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7"/>
  </p:notesMasterIdLst>
  <p:sldIdLst>
    <p:sldId id="744" r:id="rId2"/>
    <p:sldId id="749" r:id="rId3"/>
    <p:sldId id="750" r:id="rId4"/>
    <p:sldId id="751" r:id="rId5"/>
    <p:sldId id="277" r:id="rId6"/>
  </p:sldIdLst>
  <p:sldSz cx="9144000" cy="5143500" type="screen16x9"/>
  <p:notesSz cx="6858000" cy="9144000"/>
  <p:defaultTextStyle>
    <a:defPPr>
      <a:defRPr lang="zh-CN"/>
    </a:defPPr>
    <a:lvl1pPr marL="0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44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88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32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75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719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63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007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150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65" userDrawn="1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CECFF"/>
    <a:srgbClr val="4BACC6"/>
    <a:srgbClr val="BFBFBF"/>
    <a:srgbClr val="FFCC99"/>
    <a:srgbClr val="C3B996"/>
    <a:srgbClr val="F79646"/>
    <a:srgbClr val="9BBB59"/>
    <a:srgbClr val="D9D9D9"/>
    <a:srgbClr val="F5B90F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1129" autoAdjust="0"/>
    <p:restoredTop sz="94185" autoAdjust="0"/>
  </p:normalViewPr>
  <p:slideViewPr>
    <p:cSldViewPr>
      <p:cViewPr>
        <p:scale>
          <a:sx n="125" d="100"/>
          <a:sy n="125" d="100"/>
        </p:scale>
        <p:origin x="612" y="108"/>
      </p:cViewPr>
      <p:guideLst>
        <p:guide orient="horz" pos="1665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50" d="100"/>
        <a:sy n="50" d="100"/>
      </p:scale>
      <p:origin x="0" y="0"/>
    </p:cViewPr>
  </p:notesTextViewPr>
  <p:sorterViewPr>
    <p:cViewPr>
      <p:scale>
        <a:sx n="150" d="100"/>
        <a:sy n="15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ableStyles" Target="tableStyles.xml"/><Relationship Id="rId5" Type="http://schemas.openxmlformats.org/officeDocument/2006/relationships/slide" Target="slides/slide4.xml"/><Relationship Id="rId1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322F276-3B41-4825-B551-61CDDCA1537B}" type="datetimeFigureOut">
              <a:rPr lang="zh-CN" altLang="en-US" smtClean="0"/>
              <a:pPr/>
              <a:t>2026/3/16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0A6F9EE-5C32-490A-9B89-240D2A522DF4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027322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144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288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432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575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5719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2863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007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150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0A6F9EE-5C32-490A-9B89-240D2A522DF4}" type="slidenum">
              <a:rPr lang="zh-CN" altLang="en-US" smtClean="0"/>
              <a:pPr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0110200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1597823"/>
            <a:ext cx="7772400" cy="1102519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  <a:prstGeom prst="rect">
            <a:avLst/>
          </a:prstGeom>
        </p:spPr>
        <p:txBody>
          <a:bodyPr lIns="91429" tIns="45714" rIns="91429" bIns="45714"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1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2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4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5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71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86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00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1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</a:p>
        </p:txBody>
      </p:sp>
    </p:spTree>
    <p:extLst>
      <p:ext uri="{BB962C8B-B14F-4D97-AF65-F5344CB8AC3E}">
        <p14:creationId xmlns:p14="http://schemas.microsoft.com/office/powerpoint/2010/main" val="253192143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227120994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13029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lIns="91429" tIns="45714" rIns="91429" bIns="45714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lIns="91429" tIns="45714" rIns="91429" bIns="45714"/>
          <a:lstStyle/>
          <a:p>
            <a:fld id="{7035B6DF-BB0D-444C-9634-CCDA78E63692}" type="datetimeFigureOut">
              <a:rPr lang="zh-CN" altLang="en-US" smtClean="0"/>
              <a:pPr/>
              <a:t>2026/3/16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3124200" y="4767264"/>
            <a:ext cx="2895600" cy="273844"/>
          </a:xfrm>
          <a:prstGeom prst="rect">
            <a:avLst/>
          </a:prstGeom>
        </p:spPr>
        <p:txBody>
          <a:bodyPr lIns="91429" tIns="45714" rIns="91429" bIns="45714"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553200" y="4767264"/>
            <a:ext cx="2133600" cy="273844"/>
          </a:xfrm>
          <a:prstGeom prst="rect">
            <a:avLst/>
          </a:prstGeom>
        </p:spPr>
        <p:txBody>
          <a:bodyPr lIns="91429" tIns="45714" rIns="91429" bIns="45714"/>
          <a:lstStyle/>
          <a:p>
            <a:fld id="{0210CD4F-9D1A-4F3B-A674-582DCF5F7993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1344965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A0C1AC-7D40-F7D7-719C-1E098F8234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5554912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hyperlink" Target="http://yourfreetemplates.com/" TargetMode="Externa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>
            <a:alpha val="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457200" y="86126"/>
            <a:ext cx="8229600" cy="857250"/>
          </a:xfrm>
          <a:prstGeom prst="rect">
            <a:avLst/>
          </a:prstGeom>
        </p:spPr>
        <p:txBody>
          <a:bodyPr vert="horz" lIns="91429" tIns="45714" rIns="91429" bIns="45714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5" name="TextBox 4"/>
          <p:cNvSpPr txBox="1"/>
          <p:nvPr userDrawn="1"/>
        </p:nvSpPr>
        <p:spPr>
          <a:xfrm>
            <a:off x="2699792" y="4899195"/>
            <a:ext cx="4032448" cy="276987"/>
          </a:xfrm>
          <a:prstGeom prst="rect">
            <a:avLst/>
          </a:prstGeom>
          <a:noFill/>
        </p:spPr>
        <p:txBody>
          <a:bodyPr wrap="square" lIns="91429" tIns="45714" rIns="91429" bIns="45714" rtlCol="0">
            <a:spAutoFit/>
          </a:bodyPr>
          <a:lstStyle/>
          <a:p>
            <a:pPr algn="ctr"/>
            <a:r>
              <a:rPr lang="en-US" altLang="zh-CN" sz="1200" dirty="0">
                <a:hlinkClick r:id="rId7"/>
              </a:rPr>
              <a:t>http://yourfreetemplates.com</a:t>
            </a:r>
            <a:endParaRPr lang="zh-CN" altLang="en-US" sz="1200" dirty="0"/>
          </a:p>
        </p:txBody>
      </p:sp>
      <p:cxnSp>
        <p:nvCxnSpPr>
          <p:cNvPr id="4" name="直接连接符 3"/>
          <p:cNvCxnSpPr/>
          <p:nvPr userDrawn="1"/>
        </p:nvCxnSpPr>
        <p:spPr>
          <a:xfrm>
            <a:off x="0" y="948426"/>
            <a:ext cx="9144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Picture 2" descr="C:\CurtBackup\02_wordpress\Logo\Wordpress-V2.png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48812" y="4872425"/>
            <a:ext cx="616775" cy="2265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159748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5" r:id="rId3"/>
    <p:sldLayoutId id="2147483656" r:id="rId4"/>
    <p:sldLayoutId id="2147483658" r:id="rId5"/>
  </p:sldLayoutIdLst>
  <p:hf hdr="0" ftr="0" dt="0"/>
  <p:txStyles>
    <p:titleStyle>
      <a:lvl1pPr algn="ctr" defTabSz="914288" rtl="0" eaLnBrk="1" latinLnBrk="0" hangingPunct="1">
        <a:spcBef>
          <a:spcPct val="0"/>
        </a:spcBef>
        <a:buNone/>
        <a:defRPr sz="3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858" indent="-342858" algn="l" defTabSz="914288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858" indent="-285715" algn="l" defTabSz="914288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859" indent="-228572" algn="l" defTabSz="914288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003" indent="-228572" algn="l" defTabSz="914288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148" indent="-228572" algn="l" defTabSz="914288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291" indent="-228572" algn="l" defTabSz="914288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435" indent="-228572" algn="l" defTabSz="914288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579" indent="-228572" algn="l" defTabSz="914288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723" indent="-228572" algn="l" defTabSz="914288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44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88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32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75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719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863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007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150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yourfreetemplates.com" TargetMode="Externa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Relationship Id="rId4" Type="http://schemas.openxmlformats.org/officeDocument/2006/relationships/hyperlink" Target="http://yourfreetemplates.com/terms-of-use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65DB4F-E94D-763F-7E4A-5AA924C94D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" name="AutoShape 3">
            <a:extLst>
              <a:ext uri="{FF2B5EF4-FFF2-40B4-BE49-F238E27FC236}">
                <a16:creationId xmlns:a16="http://schemas.microsoft.com/office/drawing/2014/main" id="{22B38C61-9B17-66D7-B618-F8F060154ED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2189864" y="1009936"/>
            <a:ext cx="4850801" cy="394793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31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sz="9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DD6A562-C687-DC08-8B4F-2D4E126C6E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29" tIns="45714" rIns="91429" bIns="45714" rtlCol="0" anchor="ctr">
            <a:normAutofit/>
          </a:bodyPr>
          <a:lstStyle/>
          <a:p>
            <a:r>
              <a:rPr lang="en-US" altLang="zh-CN" dirty="0"/>
              <a:t>Bab-el-Mandeb Map-1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A69CAB8-B00C-468A-5FAF-80E32C43B6A5}"/>
              </a:ext>
            </a:extLst>
          </p:cNvPr>
          <p:cNvGrpSpPr/>
          <p:nvPr/>
        </p:nvGrpSpPr>
        <p:grpSpPr>
          <a:xfrm>
            <a:off x="2189863" y="1009936"/>
            <a:ext cx="4850803" cy="3947939"/>
            <a:chOff x="995363" y="65088"/>
            <a:chExt cx="5995988" cy="4879975"/>
          </a:xfrm>
        </p:grpSpPr>
        <p:sp>
          <p:nvSpPr>
            <p:cNvPr id="4" name="Freeform 9">
              <a:extLst>
                <a:ext uri="{FF2B5EF4-FFF2-40B4-BE49-F238E27FC236}">
                  <a16:creationId xmlns:a16="http://schemas.microsoft.com/office/drawing/2014/main" id="{09F17523-C5AB-AA72-F615-7B8DA95FB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838" y="3541713"/>
              <a:ext cx="2359025" cy="1403350"/>
            </a:xfrm>
            <a:custGeom>
              <a:avLst/>
              <a:gdLst>
                <a:gd name="T0" fmla="*/ 887 w 1486"/>
                <a:gd name="T1" fmla="*/ 313 h 884"/>
                <a:gd name="T2" fmla="*/ 868 w 1486"/>
                <a:gd name="T3" fmla="*/ 347 h 884"/>
                <a:gd name="T4" fmla="*/ 889 w 1486"/>
                <a:gd name="T5" fmla="*/ 402 h 884"/>
                <a:gd name="T6" fmla="*/ 924 w 1486"/>
                <a:gd name="T7" fmla="*/ 395 h 884"/>
                <a:gd name="T8" fmla="*/ 966 w 1486"/>
                <a:gd name="T9" fmla="*/ 389 h 884"/>
                <a:gd name="T10" fmla="*/ 983 w 1486"/>
                <a:gd name="T11" fmla="*/ 402 h 884"/>
                <a:gd name="T12" fmla="*/ 965 w 1486"/>
                <a:gd name="T13" fmla="*/ 427 h 884"/>
                <a:gd name="T14" fmla="*/ 971 w 1486"/>
                <a:gd name="T15" fmla="*/ 463 h 884"/>
                <a:gd name="T16" fmla="*/ 1008 w 1486"/>
                <a:gd name="T17" fmla="*/ 507 h 884"/>
                <a:gd name="T18" fmla="*/ 1028 w 1486"/>
                <a:gd name="T19" fmla="*/ 542 h 884"/>
                <a:gd name="T20" fmla="*/ 1054 w 1486"/>
                <a:gd name="T21" fmla="*/ 564 h 884"/>
                <a:gd name="T22" fmla="*/ 1155 w 1486"/>
                <a:gd name="T23" fmla="*/ 620 h 884"/>
                <a:gd name="T24" fmla="*/ 1259 w 1486"/>
                <a:gd name="T25" fmla="*/ 654 h 884"/>
                <a:gd name="T26" fmla="*/ 1358 w 1486"/>
                <a:gd name="T27" fmla="*/ 688 h 884"/>
                <a:gd name="T28" fmla="*/ 1481 w 1486"/>
                <a:gd name="T29" fmla="*/ 704 h 884"/>
                <a:gd name="T30" fmla="*/ 1428 w 1486"/>
                <a:gd name="T31" fmla="*/ 755 h 884"/>
                <a:gd name="T32" fmla="*/ 1371 w 1486"/>
                <a:gd name="T33" fmla="*/ 812 h 884"/>
                <a:gd name="T34" fmla="*/ 1320 w 1486"/>
                <a:gd name="T35" fmla="*/ 862 h 884"/>
                <a:gd name="T36" fmla="*/ 179 w 1486"/>
                <a:gd name="T37" fmla="*/ 855 h 884"/>
                <a:gd name="T38" fmla="*/ 155 w 1486"/>
                <a:gd name="T39" fmla="*/ 825 h 884"/>
                <a:gd name="T40" fmla="*/ 143 w 1486"/>
                <a:gd name="T41" fmla="*/ 806 h 884"/>
                <a:gd name="T42" fmla="*/ 120 w 1486"/>
                <a:gd name="T43" fmla="*/ 790 h 884"/>
                <a:gd name="T44" fmla="*/ 104 w 1486"/>
                <a:gd name="T45" fmla="*/ 764 h 884"/>
                <a:gd name="T46" fmla="*/ 68 w 1486"/>
                <a:gd name="T47" fmla="*/ 731 h 884"/>
                <a:gd name="T48" fmla="*/ 41 w 1486"/>
                <a:gd name="T49" fmla="*/ 724 h 884"/>
                <a:gd name="T50" fmla="*/ 13 w 1486"/>
                <a:gd name="T51" fmla="*/ 721 h 884"/>
                <a:gd name="T52" fmla="*/ 3 w 1486"/>
                <a:gd name="T53" fmla="*/ 701 h 884"/>
                <a:gd name="T54" fmla="*/ 20 w 1486"/>
                <a:gd name="T55" fmla="*/ 682 h 884"/>
                <a:gd name="T56" fmla="*/ 20 w 1486"/>
                <a:gd name="T57" fmla="*/ 672 h 884"/>
                <a:gd name="T58" fmla="*/ 18 w 1486"/>
                <a:gd name="T59" fmla="*/ 662 h 884"/>
                <a:gd name="T60" fmla="*/ 38 w 1486"/>
                <a:gd name="T61" fmla="*/ 655 h 884"/>
                <a:gd name="T62" fmla="*/ 60 w 1486"/>
                <a:gd name="T63" fmla="*/ 653 h 884"/>
                <a:gd name="T64" fmla="*/ 88 w 1486"/>
                <a:gd name="T65" fmla="*/ 655 h 884"/>
                <a:gd name="T66" fmla="*/ 107 w 1486"/>
                <a:gd name="T67" fmla="*/ 545 h 884"/>
                <a:gd name="T68" fmla="*/ 132 w 1486"/>
                <a:gd name="T69" fmla="*/ 470 h 884"/>
                <a:gd name="T70" fmla="*/ 174 w 1486"/>
                <a:gd name="T71" fmla="*/ 421 h 884"/>
                <a:gd name="T72" fmla="*/ 184 w 1486"/>
                <a:gd name="T73" fmla="*/ 421 h 884"/>
                <a:gd name="T74" fmla="*/ 198 w 1486"/>
                <a:gd name="T75" fmla="*/ 380 h 884"/>
                <a:gd name="T76" fmla="*/ 203 w 1486"/>
                <a:gd name="T77" fmla="*/ 322 h 884"/>
                <a:gd name="T78" fmla="*/ 225 w 1486"/>
                <a:gd name="T79" fmla="*/ 297 h 884"/>
                <a:gd name="T80" fmla="*/ 241 w 1486"/>
                <a:gd name="T81" fmla="*/ 272 h 884"/>
                <a:gd name="T82" fmla="*/ 267 w 1486"/>
                <a:gd name="T83" fmla="*/ 227 h 884"/>
                <a:gd name="T84" fmla="*/ 311 w 1486"/>
                <a:gd name="T85" fmla="*/ 221 h 884"/>
                <a:gd name="T86" fmla="*/ 322 w 1486"/>
                <a:gd name="T87" fmla="*/ 155 h 884"/>
                <a:gd name="T88" fmla="*/ 350 w 1486"/>
                <a:gd name="T89" fmla="*/ 62 h 884"/>
                <a:gd name="T90" fmla="*/ 373 w 1486"/>
                <a:gd name="T91" fmla="*/ 55 h 884"/>
                <a:gd name="T92" fmla="*/ 401 w 1486"/>
                <a:gd name="T93" fmla="*/ 61 h 884"/>
                <a:gd name="T94" fmla="*/ 416 w 1486"/>
                <a:gd name="T95" fmla="*/ 44 h 884"/>
                <a:gd name="T96" fmla="*/ 439 w 1486"/>
                <a:gd name="T97" fmla="*/ 60 h 884"/>
                <a:gd name="T98" fmla="*/ 452 w 1486"/>
                <a:gd name="T99" fmla="*/ 79 h 884"/>
                <a:gd name="T100" fmla="*/ 493 w 1486"/>
                <a:gd name="T101" fmla="*/ 8 h 884"/>
                <a:gd name="T102" fmla="*/ 516 w 1486"/>
                <a:gd name="T103" fmla="*/ 19 h 884"/>
                <a:gd name="T104" fmla="*/ 527 w 1486"/>
                <a:gd name="T105" fmla="*/ 35 h 884"/>
                <a:gd name="T106" fmla="*/ 553 w 1486"/>
                <a:gd name="T107" fmla="*/ 46 h 884"/>
                <a:gd name="T108" fmla="*/ 592 w 1486"/>
                <a:gd name="T109" fmla="*/ 33 h 884"/>
                <a:gd name="T110" fmla="*/ 608 w 1486"/>
                <a:gd name="T111" fmla="*/ 28 h 884"/>
                <a:gd name="T112" fmla="*/ 644 w 1486"/>
                <a:gd name="T113" fmla="*/ 36 h 884"/>
                <a:gd name="T114" fmla="*/ 669 w 1486"/>
                <a:gd name="T115" fmla="*/ 38 h 884"/>
                <a:gd name="T116" fmla="*/ 699 w 1486"/>
                <a:gd name="T117" fmla="*/ 43 h 884"/>
                <a:gd name="T118" fmla="*/ 772 w 1486"/>
                <a:gd name="T119" fmla="*/ 75 h 884"/>
                <a:gd name="T120" fmla="*/ 872 w 1486"/>
                <a:gd name="T121" fmla="*/ 176 h 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86" h="884">
                  <a:moveTo>
                    <a:pt x="931" y="246"/>
                  </a:moveTo>
                  <a:lnTo>
                    <a:pt x="925" y="255"/>
                  </a:lnTo>
                  <a:lnTo>
                    <a:pt x="922" y="261"/>
                  </a:lnTo>
                  <a:lnTo>
                    <a:pt x="909" y="279"/>
                  </a:lnTo>
                  <a:lnTo>
                    <a:pt x="907" y="284"/>
                  </a:lnTo>
                  <a:lnTo>
                    <a:pt x="907" y="285"/>
                  </a:lnTo>
                  <a:lnTo>
                    <a:pt x="905" y="286"/>
                  </a:lnTo>
                  <a:lnTo>
                    <a:pt x="903" y="287"/>
                  </a:lnTo>
                  <a:lnTo>
                    <a:pt x="899" y="295"/>
                  </a:lnTo>
                  <a:lnTo>
                    <a:pt x="891" y="306"/>
                  </a:lnTo>
                  <a:lnTo>
                    <a:pt x="888" y="312"/>
                  </a:lnTo>
                  <a:lnTo>
                    <a:pt x="887" y="313"/>
                  </a:lnTo>
                  <a:lnTo>
                    <a:pt x="884" y="314"/>
                  </a:lnTo>
                  <a:lnTo>
                    <a:pt x="883" y="314"/>
                  </a:lnTo>
                  <a:lnTo>
                    <a:pt x="882" y="315"/>
                  </a:lnTo>
                  <a:lnTo>
                    <a:pt x="881" y="315"/>
                  </a:lnTo>
                  <a:lnTo>
                    <a:pt x="881" y="316"/>
                  </a:lnTo>
                  <a:lnTo>
                    <a:pt x="880" y="318"/>
                  </a:lnTo>
                  <a:lnTo>
                    <a:pt x="876" y="320"/>
                  </a:lnTo>
                  <a:lnTo>
                    <a:pt x="874" y="321"/>
                  </a:lnTo>
                  <a:lnTo>
                    <a:pt x="873" y="324"/>
                  </a:lnTo>
                  <a:lnTo>
                    <a:pt x="872" y="332"/>
                  </a:lnTo>
                  <a:lnTo>
                    <a:pt x="868" y="341"/>
                  </a:lnTo>
                  <a:lnTo>
                    <a:pt x="868" y="347"/>
                  </a:lnTo>
                  <a:lnTo>
                    <a:pt x="871" y="359"/>
                  </a:lnTo>
                  <a:lnTo>
                    <a:pt x="873" y="370"/>
                  </a:lnTo>
                  <a:lnTo>
                    <a:pt x="872" y="389"/>
                  </a:lnTo>
                  <a:lnTo>
                    <a:pt x="872" y="394"/>
                  </a:lnTo>
                  <a:lnTo>
                    <a:pt x="870" y="396"/>
                  </a:lnTo>
                  <a:lnTo>
                    <a:pt x="871" y="397"/>
                  </a:lnTo>
                  <a:lnTo>
                    <a:pt x="873" y="398"/>
                  </a:lnTo>
                  <a:lnTo>
                    <a:pt x="885" y="401"/>
                  </a:lnTo>
                  <a:lnTo>
                    <a:pt x="885" y="402"/>
                  </a:lnTo>
                  <a:lnTo>
                    <a:pt x="887" y="403"/>
                  </a:lnTo>
                  <a:lnTo>
                    <a:pt x="888" y="403"/>
                  </a:lnTo>
                  <a:lnTo>
                    <a:pt x="889" y="402"/>
                  </a:lnTo>
                  <a:lnTo>
                    <a:pt x="894" y="402"/>
                  </a:lnTo>
                  <a:lnTo>
                    <a:pt x="897" y="401"/>
                  </a:lnTo>
                  <a:lnTo>
                    <a:pt x="900" y="397"/>
                  </a:lnTo>
                  <a:lnTo>
                    <a:pt x="903" y="397"/>
                  </a:lnTo>
                  <a:lnTo>
                    <a:pt x="908" y="396"/>
                  </a:lnTo>
                  <a:lnTo>
                    <a:pt x="914" y="397"/>
                  </a:lnTo>
                  <a:lnTo>
                    <a:pt x="916" y="397"/>
                  </a:lnTo>
                  <a:lnTo>
                    <a:pt x="917" y="397"/>
                  </a:lnTo>
                  <a:lnTo>
                    <a:pt x="920" y="395"/>
                  </a:lnTo>
                  <a:lnTo>
                    <a:pt x="922" y="395"/>
                  </a:lnTo>
                  <a:lnTo>
                    <a:pt x="923" y="395"/>
                  </a:lnTo>
                  <a:lnTo>
                    <a:pt x="924" y="395"/>
                  </a:lnTo>
                  <a:lnTo>
                    <a:pt x="927" y="394"/>
                  </a:lnTo>
                  <a:lnTo>
                    <a:pt x="930" y="395"/>
                  </a:lnTo>
                  <a:lnTo>
                    <a:pt x="931" y="395"/>
                  </a:lnTo>
                  <a:lnTo>
                    <a:pt x="932" y="395"/>
                  </a:lnTo>
                  <a:lnTo>
                    <a:pt x="934" y="394"/>
                  </a:lnTo>
                  <a:lnTo>
                    <a:pt x="941" y="389"/>
                  </a:lnTo>
                  <a:lnTo>
                    <a:pt x="950" y="387"/>
                  </a:lnTo>
                  <a:lnTo>
                    <a:pt x="953" y="387"/>
                  </a:lnTo>
                  <a:lnTo>
                    <a:pt x="954" y="387"/>
                  </a:lnTo>
                  <a:lnTo>
                    <a:pt x="961" y="388"/>
                  </a:lnTo>
                  <a:lnTo>
                    <a:pt x="963" y="388"/>
                  </a:lnTo>
                  <a:lnTo>
                    <a:pt x="966" y="389"/>
                  </a:lnTo>
                  <a:lnTo>
                    <a:pt x="968" y="395"/>
                  </a:lnTo>
                  <a:lnTo>
                    <a:pt x="970" y="396"/>
                  </a:lnTo>
                  <a:lnTo>
                    <a:pt x="972" y="396"/>
                  </a:lnTo>
                  <a:lnTo>
                    <a:pt x="976" y="397"/>
                  </a:lnTo>
                  <a:lnTo>
                    <a:pt x="979" y="397"/>
                  </a:lnTo>
                  <a:lnTo>
                    <a:pt x="980" y="398"/>
                  </a:lnTo>
                  <a:lnTo>
                    <a:pt x="982" y="397"/>
                  </a:lnTo>
                  <a:lnTo>
                    <a:pt x="983" y="396"/>
                  </a:lnTo>
                  <a:lnTo>
                    <a:pt x="984" y="395"/>
                  </a:lnTo>
                  <a:lnTo>
                    <a:pt x="985" y="396"/>
                  </a:lnTo>
                  <a:lnTo>
                    <a:pt x="984" y="398"/>
                  </a:lnTo>
                  <a:lnTo>
                    <a:pt x="983" y="402"/>
                  </a:lnTo>
                  <a:lnTo>
                    <a:pt x="982" y="404"/>
                  </a:lnTo>
                  <a:lnTo>
                    <a:pt x="980" y="405"/>
                  </a:lnTo>
                  <a:lnTo>
                    <a:pt x="976" y="407"/>
                  </a:lnTo>
                  <a:lnTo>
                    <a:pt x="975" y="408"/>
                  </a:lnTo>
                  <a:lnTo>
                    <a:pt x="974" y="411"/>
                  </a:lnTo>
                  <a:lnTo>
                    <a:pt x="974" y="412"/>
                  </a:lnTo>
                  <a:lnTo>
                    <a:pt x="972" y="414"/>
                  </a:lnTo>
                  <a:lnTo>
                    <a:pt x="971" y="415"/>
                  </a:lnTo>
                  <a:lnTo>
                    <a:pt x="968" y="419"/>
                  </a:lnTo>
                  <a:lnTo>
                    <a:pt x="967" y="420"/>
                  </a:lnTo>
                  <a:lnTo>
                    <a:pt x="966" y="422"/>
                  </a:lnTo>
                  <a:lnTo>
                    <a:pt x="965" y="427"/>
                  </a:lnTo>
                  <a:lnTo>
                    <a:pt x="965" y="429"/>
                  </a:lnTo>
                  <a:lnTo>
                    <a:pt x="962" y="430"/>
                  </a:lnTo>
                  <a:lnTo>
                    <a:pt x="961" y="431"/>
                  </a:lnTo>
                  <a:lnTo>
                    <a:pt x="959" y="432"/>
                  </a:lnTo>
                  <a:lnTo>
                    <a:pt x="958" y="433"/>
                  </a:lnTo>
                  <a:lnTo>
                    <a:pt x="958" y="435"/>
                  </a:lnTo>
                  <a:lnTo>
                    <a:pt x="960" y="439"/>
                  </a:lnTo>
                  <a:lnTo>
                    <a:pt x="962" y="444"/>
                  </a:lnTo>
                  <a:lnTo>
                    <a:pt x="968" y="449"/>
                  </a:lnTo>
                  <a:lnTo>
                    <a:pt x="969" y="452"/>
                  </a:lnTo>
                  <a:lnTo>
                    <a:pt x="970" y="454"/>
                  </a:lnTo>
                  <a:lnTo>
                    <a:pt x="971" y="463"/>
                  </a:lnTo>
                  <a:lnTo>
                    <a:pt x="974" y="470"/>
                  </a:lnTo>
                  <a:lnTo>
                    <a:pt x="976" y="475"/>
                  </a:lnTo>
                  <a:lnTo>
                    <a:pt x="979" y="479"/>
                  </a:lnTo>
                  <a:lnTo>
                    <a:pt x="988" y="486"/>
                  </a:lnTo>
                  <a:lnTo>
                    <a:pt x="991" y="488"/>
                  </a:lnTo>
                  <a:lnTo>
                    <a:pt x="993" y="490"/>
                  </a:lnTo>
                  <a:lnTo>
                    <a:pt x="994" y="494"/>
                  </a:lnTo>
                  <a:lnTo>
                    <a:pt x="995" y="497"/>
                  </a:lnTo>
                  <a:lnTo>
                    <a:pt x="996" y="502"/>
                  </a:lnTo>
                  <a:lnTo>
                    <a:pt x="1000" y="505"/>
                  </a:lnTo>
                  <a:lnTo>
                    <a:pt x="1003" y="506"/>
                  </a:lnTo>
                  <a:lnTo>
                    <a:pt x="1008" y="507"/>
                  </a:lnTo>
                  <a:lnTo>
                    <a:pt x="1011" y="508"/>
                  </a:lnTo>
                  <a:lnTo>
                    <a:pt x="1013" y="512"/>
                  </a:lnTo>
                  <a:lnTo>
                    <a:pt x="1015" y="528"/>
                  </a:lnTo>
                  <a:lnTo>
                    <a:pt x="1018" y="532"/>
                  </a:lnTo>
                  <a:lnTo>
                    <a:pt x="1020" y="535"/>
                  </a:lnTo>
                  <a:lnTo>
                    <a:pt x="1022" y="536"/>
                  </a:lnTo>
                  <a:lnTo>
                    <a:pt x="1023" y="536"/>
                  </a:lnTo>
                  <a:lnTo>
                    <a:pt x="1023" y="537"/>
                  </a:lnTo>
                  <a:lnTo>
                    <a:pt x="1025" y="539"/>
                  </a:lnTo>
                  <a:lnTo>
                    <a:pt x="1026" y="540"/>
                  </a:lnTo>
                  <a:lnTo>
                    <a:pt x="1027" y="540"/>
                  </a:lnTo>
                  <a:lnTo>
                    <a:pt x="1028" y="542"/>
                  </a:lnTo>
                  <a:lnTo>
                    <a:pt x="1029" y="542"/>
                  </a:lnTo>
                  <a:lnTo>
                    <a:pt x="1031" y="547"/>
                  </a:lnTo>
                  <a:lnTo>
                    <a:pt x="1032" y="549"/>
                  </a:lnTo>
                  <a:lnTo>
                    <a:pt x="1032" y="553"/>
                  </a:lnTo>
                  <a:lnTo>
                    <a:pt x="1032" y="555"/>
                  </a:lnTo>
                  <a:lnTo>
                    <a:pt x="1035" y="556"/>
                  </a:lnTo>
                  <a:lnTo>
                    <a:pt x="1039" y="560"/>
                  </a:lnTo>
                  <a:lnTo>
                    <a:pt x="1047" y="564"/>
                  </a:lnTo>
                  <a:lnTo>
                    <a:pt x="1048" y="564"/>
                  </a:lnTo>
                  <a:lnTo>
                    <a:pt x="1052" y="563"/>
                  </a:lnTo>
                  <a:lnTo>
                    <a:pt x="1053" y="563"/>
                  </a:lnTo>
                  <a:lnTo>
                    <a:pt x="1054" y="564"/>
                  </a:lnTo>
                  <a:lnTo>
                    <a:pt x="1062" y="571"/>
                  </a:lnTo>
                  <a:lnTo>
                    <a:pt x="1071" y="579"/>
                  </a:lnTo>
                  <a:lnTo>
                    <a:pt x="1083" y="590"/>
                  </a:lnTo>
                  <a:lnTo>
                    <a:pt x="1090" y="597"/>
                  </a:lnTo>
                  <a:lnTo>
                    <a:pt x="1095" y="599"/>
                  </a:lnTo>
                  <a:lnTo>
                    <a:pt x="1103" y="602"/>
                  </a:lnTo>
                  <a:lnTo>
                    <a:pt x="1110" y="605"/>
                  </a:lnTo>
                  <a:lnTo>
                    <a:pt x="1120" y="607"/>
                  </a:lnTo>
                  <a:lnTo>
                    <a:pt x="1129" y="611"/>
                  </a:lnTo>
                  <a:lnTo>
                    <a:pt x="1136" y="614"/>
                  </a:lnTo>
                  <a:lnTo>
                    <a:pt x="1146" y="616"/>
                  </a:lnTo>
                  <a:lnTo>
                    <a:pt x="1155" y="620"/>
                  </a:lnTo>
                  <a:lnTo>
                    <a:pt x="1164" y="622"/>
                  </a:lnTo>
                  <a:lnTo>
                    <a:pt x="1172" y="625"/>
                  </a:lnTo>
                  <a:lnTo>
                    <a:pt x="1181" y="628"/>
                  </a:lnTo>
                  <a:lnTo>
                    <a:pt x="1190" y="631"/>
                  </a:lnTo>
                  <a:lnTo>
                    <a:pt x="1199" y="634"/>
                  </a:lnTo>
                  <a:lnTo>
                    <a:pt x="1207" y="637"/>
                  </a:lnTo>
                  <a:lnTo>
                    <a:pt x="1216" y="640"/>
                  </a:lnTo>
                  <a:lnTo>
                    <a:pt x="1225" y="642"/>
                  </a:lnTo>
                  <a:lnTo>
                    <a:pt x="1233" y="646"/>
                  </a:lnTo>
                  <a:lnTo>
                    <a:pt x="1242" y="648"/>
                  </a:lnTo>
                  <a:lnTo>
                    <a:pt x="1251" y="652"/>
                  </a:lnTo>
                  <a:lnTo>
                    <a:pt x="1259" y="654"/>
                  </a:lnTo>
                  <a:lnTo>
                    <a:pt x="1267" y="657"/>
                  </a:lnTo>
                  <a:lnTo>
                    <a:pt x="1276" y="659"/>
                  </a:lnTo>
                  <a:lnTo>
                    <a:pt x="1284" y="663"/>
                  </a:lnTo>
                  <a:lnTo>
                    <a:pt x="1291" y="665"/>
                  </a:lnTo>
                  <a:lnTo>
                    <a:pt x="1300" y="669"/>
                  </a:lnTo>
                  <a:lnTo>
                    <a:pt x="1308" y="671"/>
                  </a:lnTo>
                  <a:lnTo>
                    <a:pt x="1316" y="674"/>
                  </a:lnTo>
                  <a:lnTo>
                    <a:pt x="1325" y="677"/>
                  </a:lnTo>
                  <a:lnTo>
                    <a:pt x="1333" y="680"/>
                  </a:lnTo>
                  <a:lnTo>
                    <a:pt x="1341" y="682"/>
                  </a:lnTo>
                  <a:lnTo>
                    <a:pt x="1350" y="686"/>
                  </a:lnTo>
                  <a:lnTo>
                    <a:pt x="1358" y="688"/>
                  </a:lnTo>
                  <a:lnTo>
                    <a:pt x="1367" y="691"/>
                  </a:lnTo>
                  <a:lnTo>
                    <a:pt x="1375" y="694"/>
                  </a:lnTo>
                  <a:lnTo>
                    <a:pt x="1381" y="696"/>
                  </a:lnTo>
                  <a:lnTo>
                    <a:pt x="1388" y="699"/>
                  </a:lnTo>
                  <a:lnTo>
                    <a:pt x="1395" y="699"/>
                  </a:lnTo>
                  <a:lnTo>
                    <a:pt x="1410" y="699"/>
                  </a:lnTo>
                  <a:lnTo>
                    <a:pt x="1426" y="699"/>
                  </a:lnTo>
                  <a:lnTo>
                    <a:pt x="1441" y="699"/>
                  </a:lnTo>
                  <a:lnTo>
                    <a:pt x="1454" y="699"/>
                  </a:lnTo>
                  <a:lnTo>
                    <a:pt x="1472" y="699"/>
                  </a:lnTo>
                  <a:lnTo>
                    <a:pt x="1486" y="699"/>
                  </a:lnTo>
                  <a:lnTo>
                    <a:pt x="1481" y="704"/>
                  </a:lnTo>
                  <a:lnTo>
                    <a:pt x="1477" y="708"/>
                  </a:lnTo>
                  <a:lnTo>
                    <a:pt x="1471" y="713"/>
                  </a:lnTo>
                  <a:lnTo>
                    <a:pt x="1467" y="717"/>
                  </a:lnTo>
                  <a:lnTo>
                    <a:pt x="1462" y="722"/>
                  </a:lnTo>
                  <a:lnTo>
                    <a:pt x="1458" y="728"/>
                  </a:lnTo>
                  <a:lnTo>
                    <a:pt x="1452" y="732"/>
                  </a:lnTo>
                  <a:lnTo>
                    <a:pt x="1448" y="737"/>
                  </a:lnTo>
                  <a:lnTo>
                    <a:pt x="1443" y="741"/>
                  </a:lnTo>
                  <a:lnTo>
                    <a:pt x="1442" y="742"/>
                  </a:lnTo>
                  <a:lnTo>
                    <a:pt x="1438" y="746"/>
                  </a:lnTo>
                  <a:lnTo>
                    <a:pt x="1433" y="750"/>
                  </a:lnTo>
                  <a:lnTo>
                    <a:pt x="1428" y="755"/>
                  </a:lnTo>
                  <a:lnTo>
                    <a:pt x="1424" y="761"/>
                  </a:lnTo>
                  <a:lnTo>
                    <a:pt x="1419" y="765"/>
                  </a:lnTo>
                  <a:lnTo>
                    <a:pt x="1414" y="770"/>
                  </a:lnTo>
                  <a:lnTo>
                    <a:pt x="1409" y="774"/>
                  </a:lnTo>
                  <a:lnTo>
                    <a:pt x="1405" y="779"/>
                  </a:lnTo>
                  <a:lnTo>
                    <a:pt x="1400" y="783"/>
                  </a:lnTo>
                  <a:lnTo>
                    <a:pt x="1394" y="788"/>
                  </a:lnTo>
                  <a:lnTo>
                    <a:pt x="1390" y="793"/>
                  </a:lnTo>
                  <a:lnTo>
                    <a:pt x="1385" y="798"/>
                  </a:lnTo>
                  <a:lnTo>
                    <a:pt x="1381" y="803"/>
                  </a:lnTo>
                  <a:lnTo>
                    <a:pt x="1375" y="807"/>
                  </a:lnTo>
                  <a:lnTo>
                    <a:pt x="1371" y="812"/>
                  </a:lnTo>
                  <a:lnTo>
                    <a:pt x="1366" y="816"/>
                  </a:lnTo>
                  <a:lnTo>
                    <a:pt x="1360" y="821"/>
                  </a:lnTo>
                  <a:lnTo>
                    <a:pt x="1356" y="826"/>
                  </a:lnTo>
                  <a:lnTo>
                    <a:pt x="1351" y="831"/>
                  </a:lnTo>
                  <a:lnTo>
                    <a:pt x="1349" y="832"/>
                  </a:lnTo>
                  <a:lnTo>
                    <a:pt x="1345" y="837"/>
                  </a:lnTo>
                  <a:lnTo>
                    <a:pt x="1340" y="841"/>
                  </a:lnTo>
                  <a:lnTo>
                    <a:pt x="1339" y="843"/>
                  </a:lnTo>
                  <a:lnTo>
                    <a:pt x="1337" y="846"/>
                  </a:lnTo>
                  <a:lnTo>
                    <a:pt x="1332" y="849"/>
                  </a:lnTo>
                  <a:lnTo>
                    <a:pt x="1326" y="856"/>
                  </a:lnTo>
                  <a:lnTo>
                    <a:pt x="1320" y="862"/>
                  </a:lnTo>
                  <a:lnTo>
                    <a:pt x="1314" y="868"/>
                  </a:lnTo>
                  <a:lnTo>
                    <a:pt x="1308" y="874"/>
                  </a:lnTo>
                  <a:lnTo>
                    <a:pt x="1302" y="881"/>
                  </a:lnTo>
                  <a:lnTo>
                    <a:pt x="1298" y="884"/>
                  </a:lnTo>
                  <a:lnTo>
                    <a:pt x="189" y="884"/>
                  </a:lnTo>
                  <a:lnTo>
                    <a:pt x="188" y="880"/>
                  </a:lnTo>
                  <a:lnTo>
                    <a:pt x="184" y="874"/>
                  </a:lnTo>
                  <a:lnTo>
                    <a:pt x="183" y="872"/>
                  </a:lnTo>
                  <a:lnTo>
                    <a:pt x="183" y="866"/>
                  </a:lnTo>
                  <a:lnTo>
                    <a:pt x="183" y="864"/>
                  </a:lnTo>
                  <a:lnTo>
                    <a:pt x="179" y="857"/>
                  </a:lnTo>
                  <a:lnTo>
                    <a:pt x="179" y="855"/>
                  </a:lnTo>
                  <a:lnTo>
                    <a:pt x="177" y="849"/>
                  </a:lnTo>
                  <a:lnTo>
                    <a:pt x="175" y="843"/>
                  </a:lnTo>
                  <a:lnTo>
                    <a:pt x="174" y="839"/>
                  </a:lnTo>
                  <a:lnTo>
                    <a:pt x="173" y="836"/>
                  </a:lnTo>
                  <a:lnTo>
                    <a:pt x="173" y="834"/>
                  </a:lnTo>
                  <a:lnTo>
                    <a:pt x="171" y="833"/>
                  </a:lnTo>
                  <a:lnTo>
                    <a:pt x="171" y="832"/>
                  </a:lnTo>
                  <a:lnTo>
                    <a:pt x="171" y="831"/>
                  </a:lnTo>
                  <a:lnTo>
                    <a:pt x="164" y="826"/>
                  </a:lnTo>
                  <a:lnTo>
                    <a:pt x="162" y="825"/>
                  </a:lnTo>
                  <a:lnTo>
                    <a:pt x="159" y="825"/>
                  </a:lnTo>
                  <a:lnTo>
                    <a:pt x="155" y="825"/>
                  </a:lnTo>
                  <a:lnTo>
                    <a:pt x="154" y="824"/>
                  </a:lnTo>
                  <a:lnTo>
                    <a:pt x="153" y="824"/>
                  </a:lnTo>
                  <a:lnTo>
                    <a:pt x="151" y="820"/>
                  </a:lnTo>
                  <a:lnTo>
                    <a:pt x="151" y="818"/>
                  </a:lnTo>
                  <a:lnTo>
                    <a:pt x="151" y="817"/>
                  </a:lnTo>
                  <a:lnTo>
                    <a:pt x="153" y="817"/>
                  </a:lnTo>
                  <a:lnTo>
                    <a:pt x="153" y="816"/>
                  </a:lnTo>
                  <a:lnTo>
                    <a:pt x="153" y="815"/>
                  </a:lnTo>
                  <a:lnTo>
                    <a:pt x="151" y="813"/>
                  </a:lnTo>
                  <a:lnTo>
                    <a:pt x="151" y="812"/>
                  </a:lnTo>
                  <a:lnTo>
                    <a:pt x="150" y="809"/>
                  </a:lnTo>
                  <a:lnTo>
                    <a:pt x="143" y="806"/>
                  </a:lnTo>
                  <a:lnTo>
                    <a:pt x="130" y="803"/>
                  </a:lnTo>
                  <a:lnTo>
                    <a:pt x="130" y="801"/>
                  </a:lnTo>
                  <a:lnTo>
                    <a:pt x="129" y="801"/>
                  </a:lnTo>
                  <a:lnTo>
                    <a:pt x="128" y="801"/>
                  </a:lnTo>
                  <a:lnTo>
                    <a:pt x="128" y="799"/>
                  </a:lnTo>
                  <a:lnTo>
                    <a:pt x="128" y="798"/>
                  </a:lnTo>
                  <a:lnTo>
                    <a:pt x="123" y="796"/>
                  </a:lnTo>
                  <a:lnTo>
                    <a:pt x="122" y="795"/>
                  </a:lnTo>
                  <a:lnTo>
                    <a:pt x="122" y="793"/>
                  </a:lnTo>
                  <a:lnTo>
                    <a:pt x="121" y="793"/>
                  </a:lnTo>
                  <a:lnTo>
                    <a:pt x="120" y="792"/>
                  </a:lnTo>
                  <a:lnTo>
                    <a:pt x="120" y="790"/>
                  </a:lnTo>
                  <a:lnTo>
                    <a:pt x="120" y="789"/>
                  </a:lnTo>
                  <a:lnTo>
                    <a:pt x="120" y="786"/>
                  </a:lnTo>
                  <a:lnTo>
                    <a:pt x="120" y="784"/>
                  </a:lnTo>
                  <a:lnTo>
                    <a:pt x="119" y="782"/>
                  </a:lnTo>
                  <a:lnTo>
                    <a:pt x="117" y="781"/>
                  </a:lnTo>
                  <a:lnTo>
                    <a:pt x="115" y="782"/>
                  </a:lnTo>
                  <a:lnTo>
                    <a:pt x="113" y="782"/>
                  </a:lnTo>
                  <a:lnTo>
                    <a:pt x="112" y="781"/>
                  </a:lnTo>
                  <a:lnTo>
                    <a:pt x="108" y="778"/>
                  </a:lnTo>
                  <a:lnTo>
                    <a:pt x="104" y="774"/>
                  </a:lnTo>
                  <a:lnTo>
                    <a:pt x="104" y="773"/>
                  </a:lnTo>
                  <a:lnTo>
                    <a:pt x="104" y="764"/>
                  </a:lnTo>
                  <a:lnTo>
                    <a:pt x="103" y="761"/>
                  </a:lnTo>
                  <a:lnTo>
                    <a:pt x="100" y="758"/>
                  </a:lnTo>
                  <a:lnTo>
                    <a:pt x="89" y="745"/>
                  </a:lnTo>
                  <a:lnTo>
                    <a:pt x="86" y="744"/>
                  </a:lnTo>
                  <a:lnTo>
                    <a:pt x="85" y="744"/>
                  </a:lnTo>
                  <a:lnTo>
                    <a:pt x="82" y="742"/>
                  </a:lnTo>
                  <a:lnTo>
                    <a:pt x="81" y="742"/>
                  </a:lnTo>
                  <a:lnTo>
                    <a:pt x="77" y="739"/>
                  </a:lnTo>
                  <a:lnTo>
                    <a:pt x="73" y="734"/>
                  </a:lnTo>
                  <a:lnTo>
                    <a:pt x="72" y="733"/>
                  </a:lnTo>
                  <a:lnTo>
                    <a:pt x="71" y="732"/>
                  </a:lnTo>
                  <a:lnTo>
                    <a:pt x="68" y="731"/>
                  </a:lnTo>
                  <a:lnTo>
                    <a:pt x="65" y="730"/>
                  </a:lnTo>
                  <a:lnTo>
                    <a:pt x="64" y="730"/>
                  </a:lnTo>
                  <a:lnTo>
                    <a:pt x="58" y="730"/>
                  </a:lnTo>
                  <a:lnTo>
                    <a:pt x="55" y="730"/>
                  </a:lnTo>
                  <a:lnTo>
                    <a:pt x="55" y="729"/>
                  </a:lnTo>
                  <a:lnTo>
                    <a:pt x="53" y="726"/>
                  </a:lnTo>
                  <a:lnTo>
                    <a:pt x="52" y="725"/>
                  </a:lnTo>
                  <a:lnTo>
                    <a:pt x="50" y="725"/>
                  </a:lnTo>
                  <a:lnTo>
                    <a:pt x="48" y="724"/>
                  </a:lnTo>
                  <a:lnTo>
                    <a:pt x="47" y="724"/>
                  </a:lnTo>
                  <a:lnTo>
                    <a:pt x="44" y="724"/>
                  </a:lnTo>
                  <a:lnTo>
                    <a:pt x="41" y="724"/>
                  </a:lnTo>
                  <a:lnTo>
                    <a:pt x="39" y="725"/>
                  </a:lnTo>
                  <a:lnTo>
                    <a:pt x="37" y="726"/>
                  </a:lnTo>
                  <a:lnTo>
                    <a:pt x="36" y="726"/>
                  </a:lnTo>
                  <a:lnTo>
                    <a:pt x="30" y="725"/>
                  </a:lnTo>
                  <a:lnTo>
                    <a:pt x="28" y="724"/>
                  </a:lnTo>
                  <a:lnTo>
                    <a:pt x="27" y="722"/>
                  </a:lnTo>
                  <a:lnTo>
                    <a:pt x="25" y="721"/>
                  </a:lnTo>
                  <a:lnTo>
                    <a:pt x="21" y="720"/>
                  </a:lnTo>
                  <a:lnTo>
                    <a:pt x="18" y="719"/>
                  </a:lnTo>
                  <a:lnTo>
                    <a:pt x="15" y="720"/>
                  </a:lnTo>
                  <a:lnTo>
                    <a:pt x="13" y="720"/>
                  </a:lnTo>
                  <a:lnTo>
                    <a:pt x="13" y="721"/>
                  </a:lnTo>
                  <a:lnTo>
                    <a:pt x="12" y="720"/>
                  </a:lnTo>
                  <a:lnTo>
                    <a:pt x="10" y="720"/>
                  </a:lnTo>
                  <a:lnTo>
                    <a:pt x="7" y="719"/>
                  </a:lnTo>
                  <a:lnTo>
                    <a:pt x="5" y="717"/>
                  </a:lnTo>
                  <a:lnTo>
                    <a:pt x="5" y="716"/>
                  </a:lnTo>
                  <a:lnTo>
                    <a:pt x="3" y="715"/>
                  </a:lnTo>
                  <a:lnTo>
                    <a:pt x="3" y="714"/>
                  </a:lnTo>
                  <a:lnTo>
                    <a:pt x="0" y="707"/>
                  </a:lnTo>
                  <a:lnTo>
                    <a:pt x="1" y="706"/>
                  </a:lnTo>
                  <a:lnTo>
                    <a:pt x="2" y="704"/>
                  </a:lnTo>
                  <a:lnTo>
                    <a:pt x="3" y="703"/>
                  </a:lnTo>
                  <a:lnTo>
                    <a:pt x="3" y="701"/>
                  </a:lnTo>
                  <a:lnTo>
                    <a:pt x="3" y="700"/>
                  </a:lnTo>
                  <a:lnTo>
                    <a:pt x="4" y="699"/>
                  </a:lnTo>
                  <a:lnTo>
                    <a:pt x="5" y="697"/>
                  </a:lnTo>
                  <a:lnTo>
                    <a:pt x="11" y="691"/>
                  </a:lnTo>
                  <a:lnTo>
                    <a:pt x="12" y="690"/>
                  </a:lnTo>
                  <a:lnTo>
                    <a:pt x="12" y="689"/>
                  </a:lnTo>
                  <a:lnTo>
                    <a:pt x="13" y="688"/>
                  </a:lnTo>
                  <a:lnTo>
                    <a:pt x="16" y="688"/>
                  </a:lnTo>
                  <a:lnTo>
                    <a:pt x="18" y="687"/>
                  </a:lnTo>
                  <a:lnTo>
                    <a:pt x="19" y="686"/>
                  </a:lnTo>
                  <a:lnTo>
                    <a:pt x="19" y="684"/>
                  </a:lnTo>
                  <a:lnTo>
                    <a:pt x="20" y="682"/>
                  </a:lnTo>
                  <a:lnTo>
                    <a:pt x="19" y="682"/>
                  </a:lnTo>
                  <a:lnTo>
                    <a:pt x="18" y="681"/>
                  </a:lnTo>
                  <a:lnTo>
                    <a:pt x="18" y="680"/>
                  </a:lnTo>
                  <a:lnTo>
                    <a:pt x="18" y="679"/>
                  </a:lnTo>
                  <a:lnTo>
                    <a:pt x="18" y="678"/>
                  </a:lnTo>
                  <a:lnTo>
                    <a:pt x="18" y="677"/>
                  </a:lnTo>
                  <a:lnTo>
                    <a:pt x="19" y="675"/>
                  </a:lnTo>
                  <a:lnTo>
                    <a:pt x="20" y="675"/>
                  </a:lnTo>
                  <a:lnTo>
                    <a:pt x="21" y="675"/>
                  </a:lnTo>
                  <a:lnTo>
                    <a:pt x="21" y="674"/>
                  </a:lnTo>
                  <a:lnTo>
                    <a:pt x="21" y="673"/>
                  </a:lnTo>
                  <a:lnTo>
                    <a:pt x="20" y="672"/>
                  </a:lnTo>
                  <a:lnTo>
                    <a:pt x="19" y="672"/>
                  </a:lnTo>
                  <a:lnTo>
                    <a:pt x="19" y="671"/>
                  </a:lnTo>
                  <a:lnTo>
                    <a:pt x="18" y="670"/>
                  </a:lnTo>
                  <a:lnTo>
                    <a:pt x="18" y="669"/>
                  </a:lnTo>
                  <a:lnTo>
                    <a:pt x="17" y="667"/>
                  </a:lnTo>
                  <a:lnTo>
                    <a:pt x="18" y="667"/>
                  </a:lnTo>
                  <a:lnTo>
                    <a:pt x="18" y="665"/>
                  </a:lnTo>
                  <a:lnTo>
                    <a:pt x="18" y="664"/>
                  </a:lnTo>
                  <a:lnTo>
                    <a:pt x="18" y="663"/>
                  </a:lnTo>
                  <a:lnTo>
                    <a:pt x="17" y="663"/>
                  </a:lnTo>
                  <a:lnTo>
                    <a:pt x="17" y="662"/>
                  </a:lnTo>
                  <a:lnTo>
                    <a:pt x="18" y="662"/>
                  </a:lnTo>
                  <a:lnTo>
                    <a:pt x="18" y="661"/>
                  </a:lnTo>
                  <a:lnTo>
                    <a:pt x="18" y="659"/>
                  </a:lnTo>
                  <a:lnTo>
                    <a:pt x="18" y="658"/>
                  </a:lnTo>
                  <a:lnTo>
                    <a:pt x="20" y="657"/>
                  </a:lnTo>
                  <a:lnTo>
                    <a:pt x="21" y="657"/>
                  </a:lnTo>
                  <a:lnTo>
                    <a:pt x="22" y="656"/>
                  </a:lnTo>
                  <a:lnTo>
                    <a:pt x="21" y="656"/>
                  </a:lnTo>
                  <a:lnTo>
                    <a:pt x="21" y="655"/>
                  </a:lnTo>
                  <a:lnTo>
                    <a:pt x="25" y="653"/>
                  </a:lnTo>
                  <a:lnTo>
                    <a:pt x="26" y="653"/>
                  </a:lnTo>
                  <a:lnTo>
                    <a:pt x="37" y="655"/>
                  </a:lnTo>
                  <a:lnTo>
                    <a:pt x="38" y="655"/>
                  </a:lnTo>
                  <a:lnTo>
                    <a:pt x="39" y="654"/>
                  </a:lnTo>
                  <a:lnTo>
                    <a:pt x="41" y="653"/>
                  </a:lnTo>
                  <a:lnTo>
                    <a:pt x="42" y="654"/>
                  </a:lnTo>
                  <a:lnTo>
                    <a:pt x="48" y="653"/>
                  </a:lnTo>
                  <a:lnTo>
                    <a:pt x="50" y="652"/>
                  </a:lnTo>
                  <a:lnTo>
                    <a:pt x="50" y="650"/>
                  </a:lnTo>
                  <a:lnTo>
                    <a:pt x="51" y="650"/>
                  </a:lnTo>
                  <a:lnTo>
                    <a:pt x="53" y="652"/>
                  </a:lnTo>
                  <a:lnTo>
                    <a:pt x="54" y="653"/>
                  </a:lnTo>
                  <a:lnTo>
                    <a:pt x="56" y="654"/>
                  </a:lnTo>
                  <a:lnTo>
                    <a:pt x="58" y="654"/>
                  </a:lnTo>
                  <a:lnTo>
                    <a:pt x="60" y="653"/>
                  </a:lnTo>
                  <a:lnTo>
                    <a:pt x="61" y="652"/>
                  </a:lnTo>
                  <a:lnTo>
                    <a:pt x="63" y="653"/>
                  </a:lnTo>
                  <a:lnTo>
                    <a:pt x="65" y="655"/>
                  </a:lnTo>
                  <a:lnTo>
                    <a:pt x="68" y="658"/>
                  </a:lnTo>
                  <a:lnTo>
                    <a:pt x="70" y="661"/>
                  </a:lnTo>
                  <a:lnTo>
                    <a:pt x="74" y="662"/>
                  </a:lnTo>
                  <a:lnTo>
                    <a:pt x="76" y="662"/>
                  </a:lnTo>
                  <a:lnTo>
                    <a:pt x="80" y="657"/>
                  </a:lnTo>
                  <a:lnTo>
                    <a:pt x="81" y="657"/>
                  </a:lnTo>
                  <a:lnTo>
                    <a:pt x="82" y="656"/>
                  </a:lnTo>
                  <a:lnTo>
                    <a:pt x="85" y="656"/>
                  </a:lnTo>
                  <a:lnTo>
                    <a:pt x="88" y="655"/>
                  </a:lnTo>
                  <a:lnTo>
                    <a:pt x="94" y="655"/>
                  </a:lnTo>
                  <a:lnTo>
                    <a:pt x="96" y="655"/>
                  </a:lnTo>
                  <a:lnTo>
                    <a:pt x="97" y="654"/>
                  </a:lnTo>
                  <a:lnTo>
                    <a:pt x="107" y="645"/>
                  </a:lnTo>
                  <a:lnTo>
                    <a:pt x="110" y="642"/>
                  </a:lnTo>
                  <a:lnTo>
                    <a:pt x="111" y="640"/>
                  </a:lnTo>
                  <a:lnTo>
                    <a:pt x="111" y="638"/>
                  </a:lnTo>
                  <a:lnTo>
                    <a:pt x="112" y="636"/>
                  </a:lnTo>
                  <a:lnTo>
                    <a:pt x="110" y="606"/>
                  </a:lnTo>
                  <a:lnTo>
                    <a:pt x="108" y="578"/>
                  </a:lnTo>
                  <a:lnTo>
                    <a:pt x="107" y="552"/>
                  </a:lnTo>
                  <a:lnTo>
                    <a:pt x="107" y="545"/>
                  </a:lnTo>
                  <a:lnTo>
                    <a:pt x="110" y="529"/>
                  </a:lnTo>
                  <a:lnTo>
                    <a:pt x="122" y="495"/>
                  </a:lnTo>
                  <a:lnTo>
                    <a:pt x="128" y="489"/>
                  </a:lnTo>
                  <a:lnTo>
                    <a:pt x="130" y="486"/>
                  </a:lnTo>
                  <a:lnTo>
                    <a:pt x="131" y="485"/>
                  </a:lnTo>
                  <a:lnTo>
                    <a:pt x="130" y="482"/>
                  </a:lnTo>
                  <a:lnTo>
                    <a:pt x="130" y="481"/>
                  </a:lnTo>
                  <a:lnTo>
                    <a:pt x="131" y="480"/>
                  </a:lnTo>
                  <a:lnTo>
                    <a:pt x="131" y="479"/>
                  </a:lnTo>
                  <a:lnTo>
                    <a:pt x="132" y="479"/>
                  </a:lnTo>
                  <a:lnTo>
                    <a:pt x="132" y="474"/>
                  </a:lnTo>
                  <a:lnTo>
                    <a:pt x="132" y="470"/>
                  </a:lnTo>
                  <a:lnTo>
                    <a:pt x="128" y="447"/>
                  </a:lnTo>
                  <a:lnTo>
                    <a:pt x="128" y="444"/>
                  </a:lnTo>
                  <a:lnTo>
                    <a:pt x="128" y="439"/>
                  </a:lnTo>
                  <a:lnTo>
                    <a:pt x="137" y="428"/>
                  </a:lnTo>
                  <a:lnTo>
                    <a:pt x="140" y="420"/>
                  </a:lnTo>
                  <a:lnTo>
                    <a:pt x="142" y="418"/>
                  </a:lnTo>
                  <a:lnTo>
                    <a:pt x="143" y="416"/>
                  </a:lnTo>
                  <a:lnTo>
                    <a:pt x="156" y="408"/>
                  </a:lnTo>
                  <a:lnTo>
                    <a:pt x="157" y="407"/>
                  </a:lnTo>
                  <a:lnTo>
                    <a:pt x="158" y="407"/>
                  </a:lnTo>
                  <a:lnTo>
                    <a:pt x="171" y="419"/>
                  </a:lnTo>
                  <a:lnTo>
                    <a:pt x="174" y="421"/>
                  </a:lnTo>
                  <a:lnTo>
                    <a:pt x="175" y="422"/>
                  </a:lnTo>
                  <a:lnTo>
                    <a:pt x="175" y="423"/>
                  </a:lnTo>
                  <a:lnTo>
                    <a:pt x="175" y="427"/>
                  </a:lnTo>
                  <a:lnTo>
                    <a:pt x="175" y="428"/>
                  </a:lnTo>
                  <a:lnTo>
                    <a:pt x="176" y="428"/>
                  </a:lnTo>
                  <a:lnTo>
                    <a:pt x="177" y="428"/>
                  </a:lnTo>
                  <a:lnTo>
                    <a:pt x="179" y="424"/>
                  </a:lnTo>
                  <a:lnTo>
                    <a:pt x="180" y="423"/>
                  </a:lnTo>
                  <a:lnTo>
                    <a:pt x="181" y="423"/>
                  </a:lnTo>
                  <a:lnTo>
                    <a:pt x="182" y="423"/>
                  </a:lnTo>
                  <a:lnTo>
                    <a:pt x="183" y="423"/>
                  </a:lnTo>
                  <a:lnTo>
                    <a:pt x="184" y="421"/>
                  </a:lnTo>
                  <a:lnTo>
                    <a:pt x="185" y="420"/>
                  </a:lnTo>
                  <a:lnTo>
                    <a:pt x="185" y="419"/>
                  </a:lnTo>
                  <a:lnTo>
                    <a:pt x="185" y="418"/>
                  </a:lnTo>
                  <a:lnTo>
                    <a:pt x="188" y="415"/>
                  </a:lnTo>
                  <a:lnTo>
                    <a:pt x="193" y="412"/>
                  </a:lnTo>
                  <a:lnTo>
                    <a:pt x="194" y="408"/>
                  </a:lnTo>
                  <a:lnTo>
                    <a:pt x="195" y="405"/>
                  </a:lnTo>
                  <a:lnTo>
                    <a:pt x="194" y="404"/>
                  </a:lnTo>
                  <a:lnTo>
                    <a:pt x="192" y="402"/>
                  </a:lnTo>
                  <a:lnTo>
                    <a:pt x="191" y="401"/>
                  </a:lnTo>
                  <a:lnTo>
                    <a:pt x="191" y="399"/>
                  </a:lnTo>
                  <a:lnTo>
                    <a:pt x="198" y="380"/>
                  </a:lnTo>
                  <a:lnTo>
                    <a:pt x="198" y="377"/>
                  </a:lnTo>
                  <a:lnTo>
                    <a:pt x="197" y="374"/>
                  </a:lnTo>
                  <a:lnTo>
                    <a:pt x="194" y="373"/>
                  </a:lnTo>
                  <a:lnTo>
                    <a:pt x="194" y="370"/>
                  </a:lnTo>
                  <a:lnTo>
                    <a:pt x="194" y="368"/>
                  </a:lnTo>
                  <a:lnTo>
                    <a:pt x="207" y="340"/>
                  </a:lnTo>
                  <a:lnTo>
                    <a:pt x="207" y="338"/>
                  </a:lnTo>
                  <a:lnTo>
                    <a:pt x="207" y="336"/>
                  </a:lnTo>
                  <a:lnTo>
                    <a:pt x="205" y="332"/>
                  </a:lnTo>
                  <a:lnTo>
                    <a:pt x="205" y="330"/>
                  </a:lnTo>
                  <a:lnTo>
                    <a:pt x="205" y="326"/>
                  </a:lnTo>
                  <a:lnTo>
                    <a:pt x="203" y="322"/>
                  </a:lnTo>
                  <a:lnTo>
                    <a:pt x="203" y="320"/>
                  </a:lnTo>
                  <a:lnTo>
                    <a:pt x="205" y="318"/>
                  </a:lnTo>
                  <a:lnTo>
                    <a:pt x="206" y="315"/>
                  </a:lnTo>
                  <a:lnTo>
                    <a:pt x="207" y="312"/>
                  </a:lnTo>
                  <a:lnTo>
                    <a:pt x="208" y="311"/>
                  </a:lnTo>
                  <a:lnTo>
                    <a:pt x="212" y="309"/>
                  </a:lnTo>
                  <a:lnTo>
                    <a:pt x="215" y="307"/>
                  </a:lnTo>
                  <a:lnTo>
                    <a:pt x="220" y="305"/>
                  </a:lnTo>
                  <a:lnTo>
                    <a:pt x="224" y="302"/>
                  </a:lnTo>
                  <a:lnTo>
                    <a:pt x="224" y="301"/>
                  </a:lnTo>
                  <a:lnTo>
                    <a:pt x="224" y="298"/>
                  </a:lnTo>
                  <a:lnTo>
                    <a:pt x="225" y="297"/>
                  </a:lnTo>
                  <a:lnTo>
                    <a:pt x="225" y="296"/>
                  </a:lnTo>
                  <a:lnTo>
                    <a:pt x="229" y="294"/>
                  </a:lnTo>
                  <a:lnTo>
                    <a:pt x="231" y="291"/>
                  </a:lnTo>
                  <a:lnTo>
                    <a:pt x="232" y="289"/>
                  </a:lnTo>
                  <a:lnTo>
                    <a:pt x="233" y="284"/>
                  </a:lnTo>
                  <a:lnTo>
                    <a:pt x="235" y="279"/>
                  </a:lnTo>
                  <a:lnTo>
                    <a:pt x="235" y="278"/>
                  </a:lnTo>
                  <a:lnTo>
                    <a:pt x="236" y="277"/>
                  </a:lnTo>
                  <a:lnTo>
                    <a:pt x="238" y="276"/>
                  </a:lnTo>
                  <a:lnTo>
                    <a:pt x="240" y="276"/>
                  </a:lnTo>
                  <a:lnTo>
                    <a:pt x="241" y="273"/>
                  </a:lnTo>
                  <a:lnTo>
                    <a:pt x="241" y="272"/>
                  </a:lnTo>
                  <a:lnTo>
                    <a:pt x="241" y="270"/>
                  </a:lnTo>
                  <a:lnTo>
                    <a:pt x="242" y="267"/>
                  </a:lnTo>
                  <a:lnTo>
                    <a:pt x="261" y="236"/>
                  </a:lnTo>
                  <a:lnTo>
                    <a:pt x="261" y="235"/>
                  </a:lnTo>
                  <a:lnTo>
                    <a:pt x="262" y="234"/>
                  </a:lnTo>
                  <a:lnTo>
                    <a:pt x="264" y="234"/>
                  </a:lnTo>
                  <a:lnTo>
                    <a:pt x="266" y="234"/>
                  </a:lnTo>
                  <a:lnTo>
                    <a:pt x="266" y="232"/>
                  </a:lnTo>
                  <a:lnTo>
                    <a:pt x="267" y="231"/>
                  </a:lnTo>
                  <a:lnTo>
                    <a:pt x="267" y="230"/>
                  </a:lnTo>
                  <a:lnTo>
                    <a:pt x="268" y="228"/>
                  </a:lnTo>
                  <a:lnTo>
                    <a:pt x="267" y="227"/>
                  </a:lnTo>
                  <a:lnTo>
                    <a:pt x="268" y="227"/>
                  </a:lnTo>
                  <a:lnTo>
                    <a:pt x="269" y="227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302" y="221"/>
                  </a:lnTo>
                  <a:lnTo>
                    <a:pt x="303" y="221"/>
                  </a:lnTo>
                  <a:lnTo>
                    <a:pt x="304" y="221"/>
                  </a:lnTo>
                  <a:lnTo>
                    <a:pt x="305" y="222"/>
                  </a:lnTo>
                  <a:lnTo>
                    <a:pt x="306" y="222"/>
                  </a:lnTo>
                  <a:lnTo>
                    <a:pt x="309" y="223"/>
                  </a:lnTo>
                  <a:lnTo>
                    <a:pt x="310" y="222"/>
                  </a:lnTo>
                  <a:lnTo>
                    <a:pt x="311" y="221"/>
                  </a:lnTo>
                  <a:lnTo>
                    <a:pt x="313" y="210"/>
                  </a:lnTo>
                  <a:lnTo>
                    <a:pt x="313" y="206"/>
                  </a:lnTo>
                  <a:lnTo>
                    <a:pt x="312" y="205"/>
                  </a:lnTo>
                  <a:lnTo>
                    <a:pt x="310" y="201"/>
                  </a:lnTo>
                  <a:lnTo>
                    <a:pt x="310" y="198"/>
                  </a:lnTo>
                  <a:lnTo>
                    <a:pt x="311" y="197"/>
                  </a:lnTo>
                  <a:lnTo>
                    <a:pt x="313" y="196"/>
                  </a:lnTo>
                  <a:lnTo>
                    <a:pt x="313" y="194"/>
                  </a:lnTo>
                  <a:lnTo>
                    <a:pt x="313" y="193"/>
                  </a:lnTo>
                  <a:lnTo>
                    <a:pt x="312" y="190"/>
                  </a:lnTo>
                  <a:lnTo>
                    <a:pt x="312" y="189"/>
                  </a:lnTo>
                  <a:lnTo>
                    <a:pt x="322" y="155"/>
                  </a:lnTo>
                  <a:lnTo>
                    <a:pt x="337" y="134"/>
                  </a:lnTo>
                  <a:lnTo>
                    <a:pt x="337" y="130"/>
                  </a:lnTo>
                  <a:lnTo>
                    <a:pt x="338" y="125"/>
                  </a:lnTo>
                  <a:lnTo>
                    <a:pt x="338" y="123"/>
                  </a:lnTo>
                  <a:lnTo>
                    <a:pt x="343" y="113"/>
                  </a:lnTo>
                  <a:lnTo>
                    <a:pt x="344" y="109"/>
                  </a:lnTo>
                  <a:lnTo>
                    <a:pt x="344" y="103"/>
                  </a:lnTo>
                  <a:lnTo>
                    <a:pt x="343" y="98"/>
                  </a:lnTo>
                  <a:lnTo>
                    <a:pt x="341" y="95"/>
                  </a:lnTo>
                  <a:lnTo>
                    <a:pt x="341" y="93"/>
                  </a:lnTo>
                  <a:lnTo>
                    <a:pt x="341" y="90"/>
                  </a:lnTo>
                  <a:lnTo>
                    <a:pt x="350" y="62"/>
                  </a:lnTo>
                  <a:lnTo>
                    <a:pt x="353" y="63"/>
                  </a:lnTo>
                  <a:lnTo>
                    <a:pt x="354" y="61"/>
                  </a:lnTo>
                  <a:lnTo>
                    <a:pt x="355" y="60"/>
                  </a:lnTo>
                  <a:lnTo>
                    <a:pt x="356" y="59"/>
                  </a:lnTo>
                  <a:lnTo>
                    <a:pt x="358" y="59"/>
                  </a:lnTo>
                  <a:lnTo>
                    <a:pt x="359" y="59"/>
                  </a:lnTo>
                  <a:lnTo>
                    <a:pt x="363" y="58"/>
                  </a:lnTo>
                  <a:lnTo>
                    <a:pt x="365" y="58"/>
                  </a:lnTo>
                  <a:lnTo>
                    <a:pt x="370" y="58"/>
                  </a:lnTo>
                  <a:lnTo>
                    <a:pt x="370" y="56"/>
                  </a:lnTo>
                  <a:lnTo>
                    <a:pt x="372" y="55"/>
                  </a:lnTo>
                  <a:lnTo>
                    <a:pt x="373" y="55"/>
                  </a:lnTo>
                  <a:lnTo>
                    <a:pt x="380" y="55"/>
                  </a:lnTo>
                  <a:lnTo>
                    <a:pt x="383" y="56"/>
                  </a:lnTo>
                  <a:lnTo>
                    <a:pt x="389" y="58"/>
                  </a:lnTo>
                  <a:lnTo>
                    <a:pt x="392" y="59"/>
                  </a:lnTo>
                  <a:lnTo>
                    <a:pt x="393" y="59"/>
                  </a:lnTo>
                  <a:lnTo>
                    <a:pt x="395" y="61"/>
                  </a:lnTo>
                  <a:lnTo>
                    <a:pt x="396" y="62"/>
                  </a:lnTo>
                  <a:lnTo>
                    <a:pt x="397" y="62"/>
                  </a:lnTo>
                  <a:lnTo>
                    <a:pt x="398" y="63"/>
                  </a:lnTo>
                  <a:lnTo>
                    <a:pt x="399" y="62"/>
                  </a:lnTo>
                  <a:lnTo>
                    <a:pt x="400" y="61"/>
                  </a:lnTo>
                  <a:lnTo>
                    <a:pt x="401" y="61"/>
                  </a:lnTo>
                  <a:lnTo>
                    <a:pt x="402" y="61"/>
                  </a:lnTo>
                  <a:lnTo>
                    <a:pt x="404" y="61"/>
                  </a:lnTo>
                  <a:lnTo>
                    <a:pt x="405" y="61"/>
                  </a:lnTo>
                  <a:lnTo>
                    <a:pt x="406" y="59"/>
                  </a:lnTo>
                  <a:lnTo>
                    <a:pt x="407" y="58"/>
                  </a:lnTo>
                  <a:lnTo>
                    <a:pt x="407" y="55"/>
                  </a:lnTo>
                  <a:lnTo>
                    <a:pt x="407" y="53"/>
                  </a:lnTo>
                  <a:lnTo>
                    <a:pt x="407" y="51"/>
                  </a:lnTo>
                  <a:lnTo>
                    <a:pt x="408" y="48"/>
                  </a:lnTo>
                  <a:lnTo>
                    <a:pt x="409" y="46"/>
                  </a:lnTo>
                  <a:lnTo>
                    <a:pt x="413" y="44"/>
                  </a:lnTo>
                  <a:lnTo>
                    <a:pt x="416" y="44"/>
                  </a:lnTo>
                  <a:lnTo>
                    <a:pt x="423" y="44"/>
                  </a:lnTo>
                  <a:lnTo>
                    <a:pt x="425" y="43"/>
                  </a:lnTo>
                  <a:lnTo>
                    <a:pt x="427" y="43"/>
                  </a:lnTo>
                  <a:lnTo>
                    <a:pt x="430" y="45"/>
                  </a:lnTo>
                  <a:lnTo>
                    <a:pt x="431" y="46"/>
                  </a:lnTo>
                  <a:lnTo>
                    <a:pt x="435" y="52"/>
                  </a:lnTo>
                  <a:lnTo>
                    <a:pt x="436" y="53"/>
                  </a:lnTo>
                  <a:lnTo>
                    <a:pt x="436" y="54"/>
                  </a:lnTo>
                  <a:lnTo>
                    <a:pt x="438" y="55"/>
                  </a:lnTo>
                  <a:lnTo>
                    <a:pt x="436" y="58"/>
                  </a:lnTo>
                  <a:lnTo>
                    <a:pt x="438" y="59"/>
                  </a:lnTo>
                  <a:lnTo>
                    <a:pt x="439" y="60"/>
                  </a:lnTo>
                  <a:lnTo>
                    <a:pt x="443" y="63"/>
                  </a:lnTo>
                  <a:lnTo>
                    <a:pt x="444" y="65"/>
                  </a:lnTo>
                  <a:lnTo>
                    <a:pt x="444" y="68"/>
                  </a:lnTo>
                  <a:lnTo>
                    <a:pt x="445" y="69"/>
                  </a:lnTo>
                  <a:lnTo>
                    <a:pt x="447" y="70"/>
                  </a:lnTo>
                  <a:lnTo>
                    <a:pt x="448" y="70"/>
                  </a:lnTo>
                  <a:lnTo>
                    <a:pt x="449" y="71"/>
                  </a:lnTo>
                  <a:lnTo>
                    <a:pt x="449" y="72"/>
                  </a:lnTo>
                  <a:lnTo>
                    <a:pt x="449" y="75"/>
                  </a:lnTo>
                  <a:lnTo>
                    <a:pt x="450" y="77"/>
                  </a:lnTo>
                  <a:lnTo>
                    <a:pt x="451" y="78"/>
                  </a:lnTo>
                  <a:lnTo>
                    <a:pt x="452" y="79"/>
                  </a:lnTo>
                  <a:lnTo>
                    <a:pt x="453" y="78"/>
                  </a:lnTo>
                  <a:lnTo>
                    <a:pt x="458" y="69"/>
                  </a:lnTo>
                  <a:lnTo>
                    <a:pt x="464" y="55"/>
                  </a:lnTo>
                  <a:lnTo>
                    <a:pt x="469" y="40"/>
                  </a:lnTo>
                  <a:lnTo>
                    <a:pt x="476" y="25"/>
                  </a:lnTo>
                  <a:lnTo>
                    <a:pt x="482" y="9"/>
                  </a:lnTo>
                  <a:lnTo>
                    <a:pt x="486" y="0"/>
                  </a:lnTo>
                  <a:lnTo>
                    <a:pt x="488" y="1"/>
                  </a:lnTo>
                  <a:lnTo>
                    <a:pt x="490" y="3"/>
                  </a:lnTo>
                  <a:lnTo>
                    <a:pt x="491" y="6"/>
                  </a:lnTo>
                  <a:lnTo>
                    <a:pt x="492" y="6"/>
                  </a:lnTo>
                  <a:lnTo>
                    <a:pt x="493" y="8"/>
                  </a:lnTo>
                  <a:lnTo>
                    <a:pt x="493" y="9"/>
                  </a:lnTo>
                  <a:lnTo>
                    <a:pt x="493" y="10"/>
                  </a:lnTo>
                  <a:lnTo>
                    <a:pt x="493" y="11"/>
                  </a:lnTo>
                  <a:lnTo>
                    <a:pt x="494" y="11"/>
                  </a:lnTo>
                  <a:lnTo>
                    <a:pt x="495" y="11"/>
                  </a:lnTo>
                  <a:lnTo>
                    <a:pt x="496" y="12"/>
                  </a:lnTo>
                  <a:lnTo>
                    <a:pt x="496" y="13"/>
                  </a:lnTo>
                  <a:lnTo>
                    <a:pt x="496" y="14"/>
                  </a:lnTo>
                  <a:lnTo>
                    <a:pt x="497" y="16"/>
                  </a:lnTo>
                  <a:lnTo>
                    <a:pt x="509" y="20"/>
                  </a:lnTo>
                  <a:lnTo>
                    <a:pt x="510" y="20"/>
                  </a:lnTo>
                  <a:lnTo>
                    <a:pt x="516" y="19"/>
                  </a:lnTo>
                  <a:lnTo>
                    <a:pt x="518" y="19"/>
                  </a:lnTo>
                  <a:lnTo>
                    <a:pt x="520" y="20"/>
                  </a:lnTo>
                  <a:lnTo>
                    <a:pt x="520" y="21"/>
                  </a:lnTo>
                  <a:lnTo>
                    <a:pt x="521" y="22"/>
                  </a:lnTo>
                  <a:lnTo>
                    <a:pt x="521" y="23"/>
                  </a:lnTo>
                  <a:lnTo>
                    <a:pt x="522" y="26"/>
                  </a:lnTo>
                  <a:lnTo>
                    <a:pt x="522" y="27"/>
                  </a:lnTo>
                  <a:lnTo>
                    <a:pt x="523" y="28"/>
                  </a:lnTo>
                  <a:lnTo>
                    <a:pt x="525" y="28"/>
                  </a:lnTo>
                  <a:lnTo>
                    <a:pt x="526" y="29"/>
                  </a:lnTo>
                  <a:lnTo>
                    <a:pt x="526" y="30"/>
                  </a:lnTo>
                  <a:lnTo>
                    <a:pt x="527" y="35"/>
                  </a:lnTo>
                  <a:lnTo>
                    <a:pt x="528" y="36"/>
                  </a:lnTo>
                  <a:lnTo>
                    <a:pt x="529" y="38"/>
                  </a:lnTo>
                  <a:lnTo>
                    <a:pt x="530" y="39"/>
                  </a:lnTo>
                  <a:lnTo>
                    <a:pt x="536" y="42"/>
                  </a:lnTo>
                  <a:lnTo>
                    <a:pt x="537" y="43"/>
                  </a:lnTo>
                  <a:lnTo>
                    <a:pt x="537" y="45"/>
                  </a:lnTo>
                  <a:lnTo>
                    <a:pt x="538" y="46"/>
                  </a:lnTo>
                  <a:lnTo>
                    <a:pt x="539" y="47"/>
                  </a:lnTo>
                  <a:lnTo>
                    <a:pt x="540" y="47"/>
                  </a:lnTo>
                  <a:lnTo>
                    <a:pt x="540" y="46"/>
                  </a:lnTo>
                  <a:lnTo>
                    <a:pt x="546" y="46"/>
                  </a:lnTo>
                  <a:lnTo>
                    <a:pt x="553" y="46"/>
                  </a:lnTo>
                  <a:lnTo>
                    <a:pt x="557" y="45"/>
                  </a:lnTo>
                  <a:lnTo>
                    <a:pt x="563" y="42"/>
                  </a:lnTo>
                  <a:lnTo>
                    <a:pt x="565" y="42"/>
                  </a:lnTo>
                  <a:lnTo>
                    <a:pt x="566" y="43"/>
                  </a:lnTo>
                  <a:lnTo>
                    <a:pt x="569" y="43"/>
                  </a:lnTo>
                  <a:lnTo>
                    <a:pt x="571" y="43"/>
                  </a:lnTo>
                  <a:lnTo>
                    <a:pt x="572" y="42"/>
                  </a:lnTo>
                  <a:lnTo>
                    <a:pt x="579" y="39"/>
                  </a:lnTo>
                  <a:lnTo>
                    <a:pt x="582" y="39"/>
                  </a:lnTo>
                  <a:lnTo>
                    <a:pt x="585" y="38"/>
                  </a:lnTo>
                  <a:lnTo>
                    <a:pt x="588" y="35"/>
                  </a:lnTo>
                  <a:lnTo>
                    <a:pt x="592" y="33"/>
                  </a:lnTo>
                  <a:lnTo>
                    <a:pt x="594" y="31"/>
                  </a:lnTo>
                  <a:lnTo>
                    <a:pt x="596" y="29"/>
                  </a:lnTo>
                  <a:lnTo>
                    <a:pt x="596" y="28"/>
                  </a:lnTo>
                  <a:lnTo>
                    <a:pt x="596" y="26"/>
                  </a:lnTo>
                  <a:lnTo>
                    <a:pt x="596" y="25"/>
                  </a:lnTo>
                  <a:lnTo>
                    <a:pt x="597" y="22"/>
                  </a:lnTo>
                  <a:lnTo>
                    <a:pt x="597" y="23"/>
                  </a:lnTo>
                  <a:lnTo>
                    <a:pt x="600" y="23"/>
                  </a:lnTo>
                  <a:lnTo>
                    <a:pt x="604" y="25"/>
                  </a:lnTo>
                  <a:lnTo>
                    <a:pt x="605" y="25"/>
                  </a:lnTo>
                  <a:lnTo>
                    <a:pt x="607" y="26"/>
                  </a:lnTo>
                  <a:lnTo>
                    <a:pt x="608" y="28"/>
                  </a:lnTo>
                  <a:lnTo>
                    <a:pt x="611" y="30"/>
                  </a:lnTo>
                  <a:lnTo>
                    <a:pt x="612" y="33"/>
                  </a:lnTo>
                  <a:lnTo>
                    <a:pt x="615" y="40"/>
                  </a:lnTo>
                  <a:lnTo>
                    <a:pt x="616" y="45"/>
                  </a:lnTo>
                  <a:lnTo>
                    <a:pt x="620" y="44"/>
                  </a:lnTo>
                  <a:lnTo>
                    <a:pt x="622" y="40"/>
                  </a:lnTo>
                  <a:lnTo>
                    <a:pt x="623" y="39"/>
                  </a:lnTo>
                  <a:lnTo>
                    <a:pt x="625" y="39"/>
                  </a:lnTo>
                  <a:lnTo>
                    <a:pt x="631" y="40"/>
                  </a:lnTo>
                  <a:lnTo>
                    <a:pt x="632" y="40"/>
                  </a:lnTo>
                  <a:lnTo>
                    <a:pt x="640" y="38"/>
                  </a:lnTo>
                  <a:lnTo>
                    <a:pt x="644" y="36"/>
                  </a:lnTo>
                  <a:lnTo>
                    <a:pt x="647" y="34"/>
                  </a:lnTo>
                  <a:lnTo>
                    <a:pt x="647" y="31"/>
                  </a:lnTo>
                  <a:lnTo>
                    <a:pt x="649" y="31"/>
                  </a:lnTo>
                  <a:lnTo>
                    <a:pt x="651" y="33"/>
                  </a:lnTo>
                  <a:lnTo>
                    <a:pt x="652" y="34"/>
                  </a:lnTo>
                  <a:lnTo>
                    <a:pt x="655" y="36"/>
                  </a:lnTo>
                  <a:lnTo>
                    <a:pt x="655" y="37"/>
                  </a:lnTo>
                  <a:lnTo>
                    <a:pt x="656" y="37"/>
                  </a:lnTo>
                  <a:lnTo>
                    <a:pt x="660" y="38"/>
                  </a:lnTo>
                  <a:lnTo>
                    <a:pt x="664" y="39"/>
                  </a:lnTo>
                  <a:lnTo>
                    <a:pt x="668" y="38"/>
                  </a:lnTo>
                  <a:lnTo>
                    <a:pt x="669" y="38"/>
                  </a:lnTo>
                  <a:lnTo>
                    <a:pt x="672" y="38"/>
                  </a:lnTo>
                  <a:lnTo>
                    <a:pt x="675" y="39"/>
                  </a:lnTo>
                  <a:lnTo>
                    <a:pt x="677" y="40"/>
                  </a:lnTo>
                  <a:lnTo>
                    <a:pt x="683" y="45"/>
                  </a:lnTo>
                  <a:lnTo>
                    <a:pt x="684" y="46"/>
                  </a:lnTo>
                  <a:lnTo>
                    <a:pt x="686" y="46"/>
                  </a:lnTo>
                  <a:lnTo>
                    <a:pt x="689" y="46"/>
                  </a:lnTo>
                  <a:lnTo>
                    <a:pt x="691" y="43"/>
                  </a:lnTo>
                  <a:lnTo>
                    <a:pt x="693" y="43"/>
                  </a:lnTo>
                  <a:lnTo>
                    <a:pt x="695" y="43"/>
                  </a:lnTo>
                  <a:lnTo>
                    <a:pt x="698" y="44"/>
                  </a:lnTo>
                  <a:lnTo>
                    <a:pt x="699" y="43"/>
                  </a:lnTo>
                  <a:lnTo>
                    <a:pt x="703" y="42"/>
                  </a:lnTo>
                  <a:lnTo>
                    <a:pt x="706" y="42"/>
                  </a:lnTo>
                  <a:lnTo>
                    <a:pt x="715" y="44"/>
                  </a:lnTo>
                  <a:lnTo>
                    <a:pt x="719" y="46"/>
                  </a:lnTo>
                  <a:lnTo>
                    <a:pt x="723" y="48"/>
                  </a:lnTo>
                  <a:lnTo>
                    <a:pt x="730" y="55"/>
                  </a:lnTo>
                  <a:lnTo>
                    <a:pt x="737" y="62"/>
                  </a:lnTo>
                  <a:lnTo>
                    <a:pt x="743" y="64"/>
                  </a:lnTo>
                  <a:lnTo>
                    <a:pt x="753" y="70"/>
                  </a:lnTo>
                  <a:lnTo>
                    <a:pt x="756" y="71"/>
                  </a:lnTo>
                  <a:lnTo>
                    <a:pt x="766" y="72"/>
                  </a:lnTo>
                  <a:lnTo>
                    <a:pt x="772" y="75"/>
                  </a:lnTo>
                  <a:lnTo>
                    <a:pt x="778" y="79"/>
                  </a:lnTo>
                  <a:lnTo>
                    <a:pt x="788" y="90"/>
                  </a:lnTo>
                  <a:lnTo>
                    <a:pt x="798" y="103"/>
                  </a:lnTo>
                  <a:lnTo>
                    <a:pt x="806" y="117"/>
                  </a:lnTo>
                  <a:lnTo>
                    <a:pt x="813" y="129"/>
                  </a:lnTo>
                  <a:lnTo>
                    <a:pt x="816" y="132"/>
                  </a:lnTo>
                  <a:lnTo>
                    <a:pt x="830" y="140"/>
                  </a:lnTo>
                  <a:lnTo>
                    <a:pt x="847" y="152"/>
                  </a:lnTo>
                  <a:lnTo>
                    <a:pt x="857" y="161"/>
                  </a:lnTo>
                  <a:lnTo>
                    <a:pt x="865" y="167"/>
                  </a:lnTo>
                  <a:lnTo>
                    <a:pt x="868" y="171"/>
                  </a:lnTo>
                  <a:lnTo>
                    <a:pt x="872" y="176"/>
                  </a:lnTo>
                  <a:lnTo>
                    <a:pt x="875" y="180"/>
                  </a:lnTo>
                  <a:lnTo>
                    <a:pt x="883" y="197"/>
                  </a:lnTo>
                  <a:lnTo>
                    <a:pt x="888" y="205"/>
                  </a:lnTo>
                  <a:lnTo>
                    <a:pt x="896" y="210"/>
                  </a:lnTo>
                  <a:lnTo>
                    <a:pt x="901" y="212"/>
                  </a:lnTo>
                  <a:lnTo>
                    <a:pt x="907" y="215"/>
                  </a:lnTo>
                  <a:lnTo>
                    <a:pt x="911" y="219"/>
                  </a:lnTo>
                  <a:lnTo>
                    <a:pt x="918" y="230"/>
                  </a:lnTo>
                  <a:lnTo>
                    <a:pt x="926" y="242"/>
                  </a:lnTo>
                  <a:lnTo>
                    <a:pt x="931" y="246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" name="Freeform 13">
              <a:extLst>
                <a:ext uri="{FF2B5EF4-FFF2-40B4-BE49-F238E27FC236}">
                  <a16:creationId xmlns:a16="http://schemas.microsoft.com/office/drawing/2014/main" id="{00B9250E-C55C-9B36-45C5-21C3A0E354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72100" y="1593850"/>
              <a:ext cx="1236663" cy="1657350"/>
            </a:xfrm>
            <a:custGeom>
              <a:avLst/>
              <a:gdLst>
                <a:gd name="T0" fmla="*/ 398 w 779"/>
                <a:gd name="T1" fmla="*/ 951 h 1044"/>
                <a:gd name="T2" fmla="*/ 660 w 779"/>
                <a:gd name="T3" fmla="*/ 654 h 1044"/>
                <a:gd name="T4" fmla="*/ 675 w 779"/>
                <a:gd name="T5" fmla="*/ 635 h 1044"/>
                <a:gd name="T6" fmla="*/ 691 w 779"/>
                <a:gd name="T7" fmla="*/ 637 h 1044"/>
                <a:gd name="T8" fmla="*/ 667 w 779"/>
                <a:gd name="T9" fmla="*/ 669 h 1044"/>
                <a:gd name="T10" fmla="*/ 482 w 779"/>
                <a:gd name="T11" fmla="*/ 237 h 1044"/>
                <a:gd name="T12" fmla="*/ 582 w 779"/>
                <a:gd name="T13" fmla="*/ 291 h 1044"/>
                <a:gd name="T14" fmla="*/ 643 w 779"/>
                <a:gd name="T15" fmla="*/ 302 h 1044"/>
                <a:gd name="T16" fmla="*/ 666 w 779"/>
                <a:gd name="T17" fmla="*/ 312 h 1044"/>
                <a:gd name="T18" fmla="*/ 688 w 779"/>
                <a:gd name="T19" fmla="*/ 334 h 1044"/>
                <a:gd name="T20" fmla="*/ 720 w 779"/>
                <a:gd name="T21" fmla="*/ 380 h 1044"/>
                <a:gd name="T22" fmla="*/ 748 w 779"/>
                <a:gd name="T23" fmla="*/ 418 h 1044"/>
                <a:gd name="T24" fmla="*/ 771 w 779"/>
                <a:gd name="T25" fmla="*/ 425 h 1044"/>
                <a:gd name="T26" fmla="*/ 764 w 779"/>
                <a:gd name="T27" fmla="*/ 469 h 1044"/>
                <a:gd name="T28" fmla="*/ 715 w 779"/>
                <a:gd name="T29" fmla="*/ 545 h 1044"/>
                <a:gd name="T30" fmla="*/ 668 w 779"/>
                <a:gd name="T31" fmla="*/ 602 h 1044"/>
                <a:gd name="T32" fmla="*/ 666 w 779"/>
                <a:gd name="T33" fmla="*/ 613 h 1044"/>
                <a:gd name="T34" fmla="*/ 649 w 779"/>
                <a:gd name="T35" fmla="*/ 641 h 1044"/>
                <a:gd name="T36" fmla="*/ 628 w 779"/>
                <a:gd name="T37" fmla="*/ 651 h 1044"/>
                <a:gd name="T38" fmla="*/ 621 w 779"/>
                <a:gd name="T39" fmla="*/ 645 h 1044"/>
                <a:gd name="T40" fmla="*/ 603 w 779"/>
                <a:gd name="T41" fmla="*/ 638 h 1044"/>
                <a:gd name="T42" fmla="*/ 594 w 779"/>
                <a:gd name="T43" fmla="*/ 656 h 1044"/>
                <a:gd name="T44" fmla="*/ 578 w 779"/>
                <a:gd name="T45" fmla="*/ 691 h 1044"/>
                <a:gd name="T46" fmla="*/ 568 w 779"/>
                <a:gd name="T47" fmla="*/ 737 h 1044"/>
                <a:gd name="T48" fmla="*/ 577 w 779"/>
                <a:gd name="T49" fmla="*/ 785 h 1044"/>
                <a:gd name="T50" fmla="*/ 490 w 779"/>
                <a:gd name="T51" fmla="*/ 818 h 1044"/>
                <a:gd name="T52" fmla="*/ 459 w 779"/>
                <a:gd name="T53" fmla="*/ 862 h 1044"/>
                <a:gd name="T54" fmla="*/ 434 w 779"/>
                <a:gd name="T55" fmla="*/ 909 h 1044"/>
                <a:gd name="T56" fmla="*/ 349 w 779"/>
                <a:gd name="T57" fmla="*/ 918 h 1044"/>
                <a:gd name="T58" fmla="*/ 323 w 779"/>
                <a:gd name="T59" fmla="*/ 957 h 1044"/>
                <a:gd name="T60" fmla="*/ 321 w 779"/>
                <a:gd name="T61" fmla="*/ 985 h 1044"/>
                <a:gd name="T62" fmla="*/ 300 w 779"/>
                <a:gd name="T63" fmla="*/ 1005 h 1044"/>
                <a:gd name="T64" fmla="*/ 274 w 779"/>
                <a:gd name="T65" fmla="*/ 1011 h 1044"/>
                <a:gd name="T66" fmla="*/ 246 w 779"/>
                <a:gd name="T67" fmla="*/ 1004 h 1044"/>
                <a:gd name="T68" fmla="*/ 200 w 779"/>
                <a:gd name="T69" fmla="*/ 1014 h 1044"/>
                <a:gd name="T70" fmla="*/ 167 w 779"/>
                <a:gd name="T71" fmla="*/ 1029 h 1044"/>
                <a:gd name="T72" fmla="*/ 75 w 779"/>
                <a:gd name="T73" fmla="*/ 977 h 1044"/>
                <a:gd name="T74" fmla="*/ 20 w 779"/>
                <a:gd name="T75" fmla="*/ 847 h 1044"/>
                <a:gd name="T76" fmla="*/ 147 w 779"/>
                <a:gd name="T77" fmla="*/ 746 h 1044"/>
                <a:gd name="T78" fmla="*/ 313 w 779"/>
                <a:gd name="T79" fmla="*/ 638 h 1044"/>
                <a:gd name="T80" fmla="*/ 363 w 779"/>
                <a:gd name="T81" fmla="*/ 478 h 1044"/>
                <a:gd name="T82" fmla="*/ 337 w 779"/>
                <a:gd name="T83" fmla="*/ 320 h 1044"/>
                <a:gd name="T84" fmla="*/ 348 w 779"/>
                <a:gd name="T85" fmla="*/ 266 h 1044"/>
                <a:gd name="T86" fmla="*/ 398 w 779"/>
                <a:gd name="T87" fmla="*/ 253 h 1044"/>
                <a:gd name="T88" fmla="*/ 377 w 779"/>
                <a:gd name="T89" fmla="*/ 217 h 1044"/>
                <a:gd name="T90" fmla="*/ 379 w 779"/>
                <a:gd name="T91" fmla="*/ 177 h 1044"/>
                <a:gd name="T92" fmla="*/ 396 w 779"/>
                <a:gd name="T93" fmla="*/ 165 h 1044"/>
                <a:gd name="T94" fmla="*/ 421 w 779"/>
                <a:gd name="T95" fmla="*/ 170 h 1044"/>
                <a:gd name="T96" fmla="*/ 447 w 779"/>
                <a:gd name="T97" fmla="*/ 181 h 1044"/>
                <a:gd name="T98" fmla="*/ 422 w 779"/>
                <a:gd name="T99" fmla="*/ 120 h 1044"/>
                <a:gd name="T100" fmla="*/ 439 w 779"/>
                <a:gd name="T101" fmla="*/ 1 h 1044"/>
                <a:gd name="T102" fmla="*/ 449 w 779"/>
                <a:gd name="T103" fmla="*/ 7 h 1044"/>
                <a:gd name="T104" fmla="*/ 444 w 779"/>
                <a:gd name="T105" fmla="*/ 19 h 1044"/>
                <a:gd name="T106" fmla="*/ 442 w 779"/>
                <a:gd name="T107" fmla="*/ 25 h 1044"/>
                <a:gd name="T108" fmla="*/ 432 w 779"/>
                <a:gd name="T109" fmla="*/ 25 h 1044"/>
                <a:gd name="T110" fmla="*/ 443 w 779"/>
                <a:gd name="T111" fmla="*/ 34 h 1044"/>
                <a:gd name="T112" fmla="*/ 442 w 779"/>
                <a:gd name="T113" fmla="*/ 51 h 1044"/>
                <a:gd name="T114" fmla="*/ 429 w 779"/>
                <a:gd name="T115" fmla="*/ 68 h 1044"/>
                <a:gd name="T116" fmla="*/ 413 w 779"/>
                <a:gd name="T117" fmla="*/ 72 h 1044"/>
                <a:gd name="T118" fmla="*/ 414 w 779"/>
                <a:gd name="T119" fmla="*/ 34 h 1044"/>
                <a:gd name="T120" fmla="*/ 424 w 779"/>
                <a:gd name="T121" fmla="*/ 18 h 1044"/>
                <a:gd name="T122" fmla="*/ 437 w 779"/>
                <a:gd name="T123" fmla="*/ 16 h 1044"/>
                <a:gd name="T124" fmla="*/ 433 w 779"/>
                <a:gd name="T125" fmla="*/ 9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79" h="1044">
                  <a:moveTo>
                    <a:pt x="388" y="954"/>
                  </a:moveTo>
                  <a:lnTo>
                    <a:pt x="386" y="955"/>
                  </a:lnTo>
                  <a:lnTo>
                    <a:pt x="383" y="955"/>
                  </a:lnTo>
                  <a:lnTo>
                    <a:pt x="382" y="955"/>
                  </a:lnTo>
                  <a:lnTo>
                    <a:pt x="382" y="954"/>
                  </a:lnTo>
                  <a:lnTo>
                    <a:pt x="383" y="953"/>
                  </a:lnTo>
                  <a:lnTo>
                    <a:pt x="384" y="953"/>
                  </a:lnTo>
                  <a:lnTo>
                    <a:pt x="387" y="954"/>
                  </a:lnTo>
                  <a:lnTo>
                    <a:pt x="388" y="954"/>
                  </a:lnTo>
                  <a:close/>
                  <a:moveTo>
                    <a:pt x="403" y="955"/>
                  </a:moveTo>
                  <a:lnTo>
                    <a:pt x="401" y="955"/>
                  </a:lnTo>
                  <a:lnTo>
                    <a:pt x="397" y="955"/>
                  </a:lnTo>
                  <a:lnTo>
                    <a:pt x="396" y="955"/>
                  </a:lnTo>
                  <a:lnTo>
                    <a:pt x="395" y="953"/>
                  </a:lnTo>
                  <a:lnTo>
                    <a:pt x="398" y="951"/>
                  </a:lnTo>
                  <a:lnTo>
                    <a:pt x="401" y="949"/>
                  </a:lnTo>
                  <a:lnTo>
                    <a:pt x="404" y="948"/>
                  </a:lnTo>
                  <a:lnTo>
                    <a:pt x="404" y="949"/>
                  </a:lnTo>
                  <a:lnTo>
                    <a:pt x="405" y="952"/>
                  </a:lnTo>
                  <a:lnTo>
                    <a:pt x="406" y="952"/>
                  </a:lnTo>
                  <a:lnTo>
                    <a:pt x="408" y="953"/>
                  </a:lnTo>
                  <a:lnTo>
                    <a:pt x="405" y="955"/>
                  </a:lnTo>
                  <a:lnTo>
                    <a:pt x="403" y="955"/>
                  </a:lnTo>
                  <a:close/>
                  <a:moveTo>
                    <a:pt x="662" y="674"/>
                  </a:moveTo>
                  <a:lnTo>
                    <a:pt x="660" y="672"/>
                  </a:lnTo>
                  <a:lnTo>
                    <a:pt x="660" y="669"/>
                  </a:lnTo>
                  <a:lnTo>
                    <a:pt x="659" y="666"/>
                  </a:lnTo>
                  <a:lnTo>
                    <a:pt x="660" y="663"/>
                  </a:lnTo>
                  <a:lnTo>
                    <a:pt x="659" y="662"/>
                  </a:lnTo>
                  <a:lnTo>
                    <a:pt x="660" y="654"/>
                  </a:lnTo>
                  <a:lnTo>
                    <a:pt x="660" y="653"/>
                  </a:lnTo>
                  <a:lnTo>
                    <a:pt x="662" y="651"/>
                  </a:lnTo>
                  <a:lnTo>
                    <a:pt x="663" y="651"/>
                  </a:lnTo>
                  <a:lnTo>
                    <a:pt x="664" y="650"/>
                  </a:lnTo>
                  <a:lnTo>
                    <a:pt x="665" y="649"/>
                  </a:lnTo>
                  <a:lnTo>
                    <a:pt x="666" y="646"/>
                  </a:lnTo>
                  <a:lnTo>
                    <a:pt x="668" y="645"/>
                  </a:lnTo>
                  <a:lnTo>
                    <a:pt x="669" y="645"/>
                  </a:lnTo>
                  <a:lnTo>
                    <a:pt x="672" y="645"/>
                  </a:lnTo>
                  <a:lnTo>
                    <a:pt x="673" y="644"/>
                  </a:lnTo>
                  <a:lnTo>
                    <a:pt x="674" y="643"/>
                  </a:lnTo>
                  <a:lnTo>
                    <a:pt x="674" y="642"/>
                  </a:lnTo>
                  <a:lnTo>
                    <a:pt x="674" y="641"/>
                  </a:lnTo>
                  <a:lnTo>
                    <a:pt x="675" y="636"/>
                  </a:lnTo>
                  <a:lnTo>
                    <a:pt x="675" y="635"/>
                  </a:lnTo>
                  <a:lnTo>
                    <a:pt x="676" y="633"/>
                  </a:lnTo>
                  <a:lnTo>
                    <a:pt x="681" y="627"/>
                  </a:lnTo>
                  <a:lnTo>
                    <a:pt x="683" y="622"/>
                  </a:lnTo>
                  <a:lnTo>
                    <a:pt x="684" y="619"/>
                  </a:lnTo>
                  <a:lnTo>
                    <a:pt x="685" y="618"/>
                  </a:lnTo>
                  <a:lnTo>
                    <a:pt x="686" y="618"/>
                  </a:lnTo>
                  <a:lnTo>
                    <a:pt x="688" y="619"/>
                  </a:lnTo>
                  <a:lnTo>
                    <a:pt x="688" y="621"/>
                  </a:lnTo>
                  <a:lnTo>
                    <a:pt x="686" y="624"/>
                  </a:lnTo>
                  <a:lnTo>
                    <a:pt x="686" y="626"/>
                  </a:lnTo>
                  <a:lnTo>
                    <a:pt x="686" y="628"/>
                  </a:lnTo>
                  <a:lnTo>
                    <a:pt x="688" y="629"/>
                  </a:lnTo>
                  <a:lnTo>
                    <a:pt x="690" y="635"/>
                  </a:lnTo>
                  <a:lnTo>
                    <a:pt x="691" y="636"/>
                  </a:lnTo>
                  <a:lnTo>
                    <a:pt x="691" y="637"/>
                  </a:lnTo>
                  <a:lnTo>
                    <a:pt x="690" y="638"/>
                  </a:lnTo>
                  <a:lnTo>
                    <a:pt x="686" y="642"/>
                  </a:lnTo>
                  <a:lnTo>
                    <a:pt x="682" y="644"/>
                  </a:lnTo>
                  <a:lnTo>
                    <a:pt x="681" y="645"/>
                  </a:lnTo>
                  <a:lnTo>
                    <a:pt x="679" y="649"/>
                  </a:lnTo>
                  <a:lnTo>
                    <a:pt x="677" y="652"/>
                  </a:lnTo>
                  <a:lnTo>
                    <a:pt x="675" y="656"/>
                  </a:lnTo>
                  <a:lnTo>
                    <a:pt x="675" y="659"/>
                  </a:lnTo>
                  <a:lnTo>
                    <a:pt x="675" y="660"/>
                  </a:lnTo>
                  <a:lnTo>
                    <a:pt x="675" y="661"/>
                  </a:lnTo>
                  <a:lnTo>
                    <a:pt x="674" y="662"/>
                  </a:lnTo>
                  <a:lnTo>
                    <a:pt x="672" y="666"/>
                  </a:lnTo>
                  <a:lnTo>
                    <a:pt x="669" y="668"/>
                  </a:lnTo>
                  <a:lnTo>
                    <a:pt x="668" y="669"/>
                  </a:lnTo>
                  <a:lnTo>
                    <a:pt x="667" y="669"/>
                  </a:lnTo>
                  <a:lnTo>
                    <a:pt x="666" y="669"/>
                  </a:lnTo>
                  <a:lnTo>
                    <a:pt x="665" y="670"/>
                  </a:lnTo>
                  <a:lnTo>
                    <a:pt x="665" y="671"/>
                  </a:lnTo>
                  <a:lnTo>
                    <a:pt x="664" y="672"/>
                  </a:lnTo>
                  <a:lnTo>
                    <a:pt x="663" y="674"/>
                  </a:lnTo>
                  <a:lnTo>
                    <a:pt x="662" y="674"/>
                  </a:lnTo>
                  <a:close/>
                  <a:moveTo>
                    <a:pt x="447" y="181"/>
                  </a:moveTo>
                  <a:lnTo>
                    <a:pt x="448" y="185"/>
                  </a:lnTo>
                  <a:lnTo>
                    <a:pt x="459" y="208"/>
                  </a:lnTo>
                  <a:lnTo>
                    <a:pt x="461" y="210"/>
                  </a:lnTo>
                  <a:lnTo>
                    <a:pt x="467" y="216"/>
                  </a:lnTo>
                  <a:lnTo>
                    <a:pt x="478" y="229"/>
                  </a:lnTo>
                  <a:lnTo>
                    <a:pt x="479" y="233"/>
                  </a:lnTo>
                  <a:lnTo>
                    <a:pt x="481" y="235"/>
                  </a:lnTo>
                  <a:lnTo>
                    <a:pt x="482" y="237"/>
                  </a:lnTo>
                  <a:lnTo>
                    <a:pt x="492" y="250"/>
                  </a:lnTo>
                  <a:lnTo>
                    <a:pt x="503" y="260"/>
                  </a:lnTo>
                  <a:lnTo>
                    <a:pt x="512" y="267"/>
                  </a:lnTo>
                  <a:lnTo>
                    <a:pt x="516" y="269"/>
                  </a:lnTo>
                  <a:lnTo>
                    <a:pt x="530" y="275"/>
                  </a:lnTo>
                  <a:lnTo>
                    <a:pt x="548" y="279"/>
                  </a:lnTo>
                  <a:lnTo>
                    <a:pt x="555" y="283"/>
                  </a:lnTo>
                  <a:lnTo>
                    <a:pt x="562" y="285"/>
                  </a:lnTo>
                  <a:lnTo>
                    <a:pt x="565" y="286"/>
                  </a:lnTo>
                  <a:lnTo>
                    <a:pt x="568" y="286"/>
                  </a:lnTo>
                  <a:lnTo>
                    <a:pt x="574" y="285"/>
                  </a:lnTo>
                  <a:lnTo>
                    <a:pt x="577" y="286"/>
                  </a:lnTo>
                  <a:lnTo>
                    <a:pt x="579" y="290"/>
                  </a:lnTo>
                  <a:lnTo>
                    <a:pt x="580" y="291"/>
                  </a:lnTo>
                  <a:lnTo>
                    <a:pt x="582" y="291"/>
                  </a:lnTo>
                  <a:lnTo>
                    <a:pt x="586" y="293"/>
                  </a:lnTo>
                  <a:lnTo>
                    <a:pt x="588" y="293"/>
                  </a:lnTo>
                  <a:lnTo>
                    <a:pt x="600" y="292"/>
                  </a:lnTo>
                  <a:lnTo>
                    <a:pt x="605" y="292"/>
                  </a:lnTo>
                  <a:lnTo>
                    <a:pt x="610" y="293"/>
                  </a:lnTo>
                  <a:lnTo>
                    <a:pt x="616" y="296"/>
                  </a:lnTo>
                  <a:lnTo>
                    <a:pt x="617" y="296"/>
                  </a:lnTo>
                  <a:lnTo>
                    <a:pt x="620" y="298"/>
                  </a:lnTo>
                  <a:lnTo>
                    <a:pt x="623" y="301"/>
                  </a:lnTo>
                  <a:lnTo>
                    <a:pt x="624" y="302"/>
                  </a:lnTo>
                  <a:lnTo>
                    <a:pt x="628" y="303"/>
                  </a:lnTo>
                  <a:lnTo>
                    <a:pt x="633" y="304"/>
                  </a:lnTo>
                  <a:lnTo>
                    <a:pt x="638" y="304"/>
                  </a:lnTo>
                  <a:lnTo>
                    <a:pt x="641" y="303"/>
                  </a:lnTo>
                  <a:lnTo>
                    <a:pt x="643" y="302"/>
                  </a:lnTo>
                  <a:lnTo>
                    <a:pt x="645" y="301"/>
                  </a:lnTo>
                  <a:lnTo>
                    <a:pt x="646" y="300"/>
                  </a:lnTo>
                  <a:lnTo>
                    <a:pt x="648" y="300"/>
                  </a:lnTo>
                  <a:lnTo>
                    <a:pt x="653" y="300"/>
                  </a:lnTo>
                  <a:lnTo>
                    <a:pt x="655" y="301"/>
                  </a:lnTo>
                  <a:lnTo>
                    <a:pt x="657" y="301"/>
                  </a:lnTo>
                  <a:lnTo>
                    <a:pt x="657" y="303"/>
                  </a:lnTo>
                  <a:lnTo>
                    <a:pt x="659" y="307"/>
                  </a:lnTo>
                  <a:lnTo>
                    <a:pt x="660" y="308"/>
                  </a:lnTo>
                  <a:lnTo>
                    <a:pt x="662" y="309"/>
                  </a:lnTo>
                  <a:lnTo>
                    <a:pt x="662" y="310"/>
                  </a:lnTo>
                  <a:lnTo>
                    <a:pt x="663" y="310"/>
                  </a:lnTo>
                  <a:lnTo>
                    <a:pt x="664" y="310"/>
                  </a:lnTo>
                  <a:lnTo>
                    <a:pt x="666" y="311"/>
                  </a:lnTo>
                  <a:lnTo>
                    <a:pt x="666" y="312"/>
                  </a:lnTo>
                  <a:lnTo>
                    <a:pt x="667" y="312"/>
                  </a:lnTo>
                  <a:lnTo>
                    <a:pt x="668" y="311"/>
                  </a:lnTo>
                  <a:lnTo>
                    <a:pt x="668" y="312"/>
                  </a:lnTo>
                  <a:lnTo>
                    <a:pt x="668" y="313"/>
                  </a:lnTo>
                  <a:lnTo>
                    <a:pt x="669" y="313"/>
                  </a:lnTo>
                  <a:lnTo>
                    <a:pt x="671" y="312"/>
                  </a:lnTo>
                  <a:lnTo>
                    <a:pt x="672" y="312"/>
                  </a:lnTo>
                  <a:lnTo>
                    <a:pt x="675" y="315"/>
                  </a:lnTo>
                  <a:lnTo>
                    <a:pt x="675" y="317"/>
                  </a:lnTo>
                  <a:lnTo>
                    <a:pt x="675" y="319"/>
                  </a:lnTo>
                  <a:lnTo>
                    <a:pt x="676" y="320"/>
                  </a:lnTo>
                  <a:lnTo>
                    <a:pt x="676" y="325"/>
                  </a:lnTo>
                  <a:lnTo>
                    <a:pt x="679" y="327"/>
                  </a:lnTo>
                  <a:lnTo>
                    <a:pt x="684" y="333"/>
                  </a:lnTo>
                  <a:lnTo>
                    <a:pt x="688" y="334"/>
                  </a:lnTo>
                  <a:lnTo>
                    <a:pt x="689" y="336"/>
                  </a:lnTo>
                  <a:lnTo>
                    <a:pt x="691" y="341"/>
                  </a:lnTo>
                  <a:lnTo>
                    <a:pt x="691" y="343"/>
                  </a:lnTo>
                  <a:lnTo>
                    <a:pt x="694" y="345"/>
                  </a:lnTo>
                  <a:lnTo>
                    <a:pt x="696" y="348"/>
                  </a:lnTo>
                  <a:lnTo>
                    <a:pt x="697" y="354"/>
                  </a:lnTo>
                  <a:lnTo>
                    <a:pt x="703" y="360"/>
                  </a:lnTo>
                  <a:lnTo>
                    <a:pt x="703" y="361"/>
                  </a:lnTo>
                  <a:lnTo>
                    <a:pt x="705" y="365"/>
                  </a:lnTo>
                  <a:lnTo>
                    <a:pt x="705" y="366"/>
                  </a:lnTo>
                  <a:lnTo>
                    <a:pt x="708" y="368"/>
                  </a:lnTo>
                  <a:lnTo>
                    <a:pt x="714" y="371"/>
                  </a:lnTo>
                  <a:lnTo>
                    <a:pt x="717" y="374"/>
                  </a:lnTo>
                  <a:lnTo>
                    <a:pt x="719" y="377"/>
                  </a:lnTo>
                  <a:lnTo>
                    <a:pt x="720" y="380"/>
                  </a:lnTo>
                  <a:lnTo>
                    <a:pt x="724" y="390"/>
                  </a:lnTo>
                  <a:lnTo>
                    <a:pt x="725" y="391"/>
                  </a:lnTo>
                  <a:lnTo>
                    <a:pt x="725" y="393"/>
                  </a:lnTo>
                  <a:lnTo>
                    <a:pt x="727" y="394"/>
                  </a:lnTo>
                  <a:lnTo>
                    <a:pt x="731" y="396"/>
                  </a:lnTo>
                  <a:lnTo>
                    <a:pt x="735" y="403"/>
                  </a:lnTo>
                  <a:lnTo>
                    <a:pt x="735" y="404"/>
                  </a:lnTo>
                  <a:lnTo>
                    <a:pt x="736" y="407"/>
                  </a:lnTo>
                  <a:lnTo>
                    <a:pt x="741" y="410"/>
                  </a:lnTo>
                  <a:lnTo>
                    <a:pt x="744" y="412"/>
                  </a:lnTo>
                  <a:lnTo>
                    <a:pt x="746" y="413"/>
                  </a:lnTo>
                  <a:lnTo>
                    <a:pt x="749" y="416"/>
                  </a:lnTo>
                  <a:lnTo>
                    <a:pt x="749" y="417"/>
                  </a:lnTo>
                  <a:lnTo>
                    <a:pt x="748" y="417"/>
                  </a:lnTo>
                  <a:lnTo>
                    <a:pt x="748" y="418"/>
                  </a:lnTo>
                  <a:lnTo>
                    <a:pt x="748" y="419"/>
                  </a:lnTo>
                  <a:lnTo>
                    <a:pt x="749" y="419"/>
                  </a:lnTo>
                  <a:lnTo>
                    <a:pt x="751" y="419"/>
                  </a:lnTo>
                  <a:lnTo>
                    <a:pt x="758" y="416"/>
                  </a:lnTo>
                  <a:lnTo>
                    <a:pt x="761" y="417"/>
                  </a:lnTo>
                  <a:lnTo>
                    <a:pt x="764" y="420"/>
                  </a:lnTo>
                  <a:lnTo>
                    <a:pt x="766" y="420"/>
                  </a:lnTo>
                  <a:lnTo>
                    <a:pt x="767" y="420"/>
                  </a:lnTo>
                  <a:lnTo>
                    <a:pt x="768" y="420"/>
                  </a:lnTo>
                  <a:lnTo>
                    <a:pt x="768" y="421"/>
                  </a:lnTo>
                  <a:lnTo>
                    <a:pt x="768" y="423"/>
                  </a:lnTo>
                  <a:lnTo>
                    <a:pt x="768" y="424"/>
                  </a:lnTo>
                  <a:lnTo>
                    <a:pt x="769" y="425"/>
                  </a:lnTo>
                  <a:lnTo>
                    <a:pt x="770" y="425"/>
                  </a:lnTo>
                  <a:lnTo>
                    <a:pt x="771" y="425"/>
                  </a:lnTo>
                  <a:lnTo>
                    <a:pt x="771" y="424"/>
                  </a:lnTo>
                  <a:lnTo>
                    <a:pt x="769" y="423"/>
                  </a:lnTo>
                  <a:lnTo>
                    <a:pt x="770" y="420"/>
                  </a:lnTo>
                  <a:lnTo>
                    <a:pt x="771" y="420"/>
                  </a:lnTo>
                  <a:lnTo>
                    <a:pt x="772" y="420"/>
                  </a:lnTo>
                  <a:lnTo>
                    <a:pt x="776" y="421"/>
                  </a:lnTo>
                  <a:lnTo>
                    <a:pt x="778" y="424"/>
                  </a:lnTo>
                  <a:lnTo>
                    <a:pt x="779" y="427"/>
                  </a:lnTo>
                  <a:lnTo>
                    <a:pt x="779" y="430"/>
                  </a:lnTo>
                  <a:lnTo>
                    <a:pt x="778" y="449"/>
                  </a:lnTo>
                  <a:lnTo>
                    <a:pt x="776" y="453"/>
                  </a:lnTo>
                  <a:lnTo>
                    <a:pt x="775" y="457"/>
                  </a:lnTo>
                  <a:lnTo>
                    <a:pt x="769" y="466"/>
                  </a:lnTo>
                  <a:lnTo>
                    <a:pt x="766" y="468"/>
                  </a:lnTo>
                  <a:lnTo>
                    <a:pt x="764" y="469"/>
                  </a:lnTo>
                  <a:lnTo>
                    <a:pt x="763" y="471"/>
                  </a:lnTo>
                  <a:lnTo>
                    <a:pt x="763" y="474"/>
                  </a:lnTo>
                  <a:lnTo>
                    <a:pt x="761" y="479"/>
                  </a:lnTo>
                  <a:lnTo>
                    <a:pt x="761" y="484"/>
                  </a:lnTo>
                  <a:lnTo>
                    <a:pt x="760" y="486"/>
                  </a:lnTo>
                  <a:lnTo>
                    <a:pt x="755" y="488"/>
                  </a:lnTo>
                  <a:lnTo>
                    <a:pt x="754" y="490"/>
                  </a:lnTo>
                  <a:lnTo>
                    <a:pt x="753" y="494"/>
                  </a:lnTo>
                  <a:lnTo>
                    <a:pt x="745" y="504"/>
                  </a:lnTo>
                  <a:lnTo>
                    <a:pt x="742" y="515"/>
                  </a:lnTo>
                  <a:lnTo>
                    <a:pt x="741" y="519"/>
                  </a:lnTo>
                  <a:lnTo>
                    <a:pt x="731" y="534"/>
                  </a:lnTo>
                  <a:lnTo>
                    <a:pt x="731" y="537"/>
                  </a:lnTo>
                  <a:lnTo>
                    <a:pt x="729" y="538"/>
                  </a:lnTo>
                  <a:lnTo>
                    <a:pt x="715" y="545"/>
                  </a:lnTo>
                  <a:lnTo>
                    <a:pt x="712" y="546"/>
                  </a:lnTo>
                  <a:lnTo>
                    <a:pt x="701" y="555"/>
                  </a:lnTo>
                  <a:lnTo>
                    <a:pt x="688" y="570"/>
                  </a:lnTo>
                  <a:lnTo>
                    <a:pt x="684" y="577"/>
                  </a:lnTo>
                  <a:lnTo>
                    <a:pt x="683" y="577"/>
                  </a:lnTo>
                  <a:lnTo>
                    <a:pt x="682" y="578"/>
                  </a:lnTo>
                  <a:lnTo>
                    <a:pt x="680" y="580"/>
                  </a:lnTo>
                  <a:lnTo>
                    <a:pt x="676" y="586"/>
                  </a:lnTo>
                  <a:lnTo>
                    <a:pt x="676" y="587"/>
                  </a:lnTo>
                  <a:lnTo>
                    <a:pt x="676" y="591"/>
                  </a:lnTo>
                  <a:lnTo>
                    <a:pt x="676" y="592"/>
                  </a:lnTo>
                  <a:lnTo>
                    <a:pt x="675" y="593"/>
                  </a:lnTo>
                  <a:lnTo>
                    <a:pt x="669" y="597"/>
                  </a:lnTo>
                  <a:lnTo>
                    <a:pt x="669" y="600"/>
                  </a:lnTo>
                  <a:lnTo>
                    <a:pt x="668" y="602"/>
                  </a:lnTo>
                  <a:lnTo>
                    <a:pt x="664" y="604"/>
                  </a:lnTo>
                  <a:lnTo>
                    <a:pt x="664" y="605"/>
                  </a:lnTo>
                  <a:lnTo>
                    <a:pt x="663" y="607"/>
                  </a:lnTo>
                  <a:lnTo>
                    <a:pt x="663" y="608"/>
                  </a:lnTo>
                  <a:lnTo>
                    <a:pt x="662" y="608"/>
                  </a:lnTo>
                  <a:lnTo>
                    <a:pt x="663" y="609"/>
                  </a:lnTo>
                  <a:lnTo>
                    <a:pt x="663" y="610"/>
                  </a:lnTo>
                  <a:lnTo>
                    <a:pt x="664" y="611"/>
                  </a:lnTo>
                  <a:lnTo>
                    <a:pt x="665" y="611"/>
                  </a:lnTo>
                  <a:lnTo>
                    <a:pt x="666" y="610"/>
                  </a:lnTo>
                  <a:lnTo>
                    <a:pt x="668" y="609"/>
                  </a:lnTo>
                  <a:lnTo>
                    <a:pt x="669" y="608"/>
                  </a:lnTo>
                  <a:lnTo>
                    <a:pt x="668" y="610"/>
                  </a:lnTo>
                  <a:lnTo>
                    <a:pt x="668" y="612"/>
                  </a:lnTo>
                  <a:lnTo>
                    <a:pt x="666" y="613"/>
                  </a:lnTo>
                  <a:lnTo>
                    <a:pt x="664" y="613"/>
                  </a:lnTo>
                  <a:lnTo>
                    <a:pt x="664" y="612"/>
                  </a:lnTo>
                  <a:lnTo>
                    <a:pt x="663" y="612"/>
                  </a:lnTo>
                  <a:lnTo>
                    <a:pt x="663" y="614"/>
                  </a:lnTo>
                  <a:lnTo>
                    <a:pt x="662" y="617"/>
                  </a:lnTo>
                  <a:lnTo>
                    <a:pt x="660" y="618"/>
                  </a:lnTo>
                  <a:lnTo>
                    <a:pt x="660" y="619"/>
                  </a:lnTo>
                  <a:lnTo>
                    <a:pt x="658" y="620"/>
                  </a:lnTo>
                  <a:lnTo>
                    <a:pt x="657" y="621"/>
                  </a:lnTo>
                  <a:lnTo>
                    <a:pt x="656" y="624"/>
                  </a:lnTo>
                  <a:lnTo>
                    <a:pt x="655" y="626"/>
                  </a:lnTo>
                  <a:lnTo>
                    <a:pt x="654" y="629"/>
                  </a:lnTo>
                  <a:lnTo>
                    <a:pt x="654" y="631"/>
                  </a:lnTo>
                  <a:lnTo>
                    <a:pt x="650" y="637"/>
                  </a:lnTo>
                  <a:lnTo>
                    <a:pt x="649" y="641"/>
                  </a:lnTo>
                  <a:lnTo>
                    <a:pt x="649" y="643"/>
                  </a:lnTo>
                  <a:lnTo>
                    <a:pt x="648" y="646"/>
                  </a:lnTo>
                  <a:lnTo>
                    <a:pt x="648" y="647"/>
                  </a:lnTo>
                  <a:lnTo>
                    <a:pt x="647" y="647"/>
                  </a:lnTo>
                  <a:lnTo>
                    <a:pt x="646" y="649"/>
                  </a:lnTo>
                  <a:lnTo>
                    <a:pt x="645" y="649"/>
                  </a:lnTo>
                  <a:lnTo>
                    <a:pt x="643" y="650"/>
                  </a:lnTo>
                  <a:lnTo>
                    <a:pt x="643" y="653"/>
                  </a:lnTo>
                  <a:lnTo>
                    <a:pt x="641" y="654"/>
                  </a:lnTo>
                  <a:lnTo>
                    <a:pt x="638" y="653"/>
                  </a:lnTo>
                  <a:lnTo>
                    <a:pt x="636" y="653"/>
                  </a:lnTo>
                  <a:lnTo>
                    <a:pt x="633" y="652"/>
                  </a:lnTo>
                  <a:lnTo>
                    <a:pt x="632" y="651"/>
                  </a:lnTo>
                  <a:lnTo>
                    <a:pt x="629" y="651"/>
                  </a:lnTo>
                  <a:lnTo>
                    <a:pt x="628" y="651"/>
                  </a:lnTo>
                  <a:lnTo>
                    <a:pt x="625" y="652"/>
                  </a:lnTo>
                  <a:lnTo>
                    <a:pt x="624" y="653"/>
                  </a:lnTo>
                  <a:lnTo>
                    <a:pt x="624" y="652"/>
                  </a:lnTo>
                  <a:lnTo>
                    <a:pt x="625" y="651"/>
                  </a:lnTo>
                  <a:lnTo>
                    <a:pt x="624" y="651"/>
                  </a:lnTo>
                  <a:lnTo>
                    <a:pt x="621" y="650"/>
                  </a:lnTo>
                  <a:lnTo>
                    <a:pt x="619" y="650"/>
                  </a:lnTo>
                  <a:lnTo>
                    <a:pt x="616" y="649"/>
                  </a:lnTo>
                  <a:lnTo>
                    <a:pt x="616" y="646"/>
                  </a:lnTo>
                  <a:lnTo>
                    <a:pt x="617" y="643"/>
                  </a:lnTo>
                  <a:lnTo>
                    <a:pt x="617" y="644"/>
                  </a:lnTo>
                  <a:lnTo>
                    <a:pt x="619" y="645"/>
                  </a:lnTo>
                  <a:lnTo>
                    <a:pt x="619" y="646"/>
                  </a:lnTo>
                  <a:lnTo>
                    <a:pt x="620" y="646"/>
                  </a:lnTo>
                  <a:lnTo>
                    <a:pt x="621" y="645"/>
                  </a:lnTo>
                  <a:lnTo>
                    <a:pt x="620" y="639"/>
                  </a:lnTo>
                  <a:lnTo>
                    <a:pt x="621" y="637"/>
                  </a:lnTo>
                  <a:lnTo>
                    <a:pt x="622" y="636"/>
                  </a:lnTo>
                  <a:lnTo>
                    <a:pt x="623" y="633"/>
                  </a:lnTo>
                  <a:lnTo>
                    <a:pt x="623" y="629"/>
                  </a:lnTo>
                  <a:lnTo>
                    <a:pt x="622" y="627"/>
                  </a:lnTo>
                  <a:lnTo>
                    <a:pt x="620" y="626"/>
                  </a:lnTo>
                  <a:lnTo>
                    <a:pt x="617" y="627"/>
                  </a:lnTo>
                  <a:lnTo>
                    <a:pt x="614" y="628"/>
                  </a:lnTo>
                  <a:lnTo>
                    <a:pt x="611" y="629"/>
                  </a:lnTo>
                  <a:lnTo>
                    <a:pt x="607" y="630"/>
                  </a:lnTo>
                  <a:lnTo>
                    <a:pt x="606" y="631"/>
                  </a:lnTo>
                  <a:lnTo>
                    <a:pt x="605" y="633"/>
                  </a:lnTo>
                  <a:lnTo>
                    <a:pt x="604" y="637"/>
                  </a:lnTo>
                  <a:lnTo>
                    <a:pt x="603" y="638"/>
                  </a:lnTo>
                  <a:lnTo>
                    <a:pt x="604" y="639"/>
                  </a:lnTo>
                  <a:lnTo>
                    <a:pt x="604" y="641"/>
                  </a:lnTo>
                  <a:lnTo>
                    <a:pt x="604" y="642"/>
                  </a:lnTo>
                  <a:lnTo>
                    <a:pt x="603" y="642"/>
                  </a:lnTo>
                  <a:lnTo>
                    <a:pt x="599" y="643"/>
                  </a:lnTo>
                  <a:lnTo>
                    <a:pt x="598" y="644"/>
                  </a:lnTo>
                  <a:lnTo>
                    <a:pt x="596" y="645"/>
                  </a:lnTo>
                  <a:lnTo>
                    <a:pt x="594" y="647"/>
                  </a:lnTo>
                  <a:lnTo>
                    <a:pt x="593" y="649"/>
                  </a:lnTo>
                  <a:lnTo>
                    <a:pt x="593" y="650"/>
                  </a:lnTo>
                  <a:lnTo>
                    <a:pt x="593" y="651"/>
                  </a:lnTo>
                  <a:lnTo>
                    <a:pt x="593" y="652"/>
                  </a:lnTo>
                  <a:lnTo>
                    <a:pt x="594" y="653"/>
                  </a:lnTo>
                  <a:lnTo>
                    <a:pt x="594" y="654"/>
                  </a:lnTo>
                  <a:lnTo>
                    <a:pt x="594" y="656"/>
                  </a:lnTo>
                  <a:lnTo>
                    <a:pt x="591" y="658"/>
                  </a:lnTo>
                  <a:lnTo>
                    <a:pt x="587" y="660"/>
                  </a:lnTo>
                  <a:lnTo>
                    <a:pt x="586" y="661"/>
                  </a:lnTo>
                  <a:lnTo>
                    <a:pt x="584" y="662"/>
                  </a:lnTo>
                  <a:lnTo>
                    <a:pt x="582" y="664"/>
                  </a:lnTo>
                  <a:lnTo>
                    <a:pt x="582" y="666"/>
                  </a:lnTo>
                  <a:lnTo>
                    <a:pt x="581" y="667"/>
                  </a:lnTo>
                  <a:lnTo>
                    <a:pt x="580" y="669"/>
                  </a:lnTo>
                  <a:lnTo>
                    <a:pt x="579" y="670"/>
                  </a:lnTo>
                  <a:lnTo>
                    <a:pt x="579" y="674"/>
                  </a:lnTo>
                  <a:lnTo>
                    <a:pt x="581" y="677"/>
                  </a:lnTo>
                  <a:lnTo>
                    <a:pt x="581" y="680"/>
                  </a:lnTo>
                  <a:lnTo>
                    <a:pt x="580" y="684"/>
                  </a:lnTo>
                  <a:lnTo>
                    <a:pt x="579" y="689"/>
                  </a:lnTo>
                  <a:lnTo>
                    <a:pt x="578" y="691"/>
                  </a:lnTo>
                  <a:lnTo>
                    <a:pt x="578" y="694"/>
                  </a:lnTo>
                  <a:lnTo>
                    <a:pt x="576" y="700"/>
                  </a:lnTo>
                  <a:lnTo>
                    <a:pt x="574" y="705"/>
                  </a:lnTo>
                  <a:lnTo>
                    <a:pt x="573" y="709"/>
                  </a:lnTo>
                  <a:lnTo>
                    <a:pt x="567" y="718"/>
                  </a:lnTo>
                  <a:lnTo>
                    <a:pt x="565" y="720"/>
                  </a:lnTo>
                  <a:lnTo>
                    <a:pt x="567" y="723"/>
                  </a:lnTo>
                  <a:lnTo>
                    <a:pt x="567" y="725"/>
                  </a:lnTo>
                  <a:lnTo>
                    <a:pt x="568" y="726"/>
                  </a:lnTo>
                  <a:lnTo>
                    <a:pt x="569" y="727"/>
                  </a:lnTo>
                  <a:lnTo>
                    <a:pt x="569" y="728"/>
                  </a:lnTo>
                  <a:lnTo>
                    <a:pt x="569" y="731"/>
                  </a:lnTo>
                  <a:lnTo>
                    <a:pt x="569" y="734"/>
                  </a:lnTo>
                  <a:lnTo>
                    <a:pt x="569" y="735"/>
                  </a:lnTo>
                  <a:lnTo>
                    <a:pt x="568" y="737"/>
                  </a:lnTo>
                  <a:lnTo>
                    <a:pt x="568" y="739"/>
                  </a:lnTo>
                  <a:lnTo>
                    <a:pt x="568" y="742"/>
                  </a:lnTo>
                  <a:lnTo>
                    <a:pt x="573" y="750"/>
                  </a:lnTo>
                  <a:lnTo>
                    <a:pt x="573" y="751"/>
                  </a:lnTo>
                  <a:lnTo>
                    <a:pt x="574" y="754"/>
                  </a:lnTo>
                  <a:lnTo>
                    <a:pt x="574" y="756"/>
                  </a:lnTo>
                  <a:lnTo>
                    <a:pt x="573" y="760"/>
                  </a:lnTo>
                  <a:lnTo>
                    <a:pt x="572" y="764"/>
                  </a:lnTo>
                  <a:lnTo>
                    <a:pt x="572" y="767"/>
                  </a:lnTo>
                  <a:lnTo>
                    <a:pt x="572" y="769"/>
                  </a:lnTo>
                  <a:lnTo>
                    <a:pt x="574" y="775"/>
                  </a:lnTo>
                  <a:lnTo>
                    <a:pt x="574" y="776"/>
                  </a:lnTo>
                  <a:lnTo>
                    <a:pt x="578" y="779"/>
                  </a:lnTo>
                  <a:lnTo>
                    <a:pt x="578" y="780"/>
                  </a:lnTo>
                  <a:lnTo>
                    <a:pt x="577" y="785"/>
                  </a:lnTo>
                  <a:lnTo>
                    <a:pt x="577" y="787"/>
                  </a:lnTo>
                  <a:lnTo>
                    <a:pt x="581" y="794"/>
                  </a:lnTo>
                  <a:lnTo>
                    <a:pt x="581" y="796"/>
                  </a:lnTo>
                  <a:lnTo>
                    <a:pt x="578" y="798"/>
                  </a:lnTo>
                  <a:lnTo>
                    <a:pt x="577" y="800"/>
                  </a:lnTo>
                  <a:lnTo>
                    <a:pt x="572" y="801"/>
                  </a:lnTo>
                  <a:lnTo>
                    <a:pt x="571" y="802"/>
                  </a:lnTo>
                  <a:lnTo>
                    <a:pt x="570" y="802"/>
                  </a:lnTo>
                  <a:lnTo>
                    <a:pt x="569" y="803"/>
                  </a:lnTo>
                  <a:lnTo>
                    <a:pt x="568" y="803"/>
                  </a:lnTo>
                  <a:lnTo>
                    <a:pt x="547" y="802"/>
                  </a:lnTo>
                  <a:lnTo>
                    <a:pt x="542" y="803"/>
                  </a:lnTo>
                  <a:lnTo>
                    <a:pt x="518" y="806"/>
                  </a:lnTo>
                  <a:lnTo>
                    <a:pt x="505" y="810"/>
                  </a:lnTo>
                  <a:lnTo>
                    <a:pt x="490" y="818"/>
                  </a:lnTo>
                  <a:lnTo>
                    <a:pt x="483" y="822"/>
                  </a:lnTo>
                  <a:lnTo>
                    <a:pt x="478" y="825"/>
                  </a:lnTo>
                  <a:lnTo>
                    <a:pt x="476" y="826"/>
                  </a:lnTo>
                  <a:lnTo>
                    <a:pt x="475" y="828"/>
                  </a:lnTo>
                  <a:lnTo>
                    <a:pt x="475" y="829"/>
                  </a:lnTo>
                  <a:lnTo>
                    <a:pt x="464" y="839"/>
                  </a:lnTo>
                  <a:lnTo>
                    <a:pt x="463" y="844"/>
                  </a:lnTo>
                  <a:lnTo>
                    <a:pt x="461" y="848"/>
                  </a:lnTo>
                  <a:lnTo>
                    <a:pt x="463" y="852"/>
                  </a:lnTo>
                  <a:lnTo>
                    <a:pt x="463" y="853"/>
                  </a:lnTo>
                  <a:lnTo>
                    <a:pt x="463" y="854"/>
                  </a:lnTo>
                  <a:lnTo>
                    <a:pt x="460" y="856"/>
                  </a:lnTo>
                  <a:lnTo>
                    <a:pt x="460" y="859"/>
                  </a:lnTo>
                  <a:lnTo>
                    <a:pt x="459" y="861"/>
                  </a:lnTo>
                  <a:lnTo>
                    <a:pt x="459" y="862"/>
                  </a:lnTo>
                  <a:lnTo>
                    <a:pt x="459" y="865"/>
                  </a:lnTo>
                  <a:lnTo>
                    <a:pt x="458" y="870"/>
                  </a:lnTo>
                  <a:lnTo>
                    <a:pt x="452" y="882"/>
                  </a:lnTo>
                  <a:lnTo>
                    <a:pt x="455" y="885"/>
                  </a:lnTo>
                  <a:lnTo>
                    <a:pt x="455" y="887"/>
                  </a:lnTo>
                  <a:lnTo>
                    <a:pt x="452" y="889"/>
                  </a:lnTo>
                  <a:lnTo>
                    <a:pt x="451" y="890"/>
                  </a:lnTo>
                  <a:lnTo>
                    <a:pt x="447" y="893"/>
                  </a:lnTo>
                  <a:lnTo>
                    <a:pt x="444" y="894"/>
                  </a:lnTo>
                  <a:lnTo>
                    <a:pt x="441" y="900"/>
                  </a:lnTo>
                  <a:lnTo>
                    <a:pt x="439" y="900"/>
                  </a:lnTo>
                  <a:lnTo>
                    <a:pt x="439" y="901"/>
                  </a:lnTo>
                  <a:lnTo>
                    <a:pt x="434" y="905"/>
                  </a:lnTo>
                  <a:lnTo>
                    <a:pt x="433" y="906"/>
                  </a:lnTo>
                  <a:lnTo>
                    <a:pt x="434" y="909"/>
                  </a:lnTo>
                  <a:lnTo>
                    <a:pt x="433" y="909"/>
                  </a:lnTo>
                  <a:lnTo>
                    <a:pt x="417" y="906"/>
                  </a:lnTo>
                  <a:lnTo>
                    <a:pt x="415" y="907"/>
                  </a:lnTo>
                  <a:lnTo>
                    <a:pt x="412" y="909"/>
                  </a:lnTo>
                  <a:lnTo>
                    <a:pt x="410" y="909"/>
                  </a:lnTo>
                  <a:lnTo>
                    <a:pt x="401" y="909"/>
                  </a:lnTo>
                  <a:lnTo>
                    <a:pt x="399" y="909"/>
                  </a:lnTo>
                  <a:lnTo>
                    <a:pt x="394" y="911"/>
                  </a:lnTo>
                  <a:lnTo>
                    <a:pt x="389" y="912"/>
                  </a:lnTo>
                  <a:lnTo>
                    <a:pt x="364" y="913"/>
                  </a:lnTo>
                  <a:lnTo>
                    <a:pt x="354" y="915"/>
                  </a:lnTo>
                  <a:lnTo>
                    <a:pt x="352" y="917"/>
                  </a:lnTo>
                  <a:lnTo>
                    <a:pt x="351" y="917"/>
                  </a:lnTo>
                  <a:lnTo>
                    <a:pt x="351" y="918"/>
                  </a:lnTo>
                  <a:lnTo>
                    <a:pt x="349" y="918"/>
                  </a:lnTo>
                  <a:lnTo>
                    <a:pt x="347" y="918"/>
                  </a:lnTo>
                  <a:lnTo>
                    <a:pt x="344" y="919"/>
                  </a:lnTo>
                  <a:lnTo>
                    <a:pt x="343" y="921"/>
                  </a:lnTo>
                  <a:lnTo>
                    <a:pt x="340" y="925"/>
                  </a:lnTo>
                  <a:lnTo>
                    <a:pt x="339" y="927"/>
                  </a:lnTo>
                  <a:lnTo>
                    <a:pt x="338" y="928"/>
                  </a:lnTo>
                  <a:lnTo>
                    <a:pt x="338" y="929"/>
                  </a:lnTo>
                  <a:lnTo>
                    <a:pt x="336" y="934"/>
                  </a:lnTo>
                  <a:lnTo>
                    <a:pt x="335" y="936"/>
                  </a:lnTo>
                  <a:lnTo>
                    <a:pt x="326" y="944"/>
                  </a:lnTo>
                  <a:lnTo>
                    <a:pt x="322" y="948"/>
                  </a:lnTo>
                  <a:lnTo>
                    <a:pt x="322" y="951"/>
                  </a:lnTo>
                  <a:lnTo>
                    <a:pt x="321" y="953"/>
                  </a:lnTo>
                  <a:lnTo>
                    <a:pt x="322" y="956"/>
                  </a:lnTo>
                  <a:lnTo>
                    <a:pt x="323" y="957"/>
                  </a:lnTo>
                  <a:lnTo>
                    <a:pt x="327" y="959"/>
                  </a:lnTo>
                  <a:lnTo>
                    <a:pt x="328" y="961"/>
                  </a:lnTo>
                  <a:lnTo>
                    <a:pt x="329" y="963"/>
                  </a:lnTo>
                  <a:lnTo>
                    <a:pt x="329" y="968"/>
                  </a:lnTo>
                  <a:lnTo>
                    <a:pt x="328" y="970"/>
                  </a:lnTo>
                  <a:lnTo>
                    <a:pt x="325" y="976"/>
                  </a:lnTo>
                  <a:lnTo>
                    <a:pt x="325" y="977"/>
                  </a:lnTo>
                  <a:lnTo>
                    <a:pt x="325" y="978"/>
                  </a:lnTo>
                  <a:lnTo>
                    <a:pt x="325" y="979"/>
                  </a:lnTo>
                  <a:lnTo>
                    <a:pt x="325" y="980"/>
                  </a:lnTo>
                  <a:lnTo>
                    <a:pt x="326" y="980"/>
                  </a:lnTo>
                  <a:lnTo>
                    <a:pt x="326" y="981"/>
                  </a:lnTo>
                  <a:lnTo>
                    <a:pt x="325" y="982"/>
                  </a:lnTo>
                  <a:lnTo>
                    <a:pt x="322" y="985"/>
                  </a:lnTo>
                  <a:lnTo>
                    <a:pt x="321" y="985"/>
                  </a:lnTo>
                  <a:lnTo>
                    <a:pt x="320" y="986"/>
                  </a:lnTo>
                  <a:lnTo>
                    <a:pt x="320" y="987"/>
                  </a:lnTo>
                  <a:lnTo>
                    <a:pt x="320" y="988"/>
                  </a:lnTo>
                  <a:lnTo>
                    <a:pt x="319" y="990"/>
                  </a:lnTo>
                  <a:lnTo>
                    <a:pt x="318" y="992"/>
                  </a:lnTo>
                  <a:lnTo>
                    <a:pt x="315" y="993"/>
                  </a:lnTo>
                  <a:lnTo>
                    <a:pt x="313" y="994"/>
                  </a:lnTo>
                  <a:lnTo>
                    <a:pt x="312" y="996"/>
                  </a:lnTo>
                  <a:lnTo>
                    <a:pt x="312" y="997"/>
                  </a:lnTo>
                  <a:lnTo>
                    <a:pt x="311" y="997"/>
                  </a:lnTo>
                  <a:lnTo>
                    <a:pt x="306" y="1003"/>
                  </a:lnTo>
                  <a:lnTo>
                    <a:pt x="302" y="1005"/>
                  </a:lnTo>
                  <a:lnTo>
                    <a:pt x="301" y="1005"/>
                  </a:lnTo>
                  <a:lnTo>
                    <a:pt x="301" y="1004"/>
                  </a:lnTo>
                  <a:lnTo>
                    <a:pt x="300" y="1005"/>
                  </a:lnTo>
                  <a:lnTo>
                    <a:pt x="299" y="1006"/>
                  </a:lnTo>
                  <a:lnTo>
                    <a:pt x="297" y="1007"/>
                  </a:lnTo>
                  <a:lnTo>
                    <a:pt x="295" y="1007"/>
                  </a:lnTo>
                  <a:lnTo>
                    <a:pt x="294" y="1007"/>
                  </a:lnTo>
                  <a:lnTo>
                    <a:pt x="293" y="1009"/>
                  </a:lnTo>
                  <a:lnTo>
                    <a:pt x="291" y="1007"/>
                  </a:lnTo>
                  <a:lnTo>
                    <a:pt x="289" y="1010"/>
                  </a:lnTo>
                  <a:lnTo>
                    <a:pt x="287" y="1010"/>
                  </a:lnTo>
                  <a:lnTo>
                    <a:pt x="284" y="1011"/>
                  </a:lnTo>
                  <a:lnTo>
                    <a:pt x="280" y="1012"/>
                  </a:lnTo>
                  <a:lnTo>
                    <a:pt x="278" y="1012"/>
                  </a:lnTo>
                  <a:lnTo>
                    <a:pt x="277" y="1011"/>
                  </a:lnTo>
                  <a:lnTo>
                    <a:pt x="276" y="1011"/>
                  </a:lnTo>
                  <a:lnTo>
                    <a:pt x="275" y="1011"/>
                  </a:lnTo>
                  <a:lnTo>
                    <a:pt x="274" y="1011"/>
                  </a:lnTo>
                  <a:lnTo>
                    <a:pt x="270" y="1009"/>
                  </a:lnTo>
                  <a:lnTo>
                    <a:pt x="269" y="1010"/>
                  </a:lnTo>
                  <a:lnTo>
                    <a:pt x="268" y="1007"/>
                  </a:lnTo>
                  <a:lnTo>
                    <a:pt x="268" y="1006"/>
                  </a:lnTo>
                  <a:lnTo>
                    <a:pt x="267" y="1005"/>
                  </a:lnTo>
                  <a:lnTo>
                    <a:pt x="263" y="1004"/>
                  </a:lnTo>
                  <a:lnTo>
                    <a:pt x="260" y="1003"/>
                  </a:lnTo>
                  <a:lnTo>
                    <a:pt x="259" y="1003"/>
                  </a:lnTo>
                  <a:lnTo>
                    <a:pt x="258" y="1003"/>
                  </a:lnTo>
                  <a:lnTo>
                    <a:pt x="256" y="1003"/>
                  </a:lnTo>
                  <a:lnTo>
                    <a:pt x="254" y="1003"/>
                  </a:lnTo>
                  <a:lnTo>
                    <a:pt x="251" y="1003"/>
                  </a:lnTo>
                  <a:lnTo>
                    <a:pt x="250" y="1003"/>
                  </a:lnTo>
                  <a:lnTo>
                    <a:pt x="249" y="1003"/>
                  </a:lnTo>
                  <a:lnTo>
                    <a:pt x="246" y="1004"/>
                  </a:lnTo>
                  <a:lnTo>
                    <a:pt x="245" y="1004"/>
                  </a:lnTo>
                  <a:lnTo>
                    <a:pt x="241" y="1003"/>
                  </a:lnTo>
                  <a:lnTo>
                    <a:pt x="239" y="1003"/>
                  </a:lnTo>
                  <a:lnTo>
                    <a:pt x="236" y="1004"/>
                  </a:lnTo>
                  <a:lnTo>
                    <a:pt x="235" y="1003"/>
                  </a:lnTo>
                  <a:lnTo>
                    <a:pt x="216" y="1005"/>
                  </a:lnTo>
                  <a:lnTo>
                    <a:pt x="208" y="1005"/>
                  </a:lnTo>
                  <a:lnTo>
                    <a:pt x="207" y="1006"/>
                  </a:lnTo>
                  <a:lnTo>
                    <a:pt x="202" y="1009"/>
                  </a:lnTo>
                  <a:lnTo>
                    <a:pt x="201" y="1009"/>
                  </a:lnTo>
                  <a:lnTo>
                    <a:pt x="201" y="1010"/>
                  </a:lnTo>
                  <a:lnTo>
                    <a:pt x="201" y="1011"/>
                  </a:lnTo>
                  <a:lnTo>
                    <a:pt x="201" y="1012"/>
                  </a:lnTo>
                  <a:lnTo>
                    <a:pt x="201" y="1013"/>
                  </a:lnTo>
                  <a:lnTo>
                    <a:pt x="200" y="1014"/>
                  </a:lnTo>
                  <a:lnTo>
                    <a:pt x="199" y="1015"/>
                  </a:lnTo>
                  <a:lnTo>
                    <a:pt x="198" y="1017"/>
                  </a:lnTo>
                  <a:lnTo>
                    <a:pt x="196" y="1017"/>
                  </a:lnTo>
                  <a:lnTo>
                    <a:pt x="191" y="1017"/>
                  </a:lnTo>
                  <a:lnTo>
                    <a:pt x="185" y="1019"/>
                  </a:lnTo>
                  <a:lnTo>
                    <a:pt x="183" y="1019"/>
                  </a:lnTo>
                  <a:lnTo>
                    <a:pt x="182" y="1019"/>
                  </a:lnTo>
                  <a:lnTo>
                    <a:pt x="180" y="1020"/>
                  </a:lnTo>
                  <a:lnTo>
                    <a:pt x="178" y="1021"/>
                  </a:lnTo>
                  <a:lnTo>
                    <a:pt x="175" y="1020"/>
                  </a:lnTo>
                  <a:lnTo>
                    <a:pt x="174" y="1022"/>
                  </a:lnTo>
                  <a:lnTo>
                    <a:pt x="172" y="1023"/>
                  </a:lnTo>
                  <a:lnTo>
                    <a:pt x="170" y="1026"/>
                  </a:lnTo>
                  <a:lnTo>
                    <a:pt x="168" y="1028"/>
                  </a:lnTo>
                  <a:lnTo>
                    <a:pt x="167" y="1029"/>
                  </a:lnTo>
                  <a:lnTo>
                    <a:pt x="165" y="1030"/>
                  </a:lnTo>
                  <a:lnTo>
                    <a:pt x="162" y="1032"/>
                  </a:lnTo>
                  <a:lnTo>
                    <a:pt x="158" y="1032"/>
                  </a:lnTo>
                  <a:lnTo>
                    <a:pt x="142" y="1034"/>
                  </a:lnTo>
                  <a:lnTo>
                    <a:pt x="135" y="1035"/>
                  </a:lnTo>
                  <a:lnTo>
                    <a:pt x="119" y="1039"/>
                  </a:lnTo>
                  <a:lnTo>
                    <a:pt x="110" y="1044"/>
                  </a:lnTo>
                  <a:lnTo>
                    <a:pt x="104" y="1030"/>
                  </a:lnTo>
                  <a:lnTo>
                    <a:pt x="97" y="1015"/>
                  </a:lnTo>
                  <a:lnTo>
                    <a:pt x="92" y="1002"/>
                  </a:lnTo>
                  <a:lnTo>
                    <a:pt x="85" y="988"/>
                  </a:lnTo>
                  <a:lnTo>
                    <a:pt x="81" y="979"/>
                  </a:lnTo>
                  <a:lnTo>
                    <a:pt x="80" y="978"/>
                  </a:lnTo>
                  <a:lnTo>
                    <a:pt x="79" y="977"/>
                  </a:lnTo>
                  <a:lnTo>
                    <a:pt x="75" y="977"/>
                  </a:lnTo>
                  <a:lnTo>
                    <a:pt x="73" y="976"/>
                  </a:lnTo>
                  <a:lnTo>
                    <a:pt x="75" y="976"/>
                  </a:lnTo>
                  <a:lnTo>
                    <a:pt x="71" y="968"/>
                  </a:lnTo>
                  <a:lnTo>
                    <a:pt x="67" y="957"/>
                  </a:lnTo>
                  <a:lnTo>
                    <a:pt x="62" y="948"/>
                  </a:lnTo>
                  <a:lnTo>
                    <a:pt x="59" y="938"/>
                  </a:lnTo>
                  <a:lnTo>
                    <a:pt x="54" y="928"/>
                  </a:lnTo>
                  <a:lnTo>
                    <a:pt x="50" y="918"/>
                  </a:lnTo>
                  <a:lnTo>
                    <a:pt x="45" y="907"/>
                  </a:lnTo>
                  <a:lnTo>
                    <a:pt x="42" y="897"/>
                  </a:lnTo>
                  <a:lnTo>
                    <a:pt x="37" y="887"/>
                  </a:lnTo>
                  <a:lnTo>
                    <a:pt x="33" y="877"/>
                  </a:lnTo>
                  <a:lnTo>
                    <a:pt x="28" y="867"/>
                  </a:lnTo>
                  <a:lnTo>
                    <a:pt x="25" y="856"/>
                  </a:lnTo>
                  <a:lnTo>
                    <a:pt x="20" y="847"/>
                  </a:lnTo>
                  <a:lnTo>
                    <a:pt x="16" y="837"/>
                  </a:lnTo>
                  <a:lnTo>
                    <a:pt x="11" y="827"/>
                  </a:lnTo>
                  <a:lnTo>
                    <a:pt x="8" y="817"/>
                  </a:lnTo>
                  <a:lnTo>
                    <a:pt x="3" y="806"/>
                  </a:lnTo>
                  <a:lnTo>
                    <a:pt x="0" y="800"/>
                  </a:lnTo>
                  <a:lnTo>
                    <a:pt x="0" y="797"/>
                  </a:lnTo>
                  <a:lnTo>
                    <a:pt x="11" y="794"/>
                  </a:lnTo>
                  <a:lnTo>
                    <a:pt x="28" y="788"/>
                  </a:lnTo>
                  <a:lnTo>
                    <a:pt x="45" y="781"/>
                  </a:lnTo>
                  <a:lnTo>
                    <a:pt x="62" y="776"/>
                  </a:lnTo>
                  <a:lnTo>
                    <a:pt x="79" y="770"/>
                  </a:lnTo>
                  <a:lnTo>
                    <a:pt x="96" y="764"/>
                  </a:lnTo>
                  <a:lnTo>
                    <a:pt x="113" y="758"/>
                  </a:lnTo>
                  <a:lnTo>
                    <a:pt x="130" y="752"/>
                  </a:lnTo>
                  <a:lnTo>
                    <a:pt x="147" y="746"/>
                  </a:lnTo>
                  <a:lnTo>
                    <a:pt x="164" y="739"/>
                  </a:lnTo>
                  <a:lnTo>
                    <a:pt x="181" y="734"/>
                  </a:lnTo>
                  <a:lnTo>
                    <a:pt x="198" y="728"/>
                  </a:lnTo>
                  <a:lnTo>
                    <a:pt x="215" y="721"/>
                  </a:lnTo>
                  <a:lnTo>
                    <a:pt x="232" y="716"/>
                  </a:lnTo>
                  <a:lnTo>
                    <a:pt x="249" y="710"/>
                  </a:lnTo>
                  <a:lnTo>
                    <a:pt x="266" y="703"/>
                  </a:lnTo>
                  <a:lnTo>
                    <a:pt x="283" y="697"/>
                  </a:lnTo>
                  <a:lnTo>
                    <a:pt x="297" y="692"/>
                  </a:lnTo>
                  <a:lnTo>
                    <a:pt x="301" y="681"/>
                  </a:lnTo>
                  <a:lnTo>
                    <a:pt x="301" y="680"/>
                  </a:lnTo>
                  <a:lnTo>
                    <a:pt x="303" y="674"/>
                  </a:lnTo>
                  <a:lnTo>
                    <a:pt x="305" y="664"/>
                  </a:lnTo>
                  <a:lnTo>
                    <a:pt x="310" y="653"/>
                  </a:lnTo>
                  <a:lnTo>
                    <a:pt x="313" y="638"/>
                  </a:lnTo>
                  <a:lnTo>
                    <a:pt x="319" y="622"/>
                  </a:lnTo>
                  <a:lnTo>
                    <a:pt x="323" y="607"/>
                  </a:lnTo>
                  <a:lnTo>
                    <a:pt x="329" y="588"/>
                  </a:lnTo>
                  <a:lnTo>
                    <a:pt x="334" y="575"/>
                  </a:lnTo>
                  <a:lnTo>
                    <a:pt x="335" y="571"/>
                  </a:lnTo>
                  <a:lnTo>
                    <a:pt x="340" y="554"/>
                  </a:lnTo>
                  <a:lnTo>
                    <a:pt x="345" y="538"/>
                  </a:lnTo>
                  <a:lnTo>
                    <a:pt x="349" y="524"/>
                  </a:lnTo>
                  <a:lnTo>
                    <a:pt x="353" y="512"/>
                  </a:lnTo>
                  <a:lnTo>
                    <a:pt x="356" y="502"/>
                  </a:lnTo>
                  <a:lnTo>
                    <a:pt x="357" y="496"/>
                  </a:lnTo>
                  <a:lnTo>
                    <a:pt x="358" y="494"/>
                  </a:lnTo>
                  <a:lnTo>
                    <a:pt x="358" y="493"/>
                  </a:lnTo>
                  <a:lnTo>
                    <a:pt x="363" y="480"/>
                  </a:lnTo>
                  <a:lnTo>
                    <a:pt x="363" y="478"/>
                  </a:lnTo>
                  <a:lnTo>
                    <a:pt x="362" y="476"/>
                  </a:lnTo>
                  <a:lnTo>
                    <a:pt x="356" y="467"/>
                  </a:lnTo>
                  <a:lnTo>
                    <a:pt x="348" y="453"/>
                  </a:lnTo>
                  <a:lnTo>
                    <a:pt x="340" y="441"/>
                  </a:lnTo>
                  <a:lnTo>
                    <a:pt x="332" y="427"/>
                  </a:lnTo>
                  <a:lnTo>
                    <a:pt x="325" y="413"/>
                  </a:lnTo>
                  <a:lnTo>
                    <a:pt x="318" y="403"/>
                  </a:lnTo>
                  <a:lnTo>
                    <a:pt x="319" y="387"/>
                  </a:lnTo>
                  <a:lnTo>
                    <a:pt x="318" y="371"/>
                  </a:lnTo>
                  <a:lnTo>
                    <a:pt x="319" y="368"/>
                  </a:lnTo>
                  <a:lnTo>
                    <a:pt x="321" y="358"/>
                  </a:lnTo>
                  <a:lnTo>
                    <a:pt x="331" y="341"/>
                  </a:lnTo>
                  <a:lnTo>
                    <a:pt x="334" y="334"/>
                  </a:lnTo>
                  <a:lnTo>
                    <a:pt x="336" y="324"/>
                  </a:lnTo>
                  <a:lnTo>
                    <a:pt x="337" y="320"/>
                  </a:lnTo>
                  <a:lnTo>
                    <a:pt x="338" y="317"/>
                  </a:lnTo>
                  <a:lnTo>
                    <a:pt x="343" y="313"/>
                  </a:lnTo>
                  <a:lnTo>
                    <a:pt x="344" y="311"/>
                  </a:lnTo>
                  <a:lnTo>
                    <a:pt x="347" y="298"/>
                  </a:lnTo>
                  <a:lnTo>
                    <a:pt x="347" y="295"/>
                  </a:lnTo>
                  <a:lnTo>
                    <a:pt x="352" y="288"/>
                  </a:lnTo>
                  <a:lnTo>
                    <a:pt x="353" y="287"/>
                  </a:lnTo>
                  <a:lnTo>
                    <a:pt x="353" y="279"/>
                  </a:lnTo>
                  <a:lnTo>
                    <a:pt x="352" y="276"/>
                  </a:lnTo>
                  <a:lnTo>
                    <a:pt x="351" y="274"/>
                  </a:lnTo>
                  <a:lnTo>
                    <a:pt x="347" y="271"/>
                  </a:lnTo>
                  <a:lnTo>
                    <a:pt x="345" y="269"/>
                  </a:lnTo>
                  <a:lnTo>
                    <a:pt x="344" y="268"/>
                  </a:lnTo>
                  <a:lnTo>
                    <a:pt x="345" y="266"/>
                  </a:lnTo>
                  <a:lnTo>
                    <a:pt x="348" y="266"/>
                  </a:lnTo>
                  <a:lnTo>
                    <a:pt x="353" y="264"/>
                  </a:lnTo>
                  <a:lnTo>
                    <a:pt x="355" y="262"/>
                  </a:lnTo>
                  <a:lnTo>
                    <a:pt x="357" y="261"/>
                  </a:lnTo>
                  <a:lnTo>
                    <a:pt x="361" y="260"/>
                  </a:lnTo>
                  <a:lnTo>
                    <a:pt x="363" y="259"/>
                  </a:lnTo>
                  <a:lnTo>
                    <a:pt x="366" y="259"/>
                  </a:lnTo>
                  <a:lnTo>
                    <a:pt x="370" y="260"/>
                  </a:lnTo>
                  <a:lnTo>
                    <a:pt x="371" y="260"/>
                  </a:lnTo>
                  <a:lnTo>
                    <a:pt x="373" y="259"/>
                  </a:lnTo>
                  <a:lnTo>
                    <a:pt x="375" y="259"/>
                  </a:lnTo>
                  <a:lnTo>
                    <a:pt x="378" y="261"/>
                  </a:lnTo>
                  <a:lnTo>
                    <a:pt x="379" y="261"/>
                  </a:lnTo>
                  <a:lnTo>
                    <a:pt x="391" y="257"/>
                  </a:lnTo>
                  <a:lnTo>
                    <a:pt x="397" y="254"/>
                  </a:lnTo>
                  <a:lnTo>
                    <a:pt x="398" y="253"/>
                  </a:lnTo>
                  <a:lnTo>
                    <a:pt x="395" y="246"/>
                  </a:lnTo>
                  <a:lnTo>
                    <a:pt x="394" y="242"/>
                  </a:lnTo>
                  <a:lnTo>
                    <a:pt x="391" y="239"/>
                  </a:lnTo>
                  <a:lnTo>
                    <a:pt x="389" y="236"/>
                  </a:lnTo>
                  <a:lnTo>
                    <a:pt x="383" y="239"/>
                  </a:lnTo>
                  <a:lnTo>
                    <a:pt x="381" y="239"/>
                  </a:lnTo>
                  <a:lnTo>
                    <a:pt x="375" y="237"/>
                  </a:lnTo>
                  <a:lnTo>
                    <a:pt x="374" y="237"/>
                  </a:lnTo>
                  <a:lnTo>
                    <a:pt x="374" y="235"/>
                  </a:lnTo>
                  <a:lnTo>
                    <a:pt x="374" y="234"/>
                  </a:lnTo>
                  <a:lnTo>
                    <a:pt x="379" y="226"/>
                  </a:lnTo>
                  <a:lnTo>
                    <a:pt x="379" y="225"/>
                  </a:lnTo>
                  <a:lnTo>
                    <a:pt x="380" y="219"/>
                  </a:lnTo>
                  <a:lnTo>
                    <a:pt x="379" y="218"/>
                  </a:lnTo>
                  <a:lnTo>
                    <a:pt x="377" y="217"/>
                  </a:lnTo>
                  <a:lnTo>
                    <a:pt x="377" y="216"/>
                  </a:lnTo>
                  <a:lnTo>
                    <a:pt x="375" y="214"/>
                  </a:lnTo>
                  <a:lnTo>
                    <a:pt x="375" y="208"/>
                  </a:lnTo>
                  <a:lnTo>
                    <a:pt x="374" y="203"/>
                  </a:lnTo>
                  <a:lnTo>
                    <a:pt x="374" y="201"/>
                  </a:lnTo>
                  <a:lnTo>
                    <a:pt x="375" y="200"/>
                  </a:lnTo>
                  <a:lnTo>
                    <a:pt x="377" y="198"/>
                  </a:lnTo>
                  <a:lnTo>
                    <a:pt x="378" y="194"/>
                  </a:lnTo>
                  <a:lnTo>
                    <a:pt x="380" y="192"/>
                  </a:lnTo>
                  <a:lnTo>
                    <a:pt x="380" y="190"/>
                  </a:lnTo>
                  <a:lnTo>
                    <a:pt x="379" y="186"/>
                  </a:lnTo>
                  <a:lnTo>
                    <a:pt x="378" y="185"/>
                  </a:lnTo>
                  <a:lnTo>
                    <a:pt x="378" y="183"/>
                  </a:lnTo>
                  <a:lnTo>
                    <a:pt x="379" y="179"/>
                  </a:lnTo>
                  <a:lnTo>
                    <a:pt x="379" y="177"/>
                  </a:lnTo>
                  <a:lnTo>
                    <a:pt x="378" y="168"/>
                  </a:lnTo>
                  <a:lnTo>
                    <a:pt x="379" y="165"/>
                  </a:lnTo>
                  <a:lnTo>
                    <a:pt x="381" y="161"/>
                  </a:lnTo>
                  <a:lnTo>
                    <a:pt x="384" y="159"/>
                  </a:lnTo>
                  <a:lnTo>
                    <a:pt x="384" y="158"/>
                  </a:lnTo>
                  <a:lnTo>
                    <a:pt x="388" y="156"/>
                  </a:lnTo>
                  <a:lnTo>
                    <a:pt x="392" y="156"/>
                  </a:lnTo>
                  <a:lnTo>
                    <a:pt x="396" y="156"/>
                  </a:lnTo>
                  <a:lnTo>
                    <a:pt x="399" y="158"/>
                  </a:lnTo>
                  <a:lnTo>
                    <a:pt x="400" y="161"/>
                  </a:lnTo>
                  <a:lnTo>
                    <a:pt x="401" y="166"/>
                  </a:lnTo>
                  <a:lnTo>
                    <a:pt x="401" y="168"/>
                  </a:lnTo>
                  <a:lnTo>
                    <a:pt x="399" y="166"/>
                  </a:lnTo>
                  <a:lnTo>
                    <a:pt x="398" y="166"/>
                  </a:lnTo>
                  <a:lnTo>
                    <a:pt x="396" y="165"/>
                  </a:lnTo>
                  <a:lnTo>
                    <a:pt x="395" y="166"/>
                  </a:lnTo>
                  <a:lnTo>
                    <a:pt x="395" y="167"/>
                  </a:lnTo>
                  <a:lnTo>
                    <a:pt x="395" y="169"/>
                  </a:lnTo>
                  <a:lnTo>
                    <a:pt x="399" y="173"/>
                  </a:lnTo>
                  <a:lnTo>
                    <a:pt x="401" y="179"/>
                  </a:lnTo>
                  <a:lnTo>
                    <a:pt x="405" y="182"/>
                  </a:lnTo>
                  <a:lnTo>
                    <a:pt x="406" y="183"/>
                  </a:lnTo>
                  <a:lnTo>
                    <a:pt x="408" y="182"/>
                  </a:lnTo>
                  <a:lnTo>
                    <a:pt x="410" y="182"/>
                  </a:lnTo>
                  <a:lnTo>
                    <a:pt x="410" y="181"/>
                  </a:lnTo>
                  <a:lnTo>
                    <a:pt x="412" y="178"/>
                  </a:lnTo>
                  <a:lnTo>
                    <a:pt x="414" y="176"/>
                  </a:lnTo>
                  <a:lnTo>
                    <a:pt x="415" y="172"/>
                  </a:lnTo>
                  <a:lnTo>
                    <a:pt x="417" y="172"/>
                  </a:lnTo>
                  <a:lnTo>
                    <a:pt x="421" y="170"/>
                  </a:lnTo>
                  <a:lnTo>
                    <a:pt x="423" y="170"/>
                  </a:lnTo>
                  <a:lnTo>
                    <a:pt x="425" y="167"/>
                  </a:lnTo>
                  <a:lnTo>
                    <a:pt x="426" y="166"/>
                  </a:lnTo>
                  <a:lnTo>
                    <a:pt x="429" y="165"/>
                  </a:lnTo>
                  <a:lnTo>
                    <a:pt x="430" y="164"/>
                  </a:lnTo>
                  <a:lnTo>
                    <a:pt x="430" y="162"/>
                  </a:lnTo>
                  <a:lnTo>
                    <a:pt x="430" y="160"/>
                  </a:lnTo>
                  <a:lnTo>
                    <a:pt x="430" y="157"/>
                  </a:lnTo>
                  <a:lnTo>
                    <a:pt x="431" y="157"/>
                  </a:lnTo>
                  <a:lnTo>
                    <a:pt x="431" y="156"/>
                  </a:lnTo>
                  <a:lnTo>
                    <a:pt x="437" y="156"/>
                  </a:lnTo>
                  <a:lnTo>
                    <a:pt x="439" y="164"/>
                  </a:lnTo>
                  <a:lnTo>
                    <a:pt x="444" y="177"/>
                  </a:lnTo>
                  <a:lnTo>
                    <a:pt x="446" y="178"/>
                  </a:lnTo>
                  <a:lnTo>
                    <a:pt x="447" y="181"/>
                  </a:lnTo>
                  <a:close/>
                  <a:moveTo>
                    <a:pt x="433" y="120"/>
                  </a:moveTo>
                  <a:lnTo>
                    <a:pt x="433" y="124"/>
                  </a:lnTo>
                  <a:lnTo>
                    <a:pt x="430" y="125"/>
                  </a:lnTo>
                  <a:lnTo>
                    <a:pt x="427" y="126"/>
                  </a:lnTo>
                  <a:lnTo>
                    <a:pt x="426" y="126"/>
                  </a:lnTo>
                  <a:lnTo>
                    <a:pt x="423" y="128"/>
                  </a:lnTo>
                  <a:lnTo>
                    <a:pt x="422" y="129"/>
                  </a:lnTo>
                  <a:lnTo>
                    <a:pt x="421" y="129"/>
                  </a:lnTo>
                  <a:lnTo>
                    <a:pt x="420" y="128"/>
                  </a:lnTo>
                  <a:lnTo>
                    <a:pt x="418" y="127"/>
                  </a:lnTo>
                  <a:lnTo>
                    <a:pt x="420" y="125"/>
                  </a:lnTo>
                  <a:lnTo>
                    <a:pt x="422" y="124"/>
                  </a:lnTo>
                  <a:lnTo>
                    <a:pt x="423" y="123"/>
                  </a:lnTo>
                  <a:lnTo>
                    <a:pt x="422" y="122"/>
                  </a:lnTo>
                  <a:lnTo>
                    <a:pt x="422" y="120"/>
                  </a:lnTo>
                  <a:lnTo>
                    <a:pt x="422" y="118"/>
                  </a:lnTo>
                  <a:lnTo>
                    <a:pt x="424" y="116"/>
                  </a:lnTo>
                  <a:lnTo>
                    <a:pt x="427" y="117"/>
                  </a:lnTo>
                  <a:lnTo>
                    <a:pt x="429" y="119"/>
                  </a:lnTo>
                  <a:lnTo>
                    <a:pt x="433" y="120"/>
                  </a:lnTo>
                  <a:close/>
                  <a:moveTo>
                    <a:pt x="424" y="123"/>
                  </a:moveTo>
                  <a:lnTo>
                    <a:pt x="424" y="125"/>
                  </a:lnTo>
                  <a:lnTo>
                    <a:pt x="426" y="125"/>
                  </a:lnTo>
                  <a:lnTo>
                    <a:pt x="427" y="123"/>
                  </a:lnTo>
                  <a:lnTo>
                    <a:pt x="425" y="122"/>
                  </a:lnTo>
                  <a:lnTo>
                    <a:pt x="424" y="123"/>
                  </a:lnTo>
                  <a:close/>
                  <a:moveTo>
                    <a:pt x="435" y="0"/>
                  </a:moveTo>
                  <a:lnTo>
                    <a:pt x="437" y="2"/>
                  </a:lnTo>
                  <a:lnTo>
                    <a:pt x="438" y="1"/>
                  </a:lnTo>
                  <a:lnTo>
                    <a:pt x="439" y="1"/>
                  </a:lnTo>
                  <a:lnTo>
                    <a:pt x="439" y="2"/>
                  </a:lnTo>
                  <a:lnTo>
                    <a:pt x="439" y="3"/>
                  </a:lnTo>
                  <a:lnTo>
                    <a:pt x="439" y="5"/>
                  </a:lnTo>
                  <a:lnTo>
                    <a:pt x="440" y="3"/>
                  </a:lnTo>
                  <a:lnTo>
                    <a:pt x="441" y="3"/>
                  </a:lnTo>
                  <a:lnTo>
                    <a:pt x="441" y="5"/>
                  </a:lnTo>
                  <a:lnTo>
                    <a:pt x="442" y="5"/>
                  </a:lnTo>
                  <a:lnTo>
                    <a:pt x="444" y="6"/>
                  </a:lnTo>
                  <a:lnTo>
                    <a:pt x="446" y="6"/>
                  </a:lnTo>
                  <a:lnTo>
                    <a:pt x="447" y="6"/>
                  </a:lnTo>
                  <a:lnTo>
                    <a:pt x="447" y="3"/>
                  </a:lnTo>
                  <a:lnTo>
                    <a:pt x="446" y="3"/>
                  </a:lnTo>
                  <a:lnTo>
                    <a:pt x="448" y="2"/>
                  </a:lnTo>
                  <a:lnTo>
                    <a:pt x="449" y="6"/>
                  </a:lnTo>
                  <a:lnTo>
                    <a:pt x="449" y="7"/>
                  </a:lnTo>
                  <a:lnTo>
                    <a:pt x="448" y="7"/>
                  </a:lnTo>
                  <a:lnTo>
                    <a:pt x="444" y="7"/>
                  </a:lnTo>
                  <a:lnTo>
                    <a:pt x="443" y="7"/>
                  </a:lnTo>
                  <a:lnTo>
                    <a:pt x="440" y="10"/>
                  </a:lnTo>
                  <a:lnTo>
                    <a:pt x="439" y="10"/>
                  </a:lnTo>
                  <a:lnTo>
                    <a:pt x="439" y="11"/>
                  </a:lnTo>
                  <a:lnTo>
                    <a:pt x="438" y="13"/>
                  </a:lnTo>
                  <a:lnTo>
                    <a:pt x="440" y="15"/>
                  </a:lnTo>
                  <a:lnTo>
                    <a:pt x="441" y="16"/>
                  </a:lnTo>
                  <a:lnTo>
                    <a:pt x="442" y="16"/>
                  </a:lnTo>
                  <a:lnTo>
                    <a:pt x="443" y="16"/>
                  </a:lnTo>
                  <a:lnTo>
                    <a:pt x="444" y="15"/>
                  </a:lnTo>
                  <a:lnTo>
                    <a:pt x="446" y="15"/>
                  </a:lnTo>
                  <a:lnTo>
                    <a:pt x="447" y="16"/>
                  </a:lnTo>
                  <a:lnTo>
                    <a:pt x="444" y="19"/>
                  </a:lnTo>
                  <a:lnTo>
                    <a:pt x="444" y="20"/>
                  </a:lnTo>
                  <a:lnTo>
                    <a:pt x="443" y="18"/>
                  </a:lnTo>
                  <a:lnTo>
                    <a:pt x="442" y="18"/>
                  </a:lnTo>
                  <a:lnTo>
                    <a:pt x="441" y="18"/>
                  </a:lnTo>
                  <a:lnTo>
                    <a:pt x="442" y="19"/>
                  </a:lnTo>
                  <a:lnTo>
                    <a:pt x="442" y="20"/>
                  </a:lnTo>
                  <a:lnTo>
                    <a:pt x="441" y="20"/>
                  </a:lnTo>
                  <a:lnTo>
                    <a:pt x="442" y="23"/>
                  </a:lnTo>
                  <a:lnTo>
                    <a:pt x="444" y="23"/>
                  </a:lnTo>
                  <a:lnTo>
                    <a:pt x="446" y="24"/>
                  </a:lnTo>
                  <a:lnTo>
                    <a:pt x="446" y="26"/>
                  </a:lnTo>
                  <a:lnTo>
                    <a:pt x="444" y="26"/>
                  </a:lnTo>
                  <a:lnTo>
                    <a:pt x="443" y="26"/>
                  </a:lnTo>
                  <a:lnTo>
                    <a:pt x="443" y="25"/>
                  </a:lnTo>
                  <a:lnTo>
                    <a:pt x="442" y="25"/>
                  </a:lnTo>
                  <a:lnTo>
                    <a:pt x="441" y="25"/>
                  </a:lnTo>
                  <a:lnTo>
                    <a:pt x="439" y="25"/>
                  </a:lnTo>
                  <a:lnTo>
                    <a:pt x="439" y="24"/>
                  </a:lnTo>
                  <a:lnTo>
                    <a:pt x="439" y="22"/>
                  </a:lnTo>
                  <a:lnTo>
                    <a:pt x="438" y="22"/>
                  </a:lnTo>
                  <a:lnTo>
                    <a:pt x="437" y="23"/>
                  </a:lnTo>
                  <a:lnTo>
                    <a:pt x="435" y="23"/>
                  </a:lnTo>
                  <a:lnTo>
                    <a:pt x="435" y="22"/>
                  </a:lnTo>
                  <a:lnTo>
                    <a:pt x="437" y="22"/>
                  </a:lnTo>
                  <a:lnTo>
                    <a:pt x="437" y="20"/>
                  </a:lnTo>
                  <a:lnTo>
                    <a:pt x="438" y="20"/>
                  </a:lnTo>
                  <a:lnTo>
                    <a:pt x="435" y="19"/>
                  </a:lnTo>
                  <a:lnTo>
                    <a:pt x="432" y="22"/>
                  </a:lnTo>
                  <a:lnTo>
                    <a:pt x="431" y="23"/>
                  </a:lnTo>
                  <a:lnTo>
                    <a:pt x="432" y="25"/>
                  </a:lnTo>
                  <a:lnTo>
                    <a:pt x="431" y="26"/>
                  </a:lnTo>
                  <a:lnTo>
                    <a:pt x="431" y="27"/>
                  </a:lnTo>
                  <a:lnTo>
                    <a:pt x="431" y="28"/>
                  </a:lnTo>
                  <a:lnTo>
                    <a:pt x="432" y="30"/>
                  </a:lnTo>
                  <a:lnTo>
                    <a:pt x="433" y="27"/>
                  </a:lnTo>
                  <a:lnTo>
                    <a:pt x="433" y="26"/>
                  </a:lnTo>
                  <a:lnTo>
                    <a:pt x="434" y="26"/>
                  </a:lnTo>
                  <a:lnTo>
                    <a:pt x="435" y="27"/>
                  </a:lnTo>
                  <a:lnTo>
                    <a:pt x="435" y="28"/>
                  </a:lnTo>
                  <a:lnTo>
                    <a:pt x="435" y="30"/>
                  </a:lnTo>
                  <a:lnTo>
                    <a:pt x="434" y="31"/>
                  </a:lnTo>
                  <a:lnTo>
                    <a:pt x="437" y="32"/>
                  </a:lnTo>
                  <a:lnTo>
                    <a:pt x="446" y="32"/>
                  </a:lnTo>
                  <a:lnTo>
                    <a:pt x="444" y="33"/>
                  </a:lnTo>
                  <a:lnTo>
                    <a:pt x="443" y="34"/>
                  </a:lnTo>
                  <a:lnTo>
                    <a:pt x="440" y="36"/>
                  </a:lnTo>
                  <a:lnTo>
                    <a:pt x="437" y="37"/>
                  </a:lnTo>
                  <a:lnTo>
                    <a:pt x="437" y="39"/>
                  </a:lnTo>
                  <a:lnTo>
                    <a:pt x="437" y="40"/>
                  </a:lnTo>
                  <a:lnTo>
                    <a:pt x="439" y="39"/>
                  </a:lnTo>
                  <a:lnTo>
                    <a:pt x="440" y="40"/>
                  </a:lnTo>
                  <a:lnTo>
                    <a:pt x="440" y="42"/>
                  </a:lnTo>
                  <a:lnTo>
                    <a:pt x="438" y="43"/>
                  </a:lnTo>
                  <a:lnTo>
                    <a:pt x="439" y="44"/>
                  </a:lnTo>
                  <a:lnTo>
                    <a:pt x="440" y="47"/>
                  </a:lnTo>
                  <a:lnTo>
                    <a:pt x="440" y="48"/>
                  </a:lnTo>
                  <a:lnTo>
                    <a:pt x="441" y="48"/>
                  </a:lnTo>
                  <a:lnTo>
                    <a:pt x="443" y="48"/>
                  </a:lnTo>
                  <a:lnTo>
                    <a:pt x="442" y="49"/>
                  </a:lnTo>
                  <a:lnTo>
                    <a:pt x="442" y="51"/>
                  </a:lnTo>
                  <a:lnTo>
                    <a:pt x="441" y="50"/>
                  </a:lnTo>
                  <a:lnTo>
                    <a:pt x="439" y="49"/>
                  </a:lnTo>
                  <a:lnTo>
                    <a:pt x="438" y="50"/>
                  </a:lnTo>
                  <a:lnTo>
                    <a:pt x="437" y="51"/>
                  </a:lnTo>
                  <a:lnTo>
                    <a:pt x="438" y="53"/>
                  </a:lnTo>
                  <a:lnTo>
                    <a:pt x="438" y="56"/>
                  </a:lnTo>
                  <a:lnTo>
                    <a:pt x="435" y="58"/>
                  </a:lnTo>
                  <a:lnTo>
                    <a:pt x="434" y="60"/>
                  </a:lnTo>
                  <a:lnTo>
                    <a:pt x="434" y="61"/>
                  </a:lnTo>
                  <a:lnTo>
                    <a:pt x="434" y="64"/>
                  </a:lnTo>
                  <a:lnTo>
                    <a:pt x="432" y="66"/>
                  </a:lnTo>
                  <a:lnTo>
                    <a:pt x="431" y="68"/>
                  </a:lnTo>
                  <a:lnTo>
                    <a:pt x="430" y="70"/>
                  </a:lnTo>
                  <a:lnTo>
                    <a:pt x="429" y="70"/>
                  </a:lnTo>
                  <a:lnTo>
                    <a:pt x="429" y="68"/>
                  </a:lnTo>
                  <a:lnTo>
                    <a:pt x="427" y="70"/>
                  </a:lnTo>
                  <a:lnTo>
                    <a:pt x="425" y="75"/>
                  </a:lnTo>
                  <a:lnTo>
                    <a:pt x="425" y="78"/>
                  </a:lnTo>
                  <a:lnTo>
                    <a:pt x="425" y="82"/>
                  </a:lnTo>
                  <a:lnTo>
                    <a:pt x="426" y="84"/>
                  </a:lnTo>
                  <a:lnTo>
                    <a:pt x="422" y="85"/>
                  </a:lnTo>
                  <a:lnTo>
                    <a:pt x="421" y="85"/>
                  </a:lnTo>
                  <a:lnTo>
                    <a:pt x="418" y="85"/>
                  </a:lnTo>
                  <a:lnTo>
                    <a:pt x="418" y="84"/>
                  </a:lnTo>
                  <a:lnTo>
                    <a:pt x="417" y="82"/>
                  </a:lnTo>
                  <a:lnTo>
                    <a:pt x="416" y="81"/>
                  </a:lnTo>
                  <a:lnTo>
                    <a:pt x="414" y="81"/>
                  </a:lnTo>
                  <a:lnTo>
                    <a:pt x="413" y="78"/>
                  </a:lnTo>
                  <a:lnTo>
                    <a:pt x="413" y="74"/>
                  </a:lnTo>
                  <a:lnTo>
                    <a:pt x="413" y="72"/>
                  </a:lnTo>
                  <a:lnTo>
                    <a:pt x="414" y="70"/>
                  </a:lnTo>
                  <a:lnTo>
                    <a:pt x="415" y="69"/>
                  </a:lnTo>
                  <a:lnTo>
                    <a:pt x="415" y="68"/>
                  </a:lnTo>
                  <a:lnTo>
                    <a:pt x="415" y="67"/>
                  </a:lnTo>
                  <a:lnTo>
                    <a:pt x="413" y="64"/>
                  </a:lnTo>
                  <a:lnTo>
                    <a:pt x="413" y="62"/>
                  </a:lnTo>
                  <a:lnTo>
                    <a:pt x="413" y="60"/>
                  </a:lnTo>
                  <a:lnTo>
                    <a:pt x="415" y="58"/>
                  </a:lnTo>
                  <a:lnTo>
                    <a:pt x="415" y="56"/>
                  </a:lnTo>
                  <a:lnTo>
                    <a:pt x="416" y="47"/>
                  </a:lnTo>
                  <a:lnTo>
                    <a:pt x="416" y="43"/>
                  </a:lnTo>
                  <a:lnTo>
                    <a:pt x="416" y="41"/>
                  </a:lnTo>
                  <a:lnTo>
                    <a:pt x="416" y="39"/>
                  </a:lnTo>
                  <a:lnTo>
                    <a:pt x="415" y="34"/>
                  </a:lnTo>
                  <a:lnTo>
                    <a:pt x="414" y="34"/>
                  </a:lnTo>
                  <a:lnTo>
                    <a:pt x="408" y="35"/>
                  </a:lnTo>
                  <a:lnTo>
                    <a:pt x="406" y="35"/>
                  </a:lnTo>
                  <a:lnTo>
                    <a:pt x="407" y="34"/>
                  </a:lnTo>
                  <a:lnTo>
                    <a:pt x="407" y="31"/>
                  </a:lnTo>
                  <a:lnTo>
                    <a:pt x="414" y="20"/>
                  </a:lnTo>
                  <a:lnTo>
                    <a:pt x="416" y="15"/>
                  </a:lnTo>
                  <a:lnTo>
                    <a:pt x="417" y="14"/>
                  </a:lnTo>
                  <a:lnTo>
                    <a:pt x="420" y="14"/>
                  </a:lnTo>
                  <a:lnTo>
                    <a:pt x="420" y="15"/>
                  </a:lnTo>
                  <a:lnTo>
                    <a:pt x="421" y="17"/>
                  </a:lnTo>
                  <a:lnTo>
                    <a:pt x="420" y="18"/>
                  </a:lnTo>
                  <a:lnTo>
                    <a:pt x="420" y="19"/>
                  </a:lnTo>
                  <a:lnTo>
                    <a:pt x="421" y="19"/>
                  </a:lnTo>
                  <a:lnTo>
                    <a:pt x="421" y="18"/>
                  </a:lnTo>
                  <a:lnTo>
                    <a:pt x="424" y="18"/>
                  </a:lnTo>
                  <a:lnTo>
                    <a:pt x="424" y="17"/>
                  </a:lnTo>
                  <a:lnTo>
                    <a:pt x="425" y="17"/>
                  </a:lnTo>
                  <a:lnTo>
                    <a:pt x="426" y="18"/>
                  </a:lnTo>
                  <a:lnTo>
                    <a:pt x="427" y="19"/>
                  </a:lnTo>
                  <a:lnTo>
                    <a:pt x="427" y="20"/>
                  </a:lnTo>
                  <a:lnTo>
                    <a:pt x="429" y="19"/>
                  </a:lnTo>
                  <a:lnTo>
                    <a:pt x="430" y="20"/>
                  </a:lnTo>
                  <a:lnTo>
                    <a:pt x="431" y="20"/>
                  </a:lnTo>
                  <a:lnTo>
                    <a:pt x="434" y="18"/>
                  </a:lnTo>
                  <a:lnTo>
                    <a:pt x="435" y="18"/>
                  </a:lnTo>
                  <a:lnTo>
                    <a:pt x="438" y="18"/>
                  </a:lnTo>
                  <a:lnTo>
                    <a:pt x="439" y="18"/>
                  </a:lnTo>
                  <a:lnTo>
                    <a:pt x="439" y="17"/>
                  </a:lnTo>
                  <a:lnTo>
                    <a:pt x="438" y="16"/>
                  </a:lnTo>
                  <a:lnTo>
                    <a:pt x="437" y="16"/>
                  </a:lnTo>
                  <a:lnTo>
                    <a:pt x="435" y="15"/>
                  </a:lnTo>
                  <a:lnTo>
                    <a:pt x="434" y="16"/>
                  </a:lnTo>
                  <a:lnTo>
                    <a:pt x="433" y="16"/>
                  </a:lnTo>
                  <a:lnTo>
                    <a:pt x="432" y="17"/>
                  </a:lnTo>
                  <a:lnTo>
                    <a:pt x="431" y="18"/>
                  </a:lnTo>
                  <a:lnTo>
                    <a:pt x="430" y="18"/>
                  </a:lnTo>
                  <a:lnTo>
                    <a:pt x="429" y="18"/>
                  </a:lnTo>
                  <a:lnTo>
                    <a:pt x="429" y="17"/>
                  </a:lnTo>
                  <a:lnTo>
                    <a:pt x="430" y="11"/>
                  </a:lnTo>
                  <a:lnTo>
                    <a:pt x="430" y="10"/>
                  </a:lnTo>
                  <a:lnTo>
                    <a:pt x="433" y="13"/>
                  </a:lnTo>
                  <a:lnTo>
                    <a:pt x="434" y="13"/>
                  </a:lnTo>
                  <a:lnTo>
                    <a:pt x="434" y="11"/>
                  </a:lnTo>
                  <a:lnTo>
                    <a:pt x="434" y="10"/>
                  </a:lnTo>
                  <a:lnTo>
                    <a:pt x="433" y="9"/>
                  </a:lnTo>
                  <a:lnTo>
                    <a:pt x="432" y="8"/>
                  </a:lnTo>
                  <a:lnTo>
                    <a:pt x="431" y="8"/>
                  </a:lnTo>
                  <a:lnTo>
                    <a:pt x="431" y="7"/>
                  </a:lnTo>
                  <a:lnTo>
                    <a:pt x="432" y="7"/>
                  </a:lnTo>
                  <a:lnTo>
                    <a:pt x="434" y="5"/>
                  </a:lnTo>
                  <a:lnTo>
                    <a:pt x="434" y="3"/>
                  </a:lnTo>
                  <a:lnTo>
                    <a:pt x="434" y="1"/>
                  </a:lnTo>
                  <a:lnTo>
                    <a:pt x="434" y="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" name="Freeform 14">
              <a:extLst>
                <a:ext uri="{FF2B5EF4-FFF2-40B4-BE49-F238E27FC236}">
                  <a16:creationId xmlns:a16="http://schemas.microsoft.com/office/drawing/2014/main" id="{6E629EAB-207D-D977-0766-349F34F60D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7013" y="1647825"/>
              <a:ext cx="758825" cy="598488"/>
            </a:xfrm>
            <a:custGeom>
              <a:avLst/>
              <a:gdLst>
                <a:gd name="T0" fmla="*/ 226 w 478"/>
                <a:gd name="T1" fmla="*/ 210 h 377"/>
                <a:gd name="T2" fmla="*/ 205 w 478"/>
                <a:gd name="T3" fmla="*/ 210 h 377"/>
                <a:gd name="T4" fmla="*/ 219 w 478"/>
                <a:gd name="T5" fmla="*/ 203 h 377"/>
                <a:gd name="T6" fmla="*/ 252 w 478"/>
                <a:gd name="T7" fmla="*/ 199 h 377"/>
                <a:gd name="T8" fmla="*/ 263 w 478"/>
                <a:gd name="T9" fmla="*/ 197 h 377"/>
                <a:gd name="T10" fmla="*/ 268 w 478"/>
                <a:gd name="T11" fmla="*/ 195 h 377"/>
                <a:gd name="T12" fmla="*/ 103 w 478"/>
                <a:gd name="T13" fmla="*/ 187 h 377"/>
                <a:gd name="T14" fmla="*/ 268 w 478"/>
                <a:gd name="T15" fmla="*/ 189 h 377"/>
                <a:gd name="T16" fmla="*/ 180 w 478"/>
                <a:gd name="T17" fmla="*/ 194 h 377"/>
                <a:gd name="T18" fmla="*/ 161 w 478"/>
                <a:gd name="T19" fmla="*/ 198 h 377"/>
                <a:gd name="T20" fmla="*/ 179 w 478"/>
                <a:gd name="T21" fmla="*/ 193 h 377"/>
                <a:gd name="T22" fmla="*/ 286 w 478"/>
                <a:gd name="T23" fmla="*/ 182 h 377"/>
                <a:gd name="T24" fmla="*/ 287 w 478"/>
                <a:gd name="T25" fmla="*/ 181 h 377"/>
                <a:gd name="T26" fmla="*/ 76 w 478"/>
                <a:gd name="T27" fmla="*/ 174 h 377"/>
                <a:gd name="T28" fmla="*/ 454 w 478"/>
                <a:gd name="T29" fmla="*/ 28 h 377"/>
                <a:gd name="T30" fmla="*/ 459 w 478"/>
                <a:gd name="T31" fmla="*/ 50 h 377"/>
                <a:gd name="T32" fmla="*/ 476 w 478"/>
                <a:gd name="T33" fmla="*/ 75 h 377"/>
                <a:gd name="T34" fmla="*/ 475 w 478"/>
                <a:gd name="T35" fmla="*/ 95 h 377"/>
                <a:gd name="T36" fmla="*/ 466 w 478"/>
                <a:gd name="T37" fmla="*/ 133 h 377"/>
                <a:gd name="T38" fmla="*/ 442 w 478"/>
                <a:gd name="T39" fmla="*/ 145 h 377"/>
                <a:gd name="T40" fmla="*/ 437 w 478"/>
                <a:gd name="T41" fmla="*/ 122 h 377"/>
                <a:gd name="T42" fmla="*/ 420 w 478"/>
                <a:gd name="T43" fmla="*/ 152 h 377"/>
                <a:gd name="T44" fmla="*/ 420 w 478"/>
                <a:gd name="T45" fmla="*/ 184 h 377"/>
                <a:gd name="T46" fmla="*/ 435 w 478"/>
                <a:gd name="T47" fmla="*/ 208 h 377"/>
                <a:gd name="T48" fmla="*/ 404 w 478"/>
                <a:gd name="T49" fmla="*/ 225 h 377"/>
                <a:gd name="T50" fmla="*/ 394 w 478"/>
                <a:gd name="T51" fmla="*/ 245 h 377"/>
                <a:gd name="T52" fmla="*/ 362 w 478"/>
                <a:gd name="T53" fmla="*/ 324 h 377"/>
                <a:gd name="T54" fmla="*/ 268 w 478"/>
                <a:gd name="T55" fmla="*/ 367 h 377"/>
                <a:gd name="T56" fmla="*/ 101 w 478"/>
                <a:gd name="T57" fmla="*/ 344 h 377"/>
                <a:gd name="T58" fmla="*/ 44 w 478"/>
                <a:gd name="T59" fmla="*/ 274 h 377"/>
                <a:gd name="T60" fmla="*/ 0 w 478"/>
                <a:gd name="T61" fmla="*/ 205 h 377"/>
                <a:gd name="T62" fmla="*/ 9 w 478"/>
                <a:gd name="T63" fmla="*/ 202 h 377"/>
                <a:gd name="T64" fmla="*/ 22 w 478"/>
                <a:gd name="T65" fmla="*/ 202 h 377"/>
                <a:gd name="T66" fmla="*/ 32 w 478"/>
                <a:gd name="T67" fmla="*/ 230 h 377"/>
                <a:gd name="T68" fmla="*/ 57 w 478"/>
                <a:gd name="T69" fmla="*/ 232 h 377"/>
                <a:gd name="T70" fmla="*/ 78 w 478"/>
                <a:gd name="T71" fmla="*/ 226 h 377"/>
                <a:gd name="T72" fmla="*/ 95 w 478"/>
                <a:gd name="T73" fmla="*/ 214 h 377"/>
                <a:gd name="T74" fmla="*/ 111 w 478"/>
                <a:gd name="T75" fmla="*/ 212 h 377"/>
                <a:gd name="T76" fmla="*/ 138 w 478"/>
                <a:gd name="T77" fmla="*/ 212 h 377"/>
                <a:gd name="T78" fmla="*/ 156 w 478"/>
                <a:gd name="T79" fmla="*/ 212 h 377"/>
                <a:gd name="T80" fmla="*/ 188 w 478"/>
                <a:gd name="T81" fmla="*/ 217 h 377"/>
                <a:gd name="T82" fmla="*/ 203 w 478"/>
                <a:gd name="T83" fmla="*/ 223 h 377"/>
                <a:gd name="T84" fmla="*/ 229 w 478"/>
                <a:gd name="T85" fmla="*/ 222 h 377"/>
                <a:gd name="T86" fmla="*/ 259 w 478"/>
                <a:gd name="T87" fmla="*/ 207 h 377"/>
                <a:gd name="T88" fmla="*/ 289 w 478"/>
                <a:gd name="T89" fmla="*/ 183 h 377"/>
                <a:gd name="T90" fmla="*/ 295 w 478"/>
                <a:gd name="T91" fmla="*/ 177 h 377"/>
                <a:gd name="T92" fmla="*/ 286 w 478"/>
                <a:gd name="T93" fmla="*/ 167 h 377"/>
                <a:gd name="T94" fmla="*/ 297 w 478"/>
                <a:gd name="T95" fmla="*/ 173 h 377"/>
                <a:gd name="T96" fmla="*/ 304 w 478"/>
                <a:gd name="T97" fmla="*/ 159 h 377"/>
                <a:gd name="T98" fmla="*/ 306 w 478"/>
                <a:gd name="T99" fmla="*/ 145 h 377"/>
                <a:gd name="T100" fmla="*/ 337 w 478"/>
                <a:gd name="T101" fmla="*/ 123 h 377"/>
                <a:gd name="T102" fmla="*/ 367 w 478"/>
                <a:gd name="T103" fmla="*/ 93 h 377"/>
                <a:gd name="T104" fmla="*/ 370 w 478"/>
                <a:gd name="T105" fmla="*/ 88 h 377"/>
                <a:gd name="T106" fmla="*/ 385 w 478"/>
                <a:gd name="T107" fmla="*/ 73 h 377"/>
                <a:gd name="T108" fmla="*/ 392 w 478"/>
                <a:gd name="T109" fmla="*/ 60 h 377"/>
                <a:gd name="T110" fmla="*/ 403 w 478"/>
                <a:gd name="T111" fmla="*/ 59 h 377"/>
                <a:gd name="T112" fmla="*/ 424 w 478"/>
                <a:gd name="T113" fmla="*/ 40 h 377"/>
                <a:gd name="T114" fmla="*/ 437 w 478"/>
                <a:gd name="T115" fmla="*/ 26 h 377"/>
                <a:gd name="T116" fmla="*/ 445 w 478"/>
                <a:gd name="T117" fmla="*/ 9 h 377"/>
                <a:gd name="T118" fmla="*/ 463 w 478"/>
                <a:gd name="T119" fmla="*/ 86 h 377"/>
                <a:gd name="T120" fmla="*/ 471 w 478"/>
                <a:gd name="T121" fmla="*/ 9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78" h="377">
                  <a:moveTo>
                    <a:pt x="228" y="202"/>
                  </a:moveTo>
                  <a:lnTo>
                    <a:pt x="230" y="205"/>
                  </a:lnTo>
                  <a:lnTo>
                    <a:pt x="231" y="205"/>
                  </a:lnTo>
                  <a:lnTo>
                    <a:pt x="234" y="205"/>
                  </a:lnTo>
                  <a:lnTo>
                    <a:pt x="234" y="206"/>
                  </a:lnTo>
                  <a:lnTo>
                    <a:pt x="237" y="206"/>
                  </a:lnTo>
                  <a:lnTo>
                    <a:pt x="238" y="209"/>
                  </a:lnTo>
                  <a:lnTo>
                    <a:pt x="237" y="211"/>
                  </a:lnTo>
                  <a:lnTo>
                    <a:pt x="233" y="212"/>
                  </a:lnTo>
                  <a:lnTo>
                    <a:pt x="230" y="212"/>
                  </a:lnTo>
                  <a:lnTo>
                    <a:pt x="226" y="211"/>
                  </a:lnTo>
                  <a:lnTo>
                    <a:pt x="226" y="210"/>
                  </a:lnTo>
                  <a:lnTo>
                    <a:pt x="226" y="209"/>
                  </a:lnTo>
                  <a:lnTo>
                    <a:pt x="225" y="209"/>
                  </a:lnTo>
                  <a:lnTo>
                    <a:pt x="224" y="211"/>
                  </a:lnTo>
                  <a:lnTo>
                    <a:pt x="225" y="211"/>
                  </a:lnTo>
                  <a:lnTo>
                    <a:pt x="222" y="214"/>
                  </a:lnTo>
                  <a:lnTo>
                    <a:pt x="219" y="214"/>
                  </a:lnTo>
                  <a:lnTo>
                    <a:pt x="215" y="214"/>
                  </a:lnTo>
                  <a:lnTo>
                    <a:pt x="213" y="212"/>
                  </a:lnTo>
                  <a:lnTo>
                    <a:pt x="211" y="211"/>
                  </a:lnTo>
                  <a:lnTo>
                    <a:pt x="209" y="211"/>
                  </a:lnTo>
                  <a:lnTo>
                    <a:pt x="207" y="211"/>
                  </a:lnTo>
                  <a:lnTo>
                    <a:pt x="205" y="210"/>
                  </a:lnTo>
                  <a:lnTo>
                    <a:pt x="204" y="210"/>
                  </a:lnTo>
                  <a:lnTo>
                    <a:pt x="204" y="209"/>
                  </a:lnTo>
                  <a:lnTo>
                    <a:pt x="206" y="208"/>
                  </a:lnTo>
                  <a:lnTo>
                    <a:pt x="207" y="207"/>
                  </a:lnTo>
                  <a:lnTo>
                    <a:pt x="209" y="206"/>
                  </a:lnTo>
                  <a:lnTo>
                    <a:pt x="211" y="206"/>
                  </a:lnTo>
                  <a:lnTo>
                    <a:pt x="213" y="203"/>
                  </a:lnTo>
                  <a:lnTo>
                    <a:pt x="214" y="203"/>
                  </a:lnTo>
                  <a:lnTo>
                    <a:pt x="215" y="202"/>
                  </a:lnTo>
                  <a:lnTo>
                    <a:pt x="216" y="202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22" y="201"/>
                  </a:lnTo>
                  <a:lnTo>
                    <a:pt x="224" y="200"/>
                  </a:lnTo>
                  <a:lnTo>
                    <a:pt x="225" y="199"/>
                  </a:lnTo>
                  <a:lnTo>
                    <a:pt x="226" y="198"/>
                  </a:lnTo>
                  <a:lnTo>
                    <a:pt x="226" y="200"/>
                  </a:lnTo>
                  <a:lnTo>
                    <a:pt x="228" y="202"/>
                  </a:lnTo>
                  <a:close/>
                  <a:moveTo>
                    <a:pt x="260" y="200"/>
                  </a:moveTo>
                  <a:lnTo>
                    <a:pt x="260" y="203"/>
                  </a:lnTo>
                  <a:lnTo>
                    <a:pt x="259" y="201"/>
                  </a:lnTo>
                  <a:lnTo>
                    <a:pt x="257" y="200"/>
                  </a:lnTo>
                  <a:lnTo>
                    <a:pt x="255" y="200"/>
                  </a:lnTo>
                  <a:lnTo>
                    <a:pt x="252" y="199"/>
                  </a:lnTo>
                  <a:lnTo>
                    <a:pt x="251" y="195"/>
                  </a:lnTo>
                  <a:lnTo>
                    <a:pt x="252" y="193"/>
                  </a:lnTo>
                  <a:lnTo>
                    <a:pt x="255" y="192"/>
                  </a:lnTo>
                  <a:lnTo>
                    <a:pt x="255" y="193"/>
                  </a:lnTo>
                  <a:lnTo>
                    <a:pt x="256" y="193"/>
                  </a:lnTo>
                  <a:lnTo>
                    <a:pt x="258" y="197"/>
                  </a:lnTo>
                  <a:lnTo>
                    <a:pt x="260" y="198"/>
                  </a:lnTo>
                  <a:lnTo>
                    <a:pt x="260" y="200"/>
                  </a:lnTo>
                  <a:close/>
                  <a:moveTo>
                    <a:pt x="266" y="198"/>
                  </a:moveTo>
                  <a:lnTo>
                    <a:pt x="265" y="198"/>
                  </a:lnTo>
                  <a:lnTo>
                    <a:pt x="264" y="198"/>
                  </a:lnTo>
                  <a:lnTo>
                    <a:pt x="263" y="197"/>
                  </a:lnTo>
                  <a:lnTo>
                    <a:pt x="261" y="195"/>
                  </a:lnTo>
                  <a:lnTo>
                    <a:pt x="260" y="194"/>
                  </a:lnTo>
                  <a:lnTo>
                    <a:pt x="259" y="194"/>
                  </a:lnTo>
                  <a:lnTo>
                    <a:pt x="259" y="193"/>
                  </a:lnTo>
                  <a:lnTo>
                    <a:pt x="259" y="191"/>
                  </a:lnTo>
                  <a:lnTo>
                    <a:pt x="260" y="191"/>
                  </a:lnTo>
                  <a:lnTo>
                    <a:pt x="261" y="190"/>
                  </a:lnTo>
                  <a:lnTo>
                    <a:pt x="263" y="189"/>
                  </a:lnTo>
                  <a:lnTo>
                    <a:pt x="264" y="189"/>
                  </a:lnTo>
                  <a:lnTo>
                    <a:pt x="265" y="191"/>
                  </a:lnTo>
                  <a:lnTo>
                    <a:pt x="266" y="192"/>
                  </a:lnTo>
                  <a:lnTo>
                    <a:pt x="268" y="195"/>
                  </a:lnTo>
                  <a:lnTo>
                    <a:pt x="267" y="195"/>
                  </a:lnTo>
                  <a:lnTo>
                    <a:pt x="267" y="197"/>
                  </a:lnTo>
                  <a:lnTo>
                    <a:pt x="266" y="198"/>
                  </a:lnTo>
                  <a:close/>
                  <a:moveTo>
                    <a:pt x="103" y="199"/>
                  </a:moveTo>
                  <a:lnTo>
                    <a:pt x="102" y="200"/>
                  </a:lnTo>
                  <a:lnTo>
                    <a:pt x="100" y="199"/>
                  </a:lnTo>
                  <a:lnTo>
                    <a:pt x="100" y="198"/>
                  </a:lnTo>
                  <a:lnTo>
                    <a:pt x="97" y="194"/>
                  </a:lnTo>
                  <a:lnTo>
                    <a:pt x="99" y="192"/>
                  </a:lnTo>
                  <a:lnTo>
                    <a:pt x="100" y="191"/>
                  </a:lnTo>
                  <a:lnTo>
                    <a:pt x="101" y="189"/>
                  </a:lnTo>
                  <a:lnTo>
                    <a:pt x="103" y="187"/>
                  </a:lnTo>
                  <a:lnTo>
                    <a:pt x="105" y="189"/>
                  </a:lnTo>
                  <a:lnTo>
                    <a:pt x="107" y="190"/>
                  </a:lnTo>
                  <a:lnTo>
                    <a:pt x="108" y="193"/>
                  </a:lnTo>
                  <a:lnTo>
                    <a:pt x="108" y="194"/>
                  </a:lnTo>
                  <a:lnTo>
                    <a:pt x="105" y="198"/>
                  </a:lnTo>
                  <a:lnTo>
                    <a:pt x="103" y="199"/>
                  </a:lnTo>
                  <a:close/>
                  <a:moveTo>
                    <a:pt x="274" y="189"/>
                  </a:moveTo>
                  <a:lnTo>
                    <a:pt x="274" y="190"/>
                  </a:lnTo>
                  <a:lnTo>
                    <a:pt x="274" y="193"/>
                  </a:lnTo>
                  <a:lnTo>
                    <a:pt x="272" y="194"/>
                  </a:lnTo>
                  <a:lnTo>
                    <a:pt x="269" y="189"/>
                  </a:lnTo>
                  <a:lnTo>
                    <a:pt x="268" y="189"/>
                  </a:lnTo>
                  <a:lnTo>
                    <a:pt x="269" y="189"/>
                  </a:lnTo>
                  <a:lnTo>
                    <a:pt x="271" y="189"/>
                  </a:lnTo>
                  <a:lnTo>
                    <a:pt x="272" y="189"/>
                  </a:lnTo>
                  <a:lnTo>
                    <a:pt x="272" y="190"/>
                  </a:lnTo>
                  <a:lnTo>
                    <a:pt x="272" y="189"/>
                  </a:lnTo>
                  <a:lnTo>
                    <a:pt x="271" y="187"/>
                  </a:lnTo>
                  <a:lnTo>
                    <a:pt x="271" y="186"/>
                  </a:lnTo>
                  <a:lnTo>
                    <a:pt x="272" y="186"/>
                  </a:lnTo>
                  <a:lnTo>
                    <a:pt x="274" y="187"/>
                  </a:lnTo>
                  <a:lnTo>
                    <a:pt x="274" y="189"/>
                  </a:lnTo>
                  <a:close/>
                  <a:moveTo>
                    <a:pt x="185" y="192"/>
                  </a:moveTo>
                  <a:lnTo>
                    <a:pt x="180" y="194"/>
                  </a:lnTo>
                  <a:lnTo>
                    <a:pt x="179" y="195"/>
                  </a:lnTo>
                  <a:lnTo>
                    <a:pt x="177" y="195"/>
                  </a:lnTo>
                  <a:lnTo>
                    <a:pt x="174" y="197"/>
                  </a:lnTo>
                  <a:lnTo>
                    <a:pt x="174" y="198"/>
                  </a:lnTo>
                  <a:lnTo>
                    <a:pt x="174" y="200"/>
                  </a:lnTo>
                  <a:lnTo>
                    <a:pt x="172" y="198"/>
                  </a:lnTo>
                  <a:lnTo>
                    <a:pt x="171" y="198"/>
                  </a:lnTo>
                  <a:lnTo>
                    <a:pt x="170" y="197"/>
                  </a:lnTo>
                  <a:lnTo>
                    <a:pt x="169" y="198"/>
                  </a:lnTo>
                  <a:lnTo>
                    <a:pt x="164" y="198"/>
                  </a:lnTo>
                  <a:lnTo>
                    <a:pt x="163" y="198"/>
                  </a:lnTo>
                  <a:lnTo>
                    <a:pt x="161" y="198"/>
                  </a:lnTo>
                  <a:lnTo>
                    <a:pt x="161" y="197"/>
                  </a:lnTo>
                  <a:lnTo>
                    <a:pt x="161" y="195"/>
                  </a:lnTo>
                  <a:lnTo>
                    <a:pt x="165" y="195"/>
                  </a:lnTo>
                  <a:lnTo>
                    <a:pt x="166" y="195"/>
                  </a:lnTo>
                  <a:lnTo>
                    <a:pt x="169" y="194"/>
                  </a:lnTo>
                  <a:lnTo>
                    <a:pt x="170" y="193"/>
                  </a:lnTo>
                  <a:lnTo>
                    <a:pt x="173" y="192"/>
                  </a:lnTo>
                  <a:lnTo>
                    <a:pt x="174" y="191"/>
                  </a:lnTo>
                  <a:lnTo>
                    <a:pt x="176" y="191"/>
                  </a:lnTo>
                  <a:lnTo>
                    <a:pt x="177" y="193"/>
                  </a:lnTo>
                  <a:lnTo>
                    <a:pt x="178" y="193"/>
                  </a:lnTo>
                  <a:lnTo>
                    <a:pt x="179" y="193"/>
                  </a:lnTo>
                  <a:lnTo>
                    <a:pt x="179" y="192"/>
                  </a:lnTo>
                  <a:lnTo>
                    <a:pt x="179" y="191"/>
                  </a:lnTo>
                  <a:lnTo>
                    <a:pt x="178" y="190"/>
                  </a:lnTo>
                  <a:lnTo>
                    <a:pt x="181" y="184"/>
                  </a:lnTo>
                  <a:lnTo>
                    <a:pt x="183" y="183"/>
                  </a:lnTo>
                  <a:lnTo>
                    <a:pt x="183" y="184"/>
                  </a:lnTo>
                  <a:lnTo>
                    <a:pt x="183" y="185"/>
                  </a:lnTo>
                  <a:lnTo>
                    <a:pt x="187" y="186"/>
                  </a:lnTo>
                  <a:lnTo>
                    <a:pt x="186" y="191"/>
                  </a:lnTo>
                  <a:lnTo>
                    <a:pt x="185" y="192"/>
                  </a:lnTo>
                  <a:close/>
                  <a:moveTo>
                    <a:pt x="287" y="182"/>
                  </a:moveTo>
                  <a:lnTo>
                    <a:pt x="286" y="182"/>
                  </a:lnTo>
                  <a:lnTo>
                    <a:pt x="284" y="182"/>
                  </a:lnTo>
                  <a:lnTo>
                    <a:pt x="280" y="181"/>
                  </a:lnTo>
                  <a:lnTo>
                    <a:pt x="274" y="178"/>
                  </a:lnTo>
                  <a:lnTo>
                    <a:pt x="274" y="177"/>
                  </a:lnTo>
                  <a:lnTo>
                    <a:pt x="278" y="173"/>
                  </a:lnTo>
                  <a:lnTo>
                    <a:pt x="280" y="172"/>
                  </a:lnTo>
                  <a:lnTo>
                    <a:pt x="281" y="172"/>
                  </a:lnTo>
                  <a:lnTo>
                    <a:pt x="280" y="174"/>
                  </a:lnTo>
                  <a:lnTo>
                    <a:pt x="281" y="175"/>
                  </a:lnTo>
                  <a:lnTo>
                    <a:pt x="282" y="177"/>
                  </a:lnTo>
                  <a:lnTo>
                    <a:pt x="286" y="178"/>
                  </a:lnTo>
                  <a:lnTo>
                    <a:pt x="287" y="181"/>
                  </a:lnTo>
                  <a:lnTo>
                    <a:pt x="287" y="182"/>
                  </a:lnTo>
                  <a:close/>
                  <a:moveTo>
                    <a:pt x="75" y="176"/>
                  </a:moveTo>
                  <a:lnTo>
                    <a:pt x="74" y="176"/>
                  </a:lnTo>
                  <a:lnTo>
                    <a:pt x="73" y="175"/>
                  </a:lnTo>
                  <a:lnTo>
                    <a:pt x="71" y="175"/>
                  </a:lnTo>
                  <a:lnTo>
                    <a:pt x="71" y="174"/>
                  </a:lnTo>
                  <a:lnTo>
                    <a:pt x="70" y="173"/>
                  </a:lnTo>
                  <a:lnTo>
                    <a:pt x="71" y="172"/>
                  </a:lnTo>
                  <a:lnTo>
                    <a:pt x="73" y="169"/>
                  </a:lnTo>
                  <a:lnTo>
                    <a:pt x="74" y="169"/>
                  </a:lnTo>
                  <a:lnTo>
                    <a:pt x="76" y="170"/>
                  </a:lnTo>
                  <a:lnTo>
                    <a:pt x="76" y="174"/>
                  </a:lnTo>
                  <a:lnTo>
                    <a:pt x="75" y="176"/>
                  </a:lnTo>
                  <a:close/>
                  <a:moveTo>
                    <a:pt x="467" y="91"/>
                  </a:moveTo>
                  <a:lnTo>
                    <a:pt x="465" y="91"/>
                  </a:lnTo>
                  <a:lnTo>
                    <a:pt x="465" y="89"/>
                  </a:lnTo>
                  <a:lnTo>
                    <a:pt x="466" y="88"/>
                  </a:lnTo>
                  <a:lnTo>
                    <a:pt x="468" y="89"/>
                  </a:lnTo>
                  <a:lnTo>
                    <a:pt x="467" y="91"/>
                  </a:lnTo>
                  <a:close/>
                  <a:moveTo>
                    <a:pt x="457" y="13"/>
                  </a:moveTo>
                  <a:lnTo>
                    <a:pt x="456" y="22"/>
                  </a:lnTo>
                  <a:lnTo>
                    <a:pt x="456" y="24"/>
                  </a:lnTo>
                  <a:lnTo>
                    <a:pt x="454" y="26"/>
                  </a:lnTo>
                  <a:lnTo>
                    <a:pt x="454" y="28"/>
                  </a:lnTo>
                  <a:lnTo>
                    <a:pt x="454" y="30"/>
                  </a:lnTo>
                  <a:lnTo>
                    <a:pt x="456" y="33"/>
                  </a:lnTo>
                  <a:lnTo>
                    <a:pt x="456" y="34"/>
                  </a:lnTo>
                  <a:lnTo>
                    <a:pt x="456" y="35"/>
                  </a:lnTo>
                  <a:lnTo>
                    <a:pt x="455" y="36"/>
                  </a:lnTo>
                  <a:lnTo>
                    <a:pt x="454" y="38"/>
                  </a:lnTo>
                  <a:lnTo>
                    <a:pt x="454" y="40"/>
                  </a:lnTo>
                  <a:lnTo>
                    <a:pt x="454" y="44"/>
                  </a:lnTo>
                  <a:lnTo>
                    <a:pt x="455" y="47"/>
                  </a:lnTo>
                  <a:lnTo>
                    <a:pt x="457" y="47"/>
                  </a:lnTo>
                  <a:lnTo>
                    <a:pt x="458" y="48"/>
                  </a:lnTo>
                  <a:lnTo>
                    <a:pt x="459" y="50"/>
                  </a:lnTo>
                  <a:lnTo>
                    <a:pt x="459" y="51"/>
                  </a:lnTo>
                  <a:lnTo>
                    <a:pt x="462" y="51"/>
                  </a:lnTo>
                  <a:lnTo>
                    <a:pt x="463" y="51"/>
                  </a:lnTo>
                  <a:lnTo>
                    <a:pt x="467" y="50"/>
                  </a:lnTo>
                  <a:lnTo>
                    <a:pt x="470" y="51"/>
                  </a:lnTo>
                  <a:lnTo>
                    <a:pt x="472" y="52"/>
                  </a:lnTo>
                  <a:lnTo>
                    <a:pt x="473" y="52"/>
                  </a:lnTo>
                  <a:lnTo>
                    <a:pt x="474" y="53"/>
                  </a:lnTo>
                  <a:lnTo>
                    <a:pt x="476" y="60"/>
                  </a:lnTo>
                  <a:lnTo>
                    <a:pt x="475" y="71"/>
                  </a:lnTo>
                  <a:lnTo>
                    <a:pt x="475" y="72"/>
                  </a:lnTo>
                  <a:lnTo>
                    <a:pt x="476" y="75"/>
                  </a:lnTo>
                  <a:lnTo>
                    <a:pt x="476" y="76"/>
                  </a:lnTo>
                  <a:lnTo>
                    <a:pt x="475" y="77"/>
                  </a:lnTo>
                  <a:lnTo>
                    <a:pt x="475" y="78"/>
                  </a:lnTo>
                  <a:lnTo>
                    <a:pt x="476" y="80"/>
                  </a:lnTo>
                  <a:lnTo>
                    <a:pt x="476" y="81"/>
                  </a:lnTo>
                  <a:lnTo>
                    <a:pt x="478" y="82"/>
                  </a:lnTo>
                  <a:lnTo>
                    <a:pt x="478" y="83"/>
                  </a:lnTo>
                  <a:lnTo>
                    <a:pt x="478" y="84"/>
                  </a:lnTo>
                  <a:lnTo>
                    <a:pt x="478" y="85"/>
                  </a:lnTo>
                  <a:lnTo>
                    <a:pt x="478" y="88"/>
                  </a:lnTo>
                  <a:lnTo>
                    <a:pt x="476" y="91"/>
                  </a:lnTo>
                  <a:lnTo>
                    <a:pt x="475" y="95"/>
                  </a:lnTo>
                  <a:lnTo>
                    <a:pt x="475" y="111"/>
                  </a:lnTo>
                  <a:lnTo>
                    <a:pt x="475" y="113"/>
                  </a:lnTo>
                  <a:lnTo>
                    <a:pt x="478" y="122"/>
                  </a:lnTo>
                  <a:lnTo>
                    <a:pt x="472" y="122"/>
                  </a:lnTo>
                  <a:lnTo>
                    <a:pt x="472" y="123"/>
                  </a:lnTo>
                  <a:lnTo>
                    <a:pt x="471" y="123"/>
                  </a:lnTo>
                  <a:lnTo>
                    <a:pt x="471" y="126"/>
                  </a:lnTo>
                  <a:lnTo>
                    <a:pt x="471" y="128"/>
                  </a:lnTo>
                  <a:lnTo>
                    <a:pt x="471" y="130"/>
                  </a:lnTo>
                  <a:lnTo>
                    <a:pt x="470" y="131"/>
                  </a:lnTo>
                  <a:lnTo>
                    <a:pt x="467" y="132"/>
                  </a:lnTo>
                  <a:lnTo>
                    <a:pt x="466" y="133"/>
                  </a:lnTo>
                  <a:lnTo>
                    <a:pt x="464" y="136"/>
                  </a:lnTo>
                  <a:lnTo>
                    <a:pt x="462" y="136"/>
                  </a:lnTo>
                  <a:lnTo>
                    <a:pt x="458" y="138"/>
                  </a:lnTo>
                  <a:lnTo>
                    <a:pt x="456" y="138"/>
                  </a:lnTo>
                  <a:lnTo>
                    <a:pt x="455" y="142"/>
                  </a:lnTo>
                  <a:lnTo>
                    <a:pt x="453" y="144"/>
                  </a:lnTo>
                  <a:lnTo>
                    <a:pt x="451" y="147"/>
                  </a:lnTo>
                  <a:lnTo>
                    <a:pt x="451" y="148"/>
                  </a:lnTo>
                  <a:lnTo>
                    <a:pt x="449" y="148"/>
                  </a:lnTo>
                  <a:lnTo>
                    <a:pt x="447" y="149"/>
                  </a:lnTo>
                  <a:lnTo>
                    <a:pt x="446" y="148"/>
                  </a:lnTo>
                  <a:lnTo>
                    <a:pt x="442" y="145"/>
                  </a:lnTo>
                  <a:lnTo>
                    <a:pt x="440" y="139"/>
                  </a:lnTo>
                  <a:lnTo>
                    <a:pt x="436" y="135"/>
                  </a:lnTo>
                  <a:lnTo>
                    <a:pt x="436" y="133"/>
                  </a:lnTo>
                  <a:lnTo>
                    <a:pt x="436" y="132"/>
                  </a:lnTo>
                  <a:lnTo>
                    <a:pt x="437" y="131"/>
                  </a:lnTo>
                  <a:lnTo>
                    <a:pt x="439" y="132"/>
                  </a:lnTo>
                  <a:lnTo>
                    <a:pt x="440" y="132"/>
                  </a:lnTo>
                  <a:lnTo>
                    <a:pt x="442" y="134"/>
                  </a:lnTo>
                  <a:lnTo>
                    <a:pt x="442" y="132"/>
                  </a:lnTo>
                  <a:lnTo>
                    <a:pt x="441" y="127"/>
                  </a:lnTo>
                  <a:lnTo>
                    <a:pt x="440" y="124"/>
                  </a:lnTo>
                  <a:lnTo>
                    <a:pt x="437" y="122"/>
                  </a:lnTo>
                  <a:lnTo>
                    <a:pt x="433" y="122"/>
                  </a:lnTo>
                  <a:lnTo>
                    <a:pt x="429" y="122"/>
                  </a:lnTo>
                  <a:lnTo>
                    <a:pt x="425" y="124"/>
                  </a:lnTo>
                  <a:lnTo>
                    <a:pt x="425" y="125"/>
                  </a:lnTo>
                  <a:lnTo>
                    <a:pt x="422" y="127"/>
                  </a:lnTo>
                  <a:lnTo>
                    <a:pt x="420" y="131"/>
                  </a:lnTo>
                  <a:lnTo>
                    <a:pt x="419" y="134"/>
                  </a:lnTo>
                  <a:lnTo>
                    <a:pt x="420" y="143"/>
                  </a:lnTo>
                  <a:lnTo>
                    <a:pt x="420" y="145"/>
                  </a:lnTo>
                  <a:lnTo>
                    <a:pt x="419" y="149"/>
                  </a:lnTo>
                  <a:lnTo>
                    <a:pt x="419" y="151"/>
                  </a:lnTo>
                  <a:lnTo>
                    <a:pt x="420" y="152"/>
                  </a:lnTo>
                  <a:lnTo>
                    <a:pt x="421" y="156"/>
                  </a:lnTo>
                  <a:lnTo>
                    <a:pt x="421" y="158"/>
                  </a:lnTo>
                  <a:lnTo>
                    <a:pt x="419" y="160"/>
                  </a:lnTo>
                  <a:lnTo>
                    <a:pt x="418" y="164"/>
                  </a:lnTo>
                  <a:lnTo>
                    <a:pt x="416" y="166"/>
                  </a:lnTo>
                  <a:lnTo>
                    <a:pt x="415" y="167"/>
                  </a:lnTo>
                  <a:lnTo>
                    <a:pt x="415" y="169"/>
                  </a:lnTo>
                  <a:lnTo>
                    <a:pt x="416" y="174"/>
                  </a:lnTo>
                  <a:lnTo>
                    <a:pt x="416" y="180"/>
                  </a:lnTo>
                  <a:lnTo>
                    <a:pt x="418" y="182"/>
                  </a:lnTo>
                  <a:lnTo>
                    <a:pt x="418" y="183"/>
                  </a:lnTo>
                  <a:lnTo>
                    <a:pt x="420" y="184"/>
                  </a:lnTo>
                  <a:lnTo>
                    <a:pt x="421" y="185"/>
                  </a:lnTo>
                  <a:lnTo>
                    <a:pt x="420" y="191"/>
                  </a:lnTo>
                  <a:lnTo>
                    <a:pt x="420" y="192"/>
                  </a:lnTo>
                  <a:lnTo>
                    <a:pt x="415" y="200"/>
                  </a:lnTo>
                  <a:lnTo>
                    <a:pt x="415" y="201"/>
                  </a:lnTo>
                  <a:lnTo>
                    <a:pt x="415" y="203"/>
                  </a:lnTo>
                  <a:lnTo>
                    <a:pt x="416" y="203"/>
                  </a:lnTo>
                  <a:lnTo>
                    <a:pt x="422" y="205"/>
                  </a:lnTo>
                  <a:lnTo>
                    <a:pt x="424" y="205"/>
                  </a:lnTo>
                  <a:lnTo>
                    <a:pt x="430" y="202"/>
                  </a:lnTo>
                  <a:lnTo>
                    <a:pt x="432" y="205"/>
                  </a:lnTo>
                  <a:lnTo>
                    <a:pt x="435" y="208"/>
                  </a:lnTo>
                  <a:lnTo>
                    <a:pt x="436" y="212"/>
                  </a:lnTo>
                  <a:lnTo>
                    <a:pt x="439" y="219"/>
                  </a:lnTo>
                  <a:lnTo>
                    <a:pt x="438" y="220"/>
                  </a:lnTo>
                  <a:lnTo>
                    <a:pt x="432" y="223"/>
                  </a:lnTo>
                  <a:lnTo>
                    <a:pt x="420" y="227"/>
                  </a:lnTo>
                  <a:lnTo>
                    <a:pt x="419" y="227"/>
                  </a:lnTo>
                  <a:lnTo>
                    <a:pt x="416" y="225"/>
                  </a:lnTo>
                  <a:lnTo>
                    <a:pt x="414" y="225"/>
                  </a:lnTo>
                  <a:lnTo>
                    <a:pt x="412" y="226"/>
                  </a:lnTo>
                  <a:lnTo>
                    <a:pt x="411" y="226"/>
                  </a:lnTo>
                  <a:lnTo>
                    <a:pt x="407" y="225"/>
                  </a:lnTo>
                  <a:lnTo>
                    <a:pt x="404" y="225"/>
                  </a:lnTo>
                  <a:lnTo>
                    <a:pt x="402" y="226"/>
                  </a:lnTo>
                  <a:lnTo>
                    <a:pt x="398" y="227"/>
                  </a:lnTo>
                  <a:lnTo>
                    <a:pt x="396" y="228"/>
                  </a:lnTo>
                  <a:lnTo>
                    <a:pt x="394" y="230"/>
                  </a:lnTo>
                  <a:lnTo>
                    <a:pt x="389" y="232"/>
                  </a:lnTo>
                  <a:lnTo>
                    <a:pt x="386" y="232"/>
                  </a:lnTo>
                  <a:lnTo>
                    <a:pt x="385" y="234"/>
                  </a:lnTo>
                  <a:lnTo>
                    <a:pt x="386" y="235"/>
                  </a:lnTo>
                  <a:lnTo>
                    <a:pt x="388" y="237"/>
                  </a:lnTo>
                  <a:lnTo>
                    <a:pt x="392" y="240"/>
                  </a:lnTo>
                  <a:lnTo>
                    <a:pt x="393" y="242"/>
                  </a:lnTo>
                  <a:lnTo>
                    <a:pt x="394" y="245"/>
                  </a:lnTo>
                  <a:lnTo>
                    <a:pt x="394" y="253"/>
                  </a:lnTo>
                  <a:lnTo>
                    <a:pt x="393" y="254"/>
                  </a:lnTo>
                  <a:lnTo>
                    <a:pt x="388" y="261"/>
                  </a:lnTo>
                  <a:lnTo>
                    <a:pt x="388" y="264"/>
                  </a:lnTo>
                  <a:lnTo>
                    <a:pt x="385" y="277"/>
                  </a:lnTo>
                  <a:lnTo>
                    <a:pt x="384" y="279"/>
                  </a:lnTo>
                  <a:lnTo>
                    <a:pt x="379" y="283"/>
                  </a:lnTo>
                  <a:lnTo>
                    <a:pt x="378" y="286"/>
                  </a:lnTo>
                  <a:lnTo>
                    <a:pt x="377" y="290"/>
                  </a:lnTo>
                  <a:lnTo>
                    <a:pt x="375" y="300"/>
                  </a:lnTo>
                  <a:lnTo>
                    <a:pt x="372" y="307"/>
                  </a:lnTo>
                  <a:lnTo>
                    <a:pt x="362" y="324"/>
                  </a:lnTo>
                  <a:lnTo>
                    <a:pt x="360" y="334"/>
                  </a:lnTo>
                  <a:lnTo>
                    <a:pt x="359" y="337"/>
                  </a:lnTo>
                  <a:lnTo>
                    <a:pt x="360" y="353"/>
                  </a:lnTo>
                  <a:lnTo>
                    <a:pt x="359" y="369"/>
                  </a:lnTo>
                  <a:lnTo>
                    <a:pt x="352" y="377"/>
                  </a:lnTo>
                  <a:lnTo>
                    <a:pt x="351" y="377"/>
                  </a:lnTo>
                  <a:lnTo>
                    <a:pt x="337" y="376"/>
                  </a:lnTo>
                  <a:lnTo>
                    <a:pt x="324" y="374"/>
                  </a:lnTo>
                  <a:lnTo>
                    <a:pt x="310" y="373"/>
                  </a:lnTo>
                  <a:lnTo>
                    <a:pt x="295" y="370"/>
                  </a:lnTo>
                  <a:lnTo>
                    <a:pt x="282" y="368"/>
                  </a:lnTo>
                  <a:lnTo>
                    <a:pt x="268" y="367"/>
                  </a:lnTo>
                  <a:lnTo>
                    <a:pt x="255" y="365"/>
                  </a:lnTo>
                  <a:lnTo>
                    <a:pt x="241" y="362"/>
                  </a:lnTo>
                  <a:lnTo>
                    <a:pt x="226" y="361"/>
                  </a:lnTo>
                  <a:lnTo>
                    <a:pt x="213" y="359"/>
                  </a:lnTo>
                  <a:lnTo>
                    <a:pt x="199" y="358"/>
                  </a:lnTo>
                  <a:lnTo>
                    <a:pt x="186" y="356"/>
                  </a:lnTo>
                  <a:lnTo>
                    <a:pt x="172" y="353"/>
                  </a:lnTo>
                  <a:lnTo>
                    <a:pt x="157" y="352"/>
                  </a:lnTo>
                  <a:lnTo>
                    <a:pt x="144" y="350"/>
                  </a:lnTo>
                  <a:lnTo>
                    <a:pt x="130" y="348"/>
                  </a:lnTo>
                  <a:lnTo>
                    <a:pt x="117" y="346"/>
                  </a:lnTo>
                  <a:lnTo>
                    <a:pt x="101" y="344"/>
                  </a:lnTo>
                  <a:lnTo>
                    <a:pt x="99" y="343"/>
                  </a:lnTo>
                  <a:lnTo>
                    <a:pt x="96" y="342"/>
                  </a:lnTo>
                  <a:lnTo>
                    <a:pt x="91" y="335"/>
                  </a:lnTo>
                  <a:lnTo>
                    <a:pt x="86" y="328"/>
                  </a:lnTo>
                  <a:lnTo>
                    <a:pt x="81" y="322"/>
                  </a:lnTo>
                  <a:lnTo>
                    <a:pt x="75" y="315"/>
                  </a:lnTo>
                  <a:lnTo>
                    <a:pt x="70" y="308"/>
                  </a:lnTo>
                  <a:lnTo>
                    <a:pt x="65" y="301"/>
                  </a:lnTo>
                  <a:lnTo>
                    <a:pt x="60" y="294"/>
                  </a:lnTo>
                  <a:lnTo>
                    <a:pt x="55" y="287"/>
                  </a:lnTo>
                  <a:lnTo>
                    <a:pt x="50" y="281"/>
                  </a:lnTo>
                  <a:lnTo>
                    <a:pt x="44" y="274"/>
                  </a:lnTo>
                  <a:lnTo>
                    <a:pt x="39" y="267"/>
                  </a:lnTo>
                  <a:lnTo>
                    <a:pt x="34" y="260"/>
                  </a:lnTo>
                  <a:lnTo>
                    <a:pt x="28" y="254"/>
                  </a:lnTo>
                  <a:lnTo>
                    <a:pt x="24" y="248"/>
                  </a:lnTo>
                  <a:lnTo>
                    <a:pt x="18" y="241"/>
                  </a:lnTo>
                  <a:lnTo>
                    <a:pt x="14" y="234"/>
                  </a:lnTo>
                  <a:lnTo>
                    <a:pt x="8" y="227"/>
                  </a:lnTo>
                  <a:lnTo>
                    <a:pt x="2" y="219"/>
                  </a:lnTo>
                  <a:lnTo>
                    <a:pt x="1" y="217"/>
                  </a:lnTo>
                  <a:lnTo>
                    <a:pt x="0" y="214"/>
                  </a:lnTo>
                  <a:lnTo>
                    <a:pt x="0" y="207"/>
                  </a:lnTo>
                  <a:lnTo>
                    <a:pt x="0" y="205"/>
                  </a:lnTo>
                  <a:lnTo>
                    <a:pt x="0" y="200"/>
                  </a:lnTo>
                  <a:lnTo>
                    <a:pt x="2" y="197"/>
                  </a:lnTo>
                  <a:lnTo>
                    <a:pt x="2" y="192"/>
                  </a:lnTo>
                  <a:lnTo>
                    <a:pt x="0" y="189"/>
                  </a:lnTo>
                  <a:lnTo>
                    <a:pt x="2" y="186"/>
                  </a:lnTo>
                  <a:lnTo>
                    <a:pt x="4" y="187"/>
                  </a:lnTo>
                  <a:lnTo>
                    <a:pt x="6" y="191"/>
                  </a:lnTo>
                  <a:lnTo>
                    <a:pt x="6" y="193"/>
                  </a:lnTo>
                  <a:lnTo>
                    <a:pt x="6" y="200"/>
                  </a:lnTo>
                  <a:lnTo>
                    <a:pt x="7" y="203"/>
                  </a:lnTo>
                  <a:lnTo>
                    <a:pt x="8" y="205"/>
                  </a:lnTo>
                  <a:lnTo>
                    <a:pt x="9" y="202"/>
                  </a:lnTo>
                  <a:lnTo>
                    <a:pt x="10" y="198"/>
                  </a:lnTo>
                  <a:lnTo>
                    <a:pt x="12" y="199"/>
                  </a:lnTo>
                  <a:lnTo>
                    <a:pt x="12" y="202"/>
                  </a:lnTo>
                  <a:lnTo>
                    <a:pt x="13" y="203"/>
                  </a:lnTo>
                  <a:lnTo>
                    <a:pt x="14" y="205"/>
                  </a:lnTo>
                  <a:lnTo>
                    <a:pt x="15" y="203"/>
                  </a:lnTo>
                  <a:lnTo>
                    <a:pt x="16" y="202"/>
                  </a:lnTo>
                  <a:lnTo>
                    <a:pt x="15" y="202"/>
                  </a:lnTo>
                  <a:lnTo>
                    <a:pt x="17" y="198"/>
                  </a:lnTo>
                  <a:lnTo>
                    <a:pt x="19" y="197"/>
                  </a:lnTo>
                  <a:lnTo>
                    <a:pt x="21" y="200"/>
                  </a:lnTo>
                  <a:lnTo>
                    <a:pt x="22" y="202"/>
                  </a:lnTo>
                  <a:lnTo>
                    <a:pt x="21" y="209"/>
                  </a:lnTo>
                  <a:lnTo>
                    <a:pt x="21" y="211"/>
                  </a:lnTo>
                  <a:lnTo>
                    <a:pt x="22" y="217"/>
                  </a:lnTo>
                  <a:lnTo>
                    <a:pt x="22" y="218"/>
                  </a:lnTo>
                  <a:lnTo>
                    <a:pt x="22" y="222"/>
                  </a:lnTo>
                  <a:lnTo>
                    <a:pt x="22" y="223"/>
                  </a:lnTo>
                  <a:lnTo>
                    <a:pt x="23" y="225"/>
                  </a:lnTo>
                  <a:lnTo>
                    <a:pt x="23" y="226"/>
                  </a:lnTo>
                  <a:lnTo>
                    <a:pt x="24" y="228"/>
                  </a:lnTo>
                  <a:lnTo>
                    <a:pt x="26" y="228"/>
                  </a:lnTo>
                  <a:lnTo>
                    <a:pt x="31" y="228"/>
                  </a:lnTo>
                  <a:lnTo>
                    <a:pt x="32" y="230"/>
                  </a:lnTo>
                  <a:lnTo>
                    <a:pt x="33" y="230"/>
                  </a:lnTo>
                  <a:lnTo>
                    <a:pt x="35" y="232"/>
                  </a:lnTo>
                  <a:lnTo>
                    <a:pt x="36" y="232"/>
                  </a:lnTo>
                  <a:lnTo>
                    <a:pt x="36" y="231"/>
                  </a:lnTo>
                  <a:lnTo>
                    <a:pt x="36" y="230"/>
                  </a:lnTo>
                  <a:lnTo>
                    <a:pt x="39" y="230"/>
                  </a:lnTo>
                  <a:lnTo>
                    <a:pt x="44" y="230"/>
                  </a:lnTo>
                  <a:lnTo>
                    <a:pt x="45" y="230"/>
                  </a:lnTo>
                  <a:lnTo>
                    <a:pt x="47" y="231"/>
                  </a:lnTo>
                  <a:lnTo>
                    <a:pt x="50" y="232"/>
                  </a:lnTo>
                  <a:lnTo>
                    <a:pt x="55" y="232"/>
                  </a:lnTo>
                  <a:lnTo>
                    <a:pt x="57" y="232"/>
                  </a:lnTo>
                  <a:lnTo>
                    <a:pt x="57" y="231"/>
                  </a:lnTo>
                  <a:lnTo>
                    <a:pt x="58" y="232"/>
                  </a:lnTo>
                  <a:lnTo>
                    <a:pt x="60" y="231"/>
                  </a:lnTo>
                  <a:lnTo>
                    <a:pt x="61" y="231"/>
                  </a:lnTo>
                  <a:lnTo>
                    <a:pt x="64" y="231"/>
                  </a:lnTo>
                  <a:lnTo>
                    <a:pt x="65" y="231"/>
                  </a:lnTo>
                  <a:lnTo>
                    <a:pt x="67" y="231"/>
                  </a:lnTo>
                  <a:lnTo>
                    <a:pt x="70" y="228"/>
                  </a:lnTo>
                  <a:lnTo>
                    <a:pt x="73" y="227"/>
                  </a:lnTo>
                  <a:lnTo>
                    <a:pt x="75" y="227"/>
                  </a:lnTo>
                  <a:lnTo>
                    <a:pt x="77" y="227"/>
                  </a:lnTo>
                  <a:lnTo>
                    <a:pt x="78" y="226"/>
                  </a:lnTo>
                  <a:lnTo>
                    <a:pt x="79" y="225"/>
                  </a:lnTo>
                  <a:lnTo>
                    <a:pt x="81" y="224"/>
                  </a:lnTo>
                  <a:lnTo>
                    <a:pt x="82" y="224"/>
                  </a:lnTo>
                  <a:lnTo>
                    <a:pt x="84" y="223"/>
                  </a:lnTo>
                  <a:lnTo>
                    <a:pt x="85" y="223"/>
                  </a:lnTo>
                  <a:lnTo>
                    <a:pt x="87" y="222"/>
                  </a:lnTo>
                  <a:lnTo>
                    <a:pt x="87" y="220"/>
                  </a:lnTo>
                  <a:lnTo>
                    <a:pt x="88" y="219"/>
                  </a:lnTo>
                  <a:lnTo>
                    <a:pt x="91" y="217"/>
                  </a:lnTo>
                  <a:lnTo>
                    <a:pt x="93" y="216"/>
                  </a:lnTo>
                  <a:lnTo>
                    <a:pt x="94" y="215"/>
                  </a:lnTo>
                  <a:lnTo>
                    <a:pt x="95" y="214"/>
                  </a:lnTo>
                  <a:lnTo>
                    <a:pt x="97" y="212"/>
                  </a:lnTo>
                  <a:lnTo>
                    <a:pt x="99" y="212"/>
                  </a:lnTo>
                  <a:lnTo>
                    <a:pt x="100" y="211"/>
                  </a:lnTo>
                  <a:lnTo>
                    <a:pt x="100" y="210"/>
                  </a:lnTo>
                  <a:lnTo>
                    <a:pt x="100" y="208"/>
                  </a:lnTo>
                  <a:lnTo>
                    <a:pt x="101" y="207"/>
                  </a:lnTo>
                  <a:lnTo>
                    <a:pt x="102" y="206"/>
                  </a:lnTo>
                  <a:lnTo>
                    <a:pt x="104" y="206"/>
                  </a:lnTo>
                  <a:lnTo>
                    <a:pt x="105" y="208"/>
                  </a:lnTo>
                  <a:lnTo>
                    <a:pt x="109" y="212"/>
                  </a:lnTo>
                  <a:lnTo>
                    <a:pt x="110" y="212"/>
                  </a:lnTo>
                  <a:lnTo>
                    <a:pt x="111" y="212"/>
                  </a:lnTo>
                  <a:lnTo>
                    <a:pt x="112" y="211"/>
                  </a:lnTo>
                  <a:lnTo>
                    <a:pt x="114" y="211"/>
                  </a:lnTo>
                  <a:lnTo>
                    <a:pt x="118" y="212"/>
                  </a:lnTo>
                  <a:lnTo>
                    <a:pt x="120" y="214"/>
                  </a:lnTo>
                  <a:lnTo>
                    <a:pt x="121" y="212"/>
                  </a:lnTo>
                  <a:lnTo>
                    <a:pt x="124" y="211"/>
                  </a:lnTo>
                  <a:lnTo>
                    <a:pt x="125" y="211"/>
                  </a:lnTo>
                  <a:lnTo>
                    <a:pt x="126" y="211"/>
                  </a:lnTo>
                  <a:lnTo>
                    <a:pt x="127" y="211"/>
                  </a:lnTo>
                  <a:lnTo>
                    <a:pt x="128" y="212"/>
                  </a:lnTo>
                  <a:lnTo>
                    <a:pt x="137" y="214"/>
                  </a:lnTo>
                  <a:lnTo>
                    <a:pt x="138" y="212"/>
                  </a:lnTo>
                  <a:lnTo>
                    <a:pt x="142" y="211"/>
                  </a:lnTo>
                  <a:lnTo>
                    <a:pt x="142" y="210"/>
                  </a:lnTo>
                  <a:lnTo>
                    <a:pt x="143" y="210"/>
                  </a:lnTo>
                  <a:lnTo>
                    <a:pt x="144" y="211"/>
                  </a:lnTo>
                  <a:lnTo>
                    <a:pt x="147" y="214"/>
                  </a:lnTo>
                  <a:lnTo>
                    <a:pt x="148" y="215"/>
                  </a:lnTo>
                  <a:lnTo>
                    <a:pt x="153" y="214"/>
                  </a:lnTo>
                  <a:lnTo>
                    <a:pt x="155" y="214"/>
                  </a:lnTo>
                  <a:lnTo>
                    <a:pt x="156" y="215"/>
                  </a:lnTo>
                  <a:lnTo>
                    <a:pt x="159" y="215"/>
                  </a:lnTo>
                  <a:lnTo>
                    <a:pt x="156" y="214"/>
                  </a:lnTo>
                  <a:lnTo>
                    <a:pt x="156" y="212"/>
                  </a:lnTo>
                  <a:lnTo>
                    <a:pt x="156" y="211"/>
                  </a:lnTo>
                  <a:lnTo>
                    <a:pt x="156" y="210"/>
                  </a:lnTo>
                  <a:lnTo>
                    <a:pt x="159" y="209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5" y="215"/>
                  </a:lnTo>
                  <a:lnTo>
                    <a:pt x="166" y="217"/>
                  </a:lnTo>
                  <a:lnTo>
                    <a:pt x="168" y="217"/>
                  </a:lnTo>
                  <a:lnTo>
                    <a:pt x="172" y="218"/>
                  </a:lnTo>
                  <a:lnTo>
                    <a:pt x="186" y="215"/>
                  </a:lnTo>
                  <a:lnTo>
                    <a:pt x="187" y="216"/>
                  </a:lnTo>
                  <a:lnTo>
                    <a:pt x="188" y="217"/>
                  </a:lnTo>
                  <a:lnTo>
                    <a:pt x="189" y="218"/>
                  </a:lnTo>
                  <a:lnTo>
                    <a:pt x="191" y="218"/>
                  </a:lnTo>
                  <a:lnTo>
                    <a:pt x="192" y="218"/>
                  </a:lnTo>
                  <a:lnTo>
                    <a:pt x="194" y="217"/>
                  </a:lnTo>
                  <a:lnTo>
                    <a:pt x="195" y="219"/>
                  </a:lnTo>
                  <a:lnTo>
                    <a:pt x="196" y="219"/>
                  </a:lnTo>
                  <a:lnTo>
                    <a:pt x="197" y="219"/>
                  </a:lnTo>
                  <a:lnTo>
                    <a:pt x="198" y="220"/>
                  </a:lnTo>
                  <a:lnTo>
                    <a:pt x="199" y="223"/>
                  </a:lnTo>
                  <a:lnTo>
                    <a:pt x="200" y="223"/>
                  </a:lnTo>
                  <a:lnTo>
                    <a:pt x="202" y="223"/>
                  </a:lnTo>
                  <a:lnTo>
                    <a:pt x="203" y="223"/>
                  </a:lnTo>
                  <a:lnTo>
                    <a:pt x="205" y="222"/>
                  </a:lnTo>
                  <a:lnTo>
                    <a:pt x="205" y="223"/>
                  </a:lnTo>
                  <a:lnTo>
                    <a:pt x="206" y="223"/>
                  </a:lnTo>
                  <a:lnTo>
                    <a:pt x="207" y="223"/>
                  </a:lnTo>
                  <a:lnTo>
                    <a:pt x="211" y="222"/>
                  </a:lnTo>
                  <a:lnTo>
                    <a:pt x="211" y="220"/>
                  </a:lnTo>
                  <a:lnTo>
                    <a:pt x="212" y="220"/>
                  </a:lnTo>
                  <a:lnTo>
                    <a:pt x="213" y="220"/>
                  </a:lnTo>
                  <a:lnTo>
                    <a:pt x="214" y="222"/>
                  </a:lnTo>
                  <a:lnTo>
                    <a:pt x="215" y="222"/>
                  </a:lnTo>
                  <a:lnTo>
                    <a:pt x="226" y="222"/>
                  </a:lnTo>
                  <a:lnTo>
                    <a:pt x="229" y="222"/>
                  </a:lnTo>
                  <a:lnTo>
                    <a:pt x="230" y="220"/>
                  </a:lnTo>
                  <a:lnTo>
                    <a:pt x="237" y="217"/>
                  </a:lnTo>
                  <a:lnTo>
                    <a:pt x="242" y="216"/>
                  </a:lnTo>
                  <a:lnTo>
                    <a:pt x="245" y="215"/>
                  </a:lnTo>
                  <a:lnTo>
                    <a:pt x="247" y="215"/>
                  </a:lnTo>
                  <a:lnTo>
                    <a:pt x="249" y="214"/>
                  </a:lnTo>
                  <a:lnTo>
                    <a:pt x="252" y="212"/>
                  </a:lnTo>
                  <a:lnTo>
                    <a:pt x="254" y="212"/>
                  </a:lnTo>
                  <a:lnTo>
                    <a:pt x="255" y="211"/>
                  </a:lnTo>
                  <a:lnTo>
                    <a:pt x="256" y="210"/>
                  </a:lnTo>
                  <a:lnTo>
                    <a:pt x="258" y="208"/>
                  </a:lnTo>
                  <a:lnTo>
                    <a:pt x="259" y="207"/>
                  </a:lnTo>
                  <a:lnTo>
                    <a:pt x="259" y="206"/>
                  </a:lnTo>
                  <a:lnTo>
                    <a:pt x="266" y="205"/>
                  </a:lnTo>
                  <a:lnTo>
                    <a:pt x="272" y="200"/>
                  </a:lnTo>
                  <a:lnTo>
                    <a:pt x="273" y="200"/>
                  </a:lnTo>
                  <a:lnTo>
                    <a:pt x="273" y="199"/>
                  </a:lnTo>
                  <a:lnTo>
                    <a:pt x="275" y="199"/>
                  </a:lnTo>
                  <a:lnTo>
                    <a:pt x="280" y="200"/>
                  </a:lnTo>
                  <a:lnTo>
                    <a:pt x="280" y="199"/>
                  </a:lnTo>
                  <a:lnTo>
                    <a:pt x="283" y="197"/>
                  </a:lnTo>
                  <a:lnTo>
                    <a:pt x="285" y="193"/>
                  </a:lnTo>
                  <a:lnTo>
                    <a:pt x="290" y="185"/>
                  </a:lnTo>
                  <a:lnTo>
                    <a:pt x="289" y="183"/>
                  </a:lnTo>
                  <a:lnTo>
                    <a:pt x="289" y="182"/>
                  </a:lnTo>
                  <a:lnTo>
                    <a:pt x="291" y="181"/>
                  </a:lnTo>
                  <a:lnTo>
                    <a:pt x="290" y="181"/>
                  </a:lnTo>
                  <a:lnTo>
                    <a:pt x="290" y="180"/>
                  </a:lnTo>
                  <a:lnTo>
                    <a:pt x="291" y="180"/>
                  </a:lnTo>
                  <a:lnTo>
                    <a:pt x="293" y="181"/>
                  </a:lnTo>
                  <a:lnTo>
                    <a:pt x="294" y="181"/>
                  </a:lnTo>
                  <a:lnTo>
                    <a:pt x="294" y="180"/>
                  </a:lnTo>
                  <a:lnTo>
                    <a:pt x="292" y="177"/>
                  </a:lnTo>
                  <a:lnTo>
                    <a:pt x="292" y="176"/>
                  </a:lnTo>
                  <a:lnTo>
                    <a:pt x="293" y="177"/>
                  </a:lnTo>
                  <a:lnTo>
                    <a:pt x="295" y="177"/>
                  </a:lnTo>
                  <a:lnTo>
                    <a:pt x="297" y="178"/>
                  </a:lnTo>
                  <a:lnTo>
                    <a:pt x="298" y="180"/>
                  </a:lnTo>
                  <a:lnTo>
                    <a:pt x="298" y="176"/>
                  </a:lnTo>
                  <a:lnTo>
                    <a:pt x="295" y="175"/>
                  </a:lnTo>
                  <a:lnTo>
                    <a:pt x="293" y="175"/>
                  </a:lnTo>
                  <a:lnTo>
                    <a:pt x="291" y="175"/>
                  </a:lnTo>
                  <a:lnTo>
                    <a:pt x="285" y="170"/>
                  </a:lnTo>
                  <a:lnTo>
                    <a:pt x="283" y="170"/>
                  </a:lnTo>
                  <a:lnTo>
                    <a:pt x="283" y="169"/>
                  </a:lnTo>
                  <a:lnTo>
                    <a:pt x="284" y="169"/>
                  </a:lnTo>
                  <a:lnTo>
                    <a:pt x="285" y="168"/>
                  </a:lnTo>
                  <a:lnTo>
                    <a:pt x="286" y="167"/>
                  </a:lnTo>
                  <a:lnTo>
                    <a:pt x="286" y="168"/>
                  </a:lnTo>
                  <a:lnTo>
                    <a:pt x="286" y="169"/>
                  </a:lnTo>
                  <a:lnTo>
                    <a:pt x="287" y="169"/>
                  </a:lnTo>
                  <a:lnTo>
                    <a:pt x="287" y="168"/>
                  </a:lnTo>
                  <a:lnTo>
                    <a:pt x="287" y="167"/>
                  </a:lnTo>
                  <a:lnTo>
                    <a:pt x="289" y="166"/>
                  </a:lnTo>
                  <a:lnTo>
                    <a:pt x="290" y="166"/>
                  </a:lnTo>
                  <a:lnTo>
                    <a:pt x="290" y="169"/>
                  </a:lnTo>
                  <a:lnTo>
                    <a:pt x="292" y="172"/>
                  </a:lnTo>
                  <a:lnTo>
                    <a:pt x="294" y="174"/>
                  </a:lnTo>
                  <a:lnTo>
                    <a:pt x="297" y="174"/>
                  </a:lnTo>
                  <a:lnTo>
                    <a:pt x="297" y="173"/>
                  </a:lnTo>
                  <a:lnTo>
                    <a:pt x="294" y="172"/>
                  </a:lnTo>
                  <a:lnTo>
                    <a:pt x="295" y="172"/>
                  </a:lnTo>
                  <a:lnTo>
                    <a:pt x="298" y="173"/>
                  </a:lnTo>
                  <a:lnTo>
                    <a:pt x="299" y="173"/>
                  </a:lnTo>
                  <a:lnTo>
                    <a:pt x="300" y="170"/>
                  </a:lnTo>
                  <a:lnTo>
                    <a:pt x="301" y="170"/>
                  </a:lnTo>
                  <a:lnTo>
                    <a:pt x="304" y="163"/>
                  </a:lnTo>
                  <a:lnTo>
                    <a:pt x="302" y="163"/>
                  </a:lnTo>
                  <a:lnTo>
                    <a:pt x="302" y="161"/>
                  </a:lnTo>
                  <a:lnTo>
                    <a:pt x="302" y="160"/>
                  </a:lnTo>
                  <a:lnTo>
                    <a:pt x="304" y="160"/>
                  </a:lnTo>
                  <a:lnTo>
                    <a:pt x="304" y="159"/>
                  </a:lnTo>
                  <a:lnTo>
                    <a:pt x="306" y="158"/>
                  </a:lnTo>
                  <a:lnTo>
                    <a:pt x="306" y="156"/>
                  </a:lnTo>
                  <a:lnTo>
                    <a:pt x="308" y="156"/>
                  </a:lnTo>
                  <a:lnTo>
                    <a:pt x="308" y="155"/>
                  </a:lnTo>
                  <a:lnTo>
                    <a:pt x="307" y="155"/>
                  </a:lnTo>
                  <a:lnTo>
                    <a:pt x="307" y="153"/>
                  </a:lnTo>
                  <a:lnTo>
                    <a:pt x="306" y="151"/>
                  </a:lnTo>
                  <a:lnTo>
                    <a:pt x="306" y="150"/>
                  </a:lnTo>
                  <a:lnTo>
                    <a:pt x="306" y="149"/>
                  </a:lnTo>
                  <a:lnTo>
                    <a:pt x="304" y="148"/>
                  </a:lnTo>
                  <a:lnTo>
                    <a:pt x="304" y="147"/>
                  </a:lnTo>
                  <a:lnTo>
                    <a:pt x="306" y="145"/>
                  </a:lnTo>
                  <a:lnTo>
                    <a:pt x="310" y="142"/>
                  </a:lnTo>
                  <a:lnTo>
                    <a:pt x="310" y="141"/>
                  </a:lnTo>
                  <a:lnTo>
                    <a:pt x="311" y="140"/>
                  </a:lnTo>
                  <a:lnTo>
                    <a:pt x="315" y="142"/>
                  </a:lnTo>
                  <a:lnTo>
                    <a:pt x="316" y="141"/>
                  </a:lnTo>
                  <a:lnTo>
                    <a:pt x="317" y="141"/>
                  </a:lnTo>
                  <a:lnTo>
                    <a:pt x="318" y="139"/>
                  </a:lnTo>
                  <a:lnTo>
                    <a:pt x="317" y="138"/>
                  </a:lnTo>
                  <a:lnTo>
                    <a:pt x="327" y="131"/>
                  </a:lnTo>
                  <a:lnTo>
                    <a:pt x="332" y="127"/>
                  </a:lnTo>
                  <a:lnTo>
                    <a:pt x="335" y="125"/>
                  </a:lnTo>
                  <a:lnTo>
                    <a:pt x="337" y="123"/>
                  </a:lnTo>
                  <a:lnTo>
                    <a:pt x="340" y="123"/>
                  </a:lnTo>
                  <a:lnTo>
                    <a:pt x="341" y="123"/>
                  </a:lnTo>
                  <a:lnTo>
                    <a:pt x="341" y="122"/>
                  </a:lnTo>
                  <a:lnTo>
                    <a:pt x="342" y="122"/>
                  </a:lnTo>
                  <a:lnTo>
                    <a:pt x="343" y="120"/>
                  </a:lnTo>
                  <a:lnTo>
                    <a:pt x="345" y="119"/>
                  </a:lnTo>
                  <a:lnTo>
                    <a:pt x="345" y="117"/>
                  </a:lnTo>
                  <a:lnTo>
                    <a:pt x="347" y="116"/>
                  </a:lnTo>
                  <a:lnTo>
                    <a:pt x="349" y="117"/>
                  </a:lnTo>
                  <a:lnTo>
                    <a:pt x="355" y="108"/>
                  </a:lnTo>
                  <a:lnTo>
                    <a:pt x="366" y="95"/>
                  </a:lnTo>
                  <a:lnTo>
                    <a:pt x="367" y="93"/>
                  </a:lnTo>
                  <a:lnTo>
                    <a:pt x="367" y="92"/>
                  </a:lnTo>
                  <a:lnTo>
                    <a:pt x="368" y="90"/>
                  </a:lnTo>
                  <a:lnTo>
                    <a:pt x="370" y="90"/>
                  </a:lnTo>
                  <a:lnTo>
                    <a:pt x="371" y="92"/>
                  </a:lnTo>
                  <a:lnTo>
                    <a:pt x="372" y="94"/>
                  </a:lnTo>
                  <a:lnTo>
                    <a:pt x="371" y="95"/>
                  </a:lnTo>
                  <a:lnTo>
                    <a:pt x="370" y="98"/>
                  </a:lnTo>
                  <a:lnTo>
                    <a:pt x="373" y="97"/>
                  </a:lnTo>
                  <a:lnTo>
                    <a:pt x="373" y="94"/>
                  </a:lnTo>
                  <a:lnTo>
                    <a:pt x="372" y="92"/>
                  </a:lnTo>
                  <a:lnTo>
                    <a:pt x="371" y="89"/>
                  </a:lnTo>
                  <a:lnTo>
                    <a:pt x="370" y="88"/>
                  </a:lnTo>
                  <a:lnTo>
                    <a:pt x="371" y="86"/>
                  </a:lnTo>
                  <a:lnTo>
                    <a:pt x="373" y="83"/>
                  </a:lnTo>
                  <a:lnTo>
                    <a:pt x="375" y="83"/>
                  </a:lnTo>
                  <a:lnTo>
                    <a:pt x="377" y="83"/>
                  </a:lnTo>
                  <a:lnTo>
                    <a:pt x="376" y="82"/>
                  </a:lnTo>
                  <a:lnTo>
                    <a:pt x="376" y="81"/>
                  </a:lnTo>
                  <a:lnTo>
                    <a:pt x="377" y="80"/>
                  </a:lnTo>
                  <a:lnTo>
                    <a:pt x="378" y="78"/>
                  </a:lnTo>
                  <a:lnTo>
                    <a:pt x="379" y="80"/>
                  </a:lnTo>
                  <a:lnTo>
                    <a:pt x="380" y="77"/>
                  </a:lnTo>
                  <a:lnTo>
                    <a:pt x="384" y="73"/>
                  </a:lnTo>
                  <a:lnTo>
                    <a:pt x="385" y="73"/>
                  </a:lnTo>
                  <a:lnTo>
                    <a:pt x="385" y="75"/>
                  </a:lnTo>
                  <a:lnTo>
                    <a:pt x="386" y="75"/>
                  </a:lnTo>
                  <a:lnTo>
                    <a:pt x="386" y="74"/>
                  </a:lnTo>
                  <a:lnTo>
                    <a:pt x="386" y="73"/>
                  </a:lnTo>
                  <a:lnTo>
                    <a:pt x="387" y="73"/>
                  </a:lnTo>
                  <a:lnTo>
                    <a:pt x="388" y="69"/>
                  </a:lnTo>
                  <a:lnTo>
                    <a:pt x="389" y="67"/>
                  </a:lnTo>
                  <a:lnTo>
                    <a:pt x="390" y="66"/>
                  </a:lnTo>
                  <a:lnTo>
                    <a:pt x="389" y="66"/>
                  </a:lnTo>
                  <a:lnTo>
                    <a:pt x="390" y="65"/>
                  </a:lnTo>
                  <a:lnTo>
                    <a:pt x="392" y="63"/>
                  </a:lnTo>
                  <a:lnTo>
                    <a:pt x="392" y="60"/>
                  </a:lnTo>
                  <a:lnTo>
                    <a:pt x="393" y="59"/>
                  </a:lnTo>
                  <a:lnTo>
                    <a:pt x="394" y="57"/>
                  </a:lnTo>
                  <a:lnTo>
                    <a:pt x="395" y="55"/>
                  </a:lnTo>
                  <a:lnTo>
                    <a:pt x="396" y="55"/>
                  </a:lnTo>
                  <a:lnTo>
                    <a:pt x="396" y="56"/>
                  </a:lnTo>
                  <a:lnTo>
                    <a:pt x="395" y="58"/>
                  </a:lnTo>
                  <a:lnTo>
                    <a:pt x="394" y="59"/>
                  </a:lnTo>
                  <a:lnTo>
                    <a:pt x="395" y="60"/>
                  </a:lnTo>
                  <a:lnTo>
                    <a:pt x="396" y="61"/>
                  </a:lnTo>
                  <a:lnTo>
                    <a:pt x="398" y="60"/>
                  </a:lnTo>
                  <a:lnTo>
                    <a:pt x="401" y="60"/>
                  </a:lnTo>
                  <a:lnTo>
                    <a:pt x="403" y="59"/>
                  </a:lnTo>
                  <a:lnTo>
                    <a:pt x="404" y="55"/>
                  </a:lnTo>
                  <a:lnTo>
                    <a:pt x="405" y="52"/>
                  </a:lnTo>
                  <a:lnTo>
                    <a:pt x="409" y="50"/>
                  </a:lnTo>
                  <a:lnTo>
                    <a:pt x="410" y="49"/>
                  </a:lnTo>
                  <a:lnTo>
                    <a:pt x="413" y="48"/>
                  </a:lnTo>
                  <a:lnTo>
                    <a:pt x="415" y="44"/>
                  </a:lnTo>
                  <a:lnTo>
                    <a:pt x="416" y="43"/>
                  </a:lnTo>
                  <a:lnTo>
                    <a:pt x="418" y="43"/>
                  </a:lnTo>
                  <a:lnTo>
                    <a:pt x="419" y="42"/>
                  </a:lnTo>
                  <a:lnTo>
                    <a:pt x="420" y="42"/>
                  </a:lnTo>
                  <a:lnTo>
                    <a:pt x="421" y="41"/>
                  </a:lnTo>
                  <a:lnTo>
                    <a:pt x="424" y="40"/>
                  </a:lnTo>
                  <a:lnTo>
                    <a:pt x="428" y="38"/>
                  </a:lnTo>
                  <a:lnTo>
                    <a:pt x="432" y="31"/>
                  </a:lnTo>
                  <a:lnTo>
                    <a:pt x="436" y="27"/>
                  </a:lnTo>
                  <a:lnTo>
                    <a:pt x="435" y="28"/>
                  </a:lnTo>
                  <a:lnTo>
                    <a:pt x="435" y="31"/>
                  </a:lnTo>
                  <a:lnTo>
                    <a:pt x="433" y="33"/>
                  </a:lnTo>
                  <a:lnTo>
                    <a:pt x="433" y="34"/>
                  </a:lnTo>
                  <a:lnTo>
                    <a:pt x="435" y="34"/>
                  </a:lnTo>
                  <a:lnTo>
                    <a:pt x="435" y="32"/>
                  </a:lnTo>
                  <a:lnTo>
                    <a:pt x="436" y="28"/>
                  </a:lnTo>
                  <a:lnTo>
                    <a:pt x="436" y="26"/>
                  </a:lnTo>
                  <a:lnTo>
                    <a:pt x="437" y="26"/>
                  </a:lnTo>
                  <a:lnTo>
                    <a:pt x="441" y="22"/>
                  </a:lnTo>
                  <a:lnTo>
                    <a:pt x="441" y="21"/>
                  </a:lnTo>
                  <a:lnTo>
                    <a:pt x="442" y="19"/>
                  </a:lnTo>
                  <a:lnTo>
                    <a:pt x="444" y="18"/>
                  </a:lnTo>
                  <a:lnTo>
                    <a:pt x="444" y="16"/>
                  </a:lnTo>
                  <a:lnTo>
                    <a:pt x="442" y="16"/>
                  </a:lnTo>
                  <a:lnTo>
                    <a:pt x="442" y="17"/>
                  </a:lnTo>
                  <a:lnTo>
                    <a:pt x="441" y="17"/>
                  </a:lnTo>
                  <a:lnTo>
                    <a:pt x="441" y="18"/>
                  </a:lnTo>
                  <a:lnTo>
                    <a:pt x="440" y="18"/>
                  </a:lnTo>
                  <a:lnTo>
                    <a:pt x="442" y="15"/>
                  </a:lnTo>
                  <a:lnTo>
                    <a:pt x="445" y="9"/>
                  </a:lnTo>
                  <a:lnTo>
                    <a:pt x="447" y="2"/>
                  </a:lnTo>
                  <a:lnTo>
                    <a:pt x="447" y="1"/>
                  </a:lnTo>
                  <a:lnTo>
                    <a:pt x="449" y="1"/>
                  </a:lnTo>
                  <a:lnTo>
                    <a:pt x="455" y="0"/>
                  </a:lnTo>
                  <a:lnTo>
                    <a:pt x="456" y="0"/>
                  </a:lnTo>
                  <a:lnTo>
                    <a:pt x="457" y="5"/>
                  </a:lnTo>
                  <a:lnTo>
                    <a:pt x="457" y="7"/>
                  </a:lnTo>
                  <a:lnTo>
                    <a:pt x="457" y="9"/>
                  </a:lnTo>
                  <a:lnTo>
                    <a:pt x="457" y="13"/>
                  </a:lnTo>
                  <a:close/>
                  <a:moveTo>
                    <a:pt x="465" y="82"/>
                  </a:moveTo>
                  <a:lnTo>
                    <a:pt x="463" y="84"/>
                  </a:lnTo>
                  <a:lnTo>
                    <a:pt x="463" y="86"/>
                  </a:lnTo>
                  <a:lnTo>
                    <a:pt x="463" y="88"/>
                  </a:lnTo>
                  <a:lnTo>
                    <a:pt x="464" y="89"/>
                  </a:lnTo>
                  <a:lnTo>
                    <a:pt x="463" y="90"/>
                  </a:lnTo>
                  <a:lnTo>
                    <a:pt x="461" y="91"/>
                  </a:lnTo>
                  <a:lnTo>
                    <a:pt x="459" y="93"/>
                  </a:lnTo>
                  <a:lnTo>
                    <a:pt x="461" y="94"/>
                  </a:lnTo>
                  <a:lnTo>
                    <a:pt x="462" y="95"/>
                  </a:lnTo>
                  <a:lnTo>
                    <a:pt x="463" y="95"/>
                  </a:lnTo>
                  <a:lnTo>
                    <a:pt x="464" y="94"/>
                  </a:lnTo>
                  <a:lnTo>
                    <a:pt x="467" y="92"/>
                  </a:lnTo>
                  <a:lnTo>
                    <a:pt x="468" y="92"/>
                  </a:lnTo>
                  <a:lnTo>
                    <a:pt x="471" y="91"/>
                  </a:lnTo>
                  <a:lnTo>
                    <a:pt x="474" y="90"/>
                  </a:lnTo>
                  <a:lnTo>
                    <a:pt x="474" y="86"/>
                  </a:lnTo>
                  <a:lnTo>
                    <a:pt x="470" y="85"/>
                  </a:lnTo>
                  <a:lnTo>
                    <a:pt x="468" y="83"/>
                  </a:lnTo>
                  <a:lnTo>
                    <a:pt x="465" y="82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" name="Freeform 17">
              <a:extLst>
                <a:ext uri="{FF2B5EF4-FFF2-40B4-BE49-F238E27FC236}">
                  <a16:creationId xmlns:a16="http://schemas.microsoft.com/office/drawing/2014/main" id="{E0A16C74-1064-9C73-4A02-BD4497DC48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5363" y="2314575"/>
              <a:ext cx="2270125" cy="2225675"/>
            </a:xfrm>
            <a:custGeom>
              <a:avLst/>
              <a:gdLst>
                <a:gd name="T0" fmla="*/ 729 w 1430"/>
                <a:gd name="T1" fmla="*/ 25 h 1402"/>
                <a:gd name="T2" fmla="*/ 860 w 1430"/>
                <a:gd name="T3" fmla="*/ 25 h 1402"/>
                <a:gd name="T4" fmla="*/ 1053 w 1430"/>
                <a:gd name="T5" fmla="*/ 25 h 1402"/>
                <a:gd name="T6" fmla="*/ 1258 w 1430"/>
                <a:gd name="T7" fmla="*/ 30 h 1402"/>
                <a:gd name="T8" fmla="*/ 1302 w 1430"/>
                <a:gd name="T9" fmla="*/ 123 h 1402"/>
                <a:gd name="T10" fmla="*/ 1293 w 1430"/>
                <a:gd name="T11" fmla="*/ 122 h 1402"/>
                <a:gd name="T12" fmla="*/ 1287 w 1430"/>
                <a:gd name="T13" fmla="*/ 112 h 1402"/>
                <a:gd name="T14" fmla="*/ 1283 w 1430"/>
                <a:gd name="T15" fmla="*/ 123 h 1402"/>
                <a:gd name="T16" fmla="*/ 1293 w 1430"/>
                <a:gd name="T17" fmla="*/ 188 h 1402"/>
                <a:gd name="T18" fmla="*/ 1292 w 1430"/>
                <a:gd name="T19" fmla="*/ 231 h 1402"/>
                <a:gd name="T20" fmla="*/ 1297 w 1430"/>
                <a:gd name="T21" fmla="*/ 284 h 1402"/>
                <a:gd name="T22" fmla="*/ 1313 w 1430"/>
                <a:gd name="T23" fmla="*/ 348 h 1402"/>
                <a:gd name="T24" fmla="*/ 1339 w 1430"/>
                <a:gd name="T25" fmla="*/ 371 h 1402"/>
                <a:gd name="T26" fmla="*/ 1368 w 1430"/>
                <a:gd name="T27" fmla="*/ 391 h 1402"/>
                <a:gd name="T28" fmla="*/ 1397 w 1430"/>
                <a:gd name="T29" fmla="*/ 418 h 1402"/>
                <a:gd name="T30" fmla="*/ 1397 w 1430"/>
                <a:gd name="T31" fmla="*/ 425 h 1402"/>
                <a:gd name="T32" fmla="*/ 1414 w 1430"/>
                <a:gd name="T33" fmla="*/ 433 h 1402"/>
                <a:gd name="T34" fmla="*/ 1429 w 1430"/>
                <a:gd name="T35" fmla="*/ 443 h 1402"/>
                <a:gd name="T36" fmla="*/ 1394 w 1430"/>
                <a:gd name="T37" fmla="*/ 498 h 1402"/>
                <a:gd name="T38" fmla="*/ 1378 w 1430"/>
                <a:gd name="T39" fmla="*/ 497 h 1402"/>
                <a:gd name="T40" fmla="*/ 1335 w 1430"/>
                <a:gd name="T41" fmla="*/ 516 h 1402"/>
                <a:gd name="T42" fmla="*/ 1295 w 1430"/>
                <a:gd name="T43" fmla="*/ 550 h 1402"/>
                <a:gd name="T44" fmla="*/ 1270 w 1430"/>
                <a:gd name="T45" fmla="*/ 548 h 1402"/>
                <a:gd name="T46" fmla="*/ 1267 w 1430"/>
                <a:gd name="T47" fmla="*/ 583 h 1402"/>
                <a:gd name="T48" fmla="*/ 1265 w 1430"/>
                <a:gd name="T49" fmla="*/ 614 h 1402"/>
                <a:gd name="T50" fmla="*/ 1240 w 1430"/>
                <a:gd name="T51" fmla="*/ 683 h 1402"/>
                <a:gd name="T52" fmla="*/ 1219 w 1430"/>
                <a:gd name="T53" fmla="*/ 781 h 1402"/>
                <a:gd name="T54" fmla="*/ 1211 w 1430"/>
                <a:gd name="T55" fmla="*/ 903 h 1402"/>
                <a:gd name="T56" fmla="*/ 1185 w 1430"/>
                <a:gd name="T57" fmla="*/ 994 h 1402"/>
                <a:gd name="T58" fmla="*/ 1141 w 1430"/>
                <a:gd name="T59" fmla="*/ 1003 h 1402"/>
                <a:gd name="T60" fmla="*/ 1110 w 1430"/>
                <a:gd name="T61" fmla="*/ 1050 h 1402"/>
                <a:gd name="T62" fmla="*/ 1086 w 1430"/>
                <a:gd name="T63" fmla="*/ 1082 h 1402"/>
                <a:gd name="T64" fmla="*/ 1068 w 1430"/>
                <a:gd name="T65" fmla="*/ 1143 h 1402"/>
                <a:gd name="T66" fmla="*/ 1059 w 1430"/>
                <a:gd name="T67" fmla="*/ 1192 h 1402"/>
                <a:gd name="T68" fmla="*/ 1048 w 1430"/>
                <a:gd name="T69" fmla="*/ 1194 h 1402"/>
                <a:gd name="T70" fmla="*/ 1006 w 1430"/>
                <a:gd name="T71" fmla="*/ 1252 h 1402"/>
                <a:gd name="T72" fmla="*/ 963 w 1430"/>
                <a:gd name="T73" fmla="*/ 1323 h 1402"/>
                <a:gd name="T74" fmla="*/ 971 w 1430"/>
                <a:gd name="T75" fmla="*/ 1266 h 1402"/>
                <a:gd name="T76" fmla="*/ 893 w 1430"/>
                <a:gd name="T77" fmla="*/ 1186 h 1402"/>
                <a:gd name="T78" fmla="*/ 849 w 1430"/>
                <a:gd name="T79" fmla="*/ 1045 h 1402"/>
                <a:gd name="T80" fmla="*/ 817 w 1430"/>
                <a:gd name="T81" fmla="*/ 1067 h 1402"/>
                <a:gd name="T82" fmla="*/ 771 w 1430"/>
                <a:gd name="T83" fmla="*/ 1203 h 1402"/>
                <a:gd name="T84" fmla="*/ 656 w 1430"/>
                <a:gd name="T85" fmla="*/ 1298 h 1402"/>
                <a:gd name="T86" fmla="*/ 492 w 1430"/>
                <a:gd name="T87" fmla="*/ 1303 h 1402"/>
                <a:gd name="T88" fmla="*/ 366 w 1430"/>
                <a:gd name="T89" fmla="*/ 1311 h 1402"/>
                <a:gd name="T90" fmla="*/ 192 w 1430"/>
                <a:gd name="T91" fmla="*/ 1271 h 1402"/>
                <a:gd name="T92" fmla="*/ 170 w 1430"/>
                <a:gd name="T93" fmla="*/ 1235 h 1402"/>
                <a:gd name="T94" fmla="*/ 144 w 1430"/>
                <a:gd name="T95" fmla="*/ 1230 h 1402"/>
                <a:gd name="T96" fmla="*/ 115 w 1430"/>
                <a:gd name="T97" fmla="*/ 1238 h 1402"/>
                <a:gd name="T98" fmla="*/ 98 w 1430"/>
                <a:gd name="T99" fmla="*/ 1239 h 1402"/>
                <a:gd name="T100" fmla="*/ 84 w 1430"/>
                <a:gd name="T101" fmla="*/ 1261 h 1402"/>
                <a:gd name="T102" fmla="*/ 62 w 1430"/>
                <a:gd name="T103" fmla="*/ 1287 h 1402"/>
                <a:gd name="T104" fmla="*/ 38 w 1430"/>
                <a:gd name="T105" fmla="*/ 1383 h 1402"/>
                <a:gd name="T106" fmla="*/ 43 w 1430"/>
                <a:gd name="T107" fmla="*/ 238 h 1402"/>
                <a:gd name="T108" fmla="*/ 80 w 1430"/>
                <a:gd name="T109" fmla="*/ 145 h 1402"/>
                <a:gd name="T110" fmla="*/ 128 w 1430"/>
                <a:gd name="T111" fmla="*/ 25 h 1402"/>
                <a:gd name="T112" fmla="*/ 263 w 1430"/>
                <a:gd name="T113" fmla="*/ 25 h 1402"/>
                <a:gd name="T114" fmla="*/ 399 w 1430"/>
                <a:gd name="T115" fmla="*/ 25 h 1402"/>
                <a:gd name="T116" fmla="*/ 533 w 1430"/>
                <a:gd name="T117" fmla="*/ 25 h 1402"/>
                <a:gd name="T118" fmla="*/ 669 w 1430"/>
                <a:gd name="T119" fmla="*/ 25 h 1402"/>
                <a:gd name="T120" fmla="*/ 726 w 1430"/>
                <a:gd name="T121" fmla="*/ 6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30" h="1402">
                  <a:moveTo>
                    <a:pt x="1298" y="158"/>
                  </a:moveTo>
                  <a:lnTo>
                    <a:pt x="1297" y="158"/>
                  </a:lnTo>
                  <a:lnTo>
                    <a:pt x="1296" y="156"/>
                  </a:lnTo>
                  <a:lnTo>
                    <a:pt x="1296" y="153"/>
                  </a:lnTo>
                  <a:lnTo>
                    <a:pt x="1297" y="149"/>
                  </a:lnTo>
                  <a:lnTo>
                    <a:pt x="1298" y="147"/>
                  </a:lnTo>
                  <a:lnTo>
                    <a:pt x="1299" y="148"/>
                  </a:lnTo>
                  <a:lnTo>
                    <a:pt x="1300" y="149"/>
                  </a:lnTo>
                  <a:lnTo>
                    <a:pt x="1299" y="156"/>
                  </a:lnTo>
                  <a:lnTo>
                    <a:pt x="1298" y="158"/>
                  </a:lnTo>
                  <a:close/>
                  <a:moveTo>
                    <a:pt x="723" y="15"/>
                  </a:moveTo>
                  <a:lnTo>
                    <a:pt x="720" y="25"/>
                  </a:lnTo>
                  <a:lnTo>
                    <a:pt x="726" y="25"/>
                  </a:lnTo>
                  <a:lnTo>
                    <a:pt x="729" y="25"/>
                  </a:lnTo>
                  <a:lnTo>
                    <a:pt x="739" y="25"/>
                  </a:lnTo>
                  <a:lnTo>
                    <a:pt x="749" y="25"/>
                  </a:lnTo>
                  <a:lnTo>
                    <a:pt x="760" y="25"/>
                  </a:lnTo>
                  <a:lnTo>
                    <a:pt x="770" y="25"/>
                  </a:lnTo>
                  <a:lnTo>
                    <a:pt x="779" y="25"/>
                  </a:lnTo>
                  <a:lnTo>
                    <a:pt x="789" y="25"/>
                  </a:lnTo>
                  <a:lnTo>
                    <a:pt x="799" y="25"/>
                  </a:lnTo>
                  <a:lnTo>
                    <a:pt x="809" y="25"/>
                  </a:lnTo>
                  <a:lnTo>
                    <a:pt x="820" y="25"/>
                  </a:lnTo>
                  <a:lnTo>
                    <a:pt x="829" y="25"/>
                  </a:lnTo>
                  <a:lnTo>
                    <a:pt x="830" y="25"/>
                  </a:lnTo>
                  <a:lnTo>
                    <a:pt x="840" y="25"/>
                  </a:lnTo>
                  <a:lnTo>
                    <a:pt x="850" y="25"/>
                  </a:lnTo>
                  <a:lnTo>
                    <a:pt x="860" y="25"/>
                  </a:lnTo>
                  <a:lnTo>
                    <a:pt x="870" y="25"/>
                  </a:lnTo>
                  <a:lnTo>
                    <a:pt x="881" y="25"/>
                  </a:lnTo>
                  <a:lnTo>
                    <a:pt x="891" y="25"/>
                  </a:lnTo>
                  <a:lnTo>
                    <a:pt x="893" y="25"/>
                  </a:lnTo>
                  <a:lnTo>
                    <a:pt x="905" y="34"/>
                  </a:lnTo>
                  <a:lnTo>
                    <a:pt x="919" y="46"/>
                  </a:lnTo>
                  <a:lnTo>
                    <a:pt x="930" y="56"/>
                  </a:lnTo>
                  <a:lnTo>
                    <a:pt x="961" y="51"/>
                  </a:lnTo>
                  <a:lnTo>
                    <a:pt x="974" y="49"/>
                  </a:lnTo>
                  <a:lnTo>
                    <a:pt x="982" y="25"/>
                  </a:lnTo>
                  <a:lnTo>
                    <a:pt x="984" y="25"/>
                  </a:lnTo>
                  <a:lnTo>
                    <a:pt x="1006" y="25"/>
                  </a:lnTo>
                  <a:lnTo>
                    <a:pt x="1030" y="25"/>
                  </a:lnTo>
                  <a:lnTo>
                    <a:pt x="1053" y="25"/>
                  </a:lnTo>
                  <a:lnTo>
                    <a:pt x="1075" y="25"/>
                  </a:lnTo>
                  <a:lnTo>
                    <a:pt x="1099" y="25"/>
                  </a:lnTo>
                  <a:lnTo>
                    <a:pt x="1122" y="25"/>
                  </a:lnTo>
                  <a:lnTo>
                    <a:pt x="1145" y="25"/>
                  </a:lnTo>
                  <a:lnTo>
                    <a:pt x="1168" y="25"/>
                  </a:lnTo>
                  <a:lnTo>
                    <a:pt x="1191" y="25"/>
                  </a:lnTo>
                  <a:lnTo>
                    <a:pt x="1214" y="25"/>
                  </a:lnTo>
                  <a:lnTo>
                    <a:pt x="1237" y="25"/>
                  </a:lnTo>
                  <a:lnTo>
                    <a:pt x="1261" y="25"/>
                  </a:lnTo>
                  <a:lnTo>
                    <a:pt x="1259" y="26"/>
                  </a:lnTo>
                  <a:lnTo>
                    <a:pt x="1259" y="28"/>
                  </a:lnTo>
                  <a:lnTo>
                    <a:pt x="1257" y="28"/>
                  </a:lnTo>
                  <a:lnTo>
                    <a:pt x="1256" y="28"/>
                  </a:lnTo>
                  <a:lnTo>
                    <a:pt x="1258" y="30"/>
                  </a:lnTo>
                  <a:lnTo>
                    <a:pt x="1259" y="31"/>
                  </a:lnTo>
                  <a:lnTo>
                    <a:pt x="1259" y="45"/>
                  </a:lnTo>
                  <a:lnTo>
                    <a:pt x="1262" y="59"/>
                  </a:lnTo>
                  <a:lnTo>
                    <a:pt x="1261" y="62"/>
                  </a:lnTo>
                  <a:lnTo>
                    <a:pt x="1262" y="63"/>
                  </a:lnTo>
                  <a:lnTo>
                    <a:pt x="1263" y="64"/>
                  </a:lnTo>
                  <a:lnTo>
                    <a:pt x="1263" y="65"/>
                  </a:lnTo>
                  <a:lnTo>
                    <a:pt x="1263" y="66"/>
                  </a:lnTo>
                  <a:lnTo>
                    <a:pt x="1264" y="67"/>
                  </a:lnTo>
                  <a:lnTo>
                    <a:pt x="1265" y="68"/>
                  </a:lnTo>
                  <a:lnTo>
                    <a:pt x="1270" y="82"/>
                  </a:lnTo>
                  <a:lnTo>
                    <a:pt x="1283" y="101"/>
                  </a:lnTo>
                  <a:lnTo>
                    <a:pt x="1291" y="109"/>
                  </a:lnTo>
                  <a:lnTo>
                    <a:pt x="1302" y="123"/>
                  </a:lnTo>
                  <a:lnTo>
                    <a:pt x="1302" y="125"/>
                  </a:lnTo>
                  <a:lnTo>
                    <a:pt x="1302" y="128"/>
                  </a:lnTo>
                  <a:lnTo>
                    <a:pt x="1301" y="129"/>
                  </a:lnTo>
                  <a:lnTo>
                    <a:pt x="1300" y="130"/>
                  </a:lnTo>
                  <a:lnTo>
                    <a:pt x="1299" y="130"/>
                  </a:lnTo>
                  <a:lnTo>
                    <a:pt x="1297" y="131"/>
                  </a:lnTo>
                  <a:lnTo>
                    <a:pt x="1295" y="130"/>
                  </a:lnTo>
                  <a:lnTo>
                    <a:pt x="1292" y="124"/>
                  </a:lnTo>
                  <a:lnTo>
                    <a:pt x="1291" y="124"/>
                  </a:lnTo>
                  <a:lnTo>
                    <a:pt x="1291" y="122"/>
                  </a:lnTo>
                  <a:lnTo>
                    <a:pt x="1290" y="121"/>
                  </a:lnTo>
                  <a:lnTo>
                    <a:pt x="1291" y="121"/>
                  </a:lnTo>
                  <a:lnTo>
                    <a:pt x="1292" y="121"/>
                  </a:lnTo>
                  <a:lnTo>
                    <a:pt x="1293" y="122"/>
                  </a:lnTo>
                  <a:lnTo>
                    <a:pt x="1293" y="123"/>
                  </a:lnTo>
                  <a:lnTo>
                    <a:pt x="1295" y="124"/>
                  </a:lnTo>
                  <a:lnTo>
                    <a:pt x="1297" y="125"/>
                  </a:lnTo>
                  <a:lnTo>
                    <a:pt x="1298" y="126"/>
                  </a:lnTo>
                  <a:lnTo>
                    <a:pt x="1299" y="125"/>
                  </a:lnTo>
                  <a:lnTo>
                    <a:pt x="1296" y="122"/>
                  </a:lnTo>
                  <a:lnTo>
                    <a:pt x="1295" y="117"/>
                  </a:lnTo>
                  <a:lnTo>
                    <a:pt x="1293" y="116"/>
                  </a:lnTo>
                  <a:lnTo>
                    <a:pt x="1292" y="117"/>
                  </a:lnTo>
                  <a:lnTo>
                    <a:pt x="1289" y="115"/>
                  </a:lnTo>
                  <a:lnTo>
                    <a:pt x="1288" y="116"/>
                  </a:lnTo>
                  <a:lnTo>
                    <a:pt x="1287" y="115"/>
                  </a:lnTo>
                  <a:lnTo>
                    <a:pt x="1287" y="113"/>
                  </a:lnTo>
                  <a:lnTo>
                    <a:pt x="1287" y="112"/>
                  </a:lnTo>
                  <a:lnTo>
                    <a:pt x="1288" y="110"/>
                  </a:lnTo>
                  <a:lnTo>
                    <a:pt x="1288" y="109"/>
                  </a:lnTo>
                  <a:lnTo>
                    <a:pt x="1287" y="108"/>
                  </a:lnTo>
                  <a:lnTo>
                    <a:pt x="1283" y="107"/>
                  </a:lnTo>
                  <a:lnTo>
                    <a:pt x="1282" y="109"/>
                  </a:lnTo>
                  <a:lnTo>
                    <a:pt x="1281" y="112"/>
                  </a:lnTo>
                  <a:lnTo>
                    <a:pt x="1282" y="115"/>
                  </a:lnTo>
                  <a:lnTo>
                    <a:pt x="1283" y="115"/>
                  </a:lnTo>
                  <a:lnTo>
                    <a:pt x="1283" y="116"/>
                  </a:lnTo>
                  <a:lnTo>
                    <a:pt x="1283" y="117"/>
                  </a:lnTo>
                  <a:lnTo>
                    <a:pt x="1283" y="118"/>
                  </a:lnTo>
                  <a:lnTo>
                    <a:pt x="1283" y="121"/>
                  </a:lnTo>
                  <a:lnTo>
                    <a:pt x="1283" y="122"/>
                  </a:lnTo>
                  <a:lnTo>
                    <a:pt x="1283" y="123"/>
                  </a:lnTo>
                  <a:lnTo>
                    <a:pt x="1282" y="124"/>
                  </a:lnTo>
                  <a:lnTo>
                    <a:pt x="1281" y="125"/>
                  </a:lnTo>
                  <a:lnTo>
                    <a:pt x="1280" y="125"/>
                  </a:lnTo>
                  <a:lnTo>
                    <a:pt x="1280" y="128"/>
                  </a:lnTo>
                  <a:lnTo>
                    <a:pt x="1281" y="128"/>
                  </a:lnTo>
                  <a:lnTo>
                    <a:pt x="1283" y="131"/>
                  </a:lnTo>
                  <a:lnTo>
                    <a:pt x="1287" y="138"/>
                  </a:lnTo>
                  <a:lnTo>
                    <a:pt x="1288" y="145"/>
                  </a:lnTo>
                  <a:lnTo>
                    <a:pt x="1289" y="158"/>
                  </a:lnTo>
                  <a:lnTo>
                    <a:pt x="1290" y="165"/>
                  </a:lnTo>
                  <a:lnTo>
                    <a:pt x="1295" y="177"/>
                  </a:lnTo>
                  <a:lnTo>
                    <a:pt x="1295" y="184"/>
                  </a:lnTo>
                  <a:lnTo>
                    <a:pt x="1295" y="187"/>
                  </a:lnTo>
                  <a:lnTo>
                    <a:pt x="1293" y="188"/>
                  </a:lnTo>
                  <a:lnTo>
                    <a:pt x="1292" y="189"/>
                  </a:lnTo>
                  <a:lnTo>
                    <a:pt x="1290" y="189"/>
                  </a:lnTo>
                  <a:lnTo>
                    <a:pt x="1290" y="190"/>
                  </a:lnTo>
                  <a:lnTo>
                    <a:pt x="1290" y="193"/>
                  </a:lnTo>
                  <a:lnTo>
                    <a:pt x="1289" y="200"/>
                  </a:lnTo>
                  <a:lnTo>
                    <a:pt x="1290" y="205"/>
                  </a:lnTo>
                  <a:lnTo>
                    <a:pt x="1290" y="207"/>
                  </a:lnTo>
                  <a:lnTo>
                    <a:pt x="1292" y="213"/>
                  </a:lnTo>
                  <a:lnTo>
                    <a:pt x="1293" y="216"/>
                  </a:lnTo>
                  <a:lnTo>
                    <a:pt x="1293" y="220"/>
                  </a:lnTo>
                  <a:lnTo>
                    <a:pt x="1295" y="225"/>
                  </a:lnTo>
                  <a:lnTo>
                    <a:pt x="1292" y="229"/>
                  </a:lnTo>
                  <a:lnTo>
                    <a:pt x="1292" y="230"/>
                  </a:lnTo>
                  <a:lnTo>
                    <a:pt x="1292" y="231"/>
                  </a:lnTo>
                  <a:lnTo>
                    <a:pt x="1291" y="232"/>
                  </a:lnTo>
                  <a:lnTo>
                    <a:pt x="1290" y="233"/>
                  </a:lnTo>
                  <a:lnTo>
                    <a:pt x="1290" y="237"/>
                  </a:lnTo>
                  <a:lnTo>
                    <a:pt x="1291" y="240"/>
                  </a:lnTo>
                  <a:lnTo>
                    <a:pt x="1298" y="257"/>
                  </a:lnTo>
                  <a:lnTo>
                    <a:pt x="1298" y="260"/>
                  </a:lnTo>
                  <a:lnTo>
                    <a:pt x="1298" y="267"/>
                  </a:lnTo>
                  <a:lnTo>
                    <a:pt x="1298" y="269"/>
                  </a:lnTo>
                  <a:lnTo>
                    <a:pt x="1297" y="271"/>
                  </a:lnTo>
                  <a:lnTo>
                    <a:pt x="1296" y="273"/>
                  </a:lnTo>
                  <a:lnTo>
                    <a:pt x="1296" y="274"/>
                  </a:lnTo>
                  <a:lnTo>
                    <a:pt x="1296" y="281"/>
                  </a:lnTo>
                  <a:lnTo>
                    <a:pt x="1296" y="283"/>
                  </a:lnTo>
                  <a:lnTo>
                    <a:pt x="1297" y="284"/>
                  </a:lnTo>
                  <a:lnTo>
                    <a:pt x="1298" y="288"/>
                  </a:lnTo>
                  <a:lnTo>
                    <a:pt x="1300" y="293"/>
                  </a:lnTo>
                  <a:lnTo>
                    <a:pt x="1304" y="316"/>
                  </a:lnTo>
                  <a:lnTo>
                    <a:pt x="1305" y="326"/>
                  </a:lnTo>
                  <a:lnTo>
                    <a:pt x="1305" y="327"/>
                  </a:lnTo>
                  <a:lnTo>
                    <a:pt x="1306" y="329"/>
                  </a:lnTo>
                  <a:lnTo>
                    <a:pt x="1307" y="329"/>
                  </a:lnTo>
                  <a:lnTo>
                    <a:pt x="1307" y="330"/>
                  </a:lnTo>
                  <a:lnTo>
                    <a:pt x="1307" y="331"/>
                  </a:lnTo>
                  <a:lnTo>
                    <a:pt x="1307" y="332"/>
                  </a:lnTo>
                  <a:lnTo>
                    <a:pt x="1307" y="333"/>
                  </a:lnTo>
                  <a:lnTo>
                    <a:pt x="1309" y="336"/>
                  </a:lnTo>
                  <a:lnTo>
                    <a:pt x="1310" y="341"/>
                  </a:lnTo>
                  <a:lnTo>
                    <a:pt x="1313" y="348"/>
                  </a:lnTo>
                  <a:lnTo>
                    <a:pt x="1314" y="352"/>
                  </a:lnTo>
                  <a:lnTo>
                    <a:pt x="1315" y="358"/>
                  </a:lnTo>
                  <a:lnTo>
                    <a:pt x="1316" y="360"/>
                  </a:lnTo>
                  <a:lnTo>
                    <a:pt x="1318" y="364"/>
                  </a:lnTo>
                  <a:lnTo>
                    <a:pt x="1321" y="368"/>
                  </a:lnTo>
                  <a:lnTo>
                    <a:pt x="1324" y="371"/>
                  </a:lnTo>
                  <a:lnTo>
                    <a:pt x="1324" y="372"/>
                  </a:lnTo>
                  <a:lnTo>
                    <a:pt x="1325" y="373"/>
                  </a:lnTo>
                  <a:lnTo>
                    <a:pt x="1326" y="374"/>
                  </a:lnTo>
                  <a:lnTo>
                    <a:pt x="1327" y="374"/>
                  </a:lnTo>
                  <a:lnTo>
                    <a:pt x="1328" y="373"/>
                  </a:lnTo>
                  <a:lnTo>
                    <a:pt x="1330" y="373"/>
                  </a:lnTo>
                  <a:lnTo>
                    <a:pt x="1335" y="372"/>
                  </a:lnTo>
                  <a:lnTo>
                    <a:pt x="1339" y="371"/>
                  </a:lnTo>
                  <a:lnTo>
                    <a:pt x="1339" y="373"/>
                  </a:lnTo>
                  <a:lnTo>
                    <a:pt x="1341" y="374"/>
                  </a:lnTo>
                  <a:lnTo>
                    <a:pt x="1343" y="374"/>
                  </a:lnTo>
                  <a:lnTo>
                    <a:pt x="1345" y="374"/>
                  </a:lnTo>
                  <a:lnTo>
                    <a:pt x="1345" y="375"/>
                  </a:lnTo>
                  <a:lnTo>
                    <a:pt x="1347" y="377"/>
                  </a:lnTo>
                  <a:lnTo>
                    <a:pt x="1348" y="379"/>
                  </a:lnTo>
                  <a:lnTo>
                    <a:pt x="1347" y="382"/>
                  </a:lnTo>
                  <a:lnTo>
                    <a:pt x="1349" y="382"/>
                  </a:lnTo>
                  <a:lnTo>
                    <a:pt x="1350" y="381"/>
                  </a:lnTo>
                  <a:lnTo>
                    <a:pt x="1351" y="382"/>
                  </a:lnTo>
                  <a:lnTo>
                    <a:pt x="1352" y="384"/>
                  </a:lnTo>
                  <a:lnTo>
                    <a:pt x="1364" y="386"/>
                  </a:lnTo>
                  <a:lnTo>
                    <a:pt x="1368" y="391"/>
                  </a:lnTo>
                  <a:lnTo>
                    <a:pt x="1370" y="396"/>
                  </a:lnTo>
                  <a:lnTo>
                    <a:pt x="1375" y="400"/>
                  </a:lnTo>
                  <a:lnTo>
                    <a:pt x="1377" y="402"/>
                  </a:lnTo>
                  <a:lnTo>
                    <a:pt x="1382" y="403"/>
                  </a:lnTo>
                  <a:lnTo>
                    <a:pt x="1383" y="405"/>
                  </a:lnTo>
                  <a:lnTo>
                    <a:pt x="1382" y="407"/>
                  </a:lnTo>
                  <a:lnTo>
                    <a:pt x="1379" y="408"/>
                  </a:lnTo>
                  <a:lnTo>
                    <a:pt x="1378" y="411"/>
                  </a:lnTo>
                  <a:lnTo>
                    <a:pt x="1382" y="418"/>
                  </a:lnTo>
                  <a:lnTo>
                    <a:pt x="1386" y="422"/>
                  </a:lnTo>
                  <a:lnTo>
                    <a:pt x="1392" y="424"/>
                  </a:lnTo>
                  <a:lnTo>
                    <a:pt x="1395" y="423"/>
                  </a:lnTo>
                  <a:lnTo>
                    <a:pt x="1396" y="419"/>
                  </a:lnTo>
                  <a:lnTo>
                    <a:pt x="1397" y="418"/>
                  </a:lnTo>
                  <a:lnTo>
                    <a:pt x="1401" y="416"/>
                  </a:lnTo>
                  <a:lnTo>
                    <a:pt x="1402" y="417"/>
                  </a:lnTo>
                  <a:lnTo>
                    <a:pt x="1401" y="418"/>
                  </a:lnTo>
                  <a:lnTo>
                    <a:pt x="1400" y="419"/>
                  </a:lnTo>
                  <a:lnTo>
                    <a:pt x="1399" y="419"/>
                  </a:lnTo>
                  <a:lnTo>
                    <a:pt x="1399" y="421"/>
                  </a:lnTo>
                  <a:lnTo>
                    <a:pt x="1399" y="422"/>
                  </a:lnTo>
                  <a:lnTo>
                    <a:pt x="1399" y="423"/>
                  </a:lnTo>
                  <a:lnTo>
                    <a:pt x="1397" y="424"/>
                  </a:lnTo>
                  <a:lnTo>
                    <a:pt x="1395" y="425"/>
                  </a:lnTo>
                  <a:lnTo>
                    <a:pt x="1394" y="424"/>
                  </a:lnTo>
                  <a:lnTo>
                    <a:pt x="1393" y="425"/>
                  </a:lnTo>
                  <a:lnTo>
                    <a:pt x="1394" y="425"/>
                  </a:lnTo>
                  <a:lnTo>
                    <a:pt x="1397" y="425"/>
                  </a:lnTo>
                  <a:lnTo>
                    <a:pt x="1399" y="425"/>
                  </a:lnTo>
                  <a:lnTo>
                    <a:pt x="1400" y="426"/>
                  </a:lnTo>
                  <a:lnTo>
                    <a:pt x="1401" y="427"/>
                  </a:lnTo>
                  <a:lnTo>
                    <a:pt x="1402" y="427"/>
                  </a:lnTo>
                  <a:lnTo>
                    <a:pt x="1405" y="427"/>
                  </a:lnTo>
                  <a:lnTo>
                    <a:pt x="1407" y="428"/>
                  </a:lnTo>
                  <a:lnTo>
                    <a:pt x="1408" y="428"/>
                  </a:lnTo>
                  <a:lnTo>
                    <a:pt x="1409" y="427"/>
                  </a:lnTo>
                  <a:lnTo>
                    <a:pt x="1410" y="427"/>
                  </a:lnTo>
                  <a:lnTo>
                    <a:pt x="1408" y="426"/>
                  </a:lnTo>
                  <a:lnTo>
                    <a:pt x="1410" y="425"/>
                  </a:lnTo>
                  <a:lnTo>
                    <a:pt x="1412" y="427"/>
                  </a:lnTo>
                  <a:lnTo>
                    <a:pt x="1414" y="432"/>
                  </a:lnTo>
                  <a:lnTo>
                    <a:pt x="1414" y="433"/>
                  </a:lnTo>
                  <a:lnTo>
                    <a:pt x="1416" y="434"/>
                  </a:lnTo>
                  <a:lnTo>
                    <a:pt x="1418" y="434"/>
                  </a:lnTo>
                  <a:lnTo>
                    <a:pt x="1420" y="433"/>
                  </a:lnTo>
                  <a:lnTo>
                    <a:pt x="1421" y="435"/>
                  </a:lnTo>
                  <a:lnTo>
                    <a:pt x="1421" y="440"/>
                  </a:lnTo>
                  <a:lnTo>
                    <a:pt x="1421" y="441"/>
                  </a:lnTo>
                  <a:lnTo>
                    <a:pt x="1423" y="441"/>
                  </a:lnTo>
                  <a:lnTo>
                    <a:pt x="1425" y="440"/>
                  </a:lnTo>
                  <a:lnTo>
                    <a:pt x="1425" y="436"/>
                  </a:lnTo>
                  <a:lnTo>
                    <a:pt x="1423" y="435"/>
                  </a:lnTo>
                  <a:lnTo>
                    <a:pt x="1425" y="436"/>
                  </a:lnTo>
                  <a:lnTo>
                    <a:pt x="1429" y="440"/>
                  </a:lnTo>
                  <a:lnTo>
                    <a:pt x="1429" y="442"/>
                  </a:lnTo>
                  <a:lnTo>
                    <a:pt x="1429" y="443"/>
                  </a:lnTo>
                  <a:lnTo>
                    <a:pt x="1430" y="444"/>
                  </a:lnTo>
                  <a:lnTo>
                    <a:pt x="1430" y="447"/>
                  </a:lnTo>
                  <a:lnTo>
                    <a:pt x="1430" y="448"/>
                  </a:lnTo>
                  <a:lnTo>
                    <a:pt x="1417" y="460"/>
                  </a:lnTo>
                  <a:lnTo>
                    <a:pt x="1413" y="464"/>
                  </a:lnTo>
                  <a:lnTo>
                    <a:pt x="1408" y="480"/>
                  </a:lnTo>
                  <a:lnTo>
                    <a:pt x="1405" y="484"/>
                  </a:lnTo>
                  <a:lnTo>
                    <a:pt x="1403" y="486"/>
                  </a:lnTo>
                  <a:lnTo>
                    <a:pt x="1399" y="489"/>
                  </a:lnTo>
                  <a:lnTo>
                    <a:pt x="1396" y="490"/>
                  </a:lnTo>
                  <a:lnTo>
                    <a:pt x="1396" y="492"/>
                  </a:lnTo>
                  <a:lnTo>
                    <a:pt x="1396" y="494"/>
                  </a:lnTo>
                  <a:lnTo>
                    <a:pt x="1395" y="497"/>
                  </a:lnTo>
                  <a:lnTo>
                    <a:pt x="1394" y="498"/>
                  </a:lnTo>
                  <a:lnTo>
                    <a:pt x="1392" y="498"/>
                  </a:lnTo>
                  <a:lnTo>
                    <a:pt x="1390" y="497"/>
                  </a:lnTo>
                  <a:lnTo>
                    <a:pt x="1388" y="495"/>
                  </a:lnTo>
                  <a:lnTo>
                    <a:pt x="1387" y="494"/>
                  </a:lnTo>
                  <a:lnTo>
                    <a:pt x="1383" y="495"/>
                  </a:lnTo>
                  <a:lnTo>
                    <a:pt x="1383" y="497"/>
                  </a:lnTo>
                  <a:lnTo>
                    <a:pt x="1383" y="498"/>
                  </a:lnTo>
                  <a:lnTo>
                    <a:pt x="1383" y="499"/>
                  </a:lnTo>
                  <a:lnTo>
                    <a:pt x="1382" y="501"/>
                  </a:lnTo>
                  <a:lnTo>
                    <a:pt x="1381" y="502"/>
                  </a:lnTo>
                  <a:lnTo>
                    <a:pt x="1378" y="502"/>
                  </a:lnTo>
                  <a:lnTo>
                    <a:pt x="1378" y="500"/>
                  </a:lnTo>
                  <a:lnTo>
                    <a:pt x="1378" y="499"/>
                  </a:lnTo>
                  <a:lnTo>
                    <a:pt x="1378" y="497"/>
                  </a:lnTo>
                  <a:lnTo>
                    <a:pt x="1377" y="495"/>
                  </a:lnTo>
                  <a:lnTo>
                    <a:pt x="1375" y="495"/>
                  </a:lnTo>
                  <a:lnTo>
                    <a:pt x="1373" y="497"/>
                  </a:lnTo>
                  <a:lnTo>
                    <a:pt x="1366" y="501"/>
                  </a:lnTo>
                  <a:lnTo>
                    <a:pt x="1362" y="505"/>
                  </a:lnTo>
                  <a:lnTo>
                    <a:pt x="1360" y="507"/>
                  </a:lnTo>
                  <a:lnTo>
                    <a:pt x="1358" y="507"/>
                  </a:lnTo>
                  <a:lnTo>
                    <a:pt x="1356" y="507"/>
                  </a:lnTo>
                  <a:lnTo>
                    <a:pt x="1353" y="503"/>
                  </a:lnTo>
                  <a:lnTo>
                    <a:pt x="1351" y="503"/>
                  </a:lnTo>
                  <a:lnTo>
                    <a:pt x="1348" y="505"/>
                  </a:lnTo>
                  <a:lnTo>
                    <a:pt x="1343" y="513"/>
                  </a:lnTo>
                  <a:lnTo>
                    <a:pt x="1339" y="515"/>
                  </a:lnTo>
                  <a:lnTo>
                    <a:pt x="1335" y="516"/>
                  </a:lnTo>
                  <a:lnTo>
                    <a:pt x="1322" y="519"/>
                  </a:lnTo>
                  <a:lnTo>
                    <a:pt x="1321" y="520"/>
                  </a:lnTo>
                  <a:lnTo>
                    <a:pt x="1321" y="522"/>
                  </a:lnTo>
                  <a:lnTo>
                    <a:pt x="1322" y="526"/>
                  </a:lnTo>
                  <a:lnTo>
                    <a:pt x="1322" y="528"/>
                  </a:lnTo>
                  <a:lnTo>
                    <a:pt x="1322" y="532"/>
                  </a:lnTo>
                  <a:lnTo>
                    <a:pt x="1321" y="534"/>
                  </a:lnTo>
                  <a:lnTo>
                    <a:pt x="1318" y="539"/>
                  </a:lnTo>
                  <a:lnTo>
                    <a:pt x="1318" y="541"/>
                  </a:lnTo>
                  <a:lnTo>
                    <a:pt x="1317" y="543"/>
                  </a:lnTo>
                  <a:lnTo>
                    <a:pt x="1312" y="550"/>
                  </a:lnTo>
                  <a:lnTo>
                    <a:pt x="1302" y="547"/>
                  </a:lnTo>
                  <a:lnTo>
                    <a:pt x="1299" y="548"/>
                  </a:lnTo>
                  <a:lnTo>
                    <a:pt x="1295" y="550"/>
                  </a:lnTo>
                  <a:lnTo>
                    <a:pt x="1292" y="550"/>
                  </a:lnTo>
                  <a:lnTo>
                    <a:pt x="1290" y="550"/>
                  </a:lnTo>
                  <a:lnTo>
                    <a:pt x="1286" y="551"/>
                  </a:lnTo>
                  <a:lnTo>
                    <a:pt x="1284" y="551"/>
                  </a:lnTo>
                  <a:lnTo>
                    <a:pt x="1280" y="549"/>
                  </a:lnTo>
                  <a:lnTo>
                    <a:pt x="1279" y="548"/>
                  </a:lnTo>
                  <a:lnTo>
                    <a:pt x="1276" y="548"/>
                  </a:lnTo>
                  <a:lnTo>
                    <a:pt x="1275" y="547"/>
                  </a:lnTo>
                  <a:lnTo>
                    <a:pt x="1273" y="545"/>
                  </a:lnTo>
                  <a:lnTo>
                    <a:pt x="1272" y="545"/>
                  </a:lnTo>
                  <a:lnTo>
                    <a:pt x="1270" y="545"/>
                  </a:lnTo>
                  <a:lnTo>
                    <a:pt x="1270" y="547"/>
                  </a:lnTo>
                  <a:lnTo>
                    <a:pt x="1269" y="547"/>
                  </a:lnTo>
                  <a:lnTo>
                    <a:pt x="1270" y="548"/>
                  </a:lnTo>
                  <a:lnTo>
                    <a:pt x="1271" y="551"/>
                  </a:lnTo>
                  <a:lnTo>
                    <a:pt x="1272" y="552"/>
                  </a:lnTo>
                  <a:lnTo>
                    <a:pt x="1271" y="555"/>
                  </a:lnTo>
                  <a:lnTo>
                    <a:pt x="1269" y="558"/>
                  </a:lnTo>
                  <a:lnTo>
                    <a:pt x="1269" y="559"/>
                  </a:lnTo>
                  <a:lnTo>
                    <a:pt x="1270" y="560"/>
                  </a:lnTo>
                  <a:lnTo>
                    <a:pt x="1271" y="561"/>
                  </a:lnTo>
                  <a:lnTo>
                    <a:pt x="1271" y="563"/>
                  </a:lnTo>
                  <a:lnTo>
                    <a:pt x="1271" y="567"/>
                  </a:lnTo>
                  <a:lnTo>
                    <a:pt x="1272" y="568"/>
                  </a:lnTo>
                  <a:lnTo>
                    <a:pt x="1272" y="569"/>
                  </a:lnTo>
                  <a:lnTo>
                    <a:pt x="1271" y="570"/>
                  </a:lnTo>
                  <a:lnTo>
                    <a:pt x="1271" y="577"/>
                  </a:lnTo>
                  <a:lnTo>
                    <a:pt x="1267" y="583"/>
                  </a:lnTo>
                  <a:lnTo>
                    <a:pt x="1266" y="585"/>
                  </a:lnTo>
                  <a:lnTo>
                    <a:pt x="1264" y="587"/>
                  </a:lnTo>
                  <a:lnTo>
                    <a:pt x="1262" y="589"/>
                  </a:lnTo>
                  <a:lnTo>
                    <a:pt x="1261" y="591"/>
                  </a:lnTo>
                  <a:lnTo>
                    <a:pt x="1261" y="592"/>
                  </a:lnTo>
                  <a:lnTo>
                    <a:pt x="1261" y="595"/>
                  </a:lnTo>
                  <a:lnTo>
                    <a:pt x="1261" y="598"/>
                  </a:lnTo>
                  <a:lnTo>
                    <a:pt x="1259" y="602"/>
                  </a:lnTo>
                  <a:lnTo>
                    <a:pt x="1259" y="603"/>
                  </a:lnTo>
                  <a:lnTo>
                    <a:pt x="1261" y="606"/>
                  </a:lnTo>
                  <a:lnTo>
                    <a:pt x="1262" y="608"/>
                  </a:lnTo>
                  <a:lnTo>
                    <a:pt x="1263" y="609"/>
                  </a:lnTo>
                  <a:lnTo>
                    <a:pt x="1264" y="611"/>
                  </a:lnTo>
                  <a:lnTo>
                    <a:pt x="1265" y="614"/>
                  </a:lnTo>
                  <a:lnTo>
                    <a:pt x="1265" y="615"/>
                  </a:lnTo>
                  <a:lnTo>
                    <a:pt x="1265" y="617"/>
                  </a:lnTo>
                  <a:lnTo>
                    <a:pt x="1265" y="619"/>
                  </a:lnTo>
                  <a:lnTo>
                    <a:pt x="1265" y="622"/>
                  </a:lnTo>
                  <a:lnTo>
                    <a:pt x="1267" y="625"/>
                  </a:lnTo>
                  <a:lnTo>
                    <a:pt x="1267" y="627"/>
                  </a:lnTo>
                  <a:lnTo>
                    <a:pt x="1266" y="631"/>
                  </a:lnTo>
                  <a:lnTo>
                    <a:pt x="1262" y="635"/>
                  </a:lnTo>
                  <a:lnTo>
                    <a:pt x="1261" y="637"/>
                  </a:lnTo>
                  <a:lnTo>
                    <a:pt x="1257" y="647"/>
                  </a:lnTo>
                  <a:lnTo>
                    <a:pt x="1253" y="660"/>
                  </a:lnTo>
                  <a:lnTo>
                    <a:pt x="1248" y="674"/>
                  </a:lnTo>
                  <a:lnTo>
                    <a:pt x="1245" y="678"/>
                  </a:lnTo>
                  <a:lnTo>
                    <a:pt x="1240" y="683"/>
                  </a:lnTo>
                  <a:lnTo>
                    <a:pt x="1239" y="685"/>
                  </a:lnTo>
                  <a:lnTo>
                    <a:pt x="1233" y="704"/>
                  </a:lnTo>
                  <a:lnTo>
                    <a:pt x="1233" y="709"/>
                  </a:lnTo>
                  <a:lnTo>
                    <a:pt x="1235" y="714"/>
                  </a:lnTo>
                  <a:lnTo>
                    <a:pt x="1231" y="716"/>
                  </a:lnTo>
                  <a:lnTo>
                    <a:pt x="1230" y="719"/>
                  </a:lnTo>
                  <a:lnTo>
                    <a:pt x="1224" y="734"/>
                  </a:lnTo>
                  <a:lnTo>
                    <a:pt x="1223" y="737"/>
                  </a:lnTo>
                  <a:lnTo>
                    <a:pt x="1215" y="744"/>
                  </a:lnTo>
                  <a:lnTo>
                    <a:pt x="1214" y="746"/>
                  </a:lnTo>
                  <a:lnTo>
                    <a:pt x="1214" y="749"/>
                  </a:lnTo>
                  <a:lnTo>
                    <a:pt x="1215" y="758"/>
                  </a:lnTo>
                  <a:lnTo>
                    <a:pt x="1218" y="775"/>
                  </a:lnTo>
                  <a:lnTo>
                    <a:pt x="1219" y="781"/>
                  </a:lnTo>
                  <a:lnTo>
                    <a:pt x="1220" y="791"/>
                  </a:lnTo>
                  <a:lnTo>
                    <a:pt x="1221" y="804"/>
                  </a:lnTo>
                  <a:lnTo>
                    <a:pt x="1222" y="817"/>
                  </a:lnTo>
                  <a:lnTo>
                    <a:pt x="1224" y="835"/>
                  </a:lnTo>
                  <a:lnTo>
                    <a:pt x="1215" y="863"/>
                  </a:lnTo>
                  <a:lnTo>
                    <a:pt x="1215" y="866"/>
                  </a:lnTo>
                  <a:lnTo>
                    <a:pt x="1215" y="868"/>
                  </a:lnTo>
                  <a:lnTo>
                    <a:pt x="1217" y="871"/>
                  </a:lnTo>
                  <a:lnTo>
                    <a:pt x="1218" y="876"/>
                  </a:lnTo>
                  <a:lnTo>
                    <a:pt x="1218" y="882"/>
                  </a:lnTo>
                  <a:lnTo>
                    <a:pt x="1217" y="886"/>
                  </a:lnTo>
                  <a:lnTo>
                    <a:pt x="1212" y="896"/>
                  </a:lnTo>
                  <a:lnTo>
                    <a:pt x="1212" y="898"/>
                  </a:lnTo>
                  <a:lnTo>
                    <a:pt x="1211" y="903"/>
                  </a:lnTo>
                  <a:lnTo>
                    <a:pt x="1211" y="907"/>
                  </a:lnTo>
                  <a:lnTo>
                    <a:pt x="1196" y="928"/>
                  </a:lnTo>
                  <a:lnTo>
                    <a:pt x="1186" y="962"/>
                  </a:lnTo>
                  <a:lnTo>
                    <a:pt x="1186" y="963"/>
                  </a:lnTo>
                  <a:lnTo>
                    <a:pt x="1187" y="966"/>
                  </a:lnTo>
                  <a:lnTo>
                    <a:pt x="1187" y="967"/>
                  </a:lnTo>
                  <a:lnTo>
                    <a:pt x="1187" y="969"/>
                  </a:lnTo>
                  <a:lnTo>
                    <a:pt x="1185" y="970"/>
                  </a:lnTo>
                  <a:lnTo>
                    <a:pt x="1184" y="971"/>
                  </a:lnTo>
                  <a:lnTo>
                    <a:pt x="1184" y="974"/>
                  </a:lnTo>
                  <a:lnTo>
                    <a:pt x="1186" y="978"/>
                  </a:lnTo>
                  <a:lnTo>
                    <a:pt x="1187" y="979"/>
                  </a:lnTo>
                  <a:lnTo>
                    <a:pt x="1187" y="983"/>
                  </a:lnTo>
                  <a:lnTo>
                    <a:pt x="1185" y="994"/>
                  </a:lnTo>
                  <a:lnTo>
                    <a:pt x="1184" y="995"/>
                  </a:lnTo>
                  <a:lnTo>
                    <a:pt x="1183" y="996"/>
                  </a:lnTo>
                  <a:lnTo>
                    <a:pt x="1180" y="995"/>
                  </a:lnTo>
                  <a:lnTo>
                    <a:pt x="1179" y="995"/>
                  </a:lnTo>
                  <a:lnTo>
                    <a:pt x="1178" y="994"/>
                  </a:lnTo>
                  <a:lnTo>
                    <a:pt x="1177" y="994"/>
                  </a:lnTo>
                  <a:lnTo>
                    <a:pt x="1176" y="994"/>
                  </a:lnTo>
                  <a:lnTo>
                    <a:pt x="1145" y="999"/>
                  </a:lnTo>
                  <a:lnTo>
                    <a:pt x="1143" y="999"/>
                  </a:lnTo>
                  <a:lnTo>
                    <a:pt x="1143" y="1000"/>
                  </a:lnTo>
                  <a:lnTo>
                    <a:pt x="1142" y="1000"/>
                  </a:lnTo>
                  <a:lnTo>
                    <a:pt x="1141" y="1000"/>
                  </a:lnTo>
                  <a:lnTo>
                    <a:pt x="1142" y="1001"/>
                  </a:lnTo>
                  <a:lnTo>
                    <a:pt x="1141" y="1003"/>
                  </a:lnTo>
                  <a:lnTo>
                    <a:pt x="1141" y="1004"/>
                  </a:lnTo>
                  <a:lnTo>
                    <a:pt x="1140" y="1005"/>
                  </a:lnTo>
                  <a:lnTo>
                    <a:pt x="1140" y="1007"/>
                  </a:lnTo>
                  <a:lnTo>
                    <a:pt x="1138" y="1007"/>
                  </a:lnTo>
                  <a:lnTo>
                    <a:pt x="1136" y="1007"/>
                  </a:lnTo>
                  <a:lnTo>
                    <a:pt x="1135" y="1008"/>
                  </a:lnTo>
                  <a:lnTo>
                    <a:pt x="1135" y="1009"/>
                  </a:lnTo>
                  <a:lnTo>
                    <a:pt x="1116" y="1040"/>
                  </a:lnTo>
                  <a:lnTo>
                    <a:pt x="1115" y="1043"/>
                  </a:lnTo>
                  <a:lnTo>
                    <a:pt x="1115" y="1045"/>
                  </a:lnTo>
                  <a:lnTo>
                    <a:pt x="1115" y="1046"/>
                  </a:lnTo>
                  <a:lnTo>
                    <a:pt x="1114" y="1049"/>
                  </a:lnTo>
                  <a:lnTo>
                    <a:pt x="1112" y="1049"/>
                  </a:lnTo>
                  <a:lnTo>
                    <a:pt x="1110" y="1050"/>
                  </a:lnTo>
                  <a:lnTo>
                    <a:pt x="1109" y="1051"/>
                  </a:lnTo>
                  <a:lnTo>
                    <a:pt x="1109" y="1052"/>
                  </a:lnTo>
                  <a:lnTo>
                    <a:pt x="1107" y="1057"/>
                  </a:lnTo>
                  <a:lnTo>
                    <a:pt x="1106" y="1062"/>
                  </a:lnTo>
                  <a:lnTo>
                    <a:pt x="1105" y="1064"/>
                  </a:lnTo>
                  <a:lnTo>
                    <a:pt x="1103" y="1067"/>
                  </a:lnTo>
                  <a:lnTo>
                    <a:pt x="1099" y="1069"/>
                  </a:lnTo>
                  <a:lnTo>
                    <a:pt x="1099" y="1070"/>
                  </a:lnTo>
                  <a:lnTo>
                    <a:pt x="1098" y="1071"/>
                  </a:lnTo>
                  <a:lnTo>
                    <a:pt x="1098" y="1074"/>
                  </a:lnTo>
                  <a:lnTo>
                    <a:pt x="1098" y="1075"/>
                  </a:lnTo>
                  <a:lnTo>
                    <a:pt x="1094" y="1078"/>
                  </a:lnTo>
                  <a:lnTo>
                    <a:pt x="1089" y="1080"/>
                  </a:lnTo>
                  <a:lnTo>
                    <a:pt x="1086" y="1082"/>
                  </a:lnTo>
                  <a:lnTo>
                    <a:pt x="1082" y="1084"/>
                  </a:lnTo>
                  <a:lnTo>
                    <a:pt x="1081" y="1085"/>
                  </a:lnTo>
                  <a:lnTo>
                    <a:pt x="1080" y="1088"/>
                  </a:lnTo>
                  <a:lnTo>
                    <a:pt x="1079" y="1091"/>
                  </a:lnTo>
                  <a:lnTo>
                    <a:pt x="1077" y="1093"/>
                  </a:lnTo>
                  <a:lnTo>
                    <a:pt x="1077" y="1095"/>
                  </a:lnTo>
                  <a:lnTo>
                    <a:pt x="1079" y="1099"/>
                  </a:lnTo>
                  <a:lnTo>
                    <a:pt x="1079" y="1103"/>
                  </a:lnTo>
                  <a:lnTo>
                    <a:pt x="1079" y="1105"/>
                  </a:lnTo>
                  <a:lnTo>
                    <a:pt x="1081" y="1109"/>
                  </a:lnTo>
                  <a:lnTo>
                    <a:pt x="1081" y="1111"/>
                  </a:lnTo>
                  <a:lnTo>
                    <a:pt x="1081" y="1113"/>
                  </a:lnTo>
                  <a:lnTo>
                    <a:pt x="1068" y="1141"/>
                  </a:lnTo>
                  <a:lnTo>
                    <a:pt x="1068" y="1143"/>
                  </a:lnTo>
                  <a:lnTo>
                    <a:pt x="1068" y="1146"/>
                  </a:lnTo>
                  <a:lnTo>
                    <a:pt x="1071" y="1147"/>
                  </a:lnTo>
                  <a:lnTo>
                    <a:pt x="1072" y="1150"/>
                  </a:lnTo>
                  <a:lnTo>
                    <a:pt x="1072" y="1153"/>
                  </a:lnTo>
                  <a:lnTo>
                    <a:pt x="1065" y="1172"/>
                  </a:lnTo>
                  <a:lnTo>
                    <a:pt x="1065" y="1174"/>
                  </a:lnTo>
                  <a:lnTo>
                    <a:pt x="1066" y="1175"/>
                  </a:lnTo>
                  <a:lnTo>
                    <a:pt x="1068" y="1177"/>
                  </a:lnTo>
                  <a:lnTo>
                    <a:pt x="1069" y="1178"/>
                  </a:lnTo>
                  <a:lnTo>
                    <a:pt x="1068" y="1181"/>
                  </a:lnTo>
                  <a:lnTo>
                    <a:pt x="1067" y="1185"/>
                  </a:lnTo>
                  <a:lnTo>
                    <a:pt x="1062" y="1188"/>
                  </a:lnTo>
                  <a:lnTo>
                    <a:pt x="1059" y="1191"/>
                  </a:lnTo>
                  <a:lnTo>
                    <a:pt x="1059" y="1192"/>
                  </a:lnTo>
                  <a:lnTo>
                    <a:pt x="1059" y="1193"/>
                  </a:lnTo>
                  <a:lnTo>
                    <a:pt x="1058" y="1194"/>
                  </a:lnTo>
                  <a:lnTo>
                    <a:pt x="1057" y="1196"/>
                  </a:lnTo>
                  <a:lnTo>
                    <a:pt x="1056" y="1196"/>
                  </a:lnTo>
                  <a:lnTo>
                    <a:pt x="1055" y="1196"/>
                  </a:lnTo>
                  <a:lnTo>
                    <a:pt x="1054" y="1196"/>
                  </a:lnTo>
                  <a:lnTo>
                    <a:pt x="1053" y="1197"/>
                  </a:lnTo>
                  <a:lnTo>
                    <a:pt x="1051" y="1201"/>
                  </a:lnTo>
                  <a:lnTo>
                    <a:pt x="1050" y="1201"/>
                  </a:lnTo>
                  <a:lnTo>
                    <a:pt x="1049" y="1201"/>
                  </a:lnTo>
                  <a:lnTo>
                    <a:pt x="1049" y="1200"/>
                  </a:lnTo>
                  <a:lnTo>
                    <a:pt x="1049" y="1196"/>
                  </a:lnTo>
                  <a:lnTo>
                    <a:pt x="1049" y="1195"/>
                  </a:lnTo>
                  <a:lnTo>
                    <a:pt x="1048" y="1194"/>
                  </a:lnTo>
                  <a:lnTo>
                    <a:pt x="1045" y="1192"/>
                  </a:lnTo>
                  <a:lnTo>
                    <a:pt x="1032" y="1180"/>
                  </a:lnTo>
                  <a:lnTo>
                    <a:pt x="1031" y="1180"/>
                  </a:lnTo>
                  <a:lnTo>
                    <a:pt x="1030" y="1181"/>
                  </a:lnTo>
                  <a:lnTo>
                    <a:pt x="1017" y="1189"/>
                  </a:lnTo>
                  <a:lnTo>
                    <a:pt x="1016" y="1191"/>
                  </a:lnTo>
                  <a:lnTo>
                    <a:pt x="1014" y="1193"/>
                  </a:lnTo>
                  <a:lnTo>
                    <a:pt x="1011" y="1201"/>
                  </a:lnTo>
                  <a:lnTo>
                    <a:pt x="1002" y="1212"/>
                  </a:lnTo>
                  <a:lnTo>
                    <a:pt x="1002" y="1217"/>
                  </a:lnTo>
                  <a:lnTo>
                    <a:pt x="1002" y="1220"/>
                  </a:lnTo>
                  <a:lnTo>
                    <a:pt x="1006" y="1243"/>
                  </a:lnTo>
                  <a:lnTo>
                    <a:pt x="1006" y="1247"/>
                  </a:lnTo>
                  <a:lnTo>
                    <a:pt x="1006" y="1252"/>
                  </a:lnTo>
                  <a:lnTo>
                    <a:pt x="1005" y="1252"/>
                  </a:lnTo>
                  <a:lnTo>
                    <a:pt x="1005" y="1253"/>
                  </a:lnTo>
                  <a:lnTo>
                    <a:pt x="1004" y="1254"/>
                  </a:lnTo>
                  <a:lnTo>
                    <a:pt x="1004" y="1255"/>
                  </a:lnTo>
                  <a:lnTo>
                    <a:pt x="1005" y="1258"/>
                  </a:lnTo>
                  <a:lnTo>
                    <a:pt x="1004" y="1259"/>
                  </a:lnTo>
                  <a:lnTo>
                    <a:pt x="1002" y="1262"/>
                  </a:lnTo>
                  <a:lnTo>
                    <a:pt x="996" y="1268"/>
                  </a:lnTo>
                  <a:lnTo>
                    <a:pt x="984" y="1302"/>
                  </a:lnTo>
                  <a:lnTo>
                    <a:pt x="981" y="1318"/>
                  </a:lnTo>
                  <a:lnTo>
                    <a:pt x="981" y="1325"/>
                  </a:lnTo>
                  <a:lnTo>
                    <a:pt x="964" y="1325"/>
                  </a:lnTo>
                  <a:lnTo>
                    <a:pt x="963" y="1325"/>
                  </a:lnTo>
                  <a:lnTo>
                    <a:pt x="963" y="1323"/>
                  </a:lnTo>
                  <a:lnTo>
                    <a:pt x="962" y="1320"/>
                  </a:lnTo>
                  <a:lnTo>
                    <a:pt x="962" y="1315"/>
                  </a:lnTo>
                  <a:lnTo>
                    <a:pt x="963" y="1309"/>
                  </a:lnTo>
                  <a:lnTo>
                    <a:pt x="965" y="1300"/>
                  </a:lnTo>
                  <a:lnTo>
                    <a:pt x="971" y="1286"/>
                  </a:lnTo>
                  <a:lnTo>
                    <a:pt x="971" y="1285"/>
                  </a:lnTo>
                  <a:lnTo>
                    <a:pt x="972" y="1285"/>
                  </a:lnTo>
                  <a:lnTo>
                    <a:pt x="972" y="1284"/>
                  </a:lnTo>
                  <a:lnTo>
                    <a:pt x="971" y="1281"/>
                  </a:lnTo>
                  <a:lnTo>
                    <a:pt x="970" y="1279"/>
                  </a:lnTo>
                  <a:lnTo>
                    <a:pt x="970" y="1277"/>
                  </a:lnTo>
                  <a:lnTo>
                    <a:pt x="971" y="1270"/>
                  </a:lnTo>
                  <a:lnTo>
                    <a:pt x="971" y="1268"/>
                  </a:lnTo>
                  <a:lnTo>
                    <a:pt x="971" y="1266"/>
                  </a:lnTo>
                  <a:lnTo>
                    <a:pt x="971" y="1263"/>
                  </a:lnTo>
                  <a:lnTo>
                    <a:pt x="967" y="1252"/>
                  </a:lnTo>
                  <a:lnTo>
                    <a:pt x="964" y="1251"/>
                  </a:lnTo>
                  <a:lnTo>
                    <a:pt x="943" y="1233"/>
                  </a:lnTo>
                  <a:lnTo>
                    <a:pt x="921" y="1214"/>
                  </a:lnTo>
                  <a:lnTo>
                    <a:pt x="913" y="1205"/>
                  </a:lnTo>
                  <a:lnTo>
                    <a:pt x="913" y="1204"/>
                  </a:lnTo>
                  <a:lnTo>
                    <a:pt x="912" y="1204"/>
                  </a:lnTo>
                  <a:lnTo>
                    <a:pt x="890" y="1196"/>
                  </a:lnTo>
                  <a:lnTo>
                    <a:pt x="889" y="1195"/>
                  </a:lnTo>
                  <a:lnTo>
                    <a:pt x="890" y="1194"/>
                  </a:lnTo>
                  <a:lnTo>
                    <a:pt x="890" y="1193"/>
                  </a:lnTo>
                  <a:lnTo>
                    <a:pt x="893" y="1187"/>
                  </a:lnTo>
                  <a:lnTo>
                    <a:pt x="893" y="1186"/>
                  </a:lnTo>
                  <a:lnTo>
                    <a:pt x="893" y="1185"/>
                  </a:lnTo>
                  <a:lnTo>
                    <a:pt x="889" y="1147"/>
                  </a:lnTo>
                  <a:lnTo>
                    <a:pt x="883" y="1109"/>
                  </a:lnTo>
                  <a:lnTo>
                    <a:pt x="884" y="1108"/>
                  </a:lnTo>
                  <a:lnTo>
                    <a:pt x="884" y="1107"/>
                  </a:lnTo>
                  <a:lnTo>
                    <a:pt x="885" y="1104"/>
                  </a:lnTo>
                  <a:lnTo>
                    <a:pt x="886" y="1103"/>
                  </a:lnTo>
                  <a:lnTo>
                    <a:pt x="889" y="1100"/>
                  </a:lnTo>
                  <a:lnTo>
                    <a:pt x="889" y="1099"/>
                  </a:lnTo>
                  <a:lnTo>
                    <a:pt x="890" y="1085"/>
                  </a:lnTo>
                  <a:lnTo>
                    <a:pt x="890" y="1074"/>
                  </a:lnTo>
                  <a:lnTo>
                    <a:pt x="895" y="1054"/>
                  </a:lnTo>
                  <a:lnTo>
                    <a:pt x="896" y="1045"/>
                  </a:lnTo>
                  <a:lnTo>
                    <a:pt x="849" y="1045"/>
                  </a:lnTo>
                  <a:lnTo>
                    <a:pt x="848" y="1045"/>
                  </a:lnTo>
                  <a:lnTo>
                    <a:pt x="848" y="1046"/>
                  </a:lnTo>
                  <a:lnTo>
                    <a:pt x="849" y="1046"/>
                  </a:lnTo>
                  <a:lnTo>
                    <a:pt x="849" y="1047"/>
                  </a:lnTo>
                  <a:lnTo>
                    <a:pt x="849" y="1049"/>
                  </a:lnTo>
                  <a:lnTo>
                    <a:pt x="848" y="1051"/>
                  </a:lnTo>
                  <a:lnTo>
                    <a:pt x="848" y="1052"/>
                  </a:lnTo>
                  <a:lnTo>
                    <a:pt x="848" y="1053"/>
                  </a:lnTo>
                  <a:lnTo>
                    <a:pt x="849" y="1059"/>
                  </a:lnTo>
                  <a:lnTo>
                    <a:pt x="850" y="1062"/>
                  </a:lnTo>
                  <a:lnTo>
                    <a:pt x="850" y="1063"/>
                  </a:lnTo>
                  <a:lnTo>
                    <a:pt x="850" y="1064"/>
                  </a:lnTo>
                  <a:lnTo>
                    <a:pt x="850" y="1067"/>
                  </a:lnTo>
                  <a:lnTo>
                    <a:pt x="817" y="1067"/>
                  </a:lnTo>
                  <a:lnTo>
                    <a:pt x="784" y="1067"/>
                  </a:lnTo>
                  <a:lnTo>
                    <a:pt x="810" y="1096"/>
                  </a:lnTo>
                  <a:lnTo>
                    <a:pt x="810" y="1097"/>
                  </a:lnTo>
                  <a:lnTo>
                    <a:pt x="810" y="1099"/>
                  </a:lnTo>
                  <a:lnTo>
                    <a:pt x="812" y="1100"/>
                  </a:lnTo>
                  <a:lnTo>
                    <a:pt x="812" y="1110"/>
                  </a:lnTo>
                  <a:lnTo>
                    <a:pt x="810" y="1127"/>
                  </a:lnTo>
                  <a:lnTo>
                    <a:pt x="810" y="1137"/>
                  </a:lnTo>
                  <a:lnTo>
                    <a:pt x="812" y="1144"/>
                  </a:lnTo>
                  <a:lnTo>
                    <a:pt x="820" y="1158"/>
                  </a:lnTo>
                  <a:lnTo>
                    <a:pt x="818" y="1160"/>
                  </a:lnTo>
                  <a:lnTo>
                    <a:pt x="817" y="1163"/>
                  </a:lnTo>
                  <a:lnTo>
                    <a:pt x="794" y="1184"/>
                  </a:lnTo>
                  <a:lnTo>
                    <a:pt x="771" y="1203"/>
                  </a:lnTo>
                  <a:lnTo>
                    <a:pt x="769" y="1205"/>
                  </a:lnTo>
                  <a:lnTo>
                    <a:pt x="763" y="1222"/>
                  </a:lnTo>
                  <a:lnTo>
                    <a:pt x="756" y="1231"/>
                  </a:lnTo>
                  <a:lnTo>
                    <a:pt x="754" y="1235"/>
                  </a:lnTo>
                  <a:lnTo>
                    <a:pt x="743" y="1248"/>
                  </a:lnTo>
                  <a:lnTo>
                    <a:pt x="721" y="1270"/>
                  </a:lnTo>
                  <a:lnTo>
                    <a:pt x="700" y="1291"/>
                  </a:lnTo>
                  <a:lnTo>
                    <a:pt x="693" y="1294"/>
                  </a:lnTo>
                  <a:lnTo>
                    <a:pt x="673" y="1295"/>
                  </a:lnTo>
                  <a:lnTo>
                    <a:pt x="661" y="1295"/>
                  </a:lnTo>
                  <a:lnTo>
                    <a:pt x="659" y="1295"/>
                  </a:lnTo>
                  <a:lnTo>
                    <a:pt x="658" y="1296"/>
                  </a:lnTo>
                  <a:lnTo>
                    <a:pt x="657" y="1297"/>
                  </a:lnTo>
                  <a:lnTo>
                    <a:pt x="656" y="1298"/>
                  </a:lnTo>
                  <a:lnTo>
                    <a:pt x="653" y="1297"/>
                  </a:lnTo>
                  <a:lnTo>
                    <a:pt x="652" y="1296"/>
                  </a:lnTo>
                  <a:lnTo>
                    <a:pt x="626" y="1272"/>
                  </a:lnTo>
                  <a:lnTo>
                    <a:pt x="602" y="1258"/>
                  </a:lnTo>
                  <a:lnTo>
                    <a:pt x="579" y="1243"/>
                  </a:lnTo>
                  <a:lnTo>
                    <a:pt x="574" y="1245"/>
                  </a:lnTo>
                  <a:lnTo>
                    <a:pt x="548" y="1259"/>
                  </a:lnTo>
                  <a:lnTo>
                    <a:pt x="542" y="1262"/>
                  </a:lnTo>
                  <a:lnTo>
                    <a:pt x="540" y="1264"/>
                  </a:lnTo>
                  <a:lnTo>
                    <a:pt x="539" y="1278"/>
                  </a:lnTo>
                  <a:lnTo>
                    <a:pt x="535" y="1286"/>
                  </a:lnTo>
                  <a:lnTo>
                    <a:pt x="527" y="1294"/>
                  </a:lnTo>
                  <a:lnTo>
                    <a:pt x="504" y="1300"/>
                  </a:lnTo>
                  <a:lnTo>
                    <a:pt x="492" y="1303"/>
                  </a:lnTo>
                  <a:lnTo>
                    <a:pt x="479" y="1310"/>
                  </a:lnTo>
                  <a:lnTo>
                    <a:pt x="478" y="1312"/>
                  </a:lnTo>
                  <a:lnTo>
                    <a:pt x="470" y="1318"/>
                  </a:lnTo>
                  <a:lnTo>
                    <a:pt x="463" y="1323"/>
                  </a:lnTo>
                  <a:lnTo>
                    <a:pt x="462" y="1328"/>
                  </a:lnTo>
                  <a:lnTo>
                    <a:pt x="461" y="1333"/>
                  </a:lnTo>
                  <a:lnTo>
                    <a:pt x="462" y="1336"/>
                  </a:lnTo>
                  <a:lnTo>
                    <a:pt x="463" y="1338"/>
                  </a:lnTo>
                  <a:lnTo>
                    <a:pt x="424" y="1338"/>
                  </a:lnTo>
                  <a:lnTo>
                    <a:pt x="384" y="1337"/>
                  </a:lnTo>
                  <a:lnTo>
                    <a:pt x="380" y="1333"/>
                  </a:lnTo>
                  <a:lnTo>
                    <a:pt x="369" y="1311"/>
                  </a:lnTo>
                  <a:lnTo>
                    <a:pt x="368" y="1311"/>
                  </a:lnTo>
                  <a:lnTo>
                    <a:pt x="366" y="1311"/>
                  </a:lnTo>
                  <a:lnTo>
                    <a:pt x="357" y="1312"/>
                  </a:lnTo>
                  <a:lnTo>
                    <a:pt x="343" y="1310"/>
                  </a:lnTo>
                  <a:lnTo>
                    <a:pt x="341" y="1311"/>
                  </a:lnTo>
                  <a:lnTo>
                    <a:pt x="333" y="1310"/>
                  </a:lnTo>
                  <a:lnTo>
                    <a:pt x="319" y="1310"/>
                  </a:lnTo>
                  <a:lnTo>
                    <a:pt x="314" y="1309"/>
                  </a:lnTo>
                  <a:lnTo>
                    <a:pt x="288" y="1310"/>
                  </a:lnTo>
                  <a:lnTo>
                    <a:pt x="250" y="1322"/>
                  </a:lnTo>
                  <a:lnTo>
                    <a:pt x="243" y="1322"/>
                  </a:lnTo>
                  <a:lnTo>
                    <a:pt x="240" y="1321"/>
                  </a:lnTo>
                  <a:lnTo>
                    <a:pt x="236" y="1319"/>
                  </a:lnTo>
                  <a:lnTo>
                    <a:pt x="218" y="1296"/>
                  </a:lnTo>
                  <a:lnTo>
                    <a:pt x="199" y="1275"/>
                  </a:lnTo>
                  <a:lnTo>
                    <a:pt x="192" y="1271"/>
                  </a:lnTo>
                  <a:lnTo>
                    <a:pt x="190" y="1270"/>
                  </a:lnTo>
                  <a:lnTo>
                    <a:pt x="188" y="1268"/>
                  </a:lnTo>
                  <a:lnTo>
                    <a:pt x="183" y="1259"/>
                  </a:lnTo>
                  <a:lnTo>
                    <a:pt x="183" y="1258"/>
                  </a:lnTo>
                  <a:lnTo>
                    <a:pt x="182" y="1258"/>
                  </a:lnTo>
                  <a:lnTo>
                    <a:pt x="182" y="1256"/>
                  </a:lnTo>
                  <a:lnTo>
                    <a:pt x="181" y="1256"/>
                  </a:lnTo>
                  <a:lnTo>
                    <a:pt x="178" y="1255"/>
                  </a:lnTo>
                  <a:lnTo>
                    <a:pt x="177" y="1255"/>
                  </a:lnTo>
                  <a:lnTo>
                    <a:pt x="174" y="1253"/>
                  </a:lnTo>
                  <a:lnTo>
                    <a:pt x="173" y="1252"/>
                  </a:lnTo>
                  <a:lnTo>
                    <a:pt x="171" y="1252"/>
                  </a:lnTo>
                  <a:lnTo>
                    <a:pt x="171" y="1251"/>
                  </a:lnTo>
                  <a:lnTo>
                    <a:pt x="170" y="1235"/>
                  </a:lnTo>
                  <a:lnTo>
                    <a:pt x="170" y="1234"/>
                  </a:lnTo>
                  <a:lnTo>
                    <a:pt x="170" y="1233"/>
                  </a:lnTo>
                  <a:lnTo>
                    <a:pt x="166" y="1228"/>
                  </a:lnTo>
                  <a:lnTo>
                    <a:pt x="166" y="1227"/>
                  </a:lnTo>
                  <a:lnTo>
                    <a:pt x="165" y="1227"/>
                  </a:lnTo>
                  <a:lnTo>
                    <a:pt x="160" y="1229"/>
                  </a:lnTo>
                  <a:lnTo>
                    <a:pt x="158" y="1229"/>
                  </a:lnTo>
                  <a:lnTo>
                    <a:pt x="157" y="1230"/>
                  </a:lnTo>
                  <a:lnTo>
                    <a:pt x="156" y="1230"/>
                  </a:lnTo>
                  <a:lnTo>
                    <a:pt x="152" y="1230"/>
                  </a:lnTo>
                  <a:lnTo>
                    <a:pt x="151" y="1230"/>
                  </a:lnTo>
                  <a:lnTo>
                    <a:pt x="150" y="1230"/>
                  </a:lnTo>
                  <a:lnTo>
                    <a:pt x="148" y="1230"/>
                  </a:lnTo>
                  <a:lnTo>
                    <a:pt x="144" y="1230"/>
                  </a:lnTo>
                  <a:lnTo>
                    <a:pt x="140" y="1231"/>
                  </a:lnTo>
                  <a:lnTo>
                    <a:pt x="132" y="1235"/>
                  </a:lnTo>
                  <a:lnTo>
                    <a:pt x="131" y="1235"/>
                  </a:lnTo>
                  <a:lnTo>
                    <a:pt x="130" y="1235"/>
                  </a:lnTo>
                  <a:lnTo>
                    <a:pt x="125" y="1235"/>
                  </a:lnTo>
                  <a:lnTo>
                    <a:pt x="124" y="1235"/>
                  </a:lnTo>
                  <a:lnTo>
                    <a:pt x="123" y="1235"/>
                  </a:lnTo>
                  <a:lnTo>
                    <a:pt x="122" y="1236"/>
                  </a:lnTo>
                  <a:lnTo>
                    <a:pt x="121" y="1236"/>
                  </a:lnTo>
                  <a:lnTo>
                    <a:pt x="119" y="1237"/>
                  </a:lnTo>
                  <a:lnTo>
                    <a:pt x="118" y="1237"/>
                  </a:lnTo>
                  <a:lnTo>
                    <a:pt x="117" y="1237"/>
                  </a:lnTo>
                  <a:lnTo>
                    <a:pt x="116" y="1237"/>
                  </a:lnTo>
                  <a:lnTo>
                    <a:pt x="115" y="1238"/>
                  </a:lnTo>
                  <a:lnTo>
                    <a:pt x="114" y="1238"/>
                  </a:lnTo>
                  <a:lnTo>
                    <a:pt x="113" y="1238"/>
                  </a:lnTo>
                  <a:lnTo>
                    <a:pt x="112" y="1238"/>
                  </a:lnTo>
                  <a:lnTo>
                    <a:pt x="110" y="1238"/>
                  </a:lnTo>
                  <a:lnTo>
                    <a:pt x="109" y="1238"/>
                  </a:lnTo>
                  <a:lnTo>
                    <a:pt x="108" y="1238"/>
                  </a:lnTo>
                  <a:lnTo>
                    <a:pt x="107" y="1237"/>
                  </a:lnTo>
                  <a:lnTo>
                    <a:pt x="106" y="1237"/>
                  </a:lnTo>
                  <a:lnTo>
                    <a:pt x="105" y="1237"/>
                  </a:lnTo>
                  <a:lnTo>
                    <a:pt x="104" y="1238"/>
                  </a:lnTo>
                  <a:lnTo>
                    <a:pt x="102" y="1238"/>
                  </a:lnTo>
                  <a:lnTo>
                    <a:pt x="101" y="1238"/>
                  </a:lnTo>
                  <a:lnTo>
                    <a:pt x="99" y="1238"/>
                  </a:lnTo>
                  <a:lnTo>
                    <a:pt x="98" y="1239"/>
                  </a:lnTo>
                  <a:lnTo>
                    <a:pt x="95" y="1238"/>
                  </a:lnTo>
                  <a:lnTo>
                    <a:pt x="95" y="1239"/>
                  </a:lnTo>
                  <a:lnTo>
                    <a:pt x="92" y="1239"/>
                  </a:lnTo>
                  <a:lnTo>
                    <a:pt x="91" y="1241"/>
                  </a:lnTo>
                  <a:lnTo>
                    <a:pt x="90" y="1241"/>
                  </a:lnTo>
                  <a:lnTo>
                    <a:pt x="89" y="1242"/>
                  </a:lnTo>
                  <a:lnTo>
                    <a:pt x="83" y="1253"/>
                  </a:lnTo>
                  <a:lnTo>
                    <a:pt x="83" y="1254"/>
                  </a:lnTo>
                  <a:lnTo>
                    <a:pt x="83" y="1255"/>
                  </a:lnTo>
                  <a:lnTo>
                    <a:pt x="83" y="1256"/>
                  </a:lnTo>
                  <a:lnTo>
                    <a:pt x="84" y="1259"/>
                  </a:lnTo>
                  <a:lnTo>
                    <a:pt x="84" y="1260"/>
                  </a:lnTo>
                  <a:lnTo>
                    <a:pt x="86" y="1260"/>
                  </a:lnTo>
                  <a:lnTo>
                    <a:pt x="84" y="1261"/>
                  </a:lnTo>
                  <a:lnTo>
                    <a:pt x="83" y="1264"/>
                  </a:lnTo>
                  <a:lnTo>
                    <a:pt x="81" y="1270"/>
                  </a:lnTo>
                  <a:lnTo>
                    <a:pt x="81" y="1271"/>
                  </a:lnTo>
                  <a:lnTo>
                    <a:pt x="80" y="1273"/>
                  </a:lnTo>
                  <a:lnTo>
                    <a:pt x="79" y="1275"/>
                  </a:lnTo>
                  <a:lnTo>
                    <a:pt x="78" y="1276"/>
                  </a:lnTo>
                  <a:lnTo>
                    <a:pt x="75" y="1279"/>
                  </a:lnTo>
                  <a:lnTo>
                    <a:pt x="73" y="1281"/>
                  </a:lnTo>
                  <a:lnTo>
                    <a:pt x="70" y="1283"/>
                  </a:lnTo>
                  <a:lnTo>
                    <a:pt x="66" y="1286"/>
                  </a:lnTo>
                  <a:lnTo>
                    <a:pt x="65" y="1287"/>
                  </a:lnTo>
                  <a:lnTo>
                    <a:pt x="64" y="1287"/>
                  </a:lnTo>
                  <a:lnTo>
                    <a:pt x="63" y="1287"/>
                  </a:lnTo>
                  <a:lnTo>
                    <a:pt x="62" y="1287"/>
                  </a:lnTo>
                  <a:lnTo>
                    <a:pt x="62" y="1288"/>
                  </a:lnTo>
                  <a:lnTo>
                    <a:pt x="62" y="1291"/>
                  </a:lnTo>
                  <a:lnTo>
                    <a:pt x="62" y="1317"/>
                  </a:lnTo>
                  <a:lnTo>
                    <a:pt x="62" y="1319"/>
                  </a:lnTo>
                  <a:lnTo>
                    <a:pt x="61" y="1321"/>
                  </a:lnTo>
                  <a:lnTo>
                    <a:pt x="55" y="1328"/>
                  </a:lnTo>
                  <a:lnTo>
                    <a:pt x="52" y="1330"/>
                  </a:lnTo>
                  <a:lnTo>
                    <a:pt x="52" y="1331"/>
                  </a:lnTo>
                  <a:lnTo>
                    <a:pt x="50" y="1334"/>
                  </a:lnTo>
                  <a:lnTo>
                    <a:pt x="48" y="1353"/>
                  </a:lnTo>
                  <a:lnTo>
                    <a:pt x="48" y="1354"/>
                  </a:lnTo>
                  <a:lnTo>
                    <a:pt x="39" y="1369"/>
                  </a:lnTo>
                  <a:lnTo>
                    <a:pt x="38" y="1371"/>
                  </a:lnTo>
                  <a:lnTo>
                    <a:pt x="38" y="1383"/>
                  </a:lnTo>
                  <a:lnTo>
                    <a:pt x="37" y="1384"/>
                  </a:lnTo>
                  <a:lnTo>
                    <a:pt x="32" y="1385"/>
                  </a:lnTo>
                  <a:lnTo>
                    <a:pt x="23" y="1386"/>
                  </a:lnTo>
                  <a:lnTo>
                    <a:pt x="21" y="1387"/>
                  </a:lnTo>
                  <a:lnTo>
                    <a:pt x="10" y="1394"/>
                  </a:lnTo>
                  <a:lnTo>
                    <a:pt x="6" y="1395"/>
                  </a:lnTo>
                  <a:lnTo>
                    <a:pt x="1" y="1400"/>
                  </a:lnTo>
                  <a:lnTo>
                    <a:pt x="1" y="1402"/>
                  </a:lnTo>
                  <a:lnTo>
                    <a:pt x="0" y="1402"/>
                  </a:lnTo>
                  <a:lnTo>
                    <a:pt x="0" y="238"/>
                  </a:lnTo>
                  <a:lnTo>
                    <a:pt x="5" y="238"/>
                  </a:lnTo>
                  <a:lnTo>
                    <a:pt x="17" y="238"/>
                  </a:lnTo>
                  <a:lnTo>
                    <a:pt x="30" y="238"/>
                  </a:lnTo>
                  <a:lnTo>
                    <a:pt x="43" y="238"/>
                  </a:lnTo>
                  <a:lnTo>
                    <a:pt x="55" y="239"/>
                  </a:lnTo>
                  <a:lnTo>
                    <a:pt x="69" y="239"/>
                  </a:lnTo>
                  <a:lnTo>
                    <a:pt x="79" y="239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7"/>
                  </a:lnTo>
                  <a:lnTo>
                    <a:pt x="80" y="225"/>
                  </a:lnTo>
                  <a:lnTo>
                    <a:pt x="80" y="215"/>
                  </a:lnTo>
                  <a:lnTo>
                    <a:pt x="80" y="205"/>
                  </a:lnTo>
                  <a:lnTo>
                    <a:pt x="80" y="195"/>
                  </a:lnTo>
                  <a:lnTo>
                    <a:pt x="80" y="184"/>
                  </a:lnTo>
                  <a:lnTo>
                    <a:pt x="80" y="172"/>
                  </a:lnTo>
                  <a:lnTo>
                    <a:pt x="80" y="158"/>
                  </a:lnTo>
                  <a:lnTo>
                    <a:pt x="80" y="145"/>
                  </a:lnTo>
                  <a:lnTo>
                    <a:pt x="80" y="132"/>
                  </a:lnTo>
                  <a:lnTo>
                    <a:pt x="80" y="118"/>
                  </a:lnTo>
                  <a:lnTo>
                    <a:pt x="80" y="105"/>
                  </a:lnTo>
                  <a:lnTo>
                    <a:pt x="80" y="91"/>
                  </a:lnTo>
                  <a:lnTo>
                    <a:pt x="80" y="79"/>
                  </a:lnTo>
                  <a:lnTo>
                    <a:pt x="80" y="65"/>
                  </a:lnTo>
                  <a:lnTo>
                    <a:pt x="80" y="51"/>
                  </a:lnTo>
                  <a:lnTo>
                    <a:pt x="80" y="38"/>
                  </a:lnTo>
                  <a:lnTo>
                    <a:pt x="80" y="25"/>
                  </a:lnTo>
                  <a:lnTo>
                    <a:pt x="90" y="25"/>
                  </a:lnTo>
                  <a:lnTo>
                    <a:pt x="99" y="25"/>
                  </a:lnTo>
                  <a:lnTo>
                    <a:pt x="109" y="25"/>
                  </a:lnTo>
                  <a:lnTo>
                    <a:pt x="118" y="25"/>
                  </a:lnTo>
                  <a:lnTo>
                    <a:pt x="128" y="25"/>
                  </a:lnTo>
                  <a:lnTo>
                    <a:pt x="138" y="25"/>
                  </a:lnTo>
                  <a:lnTo>
                    <a:pt x="148" y="25"/>
                  </a:lnTo>
                  <a:lnTo>
                    <a:pt x="158" y="25"/>
                  </a:lnTo>
                  <a:lnTo>
                    <a:pt x="167" y="25"/>
                  </a:lnTo>
                  <a:lnTo>
                    <a:pt x="177" y="25"/>
                  </a:lnTo>
                  <a:lnTo>
                    <a:pt x="186" y="25"/>
                  </a:lnTo>
                  <a:lnTo>
                    <a:pt x="196" y="25"/>
                  </a:lnTo>
                  <a:lnTo>
                    <a:pt x="205" y="25"/>
                  </a:lnTo>
                  <a:lnTo>
                    <a:pt x="216" y="25"/>
                  </a:lnTo>
                  <a:lnTo>
                    <a:pt x="225" y="25"/>
                  </a:lnTo>
                  <a:lnTo>
                    <a:pt x="235" y="25"/>
                  </a:lnTo>
                  <a:lnTo>
                    <a:pt x="244" y="25"/>
                  </a:lnTo>
                  <a:lnTo>
                    <a:pt x="254" y="25"/>
                  </a:lnTo>
                  <a:lnTo>
                    <a:pt x="263" y="25"/>
                  </a:lnTo>
                  <a:lnTo>
                    <a:pt x="273" y="25"/>
                  </a:lnTo>
                  <a:lnTo>
                    <a:pt x="282" y="25"/>
                  </a:lnTo>
                  <a:lnTo>
                    <a:pt x="292" y="25"/>
                  </a:lnTo>
                  <a:lnTo>
                    <a:pt x="303" y="25"/>
                  </a:lnTo>
                  <a:lnTo>
                    <a:pt x="312" y="25"/>
                  </a:lnTo>
                  <a:lnTo>
                    <a:pt x="322" y="25"/>
                  </a:lnTo>
                  <a:lnTo>
                    <a:pt x="331" y="25"/>
                  </a:lnTo>
                  <a:lnTo>
                    <a:pt x="341" y="25"/>
                  </a:lnTo>
                  <a:lnTo>
                    <a:pt x="350" y="25"/>
                  </a:lnTo>
                  <a:lnTo>
                    <a:pt x="360" y="25"/>
                  </a:lnTo>
                  <a:lnTo>
                    <a:pt x="369" y="25"/>
                  </a:lnTo>
                  <a:lnTo>
                    <a:pt x="380" y="25"/>
                  </a:lnTo>
                  <a:lnTo>
                    <a:pt x="389" y="25"/>
                  </a:lnTo>
                  <a:lnTo>
                    <a:pt x="399" y="25"/>
                  </a:lnTo>
                  <a:lnTo>
                    <a:pt x="408" y="25"/>
                  </a:lnTo>
                  <a:lnTo>
                    <a:pt x="418" y="25"/>
                  </a:lnTo>
                  <a:lnTo>
                    <a:pt x="427" y="25"/>
                  </a:lnTo>
                  <a:lnTo>
                    <a:pt x="437" y="25"/>
                  </a:lnTo>
                  <a:lnTo>
                    <a:pt x="446" y="25"/>
                  </a:lnTo>
                  <a:lnTo>
                    <a:pt x="456" y="25"/>
                  </a:lnTo>
                  <a:lnTo>
                    <a:pt x="467" y="25"/>
                  </a:lnTo>
                  <a:lnTo>
                    <a:pt x="476" y="25"/>
                  </a:lnTo>
                  <a:lnTo>
                    <a:pt x="486" y="25"/>
                  </a:lnTo>
                  <a:lnTo>
                    <a:pt x="495" y="25"/>
                  </a:lnTo>
                  <a:lnTo>
                    <a:pt x="505" y="25"/>
                  </a:lnTo>
                  <a:lnTo>
                    <a:pt x="514" y="25"/>
                  </a:lnTo>
                  <a:lnTo>
                    <a:pt x="524" y="25"/>
                  </a:lnTo>
                  <a:lnTo>
                    <a:pt x="533" y="25"/>
                  </a:lnTo>
                  <a:lnTo>
                    <a:pt x="544" y="25"/>
                  </a:lnTo>
                  <a:lnTo>
                    <a:pt x="553" y="25"/>
                  </a:lnTo>
                  <a:lnTo>
                    <a:pt x="563" y="25"/>
                  </a:lnTo>
                  <a:lnTo>
                    <a:pt x="572" y="25"/>
                  </a:lnTo>
                  <a:lnTo>
                    <a:pt x="582" y="25"/>
                  </a:lnTo>
                  <a:lnTo>
                    <a:pt x="591" y="25"/>
                  </a:lnTo>
                  <a:lnTo>
                    <a:pt x="601" y="25"/>
                  </a:lnTo>
                  <a:lnTo>
                    <a:pt x="611" y="25"/>
                  </a:lnTo>
                  <a:lnTo>
                    <a:pt x="620" y="25"/>
                  </a:lnTo>
                  <a:lnTo>
                    <a:pt x="631" y="25"/>
                  </a:lnTo>
                  <a:lnTo>
                    <a:pt x="640" y="25"/>
                  </a:lnTo>
                  <a:lnTo>
                    <a:pt x="650" y="25"/>
                  </a:lnTo>
                  <a:lnTo>
                    <a:pt x="659" y="25"/>
                  </a:lnTo>
                  <a:lnTo>
                    <a:pt x="669" y="25"/>
                  </a:lnTo>
                  <a:lnTo>
                    <a:pt x="678" y="25"/>
                  </a:lnTo>
                  <a:lnTo>
                    <a:pt x="688" y="25"/>
                  </a:lnTo>
                  <a:lnTo>
                    <a:pt x="697" y="25"/>
                  </a:lnTo>
                  <a:lnTo>
                    <a:pt x="702" y="25"/>
                  </a:lnTo>
                  <a:lnTo>
                    <a:pt x="703" y="24"/>
                  </a:lnTo>
                  <a:lnTo>
                    <a:pt x="708" y="14"/>
                  </a:lnTo>
                  <a:lnTo>
                    <a:pt x="712" y="4"/>
                  </a:lnTo>
                  <a:lnTo>
                    <a:pt x="715" y="1"/>
                  </a:lnTo>
                  <a:lnTo>
                    <a:pt x="717" y="0"/>
                  </a:lnTo>
                  <a:lnTo>
                    <a:pt x="719" y="0"/>
                  </a:lnTo>
                  <a:lnTo>
                    <a:pt x="721" y="0"/>
                  </a:lnTo>
                  <a:lnTo>
                    <a:pt x="722" y="1"/>
                  </a:lnTo>
                  <a:lnTo>
                    <a:pt x="725" y="4"/>
                  </a:lnTo>
                  <a:lnTo>
                    <a:pt x="726" y="6"/>
                  </a:lnTo>
                  <a:lnTo>
                    <a:pt x="726" y="8"/>
                  </a:lnTo>
                  <a:lnTo>
                    <a:pt x="723" y="15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" name="Freeform 20">
              <a:extLst>
                <a:ext uri="{FF2B5EF4-FFF2-40B4-BE49-F238E27FC236}">
                  <a16:creationId xmlns:a16="http://schemas.microsoft.com/office/drawing/2014/main" id="{A37C6D0E-C2F8-FF3E-3B2B-B61699F3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475" y="65088"/>
              <a:ext cx="1541463" cy="1049338"/>
            </a:xfrm>
            <a:custGeom>
              <a:avLst/>
              <a:gdLst>
                <a:gd name="T0" fmla="*/ 956 w 971"/>
                <a:gd name="T1" fmla="*/ 561 h 661"/>
                <a:gd name="T2" fmla="*/ 919 w 971"/>
                <a:gd name="T3" fmla="*/ 550 h 661"/>
                <a:gd name="T4" fmla="*/ 910 w 971"/>
                <a:gd name="T5" fmla="*/ 548 h 661"/>
                <a:gd name="T6" fmla="*/ 852 w 971"/>
                <a:gd name="T7" fmla="*/ 544 h 661"/>
                <a:gd name="T8" fmla="*/ 813 w 971"/>
                <a:gd name="T9" fmla="*/ 594 h 661"/>
                <a:gd name="T10" fmla="*/ 769 w 971"/>
                <a:gd name="T11" fmla="*/ 658 h 661"/>
                <a:gd name="T12" fmla="*/ 726 w 971"/>
                <a:gd name="T13" fmla="*/ 659 h 661"/>
                <a:gd name="T14" fmla="*/ 651 w 971"/>
                <a:gd name="T15" fmla="*/ 652 h 661"/>
                <a:gd name="T16" fmla="*/ 589 w 971"/>
                <a:gd name="T17" fmla="*/ 646 h 661"/>
                <a:gd name="T18" fmla="*/ 542 w 971"/>
                <a:gd name="T19" fmla="*/ 609 h 661"/>
                <a:gd name="T20" fmla="*/ 463 w 971"/>
                <a:gd name="T21" fmla="*/ 544 h 661"/>
                <a:gd name="T22" fmla="*/ 405 w 971"/>
                <a:gd name="T23" fmla="*/ 497 h 661"/>
                <a:gd name="T24" fmla="*/ 351 w 971"/>
                <a:gd name="T25" fmla="*/ 450 h 661"/>
                <a:gd name="T26" fmla="*/ 284 w 971"/>
                <a:gd name="T27" fmla="*/ 403 h 661"/>
                <a:gd name="T28" fmla="*/ 215 w 971"/>
                <a:gd name="T29" fmla="*/ 361 h 661"/>
                <a:gd name="T30" fmla="*/ 125 w 971"/>
                <a:gd name="T31" fmla="*/ 322 h 661"/>
                <a:gd name="T32" fmla="*/ 39 w 971"/>
                <a:gd name="T33" fmla="*/ 308 h 661"/>
                <a:gd name="T34" fmla="*/ 50 w 971"/>
                <a:gd name="T35" fmla="*/ 285 h 661"/>
                <a:gd name="T36" fmla="*/ 21 w 971"/>
                <a:gd name="T37" fmla="*/ 266 h 661"/>
                <a:gd name="T38" fmla="*/ 5 w 971"/>
                <a:gd name="T39" fmla="*/ 177 h 661"/>
                <a:gd name="T40" fmla="*/ 77 w 971"/>
                <a:gd name="T41" fmla="*/ 113 h 661"/>
                <a:gd name="T42" fmla="*/ 154 w 971"/>
                <a:gd name="T43" fmla="*/ 67 h 661"/>
                <a:gd name="T44" fmla="*/ 224 w 971"/>
                <a:gd name="T45" fmla="*/ 25 h 661"/>
                <a:gd name="T46" fmla="*/ 686 w 971"/>
                <a:gd name="T47" fmla="*/ 4 h 661"/>
                <a:gd name="T48" fmla="*/ 688 w 971"/>
                <a:gd name="T49" fmla="*/ 17 h 661"/>
                <a:gd name="T50" fmla="*/ 668 w 971"/>
                <a:gd name="T51" fmla="*/ 17 h 661"/>
                <a:gd name="T52" fmla="*/ 660 w 971"/>
                <a:gd name="T53" fmla="*/ 31 h 661"/>
                <a:gd name="T54" fmla="*/ 673 w 971"/>
                <a:gd name="T55" fmla="*/ 50 h 661"/>
                <a:gd name="T56" fmla="*/ 672 w 971"/>
                <a:gd name="T57" fmla="*/ 67 h 661"/>
                <a:gd name="T58" fmla="*/ 660 w 971"/>
                <a:gd name="T59" fmla="*/ 85 h 661"/>
                <a:gd name="T60" fmla="*/ 663 w 971"/>
                <a:gd name="T61" fmla="*/ 92 h 661"/>
                <a:gd name="T62" fmla="*/ 679 w 971"/>
                <a:gd name="T63" fmla="*/ 112 h 661"/>
                <a:gd name="T64" fmla="*/ 690 w 971"/>
                <a:gd name="T65" fmla="*/ 128 h 661"/>
                <a:gd name="T66" fmla="*/ 704 w 971"/>
                <a:gd name="T67" fmla="*/ 129 h 661"/>
                <a:gd name="T68" fmla="*/ 703 w 971"/>
                <a:gd name="T69" fmla="*/ 145 h 661"/>
                <a:gd name="T70" fmla="*/ 714 w 971"/>
                <a:gd name="T71" fmla="*/ 145 h 661"/>
                <a:gd name="T72" fmla="*/ 720 w 971"/>
                <a:gd name="T73" fmla="*/ 159 h 661"/>
                <a:gd name="T74" fmla="*/ 733 w 971"/>
                <a:gd name="T75" fmla="*/ 178 h 661"/>
                <a:gd name="T76" fmla="*/ 727 w 971"/>
                <a:gd name="T77" fmla="*/ 190 h 661"/>
                <a:gd name="T78" fmla="*/ 727 w 971"/>
                <a:gd name="T79" fmla="*/ 195 h 661"/>
                <a:gd name="T80" fmla="*/ 726 w 971"/>
                <a:gd name="T81" fmla="*/ 209 h 661"/>
                <a:gd name="T82" fmla="*/ 782 w 971"/>
                <a:gd name="T83" fmla="*/ 229 h 661"/>
                <a:gd name="T84" fmla="*/ 832 w 971"/>
                <a:gd name="T85" fmla="*/ 268 h 661"/>
                <a:gd name="T86" fmla="*/ 853 w 971"/>
                <a:gd name="T87" fmla="*/ 271 h 661"/>
                <a:gd name="T88" fmla="*/ 855 w 971"/>
                <a:gd name="T89" fmla="*/ 282 h 661"/>
                <a:gd name="T90" fmla="*/ 863 w 971"/>
                <a:gd name="T91" fmla="*/ 292 h 661"/>
                <a:gd name="T92" fmla="*/ 865 w 971"/>
                <a:gd name="T93" fmla="*/ 302 h 661"/>
                <a:gd name="T94" fmla="*/ 871 w 971"/>
                <a:gd name="T95" fmla="*/ 309 h 661"/>
                <a:gd name="T96" fmla="*/ 884 w 971"/>
                <a:gd name="T97" fmla="*/ 322 h 661"/>
                <a:gd name="T98" fmla="*/ 893 w 971"/>
                <a:gd name="T99" fmla="*/ 338 h 661"/>
                <a:gd name="T100" fmla="*/ 882 w 971"/>
                <a:gd name="T101" fmla="*/ 439 h 661"/>
                <a:gd name="T102" fmla="*/ 929 w 971"/>
                <a:gd name="T103" fmla="*/ 503 h 661"/>
                <a:gd name="T104" fmla="*/ 938 w 971"/>
                <a:gd name="T105" fmla="*/ 518 h 661"/>
                <a:gd name="T106" fmla="*/ 955 w 971"/>
                <a:gd name="T107" fmla="*/ 529 h 661"/>
                <a:gd name="T108" fmla="*/ 953 w 971"/>
                <a:gd name="T109" fmla="*/ 537 h 661"/>
                <a:gd name="T110" fmla="*/ 960 w 971"/>
                <a:gd name="T111" fmla="*/ 554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71" h="661">
                  <a:moveTo>
                    <a:pt x="968" y="559"/>
                  </a:moveTo>
                  <a:lnTo>
                    <a:pt x="968" y="559"/>
                  </a:lnTo>
                  <a:lnTo>
                    <a:pt x="968" y="560"/>
                  </a:lnTo>
                  <a:lnTo>
                    <a:pt x="971" y="559"/>
                  </a:lnTo>
                  <a:lnTo>
                    <a:pt x="971" y="560"/>
                  </a:lnTo>
                  <a:lnTo>
                    <a:pt x="970" y="562"/>
                  </a:lnTo>
                  <a:lnTo>
                    <a:pt x="967" y="562"/>
                  </a:lnTo>
                  <a:lnTo>
                    <a:pt x="956" y="561"/>
                  </a:lnTo>
                  <a:lnTo>
                    <a:pt x="948" y="559"/>
                  </a:lnTo>
                  <a:lnTo>
                    <a:pt x="945" y="556"/>
                  </a:lnTo>
                  <a:lnTo>
                    <a:pt x="941" y="555"/>
                  </a:lnTo>
                  <a:lnTo>
                    <a:pt x="936" y="552"/>
                  </a:lnTo>
                  <a:lnTo>
                    <a:pt x="932" y="550"/>
                  </a:lnTo>
                  <a:lnTo>
                    <a:pt x="928" y="550"/>
                  </a:lnTo>
                  <a:lnTo>
                    <a:pt x="923" y="548"/>
                  </a:lnTo>
                  <a:lnTo>
                    <a:pt x="919" y="550"/>
                  </a:lnTo>
                  <a:lnTo>
                    <a:pt x="912" y="554"/>
                  </a:lnTo>
                  <a:lnTo>
                    <a:pt x="912" y="551"/>
                  </a:lnTo>
                  <a:lnTo>
                    <a:pt x="911" y="547"/>
                  </a:lnTo>
                  <a:lnTo>
                    <a:pt x="911" y="544"/>
                  </a:lnTo>
                  <a:lnTo>
                    <a:pt x="908" y="542"/>
                  </a:lnTo>
                  <a:lnTo>
                    <a:pt x="910" y="546"/>
                  </a:lnTo>
                  <a:lnTo>
                    <a:pt x="911" y="547"/>
                  </a:lnTo>
                  <a:lnTo>
                    <a:pt x="910" y="548"/>
                  </a:lnTo>
                  <a:lnTo>
                    <a:pt x="910" y="550"/>
                  </a:lnTo>
                  <a:lnTo>
                    <a:pt x="910" y="551"/>
                  </a:lnTo>
                  <a:lnTo>
                    <a:pt x="911" y="552"/>
                  </a:lnTo>
                  <a:lnTo>
                    <a:pt x="911" y="555"/>
                  </a:lnTo>
                  <a:lnTo>
                    <a:pt x="889" y="544"/>
                  </a:lnTo>
                  <a:lnTo>
                    <a:pt x="884" y="543"/>
                  </a:lnTo>
                  <a:lnTo>
                    <a:pt x="858" y="543"/>
                  </a:lnTo>
                  <a:lnTo>
                    <a:pt x="852" y="544"/>
                  </a:lnTo>
                  <a:lnTo>
                    <a:pt x="836" y="551"/>
                  </a:lnTo>
                  <a:lnTo>
                    <a:pt x="830" y="554"/>
                  </a:lnTo>
                  <a:lnTo>
                    <a:pt x="827" y="559"/>
                  </a:lnTo>
                  <a:lnTo>
                    <a:pt x="819" y="580"/>
                  </a:lnTo>
                  <a:lnTo>
                    <a:pt x="815" y="587"/>
                  </a:lnTo>
                  <a:lnTo>
                    <a:pt x="815" y="589"/>
                  </a:lnTo>
                  <a:lnTo>
                    <a:pt x="815" y="593"/>
                  </a:lnTo>
                  <a:lnTo>
                    <a:pt x="813" y="594"/>
                  </a:lnTo>
                  <a:lnTo>
                    <a:pt x="812" y="597"/>
                  </a:lnTo>
                  <a:lnTo>
                    <a:pt x="804" y="610"/>
                  </a:lnTo>
                  <a:lnTo>
                    <a:pt x="802" y="618"/>
                  </a:lnTo>
                  <a:lnTo>
                    <a:pt x="800" y="620"/>
                  </a:lnTo>
                  <a:lnTo>
                    <a:pt x="794" y="627"/>
                  </a:lnTo>
                  <a:lnTo>
                    <a:pt x="787" y="638"/>
                  </a:lnTo>
                  <a:lnTo>
                    <a:pt x="773" y="654"/>
                  </a:lnTo>
                  <a:lnTo>
                    <a:pt x="769" y="658"/>
                  </a:lnTo>
                  <a:lnTo>
                    <a:pt x="766" y="659"/>
                  </a:lnTo>
                  <a:lnTo>
                    <a:pt x="761" y="660"/>
                  </a:lnTo>
                  <a:lnTo>
                    <a:pt x="759" y="660"/>
                  </a:lnTo>
                  <a:lnTo>
                    <a:pt x="757" y="661"/>
                  </a:lnTo>
                  <a:lnTo>
                    <a:pt x="752" y="661"/>
                  </a:lnTo>
                  <a:lnTo>
                    <a:pt x="742" y="661"/>
                  </a:lnTo>
                  <a:lnTo>
                    <a:pt x="734" y="660"/>
                  </a:lnTo>
                  <a:lnTo>
                    <a:pt x="726" y="659"/>
                  </a:lnTo>
                  <a:lnTo>
                    <a:pt x="720" y="659"/>
                  </a:lnTo>
                  <a:lnTo>
                    <a:pt x="712" y="658"/>
                  </a:lnTo>
                  <a:lnTo>
                    <a:pt x="701" y="656"/>
                  </a:lnTo>
                  <a:lnTo>
                    <a:pt x="691" y="656"/>
                  </a:lnTo>
                  <a:lnTo>
                    <a:pt x="681" y="655"/>
                  </a:lnTo>
                  <a:lnTo>
                    <a:pt x="671" y="654"/>
                  </a:lnTo>
                  <a:lnTo>
                    <a:pt x="661" y="653"/>
                  </a:lnTo>
                  <a:lnTo>
                    <a:pt x="651" y="652"/>
                  </a:lnTo>
                  <a:lnTo>
                    <a:pt x="640" y="652"/>
                  </a:lnTo>
                  <a:lnTo>
                    <a:pt x="630" y="651"/>
                  </a:lnTo>
                  <a:lnTo>
                    <a:pt x="622" y="650"/>
                  </a:lnTo>
                  <a:lnTo>
                    <a:pt x="614" y="648"/>
                  </a:lnTo>
                  <a:lnTo>
                    <a:pt x="606" y="648"/>
                  </a:lnTo>
                  <a:lnTo>
                    <a:pt x="599" y="647"/>
                  </a:lnTo>
                  <a:lnTo>
                    <a:pt x="589" y="646"/>
                  </a:lnTo>
                  <a:lnTo>
                    <a:pt x="589" y="646"/>
                  </a:lnTo>
                  <a:lnTo>
                    <a:pt x="588" y="646"/>
                  </a:lnTo>
                  <a:lnTo>
                    <a:pt x="588" y="646"/>
                  </a:lnTo>
                  <a:lnTo>
                    <a:pt x="587" y="646"/>
                  </a:lnTo>
                  <a:lnTo>
                    <a:pt x="579" y="639"/>
                  </a:lnTo>
                  <a:lnTo>
                    <a:pt x="570" y="631"/>
                  </a:lnTo>
                  <a:lnTo>
                    <a:pt x="561" y="625"/>
                  </a:lnTo>
                  <a:lnTo>
                    <a:pt x="551" y="617"/>
                  </a:lnTo>
                  <a:lnTo>
                    <a:pt x="542" y="609"/>
                  </a:lnTo>
                  <a:lnTo>
                    <a:pt x="531" y="600"/>
                  </a:lnTo>
                  <a:lnTo>
                    <a:pt x="519" y="590"/>
                  </a:lnTo>
                  <a:lnTo>
                    <a:pt x="508" y="581"/>
                  </a:lnTo>
                  <a:lnTo>
                    <a:pt x="501" y="576"/>
                  </a:lnTo>
                  <a:lnTo>
                    <a:pt x="497" y="571"/>
                  </a:lnTo>
                  <a:lnTo>
                    <a:pt x="485" y="562"/>
                  </a:lnTo>
                  <a:lnTo>
                    <a:pt x="474" y="553"/>
                  </a:lnTo>
                  <a:lnTo>
                    <a:pt x="463" y="544"/>
                  </a:lnTo>
                  <a:lnTo>
                    <a:pt x="452" y="535"/>
                  </a:lnTo>
                  <a:lnTo>
                    <a:pt x="442" y="527"/>
                  </a:lnTo>
                  <a:lnTo>
                    <a:pt x="433" y="520"/>
                  </a:lnTo>
                  <a:lnTo>
                    <a:pt x="424" y="513"/>
                  </a:lnTo>
                  <a:lnTo>
                    <a:pt x="416" y="505"/>
                  </a:lnTo>
                  <a:lnTo>
                    <a:pt x="405" y="497"/>
                  </a:lnTo>
                  <a:lnTo>
                    <a:pt x="405" y="497"/>
                  </a:lnTo>
                  <a:lnTo>
                    <a:pt x="405" y="497"/>
                  </a:lnTo>
                  <a:lnTo>
                    <a:pt x="405" y="497"/>
                  </a:lnTo>
                  <a:lnTo>
                    <a:pt x="398" y="491"/>
                  </a:lnTo>
                  <a:lnTo>
                    <a:pt x="396" y="489"/>
                  </a:lnTo>
                  <a:lnTo>
                    <a:pt x="387" y="480"/>
                  </a:lnTo>
                  <a:lnTo>
                    <a:pt x="377" y="472"/>
                  </a:lnTo>
                  <a:lnTo>
                    <a:pt x="368" y="464"/>
                  </a:lnTo>
                  <a:lnTo>
                    <a:pt x="360" y="458"/>
                  </a:lnTo>
                  <a:lnTo>
                    <a:pt x="351" y="450"/>
                  </a:lnTo>
                  <a:lnTo>
                    <a:pt x="343" y="443"/>
                  </a:lnTo>
                  <a:lnTo>
                    <a:pt x="335" y="435"/>
                  </a:lnTo>
                  <a:lnTo>
                    <a:pt x="328" y="429"/>
                  </a:lnTo>
                  <a:lnTo>
                    <a:pt x="319" y="425"/>
                  </a:lnTo>
                  <a:lnTo>
                    <a:pt x="310" y="419"/>
                  </a:lnTo>
                  <a:lnTo>
                    <a:pt x="302" y="413"/>
                  </a:lnTo>
                  <a:lnTo>
                    <a:pt x="293" y="409"/>
                  </a:lnTo>
                  <a:lnTo>
                    <a:pt x="284" y="403"/>
                  </a:lnTo>
                  <a:lnTo>
                    <a:pt x="275" y="399"/>
                  </a:lnTo>
                  <a:lnTo>
                    <a:pt x="267" y="393"/>
                  </a:lnTo>
                  <a:lnTo>
                    <a:pt x="258" y="387"/>
                  </a:lnTo>
                  <a:lnTo>
                    <a:pt x="249" y="383"/>
                  </a:lnTo>
                  <a:lnTo>
                    <a:pt x="241" y="377"/>
                  </a:lnTo>
                  <a:lnTo>
                    <a:pt x="232" y="372"/>
                  </a:lnTo>
                  <a:lnTo>
                    <a:pt x="223" y="367"/>
                  </a:lnTo>
                  <a:lnTo>
                    <a:pt x="215" y="361"/>
                  </a:lnTo>
                  <a:lnTo>
                    <a:pt x="206" y="357"/>
                  </a:lnTo>
                  <a:lnTo>
                    <a:pt x="197" y="351"/>
                  </a:lnTo>
                  <a:lnTo>
                    <a:pt x="189" y="346"/>
                  </a:lnTo>
                  <a:lnTo>
                    <a:pt x="180" y="341"/>
                  </a:lnTo>
                  <a:lnTo>
                    <a:pt x="170" y="335"/>
                  </a:lnTo>
                  <a:lnTo>
                    <a:pt x="164" y="332"/>
                  </a:lnTo>
                  <a:lnTo>
                    <a:pt x="159" y="329"/>
                  </a:lnTo>
                  <a:lnTo>
                    <a:pt x="125" y="322"/>
                  </a:lnTo>
                  <a:lnTo>
                    <a:pt x="125" y="322"/>
                  </a:lnTo>
                  <a:lnTo>
                    <a:pt x="125" y="322"/>
                  </a:lnTo>
                  <a:lnTo>
                    <a:pt x="125" y="322"/>
                  </a:lnTo>
                  <a:lnTo>
                    <a:pt x="117" y="321"/>
                  </a:lnTo>
                  <a:lnTo>
                    <a:pt x="98" y="318"/>
                  </a:lnTo>
                  <a:lnTo>
                    <a:pt x="78" y="315"/>
                  </a:lnTo>
                  <a:lnTo>
                    <a:pt x="58" y="311"/>
                  </a:lnTo>
                  <a:lnTo>
                    <a:pt x="39" y="308"/>
                  </a:lnTo>
                  <a:lnTo>
                    <a:pt x="39" y="308"/>
                  </a:lnTo>
                  <a:lnTo>
                    <a:pt x="38" y="308"/>
                  </a:lnTo>
                  <a:lnTo>
                    <a:pt x="38" y="308"/>
                  </a:lnTo>
                  <a:lnTo>
                    <a:pt x="38" y="308"/>
                  </a:lnTo>
                  <a:lnTo>
                    <a:pt x="38" y="308"/>
                  </a:lnTo>
                  <a:lnTo>
                    <a:pt x="50" y="297"/>
                  </a:lnTo>
                  <a:lnTo>
                    <a:pt x="52" y="293"/>
                  </a:lnTo>
                  <a:lnTo>
                    <a:pt x="50" y="285"/>
                  </a:lnTo>
                  <a:lnTo>
                    <a:pt x="49" y="282"/>
                  </a:lnTo>
                  <a:lnTo>
                    <a:pt x="47" y="280"/>
                  </a:lnTo>
                  <a:lnTo>
                    <a:pt x="27" y="286"/>
                  </a:lnTo>
                  <a:lnTo>
                    <a:pt x="26" y="285"/>
                  </a:lnTo>
                  <a:lnTo>
                    <a:pt x="26" y="284"/>
                  </a:lnTo>
                  <a:lnTo>
                    <a:pt x="21" y="267"/>
                  </a:lnTo>
                  <a:lnTo>
                    <a:pt x="21" y="266"/>
                  </a:lnTo>
                  <a:lnTo>
                    <a:pt x="21" y="266"/>
                  </a:lnTo>
                  <a:lnTo>
                    <a:pt x="21" y="266"/>
                  </a:lnTo>
                  <a:lnTo>
                    <a:pt x="21" y="266"/>
                  </a:lnTo>
                  <a:lnTo>
                    <a:pt x="29" y="263"/>
                  </a:lnTo>
                  <a:lnTo>
                    <a:pt x="22" y="238"/>
                  </a:lnTo>
                  <a:lnTo>
                    <a:pt x="17" y="221"/>
                  </a:lnTo>
                  <a:lnTo>
                    <a:pt x="13" y="204"/>
                  </a:lnTo>
                  <a:lnTo>
                    <a:pt x="9" y="192"/>
                  </a:lnTo>
                  <a:lnTo>
                    <a:pt x="5" y="177"/>
                  </a:lnTo>
                  <a:lnTo>
                    <a:pt x="0" y="160"/>
                  </a:lnTo>
                  <a:lnTo>
                    <a:pt x="12" y="153"/>
                  </a:lnTo>
                  <a:lnTo>
                    <a:pt x="23" y="146"/>
                  </a:lnTo>
                  <a:lnTo>
                    <a:pt x="33" y="140"/>
                  </a:lnTo>
                  <a:lnTo>
                    <a:pt x="44" y="133"/>
                  </a:lnTo>
                  <a:lnTo>
                    <a:pt x="56" y="127"/>
                  </a:lnTo>
                  <a:lnTo>
                    <a:pt x="67" y="120"/>
                  </a:lnTo>
                  <a:lnTo>
                    <a:pt x="77" y="113"/>
                  </a:lnTo>
                  <a:lnTo>
                    <a:pt x="88" y="107"/>
                  </a:lnTo>
                  <a:lnTo>
                    <a:pt x="100" y="100"/>
                  </a:lnTo>
                  <a:lnTo>
                    <a:pt x="110" y="93"/>
                  </a:lnTo>
                  <a:lnTo>
                    <a:pt x="121" y="86"/>
                  </a:lnTo>
                  <a:lnTo>
                    <a:pt x="133" y="81"/>
                  </a:lnTo>
                  <a:lnTo>
                    <a:pt x="139" y="76"/>
                  </a:lnTo>
                  <a:lnTo>
                    <a:pt x="143" y="74"/>
                  </a:lnTo>
                  <a:lnTo>
                    <a:pt x="154" y="67"/>
                  </a:lnTo>
                  <a:lnTo>
                    <a:pt x="165" y="60"/>
                  </a:lnTo>
                  <a:lnTo>
                    <a:pt x="176" y="53"/>
                  </a:lnTo>
                  <a:lnTo>
                    <a:pt x="190" y="44"/>
                  </a:lnTo>
                  <a:lnTo>
                    <a:pt x="215" y="39"/>
                  </a:lnTo>
                  <a:lnTo>
                    <a:pt x="217" y="36"/>
                  </a:lnTo>
                  <a:lnTo>
                    <a:pt x="220" y="33"/>
                  </a:lnTo>
                  <a:lnTo>
                    <a:pt x="224" y="25"/>
                  </a:lnTo>
                  <a:lnTo>
                    <a:pt x="224" y="25"/>
                  </a:lnTo>
                  <a:lnTo>
                    <a:pt x="237" y="0"/>
                  </a:lnTo>
                  <a:lnTo>
                    <a:pt x="683" y="0"/>
                  </a:lnTo>
                  <a:lnTo>
                    <a:pt x="683" y="0"/>
                  </a:lnTo>
                  <a:lnTo>
                    <a:pt x="684" y="1"/>
                  </a:lnTo>
                  <a:lnTo>
                    <a:pt x="684" y="2"/>
                  </a:lnTo>
                  <a:lnTo>
                    <a:pt x="684" y="3"/>
                  </a:lnTo>
                  <a:lnTo>
                    <a:pt x="686" y="4"/>
                  </a:lnTo>
                  <a:lnTo>
                    <a:pt x="686" y="4"/>
                  </a:lnTo>
                  <a:lnTo>
                    <a:pt x="686" y="6"/>
                  </a:lnTo>
                  <a:lnTo>
                    <a:pt x="687" y="8"/>
                  </a:lnTo>
                  <a:lnTo>
                    <a:pt x="687" y="10"/>
                  </a:lnTo>
                  <a:lnTo>
                    <a:pt x="687" y="12"/>
                  </a:lnTo>
                  <a:lnTo>
                    <a:pt x="688" y="14"/>
                  </a:lnTo>
                  <a:lnTo>
                    <a:pt x="688" y="15"/>
                  </a:lnTo>
                  <a:lnTo>
                    <a:pt x="688" y="16"/>
                  </a:lnTo>
                  <a:lnTo>
                    <a:pt x="688" y="17"/>
                  </a:lnTo>
                  <a:lnTo>
                    <a:pt x="688" y="18"/>
                  </a:lnTo>
                  <a:lnTo>
                    <a:pt x="687" y="18"/>
                  </a:lnTo>
                  <a:lnTo>
                    <a:pt x="684" y="17"/>
                  </a:lnTo>
                  <a:lnTo>
                    <a:pt x="678" y="17"/>
                  </a:lnTo>
                  <a:lnTo>
                    <a:pt x="674" y="16"/>
                  </a:lnTo>
                  <a:lnTo>
                    <a:pt x="671" y="15"/>
                  </a:lnTo>
                  <a:lnTo>
                    <a:pt x="668" y="14"/>
                  </a:lnTo>
                  <a:lnTo>
                    <a:pt x="668" y="17"/>
                  </a:lnTo>
                  <a:lnTo>
                    <a:pt x="668" y="21"/>
                  </a:lnTo>
                  <a:lnTo>
                    <a:pt x="668" y="25"/>
                  </a:lnTo>
                  <a:lnTo>
                    <a:pt x="668" y="26"/>
                  </a:lnTo>
                  <a:lnTo>
                    <a:pt x="666" y="27"/>
                  </a:lnTo>
                  <a:lnTo>
                    <a:pt x="666" y="27"/>
                  </a:lnTo>
                  <a:lnTo>
                    <a:pt x="665" y="28"/>
                  </a:lnTo>
                  <a:lnTo>
                    <a:pt x="661" y="29"/>
                  </a:lnTo>
                  <a:lnTo>
                    <a:pt x="660" y="31"/>
                  </a:lnTo>
                  <a:lnTo>
                    <a:pt x="662" y="41"/>
                  </a:lnTo>
                  <a:lnTo>
                    <a:pt x="663" y="43"/>
                  </a:lnTo>
                  <a:lnTo>
                    <a:pt x="665" y="45"/>
                  </a:lnTo>
                  <a:lnTo>
                    <a:pt x="668" y="43"/>
                  </a:lnTo>
                  <a:lnTo>
                    <a:pt x="670" y="43"/>
                  </a:lnTo>
                  <a:lnTo>
                    <a:pt x="672" y="44"/>
                  </a:lnTo>
                  <a:lnTo>
                    <a:pt x="673" y="46"/>
                  </a:lnTo>
                  <a:lnTo>
                    <a:pt x="673" y="50"/>
                  </a:lnTo>
                  <a:lnTo>
                    <a:pt x="673" y="52"/>
                  </a:lnTo>
                  <a:lnTo>
                    <a:pt x="672" y="59"/>
                  </a:lnTo>
                  <a:lnTo>
                    <a:pt x="672" y="60"/>
                  </a:lnTo>
                  <a:lnTo>
                    <a:pt x="670" y="62"/>
                  </a:lnTo>
                  <a:lnTo>
                    <a:pt x="670" y="62"/>
                  </a:lnTo>
                  <a:lnTo>
                    <a:pt x="671" y="65"/>
                  </a:lnTo>
                  <a:lnTo>
                    <a:pt x="671" y="66"/>
                  </a:lnTo>
                  <a:lnTo>
                    <a:pt x="672" y="67"/>
                  </a:lnTo>
                  <a:lnTo>
                    <a:pt x="672" y="68"/>
                  </a:lnTo>
                  <a:lnTo>
                    <a:pt x="671" y="69"/>
                  </a:lnTo>
                  <a:lnTo>
                    <a:pt x="666" y="73"/>
                  </a:lnTo>
                  <a:lnTo>
                    <a:pt x="665" y="74"/>
                  </a:lnTo>
                  <a:lnTo>
                    <a:pt x="663" y="76"/>
                  </a:lnTo>
                  <a:lnTo>
                    <a:pt x="662" y="78"/>
                  </a:lnTo>
                  <a:lnTo>
                    <a:pt x="661" y="82"/>
                  </a:lnTo>
                  <a:lnTo>
                    <a:pt x="660" y="85"/>
                  </a:lnTo>
                  <a:lnTo>
                    <a:pt x="660" y="85"/>
                  </a:lnTo>
                  <a:lnTo>
                    <a:pt x="660" y="85"/>
                  </a:lnTo>
                  <a:lnTo>
                    <a:pt x="658" y="86"/>
                  </a:lnTo>
                  <a:lnTo>
                    <a:pt x="657" y="86"/>
                  </a:lnTo>
                  <a:lnTo>
                    <a:pt x="655" y="87"/>
                  </a:lnTo>
                  <a:lnTo>
                    <a:pt x="657" y="91"/>
                  </a:lnTo>
                  <a:lnTo>
                    <a:pt x="660" y="92"/>
                  </a:lnTo>
                  <a:lnTo>
                    <a:pt x="663" y="92"/>
                  </a:lnTo>
                  <a:lnTo>
                    <a:pt x="665" y="92"/>
                  </a:lnTo>
                  <a:lnTo>
                    <a:pt x="665" y="92"/>
                  </a:lnTo>
                  <a:lnTo>
                    <a:pt x="666" y="92"/>
                  </a:lnTo>
                  <a:lnTo>
                    <a:pt x="666" y="92"/>
                  </a:lnTo>
                  <a:lnTo>
                    <a:pt x="674" y="108"/>
                  </a:lnTo>
                  <a:lnTo>
                    <a:pt x="677" y="109"/>
                  </a:lnTo>
                  <a:lnTo>
                    <a:pt x="678" y="111"/>
                  </a:lnTo>
                  <a:lnTo>
                    <a:pt x="679" y="112"/>
                  </a:lnTo>
                  <a:lnTo>
                    <a:pt x="680" y="115"/>
                  </a:lnTo>
                  <a:lnTo>
                    <a:pt x="680" y="117"/>
                  </a:lnTo>
                  <a:lnTo>
                    <a:pt x="681" y="119"/>
                  </a:lnTo>
                  <a:lnTo>
                    <a:pt x="682" y="120"/>
                  </a:lnTo>
                  <a:lnTo>
                    <a:pt x="683" y="123"/>
                  </a:lnTo>
                  <a:lnTo>
                    <a:pt x="684" y="124"/>
                  </a:lnTo>
                  <a:lnTo>
                    <a:pt x="689" y="127"/>
                  </a:lnTo>
                  <a:lnTo>
                    <a:pt x="690" y="128"/>
                  </a:lnTo>
                  <a:lnTo>
                    <a:pt x="690" y="129"/>
                  </a:lnTo>
                  <a:lnTo>
                    <a:pt x="690" y="134"/>
                  </a:lnTo>
                  <a:lnTo>
                    <a:pt x="690" y="134"/>
                  </a:lnTo>
                  <a:lnTo>
                    <a:pt x="692" y="134"/>
                  </a:lnTo>
                  <a:lnTo>
                    <a:pt x="694" y="133"/>
                  </a:lnTo>
                  <a:lnTo>
                    <a:pt x="697" y="131"/>
                  </a:lnTo>
                  <a:lnTo>
                    <a:pt x="699" y="129"/>
                  </a:lnTo>
                  <a:lnTo>
                    <a:pt x="704" y="129"/>
                  </a:lnTo>
                  <a:lnTo>
                    <a:pt x="706" y="128"/>
                  </a:lnTo>
                  <a:lnTo>
                    <a:pt x="705" y="133"/>
                  </a:lnTo>
                  <a:lnTo>
                    <a:pt x="707" y="134"/>
                  </a:lnTo>
                  <a:lnTo>
                    <a:pt x="709" y="136"/>
                  </a:lnTo>
                  <a:lnTo>
                    <a:pt x="709" y="138"/>
                  </a:lnTo>
                  <a:lnTo>
                    <a:pt x="708" y="140"/>
                  </a:lnTo>
                  <a:lnTo>
                    <a:pt x="704" y="143"/>
                  </a:lnTo>
                  <a:lnTo>
                    <a:pt x="703" y="145"/>
                  </a:lnTo>
                  <a:lnTo>
                    <a:pt x="704" y="146"/>
                  </a:lnTo>
                  <a:lnTo>
                    <a:pt x="707" y="148"/>
                  </a:lnTo>
                  <a:lnTo>
                    <a:pt x="711" y="146"/>
                  </a:lnTo>
                  <a:lnTo>
                    <a:pt x="712" y="145"/>
                  </a:lnTo>
                  <a:lnTo>
                    <a:pt x="713" y="145"/>
                  </a:lnTo>
                  <a:lnTo>
                    <a:pt x="713" y="144"/>
                  </a:lnTo>
                  <a:lnTo>
                    <a:pt x="714" y="145"/>
                  </a:lnTo>
                  <a:lnTo>
                    <a:pt x="714" y="145"/>
                  </a:lnTo>
                  <a:lnTo>
                    <a:pt x="714" y="145"/>
                  </a:lnTo>
                  <a:lnTo>
                    <a:pt x="714" y="145"/>
                  </a:lnTo>
                  <a:lnTo>
                    <a:pt x="715" y="145"/>
                  </a:lnTo>
                  <a:lnTo>
                    <a:pt x="717" y="150"/>
                  </a:lnTo>
                  <a:lnTo>
                    <a:pt x="718" y="152"/>
                  </a:lnTo>
                  <a:lnTo>
                    <a:pt x="720" y="154"/>
                  </a:lnTo>
                  <a:lnTo>
                    <a:pt x="720" y="157"/>
                  </a:lnTo>
                  <a:lnTo>
                    <a:pt x="720" y="159"/>
                  </a:lnTo>
                  <a:lnTo>
                    <a:pt x="721" y="160"/>
                  </a:lnTo>
                  <a:lnTo>
                    <a:pt x="724" y="163"/>
                  </a:lnTo>
                  <a:lnTo>
                    <a:pt x="727" y="169"/>
                  </a:lnTo>
                  <a:lnTo>
                    <a:pt x="731" y="171"/>
                  </a:lnTo>
                  <a:lnTo>
                    <a:pt x="732" y="173"/>
                  </a:lnTo>
                  <a:lnTo>
                    <a:pt x="733" y="175"/>
                  </a:lnTo>
                  <a:lnTo>
                    <a:pt x="733" y="176"/>
                  </a:lnTo>
                  <a:lnTo>
                    <a:pt x="733" y="178"/>
                  </a:lnTo>
                  <a:lnTo>
                    <a:pt x="733" y="179"/>
                  </a:lnTo>
                  <a:lnTo>
                    <a:pt x="733" y="180"/>
                  </a:lnTo>
                  <a:lnTo>
                    <a:pt x="734" y="182"/>
                  </a:lnTo>
                  <a:lnTo>
                    <a:pt x="734" y="183"/>
                  </a:lnTo>
                  <a:lnTo>
                    <a:pt x="733" y="184"/>
                  </a:lnTo>
                  <a:lnTo>
                    <a:pt x="732" y="185"/>
                  </a:lnTo>
                  <a:lnTo>
                    <a:pt x="730" y="188"/>
                  </a:lnTo>
                  <a:lnTo>
                    <a:pt x="727" y="190"/>
                  </a:lnTo>
                  <a:lnTo>
                    <a:pt x="726" y="190"/>
                  </a:lnTo>
                  <a:lnTo>
                    <a:pt x="724" y="190"/>
                  </a:lnTo>
                  <a:lnTo>
                    <a:pt x="722" y="191"/>
                  </a:lnTo>
                  <a:lnTo>
                    <a:pt x="720" y="192"/>
                  </a:lnTo>
                  <a:lnTo>
                    <a:pt x="720" y="193"/>
                  </a:lnTo>
                  <a:lnTo>
                    <a:pt x="722" y="194"/>
                  </a:lnTo>
                  <a:lnTo>
                    <a:pt x="725" y="194"/>
                  </a:lnTo>
                  <a:lnTo>
                    <a:pt x="727" y="195"/>
                  </a:lnTo>
                  <a:lnTo>
                    <a:pt x="729" y="196"/>
                  </a:lnTo>
                  <a:lnTo>
                    <a:pt x="730" y="199"/>
                  </a:lnTo>
                  <a:lnTo>
                    <a:pt x="729" y="200"/>
                  </a:lnTo>
                  <a:lnTo>
                    <a:pt x="727" y="202"/>
                  </a:lnTo>
                  <a:lnTo>
                    <a:pt x="725" y="203"/>
                  </a:lnTo>
                  <a:lnTo>
                    <a:pt x="724" y="204"/>
                  </a:lnTo>
                  <a:lnTo>
                    <a:pt x="724" y="204"/>
                  </a:lnTo>
                  <a:lnTo>
                    <a:pt x="726" y="209"/>
                  </a:lnTo>
                  <a:lnTo>
                    <a:pt x="732" y="210"/>
                  </a:lnTo>
                  <a:lnTo>
                    <a:pt x="744" y="209"/>
                  </a:lnTo>
                  <a:lnTo>
                    <a:pt x="755" y="212"/>
                  </a:lnTo>
                  <a:lnTo>
                    <a:pt x="765" y="217"/>
                  </a:lnTo>
                  <a:lnTo>
                    <a:pt x="767" y="219"/>
                  </a:lnTo>
                  <a:lnTo>
                    <a:pt x="776" y="225"/>
                  </a:lnTo>
                  <a:lnTo>
                    <a:pt x="777" y="225"/>
                  </a:lnTo>
                  <a:lnTo>
                    <a:pt x="782" y="229"/>
                  </a:lnTo>
                  <a:lnTo>
                    <a:pt x="789" y="233"/>
                  </a:lnTo>
                  <a:lnTo>
                    <a:pt x="792" y="237"/>
                  </a:lnTo>
                  <a:lnTo>
                    <a:pt x="822" y="263"/>
                  </a:lnTo>
                  <a:lnTo>
                    <a:pt x="822" y="263"/>
                  </a:lnTo>
                  <a:lnTo>
                    <a:pt x="822" y="263"/>
                  </a:lnTo>
                  <a:lnTo>
                    <a:pt x="825" y="266"/>
                  </a:lnTo>
                  <a:lnTo>
                    <a:pt x="828" y="268"/>
                  </a:lnTo>
                  <a:lnTo>
                    <a:pt x="832" y="268"/>
                  </a:lnTo>
                  <a:lnTo>
                    <a:pt x="835" y="268"/>
                  </a:lnTo>
                  <a:lnTo>
                    <a:pt x="836" y="267"/>
                  </a:lnTo>
                  <a:lnTo>
                    <a:pt x="841" y="265"/>
                  </a:lnTo>
                  <a:lnTo>
                    <a:pt x="843" y="265"/>
                  </a:lnTo>
                  <a:lnTo>
                    <a:pt x="848" y="267"/>
                  </a:lnTo>
                  <a:lnTo>
                    <a:pt x="851" y="268"/>
                  </a:lnTo>
                  <a:lnTo>
                    <a:pt x="852" y="269"/>
                  </a:lnTo>
                  <a:lnTo>
                    <a:pt x="853" y="271"/>
                  </a:lnTo>
                  <a:lnTo>
                    <a:pt x="854" y="274"/>
                  </a:lnTo>
                  <a:lnTo>
                    <a:pt x="856" y="276"/>
                  </a:lnTo>
                  <a:lnTo>
                    <a:pt x="858" y="276"/>
                  </a:lnTo>
                  <a:lnTo>
                    <a:pt x="858" y="278"/>
                  </a:lnTo>
                  <a:lnTo>
                    <a:pt x="858" y="278"/>
                  </a:lnTo>
                  <a:lnTo>
                    <a:pt x="856" y="279"/>
                  </a:lnTo>
                  <a:lnTo>
                    <a:pt x="855" y="282"/>
                  </a:lnTo>
                  <a:lnTo>
                    <a:pt x="855" y="282"/>
                  </a:lnTo>
                  <a:lnTo>
                    <a:pt x="855" y="283"/>
                  </a:lnTo>
                  <a:lnTo>
                    <a:pt x="856" y="284"/>
                  </a:lnTo>
                  <a:lnTo>
                    <a:pt x="856" y="285"/>
                  </a:lnTo>
                  <a:lnTo>
                    <a:pt x="860" y="287"/>
                  </a:lnTo>
                  <a:lnTo>
                    <a:pt x="860" y="288"/>
                  </a:lnTo>
                  <a:lnTo>
                    <a:pt x="860" y="288"/>
                  </a:lnTo>
                  <a:lnTo>
                    <a:pt x="862" y="291"/>
                  </a:lnTo>
                  <a:lnTo>
                    <a:pt x="863" y="292"/>
                  </a:lnTo>
                  <a:lnTo>
                    <a:pt x="863" y="292"/>
                  </a:lnTo>
                  <a:lnTo>
                    <a:pt x="864" y="294"/>
                  </a:lnTo>
                  <a:lnTo>
                    <a:pt x="867" y="295"/>
                  </a:lnTo>
                  <a:lnTo>
                    <a:pt x="867" y="296"/>
                  </a:lnTo>
                  <a:lnTo>
                    <a:pt x="867" y="299"/>
                  </a:lnTo>
                  <a:lnTo>
                    <a:pt x="865" y="300"/>
                  </a:lnTo>
                  <a:lnTo>
                    <a:pt x="865" y="301"/>
                  </a:lnTo>
                  <a:lnTo>
                    <a:pt x="865" y="302"/>
                  </a:lnTo>
                  <a:lnTo>
                    <a:pt x="864" y="303"/>
                  </a:lnTo>
                  <a:lnTo>
                    <a:pt x="864" y="304"/>
                  </a:lnTo>
                  <a:lnTo>
                    <a:pt x="865" y="305"/>
                  </a:lnTo>
                  <a:lnTo>
                    <a:pt x="867" y="305"/>
                  </a:lnTo>
                  <a:lnTo>
                    <a:pt x="869" y="307"/>
                  </a:lnTo>
                  <a:lnTo>
                    <a:pt x="869" y="308"/>
                  </a:lnTo>
                  <a:lnTo>
                    <a:pt x="870" y="309"/>
                  </a:lnTo>
                  <a:lnTo>
                    <a:pt x="871" y="309"/>
                  </a:lnTo>
                  <a:lnTo>
                    <a:pt x="873" y="310"/>
                  </a:lnTo>
                  <a:lnTo>
                    <a:pt x="873" y="310"/>
                  </a:lnTo>
                  <a:lnTo>
                    <a:pt x="876" y="312"/>
                  </a:lnTo>
                  <a:lnTo>
                    <a:pt x="878" y="317"/>
                  </a:lnTo>
                  <a:lnTo>
                    <a:pt x="879" y="319"/>
                  </a:lnTo>
                  <a:lnTo>
                    <a:pt x="882" y="320"/>
                  </a:lnTo>
                  <a:lnTo>
                    <a:pt x="884" y="322"/>
                  </a:lnTo>
                  <a:lnTo>
                    <a:pt x="884" y="322"/>
                  </a:lnTo>
                  <a:lnTo>
                    <a:pt x="884" y="325"/>
                  </a:lnTo>
                  <a:lnTo>
                    <a:pt x="887" y="332"/>
                  </a:lnTo>
                  <a:lnTo>
                    <a:pt x="888" y="332"/>
                  </a:lnTo>
                  <a:lnTo>
                    <a:pt x="890" y="333"/>
                  </a:lnTo>
                  <a:lnTo>
                    <a:pt x="890" y="334"/>
                  </a:lnTo>
                  <a:lnTo>
                    <a:pt x="891" y="335"/>
                  </a:lnTo>
                  <a:lnTo>
                    <a:pt x="891" y="337"/>
                  </a:lnTo>
                  <a:lnTo>
                    <a:pt x="893" y="338"/>
                  </a:lnTo>
                  <a:lnTo>
                    <a:pt x="894" y="340"/>
                  </a:lnTo>
                  <a:lnTo>
                    <a:pt x="897" y="343"/>
                  </a:lnTo>
                  <a:lnTo>
                    <a:pt x="899" y="345"/>
                  </a:lnTo>
                  <a:lnTo>
                    <a:pt x="899" y="347"/>
                  </a:lnTo>
                  <a:lnTo>
                    <a:pt x="898" y="350"/>
                  </a:lnTo>
                  <a:lnTo>
                    <a:pt x="884" y="392"/>
                  </a:lnTo>
                  <a:lnTo>
                    <a:pt x="884" y="411"/>
                  </a:lnTo>
                  <a:lnTo>
                    <a:pt x="882" y="439"/>
                  </a:lnTo>
                  <a:lnTo>
                    <a:pt x="915" y="439"/>
                  </a:lnTo>
                  <a:lnTo>
                    <a:pt x="916" y="439"/>
                  </a:lnTo>
                  <a:lnTo>
                    <a:pt x="916" y="442"/>
                  </a:lnTo>
                  <a:lnTo>
                    <a:pt x="916" y="497"/>
                  </a:lnTo>
                  <a:lnTo>
                    <a:pt x="916" y="501"/>
                  </a:lnTo>
                  <a:lnTo>
                    <a:pt x="928" y="502"/>
                  </a:lnTo>
                  <a:lnTo>
                    <a:pt x="929" y="503"/>
                  </a:lnTo>
                  <a:lnTo>
                    <a:pt x="929" y="503"/>
                  </a:lnTo>
                  <a:lnTo>
                    <a:pt x="931" y="505"/>
                  </a:lnTo>
                  <a:lnTo>
                    <a:pt x="932" y="508"/>
                  </a:lnTo>
                  <a:lnTo>
                    <a:pt x="933" y="510"/>
                  </a:lnTo>
                  <a:lnTo>
                    <a:pt x="934" y="516"/>
                  </a:lnTo>
                  <a:lnTo>
                    <a:pt x="934" y="516"/>
                  </a:lnTo>
                  <a:lnTo>
                    <a:pt x="936" y="517"/>
                  </a:lnTo>
                  <a:lnTo>
                    <a:pt x="937" y="518"/>
                  </a:lnTo>
                  <a:lnTo>
                    <a:pt x="938" y="518"/>
                  </a:lnTo>
                  <a:lnTo>
                    <a:pt x="939" y="518"/>
                  </a:lnTo>
                  <a:lnTo>
                    <a:pt x="942" y="517"/>
                  </a:lnTo>
                  <a:lnTo>
                    <a:pt x="943" y="517"/>
                  </a:lnTo>
                  <a:lnTo>
                    <a:pt x="945" y="518"/>
                  </a:lnTo>
                  <a:lnTo>
                    <a:pt x="946" y="518"/>
                  </a:lnTo>
                  <a:lnTo>
                    <a:pt x="948" y="521"/>
                  </a:lnTo>
                  <a:lnTo>
                    <a:pt x="950" y="526"/>
                  </a:lnTo>
                  <a:lnTo>
                    <a:pt x="955" y="529"/>
                  </a:lnTo>
                  <a:lnTo>
                    <a:pt x="955" y="530"/>
                  </a:lnTo>
                  <a:lnTo>
                    <a:pt x="956" y="531"/>
                  </a:lnTo>
                  <a:lnTo>
                    <a:pt x="956" y="533"/>
                  </a:lnTo>
                  <a:lnTo>
                    <a:pt x="956" y="534"/>
                  </a:lnTo>
                  <a:lnTo>
                    <a:pt x="955" y="535"/>
                  </a:lnTo>
                  <a:lnTo>
                    <a:pt x="954" y="535"/>
                  </a:lnTo>
                  <a:lnTo>
                    <a:pt x="954" y="536"/>
                  </a:lnTo>
                  <a:lnTo>
                    <a:pt x="953" y="537"/>
                  </a:lnTo>
                  <a:lnTo>
                    <a:pt x="954" y="538"/>
                  </a:lnTo>
                  <a:lnTo>
                    <a:pt x="955" y="541"/>
                  </a:lnTo>
                  <a:lnTo>
                    <a:pt x="956" y="543"/>
                  </a:lnTo>
                  <a:lnTo>
                    <a:pt x="957" y="544"/>
                  </a:lnTo>
                  <a:lnTo>
                    <a:pt x="957" y="545"/>
                  </a:lnTo>
                  <a:lnTo>
                    <a:pt x="959" y="551"/>
                  </a:lnTo>
                  <a:lnTo>
                    <a:pt x="959" y="552"/>
                  </a:lnTo>
                  <a:lnTo>
                    <a:pt x="960" y="554"/>
                  </a:lnTo>
                  <a:lnTo>
                    <a:pt x="960" y="555"/>
                  </a:lnTo>
                  <a:lnTo>
                    <a:pt x="962" y="555"/>
                  </a:lnTo>
                  <a:lnTo>
                    <a:pt x="963" y="556"/>
                  </a:lnTo>
                  <a:lnTo>
                    <a:pt x="964" y="558"/>
                  </a:lnTo>
                  <a:lnTo>
                    <a:pt x="967" y="559"/>
                  </a:lnTo>
                  <a:lnTo>
                    <a:pt x="968" y="559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" name="Freeform 21">
              <a:extLst>
                <a:ext uri="{FF2B5EF4-FFF2-40B4-BE49-F238E27FC236}">
                  <a16:creationId xmlns:a16="http://schemas.microsoft.com/office/drawing/2014/main" id="{FECCCB9D-68DB-5C17-2B06-12A8F165D0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32288" y="65088"/>
              <a:ext cx="2659063" cy="1762125"/>
            </a:xfrm>
            <a:custGeom>
              <a:avLst/>
              <a:gdLst>
                <a:gd name="T0" fmla="*/ 905 w 1675"/>
                <a:gd name="T1" fmla="*/ 977 h 1110"/>
                <a:gd name="T2" fmla="*/ 849 w 1675"/>
                <a:gd name="T3" fmla="*/ 943 h 1110"/>
                <a:gd name="T4" fmla="*/ 1043 w 1675"/>
                <a:gd name="T5" fmla="*/ 936 h 1110"/>
                <a:gd name="T6" fmla="*/ 773 w 1675"/>
                <a:gd name="T7" fmla="*/ 910 h 1110"/>
                <a:gd name="T8" fmla="*/ 1058 w 1675"/>
                <a:gd name="T9" fmla="*/ 920 h 1110"/>
                <a:gd name="T10" fmla="*/ 991 w 1675"/>
                <a:gd name="T11" fmla="*/ 943 h 1110"/>
                <a:gd name="T12" fmla="*/ 1016 w 1675"/>
                <a:gd name="T13" fmla="*/ 922 h 1110"/>
                <a:gd name="T14" fmla="*/ 1075 w 1675"/>
                <a:gd name="T15" fmla="*/ 894 h 1110"/>
                <a:gd name="T16" fmla="*/ 1102 w 1675"/>
                <a:gd name="T17" fmla="*/ 889 h 1110"/>
                <a:gd name="T18" fmla="*/ 1529 w 1675"/>
                <a:gd name="T19" fmla="*/ 18 h 1110"/>
                <a:gd name="T20" fmla="*/ 1502 w 1675"/>
                <a:gd name="T21" fmla="*/ 62 h 1110"/>
                <a:gd name="T22" fmla="*/ 1533 w 1675"/>
                <a:gd name="T23" fmla="*/ 146 h 1110"/>
                <a:gd name="T24" fmla="*/ 1533 w 1675"/>
                <a:gd name="T25" fmla="*/ 302 h 1110"/>
                <a:gd name="T26" fmla="*/ 1578 w 1675"/>
                <a:gd name="T27" fmla="*/ 389 h 1110"/>
                <a:gd name="T28" fmla="*/ 1629 w 1675"/>
                <a:gd name="T29" fmla="*/ 452 h 1110"/>
                <a:gd name="T30" fmla="*/ 1581 w 1675"/>
                <a:gd name="T31" fmla="*/ 625 h 1110"/>
                <a:gd name="T32" fmla="*/ 1597 w 1675"/>
                <a:gd name="T33" fmla="*/ 661 h 1110"/>
                <a:gd name="T34" fmla="*/ 1654 w 1675"/>
                <a:gd name="T35" fmla="*/ 727 h 1110"/>
                <a:gd name="T36" fmla="*/ 1634 w 1675"/>
                <a:gd name="T37" fmla="*/ 979 h 1110"/>
                <a:gd name="T38" fmla="*/ 1613 w 1675"/>
                <a:gd name="T39" fmla="*/ 1055 h 1110"/>
                <a:gd name="T40" fmla="*/ 1602 w 1675"/>
                <a:gd name="T41" fmla="*/ 1097 h 1110"/>
                <a:gd name="T42" fmla="*/ 1510 w 1675"/>
                <a:gd name="T43" fmla="*/ 1072 h 1110"/>
                <a:gd name="T44" fmla="*/ 1492 w 1675"/>
                <a:gd name="T45" fmla="*/ 1082 h 1110"/>
                <a:gd name="T46" fmla="*/ 1455 w 1675"/>
                <a:gd name="T47" fmla="*/ 1075 h 1110"/>
                <a:gd name="T48" fmla="*/ 1357 w 1675"/>
                <a:gd name="T49" fmla="*/ 1072 h 1110"/>
                <a:gd name="T50" fmla="*/ 1286 w 1675"/>
                <a:gd name="T51" fmla="*/ 1049 h 1110"/>
                <a:gd name="T52" fmla="*/ 1231 w 1675"/>
                <a:gd name="T53" fmla="*/ 1046 h 1110"/>
                <a:gd name="T54" fmla="*/ 1183 w 1675"/>
                <a:gd name="T55" fmla="*/ 1028 h 1110"/>
                <a:gd name="T56" fmla="*/ 1165 w 1675"/>
                <a:gd name="T57" fmla="*/ 972 h 1110"/>
                <a:gd name="T58" fmla="*/ 1149 w 1675"/>
                <a:gd name="T59" fmla="*/ 896 h 1110"/>
                <a:gd name="T60" fmla="*/ 1136 w 1675"/>
                <a:gd name="T61" fmla="*/ 884 h 1110"/>
                <a:gd name="T62" fmla="*/ 1075 w 1675"/>
                <a:gd name="T63" fmla="*/ 876 h 1110"/>
                <a:gd name="T64" fmla="*/ 1024 w 1675"/>
                <a:gd name="T65" fmla="*/ 894 h 1110"/>
                <a:gd name="T66" fmla="*/ 976 w 1675"/>
                <a:gd name="T67" fmla="*/ 923 h 1110"/>
                <a:gd name="T68" fmla="*/ 906 w 1675"/>
                <a:gd name="T69" fmla="*/ 939 h 1110"/>
                <a:gd name="T70" fmla="*/ 837 w 1675"/>
                <a:gd name="T71" fmla="*/ 928 h 1110"/>
                <a:gd name="T72" fmla="*/ 748 w 1675"/>
                <a:gd name="T73" fmla="*/ 872 h 1110"/>
                <a:gd name="T74" fmla="*/ 706 w 1675"/>
                <a:gd name="T75" fmla="*/ 826 h 1110"/>
                <a:gd name="T76" fmla="*/ 605 w 1675"/>
                <a:gd name="T77" fmla="*/ 792 h 1110"/>
                <a:gd name="T78" fmla="*/ 564 w 1675"/>
                <a:gd name="T79" fmla="*/ 704 h 1110"/>
                <a:gd name="T80" fmla="*/ 547 w 1675"/>
                <a:gd name="T81" fmla="*/ 671 h 1110"/>
                <a:gd name="T82" fmla="*/ 521 w 1675"/>
                <a:gd name="T83" fmla="*/ 650 h 1110"/>
                <a:gd name="T84" fmla="*/ 510 w 1675"/>
                <a:gd name="T85" fmla="*/ 605 h 1110"/>
                <a:gd name="T86" fmla="*/ 472 w 1675"/>
                <a:gd name="T87" fmla="*/ 554 h 1110"/>
                <a:gd name="T88" fmla="*/ 407 w 1675"/>
                <a:gd name="T89" fmla="*/ 537 h 1110"/>
                <a:gd name="T90" fmla="*/ 381 w 1675"/>
                <a:gd name="T91" fmla="*/ 525 h 1110"/>
                <a:gd name="T92" fmla="*/ 364 w 1675"/>
                <a:gd name="T93" fmla="*/ 508 h 1110"/>
                <a:gd name="T94" fmla="*/ 376 w 1675"/>
                <a:gd name="T95" fmla="*/ 495 h 1110"/>
                <a:gd name="T96" fmla="*/ 353 w 1675"/>
                <a:gd name="T97" fmla="*/ 506 h 1110"/>
                <a:gd name="T98" fmla="*/ 351 w 1675"/>
                <a:gd name="T99" fmla="*/ 550 h 1110"/>
                <a:gd name="T100" fmla="*/ 309 w 1675"/>
                <a:gd name="T101" fmla="*/ 558 h 1110"/>
                <a:gd name="T102" fmla="*/ 293 w 1675"/>
                <a:gd name="T103" fmla="*/ 521 h 1110"/>
                <a:gd name="T104" fmla="*/ 229 w 1675"/>
                <a:gd name="T105" fmla="*/ 392 h 1110"/>
                <a:gd name="T106" fmla="*/ 214 w 1675"/>
                <a:gd name="T107" fmla="*/ 308 h 1110"/>
                <a:gd name="T108" fmla="*/ 203 w 1675"/>
                <a:gd name="T109" fmla="*/ 278 h 1110"/>
                <a:gd name="T110" fmla="*/ 110 w 1675"/>
                <a:gd name="T111" fmla="*/ 217 h 1110"/>
                <a:gd name="T112" fmla="*/ 78 w 1675"/>
                <a:gd name="T113" fmla="*/ 184 h 1110"/>
                <a:gd name="T114" fmla="*/ 57 w 1675"/>
                <a:gd name="T115" fmla="*/ 145 h 1110"/>
                <a:gd name="T116" fmla="*/ 28 w 1675"/>
                <a:gd name="T117" fmla="*/ 123 h 1110"/>
                <a:gd name="T118" fmla="*/ 11 w 1675"/>
                <a:gd name="T119" fmla="*/ 73 h 1110"/>
                <a:gd name="T120" fmla="*/ 13 w 1675"/>
                <a:gd name="T121" fmla="*/ 26 h 1110"/>
                <a:gd name="T122" fmla="*/ 29 w 1675"/>
                <a:gd name="T123" fmla="*/ 1 h 1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75" h="1110">
                  <a:moveTo>
                    <a:pt x="959" y="1021"/>
                  </a:moveTo>
                  <a:lnTo>
                    <a:pt x="958" y="1021"/>
                  </a:lnTo>
                  <a:lnTo>
                    <a:pt x="957" y="1021"/>
                  </a:lnTo>
                  <a:lnTo>
                    <a:pt x="956" y="1021"/>
                  </a:lnTo>
                  <a:lnTo>
                    <a:pt x="956" y="1020"/>
                  </a:lnTo>
                  <a:lnTo>
                    <a:pt x="956" y="1019"/>
                  </a:lnTo>
                  <a:lnTo>
                    <a:pt x="957" y="1018"/>
                  </a:lnTo>
                  <a:lnTo>
                    <a:pt x="959" y="1018"/>
                  </a:lnTo>
                  <a:lnTo>
                    <a:pt x="959" y="1019"/>
                  </a:lnTo>
                  <a:lnTo>
                    <a:pt x="959" y="1021"/>
                  </a:lnTo>
                  <a:close/>
                  <a:moveTo>
                    <a:pt x="911" y="1016"/>
                  </a:moveTo>
                  <a:lnTo>
                    <a:pt x="909" y="1018"/>
                  </a:lnTo>
                  <a:lnTo>
                    <a:pt x="907" y="1016"/>
                  </a:lnTo>
                  <a:lnTo>
                    <a:pt x="906" y="1016"/>
                  </a:lnTo>
                  <a:lnTo>
                    <a:pt x="906" y="1015"/>
                  </a:lnTo>
                  <a:lnTo>
                    <a:pt x="907" y="1014"/>
                  </a:lnTo>
                  <a:lnTo>
                    <a:pt x="909" y="1013"/>
                  </a:lnTo>
                  <a:lnTo>
                    <a:pt x="909" y="1014"/>
                  </a:lnTo>
                  <a:lnTo>
                    <a:pt x="911" y="1016"/>
                  </a:lnTo>
                  <a:close/>
                  <a:moveTo>
                    <a:pt x="907" y="978"/>
                  </a:moveTo>
                  <a:lnTo>
                    <a:pt x="906" y="977"/>
                  </a:lnTo>
                  <a:lnTo>
                    <a:pt x="905" y="977"/>
                  </a:lnTo>
                  <a:lnTo>
                    <a:pt x="904" y="976"/>
                  </a:lnTo>
                  <a:lnTo>
                    <a:pt x="904" y="974"/>
                  </a:lnTo>
                  <a:lnTo>
                    <a:pt x="904" y="973"/>
                  </a:lnTo>
                  <a:lnTo>
                    <a:pt x="904" y="972"/>
                  </a:lnTo>
                  <a:lnTo>
                    <a:pt x="904" y="971"/>
                  </a:lnTo>
                  <a:lnTo>
                    <a:pt x="905" y="970"/>
                  </a:lnTo>
                  <a:lnTo>
                    <a:pt x="906" y="970"/>
                  </a:lnTo>
                  <a:lnTo>
                    <a:pt x="907" y="971"/>
                  </a:lnTo>
                  <a:lnTo>
                    <a:pt x="908" y="971"/>
                  </a:lnTo>
                  <a:lnTo>
                    <a:pt x="908" y="972"/>
                  </a:lnTo>
                  <a:lnTo>
                    <a:pt x="909" y="972"/>
                  </a:lnTo>
                  <a:lnTo>
                    <a:pt x="909" y="973"/>
                  </a:lnTo>
                  <a:lnTo>
                    <a:pt x="907" y="978"/>
                  </a:lnTo>
                  <a:close/>
                  <a:moveTo>
                    <a:pt x="860" y="951"/>
                  </a:moveTo>
                  <a:lnTo>
                    <a:pt x="859" y="952"/>
                  </a:lnTo>
                  <a:lnTo>
                    <a:pt x="852" y="951"/>
                  </a:lnTo>
                  <a:lnTo>
                    <a:pt x="851" y="951"/>
                  </a:lnTo>
                  <a:lnTo>
                    <a:pt x="847" y="949"/>
                  </a:lnTo>
                  <a:lnTo>
                    <a:pt x="846" y="946"/>
                  </a:lnTo>
                  <a:lnTo>
                    <a:pt x="846" y="945"/>
                  </a:lnTo>
                  <a:lnTo>
                    <a:pt x="848" y="944"/>
                  </a:lnTo>
                  <a:lnTo>
                    <a:pt x="849" y="943"/>
                  </a:lnTo>
                  <a:lnTo>
                    <a:pt x="852" y="943"/>
                  </a:lnTo>
                  <a:lnTo>
                    <a:pt x="853" y="944"/>
                  </a:lnTo>
                  <a:lnTo>
                    <a:pt x="857" y="944"/>
                  </a:lnTo>
                  <a:lnTo>
                    <a:pt x="859" y="945"/>
                  </a:lnTo>
                  <a:lnTo>
                    <a:pt x="859" y="946"/>
                  </a:lnTo>
                  <a:lnTo>
                    <a:pt x="859" y="947"/>
                  </a:lnTo>
                  <a:lnTo>
                    <a:pt x="860" y="947"/>
                  </a:lnTo>
                  <a:lnTo>
                    <a:pt x="860" y="948"/>
                  </a:lnTo>
                  <a:lnTo>
                    <a:pt x="861" y="948"/>
                  </a:lnTo>
                  <a:lnTo>
                    <a:pt x="861" y="949"/>
                  </a:lnTo>
                  <a:lnTo>
                    <a:pt x="860" y="949"/>
                  </a:lnTo>
                  <a:lnTo>
                    <a:pt x="860" y="951"/>
                  </a:lnTo>
                  <a:close/>
                  <a:moveTo>
                    <a:pt x="1043" y="936"/>
                  </a:moveTo>
                  <a:lnTo>
                    <a:pt x="1041" y="937"/>
                  </a:lnTo>
                  <a:lnTo>
                    <a:pt x="1038" y="937"/>
                  </a:lnTo>
                  <a:lnTo>
                    <a:pt x="1039" y="933"/>
                  </a:lnTo>
                  <a:lnTo>
                    <a:pt x="1041" y="931"/>
                  </a:lnTo>
                  <a:lnTo>
                    <a:pt x="1042" y="930"/>
                  </a:lnTo>
                  <a:lnTo>
                    <a:pt x="1043" y="930"/>
                  </a:lnTo>
                  <a:lnTo>
                    <a:pt x="1044" y="931"/>
                  </a:lnTo>
                  <a:lnTo>
                    <a:pt x="1044" y="933"/>
                  </a:lnTo>
                  <a:lnTo>
                    <a:pt x="1043" y="936"/>
                  </a:lnTo>
                  <a:close/>
                  <a:moveTo>
                    <a:pt x="821" y="931"/>
                  </a:moveTo>
                  <a:lnTo>
                    <a:pt x="820" y="932"/>
                  </a:lnTo>
                  <a:lnTo>
                    <a:pt x="818" y="932"/>
                  </a:lnTo>
                  <a:lnTo>
                    <a:pt x="817" y="931"/>
                  </a:lnTo>
                  <a:lnTo>
                    <a:pt x="816" y="930"/>
                  </a:lnTo>
                  <a:lnTo>
                    <a:pt x="817" y="929"/>
                  </a:lnTo>
                  <a:lnTo>
                    <a:pt x="819" y="929"/>
                  </a:lnTo>
                  <a:lnTo>
                    <a:pt x="820" y="929"/>
                  </a:lnTo>
                  <a:lnTo>
                    <a:pt x="821" y="931"/>
                  </a:lnTo>
                  <a:close/>
                  <a:moveTo>
                    <a:pt x="794" y="916"/>
                  </a:moveTo>
                  <a:lnTo>
                    <a:pt x="793" y="916"/>
                  </a:lnTo>
                  <a:lnTo>
                    <a:pt x="788" y="916"/>
                  </a:lnTo>
                  <a:lnTo>
                    <a:pt x="787" y="916"/>
                  </a:lnTo>
                  <a:lnTo>
                    <a:pt x="786" y="918"/>
                  </a:lnTo>
                  <a:lnTo>
                    <a:pt x="784" y="918"/>
                  </a:lnTo>
                  <a:lnTo>
                    <a:pt x="778" y="916"/>
                  </a:lnTo>
                  <a:lnTo>
                    <a:pt x="776" y="915"/>
                  </a:lnTo>
                  <a:lnTo>
                    <a:pt x="775" y="915"/>
                  </a:lnTo>
                  <a:lnTo>
                    <a:pt x="771" y="912"/>
                  </a:lnTo>
                  <a:lnTo>
                    <a:pt x="770" y="911"/>
                  </a:lnTo>
                  <a:lnTo>
                    <a:pt x="771" y="911"/>
                  </a:lnTo>
                  <a:lnTo>
                    <a:pt x="773" y="910"/>
                  </a:lnTo>
                  <a:lnTo>
                    <a:pt x="774" y="910"/>
                  </a:lnTo>
                  <a:lnTo>
                    <a:pt x="782" y="913"/>
                  </a:lnTo>
                  <a:lnTo>
                    <a:pt x="790" y="913"/>
                  </a:lnTo>
                  <a:lnTo>
                    <a:pt x="792" y="914"/>
                  </a:lnTo>
                  <a:lnTo>
                    <a:pt x="793" y="915"/>
                  </a:lnTo>
                  <a:lnTo>
                    <a:pt x="794" y="916"/>
                  </a:lnTo>
                  <a:close/>
                  <a:moveTo>
                    <a:pt x="1092" y="912"/>
                  </a:moveTo>
                  <a:lnTo>
                    <a:pt x="1087" y="913"/>
                  </a:lnTo>
                  <a:lnTo>
                    <a:pt x="1086" y="913"/>
                  </a:lnTo>
                  <a:lnTo>
                    <a:pt x="1086" y="910"/>
                  </a:lnTo>
                  <a:lnTo>
                    <a:pt x="1087" y="907"/>
                  </a:lnTo>
                  <a:lnTo>
                    <a:pt x="1089" y="906"/>
                  </a:lnTo>
                  <a:lnTo>
                    <a:pt x="1094" y="906"/>
                  </a:lnTo>
                  <a:lnTo>
                    <a:pt x="1094" y="910"/>
                  </a:lnTo>
                  <a:lnTo>
                    <a:pt x="1092" y="912"/>
                  </a:lnTo>
                  <a:close/>
                  <a:moveTo>
                    <a:pt x="1070" y="905"/>
                  </a:moveTo>
                  <a:lnTo>
                    <a:pt x="1068" y="910"/>
                  </a:lnTo>
                  <a:lnTo>
                    <a:pt x="1067" y="912"/>
                  </a:lnTo>
                  <a:lnTo>
                    <a:pt x="1063" y="915"/>
                  </a:lnTo>
                  <a:lnTo>
                    <a:pt x="1062" y="918"/>
                  </a:lnTo>
                  <a:lnTo>
                    <a:pt x="1061" y="918"/>
                  </a:lnTo>
                  <a:lnTo>
                    <a:pt x="1058" y="920"/>
                  </a:lnTo>
                  <a:lnTo>
                    <a:pt x="1056" y="921"/>
                  </a:lnTo>
                  <a:lnTo>
                    <a:pt x="1056" y="922"/>
                  </a:lnTo>
                  <a:lnTo>
                    <a:pt x="1051" y="927"/>
                  </a:lnTo>
                  <a:lnTo>
                    <a:pt x="1049" y="928"/>
                  </a:lnTo>
                  <a:lnTo>
                    <a:pt x="1046" y="927"/>
                  </a:lnTo>
                  <a:lnTo>
                    <a:pt x="1044" y="924"/>
                  </a:lnTo>
                  <a:lnTo>
                    <a:pt x="1042" y="923"/>
                  </a:lnTo>
                  <a:lnTo>
                    <a:pt x="1035" y="927"/>
                  </a:lnTo>
                  <a:lnTo>
                    <a:pt x="1033" y="928"/>
                  </a:lnTo>
                  <a:lnTo>
                    <a:pt x="1030" y="929"/>
                  </a:lnTo>
                  <a:lnTo>
                    <a:pt x="1029" y="929"/>
                  </a:lnTo>
                  <a:lnTo>
                    <a:pt x="1025" y="928"/>
                  </a:lnTo>
                  <a:lnTo>
                    <a:pt x="1023" y="929"/>
                  </a:lnTo>
                  <a:lnTo>
                    <a:pt x="1020" y="930"/>
                  </a:lnTo>
                  <a:lnTo>
                    <a:pt x="1015" y="933"/>
                  </a:lnTo>
                  <a:lnTo>
                    <a:pt x="1009" y="936"/>
                  </a:lnTo>
                  <a:lnTo>
                    <a:pt x="1006" y="938"/>
                  </a:lnTo>
                  <a:lnTo>
                    <a:pt x="1004" y="939"/>
                  </a:lnTo>
                  <a:lnTo>
                    <a:pt x="998" y="940"/>
                  </a:lnTo>
                  <a:lnTo>
                    <a:pt x="994" y="941"/>
                  </a:lnTo>
                  <a:lnTo>
                    <a:pt x="992" y="943"/>
                  </a:lnTo>
                  <a:lnTo>
                    <a:pt x="991" y="943"/>
                  </a:lnTo>
                  <a:lnTo>
                    <a:pt x="990" y="943"/>
                  </a:lnTo>
                  <a:lnTo>
                    <a:pt x="989" y="943"/>
                  </a:lnTo>
                  <a:lnTo>
                    <a:pt x="987" y="943"/>
                  </a:lnTo>
                  <a:lnTo>
                    <a:pt x="987" y="944"/>
                  </a:lnTo>
                  <a:lnTo>
                    <a:pt x="986" y="945"/>
                  </a:lnTo>
                  <a:lnTo>
                    <a:pt x="985" y="945"/>
                  </a:lnTo>
                  <a:lnTo>
                    <a:pt x="984" y="945"/>
                  </a:lnTo>
                  <a:lnTo>
                    <a:pt x="983" y="945"/>
                  </a:lnTo>
                  <a:lnTo>
                    <a:pt x="983" y="944"/>
                  </a:lnTo>
                  <a:lnTo>
                    <a:pt x="982" y="940"/>
                  </a:lnTo>
                  <a:lnTo>
                    <a:pt x="983" y="938"/>
                  </a:lnTo>
                  <a:lnTo>
                    <a:pt x="983" y="937"/>
                  </a:lnTo>
                  <a:lnTo>
                    <a:pt x="982" y="933"/>
                  </a:lnTo>
                  <a:lnTo>
                    <a:pt x="983" y="932"/>
                  </a:lnTo>
                  <a:lnTo>
                    <a:pt x="987" y="933"/>
                  </a:lnTo>
                  <a:lnTo>
                    <a:pt x="989" y="933"/>
                  </a:lnTo>
                  <a:lnTo>
                    <a:pt x="990" y="933"/>
                  </a:lnTo>
                  <a:lnTo>
                    <a:pt x="994" y="930"/>
                  </a:lnTo>
                  <a:lnTo>
                    <a:pt x="1008" y="927"/>
                  </a:lnTo>
                  <a:lnTo>
                    <a:pt x="1010" y="926"/>
                  </a:lnTo>
                  <a:lnTo>
                    <a:pt x="1011" y="926"/>
                  </a:lnTo>
                  <a:lnTo>
                    <a:pt x="1016" y="922"/>
                  </a:lnTo>
                  <a:lnTo>
                    <a:pt x="1018" y="921"/>
                  </a:lnTo>
                  <a:lnTo>
                    <a:pt x="1025" y="919"/>
                  </a:lnTo>
                  <a:lnTo>
                    <a:pt x="1027" y="919"/>
                  </a:lnTo>
                  <a:lnTo>
                    <a:pt x="1028" y="919"/>
                  </a:lnTo>
                  <a:lnTo>
                    <a:pt x="1029" y="918"/>
                  </a:lnTo>
                  <a:lnTo>
                    <a:pt x="1030" y="918"/>
                  </a:lnTo>
                  <a:lnTo>
                    <a:pt x="1032" y="916"/>
                  </a:lnTo>
                  <a:lnTo>
                    <a:pt x="1030" y="916"/>
                  </a:lnTo>
                  <a:lnTo>
                    <a:pt x="1030" y="915"/>
                  </a:lnTo>
                  <a:lnTo>
                    <a:pt x="1032" y="913"/>
                  </a:lnTo>
                  <a:lnTo>
                    <a:pt x="1033" y="912"/>
                  </a:lnTo>
                  <a:lnTo>
                    <a:pt x="1032" y="906"/>
                  </a:lnTo>
                  <a:lnTo>
                    <a:pt x="1030" y="905"/>
                  </a:lnTo>
                  <a:lnTo>
                    <a:pt x="1029" y="903"/>
                  </a:lnTo>
                  <a:lnTo>
                    <a:pt x="1027" y="902"/>
                  </a:lnTo>
                  <a:lnTo>
                    <a:pt x="1027" y="901"/>
                  </a:lnTo>
                  <a:lnTo>
                    <a:pt x="1029" y="899"/>
                  </a:lnTo>
                  <a:lnTo>
                    <a:pt x="1043" y="905"/>
                  </a:lnTo>
                  <a:lnTo>
                    <a:pt x="1047" y="904"/>
                  </a:lnTo>
                  <a:lnTo>
                    <a:pt x="1058" y="897"/>
                  </a:lnTo>
                  <a:lnTo>
                    <a:pt x="1071" y="894"/>
                  </a:lnTo>
                  <a:lnTo>
                    <a:pt x="1075" y="894"/>
                  </a:lnTo>
                  <a:lnTo>
                    <a:pt x="1077" y="894"/>
                  </a:lnTo>
                  <a:lnTo>
                    <a:pt x="1079" y="895"/>
                  </a:lnTo>
                  <a:lnTo>
                    <a:pt x="1080" y="897"/>
                  </a:lnTo>
                  <a:lnTo>
                    <a:pt x="1081" y="897"/>
                  </a:lnTo>
                  <a:lnTo>
                    <a:pt x="1082" y="899"/>
                  </a:lnTo>
                  <a:lnTo>
                    <a:pt x="1080" y="901"/>
                  </a:lnTo>
                  <a:lnTo>
                    <a:pt x="1079" y="901"/>
                  </a:lnTo>
                  <a:lnTo>
                    <a:pt x="1072" y="903"/>
                  </a:lnTo>
                  <a:lnTo>
                    <a:pt x="1070" y="905"/>
                  </a:lnTo>
                  <a:close/>
                  <a:moveTo>
                    <a:pt x="1102" y="889"/>
                  </a:moveTo>
                  <a:lnTo>
                    <a:pt x="1099" y="889"/>
                  </a:lnTo>
                  <a:lnTo>
                    <a:pt x="1096" y="888"/>
                  </a:lnTo>
                  <a:lnTo>
                    <a:pt x="1097" y="885"/>
                  </a:lnTo>
                  <a:lnTo>
                    <a:pt x="1098" y="882"/>
                  </a:lnTo>
                  <a:lnTo>
                    <a:pt x="1101" y="882"/>
                  </a:lnTo>
                  <a:lnTo>
                    <a:pt x="1102" y="884"/>
                  </a:lnTo>
                  <a:lnTo>
                    <a:pt x="1103" y="884"/>
                  </a:lnTo>
                  <a:lnTo>
                    <a:pt x="1104" y="885"/>
                  </a:lnTo>
                  <a:lnTo>
                    <a:pt x="1104" y="886"/>
                  </a:lnTo>
                  <a:lnTo>
                    <a:pt x="1104" y="887"/>
                  </a:lnTo>
                  <a:lnTo>
                    <a:pt x="1103" y="888"/>
                  </a:lnTo>
                  <a:lnTo>
                    <a:pt x="1102" y="889"/>
                  </a:lnTo>
                  <a:close/>
                  <a:moveTo>
                    <a:pt x="491" y="645"/>
                  </a:moveTo>
                  <a:lnTo>
                    <a:pt x="490" y="645"/>
                  </a:lnTo>
                  <a:lnTo>
                    <a:pt x="489" y="644"/>
                  </a:lnTo>
                  <a:lnTo>
                    <a:pt x="488" y="642"/>
                  </a:lnTo>
                  <a:lnTo>
                    <a:pt x="488" y="639"/>
                  </a:lnTo>
                  <a:lnTo>
                    <a:pt x="486" y="638"/>
                  </a:lnTo>
                  <a:lnTo>
                    <a:pt x="488" y="637"/>
                  </a:lnTo>
                  <a:lnTo>
                    <a:pt x="489" y="638"/>
                  </a:lnTo>
                  <a:lnTo>
                    <a:pt x="491" y="638"/>
                  </a:lnTo>
                  <a:lnTo>
                    <a:pt x="492" y="639"/>
                  </a:lnTo>
                  <a:lnTo>
                    <a:pt x="491" y="642"/>
                  </a:lnTo>
                  <a:lnTo>
                    <a:pt x="492" y="643"/>
                  </a:lnTo>
                  <a:lnTo>
                    <a:pt x="491" y="645"/>
                  </a:lnTo>
                  <a:close/>
                  <a:moveTo>
                    <a:pt x="1544" y="8"/>
                  </a:moveTo>
                  <a:lnTo>
                    <a:pt x="1543" y="8"/>
                  </a:lnTo>
                  <a:lnTo>
                    <a:pt x="1542" y="8"/>
                  </a:lnTo>
                  <a:lnTo>
                    <a:pt x="1541" y="8"/>
                  </a:lnTo>
                  <a:lnTo>
                    <a:pt x="1538" y="9"/>
                  </a:lnTo>
                  <a:lnTo>
                    <a:pt x="1537" y="10"/>
                  </a:lnTo>
                  <a:lnTo>
                    <a:pt x="1533" y="16"/>
                  </a:lnTo>
                  <a:lnTo>
                    <a:pt x="1531" y="17"/>
                  </a:lnTo>
                  <a:lnTo>
                    <a:pt x="1529" y="18"/>
                  </a:lnTo>
                  <a:lnTo>
                    <a:pt x="1524" y="18"/>
                  </a:lnTo>
                  <a:lnTo>
                    <a:pt x="1521" y="19"/>
                  </a:lnTo>
                  <a:lnTo>
                    <a:pt x="1519" y="23"/>
                  </a:lnTo>
                  <a:lnTo>
                    <a:pt x="1520" y="23"/>
                  </a:lnTo>
                  <a:lnTo>
                    <a:pt x="1521" y="23"/>
                  </a:lnTo>
                  <a:lnTo>
                    <a:pt x="1522" y="24"/>
                  </a:lnTo>
                  <a:lnTo>
                    <a:pt x="1522" y="27"/>
                  </a:lnTo>
                  <a:lnTo>
                    <a:pt x="1524" y="27"/>
                  </a:lnTo>
                  <a:lnTo>
                    <a:pt x="1526" y="28"/>
                  </a:lnTo>
                  <a:lnTo>
                    <a:pt x="1527" y="29"/>
                  </a:lnTo>
                  <a:lnTo>
                    <a:pt x="1528" y="31"/>
                  </a:lnTo>
                  <a:lnTo>
                    <a:pt x="1530" y="34"/>
                  </a:lnTo>
                  <a:lnTo>
                    <a:pt x="1537" y="44"/>
                  </a:lnTo>
                  <a:lnTo>
                    <a:pt x="1538" y="46"/>
                  </a:lnTo>
                  <a:lnTo>
                    <a:pt x="1530" y="46"/>
                  </a:lnTo>
                  <a:lnTo>
                    <a:pt x="1521" y="48"/>
                  </a:lnTo>
                  <a:lnTo>
                    <a:pt x="1513" y="48"/>
                  </a:lnTo>
                  <a:lnTo>
                    <a:pt x="1514" y="50"/>
                  </a:lnTo>
                  <a:lnTo>
                    <a:pt x="1513" y="52"/>
                  </a:lnTo>
                  <a:lnTo>
                    <a:pt x="1508" y="54"/>
                  </a:lnTo>
                  <a:lnTo>
                    <a:pt x="1504" y="58"/>
                  </a:lnTo>
                  <a:lnTo>
                    <a:pt x="1502" y="62"/>
                  </a:lnTo>
                  <a:lnTo>
                    <a:pt x="1499" y="68"/>
                  </a:lnTo>
                  <a:lnTo>
                    <a:pt x="1499" y="73"/>
                  </a:lnTo>
                  <a:lnTo>
                    <a:pt x="1499" y="75"/>
                  </a:lnTo>
                  <a:lnTo>
                    <a:pt x="1500" y="85"/>
                  </a:lnTo>
                  <a:lnTo>
                    <a:pt x="1502" y="103"/>
                  </a:lnTo>
                  <a:lnTo>
                    <a:pt x="1502" y="108"/>
                  </a:lnTo>
                  <a:lnTo>
                    <a:pt x="1499" y="115"/>
                  </a:lnTo>
                  <a:lnTo>
                    <a:pt x="1499" y="119"/>
                  </a:lnTo>
                  <a:lnTo>
                    <a:pt x="1501" y="128"/>
                  </a:lnTo>
                  <a:lnTo>
                    <a:pt x="1507" y="134"/>
                  </a:lnTo>
                  <a:lnTo>
                    <a:pt x="1514" y="137"/>
                  </a:lnTo>
                  <a:lnTo>
                    <a:pt x="1522" y="137"/>
                  </a:lnTo>
                  <a:lnTo>
                    <a:pt x="1530" y="137"/>
                  </a:lnTo>
                  <a:lnTo>
                    <a:pt x="1534" y="137"/>
                  </a:lnTo>
                  <a:lnTo>
                    <a:pt x="1537" y="138"/>
                  </a:lnTo>
                  <a:lnTo>
                    <a:pt x="1538" y="140"/>
                  </a:lnTo>
                  <a:lnTo>
                    <a:pt x="1541" y="141"/>
                  </a:lnTo>
                  <a:lnTo>
                    <a:pt x="1542" y="143"/>
                  </a:lnTo>
                  <a:lnTo>
                    <a:pt x="1541" y="144"/>
                  </a:lnTo>
                  <a:lnTo>
                    <a:pt x="1539" y="144"/>
                  </a:lnTo>
                  <a:lnTo>
                    <a:pt x="1534" y="145"/>
                  </a:lnTo>
                  <a:lnTo>
                    <a:pt x="1533" y="146"/>
                  </a:lnTo>
                  <a:lnTo>
                    <a:pt x="1533" y="148"/>
                  </a:lnTo>
                  <a:lnTo>
                    <a:pt x="1533" y="150"/>
                  </a:lnTo>
                  <a:lnTo>
                    <a:pt x="1533" y="152"/>
                  </a:lnTo>
                  <a:lnTo>
                    <a:pt x="1533" y="154"/>
                  </a:lnTo>
                  <a:lnTo>
                    <a:pt x="1531" y="156"/>
                  </a:lnTo>
                  <a:lnTo>
                    <a:pt x="1528" y="158"/>
                  </a:lnTo>
                  <a:lnTo>
                    <a:pt x="1525" y="160"/>
                  </a:lnTo>
                  <a:lnTo>
                    <a:pt x="1521" y="166"/>
                  </a:lnTo>
                  <a:lnTo>
                    <a:pt x="1517" y="173"/>
                  </a:lnTo>
                  <a:lnTo>
                    <a:pt x="1511" y="179"/>
                  </a:lnTo>
                  <a:lnTo>
                    <a:pt x="1507" y="186"/>
                  </a:lnTo>
                  <a:lnTo>
                    <a:pt x="1505" y="187"/>
                  </a:lnTo>
                  <a:lnTo>
                    <a:pt x="1505" y="196"/>
                  </a:lnTo>
                  <a:lnTo>
                    <a:pt x="1508" y="204"/>
                  </a:lnTo>
                  <a:lnTo>
                    <a:pt x="1510" y="215"/>
                  </a:lnTo>
                  <a:lnTo>
                    <a:pt x="1513" y="226"/>
                  </a:lnTo>
                  <a:lnTo>
                    <a:pt x="1517" y="237"/>
                  </a:lnTo>
                  <a:lnTo>
                    <a:pt x="1520" y="250"/>
                  </a:lnTo>
                  <a:lnTo>
                    <a:pt x="1525" y="263"/>
                  </a:lnTo>
                  <a:lnTo>
                    <a:pt x="1529" y="280"/>
                  </a:lnTo>
                  <a:lnTo>
                    <a:pt x="1533" y="293"/>
                  </a:lnTo>
                  <a:lnTo>
                    <a:pt x="1533" y="302"/>
                  </a:lnTo>
                  <a:lnTo>
                    <a:pt x="1530" y="311"/>
                  </a:lnTo>
                  <a:lnTo>
                    <a:pt x="1530" y="313"/>
                  </a:lnTo>
                  <a:lnTo>
                    <a:pt x="1528" y="317"/>
                  </a:lnTo>
                  <a:lnTo>
                    <a:pt x="1527" y="319"/>
                  </a:lnTo>
                  <a:lnTo>
                    <a:pt x="1528" y="320"/>
                  </a:lnTo>
                  <a:lnTo>
                    <a:pt x="1528" y="324"/>
                  </a:lnTo>
                  <a:lnTo>
                    <a:pt x="1528" y="325"/>
                  </a:lnTo>
                  <a:lnTo>
                    <a:pt x="1528" y="326"/>
                  </a:lnTo>
                  <a:lnTo>
                    <a:pt x="1529" y="327"/>
                  </a:lnTo>
                  <a:lnTo>
                    <a:pt x="1529" y="329"/>
                  </a:lnTo>
                  <a:lnTo>
                    <a:pt x="1528" y="336"/>
                  </a:lnTo>
                  <a:lnTo>
                    <a:pt x="1528" y="342"/>
                  </a:lnTo>
                  <a:lnTo>
                    <a:pt x="1530" y="353"/>
                  </a:lnTo>
                  <a:lnTo>
                    <a:pt x="1528" y="362"/>
                  </a:lnTo>
                  <a:lnTo>
                    <a:pt x="1529" y="364"/>
                  </a:lnTo>
                  <a:lnTo>
                    <a:pt x="1530" y="370"/>
                  </a:lnTo>
                  <a:lnTo>
                    <a:pt x="1531" y="382"/>
                  </a:lnTo>
                  <a:lnTo>
                    <a:pt x="1535" y="383"/>
                  </a:lnTo>
                  <a:lnTo>
                    <a:pt x="1545" y="384"/>
                  </a:lnTo>
                  <a:lnTo>
                    <a:pt x="1561" y="386"/>
                  </a:lnTo>
                  <a:lnTo>
                    <a:pt x="1562" y="386"/>
                  </a:lnTo>
                  <a:lnTo>
                    <a:pt x="1578" y="389"/>
                  </a:lnTo>
                  <a:lnTo>
                    <a:pt x="1598" y="392"/>
                  </a:lnTo>
                  <a:lnTo>
                    <a:pt x="1610" y="394"/>
                  </a:lnTo>
                  <a:lnTo>
                    <a:pt x="1615" y="394"/>
                  </a:lnTo>
                  <a:lnTo>
                    <a:pt x="1617" y="395"/>
                  </a:lnTo>
                  <a:lnTo>
                    <a:pt x="1620" y="396"/>
                  </a:lnTo>
                  <a:lnTo>
                    <a:pt x="1623" y="401"/>
                  </a:lnTo>
                  <a:lnTo>
                    <a:pt x="1623" y="403"/>
                  </a:lnTo>
                  <a:lnTo>
                    <a:pt x="1623" y="409"/>
                  </a:lnTo>
                  <a:lnTo>
                    <a:pt x="1623" y="411"/>
                  </a:lnTo>
                  <a:lnTo>
                    <a:pt x="1624" y="413"/>
                  </a:lnTo>
                  <a:lnTo>
                    <a:pt x="1626" y="418"/>
                  </a:lnTo>
                  <a:lnTo>
                    <a:pt x="1628" y="420"/>
                  </a:lnTo>
                  <a:lnTo>
                    <a:pt x="1628" y="424"/>
                  </a:lnTo>
                  <a:lnTo>
                    <a:pt x="1628" y="425"/>
                  </a:lnTo>
                  <a:lnTo>
                    <a:pt x="1630" y="428"/>
                  </a:lnTo>
                  <a:lnTo>
                    <a:pt x="1631" y="433"/>
                  </a:lnTo>
                  <a:lnTo>
                    <a:pt x="1631" y="435"/>
                  </a:lnTo>
                  <a:lnTo>
                    <a:pt x="1631" y="437"/>
                  </a:lnTo>
                  <a:lnTo>
                    <a:pt x="1630" y="439"/>
                  </a:lnTo>
                  <a:lnTo>
                    <a:pt x="1629" y="443"/>
                  </a:lnTo>
                  <a:lnTo>
                    <a:pt x="1629" y="444"/>
                  </a:lnTo>
                  <a:lnTo>
                    <a:pt x="1629" y="452"/>
                  </a:lnTo>
                  <a:lnTo>
                    <a:pt x="1629" y="453"/>
                  </a:lnTo>
                  <a:lnTo>
                    <a:pt x="1629" y="455"/>
                  </a:lnTo>
                  <a:lnTo>
                    <a:pt x="1629" y="456"/>
                  </a:lnTo>
                  <a:lnTo>
                    <a:pt x="1626" y="459"/>
                  </a:lnTo>
                  <a:lnTo>
                    <a:pt x="1619" y="468"/>
                  </a:lnTo>
                  <a:lnTo>
                    <a:pt x="1606" y="484"/>
                  </a:lnTo>
                  <a:lnTo>
                    <a:pt x="1595" y="497"/>
                  </a:lnTo>
                  <a:lnTo>
                    <a:pt x="1587" y="506"/>
                  </a:lnTo>
                  <a:lnTo>
                    <a:pt x="1576" y="520"/>
                  </a:lnTo>
                  <a:lnTo>
                    <a:pt x="1571" y="527"/>
                  </a:lnTo>
                  <a:lnTo>
                    <a:pt x="1562" y="536"/>
                  </a:lnTo>
                  <a:lnTo>
                    <a:pt x="1547" y="555"/>
                  </a:lnTo>
                  <a:lnTo>
                    <a:pt x="1539" y="563"/>
                  </a:lnTo>
                  <a:lnTo>
                    <a:pt x="1534" y="570"/>
                  </a:lnTo>
                  <a:lnTo>
                    <a:pt x="1542" y="580"/>
                  </a:lnTo>
                  <a:lnTo>
                    <a:pt x="1547" y="586"/>
                  </a:lnTo>
                  <a:lnTo>
                    <a:pt x="1553" y="594"/>
                  </a:lnTo>
                  <a:lnTo>
                    <a:pt x="1561" y="603"/>
                  </a:lnTo>
                  <a:lnTo>
                    <a:pt x="1569" y="612"/>
                  </a:lnTo>
                  <a:lnTo>
                    <a:pt x="1577" y="622"/>
                  </a:lnTo>
                  <a:lnTo>
                    <a:pt x="1579" y="623"/>
                  </a:lnTo>
                  <a:lnTo>
                    <a:pt x="1581" y="625"/>
                  </a:lnTo>
                  <a:lnTo>
                    <a:pt x="1582" y="626"/>
                  </a:lnTo>
                  <a:lnTo>
                    <a:pt x="1583" y="629"/>
                  </a:lnTo>
                  <a:lnTo>
                    <a:pt x="1583" y="631"/>
                  </a:lnTo>
                  <a:lnTo>
                    <a:pt x="1582" y="635"/>
                  </a:lnTo>
                  <a:lnTo>
                    <a:pt x="1582" y="637"/>
                  </a:lnTo>
                  <a:lnTo>
                    <a:pt x="1583" y="639"/>
                  </a:lnTo>
                  <a:lnTo>
                    <a:pt x="1586" y="643"/>
                  </a:lnTo>
                  <a:lnTo>
                    <a:pt x="1588" y="645"/>
                  </a:lnTo>
                  <a:lnTo>
                    <a:pt x="1588" y="646"/>
                  </a:lnTo>
                  <a:lnTo>
                    <a:pt x="1588" y="650"/>
                  </a:lnTo>
                  <a:lnTo>
                    <a:pt x="1589" y="651"/>
                  </a:lnTo>
                  <a:lnTo>
                    <a:pt x="1589" y="652"/>
                  </a:lnTo>
                  <a:lnTo>
                    <a:pt x="1590" y="652"/>
                  </a:lnTo>
                  <a:lnTo>
                    <a:pt x="1591" y="652"/>
                  </a:lnTo>
                  <a:lnTo>
                    <a:pt x="1593" y="653"/>
                  </a:lnTo>
                  <a:lnTo>
                    <a:pt x="1594" y="654"/>
                  </a:lnTo>
                  <a:lnTo>
                    <a:pt x="1594" y="656"/>
                  </a:lnTo>
                  <a:lnTo>
                    <a:pt x="1595" y="658"/>
                  </a:lnTo>
                  <a:lnTo>
                    <a:pt x="1597" y="659"/>
                  </a:lnTo>
                  <a:lnTo>
                    <a:pt x="1597" y="660"/>
                  </a:lnTo>
                  <a:lnTo>
                    <a:pt x="1598" y="661"/>
                  </a:lnTo>
                  <a:lnTo>
                    <a:pt x="1597" y="661"/>
                  </a:lnTo>
                  <a:lnTo>
                    <a:pt x="1597" y="662"/>
                  </a:lnTo>
                  <a:lnTo>
                    <a:pt x="1596" y="663"/>
                  </a:lnTo>
                  <a:lnTo>
                    <a:pt x="1596" y="664"/>
                  </a:lnTo>
                  <a:lnTo>
                    <a:pt x="1597" y="665"/>
                  </a:lnTo>
                  <a:lnTo>
                    <a:pt x="1598" y="665"/>
                  </a:lnTo>
                  <a:lnTo>
                    <a:pt x="1599" y="667"/>
                  </a:lnTo>
                  <a:lnTo>
                    <a:pt x="1599" y="668"/>
                  </a:lnTo>
                  <a:lnTo>
                    <a:pt x="1604" y="678"/>
                  </a:lnTo>
                  <a:lnTo>
                    <a:pt x="1605" y="680"/>
                  </a:lnTo>
                  <a:lnTo>
                    <a:pt x="1605" y="681"/>
                  </a:lnTo>
                  <a:lnTo>
                    <a:pt x="1605" y="684"/>
                  </a:lnTo>
                  <a:lnTo>
                    <a:pt x="1608" y="687"/>
                  </a:lnTo>
                  <a:lnTo>
                    <a:pt x="1611" y="693"/>
                  </a:lnTo>
                  <a:lnTo>
                    <a:pt x="1614" y="696"/>
                  </a:lnTo>
                  <a:lnTo>
                    <a:pt x="1624" y="705"/>
                  </a:lnTo>
                  <a:lnTo>
                    <a:pt x="1629" y="711"/>
                  </a:lnTo>
                  <a:lnTo>
                    <a:pt x="1634" y="717"/>
                  </a:lnTo>
                  <a:lnTo>
                    <a:pt x="1638" y="721"/>
                  </a:lnTo>
                  <a:lnTo>
                    <a:pt x="1640" y="721"/>
                  </a:lnTo>
                  <a:lnTo>
                    <a:pt x="1646" y="723"/>
                  </a:lnTo>
                  <a:lnTo>
                    <a:pt x="1650" y="726"/>
                  </a:lnTo>
                  <a:lnTo>
                    <a:pt x="1654" y="727"/>
                  </a:lnTo>
                  <a:lnTo>
                    <a:pt x="1659" y="728"/>
                  </a:lnTo>
                  <a:lnTo>
                    <a:pt x="1663" y="728"/>
                  </a:lnTo>
                  <a:lnTo>
                    <a:pt x="1672" y="732"/>
                  </a:lnTo>
                  <a:lnTo>
                    <a:pt x="1675" y="732"/>
                  </a:lnTo>
                  <a:lnTo>
                    <a:pt x="1675" y="956"/>
                  </a:lnTo>
                  <a:lnTo>
                    <a:pt x="1674" y="957"/>
                  </a:lnTo>
                  <a:lnTo>
                    <a:pt x="1673" y="960"/>
                  </a:lnTo>
                  <a:lnTo>
                    <a:pt x="1674" y="962"/>
                  </a:lnTo>
                  <a:lnTo>
                    <a:pt x="1674" y="964"/>
                  </a:lnTo>
                  <a:lnTo>
                    <a:pt x="1675" y="965"/>
                  </a:lnTo>
                  <a:lnTo>
                    <a:pt x="1673" y="966"/>
                  </a:lnTo>
                  <a:lnTo>
                    <a:pt x="1668" y="966"/>
                  </a:lnTo>
                  <a:lnTo>
                    <a:pt x="1664" y="964"/>
                  </a:lnTo>
                  <a:lnTo>
                    <a:pt x="1660" y="964"/>
                  </a:lnTo>
                  <a:lnTo>
                    <a:pt x="1659" y="966"/>
                  </a:lnTo>
                  <a:lnTo>
                    <a:pt x="1658" y="970"/>
                  </a:lnTo>
                  <a:lnTo>
                    <a:pt x="1658" y="971"/>
                  </a:lnTo>
                  <a:lnTo>
                    <a:pt x="1654" y="971"/>
                  </a:lnTo>
                  <a:lnTo>
                    <a:pt x="1651" y="972"/>
                  </a:lnTo>
                  <a:lnTo>
                    <a:pt x="1649" y="973"/>
                  </a:lnTo>
                  <a:lnTo>
                    <a:pt x="1646" y="976"/>
                  </a:lnTo>
                  <a:lnTo>
                    <a:pt x="1634" y="979"/>
                  </a:lnTo>
                  <a:lnTo>
                    <a:pt x="1632" y="980"/>
                  </a:lnTo>
                  <a:lnTo>
                    <a:pt x="1630" y="983"/>
                  </a:lnTo>
                  <a:lnTo>
                    <a:pt x="1630" y="987"/>
                  </a:lnTo>
                  <a:lnTo>
                    <a:pt x="1629" y="994"/>
                  </a:lnTo>
                  <a:lnTo>
                    <a:pt x="1628" y="999"/>
                  </a:lnTo>
                  <a:lnTo>
                    <a:pt x="1626" y="1006"/>
                  </a:lnTo>
                  <a:lnTo>
                    <a:pt x="1625" y="1015"/>
                  </a:lnTo>
                  <a:lnTo>
                    <a:pt x="1624" y="1023"/>
                  </a:lnTo>
                  <a:lnTo>
                    <a:pt x="1624" y="1025"/>
                  </a:lnTo>
                  <a:lnTo>
                    <a:pt x="1622" y="1027"/>
                  </a:lnTo>
                  <a:lnTo>
                    <a:pt x="1621" y="1028"/>
                  </a:lnTo>
                  <a:lnTo>
                    <a:pt x="1619" y="1028"/>
                  </a:lnTo>
                  <a:lnTo>
                    <a:pt x="1616" y="1028"/>
                  </a:lnTo>
                  <a:lnTo>
                    <a:pt x="1615" y="1031"/>
                  </a:lnTo>
                  <a:lnTo>
                    <a:pt x="1615" y="1035"/>
                  </a:lnTo>
                  <a:lnTo>
                    <a:pt x="1616" y="1039"/>
                  </a:lnTo>
                  <a:lnTo>
                    <a:pt x="1616" y="1044"/>
                  </a:lnTo>
                  <a:lnTo>
                    <a:pt x="1615" y="1044"/>
                  </a:lnTo>
                  <a:lnTo>
                    <a:pt x="1614" y="1046"/>
                  </a:lnTo>
                  <a:lnTo>
                    <a:pt x="1613" y="1047"/>
                  </a:lnTo>
                  <a:lnTo>
                    <a:pt x="1613" y="1048"/>
                  </a:lnTo>
                  <a:lnTo>
                    <a:pt x="1613" y="1055"/>
                  </a:lnTo>
                  <a:lnTo>
                    <a:pt x="1612" y="1064"/>
                  </a:lnTo>
                  <a:lnTo>
                    <a:pt x="1612" y="1075"/>
                  </a:lnTo>
                  <a:lnTo>
                    <a:pt x="1611" y="1085"/>
                  </a:lnTo>
                  <a:lnTo>
                    <a:pt x="1607" y="1094"/>
                  </a:lnTo>
                  <a:lnTo>
                    <a:pt x="1607" y="1091"/>
                  </a:lnTo>
                  <a:lnTo>
                    <a:pt x="1606" y="1090"/>
                  </a:lnTo>
                  <a:lnTo>
                    <a:pt x="1605" y="1089"/>
                  </a:lnTo>
                  <a:lnTo>
                    <a:pt x="1605" y="1088"/>
                  </a:lnTo>
                  <a:lnTo>
                    <a:pt x="1604" y="1088"/>
                  </a:lnTo>
                  <a:lnTo>
                    <a:pt x="1603" y="1088"/>
                  </a:lnTo>
                  <a:lnTo>
                    <a:pt x="1603" y="1089"/>
                  </a:lnTo>
                  <a:lnTo>
                    <a:pt x="1603" y="1091"/>
                  </a:lnTo>
                  <a:lnTo>
                    <a:pt x="1603" y="1092"/>
                  </a:lnTo>
                  <a:lnTo>
                    <a:pt x="1604" y="1094"/>
                  </a:lnTo>
                  <a:lnTo>
                    <a:pt x="1605" y="1094"/>
                  </a:lnTo>
                  <a:lnTo>
                    <a:pt x="1603" y="1094"/>
                  </a:lnTo>
                  <a:lnTo>
                    <a:pt x="1600" y="1092"/>
                  </a:lnTo>
                  <a:lnTo>
                    <a:pt x="1599" y="1092"/>
                  </a:lnTo>
                  <a:lnTo>
                    <a:pt x="1597" y="1095"/>
                  </a:lnTo>
                  <a:lnTo>
                    <a:pt x="1599" y="1095"/>
                  </a:lnTo>
                  <a:lnTo>
                    <a:pt x="1600" y="1096"/>
                  </a:lnTo>
                  <a:lnTo>
                    <a:pt x="1602" y="1097"/>
                  </a:lnTo>
                  <a:lnTo>
                    <a:pt x="1600" y="1098"/>
                  </a:lnTo>
                  <a:lnTo>
                    <a:pt x="1599" y="1099"/>
                  </a:lnTo>
                  <a:lnTo>
                    <a:pt x="1598" y="1100"/>
                  </a:lnTo>
                  <a:lnTo>
                    <a:pt x="1598" y="1102"/>
                  </a:lnTo>
                  <a:lnTo>
                    <a:pt x="1598" y="1103"/>
                  </a:lnTo>
                  <a:lnTo>
                    <a:pt x="1596" y="1104"/>
                  </a:lnTo>
                  <a:lnTo>
                    <a:pt x="1590" y="1105"/>
                  </a:lnTo>
                  <a:lnTo>
                    <a:pt x="1593" y="1106"/>
                  </a:lnTo>
                  <a:lnTo>
                    <a:pt x="1590" y="1110"/>
                  </a:lnTo>
                  <a:lnTo>
                    <a:pt x="1573" y="1104"/>
                  </a:lnTo>
                  <a:lnTo>
                    <a:pt x="1568" y="1103"/>
                  </a:lnTo>
                  <a:lnTo>
                    <a:pt x="1568" y="1100"/>
                  </a:lnTo>
                  <a:lnTo>
                    <a:pt x="1567" y="1098"/>
                  </a:lnTo>
                  <a:lnTo>
                    <a:pt x="1552" y="1092"/>
                  </a:lnTo>
                  <a:lnTo>
                    <a:pt x="1536" y="1090"/>
                  </a:lnTo>
                  <a:lnTo>
                    <a:pt x="1522" y="1087"/>
                  </a:lnTo>
                  <a:lnTo>
                    <a:pt x="1512" y="1086"/>
                  </a:lnTo>
                  <a:lnTo>
                    <a:pt x="1511" y="1085"/>
                  </a:lnTo>
                  <a:lnTo>
                    <a:pt x="1512" y="1083"/>
                  </a:lnTo>
                  <a:lnTo>
                    <a:pt x="1510" y="1080"/>
                  </a:lnTo>
                  <a:lnTo>
                    <a:pt x="1510" y="1078"/>
                  </a:lnTo>
                  <a:lnTo>
                    <a:pt x="1510" y="1072"/>
                  </a:lnTo>
                  <a:lnTo>
                    <a:pt x="1510" y="1071"/>
                  </a:lnTo>
                  <a:lnTo>
                    <a:pt x="1507" y="1068"/>
                  </a:lnTo>
                  <a:lnTo>
                    <a:pt x="1504" y="1066"/>
                  </a:lnTo>
                  <a:lnTo>
                    <a:pt x="1503" y="1066"/>
                  </a:lnTo>
                  <a:lnTo>
                    <a:pt x="1501" y="1066"/>
                  </a:lnTo>
                  <a:lnTo>
                    <a:pt x="1494" y="1069"/>
                  </a:lnTo>
                  <a:lnTo>
                    <a:pt x="1493" y="1070"/>
                  </a:lnTo>
                  <a:lnTo>
                    <a:pt x="1492" y="1071"/>
                  </a:lnTo>
                  <a:lnTo>
                    <a:pt x="1490" y="1073"/>
                  </a:lnTo>
                  <a:lnTo>
                    <a:pt x="1490" y="1074"/>
                  </a:lnTo>
                  <a:lnTo>
                    <a:pt x="1490" y="1075"/>
                  </a:lnTo>
                  <a:lnTo>
                    <a:pt x="1490" y="1078"/>
                  </a:lnTo>
                  <a:lnTo>
                    <a:pt x="1491" y="1078"/>
                  </a:lnTo>
                  <a:lnTo>
                    <a:pt x="1492" y="1079"/>
                  </a:lnTo>
                  <a:lnTo>
                    <a:pt x="1493" y="1079"/>
                  </a:lnTo>
                  <a:lnTo>
                    <a:pt x="1494" y="1080"/>
                  </a:lnTo>
                  <a:lnTo>
                    <a:pt x="1495" y="1081"/>
                  </a:lnTo>
                  <a:lnTo>
                    <a:pt x="1494" y="1081"/>
                  </a:lnTo>
                  <a:lnTo>
                    <a:pt x="1496" y="1082"/>
                  </a:lnTo>
                  <a:lnTo>
                    <a:pt x="1496" y="1083"/>
                  </a:lnTo>
                  <a:lnTo>
                    <a:pt x="1495" y="1083"/>
                  </a:lnTo>
                  <a:lnTo>
                    <a:pt x="1492" y="1082"/>
                  </a:lnTo>
                  <a:lnTo>
                    <a:pt x="1488" y="1080"/>
                  </a:lnTo>
                  <a:lnTo>
                    <a:pt x="1486" y="1079"/>
                  </a:lnTo>
                  <a:lnTo>
                    <a:pt x="1482" y="1079"/>
                  </a:lnTo>
                  <a:lnTo>
                    <a:pt x="1478" y="1077"/>
                  </a:lnTo>
                  <a:lnTo>
                    <a:pt x="1479" y="1075"/>
                  </a:lnTo>
                  <a:lnTo>
                    <a:pt x="1481" y="1074"/>
                  </a:lnTo>
                  <a:lnTo>
                    <a:pt x="1478" y="1074"/>
                  </a:lnTo>
                  <a:lnTo>
                    <a:pt x="1477" y="1074"/>
                  </a:lnTo>
                  <a:lnTo>
                    <a:pt x="1474" y="1074"/>
                  </a:lnTo>
                  <a:lnTo>
                    <a:pt x="1470" y="1074"/>
                  </a:lnTo>
                  <a:lnTo>
                    <a:pt x="1469" y="1075"/>
                  </a:lnTo>
                  <a:lnTo>
                    <a:pt x="1469" y="1077"/>
                  </a:lnTo>
                  <a:lnTo>
                    <a:pt x="1472" y="1079"/>
                  </a:lnTo>
                  <a:lnTo>
                    <a:pt x="1470" y="1080"/>
                  </a:lnTo>
                  <a:lnTo>
                    <a:pt x="1468" y="1080"/>
                  </a:lnTo>
                  <a:lnTo>
                    <a:pt x="1466" y="1079"/>
                  </a:lnTo>
                  <a:lnTo>
                    <a:pt x="1465" y="1079"/>
                  </a:lnTo>
                  <a:lnTo>
                    <a:pt x="1461" y="1079"/>
                  </a:lnTo>
                  <a:lnTo>
                    <a:pt x="1461" y="1078"/>
                  </a:lnTo>
                  <a:lnTo>
                    <a:pt x="1460" y="1077"/>
                  </a:lnTo>
                  <a:lnTo>
                    <a:pt x="1458" y="1075"/>
                  </a:lnTo>
                  <a:lnTo>
                    <a:pt x="1455" y="1075"/>
                  </a:lnTo>
                  <a:lnTo>
                    <a:pt x="1449" y="1077"/>
                  </a:lnTo>
                  <a:lnTo>
                    <a:pt x="1444" y="1077"/>
                  </a:lnTo>
                  <a:lnTo>
                    <a:pt x="1441" y="1079"/>
                  </a:lnTo>
                  <a:lnTo>
                    <a:pt x="1436" y="1078"/>
                  </a:lnTo>
                  <a:lnTo>
                    <a:pt x="1432" y="1074"/>
                  </a:lnTo>
                  <a:lnTo>
                    <a:pt x="1427" y="1073"/>
                  </a:lnTo>
                  <a:lnTo>
                    <a:pt x="1416" y="1073"/>
                  </a:lnTo>
                  <a:lnTo>
                    <a:pt x="1412" y="1073"/>
                  </a:lnTo>
                  <a:lnTo>
                    <a:pt x="1404" y="1072"/>
                  </a:lnTo>
                  <a:lnTo>
                    <a:pt x="1399" y="1066"/>
                  </a:lnTo>
                  <a:lnTo>
                    <a:pt x="1396" y="1065"/>
                  </a:lnTo>
                  <a:lnTo>
                    <a:pt x="1390" y="1066"/>
                  </a:lnTo>
                  <a:lnTo>
                    <a:pt x="1379" y="1068"/>
                  </a:lnTo>
                  <a:lnTo>
                    <a:pt x="1375" y="1069"/>
                  </a:lnTo>
                  <a:lnTo>
                    <a:pt x="1370" y="1069"/>
                  </a:lnTo>
                  <a:lnTo>
                    <a:pt x="1364" y="1072"/>
                  </a:lnTo>
                  <a:lnTo>
                    <a:pt x="1363" y="1072"/>
                  </a:lnTo>
                  <a:lnTo>
                    <a:pt x="1362" y="1072"/>
                  </a:lnTo>
                  <a:lnTo>
                    <a:pt x="1361" y="1071"/>
                  </a:lnTo>
                  <a:lnTo>
                    <a:pt x="1360" y="1071"/>
                  </a:lnTo>
                  <a:lnTo>
                    <a:pt x="1358" y="1072"/>
                  </a:lnTo>
                  <a:lnTo>
                    <a:pt x="1357" y="1072"/>
                  </a:lnTo>
                  <a:lnTo>
                    <a:pt x="1355" y="1072"/>
                  </a:lnTo>
                  <a:lnTo>
                    <a:pt x="1353" y="1071"/>
                  </a:lnTo>
                  <a:lnTo>
                    <a:pt x="1352" y="1071"/>
                  </a:lnTo>
                  <a:lnTo>
                    <a:pt x="1351" y="1070"/>
                  </a:lnTo>
                  <a:lnTo>
                    <a:pt x="1346" y="1062"/>
                  </a:lnTo>
                  <a:lnTo>
                    <a:pt x="1344" y="1060"/>
                  </a:lnTo>
                  <a:lnTo>
                    <a:pt x="1339" y="1057"/>
                  </a:lnTo>
                  <a:lnTo>
                    <a:pt x="1336" y="1057"/>
                  </a:lnTo>
                  <a:lnTo>
                    <a:pt x="1335" y="1057"/>
                  </a:lnTo>
                  <a:lnTo>
                    <a:pt x="1335" y="1056"/>
                  </a:lnTo>
                  <a:lnTo>
                    <a:pt x="1334" y="1055"/>
                  </a:lnTo>
                  <a:lnTo>
                    <a:pt x="1334" y="1054"/>
                  </a:lnTo>
                  <a:lnTo>
                    <a:pt x="1332" y="1054"/>
                  </a:lnTo>
                  <a:lnTo>
                    <a:pt x="1323" y="1054"/>
                  </a:lnTo>
                  <a:lnTo>
                    <a:pt x="1306" y="1050"/>
                  </a:lnTo>
                  <a:lnTo>
                    <a:pt x="1300" y="1052"/>
                  </a:lnTo>
                  <a:lnTo>
                    <a:pt x="1294" y="1050"/>
                  </a:lnTo>
                  <a:lnTo>
                    <a:pt x="1293" y="1050"/>
                  </a:lnTo>
                  <a:lnTo>
                    <a:pt x="1293" y="1048"/>
                  </a:lnTo>
                  <a:lnTo>
                    <a:pt x="1291" y="1048"/>
                  </a:lnTo>
                  <a:lnTo>
                    <a:pt x="1287" y="1049"/>
                  </a:lnTo>
                  <a:lnTo>
                    <a:pt x="1286" y="1049"/>
                  </a:lnTo>
                  <a:lnTo>
                    <a:pt x="1284" y="1052"/>
                  </a:lnTo>
                  <a:lnTo>
                    <a:pt x="1282" y="1052"/>
                  </a:lnTo>
                  <a:lnTo>
                    <a:pt x="1280" y="1052"/>
                  </a:lnTo>
                  <a:lnTo>
                    <a:pt x="1279" y="1053"/>
                  </a:lnTo>
                  <a:lnTo>
                    <a:pt x="1278" y="1053"/>
                  </a:lnTo>
                  <a:lnTo>
                    <a:pt x="1278" y="1054"/>
                  </a:lnTo>
                  <a:lnTo>
                    <a:pt x="1277" y="1053"/>
                  </a:lnTo>
                  <a:lnTo>
                    <a:pt x="1276" y="1053"/>
                  </a:lnTo>
                  <a:lnTo>
                    <a:pt x="1272" y="1055"/>
                  </a:lnTo>
                  <a:lnTo>
                    <a:pt x="1269" y="1056"/>
                  </a:lnTo>
                  <a:lnTo>
                    <a:pt x="1266" y="1055"/>
                  </a:lnTo>
                  <a:lnTo>
                    <a:pt x="1262" y="1054"/>
                  </a:lnTo>
                  <a:lnTo>
                    <a:pt x="1259" y="1054"/>
                  </a:lnTo>
                  <a:lnTo>
                    <a:pt x="1257" y="1053"/>
                  </a:lnTo>
                  <a:lnTo>
                    <a:pt x="1254" y="1049"/>
                  </a:lnTo>
                  <a:lnTo>
                    <a:pt x="1251" y="1044"/>
                  </a:lnTo>
                  <a:lnTo>
                    <a:pt x="1248" y="1039"/>
                  </a:lnTo>
                  <a:lnTo>
                    <a:pt x="1244" y="1038"/>
                  </a:lnTo>
                  <a:lnTo>
                    <a:pt x="1240" y="1039"/>
                  </a:lnTo>
                  <a:lnTo>
                    <a:pt x="1236" y="1041"/>
                  </a:lnTo>
                  <a:lnTo>
                    <a:pt x="1233" y="1045"/>
                  </a:lnTo>
                  <a:lnTo>
                    <a:pt x="1231" y="1046"/>
                  </a:lnTo>
                  <a:lnTo>
                    <a:pt x="1229" y="1046"/>
                  </a:lnTo>
                  <a:lnTo>
                    <a:pt x="1229" y="1041"/>
                  </a:lnTo>
                  <a:lnTo>
                    <a:pt x="1229" y="1039"/>
                  </a:lnTo>
                  <a:lnTo>
                    <a:pt x="1231" y="1039"/>
                  </a:lnTo>
                  <a:lnTo>
                    <a:pt x="1229" y="1038"/>
                  </a:lnTo>
                  <a:lnTo>
                    <a:pt x="1229" y="1036"/>
                  </a:lnTo>
                  <a:lnTo>
                    <a:pt x="1227" y="1033"/>
                  </a:lnTo>
                  <a:lnTo>
                    <a:pt x="1225" y="1033"/>
                  </a:lnTo>
                  <a:lnTo>
                    <a:pt x="1223" y="1033"/>
                  </a:lnTo>
                  <a:lnTo>
                    <a:pt x="1220" y="1033"/>
                  </a:lnTo>
                  <a:lnTo>
                    <a:pt x="1215" y="1035"/>
                  </a:lnTo>
                  <a:lnTo>
                    <a:pt x="1214" y="1035"/>
                  </a:lnTo>
                  <a:lnTo>
                    <a:pt x="1211" y="1033"/>
                  </a:lnTo>
                  <a:lnTo>
                    <a:pt x="1210" y="1033"/>
                  </a:lnTo>
                  <a:lnTo>
                    <a:pt x="1209" y="1033"/>
                  </a:lnTo>
                  <a:lnTo>
                    <a:pt x="1208" y="1033"/>
                  </a:lnTo>
                  <a:lnTo>
                    <a:pt x="1207" y="1033"/>
                  </a:lnTo>
                  <a:lnTo>
                    <a:pt x="1205" y="1033"/>
                  </a:lnTo>
                  <a:lnTo>
                    <a:pt x="1198" y="1031"/>
                  </a:lnTo>
                  <a:lnTo>
                    <a:pt x="1185" y="1030"/>
                  </a:lnTo>
                  <a:lnTo>
                    <a:pt x="1183" y="1029"/>
                  </a:lnTo>
                  <a:lnTo>
                    <a:pt x="1183" y="1028"/>
                  </a:lnTo>
                  <a:lnTo>
                    <a:pt x="1182" y="1022"/>
                  </a:lnTo>
                  <a:lnTo>
                    <a:pt x="1180" y="1016"/>
                  </a:lnTo>
                  <a:lnTo>
                    <a:pt x="1179" y="1012"/>
                  </a:lnTo>
                  <a:lnTo>
                    <a:pt x="1177" y="1010"/>
                  </a:lnTo>
                  <a:lnTo>
                    <a:pt x="1176" y="1010"/>
                  </a:lnTo>
                  <a:lnTo>
                    <a:pt x="1176" y="1008"/>
                  </a:lnTo>
                  <a:lnTo>
                    <a:pt x="1174" y="1006"/>
                  </a:lnTo>
                  <a:lnTo>
                    <a:pt x="1173" y="1006"/>
                  </a:lnTo>
                  <a:lnTo>
                    <a:pt x="1172" y="1006"/>
                  </a:lnTo>
                  <a:lnTo>
                    <a:pt x="1172" y="1005"/>
                  </a:lnTo>
                  <a:lnTo>
                    <a:pt x="1172" y="1004"/>
                  </a:lnTo>
                  <a:lnTo>
                    <a:pt x="1171" y="1000"/>
                  </a:lnTo>
                  <a:lnTo>
                    <a:pt x="1170" y="998"/>
                  </a:lnTo>
                  <a:lnTo>
                    <a:pt x="1170" y="996"/>
                  </a:lnTo>
                  <a:lnTo>
                    <a:pt x="1168" y="995"/>
                  </a:lnTo>
                  <a:lnTo>
                    <a:pt x="1170" y="993"/>
                  </a:lnTo>
                  <a:lnTo>
                    <a:pt x="1173" y="989"/>
                  </a:lnTo>
                  <a:lnTo>
                    <a:pt x="1174" y="987"/>
                  </a:lnTo>
                  <a:lnTo>
                    <a:pt x="1172" y="983"/>
                  </a:lnTo>
                  <a:lnTo>
                    <a:pt x="1166" y="977"/>
                  </a:lnTo>
                  <a:lnTo>
                    <a:pt x="1166" y="973"/>
                  </a:lnTo>
                  <a:lnTo>
                    <a:pt x="1165" y="972"/>
                  </a:lnTo>
                  <a:lnTo>
                    <a:pt x="1165" y="968"/>
                  </a:lnTo>
                  <a:lnTo>
                    <a:pt x="1164" y="965"/>
                  </a:lnTo>
                  <a:lnTo>
                    <a:pt x="1163" y="963"/>
                  </a:lnTo>
                  <a:lnTo>
                    <a:pt x="1162" y="961"/>
                  </a:lnTo>
                  <a:lnTo>
                    <a:pt x="1160" y="961"/>
                  </a:lnTo>
                  <a:lnTo>
                    <a:pt x="1160" y="960"/>
                  </a:lnTo>
                  <a:lnTo>
                    <a:pt x="1160" y="956"/>
                  </a:lnTo>
                  <a:lnTo>
                    <a:pt x="1162" y="941"/>
                  </a:lnTo>
                  <a:lnTo>
                    <a:pt x="1162" y="937"/>
                  </a:lnTo>
                  <a:lnTo>
                    <a:pt x="1155" y="911"/>
                  </a:lnTo>
                  <a:lnTo>
                    <a:pt x="1154" y="909"/>
                  </a:lnTo>
                  <a:lnTo>
                    <a:pt x="1150" y="906"/>
                  </a:lnTo>
                  <a:lnTo>
                    <a:pt x="1149" y="904"/>
                  </a:lnTo>
                  <a:lnTo>
                    <a:pt x="1149" y="903"/>
                  </a:lnTo>
                  <a:lnTo>
                    <a:pt x="1146" y="901"/>
                  </a:lnTo>
                  <a:lnTo>
                    <a:pt x="1145" y="899"/>
                  </a:lnTo>
                  <a:lnTo>
                    <a:pt x="1147" y="899"/>
                  </a:lnTo>
                  <a:lnTo>
                    <a:pt x="1148" y="898"/>
                  </a:lnTo>
                  <a:lnTo>
                    <a:pt x="1149" y="898"/>
                  </a:lnTo>
                  <a:lnTo>
                    <a:pt x="1150" y="897"/>
                  </a:lnTo>
                  <a:lnTo>
                    <a:pt x="1149" y="897"/>
                  </a:lnTo>
                  <a:lnTo>
                    <a:pt x="1149" y="896"/>
                  </a:lnTo>
                  <a:lnTo>
                    <a:pt x="1149" y="895"/>
                  </a:lnTo>
                  <a:lnTo>
                    <a:pt x="1150" y="894"/>
                  </a:lnTo>
                  <a:lnTo>
                    <a:pt x="1147" y="895"/>
                  </a:lnTo>
                  <a:lnTo>
                    <a:pt x="1146" y="895"/>
                  </a:lnTo>
                  <a:lnTo>
                    <a:pt x="1145" y="895"/>
                  </a:lnTo>
                  <a:lnTo>
                    <a:pt x="1144" y="894"/>
                  </a:lnTo>
                  <a:lnTo>
                    <a:pt x="1142" y="894"/>
                  </a:lnTo>
                  <a:lnTo>
                    <a:pt x="1142" y="893"/>
                  </a:lnTo>
                  <a:lnTo>
                    <a:pt x="1141" y="893"/>
                  </a:lnTo>
                  <a:lnTo>
                    <a:pt x="1140" y="894"/>
                  </a:lnTo>
                  <a:lnTo>
                    <a:pt x="1139" y="893"/>
                  </a:lnTo>
                  <a:lnTo>
                    <a:pt x="1139" y="891"/>
                  </a:lnTo>
                  <a:lnTo>
                    <a:pt x="1139" y="890"/>
                  </a:lnTo>
                  <a:lnTo>
                    <a:pt x="1138" y="891"/>
                  </a:lnTo>
                  <a:lnTo>
                    <a:pt x="1137" y="890"/>
                  </a:lnTo>
                  <a:lnTo>
                    <a:pt x="1137" y="889"/>
                  </a:lnTo>
                  <a:lnTo>
                    <a:pt x="1138" y="889"/>
                  </a:lnTo>
                  <a:lnTo>
                    <a:pt x="1139" y="889"/>
                  </a:lnTo>
                  <a:lnTo>
                    <a:pt x="1140" y="887"/>
                  </a:lnTo>
                  <a:lnTo>
                    <a:pt x="1141" y="886"/>
                  </a:lnTo>
                  <a:lnTo>
                    <a:pt x="1138" y="885"/>
                  </a:lnTo>
                  <a:lnTo>
                    <a:pt x="1136" y="884"/>
                  </a:lnTo>
                  <a:lnTo>
                    <a:pt x="1134" y="881"/>
                  </a:lnTo>
                  <a:lnTo>
                    <a:pt x="1133" y="879"/>
                  </a:lnTo>
                  <a:lnTo>
                    <a:pt x="1132" y="880"/>
                  </a:lnTo>
                  <a:lnTo>
                    <a:pt x="1131" y="880"/>
                  </a:lnTo>
                  <a:lnTo>
                    <a:pt x="1129" y="880"/>
                  </a:lnTo>
                  <a:lnTo>
                    <a:pt x="1127" y="880"/>
                  </a:lnTo>
                  <a:lnTo>
                    <a:pt x="1127" y="879"/>
                  </a:lnTo>
                  <a:lnTo>
                    <a:pt x="1125" y="878"/>
                  </a:lnTo>
                  <a:lnTo>
                    <a:pt x="1124" y="877"/>
                  </a:lnTo>
                  <a:lnTo>
                    <a:pt x="1114" y="877"/>
                  </a:lnTo>
                  <a:lnTo>
                    <a:pt x="1112" y="877"/>
                  </a:lnTo>
                  <a:lnTo>
                    <a:pt x="1111" y="877"/>
                  </a:lnTo>
                  <a:lnTo>
                    <a:pt x="1108" y="876"/>
                  </a:lnTo>
                  <a:lnTo>
                    <a:pt x="1106" y="876"/>
                  </a:lnTo>
                  <a:lnTo>
                    <a:pt x="1099" y="874"/>
                  </a:lnTo>
                  <a:lnTo>
                    <a:pt x="1097" y="874"/>
                  </a:lnTo>
                  <a:lnTo>
                    <a:pt x="1092" y="872"/>
                  </a:lnTo>
                  <a:lnTo>
                    <a:pt x="1088" y="872"/>
                  </a:lnTo>
                  <a:lnTo>
                    <a:pt x="1082" y="872"/>
                  </a:lnTo>
                  <a:lnTo>
                    <a:pt x="1079" y="873"/>
                  </a:lnTo>
                  <a:lnTo>
                    <a:pt x="1077" y="874"/>
                  </a:lnTo>
                  <a:lnTo>
                    <a:pt x="1075" y="876"/>
                  </a:lnTo>
                  <a:lnTo>
                    <a:pt x="1068" y="876"/>
                  </a:lnTo>
                  <a:lnTo>
                    <a:pt x="1065" y="877"/>
                  </a:lnTo>
                  <a:lnTo>
                    <a:pt x="1064" y="877"/>
                  </a:lnTo>
                  <a:lnTo>
                    <a:pt x="1063" y="878"/>
                  </a:lnTo>
                  <a:lnTo>
                    <a:pt x="1063" y="879"/>
                  </a:lnTo>
                  <a:lnTo>
                    <a:pt x="1063" y="880"/>
                  </a:lnTo>
                  <a:lnTo>
                    <a:pt x="1062" y="880"/>
                  </a:lnTo>
                  <a:lnTo>
                    <a:pt x="1061" y="880"/>
                  </a:lnTo>
                  <a:lnTo>
                    <a:pt x="1061" y="881"/>
                  </a:lnTo>
                  <a:lnTo>
                    <a:pt x="1059" y="882"/>
                  </a:lnTo>
                  <a:lnTo>
                    <a:pt x="1052" y="887"/>
                  </a:lnTo>
                  <a:lnTo>
                    <a:pt x="1050" y="889"/>
                  </a:lnTo>
                  <a:lnTo>
                    <a:pt x="1047" y="891"/>
                  </a:lnTo>
                  <a:lnTo>
                    <a:pt x="1046" y="891"/>
                  </a:lnTo>
                  <a:lnTo>
                    <a:pt x="1042" y="893"/>
                  </a:lnTo>
                  <a:lnTo>
                    <a:pt x="1038" y="893"/>
                  </a:lnTo>
                  <a:lnTo>
                    <a:pt x="1037" y="894"/>
                  </a:lnTo>
                  <a:lnTo>
                    <a:pt x="1034" y="893"/>
                  </a:lnTo>
                  <a:lnTo>
                    <a:pt x="1033" y="894"/>
                  </a:lnTo>
                  <a:lnTo>
                    <a:pt x="1030" y="895"/>
                  </a:lnTo>
                  <a:lnTo>
                    <a:pt x="1026" y="895"/>
                  </a:lnTo>
                  <a:lnTo>
                    <a:pt x="1024" y="894"/>
                  </a:lnTo>
                  <a:lnTo>
                    <a:pt x="1023" y="894"/>
                  </a:lnTo>
                  <a:lnTo>
                    <a:pt x="1020" y="895"/>
                  </a:lnTo>
                  <a:lnTo>
                    <a:pt x="1017" y="898"/>
                  </a:lnTo>
                  <a:lnTo>
                    <a:pt x="1016" y="898"/>
                  </a:lnTo>
                  <a:lnTo>
                    <a:pt x="1015" y="899"/>
                  </a:lnTo>
                  <a:lnTo>
                    <a:pt x="1009" y="905"/>
                  </a:lnTo>
                  <a:lnTo>
                    <a:pt x="1011" y="905"/>
                  </a:lnTo>
                  <a:lnTo>
                    <a:pt x="1011" y="904"/>
                  </a:lnTo>
                  <a:lnTo>
                    <a:pt x="1012" y="904"/>
                  </a:lnTo>
                  <a:lnTo>
                    <a:pt x="1012" y="906"/>
                  </a:lnTo>
                  <a:lnTo>
                    <a:pt x="1012" y="910"/>
                  </a:lnTo>
                  <a:lnTo>
                    <a:pt x="1011" y="913"/>
                  </a:lnTo>
                  <a:lnTo>
                    <a:pt x="1009" y="915"/>
                  </a:lnTo>
                  <a:lnTo>
                    <a:pt x="1006" y="919"/>
                  </a:lnTo>
                  <a:lnTo>
                    <a:pt x="1002" y="920"/>
                  </a:lnTo>
                  <a:lnTo>
                    <a:pt x="998" y="921"/>
                  </a:lnTo>
                  <a:lnTo>
                    <a:pt x="994" y="921"/>
                  </a:lnTo>
                  <a:lnTo>
                    <a:pt x="985" y="918"/>
                  </a:lnTo>
                  <a:lnTo>
                    <a:pt x="981" y="918"/>
                  </a:lnTo>
                  <a:lnTo>
                    <a:pt x="977" y="919"/>
                  </a:lnTo>
                  <a:lnTo>
                    <a:pt x="976" y="921"/>
                  </a:lnTo>
                  <a:lnTo>
                    <a:pt x="976" y="923"/>
                  </a:lnTo>
                  <a:lnTo>
                    <a:pt x="975" y="924"/>
                  </a:lnTo>
                  <a:lnTo>
                    <a:pt x="973" y="926"/>
                  </a:lnTo>
                  <a:lnTo>
                    <a:pt x="970" y="926"/>
                  </a:lnTo>
                  <a:lnTo>
                    <a:pt x="966" y="927"/>
                  </a:lnTo>
                  <a:lnTo>
                    <a:pt x="965" y="928"/>
                  </a:lnTo>
                  <a:lnTo>
                    <a:pt x="958" y="933"/>
                  </a:lnTo>
                  <a:lnTo>
                    <a:pt x="957" y="933"/>
                  </a:lnTo>
                  <a:lnTo>
                    <a:pt x="948" y="941"/>
                  </a:lnTo>
                  <a:lnTo>
                    <a:pt x="937" y="948"/>
                  </a:lnTo>
                  <a:lnTo>
                    <a:pt x="935" y="948"/>
                  </a:lnTo>
                  <a:lnTo>
                    <a:pt x="935" y="949"/>
                  </a:lnTo>
                  <a:lnTo>
                    <a:pt x="934" y="951"/>
                  </a:lnTo>
                  <a:lnTo>
                    <a:pt x="933" y="951"/>
                  </a:lnTo>
                  <a:lnTo>
                    <a:pt x="932" y="951"/>
                  </a:lnTo>
                  <a:lnTo>
                    <a:pt x="931" y="949"/>
                  </a:lnTo>
                  <a:lnTo>
                    <a:pt x="930" y="949"/>
                  </a:lnTo>
                  <a:lnTo>
                    <a:pt x="921" y="949"/>
                  </a:lnTo>
                  <a:lnTo>
                    <a:pt x="916" y="949"/>
                  </a:lnTo>
                  <a:lnTo>
                    <a:pt x="915" y="946"/>
                  </a:lnTo>
                  <a:lnTo>
                    <a:pt x="914" y="944"/>
                  </a:lnTo>
                  <a:lnTo>
                    <a:pt x="911" y="940"/>
                  </a:lnTo>
                  <a:lnTo>
                    <a:pt x="906" y="939"/>
                  </a:lnTo>
                  <a:lnTo>
                    <a:pt x="897" y="940"/>
                  </a:lnTo>
                  <a:lnTo>
                    <a:pt x="894" y="938"/>
                  </a:lnTo>
                  <a:lnTo>
                    <a:pt x="892" y="936"/>
                  </a:lnTo>
                  <a:lnTo>
                    <a:pt x="890" y="931"/>
                  </a:lnTo>
                  <a:lnTo>
                    <a:pt x="889" y="928"/>
                  </a:lnTo>
                  <a:lnTo>
                    <a:pt x="886" y="926"/>
                  </a:lnTo>
                  <a:lnTo>
                    <a:pt x="883" y="926"/>
                  </a:lnTo>
                  <a:lnTo>
                    <a:pt x="881" y="926"/>
                  </a:lnTo>
                  <a:lnTo>
                    <a:pt x="880" y="927"/>
                  </a:lnTo>
                  <a:lnTo>
                    <a:pt x="872" y="927"/>
                  </a:lnTo>
                  <a:lnTo>
                    <a:pt x="870" y="927"/>
                  </a:lnTo>
                  <a:lnTo>
                    <a:pt x="863" y="924"/>
                  </a:lnTo>
                  <a:lnTo>
                    <a:pt x="862" y="924"/>
                  </a:lnTo>
                  <a:lnTo>
                    <a:pt x="861" y="924"/>
                  </a:lnTo>
                  <a:lnTo>
                    <a:pt x="859" y="922"/>
                  </a:lnTo>
                  <a:lnTo>
                    <a:pt x="857" y="922"/>
                  </a:lnTo>
                  <a:lnTo>
                    <a:pt x="856" y="922"/>
                  </a:lnTo>
                  <a:lnTo>
                    <a:pt x="855" y="922"/>
                  </a:lnTo>
                  <a:lnTo>
                    <a:pt x="848" y="926"/>
                  </a:lnTo>
                  <a:lnTo>
                    <a:pt x="844" y="927"/>
                  </a:lnTo>
                  <a:lnTo>
                    <a:pt x="839" y="928"/>
                  </a:lnTo>
                  <a:lnTo>
                    <a:pt x="837" y="928"/>
                  </a:lnTo>
                  <a:lnTo>
                    <a:pt x="833" y="926"/>
                  </a:lnTo>
                  <a:lnTo>
                    <a:pt x="830" y="926"/>
                  </a:lnTo>
                  <a:lnTo>
                    <a:pt x="828" y="927"/>
                  </a:lnTo>
                  <a:lnTo>
                    <a:pt x="827" y="927"/>
                  </a:lnTo>
                  <a:lnTo>
                    <a:pt x="822" y="922"/>
                  </a:lnTo>
                  <a:lnTo>
                    <a:pt x="814" y="918"/>
                  </a:lnTo>
                  <a:lnTo>
                    <a:pt x="804" y="911"/>
                  </a:lnTo>
                  <a:lnTo>
                    <a:pt x="803" y="909"/>
                  </a:lnTo>
                  <a:lnTo>
                    <a:pt x="803" y="906"/>
                  </a:lnTo>
                  <a:lnTo>
                    <a:pt x="802" y="902"/>
                  </a:lnTo>
                  <a:lnTo>
                    <a:pt x="802" y="899"/>
                  </a:lnTo>
                  <a:lnTo>
                    <a:pt x="800" y="897"/>
                  </a:lnTo>
                  <a:lnTo>
                    <a:pt x="796" y="895"/>
                  </a:lnTo>
                  <a:lnTo>
                    <a:pt x="764" y="884"/>
                  </a:lnTo>
                  <a:lnTo>
                    <a:pt x="761" y="884"/>
                  </a:lnTo>
                  <a:lnTo>
                    <a:pt x="759" y="882"/>
                  </a:lnTo>
                  <a:lnTo>
                    <a:pt x="758" y="881"/>
                  </a:lnTo>
                  <a:lnTo>
                    <a:pt x="757" y="879"/>
                  </a:lnTo>
                  <a:lnTo>
                    <a:pt x="756" y="878"/>
                  </a:lnTo>
                  <a:lnTo>
                    <a:pt x="749" y="877"/>
                  </a:lnTo>
                  <a:lnTo>
                    <a:pt x="749" y="876"/>
                  </a:lnTo>
                  <a:lnTo>
                    <a:pt x="748" y="872"/>
                  </a:lnTo>
                  <a:lnTo>
                    <a:pt x="745" y="871"/>
                  </a:lnTo>
                  <a:lnTo>
                    <a:pt x="741" y="870"/>
                  </a:lnTo>
                  <a:lnTo>
                    <a:pt x="733" y="863"/>
                  </a:lnTo>
                  <a:lnTo>
                    <a:pt x="730" y="861"/>
                  </a:lnTo>
                  <a:lnTo>
                    <a:pt x="724" y="859"/>
                  </a:lnTo>
                  <a:lnTo>
                    <a:pt x="716" y="855"/>
                  </a:lnTo>
                  <a:lnTo>
                    <a:pt x="715" y="853"/>
                  </a:lnTo>
                  <a:lnTo>
                    <a:pt x="714" y="851"/>
                  </a:lnTo>
                  <a:lnTo>
                    <a:pt x="715" y="848"/>
                  </a:lnTo>
                  <a:lnTo>
                    <a:pt x="717" y="848"/>
                  </a:lnTo>
                  <a:lnTo>
                    <a:pt x="719" y="848"/>
                  </a:lnTo>
                  <a:lnTo>
                    <a:pt x="721" y="848"/>
                  </a:lnTo>
                  <a:lnTo>
                    <a:pt x="723" y="847"/>
                  </a:lnTo>
                  <a:lnTo>
                    <a:pt x="724" y="846"/>
                  </a:lnTo>
                  <a:lnTo>
                    <a:pt x="723" y="844"/>
                  </a:lnTo>
                  <a:lnTo>
                    <a:pt x="722" y="843"/>
                  </a:lnTo>
                  <a:lnTo>
                    <a:pt x="717" y="841"/>
                  </a:lnTo>
                  <a:lnTo>
                    <a:pt x="716" y="839"/>
                  </a:lnTo>
                  <a:lnTo>
                    <a:pt x="715" y="838"/>
                  </a:lnTo>
                  <a:lnTo>
                    <a:pt x="714" y="835"/>
                  </a:lnTo>
                  <a:lnTo>
                    <a:pt x="713" y="834"/>
                  </a:lnTo>
                  <a:lnTo>
                    <a:pt x="706" y="826"/>
                  </a:lnTo>
                  <a:lnTo>
                    <a:pt x="702" y="823"/>
                  </a:lnTo>
                  <a:lnTo>
                    <a:pt x="699" y="822"/>
                  </a:lnTo>
                  <a:lnTo>
                    <a:pt x="681" y="818"/>
                  </a:lnTo>
                  <a:lnTo>
                    <a:pt x="678" y="815"/>
                  </a:lnTo>
                  <a:lnTo>
                    <a:pt x="666" y="805"/>
                  </a:lnTo>
                  <a:lnTo>
                    <a:pt x="662" y="803"/>
                  </a:lnTo>
                  <a:lnTo>
                    <a:pt x="658" y="801"/>
                  </a:lnTo>
                  <a:lnTo>
                    <a:pt x="654" y="801"/>
                  </a:lnTo>
                  <a:lnTo>
                    <a:pt x="646" y="801"/>
                  </a:lnTo>
                  <a:lnTo>
                    <a:pt x="645" y="801"/>
                  </a:lnTo>
                  <a:lnTo>
                    <a:pt x="642" y="799"/>
                  </a:lnTo>
                  <a:lnTo>
                    <a:pt x="639" y="799"/>
                  </a:lnTo>
                  <a:lnTo>
                    <a:pt x="636" y="801"/>
                  </a:lnTo>
                  <a:lnTo>
                    <a:pt x="629" y="802"/>
                  </a:lnTo>
                  <a:lnTo>
                    <a:pt x="626" y="801"/>
                  </a:lnTo>
                  <a:lnTo>
                    <a:pt x="616" y="799"/>
                  </a:lnTo>
                  <a:lnTo>
                    <a:pt x="615" y="798"/>
                  </a:lnTo>
                  <a:lnTo>
                    <a:pt x="615" y="797"/>
                  </a:lnTo>
                  <a:lnTo>
                    <a:pt x="614" y="796"/>
                  </a:lnTo>
                  <a:lnTo>
                    <a:pt x="611" y="795"/>
                  </a:lnTo>
                  <a:lnTo>
                    <a:pt x="607" y="794"/>
                  </a:lnTo>
                  <a:lnTo>
                    <a:pt x="605" y="792"/>
                  </a:lnTo>
                  <a:lnTo>
                    <a:pt x="603" y="788"/>
                  </a:lnTo>
                  <a:lnTo>
                    <a:pt x="601" y="786"/>
                  </a:lnTo>
                  <a:lnTo>
                    <a:pt x="600" y="789"/>
                  </a:lnTo>
                  <a:lnTo>
                    <a:pt x="597" y="789"/>
                  </a:lnTo>
                  <a:lnTo>
                    <a:pt x="595" y="782"/>
                  </a:lnTo>
                  <a:lnTo>
                    <a:pt x="594" y="780"/>
                  </a:lnTo>
                  <a:lnTo>
                    <a:pt x="592" y="776"/>
                  </a:lnTo>
                  <a:lnTo>
                    <a:pt x="588" y="770"/>
                  </a:lnTo>
                  <a:lnTo>
                    <a:pt x="587" y="768"/>
                  </a:lnTo>
                  <a:lnTo>
                    <a:pt x="585" y="767"/>
                  </a:lnTo>
                  <a:lnTo>
                    <a:pt x="584" y="764"/>
                  </a:lnTo>
                  <a:lnTo>
                    <a:pt x="586" y="757"/>
                  </a:lnTo>
                  <a:lnTo>
                    <a:pt x="586" y="755"/>
                  </a:lnTo>
                  <a:lnTo>
                    <a:pt x="584" y="752"/>
                  </a:lnTo>
                  <a:lnTo>
                    <a:pt x="580" y="748"/>
                  </a:lnTo>
                  <a:lnTo>
                    <a:pt x="579" y="747"/>
                  </a:lnTo>
                  <a:lnTo>
                    <a:pt x="576" y="742"/>
                  </a:lnTo>
                  <a:lnTo>
                    <a:pt x="572" y="738"/>
                  </a:lnTo>
                  <a:lnTo>
                    <a:pt x="571" y="737"/>
                  </a:lnTo>
                  <a:lnTo>
                    <a:pt x="566" y="721"/>
                  </a:lnTo>
                  <a:lnTo>
                    <a:pt x="564" y="718"/>
                  </a:lnTo>
                  <a:lnTo>
                    <a:pt x="564" y="704"/>
                  </a:lnTo>
                  <a:lnTo>
                    <a:pt x="563" y="698"/>
                  </a:lnTo>
                  <a:lnTo>
                    <a:pt x="561" y="695"/>
                  </a:lnTo>
                  <a:lnTo>
                    <a:pt x="559" y="692"/>
                  </a:lnTo>
                  <a:lnTo>
                    <a:pt x="555" y="689"/>
                  </a:lnTo>
                  <a:lnTo>
                    <a:pt x="551" y="688"/>
                  </a:lnTo>
                  <a:lnTo>
                    <a:pt x="547" y="688"/>
                  </a:lnTo>
                  <a:lnTo>
                    <a:pt x="545" y="688"/>
                  </a:lnTo>
                  <a:lnTo>
                    <a:pt x="544" y="687"/>
                  </a:lnTo>
                  <a:lnTo>
                    <a:pt x="544" y="685"/>
                  </a:lnTo>
                  <a:lnTo>
                    <a:pt x="540" y="678"/>
                  </a:lnTo>
                  <a:lnTo>
                    <a:pt x="538" y="676"/>
                  </a:lnTo>
                  <a:lnTo>
                    <a:pt x="537" y="673"/>
                  </a:lnTo>
                  <a:lnTo>
                    <a:pt x="538" y="670"/>
                  </a:lnTo>
                  <a:lnTo>
                    <a:pt x="541" y="669"/>
                  </a:lnTo>
                  <a:lnTo>
                    <a:pt x="542" y="670"/>
                  </a:lnTo>
                  <a:lnTo>
                    <a:pt x="544" y="671"/>
                  </a:lnTo>
                  <a:lnTo>
                    <a:pt x="545" y="673"/>
                  </a:lnTo>
                  <a:lnTo>
                    <a:pt x="546" y="676"/>
                  </a:lnTo>
                  <a:lnTo>
                    <a:pt x="547" y="675"/>
                  </a:lnTo>
                  <a:lnTo>
                    <a:pt x="547" y="673"/>
                  </a:lnTo>
                  <a:lnTo>
                    <a:pt x="547" y="672"/>
                  </a:lnTo>
                  <a:lnTo>
                    <a:pt x="547" y="671"/>
                  </a:lnTo>
                  <a:lnTo>
                    <a:pt x="547" y="670"/>
                  </a:lnTo>
                  <a:lnTo>
                    <a:pt x="550" y="669"/>
                  </a:lnTo>
                  <a:lnTo>
                    <a:pt x="551" y="668"/>
                  </a:lnTo>
                  <a:lnTo>
                    <a:pt x="551" y="665"/>
                  </a:lnTo>
                  <a:lnTo>
                    <a:pt x="551" y="662"/>
                  </a:lnTo>
                  <a:lnTo>
                    <a:pt x="550" y="661"/>
                  </a:lnTo>
                  <a:lnTo>
                    <a:pt x="547" y="661"/>
                  </a:lnTo>
                  <a:lnTo>
                    <a:pt x="547" y="658"/>
                  </a:lnTo>
                  <a:lnTo>
                    <a:pt x="546" y="656"/>
                  </a:lnTo>
                  <a:lnTo>
                    <a:pt x="545" y="655"/>
                  </a:lnTo>
                  <a:lnTo>
                    <a:pt x="545" y="656"/>
                  </a:lnTo>
                  <a:lnTo>
                    <a:pt x="544" y="656"/>
                  </a:lnTo>
                  <a:lnTo>
                    <a:pt x="543" y="656"/>
                  </a:lnTo>
                  <a:lnTo>
                    <a:pt x="543" y="654"/>
                  </a:lnTo>
                  <a:lnTo>
                    <a:pt x="542" y="653"/>
                  </a:lnTo>
                  <a:lnTo>
                    <a:pt x="540" y="652"/>
                  </a:lnTo>
                  <a:lnTo>
                    <a:pt x="532" y="653"/>
                  </a:lnTo>
                  <a:lnTo>
                    <a:pt x="531" y="653"/>
                  </a:lnTo>
                  <a:lnTo>
                    <a:pt x="527" y="654"/>
                  </a:lnTo>
                  <a:lnTo>
                    <a:pt x="525" y="654"/>
                  </a:lnTo>
                  <a:lnTo>
                    <a:pt x="523" y="652"/>
                  </a:lnTo>
                  <a:lnTo>
                    <a:pt x="521" y="650"/>
                  </a:lnTo>
                  <a:lnTo>
                    <a:pt x="521" y="646"/>
                  </a:lnTo>
                  <a:lnTo>
                    <a:pt x="521" y="645"/>
                  </a:lnTo>
                  <a:lnTo>
                    <a:pt x="523" y="644"/>
                  </a:lnTo>
                  <a:lnTo>
                    <a:pt x="524" y="642"/>
                  </a:lnTo>
                  <a:lnTo>
                    <a:pt x="524" y="640"/>
                  </a:lnTo>
                  <a:lnTo>
                    <a:pt x="525" y="639"/>
                  </a:lnTo>
                  <a:lnTo>
                    <a:pt x="526" y="640"/>
                  </a:lnTo>
                  <a:lnTo>
                    <a:pt x="527" y="636"/>
                  </a:lnTo>
                  <a:lnTo>
                    <a:pt x="526" y="635"/>
                  </a:lnTo>
                  <a:lnTo>
                    <a:pt x="525" y="635"/>
                  </a:lnTo>
                  <a:lnTo>
                    <a:pt x="524" y="633"/>
                  </a:lnTo>
                  <a:lnTo>
                    <a:pt x="525" y="629"/>
                  </a:lnTo>
                  <a:lnTo>
                    <a:pt x="525" y="625"/>
                  </a:lnTo>
                  <a:lnTo>
                    <a:pt x="525" y="620"/>
                  </a:lnTo>
                  <a:lnTo>
                    <a:pt x="524" y="618"/>
                  </a:lnTo>
                  <a:lnTo>
                    <a:pt x="523" y="615"/>
                  </a:lnTo>
                  <a:lnTo>
                    <a:pt x="520" y="612"/>
                  </a:lnTo>
                  <a:lnTo>
                    <a:pt x="519" y="612"/>
                  </a:lnTo>
                  <a:lnTo>
                    <a:pt x="519" y="615"/>
                  </a:lnTo>
                  <a:lnTo>
                    <a:pt x="518" y="614"/>
                  </a:lnTo>
                  <a:lnTo>
                    <a:pt x="516" y="610"/>
                  </a:lnTo>
                  <a:lnTo>
                    <a:pt x="510" y="605"/>
                  </a:lnTo>
                  <a:lnTo>
                    <a:pt x="509" y="604"/>
                  </a:lnTo>
                  <a:lnTo>
                    <a:pt x="509" y="602"/>
                  </a:lnTo>
                  <a:lnTo>
                    <a:pt x="507" y="600"/>
                  </a:lnTo>
                  <a:lnTo>
                    <a:pt x="503" y="596"/>
                  </a:lnTo>
                  <a:lnTo>
                    <a:pt x="498" y="594"/>
                  </a:lnTo>
                  <a:lnTo>
                    <a:pt x="497" y="593"/>
                  </a:lnTo>
                  <a:lnTo>
                    <a:pt x="497" y="590"/>
                  </a:lnTo>
                  <a:lnTo>
                    <a:pt x="495" y="588"/>
                  </a:lnTo>
                  <a:lnTo>
                    <a:pt x="492" y="585"/>
                  </a:lnTo>
                  <a:lnTo>
                    <a:pt x="490" y="581"/>
                  </a:lnTo>
                  <a:lnTo>
                    <a:pt x="485" y="573"/>
                  </a:lnTo>
                  <a:lnTo>
                    <a:pt x="483" y="570"/>
                  </a:lnTo>
                  <a:lnTo>
                    <a:pt x="481" y="568"/>
                  </a:lnTo>
                  <a:lnTo>
                    <a:pt x="477" y="566"/>
                  </a:lnTo>
                  <a:lnTo>
                    <a:pt x="473" y="561"/>
                  </a:lnTo>
                  <a:lnTo>
                    <a:pt x="473" y="560"/>
                  </a:lnTo>
                  <a:lnTo>
                    <a:pt x="472" y="558"/>
                  </a:lnTo>
                  <a:lnTo>
                    <a:pt x="472" y="556"/>
                  </a:lnTo>
                  <a:lnTo>
                    <a:pt x="474" y="556"/>
                  </a:lnTo>
                  <a:lnTo>
                    <a:pt x="474" y="555"/>
                  </a:lnTo>
                  <a:lnTo>
                    <a:pt x="473" y="554"/>
                  </a:lnTo>
                  <a:lnTo>
                    <a:pt x="472" y="554"/>
                  </a:lnTo>
                  <a:lnTo>
                    <a:pt x="473" y="550"/>
                  </a:lnTo>
                  <a:lnTo>
                    <a:pt x="471" y="544"/>
                  </a:lnTo>
                  <a:lnTo>
                    <a:pt x="472" y="541"/>
                  </a:lnTo>
                  <a:lnTo>
                    <a:pt x="469" y="539"/>
                  </a:lnTo>
                  <a:lnTo>
                    <a:pt x="468" y="537"/>
                  </a:lnTo>
                  <a:lnTo>
                    <a:pt x="467" y="535"/>
                  </a:lnTo>
                  <a:lnTo>
                    <a:pt x="466" y="533"/>
                  </a:lnTo>
                  <a:lnTo>
                    <a:pt x="466" y="531"/>
                  </a:lnTo>
                  <a:lnTo>
                    <a:pt x="465" y="530"/>
                  </a:lnTo>
                  <a:lnTo>
                    <a:pt x="464" y="530"/>
                  </a:lnTo>
                  <a:lnTo>
                    <a:pt x="462" y="529"/>
                  </a:lnTo>
                  <a:lnTo>
                    <a:pt x="457" y="529"/>
                  </a:lnTo>
                  <a:lnTo>
                    <a:pt x="454" y="529"/>
                  </a:lnTo>
                  <a:lnTo>
                    <a:pt x="450" y="530"/>
                  </a:lnTo>
                  <a:lnTo>
                    <a:pt x="419" y="551"/>
                  </a:lnTo>
                  <a:lnTo>
                    <a:pt x="415" y="552"/>
                  </a:lnTo>
                  <a:lnTo>
                    <a:pt x="412" y="552"/>
                  </a:lnTo>
                  <a:lnTo>
                    <a:pt x="410" y="547"/>
                  </a:lnTo>
                  <a:lnTo>
                    <a:pt x="410" y="545"/>
                  </a:lnTo>
                  <a:lnTo>
                    <a:pt x="410" y="541"/>
                  </a:lnTo>
                  <a:lnTo>
                    <a:pt x="408" y="538"/>
                  </a:lnTo>
                  <a:lnTo>
                    <a:pt x="407" y="537"/>
                  </a:lnTo>
                  <a:lnTo>
                    <a:pt x="407" y="536"/>
                  </a:lnTo>
                  <a:lnTo>
                    <a:pt x="406" y="536"/>
                  </a:lnTo>
                  <a:lnTo>
                    <a:pt x="405" y="535"/>
                  </a:lnTo>
                  <a:lnTo>
                    <a:pt x="404" y="535"/>
                  </a:lnTo>
                  <a:lnTo>
                    <a:pt x="402" y="535"/>
                  </a:lnTo>
                  <a:lnTo>
                    <a:pt x="400" y="535"/>
                  </a:lnTo>
                  <a:lnTo>
                    <a:pt x="398" y="536"/>
                  </a:lnTo>
                  <a:lnTo>
                    <a:pt x="397" y="536"/>
                  </a:lnTo>
                  <a:lnTo>
                    <a:pt x="396" y="535"/>
                  </a:lnTo>
                  <a:lnTo>
                    <a:pt x="395" y="535"/>
                  </a:lnTo>
                  <a:lnTo>
                    <a:pt x="394" y="534"/>
                  </a:lnTo>
                  <a:lnTo>
                    <a:pt x="393" y="535"/>
                  </a:lnTo>
                  <a:lnTo>
                    <a:pt x="388" y="536"/>
                  </a:lnTo>
                  <a:lnTo>
                    <a:pt x="387" y="536"/>
                  </a:lnTo>
                  <a:lnTo>
                    <a:pt x="383" y="536"/>
                  </a:lnTo>
                  <a:lnTo>
                    <a:pt x="382" y="535"/>
                  </a:lnTo>
                  <a:lnTo>
                    <a:pt x="383" y="530"/>
                  </a:lnTo>
                  <a:lnTo>
                    <a:pt x="382" y="530"/>
                  </a:lnTo>
                  <a:lnTo>
                    <a:pt x="381" y="529"/>
                  </a:lnTo>
                  <a:lnTo>
                    <a:pt x="381" y="528"/>
                  </a:lnTo>
                  <a:lnTo>
                    <a:pt x="381" y="526"/>
                  </a:lnTo>
                  <a:lnTo>
                    <a:pt x="381" y="525"/>
                  </a:lnTo>
                  <a:lnTo>
                    <a:pt x="381" y="523"/>
                  </a:lnTo>
                  <a:lnTo>
                    <a:pt x="380" y="523"/>
                  </a:lnTo>
                  <a:lnTo>
                    <a:pt x="380" y="525"/>
                  </a:lnTo>
                  <a:lnTo>
                    <a:pt x="379" y="527"/>
                  </a:lnTo>
                  <a:lnTo>
                    <a:pt x="377" y="528"/>
                  </a:lnTo>
                  <a:lnTo>
                    <a:pt x="376" y="528"/>
                  </a:lnTo>
                  <a:lnTo>
                    <a:pt x="373" y="527"/>
                  </a:lnTo>
                  <a:lnTo>
                    <a:pt x="373" y="526"/>
                  </a:lnTo>
                  <a:lnTo>
                    <a:pt x="372" y="525"/>
                  </a:lnTo>
                  <a:lnTo>
                    <a:pt x="370" y="525"/>
                  </a:lnTo>
                  <a:lnTo>
                    <a:pt x="368" y="523"/>
                  </a:lnTo>
                  <a:lnTo>
                    <a:pt x="361" y="520"/>
                  </a:lnTo>
                  <a:lnTo>
                    <a:pt x="360" y="519"/>
                  </a:lnTo>
                  <a:lnTo>
                    <a:pt x="359" y="514"/>
                  </a:lnTo>
                  <a:lnTo>
                    <a:pt x="357" y="512"/>
                  </a:lnTo>
                  <a:lnTo>
                    <a:pt x="355" y="511"/>
                  </a:lnTo>
                  <a:lnTo>
                    <a:pt x="352" y="510"/>
                  </a:lnTo>
                  <a:lnTo>
                    <a:pt x="353" y="509"/>
                  </a:lnTo>
                  <a:lnTo>
                    <a:pt x="354" y="508"/>
                  </a:lnTo>
                  <a:lnTo>
                    <a:pt x="359" y="509"/>
                  </a:lnTo>
                  <a:lnTo>
                    <a:pt x="361" y="509"/>
                  </a:lnTo>
                  <a:lnTo>
                    <a:pt x="364" y="508"/>
                  </a:lnTo>
                  <a:lnTo>
                    <a:pt x="365" y="508"/>
                  </a:lnTo>
                  <a:lnTo>
                    <a:pt x="368" y="508"/>
                  </a:lnTo>
                  <a:lnTo>
                    <a:pt x="372" y="510"/>
                  </a:lnTo>
                  <a:lnTo>
                    <a:pt x="373" y="510"/>
                  </a:lnTo>
                  <a:lnTo>
                    <a:pt x="376" y="511"/>
                  </a:lnTo>
                  <a:lnTo>
                    <a:pt x="377" y="511"/>
                  </a:lnTo>
                  <a:lnTo>
                    <a:pt x="378" y="512"/>
                  </a:lnTo>
                  <a:lnTo>
                    <a:pt x="380" y="514"/>
                  </a:lnTo>
                  <a:lnTo>
                    <a:pt x="380" y="513"/>
                  </a:lnTo>
                  <a:lnTo>
                    <a:pt x="382" y="510"/>
                  </a:lnTo>
                  <a:lnTo>
                    <a:pt x="385" y="505"/>
                  </a:lnTo>
                  <a:lnTo>
                    <a:pt x="386" y="504"/>
                  </a:lnTo>
                  <a:lnTo>
                    <a:pt x="386" y="502"/>
                  </a:lnTo>
                  <a:lnTo>
                    <a:pt x="383" y="503"/>
                  </a:lnTo>
                  <a:lnTo>
                    <a:pt x="382" y="502"/>
                  </a:lnTo>
                  <a:lnTo>
                    <a:pt x="381" y="500"/>
                  </a:lnTo>
                  <a:lnTo>
                    <a:pt x="380" y="496"/>
                  </a:lnTo>
                  <a:lnTo>
                    <a:pt x="379" y="496"/>
                  </a:lnTo>
                  <a:lnTo>
                    <a:pt x="378" y="499"/>
                  </a:lnTo>
                  <a:lnTo>
                    <a:pt x="376" y="500"/>
                  </a:lnTo>
                  <a:lnTo>
                    <a:pt x="377" y="497"/>
                  </a:lnTo>
                  <a:lnTo>
                    <a:pt x="376" y="495"/>
                  </a:lnTo>
                  <a:lnTo>
                    <a:pt x="376" y="496"/>
                  </a:lnTo>
                  <a:lnTo>
                    <a:pt x="374" y="496"/>
                  </a:lnTo>
                  <a:lnTo>
                    <a:pt x="372" y="497"/>
                  </a:lnTo>
                  <a:lnTo>
                    <a:pt x="372" y="496"/>
                  </a:lnTo>
                  <a:lnTo>
                    <a:pt x="371" y="495"/>
                  </a:lnTo>
                  <a:lnTo>
                    <a:pt x="370" y="495"/>
                  </a:lnTo>
                  <a:lnTo>
                    <a:pt x="369" y="495"/>
                  </a:lnTo>
                  <a:lnTo>
                    <a:pt x="367" y="495"/>
                  </a:lnTo>
                  <a:lnTo>
                    <a:pt x="364" y="494"/>
                  </a:lnTo>
                  <a:lnTo>
                    <a:pt x="363" y="494"/>
                  </a:lnTo>
                  <a:lnTo>
                    <a:pt x="361" y="495"/>
                  </a:lnTo>
                  <a:lnTo>
                    <a:pt x="357" y="495"/>
                  </a:lnTo>
                  <a:lnTo>
                    <a:pt x="355" y="496"/>
                  </a:lnTo>
                  <a:lnTo>
                    <a:pt x="354" y="499"/>
                  </a:lnTo>
                  <a:lnTo>
                    <a:pt x="356" y="500"/>
                  </a:lnTo>
                  <a:lnTo>
                    <a:pt x="360" y="501"/>
                  </a:lnTo>
                  <a:lnTo>
                    <a:pt x="362" y="502"/>
                  </a:lnTo>
                  <a:lnTo>
                    <a:pt x="363" y="504"/>
                  </a:lnTo>
                  <a:lnTo>
                    <a:pt x="361" y="506"/>
                  </a:lnTo>
                  <a:lnTo>
                    <a:pt x="360" y="506"/>
                  </a:lnTo>
                  <a:lnTo>
                    <a:pt x="354" y="505"/>
                  </a:lnTo>
                  <a:lnTo>
                    <a:pt x="353" y="506"/>
                  </a:lnTo>
                  <a:lnTo>
                    <a:pt x="347" y="511"/>
                  </a:lnTo>
                  <a:lnTo>
                    <a:pt x="347" y="512"/>
                  </a:lnTo>
                  <a:lnTo>
                    <a:pt x="346" y="513"/>
                  </a:lnTo>
                  <a:lnTo>
                    <a:pt x="346" y="514"/>
                  </a:lnTo>
                  <a:lnTo>
                    <a:pt x="347" y="516"/>
                  </a:lnTo>
                  <a:lnTo>
                    <a:pt x="346" y="517"/>
                  </a:lnTo>
                  <a:lnTo>
                    <a:pt x="345" y="518"/>
                  </a:lnTo>
                  <a:lnTo>
                    <a:pt x="346" y="520"/>
                  </a:lnTo>
                  <a:lnTo>
                    <a:pt x="348" y="522"/>
                  </a:lnTo>
                  <a:lnTo>
                    <a:pt x="350" y="523"/>
                  </a:lnTo>
                  <a:lnTo>
                    <a:pt x="352" y="526"/>
                  </a:lnTo>
                  <a:lnTo>
                    <a:pt x="353" y="527"/>
                  </a:lnTo>
                  <a:lnTo>
                    <a:pt x="353" y="530"/>
                  </a:lnTo>
                  <a:lnTo>
                    <a:pt x="354" y="535"/>
                  </a:lnTo>
                  <a:lnTo>
                    <a:pt x="353" y="537"/>
                  </a:lnTo>
                  <a:lnTo>
                    <a:pt x="353" y="539"/>
                  </a:lnTo>
                  <a:lnTo>
                    <a:pt x="352" y="541"/>
                  </a:lnTo>
                  <a:lnTo>
                    <a:pt x="352" y="542"/>
                  </a:lnTo>
                  <a:lnTo>
                    <a:pt x="353" y="544"/>
                  </a:lnTo>
                  <a:lnTo>
                    <a:pt x="353" y="545"/>
                  </a:lnTo>
                  <a:lnTo>
                    <a:pt x="352" y="547"/>
                  </a:lnTo>
                  <a:lnTo>
                    <a:pt x="351" y="550"/>
                  </a:lnTo>
                  <a:lnTo>
                    <a:pt x="350" y="551"/>
                  </a:lnTo>
                  <a:lnTo>
                    <a:pt x="347" y="552"/>
                  </a:lnTo>
                  <a:lnTo>
                    <a:pt x="341" y="551"/>
                  </a:lnTo>
                  <a:lnTo>
                    <a:pt x="338" y="552"/>
                  </a:lnTo>
                  <a:lnTo>
                    <a:pt x="337" y="551"/>
                  </a:lnTo>
                  <a:lnTo>
                    <a:pt x="330" y="551"/>
                  </a:lnTo>
                  <a:lnTo>
                    <a:pt x="326" y="548"/>
                  </a:lnTo>
                  <a:lnTo>
                    <a:pt x="324" y="547"/>
                  </a:lnTo>
                  <a:lnTo>
                    <a:pt x="324" y="550"/>
                  </a:lnTo>
                  <a:lnTo>
                    <a:pt x="325" y="551"/>
                  </a:lnTo>
                  <a:lnTo>
                    <a:pt x="326" y="553"/>
                  </a:lnTo>
                  <a:lnTo>
                    <a:pt x="326" y="555"/>
                  </a:lnTo>
                  <a:lnTo>
                    <a:pt x="326" y="556"/>
                  </a:lnTo>
                  <a:lnTo>
                    <a:pt x="325" y="558"/>
                  </a:lnTo>
                  <a:lnTo>
                    <a:pt x="324" y="558"/>
                  </a:lnTo>
                  <a:lnTo>
                    <a:pt x="324" y="559"/>
                  </a:lnTo>
                  <a:lnTo>
                    <a:pt x="321" y="559"/>
                  </a:lnTo>
                  <a:lnTo>
                    <a:pt x="313" y="559"/>
                  </a:lnTo>
                  <a:lnTo>
                    <a:pt x="313" y="558"/>
                  </a:lnTo>
                  <a:lnTo>
                    <a:pt x="313" y="559"/>
                  </a:lnTo>
                  <a:lnTo>
                    <a:pt x="312" y="559"/>
                  </a:lnTo>
                  <a:lnTo>
                    <a:pt x="309" y="558"/>
                  </a:lnTo>
                  <a:lnTo>
                    <a:pt x="308" y="556"/>
                  </a:lnTo>
                  <a:lnTo>
                    <a:pt x="307" y="555"/>
                  </a:lnTo>
                  <a:lnTo>
                    <a:pt x="305" y="555"/>
                  </a:lnTo>
                  <a:lnTo>
                    <a:pt x="305" y="554"/>
                  </a:lnTo>
                  <a:lnTo>
                    <a:pt x="304" y="552"/>
                  </a:lnTo>
                  <a:lnTo>
                    <a:pt x="304" y="551"/>
                  </a:lnTo>
                  <a:lnTo>
                    <a:pt x="302" y="545"/>
                  </a:lnTo>
                  <a:lnTo>
                    <a:pt x="302" y="544"/>
                  </a:lnTo>
                  <a:lnTo>
                    <a:pt x="301" y="543"/>
                  </a:lnTo>
                  <a:lnTo>
                    <a:pt x="300" y="541"/>
                  </a:lnTo>
                  <a:lnTo>
                    <a:pt x="299" y="538"/>
                  </a:lnTo>
                  <a:lnTo>
                    <a:pt x="298" y="537"/>
                  </a:lnTo>
                  <a:lnTo>
                    <a:pt x="299" y="536"/>
                  </a:lnTo>
                  <a:lnTo>
                    <a:pt x="299" y="535"/>
                  </a:lnTo>
                  <a:lnTo>
                    <a:pt x="300" y="535"/>
                  </a:lnTo>
                  <a:lnTo>
                    <a:pt x="301" y="534"/>
                  </a:lnTo>
                  <a:lnTo>
                    <a:pt x="301" y="533"/>
                  </a:lnTo>
                  <a:lnTo>
                    <a:pt x="301" y="531"/>
                  </a:lnTo>
                  <a:lnTo>
                    <a:pt x="300" y="530"/>
                  </a:lnTo>
                  <a:lnTo>
                    <a:pt x="300" y="529"/>
                  </a:lnTo>
                  <a:lnTo>
                    <a:pt x="295" y="526"/>
                  </a:lnTo>
                  <a:lnTo>
                    <a:pt x="293" y="521"/>
                  </a:lnTo>
                  <a:lnTo>
                    <a:pt x="291" y="518"/>
                  </a:lnTo>
                  <a:lnTo>
                    <a:pt x="290" y="518"/>
                  </a:lnTo>
                  <a:lnTo>
                    <a:pt x="288" y="517"/>
                  </a:lnTo>
                  <a:lnTo>
                    <a:pt x="287" y="517"/>
                  </a:lnTo>
                  <a:lnTo>
                    <a:pt x="284" y="518"/>
                  </a:lnTo>
                  <a:lnTo>
                    <a:pt x="283" y="518"/>
                  </a:lnTo>
                  <a:lnTo>
                    <a:pt x="282" y="518"/>
                  </a:lnTo>
                  <a:lnTo>
                    <a:pt x="281" y="517"/>
                  </a:lnTo>
                  <a:lnTo>
                    <a:pt x="279" y="516"/>
                  </a:lnTo>
                  <a:lnTo>
                    <a:pt x="278" y="510"/>
                  </a:lnTo>
                  <a:lnTo>
                    <a:pt x="277" y="508"/>
                  </a:lnTo>
                  <a:lnTo>
                    <a:pt x="276" y="505"/>
                  </a:lnTo>
                  <a:lnTo>
                    <a:pt x="274" y="503"/>
                  </a:lnTo>
                  <a:lnTo>
                    <a:pt x="273" y="502"/>
                  </a:lnTo>
                  <a:lnTo>
                    <a:pt x="261" y="501"/>
                  </a:lnTo>
                  <a:lnTo>
                    <a:pt x="261" y="497"/>
                  </a:lnTo>
                  <a:lnTo>
                    <a:pt x="261" y="442"/>
                  </a:lnTo>
                  <a:lnTo>
                    <a:pt x="261" y="439"/>
                  </a:lnTo>
                  <a:lnTo>
                    <a:pt x="260" y="439"/>
                  </a:lnTo>
                  <a:lnTo>
                    <a:pt x="227" y="439"/>
                  </a:lnTo>
                  <a:lnTo>
                    <a:pt x="229" y="411"/>
                  </a:lnTo>
                  <a:lnTo>
                    <a:pt x="229" y="392"/>
                  </a:lnTo>
                  <a:lnTo>
                    <a:pt x="243" y="350"/>
                  </a:lnTo>
                  <a:lnTo>
                    <a:pt x="244" y="347"/>
                  </a:lnTo>
                  <a:lnTo>
                    <a:pt x="244" y="345"/>
                  </a:lnTo>
                  <a:lnTo>
                    <a:pt x="242" y="343"/>
                  </a:lnTo>
                  <a:lnTo>
                    <a:pt x="239" y="340"/>
                  </a:lnTo>
                  <a:lnTo>
                    <a:pt x="238" y="338"/>
                  </a:lnTo>
                  <a:lnTo>
                    <a:pt x="236" y="337"/>
                  </a:lnTo>
                  <a:lnTo>
                    <a:pt x="236" y="335"/>
                  </a:lnTo>
                  <a:lnTo>
                    <a:pt x="235" y="334"/>
                  </a:lnTo>
                  <a:lnTo>
                    <a:pt x="235" y="333"/>
                  </a:lnTo>
                  <a:lnTo>
                    <a:pt x="233" y="332"/>
                  </a:lnTo>
                  <a:lnTo>
                    <a:pt x="232" y="332"/>
                  </a:lnTo>
                  <a:lnTo>
                    <a:pt x="229" y="325"/>
                  </a:lnTo>
                  <a:lnTo>
                    <a:pt x="229" y="322"/>
                  </a:lnTo>
                  <a:lnTo>
                    <a:pt x="227" y="320"/>
                  </a:lnTo>
                  <a:lnTo>
                    <a:pt x="224" y="319"/>
                  </a:lnTo>
                  <a:lnTo>
                    <a:pt x="223" y="317"/>
                  </a:lnTo>
                  <a:lnTo>
                    <a:pt x="221" y="312"/>
                  </a:lnTo>
                  <a:lnTo>
                    <a:pt x="218" y="310"/>
                  </a:lnTo>
                  <a:lnTo>
                    <a:pt x="216" y="309"/>
                  </a:lnTo>
                  <a:lnTo>
                    <a:pt x="215" y="309"/>
                  </a:lnTo>
                  <a:lnTo>
                    <a:pt x="214" y="308"/>
                  </a:lnTo>
                  <a:lnTo>
                    <a:pt x="214" y="307"/>
                  </a:lnTo>
                  <a:lnTo>
                    <a:pt x="212" y="305"/>
                  </a:lnTo>
                  <a:lnTo>
                    <a:pt x="210" y="305"/>
                  </a:lnTo>
                  <a:lnTo>
                    <a:pt x="209" y="304"/>
                  </a:lnTo>
                  <a:lnTo>
                    <a:pt x="209" y="303"/>
                  </a:lnTo>
                  <a:lnTo>
                    <a:pt x="210" y="302"/>
                  </a:lnTo>
                  <a:lnTo>
                    <a:pt x="210" y="301"/>
                  </a:lnTo>
                  <a:lnTo>
                    <a:pt x="210" y="300"/>
                  </a:lnTo>
                  <a:lnTo>
                    <a:pt x="212" y="299"/>
                  </a:lnTo>
                  <a:lnTo>
                    <a:pt x="212" y="296"/>
                  </a:lnTo>
                  <a:lnTo>
                    <a:pt x="212" y="295"/>
                  </a:lnTo>
                  <a:lnTo>
                    <a:pt x="209" y="294"/>
                  </a:lnTo>
                  <a:lnTo>
                    <a:pt x="208" y="292"/>
                  </a:lnTo>
                  <a:lnTo>
                    <a:pt x="207" y="291"/>
                  </a:lnTo>
                  <a:lnTo>
                    <a:pt x="205" y="288"/>
                  </a:lnTo>
                  <a:lnTo>
                    <a:pt x="205" y="287"/>
                  </a:lnTo>
                  <a:lnTo>
                    <a:pt x="201" y="285"/>
                  </a:lnTo>
                  <a:lnTo>
                    <a:pt x="201" y="284"/>
                  </a:lnTo>
                  <a:lnTo>
                    <a:pt x="200" y="283"/>
                  </a:lnTo>
                  <a:lnTo>
                    <a:pt x="200" y="282"/>
                  </a:lnTo>
                  <a:lnTo>
                    <a:pt x="201" y="279"/>
                  </a:lnTo>
                  <a:lnTo>
                    <a:pt x="203" y="278"/>
                  </a:lnTo>
                  <a:lnTo>
                    <a:pt x="203" y="276"/>
                  </a:lnTo>
                  <a:lnTo>
                    <a:pt x="201" y="276"/>
                  </a:lnTo>
                  <a:lnTo>
                    <a:pt x="199" y="274"/>
                  </a:lnTo>
                  <a:lnTo>
                    <a:pt x="198" y="271"/>
                  </a:lnTo>
                  <a:lnTo>
                    <a:pt x="197" y="269"/>
                  </a:lnTo>
                  <a:lnTo>
                    <a:pt x="196" y="268"/>
                  </a:lnTo>
                  <a:lnTo>
                    <a:pt x="193" y="267"/>
                  </a:lnTo>
                  <a:lnTo>
                    <a:pt x="188" y="265"/>
                  </a:lnTo>
                  <a:lnTo>
                    <a:pt x="186" y="265"/>
                  </a:lnTo>
                  <a:lnTo>
                    <a:pt x="181" y="267"/>
                  </a:lnTo>
                  <a:lnTo>
                    <a:pt x="180" y="268"/>
                  </a:lnTo>
                  <a:lnTo>
                    <a:pt x="177" y="268"/>
                  </a:lnTo>
                  <a:lnTo>
                    <a:pt x="173" y="268"/>
                  </a:lnTo>
                  <a:lnTo>
                    <a:pt x="170" y="266"/>
                  </a:lnTo>
                  <a:lnTo>
                    <a:pt x="167" y="263"/>
                  </a:lnTo>
                  <a:lnTo>
                    <a:pt x="137" y="237"/>
                  </a:lnTo>
                  <a:lnTo>
                    <a:pt x="134" y="233"/>
                  </a:lnTo>
                  <a:lnTo>
                    <a:pt x="127" y="229"/>
                  </a:lnTo>
                  <a:lnTo>
                    <a:pt x="122" y="225"/>
                  </a:lnTo>
                  <a:lnTo>
                    <a:pt x="121" y="225"/>
                  </a:lnTo>
                  <a:lnTo>
                    <a:pt x="112" y="219"/>
                  </a:lnTo>
                  <a:lnTo>
                    <a:pt x="110" y="217"/>
                  </a:lnTo>
                  <a:lnTo>
                    <a:pt x="100" y="212"/>
                  </a:lnTo>
                  <a:lnTo>
                    <a:pt x="89" y="209"/>
                  </a:lnTo>
                  <a:lnTo>
                    <a:pt x="77" y="210"/>
                  </a:lnTo>
                  <a:lnTo>
                    <a:pt x="71" y="209"/>
                  </a:lnTo>
                  <a:lnTo>
                    <a:pt x="69" y="204"/>
                  </a:lnTo>
                  <a:lnTo>
                    <a:pt x="70" y="203"/>
                  </a:lnTo>
                  <a:lnTo>
                    <a:pt x="72" y="202"/>
                  </a:lnTo>
                  <a:lnTo>
                    <a:pt x="74" y="200"/>
                  </a:lnTo>
                  <a:lnTo>
                    <a:pt x="75" y="199"/>
                  </a:lnTo>
                  <a:lnTo>
                    <a:pt x="74" y="196"/>
                  </a:lnTo>
                  <a:lnTo>
                    <a:pt x="72" y="195"/>
                  </a:lnTo>
                  <a:lnTo>
                    <a:pt x="70" y="194"/>
                  </a:lnTo>
                  <a:lnTo>
                    <a:pt x="67" y="194"/>
                  </a:lnTo>
                  <a:lnTo>
                    <a:pt x="65" y="193"/>
                  </a:lnTo>
                  <a:lnTo>
                    <a:pt x="65" y="192"/>
                  </a:lnTo>
                  <a:lnTo>
                    <a:pt x="67" y="191"/>
                  </a:lnTo>
                  <a:lnTo>
                    <a:pt x="69" y="190"/>
                  </a:lnTo>
                  <a:lnTo>
                    <a:pt x="71" y="190"/>
                  </a:lnTo>
                  <a:lnTo>
                    <a:pt x="72" y="190"/>
                  </a:lnTo>
                  <a:lnTo>
                    <a:pt x="75" y="188"/>
                  </a:lnTo>
                  <a:lnTo>
                    <a:pt x="77" y="185"/>
                  </a:lnTo>
                  <a:lnTo>
                    <a:pt x="78" y="184"/>
                  </a:lnTo>
                  <a:lnTo>
                    <a:pt x="79" y="183"/>
                  </a:lnTo>
                  <a:lnTo>
                    <a:pt x="79" y="182"/>
                  </a:lnTo>
                  <a:lnTo>
                    <a:pt x="78" y="180"/>
                  </a:lnTo>
                  <a:lnTo>
                    <a:pt x="78" y="179"/>
                  </a:lnTo>
                  <a:lnTo>
                    <a:pt x="78" y="178"/>
                  </a:lnTo>
                  <a:lnTo>
                    <a:pt x="78" y="176"/>
                  </a:lnTo>
                  <a:lnTo>
                    <a:pt x="78" y="175"/>
                  </a:lnTo>
                  <a:lnTo>
                    <a:pt x="77" y="173"/>
                  </a:lnTo>
                  <a:lnTo>
                    <a:pt x="76" y="171"/>
                  </a:lnTo>
                  <a:lnTo>
                    <a:pt x="72" y="169"/>
                  </a:lnTo>
                  <a:lnTo>
                    <a:pt x="69" y="163"/>
                  </a:lnTo>
                  <a:lnTo>
                    <a:pt x="66" y="160"/>
                  </a:lnTo>
                  <a:lnTo>
                    <a:pt x="65" y="159"/>
                  </a:lnTo>
                  <a:lnTo>
                    <a:pt x="65" y="157"/>
                  </a:lnTo>
                  <a:lnTo>
                    <a:pt x="65" y="154"/>
                  </a:lnTo>
                  <a:lnTo>
                    <a:pt x="63" y="152"/>
                  </a:lnTo>
                  <a:lnTo>
                    <a:pt x="62" y="150"/>
                  </a:lnTo>
                  <a:lnTo>
                    <a:pt x="60" y="145"/>
                  </a:lnTo>
                  <a:lnTo>
                    <a:pt x="59" y="145"/>
                  </a:lnTo>
                  <a:lnTo>
                    <a:pt x="58" y="144"/>
                  </a:lnTo>
                  <a:lnTo>
                    <a:pt x="58" y="145"/>
                  </a:lnTo>
                  <a:lnTo>
                    <a:pt x="57" y="145"/>
                  </a:lnTo>
                  <a:lnTo>
                    <a:pt x="56" y="146"/>
                  </a:lnTo>
                  <a:lnTo>
                    <a:pt x="52" y="148"/>
                  </a:lnTo>
                  <a:lnTo>
                    <a:pt x="49" y="146"/>
                  </a:lnTo>
                  <a:lnTo>
                    <a:pt x="48" y="145"/>
                  </a:lnTo>
                  <a:lnTo>
                    <a:pt x="49" y="143"/>
                  </a:lnTo>
                  <a:lnTo>
                    <a:pt x="53" y="140"/>
                  </a:lnTo>
                  <a:lnTo>
                    <a:pt x="54" y="138"/>
                  </a:lnTo>
                  <a:lnTo>
                    <a:pt x="54" y="136"/>
                  </a:lnTo>
                  <a:lnTo>
                    <a:pt x="52" y="134"/>
                  </a:lnTo>
                  <a:lnTo>
                    <a:pt x="50" y="133"/>
                  </a:lnTo>
                  <a:lnTo>
                    <a:pt x="51" y="128"/>
                  </a:lnTo>
                  <a:lnTo>
                    <a:pt x="49" y="129"/>
                  </a:lnTo>
                  <a:lnTo>
                    <a:pt x="44" y="129"/>
                  </a:lnTo>
                  <a:lnTo>
                    <a:pt x="42" y="131"/>
                  </a:lnTo>
                  <a:lnTo>
                    <a:pt x="39" y="133"/>
                  </a:lnTo>
                  <a:lnTo>
                    <a:pt x="37" y="134"/>
                  </a:lnTo>
                  <a:lnTo>
                    <a:pt x="35" y="134"/>
                  </a:lnTo>
                  <a:lnTo>
                    <a:pt x="35" y="129"/>
                  </a:lnTo>
                  <a:lnTo>
                    <a:pt x="35" y="128"/>
                  </a:lnTo>
                  <a:lnTo>
                    <a:pt x="34" y="127"/>
                  </a:lnTo>
                  <a:lnTo>
                    <a:pt x="29" y="124"/>
                  </a:lnTo>
                  <a:lnTo>
                    <a:pt x="28" y="123"/>
                  </a:lnTo>
                  <a:lnTo>
                    <a:pt x="27" y="120"/>
                  </a:lnTo>
                  <a:lnTo>
                    <a:pt x="26" y="119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4" y="112"/>
                  </a:lnTo>
                  <a:lnTo>
                    <a:pt x="23" y="111"/>
                  </a:lnTo>
                  <a:lnTo>
                    <a:pt x="22" y="109"/>
                  </a:lnTo>
                  <a:lnTo>
                    <a:pt x="19" y="108"/>
                  </a:lnTo>
                  <a:lnTo>
                    <a:pt x="11" y="92"/>
                  </a:lnTo>
                  <a:lnTo>
                    <a:pt x="10" y="92"/>
                  </a:lnTo>
                  <a:lnTo>
                    <a:pt x="8" y="92"/>
                  </a:lnTo>
                  <a:lnTo>
                    <a:pt x="5" y="92"/>
                  </a:lnTo>
                  <a:lnTo>
                    <a:pt x="2" y="91"/>
                  </a:lnTo>
                  <a:lnTo>
                    <a:pt x="0" y="87"/>
                  </a:lnTo>
                  <a:lnTo>
                    <a:pt x="2" y="86"/>
                  </a:lnTo>
                  <a:lnTo>
                    <a:pt x="3" y="86"/>
                  </a:lnTo>
                  <a:lnTo>
                    <a:pt x="5" y="85"/>
                  </a:lnTo>
                  <a:lnTo>
                    <a:pt x="6" y="82"/>
                  </a:lnTo>
                  <a:lnTo>
                    <a:pt x="7" y="78"/>
                  </a:lnTo>
                  <a:lnTo>
                    <a:pt x="8" y="76"/>
                  </a:lnTo>
                  <a:lnTo>
                    <a:pt x="10" y="74"/>
                  </a:lnTo>
                  <a:lnTo>
                    <a:pt x="11" y="73"/>
                  </a:lnTo>
                  <a:lnTo>
                    <a:pt x="16" y="69"/>
                  </a:lnTo>
                  <a:lnTo>
                    <a:pt x="17" y="68"/>
                  </a:lnTo>
                  <a:lnTo>
                    <a:pt x="17" y="67"/>
                  </a:lnTo>
                  <a:lnTo>
                    <a:pt x="16" y="66"/>
                  </a:lnTo>
                  <a:lnTo>
                    <a:pt x="16" y="65"/>
                  </a:lnTo>
                  <a:lnTo>
                    <a:pt x="15" y="62"/>
                  </a:lnTo>
                  <a:lnTo>
                    <a:pt x="17" y="60"/>
                  </a:lnTo>
                  <a:lnTo>
                    <a:pt x="17" y="59"/>
                  </a:lnTo>
                  <a:lnTo>
                    <a:pt x="18" y="52"/>
                  </a:lnTo>
                  <a:lnTo>
                    <a:pt x="18" y="50"/>
                  </a:lnTo>
                  <a:lnTo>
                    <a:pt x="18" y="46"/>
                  </a:lnTo>
                  <a:lnTo>
                    <a:pt x="17" y="44"/>
                  </a:lnTo>
                  <a:lnTo>
                    <a:pt x="15" y="43"/>
                  </a:lnTo>
                  <a:lnTo>
                    <a:pt x="13" y="43"/>
                  </a:lnTo>
                  <a:lnTo>
                    <a:pt x="10" y="45"/>
                  </a:lnTo>
                  <a:lnTo>
                    <a:pt x="8" y="43"/>
                  </a:lnTo>
                  <a:lnTo>
                    <a:pt x="7" y="41"/>
                  </a:lnTo>
                  <a:lnTo>
                    <a:pt x="5" y="31"/>
                  </a:lnTo>
                  <a:lnTo>
                    <a:pt x="6" y="29"/>
                  </a:lnTo>
                  <a:lnTo>
                    <a:pt x="10" y="28"/>
                  </a:lnTo>
                  <a:lnTo>
                    <a:pt x="11" y="27"/>
                  </a:lnTo>
                  <a:lnTo>
                    <a:pt x="13" y="26"/>
                  </a:lnTo>
                  <a:lnTo>
                    <a:pt x="13" y="25"/>
                  </a:lnTo>
                  <a:lnTo>
                    <a:pt x="13" y="21"/>
                  </a:lnTo>
                  <a:lnTo>
                    <a:pt x="13" y="17"/>
                  </a:lnTo>
                  <a:lnTo>
                    <a:pt x="13" y="14"/>
                  </a:lnTo>
                  <a:lnTo>
                    <a:pt x="16" y="15"/>
                  </a:lnTo>
                  <a:lnTo>
                    <a:pt x="19" y="16"/>
                  </a:lnTo>
                  <a:lnTo>
                    <a:pt x="23" y="17"/>
                  </a:lnTo>
                  <a:lnTo>
                    <a:pt x="29" y="17"/>
                  </a:lnTo>
                  <a:lnTo>
                    <a:pt x="32" y="18"/>
                  </a:lnTo>
                  <a:lnTo>
                    <a:pt x="33" y="18"/>
                  </a:lnTo>
                  <a:lnTo>
                    <a:pt x="33" y="17"/>
                  </a:lnTo>
                  <a:lnTo>
                    <a:pt x="33" y="16"/>
                  </a:lnTo>
                  <a:lnTo>
                    <a:pt x="33" y="15"/>
                  </a:lnTo>
                  <a:lnTo>
                    <a:pt x="33" y="14"/>
                  </a:lnTo>
                  <a:lnTo>
                    <a:pt x="32" y="12"/>
                  </a:lnTo>
                  <a:lnTo>
                    <a:pt x="32" y="10"/>
                  </a:lnTo>
                  <a:lnTo>
                    <a:pt x="32" y="8"/>
                  </a:lnTo>
                  <a:lnTo>
                    <a:pt x="31" y="6"/>
                  </a:lnTo>
                  <a:lnTo>
                    <a:pt x="31" y="4"/>
                  </a:lnTo>
                  <a:lnTo>
                    <a:pt x="29" y="3"/>
                  </a:lnTo>
                  <a:lnTo>
                    <a:pt x="29" y="2"/>
                  </a:lnTo>
                  <a:lnTo>
                    <a:pt x="29" y="1"/>
                  </a:lnTo>
                  <a:lnTo>
                    <a:pt x="28" y="0"/>
                  </a:lnTo>
                  <a:lnTo>
                    <a:pt x="1545" y="0"/>
                  </a:lnTo>
                  <a:lnTo>
                    <a:pt x="1545" y="3"/>
                  </a:lnTo>
                  <a:lnTo>
                    <a:pt x="1545" y="7"/>
                  </a:lnTo>
                  <a:lnTo>
                    <a:pt x="1544" y="8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7" name="Freeform 36">
              <a:extLst>
                <a:ext uri="{FF2B5EF4-FFF2-40B4-BE49-F238E27FC236}">
                  <a16:creationId xmlns:a16="http://schemas.microsoft.com/office/drawing/2014/main" id="{E12777BB-48D5-BEFB-F131-42808A8490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2075" y="554038"/>
              <a:ext cx="3316288" cy="2741613"/>
            </a:xfrm>
            <a:custGeom>
              <a:avLst/>
              <a:gdLst>
                <a:gd name="T0" fmla="*/ 749 w 2089"/>
                <a:gd name="T1" fmla="*/ 1701 h 1727"/>
                <a:gd name="T2" fmla="*/ 723 w 2089"/>
                <a:gd name="T3" fmla="*/ 1681 h 1727"/>
                <a:gd name="T4" fmla="*/ 728 w 2089"/>
                <a:gd name="T5" fmla="*/ 1664 h 1727"/>
                <a:gd name="T6" fmla="*/ 235 w 2089"/>
                <a:gd name="T7" fmla="*/ 758 h 1727"/>
                <a:gd name="T8" fmla="*/ 221 w 2089"/>
                <a:gd name="T9" fmla="*/ 754 h 1727"/>
                <a:gd name="T10" fmla="*/ 216 w 2089"/>
                <a:gd name="T11" fmla="*/ 749 h 1727"/>
                <a:gd name="T12" fmla="*/ 205 w 2089"/>
                <a:gd name="T13" fmla="*/ 742 h 1727"/>
                <a:gd name="T14" fmla="*/ 201 w 2089"/>
                <a:gd name="T15" fmla="*/ 729 h 1727"/>
                <a:gd name="T16" fmla="*/ 1490 w 2089"/>
                <a:gd name="T17" fmla="*/ 551 h 1727"/>
                <a:gd name="T18" fmla="*/ 631 w 2089"/>
                <a:gd name="T19" fmla="*/ 53 h 1727"/>
                <a:gd name="T20" fmla="*/ 924 w 2089"/>
                <a:gd name="T21" fmla="*/ 273 h 1727"/>
                <a:gd name="T22" fmla="*/ 1197 w 2089"/>
                <a:gd name="T23" fmla="*/ 351 h 1727"/>
                <a:gd name="T24" fmla="*/ 1378 w 2089"/>
                <a:gd name="T25" fmla="*/ 429 h 1727"/>
                <a:gd name="T26" fmla="*/ 1407 w 2089"/>
                <a:gd name="T27" fmla="*/ 476 h 1727"/>
                <a:gd name="T28" fmla="*/ 1409 w 2089"/>
                <a:gd name="T29" fmla="*/ 503 h 1727"/>
                <a:gd name="T30" fmla="*/ 1419 w 2089"/>
                <a:gd name="T31" fmla="*/ 515 h 1727"/>
                <a:gd name="T32" fmla="*/ 1456 w 2089"/>
                <a:gd name="T33" fmla="*/ 527 h 1727"/>
                <a:gd name="T34" fmla="*/ 1456 w 2089"/>
                <a:gd name="T35" fmla="*/ 541 h 1727"/>
                <a:gd name="T36" fmla="*/ 1468 w 2089"/>
                <a:gd name="T37" fmla="*/ 569 h 1727"/>
                <a:gd name="T38" fmla="*/ 1503 w 2089"/>
                <a:gd name="T39" fmla="*/ 593 h 1727"/>
                <a:gd name="T40" fmla="*/ 1534 w 2089"/>
                <a:gd name="T41" fmla="*/ 645 h 1727"/>
                <a:gd name="T42" fmla="*/ 1531 w 2089"/>
                <a:gd name="T43" fmla="*/ 675 h 1727"/>
                <a:gd name="T44" fmla="*/ 1552 w 2089"/>
                <a:gd name="T45" fmla="*/ 729 h 1727"/>
                <a:gd name="T46" fmla="*/ 1578 w 2089"/>
                <a:gd name="T47" fmla="*/ 765 h 1727"/>
                <a:gd name="T48" fmla="*/ 1617 w 2089"/>
                <a:gd name="T49" fmla="*/ 848 h 1727"/>
                <a:gd name="T50" fmla="*/ 1676 w 2089"/>
                <a:gd name="T51" fmla="*/ 855 h 1727"/>
                <a:gd name="T52" fmla="*/ 1685 w 2089"/>
                <a:gd name="T53" fmla="*/ 896 h 1727"/>
                <a:gd name="T54" fmla="*/ 1940 w 2089"/>
                <a:gd name="T55" fmla="*/ 1054 h 1727"/>
                <a:gd name="T56" fmla="*/ 2029 w 2089"/>
                <a:gd name="T57" fmla="*/ 1329 h 1727"/>
                <a:gd name="T58" fmla="*/ 1519 w 2089"/>
                <a:gd name="T59" fmla="*/ 1482 h 1727"/>
                <a:gd name="T60" fmla="*/ 1182 w 2089"/>
                <a:gd name="T61" fmla="*/ 1636 h 1727"/>
                <a:gd name="T62" fmla="*/ 926 w 2089"/>
                <a:gd name="T63" fmla="*/ 1631 h 1727"/>
                <a:gd name="T64" fmla="*/ 851 w 2089"/>
                <a:gd name="T65" fmla="*/ 1644 h 1727"/>
                <a:gd name="T66" fmla="*/ 840 w 2089"/>
                <a:gd name="T67" fmla="*/ 1708 h 1727"/>
                <a:gd name="T68" fmla="*/ 800 w 2089"/>
                <a:gd name="T69" fmla="*/ 1681 h 1727"/>
                <a:gd name="T70" fmla="*/ 768 w 2089"/>
                <a:gd name="T71" fmla="*/ 1629 h 1727"/>
                <a:gd name="T72" fmla="*/ 718 w 2089"/>
                <a:gd name="T73" fmla="*/ 1574 h 1727"/>
                <a:gd name="T74" fmla="*/ 687 w 2089"/>
                <a:gd name="T75" fmla="*/ 1531 h 1727"/>
                <a:gd name="T76" fmla="*/ 658 w 2089"/>
                <a:gd name="T77" fmla="*/ 1484 h 1727"/>
                <a:gd name="T78" fmla="*/ 641 w 2089"/>
                <a:gd name="T79" fmla="*/ 1425 h 1727"/>
                <a:gd name="T80" fmla="*/ 603 w 2089"/>
                <a:gd name="T81" fmla="*/ 1368 h 1727"/>
                <a:gd name="T82" fmla="*/ 550 w 2089"/>
                <a:gd name="T83" fmla="*/ 1321 h 1727"/>
                <a:gd name="T84" fmla="*/ 493 w 2089"/>
                <a:gd name="T85" fmla="*/ 1281 h 1727"/>
                <a:gd name="T86" fmla="*/ 474 w 2089"/>
                <a:gd name="T87" fmla="*/ 1251 h 1727"/>
                <a:gd name="T88" fmla="*/ 456 w 2089"/>
                <a:gd name="T89" fmla="*/ 1197 h 1727"/>
                <a:gd name="T90" fmla="*/ 440 w 2089"/>
                <a:gd name="T91" fmla="*/ 1152 h 1727"/>
                <a:gd name="T92" fmla="*/ 451 w 2089"/>
                <a:gd name="T93" fmla="*/ 1088 h 1727"/>
                <a:gd name="T94" fmla="*/ 432 w 2089"/>
                <a:gd name="T95" fmla="*/ 1041 h 1727"/>
                <a:gd name="T96" fmla="*/ 408 w 2089"/>
                <a:gd name="T97" fmla="*/ 995 h 1727"/>
                <a:gd name="T98" fmla="*/ 378 w 2089"/>
                <a:gd name="T99" fmla="*/ 933 h 1727"/>
                <a:gd name="T100" fmla="*/ 334 w 2089"/>
                <a:gd name="T101" fmla="*/ 895 h 1727"/>
                <a:gd name="T102" fmla="*/ 283 w 2089"/>
                <a:gd name="T103" fmla="*/ 871 h 1727"/>
                <a:gd name="T104" fmla="*/ 260 w 2089"/>
                <a:gd name="T105" fmla="*/ 783 h 1727"/>
                <a:gd name="T106" fmla="*/ 221 w 2089"/>
                <a:gd name="T107" fmla="*/ 727 h 1727"/>
                <a:gd name="T108" fmla="*/ 152 w 2089"/>
                <a:gd name="T109" fmla="*/ 614 h 1727"/>
                <a:gd name="T110" fmla="*/ 77 w 2089"/>
                <a:gd name="T111" fmla="*/ 495 h 1727"/>
                <a:gd name="T112" fmla="*/ 43 w 2089"/>
                <a:gd name="T113" fmla="*/ 462 h 1727"/>
                <a:gd name="T114" fmla="*/ 25 w 2089"/>
                <a:gd name="T115" fmla="*/ 463 h 1727"/>
                <a:gd name="T116" fmla="*/ 5 w 2089"/>
                <a:gd name="T117" fmla="*/ 470 h 1727"/>
                <a:gd name="T118" fmla="*/ 10 w 2089"/>
                <a:gd name="T119" fmla="*/ 443 h 1727"/>
                <a:gd name="T120" fmla="*/ 34 w 2089"/>
                <a:gd name="T121" fmla="*/ 334 h 1727"/>
                <a:gd name="T122" fmla="*/ 248 w 2089"/>
                <a:gd name="T123" fmla="*/ 255 h 1727"/>
                <a:gd name="T124" fmla="*/ 380 w 2089"/>
                <a:gd name="T125" fmla="*/ 30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89" h="1727">
                  <a:moveTo>
                    <a:pt x="726" y="1687"/>
                  </a:moveTo>
                  <a:lnTo>
                    <a:pt x="727" y="1689"/>
                  </a:lnTo>
                  <a:lnTo>
                    <a:pt x="731" y="1687"/>
                  </a:lnTo>
                  <a:lnTo>
                    <a:pt x="732" y="1690"/>
                  </a:lnTo>
                  <a:lnTo>
                    <a:pt x="734" y="1690"/>
                  </a:lnTo>
                  <a:lnTo>
                    <a:pt x="736" y="1689"/>
                  </a:lnTo>
                  <a:lnTo>
                    <a:pt x="737" y="1689"/>
                  </a:lnTo>
                  <a:lnTo>
                    <a:pt x="739" y="1690"/>
                  </a:lnTo>
                  <a:lnTo>
                    <a:pt x="739" y="1691"/>
                  </a:lnTo>
                  <a:lnTo>
                    <a:pt x="740" y="1691"/>
                  </a:lnTo>
                  <a:lnTo>
                    <a:pt x="743" y="1690"/>
                  </a:lnTo>
                  <a:lnTo>
                    <a:pt x="740" y="1690"/>
                  </a:lnTo>
                  <a:lnTo>
                    <a:pt x="739" y="1687"/>
                  </a:lnTo>
                  <a:lnTo>
                    <a:pt x="740" y="1685"/>
                  </a:lnTo>
                  <a:lnTo>
                    <a:pt x="741" y="1682"/>
                  </a:lnTo>
                  <a:lnTo>
                    <a:pt x="743" y="1681"/>
                  </a:lnTo>
                  <a:lnTo>
                    <a:pt x="743" y="1682"/>
                  </a:lnTo>
                  <a:lnTo>
                    <a:pt x="744" y="1682"/>
                  </a:lnTo>
                  <a:lnTo>
                    <a:pt x="746" y="1683"/>
                  </a:lnTo>
                  <a:lnTo>
                    <a:pt x="746" y="1685"/>
                  </a:lnTo>
                  <a:lnTo>
                    <a:pt x="749" y="1687"/>
                  </a:lnTo>
                  <a:lnTo>
                    <a:pt x="748" y="1689"/>
                  </a:lnTo>
                  <a:lnTo>
                    <a:pt x="751" y="1689"/>
                  </a:lnTo>
                  <a:lnTo>
                    <a:pt x="751" y="1691"/>
                  </a:lnTo>
                  <a:lnTo>
                    <a:pt x="754" y="1692"/>
                  </a:lnTo>
                  <a:lnTo>
                    <a:pt x="754" y="1694"/>
                  </a:lnTo>
                  <a:lnTo>
                    <a:pt x="754" y="1695"/>
                  </a:lnTo>
                  <a:lnTo>
                    <a:pt x="754" y="1698"/>
                  </a:lnTo>
                  <a:lnTo>
                    <a:pt x="754" y="1700"/>
                  </a:lnTo>
                  <a:lnTo>
                    <a:pt x="756" y="1703"/>
                  </a:lnTo>
                  <a:lnTo>
                    <a:pt x="754" y="1704"/>
                  </a:lnTo>
                  <a:lnTo>
                    <a:pt x="754" y="1706"/>
                  </a:lnTo>
                  <a:lnTo>
                    <a:pt x="752" y="1704"/>
                  </a:lnTo>
                  <a:lnTo>
                    <a:pt x="749" y="1701"/>
                  </a:lnTo>
                  <a:lnTo>
                    <a:pt x="746" y="1701"/>
                  </a:lnTo>
                  <a:lnTo>
                    <a:pt x="744" y="1701"/>
                  </a:lnTo>
                  <a:lnTo>
                    <a:pt x="744" y="1700"/>
                  </a:lnTo>
                  <a:lnTo>
                    <a:pt x="746" y="1699"/>
                  </a:lnTo>
                  <a:lnTo>
                    <a:pt x="748" y="1698"/>
                  </a:lnTo>
                  <a:lnTo>
                    <a:pt x="748" y="1695"/>
                  </a:lnTo>
                  <a:lnTo>
                    <a:pt x="745" y="1693"/>
                  </a:lnTo>
                  <a:lnTo>
                    <a:pt x="742" y="1694"/>
                  </a:lnTo>
                  <a:lnTo>
                    <a:pt x="740" y="1694"/>
                  </a:lnTo>
                  <a:lnTo>
                    <a:pt x="737" y="1694"/>
                  </a:lnTo>
                  <a:lnTo>
                    <a:pt x="735" y="1695"/>
                  </a:lnTo>
                  <a:lnTo>
                    <a:pt x="734" y="1696"/>
                  </a:lnTo>
                  <a:lnTo>
                    <a:pt x="732" y="1696"/>
                  </a:lnTo>
                  <a:lnTo>
                    <a:pt x="730" y="1694"/>
                  </a:lnTo>
                  <a:lnTo>
                    <a:pt x="728" y="1692"/>
                  </a:lnTo>
                  <a:lnTo>
                    <a:pt x="726" y="1692"/>
                  </a:lnTo>
                  <a:lnTo>
                    <a:pt x="724" y="1690"/>
                  </a:lnTo>
                  <a:lnTo>
                    <a:pt x="720" y="1689"/>
                  </a:lnTo>
                  <a:lnTo>
                    <a:pt x="719" y="1686"/>
                  </a:lnTo>
                  <a:lnTo>
                    <a:pt x="719" y="1683"/>
                  </a:lnTo>
                  <a:lnTo>
                    <a:pt x="717" y="1682"/>
                  </a:lnTo>
                  <a:lnTo>
                    <a:pt x="716" y="1682"/>
                  </a:lnTo>
                  <a:lnTo>
                    <a:pt x="715" y="1682"/>
                  </a:lnTo>
                  <a:lnTo>
                    <a:pt x="715" y="1681"/>
                  </a:lnTo>
                  <a:lnTo>
                    <a:pt x="715" y="1678"/>
                  </a:lnTo>
                  <a:lnTo>
                    <a:pt x="714" y="1676"/>
                  </a:lnTo>
                  <a:lnTo>
                    <a:pt x="713" y="1675"/>
                  </a:lnTo>
                  <a:lnTo>
                    <a:pt x="713" y="1673"/>
                  </a:lnTo>
                  <a:lnTo>
                    <a:pt x="714" y="1673"/>
                  </a:lnTo>
                  <a:lnTo>
                    <a:pt x="715" y="1674"/>
                  </a:lnTo>
                  <a:lnTo>
                    <a:pt x="716" y="1675"/>
                  </a:lnTo>
                  <a:lnTo>
                    <a:pt x="719" y="1676"/>
                  </a:lnTo>
                  <a:lnTo>
                    <a:pt x="722" y="1678"/>
                  </a:lnTo>
                  <a:lnTo>
                    <a:pt x="723" y="1681"/>
                  </a:lnTo>
                  <a:lnTo>
                    <a:pt x="723" y="1683"/>
                  </a:lnTo>
                  <a:lnTo>
                    <a:pt x="723" y="1684"/>
                  </a:lnTo>
                  <a:lnTo>
                    <a:pt x="725" y="1686"/>
                  </a:lnTo>
                  <a:lnTo>
                    <a:pt x="726" y="1687"/>
                  </a:lnTo>
                  <a:close/>
                  <a:moveTo>
                    <a:pt x="731" y="1668"/>
                  </a:moveTo>
                  <a:lnTo>
                    <a:pt x="731" y="1669"/>
                  </a:lnTo>
                  <a:lnTo>
                    <a:pt x="731" y="1672"/>
                  </a:lnTo>
                  <a:lnTo>
                    <a:pt x="731" y="1674"/>
                  </a:lnTo>
                  <a:lnTo>
                    <a:pt x="734" y="1675"/>
                  </a:lnTo>
                  <a:lnTo>
                    <a:pt x="735" y="1677"/>
                  </a:lnTo>
                  <a:lnTo>
                    <a:pt x="731" y="1677"/>
                  </a:lnTo>
                  <a:lnTo>
                    <a:pt x="730" y="1678"/>
                  </a:lnTo>
                  <a:lnTo>
                    <a:pt x="731" y="1681"/>
                  </a:lnTo>
                  <a:lnTo>
                    <a:pt x="733" y="1682"/>
                  </a:lnTo>
                  <a:lnTo>
                    <a:pt x="734" y="1682"/>
                  </a:lnTo>
                  <a:lnTo>
                    <a:pt x="736" y="1683"/>
                  </a:lnTo>
                  <a:lnTo>
                    <a:pt x="736" y="1685"/>
                  </a:lnTo>
                  <a:lnTo>
                    <a:pt x="736" y="1686"/>
                  </a:lnTo>
                  <a:lnTo>
                    <a:pt x="734" y="1685"/>
                  </a:lnTo>
                  <a:lnTo>
                    <a:pt x="731" y="1684"/>
                  </a:lnTo>
                  <a:lnTo>
                    <a:pt x="728" y="1684"/>
                  </a:lnTo>
                  <a:lnTo>
                    <a:pt x="727" y="1682"/>
                  </a:lnTo>
                  <a:lnTo>
                    <a:pt x="725" y="1681"/>
                  </a:lnTo>
                  <a:lnTo>
                    <a:pt x="723" y="1677"/>
                  </a:lnTo>
                  <a:lnTo>
                    <a:pt x="720" y="1674"/>
                  </a:lnTo>
                  <a:lnTo>
                    <a:pt x="720" y="1673"/>
                  </a:lnTo>
                  <a:lnTo>
                    <a:pt x="722" y="1672"/>
                  </a:lnTo>
                  <a:lnTo>
                    <a:pt x="724" y="1672"/>
                  </a:lnTo>
                  <a:lnTo>
                    <a:pt x="725" y="1672"/>
                  </a:lnTo>
                  <a:lnTo>
                    <a:pt x="726" y="1670"/>
                  </a:lnTo>
                  <a:lnTo>
                    <a:pt x="727" y="1668"/>
                  </a:lnTo>
                  <a:lnTo>
                    <a:pt x="728" y="1668"/>
                  </a:lnTo>
                  <a:lnTo>
                    <a:pt x="730" y="1667"/>
                  </a:lnTo>
                  <a:lnTo>
                    <a:pt x="728" y="1664"/>
                  </a:lnTo>
                  <a:lnTo>
                    <a:pt x="727" y="1664"/>
                  </a:lnTo>
                  <a:lnTo>
                    <a:pt x="726" y="1662"/>
                  </a:lnTo>
                  <a:lnTo>
                    <a:pt x="725" y="1662"/>
                  </a:lnTo>
                  <a:lnTo>
                    <a:pt x="723" y="1662"/>
                  </a:lnTo>
                  <a:lnTo>
                    <a:pt x="722" y="1662"/>
                  </a:lnTo>
                  <a:lnTo>
                    <a:pt x="720" y="1661"/>
                  </a:lnTo>
                  <a:lnTo>
                    <a:pt x="722" y="1660"/>
                  </a:lnTo>
                  <a:lnTo>
                    <a:pt x="723" y="1660"/>
                  </a:lnTo>
                  <a:lnTo>
                    <a:pt x="723" y="1661"/>
                  </a:lnTo>
                  <a:lnTo>
                    <a:pt x="726" y="1661"/>
                  </a:lnTo>
                  <a:lnTo>
                    <a:pt x="728" y="1662"/>
                  </a:lnTo>
                  <a:lnTo>
                    <a:pt x="731" y="1665"/>
                  </a:lnTo>
                  <a:lnTo>
                    <a:pt x="731" y="1668"/>
                  </a:lnTo>
                  <a:close/>
                  <a:moveTo>
                    <a:pt x="241" y="756"/>
                  </a:moveTo>
                  <a:lnTo>
                    <a:pt x="242" y="758"/>
                  </a:lnTo>
                  <a:lnTo>
                    <a:pt x="242" y="757"/>
                  </a:lnTo>
                  <a:lnTo>
                    <a:pt x="243" y="758"/>
                  </a:lnTo>
                  <a:lnTo>
                    <a:pt x="243" y="762"/>
                  </a:lnTo>
                  <a:lnTo>
                    <a:pt x="244" y="763"/>
                  </a:lnTo>
                  <a:lnTo>
                    <a:pt x="245" y="763"/>
                  </a:lnTo>
                  <a:lnTo>
                    <a:pt x="244" y="763"/>
                  </a:lnTo>
                  <a:lnTo>
                    <a:pt x="243" y="763"/>
                  </a:lnTo>
                  <a:lnTo>
                    <a:pt x="244" y="764"/>
                  </a:lnTo>
                  <a:lnTo>
                    <a:pt x="243" y="764"/>
                  </a:lnTo>
                  <a:lnTo>
                    <a:pt x="241" y="763"/>
                  </a:lnTo>
                  <a:lnTo>
                    <a:pt x="241" y="762"/>
                  </a:lnTo>
                  <a:lnTo>
                    <a:pt x="241" y="761"/>
                  </a:lnTo>
                  <a:lnTo>
                    <a:pt x="240" y="761"/>
                  </a:lnTo>
                  <a:lnTo>
                    <a:pt x="239" y="761"/>
                  </a:lnTo>
                  <a:lnTo>
                    <a:pt x="238" y="760"/>
                  </a:lnTo>
                  <a:lnTo>
                    <a:pt x="238" y="758"/>
                  </a:lnTo>
                  <a:lnTo>
                    <a:pt x="236" y="758"/>
                  </a:lnTo>
                  <a:lnTo>
                    <a:pt x="235" y="760"/>
                  </a:lnTo>
                  <a:lnTo>
                    <a:pt x="235" y="758"/>
                  </a:lnTo>
                  <a:lnTo>
                    <a:pt x="236" y="756"/>
                  </a:lnTo>
                  <a:lnTo>
                    <a:pt x="236" y="755"/>
                  </a:lnTo>
                  <a:lnTo>
                    <a:pt x="239" y="755"/>
                  </a:lnTo>
                  <a:lnTo>
                    <a:pt x="240" y="755"/>
                  </a:lnTo>
                  <a:lnTo>
                    <a:pt x="241" y="756"/>
                  </a:lnTo>
                  <a:close/>
                  <a:moveTo>
                    <a:pt x="223" y="757"/>
                  </a:moveTo>
                  <a:lnTo>
                    <a:pt x="225" y="758"/>
                  </a:lnTo>
                  <a:lnTo>
                    <a:pt x="228" y="760"/>
                  </a:lnTo>
                  <a:lnTo>
                    <a:pt x="231" y="760"/>
                  </a:lnTo>
                  <a:lnTo>
                    <a:pt x="232" y="761"/>
                  </a:lnTo>
                  <a:lnTo>
                    <a:pt x="233" y="762"/>
                  </a:lnTo>
                  <a:lnTo>
                    <a:pt x="231" y="762"/>
                  </a:lnTo>
                  <a:lnTo>
                    <a:pt x="231" y="763"/>
                  </a:lnTo>
                  <a:lnTo>
                    <a:pt x="231" y="764"/>
                  </a:lnTo>
                  <a:lnTo>
                    <a:pt x="233" y="764"/>
                  </a:lnTo>
                  <a:lnTo>
                    <a:pt x="234" y="763"/>
                  </a:lnTo>
                  <a:lnTo>
                    <a:pt x="235" y="762"/>
                  </a:lnTo>
                  <a:lnTo>
                    <a:pt x="236" y="762"/>
                  </a:lnTo>
                  <a:lnTo>
                    <a:pt x="235" y="763"/>
                  </a:lnTo>
                  <a:lnTo>
                    <a:pt x="234" y="764"/>
                  </a:lnTo>
                  <a:lnTo>
                    <a:pt x="233" y="765"/>
                  </a:lnTo>
                  <a:lnTo>
                    <a:pt x="232" y="767"/>
                  </a:lnTo>
                  <a:lnTo>
                    <a:pt x="231" y="767"/>
                  </a:lnTo>
                  <a:lnTo>
                    <a:pt x="228" y="766"/>
                  </a:lnTo>
                  <a:lnTo>
                    <a:pt x="227" y="764"/>
                  </a:lnTo>
                  <a:lnTo>
                    <a:pt x="225" y="763"/>
                  </a:lnTo>
                  <a:lnTo>
                    <a:pt x="221" y="758"/>
                  </a:lnTo>
                  <a:lnTo>
                    <a:pt x="221" y="757"/>
                  </a:lnTo>
                  <a:lnTo>
                    <a:pt x="221" y="756"/>
                  </a:lnTo>
                  <a:lnTo>
                    <a:pt x="219" y="755"/>
                  </a:lnTo>
                  <a:lnTo>
                    <a:pt x="218" y="754"/>
                  </a:lnTo>
                  <a:lnTo>
                    <a:pt x="218" y="753"/>
                  </a:lnTo>
                  <a:lnTo>
                    <a:pt x="219" y="754"/>
                  </a:lnTo>
                  <a:lnTo>
                    <a:pt x="221" y="754"/>
                  </a:lnTo>
                  <a:lnTo>
                    <a:pt x="223" y="756"/>
                  </a:lnTo>
                  <a:lnTo>
                    <a:pt x="223" y="757"/>
                  </a:lnTo>
                  <a:close/>
                  <a:moveTo>
                    <a:pt x="226" y="748"/>
                  </a:moveTo>
                  <a:lnTo>
                    <a:pt x="226" y="749"/>
                  </a:lnTo>
                  <a:lnTo>
                    <a:pt x="225" y="748"/>
                  </a:lnTo>
                  <a:lnTo>
                    <a:pt x="224" y="747"/>
                  </a:lnTo>
                  <a:lnTo>
                    <a:pt x="224" y="746"/>
                  </a:lnTo>
                  <a:lnTo>
                    <a:pt x="225" y="745"/>
                  </a:lnTo>
                  <a:lnTo>
                    <a:pt x="226" y="745"/>
                  </a:lnTo>
                  <a:lnTo>
                    <a:pt x="227" y="746"/>
                  </a:lnTo>
                  <a:lnTo>
                    <a:pt x="227" y="748"/>
                  </a:lnTo>
                  <a:lnTo>
                    <a:pt x="226" y="748"/>
                  </a:lnTo>
                  <a:close/>
                  <a:moveTo>
                    <a:pt x="214" y="746"/>
                  </a:moveTo>
                  <a:lnTo>
                    <a:pt x="218" y="749"/>
                  </a:lnTo>
                  <a:lnTo>
                    <a:pt x="219" y="749"/>
                  </a:lnTo>
                  <a:lnTo>
                    <a:pt x="219" y="750"/>
                  </a:lnTo>
                  <a:lnTo>
                    <a:pt x="221" y="752"/>
                  </a:lnTo>
                  <a:lnTo>
                    <a:pt x="223" y="753"/>
                  </a:lnTo>
                  <a:lnTo>
                    <a:pt x="225" y="754"/>
                  </a:lnTo>
                  <a:lnTo>
                    <a:pt x="228" y="757"/>
                  </a:lnTo>
                  <a:lnTo>
                    <a:pt x="230" y="757"/>
                  </a:lnTo>
                  <a:lnTo>
                    <a:pt x="228" y="758"/>
                  </a:lnTo>
                  <a:lnTo>
                    <a:pt x="226" y="757"/>
                  </a:lnTo>
                  <a:lnTo>
                    <a:pt x="225" y="756"/>
                  </a:lnTo>
                  <a:lnTo>
                    <a:pt x="224" y="756"/>
                  </a:lnTo>
                  <a:lnTo>
                    <a:pt x="224" y="755"/>
                  </a:lnTo>
                  <a:lnTo>
                    <a:pt x="223" y="754"/>
                  </a:lnTo>
                  <a:lnTo>
                    <a:pt x="222" y="754"/>
                  </a:lnTo>
                  <a:lnTo>
                    <a:pt x="221" y="754"/>
                  </a:lnTo>
                  <a:lnTo>
                    <a:pt x="219" y="753"/>
                  </a:lnTo>
                  <a:lnTo>
                    <a:pt x="218" y="752"/>
                  </a:lnTo>
                  <a:lnTo>
                    <a:pt x="217" y="752"/>
                  </a:lnTo>
                  <a:lnTo>
                    <a:pt x="217" y="750"/>
                  </a:lnTo>
                  <a:lnTo>
                    <a:pt x="216" y="749"/>
                  </a:lnTo>
                  <a:lnTo>
                    <a:pt x="215" y="749"/>
                  </a:lnTo>
                  <a:lnTo>
                    <a:pt x="215" y="748"/>
                  </a:lnTo>
                  <a:lnTo>
                    <a:pt x="215" y="747"/>
                  </a:lnTo>
                  <a:lnTo>
                    <a:pt x="213" y="747"/>
                  </a:lnTo>
                  <a:lnTo>
                    <a:pt x="212" y="747"/>
                  </a:lnTo>
                  <a:lnTo>
                    <a:pt x="210" y="747"/>
                  </a:lnTo>
                  <a:lnTo>
                    <a:pt x="209" y="748"/>
                  </a:lnTo>
                  <a:lnTo>
                    <a:pt x="209" y="747"/>
                  </a:lnTo>
                  <a:lnTo>
                    <a:pt x="210" y="745"/>
                  </a:lnTo>
                  <a:lnTo>
                    <a:pt x="212" y="745"/>
                  </a:lnTo>
                  <a:lnTo>
                    <a:pt x="214" y="746"/>
                  </a:lnTo>
                  <a:close/>
                  <a:moveTo>
                    <a:pt x="234" y="744"/>
                  </a:moveTo>
                  <a:lnTo>
                    <a:pt x="233" y="745"/>
                  </a:lnTo>
                  <a:lnTo>
                    <a:pt x="232" y="744"/>
                  </a:lnTo>
                  <a:lnTo>
                    <a:pt x="233" y="745"/>
                  </a:lnTo>
                  <a:lnTo>
                    <a:pt x="232" y="745"/>
                  </a:lnTo>
                  <a:lnTo>
                    <a:pt x="233" y="747"/>
                  </a:lnTo>
                  <a:lnTo>
                    <a:pt x="233" y="749"/>
                  </a:lnTo>
                  <a:lnTo>
                    <a:pt x="233" y="750"/>
                  </a:lnTo>
                  <a:lnTo>
                    <a:pt x="232" y="749"/>
                  </a:lnTo>
                  <a:lnTo>
                    <a:pt x="232" y="748"/>
                  </a:lnTo>
                  <a:lnTo>
                    <a:pt x="231" y="747"/>
                  </a:lnTo>
                  <a:lnTo>
                    <a:pt x="231" y="744"/>
                  </a:lnTo>
                  <a:lnTo>
                    <a:pt x="231" y="742"/>
                  </a:lnTo>
                  <a:lnTo>
                    <a:pt x="231" y="741"/>
                  </a:lnTo>
                  <a:lnTo>
                    <a:pt x="232" y="741"/>
                  </a:lnTo>
                  <a:lnTo>
                    <a:pt x="233" y="741"/>
                  </a:lnTo>
                  <a:lnTo>
                    <a:pt x="234" y="742"/>
                  </a:lnTo>
                  <a:lnTo>
                    <a:pt x="234" y="744"/>
                  </a:lnTo>
                  <a:close/>
                  <a:moveTo>
                    <a:pt x="198" y="739"/>
                  </a:moveTo>
                  <a:lnTo>
                    <a:pt x="200" y="741"/>
                  </a:lnTo>
                  <a:lnTo>
                    <a:pt x="202" y="742"/>
                  </a:lnTo>
                  <a:lnTo>
                    <a:pt x="204" y="742"/>
                  </a:lnTo>
                  <a:lnTo>
                    <a:pt x="205" y="742"/>
                  </a:lnTo>
                  <a:lnTo>
                    <a:pt x="205" y="744"/>
                  </a:lnTo>
                  <a:lnTo>
                    <a:pt x="205" y="745"/>
                  </a:lnTo>
                  <a:lnTo>
                    <a:pt x="206" y="745"/>
                  </a:lnTo>
                  <a:lnTo>
                    <a:pt x="207" y="745"/>
                  </a:lnTo>
                  <a:lnTo>
                    <a:pt x="207" y="744"/>
                  </a:lnTo>
                  <a:lnTo>
                    <a:pt x="208" y="744"/>
                  </a:lnTo>
                  <a:lnTo>
                    <a:pt x="209" y="745"/>
                  </a:lnTo>
                  <a:lnTo>
                    <a:pt x="209" y="746"/>
                  </a:lnTo>
                  <a:lnTo>
                    <a:pt x="208" y="747"/>
                  </a:lnTo>
                  <a:lnTo>
                    <a:pt x="207" y="747"/>
                  </a:lnTo>
                  <a:lnTo>
                    <a:pt x="206" y="746"/>
                  </a:lnTo>
                  <a:lnTo>
                    <a:pt x="198" y="741"/>
                  </a:lnTo>
                  <a:lnTo>
                    <a:pt x="196" y="741"/>
                  </a:lnTo>
                  <a:lnTo>
                    <a:pt x="195" y="742"/>
                  </a:lnTo>
                  <a:lnTo>
                    <a:pt x="192" y="740"/>
                  </a:lnTo>
                  <a:lnTo>
                    <a:pt x="191" y="739"/>
                  </a:lnTo>
                  <a:lnTo>
                    <a:pt x="190" y="737"/>
                  </a:lnTo>
                  <a:lnTo>
                    <a:pt x="191" y="735"/>
                  </a:lnTo>
                  <a:lnTo>
                    <a:pt x="193" y="732"/>
                  </a:lnTo>
                  <a:lnTo>
                    <a:pt x="195" y="731"/>
                  </a:lnTo>
                  <a:lnTo>
                    <a:pt x="196" y="730"/>
                  </a:lnTo>
                  <a:lnTo>
                    <a:pt x="196" y="731"/>
                  </a:lnTo>
                  <a:lnTo>
                    <a:pt x="195" y="732"/>
                  </a:lnTo>
                  <a:lnTo>
                    <a:pt x="193" y="735"/>
                  </a:lnTo>
                  <a:lnTo>
                    <a:pt x="193" y="736"/>
                  </a:lnTo>
                  <a:lnTo>
                    <a:pt x="195" y="737"/>
                  </a:lnTo>
                  <a:lnTo>
                    <a:pt x="196" y="737"/>
                  </a:lnTo>
                  <a:lnTo>
                    <a:pt x="196" y="738"/>
                  </a:lnTo>
                  <a:lnTo>
                    <a:pt x="197" y="738"/>
                  </a:lnTo>
                  <a:lnTo>
                    <a:pt x="197" y="739"/>
                  </a:lnTo>
                  <a:lnTo>
                    <a:pt x="198" y="739"/>
                  </a:lnTo>
                  <a:close/>
                  <a:moveTo>
                    <a:pt x="200" y="729"/>
                  </a:moveTo>
                  <a:lnTo>
                    <a:pt x="200" y="730"/>
                  </a:lnTo>
                  <a:lnTo>
                    <a:pt x="201" y="729"/>
                  </a:lnTo>
                  <a:lnTo>
                    <a:pt x="202" y="730"/>
                  </a:lnTo>
                  <a:lnTo>
                    <a:pt x="201" y="730"/>
                  </a:lnTo>
                  <a:lnTo>
                    <a:pt x="200" y="731"/>
                  </a:lnTo>
                  <a:lnTo>
                    <a:pt x="199" y="731"/>
                  </a:lnTo>
                  <a:lnTo>
                    <a:pt x="198" y="729"/>
                  </a:lnTo>
                  <a:lnTo>
                    <a:pt x="197" y="729"/>
                  </a:lnTo>
                  <a:lnTo>
                    <a:pt x="196" y="727"/>
                  </a:lnTo>
                  <a:lnTo>
                    <a:pt x="196" y="724"/>
                  </a:lnTo>
                  <a:lnTo>
                    <a:pt x="196" y="720"/>
                  </a:lnTo>
                  <a:lnTo>
                    <a:pt x="197" y="715"/>
                  </a:lnTo>
                  <a:lnTo>
                    <a:pt x="199" y="713"/>
                  </a:lnTo>
                  <a:lnTo>
                    <a:pt x="200" y="713"/>
                  </a:lnTo>
                  <a:lnTo>
                    <a:pt x="199" y="714"/>
                  </a:lnTo>
                  <a:lnTo>
                    <a:pt x="198" y="716"/>
                  </a:lnTo>
                  <a:lnTo>
                    <a:pt x="197" y="717"/>
                  </a:lnTo>
                  <a:lnTo>
                    <a:pt x="197" y="720"/>
                  </a:lnTo>
                  <a:lnTo>
                    <a:pt x="198" y="722"/>
                  </a:lnTo>
                  <a:lnTo>
                    <a:pt x="199" y="723"/>
                  </a:lnTo>
                  <a:lnTo>
                    <a:pt x="200" y="724"/>
                  </a:lnTo>
                  <a:lnTo>
                    <a:pt x="201" y="724"/>
                  </a:lnTo>
                  <a:lnTo>
                    <a:pt x="201" y="725"/>
                  </a:lnTo>
                  <a:lnTo>
                    <a:pt x="200" y="727"/>
                  </a:lnTo>
                  <a:lnTo>
                    <a:pt x="200" y="728"/>
                  </a:lnTo>
                  <a:lnTo>
                    <a:pt x="200" y="729"/>
                  </a:lnTo>
                  <a:close/>
                  <a:moveTo>
                    <a:pt x="1486" y="547"/>
                  </a:moveTo>
                  <a:lnTo>
                    <a:pt x="1488" y="547"/>
                  </a:lnTo>
                  <a:lnTo>
                    <a:pt x="1494" y="549"/>
                  </a:lnTo>
                  <a:lnTo>
                    <a:pt x="1499" y="551"/>
                  </a:lnTo>
                  <a:lnTo>
                    <a:pt x="1497" y="552"/>
                  </a:lnTo>
                  <a:lnTo>
                    <a:pt x="1495" y="551"/>
                  </a:lnTo>
                  <a:lnTo>
                    <a:pt x="1494" y="551"/>
                  </a:lnTo>
                  <a:lnTo>
                    <a:pt x="1492" y="549"/>
                  </a:lnTo>
                  <a:lnTo>
                    <a:pt x="1491" y="551"/>
                  </a:lnTo>
                  <a:lnTo>
                    <a:pt x="1490" y="551"/>
                  </a:lnTo>
                  <a:lnTo>
                    <a:pt x="1487" y="552"/>
                  </a:lnTo>
                  <a:lnTo>
                    <a:pt x="1486" y="553"/>
                  </a:lnTo>
                  <a:lnTo>
                    <a:pt x="1486" y="552"/>
                  </a:lnTo>
                  <a:lnTo>
                    <a:pt x="1485" y="552"/>
                  </a:lnTo>
                  <a:lnTo>
                    <a:pt x="1484" y="552"/>
                  </a:lnTo>
                  <a:lnTo>
                    <a:pt x="1484" y="551"/>
                  </a:lnTo>
                  <a:lnTo>
                    <a:pt x="1485" y="551"/>
                  </a:lnTo>
                  <a:lnTo>
                    <a:pt x="1485" y="549"/>
                  </a:lnTo>
                  <a:lnTo>
                    <a:pt x="1485" y="548"/>
                  </a:lnTo>
                  <a:lnTo>
                    <a:pt x="1484" y="548"/>
                  </a:lnTo>
                  <a:lnTo>
                    <a:pt x="1483" y="547"/>
                  </a:lnTo>
                  <a:lnTo>
                    <a:pt x="1482" y="547"/>
                  </a:lnTo>
                  <a:lnTo>
                    <a:pt x="1481" y="548"/>
                  </a:lnTo>
                  <a:lnTo>
                    <a:pt x="1478" y="548"/>
                  </a:lnTo>
                  <a:lnTo>
                    <a:pt x="1477" y="551"/>
                  </a:lnTo>
                  <a:lnTo>
                    <a:pt x="1476" y="552"/>
                  </a:lnTo>
                  <a:lnTo>
                    <a:pt x="1476" y="554"/>
                  </a:lnTo>
                  <a:lnTo>
                    <a:pt x="1475" y="551"/>
                  </a:lnTo>
                  <a:lnTo>
                    <a:pt x="1477" y="548"/>
                  </a:lnTo>
                  <a:lnTo>
                    <a:pt x="1481" y="546"/>
                  </a:lnTo>
                  <a:lnTo>
                    <a:pt x="1483" y="545"/>
                  </a:lnTo>
                  <a:lnTo>
                    <a:pt x="1484" y="546"/>
                  </a:lnTo>
                  <a:lnTo>
                    <a:pt x="1485" y="546"/>
                  </a:lnTo>
                  <a:lnTo>
                    <a:pt x="1486" y="547"/>
                  </a:lnTo>
                  <a:close/>
                  <a:moveTo>
                    <a:pt x="533" y="13"/>
                  </a:moveTo>
                  <a:lnTo>
                    <a:pt x="541" y="14"/>
                  </a:lnTo>
                  <a:lnTo>
                    <a:pt x="575" y="21"/>
                  </a:lnTo>
                  <a:lnTo>
                    <a:pt x="580" y="24"/>
                  </a:lnTo>
                  <a:lnTo>
                    <a:pt x="586" y="27"/>
                  </a:lnTo>
                  <a:lnTo>
                    <a:pt x="596" y="33"/>
                  </a:lnTo>
                  <a:lnTo>
                    <a:pt x="605" y="38"/>
                  </a:lnTo>
                  <a:lnTo>
                    <a:pt x="613" y="43"/>
                  </a:lnTo>
                  <a:lnTo>
                    <a:pt x="622" y="49"/>
                  </a:lnTo>
                  <a:lnTo>
                    <a:pt x="631" y="53"/>
                  </a:lnTo>
                  <a:lnTo>
                    <a:pt x="639" y="59"/>
                  </a:lnTo>
                  <a:lnTo>
                    <a:pt x="648" y="64"/>
                  </a:lnTo>
                  <a:lnTo>
                    <a:pt x="657" y="69"/>
                  </a:lnTo>
                  <a:lnTo>
                    <a:pt x="665" y="75"/>
                  </a:lnTo>
                  <a:lnTo>
                    <a:pt x="674" y="79"/>
                  </a:lnTo>
                  <a:lnTo>
                    <a:pt x="683" y="85"/>
                  </a:lnTo>
                  <a:lnTo>
                    <a:pt x="691" y="91"/>
                  </a:lnTo>
                  <a:lnTo>
                    <a:pt x="700" y="95"/>
                  </a:lnTo>
                  <a:lnTo>
                    <a:pt x="709" y="101"/>
                  </a:lnTo>
                  <a:lnTo>
                    <a:pt x="718" y="105"/>
                  </a:lnTo>
                  <a:lnTo>
                    <a:pt x="726" y="111"/>
                  </a:lnTo>
                  <a:lnTo>
                    <a:pt x="735" y="117"/>
                  </a:lnTo>
                  <a:lnTo>
                    <a:pt x="744" y="121"/>
                  </a:lnTo>
                  <a:lnTo>
                    <a:pt x="751" y="127"/>
                  </a:lnTo>
                  <a:lnTo>
                    <a:pt x="759" y="135"/>
                  </a:lnTo>
                  <a:lnTo>
                    <a:pt x="767" y="142"/>
                  </a:lnTo>
                  <a:lnTo>
                    <a:pt x="776" y="150"/>
                  </a:lnTo>
                  <a:lnTo>
                    <a:pt x="784" y="156"/>
                  </a:lnTo>
                  <a:lnTo>
                    <a:pt x="793" y="164"/>
                  </a:lnTo>
                  <a:lnTo>
                    <a:pt x="803" y="172"/>
                  </a:lnTo>
                  <a:lnTo>
                    <a:pt x="812" y="181"/>
                  </a:lnTo>
                  <a:lnTo>
                    <a:pt x="814" y="183"/>
                  </a:lnTo>
                  <a:lnTo>
                    <a:pt x="821" y="189"/>
                  </a:lnTo>
                  <a:lnTo>
                    <a:pt x="832" y="197"/>
                  </a:lnTo>
                  <a:lnTo>
                    <a:pt x="840" y="205"/>
                  </a:lnTo>
                  <a:lnTo>
                    <a:pt x="849" y="212"/>
                  </a:lnTo>
                  <a:lnTo>
                    <a:pt x="858" y="219"/>
                  </a:lnTo>
                  <a:lnTo>
                    <a:pt x="868" y="227"/>
                  </a:lnTo>
                  <a:lnTo>
                    <a:pt x="879" y="236"/>
                  </a:lnTo>
                  <a:lnTo>
                    <a:pt x="890" y="245"/>
                  </a:lnTo>
                  <a:lnTo>
                    <a:pt x="901" y="254"/>
                  </a:lnTo>
                  <a:lnTo>
                    <a:pt x="913" y="263"/>
                  </a:lnTo>
                  <a:lnTo>
                    <a:pt x="917" y="268"/>
                  </a:lnTo>
                  <a:lnTo>
                    <a:pt x="924" y="273"/>
                  </a:lnTo>
                  <a:lnTo>
                    <a:pt x="935" y="282"/>
                  </a:lnTo>
                  <a:lnTo>
                    <a:pt x="947" y="292"/>
                  </a:lnTo>
                  <a:lnTo>
                    <a:pt x="958" y="301"/>
                  </a:lnTo>
                  <a:lnTo>
                    <a:pt x="967" y="309"/>
                  </a:lnTo>
                  <a:lnTo>
                    <a:pt x="977" y="317"/>
                  </a:lnTo>
                  <a:lnTo>
                    <a:pt x="986" y="323"/>
                  </a:lnTo>
                  <a:lnTo>
                    <a:pt x="995" y="331"/>
                  </a:lnTo>
                  <a:lnTo>
                    <a:pt x="1003" y="338"/>
                  </a:lnTo>
                  <a:lnTo>
                    <a:pt x="1004" y="338"/>
                  </a:lnTo>
                  <a:lnTo>
                    <a:pt x="1005" y="338"/>
                  </a:lnTo>
                  <a:lnTo>
                    <a:pt x="1015" y="339"/>
                  </a:lnTo>
                  <a:lnTo>
                    <a:pt x="1022" y="340"/>
                  </a:lnTo>
                  <a:lnTo>
                    <a:pt x="1030" y="340"/>
                  </a:lnTo>
                  <a:lnTo>
                    <a:pt x="1038" y="342"/>
                  </a:lnTo>
                  <a:lnTo>
                    <a:pt x="1046" y="343"/>
                  </a:lnTo>
                  <a:lnTo>
                    <a:pt x="1056" y="344"/>
                  </a:lnTo>
                  <a:lnTo>
                    <a:pt x="1067" y="344"/>
                  </a:lnTo>
                  <a:lnTo>
                    <a:pt x="1077" y="345"/>
                  </a:lnTo>
                  <a:lnTo>
                    <a:pt x="1087" y="346"/>
                  </a:lnTo>
                  <a:lnTo>
                    <a:pt x="1097" y="347"/>
                  </a:lnTo>
                  <a:lnTo>
                    <a:pt x="1107" y="348"/>
                  </a:lnTo>
                  <a:lnTo>
                    <a:pt x="1117" y="348"/>
                  </a:lnTo>
                  <a:lnTo>
                    <a:pt x="1128" y="350"/>
                  </a:lnTo>
                  <a:lnTo>
                    <a:pt x="1136" y="351"/>
                  </a:lnTo>
                  <a:lnTo>
                    <a:pt x="1142" y="351"/>
                  </a:lnTo>
                  <a:lnTo>
                    <a:pt x="1150" y="352"/>
                  </a:lnTo>
                  <a:lnTo>
                    <a:pt x="1158" y="353"/>
                  </a:lnTo>
                  <a:lnTo>
                    <a:pt x="1168" y="353"/>
                  </a:lnTo>
                  <a:lnTo>
                    <a:pt x="1173" y="353"/>
                  </a:lnTo>
                  <a:lnTo>
                    <a:pt x="1175" y="352"/>
                  </a:lnTo>
                  <a:lnTo>
                    <a:pt x="1177" y="352"/>
                  </a:lnTo>
                  <a:lnTo>
                    <a:pt x="1182" y="351"/>
                  </a:lnTo>
                  <a:lnTo>
                    <a:pt x="1185" y="350"/>
                  </a:lnTo>
                  <a:lnTo>
                    <a:pt x="1197" y="351"/>
                  </a:lnTo>
                  <a:lnTo>
                    <a:pt x="1208" y="353"/>
                  </a:lnTo>
                  <a:lnTo>
                    <a:pt x="1219" y="354"/>
                  </a:lnTo>
                  <a:lnTo>
                    <a:pt x="1231" y="355"/>
                  </a:lnTo>
                  <a:lnTo>
                    <a:pt x="1240" y="356"/>
                  </a:lnTo>
                  <a:lnTo>
                    <a:pt x="1250" y="357"/>
                  </a:lnTo>
                  <a:lnTo>
                    <a:pt x="1260" y="360"/>
                  </a:lnTo>
                  <a:lnTo>
                    <a:pt x="1270" y="361"/>
                  </a:lnTo>
                  <a:lnTo>
                    <a:pt x="1275" y="361"/>
                  </a:lnTo>
                  <a:lnTo>
                    <a:pt x="1277" y="363"/>
                  </a:lnTo>
                  <a:lnTo>
                    <a:pt x="1281" y="371"/>
                  </a:lnTo>
                  <a:lnTo>
                    <a:pt x="1287" y="387"/>
                  </a:lnTo>
                  <a:lnTo>
                    <a:pt x="1287" y="389"/>
                  </a:lnTo>
                  <a:lnTo>
                    <a:pt x="1287" y="396"/>
                  </a:lnTo>
                  <a:lnTo>
                    <a:pt x="1288" y="399"/>
                  </a:lnTo>
                  <a:lnTo>
                    <a:pt x="1289" y="403"/>
                  </a:lnTo>
                  <a:lnTo>
                    <a:pt x="1292" y="405"/>
                  </a:lnTo>
                  <a:lnTo>
                    <a:pt x="1294" y="407"/>
                  </a:lnTo>
                  <a:lnTo>
                    <a:pt x="1296" y="409"/>
                  </a:lnTo>
                  <a:lnTo>
                    <a:pt x="1297" y="411"/>
                  </a:lnTo>
                  <a:lnTo>
                    <a:pt x="1298" y="413"/>
                  </a:lnTo>
                  <a:lnTo>
                    <a:pt x="1304" y="413"/>
                  </a:lnTo>
                  <a:lnTo>
                    <a:pt x="1321" y="413"/>
                  </a:lnTo>
                  <a:lnTo>
                    <a:pt x="1339" y="413"/>
                  </a:lnTo>
                  <a:lnTo>
                    <a:pt x="1356" y="413"/>
                  </a:lnTo>
                  <a:lnTo>
                    <a:pt x="1374" y="413"/>
                  </a:lnTo>
                  <a:lnTo>
                    <a:pt x="1376" y="415"/>
                  </a:lnTo>
                  <a:lnTo>
                    <a:pt x="1378" y="417"/>
                  </a:lnTo>
                  <a:lnTo>
                    <a:pt x="1380" y="418"/>
                  </a:lnTo>
                  <a:lnTo>
                    <a:pt x="1381" y="418"/>
                  </a:lnTo>
                  <a:lnTo>
                    <a:pt x="1382" y="423"/>
                  </a:lnTo>
                  <a:lnTo>
                    <a:pt x="1382" y="427"/>
                  </a:lnTo>
                  <a:lnTo>
                    <a:pt x="1381" y="429"/>
                  </a:lnTo>
                  <a:lnTo>
                    <a:pt x="1379" y="429"/>
                  </a:lnTo>
                  <a:lnTo>
                    <a:pt x="1378" y="429"/>
                  </a:lnTo>
                  <a:lnTo>
                    <a:pt x="1378" y="430"/>
                  </a:lnTo>
                  <a:lnTo>
                    <a:pt x="1380" y="430"/>
                  </a:lnTo>
                  <a:lnTo>
                    <a:pt x="1381" y="430"/>
                  </a:lnTo>
                  <a:lnTo>
                    <a:pt x="1382" y="429"/>
                  </a:lnTo>
                  <a:lnTo>
                    <a:pt x="1383" y="427"/>
                  </a:lnTo>
                  <a:lnTo>
                    <a:pt x="1384" y="428"/>
                  </a:lnTo>
                  <a:lnTo>
                    <a:pt x="1384" y="429"/>
                  </a:lnTo>
                  <a:lnTo>
                    <a:pt x="1383" y="431"/>
                  </a:lnTo>
                  <a:lnTo>
                    <a:pt x="1382" y="434"/>
                  </a:lnTo>
                  <a:lnTo>
                    <a:pt x="1382" y="435"/>
                  </a:lnTo>
                  <a:lnTo>
                    <a:pt x="1383" y="438"/>
                  </a:lnTo>
                  <a:lnTo>
                    <a:pt x="1384" y="440"/>
                  </a:lnTo>
                  <a:lnTo>
                    <a:pt x="1392" y="449"/>
                  </a:lnTo>
                  <a:lnTo>
                    <a:pt x="1393" y="451"/>
                  </a:lnTo>
                  <a:lnTo>
                    <a:pt x="1391" y="453"/>
                  </a:lnTo>
                  <a:lnTo>
                    <a:pt x="1391" y="455"/>
                  </a:lnTo>
                  <a:lnTo>
                    <a:pt x="1391" y="457"/>
                  </a:lnTo>
                  <a:lnTo>
                    <a:pt x="1391" y="460"/>
                  </a:lnTo>
                  <a:lnTo>
                    <a:pt x="1392" y="462"/>
                  </a:lnTo>
                  <a:lnTo>
                    <a:pt x="1396" y="465"/>
                  </a:lnTo>
                  <a:lnTo>
                    <a:pt x="1396" y="466"/>
                  </a:lnTo>
                  <a:lnTo>
                    <a:pt x="1396" y="469"/>
                  </a:lnTo>
                  <a:lnTo>
                    <a:pt x="1398" y="470"/>
                  </a:lnTo>
                  <a:lnTo>
                    <a:pt x="1401" y="471"/>
                  </a:lnTo>
                  <a:lnTo>
                    <a:pt x="1402" y="471"/>
                  </a:lnTo>
                  <a:lnTo>
                    <a:pt x="1406" y="471"/>
                  </a:lnTo>
                  <a:lnTo>
                    <a:pt x="1408" y="472"/>
                  </a:lnTo>
                  <a:lnTo>
                    <a:pt x="1409" y="473"/>
                  </a:lnTo>
                  <a:lnTo>
                    <a:pt x="1410" y="473"/>
                  </a:lnTo>
                  <a:lnTo>
                    <a:pt x="1409" y="473"/>
                  </a:lnTo>
                  <a:lnTo>
                    <a:pt x="1409" y="474"/>
                  </a:lnTo>
                  <a:lnTo>
                    <a:pt x="1409" y="476"/>
                  </a:lnTo>
                  <a:lnTo>
                    <a:pt x="1408" y="476"/>
                  </a:lnTo>
                  <a:lnTo>
                    <a:pt x="1407" y="476"/>
                  </a:lnTo>
                  <a:lnTo>
                    <a:pt x="1406" y="476"/>
                  </a:lnTo>
                  <a:lnTo>
                    <a:pt x="1405" y="477"/>
                  </a:lnTo>
                  <a:lnTo>
                    <a:pt x="1405" y="478"/>
                  </a:lnTo>
                  <a:lnTo>
                    <a:pt x="1406" y="480"/>
                  </a:lnTo>
                  <a:lnTo>
                    <a:pt x="1408" y="482"/>
                  </a:lnTo>
                  <a:lnTo>
                    <a:pt x="1410" y="484"/>
                  </a:lnTo>
                  <a:lnTo>
                    <a:pt x="1412" y="485"/>
                  </a:lnTo>
                  <a:lnTo>
                    <a:pt x="1413" y="485"/>
                  </a:lnTo>
                  <a:lnTo>
                    <a:pt x="1415" y="488"/>
                  </a:lnTo>
                  <a:lnTo>
                    <a:pt x="1418" y="493"/>
                  </a:lnTo>
                  <a:lnTo>
                    <a:pt x="1418" y="494"/>
                  </a:lnTo>
                  <a:lnTo>
                    <a:pt x="1418" y="496"/>
                  </a:lnTo>
                  <a:lnTo>
                    <a:pt x="1418" y="497"/>
                  </a:lnTo>
                  <a:lnTo>
                    <a:pt x="1418" y="498"/>
                  </a:lnTo>
                  <a:lnTo>
                    <a:pt x="1418" y="499"/>
                  </a:lnTo>
                  <a:lnTo>
                    <a:pt x="1417" y="502"/>
                  </a:lnTo>
                  <a:lnTo>
                    <a:pt x="1416" y="504"/>
                  </a:lnTo>
                  <a:lnTo>
                    <a:pt x="1415" y="504"/>
                  </a:lnTo>
                  <a:lnTo>
                    <a:pt x="1415" y="503"/>
                  </a:lnTo>
                  <a:lnTo>
                    <a:pt x="1415" y="502"/>
                  </a:lnTo>
                  <a:lnTo>
                    <a:pt x="1415" y="499"/>
                  </a:lnTo>
                  <a:lnTo>
                    <a:pt x="1415" y="498"/>
                  </a:lnTo>
                  <a:lnTo>
                    <a:pt x="1416" y="497"/>
                  </a:lnTo>
                  <a:lnTo>
                    <a:pt x="1416" y="496"/>
                  </a:lnTo>
                  <a:lnTo>
                    <a:pt x="1416" y="495"/>
                  </a:lnTo>
                  <a:lnTo>
                    <a:pt x="1415" y="496"/>
                  </a:lnTo>
                  <a:lnTo>
                    <a:pt x="1413" y="501"/>
                  </a:lnTo>
                  <a:lnTo>
                    <a:pt x="1412" y="502"/>
                  </a:lnTo>
                  <a:lnTo>
                    <a:pt x="1413" y="496"/>
                  </a:lnTo>
                  <a:lnTo>
                    <a:pt x="1413" y="495"/>
                  </a:lnTo>
                  <a:lnTo>
                    <a:pt x="1413" y="493"/>
                  </a:lnTo>
                  <a:lnTo>
                    <a:pt x="1412" y="494"/>
                  </a:lnTo>
                  <a:lnTo>
                    <a:pt x="1412" y="495"/>
                  </a:lnTo>
                  <a:lnTo>
                    <a:pt x="1409" y="503"/>
                  </a:lnTo>
                  <a:lnTo>
                    <a:pt x="1409" y="504"/>
                  </a:lnTo>
                  <a:lnTo>
                    <a:pt x="1409" y="505"/>
                  </a:lnTo>
                  <a:lnTo>
                    <a:pt x="1408" y="505"/>
                  </a:lnTo>
                  <a:lnTo>
                    <a:pt x="1408" y="506"/>
                  </a:lnTo>
                  <a:lnTo>
                    <a:pt x="1409" y="506"/>
                  </a:lnTo>
                  <a:lnTo>
                    <a:pt x="1410" y="505"/>
                  </a:lnTo>
                  <a:lnTo>
                    <a:pt x="1412" y="504"/>
                  </a:lnTo>
                  <a:lnTo>
                    <a:pt x="1412" y="503"/>
                  </a:lnTo>
                  <a:lnTo>
                    <a:pt x="1412" y="507"/>
                  </a:lnTo>
                  <a:lnTo>
                    <a:pt x="1413" y="510"/>
                  </a:lnTo>
                  <a:lnTo>
                    <a:pt x="1413" y="509"/>
                  </a:lnTo>
                  <a:lnTo>
                    <a:pt x="1414" y="509"/>
                  </a:lnTo>
                  <a:lnTo>
                    <a:pt x="1415" y="506"/>
                  </a:lnTo>
                  <a:lnTo>
                    <a:pt x="1415" y="509"/>
                  </a:lnTo>
                  <a:lnTo>
                    <a:pt x="1415" y="510"/>
                  </a:lnTo>
                  <a:lnTo>
                    <a:pt x="1415" y="512"/>
                  </a:lnTo>
                  <a:lnTo>
                    <a:pt x="1416" y="512"/>
                  </a:lnTo>
                  <a:lnTo>
                    <a:pt x="1417" y="511"/>
                  </a:lnTo>
                  <a:lnTo>
                    <a:pt x="1418" y="511"/>
                  </a:lnTo>
                  <a:lnTo>
                    <a:pt x="1418" y="510"/>
                  </a:lnTo>
                  <a:lnTo>
                    <a:pt x="1418" y="511"/>
                  </a:lnTo>
                  <a:lnTo>
                    <a:pt x="1418" y="512"/>
                  </a:lnTo>
                  <a:lnTo>
                    <a:pt x="1418" y="513"/>
                  </a:lnTo>
                  <a:lnTo>
                    <a:pt x="1418" y="514"/>
                  </a:lnTo>
                  <a:lnTo>
                    <a:pt x="1417" y="514"/>
                  </a:lnTo>
                  <a:lnTo>
                    <a:pt x="1416" y="514"/>
                  </a:lnTo>
                  <a:lnTo>
                    <a:pt x="1417" y="516"/>
                  </a:lnTo>
                  <a:lnTo>
                    <a:pt x="1418" y="518"/>
                  </a:lnTo>
                  <a:lnTo>
                    <a:pt x="1415" y="516"/>
                  </a:lnTo>
                  <a:lnTo>
                    <a:pt x="1414" y="518"/>
                  </a:lnTo>
                  <a:lnTo>
                    <a:pt x="1416" y="519"/>
                  </a:lnTo>
                  <a:lnTo>
                    <a:pt x="1417" y="519"/>
                  </a:lnTo>
                  <a:lnTo>
                    <a:pt x="1419" y="518"/>
                  </a:lnTo>
                  <a:lnTo>
                    <a:pt x="1419" y="515"/>
                  </a:lnTo>
                  <a:lnTo>
                    <a:pt x="1421" y="515"/>
                  </a:lnTo>
                  <a:lnTo>
                    <a:pt x="1422" y="516"/>
                  </a:lnTo>
                  <a:lnTo>
                    <a:pt x="1421" y="518"/>
                  </a:lnTo>
                  <a:lnTo>
                    <a:pt x="1419" y="520"/>
                  </a:lnTo>
                  <a:lnTo>
                    <a:pt x="1421" y="522"/>
                  </a:lnTo>
                  <a:lnTo>
                    <a:pt x="1422" y="522"/>
                  </a:lnTo>
                  <a:lnTo>
                    <a:pt x="1423" y="521"/>
                  </a:lnTo>
                  <a:lnTo>
                    <a:pt x="1422" y="521"/>
                  </a:lnTo>
                  <a:lnTo>
                    <a:pt x="1422" y="520"/>
                  </a:lnTo>
                  <a:lnTo>
                    <a:pt x="1422" y="519"/>
                  </a:lnTo>
                  <a:lnTo>
                    <a:pt x="1422" y="518"/>
                  </a:lnTo>
                  <a:lnTo>
                    <a:pt x="1423" y="518"/>
                  </a:lnTo>
                  <a:lnTo>
                    <a:pt x="1425" y="516"/>
                  </a:lnTo>
                  <a:lnTo>
                    <a:pt x="1427" y="516"/>
                  </a:lnTo>
                  <a:lnTo>
                    <a:pt x="1428" y="518"/>
                  </a:lnTo>
                  <a:lnTo>
                    <a:pt x="1432" y="521"/>
                  </a:lnTo>
                  <a:lnTo>
                    <a:pt x="1435" y="522"/>
                  </a:lnTo>
                  <a:lnTo>
                    <a:pt x="1436" y="523"/>
                  </a:lnTo>
                  <a:lnTo>
                    <a:pt x="1435" y="526"/>
                  </a:lnTo>
                  <a:lnTo>
                    <a:pt x="1436" y="526"/>
                  </a:lnTo>
                  <a:lnTo>
                    <a:pt x="1438" y="526"/>
                  </a:lnTo>
                  <a:lnTo>
                    <a:pt x="1439" y="524"/>
                  </a:lnTo>
                  <a:lnTo>
                    <a:pt x="1438" y="523"/>
                  </a:lnTo>
                  <a:lnTo>
                    <a:pt x="1440" y="524"/>
                  </a:lnTo>
                  <a:lnTo>
                    <a:pt x="1441" y="524"/>
                  </a:lnTo>
                  <a:lnTo>
                    <a:pt x="1444" y="526"/>
                  </a:lnTo>
                  <a:lnTo>
                    <a:pt x="1445" y="524"/>
                  </a:lnTo>
                  <a:lnTo>
                    <a:pt x="1448" y="524"/>
                  </a:lnTo>
                  <a:lnTo>
                    <a:pt x="1448" y="523"/>
                  </a:lnTo>
                  <a:lnTo>
                    <a:pt x="1449" y="523"/>
                  </a:lnTo>
                  <a:lnTo>
                    <a:pt x="1451" y="524"/>
                  </a:lnTo>
                  <a:lnTo>
                    <a:pt x="1452" y="524"/>
                  </a:lnTo>
                  <a:lnTo>
                    <a:pt x="1454" y="526"/>
                  </a:lnTo>
                  <a:lnTo>
                    <a:pt x="1456" y="527"/>
                  </a:lnTo>
                  <a:lnTo>
                    <a:pt x="1458" y="530"/>
                  </a:lnTo>
                  <a:lnTo>
                    <a:pt x="1459" y="530"/>
                  </a:lnTo>
                  <a:lnTo>
                    <a:pt x="1459" y="531"/>
                  </a:lnTo>
                  <a:lnTo>
                    <a:pt x="1460" y="531"/>
                  </a:lnTo>
                  <a:lnTo>
                    <a:pt x="1460" y="532"/>
                  </a:lnTo>
                  <a:lnTo>
                    <a:pt x="1461" y="533"/>
                  </a:lnTo>
                  <a:lnTo>
                    <a:pt x="1461" y="535"/>
                  </a:lnTo>
                  <a:lnTo>
                    <a:pt x="1461" y="536"/>
                  </a:lnTo>
                  <a:lnTo>
                    <a:pt x="1460" y="536"/>
                  </a:lnTo>
                  <a:lnTo>
                    <a:pt x="1459" y="536"/>
                  </a:lnTo>
                  <a:lnTo>
                    <a:pt x="1459" y="535"/>
                  </a:lnTo>
                  <a:lnTo>
                    <a:pt x="1459" y="533"/>
                  </a:lnTo>
                  <a:lnTo>
                    <a:pt x="1457" y="536"/>
                  </a:lnTo>
                  <a:lnTo>
                    <a:pt x="1451" y="535"/>
                  </a:lnTo>
                  <a:lnTo>
                    <a:pt x="1449" y="537"/>
                  </a:lnTo>
                  <a:lnTo>
                    <a:pt x="1448" y="535"/>
                  </a:lnTo>
                  <a:lnTo>
                    <a:pt x="1447" y="535"/>
                  </a:lnTo>
                  <a:lnTo>
                    <a:pt x="1442" y="537"/>
                  </a:lnTo>
                  <a:lnTo>
                    <a:pt x="1443" y="537"/>
                  </a:lnTo>
                  <a:lnTo>
                    <a:pt x="1445" y="538"/>
                  </a:lnTo>
                  <a:lnTo>
                    <a:pt x="1447" y="538"/>
                  </a:lnTo>
                  <a:lnTo>
                    <a:pt x="1448" y="539"/>
                  </a:lnTo>
                  <a:lnTo>
                    <a:pt x="1449" y="540"/>
                  </a:lnTo>
                  <a:lnTo>
                    <a:pt x="1450" y="540"/>
                  </a:lnTo>
                  <a:lnTo>
                    <a:pt x="1450" y="541"/>
                  </a:lnTo>
                  <a:lnTo>
                    <a:pt x="1451" y="541"/>
                  </a:lnTo>
                  <a:lnTo>
                    <a:pt x="1453" y="540"/>
                  </a:lnTo>
                  <a:lnTo>
                    <a:pt x="1453" y="539"/>
                  </a:lnTo>
                  <a:lnTo>
                    <a:pt x="1454" y="539"/>
                  </a:lnTo>
                  <a:lnTo>
                    <a:pt x="1454" y="538"/>
                  </a:lnTo>
                  <a:lnTo>
                    <a:pt x="1454" y="539"/>
                  </a:lnTo>
                  <a:lnTo>
                    <a:pt x="1456" y="539"/>
                  </a:lnTo>
                  <a:lnTo>
                    <a:pt x="1457" y="540"/>
                  </a:lnTo>
                  <a:lnTo>
                    <a:pt x="1456" y="541"/>
                  </a:lnTo>
                  <a:lnTo>
                    <a:pt x="1454" y="543"/>
                  </a:lnTo>
                  <a:lnTo>
                    <a:pt x="1453" y="544"/>
                  </a:lnTo>
                  <a:lnTo>
                    <a:pt x="1453" y="545"/>
                  </a:lnTo>
                  <a:lnTo>
                    <a:pt x="1453" y="548"/>
                  </a:lnTo>
                  <a:lnTo>
                    <a:pt x="1452" y="549"/>
                  </a:lnTo>
                  <a:lnTo>
                    <a:pt x="1453" y="548"/>
                  </a:lnTo>
                  <a:lnTo>
                    <a:pt x="1454" y="548"/>
                  </a:lnTo>
                  <a:lnTo>
                    <a:pt x="1456" y="547"/>
                  </a:lnTo>
                  <a:lnTo>
                    <a:pt x="1457" y="546"/>
                  </a:lnTo>
                  <a:lnTo>
                    <a:pt x="1458" y="546"/>
                  </a:lnTo>
                  <a:lnTo>
                    <a:pt x="1459" y="546"/>
                  </a:lnTo>
                  <a:lnTo>
                    <a:pt x="1461" y="547"/>
                  </a:lnTo>
                  <a:lnTo>
                    <a:pt x="1460" y="549"/>
                  </a:lnTo>
                  <a:lnTo>
                    <a:pt x="1461" y="552"/>
                  </a:lnTo>
                  <a:lnTo>
                    <a:pt x="1461" y="554"/>
                  </a:lnTo>
                  <a:lnTo>
                    <a:pt x="1462" y="556"/>
                  </a:lnTo>
                  <a:lnTo>
                    <a:pt x="1462" y="561"/>
                  </a:lnTo>
                  <a:lnTo>
                    <a:pt x="1462" y="563"/>
                  </a:lnTo>
                  <a:lnTo>
                    <a:pt x="1464" y="563"/>
                  </a:lnTo>
                  <a:lnTo>
                    <a:pt x="1464" y="565"/>
                  </a:lnTo>
                  <a:lnTo>
                    <a:pt x="1465" y="565"/>
                  </a:lnTo>
                  <a:lnTo>
                    <a:pt x="1466" y="565"/>
                  </a:lnTo>
                  <a:lnTo>
                    <a:pt x="1467" y="564"/>
                  </a:lnTo>
                  <a:lnTo>
                    <a:pt x="1466" y="563"/>
                  </a:lnTo>
                  <a:lnTo>
                    <a:pt x="1467" y="562"/>
                  </a:lnTo>
                  <a:lnTo>
                    <a:pt x="1469" y="562"/>
                  </a:lnTo>
                  <a:lnTo>
                    <a:pt x="1470" y="563"/>
                  </a:lnTo>
                  <a:lnTo>
                    <a:pt x="1470" y="562"/>
                  </a:lnTo>
                  <a:lnTo>
                    <a:pt x="1471" y="563"/>
                  </a:lnTo>
                  <a:lnTo>
                    <a:pt x="1471" y="564"/>
                  </a:lnTo>
                  <a:lnTo>
                    <a:pt x="1470" y="565"/>
                  </a:lnTo>
                  <a:lnTo>
                    <a:pt x="1470" y="568"/>
                  </a:lnTo>
                  <a:lnTo>
                    <a:pt x="1469" y="569"/>
                  </a:lnTo>
                  <a:lnTo>
                    <a:pt x="1468" y="569"/>
                  </a:lnTo>
                  <a:lnTo>
                    <a:pt x="1467" y="569"/>
                  </a:lnTo>
                  <a:lnTo>
                    <a:pt x="1468" y="570"/>
                  </a:lnTo>
                  <a:lnTo>
                    <a:pt x="1470" y="570"/>
                  </a:lnTo>
                  <a:lnTo>
                    <a:pt x="1470" y="571"/>
                  </a:lnTo>
                  <a:lnTo>
                    <a:pt x="1471" y="571"/>
                  </a:lnTo>
                  <a:lnTo>
                    <a:pt x="1473" y="570"/>
                  </a:lnTo>
                  <a:lnTo>
                    <a:pt x="1474" y="568"/>
                  </a:lnTo>
                  <a:lnTo>
                    <a:pt x="1474" y="569"/>
                  </a:lnTo>
                  <a:lnTo>
                    <a:pt x="1474" y="570"/>
                  </a:lnTo>
                  <a:lnTo>
                    <a:pt x="1474" y="571"/>
                  </a:lnTo>
                  <a:lnTo>
                    <a:pt x="1477" y="570"/>
                  </a:lnTo>
                  <a:lnTo>
                    <a:pt x="1478" y="570"/>
                  </a:lnTo>
                  <a:lnTo>
                    <a:pt x="1481" y="571"/>
                  </a:lnTo>
                  <a:lnTo>
                    <a:pt x="1483" y="571"/>
                  </a:lnTo>
                  <a:lnTo>
                    <a:pt x="1479" y="569"/>
                  </a:lnTo>
                  <a:lnTo>
                    <a:pt x="1479" y="566"/>
                  </a:lnTo>
                  <a:lnTo>
                    <a:pt x="1481" y="565"/>
                  </a:lnTo>
                  <a:lnTo>
                    <a:pt x="1482" y="565"/>
                  </a:lnTo>
                  <a:lnTo>
                    <a:pt x="1483" y="565"/>
                  </a:lnTo>
                  <a:lnTo>
                    <a:pt x="1484" y="566"/>
                  </a:lnTo>
                  <a:lnTo>
                    <a:pt x="1485" y="566"/>
                  </a:lnTo>
                  <a:lnTo>
                    <a:pt x="1487" y="564"/>
                  </a:lnTo>
                  <a:lnTo>
                    <a:pt x="1487" y="566"/>
                  </a:lnTo>
                  <a:lnTo>
                    <a:pt x="1486" y="569"/>
                  </a:lnTo>
                  <a:lnTo>
                    <a:pt x="1486" y="571"/>
                  </a:lnTo>
                  <a:lnTo>
                    <a:pt x="1486" y="573"/>
                  </a:lnTo>
                  <a:lnTo>
                    <a:pt x="1487" y="574"/>
                  </a:lnTo>
                  <a:lnTo>
                    <a:pt x="1487" y="576"/>
                  </a:lnTo>
                  <a:lnTo>
                    <a:pt x="1490" y="576"/>
                  </a:lnTo>
                  <a:lnTo>
                    <a:pt x="1491" y="578"/>
                  </a:lnTo>
                  <a:lnTo>
                    <a:pt x="1496" y="587"/>
                  </a:lnTo>
                  <a:lnTo>
                    <a:pt x="1500" y="590"/>
                  </a:lnTo>
                  <a:lnTo>
                    <a:pt x="1501" y="591"/>
                  </a:lnTo>
                  <a:lnTo>
                    <a:pt x="1503" y="593"/>
                  </a:lnTo>
                  <a:lnTo>
                    <a:pt x="1504" y="594"/>
                  </a:lnTo>
                  <a:lnTo>
                    <a:pt x="1505" y="595"/>
                  </a:lnTo>
                  <a:lnTo>
                    <a:pt x="1507" y="596"/>
                  </a:lnTo>
                  <a:lnTo>
                    <a:pt x="1513" y="598"/>
                  </a:lnTo>
                  <a:lnTo>
                    <a:pt x="1517" y="602"/>
                  </a:lnTo>
                  <a:lnTo>
                    <a:pt x="1519" y="602"/>
                  </a:lnTo>
                  <a:lnTo>
                    <a:pt x="1521" y="602"/>
                  </a:lnTo>
                  <a:lnTo>
                    <a:pt x="1523" y="602"/>
                  </a:lnTo>
                  <a:lnTo>
                    <a:pt x="1527" y="604"/>
                  </a:lnTo>
                  <a:lnTo>
                    <a:pt x="1530" y="606"/>
                  </a:lnTo>
                  <a:lnTo>
                    <a:pt x="1535" y="613"/>
                  </a:lnTo>
                  <a:lnTo>
                    <a:pt x="1536" y="616"/>
                  </a:lnTo>
                  <a:lnTo>
                    <a:pt x="1544" y="622"/>
                  </a:lnTo>
                  <a:lnTo>
                    <a:pt x="1545" y="623"/>
                  </a:lnTo>
                  <a:lnTo>
                    <a:pt x="1546" y="627"/>
                  </a:lnTo>
                  <a:lnTo>
                    <a:pt x="1542" y="622"/>
                  </a:lnTo>
                  <a:lnTo>
                    <a:pt x="1539" y="621"/>
                  </a:lnTo>
                  <a:lnTo>
                    <a:pt x="1534" y="620"/>
                  </a:lnTo>
                  <a:lnTo>
                    <a:pt x="1531" y="620"/>
                  </a:lnTo>
                  <a:lnTo>
                    <a:pt x="1531" y="619"/>
                  </a:lnTo>
                  <a:lnTo>
                    <a:pt x="1530" y="614"/>
                  </a:lnTo>
                  <a:lnTo>
                    <a:pt x="1529" y="615"/>
                  </a:lnTo>
                  <a:lnTo>
                    <a:pt x="1528" y="616"/>
                  </a:lnTo>
                  <a:lnTo>
                    <a:pt x="1528" y="619"/>
                  </a:lnTo>
                  <a:lnTo>
                    <a:pt x="1528" y="620"/>
                  </a:lnTo>
                  <a:lnTo>
                    <a:pt x="1528" y="621"/>
                  </a:lnTo>
                  <a:lnTo>
                    <a:pt x="1528" y="623"/>
                  </a:lnTo>
                  <a:lnTo>
                    <a:pt x="1529" y="623"/>
                  </a:lnTo>
                  <a:lnTo>
                    <a:pt x="1530" y="624"/>
                  </a:lnTo>
                  <a:lnTo>
                    <a:pt x="1530" y="625"/>
                  </a:lnTo>
                  <a:lnTo>
                    <a:pt x="1530" y="632"/>
                  </a:lnTo>
                  <a:lnTo>
                    <a:pt x="1530" y="635"/>
                  </a:lnTo>
                  <a:lnTo>
                    <a:pt x="1533" y="643"/>
                  </a:lnTo>
                  <a:lnTo>
                    <a:pt x="1534" y="645"/>
                  </a:lnTo>
                  <a:lnTo>
                    <a:pt x="1535" y="646"/>
                  </a:lnTo>
                  <a:lnTo>
                    <a:pt x="1537" y="647"/>
                  </a:lnTo>
                  <a:lnTo>
                    <a:pt x="1546" y="650"/>
                  </a:lnTo>
                  <a:lnTo>
                    <a:pt x="1548" y="653"/>
                  </a:lnTo>
                  <a:lnTo>
                    <a:pt x="1551" y="656"/>
                  </a:lnTo>
                  <a:lnTo>
                    <a:pt x="1551" y="662"/>
                  </a:lnTo>
                  <a:lnTo>
                    <a:pt x="1551" y="673"/>
                  </a:lnTo>
                  <a:lnTo>
                    <a:pt x="1551" y="677"/>
                  </a:lnTo>
                  <a:lnTo>
                    <a:pt x="1550" y="679"/>
                  </a:lnTo>
                  <a:lnTo>
                    <a:pt x="1547" y="680"/>
                  </a:lnTo>
                  <a:lnTo>
                    <a:pt x="1547" y="678"/>
                  </a:lnTo>
                  <a:lnTo>
                    <a:pt x="1546" y="678"/>
                  </a:lnTo>
                  <a:lnTo>
                    <a:pt x="1545" y="679"/>
                  </a:lnTo>
                  <a:lnTo>
                    <a:pt x="1546" y="682"/>
                  </a:lnTo>
                  <a:lnTo>
                    <a:pt x="1545" y="686"/>
                  </a:lnTo>
                  <a:lnTo>
                    <a:pt x="1545" y="690"/>
                  </a:lnTo>
                  <a:lnTo>
                    <a:pt x="1544" y="694"/>
                  </a:lnTo>
                  <a:lnTo>
                    <a:pt x="1542" y="692"/>
                  </a:lnTo>
                  <a:lnTo>
                    <a:pt x="1542" y="690"/>
                  </a:lnTo>
                  <a:lnTo>
                    <a:pt x="1542" y="689"/>
                  </a:lnTo>
                  <a:lnTo>
                    <a:pt x="1542" y="687"/>
                  </a:lnTo>
                  <a:lnTo>
                    <a:pt x="1540" y="686"/>
                  </a:lnTo>
                  <a:lnTo>
                    <a:pt x="1540" y="685"/>
                  </a:lnTo>
                  <a:lnTo>
                    <a:pt x="1539" y="685"/>
                  </a:lnTo>
                  <a:lnTo>
                    <a:pt x="1538" y="683"/>
                  </a:lnTo>
                  <a:lnTo>
                    <a:pt x="1537" y="683"/>
                  </a:lnTo>
                  <a:lnTo>
                    <a:pt x="1537" y="682"/>
                  </a:lnTo>
                  <a:lnTo>
                    <a:pt x="1537" y="680"/>
                  </a:lnTo>
                  <a:lnTo>
                    <a:pt x="1536" y="679"/>
                  </a:lnTo>
                  <a:lnTo>
                    <a:pt x="1536" y="678"/>
                  </a:lnTo>
                  <a:lnTo>
                    <a:pt x="1535" y="677"/>
                  </a:lnTo>
                  <a:lnTo>
                    <a:pt x="1534" y="675"/>
                  </a:lnTo>
                  <a:lnTo>
                    <a:pt x="1533" y="675"/>
                  </a:lnTo>
                  <a:lnTo>
                    <a:pt x="1531" y="675"/>
                  </a:lnTo>
                  <a:lnTo>
                    <a:pt x="1529" y="680"/>
                  </a:lnTo>
                  <a:lnTo>
                    <a:pt x="1528" y="681"/>
                  </a:lnTo>
                  <a:lnTo>
                    <a:pt x="1527" y="682"/>
                  </a:lnTo>
                  <a:lnTo>
                    <a:pt x="1528" y="683"/>
                  </a:lnTo>
                  <a:lnTo>
                    <a:pt x="1529" y="685"/>
                  </a:lnTo>
                  <a:lnTo>
                    <a:pt x="1529" y="686"/>
                  </a:lnTo>
                  <a:lnTo>
                    <a:pt x="1530" y="688"/>
                  </a:lnTo>
                  <a:lnTo>
                    <a:pt x="1530" y="689"/>
                  </a:lnTo>
                  <a:lnTo>
                    <a:pt x="1529" y="689"/>
                  </a:lnTo>
                  <a:lnTo>
                    <a:pt x="1529" y="690"/>
                  </a:lnTo>
                  <a:lnTo>
                    <a:pt x="1529" y="692"/>
                  </a:lnTo>
                  <a:lnTo>
                    <a:pt x="1529" y="694"/>
                  </a:lnTo>
                  <a:lnTo>
                    <a:pt x="1529" y="696"/>
                  </a:lnTo>
                  <a:lnTo>
                    <a:pt x="1529" y="697"/>
                  </a:lnTo>
                  <a:lnTo>
                    <a:pt x="1530" y="698"/>
                  </a:lnTo>
                  <a:lnTo>
                    <a:pt x="1531" y="697"/>
                  </a:lnTo>
                  <a:lnTo>
                    <a:pt x="1533" y="695"/>
                  </a:lnTo>
                  <a:lnTo>
                    <a:pt x="1533" y="694"/>
                  </a:lnTo>
                  <a:lnTo>
                    <a:pt x="1534" y="695"/>
                  </a:lnTo>
                  <a:lnTo>
                    <a:pt x="1535" y="696"/>
                  </a:lnTo>
                  <a:lnTo>
                    <a:pt x="1536" y="696"/>
                  </a:lnTo>
                  <a:lnTo>
                    <a:pt x="1536" y="697"/>
                  </a:lnTo>
                  <a:lnTo>
                    <a:pt x="1536" y="698"/>
                  </a:lnTo>
                  <a:lnTo>
                    <a:pt x="1537" y="698"/>
                  </a:lnTo>
                  <a:lnTo>
                    <a:pt x="1539" y="698"/>
                  </a:lnTo>
                  <a:lnTo>
                    <a:pt x="1540" y="700"/>
                  </a:lnTo>
                  <a:lnTo>
                    <a:pt x="1542" y="702"/>
                  </a:lnTo>
                  <a:lnTo>
                    <a:pt x="1543" y="704"/>
                  </a:lnTo>
                  <a:lnTo>
                    <a:pt x="1543" y="705"/>
                  </a:lnTo>
                  <a:lnTo>
                    <a:pt x="1540" y="707"/>
                  </a:lnTo>
                  <a:lnTo>
                    <a:pt x="1542" y="712"/>
                  </a:lnTo>
                  <a:lnTo>
                    <a:pt x="1544" y="717"/>
                  </a:lnTo>
                  <a:lnTo>
                    <a:pt x="1546" y="721"/>
                  </a:lnTo>
                  <a:lnTo>
                    <a:pt x="1552" y="729"/>
                  </a:lnTo>
                  <a:lnTo>
                    <a:pt x="1554" y="733"/>
                  </a:lnTo>
                  <a:lnTo>
                    <a:pt x="1555" y="738"/>
                  </a:lnTo>
                  <a:lnTo>
                    <a:pt x="1554" y="738"/>
                  </a:lnTo>
                  <a:lnTo>
                    <a:pt x="1553" y="733"/>
                  </a:lnTo>
                  <a:lnTo>
                    <a:pt x="1552" y="732"/>
                  </a:lnTo>
                  <a:lnTo>
                    <a:pt x="1551" y="732"/>
                  </a:lnTo>
                  <a:lnTo>
                    <a:pt x="1550" y="731"/>
                  </a:lnTo>
                  <a:lnTo>
                    <a:pt x="1548" y="730"/>
                  </a:lnTo>
                  <a:lnTo>
                    <a:pt x="1547" y="729"/>
                  </a:lnTo>
                  <a:lnTo>
                    <a:pt x="1545" y="727"/>
                  </a:lnTo>
                  <a:lnTo>
                    <a:pt x="1544" y="727"/>
                  </a:lnTo>
                  <a:lnTo>
                    <a:pt x="1544" y="729"/>
                  </a:lnTo>
                  <a:lnTo>
                    <a:pt x="1544" y="731"/>
                  </a:lnTo>
                  <a:lnTo>
                    <a:pt x="1547" y="732"/>
                  </a:lnTo>
                  <a:lnTo>
                    <a:pt x="1547" y="733"/>
                  </a:lnTo>
                  <a:lnTo>
                    <a:pt x="1548" y="732"/>
                  </a:lnTo>
                  <a:lnTo>
                    <a:pt x="1550" y="732"/>
                  </a:lnTo>
                  <a:lnTo>
                    <a:pt x="1553" y="740"/>
                  </a:lnTo>
                  <a:lnTo>
                    <a:pt x="1564" y="755"/>
                  </a:lnTo>
                  <a:lnTo>
                    <a:pt x="1566" y="757"/>
                  </a:lnTo>
                  <a:lnTo>
                    <a:pt x="1566" y="755"/>
                  </a:lnTo>
                  <a:lnTo>
                    <a:pt x="1565" y="754"/>
                  </a:lnTo>
                  <a:lnTo>
                    <a:pt x="1565" y="753"/>
                  </a:lnTo>
                  <a:lnTo>
                    <a:pt x="1566" y="752"/>
                  </a:lnTo>
                  <a:lnTo>
                    <a:pt x="1568" y="752"/>
                  </a:lnTo>
                  <a:lnTo>
                    <a:pt x="1569" y="754"/>
                  </a:lnTo>
                  <a:lnTo>
                    <a:pt x="1569" y="755"/>
                  </a:lnTo>
                  <a:lnTo>
                    <a:pt x="1570" y="755"/>
                  </a:lnTo>
                  <a:lnTo>
                    <a:pt x="1570" y="756"/>
                  </a:lnTo>
                  <a:lnTo>
                    <a:pt x="1572" y="757"/>
                  </a:lnTo>
                  <a:lnTo>
                    <a:pt x="1576" y="758"/>
                  </a:lnTo>
                  <a:lnTo>
                    <a:pt x="1577" y="760"/>
                  </a:lnTo>
                  <a:lnTo>
                    <a:pt x="1578" y="764"/>
                  </a:lnTo>
                  <a:lnTo>
                    <a:pt x="1578" y="765"/>
                  </a:lnTo>
                  <a:lnTo>
                    <a:pt x="1579" y="767"/>
                  </a:lnTo>
                  <a:lnTo>
                    <a:pt x="1580" y="770"/>
                  </a:lnTo>
                  <a:lnTo>
                    <a:pt x="1581" y="773"/>
                  </a:lnTo>
                  <a:lnTo>
                    <a:pt x="1581" y="775"/>
                  </a:lnTo>
                  <a:lnTo>
                    <a:pt x="1581" y="777"/>
                  </a:lnTo>
                  <a:lnTo>
                    <a:pt x="1581" y="779"/>
                  </a:lnTo>
                  <a:lnTo>
                    <a:pt x="1581" y="781"/>
                  </a:lnTo>
                  <a:lnTo>
                    <a:pt x="1581" y="782"/>
                  </a:lnTo>
                  <a:lnTo>
                    <a:pt x="1581" y="783"/>
                  </a:lnTo>
                  <a:lnTo>
                    <a:pt x="1582" y="783"/>
                  </a:lnTo>
                  <a:lnTo>
                    <a:pt x="1582" y="786"/>
                  </a:lnTo>
                  <a:lnTo>
                    <a:pt x="1585" y="789"/>
                  </a:lnTo>
                  <a:lnTo>
                    <a:pt x="1585" y="790"/>
                  </a:lnTo>
                  <a:lnTo>
                    <a:pt x="1583" y="795"/>
                  </a:lnTo>
                  <a:lnTo>
                    <a:pt x="1585" y="799"/>
                  </a:lnTo>
                  <a:lnTo>
                    <a:pt x="1586" y="802"/>
                  </a:lnTo>
                  <a:lnTo>
                    <a:pt x="1587" y="803"/>
                  </a:lnTo>
                  <a:lnTo>
                    <a:pt x="1587" y="800"/>
                  </a:lnTo>
                  <a:lnTo>
                    <a:pt x="1590" y="803"/>
                  </a:lnTo>
                  <a:lnTo>
                    <a:pt x="1592" y="806"/>
                  </a:lnTo>
                  <a:lnTo>
                    <a:pt x="1594" y="808"/>
                  </a:lnTo>
                  <a:lnTo>
                    <a:pt x="1595" y="809"/>
                  </a:lnTo>
                  <a:lnTo>
                    <a:pt x="1597" y="817"/>
                  </a:lnTo>
                  <a:lnTo>
                    <a:pt x="1599" y="819"/>
                  </a:lnTo>
                  <a:lnTo>
                    <a:pt x="1602" y="821"/>
                  </a:lnTo>
                  <a:lnTo>
                    <a:pt x="1603" y="825"/>
                  </a:lnTo>
                  <a:lnTo>
                    <a:pt x="1603" y="831"/>
                  </a:lnTo>
                  <a:lnTo>
                    <a:pt x="1603" y="833"/>
                  </a:lnTo>
                  <a:lnTo>
                    <a:pt x="1604" y="834"/>
                  </a:lnTo>
                  <a:lnTo>
                    <a:pt x="1605" y="837"/>
                  </a:lnTo>
                  <a:lnTo>
                    <a:pt x="1606" y="838"/>
                  </a:lnTo>
                  <a:lnTo>
                    <a:pt x="1607" y="838"/>
                  </a:lnTo>
                  <a:lnTo>
                    <a:pt x="1609" y="836"/>
                  </a:lnTo>
                  <a:lnTo>
                    <a:pt x="1617" y="848"/>
                  </a:lnTo>
                  <a:lnTo>
                    <a:pt x="1622" y="853"/>
                  </a:lnTo>
                  <a:lnTo>
                    <a:pt x="1626" y="855"/>
                  </a:lnTo>
                  <a:lnTo>
                    <a:pt x="1632" y="856"/>
                  </a:lnTo>
                  <a:lnTo>
                    <a:pt x="1638" y="856"/>
                  </a:lnTo>
                  <a:lnTo>
                    <a:pt x="1643" y="854"/>
                  </a:lnTo>
                  <a:lnTo>
                    <a:pt x="1650" y="849"/>
                  </a:lnTo>
                  <a:lnTo>
                    <a:pt x="1656" y="849"/>
                  </a:lnTo>
                  <a:lnTo>
                    <a:pt x="1657" y="850"/>
                  </a:lnTo>
                  <a:lnTo>
                    <a:pt x="1658" y="852"/>
                  </a:lnTo>
                  <a:lnTo>
                    <a:pt x="1659" y="850"/>
                  </a:lnTo>
                  <a:lnTo>
                    <a:pt x="1659" y="852"/>
                  </a:lnTo>
                  <a:lnTo>
                    <a:pt x="1659" y="853"/>
                  </a:lnTo>
                  <a:lnTo>
                    <a:pt x="1658" y="854"/>
                  </a:lnTo>
                  <a:lnTo>
                    <a:pt x="1657" y="854"/>
                  </a:lnTo>
                  <a:lnTo>
                    <a:pt x="1658" y="855"/>
                  </a:lnTo>
                  <a:lnTo>
                    <a:pt x="1658" y="856"/>
                  </a:lnTo>
                  <a:lnTo>
                    <a:pt x="1658" y="861"/>
                  </a:lnTo>
                  <a:lnTo>
                    <a:pt x="1659" y="861"/>
                  </a:lnTo>
                  <a:lnTo>
                    <a:pt x="1660" y="861"/>
                  </a:lnTo>
                  <a:lnTo>
                    <a:pt x="1661" y="859"/>
                  </a:lnTo>
                  <a:lnTo>
                    <a:pt x="1665" y="854"/>
                  </a:lnTo>
                  <a:lnTo>
                    <a:pt x="1666" y="853"/>
                  </a:lnTo>
                  <a:lnTo>
                    <a:pt x="1667" y="852"/>
                  </a:lnTo>
                  <a:lnTo>
                    <a:pt x="1668" y="850"/>
                  </a:lnTo>
                  <a:lnTo>
                    <a:pt x="1668" y="848"/>
                  </a:lnTo>
                  <a:lnTo>
                    <a:pt x="1669" y="849"/>
                  </a:lnTo>
                  <a:lnTo>
                    <a:pt x="1672" y="849"/>
                  </a:lnTo>
                  <a:lnTo>
                    <a:pt x="1673" y="849"/>
                  </a:lnTo>
                  <a:lnTo>
                    <a:pt x="1674" y="850"/>
                  </a:lnTo>
                  <a:lnTo>
                    <a:pt x="1674" y="853"/>
                  </a:lnTo>
                  <a:lnTo>
                    <a:pt x="1675" y="853"/>
                  </a:lnTo>
                  <a:lnTo>
                    <a:pt x="1676" y="853"/>
                  </a:lnTo>
                  <a:lnTo>
                    <a:pt x="1678" y="854"/>
                  </a:lnTo>
                  <a:lnTo>
                    <a:pt x="1676" y="855"/>
                  </a:lnTo>
                  <a:lnTo>
                    <a:pt x="1674" y="856"/>
                  </a:lnTo>
                  <a:lnTo>
                    <a:pt x="1673" y="856"/>
                  </a:lnTo>
                  <a:lnTo>
                    <a:pt x="1672" y="858"/>
                  </a:lnTo>
                  <a:lnTo>
                    <a:pt x="1669" y="861"/>
                  </a:lnTo>
                  <a:lnTo>
                    <a:pt x="1669" y="862"/>
                  </a:lnTo>
                  <a:lnTo>
                    <a:pt x="1668" y="863"/>
                  </a:lnTo>
                  <a:lnTo>
                    <a:pt x="1668" y="864"/>
                  </a:lnTo>
                  <a:lnTo>
                    <a:pt x="1663" y="869"/>
                  </a:lnTo>
                  <a:lnTo>
                    <a:pt x="1661" y="870"/>
                  </a:lnTo>
                  <a:lnTo>
                    <a:pt x="1660" y="870"/>
                  </a:lnTo>
                  <a:lnTo>
                    <a:pt x="1659" y="872"/>
                  </a:lnTo>
                  <a:lnTo>
                    <a:pt x="1659" y="873"/>
                  </a:lnTo>
                  <a:lnTo>
                    <a:pt x="1659" y="874"/>
                  </a:lnTo>
                  <a:lnTo>
                    <a:pt x="1659" y="876"/>
                  </a:lnTo>
                  <a:lnTo>
                    <a:pt x="1658" y="878"/>
                  </a:lnTo>
                  <a:lnTo>
                    <a:pt x="1658" y="879"/>
                  </a:lnTo>
                  <a:lnTo>
                    <a:pt x="1658" y="880"/>
                  </a:lnTo>
                  <a:lnTo>
                    <a:pt x="1657" y="880"/>
                  </a:lnTo>
                  <a:lnTo>
                    <a:pt x="1656" y="880"/>
                  </a:lnTo>
                  <a:lnTo>
                    <a:pt x="1656" y="882"/>
                  </a:lnTo>
                  <a:lnTo>
                    <a:pt x="1656" y="883"/>
                  </a:lnTo>
                  <a:lnTo>
                    <a:pt x="1657" y="884"/>
                  </a:lnTo>
                  <a:lnTo>
                    <a:pt x="1663" y="884"/>
                  </a:lnTo>
                  <a:lnTo>
                    <a:pt x="1665" y="884"/>
                  </a:lnTo>
                  <a:lnTo>
                    <a:pt x="1666" y="883"/>
                  </a:lnTo>
                  <a:lnTo>
                    <a:pt x="1667" y="882"/>
                  </a:lnTo>
                  <a:lnTo>
                    <a:pt x="1668" y="882"/>
                  </a:lnTo>
                  <a:lnTo>
                    <a:pt x="1669" y="882"/>
                  </a:lnTo>
                  <a:lnTo>
                    <a:pt x="1676" y="883"/>
                  </a:lnTo>
                  <a:lnTo>
                    <a:pt x="1678" y="884"/>
                  </a:lnTo>
                  <a:lnTo>
                    <a:pt x="1681" y="888"/>
                  </a:lnTo>
                  <a:lnTo>
                    <a:pt x="1685" y="889"/>
                  </a:lnTo>
                  <a:lnTo>
                    <a:pt x="1685" y="894"/>
                  </a:lnTo>
                  <a:lnTo>
                    <a:pt x="1685" y="896"/>
                  </a:lnTo>
                  <a:lnTo>
                    <a:pt x="1685" y="903"/>
                  </a:lnTo>
                  <a:lnTo>
                    <a:pt x="1686" y="906"/>
                  </a:lnTo>
                  <a:lnTo>
                    <a:pt x="1687" y="908"/>
                  </a:lnTo>
                  <a:lnTo>
                    <a:pt x="1693" y="916"/>
                  </a:lnTo>
                  <a:lnTo>
                    <a:pt x="1699" y="923"/>
                  </a:lnTo>
                  <a:lnTo>
                    <a:pt x="1703" y="930"/>
                  </a:lnTo>
                  <a:lnTo>
                    <a:pt x="1709" y="937"/>
                  </a:lnTo>
                  <a:lnTo>
                    <a:pt x="1713" y="943"/>
                  </a:lnTo>
                  <a:lnTo>
                    <a:pt x="1719" y="949"/>
                  </a:lnTo>
                  <a:lnTo>
                    <a:pt x="1724" y="956"/>
                  </a:lnTo>
                  <a:lnTo>
                    <a:pt x="1729" y="963"/>
                  </a:lnTo>
                  <a:lnTo>
                    <a:pt x="1735" y="970"/>
                  </a:lnTo>
                  <a:lnTo>
                    <a:pt x="1740" y="976"/>
                  </a:lnTo>
                  <a:lnTo>
                    <a:pt x="1745" y="983"/>
                  </a:lnTo>
                  <a:lnTo>
                    <a:pt x="1750" y="990"/>
                  </a:lnTo>
                  <a:lnTo>
                    <a:pt x="1755" y="997"/>
                  </a:lnTo>
                  <a:lnTo>
                    <a:pt x="1760" y="1004"/>
                  </a:lnTo>
                  <a:lnTo>
                    <a:pt x="1766" y="1011"/>
                  </a:lnTo>
                  <a:lnTo>
                    <a:pt x="1771" y="1017"/>
                  </a:lnTo>
                  <a:lnTo>
                    <a:pt x="1776" y="1024"/>
                  </a:lnTo>
                  <a:lnTo>
                    <a:pt x="1781" y="1031"/>
                  </a:lnTo>
                  <a:lnTo>
                    <a:pt x="1784" y="1032"/>
                  </a:lnTo>
                  <a:lnTo>
                    <a:pt x="1786" y="1033"/>
                  </a:lnTo>
                  <a:lnTo>
                    <a:pt x="1802" y="1035"/>
                  </a:lnTo>
                  <a:lnTo>
                    <a:pt x="1815" y="1037"/>
                  </a:lnTo>
                  <a:lnTo>
                    <a:pt x="1829" y="1039"/>
                  </a:lnTo>
                  <a:lnTo>
                    <a:pt x="1842" y="1041"/>
                  </a:lnTo>
                  <a:lnTo>
                    <a:pt x="1857" y="1042"/>
                  </a:lnTo>
                  <a:lnTo>
                    <a:pt x="1871" y="1045"/>
                  </a:lnTo>
                  <a:lnTo>
                    <a:pt x="1884" y="1047"/>
                  </a:lnTo>
                  <a:lnTo>
                    <a:pt x="1898" y="1048"/>
                  </a:lnTo>
                  <a:lnTo>
                    <a:pt x="1911" y="1050"/>
                  </a:lnTo>
                  <a:lnTo>
                    <a:pt x="1926" y="1051"/>
                  </a:lnTo>
                  <a:lnTo>
                    <a:pt x="1940" y="1054"/>
                  </a:lnTo>
                  <a:lnTo>
                    <a:pt x="1953" y="1056"/>
                  </a:lnTo>
                  <a:lnTo>
                    <a:pt x="1967" y="1057"/>
                  </a:lnTo>
                  <a:lnTo>
                    <a:pt x="1980" y="1059"/>
                  </a:lnTo>
                  <a:lnTo>
                    <a:pt x="1995" y="1062"/>
                  </a:lnTo>
                  <a:lnTo>
                    <a:pt x="2009" y="1063"/>
                  </a:lnTo>
                  <a:lnTo>
                    <a:pt x="2022" y="1065"/>
                  </a:lnTo>
                  <a:lnTo>
                    <a:pt x="2036" y="1066"/>
                  </a:lnTo>
                  <a:lnTo>
                    <a:pt x="2037" y="1066"/>
                  </a:lnTo>
                  <a:lnTo>
                    <a:pt x="2044" y="1058"/>
                  </a:lnTo>
                  <a:lnTo>
                    <a:pt x="2051" y="1068"/>
                  </a:lnTo>
                  <a:lnTo>
                    <a:pt x="2058" y="1082"/>
                  </a:lnTo>
                  <a:lnTo>
                    <a:pt x="2066" y="1096"/>
                  </a:lnTo>
                  <a:lnTo>
                    <a:pt x="2074" y="1108"/>
                  </a:lnTo>
                  <a:lnTo>
                    <a:pt x="2082" y="1122"/>
                  </a:lnTo>
                  <a:lnTo>
                    <a:pt x="2088" y="1131"/>
                  </a:lnTo>
                  <a:lnTo>
                    <a:pt x="2089" y="1133"/>
                  </a:lnTo>
                  <a:lnTo>
                    <a:pt x="2089" y="1135"/>
                  </a:lnTo>
                  <a:lnTo>
                    <a:pt x="2084" y="1148"/>
                  </a:lnTo>
                  <a:lnTo>
                    <a:pt x="2084" y="1149"/>
                  </a:lnTo>
                  <a:lnTo>
                    <a:pt x="2083" y="1151"/>
                  </a:lnTo>
                  <a:lnTo>
                    <a:pt x="2082" y="1157"/>
                  </a:lnTo>
                  <a:lnTo>
                    <a:pt x="2079" y="1167"/>
                  </a:lnTo>
                  <a:lnTo>
                    <a:pt x="2075" y="1179"/>
                  </a:lnTo>
                  <a:lnTo>
                    <a:pt x="2071" y="1193"/>
                  </a:lnTo>
                  <a:lnTo>
                    <a:pt x="2066" y="1209"/>
                  </a:lnTo>
                  <a:lnTo>
                    <a:pt x="2061" y="1226"/>
                  </a:lnTo>
                  <a:lnTo>
                    <a:pt x="2060" y="1230"/>
                  </a:lnTo>
                  <a:lnTo>
                    <a:pt x="2055" y="1243"/>
                  </a:lnTo>
                  <a:lnTo>
                    <a:pt x="2049" y="1262"/>
                  </a:lnTo>
                  <a:lnTo>
                    <a:pt x="2045" y="1277"/>
                  </a:lnTo>
                  <a:lnTo>
                    <a:pt x="2039" y="1293"/>
                  </a:lnTo>
                  <a:lnTo>
                    <a:pt x="2036" y="1308"/>
                  </a:lnTo>
                  <a:lnTo>
                    <a:pt x="2031" y="1319"/>
                  </a:lnTo>
                  <a:lnTo>
                    <a:pt x="2029" y="1329"/>
                  </a:lnTo>
                  <a:lnTo>
                    <a:pt x="2027" y="1335"/>
                  </a:lnTo>
                  <a:lnTo>
                    <a:pt x="2027" y="1336"/>
                  </a:lnTo>
                  <a:lnTo>
                    <a:pt x="2023" y="1347"/>
                  </a:lnTo>
                  <a:lnTo>
                    <a:pt x="2009" y="1352"/>
                  </a:lnTo>
                  <a:lnTo>
                    <a:pt x="1992" y="1358"/>
                  </a:lnTo>
                  <a:lnTo>
                    <a:pt x="1975" y="1365"/>
                  </a:lnTo>
                  <a:lnTo>
                    <a:pt x="1958" y="1371"/>
                  </a:lnTo>
                  <a:lnTo>
                    <a:pt x="1941" y="1376"/>
                  </a:lnTo>
                  <a:lnTo>
                    <a:pt x="1924" y="1383"/>
                  </a:lnTo>
                  <a:lnTo>
                    <a:pt x="1907" y="1389"/>
                  </a:lnTo>
                  <a:lnTo>
                    <a:pt x="1890" y="1394"/>
                  </a:lnTo>
                  <a:lnTo>
                    <a:pt x="1873" y="1401"/>
                  </a:lnTo>
                  <a:lnTo>
                    <a:pt x="1856" y="1407"/>
                  </a:lnTo>
                  <a:lnTo>
                    <a:pt x="1839" y="1413"/>
                  </a:lnTo>
                  <a:lnTo>
                    <a:pt x="1822" y="1419"/>
                  </a:lnTo>
                  <a:lnTo>
                    <a:pt x="1805" y="1425"/>
                  </a:lnTo>
                  <a:lnTo>
                    <a:pt x="1788" y="1431"/>
                  </a:lnTo>
                  <a:lnTo>
                    <a:pt x="1771" y="1436"/>
                  </a:lnTo>
                  <a:lnTo>
                    <a:pt x="1754" y="1443"/>
                  </a:lnTo>
                  <a:lnTo>
                    <a:pt x="1737" y="1449"/>
                  </a:lnTo>
                  <a:lnTo>
                    <a:pt x="1726" y="1452"/>
                  </a:lnTo>
                  <a:lnTo>
                    <a:pt x="1710" y="1455"/>
                  </a:lnTo>
                  <a:lnTo>
                    <a:pt x="1694" y="1457"/>
                  </a:lnTo>
                  <a:lnTo>
                    <a:pt x="1678" y="1459"/>
                  </a:lnTo>
                  <a:lnTo>
                    <a:pt x="1663" y="1461"/>
                  </a:lnTo>
                  <a:lnTo>
                    <a:pt x="1647" y="1464"/>
                  </a:lnTo>
                  <a:lnTo>
                    <a:pt x="1631" y="1466"/>
                  </a:lnTo>
                  <a:lnTo>
                    <a:pt x="1615" y="1468"/>
                  </a:lnTo>
                  <a:lnTo>
                    <a:pt x="1599" y="1470"/>
                  </a:lnTo>
                  <a:lnTo>
                    <a:pt x="1583" y="1473"/>
                  </a:lnTo>
                  <a:lnTo>
                    <a:pt x="1568" y="1475"/>
                  </a:lnTo>
                  <a:lnTo>
                    <a:pt x="1552" y="1477"/>
                  </a:lnTo>
                  <a:lnTo>
                    <a:pt x="1536" y="1480"/>
                  </a:lnTo>
                  <a:lnTo>
                    <a:pt x="1519" y="1482"/>
                  </a:lnTo>
                  <a:lnTo>
                    <a:pt x="1503" y="1484"/>
                  </a:lnTo>
                  <a:lnTo>
                    <a:pt x="1487" y="1486"/>
                  </a:lnTo>
                  <a:lnTo>
                    <a:pt x="1471" y="1489"/>
                  </a:lnTo>
                  <a:lnTo>
                    <a:pt x="1456" y="1491"/>
                  </a:lnTo>
                  <a:lnTo>
                    <a:pt x="1443" y="1493"/>
                  </a:lnTo>
                  <a:lnTo>
                    <a:pt x="1434" y="1497"/>
                  </a:lnTo>
                  <a:lnTo>
                    <a:pt x="1430" y="1499"/>
                  </a:lnTo>
                  <a:lnTo>
                    <a:pt x="1415" y="1506"/>
                  </a:lnTo>
                  <a:lnTo>
                    <a:pt x="1398" y="1515"/>
                  </a:lnTo>
                  <a:lnTo>
                    <a:pt x="1380" y="1525"/>
                  </a:lnTo>
                  <a:lnTo>
                    <a:pt x="1362" y="1534"/>
                  </a:lnTo>
                  <a:lnTo>
                    <a:pt x="1349" y="1540"/>
                  </a:lnTo>
                  <a:lnTo>
                    <a:pt x="1347" y="1542"/>
                  </a:lnTo>
                  <a:lnTo>
                    <a:pt x="1339" y="1551"/>
                  </a:lnTo>
                  <a:lnTo>
                    <a:pt x="1331" y="1562"/>
                  </a:lnTo>
                  <a:lnTo>
                    <a:pt x="1315" y="1583"/>
                  </a:lnTo>
                  <a:lnTo>
                    <a:pt x="1301" y="1601"/>
                  </a:lnTo>
                  <a:lnTo>
                    <a:pt x="1291" y="1614"/>
                  </a:lnTo>
                  <a:lnTo>
                    <a:pt x="1289" y="1617"/>
                  </a:lnTo>
                  <a:lnTo>
                    <a:pt x="1284" y="1629"/>
                  </a:lnTo>
                  <a:lnTo>
                    <a:pt x="1278" y="1648"/>
                  </a:lnTo>
                  <a:lnTo>
                    <a:pt x="1275" y="1652"/>
                  </a:lnTo>
                  <a:lnTo>
                    <a:pt x="1263" y="1659"/>
                  </a:lnTo>
                  <a:lnTo>
                    <a:pt x="1251" y="1666"/>
                  </a:lnTo>
                  <a:lnTo>
                    <a:pt x="1249" y="1667"/>
                  </a:lnTo>
                  <a:lnTo>
                    <a:pt x="1245" y="1668"/>
                  </a:lnTo>
                  <a:lnTo>
                    <a:pt x="1232" y="1667"/>
                  </a:lnTo>
                  <a:lnTo>
                    <a:pt x="1231" y="1667"/>
                  </a:lnTo>
                  <a:lnTo>
                    <a:pt x="1229" y="1666"/>
                  </a:lnTo>
                  <a:lnTo>
                    <a:pt x="1220" y="1654"/>
                  </a:lnTo>
                  <a:lnTo>
                    <a:pt x="1214" y="1644"/>
                  </a:lnTo>
                  <a:lnTo>
                    <a:pt x="1207" y="1635"/>
                  </a:lnTo>
                  <a:lnTo>
                    <a:pt x="1203" y="1633"/>
                  </a:lnTo>
                  <a:lnTo>
                    <a:pt x="1182" y="1636"/>
                  </a:lnTo>
                  <a:lnTo>
                    <a:pt x="1165" y="1639"/>
                  </a:lnTo>
                  <a:lnTo>
                    <a:pt x="1141" y="1636"/>
                  </a:lnTo>
                  <a:lnTo>
                    <a:pt x="1122" y="1634"/>
                  </a:lnTo>
                  <a:lnTo>
                    <a:pt x="1097" y="1632"/>
                  </a:lnTo>
                  <a:lnTo>
                    <a:pt x="1077" y="1629"/>
                  </a:lnTo>
                  <a:lnTo>
                    <a:pt x="1072" y="1627"/>
                  </a:lnTo>
                  <a:lnTo>
                    <a:pt x="1056" y="1618"/>
                  </a:lnTo>
                  <a:lnTo>
                    <a:pt x="1051" y="1617"/>
                  </a:lnTo>
                  <a:lnTo>
                    <a:pt x="1034" y="1617"/>
                  </a:lnTo>
                  <a:lnTo>
                    <a:pt x="1032" y="1617"/>
                  </a:lnTo>
                  <a:lnTo>
                    <a:pt x="1019" y="1617"/>
                  </a:lnTo>
                  <a:lnTo>
                    <a:pt x="999" y="1617"/>
                  </a:lnTo>
                  <a:lnTo>
                    <a:pt x="996" y="1617"/>
                  </a:lnTo>
                  <a:lnTo>
                    <a:pt x="991" y="1619"/>
                  </a:lnTo>
                  <a:lnTo>
                    <a:pt x="987" y="1619"/>
                  </a:lnTo>
                  <a:lnTo>
                    <a:pt x="981" y="1618"/>
                  </a:lnTo>
                  <a:lnTo>
                    <a:pt x="975" y="1618"/>
                  </a:lnTo>
                  <a:lnTo>
                    <a:pt x="965" y="1619"/>
                  </a:lnTo>
                  <a:lnTo>
                    <a:pt x="958" y="1620"/>
                  </a:lnTo>
                  <a:lnTo>
                    <a:pt x="956" y="1622"/>
                  </a:lnTo>
                  <a:lnTo>
                    <a:pt x="951" y="1619"/>
                  </a:lnTo>
                  <a:lnTo>
                    <a:pt x="950" y="1619"/>
                  </a:lnTo>
                  <a:lnTo>
                    <a:pt x="948" y="1620"/>
                  </a:lnTo>
                  <a:lnTo>
                    <a:pt x="947" y="1623"/>
                  </a:lnTo>
                  <a:lnTo>
                    <a:pt x="946" y="1625"/>
                  </a:lnTo>
                  <a:lnTo>
                    <a:pt x="943" y="1626"/>
                  </a:lnTo>
                  <a:lnTo>
                    <a:pt x="941" y="1626"/>
                  </a:lnTo>
                  <a:lnTo>
                    <a:pt x="936" y="1624"/>
                  </a:lnTo>
                  <a:lnTo>
                    <a:pt x="935" y="1624"/>
                  </a:lnTo>
                  <a:lnTo>
                    <a:pt x="933" y="1625"/>
                  </a:lnTo>
                  <a:lnTo>
                    <a:pt x="932" y="1626"/>
                  </a:lnTo>
                  <a:lnTo>
                    <a:pt x="930" y="1628"/>
                  </a:lnTo>
                  <a:lnTo>
                    <a:pt x="929" y="1629"/>
                  </a:lnTo>
                  <a:lnTo>
                    <a:pt x="926" y="1631"/>
                  </a:lnTo>
                  <a:lnTo>
                    <a:pt x="925" y="1629"/>
                  </a:lnTo>
                  <a:lnTo>
                    <a:pt x="924" y="1629"/>
                  </a:lnTo>
                  <a:lnTo>
                    <a:pt x="924" y="1628"/>
                  </a:lnTo>
                  <a:lnTo>
                    <a:pt x="924" y="1626"/>
                  </a:lnTo>
                  <a:lnTo>
                    <a:pt x="924" y="1625"/>
                  </a:lnTo>
                  <a:lnTo>
                    <a:pt x="921" y="1626"/>
                  </a:lnTo>
                  <a:lnTo>
                    <a:pt x="920" y="1626"/>
                  </a:lnTo>
                  <a:lnTo>
                    <a:pt x="915" y="1625"/>
                  </a:lnTo>
                  <a:lnTo>
                    <a:pt x="912" y="1626"/>
                  </a:lnTo>
                  <a:lnTo>
                    <a:pt x="910" y="1626"/>
                  </a:lnTo>
                  <a:lnTo>
                    <a:pt x="908" y="1625"/>
                  </a:lnTo>
                  <a:lnTo>
                    <a:pt x="904" y="1622"/>
                  </a:lnTo>
                  <a:lnTo>
                    <a:pt x="897" y="1614"/>
                  </a:lnTo>
                  <a:lnTo>
                    <a:pt x="892" y="1611"/>
                  </a:lnTo>
                  <a:lnTo>
                    <a:pt x="886" y="1608"/>
                  </a:lnTo>
                  <a:lnTo>
                    <a:pt x="883" y="1608"/>
                  </a:lnTo>
                  <a:lnTo>
                    <a:pt x="881" y="1608"/>
                  </a:lnTo>
                  <a:lnTo>
                    <a:pt x="879" y="1607"/>
                  </a:lnTo>
                  <a:lnTo>
                    <a:pt x="877" y="1608"/>
                  </a:lnTo>
                  <a:lnTo>
                    <a:pt x="874" y="1608"/>
                  </a:lnTo>
                  <a:lnTo>
                    <a:pt x="865" y="1614"/>
                  </a:lnTo>
                  <a:lnTo>
                    <a:pt x="857" y="1622"/>
                  </a:lnTo>
                  <a:lnTo>
                    <a:pt x="853" y="1627"/>
                  </a:lnTo>
                  <a:lnTo>
                    <a:pt x="852" y="1627"/>
                  </a:lnTo>
                  <a:lnTo>
                    <a:pt x="857" y="1629"/>
                  </a:lnTo>
                  <a:lnTo>
                    <a:pt x="860" y="1631"/>
                  </a:lnTo>
                  <a:lnTo>
                    <a:pt x="861" y="1633"/>
                  </a:lnTo>
                  <a:lnTo>
                    <a:pt x="861" y="1635"/>
                  </a:lnTo>
                  <a:lnTo>
                    <a:pt x="858" y="1636"/>
                  </a:lnTo>
                  <a:lnTo>
                    <a:pt x="856" y="1637"/>
                  </a:lnTo>
                  <a:lnTo>
                    <a:pt x="853" y="1639"/>
                  </a:lnTo>
                  <a:lnTo>
                    <a:pt x="851" y="1640"/>
                  </a:lnTo>
                  <a:lnTo>
                    <a:pt x="851" y="1642"/>
                  </a:lnTo>
                  <a:lnTo>
                    <a:pt x="851" y="1644"/>
                  </a:lnTo>
                  <a:lnTo>
                    <a:pt x="851" y="1647"/>
                  </a:lnTo>
                  <a:lnTo>
                    <a:pt x="848" y="1651"/>
                  </a:lnTo>
                  <a:lnTo>
                    <a:pt x="847" y="1652"/>
                  </a:lnTo>
                  <a:lnTo>
                    <a:pt x="848" y="1654"/>
                  </a:lnTo>
                  <a:lnTo>
                    <a:pt x="848" y="1656"/>
                  </a:lnTo>
                  <a:lnTo>
                    <a:pt x="849" y="1659"/>
                  </a:lnTo>
                  <a:lnTo>
                    <a:pt x="849" y="1660"/>
                  </a:lnTo>
                  <a:lnTo>
                    <a:pt x="848" y="1662"/>
                  </a:lnTo>
                  <a:lnTo>
                    <a:pt x="847" y="1667"/>
                  </a:lnTo>
                  <a:lnTo>
                    <a:pt x="846" y="1669"/>
                  </a:lnTo>
                  <a:lnTo>
                    <a:pt x="847" y="1672"/>
                  </a:lnTo>
                  <a:lnTo>
                    <a:pt x="849" y="1675"/>
                  </a:lnTo>
                  <a:lnTo>
                    <a:pt x="851" y="1679"/>
                  </a:lnTo>
                  <a:lnTo>
                    <a:pt x="852" y="1679"/>
                  </a:lnTo>
                  <a:lnTo>
                    <a:pt x="855" y="1681"/>
                  </a:lnTo>
                  <a:lnTo>
                    <a:pt x="856" y="1682"/>
                  </a:lnTo>
                  <a:lnTo>
                    <a:pt x="856" y="1683"/>
                  </a:lnTo>
                  <a:lnTo>
                    <a:pt x="856" y="1684"/>
                  </a:lnTo>
                  <a:lnTo>
                    <a:pt x="856" y="1685"/>
                  </a:lnTo>
                  <a:lnTo>
                    <a:pt x="855" y="1686"/>
                  </a:lnTo>
                  <a:lnTo>
                    <a:pt x="854" y="1687"/>
                  </a:lnTo>
                  <a:lnTo>
                    <a:pt x="853" y="1689"/>
                  </a:lnTo>
                  <a:lnTo>
                    <a:pt x="853" y="1691"/>
                  </a:lnTo>
                  <a:lnTo>
                    <a:pt x="854" y="1692"/>
                  </a:lnTo>
                  <a:lnTo>
                    <a:pt x="854" y="1694"/>
                  </a:lnTo>
                  <a:lnTo>
                    <a:pt x="854" y="1696"/>
                  </a:lnTo>
                  <a:lnTo>
                    <a:pt x="852" y="1696"/>
                  </a:lnTo>
                  <a:lnTo>
                    <a:pt x="848" y="1695"/>
                  </a:lnTo>
                  <a:lnTo>
                    <a:pt x="845" y="1695"/>
                  </a:lnTo>
                  <a:lnTo>
                    <a:pt x="844" y="1695"/>
                  </a:lnTo>
                  <a:lnTo>
                    <a:pt x="844" y="1698"/>
                  </a:lnTo>
                  <a:lnTo>
                    <a:pt x="844" y="1700"/>
                  </a:lnTo>
                  <a:lnTo>
                    <a:pt x="843" y="1701"/>
                  </a:lnTo>
                  <a:lnTo>
                    <a:pt x="840" y="1708"/>
                  </a:lnTo>
                  <a:lnTo>
                    <a:pt x="839" y="1710"/>
                  </a:lnTo>
                  <a:lnTo>
                    <a:pt x="837" y="1711"/>
                  </a:lnTo>
                  <a:lnTo>
                    <a:pt x="832" y="1715"/>
                  </a:lnTo>
                  <a:lnTo>
                    <a:pt x="831" y="1715"/>
                  </a:lnTo>
                  <a:lnTo>
                    <a:pt x="828" y="1716"/>
                  </a:lnTo>
                  <a:lnTo>
                    <a:pt x="827" y="1716"/>
                  </a:lnTo>
                  <a:lnTo>
                    <a:pt x="826" y="1717"/>
                  </a:lnTo>
                  <a:lnTo>
                    <a:pt x="827" y="1719"/>
                  </a:lnTo>
                  <a:lnTo>
                    <a:pt x="827" y="1720"/>
                  </a:lnTo>
                  <a:lnTo>
                    <a:pt x="826" y="1723"/>
                  </a:lnTo>
                  <a:lnTo>
                    <a:pt x="823" y="1724"/>
                  </a:lnTo>
                  <a:lnTo>
                    <a:pt x="820" y="1725"/>
                  </a:lnTo>
                  <a:lnTo>
                    <a:pt x="814" y="1727"/>
                  </a:lnTo>
                  <a:lnTo>
                    <a:pt x="814" y="1723"/>
                  </a:lnTo>
                  <a:lnTo>
                    <a:pt x="814" y="1721"/>
                  </a:lnTo>
                  <a:lnTo>
                    <a:pt x="815" y="1718"/>
                  </a:lnTo>
                  <a:lnTo>
                    <a:pt x="814" y="1717"/>
                  </a:lnTo>
                  <a:lnTo>
                    <a:pt x="810" y="1711"/>
                  </a:lnTo>
                  <a:lnTo>
                    <a:pt x="809" y="1709"/>
                  </a:lnTo>
                  <a:lnTo>
                    <a:pt x="809" y="1707"/>
                  </a:lnTo>
                  <a:lnTo>
                    <a:pt x="809" y="1702"/>
                  </a:lnTo>
                  <a:lnTo>
                    <a:pt x="810" y="1698"/>
                  </a:lnTo>
                  <a:lnTo>
                    <a:pt x="810" y="1695"/>
                  </a:lnTo>
                  <a:lnTo>
                    <a:pt x="808" y="1695"/>
                  </a:lnTo>
                  <a:lnTo>
                    <a:pt x="809" y="1694"/>
                  </a:lnTo>
                  <a:lnTo>
                    <a:pt x="808" y="1693"/>
                  </a:lnTo>
                  <a:lnTo>
                    <a:pt x="806" y="1692"/>
                  </a:lnTo>
                  <a:lnTo>
                    <a:pt x="806" y="1691"/>
                  </a:lnTo>
                  <a:lnTo>
                    <a:pt x="808" y="1690"/>
                  </a:lnTo>
                  <a:lnTo>
                    <a:pt x="806" y="1689"/>
                  </a:lnTo>
                  <a:lnTo>
                    <a:pt x="804" y="1686"/>
                  </a:lnTo>
                  <a:lnTo>
                    <a:pt x="803" y="1685"/>
                  </a:lnTo>
                  <a:lnTo>
                    <a:pt x="802" y="1684"/>
                  </a:lnTo>
                  <a:lnTo>
                    <a:pt x="800" y="1681"/>
                  </a:lnTo>
                  <a:lnTo>
                    <a:pt x="799" y="1681"/>
                  </a:lnTo>
                  <a:lnTo>
                    <a:pt x="795" y="1678"/>
                  </a:lnTo>
                  <a:lnTo>
                    <a:pt x="794" y="1679"/>
                  </a:lnTo>
                  <a:lnTo>
                    <a:pt x="791" y="1675"/>
                  </a:lnTo>
                  <a:lnTo>
                    <a:pt x="792" y="1670"/>
                  </a:lnTo>
                  <a:lnTo>
                    <a:pt x="791" y="1668"/>
                  </a:lnTo>
                  <a:lnTo>
                    <a:pt x="791" y="1664"/>
                  </a:lnTo>
                  <a:lnTo>
                    <a:pt x="791" y="1661"/>
                  </a:lnTo>
                  <a:lnTo>
                    <a:pt x="789" y="1660"/>
                  </a:lnTo>
                  <a:lnTo>
                    <a:pt x="788" y="1660"/>
                  </a:lnTo>
                  <a:lnTo>
                    <a:pt x="788" y="1659"/>
                  </a:lnTo>
                  <a:lnTo>
                    <a:pt x="787" y="1658"/>
                  </a:lnTo>
                  <a:lnTo>
                    <a:pt x="785" y="1658"/>
                  </a:lnTo>
                  <a:lnTo>
                    <a:pt x="784" y="1658"/>
                  </a:lnTo>
                  <a:lnTo>
                    <a:pt x="782" y="1658"/>
                  </a:lnTo>
                  <a:lnTo>
                    <a:pt x="780" y="1657"/>
                  </a:lnTo>
                  <a:lnTo>
                    <a:pt x="779" y="1654"/>
                  </a:lnTo>
                  <a:lnTo>
                    <a:pt x="778" y="1652"/>
                  </a:lnTo>
                  <a:lnTo>
                    <a:pt x="778" y="1651"/>
                  </a:lnTo>
                  <a:lnTo>
                    <a:pt x="778" y="1647"/>
                  </a:lnTo>
                  <a:lnTo>
                    <a:pt x="777" y="1645"/>
                  </a:lnTo>
                  <a:lnTo>
                    <a:pt x="776" y="1644"/>
                  </a:lnTo>
                  <a:lnTo>
                    <a:pt x="771" y="1643"/>
                  </a:lnTo>
                  <a:lnTo>
                    <a:pt x="773" y="1644"/>
                  </a:lnTo>
                  <a:lnTo>
                    <a:pt x="773" y="1647"/>
                  </a:lnTo>
                  <a:lnTo>
                    <a:pt x="775" y="1649"/>
                  </a:lnTo>
                  <a:lnTo>
                    <a:pt x="773" y="1650"/>
                  </a:lnTo>
                  <a:lnTo>
                    <a:pt x="774" y="1657"/>
                  </a:lnTo>
                  <a:lnTo>
                    <a:pt x="773" y="1659"/>
                  </a:lnTo>
                  <a:lnTo>
                    <a:pt x="771" y="1657"/>
                  </a:lnTo>
                  <a:lnTo>
                    <a:pt x="771" y="1650"/>
                  </a:lnTo>
                  <a:lnTo>
                    <a:pt x="771" y="1648"/>
                  </a:lnTo>
                  <a:lnTo>
                    <a:pt x="770" y="1643"/>
                  </a:lnTo>
                  <a:lnTo>
                    <a:pt x="768" y="1629"/>
                  </a:lnTo>
                  <a:lnTo>
                    <a:pt x="768" y="1627"/>
                  </a:lnTo>
                  <a:lnTo>
                    <a:pt x="767" y="1625"/>
                  </a:lnTo>
                  <a:lnTo>
                    <a:pt x="768" y="1620"/>
                  </a:lnTo>
                  <a:lnTo>
                    <a:pt x="768" y="1618"/>
                  </a:lnTo>
                  <a:lnTo>
                    <a:pt x="767" y="1616"/>
                  </a:lnTo>
                  <a:lnTo>
                    <a:pt x="767" y="1615"/>
                  </a:lnTo>
                  <a:lnTo>
                    <a:pt x="766" y="1614"/>
                  </a:lnTo>
                  <a:lnTo>
                    <a:pt x="765" y="1614"/>
                  </a:lnTo>
                  <a:lnTo>
                    <a:pt x="763" y="1614"/>
                  </a:lnTo>
                  <a:lnTo>
                    <a:pt x="763" y="1612"/>
                  </a:lnTo>
                  <a:lnTo>
                    <a:pt x="762" y="1611"/>
                  </a:lnTo>
                  <a:lnTo>
                    <a:pt x="752" y="1602"/>
                  </a:lnTo>
                  <a:lnTo>
                    <a:pt x="751" y="1601"/>
                  </a:lnTo>
                  <a:lnTo>
                    <a:pt x="750" y="1602"/>
                  </a:lnTo>
                  <a:lnTo>
                    <a:pt x="750" y="1601"/>
                  </a:lnTo>
                  <a:lnTo>
                    <a:pt x="749" y="1599"/>
                  </a:lnTo>
                  <a:lnTo>
                    <a:pt x="746" y="1597"/>
                  </a:lnTo>
                  <a:lnTo>
                    <a:pt x="746" y="1594"/>
                  </a:lnTo>
                  <a:lnTo>
                    <a:pt x="745" y="1594"/>
                  </a:lnTo>
                  <a:lnTo>
                    <a:pt x="745" y="1593"/>
                  </a:lnTo>
                  <a:lnTo>
                    <a:pt x="743" y="1594"/>
                  </a:lnTo>
                  <a:lnTo>
                    <a:pt x="742" y="1593"/>
                  </a:lnTo>
                  <a:lnTo>
                    <a:pt x="741" y="1592"/>
                  </a:lnTo>
                  <a:lnTo>
                    <a:pt x="741" y="1591"/>
                  </a:lnTo>
                  <a:lnTo>
                    <a:pt x="736" y="1586"/>
                  </a:lnTo>
                  <a:lnTo>
                    <a:pt x="736" y="1587"/>
                  </a:lnTo>
                  <a:lnTo>
                    <a:pt x="735" y="1587"/>
                  </a:lnTo>
                  <a:lnTo>
                    <a:pt x="734" y="1587"/>
                  </a:lnTo>
                  <a:lnTo>
                    <a:pt x="733" y="1586"/>
                  </a:lnTo>
                  <a:lnTo>
                    <a:pt x="731" y="1582"/>
                  </a:lnTo>
                  <a:lnTo>
                    <a:pt x="730" y="1582"/>
                  </a:lnTo>
                  <a:lnTo>
                    <a:pt x="724" y="1576"/>
                  </a:lnTo>
                  <a:lnTo>
                    <a:pt x="722" y="1577"/>
                  </a:lnTo>
                  <a:lnTo>
                    <a:pt x="718" y="1574"/>
                  </a:lnTo>
                  <a:lnTo>
                    <a:pt x="716" y="1575"/>
                  </a:lnTo>
                  <a:lnTo>
                    <a:pt x="715" y="1572"/>
                  </a:lnTo>
                  <a:lnTo>
                    <a:pt x="713" y="1570"/>
                  </a:lnTo>
                  <a:lnTo>
                    <a:pt x="710" y="1569"/>
                  </a:lnTo>
                  <a:lnTo>
                    <a:pt x="709" y="1567"/>
                  </a:lnTo>
                  <a:lnTo>
                    <a:pt x="705" y="1561"/>
                  </a:lnTo>
                  <a:lnTo>
                    <a:pt x="704" y="1560"/>
                  </a:lnTo>
                  <a:lnTo>
                    <a:pt x="704" y="1558"/>
                  </a:lnTo>
                  <a:lnTo>
                    <a:pt x="705" y="1557"/>
                  </a:lnTo>
                  <a:lnTo>
                    <a:pt x="702" y="1556"/>
                  </a:lnTo>
                  <a:lnTo>
                    <a:pt x="702" y="1555"/>
                  </a:lnTo>
                  <a:lnTo>
                    <a:pt x="702" y="1553"/>
                  </a:lnTo>
                  <a:lnTo>
                    <a:pt x="698" y="1550"/>
                  </a:lnTo>
                  <a:lnTo>
                    <a:pt x="696" y="1548"/>
                  </a:lnTo>
                  <a:lnTo>
                    <a:pt x="697" y="1545"/>
                  </a:lnTo>
                  <a:lnTo>
                    <a:pt x="696" y="1543"/>
                  </a:lnTo>
                  <a:lnTo>
                    <a:pt x="694" y="1542"/>
                  </a:lnTo>
                  <a:lnTo>
                    <a:pt x="694" y="1541"/>
                  </a:lnTo>
                  <a:lnTo>
                    <a:pt x="694" y="1540"/>
                  </a:lnTo>
                  <a:lnTo>
                    <a:pt x="693" y="1540"/>
                  </a:lnTo>
                  <a:lnTo>
                    <a:pt x="692" y="1539"/>
                  </a:lnTo>
                  <a:lnTo>
                    <a:pt x="693" y="1537"/>
                  </a:lnTo>
                  <a:lnTo>
                    <a:pt x="691" y="1537"/>
                  </a:lnTo>
                  <a:lnTo>
                    <a:pt x="689" y="1536"/>
                  </a:lnTo>
                  <a:lnTo>
                    <a:pt x="690" y="1536"/>
                  </a:lnTo>
                  <a:lnTo>
                    <a:pt x="690" y="1535"/>
                  </a:lnTo>
                  <a:lnTo>
                    <a:pt x="690" y="1534"/>
                  </a:lnTo>
                  <a:lnTo>
                    <a:pt x="689" y="1533"/>
                  </a:lnTo>
                  <a:lnTo>
                    <a:pt x="688" y="1533"/>
                  </a:lnTo>
                  <a:lnTo>
                    <a:pt x="687" y="1534"/>
                  </a:lnTo>
                  <a:lnTo>
                    <a:pt x="687" y="1533"/>
                  </a:lnTo>
                  <a:lnTo>
                    <a:pt x="688" y="1532"/>
                  </a:lnTo>
                  <a:lnTo>
                    <a:pt x="688" y="1531"/>
                  </a:lnTo>
                  <a:lnTo>
                    <a:pt x="687" y="1531"/>
                  </a:lnTo>
                  <a:lnTo>
                    <a:pt x="688" y="1528"/>
                  </a:lnTo>
                  <a:lnTo>
                    <a:pt x="687" y="1528"/>
                  </a:lnTo>
                  <a:lnTo>
                    <a:pt x="685" y="1528"/>
                  </a:lnTo>
                  <a:lnTo>
                    <a:pt x="684" y="1528"/>
                  </a:lnTo>
                  <a:lnTo>
                    <a:pt x="684" y="1526"/>
                  </a:lnTo>
                  <a:lnTo>
                    <a:pt x="684" y="1525"/>
                  </a:lnTo>
                  <a:lnTo>
                    <a:pt x="683" y="1523"/>
                  </a:lnTo>
                  <a:lnTo>
                    <a:pt x="682" y="1522"/>
                  </a:lnTo>
                  <a:lnTo>
                    <a:pt x="682" y="1520"/>
                  </a:lnTo>
                  <a:lnTo>
                    <a:pt x="681" y="1516"/>
                  </a:lnTo>
                  <a:lnTo>
                    <a:pt x="681" y="1515"/>
                  </a:lnTo>
                  <a:lnTo>
                    <a:pt x="681" y="1509"/>
                  </a:lnTo>
                  <a:lnTo>
                    <a:pt x="681" y="1508"/>
                  </a:lnTo>
                  <a:lnTo>
                    <a:pt x="680" y="1508"/>
                  </a:lnTo>
                  <a:lnTo>
                    <a:pt x="680" y="1507"/>
                  </a:lnTo>
                  <a:lnTo>
                    <a:pt x="679" y="1507"/>
                  </a:lnTo>
                  <a:lnTo>
                    <a:pt x="679" y="1506"/>
                  </a:lnTo>
                  <a:lnTo>
                    <a:pt x="679" y="1505"/>
                  </a:lnTo>
                  <a:lnTo>
                    <a:pt x="674" y="1502"/>
                  </a:lnTo>
                  <a:lnTo>
                    <a:pt x="674" y="1501"/>
                  </a:lnTo>
                  <a:lnTo>
                    <a:pt x="674" y="1500"/>
                  </a:lnTo>
                  <a:lnTo>
                    <a:pt x="673" y="1499"/>
                  </a:lnTo>
                  <a:lnTo>
                    <a:pt x="673" y="1498"/>
                  </a:lnTo>
                  <a:lnTo>
                    <a:pt x="671" y="1497"/>
                  </a:lnTo>
                  <a:lnTo>
                    <a:pt x="670" y="1495"/>
                  </a:lnTo>
                  <a:lnTo>
                    <a:pt x="668" y="1497"/>
                  </a:lnTo>
                  <a:lnTo>
                    <a:pt x="667" y="1498"/>
                  </a:lnTo>
                  <a:lnTo>
                    <a:pt x="666" y="1497"/>
                  </a:lnTo>
                  <a:lnTo>
                    <a:pt x="665" y="1495"/>
                  </a:lnTo>
                  <a:lnTo>
                    <a:pt x="664" y="1494"/>
                  </a:lnTo>
                  <a:lnTo>
                    <a:pt x="662" y="1489"/>
                  </a:lnTo>
                  <a:lnTo>
                    <a:pt x="661" y="1486"/>
                  </a:lnTo>
                  <a:lnTo>
                    <a:pt x="658" y="1485"/>
                  </a:lnTo>
                  <a:lnTo>
                    <a:pt x="658" y="1484"/>
                  </a:lnTo>
                  <a:lnTo>
                    <a:pt x="658" y="1483"/>
                  </a:lnTo>
                  <a:lnTo>
                    <a:pt x="658" y="1481"/>
                  </a:lnTo>
                  <a:lnTo>
                    <a:pt x="661" y="1474"/>
                  </a:lnTo>
                  <a:lnTo>
                    <a:pt x="661" y="1472"/>
                  </a:lnTo>
                  <a:lnTo>
                    <a:pt x="662" y="1470"/>
                  </a:lnTo>
                  <a:lnTo>
                    <a:pt x="662" y="1469"/>
                  </a:lnTo>
                  <a:lnTo>
                    <a:pt x="661" y="1468"/>
                  </a:lnTo>
                  <a:lnTo>
                    <a:pt x="658" y="1467"/>
                  </a:lnTo>
                  <a:lnTo>
                    <a:pt x="654" y="1466"/>
                  </a:lnTo>
                  <a:lnTo>
                    <a:pt x="654" y="1463"/>
                  </a:lnTo>
                  <a:lnTo>
                    <a:pt x="654" y="1461"/>
                  </a:lnTo>
                  <a:lnTo>
                    <a:pt x="651" y="1459"/>
                  </a:lnTo>
                  <a:lnTo>
                    <a:pt x="650" y="1459"/>
                  </a:lnTo>
                  <a:lnTo>
                    <a:pt x="650" y="1458"/>
                  </a:lnTo>
                  <a:lnTo>
                    <a:pt x="650" y="1457"/>
                  </a:lnTo>
                  <a:lnTo>
                    <a:pt x="651" y="1455"/>
                  </a:lnTo>
                  <a:lnTo>
                    <a:pt x="651" y="1453"/>
                  </a:lnTo>
                  <a:lnTo>
                    <a:pt x="653" y="1452"/>
                  </a:lnTo>
                  <a:lnTo>
                    <a:pt x="653" y="1450"/>
                  </a:lnTo>
                  <a:lnTo>
                    <a:pt x="654" y="1448"/>
                  </a:lnTo>
                  <a:lnTo>
                    <a:pt x="655" y="1445"/>
                  </a:lnTo>
                  <a:lnTo>
                    <a:pt x="654" y="1443"/>
                  </a:lnTo>
                  <a:lnTo>
                    <a:pt x="653" y="1442"/>
                  </a:lnTo>
                  <a:lnTo>
                    <a:pt x="650" y="1442"/>
                  </a:lnTo>
                  <a:lnTo>
                    <a:pt x="646" y="1440"/>
                  </a:lnTo>
                  <a:lnTo>
                    <a:pt x="644" y="1439"/>
                  </a:lnTo>
                  <a:lnTo>
                    <a:pt x="644" y="1436"/>
                  </a:lnTo>
                  <a:lnTo>
                    <a:pt x="641" y="1434"/>
                  </a:lnTo>
                  <a:lnTo>
                    <a:pt x="641" y="1433"/>
                  </a:lnTo>
                  <a:lnTo>
                    <a:pt x="641" y="1432"/>
                  </a:lnTo>
                  <a:lnTo>
                    <a:pt x="642" y="1430"/>
                  </a:lnTo>
                  <a:lnTo>
                    <a:pt x="642" y="1428"/>
                  </a:lnTo>
                  <a:lnTo>
                    <a:pt x="641" y="1426"/>
                  </a:lnTo>
                  <a:lnTo>
                    <a:pt x="641" y="1425"/>
                  </a:lnTo>
                  <a:lnTo>
                    <a:pt x="641" y="1424"/>
                  </a:lnTo>
                  <a:lnTo>
                    <a:pt x="639" y="1424"/>
                  </a:lnTo>
                  <a:lnTo>
                    <a:pt x="639" y="1423"/>
                  </a:lnTo>
                  <a:lnTo>
                    <a:pt x="638" y="1421"/>
                  </a:lnTo>
                  <a:lnTo>
                    <a:pt x="637" y="1419"/>
                  </a:lnTo>
                  <a:lnTo>
                    <a:pt x="636" y="1418"/>
                  </a:lnTo>
                  <a:lnTo>
                    <a:pt x="633" y="1416"/>
                  </a:lnTo>
                  <a:lnTo>
                    <a:pt x="633" y="1415"/>
                  </a:lnTo>
                  <a:lnTo>
                    <a:pt x="633" y="1414"/>
                  </a:lnTo>
                  <a:lnTo>
                    <a:pt x="632" y="1411"/>
                  </a:lnTo>
                  <a:lnTo>
                    <a:pt x="631" y="1410"/>
                  </a:lnTo>
                  <a:lnTo>
                    <a:pt x="631" y="1408"/>
                  </a:lnTo>
                  <a:lnTo>
                    <a:pt x="631" y="1407"/>
                  </a:lnTo>
                  <a:lnTo>
                    <a:pt x="632" y="1406"/>
                  </a:lnTo>
                  <a:lnTo>
                    <a:pt x="632" y="1405"/>
                  </a:lnTo>
                  <a:lnTo>
                    <a:pt x="633" y="1405"/>
                  </a:lnTo>
                  <a:lnTo>
                    <a:pt x="632" y="1403"/>
                  </a:lnTo>
                  <a:lnTo>
                    <a:pt x="632" y="1402"/>
                  </a:lnTo>
                  <a:lnTo>
                    <a:pt x="632" y="1401"/>
                  </a:lnTo>
                  <a:lnTo>
                    <a:pt x="632" y="1400"/>
                  </a:lnTo>
                  <a:lnTo>
                    <a:pt x="632" y="1399"/>
                  </a:lnTo>
                  <a:lnTo>
                    <a:pt x="623" y="1396"/>
                  </a:lnTo>
                  <a:lnTo>
                    <a:pt x="621" y="1394"/>
                  </a:lnTo>
                  <a:lnTo>
                    <a:pt x="616" y="1390"/>
                  </a:lnTo>
                  <a:lnTo>
                    <a:pt x="613" y="1388"/>
                  </a:lnTo>
                  <a:lnTo>
                    <a:pt x="614" y="1388"/>
                  </a:lnTo>
                  <a:lnTo>
                    <a:pt x="616" y="1389"/>
                  </a:lnTo>
                  <a:lnTo>
                    <a:pt x="618" y="1384"/>
                  </a:lnTo>
                  <a:lnTo>
                    <a:pt x="618" y="1380"/>
                  </a:lnTo>
                  <a:lnTo>
                    <a:pt x="616" y="1377"/>
                  </a:lnTo>
                  <a:lnTo>
                    <a:pt x="612" y="1371"/>
                  </a:lnTo>
                  <a:lnTo>
                    <a:pt x="610" y="1369"/>
                  </a:lnTo>
                  <a:lnTo>
                    <a:pt x="605" y="1368"/>
                  </a:lnTo>
                  <a:lnTo>
                    <a:pt x="603" y="1368"/>
                  </a:lnTo>
                  <a:lnTo>
                    <a:pt x="602" y="1369"/>
                  </a:lnTo>
                  <a:lnTo>
                    <a:pt x="603" y="1372"/>
                  </a:lnTo>
                  <a:lnTo>
                    <a:pt x="602" y="1371"/>
                  </a:lnTo>
                  <a:lnTo>
                    <a:pt x="601" y="1368"/>
                  </a:lnTo>
                  <a:lnTo>
                    <a:pt x="599" y="1367"/>
                  </a:lnTo>
                  <a:lnTo>
                    <a:pt x="599" y="1366"/>
                  </a:lnTo>
                  <a:lnTo>
                    <a:pt x="598" y="1365"/>
                  </a:lnTo>
                  <a:lnTo>
                    <a:pt x="594" y="1359"/>
                  </a:lnTo>
                  <a:lnTo>
                    <a:pt x="592" y="1357"/>
                  </a:lnTo>
                  <a:lnTo>
                    <a:pt x="590" y="1356"/>
                  </a:lnTo>
                  <a:lnTo>
                    <a:pt x="592" y="1352"/>
                  </a:lnTo>
                  <a:lnTo>
                    <a:pt x="592" y="1351"/>
                  </a:lnTo>
                  <a:lnTo>
                    <a:pt x="590" y="1350"/>
                  </a:lnTo>
                  <a:lnTo>
                    <a:pt x="587" y="1348"/>
                  </a:lnTo>
                  <a:lnTo>
                    <a:pt x="584" y="1346"/>
                  </a:lnTo>
                  <a:lnTo>
                    <a:pt x="582" y="1346"/>
                  </a:lnTo>
                  <a:lnTo>
                    <a:pt x="581" y="1344"/>
                  </a:lnTo>
                  <a:lnTo>
                    <a:pt x="580" y="1344"/>
                  </a:lnTo>
                  <a:lnTo>
                    <a:pt x="579" y="1343"/>
                  </a:lnTo>
                  <a:lnTo>
                    <a:pt x="577" y="1340"/>
                  </a:lnTo>
                  <a:lnTo>
                    <a:pt x="573" y="1339"/>
                  </a:lnTo>
                  <a:lnTo>
                    <a:pt x="571" y="1339"/>
                  </a:lnTo>
                  <a:lnTo>
                    <a:pt x="569" y="1338"/>
                  </a:lnTo>
                  <a:lnTo>
                    <a:pt x="564" y="1333"/>
                  </a:lnTo>
                  <a:lnTo>
                    <a:pt x="561" y="1330"/>
                  </a:lnTo>
                  <a:lnTo>
                    <a:pt x="562" y="1327"/>
                  </a:lnTo>
                  <a:lnTo>
                    <a:pt x="560" y="1326"/>
                  </a:lnTo>
                  <a:lnTo>
                    <a:pt x="558" y="1326"/>
                  </a:lnTo>
                  <a:lnTo>
                    <a:pt x="554" y="1325"/>
                  </a:lnTo>
                  <a:lnTo>
                    <a:pt x="553" y="1324"/>
                  </a:lnTo>
                  <a:lnTo>
                    <a:pt x="552" y="1322"/>
                  </a:lnTo>
                  <a:lnTo>
                    <a:pt x="551" y="1322"/>
                  </a:lnTo>
                  <a:lnTo>
                    <a:pt x="551" y="1321"/>
                  </a:lnTo>
                  <a:lnTo>
                    <a:pt x="550" y="1321"/>
                  </a:lnTo>
                  <a:lnTo>
                    <a:pt x="546" y="1317"/>
                  </a:lnTo>
                  <a:lnTo>
                    <a:pt x="545" y="1316"/>
                  </a:lnTo>
                  <a:lnTo>
                    <a:pt x="543" y="1316"/>
                  </a:lnTo>
                  <a:lnTo>
                    <a:pt x="541" y="1317"/>
                  </a:lnTo>
                  <a:lnTo>
                    <a:pt x="538" y="1317"/>
                  </a:lnTo>
                  <a:lnTo>
                    <a:pt x="537" y="1318"/>
                  </a:lnTo>
                  <a:lnTo>
                    <a:pt x="535" y="1317"/>
                  </a:lnTo>
                  <a:lnTo>
                    <a:pt x="530" y="1315"/>
                  </a:lnTo>
                  <a:lnTo>
                    <a:pt x="528" y="1314"/>
                  </a:lnTo>
                  <a:lnTo>
                    <a:pt x="528" y="1315"/>
                  </a:lnTo>
                  <a:lnTo>
                    <a:pt x="529" y="1316"/>
                  </a:lnTo>
                  <a:lnTo>
                    <a:pt x="530" y="1317"/>
                  </a:lnTo>
                  <a:lnTo>
                    <a:pt x="532" y="1317"/>
                  </a:lnTo>
                  <a:lnTo>
                    <a:pt x="533" y="1318"/>
                  </a:lnTo>
                  <a:lnTo>
                    <a:pt x="533" y="1319"/>
                  </a:lnTo>
                  <a:lnTo>
                    <a:pt x="530" y="1318"/>
                  </a:lnTo>
                  <a:lnTo>
                    <a:pt x="521" y="1313"/>
                  </a:lnTo>
                  <a:lnTo>
                    <a:pt x="519" y="1311"/>
                  </a:lnTo>
                  <a:lnTo>
                    <a:pt x="518" y="1311"/>
                  </a:lnTo>
                  <a:lnTo>
                    <a:pt x="516" y="1310"/>
                  </a:lnTo>
                  <a:lnTo>
                    <a:pt x="515" y="1309"/>
                  </a:lnTo>
                  <a:lnTo>
                    <a:pt x="512" y="1306"/>
                  </a:lnTo>
                  <a:lnTo>
                    <a:pt x="511" y="1305"/>
                  </a:lnTo>
                  <a:lnTo>
                    <a:pt x="506" y="1300"/>
                  </a:lnTo>
                  <a:lnTo>
                    <a:pt x="503" y="1298"/>
                  </a:lnTo>
                  <a:lnTo>
                    <a:pt x="498" y="1288"/>
                  </a:lnTo>
                  <a:lnTo>
                    <a:pt x="495" y="1286"/>
                  </a:lnTo>
                  <a:lnTo>
                    <a:pt x="495" y="1285"/>
                  </a:lnTo>
                  <a:lnTo>
                    <a:pt x="497" y="1285"/>
                  </a:lnTo>
                  <a:lnTo>
                    <a:pt x="498" y="1285"/>
                  </a:lnTo>
                  <a:lnTo>
                    <a:pt x="498" y="1284"/>
                  </a:lnTo>
                  <a:lnTo>
                    <a:pt x="497" y="1284"/>
                  </a:lnTo>
                  <a:lnTo>
                    <a:pt x="495" y="1283"/>
                  </a:lnTo>
                  <a:lnTo>
                    <a:pt x="493" y="1281"/>
                  </a:lnTo>
                  <a:lnTo>
                    <a:pt x="492" y="1280"/>
                  </a:lnTo>
                  <a:lnTo>
                    <a:pt x="492" y="1276"/>
                  </a:lnTo>
                  <a:lnTo>
                    <a:pt x="491" y="1275"/>
                  </a:lnTo>
                  <a:lnTo>
                    <a:pt x="487" y="1272"/>
                  </a:lnTo>
                  <a:lnTo>
                    <a:pt x="487" y="1269"/>
                  </a:lnTo>
                  <a:lnTo>
                    <a:pt x="490" y="1267"/>
                  </a:lnTo>
                  <a:lnTo>
                    <a:pt x="485" y="1266"/>
                  </a:lnTo>
                  <a:lnTo>
                    <a:pt x="484" y="1266"/>
                  </a:lnTo>
                  <a:lnTo>
                    <a:pt x="484" y="1267"/>
                  </a:lnTo>
                  <a:lnTo>
                    <a:pt x="485" y="1267"/>
                  </a:lnTo>
                  <a:lnTo>
                    <a:pt x="485" y="1268"/>
                  </a:lnTo>
                  <a:lnTo>
                    <a:pt x="486" y="1268"/>
                  </a:lnTo>
                  <a:lnTo>
                    <a:pt x="484" y="1267"/>
                  </a:lnTo>
                  <a:lnTo>
                    <a:pt x="482" y="1266"/>
                  </a:lnTo>
                  <a:lnTo>
                    <a:pt x="481" y="1265"/>
                  </a:lnTo>
                  <a:lnTo>
                    <a:pt x="482" y="1263"/>
                  </a:lnTo>
                  <a:lnTo>
                    <a:pt x="481" y="1263"/>
                  </a:lnTo>
                  <a:lnTo>
                    <a:pt x="481" y="1262"/>
                  </a:lnTo>
                  <a:lnTo>
                    <a:pt x="481" y="1260"/>
                  </a:lnTo>
                  <a:lnTo>
                    <a:pt x="482" y="1262"/>
                  </a:lnTo>
                  <a:lnTo>
                    <a:pt x="483" y="1263"/>
                  </a:lnTo>
                  <a:lnTo>
                    <a:pt x="484" y="1263"/>
                  </a:lnTo>
                  <a:lnTo>
                    <a:pt x="484" y="1262"/>
                  </a:lnTo>
                  <a:lnTo>
                    <a:pt x="484" y="1260"/>
                  </a:lnTo>
                  <a:lnTo>
                    <a:pt x="483" y="1259"/>
                  </a:lnTo>
                  <a:lnTo>
                    <a:pt x="482" y="1259"/>
                  </a:lnTo>
                  <a:lnTo>
                    <a:pt x="481" y="1257"/>
                  </a:lnTo>
                  <a:lnTo>
                    <a:pt x="480" y="1257"/>
                  </a:lnTo>
                  <a:lnTo>
                    <a:pt x="480" y="1259"/>
                  </a:lnTo>
                  <a:lnTo>
                    <a:pt x="477" y="1257"/>
                  </a:lnTo>
                  <a:lnTo>
                    <a:pt x="475" y="1255"/>
                  </a:lnTo>
                  <a:lnTo>
                    <a:pt x="473" y="1252"/>
                  </a:lnTo>
                  <a:lnTo>
                    <a:pt x="473" y="1250"/>
                  </a:lnTo>
                  <a:lnTo>
                    <a:pt x="474" y="1251"/>
                  </a:lnTo>
                  <a:lnTo>
                    <a:pt x="475" y="1251"/>
                  </a:lnTo>
                  <a:lnTo>
                    <a:pt x="475" y="1249"/>
                  </a:lnTo>
                  <a:lnTo>
                    <a:pt x="474" y="1249"/>
                  </a:lnTo>
                  <a:lnTo>
                    <a:pt x="473" y="1249"/>
                  </a:lnTo>
                  <a:lnTo>
                    <a:pt x="473" y="1248"/>
                  </a:lnTo>
                  <a:lnTo>
                    <a:pt x="472" y="1248"/>
                  </a:lnTo>
                  <a:lnTo>
                    <a:pt x="471" y="1248"/>
                  </a:lnTo>
                  <a:lnTo>
                    <a:pt x="469" y="1248"/>
                  </a:lnTo>
                  <a:lnTo>
                    <a:pt x="468" y="1249"/>
                  </a:lnTo>
                  <a:lnTo>
                    <a:pt x="468" y="1248"/>
                  </a:lnTo>
                  <a:lnTo>
                    <a:pt x="466" y="1243"/>
                  </a:lnTo>
                  <a:lnTo>
                    <a:pt x="465" y="1242"/>
                  </a:lnTo>
                  <a:lnTo>
                    <a:pt x="465" y="1240"/>
                  </a:lnTo>
                  <a:lnTo>
                    <a:pt x="465" y="1238"/>
                  </a:lnTo>
                  <a:lnTo>
                    <a:pt x="465" y="1237"/>
                  </a:lnTo>
                  <a:lnTo>
                    <a:pt x="463" y="1237"/>
                  </a:lnTo>
                  <a:lnTo>
                    <a:pt x="463" y="1235"/>
                  </a:lnTo>
                  <a:lnTo>
                    <a:pt x="463" y="1234"/>
                  </a:lnTo>
                  <a:lnTo>
                    <a:pt x="463" y="1233"/>
                  </a:lnTo>
                  <a:lnTo>
                    <a:pt x="461" y="1233"/>
                  </a:lnTo>
                  <a:lnTo>
                    <a:pt x="457" y="1230"/>
                  </a:lnTo>
                  <a:lnTo>
                    <a:pt x="456" y="1229"/>
                  </a:lnTo>
                  <a:lnTo>
                    <a:pt x="456" y="1226"/>
                  </a:lnTo>
                  <a:lnTo>
                    <a:pt x="455" y="1224"/>
                  </a:lnTo>
                  <a:lnTo>
                    <a:pt x="455" y="1223"/>
                  </a:lnTo>
                  <a:lnTo>
                    <a:pt x="455" y="1222"/>
                  </a:lnTo>
                  <a:lnTo>
                    <a:pt x="456" y="1221"/>
                  </a:lnTo>
                  <a:lnTo>
                    <a:pt x="456" y="1219"/>
                  </a:lnTo>
                  <a:lnTo>
                    <a:pt x="455" y="1218"/>
                  </a:lnTo>
                  <a:lnTo>
                    <a:pt x="451" y="1213"/>
                  </a:lnTo>
                  <a:lnTo>
                    <a:pt x="450" y="1212"/>
                  </a:lnTo>
                  <a:lnTo>
                    <a:pt x="447" y="1207"/>
                  </a:lnTo>
                  <a:lnTo>
                    <a:pt x="455" y="1200"/>
                  </a:lnTo>
                  <a:lnTo>
                    <a:pt x="456" y="1197"/>
                  </a:lnTo>
                  <a:lnTo>
                    <a:pt x="456" y="1193"/>
                  </a:lnTo>
                  <a:lnTo>
                    <a:pt x="456" y="1191"/>
                  </a:lnTo>
                  <a:lnTo>
                    <a:pt x="454" y="1189"/>
                  </a:lnTo>
                  <a:lnTo>
                    <a:pt x="455" y="1188"/>
                  </a:lnTo>
                  <a:lnTo>
                    <a:pt x="455" y="1187"/>
                  </a:lnTo>
                  <a:lnTo>
                    <a:pt x="454" y="1183"/>
                  </a:lnTo>
                  <a:lnTo>
                    <a:pt x="452" y="1185"/>
                  </a:lnTo>
                  <a:lnTo>
                    <a:pt x="451" y="1185"/>
                  </a:lnTo>
                  <a:lnTo>
                    <a:pt x="450" y="1184"/>
                  </a:lnTo>
                  <a:lnTo>
                    <a:pt x="449" y="1182"/>
                  </a:lnTo>
                  <a:lnTo>
                    <a:pt x="450" y="1181"/>
                  </a:lnTo>
                  <a:lnTo>
                    <a:pt x="448" y="1179"/>
                  </a:lnTo>
                  <a:lnTo>
                    <a:pt x="448" y="1175"/>
                  </a:lnTo>
                  <a:lnTo>
                    <a:pt x="448" y="1173"/>
                  </a:lnTo>
                  <a:lnTo>
                    <a:pt x="448" y="1170"/>
                  </a:lnTo>
                  <a:lnTo>
                    <a:pt x="447" y="1166"/>
                  </a:lnTo>
                  <a:lnTo>
                    <a:pt x="447" y="1165"/>
                  </a:lnTo>
                  <a:lnTo>
                    <a:pt x="449" y="1164"/>
                  </a:lnTo>
                  <a:lnTo>
                    <a:pt x="450" y="1163"/>
                  </a:lnTo>
                  <a:lnTo>
                    <a:pt x="450" y="1160"/>
                  </a:lnTo>
                  <a:lnTo>
                    <a:pt x="449" y="1159"/>
                  </a:lnTo>
                  <a:lnTo>
                    <a:pt x="448" y="1162"/>
                  </a:lnTo>
                  <a:lnTo>
                    <a:pt x="448" y="1163"/>
                  </a:lnTo>
                  <a:lnTo>
                    <a:pt x="447" y="1163"/>
                  </a:lnTo>
                  <a:lnTo>
                    <a:pt x="446" y="1163"/>
                  </a:lnTo>
                  <a:lnTo>
                    <a:pt x="446" y="1162"/>
                  </a:lnTo>
                  <a:lnTo>
                    <a:pt x="445" y="1160"/>
                  </a:lnTo>
                  <a:lnTo>
                    <a:pt x="443" y="1159"/>
                  </a:lnTo>
                  <a:lnTo>
                    <a:pt x="443" y="1158"/>
                  </a:lnTo>
                  <a:lnTo>
                    <a:pt x="442" y="1157"/>
                  </a:lnTo>
                  <a:lnTo>
                    <a:pt x="442" y="1156"/>
                  </a:lnTo>
                  <a:lnTo>
                    <a:pt x="442" y="1155"/>
                  </a:lnTo>
                  <a:lnTo>
                    <a:pt x="441" y="1154"/>
                  </a:lnTo>
                  <a:lnTo>
                    <a:pt x="440" y="1152"/>
                  </a:lnTo>
                  <a:lnTo>
                    <a:pt x="437" y="1148"/>
                  </a:lnTo>
                  <a:lnTo>
                    <a:pt x="434" y="1142"/>
                  </a:lnTo>
                  <a:lnTo>
                    <a:pt x="432" y="1133"/>
                  </a:lnTo>
                  <a:lnTo>
                    <a:pt x="432" y="1131"/>
                  </a:lnTo>
                  <a:lnTo>
                    <a:pt x="435" y="1130"/>
                  </a:lnTo>
                  <a:lnTo>
                    <a:pt x="438" y="1133"/>
                  </a:lnTo>
                  <a:lnTo>
                    <a:pt x="440" y="1133"/>
                  </a:lnTo>
                  <a:lnTo>
                    <a:pt x="440" y="1131"/>
                  </a:lnTo>
                  <a:lnTo>
                    <a:pt x="440" y="1129"/>
                  </a:lnTo>
                  <a:lnTo>
                    <a:pt x="440" y="1127"/>
                  </a:lnTo>
                  <a:lnTo>
                    <a:pt x="441" y="1127"/>
                  </a:lnTo>
                  <a:lnTo>
                    <a:pt x="442" y="1126"/>
                  </a:lnTo>
                  <a:lnTo>
                    <a:pt x="442" y="1125"/>
                  </a:lnTo>
                  <a:lnTo>
                    <a:pt x="442" y="1124"/>
                  </a:lnTo>
                  <a:lnTo>
                    <a:pt x="443" y="1120"/>
                  </a:lnTo>
                  <a:lnTo>
                    <a:pt x="443" y="1117"/>
                  </a:lnTo>
                  <a:lnTo>
                    <a:pt x="441" y="1121"/>
                  </a:lnTo>
                  <a:lnTo>
                    <a:pt x="441" y="1120"/>
                  </a:lnTo>
                  <a:lnTo>
                    <a:pt x="441" y="1118"/>
                  </a:lnTo>
                  <a:lnTo>
                    <a:pt x="442" y="1117"/>
                  </a:lnTo>
                  <a:lnTo>
                    <a:pt x="442" y="1115"/>
                  </a:lnTo>
                  <a:lnTo>
                    <a:pt x="442" y="1110"/>
                  </a:lnTo>
                  <a:lnTo>
                    <a:pt x="443" y="1108"/>
                  </a:lnTo>
                  <a:lnTo>
                    <a:pt x="447" y="1105"/>
                  </a:lnTo>
                  <a:lnTo>
                    <a:pt x="447" y="1100"/>
                  </a:lnTo>
                  <a:lnTo>
                    <a:pt x="448" y="1099"/>
                  </a:lnTo>
                  <a:lnTo>
                    <a:pt x="449" y="1098"/>
                  </a:lnTo>
                  <a:lnTo>
                    <a:pt x="450" y="1097"/>
                  </a:lnTo>
                  <a:lnTo>
                    <a:pt x="451" y="1093"/>
                  </a:lnTo>
                  <a:lnTo>
                    <a:pt x="452" y="1092"/>
                  </a:lnTo>
                  <a:lnTo>
                    <a:pt x="454" y="1091"/>
                  </a:lnTo>
                  <a:lnTo>
                    <a:pt x="454" y="1090"/>
                  </a:lnTo>
                  <a:lnTo>
                    <a:pt x="452" y="1089"/>
                  </a:lnTo>
                  <a:lnTo>
                    <a:pt x="451" y="1088"/>
                  </a:lnTo>
                  <a:lnTo>
                    <a:pt x="450" y="1089"/>
                  </a:lnTo>
                  <a:lnTo>
                    <a:pt x="450" y="1090"/>
                  </a:lnTo>
                  <a:lnTo>
                    <a:pt x="449" y="1092"/>
                  </a:lnTo>
                  <a:lnTo>
                    <a:pt x="448" y="1093"/>
                  </a:lnTo>
                  <a:lnTo>
                    <a:pt x="446" y="1095"/>
                  </a:lnTo>
                  <a:lnTo>
                    <a:pt x="446" y="1091"/>
                  </a:lnTo>
                  <a:lnTo>
                    <a:pt x="447" y="1087"/>
                  </a:lnTo>
                  <a:lnTo>
                    <a:pt x="447" y="1081"/>
                  </a:lnTo>
                  <a:lnTo>
                    <a:pt x="447" y="1074"/>
                  </a:lnTo>
                  <a:lnTo>
                    <a:pt x="447" y="1072"/>
                  </a:lnTo>
                  <a:lnTo>
                    <a:pt x="446" y="1071"/>
                  </a:lnTo>
                  <a:lnTo>
                    <a:pt x="443" y="1066"/>
                  </a:lnTo>
                  <a:lnTo>
                    <a:pt x="440" y="1060"/>
                  </a:lnTo>
                  <a:lnTo>
                    <a:pt x="439" y="1057"/>
                  </a:lnTo>
                  <a:lnTo>
                    <a:pt x="438" y="1056"/>
                  </a:lnTo>
                  <a:lnTo>
                    <a:pt x="438" y="1054"/>
                  </a:lnTo>
                  <a:lnTo>
                    <a:pt x="440" y="1051"/>
                  </a:lnTo>
                  <a:lnTo>
                    <a:pt x="435" y="1046"/>
                  </a:lnTo>
                  <a:lnTo>
                    <a:pt x="433" y="1043"/>
                  </a:lnTo>
                  <a:lnTo>
                    <a:pt x="433" y="1045"/>
                  </a:lnTo>
                  <a:lnTo>
                    <a:pt x="434" y="1047"/>
                  </a:lnTo>
                  <a:lnTo>
                    <a:pt x="435" y="1048"/>
                  </a:lnTo>
                  <a:lnTo>
                    <a:pt x="435" y="1049"/>
                  </a:lnTo>
                  <a:lnTo>
                    <a:pt x="435" y="1050"/>
                  </a:lnTo>
                  <a:lnTo>
                    <a:pt x="437" y="1051"/>
                  </a:lnTo>
                  <a:lnTo>
                    <a:pt x="437" y="1053"/>
                  </a:lnTo>
                  <a:lnTo>
                    <a:pt x="434" y="1050"/>
                  </a:lnTo>
                  <a:lnTo>
                    <a:pt x="432" y="1046"/>
                  </a:lnTo>
                  <a:lnTo>
                    <a:pt x="430" y="1042"/>
                  </a:lnTo>
                  <a:lnTo>
                    <a:pt x="424" y="1033"/>
                  </a:lnTo>
                  <a:lnTo>
                    <a:pt x="424" y="1032"/>
                  </a:lnTo>
                  <a:lnTo>
                    <a:pt x="428" y="1033"/>
                  </a:lnTo>
                  <a:lnTo>
                    <a:pt x="431" y="1040"/>
                  </a:lnTo>
                  <a:lnTo>
                    <a:pt x="432" y="1041"/>
                  </a:lnTo>
                  <a:lnTo>
                    <a:pt x="433" y="1042"/>
                  </a:lnTo>
                  <a:lnTo>
                    <a:pt x="434" y="1041"/>
                  </a:lnTo>
                  <a:lnTo>
                    <a:pt x="435" y="1041"/>
                  </a:lnTo>
                  <a:lnTo>
                    <a:pt x="435" y="1040"/>
                  </a:lnTo>
                  <a:lnTo>
                    <a:pt x="434" y="1039"/>
                  </a:lnTo>
                  <a:lnTo>
                    <a:pt x="433" y="1035"/>
                  </a:lnTo>
                  <a:lnTo>
                    <a:pt x="432" y="1034"/>
                  </a:lnTo>
                  <a:lnTo>
                    <a:pt x="431" y="1034"/>
                  </a:lnTo>
                  <a:lnTo>
                    <a:pt x="430" y="1033"/>
                  </a:lnTo>
                  <a:lnTo>
                    <a:pt x="430" y="1032"/>
                  </a:lnTo>
                  <a:lnTo>
                    <a:pt x="430" y="1031"/>
                  </a:lnTo>
                  <a:lnTo>
                    <a:pt x="429" y="1030"/>
                  </a:lnTo>
                  <a:lnTo>
                    <a:pt x="426" y="1029"/>
                  </a:lnTo>
                  <a:lnTo>
                    <a:pt x="424" y="1028"/>
                  </a:lnTo>
                  <a:lnTo>
                    <a:pt x="423" y="1028"/>
                  </a:lnTo>
                  <a:lnTo>
                    <a:pt x="421" y="1028"/>
                  </a:lnTo>
                  <a:lnTo>
                    <a:pt x="420" y="1025"/>
                  </a:lnTo>
                  <a:lnTo>
                    <a:pt x="417" y="1021"/>
                  </a:lnTo>
                  <a:lnTo>
                    <a:pt x="419" y="1020"/>
                  </a:lnTo>
                  <a:lnTo>
                    <a:pt x="420" y="1018"/>
                  </a:lnTo>
                  <a:lnTo>
                    <a:pt x="420" y="1017"/>
                  </a:lnTo>
                  <a:lnTo>
                    <a:pt x="420" y="1015"/>
                  </a:lnTo>
                  <a:lnTo>
                    <a:pt x="420" y="1013"/>
                  </a:lnTo>
                  <a:lnTo>
                    <a:pt x="420" y="1011"/>
                  </a:lnTo>
                  <a:lnTo>
                    <a:pt x="419" y="1009"/>
                  </a:lnTo>
                  <a:lnTo>
                    <a:pt x="417" y="1009"/>
                  </a:lnTo>
                  <a:lnTo>
                    <a:pt x="417" y="1011"/>
                  </a:lnTo>
                  <a:lnTo>
                    <a:pt x="416" y="1008"/>
                  </a:lnTo>
                  <a:lnTo>
                    <a:pt x="414" y="1006"/>
                  </a:lnTo>
                  <a:lnTo>
                    <a:pt x="412" y="1003"/>
                  </a:lnTo>
                  <a:lnTo>
                    <a:pt x="411" y="1000"/>
                  </a:lnTo>
                  <a:lnTo>
                    <a:pt x="409" y="998"/>
                  </a:lnTo>
                  <a:lnTo>
                    <a:pt x="408" y="996"/>
                  </a:lnTo>
                  <a:lnTo>
                    <a:pt x="408" y="995"/>
                  </a:lnTo>
                  <a:lnTo>
                    <a:pt x="407" y="992"/>
                  </a:lnTo>
                  <a:lnTo>
                    <a:pt x="407" y="991"/>
                  </a:lnTo>
                  <a:lnTo>
                    <a:pt x="406" y="988"/>
                  </a:lnTo>
                  <a:lnTo>
                    <a:pt x="405" y="986"/>
                  </a:lnTo>
                  <a:lnTo>
                    <a:pt x="404" y="982"/>
                  </a:lnTo>
                  <a:lnTo>
                    <a:pt x="404" y="978"/>
                  </a:lnTo>
                  <a:lnTo>
                    <a:pt x="403" y="975"/>
                  </a:lnTo>
                  <a:lnTo>
                    <a:pt x="403" y="973"/>
                  </a:lnTo>
                  <a:lnTo>
                    <a:pt x="403" y="971"/>
                  </a:lnTo>
                  <a:lnTo>
                    <a:pt x="400" y="968"/>
                  </a:lnTo>
                  <a:lnTo>
                    <a:pt x="400" y="967"/>
                  </a:lnTo>
                  <a:lnTo>
                    <a:pt x="399" y="966"/>
                  </a:lnTo>
                  <a:lnTo>
                    <a:pt x="399" y="964"/>
                  </a:lnTo>
                  <a:lnTo>
                    <a:pt x="397" y="965"/>
                  </a:lnTo>
                  <a:lnTo>
                    <a:pt x="396" y="965"/>
                  </a:lnTo>
                  <a:lnTo>
                    <a:pt x="396" y="966"/>
                  </a:lnTo>
                  <a:lnTo>
                    <a:pt x="396" y="967"/>
                  </a:lnTo>
                  <a:lnTo>
                    <a:pt x="399" y="968"/>
                  </a:lnTo>
                  <a:lnTo>
                    <a:pt x="399" y="970"/>
                  </a:lnTo>
                  <a:lnTo>
                    <a:pt x="396" y="968"/>
                  </a:lnTo>
                  <a:lnTo>
                    <a:pt x="394" y="967"/>
                  </a:lnTo>
                  <a:lnTo>
                    <a:pt x="394" y="962"/>
                  </a:lnTo>
                  <a:lnTo>
                    <a:pt x="389" y="956"/>
                  </a:lnTo>
                  <a:lnTo>
                    <a:pt x="387" y="948"/>
                  </a:lnTo>
                  <a:lnTo>
                    <a:pt x="386" y="946"/>
                  </a:lnTo>
                  <a:lnTo>
                    <a:pt x="386" y="943"/>
                  </a:lnTo>
                  <a:lnTo>
                    <a:pt x="385" y="940"/>
                  </a:lnTo>
                  <a:lnTo>
                    <a:pt x="383" y="939"/>
                  </a:lnTo>
                  <a:lnTo>
                    <a:pt x="382" y="938"/>
                  </a:lnTo>
                  <a:lnTo>
                    <a:pt x="381" y="938"/>
                  </a:lnTo>
                  <a:lnTo>
                    <a:pt x="380" y="938"/>
                  </a:lnTo>
                  <a:lnTo>
                    <a:pt x="379" y="937"/>
                  </a:lnTo>
                  <a:lnTo>
                    <a:pt x="378" y="934"/>
                  </a:lnTo>
                  <a:lnTo>
                    <a:pt x="378" y="933"/>
                  </a:lnTo>
                  <a:lnTo>
                    <a:pt x="377" y="931"/>
                  </a:lnTo>
                  <a:lnTo>
                    <a:pt x="374" y="931"/>
                  </a:lnTo>
                  <a:lnTo>
                    <a:pt x="373" y="930"/>
                  </a:lnTo>
                  <a:lnTo>
                    <a:pt x="371" y="930"/>
                  </a:lnTo>
                  <a:lnTo>
                    <a:pt x="371" y="929"/>
                  </a:lnTo>
                  <a:lnTo>
                    <a:pt x="370" y="926"/>
                  </a:lnTo>
                  <a:lnTo>
                    <a:pt x="368" y="925"/>
                  </a:lnTo>
                  <a:lnTo>
                    <a:pt x="368" y="924"/>
                  </a:lnTo>
                  <a:lnTo>
                    <a:pt x="365" y="923"/>
                  </a:lnTo>
                  <a:lnTo>
                    <a:pt x="363" y="923"/>
                  </a:lnTo>
                  <a:lnTo>
                    <a:pt x="362" y="922"/>
                  </a:lnTo>
                  <a:lnTo>
                    <a:pt x="360" y="921"/>
                  </a:lnTo>
                  <a:lnTo>
                    <a:pt x="359" y="920"/>
                  </a:lnTo>
                  <a:lnTo>
                    <a:pt x="356" y="917"/>
                  </a:lnTo>
                  <a:lnTo>
                    <a:pt x="354" y="915"/>
                  </a:lnTo>
                  <a:lnTo>
                    <a:pt x="353" y="914"/>
                  </a:lnTo>
                  <a:lnTo>
                    <a:pt x="351" y="913"/>
                  </a:lnTo>
                  <a:lnTo>
                    <a:pt x="347" y="909"/>
                  </a:lnTo>
                  <a:lnTo>
                    <a:pt x="346" y="908"/>
                  </a:lnTo>
                  <a:lnTo>
                    <a:pt x="345" y="909"/>
                  </a:lnTo>
                  <a:lnTo>
                    <a:pt x="343" y="908"/>
                  </a:lnTo>
                  <a:lnTo>
                    <a:pt x="340" y="907"/>
                  </a:lnTo>
                  <a:lnTo>
                    <a:pt x="337" y="905"/>
                  </a:lnTo>
                  <a:lnTo>
                    <a:pt x="334" y="901"/>
                  </a:lnTo>
                  <a:lnTo>
                    <a:pt x="334" y="900"/>
                  </a:lnTo>
                  <a:lnTo>
                    <a:pt x="336" y="899"/>
                  </a:lnTo>
                  <a:lnTo>
                    <a:pt x="338" y="899"/>
                  </a:lnTo>
                  <a:lnTo>
                    <a:pt x="337" y="898"/>
                  </a:lnTo>
                  <a:lnTo>
                    <a:pt x="336" y="898"/>
                  </a:lnTo>
                  <a:lnTo>
                    <a:pt x="334" y="899"/>
                  </a:lnTo>
                  <a:lnTo>
                    <a:pt x="334" y="898"/>
                  </a:lnTo>
                  <a:lnTo>
                    <a:pt x="335" y="896"/>
                  </a:lnTo>
                  <a:lnTo>
                    <a:pt x="335" y="895"/>
                  </a:lnTo>
                  <a:lnTo>
                    <a:pt x="334" y="895"/>
                  </a:lnTo>
                  <a:lnTo>
                    <a:pt x="333" y="895"/>
                  </a:lnTo>
                  <a:lnTo>
                    <a:pt x="331" y="895"/>
                  </a:lnTo>
                  <a:lnTo>
                    <a:pt x="331" y="896"/>
                  </a:lnTo>
                  <a:lnTo>
                    <a:pt x="331" y="897"/>
                  </a:lnTo>
                  <a:lnTo>
                    <a:pt x="333" y="898"/>
                  </a:lnTo>
                  <a:lnTo>
                    <a:pt x="333" y="899"/>
                  </a:lnTo>
                  <a:lnTo>
                    <a:pt x="333" y="900"/>
                  </a:lnTo>
                  <a:lnTo>
                    <a:pt x="331" y="900"/>
                  </a:lnTo>
                  <a:lnTo>
                    <a:pt x="329" y="900"/>
                  </a:lnTo>
                  <a:lnTo>
                    <a:pt x="327" y="900"/>
                  </a:lnTo>
                  <a:lnTo>
                    <a:pt x="322" y="897"/>
                  </a:lnTo>
                  <a:lnTo>
                    <a:pt x="321" y="896"/>
                  </a:lnTo>
                  <a:lnTo>
                    <a:pt x="317" y="894"/>
                  </a:lnTo>
                  <a:lnTo>
                    <a:pt x="316" y="891"/>
                  </a:lnTo>
                  <a:lnTo>
                    <a:pt x="314" y="890"/>
                  </a:lnTo>
                  <a:lnTo>
                    <a:pt x="313" y="889"/>
                  </a:lnTo>
                  <a:lnTo>
                    <a:pt x="311" y="888"/>
                  </a:lnTo>
                  <a:lnTo>
                    <a:pt x="310" y="887"/>
                  </a:lnTo>
                  <a:lnTo>
                    <a:pt x="308" y="886"/>
                  </a:lnTo>
                  <a:lnTo>
                    <a:pt x="305" y="886"/>
                  </a:lnTo>
                  <a:lnTo>
                    <a:pt x="304" y="886"/>
                  </a:lnTo>
                  <a:lnTo>
                    <a:pt x="303" y="887"/>
                  </a:lnTo>
                  <a:lnTo>
                    <a:pt x="302" y="888"/>
                  </a:lnTo>
                  <a:lnTo>
                    <a:pt x="303" y="890"/>
                  </a:lnTo>
                  <a:lnTo>
                    <a:pt x="299" y="890"/>
                  </a:lnTo>
                  <a:lnTo>
                    <a:pt x="297" y="889"/>
                  </a:lnTo>
                  <a:lnTo>
                    <a:pt x="295" y="887"/>
                  </a:lnTo>
                  <a:lnTo>
                    <a:pt x="293" y="888"/>
                  </a:lnTo>
                  <a:lnTo>
                    <a:pt x="291" y="886"/>
                  </a:lnTo>
                  <a:lnTo>
                    <a:pt x="290" y="883"/>
                  </a:lnTo>
                  <a:lnTo>
                    <a:pt x="287" y="880"/>
                  </a:lnTo>
                  <a:lnTo>
                    <a:pt x="283" y="876"/>
                  </a:lnTo>
                  <a:lnTo>
                    <a:pt x="282" y="873"/>
                  </a:lnTo>
                  <a:lnTo>
                    <a:pt x="283" y="871"/>
                  </a:lnTo>
                  <a:lnTo>
                    <a:pt x="284" y="872"/>
                  </a:lnTo>
                  <a:lnTo>
                    <a:pt x="286" y="873"/>
                  </a:lnTo>
                  <a:lnTo>
                    <a:pt x="286" y="871"/>
                  </a:lnTo>
                  <a:lnTo>
                    <a:pt x="286" y="869"/>
                  </a:lnTo>
                  <a:lnTo>
                    <a:pt x="273" y="849"/>
                  </a:lnTo>
                  <a:lnTo>
                    <a:pt x="266" y="840"/>
                  </a:lnTo>
                  <a:lnTo>
                    <a:pt x="264" y="837"/>
                  </a:lnTo>
                  <a:lnTo>
                    <a:pt x="264" y="833"/>
                  </a:lnTo>
                  <a:lnTo>
                    <a:pt x="264" y="832"/>
                  </a:lnTo>
                  <a:lnTo>
                    <a:pt x="264" y="831"/>
                  </a:lnTo>
                  <a:lnTo>
                    <a:pt x="264" y="830"/>
                  </a:lnTo>
                  <a:lnTo>
                    <a:pt x="262" y="829"/>
                  </a:lnTo>
                  <a:lnTo>
                    <a:pt x="261" y="831"/>
                  </a:lnTo>
                  <a:lnTo>
                    <a:pt x="260" y="831"/>
                  </a:lnTo>
                  <a:lnTo>
                    <a:pt x="259" y="830"/>
                  </a:lnTo>
                  <a:lnTo>
                    <a:pt x="257" y="828"/>
                  </a:lnTo>
                  <a:lnTo>
                    <a:pt x="256" y="824"/>
                  </a:lnTo>
                  <a:lnTo>
                    <a:pt x="258" y="824"/>
                  </a:lnTo>
                  <a:lnTo>
                    <a:pt x="260" y="824"/>
                  </a:lnTo>
                  <a:lnTo>
                    <a:pt x="262" y="824"/>
                  </a:lnTo>
                  <a:lnTo>
                    <a:pt x="265" y="824"/>
                  </a:lnTo>
                  <a:lnTo>
                    <a:pt x="266" y="822"/>
                  </a:lnTo>
                  <a:lnTo>
                    <a:pt x="266" y="816"/>
                  </a:lnTo>
                  <a:lnTo>
                    <a:pt x="268" y="812"/>
                  </a:lnTo>
                  <a:lnTo>
                    <a:pt x="268" y="809"/>
                  </a:lnTo>
                  <a:lnTo>
                    <a:pt x="266" y="805"/>
                  </a:lnTo>
                  <a:lnTo>
                    <a:pt x="266" y="802"/>
                  </a:lnTo>
                  <a:lnTo>
                    <a:pt x="266" y="796"/>
                  </a:lnTo>
                  <a:lnTo>
                    <a:pt x="266" y="792"/>
                  </a:lnTo>
                  <a:lnTo>
                    <a:pt x="266" y="790"/>
                  </a:lnTo>
                  <a:lnTo>
                    <a:pt x="265" y="788"/>
                  </a:lnTo>
                  <a:lnTo>
                    <a:pt x="264" y="787"/>
                  </a:lnTo>
                  <a:lnTo>
                    <a:pt x="261" y="784"/>
                  </a:lnTo>
                  <a:lnTo>
                    <a:pt x="260" y="783"/>
                  </a:lnTo>
                  <a:lnTo>
                    <a:pt x="259" y="782"/>
                  </a:lnTo>
                  <a:lnTo>
                    <a:pt x="259" y="781"/>
                  </a:lnTo>
                  <a:lnTo>
                    <a:pt x="258" y="779"/>
                  </a:lnTo>
                  <a:lnTo>
                    <a:pt x="257" y="779"/>
                  </a:lnTo>
                  <a:lnTo>
                    <a:pt x="255" y="777"/>
                  </a:lnTo>
                  <a:lnTo>
                    <a:pt x="253" y="774"/>
                  </a:lnTo>
                  <a:lnTo>
                    <a:pt x="251" y="772"/>
                  </a:lnTo>
                  <a:lnTo>
                    <a:pt x="250" y="770"/>
                  </a:lnTo>
                  <a:lnTo>
                    <a:pt x="250" y="769"/>
                  </a:lnTo>
                  <a:lnTo>
                    <a:pt x="250" y="766"/>
                  </a:lnTo>
                  <a:lnTo>
                    <a:pt x="249" y="765"/>
                  </a:lnTo>
                  <a:lnTo>
                    <a:pt x="249" y="764"/>
                  </a:lnTo>
                  <a:lnTo>
                    <a:pt x="248" y="763"/>
                  </a:lnTo>
                  <a:lnTo>
                    <a:pt x="247" y="762"/>
                  </a:lnTo>
                  <a:lnTo>
                    <a:pt x="249" y="761"/>
                  </a:lnTo>
                  <a:lnTo>
                    <a:pt x="247" y="757"/>
                  </a:lnTo>
                  <a:lnTo>
                    <a:pt x="242" y="753"/>
                  </a:lnTo>
                  <a:lnTo>
                    <a:pt x="242" y="752"/>
                  </a:lnTo>
                  <a:lnTo>
                    <a:pt x="240" y="747"/>
                  </a:lnTo>
                  <a:lnTo>
                    <a:pt x="240" y="746"/>
                  </a:lnTo>
                  <a:lnTo>
                    <a:pt x="239" y="746"/>
                  </a:lnTo>
                  <a:lnTo>
                    <a:pt x="238" y="745"/>
                  </a:lnTo>
                  <a:lnTo>
                    <a:pt x="238" y="742"/>
                  </a:lnTo>
                  <a:lnTo>
                    <a:pt x="236" y="741"/>
                  </a:lnTo>
                  <a:lnTo>
                    <a:pt x="235" y="738"/>
                  </a:lnTo>
                  <a:lnTo>
                    <a:pt x="234" y="737"/>
                  </a:lnTo>
                  <a:lnTo>
                    <a:pt x="233" y="736"/>
                  </a:lnTo>
                  <a:lnTo>
                    <a:pt x="231" y="735"/>
                  </a:lnTo>
                  <a:lnTo>
                    <a:pt x="228" y="733"/>
                  </a:lnTo>
                  <a:lnTo>
                    <a:pt x="225" y="728"/>
                  </a:lnTo>
                  <a:lnTo>
                    <a:pt x="223" y="724"/>
                  </a:lnTo>
                  <a:lnTo>
                    <a:pt x="221" y="724"/>
                  </a:lnTo>
                  <a:lnTo>
                    <a:pt x="221" y="725"/>
                  </a:lnTo>
                  <a:lnTo>
                    <a:pt x="221" y="727"/>
                  </a:lnTo>
                  <a:lnTo>
                    <a:pt x="222" y="728"/>
                  </a:lnTo>
                  <a:lnTo>
                    <a:pt x="221" y="729"/>
                  </a:lnTo>
                  <a:lnTo>
                    <a:pt x="219" y="728"/>
                  </a:lnTo>
                  <a:lnTo>
                    <a:pt x="216" y="725"/>
                  </a:lnTo>
                  <a:lnTo>
                    <a:pt x="215" y="725"/>
                  </a:lnTo>
                  <a:lnTo>
                    <a:pt x="214" y="724"/>
                  </a:lnTo>
                  <a:lnTo>
                    <a:pt x="212" y="722"/>
                  </a:lnTo>
                  <a:lnTo>
                    <a:pt x="210" y="721"/>
                  </a:lnTo>
                  <a:lnTo>
                    <a:pt x="210" y="720"/>
                  </a:lnTo>
                  <a:lnTo>
                    <a:pt x="210" y="717"/>
                  </a:lnTo>
                  <a:lnTo>
                    <a:pt x="209" y="716"/>
                  </a:lnTo>
                  <a:lnTo>
                    <a:pt x="208" y="716"/>
                  </a:lnTo>
                  <a:lnTo>
                    <a:pt x="207" y="713"/>
                  </a:lnTo>
                  <a:lnTo>
                    <a:pt x="207" y="711"/>
                  </a:lnTo>
                  <a:lnTo>
                    <a:pt x="208" y="708"/>
                  </a:lnTo>
                  <a:lnTo>
                    <a:pt x="210" y="706"/>
                  </a:lnTo>
                  <a:lnTo>
                    <a:pt x="212" y="704"/>
                  </a:lnTo>
                  <a:lnTo>
                    <a:pt x="212" y="700"/>
                  </a:lnTo>
                  <a:lnTo>
                    <a:pt x="212" y="697"/>
                  </a:lnTo>
                  <a:lnTo>
                    <a:pt x="210" y="695"/>
                  </a:lnTo>
                  <a:lnTo>
                    <a:pt x="208" y="692"/>
                  </a:lnTo>
                  <a:lnTo>
                    <a:pt x="205" y="690"/>
                  </a:lnTo>
                  <a:lnTo>
                    <a:pt x="201" y="690"/>
                  </a:lnTo>
                  <a:lnTo>
                    <a:pt x="198" y="689"/>
                  </a:lnTo>
                  <a:lnTo>
                    <a:pt x="195" y="688"/>
                  </a:lnTo>
                  <a:lnTo>
                    <a:pt x="192" y="685"/>
                  </a:lnTo>
                  <a:lnTo>
                    <a:pt x="187" y="670"/>
                  </a:lnTo>
                  <a:lnTo>
                    <a:pt x="184" y="666"/>
                  </a:lnTo>
                  <a:lnTo>
                    <a:pt x="180" y="661"/>
                  </a:lnTo>
                  <a:lnTo>
                    <a:pt x="172" y="643"/>
                  </a:lnTo>
                  <a:lnTo>
                    <a:pt x="164" y="628"/>
                  </a:lnTo>
                  <a:lnTo>
                    <a:pt x="160" y="622"/>
                  </a:lnTo>
                  <a:lnTo>
                    <a:pt x="154" y="616"/>
                  </a:lnTo>
                  <a:lnTo>
                    <a:pt x="152" y="614"/>
                  </a:lnTo>
                  <a:lnTo>
                    <a:pt x="149" y="608"/>
                  </a:lnTo>
                  <a:lnTo>
                    <a:pt x="147" y="604"/>
                  </a:lnTo>
                  <a:lnTo>
                    <a:pt x="145" y="597"/>
                  </a:lnTo>
                  <a:lnTo>
                    <a:pt x="143" y="597"/>
                  </a:lnTo>
                  <a:lnTo>
                    <a:pt x="141" y="596"/>
                  </a:lnTo>
                  <a:lnTo>
                    <a:pt x="139" y="593"/>
                  </a:lnTo>
                  <a:lnTo>
                    <a:pt x="132" y="586"/>
                  </a:lnTo>
                  <a:lnTo>
                    <a:pt x="124" y="576"/>
                  </a:lnTo>
                  <a:lnTo>
                    <a:pt x="122" y="570"/>
                  </a:lnTo>
                  <a:lnTo>
                    <a:pt x="122" y="569"/>
                  </a:lnTo>
                  <a:lnTo>
                    <a:pt x="122" y="568"/>
                  </a:lnTo>
                  <a:lnTo>
                    <a:pt x="123" y="565"/>
                  </a:lnTo>
                  <a:lnTo>
                    <a:pt x="122" y="563"/>
                  </a:lnTo>
                  <a:lnTo>
                    <a:pt x="120" y="560"/>
                  </a:lnTo>
                  <a:lnTo>
                    <a:pt x="112" y="549"/>
                  </a:lnTo>
                  <a:lnTo>
                    <a:pt x="107" y="547"/>
                  </a:lnTo>
                  <a:lnTo>
                    <a:pt x="106" y="546"/>
                  </a:lnTo>
                  <a:lnTo>
                    <a:pt x="104" y="543"/>
                  </a:lnTo>
                  <a:lnTo>
                    <a:pt x="101" y="538"/>
                  </a:lnTo>
                  <a:lnTo>
                    <a:pt x="98" y="535"/>
                  </a:lnTo>
                  <a:lnTo>
                    <a:pt x="94" y="528"/>
                  </a:lnTo>
                  <a:lnTo>
                    <a:pt x="93" y="526"/>
                  </a:lnTo>
                  <a:lnTo>
                    <a:pt x="93" y="523"/>
                  </a:lnTo>
                  <a:lnTo>
                    <a:pt x="93" y="519"/>
                  </a:lnTo>
                  <a:lnTo>
                    <a:pt x="92" y="516"/>
                  </a:lnTo>
                  <a:lnTo>
                    <a:pt x="92" y="515"/>
                  </a:lnTo>
                  <a:lnTo>
                    <a:pt x="88" y="512"/>
                  </a:lnTo>
                  <a:lnTo>
                    <a:pt x="86" y="509"/>
                  </a:lnTo>
                  <a:lnTo>
                    <a:pt x="84" y="502"/>
                  </a:lnTo>
                  <a:lnTo>
                    <a:pt x="81" y="499"/>
                  </a:lnTo>
                  <a:lnTo>
                    <a:pt x="80" y="498"/>
                  </a:lnTo>
                  <a:lnTo>
                    <a:pt x="78" y="497"/>
                  </a:lnTo>
                  <a:lnTo>
                    <a:pt x="77" y="496"/>
                  </a:lnTo>
                  <a:lnTo>
                    <a:pt x="77" y="495"/>
                  </a:lnTo>
                  <a:lnTo>
                    <a:pt x="76" y="493"/>
                  </a:lnTo>
                  <a:lnTo>
                    <a:pt x="76" y="489"/>
                  </a:lnTo>
                  <a:lnTo>
                    <a:pt x="75" y="488"/>
                  </a:lnTo>
                  <a:lnTo>
                    <a:pt x="69" y="482"/>
                  </a:lnTo>
                  <a:lnTo>
                    <a:pt x="68" y="479"/>
                  </a:lnTo>
                  <a:lnTo>
                    <a:pt x="67" y="478"/>
                  </a:lnTo>
                  <a:lnTo>
                    <a:pt x="66" y="478"/>
                  </a:lnTo>
                  <a:lnTo>
                    <a:pt x="60" y="473"/>
                  </a:lnTo>
                  <a:lnTo>
                    <a:pt x="60" y="474"/>
                  </a:lnTo>
                  <a:lnTo>
                    <a:pt x="59" y="473"/>
                  </a:lnTo>
                  <a:lnTo>
                    <a:pt x="60" y="472"/>
                  </a:lnTo>
                  <a:lnTo>
                    <a:pt x="62" y="471"/>
                  </a:lnTo>
                  <a:lnTo>
                    <a:pt x="63" y="470"/>
                  </a:lnTo>
                  <a:lnTo>
                    <a:pt x="64" y="470"/>
                  </a:lnTo>
                  <a:lnTo>
                    <a:pt x="63" y="468"/>
                  </a:lnTo>
                  <a:lnTo>
                    <a:pt x="61" y="466"/>
                  </a:lnTo>
                  <a:lnTo>
                    <a:pt x="60" y="466"/>
                  </a:lnTo>
                  <a:lnTo>
                    <a:pt x="59" y="466"/>
                  </a:lnTo>
                  <a:lnTo>
                    <a:pt x="59" y="468"/>
                  </a:lnTo>
                  <a:lnTo>
                    <a:pt x="58" y="466"/>
                  </a:lnTo>
                  <a:lnTo>
                    <a:pt x="58" y="465"/>
                  </a:lnTo>
                  <a:lnTo>
                    <a:pt x="57" y="465"/>
                  </a:lnTo>
                  <a:lnTo>
                    <a:pt x="54" y="465"/>
                  </a:lnTo>
                  <a:lnTo>
                    <a:pt x="53" y="465"/>
                  </a:lnTo>
                  <a:lnTo>
                    <a:pt x="52" y="464"/>
                  </a:lnTo>
                  <a:lnTo>
                    <a:pt x="48" y="461"/>
                  </a:lnTo>
                  <a:lnTo>
                    <a:pt x="46" y="461"/>
                  </a:lnTo>
                  <a:lnTo>
                    <a:pt x="45" y="461"/>
                  </a:lnTo>
                  <a:lnTo>
                    <a:pt x="44" y="461"/>
                  </a:lnTo>
                  <a:lnTo>
                    <a:pt x="44" y="462"/>
                  </a:lnTo>
                  <a:lnTo>
                    <a:pt x="45" y="462"/>
                  </a:lnTo>
                  <a:lnTo>
                    <a:pt x="45" y="463"/>
                  </a:lnTo>
                  <a:lnTo>
                    <a:pt x="44" y="462"/>
                  </a:lnTo>
                  <a:lnTo>
                    <a:pt x="43" y="462"/>
                  </a:lnTo>
                  <a:lnTo>
                    <a:pt x="42" y="461"/>
                  </a:lnTo>
                  <a:lnTo>
                    <a:pt x="41" y="462"/>
                  </a:lnTo>
                  <a:lnTo>
                    <a:pt x="40" y="462"/>
                  </a:lnTo>
                  <a:lnTo>
                    <a:pt x="37" y="463"/>
                  </a:lnTo>
                  <a:lnTo>
                    <a:pt x="36" y="463"/>
                  </a:lnTo>
                  <a:lnTo>
                    <a:pt x="36" y="464"/>
                  </a:lnTo>
                  <a:lnTo>
                    <a:pt x="35" y="465"/>
                  </a:lnTo>
                  <a:lnTo>
                    <a:pt x="35" y="464"/>
                  </a:lnTo>
                  <a:lnTo>
                    <a:pt x="34" y="464"/>
                  </a:lnTo>
                  <a:lnTo>
                    <a:pt x="33" y="464"/>
                  </a:lnTo>
                  <a:lnTo>
                    <a:pt x="31" y="464"/>
                  </a:lnTo>
                  <a:lnTo>
                    <a:pt x="28" y="464"/>
                  </a:lnTo>
                  <a:lnTo>
                    <a:pt x="27" y="465"/>
                  </a:lnTo>
                  <a:lnTo>
                    <a:pt x="26" y="465"/>
                  </a:lnTo>
                  <a:lnTo>
                    <a:pt x="26" y="464"/>
                  </a:lnTo>
                  <a:lnTo>
                    <a:pt x="27" y="464"/>
                  </a:lnTo>
                  <a:lnTo>
                    <a:pt x="27" y="463"/>
                  </a:lnTo>
                  <a:lnTo>
                    <a:pt x="27" y="462"/>
                  </a:lnTo>
                  <a:lnTo>
                    <a:pt x="28" y="462"/>
                  </a:lnTo>
                  <a:lnTo>
                    <a:pt x="29" y="461"/>
                  </a:lnTo>
                  <a:lnTo>
                    <a:pt x="28" y="461"/>
                  </a:lnTo>
                  <a:lnTo>
                    <a:pt x="27" y="461"/>
                  </a:lnTo>
                  <a:lnTo>
                    <a:pt x="26" y="461"/>
                  </a:lnTo>
                  <a:lnTo>
                    <a:pt x="25" y="461"/>
                  </a:lnTo>
                  <a:lnTo>
                    <a:pt x="25" y="462"/>
                  </a:lnTo>
                  <a:lnTo>
                    <a:pt x="26" y="462"/>
                  </a:lnTo>
                  <a:lnTo>
                    <a:pt x="26" y="463"/>
                  </a:lnTo>
                  <a:lnTo>
                    <a:pt x="25" y="463"/>
                  </a:lnTo>
                  <a:lnTo>
                    <a:pt x="24" y="464"/>
                  </a:lnTo>
                  <a:lnTo>
                    <a:pt x="23" y="465"/>
                  </a:lnTo>
                  <a:lnTo>
                    <a:pt x="22" y="465"/>
                  </a:lnTo>
                  <a:lnTo>
                    <a:pt x="23" y="464"/>
                  </a:lnTo>
                  <a:lnTo>
                    <a:pt x="24" y="463"/>
                  </a:lnTo>
                  <a:lnTo>
                    <a:pt x="25" y="463"/>
                  </a:lnTo>
                  <a:lnTo>
                    <a:pt x="25" y="462"/>
                  </a:lnTo>
                  <a:lnTo>
                    <a:pt x="25" y="461"/>
                  </a:lnTo>
                  <a:lnTo>
                    <a:pt x="23" y="461"/>
                  </a:lnTo>
                  <a:lnTo>
                    <a:pt x="22" y="462"/>
                  </a:lnTo>
                  <a:lnTo>
                    <a:pt x="22" y="463"/>
                  </a:lnTo>
                  <a:lnTo>
                    <a:pt x="20" y="463"/>
                  </a:lnTo>
                  <a:lnTo>
                    <a:pt x="19" y="463"/>
                  </a:lnTo>
                  <a:lnTo>
                    <a:pt x="19" y="462"/>
                  </a:lnTo>
                  <a:lnTo>
                    <a:pt x="19" y="463"/>
                  </a:lnTo>
                  <a:lnTo>
                    <a:pt x="18" y="463"/>
                  </a:lnTo>
                  <a:lnTo>
                    <a:pt x="18" y="462"/>
                  </a:lnTo>
                  <a:lnTo>
                    <a:pt x="17" y="461"/>
                  </a:lnTo>
                  <a:lnTo>
                    <a:pt x="16" y="462"/>
                  </a:lnTo>
                  <a:lnTo>
                    <a:pt x="16" y="461"/>
                  </a:lnTo>
                  <a:lnTo>
                    <a:pt x="15" y="461"/>
                  </a:lnTo>
                  <a:lnTo>
                    <a:pt x="15" y="460"/>
                  </a:lnTo>
                  <a:lnTo>
                    <a:pt x="14" y="459"/>
                  </a:lnTo>
                  <a:lnTo>
                    <a:pt x="12" y="459"/>
                  </a:lnTo>
                  <a:lnTo>
                    <a:pt x="12" y="460"/>
                  </a:lnTo>
                  <a:lnTo>
                    <a:pt x="11" y="459"/>
                  </a:lnTo>
                  <a:lnTo>
                    <a:pt x="10" y="460"/>
                  </a:lnTo>
                  <a:lnTo>
                    <a:pt x="10" y="461"/>
                  </a:lnTo>
                  <a:lnTo>
                    <a:pt x="9" y="462"/>
                  </a:lnTo>
                  <a:lnTo>
                    <a:pt x="8" y="462"/>
                  </a:lnTo>
                  <a:lnTo>
                    <a:pt x="8" y="463"/>
                  </a:lnTo>
                  <a:lnTo>
                    <a:pt x="9" y="465"/>
                  </a:lnTo>
                  <a:lnTo>
                    <a:pt x="9" y="466"/>
                  </a:lnTo>
                  <a:lnTo>
                    <a:pt x="8" y="466"/>
                  </a:lnTo>
                  <a:lnTo>
                    <a:pt x="8" y="465"/>
                  </a:lnTo>
                  <a:lnTo>
                    <a:pt x="7" y="468"/>
                  </a:lnTo>
                  <a:lnTo>
                    <a:pt x="7" y="469"/>
                  </a:lnTo>
                  <a:lnTo>
                    <a:pt x="7" y="470"/>
                  </a:lnTo>
                  <a:lnTo>
                    <a:pt x="5" y="471"/>
                  </a:lnTo>
                  <a:lnTo>
                    <a:pt x="5" y="470"/>
                  </a:lnTo>
                  <a:lnTo>
                    <a:pt x="5" y="469"/>
                  </a:lnTo>
                  <a:lnTo>
                    <a:pt x="3" y="468"/>
                  </a:lnTo>
                  <a:lnTo>
                    <a:pt x="3" y="465"/>
                  </a:lnTo>
                  <a:lnTo>
                    <a:pt x="3" y="463"/>
                  </a:lnTo>
                  <a:lnTo>
                    <a:pt x="2" y="462"/>
                  </a:lnTo>
                  <a:lnTo>
                    <a:pt x="0" y="463"/>
                  </a:lnTo>
                  <a:lnTo>
                    <a:pt x="1" y="462"/>
                  </a:lnTo>
                  <a:lnTo>
                    <a:pt x="0" y="461"/>
                  </a:lnTo>
                  <a:lnTo>
                    <a:pt x="1" y="459"/>
                  </a:lnTo>
                  <a:lnTo>
                    <a:pt x="2" y="459"/>
                  </a:lnTo>
                  <a:lnTo>
                    <a:pt x="3" y="457"/>
                  </a:lnTo>
                  <a:lnTo>
                    <a:pt x="5" y="457"/>
                  </a:lnTo>
                  <a:lnTo>
                    <a:pt x="5" y="456"/>
                  </a:lnTo>
                  <a:lnTo>
                    <a:pt x="6" y="456"/>
                  </a:lnTo>
                  <a:lnTo>
                    <a:pt x="5" y="455"/>
                  </a:lnTo>
                  <a:lnTo>
                    <a:pt x="6" y="454"/>
                  </a:lnTo>
                  <a:lnTo>
                    <a:pt x="7" y="454"/>
                  </a:lnTo>
                  <a:lnTo>
                    <a:pt x="6" y="454"/>
                  </a:lnTo>
                  <a:lnTo>
                    <a:pt x="7" y="455"/>
                  </a:lnTo>
                  <a:lnTo>
                    <a:pt x="8" y="455"/>
                  </a:lnTo>
                  <a:lnTo>
                    <a:pt x="9" y="455"/>
                  </a:lnTo>
                  <a:lnTo>
                    <a:pt x="9" y="454"/>
                  </a:lnTo>
                  <a:lnTo>
                    <a:pt x="8" y="454"/>
                  </a:lnTo>
                  <a:lnTo>
                    <a:pt x="8" y="453"/>
                  </a:lnTo>
                  <a:lnTo>
                    <a:pt x="8" y="452"/>
                  </a:lnTo>
                  <a:lnTo>
                    <a:pt x="8" y="451"/>
                  </a:lnTo>
                  <a:lnTo>
                    <a:pt x="9" y="451"/>
                  </a:lnTo>
                  <a:lnTo>
                    <a:pt x="9" y="449"/>
                  </a:lnTo>
                  <a:lnTo>
                    <a:pt x="9" y="448"/>
                  </a:lnTo>
                  <a:lnTo>
                    <a:pt x="10" y="444"/>
                  </a:lnTo>
                  <a:lnTo>
                    <a:pt x="11" y="444"/>
                  </a:lnTo>
                  <a:lnTo>
                    <a:pt x="11" y="443"/>
                  </a:lnTo>
                  <a:lnTo>
                    <a:pt x="11" y="444"/>
                  </a:lnTo>
                  <a:lnTo>
                    <a:pt x="10" y="443"/>
                  </a:lnTo>
                  <a:lnTo>
                    <a:pt x="12" y="440"/>
                  </a:lnTo>
                  <a:lnTo>
                    <a:pt x="15" y="437"/>
                  </a:lnTo>
                  <a:lnTo>
                    <a:pt x="16" y="432"/>
                  </a:lnTo>
                  <a:lnTo>
                    <a:pt x="17" y="428"/>
                  </a:lnTo>
                  <a:lnTo>
                    <a:pt x="19" y="424"/>
                  </a:lnTo>
                  <a:lnTo>
                    <a:pt x="19" y="421"/>
                  </a:lnTo>
                  <a:lnTo>
                    <a:pt x="20" y="419"/>
                  </a:lnTo>
                  <a:lnTo>
                    <a:pt x="23" y="414"/>
                  </a:lnTo>
                  <a:lnTo>
                    <a:pt x="23" y="410"/>
                  </a:lnTo>
                  <a:lnTo>
                    <a:pt x="22" y="404"/>
                  </a:lnTo>
                  <a:lnTo>
                    <a:pt x="20" y="398"/>
                  </a:lnTo>
                  <a:lnTo>
                    <a:pt x="23" y="392"/>
                  </a:lnTo>
                  <a:lnTo>
                    <a:pt x="24" y="388"/>
                  </a:lnTo>
                  <a:lnTo>
                    <a:pt x="25" y="385"/>
                  </a:lnTo>
                  <a:lnTo>
                    <a:pt x="26" y="381"/>
                  </a:lnTo>
                  <a:lnTo>
                    <a:pt x="26" y="380"/>
                  </a:lnTo>
                  <a:lnTo>
                    <a:pt x="26" y="379"/>
                  </a:lnTo>
                  <a:lnTo>
                    <a:pt x="26" y="378"/>
                  </a:lnTo>
                  <a:lnTo>
                    <a:pt x="27" y="374"/>
                  </a:lnTo>
                  <a:lnTo>
                    <a:pt x="27" y="373"/>
                  </a:lnTo>
                  <a:lnTo>
                    <a:pt x="25" y="372"/>
                  </a:lnTo>
                  <a:lnTo>
                    <a:pt x="27" y="370"/>
                  </a:lnTo>
                  <a:lnTo>
                    <a:pt x="28" y="364"/>
                  </a:lnTo>
                  <a:lnTo>
                    <a:pt x="29" y="360"/>
                  </a:lnTo>
                  <a:lnTo>
                    <a:pt x="28" y="357"/>
                  </a:lnTo>
                  <a:lnTo>
                    <a:pt x="28" y="355"/>
                  </a:lnTo>
                  <a:lnTo>
                    <a:pt x="29" y="353"/>
                  </a:lnTo>
                  <a:lnTo>
                    <a:pt x="29" y="351"/>
                  </a:lnTo>
                  <a:lnTo>
                    <a:pt x="32" y="340"/>
                  </a:lnTo>
                  <a:lnTo>
                    <a:pt x="33" y="339"/>
                  </a:lnTo>
                  <a:lnTo>
                    <a:pt x="34" y="337"/>
                  </a:lnTo>
                  <a:lnTo>
                    <a:pt x="33" y="336"/>
                  </a:lnTo>
                  <a:lnTo>
                    <a:pt x="34" y="335"/>
                  </a:lnTo>
                  <a:lnTo>
                    <a:pt x="34" y="334"/>
                  </a:lnTo>
                  <a:lnTo>
                    <a:pt x="36" y="332"/>
                  </a:lnTo>
                  <a:lnTo>
                    <a:pt x="36" y="330"/>
                  </a:lnTo>
                  <a:lnTo>
                    <a:pt x="36" y="328"/>
                  </a:lnTo>
                  <a:lnTo>
                    <a:pt x="36" y="326"/>
                  </a:lnTo>
                  <a:lnTo>
                    <a:pt x="37" y="327"/>
                  </a:lnTo>
                  <a:lnTo>
                    <a:pt x="37" y="326"/>
                  </a:lnTo>
                  <a:lnTo>
                    <a:pt x="38" y="326"/>
                  </a:lnTo>
                  <a:lnTo>
                    <a:pt x="37" y="325"/>
                  </a:lnTo>
                  <a:lnTo>
                    <a:pt x="37" y="322"/>
                  </a:lnTo>
                  <a:lnTo>
                    <a:pt x="37" y="320"/>
                  </a:lnTo>
                  <a:lnTo>
                    <a:pt x="49" y="322"/>
                  </a:lnTo>
                  <a:lnTo>
                    <a:pt x="60" y="325"/>
                  </a:lnTo>
                  <a:lnTo>
                    <a:pt x="76" y="327"/>
                  </a:lnTo>
                  <a:lnTo>
                    <a:pt x="89" y="329"/>
                  </a:lnTo>
                  <a:lnTo>
                    <a:pt x="104" y="332"/>
                  </a:lnTo>
                  <a:lnTo>
                    <a:pt x="115" y="335"/>
                  </a:lnTo>
                  <a:lnTo>
                    <a:pt x="121" y="335"/>
                  </a:lnTo>
                  <a:lnTo>
                    <a:pt x="133" y="337"/>
                  </a:lnTo>
                  <a:lnTo>
                    <a:pt x="144" y="339"/>
                  </a:lnTo>
                  <a:lnTo>
                    <a:pt x="146" y="339"/>
                  </a:lnTo>
                  <a:lnTo>
                    <a:pt x="148" y="338"/>
                  </a:lnTo>
                  <a:lnTo>
                    <a:pt x="160" y="329"/>
                  </a:lnTo>
                  <a:lnTo>
                    <a:pt x="170" y="320"/>
                  </a:lnTo>
                  <a:lnTo>
                    <a:pt x="181" y="311"/>
                  </a:lnTo>
                  <a:lnTo>
                    <a:pt x="189" y="304"/>
                  </a:lnTo>
                  <a:lnTo>
                    <a:pt x="196" y="294"/>
                  </a:lnTo>
                  <a:lnTo>
                    <a:pt x="201" y="282"/>
                  </a:lnTo>
                  <a:lnTo>
                    <a:pt x="206" y="275"/>
                  </a:lnTo>
                  <a:lnTo>
                    <a:pt x="212" y="265"/>
                  </a:lnTo>
                  <a:lnTo>
                    <a:pt x="214" y="263"/>
                  </a:lnTo>
                  <a:lnTo>
                    <a:pt x="216" y="262"/>
                  </a:lnTo>
                  <a:lnTo>
                    <a:pt x="225" y="260"/>
                  </a:lnTo>
                  <a:lnTo>
                    <a:pt x="234" y="258"/>
                  </a:lnTo>
                  <a:lnTo>
                    <a:pt x="248" y="255"/>
                  </a:lnTo>
                  <a:lnTo>
                    <a:pt x="262" y="252"/>
                  </a:lnTo>
                  <a:lnTo>
                    <a:pt x="276" y="250"/>
                  </a:lnTo>
                  <a:lnTo>
                    <a:pt x="287" y="247"/>
                  </a:lnTo>
                  <a:lnTo>
                    <a:pt x="290" y="245"/>
                  </a:lnTo>
                  <a:lnTo>
                    <a:pt x="294" y="234"/>
                  </a:lnTo>
                  <a:lnTo>
                    <a:pt x="297" y="226"/>
                  </a:lnTo>
                  <a:lnTo>
                    <a:pt x="301" y="218"/>
                  </a:lnTo>
                  <a:lnTo>
                    <a:pt x="303" y="210"/>
                  </a:lnTo>
                  <a:lnTo>
                    <a:pt x="305" y="209"/>
                  </a:lnTo>
                  <a:lnTo>
                    <a:pt x="308" y="206"/>
                  </a:lnTo>
                  <a:lnTo>
                    <a:pt x="318" y="200"/>
                  </a:lnTo>
                  <a:lnTo>
                    <a:pt x="330" y="194"/>
                  </a:lnTo>
                  <a:lnTo>
                    <a:pt x="337" y="189"/>
                  </a:lnTo>
                  <a:lnTo>
                    <a:pt x="338" y="189"/>
                  </a:lnTo>
                  <a:lnTo>
                    <a:pt x="338" y="188"/>
                  </a:lnTo>
                  <a:lnTo>
                    <a:pt x="333" y="183"/>
                  </a:lnTo>
                  <a:lnTo>
                    <a:pt x="322" y="170"/>
                  </a:lnTo>
                  <a:lnTo>
                    <a:pt x="311" y="158"/>
                  </a:lnTo>
                  <a:lnTo>
                    <a:pt x="301" y="144"/>
                  </a:lnTo>
                  <a:lnTo>
                    <a:pt x="290" y="131"/>
                  </a:lnTo>
                  <a:lnTo>
                    <a:pt x="288" y="130"/>
                  </a:lnTo>
                  <a:lnTo>
                    <a:pt x="276" y="116"/>
                  </a:lnTo>
                  <a:lnTo>
                    <a:pt x="262" y="102"/>
                  </a:lnTo>
                  <a:lnTo>
                    <a:pt x="250" y="87"/>
                  </a:lnTo>
                  <a:lnTo>
                    <a:pt x="236" y="74"/>
                  </a:lnTo>
                  <a:lnTo>
                    <a:pt x="241" y="72"/>
                  </a:lnTo>
                  <a:lnTo>
                    <a:pt x="261" y="66"/>
                  </a:lnTo>
                  <a:lnTo>
                    <a:pt x="286" y="59"/>
                  </a:lnTo>
                  <a:lnTo>
                    <a:pt x="310" y="51"/>
                  </a:lnTo>
                  <a:lnTo>
                    <a:pt x="317" y="50"/>
                  </a:lnTo>
                  <a:lnTo>
                    <a:pt x="335" y="44"/>
                  </a:lnTo>
                  <a:lnTo>
                    <a:pt x="338" y="43"/>
                  </a:lnTo>
                  <a:lnTo>
                    <a:pt x="357" y="37"/>
                  </a:lnTo>
                  <a:lnTo>
                    <a:pt x="380" y="30"/>
                  </a:lnTo>
                  <a:lnTo>
                    <a:pt x="402" y="25"/>
                  </a:lnTo>
                  <a:lnTo>
                    <a:pt x="424" y="18"/>
                  </a:lnTo>
                  <a:lnTo>
                    <a:pt x="435" y="14"/>
                  </a:lnTo>
                  <a:lnTo>
                    <a:pt x="439" y="13"/>
                  </a:lnTo>
                  <a:lnTo>
                    <a:pt x="450" y="2"/>
                  </a:lnTo>
                  <a:lnTo>
                    <a:pt x="452" y="1"/>
                  </a:lnTo>
                  <a:lnTo>
                    <a:pt x="454" y="0"/>
                  </a:lnTo>
                  <a:lnTo>
                    <a:pt x="455" y="0"/>
                  </a:lnTo>
                  <a:lnTo>
                    <a:pt x="474" y="3"/>
                  </a:lnTo>
                  <a:lnTo>
                    <a:pt x="494" y="7"/>
                  </a:lnTo>
                  <a:lnTo>
                    <a:pt x="514" y="10"/>
                  </a:lnTo>
                  <a:lnTo>
                    <a:pt x="533" y="13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8" name="Freeform 51">
              <a:extLst>
                <a:ext uri="{FF2B5EF4-FFF2-40B4-BE49-F238E27FC236}">
                  <a16:creationId xmlns:a16="http://schemas.microsoft.com/office/drawing/2014/main" id="{0F678310-4C2F-6FE7-C119-0A8675015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950" y="65088"/>
              <a:ext cx="279400" cy="979488"/>
            </a:xfrm>
            <a:custGeom>
              <a:avLst/>
              <a:gdLst>
                <a:gd name="T0" fmla="*/ 160 w 176"/>
                <a:gd name="T1" fmla="*/ 612 h 617"/>
                <a:gd name="T2" fmla="*/ 135 w 176"/>
                <a:gd name="T3" fmla="*/ 604 h 617"/>
                <a:gd name="T4" fmla="*/ 111 w 176"/>
                <a:gd name="T5" fmla="*/ 596 h 617"/>
                <a:gd name="T6" fmla="*/ 87 w 176"/>
                <a:gd name="T7" fmla="*/ 588 h 617"/>
                <a:gd name="T8" fmla="*/ 62 w 176"/>
                <a:gd name="T9" fmla="*/ 579 h 617"/>
                <a:gd name="T10" fmla="*/ 38 w 176"/>
                <a:gd name="T11" fmla="*/ 572 h 617"/>
                <a:gd name="T12" fmla="*/ 48 w 176"/>
                <a:gd name="T13" fmla="*/ 555 h 617"/>
                <a:gd name="T14" fmla="*/ 72 w 176"/>
                <a:gd name="T15" fmla="*/ 527 h 617"/>
                <a:gd name="T16" fmla="*/ 96 w 176"/>
                <a:gd name="T17" fmla="*/ 497 h 617"/>
                <a:gd name="T18" fmla="*/ 127 w 176"/>
                <a:gd name="T19" fmla="*/ 459 h 617"/>
                <a:gd name="T20" fmla="*/ 130 w 176"/>
                <a:gd name="T21" fmla="*/ 455 h 617"/>
                <a:gd name="T22" fmla="*/ 130 w 176"/>
                <a:gd name="T23" fmla="*/ 452 h 617"/>
                <a:gd name="T24" fmla="*/ 131 w 176"/>
                <a:gd name="T25" fmla="*/ 439 h 617"/>
                <a:gd name="T26" fmla="*/ 132 w 176"/>
                <a:gd name="T27" fmla="*/ 433 h 617"/>
                <a:gd name="T28" fmla="*/ 129 w 176"/>
                <a:gd name="T29" fmla="*/ 424 h 617"/>
                <a:gd name="T30" fmla="*/ 125 w 176"/>
                <a:gd name="T31" fmla="*/ 413 h 617"/>
                <a:gd name="T32" fmla="*/ 124 w 176"/>
                <a:gd name="T33" fmla="*/ 403 h 617"/>
                <a:gd name="T34" fmla="*/ 118 w 176"/>
                <a:gd name="T35" fmla="*/ 395 h 617"/>
                <a:gd name="T36" fmla="*/ 99 w 176"/>
                <a:gd name="T37" fmla="*/ 392 h 617"/>
                <a:gd name="T38" fmla="*/ 62 w 176"/>
                <a:gd name="T39" fmla="*/ 386 h 617"/>
                <a:gd name="T40" fmla="*/ 32 w 176"/>
                <a:gd name="T41" fmla="*/ 382 h 617"/>
                <a:gd name="T42" fmla="*/ 29 w 176"/>
                <a:gd name="T43" fmla="*/ 362 h 617"/>
                <a:gd name="T44" fmla="*/ 29 w 176"/>
                <a:gd name="T45" fmla="*/ 336 h 617"/>
                <a:gd name="T46" fmla="*/ 29 w 176"/>
                <a:gd name="T47" fmla="*/ 326 h 617"/>
                <a:gd name="T48" fmla="*/ 29 w 176"/>
                <a:gd name="T49" fmla="*/ 320 h 617"/>
                <a:gd name="T50" fmla="*/ 28 w 176"/>
                <a:gd name="T51" fmla="*/ 319 h 617"/>
                <a:gd name="T52" fmla="*/ 31 w 176"/>
                <a:gd name="T53" fmla="*/ 311 h 617"/>
                <a:gd name="T54" fmla="*/ 30 w 176"/>
                <a:gd name="T55" fmla="*/ 280 h 617"/>
                <a:gd name="T56" fmla="*/ 18 w 176"/>
                <a:gd name="T57" fmla="*/ 237 h 617"/>
                <a:gd name="T58" fmla="*/ 9 w 176"/>
                <a:gd name="T59" fmla="*/ 204 h 617"/>
                <a:gd name="T60" fmla="*/ 8 w 176"/>
                <a:gd name="T61" fmla="*/ 186 h 617"/>
                <a:gd name="T62" fmla="*/ 22 w 176"/>
                <a:gd name="T63" fmla="*/ 166 h 617"/>
                <a:gd name="T64" fmla="*/ 32 w 176"/>
                <a:gd name="T65" fmla="*/ 156 h 617"/>
                <a:gd name="T66" fmla="*/ 34 w 176"/>
                <a:gd name="T67" fmla="*/ 150 h 617"/>
                <a:gd name="T68" fmla="*/ 35 w 176"/>
                <a:gd name="T69" fmla="*/ 145 h 617"/>
                <a:gd name="T70" fmla="*/ 43 w 176"/>
                <a:gd name="T71" fmla="*/ 143 h 617"/>
                <a:gd name="T72" fmla="*/ 39 w 176"/>
                <a:gd name="T73" fmla="*/ 140 h 617"/>
                <a:gd name="T74" fmla="*/ 31 w 176"/>
                <a:gd name="T75" fmla="*/ 137 h 617"/>
                <a:gd name="T76" fmla="*/ 8 w 176"/>
                <a:gd name="T77" fmla="*/ 134 h 617"/>
                <a:gd name="T78" fmla="*/ 0 w 176"/>
                <a:gd name="T79" fmla="*/ 115 h 617"/>
                <a:gd name="T80" fmla="*/ 1 w 176"/>
                <a:gd name="T81" fmla="*/ 85 h 617"/>
                <a:gd name="T82" fmla="*/ 0 w 176"/>
                <a:gd name="T83" fmla="*/ 68 h 617"/>
                <a:gd name="T84" fmla="*/ 9 w 176"/>
                <a:gd name="T85" fmla="*/ 54 h 617"/>
                <a:gd name="T86" fmla="*/ 14 w 176"/>
                <a:gd name="T87" fmla="*/ 48 h 617"/>
                <a:gd name="T88" fmla="*/ 39 w 176"/>
                <a:gd name="T89" fmla="*/ 46 h 617"/>
                <a:gd name="T90" fmla="*/ 29 w 176"/>
                <a:gd name="T91" fmla="*/ 31 h 617"/>
                <a:gd name="T92" fmla="*/ 25 w 176"/>
                <a:gd name="T93" fmla="*/ 27 h 617"/>
                <a:gd name="T94" fmla="*/ 22 w 176"/>
                <a:gd name="T95" fmla="*/ 23 h 617"/>
                <a:gd name="T96" fmla="*/ 22 w 176"/>
                <a:gd name="T97" fmla="*/ 19 h 617"/>
                <a:gd name="T98" fmla="*/ 32 w 176"/>
                <a:gd name="T99" fmla="*/ 17 h 617"/>
                <a:gd name="T100" fmla="*/ 39 w 176"/>
                <a:gd name="T101" fmla="*/ 9 h 617"/>
                <a:gd name="T102" fmla="*/ 43 w 176"/>
                <a:gd name="T103" fmla="*/ 8 h 617"/>
                <a:gd name="T104" fmla="*/ 46 w 176"/>
                <a:gd name="T105" fmla="*/ 7 h 617"/>
                <a:gd name="T106" fmla="*/ 176 w 176"/>
                <a:gd name="T107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6" h="617">
                  <a:moveTo>
                    <a:pt x="176" y="617"/>
                  </a:moveTo>
                  <a:lnTo>
                    <a:pt x="168" y="614"/>
                  </a:lnTo>
                  <a:lnTo>
                    <a:pt x="160" y="612"/>
                  </a:lnTo>
                  <a:lnTo>
                    <a:pt x="152" y="609"/>
                  </a:lnTo>
                  <a:lnTo>
                    <a:pt x="144" y="606"/>
                  </a:lnTo>
                  <a:lnTo>
                    <a:pt x="135" y="604"/>
                  </a:lnTo>
                  <a:lnTo>
                    <a:pt x="127" y="601"/>
                  </a:lnTo>
                  <a:lnTo>
                    <a:pt x="120" y="598"/>
                  </a:lnTo>
                  <a:lnTo>
                    <a:pt x="111" y="596"/>
                  </a:lnTo>
                  <a:lnTo>
                    <a:pt x="103" y="593"/>
                  </a:lnTo>
                  <a:lnTo>
                    <a:pt x="95" y="590"/>
                  </a:lnTo>
                  <a:lnTo>
                    <a:pt x="87" y="588"/>
                  </a:lnTo>
                  <a:lnTo>
                    <a:pt x="78" y="585"/>
                  </a:lnTo>
                  <a:lnTo>
                    <a:pt x="70" y="583"/>
                  </a:lnTo>
                  <a:lnTo>
                    <a:pt x="62" y="579"/>
                  </a:lnTo>
                  <a:lnTo>
                    <a:pt x="53" y="577"/>
                  </a:lnTo>
                  <a:lnTo>
                    <a:pt x="45" y="575"/>
                  </a:lnTo>
                  <a:lnTo>
                    <a:pt x="38" y="572"/>
                  </a:lnTo>
                  <a:lnTo>
                    <a:pt x="35" y="570"/>
                  </a:lnTo>
                  <a:lnTo>
                    <a:pt x="40" y="563"/>
                  </a:lnTo>
                  <a:lnTo>
                    <a:pt x="48" y="555"/>
                  </a:lnTo>
                  <a:lnTo>
                    <a:pt x="48" y="555"/>
                  </a:lnTo>
                  <a:lnTo>
                    <a:pt x="63" y="536"/>
                  </a:lnTo>
                  <a:lnTo>
                    <a:pt x="72" y="527"/>
                  </a:lnTo>
                  <a:lnTo>
                    <a:pt x="77" y="520"/>
                  </a:lnTo>
                  <a:lnTo>
                    <a:pt x="88" y="506"/>
                  </a:lnTo>
                  <a:lnTo>
                    <a:pt x="96" y="497"/>
                  </a:lnTo>
                  <a:lnTo>
                    <a:pt x="107" y="484"/>
                  </a:lnTo>
                  <a:lnTo>
                    <a:pt x="120" y="468"/>
                  </a:lnTo>
                  <a:lnTo>
                    <a:pt x="127" y="459"/>
                  </a:lnTo>
                  <a:lnTo>
                    <a:pt x="130" y="456"/>
                  </a:lnTo>
                  <a:lnTo>
                    <a:pt x="130" y="455"/>
                  </a:lnTo>
                  <a:lnTo>
                    <a:pt x="130" y="455"/>
                  </a:lnTo>
                  <a:lnTo>
                    <a:pt x="130" y="453"/>
                  </a:lnTo>
                  <a:lnTo>
                    <a:pt x="130" y="453"/>
                  </a:lnTo>
                  <a:lnTo>
                    <a:pt x="130" y="452"/>
                  </a:lnTo>
                  <a:lnTo>
                    <a:pt x="130" y="444"/>
                  </a:lnTo>
                  <a:lnTo>
                    <a:pt x="130" y="443"/>
                  </a:lnTo>
                  <a:lnTo>
                    <a:pt x="131" y="439"/>
                  </a:lnTo>
                  <a:lnTo>
                    <a:pt x="132" y="437"/>
                  </a:lnTo>
                  <a:lnTo>
                    <a:pt x="132" y="435"/>
                  </a:lnTo>
                  <a:lnTo>
                    <a:pt x="132" y="433"/>
                  </a:lnTo>
                  <a:lnTo>
                    <a:pt x="131" y="428"/>
                  </a:lnTo>
                  <a:lnTo>
                    <a:pt x="129" y="425"/>
                  </a:lnTo>
                  <a:lnTo>
                    <a:pt x="129" y="424"/>
                  </a:lnTo>
                  <a:lnTo>
                    <a:pt x="129" y="420"/>
                  </a:lnTo>
                  <a:lnTo>
                    <a:pt x="127" y="418"/>
                  </a:lnTo>
                  <a:lnTo>
                    <a:pt x="125" y="413"/>
                  </a:lnTo>
                  <a:lnTo>
                    <a:pt x="124" y="411"/>
                  </a:lnTo>
                  <a:lnTo>
                    <a:pt x="124" y="409"/>
                  </a:lnTo>
                  <a:lnTo>
                    <a:pt x="124" y="403"/>
                  </a:lnTo>
                  <a:lnTo>
                    <a:pt x="124" y="401"/>
                  </a:lnTo>
                  <a:lnTo>
                    <a:pt x="121" y="396"/>
                  </a:lnTo>
                  <a:lnTo>
                    <a:pt x="118" y="395"/>
                  </a:lnTo>
                  <a:lnTo>
                    <a:pt x="116" y="394"/>
                  </a:lnTo>
                  <a:lnTo>
                    <a:pt x="111" y="394"/>
                  </a:lnTo>
                  <a:lnTo>
                    <a:pt x="99" y="392"/>
                  </a:lnTo>
                  <a:lnTo>
                    <a:pt x="79" y="389"/>
                  </a:lnTo>
                  <a:lnTo>
                    <a:pt x="63" y="386"/>
                  </a:lnTo>
                  <a:lnTo>
                    <a:pt x="62" y="386"/>
                  </a:lnTo>
                  <a:lnTo>
                    <a:pt x="46" y="384"/>
                  </a:lnTo>
                  <a:lnTo>
                    <a:pt x="36" y="383"/>
                  </a:lnTo>
                  <a:lnTo>
                    <a:pt x="32" y="382"/>
                  </a:lnTo>
                  <a:lnTo>
                    <a:pt x="31" y="370"/>
                  </a:lnTo>
                  <a:lnTo>
                    <a:pt x="30" y="364"/>
                  </a:lnTo>
                  <a:lnTo>
                    <a:pt x="29" y="362"/>
                  </a:lnTo>
                  <a:lnTo>
                    <a:pt x="31" y="353"/>
                  </a:lnTo>
                  <a:lnTo>
                    <a:pt x="29" y="342"/>
                  </a:lnTo>
                  <a:lnTo>
                    <a:pt x="29" y="336"/>
                  </a:lnTo>
                  <a:lnTo>
                    <a:pt x="30" y="329"/>
                  </a:lnTo>
                  <a:lnTo>
                    <a:pt x="30" y="327"/>
                  </a:lnTo>
                  <a:lnTo>
                    <a:pt x="29" y="326"/>
                  </a:lnTo>
                  <a:lnTo>
                    <a:pt x="29" y="325"/>
                  </a:lnTo>
                  <a:lnTo>
                    <a:pt x="29" y="324"/>
                  </a:lnTo>
                  <a:lnTo>
                    <a:pt x="29" y="320"/>
                  </a:lnTo>
                  <a:lnTo>
                    <a:pt x="29" y="320"/>
                  </a:lnTo>
                  <a:lnTo>
                    <a:pt x="28" y="319"/>
                  </a:lnTo>
                  <a:lnTo>
                    <a:pt x="28" y="319"/>
                  </a:lnTo>
                  <a:lnTo>
                    <a:pt x="29" y="317"/>
                  </a:lnTo>
                  <a:lnTo>
                    <a:pt x="31" y="313"/>
                  </a:lnTo>
                  <a:lnTo>
                    <a:pt x="31" y="311"/>
                  </a:lnTo>
                  <a:lnTo>
                    <a:pt x="34" y="302"/>
                  </a:lnTo>
                  <a:lnTo>
                    <a:pt x="34" y="293"/>
                  </a:lnTo>
                  <a:lnTo>
                    <a:pt x="30" y="280"/>
                  </a:lnTo>
                  <a:lnTo>
                    <a:pt x="26" y="263"/>
                  </a:lnTo>
                  <a:lnTo>
                    <a:pt x="21" y="250"/>
                  </a:lnTo>
                  <a:lnTo>
                    <a:pt x="18" y="237"/>
                  </a:lnTo>
                  <a:lnTo>
                    <a:pt x="14" y="226"/>
                  </a:lnTo>
                  <a:lnTo>
                    <a:pt x="11" y="215"/>
                  </a:lnTo>
                  <a:lnTo>
                    <a:pt x="9" y="204"/>
                  </a:lnTo>
                  <a:lnTo>
                    <a:pt x="6" y="196"/>
                  </a:lnTo>
                  <a:lnTo>
                    <a:pt x="6" y="187"/>
                  </a:lnTo>
                  <a:lnTo>
                    <a:pt x="8" y="186"/>
                  </a:lnTo>
                  <a:lnTo>
                    <a:pt x="12" y="179"/>
                  </a:lnTo>
                  <a:lnTo>
                    <a:pt x="18" y="173"/>
                  </a:lnTo>
                  <a:lnTo>
                    <a:pt x="22" y="166"/>
                  </a:lnTo>
                  <a:lnTo>
                    <a:pt x="26" y="160"/>
                  </a:lnTo>
                  <a:lnTo>
                    <a:pt x="29" y="158"/>
                  </a:lnTo>
                  <a:lnTo>
                    <a:pt x="32" y="156"/>
                  </a:lnTo>
                  <a:lnTo>
                    <a:pt x="34" y="154"/>
                  </a:lnTo>
                  <a:lnTo>
                    <a:pt x="34" y="152"/>
                  </a:lnTo>
                  <a:lnTo>
                    <a:pt x="34" y="150"/>
                  </a:lnTo>
                  <a:lnTo>
                    <a:pt x="34" y="148"/>
                  </a:lnTo>
                  <a:lnTo>
                    <a:pt x="34" y="146"/>
                  </a:lnTo>
                  <a:lnTo>
                    <a:pt x="35" y="145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3" y="143"/>
                  </a:lnTo>
                  <a:lnTo>
                    <a:pt x="43" y="143"/>
                  </a:lnTo>
                  <a:lnTo>
                    <a:pt x="42" y="141"/>
                  </a:lnTo>
                  <a:lnTo>
                    <a:pt x="39" y="140"/>
                  </a:lnTo>
                  <a:lnTo>
                    <a:pt x="38" y="138"/>
                  </a:lnTo>
                  <a:lnTo>
                    <a:pt x="35" y="137"/>
                  </a:lnTo>
                  <a:lnTo>
                    <a:pt x="31" y="137"/>
                  </a:lnTo>
                  <a:lnTo>
                    <a:pt x="23" y="137"/>
                  </a:lnTo>
                  <a:lnTo>
                    <a:pt x="15" y="137"/>
                  </a:lnTo>
                  <a:lnTo>
                    <a:pt x="8" y="134"/>
                  </a:lnTo>
                  <a:lnTo>
                    <a:pt x="2" y="128"/>
                  </a:lnTo>
                  <a:lnTo>
                    <a:pt x="0" y="119"/>
                  </a:lnTo>
                  <a:lnTo>
                    <a:pt x="0" y="115"/>
                  </a:lnTo>
                  <a:lnTo>
                    <a:pt x="3" y="108"/>
                  </a:lnTo>
                  <a:lnTo>
                    <a:pt x="3" y="103"/>
                  </a:lnTo>
                  <a:lnTo>
                    <a:pt x="1" y="85"/>
                  </a:lnTo>
                  <a:lnTo>
                    <a:pt x="0" y="75"/>
                  </a:lnTo>
                  <a:lnTo>
                    <a:pt x="0" y="73"/>
                  </a:lnTo>
                  <a:lnTo>
                    <a:pt x="0" y="68"/>
                  </a:lnTo>
                  <a:lnTo>
                    <a:pt x="3" y="62"/>
                  </a:lnTo>
                  <a:lnTo>
                    <a:pt x="5" y="58"/>
                  </a:lnTo>
                  <a:lnTo>
                    <a:pt x="9" y="54"/>
                  </a:lnTo>
                  <a:lnTo>
                    <a:pt x="14" y="52"/>
                  </a:lnTo>
                  <a:lnTo>
                    <a:pt x="15" y="50"/>
                  </a:lnTo>
                  <a:lnTo>
                    <a:pt x="14" y="48"/>
                  </a:lnTo>
                  <a:lnTo>
                    <a:pt x="22" y="48"/>
                  </a:lnTo>
                  <a:lnTo>
                    <a:pt x="31" y="46"/>
                  </a:lnTo>
                  <a:lnTo>
                    <a:pt x="39" y="46"/>
                  </a:lnTo>
                  <a:lnTo>
                    <a:pt x="38" y="44"/>
                  </a:lnTo>
                  <a:lnTo>
                    <a:pt x="31" y="34"/>
                  </a:lnTo>
                  <a:lnTo>
                    <a:pt x="29" y="31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5" y="27"/>
                  </a:lnTo>
                  <a:lnTo>
                    <a:pt x="23" y="27"/>
                  </a:lnTo>
                  <a:lnTo>
                    <a:pt x="23" y="24"/>
                  </a:lnTo>
                  <a:lnTo>
                    <a:pt x="22" y="23"/>
                  </a:lnTo>
                  <a:lnTo>
                    <a:pt x="21" y="23"/>
                  </a:lnTo>
                  <a:lnTo>
                    <a:pt x="20" y="23"/>
                  </a:lnTo>
                  <a:lnTo>
                    <a:pt x="22" y="19"/>
                  </a:lnTo>
                  <a:lnTo>
                    <a:pt x="25" y="18"/>
                  </a:lnTo>
                  <a:lnTo>
                    <a:pt x="30" y="18"/>
                  </a:lnTo>
                  <a:lnTo>
                    <a:pt x="32" y="17"/>
                  </a:lnTo>
                  <a:lnTo>
                    <a:pt x="34" y="16"/>
                  </a:lnTo>
                  <a:lnTo>
                    <a:pt x="38" y="10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4" y="8"/>
                  </a:lnTo>
                  <a:lnTo>
                    <a:pt x="45" y="8"/>
                  </a:lnTo>
                  <a:lnTo>
                    <a:pt x="46" y="7"/>
                  </a:lnTo>
                  <a:lnTo>
                    <a:pt x="46" y="3"/>
                  </a:lnTo>
                  <a:lnTo>
                    <a:pt x="46" y="0"/>
                  </a:lnTo>
                  <a:lnTo>
                    <a:pt x="176" y="0"/>
                  </a:lnTo>
                  <a:lnTo>
                    <a:pt x="176" y="617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9" name="Freeform 53">
              <a:extLst>
                <a:ext uri="{FF2B5EF4-FFF2-40B4-BE49-F238E27FC236}">
                  <a16:creationId xmlns:a16="http://schemas.microsoft.com/office/drawing/2014/main" id="{003A9560-C752-D93A-C2DD-B4E91B32A6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77913" y="639763"/>
              <a:ext cx="1920875" cy="1714500"/>
            </a:xfrm>
            <a:custGeom>
              <a:avLst/>
              <a:gdLst>
                <a:gd name="T0" fmla="*/ 916 w 1210"/>
                <a:gd name="T1" fmla="*/ 472 h 1080"/>
                <a:gd name="T2" fmla="*/ 977 w 1210"/>
                <a:gd name="T3" fmla="*/ 430 h 1080"/>
                <a:gd name="T4" fmla="*/ 864 w 1210"/>
                <a:gd name="T5" fmla="*/ 55 h 1080"/>
                <a:gd name="T6" fmla="*/ 1083 w 1210"/>
                <a:gd name="T7" fmla="*/ 957 h 1080"/>
                <a:gd name="T8" fmla="*/ 1119 w 1210"/>
                <a:gd name="T9" fmla="*/ 1004 h 1080"/>
                <a:gd name="T10" fmla="*/ 1198 w 1210"/>
                <a:gd name="T11" fmla="*/ 1062 h 1080"/>
                <a:gd name="T12" fmla="*/ 841 w 1210"/>
                <a:gd name="T13" fmla="*/ 1080 h 1080"/>
                <a:gd name="T14" fmla="*/ 667 w 1210"/>
                <a:gd name="T15" fmla="*/ 1055 h 1080"/>
                <a:gd name="T16" fmla="*/ 453 w 1210"/>
                <a:gd name="T17" fmla="*/ 1080 h 1080"/>
                <a:gd name="T18" fmla="*/ 192 w 1210"/>
                <a:gd name="T19" fmla="*/ 1080 h 1080"/>
                <a:gd name="T20" fmla="*/ 28 w 1210"/>
                <a:gd name="T21" fmla="*/ 763 h 1080"/>
                <a:gd name="T22" fmla="*/ 11 w 1210"/>
                <a:gd name="T23" fmla="*/ 221 h 1080"/>
                <a:gd name="T24" fmla="*/ 19 w 1210"/>
                <a:gd name="T25" fmla="*/ 74 h 1080"/>
                <a:gd name="T26" fmla="*/ 112 w 1210"/>
                <a:gd name="T27" fmla="*/ 5 h 1080"/>
                <a:gd name="T28" fmla="*/ 260 w 1210"/>
                <a:gd name="T29" fmla="*/ 32 h 1080"/>
                <a:gd name="T30" fmla="*/ 315 w 1210"/>
                <a:gd name="T31" fmla="*/ 55 h 1080"/>
                <a:gd name="T32" fmla="*/ 383 w 1210"/>
                <a:gd name="T33" fmla="*/ 72 h 1080"/>
                <a:gd name="T34" fmla="*/ 513 w 1210"/>
                <a:gd name="T35" fmla="*/ 51 h 1080"/>
                <a:gd name="T36" fmla="*/ 546 w 1210"/>
                <a:gd name="T37" fmla="*/ 50 h 1080"/>
                <a:gd name="T38" fmla="*/ 557 w 1210"/>
                <a:gd name="T39" fmla="*/ 35 h 1080"/>
                <a:gd name="T40" fmla="*/ 588 w 1210"/>
                <a:gd name="T41" fmla="*/ 26 h 1080"/>
                <a:gd name="T42" fmla="*/ 614 w 1210"/>
                <a:gd name="T43" fmla="*/ 26 h 1080"/>
                <a:gd name="T44" fmla="*/ 637 w 1210"/>
                <a:gd name="T45" fmla="*/ 18 h 1080"/>
                <a:gd name="T46" fmla="*/ 723 w 1210"/>
                <a:gd name="T47" fmla="*/ 25 h 1080"/>
                <a:gd name="T48" fmla="*/ 723 w 1210"/>
                <a:gd name="T49" fmla="*/ 25 h 1080"/>
                <a:gd name="T50" fmla="*/ 710 w 1210"/>
                <a:gd name="T51" fmla="*/ 24 h 1080"/>
                <a:gd name="T52" fmla="*/ 708 w 1210"/>
                <a:gd name="T53" fmla="*/ 34 h 1080"/>
                <a:gd name="T54" fmla="*/ 709 w 1210"/>
                <a:gd name="T55" fmla="*/ 48 h 1080"/>
                <a:gd name="T56" fmla="*/ 725 w 1210"/>
                <a:gd name="T57" fmla="*/ 52 h 1080"/>
                <a:gd name="T58" fmla="*/ 728 w 1210"/>
                <a:gd name="T59" fmla="*/ 66 h 1080"/>
                <a:gd name="T60" fmla="*/ 743 w 1210"/>
                <a:gd name="T61" fmla="*/ 63 h 1080"/>
                <a:gd name="T62" fmla="*/ 756 w 1210"/>
                <a:gd name="T63" fmla="*/ 45 h 1080"/>
                <a:gd name="T64" fmla="*/ 790 w 1210"/>
                <a:gd name="T65" fmla="*/ 71 h 1080"/>
                <a:gd name="T66" fmla="*/ 821 w 1210"/>
                <a:gd name="T67" fmla="*/ 68 h 1080"/>
                <a:gd name="T68" fmla="*/ 827 w 1210"/>
                <a:gd name="T69" fmla="*/ 57 h 1080"/>
                <a:gd name="T70" fmla="*/ 843 w 1210"/>
                <a:gd name="T71" fmla="*/ 69 h 1080"/>
                <a:gd name="T72" fmla="*/ 873 w 1210"/>
                <a:gd name="T73" fmla="*/ 62 h 1080"/>
                <a:gd name="T74" fmla="*/ 976 w 1210"/>
                <a:gd name="T75" fmla="*/ 146 h 1080"/>
                <a:gd name="T76" fmla="*/ 1003 w 1210"/>
                <a:gd name="T77" fmla="*/ 260 h 1080"/>
                <a:gd name="T78" fmla="*/ 989 w 1210"/>
                <a:gd name="T79" fmla="*/ 302 h 1080"/>
                <a:gd name="T80" fmla="*/ 984 w 1210"/>
                <a:gd name="T81" fmla="*/ 339 h 1080"/>
                <a:gd name="T82" fmla="*/ 964 w 1210"/>
                <a:gd name="T83" fmla="*/ 395 h 1080"/>
                <a:gd name="T84" fmla="*/ 952 w 1210"/>
                <a:gd name="T85" fmla="*/ 435 h 1080"/>
                <a:gd name="T86" fmla="*/ 920 w 1210"/>
                <a:gd name="T87" fmla="*/ 433 h 1080"/>
                <a:gd name="T88" fmla="*/ 887 w 1210"/>
                <a:gd name="T89" fmla="*/ 400 h 1080"/>
                <a:gd name="T90" fmla="*/ 847 w 1210"/>
                <a:gd name="T91" fmla="*/ 357 h 1080"/>
                <a:gd name="T92" fmla="*/ 838 w 1210"/>
                <a:gd name="T93" fmla="*/ 303 h 1080"/>
                <a:gd name="T94" fmla="*/ 805 w 1210"/>
                <a:gd name="T95" fmla="*/ 259 h 1080"/>
                <a:gd name="T96" fmla="*/ 791 w 1210"/>
                <a:gd name="T97" fmla="*/ 221 h 1080"/>
                <a:gd name="T98" fmla="*/ 781 w 1210"/>
                <a:gd name="T99" fmla="*/ 199 h 1080"/>
                <a:gd name="T100" fmla="*/ 762 w 1210"/>
                <a:gd name="T101" fmla="*/ 246 h 1080"/>
                <a:gd name="T102" fmla="*/ 790 w 1210"/>
                <a:gd name="T103" fmla="*/ 314 h 1080"/>
                <a:gd name="T104" fmla="*/ 832 w 1210"/>
                <a:gd name="T105" fmla="*/ 378 h 1080"/>
                <a:gd name="T106" fmla="*/ 867 w 1210"/>
                <a:gd name="T107" fmla="*/ 418 h 1080"/>
                <a:gd name="T108" fmla="*/ 878 w 1210"/>
                <a:gd name="T109" fmla="*/ 450 h 1080"/>
                <a:gd name="T110" fmla="*/ 878 w 1210"/>
                <a:gd name="T111" fmla="*/ 472 h 1080"/>
                <a:gd name="T112" fmla="*/ 907 w 1210"/>
                <a:gd name="T113" fmla="*/ 520 h 1080"/>
                <a:gd name="T114" fmla="*/ 918 w 1210"/>
                <a:gd name="T115" fmla="*/ 561 h 1080"/>
                <a:gd name="T116" fmla="*/ 990 w 1210"/>
                <a:gd name="T117" fmla="*/ 707 h 1080"/>
                <a:gd name="T118" fmla="*/ 1038 w 1210"/>
                <a:gd name="T119" fmla="*/ 801 h 1080"/>
                <a:gd name="T120" fmla="*/ 1100 w 1210"/>
                <a:gd name="T121" fmla="*/ 874 h 1080"/>
                <a:gd name="T122" fmla="*/ 1072 w 1210"/>
                <a:gd name="T123" fmla="*/ 889 h 1080"/>
                <a:gd name="T124" fmla="*/ 954 w 1210"/>
                <a:gd name="T125" fmla="*/ 1055 h 1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10" h="1080">
                  <a:moveTo>
                    <a:pt x="922" y="562"/>
                  </a:moveTo>
                  <a:lnTo>
                    <a:pt x="922" y="565"/>
                  </a:lnTo>
                  <a:lnTo>
                    <a:pt x="921" y="564"/>
                  </a:lnTo>
                  <a:lnTo>
                    <a:pt x="920" y="561"/>
                  </a:lnTo>
                  <a:lnTo>
                    <a:pt x="918" y="556"/>
                  </a:lnTo>
                  <a:lnTo>
                    <a:pt x="919" y="556"/>
                  </a:lnTo>
                  <a:lnTo>
                    <a:pt x="920" y="556"/>
                  </a:lnTo>
                  <a:lnTo>
                    <a:pt x="921" y="560"/>
                  </a:lnTo>
                  <a:lnTo>
                    <a:pt x="922" y="562"/>
                  </a:lnTo>
                  <a:close/>
                  <a:moveTo>
                    <a:pt x="922" y="475"/>
                  </a:moveTo>
                  <a:lnTo>
                    <a:pt x="925" y="476"/>
                  </a:lnTo>
                  <a:lnTo>
                    <a:pt x="926" y="478"/>
                  </a:lnTo>
                  <a:lnTo>
                    <a:pt x="926" y="479"/>
                  </a:lnTo>
                  <a:lnTo>
                    <a:pt x="927" y="482"/>
                  </a:lnTo>
                  <a:lnTo>
                    <a:pt x="926" y="482"/>
                  </a:lnTo>
                  <a:lnTo>
                    <a:pt x="924" y="479"/>
                  </a:lnTo>
                  <a:lnTo>
                    <a:pt x="922" y="478"/>
                  </a:lnTo>
                  <a:lnTo>
                    <a:pt x="921" y="478"/>
                  </a:lnTo>
                  <a:lnTo>
                    <a:pt x="920" y="477"/>
                  </a:lnTo>
                  <a:lnTo>
                    <a:pt x="919" y="476"/>
                  </a:lnTo>
                  <a:lnTo>
                    <a:pt x="918" y="476"/>
                  </a:lnTo>
                  <a:lnTo>
                    <a:pt x="916" y="477"/>
                  </a:lnTo>
                  <a:lnTo>
                    <a:pt x="915" y="476"/>
                  </a:lnTo>
                  <a:lnTo>
                    <a:pt x="915" y="475"/>
                  </a:lnTo>
                  <a:lnTo>
                    <a:pt x="913" y="474"/>
                  </a:lnTo>
                  <a:lnTo>
                    <a:pt x="915" y="473"/>
                  </a:lnTo>
                  <a:lnTo>
                    <a:pt x="916" y="472"/>
                  </a:lnTo>
                  <a:lnTo>
                    <a:pt x="917" y="472"/>
                  </a:lnTo>
                  <a:lnTo>
                    <a:pt x="919" y="473"/>
                  </a:lnTo>
                  <a:lnTo>
                    <a:pt x="920" y="474"/>
                  </a:lnTo>
                  <a:lnTo>
                    <a:pt x="921" y="474"/>
                  </a:lnTo>
                  <a:lnTo>
                    <a:pt x="921" y="475"/>
                  </a:lnTo>
                  <a:lnTo>
                    <a:pt x="922" y="475"/>
                  </a:lnTo>
                  <a:close/>
                  <a:moveTo>
                    <a:pt x="995" y="430"/>
                  </a:moveTo>
                  <a:lnTo>
                    <a:pt x="993" y="431"/>
                  </a:lnTo>
                  <a:lnTo>
                    <a:pt x="990" y="430"/>
                  </a:lnTo>
                  <a:lnTo>
                    <a:pt x="988" y="427"/>
                  </a:lnTo>
                  <a:lnTo>
                    <a:pt x="990" y="425"/>
                  </a:lnTo>
                  <a:lnTo>
                    <a:pt x="995" y="425"/>
                  </a:lnTo>
                  <a:lnTo>
                    <a:pt x="995" y="430"/>
                  </a:lnTo>
                  <a:close/>
                  <a:moveTo>
                    <a:pt x="977" y="420"/>
                  </a:moveTo>
                  <a:lnTo>
                    <a:pt x="973" y="420"/>
                  </a:lnTo>
                  <a:lnTo>
                    <a:pt x="972" y="422"/>
                  </a:lnTo>
                  <a:lnTo>
                    <a:pt x="972" y="423"/>
                  </a:lnTo>
                  <a:lnTo>
                    <a:pt x="973" y="424"/>
                  </a:lnTo>
                  <a:lnTo>
                    <a:pt x="975" y="424"/>
                  </a:lnTo>
                  <a:lnTo>
                    <a:pt x="978" y="424"/>
                  </a:lnTo>
                  <a:lnTo>
                    <a:pt x="979" y="423"/>
                  </a:lnTo>
                  <a:lnTo>
                    <a:pt x="980" y="424"/>
                  </a:lnTo>
                  <a:lnTo>
                    <a:pt x="980" y="425"/>
                  </a:lnTo>
                  <a:lnTo>
                    <a:pt x="982" y="426"/>
                  </a:lnTo>
                  <a:lnTo>
                    <a:pt x="984" y="428"/>
                  </a:lnTo>
                  <a:lnTo>
                    <a:pt x="980" y="430"/>
                  </a:lnTo>
                  <a:lnTo>
                    <a:pt x="977" y="430"/>
                  </a:lnTo>
                  <a:lnTo>
                    <a:pt x="973" y="427"/>
                  </a:lnTo>
                  <a:lnTo>
                    <a:pt x="972" y="425"/>
                  </a:lnTo>
                  <a:lnTo>
                    <a:pt x="971" y="425"/>
                  </a:lnTo>
                  <a:lnTo>
                    <a:pt x="972" y="424"/>
                  </a:lnTo>
                  <a:lnTo>
                    <a:pt x="971" y="422"/>
                  </a:lnTo>
                  <a:lnTo>
                    <a:pt x="971" y="420"/>
                  </a:lnTo>
                  <a:lnTo>
                    <a:pt x="971" y="419"/>
                  </a:lnTo>
                  <a:lnTo>
                    <a:pt x="971" y="420"/>
                  </a:lnTo>
                  <a:lnTo>
                    <a:pt x="972" y="419"/>
                  </a:lnTo>
                  <a:lnTo>
                    <a:pt x="973" y="418"/>
                  </a:lnTo>
                  <a:lnTo>
                    <a:pt x="976" y="419"/>
                  </a:lnTo>
                  <a:lnTo>
                    <a:pt x="977" y="420"/>
                  </a:lnTo>
                  <a:close/>
                  <a:moveTo>
                    <a:pt x="822" y="67"/>
                  </a:moveTo>
                  <a:lnTo>
                    <a:pt x="822" y="68"/>
                  </a:lnTo>
                  <a:lnTo>
                    <a:pt x="821" y="67"/>
                  </a:lnTo>
                  <a:lnTo>
                    <a:pt x="821" y="66"/>
                  </a:lnTo>
                  <a:lnTo>
                    <a:pt x="822" y="66"/>
                  </a:lnTo>
                  <a:lnTo>
                    <a:pt x="822" y="67"/>
                  </a:lnTo>
                  <a:close/>
                  <a:moveTo>
                    <a:pt x="866" y="57"/>
                  </a:moveTo>
                  <a:lnTo>
                    <a:pt x="870" y="60"/>
                  </a:lnTo>
                  <a:lnTo>
                    <a:pt x="868" y="59"/>
                  </a:lnTo>
                  <a:lnTo>
                    <a:pt x="852" y="52"/>
                  </a:lnTo>
                  <a:lnTo>
                    <a:pt x="850" y="51"/>
                  </a:lnTo>
                  <a:lnTo>
                    <a:pt x="853" y="51"/>
                  </a:lnTo>
                  <a:lnTo>
                    <a:pt x="858" y="54"/>
                  </a:lnTo>
                  <a:lnTo>
                    <a:pt x="860" y="55"/>
                  </a:lnTo>
                  <a:lnTo>
                    <a:pt x="864" y="55"/>
                  </a:lnTo>
                  <a:lnTo>
                    <a:pt x="866" y="57"/>
                  </a:lnTo>
                  <a:close/>
                  <a:moveTo>
                    <a:pt x="833" y="49"/>
                  </a:moveTo>
                  <a:lnTo>
                    <a:pt x="849" y="50"/>
                  </a:lnTo>
                  <a:lnTo>
                    <a:pt x="849" y="51"/>
                  </a:lnTo>
                  <a:lnTo>
                    <a:pt x="848" y="51"/>
                  </a:lnTo>
                  <a:lnTo>
                    <a:pt x="844" y="50"/>
                  </a:lnTo>
                  <a:lnTo>
                    <a:pt x="841" y="50"/>
                  </a:lnTo>
                  <a:lnTo>
                    <a:pt x="839" y="50"/>
                  </a:lnTo>
                  <a:lnTo>
                    <a:pt x="835" y="50"/>
                  </a:lnTo>
                  <a:lnTo>
                    <a:pt x="833" y="50"/>
                  </a:lnTo>
                  <a:lnTo>
                    <a:pt x="831" y="51"/>
                  </a:lnTo>
                  <a:lnTo>
                    <a:pt x="818" y="58"/>
                  </a:lnTo>
                  <a:lnTo>
                    <a:pt x="816" y="59"/>
                  </a:lnTo>
                  <a:lnTo>
                    <a:pt x="818" y="58"/>
                  </a:lnTo>
                  <a:lnTo>
                    <a:pt x="821" y="57"/>
                  </a:lnTo>
                  <a:lnTo>
                    <a:pt x="822" y="56"/>
                  </a:lnTo>
                  <a:lnTo>
                    <a:pt x="823" y="55"/>
                  </a:lnTo>
                  <a:lnTo>
                    <a:pt x="825" y="54"/>
                  </a:lnTo>
                  <a:lnTo>
                    <a:pt x="830" y="51"/>
                  </a:lnTo>
                  <a:lnTo>
                    <a:pt x="831" y="50"/>
                  </a:lnTo>
                  <a:lnTo>
                    <a:pt x="833" y="49"/>
                  </a:lnTo>
                  <a:close/>
                  <a:moveTo>
                    <a:pt x="1083" y="957"/>
                  </a:moveTo>
                  <a:lnTo>
                    <a:pt x="1064" y="974"/>
                  </a:lnTo>
                  <a:lnTo>
                    <a:pt x="1042" y="995"/>
                  </a:lnTo>
                  <a:lnTo>
                    <a:pt x="1056" y="983"/>
                  </a:lnTo>
                  <a:lnTo>
                    <a:pt x="1070" y="969"/>
                  </a:lnTo>
                  <a:lnTo>
                    <a:pt x="1083" y="957"/>
                  </a:lnTo>
                  <a:lnTo>
                    <a:pt x="1084" y="960"/>
                  </a:lnTo>
                  <a:lnTo>
                    <a:pt x="1086" y="963"/>
                  </a:lnTo>
                  <a:lnTo>
                    <a:pt x="1088" y="974"/>
                  </a:lnTo>
                  <a:lnTo>
                    <a:pt x="1089" y="976"/>
                  </a:lnTo>
                  <a:lnTo>
                    <a:pt x="1090" y="979"/>
                  </a:lnTo>
                  <a:lnTo>
                    <a:pt x="1094" y="984"/>
                  </a:lnTo>
                  <a:lnTo>
                    <a:pt x="1097" y="986"/>
                  </a:lnTo>
                  <a:lnTo>
                    <a:pt x="1096" y="984"/>
                  </a:lnTo>
                  <a:lnTo>
                    <a:pt x="1093" y="979"/>
                  </a:lnTo>
                  <a:lnTo>
                    <a:pt x="1096" y="979"/>
                  </a:lnTo>
                  <a:lnTo>
                    <a:pt x="1097" y="980"/>
                  </a:lnTo>
                  <a:lnTo>
                    <a:pt x="1098" y="981"/>
                  </a:lnTo>
                  <a:lnTo>
                    <a:pt x="1098" y="984"/>
                  </a:lnTo>
                  <a:lnTo>
                    <a:pt x="1099" y="988"/>
                  </a:lnTo>
                  <a:lnTo>
                    <a:pt x="1099" y="989"/>
                  </a:lnTo>
                  <a:lnTo>
                    <a:pt x="1101" y="991"/>
                  </a:lnTo>
                  <a:lnTo>
                    <a:pt x="1101" y="992"/>
                  </a:lnTo>
                  <a:lnTo>
                    <a:pt x="1102" y="993"/>
                  </a:lnTo>
                  <a:lnTo>
                    <a:pt x="1103" y="995"/>
                  </a:lnTo>
                  <a:lnTo>
                    <a:pt x="1106" y="997"/>
                  </a:lnTo>
                  <a:lnTo>
                    <a:pt x="1109" y="1001"/>
                  </a:lnTo>
                  <a:lnTo>
                    <a:pt x="1112" y="1002"/>
                  </a:lnTo>
                  <a:lnTo>
                    <a:pt x="1115" y="1002"/>
                  </a:lnTo>
                  <a:lnTo>
                    <a:pt x="1115" y="1003"/>
                  </a:lnTo>
                  <a:lnTo>
                    <a:pt x="1116" y="1003"/>
                  </a:lnTo>
                  <a:lnTo>
                    <a:pt x="1118" y="1004"/>
                  </a:lnTo>
                  <a:lnTo>
                    <a:pt x="1119" y="1004"/>
                  </a:lnTo>
                  <a:lnTo>
                    <a:pt x="1125" y="1005"/>
                  </a:lnTo>
                  <a:lnTo>
                    <a:pt x="1133" y="1006"/>
                  </a:lnTo>
                  <a:lnTo>
                    <a:pt x="1141" y="1009"/>
                  </a:lnTo>
                  <a:lnTo>
                    <a:pt x="1143" y="1011"/>
                  </a:lnTo>
                  <a:lnTo>
                    <a:pt x="1148" y="1016"/>
                  </a:lnTo>
                  <a:lnTo>
                    <a:pt x="1150" y="1018"/>
                  </a:lnTo>
                  <a:lnTo>
                    <a:pt x="1150" y="1024"/>
                  </a:lnTo>
                  <a:lnTo>
                    <a:pt x="1152" y="1027"/>
                  </a:lnTo>
                  <a:lnTo>
                    <a:pt x="1154" y="1029"/>
                  </a:lnTo>
                  <a:lnTo>
                    <a:pt x="1158" y="1031"/>
                  </a:lnTo>
                  <a:lnTo>
                    <a:pt x="1159" y="1033"/>
                  </a:lnTo>
                  <a:lnTo>
                    <a:pt x="1161" y="1033"/>
                  </a:lnTo>
                  <a:lnTo>
                    <a:pt x="1160" y="1031"/>
                  </a:lnTo>
                  <a:lnTo>
                    <a:pt x="1161" y="1031"/>
                  </a:lnTo>
                  <a:lnTo>
                    <a:pt x="1163" y="1034"/>
                  </a:lnTo>
                  <a:lnTo>
                    <a:pt x="1162" y="1037"/>
                  </a:lnTo>
                  <a:lnTo>
                    <a:pt x="1165" y="1041"/>
                  </a:lnTo>
                  <a:lnTo>
                    <a:pt x="1171" y="1044"/>
                  </a:lnTo>
                  <a:lnTo>
                    <a:pt x="1175" y="1046"/>
                  </a:lnTo>
                  <a:lnTo>
                    <a:pt x="1177" y="1047"/>
                  </a:lnTo>
                  <a:lnTo>
                    <a:pt x="1183" y="1053"/>
                  </a:lnTo>
                  <a:lnTo>
                    <a:pt x="1192" y="1061"/>
                  </a:lnTo>
                  <a:lnTo>
                    <a:pt x="1193" y="1062"/>
                  </a:lnTo>
                  <a:lnTo>
                    <a:pt x="1195" y="1062"/>
                  </a:lnTo>
                  <a:lnTo>
                    <a:pt x="1195" y="1061"/>
                  </a:lnTo>
                  <a:lnTo>
                    <a:pt x="1196" y="1061"/>
                  </a:lnTo>
                  <a:lnTo>
                    <a:pt x="1198" y="1062"/>
                  </a:lnTo>
                  <a:lnTo>
                    <a:pt x="1200" y="1063"/>
                  </a:lnTo>
                  <a:lnTo>
                    <a:pt x="1201" y="1067"/>
                  </a:lnTo>
                  <a:lnTo>
                    <a:pt x="1202" y="1068"/>
                  </a:lnTo>
                  <a:lnTo>
                    <a:pt x="1203" y="1069"/>
                  </a:lnTo>
                  <a:lnTo>
                    <a:pt x="1207" y="1071"/>
                  </a:lnTo>
                  <a:lnTo>
                    <a:pt x="1210" y="1072"/>
                  </a:lnTo>
                  <a:lnTo>
                    <a:pt x="1210" y="1076"/>
                  </a:lnTo>
                  <a:lnTo>
                    <a:pt x="1210" y="1078"/>
                  </a:lnTo>
                  <a:lnTo>
                    <a:pt x="1209" y="1079"/>
                  </a:lnTo>
                  <a:lnTo>
                    <a:pt x="1209" y="1080"/>
                  </a:lnTo>
                  <a:lnTo>
                    <a:pt x="1185" y="1080"/>
                  </a:lnTo>
                  <a:lnTo>
                    <a:pt x="1162" y="1080"/>
                  </a:lnTo>
                  <a:lnTo>
                    <a:pt x="1139" y="1080"/>
                  </a:lnTo>
                  <a:lnTo>
                    <a:pt x="1116" y="1080"/>
                  </a:lnTo>
                  <a:lnTo>
                    <a:pt x="1093" y="1080"/>
                  </a:lnTo>
                  <a:lnTo>
                    <a:pt x="1070" y="1080"/>
                  </a:lnTo>
                  <a:lnTo>
                    <a:pt x="1047" y="1080"/>
                  </a:lnTo>
                  <a:lnTo>
                    <a:pt x="1023" y="1080"/>
                  </a:lnTo>
                  <a:lnTo>
                    <a:pt x="1001" y="1080"/>
                  </a:lnTo>
                  <a:lnTo>
                    <a:pt x="978" y="1080"/>
                  </a:lnTo>
                  <a:lnTo>
                    <a:pt x="954" y="1080"/>
                  </a:lnTo>
                  <a:lnTo>
                    <a:pt x="932" y="1080"/>
                  </a:lnTo>
                  <a:lnTo>
                    <a:pt x="930" y="1080"/>
                  </a:lnTo>
                  <a:lnTo>
                    <a:pt x="908" y="1080"/>
                  </a:lnTo>
                  <a:lnTo>
                    <a:pt x="885" y="1080"/>
                  </a:lnTo>
                  <a:lnTo>
                    <a:pt x="863" y="1080"/>
                  </a:lnTo>
                  <a:lnTo>
                    <a:pt x="841" y="1080"/>
                  </a:lnTo>
                  <a:lnTo>
                    <a:pt x="839" y="1080"/>
                  </a:lnTo>
                  <a:lnTo>
                    <a:pt x="829" y="1080"/>
                  </a:lnTo>
                  <a:lnTo>
                    <a:pt x="818" y="1080"/>
                  </a:lnTo>
                  <a:lnTo>
                    <a:pt x="808" y="1080"/>
                  </a:lnTo>
                  <a:lnTo>
                    <a:pt x="798" y="1080"/>
                  </a:lnTo>
                  <a:lnTo>
                    <a:pt x="788" y="1080"/>
                  </a:lnTo>
                  <a:lnTo>
                    <a:pt x="778" y="1080"/>
                  </a:lnTo>
                  <a:lnTo>
                    <a:pt x="777" y="1080"/>
                  </a:lnTo>
                  <a:lnTo>
                    <a:pt x="768" y="1080"/>
                  </a:lnTo>
                  <a:lnTo>
                    <a:pt x="757" y="1080"/>
                  </a:lnTo>
                  <a:lnTo>
                    <a:pt x="747" y="1080"/>
                  </a:lnTo>
                  <a:lnTo>
                    <a:pt x="737" y="1080"/>
                  </a:lnTo>
                  <a:lnTo>
                    <a:pt x="727" y="1080"/>
                  </a:lnTo>
                  <a:lnTo>
                    <a:pt x="718" y="1080"/>
                  </a:lnTo>
                  <a:lnTo>
                    <a:pt x="708" y="1080"/>
                  </a:lnTo>
                  <a:lnTo>
                    <a:pt x="697" y="1080"/>
                  </a:lnTo>
                  <a:lnTo>
                    <a:pt x="687" y="1080"/>
                  </a:lnTo>
                  <a:lnTo>
                    <a:pt x="677" y="1080"/>
                  </a:lnTo>
                  <a:lnTo>
                    <a:pt x="674" y="1080"/>
                  </a:lnTo>
                  <a:lnTo>
                    <a:pt x="668" y="1080"/>
                  </a:lnTo>
                  <a:lnTo>
                    <a:pt x="671" y="1070"/>
                  </a:lnTo>
                  <a:lnTo>
                    <a:pt x="674" y="1063"/>
                  </a:lnTo>
                  <a:lnTo>
                    <a:pt x="674" y="1061"/>
                  </a:lnTo>
                  <a:lnTo>
                    <a:pt x="673" y="1059"/>
                  </a:lnTo>
                  <a:lnTo>
                    <a:pt x="670" y="1056"/>
                  </a:lnTo>
                  <a:lnTo>
                    <a:pt x="669" y="1055"/>
                  </a:lnTo>
                  <a:lnTo>
                    <a:pt x="667" y="1055"/>
                  </a:lnTo>
                  <a:lnTo>
                    <a:pt x="665" y="1055"/>
                  </a:lnTo>
                  <a:lnTo>
                    <a:pt x="663" y="1056"/>
                  </a:lnTo>
                  <a:lnTo>
                    <a:pt x="660" y="1059"/>
                  </a:lnTo>
                  <a:lnTo>
                    <a:pt x="656" y="1069"/>
                  </a:lnTo>
                  <a:lnTo>
                    <a:pt x="651" y="1079"/>
                  </a:lnTo>
                  <a:lnTo>
                    <a:pt x="650" y="1080"/>
                  </a:lnTo>
                  <a:lnTo>
                    <a:pt x="645" y="1080"/>
                  </a:lnTo>
                  <a:lnTo>
                    <a:pt x="636" y="1080"/>
                  </a:lnTo>
                  <a:lnTo>
                    <a:pt x="626" y="1080"/>
                  </a:lnTo>
                  <a:lnTo>
                    <a:pt x="617" y="1080"/>
                  </a:lnTo>
                  <a:lnTo>
                    <a:pt x="607" y="1080"/>
                  </a:lnTo>
                  <a:lnTo>
                    <a:pt x="598" y="1080"/>
                  </a:lnTo>
                  <a:lnTo>
                    <a:pt x="588" y="1080"/>
                  </a:lnTo>
                  <a:lnTo>
                    <a:pt x="579" y="1080"/>
                  </a:lnTo>
                  <a:lnTo>
                    <a:pt x="568" y="1080"/>
                  </a:lnTo>
                  <a:lnTo>
                    <a:pt x="559" y="1080"/>
                  </a:lnTo>
                  <a:lnTo>
                    <a:pt x="549" y="1080"/>
                  </a:lnTo>
                  <a:lnTo>
                    <a:pt x="539" y="1080"/>
                  </a:lnTo>
                  <a:lnTo>
                    <a:pt x="530" y="1080"/>
                  </a:lnTo>
                  <a:lnTo>
                    <a:pt x="520" y="1080"/>
                  </a:lnTo>
                  <a:lnTo>
                    <a:pt x="511" y="1080"/>
                  </a:lnTo>
                  <a:lnTo>
                    <a:pt x="501" y="1080"/>
                  </a:lnTo>
                  <a:lnTo>
                    <a:pt x="492" y="1080"/>
                  </a:lnTo>
                  <a:lnTo>
                    <a:pt x="481" y="1080"/>
                  </a:lnTo>
                  <a:lnTo>
                    <a:pt x="472" y="1080"/>
                  </a:lnTo>
                  <a:lnTo>
                    <a:pt x="462" y="1080"/>
                  </a:lnTo>
                  <a:lnTo>
                    <a:pt x="453" y="1080"/>
                  </a:lnTo>
                  <a:lnTo>
                    <a:pt x="443" y="1080"/>
                  </a:lnTo>
                  <a:lnTo>
                    <a:pt x="434" y="1080"/>
                  </a:lnTo>
                  <a:lnTo>
                    <a:pt x="424" y="1080"/>
                  </a:lnTo>
                  <a:lnTo>
                    <a:pt x="415" y="1080"/>
                  </a:lnTo>
                  <a:lnTo>
                    <a:pt x="404" y="1080"/>
                  </a:lnTo>
                  <a:lnTo>
                    <a:pt x="394" y="1080"/>
                  </a:lnTo>
                  <a:lnTo>
                    <a:pt x="385" y="1080"/>
                  </a:lnTo>
                  <a:lnTo>
                    <a:pt x="375" y="1080"/>
                  </a:lnTo>
                  <a:lnTo>
                    <a:pt x="366" y="1080"/>
                  </a:lnTo>
                  <a:lnTo>
                    <a:pt x="356" y="1080"/>
                  </a:lnTo>
                  <a:lnTo>
                    <a:pt x="347" y="1080"/>
                  </a:lnTo>
                  <a:lnTo>
                    <a:pt x="337" y="1080"/>
                  </a:lnTo>
                  <a:lnTo>
                    <a:pt x="328" y="1080"/>
                  </a:lnTo>
                  <a:lnTo>
                    <a:pt x="317" y="1080"/>
                  </a:lnTo>
                  <a:lnTo>
                    <a:pt x="308" y="1080"/>
                  </a:lnTo>
                  <a:lnTo>
                    <a:pt x="298" y="1080"/>
                  </a:lnTo>
                  <a:lnTo>
                    <a:pt x="289" y="1080"/>
                  </a:lnTo>
                  <a:lnTo>
                    <a:pt x="279" y="1080"/>
                  </a:lnTo>
                  <a:lnTo>
                    <a:pt x="270" y="1080"/>
                  </a:lnTo>
                  <a:lnTo>
                    <a:pt x="260" y="1080"/>
                  </a:lnTo>
                  <a:lnTo>
                    <a:pt x="251" y="1080"/>
                  </a:lnTo>
                  <a:lnTo>
                    <a:pt x="240" y="1080"/>
                  </a:lnTo>
                  <a:lnTo>
                    <a:pt x="230" y="1080"/>
                  </a:lnTo>
                  <a:lnTo>
                    <a:pt x="221" y="1080"/>
                  </a:lnTo>
                  <a:lnTo>
                    <a:pt x="211" y="1080"/>
                  </a:lnTo>
                  <a:lnTo>
                    <a:pt x="202" y="1080"/>
                  </a:lnTo>
                  <a:lnTo>
                    <a:pt x="192" y="1080"/>
                  </a:lnTo>
                  <a:lnTo>
                    <a:pt x="183" y="1080"/>
                  </a:lnTo>
                  <a:lnTo>
                    <a:pt x="173" y="1080"/>
                  </a:lnTo>
                  <a:lnTo>
                    <a:pt x="164" y="1080"/>
                  </a:lnTo>
                  <a:lnTo>
                    <a:pt x="153" y="1080"/>
                  </a:lnTo>
                  <a:lnTo>
                    <a:pt x="144" y="1080"/>
                  </a:lnTo>
                  <a:lnTo>
                    <a:pt x="134" y="1080"/>
                  </a:lnTo>
                  <a:lnTo>
                    <a:pt x="125" y="1080"/>
                  </a:lnTo>
                  <a:lnTo>
                    <a:pt x="115" y="1080"/>
                  </a:lnTo>
                  <a:lnTo>
                    <a:pt x="106" y="1080"/>
                  </a:lnTo>
                  <a:lnTo>
                    <a:pt x="96" y="1080"/>
                  </a:lnTo>
                  <a:lnTo>
                    <a:pt x="86" y="1080"/>
                  </a:lnTo>
                  <a:lnTo>
                    <a:pt x="76" y="1080"/>
                  </a:lnTo>
                  <a:lnTo>
                    <a:pt x="66" y="1080"/>
                  </a:lnTo>
                  <a:lnTo>
                    <a:pt x="57" y="1080"/>
                  </a:lnTo>
                  <a:lnTo>
                    <a:pt x="47" y="1080"/>
                  </a:lnTo>
                  <a:lnTo>
                    <a:pt x="38" y="1080"/>
                  </a:lnTo>
                  <a:lnTo>
                    <a:pt x="28" y="1080"/>
                  </a:lnTo>
                  <a:lnTo>
                    <a:pt x="28" y="1048"/>
                  </a:lnTo>
                  <a:lnTo>
                    <a:pt x="28" y="1017"/>
                  </a:lnTo>
                  <a:lnTo>
                    <a:pt x="28" y="986"/>
                  </a:lnTo>
                  <a:lnTo>
                    <a:pt x="28" y="954"/>
                  </a:lnTo>
                  <a:lnTo>
                    <a:pt x="28" y="922"/>
                  </a:lnTo>
                  <a:lnTo>
                    <a:pt x="28" y="891"/>
                  </a:lnTo>
                  <a:lnTo>
                    <a:pt x="28" y="859"/>
                  </a:lnTo>
                  <a:lnTo>
                    <a:pt x="28" y="827"/>
                  </a:lnTo>
                  <a:lnTo>
                    <a:pt x="28" y="795"/>
                  </a:lnTo>
                  <a:lnTo>
                    <a:pt x="28" y="763"/>
                  </a:lnTo>
                  <a:lnTo>
                    <a:pt x="28" y="732"/>
                  </a:lnTo>
                  <a:lnTo>
                    <a:pt x="28" y="699"/>
                  </a:lnTo>
                  <a:lnTo>
                    <a:pt x="28" y="667"/>
                  </a:lnTo>
                  <a:lnTo>
                    <a:pt x="28" y="634"/>
                  </a:lnTo>
                  <a:lnTo>
                    <a:pt x="28" y="602"/>
                  </a:lnTo>
                  <a:lnTo>
                    <a:pt x="28" y="569"/>
                  </a:lnTo>
                  <a:lnTo>
                    <a:pt x="28" y="548"/>
                  </a:lnTo>
                  <a:lnTo>
                    <a:pt x="28" y="527"/>
                  </a:lnTo>
                  <a:lnTo>
                    <a:pt x="28" y="517"/>
                  </a:lnTo>
                  <a:lnTo>
                    <a:pt x="28" y="478"/>
                  </a:lnTo>
                  <a:lnTo>
                    <a:pt x="28" y="461"/>
                  </a:lnTo>
                  <a:lnTo>
                    <a:pt x="28" y="458"/>
                  </a:lnTo>
                  <a:lnTo>
                    <a:pt x="28" y="418"/>
                  </a:lnTo>
                  <a:lnTo>
                    <a:pt x="28" y="409"/>
                  </a:lnTo>
                  <a:lnTo>
                    <a:pt x="28" y="365"/>
                  </a:lnTo>
                  <a:lnTo>
                    <a:pt x="28" y="319"/>
                  </a:lnTo>
                  <a:lnTo>
                    <a:pt x="28" y="300"/>
                  </a:lnTo>
                  <a:lnTo>
                    <a:pt x="28" y="286"/>
                  </a:lnTo>
                  <a:lnTo>
                    <a:pt x="28" y="280"/>
                  </a:lnTo>
                  <a:lnTo>
                    <a:pt x="26" y="273"/>
                  </a:lnTo>
                  <a:lnTo>
                    <a:pt x="18" y="253"/>
                  </a:lnTo>
                  <a:lnTo>
                    <a:pt x="17" y="249"/>
                  </a:lnTo>
                  <a:lnTo>
                    <a:pt x="17" y="244"/>
                  </a:lnTo>
                  <a:lnTo>
                    <a:pt x="18" y="236"/>
                  </a:lnTo>
                  <a:lnTo>
                    <a:pt x="18" y="234"/>
                  </a:lnTo>
                  <a:lnTo>
                    <a:pt x="15" y="228"/>
                  </a:lnTo>
                  <a:lnTo>
                    <a:pt x="11" y="221"/>
                  </a:lnTo>
                  <a:lnTo>
                    <a:pt x="10" y="216"/>
                  </a:lnTo>
                  <a:lnTo>
                    <a:pt x="12" y="209"/>
                  </a:lnTo>
                  <a:lnTo>
                    <a:pt x="12" y="207"/>
                  </a:lnTo>
                  <a:lnTo>
                    <a:pt x="11" y="205"/>
                  </a:lnTo>
                  <a:lnTo>
                    <a:pt x="3" y="183"/>
                  </a:lnTo>
                  <a:lnTo>
                    <a:pt x="0" y="179"/>
                  </a:lnTo>
                  <a:lnTo>
                    <a:pt x="0" y="175"/>
                  </a:lnTo>
                  <a:lnTo>
                    <a:pt x="0" y="172"/>
                  </a:lnTo>
                  <a:lnTo>
                    <a:pt x="1" y="167"/>
                  </a:lnTo>
                  <a:lnTo>
                    <a:pt x="5" y="159"/>
                  </a:lnTo>
                  <a:lnTo>
                    <a:pt x="6" y="156"/>
                  </a:lnTo>
                  <a:lnTo>
                    <a:pt x="8" y="155"/>
                  </a:lnTo>
                  <a:lnTo>
                    <a:pt x="10" y="150"/>
                  </a:lnTo>
                  <a:lnTo>
                    <a:pt x="13" y="148"/>
                  </a:lnTo>
                  <a:lnTo>
                    <a:pt x="19" y="139"/>
                  </a:lnTo>
                  <a:lnTo>
                    <a:pt x="21" y="134"/>
                  </a:lnTo>
                  <a:lnTo>
                    <a:pt x="22" y="131"/>
                  </a:lnTo>
                  <a:lnTo>
                    <a:pt x="22" y="129"/>
                  </a:lnTo>
                  <a:lnTo>
                    <a:pt x="26" y="121"/>
                  </a:lnTo>
                  <a:lnTo>
                    <a:pt x="27" y="114"/>
                  </a:lnTo>
                  <a:lnTo>
                    <a:pt x="28" y="109"/>
                  </a:lnTo>
                  <a:lnTo>
                    <a:pt x="29" y="106"/>
                  </a:lnTo>
                  <a:lnTo>
                    <a:pt x="29" y="101"/>
                  </a:lnTo>
                  <a:lnTo>
                    <a:pt x="28" y="97"/>
                  </a:lnTo>
                  <a:lnTo>
                    <a:pt x="23" y="88"/>
                  </a:lnTo>
                  <a:lnTo>
                    <a:pt x="22" y="82"/>
                  </a:lnTo>
                  <a:lnTo>
                    <a:pt x="19" y="74"/>
                  </a:lnTo>
                  <a:lnTo>
                    <a:pt x="19" y="72"/>
                  </a:lnTo>
                  <a:lnTo>
                    <a:pt x="17" y="59"/>
                  </a:lnTo>
                  <a:lnTo>
                    <a:pt x="17" y="50"/>
                  </a:lnTo>
                  <a:lnTo>
                    <a:pt x="15" y="40"/>
                  </a:lnTo>
                  <a:lnTo>
                    <a:pt x="15" y="37"/>
                  </a:lnTo>
                  <a:lnTo>
                    <a:pt x="17" y="32"/>
                  </a:lnTo>
                  <a:lnTo>
                    <a:pt x="32" y="20"/>
                  </a:lnTo>
                  <a:lnTo>
                    <a:pt x="36" y="9"/>
                  </a:lnTo>
                  <a:lnTo>
                    <a:pt x="39" y="5"/>
                  </a:lnTo>
                  <a:lnTo>
                    <a:pt x="45" y="0"/>
                  </a:lnTo>
                  <a:lnTo>
                    <a:pt x="45" y="1"/>
                  </a:lnTo>
                  <a:lnTo>
                    <a:pt x="46" y="8"/>
                  </a:lnTo>
                  <a:lnTo>
                    <a:pt x="47" y="13"/>
                  </a:lnTo>
                  <a:lnTo>
                    <a:pt x="49" y="15"/>
                  </a:lnTo>
                  <a:lnTo>
                    <a:pt x="52" y="15"/>
                  </a:lnTo>
                  <a:lnTo>
                    <a:pt x="56" y="16"/>
                  </a:lnTo>
                  <a:lnTo>
                    <a:pt x="60" y="17"/>
                  </a:lnTo>
                  <a:lnTo>
                    <a:pt x="62" y="17"/>
                  </a:lnTo>
                  <a:lnTo>
                    <a:pt x="66" y="17"/>
                  </a:lnTo>
                  <a:lnTo>
                    <a:pt x="67" y="17"/>
                  </a:lnTo>
                  <a:lnTo>
                    <a:pt x="69" y="18"/>
                  </a:lnTo>
                  <a:lnTo>
                    <a:pt x="70" y="18"/>
                  </a:lnTo>
                  <a:lnTo>
                    <a:pt x="72" y="17"/>
                  </a:lnTo>
                  <a:lnTo>
                    <a:pt x="74" y="16"/>
                  </a:lnTo>
                  <a:lnTo>
                    <a:pt x="76" y="16"/>
                  </a:lnTo>
                  <a:lnTo>
                    <a:pt x="93" y="12"/>
                  </a:lnTo>
                  <a:lnTo>
                    <a:pt x="112" y="5"/>
                  </a:lnTo>
                  <a:lnTo>
                    <a:pt x="116" y="5"/>
                  </a:lnTo>
                  <a:lnTo>
                    <a:pt x="126" y="5"/>
                  </a:lnTo>
                  <a:lnTo>
                    <a:pt x="165" y="16"/>
                  </a:lnTo>
                  <a:lnTo>
                    <a:pt x="194" y="20"/>
                  </a:lnTo>
                  <a:lnTo>
                    <a:pt x="195" y="21"/>
                  </a:lnTo>
                  <a:lnTo>
                    <a:pt x="196" y="22"/>
                  </a:lnTo>
                  <a:lnTo>
                    <a:pt x="202" y="21"/>
                  </a:lnTo>
                  <a:lnTo>
                    <a:pt x="204" y="21"/>
                  </a:lnTo>
                  <a:lnTo>
                    <a:pt x="211" y="24"/>
                  </a:lnTo>
                  <a:lnTo>
                    <a:pt x="214" y="26"/>
                  </a:lnTo>
                  <a:lnTo>
                    <a:pt x="220" y="26"/>
                  </a:lnTo>
                  <a:lnTo>
                    <a:pt x="224" y="24"/>
                  </a:lnTo>
                  <a:lnTo>
                    <a:pt x="225" y="24"/>
                  </a:lnTo>
                  <a:lnTo>
                    <a:pt x="227" y="25"/>
                  </a:lnTo>
                  <a:lnTo>
                    <a:pt x="228" y="26"/>
                  </a:lnTo>
                  <a:lnTo>
                    <a:pt x="229" y="27"/>
                  </a:lnTo>
                  <a:lnTo>
                    <a:pt x="230" y="27"/>
                  </a:lnTo>
                  <a:lnTo>
                    <a:pt x="231" y="27"/>
                  </a:lnTo>
                  <a:lnTo>
                    <a:pt x="234" y="29"/>
                  </a:lnTo>
                  <a:lnTo>
                    <a:pt x="240" y="31"/>
                  </a:lnTo>
                  <a:lnTo>
                    <a:pt x="246" y="32"/>
                  </a:lnTo>
                  <a:lnTo>
                    <a:pt x="250" y="33"/>
                  </a:lnTo>
                  <a:lnTo>
                    <a:pt x="251" y="34"/>
                  </a:lnTo>
                  <a:lnTo>
                    <a:pt x="252" y="33"/>
                  </a:lnTo>
                  <a:lnTo>
                    <a:pt x="253" y="32"/>
                  </a:lnTo>
                  <a:lnTo>
                    <a:pt x="254" y="32"/>
                  </a:lnTo>
                  <a:lnTo>
                    <a:pt x="260" y="32"/>
                  </a:lnTo>
                  <a:lnTo>
                    <a:pt x="261" y="32"/>
                  </a:lnTo>
                  <a:lnTo>
                    <a:pt x="262" y="33"/>
                  </a:lnTo>
                  <a:lnTo>
                    <a:pt x="262" y="34"/>
                  </a:lnTo>
                  <a:lnTo>
                    <a:pt x="262" y="35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4" y="38"/>
                  </a:lnTo>
                  <a:lnTo>
                    <a:pt x="264" y="40"/>
                  </a:lnTo>
                  <a:lnTo>
                    <a:pt x="264" y="41"/>
                  </a:lnTo>
                  <a:lnTo>
                    <a:pt x="265" y="42"/>
                  </a:lnTo>
                  <a:lnTo>
                    <a:pt x="267" y="46"/>
                  </a:lnTo>
                  <a:lnTo>
                    <a:pt x="268" y="47"/>
                  </a:lnTo>
                  <a:lnTo>
                    <a:pt x="270" y="49"/>
                  </a:lnTo>
                  <a:lnTo>
                    <a:pt x="272" y="50"/>
                  </a:lnTo>
                  <a:lnTo>
                    <a:pt x="276" y="51"/>
                  </a:lnTo>
                  <a:lnTo>
                    <a:pt x="282" y="52"/>
                  </a:lnTo>
                  <a:lnTo>
                    <a:pt x="285" y="54"/>
                  </a:lnTo>
                  <a:lnTo>
                    <a:pt x="287" y="55"/>
                  </a:lnTo>
                  <a:lnTo>
                    <a:pt x="289" y="54"/>
                  </a:lnTo>
                  <a:lnTo>
                    <a:pt x="294" y="56"/>
                  </a:lnTo>
                  <a:lnTo>
                    <a:pt x="299" y="55"/>
                  </a:lnTo>
                  <a:lnTo>
                    <a:pt x="312" y="49"/>
                  </a:lnTo>
                  <a:lnTo>
                    <a:pt x="313" y="49"/>
                  </a:lnTo>
                  <a:lnTo>
                    <a:pt x="314" y="49"/>
                  </a:lnTo>
                  <a:lnTo>
                    <a:pt x="314" y="51"/>
                  </a:lnTo>
                  <a:lnTo>
                    <a:pt x="315" y="54"/>
                  </a:lnTo>
                  <a:lnTo>
                    <a:pt x="315" y="55"/>
                  </a:lnTo>
                  <a:lnTo>
                    <a:pt x="316" y="58"/>
                  </a:lnTo>
                  <a:lnTo>
                    <a:pt x="317" y="63"/>
                  </a:lnTo>
                  <a:lnTo>
                    <a:pt x="317" y="64"/>
                  </a:lnTo>
                  <a:lnTo>
                    <a:pt x="321" y="65"/>
                  </a:lnTo>
                  <a:lnTo>
                    <a:pt x="325" y="66"/>
                  </a:lnTo>
                  <a:lnTo>
                    <a:pt x="342" y="66"/>
                  </a:lnTo>
                  <a:lnTo>
                    <a:pt x="343" y="66"/>
                  </a:lnTo>
                  <a:lnTo>
                    <a:pt x="345" y="67"/>
                  </a:lnTo>
                  <a:lnTo>
                    <a:pt x="346" y="67"/>
                  </a:lnTo>
                  <a:lnTo>
                    <a:pt x="347" y="68"/>
                  </a:lnTo>
                  <a:lnTo>
                    <a:pt x="348" y="68"/>
                  </a:lnTo>
                  <a:lnTo>
                    <a:pt x="350" y="68"/>
                  </a:lnTo>
                  <a:lnTo>
                    <a:pt x="352" y="68"/>
                  </a:lnTo>
                  <a:lnTo>
                    <a:pt x="357" y="69"/>
                  </a:lnTo>
                  <a:lnTo>
                    <a:pt x="359" y="69"/>
                  </a:lnTo>
                  <a:lnTo>
                    <a:pt x="362" y="69"/>
                  </a:lnTo>
                  <a:lnTo>
                    <a:pt x="365" y="67"/>
                  </a:lnTo>
                  <a:lnTo>
                    <a:pt x="367" y="66"/>
                  </a:lnTo>
                  <a:lnTo>
                    <a:pt x="369" y="67"/>
                  </a:lnTo>
                  <a:lnTo>
                    <a:pt x="372" y="68"/>
                  </a:lnTo>
                  <a:lnTo>
                    <a:pt x="373" y="69"/>
                  </a:lnTo>
                  <a:lnTo>
                    <a:pt x="374" y="71"/>
                  </a:lnTo>
                  <a:lnTo>
                    <a:pt x="375" y="71"/>
                  </a:lnTo>
                  <a:lnTo>
                    <a:pt x="378" y="71"/>
                  </a:lnTo>
                  <a:lnTo>
                    <a:pt x="380" y="71"/>
                  </a:lnTo>
                  <a:lnTo>
                    <a:pt x="381" y="72"/>
                  </a:lnTo>
                  <a:lnTo>
                    <a:pt x="383" y="72"/>
                  </a:lnTo>
                  <a:lnTo>
                    <a:pt x="400" y="79"/>
                  </a:lnTo>
                  <a:lnTo>
                    <a:pt x="403" y="81"/>
                  </a:lnTo>
                  <a:lnTo>
                    <a:pt x="406" y="81"/>
                  </a:lnTo>
                  <a:lnTo>
                    <a:pt x="408" y="82"/>
                  </a:lnTo>
                  <a:lnTo>
                    <a:pt x="409" y="82"/>
                  </a:lnTo>
                  <a:lnTo>
                    <a:pt x="409" y="85"/>
                  </a:lnTo>
                  <a:lnTo>
                    <a:pt x="410" y="87"/>
                  </a:lnTo>
                  <a:lnTo>
                    <a:pt x="412" y="88"/>
                  </a:lnTo>
                  <a:lnTo>
                    <a:pt x="429" y="97"/>
                  </a:lnTo>
                  <a:lnTo>
                    <a:pt x="445" y="96"/>
                  </a:lnTo>
                  <a:lnTo>
                    <a:pt x="449" y="96"/>
                  </a:lnTo>
                  <a:lnTo>
                    <a:pt x="462" y="89"/>
                  </a:lnTo>
                  <a:lnTo>
                    <a:pt x="477" y="82"/>
                  </a:lnTo>
                  <a:lnTo>
                    <a:pt x="481" y="77"/>
                  </a:lnTo>
                  <a:lnTo>
                    <a:pt x="486" y="75"/>
                  </a:lnTo>
                  <a:lnTo>
                    <a:pt x="487" y="75"/>
                  </a:lnTo>
                  <a:lnTo>
                    <a:pt x="487" y="74"/>
                  </a:lnTo>
                  <a:lnTo>
                    <a:pt x="488" y="73"/>
                  </a:lnTo>
                  <a:lnTo>
                    <a:pt x="503" y="63"/>
                  </a:lnTo>
                  <a:lnTo>
                    <a:pt x="504" y="59"/>
                  </a:lnTo>
                  <a:lnTo>
                    <a:pt x="507" y="60"/>
                  </a:lnTo>
                  <a:lnTo>
                    <a:pt x="510" y="59"/>
                  </a:lnTo>
                  <a:lnTo>
                    <a:pt x="514" y="55"/>
                  </a:lnTo>
                  <a:lnTo>
                    <a:pt x="513" y="54"/>
                  </a:lnTo>
                  <a:lnTo>
                    <a:pt x="512" y="54"/>
                  </a:lnTo>
                  <a:lnTo>
                    <a:pt x="513" y="52"/>
                  </a:lnTo>
                  <a:lnTo>
                    <a:pt x="513" y="51"/>
                  </a:lnTo>
                  <a:lnTo>
                    <a:pt x="514" y="51"/>
                  </a:lnTo>
                  <a:lnTo>
                    <a:pt x="515" y="54"/>
                  </a:lnTo>
                  <a:lnTo>
                    <a:pt x="516" y="51"/>
                  </a:lnTo>
                  <a:lnTo>
                    <a:pt x="521" y="48"/>
                  </a:lnTo>
                  <a:lnTo>
                    <a:pt x="523" y="47"/>
                  </a:lnTo>
                  <a:lnTo>
                    <a:pt x="524" y="46"/>
                  </a:lnTo>
                  <a:lnTo>
                    <a:pt x="527" y="43"/>
                  </a:lnTo>
                  <a:lnTo>
                    <a:pt x="527" y="42"/>
                  </a:lnTo>
                  <a:lnTo>
                    <a:pt x="528" y="42"/>
                  </a:lnTo>
                  <a:lnTo>
                    <a:pt x="529" y="42"/>
                  </a:lnTo>
                  <a:lnTo>
                    <a:pt x="530" y="41"/>
                  </a:lnTo>
                  <a:lnTo>
                    <a:pt x="531" y="40"/>
                  </a:lnTo>
                  <a:lnTo>
                    <a:pt x="530" y="40"/>
                  </a:lnTo>
                  <a:lnTo>
                    <a:pt x="532" y="38"/>
                  </a:lnTo>
                  <a:lnTo>
                    <a:pt x="532" y="41"/>
                  </a:lnTo>
                  <a:lnTo>
                    <a:pt x="536" y="43"/>
                  </a:lnTo>
                  <a:lnTo>
                    <a:pt x="539" y="45"/>
                  </a:lnTo>
                  <a:lnTo>
                    <a:pt x="542" y="46"/>
                  </a:lnTo>
                  <a:lnTo>
                    <a:pt x="541" y="47"/>
                  </a:lnTo>
                  <a:lnTo>
                    <a:pt x="540" y="48"/>
                  </a:lnTo>
                  <a:lnTo>
                    <a:pt x="541" y="48"/>
                  </a:lnTo>
                  <a:lnTo>
                    <a:pt x="540" y="49"/>
                  </a:lnTo>
                  <a:lnTo>
                    <a:pt x="540" y="50"/>
                  </a:lnTo>
                  <a:lnTo>
                    <a:pt x="541" y="51"/>
                  </a:lnTo>
                  <a:lnTo>
                    <a:pt x="542" y="51"/>
                  </a:lnTo>
                  <a:lnTo>
                    <a:pt x="546" y="49"/>
                  </a:lnTo>
                  <a:lnTo>
                    <a:pt x="546" y="50"/>
                  </a:lnTo>
                  <a:lnTo>
                    <a:pt x="546" y="51"/>
                  </a:lnTo>
                  <a:lnTo>
                    <a:pt x="547" y="51"/>
                  </a:lnTo>
                  <a:lnTo>
                    <a:pt x="548" y="51"/>
                  </a:lnTo>
                  <a:lnTo>
                    <a:pt x="548" y="50"/>
                  </a:lnTo>
                  <a:lnTo>
                    <a:pt x="552" y="48"/>
                  </a:lnTo>
                  <a:lnTo>
                    <a:pt x="553" y="47"/>
                  </a:lnTo>
                  <a:lnTo>
                    <a:pt x="553" y="46"/>
                  </a:lnTo>
                  <a:lnTo>
                    <a:pt x="553" y="47"/>
                  </a:lnTo>
                  <a:lnTo>
                    <a:pt x="553" y="48"/>
                  </a:lnTo>
                  <a:lnTo>
                    <a:pt x="554" y="49"/>
                  </a:lnTo>
                  <a:lnTo>
                    <a:pt x="555" y="49"/>
                  </a:lnTo>
                  <a:lnTo>
                    <a:pt x="555" y="48"/>
                  </a:lnTo>
                  <a:lnTo>
                    <a:pt x="556" y="46"/>
                  </a:lnTo>
                  <a:lnTo>
                    <a:pt x="554" y="45"/>
                  </a:lnTo>
                  <a:lnTo>
                    <a:pt x="553" y="45"/>
                  </a:lnTo>
                  <a:lnTo>
                    <a:pt x="552" y="46"/>
                  </a:lnTo>
                  <a:lnTo>
                    <a:pt x="549" y="46"/>
                  </a:lnTo>
                  <a:lnTo>
                    <a:pt x="550" y="45"/>
                  </a:lnTo>
                  <a:lnTo>
                    <a:pt x="550" y="46"/>
                  </a:lnTo>
                  <a:lnTo>
                    <a:pt x="552" y="46"/>
                  </a:lnTo>
                  <a:lnTo>
                    <a:pt x="552" y="45"/>
                  </a:lnTo>
                  <a:lnTo>
                    <a:pt x="549" y="45"/>
                  </a:lnTo>
                  <a:lnTo>
                    <a:pt x="544" y="46"/>
                  </a:lnTo>
                  <a:lnTo>
                    <a:pt x="544" y="45"/>
                  </a:lnTo>
                  <a:lnTo>
                    <a:pt x="547" y="43"/>
                  </a:lnTo>
                  <a:lnTo>
                    <a:pt x="550" y="41"/>
                  </a:lnTo>
                  <a:lnTo>
                    <a:pt x="557" y="35"/>
                  </a:lnTo>
                  <a:lnTo>
                    <a:pt x="559" y="32"/>
                  </a:lnTo>
                  <a:lnTo>
                    <a:pt x="561" y="27"/>
                  </a:lnTo>
                  <a:lnTo>
                    <a:pt x="561" y="23"/>
                  </a:lnTo>
                  <a:lnTo>
                    <a:pt x="559" y="18"/>
                  </a:lnTo>
                  <a:lnTo>
                    <a:pt x="561" y="18"/>
                  </a:lnTo>
                  <a:lnTo>
                    <a:pt x="561" y="21"/>
                  </a:lnTo>
                  <a:lnTo>
                    <a:pt x="562" y="23"/>
                  </a:lnTo>
                  <a:lnTo>
                    <a:pt x="563" y="25"/>
                  </a:lnTo>
                  <a:lnTo>
                    <a:pt x="565" y="25"/>
                  </a:lnTo>
                  <a:lnTo>
                    <a:pt x="563" y="23"/>
                  </a:lnTo>
                  <a:lnTo>
                    <a:pt x="561" y="20"/>
                  </a:lnTo>
                  <a:lnTo>
                    <a:pt x="562" y="17"/>
                  </a:lnTo>
                  <a:lnTo>
                    <a:pt x="565" y="20"/>
                  </a:lnTo>
                  <a:lnTo>
                    <a:pt x="568" y="22"/>
                  </a:lnTo>
                  <a:lnTo>
                    <a:pt x="571" y="23"/>
                  </a:lnTo>
                  <a:lnTo>
                    <a:pt x="574" y="23"/>
                  </a:lnTo>
                  <a:lnTo>
                    <a:pt x="579" y="23"/>
                  </a:lnTo>
                  <a:lnTo>
                    <a:pt x="593" y="18"/>
                  </a:lnTo>
                  <a:lnTo>
                    <a:pt x="623" y="8"/>
                  </a:lnTo>
                  <a:lnTo>
                    <a:pt x="623" y="9"/>
                  </a:lnTo>
                  <a:lnTo>
                    <a:pt x="621" y="9"/>
                  </a:lnTo>
                  <a:lnTo>
                    <a:pt x="611" y="13"/>
                  </a:lnTo>
                  <a:lnTo>
                    <a:pt x="604" y="17"/>
                  </a:lnTo>
                  <a:lnTo>
                    <a:pt x="599" y="20"/>
                  </a:lnTo>
                  <a:lnTo>
                    <a:pt x="594" y="23"/>
                  </a:lnTo>
                  <a:lnTo>
                    <a:pt x="592" y="23"/>
                  </a:lnTo>
                  <a:lnTo>
                    <a:pt x="588" y="26"/>
                  </a:lnTo>
                  <a:lnTo>
                    <a:pt x="587" y="26"/>
                  </a:lnTo>
                  <a:lnTo>
                    <a:pt x="582" y="27"/>
                  </a:lnTo>
                  <a:lnTo>
                    <a:pt x="581" y="27"/>
                  </a:lnTo>
                  <a:lnTo>
                    <a:pt x="580" y="30"/>
                  </a:lnTo>
                  <a:lnTo>
                    <a:pt x="580" y="31"/>
                  </a:lnTo>
                  <a:lnTo>
                    <a:pt x="582" y="31"/>
                  </a:lnTo>
                  <a:lnTo>
                    <a:pt x="583" y="31"/>
                  </a:lnTo>
                  <a:lnTo>
                    <a:pt x="585" y="32"/>
                  </a:lnTo>
                  <a:lnTo>
                    <a:pt x="588" y="32"/>
                  </a:lnTo>
                  <a:lnTo>
                    <a:pt x="591" y="31"/>
                  </a:lnTo>
                  <a:lnTo>
                    <a:pt x="592" y="30"/>
                  </a:lnTo>
                  <a:lnTo>
                    <a:pt x="592" y="27"/>
                  </a:lnTo>
                  <a:lnTo>
                    <a:pt x="594" y="29"/>
                  </a:lnTo>
                  <a:lnTo>
                    <a:pt x="597" y="30"/>
                  </a:lnTo>
                  <a:lnTo>
                    <a:pt x="598" y="32"/>
                  </a:lnTo>
                  <a:lnTo>
                    <a:pt x="599" y="32"/>
                  </a:lnTo>
                  <a:lnTo>
                    <a:pt x="599" y="30"/>
                  </a:lnTo>
                  <a:lnTo>
                    <a:pt x="601" y="27"/>
                  </a:lnTo>
                  <a:lnTo>
                    <a:pt x="602" y="26"/>
                  </a:lnTo>
                  <a:lnTo>
                    <a:pt x="604" y="25"/>
                  </a:lnTo>
                  <a:lnTo>
                    <a:pt x="605" y="25"/>
                  </a:lnTo>
                  <a:lnTo>
                    <a:pt x="606" y="25"/>
                  </a:lnTo>
                  <a:lnTo>
                    <a:pt x="607" y="26"/>
                  </a:lnTo>
                  <a:lnTo>
                    <a:pt x="609" y="26"/>
                  </a:lnTo>
                  <a:lnTo>
                    <a:pt x="611" y="26"/>
                  </a:lnTo>
                  <a:lnTo>
                    <a:pt x="613" y="26"/>
                  </a:lnTo>
                  <a:lnTo>
                    <a:pt x="614" y="26"/>
                  </a:lnTo>
                  <a:lnTo>
                    <a:pt x="613" y="26"/>
                  </a:lnTo>
                  <a:lnTo>
                    <a:pt x="613" y="27"/>
                  </a:lnTo>
                  <a:lnTo>
                    <a:pt x="614" y="27"/>
                  </a:lnTo>
                  <a:lnTo>
                    <a:pt x="616" y="27"/>
                  </a:lnTo>
                  <a:lnTo>
                    <a:pt x="617" y="26"/>
                  </a:lnTo>
                  <a:lnTo>
                    <a:pt x="619" y="25"/>
                  </a:lnTo>
                  <a:lnTo>
                    <a:pt x="618" y="25"/>
                  </a:lnTo>
                  <a:lnTo>
                    <a:pt x="618" y="24"/>
                  </a:lnTo>
                  <a:lnTo>
                    <a:pt x="619" y="23"/>
                  </a:lnTo>
                  <a:lnTo>
                    <a:pt x="623" y="25"/>
                  </a:lnTo>
                  <a:lnTo>
                    <a:pt x="623" y="26"/>
                  </a:lnTo>
                  <a:lnTo>
                    <a:pt x="624" y="25"/>
                  </a:lnTo>
                  <a:lnTo>
                    <a:pt x="625" y="24"/>
                  </a:lnTo>
                  <a:lnTo>
                    <a:pt x="626" y="22"/>
                  </a:lnTo>
                  <a:lnTo>
                    <a:pt x="625" y="21"/>
                  </a:lnTo>
                  <a:lnTo>
                    <a:pt x="625" y="20"/>
                  </a:lnTo>
                  <a:lnTo>
                    <a:pt x="627" y="18"/>
                  </a:lnTo>
                  <a:lnTo>
                    <a:pt x="627" y="17"/>
                  </a:lnTo>
                  <a:lnTo>
                    <a:pt x="627" y="16"/>
                  </a:lnTo>
                  <a:lnTo>
                    <a:pt x="628" y="16"/>
                  </a:lnTo>
                  <a:lnTo>
                    <a:pt x="632" y="16"/>
                  </a:lnTo>
                  <a:lnTo>
                    <a:pt x="633" y="17"/>
                  </a:lnTo>
                  <a:lnTo>
                    <a:pt x="634" y="18"/>
                  </a:lnTo>
                  <a:lnTo>
                    <a:pt x="635" y="18"/>
                  </a:lnTo>
                  <a:lnTo>
                    <a:pt x="635" y="20"/>
                  </a:lnTo>
                  <a:lnTo>
                    <a:pt x="636" y="20"/>
                  </a:lnTo>
                  <a:lnTo>
                    <a:pt x="637" y="18"/>
                  </a:lnTo>
                  <a:lnTo>
                    <a:pt x="636" y="17"/>
                  </a:lnTo>
                  <a:lnTo>
                    <a:pt x="636" y="16"/>
                  </a:lnTo>
                  <a:lnTo>
                    <a:pt x="637" y="16"/>
                  </a:lnTo>
                  <a:lnTo>
                    <a:pt x="636" y="14"/>
                  </a:lnTo>
                  <a:lnTo>
                    <a:pt x="632" y="10"/>
                  </a:lnTo>
                  <a:lnTo>
                    <a:pt x="627" y="9"/>
                  </a:lnTo>
                  <a:lnTo>
                    <a:pt x="623" y="8"/>
                  </a:lnTo>
                  <a:lnTo>
                    <a:pt x="624" y="8"/>
                  </a:lnTo>
                  <a:lnTo>
                    <a:pt x="626" y="7"/>
                  </a:lnTo>
                  <a:lnTo>
                    <a:pt x="634" y="6"/>
                  </a:lnTo>
                  <a:lnTo>
                    <a:pt x="637" y="6"/>
                  </a:lnTo>
                  <a:lnTo>
                    <a:pt x="647" y="9"/>
                  </a:lnTo>
                  <a:lnTo>
                    <a:pt x="660" y="15"/>
                  </a:lnTo>
                  <a:lnTo>
                    <a:pt x="662" y="16"/>
                  </a:lnTo>
                  <a:lnTo>
                    <a:pt x="667" y="20"/>
                  </a:lnTo>
                  <a:lnTo>
                    <a:pt x="677" y="24"/>
                  </a:lnTo>
                  <a:lnTo>
                    <a:pt x="680" y="25"/>
                  </a:lnTo>
                  <a:lnTo>
                    <a:pt x="682" y="25"/>
                  </a:lnTo>
                  <a:lnTo>
                    <a:pt x="684" y="25"/>
                  </a:lnTo>
                  <a:lnTo>
                    <a:pt x="699" y="21"/>
                  </a:lnTo>
                  <a:lnTo>
                    <a:pt x="708" y="15"/>
                  </a:lnTo>
                  <a:lnTo>
                    <a:pt x="712" y="14"/>
                  </a:lnTo>
                  <a:lnTo>
                    <a:pt x="716" y="14"/>
                  </a:lnTo>
                  <a:lnTo>
                    <a:pt x="719" y="16"/>
                  </a:lnTo>
                  <a:lnTo>
                    <a:pt x="720" y="20"/>
                  </a:lnTo>
                  <a:lnTo>
                    <a:pt x="720" y="21"/>
                  </a:lnTo>
                  <a:lnTo>
                    <a:pt x="723" y="25"/>
                  </a:lnTo>
                  <a:lnTo>
                    <a:pt x="725" y="29"/>
                  </a:lnTo>
                  <a:lnTo>
                    <a:pt x="727" y="30"/>
                  </a:lnTo>
                  <a:lnTo>
                    <a:pt x="730" y="33"/>
                  </a:lnTo>
                  <a:lnTo>
                    <a:pt x="734" y="34"/>
                  </a:lnTo>
                  <a:lnTo>
                    <a:pt x="735" y="34"/>
                  </a:lnTo>
                  <a:lnTo>
                    <a:pt x="737" y="38"/>
                  </a:lnTo>
                  <a:lnTo>
                    <a:pt x="739" y="39"/>
                  </a:lnTo>
                  <a:lnTo>
                    <a:pt x="743" y="42"/>
                  </a:lnTo>
                  <a:lnTo>
                    <a:pt x="744" y="42"/>
                  </a:lnTo>
                  <a:lnTo>
                    <a:pt x="740" y="42"/>
                  </a:lnTo>
                  <a:lnTo>
                    <a:pt x="731" y="35"/>
                  </a:lnTo>
                  <a:lnTo>
                    <a:pt x="732" y="35"/>
                  </a:lnTo>
                  <a:lnTo>
                    <a:pt x="732" y="37"/>
                  </a:lnTo>
                  <a:lnTo>
                    <a:pt x="732" y="35"/>
                  </a:lnTo>
                  <a:lnTo>
                    <a:pt x="731" y="34"/>
                  </a:lnTo>
                  <a:lnTo>
                    <a:pt x="729" y="34"/>
                  </a:lnTo>
                  <a:lnTo>
                    <a:pt x="729" y="33"/>
                  </a:lnTo>
                  <a:lnTo>
                    <a:pt x="728" y="33"/>
                  </a:lnTo>
                  <a:lnTo>
                    <a:pt x="726" y="32"/>
                  </a:lnTo>
                  <a:lnTo>
                    <a:pt x="725" y="31"/>
                  </a:lnTo>
                  <a:lnTo>
                    <a:pt x="723" y="31"/>
                  </a:lnTo>
                  <a:lnTo>
                    <a:pt x="723" y="29"/>
                  </a:lnTo>
                  <a:lnTo>
                    <a:pt x="722" y="27"/>
                  </a:lnTo>
                  <a:lnTo>
                    <a:pt x="722" y="26"/>
                  </a:lnTo>
                  <a:lnTo>
                    <a:pt x="721" y="26"/>
                  </a:lnTo>
                  <a:lnTo>
                    <a:pt x="722" y="26"/>
                  </a:lnTo>
                  <a:lnTo>
                    <a:pt x="723" y="25"/>
                  </a:lnTo>
                  <a:lnTo>
                    <a:pt x="719" y="20"/>
                  </a:lnTo>
                  <a:lnTo>
                    <a:pt x="718" y="17"/>
                  </a:lnTo>
                  <a:lnTo>
                    <a:pt x="716" y="16"/>
                  </a:lnTo>
                  <a:lnTo>
                    <a:pt x="714" y="15"/>
                  </a:lnTo>
                  <a:lnTo>
                    <a:pt x="713" y="15"/>
                  </a:lnTo>
                  <a:lnTo>
                    <a:pt x="712" y="15"/>
                  </a:lnTo>
                  <a:lnTo>
                    <a:pt x="712" y="16"/>
                  </a:lnTo>
                  <a:lnTo>
                    <a:pt x="711" y="15"/>
                  </a:lnTo>
                  <a:lnTo>
                    <a:pt x="711" y="16"/>
                  </a:lnTo>
                  <a:lnTo>
                    <a:pt x="711" y="17"/>
                  </a:lnTo>
                  <a:lnTo>
                    <a:pt x="710" y="17"/>
                  </a:lnTo>
                  <a:lnTo>
                    <a:pt x="710" y="16"/>
                  </a:lnTo>
                  <a:lnTo>
                    <a:pt x="709" y="16"/>
                  </a:lnTo>
                  <a:lnTo>
                    <a:pt x="710" y="17"/>
                  </a:lnTo>
                  <a:lnTo>
                    <a:pt x="709" y="18"/>
                  </a:lnTo>
                  <a:lnTo>
                    <a:pt x="711" y="18"/>
                  </a:lnTo>
                  <a:lnTo>
                    <a:pt x="710" y="20"/>
                  </a:lnTo>
                  <a:lnTo>
                    <a:pt x="712" y="23"/>
                  </a:lnTo>
                  <a:lnTo>
                    <a:pt x="711" y="24"/>
                  </a:lnTo>
                  <a:lnTo>
                    <a:pt x="712" y="24"/>
                  </a:lnTo>
                  <a:lnTo>
                    <a:pt x="712" y="25"/>
                  </a:lnTo>
                  <a:lnTo>
                    <a:pt x="711" y="25"/>
                  </a:lnTo>
                  <a:lnTo>
                    <a:pt x="712" y="25"/>
                  </a:lnTo>
                  <a:lnTo>
                    <a:pt x="712" y="26"/>
                  </a:lnTo>
                  <a:lnTo>
                    <a:pt x="711" y="26"/>
                  </a:lnTo>
                  <a:lnTo>
                    <a:pt x="711" y="25"/>
                  </a:lnTo>
                  <a:lnTo>
                    <a:pt x="710" y="24"/>
                  </a:lnTo>
                  <a:lnTo>
                    <a:pt x="708" y="23"/>
                  </a:lnTo>
                  <a:lnTo>
                    <a:pt x="709" y="23"/>
                  </a:lnTo>
                  <a:lnTo>
                    <a:pt x="708" y="23"/>
                  </a:lnTo>
                  <a:lnTo>
                    <a:pt x="706" y="25"/>
                  </a:lnTo>
                  <a:lnTo>
                    <a:pt x="708" y="25"/>
                  </a:lnTo>
                  <a:lnTo>
                    <a:pt x="708" y="24"/>
                  </a:lnTo>
                  <a:lnTo>
                    <a:pt x="709" y="25"/>
                  </a:lnTo>
                  <a:lnTo>
                    <a:pt x="710" y="25"/>
                  </a:lnTo>
                  <a:lnTo>
                    <a:pt x="710" y="26"/>
                  </a:lnTo>
                  <a:lnTo>
                    <a:pt x="709" y="26"/>
                  </a:lnTo>
                  <a:lnTo>
                    <a:pt x="710" y="27"/>
                  </a:lnTo>
                  <a:lnTo>
                    <a:pt x="711" y="29"/>
                  </a:lnTo>
                  <a:lnTo>
                    <a:pt x="712" y="29"/>
                  </a:lnTo>
                  <a:lnTo>
                    <a:pt x="711" y="29"/>
                  </a:lnTo>
                  <a:lnTo>
                    <a:pt x="710" y="30"/>
                  </a:lnTo>
                  <a:lnTo>
                    <a:pt x="710" y="29"/>
                  </a:lnTo>
                  <a:lnTo>
                    <a:pt x="709" y="29"/>
                  </a:lnTo>
                  <a:lnTo>
                    <a:pt x="708" y="29"/>
                  </a:lnTo>
                  <a:lnTo>
                    <a:pt x="708" y="30"/>
                  </a:lnTo>
                  <a:lnTo>
                    <a:pt x="709" y="31"/>
                  </a:lnTo>
                  <a:lnTo>
                    <a:pt x="708" y="32"/>
                  </a:lnTo>
                  <a:lnTo>
                    <a:pt x="706" y="34"/>
                  </a:lnTo>
                  <a:lnTo>
                    <a:pt x="708" y="34"/>
                  </a:lnTo>
                  <a:lnTo>
                    <a:pt x="710" y="34"/>
                  </a:lnTo>
                  <a:lnTo>
                    <a:pt x="710" y="35"/>
                  </a:lnTo>
                  <a:lnTo>
                    <a:pt x="709" y="35"/>
                  </a:lnTo>
                  <a:lnTo>
                    <a:pt x="708" y="34"/>
                  </a:lnTo>
                  <a:lnTo>
                    <a:pt x="706" y="34"/>
                  </a:lnTo>
                  <a:lnTo>
                    <a:pt x="705" y="35"/>
                  </a:lnTo>
                  <a:lnTo>
                    <a:pt x="704" y="34"/>
                  </a:lnTo>
                  <a:lnTo>
                    <a:pt x="704" y="35"/>
                  </a:lnTo>
                  <a:lnTo>
                    <a:pt x="703" y="35"/>
                  </a:lnTo>
                  <a:lnTo>
                    <a:pt x="703" y="37"/>
                  </a:lnTo>
                  <a:lnTo>
                    <a:pt x="704" y="38"/>
                  </a:lnTo>
                  <a:lnTo>
                    <a:pt x="703" y="39"/>
                  </a:lnTo>
                  <a:lnTo>
                    <a:pt x="703" y="40"/>
                  </a:lnTo>
                  <a:lnTo>
                    <a:pt x="704" y="40"/>
                  </a:lnTo>
                  <a:lnTo>
                    <a:pt x="703" y="41"/>
                  </a:lnTo>
                  <a:lnTo>
                    <a:pt x="702" y="41"/>
                  </a:lnTo>
                  <a:lnTo>
                    <a:pt x="701" y="42"/>
                  </a:lnTo>
                  <a:lnTo>
                    <a:pt x="701" y="43"/>
                  </a:lnTo>
                  <a:lnTo>
                    <a:pt x="702" y="45"/>
                  </a:lnTo>
                  <a:lnTo>
                    <a:pt x="703" y="45"/>
                  </a:lnTo>
                  <a:lnTo>
                    <a:pt x="704" y="45"/>
                  </a:lnTo>
                  <a:lnTo>
                    <a:pt x="703" y="45"/>
                  </a:lnTo>
                  <a:lnTo>
                    <a:pt x="703" y="43"/>
                  </a:lnTo>
                  <a:lnTo>
                    <a:pt x="704" y="45"/>
                  </a:lnTo>
                  <a:lnTo>
                    <a:pt x="705" y="45"/>
                  </a:lnTo>
                  <a:lnTo>
                    <a:pt x="706" y="45"/>
                  </a:lnTo>
                  <a:lnTo>
                    <a:pt x="708" y="45"/>
                  </a:lnTo>
                  <a:lnTo>
                    <a:pt x="708" y="46"/>
                  </a:lnTo>
                  <a:lnTo>
                    <a:pt x="708" y="47"/>
                  </a:lnTo>
                  <a:lnTo>
                    <a:pt x="708" y="48"/>
                  </a:lnTo>
                  <a:lnTo>
                    <a:pt x="709" y="48"/>
                  </a:lnTo>
                  <a:lnTo>
                    <a:pt x="710" y="49"/>
                  </a:lnTo>
                  <a:lnTo>
                    <a:pt x="712" y="49"/>
                  </a:lnTo>
                  <a:lnTo>
                    <a:pt x="713" y="50"/>
                  </a:lnTo>
                  <a:lnTo>
                    <a:pt x="713" y="49"/>
                  </a:lnTo>
                  <a:lnTo>
                    <a:pt x="714" y="48"/>
                  </a:lnTo>
                  <a:lnTo>
                    <a:pt x="714" y="49"/>
                  </a:lnTo>
                  <a:lnTo>
                    <a:pt x="714" y="50"/>
                  </a:lnTo>
                  <a:lnTo>
                    <a:pt x="713" y="50"/>
                  </a:lnTo>
                  <a:lnTo>
                    <a:pt x="713" y="51"/>
                  </a:lnTo>
                  <a:lnTo>
                    <a:pt x="714" y="51"/>
                  </a:lnTo>
                  <a:lnTo>
                    <a:pt x="714" y="52"/>
                  </a:lnTo>
                  <a:lnTo>
                    <a:pt x="714" y="54"/>
                  </a:lnTo>
                  <a:lnTo>
                    <a:pt x="714" y="52"/>
                  </a:lnTo>
                  <a:lnTo>
                    <a:pt x="716" y="52"/>
                  </a:lnTo>
                  <a:lnTo>
                    <a:pt x="717" y="54"/>
                  </a:lnTo>
                  <a:lnTo>
                    <a:pt x="717" y="52"/>
                  </a:lnTo>
                  <a:lnTo>
                    <a:pt x="717" y="54"/>
                  </a:lnTo>
                  <a:lnTo>
                    <a:pt x="717" y="55"/>
                  </a:lnTo>
                  <a:lnTo>
                    <a:pt x="718" y="55"/>
                  </a:lnTo>
                  <a:lnTo>
                    <a:pt x="718" y="54"/>
                  </a:lnTo>
                  <a:lnTo>
                    <a:pt x="719" y="52"/>
                  </a:lnTo>
                  <a:lnTo>
                    <a:pt x="721" y="51"/>
                  </a:lnTo>
                  <a:lnTo>
                    <a:pt x="722" y="50"/>
                  </a:lnTo>
                  <a:lnTo>
                    <a:pt x="725" y="50"/>
                  </a:lnTo>
                  <a:lnTo>
                    <a:pt x="723" y="50"/>
                  </a:lnTo>
                  <a:lnTo>
                    <a:pt x="723" y="51"/>
                  </a:lnTo>
                  <a:lnTo>
                    <a:pt x="725" y="52"/>
                  </a:lnTo>
                  <a:lnTo>
                    <a:pt x="726" y="51"/>
                  </a:lnTo>
                  <a:lnTo>
                    <a:pt x="727" y="50"/>
                  </a:lnTo>
                  <a:lnTo>
                    <a:pt x="728" y="51"/>
                  </a:lnTo>
                  <a:lnTo>
                    <a:pt x="728" y="52"/>
                  </a:lnTo>
                  <a:lnTo>
                    <a:pt x="727" y="52"/>
                  </a:lnTo>
                  <a:lnTo>
                    <a:pt x="727" y="54"/>
                  </a:lnTo>
                  <a:lnTo>
                    <a:pt x="727" y="55"/>
                  </a:lnTo>
                  <a:lnTo>
                    <a:pt x="728" y="54"/>
                  </a:lnTo>
                  <a:lnTo>
                    <a:pt x="728" y="55"/>
                  </a:lnTo>
                  <a:lnTo>
                    <a:pt x="728" y="56"/>
                  </a:lnTo>
                  <a:lnTo>
                    <a:pt x="727" y="56"/>
                  </a:lnTo>
                  <a:lnTo>
                    <a:pt x="727" y="57"/>
                  </a:lnTo>
                  <a:lnTo>
                    <a:pt x="728" y="58"/>
                  </a:lnTo>
                  <a:lnTo>
                    <a:pt x="728" y="59"/>
                  </a:lnTo>
                  <a:lnTo>
                    <a:pt x="726" y="62"/>
                  </a:lnTo>
                  <a:lnTo>
                    <a:pt x="727" y="62"/>
                  </a:lnTo>
                  <a:lnTo>
                    <a:pt x="728" y="62"/>
                  </a:lnTo>
                  <a:lnTo>
                    <a:pt x="728" y="60"/>
                  </a:lnTo>
                  <a:lnTo>
                    <a:pt x="729" y="60"/>
                  </a:lnTo>
                  <a:lnTo>
                    <a:pt x="729" y="62"/>
                  </a:lnTo>
                  <a:lnTo>
                    <a:pt x="729" y="63"/>
                  </a:lnTo>
                  <a:lnTo>
                    <a:pt x="730" y="63"/>
                  </a:lnTo>
                  <a:lnTo>
                    <a:pt x="731" y="64"/>
                  </a:lnTo>
                  <a:lnTo>
                    <a:pt x="730" y="65"/>
                  </a:lnTo>
                  <a:lnTo>
                    <a:pt x="729" y="65"/>
                  </a:lnTo>
                  <a:lnTo>
                    <a:pt x="729" y="66"/>
                  </a:lnTo>
                  <a:lnTo>
                    <a:pt x="728" y="66"/>
                  </a:lnTo>
                  <a:lnTo>
                    <a:pt x="729" y="67"/>
                  </a:lnTo>
                  <a:lnTo>
                    <a:pt x="730" y="67"/>
                  </a:lnTo>
                  <a:lnTo>
                    <a:pt x="731" y="67"/>
                  </a:lnTo>
                  <a:lnTo>
                    <a:pt x="732" y="67"/>
                  </a:lnTo>
                  <a:lnTo>
                    <a:pt x="732" y="68"/>
                  </a:lnTo>
                  <a:lnTo>
                    <a:pt x="732" y="69"/>
                  </a:lnTo>
                  <a:lnTo>
                    <a:pt x="734" y="69"/>
                  </a:lnTo>
                  <a:lnTo>
                    <a:pt x="735" y="71"/>
                  </a:lnTo>
                  <a:lnTo>
                    <a:pt x="736" y="71"/>
                  </a:lnTo>
                  <a:lnTo>
                    <a:pt x="737" y="69"/>
                  </a:lnTo>
                  <a:lnTo>
                    <a:pt x="736" y="69"/>
                  </a:lnTo>
                  <a:lnTo>
                    <a:pt x="735" y="68"/>
                  </a:lnTo>
                  <a:lnTo>
                    <a:pt x="734" y="67"/>
                  </a:lnTo>
                  <a:lnTo>
                    <a:pt x="734" y="66"/>
                  </a:lnTo>
                  <a:lnTo>
                    <a:pt x="735" y="66"/>
                  </a:lnTo>
                  <a:lnTo>
                    <a:pt x="737" y="67"/>
                  </a:lnTo>
                  <a:lnTo>
                    <a:pt x="738" y="67"/>
                  </a:lnTo>
                  <a:lnTo>
                    <a:pt x="738" y="66"/>
                  </a:lnTo>
                  <a:lnTo>
                    <a:pt x="739" y="66"/>
                  </a:lnTo>
                  <a:lnTo>
                    <a:pt x="740" y="66"/>
                  </a:lnTo>
                  <a:lnTo>
                    <a:pt x="740" y="65"/>
                  </a:lnTo>
                  <a:lnTo>
                    <a:pt x="739" y="65"/>
                  </a:lnTo>
                  <a:lnTo>
                    <a:pt x="739" y="64"/>
                  </a:lnTo>
                  <a:lnTo>
                    <a:pt x="740" y="64"/>
                  </a:lnTo>
                  <a:lnTo>
                    <a:pt x="742" y="64"/>
                  </a:lnTo>
                  <a:lnTo>
                    <a:pt x="742" y="63"/>
                  </a:lnTo>
                  <a:lnTo>
                    <a:pt x="743" y="63"/>
                  </a:lnTo>
                  <a:lnTo>
                    <a:pt x="744" y="62"/>
                  </a:lnTo>
                  <a:lnTo>
                    <a:pt x="745" y="64"/>
                  </a:lnTo>
                  <a:lnTo>
                    <a:pt x="746" y="65"/>
                  </a:lnTo>
                  <a:lnTo>
                    <a:pt x="747" y="65"/>
                  </a:lnTo>
                  <a:lnTo>
                    <a:pt x="748" y="64"/>
                  </a:lnTo>
                  <a:lnTo>
                    <a:pt x="751" y="63"/>
                  </a:lnTo>
                  <a:lnTo>
                    <a:pt x="752" y="60"/>
                  </a:lnTo>
                  <a:lnTo>
                    <a:pt x="752" y="58"/>
                  </a:lnTo>
                  <a:lnTo>
                    <a:pt x="751" y="57"/>
                  </a:lnTo>
                  <a:lnTo>
                    <a:pt x="753" y="57"/>
                  </a:lnTo>
                  <a:lnTo>
                    <a:pt x="753" y="54"/>
                  </a:lnTo>
                  <a:lnTo>
                    <a:pt x="753" y="51"/>
                  </a:lnTo>
                  <a:lnTo>
                    <a:pt x="753" y="50"/>
                  </a:lnTo>
                  <a:lnTo>
                    <a:pt x="751" y="48"/>
                  </a:lnTo>
                  <a:lnTo>
                    <a:pt x="751" y="47"/>
                  </a:lnTo>
                  <a:lnTo>
                    <a:pt x="752" y="46"/>
                  </a:lnTo>
                  <a:lnTo>
                    <a:pt x="751" y="45"/>
                  </a:lnTo>
                  <a:lnTo>
                    <a:pt x="748" y="45"/>
                  </a:lnTo>
                  <a:lnTo>
                    <a:pt x="746" y="43"/>
                  </a:lnTo>
                  <a:lnTo>
                    <a:pt x="745" y="45"/>
                  </a:lnTo>
                  <a:lnTo>
                    <a:pt x="745" y="42"/>
                  </a:lnTo>
                  <a:lnTo>
                    <a:pt x="746" y="42"/>
                  </a:lnTo>
                  <a:lnTo>
                    <a:pt x="747" y="42"/>
                  </a:lnTo>
                  <a:lnTo>
                    <a:pt x="749" y="43"/>
                  </a:lnTo>
                  <a:lnTo>
                    <a:pt x="754" y="45"/>
                  </a:lnTo>
                  <a:lnTo>
                    <a:pt x="755" y="45"/>
                  </a:lnTo>
                  <a:lnTo>
                    <a:pt x="756" y="45"/>
                  </a:lnTo>
                  <a:lnTo>
                    <a:pt x="757" y="46"/>
                  </a:lnTo>
                  <a:lnTo>
                    <a:pt x="757" y="47"/>
                  </a:lnTo>
                  <a:lnTo>
                    <a:pt x="758" y="49"/>
                  </a:lnTo>
                  <a:lnTo>
                    <a:pt x="760" y="49"/>
                  </a:lnTo>
                  <a:lnTo>
                    <a:pt x="763" y="50"/>
                  </a:lnTo>
                  <a:lnTo>
                    <a:pt x="764" y="51"/>
                  </a:lnTo>
                  <a:lnTo>
                    <a:pt x="765" y="54"/>
                  </a:lnTo>
                  <a:lnTo>
                    <a:pt x="770" y="58"/>
                  </a:lnTo>
                  <a:lnTo>
                    <a:pt x="772" y="59"/>
                  </a:lnTo>
                  <a:lnTo>
                    <a:pt x="774" y="64"/>
                  </a:lnTo>
                  <a:lnTo>
                    <a:pt x="778" y="66"/>
                  </a:lnTo>
                  <a:lnTo>
                    <a:pt x="780" y="68"/>
                  </a:lnTo>
                  <a:lnTo>
                    <a:pt x="783" y="69"/>
                  </a:lnTo>
                  <a:lnTo>
                    <a:pt x="788" y="69"/>
                  </a:lnTo>
                  <a:lnTo>
                    <a:pt x="792" y="69"/>
                  </a:lnTo>
                  <a:lnTo>
                    <a:pt x="799" y="67"/>
                  </a:lnTo>
                  <a:lnTo>
                    <a:pt x="808" y="63"/>
                  </a:lnTo>
                  <a:lnTo>
                    <a:pt x="811" y="62"/>
                  </a:lnTo>
                  <a:lnTo>
                    <a:pt x="814" y="59"/>
                  </a:lnTo>
                  <a:lnTo>
                    <a:pt x="815" y="58"/>
                  </a:lnTo>
                  <a:lnTo>
                    <a:pt x="816" y="58"/>
                  </a:lnTo>
                  <a:lnTo>
                    <a:pt x="816" y="59"/>
                  </a:lnTo>
                  <a:lnTo>
                    <a:pt x="813" y="60"/>
                  </a:lnTo>
                  <a:lnTo>
                    <a:pt x="807" y="65"/>
                  </a:lnTo>
                  <a:lnTo>
                    <a:pt x="804" y="66"/>
                  </a:lnTo>
                  <a:lnTo>
                    <a:pt x="799" y="68"/>
                  </a:lnTo>
                  <a:lnTo>
                    <a:pt x="790" y="71"/>
                  </a:lnTo>
                  <a:lnTo>
                    <a:pt x="795" y="71"/>
                  </a:lnTo>
                  <a:lnTo>
                    <a:pt x="795" y="72"/>
                  </a:lnTo>
                  <a:lnTo>
                    <a:pt x="794" y="72"/>
                  </a:lnTo>
                  <a:lnTo>
                    <a:pt x="797" y="72"/>
                  </a:lnTo>
                  <a:lnTo>
                    <a:pt x="798" y="72"/>
                  </a:lnTo>
                  <a:lnTo>
                    <a:pt x="798" y="71"/>
                  </a:lnTo>
                  <a:lnTo>
                    <a:pt x="799" y="71"/>
                  </a:lnTo>
                  <a:lnTo>
                    <a:pt x="799" y="72"/>
                  </a:lnTo>
                  <a:lnTo>
                    <a:pt x="800" y="72"/>
                  </a:lnTo>
                  <a:lnTo>
                    <a:pt x="806" y="67"/>
                  </a:lnTo>
                  <a:lnTo>
                    <a:pt x="812" y="66"/>
                  </a:lnTo>
                  <a:lnTo>
                    <a:pt x="813" y="65"/>
                  </a:lnTo>
                  <a:lnTo>
                    <a:pt x="814" y="66"/>
                  </a:lnTo>
                  <a:lnTo>
                    <a:pt x="815" y="66"/>
                  </a:lnTo>
                  <a:lnTo>
                    <a:pt x="814" y="66"/>
                  </a:lnTo>
                  <a:lnTo>
                    <a:pt x="814" y="67"/>
                  </a:lnTo>
                  <a:lnTo>
                    <a:pt x="815" y="67"/>
                  </a:lnTo>
                  <a:lnTo>
                    <a:pt x="817" y="66"/>
                  </a:lnTo>
                  <a:lnTo>
                    <a:pt x="817" y="65"/>
                  </a:lnTo>
                  <a:lnTo>
                    <a:pt x="815" y="65"/>
                  </a:lnTo>
                  <a:lnTo>
                    <a:pt x="815" y="64"/>
                  </a:lnTo>
                  <a:lnTo>
                    <a:pt x="816" y="64"/>
                  </a:lnTo>
                  <a:lnTo>
                    <a:pt x="817" y="64"/>
                  </a:lnTo>
                  <a:lnTo>
                    <a:pt x="820" y="65"/>
                  </a:lnTo>
                  <a:lnTo>
                    <a:pt x="820" y="66"/>
                  </a:lnTo>
                  <a:lnTo>
                    <a:pt x="821" y="67"/>
                  </a:lnTo>
                  <a:lnTo>
                    <a:pt x="821" y="68"/>
                  </a:lnTo>
                  <a:lnTo>
                    <a:pt x="821" y="69"/>
                  </a:lnTo>
                  <a:lnTo>
                    <a:pt x="820" y="69"/>
                  </a:lnTo>
                  <a:lnTo>
                    <a:pt x="823" y="71"/>
                  </a:lnTo>
                  <a:lnTo>
                    <a:pt x="824" y="71"/>
                  </a:lnTo>
                  <a:lnTo>
                    <a:pt x="825" y="69"/>
                  </a:lnTo>
                  <a:lnTo>
                    <a:pt x="825" y="68"/>
                  </a:lnTo>
                  <a:lnTo>
                    <a:pt x="824" y="67"/>
                  </a:lnTo>
                  <a:lnTo>
                    <a:pt x="824" y="66"/>
                  </a:lnTo>
                  <a:lnTo>
                    <a:pt x="827" y="66"/>
                  </a:lnTo>
                  <a:lnTo>
                    <a:pt x="829" y="65"/>
                  </a:lnTo>
                  <a:lnTo>
                    <a:pt x="829" y="64"/>
                  </a:lnTo>
                  <a:lnTo>
                    <a:pt x="829" y="63"/>
                  </a:lnTo>
                  <a:lnTo>
                    <a:pt x="830" y="62"/>
                  </a:lnTo>
                  <a:lnTo>
                    <a:pt x="829" y="62"/>
                  </a:lnTo>
                  <a:lnTo>
                    <a:pt x="826" y="64"/>
                  </a:lnTo>
                  <a:lnTo>
                    <a:pt x="825" y="64"/>
                  </a:lnTo>
                  <a:lnTo>
                    <a:pt x="825" y="65"/>
                  </a:lnTo>
                  <a:lnTo>
                    <a:pt x="826" y="65"/>
                  </a:lnTo>
                  <a:lnTo>
                    <a:pt x="825" y="65"/>
                  </a:lnTo>
                  <a:lnTo>
                    <a:pt x="823" y="65"/>
                  </a:lnTo>
                  <a:lnTo>
                    <a:pt x="821" y="65"/>
                  </a:lnTo>
                  <a:lnTo>
                    <a:pt x="818" y="64"/>
                  </a:lnTo>
                  <a:lnTo>
                    <a:pt x="822" y="64"/>
                  </a:lnTo>
                  <a:lnTo>
                    <a:pt x="823" y="63"/>
                  </a:lnTo>
                  <a:lnTo>
                    <a:pt x="824" y="60"/>
                  </a:lnTo>
                  <a:lnTo>
                    <a:pt x="826" y="58"/>
                  </a:lnTo>
                  <a:lnTo>
                    <a:pt x="827" y="57"/>
                  </a:lnTo>
                  <a:lnTo>
                    <a:pt x="830" y="57"/>
                  </a:lnTo>
                  <a:lnTo>
                    <a:pt x="831" y="56"/>
                  </a:lnTo>
                  <a:lnTo>
                    <a:pt x="833" y="55"/>
                  </a:lnTo>
                  <a:lnTo>
                    <a:pt x="834" y="54"/>
                  </a:lnTo>
                  <a:lnTo>
                    <a:pt x="835" y="54"/>
                  </a:lnTo>
                  <a:lnTo>
                    <a:pt x="835" y="55"/>
                  </a:lnTo>
                  <a:lnTo>
                    <a:pt x="833" y="55"/>
                  </a:lnTo>
                  <a:lnTo>
                    <a:pt x="833" y="56"/>
                  </a:lnTo>
                  <a:lnTo>
                    <a:pt x="834" y="56"/>
                  </a:lnTo>
                  <a:lnTo>
                    <a:pt x="838" y="62"/>
                  </a:lnTo>
                  <a:lnTo>
                    <a:pt x="839" y="63"/>
                  </a:lnTo>
                  <a:lnTo>
                    <a:pt x="839" y="64"/>
                  </a:lnTo>
                  <a:lnTo>
                    <a:pt x="838" y="64"/>
                  </a:lnTo>
                  <a:lnTo>
                    <a:pt x="835" y="65"/>
                  </a:lnTo>
                  <a:lnTo>
                    <a:pt x="835" y="64"/>
                  </a:lnTo>
                  <a:lnTo>
                    <a:pt x="835" y="65"/>
                  </a:lnTo>
                  <a:lnTo>
                    <a:pt x="837" y="66"/>
                  </a:lnTo>
                  <a:lnTo>
                    <a:pt x="838" y="67"/>
                  </a:lnTo>
                  <a:lnTo>
                    <a:pt x="838" y="69"/>
                  </a:lnTo>
                  <a:lnTo>
                    <a:pt x="837" y="72"/>
                  </a:lnTo>
                  <a:lnTo>
                    <a:pt x="840" y="69"/>
                  </a:lnTo>
                  <a:lnTo>
                    <a:pt x="842" y="69"/>
                  </a:lnTo>
                  <a:lnTo>
                    <a:pt x="843" y="69"/>
                  </a:lnTo>
                  <a:lnTo>
                    <a:pt x="844" y="69"/>
                  </a:lnTo>
                  <a:lnTo>
                    <a:pt x="846" y="69"/>
                  </a:lnTo>
                  <a:lnTo>
                    <a:pt x="843" y="68"/>
                  </a:lnTo>
                  <a:lnTo>
                    <a:pt x="843" y="69"/>
                  </a:lnTo>
                  <a:lnTo>
                    <a:pt x="842" y="69"/>
                  </a:lnTo>
                  <a:lnTo>
                    <a:pt x="842" y="68"/>
                  </a:lnTo>
                  <a:lnTo>
                    <a:pt x="848" y="66"/>
                  </a:lnTo>
                  <a:lnTo>
                    <a:pt x="849" y="65"/>
                  </a:lnTo>
                  <a:lnTo>
                    <a:pt x="850" y="65"/>
                  </a:lnTo>
                  <a:lnTo>
                    <a:pt x="849" y="66"/>
                  </a:lnTo>
                  <a:lnTo>
                    <a:pt x="850" y="66"/>
                  </a:lnTo>
                  <a:lnTo>
                    <a:pt x="851" y="66"/>
                  </a:lnTo>
                  <a:lnTo>
                    <a:pt x="852" y="66"/>
                  </a:lnTo>
                  <a:lnTo>
                    <a:pt x="852" y="67"/>
                  </a:lnTo>
                  <a:lnTo>
                    <a:pt x="853" y="67"/>
                  </a:lnTo>
                  <a:lnTo>
                    <a:pt x="853" y="66"/>
                  </a:lnTo>
                  <a:lnTo>
                    <a:pt x="853" y="65"/>
                  </a:lnTo>
                  <a:lnTo>
                    <a:pt x="855" y="65"/>
                  </a:lnTo>
                  <a:lnTo>
                    <a:pt x="853" y="65"/>
                  </a:lnTo>
                  <a:lnTo>
                    <a:pt x="852" y="65"/>
                  </a:lnTo>
                  <a:lnTo>
                    <a:pt x="851" y="64"/>
                  </a:lnTo>
                  <a:lnTo>
                    <a:pt x="861" y="64"/>
                  </a:lnTo>
                  <a:lnTo>
                    <a:pt x="860" y="62"/>
                  </a:lnTo>
                  <a:lnTo>
                    <a:pt x="861" y="60"/>
                  </a:lnTo>
                  <a:lnTo>
                    <a:pt x="864" y="60"/>
                  </a:lnTo>
                  <a:lnTo>
                    <a:pt x="864" y="58"/>
                  </a:lnTo>
                  <a:lnTo>
                    <a:pt x="865" y="59"/>
                  </a:lnTo>
                  <a:lnTo>
                    <a:pt x="866" y="59"/>
                  </a:lnTo>
                  <a:lnTo>
                    <a:pt x="867" y="59"/>
                  </a:lnTo>
                  <a:lnTo>
                    <a:pt x="870" y="62"/>
                  </a:lnTo>
                  <a:lnTo>
                    <a:pt x="873" y="62"/>
                  </a:lnTo>
                  <a:lnTo>
                    <a:pt x="880" y="63"/>
                  </a:lnTo>
                  <a:lnTo>
                    <a:pt x="882" y="64"/>
                  </a:lnTo>
                  <a:lnTo>
                    <a:pt x="882" y="63"/>
                  </a:lnTo>
                  <a:lnTo>
                    <a:pt x="884" y="64"/>
                  </a:lnTo>
                  <a:lnTo>
                    <a:pt x="887" y="63"/>
                  </a:lnTo>
                  <a:lnTo>
                    <a:pt x="908" y="58"/>
                  </a:lnTo>
                  <a:lnTo>
                    <a:pt x="927" y="50"/>
                  </a:lnTo>
                  <a:lnTo>
                    <a:pt x="942" y="40"/>
                  </a:lnTo>
                  <a:lnTo>
                    <a:pt x="945" y="45"/>
                  </a:lnTo>
                  <a:lnTo>
                    <a:pt x="945" y="47"/>
                  </a:lnTo>
                  <a:lnTo>
                    <a:pt x="947" y="52"/>
                  </a:lnTo>
                  <a:lnTo>
                    <a:pt x="948" y="55"/>
                  </a:lnTo>
                  <a:lnTo>
                    <a:pt x="952" y="67"/>
                  </a:lnTo>
                  <a:lnTo>
                    <a:pt x="955" y="77"/>
                  </a:lnTo>
                  <a:lnTo>
                    <a:pt x="959" y="88"/>
                  </a:lnTo>
                  <a:lnTo>
                    <a:pt x="964" y="101"/>
                  </a:lnTo>
                  <a:lnTo>
                    <a:pt x="970" y="117"/>
                  </a:lnTo>
                  <a:lnTo>
                    <a:pt x="972" y="126"/>
                  </a:lnTo>
                  <a:lnTo>
                    <a:pt x="972" y="131"/>
                  </a:lnTo>
                  <a:lnTo>
                    <a:pt x="973" y="133"/>
                  </a:lnTo>
                  <a:lnTo>
                    <a:pt x="975" y="135"/>
                  </a:lnTo>
                  <a:lnTo>
                    <a:pt x="976" y="137"/>
                  </a:lnTo>
                  <a:lnTo>
                    <a:pt x="976" y="139"/>
                  </a:lnTo>
                  <a:lnTo>
                    <a:pt x="975" y="142"/>
                  </a:lnTo>
                  <a:lnTo>
                    <a:pt x="975" y="143"/>
                  </a:lnTo>
                  <a:lnTo>
                    <a:pt x="975" y="146"/>
                  </a:lnTo>
                  <a:lnTo>
                    <a:pt x="976" y="146"/>
                  </a:lnTo>
                  <a:lnTo>
                    <a:pt x="980" y="151"/>
                  </a:lnTo>
                  <a:lnTo>
                    <a:pt x="981" y="152"/>
                  </a:lnTo>
                  <a:lnTo>
                    <a:pt x="985" y="163"/>
                  </a:lnTo>
                  <a:lnTo>
                    <a:pt x="990" y="179"/>
                  </a:lnTo>
                  <a:lnTo>
                    <a:pt x="995" y="190"/>
                  </a:lnTo>
                  <a:lnTo>
                    <a:pt x="995" y="191"/>
                  </a:lnTo>
                  <a:lnTo>
                    <a:pt x="995" y="192"/>
                  </a:lnTo>
                  <a:lnTo>
                    <a:pt x="995" y="193"/>
                  </a:lnTo>
                  <a:lnTo>
                    <a:pt x="996" y="199"/>
                  </a:lnTo>
                  <a:lnTo>
                    <a:pt x="1001" y="211"/>
                  </a:lnTo>
                  <a:lnTo>
                    <a:pt x="1004" y="222"/>
                  </a:lnTo>
                  <a:lnTo>
                    <a:pt x="1006" y="234"/>
                  </a:lnTo>
                  <a:lnTo>
                    <a:pt x="1006" y="242"/>
                  </a:lnTo>
                  <a:lnTo>
                    <a:pt x="1007" y="244"/>
                  </a:lnTo>
                  <a:lnTo>
                    <a:pt x="1010" y="249"/>
                  </a:lnTo>
                  <a:lnTo>
                    <a:pt x="1011" y="251"/>
                  </a:lnTo>
                  <a:lnTo>
                    <a:pt x="1010" y="251"/>
                  </a:lnTo>
                  <a:lnTo>
                    <a:pt x="1008" y="252"/>
                  </a:lnTo>
                  <a:lnTo>
                    <a:pt x="1007" y="252"/>
                  </a:lnTo>
                  <a:lnTo>
                    <a:pt x="1007" y="253"/>
                  </a:lnTo>
                  <a:lnTo>
                    <a:pt x="1006" y="255"/>
                  </a:lnTo>
                  <a:lnTo>
                    <a:pt x="1006" y="257"/>
                  </a:lnTo>
                  <a:lnTo>
                    <a:pt x="1005" y="257"/>
                  </a:lnTo>
                  <a:lnTo>
                    <a:pt x="1004" y="258"/>
                  </a:lnTo>
                  <a:lnTo>
                    <a:pt x="1005" y="258"/>
                  </a:lnTo>
                  <a:lnTo>
                    <a:pt x="1004" y="259"/>
                  </a:lnTo>
                  <a:lnTo>
                    <a:pt x="1003" y="260"/>
                  </a:lnTo>
                  <a:lnTo>
                    <a:pt x="1004" y="261"/>
                  </a:lnTo>
                  <a:lnTo>
                    <a:pt x="1003" y="261"/>
                  </a:lnTo>
                  <a:lnTo>
                    <a:pt x="1002" y="261"/>
                  </a:lnTo>
                  <a:lnTo>
                    <a:pt x="1003" y="261"/>
                  </a:lnTo>
                  <a:lnTo>
                    <a:pt x="1003" y="263"/>
                  </a:lnTo>
                  <a:lnTo>
                    <a:pt x="1002" y="264"/>
                  </a:lnTo>
                  <a:lnTo>
                    <a:pt x="999" y="267"/>
                  </a:lnTo>
                  <a:lnTo>
                    <a:pt x="998" y="268"/>
                  </a:lnTo>
                  <a:lnTo>
                    <a:pt x="997" y="268"/>
                  </a:lnTo>
                  <a:lnTo>
                    <a:pt x="997" y="269"/>
                  </a:lnTo>
                  <a:lnTo>
                    <a:pt x="997" y="271"/>
                  </a:lnTo>
                  <a:lnTo>
                    <a:pt x="996" y="271"/>
                  </a:lnTo>
                  <a:lnTo>
                    <a:pt x="995" y="272"/>
                  </a:lnTo>
                  <a:lnTo>
                    <a:pt x="996" y="274"/>
                  </a:lnTo>
                  <a:lnTo>
                    <a:pt x="996" y="275"/>
                  </a:lnTo>
                  <a:lnTo>
                    <a:pt x="995" y="276"/>
                  </a:lnTo>
                  <a:lnTo>
                    <a:pt x="995" y="278"/>
                  </a:lnTo>
                  <a:lnTo>
                    <a:pt x="995" y="284"/>
                  </a:lnTo>
                  <a:lnTo>
                    <a:pt x="994" y="285"/>
                  </a:lnTo>
                  <a:lnTo>
                    <a:pt x="993" y="286"/>
                  </a:lnTo>
                  <a:lnTo>
                    <a:pt x="991" y="288"/>
                  </a:lnTo>
                  <a:lnTo>
                    <a:pt x="991" y="290"/>
                  </a:lnTo>
                  <a:lnTo>
                    <a:pt x="990" y="291"/>
                  </a:lnTo>
                  <a:lnTo>
                    <a:pt x="990" y="293"/>
                  </a:lnTo>
                  <a:lnTo>
                    <a:pt x="989" y="294"/>
                  </a:lnTo>
                  <a:lnTo>
                    <a:pt x="989" y="296"/>
                  </a:lnTo>
                  <a:lnTo>
                    <a:pt x="989" y="302"/>
                  </a:lnTo>
                  <a:lnTo>
                    <a:pt x="989" y="303"/>
                  </a:lnTo>
                  <a:lnTo>
                    <a:pt x="990" y="306"/>
                  </a:lnTo>
                  <a:lnTo>
                    <a:pt x="990" y="307"/>
                  </a:lnTo>
                  <a:lnTo>
                    <a:pt x="990" y="308"/>
                  </a:lnTo>
                  <a:lnTo>
                    <a:pt x="989" y="308"/>
                  </a:lnTo>
                  <a:lnTo>
                    <a:pt x="989" y="309"/>
                  </a:lnTo>
                  <a:lnTo>
                    <a:pt x="987" y="310"/>
                  </a:lnTo>
                  <a:lnTo>
                    <a:pt x="986" y="311"/>
                  </a:lnTo>
                  <a:lnTo>
                    <a:pt x="986" y="313"/>
                  </a:lnTo>
                  <a:lnTo>
                    <a:pt x="986" y="314"/>
                  </a:lnTo>
                  <a:lnTo>
                    <a:pt x="986" y="316"/>
                  </a:lnTo>
                  <a:lnTo>
                    <a:pt x="987" y="323"/>
                  </a:lnTo>
                  <a:lnTo>
                    <a:pt x="984" y="324"/>
                  </a:lnTo>
                  <a:lnTo>
                    <a:pt x="984" y="325"/>
                  </a:lnTo>
                  <a:lnTo>
                    <a:pt x="985" y="326"/>
                  </a:lnTo>
                  <a:lnTo>
                    <a:pt x="985" y="327"/>
                  </a:lnTo>
                  <a:lnTo>
                    <a:pt x="985" y="330"/>
                  </a:lnTo>
                  <a:lnTo>
                    <a:pt x="984" y="331"/>
                  </a:lnTo>
                  <a:lnTo>
                    <a:pt x="985" y="331"/>
                  </a:lnTo>
                  <a:lnTo>
                    <a:pt x="985" y="332"/>
                  </a:lnTo>
                  <a:lnTo>
                    <a:pt x="985" y="333"/>
                  </a:lnTo>
                  <a:lnTo>
                    <a:pt x="984" y="334"/>
                  </a:lnTo>
                  <a:lnTo>
                    <a:pt x="985" y="334"/>
                  </a:lnTo>
                  <a:lnTo>
                    <a:pt x="985" y="335"/>
                  </a:lnTo>
                  <a:lnTo>
                    <a:pt x="985" y="336"/>
                  </a:lnTo>
                  <a:lnTo>
                    <a:pt x="984" y="338"/>
                  </a:lnTo>
                  <a:lnTo>
                    <a:pt x="984" y="339"/>
                  </a:lnTo>
                  <a:lnTo>
                    <a:pt x="982" y="341"/>
                  </a:lnTo>
                  <a:lnTo>
                    <a:pt x="980" y="344"/>
                  </a:lnTo>
                  <a:lnTo>
                    <a:pt x="979" y="349"/>
                  </a:lnTo>
                  <a:lnTo>
                    <a:pt x="975" y="356"/>
                  </a:lnTo>
                  <a:lnTo>
                    <a:pt x="973" y="358"/>
                  </a:lnTo>
                  <a:lnTo>
                    <a:pt x="973" y="359"/>
                  </a:lnTo>
                  <a:lnTo>
                    <a:pt x="975" y="363"/>
                  </a:lnTo>
                  <a:lnTo>
                    <a:pt x="973" y="365"/>
                  </a:lnTo>
                  <a:lnTo>
                    <a:pt x="971" y="367"/>
                  </a:lnTo>
                  <a:lnTo>
                    <a:pt x="969" y="368"/>
                  </a:lnTo>
                  <a:lnTo>
                    <a:pt x="970" y="369"/>
                  </a:lnTo>
                  <a:lnTo>
                    <a:pt x="968" y="370"/>
                  </a:lnTo>
                  <a:lnTo>
                    <a:pt x="968" y="372"/>
                  </a:lnTo>
                  <a:lnTo>
                    <a:pt x="967" y="376"/>
                  </a:lnTo>
                  <a:lnTo>
                    <a:pt x="967" y="377"/>
                  </a:lnTo>
                  <a:lnTo>
                    <a:pt x="965" y="380"/>
                  </a:lnTo>
                  <a:lnTo>
                    <a:pt x="964" y="380"/>
                  </a:lnTo>
                  <a:lnTo>
                    <a:pt x="964" y="381"/>
                  </a:lnTo>
                  <a:lnTo>
                    <a:pt x="963" y="384"/>
                  </a:lnTo>
                  <a:lnTo>
                    <a:pt x="963" y="385"/>
                  </a:lnTo>
                  <a:lnTo>
                    <a:pt x="963" y="388"/>
                  </a:lnTo>
                  <a:lnTo>
                    <a:pt x="963" y="389"/>
                  </a:lnTo>
                  <a:lnTo>
                    <a:pt x="963" y="390"/>
                  </a:lnTo>
                  <a:lnTo>
                    <a:pt x="964" y="391"/>
                  </a:lnTo>
                  <a:lnTo>
                    <a:pt x="964" y="392"/>
                  </a:lnTo>
                  <a:lnTo>
                    <a:pt x="963" y="393"/>
                  </a:lnTo>
                  <a:lnTo>
                    <a:pt x="964" y="395"/>
                  </a:lnTo>
                  <a:lnTo>
                    <a:pt x="965" y="397"/>
                  </a:lnTo>
                  <a:lnTo>
                    <a:pt x="967" y="399"/>
                  </a:lnTo>
                  <a:lnTo>
                    <a:pt x="968" y="400"/>
                  </a:lnTo>
                  <a:lnTo>
                    <a:pt x="968" y="401"/>
                  </a:lnTo>
                  <a:lnTo>
                    <a:pt x="967" y="402"/>
                  </a:lnTo>
                  <a:lnTo>
                    <a:pt x="967" y="403"/>
                  </a:lnTo>
                  <a:lnTo>
                    <a:pt x="965" y="408"/>
                  </a:lnTo>
                  <a:lnTo>
                    <a:pt x="964" y="410"/>
                  </a:lnTo>
                  <a:lnTo>
                    <a:pt x="967" y="414"/>
                  </a:lnTo>
                  <a:lnTo>
                    <a:pt x="964" y="422"/>
                  </a:lnTo>
                  <a:lnTo>
                    <a:pt x="965" y="423"/>
                  </a:lnTo>
                  <a:lnTo>
                    <a:pt x="963" y="423"/>
                  </a:lnTo>
                  <a:lnTo>
                    <a:pt x="962" y="424"/>
                  </a:lnTo>
                  <a:lnTo>
                    <a:pt x="961" y="425"/>
                  </a:lnTo>
                  <a:lnTo>
                    <a:pt x="961" y="426"/>
                  </a:lnTo>
                  <a:lnTo>
                    <a:pt x="960" y="427"/>
                  </a:lnTo>
                  <a:lnTo>
                    <a:pt x="959" y="428"/>
                  </a:lnTo>
                  <a:lnTo>
                    <a:pt x="958" y="430"/>
                  </a:lnTo>
                  <a:lnTo>
                    <a:pt x="956" y="430"/>
                  </a:lnTo>
                  <a:lnTo>
                    <a:pt x="955" y="430"/>
                  </a:lnTo>
                  <a:lnTo>
                    <a:pt x="955" y="431"/>
                  </a:lnTo>
                  <a:lnTo>
                    <a:pt x="956" y="431"/>
                  </a:lnTo>
                  <a:lnTo>
                    <a:pt x="955" y="432"/>
                  </a:lnTo>
                  <a:lnTo>
                    <a:pt x="954" y="435"/>
                  </a:lnTo>
                  <a:lnTo>
                    <a:pt x="953" y="436"/>
                  </a:lnTo>
                  <a:lnTo>
                    <a:pt x="952" y="436"/>
                  </a:lnTo>
                  <a:lnTo>
                    <a:pt x="952" y="435"/>
                  </a:lnTo>
                  <a:lnTo>
                    <a:pt x="951" y="435"/>
                  </a:lnTo>
                  <a:lnTo>
                    <a:pt x="950" y="436"/>
                  </a:lnTo>
                  <a:lnTo>
                    <a:pt x="950" y="439"/>
                  </a:lnTo>
                  <a:lnTo>
                    <a:pt x="948" y="440"/>
                  </a:lnTo>
                  <a:lnTo>
                    <a:pt x="950" y="441"/>
                  </a:lnTo>
                  <a:lnTo>
                    <a:pt x="948" y="442"/>
                  </a:lnTo>
                  <a:lnTo>
                    <a:pt x="946" y="443"/>
                  </a:lnTo>
                  <a:lnTo>
                    <a:pt x="945" y="443"/>
                  </a:lnTo>
                  <a:lnTo>
                    <a:pt x="944" y="443"/>
                  </a:lnTo>
                  <a:lnTo>
                    <a:pt x="944" y="445"/>
                  </a:lnTo>
                  <a:lnTo>
                    <a:pt x="947" y="445"/>
                  </a:lnTo>
                  <a:lnTo>
                    <a:pt x="947" y="447"/>
                  </a:lnTo>
                  <a:lnTo>
                    <a:pt x="947" y="448"/>
                  </a:lnTo>
                  <a:lnTo>
                    <a:pt x="948" y="449"/>
                  </a:lnTo>
                  <a:lnTo>
                    <a:pt x="948" y="450"/>
                  </a:lnTo>
                  <a:lnTo>
                    <a:pt x="947" y="449"/>
                  </a:lnTo>
                  <a:lnTo>
                    <a:pt x="947" y="450"/>
                  </a:lnTo>
                  <a:lnTo>
                    <a:pt x="946" y="450"/>
                  </a:lnTo>
                  <a:lnTo>
                    <a:pt x="945" y="448"/>
                  </a:lnTo>
                  <a:lnTo>
                    <a:pt x="943" y="445"/>
                  </a:lnTo>
                  <a:lnTo>
                    <a:pt x="942" y="444"/>
                  </a:lnTo>
                  <a:lnTo>
                    <a:pt x="939" y="443"/>
                  </a:lnTo>
                  <a:lnTo>
                    <a:pt x="930" y="442"/>
                  </a:lnTo>
                  <a:lnTo>
                    <a:pt x="928" y="441"/>
                  </a:lnTo>
                  <a:lnTo>
                    <a:pt x="921" y="433"/>
                  </a:lnTo>
                  <a:lnTo>
                    <a:pt x="920" y="432"/>
                  </a:lnTo>
                  <a:lnTo>
                    <a:pt x="920" y="433"/>
                  </a:lnTo>
                  <a:lnTo>
                    <a:pt x="915" y="427"/>
                  </a:lnTo>
                  <a:lnTo>
                    <a:pt x="912" y="426"/>
                  </a:lnTo>
                  <a:lnTo>
                    <a:pt x="911" y="426"/>
                  </a:lnTo>
                  <a:lnTo>
                    <a:pt x="910" y="427"/>
                  </a:lnTo>
                  <a:lnTo>
                    <a:pt x="909" y="424"/>
                  </a:lnTo>
                  <a:lnTo>
                    <a:pt x="908" y="425"/>
                  </a:lnTo>
                  <a:lnTo>
                    <a:pt x="908" y="424"/>
                  </a:lnTo>
                  <a:lnTo>
                    <a:pt x="904" y="420"/>
                  </a:lnTo>
                  <a:lnTo>
                    <a:pt x="903" y="420"/>
                  </a:lnTo>
                  <a:lnTo>
                    <a:pt x="902" y="419"/>
                  </a:lnTo>
                  <a:lnTo>
                    <a:pt x="902" y="418"/>
                  </a:lnTo>
                  <a:lnTo>
                    <a:pt x="901" y="418"/>
                  </a:lnTo>
                  <a:lnTo>
                    <a:pt x="901" y="417"/>
                  </a:lnTo>
                  <a:lnTo>
                    <a:pt x="899" y="417"/>
                  </a:lnTo>
                  <a:lnTo>
                    <a:pt x="899" y="415"/>
                  </a:lnTo>
                  <a:lnTo>
                    <a:pt x="894" y="411"/>
                  </a:lnTo>
                  <a:lnTo>
                    <a:pt x="894" y="409"/>
                  </a:lnTo>
                  <a:lnTo>
                    <a:pt x="893" y="408"/>
                  </a:lnTo>
                  <a:lnTo>
                    <a:pt x="891" y="406"/>
                  </a:lnTo>
                  <a:lnTo>
                    <a:pt x="890" y="403"/>
                  </a:lnTo>
                  <a:lnTo>
                    <a:pt x="890" y="402"/>
                  </a:lnTo>
                  <a:lnTo>
                    <a:pt x="890" y="401"/>
                  </a:lnTo>
                  <a:lnTo>
                    <a:pt x="889" y="401"/>
                  </a:lnTo>
                  <a:lnTo>
                    <a:pt x="889" y="400"/>
                  </a:lnTo>
                  <a:lnTo>
                    <a:pt x="889" y="401"/>
                  </a:lnTo>
                  <a:lnTo>
                    <a:pt x="887" y="401"/>
                  </a:lnTo>
                  <a:lnTo>
                    <a:pt x="887" y="400"/>
                  </a:lnTo>
                  <a:lnTo>
                    <a:pt x="886" y="400"/>
                  </a:lnTo>
                  <a:lnTo>
                    <a:pt x="886" y="399"/>
                  </a:lnTo>
                  <a:lnTo>
                    <a:pt x="884" y="393"/>
                  </a:lnTo>
                  <a:lnTo>
                    <a:pt x="883" y="393"/>
                  </a:lnTo>
                  <a:lnTo>
                    <a:pt x="883" y="392"/>
                  </a:lnTo>
                  <a:lnTo>
                    <a:pt x="881" y="389"/>
                  </a:lnTo>
                  <a:lnTo>
                    <a:pt x="880" y="386"/>
                  </a:lnTo>
                  <a:lnTo>
                    <a:pt x="866" y="378"/>
                  </a:lnTo>
                  <a:lnTo>
                    <a:pt x="866" y="377"/>
                  </a:lnTo>
                  <a:lnTo>
                    <a:pt x="865" y="377"/>
                  </a:lnTo>
                  <a:lnTo>
                    <a:pt x="863" y="373"/>
                  </a:lnTo>
                  <a:lnTo>
                    <a:pt x="861" y="372"/>
                  </a:lnTo>
                  <a:lnTo>
                    <a:pt x="860" y="370"/>
                  </a:lnTo>
                  <a:lnTo>
                    <a:pt x="860" y="369"/>
                  </a:lnTo>
                  <a:lnTo>
                    <a:pt x="853" y="365"/>
                  </a:lnTo>
                  <a:lnTo>
                    <a:pt x="852" y="364"/>
                  </a:lnTo>
                  <a:lnTo>
                    <a:pt x="852" y="363"/>
                  </a:lnTo>
                  <a:lnTo>
                    <a:pt x="851" y="361"/>
                  </a:lnTo>
                  <a:lnTo>
                    <a:pt x="851" y="360"/>
                  </a:lnTo>
                  <a:lnTo>
                    <a:pt x="850" y="359"/>
                  </a:lnTo>
                  <a:lnTo>
                    <a:pt x="849" y="358"/>
                  </a:lnTo>
                  <a:lnTo>
                    <a:pt x="850" y="358"/>
                  </a:lnTo>
                  <a:lnTo>
                    <a:pt x="849" y="355"/>
                  </a:lnTo>
                  <a:lnTo>
                    <a:pt x="848" y="355"/>
                  </a:lnTo>
                  <a:lnTo>
                    <a:pt x="847" y="356"/>
                  </a:lnTo>
                  <a:lnTo>
                    <a:pt x="849" y="358"/>
                  </a:lnTo>
                  <a:lnTo>
                    <a:pt x="847" y="357"/>
                  </a:lnTo>
                  <a:lnTo>
                    <a:pt x="846" y="356"/>
                  </a:lnTo>
                  <a:lnTo>
                    <a:pt x="846" y="353"/>
                  </a:lnTo>
                  <a:lnTo>
                    <a:pt x="844" y="349"/>
                  </a:lnTo>
                  <a:lnTo>
                    <a:pt x="844" y="347"/>
                  </a:lnTo>
                  <a:lnTo>
                    <a:pt x="842" y="343"/>
                  </a:lnTo>
                  <a:lnTo>
                    <a:pt x="843" y="341"/>
                  </a:lnTo>
                  <a:lnTo>
                    <a:pt x="844" y="336"/>
                  </a:lnTo>
                  <a:lnTo>
                    <a:pt x="846" y="333"/>
                  </a:lnTo>
                  <a:lnTo>
                    <a:pt x="844" y="332"/>
                  </a:lnTo>
                  <a:lnTo>
                    <a:pt x="844" y="331"/>
                  </a:lnTo>
                  <a:lnTo>
                    <a:pt x="843" y="328"/>
                  </a:lnTo>
                  <a:lnTo>
                    <a:pt x="842" y="328"/>
                  </a:lnTo>
                  <a:lnTo>
                    <a:pt x="841" y="327"/>
                  </a:lnTo>
                  <a:lnTo>
                    <a:pt x="841" y="325"/>
                  </a:lnTo>
                  <a:lnTo>
                    <a:pt x="840" y="320"/>
                  </a:lnTo>
                  <a:lnTo>
                    <a:pt x="840" y="318"/>
                  </a:lnTo>
                  <a:lnTo>
                    <a:pt x="841" y="317"/>
                  </a:lnTo>
                  <a:lnTo>
                    <a:pt x="841" y="316"/>
                  </a:lnTo>
                  <a:lnTo>
                    <a:pt x="840" y="314"/>
                  </a:lnTo>
                  <a:lnTo>
                    <a:pt x="840" y="313"/>
                  </a:lnTo>
                  <a:lnTo>
                    <a:pt x="840" y="311"/>
                  </a:lnTo>
                  <a:lnTo>
                    <a:pt x="840" y="309"/>
                  </a:lnTo>
                  <a:lnTo>
                    <a:pt x="840" y="308"/>
                  </a:lnTo>
                  <a:lnTo>
                    <a:pt x="841" y="308"/>
                  </a:lnTo>
                  <a:lnTo>
                    <a:pt x="840" y="306"/>
                  </a:lnTo>
                  <a:lnTo>
                    <a:pt x="839" y="305"/>
                  </a:lnTo>
                  <a:lnTo>
                    <a:pt x="838" y="303"/>
                  </a:lnTo>
                  <a:lnTo>
                    <a:pt x="837" y="302"/>
                  </a:lnTo>
                  <a:lnTo>
                    <a:pt x="835" y="303"/>
                  </a:lnTo>
                  <a:lnTo>
                    <a:pt x="834" y="301"/>
                  </a:lnTo>
                  <a:lnTo>
                    <a:pt x="832" y="300"/>
                  </a:lnTo>
                  <a:lnTo>
                    <a:pt x="831" y="299"/>
                  </a:lnTo>
                  <a:lnTo>
                    <a:pt x="830" y="297"/>
                  </a:lnTo>
                  <a:lnTo>
                    <a:pt x="830" y="296"/>
                  </a:lnTo>
                  <a:lnTo>
                    <a:pt x="827" y="294"/>
                  </a:lnTo>
                  <a:lnTo>
                    <a:pt x="827" y="293"/>
                  </a:lnTo>
                  <a:lnTo>
                    <a:pt x="825" y="291"/>
                  </a:lnTo>
                  <a:lnTo>
                    <a:pt x="824" y="290"/>
                  </a:lnTo>
                  <a:lnTo>
                    <a:pt x="824" y="289"/>
                  </a:lnTo>
                  <a:lnTo>
                    <a:pt x="823" y="289"/>
                  </a:lnTo>
                  <a:lnTo>
                    <a:pt x="820" y="284"/>
                  </a:lnTo>
                  <a:lnTo>
                    <a:pt x="817" y="283"/>
                  </a:lnTo>
                  <a:lnTo>
                    <a:pt x="815" y="282"/>
                  </a:lnTo>
                  <a:lnTo>
                    <a:pt x="813" y="281"/>
                  </a:lnTo>
                  <a:lnTo>
                    <a:pt x="812" y="278"/>
                  </a:lnTo>
                  <a:lnTo>
                    <a:pt x="812" y="277"/>
                  </a:lnTo>
                  <a:lnTo>
                    <a:pt x="811" y="275"/>
                  </a:lnTo>
                  <a:lnTo>
                    <a:pt x="811" y="273"/>
                  </a:lnTo>
                  <a:lnTo>
                    <a:pt x="809" y="272"/>
                  </a:lnTo>
                  <a:lnTo>
                    <a:pt x="808" y="272"/>
                  </a:lnTo>
                  <a:lnTo>
                    <a:pt x="807" y="271"/>
                  </a:lnTo>
                  <a:lnTo>
                    <a:pt x="805" y="266"/>
                  </a:lnTo>
                  <a:lnTo>
                    <a:pt x="806" y="261"/>
                  </a:lnTo>
                  <a:lnTo>
                    <a:pt x="805" y="259"/>
                  </a:lnTo>
                  <a:lnTo>
                    <a:pt x="803" y="258"/>
                  </a:lnTo>
                  <a:lnTo>
                    <a:pt x="798" y="255"/>
                  </a:lnTo>
                  <a:lnTo>
                    <a:pt x="798" y="253"/>
                  </a:lnTo>
                  <a:lnTo>
                    <a:pt x="797" y="253"/>
                  </a:lnTo>
                  <a:lnTo>
                    <a:pt x="796" y="253"/>
                  </a:lnTo>
                  <a:lnTo>
                    <a:pt x="797" y="252"/>
                  </a:lnTo>
                  <a:lnTo>
                    <a:pt x="797" y="251"/>
                  </a:lnTo>
                  <a:lnTo>
                    <a:pt x="796" y="251"/>
                  </a:lnTo>
                  <a:lnTo>
                    <a:pt x="796" y="252"/>
                  </a:lnTo>
                  <a:lnTo>
                    <a:pt x="796" y="253"/>
                  </a:lnTo>
                  <a:lnTo>
                    <a:pt x="796" y="255"/>
                  </a:lnTo>
                  <a:lnTo>
                    <a:pt x="795" y="255"/>
                  </a:lnTo>
                  <a:lnTo>
                    <a:pt x="796" y="250"/>
                  </a:lnTo>
                  <a:lnTo>
                    <a:pt x="796" y="246"/>
                  </a:lnTo>
                  <a:lnTo>
                    <a:pt x="795" y="240"/>
                  </a:lnTo>
                  <a:lnTo>
                    <a:pt x="791" y="238"/>
                  </a:lnTo>
                  <a:lnTo>
                    <a:pt x="792" y="236"/>
                  </a:lnTo>
                  <a:lnTo>
                    <a:pt x="792" y="234"/>
                  </a:lnTo>
                  <a:lnTo>
                    <a:pt x="791" y="233"/>
                  </a:lnTo>
                  <a:lnTo>
                    <a:pt x="791" y="231"/>
                  </a:lnTo>
                  <a:lnTo>
                    <a:pt x="791" y="230"/>
                  </a:lnTo>
                  <a:lnTo>
                    <a:pt x="792" y="227"/>
                  </a:lnTo>
                  <a:lnTo>
                    <a:pt x="792" y="226"/>
                  </a:lnTo>
                  <a:lnTo>
                    <a:pt x="792" y="224"/>
                  </a:lnTo>
                  <a:lnTo>
                    <a:pt x="792" y="223"/>
                  </a:lnTo>
                  <a:lnTo>
                    <a:pt x="792" y="222"/>
                  </a:lnTo>
                  <a:lnTo>
                    <a:pt x="791" y="221"/>
                  </a:lnTo>
                  <a:lnTo>
                    <a:pt x="789" y="218"/>
                  </a:lnTo>
                  <a:lnTo>
                    <a:pt x="789" y="216"/>
                  </a:lnTo>
                  <a:lnTo>
                    <a:pt x="788" y="216"/>
                  </a:lnTo>
                  <a:lnTo>
                    <a:pt x="786" y="214"/>
                  </a:lnTo>
                  <a:lnTo>
                    <a:pt x="784" y="213"/>
                  </a:lnTo>
                  <a:lnTo>
                    <a:pt x="784" y="211"/>
                  </a:lnTo>
                  <a:lnTo>
                    <a:pt x="786" y="210"/>
                  </a:lnTo>
                  <a:lnTo>
                    <a:pt x="786" y="207"/>
                  </a:lnTo>
                  <a:lnTo>
                    <a:pt x="784" y="205"/>
                  </a:lnTo>
                  <a:lnTo>
                    <a:pt x="781" y="200"/>
                  </a:lnTo>
                  <a:lnTo>
                    <a:pt x="782" y="199"/>
                  </a:lnTo>
                  <a:lnTo>
                    <a:pt x="781" y="198"/>
                  </a:lnTo>
                  <a:lnTo>
                    <a:pt x="782" y="198"/>
                  </a:lnTo>
                  <a:lnTo>
                    <a:pt x="781" y="198"/>
                  </a:lnTo>
                  <a:lnTo>
                    <a:pt x="781" y="197"/>
                  </a:lnTo>
                  <a:lnTo>
                    <a:pt x="780" y="196"/>
                  </a:lnTo>
                  <a:lnTo>
                    <a:pt x="780" y="194"/>
                  </a:lnTo>
                  <a:lnTo>
                    <a:pt x="781" y="194"/>
                  </a:lnTo>
                  <a:lnTo>
                    <a:pt x="781" y="193"/>
                  </a:lnTo>
                  <a:lnTo>
                    <a:pt x="781" y="192"/>
                  </a:lnTo>
                  <a:lnTo>
                    <a:pt x="781" y="191"/>
                  </a:lnTo>
                  <a:lnTo>
                    <a:pt x="780" y="193"/>
                  </a:lnTo>
                  <a:lnTo>
                    <a:pt x="779" y="194"/>
                  </a:lnTo>
                  <a:lnTo>
                    <a:pt x="780" y="196"/>
                  </a:lnTo>
                  <a:lnTo>
                    <a:pt x="780" y="197"/>
                  </a:lnTo>
                  <a:lnTo>
                    <a:pt x="781" y="198"/>
                  </a:lnTo>
                  <a:lnTo>
                    <a:pt x="781" y="199"/>
                  </a:lnTo>
                  <a:lnTo>
                    <a:pt x="780" y="199"/>
                  </a:lnTo>
                  <a:lnTo>
                    <a:pt x="780" y="198"/>
                  </a:lnTo>
                  <a:lnTo>
                    <a:pt x="779" y="197"/>
                  </a:lnTo>
                  <a:lnTo>
                    <a:pt x="778" y="197"/>
                  </a:lnTo>
                  <a:lnTo>
                    <a:pt x="777" y="198"/>
                  </a:lnTo>
                  <a:lnTo>
                    <a:pt x="775" y="197"/>
                  </a:lnTo>
                  <a:lnTo>
                    <a:pt x="773" y="198"/>
                  </a:lnTo>
                  <a:lnTo>
                    <a:pt x="771" y="200"/>
                  </a:lnTo>
                  <a:lnTo>
                    <a:pt x="771" y="202"/>
                  </a:lnTo>
                  <a:lnTo>
                    <a:pt x="770" y="205"/>
                  </a:lnTo>
                  <a:lnTo>
                    <a:pt x="771" y="206"/>
                  </a:lnTo>
                  <a:lnTo>
                    <a:pt x="772" y="207"/>
                  </a:lnTo>
                  <a:lnTo>
                    <a:pt x="774" y="208"/>
                  </a:lnTo>
                  <a:lnTo>
                    <a:pt x="773" y="209"/>
                  </a:lnTo>
                  <a:lnTo>
                    <a:pt x="764" y="221"/>
                  </a:lnTo>
                  <a:lnTo>
                    <a:pt x="764" y="222"/>
                  </a:lnTo>
                  <a:lnTo>
                    <a:pt x="763" y="223"/>
                  </a:lnTo>
                  <a:lnTo>
                    <a:pt x="760" y="228"/>
                  </a:lnTo>
                  <a:lnTo>
                    <a:pt x="760" y="230"/>
                  </a:lnTo>
                  <a:lnTo>
                    <a:pt x="760" y="234"/>
                  </a:lnTo>
                  <a:lnTo>
                    <a:pt x="758" y="236"/>
                  </a:lnTo>
                  <a:lnTo>
                    <a:pt x="757" y="238"/>
                  </a:lnTo>
                  <a:lnTo>
                    <a:pt x="757" y="239"/>
                  </a:lnTo>
                  <a:lnTo>
                    <a:pt x="758" y="240"/>
                  </a:lnTo>
                  <a:lnTo>
                    <a:pt x="760" y="241"/>
                  </a:lnTo>
                  <a:lnTo>
                    <a:pt x="761" y="243"/>
                  </a:lnTo>
                  <a:lnTo>
                    <a:pt x="762" y="246"/>
                  </a:lnTo>
                  <a:lnTo>
                    <a:pt x="763" y="247"/>
                  </a:lnTo>
                  <a:lnTo>
                    <a:pt x="768" y="250"/>
                  </a:lnTo>
                  <a:lnTo>
                    <a:pt x="769" y="251"/>
                  </a:lnTo>
                  <a:lnTo>
                    <a:pt x="773" y="257"/>
                  </a:lnTo>
                  <a:lnTo>
                    <a:pt x="777" y="258"/>
                  </a:lnTo>
                  <a:lnTo>
                    <a:pt x="779" y="261"/>
                  </a:lnTo>
                  <a:lnTo>
                    <a:pt x="782" y="265"/>
                  </a:lnTo>
                  <a:lnTo>
                    <a:pt x="782" y="267"/>
                  </a:lnTo>
                  <a:lnTo>
                    <a:pt x="783" y="269"/>
                  </a:lnTo>
                  <a:lnTo>
                    <a:pt x="784" y="273"/>
                  </a:lnTo>
                  <a:lnTo>
                    <a:pt x="786" y="277"/>
                  </a:lnTo>
                  <a:lnTo>
                    <a:pt x="787" y="278"/>
                  </a:lnTo>
                  <a:lnTo>
                    <a:pt x="787" y="280"/>
                  </a:lnTo>
                  <a:lnTo>
                    <a:pt x="787" y="282"/>
                  </a:lnTo>
                  <a:lnTo>
                    <a:pt x="789" y="293"/>
                  </a:lnTo>
                  <a:lnTo>
                    <a:pt x="789" y="294"/>
                  </a:lnTo>
                  <a:lnTo>
                    <a:pt x="789" y="297"/>
                  </a:lnTo>
                  <a:lnTo>
                    <a:pt x="789" y="298"/>
                  </a:lnTo>
                  <a:lnTo>
                    <a:pt x="788" y="298"/>
                  </a:lnTo>
                  <a:lnTo>
                    <a:pt x="788" y="300"/>
                  </a:lnTo>
                  <a:lnTo>
                    <a:pt x="787" y="300"/>
                  </a:lnTo>
                  <a:lnTo>
                    <a:pt x="786" y="301"/>
                  </a:lnTo>
                  <a:lnTo>
                    <a:pt x="787" y="302"/>
                  </a:lnTo>
                  <a:lnTo>
                    <a:pt x="787" y="306"/>
                  </a:lnTo>
                  <a:lnTo>
                    <a:pt x="786" y="310"/>
                  </a:lnTo>
                  <a:lnTo>
                    <a:pt x="787" y="311"/>
                  </a:lnTo>
                  <a:lnTo>
                    <a:pt x="790" y="314"/>
                  </a:lnTo>
                  <a:lnTo>
                    <a:pt x="791" y="316"/>
                  </a:lnTo>
                  <a:lnTo>
                    <a:pt x="791" y="317"/>
                  </a:lnTo>
                  <a:lnTo>
                    <a:pt x="791" y="319"/>
                  </a:lnTo>
                  <a:lnTo>
                    <a:pt x="791" y="320"/>
                  </a:lnTo>
                  <a:lnTo>
                    <a:pt x="794" y="323"/>
                  </a:lnTo>
                  <a:lnTo>
                    <a:pt x="795" y="323"/>
                  </a:lnTo>
                  <a:lnTo>
                    <a:pt x="798" y="328"/>
                  </a:lnTo>
                  <a:lnTo>
                    <a:pt x="801" y="330"/>
                  </a:lnTo>
                  <a:lnTo>
                    <a:pt x="804" y="332"/>
                  </a:lnTo>
                  <a:lnTo>
                    <a:pt x="805" y="335"/>
                  </a:lnTo>
                  <a:lnTo>
                    <a:pt x="809" y="352"/>
                  </a:lnTo>
                  <a:lnTo>
                    <a:pt x="811" y="355"/>
                  </a:lnTo>
                  <a:lnTo>
                    <a:pt x="812" y="355"/>
                  </a:lnTo>
                  <a:lnTo>
                    <a:pt x="816" y="358"/>
                  </a:lnTo>
                  <a:lnTo>
                    <a:pt x="818" y="360"/>
                  </a:lnTo>
                  <a:lnTo>
                    <a:pt x="820" y="361"/>
                  </a:lnTo>
                  <a:lnTo>
                    <a:pt x="821" y="364"/>
                  </a:lnTo>
                  <a:lnTo>
                    <a:pt x="822" y="364"/>
                  </a:lnTo>
                  <a:lnTo>
                    <a:pt x="823" y="364"/>
                  </a:lnTo>
                  <a:lnTo>
                    <a:pt x="823" y="365"/>
                  </a:lnTo>
                  <a:lnTo>
                    <a:pt x="824" y="365"/>
                  </a:lnTo>
                  <a:lnTo>
                    <a:pt x="824" y="367"/>
                  </a:lnTo>
                  <a:lnTo>
                    <a:pt x="827" y="373"/>
                  </a:lnTo>
                  <a:lnTo>
                    <a:pt x="829" y="374"/>
                  </a:lnTo>
                  <a:lnTo>
                    <a:pt x="829" y="375"/>
                  </a:lnTo>
                  <a:lnTo>
                    <a:pt x="827" y="375"/>
                  </a:lnTo>
                  <a:lnTo>
                    <a:pt x="832" y="378"/>
                  </a:lnTo>
                  <a:lnTo>
                    <a:pt x="834" y="381"/>
                  </a:lnTo>
                  <a:lnTo>
                    <a:pt x="833" y="383"/>
                  </a:lnTo>
                  <a:lnTo>
                    <a:pt x="834" y="384"/>
                  </a:lnTo>
                  <a:lnTo>
                    <a:pt x="835" y="385"/>
                  </a:lnTo>
                  <a:lnTo>
                    <a:pt x="835" y="386"/>
                  </a:lnTo>
                  <a:lnTo>
                    <a:pt x="835" y="388"/>
                  </a:lnTo>
                  <a:lnTo>
                    <a:pt x="837" y="388"/>
                  </a:lnTo>
                  <a:lnTo>
                    <a:pt x="839" y="391"/>
                  </a:lnTo>
                  <a:lnTo>
                    <a:pt x="843" y="397"/>
                  </a:lnTo>
                  <a:lnTo>
                    <a:pt x="844" y="399"/>
                  </a:lnTo>
                  <a:lnTo>
                    <a:pt x="846" y="399"/>
                  </a:lnTo>
                  <a:lnTo>
                    <a:pt x="847" y="400"/>
                  </a:lnTo>
                  <a:lnTo>
                    <a:pt x="848" y="401"/>
                  </a:lnTo>
                  <a:lnTo>
                    <a:pt x="848" y="403"/>
                  </a:lnTo>
                  <a:lnTo>
                    <a:pt x="850" y="405"/>
                  </a:lnTo>
                  <a:lnTo>
                    <a:pt x="851" y="405"/>
                  </a:lnTo>
                  <a:lnTo>
                    <a:pt x="855" y="409"/>
                  </a:lnTo>
                  <a:lnTo>
                    <a:pt x="857" y="410"/>
                  </a:lnTo>
                  <a:lnTo>
                    <a:pt x="857" y="411"/>
                  </a:lnTo>
                  <a:lnTo>
                    <a:pt x="857" y="412"/>
                  </a:lnTo>
                  <a:lnTo>
                    <a:pt x="857" y="414"/>
                  </a:lnTo>
                  <a:lnTo>
                    <a:pt x="857" y="415"/>
                  </a:lnTo>
                  <a:lnTo>
                    <a:pt x="858" y="415"/>
                  </a:lnTo>
                  <a:lnTo>
                    <a:pt x="859" y="415"/>
                  </a:lnTo>
                  <a:lnTo>
                    <a:pt x="860" y="416"/>
                  </a:lnTo>
                  <a:lnTo>
                    <a:pt x="863" y="417"/>
                  </a:lnTo>
                  <a:lnTo>
                    <a:pt x="867" y="418"/>
                  </a:lnTo>
                  <a:lnTo>
                    <a:pt x="874" y="425"/>
                  </a:lnTo>
                  <a:lnTo>
                    <a:pt x="876" y="430"/>
                  </a:lnTo>
                  <a:lnTo>
                    <a:pt x="877" y="431"/>
                  </a:lnTo>
                  <a:lnTo>
                    <a:pt x="878" y="432"/>
                  </a:lnTo>
                  <a:lnTo>
                    <a:pt x="881" y="436"/>
                  </a:lnTo>
                  <a:lnTo>
                    <a:pt x="881" y="439"/>
                  </a:lnTo>
                  <a:lnTo>
                    <a:pt x="881" y="440"/>
                  </a:lnTo>
                  <a:lnTo>
                    <a:pt x="882" y="442"/>
                  </a:lnTo>
                  <a:lnTo>
                    <a:pt x="882" y="443"/>
                  </a:lnTo>
                  <a:lnTo>
                    <a:pt x="880" y="443"/>
                  </a:lnTo>
                  <a:lnTo>
                    <a:pt x="878" y="441"/>
                  </a:lnTo>
                  <a:lnTo>
                    <a:pt x="876" y="440"/>
                  </a:lnTo>
                  <a:lnTo>
                    <a:pt x="874" y="439"/>
                  </a:lnTo>
                  <a:lnTo>
                    <a:pt x="872" y="437"/>
                  </a:lnTo>
                  <a:lnTo>
                    <a:pt x="870" y="437"/>
                  </a:lnTo>
                  <a:lnTo>
                    <a:pt x="870" y="439"/>
                  </a:lnTo>
                  <a:lnTo>
                    <a:pt x="870" y="440"/>
                  </a:lnTo>
                  <a:lnTo>
                    <a:pt x="870" y="441"/>
                  </a:lnTo>
                  <a:lnTo>
                    <a:pt x="870" y="442"/>
                  </a:lnTo>
                  <a:lnTo>
                    <a:pt x="873" y="444"/>
                  </a:lnTo>
                  <a:lnTo>
                    <a:pt x="874" y="445"/>
                  </a:lnTo>
                  <a:lnTo>
                    <a:pt x="874" y="447"/>
                  </a:lnTo>
                  <a:lnTo>
                    <a:pt x="875" y="448"/>
                  </a:lnTo>
                  <a:lnTo>
                    <a:pt x="876" y="448"/>
                  </a:lnTo>
                  <a:lnTo>
                    <a:pt x="878" y="447"/>
                  </a:lnTo>
                  <a:lnTo>
                    <a:pt x="878" y="449"/>
                  </a:lnTo>
                  <a:lnTo>
                    <a:pt x="878" y="450"/>
                  </a:lnTo>
                  <a:lnTo>
                    <a:pt x="877" y="451"/>
                  </a:lnTo>
                  <a:lnTo>
                    <a:pt x="876" y="452"/>
                  </a:lnTo>
                  <a:lnTo>
                    <a:pt x="877" y="453"/>
                  </a:lnTo>
                  <a:lnTo>
                    <a:pt x="877" y="455"/>
                  </a:lnTo>
                  <a:lnTo>
                    <a:pt x="880" y="456"/>
                  </a:lnTo>
                  <a:lnTo>
                    <a:pt x="881" y="456"/>
                  </a:lnTo>
                  <a:lnTo>
                    <a:pt x="881" y="457"/>
                  </a:lnTo>
                  <a:lnTo>
                    <a:pt x="882" y="458"/>
                  </a:lnTo>
                  <a:lnTo>
                    <a:pt x="882" y="459"/>
                  </a:lnTo>
                  <a:lnTo>
                    <a:pt x="882" y="460"/>
                  </a:lnTo>
                  <a:lnTo>
                    <a:pt x="881" y="459"/>
                  </a:lnTo>
                  <a:lnTo>
                    <a:pt x="878" y="456"/>
                  </a:lnTo>
                  <a:lnTo>
                    <a:pt x="877" y="456"/>
                  </a:lnTo>
                  <a:lnTo>
                    <a:pt x="877" y="457"/>
                  </a:lnTo>
                  <a:lnTo>
                    <a:pt x="878" y="457"/>
                  </a:lnTo>
                  <a:lnTo>
                    <a:pt x="878" y="458"/>
                  </a:lnTo>
                  <a:lnTo>
                    <a:pt x="877" y="458"/>
                  </a:lnTo>
                  <a:lnTo>
                    <a:pt x="877" y="456"/>
                  </a:lnTo>
                  <a:lnTo>
                    <a:pt x="875" y="457"/>
                  </a:lnTo>
                  <a:lnTo>
                    <a:pt x="874" y="458"/>
                  </a:lnTo>
                  <a:lnTo>
                    <a:pt x="873" y="460"/>
                  </a:lnTo>
                  <a:lnTo>
                    <a:pt x="875" y="461"/>
                  </a:lnTo>
                  <a:lnTo>
                    <a:pt x="876" y="464"/>
                  </a:lnTo>
                  <a:lnTo>
                    <a:pt x="880" y="468"/>
                  </a:lnTo>
                  <a:lnTo>
                    <a:pt x="878" y="469"/>
                  </a:lnTo>
                  <a:lnTo>
                    <a:pt x="878" y="470"/>
                  </a:lnTo>
                  <a:lnTo>
                    <a:pt x="878" y="472"/>
                  </a:lnTo>
                  <a:lnTo>
                    <a:pt x="881" y="474"/>
                  </a:lnTo>
                  <a:lnTo>
                    <a:pt x="884" y="475"/>
                  </a:lnTo>
                  <a:lnTo>
                    <a:pt x="886" y="476"/>
                  </a:lnTo>
                  <a:lnTo>
                    <a:pt x="886" y="477"/>
                  </a:lnTo>
                  <a:lnTo>
                    <a:pt x="886" y="481"/>
                  </a:lnTo>
                  <a:lnTo>
                    <a:pt x="886" y="482"/>
                  </a:lnTo>
                  <a:lnTo>
                    <a:pt x="887" y="482"/>
                  </a:lnTo>
                  <a:lnTo>
                    <a:pt x="889" y="484"/>
                  </a:lnTo>
                  <a:lnTo>
                    <a:pt x="890" y="485"/>
                  </a:lnTo>
                  <a:lnTo>
                    <a:pt x="891" y="487"/>
                  </a:lnTo>
                  <a:lnTo>
                    <a:pt x="891" y="492"/>
                  </a:lnTo>
                  <a:lnTo>
                    <a:pt x="892" y="494"/>
                  </a:lnTo>
                  <a:lnTo>
                    <a:pt x="895" y="497"/>
                  </a:lnTo>
                  <a:lnTo>
                    <a:pt x="899" y="500"/>
                  </a:lnTo>
                  <a:lnTo>
                    <a:pt x="903" y="502"/>
                  </a:lnTo>
                  <a:lnTo>
                    <a:pt x="906" y="503"/>
                  </a:lnTo>
                  <a:lnTo>
                    <a:pt x="907" y="504"/>
                  </a:lnTo>
                  <a:lnTo>
                    <a:pt x="907" y="507"/>
                  </a:lnTo>
                  <a:lnTo>
                    <a:pt x="907" y="510"/>
                  </a:lnTo>
                  <a:lnTo>
                    <a:pt x="907" y="511"/>
                  </a:lnTo>
                  <a:lnTo>
                    <a:pt x="906" y="511"/>
                  </a:lnTo>
                  <a:lnTo>
                    <a:pt x="906" y="512"/>
                  </a:lnTo>
                  <a:lnTo>
                    <a:pt x="906" y="514"/>
                  </a:lnTo>
                  <a:lnTo>
                    <a:pt x="906" y="515"/>
                  </a:lnTo>
                  <a:lnTo>
                    <a:pt x="906" y="517"/>
                  </a:lnTo>
                  <a:lnTo>
                    <a:pt x="907" y="518"/>
                  </a:lnTo>
                  <a:lnTo>
                    <a:pt x="907" y="520"/>
                  </a:lnTo>
                  <a:lnTo>
                    <a:pt x="909" y="522"/>
                  </a:lnTo>
                  <a:lnTo>
                    <a:pt x="911" y="523"/>
                  </a:lnTo>
                  <a:lnTo>
                    <a:pt x="912" y="526"/>
                  </a:lnTo>
                  <a:lnTo>
                    <a:pt x="913" y="527"/>
                  </a:lnTo>
                  <a:lnTo>
                    <a:pt x="912" y="527"/>
                  </a:lnTo>
                  <a:lnTo>
                    <a:pt x="912" y="529"/>
                  </a:lnTo>
                  <a:lnTo>
                    <a:pt x="912" y="531"/>
                  </a:lnTo>
                  <a:lnTo>
                    <a:pt x="915" y="533"/>
                  </a:lnTo>
                  <a:lnTo>
                    <a:pt x="916" y="535"/>
                  </a:lnTo>
                  <a:lnTo>
                    <a:pt x="917" y="539"/>
                  </a:lnTo>
                  <a:lnTo>
                    <a:pt x="918" y="540"/>
                  </a:lnTo>
                  <a:lnTo>
                    <a:pt x="919" y="541"/>
                  </a:lnTo>
                  <a:lnTo>
                    <a:pt x="920" y="542"/>
                  </a:lnTo>
                  <a:lnTo>
                    <a:pt x="921" y="542"/>
                  </a:lnTo>
                  <a:lnTo>
                    <a:pt x="922" y="544"/>
                  </a:lnTo>
                  <a:lnTo>
                    <a:pt x="922" y="548"/>
                  </a:lnTo>
                  <a:lnTo>
                    <a:pt x="922" y="549"/>
                  </a:lnTo>
                  <a:lnTo>
                    <a:pt x="922" y="550"/>
                  </a:lnTo>
                  <a:lnTo>
                    <a:pt x="920" y="550"/>
                  </a:lnTo>
                  <a:lnTo>
                    <a:pt x="919" y="549"/>
                  </a:lnTo>
                  <a:lnTo>
                    <a:pt x="918" y="549"/>
                  </a:lnTo>
                  <a:lnTo>
                    <a:pt x="917" y="551"/>
                  </a:lnTo>
                  <a:lnTo>
                    <a:pt x="917" y="552"/>
                  </a:lnTo>
                  <a:lnTo>
                    <a:pt x="917" y="554"/>
                  </a:lnTo>
                  <a:lnTo>
                    <a:pt x="917" y="557"/>
                  </a:lnTo>
                  <a:lnTo>
                    <a:pt x="918" y="558"/>
                  </a:lnTo>
                  <a:lnTo>
                    <a:pt x="918" y="561"/>
                  </a:lnTo>
                  <a:lnTo>
                    <a:pt x="916" y="568"/>
                  </a:lnTo>
                  <a:lnTo>
                    <a:pt x="917" y="570"/>
                  </a:lnTo>
                  <a:lnTo>
                    <a:pt x="918" y="571"/>
                  </a:lnTo>
                  <a:lnTo>
                    <a:pt x="921" y="573"/>
                  </a:lnTo>
                  <a:lnTo>
                    <a:pt x="922" y="574"/>
                  </a:lnTo>
                  <a:lnTo>
                    <a:pt x="924" y="576"/>
                  </a:lnTo>
                  <a:lnTo>
                    <a:pt x="925" y="579"/>
                  </a:lnTo>
                  <a:lnTo>
                    <a:pt x="928" y="583"/>
                  </a:lnTo>
                  <a:lnTo>
                    <a:pt x="929" y="586"/>
                  </a:lnTo>
                  <a:lnTo>
                    <a:pt x="933" y="596"/>
                  </a:lnTo>
                  <a:lnTo>
                    <a:pt x="934" y="599"/>
                  </a:lnTo>
                  <a:lnTo>
                    <a:pt x="936" y="602"/>
                  </a:lnTo>
                  <a:lnTo>
                    <a:pt x="937" y="604"/>
                  </a:lnTo>
                  <a:lnTo>
                    <a:pt x="939" y="609"/>
                  </a:lnTo>
                  <a:lnTo>
                    <a:pt x="948" y="628"/>
                  </a:lnTo>
                  <a:lnTo>
                    <a:pt x="952" y="634"/>
                  </a:lnTo>
                  <a:lnTo>
                    <a:pt x="956" y="643"/>
                  </a:lnTo>
                  <a:lnTo>
                    <a:pt x="963" y="654"/>
                  </a:lnTo>
                  <a:lnTo>
                    <a:pt x="964" y="656"/>
                  </a:lnTo>
                  <a:lnTo>
                    <a:pt x="965" y="659"/>
                  </a:lnTo>
                  <a:lnTo>
                    <a:pt x="972" y="669"/>
                  </a:lnTo>
                  <a:lnTo>
                    <a:pt x="976" y="673"/>
                  </a:lnTo>
                  <a:lnTo>
                    <a:pt x="977" y="674"/>
                  </a:lnTo>
                  <a:lnTo>
                    <a:pt x="985" y="691"/>
                  </a:lnTo>
                  <a:lnTo>
                    <a:pt x="987" y="696"/>
                  </a:lnTo>
                  <a:lnTo>
                    <a:pt x="989" y="701"/>
                  </a:lnTo>
                  <a:lnTo>
                    <a:pt x="990" y="707"/>
                  </a:lnTo>
                  <a:lnTo>
                    <a:pt x="991" y="710"/>
                  </a:lnTo>
                  <a:lnTo>
                    <a:pt x="996" y="715"/>
                  </a:lnTo>
                  <a:lnTo>
                    <a:pt x="997" y="717"/>
                  </a:lnTo>
                  <a:lnTo>
                    <a:pt x="997" y="719"/>
                  </a:lnTo>
                  <a:lnTo>
                    <a:pt x="998" y="721"/>
                  </a:lnTo>
                  <a:lnTo>
                    <a:pt x="1002" y="726"/>
                  </a:lnTo>
                  <a:lnTo>
                    <a:pt x="1003" y="730"/>
                  </a:lnTo>
                  <a:lnTo>
                    <a:pt x="1007" y="738"/>
                  </a:lnTo>
                  <a:lnTo>
                    <a:pt x="1015" y="753"/>
                  </a:lnTo>
                  <a:lnTo>
                    <a:pt x="1016" y="757"/>
                  </a:lnTo>
                  <a:lnTo>
                    <a:pt x="1016" y="760"/>
                  </a:lnTo>
                  <a:lnTo>
                    <a:pt x="1019" y="762"/>
                  </a:lnTo>
                  <a:lnTo>
                    <a:pt x="1021" y="765"/>
                  </a:lnTo>
                  <a:lnTo>
                    <a:pt x="1021" y="766"/>
                  </a:lnTo>
                  <a:lnTo>
                    <a:pt x="1021" y="770"/>
                  </a:lnTo>
                  <a:lnTo>
                    <a:pt x="1021" y="773"/>
                  </a:lnTo>
                  <a:lnTo>
                    <a:pt x="1022" y="774"/>
                  </a:lnTo>
                  <a:lnTo>
                    <a:pt x="1022" y="775"/>
                  </a:lnTo>
                  <a:lnTo>
                    <a:pt x="1023" y="776"/>
                  </a:lnTo>
                  <a:lnTo>
                    <a:pt x="1025" y="777"/>
                  </a:lnTo>
                  <a:lnTo>
                    <a:pt x="1028" y="779"/>
                  </a:lnTo>
                  <a:lnTo>
                    <a:pt x="1030" y="783"/>
                  </a:lnTo>
                  <a:lnTo>
                    <a:pt x="1032" y="792"/>
                  </a:lnTo>
                  <a:lnTo>
                    <a:pt x="1032" y="793"/>
                  </a:lnTo>
                  <a:lnTo>
                    <a:pt x="1034" y="795"/>
                  </a:lnTo>
                  <a:lnTo>
                    <a:pt x="1036" y="799"/>
                  </a:lnTo>
                  <a:lnTo>
                    <a:pt x="1038" y="801"/>
                  </a:lnTo>
                  <a:lnTo>
                    <a:pt x="1038" y="802"/>
                  </a:lnTo>
                  <a:lnTo>
                    <a:pt x="1036" y="805"/>
                  </a:lnTo>
                  <a:lnTo>
                    <a:pt x="1036" y="809"/>
                  </a:lnTo>
                  <a:lnTo>
                    <a:pt x="1040" y="810"/>
                  </a:lnTo>
                  <a:lnTo>
                    <a:pt x="1045" y="819"/>
                  </a:lnTo>
                  <a:lnTo>
                    <a:pt x="1058" y="829"/>
                  </a:lnTo>
                  <a:lnTo>
                    <a:pt x="1060" y="833"/>
                  </a:lnTo>
                  <a:lnTo>
                    <a:pt x="1064" y="843"/>
                  </a:lnTo>
                  <a:lnTo>
                    <a:pt x="1066" y="846"/>
                  </a:lnTo>
                  <a:lnTo>
                    <a:pt x="1071" y="851"/>
                  </a:lnTo>
                  <a:lnTo>
                    <a:pt x="1072" y="851"/>
                  </a:lnTo>
                  <a:lnTo>
                    <a:pt x="1072" y="850"/>
                  </a:lnTo>
                  <a:lnTo>
                    <a:pt x="1071" y="847"/>
                  </a:lnTo>
                  <a:lnTo>
                    <a:pt x="1072" y="847"/>
                  </a:lnTo>
                  <a:lnTo>
                    <a:pt x="1073" y="850"/>
                  </a:lnTo>
                  <a:lnTo>
                    <a:pt x="1076" y="851"/>
                  </a:lnTo>
                  <a:lnTo>
                    <a:pt x="1080" y="854"/>
                  </a:lnTo>
                  <a:lnTo>
                    <a:pt x="1081" y="858"/>
                  </a:lnTo>
                  <a:lnTo>
                    <a:pt x="1082" y="861"/>
                  </a:lnTo>
                  <a:lnTo>
                    <a:pt x="1084" y="863"/>
                  </a:lnTo>
                  <a:lnTo>
                    <a:pt x="1088" y="862"/>
                  </a:lnTo>
                  <a:lnTo>
                    <a:pt x="1090" y="863"/>
                  </a:lnTo>
                  <a:lnTo>
                    <a:pt x="1092" y="863"/>
                  </a:lnTo>
                  <a:lnTo>
                    <a:pt x="1094" y="865"/>
                  </a:lnTo>
                  <a:lnTo>
                    <a:pt x="1097" y="867"/>
                  </a:lnTo>
                  <a:lnTo>
                    <a:pt x="1098" y="871"/>
                  </a:lnTo>
                  <a:lnTo>
                    <a:pt x="1100" y="874"/>
                  </a:lnTo>
                  <a:lnTo>
                    <a:pt x="1099" y="875"/>
                  </a:lnTo>
                  <a:lnTo>
                    <a:pt x="1098" y="872"/>
                  </a:lnTo>
                  <a:lnTo>
                    <a:pt x="1096" y="870"/>
                  </a:lnTo>
                  <a:lnTo>
                    <a:pt x="1094" y="870"/>
                  </a:lnTo>
                  <a:lnTo>
                    <a:pt x="1091" y="872"/>
                  </a:lnTo>
                  <a:lnTo>
                    <a:pt x="1090" y="872"/>
                  </a:lnTo>
                  <a:lnTo>
                    <a:pt x="1088" y="872"/>
                  </a:lnTo>
                  <a:lnTo>
                    <a:pt x="1085" y="871"/>
                  </a:lnTo>
                  <a:lnTo>
                    <a:pt x="1084" y="871"/>
                  </a:lnTo>
                  <a:lnTo>
                    <a:pt x="1082" y="871"/>
                  </a:lnTo>
                  <a:lnTo>
                    <a:pt x="1081" y="871"/>
                  </a:lnTo>
                  <a:lnTo>
                    <a:pt x="1079" y="870"/>
                  </a:lnTo>
                  <a:lnTo>
                    <a:pt x="1079" y="869"/>
                  </a:lnTo>
                  <a:lnTo>
                    <a:pt x="1077" y="868"/>
                  </a:lnTo>
                  <a:lnTo>
                    <a:pt x="1076" y="868"/>
                  </a:lnTo>
                  <a:lnTo>
                    <a:pt x="1076" y="867"/>
                  </a:lnTo>
                  <a:lnTo>
                    <a:pt x="1074" y="866"/>
                  </a:lnTo>
                  <a:lnTo>
                    <a:pt x="1073" y="866"/>
                  </a:lnTo>
                  <a:lnTo>
                    <a:pt x="1072" y="867"/>
                  </a:lnTo>
                  <a:lnTo>
                    <a:pt x="1071" y="869"/>
                  </a:lnTo>
                  <a:lnTo>
                    <a:pt x="1070" y="872"/>
                  </a:lnTo>
                  <a:lnTo>
                    <a:pt x="1071" y="877"/>
                  </a:lnTo>
                  <a:lnTo>
                    <a:pt x="1070" y="882"/>
                  </a:lnTo>
                  <a:lnTo>
                    <a:pt x="1068" y="885"/>
                  </a:lnTo>
                  <a:lnTo>
                    <a:pt x="1070" y="888"/>
                  </a:lnTo>
                  <a:lnTo>
                    <a:pt x="1072" y="888"/>
                  </a:lnTo>
                  <a:lnTo>
                    <a:pt x="1072" y="889"/>
                  </a:lnTo>
                  <a:lnTo>
                    <a:pt x="1072" y="892"/>
                  </a:lnTo>
                  <a:lnTo>
                    <a:pt x="1072" y="894"/>
                  </a:lnTo>
                  <a:lnTo>
                    <a:pt x="1072" y="895"/>
                  </a:lnTo>
                  <a:lnTo>
                    <a:pt x="1072" y="897"/>
                  </a:lnTo>
                  <a:lnTo>
                    <a:pt x="1072" y="902"/>
                  </a:lnTo>
                  <a:lnTo>
                    <a:pt x="1072" y="911"/>
                  </a:lnTo>
                  <a:lnTo>
                    <a:pt x="1071" y="913"/>
                  </a:lnTo>
                  <a:lnTo>
                    <a:pt x="1071" y="916"/>
                  </a:lnTo>
                  <a:lnTo>
                    <a:pt x="1070" y="918"/>
                  </a:lnTo>
                  <a:lnTo>
                    <a:pt x="1071" y="919"/>
                  </a:lnTo>
                  <a:lnTo>
                    <a:pt x="1072" y="921"/>
                  </a:lnTo>
                  <a:lnTo>
                    <a:pt x="1073" y="924"/>
                  </a:lnTo>
                  <a:lnTo>
                    <a:pt x="1075" y="927"/>
                  </a:lnTo>
                  <a:lnTo>
                    <a:pt x="1076" y="929"/>
                  </a:lnTo>
                  <a:lnTo>
                    <a:pt x="1076" y="930"/>
                  </a:lnTo>
                  <a:lnTo>
                    <a:pt x="1076" y="936"/>
                  </a:lnTo>
                  <a:lnTo>
                    <a:pt x="1076" y="941"/>
                  </a:lnTo>
                  <a:lnTo>
                    <a:pt x="1077" y="945"/>
                  </a:lnTo>
                  <a:lnTo>
                    <a:pt x="1079" y="949"/>
                  </a:lnTo>
                  <a:lnTo>
                    <a:pt x="1083" y="957"/>
                  </a:lnTo>
                  <a:close/>
                  <a:moveTo>
                    <a:pt x="1007" y="1006"/>
                  </a:moveTo>
                  <a:lnTo>
                    <a:pt x="999" y="1026"/>
                  </a:lnTo>
                  <a:lnTo>
                    <a:pt x="1004" y="1014"/>
                  </a:lnTo>
                  <a:lnTo>
                    <a:pt x="1007" y="1006"/>
                  </a:lnTo>
                  <a:close/>
                  <a:moveTo>
                    <a:pt x="964" y="1053"/>
                  </a:moveTo>
                  <a:lnTo>
                    <a:pt x="937" y="1059"/>
                  </a:lnTo>
                  <a:lnTo>
                    <a:pt x="954" y="1055"/>
                  </a:lnTo>
                  <a:lnTo>
                    <a:pt x="972" y="1051"/>
                  </a:lnTo>
                  <a:lnTo>
                    <a:pt x="990" y="1047"/>
                  </a:lnTo>
                  <a:lnTo>
                    <a:pt x="964" y="1053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6" name="Freeform 10">
              <a:extLst>
                <a:ext uri="{FF2B5EF4-FFF2-40B4-BE49-F238E27FC236}">
                  <a16:creationId xmlns:a16="http://schemas.microsoft.com/office/drawing/2014/main" id="{9B28AC4D-C6C8-C2BA-822F-C2148FF5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363" y="3973513"/>
              <a:ext cx="1687513" cy="971550"/>
            </a:xfrm>
            <a:custGeom>
              <a:avLst/>
              <a:gdLst>
                <a:gd name="T0" fmla="*/ 970 w 1063"/>
                <a:gd name="T1" fmla="*/ 383 h 612"/>
                <a:gd name="T2" fmla="*/ 942 w 1063"/>
                <a:gd name="T3" fmla="*/ 386 h 612"/>
                <a:gd name="T4" fmla="*/ 924 w 1063"/>
                <a:gd name="T5" fmla="*/ 378 h 612"/>
                <a:gd name="T6" fmla="*/ 895 w 1063"/>
                <a:gd name="T7" fmla="*/ 383 h 612"/>
                <a:gd name="T8" fmla="*/ 891 w 1063"/>
                <a:gd name="T9" fmla="*/ 391 h 612"/>
                <a:gd name="T10" fmla="*/ 894 w 1063"/>
                <a:gd name="T11" fmla="*/ 400 h 612"/>
                <a:gd name="T12" fmla="*/ 892 w 1063"/>
                <a:gd name="T13" fmla="*/ 409 h 612"/>
                <a:gd name="T14" fmla="*/ 885 w 1063"/>
                <a:gd name="T15" fmla="*/ 419 h 612"/>
                <a:gd name="T16" fmla="*/ 877 w 1063"/>
                <a:gd name="T17" fmla="*/ 443 h 612"/>
                <a:gd name="T18" fmla="*/ 895 w 1063"/>
                <a:gd name="T19" fmla="*/ 448 h 612"/>
                <a:gd name="T20" fmla="*/ 921 w 1063"/>
                <a:gd name="T21" fmla="*/ 452 h 612"/>
                <a:gd name="T22" fmla="*/ 942 w 1063"/>
                <a:gd name="T23" fmla="*/ 459 h 612"/>
                <a:gd name="T24" fmla="*/ 974 w 1063"/>
                <a:gd name="T25" fmla="*/ 486 h 612"/>
                <a:gd name="T26" fmla="*/ 993 w 1063"/>
                <a:gd name="T27" fmla="*/ 510 h 612"/>
                <a:gd name="T28" fmla="*/ 1002 w 1063"/>
                <a:gd name="T29" fmla="*/ 526 h 612"/>
                <a:gd name="T30" fmla="*/ 1027 w 1063"/>
                <a:gd name="T31" fmla="*/ 543 h 612"/>
                <a:gd name="T32" fmla="*/ 1036 w 1063"/>
                <a:gd name="T33" fmla="*/ 553 h 612"/>
                <a:gd name="T34" fmla="*/ 1053 w 1063"/>
                <a:gd name="T35" fmla="*/ 583 h 612"/>
                <a:gd name="T36" fmla="*/ 230 w 1063"/>
                <a:gd name="T37" fmla="*/ 610 h 612"/>
                <a:gd name="T38" fmla="*/ 219 w 1063"/>
                <a:gd name="T39" fmla="*/ 595 h 612"/>
                <a:gd name="T40" fmla="*/ 208 w 1063"/>
                <a:gd name="T41" fmla="*/ 581 h 612"/>
                <a:gd name="T42" fmla="*/ 219 w 1063"/>
                <a:gd name="T43" fmla="*/ 561 h 612"/>
                <a:gd name="T44" fmla="*/ 190 w 1063"/>
                <a:gd name="T45" fmla="*/ 543 h 612"/>
                <a:gd name="T46" fmla="*/ 184 w 1063"/>
                <a:gd name="T47" fmla="*/ 527 h 612"/>
                <a:gd name="T48" fmla="*/ 169 w 1063"/>
                <a:gd name="T49" fmla="*/ 519 h 612"/>
                <a:gd name="T50" fmla="*/ 155 w 1063"/>
                <a:gd name="T51" fmla="*/ 510 h 612"/>
                <a:gd name="T52" fmla="*/ 132 w 1063"/>
                <a:gd name="T53" fmla="*/ 500 h 612"/>
                <a:gd name="T54" fmla="*/ 113 w 1063"/>
                <a:gd name="T55" fmla="*/ 484 h 612"/>
                <a:gd name="T56" fmla="*/ 98 w 1063"/>
                <a:gd name="T57" fmla="*/ 469 h 612"/>
                <a:gd name="T58" fmla="*/ 108 w 1063"/>
                <a:gd name="T59" fmla="*/ 449 h 612"/>
                <a:gd name="T60" fmla="*/ 92 w 1063"/>
                <a:gd name="T61" fmla="*/ 437 h 612"/>
                <a:gd name="T62" fmla="*/ 75 w 1063"/>
                <a:gd name="T63" fmla="*/ 419 h 612"/>
                <a:gd name="T64" fmla="*/ 33 w 1063"/>
                <a:gd name="T65" fmla="*/ 406 h 612"/>
                <a:gd name="T66" fmla="*/ 12 w 1063"/>
                <a:gd name="T67" fmla="*/ 400 h 612"/>
                <a:gd name="T68" fmla="*/ 7 w 1063"/>
                <a:gd name="T69" fmla="*/ 369 h 612"/>
                <a:gd name="T70" fmla="*/ 0 w 1063"/>
                <a:gd name="T71" fmla="*/ 357 h 612"/>
                <a:gd name="T72" fmla="*/ 38 w 1063"/>
                <a:gd name="T73" fmla="*/ 326 h 612"/>
                <a:gd name="T74" fmla="*/ 62 w 1063"/>
                <a:gd name="T75" fmla="*/ 272 h 612"/>
                <a:gd name="T76" fmla="*/ 75 w 1063"/>
                <a:gd name="T77" fmla="*/ 234 h 612"/>
                <a:gd name="T78" fmla="*/ 84 w 1063"/>
                <a:gd name="T79" fmla="*/ 214 h 612"/>
                <a:gd name="T80" fmla="*/ 95 w 1063"/>
                <a:gd name="T81" fmla="*/ 193 h 612"/>
                <a:gd name="T82" fmla="*/ 109 w 1063"/>
                <a:gd name="T83" fmla="*/ 193 h 612"/>
                <a:gd name="T84" fmla="*/ 121 w 1063"/>
                <a:gd name="T85" fmla="*/ 191 h 612"/>
                <a:gd name="T86" fmla="*/ 148 w 1063"/>
                <a:gd name="T87" fmla="*/ 185 h 612"/>
                <a:gd name="T88" fmla="*/ 166 w 1063"/>
                <a:gd name="T89" fmla="*/ 183 h 612"/>
                <a:gd name="T90" fmla="*/ 181 w 1063"/>
                <a:gd name="T91" fmla="*/ 211 h 612"/>
                <a:gd name="T92" fmla="*/ 236 w 1063"/>
                <a:gd name="T93" fmla="*/ 274 h 612"/>
                <a:gd name="T94" fmla="*/ 357 w 1063"/>
                <a:gd name="T95" fmla="*/ 267 h 612"/>
                <a:gd name="T96" fmla="*/ 462 w 1063"/>
                <a:gd name="T97" fmla="*/ 283 h 612"/>
                <a:gd name="T98" fmla="*/ 540 w 1063"/>
                <a:gd name="T99" fmla="*/ 219 h 612"/>
                <a:gd name="T100" fmla="*/ 657 w 1063"/>
                <a:gd name="T101" fmla="*/ 252 h 612"/>
                <a:gd name="T102" fmla="*/ 756 w 1063"/>
                <a:gd name="T103" fmla="*/ 186 h 612"/>
                <a:gd name="T104" fmla="*/ 810 w 1063"/>
                <a:gd name="T105" fmla="*/ 82 h 612"/>
                <a:gd name="T106" fmla="*/ 850 w 1063"/>
                <a:gd name="T107" fmla="*/ 18 h 612"/>
                <a:gd name="T108" fmla="*/ 848 w 1063"/>
                <a:gd name="T109" fmla="*/ 0 h 612"/>
                <a:gd name="T110" fmla="*/ 884 w 1063"/>
                <a:gd name="T111" fmla="*/ 62 h 612"/>
                <a:gd name="T112" fmla="*/ 890 w 1063"/>
                <a:gd name="T113" fmla="*/ 151 h 612"/>
                <a:gd name="T114" fmla="*/ 971 w 1063"/>
                <a:gd name="T115" fmla="*/ 223 h 612"/>
                <a:gd name="T116" fmla="*/ 963 w 1063"/>
                <a:gd name="T117" fmla="*/ 264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63" h="612">
                  <a:moveTo>
                    <a:pt x="981" y="280"/>
                  </a:moveTo>
                  <a:lnTo>
                    <a:pt x="982" y="306"/>
                  </a:lnTo>
                  <a:lnTo>
                    <a:pt x="984" y="334"/>
                  </a:lnTo>
                  <a:lnTo>
                    <a:pt x="986" y="364"/>
                  </a:lnTo>
                  <a:lnTo>
                    <a:pt x="985" y="366"/>
                  </a:lnTo>
                  <a:lnTo>
                    <a:pt x="985" y="368"/>
                  </a:lnTo>
                  <a:lnTo>
                    <a:pt x="984" y="370"/>
                  </a:lnTo>
                  <a:lnTo>
                    <a:pt x="981" y="373"/>
                  </a:lnTo>
                  <a:lnTo>
                    <a:pt x="971" y="382"/>
                  </a:lnTo>
                  <a:lnTo>
                    <a:pt x="970" y="383"/>
                  </a:lnTo>
                  <a:lnTo>
                    <a:pt x="968" y="383"/>
                  </a:lnTo>
                  <a:lnTo>
                    <a:pt x="962" y="383"/>
                  </a:lnTo>
                  <a:lnTo>
                    <a:pt x="959" y="384"/>
                  </a:lnTo>
                  <a:lnTo>
                    <a:pt x="956" y="384"/>
                  </a:lnTo>
                  <a:lnTo>
                    <a:pt x="955" y="385"/>
                  </a:lnTo>
                  <a:lnTo>
                    <a:pt x="954" y="385"/>
                  </a:lnTo>
                  <a:lnTo>
                    <a:pt x="950" y="390"/>
                  </a:lnTo>
                  <a:lnTo>
                    <a:pt x="948" y="390"/>
                  </a:lnTo>
                  <a:lnTo>
                    <a:pt x="944" y="389"/>
                  </a:lnTo>
                  <a:lnTo>
                    <a:pt x="942" y="386"/>
                  </a:lnTo>
                  <a:lnTo>
                    <a:pt x="939" y="383"/>
                  </a:lnTo>
                  <a:lnTo>
                    <a:pt x="937" y="381"/>
                  </a:lnTo>
                  <a:lnTo>
                    <a:pt x="935" y="380"/>
                  </a:lnTo>
                  <a:lnTo>
                    <a:pt x="934" y="381"/>
                  </a:lnTo>
                  <a:lnTo>
                    <a:pt x="932" y="382"/>
                  </a:lnTo>
                  <a:lnTo>
                    <a:pt x="930" y="382"/>
                  </a:lnTo>
                  <a:lnTo>
                    <a:pt x="928" y="381"/>
                  </a:lnTo>
                  <a:lnTo>
                    <a:pt x="927" y="380"/>
                  </a:lnTo>
                  <a:lnTo>
                    <a:pt x="925" y="378"/>
                  </a:lnTo>
                  <a:lnTo>
                    <a:pt x="924" y="378"/>
                  </a:lnTo>
                  <a:lnTo>
                    <a:pt x="924" y="380"/>
                  </a:lnTo>
                  <a:lnTo>
                    <a:pt x="922" y="381"/>
                  </a:lnTo>
                  <a:lnTo>
                    <a:pt x="916" y="382"/>
                  </a:lnTo>
                  <a:lnTo>
                    <a:pt x="915" y="381"/>
                  </a:lnTo>
                  <a:lnTo>
                    <a:pt x="913" y="382"/>
                  </a:lnTo>
                  <a:lnTo>
                    <a:pt x="912" y="383"/>
                  </a:lnTo>
                  <a:lnTo>
                    <a:pt x="911" y="383"/>
                  </a:lnTo>
                  <a:lnTo>
                    <a:pt x="900" y="381"/>
                  </a:lnTo>
                  <a:lnTo>
                    <a:pt x="899" y="381"/>
                  </a:lnTo>
                  <a:lnTo>
                    <a:pt x="895" y="383"/>
                  </a:lnTo>
                  <a:lnTo>
                    <a:pt x="895" y="384"/>
                  </a:lnTo>
                  <a:lnTo>
                    <a:pt x="896" y="384"/>
                  </a:lnTo>
                  <a:lnTo>
                    <a:pt x="895" y="385"/>
                  </a:lnTo>
                  <a:lnTo>
                    <a:pt x="894" y="385"/>
                  </a:lnTo>
                  <a:lnTo>
                    <a:pt x="892" y="386"/>
                  </a:lnTo>
                  <a:lnTo>
                    <a:pt x="892" y="387"/>
                  </a:lnTo>
                  <a:lnTo>
                    <a:pt x="892" y="389"/>
                  </a:lnTo>
                  <a:lnTo>
                    <a:pt x="892" y="390"/>
                  </a:lnTo>
                  <a:lnTo>
                    <a:pt x="891" y="390"/>
                  </a:lnTo>
                  <a:lnTo>
                    <a:pt x="891" y="391"/>
                  </a:lnTo>
                  <a:lnTo>
                    <a:pt x="892" y="391"/>
                  </a:lnTo>
                  <a:lnTo>
                    <a:pt x="892" y="392"/>
                  </a:lnTo>
                  <a:lnTo>
                    <a:pt x="892" y="393"/>
                  </a:lnTo>
                  <a:lnTo>
                    <a:pt x="892" y="395"/>
                  </a:lnTo>
                  <a:lnTo>
                    <a:pt x="891" y="395"/>
                  </a:lnTo>
                  <a:lnTo>
                    <a:pt x="892" y="397"/>
                  </a:lnTo>
                  <a:lnTo>
                    <a:pt x="892" y="398"/>
                  </a:lnTo>
                  <a:lnTo>
                    <a:pt x="893" y="399"/>
                  </a:lnTo>
                  <a:lnTo>
                    <a:pt x="893" y="400"/>
                  </a:lnTo>
                  <a:lnTo>
                    <a:pt x="894" y="400"/>
                  </a:lnTo>
                  <a:lnTo>
                    <a:pt x="895" y="401"/>
                  </a:lnTo>
                  <a:lnTo>
                    <a:pt x="895" y="402"/>
                  </a:lnTo>
                  <a:lnTo>
                    <a:pt x="895" y="403"/>
                  </a:lnTo>
                  <a:lnTo>
                    <a:pt x="894" y="403"/>
                  </a:lnTo>
                  <a:lnTo>
                    <a:pt x="893" y="403"/>
                  </a:lnTo>
                  <a:lnTo>
                    <a:pt x="892" y="405"/>
                  </a:lnTo>
                  <a:lnTo>
                    <a:pt x="892" y="406"/>
                  </a:lnTo>
                  <a:lnTo>
                    <a:pt x="892" y="407"/>
                  </a:lnTo>
                  <a:lnTo>
                    <a:pt x="892" y="408"/>
                  </a:lnTo>
                  <a:lnTo>
                    <a:pt x="892" y="409"/>
                  </a:lnTo>
                  <a:lnTo>
                    <a:pt x="893" y="410"/>
                  </a:lnTo>
                  <a:lnTo>
                    <a:pt x="894" y="410"/>
                  </a:lnTo>
                  <a:lnTo>
                    <a:pt x="893" y="412"/>
                  </a:lnTo>
                  <a:lnTo>
                    <a:pt x="893" y="414"/>
                  </a:lnTo>
                  <a:lnTo>
                    <a:pt x="892" y="415"/>
                  </a:lnTo>
                  <a:lnTo>
                    <a:pt x="890" y="416"/>
                  </a:lnTo>
                  <a:lnTo>
                    <a:pt x="887" y="416"/>
                  </a:lnTo>
                  <a:lnTo>
                    <a:pt x="886" y="417"/>
                  </a:lnTo>
                  <a:lnTo>
                    <a:pt x="886" y="418"/>
                  </a:lnTo>
                  <a:lnTo>
                    <a:pt x="885" y="419"/>
                  </a:lnTo>
                  <a:lnTo>
                    <a:pt x="879" y="425"/>
                  </a:lnTo>
                  <a:lnTo>
                    <a:pt x="878" y="427"/>
                  </a:lnTo>
                  <a:lnTo>
                    <a:pt x="877" y="428"/>
                  </a:lnTo>
                  <a:lnTo>
                    <a:pt x="877" y="429"/>
                  </a:lnTo>
                  <a:lnTo>
                    <a:pt x="877" y="431"/>
                  </a:lnTo>
                  <a:lnTo>
                    <a:pt x="876" y="432"/>
                  </a:lnTo>
                  <a:lnTo>
                    <a:pt x="875" y="434"/>
                  </a:lnTo>
                  <a:lnTo>
                    <a:pt x="874" y="435"/>
                  </a:lnTo>
                  <a:lnTo>
                    <a:pt x="877" y="442"/>
                  </a:lnTo>
                  <a:lnTo>
                    <a:pt x="877" y="443"/>
                  </a:lnTo>
                  <a:lnTo>
                    <a:pt x="879" y="444"/>
                  </a:lnTo>
                  <a:lnTo>
                    <a:pt x="879" y="445"/>
                  </a:lnTo>
                  <a:lnTo>
                    <a:pt x="881" y="447"/>
                  </a:lnTo>
                  <a:lnTo>
                    <a:pt x="884" y="448"/>
                  </a:lnTo>
                  <a:lnTo>
                    <a:pt x="886" y="448"/>
                  </a:lnTo>
                  <a:lnTo>
                    <a:pt x="887" y="449"/>
                  </a:lnTo>
                  <a:lnTo>
                    <a:pt x="887" y="448"/>
                  </a:lnTo>
                  <a:lnTo>
                    <a:pt x="889" y="448"/>
                  </a:lnTo>
                  <a:lnTo>
                    <a:pt x="892" y="447"/>
                  </a:lnTo>
                  <a:lnTo>
                    <a:pt x="895" y="448"/>
                  </a:lnTo>
                  <a:lnTo>
                    <a:pt x="899" y="449"/>
                  </a:lnTo>
                  <a:lnTo>
                    <a:pt x="901" y="450"/>
                  </a:lnTo>
                  <a:lnTo>
                    <a:pt x="902" y="452"/>
                  </a:lnTo>
                  <a:lnTo>
                    <a:pt x="904" y="453"/>
                  </a:lnTo>
                  <a:lnTo>
                    <a:pt x="910" y="454"/>
                  </a:lnTo>
                  <a:lnTo>
                    <a:pt x="911" y="454"/>
                  </a:lnTo>
                  <a:lnTo>
                    <a:pt x="913" y="453"/>
                  </a:lnTo>
                  <a:lnTo>
                    <a:pt x="915" y="452"/>
                  </a:lnTo>
                  <a:lnTo>
                    <a:pt x="918" y="452"/>
                  </a:lnTo>
                  <a:lnTo>
                    <a:pt x="921" y="452"/>
                  </a:lnTo>
                  <a:lnTo>
                    <a:pt x="922" y="452"/>
                  </a:lnTo>
                  <a:lnTo>
                    <a:pt x="924" y="453"/>
                  </a:lnTo>
                  <a:lnTo>
                    <a:pt x="926" y="453"/>
                  </a:lnTo>
                  <a:lnTo>
                    <a:pt x="927" y="454"/>
                  </a:lnTo>
                  <a:lnTo>
                    <a:pt x="929" y="457"/>
                  </a:lnTo>
                  <a:lnTo>
                    <a:pt x="929" y="458"/>
                  </a:lnTo>
                  <a:lnTo>
                    <a:pt x="932" y="458"/>
                  </a:lnTo>
                  <a:lnTo>
                    <a:pt x="938" y="458"/>
                  </a:lnTo>
                  <a:lnTo>
                    <a:pt x="939" y="458"/>
                  </a:lnTo>
                  <a:lnTo>
                    <a:pt x="942" y="459"/>
                  </a:lnTo>
                  <a:lnTo>
                    <a:pt x="945" y="460"/>
                  </a:lnTo>
                  <a:lnTo>
                    <a:pt x="946" y="461"/>
                  </a:lnTo>
                  <a:lnTo>
                    <a:pt x="947" y="462"/>
                  </a:lnTo>
                  <a:lnTo>
                    <a:pt x="951" y="467"/>
                  </a:lnTo>
                  <a:lnTo>
                    <a:pt x="955" y="470"/>
                  </a:lnTo>
                  <a:lnTo>
                    <a:pt x="956" y="470"/>
                  </a:lnTo>
                  <a:lnTo>
                    <a:pt x="959" y="472"/>
                  </a:lnTo>
                  <a:lnTo>
                    <a:pt x="960" y="472"/>
                  </a:lnTo>
                  <a:lnTo>
                    <a:pt x="963" y="473"/>
                  </a:lnTo>
                  <a:lnTo>
                    <a:pt x="974" y="486"/>
                  </a:lnTo>
                  <a:lnTo>
                    <a:pt x="977" y="489"/>
                  </a:lnTo>
                  <a:lnTo>
                    <a:pt x="978" y="492"/>
                  </a:lnTo>
                  <a:lnTo>
                    <a:pt x="978" y="501"/>
                  </a:lnTo>
                  <a:lnTo>
                    <a:pt x="978" y="502"/>
                  </a:lnTo>
                  <a:lnTo>
                    <a:pt x="982" y="506"/>
                  </a:lnTo>
                  <a:lnTo>
                    <a:pt x="986" y="509"/>
                  </a:lnTo>
                  <a:lnTo>
                    <a:pt x="987" y="510"/>
                  </a:lnTo>
                  <a:lnTo>
                    <a:pt x="989" y="510"/>
                  </a:lnTo>
                  <a:lnTo>
                    <a:pt x="991" y="509"/>
                  </a:lnTo>
                  <a:lnTo>
                    <a:pt x="993" y="510"/>
                  </a:lnTo>
                  <a:lnTo>
                    <a:pt x="994" y="512"/>
                  </a:lnTo>
                  <a:lnTo>
                    <a:pt x="994" y="514"/>
                  </a:lnTo>
                  <a:lnTo>
                    <a:pt x="994" y="517"/>
                  </a:lnTo>
                  <a:lnTo>
                    <a:pt x="994" y="518"/>
                  </a:lnTo>
                  <a:lnTo>
                    <a:pt x="994" y="520"/>
                  </a:lnTo>
                  <a:lnTo>
                    <a:pt x="995" y="521"/>
                  </a:lnTo>
                  <a:lnTo>
                    <a:pt x="996" y="521"/>
                  </a:lnTo>
                  <a:lnTo>
                    <a:pt x="996" y="523"/>
                  </a:lnTo>
                  <a:lnTo>
                    <a:pt x="997" y="524"/>
                  </a:lnTo>
                  <a:lnTo>
                    <a:pt x="1002" y="526"/>
                  </a:lnTo>
                  <a:lnTo>
                    <a:pt x="1002" y="527"/>
                  </a:lnTo>
                  <a:lnTo>
                    <a:pt x="1002" y="529"/>
                  </a:lnTo>
                  <a:lnTo>
                    <a:pt x="1003" y="529"/>
                  </a:lnTo>
                  <a:lnTo>
                    <a:pt x="1004" y="529"/>
                  </a:lnTo>
                  <a:lnTo>
                    <a:pt x="1004" y="531"/>
                  </a:lnTo>
                  <a:lnTo>
                    <a:pt x="1017" y="534"/>
                  </a:lnTo>
                  <a:lnTo>
                    <a:pt x="1024" y="537"/>
                  </a:lnTo>
                  <a:lnTo>
                    <a:pt x="1025" y="540"/>
                  </a:lnTo>
                  <a:lnTo>
                    <a:pt x="1025" y="541"/>
                  </a:lnTo>
                  <a:lnTo>
                    <a:pt x="1027" y="543"/>
                  </a:lnTo>
                  <a:lnTo>
                    <a:pt x="1027" y="544"/>
                  </a:lnTo>
                  <a:lnTo>
                    <a:pt x="1027" y="545"/>
                  </a:lnTo>
                  <a:lnTo>
                    <a:pt x="1025" y="545"/>
                  </a:lnTo>
                  <a:lnTo>
                    <a:pt x="1025" y="546"/>
                  </a:lnTo>
                  <a:lnTo>
                    <a:pt x="1025" y="548"/>
                  </a:lnTo>
                  <a:lnTo>
                    <a:pt x="1027" y="552"/>
                  </a:lnTo>
                  <a:lnTo>
                    <a:pt x="1028" y="552"/>
                  </a:lnTo>
                  <a:lnTo>
                    <a:pt x="1029" y="553"/>
                  </a:lnTo>
                  <a:lnTo>
                    <a:pt x="1033" y="553"/>
                  </a:lnTo>
                  <a:lnTo>
                    <a:pt x="1036" y="553"/>
                  </a:lnTo>
                  <a:lnTo>
                    <a:pt x="1038" y="554"/>
                  </a:lnTo>
                  <a:lnTo>
                    <a:pt x="1045" y="559"/>
                  </a:lnTo>
                  <a:lnTo>
                    <a:pt x="1045" y="560"/>
                  </a:lnTo>
                  <a:lnTo>
                    <a:pt x="1045" y="561"/>
                  </a:lnTo>
                  <a:lnTo>
                    <a:pt x="1047" y="562"/>
                  </a:lnTo>
                  <a:lnTo>
                    <a:pt x="1047" y="564"/>
                  </a:lnTo>
                  <a:lnTo>
                    <a:pt x="1048" y="567"/>
                  </a:lnTo>
                  <a:lnTo>
                    <a:pt x="1049" y="571"/>
                  </a:lnTo>
                  <a:lnTo>
                    <a:pt x="1051" y="577"/>
                  </a:lnTo>
                  <a:lnTo>
                    <a:pt x="1053" y="583"/>
                  </a:lnTo>
                  <a:lnTo>
                    <a:pt x="1053" y="585"/>
                  </a:lnTo>
                  <a:lnTo>
                    <a:pt x="1057" y="592"/>
                  </a:lnTo>
                  <a:lnTo>
                    <a:pt x="1057" y="594"/>
                  </a:lnTo>
                  <a:lnTo>
                    <a:pt x="1057" y="600"/>
                  </a:lnTo>
                  <a:lnTo>
                    <a:pt x="1058" y="602"/>
                  </a:lnTo>
                  <a:lnTo>
                    <a:pt x="1062" y="608"/>
                  </a:lnTo>
                  <a:lnTo>
                    <a:pt x="1063" y="612"/>
                  </a:lnTo>
                  <a:lnTo>
                    <a:pt x="228" y="612"/>
                  </a:lnTo>
                  <a:lnTo>
                    <a:pt x="229" y="611"/>
                  </a:lnTo>
                  <a:lnTo>
                    <a:pt x="230" y="610"/>
                  </a:lnTo>
                  <a:lnTo>
                    <a:pt x="231" y="609"/>
                  </a:lnTo>
                  <a:lnTo>
                    <a:pt x="231" y="607"/>
                  </a:lnTo>
                  <a:lnTo>
                    <a:pt x="230" y="606"/>
                  </a:lnTo>
                  <a:lnTo>
                    <a:pt x="229" y="604"/>
                  </a:lnTo>
                  <a:lnTo>
                    <a:pt x="227" y="604"/>
                  </a:lnTo>
                  <a:lnTo>
                    <a:pt x="227" y="602"/>
                  </a:lnTo>
                  <a:lnTo>
                    <a:pt x="226" y="599"/>
                  </a:lnTo>
                  <a:lnTo>
                    <a:pt x="225" y="598"/>
                  </a:lnTo>
                  <a:lnTo>
                    <a:pt x="220" y="598"/>
                  </a:lnTo>
                  <a:lnTo>
                    <a:pt x="219" y="595"/>
                  </a:lnTo>
                  <a:lnTo>
                    <a:pt x="216" y="593"/>
                  </a:lnTo>
                  <a:lnTo>
                    <a:pt x="214" y="591"/>
                  </a:lnTo>
                  <a:lnTo>
                    <a:pt x="212" y="590"/>
                  </a:lnTo>
                  <a:lnTo>
                    <a:pt x="211" y="590"/>
                  </a:lnTo>
                  <a:lnTo>
                    <a:pt x="210" y="588"/>
                  </a:lnTo>
                  <a:lnTo>
                    <a:pt x="209" y="586"/>
                  </a:lnTo>
                  <a:lnTo>
                    <a:pt x="210" y="584"/>
                  </a:lnTo>
                  <a:lnTo>
                    <a:pt x="210" y="583"/>
                  </a:lnTo>
                  <a:lnTo>
                    <a:pt x="210" y="581"/>
                  </a:lnTo>
                  <a:lnTo>
                    <a:pt x="208" y="581"/>
                  </a:lnTo>
                  <a:lnTo>
                    <a:pt x="209" y="579"/>
                  </a:lnTo>
                  <a:lnTo>
                    <a:pt x="210" y="578"/>
                  </a:lnTo>
                  <a:lnTo>
                    <a:pt x="211" y="578"/>
                  </a:lnTo>
                  <a:lnTo>
                    <a:pt x="211" y="577"/>
                  </a:lnTo>
                  <a:lnTo>
                    <a:pt x="213" y="574"/>
                  </a:lnTo>
                  <a:lnTo>
                    <a:pt x="217" y="569"/>
                  </a:lnTo>
                  <a:lnTo>
                    <a:pt x="218" y="566"/>
                  </a:lnTo>
                  <a:lnTo>
                    <a:pt x="219" y="565"/>
                  </a:lnTo>
                  <a:lnTo>
                    <a:pt x="219" y="564"/>
                  </a:lnTo>
                  <a:lnTo>
                    <a:pt x="219" y="561"/>
                  </a:lnTo>
                  <a:lnTo>
                    <a:pt x="214" y="559"/>
                  </a:lnTo>
                  <a:lnTo>
                    <a:pt x="208" y="557"/>
                  </a:lnTo>
                  <a:lnTo>
                    <a:pt x="204" y="556"/>
                  </a:lnTo>
                  <a:lnTo>
                    <a:pt x="203" y="553"/>
                  </a:lnTo>
                  <a:lnTo>
                    <a:pt x="199" y="550"/>
                  </a:lnTo>
                  <a:lnTo>
                    <a:pt x="196" y="546"/>
                  </a:lnTo>
                  <a:lnTo>
                    <a:pt x="194" y="545"/>
                  </a:lnTo>
                  <a:lnTo>
                    <a:pt x="193" y="545"/>
                  </a:lnTo>
                  <a:lnTo>
                    <a:pt x="191" y="544"/>
                  </a:lnTo>
                  <a:lnTo>
                    <a:pt x="190" y="543"/>
                  </a:lnTo>
                  <a:lnTo>
                    <a:pt x="188" y="542"/>
                  </a:lnTo>
                  <a:lnTo>
                    <a:pt x="188" y="541"/>
                  </a:lnTo>
                  <a:lnTo>
                    <a:pt x="188" y="540"/>
                  </a:lnTo>
                  <a:lnTo>
                    <a:pt x="188" y="539"/>
                  </a:lnTo>
                  <a:lnTo>
                    <a:pt x="188" y="537"/>
                  </a:lnTo>
                  <a:lnTo>
                    <a:pt x="187" y="537"/>
                  </a:lnTo>
                  <a:lnTo>
                    <a:pt x="186" y="537"/>
                  </a:lnTo>
                  <a:lnTo>
                    <a:pt x="185" y="535"/>
                  </a:lnTo>
                  <a:lnTo>
                    <a:pt x="184" y="529"/>
                  </a:lnTo>
                  <a:lnTo>
                    <a:pt x="184" y="527"/>
                  </a:lnTo>
                  <a:lnTo>
                    <a:pt x="179" y="527"/>
                  </a:lnTo>
                  <a:lnTo>
                    <a:pt x="178" y="526"/>
                  </a:lnTo>
                  <a:lnTo>
                    <a:pt x="178" y="525"/>
                  </a:lnTo>
                  <a:lnTo>
                    <a:pt x="177" y="525"/>
                  </a:lnTo>
                  <a:lnTo>
                    <a:pt x="176" y="524"/>
                  </a:lnTo>
                  <a:lnTo>
                    <a:pt x="175" y="524"/>
                  </a:lnTo>
                  <a:lnTo>
                    <a:pt x="174" y="524"/>
                  </a:lnTo>
                  <a:lnTo>
                    <a:pt x="170" y="521"/>
                  </a:lnTo>
                  <a:lnTo>
                    <a:pt x="169" y="520"/>
                  </a:lnTo>
                  <a:lnTo>
                    <a:pt x="169" y="519"/>
                  </a:lnTo>
                  <a:lnTo>
                    <a:pt x="169" y="518"/>
                  </a:lnTo>
                  <a:lnTo>
                    <a:pt x="167" y="517"/>
                  </a:lnTo>
                  <a:lnTo>
                    <a:pt x="162" y="517"/>
                  </a:lnTo>
                  <a:lnTo>
                    <a:pt x="161" y="517"/>
                  </a:lnTo>
                  <a:lnTo>
                    <a:pt x="160" y="515"/>
                  </a:lnTo>
                  <a:lnTo>
                    <a:pt x="160" y="514"/>
                  </a:lnTo>
                  <a:lnTo>
                    <a:pt x="160" y="512"/>
                  </a:lnTo>
                  <a:lnTo>
                    <a:pt x="158" y="512"/>
                  </a:lnTo>
                  <a:lnTo>
                    <a:pt x="157" y="512"/>
                  </a:lnTo>
                  <a:lnTo>
                    <a:pt x="155" y="510"/>
                  </a:lnTo>
                  <a:lnTo>
                    <a:pt x="153" y="510"/>
                  </a:lnTo>
                  <a:lnTo>
                    <a:pt x="152" y="510"/>
                  </a:lnTo>
                  <a:lnTo>
                    <a:pt x="151" y="510"/>
                  </a:lnTo>
                  <a:lnTo>
                    <a:pt x="149" y="508"/>
                  </a:lnTo>
                  <a:lnTo>
                    <a:pt x="147" y="508"/>
                  </a:lnTo>
                  <a:lnTo>
                    <a:pt x="141" y="506"/>
                  </a:lnTo>
                  <a:lnTo>
                    <a:pt x="139" y="504"/>
                  </a:lnTo>
                  <a:lnTo>
                    <a:pt x="135" y="501"/>
                  </a:lnTo>
                  <a:lnTo>
                    <a:pt x="133" y="500"/>
                  </a:lnTo>
                  <a:lnTo>
                    <a:pt x="132" y="500"/>
                  </a:lnTo>
                  <a:lnTo>
                    <a:pt x="130" y="500"/>
                  </a:lnTo>
                  <a:lnTo>
                    <a:pt x="127" y="499"/>
                  </a:lnTo>
                  <a:lnTo>
                    <a:pt x="123" y="497"/>
                  </a:lnTo>
                  <a:lnTo>
                    <a:pt x="118" y="493"/>
                  </a:lnTo>
                  <a:lnTo>
                    <a:pt x="116" y="492"/>
                  </a:lnTo>
                  <a:lnTo>
                    <a:pt x="115" y="491"/>
                  </a:lnTo>
                  <a:lnTo>
                    <a:pt x="115" y="490"/>
                  </a:lnTo>
                  <a:lnTo>
                    <a:pt x="114" y="486"/>
                  </a:lnTo>
                  <a:lnTo>
                    <a:pt x="114" y="485"/>
                  </a:lnTo>
                  <a:lnTo>
                    <a:pt x="113" y="484"/>
                  </a:lnTo>
                  <a:lnTo>
                    <a:pt x="112" y="484"/>
                  </a:lnTo>
                  <a:lnTo>
                    <a:pt x="110" y="484"/>
                  </a:lnTo>
                  <a:lnTo>
                    <a:pt x="109" y="483"/>
                  </a:lnTo>
                  <a:lnTo>
                    <a:pt x="109" y="482"/>
                  </a:lnTo>
                  <a:lnTo>
                    <a:pt x="108" y="481"/>
                  </a:lnTo>
                  <a:lnTo>
                    <a:pt x="107" y="479"/>
                  </a:lnTo>
                  <a:lnTo>
                    <a:pt x="101" y="476"/>
                  </a:lnTo>
                  <a:lnTo>
                    <a:pt x="99" y="472"/>
                  </a:lnTo>
                  <a:lnTo>
                    <a:pt x="98" y="470"/>
                  </a:lnTo>
                  <a:lnTo>
                    <a:pt x="98" y="469"/>
                  </a:lnTo>
                  <a:lnTo>
                    <a:pt x="100" y="467"/>
                  </a:lnTo>
                  <a:lnTo>
                    <a:pt x="107" y="465"/>
                  </a:lnTo>
                  <a:lnTo>
                    <a:pt x="109" y="462"/>
                  </a:lnTo>
                  <a:lnTo>
                    <a:pt x="109" y="460"/>
                  </a:lnTo>
                  <a:lnTo>
                    <a:pt x="109" y="459"/>
                  </a:lnTo>
                  <a:lnTo>
                    <a:pt x="109" y="458"/>
                  </a:lnTo>
                  <a:lnTo>
                    <a:pt x="108" y="457"/>
                  </a:lnTo>
                  <a:lnTo>
                    <a:pt x="109" y="452"/>
                  </a:lnTo>
                  <a:lnTo>
                    <a:pt x="109" y="451"/>
                  </a:lnTo>
                  <a:lnTo>
                    <a:pt x="108" y="449"/>
                  </a:lnTo>
                  <a:lnTo>
                    <a:pt x="107" y="447"/>
                  </a:lnTo>
                  <a:lnTo>
                    <a:pt x="106" y="443"/>
                  </a:lnTo>
                  <a:lnTo>
                    <a:pt x="105" y="442"/>
                  </a:lnTo>
                  <a:lnTo>
                    <a:pt x="104" y="440"/>
                  </a:lnTo>
                  <a:lnTo>
                    <a:pt x="101" y="440"/>
                  </a:lnTo>
                  <a:lnTo>
                    <a:pt x="100" y="439"/>
                  </a:lnTo>
                  <a:lnTo>
                    <a:pt x="99" y="437"/>
                  </a:lnTo>
                  <a:lnTo>
                    <a:pt x="97" y="437"/>
                  </a:lnTo>
                  <a:lnTo>
                    <a:pt x="96" y="437"/>
                  </a:lnTo>
                  <a:lnTo>
                    <a:pt x="92" y="437"/>
                  </a:lnTo>
                  <a:lnTo>
                    <a:pt x="91" y="439"/>
                  </a:lnTo>
                  <a:lnTo>
                    <a:pt x="88" y="437"/>
                  </a:lnTo>
                  <a:lnTo>
                    <a:pt x="86" y="435"/>
                  </a:lnTo>
                  <a:lnTo>
                    <a:pt x="80" y="429"/>
                  </a:lnTo>
                  <a:lnTo>
                    <a:pt x="80" y="428"/>
                  </a:lnTo>
                  <a:lnTo>
                    <a:pt x="79" y="428"/>
                  </a:lnTo>
                  <a:lnTo>
                    <a:pt x="78" y="427"/>
                  </a:lnTo>
                  <a:lnTo>
                    <a:pt x="78" y="425"/>
                  </a:lnTo>
                  <a:lnTo>
                    <a:pt x="75" y="423"/>
                  </a:lnTo>
                  <a:lnTo>
                    <a:pt x="75" y="419"/>
                  </a:lnTo>
                  <a:lnTo>
                    <a:pt x="74" y="418"/>
                  </a:lnTo>
                  <a:lnTo>
                    <a:pt x="65" y="410"/>
                  </a:lnTo>
                  <a:lnTo>
                    <a:pt x="62" y="408"/>
                  </a:lnTo>
                  <a:lnTo>
                    <a:pt x="56" y="408"/>
                  </a:lnTo>
                  <a:lnTo>
                    <a:pt x="54" y="406"/>
                  </a:lnTo>
                  <a:lnTo>
                    <a:pt x="52" y="406"/>
                  </a:lnTo>
                  <a:lnTo>
                    <a:pt x="49" y="406"/>
                  </a:lnTo>
                  <a:lnTo>
                    <a:pt x="44" y="405"/>
                  </a:lnTo>
                  <a:lnTo>
                    <a:pt x="37" y="406"/>
                  </a:lnTo>
                  <a:lnTo>
                    <a:pt x="33" y="406"/>
                  </a:lnTo>
                  <a:lnTo>
                    <a:pt x="30" y="403"/>
                  </a:lnTo>
                  <a:lnTo>
                    <a:pt x="29" y="403"/>
                  </a:lnTo>
                  <a:lnTo>
                    <a:pt x="29" y="402"/>
                  </a:lnTo>
                  <a:lnTo>
                    <a:pt x="28" y="401"/>
                  </a:lnTo>
                  <a:lnTo>
                    <a:pt x="26" y="399"/>
                  </a:lnTo>
                  <a:lnTo>
                    <a:pt x="22" y="400"/>
                  </a:lnTo>
                  <a:lnTo>
                    <a:pt x="15" y="402"/>
                  </a:lnTo>
                  <a:lnTo>
                    <a:pt x="15" y="401"/>
                  </a:lnTo>
                  <a:lnTo>
                    <a:pt x="13" y="400"/>
                  </a:lnTo>
                  <a:lnTo>
                    <a:pt x="12" y="400"/>
                  </a:lnTo>
                  <a:lnTo>
                    <a:pt x="11" y="400"/>
                  </a:lnTo>
                  <a:lnTo>
                    <a:pt x="9" y="400"/>
                  </a:lnTo>
                  <a:lnTo>
                    <a:pt x="5" y="399"/>
                  </a:lnTo>
                  <a:lnTo>
                    <a:pt x="3" y="398"/>
                  </a:lnTo>
                  <a:lnTo>
                    <a:pt x="1" y="397"/>
                  </a:lnTo>
                  <a:lnTo>
                    <a:pt x="0" y="395"/>
                  </a:lnTo>
                  <a:lnTo>
                    <a:pt x="0" y="378"/>
                  </a:lnTo>
                  <a:lnTo>
                    <a:pt x="2" y="373"/>
                  </a:lnTo>
                  <a:lnTo>
                    <a:pt x="3" y="372"/>
                  </a:lnTo>
                  <a:lnTo>
                    <a:pt x="7" y="369"/>
                  </a:lnTo>
                  <a:lnTo>
                    <a:pt x="7" y="368"/>
                  </a:lnTo>
                  <a:lnTo>
                    <a:pt x="7" y="367"/>
                  </a:lnTo>
                  <a:lnTo>
                    <a:pt x="4" y="365"/>
                  </a:lnTo>
                  <a:lnTo>
                    <a:pt x="4" y="364"/>
                  </a:lnTo>
                  <a:lnTo>
                    <a:pt x="4" y="362"/>
                  </a:lnTo>
                  <a:lnTo>
                    <a:pt x="6" y="359"/>
                  </a:lnTo>
                  <a:lnTo>
                    <a:pt x="6" y="358"/>
                  </a:lnTo>
                  <a:lnTo>
                    <a:pt x="4" y="357"/>
                  </a:lnTo>
                  <a:lnTo>
                    <a:pt x="1" y="357"/>
                  </a:lnTo>
                  <a:lnTo>
                    <a:pt x="0" y="357"/>
                  </a:lnTo>
                  <a:lnTo>
                    <a:pt x="1" y="357"/>
                  </a:lnTo>
                  <a:lnTo>
                    <a:pt x="1" y="355"/>
                  </a:lnTo>
                  <a:lnTo>
                    <a:pt x="6" y="350"/>
                  </a:lnTo>
                  <a:lnTo>
                    <a:pt x="10" y="349"/>
                  </a:lnTo>
                  <a:lnTo>
                    <a:pt x="21" y="342"/>
                  </a:lnTo>
                  <a:lnTo>
                    <a:pt x="23" y="341"/>
                  </a:lnTo>
                  <a:lnTo>
                    <a:pt x="32" y="340"/>
                  </a:lnTo>
                  <a:lnTo>
                    <a:pt x="37" y="339"/>
                  </a:lnTo>
                  <a:lnTo>
                    <a:pt x="38" y="338"/>
                  </a:lnTo>
                  <a:lnTo>
                    <a:pt x="38" y="326"/>
                  </a:lnTo>
                  <a:lnTo>
                    <a:pt x="39" y="324"/>
                  </a:lnTo>
                  <a:lnTo>
                    <a:pt x="48" y="309"/>
                  </a:lnTo>
                  <a:lnTo>
                    <a:pt x="48" y="308"/>
                  </a:lnTo>
                  <a:lnTo>
                    <a:pt x="50" y="289"/>
                  </a:lnTo>
                  <a:lnTo>
                    <a:pt x="52" y="286"/>
                  </a:lnTo>
                  <a:lnTo>
                    <a:pt x="52" y="285"/>
                  </a:lnTo>
                  <a:lnTo>
                    <a:pt x="55" y="283"/>
                  </a:lnTo>
                  <a:lnTo>
                    <a:pt x="61" y="276"/>
                  </a:lnTo>
                  <a:lnTo>
                    <a:pt x="62" y="274"/>
                  </a:lnTo>
                  <a:lnTo>
                    <a:pt x="62" y="272"/>
                  </a:lnTo>
                  <a:lnTo>
                    <a:pt x="62" y="246"/>
                  </a:lnTo>
                  <a:lnTo>
                    <a:pt x="62" y="243"/>
                  </a:lnTo>
                  <a:lnTo>
                    <a:pt x="62" y="242"/>
                  </a:lnTo>
                  <a:lnTo>
                    <a:pt x="63" y="242"/>
                  </a:lnTo>
                  <a:lnTo>
                    <a:pt x="64" y="242"/>
                  </a:lnTo>
                  <a:lnTo>
                    <a:pt x="65" y="242"/>
                  </a:lnTo>
                  <a:lnTo>
                    <a:pt x="66" y="241"/>
                  </a:lnTo>
                  <a:lnTo>
                    <a:pt x="70" y="238"/>
                  </a:lnTo>
                  <a:lnTo>
                    <a:pt x="73" y="236"/>
                  </a:lnTo>
                  <a:lnTo>
                    <a:pt x="75" y="234"/>
                  </a:lnTo>
                  <a:lnTo>
                    <a:pt x="78" y="231"/>
                  </a:lnTo>
                  <a:lnTo>
                    <a:pt x="79" y="230"/>
                  </a:lnTo>
                  <a:lnTo>
                    <a:pt x="80" y="228"/>
                  </a:lnTo>
                  <a:lnTo>
                    <a:pt x="81" y="226"/>
                  </a:lnTo>
                  <a:lnTo>
                    <a:pt x="81" y="225"/>
                  </a:lnTo>
                  <a:lnTo>
                    <a:pt x="83" y="219"/>
                  </a:lnTo>
                  <a:lnTo>
                    <a:pt x="84" y="216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4"/>
                  </a:lnTo>
                  <a:lnTo>
                    <a:pt x="83" y="211"/>
                  </a:lnTo>
                  <a:lnTo>
                    <a:pt x="83" y="210"/>
                  </a:lnTo>
                  <a:lnTo>
                    <a:pt x="83" y="209"/>
                  </a:lnTo>
                  <a:lnTo>
                    <a:pt x="83" y="208"/>
                  </a:lnTo>
                  <a:lnTo>
                    <a:pt x="89" y="197"/>
                  </a:lnTo>
                  <a:lnTo>
                    <a:pt x="90" y="196"/>
                  </a:lnTo>
                  <a:lnTo>
                    <a:pt x="91" y="196"/>
                  </a:lnTo>
                  <a:lnTo>
                    <a:pt x="92" y="194"/>
                  </a:lnTo>
                  <a:lnTo>
                    <a:pt x="95" y="194"/>
                  </a:lnTo>
                  <a:lnTo>
                    <a:pt x="95" y="193"/>
                  </a:lnTo>
                  <a:lnTo>
                    <a:pt x="98" y="194"/>
                  </a:lnTo>
                  <a:lnTo>
                    <a:pt x="99" y="193"/>
                  </a:lnTo>
                  <a:lnTo>
                    <a:pt x="101" y="193"/>
                  </a:lnTo>
                  <a:lnTo>
                    <a:pt x="102" y="193"/>
                  </a:lnTo>
                  <a:lnTo>
                    <a:pt x="104" y="193"/>
                  </a:lnTo>
                  <a:lnTo>
                    <a:pt x="105" y="192"/>
                  </a:lnTo>
                  <a:lnTo>
                    <a:pt x="106" y="192"/>
                  </a:lnTo>
                  <a:lnTo>
                    <a:pt x="107" y="192"/>
                  </a:lnTo>
                  <a:lnTo>
                    <a:pt x="108" y="193"/>
                  </a:lnTo>
                  <a:lnTo>
                    <a:pt x="109" y="193"/>
                  </a:lnTo>
                  <a:lnTo>
                    <a:pt x="110" y="193"/>
                  </a:lnTo>
                  <a:lnTo>
                    <a:pt x="112" y="193"/>
                  </a:lnTo>
                  <a:lnTo>
                    <a:pt x="113" y="193"/>
                  </a:lnTo>
                  <a:lnTo>
                    <a:pt x="114" y="193"/>
                  </a:lnTo>
                  <a:lnTo>
                    <a:pt x="115" y="193"/>
                  </a:lnTo>
                  <a:lnTo>
                    <a:pt x="116" y="192"/>
                  </a:lnTo>
                  <a:lnTo>
                    <a:pt x="117" y="192"/>
                  </a:lnTo>
                  <a:lnTo>
                    <a:pt x="118" y="192"/>
                  </a:lnTo>
                  <a:lnTo>
                    <a:pt x="119" y="192"/>
                  </a:lnTo>
                  <a:lnTo>
                    <a:pt x="121" y="191"/>
                  </a:lnTo>
                  <a:lnTo>
                    <a:pt x="122" y="191"/>
                  </a:lnTo>
                  <a:lnTo>
                    <a:pt x="123" y="190"/>
                  </a:lnTo>
                  <a:lnTo>
                    <a:pt x="124" y="190"/>
                  </a:lnTo>
                  <a:lnTo>
                    <a:pt x="125" y="190"/>
                  </a:lnTo>
                  <a:lnTo>
                    <a:pt x="130" y="190"/>
                  </a:lnTo>
                  <a:lnTo>
                    <a:pt x="131" y="190"/>
                  </a:lnTo>
                  <a:lnTo>
                    <a:pt x="132" y="190"/>
                  </a:lnTo>
                  <a:lnTo>
                    <a:pt x="140" y="186"/>
                  </a:lnTo>
                  <a:lnTo>
                    <a:pt x="144" y="185"/>
                  </a:lnTo>
                  <a:lnTo>
                    <a:pt x="148" y="185"/>
                  </a:lnTo>
                  <a:lnTo>
                    <a:pt x="150" y="185"/>
                  </a:lnTo>
                  <a:lnTo>
                    <a:pt x="151" y="185"/>
                  </a:lnTo>
                  <a:lnTo>
                    <a:pt x="152" y="185"/>
                  </a:lnTo>
                  <a:lnTo>
                    <a:pt x="156" y="185"/>
                  </a:lnTo>
                  <a:lnTo>
                    <a:pt x="157" y="185"/>
                  </a:lnTo>
                  <a:lnTo>
                    <a:pt x="158" y="184"/>
                  </a:lnTo>
                  <a:lnTo>
                    <a:pt x="160" y="184"/>
                  </a:lnTo>
                  <a:lnTo>
                    <a:pt x="165" y="182"/>
                  </a:lnTo>
                  <a:lnTo>
                    <a:pt x="166" y="182"/>
                  </a:lnTo>
                  <a:lnTo>
                    <a:pt x="166" y="183"/>
                  </a:lnTo>
                  <a:lnTo>
                    <a:pt x="170" y="188"/>
                  </a:lnTo>
                  <a:lnTo>
                    <a:pt x="170" y="189"/>
                  </a:lnTo>
                  <a:lnTo>
                    <a:pt x="170" y="190"/>
                  </a:lnTo>
                  <a:lnTo>
                    <a:pt x="171" y="206"/>
                  </a:lnTo>
                  <a:lnTo>
                    <a:pt x="171" y="207"/>
                  </a:lnTo>
                  <a:lnTo>
                    <a:pt x="173" y="207"/>
                  </a:lnTo>
                  <a:lnTo>
                    <a:pt x="174" y="208"/>
                  </a:lnTo>
                  <a:lnTo>
                    <a:pt x="177" y="210"/>
                  </a:lnTo>
                  <a:lnTo>
                    <a:pt x="178" y="210"/>
                  </a:lnTo>
                  <a:lnTo>
                    <a:pt x="181" y="211"/>
                  </a:lnTo>
                  <a:lnTo>
                    <a:pt x="182" y="211"/>
                  </a:lnTo>
                  <a:lnTo>
                    <a:pt x="182" y="213"/>
                  </a:lnTo>
                  <a:lnTo>
                    <a:pt x="183" y="213"/>
                  </a:lnTo>
                  <a:lnTo>
                    <a:pt x="183" y="214"/>
                  </a:lnTo>
                  <a:lnTo>
                    <a:pt x="188" y="223"/>
                  </a:lnTo>
                  <a:lnTo>
                    <a:pt x="190" y="225"/>
                  </a:lnTo>
                  <a:lnTo>
                    <a:pt x="192" y="226"/>
                  </a:lnTo>
                  <a:lnTo>
                    <a:pt x="199" y="230"/>
                  </a:lnTo>
                  <a:lnTo>
                    <a:pt x="218" y="251"/>
                  </a:lnTo>
                  <a:lnTo>
                    <a:pt x="236" y="274"/>
                  </a:lnTo>
                  <a:lnTo>
                    <a:pt x="240" y="276"/>
                  </a:lnTo>
                  <a:lnTo>
                    <a:pt x="243" y="277"/>
                  </a:lnTo>
                  <a:lnTo>
                    <a:pt x="250" y="277"/>
                  </a:lnTo>
                  <a:lnTo>
                    <a:pt x="288" y="265"/>
                  </a:lnTo>
                  <a:lnTo>
                    <a:pt x="314" y="264"/>
                  </a:lnTo>
                  <a:lnTo>
                    <a:pt x="319" y="265"/>
                  </a:lnTo>
                  <a:lnTo>
                    <a:pt x="333" y="265"/>
                  </a:lnTo>
                  <a:lnTo>
                    <a:pt x="341" y="266"/>
                  </a:lnTo>
                  <a:lnTo>
                    <a:pt x="343" y="265"/>
                  </a:lnTo>
                  <a:lnTo>
                    <a:pt x="357" y="267"/>
                  </a:lnTo>
                  <a:lnTo>
                    <a:pt x="366" y="266"/>
                  </a:lnTo>
                  <a:lnTo>
                    <a:pt x="368" y="266"/>
                  </a:lnTo>
                  <a:lnTo>
                    <a:pt x="369" y="266"/>
                  </a:lnTo>
                  <a:lnTo>
                    <a:pt x="380" y="288"/>
                  </a:lnTo>
                  <a:lnTo>
                    <a:pt x="384" y="292"/>
                  </a:lnTo>
                  <a:lnTo>
                    <a:pt x="424" y="293"/>
                  </a:lnTo>
                  <a:lnTo>
                    <a:pt x="463" y="293"/>
                  </a:lnTo>
                  <a:lnTo>
                    <a:pt x="462" y="291"/>
                  </a:lnTo>
                  <a:lnTo>
                    <a:pt x="461" y="288"/>
                  </a:lnTo>
                  <a:lnTo>
                    <a:pt x="462" y="283"/>
                  </a:lnTo>
                  <a:lnTo>
                    <a:pt x="463" y="278"/>
                  </a:lnTo>
                  <a:lnTo>
                    <a:pt x="470" y="273"/>
                  </a:lnTo>
                  <a:lnTo>
                    <a:pt x="478" y="267"/>
                  </a:lnTo>
                  <a:lnTo>
                    <a:pt x="479" y="265"/>
                  </a:lnTo>
                  <a:lnTo>
                    <a:pt x="492" y="258"/>
                  </a:lnTo>
                  <a:lnTo>
                    <a:pt x="504" y="255"/>
                  </a:lnTo>
                  <a:lnTo>
                    <a:pt x="527" y="249"/>
                  </a:lnTo>
                  <a:lnTo>
                    <a:pt x="535" y="241"/>
                  </a:lnTo>
                  <a:lnTo>
                    <a:pt x="539" y="233"/>
                  </a:lnTo>
                  <a:lnTo>
                    <a:pt x="540" y="219"/>
                  </a:lnTo>
                  <a:lnTo>
                    <a:pt x="542" y="217"/>
                  </a:lnTo>
                  <a:lnTo>
                    <a:pt x="548" y="214"/>
                  </a:lnTo>
                  <a:lnTo>
                    <a:pt x="574" y="200"/>
                  </a:lnTo>
                  <a:lnTo>
                    <a:pt x="579" y="198"/>
                  </a:lnTo>
                  <a:lnTo>
                    <a:pt x="602" y="213"/>
                  </a:lnTo>
                  <a:lnTo>
                    <a:pt x="626" y="227"/>
                  </a:lnTo>
                  <a:lnTo>
                    <a:pt x="652" y="251"/>
                  </a:lnTo>
                  <a:lnTo>
                    <a:pt x="653" y="252"/>
                  </a:lnTo>
                  <a:lnTo>
                    <a:pt x="656" y="253"/>
                  </a:lnTo>
                  <a:lnTo>
                    <a:pt x="657" y="252"/>
                  </a:lnTo>
                  <a:lnTo>
                    <a:pt x="658" y="251"/>
                  </a:lnTo>
                  <a:lnTo>
                    <a:pt x="659" y="250"/>
                  </a:lnTo>
                  <a:lnTo>
                    <a:pt x="661" y="250"/>
                  </a:lnTo>
                  <a:lnTo>
                    <a:pt x="673" y="250"/>
                  </a:lnTo>
                  <a:lnTo>
                    <a:pt x="693" y="249"/>
                  </a:lnTo>
                  <a:lnTo>
                    <a:pt x="700" y="246"/>
                  </a:lnTo>
                  <a:lnTo>
                    <a:pt x="721" y="225"/>
                  </a:lnTo>
                  <a:lnTo>
                    <a:pt x="743" y="203"/>
                  </a:lnTo>
                  <a:lnTo>
                    <a:pt x="754" y="190"/>
                  </a:lnTo>
                  <a:lnTo>
                    <a:pt x="756" y="186"/>
                  </a:lnTo>
                  <a:lnTo>
                    <a:pt x="763" y="177"/>
                  </a:lnTo>
                  <a:lnTo>
                    <a:pt x="769" y="160"/>
                  </a:lnTo>
                  <a:lnTo>
                    <a:pt x="771" y="158"/>
                  </a:lnTo>
                  <a:lnTo>
                    <a:pt x="794" y="139"/>
                  </a:lnTo>
                  <a:lnTo>
                    <a:pt x="817" y="118"/>
                  </a:lnTo>
                  <a:lnTo>
                    <a:pt x="818" y="115"/>
                  </a:lnTo>
                  <a:lnTo>
                    <a:pt x="820" y="113"/>
                  </a:lnTo>
                  <a:lnTo>
                    <a:pt x="812" y="99"/>
                  </a:lnTo>
                  <a:lnTo>
                    <a:pt x="810" y="92"/>
                  </a:lnTo>
                  <a:lnTo>
                    <a:pt x="810" y="82"/>
                  </a:lnTo>
                  <a:lnTo>
                    <a:pt x="812" y="65"/>
                  </a:lnTo>
                  <a:lnTo>
                    <a:pt x="812" y="55"/>
                  </a:lnTo>
                  <a:lnTo>
                    <a:pt x="810" y="54"/>
                  </a:lnTo>
                  <a:lnTo>
                    <a:pt x="810" y="52"/>
                  </a:lnTo>
                  <a:lnTo>
                    <a:pt x="810" y="51"/>
                  </a:lnTo>
                  <a:lnTo>
                    <a:pt x="784" y="22"/>
                  </a:lnTo>
                  <a:lnTo>
                    <a:pt x="817" y="22"/>
                  </a:lnTo>
                  <a:lnTo>
                    <a:pt x="850" y="22"/>
                  </a:lnTo>
                  <a:lnTo>
                    <a:pt x="850" y="19"/>
                  </a:lnTo>
                  <a:lnTo>
                    <a:pt x="850" y="18"/>
                  </a:lnTo>
                  <a:lnTo>
                    <a:pt x="850" y="17"/>
                  </a:lnTo>
                  <a:lnTo>
                    <a:pt x="849" y="14"/>
                  </a:lnTo>
                  <a:lnTo>
                    <a:pt x="848" y="8"/>
                  </a:lnTo>
                  <a:lnTo>
                    <a:pt x="848" y="7"/>
                  </a:lnTo>
                  <a:lnTo>
                    <a:pt x="848" y="6"/>
                  </a:lnTo>
                  <a:lnTo>
                    <a:pt x="849" y="4"/>
                  </a:lnTo>
                  <a:lnTo>
                    <a:pt x="849" y="2"/>
                  </a:lnTo>
                  <a:lnTo>
                    <a:pt x="849" y="1"/>
                  </a:lnTo>
                  <a:lnTo>
                    <a:pt x="848" y="1"/>
                  </a:lnTo>
                  <a:lnTo>
                    <a:pt x="848" y="0"/>
                  </a:lnTo>
                  <a:lnTo>
                    <a:pt x="849" y="0"/>
                  </a:lnTo>
                  <a:lnTo>
                    <a:pt x="896" y="0"/>
                  </a:lnTo>
                  <a:lnTo>
                    <a:pt x="895" y="9"/>
                  </a:lnTo>
                  <a:lnTo>
                    <a:pt x="890" y="29"/>
                  </a:lnTo>
                  <a:lnTo>
                    <a:pt x="890" y="40"/>
                  </a:lnTo>
                  <a:lnTo>
                    <a:pt x="889" y="54"/>
                  </a:lnTo>
                  <a:lnTo>
                    <a:pt x="889" y="55"/>
                  </a:lnTo>
                  <a:lnTo>
                    <a:pt x="886" y="58"/>
                  </a:lnTo>
                  <a:lnTo>
                    <a:pt x="885" y="59"/>
                  </a:lnTo>
                  <a:lnTo>
                    <a:pt x="884" y="62"/>
                  </a:lnTo>
                  <a:lnTo>
                    <a:pt x="884" y="63"/>
                  </a:lnTo>
                  <a:lnTo>
                    <a:pt x="883" y="64"/>
                  </a:lnTo>
                  <a:lnTo>
                    <a:pt x="889" y="102"/>
                  </a:lnTo>
                  <a:lnTo>
                    <a:pt x="893" y="140"/>
                  </a:lnTo>
                  <a:lnTo>
                    <a:pt x="893" y="141"/>
                  </a:lnTo>
                  <a:lnTo>
                    <a:pt x="893" y="142"/>
                  </a:lnTo>
                  <a:lnTo>
                    <a:pt x="890" y="148"/>
                  </a:lnTo>
                  <a:lnTo>
                    <a:pt x="890" y="149"/>
                  </a:lnTo>
                  <a:lnTo>
                    <a:pt x="889" y="150"/>
                  </a:lnTo>
                  <a:lnTo>
                    <a:pt x="890" y="151"/>
                  </a:lnTo>
                  <a:lnTo>
                    <a:pt x="912" y="159"/>
                  </a:lnTo>
                  <a:lnTo>
                    <a:pt x="913" y="159"/>
                  </a:lnTo>
                  <a:lnTo>
                    <a:pt x="913" y="160"/>
                  </a:lnTo>
                  <a:lnTo>
                    <a:pt x="921" y="169"/>
                  </a:lnTo>
                  <a:lnTo>
                    <a:pt x="943" y="188"/>
                  </a:lnTo>
                  <a:lnTo>
                    <a:pt x="964" y="206"/>
                  </a:lnTo>
                  <a:lnTo>
                    <a:pt x="967" y="207"/>
                  </a:lnTo>
                  <a:lnTo>
                    <a:pt x="971" y="218"/>
                  </a:lnTo>
                  <a:lnTo>
                    <a:pt x="971" y="221"/>
                  </a:lnTo>
                  <a:lnTo>
                    <a:pt x="971" y="223"/>
                  </a:lnTo>
                  <a:lnTo>
                    <a:pt x="971" y="225"/>
                  </a:lnTo>
                  <a:lnTo>
                    <a:pt x="970" y="232"/>
                  </a:lnTo>
                  <a:lnTo>
                    <a:pt x="970" y="234"/>
                  </a:lnTo>
                  <a:lnTo>
                    <a:pt x="971" y="236"/>
                  </a:lnTo>
                  <a:lnTo>
                    <a:pt x="972" y="239"/>
                  </a:lnTo>
                  <a:lnTo>
                    <a:pt x="972" y="240"/>
                  </a:lnTo>
                  <a:lnTo>
                    <a:pt x="971" y="240"/>
                  </a:lnTo>
                  <a:lnTo>
                    <a:pt x="971" y="241"/>
                  </a:lnTo>
                  <a:lnTo>
                    <a:pt x="965" y="255"/>
                  </a:lnTo>
                  <a:lnTo>
                    <a:pt x="963" y="264"/>
                  </a:lnTo>
                  <a:lnTo>
                    <a:pt x="962" y="270"/>
                  </a:lnTo>
                  <a:lnTo>
                    <a:pt x="962" y="275"/>
                  </a:lnTo>
                  <a:lnTo>
                    <a:pt x="963" y="278"/>
                  </a:lnTo>
                  <a:lnTo>
                    <a:pt x="963" y="280"/>
                  </a:lnTo>
                  <a:lnTo>
                    <a:pt x="964" y="280"/>
                  </a:lnTo>
                  <a:lnTo>
                    <a:pt x="981" y="280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7" name="Freeform 11">
              <a:extLst>
                <a:ext uri="{FF2B5EF4-FFF2-40B4-BE49-F238E27FC236}">
                  <a16:creationId xmlns:a16="http://schemas.microsoft.com/office/drawing/2014/main" id="{FBE883A1-69B4-7BFE-1C8A-76642AF9B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663" y="4010025"/>
              <a:ext cx="1381125" cy="935038"/>
            </a:xfrm>
            <a:custGeom>
              <a:avLst/>
              <a:gdLst>
                <a:gd name="T0" fmla="*/ 382 w 870"/>
                <a:gd name="T1" fmla="*/ 546 h 589"/>
                <a:gd name="T2" fmla="*/ 427 w 870"/>
                <a:gd name="T3" fmla="*/ 503 h 589"/>
                <a:gd name="T4" fmla="*/ 475 w 870"/>
                <a:gd name="T5" fmla="*/ 455 h 589"/>
                <a:gd name="T6" fmla="*/ 519 w 870"/>
                <a:gd name="T7" fmla="*/ 413 h 589"/>
                <a:gd name="T8" fmla="*/ 423 w 870"/>
                <a:gd name="T9" fmla="*/ 401 h 589"/>
                <a:gd name="T10" fmla="*/ 342 w 870"/>
                <a:gd name="T11" fmla="*/ 374 h 589"/>
                <a:gd name="T12" fmla="*/ 258 w 870"/>
                <a:gd name="T13" fmla="*/ 345 h 589"/>
                <a:gd name="T14" fmla="*/ 171 w 870"/>
                <a:gd name="T15" fmla="*/ 316 h 589"/>
                <a:gd name="T16" fmla="*/ 95 w 870"/>
                <a:gd name="T17" fmla="*/ 268 h 589"/>
                <a:gd name="T18" fmla="*/ 71 w 870"/>
                <a:gd name="T19" fmla="*/ 247 h 589"/>
                <a:gd name="T20" fmla="*/ 57 w 870"/>
                <a:gd name="T21" fmla="*/ 233 h 589"/>
                <a:gd name="T22" fmla="*/ 33 w 870"/>
                <a:gd name="T23" fmla="*/ 193 h 589"/>
                <a:gd name="T24" fmla="*/ 2 w 870"/>
                <a:gd name="T25" fmla="*/ 144 h 589"/>
                <a:gd name="T26" fmla="*/ 10 w 870"/>
                <a:gd name="T27" fmla="*/ 124 h 589"/>
                <a:gd name="T28" fmla="*/ 26 w 870"/>
                <a:gd name="T29" fmla="*/ 103 h 589"/>
                <a:gd name="T30" fmla="*/ 69 w 870"/>
                <a:gd name="T31" fmla="*/ 58 h 589"/>
                <a:gd name="T32" fmla="*/ 83 w 870"/>
                <a:gd name="T33" fmla="*/ 64 h 589"/>
                <a:gd name="T34" fmla="*/ 94 w 870"/>
                <a:gd name="T35" fmla="*/ 90 h 589"/>
                <a:gd name="T36" fmla="*/ 164 w 870"/>
                <a:gd name="T37" fmla="*/ 158 h 589"/>
                <a:gd name="T38" fmla="*/ 212 w 870"/>
                <a:gd name="T39" fmla="*/ 159 h 589"/>
                <a:gd name="T40" fmla="*/ 258 w 870"/>
                <a:gd name="T41" fmla="*/ 141 h 589"/>
                <a:gd name="T42" fmla="*/ 287 w 870"/>
                <a:gd name="T43" fmla="*/ 129 h 589"/>
                <a:gd name="T44" fmla="*/ 307 w 870"/>
                <a:gd name="T45" fmla="*/ 113 h 589"/>
                <a:gd name="T46" fmla="*/ 319 w 870"/>
                <a:gd name="T47" fmla="*/ 117 h 589"/>
                <a:gd name="T48" fmla="*/ 358 w 870"/>
                <a:gd name="T49" fmla="*/ 124 h 589"/>
                <a:gd name="T50" fmla="*/ 390 w 870"/>
                <a:gd name="T51" fmla="*/ 127 h 589"/>
                <a:gd name="T52" fmla="*/ 422 w 870"/>
                <a:gd name="T53" fmla="*/ 110 h 589"/>
                <a:gd name="T54" fmla="*/ 468 w 870"/>
                <a:gd name="T55" fmla="*/ 83 h 589"/>
                <a:gd name="T56" fmla="*/ 526 w 870"/>
                <a:gd name="T57" fmla="*/ 88 h 589"/>
                <a:gd name="T58" fmla="*/ 557 w 870"/>
                <a:gd name="T59" fmla="*/ 78 h 589"/>
                <a:gd name="T60" fmla="*/ 581 w 870"/>
                <a:gd name="T61" fmla="*/ 69 h 589"/>
                <a:gd name="T62" fmla="*/ 622 w 870"/>
                <a:gd name="T63" fmla="*/ 76 h 589"/>
                <a:gd name="T64" fmla="*/ 663 w 870"/>
                <a:gd name="T65" fmla="*/ 67 h 589"/>
                <a:gd name="T66" fmla="*/ 689 w 870"/>
                <a:gd name="T67" fmla="*/ 53 h 589"/>
                <a:gd name="T68" fmla="*/ 718 w 870"/>
                <a:gd name="T69" fmla="*/ 51 h 589"/>
                <a:gd name="T70" fmla="*/ 744 w 870"/>
                <a:gd name="T71" fmla="*/ 44 h 589"/>
                <a:gd name="T72" fmla="*/ 776 w 870"/>
                <a:gd name="T73" fmla="*/ 27 h 589"/>
                <a:gd name="T74" fmla="*/ 787 w 870"/>
                <a:gd name="T75" fmla="*/ 7 h 589"/>
                <a:gd name="T76" fmla="*/ 807 w 870"/>
                <a:gd name="T77" fmla="*/ 0 h 589"/>
                <a:gd name="T78" fmla="*/ 853 w 870"/>
                <a:gd name="T79" fmla="*/ 15 h 589"/>
                <a:gd name="T80" fmla="*/ 846 w 870"/>
                <a:gd name="T81" fmla="*/ 42 h 589"/>
                <a:gd name="T82" fmla="*/ 836 w 870"/>
                <a:gd name="T83" fmla="*/ 66 h 589"/>
                <a:gd name="T84" fmla="*/ 840 w 870"/>
                <a:gd name="T85" fmla="*/ 96 h 589"/>
                <a:gd name="T86" fmla="*/ 838 w 870"/>
                <a:gd name="T87" fmla="*/ 152 h 589"/>
                <a:gd name="T88" fmla="*/ 848 w 870"/>
                <a:gd name="T89" fmla="*/ 157 h 589"/>
                <a:gd name="T90" fmla="*/ 845 w 870"/>
                <a:gd name="T91" fmla="*/ 145 h 589"/>
                <a:gd name="T92" fmla="*/ 860 w 870"/>
                <a:gd name="T93" fmla="*/ 154 h 589"/>
                <a:gd name="T94" fmla="*/ 865 w 870"/>
                <a:gd name="T95" fmla="*/ 162 h 589"/>
                <a:gd name="T96" fmla="*/ 854 w 870"/>
                <a:gd name="T97" fmla="*/ 160 h 589"/>
                <a:gd name="T98" fmla="*/ 816 w 870"/>
                <a:gd name="T99" fmla="*/ 196 h 589"/>
                <a:gd name="T100" fmla="*/ 812 w 870"/>
                <a:gd name="T101" fmla="*/ 224 h 589"/>
                <a:gd name="T102" fmla="*/ 812 w 870"/>
                <a:gd name="T103" fmla="*/ 257 h 589"/>
                <a:gd name="T104" fmla="*/ 793 w 870"/>
                <a:gd name="T105" fmla="*/ 290 h 589"/>
                <a:gd name="T106" fmla="*/ 765 w 870"/>
                <a:gd name="T107" fmla="*/ 333 h 589"/>
                <a:gd name="T108" fmla="*/ 752 w 870"/>
                <a:gd name="T109" fmla="*/ 360 h 589"/>
                <a:gd name="T110" fmla="*/ 711 w 870"/>
                <a:gd name="T111" fmla="*/ 410 h 589"/>
                <a:gd name="T112" fmla="*/ 704 w 870"/>
                <a:gd name="T113" fmla="*/ 438 h 589"/>
                <a:gd name="T114" fmla="*/ 637 w 870"/>
                <a:gd name="T115" fmla="*/ 562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70" h="589">
                  <a:moveTo>
                    <a:pt x="340" y="589"/>
                  </a:moveTo>
                  <a:lnTo>
                    <a:pt x="344" y="586"/>
                  </a:lnTo>
                  <a:lnTo>
                    <a:pt x="350" y="579"/>
                  </a:lnTo>
                  <a:lnTo>
                    <a:pt x="356" y="573"/>
                  </a:lnTo>
                  <a:lnTo>
                    <a:pt x="362" y="567"/>
                  </a:lnTo>
                  <a:lnTo>
                    <a:pt x="368" y="561"/>
                  </a:lnTo>
                  <a:lnTo>
                    <a:pt x="374" y="554"/>
                  </a:lnTo>
                  <a:lnTo>
                    <a:pt x="379" y="551"/>
                  </a:lnTo>
                  <a:lnTo>
                    <a:pt x="381" y="548"/>
                  </a:lnTo>
                  <a:lnTo>
                    <a:pt x="382" y="546"/>
                  </a:lnTo>
                  <a:lnTo>
                    <a:pt x="387" y="542"/>
                  </a:lnTo>
                  <a:lnTo>
                    <a:pt x="391" y="537"/>
                  </a:lnTo>
                  <a:lnTo>
                    <a:pt x="393" y="536"/>
                  </a:lnTo>
                  <a:lnTo>
                    <a:pt x="398" y="531"/>
                  </a:lnTo>
                  <a:lnTo>
                    <a:pt x="402" y="526"/>
                  </a:lnTo>
                  <a:lnTo>
                    <a:pt x="408" y="521"/>
                  </a:lnTo>
                  <a:lnTo>
                    <a:pt x="413" y="517"/>
                  </a:lnTo>
                  <a:lnTo>
                    <a:pt x="417" y="512"/>
                  </a:lnTo>
                  <a:lnTo>
                    <a:pt x="423" y="508"/>
                  </a:lnTo>
                  <a:lnTo>
                    <a:pt x="427" y="503"/>
                  </a:lnTo>
                  <a:lnTo>
                    <a:pt x="432" y="498"/>
                  </a:lnTo>
                  <a:lnTo>
                    <a:pt x="436" y="493"/>
                  </a:lnTo>
                  <a:lnTo>
                    <a:pt x="442" y="488"/>
                  </a:lnTo>
                  <a:lnTo>
                    <a:pt x="447" y="484"/>
                  </a:lnTo>
                  <a:lnTo>
                    <a:pt x="451" y="479"/>
                  </a:lnTo>
                  <a:lnTo>
                    <a:pt x="456" y="475"/>
                  </a:lnTo>
                  <a:lnTo>
                    <a:pt x="461" y="470"/>
                  </a:lnTo>
                  <a:lnTo>
                    <a:pt x="466" y="466"/>
                  </a:lnTo>
                  <a:lnTo>
                    <a:pt x="470" y="460"/>
                  </a:lnTo>
                  <a:lnTo>
                    <a:pt x="475" y="455"/>
                  </a:lnTo>
                  <a:lnTo>
                    <a:pt x="480" y="451"/>
                  </a:lnTo>
                  <a:lnTo>
                    <a:pt x="484" y="447"/>
                  </a:lnTo>
                  <a:lnTo>
                    <a:pt x="485" y="446"/>
                  </a:lnTo>
                  <a:lnTo>
                    <a:pt x="490" y="442"/>
                  </a:lnTo>
                  <a:lnTo>
                    <a:pt x="494" y="437"/>
                  </a:lnTo>
                  <a:lnTo>
                    <a:pt x="500" y="433"/>
                  </a:lnTo>
                  <a:lnTo>
                    <a:pt x="504" y="427"/>
                  </a:lnTo>
                  <a:lnTo>
                    <a:pt x="509" y="422"/>
                  </a:lnTo>
                  <a:lnTo>
                    <a:pt x="513" y="418"/>
                  </a:lnTo>
                  <a:lnTo>
                    <a:pt x="519" y="413"/>
                  </a:lnTo>
                  <a:lnTo>
                    <a:pt x="523" y="409"/>
                  </a:lnTo>
                  <a:lnTo>
                    <a:pt x="528" y="404"/>
                  </a:lnTo>
                  <a:lnTo>
                    <a:pt x="514" y="404"/>
                  </a:lnTo>
                  <a:lnTo>
                    <a:pt x="496" y="404"/>
                  </a:lnTo>
                  <a:lnTo>
                    <a:pt x="483" y="404"/>
                  </a:lnTo>
                  <a:lnTo>
                    <a:pt x="468" y="404"/>
                  </a:lnTo>
                  <a:lnTo>
                    <a:pt x="452" y="404"/>
                  </a:lnTo>
                  <a:lnTo>
                    <a:pt x="437" y="404"/>
                  </a:lnTo>
                  <a:lnTo>
                    <a:pt x="430" y="404"/>
                  </a:lnTo>
                  <a:lnTo>
                    <a:pt x="423" y="401"/>
                  </a:lnTo>
                  <a:lnTo>
                    <a:pt x="417" y="399"/>
                  </a:lnTo>
                  <a:lnTo>
                    <a:pt x="409" y="396"/>
                  </a:lnTo>
                  <a:lnTo>
                    <a:pt x="400" y="393"/>
                  </a:lnTo>
                  <a:lnTo>
                    <a:pt x="392" y="391"/>
                  </a:lnTo>
                  <a:lnTo>
                    <a:pt x="383" y="387"/>
                  </a:lnTo>
                  <a:lnTo>
                    <a:pt x="375" y="385"/>
                  </a:lnTo>
                  <a:lnTo>
                    <a:pt x="367" y="382"/>
                  </a:lnTo>
                  <a:lnTo>
                    <a:pt x="358" y="379"/>
                  </a:lnTo>
                  <a:lnTo>
                    <a:pt x="350" y="376"/>
                  </a:lnTo>
                  <a:lnTo>
                    <a:pt x="342" y="374"/>
                  </a:lnTo>
                  <a:lnTo>
                    <a:pt x="333" y="370"/>
                  </a:lnTo>
                  <a:lnTo>
                    <a:pt x="326" y="368"/>
                  </a:lnTo>
                  <a:lnTo>
                    <a:pt x="318" y="364"/>
                  </a:lnTo>
                  <a:lnTo>
                    <a:pt x="309" y="362"/>
                  </a:lnTo>
                  <a:lnTo>
                    <a:pt x="301" y="359"/>
                  </a:lnTo>
                  <a:lnTo>
                    <a:pt x="293" y="357"/>
                  </a:lnTo>
                  <a:lnTo>
                    <a:pt x="284" y="353"/>
                  </a:lnTo>
                  <a:lnTo>
                    <a:pt x="275" y="351"/>
                  </a:lnTo>
                  <a:lnTo>
                    <a:pt x="267" y="347"/>
                  </a:lnTo>
                  <a:lnTo>
                    <a:pt x="258" y="345"/>
                  </a:lnTo>
                  <a:lnTo>
                    <a:pt x="249" y="342"/>
                  </a:lnTo>
                  <a:lnTo>
                    <a:pt x="241" y="339"/>
                  </a:lnTo>
                  <a:lnTo>
                    <a:pt x="232" y="336"/>
                  </a:lnTo>
                  <a:lnTo>
                    <a:pt x="223" y="333"/>
                  </a:lnTo>
                  <a:lnTo>
                    <a:pt x="214" y="330"/>
                  </a:lnTo>
                  <a:lnTo>
                    <a:pt x="206" y="327"/>
                  </a:lnTo>
                  <a:lnTo>
                    <a:pt x="197" y="325"/>
                  </a:lnTo>
                  <a:lnTo>
                    <a:pt x="188" y="321"/>
                  </a:lnTo>
                  <a:lnTo>
                    <a:pt x="178" y="319"/>
                  </a:lnTo>
                  <a:lnTo>
                    <a:pt x="171" y="316"/>
                  </a:lnTo>
                  <a:lnTo>
                    <a:pt x="162" y="312"/>
                  </a:lnTo>
                  <a:lnTo>
                    <a:pt x="152" y="310"/>
                  </a:lnTo>
                  <a:lnTo>
                    <a:pt x="145" y="307"/>
                  </a:lnTo>
                  <a:lnTo>
                    <a:pt x="137" y="304"/>
                  </a:lnTo>
                  <a:lnTo>
                    <a:pt x="132" y="302"/>
                  </a:lnTo>
                  <a:lnTo>
                    <a:pt x="125" y="295"/>
                  </a:lnTo>
                  <a:lnTo>
                    <a:pt x="113" y="284"/>
                  </a:lnTo>
                  <a:lnTo>
                    <a:pt x="104" y="276"/>
                  </a:lnTo>
                  <a:lnTo>
                    <a:pt x="96" y="269"/>
                  </a:lnTo>
                  <a:lnTo>
                    <a:pt x="95" y="268"/>
                  </a:lnTo>
                  <a:lnTo>
                    <a:pt x="94" y="268"/>
                  </a:lnTo>
                  <a:lnTo>
                    <a:pt x="90" y="269"/>
                  </a:lnTo>
                  <a:lnTo>
                    <a:pt x="89" y="269"/>
                  </a:lnTo>
                  <a:lnTo>
                    <a:pt x="81" y="265"/>
                  </a:lnTo>
                  <a:lnTo>
                    <a:pt x="77" y="261"/>
                  </a:lnTo>
                  <a:lnTo>
                    <a:pt x="74" y="260"/>
                  </a:lnTo>
                  <a:lnTo>
                    <a:pt x="74" y="258"/>
                  </a:lnTo>
                  <a:lnTo>
                    <a:pt x="74" y="254"/>
                  </a:lnTo>
                  <a:lnTo>
                    <a:pt x="73" y="252"/>
                  </a:lnTo>
                  <a:lnTo>
                    <a:pt x="71" y="247"/>
                  </a:lnTo>
                  <a:lnTo>
                    <a:pt x="70" y="247"/>
                  </a:lnTo>
                  <a:lnTo>
                    <a:pt x="69" y="245"/>
                  </a:lnTo>
                  <a:lnTo>
                    <a:pt x="68" y="245"/>
                  </a:lnTo>
                  <a:lnTo>
                    <a:pt x="67" y="244"/>
                  </a:lnTo>
                  <a:lnTo>
                    <a:pt x="65" y="242"/>
                  </a:lnTo>
                  <a:lnTo>
                    <a:pt x="65" y="241"/>
                  </a:lnTo>
                  <a:lnTo>
                    <a:pt x="64" y="241"/>
                  </a:lnTo>
                  <a:lnTo>
                    <a:pt x="62" y="240"/>
                  </a:lnTo>
                  <a:lnTo>
                    <a:pt x="60" y="237"/>
                  </a:lnTo>
                  <a:lnTo>
                    <a:pt x="57" y="233"/>
                  </a:lnTo>
                  <a:lnTo>
                    <a:pt x="55" y="217"/>
                  </a:lnTo>
                  <a:lnTo>
                    <a:pt x="53" y="213"/>
                  </a:lnTo>
                  <a:lnTo>
                    <a:pt x="50" y="212"/>
                  </a:lnTo>
                  <a:lnTo>
                    <a:pt x="45" y="211"/>
                  </a:lnTo>
                  <a:lnTo>
                    <a:pt x="42" y="210"/>
                  </a:lnTo>
                  <a:lnTo>
                    <a:pt x="38" y="207"/>
                  </a:lnTo>
                  <a:lnTo>
                    <a:pt x="37" y="202"/>
                  </a:lnTo>
                  <a:lnTo>
                    <a:pt x="36" y="199"/>
                  </a:lnTo>
                  <a:lnTo>
                    <a:pt x="35" y="195"/>
                  </a:lnTo>
                  <a:lnTo>
                    <a:pt x="33" y="193"/>
                  </a:lnTo>
                  <a:lnTo>
                    <a:pt x="30" y="191"/>
                  </a:lnTo>
                  <a:lnTo>
                    <a:pt x="21" y="184"/>
                  </a:lnTo>
                  <a:lnTo>
                    <a:pt x="18" y="180"/>
                  </a:lnTo>
                  <a:lnTo>
                    <a:pt x="16" y="175"/>
                  </a:lnTo>
                  <a:lnTo>
                    <a:pt x="13" y="168"/>
                  </a:lnTo>
                  <a:lnTo>
                    <a:pt x="12" y="159"/>
                  </a:lnTo>
                  <a:lnTo>
                    <a:pt x="11" y="157"/>
                  </a:lnTo>
                  <a:lnTo>
                    <a:pt x="10" y="154"/>
                  </a:lnTo>
                  <a:lnTo>
                    <a:pt x="4" y="149"/>
                  </a:lnTo>
                  <a:lnTo>
                    <a:pt x="2" y="144"/>
                  </a:lnTo>
                  <a:lnTo>
                    <a:pt x="0" y="140"/>
                  </a:lnTo>
                  <a:lnTo>
                    <a:pt x="0" y="138"/>
                  </a:lnTo>
                  <a:lnTo>
                    <a:pt x="1" y="137"/>
                  </a:lnTo>
                  <a:lnTo>
                    <a:pt x="3" y="136"/>
                  </a:lnTo>
                  <a:lnTo>
                    <a:pt x="4" y="135"/>
                  </a:lnTo>
                  <a:lnTo>
                    <a:pt x="7" y="134"/>
                  </a:lnTo>
                  <a:lnTo>
                    <a:pt x="7" y="132"/>
                  </a:lnTo>
                  <a:lnTo>
                    <a:pt x="8" y="127"/>
                  </a:lnTo>
                  <a:lnTo>
                    <a:pt x="9" y="125"/>
                  </a:lnTo>
                  <a:lnTo>
                    <a:pt x="10" y="124"/>
                  </a:lnTo>
                  <a:lnTo>
                    <a:pt x="13" y="120"/>
                  </a:lnTo>
                  <a:lnTo>
                    <a:pt x="14" y="119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7" y="113"/>
                  </a:lnTo>
                  <a:lnTo>
                    <a:pt x="18" y="112"/>
                  </a:lnTo>
                  <a:lnTo>
                    <a:pt x="22" y="110"/>
                  </a:lnTo>
                  <a:lnTo>
                    <a:pt x="24" y="109"/>
                  </a:lnTo>
                  <a:lnTo>
                    <a:pt x="25" y="107"/>
                  </a:lnTo>
                  <a:lnTo>
                    <a:pt x="26" y="103"/>
                  </a:lnTo>
                  <a:lnTo>
                    <a:pt x="27" y="101"/>
                  </a:lnTo>
                  <a:lnTo>
                    <a:pt x="53" y="59"/>
                  </a:lnTo>
                  <a:lnTo>
                    <a:pt x="59" y="51"/>
                  </a:lnTo>
                  <a:lnTo>
                    <a:pt x="60" y="52"/>
                  </a:lnTo>
                  <a:lnTo>
                    <a:pt x="61" y="53"/>
                  </a:lnTo>
                  <a:lnTo>
                    <a:pt x="63" y="54"/>
                  </a:lnTo>
                  <a:lnTo>
                    <a:pt x="63" y="50"/>
                  </a:lnTo>
                  <a:lnTo>
                    <a:pt x="64" y="52"/>
                  </a:lnTo>
                  <a:lnTo>
                    <a:pt x="67" y="56"/>
                  </a:lnTo>
                  <a:lnTo>
                    <a:pt x="69" y="58"/>
                  </a:lnTo>
                  <a:lnTo>
                    <a:pt x="70" y="58"/>
                  </a:lnTo>
                  <a:lnTo>
                    <a:pt x="72" y="61"/>
                  </a:lnTo>
                  <a:lnTo>
                    <a:pt x="73" y="61"/>
                  </a:lnTo>
                  <a:lnTo>
                    <a:pt x="76" y="62"/>
                  </a:lnTo>
                  <a:lnTo>
                    <a:pt x="79" y="65"/>
                  </a:lnTo>
                  <a:lnTo>
                    <a:pt x="80" y="65"/>
                  </a:lnTo>
                  <a:lnTo>
                    <a:pt x="81" y="64"/>
                  </a:lnTo>
                  <a:lnTo>
                    <a:pt x="82" y="62"/>
                  </a:lnTo>
                  <a:lnTo>
                    <a:pt x="83" y="62"/>
                  </a:lnTo>
                  <a:lnTo>
                    <a:pt x="83" y="64"/>
                  </a:lnTo>
                  <a:lnTo>
                    <a:pt x="82" y="73"/>
                  </a:lnTo>
                  <a:lnTo>
                    <a:pt x="83" y="76"/>
                  </a:lnTo>
                  <a:lnTo>
                    <a:pt x="85" y="79"/>
                  </a:lnTo>
                  <a:lnTo>
                    <a:pt x="87" y="82"/>
                  </a:lnTo>
                  <a:lnTo>
                    <a:pt x="88" y="82"/>
                  </a:lnTo>
                  <a:lnTo>
                    <a:pt x="89" y="83"/>
                  </a:lnTo>
                  <a:lnTo>
                    <a:pt x="90" y="83"/>
                  </a:lnTo>
                  <a:lnTo>
                    <a:pt x="91" y="85"/>
                  </a:lnTo>
                  <a:lnTo>
                    <a:pt x="93" y="87"/>
                  </a:lnTo>
                  <a:lnTo>
                    <a:pt x="94" y="90"/>
                  </a:lnTo>
                  <a:lnTo>
                    <a:pt x="96" y="93"/>
                  </a:lnTo>
                  <a:lnTo>
                    <a:pt x="100" y="102"/>
                  </a:lnTo>
                  <a:lnTo>
                    <a:pt x="109" y="111"/>
                  </a:lnTo>
                  <a:lnTo>
                    <a:pt x="117" y="120"/>
                  </a:lnTo>
                  <a:lnTo>
                    <a:pt x="126" y="128"/>
                  </a:lnTo>
                  <a:lnTo>
                    <a:pt x="137" y="136"/>
                  </a:lnTo>
                  <a:lnTo>
                    <a:pt x="143" y="142"/>
                  </a:lnTo>
                  <a:lnTo>
                    <a:pt x="149" y="145"/>
                  </a:lnTo>
                  <a:lnTo>
                    <a:pt x="160" y="155"/>
                  </a:lnTo>
                  <a:lnTo>
                    <a:pt x="164" y="158"/>
                  </a:lnTo>
                  <a:lnTo>
                    <a:pt x="168" y="160"/>
                  </a:lnTo>
                  <a:lnTo>
                    <a:pt x="173" y="161"/>
                  </a:lnTo>
                  <a:lnTo>
                    <a:pt x="180" y="161"/>
                  </a:lnTo>
                  <a:lnTo>
                    <a:pt x="188" y="162"/>
                  </a:lnTo>
                  <a:lnTo>
                    <a:pt x="192" y="163"/>
                  </a:lnTo>
                  <a:lnTo>
                    <a:pt x="195" y="162"/>
                  </a:lnTo>
                  <a:lnTo>
                    <a:pt x="199" y="161"/>
                  </a:lnTo>
                  <a:lnTo>
                    <a:pt x="206" y="160"/>
                  </a:lnTo>
                  <a:lnTo>
                    <a:pt x="208" y="159"/>
                  </a:lnTo>
                  <a:lnTo>
                    <a:pt x="212" y="159"/>
                  </a:lnTo>
                  <a:lnTo>
                    <a:pt x="218" y="160"/>
                  </a:lnTo>
                  <a:lnTo>
                    <a:pt x="223" y="160"/>
                  </a:lnTo>
                  <a:lnTo>
                    <a:pt x="229" y="160"/>
                  </a:lnTo>
                  <a:lnTo>
                    <a:pt x="233" y="157"/>
                  </a:lnTo>
                  <a:lnTo>
                    <a:pt x="232" y="155"/>
                  </a:lnTo>
                  <a:lnTo>
                    <a:pt x="233" y="155"/>
                  </a:lnTo>
                  <a:lnTo>
                    <a:pt x="244" y="149"/>
                  </a:lnTo>
                  <a:lnTo>
                    <a:pt x="245" y="148"/>
                  </a:lnTo>
                  <a:lnTo>
                    <a:pt x="249" y="148"/>
                  </a:lnTo>
                  <a:lnTo>
                    <a:pt x="258" y="141"/>
                  </a:lnTo>
                  <a:lnTo>
                    <a:pt x="264" y="135"/>
                  </a:lnTo>
                  <a:lnTo>
                    <a:pt x="267" y="134"/>
                  </a:lnTo>
                  <a:lnTo>
                    <a:pt x="268" y="134"/>
                  </a:lnTo>
                  <a:lnTo>
                    <a:pt x="270" y="135"/>
                  </a:lnTo>
                  <a:lnTo>
                    <a:pt x="272" y="135"/>
                  </a:lnTo>
                  <a:lnTo>
                    <a:pt x="273" y="135"/>
                  </a:lnTo>
                  <a:lnTo>
                    <a:pt x="277" y="134"/>
                  </a:lnTo>
                  <a:lnTo>
                    <a:pt x="281" y="133"/>
                  </a:lnTo>
                  <a:lnTo>
                    <a:pt x="284" y="131"/>
                  </a:lnTo>
                  <a:lnTo>
                    <a:pt x="287" y="129"/>
                  </a:lnTo>
                  <a:lnTo>
                    <a:pt x="289" y="125"/>
                  </a:lnTo>
                  <a:lnTo>
                    <a:pt x="290" y="125"/>
                  </a:lnTo>
                  <a:lnTo>
                    <a:pt x="298" y="121"/>
                  </a:lnTo>
                  <a:lnTo>
                    <a:pt x="299" y="121"/>
                  </a:lnTo>
                  <a:lnTo>
                    <a:pt x="301" y="120"/>
                  </a:lnTo>
                  <a:lnTo>
                    <a:pt x="302" y="119"/>
                  </a:lnTo>
                  <a:lnTo>
                    <a:pt x="303" y="118"/>
                  </a:lnTo>
                  <a:lnTo>
                    <a:pt x="305" y="117"/>
                  </a:lnTo>
                  <a:lnTo>
                    <a:pt x="306" y="117"/>
                  </a:lnTo>
                  <a:lnTo>
                    <a:pt x="307" y="113"/>
                  </a:lnTo>
                  <a:lnTo>
                    <a:pt x="310" y="113"/>
                  </a:lnTo>
                  <a:lnTo>
                    <a:pt x="311" y="113"/>
                  </a:lnTo>
                  <a:lnTo>
                    <a:pt x="312" y="113"/>
                  </a:lnTo>
                  <a:lnTo>
                    <a:pt x="314" y="113"/>
                  </a:lnTo>
                  <a:lnTo>
                    <a:pt x="315" y="115"/>
                  </a:lnTo>
                  <a:lnTo>
                    <a:pt x="316" y="117"/>
                  </a:lnTo>
                  <a:lnTo>
                    <a:pt x="316" y="118"/>
                  </a:lnTo>
                  <a:lnTo>
                    <a:pt x="318" y="118"/>
                  </a:lnTo>
                  <a:lnTo>
                    <a:pt x="320" y="118"/>
                  </a:lnTo>
                  <a:lnTo>
                    <a:pt x="319" y="117"/>
                  </a:lnTo>
                  <a:lnTo>
                    <a:pt x="321" y="117"/>
                  </a:lnTo>
                  <a:lnTo>
                    <a:pt x="330" y="121"/>
                  </a:lnTo>
                  <a:lnTo>
                    <a:pt x="333" y="121"/>
                  </a:lnTo>
                  <a:lnTo>
                    <a:pt x="337" y="123"/>
                  </a:lnTo>
                  <a:lnTo>
                    <a:pt x="338" y="123"/>
                  </a:lnTo>
                  <a:lnTo>
                    <a:pt x="342" y="124"/>
                  </a:lnTo>
                  <a:lnTo>
                    <a:pt x="346" y="124"/>
                  </a:lnTo>
                  <a:lnTo>
                    <a:pt x="353" y="121"/>
                  </a:lnTo>
                  <a:lnTo>
                    <a:pt x="356" y="121"/>
                  </a:lnTo>
                  <a:lnTo>
                    <a:pt x="358" y="124"/>
                  </a:lnTo>
                  <a:lnTo>
                    <a:pt x="363" y="128"/>
                  </a:lnTo>
                  <a:lnTo>
                    <a:pt x="365" y="131"/>
                  </a:lnTo>
                  <a:lnTo>
                    <a:pt x="368" y="132"/>
                  </a:lnTo>
                  <a:lnTo>
                    <a:pt x="373" y="132"/>
                  </a:lnTo>
                  <a:lnTo>
                    <a:pt x="376" y="132"/>
                  </a:lnTo>
                  <a:lnTo>
                    <a:pt x="380" y="131"/>
                  </a:lnTo>
                  <a:lnTo>
                    <a:pt x="382" y="131"/>
                  </a:lnTo>
                  <a:lnTo>
                    <a:pt x="384" y="128"/>
                  </a:lnTo>
                  <a:lnTo>
                    <a:pt x="388" y="128"/>
                  </a:lnTo>
                  <a:lnTo>
                    <a:pt x="390" y="127"/>
                  </a:lnTo>
                  <a:lnTo>
                    <a:pt x="394" y="126"/>
                  </a:lnTo>
                  <a:lnTo>
                    <a:pt x="396" y="126"/>
                  </a:lnTo>
                  <a:lnTo>
                    <a:pt x="398" y="126"/>
                  </a:lnTo>
                  <a:lnTo>
                    <a:pt x="401" y="123"/>
                  </a:lnTo>
                  <a:lnTo>
                    <a:pt x="409" y="119"/>
                  </a:lnTo>
                  <a:lnTo>
                    <a:pt x="414" y="116"/>
                  </a:lnTo>
                  <a:lnTo>
                    <a:pt x="418" y="113"/>
                  </a:lnTo>
                  <a:lnTo>
                    <a:pt x="419" y="111"/>
                  </a:lnTo>
                  <a:lnTo>
                    <a:pt x="421" y="110"/>
                  </a:lnTo>
                  <a:lnTo>
                    <a:pt x="422" y="110"/>
                  </a:lnTo>
                  <a:lnTo>
                    <a:pt x="423" y="110"/>
                  </a:lnTo>
                  <a:lnTo>
                    <a:pt x="432" y="107"/>
                  </a:lnTo>
                  <a:lnTo>
                    <a:pt x="440" y="101"/>
                  </a:lnTo>
                  <a:lnTo>
                    <a:pt x="444" y="98"/>
                  </a:lnTo>
                  <a:lnTo>
                    <a:pt x="448" y="93"/>
                  </a:lnTo>
                  <a:lnTo>
                    <a:pt x="449" y="93"/>
                  </a:lnTo>
                  <a:lnTo>
                    <a:pt x="453" y="91"/>
                  </a:lnTo>
                  <a:lnTo>
                    <a:pt x="454" y="91"/>
                  </a:lnTo>
                  <a:lnTo>
                    <a:pt x="458" y="88"/>
                  </a:lnTo>
                  <a:lnTo>
                    <a:pt x="468" y="83"/>
                  </a:lnTo>
                  <a:lnTo>
                    <a:pt x="469" y="83"/>
                  </a:lnTo>
                  <a:lnTo>
                    <a:pt x="471" y="82"/>
                  </a:lnTo>
                  <a:lnTo>
                    <a:pt x="475" y="83"/>
                  </a:lnTo>
                  <a:lnTo>
                    <a:pt x="479" y="81"/>
                  </a:lnTo>
                  <a:lnTo>
                    <a:pt x="483" y="82"/>
                  </a:lnTo>
                  <a:lnTo>
                    <a:pt x="499" y="90"/>
                  </a:lnTo>
                  <a:lnTo>
                    <a:pt x="502" y="91"/>
                  </a:lnTo>
                  <a:lnTo>
                    <a:pt x="508" y="87"/>
                  </a:lnTo>
                  <a:lnTo>
                    <a:pt x="520" y="87"/>
                  </a:lnTo>
                  <a:lnTo>
                    <a:pt x="526" y="88"/>
                  </a:lnTo>
                  <a:lnTo>
                    <a:pt x="544" y="86"/>
                  </a:lnTo>
                  <a:lnTo>
                    <a:pt x="546" y="86"/>
                  </a:lnTo>
                  <a:lnTo>
                    <a:pt x="547" y="85"/>
                  </a:lnTo>
                  <a:lnTo>
                    <a:pt x="549" y="82"/>
                  </a:lnTo>
                  <a:lnTo>
                    <a:pt x="552" y="81"/>
                  </a:lnTo>
                  <a:lnTo>
                    <a:pt x="552" y="79"/>
                  </a:lnTo>
                  <a:lnTo>
                    <a:pt x="553" y="79"/>
                  </a:lnTo>
                  <a:lnTo>
                    <a:pt x="555" y="79"/>
                  </a:lnTo>
                  <a:lnTo>
                    <a:pt x="555" y="78"/>
                  </a:lnTo>
                  <a:lnTo>
                    <a:pt x="557" y="78"/>
                  </a:lnTo>
                  <a:lnTo>
                    <a:pt x="560" y="78"/>
                  </a:lnTo>
                  <a:lnTo>
                    <a:pt x="561" y="77"/>
                  </a:lnTo>
                  <a:lnTo>
                    <a:pt x="562" y="76"/>
                  </a:lnTo>
                  <a:lnTo>
                    <a:pt x="562" y="75"/>
                  </a:lnTo>
                  <a:lnTo>
                    <a:pt x="563" y="74"/>
                  </a:lnTo>
                  <a:lnTo>
                    <a:pt x="564" y="73"/>
                  </a:lnTo>
                  <a:lnTo>
                    <a:pt x="568" y="71"/>
                  </a:lnTo>
                  <a:lnTo>
                    <a:pt x="574" y="71"/>
                  </a:lnTo>
                  <a:lnTo>
                    <a:pt x="578" y="70"/>
                  </a:lnTo>
                  <a:lnTo>
                    <a:pt x="581" y="69"/>
                  </a:lnTo>
                  <a:lnTo>
                    <a:pt x="582" y="68"/>
                  </a:lnTo>
                  <a:lnTo>
                    <a:pt x="588" y="68"/>
                  </a:lnTo>
                  <a:lnTo>
                    <a:pt x="594" y="67"/>
                  </a:lnTo>
                  <a:lnTo>
                    <a:pt x="595" y="67"/>
                  </a:lnTo>
                  <a:lnTo>
                    <a:pt x="603" y="69"/>
                  </a:lnTo>
                  <a:lnTo>
                    <a:pt x="606" y="70"/>
                  </a:lnTo>
                  <a:lnTo>
                    <a:pt x="609" y="73"/>
                  </a:lnTo>
                  <a:lnTo>
                    <a:pt x="618" y="75"/>
                  </a:lnTo>
                  <a:lnTo>
                    <a:pt x="620" y="76"/>
                  </a:lnTo>
                  <a:lnTo>
                    <a:pt x="622" y="76"/>
                  </a:lnTo>
                  <a:lnTo>
                    <a:pt x="623" y="75"/>
                  </a:lnTo>
                  <a:lnTo>
                    <a:pt x="627" y="75"/>
                  </a:lnTo>
                  <a:lnTo>
                    <a:pt x="640" y="73"/>
                  </a:lnTo>
                  <a:lnTo>
                    <a:pt x="653" y="70"/>
                  </a:lnTo>
                  <a:lnTo>
                    <a:pt x="657" y="68"/>
                  </a:lnTo>
                  <a:lnTo>
                    <a:pt x="658" y="67"/>
                  </a:lnTo>
                  <a:lnTo>
                    <a:pt x="659" y="66"/>
                  </a:lnTo>
                  <a:lnTo>
                    <a:pt x="660" y="66"/>
                  </a:lnTo>
                  <a:lnTo>
                    <a:pt x="661" y="67"/>
                  </a:lnTo>
                  <a:lnTo>
                    <a:pt x="663" y="67"/>
                  </a:lnTo>
                  <a:lnTo>
                    <a:pt x="669" y="66"/>
                  </a:lnTo>
                  <a:lnTo>
                    <a:pt x="670" y="66"/>
                  </a:lnTo>
                  <a:lnTo>
                    <a:pt x="673" y="65"/>
                  </a:lnTo>
                  <a:lnTo>
                    <a:pt x="678" y="62"/>
                  </a:lnTo>
                  <a:lnTo>
                    <a:pt x="680" y="61"/>
                  </a:lnTo>
                  <a:lnTo>
                    <a:pt x="681" y="61"/>
                  </a:lnTo>
                  <a:lnTo>
                    <a:pt x="683" y="57"/>
                  </a:lnTo>
                  <a:lnTo>
                    <a:pt x="685" y="54"/>
                  </a:lnTo>
                  <a:lnTo>
                    <a:pt x="686" y="54"/>
                  </a:lnTo>
                  <a:lnTo>
                    <a:pt x="689" y="53"/>
                  </a:lnTo>
                  <a:lnTo>
                    <a:pt x="693" y="54"/>
                  </a:lnTo>
                  <a:lnTo>
                    <a:pt x="694" y="53"/>
                  </a:lnTo>
                  <a:lnTo>
                    <a:pt x="695" y="53"/>
                  </a:lnTo>
                  <a:lnTo>
                    <a:pt x="696" y="52"/>
                  </a:lnTo>
                  <a:lnTo>
                    <a:pt x="698" y="52"/>
                  </a:lnTo>
                  <a:lnTo>
                    <a:pt x="701" y="53"/>
                  </a:lnTo>
                  <a:lnTo>
                    <a:pt x="709" y="54"/>
                  </a:lnTo>
                  <a:lnTo>
                    <a:pt x="713" y="53"/>
                  </a:lnTo>
                  <a:lnTo>
                    <a:pt x="717" y="51"/>
                  </a:lnTo>
                  <a:lnTo>
                    <a:pt x="718" y="51"/>
                  </a:lnTo>
                  <a:lnTo>
                    <a:pt x="719" y="50"/>
                  </a:lnTo>
                  <a:lnTo>
                    <a:pt x="720" y="50"/>
                  </a:lnTo>
                  <a:lnTo>
                    <a:pt x="721" y="50"/>
                  </a:lnTo>
                  <a:lnTo>
                    <a:pt x="722" y="49"/>
                  </a:lnTo>
                  <a:lnTo>
                    <a:pt x="724" y="49"/>
                  </a:lnTo>
                  <a:lnTo>
                    <a:pt x="725" y="49"/>
                  </a:lnTo>
                  <a:lnTo>
                    <a:pt x="734" y="49"/>
                  </a:lnTo>
                  <a:lnTo>
                    <a:pt x="736" y="49"/>
                  </a:lnTo>
                  <a:lnTo>
                    <a:pt x="742" y="45"/>
                  </a:lnTo>
                  <a:lnTo>
                    <a:pt x="744" y="44"/>
                  </a:lnTo>
                  <a:lnTo>
                    <a:pt x="745" y="43"/>
                  </a:lnTo>
                  <a:lnTo>
                    <a:pt x="749" y="43"/>
                  </a:lnTo>
                  <a:lnTo>
                    <a:pt x="750" y="43"/>
                  </a:lnTo>
                  <a:lnTo>
                    <a:pt x="751" y="42"/>
                  </a:lnTo>
                  <a:lnTo>
                    <a:pt x="755" y="41"/>
                  </a:lnTo>
                  <a:lnTo>
                    <a:pt x="758" y="40"/>
                  </a:lnTo>
                  <a:lnTo>
                    <a:pt x="765" y="33"/>
                  </a:lnTo>
                  <a:lnTo>
                    <a:pt x="770" y="32"/>
                  </a:lnTo>
                  <a:lnTo>
                    <a:pt x="772" y="31"/>
                  </a:lnTo>
                  <a:lnTo>
                    <a:pt x="776" y="27"/>
                  </a:lnTo>
                  <a:lnTo>
                    <a:pt x="778" y="24"/>
                  </a:lnTo>
                  <a:lnTo>
                    <a:pt x="779" y="23"/>
                  </a:lnTo>
                  <a:lnTo>
                    <a:pt x="780" y="20"/>
                  </a:lnTo>
                  <a:lnTo>
                    <a:pt x="780" y="18"/>
                  </a:lnTo>
                  <a:lnTo>
                    <a:pt x="780" y="16"/>
                  </a:lnTo>
                  <a:lnTo>
                    <a:pt x="781" y="14"/>
                  </a:lnTo>
                  <a:lnTo>
                    <a:pt x="782" y="11"/>
                  </a:lnTo>
                  <a:lnTo>
                    <a:pt x="785" y="9"/>
                  </a:lnTo>
                  <a:lnTo>
                    <a:pt x="786" y="7"/>
                  </a:lnTo>
                  <a:lnTo>
                    <a:pt x="787" y="7"/>
                  </a:lnTo>
                  <a:lnTo>
                    <a:pt x="788" y="7"/>
                  </a:lnTo>
                  <a:lnTo>
                    <a:pt x="790" y="6"/>
                  </a:lnTo>
                  <a:lnTo>
                    <a:pt x="791" y="4"/>
                  </a:lnTo>
                  <a:lnTo>
                    <a:pt x="793" y="3"/>
                  </a:lnTo>
                  <a:lnTo>
                    <a:pt x="794" y="4"/>
                  </a:lnTo>
                  <a:lnTo>
                    <a:pt x="796" y="3"/>
                  </a:lnTo>
                  <a:lnTo>
                    <a:pt x="801" y="2"/>
                  </a:lnTo>
                  <a:lnTo>
                    <a:pt x="804" y="1"/>
                  </a:lnTo>
                  <a:lnTo>
                    <a:pt x="805" y="1"/>
                  </a:lnTo>
                  <a:lnTo>
                    <a:pt x="807" y="0"/>
                  </a:lnTo>
                  <a:lnTo>
                    <a:pt x="814" y="4"/>
                  </a:lnTo>
                  <a:lnTo>
                    <a:pt x="824" y="6"/>
                  </a:lnTo>
                  <a:lnTo>
                    <a:pt x="831" y="11"/>
                  </a:lnTo>
                  <a:lnTo>
                    <a:pt x="832" y="11"/>
                  </a:lnTo>
                  <a:lnTo>
                    <a:pt x="840" y="11"/>
                  </a:lnTo>
                  <a:lnTo>
                    <a:pt x="842" y="12"/>
                  </a:lnTo>
                  <a:lnTo>
                    <a:pt x="846" y="14"/>
                  </a:lnTo>
                  <a:lnTo>
                    <a:pt x="848" y="15"/>
                  </a:lnTo>
                  <a:lnTo>
                    <a:pt x="850" y="15"/>
                  </a:lnTo>
                  <a:lnTo>
                    <a:pt x="853" y="15"/>
                  </a:lnTo>
                  <a:lnTo>
                    <a:pt x="854" y="16"/>
                  </a:lnTo>
                  <a:lnTo>
                    <a:pt x="857" y="16"/>
                  </a:lnTo>
                  <a:lnTo>
                    <a:pt x="855" y="19"/>
                  </a:lnTo>
                  <a:lnTo>
                    <a:pt x="854" y="24"/>
                  </a:lnTo>
                  <a:lnTo>
                    <a:pt x="853" y="27"/>
                  </a:lnTo>
                  <a:lnTo>
                    <a:pt x="853" y="32"/>
                  </a:lnTo>
                  <a:lnTo>
                    <a:pt x="853" y="34"/>
                  </a:lnTo>
                  <a:lnTo>
                    <a:pt x="850" y="36"/>
                  </a:lnTo>
                  <a:lnTo>
                    <a:pt x="849" y="39"/>
                  </a:lnTo>
                  <a:lnTo>
                    <a:pt x="846" y="42"/>
                  </a:lnTo>
                  <a:lnTo>
                    <a:pt x="842" y="46"/>
                  </a:lnTo>
                  <a:lnTo>
                    <a:pt x="840" y="49"/>
                  </a:lnTo>
                  <a:lnTo>
                    <a:pt x="840" y="50"/>
                  </a:lnTo>
                  <a:lnTo>
                    <a:pt x="840" y="51"/>
                  </a:lnTo>
                  <a:lnTo>
                    <a:pt x="840" y="52"/>
                  </a:lnTo>
                  <a:lnTo>
                    <a:pt x="840" y="53"/>
                  </a:lnTo>
                  <a:lnTo>
                    <a:pt x="840" y="56"/>
                  </a:lnTo>
                  <a:lnTo>
                    <a:pt x="839" y="58"/>
                  </a:lnTo>
                  <a:lnTo>
                    <a:pt x="837" y="65"/>
                  </a:lnTo>
                  <a:lnTo>
                    <a:pt x="836" y="66"/>
                  </a:lnTo>
                  <a:lnTo>
                    <a:pt x="836" y="73"/>
                  </a:lnTo>
                  <a:lnTo>
                    <a:pt x="834" y="77"/>
                  </a:lnTo>
                  <a:lnTo>
                    <a:pt x="837" y="82"/>
                  </a:lnTo>
                  <a:lnTo>
                    <a:pt x="841" y="84"/>
                  </a:lnTo>
                  <a:lnTo>
                    <a:pt x="845" y="85"/>
                  </a:lnTo>
                  <a:lnTo>
                    <a:pt x="847" y="86"/>
                  </a:lnTo>
                  <a:lnTo>
                    <a:pt x="844" y="88"/>
                  </a:lnTo>
                  <a:lnTo>
                    <a:pt x="842" y="94"/>
                  </a:lnTo>
                  <a:lnTo>
                    <a:pt x="841" y="95"/>
                  </a:lnTo>
                  <a:lnTo>
                    <a:pt x="840" y="96"/>
                  </a:lnTo>
                  <a:lnTo>
                    <a:pt x="839" y="99"/>
                  </a:lnTo>
                  <a:lnTo>
                    <a:pt x="839" y="101"/>
                  </a:lnTo>
                  <a:lnTo>
                    <a:pt x="840" y="116"/>
                  </a:lnTo>
                  <a:lnTo>
                    <a:pt x="841" y="134"/>
                  </a:lnTo>
                  <a:lnTo>
                    <a:pt x="844" y="142"/>
                  </a:lnTo>
                  <a:lnTo>
                    <a:pt x="841" y="143"/>
                  </a:lnTo>
                  <a:lnTo>
                    <a:pt x="838" y="143"/>
                  </a:lnTo>
                  <a:lnTo>
                    <a:pt x="838" y="145"/>
                  </a:lnTo>
                  <a:lnTo>
                    <a:pt x="838" y="150"/>
                  </a:lnTo>
                  <a:lnTo>
                    <a:pt x="838" y="152"/>
                  </a:lnTo>
                  <a:lnTo>
                    <a:pt x="837" y="153"/>
                  </a:lnTo>
                  <a:lnTo>
                    <a:pt x="836" y="153"/>
                  </a:lnTo>
                  <a:lnTo>
                    <a:pt x="833" y="154"/>
                  </a:lnTo>
                  <a:lnTo>
                    <a:pt x="831" y="154"/>
                  </a:lnTo>
                  <a:lnTo>
                    <a:pt x="830" y="157"/>
                  </a:lnTo>
                  <a:lnTo>
                    <a:pt x="829" y="158"/>
                  </a:lnTo>
                  <a:lnTo>
                    <a:pt x="830" y="160"/>
                  </a:lnTo>
                  <a:lnTo>
                    <a:pt x="831" y="160"/>
                  </a:lnTo>
                  <a:lnTo>
                    <a:pt x="847" y="157"/>
                  </a:lnTo>
                  <a:lnTo>
                    <a:pt x="848" y="157"/>
                  </a:lnTo>
                  <a:lnTo>
                    <a:pt x="849" y="158"/>
                  </a:lnTo>
                  <a:lnTo>
                    <a:pt x="849" y="157"/>
                  </a:lnTo>
                  <a:lnTo>
                    <a:pt x="850" y="157"/>
                  </a:lnTo>
                  <a:lnTo>
                    <a:pt x="849" y="155"/>
                  </a:lnTo>
                  <a:lnTo>
                    <a:pt x="848" y="154"/>
                  </a:lnTo>
                  <a:lnTo>
                    <a:pt x="847" y="153"/>
                  </a:lnTo>
                  <a:lnTo>
                    <a:pt x="847" y="151"/>
                  </a:lnTo>
                  <a:lnTo>
                    <a:pt x="847" y="149"/>
                  </a:lnTo>
                  <a:lnTo>
                    <a:pt x="846" y="148"/>
                  </a:lnTo>
                  <a:lnTo>
                    <a:pt x="845" y="145"/>
                  </a:lnTo>
                  <a:lnTo>
                    <a:pt x="847" y="146"/>
                  </a:lnTo>
                  <a:lnTo>
                    <a:pt x="848" y="148"/>
                  </a:lnTo>
                  <a:lnTo>
                    <a:pt x="849" y="149"/>
                  </a:lnTo>
                  <a:lnTo>
                    <a:pt x="851" y="150"/>
                  </a:lnTo>
                  <a:lnTo>
                    <a:pt x="853" y="151"/>
                  </a:lnTo>
                  <a:lnTo>
                    <a:pt x="854" y="151"/>
                  </a:lnTo>
                  <a:lnTo>
                    <a:pt x="856" y="152"/>
                  </a:lnTo>
                  <a:lnTo>
                    <a:pt x="857" y="153"/>
                  </a:lnTo>
                  <a:lnTo>
                    <a:pt x="858" y="153"/>
                  </a:lnTo>
                  <a:lnTo>
                    <a:pt x="860" y="154"/>
                  </a:lnTo>
                  <a:lnTo>
                    <a:pt x="862" y="153"/>
                  </a:lnTo>
                  <a:lnTo>
                    <a:pt x="863" y="153"/>
                  </a:lnTo>
                  <a:lnTo>
                    <a:pt x="865" y="153"/>
                  </a:lnTo>
                  <a:lnTo>
                    <a:pt x="867" y="153"/>
                  </a:lnTo>
                  <a:lnTo>
                    <a:pt x="867" y="155"/>
                  </a:lnTo>
                  <a:lnTo>
                    <a:pt x="870" y="157"/>
                  </a:lnTo>
                  <a:lnTo>
                    <a:pt x="868" y="159"/>
                  </a:lnTo>
                  <a:lnTo>
                    <a:pt x="867" y="162"/>
                  </a:lnTo>
                  <a:lnTo>
                    <a:pt x="866" y="162"/>
                  </a:lnTo>
                  <a:lnTo>
                    <a:pt x="865" y="162"/>
                  </a:lnTo>
                  <a:lnTo>
                    <a:pt x="865" y="163"/>
                  </a:lnTo>
                  <a:lnTo>
                    <a:pt x="865" y="165"/>
                  </a:lnTo>
                  <a:lnTo>
                    <a:pt x="864" y="165"/>
                  </a:lnTo>
                  <a:lnTo>
                    <a:pt x="863" y="163"/>
                  </a:lnTo>
                  <a:lnTo>
                    <a:pt x="862" y="165"/>
                  </a:lnTo>
                  <a:lnTo>
                    <a:pt x="859" y="163"/>
                  </a:lnTo>
                  <a:lnTo>
                    <a:pt x="857" y="165"/>
                  </a:lnTo>
                  <a:lnTo>
                    <a:pt x="855" y="163"/>
                  </a:lnTo>
                  <a:lnTo>
                    <a:pt x="854" y="162"/>
                  </a:lnTo>
                  <a:lnTo>
                    <a:pt x="854" y="160"/>
                  </a:lnTo>
                  <a:lnTo>
                    <a:pt x="854" y="159"/>
                  </a:lnTo>
                  <a:lnTo>
                    <a:pt x="851" y="159"/>
                  </a:lnTo>
                  <a:lnTo>
                    <a:pt x="837" y="161"/>
                  </a:lnTo>
                  <a:lnTo>
                    <a:pt x="830" y="163"/>
                  </a:lnTo>
                  <a:lnTo>
                    <a:pt x="821" y="169"/>
                  </a:lnTo>
                  <a:lnTo>
                    <a:pt x="819" y="173"/>
                  </a:lnTo>
                  <a:lnTo>
                    <a:pt x="817" y="178"/>
                  </a:lnTo>
                  <a:lnTo>
                    <a:pt x="819" y="184"/>
                  </a:lnTo>
                  <a:lnTo>
                    <a:pt x="816" y="192"/>
                  </a:lnTo>
                  <a:lnTo>
                    <a:pt x="816" y="196"/>
                  </a:lnTo>
                  <a:lnTo>
                    <a:pt x="817" y="200"/>
                  </a:lnTo>
                  <a:lnTo>
                    <a:pt x="817" y="201"/>
                  </a:lnTo>
                  <a:lnTo>
                    <a:pt x="817" y="202"/>
                  </a:lnTo>
                  <a:lnTo>
                    <a:pt x="816" y="203"/>
                  </a:lnTo>
                  <a:lnTo>
                    <a:pt x="815" y="210"/>
                  </a:lnTo>
                  <a:lnTo>
                    <a:pt x="816" y="211"/>
                  </a:lnTo>
                  <a:lnTo>
                    <a:pt x="815" y="213"/>
                  </a:lnTo>
                  <a:lnTo>
                    <a:pt x="814" y="216"/>
                  </a:lnTo>
                  <a:lnTo>
                    <a:pt x="813" y="220"/>
                  </a:lnTo>
                  <a:lnTo>
                    <a:pt x="812" y="224"/>
                  </a:lnTo>
                  <a:lnTo>
                    <a:pt x="811" y="225"/>
                  </a:lnTo>
                  <a:lnTo>
                    <a:pt x="812" y="228"/>
                  </a:lnTo>
                  <a:lnTo>
                    <a:pt x="812" y="229"/>
                  </a:lnTo>
                  <a:lnTo>
                    <a:pt x="811" y="230"/>
                  </a:lnTo>
                  <a:lnTo>
                    <a:pt x="811" y="237"/>
                  </a:lnTo>
                  <a:lnTo>
                    <a:pt x="808" y="240"/>
                  </a:lnTo>
                  <a:lnTo>
                    <a:pt x="808" y="243"/>
                  </a:lnTo>
                  <a:lnTo>
                    <a:pt x="810" y="249"/>
                  </a:lnTo>
                  <a:lnTo>
                    <a:pt x="812" y="254"/>
                  </a:lnTo>
                  <a:lnTo>
                    <a:pt x="812" y="257"/>
                  </a:lnTo>
                  <a:lnTo>
                    <a:pt x="812" y="259"/>
                  </a:lnTo>
                  <a:lnTo>
                    <a:pt x="811" y="260"/>
                  </a:lnTo>
                  <a:lnTo>
                    <a:pt x="805" y="270"/>
                  </a:lnTo>
                  <a:lnTo>
                    <a:pt x="803" y="272"/>
                  </a:lnTo>
                  <a:lnTo>
                    <a:pt x="798" y="274"/>
                  </a:lnTo>
                  <a:lnTo>
                    <a:pt x="797" y="275"/>
                  </a:lnTo>
                  <a:lnTo>
                    <a:pt x="796" y="277"/>
                  </a:lnTo>
                  <a:lnTo>
                    <a:pt x="793" y="282"/>
                  </a:lnTo>
                  <a:lnTo>
                    <a:pt x="793" y="283"/>
                  </a:lnTo>
                  <a:lnTo>
                    <a:pt x="793" y="290"/>
                  </a:lnTo>
                  <a:lnTo>
                    <a:pt x="793" y="292"/>
                  </a:lnTo>
                  <a:lnTo>
                    <a:pt x="791" y="295"/>
                  </a:lnTo>
                  <a:lnTo>
                    <a:pt x="788" y="299"/>
                  </a:lnTo>
                  <a:lnTo>
                    <a:pt x="778" y="308"/>
                  </a:lnTo>
                  <a:lnTo>
                    <a:pt x="775" y="311"/>
                  </a:lnTo>
                  <a:lnTo>
                    <a:pt x="772" y="315"/>
                  </a:lnTo>
                  <a:lnTo>
                    <a:pt x="770" y="317"/>
                  </a:lnTo>
                  <a:lnTo>
                    <a:pt x="769" y="321"/>
                  </a:lnTo>
                  <a:lnTo>
                    <a:pt x="768" y="329"/>
                  </a:lnTo>
                  <a:lnTo>
                    <a:pt x="765" y="333"/>
                  </a:lnTo>
                  <a:lnTo>
                    <a:pt x="761" y="339"/>
                  </a:lnTo>
                  <a:lnTo>
                    <a:pt x="760" y="341"/>
                  </a:lnTo>
                  <a:lnTo>
                    <a:pt x="761" y="347"/>
                  </a:lnTo>
                  <a:lnTo>
                    <a:pt x="760" y="349"/>
                  </a:lnTo>
                  <a:lnTo>
                    <a:pt x="759" y="353"/>
                  </a:lnTo>
                  <a:lnTo>
                    <a:pt x="758" y="354"/>
                  </a:lnTo>
                  <a:lnTo>
                    <a:pt x="755" y="355"/>
                  </a:lnTo>
                  <a:lnTo>
                    <a:pt x="754" y="357"/>
                  </a:lnTo>
                  <a:lnTo>
                    <a:pt x="753" y="358"/>
                  </a:lnTo>
                  <a:lnTo>
                    <a:pt x="752" y="360"/>
                  </a:lnTo>
                  <a:lnTo>
                    <a:pt x="752" y="361"/>
                  </a:lnTo>
                  <a:lnTo>
                    <a:pt x="745" y="370"/>
                  </a:lnTo>
                  <a:lnTo>
                    <a:pt x="744" y="371"/>
                  </a:lnTo>
                  <a:lnTo>
                    <a:pt x="743" y="375"/>
                  </a:lnTo>
                  <a:lnTo>
                    <a:pt x="739" y="384"/>
                  </a:lnTo>
                  <a:lnTo>
                    <a:pt x="737" y="387"/>
                  </a:lnTo>
                  <a:lnTo>
                    <a:pt x="734" y="391"/>
                  </a:lnTo>
                  <a:lnTo>
                    <a:pt x="721" y="399"/>
                  </a:lnTo>
                  <a:lnTo>
                    <a:pt x="713" y="408"/>
                  </a:lnTo>
                  <a:lnTo>
                    <a:pt x="711" y="410"/>
                  </a:lnTo>
                  <a:lnTo>
                    <a:pt x="710" y="413"/>
                  </a:lnTo>
                  <a:lnTo>
                    <a:pt x="709" y="421"/>
                  </a:lnTo>
                  <a:lnTo>
                    <a:pt x="710" y="422"/>
                  </a:lnTo>
                  <a:lnTo>
                    <a:pt x="711" y="424"/>
                  </a:lnTo>
                  <a:lnTo>
                    <a:pt x="711" y="426"/>
                  </a:lnTo>
                  <a:lnTo>
                    <a:pt x="711" y="428"/>
                  </a:lnTo>
                  <a:lnTo>
                    <a:pt x="711" y="429"/>
                  </a:lnTo>
                  <a:lnTo>
                    <a:pt x="708" y="434"/>
                  </a:lnTo>
                  <a:lnTo>
                    <a:pt x="704" y="437"/>
                  </a:lnTo>
                  <a:lnTo>
                    <a:pt x="704" y="438"/>
                  </a:lnTo>
                  <a:lnTo>
                    <a:pt x="703" y="443"/>
                  </a:lnTo>
                  <a:lnTo>
                    <a:pt x="703" y="445"/>
                  </a:lnTo>
                  <a:lnTo>
                    <a:pt x="693" y="463"/>
                  </a:lnTo>
                  <a:lnTo>
                    <a:pt x="687" y="472"/>
                  </a:lnTo>
                  <a:lnTo>
                    <a:pt x="681" y="480"/>
                  </a:lnTo>
                  <a:lnTo>
                    <a:pt x="666" y="502"/>
                  </a:lnTo>
                  <a:lnTo>
                    <a:pt x="658" y="516"/>
                  </a:lnTo>
                  <a:lnTo>
                    <a:pt x="653" y="523"/>
                  </a:lnTo>
                  <a:lnTo>
                    <a:pt x="649" y="537"/>
                  </a:lnTo>
                  <a:lnTo>
                    <a:pt x="637" y="562"/>
                  </a:lnTo>
                  <a:lnTo>
                    <a:pt x="637" y="564"/>
                  </a:lnTo>
                  <a:lnTo>
                    <a:pt x="637" y="567"/>
                  </a:lnTo>
                  <a:lnTo>
                    <a:pt x="638" y="571"/>
                  </a:lnTo>
                  <a:lnTo>
                    <a:pt x="638" y="573"/>
                  </a:lnTo>
                  <a:lnTo>
                    <a:pt x="637" y="583"/>
                  </a:lnTo>
                  <a:lnTo>
                    <a:pt x="633" y="589"/>
                  </a:lnTo>
                  <a:lnTo>
                    <a:pt x="340" y="589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8" name="Freeform 12">
              <a:extLst>
                <a:ext uri="{FF2B5EF4-FFF2-40B4-BE49-F238E27FC236}">
                  <a16:creationId xmlns:a16="http://schemas.microsoft.com/office/drawing/2014/main" id="{3EBCADB1-DB05-784E-6E9B-B55419463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413" y="65088"/>
              <a:ext cx="876300" cy="452438"/>
            </a:xfrm>
            <a:custGeom>
              <a:avLst/>
              <a:gdLst>
                <a:gd name="T0" fmla="*/ 232 w 552"/>
                <a:gd name="T1" fmla="*/ 212 h 285"/>
                <a:gd name="T2" fmla="*/ 154 w 552"/>
                <a:gd name="T3" fmla="*/ 263 h 285"/>
                <a:gd name="T4" fmla="*/ 113 w 552"/>
                <a:gd name="T5" fmla="*/ 284 h 285"/>
                <a:gd name="T6" fmla="*/ 87 w 552"/>
                <a:gd name="T7" fmla="*/ 278 h 285"/>
                <a:gd name="T8" fmla="*/ 60 w 552"/>
                <a:gd name="T9" fmla="*/ 260 h 285"/>
                <a:gd name="T10" fmla="*/ 54 w 552"/>
                <a:gd name="T11" fmla="*/ 261 h 285"/>
                <a:gd name="T12" fmla="*/ 47 w 552"/>
                <a:gd name="T13" fmla="*/ 260 h 285"/>
                <a:gd name="T14" fmla="*/ 40 w 552"/>
                <a:gd name="T15" fmla="*/ 245 h 285"/>
                <a:gd name="T16" fmla="*/ 35 w 552"/>
                <a:gd name="T17" fmla="*/ 243 h 285"/>
                <a:gd name="T18" fmla="*/ 32 w 552"/>
                <a:gd name="T19" fmla="*/ 241 h 285"/>
                <a:gd name="T20" fmla="*/ 18 w 552"/>
                <a:gd name="T21" fmla="*/ 234 h 285"/>
                <a:gd name="T22" fmla="*/ 10 w 552"/>
                <a:gd name="T23" fmla="*/ 238 h 285"/>
                <a:gd name="T24" fmla="*/ 2 w 552"/>
                <a:gd name="T25" fmla="*/ 241 h 285"/>
                <a:gd name="T26" fmla="*/ 4 w 552"/>
                <a:gd name="T27" fmla="*/ 232 h 285"/>
                <a:gd name="T28" fmla="*/ 4 w 552"/>
                <a:gd name="T29" fmla="*/ 223 h 285"/>
                <a:gd name="T30" fmla="*/ 2 w 552"/>
                <a:gd name="T31" fmla="*/ 217 h 285"/>
                <a:gd name="T32" fmla="*/ 3 w 552"/>
                <a:gd name="T33" fmla="*/ 198 h 285"/>
                <a:gd name="T34" fmla="*/ 6 w 552"/>
                <a:gd name="T35" fmla="*/ 178 h 285"/>
                <a:gd name="T36" fmla="*/ 4 w 552"/>
                <a:gd name="T37" fmla="*/ 175 h 285"/>
                <a:gd name="T38" fmla="*/ 1 w 552"/>
                <a:gd name="T39" fmla="*/ 175 h 285"/>
                <a:gd name="T40" fmla="*/ 5 w 552"/>
                <a:gd name="T41" fmla="*/ 173 h 285"/>
                <a:gd name="T42" fmla="*/ 12 w 552"/>
                <a:gd name="T43" fmla="*/ 165 h 285"/>
                <a:gd name="T44" fmla="*/ 21 w 552"/>
                <a:gd name="T45" fmla="*/ 158 h 285"/>
                <a:gd name="T46" fmla="*/ 35 w 552"/>
                <a:gd name="T47" fmla="*/ 145 h 285"/>
                <a:gd name="T48" fmla="*/ 43 w 552"/>
                <a:gd name="T49" fmla="*/ 138 h 285"/>
                <a:gd name="T50" fmla="*/ 38 w 552"/>
                <a:gd name="T51" fmla="*/ 131 h 285"/>
                <a:gd name="T52" fmla="*/ 35 w 552"/>
                <a:gd name="T53" fmla="*/ 124 h 285"/>
                <a:gd name="T54" fmla="*/ 38 w 552"/>
                <a:gd name="T55" fmla="*/ 117 h 285"/>
                <a:gd name="T56" fmla="*/ 47 w 552"/>
                <a:gd name="T57" fmla="*/ 106 h 285"/>
                <a:gd name="T58" fmla="*/ 57 w 552"/>
                <a:gd name="T59" fmla="*/ 104 h 285"/>
                <a:gd name="T60" fmla="*/ 71 w 552"/>
                <a:gd name="T61" fmla="*/ 106 h 285"/>
                <a:gd name="T62" fmla="*/ 71 w 552"/>
                <a:gd name="T63" fmla="*/ 100 h 285"/>
                <a:gd name="T64" fmla="*/ 71 w 552"/>
                <a:gd name="T65" fmla="*/ 89 h 285"/>
                <a:gd name="T66" fmla="*/ 85 w 552"/>
                <a:gd name="T67" fmla="*/ 79 h 285"/>
                <a:gd name="T68" fmla="*/ 91 w 552"/>
                <a:gd name="T69" fmla="*/ 71 h 285"/>
                <a:gd name="T70" fmla="*/ 98 w 552"/>
                <a:gd name="T71" fmla="*/ 57 h 285"/>
                <a:gd name="T72" fmla="*/ 98 w 552"/>
                <a:gd name="T73" fmla="*/ 48 h 285"/>
                <a:gd name="T74" fmla="*/ 92 w 552"/>
                <a:gd name="T75" fmla="*/ 42 h 285"/>
                <a:gd name="T76" fmla="*/ 94 w 552"/>
                <a:gd name="T77" fmla="*/ 36 h 285"/>
                <a:gd name="T78" fmla="*/ 88 w 552"/>
                <a:gd name="T79" fmla="*/ 31 h 285"/>
                <a:gd name="T80" fmla="*/ 82 w 552"/>
                <a:gd name="T81" fmla="*/ 25 h 285"/>
                <a:gd name="T82" fmla="*/ 74 w 552"/>
                <a:gd name="T83" fmla="*/ 25 h 285"/>
                <a:gd name="T84" fmla="*/ 79 w 552"/>
                <a:gd name="T85" fmla="*/ 18 h 285"/>
                <a:gd name="T86" fmla="*/ 83 w 552"/>
                <a:gd name="T87" fmla="*/ 14 h 285"/>
                <a:gd name="T88" fmla="*/ 75 w 552"/>
                <a:gd name="T89" fmla="*/ 7 h 285"/>
                <a:gd name="T90" fmla="*/ 69 w 552"/>
                <a:gd name="T91" fmla="*/ 8 h 285"/>
                <a:gd name="T92" fmla="*/ 59 w 552"/>
                <a:gd name="T93" fmla="*/ 8 h 285"/>
                <a:gd name="T94" fmla="*/ 47 w 552"/>
                <a:gd name="T95" fmla="*/ 9 h 285"/>
                <a:gd name="T96" fmla="*/ 38 w 552"/>
                <a:gd name="T97" fmla="*/ 6 h 285"/>
                <a:gd name="T98" fmla="*/ 535 w 552"/>
                <a:gd name="T99" fmla="*/ 33 h 285"/>
                <a:gd name="T100" fmla="*/ 469 w 552"/>
                <a:gd name="T101" fmla="*/ 67 h 285"/>
                <a:gd name="T102" fmla="*/ 415 w 552"/>
                <a:gd name="T103" fmla="*/ 100 h 285"/>
                <a:gd name="T104" fmla="*/ 348 w 552"/>
                <a:gd name="T105" fmla="*/ 14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52" h="285">
                  <a:moveTo>
                    <a:pt x="315" y="160"/>
                  </a:moveTo>
                  <a:lnTo>
                    <a:pt x="291" y="175"/>
                  </a:lnTo>
                  <a:lnTo>
                    <a:pt x="270" y="188"/>
                  </a:lnTo>
                  <a:lnTo>
                    <a:pt x="262" y="194"/>
                  </a:lnTo>
                  <a:lnTo>
                    <a:pt x="244" y="204"/>
                  </a:lnTo>
                  <a:lnTo>
                    <a:pt x="232" y="212"/>
                  </a:lnTo>
                  <a:lnTo>
                    <a:pt x="215" y="224"/>
                  </a:lnTo>
                  <a:lnTo>
                    <a:pt x="198" y="235"/>
                  </a:lnTo>
                  <a:lnTo>
                    <a:pt x="189" y="241"/>
                  </a:lnTo>
                  <a:lnTo>
                    <a:pt x="181" y="245"/>
                  </a:lnTo>
                  <a:lnTo>
                    <a:pt x="164" y="257"/>
                  </a:lnTo>
                  <a:lnTo>
                    <a:pt x="154" y="263"/>
                  </a:lnTo>
                  <a:lnTo>
                    <a:pt x="154" y="263"/>
                  </a:lnTo>
                  <a:lnTo>
                    <a:pt x="138" y="274"/>
                  </a:lnTo>
                  <a:lnTo>
                    <a:pt x="122" y="285"/>
                  </a:lnTo>
                  <a:lnTo>
                    <a:pt x="121" y="285"/>
                  </a:lnTo>
                  <a:lnTo>
                    <a:pt x="120" y="285"/>
                  </a:lnTo>
                  <a:lnTo>
                    <a:pt x="113" y="284"/>
                  </a:lnTo>
                  <a:lnTo>
                    <a:pt x="111" y="284"/>
                  </a:lnTo>
                  <a:lnTo>
                    <a:pt x="109" y="284"/>
                  </a:lnTo>
                  <a:lnTo>
                    <a:pt x="105" y="282"/>
                  </a:lnTo>
                  <a:lnTo>
                    <a:pt x="91" y="280"/>
                  </a:lnTo>
                  <a:lnTo>
                    <a:pt x="88" y="279"/>
                  </a:lnTo>
                  <a:lnTo>
                    <a:pt x="87" y="278"/>
                  </a:lnTo>
                  <a:lnTo>
                    <a:pt x="81" y="278"/>
                  </a:lnTo>
                  <a:lnTo>
                    <a:pt x="79" y="277"/>
                  </a:lnTo>
                  <a:lnTo>
                    <a:pt x="78" y="277"/>
                  </a:lnTo>
                  <a:lnTo>
                    <a:pt x="69" y="268"/>
                  </a:lnTo>
                  <a:lnTo>
                    <a:pt x="63" y="263"/>
                  </a:lnTo>
                  <a:lnTo>
                    <a:pt x="60" y="260"/>
                  </a:lnTo>
                  <a:lnTo>
                    <a:pt x="59" y="260"/>
                  </a:lnTo>
                  <a:lnTo>
                    <a:pt x="57" y="260"/>
                  </a:lnTo>
                  <a:lnTo>
                    <a:pt x="56" y="261"/>
                  </a:lnTo>
                  <a:lnTo>
                    <a:pt x="56" y="261"/>
                  </a:lnTo>
                  <a:lnTo>
                    <a:pt x="55" y="261"/>
                  </a:lnTo>
                  <a:lnTo>
                    <a:pt x="54" y="261"/>
                  </a:lnTo>
                  <a:lnTo>
                    <a:pt x="54" y="261"/>
                  </a:lnTo>
                  <a:lnTo>
                    <a:pt x="51" y="261"/>
                  </a:lnTo>
                  <a:lnTo>
                    <a:pt x="48" y="261"/>
                  </a:lnTo>
                  <a:lnTo>
                    <a:pt x="47" y="261"/>
                  </a:lnTo>
                  <a:lnTo>
                    <a:pt x="47" y="261"/>
                  </a:lnTo>
                  <a:lnTo>
                    <a:pt x="47" y="260"/>
                  </a:lnTo>
                  <a:lnTo>
                    <a:pt x="46" y="259"/>
                  </a:lnTo>
                  <a:lnTo>
                    <a:pt x="43" y="252"/>
                  </a:lnTo>
                  <a:lnTo>
                    <a:pt x="42" y="250"/>
                  </a:lnTo>
                  <a:lnTo>
                    <a:pt x="42" y="249"/>
                  </a:lnTo>
                  <a:lnTo>
                    <a:pt x="42" y="246"/>
                  </a:lnTo>
                  <a:lnTo>
                    <a:pt x="40" y="245"/>
                  </a:lnTo>
                  <a:lnTo>
                    <a:pt x="38" y="244"/>
                  </a:lnTo>
                  <a:lnTo>
                    <a:pt x="37" y="245"/>
                  </a:lnTo>
                  <a:lnTo>
                    <a:pt x="36" y="244"/>
                  </a:lnTo>
                  <a:lnTo>
                    <a:pt x="35" y="244"/>
                  </a:lnTo>
                  <a:lnTo>
                    <a:pt x="35" y="243"/>
                  </a:lnTo>
                  <a:lnTo>
                    <a:pt x="35" y="243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5" y="241"/>
                  </a:lnTo>
                  <a:lnTo>
                    <a:pt x="35" y="241"/>
                  </a:lnTo>
                  <a:lnTo>
                    <a:pt x="34" y="241"/>
                  </a:lnTo>
                  <a:lnTo>
                    <a:pt x="32" y="241"/>
                  </a:lnTo>
                  <a:lnTo>
                    <a:pt x="31" y="238"/>
                  </a:lnTo>
                  <a:lnTo>
                    <a:pt x="30" y="238"/>
                  </a:lnTo>
                  <a:lnTo>
                    <a:pt x="20" y="235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4" y="235"/>
                  </a:lnTo>
                  <a:lnTo>
                    <a:pt x="10" y="238"/>
                  </a:lnTo>
                  <a:lnTo>
                    <a:pt x="6" y="241"/>
                  </a:lnTo>
                  <a:lnTo>
                    <a:pt x="5" y="242"/>
                  </a:lnTo>
                  <a:lnTo>
                    <a:pt x="4" y="242"/>
                  </a:lnTo>
                  <a:lnTo>
                    <a:pt x="2" y="242"/>
                  </a:lnTo>
                  <a:lnTo>
                    <a:pt x="2" y="242"/>
                  </a:lnTo>
                  <a:lnTo>
                    <a:pt x="2" y="241"/>
                  </a:lnTo>
                  <a:lnTo>
                    <a:pt x="1" y="238"/>
                  </a:lnTo>
                  <a:lnTo>
                    <a:pt x="1" y="237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5" y="230"/>
                  </a:lnTo>
                  <a:lnTo>
                    <a:pt x="4" y="229"/>
                  </a:lnTo>
                  <a:lnTo>
                    <a:pt x="4" y="228"/>
                  </a:lnTo>
                  <a:lnTo>
                    <a:pt x="5" y="225"/>
                  </a:lnTo>
                  <a:lnTo>
                    <a:pt x="4" y="224"/>
                  </a:lnTo>
                  <a:lnTo>
                    <a:pt x="4" y="223"/>
                  </a:lnTo>
                  <a:lnTo>
                    <a:pt x="5" y="221"/>
                  </a:lnTo>
                  <a:lnTo>
                    <a:pt x="5" y="220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8"/>
                  </a:lnTo>
                  <a:lnTo>
                    <a:pt x="2" y="217"/>
                  </a:lnTo>
                  <a:lnTo>
                    <a:pt x="2" y="216"/>
                  </a:lnTo>
                  <a:lnTo>
                    <a:pt x="1" y="215"/>
                  </a:lnTo>
                  <a:lnTo>
                    <a:pt x="2" y="213"/>
                  </a:lnTo>
                  <a:lnTo>
                    <a:pt x="3" y="205"/>
                  </a:lnTo>
                  <a:lnTo>
                    <a:pt x="0" y="202"/>
                  </a:lnTo>
                  <a:lnTo>
                    <a:pt x="3" y="198"/>
                  </a:lnTo>
                  <a:lnTo>
                    <a:pt x="4" y="198"/>
                  </a:lnTo>
                  <a:lnTo>
                    <a:pt x="4" y="195"/>
                  </a:lnTo>
                  <a:lnTo>
                    <a:pt x="6" y="190"/>
                  </a:lnTo>
                  <a:lnTo>
                    <a:pt x="8" y="186"/>
                  </a:lnTo>
                  <a:lnTo>
                    <a:pt x="8" y="183"/>
                  </a:lnTo>
                  <a:lnTo>
                    <a:pt x="6" y="178"/>
                  </a:lnTo>
                  <a:lnTo>
                    <a:pt x="6" y="176"/>
                  </a:lnTo>
                  <a:lnTo>
                    <a:pt x="8" y="175"/>
                  </a:lnTo>
                  <a:lnTo>
                    <a:pt x="5" y="175"/>
                  </a:lnTo>
                  <a:lnTo>
                    <a:pt x="5" y="175"/>
                  </a:lnTo>
                  <a:lnTo>
                    <a:pt x="4" y="175"/>
                  </a:lnTo>
                  <a:lnTo>
                    <a:pt x="4" y="175"/>
                  </a:lnTo>
                  <a:lnTo>
                    <a:pt x="3" y="175"/>
                  </a:lnTo>
                  <a:lnTo>
                    <a:pt x="3" y="175"/>
                  </a:lnTo>
                  <a:lnTo>
                    <a:pt x="2" y="176"/>
                  </a:lnTo>
                  <a:lnTo>
                    <a:pt x="2" y="176"/>
                  </a:lnTo>
                  <a:lnTo>
                    <a:pt x="1" y="175"/>
                  </a:lnTo>
                  <a:lnTo>
                    <a:pt x="1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3" y="174"/>
                  </a:lnTo>
                  <a:lnTo>
                    <a:pt x="3" y="171"/>
                  </a:lnTo>
                  <a:lnTo>
                    <a:pt x="4" y="171"/>
                  </a:lnTo>
                  <a:lnTo>
                    <a:pt x="5" y="173"/>
                  </a:lnTo>
                  <a:lnTo>
                    <a:pt x="6" y="173"/>
                  </a:lnTo>
                  <a:lnTo>
                    <a:pt x="9" y="171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5"/>
                  </a:lnTo>
                  <a:lnTo>
                    <a:pt x="13" y="165"/>
                  </a:lnTo>
                  <a:lnTo>
                    <a:pt x="16" y="165"/>
                  </a:lnTo>
                  <a:lnTo>
                    <a:pt x="17" y="163"/>
                  </a:lnTo>
                  <a:lnTo>
                    <a:pt x="18" y="163"/>
                  </a:lnTo>
                  <a:lnTo>
                    <a:pt x="19" y="161"/>
                  </a:lnTo>
                  <a:lnTo>
                    <a:pt x="21" y="158"/>
                  </a:lnTo>
                  <a:lnTo>
                    <a:pt x="23" y="156"/>
                  </a:lnTo>
                  <a:lnTo>
                    <a:pt x="26" y="154"/>
                  </a:lnTo>
                  <a:lnTo>
                    <a:pt x="28" y="152"/>
                  </a:lnTo>
                  <a:lnTo>
                    <a:pt x="29" y="151"/>
                  </a:lnTo>
                  <a:lnTo>
                    <a:pt x="32" y="149"/>
                  </a:lnTo>
                  <a:lnTo>
                    <a:pt x="35" y="145"/>
                  </a:lnTo>
                  <a:lnTo>
                    <a:pt x="32" y="143"/>
                  </a:lnTo>
                  <a:lnTo>
                    <a:pt x="34" y="141"/>
                  </a:lnTo>
                  <a:lnTo>
                    <a:pt x="36" y="141"/>
                  </a:lnTo>
                  <a:lnTo>
                    <a:pt x="38" y="141"/>
                  </a:lnTo>
                  <a:lnTo>
                    <a:pt x="40" y="140"/>
                  </a:lnTo>
                  <a:lnTo>
                    <a:pt x="43" y="138"/>
                  </a:lnTo>
                  <a:lnTo>
                    <a:pt x="44" y="136"/>
                  </a:lnTo>
                  <a:lnTo>
                    <a:pt x="45" y="134"/>
                  </a:lnTo>
                  <a:lnTo>
                    <a:pt x="44" y="133"/>
                  </a:lnTo>
                  <a:lnTo>
                    <a:pt x="42" y="132"/>
                  </a:lnTo>
                  <a:lnTo>
                    <a:pt x="40" y="131"/>
                  </a:lnTo>
                  <a:lnTo>
                    <a:pt x="38" y="131"/>
                  </a:lnTo>
                  <a:lnTo>
                    <a:pt x="36" y="129"/>
                  </a:lnTo>
                  <a:lnTo>
                    <a:pt x="34" y="128"/>
                  </a:lnTo>
                  <a:lnTo>
                    <a:pt x="32" y="127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5" y="124"/>
                  </a:lnTo>
                  <a:lnTo>
                    <a:pt x="36" y="124"/>
                  </a:lnTo>
                  <a:lnTo>
                    <a:pt x="36" y="123"/>
                  </a:lnTo>
                  <a:lnTo>
                    <a:pt x="36" y="120"/>
                  </a:lnTo>
                  <a:lnTo>
                    <a:pt x="36" y="119"/>
                  </a:lnTo>
                  <a:lnTo>
                    <a:pt x="36" y="118"/>
                  </a:lnTo>
                  <a:lnTo>
                    <a:pt x="38" y="117"/>
                  </a:lnTo>
                  <a:lnTo>
                    <a:pt x="38" y="116"/>
                  </a:lnTo>
                  <a:lnTo>
                    <a:pt x="40" y="113"/>
                  </a:lnTo>
                  <a:lnTo>
                    <a:pt x="44" y="110"/>
                  </a:lnTo>
                  <a:lnTo>
                    <a:pt x="45" y="108"/>
                  </a:lnTo>
                  <a:lnTo>
                    <a:pt x="46" y="107"/>
                  </a:lnTo>
                  <a:lnTo>
                    <a:pt x="47" y="106"/>
                  </a:lnTo>
                  <a:lnTo>
                    <a:pt x="49" y="106"/>
                  </a:lnTo>
                  <a:lnTo>
                    <a:pt x="51" y="104"/>
                  </a:lnTo>
                  <a:lnTo>
                    <a:pt x="54" y="102"/>
                  </a:lnTo>
                  <a:lnTo>
                    <a:pt x="55" y="103"/>
                  </a:lnTo>
                  <a:lnTo>
                    <a:pt x="56" y="104"/>
                  </a:lnTo>
                  <a:lnTo>
                    <a:pt x="57" y="104"/>
                  </a:lnTo>
                  <a:lnTo>
                    <a:pt x="60" y="104"/>
                  </a:lnTo>
                  <a:lnTo>
                    <a:pt x="61" y="104"/>
                  </a:lnTo>
                  <a:lnTo>
                    <a:pt x="62" y="103"/>
                  </a:lnTo>
                  <a:lnTo>
                    <a:pt x="64" y="102"/>
                  </a:lnTo>
                  <a:lnTo>
                    <a:pt x="65" y="102"/>
                  </a:lnTo>
                  <a:lnTo>
                    <a:pt x="71" y="106"/>
                  </a:lnTo>
                  <a:lnTo>
                    <a:pt x="74" y="106"/>
                  </a:lnTo>
                  <a:lnTo>
                    <a:pt x="77" y="106"/>
                  </a:lnTo>
                  <a:lnTo>
                    <a:pt x="78" y="104"/>
                  </a:lnTo>
                  <a:lnTo>
                    <a:pt x="77" y="102"/>
                  </a:lnTo>
                  <a:lnTo>
                    <a:pt x="75" y="101"/>
                  </a:lnTo>
                  <a:lnTo>
                    <a:pt x="71" y="100"/>
                  </a:lnTo>
                  <a:lnTo>
                    <a:pt x="69" y="98"/>
                  </a:lnTo>
                  <a:lnTo>
                    <a:pt x="68" y="96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69" y="91"/>
                  </a:lnTo>
                  <a:lnTo>
                    <a:pt x="71" y="89"/>
                  </a:lnTo>
                  <a:lnTo>
                    <a:pt x="72" y="87"/>
                  </a:lnTo>
                  <a:lnTo>
                    <a:pt x="77" y="83"/>
                  </a:lnTo>
                  <a:lnTo>
                    <a:pt x="79" y="79"/>
                  </a:lnTo>
                  <a:lnTo>
                    <a:pt x="81" y="78"/>
                  </a:lnTo>
                  <a:lnTo>
                    <a:pt x="82" y="78"/>
                  </a:lnTo>
                  <a:lnTo>
                    <a:pt x="85" y="79"/>
                  </a:lnTo>
                  <a:lnTo>
                    <a:pt x="86" y="79"/>
                  </a:lnTo>
                  <a:lnTo>
                    <a:pt x="88" y="78"/>
                  </a:lnTo>
                  <a:lnTo>
                    <a:pt x="88" y="77"/>
                  </a:lnTo>
                  <a:lnTo>
                    <a:pt x="88" y="76"/>
                  </a:lnTo>
                  <a:lnTo>
                    <a:pt x="89" y="74"/>
                  </a:lnTo>
                  <a:lnTo>
                    <a:pt x="91" y="71"/>
                  </a:lnTo>
                  <a:lnTo>
                    <a:pt x="96" y="68"/>
                  </a:lnTo>
                  <a:lnTo>
                    <a:pt x="98" y="64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59"/>
                  </a:lnTo>
                  <a:lnTo>
                    <a:pt x="98" y="57"/>
                  </a:lnTo>
                  <a:lnTo>
                    <a:pt x="97" y="56"/>
                  </a:lnTo>
                  <a:lnTo>
                    <a:pt x="97" y="53"/>
                  </a:lnTo>
                  <a:lnTo>
                    <a:pt x="97" y="51"/>
                  </a:lnTo>
                  <a:lnTo>
                    <a:pt x="98" y="50"/>
                  </a:lnTo>
                  <a:lnTo>
                    <a:pt x="98" y="49"/>
                  </a:lnTo>
                  <a:lnTo>
                    <a:pt x="98" y="48"/>
                  </a:lnTo>
                  <a:lnTo>
                    <a:pt x="97" y="48"/>
                  </a:lnTo>
                  <a:lnTo>
                    <a:pt x="97" y="48"/>
                  </a:lnTo>
                  <a:lnTo>
                    <a:pt x="96" y="48"/>
                  </a:lnTo>
                  <a:lnTo>
                    <a:pt x="95" y="45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1" y="41"/>
                  </a:lnTo>
                  <a:lnTo>
                    <a:pt x="91" y="40"/>
                  </a:lnTo>
                  <a:lnTo>
                    <a:pt x="92" y="40"/>
                  </a:lnTo>
                  <a:lnTo>
                    <a:pt x="92" y="39"/>
                  </a:lnTo>
                  <a:lnTo>
                    <a:pt x="92" y="37"/>
                  </a:lnTo>
                  <a:lnTo>
                    <a:pt x="94" y="36"/>
                  </a:lnTo>
                  <a:lnTo>
                    <a:pt x="94" y="35"/>
                  </a:lnTo>
                  <a:lnTo>
                    <a:pt x="92" y="34"/>
                  </a:lnTo>
                  <a:lnTo>
                    <a:pt x="91" y="33"/>
                  </a:lnTo>
                  <a:lnTo>
                    <a:pt x="90" y="33"/>
                  </a:lnTo>
                  <a:lnTo>
                    <a:pt x="90" y="32"/>
                  </a:lnTo>
                  <a:lnTo>
                    <a:pt x="88" y="31"/>
                  </a:lnTo>
                  <a:lnTo>
                    <a:pt x="87" y="29"/>
                  </a:lnTo>
                  <a:lnTo>
                    <a:pt x="86" y="28"/>
                  </a:lnTo>
                  <a:lnTo>
                    <a:pt x="85" y="27"/>
                  </a:lnTo>
                  <a:lnTo>
                    <a:pt x="83" y="25"/>
                  </a:lnTo>
                  <a:lnTo>
                    <a:pt x="83" y="25"/>
                  </a:lnTo>
                  <a:lnTo>
                    <a:pt x="82" y="25"/>
                  </a:lnTo>
                  <a:lnTo>
                    <a:pt x="80" y="24"/>
                  </a:lnTo>
                  <a:lnTo>
                    <a:pt x="77" y="25"/>
                  </a:lnTo>
                  <a:lnTo>
                    <a:pt x="74" y="25"/>
                  </a:lnTo>
                  <a:lnTo>
                    <a:pt x="74" y="25"/>
                  </a:lnTo>
                  <a:lnTo>
                    <a:pt x="74" y="25"/>
                  </a:lnTo>
                  <a:lnTo>
                    <a:pt x="74" y="25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2" y="23"/>
                  </a:lnTo>
                  <a:lnTo>
                    <a:pt x="74" y="20"/>
                  </a:lnTo>
                  <a:lnTo>
                    <a:pt x="77" y="19"/>
                  </a:lnTo>
                  <a:lnTo>
                    <a:pt x="79" y="18"/>
                  </a:lnTo>
                  <a:lnTo>
                    <a:pt x="79" y="16"/>
                  </a:lnTo>
                  <a:lnTo>
                    <a:pt x="79" y="14"/>
                  </a:lnTo>
                  <a:lnTo>
                    <a:pt x="79" y="12"/>
                  </a:lnTo>
                  <a:lnTo>
                    <a:pt x="81" y="11"/>
                  </a:lnTo>
                  <a:lnTo>
                    <a:pt x="82" y="12"/>
                  </a:lnTo>
                  <a:lnTo>
                    <a:pt x="83" y="14"/>
                  </a:lnTo>
                  <a:lnTo>
                    <a:pt x="83" y="12"/>
                  </a:lnTo>
                  <a:lnTo>
                    <a:pt x="85" y="9"/>
                  </a:lnTo>
                  <a:lnTo>
                    <a:pt x="82" y="9"/>
                  </a:lnTo>
                  <a:lnTo>
                    <a:pt x="79" y="9"/>
                  </a:lnTo>
                  <a:lnTo>
                    <a:pt x="77" y="9"/>
                  </a:lnTo>
                  <a:lnTo>
                    <a:pt x="75" y="7"/>
                  </a:lnTo>
                  <a:lnTo>
                    <a:pt x="73" y="2"/>
                  </a:lnTo>
                  <a:lnTo>
                    <a:pt x="71" y="1"/>
                  </a:lnTo>
                  <a:lnTo>
                    <a:pt x="69" y="3"/>
                  </a:lnTo>
                  <a:lnTo>
                    <a:pt x="69" y="4"/>
                  </a:lnTo>
                  <a:lnTo>
                    <a:pt x="69" y="7"/>
                  </a:lnTo>
                  <a:lnTo>
                    <a:pt x="69" y="8"/>
                  </a:lnTo>
                  <a:lnTo>
                    <a:pt x="68" y="9"/>
                  </a:lnTo>
                  <a:lnTo>
                    <a:pt x="66" y="9"/>
                  </a:lnTo>
                  <a:lnTo>
                    <a:pt x="61" y="9"/>
                  </a:lnTo>
                  <a:lnTo>
                    <a:pt x="60" y="9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57" y="8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2" y="9"/>
                  </a:lnTo>
                  <a:lnTo>
                    <a:pt x="49" y="8"/>
                  </a:lnTo>
                  <a:lnTo>
                    <a:pt x="47" y="9"/>
                  </a:lnTo>
                  <a:lnTo>
                    <a:pt x="45" y="9"/>
                  </a:lnTo>
                  <a:lnTo>
                    <a:pt x="43" y="8"/>
                  </a:lnTo>
                  <a:lnTo>
                    <a:pt x="40" y="7"/>
                  </a:lnTo>
                  <a:lnTo>
                    <a:pt x="39" y="7"/>
                  </a:lnTo>
                  <a:lnTo>
                    <a:pt x="39" y="6"/>
                  </a:lnTo>
                  <a:lnTo>
                    <a:pt x="38" y="6"/>
                  </a:lnTo>
                  <a:lnTo>
                    <a:pt x="37" y="4"/>
                  </a:lnTo>
                  <a:lnTo>
                    <a:pt x="36" y="0"/>
                  </a:lnTo>
                  <a:lnTo>
                    <a:pt x="552" y="0"/>
                  </a:lnTo>
                  <a:lnTo>
                    <a:pt x="539" y="25"/>
                  </a:lnTo>
                  <a:lnTo>
                    <a:pt x="539" y="25"/>
                  </a:lnTo>
                  <a:lnTo>
                    <a:pt x="535" y="33"/>
                  </a:lnTo>
                  <a:lnTo>
                    <a:pt x="532" y="36"/>
                  </a:lnTo>
                  <a:lnTo>
                    <a:pt x="530" y="39"/>
                  </a:lnTo>
                  <a:lnTo>
                    <a:pt x="505" y="44"/>
                  </a:lnTo>
                  <a:lnTo>
                    <a:pt x="491" y="53"/>
                  </a:lnTo>
                  <a:lnTo>
                    <a:pt x="480" y="60"/>
                  </a:lnTo>
                  <a:lnTo>
                    <a:pt x="469" y="67"/>
                  </a:lnTo>
                  <a:lnTo>
                    <a:pt x="458" y="74"/>
                  </a:lnTo>
                  <a:lnTo>
                    <a:pt x="454" y="76"/>
                  </a:lnTo>
                  <a:lnTo>
                    <a:pt x="448" y="81"/>
                  </a:lnTo>
                  <a:lnTo>
                    <a:pt x="436" y="86"/>
                  </a:lnTo>
                  <a:lnTo>
                    <a:pt x="425" y="93"/>
                  </a:lnTo>
                  <a:lnTo>
                    <a:pt x="415" y="100"/>
                  </a:lnTo>
                  <a:lnTo>
                    <a:pt x="403" y="107"/>
                  </a:lnTo>
                  <a:lnTo>
                    <a:pt x="392" y="113"/>
                  </a:lnTo>
                  <a:lnTo>
                    <a:pt x="382" y="120"/>
                  </a:lnTo>
                  <a:lnTo>
                    <a:pt x="371" y="127"/>
                  </a:lnTo>
                  <a:lnTo>
                    <a:pt x="359" y="133"/>
                  </a:lnTo>
                  <a:lnTo>
                    <a:pt x="348" y="140"/>
                  </a:lnTo>
                  <a:lnTo>
                    <a:pt x="338" y="146"/>
                  </a:lnTo>
                  <a:lnTo>
                    <a:pt x="327" y="153"/>
                  </a:lnTo>
                  <a:lnTo>
                    <a:pt x="315" y="160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9" name="Freeform 15">
              <a:extLst>
                <a:ext uri="{FF2B5EF4-FFF2-40B4-BE49-F238E27FC236}">
                  <a16:creationId xmlns:a16="http://schemas.microsoft.com/office/drawing/2014/main" id="{9F3F2624-CA02-413B-F052-D1CC8D593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363" y="569913"/>
              <a:ext cx="155575" cy="2124075"/>
            </a:xfrm>
            <a:custGeom>
              <a:avLst/>
              <a:gdLst>
                <a:gd name="T0" fmla="*/ 88 w 98"/>
                <a:gd name="T1" fmla="*/ 53 h 1338"/>
                <a:gd name="T2" fmla="*/ 67 w 98"/>
                <a:gd name="T3" fmla="*/ 81 h 1338"/>
                <a:gd name="T4" fmla="*/ 69 w 98"/>
                <a:gd name="T5" fmla="*/ 103 h 1338"/>
                <a:gd name="T6" fmla="*/ 74 w 98"/>
                <a:gd name="T7" fmla="*/ 126 h 1338"/>
                <a:gd name="T8" fmla="*/ 81 w 98"/>
                <a:gd name="T9" fmla="*/ 145 h 1338"/>
                <a:gd name="T10" fmla="*/ 79 w 98"/>
                <a:gd name="T11" fmla="*/ 158 h 1338"/>
                <a:gd name="T12" fmla="*/ 74 w 98"/>
                <a:gd name="T13" fmla="*/ 175 h 1338"/>
                <a:gd name="T14" fmla="*/ 65 w 98"/>
                <a:gd name="T15" fmla="*/ 192 h 1338"/>
                <a:gd name="T16" fmla="*/ 58 w 98"/>
                <a:gd name="T17" fmla="*/ 200 h 1338"/>
                <a:gd name="T18" fmla="*/ 52 w 98"/>
                <a:gd name="T19" fmla="*/ 216 h 1338"/>
                <a:gd name="T20" fmla="*/ 55 w 98"/>
                <a:gd name="T21" fmla="*/ 227 h 1338"/>
                <a:gd name="T22" fmla="*/ 64 w 98"/>
                <a:gd name="T23" fmla="*/ 253 h 1338"/>
                <a:gd name="T24" fmla="*/ 67 w 98"/>
                <a:gd name="T25" fmla="*/ 272 h 1338"/>
                <a:gd name="T26" fmla="*/ 69 w 98"/>
                <a:gd name="T27" fmla="*/ 288 h 1338"/>
                <a:gd name="T28" fmla="*/ 78 w 98"/>
                <a:gd name="T29" fmla="*/ 317 h 1338"/>
                <a:gd name="T30" fmla="*/ 80 w 98"/>
                <a:gd name="T31" fmla="*/ 344 h 1338"/>
                <a:gd name="T32" fmla="*/ 80 w 98"/>
                <a:gd name="T33" fmla="*/ 453 h 1338"/>
                <a:gd name="T34" fmla="*/ 80 w 98"/>
                <a:gd name="T35" fmla="*/ 505 h 1338"/>
                <a:gd name="T36" fmla="*/ 80 w 98"/>
                <a:gd name="T37" fmla="*/ 571 h 1338"/>
                <a:gd name="T38" fmla="*/ 80 w 98"/>
                <a:gd name="T39" fmla="*/ 646 h 1338"/>
                <a:gd name="T40" fmla="*/ 80 w 98"/>
                <a:gd name="T41" fmla="*/ 743 h 1338"/>
                <a:gd name="T42" fmla="*/ 80 w 98"/>
                <a:gd name="T43" fmla="*/ 839 h 1338"/>
                <a:gd name="T44" fmla="*/ 80 w 98"/>
                <a:gd name="T45" fmla="*/ 935 h 1338"/>
                <a:gd name="T46" fmla="*/ 80 w 98"/>
                <a:gd name="T47" fmla="*/ 1030 h 1338"/>
                <a:gd name="T48" fmla="*/ 80 w 98"/>
                <a:gd name="T49" fmla="*/ 1124 h 1338"/>
                <a:gd name="T50" fmla="*/ 80 w 98"/>
                <a:gd name="T51" fmla="*/ 1164 h 1338"/>
                <a:gd name="T52" fmla="*/ 80 w 98"/>
                <a:gd name="T53" fmla="*/ 1204 h 1338"/>
                <a:gd name="T54" fmla="*/ 80 w 98"/>
                <a:gd name="T55" fmla="*/ 1244 h 1338"/>
                <a:gd name="T56" fmla="*/ 80 w 98"/>
                <a:gd name="T57" fmla="*/ 1283 h 1338"/>
                <a:gd name="T58" fmla="*/ 80 w 98"/>
                <a:gd name="T59" fmla="*/ 1314 h 1338"/>
                <a:gd name="T60" fmla="*/ 80 w 98"/>
                <a:gd name="T61" fmla="*/ 1337 h 1338"/>
                <a:gd name="T62" fmla="*/ 80 w 98"/>
                <a:gd name="T63" fmla="*/ 1337 h 1338"/>
                <a:gd name="T64" fmla="*/ 80 w 98"/>
                <a:gd name="T65" fmla="*/ 1337 h 1338"/>
                <a:gd name="T66" fmla="*/ 69 w 98"/>
                <a:gd name="T67" fmla="*/ 1338 h 1338"/>
                <a:gd name="T68" fmla="*/ 30 w 98"/>
                <a:gd name="T69" fmla="*/ 1337 h 1338"/>
                <a:gd name="T70" fmla="*/ 0 w 98"/>
                <a:gd name="T71" fmla="*/ 1337 h 1338"/>
                <a:gd name="T72" fmla="*/ 37 w 98"/>
                <a:gd name="T73" fmla="*/ 4 h 1338"/>
                <a:gd name="T74" fmla="*/ 49 w 98"/>
                <a:gd name="T75" fmla="*/ 0 h 1338"/>
                <a:gd name="T76" fmla="*/ 55 w 98"/>
                <a:gd name="T77" fmla="*/ 0 h 1338"/>
                <a:gd name="T78" fmla="*/ 57 w 98"/>
                <a:gd name="T79" fmla="*/ 1 h 1338"/>
                <a:gd name="T80" fmla="*/ 62 w 98"/>
                <a:gd name="T81" fmla="*/ 3 h 1338"/>
                <a:gd name="T82" fmla="*/ 80 w 98"/>
                <a:gd name="T83" fmla="*/ 8 h 1338"/>
                <a:gd name="T84" fmla="*/ 84 w 98"/>
                <a:gd name="T85" fmla="*/ 18 h 1338"/>
                <a:gd name="T86" fmla="*/ 89 w 98"/>
                <a:gd name="T87" fmla="*/ 27 h 1338"/>
                <a:gd name="T88" fmla="*/ 96 w 98"/>
                <a:gd name="T89" fmla="*/ 40 h 1338"/>
                <a:gd name="T90" fmla="*/ 97 w 98"/>
                <a:gd name="T91" fmla="*/ 44 h 1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8" h="1338">
                  <a:moveTo>
                    <a:pt x="97" y="44"/>
                  </a:moveTo>
                  <a:lnTo>
                    <a:pt x="91" y="49"/>
                  </a:lnTo>
                  <a:lnTo>
                    <a:pt x="88" y="53"/>
                  </a:lnTo>
                  <a:lnTo>
                    <a:pt x="84" y="64"/>
                  </a:lnTo>
                  <a:lnTo>
                    <a:pt x="69" y="76"/>
                  </a:lnTo>
                  <a:lnTo>
                    <a:pt x="67" y="81"/>
                  </a:lnTo>
                  <a:lnTo>
                    <a:pt x="67" y="84"/>
                  </a:lnTo>
                  <a:lnTo>
                    <a:pt x="69" y="94"/>
                  </a:lnTo>
                  <a:lnTo>
                    <a:pt x="69" y="103"/>
                  </a:lnTo>
                  <a:lnTo>
                    <a:pt x="71" y="116"/>
                  </a:lnTo>
                  <a:lnTo>
                    <a:pt x="71" y="118"/>
                  </a:lnTo>
                  <a:lnTo>
                    <a:pt x="74" y="126"/>
                  </a:lnTo>
                  <a:lnTo>
                    <a:pt x="75" y="132"/>
                  </a:lnTo>
                  <a:lnTo>
                    <a:pt x="80" y="141"/>
                  </a:lnTo>
                  <a:lnTo>
                    <a:pt x="81" y="145"/>
                  </a:lnTo>
                  <a:lnTo>
                    <a:pt x="81" y="150"/>
                  </a:lnTo>
                  <a:lnTo>
                    <a:pt x="80" y="153"/>
                  </a:lnTo>
                  <a:lnTo>
                    <a:pt x="79" y="158"/>
                  </a:lnTo>
                  <a:lnTo>
                    <a:pt x="78" y="165"/>
                  </a:lnTo>
                  <a:lnTo>
                    <a:pt x="74" y="173"/>
                  </a:lnTo>
                  <a:lnTo>
                    <a:pt x="74" y="175"/>
                  </a:lnTo>
                  <a:lnTo>
                    <a:pt x="73" y="178"/>
                  </a:lnTo>
                  <a:lnTo>
                    <a:pt x="71" y="183"/>
                  </a:lnTo>
                  <a:lnTo>
                    <a:pt x="65" y="192"/>
                  </a:lnTo>
                  <a:lnTo>
                    <a:pt x="62" y="194"/>
                  </a:lnTo>
                  <a:lnTo>
                    <a:pt x="60" y="199"/>
                  </a:lnTo>
                  <a:lnTo>
                    <a:pt x="58" y="200"/>
                  </a:lnTo>
                  <a:lnTo>
                    <a:pt x="57" y="203"/>
                  </a:lnTo>
                  <a:lnTo>
                    <a:pt x="53" y="211"/>
                  </a:lnTo>
                  <a:lnTo>
                    <a:pt x="52" y="216"/>
                  </a:lnTo>
                  <a:lnTo>
                    <a:pt x="52" y="219"/>
                  </a:lnTo>
                  <a:lnTo>
                    <a:pt x="52" y="223"/>
                  </a:lnTo>
                  <a:lnTo>
                    <a:pt x="55" y="227"/>
                  </a:lnTo>
                  <a:lnTo>
                    <a:pt x="63" y="249"/>
                  </a:lnTo>
                  <a:lnTo>
                    <a:pt x="64" y="251"/>
                  </a:lnTo>
                  <a:lnTo>
                    <a:pt x="64" y="253"/>
                  </a:lnTo>
                  <a:lnTo>
                    <a:pt x="62" y="260"/>
                  </a:lnTo>
                  <a:lnTo>
                    <a:pt x="63" y="265"/>
                  </a:lnTo>
                  <a:lnTo>
                    <a:pt x="67" y="272"/>
                  </a:lnTo>
                  <a:lnTo>
                    <a:pt x="70" y="278"/>
                  </a:lnTo>
                  <a:lnTo>
                    <a:pt x="70" y="280"/>
                  </a:lnTo>
                  <a:lnTo>
                    <a:pt x="69" y="288"/>
                  </a:lnTo>
                  <a:lnTo>
                    <a:pt x="69" y="293"/>
                  </a:lnTo>
                  <a:lnTo>
                    <a:pt x="70" y="297"/>
                  </a:lnTo>
                  <a:lnTo>
                    <a:pt x="78" y="317"/>
                  </a:lnTo>
                  <a:lnTo>
                    <a:pt x="80" y="324"/>
                  </a:lnTo>
                  <a:lnTo>
                    <a:pt x="80" y="330"/>
                  </a:lnTo>
                  <a:lnTo>
                    <a:pt x="80" y="344"/>
                  </a:lnTo>
                  <a:lnTo>
                    <a:pt x="80" y="363"/>
                  </a:lnTo>
                  <a:lnTo>
                    <a:pt x="80" y="409"/>
                  </a:lnTo>
                  <a:lnTo>
                    <a:pt x="80" y="453"/>
                  </a:lnTo>
                  <a:lnTo>
                    <a:pt x="80" y="462"/>
                  </a:lnTo>
                  <a:lnTo>
                    <a:pt x="80" y="502"/>
                  </a:lnTo>
                  <a:lnTo>
                    <a:pt x="80" y="505"/>
                  </a:lnTo>
                  <a:lnTo>
                    <a:pt x="80" y="522"/>
                  </a:lnTo>
                  <a:lnTo>
                    <a:pt x="80" y="561"/>
                  </a:lnTo>
                  <a:lnTo>
                    <a:pt x="80" y="571"/>
                  </a:lnTo>
                  <a:lnTo>
                    <a:pt x="80" y="592"/>
                  </a:lnTo>
                  <a:lnTo>
                    <a:pt x="80" y="613"/>
                  </a:lnTo>
                  <a:lnTo>
                    <a:pt x="80" y="646"/>
                  </a:lnTo>
                  <a:lnTo>
                    <a:pt x="80" y="678"/>
                  </a:lnTo>
                  <a:lnTo>
                    <a:pt x="80" y="711"/>
                  </a:lnTo>
                  <a:lnTo>
                    <a:pt x="80" y="743"/>
                  </a:lnTo>
                  <a:lnTo>
                    <a:pt x="80" y="776"/>
                  </a:lnTo>
                  <a:lnTo>
                    <a:pt x="80" y="807"/>
                  </a:lnTo>
                  <a:lnTo>
                    <a:pt x="80" y="839"/>
                  </a:lnTo>
                  <a:lnTo>
                    <a:pt x="80" y="871"/>
                  </a:lnTo>
                  <a:lnTo>
                    <a:pt x="80" y="903"/>
                  </a:lnTo>
                  <a:lnTo>
                    <a:pt x="80" y="935"/>
                  </a:lnTo>
                  <a:lnTo>
                    <a:pt x="80" y="966"/>
                  </a:lnTo>
                  <a:lnTo>
                    <a:pt x="80" y="998"/>
                  </a:lnTo>
                  <a:lnTo>
                    <a:pt x="80" y="1030"/>
                  </a:lnTo>
                  <a:lnTo>
                    <a:pt x="80" y="1061"/>
                  </a:lnTo>
                  <a:lnTo>
                    <a:pt x="80" y="1092"/>
                  </a:lnTo>
                  <a:lnTo>
                    <a:pt x="80" y="1124"/>
                  </a:lnTo>
                  <a:lnTo>
                    <a:pt x="80" y="1137"/>
                  </a:lnTo>
                  <a:lnTo>
                    <a:pt x="80" y="1150"/>
                  </a:lnTo>
                  <a:lnTo>
                    <a:pt x="80" y="1164"/>
                  </a:lnTo>
                  <a:lnTo>
                    <a:pt x="80" y="1178"/>
                  </a:lnTo>
                  <a:lnTo>
                    <a:pt x="80" y="1190"/>
                  </a:lnTo>
                  <a:lnTo>
                    <a:pt x="80" y="1204"/>
                  </a:lnTo>
                  <a:lnTo>
                    <a:pt x="80" y="1217"/>
                  </a:lnTo>
                  <a:lnTo>
                    <a:pt x="80" y="1231"/>
                  </a:lnTo>
                  <a:lnTo>
                    <a:pt x="80" y="1244"/>
                  </a:lnTo>
                  <a:lnTo>
                    <a:pt x="80" y="1257"/>
                  </a:lnTo>
                  <a:lnTo>
                    <a:pt x="80" y="1271"/>
                  </a:lnTo>
                  <a:lnTo>
                    <a:pt x="80" y="1283"/>
                  </a:lnTo>
                  <a:lnTo>
                    <a:pt x="80" y="1294"/>
                  </a:lnTo>
                  <a:lnTo>
                    <a:pt x="80" y="1304"/>
                  </a:lnTo>
                  <a:lnTo>
                    <a:pt x="80" y="1314"/>
                  </a:lnTo>
                  <a:lnTo>
                    <a:pt x="80" y="1324"/>
                  </a:lnTo>
                  <a:lnTo>
                    <a:pt x="80" y="1336"/>
                  </a:lnTo>
                  <a:lnTo>
                    <a:pt x="80" y="1337"/>
                  </a:lnTo>
                  <a:lnTo>
                    <a:pt x="80" y="1337"/>
                  </a:lnTo>
                  <a:lnTo>
                    <a:pt x="80" y="1337"/>
                  </a:lnTo>
                  <a:lnTo>
                    <a:pt x="80" y="1337"/>
                  </a:lnTo>
                  <a:lnTo>
                    <a:pt x="80" y="1337"/>
                  </a:lnTo>
                  <a:lnTo>
                    <a:pt x="80" y="1337"/>
                  </a:lnTo>
                  <a:lnTo>
                    <a:pt x="80" y="1337"/>
                  </a:lnTo>
                  <a:lnTo>
                    <a:pt x="79" y="1337"/>
                  </a:lnTo>
                  <a:lnTo>
                    <a:pt x="79" y="1338"/>
                  </a:lnTo>
                  <a:lnTo>
                    <a:pt x="69" y="1338"/>
                  </a:lnTo>
                  <a:lnTo>
                    <a:pt x="55" y="1338"/>
                  </a:lnTo>
                  <a:lnTo>
                    <a:pt x="43" y="1337"/>
                  </a:lnTo>
                  <a:lnTo>
                    <a:pt x="30" y="1337"/>
                  </a:lnTo>
                  <a:lnTo>
                    <a:pt x="17" y="1337"/>
                  </a:lnTo>
                  <a:lnTo>
                    <a:pt x="5" y="1337"/>
                  </a:lnTo>
                  <a:lnTo>
                    <a:pt x="0" y="1337"/>
                  </a:lnTo>
                  <a:lnTo>
                    <a:pt x="0" y="3"/>
                  </a:lnTo>
                  <a:lnTo>
                    <a:pt x="11" y="3"/>
                  </a:lnTo>
                  <a:lnTo>
                    <a:pt x="37" y="4"/>
                  </a:lnTo>
                  <a:lnTo>
                    <a:pt x="46" y="2"/>
                  </a:lnTo>
                  <a:lnTo>
                    <a:pt x="48" y="1"/>
                  </a:lnTo>
                  <a:lnTo>
                    <a:pt x="49" y="0"/>
                  </a:lnTo>
                  <a:lnTo>
                    <a:pt x="54" y="1"/>
                  </a:lnTo>
                  <a:lnTo>
                    <a:pt x="54" y="1"/>
                  </a:lnTo>
                  <a:lnTo>
                    <a:pt x="55" y="0"/>
                  </a:lnTo>
                  <a:lnTo>
                    <a:pt x="56" y="0"/>
                  </a:lnTo>
                  <a:lnTo>
                    <a:pt x="56" y="1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2"/>
                  </a:lnTo>
                  <a:lnTo>
                    <a:pt x="62" y="3"/>
                  </a:lnTo>
                  <a:lnTo>
                    <a:pt x="65" y="3"/>
                  </a:lnTo>
                  <a:lnTo>
                    <a:pt x="69" y="6"/>
                  </a:lnTo>
                  <a:lnTo>
                    <a:pt x="80" y="8"/>
                  </a:lnTo>
                  <a:lnTo>
                    <a:pt x="84" y="10"/>
                  </a:lnTo>
                  <a:lnTo>
                    <a:pt x="86" y="14"/>
                  </a:lnTo>
                  <a:lnTo>
                    <a:pt x="84" y="18"/>
                  </a:lnTo>
                  <a:lnTo>
                    <a:pt x="84" y="22"/>
                  </a:lnTo>
                  <a:lnTo>
                    <a:pt x="86" y="23"/>
                  </a:lnTo>
                  <a:lnTo>
                    <a:pt x="89" y="27"/>
                  </a:lnTo>
                  <a:lnTo>
                    <a:pt x="93" y="35"/>
                  </a:lnTo>
                  <a:lnTo>
                    <a:pt x="95" y="36"/>
                  </a:lnTo>
                  <a:lnTo>
                    <a:pt x="96" y="40"/>
                  </a:lnTo>
                  <a:lnTo>
                    <a:pt x="98" y="43"/>
                  </a:lnTo>
                  <a:lnTo>
                    <a:pt x="97" y="44"/>
                  </a:lnTo>
                  <a:lnTo>
                    <a:pt x="97" y="44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0" name="Freeform 16">
              <a:extLst>
                <a:ext uri="{FF2B5EF4-FFF2-40B4-BE49-F238E27FC236}">
                  <a16:creationId xmlns:a16="http://schemas.microsoft.com/office/drawing/2014/main" id="{896B1E7B-4E72-BECA-5D40-ED84CE049A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5363" y="4540250"/>
              <a:ext cx="366713" cy="404813"/>
            </a:xfrm>
            <a:custGeom>
              <a:avLst/>
              <a:gdLst>
                <a:gd name="T0" fmla="*/ 12 w 231"/>
                <a:gd name="T1" fmla="*/ 43 h 255"/>
                <a:gd name="T2" fmla="*/ 15 w 231"/>
                <a:gd name="T3" fmla="*/ 44 h 255"/>
                <a:gd name="T4" fmla="*/ 26 w 231"/>
                <a:gd name="T5" fmla="*/ 42 h 255"/>
                <a:gd name="T6" fmla="*/ 29 w 231"/>
                <a:gd name="T7" fmla="*/ 46 h 255"/>
                <a:gd name="T8" fmla="*/ 33 w 231"/>
                <a:gd name="T9" fmla="*/ 49 h 255"/>
                <a:gd name="T10" fmla="*/ 49 w 231"/>
                <a:gd name="T11" fmla="*/ 49 h 255"/>
                <a:gd name="T12" fmla="*/ 56 w 231"/>
                <a:gd name="T13" fmla="*/ 51 h 255"/>
                <a:gd name="T14" fmla="*/ 74 w 231"/>
                <a:gd name="T15" fmla="*/ 61 h 255"/>
                <a:gd name="T16" fmla="*/ 78 w 231"/>
                <a:gd name="T17" fmla="*/ 68 h 255"/>
                <a:gd name="T18" fmla="*/ 79 w 231"/>
                <a:gd name="T19" fmla="*/ 71 h 255"/>
                <a:gd name="T20" fmla="*/ 86 w 231"/>
                <a:gd name="T21" fmla="*/ 78 h 255"/>
                <a:gd name="T22" fmla="*/ 92 w 231"/>
                <a:gd name="T23" fmla="*/ 80 h 255"/>
                <a:gd name="T24" fmla="*/ 99 w 231"/>
                <a:gd name="T25" fmla="*/ 80 h 255"/>
                <a:gd name="T26" fmla="*/ 101 w 231"/>
                <a:gd name="T27" fmla="*/ 83 h 255"/>
                <a:gd name="T28" fmla="*/ 106 w 231"/>
                <a:gd name="T29" fmla="*/ 86 h 255"/>
                <a:gd name="T30" fmla="*/ 109 w 231"/>
                <a:gd name="T31" fmla="*/ 94 h 255"/>
                <a:gd name="T32" fmla="*/ 109 w 231"/>
                <a:gd name="T33" fmla="*/ 101 h 255"/>
                <a:gd name="T34" fmla="*/ 109 w 231"/>
                <a:gd name="T35" fmla="*/ 105 h 255"/>
                <a:gd name="T36" fmla="*/ 98 w 231"/>
                <a:gd name="T37" fmla="*/ 112 h 255"/>
                <a:gd name="T38" fmla="*/ 101 w 231"/>
                <a:gd name="T39" fmla="*/ 119 h 255"/>
                <a:gd name="T40" fmla="*/ 109 w 231"/>
                <a:gd name="T41" fmla="*/ 125 h 255"/>
                <a:gd name="T42" fmla="*/ 112 w 231"/>
                <a:gd name="T43" fmla="*/ 127 h 255"/>
                <a:gd name="T44" fmla="*/ 114 w 231"/>
                <a:gd name="T45" fmla="*/ 129 h 255"/>
                <a:gd name="T46" fmla="*/ 116 w 231"/>
                <a:gd name="T47" fmla="*/ 135 h 255"/>
                <a:gd name="T48" fmla="*/ 127 w 231"/>
                <a:gd name="T49" fmla="*/ 142 h 255"/>
                <a:gd name="T50" fmla="*/ 133 w 231"/>
                <a:gd name="T51" fmla="*/ 143 h 255"/>
                <a:gd name="T52" fmla="*/ 141 w 231"/>
                <a:gd name="T53" fmla="*/ 149 h 255"/>
                <a:gd name="T54" fmla="*/ 151 w 231"/>
                <a:gd name="T55" fmla="*/ 153 h 255"/>
                <a:gd name="T56" fmla="*/ 155 w 231"/>
                <a:gd name="T57" fmla="*/ 153 h 255"/>
                <a:gd name="T58" fmla="*/ 160 w 231"/>
                <a:gd name="T59" fmla="*/ 155 h 255"/>
                <a:gd name="T60" fmla="*/ 161 w 231"/>
                <a:gd name="T61" fmla="*/ 160 h 255"/>
                <a:gd name="T62" fmla="*/ 169 w 231"/>
                <a:gd name="T63" fmla="*/ 161 h 255"/>
                <a:gd name="T64" fmla="*/ 170 w 231"/>
                <a:gd name="T65" fmla="*/ 164 h 255"/>
                <a:gd name="T66" fmla="*/ 176 w 231"/>
                <a:gd name="T67" fmla="*/ 167 h 255"/>
                <a:gd name="T68" fmla="*/ 178 w 231"/>
                <a:gd name="T69" fmla="*/ 169 h 255"/>
                <a:gd name="T70" fmla="*/ 184 w 231"/>
                <a:gd name="T71" fmla="*/ 170 h 255"/>
                <a:gd name="T72" fmla="*/ 186 w 231"/>
                <a:gd name="T73" fmla="*/ 180 h 255"/>
                <a:gd name="T74" fmla="*/ 187 w 231"/>
                <a:gd name="T75" fmla="*/ 180 h 255"/>
                <a:gd name="T76" fmla="*/ 188 w 231"/>
                <a:gd name="T77" fmla="*/ 182 h 255"/>
                <a:gd name="T78" fmla="*/ 188 w 231"/>
                <a:gd name="T79" fmla="*/ 184 h 255"/>
                <a:gd name="T80" fmla="*/ 191 w 231"/>
                <a:gd name="T81" fmla="*/ 187 h 255"/>
                <a:gd name="T82" fmla="*/ 196 w 231"/>
                <a:gd name="T83" fmla="*/ 189 h 255"/>
                <a:gd name="T84" fmla="*/ 204 w 231"/>
                <a:gd name="T85" fmla="*/ 199 h 255"/>
                <a:gd name="T86" fmla="*/ 219 w 231"/>
                <a:gd name="T87" fmla="*/ 204 h 255"/>
                <a:gd name="T88" fmla="*/ 218 w 231"/>
                <a:gd name="T89" fmla="*/ 209 h 255"/>
                <a:gd name="T90" fmla="*/ 211 w 231"/>
                <a:gd name="T91" fmla="*/ 220 h 255"/>
                <a:gd name="T92" fmla="*/ 209 w 231"/>
                <a:gd name="T93" fmla="*/ 222 h 255"/>
                <a:gd name="T94" fmla="*/ 210 w 231"/>
                <a:gd name="T95" fmla="*/ 226 h 255"/>
                <a:gd name="T96" fmla="*/ 210 w 231"/>
                <a:gd name="T97" fmla="*/ 231 h 255"/>
                <a:gd name="T98" fmla="*/ 214 w 231"/>
                <a:gd name="T99" fmla="*/ 234 h 255"/>
                <a:gd name="T100" fmla="*/ 220 w 231"/>
                <a:gd name="T101" fmla="*/ 241 h 255"/>
                <a:gd name="T102" fmla="*/ 227 w 231"/>
                <a:gd name="T103" fmla="*/ 245 h 255"/>
                <a:gd name="T104" fmla="*/ 229 w 231"/>
                <a:gd name="T105" fmla="*/ 247 h 255"/>
                <a:gd name="T106" fmla="*/ 231 w 231"/>
                <a:gd name="T107" fmla="*/ 252 h 255"/>
                <a:gd name="T108" fmla="*/ 228 w 231"/>
                <a:gd name="T109" fmla="*/ 255 h 255"/>
                <a:gd name="T110" fmla="*/ 1 w 231"/>
                <a:gd name="T111" fmla="*/ 40 h 255"/>
                <a:gd name="T112" fmla="*/ 9 w 231"/>
                <a:gd name="T113" fmla="*/ 43 h 255"/>
                <a:gd name="T114" fmla="*/ 0 w 231"/>
                <a:gd name="T115" fmla="*/ 21 h 255"/>
                <a:gd name="T116" fmla="*/ 1 w 231"/>
                <a:gd name="T117" fmla="*/ 0 h 255"/>
                <a:gd name="T118" fmla="*/ 6 w 231"/>
                <a:gd name="T119" fmla="*/ 2 h 255"/>
                <a:gd name="T120" fmla="*/ 4 w 231"/>
                <a:gd name="T121" fmla="*/ 8 h 255"/>
                <a:gd name="T122" fmla="*/ 7 w 231"/>
                <a:gd name="T123" fmla="*/ 1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1" h="255">
                  <a:moveTo>
                    <a:pt x="9" y="43"/>
                  </a:moveTo>
                  <a:lnTo>
                    <a:pt x="11" y="43"/>
                  </a:lnTo>
                  <a:lnTo>
                    <a:pt x="12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5" y="44"/>
                  </a:lnTo>
                  <a:lnTo>
                    <a:pt x="15" y="45"/>
                  </a:lnTo>
                  <a:lnTo>
                    <a:pt x="22" y="43"/>
                  </a:lnTo>
                  <a:lnTo>
                    <a:pt x="26" y="42"/>
                  </a:lnTo>
                  <a:lnTo>
                    <a:pt x="28" y="44"/>
                  </a:lnTo>
                  <a:lnTo>
                    <a:pt x="29" y="45"/>
                  </a:lnTo>
                  <a:lnTo>
                    <a:pt x="29" y="46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33" y="49"/>
                  </a:lnTo>
                  <a:lnTo>
                    <a:pt x="37" y="49"/>
                  </a:lnTo>
                  <a:lnTo>
                    <a:pt x="44" y="48"/>
                  </a:lnTo>
                  <a:lnTo>
                    <a:pt x="49" y="49"/>
                  </a:lnTo>
                  <a:lnTo>
                    <a:pt x="52" y="49"/>
                  </a:lnTo>
                  <a:lnTo>
                    <a:pt x="54" y="49"/>
                  </a:lnTo>
                  <a:lnTo>
                    <a:pt x="56" y="51"/>
                  </a:lnTo>
                  <a:lnTo>
                    <a:pt x="62" y="51"/>
                  </a:lnTo>
                  <a:lnTo>
                    <a:pt x="65" y="53"/>
                  </a:lnTo>
                  <a:lnTo>
                    <a:pt x="74" y="61"/>
                  </a:lnTo>
                  <a:lnTo>
                    <a:pt x="75" y="62"/>
                  </a:lnTo>
                  <a:lnTo>
                    <a:pt x="75" y="66"/>
                  </a:lnTo>
                  <a:lnTo>
                    <a:pt x="78" y="68"/>
                  </a:lnTo>
                  <a:lnTo>
                    <a:pt x="78" y="70"/>
                  </a:lnTo>
                  <a:lnTo>
                    <a:pt x="78" y="70"/>
                  </a:lnTo>
                  <a:lnTo>
                    <a:pt x="79" y="71"/>
                  </a:lnTo>
                  <a:lnTo>
                    <a:pt x="80" y="71"/>
                  </a:lnTo>
                  <a:lnTo>
                    <a:pt x="80" y="72"/>
                  </a:lnTo>
                  <a:lnTo>
                    <a:pt x="86" y="78"/>
                  </a:lnTo>
                  <a:lnTo>
                    <a:pt x="88" y="80"/>
                  </a:lnTo>
                  <a:lnTo>
                    <a:pt x="91" y="82"/>
                  </a:lnTo>
                  <a:lnTo>
                    <a:pt x="92" y="80"/>
                  </a:lnTo>
                  <a:lnTo>
                    <a:pt x="96" y="80"/>
                  </a:lnTo>
                  <a:lnTo>
                    <a:pt x="97" y="80"/>
                  </a:lnTo>
                  <a:lnTo>
                    <a:pt x="99" y="80"/>
                  </a:lnTo>
                  <a:lnTo>
                    <a:pt x="100" y="82"/>
                  </a:lnTo>
                  <a:lnTo>
                    <a:pt x="100" y="82"/>
                  </a:lnTo>
                  <a:lnTo>
                    <a:pt x="101" y="83"/>
                  </a:lnTo>
                  <a:lnTo>
                    <a:pt x="104" y="83"/>
                  </a:lnTo>
                  <a:lnTo>
                    <a:pt x="105" y="85"/>
                  </a:lnTo>
                  <a:lnTo>
                    <a:pt x="106" y="86"/>
                  </a:lnTo>
                  <a:lnTo>
                    <a:pt x="107" y="90"/>
                  </a:lnTo>
                  <a:lnTo>
                    <a:pt x="108" y="92"/>
                  </a:lnTo>
                  <a:lnTo>
                    <a:pt x="109" y="94"/>
                  </a:lnTo>
                  <a:lnTo>
                    <a:pt x="109" y="95"/>
                  </a:lnTo>
                  <a:lnTo>
                    <a:pt x="108" y="100"/>
                  </a:lnTo>
                  <a:lnTo>
                    <a:pt x="109" y="101"/>
                  </a:lnTo>
                  <a:lnTo>
                    <a:pt x="109" y="102"/>
                  </a:lnTo>
                  <a:lnTo>
                    <a:pt x="109" y="103"/>
                  </a:lnTo>
                  <a:lnTo>
                    <a:pt x="109" y="105"/>
                  </a:lnTo>
                  <a:lnTo>
                    <a:pt x="107" y="108"/>
                  </a:lnTo>
                  <a:lnTo>
                    <a:pt x="100" y="110"/>
                  </a:lnTo>
                  <a:lnTo>
                    <a:pt x="98" y="112"/>
                  </a:lnTo>
                  <a:lnTo>
                    <a:pt x="98" y="113"/>
                  </a:lnTo>
                  <a:lnTo>
                    <a:pt x="99" y="115"/>
                  </a:lnTo>
                  <a:lnTo>
                    <a:pt x="101" y="119"/>
                  </a:lnTo>
                  <a:lnTo>
                    <a:pt x="107" y="122"/>
                  </a:lnTo>
                  <a:lnTo>
                    <a:pt x="108" y="124"/>
                  </a:lnTo>
                  <a:lnTo>
                    <a:pt x="109" y="125"/>
                  </a:lnTo>
                  <a:lnTo>
                    <a:pt x="109" y="126"/>
                  </a:lnTo>
                  <a:lnTo>
                    <a:pt x="110" y="127"/>
                  </a:lnTo>
                  <a:lnTo>
                    <a:pt x="112" y="127"/>
                  </a:lnTo>
                  <a:lnTo>
                    <a:pt x="113" y="127"/>
                  </a:lnTo>
                  <a:lnTo>
                    <a:pt x="114" y="128"/>
                  </a:lnTo>
                  <a:lnTo>
                    <a:pt x="114" y="129"/>
                  </a:lnTo>
                  <a:lnTo>
                    <a:pt x="115" y="133"/>
                  </a:lnTo>
                  <a:lnTo>
                    <a:pt x="115" y="134"/>
                  </a:lnTo>
                  <a:lnTo>
                    <a:pt x="116" y="135"/>
                  </a:lnTo>
                  <a:lnTo>
                    <a:pt x="118" y="136"/>
                  </a:lnTo>
                  <a:lnTo>
                    <a:pt x="123" y="140"/>
                  </a:lnTo>
                  <a:lnTo>
                    <a:pt x="127" y="142"/>
                  </a:lnTo>
                  <a:lnTo>
                    <a:pt x="130" y="143"/>
                  </a:lnTo>
                  <a:lnTo>
                    <a:pt x="132" y="143"/>
                  </a:lnTo>
                  <a:lnTo>
                    <a:pt x="133" y="143"/>
                  </a:lnTo>
                  <a:lnTo>
                    <a:pt x="135" y="144"/>
                  </a:lnTo>
                  <a:lnTo>
                    <a:pt x="139" y="147"/>
                  </a:lnTo>
                  <a:lnTo>
                    <a:pt x="141" y="149"/>
                  </a:lnTo>
                  <a:lnTo>
                    <a:pt x="147" y="151"/>
                  </a:lnTo>
                  <a:lnTo>
                    <a:pt x="149" y="151"/>
                  </a:lnTo>
                  <a:lnTo>
                    <a:pt x="151" y="153"/>
                  </a:lnTo>
                  <a:lnTo>
                    <a:pt x="152" y="153"/>
                  </a:lnTo>
                  <a:lnTo>
                    <a:pt x="153" y="153"/>
                  </a:lnTo>
                  <a:lnTo>
                    <a:pt x="155" y="153"/>
                  </a:lnTo>
                  <a:lnTo>
                    <a:pt x="157" y="155"/>
                  </a:lnTo>
                  <a:lnTo>
                    <a:pt x="158" y="155"/>
                  </a:lnTo>
                  <a:lnTo>
                    <a:pt x="160" y="155"/>
                  </a:lnTo>
                  <a:lnTo>
                    <a:pt x="160" y="157"/>
                  </a:lnTo>
                  <a:lnTo>
                    <a:pt x="160" y="158"/>
                  </a:lnTo>
                  <a:lnTo>
                    <a:pt x="161" y="160"/>
                  </a:lnTo>
                  <a:lnTo>
                    <a:pt x="162" y="160"/>
                  </a:lnTo>
                  <a:lnTo>
                    <a:pt x="167" y="160"/>
                  </a:lnTo>
                  <a:lnTo>
                    <a:pt x="169" y="161"/>
                  </a:lnTo>
                  <a:lnTo>
                    <a:pt x="169" y="162"/>
                  </a:lnTo>
                  <a:lnTo>
                    <a:pt x="169" y="163"/>
                  </a:lnTo>
                  <a:lnTo>
                    <a:pt x="170" y="164"/>
                  </a:lnTo>
                  <a:lnTo>
                    <a:pt x="174" y="167"/>
                  </a:lnTo>
                  <a:lnTo>
                    <a:pt x="175" y="167"/>
                  </a:lnTo>
                  <a:lnTo>
                    <a:pt x="176" y="167"/>
                  </a:lnTo>
                  <a:lnTo>
                    <a:pt x="177" y="168"/>
                  </a:lnTo>
                  <a:lnTo>
                    <a:pt x="178" y="168"/>
                  </a:lnTo>
                  <a:lnTo>
                    <a:pt x="178" y="169"/>
                  </a:lnTo>
                  <a:lnTo>
                    <a:pt x="178" y="169"/>
                  </a:lnTo>
                  <a:lnTo>
                    <a:pt x="179" y="170"/>
                  </a:lnTo>
                  <a:lnTo>
                    <a:pt x="184" y="170"/>
                  </a:lnTo>
                  <a:lnTo>
                    <a:pt x="184" y="172"/>
                  </a:lnTo>
                  <a:lnTo>
                    <a:pt x="185" y="178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7" y="180"/>
                  </a:lnTo>
                  <a:lnTo>
                    <a:pt x="187" y="180"/>
                  </a:lnTo>
                  <a:lnTo>
                    <a:pt x="188" y="180"/>
                  </a:lnTo>
                  <a:lnTo>
                    <a:pt x="188" y="180"/>
                  </a:lnTo>
                  <a:lnTo>
                    <a:pt x="188" y="182"/>
                  </a:lnTo>
                  <a:lnTo>
                    <a:pt x="188" y="182"/>
                  </a:lnTo>
                  <a:lnTo>
                    <a:pt x="188" y="183"/>
                  </a:lnTo>
                  <a:lnTo>
                    <a:pt x="188" y="184"/>
                  </a:lnTo>
                  <a:lnTo>
                    <a:pt x="188" y="185"/>
                  </a:lnTo>
                  <a:lnTo>
                    <a:pt x="190" y="186"/>
                  </a:lnTo>
                  <a:lnTo>
                    <a:pt x="191" y="187"/>
                  </a:lnTo>
                  <a:lnTo>
                    <a:pt x="193" y="188"/>
                  </a:lnTo>
                  <a:lnTo>
                    <a:pt x="194" y="188"/>
                  </a:lnTo>
                  <a:lnTo>
                    <a:pt x="196" y="189"/>
                  </a:lnTo>
                  <a:lnTo>
                    <a:pt x="199" y="193"/>
                  </a:lnTo>
                  <a:lnTo>
                    <a:pt x="203" y="196"/>
                  </a:lnTo>
                  <a:lnTo>
                    <a:pt x="204" y="199"/>
                  </a:lnTo>
                  <a:lnTo>
                    <a:pt x="208" y="200"/>
                  </a:lnTo>
                  <a:lnTo>
                    <a:pt x="214" y="202"/>
                  </a:lnTo>
                  <a:lnTo>
                    <a:pt x="219" y="204"/>
                  </a:lnTo>
                  <a:lnTo>
                    <a:pt x="219" y="207"/>
                  </a:lnTo>
                  <a:lnTo>
                    <a:pt x="219" y="208"/>
                  </a:lnTo>
                  <a:lnTo>
                    <a:pt x="218" y="209"/>
                  </a:lnTo>
                  <a:lnTo>
                    <a:pt x="217" y="212"/>
                  </a:lnTo>
                  <a:lnTo>
                    <a:pt x="213" y="217"/>
                  </a:lnTo>
                  <a:lnTo>
                    <a:pt x="211" y="220"/>
                  </a:lnTo>
                  <a:lnTo>
                    <a:pt x="211" y="221"/>
                  </a:lnTo>
                  <a:lnTo>
                    <a:pt x="210" y="221"/>
                  </a:lnTo>
                  <a:lnTo>
                    <a:pt x="209" y="222"/>
                  </a:lnTo>
                  <a:lnTo>
                    <a:pt x="208" y="224"/>
                  </a:lnTo>
                  <a:lnTo>
                    <a:pt x="210" y="224"/>
                  </a:lnTo>
                  <a:lnTo>
                    <a:pt x="210" y="226"/>
                  </a:lnTo>
                  <a:lnTo>
                    <a:pt x="210" y="227"/>
                  </a:lnTo>
                  <a:lnTo>
                    <a:pt x="209" y="229"/>
                  </a:lnTo>
                  <a:lnTo>
                    <a:pt x="210" y="231"/>
                  </a:lnTo>
                  <a:lnTo>
                    <a:pt x="211" y="233"/>
                  </a:lnTo>
                  <a:lnTo>
                    <a:pt x="212" y="233"/>
                  </a:lnTo>
                  <a:lnTo>
                    <a:pt x="214" y="234"/>
                  </a:lnTo>
                  <a:lnTo>
                    <a:pt x="216" y="236"/>
                  </a:lnTo>
                  <a:lnTo>
                    <a:pt x="219" y="238"/>
                  </a:lnTo>
                  <a:lnTo>
                    <a:pt x="220" y="241"/>
                  </a:lnTo>
                  <a:lnTo>
                    <a:pt x="225" y="241"/>
                  </a:lnTo>
                  <a:lnTo>
                    <a:pt x="226" y="242"/>
                  </a:lnTo>
                  <a:lnTo>
                    <a:pt x="227" y="245"/>
                  </a:lnTo>
                  <a:lnTo>
                    <a:pt x="227" y="247"/>
                  </a:lnTo>
                  <a:lnTo>
                    <a:pt x="227" y="247"/>
                  </a:lnTo>
                  <a:lnTo>
                    <a:pt x="229" y="247"/>
                  </a:lnTo>
                  <a:lnTo>
                    <a:pt x="230" y="249"/>
                  </a:lnTo>
                  <a:lnTo>
                    <a:pt x="231" y="250"/>
                  </a:lnTo>
                  <a:lnTo>
                    <a:pt x="231" y="252"/>
                  </a:lnTo>
                  <a:lnTo>
                    <a:pt x="230" y="253"/>
                  </a:lnTo>
                  <a:lnTo>
                    <a:pt x="229" y="254"/>
                  </a:lnTo>
                  <a:lnTo>
                    <a:pt x="228" y="255"/>
                  </a:lnTo>
                  <a:lnTo>
                    <a:pt x="0" y="255"/>
                  </a:lnTo>
                  <a:lnTo>
                    <a:pt x="0" y="38"/>
                  </a:lnTo>
                  <a:lnTo>
                    <a:pt x="1" y="40"/>
                  </a:lnTo>
                  <a:lnTo>
                    <a:pt x="3" y="41"/>
                  </a:lnTo>
                  <a:lnTo>
                    <a:pt x="5" y="42"/>
                  </a:lnTo>
                  <a:lnTo>
                    <a:pt x="9" y="43"/>
                  </a:lnTo>
                  <a:lnTo>
                    <a:pt x="9" y="43"/>
                  </a:lnTo>
                  <a:close/>
                  <a:moveTo>
                    <a:pt x="2" y="16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8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3" y="15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1" name="Freeform 19">
              <a:extLst>
                <a:ext uri="{FF2B5EF4-FFF2-40B4-BE49-F238E27FC236}">
                  <a16:creationId xmlns:a16="http://schemas.microsoft.com/office/drawing/2014/main" id="{3BC980EA-20E1-B0D0-3C13-DE6B1980D6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2588" y="3025775"/>
              <a:ext cx="1055688" cy="923925"/>
            </a:xfrm>
            <a:custGeom>
              <a:avLst/>
              <a:gdLst>
                <a:gd name="T0" fmla="*/ 369 w 665"/>
                <a:gd name="T1" fmla="*/ 228 h 582"/>
                <a:gd name="T2" fmla="*/ 379 w 665"/>
                <a:gd name="T3" fmla="*/ 239 h 582"/>
                <a:gd name="T4" fmla="*/ 396 w 665"/>
                <a:gd name="T5" fmla="*/ 250 h 582"/>
                <a:gd name="T6" fmla="*/ 368 w 665"/>
                <a:gd name="T7" fmla="*/ 249 h 582"/>
                <a:gd name="T8" fmla="*/ 351 w 665"/>
                <a:gd name="T9" fmla="*/ 242 h 582"/>
                <a:gd name="T10" fmla="*/ 350 w 665"/>
                <a:gd name="T11" fmla="*/ 236 h 582"/>
                <a:gd name="T12" fmla="*/ 359 w 665"/>
                <a:gd name="T13" fmla="*/ 226 h 582"/>
                <a:gd name="T14" fmla="*/ 354 w 665"/>
                <a:gd name="T15" fmla="*/ 205 h 582"/>
                <a:gd name="T16" fmla="*/ 364 w 665"/>
                <a:gd name="T17" fmla="*/ 203 h 582"/>
                <a:gd name="T18" fmla="*/ 257 w 665"/>
                <a:gd name="T19" fmla="*/ 87 h 582"/>
                <a:gd name="T20" fmla="*/ 272 w 665"/>
                <a:gd name="T21" fmla="*/ 143 h 582"/>
                <a:gd name="T22" fmla="*/ 275 w 665"/>
                <a:gd name="T23" fmla="*/ 167 h 582"/>
                <a:gd name="T24" fmla="*/ 294 w 665"/>
                <a:gd name="T25" fmla="*/ 225 h 582"/>
                <a:gd name="T26" fmla="*/ 300 w 665"/>
                <a:gd name="T27" fmla="*/ 245 h 582"/>
                <a:gd name="T28" fmla="*/ 306 w 665"/>
                <a:gd name="T29" fmla="*/ 259 h 582"/>
                <a:gd name="T30" fmla="*/ 327 w 665"/>
                <a:gd name="T31" fmla="*/ 285 h 582"/>
                <a:gd name="T32" fmla="*/ 337 w 665"/>
                <a:gd name="T33" fmla="*/ 302 h 582"/>
                <a:gd name="T34" fmla="*/ 334 w 665"/>
                <a:gd name="T35" fmla="*/ 276 h 582"/>
                <a:gd name="T36" fmla="*/ 341 w 665"/>
                <a:gd name="T37" fmla="*/ 263 h 582"/>
                <a:gd name="T38" fmla="*/ 361 w 665"/>
                <a:gd name="T39" fmla="*/ 281 h 582"/>
                <a:gd name="T40" fmla="*/ 363 w 665"/>
                <a:gd name="T41" fmla="*/ 296 h 582"/>
                <a:gd name="T42" fmla="*/ 370 w 665"/>
                <a:gd name="T43" fmla="*/ 312 h 582"/>
                <a:gd name="T44" fmla="*/ 395 w 665"/>
                <a:gd name="T45" fmla="*/ 316 h 582"/>
                <a:gd name="T46" fmla="*/ 404 w 665"/>
                <a:gd name="T47" fmla="*/ 316 h 582"/>
                <a:gd name="T48" fmla="*/ 415 w 665"/>
                <a:gd name="T49" fmla="*/ 317 h 582"/>
                <a:gd name="T50" fmla="*/ 428 w 665"/>
                <a:gd name="T51" fmla="*/ 330 h 582"/>
                <a:gd name="T52" fmla="*/ 446 w 665"/>
                <a:gd name="T53" fmla="*/ 343 h 582"/>
                <a:gd name="T54" fmla="*/ 489 w 665"/>
                <a:gd name="T55" fmla="*/ 375 h 582"/>
                <a:gd name="T56" fmla="*/ 515 w 665"/>
                <a:gd name="T57" fmla="*/ 406 h 582"/>
                <a:gd name="T58" fmla="*/ 543 w 665"/>
                <a:gd name="T59" fmla="*/ 427 h 582"/>
                <a:gd name="T60" fmla="*/ 563 w 665"/>
                <a:gd name="T61" fmla="*/ 451 h 582"/>
                <a:gd name="T62" fmla="*/ 576 w 665"/>
                <a:gd name="T63" fmla="*/ 459 h 582"/>
                <a:gd name="T64" fmla="*/ 582 w 665"/>
                <a:gd name="T65" fmla="*/ 459 h 582"/>
                <a:gd name="T66" fmla="*/ 604 w 665"/>
                <a:gd name="T67" fmla="*/ 496 h 582"/>
                <a:gd name="T68" fmla="*/ 625 w 665"/>
                <a:gd name="T69" fmla="*/ 513 h 582"/>
                <a:gd name="T70" fmla="*/ 643 w 665"/>
                <a:gd name="T71" fmla="*/ 536 h 582"/>
                <a:gd name="T72" fmla="*/ 652 w 665"/>
                <a:gd name="T73" fmla="*/ 528 h 582"/>
                <a:gd name="T74" fmla="*/ 640 w 665"/>
                <a:gd name="T75" fmla="*/ 555 h 582"/>
                <a:gd name="T76" fmla="*/ 601 w 665"/>
                <a:gd name="T77" fmla="*/ 567 h 582"/>
                <a:gd name="T78" fmla="*/ 525 w 665"/>
                <a:gd name="T79" fmla="*/ 492 h 582"/>
                <a:gd name="T80" fmla="*/ 397 w 665"/>
                <a:gd name="T81" fmla="*/ 387 h 582"/>
                <a:gd name="T82" fmla="*/ 343 w 665"/>
                <a:gd name="T83" fmla="*/ 370 h 582"/>
                <a:gd name="T84" fmla="*/ 307 w 665"/>
                <a:gd name="T85" fmla="*/ 359 h 582"/>
                <a:gd name="T86" fmla="*/ 265 w 665"/>
                <a:gd name="T87" fmla="*/ 350 h 582"/>
                <a:gd name="T88" fmla="*/ 232 w 665"/>
                <a:gd name="T89" fmla="*/ 367 h 582"/>
                <a:gd name="T90" fmla="*/ 196 w 665"/>
                <a:gd name="T91" fmla="*/ 367 h 582"/>
                <a:gd name="T92" fmla="*/ 178 w 665"/>
                <a:gd name="T93" fmla="*/ 344 h 582"/>
                <a:gd name="T94" fmla="*/ 151 w 665"/>
                <a:gd name="T95" fmla="*/ 331 h 582"/>
                <a:gd name="T96" fmla="*/ 109 w 665"/>
                <a:gd name="T97" fmla="*/ 396 h 582"/>
                <a:gd name="T98" fmla="*/ 90 w 665"/>
                <a:gd name="T99" fmla="*/ 370 h 582"/>
                <a:gd name="T100" fmla="*/ 62 w 665"/>
                <a:gd name="T101" fmla="*/ 386 h 582"/>
                <a:gd name="T102" fmla="*/ 30 w 665"/>
                <a:gd name="T103" fmla="*/ 381 h 582"/>
                <a:gd name="T104" fmla="*/ 4 w 665"/>
                <a:gd name="T105" fmla="*/ 327 h 582"/>
                <a:gd name="T106" fmla="*/ 34 w 665"/>
                <a:gd name="T107" fmla="*/ 226 h 582"/>
                <a:gd name="T108" fmla="*/ 48 w 665"/>
                <a:gd name="T109" fmla="*/ 160 h 582"/>
                <a:gd name="T110" fmla="*/ 58 w 665"/>
                <a:gd name="T111" fmla="*/ 120 h 582"/>
                <a:gd name="T112" fmla="*/ 59 w 665"/>
                <a:gd name="T113" fmla="*/ 97 h 582"/>
                <a:gd name="T114" fmla="*/ 104 w 665"/>
                <a:gd name="T115" fmla="*/ 91 h 582"/>
                <a:gd name="T116" fmla="*/ 144 w 665"/>
                <a:gd name="T117" fmla="*/ 59 h 582"/>
                <a:gd name="T118" fmla="*/ 169 w 665"/>
                <a:gd name="T119" fmla="*/ 49 h 582"/>
                <a:gd name="T120" fmla="*/ 199 w 665"/>
                <a:gd name="T121" fmla="*/ 16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65" h="582">
                  <a:moveTo>
                    <a:pt x="358" y="221"/>
                  </a:moveTo>
                  <a:lnTo>
                    <a:pt x="361" y="222"/>
                  </a:lnTo>
                  <a:lnTo>
                    <a:pt x="363" y="224"/>
                  </a:lnTo>
                  <a:lnTo>
                    <a:pt x="364" y="224"/>
                  </a:lnTo>
                  <a:lnTo>
                    <a:pt x="366" y="226"/>
                  </a:lnTo>
                  <a:lnTo>
                    <a:pt x="366" y="228"/>
                  </a:lnTo>
                  <a:lnTo>
                    <a:pt x="364" y="229"/>
                  </a:lnTo>
                  <a:lnTo>
                    <a:pt x="364" y="230"/>
                  </a:lnTo>
                  <a:lnTo>
                    <a:pt x="366" y="230"/>
                  </a:lnTo>
                  <a:lnTo>
                    <a:pt x="367" y="230"/>
                  </a:lnTo>
                  <a:lnTo>
                    <a:pt x="368" y="230"/>
                  </a:lnTo>
                  <a:lnTo>
                    <a:pt x="367" y="229"/>
                  </a:lnTo>
                  <a:lnTo>
                    <a:pt x="367" y="228"/>
                  </a:lnTo>
                  <a:lnTo>
                    <a:pt x="368" y="228"/>
                  </a:lnTo>
                  <a:lnTo>
                    <a:pt x="369" y="228"/>
                  </a:lnTo>
                  <a:lnTo>
                    <a:pt x="369" y="230"/>
                  </a:lnTo>
                  <a:lnTo>
                    <a:pt x="368" y="238"/>
                  </a:lnTo>
                  <a:lnTo>
                    <a:pt x="369" y="241"/>
                  </a:lnTo>
                  <a:lnTo>
                    <a:pt x="369" y="242"/>
                  </a:lnTo>
                  <a:lnTo>
                    <a:pt x="371" y="244"/>
                  </a:lnTo>
                  <a:lnTo>
                    <a:pt x="371" y="245"/>
                  </a:lnTo>
                  <a:lnTo>
                    <a:pt x="372" y="245"/>
                  </a:lnTo>
                  <a:lnTo>
                    <a:pt x="378" y="247"/>
                  </a:lnTo>
                  <a:lnTo>
                    <a:pt x="380" y="244"/>
                  </a:lnTo>
                  <a:lnTo>
                    <a:pt x="381" y="243"/>
                  </a:lnTo>
                  <a:lnTo>
                    <a:pt x="380" y="243"/>
                  </a:lnTo>
                  <a:lnTo>
                    <a:pt x="378" y="243"/>
                  </a:lnTo>
                  <a:lnTo>
                    <a:pt x="377" y="241"/>
                  </a:lnTo>
                  <a:lnTo>
                    <a:pt x="378" y="239"/>
                  </a:lnTo>
                  <a:lnTo>
                    <a:pt x="379" y="239"/>
                  </a:lnTo>
                  <a:lnTo>
                    <a:pt x="381" y="239"/>
                  </a:lnTo>
                  <a:lnTo>
                    <a:pt x="384" y="239"/>
                  </a:lnTo>
                  <a:lnTo>
                    <a:pt x="385" y="239"/>
                  </a:lnTo>
                  <a:lnTo>
                    <a:pt x="386" y="239"/>
                  </a:lnTo>
                  <a:lnTo>
                    <a:pt x="386" y="241"/>
                  </a:lnTo>
                  <a:lnTo>
                    <a:pt x="387" y="241"/>
                  </a:lnTo>
                  <a:lnTo>
                    <a:pt x="387" y="242"/>
                  </a:lnTo>
                  <a:lnTo>
                    <a:pt x="387" y="243"/>
                  </a:lnTo>
                  <a:lnTo>
                    <a:pt x="388" y="243"/>
                  </a:lnTo>
                  <a:lnTo>
                    <a:pt x="388" y="244"/>
                  </a:lnTo>
                  <a:lnTo>
                    <a:pt x="390" y="244"/>
                  </a:lnTo>
                  <a:lnTo>
                    <a:pt x="393" y="245"/>
                  </a:lnTo>
                  <a:lnTo>
                    <a:pt x="394" y="245"/>
                  </a:lnTo>
                  <a:lnTo>
                    <a:pt x="395" y="246"/>
                  </a:lnTo>
                  <a:lnTo>
                    <a:pt x="396" y="250"/>
                  </a:lnTo>
                  <a:lnTo>
                    <a:pt x="396" y="252"/>
                  </a:lnTo>
                  <a:lnTo>
                    <a:pt x="394" y="253"/>
                  </a:lnTo>
                  <a:lnTo>
                    <a:pt x="393" y="252"/>
                  </a:lnTo>
                  <a:lnTo>
                    <a:pt x="392" y="252"/>
                  </a:lnTo>
                  <a:lnTo>
                    <a:pt x="390" y="252"/>
                  </a:lnTo>
                  <a:lnTo>
                    <a:pt x="386" y="253"/>
                  </a:lnTo>
                  <a:lnTo>
                    <a:pt x="384" y="253"/>
                  </a:lnTo>
                  <a:lnTo>
                    <a:pt x="381" y="252"/>
                  </a:lnTo>
                  <a:lnTo>
                    <a:pt x="378" y="251"/>
                  </a:lnTo>
                  <a:lnTo>
                    <a:pt x="376" y="250"/>
                  </a:lnTo>
                  <a:lnTo>
                    <a:pt x="371" y="251"/>
                  </a:lnTo>
                  <a:lnTo>
                    <a:pt x="370" y="251"/>
                  </a:lnTo>
                  <a:lnTo>
                    <a:pt x="369" y="251"/>
                  </a:lnTo>
                  <a:lnTo>
                    <a:pt x="369" y="250"/>
                  </a:lnTo>
                  <a:lnTo>
                    <a:pt x="368" y="249"/>
                  </a:lnTo>
                  <a:lnTo>
                    <a:pt x="367" y="250"/>
                  </a:lnTo>
                  <a:lnTo>
                    <a:pt x="366" y="251"/>
                  </a:lnTo>
                  <a:lnTo>
                    <a:pt x="363" y="251"/>
                  </a:lnTo>
                  <a:lnTo>
                    <a:pt x="361" y="251"/>
                  </a:lnTo>
                  <a:lnTo>
                    <a:pt x="358" y="250"/>
                  </a:lnTo>
                  <a:lnTo>
                    <a:pt x="357" y="249"/>
                  </a:lnTo>
                  <a:lnTo>
                    <a:pt x="355" y="249"/>
                  </a:lnTo>
                  <a:lnTo>
                    <a:pt x="353" y="250"/>
                  </a:lnTo>
                  <a:lnTo>
                    <a:pt x="352" y="249"/>
                  </a:lnTo>
                  <a:lnTo>
                    <a:pt x="352" y="247"/>
                  </a:lnTo>
                  <a:lnTo>
                    <a:pt x="349" y="239"/>
                  </a:lnTo>
                  <a:lnTo>
                    <a:pt x="350" y="239"/>
                  </a:lnTo>
                  <a:lnTo>
                    <a:pt x="351" y="239"/>
                  </a:lnTo>
                  <a:lnTo>
                    <a:pt x="351" y="241"/>
                  </a:lnTo>
                  <a:lnTo>
                    <a:pt x="351" y="242"/>
                  </a:lnTo>
                  <a:lnTo>
                    <a:pt x="352" y="242"/>
                  </a:lnTo>
                  <a:lnTo>
                    <a:pt x="352" y="243"/>
                  </a:lnTo>
                  <a:lnTo>
                    <a:pt x="352" y="244"/>
                  </a:lnTo>
                  <a:lnTo>
                    <a:pt x="353" y="244"/>
                  </a:lnTo>
                  <a:lnTo>
                    <a:pt x="354" y="243"/>
                  </a:lnTo>
                  <a:lnTo>
                    <a:pt x="355" y="244"/>
                  </a:lnTo>
                  <a:lnTo>
                    <a:pt x="357" y="245"/>
                  </a:lnTo>
                  <a:lnTo>
                    <a:pt x="358" y="245"/>
                  </a:lnTo>
                  <a:lnTo>
                    <a:pt x="359" y="245"/>
                  </a:lnTo>
                  <a:lnTo>
                    <a:pt x="363" y="244"/>
                  </a:lnTo>
                  <a:lnTo>
                    <a:pt x="361" y="241"/>
                  </a:lnTo>
                  <a:lnTo>
                    <a:pt x="359" y="237"/>
                  </a:lnTo>
                  <a:lnTo>
                    <a:pt x="357" y="236"/>
                  </a:lnTo>
                  <a:lnTo>
                    <a:pt x="353" y="235"/>
                  </a:lnTo>
                  <a:lnTo>
                    <a:pt x="350" y="236"/>
                  </a:lnTo>
                  <a:lnTo>
                    <a:pt x="349" y="236"/>
                  </a:lnTo>
                  <a:lnTo>
                    <a:pt x="347" y="234"/>
                  </a:lnTo>
                  <a:lnTo>
                    <a:pt x="347" y="231"/>
                  </a:lnTo>
                  <a:lnTo>
                    <a:pt x="349" y="230"/>
                  </a:lnTo>
                  <a:lnTo>
                    <a:pt x="350" y="230"/>
                  </a:lnTo>
                  <a:lnTo>
                    <a:pt x="352" y="231"/>
                  </a:lnTo>
                  <a:lnTo>
                    <a:pt x="353" y="233"/>
                  </a:lnTo>
                  <a:lnTo>
                    <a:pt x="354" y="233"/>
                  </a:lnTo>
                  <a:lnTo>
                    <a:pt x="354" y="231"/>
                  </a:lnTo>
                  <a:lnTo>
                    <a:pt x="353" y="229"/>
                  </a:lnTo>
                  <a:lnTo>
                    <a:pt x="353" y="228"/>
                  </a:lnTo>
                  <a:lnTo>
                    <a:pt x="354" y="227"/>
                  </a:lnTo>
                  <a:lnTo>
                    <a:pt x="358" y="227"/>
                  </a:lnTo>
                  <a:lnTo>
                    <a:pt x="359" y="227"/>
                  </a:lnTo>
                  <a:lnTo>
                    <a:pt x="359" y="226"/>
                  </a:lnTo>
                  <a:lnTo>
                    <a:pt x="359" y="224"/>
                  </a:lnTo>
                  <a:lnTo>
                    <a:pt x="358" y="222"/>
                  </a:lnTo>
                  <a:lnTo>
                    <a:pt x="357" y="221"/>
                  </a:lnTo>
                  <a:lnTo>
                    <a:pt x="353" y="221"/>
                  </a:lnTo>
                  <a:lnTo>
                    <a:pt x="352" y="221"/>
                  </a:lnTo>
                  <a:lnTo>
                    <a:pt x="351" y="219"/>
                  </a:lnTo>
                  <a:lnTo>
                    <a:pt x="354" y="220"/>
                  </a:lnTo>
                  <a:lnTo>
                    <a:pt x="358" y="221"/>
                  </a:lnTo>
                  <a:close/>
                  <a:moveTo>
                    <a:pt x="367" y="210"/>
                  </a:moveTo>
                  <a:lnTo>
                    <a:pt x="364" y="211"/>
                  </a:lnTo>
                  <a:lnTo>
                    <a:pt x="362" y="210"/>
                  </a:lnTo>
                  <a:lnTo>
                    <a:pt x="360" y="208"/>
                  </a:lnTo>
                  <a:lnTo>
                    <a:pt x="355" y="208"/>
                  </a:lnTo>
                  <a:lnTo>
                    <a:pt x="354" y="206"/>
                  </a:lnTo>
                  <a:lnTo>
                    <a:pt x="354" y="205"/>
                  </a:lnTo>
                  <a:lnTo>
                    <a:pt x="355" y="203"/>
                  </a:lnTo>
                  <a:lnTo>
                    <a:pt x="357" y="203"/>
                  </a:lnTo>
                  <a:lnTo>
                    <a:pt x="359" y="203"/>
                  </a:lnTo>
                  <a:lnTo>
                    <a:pt x="360" y="202"/>
                  </a:lnTo>
                  <a:lnTo>
                    <a:pt x="360" y="201"/>
                  </a:lnTo>
                  <a:lnTo>
                    <a:pt x="359" y="200"/>
                  </a:lnTo>
                  <a:lnTo>
                    <a:pt x="359" y="199"/>
                  </a:lnTo>
                  <a:lnTo>
                    <a:pt x="360" y="197"/>
                  </a:lnTo>
                  <a:lnTo>
                    <a:pt x="362" y="200"/>
                  </a:lnTo>
                  <a:lnTo>
                    <a:pt x="363" y="200"/>
                  </a:lnTo>
                  <a:lnTo>
                    <a:pt x="364" y="200"/>
                  </a:lnTo>
                  <a:lnTo>
                    <a:pt x="367" y="201"/>
                  </a:lnTo>
                  <a:lnTo>
                    <a:pt x="367" y="202"/>
                  </a:lnTo>
                  <a:lnTo>
                    <a:pt x="367" y="203"/>
                  </a:lnTo>
                  <a:lnTo>
                    <a:pt x="364" y="203"/>
                  </a:lnTo>
                  <a:lnTo>
                    <a:pt x="363" y="205"/>
                  </a:lnTo>
                  <a:lnTo>
                    <a:pt x="363" y="206"/>
                  </a:lnTo>
                  <a:lnTo>
                    <a:pt x="363" y="208"/>
                  </a:lnTo>
                  <a:lnTo>
                    <a:pt x="364" y="208"/>
                  </a:lnTo>
                  <a:lnTo>
                    <a:pt x="366" y="209"/>
                  </a:lnTo>
                  <a:lnTo>
                    <a:pt x="367" y="210"/>
                  </a:lnTo>
                  <a:close/>
                  <a:moveTo>
                    <a:pt x="236" y="35"/>
                  </a:moveTo>
                  <a:lnTo>
                    <a:pt x="242" y="51"/>
                  </a:lnTo>
                  <a:lnTo>
                    <a:pt x="249" y="63"/>
                  </a:lnTo>
                  <a:lnTo>
                    <a:pt x="251" y="72"/>
                  </a:lnTo>
                  <a:lnTo>
                    <a:pt x="252" y="75"/>
                  </a:lnTo>
                  <a:lnTo>
                    <a:pt x="251" y="78"/>
                  </a:lnTo>
                  <a:lnTo>
                    <a:pt x="254" y="82"/>
                  </a:lnTo>
                  <a:lnTo>
                    <a:pt x="256" y="84"/>
                  </a:lnTo>
                  <a:lnTo>
                    <a:pt x="257" y="87"/>
                  </a:lnTo>
                  <a:lnTo>
                    <a:pt x="258" y="92"/>
                  </a:lnTo>
                  <a:lnTo>
                    <a:pt x="258" y="95"/>
                  </a:lnTo>
                  <a:lnTo>
                    <a:pt x="262" y="101"/>
                  </a:lnTo>
                  <a:lnTo>
                    <a:pt x="262" y="103"/>
                  </a:lnTo>
                  <a:lnTo>
                    <a:pt x="263" y="108"/>
                  </a:lnTo>
                  <a:lnTo>
                    <a:pt x="263" y="110"/>
                  </a:lnTo>
                  <a:lnTo>
                    <a:pt x="265" y="112"/>
                  </a:lnTo>
                  <a:lnTo>
                    <a:pt x="265" y="117"/>
                  </a:lnTo>
                  <a:lnTo>
                    <a:pt x="265" y="118"/>
                  </a:lnTo>
                  <a:lnTo>
                    <a:pt x="268" y="126"/>
                  </a:lnTo>
                  <a:lnTo>
                    <a:pt x="271" y="134"/>
                  </a:lnTo>
                  <a:lnTo>
                    <a:pt x="269" y="134"/>
                  </a:lnTo>
                  <a:lnTo>
                    <a:pt x="272" y="138"/>
                  </a:lnTo>
                  <a:lnTo>
                    <a:pt x="272" y="141"/>
                  </a:lnTo>
                  <a:lnTo>
                    <a:pt x="272" y="143"/>
                  </a:lnTo>
                  <a:lnTo>
                    <a:pt x="271" y="145"/>
                  </a:lnTo>
                  <a:lnTo>
                    <a:pt x="272" y="150"/>
                  </a:lnTo>
                  <a:lnTo>
                    <a:pt x="272" y="153"/>
                  </a:lnTo>
                  <a:lnTo>
                    <a:pt x="271" y="152"/>
                  </a:lnTo>
                  <a:lnTo>
                    <a:pt x="271" y="153"/>
                  </a:lnTo>
                  <a:lnTo>
                    <a:pt x="272" y="154"/>
                  </a:lnTo>
                  <a:lnTo>
                    <a:pt x="273" y="154"/>
                  </a:lnTo>
                  <a:lnTo>
                    <a:pt x="274" y="154"/>
                  </a:lnTo>
                  <a:lnTo>
                    <a:pt x="274" y="158"/>
                  </a:lnTo>
                  <a:lnTo>
                    <a:pt x="274" y="159"/>
                  </a:lnTo>
                  <a:lnTo>
                    <a:pt x="274" y="160"/>
                  </a:lnTo>
                  <a:lnTo>
                    <a:pt x="274" y="161"/>
                  </a:lnTo>
                  <a:lnTo>
                    <a:pt x="275" y="162"/>
                  </a:lnTo>
                  <a:lnTo>
                    <a:pt x="275" y="163"/>
                  </a:lnTo>
                  <a:lnTo>
                    <a:pt x="275" y="167"/>
                  </a:lnTo>
                  <a:lnTo>
                    <a:pt x="275" y="168"/>
                  </a:lnTo>
                  <a:lnTo>
                    <a:pt x="275" y="169"/>
                  </a:lnTo>
                  <a:lnTo>
                    <a:pt x="276" y="171"/>
                  </a:lnTo>
                  <a:lnTo>
                    <a:pt x="276" y="172"/>
                  </a:lnTo>
                  <a:lnTo>
                    <a:pt x="276" y="174"/>
                  </a:lnTo>
                  <a:lnTo>
                    <a:pt x="275" y="176"/>
                  </a:lnTo>
                  <a:lnTo>
                    <a:pt x="275" y="178"/>
                  </a:lnTo>
                  <a:lnTo>
                    <a:pt x="278" y="191"/>
                  </a:lnTo>
                  <a:lnTo>
                    <a:pt x="280" y="196"/>
                  </a:lnTo>
                  <a:lnTo>
                    <a:pt x="280" y="197"/>
                  </a:lnTo>
                  <a:lnTo>
                    <a:pt x="282" y="202"/>
                  </a:lnTo>
                  <a:lnTo>
                    <a:pt x="285" y="216"/>
                  </a:lnTo>
                  <a:lnTo>
                    <a:pt x="288" y="219"/>
                  </a:lnTo>
                  <a:lnTo>
                    <a:pt x="293" y="224"/>
                  </a:lnTo>
                  <a:lnTo>
                    <a:pt x="294" y="225"/>
                  </a:lnTo>
                  <a:lnTo>
                    <a:pt x="294" y="226"/>
                  </a:lnTo>
                  <a:lnTo>
                    <a:pt x="299" y="227"/>
                  </a:lnTo>
                  <a:lnTo>
                    <a:pt x="299" y="228"/>
                  </a:lnTo>
                  <a:lnTo>
                    <a:pt x="300" y="229"/>
                  </a:lnTo>
                  <a:lnTo>
                    <a:pt x="299" y="230"/>
                  </a:lnTo>
                  <a:lnTo>
                    <a:pt x="299" y="231"/>
                  </a:lnTo>
                  <a:lnTo>
                    <a:pt x="298" y="233"/>
                  </a:lnTo>
                  <a:lnTo>
                    <a:pt x="299" y="234"/>
                  </a:lnTo>
                  <a:lnTo>
                    <a:pt x="300" y="235"/>
                  </a:lnTo>
                  <a:lnTo>
                    <a:pt x="300" y="236"/>
                  </a:lnTo>
                  <a:lnTo>
                    <a:pt x="300" y="239"/>
                  </a:lnTo>
                  <a:lnTo>
                    <a:pt x="301" y="241"/>
                  </a:lnTo>
                  <a:lnTo>
                    <a:pt x="303" y="244"/>
                  </a:lnTo>
                  <a:lnTo>
                    <a:pt x="302" y="244"/>
                  </a:lnTo>
                  <a:lnTo>
                    <a:pt x="300" y="245"/>
                  </a:lnTo>
                  <a:lnTo>
                    <a:pt x="300" y="246"/>
                  </a:lnTo>
                  <a:lnTo>
                    <a:pt x="301" y="247"/>
                  </a:lnTo>
                  <a:lnTo>
                    <a:pt x="302" y="246"/>
                  </a:lnTo>
                  <a:lnTo>
                    <a:pt x="303" y="245"/>
                  </a:lnTo>
                  <a:lnTo>
                    <a:pt x="304" y="246"/>
                  </a:lnTo>
                  <a:lnTo>
                    <a:pt x="303" y="249"/>
                  </a:lnTo>
                  <a:lnTo>
                    <a:pt x="302" y="250"/>
                  </a:lnTo>
                  <a:lnTo>
                    <a:pt x="300" y="250"/>
                  </a:lnTo>
                  <a:lnTo>
                    <a:pt x="299" y="250"/>
                  </a:lnTo>
                  <a:lnTo>
                    <a:pt x="299" y="251"/>
                  </a:lnTo>
                  <a:lnTo>
                    <a:pt x="301" y="253"/>
                  </a:lnTo>
                  <a:lnTo>
                    <a:pt x="301" y="256"/>
                  </a:lnTo>
                  <a:lnTo>
                    <a:pt x="301" y="258"/>
                  </a:lnTo>
                  <a:lnTo>
                    <a:pt x="303" y="259"/>
                  </a:lnTo>
                  <a:lnTo>
                    <a:pt x="306" y="259"/>
                  </a:lnTo>
                  <a:lnTo>
                    <a:pt x="307" y="259"/>
                  </a:lnTo>
                  <a:lnTo>
                    <a:pt x="308" y="258"/>
                  </a:lnTo>
                  <a:lnTo>
                    <a:pt x="309" y="256"/>
                  </a:lnTo>
                  <a:lnTo>
                    <a:pt x="311" y="255"/>
                  </a:lnTo>
                  <a:lnTo>
                    <a:pt x="312" y="256"/>
                  </a:lnTo>
                  <a:lnTo>
                    <a:pt x="315" y="256"/>
                  </a:lnTo>
                  <a:lnTo>
                    <a:pt x="317" y="260"/>
                  </a:lnTo>
                  <a:lnTo>
                    <a:pt x="321" y="277"/>
                  </a:lnTo>
                  <a:lnTo>
                    <a:pt x="323" y="278"/>
                  </a:lnTo>
                  <a:lnTo>
                    <a:pt x="324" y="278"/>
                  </a:lnTo>
                  <a:lnTo>
                    <a:pt x="325" y="279"/>
                  </a:lnTo>
                  <a:lnTo>
                    <a:pt x="325" y="280"/>
                  </a:lnTo>
                  <a:lnTo>
                    <a:pt x="325" y="283"/>
                  </a:lnTo>
                  <a:lnTo>
                    <a:pt x="326" y="284"/>
                  </a:lnTo>
                  <a:lnTo>
                    <a:pt x="327" y="285"/>
                  </a:lnTo>
                  <a:lnTo>
                    <a:pt x="326" y="291"/>
                  </a:lnTo>
                  <a:lnTo>
                    <a:pt x="325" y="300"/>
                  </a:lnTo>
                  <a:lnTo>
                    <a:pt x="326" y="300"/>
                  </a:lnTo>
                  <a:lnTo>
                    <a:pt x="326" y="301"/>
                  </a:lnTo>
                  <a:lnTo>
                    <a:pt x="327" y="301"/>
                  </a:lnTo>
                  <a:lnTo>
                    <a:pt x="327" y="302"/>
                  </a:lnTo>
                  <a:lnTo>
                    <a:pt x="328" y="303"/>
                  </a:lnTo>
                  <a:lnTo>
                    <a:pt x="329" y="303"/>
                  </a:lnTo>
                  <a:lnTo>
                    <a:pt x="331" y="302"/>
                  </a:lnTo>
                  <a:lnTo>
                    <a:pt x="332" y="304"/>
                  </a:lnTo>
                  <a:lnTo>
                    <a:pt x="333" y="304"/>
                  </a:lnTo>
                  <a:lnTo>
                    <a:pt x="334" y="304"/>
                  </a:lnTo>
                  <a:lnTo>
                    <a:pt x="336" y="304"/>
                  </a:lnTo>
                  <a:lnTo>
                    <a:pt x="337" y="303"/>
                  </a:lnTo>
                  <a:lnTo>
                    <a:pt x="337" y="302"/>
                  </a:lnTo>
                  <a:lnTo>
                    <a:pt x="338" y="301"/>
                  </a:lnTo>
                  <a:lnTo>
                    <a:pt x="337" y="300"/>
                  </a:lnTo>
                  <a:lnTo>
                    <a:pt x="337" y="298"/>
                  </a:lnTo>
                  <a:lnTo>
                    <a:pt x="338" y="297"/>
                  </a:lnTo>
                  <a:lnTo>
                    <a:pt x="341" y="294"/>
                  </a:lnTo>
                  <a:lnTo>
                    <a:pt x="341" y="292"/>
                  </a:lnTo>
                  <a:lnTo>
                    <a:pt x="340" y="288"/>
                  </a:lnTo>
                  <a:lnTo>
                    <a:pt x="338" y="285"/>
                  </a:lnTo>
                  <a:lnTo>
                    <a:pt x="337" y="283"/>
                  </a:lnTo>
                  <a:lnTo>
                    <a:pt x="336" y="283"/>
                  </a:lnTo>
                  <a:lnTo>
                    <a:pt x="335" y="285"/>
                  </a:lnTo>
                  <a:lnTo>
                    <a:pt x="334" y="285"/>
                  </a:lnTo>
                  <a:lnTo>
                    <a:pt x="334" y="284"/>
                  </a:lnTo>
                  <a:lnTo>
                    <a:pt x="333" y="281"/>
                  </a:lnTo>
                  <a:lnTo>
                    <a:pt x="334" y="276"/>
                  </a:lnTo>
                  <a:lnTo>
                    <a:pt x="333" y="275"/>
                  </a:lnTo>
                  <a:lnTo>
                    <a:pt x="333" y="272"/>
                  </a:lnTo>
                  <a:lnTo>
                    <a:pt x="333" y="271"/>
                  </a:lnTo>
                  <a:lnTo>
                    <a:pt x="333" y="270"/>
                  </a:lnTo>
                  <a:lnTo>
                    <a:pt x="334" y="270"/>
                  </a:lnTo>
                  <a:lnTo>
                    <a:pt x="335" y="269"/>
                  </a:lnTo>
                  <a:lnTo>
                    <a:pt x="335" y="266"/>
                  </a:lnTo>
                  <a:lnTo>
                    <a:pt x="336" y="264"/>
                  </a:lnTo>
                  <a:lnTo>
                    <a:pt x="337" y="266"/>
                  </a:lnTo>
                  <a:lnTo>
                    <a:pt x="338" y="266"/>
                  </a:lnTo>
                  <a:lnTo>
                    <a:pt x="338" y="264"/>
                  </a:lnTo>
                  <a:lnTo>
                    <a:pt x="338" y="263"/>
                  </a:lnTo>
                  <a:lnTo>
                    <a:pt x="340" y="263"/>
                  </a:lnTo>
                  <a:lnTo>
                    <a:pt x="340" y="264"/>
                  </a:lnTo>
                  <a:lnTo>
                    <a:pt x="341" y="263"/>
                  </a:lnTo>
                  <a:lnTo>
                    <a:pt x="342" y="261"/>
                  </a:lnTo>
                  <a:lnTo>
                    <a:pt x="343" y="260"/>
                  </a:lnTo>
                  <a:lnTo>
                    <a:pt x="344" y="262"/>
                  </a:lnTo>
                  <a:lnTo>
                    <a:pt x="346" y="264"/>
                  </a:lnTo>
                  <a:lnTo>
                    <a:pt x="355" y="272"/>
                  </a:lnTo>
                  <a:lnTo>
                    <a:pt x="358" y="274"/>
                  </a:lnTo>
                  <a:lnTo>
                    <a:pt x="360" y="274"/>
                  </a:lnTo>
                  <a:lnTo>
                    <a:pt x="360" y="275"/>
                  </a:lnTo>
                  <a:lnTo>
                    <a:pt x="361" y="275"/>
                  </a:lnTo>
                  <a:lnTo>
                    <a:pt x="362" y="276"/>
                  </a:lnTo>
                  <a:lnTo>
                    <a:pt x="363" y="277"/>
                  </a:lnTo>
                  <a:lnTo>
                    <a:pt x="363" y="278"/>
                  </a:lnTo>
                  <a:lnTo>
                    <a:pt x="363" y="279"/>
                  </a:lnTo>
                  <a:lnTo>
                    <a:pt x="362" y="280"/>
                  </a:lnTo>
                  <a:lnTo>
                    <a:pt x="361" y="281"/>
                  </a:lnTo>
                  <a:lnTo>
                    <a:pt x="360" y="283"/>
                  </a:lnTo>
                  <a:lnTo>
                    <a:pt x="359" y="284"/>
                  </a:lnTo>
                  <a:lnTo>
                    <a:pt x="358" y="287"/>
                  </a:lnTo>
                  <a:lnTo>
                    <a:pt x="359" y="287"/>
                  </a:lnTo>
                  <a:lnTo>
                    <a:pt x="360" y="287"/>
                  </a:lnTo>
                  <a:lnTo>
                    <a:pt x="360" y="288"/>
                  </a:lnTo>
                  <a:lnTo>
                    <a:pt x="361" y="289"/>
                  </a:lnTo>
                  <a:lnTo>
                    <a:pt x="360" y="289"/>
                  </a:lnTo>
                  <a:lnTo>
                    <a:pt x="359" y="289"/>
                  </a:lnTo>
                  <a:lnTo>
                    <a:pt x="359" y="291"/>
                  </a:lnTo>
                  <a:lnTo>
                    <a:pt x="360" y="292"/>
                  </a:lnTo>
                  <a:lnTo>
                    <a:pt x="360" y="293"/>
                  </a:lnTo>
                  <a:lnTo>
                    <a:pt x="362" y="294"/>
                  </a:lnTo>
                  <a:lnTo>
                    <a:pt x="363" y="295"/>
                  </a:lnTo>
                  <a:lnTo>
                    <a:pt x="363" y="296"/>
                  </a:lnTo>
                  <a:lnTo>
                    <a:pt x="364" y="298"/>
                  </a:lnTo>
                  <a:lnTo>
                    <a:pt x="366" y="301"/>
                  </a:lnTo>
                  <a:lnTo>
                    <a:pt x="366" y="302"/>
                  </a:lnTo>
                  <a:lnTo>
                    <a:pt x="364" y="303"/>
                  </a:lnTo>
                  <a:lnTo>
                    <a:pt x="364" y="304"/>
                  </a:lnTo>
                  <a:lnTo>
                    <a:pt x="366" y="305"/>
                  </a:lnTo>
                  <a:lnTo>
                    <a:pt x="367" y="305"/>
                  </a:lnTo>
                  <a:lnTo>
                    <a:pt x="368" y="305"/>
                  </a:lnTo>
                  <a:lnTo>
                    <a:pt x="369" y="305"/>
                  </a:lnTo>
                  <a:lnTo>
                    <a:pt x="369" y="306"/>
                  </a:lnTo>
                  <a:lnTo>
                    <a:pt x="370" y="308"/>
                  </a:lnTo>
                  <a:lnTo>
                    <a:pt x="371" y="309"/>
                  </a:lnTo>
                  <a:lnTo>
                    <a:pt x="371" y="310"/>
                  </a:lnTo>
                  <a:lnTo>
                    <a:pt x="370" y="311"/>
                  </a:lnTo>
                  <a:lnTo>
                    <a:pt x="370" y="312"/>
                  </a:lnTo>
                  <a:lnTo>
                    <a:pt x="371" y="313"/>
                  </a:lnTo>
                  <a:lnTo>
                    <a:pt x="373" y="314"/>
                  </a:lnTo>
                  <a:lnTo>
                    <a:pt x="380" y="318"/>
                  </a:lnTo>
                  <a:lnTo>
                    <a:pt x="383" y="318"/>
                  </a:lnTo>
                  <a:lnTo>
                    <a:pt x="383" y="319"/>
                  </a:lnTo>
                  <a:lnTo>
                    <a:pt x="384" y="321"/>
                  </a:lnTo>
                  <a:lnTo>
                    <a:pt x="385" y="320"/>
                  </a:lnTo>
                  <a:lnTo>
                    <a:pt x="387" y="319"/>
                  </a:lnTo>
                  <a:lnTo>
                    <a:pt x="389" y="318"/>
                  </a:lnTo>
                  <a:lnTo>
                    <a:pt x="392" y="316"/>
                  </a:lnTo>
                  <a:lnTo>
                    <a:pt x="393" y="313"/>
                  </a:lnTo>
                  <a:lnTo>
                    <a:pt x="394" y="311"/>
                  </a:lnTo>
                  <a:lnTo>
                    <a:pt x="394" y="313"/>
                  </a:lnTo>
                  <a:lnTo>
                    <a:pt x="394" y="314"/>
                  </a:lnTo>
                  <a:lnTo>
                    <a:pt x="395" y="316"/>
                  </a:lnTo>
                  <a:lnTo>
                    <a:pt x="396" y="316"/>
                  </a:lnTo>
                  <a:lnTo>
                    <a:pt x="397" y="314"/>
                  </a:lnTo>
                  <a:lnTo>
                    <a:pt x="397" y="313"/>
                  </a:lnTo>
                  <a:lnTo>
                    <a:pt x="397" y="312"/>
                  </a:lnTo>
                  <a:lnTo>
                    <a:pt x="398" y="311"/>
                  </a:lnTo>
                  <a:lnTo>
                    <a:pt x="399" y="311"/>
                  </a:lnTo>
                  <a:lnTo>
                    <a:pt x="401" y="311"/>
                  </a:lnTo>
                  <a:lnTo>
                    <a:pt x="402" y="312"/>
                  </a:lnTo>
                  <a:lnTo>
                    <a:pt x="401" y="312"/>
                  </a:lnTo>
                  <a:lnTo>
                    <a:pt x="401" y="313"/>
                  </a:lnTo>
                  <a:lnTo>
                    <a:pt x="401" y="314"/>
                  </a:lnTo>
                  <a:lnTo>
                    <a:pt x="402" y="314"/>
                  </a:lnTo>
                  <a:lnTo>
                    <a:pt x="403" y="314"/>
                  </a:lnTo>
                  <a:lnTo>
                    <a:pt x="403" y="316"/>
                  </a:lnTo>
                  <a:lnTo>
                    <a:pt x="404" y="316"/>
                  </a:lnTo>
                  <a:lnTo>
                    <a:pt x="405" y="316"/>
                  </a:lnTo>
                  <a:lnTo>
                    <a:pt x="406" y="314"/>
                  </a:lnTo>
                  <a:lnTo>
                    <a:pt x="406" y="313"/>
                  </a:lnTo>
                  <a:lnTo>
                    <a:pt x="406" y="312"/>
                  </a:lnTo>
                  <a:lnTo>
                    <a:pt x="406" y="310"/>
                  </a:lnTo>
                  <a:lnTo>
                    <a:pt x="406" y="311"/>
                  </a:lnTo>
                  <a:lnTo>
                    <a:pt x="407" y="312"/>
                  </a:lnTo>
                  <a:lnTo>
                    <a:pt x="410" y="313"/>
                  </a:lnTo>
                  <a:lnTo>
                    <a:pt x="411" y="313"/>
                  </a:lnTo>
                  <a:lnTo>
                    <a:pt x="411" y="314"/>
                  </a:lnTo>
                  <a:lnTo>
                    <a:pt x="411" y="316"/>
                  </a:lnTo>
                  <a:lnTo>
                    <a:pt x="411" y="317"/>
                  </a:lnTo>
                  <a:lnTo>
                    <a:pt x="412" y="317"/>
                  </a:lnTo>
                  <a:lnTo>
                    <a:pt x="413" y="317"/>
                  </a:lnTo>
                  <a:lnTo>
                    <a:pt x="415" y="317"/>
                  </a:lnTo>
                  <a:lnTo>
                    <a:pt x="416" y="317"/>
                  </a:lnTo>
                  <a:lnTo>
                    <a:pt x="416" y="318"/>
                  </a:lnTo>
                  <a:lnTo>
                    <a:pt x="418" y="322"/>
                  </a:lnTo>
                  <a:lnTo>
                    <a:pt x="418" y="323"/>
                  </a:lnTo>
                  <a:lnTo>
                    <a:pt x="420" y="325"/>
                  </a:lnTo>
                  <a:lnTo>
                    <a:pt x="420" y="322"/>
                  </a:lnTo>
                  <a:lnTo>
                    <a:pt x="421" y="322"/>
                  </a:lnTo>
                  <a:lnTo>
                    <a:pt x="423" y="322"/>
                  </a:lnTo>
                  <a:lnTo>
                    <a:pt x="424" y="322"/>
                  </a:lnTo>
                  <a:lnTo>
                    <a:pt x="424" y="323"/>
                  </a:lnTo>
                  <a:lnTo>
                    <a:pt x="422" y="323"/>
                  </a:lnTo>
                  <a:lnTo>
                    <a:pt x="422" y="325"/>
                  </a:lnTo>
                  <a:lnTo>
                    <a:pt x="427" y="329"/>
                  </a:lnTo>
                  <a:lnTo>
                    <a:pt x="428" y="329"/>
                  </a:lnTo>
                  <a:lnTo>
                    <a:pt x="428" y="330"/>
                  </a:lnTo>
                  <a:lnTo>
                    <a:pt x="428" y="334"/>
                  </a:lnTo>
                  <a:lnTo>
                    <a:pt x="427" y="336"/>
                  </a:lnTo>
                  <a:lnTo>
                    <a:pt x="427" y="337"/>
                  </a:lnTo>
                  <a:lnTo>
                    <a:pt x="428" y="338"/>
                  </a:lnTo>
                  <a:lnTo>
                    <a:pt x="430" y="341"/>
                  </a:lnTo>
                  <a:lnTo>
                    <a:pt x="431" y="342"/>
                  </a:lnTo>
                  <a:lnTo>
                    <a:pt x="431" y="343"/>
                  </a:lnTo>
                  <a:lnTo>
                    <a:pt x="432" y="343"/>
                  </a:lnTo>
                  <a:lnTo>
                    <a:pt x="433" y="342"/>
                  </a:lnTo>
                  <a:lnTo>
                    <a:pt x="435" y="342"/>
                  </a:lnTo>
                  <a:lnTo>
                    <a:pt x="436" y="343"/>
                  </a:lnTo>
                  <a:lnTo>
                    <a:pt x="436" y="341"/>
                  </a:lnTo>
                  <a:lnTo>
                    <a:pt x="438" y="342"/>
                  </a:lnTo>
                  <a:lnTo>
                    <a:pt x="442" y="342"/>
                  </a:lnTo>
                  <a:lnTo>
                    <a:pt x="446" y="343"/>
                  </a:lnTo>
                  <a:lnTo>
                    <a:pt x="449" y="345"/>
                  </a:lnTo>
                  <a:lnTo>
                    <a:pt x="452" y="346"/>
                  </a:lnTo>
                  <a:lnTo>
                    <a:pt x="458" y="346"/>
                  </a:lnTo>
                  <a:lnTo>
                    <a:pt x="470" y="348"/>
                  </a:lnTo>
                  <a:lnTo>
                    <a:pt x="471" y="350"/>
                  </a:lnTo>
                  <a:lnTo>
                    <a:pt x="472" y="351"/>
                  </a:lnTo>
                  <a:lnTo>
                    <a:pt x="474" y="354"/>
                  </a:lnTo>
                  <a:lnTo>
                    <a:pt x="475" y="356"/>
                  </a:lnTo>
                  <a:lnTo>
                    <a:pt x="480" y="360"/>
                  </a:lnTo>
                  <a:lnTo>
                    <a:pt x="482" y="362"/>
                  </a:lnTo>
                  <a:lnTo>
                    <a:pt x="484" y="364"/>
                  </a:lnTo>
                  <a:lnTo>
                    <a:pt x="487" y="368"/>
                  </a:lnTo>
                  <a:lnTo>
                    <a:pt x="487" y="372"/>
                  </a:lnTo>
                  <a:lnTo>
                    <a:pt x="488" y="373"/>
                  </a:lnTo>
                  <a:lnTo>
                    <a:pt x="489" y="375"/>
                  </a:lnTo>
                  <a:lnTo>
                    <a:pt x="491" y="376"/>
                  </a:lnTo>
                  <a:lnTo>
                    <a:pt x="492" y="377"/>
                  </a:lnTo>
                  <a:lnTo>
                    <a:pt x="494" y="379"/>
                  </a:lnTo>
                  <a:lnTo>
                    <a:pt x="496" y="384"/>
                  </a:lnTo>
                  <a:lnTo>
                    <a:pt x="497" y="386"/>
                  </a:lnTo>
                  <a:lnTo>
                    <a:pt x="502" y="389"/>
                  </a:lnTo>
                  <a:lnTo>
                    <a:pt x="505" y="393"/>
                  </a:lnTo>
                  <a:lnTo>
                    <a:pt x="506" y="394"/>
                  </a:lnTo>
                  <a:lnTo>
                    <a:pt x="506" y="396"/>
                  </a:lnTo>
                  <a:lnTo>
                    <a:pt x="507" y="400"/>
                  </a:lnTo>
                  <a:lnTo>
                    <a:pt x="507" y="401"/>
                  </a:lnTo>
                  <a:lnTo>
                    <a:pt x="508" y="402"/>
                  </a:lnTo>
                  <a:lnTo>
                    <a:pt x="509" y="403"/>
                  </a:lnTo>
                  <a:lnTo>
                    <a:pt x="513" y="405"/>
                  </a:lnTo>
                  <a:lnTo>
                    <a:pt x="515" y="406"/>
                  </a:lnTo>
                  <a:lnTo>
                    <a:pt x="516" y="409"/>
                  </a:lnTo>
                  <a:lnTo>
                    <a:pt x="519" y="415"/>
                  </a:lnTo>
                  <a:lnTo>
                    <a:pt x="521" y="419"/>
                  </a:lnTo>
                  <a:lnTo>
                    <a:pt x="522" y="421"/>
                  </a:lnTo>
                  <a:lnTo>
                    <a:pt x="527" y="422"/>
                  </a:lnTo>
                  <a:lnTo>
                    <a:pt x="530" y="422"/>
                  </a:lnTo>
                  <a:lnTo>
                    <a:pt x="532" y="421"/>
                  </a:lnTo>
                  <a:lnTo>
                    <a:pt x="533" y="421"/>
                  </a:lnTo>
                  <a:lnTo>
                    <a:pt x="534" y="422"/>
                  </a:lnTo>
                  <a:lnTo>
                    <a:pt x="536" y="426"/>
                  </a:lnTo>
                  <a:lnTo>
                    <a:pt x="537" y="427"/>
                  </a:lnTo>
                  <a:lnTo>
                    <a:pt x="539" y="427"/>
                  </a:lnTo>
                  <a:lnTo>
                    <a:pt x="540" y="428"/>
                  </a:lnTo>
                  <a:lnTo>
                    <a:pt x="541" y="428"/>
                  </a:lnTo>
                  <a:lnTo>
                    <a:pt x="543" y="427"/>
                  </a:lnTo>
                  <a:lnTo>
                    <a:pt x="544" y="427"/>
                  </a:lnTo>
                  <a:lnTo>
                    <a:pt x="545" y="428"/>
                  </a:lnTo>
                  <a:lnTo>
                    <a:pt x="549" y="430"/>
                  </a:lnTo>
                  <a:lnTo>
                    <a:pt x="550" y="430"/>
                  </a:lnTo>
                  <a:lnTo>
                    <a:pt x="551" y="431"/>
                  </a:lnTo>
                  <a:lnTo>
                    <a:pt x="552" y="434"/>
                  </a:lnTo>
                  <a:lnTo>
                    <a:pt x="552" y="435"/>
                  </a:lnTo>
                  <a:lnTo>
                    <a:pt x="553" y="437"/>
                  </a:lnTo>
                  <a:lnTo>
                    <a:pt x="557" y="440"/>
                  </a:lnTo>
                  <a:lnTo>
                    <a:pt x="558" y="442"/>
                  </a:lnTo>
                  <a:lnTo>
                    <a:pt x="560" y="445"/>
                  </a:lnTo>
                  <a:lnTo>
                    <a:pt x="561" y="446"/>
                  </a:lnTo>
                  <a:lnTo>
                    <a:pt x="562" y="446"/>
                  </a:lnTo>
                  <a:lnTo>
                    <a:pt x="562" y="448"/>
                  </a:lnTo>
                  <a:lnTo>
                    <a:pt x="563" y="451"/>
                  </a:lnTo>
                  <a:lnTo>
                    <a:pt x="565" y="452"/>
                  </a:lnTo>
                  <a:lnTo>
                    <a:pt x="566" y="451"/>
                  </a:lnTo>
                  <a:lnTo>
                    <a:pt x="567" y="451"/>
                  </a:lnTo>
                  <a:lnTo>
                    <a:pt x="568" y="451"/>
                  </a:lnTo>
                  <a:lnTo>
                    <a:pt x="570" y="452"/>
                  </a:lnTo>
                  <a:lnTo>
                    <a:pt x="570" y="453"/>
                  </a:lnTo>
                  <a:lnTo>
                    <a:pt x="570" y="454"/>
                  </a:lnTo>
                  <a:lnTo>
                    <a:pt x="571" y="456"/>
                  </a:lnTo>
                  <a:lnTo>
                    <a:pt x="571" y="457"/>
                  </a:lnTo>
                  <a:lnTo>
                    <a:pt x="574" y="459"/>
                  </a:lnTo>
                  <a:lnTo>
                    <a:pt x="575" y="459"/>
                  </a:lnTo>
                  <a:lnTo>
                    <a:pt x="575" y="461"/>
                  </a:lnTo>
                  <a:lnTo>
                    <a:pt x="576" y="461"/>
                  </a:lnTo>
                  <a:lnTo>
                    <a:pt x="576" y="460"/>
                  </a:lnTo>
                  <a:lnTo>
                    <a:pt x="576" y="459"/>
                  </a:lnTo>
                  <a:lnTo>
                    <a:pt x="575" y="457"/>
                  </a:lnTo>
                  <a:lnTo>
                    <a:pt x="574" y="456"/>
                  </a:lnTo>
                  <a:lnTo>
                    <a:pt x="574" y="455"/>
                  </a:lnTo>
                  <a:lnTo>
                    <a:pt x="575" y="455"/>
                  </a:lnTo>
                  <a:lnTo>
                    <a:pt x="575" y="452"/>
                  </a:lnTo>
                  <a:lnTo>
                    <a:pt x="574" y="451"/>
                  </a:lnTo>
                  <a:lnTo>
                    <a:pt x="573" y="451"/>
                  </a:lnTo>
                  <a:lnTo>
                    <a:pt x="570" y="451"/>
                  </a:lnTo>
                  <a:lnTo>
                    <a:pt x="569" y="450"/>
                  </a:lnTo>
                  <a:lnTo>
                    <a:pt x="570" y="448"/>
                  </a:lnTo>
                  <a:lnTo>
                    <a:pt x="571" y="448"/>
                  </a:lnTo>
                  <a:lnTo>
                    <a:pt x="575" y="452"/>
                  </a:lnTo>
                  <a:lnTo>
                    <a:pt x="579" y="456"/>
                  </a:lnTo>
                  <a:lnTo>
                    <a:pt x="580" y="457"/>
                  </a:lnTo>
                  <a:lnTo>
                    <a:pt x="582" y="459"/>
                  </a:lnTo>
                  <a:lnTo>
                    <a:pt x="583" y="461"/>
                  </a:lnTo>
                  <a:lnTo>
                    <a:pt x="583" y="465"/>
                  </a:lnTo>
                  <a:lnTo>
                    <a:pt x="584" y="469"/>
                  </a:lnTo>
                  <a:lnTo>
                    <a:pt x="585" y="470"/>
                  </a:lnTo>
                  <a:lnTo>
                    <a:pt x="586" y="471"/>
                  </a:lnTo>
                  <a:lnTo>
                    <a:pt x="587" y="472"/>
                  </a:lnTo>
                  <a:lnTo>
                    <a:pt x="587" y="475"/>
                  </a:lnTo>
                  <a:lnTo>
                    <a:pt x="590" y="486"/>
                  </a:lnTo>
                  <a:lnTo>
                    <a:pt x="591" y="488"/>
                  </a:lnTo>
                  <a:lnTo>
                    <a:pt x="591" y="494"/>
                  </a:lnTo>
                  <a:lnTo>
                    <a:pt x="594" y="496"/>
                  </a:lnTo>
                  <a:lnTo>
                    <a:pt x="596" y="497"/>
                  </a:lnTo>
                  <a:lnTo>
                    <a:pt x="601" y="497"/>
                  </a:lnTo>
                  <a:lnTo>
                    <a:pt x="603" y="497"/>
                  </a:lnTo>
                  <a:lnTo>
                    <a:pt x="604" y="496"/>
                  </a:lnTo>
                  <a:lnTo>
                    <a:pt x="604" y="495"/>
                  </a:lnTo>
                  <a:lnTo>
                    <a:pt x="605" y="493"/>
                  </a:lnTo>
                  <a:lnTo>
                    <a:pt x="606" y="494"/>
                  </a:lnTo>
                  <a:lnTo>
                    <a:pt x="606" y="495"/>
                  </a:lnTo>
                  <a:lnTo>
                    <a:pt x="608" y="496"/>
                  </a:lnTo>
                  <a:lnTo>
                    <a:pt x="609" y="496"/>
                  </a:lnTo>
                  <a:lnTo>
                    <a:pt x="609" y="497"/>
                  </a:lnTo>
                  <a:lnTo>
                    <a:pt x="609" y="498"/>
                  </a:lnTo>
                  <a:lnTo>
                    <a:pt x="610" y="500"/>
                  </a:lnTo>
                  <a:lnTo>
                    <a:pt x="616" y="504"/>
                  </a:lnTo>
                  <a:lnTo>
                    <a:pt x="619" y="510"/>
                  </a:lnTo>
                  <a:lnTo>
                    <a:pt x="620" y="511"/>
                  </a:lnTo>
                  <a:lnTo>
                    <a:pt x="621" y="511"/>
                  </a:lnTo>
                  <a:lnTo>
                    <a:pt x="623" y="512"/>
                  </a:lnTo>
                  <a:lnTo>
                    <a:pt x="625" y="513"/>
                  </a:lnTo>
                  <a:lnTo>
                    <a:pt x="626" y="513"/>
                  </a:lnTo>
                  <a:lnTo>
                    <a:pt x="627" y="515"/>
                  </a:lnTo>
                  <a:lnTo>
                    <a:pt x="628" y="521"/>
                  </a:lnTo>
                  <a:lnTo>
                    <a:pt x="629" y="525"/>
                  </a:lnTo>
                  <a:lnTo>
                    <a:pt x="629" y="527"/>
                  </a:lnTo>
                  <a:lnTo>
                    <a:pt x="630" y="529"/>
                  </a:lnTo>
                  <a:lnTo>
                    <a:pt x="630" y="531"/>
                  </a:lnTo>
                  <a:lnTo>
                    <a:pt x="631" y="532"/>
                  </a:lnTo>
                  <a:lnTo>
                    <a:pt x="632" y="532"/>
                  </a:lnTo>
                  <a:lnTo>
                    <a:pt x="634" y="532"/>
                  </a:lnTo>
                  <a:lnTo>
                    <a:pt x="635" y="531"/>
                  </a:lnTo>
                  <a:lnTo>
                    <a:pt x="636" y="531"/>
                  </a:lnTo>
                  <a:lnTo>
                    <a:pt x="638" y="534"/>
                  </a:lnTo>
                  <a:lnTo>
                    <a:pt x="639" y="536"/>
                  </a:lnTo>
                  <a:lnTo>
                    <a:pt x="643" y="536"/>
                  </a:lnTo>
                  <a:lnTo>
                    <a:pt x="646" y="536"/>
                  </a:lnTo>
                  <a:lnTo>
                    <a:pt x="645" y="537"/>
                  </a:lnTo>
                  <a:lnTo>
                    <a:pt x="645" y="538"/>
                  </a:lnTo>
                  <a:lnTo>
                    <a:pt x="646" y="538"/>
                  </a:lnTo>
                  <a:lnTo>
                    <a:pt x="647" y="538"/>
                  </a:lnTo>
                  <a:lnTo>
                    <a:pt x="649" y="537"/>
                  </a:lnTo>
                  <a:lnTo>
                    <a:pt x="649" y="536"/>
                  </a:lnTo>
                  <a:lnTo>
                    <a:pt x="651" y="535"/>
                  </a:lnTo>
                  <a:lnTo>
                    <a:pt x="652" y="534"/>
                  </a:lnTo>
                  <a:lnTo>
                    <a:pt x="652" y="532"/>
                  </a:lnTo>
                  <a:lnTo>
                    <a:pt x="652" y="531"/>
                  </a:lnTo>
                  <a:lnTo>
                    <a:pt x="653" y="531"/>
                  </a:lnTo>
                  <a:lnTo>
                    <a:pt x="652" y="530"/>
                  </a:lnTo>
                  <a:lnTo>
                    <a:pt x="652" y="529"/>
                  </a:lnTo>
                  <a:lnTo>
                    <a:pt x="652" y="528"/>
                  </a:lnTo>
                  <a:lnTo>
                    <a:pt x="653" y="527"/>
                  </a:lnTo>
                  <a:lnTo>
                    <a:pt x="655" y="529"/>
                  </a:lnTo>
                  <a:lnTo>
                    <a:pt x="657" y="531"/>
                  </a:lnTo>
                  <a:lnTo>
                    <a:pt x="657" y="532"/>
                  </a:lnTo>
                  <a:lnTo>
                    <a:pt x="658" y="534"/>
                  </a:lnTo>
                  <a:lnTo>
                    <a:pt x="660" y="535"/>
                  </a:lnTo>
                  <a:lnTo>
                    <a:pt x="661" y="536"/>
                  </a:lnTo>
                  <a:lnTo>
                    <a:pt x="662" y="537"/>
                  </a:lnTo>
                  <a:lnTo>
                    <a:pt x="662" y="539"/>
                  </a:lnTo>
                  <a:lnTo>
                    <a:pt x="662" y="542"/>
                  </a:lnTo>
                  <a:lnTo>
                    <a:pt x="665" y="546"/>
                  </a:lnTo>
                  <a:lnTo>
                    <a:pt x="664" y="547"/>
                  </a:lnTo>
                  <a:lnTo>
                    <a:pt x="643" y="556"/>
                  </a:lnTo>
                  <a:lnTo>
                    <a:pt x="642" y="556"/>
                  </a:lnTo>
                  <a:lnTo>
                    <a:pt x="640" y="555"/>
                  </a:lnTo>
                  <a:lnTo>
                    <a:pt x="639" y="555"/>
                  </a:lnTo>
                  <a:lnTo>
                    <a:pt x="638" y="556"/>
                  </a:lnTo>
                  <a:lnTo>
                    <a:pt x="636" y="562"/>
                  </a:lnTo>
                  <a:lnTo>
                    <a:pt x="631" y="567"/>
                  </a:lnTo>
                  <a:lnTo>
                    <a:pt x="631" y="570"/>
                  </a:lnTo>
                  <a:lnTo>
                    <a:pt x="632" y="572"/>
                  </a:lnTo>
                  <a:lnTo>
                    <a:pt x="632" y="576"/>
                  </a:lnTo>
                  <a:lnTo>
                    <a:pt x="630" y="576"/>
                  </a:lnTo>
                  <a:lnTo>
                    <a:pt x="628" y="577"/>
                  </a:lnTo>
                  <a:lnTo>
                    <a:pt x="627" y="578"/>
                  </a:lnTo>
                  <a:lnTo>
                    <a:pt x="626" y="579"/>
                  </a:lnTo>
                  <a:lnTo>
                    <a:pt x="622" y="580"/>
                  </a:lnTo>
                  <a:lnTo>
                    <a:pt x="621" y="582"/>
                  </a:lnTo>
                  <a:lnTo>
                    <a:pt x="605" y="569"/>
                  </a:lnTo>
                  <a:lnTo>
                    <a:pt x="601" y="567"/>
                  </a:lnTo>
                  <a:lnTo>
                    <a:pt x="597" y="565"/>
                  </a:lnTo>
                  <a:lnTo>
                    <a:pt x="596" y="567"/>
                  </a:lnTo>
                  <a:lnTo>
                    <a:pt x="591" y="571"/>
                  </a:lnTo>
                  <a:lnTo>
                    <a:pt x="586" y="567"/>
                  </a:lnTo>
                  <a:lnTo>
                    <a:pt x="578" y="555"/>
                  </a:lnTo>
                  <a:lnTo>
                    <a:pt x="571" y="544"/>
                  </a:lnTo>
                  <a:lnTo>
                    <a:pt x="567" y="540"/>
                  </a:lnTo>
                  <a:lnTo>
                    <a:pt x="561" y="537"/>
                  </a:lnTo>
                  <a:lnTo>
                    <a:pt x="556" y="535"/>
                  </a:lnTo>
                  <a:lnTo>
                    <a:pt x="548" y="530"/>
                  </a:lnTo>
                  <a:lnTo>
                    <a:pt x="543" y="522"/>
                  </a:lnTo>
                  <a:lnTo>
                    <a:pt x="535" y="505"/>
                  </a:lnTo>
                  <a:lnTo>
                    <a:pt x="532" y="501"/>
                  </a:lnTo>
                  <a:lnTo>
                    <a:pt x="528" y="496"/>
                  </a:lnTo>
                  <a:lnTo>
                    <a:pt x="525" y="492"/>
                  </a:lnTo>
                  <a:lnTo>
                    <a:pt x="517" y="486"/>
                  </a:lnTo>
                  <a:lnTo>
                    <a:pt x="507" y="477"/>
                  </a:lnTo>
                  <a:lnTo>
                    <a:pt x="490" y="465"/>
                  </a:lnTo>
                  <a:lnTo>
                    <a:pt x="476" y="457"/>
                  </a:lnTo>
                  <a:lnTo>
                    <a:pt x="473" y="454"/>
                  </a:lnTo>
                  <a:lnTo>
                    <a:pt x="466" y="442"/>
                  </a:lnTo>
                  <a:lnTo>
                    <a:pt x="458" y="428"/>
                  </a:lnTo>
                  <a:lnTo>
                    <a:pt x="448" y="415"/>
                  </a:lnTo>
                  <a:lnTo>
                    <a:pt x="438" y="404"/>
                  </a:lnTo>
                  <a:lnTo>
                    <a:pt x="432" y="400"/>
                  </a:lnTo>
                  <a:lnTo>
                    <a:pt x="426" y="397"/>
                  </a:lnTo>
                  <a:lnTo>
                    <a:pt x="416" y="396"/>
                  </a:lnTo>
                  <a:lnTo>
                    <a:pt x="413" y="395"/>
                  </a:lnTo>
                  <a:lnTo>
                    <a:pt x="403" y="389"/>
                  </a:lnTo>
                  <a:lnTo>
                    <a:pt x="397" y="387"/>
                  </a:lnTo>
                  <a:lnTo>
                    <a:pt x="390" y="380"/>
                  </a:lnTo>
                  <a:lnTo>
                    <a:pt x="383" y="373"/>
                  </a:lnTo>
                  <a:lnTo>
                    <a:pt x="379" y="371"/>
                  </a:lnTo>
                  <a:lnTo>
                    <a:pt x="375" y="369"/>
                  </a:lnTo>
                  <a:lnTo>
                    <a:pt x="366" y="367"/>
                  </a:lnTo>
                  <a:lnTo>
                    <a:pt x="363" y="367"/>
                  </a:lnTo>
                  <a:lnTo>
                    <a:pt x="359" y="368"/>
                  </a:lnTo>
                  <a:lnTo>
                    <a:pt x="358" y="369"/>
                  </a:lnTo>
                  <a:lnTo>
                    <a:pt x="355" y="368"/>
                  </a:lnTo>
                  <a:lnTo>
                    <a:pt x="353" y="368"/>
                  </a:lnTo>
                  <a:lnTo>
                    <a:pt x="351" y="368"/>
                  </a:lnTo>
                  <a:lnTo>
                    <a:pt x="349" y="371"/>
                  </a:lnTo>
                  <a:lnTo>
                    <a:pt x="346" y="371"/>
                  </a:lnTo>
                  <a:lnTo>
                    <a:pt x="344" y="371"/>
                  </a:lnTo>
                  <a:lnTo>
                    <a:pt x="343" y="370"/>
                  </a:lnTo>
                  <a:lnTo>
                    <a:pt x="337" y="365"/>
                  </a:lnTo>
                  <a:lnTo>
                    <a:pt x="335" y="364"/>
                  </a:lnTo>
                  <a:lnTo>
                    <a:pt x="332" y="363"/>
                  </a:lnTo>
                  <a:lnTo>
                    <a:pt x="329" y="363"/>
                  </a:lnTo>
                  <a:lnTo>
                    <a:pt x="328" y="363"/>
                  </a:lnTo>
                  <a:lnTo>
                    <a:pt x="324" y="364"/>
                  </a:lnTo>
                  <a:lnTo>
                    <a:pt x="320" y="363"/>
                  </a:lnTo>
                  <a:lnTo>
                    <a:pt x="316" y="362"/>
                  </a:lnTo>
                  <a:lnTo>
                    <a:pt x="315" y="362"/>
                  </a:lnTo>
                  <a:lnTo>
                    <a:pt x="315" y="361"/>
                  </a:lnTo>
                  <a:lnTo>
                    <a:pt x="312" y="359"/>
                  </a:lnTo>
                  <a:lnTo>
                    <a:pt x="311" y="358"/>
                  </a:lnTo>
                  <a:lnTo>
                    <a:pt x="309" y="356"/>
                  </a:lnTo>
                  <a:lnTo>
                    <a:pt x="307" y="356"/>
                  </a:lnTo>
                  <a:lnTo>
                    <a:pt x="307" y="359"/>
                  </a:lnTo>
                  <a:lnTo>
                    <a:pt x="304" y="361"/>
                  </a:lnTo>
                  <a:lnTo>
                    <a:pt x="300" y="363"/>
                  </a:lnTo>
                  <a:lnTo>
                    <a:pt x="292" y="365"/>
                  </a:lnTo>
                  <a:lnTo>
                    <a:pt x="291" y="365"/>
                  </a:lnTo>
                  <a:lnTo>
                    <a:pt x="285" y="364"/>
                  </a:lnTo>
                  <a:lnTo>
                    <a:pt x="283" y="364"/>
                  </a:lnTo>
                  <a:lnTo>
                    <a:pt x="282" y="365"/>
                  </a:lnTo>
                  <a:lnTo>
                    <a:pt x="280" y="369"/>
                  </a:lnTo>
                  <a:lnTo>
                    <a:pt x="276" y="370"/>
                  </a:lnTo>
                  <a:lnTo>
                    <a:pt x="275" y="365"/>
                  </a:lnTo>
                  <a:lnTo>
                    <a:pt x="272" y="358"/>
                  </a:lnTo>
                  <a:lnTo>
                    <a:pt x="271" y="355"/>
                  </a:lnTo>
                  <a:lnTo>
                    <a:pt x="268" y="353"/>
                  </a:lnTo>
                  <a:lnTo>
                    <a:pt x="267" y="351"/>
                  </a:lnTo>
                  <a:lnTo>
                    <a:pt x="265" y="350"/>
                  </a:lnTo>
                  <a:lnTo>
                    <a:pt x="264" y="350"/>
                  </a:lnTo>
                  <a:lnTo>
                    <a:pt x="260" y="348"/>
                  </a:lnTo>
                  <a:lnTo>
                    <a:pt x="257" y="348"/>
                  </a:lnTo>
                  <a:lnTo>
                    <a:pt x="257" y="347"/>
                  </a:lnTo>
                  <a:lnTo>
                    <a:pt x="256" y="350"/>
                  </a:lnTo>
                  <a:lnTo>
                    <a:pt x="256" y="351"/>
                  </a:lnTo>
                  <a:lnTo>
                    <a:pt x="256" y="353"/>
                  </a:lnTo>
                  <a:lnTo>
                    <a:pt x="256" y="354"/>
                  </a:lnTo>
                  <a:lnTo>
                    <a:pt x="254" y="356"/>
                  </a:lnTo>
                  <a:lnTo>
                    <a:pt x="252" y="358"/>
                  </a:lnTo>
                  <a:lnTo>
                    <a:pt x="248" y="360"/>
                  </a:lnTo>
                  <a:lnTo>
                    <a:pt x="245" y="363"/>
                  </a:lnTo>
                  <a:lnTo>
                    <a:pt x="242" y="364"/>
                  </a:lnTo>
                  <a:lnTo>
                    <a:pt x="239" y="364"/>
                  </a:lnTo>
                  <a:lnTo>
                    <a:pt x="232" y="367"/>
                  </a:lnTo>
                  <a:lnTo>
                    <a:pt x="231" y="368"/>
                  </a:lnTo>
                  <a:lnTo>
                    <a:pt x="229" y="368"/>
                  </a:lnTo>
                  <a:lnTo>
                    <a:pt x="226" y="368"/>
                  </a:lnTo>
                  <a:lnTo>
                    <a:pt x="225" y="367"/>
                  </a:lnTo>
                  <a:lnTo>
                    <a:pt x="223" y="367"/>
                  </a:lnTo>
                  <a:lnTo>
                    <a:pt x="217" y="370"/>
                  </a:lnTo>
                  <a:lnTo>
                    <a:pt x="213" y="371"/>
                  </a:lnTo>
                  <a:lnTo>
                    <a:pt x="206" y="371"/>
                  </a:lnTo>
                  <a:lnTo>
                    <a:pt x="200" y="371"/>
                  </a:lnTo>
                  <a:lnTo>
                    <a:pt x="200" y="372"/>
                  </a:lnTo>
                  <a:lnTo>
                    <a:pt x="199" y="372"/>
                  </a:lnTo>
                  <a:lnTo>
                    <a:pt x="198" y="371"/>
                  </a:lnTo>
                  <a:lnTo>
                    <a:pt x="197" y="370"/>
                  </a:lnTo>
                  <a:lnTo>
                    <a:pt x="197" y="368"/>
                  </a:lnTo>
                  <a:lnTo>
                    <a:pt x="196" y="367"/>
                  </a:lnTo>
                  <a:lnTo>
                    <a:pt x="190" y="364"/>
                  </a:lnTo>
                  <a:lnTo>
                    <a:pt x="189" y="363"/>
                  </a:lnTo>
                  <a:lnTo>
                    <a:pt x="188" y="361"/>
                  </a:lnTo>
                  <a:lnTo>
                    <a:pt x="187" y="360"/>
                  </a:lnTo>
                  <a:lnTo>
                    <a:pt x="186" y="355"/>
                  </a:lnTo>
                  <a:lnTo>
                    <a:pt x="186" y="354"/>
                  </a:lnTo>
                  <a:lnTo>
                    <a:pt x="185" y="353"/>
                  </a:lnTo>
                  <a:lnTo>
                    <a:pt x="183" y="353"/>
                  </a:lnTo>
                  <a:lnTo>
                    <a:pt x="182" y="352"/>
                  </a:lnTo>
                  <a:lnTo>
                    <a:pt x="182" y="351"/>
                  </a:lnTo>
                  <a:lnTo>
                    <a:pt x="181" y="348"/>
                  </a:lnTo>
                  <a:lnTo>
                    <a:pt x="181" y="347"/>
                  </a:lnTo>
                  <a:lnTo>
                    <a:pt x="180" y="346"/>
                  </a:lnTo>
                  <a:lnTo>
                    <a:pt x="180" y="345"/>
                  </a:lnTo>
                  <a:lnTo>
                    <a:pt x="178" y="344"/>
                  </a:lnTo>
                  <a:lnTo>
                    <a:pt x="176" y="344"/>
                  </a:lnTo>
                  <a:lnTo>
                    <a:pt x="170" y="345"/>
                  </a:lnTo>
                  <a:lnTo>
                    <a:pt x="169" y="345"/>
                  </a:lnTo>
                  <a:lnTo>
                    <a:pt x="157" y="341"/>
                  </a:lnTo>
                  <a:lnTo>
                    <a:pt x="156" y="339"/>
                  </a:lnTo>
                  <a:lnTo>
                    <a:pt x="156" y="338"/>
                  </a:lnTo>
                  <a:lnTo>
                    <a:pt x="156" y="337"/>
                  </a:lnTo>
                  <a:lnTo>
                    <a:pt x="155" y="336"/>
                  </a:lnTo>
                  <a:lnTo>
                    <a:pt x="154" y="336"/>
                  </a:lnTo>
                  <a:lnTo>
                    <a:pt x="153" y="336"/>
                  </a:lnTo>
                  <a:lnTo>
                    <a:pt x="153" y="335"/>
                  </a:lnTo>
                  <a:lnTo>
                    <a:pt x="153" y="334"/>
                  </a:lnTo>
                  <a:lnTo>
                    <a:pt x="153" y="333"/>
                  </a:lnTo>
                  <a:lnTo>
                    <a:pt x="152" y="331"/>
                  </a:lnTo>
                  <a:lnTo>
                    <a:pt x="151" y="331"/>
                  </a:lnTo>
                  <a:lnTo>
                    <a:pt x="150" y="328"/>
                  </a:lnTo>
                  <a:lnTo>
                    <a:pt x="148" y="326"/>
                  </a:lnTo>
                  <a:lnTo>
                    <a:pt x="146" y="325"/>
                  </a:lnTo>
                  <a:lnTo>
                    <a:pt x="142" y="334"/>
                  </a:lnTo>
                  <a:lnTo>
                    <a:pt x="136" y="350"/>
                  </a:lnTo>
                  <a:lnTo>
                    <a:pt x="129" y="365"/>
                  </a:lnTo>
                  <a:lnTo>
                    <a:pt x="124" y="380"/>
                  </a:lnTo>
                  <a:lnTo>
                    <a:pt x="118" y="394"/>
                  </a:lnTo>
                  <a:lnTo>
                    <a:pt x="113" y="403"/>
                  </a:lnTo>
                  <a:lnTo>
                    <a:pt x="112" y="404"/>
                  </a:lnTo>
                  <a:lnTo>
                    <a:pt x="111" y="403"/>
                  </a:lnTo>
                  <a:lnTo>
                    <a:pt x="110" y="402"/>
                  </a:lnTo>
                  <a:lnTo>
                    <a:pt x="109" y="400"/>
                  </a:lnTo>
                  <a:lnTo>
                    <a:pt x="109" y="397"/>
                  </a:lnTo>
                  <a:lnTo>
                    <a:pt x="109" y="396"/>
                  </a:lnTo>
                  <a:lnTo>
                    <a:pt x="108" y="395"/>
                  </a:lnTo>
                  <a:lnTo>
                    <a:pt x="107" y="395"/>
                  </a:lnTo>
                  <a:lnTo>
                    <a:pt x="105" y="394"/>
                  </a:lnTo>
                  <a:lnTo>
                    <a:pt x="104" y="393"/>
                  </a:lnTo>
                  <a:lnTo>
                    <a:pt x="104" y="390"/>
                  </a:lnTo>
                  <a:lnTo>
                    <a:pt x="103" y="388"/>
                  </a:lnTo>
                  <a:lnTo>
                    <a:pt x="99" y="385"/>
                  </a:lnTo>
                  <a:lnTo>
                    <a:pt x="98" y="384"/>
                  </a:lnTo>
                  <a:lnTo>
                    <a:pt x="96" y="383"/>
                  </a:lnTo>
                  <a:lnTo>
                    <a:pt x="98" y="380"/>
                  </a:lnTo>
                  <a:lnTo>
                    <a:pt x="96" y="379"/>
                  </a:lnTo>
                  <a:lnTo>
                    <a:pt x="96" y="378"/>
                  </a:lnTo>
                  <a:lnTo>
                    <a:pt x="95" y="377"/>
                  </a:lnTo>
                  <a:lnTo>
                    <a:pt x="91" y="371"/>
                  </a:lnTo>
                  <a:lnTo>
                    <a:pt x="90" y="370"/>
                  </a:lnTo>
                  <a:lnTo>
                    <a:pt x="87" y="368"/>
                  </a:lnTo>
                  <a:lnTo>
                    <a:pt x="85" y="368"/>
                  </a:lnTo>
                  <a:lnTo>
                    <a:pt x="83" y="369"/>
                  </a:lnTo>
                  <a:lnTo>
                    <a:pt x="76" y="369"/>
                  </a:lnTo>
                  <a:lnTo>
                    <a:pt x="73" y="369"/>
                  </a:lnTo>
                  <a:lnTo>
                    <a:pt x="69" y="371"/>
                  </a:lnTo>
                  <a:lnTo>
                    <a:pt x="68" y="373"/>
                  </a:lnTo>
                  <a:lnTo>
                    <a:pt x="67" y="376"/>
                  </a:lnTo>
                  <a:lnTo>
                    <a:pt x="67" y="378"/>
                  </a:lnTo>
                  <a:lnTo>
                    <a:pt x="67" y="380"/>
                  </a:lnTo>
                  <a:lnTo>
                    <a:pt x="67" y="383"/>
                  </a:lnTo>
                  <a:lnTo>
                    <a:pt x="66" y="384"/>
                  </a:lnTo>
                  <a:lnTo>
                    <a:pt x="65" y="386"/>
                  </a:lnTo>
                  <a:lnTo>
                    <a:pt x="64" y="386"/>
                  </a:lnTo>
                  <a:lnTo>
                    <a:pt x="62" y="386"/>
                  </a:lnTo>
                  <a:lnTo>
                    <a:pt x="61" y="386"/>
                  </a:lnTo>
                  <a:lnTo>
                    <a:pt x="60" y="386"/>
                  </a:lnTo>
                  <a:lnTo>
                    <a:pt x="59" y="387"/>
                  </a:lnTo>
                  <a:lnTo>
                    <a:pt x="58" y="388"/>
                  </a:lnTo>
                  <a:lnTo>
                    <a:pt x="57" y="387"/>
                  </a:lnTo>
                  <a:lnTo>
                    <a:pt x="56" y="387"/>
                  </a:lnTo>
                  <a:lnTo>
                    <a:pt x="55" y="386"/>
                  </a:lnTo>
                  <a:lnTo>
                    <a:pt x="53" y="384"/>
                  </a:lnTo>
                  <a:lnTo>
                    <a:pt x="52" y="384"/>
                  </a:lnTo>
                  <a:lnTo>
                    <a:pt x="49" y="383"/>
                  </a:lnTo>
                  <a:lnTo>
                    <a:pt x="43" y="381"/>
                  </a:lnTo>
                  <a:lnTo>
                    <a:pt x="40" y="380"/>
                  </a:lnTo>
                  <a:lnTo>
                    <a:pt x="33" y="380"/>
                  </a:lnTo>
                  <a:lnTo>
                    <a:pt x="32" y="380"/>
                  </a:lnTo>
                  <a:lnTo>
                    <a:pt x="30" y="381"/>
                  </a:lnTo>
                  <a:lnTo>
                    <a:pt x="30" y="383"/>
                  </a:lnTo>
                  <a:lnTo>
                    <a:pt x="25" y="383"/>
                  </a:lnTo>
                  <a:lnTo>
                    <a:pt x="23" y="383"/>
                  </a:lnTo>
                  <a:lnTo>
                    <a:pt x="19" y="384"/>
                  </a:lnTo>
                  <a:lnTo>
                    <a:pt x="18" y="384"/>
                  </a:lnTo>
                  <a:lnTo>
                    <a:pt x="16" y="384"/>
                  </a:lnTo>
                  <a:lnTo>
                    <a:pt x="15" y="385"/>
                  </a:lnTo>
                  <a:lnTo>
                    <a:pt x="14" y="386"/>
                  </a:lnTo>
                  <a:lnTo>
                    <a:pt x="13" y="388"/>
                  </a:lnTo>
                  <a:lnTo>
                    <a:pt x="10" y="387"/>
                  </a:lnTo>
                  <a:lnTo>
                    <a:pt x="8" y="369"/>
                  </a:lnTo>
                  <a:lnTo>
                    <a:pt x="7" y="356"/>
                  </a:lnTo>
                  <a:lnTo>
                    <a:pt x="6" y="343"/>
                  </a:lnTo>
                  <a:lnTo>
                    <a:pt x="5" y="333"/>
                  </a:lnTo>
                  <a:lnTo>
                    <a:pt x="4" y="327"/>
                  </a:lnTo>
                  <a:lnTo>
                    <a:pt x="1" y="310"/>
                  </a:lnTo>
                  <a:lnTo>
                    <a:pt x="0" y="301"/>
                  </a:lnTo>
                  <a:lnTo>
                    <a:pt x="0" y="298"/>
                  </a:lnTo>
                  <a:lnTo>
                    <a:pt x="1" y="296"/>
                  </a:lnTo>
                  <a:lnTo>
                    <a:pt x="9" y="289"/>
                  </a:lnTo>
                  <a:lnTo>
                    <a:pt x="10" y="286"/>
                  </a:lnTo>
                  <a:lnTo>
                    <a:pt x="16" y="271"/>
                  </a:lnTo>
                  <a:lnTo>
                    <a:pt x="17" y="268"/>
                  </a:lnTo>
                  <a:lnTo>
                    <a:pt x="21" y="266"/>
                  </a:lnTo>
                  <a:lnTo>
                    <a:pt x="19" y="261"/>
                  </a:lnTo>
                  <a:lnTo>
                    <a:pt x="19" y="256"/>
                  </a:lnTo>
                  <a:lnTo>
                    <a:pt x="25" y="237"/>
                  </a:lnTo>
                  <a:lnTo>
                    <a:pt x="26" y="235"/>
                  </a:lnTo>
                  <a:lnTo>
                    <a:pt x="31" y="230"/>
                  </a:lnTo>
                  <a:lnTo>
                    <a:pt x="34" y="226"/>
                  </a:lnTo>
                  <a:lnTo>
                    <a:pt x="39" y="212"/>
                  </a:lnTo>
                  <a:lnTo>
                    <a:pt x="43" y="199"/>
                  </a:lnTo>
                  <a:lnTo>
                    <a:pt x="47" y="189"/>
                  </a:lnTo>
                  <a:lnTo>
                    <a:pt x="48" y="187"/>
                  </a:lnTo>
                  <a:lnTo>
                    <a:pt x="52" y="183"/>
                  </a:lnTo>
                  <a:lnTo>
                    <a:pt x="53" y="179"/>
                  </a:lnTo>
                  <a:lnTo>
                    <a:pt x="53" y="177"/>
                  </a:lnTo>
                  <a:lnTo>
                    <a:pt x="51" y="174"/>
                  </a:lnTo>
                  <a:lnTo>
                    <a:pt x="51" y="171"/>
                  </a:lnTo>
                  <a:lnTo>
                    <a:pt x="51" y="169"/>
                  </a:lnTo>
                  <a:lnTo>
                    <a:pt x="51" y="167"/>
                  </a:lnTo>
                  <a:lnTo>
                    <a:pt x="51" y="166"/>
                  </a:lnTo>
                  <a:lnTo>
                    <a:pt x="50" y="163"/>
                  </a:lnTo>
                  <a:lnTo>
                    <a:pt x="49" y="161"/>
                  </a:lnTo>
                  <a:lnTo>
                    <a:pt x="48" y="160"/>
                  </a:lnTo>
                  <a:lnTo>
                    <a:pt x="47" y="158"/>
                  </a:lnTo>
                  <a:lnTo>
                    <a:pt x="45" y="155"/>
                  </a:lnTo>
                  <a:lnTo>
                    <a:pt x="45" y="154"/>
                  </a:lnTo>
                  <a:lnTo>
                    <a:pt x="47" y="150"/>
                  </a:lnTo>
                  <a:lnTo>
                    <a:pt x="47" y="147"/>
                  </a:lnTo>
                  <a:lnTo>
                    <a:pt x="47" y="144"/>
                  </a:lnTo>
                  <a:lnTo>
                    <a:pt x="47" y="143"/>
                  </a:lnTo>
                  <a:lnTo>
                    <a:pt x="48" y="141"/>
                  </a:lnTo>
                  <a:lnTo>
                    <a:pt x="50" y="139"/>
                  </a:lnTo>
                  <a:lnTo>
                    <a:pt x="52" y="137"/>
                  </a:lnTo>
                  <a:lnTo>
                    <a:pt x="53" y="135"/>
                  </a:lnTo>
                  <a:lnTo>
                    <a:pt x="57" y="129"/>
                  </a:lnTo>
                  <a:lnTo>
                    <a:pt x="57" y="122"/>
                  </a:lnTo>
                  <a:lnTo>
                    <a:pt x="58" y="121"/>
                  </a:lnTo>
                  <a:lnTo>
                    <a:pt x="58" y="120"/>
                  </a:lnTo>
                  <a:lnTo>
                    <a:pt x="57" y="119"/>
                  </a:lnTo>
                  <a:lnTo>
                    <a:pt x="57" y="115"/>
                  </a:lnTo>
                  <a:lnTo>
                    <a:pt x="57" y="113"/>
                  </a:lnTo>
                  <a:lnTo>
                    <a:pt x="56" y="112"/>
                  </a:lnTo>
                  <a:lnTo>
                    <a:pt x="55" y="111"/>
                  </a:lnTo>
                  <a:lnTo>
                    <a:pt x="55" y="110"/>
                  </a:lnTo>
                  <a:lnTo>
                    <a:pt x="57" y="107"/>
                  </a:lnTo>
                  <a:lnTo>
                    <a:pt x="58" y="104"/>
                  </a:lnTo>
                  <a:lnTo>
                    <a:pt x="57" y="103"/>
                  </a:lnTo>
                  <a:lnTo>
                    <a:pt x="56" y="100"/>
                  </a:lnTo>
                  <a:lnTo>
                    <a:pt x="55" y="99"/>
                  </a:lnTo>
                  <a:lnTo>
                    <a:pt x="56" y="99"/>
                  </a:lnTo>
                  <a:lnTo>
                    <a:pt x="56" y="97"/>
                  </a:lnTo>
                  <a:lnTo>
                    <a:pt x="58" y="97"/>
                  </a:lnTo>
                  <a:lnTo>
                    <a:pt x="59" y="97"/>
                  </a:lnTo>
                  <a:lnTo>
                    <a:pt x="61" y="99"/>
                  </a:lnTo>
                  <a:lnTo>
                    <a:pt x="62" y="100"/>
                  </a:lnTo>
                  <a:lnTo>
                    <a:pt x="65" y="100"/>
                  </a:lnTo>
                  <a:lnTo>
                    <a:pt x="66" y="101"/>
                  </a:lnTo>
                  <a:lnTo>
                    <a:pt x="70" y="103"/>
                  </a:lnTo>
                  <a:lnTo>
                    <a:pt x="72" y="103"/>
                  </a:lnTo>
                  <a:lnTo>
                    <a:pt x="76" y="102"/>
                  </a:lnTo>
                  <a:lnTo>
                    <a:pt x="78" y="102"/>
                  </a:lnTo>
                  <a:lnTo>
                    <a:pt x="81" y="102"/>
                  </a:lnTo>
                  <a:lnTo>
                    <a:pt x="85" y="100"/>
                  </a:lnTo>
                  <a:lnTo>
                    <a:pt x="88" y="99"/>
                  </a:lnTo>
                  <a:lnTo>
                    <a:pt x="98" y="102"/>
                  </a:lnTo>
                  <a:lnTo>
                    <a:pt x="103" y="95"/>
                  </a:lnTo>
                  <a:lnTo>
                    <a:pt x="104" y="93"/>
                  </a:lnTo>
                  <a:lnTo>
                    <a:pt x="104" y="91"/>
                  </a:lnTo>
                  <a:lnTo>
                    <a:pt x="107" y="86"/>
                  </a:lnTo>
                  <a:lnTo>
                    <a:pt x="108" y="84"/>
                  </a:lnTo>
                  <a:lnTo>
                    <a:pt x="108" y="80"/>
                  </a:lnTo>
                  <a:lnTo>
                    <a:pt x="108" y="78"/>
                  </a:lnTo>
                  <a:lnTo>
                    <a:pt x="107" y="74"/>
                  </a:lnTo>
                  <a:lnTo>
                    <a:pt x="107" y="72"/>
                  </a:lnTo>
                  <a:lnTo>
                    <a:pt x="108" y="71"/>
                  </a:lnTo>
                  <a:lnTo>
                    <a:pt x="121" y="68"/>
                  </a:lnTo>
                  <a:lnTo>
                    <a:pt x="125" y="67"/>
                  </a:lnTo>
                  <a:lnTo>
                    <a:pt x="129" y="65"/>
                  </a:lnTo>
                  <a:lnTo>
                    <a:pt x="134" y="57"/>
                  </a:lnTo>
                  <a:lnTo>
                    <a:pt x="137" y="55"/>
                  </a:lnTo>
                  <a:lnTo>
                    <a:pt x="139" y="55"/>
                  </a:lnTo>
                  <a:lnTo>
                    <a:pt x="142" y="59"/>
                  </a:lnTo>
                  <a:lnTo>
                    <a:pt x="144" y="59"/>
                  </a:lnTo>
                  <a:lnTo>
                    <a:pt x="146" y="59"/>
                  </a:lnTo>
                  <a:lnTo>
                    <a:pt x="148" y="57"/>
                  </a:lnTo>
                  <a:lnTo>
                    <a:pt x="152" y="53"/>
                  </a:lnTo>
                  <a:lnTo>
                    <a:pt x="159" y="49"/>
                  </a:lnTo>
                  <a:lnTo>
                    <a:pt x="161" y="47"/>
                  </a:lnTo>
                  <a:lnTo>
                    <a:pt x="163" y="47"/>
                  </a:lnTo>
                  <a:lnTo>
                    <a:pt x="164" y="49"/>
                  </a:lnTo>
                  <a:lnTo>
                    <a:pt x="164" y="51"/>
                  </a:lnTo>
                  <a:lnTo>
                    <a:pt x="164" y="52"/>
                  </a:lnTo>
                  <a:lnTo>
                    <a:pt x="164" y="54"/>
                  </a:lnTo>
                  <a:lnTo>
                    <a:pt x="167" y="54"/>
                  </a:lnTo>
                  <a:lnTo>
                    <a:pt x="168" y="53"/>
                  </a:lnTo>
                  <a:lnTo>
                    <a:pt x="169" y="51"/>
                  </a:lnTo>
                  <a:lnTo>
                    <a:pt x="169" y="50"/>
                  </a:lnTo>
                  <a:lnTo>
                    <a:pt x="169" y="49"/>
                  </a:lnTo>
                  <a:lnTo>
                    <a:pt x="169" y="47"/>
                  </a:lnTo>
                  <a:lnTo>
                    <a:pt x="173" y="46"/>
                  </a:lnTo>
                  <a:lnTo>
                    <a:pt x="174" y="47"/>
                  </a:lnTo>
                  <a:lnTo>
                    <a:pt x="176" y="49"/>
                  </a:lnTo>
                  <a:lnTo>
                    <a:pt x="178" y="50"/>
                  </a:lnTo>
                  <a:lnTo>
                    <a:pt x="180" y="50"/>
                  </a:lnTo>
                  <a:lnTo>
                    <a:pt x="181" y="49"/>
                  </a:lnTo>
                  <a:lnTo>
                    <a:pt x="182" y="46"/>
                  </a:lnTo>
                  <a:lnTo>
                    <a:pt x="182" y="44"/>
                  </a:lnTo>
                  <a:lnTo>
                    <a:pt x="182" y="42"/>
                  </a:lnTo>
                  <a:lnTo>
                    <a:pt x="185" y="41"/>
                  </a:lnTo>
                  <a:lnTo>
                    <a:pt x="189" y="38"/>
                  </a:lnTo>
                  <a:lnTo>
                    <a:pt x="191" y="36"/>
                  </a:lnTo>
                  <a:lnTo>
                    <a:pt x="194" y="32"/>
                  </a:lnTo>
                  <a:lnTo>
                    <a:pt x="199" y="16"/>
                  </a:lnTo>
                  <a:lnTo>
                    <a:pt x="203" y="12"/>
                  </a:lnTo>
                  <a:lnTo>
                    <a:pt x="216" y="0"/>
                  </a:lnTo>
                  <a:lnTo>
                    <a:pt x="216" y="1"/>
                  </a:lnTo>
                  <a:lnTo>
                    <a:pt x="217" y="2"/>
                  </a:lnTo>
                  <a:lnTo>
                    <a:pt x="219" y="5"/>
                  </a:lnTo>
                  <a:lnTo>
                    <a:pt x="223" y="11"/>
                  </a:lnTo>
                  <a:lnTo>
                    <a:pt x="223" y="12"/>
                  </a:lnTo>
                  <a:lnTo>
                    <a:pt x="223" y="15"/>
                  </a:lnTo>
                  <a:lnTo>
                    <a:pt x="223" y="16"/>
                  </a:lnTo>
                  <a:lnTo>
                    <a:pt x="225" y="18"/>
                  </a:lnTo>
                  <a:lnTo>
                    <a:pt x="225" y="19"/>
                  </a:lnTo>
                  <a:lnTo>
                    <a:pt x="225" y="20"/>
                  </a:lnTo>
                  <a:lnTo>
                    <a:pt x="236" y="35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2" name="Freeform 35">
              <a:extLst>
                <a:ext uri="{FF2B5EF4-FFF2-40B4-BE49-F238E27FC236}">
                  <a16:creationId xmlns:a16="http://schemas.microsoft.com/office/drawing/2014/main" id="{24650A5F-93F2-2ECC-1C24-37981C60F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425" y="1633538"/>
              <a:ext cx="136525" cy="279400"/>
            </a:xfrm>
            <a:custGeom>
              <a:avLst/>
              <a:gdLst>
                <a:gd name="T0" fmla="*/ 28 w 86"/>
                <a:gd name="T1" fmla="*/ 176 h 176"/>
                <a:gd name="T2" fmla="*/ 5 w 86"/>
                <a:gd name="T3" fmla="*/ 156 h 176"/>
                <a:gd name="T4" fmla="*/ 10 w 86"/>
                <a:gd name="T5" fmla="*/ 140 h 176"/>
                <a:gd name="T6" fmla="*/ 5 w 86"/>
                <a:gd name="T7" fmla="*/ 124 h 176"/>
                <a:gd name="T8" fmla="*/ 2 w 86"/>
                <a:gd name="T9" fmla="*/ 118 h 176"/>
                <a:gd name="T10" fmla="*/ 1 w 86"/>
                <a:gd name="T11" fmla="*/ 106 h 176"/>
                <a:gd name="T12" fmla="*/ 2 w 86"/>
                <a:gd name="T13" fmla="*/ 92 h 176"/>
                <a:gd name="T14" fmla="*/ 1 w 86"/>
                <a:gd name="T15" fmla="*/ 75 h 176"/>
                <a:gd name="T16" fmla="*/ 5 w 86"/>
                <a:gd name="T17" fmla="*/ 70 h 176"/>
                <a:gd name="T18" fmla="*/ 10 w 86"/>
                <a:gd name="T19" fmla="*/ 76 h 176"/>
                <a:gd name="T20" fmla="*/ 8 w 86"/>
                <a:gd name="T21" fmla="*/ 67 h 176"/>
                <a:gd name="T22" fmla="*/ 7 w 86"/>
                <a:gd name="T23" fmla="*/ 62 h 176"/>
                <a:gd name="T24" fmla="*/ 5 w 86"/>
                <a:gd name="T25" fmla="*/ 59 h 176"/>
                <a:gd name="T26" fmla="*/ 10 w 86"/>
                <a:gd name="T27" fmla="*/ 56 h 176"/>
                <a:gd name="T28" fmla="*/ 12 w 86"/>
                <a:gd name="T29" fmla="*/ 57 h 176"/>
                <a:gd name="T30" fmla="*/ 11 w 86"/>
                <a:gd name="T31" fmla="*/ 65 h 176"/>
                <a:gd name="T32" fmla="*/ 13 w 86"/>
                <a:gd name="T33" fmla="*/ 69 h 176"/>
                <a:gd name="T34" fmla="*/ 16 w 86"/>
                <a:gd name="T35" fmla="*/ 66 h 176"/>
                <a:gd name="T36" fmla="*/ 18 w 86"/>
                <a:gd name="T37" fmla="*/ 61 h 176"/>
                <a:gd name="T38" fmla="*/ 21 w 86"/>
                <a:gd name="T39" fmla="*/ 58 h 176"/>
                <a:gd name="T40" fmla="*/ 16 w 86"/>
                <a:gd name="T41" fmla="*/ 57 h 176"/>
                <a:gd name="T42" fmla="*/ 14 w 86"/>
                <a:gd name="T43" fmla="*/ 47 h 176"/>
                <a:gd name="T44" fmla="*/ 16 w 86"/>
                <a:gd name="T45" fmla="*/ 44 h 176"/>
                <a:gd name="T46" fmla="*/ 17 w 86"/>
                <a:gd name="T47" fmla="*/ 40 h 176"/>
                <a:gd name="T48" fmla="*/ 19 w 86"/>
                <a:gd name="T49" fmla="*/ 40 h 176"/>
                <a:gd name="T50" fmla="*/ 22 w 86"/>
                <a:gd name="T51" fmla="*/ 40 h 176"/>
                <a:gd name="T52" fmla="*/ 20 w 86"/>
                <a:gd name="T53" fmla="*/ 35 h 176"/>
                <a:gd name="T54" fmla="*/ 24 w 86"/>
                <a:gd name="T55" fmla="*/ 19 h 176"/>
                <a:gd name="T56" fmla="*/ 25 w 86"/>
                <a:gd name="T57" fmla="*/ 22 h 176"/>
                <a:gd name="T58" fmla="*/ 34 w 86"/>
                <a:gd name="T59" fmla="*/ 10 h 176"/>
                <a:gd name="T60" fmla="*/ 42 w 86"/>
                <a:gd name="T61" fmla="*/ 3 h 176"/>
                <a:gd name="T62" fmla="*/ 50 w 86"/>
                <a:gd name="T63" fmla="*/ 0 h 176"/>
                <a:gd name="T64" fmla="*/ 59 w 86"/>
                <a:gd name="T65" fmla="*/ 10 h 176"/>
                <a:gd name="T66" fmla="*/ 63 w 86"/>
                <a:gd name="T67" fmla="*/ 17 h 176"/>
                <a:gd name="T68" fmla="*/ 67 w 86"/>
                <a:gd name="T69" fmla="*/ 23 h 176"/>
                <a:gd name="T70" fmla="*/ 76 w 86"/>
                <a:gd name="T71" fmla="*/ 24 h 176"/>
                <a:gd name="T72" fmla="*/ 81 w 86"/>
                <a:gd name="T73" fmla="*/ 28 h 176"/>
                <a:gd name="T74" fmla="*/ 83 w 86"/>
                <a:gd name="T75" fmla="*/ 45 h 176"/>
                <a:gd name="T76" fmla="*/ 80 w 86"/>
                <a:gd name="T77" fmla="*/ 43 h 176"/>
                <a:gd name="T78" fmla="*/ 79 w 86"/>
                <a:gd name="T79" fmla="*/ 48 h 176"/>
                <a:gd name="T80" fmla="*/ 81 w 86"/>
                <a:gd name="T81" fmla="*/ 47 h 176"/>
                <a:gd name="T82" fmla="*/ 80 w 86"/>
                <a:gd name="T83" fmla="*/ 50 h 176"/>
                <a:gd name="T84" fmla="*/ 78 w 86"/>
                <a:gd name="T85" fmla="*/ 53 h 176"/>
                <a:gd name="T86" fmla="*/ 78 w 86"/>
                <a:gd name="T87" fmla="*/ 59 h 176"/>
                <a:gd name="T88" fmla="*/ 73 w 86"/>
                <a:gd name="T89" fmla="*/ 59 h 176"/>
                <a:gd name="T90" fmla="*/ 73 w 86"/>
                <a:gd name="T91" fmla="*/ 68 h 176"/>
                <a:gd name="T92" fmla="*/ 76 w 86"/>
                <a:gd name="T93" fmla="*/ 77 h 176"/>
                <a:gd name="T94" fmla="*/ 76 w 86"/>
                <a:gd name="T95" fmla="*/ 91 h 176"/>
                <a:gd name="T96" fmla="*/ 83 w 86"/>
                <a:gd name="T97" fmla="*/ 97 h 176"/>
                <a:gd name="T98" fmla="*/ 86 w 86"/>
                <a:gd name="T99" fmla="*/ 103 h 176"/>
                <a:gd name="T100" fmla="*/ 85 w 86"/>
                <a:gd name="T101" fmla="*/ 126 h 176"/>
                <a:gd name="T102" fmla="*/ 77 w 86"/>
                <a:gd name="T103" fmla="*/ 142 h 176"/>
                <a:gd name="T104" fmla="*/ 74 w 86"/>
                <a:gd name="T105" fmla="*/ 143 h 176"/>
                <a:gd name="T106" fmla="*/ 70 w 86"/>
                <a:gd name="T107" fmla="*/ 156 h 176"/>
                <a:gd name="T108" fmla="*/ 63 w 86"/>
                <a:gd name="T109" fmla="*/ 167 h 176"/>
                <a:gd name="T110" fmla="*/ 60 w 86"/>
                <a:gd name="T111" fmla="*/ 174 h 176"/>
                <a:gd name="T112" fmla="*/ 59 w 86"/>
                <a:gd name="T113" fmla="*/ 170 h 176"/>
                <a:gd name="T114" fmla="*/ 53 w 86"/>
                <a:gd name="T115" fmla="*/ 167 h 176"/>
                <a:gd name="T116" fmla="*/ 50 w 86"/>
                <a:gd name="T117" fmla="*/ 166 h 176"/>
                <a:gd name="T118" fmla="*/ 46 w 86"/>
                <a:gd name="T119" fmla="*/ 16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" h="176">
                  <a:moveTo>
                    <a:pt x="46" y="169"/>
                  </a:moveTo>
                  <a:lnTo>
                    <a:pt x="39" y="174"/>
                  </a:lnTo>
                  <a:lnTo>
                    <a:pt x="34" y="176"/>
                  </a:lnTo>
                  <a:lnTo>
                    <a:pt x="28" y="176"/>
                  </a:lnTo>
                  <a:lnTo>
                    <a:pt x="22" y="175"/>
                  </a:lnTo>
                  <a:lnTo>
                    <a:pt x="18" y="173"/>
                  </a:lnTo>
                  <a:lnTo>
                    <a:pt x="13" y="168"/>
                  </a:lnTo>
                  <a:lnTo>
                    <a:pt x="5" y="156"/>
                  </a:lnTo>
                  <a:lnTo>
                    <a:pt x="8" y="156"/>
                  </a:lnTo>
                  <a:lnTo>
                    <a:pt x="10" y="153"/>
                  </a:lnTo>
                  <a:lnTo>
                    <a:pt x="11" y="150"/>
                  </a:lnTo>
                  <a:lnTo>
                    <a:pt x="10" y="140"/>
                  </a:lnTo>
                  <a:lnTo>
                    <a:pt x="9" y="137"/>
                  </a:lnTo>
                  <a:lnTo>
                    <a:pt x="5" y="129"/>
                  </a:lnTo>
                  <a:lnTo>
                    <a:pt x="4" y="127"/>
                  </a:lnTo>
                  <a:lnTo>
                    <a:pt x="5" y="124"/>
                  </a:lnTo>
                  <a:lnTo>
                    <a:pt x="5" y="122"/>
                  </a:lnTo>
                  <a:lnTo>
                    <a:pt x="5" y="120"/>
                  </a:lnTo>
                  <a:lnTo>
                    <a:pt x="5" y="119"/>
                  </a:lnTo>
                  <a:lnTo>
                    <a:pt x="2" y="118"/>
                  </a:lnTo>
                  <a:lnTo>
                    <a:pt x="2" y="114"/>
                  </a:lnTo>
                  <a:lnTo>
                    <a:pt x="2" y="110"/>
                  </a:lnTo>
                  <a:lnTo>
                    <a:pt x="1" y="107"/>
                  </a:lnTo>
                  <a:lnTo>
                    <a:pt x="1" y="106"/>
                  </a:lnTo>
                  <a:lnTo>
                    <a:pt x="1" y="103"/>
                  </a:lnTo>
                  <a:lnTo>
                    <a:pt x="1" y="100"/>
                  </a:lnTo>
                  <a:lnTo>
                    <a:pt x="1" y="98"/>
                  </a:lnTo>
                  <a:lnTo>
                    <a:pt x="2" y="92"/>
                  </a:lnTo>
                  <a:lnTo>
                    <a:pt x="1" y="90"/>
                  </a:lnTo>
                  <a:lnTo>
                    <a:pt x="0" y="82"/>
                  </a:lnTo>
                  <a:lnTo>
                    <a:pt x="1" y="77"/>
                  </a:lnTo>
                  <a:lnTo>
                    <a:pt x="1" y="75"/>
                  </a:lnTo>
                  <a:lnTo>
                    <a:pt x="0" y="73"/>
                  </a:lnTo>
                  <a:lnTo>
                    <a:pt x="3" y="69"/>
                  </a:lnTo>
                  <a:lnTo>
                    <a:pt x="4" y="69"/>
                  </a:lnTo>
                  <a:lnTo>
                    <a:pt x="5" y="70"/>
                  </a:lnTo>
                  <a:lnTo>
                    <a:pt x="7" y="73"/>
                  </a:lnTo>
                  <a:lnTo>
                    <a:pt x="7" y="74"/>
                  </a:lnTo>
                  <a:lnTo>
                    <a:pt x="7" y="76"/>
                  </a:lnTo>
                  <a:lnTo>
                    <a:pt x="10" y="76"/>
                  </a:lnTo>
                  <a:lnTo>
                    <a:pt x="8" y="72"/>
                  </a:lnTo>
                  <a:lnTo>
                    <a:pt x="8" y="70"/>
                  </a:lnTo>
                  <a:lnTo>
                    <a:pt x="8" y="68"/>
                  </a:lnTo>
                  <a:lnTo>
                    <a:pt x="8" y="67"/>
                  </a:lnTo>
                  <a:lnTo>
                    <a:pt x="8" y="66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2"/>
                  </a:lnTo>
                  <a:lnTo>
                    <a:pt x="4" y="61"/>
                  </a:lnTo>
                  <a:lnTo>
                    <a:pt x="3" y="61"/>
                  </a:lnTo>
                  <a:lnTo>
                    <a:pt x="4" y="60"/>
                  </a:lnTo>
                  <a:lnTo>
                    <a:pt x="5" y="59"/>
                  </a:lnTo>
                  <a:lnTo>
                    <a:pt x="8" y="59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2" y="57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1" y="62"/>
                  </a:lnTo>
                  <a:lnTo>
                    <a:pt x="11" y="65"/>
                  </a:lnTo>
                  <a:lnTo>
                    <a:pt x="12" y="66"/>
                  </a:lnTo>
                  <a:lnTo>
                    <a:pt x="12" y="68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1"/>
                  </a:lnTo>
                  <a:lnTo>
                    <a:pt x="17" y="60"/>
                  </a:lnTo>
                  <a:lnTo>
                    <a:pt x="18" y="61"/>
                  </a:lnTo>
                  <a:lnTo>
                    <a:pt x="18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1" y="58"/>
                  </a:lnTo>
                  <a:lnTo>
                    <a:pt x="22" y="57"/>
                  </a:lnTo>
                  <a:lnTo>
                    <a:pt x="20" y="58"/>
                  </a:lnTo>
                  <a:lnTo>
                    <a:pt x="17" y="58"/>
                  </a:lnTo>
                  <a:lnTo>
                    <a:pt x="16" y="57"/>
                  </a:lnTo>
                  <a:lnTo>
                    <a:pt x="13" y="55"/>
                  </a:lnTo>
                  <a:lnTo>
                    <a:pt x="13" y="52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6" y="47"/>
                  </a:lnTo>
                  <a:lnTo>
                    <a:pt x="16" y="45"/>
                  </a:lnTo>
                  <a:lnTo>
                    <a:pt x="16" y="45"/>
                  </a:lnTo>
                  <a:lnTo>
                    <a:pt x="16" y="44"/>
                  </a:lnTo>
                  <a:lnTo>
                    <a:pt x="14" y="44"/>
                  </a:lnTo>
                  <a:lnTo>
                    <a:pt x="14" y="41"/>
                  </a:lnTo>
                  <a:lnTo>
                    <a:pt x="17" y="41"/>
                  </a:lnTo>
                  <a:lnTo>
                    <a:pt x="17" y="40"/>
                  </a:lnTo>
                  <a:lnTo>
                    <a:pt x="17" y="39"/>
                  </a:lnTo>
                  <a:lnTo>
                    <a:pt x="18" y="39"/>
                  </a:lnTo>
                  <a:lnTo>
                    <a:pt x="19" y="39"/>
                  </a:lnTo>
                  <a:lnTo>
                    <a:pt x="19" y="40"/>
                  </a:lnTo>
                  <a:lnTo>
                    <a:pt x="20" y="41"/>
                  </a:lnTo>
                  <a:lnTo>
                    <a:pt x="20" y="42"/>
                  </a:lnTo>
                  <a:lnTo>
                    <a:pt x="21" y="41"/>
                  </a:lnTo>
                  <a:lnTo>
                    <a:pt x="22" y="40"/>
                  </a:lnTo>
                  <a:lnTo>
                    <a:pt x="22" y="37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20" y="35"/>
                  </a:lnTo>
                  <a:lnTo>
                    <a:pt x="20" y="33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4" y="19"/>
                  </a:lnTo>
                  <a:lnTo>
                    <a:pt x="24" y="20"/>
                  </a:lnTo>
                  <a:lnTo>
                    <a:pt x="25" y="20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7" y="15"/>
                  </a:lnTo>
                  <a:lnTo>
                    <a:pt x="29" y="11"/>
                  </a:lnTo>
                  <a:lnTo>
                    <a:pt x="33" y="10"/>
                  </a:lnTo>
                  <a:lnTo>
                    <a:pt x="34" y="10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9" y="6"/>
                  </a:lnTo>
                  <a:lnTo>
                    <a:pt x="42" y="3"/>
                  </a:lnTo>
                  <a:lnTo>
                    <a:pt x="42" y="2"/>
                  </a:lnTo>
                  <a:lnTo>
                    <a:pt x="44" y="2"/>
                  </a:lnTo>
                  <a:lnTo>
                    <a:pt x="46" y="2"/>
                  </a:lnTo>
                  <a:lnTo>
                    <a:pt x="50" y="0"/>
                  </a:lnTo>
                  <a:lnTo>
                    <a:pt x="57" y="3"/>
                  </a:lnTo>
                  <a:lnTo>
                    <a:pt x="59" y="6"/>
                  </a:lnTo>
                  <a:lnTo>
                    <a:pt x="60" y="8"/>
                  </a:lnTo>
                  <a:lnTo>
                    <a:pt x="59" y="10"/>
                  </a:lnTo>
                  <a:lnTo>
                    <a:pt x="59" y="14"/>
                  </a:lnTo>
                  <a:lnTo>
                    <a:pt x="60" y="14"/>
                  </a:lnTo>
                  <a:lnTo>
                    <a:pt x="62" y="15"/>
                  </a:lnTo>
                  <a:lnTo>
                    <a:pt x="63" y="17"/>
                  </a:lnTo>
                  <a:lnTo>
                    <a:pt x="63" y="19"/>
                  </a:lnTo>
                  <a:lnTo>
                    <a:pt x="63" y="22"/>
                  </a:lnTo>
                  <a:lnTo>
                    <a:pt x="64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6" y="24"/>
                  </a:lnTo>
                  <a:lnTo>
                    <a:pt x="77" y="24"/>
                  </a:lnTo>
                  <a:lnTo>
                    <a:pt x="79" y="26"/>
                  </a:lnTo>
                  <a:lnTo>
                    <a:pt x="80" y="27"/>
                  </a:lnTo>
                  <a:lnTo>
                    <a:pt x="81" y="28"/>
                  </a:lnTo>
                  <a:lnTo>
                    <a:pt x="82" y="31"/>
                  </a:lnTo>
                  <a:lnTo>
                    <a:pt x="83" y="43"/>
                  </a:lnTo>
                  <a:lnTo>
                    <a:pt x="83" y="44"/>
                  </a:lnTo>
                  <a:lnTo>
                    <a:pt x="83" y="45"/>
                  </a:lnTo>
                  <a:lnTo>
                    <a:pt x="82" y="45"/>
                  </a:lnTo>
                  <a:lnTo>
                    <a:pt x="82" y="45"/>
                  </a:lnTo>
                  <a:lnTo>
                    <a:pt x="81" y="44"/>
                  </a:lnTo>
                  <a:lnTo>
                    <a:pt x="80" y="43"/>
                  </a:lnTo>
                  <a:lnTo>
                    <a:pt x="80" y="44"/>
                  </a:lnTo>
                  <a:lnTo>
                    <a:pt x="79" y="45"/>
                  </a:lnTo>
                  <a:lnTo>
                    <a:pt x="79" y="47"/>
                  </a:lnTo>
                  <a:lnTo>
                    <a:pt x="79" y="48"/>
                  </a:lnTo>
                  <a:lnTo>
                    <a:pt x="80" y="49"/>
                  </a:lnTo>
                  <a:lnTo>
                    <a:pt x="80" y="48"/>
                  </a:lnTo>
                  <a:lnTo>
                    <a:pt x="81" y="48"/>
                  </a:lnTo>
                  <a:lnTo>
                    <a:pt x="81" y="47"/>
                  </a:lnTo>
                  <a:lnTo>
                    <a:pt x="83" y="49"/>
                  </a:lnTo>
                  <a:lnTo>
                    <a:pt x="82" y="52"/>
                  </a:lnTo>
                  <a:lnTo>
                    <a:pt x="80" y="52"/>
                  </a:lnTo>
                  <a:lnTo>
                    <a:pt x="80" y="50"/>
                  </a:lnTo>
                  <a:lnTo>
                    <a:pt x="78" y="50"/>
                  </a:lnTo>
                  <a:lnTo>
                    <a:pt x="74" y="52"/>
                  </a:lnTo>
                  <a:lnTo>
                    <a:pt x="77" y="52"/>
                  </a:lnTo>
                  <a:lnTo>
                    <a:pt x="78" y="53"/>
                  </a:lnTo>
                  <a:lnTo>
                    <a:pt x="79" y="55"/>
                  </a:lnTo>
                  <a:lnTo>
                    <a:pt x="80" y="56"/>
                  </a:lnTo>
                  <a:lnTo>
                    <a:pt x="79" y="58"/>
                  </a:lnTo>
                  <a:lnTo>
                    <a:pt x="78" y="59"/>
                  </a:lnTo>
                  <a:lnTo>
                    <a:pt x="77" y="59"/>
                  </a:lnTo>
                  <a:lnTo>
                    <a:pt x="74" y="60"/>
                  </a:lnTo>
                  <a:lnTo>
                    <a:pt x="74" y="60"/>
                  </a:lnTo>
                  <a:lnTo>
                    <a:pt x="73" y="59"/>
                  </a:lnTo>
                  <a:lnTo>
                    <a:pt x="73" y="66"/>
                  </a:lnTo>
                  <a:lnTo>
                    <a:pt x="73" y="67"/>
                  </a:lnTo>
                  <a:lnTo>
                    <a:pt x="73" y="67"/>
                  </a:lnTo>
                  <a:lnTo>
                    <a:pt x="73" y="68"/>
                  </a:lnTo>
                  <a:lnTo>
                    <a:pt x="72" y="69"/>
                  </a:lnTo>
                  <a:lnTo>
                    <a:pt x="71" y="70"/>
                  </a:lnTo>
                  <a:lnTo>
                    <a:pt x="72" y="72"/>
                  </a:lnTo>
                  <a:lnTo>
                    <a:pt x="76" y="77"/>
                  </a:lnTo>
                  <a:lnTo>
                    <a:pt x="76" y="80"/>
                  </a:lnTo>
                  <a:lnTo>
                    <a:pt x="77" y="81"/>
                  </a:lnTo>
                  <a:lnTo>
                    <a:pt x="76" y="85"/>
                  </a:lnTo>
                  <a:lnTo>
                    <a:pt x="76" y="91"/>
                  </a:lnTo>
                  <a:lnTo>
                    <a:pt x="76" y="94"/>
                  </a:lnTo>
                  <a:lnTo>
                    <a:pt x="77" y="95"/>
                  </a:lnTo>
                  <a:lnTo>
                    <a:pt x="78" y="95"/>
                  </a:lnTo>
                  <a:lnTo>
                    <a:pt x="83" y="97"/>
                  </a:lnTo>
                  <a:lnTo>
                    <a:pt x="85" y="98"/>
                  </a:lnTo>
                  <a:lnTo>
                    <a:pt x="85" y="100"/>
                  </a:lnTo>
                  <a:lnTo>
                    <a:pt x="86" y="101"/>
                  </a:lnTo>
                  <a:lnTo>
                    <a:pt x="86" y="103"/>
                  </a:lnTo>
                  <a:lnTo>
                    <a:pt x="86" y="112"/>
                  </a:lnTo>
                  <a:lnTo>
                    <a:pt x="85" y="124"/>
                  </a:lnTo>
                  <a:lnTo>
                    <a:pt x="86" y="125"/>
                  </a:lnTo>
                  <a:lnTo>
                    <a:pt x="85" y="126"/>
                  </a:lnTo>
                  <a:lnTo>
                    <a:pt x="82" y="133"/>
                  </a:lnTo>
                  <a:lnTo>
                    <a:pt x="81" y="135"/>
                  </a:lnTo>
                  <a:lnTo>
                    <a:pt x="78" y="139"/>
                  </a:lnTo>
                  <a:lnTo>
                    <a:pt x="77" y="142"/>
                  </a:lnTo>
                  <a:lnTo>
                    <a:pt x="77" y="142"/>
                  </a:lnTo>
                  <a:lnTo>
                    <a:pt x="76" y="142"/>
                  </a:lnTo>
                  <a:lnTo>
                    <a:pt x="74" y="143"/>
                  </a:lnTo>
                  <a:lnTo>
                    <a:pt x="74" y="143"/>
                  </a:lnTo>
                  <a:lnTo>
                    <a:pt x="72" y="153"/>
                  </a:lnTo>
                  <a:lnTo>
                    <a:pt x="71" y="154"/>
                  </a:lnTo>
                  <a:lnTo>
                    <a:pt x="71" y="156"/>
                  </a:lnTo>
                  <a:lnTo>
                    <a:pt x="70" y="156"/>
                  </a:lnTo>
                  <a:lnTo>
                    <a:pt x="70" y="158"/>
                  </a:lnTo>
                  <a:lnTo>
                    <a:pt x="69" y="162"/>
                  </a:lnTo>
                  <a:lnTo>
                    <a:pt x="68" y="165"/>
                  </a:lnTo>
                  <a:lnTo>
                    <a:pt x="63" y="167"/>
                  </a:lnTo>
                  <a:lnTo>
                    <a:pt x="62" y="168"/>
                  </a:lnTo>
                  <a:lnTo>
                    <a:pt x="62" y="170"/>
                  </a:lnTo>
                  <a:lnTo>
                    <a:pt x="61" y="172"/>
                  </a:lnTo>
                  <a:lnTo>
                    <a:pt x="60" y="174"/>
                  </a:lnTo>
                  <a:lnTo>
                    <a:pt x="59" y="175"/>
                  </a:lnTo>
                  <a:lnTo>
                    <a:pt x="57" y="174"/>
                  </a:lnTo>
                  <a:lnTo>
                    <a:pt x="57" y="172"/>
                  </a:lnTo>
                  <a:lnTo>
                    <a:pt x="59" y="170"/>
                  </a:lnTo>
                  <a:lnTo>
                    <a:pt x="59" y="168"/>
                  </a:lnTo>
                  <a:lnTo>
                    <a:pt x="59" y="167"/>
                  </a:lnTo>
                  <a:lnTo>
                    <a:pt x="56" y="166"/>
                  </a:lnTo>
                  <a:lnTo>
                    <a:pt x="53" y="167"/>
                  </a:lnTo>
                  <a:lnTo>
                    <a:pt x="53" y="165"/>
                  </a:lnTo>
                  <a:lnTo>
                    <a:pt x="52" y="165"/>
                  </a:lnTo>
                  <a:lnTo>
                    <a:pt x="52" y="166"/>
                  </a:lnTo>
                  <a:lnTo>
                    <a:pt x="50" y="166"/>
                  </a:lnTo>
                  <a:lnTo>
                    <a:pt x="48" y="166"/>
                  </a:lnTo>
                  <a:lnTo>
                    <a:pt x="46" y="167"/>
                  </a:lnTo>
                  <a:lnTo>
                    <a:pt x="46" y="168"/>
                  </a:lnTo>
                  <a:lnTo>
                    <a:pt x="46" y="168"/>
                  </a:lnTo>
                  <a:lnTo>
                    <a:pt x="46" y="169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3" name="Freeform 50">
              <a:extLst>
                <a:ext uri="{FF2B5EF4-FFF2-40B4-BE49-F238E27FC236}">
                  <a16:creationId xmlns:a16="http://schemas.microsoft.com/office/drawing/2014/main" id="{E6181BC3-C152-9524-C2F7-A52327E7B9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13263" y="927100"/>
              <a:ext cx="300038" cy="282575"/>
            </a:xfrm>
            <a:custGeom>
              <a:avLst/>
              <a:gdLst>
                <a:gd name="T0" fmla="*/ 186 w 189"/>
                <a:gd name="T1" fmla="*/ 82 h 178"/>
                <a:gd name="T2" fmla="*/ 180 w 189"/>
                <a:gd name="T3" fmla="*/ 78 h 178"/>
                <a:gd name="T4" fmla="*/ 173 w 189"/>
                <a:gd name="T5" fmla="*/ 74 h 178"/>
                <a:gd name="T6" fmla="*/ 180 w 189"/>
                <a:gd name="T7" fmla="*/ 72 h 178"/>
                <a:gd name="T8" fmla="*/ 184 w 189"/>
                <a:gd name="T9" fmla="*/ 76 h 178"/>
                <a:gd name="T10" fmla="*/ 181 w 189"/>
                <a:gd name="T11" fmla="*/ 44 h 178"/>
                <a:gd name="T12" fmla="*/ 169 w 189"/>
                <a:gd name="T13" fmla="*/ 57 h 178"/>
                <a:gd name="T14" fmla="*/ 159 w 189"/>
                <a:gd name="T15" fmla="*/ 45 h 178"/>
                <a:gd name="T16" fmla="*/ 152 w 189"/>
                <a:gd name="T17" fmla="*/ 35 h 178"/>
                <a:gd name="T18" fmla="*/ 156 w 189"/>
                <a:gd name="T19" fmla="*/ 30 h 178"/>
                <a:gd name="T20" fmla="*/ 156 w 189"/>
                <a:gd name="T21" fmla="*/ 25 h 178"/>
                <a:gd name="T22" fmla="*/ 155 w 189"/>
                <a:gd name="T23" fmla="*/ 24 h 178"/>
                <a:gd name="T24" fmla="*/ 162 w 189"/>
                <a:gd name="T25" fmla="*/ 25 h 178"/>
                <a:gd name="T26" fmla="*/ 165 w 189"/>
                <a:gd name="T27" fmla="*/ 21 h 178"/>
                <a:gd name="T28" fmla="*/ 163 w 189"/>
                <a:gd name="T29" fmla="*/ 19 h 178"/>
                <a:gd name="T30" fmla="*/ 160 w 189"/>
                <a:gd name="T31" fmla="*/ 17 h 178"/>
                <a:gd name="T32" fmla="*/ 159 w 189"/>
                <a:gd name="T33" fmla="*/ 15 h 178"/>
                <a:gd name="T34" fmla="*/ 160 w 189"/>
                <a:gd name="T35" fmla="*/ 12 h 178"/>
                <a:gd name="T36" fmla="*/ 165 w 189"/>
                <a:gd name="T37" fmla="*/ 13 h 178"/>
                <a:gd name="T38" fmla="*/ 147 w 189"/>
                <a:gd name="T39" fmla="*/ 13 h 178"/>
                <a:gd name="T40" fmla="*/ 152 w 189"/>
                <a:gd name="T41" fmla="*/ 9 h 178"/>
                <a:gd name="T42" fmla="*/ 156 w 189"/>
                <a:gd name="T43" fmla="*/ 9 h 178"/>
                <a:gd name="T44" fmla="*/ 152 w 189"/>
                <a:gd name="T45" fmla="*/ 13 h 178"/>
                <a:gd name="T46" fmla="*/ 154 w 189"/>
                <a:gd name="T47" fmla="*/ 41 h 178"/>
                <a:gd name="T48" fmla="*/ 164 w 189"/>
                <a:gd name="T49" fmla="*/ 61 h 178"/>
                <a:gd name="T50" fmla="*/ 155 w 189"/>
                <a:gd name="T51" fmla="*/ 61 h 178"/>
                <a:gd name="T52" fmla="*/ 148 w 189"/>
                <a:gd name="T53" fmla="*/ 59 h 178"/>
                <a:gd name="T54" fmla="*/ 132 w 189"/>
                <a:gd name="T55" fmla="*/ 68 h 178"/>
                <a:gd name="T56" fmla="*/ 118 w 189"/>
                <a:gd name="T57" fmla="*/ 80 h 178"/>
                <a:gd name="T58" fmla="*/ 122 w 189"/>
                <a:gd name="T59" fmla="*/ 84 h 178"/>
                <a:gd name="T60" fmla="*/ 132 w 189"/>
                <a:gd name="T61" fmla="*/ 83 h 178"/>
                <a:gd name="T62" fmla="*/ 130 w 189"/>
                <a:gd name="T63" fmla="*/ 88 h 178"/>
                <a:gd name="T64" fmla="*/ 137 w 189"/>
                <a:gd name="T65" fmla="*/ 85 h 178"/>
                <a:gd name="T66" fmla="*/ 143 w 189"/>
                <a:gd name="T67" fmla="*/ 82 h 178"/>
                <a:gd name="T68" fmla="*/ 147 w 189"/>
                <a:gd name="T69" fmla="*/ 84 h 178"/>
                <a:gd name="T70" fmla="*/ 156 w 189"/>
                <a:gd name="T71" fmla="*/ 86 h 178"/>
                <a:gd name="T72" fmla="*/ 156 w 189"/>
                <a:gd name="T73" fmla="*/ 101 h 178"/>
                <a:gd name="T74" fmla="*/ 162 w 189"/>
                <a:gd name="T75" fmla="*/ 124 h 178"/>
                <a:gd name="T76" fmla="*/ 174 w 189"/>
                <a:gd name="T77" fmla="*/ 137 h 178"/>
                <a:gd name="T78" fmla="*/ 174 w 189"/>
                <a:gd name="T79" fmla="*/ 146 h 178"/>
                <a:gd name="T80" fmla="*/ 181 w 189"/>
                <a:gd name="T81" fmla="*/ 154 h 178"/>
                <a:gd name="T82" fmla="*/ 184 w 189"/>
                <a:gd name="T83" fmla="*/ 161 h 178"/>
                <a:gd name="T84" fmla="*/ 182 w 189"/>
                <a:gd name="T85" fmla="*/ 162 h 178"/>
                <a:gd name="T86" fmla="*/ 184 w 189"/>
                <a:gd name="T87" fmla="*/ 164 h 178"/>
                <a:gd name="T88" fmla="*/ 181 w 189"/>
                <a:gd name="T89" fmla="*/ 164 h 178"/>
                <a:gd name="T90" fmla="*/ 185 w 189"/>
                <a:gd name="T91" fmla="*/ 164 h 178"/>
                <a:gd name="T92" fmla="*/ 187 w 189"/>
                <a:gd name="T93" fmla="*/ 175 h 178"/>
                <a:gd name="T94" fmla="*/ 171 w 189"/>
                <a:gd name="T95" fmla="*/ 178 h 178"/>
                <a:gd name="T96" fmla="*/ 113 w 189"/>
                <a:gd name="T97" fmla="*/ 178 h 178"/>
                <a:gd name="T98" fmla="*/ 107 w 189"/>
                <a:gd name="T99" fmla="*/ 170 h 178"/>
                <a:gd name="T100" fmla="*/ 102 w 189"/>
                <a:gd name="T101" fmla="*/ 154 h 178"/>
                <a:gd name="T102" fmla="*/ 90 w 189"/>
                <a:gd name="T103" fmla="*/ 126 h 178"/>
                <a:gd name="T104" fmla="*/ 85 w 189"/>
                <a:gd name="T105" fmla="*/ 126 h 178"/>
                <a:gd name="T106" fmla="*/ 46 w 189"/>
                <a:gd name="T107" fmla="*/ 120 h 178"/>
                <a:gd name="T108" fmla="*/ 0 w 189"/>
                <a:gd name="T109" fmla="*/ 115 h 178"/>
                <a:gd name="T110" fmla="*/ 31 w 189"/>
                <a:gd name="T111" fmla="*/ 77 h 178"/>
                <a:gd name="T112" fmla="*/ 44 w 189"/>
                <a:gd name="T113" fmla="*/ 51 h 178"/>
                <a:gd name="T114" fmla="*/ 50 w 189"/>
                <a:gd name="T115" fmla="*/ 37 h 178"/>
                <a:gd name="T116" fmla="*/ 83 w 189"/>
                <a:gd name="T117" fmla="*/ 1 h 178"/>
                <a:gd name="T118" fmla="*/ 142 w 189"/>
                <a:gd name="T119" fmla="*/ 12 h 178"/>
                <a:gd name="T120" fmla="*/ 144 w 189"/>
                <a:gd name="T121" fmla="*/ 20 h 178"/>
                <a:gd name="T122" fmla="*/ 148 w 189"/>
                <a:gd name="T123" fmla="*/ 3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9" h="178">
                  <a:moveTo>
                    <a:pt x="184" y="76"/>
                  </a:moveTo>
                  <a:lnTo>
                    <a:pt x="185" y="77"/>
                  </a:lnTo>
                  <a:lnTo>
                    <a:pt x="186" y="80"/>
                  </a:lnTo>
                  <a:lnTo>
                    <a:pt x="186" y="82"/>
                  </a:lnTo>
                  <a:lnTo>
                    <a:pt x="185" y="80"/>
                  </a:lnTo>
                  <a:lnTo>
                    <a:pt x="184" y="80"/>
                  </a:lnTo>
                  <a:lnTo>
                    <a:pt x="182" y="80"/>
                  </a:lnTo>
                  <a:lnTo>
                    <a:pt x="180" y="78"/>
                  </a:lnTo>
                  <a:lnTo>
                    <a:pt x="178" y="77"/>
                  </a:lnTo>
                  <a:lnTo>
                    <a:pt x="176" y="77"/>
                  </a:lnTo>
                  <a:lnTo>
                    <a:pt x="173" y="77"/>
                  </a:lnTo>
                  <a:lnTo>
                    <a:pt x="173" y="74"/>
                  </a:lnTo>
                  <a:lnTo>
                    <a:pt x="173" y="74"/>
                  </a:lnTo>
                  <a:lnTo>
                    <a:pt x="174" y="71"/>
                  </a:lnTo>
                  <a:lnTo>
                    <a:pt x="176" y="71"/>
                  </a:lnTo>
                  <a:lnTo>
                    <a:pt x="180" y="72"/>
                  </a:lnTo>
                  <a:lnTo>
                    <a:pt x="181" y="74"/>
                  </a:lnTo>
                  <a:lnTo>
                    <a:pt x="182" y="74"/>
                  </a:lnTo>
                  <a:lnTo>
                    <a:pt x="184" y="75"/>
                  </a:lnTo>
                  <a:lnTo>
                    <a:pt x="184" y="76"/>
                  </a:lnTo>
                  <a:close/>
                  <a:moveTo>
                    <a:pt x="165" y="13"/>
                  </a:moveTo>
                  <a:lnTo>
                    <a:pt x="180" y="35"/>
                  </a:lnTo>
                  <a:lnTo>
                    <a:pt x="182" y="40"/>
                  </a:lnTo>
                  <a:lnTo>
                    <a:pt x="181" y="44"/>
                  </a:lnTo>
                  <a:lnTo>
                    <a:pt x="179" y="47"/>
                  </a:lnTo>
                  <a:lnTo>
                    <a:pt x="177" y="52"/>
                  </a:lnTo>
                  <a:lnTo>
                    <a:pt x="172" y="55"/>
                  </a:lnTo>
                  <a:lnTo>
                    <a:pt x="169" y="57"/>
                  </a:lnTo>
                  <a:lnTo>
                    <a:pt x="169" y="57"/>
                  </a:lnTo>
                  <a:lnTo>
                    <a:pt x="164" y="57"/>
                  </a:lnTo>
                  <a:lnTo>
                    <a:pt x="162" y="53"/>
                  </a:lnTo>
                  <a:lnTo>
                    <a:pt x="159" y="45"/>
                  </a:lnTo>
                  <a:lnTo>
                    <a:pt x="155" y="38"/>
                  </a:lnTo>
                  <a:lnTo>
                    <a:pt x="154" y="37"/>
                  </a:lnTo>
                  <a:lnTo>
                    <a:pt x="154" y="36"/>
                  </a:lnTo>
                  <a:lnTo>
                    <a:pt x="152" y="35"/>
                  </a:lnTo>
                  <a:lnTo>
                    <a:pt x="151" y="34"/>
                  </a:lnTo>
                  <a:lnTo>
                    <a:pt x="153" y="33"/>
                  </a:lnTo>
                  <a:lnTo>
                    <a:pt x="154" y="33"/>
                  </a:lnTo>
                  <a:lnTo>
                    <a:pt x="156" y="30"/>
                  </a:lnTo>
                  <a:lnTo>
                    <a:pt x="158" y="30"/>
                  </a:lnTo>
                  <a:lnTo>
                    <a:pt x="158" y="29"/>
                  </a:lnTo>
                  <a:lnTo>
                    <a:pt x="159" y="26"/>
                  </a:lnTo>
                  <a:lnTo>
                    <a:pt x="156" y="25"/>
                  </a:lnTo>
                  <a:lnTo>
                    <a:pt x="155" y="25"/>
                  </a:lnTo>
                  <a:lnTo>
                    <a:pt x="155" y="25"/>
                  </a:lnTo>
                  <a:lnTo>
                    <a:pt x="155" y="25"/>
                  </a:lnTo>
                  <a:lnTo>
                    <a:pt x="155" y="24"/>
                  </a:lnTo>
                  <a:lnTo>
                    <a:pt x="158" y="24"/>
                  </a:lnTo>
                  <a:lnTo>
                    <a:pt x="160" y="25"/>
                  </a:lnTo>
                  <a:lnTo>
                    <a:pt x="161" y="25"/>
                  </a:lnTo>
                  <a:lnTo>
                    <a:pt x="162" y="25"/>
                  </a:lnTo>
                  <a:lnTo>
                    <a:pt x="163" y="25"/>
                  </a:lnTo>
                  <a:lnTo>
                    <a:pt x="162" y="23"/>
                  </a:lnTo>
                  <a:lnTo>
                    <a:pt x="164" y="21"/>
                  </a:lnTo>
                  <a:lnTo>
                    <a:pt x="165" y="21"/>
                  </a:lnTo>
                  <a:lnTo>
                    <a:pt x="165" y="20"/>
                  </a:lnTo>
                  <a:lnTo>
                    <a:pt x="164" y="19"/>
                  </a:lnTo>
                  <a:lnTo>
                    <a:pt x="164" y="19"/>
                  </a:lnTo>
                  <a:lnTo>
                    <a:pt x="163" y="19"/>
                  </a:lnTo>
                  <a:lnTo>
                    <a:pt x="162" y="19"/>
                  </a:lnTo>
                  <a:lnTo>
                    <a:pt x="161" y="19"/>
                  </a:lnTo>
                  <a:lnTo>
                    <a:pt x="161" y="18"/>
                  </a:lnTo>
                  <a:lnTo>
                    <a:pt x="160" y="17"/>
                  </a:lnTo>
                  <a:lnTo>
                    <a:pt x="160" y="16"/>
                  </a:lnTo>
                  <a:lnTo>
                    <a:pt x="160" y="15"/>
                  </a:lnTo>
                  <a:lnTo>
                    <a:pt x="160" y="15"/>
                  </a:lnTo>
                  <a:lnTo>
                    <a:pt x="159" y="15"/>
                  </a:lnTo>
                  <a:lnTo>
                    <a:pt x="159" y="15"/>
                  </a:lnTo>
                  <a:lnTo>
                    <a:pt x="158" y="15"/>
                  </a:lnTo>
                  <a:lnTo>
                    <a:pt x="159" y="13"/>
                  </a:lnTo>
                  <a:lnTo>
                    <a:pt x="160" y="12"/>
                  </a:lnTo>
                  <a:lnTo>
                    <a:pt x="161" y="12"/>
                  </a:lnTo>
                  <a:lnTo>
                    <a:pt x="162" y="12"/>
                  </a:lnTo>
                  <a:lnTo>
                    <a:pt x="163" y="12"/>
                  </a:lnTo>
                  <a:lnTo>
                    <a:pt x="165" y="13"/>
                  </a:lnTo>
                  <a:close/>
                  <a:moveTo>
                    <a:pt x="150" y="15"/>
                  </a:moveTo>
                  <a:lnTo>
                    <a:pt x="148" y="15"/>
                  </a:lnTo>
                  <a:lnTo>
                    <a:pt x="148" y="15"/>
                  </a:lnTo>
                  <a:lnTo>
                    <a:pt x="147" y="13"/>
                  </a:lnTo>
                  <a:lnTo>
                    <a:pt x="147" y="12"/>
                  </a:lnTo>
                  <a:lnTo>
                    <a:pt x="148" y="12"/>
                  </a:lnTo>
                  <a:lnTo>
                    <a:pt x="151" y="9"/>
                  </a:lnTo>
                  <a:lnTo>
                    <a:pt x="152" y="9"/>
                  </a:lnTo>
                  <a:lnTo>
                    <a:pt x="155" y="8"/>
                  </a:lnTo>
                  <a:lnTo>
                    <a:pt x="155" y="8"/>
                  </a:lnTo>
                  <a:lnTo>
                    <a:pt x="158" y="8"/>
                  </a:lnTo>
                  <a:lnTo>
                    <a:pt x="156" y="9"/>
                  </a:lnTo>
                  <a:lnTo>
                    <a:pt x="154" y="11"/>
                  </a:lnTo>
                  <a:lnTo>
                    <a:pt x="153" y="11"/>
                  </a:lnTo>
                  <a:lnTo>
                    <a:pt x="153" y="12"/>
                  </a:lnTo>
                  <a:lnTo>
                    <a:pt x="152" y="13"/>
                  </a:lnTo>
                  <a:lnTo>
                    <a:pt x="150" y="15"/>
                  </a:lnTo>
                  <a:close/>
                  <a:moveTo>
                    <a:pt x="148" y="36"/>
                  </a:moveTo>
                  <a:lnTo>
                    <a:pt x="152" y="41"/>
                  </a:lnTo>
                  <a:lnTo>
                    <a:pt x="154" y="41"/>
                  </a:lnTo>
                  <a:lnTo>
                    <a:pt x="155" y="45"/>
                  </a:lnTo>
                  <a:lnTo>
                    <a:pt x="159" y="51"/>
                  </a:lnTo>
                  <a:lnTo>
                    <a:pt x="162" y="57"/>
                  </a:lnTo>
                  <a:lnTo>
                    <a:pt x="164" y="61"/>
                  </a:lnTo>
                  <a:lnTo>
                    <a:pt x="164" y="63"/>
                  </a:lnTo>
                  <a:lnTo>
                    <a:pt x="162" y="65"/>
                  </a:lnTo>
                  <a:lnTo>
                    <a:pt x="158" y="62"/>
                  </a:lnTo>
                  <a:lnTo>
                    <a:pt x="155" y="61"/>
                  </a:lnTo>
                  <a:lnTo>
                    <a:pt x="155" y="60"/>
                  </a:lnTo>
                  <a:lnTo>
                    <a:pt x="153" y="60"/>
                  </a:lnTo>
                  <a:lnTo>
                    <a:pt x="151" y="59"/>
                  </a:lnTo>
                  <a:lnTo>
                    <a:pt x="148" y="59"/>
                  </a:lnTo>
                  <a:lnTo>
                    <a:pt x="143" y="60"/>
                  </a:lnTo>
                  <a:lnTo>
                    <a:pt x="139" y="62"/>
                  </a:lnTo>
                  <a:lnTo>
                    <a:pt x="137" y="65"/>
                  </a:lnTo>
                  <a:lnTo>
                    <a:pt x="132" y="68"/>
                  </a:lnTo>
                  <a:lnTo>
                    <a:pt x="127" y="72"/>
                  </a:lnTo>
                  <a:lnTo>
                    <a:pt x="125" y="76"/>
                  </a:lnTo>
                  <a:lnTo>
                    <a:pt x="122" y="78"/>
                  </a:lnTo>
                  <a:lnTo>
                    <a:pt x="118" y="80"/>
                  </a:lnTo>
                  <a:lnTo>
                    <a:pt x="118" y="83"/>
                  </a:lnTo>
                  <a:lnTo>
                    <a:pt x="117" y="84"/>
                  </a:lnTo>
                  <a:lnTo>
                    <a:pt x="119" y="84"/>
                  </a:lnTo>
                  <a:lnTo>
                    <a:pt x="122" y="84"/>
                  </a:lnTo>
                  <a:lnTo>
                    <a:pt x="126" y="83"/>
                  </a:lnTo>
                  <a:lnTo>
                    <a:pt x="128" y="83"/>
                  </a:lnTo>
                  <a:lnTo>
                    <a:pt x="130" y="82"/>
                  </a:lnTo>
                  <a:lnTo>
                    <a:pt x="132" y="83"/>
                  </a:lnTo>
                  <a:lnTo>
                    <a:pt x="129" y="84"/>
                  </a:lnTo>
                  <a:lnTo>
                    <a:pt x="129" y="86"/>
                  </a:lnTo>
                  <a:lnTo>
                    <a:pt x="128" y="87"/>
                  </a:lnTo>
                  <a:lnTo>
                    <a:pt x="130" y="88"/>
                  </a:lnTo>
                  <a:lnTo>
                    <a:pt x="133" y="88"/>
                  </a:lnTo>
                  <a:lnTo>
                    <a:pt x="134" y="88"/>
                  </a:lnTo>
                  <a:lnTo>
                    <a:pt x="136" y="87"/>
                  </a:lnTo>
                  <a:lnTo>
                    <a:pt x="137" y="85"/>
                  </a:lnTo>
                  <a:lnTo>
                    <a:pt x="138" y="84"/>
                  </a:lnTo>
                  <a:lnTo>
                    <a:pt x="141" y="85"/>
                  </a:lnTo>
                  <a:lnTo>
                    <a:pt x="143" y="83"/>
                  </a:lnTo>
                  <a:lnTo>
                    <a:pt x="143" y="82"/>
                  </a:lnTo>
                  <a:lnTo>
                    <a:pt x="145" y="80"/>
                  </a:lnTo>
                  <a:lnTo>
                    <a:pt x="145" y="82"/>
                  </a:lnTo>
                  <a:lnTo>
                    <a:pt x="147" y="84"/>
                  </a:lnTo>
                  <a:lnTo>
                    <a:pt x="147" y="84"/>
                  </a:lnTo>
                  <a:lnTo>
                    <a:pt x="148" y="85"/>
                  </a:lnTo>
                  <a:lnTo>
                    <a:pt x="150" y="85"/>
                  </a:lnTo>
                  <a:lnTo>
                    <a:pt x="153" y="86"/>
                  </a:lnTo>
                  <a:lnTo>
                    <a:pt x="156" y="86"/>
                  </a:lnTo>
                  <a:lnTo>
                    <a:pt x="155" y="91"/>
                  </a:lnTo>
                  <a:lnTo>
                    <a:pt x="155" y="93"/>
                  </a:lnTo>
                  <a:lnTo>
                    <a:pt x="155" y="96"/>
                  </a:lnTo>
                  <a:lnTo>
                    <a:pt x="156" y="101"/>
                  </a:lnTo>
                  <a:lnTo>
                    <a:pt x="158" y="103"/>
                  </a:lnTo>
                  <a:lnTo>
                    <a:pt x="159" y="105"/>
                  </a:lnTo>
                  <a:lnTo>
                    <a:pt x="160" y="108"/>
                  </a:lnTo>
                  <a:lnTo>
                    <a:pt x="162" y="124"/>
                  </a:lnTo>
                  <a:lnTo>
                    <a:pt x="164" y="127"/>
                  </a:lnTo>
                  <a:lnTo>
                    <a:pt x="169" y="135"/>
                  </a:lnTo>
                  <a:lnTo>
                    <a:pt x="170" y="136"/>
                  </a:lnTo>
                  <a:lnTo>
                    <a:pt x="174" y="137"/>
                  </a:lnTo>
                  <a:lnTo>
                    <a:pt x="174" y="139"/>
                  </a:lnTo>
                  <a:lnTo>
                    <a:pt x="173" y="142"/>
                  </a:lnTo>
                  <a:lnTo>
                    <a:pt x="173" y="144"/>
                  </a:lnTo>
                  <a:lnTo>
                    <a:pt x="174" y="146"/>
                  </a:lnTo>
                  <a:lnTo>
                    <a:pt x="177" y="150"/>
                  </a:lnTo>
                  <a:lnTo>
                    <a:pt x="178" y="151"/>
                  </a:lnTo>
                  <a:lnTo>
                    <a:pt x="179" y="153"/>
                  </a:lnTo>
                  <a:lnTo>
                    <a:pt x="181" y="154"/>
                  </a:lnTo>
                  <a:lnTo>
                    <a:pt x="186" y="154"/>
                  </a:lnTo>
                  <a:lnTo>
                    <a:pt x="185" y="157"/>
                  </a:lnTo>
                  <a:lnTo>
                    <a:pt x="184" y="159"/>
                  </a:lnTo>
                  <a:lnTo>
                    <a:pt x="184" y="161"/>
                  </a:lnTo>
                  <a:lnTo>
                    <a:pt x="185" y="162"/>
                  </a:lnTo>
                  <a:lnTo>
                    <a:pt x="184" y="161"/>
                  </a:lnTo>
                  <a:lnTo>
                    <a:pt x="182" y="161"/>
                  </a:lnTo>
                  <a:lnTo>
                    <a:pt x="182" y="162"/>
                  </a:lnTo>
                  <a:lnTo>
                    <a:pt x="182" y="162"/>
                  </a:lnTo>
                  <a:lnTo>
                    <a:pt x="184" y="163"/>
                  </a:lnTo>
                  <a:lnTo>
                    <a:pt x="184" y="163"/>
                  </a:lnTo>
                  <a:lnTo>
                    <a:pt x="184" y="164"/>
                  </a:lnTo>
                  <a:lnTo>
                    <a:pt x="182" y="164"/>
                  </a:lnTo>
                  <a:lnTo>
                    <a:pt x="182" y="164"/>
                  </a:lnTo>
                  <a:lnTo>
                    <a:pt x="182" y="164"/>
                  </a:lnTo>
                  <a:lnTo>
                    <a:pt x="181" y="164"/>
                  </a:lnTo>
                  <a:lnTo>
                    <a:pt x="181" y="167"/>
                  </a:lnTo>
                  <a:lnTo>
                    <a:pt x="182" y="167"/>
                  </a:lnTo>
                  <a:lnTo>
                    <a:pt x="184" y="167"/>
                  </a:lnTo>
                  <a:lnTo>
                    <a:pt x="185" y="164"/>
                  </a:lnTo>
                  <a:lnTo>
                    <a:pt x="185" y="166"/>
                  </a:lnTo>
                  <a:lnTo>
                    <a:pt x="186" y="171"/>
                  </a:lnTo>
                  <a:lnTo>
                    <a:pt x="186" y="172"/>
                  </a:lnTo>
                  <a:lnTo>
                    <a:pt x="187" y="175"/>
                  </a:lnTo>
                  <a:lnTo>
                    <a:pt x="188" y="177"/>
                  </a:lnTo>
                  <a:lnTo>
                    <a:pt x="189" y="178"/>
                  </a:lnTo>
                  <a:lnTo>
                    <a:pt x="189" y="178"/>
                  </a:lnTo>
                  <a:lnTo>
                    <a:pt x="171" y="178"/>
                  </a:lnTo>
                  <a:lnTo>
                    <a:pt x="154" y="178"/>
                  </a:lnTo>
                  <a:lnTo>
                    <a:pt x="136" y="178"/>
                  </a:lnTo>
                  <a:lnTo>
                    <a:pt x="119" y="178"/>
                  </a:lnTo>
                  <a:lnTo>
                    <a:pt x="113" y="178"/>
                  </a:lnTo>
                  <a:lnTo>
                    <a:pt x="112" y="176"/>
                  </a:lnTo>
                  <a:lnTo>
                    <a:pt x="111" y="174"/>
                  </a:lnTo>
                  <a:lnTo>
                    <a:pt x="109" y="172"/>
                  </a:lnTo>
                  <a:lnTo>
                    <a:pt x="107" y="170"/>
                  </a:lnTo>
                  <a:lnTo>
                    <a:pt x="104" y="168"/>
                  </a:lnTo>
                  <a:lnTo>
                    <a:pt x="103" y="164"/>
                  </a:lnTo>
                  <a:lnTo>
                    <a:pt x="102" y="161"/>
                  </a:lnTo>
                  <a:lnTo>
                    <a:pt x="102" y="154"/>
                  </a:lnTo>
                  <a:lnTo>
                    <a:pt x="102" y="152"/>
                  </a:lnTo>
                  <a:lnTo>
                    <a:pt x="96" y="136"/>
                  </a:lnTo>
                  <a:lnTo>
                    <a:pt x="92" y="128"/>
                  </a:lnTo>
                  <a:lnTo>
                    <a:pt x="90" y="126"/>
                  </a:lnTo>
                  <a:lnTo>
                    <a:pt x="90" y="126"/>
                  </a:lnTo>
                  <a:lnTo>
                    <a:pt x="90" y="126"/>
                  </a:lnTo>
                  <a:lnTo>
                    <a:pt x="90" y="126"/>
                  </a:lnTo>
                  <a:lnTo>
                    <a:pt x="85" y="126"/>
                  </a:lnTo>
                  <a:lnTo>
                    <a:pt x="75" y="125"/>
                  </a:lnTo>
                  <a:lnTo>
                    <a:pt x="65" y="122"/>
                  </a:lnTo>
                  <a:lnTo>
                    <a:pt x="55" y="121"/>
                  </a:lnTo>
                  <a:lnTo>
                    <a:pt x="46" y="120"/>
                  </a:lnTo>
                  <a:lnTo>
                    <a:pt x="34" y="119"/>
                  </a:lnTo>
                  <a:lnTo>
                    <a:pt x="23" y="118"/>
                  </a:lnTo>
                  <a:lnTo>
                    <a:pt x="12" y="116"/>
                  </a:lnTo>
                  <a:lnTo>
                    <a:pt x="0" y="115"/>
                  </a:lnTo>
                  <a:lnTo>
                    <a:pt x="4" y="111"/>
                  </a:lnTo>
                  <a:lnTo>
                    <a:pt x="18" y="95"/>
                  </a:lnTo>
                  <a:lnTo>
                    <a:pt x="25" y="84"/>
                  </a:lnTo>
                  <a:lnTo>
                    <a:pt x="31" y="77"/>
                  </a:lnTo>
                  <a:lnTo>
                    <a:pt x="33" y="75"/>
                  </a:lnTo>
                  <a:lnTo>
                    <a:pt x="35" y="67"/>
                  </a:lnTo>
                  <a:lnTo>
                    <a:pt x="43" y="54"/>
                  </a:lnTo>
                  <a:lnTo>
                    <a:pt x="44" y="51"/>
                  </a:lnTo>
                  <a:lnTo>
                    <a:pt x="46" y="50"/>
                  </a:lnTo>
                  <a:lnTo>
                    <a:pt x="46" y="46"/>
                  </a:lnTo>
                  <a:lnTo>
                    <a:pt x="46" y="44"/>
                  </a:lnTo>
                  <a:lnTo>
                    <a:pt x="50" y="37"/>
                  </a:lnTo>
                  <a:lnTo>
                    <a:pt x="58" y="16"/>
                  </a:lnTo>
                  <a:lnTo>
                    <a:pt x="61" y="11"/>
                  </a:lnTo>
                  <a:lnTo>
                    <a:pt x="67" y="8"/>
                  </a:lnTo>
                  <a:lnTo>
                    <a:pt x="83" y="1"/>
                  </a:lnTo>
                  <a:lnTo>
                    <a:pt x="89" y="0"/>
                  </a:lnTo>
                  <a:lnTo>
                    <a:pt x="115" y="0"/>
                  </a:lnTo>
                  <a:lnTo>
                    <a:pt x="120" y="1"/>
                  </a:lnTo>
                  <a:lnTo>
                    <a:pt x="142" y="12"/>
                  </a:lnTo>
                  <a:lnTo>
                    <a:pt x="142" y="13"/>
                  </a:lnTo>
                  <a:lnTo>
                    <a:pt x="143" y="16"/>
                  </a:lnTo>
                  <a:lnTo>
                    <a:pt x="144" y="18"/>
                  </a:lnTo>
                  <a:lnTo>
                    <a:pt x="144" y="20"/>
                  </a:lnTo>
                  <a:lnTo>
                    <a:pt x="144" y="25"/>
                  </a:lnTo>
                  <a:lnTo>
                    <a:pt x="145" y="27"/>
                  </a:lnTo>
                  <a:lnTo>
                    <a:pt x="146" y="30"/>
                  </a:lnTo>
                  <a:lnTo>
                    <a:pt x="148" y="36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4" name="Freeform 52">
              <a:extLst>
                <a:ext uri="{FF2B5EF4-FFF2-40B4-BE49-F238E27FC236}">
                  <a16:creationId xmlns:a16="http://schemas.microsoft.com/office/drawing/2014/main" id="{C72FCC6C-E770-1F90-47F9-EECD18E22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813" y="319088"/>
              <a:ext cx="684213" cy="773113"/>
            </a:xfrm>
            <a:custGeom>
              <a:avLst/>
              <a:gdLst>
                <a:gd name="T0" fmla="*/ 398 w 431"/>
                <a:gd name="T1" fmla="*/ 162 h 487"/>
                <a:gd name="T2" fmla="*/ 301 w 431"/>
                <a:gd name="T3" fmla="*/ 191 h 487"/>
                <a:gd name="T4" fmla="*/ 204 w 431"/>
                <a:gd name="T5" fmla="*/ 220 h 487"/>
                <a:gd name="T6" fmla="*/ 251 w 431"/>
                <a:gd name="T7" fmla="*/ 278 h 487"/>
                <a:gd name="T8" fmla="*/ 274 w 431"/>
                <a:gd name="T9" fmla="*/ 306 h 487"/>
                <a:gd name="T10" fmla="*/ 301 w 431"/>
                <a:gd name="T11" fmla="*/ 337 h 487"/>
                <a:gd name="T12" fmla="*/ 266 w 431"/>
                <a:gd name="T13" fmla="*/ 358 h 487"/>
                <a:gd name="T14" fmla="*/ 239 w 431"/>
                <a:gd name="T15" fmla="*/ 398 h 487"/>
                <a:gd name="T16" fmla="*/ 177 w 431"/>
                <a:gd name="T17" fmla="*/ 411 h 487"/>
                <a:gd name="T18" fmla="*/ 144 w 431"/>
                <a:gd name="T19" fmla="*/ 459 h 487"/>
                <a:gd name="T20" fmla="*/ 96 w 431"/>
                <a:gd name="T21" fmla="*/ 485 h 487"/>
                <a:gd name="T22" fmla="*/ 23 w 431"/>
                <a:gd name="T23" fmla="*/ 473 h 487"/>
                <a:gd name="T24" fmla="*/ 5 w 431"/>
                <a:gd name="T25" fmla="*/ 450 h 487"/>
                <a:gd name="T26" fmla="*/ 1 w 431"/>
                <a:gd name="T27" fmla="*/ 445 h 487"/>
                <a:gd name="T28" fmla="*/ 5 w 431"/>
                <a:gd name="T29" fmla="*/ 428 h 487"/>
                <a:gd name="T30" fmla="*/ 12 w 431"/>
                <a:gd name="T31" fmla="*/ 399 h 487"/>
                <a:gd name="T32" fmla="*/ 20 w 431"/>
                <a:gd name="T33" fmla="*/ 381 h 487"/>
                <a:gd name="T34" fmla="*/ 20 w 431"/>
                <a:gd name="T35" fmla="*/ 357 h 487"/>
                <a:gd name="T36" fmla="*/ 20 w 431"/>
                <a:gd name="T37" fmla="*/ 348 h 487"/>
                <a:gd name="T38" fmla="*/ 32 w 431"/>
                <a:gd name="T39" fmla="*/ 311 h 487"/>
                <a:gd name="T40" fmla="*/ 37 w 431"/>
                <a:gd name="T41" fmla="*/ 300 h 487"/>
                <a:gd name="T42" fmla="*/ 40 w 431"/>
                <a:gd name="T43" fmla="*/ 287 h 487"/>
                <a:gd name="T44" fmla="*/ 49 w 431"/>
                <a:gd name="T45" fmla="*/ 264 h 487"/>
                <a:gd name="T46" fmla="*/ 46 w 431"/>
                <a:gd name="T47" fmla="*/ 245 h 487"/>
                <a:gd name="T48" fmla="*/ 51 w 431"/>
                <a:gd name="T49" fmla="*/ 229 h 487"/>
                <a:gd name="T50" fmla="*/ 51 w 431"/>
                <a:gd name="T51" fmla="*/ 222 h 487"/>
                <a:gd name="T52" fmla="*/ 61 w 431"/>
                <a:gd name="T53" fmla="*/ 190 h 487"/>
                <a:gd name="T54" fmla="*/ 58 w 431"/>
                <a:gd name="T55" fmla="*/ 170 h 487"/>
                <a:gd name="T56" fmla="*/ 59 w 431"/>
                <a:gd name="T57" fmla="*/ 165 h 487"/>
                <a:gd name="T58" fmla="*/ 58 w 431"/>
                <a:gd name="T59" fmla="*/ 150 h 487"/>
                <a:gd name="T60" fmla="*/ 61 w 431"/>
                <a:gd name="T61" fmla="*/ 143 h 487"/>
                <a:gd name="T62" fmla="*/ 61 w 431"/>
                <a:gd name="T63" fmla="*/ 133 h 487"/>
                <a:gd name="T64" fmla="*/ 61 w 431"/>
                <a:gd name="T65" fmla="*/ 126 h 487"/>
                <a:gd name="T66" fmla="*/ 61 w 431"/>
                <a:gd name="T67" fmla="*/ 118 h 487"/>
                <a:gd name="T68" fmla="*/ 60 w 431"/>
                <a:gd name="T69" fmla="*/ 116 h 487"/>
                <a:gd name="T70" fmla="*/ 60 w 431"/>
                <a:gd name="T71" fmla="*/ 112 h 487"/>
                <a:gd name="T72" fmla="*/ 60 w 431"/>
                <a:gd name="T73" fmla="*/ 110 h 487"/>
                <a:gd name="T74" fmla="*/ 61 w 431"/>
                <a:gd name="T75" fmla="*/ 107 h 487"/>
                <a:gd name="T76" fmla="*/ 63 w 431"/>
                <a:gd name="T77" fmla="*/ 105 h 487"/>
                <a:gd name="T78" fmla="*/ 60 w 431"/>
                <a:gd name="T79" fmla="*/ 101 h 487"/>
                <a:gd name="T80" fmla="*/ 61 w 431"/>
                <a:gd name="T81" fmla="*/ 98 h 487"/>
                <a:gd name="T82" fmla="*/ 63 w 431"/>
                <a:gd name="T83" fmla="*/ 95 h 487"/>
                <a:gd name="T84" fmla="*/ 63 w 431"/>
                <a:gd name="T85" fmla="*/ 89 h 487"/>
                <a:gd name="T86" fmla="*/ 63 w 431"/>
                <a:gd name="T87" fmla="*/ 85 h 487"/>
                <a:gd name="T88" fmla="*/ 69 w 431"/>
                <a:gd name="T89" fmla="*/ 82 h 487"/>
                <a:gd name="T90" fmla="*/ 81 w 431"/>
                <a:gd name="T91" fmla="*/ 74 h 487"/>
                <a:gd name="T92" fmla="*/ 94 w 431"/>
                <a:gd name="T93" fmla="*/ 78 h 487"/>
                <a:gd name="T94" fmla="*/ 99 w 431"/>
                <a:gd name="T95" fmla="*/ 82 h 487"/>
                <a:gd name="T96" fmla="*/ 101 w 431"/>
                <a:gd name="T97" fmla="*/ 85 h 487"/>
                <a:gd name="T98" fmla="*/ 107 w 431"/>
                <a:gd name="T99" fmla="*/ 92 h 487"/>
                <a:gd name="T100" fmla="*/ 115 w 431"/>
                <a:gd name="T101" fmla="*/ 101 h 487"/>
                <a:gd name="T102" fmla="*/ 121 w 431"/>
                <a:gd name="T103" fmla="*/ 100 h 487"/>
                <a:gd name="T104" fmla="*/ 143 w 431"/>
                <a:gd name="T105" fmla="*/ 117 h 487"/>
                <a:gd name="T106" fmla="*/ 173 w 431"/>
                <a:gd name="T107" fmla="*/ 124 h 487"/>
                <a:gd name="T108" fmla="*/ 202 w 431"/>
                <a:gd name="T109" fmla="*/ 114 h 487"/>
                <a:gd name="T110" fmla="*/ 262 w 431"/>
                <a:gd name="T111" fmla="*/ 75 h 487"/>
                <a:gd name="T112" fmla="*/ 355 w 431"/>
                <a:gd name="T113" fmla="*/ 15 h 487"/>
                <a:gd name="T114" fmla="*/ 401 w 431"/>
                <a:gd name="T115" fmla="*/ 78 h 487"/>
                <a:gd name="T116" fmla="*/ 400 w 431"/>
                <a:gd name="T117" fmla="*/ 107 h 487"/>
                <a:gd name="T118" fmla="*/ 429 w 431"/>
                <a:gd name="T119" fmla="*/ 125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31" h="487">
                  <a:moveTo>
                    <a:pt x="417" y="148"/>
                  </a:moveTo>
                  <a:lnTo>
                    <a:pt x="415" y="149"/>
                  </a:lnTo>
                  <a:lnTo>
                    <a:pt x="413" y="150"/>
                  </a:lnTo>
                  <a:lnTo>
                    <a:pt x="402" y="161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98" y="162"/>
                  </a:lnTo>
                  <a:lnTo>
                    <a:pt x="387" y="166"/>
                  </a:lnTo>
                  <a:lnTo>
                    <a:pt x="365" y="173"/>
                  </a:lnTo>
                  <a:lnTo>
                    <a:pt x="343" y="178"/>
                  </a:lnTo>
                  <a:lnTo>
                    <a:pt x="320" y="185"/>
                  </a:lnTo>
                  <a:lnTo>
                    <a:pt x="301" y="191"/>
                  </a:lnTo>
                  <a:lnTo>
                    <a:pt x="298" y="192"/>
                  </a:lnTo>
                  <a:lnTo>
                    <a:pt x="280" y="198"/>
                  </a:lnTo>
                  <a:lnTo>
                    <a:pt x="273" y="199"/>
                  </a:lnTo>
                  <a:lnTo>
                    <a:pt x="249" y="207"/>
                  </a:lnTo>
                  <a:lnTo>
                    <a:pt x="224" y="214"/>
                  </a:lnTo>
                  <a:lnTo>
                    <a:pt x="204" y="220"/>
                  </a:lnTo>
                  <a:lnTo>
                    <a:pt x="199" y="222"/>
                  </a:lnTo>
                  <a:lnTo>
                    <a:pt x="213" y="235"/>
                  </a:lnTo>
                  <a:lnTo>
                    <a:pt x="225" y="250"/>
                  </a:lnTo>
                  <a:lnTo>
                    <a:pt x="225" y="250"/>
                  </a:lnTo>
                  <a:lnTo>
                    <a:pt x="239" y="264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3" y="279"/>
                  </a:lnTo>
                  <a:lnTo>
                    <a:pt x="253" y="279"/>
                  </a:lnTo>
                  <a:lnTo>
                    <a:pt x="264" y="292"/>
                  </a:lnTo>
                  <a:lnTo>
                    <a:pt x="274" y="306"/>
                  </a:lnTo>
                  <a:lnTo>
                    <a:pt x="285" y="318"/>
                  </a:lnTo>
                  <a:lnTo>
                    <a:pt x="296" y="331"/>
                  </a:lnTo>
                  <a:lnTo>
                    <a:pt x="301" y="336"/>
                  </a:lnTo>
                  <a:lnTo>
                    <a:pt x="301" y="336"/>
                  </a:lnTo>
                  <a:lnTo>
                    <a:pt x="301" y="337"/>
                  </a:lnTo>
                  <a:lnTo>
                    <a:pt x="301" y="337"/>
                  </a:lnTo>
                  <a:lnTo>
                    <a:pt x="300" y="337"/>
                  </a:lnTo>
                  <a:lnTo>
                    <a:pt x="293" y="342"/>
                  </a:lnTo>
                  <a:lnTo>
                    <a:pt x="281" y="348"/>
                  </a:lnTo>
                  <a:lnTo>
                    <a:pt x="271" y="354"/>
                  </a:lnTo>
                  <a:lnTo>
                    <a:pt x="268" y="357"/>
                  </a:lnTo>
                  <a:lnTo>
                    <a:pt x="266" y="358"/>
                  </a:lnTo>
                  <a:lnTo>
                    <a:pt x="264" y="366"/>
                  </a:lnTo>
                  <a:lnTo>
                    <a:pt x="260" y="374"/>
                  </a:lnTo>
                  <a:lnTo>
                    <a:pt x="257" y="382"/>
                  </a:lnTo>
                  <a:lnTo>
                    <a:pt x="253" y="393"/>
                  </a:lnTo>
                  <a:lnTo>
                    <a:pt x="250" y="395"/>
                  </a:lnTo>
                  <a:lnTo>
                    <a:pt x="239" y="398"/>
                  </a:lnTo>
                  <a:lnTo>
                    <a:pt x="225" y="400"/>
                  </a:lnTo>
                  <a:lnTo>
                    <a:pt x="211" y="403"/>
                  </a:lnTo>
                  <a:lnTo>
                    <a:pt x="197" y="406"/>
                  </a:lnTo>
                  <a:lnTo>
                    <a:pt x="188" y="408"/>
                  </a:lnTo>
                  <a:lnTo>
                    <a:pt x="179" y="410"/>
                  </a:lnTo>
                  <a:lnTo>
                    <a:pt x="177" y="411"/>
                  </a:lnTo>
                  <a:lnTo>
                    <a:pt x="175" y="413"/>
                  </a:lnTo>
                  <a:lnTo>
                    <a:pt x="169" y="423"/>
                  </a:lnTo>
                  <a:lnTo>
                    <a:pt x="164" y="430"/>
                  </a:lnTo>
                  <a:lnTo>
                    <a:pt x="159" y="442"/>
                  </a:lnTo>
                  <a:lnTo>
                    <a:pt x="152" y="452"/>
                  </a:lnTo>
                  <a:lnTo>
                    <a:pt x="144" y="459"/>
                  </a:lnTo>
                  <a:lnTo>
                    <a:pt x="133" y="468"/>
                  </a:lnTo>
                  <a:lnTo>
                    <a:pt x="123" y="477"/>
                  </a:lnTo>
                  <a:lnTo>
                    <a:pt x="111" y="486"/>
                  </a:lnTo>
                  <a:lnTo>
                    <a:pt x="109" y="487"/>
                  </a:lnTo>
                  <a:lnTo>
                    <a:pt x="107" y="487"/>
                  </a:lnTo>
                  <a:lnTo>
                    <a:pt x="96" y="485"/>
                  </a:lnTo>
                  <a:lnTo>
                    <a:pt x="84" y="483"/>
                  </a:lnTo>
                  <a:lnTo>
                    <a:pt x="78" y="483"/>
                  </a:lnTo>
                  <a:lnTo>
                    <a:pt x="67" y="480"/>
                  </a:lnTo>
                  <a:lnTo>
                    <a:pt x="52" y="477"/>
                  </a:lnTo>
                  <a:lnTo>
                    <a:pt x="39" y="475"/>
                  </a:lnTo>
                  <a:lnTo>
                    <a:pt x="23" y="473"/>
                  </a:lnTo>
                  <a:lnTo>
                    <a:pt x="12" y="470"/>
                  </a:lnTo>
                  <a:lnTo>
                    <a:pt x="0" y="468"/>
                  </a:lnTo>
                  <a:lnTo>
                    <a:pt x="1" y="468"/>
                  </a:lnTo>
                  <a:lnTo>
                    <a:pt x="3" y="458"/>
                  </a:lnTo>
                  <a:lnTo>
                    <a:pt x="3" y="454"/>
                  </a:lnTo>
                  <a:lnTo>
                    <a:pt x="5" y="450"/>
                  </a:lnTo>
                  <a:lnTo>
                    <a:pt x="5" y="448"/>
                  </a:lnTo>
                  <a:lnTo>
                    <a:pt x="3" y="445"/>
                  </a:lnTo>
                  <a:lnTo>
                    <a:pt x="1" y="445"/>
                  </a:lnTo>
                  <a:lnTo>
                    <a:pt x="1" y="445"/>
                  </a:lnTo>
                  <a:lnTo>
                    <a:pt x="1" y="445"/>
                  </a:lnTo>
                  <a:lnTo>
                    <a:pt x="1" y="445"/>
                  </a:lnTo>
                  <a:lnTo>
                    <a:pt x="1" y="445"/>
                  </a:lnTo>
                  <a:lnTo>
                    <a:pt x="1" y="442"/>
                  </a:lnTo>
                  <a:lnTo>
                    <a:pt x="3" y="440"/>
                  </a:lnTo>
                  <a:lnTo>
                    <a:pt x="4" y="437"/>
                  </a:lnTo>
                  <a:lnTo>
                    <a:pt x="5" y="434"/>
                  </a:lnTo>
                  <a:lnTo>
                    <a:pt x="5" y="428"/>
                  </a:lnTo>
                  <a:lnTo>
                    <a:pt x="6" y="425"/>
                  </a:lnTo>
                  <a:lnTo>
                    <a:pt x="11" y="412"/>
                  </a:lnTo>
                  <a:lnTo>
                    <a:pt x="11" y="410"/>
                  </a:lnTo>
                  <a:lnTo>
                    <a:pt x="11" y="403"/>
                  </a:lnTo>
                  <a:lnTo>
                    <a:pt x="12" y="399"/>
                  </a:lnTo>
                  <a:lnTo>
                    <a:pt x="12" y="399"/>
                  </a:lnTo>
                  <a:lnTo>
                    <a:pt x="13" y="398"/>
                  </a:lnTo>
                  <a:lnTo>
                    <a:pt x="13" y="396"/>
                  </a:lnTo>
                  <a:lnTo>
                    <a:pt x="13" y="395"/>
                  </a:lnTo>
                  <a:lnTo>
                    <a:pt x="14" y="391"/>
                  </a:lnTo>
                  <a:lnTo>
                    <a:pt x="18" y="384"/>
                  </a:lnTo>
                  <a:lnTo>
                    <a:pt x="20" y="381"/>
                  </a:lnTo>
                  <a:lnTo>
                    <a:pt x="20" y="376"/>
                  </a:lnTo>
                  <a:lnTo>
                    <a:pt x="17" y="369"/>
                  </a:lnTo>
                  <a:lnTo>
                    <a:pt x="18" y="366"/>
                  </a:lnTo>
                  <a:lnTo>
                    <a:pt x="18" y="365"/>
                  </a:lnTo>
                  <a:lnTo>
                    <a:pt x="20" y="358"/>
                  </a:lnTo>
                  <a:lnTo>
                    <a:pt x="20" y="357"/>
                  </a:lnTo>
                  <a:lnTo>
                    <a:pt x="21" y="356"/>
                  </a:lnTo>
                  <a:lnTo>
                    <a:pt x="22" y="354"/>
                  </a:lnTo>
                  <a:lnTo>
                    <a:pt x="22" y="352"/>
                  </a:lnTo>
                  <a:lnTo>
                    <a:pt x="21" y="351"/>
                  </a:lnTo>
                  <a:lnTo>
                    <a:pt x="20" y="349"/>
                  </a:lnTo>
                  <a:lnTo>
                    <a:pt x="20" y="348"/>
                  </a:lnTo>
                  <a:lnTo>
                    <a:pt x="20" y="344"/>
                  </a:lnTo>
                  <a:lnTo>
                    <a:pt x="21" y="340"/>
                  </a:lnTo>
                  <a:lnTo>
                    <a:pt x="22" y="337"/>
                  </a:lnTo>
                  <a:lnTo>
                    <a:pt x="26" y="323"/>
                  </a:lnTo>
                  <a:lnTo>
                    <a:pt x="32" y="311"/>
                  </a:lnTo>
                  <a:lnTo>
                    <a:pt x="32" y="311"/>
                  </a:lnTo>
                  <a:lnTo>
                    <a:pt x="32" y="309"/>
                  </a:lnTo>
                  <a:lnTo>
                    <a:pt x="33" y="306"/>
                  </a:lnTo>
                  <a:lnTo>
                    <a:pt x="33" y="304"/>
                  </a:lnTo>
                  <a:lnTo>
                    <a:pt x="34" y="303"/>
                  </a:lnTo>
                  <a:lnTo>
                    <a:pt x="34" y="302"/>
                  </a:lnTo>
                  <a:lnTo>
                    <a:pt x="37" y="300"/>
                  </a:lnTo>
                  <a:lnTo>
                    <a:pt x="37" y="299"/>
                  </a:lnTo>
                  <a:lnTo>
                    <a:pt x="38" y="296"/>
                  </a:lnTo>
                  <a:lnTo>
                    <a:pt x="38" y="294"/>
                  </a:lnTo>
                  <a:lnTo>
                    <a:pt x="38" y="292"/>
                  </a:lnTo>
                  <a:lnTo>
                    <a:pt x="39" y="289"/>
                  </a:lnTo>
                  <a:lnTo>
                    <a:pt x="40" y="287"/>
                  </a:lnTo>
                  <a:lnTo>
                    <a:pt x="42" y="285"/>
                  </a:lnTo>
                  <a:lnTo>
                    <a:pt x="43" y="283"/>
                  </a:lnTo>
                  <a:lnTo>
                    <a:pt x="43" y="279"/>
                  </a:lnTo>
                  <a:lnTo>
                    <a:pt x="44" y="276"/>
                  </a:lnTo>
                  <a:lnTo>
                    <a:pt x="49" y="267"/>
                  </a:lnTo>
                  <a:lnTo>
                    <a:pt x="49" y="264"/>
                  </a:lnTo>
                  <a:lnTo>
                    <a:pt x="49" y="260"/>
                  </a:lnTo>
                  <a:lnTo>
                    <a:pt x="47" y="257"/>
                  </a:lnTo>
                  <a:lnTo>
                    <a:pt x="47" y="254"/>
                  </a:lnTo>
                  <a:lnTo>
                    <a:pt x="46" y="252"/>
                  </a:lnTo>
                  <a:lnTo>
                    <a:pt x="44" y="249"/>
                  </a:lnTo>
                  <a:lnTo>
                    <a:pt x="46" y="245"/>
                  </a:lnTo>
                  <a:lnTo>
                    <a:pt x="48" y="243"/>
                  </a:lnTo>
                  <a:lnTo>
                    <a:pt x="48" y="241"/>
                  </a:lnTo>
                  <a:lnTo>
                    <a:pt x="47" y="240"/>
                  </a:lnTo>
                  <a:lnTo>
                    <a:pt x="49" y="236"/>
                  </a:lnTo>
                  <a:lnTo>
                    <a:pt x="50" y="232"/>
                  </a:lnTo>
                  <a:lnTo>
                    <a:pt x="51" y="229"/>
                  </a:lnTo>
                  <a:lnTo>
                    <a:pt x="51" y="228"/>
                  </a:lnTo>
                  <a:lnTo>
                    <a:pt x="51" y="222"/>
                  </a:lnTo>
                  <a:lnTo>
                    <a:pt x="51" y="222"/>
                  </a:lnTo>
                  <a:lnTo>
                    <a:pt x="51" y="222"/>
                  </a:lnTo>
                  <a:lnTo>
                    <a:pt x="51" y="222"/>
                  </a:lnTo>
                  <a:lnTo>
                    <a:pt x="51" y="222"/>
                  </a:lnTo>
                  <a:lnTo>
                    <a:pt x="51" y="222"/>
                  </a:lnTo>
                  <a:lnTo>
                    <a:pt x="51" y="212"/>
                  </a:lnTo>
                  <a:lnTo>
                    <a:pt x="54" y="204"/>
                  </a:lnTo>
                  <a:lnTo>
                    <a:pt x="56" y="199"/>
                  </a:lnTo>
                  <a:lnTo>
                    <a:pt x="58" y="193"/>
                  </a:lnTo>
                  <a:lnTo>
                    <a:pt x="61" y="190"/>
                  </a:lnTo>
                  <a:lnTo>
                    <a:pt x="59" y="183"/>
                  </a:lnTo>
                  <a:lnTo>
                    <a:pt x="59" y="182"/>
                  </a:lnTo>
                  <a:lnTo>
                    <a:pt x="60" y="181"/>
                  </a:lnTo>
                  <a:lnTo>
                    <a:pt x="58" y="172"/>
                  </a:lnTo>
                  <a:lnTo>
                    <a:pt x="58" y="170"/>
                  </a:lnTo>
                  <a:lnTo>
                    <a:pt x="58" y="170"/>
                  </a:lnTo>
                  <a:lnTo>
                    <a:pt x="59" y="170"/>
                  </a:lnTo>
                  <a:lnTo>
                    <a:pt x="59" y="169"/>
                  </a:lnTo>
                  <a:lnTo>
                    <a:pt x="59" y="168"/>
                  </a:lnTo>
                  <a:lnTo>
                    <a:pt x="59" y="167"/>
                  </a:lnTo>
                  <a:lnTo>
                    <a:pt x="59" y="166"/>
                  </a:lnTo>
                  <a:lnTo>
                    <a:pt x="59" y="165"/>
                  </a:lnTo>
                  <a:lnTo>
                    <a:pt x="58" y="164"/>
                  </a:lnTo>
                  <a:lnTo>
                    <a:pt x="58" y="160"/>
                  </a:lnTo>
                  <a:lnTo>
                    <a:pt x="57" y="156"/>
                  </a:lnTo>
                  <a:lnTo>
                    <a:pt x="58" y="153"/>
                  </a:lnTo>
                  <a:lnTo>
                    <a:pt x="59" y="152"/>
                  </a:lnTo>
                  <a:lnTo>
                    <a:pt x="58" y="150"/>
                  </a:lnTo>
                  <a:lnTo>
                    <a:pt x="58" y="149"/>
                  </a:lnTo>
                  <a:lnTo>
                    <a:pt x="60" y="147"/>
                  </a:lnTo>
                  <a:lnTo>
                    <a:pt x="59" y="145"/>
                  </a:lnTo>
                  <a:lnTo>
                    <a:pt x="59" y="144"/>
                  </a:lnTo>
                  <a:lnTo>
                    <a:pt x="60" y="144"/>
                  </a:lnTo>
                  <a:lnTo>
                    <a:pt x="61" y="143"/>
                  </a:lnTo>
                  <a:lnTo>
                    <a:pt x="61" y="143"/>
                  </a:lnTo>
                  <a:lnTo>
                    <a:pt x="60" y="141"/>
                  </a:lnTo>
                  <a:lnTo>
                    <a:pt x="61" y="140"/>
                  </a:lnTo>
                  <a:lnTo>
                    <a:pt x="63" y="134"/>
                  </a:lnTo>
                  <a:lnTo>
                    <a:pt x="61" y="134"/>
                  </a:lnTo>
                  <a:lnTo>
                    <a:pt x="61" y="133"/>
                  </a:lnTo>
                  <a:lnTo>
                    <a:pt x="61" y="133"/>
                  </a:lnTo>
                  <a:lnTo>
                    <a:pt x="61" y="133"/>
                  </a:lnTo>
                  <a:lnTo>
                    <a:pt x="63" y="132"/>
                  </a:lnTo>
                  <a:lnTo>
                    <a:pt x="61" y="131"/>
                  </a:lnTo>
                  <a:lnTo>
                    <a:pt x="61" y="128"/>
                  </a:lnTo>
                  <a:lnTo>
                    <a:pt x="61" y="126"/>
                  </a:lnTo>
                  <a:lnTo>
                    <a:pt x="61" y="125"/>
                  </a:lnTo>
                  <a:lnTo>
                    <a:pt x="60" y="124"/>
                  </a:lnTo>
                  <a:lnTo>
                    <a:pt x="60" y="119"/>
                  </a:lnTo>
                  <a:lnTo>
                    <a:pt x="60" y="118"/>
                  </a:lnTo>
                  <a:lnTo>
                    <a:pt x="60" y="118"/>
                  </a:lnTo>
                  <a:lnTo>
                    <a:pt x="61" y="118"/>
                  </a:lnTo>
                  <a:lnTo>
                    <a:pt x="61" y="118"/>
                  </a:lnTo>
                  <a:lnTo>
                    <a:pt x="61" y="118"/>
                  </a:lnTo>
                  <a:lnTo>
                    <a:pt x="61" y="117"/>
                  </a:lnTo>
                  <a:lnTo>
                    <a:pt x="61" y="117"/>
                  </a:lnTo>
                  <a:lnTo>
                    <a:pt x="60" y="116"/>
                  </a:lnTo>
                  <a:lnTo>
                    <a:pt x="60" y="116"/>
                  </a:lnTo>
                  <a:lnTo>
                    <a:pt x="60" y="115"/>
                  </a:lnTo>
                  <a:lnTo>
                    <a:pt x="59" y="114"/>
                  </a:lnTo>
                  <a:lnTo>
                    <a:pt x="60" y="114"/>
                  </a:lnTo>
                  <a:lnTo>
                    <a:pt x="61" y="114"/>
                  </a:lnTo>
                  <a:lnTo>
                    <a:pt x="60" y="112"/>
                  </a:lnTo>
                  <a:lnTo>
                    <a:pt x="60" y="112"/>
                  </a:lnTo>
                  <a:lnTo>
                    <a:pt x="60" y="111"/>
                  </a:lnTo>
                  <a:lnTo>
                    <a:pt x="61" y="111"/>
                  </a:lnTo>
                  <a:lnTo>
                    <a:pt x="60" y="111"/>
                  </a:lnTo>
                  <a:lnTo>
                    <a:pt x="60" y="110"/>
                  </a:lnTo>
                  <a:lnTo>
                    <a:pt x="60" y="111"/>
                  </a:lnTo>
                  <a:lnTo>
                    <a:pt x="60" y="110"/>
                  </a:lnTo>
                  <a:lnTo>
                    <a:pt x="61" y="110"/>
                  </a:lnTo>
                  <a:lnTo>
                    <a:pt x="61" y="109"/>
                  </a:lnTo>
                  <a:lnTo>
                    <a:pt x="61" y="109"/>
                  </a:lnTo>
                  <a:lnTo>
                    <a:pt x="63" y="108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61" y="107"/>
                  </a:lnTo>
                  <a:lnTo>
                    <a:pt x="61" y="107"/>
                  </a:lnTo>
                  <a:lnTo>
                    <a:pt x="61" y="107"/>
                  </a:lnTo>
                  <a:lnTo>
                    <a:pt x="61" y="106"/>
                  </a:lnTo>
                  <a:lnTo>
                    <a:pt x="61" y="105"/>
                  </a:lnTo>
                  <a:lnTo>
                    <a:pt x="63" y="105"/>
                  </a:lnTo>
                  <a:lnTo>
                    <a:pt x="63" y="105"/>
                  </a:lnTo>
                  <a:lnTo>
                    <a:pt x="63" y="103"/>
                  </a:lnTo>
                  <a:lnTo>
                    <a:pt x="63" y="102"/>
                  </a:lnTo>
                  <a:lnTo>
                    <a:pt x="61" y="102"/>
                  </a:lnTo>
                  <a:lnTo>
                    <a:pt x="61" y="101"/>
                  </a:lnTo>
                  <a:lnTo>
                    <a:pt x="60" y="101"/>
                  </a:lnTo>
                  <a:lnTo>
                    <a:pt x="60" y="101"/>
                  </a:lnTo>
                  <a:lnTo>
                    <a:pt x="60" y="100"/>
                  </a:lnTo>
                  <a:lnTo>
                    <a:pt x="61" y="100"/>
                  </a:lnTo>
                  <a:lnTo>
                    <a:pt x="61" y="99"/>
                  </a:lnTo>
                  <a:lnTo>
                    <a:pt x="61" y="97"/>
                  </a:lnTo>
                  <a:lnTo>
                    <a:pt x="61" y="98"/>
                  </a:lnTo>
                  <a:lnTo>
                    <a:pt x="63" y="97"/>
                  </a:lnTo>
                  <a:lnTo>
                    <a:pt x="63" y="95"/>
                  </a:lnTo>
                  <a:lnTo>
                    <a:pt x="63" y="97"/>
                  </a:lnTo>
                  <a:lnTo>
                    <a:pt x="63" y="97"/>
                  </a:lnTo>
                  <a:lnTo>
                    <a:pt x="63" y="97"/>
                  </a:lnTo>
                  <a:lnTo>
                    <a:pt x="63" y="95"/>
                  </a:lnTo>
                  <a:lnTo>
                    <a:pt x="63" y="94"/>
                  </a:lnTo>
                  <a:lnTo>
                    <a:pt x="63" y="91"/>
                  </a:lnTo>
                  <a:lnTo>
                    <a:pt x="61" y="91"/>
                  </a:lnTo>
                  <a:lnTo>
                    <a:pt x="61" y="90"/>
                  </a:lnTo>
                  <a:lnTo>
                    <a:pt x="63" y="90"/>
                  </a:lnTo>
                  <a:lnTo>
                    <a:pt x="63" y="89"/>
                  </a:lnTo>
                  <a:lnTo>
                    <a:pt x="61" y="89"/>
                  </a:lnTo>
                  <a:lnTo>
                    <a:pt x="61" y="88"/>
                  </a:lnTo>
                  <a:lnTo>
                    <a:pt x="61" y="86"/>
                  </a:lnTo>
                  <a:lnTo>
                    <a:pt x="61" y="86"/>
                  </a:lnTo>
                  <a:lnTo>
                    <a:pt x="61" y="85"/>
                  </a:lnTo>
                  <a:lnTo>
                    <a:pt x="63" y="85"/>
                  </a:lnTo>
                  <a:lnTo>
                    <a:pt x="65" y="83"/>
                  </a:lnTo>
                  <a:lnTo>
                    <a:pt x="66" y="82"/>
                  </a:lnTo>
                  <a:lnTo>
                    <a:pt x="66" y="82"/>
                  </a:lnTo>
                  <a:lnTo>
                    <a:pt x="66" y="82"/>
                  </a:lnTo>
                  <a:lnTo>
                    <a:pt x="68" y="82"/>
                  </a:lnTo>
                  <a:lnTo>
                    <a:pt x="69" y="82"/>
                  </a:lnTo>
                  <a:lnTo>
                    <a:pt x="70" y="81"/>
                  </a:lnTo>
                  <a:lnTo>
                    <a:pt x="74" y="78"/>
                  </a:lnTo>
                  <a:lnTo>
                    <a:pt x="78" y="75"/>
                  </a:lnTo>
                  <a:lnTo>
                    <a:pt x="81" y="74"/>
                  </a:lnTo>
                  <a:lnTo>
                    <a:pt x="81" y="74"/>
                  </a:lnTo>
                  <a:lnTo>
                    <a:pt x="81" y="74"/>
                  </a:lnTo>
                  <a:lnTo>
                    <a:pt x="82" y="74"/>
                  </a:lnTo>
                  <a:lnTo>
                    <a:pt x="82" y="74"/>
                  </a:lnTo>
                  <a:lnTo>
                    <a:pt x="83" y="74"/>
                  </a:lnTo>
                  <a:lnTo>
                    <a:pt x="83" y="74"/>
                  </a:lnTo>
                  <a:lnTo>
                    <a:pt x="84" y="75"/>
                  </a:lnTo>
                  <a:lnTo>
                    <a:pt x="94" y="78"/>
                  </a:lnTo>
                  <a:lnTo>
                    <a:pt x="95" y="78"/>
                  </a:lnTo>
                  <a:lnTo>
                    <a:pt x="96" y="81"/>
                  </a:lnTo>
                  <a:lnTo>
                    <a:pt x="98" y="81"/>
                  </a:lnTo>
                  <a:lnTo>
                    <a:pt x="99" y="81"/>
                  </a:lnTo>
                  <a:lnTo>
                    <a:pt x="99" y="81"/>
                  </a:lnTo>
                  <a:lnTo>
                    <a:pt x="99" y="82"/>
                  </a:lnTo>
                  <a:lnTo>
                    <a:pt x="99" y="82"/>
                  </a:lnTo>
                  <a:lnTo>
                    <a:pt x="99" y="83"/>
                  </a:lnTo>
                  <a:lnTo>
                    <a:pt x="99" y="83"/>
                  </a:lnTo>
                  <a:lnTo>
                    <a:pt x="99" y="84"/>
                  </a:lnTo>
                  <a:lnTo>
                    <a:pt x="100" y="84"/>
                  </a:lnTo>
                  <a:lnTo>
                    <a:pt x="101" y="85"/>
                  </a:lnTo>
                  <a:lnTo>
                    <a:pt x="102" y="84"/>
                  </a:lnTo>
                  <a:lnTo>
                    <a:pt x="104" y="85"/>
                  </a:lnTo>
                  <a:lnTo>
                    <a:pt x="106" y="86"/>
                  </a:lnTo>
                  <a:lnTo>
                    <a:pt x="106" y="89"/>
                  </a:lnTo>
                  <a:lnTo>
                    <a:pt x="106" y="90"/>
                  </a:lnTo>
                  <a:lnTo>
                    <a:pt x="107" y="92"/>
                  </a:lnTo>
                  <a:lnTo>
                    <a:pt x="110" y="99"/>
                  </a:lnTo>
                  <a:lnTo>
                    <a:pt x="111" y="100"/>
                  </a:lnTo>
                  <a:lnTo>
                    <a:pt x="111" y="101"/>
                  </a:lnTo>
                  <a:lnTo>
                    <a:pt x="111" y="101"/>
                  </a:lnTo>
                  <a:lnTo>
                    <a:pt x="112" y="101"/>
                  </a:lnTo>
                  <a:lnTo>
                    <a:pt x="115" y="101"/>
                  </a:lnTo>
                  <a:lnTo>
                    <a:pt x="118" y="101"/>
                  </a:lnTo>
                  <a:lnTo>
                    <a:pt x="118" y="101"/>
                  </a:lnTo>
                  <a:lnTo>
                    <a:pt x="119" y="101"/>
                  </a:lnTo>
                  <a:lnTo>
                    <a:pt x="120" y="101"/>
                  </a:lnTo>
                  <a:lnTo>
                    <a:pt x="120" y="101"/>
                  </a:lnTo>
                  <a:lnTo>
                    <a:pt x="121" y="100"/>
                  </a:lnTo>
                  <a:lnTo>
                    <a:pt x="123" y="100"/>
                  </a:lnTo>
                  <a:lnTo>
                    <a:pt x="124" y="100"/>
                  </a:lnTo>
                  <a:lnTo>
                    <a:pt x="127" y="103"/>
                  </a:lnTo>
                  <a:lnTo>
                    <a:pt x="133" y="108"/>
                  </a:lnTo>
                  <a:lnTo>
                    <a:pt x="142" y="117"/>
                  </a:lnTo>
                  <a:lnTo>
                    <a:pt x="143" y="117"/>
                  </a:lnTo>
                  <a:lnTo>
                    <a:pt x="145" y="118"/>
                  </a:lnTo>
                  <a:lnTo>
                    <a:pt x="151" y="118"/>
                  </a:lnTo>
                  <a:lnTo>
                    <a:pt x="152" y="119"/>
                  </a:lnTo>
                  <a:lnTo>
                    <a:pt x="155" y="120"/>
                  </a:lnTo>
                  <a:lnTo>
                    <a:pt x="169" y="122"/>
                  </a:lnTo>
                  <a:lnTo>
                    <a:pt x="173" y="124"/>
                  </a:lnTo>
                  <a:lnTo>
                    <a:pt x="175" y="124"/>
                  </a:lnTo>
                  <a:lnTo>
                    <a:pt x="177" y="124"/>
                  </a:lnTo>
                  <a:lnTo>
                    <a:pt x="184" y="125"/>
                  </a:lnTo>
                  <a:lnTo>
                    <a:pt x="185" y="125"/>
                  </a:lnTo>
                  <a:lnTo>
                    <a:pt x="186" y="125"/>
                  </a:lnTo>
                  <a:lnTo>
                    <a:pt x="202" y="11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28" y="97"/>
                  </a:lnTo>
                  <a:lnTo>
                    <a:pt x="245" y="85"/>
                  </a:lnTo>
                  <a:lnTo>
                    <a:pt x="253" y="81"/>
                  </a:lnTo>
                  <a:lnTo>
                    <a:pt x="262" y="75"/>
                  </a:lnTo>
                  <a:lnTo>
                    <a:pt x="279" y="64"/>
                  </a:lnTo>
                  <a:lnTo>
                    <a:pt x="296" y="52"/>
                  </a:lnTo>
                  <a:lnTo>
                    <a:pt x="308" y="44"/>
                  </a:lnTo>
                  <a:lnTo>
                    <a:pt x="326" y="34"/>
                  </a:lnTo>
                  <a:lnTo>
                    <a:pt x="334" y="28"/>
                  </a:lnTo>
                  <a:lnTo>
                    <a:pt x="355" y="15"/>
                  </a:lnTo>
                  <a:lnTo>
                    <a:pt x="379" y="0"/>
                  </a:lnTo>
                  <a:lnTo>
                    <a:pt x="384" y="17"/>
                  </a:lnTo>
                  <a:lnTo>
                    <a:pt x="388" y="32"/>
                  </a:lnTo>
                  <a:lnTo>
                    <a:pt x="392" y="44"/>
                  </a:lnTo>
                  <a:lnTo>
                    <a:pt x="396" y="61"/>
                  </a:lnTo>
                  <a:lnTo>
                    <a:pt x="401" y="78"/>
                  </a:lnTo>
                  <a:lnTo>
                    <a:pt x="408" y="103"/>
                  </a:lnTo>
                  <a:lnTo>
                    <a:pt x="400" y="106"/>
                  </a:lnTo>
                  <a:lnTo>
                    <a:pt x="400" y="106"/>
                  </a:lnTo>
                  <a:lnTo>
                    <a:pt x="400" y="106"/>
                  </a:lnTo>
                  <a:lnTo>
                    <a:pt x="400" y="106"/>
                  </a:lnTo>
                  <a:lnTo>
                    <a:pt x="400" y="107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6" y="126"/>
                  </a:lnTo>
                  <a:lnTo>
                    <a:pt x="426" y="120"/>
                  </a:lnTo>
                  <a:lnTo>
                    <a:pt x="428" y="122"/>
                  </a:lnTo>
                  <a:lnTo>
                    <a:pt x="429" y="125"/>
                  </a:lnTo>
                  <a:lnTo>
                    <a:pt x="431" y="133"/>
                  </a:lnTo>
                  <a:lnTo>
                    <a:pt x="429" y="137"/>
                  </a:lnTo>
                  <a:lnTo>
                    <a:pt x="417" y="148"/>
                  </a:lnTo>
                  <a:lnTo>
                    <a:pt x="417" y="148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5" name="Freeform 65">
              <a:extLst>
                <a:ext uri="{FF2B5EF4-FFF2-40B4-BE49-F238E27FC236}">
                  <a16:creationId xmlns:a16="http://schemas.microsoft.com/office/drawing/2014/main" id="{BDDFC86B-CD21-EA8A-84F0-B8CF8FC3B4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7788" y="2859088"/>
              <a:ext cx="1885950" cy="1130300"/>
            </a:xfrm>
            <a:custGeom>
              <a:avLst/>
              <a:gdLst>
                <a:gd name="T0" fmla="*/ 1041 w 1188"/>
                <a:gd name="T1" fmla="*/ 711 h 712"/>
                <a:gd name="T2" fmla="*/ 976 w 1188"/>
                <a:gd name="T3" fmla="*/ 704 h 712"/>
                <a:gd name="T4" fmla="*/ 953 w 1188"/>
                <a:gd name="T5" fmla="*/ 704 h 712"/>
                <a:gd name="T6" fmla="*/ 87 w 1188"/>
                <a:gd name="T7" fmla="*/ 659 h 712"/>
                <a:gd name="T8" fmla="*/ 1116 w 1188"/>
                <a:gd name="T9" fmla="*/ 662 h 712"/>
                <a:gd name="T10" fmla="*/ 1152 w 1188"/>
                <a:gd name="T11" fmla="*/ 657 h 712"/>
                <a:gd name="T12" fmla="*/ 1186 w 1188"/>
                <a:gd name="T13" fmla="*/ 667 h 712"/>
                <a:gd name="T14" fmla="*/ 1155 w 1188"/>
                <a:gd name="T15" fmla="*/ 684 h 712"/>
                <a:gd name="T16" fmla="*/ 1098 w 1188"/>
                <a:gd name="T17" fmla="*/ 691 h 712"/>
                <a:gd name="T18" fmla="*/ 1075 w 1188"/>
                <a:gd name="T19" fmla="*/ 665 h 712"/>
                <a:gd name="T20" fmla="*/ 21 w 1188"/>
                <a:gd name="T21" fmla="*/ 543 h 712"/>
                <a:gd name="T22" fmla="*/ 14 w 1188"/>
                <a:gd name="T23" fmla="*/ 520 h 712"/>
                <a:gd name="T24" fmla="*/ 8 w 1188"/>
                <a:gd name="T25" fmla="*/ 376 h 712"/>
                <a:gd name="T26" fmla="*/ 1 w 1188"/>
                <a:gd name="T27" fmla="*/ 376 h 712"/>
                <a:gd name="T28" fmla="*/ 1032 w 1188"/>
                <a:gd name="T29" fmla="*/ 218 h 712"/>
                <a:gd name="T30" fmla="*/ 1012 w 1188"/>
                <a:gd name="T31" fmla="*/ 259 h 712"/>
                <a:gd name="T32" fmla="*/ 956 w 1188"/>
                <a:gd name="T33" fmla="*/ 306 h 712"/>
                <a:gd name="T34" fmla="*/ 961 w 1188"/>
                <a:gd name="T35" fmla="*/ 350 h 712"/>
                <a:gd name="T36" fmla="*/ 925 w 1188"/>
                <a:gd name="T37" fmla="*/ 369 h 712"/>
                <a:gd name="T38" fmla="*/ 904 w 1188"/>
                <a:gd name="T39" fmla="*/ 382 h 712"/>
                <a:gd name="T40" fmla="*/ 844 w 1188"/>
                <a:gd name="T41" fmla="*/ 401 h 712"/>
                <a:gd name="T42" fmla="*/ 744 w 1188"/>
                <a:gd name="T43" fmla="*/ 435 h 712"/>
                <a:gd name="T44" fmla="*/ 658 w 1188"/>
                <a:gd name="T45" fmla="*/ 467 h 712"/>
                <a:gd name="T46" fmla="*/ 633 w 1188"/>
                <a:gd name="T47" fmla="*/ 492 h 712"/>
                <a:gd name="T48" fmla="*/ 609 w 1188"/>
                <a:gd name="T49" fmla="*/ 515 h 712"/>
                <a:gd name="T50" fmla="*/ 556 w 1188"/>
                <a:gd name="T51" fmla="*/ 517 h 712"/>
                <a:gd name="T52" fmla="*/ 433 w 1188"/>
                <a:gd name="T53" fmla="*/ 567 h 712"/>
                <a:gd name="T54" fmla="*/ 362 w 1188"/>
                <a:gd name="T55" fmla="*/ 580 h 712"/>
                <a:gd name="T56" fmla="*/ 282 w 1188"/>
                <a:gd name="T57" fmla="*/ 615 h 712"/>
                <a:gd name="T58" fmla="*/ 245 w 1188"/>
                <a:gd name="T59" fmla="*/ 647 h 712"/>
                <a:gd name="T60" fmla="*/ 242 w 1188"/>
                <a:gd name="T61" fmla="*/ 640 h 712"/>
                <a:gd name="T62" fmla="*/ 235 w 1188"/>
                <a:gd name="T63" fmla="*/ 647 h 712"/>
                <a:gd name="T64" fmla="*/ 213 w 1188"/>
                <a:gd name="T65" fmla="*/ 643 h 712"/>
                <a:gd name="T66" fmla="*/ 168 w 1188"/>
                <a:gd name="T67" fmla="*/ 659 h 712"/>
                <a:gd name="T68" fmla="*/ 147 w 1188"/>
                <a:gd name="T69" fmla="*/ 662 h 712"/>
                <a:gd name="T70" fmla="*/ 114 w 1188"/>
                <a:gd name="T71" fmla="*/ 650 h 712"/>
                <a:gd name="T72" fmla="*/ 89 w 1188"/>
                <a:gd name="T73" fmla="*/ 634 h 712"/>
                <a:gd name="T74" fmla="*/ 75 w 1188"/>
                <a:gd name="T75" fmla="*/ 608 h 712"/>
                <a:gd name="T76" fmla="*/ 61 w 1188"/>
                <a:gd name="T77" fmla="*/ 524 h 712"/>
                <a:gd name="T78" fmla="*/ 40 w 1188"/>
                <a:gd name="T79" fmla="*/ 467 h 712"/>
                <a:gd name="T80" fmla="*/ 45 w 1188"/>
                <a:gd name="T81" fmla="*/ 452 h 712"/>
                <a:gd name="T82" fmla="*/ 35 w 1188"/>
                <a:gd name="T83" fmla="*/ 426 h 712"/>
                <a:gd name="T84" fmla="*/ 34 w 1188"/>
                <a:gd name="T85" fmla="*/ 416 h 712"/>
                <a:gd name="T86" fmla="*/ 9 w 1188"/>
                <a:gd name="T87" fmla="*/ 397 h 712"/>
                <a:gd name="T88" fmla="*/ 17 w 1188"/>
                <a:gd name="T89" fmla="*/ 382 h 712"/>
                <a:gd name="T90" fmla="*/ 26 w 1188"/>
                <a:gd name="T91" fmla="*/ 382 h 712"/>
                <a:gd name="T92" fmla="*/ 15 w 1188"/>
                <a:gd name="T93" fmla="*/ 350 h 712"/>
                <a:gd name="T94" fmla="*/ 28 w 1188"/>
                <a:gd name="T95" fmla="*/ 325 h 712"/>
                <a:gd name="T96" fmla="*/ 36 w 1188"/>
                <a:gd name="T97" fmla="*/ 267 h 712"/>
                <a:gd name="T98" fmla="*/ 63 w 1188"/>
                <a:gd name="T99" fmla="*/ 244 h 712"/>
                <a:gd name="T100" fmla="*/ 55 w 1188"/>
                <a:gd name="T101" fmla="*/ 217 h 712"/>
                <a:gd name="T102" fmla="*/ 70 w 1188"/>
                <a:gd name="T103" fmla="*/ 183 h 712"/>
                <a:gd name="T104" fmla="*/ 113 w 1188"/>
                <a:gd name="T105" fmla="*/ 170 h 712"/>
                <a:gd name="T106" fmla="*/ 142 w 1188"/>
                <a:gd name="T107" fmla="*/ 173 h 712"/>
                <a:gd name="T108" fmla="*/ 200 w 1188"/>
                <a:gd name="T109" fmla="*/ 167 h 712"/>
                <a:gd name="T110" fmla="*/ 416 w 1188"/>
                <a:gd name="T111" fmla="*/ 183 h 712"/>
                <a:gd name="T112" fmla="*/ 524 w 1188"/>
                <a:gd name="T113" fmla="*/ 131 h 712"/>
                <a:gd name="T114" fmla="*/ 728 w 1188"/>
                <a:gd name="T115" fmla="*/ 30 h 712"/>
                <a:gd name="T116" fmla="*/ 943 w 1188"/>
                <a:gd name="T117" fmla="*/ 20 h 712"/>
                <a:gd name="T118" fmla="*/ 1010 w 1188"/>
                <a:gd name="T119" fmla="*/ 17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88" h="712">
                  <a:moveTo>
                    <a:pt x="1066" y="712"/>
                  </a:moveTo>
                  <a:lnTo>
                    <a:pt x="1067" y="712"/>
                  </a:lnTo>
                  <a:lnTo>
                    <a:pt x="1064" y="712"/>
                  </a:lnTo>
                  <a:lnTo>
                    <a:pt x="1062" y="712"/>
                  </a:lnTo>
                  <a:lnTo>
                    <a:pt x="1060" y="711"/>
                  </a:lnTo>
                  <a:lnTo>
                    <a:pt x="1063" y="711"/>
                  </a:lnTo>
                  <a:lnTo>
                    <a:pt x="1065" y="711"/>
                  </a:lnTo>
                  <a:lnTo>
                    <a:pt x="1066" y="712"/>
                  </a:lnTo>
                  <a:close/>
                  <a:moveTo>
                    <a:pt x="1040" y="706"/>
                  </a:moveTo>
                  <a:lnTo>
                    <a:pt x="1041" y="707"/>
                  </a:lnTo>
                  <a:lnTo>
                    <a:pt x="1042" y="707"/>
                  </a:lnTo>
                  <a:lnTo>
                    <a:pt x="1045" y="707"/>
                  </a:lnTo>
                  <a:lnTo>
                    <a:pt x="1045" y="709"/>
                  </a:lnTo>
                  <a:lnTo>
                    <a:pt x="1045" y="710"/>
                  </a:lnTo>
                  <a:lnTo>
                    <a:pt x="1044" y="711"/>
                  </a:lnTo>
                  <a:lnTo>
                    <a:pt x="1041" y="711"/>
                  </a:lnTo>
                  <a:lnTo>
                    <a:pt x="1039" y="710"/>
                  </a:lnTo>
                  <a:lnTo>
                    <a:pt x="1037" y="708"/>
                  </a:lnTo>
                  <a:lnTo>
                    <a:pt x="1034" y="708"/>
                  </a:lnTo>
                  <a:lnTo>
                    <a:pt x="1034" y="707"/>
                  </a:lnTo>
                  <a:lnTo>
                    <a:pt x="1037" y="706"/>
                  </a:lnTo>
                  <a:lnTo>
                    <a:pt x="1038" y="707"/>
                  </a:lnTo>
                  <a:lnTo>
                    <a:pt x="1039" y="706"/>
                  </a:lnTo>
                  <a:lnTo>
                    <a:pt x="1040" y="706"/>
                  </a:lnTo>
                  <a:close/>
                  <a:moveTo>
                    <a:pt x="954" y="702"/>
                  </a:moveTo>
                  <a:lnTo>
                    <a:pt x="956" y="703"/>
                  </a:lnTo>
                  <a:lnTo>
                    <a:pt x="959" y="703"/>
                  </a:lnTo>
                  <a:lnTo>
                    <a:pt x="961" y="703"/>
                  </a:lnTo>
                  <a:lnTo>
                    <a:pt x="965" y="703"/>
                  </a:lnTo>
                  <a:lnTo>
                    <a:pt x="969" y="704"/>
                  </a:lnTo>
                  <a:lnTo>
                    <a:pt x="975" y="703"/>
                  </a:lnTo>
                  <a:lnTo>
                    <a:pt x="976" y="704"/>
                  </a:lnTo>
                  <a:lnTo>
                    <a:pt x="975" y="706"/>
                  </a:lnTo>
                  <a:lnTo>
                    <a:pt x="973" y="707"/>
                  </a:lnTo>
                  <a:lnTo>
                    <a:pt x="975" y="707"/>
                  </a:lnTo>
                  <a:lnTo>
                    <a:pt x="976" y="709"/>
                  </a:lnTo>
                  <a:lnTo>
                    <a:pt x="972" y="708"/>
                  </a:lnTo>
                  <a:lnTo>
                    <a:pt x="971" y="709"/>
                  </a:lnTo>
                  <a:lnTo>
                    <a:pt x="970" y="709"/>
                  </a:lnTo>
                  <a:lnTo>
                    <a:pt x="965" y="708"/>
                  </a:lnTo>
                  <a:lnTo>
                    <a:pt x="961" y="708"/>
                  </a:lnTo>
                  <a:lnTo>
                    <a:pt x="960" y="707"/>
                  </a:lnTo>
                  <a:lnTo>
                    <a:pt x="959" y="706"/>
                  </a:lnTo>
                  <a:lnTo>
                    <a:pt x="958" y="706"/>
                  </a:lnTo>
                  <a:lnTo>
                    <a:pt x="955" y="707"/>
                  </a:lnTo>
                  <a:lnTo>
                    <a:pt x="954" y="707"/>
                  </a:lnTo>
                  <a:lnTo>
                    <a:pt x="954" y="706"/>
                  </a:lnTo>
                  <a:lnTo>
                    <a:pt x="953" y="704"/>
                  </a:lnTo>
                  <a:lnTo>
                    <a:pt x="952" y="704"/>
                  </a:lnTo>
                  <a:lnTo>
                    <a:pt x="951" y="703"/>
                  </a:lnTo>
                  <a:lnTo>
                    <a:pt x="950" y="703"/>
                  </a:lnTo>
                  <a:lnTo>
                    <a:pt x="949" y="703"/>
                  </a:lnTo>
                  <a:lnTo>
                    <a:pt x="947" y="703"/>
                  </a:lnTo>
                  <a:lnTo>
                    <a:pt x="944" y="701"/>
                  </a:lnTo>
                  <a:lnTo>
                    <a:pt x="943" y="700"/>
                  </a:lnTo>
                  <a:lnTo>
                    <a:pt x="945" y="700"/>
                  </a:lnTo>
                  <a:lnTo>
                    <a:pt x="946" y="700"/>
                  </a:lnTo>
                  <a:lnTo>
                    <a:pt x="949" y="700"/>
                  </a:lnTo>
                  <a:lnTo>
                    <a:pt x="952" y="700"/>
                  </a:lnTo>
                  <a:lnTo>
                    <a:pt x="954" y="702"/>
                  </a:lnTo>
                  <a:close/>
                  <a:moveTo>
                    <a:pt x="89" y="658"/>
                  </a:moveTo>
                  <a:lnTo>
                    <a:pt x="89" y="659"/>
                  </a:lnTo>
                  <a:lnTo>
                    <a:pt x="88" y="660"/>
                  </a:lnTo>
                  <a:lnTo>
                    <a:pt x="87" y="659"/>
                  </a:lnTo>
                  <a:lnTo>
                    <a:pt x="86" y="658"/>
                  </a:lnTo>
                  <a:lnTo>
                    <a:pt x="84" y="658"/>
                  </a:lnTo>
                  <a:lnTo>
                    <a:pt x="83" y="658"/>
                  </a:lnTo>
                  <a:lnTo>
                    <a:pt x="83" y="656"/>
                  </a:lnTo>
                  <a:lnTo>
                    <a:pt x="84" y="656"/>
                  </a:lnTo>
                  <a:lnTo>
                    <a:pt x="87" y="656"/>
                  </a:lnTo>
                  <a:lnTo>
                    <a:pt x="89" y="656"/>
                  </a:lnTo>
                  <a:lnTo>
                    <a:pt x="89" y="657"/>
                  </a:lnTo>
                  <a:lnTo>
                    <a:pt x="89" y="658"/>
                  </a:lnTo>
                  <a:close/>
                  <a:moveTo>
                    <a:pt x="1093" y="652"/>
                  </a:moveTo>
                  <a:lnTo>
                    <a:pt x="1097" y="652"/>
                  </a:lnTo>
                  <a:lnTo>
                    <a:pt x="1099" y="652"/>
                  </a:lnTo>
                  <a:lnTo>
                    <a:pt x="1101" y="652"/>
                  </a:lnTo>
                  <a:lnTo>
                    <a:pt x="1105" y="656"/>
                  </a:lnTo>
                  <a:lnTo>
                    <a:pt x="1111" y="661"/>
                  </a:lnTo>
                  <a:lnTo>
                    <a:pt x="1116" y="662"/>
                  </a:lnTo>
                  <a:lnTo>
                    <a:pt x="1120" y="664"/>
                  </a:lnTo>
                  <a:lnTo>
                    <a:pt x="1122" y="660"/>
                  </a:lnTo>
                  <a:lnTo>
                    <a:pt x="1123" y="658"/>
                  </a:lnTo>
                  <a:lnTo>
                    <a:pt x="1126" y="658"/>
                  </a:lnTo>
                  <a:lnTo>
                    <a:pt x="1127" y="658"/>
                  </a:lnTo>
                  <a:lnTo>
                    <a:pt x="1129" y="659"/>
                  </a:lnTo>
                  <a:lnTo>
                    <a:pt x="1133" y="658"/>
                  </a:lnTo>
                  <a:lnTo>
                    <a:pt x="1136" y="658"/>
                  </a:lnTo>
                  <a:lnTo>
                    <a:pt x="1140" y="656"/>
                  </a:lnTo>
                  <a:lnTo>
                    <a:pt x="1141" y="656"/>
                  </a:lnTo>
                  <a:lnTo>
                    <a:pt x="1143" y="654"/>
                  </a:lnTo>
                  <a:lnTo>
                    <a:pt x="1144" y="653"/>
                  </a:lnTo>
                  <a:lnTo>
                    <a:pt x="1146" y="652"/>
                  </a:lnTo>
                  <a:lnTo>
                    <a:pt x="1149" y="653"/>
                  </a:lnTo>
                  <a:lnTo>
                    <a:pt x="1150" y="654"/>
                  </a:lnTo>
                  <a:lnTo>
                    <a:pt x="1152" y="657"/>
                  </a:lnTo>
                  <a:lnTo>
                    <a:pt x="1153" y="656"/>
                  </a:lnTo>
                  <a:lnTo>
                    <a:pt x="1154" y="656"/>
                  </a:lnTo>
                  <a:lnTo>
                    <a:pt x="1155" y="656"/>
                  </a:lnTo>
                  <a:lnTo>
                    <a:pt x="1155" y="657"/>
                  </a:lnTo>
                  <a:lnTo>
                    <a:pt x="1157" y="658"/>
                  </a:lnTo>
                  <a:lnTo>
                    <a:pt x="1159" y="658"/>
                  </a:lnTo>
                  <a:lnTo>
                    <a:pt x="1161" y="658"/>
                  </a:lnTo>
                  <a:lnTo>
                    <a:pt x="1162" y="660"/>
                  </a:lnTo>
                  <a:lnTo>
                    <a:pt x="1163" y="660"/>
                  </a:lnTo>
                  <a:lnTo>
                    <a:pt x="1167" y="661"/>
                  </a:lnTo>
                  <a:lnTo>
                    <a:pt x="1171" y="662"/>
                  </a:lnTo>
                  <a:lnTo>
                    <a:pt x="1175" y="665"/>
                  </a:lnTo>
                  <a:lnTo>
                    <a:pt x="1177" y="666"/>
                  </a:lnTo>
                  <a:lnTo>
                    <a:pt x="1181" y="668"/>
                  </a:lnTo>
                  <a:lnTo>
                    <a:pt x="1185" y="668"/>
                  </a:lnTo>
                  <a:lnTo>
                    <a:pt x="1186" y="667"/>
                  </a:lnTo>
                  <a:lnTo>
                    <a:pt x="1187" y="667"/>
                  </a:lnTo>
                  <a:lnTo>
                    <a:pt x="1188" y="668"/>
                  </a:lnTo>
                  <a:lnTo>
                    <a:pt x="1187" y="669"/>
                  </a:lnTo>
                  <a:lnTo>
                    <a:pt x="1185" y="670"/>
                  </a:lnTo>
                  <a:lnTo>
                    <a:pt x="1183" y="670"/>
                  </a:lnTo>
                  <a:lnTo>
                    <a:pt x="1180" y="672"/>
                  </a:lnTo>
                  <a:lnTo>
                    <a:pt x="1179" y="672"/>
                  </a:lnTo>
                  <a:lnTo>
                    <a:pt x="1179" y="675"/>
                  </a:lnTo>
                  <a:lnTo>
                    <a:pt x="1175" y="676"/>
                  </a:lnTo>
                  <a:lnTo>
                    <a:pt x="1171" y="677"/>
                  </a:lnTo>
                  <a:lnTo>
                    <a:pt x="1168" y="678"/>
                  </a:lnTo>
                  <a:lnTo>
                    <a:pt x="1163" y="678"/>
                  </a:lnTo>
                  <a:lnTo>
                    <a:pt x="1160" y="679"/>
                  </a:lnTo>
                  <a:lnTo>
                    <a:pt x="1159" y="681"/>
                  </a:lnTo>
                  <a:lnTo>
                    <a:pt x="1157" y="683"/>
                  </a:lnTo>
                  <a:lnTo>
                    <a:pt x="1155" y="684"/>
                  </a:lnTo>
                  <a:lnTo>
                    <a:pt x="1153" y="685"/>
                  </a:lnTo>
                  <a:lnTo>
                    <a:pt x="1151" y="687"/>
                  </a:lnTo>
                  <a:lnTo>
                    <a:pt x="1149" y="689"/>
                  </a:lnTo>
                  <a:lnTo>
                    <a:pt x="1146" y="689"/>
                  </a:lnTo>
                  <a:lnTo>
                    <a:pt x="1142" y="689"/>
                  </a:lnTo>
                  <a:lnTo>
                    <a:pt x="1140" y="689"/>
                  </a:lnTo>
                  <a:lnTo>
                    <a:pt x="1139" y="689"/>
                  </a:lnTo>
                  <a:lnTo>
                    <a:pt x="1136" y="691"/>
                  </a:lnTo>
                  <a:lnTo>
                    <a:pt x="1134" y="690"/>
                  </a:lnTo>
                  <a:lnTo>
                    <a:pt x="1132" y="690"/>
                  </a:lnTo>
                  <a:lnTo>
                    <a:pt x="1129" y="690"/>
                  </a:lnTo>
                  <a:lnTo>
                    <a:pt x="1125" y="691"/>
                  </a:lnTo>
                  <a:lnTo>
                    <a:pt x="1113" y="693"/>
                  </a:lnTo>
                  <a:lnTo>
                    <a:pt x="1108" y="693"/>
                  </a:lnTo>
                  <a:lnTo>
                    <a:pt x="1102" y="693"/>
                  </a:lnTo>
                  <a:lnTo>
                    <a:pt x="1098" y="691"/>
                  </a:lnTo>
                  <a:lnTo>
                    <a:pt x="1093" y="690"/>
                  </a:lnTo>
                  <a:lnTo>
                    <a:pt x="1091" y="687"/>
                  </a:lnTo>
                  <a:lnTo>
                    <a:pt x="1089" y="686"/>
                  </a:lnTo>
                  <a:lnTo>
                    <a:pt x="1088" y="684"/>
                  </a:lnTo>
                  <a:lnTo>
                    <a:pt x="1086" y="682"/>
                  </a:lnTo>
                  <a:lnTo>
                    <a:pt x="1083" y="681"/>
                  </a:lnTo>
                  <a:lnTo>
                    <a:pt x="1080" y="678"/>
                  </a:lnTo>
                  <a:lnTo>
                    <a:pt x="1070" y="672"/>
                  </a:lnTo>
                  <a:lnTo>
                    <a:pt x="1067" y="669"/>
                  </a:lnTo>
                  <a:lnTo>
                    <a:pt x="1066" y="669"/>
                  </a:lnTo>
                  <a:lnTo>
                    <a:pt x="1067" y="668"/>
                  </a:lnTo>
                  <a:lnTo>
                    <a:pt x="1070" y="669"/>
                  </a:lnTo>
                  <a:lnTo>
                    <a:pt x="1072" y="668"/>
                  </a:lnTo>
                  <a:lnTo>
                    <a:pt x="1074" y="667"/>
                  </a:lnTo>
                  <a:lnTo>
                    <a:pt x="1075" y="666"/>
                  </a:lnTo>
                  <a:lnTo>
                    <a:pt x="1075" y="665"/>
                  </a:lnTo>
                  <a:lnTo>
                    <a:pt x="1076" y="664"/>
                  </a:lnTo>
                  <a:lnTo>
                    <a:pt x="1075" y="657"/>
                  </a:lnTo>
                  <a:lnTo>
                    <a:pt x="1076" y="657"/>
                  </a:lnTo>
                  <a:lnTo>
                    <a:pt x="1079" y="657"/>
                  </a:lnTo>
                  <a:lnTo>
                    <a:pt x="1083" y="656"/>
                  </a:lnTo>
                  <a:lnTo>
                    <a:pt x="1083" y="654"/>
                  </a:lnTo>
                  <a:lnTo>
                    <a:pt x="1084" y="652"/>
                  </a:lnTo>
                  <a:lnTo>
                    <a:pt x="1085" y="651"/>
                  </a:lnTo>
                  <a:lnTo>
                    <a:pt x="1088" y="651"/>
                  </a:lnTo>
                  <a:lnTo>
                    <a:pt x="1093" y="652"/>
                  </a:lnTo>
                  <a:close/>
                  <a:moveTo>
                    <a:pt x="13" y="555"/>
                  </a:moveTo>
                  <a:lnTo>
                    <a:pt x="13" y="553"/>
                  </a:lnTo>
                  <a:lnTo>
                    <a:pt x="13" y="552"/>
                  </a:lnTo>
                  <a:lnTo>
                    <a:pt x="14" y="550"/>
                  </a:lnTo>
                  <a:lnTo>
                    <a:pt x="17" y="547"/>
                  </a:lnTo>
                  <a:lnTo>
                    <a:pt x="21" y="543"/>
                  </a:lnTo>
                  <a:lnTo>
                    <a:pt x="23" y="542"/>
                  </a:lnTo>
                  <a:lnTo>
                    <a:pt x="24" y="543"/>
                  </a:lnTo>
                  <a:lnTo>
                    <a:pt x="24" y="545"/>
                  </a:lnTo>
                  <a:lnTo>
                    <a:pt x="21" y="549"/>
                  </a:lnTo>
                  <a:lnTo>
                    <a:pt x="20" y="551"/>
                  </a:lnTo>
                  <a:lnTo>
                    <a:pt x="19" y="551"/>
                  </a:lnTo>
                  <a:lnTo>
                    <a:pt x="13" y="555"/>
                  </a:lnTo>
                  <a:close/>
                  <a:moveTo>
                    <a:pt x="23" y="527"/>
                  </a:moveTo>
                  <a:lnTo>
                    <a:pt x="23" y="528"/>
                  </a:lnTo>
                  <a:lnTo>
                    <a:pt x="20" y="527"/>
                  </a:lnTo>
                  <a:lnTo>
                    <a:pt x="21" y="525"/>
                  </a:lnTo>
                  <a:lnTo>
                    <a:pt x="20" y="524"/>
                  </a:lnTo>
                  <a:lnTo>
                    <a:pt x="17" y="523"/>
                  </a:lnTo>
                  <a:lnTo>
                    <a:pt x="17" y="522"/>
                  </a:lnTo>
                  <a:lnTo>
                    <a:pt x="15" y="520"/>
                  </a:lnTo>
                  <a:lnTo>
                    <a:pt x="14" y="520"/>
                  </a:lnTo>
                  <a:lnTo>
                    <a:pt x="14" y="518"/>
                  </a:lnTo>
                  <a:lnTo>
                    <a:pt x="15" y="517"/>
                  </a:lnTo>
                  <a:lnTo>
                    <a:pt x="17" y="515"/>
                  </a:lnTo>
                  <a:lnTo>
                    <a:pt x="19" y="514"/>
                  </a:lnTo>
                  <a:lnTo>
                    <a:pt x="21" y="513"/>
                  </a:lnTo>
                  <a:lnTo>
                    <a:pt x="24" y="516"/>
                  </a:lnTo>
                  <a:lnTo>
                    <a:pt x="24" y="517"/>
                  </a:lnTo>
                  <a:lnTo>
                    <a:pt x="24" y="518"/>
                  </a:lnTo>
                  <a:lnTo>
                    <a:pt x="23" y="523"/>
                  </a:lnTo>
                  <a:lnTo>
                    <a:pt x="23" y="525"/>
                  </a:lnTo>
                  <a:lnTo>
                    <a:pt x="23" y="527"/>
                  </a:lnTo>
                  <a:close/>
                  <a:moveTo>
                    <a:pt x="3" y="376"/>
                  </a:moveTo>
                  <a:lnTo>
                    <a:pt x="4" y="376"/>
                  </a:lnTo>
                  <a:lnTo>
                    <a:pt x="5" y="376"/>
                  </a:lnTo>
                  <a:lnTo>
                    <a:pt x="6" y="375"/>
                  </a:lnTo>
                  <a:lnTo>
                    <a:pt x="8" y="376"/>
                  </a:lnTo>
                  <a:lnTo>
                    <a:pt x="8" y="377"/>
                  </a:lnTo>
                  <a:lnTo>
                    <a:pt x="6" y="381"/>
                  </a:lnTo>
                  <a:lnTo>
                    <a:pt x="6" y="382"/>
                  </a:lnTo>
                  <a:lnTo>
                    <a:pt x="6" y="383"/>
                  </a:lnTo>
                  <a:lnTo>
                    <a:pt x="6" y="384"/>
                  </a:lnTo>
                  <a:lnTo>
                    <a:pt x="5" y="384"/>
                  </a:lnTo>
                  <a:lnTo>
                    <a:pt x="6" y="384"/>
                  </a:lnTo>
                  <a:lnTo>
                    <a:pt x="6" y="385"/>
                  </a:lnTo>
                  <a:lnTo>
                    <a:pt x="4" y="388"/>
                  </a:lnTo>
                  <a:lnTo>
                    <a:pt x="3" y="389"/>
                  </a:lnTo>
                  <a:lnTo>
                    <a:pt x="2" y="389"/>
                  </a:lnTo>
                  <a:lnTo>
                    <a:pt x="1" y="389"/>
                  </a:lnTo>
                  <a:lnTo>
                    <a:pt x="0" y="386"/>
                  </a:lnTo>
                  <a:lnTo>
                    <a:pt x="0" y="384"/>
                  </a:lnTo>
                  <a:lnTo>
                    <a:pt x="1" y="382"/>
                  </a:lnTo>
                  <a:lnTo>
                    <a:pt x="1" y="376"/>
                  </a:lnTo>
                  <a:lnTo>
                    <a:pt x="2" y="375"/>
                  </a:lnTo>
                  <a:lnTo>
                    <a:pt x="3" y="373"/>
                  </a:lnTo>
                  <a:lnTo>
                    <a:pt x="4" y="373"/>
                  </a:lnTo>
                  <a:lnTo>
                    <a:pt x="5" y="372"/>
                  </a:lnTo>
                  <a:lnTo>
                    <a:pt x="5" y="371"/>
                  </a:lnTo>
                  <a:lnTo>
                    <a:pt x="8" y="369"/>
                  </a:lnTo>
                  <a:lnTo>
                    <a:pt x="8" y="371"/>
                  </a:lnTo>
                  <a:lnTo>
                    <a:pt x="9" y="371"/>
                  </a:lnTo>
                  <a:lnTo>
                    <a:pt x="6" y="373"/>
                  </a:lnTo>
                  <a:lnTo>
                    <a:pt x="5" y="373"/>
                  </a:lnTo>
                  <a:lnTo>
                    <a:pt x="6" y="374"/>
                  </a:lnTo>
                  <a:lnTo>
                    <a:pt x="5" y="374"/>
                  </a:lnTo>
                  <a:lnTo>
                    <a:pt x="5" y="375"/>
                  </a:lnTo>
                  <a:lnTo>
                    <a:pt x="3" y="376"/>
                  </a:lnTo>
                  <a:close/>
                  <a:moveTo>
                    <a:pt x="1027" y="205"/>
                  </a:moveTo>
                  <a:lnTo>
                    <a:pt x="1032" y="218"/>
                  </a:lnTo>
                  <a:lnTo>
                    <a:pt x="1039" y="233"/>
                  </a:lnTo>
                  <a:lnTo>
                    <a:pt x="1045" y="247"/>
                  </a:lnTo>
                  <a:lnTo>
                    <a:pt x="1042" y="248"/>
                  </a:lnTo>
                  <a:lnTo>
                    <a:pt x="1038" y="249"/>
                  </a:lnTo>
                  <a:lnTo>
                    <a:pt x="1034" y="248"/>
                  </a:lnTo>
                  <a:lnTo>
                    <a:pt x="1033" y="249"/>
                  </a:lnTo>
                  <a:lnTo>
                    <a:pt x="1032" y="250"/>
                  </a:lnTo>
                  <a:lnTo>
                    <a:pt x="1031" y="250"/>
                  </a:lnTo>
                  <a:lnTo>
                    <a:pt x="1030" y="250"/>
                  </a:lnTo>
                  <a:lnTo>
                    <a:pt x="1028" y="252"/>
                  </a:lnTo>
                  <a:lnTo>
                    <a:pt x="1027" y="254"/>
                  </a:lnTo>
                  <a:lnTo>
                    <a:pt x="1024" y="254"/>
                  </a:lnTo>
                  <a:lnTo>
                    <a:pt x="1021" y="256"/>
                  </a:lnTo>
                  <a:lnTo>
                    <a:pt x="1018" y="257"/>
                  </a:lnTo>
                  <a:lnTo>
                    <a:pt x="1015" y="258"/>
                  </a:lnTo>
                  <a:lnTo>
                    <a:pt x="1012" y="259"/>
                  </a:lnTo>
                  <a:lnTo>
                    <a:pt x="1010" y="260"/>
                  </a:lnTo>
                  <a:lnTo>
                    <a:pt x="996" y="264"/>
                  </a:lnTo>
                  <a:lnTo>
                    <a:pt x="989" y="267"/>
                  </a:lnTo>
                  <a:lnTo>
                    <a:pt x="979" y="275"/>
                  </a:lnTo>
                  <a:lnTo>
                    <a:pt x="969" y="283"/>
                  </a:lnTo>
                  <a:lnTo>
                    <a:pt x="965" y="287"/>
                  </a:lnTo>
                  <a:lnTo>
                    <a:pt x="964" y="289"/>
                  </a:lnTo>
                  <a:lnTo>
                    <a:pt x="963" y="292"/>
                  </a:lnTo>
                  <a:lnTo>
                    <a:pt x="960" y="296"/>
                  </a:lnTo>
                  <a:lnTo>
                    <a:pt x="959" y="297"/>
                  </a:lnTo>
                  <a:lnTo>
                    <a:pt x="959" y="298"/>
                  </a:lnTo>
                  <a:lnTo>
                    <a:pt x="959" y="299"/>
                  </a:lnTo>
                  <a:lnTo>
                    <a:pt x="959" y="300"/>
                  </a:lnTo>
                  <a:lnTo>
                    <a:pt x="959" y="301"/>
                  </a:lnTo>
                  <a:lnTo>
                    <a:pt x="959" y="304"/>
                  </a:lnTo>
                  <a:lnTo>
                    <a:pt x="956" y="306"/>
                  </a:lnTo>
                  <a:lnTo>
                    <a:pt x="955" y="310"/>
                  </a:lnTo>
                  <a:lnTo>
                    <a:pt x="953" y="314"/>
                  </a:lnTo>
                  <a:lnTo>
                    <a:pt x="952" y="315"/>
                  </a:lnTo>
                  <a:lnTo>
                    <a:pt x="953" y="317"/>
                  </a:lnTo>
                  <a:lnTo>
                    <a:pt x="954" y="319"/>
                  </a:lnTo>
                  <a:lnTo>
                    <a:pt x="955" y="322"/>
                  </a:lnTo>
                  <a:lnTo>
                    <a:pt x="954" y="326"/>
                  </a:lnTo>
                  <a:lnTo>
                    <a:pt x="955" y="327"/>
                  </a:lnTo>
                  <a:lnTo>
                    <a:pt x="959" y="330"/>
                  </a:lnTo>
                  <a:lnTo>
                    <a:pt x="959" y="331"/>
                  </a:lnTo>
                  <a:lnTo>
                    <a:pt x="959" y="339"/>
                  </a:lnTo>
                  <a:lnTo>
                    <a:pt x="959" y="343"/>
                  </a:lnTo>
                  <a:lnTo>
                    <a:pt x="960" y="347"/>
                  </a:lnTo>
                  <a:lnTo>
                    <a:pt x="961" y="348"/>
                  </a:lnTo>
                  <a:lnTo>
                    <a:pt x="961" y="349"/>
                  </a:lnTo>
                  <a:lnTo>
                    <a:pt x="961" y="350"/>
                  </a:lnTo>
                  <a:lnTo>
                    <a:pt x="961" y="351"/>
                  </a:lnTo>
                  <a:lnTo>
                    <a:pt x="960" y="352"/>
                  </a:lnTo>
                  <a:lnTo>
                    <a:pt x="960" y="354"/>
                  </a:lnTo>
                  <a:lnTo>
                    <a:pt x="959" y="354"/>
                  </a:lnTo>
                  <a:lnTo>
                    <a:pt x="956" y="354"/>
                  </a:lnTo>
                  <a:lnTo>
                    <a:pt x="942" y="358"/>
                  </a:lnTo>
                  <a:lnTo>
                    <a:pt x="941" y="359"/>
                  </a:lnTo>
                  <a:lnTo>
                    <a:pt x="939" y="359"/>
                  </a:lnTo>
                  <a:lnTo>
                    <a:pt x="939" y="360"/>
                  </a:lnTo>
                  <a:lnTo>
                    <a:pt x="938" y="360"/>
                  </a:lnTo>
                  <a:lnTo>
                    <a:pt x="937" y="360"/>
                  </a:lnTo>
                  <a:lnTo>
                    <a:pt x="936" y="360"/>
                  </a:lnTo>
                  <a:lnTo>
                    <a:pt x="928" y="364"/>
                  </a:lnTo>
                  <a:lnTo>
                    <a:pt x="925" y="366"/>
                  </a:lnTo>
                  <a:lnTo>
                    <a:pt x="925" y="368"/>
                  </a:lnTo>
                  <a:lnTo>
                    <a:pt x="925" y="369"/>
                  </a:lnTo>
                  <a:lnTo>
                    <a:pt x="924" y="369"/>
                  </a:lnTo>
                  <a:lnTo>
                    <a:pt x="924" y="371"/>
                  </a:lnTo>
                  <a:lnTo>
                    <a:pt x="922" y="371"/>
                  </a:lnTo>
                  <a:lnTo>
                    <a:pt x="922" y="369"/>
                  </a:lnTo>
                  <a:lnTo>
                    <a:pt x="921" y="369"/>
                  </a:lnTo>
                  <a:lnTo>
                    <a:pt x="921" y="368"/>
                  </a:lnTo>
                  <a:lnTo>
                    <a:pt x="920" y="368"/>
                  </a:lnTo>
                  <a:lnTo>
                    <a:pt x="919" y="369"/>
                  </a:lnTo>
                  <a:lnTo>
                    <a:pt x="918" y="369"/>
                  </a:lnTo>
                  <a:lnTo>
                    <a:pt x="913" y="371"/>
                  </a:lnTo>
                  <a:lnTo>
                    <a:pt x="906" y="375"/>
                  </a:lnTo>
                  <a:lnTo>
                    <a:pt x="904" y="376"/>
                  </a:lnTo>
                  <a:lnTo>
                    <a:pt x="903" y="379"/>
                  </a:lnTo>
                  <a:lnTo>
                    <a:pt x="904" y="380"/>
                  </a:lnTo>
                  <a:lnTo>
                    <a:pt x="904" y="381"/>
                  </a:lnTo>
                  <a:lnTo>
                    <a:pt x="904" y="382"/>
                  </a:lnTo>
                  <a:lnTo>
                    <a:pt x="902" y="383"/>
                  </a:lnTo>
                  <a:lnTo>
                    <a:pt x="892" y="383"/>
                  </a:lnTo>
                  <a:lnTo>
                    <a:pt x="891" y="384"/>
                  </a:lnTo>
                  <a:lnTo>
                    <a:pt x="889" y="385"/>
                  </a:lnTo>
                  <a:lnTo>
                    <a:pt x="887" y="386"/>
                  </a:lnTo>
                  <a:lnTo>
                    <a:pt x="885" y="389"/>
                  </a:lnTo>
                  <a:lnTo>
                    <a:pt x="883" y="389"/>
                  </a:lnTo>
                  <a:lnTo>
                    <a:pt x="882" y="390"/>
                  </a:lnTo>
                  <a:lnTo>
                    <a:pt x="881" y="390"/>
                  </a:lnTo>
                  <a:lnTo>
                    <a:pt x="876" y="392"/>
                  </a:lnTo>
                  <a:lnTo>
                    <a:pt x="874" y="393"/>
                  </a:lnTo>
                  <a:lnTo>
                    <a:pt x="872" y="392"/>
                  </a:lnTo>
                  <a:lnTo>
                    <a:pt x="869" y="393"/>
                  </a:lnTo>
                  <a:lnTo>
                    <a:pt x="866" y="396"/>
                  </a:lnTo>
                  <a:lnTo>
                    <a:pt x="865" y="396"/>
                  </a:lnTo>
                  <a:lnTo>
                    <a:pt x="844" y="401"/>
                  </a:lnTo>
                  <a:lnTo>
                    <a:pt x="823" y="406"/>
                  </a:lnTo>
                  <a:lnTo>
                    <a:pt x="804" y="410"/>
                  </a:lnTo>
                  <a:lnTo>
                    <a:pt x="794" y="411"/>
                  </a:lnTo>
                  <a:lnTo>
                    <a:pt x="785" y="416"/>
                  </a:lnTo>
                  <a:lnTo>
                    <a:pt x="781" y="417"/>
                  </a:lnTo>
                  <a:lnTo>
                    <a:pt x="774" y="424"/>
                  </a:lnTo>
                  <a:lnTo>
                    <a:pt x="772" y="425"/>
                  </a:lnTo>
                  <a:lnTo>
                    <a:pt x="769" y="425"/>
                  </a:lnTo>
                  <a:lnTo>
                    <a:pt x="763" y="428"/>
                  </a:lnTo>
                  <a:lnTo>
                    <a:pt x="756" y="433"/>
                  </a:lnTo>
                  <a:lnTo>
                    <a:pt x="755" y="433"/>
                  </a:lnTo>
                  <a:lnTo>
                    <a:pt x="753" y="432"/>
                  </a:lnTo>
                  <a:lnTo>
                    <a:pt x="751" y="433"/>
                  </a:lnTo>
                  <a:lnTo>
                    <a:pt x="746" y="435"/>
                  </a:lnTo>
                  <a:lnTo>
                    <a:pt x="745" y="435"/>
                  </a:lnTo>
                  <a:lnTo>
                    <a:pt x="744" y="435"/>
                  </a:lnTo>
                  <a:lnTo>
                    <a:pt x="743" y="435"/>
                  </a:lnTo>
                  <a:lnTo>
                    <a:pt x="743" y="433"/>
                  </a:lnTo>
                  <a:lnTo>
                    <a:pt x="742" y="432"/>
                  </a:lnTo>
                  <a:lnTo>
                    <a:pt x="740" y="432"/>
                  </a:lnTo>
                  <a:lnTo>
                    <a:pt x="739" y="433"/>
                  </a:lnTo>
                  <a:lnTo>
                    <a:pt x="732" y="433"/>
                  </a:lnTo>
                  <a:lnTo>
                    <a:pt x="719" y="439"/>
                  </a:lnTo>
                  <a:lnTo>
                    <a:pt x="696" y="444"/>
                  </a:lnTo>
                  <a:lnTo>
                    <a:pt x="685" y="450"/>
                  </a:lnTo>
                  <a:lnTo>
                    <a:pt x="680" y="452"/>
                  </a:lnTo>
                  <a:lnTo>
                    <a:pt x="676" y="453"/>
                  </a:lnTo>
                  <a:lnTo>
                    <a:pt x="675" y="453"/>
                  </a:lnTo>
                  <a:lnTo>
                    <a:pt x="670" y="457"/>
                  </a:lnTo>
                  <a:lnTo>
                    <a:pt x="662" y="460"/>
                  </a:lnTo>
                  <a:lnTo>
                    <a:pt x="658" y="464"/>
                  </a:lnTo>
                  <a:lnTo>
                    <a:pt x="658" y="467"/>
                  </a:lnTo>
                  <a:lnTo>
                    <a:pt x="657" y="466"/>
                  </a:lnTo>
                  <a:lnTo>
                    <a:pt x="654" y="466"/>
                  </a:lnTo>
                  <a:lnTo>
                    <a:pt x="653" y="465"/>
                  </a:lnTo>
                  <a:lnTo>
                    <a:pt x="651" y="465"/>
                  </a:lnTo>
                  <a:lnTo>
                    <a:pt x="649" y="466"/>
                  </a:lnTo>
                  <a:lnTo>
                    <a:pt x="648" y="468"/>
                  </a:lnTo>
                  <a:lnTo>
                    <a:pt x="642" y="475"/>
                  </a:lnTo>
                  <a:lnTo>
                    <a:pt x="641" y="478"/>
                  </a:lnTo>
                  <a:lnTo>
                    <a:pt x="640" y="483"/>
                  </a:lnTo>
                  <a:lnTo>
                    <a:pt x="640" y="484"/>
                  </a:lnTo>
                  <a:lnTo>
                    <a:pt x="640" y="485"/>
                  </a:lnTo>
                  <a:lnTo>
                    <a:pt x="640" y="486"/>
                  </a:lnTo>
                  <a:lnTo>
                    <a:pt x="639" y="488"/>
                  </a:lnTo>
                  <a:lnTo>
                    <a:pt x="634" y="489"/>
                  </a:lnTo>
                  <a:lnTo>
                    <a:pt x="634" y="490"/>
                  </a:lnTo>
                  <a:lnTo>
                    <a:pt x="633" y="492"/>
                  </a:lnTo>
                  <a:lnTo>
                    <a:pt x="632" y="493"/>
                  </a:lnTo>
                  <a:lnTo>
                    <a:pt x="630" y="493"/>
                  </a:lnTo>
                  <a:lnTo>
                    <a:pt x="628" y="494"/>
                  </a:lnTo>
                  <a:lnTo>
                    <a:pt x="627" y="494"/>
                  </a:lnTo>
                  <a:lnTo>
                    <a:pt x="627" y="495"/>
                  </a:lnTo>
                  <a:lnTo>
                    <a:pt x="627" y="498"/>
                  </a:lnTo>
                  <a:lnTo>
                    <a:pt x="627" y="499"/>
                  </a:lnTo>
                  <a:lnTo>
                    <a:pt x="626" y="499"/>
                  </a:lnTo>
                  <a:lnTo>
                    <a:pt x="626" y="500"/>
                  </a:lnTo>
                  <a:lnTo>
                    <a:pt x="625" y="502"/>
                  </a:lnTo>
                  <a:lnTo>
                    <a:pt x="623" y="503"/>
                  </a:lnTo>
                  <a:lnTo>
                    <a:pt x="619" y="506"/>
                  </a:lnTo>
                  <a:lnTo>
                    <a:pt x="614" y="513"/>
                  </a:lnTo>
                  <a:lnTo>
                    <a:pt x="611" y="514"/>
                  </a:lnTo>
                  <a:lnTo>
                    <a:pt x="610" y="515"/>
                  </a:lnTo>
                  <a:lnTo>
                    <a:pt x="609" y="515"/>
                  </a:lnTo>
                  <a:lnTo>
                    <a:pt x="608" y="515"/>
                  </a:lnTo>
                  <a:lnTo>
                    <a:pt x="597" y="515"/>
                  </a:lnTo>
                  <a:lnTo>
                    <a:pt x="595" y="516"/>
                  </a:lnTo>
                  <a:lnTo>
                    <a:pt x="590" y="519"/>
                  </a:lnTo>
                  <a:lnTo>
                    <a:pt x="589" y="519"/>
                  </a:lnTo>
                  <a:lnTo>
                    <a:pt x="588" y="520"/>
                  </a:lnTo>
                  <a:lnTo>
                    <a:pt x="587" y="520"/>
                  </a:lnTo>
                  <a:lnTo>
                    <a:pt x="585" y="518"/>
                  </a:lnTo>
                  <a:lnTo>
                    <a:pt x="581" y="518"/>
                  </a:lnTo>
                  <a:lnTo>
                    <a:pt x="574" y="518"/>
                  </a:lnTo>
                  <a:lnTo>
                    <a:pt x="574" y="519"/>
                  </a:lnTo>
                  <a:lnTo>
                    <a:pt x="571" y="519"/>
                  </a:lnTo>
                  <a:lnTo>
                    <a:pt x="559" y="523"/>
                  </a:lnTo>
                  <a:lnTo>
                    <a:pt x="559" y="520"/>
                  </a:lnTo>
                  <a:lnTo>
                    <a:pt x="558" y="518"/>
                  </a:lnTo>
                  <a:lnTo>
                    <a:pt x="556" y="517"/>
                  </a:lnTo>
                  <a:lnTo>
                    <a:pt x="554" y="517"/>
                  </a:lnTo>
                  <a:lnTo>
                    <a:pt x="550" y="516"/>
                  </a:lnTo>
                  <a:lnTo>
                    <a:pt x="542" y="514"/>
                  </a:lnTo>
                  <a:lnTo>
                    <a:pt x="540" y="515"/>
                  </a:lnTo>
                  <a:lnTo>
                    <a:pt x="536" y="516"/>
                  </a:lnTo>
                  <a:lnTo>
                    <a:pt x="533" y="517"/>
                  </a:lnTo>
                  <a:lnTo>
                    <a:pt x="532" y="517"/>
                  </a:lnTo>
                  <a:lnTo>
                    <a:pt x="527" y="524"/>
                  </a:lnTo>
                  <a:lnTo>
                    <a:pt x="522" y="526"/>
                  </a:lnTo>
                  <a:lnTo>
                    <a:pt x="507" y="532"/>
                  </a:lnTo>
                  <a:lnTo>
                    <a:pt x="505" y="533"/>
                  </a:lnTo>
                  <a:lnTo>
                    <a:pt x="497" y="541"/>
                  </a:lnTo>
                  <a:lnTo>
                    <a:pt x="485" y="552"/>
                  </a:lnTo>
                  <a:lnTo>
                    <a:pt x="480" y="555"/>
                  </a:lnTo>
                  <a:lnTo>
                    <a:pt x="458" y="562"/>
                  </a:lnTo>
                  <a:lnTo>
                    <a:pt x="433" y="567"/>
                  </a:lnTo>
                  <a:lnTo>
                    <a:pt x="424" y="574"/>
                  </a:lnTo>
                  <a:lnTo>
                    <a:pt x="411" y="578"/>
                  </a:lnTo>
                  <a:lnTo>
                    <a:pt x="410" y="578"/>
                  </a:lnTo>
                  <a:lnTo>
                    <a:pt x="408" y="578"/>
                  </a:lnTo>
                  <a:lnTo>
                    <a:pt x="404" y="577"/>
                  </a:lnTo>
                  <a:lnTo>
                    <a:pt x="402" y="577"/>
                  </a:lnTo>
                  <a:lnTo>
                    <a:pt x="400" y="577"/>
                  </a:lnTo>
                  <a:lnTo>
                    <a:pt x="395" y="580"/>
                  </a:lnTo>
                  <a:lnTo>
                    <a:pt x="393" y="580"/>
                  </a:lnTo>
                  <a:lnTo>
                    <a:pt x="373" y="580"/>
                  </a:lnTo>
                  <a:lnTo>
                    <a:pt x="368" y="580"/>
                  </a:lnTo>
                  <a:lnTo>
                    <a:pt x="366" y="578"/>
                  </a:lnTo>
                  <a:lnTo>
                    <a:pt x="365" y="577"/>
                  </a:lnTo>
                  <a:lnTo>
                    <a:pt x="365" y="578"/>
                  </a:lnTo>
                  <a:lnTo>
                    <a:pt x="364" y="578"/>
                  </a:lnTo>
                  <a:lnTo>
                    <a:pt x="362" y="580"/>
                  </a:lnTo>
                  <a:lnTo>
                    <a:pt x="354" y="581"/>
                  </a:lnTo>
                  <a:lnTo>
                    <a:pt x="337" y="582"/>
                  </a:lnTo>
                  <a:lnTo>
                    <a:pt x="334" y="582"/>
                  </a:lnTo>
                  <a:lnTo>
                    <a:pt x="331" y="583"/>
                  </a:lnTo>
                  <a:lnTo>
                    <a:pt x="330" y="583"/>
                  </a:lnTo>
                  <a:lnTo>
                    <a:pt x="325" y="583"/>
                  </a:lnTo>
                  <a:lnTo>
                    <a:pt x="324" y="583"/>
                  </a:lnTo>
                  <a:lnTo>
                    <a:pt x="323" y="584"/>
                  </a:lnTo>
                  <a:lnTo>
                    <a:pt x="308" y="587"/>
                  </a:lnTo>
                  <a:lnTo>
                    <a:pt x="306" y="589"/>
                  </a:lnTo>
                  <a:lnTo>
                    <a:pt x="296" y="599"/>
                  </a:lnTo>
                  <a:lnTo>
                    <a:pt x="294" y="601"/>
                  </a:lnTo>
                  <a:lnTo>
                    <a:pt x="291" y="602"/>
                  </a:lnTo>
                  <a:lnTo>
                    <a:pt x="290" y="606"/>
                  </a:lnTo>
                  <a:lnTo>
                    <a:pt x="286" y="612"/>
                  </a:lnTo>
                  <a:lnTo>
                    <a:pt x="282" y="615"/>
                  </a:lnTo>
                  <a:lnTo>
                    <a:pt x="279" y="617"/>
                  </a:lnTo>
                  <a:lnTo>
                    <a:pt x="262" y="620"/>
                  </a:lnTo>
                  <a:lnTo>
                    <a:pt x="259" y="623"/>
                  </a:lnTo>
                  <a:lnTo>
                    <a:pt x="254" y="626"/>
                  </a:lnTo>
                  <a:lnTo>
                    <a:pt x="253" y="627"/>
                  </a:lnTo>
                  <a:lnTo>
                    <a:pt x="253" y="628"/>
                  </a:lnTo>
                  <a:lnTo>
                    <a:pt x="252" y="630"/>
                  </a:lnTo>
                  <a:lnTo>
                    <a:pt x="252" y="632"/>
                  </a:lnTo>
                  <a:lnTo>
                    <a:pt x="251" y="633"/>
                  </a:lnTo>
                  <a:lnTo>
                    <a:pt x="251" y="634"/>
                  </a:lnTo>
                  <a:lnTo>
                    <a:pt x="248" y="640"/>
                  </a:lnTo>
                  <a:lnTo>
                    <a:pt x="248" y="641"/>
                  </a:lnTo>
                  <a:lnTo>
                    <a:pt x="250" y="645"/>
                  </a:lnTo>
                  <a:lnTo>
                    <a:pt x="248" y="647"/>
                  </a:lnTo>
                  <a:lnTo>
                    <a:pt x="247" y="647"/>
                  </a:lnTo>
                  <a:lnTo>
                    <a:pt x="245" y="647"/>
                  </a:lnTo>
                  <a:lnTo>
                    <a:pt x="243" y="645"/>
                  </a:lnTo>
                  <a:lnTo>
                    <a:pt x="241" y="644"/>
                  </a:lnTo>
                  <a:lnTo>
                    <a:pt x="241" y="643"/>
                  </a:lnTo>
                  <a:lnTo>
                    <a:pt x="243" y="642"/>
                  </a:lnTo>
                  <a:lnTo>
                    <a:pt x="245" y="642"/>
                  </a:lnTo>
                  <a:lnTo>
                    <a:pt x="246" y="642"/>
                  </a:lnTo>
                  <a:lnTo>
                    <a:pt x="247" y="641"/>
                  </a:lnTo>
                  <a:lnTo>
                    <a:pt x="246" y="641"/>
                  </a:lnTo>
                  <a:lnTo>
                    <a:pt x="245" y="639"/>
                  </a:lnTo>
                  <a:lnTo>
                    <a:pt x="245" y="637"/>
                  </a:lnTo>
                  <a:lnTo>
                    <a:pt x="245" y="636"/>
                  </a:lnTo>
                  <a:lnTo>
                    <a:pt x="244" y="636"/>
                  </a:lnTo>
                  <a:lnTo>
                    <a:pt x="244" y="637"/>
                  </a:lnTo>
                  <a:lnTo>
                    <a:pt x="243" y="639"/>
                  </a:lnTo>
                  <a:lnTo>
                    <a:pt x="243" y="640"/>
                  </a:lnTo>
                  <a:lnTo>
                    <a:pt x="242" y="640"/>
                  </a:lnTo>
                  <a:lnTo>
                    <a:pt x="242" y="639"/>
                  </a:lnTo>
                  <a:lnTo>
                    <a:pt x="241" y="639"/>
                  </a:lnTo>
                  <a:lnTo>
                    <a:pt x="238" y="639"/>
                  </a:lnTo>
                  <a:lnTo>
                    <a:pt x="237" y="639"/>
                  </a:lnTo>
                  <a:lnTo>
                    <a:pt x="237" y="640"/>
                  </a:lnTo>
                  <a:lnTo>
                    <a:pt x="236" y="641"/>
                  </a:lnTo>
                  <a:lnTo>
                    <a:pt x="235" y="642"/>
                  </a:lnTo>
                  <a:lnTo>
                    <a:pt x="233" y="643"/>
                  </a:lnTo>
                  <a:lnTo>
                    <a:pt x="231" y="641"/>
                  </a:lnTo>
                  <a:lnTo>
                    <a:pt x="230" y="642"/>
                  </a:lnTo>
                  <a:lnTo>
                    <a:pt x="229" y="643"/>
                  </a:lnTo>
                  <a:lnTo>
                    <a:pt x="230" y="645"/>
                  </a:lnTo>
                  <a:lnTo>
                    <a:pt x="231" y="645"/>
                  </a:lnTo>
                  <a:lnTo>
                    <a:pt x="231" y="644"/>
                  </a:lnTo>
                  <a:lnTo>
                    <a:pt x="235" y="645"/>
                  </a:lnTo>
                  <a:lnTo>
                    <a:pt x="235" y="647"/>
                  </a:lnTo>
                  <a:lnTo>
                    <a:pt x="234" y="648"/>
                  </a:lnTo>
                  <a:lnTo>
                    <a:pt x="233" y="649"/>
                  </a:lnTo>
                  <a:lnTo>
                    <a:pt x="231" y="650"/>
                  </a:lnTo>
                  <a:lnTo>
                    <a:pt x="230" y="650"/>
                  </a:lnTo>
                  <a:lnTo>
                    <a:pt x="227" y="649"/>
                  </a:lnTo>
                  <a:lnTo>
                    <a:pt x="226" y="648"/>
                  </a:lnTo>
                  <a:lnTo>
                    <a:pt x="226" y="647"/>
                  </a:lnTo>
                  <a:lnTo>
                    <a:pt x="224" y="645"/>
                  </a:lnTo>
                  <a:lnTo>
                    <a:pt x="221" y="645"/>
                  </a:lnTo>
                  <a:lnTo>
                    <a:pt x="219" y="647"/>
                  </a:lnTo>
                  <a:lnTo>
                    <a:pt x="216" y="649"/>
                  </a:lnTo>
                  <a:lnTo>
                    <a:pt x="216" y="648"/>
                  </a:lnTo>
                  <a:lnTo>
                    <a:pt x="216" y="647"/>
                  </a:lnTo>
                  <a:lnTo>
                    <a:pt x="216" y="645"/>
                  </a:lnTo>
                  <a:lnTo>
                    <a:pt x="214" y="644"/>
                  </a:lnTo>
                  <a:lnTo>
                    <a:pt x="213" y="643"/>
                  </a:lnTo>
                  <a:lnTo>
                    <a:pt x="212" y="642"/>
                  </a:lnTo>
                  <a:lnTo>
                    <a:pt x="209" y="641"/>
                  </a:lnTo>
                  <a:lnTo>
                    <a:pt x="204" y="641"/>
                  </a:lnTo>
                  <a:lnTo>
                    <a:pt x="201" y="641"/>
                  </a:lnTo>
                  <a:lnTo>
                    <a:pt x="198" y="643"/>
                  </a:lnTo>
                  <a:lnTo>
                    <a:pt x="192" y="648"/>
                  </a:lnTo>
                  <a:lnTo>
                    <a:pt x="186" y="653"/>
                  </a:lnTo>
                  <a:lnTo>
                    <a:pt x="186" y="656"/>
                  </a:lnTo>
                  <a:lnTo>
                    <a:pt x="185" y="656"/>
                  </a:lnTo>
                  <a:lnTo>
                    <a:pt x="185" y="654"/>
                  </a:lnTo>
                  <a:lnTo>
                    <a:pt x="184" y="654"/>
                  </a:lnTo>
                  <a:lnTo>
                    <a:pt x="182" y="656"/>
                  </a:lnTo>
                  <a:lnTo>
                    <a:pt x="179" y="656"/>
                  </a:lnTo>
                  <a:lnTo>
                    <a:pt x="173" y="659"/>
                  </a:lnTo>
                  <a:lnTo>
                    <a:pt x="170" y="659"/>
                  </a:lnTo>
                  <a:lnTo>
                    <a:pt x="168" y="659"/>
                  </a:lnTo>
                  <a:lnTo>
                    <a:pt x="166" y="659"/>
                  </a:lnTo>
                  <a:lnTo>
                    <a:pt x="162" y="661"/>
                  </a:lnTo>
                  <a:lnTo>
                    <a:pt x="160" y="661"/>
                  </a:lnTo>
                  <a:lnTo>
                    <a:pt x="159" y="660"/>
                  </a:lnTo>
                  <a:lnTo>
                    <a:pt x="158" y="659"/>
                  </a:lnTo>
                  <a:lnTo>
                    <a:pt x="159" y="659"/>
                  </a:lnTo>
                  <a:lnTo>
                    <a:pt x="161" y="659"/>
                  </a:lnTo>
                  <a:lnTo>
                    <a:pt x="162" y="660"/>
                  </a:lnTo>
                  <a:lnTo>
                    <a:pt x="164" y="659"/>
                  </a:lnTo>
                  <a:lnTo>
                    <a:pt x="164" y="658"/>
                  </a:lnTo>
                  <a:lnTo>
                    <a:pt x="162" y="657"/>
                  </a:lnTo>
                  <a:lnTo>
                    <a:pt x="161" y="658"/>
                  </a:lnTo>
                  <a:lnTo>
                    <a:pt x="159" y="657"/>
                  </a:lnTo>
                  <a:lnTo>
                    <a:pt x="156" y="659"/>
                  </a:lnTo>
                  <a:lnTo>
                    <a:pt x="150" y="661"/>
                  </a:lnTo>
                  <a:lnTo>
                    <a:pt x="147" y="662"/>
                  </a:lnTo>
                  <a:lnTo>
                    <a:pt x="145" y="662"/>
                  </a:lnTo>
                  <a:lnTo>
                    <a:pt x="143" y="661"/>
                  </a:lnTo>
                  <a:lnTo>
                    <a:pt x="140" y="662"/>
                  </a:lnTo>
                  <a:lnTo>
                    <a:pt x="139" y="664"/>
                  </a:lnTo>
                  <a:lnTo>
                    <a:pt x="136" y="662"/>
                  </a:lnTo>
                  <a:lnTo>
                    <a:pt x="135" y="658"/>
                  </a:lnTo>
                  <a:lnTo>
                    <a:pt x="133" y="658"/>
                  </a:lnTo>
                  <a:lnTo>
                    <a:pt x="131" y="657"/>
                  </a:lnTo>
                  <a:lnTo>
                    <a:pt x="130" y="657"/>
                  </a:lnTo>
                  <a:lnTo>
                    <a:pt x="127" y="654"/>
                  </a:lnTo>
                  <a:lnTo>
                    <a:pt x="125" y="653"/>
                  </a:lnTo>
                  <a:lnTo>
                    <a:pt x="123" y="653"/>
                  </a:lnTo>
                  <a:lnTo>
                    <a:pt x="122" y="652"/>
                  </a:lnTo>
                  <a:lnTo>
                    <a:pt x="119" y="652"/>
                  </a:lnTo>
                  <a:lnTo>
                    <a:pt x="117" y="652"/>
                  </a:lnTo>
                  <a:lnTo>
                    <a:pt x="114" y="650"/>
                  </a:lnTo>
                  <a:lnTo>
                    <a:pt x="112" y="649"/>
                  </a:lnTo>
                  <a:lnTo>
                    <a:pt x="108" y="649"/>
                  </a:lnTo>
                  <a:lnTo>
                    <a:pt x="107" y="649"/>
                  </a:lnTo>
                  <a:lnTo>
                    <a:pt x="106" y="648"/>
                  </a:lnTo>
                  <a:lnTo>
                    <a:pt x="105" y="648"/>
                  </a:lnTo>
                  <a:lnTo>
                    <a:pt x="104" y="647"/>
                  </a:lnTo>
                  <a:lnTo>
                    <a:pt x="103" y="648"/>
                  </a:lnTo>
                  <a:lnTo>
                    <a:pt x="97" y="653"/>
                  </a:lnTo>
                  <a:lnTo>
                    <a:pt x="96" y="654"/>
                  </a:lnTo>
                  <a:lnTo>
                    <a:pt x="93" y="654"/>
                  </a:lnTo>
                  <a:lnTo>
                    <a:pt x="91" y="654"/>
                  </a:lnTo>
                  <a:lnTo>
                    <a:pt x="90" y="653"/>
                  </a:lnTo>
                  <a:lnTo>
                    <a:pt x="92" y="645"/>
                  </a:lnTo>
                  <a:lnTo>
                    <a:pt x="92" y="641"/>
                  </a:lnTo>
                  <a:lnTo>
                    <a:pt x="91" y="637"/>
                  </a:lnTo>
                  <a:lnTo>
                    <a:pt x="89" y="634"/>
                  </a:lnTo>
                  <a:lnTo>
                    <a:pt x="87" y="632"/>
                  </a:lnTo>
                  <a:lnTo>
                    <a:pt x="86" y="631"/>
                  </a:lnTo>
                  <a:lnTo>
                    <a:pt x="86" y="630"/>
                  </a:lnTo>
                  <a:lnTo>
                    <a:pt x="86" y="628"/>
                  </a:lnTo>
                  <a:lnTo>
                    <a:pt x="84" y="628"/>
                  </a:lnTo>
                  <a:lnTo>
                    <a:pt x="84" y="627"/>
                  </a:lnTo>
                  <a:lnTo>
                    <a:pt x="84" y="625"/>
                  </a:lnTo>
                  <a:lnTo>
                    <a:pt x="83" y="623"/>
                  </a:lnTo>
                  <a:lnTo>
                    <a:pt x="83" y="622"/>
                  </a:lnTo>
                  <a:lnTo>
                    <a:pt x="82" y="619"/>
                  </a:lnTo>
                  <a:lnTo>
                    <a:pt x="79" y="616"/>
                  </a:lnTo>
                  <a:lnTo>
                    <a:pt x="78" y="615"/>
                  </a:lnTo>
                  <a:lnTo>
                    <a:pt x="78" y="614"/>
                  </a:lnTo>
                  <a:lnTo>
                    <a:pt x="77" y="611"/>
                  </a:lnTo>
                  <a:lnTo>
                    <a:pt x="75" y="609"/>
                  </a:lnTo>
                  <a:lnTo>
                    <a:pt x="75" y="608"/>
                  </a:lnTo>
                  <a:lnTo>
                    <a:pt x="70" y="600"/>
                  </a:lnTo>
                  <a:lnTo>
                    <a:pt x="67" y="593"/>
                  </a:lnTo>
                  <a:lnTo>
                    <a:pt x="69" y="590"/>
                  </a:lnTo>
                  <a:lnTo>
                    <a:pt x="70" y="586"/>
                  </a:lnTo>
                  <a:lnTo>
                    <a:pt x="70" y="568"/>
                  </a:lnTo>
                  <a:lnTo>
                    <a:pt x="72" y="565"/>
                  </a:lnTo>
                  <a:lnTo>
                    <a:pt x="72" y="564"/>
                  </a:lnTo>
                  <a:lnTo>
                    <a:pt x="73" y="562"/>
                  </a:lnTo>
                  <a:lnTo>
                    <a:pt x="74" y="562"/>
                  </a:lnTo>
                  <a:lnTo>
                    <a:pt x="73" y="559"/>
                  </a:lnTo>
                  <a:lnTo>
                    <a:pt x="73" y="552"/>
                  </a:lnTo>
                  <a:lnTo>
                    <a:pt x="72" y="548"/>
                  </a:lnTo>
                  <a:lnTo>
                    <a:pt x="70" y="542"/>
                  </a:lnTo>
                  <a:lnTo>
                    <a:pt x="69" y="541"/>
                  </a:lnTo>
                  <a:lnTo>
                    <a:pt x="67" y="532"/>
                  </a:lnTo>
                  <a:lnTo>
                    <a:pt x="61" y="524"/>
                  </a:lnTo>
                  <a:lnTo>
                    <a:pt x="58" y="519"/>
                  </a:lnTo>
                  <a:lnTo>
                    <a:pt x="56" y="515"/>
                  </a:lnTo>
                  <a:lnTo>
                    <a:pt x="54" y="511"/>
                  </a:lnTo>
                  <a:lnTo>
                    <a:pt x="53" y="503"/>
                  </a:lnTo>
                  <a:lnTo>
                    <a:pt x="52" y="500"/>
                  </a:lnTo>
                  <a:lnTo>
                    <a:pt x="52" y="497"/>
                  </a:lnTo>
                  <a:lnTo>
                    <a:pt x="49" y="491"/>
                  </a:lnTo>
                  <a:lnTo>
                    <a:pt x="46" y="482"/>
                  </a:lnTo>
                  <a:lnTo>
                    <a:pt x="46" y="480"/>
                  </a:lnTo>
                  <a:lnTo>
                    <a:pt x="45" y="476"/>
                  </a:lnTo>
                  <a:lnTo>
                    <a:pt x="44" y="474"/>
                  </a:lnTo>
                  <a:lnTo>
                    <a:pt x="44" y="470"/>
                  </a:lnTo>
                  <a:lnTo>
                    <a:pt x="44" y="469"/>
                  </a:lnTo>
                  <a:lnTo>
                    <a:pt x="43" y="469"/>
                  </a:lnTo>
                  <a:lnTo>
                    <a:pt x="41" y="467"/>
                  </a:lnTo>
                  <a:lnTo>
                    <a:pt x="40" y="467"/>
                  </a:lnTo>
                  <a:lnTo>
                    <a:pt x="40" y="466"/>
                  </a:lnTo>
                  <a:lnTo>
                    <a:pt x="41" y="465"/>
                  </a:lnTo>
                  <a:lnTo>
                    <a:pt x="41" y="466"/>
                  </a:lnTo>
                  <a:lnTo>
                    <a:pt x="43" y="466"/>
                  </a:lnTo>
                  <a:lnTo>
                    <a:pt x="44" y="468"/>
                  </a:lnTo>
                  <a:lnTo>
                    <a:pt x="45" y="473"/>
                  </a:lnTo>
                  <a:lnTo>
                    <a:pt x="47" y="474"/>
                  </a:lnTo>
                  <a:lnTo>
                    <a:pt x="47" y="472"/>
                  </a:lnTo>
                  <a:lnTo>
                    <a:pt x="47" y="469"/>
                  </a:lnTo>
                  <a:lnTo>
                    <a:pt x="46" y="468"/>
                  </a:lnTo>
                  <a:lnTo>
                    <a:pt x="47" y="465"/>
                  </a:lnTo>
                  <a:lnTo>
                    <a:pt x="46" y="461"/>
                  </a:lnTo>
                  <a:lnTo>
                    <a:pt x="45" y="458"/>
                  </a:lnTo>
                  <a:lnTo>
                    <a:pt x="44" y="455"/>
                  </a:lnTo>
                  <a:lnTo>
                    <a:pt x="44" y="453"/>
                  </a:lnTo>
                  <a:lnTo>
                    <a:pt x="45" y="452"/>
                  </a:lnTo>
                  <a:lnTo>
                    <a:pt x="45" y="451"/>
                  </a:lnTo>
                  <a:lnTo>
                    <a:pt x="44" y="451"/>
                  </a:lnTo>
                  <a:lnTo>
                    <a:pt x="44" y="450"/>
                  </a:lnTo>
                  <a:lnTo>
                    <a:pt x="43" y="449"/>
                  </a:lnTo>
                  <a:lnTo>
                    <a:pt x="41" y="449"/>
                  </a:lnTo>
                  <a:lnTo>
                    <a:pt x="41" y="448"/>
                  </a:lnTo>
                  <a:lnTo>
                    <a:pt x="40" y="447"/>
                  </a:lnTo>
                  <a:lnTo>
                    <a:pt x="40" y="443"/>
                  </a:lnTo>
                  <a:lnTo>
                    <a:pt x="40" y="442"/>
                  </a:lnTo>
                  <a:lnTo>
                    <a:pt x="39" y="439"/>
                  </a:lnTo>
                  <a:lnTo>
                    <a:pt x="35" y="433"/>
                  </a:lnTo>
                  <a:lnTo>
                    <a:pt x="34" y="428"/>
                  </a:lnTo>
                  <a:lnTo>
                    <a:pt x="32" y="426"/>
                  </a:lnTo>
                  <a:lnTo>
                    <a:pt x="34" y="425"/>
                  </a:lnTo>
                  <a:lnTo>
                    <a:pt x="34" y="426"/>
                  </a:lnTo>
                  <a:lnTo>
                    <a:pt x="35" y="426"/>
                  </a:lnTo>
                  <a:lnTo>
                    <a:pt x="34" y="427"/>
                  </a:lnTo>
                  <a:lnTo>
                    <a:pt x="34" y="428"/>
                  </a:lnTo>
                  <a:lnTo>
                    <a:pt x="34" y="430"/>
                  </a:lnTo>
                  <a:lnTo>
                    <a:pt x="35" y="431"/>
                  </a:lnTo>
                  <a:lnTo>
                    <a:pt x="36" y="433"/>
                  </a:lnTo>
                  <a:lnTo>
                    <a:pt x="37" y="435"/>
                  </a:lnTo>
                  <a:lnTo>
                    <a:pt x="39" y="436"/>
                  </a:lnTo>
                  <a:lnTo>
                    <a:pt x="39" y="435"/>
                  </a:lnTo>
                  <a:lnTo>
                    <a:pt x="40" y="432"/>
                  </a:lnTo>
                  <a:lnTo>
                    <a:pt x="40" y="430"/>
                  </a:lnTo>
                  <a:lnTo>
                    <a:pt x="39" y="425"/>
                  </a:lnTo>
                  <a:lnTo>
                    <a:pt x="38" y="422"/>
                  </a:lnTo>
                  <a:lnTo>
                    <a:pt x="38" y="421"/>
                  </a:lnTo>
                  <a:lnTo>
                    <a:pt x="37" y="419"/>
                  </a:lnTo>
                  <a:lnTo>
                    <a:pt x="35" y="417"/>
                  </a:lnTo>
                  <a:lnTo>
                    <a:pt x="34" y="416"/>
                  </a:lnTo>
                  <a:lnTo>
                    <a:pt x="32" y="415"/>
                  </a:lnTo>
                  <a:lnTo>
                    <a:pt x="32" y="411"/>
                  </a:lnTo>
                  <a:lnTo>
                    <a:pt x="32" y="406"/>
                  </a:lnTo>
                  <a:lnTo>
                    <a:pt x="32" y="405"/>
                  </a:lnTo>
                  <a:lnTo>
                    <a:pt x="31" y="402"/>
                  </a:lnTo>
                  <a:lnTo>
                    <a:pt x="28" y="401"/>
                  </a:lnTo>
                  <a:lnTo>
                    <a:pt x="24" y="399"/>
                  </a:lnTo>
                  <a:lnTo>
                    <a:pt x="22" y="397"/>
                  </a:lnTo>
                  <a:lnTo>
                    <a:pt x="20" y="396"/>
                  </a:lnTo>
                  <a:lnTo>
                    <a:pt x="18" y="396"/>
                  </a:lnTo>
                  <a:lnTo>
                    <a:pt x="15" y="394"/>
                  </a:lnTo>
                  <a:lnTo>
                    <a:pt x="14" y="394"/>
                  </a:lnTo>
                  <a:lnTo>
                    <a:pt x="12" y="396"/>
                  </a:lnTo>
                  <a:lnTo>
                    <a:pt x="12" y="398"/>
                  </a:lnTo>
                  <a:lnTo>
                    <a:pt x="11" y="398"/>
                  </a:lnTo>
                  <a:lnTo>
                    <a:pt x="9" y="397"/>
                  </a:lnTo>
                  <a:lnTo>
                    <a:pt x="6" y="396"/>
                  </a:lnTo>
                  <a:lnTo>
                    <a:pt x="6" y="393"/>
                  </a:lnTo>
                  <a:lnTo>
                    <a:pt x="6" y="392"/>
                  </a:lnTo>
                  <a:lnTo>
                    <a:pt x="8" y="392"/>
                  </a:lnTo>
                  <a:lnTo>
                    <a:pt x="11" y="392"/>
                  </a:lnTo>
                  <a:lnTo>
                    <a:pt x="12" y="392"/>
                  </a:lnTo>
                  <a:lnTo>
                    <a:pt x="13" y="391"/>
                  </a:lnTo>
                  <a:lnTo>
                    <a:pt x="14" y="390"/>
                  </a:lnTo>
                  <a:lnTo>
                    <a:pt x="14" y="389"/>
                  </a:lnTo>
                  <a:lnTo>
                    <a:pt x="14" y="388"/>
                  </a:lnTo>
                  <a:lnTo>
                    <a:pt x="13" y="386"/>
                  </a:lnTo>
                  <a:lnTo>
                    <a:pt x="13" y="385"/>
                  </a:lnTo>
                  <a:lnTo>
                    <a:pt x="15" y="380"/>
                  </a:lnTo>
                  <a:lnTo>
                    <a:pt x="17" y="380"/>
                  </a:lnTo>
                  <a:lnTo>
                    <a:pt x="17" y="381"/>
                  </a:lnTo>
                  <a:lnTo>
                    <a:pt x="17" y="382"/>
                  </a:lnTo>
                  <a:lnTo>
                    <a:pt x="15" y="384"/>
                  </a:lnTo>
                  <a:lnTo>
                    <a:pt x="14" y="384"/>
                  </a:lnTo>
                  <a:lnTo>
                    <a:pt x="17" y="385"/>
                  </a:lnTo>
                  <a:lnTo>
                    <a:pt x="18" y="386"/>
                  </a:lnTo>
                  <a:lnTo>
                    <a:pt x="22" y="390"/>
                  </a:lnTo>
                  <a:lnTo>
                    <a:pt x="22" y="391"/>
                  </a:lnTo>
                  <a:lnTo>
                    <a:pt x="23" y="392"/>
                  </a:lnTo>
                  <a:lnTo>
                    <a:pt x="22" y="394"/>
                  </a:lnTo>
                  <a:lnTo>
                    <a:pt x="23" y="394"/>
                  </a:lnTo>
                  <a:lnTo>
                    <a:pt x="24" y="396"/>
                  </a:lnTo>
                  <a:lnTo>
                    <a:pt x="24" y="394"/>
                  </a:lnTo>
                  <a:lnTo>
                    <a:pt x="24" y="393"/>
                  </a:lnTo>
                  <a:lnTo>
                    <a:pt x="23" y="393"/>
                  </a:lnTo>
                  <a:lnTo>
                    <a:pt x="26" y="392"/>
                  </a:lnTo>
                  <a:lnTo>
                    <a:pt x="26" y="389"/>
                  </a:lnTo>
                  <a:lnTo>
                    <a:pt x="26" y="382"/>
                  </a:lnTo>
                  <a:lnTo>
                    <a:pt x="24" y="377"/>
                  </a:lnTo>
                  <a:lnTo>
                    <a:pt x="23" y="375"/>
                  </a:lnTo>
                  <a:lnTo>
                    <a:pt x="22" y="373"/>
                  </a:lnTo>
                  <a:lnTo>
                    <a:pt x="22" y="372"/>
                  </a:lnTo>
                  <a:lnTo>
                    <a:pt x="23" y="369"/>
                  </a:lnTo>
                  <a:lnTo>
                    <a:pt x="23" y="368"/>
                  </a:lnTo>
                  <a:lnTo>
                    <a:pt x="22" y="367"/>
                  </a:lnTo>
                  <a:lnTo>
                    <a:pt x="22" y="366"/>
                  </a:lnTo>
                  <a:lnTo>
                    <a:pt x="21" y="364"/>
                  </a:lnTo>
                  <a:lnTo>
                    <a:pt x="17" y="358"/>
                  </a:lnTo>
                  <a:lnTo>
                    <a:pt x="17" y="357"/>
                  </a:lnTo>
                  <a:lnTo>
                    <a:pt x="18" y="356"/>
                  </a:lnTo>
                  <a:lnTo>
                    <a:pt x="18" y="355"/>
                  </a:lnTo>
                  <a:lnTo>
                    <a:pt x="17" y="354"/>
                  </a:lnTo>
                  <a:lnTo>
                    <a:pt x="15" y="352"/>
                  </a:lnTo>
                  <a:lnTo>
                    <a:pt x="15" y="350"/>
                  </a:lnTo>
                  <a:lnTo>
                    <a:pt x="17" y="347"/>
                  </a:lnTo>
                  <a:lnTo>
                    <a:pt x="17" y="346"/>
                  </a:lnTo>
                  <a:lnTo>
                    <a:pt x="14" y="344"/>
                  </a:lnTo>
                  <a:lnTo>
                    <a:pt x="14" y="343"/>
                  </a:lnTo>
                  <a:lnTo>
                    <a:pt x="15" y="342"/>
                  </a:lnTo>
                  <a:lnTo>
                    <a:pt x="17" y="341"/>
                  </a:lnTo>
                  <a:lnTo>
                    <a:pt x="18" y="340"/>
                  </a:lnTo>
                  <a:lnTo>
                    <a:pt x="19" y="339"/>
                  </a:lnTo>
                  <a:lnTo>
                    <a:pt x="20" y="338"/>
                  </a:lnTo>
                  <a:lnTo>
                    <a:pt x="20" y="335"/>
                  </a:lnTo>
                  <a:lnTo>
                    <a:pt x="20" y="333"/>
                  </a:lnTo>
                  <a:lnTo>
                    <a:pt x="21" y="331"/>
                  </a:lnTo>
                  <a:lnTo>
                    <a:pt x="23" y="330"/>
                  </a:lnTo>
                  <a:lnTo>
                    <a:pt x="24" y="329"/>
                  </a:lnTo>
                  <a:lnTo>
                    <a:pt x="27" y="326"/>
                  </a:lnTo>
                  <a:lnTo>
                    <a:pt x="28" y="325"/>
                  </a:lnTo>
                  <a:lnTo>
                    <a:pt x="28" y="323"/>
                  </a:lnTo>
                  <a:lnTo>
                    <a:pt x="29" y="308"/>
                  </a:lnTo>
                  <a:lnTo>
                    <a:pt x="29" y="304"/>
                  </a:lnTo>
                  <a:lnTo>
                    <a:pt x="26" y="289"/>
                  </a:lnTo>
                  <a:lnTo>
                    <a:pt x="26" y="281"/>
                  </a:lnTo>
                  <a:lnTo>
                    <a:pt x="24" y="279"/>
                  </a:lnTo>
                  <a:lnTo>
                    <a:pt x="26" y="279"/>
                  </a:lnTo>
                  <a:lnTo>
                    <a:pt x="26" y="277"/>
                  </a:lnTo>
                  <a:lnTo>
                    <a:pt x="24" y="277"/>
                  </a:lnTo>
                  <a:lnTo>
                    <a:pt x="24" y="276"/>
                  </a:lnTo>
                  <a:lnTo>
                    <a:pt x="23" y="275"/>
                  </a:lnTo>
                  <a:lnTo>
                    <a:pt x="29" y="273"/>
                  </a:lnTo>
                  <a:lnTo>
                    <a:pt x="32" y="272"/>
                  </a:lnTo>
                  <a:lnTo>
                    <a:pt x="35" y="271"/>
                  </a:lnTo>
                  <a:lnTo>
                    <a:pt x="36" y="268"/>
                  </a:lnTo>
                  <a:lnTo>
                    <a:pt x="36" y="267"/>
                  </a:lnTo>
                  <a:lnTo>
                    <a:pt x="35" y="265"/>
                  </a:lnTo>
                  <a:lnTo>
                    <a:pt x="36" y="264"/>
                  </a:lnTo>
                  <a:lnTo>
                    <a:pt x="37" y="264"/>
                  </a:lnTo>
                  <a:lnTo>
                    <a:pt x="40" y="263"/>
                  </a:lnTo>
                  <a:lnTo>
                    <a:pt x="41" y="263"/>
                  </a:lnTo>
                  <a:lnTo>
                    <a:pt x="46" y="259"/>
                  </a:lnTo>
                  <a:lnTo>
                    <a:pt x="48" y="258"/>
                  </a:lnTo>
                  <a:lnTo>
                    <a:pt x="49" y="256"/>
                  </a:lnTo>
                  <a:lnTo>
                    <a:pt x="52" y="249"/>
                  </a:lnTo>
                  <a:lnTo>
                    <a:pt x="53" y="248"/>
                  </a:lnTo>
                  <a:lnTo>
                    <a:pt x="53" y="246"/>
                  </a:lnTo>
                  <a:lnTo>
                    <a:pt x="53" y="243"/>
                  </a:lnTo>
                  <a:lnTo>
                    <a:pt x="54" y="243"/>
                  </a:lnTo>
                  <a:lnTo>
                    <a:pt x="57" y="243"/>
                  </a:lnTo>
                  <a:lnTo>
                    <a:pt x="61" y="244"/>
                  </a:lnTo>
                  <a:lnTo>
                    <a:pt x="63" y="244"/>
                  </a:lnTo>
                  <a:lnTo>
                    <a:pt x="63" y="242"/>
                  </a:lnTo>
                  <a:lnTo>
                    <a:pt x="63" y="240"/>
                  </a:lnTo>
                  <a:lnTo>
                    <a:pt x="62" y="239"/>
                  </a:lnTo>
                  <a:lnTo>
                    <a:pt x="62" y="237"/>
                  </a:lnTo>
                  <a:lnTo>
                    <a:pt x="63" y="235"/>
                  </a:lnTo>
                  <a:lnTo>
                    <a:pt x="64" y="234"/>
                  </a:lnTo>
                  <a:lnTo>
                    <a:pt x="65" y="233"/>
                  </a:lnTo>
                  <a:lnTo>
                    <a:pt x="65" y="232"/>
                  </a:lnTo>
                  <a:lnTo>
                    <a:pt x="65" y="231"/>
                  </a:lnTo>
                  <a:lnTo>
                    <a:pt x="65" y="230"/>
                  </a:lnTo>
                  <a:lnTo>
                    <a:pt x="64" y="229"/>
                  </a:lnTo>
                  <a:lnTo>
                    <a:pt x="61" y="227"/>
                  </a:lnTo>
                  <a:lnTo>
                    <a:pt x="60" y="227"/>
                  </a:lnTo>
                  <a:lnTo>
                    <a:pt x="58" y="223"/>
                  </a:lnTo>
                  <a:lnTo>
                    <a:pt x="56" y="220"/>
                  </a:lnTo>
                  <a:lnTo>
                    <a:pt x="55" y="217"/>
                  </a:lnTo>
                  <a:lnTo>
                    <a:pt x="56" y="215"/>
                  </a:lnTo>
                  <a:lnTo>
                    <a:pt x="57" y="210"/>
                  </a:lnTo>
                  <a:lnTo>
                    <a:pt x="58" y="208"/>
                  </a:lnTo>
                  <a:lnTo>
                    <a:pt x="58" y="207"/>
                  </a:lnTo>
                  <a:lnTo>
                    <a:pt x="57" y="204"/>
                  </a:lnTo>
                  <a:lnTo>
                    <a:pt x="57" y="202"/>
                  </a:lnTo>
                  <a:lnTo>
                    <a:pt x="56" y="200"/>
                  </a:lnTo>
                  <a:lnTo>
                    <a:pt x="57" y="199"/>
                  </a:lnTo>
                  <a:lnTo>
                    <a:pt x="60" y="195"/>
                  </a:lnTo>
                  <a:lnTo>
                    <a:pt x="60" y="192"/>
                  </a:lnTo>
                  <a:lnTo>
                    <a:pt x="60" y="190"/>
                  </a:lnTo>
                  <a:lnTo>
                    <a:pt x="60" y="188"/>
                  </a:lnTo>
                  <a:lnTo>
                    <a:pt x="62" y="187"/>
                  </a:lnTo>
                  <a:lnTo>
                    <a:pt x="65" y="185"/>
                  </a:lnTo>
                  <a:lnTo>
                    <a:pt x="67" y="184"/>
                  </a:lnTo>
                  <a:lnTo>
                    <a:pt x="70" y="183"/>
                  </a:lnTo>
                  <a:lnTo>
                    <a:pt x="70" y="181"/>
                  </a:lnTo>
                  <a:lnTo>
                    <a:pt x="69" y="179"/>
                  </a:lnTo>
                  <a:lnTo>
                    <a:pt x="66" y="177"/>
                  </a:lnTo>
                  <a:lnTo>
                    <a:pt x="61" y="175"/>
                  </a:lnTo>
                  <a:lnTo>
                    <a:pt x="62" y="175"/>
                  </a:lnTo>
                  <a:lnTo>
                    <a:pt x="66" y="170"/>
                  </a:lnTo>
                  <a:lnTo>
                    <a:pt x="74" y="162"/>
                  </a:lnTo>
                  <a:lnTo>
                    <a:pt x="83" y="156"/>
                  </a:lnTo>
                  <a:lnTo>
                    <a:pt x="86" y="156"/>
                  </a:lnTo>
                  <a:lnTo>
                    <a:pt x="88" y="155"/>
                  </a:lnTo>
                  <a:lnTo>
                    <a:pt x="90" y="156"/>
                  </a:lnTo>
                  <a:lnTo>
                    <a:pt x="92" y="156"/>
                  </a:lnTo>
                  <a:lnTo>
                    <a:pt x="95" y="156"/>
                  </a:lnTo>
                  <a:lnTo>
                    <a:pt x="101" y="159"/>
                  </a:lnTo>
                  <a:lnTo>
                    <a:pt x="106" y="162"/>
                  </a:lnTo>
                  <a:lnTo>
                    <a:pt x="113" y="170"/>
                  </a:lnTo>
                  <a:lnTo>
                    <a:pt x="117" y="173"/>
                  </a:lnTo>
                  <a:lnTo>
                    <a:pt x="119" y="174"/>
                  </a:lnTo>
                  <a:lnTo>
                    <a:pt x="121" y="174"/>
                  </a:lnTo>
                  <a:lnTo>
                    <a:pt x="124" y="173"/>
                  </a:lnTo>
                  <a:lnTo>
                    <a:pt x="129" y="174"/>
                  </a:lnTo>
                  <a:lnTo>
                    <a:pt x="130" y="174"/>
                  </a:lnTo>
                  <a:lnTo>
                    <a:pt x="133" y="173"/>
                  </a:lnTo>
                  <a:lnTo>
                    <a:pt x="133" y="174"/>
                  </a:lnTo>
                  <a:lnTo>
                    <a:pt x="133" y="176"/>
                  </a:lnTo>
                  <a:lnTo>
                    <a:pt x="133" y="177"/>
                  </a:lnTo>
                  <a:lnTo>
                    <a:pt x="134" y="177"/>
                  </a:lnTo>
                  <a:lnTo>
                    <a:pt x="135" y="179"/>
                  </a:lnTo>
                  <a:lnTo>
                    <a:pt x="138" y="177"/>
                  </a:lnTo>
                  <a:lnTo>
                    <a:pt x="139" y="176"/>
                  </a:lnTo>
                  <a:lnTo>
                    <a:pt x="141" y="174"/>
                  </a:lnTo>
                  <a:lnTo>
                    <a:pt x="142" y="173"/>
                  </a:lnTo>
                  <a:lnTo>
                    <a:pt x="144" y="172"/>
                  </a:lnTo>
                  <a:lnTo>
                    <a:pt x="145" y="172"/>
                  </a:lnTo>
                  <a:lnTo>
                    <a:pt x="150" y="174"/>
                  </a:lnTo>
                  <a:lnTo>
                    <a:pt x="152" y="174"/>
                  </a:lnTo>
                  <a:lnTo>
                    <a:pt x="155" y="173"/>
                  </a:lnTo>
                  <a:lnTo>
                    <a:pt x="156" y="171"/>
                  </a:lnTo>
                  <a:lnTo>
                    <a:pt x="157" y="168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5" y="170"/>
                  </a:lnTo>
                  <a:lnTo>
                    <a:pt x="167" y="168"/>
                  </a:lnTo>
                  <a:lnTo>
                    <a:pt x="174" y="167"/>
                  </a:lnTo>
                  <a:lnTo>
                    <a:pt x="184" y="166"/>
                  </a:lnTo>
                  <a:lnTo>
                    <a:pt x="190" y="166"/>
                  </a:lnTo>
                  <a:lnTo>
                    <a:pt x="196" y="167"/>
                  </a:lnTo>
                  <a:lnTo>
                    <a:pt x="200" y="167"/>
                  </a:lnTo>
                  <a:lnTo>
                    <a:pt x="205" y="165"/>
                  </a:lnTo>
                  <a:lnTo>
                    <a:pt x="208" y="165"/>
                  </a:lnTo>
                  <a:lnTo>
                    <a:pt x="228" y="165"/>
                  </a:lnTo>
                  <a:lnTo>
                    <a:pt x="241" y="165"/>
                  </a:lnTo>
                  <a:lnTo>
                    <a:pt x="243" y="165"/>
                  </a:lnTo>
                  <a:lnTo>
                    <a:pt x="260" y="165"/>
                  </a:lnTo>
                  <a:lnTo>
                    <a:pt x="265" y="166"/>
                  </a:lnTo>
                  <a:lnTo>
                    <a:pt x="281" y="175"/>
                  </a:lnTo>
                  <a:lnTo>
                    <a:pt x="286" y="177"/>
                  </a:lnTo>
                  <a:lnTo>
                    <a:pt x="306" y="180"/>
                  </a:lnTo>
                  <a:lnTo>
                    <a:pt x="331" y="182"/>
                  </a:lnTo>
                  <a:lnTo>
                    <a:pt x="350" y="184"/>
                  </a:lnTo>
                  <a:lnTo>
                    <a:pt x="374" y="187"/>
                  </a:lnTo>
                  <a:lnTo>
                    <a:pt x="391" y="184"/>
                  </a:lnTo>
                  <a:lnTo>
                    <a:pt x="412" y="181"/>
                  </a:lnTo>
                  <a:lnTo>
                    <a:pt x="416" y="183"/>
                  </a:lnTo>
                  <a:lnTo>
                    <a:pt x="423" y="192"/>
                  </a:lnTo>
                  <a:lnTo>
                    <a:pt x="429" y="202"/>
                  </a:lnTo>
                  <a:lnTo>
                    <a:pt x="438" y="214"/>
                  </a:lnTo>
                  <a:lnTo>
                    <a:pt x="440" y="215"/>
                  </a:lnTo>
                  <a:lnTo>
                    <a:pt x="441" y="215"/>
                  </a:lnTo>
                  <a:lnTo>
                    <a:pt x="454" y="216"/>
                  </a:lnTo>
                  <a:lnTo>
                    <a:pt x="458" y="215"/>
                  </a:lnTo>
                  <a:lnTo>
                    <a:pt x="460" y="214"/>
                  </a:lnTo>
                  <a:lnTo>
                    <a:pt x="472" y="207"/>
                  </a:lnTo>
                  <a:lnTo>
                    <a:pt x="484" y="200"/>
                  </a:lnTo>
                  <a:lnTo>
                    <a:pt x="487" y="196"/>
                  </a:lnTo>
                  <a:lnTo>
                    <a:pt x="493" y="177"/>
                  </a:lnTo>
                  <a:lnTo>
                    <a:pt x="498" y="165"/>
                  </a:lnTo>
                  <a:lnTo>
                    <a:pt x="500" y="162"/>
                  </a:lnTo>
                  <a:lnTo>
                    <a:pt x="510" y="149"/>
                  </a:lnTo>
                  <a:lnTo>
                    <a:pt x="524" y="131"/>
                  </a:lnTo>
                  <a:lnTo>
                    <a:pt x="540" y="110"/>
                  </a:lnTo>
                  <a:lnTo>
                    <a:pt x="548" y="99"/>
                  </a:lnTo>
                  <a:lnTo>
                    <a:pt x="556" y="90"/>
                  </a:lnTo>
                  <a:lnTo>
                    <a:pt x="558" y="88"/>
                  </a:lnTo>
                  <a:lnTo>
                    <a:pt x="571" y="82"/>
                  </a:lnTo>
                  <a:lnTo>
                    <a:pt x="589" y="73"/>
                  </a:lnTo>
                  <a:lnTo>
                    <a:pt x="607" y="63"/>
                  </a:lnTo>
                  <a:lnTo>
                    <a:pt x="624" y="54"/>
                  </a:lnTo>
                  <a:lnTo>
                    <a:pt x="639" y="47"/>
                  </a:lnTo>
                  <a:lnTo>
                    <a:pt x="643" y="45"/>
                  </a:lnTo>
                  <a:lnTo>
                    <a:pt x="652" y="41"/>
                  </a:lnTo>
                  <a:lnTo>
                    <a:pt x="665" y="39"/>
                  </a:lnTo>
                  <a:lnTo>
                    <a:pt x="680" y="37"/>
                  </a:lnTo>
                  <a:lnTo>
                    <a:pt x="696" y="34"/>
                  </a:lnTo>
                  <a:lnTo>
                    <a:pt x="712" y="32"/>
                  </a:lnTo>
                  <a:lnTo>
                    <a:pt x="728" y="30"/>
                  </a:lnTo>
                  <a:lnTo>
                    <a:pt x="745" y="28"/>
                  </a:lnTo>
                  <a:lnTo>
                    <a:pt x="761" y="25"/>
                  </a:lnTo>
                  <a:lnTo>
                    <a:pt x="777" y="23"/>
                  </a:lnTo>
                  <a:lnTo>
                    <a:pt x="792" y="21"/>
                  </a:lnTo>
                  <a:lnTo>
                    <a:pt x="808" y="18"/>
                  </a:lnTo>
                  <a:lnTo>
                    <a:pt x="824" y="16"/>
                  </a:lnTo>
                  <a:lnTo>
                    <a:pt x="840" y="14"/>
                  </a:lnTo>
                  <a:lnTo>
                    <a:pt x="856" y="12"/>
                  </a:lnTo>
                  <a:lnTo>
                    <a:pt x="872" y="9"/>
                  </a:lnTo>
                  <a:lnTo>
                    <a:pt x="887" y="7"/>
                  </a:lnTo>
                  <a:lnTo>
                    <a:pt x="903" y="5"/>
                  </a:lnTo>
                  <a:lnTo>
                    <a:pt x="919" y="3"/>
                  </a:lnTo>
                  <a:lnTo>
                    <a:pt x="935" y="0"/>
                  </a:lnTo>
                  <a:lnTo>
                    <a:pt x="935" y="3"/>
                  </a:lnTo>
                  <a:lnTo>
                    <a:pt x="938" y="9"/>
                  </a:lnTo>
                  <a:lnTo>
                    <a:pt x="943" y="20"/>
                  </a:lnTo>
                  <a:lnTo>
                    <a:pt x="946" y="30"/>
                  </a:lnTo>
                  <a:lnTo>
                    <a:pt x="951" y="40"/>
                  </a:lnTo>
                  <a:lnTo>
                    <a:pt x="955" y="50"/>
                  </a:lnTo>
                  <a:lnTo>
                    <a:pt x="960" y="59"/>
                  </a:lnTo>
                  <a:lnTo>
                    <a:pt x="963" y="70"/>
                  </a:lnTo>
                  <a:lnTo>
                    <a:pt x="968" y="80"/>
                  </a:lnTo>
                  <a:lnTo>
                    <a:pt x="972" y="90"/>
                  </a:lnTo>
                  <a:lnTo>
                    <a:pt x="977" y="100"/>
                  </a:lnTo>
                  <a:lnTo>
                    <a:pt x="980" y="110"/>
                  </a:lnTo>
                  <a:lnTo>
                    <a:pt x="985" y="121"/>
                  </a:lnTo>
                  <a:lnTo>
                    <a:pt x="989" y="131"/>
                  </a:lnTo>
                  <a:lnTo>
                    <a:pt x="994" y="141"/>
                  </a:lnTo>
                  <a:lnTo>
                    <a:pt x="997" y="151"/>
                  </a:lnTo>
                  <a:lnTo>
                    <a:pt x="1002" y="160"/>
                  </a:lnTo>
                  <a:lnTo>
                    <a:pt x="1006" y="171"/>
                  </a:lnTo>
                  <a:lnTo>
                    <a:pt x="1010" y="179"/>
                  </a:lnTo>
                  <a:lnTo>
                    <a:pt x="1008" y="179"/>
                  </a:lnTo>
                  <a:lnTo>
                    <a:pt x="1010" y="180"/>
                  </a:lnTo>
                  <a:lnTo>
                    <a:pt x="1014" y="180"/>
                  </a:lnTo>
                  <a:lnTo>
                    <a:pt x="1015" y="181"/>
                  </a:lnTo>
                  <a:lnTo>
                    <a:pt x="1016" y="182"/>
                  </a:lnTo>
                  <a:lnTo>
                    <a:pt x="1020" y="191"/>
                  </a:lnTo>
                  <a:lnTo>
                    <a:pt x="1027" y="205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6" name="Freeform 18">
              <a:extLst>
                <a:ext uri="{FF2B5EF4-FFF2-40B4-BE49-F238E27FC236}">
                  <a16:creationId xmlns:a16="http://schemas.microsoft.com/office/drawing/2014/main" id="{69741CCA-F2D1-C6B4-60A6-49B6F9359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788" y="3894138"/>
              <a:ext cx="263525" cy="287338"/>
            </a:xfrm>
            <a:custGeom>
              <a:avLst/>
              <a:gdLst>
                <a:gd name="T0" fmla="*/ 116 w 166"/>
                <a:gd name="T1" fmla="*/ 173 h 181"/>
                <a:gd name="T2" fmla="*/ 111 w 166"/>
                <a:gd name="T3" fmla="*/ 175 h 181"/>
                <a:gd name="T4" fmla="*/ 100 w 166"/>
                <a:gd name="T5" fmla="*/ 173 h 181"/>
                <a:gd name="T6" fmla="*/ 86 w 166"/>
                <a:gd name="T7" fmla="*/ 165 h 181"/>
                <a:gd name="T8" fmla="*/ 66 w 166"/>
                <a:gd name="T9" fmla="*/ 172 h 181"/>
                <a:gd name="T10" fmla="*/ 59 w 166"/>
                <a:gd name="T11" fmla="*/ 172 h 181"/>
                <a:gd name="T12" fmla="*/ 52 w 166"/>
                <a:gd name="T13" fmla="*/ 173 h 181"/>
                <a:gd name="T14" fmla="*/ 40 w 166"/>
                <a:gd name="T15" fmla="*/ 174 h 181"/>
                <a:gd name="T16" fmla="*/ 26 w 166"/>
                <a:gd name="T17" fmla="*/ 180 h 181"/>
                <a:gd name="T18" fmla="*/ 20 w 166"/>
                <a:gd name="T19" fmla="*/ 181 h 181"/>
                <a:gd name="T20" fmla="*/ 17 w 166"/>
                <a:gd name="T21" fmla="*/ 179 h 181"/>
                <a:gd name="T22" fmla="*/ 2 w 166"/>
                <a:gd name="T23" fmla="*/ 174 h 181"/>
                <a:gd name="T24" fmla="*/ 3 w 166"/>
                <a:gd name="T25" fmla="*/ 137 h 181"/>
                <a:gd name="T26" fmla="*/ 5 w 166"/>
                <a:gd name="T27" fmla="*/ 102 h 181"/>
                <a:gd name="T28" fmla="*/ 13 w 166"/>
                <a:gd name="T29" fmla="*/ 94 h 181"/>
                <a:gd name="T30" fmla="*/ 16 w 166"/>
                <a:gd name="T31" fmla="*/ 92 h 181"/>
                <a:gd name="T32" fmla="*/ 31 w 166"/>
                <a:gd name="T33" fmla="*/ 73 h 181"/>
                <a:gd name="T34" fmla="*/ 39 w 166"/>
                <a:gd name="T35" fmla="*/ 62 h 181"/>
                <a:gd name="T36" fmla="*/ 63 w 166"/>
                <a:gd name="T37" fmla="*/ 24 h 181"/>
                <a:gd name="T38" fmla="*/ 77 w 166"/>
                <a:gd name="T39" fmla="*/ 22 h 181"/>
                <a:gd name="T40" fmla="*/ 98 w 166"/>
                <a:gd name="T41" fmla="*/ 32 h 181"/>
                <a:gd name="T42" fmla="*/ 104 w 166"/>
                <a:gd name="T43" fmla="*/ 29 h 181"/>
                <a:gd name="T44" fmla="*/ 108 w 166"/>
                <a:gd name="T45" fmla="*/ 15 h 181"/>
                <a:gd name="T46" fmla="*/ 114 w 166"/>
                <a:gd name="T47" fmla="*/ 9 h 181"/>
                <a:gd name="T48" fmla="*/ 138 w 166"/>
                <a:gd name="T49" fmla="*/ 2 h 181"/>
                <a:gd name="T50" fmla="*/ 153 w 166"/>
                <a:gd name="T51" fmla="*/ 22 h 181"/>
                <a:gd name="T52" fmla="*/ 158 w 166"/>
                <a:gd name="T53" fmla="*/ 26 h 181"/>
                <a:gd name="T54" fmla="*/ 160 w 166"/>
                <a:gd name="T55" fmla="*/ 32 h 181"/>
                <a:gd name="T56" fmla="*/ 161 w 166"/>
                <a:gd name="T57" fmla="*/ 41 h 181"/>
                <a:gd name="T58" fmla="*/ 166 w 166"/>
                <a:gd name="T59" fmla="*/ 55 h 181"/>
                <a:gd name="T60" fmla="*/ 162 w 166"/>
                <a:gd name="T61" fmla="*/ 72 h 181"/>
                <a:gd name="T62" fmla="*/ 153 w 166"/>
                <a:gd name="T63" fmla="*/ 75 h 181"/>
                <a:gd name="T64" fmla="*/ 142 w 166"/>
                <a:gd name="T65" fmla="*/ 79 h 181"/>
                <a:gd name="T66" fmla="*/ 132 w 166"/>
                <a:gd name="T67" fmla="*/ 89 h 181"/>
                <a:gd name="T68" fmla="*/ 130 w 166"/>
                <a:gd name="T69" fmla="*/ 92 h 181"/>
                <a:gd name="T70" fmla="*/ 120 w 166"/>
                <a:gd name="T71" fmla="*/ 94 h 181"/>
                <a:gd name="T72" fmla="*/ 106 w 166"/>
                <a:gd name="T73" fmla="*/ 98 h 181"/>
                <a:gd name="T74" fmla="*/ 93 w 166"/>
                <a:gd name="T75" fmla="*/ 115 h 181"/>
                <a:gd name="T76" fmla="*/ 85 w 166"/>
                <a:gd name="T77" fmla="*/ 116 h 181"/>
                <a:gd name="T78" fmla="*/ 81 w 166"/>
                <a:gd name="T79" fmla="*/ 115 h 181"/>
                <a:gd name="T80" fmla="*/ 76 w 166"/>
                <a:gd name="T81" fmla="*/ 116 h 181"/>
                <a:gd name="T82" fmla="*/ 78 w 166"/>
                <a:gd name="T83" fmla="*/ 121 h 181"/>
                <a:gd name="T84" fmla="*/ 85 w 166"/>
                <a:gd name="T85" fmla="*/ 126 h 181"/>
                <a:gd name="T86" fmla="*/ 90 w 166"/>
                <a:gd name="T87" fmla="*/ 124 h 181"/>
                <a:gd name="T88" fmla="*/ 93 w 166"/>
                <a:gd name="T89" fmla="*/ 123 h 181"/>
                <a:gd name="T90" fmla="*/ 92 w 166"/>
                <a:gd name="T91" fmla="*/ 119 h 181"/>
                <a:gd name="T92" fmla="*/ 108 w 166"/>
                <a:gd name="T93" fmla="*/ 115 h 181"/>
                <a:gd name="T94" fmla="*/ 111 w 166"/>
                <a:gd name="T95" fmla="*/ 114 h 181"/>
                <a:gd name="T96" fmla="*/ 130 w 166"/>
                <a:gd name="T97" fmla="*/ 114 h 181"/>
                <a:gd name="T98" fmla="*/ 137 w 166"/>
                <a:gd name="T99" fmla="*/ 113 h 181"/>
                <a:gd name="T100" fmla="*/ 142 w 166"/>
                <a:gd name="T101" fmla="*/ 118 h 181"/>
                <a:gd name="T102" fmla="*/ 147 w 166"/>
                <a:gd name="T103" fmla="*/ 12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6" h="181">
                  <a:moveTo>
                    <a:pt x="149" y="124"/>
                  </a:moveTo>
                  <a:lnTo>
                    <a:pt x="143" y="132"/>
                  </a:lnTo>
                  <a:lnTo>
                    <a:pt x="117" y="174"/>
                  </a:lnTo>
                  <a:lnTo>
                    <a:pt x="116" y="173"/>
                  </a:lnTo>
                  <a:lnTo>
                    <a:pt x="115" y="174"/>
                  </a:lnTo>
                  <a:lnTo>
                    <a:pt x="114" y="175"/>
                  </a:lnTo>
                  <a:lnTo>
                    <a:pt x="112" y="176"/>
                  </a:lnTo>
                  <a:lnTo>
                    <a:pt x="111" y="175"/>
                  </a:lnTo>
                  <a:lnTo>
                    <a:pt x="108" y="175"/>
                  </a:lnTo>
                  <a:lnTo>
                    <a:pt x="104" y="174"/>
                  </a:lnTo>
                  <a:lnTo>
                    <a:pt x="102" y="174"/>
                  </a:lnTo>
                  <a:lnTo>
                    <a:pt x="100" y="173"/>
                  </a:lnTo>
                  <a:lnTo>
                    <a:pt x="98" y="167"/>
                  </a:lnTo>
                  <a:lnTo>
                    <a:pt x="95" y="166"/>
                  </a:lnTo>
                  <a:lnTo>
                    <a:pt x="93" y="166"/>
                  </a:lnTo>
                  <a:lnTo>
                    <a:pt x="86" y="165"/>
                  </a:lnTo>
                  <a:lnTo>
                    <a:pt x="85" y="165"/>
                  </a:lnTo>
                  <a:lnTo>
                    <a:pt x="82" y="165"/>
                  </a:lnTo>
                  <a:lnTo>
                    <a:pt x="73" y="167"/>
                  </a:lnTo>
                  <a:lnTo>
                    <a:pt x="66" y="172"/>
                  </a:lnTo>
                  <a:lnTo>
                    <a:pt x="64" y="173"/>
                  </a:lnTo>
                  <a:lnTo>
                    <a:pt x="63" y="173"/>
                  </a:lnTo>
                  <a:lnTo>
                    <a:pt x="62" y="173"/>
                  </a:lnTo>
                  <a:lnTo>
                    <a:pt x="59" y="172"/>
                  </a:lnTo>
                  <a:lnTo>
                    <a:pt x="56" y="173"/>
                  </a:lnTo>
                  <a:lnTo>
                    <a:pt x="55" y="173"/>
                  </a:lnTo>
                  <a:lnTo>
                    <a:pt x="54" y="173"/>
                  </a:lnTo>
                  <a:lnTo>
                    <a:pt x="52" y="173"/>
                  </a:lnTo>
                  <a:lnTo>
                    <a:pt x="49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0" y="174"/>
                  </a:lnTo>
                  <a:lnTo>
                    <a:pt x="35" y="175"/>
                  </a:lnTo>
                  <a:lnTo>
                    <a:pt x="32" y="175"/>
                  </a:lnTo>
                  <a:lnTo>
                    <a:pt x="29" y="179"/>
                  </a:lnTo>
                  <a:lnTo>
                    <a:pt x="26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0" y="181"/>
                  </a:lnTo>
                  <a:lnTo>
                    <a:pt x="20" y="181"/>
                  </a:lnTo>
                  <a:lnTo>
                    <a:pt x="19" y="181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9"/>
                  </a:lnTo>
                  <a:lnTo>
                    <a:pt x="5" y="176"/>
                  </a:lnTo>
                  <a:lnTo>
                    <a:pt x="3" y="175"/>
                  </a:lnTo>
                  <a:lnTo>
                    <a:pt x="3" y="175"/>
                  </a:lnTo>
                  <a:lnTo>
                    <a:pt x="2" y="174"/>
                  </a:lnTo>
                  <a:lnTo>
                    <a:pt x="4" y="172"/>
                  </a:lnTo>
                  <a:lnTo>
                    <a:pt x="4" y="167"/>
                  </a:lnTo>
                  <a:lnTo>
                    <a:pt x="5" y="148"/>
                  </a:lnTo>
                  <a:lnTo>
                    <a:pt x="3" y="137"/>
                  </a:lnTo>
                  <a:lnTo>
                    <a:pt x="0" y="125"/>
                  </a:lnTo>
                  <a:lnTo>
                    <a:pt x="0" y="119"/>
                  </a:lnTo>
                  <a:lnTo>
                    <a:pt x="4" y="110"/>
                  </a:lnTo>
                  <a:lnTo>
                    <a:pt x="5" y="102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12" y="96"/>
                  </a:lnTo>
                  <a:lnTo>
                    <a:pt x="13" y="94"/>
                  </a:lnTo>
                  <a:lnTo>
                    <a:pt x="13" y="93"/>
                  </a:lnTo>
                  <a:lnTo>
                    <a:pt x="14" y="93"/>
                  </a:lnTo>
                  <a:lnTo>
                    <a:pt x="15" y="92"/>
                  </a:lnTo>
                  <a:lnTo>
                    <a:pt x="16" y="92"/>
                  </a:lnTo>
                  <a:lnTo>
                    <a:pt x="19" y="91"/>
                  </a:lnTo>
                  <a:lnTo>
                    <a:pt x="20" y="90"/>
                  </a:lnTo>
                  <a:lnTo>
                    <a:pt x="23" y="84"/>
                  </a:lnTo>
                  <a:lnTo>
                    <a:pt x="31" y="73"/>
                  </a:lnTo>
                  <a:lnTo>
                    <a:pt x="35" y="65"/>
                  </a:lnTo>
                  <a:lnTo>
                    <a:pt x="37" y="64"/>
                  </a:lnTo>
                  <a:lnTo>
                    <a:pt x="39" y="63"/>
                  </a:lnTo>
                  <a:lnTo>
                    <a:pt x="39" y="62"/>
                  </a:lnTo>
                  <a:lnTo>
                    <a:pt x="41" y="57"/>
                  </a:lnTo>
                  <a:lnTo>
                    <a:pt x="54" y="39"/>
                  </a:lnTo>
                  <a:lnTo>
                    <a:pt x="57" y="33"/>
                  </a:lnTo>
                  <a:lnTo>
                    <a:pt x="63" y="24"/>
                  </a:lnTo>
                  <a:lnTo>
                    <a:pt x="68" y="20"/>
                  </a:lnTo>
                  <a:lnTo>
                    <a:pt x="69" y="18"/>
                  </a:lnTo>
                  <a:lnTo>
                    <a:pt x="73" y="20"/>
                  </a:lnTo>
                  <a:lnTo>
                    <a:pt x="77" y="22"/>
                  </a:lnTo>
                  <a:lnTo>
                    <a:pt x="93" y="35"/>
                  </a:lnTo>
                  <a:lnTo>
                    <a:pt x="94" y="33"/>
                  </a:lnTo>
                  <a:lnTo>
                    <a:pt x="94" y="33"/>
                  </a:lnTo>
                  <a:lnTo>
                    <a:pt x="98" y="32"/>
                  </a:lnTo>
                  <a:lnTo>
                    <a:pt x="99" y="31"/>
                  </a:lnTo>
                  <a:lnTo>
                    <a:pt x="100" y="30"/>
                  </a:lnTo>
                  <a:lnTo>
                    <a:pt x="102" y="29"/>
                  </a:lnTo>
                  <a:lnTo>
                    <a:pt x="104" y="29"/>
                  </a:lnTo>
                  <a:lnTo>
                    <a:pt x="104" y="25"/>
                  </a:lnTo>
                  <a:lnTo>
                    <a:pt x="103" y="23"/>
                  </a:lnTo>
                  <a:lnTo>
                    <a:pt x="103" y="20"/>
                  </a:lnTo>
                  <a:lnTo>
                    <a:pt x="108" y="15"/>
                  </a:lnTo>
                  <a:lnTo>
                    <a:pt x="110" y="9"/>
                  </a:lnTo>
                  <a:lnTo>
                    <a:pt x="111" y="8"/>
                  </a:lnTo>
                  <a:lnTo>
                    <a:pt x="112" y="8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36" y="0"/>
                  </a:lnTo>
                  <a:lnTo>
                    <a:pt x="138" y="1"/>
                  </a:lnTo>
                  <a:lnTo>
                    <a:pt x="138" y="2"/>
                  </a:lnTo>
                  <a:lnTo>
                    <a:pt x="140" y="5"/>
                  </a:lnTo>
                  <a:lnTo>
                    <a:pt x="141" y="7"/>
                  </a:lnTo>
                  <a:lnTo>
                    <a:pt x="151" y="17"/>
                  </a:lnTo>
                  <a:lnTo>
                    <a:pt x="153" y="22"/>
                  </a:lnTo>
                  <a:lnTo>
                    <a:pt x="154" y="23"/>
                  </a:lnTo>
                  <a:lnTo>
                    <a:pt x="155" y="23"/>
                  </a:lnTo>
                  <a:lnTo>
                    <a:pt x="158" y="22"/>
                  </a:lnTo>
                  <a:lnTo>
                    <a:pt x="158" y="26"/>
                  </a:lnTo>
                  <a:lnTo>
                    <a:pt x="158" y="27"/>
                  </a:lnTo>
                  <a:lnTo>
                    <a:pt x="158" y="30"/>
                  </a:lnTo>
                  <a:lnTo>
                    <a:pt x="159" y="31"/>
                  </a:lnTo>
                  <a:lnTo>
                    <a:pt x="160" y="32"/>
                  </a:lnTo>
                  <a:lnTo>
                    <a:pt x="160" y="33"/>
                  </a:lnTo>
                  <a:lnTo>
                    <a:pt x="161" y="34"/>
                  </a:lnTo>
                  <a:lnTo>
                    <a:pt x="161" y="39"/>
                  </a:lnTo>
                  <a:lnTo>
                    <a:pt x="161" y="41"/>
                  </a:lnTo>
                  <a:lnTo>
                    <a:pt x="162" y="42"/>
                  </a:lnTo>
                  <a:lnTo>
                    <a:pt x="166" y="48"/>
                  </a:lnTo>
                  <a:lnTo>
                    <a:pt x="166" y="49"/>
                  </a:lnTo>
                  <a:lnTo>
                    <a:pt x="166" y="55"/>
                  </a:lnTo>
                  <a:lnTo>
                    <a:pt x="166" y="63"/>
                  </a:lnTo>
                  <a:lnTo>
                    <a:pt x="166" y="66"/>
                  </a:lnTo>
                  <a:lnTo>
                    <a:pt x="164" y="69"/>
                  </a:lnTo>
                  <a:lnTo>
                    <a:pt x="162" y="72"/>
                  </a:lnTo>
                  <a:lnTo>
                    <a:pt x="160" y="73"/>
                  </a:lnTo>
                  <a:lnTo>
                    <a:pt x="159" y="74"/>
                  </a:lnTo>
                  <a:lnTo>
                    <a:pt x="155" y="74"/>
                  </a:lnTo>
                  <a:lnTo>
                    <a:pt x="153" y="75"/>
                  </a:lnTo>
                  <a:lnTo>
                    <a:pt x="151" y="75"/>
                  </a:lnTo>
                  <a:lnTo>
                    <a:pt x="147" y="76"/>
                  </a:lnTo>
                  <a:lnTo>
                    <a:pt x="145" y="76"/>
                  </a:lnTo>
                  <a:lnTo>
                    <a:pt x="142" y="79"/>
                  </a:lnTo>
                  <a:lnTo>
                    <a:pt x="134" y="88"/>
                  </a:lnTo>
                  <a:lnTo>
                    <a:pt x="134" y="88"/>
                  </a:lnTo>
                  <a:lnTo>
                    <a:pt x="133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0" y="90"/>
                  </a:lnTo>
                  <a:lnTo>
                    <a:pt x="130" y="91"/>
                  </a:lnTo>
                  <a:lnTo>
                    <a:pt x="130" y="92"/>
                  </a:lnTo>
                  <a:lnTo>
                    <a:pt x="128" y="92"/>
                  </a:lnTo>
                  <a:lnTo>
                    <a:pt x="124" y="93"/>
                  </a:lnTo>
                  <a:lnTo>
                    <a:pt x="121" y="93"/>
                  </a:lnTo>
                  <a:lnTo>
                    <a:pt x="120" y="94"/>
                  </a:lnTo>
                  <a:lnTo>
                    <a:pt x="119" y="96"/>
                  </a:lnTo>
                  <a:lnTo>
                    <a:pt x="116" y="94"/>
                  </a:lnTo>
                  <a:lnTo>
                    <a:pt x="115" y="94"/>
                  </a:lnTo>
                  <a:lnTo>
                    <a:pt x="106" y="98"/>
                  </a:lnTo>
                  <a:lnTo>
                    <a:pt x="102" y="99"/>
                  </a:lnTo>
                  <a:lnTo>
                    <a:pt x="100" y="101"/>
                  </a:lnTo>
                  <a:lnTo>
                    <a:pt x="93" y="115"/>
                  </a:lnTo>
                  <a:lnTo>
                    <a:pt x="93" y="115"/>
                  </a:lnTo>
                  <a:lnTo>
                    <a:pt x="92" y="116"/>
                  </a:lnTo>
                  <a:lnTo>
                    <a:pt x="89" y="117"/>
                  </a:lnTo>
                  <a:lnTo>
                    <a:pt x="88" y="117"/>
                  </a:lnTo>
                  <a:lnTo>
                    <a:pt x="85" y="116"/>
                  </a:lnTo>
                  <a:lnTo>
                    <a:pt x="83" y="116"/>
                  </a:lnTo>
                  <a:lnTo>
                    <a:pt x="82" y="116"/>
                  </a:lnTo>
                  <a:lnTo>
                    <a:pt x="82" y="116"/>
                  </a:lnTo>
                  <a:lnTo>
                    <a:pt x="81" y="115"/>
                  </a:lnTo>
                  <a:lnTo>
                    <a:pt x="80" y="115"/>
                  </a:lnTo>
                  <a:lnTo>
                    <a:pt x="77" y="115"/>
                  </a:lnTo>
                  <a:lnTo>
                    <a:pt x="76" y="115"/>
                  </a:lnTo>
                  <a:lnTo>
                    <a:pt x="76" y="116"/>
                  </a:lnTo>
                  <a:lnTo>
                    <a:pt x="77" y="116"/>
                  </a:lnTo>
                  <a:lnTo>
                    <a:pt x="78" y="118"/>
                  </a:lnTo>
                  <a:lnTo>
                    <a:pt x="78" y="118"/>
                  </a:lnTo>
                  <a:lnTo>
                    <a:pt x="78" y="121"/>
                  </a:lnTo>
                  <a:lnTo>
                    <a:pt x="78" y="123"/>
                  </a:lnTo>
                  <a:lnTo>
                    <a:pt x="82" y="124"/>
                  </a:lnTo>
                  <a:lnTo>
                    <a:pt x="84" y="125"/>
                  </a:lnTo>
                  <a:lnTo>
                    <a:pt x="85" y="126"/>
                  </a:lnTo>
                  <a:lnTo>
                    <a:pt x="86" y="126"/>
                  </a:lnTo>
                  <a:lnTo>
                    <a:pt x="89" y="124"/>
                  </a:lnTo>
                  <a:lnTo>
                    <a:pt x="90" y="124"/>
                  </a:lnTo>
                  <a:lnTo>
                    <a:pt x="90" y="124"/>
                  </a:lnTo>
                  <a:lnTo>
                    <a:pt x="91" y="125"/>
                  </a:lnTo>
                  <a:lnTo>
                    <a:pt x="92" y="125"/>
                  </a:lnTo>
                  <a:lnTo>
                    <a:pt x="93" y="124"/>
                  </a:lnTo>
                  <a:lnTo>
                    <a:pt x="93" y="123"/>
                  </a:lnTo>
                  <a:lnTo>
                    <a:pt x="93" y="123"/>
                  </a:lnTo>
                  <a:lnTo>
                    <a:pt x="92" y="122"/>
                  </a:lnTo>
                  <a:lnTo>
                    <a:pt x="91" y="122"/>
                  </a:lnTo>
                  <a:lnTo>
                    <a:pt x="92" y="119"/>
                  </a:lnTo>
                  <a:lnTo>
                    <a:pt x="94" y="118"/>
                  </a:lnTo>
                  <a:lnTo>
                    <a:pt x="99" y="116"/>
                  </a:lnTo>
                  <a:lnTo>
                    <a:pt x="106" y="116"/>
                  </a:lnTo>
                  <a:lnTo>
                    <a:pt x="108" y="115"/>
                  </a:lnTo>
                  <a:lnTo>
                    <a:pt x="109" y="114"/>
                  </a:lnTo>
                  <a:lnTo>
                    <a:pt x="109" y="114"/>
                  </a:lnTo>
                  <a:lnTo>
                    <a:pt x="110" y="113"/>
                  </a:lnTo>
                  <a:lnTo>
                    <a:pt x="111" y="114"/>
                  </a:lnTo>
                  <a:lnTo>
                    <a:pt x="112" y="115"/>
                  </a:lnTo>
                  <a:lnTo>
                    <a:pt x="115" y="114"/>
                  </a:lnTo>
                  <a:lnTo>
                    <a:pt x="128" y="114"/>
                  </a:lnTo>
                  <a:lnTo>
                    <a:pt x="130" y="114"/>
                  </a:lnTo>
                  <a:lnTo>
                    <a:pt x="133" y="114"/>
                  </a:lnTo>
                  <a:lnTo>
                    <a:pt x="135" y="115"/>
                  </a:lnTo>
                  <a:lnTo>
                    <a:pt x="137" y="115"/>
                  </a:lnTo>
                  <a:lnTo>
                    <a:pt x="137" y="113"/>
                  </a:lnTo>
                  <a:lnTo>
                    <a:pt x="138" y="112"/>
                  </a:lnTo>
                  <a:lnTo>
                    <a:pt x="140" y="112"/>
                  </a:lnTo>
                  <a:lnTo>
                    <a:pt x="141" y="113"/>
                  </a:lnTo>
                  <a:lnTo>
                    <a:pt x="142" y="118"/>
                  </a:lnTo>
                  <a:lnTo>
                    <a:pt x="142" y="118"/>
                  </a:lnTo>
                  <a:lnTo>
                    <a:pt x="143" y="121"/>
                  </a:lnTo>
                  <a:lnTo>
                    <a:pt x="144" y="121"/>
                  </a:lnTo>
                  <a:lnTo>
                    <a:pt x="147" y="123"/>
                  </a:lnTo>
                  <a:lnTo>
                    <a:pt x="149" y="124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7" name="Freeform 49">
              <a:extLst>
                <a:ext uri="{FF2B5EF4-FFF2-40B4-BE49-F238E27FC236}">
                  <a16:creationId xmlns:a16="http://schemas.microsoft.com/office/drawing/2014/main" id="{93781038-886B-B3E5-3222-395F1101CE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67513" y="969963"/>
              <a:ext cx="223838" cy="863600"/>
            </a:xfrm>
            <a:custGeom>
              <a:avLst/>
              <a:gdLst>
                <a:gd name="T0" fmla="*/ 140 w 141"/>
                <a:gd name="T1" fmla="*/ 535 h 544"/>
                <a:gd name="T2" fmla="*/ 141 w 141"/>
                <a:gd name="T3" fmla="*/ 524 h 544"/>
                <a:gd name="T4" fmla="*/ 137 w 141"/>
                <a:gd name="T5" fmla="*/ 522 h 544"/>
                <a:gd name="T6" fmla="*/ 124 w 141"/>
                <a:gd name="T7" fmla="*/ 524 h 544"/>
                <a:gd name="T8" fmla="*/ 120 w 141"/>
                <a:gd name="T9" fmla="*/ 528 h 544"/>
                <a:gd name="T10" fmla="*/ 123 w 141"/>
                <a:gd name="T11" fmla="*/ 533 h 544"/>
                <a:gd name="T12" fmla="*/ 117 w 141"/>
                <a:gd name="T13" fmla="*/ 534 h 544"/>
                <a:gd name="T14" fmla="*/ 103 w 141"/>
                <a:gd name="T15" fmla="*/ 534 h 544"/>
                <a:gd name="T16" fmla="*/ 100 w 141"/>
                <a:gd name="T17" fmla="*/ 538 h 544"/>
                <a:gd name="T18" fmla="*/ 96 w 141"/>
                <a:gd name="T19" fmla="*/ 543 h 544"/>
                <a:gd name="T20" fmla="*/ 88 w 141"/>
                <a:gd name="T21" fmla="*/ 543 h 544"/>
                <a:gd name="T22" fmla="*/ 88 w 141"/>
                <a:gd name="T23" fmla="*/ 538 h 544"/>
                <a:gd name="T24" fmla="*/ 89 w 141"/>
                <a:gd name="T25" fmla="*/ 534 h 544"/>
                <a:gd name="T26" fmla="*/ 91 w 141"/>
                <a:gd name="T27" fmla="*/ 530 h 544"/>
                <a:gd name="T28" fmla="*/ 92 w 141"/>
                <a:gd name="T29" fmla="*/ 527 h 544"/>
                <a:gd name="T30" fmla="*/ 91 w 141"/>
                <a:gd name="T31" fmla="*/ 525 h 544"/>
                <a:gd name="T32" fmla="*/ 90 w 141"/>
                <a:gd name="T33" fmla="*/ 526 h 544"/>
                <a:gd name="T34" fmla="*/ 88 w 141"/>
                <a:gd name="T35" fmla="*/ 526 h 544"/>
                <a:gd name="T36" fmla="*/ 86 w 141"/>
                <a:gd name="T37" fmla="*/ 525 h 544"/>
                <a:gd name="T38" fmla="*/ 82 w 141"/>
                <a:gd name="T39" fmla="*/ 524 h 544"/>
                <a:gd name="T40" fmla="*/ 77 w 141"/>
                <a:gd name="T41" fmla="*/ 524 h 544"/>
                <a:gd name="T42" fmla="*/ 77 w 141"/>
                <a:gd name="T43" fmla="*/ 515 h 544"/>
                <a:gd name="T44" fmla="*/ 79 w 141"/>
                <a:gd name="T45" fmla="*/ 485 h 544"/>
                <a:gd name="T46" fmla="*/ 80 w 141"/>
                <a:gd name="T47" fmla="*/ 476 h 544"/>
                <a:gd name="T48" fmla="*/ 82 w 141"/>
                <a:gd name="T49" fmla="*/ 469 h 544"/>
                <a:gd name="T50" fmla="*/ 82 w 141"/>
                <a:gd name="T51" fmla="*/ 458 h 544"/>
                <a:gd name="T52" fmla="*/ 88 w 141"/>
                <a:gd name="T53" fmla="*/ 457 h 544"/>
                <a:gd name="T54" fmla="*/ 91 w 141"/>
                <a:gd name="T55" fmla="*/ 445 h 544"/>
                <a:gd name="T56" fmla="*/ 95 w 141"/>
                <a:gd name="T57" fmla="*/ 424 h 544"/>
                <a:gd name="T58" fmla="*/ 98 w 141"/>
                <a:gd name="T59" fmla="*/ 410 h 544"/>
                <a:gd name="T60" fmla="*/ 115 w 141"/>
                <a:gd name="T61" fmla="*/ 403 h 544"/>
                <a:gd name="T62" fmla="*/ 124 w 141"/>
                <a:gd name="T63" fmla="*/ 401 h 544"/>
                <a:gd name="T64" fmla="*/ 126 w 141"/>
                <a:gd name="T65" fmla="*/ 394 h 544"/>
                <a:gd name="T66" fmla="*/ 139 w 141"/>
                <a:gd name="T67" fmla="*/ 396 h 544"/>
                <a:gd name="T68" fmla="*/ 140 w 141"/>
                <a:gd name="T69" fmla="*/ 392 h 544"/>
                <a:gd name="T70" fmla="*/ 141 w 141"/>
                <a:gd name="T71" fmla="*/ 386 h 544"/>
                <a:gd name="T72" fmla="*/ 138 w 141"/>
                <a:gd name="T73" fmla="*/ 162 h 544"/>
                <a:gd name="T74" fmla="*/ 120 w 141"/>
                <a:gd name="T75" fmla="*/ 157 h 544"/>
                <a:gd name="T76" fmla="*/ 106 w 141"/>
                <a:gd name="T77" fmla="*/ 151 h 544"/>
                <a:gd name="T78" fmla="*/ 95 w 141"/>
                <a:gd name="T79" fmla="*/ 141 h 544"/>
                <a:gd name="T80" fmla="*/ 77 w 141"/>
                <a:gd name="T81" fmla="*/ 123 h 544"/>
                <a:gd name="T82" fmla="*/ 71 w 141"/>
                <a:gd name="T83" fmla="*/ 111 h 544"/>
                <a:gd name="T84" fmla="*/ 65 w 141"/>
                <a:gd name="T85" fmla="*/ 98 h 544"/>
                <a:gd name="T86" fmla="*/ 63 w 141"/>
                <a:gd name="T87" fmla="*/ 95 h 544"/>
                <a:gd name="T88" fmla="*/ 62 w 141"/>
                <a:gd name="T89" fmla="*/ 93 h 544"/>
                <a:gd name="T90" fmla="*/ 64 w 141"/>
                <a:gd name="T91" fmla="*/ 91 h 544"/>
                <a:gd name="T92" fmla="*/ 61 w 141"/>
                <a:gd name="T93" fmla="*/ 88 h 544"/>
                <a:gd name="T94" fmla="*/ 59 w 141"/>
                <a:gd name="T95" fmla="*/ 83 h 544"/>
                <a:gd name="T96" fmla="*/ 55 w 141"/>
                <a:gd name="T97" fmla="*/ 82 h 544"/>
                <a:gd name="T98" fmla="*/ 54 w 141"/>
                <a:gd name="T99" fmla="*/ 76 h 544"/>
                <a:gd name="T100" fmla="*/ 49 w 141"/>
                <a:gd name="T101" fmla="*/ 69 h 544"/>
                <a:gd name="T102" fmla="*/ 49 w 141"/>
                <a:gd name="T103" fmla="*/ 61 h 544"/>
                <a:gd name="T104" fmla="*/ 47 w 141"/>
                <a:gd name="T105" fmla="*/ 55 h 544"/>
                <a:gd name="T106" fmla="*/ 35 w 141"/>
                <a:gd name="T107" fmla="*/ 42 h 544"/>
                <a:gd name="T108" fmla="*/ 13 w 141"/>
                <a:gd name="T109" fmla="*/ 16 h 544"/>
                <a:gd name="T110" fmla="*/ 3 w 141"/>
                <a:gd name="T111" fmla="*/ 2 h 544"/>
                <a:gd name="T112" fmla="*/ 27 w 141"/>
                <a:gd name="T113" fmla="*/ 9 h 544"/>
                <a:gd name="T114" fmla="*/ 52 w 141"/>
                <a:gd name="T115" fmla="*/ 18 h 544"/>
                <a:gd name="T116" fmla="*/ 76 w 141"/>
                <a:gd name="T117" fmla="*/ 26 h 544"/>
                <a:gd name="T118" fmla="*/ 100 w 141"/>
                <a:gd name="T119" fmla="*/ 34 h 544"/>
                <a:gd name="T120" fmla="*/ 125 w 141"/>
                <a:gd name="T121" fmla="*/ 42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1" h="544">
                  <a:moveTo>
                    <a:pt x="141" y="534"/>
                  </a:moveTo>
                  <a:lnTo>
                    <a:pt x="141" y="535"/>
                  </a:lnTo>
                  <a:lnTo>
                    <a:pt x="140" y="535"/>
                  </a:lnTo>
                  <a:lnTo>
                    <a:pt x="141" y="534"/>
                  </a:lnTo>
                  <a:close/>
                  <a:moveTo>
                    <a:pt x="141" y="386"/>
                  </a:moveTo>
                  <a:lnTo>
                    <a:pt x="141" y="524"/>
                  </a:lnTo>
                  <a:lnTo>
                    <a:pt x="141" y="524"/>
                  </a:lnTo>
                  <a:lnTo>
                    <a:pt x="140" y="522"/>
                  </a:lnTo>
                  <a:lnTo>
                    <a:pt x="137" y="522"/>
                  </a:lnTo>
                  <a:lnTo>
                    <a:pt x="133" y="521"/>
                  </a:lnTo>
                  <a:lnTo>
                    <a:pt x="129" y="521"/>
                  </a:lnTo>
                  <a:lnTo>
                    <a:pt x="124" y="524"/>
                  </a:lnTo>
                  <a:lnTo>
                    <a:pt x="122" y="524"/>
                  </a:lnTo>
                  <a:lnTo>
                    <a:pt x="121" y="526"/>
                  </a:lnTo>
                  <a:lnTo>
                    <a:pt x="120" y="528"/>
                  </a:lnTo>
                  <a:lnTo>
                    <a:pt x="122" y="529"/>
                  </a:lnTo>
                  <a:lnTo>
                    <a:pt x="122" y="532"/>
                  </a:lnTo>
                  <a:lnTo>
                    <a:pt x="123" y="533"/>
                  </a:lnTo>
                  <a:lnTo>
                    <a:pt x="124" y="534"/>
                  </a:lnTo>
                  <a:lnTo>
                    <a:pt x="122" y="535"/>
                  </a:lnTo>
                  <a:lnTo>
                    <a:pt x="117" y="534"/>
                  </a:lnTo>
                  <a:lnTo>
                    <a:pt x="113" y="534"/>
                  </a:lnTo>
                  <a:lnTo>
                    <a:pt x="107" y="534"/>
                  </a:lnTo>
                  <a:lnTo>
                    <a:pt x="103" y="534"/>
                  </a:lnTo>
                  <a:lnTo>
                    <a:pt x="102" y="536"/>
                  </a:lnTo>
                  <a:lnTo>
                    <a:pt x="102" y="537"/>
                  </a:lnTo>
                  <a:lnTo>
                    <a:pt x="100" y="538"/>
                  </a:lnTo>
                  <a:lnTo>
                    <a:pt x="99" y="542"/>
                  </a:lnTo>
                  <a:lnTo>
                    <a:pt x="98" y="542"/>
                  </a:lnTo>
                  <a:lnTo>
                    <a:pt x="96" y="543"/>
                  </a:lnTo>
                  <a:lnTo>
                    <a:pt x="94" y="544"/>
                  </a:lnTo>
                  <a:lnTo>
                    <a:pt x="90" y="544"/>
                  </a:lnTo>
                  <a:lnTo>
                    <a:pt x="88" y="543"/>
                  </a:lnTo>
                  <a:lnTo>
                    <a:pt x="87" y="542"/>
                  </a:lnTo>
                  <a:lnTo>
                    <a:pt x="87" y="540"/>
                  </a:lnTo>
                  <a:lnTo>
                    <a:pt x="88" y="538"/>
                  </a:lnTo>
                  <a:lnTo>
                    <a:pt x="87" y="536"/>
                  </a:lnTo>
                  <a:lnTo>
                    <a:pt x="88" y="536"/>
                  </a:lnTo>
                  <a:lnTo>
                    <a:pt x="89" y="534"/>
                  </a:lnTo>
                  <a:lnTo>
                    <a:pt x="90" y="533"/>
                  </a:lnTo>
                  <a:lnTo>
                    <a:pt x="90" y="533"/>
                  </a:lnTo>
                  <a:lnTo>
                    <a:pt x="91" y="530"/>
                  </a:lnTo>
                  <a:lnTo>
                    <a:pt x="91" y="529"/>
                  </a:lnTo>
                  <a:lnTo>
                    <a:pt x="92" y="528"/>
                  </a:lnTo>
                  <a:lnTo>
                    <a:pt x="92" y="527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1" y="525"/>
                  </a:lnTo>
                  <a:lnTo>
                    <a:pt x="91" y="525"/>
                  </a:lnTo>
                  <a:lnTo>
                    <a:pt x="91" y="526"/>
                  </a:lnTo>
                  <a:lnTo>
                    <a:pt x="90" y="526"/>
                  </a:lnTo>
                  <a:lnTo>
                    <a:pt x="89" y="527"/>
                  </a:lnTo>
                  <a:lnTo>
                    <a:pt x="89" y="527"/>
                  </a:lnTo>
                  <a:lnTo>
                    <a:pt x="88" y="526"/>
                  </a:lnTo>
                  <a:lnTo>
                    <a:pt x="87" y="525"/>
                  </a:lnTo>
                  <a:lnTo>
                    <a:pt x="86" y="525"/>
                  </a:lnTo>
                  <a:lnTo>
                    <a:pt x="86" y="525"/>
                  </a:lnTo>
                  <a:lnTo>
                    <a:pt x="85" y="524"/>
                  </a:lnTo>
                  <a:lnTo>
                    <a:pt x="83" y="524"/>
                  </a:lnTo>
                  <a:lnTo>
                    <a:pt x="82" y="524"/>
                  </a:lnTo>
                  <a:lnTo>
                    <a:pt x="80" y="524"/>
                  </a:lnTo>
                  <a:lnTo>
                    <a:pt x="78" y="524"/>
                  </a:lnTo>
                  <a:lnTo>
                    <a:pt x="77" y="524"/>
                  </a:lnTo>
                  <a:lnTo>
                    <a:pt x="76" y="524"/>
                  </a:lnTo>
                  <a:lnTo>
                    <a:pt x="73" y="524"/>
                  </a:lnTo>
                  <a:lnTo>
                    <a:pt x="77" y="515"/>
                  </a:lnTo>
                  <a:lnTo>
                    <a:pt x="78" y="505"/>
                  </a:lnTo>
                  <a:lnTo>
                    <a:pt x="78" y="494"/>
                  </a:lnTo>
                  <a:lnTo>
                    <a:pt x="79" y="485"/>
                  </a:lnTo>
                  <a:lnTo>
                    <a:pt x="79" y="478"/>
                  </a:lnTo>
                  <a:lnTo>
                    <a:pt x="79" y="477"/>
                  </a:lnTo>
                  <a:lnTo>
                    <a:pt x="80" y="476"/>
                  </a:lnTo>
                  <a:lnTo>
                    <a:pt x="81" y="474"/>
                  </a:lnTo>
                  <a:lnTo>
                    <a:pt x="82" y="474"/>
                  </a:lnTo>
                  <a:lnTo>
                    <a:pt x="82" y="469"/>
                  </a:lnTo>
                  <a:lnTo>
                    <a:pt x="81" y="465"/>
                  </a:lnTo>
                  <a:lnTo>
                    <a:pt x="81" y="461"/>
                  </a:lnTo>
                  <a:lnTo>
                    <a:pt x="82" y="458"/>
                  </a:lnTo>
                  <a:lnTo>
                    <a:pt x="85" y="458"/>
                  </a:lnTo>
                  <a:lnTo>
                    <a:pt x="87" y="458"/>
                  </a:lnTo>
                  <a:lnTo>
                    <a:pt x="88" y="457"/>
                  </a:lnTo>
                  <a:lnTo>
                    <a:pt x="90" y="455"/>
                  </a:lnTo>
                  <a:lnTo>
                    <a:pt x="90" y="453"/>
                  </a:lnTo>
                  <a:lnTo>
                    <a:pt x="91" y="445"/>
                  </a:lnTo>
                  <a:lnTo>
                    <a:pt x="92" y="436"/>
                  </a:lnTo>
                  <a:lnTo>
                    <a:pt x="94" y="429"/>
                  </a:lnTo>
                  <a:lnTo>
                    <a:pt x="95" y="424"/>
                  </a:lnTo>
                  <a:lnTo>
                    <a:pt x="96" y="417"/>
                  </a:lnTo>
                  <a:lnTo>
                    <a:pt x="96" y="413"/>
                  </a:lnTo>
                  <a:lnTo>
                    <a:pt x="98" y="410"/>
                  </a:lnTo>
                  <a:lnTo>
                    <a:pt x="100" y="409"/>
                  </a:lnTo>
                  <a:lnTo>
                    <a:pt x="112" y="406"/>
                  </a:lnTo>
                  <a:lnTo>
                    <a:pt x="115" y="403"/>
                  </a:lnTo>
                  <a:lnTo>
                    <a:pt x="117" y="402"/>
                  </a:lnTo>
                  <a:lnTo>
                    <a:pt x="120" y="401"/>
                  </a:lnTo>
                  <a:lnTo>
                    <a:pt x="124" y="401"/>
                  </a:lnTo>
                  <a:lnTo>
                    <a:pt x="124" y="400"/>
                  </a:lnTo>
                  <a:lnTo>
                    <a:pt x="125" y="396"/>
                  </a:lnTo>
                  <a:lnTo>
                    <a:pt x="126" y="394"/>
                  </a:lnTo>
                  <a:lnTo>
                    <a:pt x="130" y="394"/>
                  </a:lnTo>
                  <a:lnTo>
                    <a:pt x="134" y="396"/>
                  </a:lnTo>
                  <a:lnTo>
                    <a:pt x="139" y="396"/>
                  </a:lnTo>
                  <a:lnTo>
                    <a:pt x="141" y="395"/>
                  </a:lnTo>
                  <a:lnTo>
                    <a:pt x="140" y="394"/>
                  </a:lnTo>
                  <a:lnTo>
                    <a:pt x="140" y="392"/>
                  </a:lnTo>
                  <a:lnTo>
                    <a:pt x="139" y="390"/>
                  </a:lnTo>
                  <a:lnTo>
                    <a:pt x="140" y="387"/>
                  </a:lnTo>
                  <a:lnTo>
                    <a:pt x="141" y="386"/>
                  </a:lnTo>
                  <a:close/>
                  <a:moveTo>
                    <a:pt x="141" y="47"/>
                  </a:moveTo>
                  <a:lnTo>
                    <a:pt x="141" y="162"/>
                  </a:lnTo>
                  <a:lnTo>
                    <a:pt x="138" y="162"/>
                  </a:lnTo>
                  <a:lnTo>
                    <a:pt x="129" y="158"/>
                  </a:lnTo>
                  <a:lnTo>
                    <a:pt x="125" y="158"/>
                  </a:lnTo>
                  <a:lnTo>
                    <a:pt x="120" y="157"/>
                  </a:lnTo>
                  <a:lnTo>
                    <a:pt x="116" y="156"/>
                  </a:lnTo>
                  <a:lnTo>
                    <a:pt x="112" y="153"/>
                  </a:lnTo>
                  <a:lnTo>
                    <a:pt x="106" y="151"/>
                  </a:lnTo>
                  <a:lnTo>
                    <a:pt x="104" y="151"/>
                  </a:lnTo>
                  <a:lnTo>
                    <a:pt x="100" y="147"/>
                  </a:lnTo>
                  <a:lnTo>
                    <a:pt x="95" y="141"/>
                  </a:lnTo>
                  <a:lnTo>
                    <a:pt x="90" y="135"/>
                  </a:lnTo>
                  <a:lnTo>
                    <a:pt x="80" y="126"/>
                  </a:lnTo>
                  <a:lnTo>
                    <a:pt x="77" y="123"/>
                  </a:lnTo>
                  <a:lnTo>
                    <a:pt x="74" y="117"/>
                  </a:lnTo>
                  <a:lnTo>
                    <a:pt x="71" y="114"/>
                  </a:lnTo>
                  <a:lnTo>
                    <a:pt x="71" y="111"/>
                  </a:lnTo>
                  <a:lnTo>
                    <a:pt x="71" y="110"/>
                  </a:lnTo>
                  <a:lnTo>
                    <a:pt x="70" y="108"/>
                  </a:lnTo>
                  <a:lnTo>
                    <a:pt x="65" y="98"/>
                  </a:lnTo>
                  <a:lnTo>
                    <a:pt x="65" y="97"/>
                  </a:lnTo>
                  <a:lnTo>
                    <a:pt x="64" y="95"/>
                  </a:lnTo>
                  <a:lnTo>
                    <a:pt x="63" y="95"/>
                  </a:lnTo>
                  <a:lnTo>
                    <a:pt x="62" y="94"/>
                  </a:lnTo>
                  <a:lnTo>
                    <a:pt x="62" y="94"/>
                  </a:lnTo>
                  <a:lnTo>
                    <a:pt x="62" y="93"/>
                  </a:lnTo>
                  <a:lnTo>
                    <a:pt x="63" y="92"/>
                  </a:lnTo>
                  <a:lnTo>
                    <a:pt x="63" y="91"/>
                  </a:lnTo>
                  <a:lnTo>
                    <a:pt x="64" y="91"/>
                  </a:lnTo>
                  <a:lnTo>
                    <a:pt x="63" y="90"/>
                  </a:lnTo>
                  <a:lnTo>
                    <a:pt x="63" y="89"/>
                  </a:lnTo>
                  <a:lnTo>
                    <a:pt x="61" y="88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59" y="83"/>
                  </a:lnTo>
                  <a:lnTo>
                    <a:pt x="57" y="82"/>
                  </a:lnTo>
                  <a:lnTo>
                    <a:pt x="56" y="82"/>
                  </a:lnTo>
                  <a:lnTo>
                    <a:pt x="55" y="82"/>
                  </a:lnTo>
                  <a:lnTo>
                    <a:pt x="55" y="81"/>
                  </a:lnTo>
                  <a:lnTo>
                    <a:pt x="54" y="80"/>
                  </a:lnTo>
                  <a:lnTo>
                    <a:pt x="54" y="76"/>
                  </a:lnTo>
                  <a:lnTo>
                    <a:pt x="54" y="75"/>
                  </a:lnTo>
                  <a:lnTo>
                    <a:pt x="52" y="73"/>
                  </a:lnTo>
                  <a:lnTo>
                    <a:pt x="49" y="69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49" y="61"/>
                  </a:lnTo>
                  <a:lnTo>
                    <a:pt x="49" y="59"/>
                  </a:lnTo>
                  <a:lnTo>
                    <a:pt x="48" y="56"/>
                  </a:lnTo>
                  <a:lnTo>
                    <a:pt x="47" y="55"/>
                  </a:lnTo>
                  <a:lnTo>
                    <a:pt x="45" y="53"/>
                  </a:lnTo>
                  <a:lnTo>
                    <a:pt x="43" y="52"/>
                  </a:lnTo>
                  <a:lnTo>
                    <a:pt x="35" y="42"/>
                  </a:lnTo>
                  <a:lnTo>
                    <a:pt x="27" y="33"/>
                  </a:lnTo>
                  <a:lnTo>
                    <a:pt x="19" y="24"/>
                  </a:lnTo>
                  <a:lnTo>
                    <a:pt x="13" y="16"/>
                  </a:lnTo>
                  <a:lnTo>
                    <a:pt x="8" y="10"/>
                  </a:lnTo>
                  <a:lnTo>
                    <a:pt x="0" y="0"/>
                  </a:lnTo>
                  <a:lnTo>
                    <a:pt x="3" y="2"/>
                  </a:lnTo>
                  <a:lnTo>
                    <a:pt x="10" y="5"/>
                  </a:lnTo>
                  <a:lnTo>
                    <a:pt x="18" y="7"/>
                  </a:lnTo>
                  <a:lnTo>
                    <a:pt x="27" y="9"/>
                  </a:lnTo>
                  <a:lnTo>
                    <a:pt x="35" y="13"/>
                  </a:lnTo>
                  <a:lnTo>
                    <a:pt x="43" y="15"/>
                  </a:lnTo>
                  <a:lnTo>
                    <a:pt x="52" y="18"/>
                  </a:lnTo>
                  <a:lnTo>
                    <a:pt x="60" y="20"/>
                  </a:lnTo>
                  <a:lnTo>
                    <a:pt x="68" y="23"/>
                  </a:lnTo>
                  <a:lnTo>
                    <a:pt x="76" y="26"/>
                  </a:lnTo>
                  <a:lnTo>
                    <a:pt x="85" y="28"/>
                  </a:lnTo>
                  <a:lnTo>
                    <a:pt x="92" y="31"/>
                  </a:lnTo>
                  <a:lnTo>
                    <a:pt x="100" y="34"/>
                  </a:lnTo>
                  <a:lnTo>
                    <a:pt x="109" y="36"/>
                  </a:lnTo>
                  <a:lnTo>
                    <a:pt x="117" y="39"/>
                  </a:lnTo>
                  <a:lnTo>
                    <a:pt x="125" y="42"/>
                  </a:lnTo>
                  <a:lnTo>
                    <a:pt x="133" y="44"/>
                  </a:lnTo>
                  <a:lnTo>
                    <a:pt x="141" y="47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8" name="Freeform 67">
              <a:extLst>
                <a:ext uri="{FF2B5EF4-FFF2-40B4-BE49-F238E27FC236}">
                  <a16:creationId xmlns:a16="http://schemas.microsoft.com/office/drawing/2014/main" id="{3FECE78F-F2AA-9119-90C1-51B8FC9B2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0" y="2354263"/>
              <a:ext cx="141288" cy="49213"/>
            </a:xfrm>
            <a:custGeom>
              <a:avLst/>
              <a:gdLst>
                <a:gd name="T0" fmla="*/ 68 w 89"/>
                <a:gd name="T1" fmla="*/ 26 h 31"/>
                <a:gd name="T2" fmla="*/ 53 w 89"/>
                <a:gd name="T3" fmla="*/ 29 h 31"/>
                <a:gd name="T4" fmla="*/ 37 w 89"/>
                <a:gd name="T5" fmla="*/ 31 h 31"/>
                <a:gd name="T6" fmla="*/ 26 w 89"/>
                <a:gd name="T7" fmla="*/ 21 h 31"/>
                <a:gd name="T8" fmla="*/ 12 w 89"/>
                <a:gd name="T9" fmla="*/ 9 h 31"/>
                <a:gd name="T10" fmla="*/ 0 w 89"/>
                <a:gd name="T11" fmla="*/ 0 h 31"/>
                <a:gd name="T12" fmla="*/ 22 w 89"/>
                <a:gd name="T13" fmla="*/ 0 h 31"/>
                <a:gd name="T14" fmla="*/ 44 w 89"/>
                <a:gd name="T15" fmla="*/ 0 h 31"/>
                <a:gd name="T16" fmla="*/ 67 w 89"/>
                <a:gd name="T17" fmla="*/ 0 h 31"/>
                <a:gd name="T18" fmla="*/ 89 w 89"/>
                <a:gd name="T19" fmla="*/ 0 h 31"/>
                <a:gd name="T20" fmla="*/ 89 w 89"/>
                <a:gd name="T21" fmla="*/ 0 h 31"/>
                <a:gd name="T22" fmla="*/ 81 w 89"/>
                <a:gd name="T23" fmla="*/ 24 h 31"/>
                <a:gd name="T24" fmla="*/ 68 w 89"/>
                <a:gd name="T25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9" h="31">
                  <a:moveTo>
                    <a:pt x="68" y="26"/>
                  </a:moveTo>
                  <a:lnTo>
                    <a:pt x="53" y="29"/>
                  </a:lnTo>
                  <a:lnTo>
                    <a:pt x="37" y="31"/>
                  </a:lnTo>
                  <a:lnTo>
                    <a:pt x="26" y="21"/>
                  </a:lnTo>
                  <a:lnTo>
                    <a:pt x="12" y="9"/>
                  </a:lnTo>
                  <a:lnTo>
                    <a:pt x="0" y="0"/>
                  </a:lnTo>
                  <a:lnTo>
                    <a:pt x="22" y="0"/>
                  </a:lnTo>
                  <a:lnTo>
                    <a:pt x="44" y="0"/>
                  </a:lnTo>
                  <a:lnTo>
                    <a:pt x="67" y="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1" y="24"/>
                  </a:lnTo>
                  <a:lnTo>
                    <a:pt x="68" y="26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9" name="Freeform 68">
              <a:extLst>
                <a:ext uri="{FF2B5EF4-FFF2-40B4-BE49-F238E27FC236}">
                  <a16:creationId xmlns:a16="http://schemas.microsoft.com/office/drawing/2014/main" id="{BA1D176C-F2F6-CD66-6E59-C90CD494B6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1275" y="1609725"/>
              <a:ext cx="68263" cy="125413"/>
            </a:xfrm>
            <a:custGeom>
              <a:avLst/>
              <a:gdLst>
                <a:gd name="T0" fmla="*/ 41 w 43"/>
                <a:gd name="T1" fmla="*/ 73 h 79"/>
                <a:gd name="T2" fmla="*/ 40 w 43"/>
                <a:gd name="T3" fmla="*/ 73 h 79"/>
                <a:gd name="T4" fmla="*/ 39 w 43"/>
                <a:gd name="T5" fmla="*/ 72 h 79"/>
                <a:gd name="T6" fmla="*/ 40 w 43"/>
                <a:gd name="T7" fmla="*/ 71 h 79"/>
                <a:gd name="T8" fmla="*/ 43 w 43"/>
                <a:gd name="T9" fmla="*/ 73 h 79"/>
                <a:gd name="T10" fmla="*/ 41 w 43"/>
                <a:gd name="T11" fmla="*/ 68 h 79"/>
                <a:gd name="T12" fmla="*/ 43 w 43"/>
                <a:gd name="T13" fmla="*/ 68 h 79"/>
                <a:gd name="T14" fmla="*/ 40 w 43"/>
                <a:gd name="T15" fmla="*/ 64 h 79"/>
                <a:gd name="T16" fmla="*/ 39 w 43"/>
                <a:gd name="T17" fmla="*/ 66 h 79"/>
                <a:gd name="T18" fmla="*/ 39 w 43"/>
                <a:gd name="T19" fmla="*/ 67 h 79"/>
                <a:gd name="T20" fmla="*/ 37 w 43"/>
                <a:gd name="T21" fmla="*/ 70 h 79"/>
                <a:gd name="T22" fmla="*/ 38 w 43"/>
                <a:gd name="T23" fmla="*/ 72 h 79"/>
                <a:gd name="T24" fmla="*/ 37 w 43"/>
                <a:gd name="T25" fmla="*/ 74 h 79"/>
                <a:gd name="T26" fmla="*/ 38 w 43"/>
                <a:gd name="T27" fmla="*/ 76 h 79"/>
                <a:gd name="T28" fmla="*/ 37 w 43"/>
                <a:gd name="T29" fmla="*/ 79 h 79"/>
                <a:gd name="T30" fmla="*/ 35 w 43"/>
                <a:gd name="T31" fmla="*/ 77 h 79"/>
                <a:gd name="T32" fmla="*/ 36 w 43"/>
                <a:gd name="T33" fmla="*/ 73 h 79"/>
                <a:gd name="T34" fmla="*/ 35 w 43"/>
                <a:gd name="T35" fmla="*/ 70 h 79"/>
                <a:gd name="T36" fmla="*/ 37 w 43"/>
                <a:gd name="T37" fmla="*/ 65 h 79"/>
                <a:gd name="T38" fmla="*/ 39 w 43"/>
                <a:gd name="T39" fmla="*/ 64 h 79"/>
                <a:gd name="T40" fmla="*/ 41 w 43"/>
                <a:gd name="T41" fmla="*/ 63 h 79"/>
                <a:gd name="T42" fmla="*/ 38 w 43"/>
                <a:gd name="T43" fmla="*/ 59 h 79"/>
                <a:gd name="T44" fmla="*/ 40 w 43"/>
                <a:gd name="T45" fmla="*/ 60 h 79"/>
                <a:gd name="T46" fmla="*/ 2 w 43"/>
                <a:gd name="T47" fmla="*/ 18 h 79"/>
                <a:gd name="T48" fmla="*/ 0 w 43"/>
                <a:gd name="T49" fmla="*/ 15 h 79"/>
                <a:gd name="T50" fmla="*/ 3 w 43"/>
                <a:gd name="T51" fmla="*/ 14 h 79"/>
                <a:gd name="T52" fmla="*/ 10 w 43"/>
                <a:gd name="T53" fmla="*/ 6 h 79"/>
                <a:gd name="T54" fmla="*/ 12 w 43"/>
                <a:gd name="T55" fmla="*/ 6 h 79"/>
                <a:gd name="T56" fmla="*/ 15 w 43"/>
                <a:gd name="T57" fmla="*/ 7 h 79"/>
                <a:gd name="T58" fmla="*/ 20 w 43"/>
                <a:gd name="T59" fmla="*/ 6 h 79"/>
                <a:gd name="T60" fmla="*/ 22 w 43"/>
                <a:gd name="T61" fmla="*/ 9 h 79"/>
                <a:gd name="T62" fmla="*/ 20 w 43"/>
                <a:gd name="T63" fmla="*/ 10 h 79"/>
                <a:gd name="T64" fmla="*/ 21 w 43"/>
                <a:gd name="T65" fmla="*/ 15 h 79"/>
                <a:gd name="T66" fmla="*/ 23 w 43"/>
                <a:gd name="T67" fmla="*/ 14 h 79"/>
                <a:gd name="T68" fmla="*/ 24 w 43"/>
                <a:gd name="T69" fmla="*/ 17 h 79"/>
                <a:gd name="T70" fmla="*/ 23 w 43"/>
                <a:gd name="T71" fmla="*/ 26 h 79"/>
                <a:gd name="T72" fmla="*/ 21 w 43"/>
                <a:gd name="T73" fmla="*/ 51 h 79"/>
                <a:gd name="T74" fmla="*/ 17 w 43"/>
                <a:gd name="T75" fmla="*/ 52 h 79"/>
                <a:gd name="T76" fmla="*/ 12 w 43"/>
                <a:gd name="T77" fmla="*/ 42 h 79"/>
                <a:gd name="T78" fmla="*/ 9 w 43"/>
                <a:gd name="T79" fmla="*/ 30 h 79"/>
                <a:gd name="T80" fmla="*/ 10 w 43"/>
                <a:gd name="T81" fmla="*/ 23 h 79"/>
                <a:gd name="T82" fmla="*/ 6 w 43"/>
                <a:gd name="T83" fmla="*/ 15 h 79"/>
                <a:gd name="T84" fmla="*/ 8 w 43"/>
                <a:gd name="T85" fmla="*/ 6 h 79"/>
                <a:gd name="T86" fmla="*/ 28 w 43"/>
                <a:gd name="T87" fmla="*/ 7 h 79"/>
                <a:gd name="T88" fmla="*/ 28 w 43"/>
                <a:gd name="T89" fmla="*/ 10 h 79"/>
                <a:gd name="T90" fmla="*/ 26 w 43"/>
                <a:gd name="T91" fmla="*/ 6 h 79"/>
                <a:gd name="T92" fmla="*/ 22 w 43"/>
                <a:gd name="T93" fmla="*/ 6 h 79"/>
                <a:gd name="T94" fmla="*/ 24 w 43"/>
                <a:gd name="T95" fmla="*/ 0 h 79"/>
                <a:gd name="T96" fmla="*/ 27 w 43"/>
                <a:gd name="T97" fmla="*/ 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3" h="79">
                  <a:moveTo>
                    <a:pt x="43" y="73"/>
                  </a:moveTo>
                  <a:lnTo>
                    <a:pt x="43" y="73"/>
                  </a:lnTo>
                  <a:lnTo>
                    <a:pt x="41" y="73"/>
                  </a:lnTo>
                  <a:lnTo>
                    <a:pt x="41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39" y="72"/>
                  </a:lnTo>
                  <a:lnTo>
                    <a:pt x="39" y="72"/>
                  </a:lnTo>
                  <a:lnTo>
                    <a:pt x="39" y="72"/>
                  </a:lnTo>
                  <a:lnTo>
                    <a:pt x="39" y="71"/>
                  </a:lnTo>
                  <a:lnTo>
                    <a:pt x="40" y="71"/>
                  </a:lnTo>
                  <a:lnTo>
                    <a:pt x="40" y="71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3"/>
                  </a:lnTo>
                  <a:close/>
                  <a:moveTo>
                    <a:pt x="43" y="70"/>
                  </a:moveTo>
                  <a:lnTo>
                    <a:pt x="41" y="70"/>
                  </a:lnTo>
                  <a:lnTo>
                    <a:pt x="41" y="68"/>
                  </a:lnTo>
                  <a:lnTo>
                    <a:pt x="41" y="68"/>
                  </a:lnTo>
                  <a:lnTo>
                    <a:pt x="41" y="68"/>
                  </a:lnTo>
                  <a:lnTo>
                    <a:pt x="43" y="68"/>
                  </a:lnTo>
                  <a:lnTo>
                    <a:pt x="43" y="70"/>
                  </a:lnTo>
                  <a:close/>
                  <a:moveTo>
                    <a:pt x="41" y="63"/>
                  </a:move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9" y="66"/>
                  </a:lnTo>
                  <a:lnTo>
                    <a:pt x="40" y="67"/>
                  </a:lnTo>
                  <a:lnTo>
                    <a:pt x="40" y="67"/>
                  </a:lnTo>
                  <a:lnTo>
                    <a:pt x="39" y="67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7" y="70"/>
                  </a:lnTo>
                  <a:lnTo>
                    <a:pt x="38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3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8" y="75"/>
                  </a:lnTo>
                  <a:lnTo>
                    <a:pt x="38" y="75"/>
                  </a:lnTo>
                  <a:lnTo>
                    <a:pt x="38" y="76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7" y="79"/>
                  </a:lnTo>
                  <a:lnTo>
                    <a:pt x="37" y="79"/>
                  </a:lnTo>
                  <a:lnTo>
                    <a:pt x="36" y="79"/>
                  </a:lnTo>
                  <a:lnTo>
                    <a:pt x="35" y="77"/>
                  </a:lnTo>
                  <a:lnTo>
                    <a:pt x="35" y="76"/>
                  </a:lnTo>
                  <a:lnTo>
                    <a:pt x="36" y="74"/>
                  </a:lnTo>
                  <a:lnTo>
                    <a:pt x="36" y="73"/>
                  </a:lnTo>
                  <a:lnTo>
                    <a:pt x="36" y="72"/>
                  </a:lnTo>
                  <a:lnTo>
                    <a:pt x="35" y="71"/>
                  </a:lnTo>
                  <a:lnTo>
                    <a:pt x="35" y="70"/>
                  </a:lnTo>
                  <a:lnTo>
                    <a:pt x="35" y="68"/>
                  </a:lnTo>
                  <a:lnTo>
                    <a:pt x="36" y="67"/>
                  </a:lnTo>
                  <a:lnTo>
                    <a:pt x="37" y="65"/>
                  </a:lnTo>
                  <a:lnTo>
                    <a:pt x="38" y="64"/>
                  </a:lnTo>
                  <a:lnTo>
                    <a:pt x="38" y="63"/>
                  </a:lnTo>
                  <a:lnTo>
                    <a:pt x="39" y="64"/>
                  </a:lnTo>
                  <a:lnTo>
                    <a:pt x="40" y="63"/>
                  </a:lnTo>
                  <a:lnTo>
                    <a:pt x="41" y="63"/>
                  </a:lnTo>
                  <a:lnTo>
                    <a:pt x="41" y="63"/>
                  </a:lnTo>
                  <a:close/>
                  <a:moveTo>
                    <a:pt x="40" y="60"/>
                  </a:moveTo>
                  <a:lnTo>
                    <a:pt x="39" y="60"/>
                  </a:lnTo>
                  <a:lnTo>
                    <a:pt x="38" y="59"/>
                  </a:lnTo>
                  <a:lnTo>
                    <a:pt x="39" y="59"/>
                  </a:lnTo>
                  <a:lnTo>
                    <a:pt x="40" y="59"/>
                  </a:lnTo>
                  <a:lnTo>
                    <a:pt x="40" y="60"/>
                  </a:lnTo>
                  <a:close/>
                  <a:moveTo>
                    <a:pt x="3" y="17"/>
                  </a:moveTo>
                  <a:lnTo>
                    <a:pt x="4" y="20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7"/>
                  </a:lnTo>
                  <a:close/>
                  <a:moveTo>
                    <a:pt x="10" y="6"/>
                  </a:moveTo>
                  <a:lnTo>
                    <a:pt x="10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1" y="7"/>
                  </a:lnTo>
                  <a:lnTo>
                    <a:pt x="21" y="8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1" y="10"/>
                  </a:lnTo>
                  <a:lnTo>
                    <a:pt x="20" y="10"/>
                  </a:lnTo>
                  <a:lnTo>
                    <a:pt x="18" y="10"/>
                  </a:lnTo>
                  <a:lnTo>
                    <a:pt x="17" y="10"/>
                  </a:lnTo>
                  <a:lnTo>
                    <a:pt x="21" y="15"/>
                  </a:lnTo>
                  <a:lnTo>
                    <a:pt x="21" y="13"/>
                  </a:lnTo>
                  <a:lnTo>
                    <a:pt x="23" y="12"/>
                  </a:lnTo>
                  <a:lnTo>
                    <a:pt x="23" y="14"/>
                  </a:lnTo>
                  <a:lnTo>
                    <a:pt x="24" y="16"/>
                  </a:lnTo>
                  <a:lnTo>
                    <a:pt x="26" y="16"/>
                  </a:lnTo>
                  <a:lnTo>
                    <a:pt x="24" y="17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3" y="26"/>
                  </a:lnTo>
                  <a:lnTo>
                    <a:pt x="23" y="37"/>
                  </a:lnTo>
                  <a:lnTo>
                    <a:pt x="21" y="48"/>
                  </a:lnTo>
                  <a:lnTo>
                    <a:pt x="21" y="51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17" y="52"/>
                  </a:lnTo>
                  <a:lnTo>
                    <a:pt x="15" y="49"/>
                  </a:lnTo>
                  <a:lnTo>
                    <a:pt x="14" y="46"/>
                  </a:lnTo>
                  <a:lnTo>
                    <a:pt x="12" y="42"/>
                  </a:lnTo>
                  <a:lnTo>
                    <a:pt x="8" y="37"/>
                  </a:lnTo>
                  <a:lnTo>
                    <a:pt x="8" y="34"/>
                  </a:lnTo>
                  <a:lnTo>
                    <a:pt x="9" y="30"/>
                  </a:lnTo>
                  <a:lnTo>
                    <a:pt x="10" y="29"/>
                  </a:lnTo>
                  <a:lnTo>
                    <a:pt x="10" y="27"/>
                  </a:lnTo>
                  <a:lnTo>
                    <a:pt x="10" y="23"/>
                  </a:lnTo>
                  <a:lnTo>
                    <a:pt x="9" y="18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8" y="7"/>
                  </a:lnTo>
                  <a:lnTo>
                    <a:pt x="8" y="6"/>
                  </a:lnTo>
                  <a:lnTo>
                    <a:pt x="10" y="6"/>
                  </a:lnTo>
                  <a:close/>
                  <a:moveTo>
                    <a:pt x="27" y="5"/>
                  </a:moveTo>
                  <a:lnTo>
                    <a:pt x="28" y="7"/>
                  </a:lnTo>
                  <a:lnTo>
                    <a:pt x="29" y="8"/>
                  </a:lnTo>
                  <a:lnTo>
                    <a:pt x="29" y="9"/>
                  </a:lnTo>
                  <a:lnTo>
                    <a:pt x="28" y="10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6" y="6"/>
                  </a:lnTo>
                  <a:lnTo>
                    <a:pt x="24" y="6"/>
                  </a:lnTo>
                  <a:lnTo>
                    <a:pt x="23" y="5"/>
                  </a:lnTo>
                  <a:lnTo>
                    <a:pt x="22" y="6"/>
                  </a:lnTo>
                  <a:lnTo>
                    <a:pt x="21" y="4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7" y="1"/>
                  </a:lnTo>
                  <a:lnTo>
                    <a:pt x="27" y="4"/>
                  </a:lnTo>
                  <a:lnTo>
                    <a:pt x="27" y="5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0" name="Freeform 6">
              <a:extLst>
                <a:ext uri="{FF2B5EF4-FFF2-40B4-BE49-F238E27FC236}">
                  <a16:creationId xmlns:a16="http://schemas.microsoft.com/office/drawing/2014/main" id="{9E5CC629-3DBC-C995-E6E7-0BCA6F15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275" y="334963"/>
              <a:ext cx="223838" cy="703263"/>
            </a:xfrm>
            <a:custGeom>
              <a:avLst/>
              <a:gdLst>
                <a:gd name="T0" fmla="*/ 138 w 141"/>
                <a:gd name="T1" fmla="*/ 5 h 443"/>
                <a:gd name="T2" fmla="*/ 137 w 141"/>
                <a:gd name="T3" fmla="*/ 25 h 443"/>
                <a:gd name="T4" fmla="*/ 135 w 141"/>
                <a:gd name="T5" fmla="*/ 47 h 443"/>
                <a:gd name="T6" fmla="*/ 138 w 141"/>
                <a:gd name="T7" fmla="*/ 55 h 443"/>
                <a:gd name="T8" fmla="*/ 134 w 141"/>
                <a:gd name="T9" fmla="*/ 67 h 443"/>
                <a:gd name="T10" fmla="*/ 130 w 141"/>
                <a:gd name="T11" fmla="*/ 76 h 443"/>
                <a:gd name="T12" fmla="*/ 132 w 141"/>
                <a:gd name="T13" fmla="*/ 81 h 443"/>
                <a:gd name="T14" fmla="*/ 130 w 141"/>
                <a:gd name="T15" fmla="*/ 88 h 443"/>
                <a:gd name="T16" fmla="*/ 130 w 141"/>
                <a:gd name="T17" fmla="*/ 92 h 443"/>
                <a:gd name="T18" fmla="*/ 130 w 141"/>
                <a:gd name="T19" fmla="*/ 97 h 443"/>
                <a:gd name="T20" fmla="*/ 129 w 141"/>
                <a:gd name="T21" fmla="*/ 100 h 443"/>
                <a:gd name="T22" fmla="*/ 130 w 141"/>
                <a:gd name="T23" fmla="*/ 104 h 443"/>
                <a:gd name="T24" fmla="*/ 120 w 141"/>
                <a:gd name="T25" fmla="*/ 104 h 443"/>
                <a:gd name="T26" fmla="*/ 101 w 141"/>
                <a:gd name="T27" fmla="*/ 92 h 443"/>
                <a:gd name="T28" fmla="*/ 86 w 141"/>
                <a:gd name="T29" fmla="*/ 95 h 443"/>
                <a:gd name="T30" fmla="*/ 75 w 141"/>
                <a:gd name="T31" fmla="*/ 113 h 443"/>
                <a:gd name="T32" fmla="*/ 75 w 141"/>
                <a:gd name="T33" fmla="*/ 123 h 443"/>
                <a:gd name="T34" fmla="*/ 75 w 141"/>
                <a:gd name="T35" fmla="*/ 149 h 443"/>
                <a:gd name="T36" fmla="*/ 75 w 141"/>
                <a:gd name="T37" fmla="*/ 159 h 443"/>
                <a:gd name="T38" fmla="*/ 74 w 141"/>
                <a:gd name="T39" fmla="*/ 170 h 443"/>
                <a:gd name="T40" fmla="*/ 80 w 141"/>
                <a:gd name="T41" fmla="*/ 170 h 443"/>
                <a:gd name="T42" fmla="*/ 92 w 141"/>
                <a:gd name="T43" fmla="*/ 174 h 443"/>
                <a:gd name="T44" fmla="*/ 95 w 141"/>
                <a:gd name="T45" fmla="*/ 173 h 443"/>
                <a:gd name="T46" fmla="*/ 96 w 141"/>
                <a:gd name="T47" fmla="*/ 166 h 443"/>
                <a:gd name="T48" fmla="*/ 100 w 141"/>
                <a:gd name="T49" fmla="*/ 171 h 443"/>
                <a:gd name="T50" fmla="*/ 100 w 141"/>
                <a:gd name="T51" fmla="*/ 176 h 443"/>
                <a:gd name="T52" fmla="*/ 100 w 141"/>
                <a:gd name="T53" fmla="*/ 183 h 443"/>
                <a:gd name="T54" fmla="*/ 96 w 141"/>
                <a:gd name="T55" fmla="*/ 185 h 443"/>
                <a:gd name="T56" fmla="*/ 84 w 141"/>
                <a:gd name="T57" fmla="*/ 187 h 443"/>
                <a:gd name="T58" fmla="*/ 67 w 141"/>
                <a:gd name="T59" fmla="*/ 212 h 443"/>
                <a:gd name="T60" fmla="*/ 78 w 141"/>
                <a:gd name="T61" fmla="*/ 226 h 443"/>
                <a:gd name="T62" fmla="*/ 120 w 141"/>
                <a:gd name="T63" fmla="*/ 219 h 443"/>
                <a:gd name="T64" fmla="*/ 115 w 141"/>
                <a:gd name="T65" fmla="*/ 242 h 443"/>
                <a:gd name="T66" fmla="*/ 112 w 141"/>
                <a:gd name="T67" fmla="*/ 273 h 443"/>
                <a:gd name="T68" fmla="*/ 106 w 141"/>
                <a:gd name="T69" fmla="*/ 290 h 443"/>
                <a:gd name="T70" fmla="*/ 95 w 141"/>
                <a:gd name="T71" fmla="*/ 313 h 443"/>
                <a:gd name="T72" fmla="*/ 91 w 141"/>
                <a:gd name="T73" fmla="*/ 344 h 443"/>
                <a:gd name="T74" fmla="*/ 89 w 141"/>
                <a:gd name="T75" fmla="*/ 371 h 443"/>
                <a:gd name="T76" fmla="*/ 80 w 141"/>
                <a:gd name="T77" fmla="*/ 393 h 443"/>
                <a:gd name="T78" fmla="*/ 70 w 141"/>
                <a:gd name="T79" fmla="*/ 432 h 443"/>
                <a:gd name="T80" fmla="*/ 66 w 141"/>
                <a:gd name="T81" fmla="*/ 443 h 443"/>
                <a:gd name="T82" fmla="*/ 57 w 141"/>
                <a:gd name="T83" fmla="*/ 414 h 443"/>
                <a:gd name="T84" fmla="*/ 43 w 141"/>
                <a:gd name="T85" fmla="*/ 371 h 443"/>
                <a:gd name="T86" fmla="*/ 29 w 141"/>
                <a:gd name="T87" fmla="*/ 331 h 443"/>
                <a:gd name="T88" fmla="*/ 12 w 141"/>
                <a:gd name="T89" fmla="*/ 280 h 443"/>
                <a:gd name="T90" fmla="*/ 11 w 141"/>
                <a:gd name="T91" fmla="*/ 233 h 443"/>
                <a:gd name="T92" fmla="*/ 31 w 141"/>
                <a:gd name="T93" fmla="*/ 206 h 443"/>
                <a:gd name="T94" fmla="*/ 44 w 141"/>
                <a:gd name="T95" fmla="*/ 160 h 443"/>
                <a:gd name="T96" fmla="*/ 61 w 141"/>
                <a:gd name="T97" fmla="*/ 101 h 443"/>
                <a:gd name="T98" fmla="*/ 70 w 141"/>
                <a:gd name="T99" fmla="*/ 54 h 443"/>
                <a:gd name="T100" fmla="*/ 82 w 141"/>
                <a:gd name="T101" fmla="*/ 47 h 443"/>
                <a:gd name="T102" fmla="*/ 84 w 141"/>
                <a:gd name="T103" fmla="*/ 26 h 443"/>
                <a:gd name="T104" fmla="*/ 93 w 141"/>
                <a:gd name="T105" fmla="*/ 24 h 443"/>
                <a:gd name="T106" fmla="*/ 103 w 141"/>
                <a:gd name="T107" fmla="*/ 22 h 443"/>
                <a:gd name="T108" fmla="*/ 119 w 141"/>
                <a:gd name="T109" fmla="*/ 24 h 443"/>
                <a:gd name="T110" fmla="*/ 128 w 141"/>
                <a:gd name="T111" fmla="*/ 4 h 443"/>
                <a:gd name="T112" fmla="*/ 134 w 141"/>
                <a:gd name="T113" fmla="*/ 5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1" h="443">
                  <a:moveTo>
                    <a:pt x="134" y="5"/>
                  </a:moveTo>
                  <a:lnTo>
                    <a:pt x="135" y="6"/>
                  </a:lnTo>
                  <a:lnTo>
                    <a:pt x="135" y="6"/>
                  </a:lnTo>
                  <a:lnTo>
                    <a:pt x="136" y="5"/>
                  </a:lnTo>
                  <a:lnTo>
                    <a:pt x="136" y="5"/>
                  </a:lnTo>
                  <a:lnTo>
                    <a:pt x="137" y="5"/>
                  </a:lnTo>
                  <a:lnTo>
                    <a:pt x="137" y="5"/>
                  </a:lnTo>
                  <a:lnTo>
                    <a:pt x="138" y="5"/>
                  </a:lnTo>
                  <a:lnTo>
                    <a:pt x="138" y="5"/>
                  </a:lnTo>
                  <a:lnTo>
                    <a:pt x="141" y="5"/>
                  </a:lnTo>
                  <a:lnTo>
                    <a:pt x="139" y="6"/>
                  </a:lnTo>
                  <a:lnTo>
                    <a:pt x="139" y="8"/>
                  </a:lnTo>
                  <a:lnTo>
                    <a:pt x="141" y="13"/>
                  </a:lnTo>
                  <a:lnTo>
                    <a:pt x="141" y="16"/>
                  </a:lnTo>
                  <a:lnTo>
                    <a:pt x="139" y="20"/>
                  </a:lnTo>
                  <a:lnTo>
                    <a:pt x="137" y="25"/>
                  </a:lnTo>
                  <a:lnTo>
                    <a:pt x="137" y="28"/>
                  </a:lnTo>
                  <a:lnTo>
                    <a:pt x="136" y="28"/>
                  </a:lnTo>
                  <a:lnTo>
                    <a:pt x="133" y="32"/>
                  </a:lnTo>
                  <a:lnTo>
                    <a:pt x="136" y="35"/>
                  </a:lnTo>
                  <a:lnTo>
                    <a:pt x="135" y="43"/>
                  </a:lnTo>
                  <a:lnTo>
                    <a:pt x="134" y="45"/>
                  </a:lnTo>
                  <a:lnTo>
                    <a:pt x="135" y="46"/>
                  </a:lnTo>
                  <a:lnTo>
                    <a:pt x="135" y="47"/>
                  </a:lnTo>
                  <a:lnTo>
                    <a:pt x="137" y="48"/>
                  </a:lnTo>
                  <a:lnTo>
                    <a:pt x="137" y="49"/>
                  </a:lnTo>
                  <a:lnTo>
                    <a:pt x="137" y="49"/>
                  </a:lnTo>
                  <a:lnTo>
                    <a:pt x="138" y="50"/>
                  </a:lnTo>
                  <a:lnTo>
                    <a:pt x="138" y="51"/>
                  </a:lnTo>
                  <a:lnTo>
                    <a:pt x="137" y="53"/>
                  </a:lnTo>
                  <a:lnTo>
                    <a:pt x="137" y="54"/>
                  </a:lnTo>
                  <a:lnTo>
                    <a:pt x="138" y="55"/>
                  </a:lnTo>
                  <a:lnTo>
                    <a:pt x="137" y="58"/>
                  </a:lnTo>
                  <a:lnTo>
                    <a:pt x="137" y="59"/>
                  </a:lnTo>
                  <a:lnTo>
                    <a:pt x="138" y="60"/>
                  </a:lnTo>
                  <a:lnTo>
                    <a:pt x="137" y="62"/>
                  </a:lnTo>
                  <a:lnTo>
                    <a:pt x="137" y="62"/>
                  </a:lnTo>
                  <a:lnTo>
                    <a:pt x="137" y="63"/>
                  </a:lnTo>
                  <a:lnTo>
                    <a:pt x="137" y="63"/>
                  </a:lnTo>
                  <a:lnTo>
                    <a:pt x="134" y="67"/>
                  </a:lnTo>
                  <a:lnTo>
                    <a:pt x="134" y="68"/>
                  </a:lnTo>
                  <a:lnTo>
                    <a:pt x="135" y="71"/>
                  </a:lnTo>
                  <a:lnTo>
                    <a:pt x="135" y="72"/>
                  </a:lnTo>
                  <a:lnTo>
                    <a:pt x="135" y="72"/>
                  </a:lnTo>
                  <a:lnTo>
                    <a:pt x="134" y="73"/>
                  </a:lnTo>
                  <a:lnTo>
                    <a:pt x="132" y="75"/>
                  </a:lnTo>
                  <a:lnTo>
                    <a:pt x="130" y="75"/>
                  </a:lnTo>
                  <a:lnTo>
                    <a:pt x="130" y="76"/>
                  </a:lnTo>
                  <a:lnTo>
                    <a:pt x="130" y="76"/>
                  </a:lnTo>
                  <a:lnTo>
                    <a:pt x="130" y="78"/>
                  </a:lnTo>
                  <a:lnTo>
                    <a:pt x="130" y="79"/>
                  </a:lnTo>
                  <a:lnTo>
                    <a:pt x="132" y="79"/>
                  </a:lnTo>
                  <a:lnTo>
                    <a:pt x="132" y="80"/>
                  </a:lnTo>
                  <a:lnTo>
                    <a:pt x="130" y="80"/>
                  </a:lnTo>
                  <a:lnTo>
                    <a:pt x="130" y="81"/>
                  </a:lnTo>
                  <a:lnTo>
                    <a:pt x="132" y="81"/>
                  </a:lnTo>
                  <a:lnTo>
                    <a:pt x="132" y="84"/>
                  </a:lnTo>
                  <a:lnTo>
                    <a:pt x="132" y="85"/>
                  </a:lnTo>
                  <a:lnTo>
                    <a:pt x="132" y="87"/>
                  </a:lnTo>
                  <a:lnTo>
                    <a:pt x="132" y="87"/>
                  </a:lnTo>
                  <a:lnTo>
                    <a:pt x="132" y="87"/>
                  </a:lnTo>
                  <a:lnTo>
                    <a:pt x="132" y="85"/>
                  </a:lnTo>
                  <a:lnTo>
                    <a:pt x="132" y="87"/>
                  </a:lnTo>
                  <a:lnTo>
                    <a:pt x="130" y="88"/>
                  </a:lnTo>
                  <a:lnTo>
                    <a:pt x="130" y="87"/>
                  </a:lnTo>
                  <a:lnTo>
                    <a:pt x="130" y="89"/>
                  </a:lnTo>
                  <a:lnTo>
                    <a:pt x="130" y="90"/>
                  </a:lnTo>
                  <a:lnTo>
                    <a:pt x="129" y="90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130" y="91"/>
                  </a:lnTo>
                  <a:lnTo>
                    <a:pt x="130" y="92"/>
                  </a:lnTo>
                  <a:lnTo>
                    <a:pt x="132" y="92"/>
                  </a:lnTo>
                  <a:lnTo>
                    <a:pt x="132" y="93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0" y="95"/>
                  </a:lnTo>
                  <a:lnTo>
                    <a:pt x="130" y="96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0" y="97"/>
                  </a:lnTo>
                  <a:lnTo>
                    <a:pt x="132" y="97"/>
                  </a:lnTo>
                  <a:lnTo>
                    <a:pt x="132" y="98"/>
                  </a:lnTo>
                  <a:lnTo>
                    <a:pt x="130" y="99"/>
                  </a:lnTo>
                  <a:lnTo>
                    <a:pt x="130" y="99"/>
                  </a:lnTo>
                  <a:lnTo>
                    <a:pt x="130" y="100"/>
                  </a:lnTo>
                  <a:lnTo>
                    <a:pt x="129" y="100"/>
                  </a:lnTo>
                  <a:lnTo>
                    <a:pt x="129" y="101"/>
                  </a:lnTo>
                  <a:lnTo>
                    <a:pt x="129" y="100"/>
                  </a:lnTo>
                  <a:lnTo>
                    <a:pt x="129" y="101"/>
                  </a:lnTo>
                  <a:lnTo>
                    <a:pt x="130" y="101"/>
                  </a:lnTo>
                  <a:lnTo>
                    <a:pt x="129" y="101"/>
                  </a:lnTo>
                  <a:lnTo>
                    <a:pt x="129" y="102"/>
                  </a:lnTo>
                  <a:lnTo>
                    <a:pt x="129" y="102"/>
                  </a:lnTo>
                  <a:lnTo>
                    <a:pt x="130" y="104"/>
                  </a:lnTo>
                  <a:lnTo>
                    <a:pt x="129" y="104"/>
                  </a:lnTo>
                  <a:lnTo>
                    <a:pt x="128" y="104"/>
                  </a:lnTo>
                  <a:lnTo>
                    <a:pt x="129" y="105"/>
                  </a:lnTo>
                  <a:lnTo>
                    <a:pt x="129" y="106"/>
                  </a:lnTo>
                  <a:lnTo>
                    <a:pt x="129" y="106"/>
                  </a:lnTo>
                  <a:lnTo>
                    <a:pt x="130" y="107"/>
                  </a:lnTo>
                  <a:lnTo>
                    <a:pt x="123" y="105"/>
                  </a:lnTo>
                  <a:lnTo>
                    <a:pt x="120" y="104"/>
                  </a:lnTo>
                  <a:lnTo>
                    <a:pt x="117" y="104"/>
                  </a:lnTo>
                  <a:lnTo>
                    <a:pt x="115" y="104"/>
                  </a:lnTo>
                  <a:lnTo>
                    <a:pt x="115" y="100"/>
                  </a:lnTo>
                  <a:lnTo>
                    <a:pt x="115" y="97"/>
                  </a:lnTo>
                  <a:lnTo>
                    <a:pt x="113" y="93"/>
                  </a:lnTo>
                  <a:lnTo>
                    <a:pt x="110" y="92"/>
                  </a:lnTo>
                  <a:lnTo>
                    <a:pt x="108" y="91"/>
                  </a:lnTo>
                  <a:lnTo>
                    <a:pt x="101" y="92"/>
                  </a:lnTo>
                  <a:lnTo>
                    <a:pt x="100" y="91"/>
                  </a:lnTo>
                  <a:lnTo>
                    <a:pt x="96" y="89"/>
                  </a:lnTo>
                  <a:lnTo>
                    <a:pt x="95" y="88"/>
                  </a:lnTo>
                  <a:lnTo>
                    <a:pt x="95" y="88"/>
                  </a:lnTo>
                  <a:lnTo>
                    <a:pt x="93" y="88"/>
                  </a:lnTo>
                  <a:lnTo>
                    <a:pt x="92" y="89"/>
                  </a:lnTo>
                  <a:lnTo>
                    <a:pt x="90" y="92"/>
                  </a:lnTo>
                  <a:lnTo>
                    <a:pt x="86" y="95"/>
                  </a:lnTo>
                  <a:lnTo>
                    <a:pt x="83" y="96"/>
                  </a:lnTo>
                  <a:lnTo>
                    <a:pt x="81" y="98"/>
                  </a:lnTo>
                  <a:lnTo>
                    <a:pt x="78" y="101"/>
                  </a:lnTo>
                  <a:lnTo>
                    <a:pt x="77" y="107"/>
                  </a:lnTo>
                  <a:lnTo>
                    <a:pt x="77" y="109"/>
                  </a:lnTo>
                  <a:lnTo>
                    <a:pt x="76" y="112"/>
                  </a:lnTo>
                  <a:lnTo>
                    <a:pt x="76" y="112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4" y="114"/>
                  </a:lnTo>
                  <a:lnTo>
                    <a:pt x="74" y="117"/>
                  </a:lnTo>
                  <a:lnTo>
                    <a:pt x="74" y="120"/>
                  </a:lnTo>
                  <a:lnTo>
                    <a:pt x="75" y="120"/>
                  </a:lnTo>
                  <a:lnTo>
                    <a:pt x="75" y="121"/>
                  </a:lnTo>
                  <a:lnTo>
                    <a:pt x="75" y="122"/>
                  </a:lnTo>
                  <a:lnTo>
                    <a:pt x="75" y="123"/>
                  </a:lnTo>
                  <a:lnTo>
                    <a:pt x="75" y="125"/>
                  </a:lnTo>
                  <a:lnTo>
                    <a:pt x="70" y="129"/>
                  </a:lnTo>
                  <a:lnTo>
                    <a:pt x="70" y="130"/>
                  </a:lnTo>
                  <a:lnTo>
                    <a:pt x="70" y="132"/>
                  </a:lnTo>
                  <a:lnTo>
                    <a:pt x="73" y="134"/>
                  </a:lnTo>
                  <a:lnTo>
                    <a:pt x="73" y="138"/>
                  </a:lnTo>
                  <a:lnTo>
                    <a:pt x="73" y="141"/>
                  </a:lnTo>
                  <a:lnTo>
                    <a:pt x="75" y="149"/>
                  </a:lnTo>
                  <a:lnTo>
                    <a:pt x="74" y="150"/>
                  </a:lnTo>
                  <a:lnTo>
                    <a:pt x="74" y="152"/>
                  </a:lnTo>
                  <a:lnTo>
                    <a:pt x="74" y="155"/>
                  </a:lnTo>
                  <a:lnTo>
                    <a:pt x="73" y="156"/>
                  </a:lnTo>
                  <a:lnTo>
                    <a:pt x="75" y="158"/>
                  </a:lnTo>
                  <a:lnTo>
                    <a:pt x="75" y="158"/>
                  </a:lnTo>
                  <a:lnTo>
                    <a:pt x="75" y="159"/>
                  </a:lnTo>
                  <a:lnTo>
                    <a:pt x="75" y="159"/>
                  </a:lnTo>
                  <a:lnTo>
                    <a:pt x="76" y="160"/>
                  </a:lnTo>
                  <a:lnTo>
                    <a:pt x="77" y="160"/>
                  </a:lnTo>
                  <a:lnTo>
                    <a:pt x="78" y="163"/>
                  </a:lnTo>
                  <a:lnTo>
                    <a:pt x="78" y="168"/>
                  </a:lnTo>
                  <a:lnTo>
                    <a:pt x="77" y="168"/>
                  </a:lnTo>
                  <a:lnTo>
                    <a:pt x="75" y="168"/>
                  </a:lnTo>
                  <a:lnTo>
                    <a:pt x="74" y="170"/>
                  </a:lnTo>
                  <a:lnTo>
                    <a:pt x="74" y="170"/>
                  </a:lnTo>
                  <a:lnTo>
                    <a:pt x="73" y="171"/>
                  </a:lnTo>
                  <a:lnTo>
                    <a:pt x="73" y="172"/>
                  </a:lnTo>
                  <a:lnTo>
                    <a:pt x="73" y="172"/>
                  </a:lnTo>
                  <a:lnTo>
                    <a:pt x="75" y="172"/>
                  </a:lnTo>
                  <a:lnTo>
                    <a:pt x="76" y="172"/>
                  </a:lnTo>
                  <a:lnTo>
                    <a:pt x="77" y="172"/>
                  </a:lnTo>
                  <a:lnTo>
                    <a:pt x="80" y="170"/>
                  </a:lnTo>
                  <a:lnTo>
                    <a:pt x="80" y="170"/>
                  </a:lnTo>
                  <a:lnTo>
                    <a:pt x="81" y="170"/>
                  </a:lnTo>
                  <a:lnTo>
                    <a:pt x="82" y="170"/>
                  </a:lnTo>
                  <a:lnTo>
                    <a:pt x="83" y="170"/>
                  </a:lnTo>
                  <a:lnTo>
                    <a:pt x="84" y="172"/>
                  </a:lnTo>
                  <a:lnTo>
                    <a:pt x="85" y="173"/>
                  </a:lnTo>
                  <a:lnTo>
                    <a:pt x="86" y="173"/>
                  </a:lnTo>
                  <a:lnTo>
                    <a:pt x="89" y="174"/>
                  </a:lnTo>
                  <a:lnTo>
                    <a:pt x="92" y="174"/>
                  </a:lnTo>
                  <a:lnTo>
                    <a:pt x="93" y="174"/>
                  </a:lnTo>
                  <a:lnTo>
                    <a:pt x="93" y="174"/>
                  </a:lnTo>
                  <a:lnTo>
                    <a:pt x="92" y="173"/>
                  </a:lnTo>
                  <a:lnTo>
                    <a:pt x="93" y="173"/>
                  </a:lnTo>
                  <a:lnTo>
                    <a:pt x="93" y="172"/>
                  </a:lnTo>
                  <a:lnTo>
                    <a:pt x="94" y="172"/>
                  </a:lnTo>
                  <a:lnTo>
                    <a:pt x="95" y="173"/>
                  </a:lnTo>
                  <a:lnTo>
                    <a:pt x="95" y="173"/>
                  </a:lnTo>
                  <a:lnTo>
                    <a:pt x="95" y="173"/>
                  </a:lnTo>
                  <a:lnTo>
                    <a:pt x="95" y="171"/>
                  </a:lnTo>
                  <a:lnTo>
                    <a:pt x="95" y="170"/>
                  </a:lnTo>
                  <a:lnTo>
                    <a:pt x="95" y="168"/>
                  </a:lnTo>
                  <a:lnTo>
                    <a:pt x="94" y="167"/>
                  </a:lnTo>
                  <a:lnTo>
                    <a:pt x="95" y="166"/>
                  </a:lnTo>
                  <a:lnTo>
                    <a:pt x="95" y="166"/>
                  </a:lnTo>
                  <a:lnTo>
                    <a:pt x="96" y="166"/>
                  </a:lnTo>
                  <a:lnTo>
                    <a:pt x="96" y="167"/>
                  </a:lnTo>
                  <a:lnTo>
                    <a:pt x="96" y="168"/>
                  </a:lnTo>
                  <a:lnTo>
                    <a:pt x="96" y="170"/>
                  </a:lnTo>
                  <a:lnTo>
                    <a:pt x="98" y="171"/>
                  </a:lnTo>
                  <a:lnTo>
                    <a:pt x="99" y="171"/>
                  </a:lnTo>
                  <a:lnTo>
                    <a:pt x="99" y="171"/>
                  </a:lnTo>
                  <a:lnTo>
                    <a:pt x="100" y="171"/>
                  </a:lnTo>
                  <a:lnTo>
                    <a:pt x="100" y="171"/>
                  </a:lnTo>
                  <a:lnTo>
                    <a:pt x="100" y="172"/>
                  </a:lnTo>
                  <a:lnTo>
                    <a:pt x="100" y="172"/>
                  </a:lnTo>
                  <a:lnTo>
                    <a:pt x="100" y="172"/>
                  </a:lnTo>
                  <a:lnTo>
                    <a:pt x="101" y="172"/>
                  </a:lnTo>
                  <a:lnTo>
                    <a:pt x="100" y="173"/>
                  </a:lnTo>
                  <a:lnTo>
                    <a:pt x="100" y="174"/>
                  </a:lnTo>
                  <a:lnTo>
                    <a:pt x="100" y="175"/>
                  </a:lnTo>
                  <a:lnTo>
                    <a:pt x="100" y="176"/>
                  </a:lnTo>
                  <a:lnTo>
                    <a:pt x="101" y="176"/>
                  </a:lnTo>
                  <a:lnTo>
                    <a:pt x="100" y="177"/>
                  </a:lnTo>
                  <a:lnTo>
                    <a:pt x="100" y="179"/>
                  </a:lnTo>
                  <a:lnTo>
                    <a:pt x="100" y="180"/>
                  </a:lnTo>
                  <a:lnTo>
                    <a:pt x="100" y="181"/>
                  </a:lnTo>
                  <a:lnTo>
                    <a:pt x="101" y="181"/>
                  </a:lnTo>
                  <a:lnTo>
                    <a:pt x="100" y="182"/>
                  </a:lnTo>
                  <a:lnTo>
                    <a:pt x="100" y="183"/>
                  </a:lnTo>
                  <a:lnTo>
                    <a:pt x="99" y="184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7"/>
                  </a:lnTo>
                  <a:lnTo>
                    <a:pt x="98" y="185"/>
                  </a:lnTo>
                  <a:lnTo>
                    <a:pt x="98" y="185"/>
                  </a:lnTo>
                  <a:lnTo>
                    <a:pt x="96" y="185"/>
                  </a:lnTo>
                  <a:lnTo>
                    <a:pt x="96" y="185"/>
                  </a:lnTo>
                  <a:lnTo>
                    <a:pt x="95" y="184"/>
                  </a:lnTo>
                  <a:lnTo>
                    <a:pt x="92" y="184"/>
                  </a:lnTo>
                  <a:lnTo>
                    <a:pt x="91" y="183"/>
                  </a:lnTo>
                  <a:lnTo>
                    <a:pt x="90" y="183"/>
                  </a:lnTo>
                  <a:lnTo>
                    <a:pt x="90" y="183"/>
                  </a:lnTo>
                  <a:lnTo>
                    <a:pt x="87" y="183"/>
                  </a:lnTo>
                  <a:lnTo>
                    <a:pt x="86" y="185"/>
                  </a:lnTo>
                  <a:lnTo>
                    <a:pt x="84" y="187"/>
                  </a:lnTo>
                  <a:lnTo>
                    <a:pt x="81" y="190"/>
                  </a:lnTo>
                  <a:lnTo>
                    <a:pt x="72" y="196"/>
                  </a:lnTo>
                  <a:lnTo>
                    <a:pt x="70" y="198"/>
                  </a:lnTo>
                  <a:lnTo>
                    <a:pt x="69" y="198"/>
                  </a:lnTo>
                  <a:lnTo>
                    <a:pt x="68" y="201"/>
                  </a:lnTo>
                  <a:lnTo>
                    <a:pt x="68" y="204"/>
                  </a:lnTo>
                  <a:lnTo>
                    <a:pt x="68" y="207"/>
                  </a:lnTo>
                  <a:lnTo>
                    <a:pt x="67" y="212"/>
                  </a:lnTo>
                  <a:lnTo>
                    <a:pt x="63" y="218"/>
                  </a:lnTo>
                  <a:lnTo>
                    <a:pt x="61" y="223"/>
                  </a:lnTo>
                  <a:lnTo>
                    <a:pt x="63" y="226"/>
                  </a:lnTo>
                  <a:lnTo>
                    <a:pt x="65" y="229"/>
                  </a:lnTo>
                  <a:lnTo>
                    <a:pt x="67" y="229"/>
                  </a:lnTo>
                  <a:lnTo>
                    <a:pt x="70" y="229"/>
                  </a:lnTo>
                  <a:lnTo>
                    <a:pt x="73" y="227"/>
                  </a:lnTo>
                  <a:lnTo>
                    <a:pt x="78" y="226"/>
                  </a:lnTo>
                  <a:lnTo>
                    <a:pt x="91" y="226"/>
                  </a:lnTo>
                  <a:lnTo>
                    <a:pt x="96" y="224"/>
                  </a:lnTo>
                  <a:lnTo>
                    <a:pt x="108" y="215"/>
                  </a:lnTo>
                  <a:lnTo>
                    <a:pt x="113" y="212"/>
                  </a:lnTo>
                  <a:lnTo>
                    <a:pt x="120" y="212"/>
                  </a:lnTo>
                  <a:lnTo>
                    <a:pt x="120" y="212"/>
                  </a:lnTo>
                  <a:lnTo>
                    <a:pt x="120" y="218"/>
                  </a:lnTo>
                  <a:lnTo>
                    <a:pt x="120" y="219"/>
                  </a:lnTo>
                  <a:lnTo>
                    <a:pt x="119" y="222"/>
                  </a:lnTo>
                  <a:lnTo>
                    <a:pt x="118" y="226"/>
                  </a:lnTo>
                  <a:lnTo>
                    <a:pt x="116" y="230"/>
                  </a:lnTo>
                  <a:lnTo>
                    <a:pt x="117" y="231"/>
                  </a:lnTo>
                  <a:lnTo>
                    <a:pt x="117" y="233"/>
                  </a:lnTo>
                  <a:lnTo>
                    <a:pt x="115" y="235"/>
                  </a:lnTo>
                  <a:lnTo>
                    <a:pt x="113" y="239"/>
                  </a:lnTo>
                  <a:lnTo>
                    <a:pt x="115" y="242"/>
                  </a:lnTo>
                  <a:lnTo>
                    <a:pt x="116" y="244"/>
                  </a:lnTo>
                  <a:lnTo>
                    <a:pt x="116" y="247"/>
                  </a:lnTo>
                  <a:lnTo>
                    <a:pt x="118" y="250"/>
                  </a:lnTo>
                  <a:lnTo>
                    <a:pt x="118" y="254"/>
                  </a:lnTo>
                  <a:lnTo>
                    <a:pt x="118" y="257"/>
                  </a:lnTo>
                  <a:lnTo>
                    <a:pt x="113" y="266"/>
                  </a:lnTo>
                  <a:lnTo>
                    <a:pt x="112" y="269"/>
                  </a:lnTo>
                  <a:lnTo>
                    <a:pt x="112" y="273"/>
                  </a:lnTo>
                  <a:lnTo>
                    <a:pt x="111" y="275"/>
                  </a:lnTo>
                  <a:lnTo>
                    <a:pt x="109" y="277"/>
                  </a:lnTo>
                  <a:lnTo>
                    <a:pt x="108" y="279"/>
                  </a:lnTo>
                  <a:lnTo>
                    <a:pt x="107" y="282"/>
                  </a:lnTo>
                  <a:lnTo>
                    <a:pt x="107" y="284"/>
                  </a:lnTo>
                  <a:lnTo>
                    <a:pt x="107" y="286"/>
                  </a:lnTo>
                  <a:lnTo>
                    <a:pt x="106" y="289"/>
                  </a:lnTo>
                  <a:lnTo>
                    <a:pt x="106" y="290"/>
                  </a:lnTo>
                  <a:lnTo>
                    <a:pt x="103" y="292"/>
                  </a:lnTo>
                  <a:lnTo>
                    <a:pt x="103" y="293"/>
                  </a:lnTo>
                  <a:lnTo>
                    <a:pt x="102" y="294"/>
                  </a:lnTo>
                  <a:lnTo>
                    <a:pt x="102" y="296"/>
                  </a:lnTo>
                  <a:lnTo>
                    <a:pt x="101" y="299"/>
                  </a:lnTo>
                  <a:lnTo>
                    <a:pt x="101" y="301"/>
                  </a:lnTo>
                  <a:lnTo>
                    <a:pt x="101" y="301"/>
                  </a:lnTo>
                  <a:lnTo>
                    <a:pt x="95" y="313"/>
                  </a:lnTo>
                  <a:lnTo>
                    <a:pt x="91" y="327"/>
                  </a:lnTo>
                  <a:lnTo>
                    <a:pt x="90" y="330"/>
                  </a:lnTo>
                  <a:lnTo>
                    <a:pt x="89" y="334"/>
                  </a:lnTo>
                  <a:lnTo>
                    <a:pt x="89" y="338"/>
                  </a:lnTo>
                  <a:lnTo>
                    <a:pt x="89" y="339"/>
                  </a:lnTo>
                  <a:lnTo>
                    <a:pt x="90" y="341"/>
                  </a:lnTo>
                  <a:lnTo>
                    <a:pt x="91" y="342"/>
                  </a:lnTo>
                  <a:lnTo>
                    <a:pt x="91" y="344"/>
                  </a:lnTo>
                  <a:lnTo>
                    <a:pt x="90" y="346"/>
                  </a:lnTo>
                  <a:lnTo>
                    <a:pt x="89" y="347"/>
                  </a:lnTo>
                  <a:lnTo>
                    <a:pt x="89" y="348"/>
                  </a:lnTo>
                  <a:lnTo>
                    <a:pt x="87" y="355"/>
                  </a:lnTo>
                  <a:lnTo>
                    <a:pt x="87" y="356"/>
                  </a:lnTo>
                  <a:lnTo>
                    <a:pt x="86" y="359"/>
                  </a:lnTo>
                  <a:lnTo>
                    <a:pt x="89" y="366"/>
                  </a:lnTo>
                  <a:lnTo>
                    <a:pt x="89" y="371"/>
                  </a:lnTo>
                  <a:lnTo>
                    <a:pt x="87" y="374"/>
                  </a:lnTo>
                  <a:lnTo>
                    <a:pt x="83" y="381"/>
                  </a:lnTo>
                  <a:lnTo>
                    <a:pt x="82" y="385"/>
                  </a:lnTo>
                  <a:lnTo>
                    <a:pt x="82" y="386"/>
                  </a:lnTo>
                  <a:lnTo>
                    <a:pt x="82" y="388"/>
                  </a:lnTo>
                  <a:lnTo>
                    <a:pt x="81" y="389"/>
                  </a:lnTo>
                  <a:lnTo>
                    <a:pt x="81" y="389"/>
                  </a:lnTo>
                  <a:lnTo>
                    <a:pt x="80" y="393"/>
                  </a:lnTo>
                  <a:lnTo>
                    <a:pt x="80" y="400"/>
                  </a:lnTo>
                  <a:lnTo>
                    <a:pt x="80" y="402"/>
                  </a:lnTo>
                  <a:lnTo>
                    <a:pt x="75" y="415"/>
                  </a:lnTo>
                  <a:lnTo>
                    <a:pt x="74" y="418"/>
                  </a:lnTo>
                  <a:lnTo>
                    <a:pt x="74" y="424"/>
                  </a:lnTo>
                  <a:lnTo>
                    <a:pt x="73" y="427"/>
                  </a:lnTo>
                  <a:lnTo>
                    <a:pt x="72" y="430"/>
                  </a:lnTo>
                  <a:lnTo>
                    <a:pt x="70" y="432"/>
                  </a:lnTo>
                  <a:lnTo>
                    <a:pt x="70" y="435"/>
                  </a:lnTo>
                  <a:lnTo>
                    <a:pt x="69" y="436"/>
                  </a:lnTo>
                  <a:lnTo>
                    <a:pt x="69" y="438"/>
                  </a:lnTo>
                  <a:lnTo>
                    <a:pt x="67" y="440"/>
                  </a:lnTo>
                  <a:lnTo>
                    <a:pt x="66" y="441"/>
                  </a:lnTo>
                  <a:lnTo>
                    <a:pt x="66" y="442"/>
                  </a:lnTo>
                  <a:lnTo>
                    <a:pt x="66" y="442"/>
                  </a:lnTo>
                  <a:lnTo>
                    <a:pt x="66" y="443"/>
                  </a:lnTo>
                  <a:lnTo>
                    <a:pt x="65" y="443"/>
                  </a:lnTo>
                  <a:lnTo>
                    <a:pt x="64" y="443"/>
                  </a:lnTo>
                  <a:lnTo>
                    <a:pt x="64" y="443"/>
                  </a:lnTo>
                  <a:lnTo>
                    <a:pt x="63" y="441"/>
                  </a:lnTo>
                  <a:lnTo>
                    <a:pt x="60" y="436"/>
                  </a:lnTo>
                  <a:lnTo>
                    <a:pt x="59" y="434"/>
                  </a:lnTo>
                  <a:lnTo>
                    <a:pt x="59" y="426"/>
                  </a:lnTo>
                  <a:lnTo>
                    <a:pt x="57" y="414"/>
                  </a:lnTo>
                  <a:lnTo>
                    <a:pt x="54" y="403"/>
                  </a:lnTo>
                  <a:lnTo>
                    <a:pt x="49" y="391"/>
                  </a:lnTo>
                  <a:lnTo>
                    <a:pt x="48" y="385"/>
                  </a:lnTo>
                  <a:lnTo>
                    <a:pt x="48" y="384"/>
                  </a:lnTo>
                  <a:lnTo>
                    <a:pt x="48" y="383"/>
                  </a:lnTo>
                  <a:lnTo>
                    <a:pt x="48" y="383"/>
                  </a:lnTo>
                  <a:lnTo>
                    <a:pt x="48" y="382"/>
                  </a:lnTo>
                  <a:lnTo>
                    <a:pt x="43" y="371"/>
                  </a:lnTo>
                  <a:lnTo>
                    <a:pt x="38" y="355"/>
                  </a:lnTo>
                  <a:lnTo>
                    <a:pt x="34" y="344"/>
                  </a:lnTo>
                  <a:lnTo>
                    <a:pt x="33" y="343"/>
                  </a:lnTo>
                  <a:lnTo>
                    <a:pt x="29" y="338"/>
                  </a:lnTo>
                  <a:lnTo>
                    <a:pt x="28" y="338"/>
                  </a:lnTo>
                  <a:lnTo>
                    <a:pt x="28" y="335"/>
                  </a:lnTo>
                  <a:lnTo>
                    <a:pt x="28" y="334"/>
                  </a:lnTo>
                  <a:lnTo>
                    <a:pt x="29" y="331"/>
                  </a:lnTo>
                  <a:lnTo>
                    <a:pt x="29" y="329"/>
                  </a:lnTo>
                  <a:lnTo>
                    <a:pt x="28" y="327"/>
                  </a:lnTo>
                  <a:lnTo>
                    <a:pt x="26" y="325"/>
                  </a:lnTo>
                  <a:lnTo>
                    <a:pt x="25" y="323"/>
                  </a:lnTo>
                  <a:lnTo>
                    <a:pt x="25" y="318"/>
                  </a:lnTo>
                  <a:lnTo>
                    <a:pt x="23" y="309"/>
                  </a:lnTo>
                  <a:lnTo>
                    <a:pt x="17" y="293"/>
                  </a:lnTo>
                  <a:lnTo>
                    <a:pt x="12" y="280"/>
                  </a:lnTo>
                  <a:lnTo>
                    <a:pt x="8" y="269"/>
                  </a:lnTo>
                  <a:lnTo>
                    <a:pt x="5" y="259"/>
                  </a:lnTo>
                  <a:lnTo>
                    <a:pt x="1" y="247"/>
                  </a:lnTo>
                  <a:lnTo>
                    <a:pt x="0" y="244"/>
                  </a:lnTo>
                  <a:lnTo>
                    <a:pt x="1" y="242"/>
                  </a:lnTo>
                  <a:lnTo>
                    <a:pt x="7" y="239"/>
                  </a:lnTo>
                  <a:lnTo>
                    <a:pt x="11" y="235"/>
                  </a:lnTo>
                  <a:lnTo>
                    <a:pt x="11" y="233"/>
                  </a:lnTo>
                  <a:lnTo>
                    <a:pt x="9" y="229"/>
                  </a:lnTo>
                  <a:lnTo>
                    <a:pt x="9" y="227"/>
                  </a:lnTo>
                  <a:lnTo>
                    <a:pt x="12" y="223"/>
                  </a:lnTo>
                  <a:lnTo>
                    <a:pt x="23" y="213"/>
                  </a:lnTo>
                  <a:lnTo>
                    <a:pt x="24" y="212"/>
                  </a:lnTo>
                  <a:lnTo>
                    <a:pt x="24" y="212"/>
                  </a:lnTo>
                  <a:lnTo>
                    <a:pt x="28" y="208"/>
                  </a:lnTo>
                  <a:lnTo>
                    <a:pt x="31" y="206"/>
                  </a:lnTo>
                  <a:lnTo>
                    <a:pt x="26" y="204"/>
                  </a:lnTo>
                  <a:lnTo>
                    <a:pt x="23" y="201"/>
                  </a:lnTo>
                  <a:lnTo>
                    <a:pt x="24" y="199"/>
                  </a:lnTo>
                  <a:lnTo>
                    <a:pt x="26" y="196"/>
                  </a:lnTo>
                  <a:lnTo>
                    <a:pt x="35" y="181"/>
                  </a:lnTo>
                  <a:lnTo>
                    <a:pt x="35" y="180"/>
                  </a:lnTo>
                  <a:lnTo>
                    <a:pt x="41" y="167"/>
                  </a:lnTo>
                  <a:lnTo>
                    <a:pt x="44" y="160"/>
                  </a:lnTo>
                  <a:lnTo>
                    <a:pt x="46" y="158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49" y="146"/>
                  </a:lnTo>
                  <a:lnTo>
                    <a:pt x="49" y="145"/>
                  </a:lnTo>
                  <a:lnTo>
                    <a:pt x="50" y="145"/>
                  </a:lnTo>
                  <a:lnTo>
                    <a:pt x="58" y="118"/>
                  </a:lnTo>
                  <a:lnTo>
                    <a:pt x="61" y="101"/>
                  </a:lnTo>
                  <a:lnTo>
                    <a:pt x="65" y="85"/>
                  </a:lnTo>
                  <a:lnTo>
                    <a:pt x="66" y="84"/>
                  </a:lnTo>
                  <a:lnTo>
                    <a:pt x="66" y="80"/>
                  </a:lnTo>
                  <a:lnTo>
                    <a:pt x="67" y="78"/>
                  </a:lnTo>
                  <a:lnTo>
                    <a:pt x="66" y="76"/>
                  </a:lnTo>
                  <a:lnTo>
                    <a:pt x="68" y="66"/>
                  </a:lnTo>
                  <a:lnTo>
                    <a:pt x="69" y="56"/>
                  </a:lnTo>
                  <a:lnTo>
                    <a:pt x="70" y="54"/>
                  </a:lnTo>
                  <a:lnTo>
                    <a:pt x="72" y="53"/>
                  </a:lnTo>
                  <a:lnTo>
                    <a:pt x="73" y="53"/>
                  </a:lnTo>
                  <a:lnTo>
                    <a:pt x="75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81" y="50"/>
                  </a:lnTo>
                  <a:lnTo>
                    <a:pt x="81" y="49"/>
                  </a:lnTo>
                  <a:lnTo>
                    <a:pt x="82" y="47"/>
                  </a:lnTo>
                  <a:lnTo>
                    <a:pt x="83" y="45"/>
                  </a:lnTo>
                  <a:lnTo>
                    <a:pt x="82" y="43"/>
                  </a:lnTo>
                  <a:lnTo>
                    <a:pt x="81" y="43"/>
                  </a:lnTo>
                  <a:lnTo>
                    <a:pt x="82" y="41"/>
                  </a:lnTo>
                  <a:lnTo>
                    <a:pt x="82" y="34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6"/>
                  </a:lnTo>
                  <a:lnTo>
                    <a:pt x="84" y="25"/>
                  </a:lnTo>
                  <a:lnTo>
                    <a:pt x="84" y="24"/>
                  </a:lnTo>
                  <a:lnTo>
                    <a:pt x="85" y="24"/>
                  </a:lnTo>
                  <a:lnTo>
                    <a:pt x="84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93" y="24"/>
                  </a:lnTo>
                  <a:lnTo>
                    <a:pt x="93" y="24"/>
                  </a:lnTo>
                  <a:lnTo>
                    <a:pt x="94" y="23"/>
                  </a:lnTo>
                  <a:lnTo>
                    <a:pt x="95" y="23"/>
                  </a:lnTo>
                  <a:lnTo>
                    <a:pt x="95" y="23"/>
                  </a:lnTo>
                  <a:lnTo>
                    <a:pt x="96" y="23"/>
                  </a:lnTo>
                  <a:lnTo>
                    <a:pt x="98" y="23"/>
                  </a:lnTo>
                  <a:lnTo>
                    <a:pt x="101" y="22"/>
                  </a:lnTo>
                  <a:lnTo>
                    <a:pt x="102" y="22"/>
                  </a:lnTo>
                  <a:lnTo>
                    <a:pt x="103" y="22"/>
                  </a:lnTo>
                  <a:lnTo>
                    <a:pt x="103" y="22"/>
                  </a:lnTo>
                  <a:lnTo>
                    <a:pt x="104" y="23"/>
                  </a:lnTo>
                  <a:lnTo>
                    <a:pt x="106" y="24"/>
                  </a:lnTo>
                  <a:lnTo>
                    <a:pt x="107" y="26"/>
                  </a:lnTo>
                  <a:lnTo>
                    <a:pt x="108" y="28"/>
                  </a:lnTo>
                  <a:lnTo>
                    <a:pt x="109" y="28"/>
                  </a:lnTo>
                  <a:lnTo>
                    <a:pt x="115" y="25"/>
                  </a:lnTo>
                  <a:lnTo>
                    <a:pt x="119" y="24"/>
                  </a:lnTo>
                  <a:lnTo>
                    <a:pt x="123" y="23"/>
                  </a:lnTo>
                  <a:lnTo>
                    <a:pt x="123" y="22"/>
                  </a:lnTo>
                  <a:lnTo>
                    <a:pt x="125" y="18"/>
                  </a:lnTo>
                  <a:lnTo>
                    <a:pt x="125" y="16"/>
                  </a:lnTo>
                  <a:lnTo>
                    <a:pt x="126" y="14"/>
                  </a:lnTo>
                  <a:lnTo>
                    <a:pt x="126" y="7"/>
                  </a:lnTo>
                  <a:lnTo>
                    <a:pt x="127" y="5"/>
                  </a:lnTo>
                  <a:lnTo>
                    <a:pt x="128" y="4"/>
                  </a:lnTo>
                  <a:lnTo>
                    <a:pt x="128" y="1"/>
                  </a:lnTo>
                  <a:lnTo>
                    <a:pt x="129" y="0"/>
                  </a:lnTo>
                  <a:lnTo>
                    <a:pt x="130" y="0"/>
                  </a:lnTo>
                  <a:lnTo>
                    <a:pt x="130" y="1"/>
                  </a:lnTo>
                  <a:lnTo>
                    <a:pt x="133" y="4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1" name="Freeform 7">
              <a:extLst>
                <a:ext uri="{FF2B5EF4-FFF2-40B4-BE49-F238E27FC236}">
                  <a16:creationId xmlns:a16="http://schemas.microsoft.com/office/drawing/2014/main" id="{D1A9F9E1-D33C-33AD-C018-48BE2D0D5C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3338" y="474663"/>
              <a:ext cx="217488" cy="247650"/>
            </a:xfrm>
            <a:custGeom>
              <a:avLst/>
              <a:gdLst>
                <a:gd name="T0" fmla="*/ 3 w 137"/>
                <a:gd name="T1" fmla="*/ 149 h 156"/>
                <a:gd name="T2" fmla="*/ 9 w 137"/>
                <a:gd name="T3" fmla="*/ 137 h 156"/>
                <a:gd name="T4" fmla="*/ 25 w 137"/>
                <a:gd name="T5" fmla="*/ 119 h 156"/>
                <a:gd name="T6" fmla="*/ 36 w 137"/>
                <a:gd name="T7" fmla="*/ 118 h 156"/>
                <a:gd name="T8" fmla="*/ 28 w 137"/>
                <a:gd name="T9" fmla="*/ 125 h 156"/>
                <a:gd name="T10" fmla="*/ 16 w 137"/>
                <a:gd name="T11" fmla="*/ 145 h 156"/>
                <a:gd name="T12" fmla="*/ 105 w 137"/>
                <a:gd name="T13" fmla="*/ 3 h 156"/>
                <a:gd name="T14" fmla="*/ 118 w 137"/>
                <a:gd name="T15" fmla="*/ 5 h 156"/>
                <a:gd name="T16" fmla="*/ 122 w 137"/>
                <a:gd name="T17" fmla="*/ 16 h 156"/>
                <a:gd name="T18" fmla="*/ 135 w 137"/>
                <a:gd name="T19" fmla="*/ 19 h 156"/>
                <a:gd name="T20" fmla="*/ 134 w 137"/>
                <a:gd name="T21" fmla="*/ 20 h 156"/>
                <a:gd name="T22" fmla="*/ 135 w 137"/>
                <a:gd name="T23" fmla="*/ 27 h 156"/>
                <a:gd name="T24" fmla="*/ 137 w 137"/>
                <a:gd name="T25" fmla="*/ 34 h 156"/>
                <a:gd name="T26" fmla="*/ 135 w 137"/>
                <a:gd name="T27" fmla="*/ 36 h 156"/>
                <a:gd name="T28" fmla="*/ 135 w 137"/>
                <a:gd name="T29" fmla="*/ 45 h 156"/>
                <a:gd name="T30" fmla="*/ 133 w 137"/>
                <a:gd name="T31" fmla="*/ 47 h 156"/>
                <a:gd name="T32" fmla="*/ 133 w 137"/>
                <a:gd name="T33" fmla="*/ 54 h 156"/>
                <a:gd name="T34" fmla="*/ 132 w 137"/>
                <a:gd name="T35" fmla="*/ 66 h 156"/>
                <a:gd name="T36" fmla="*/ 133 w 137"/>
                <a:gd name="T37" fmla="*/ 70 h 156"/>
                <a:gd name="T38" fmla="*/ 132 w 137"/>
                <a:gd name="T39" fmla="*/ 72 h 156"/>
                <a:gd name="T40" fmla="*/ 133 w 137"/>
                <a:gd name="T41" fmla="*/ 85 h 156"/>
                <a:gd name="T42" fmla="*/ 128 w 137"/>
                <a:gd name="T43" fmla="*/ 106 h 156"/>
                <a:gd name="T44" fmla="*/ 125 w 137"/>
                <a:gd name="T45" fmla="*/ 124 h 156"/>
                <a:gd name="T46" fmla="*/ 113 w 137"/>
                <a:gd name="T47" fmla="*/ 127 h 156"/>
                <a:gd name="T48" fmla="*/ 78 w 137"/>
                <a:gd name="T49" fmla="*/ 139 h 156"/>
                <a:gd name="T50" fmla="*/ 68 w 137"/>
                <a:gd name="T51" fmla="*/ 138 h 156"/>
                <a:gd name="T52" fmla="*/ 73 w 137"/>
                <a:gd name="T53" fmla="*/ 119 h 156"/>
                <a:gd name="T54" fmla="*/ 75 w 137"/>
                <a:gd name="T55" fmla="*/ 110 h 156"/>
                <a:gd name="T56" fmla="*/ 91 w 137"/>
                <a:gd name="T57" fmla="*/ 97 h 156"/>
                <a:gd name="T58" fmla="*/ 96 w 137"/>
                <a:gd name="T59" fmla="*/ 95 h 156"/>
                <a:gd name="T60" fmla="*/ 101 w 137"/>
                <a:gd name="T61" fmla="*/ 97 h 156"/>
                <a:gd name="T62" fmla="*/ 104 w 137"/>
                <a:gd name="T63" fmla="*/ 97 h 156"/>
                <a:gd name="T64" fmla="*/ 105 w 137"/>
                <a:gd name="T65" fmla="*/ 94 h 156"/>
                <a:gd name="T66" fmla="*/ 105 w 137"/>
                <a:gd name="T67" fmla="*/ 91 h 156"/>
                <a:gd name="T68" fmla="*/ 105 w 137"/>
                <a:gd name="T69" fmla="*/ 87 h 156"/>
                <a:gd name="T70" fmla="*/ 105 w 137"/>
                <a:gd name="T71" fmla="*/ 84 h 156"/>
                <a:gd name="T72" fmla="*/ 105 w 137"/>
                <a:gd name="T73" fmla="*/ 83 h 156"/>
                <a:gd name="T74" fmla="*/ 101 w 137"/>
                <a:gd name="T75" fmla="*/ 82 h 156"/>
                <a:gd name="T76" fmla="*/ 100 w 137"/>
                <a:gd name="T77" fmla="*/ 78 h 156"/>
                <a:gd name="T78" fmla="*/ 100 w 137"/>
                <a:gd name="T79" fmla="*/ 82 h 156"/>
                <a:gd name="T80" fmla="*/ 100 w 137"/>
                <a:gd name="T81" fmla="*/ 85 h 156"/>
                <a:gd name="T82" fmla="*/ 97 w 137"/>
                <a:gd name="T83" fmla="*/ 85 h 156"/>
                <a:gd name="T84" fmla="*/ 94 w 137"/>
                <a:gd name="T85" fmla="*/ 86 h 156"/>
                <a:gd name="T86" fmla="*/ 88 w 137"/>
                <a:gd name="T87" fmla="*/ 82 h 156"/>
                <a:gd name="T88" fmla="*/ 85 w 137"/>
                <a:gd name="T89" fmla="*/ 82 h 156"/>
                <a:gd name="T90" fmla="*/ 78 w 137"/>
                <a:gd name="T91" fmla="*/ 84 h 156"/>
                <a:gd name="T92" fmla="*/ 79 w 137"/>
                <a:gd name="T93" fmla="*/ 82 h 156"/>
                <a:gd name="T94" fmla="*/ 83 w 137"/>
                <a:gd name="T95" fmla="*/ 75 h 156"/>
                <a:gd name="T96" fmla="*/ 80 w 137"/>
                <a:gd name="T97" fmla="*/ 71 h 156"/>
                <a:gd name="T98" fmla="*/ 79 w 137"/>
                <a:gd name="T99" fmla="*/ 67 h 156"/>
                <a:gd name="T100" fmla="*/ 78 w 137"/>
                <a:gd name="T101" fmla="*/ 53 h 156"/>
                <a:gd name="T102" fmla="*/ 75 w 137"/>
                <a:gd name="T103" fmla="*/ 42 h 156"/>
                <a:gd name="T104" fmla="*/ 80 w 137"/>
                <a:gd name="T105" fmla="*/ 34 h 156"/>
                <a:gd name="T106" fmla="*/ 79 w 137"/>
                <a:gd name="T107" fmla="*/ 29 h 156"/>
                <a:gd name="T108" fmla="*/ 81 w 137"/>
                <a:gd name="T109" fmla="*/ 24 h 156"/>
                <a:gd name="T110" fmla="*/ 83 w 137"/>
                <a:gd name="T111" fmla="*/ 13 h 156"/>
                <a:gd name="T112" fmla="*/ 95 w 137"/>
                <a:gd name="T113" fmla="*/ 4 h 156"/>
                <a:gd name="T114" fmla="*/ 100 w 137"/>
                <a:gd name="T115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7" h="156">
                  <a:moveTo>
                    <a:pt x="6" y="154"/>
                  </a:moveTo>
                  <a:lnTo>
                    <a:pt x="5" y="156"/>
                  </a:lnTo>
                  <a:lnTo>
                    <a:pt x="3" y="151"/>
                  </a:lnTo>
                  <a:lnTo>
                    <a:pt x="3" y="149"/>
                  </a:lnTo>
                  <a:lnTo>
                    <a:pt x="0" y="144"/>
                  </a:lnTo>
                  <a:lnTo>
                    <a:pt x="2" y="143"/>
                  </a:lnTo>
                  <a:lnTo>
                    <a:pt x="4" y="141"/>
                  </a:lnTo>
                  <a:lnTo>
                    <a:pt x="9" y="137"/>
                  </a:lnTo>
                  <a:lnTo>
                    <a:pt x="10" y="134"/>
                  </a:lnTo>
                  <a:lnTo>
                    <a:pt x="14" y="129"/>
                  </a:lnTo>
                  <a:lnTo>
                    <a:pt x="17" y="126"/>
                  </a:lnTo>
                  <a:lnTo>
                    <a:pt x="25" y="119"/>
                  </a:lnTo>
                  <a:lnTo>
                    <a:pt x="28" y="113"/>
                  </a:lnTo>
                  <a:lnTo>
                    <a:pt x="28" y="113"/>
                  </a:lnTo>
                  <a:lnTo>
                    <a:pt x="31" y="116"/>
                  </a:lnTo>
                  <a:lnTo>
                    <a:pt x="36" y="118"/>
                  </a:lnTo>
                  <a:lnTo>
                    <a:pt x="33" y="120"/>
                  </a:lnTo>
                  <a:lnTo>
                    <a:pt x="29" y="124"/>
                  </a:lnTo>
                  <a:lnTo>
                    <a:pt x="29" y="124"/>
                  </a:lnTo>
                  <a:lnTo>
                    <a:pt x="28" y="125"/>
                  </a:lnTo>
                  <a:lnTo>
                    <a:pt x="17" y="135"/>
                  </a:lnTo>
                  <a:lnTo>
                    <a:pt x="14" y="139"/>
                  </a:lnTo>
                  <a:lnTo>
                    <a:pt x="14" y="141"/>
                  </a:lnTo>
                  <a:lnTo>
                    <a:pt x="16" y="145"/>
                  </a:lnTo>
                  <a:lnTo>
                    <a:pt x="16" y="147"/>
                  </a:lnTo>
                  <a:lnTo>
                    <a:pt x="12" y="151"/>
                  </a:lnTo>
                  <a:lnTo>
                    <a:pt x="6" y="154"/>
                  </a:lnTo>
                  <a:close/>
                  <a:moveTo>
                    <a:pt x="105" y="3"/>
                  </a:moveTo>
                  <a:lnTo>
                    <a:pt x="106" y="4"/>
                  </a:lnTo>
                  <a:lnTo>
                    <a:pt x="113" y="3"/>
                  </a:lnTo>
                  <a:lnTo>
                    <a:pt x="115" y="4"/>
                  </a:lnTo>
                  <a:lnTo>
                    <a:pt x="118" y="5"/>
                  </a:lnTo>
                  <a:lnTo>
                    <a:pt x="120" y="9"/>
                  </a:lnTo>
                  <a:lnTo>
                    <a:pt x="120" y="12"/>
                  </a:lnTo>
                  <a:lnTo>
                    <a:pt x="120" y="16"/>
                  </a:lnTo>
                  <a:lnTo>
                    <a:pt x="122" y="16"/>
                  </a:lnTo>
                  <a:lnTo>
                    <a:pt x="125" y="16"/>
                  </a:lnTo>
                  <a:lnTo>
                    <a:pt x="128" y="17"/>
                  </a:lnTo>
                  <a:lnTo>
                    <a:pt x="135" y="19"/>
                  </a:lnTo>
                  <a:lnTo>
                    <a:pt x="135" y="19"/>
                  </a:lnTo>
                  <a:lnTo>
                    <a:pt x="135" y="20"/>
                  </a:lnTo>
                  <a:lnTo>
                    <a:pt x="135" y="20"/>
                  </a:lnTo>
                  <a:lnTo>
                    <a:pt x="135" y="20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6"/>
                  </a:lnTo>
                  <a:lnTo>
                    <a:pt x="135" y="27"/>
                  </a:lnTo>
                  <a:lnTo>
                    <a:pt x="135" y="28"/>
                  </a:lnTo>
                  <a:lnTo>
                    <a:pt x="135" y="30"/>
                  </a:lnTo>
                  <a:lnTo>
                    <a:pt x="135" y="33"/>
                  </a:lnTo>
                  <a:lnTo>
                    <a:pt x="137" y="34"/>
                  </a:lnTo>
                  <a:lnTo>
                    <a:pt x="135" y="35"/>
                  </a:lnTo>
                  <a:lnTo>
                    <a:pt x="135" y="35"/>
                  </a:lnTo>
                  <a:lnTo>
                    <a:pt x="135" y="35"/>
                  </a:lnTo>
                  <a:lnTo>
                    <a:pt x="135" y="36"/>
                  </a:lnTo>
                  <a:lnTo>
                    <a:pt x="137" y="36"/>
                  </a:lnTo>
                  <a:lnTo>
                    <a:pt x="135" y="42"/>
                  </a:lnTo>
                  <a:lnTo>
                    <a:pt x="134" y="43"/>
                  </a:lnTo>
                  <a:lnTo>
                    <a:pt x="135" y="45"/>
                  </a:lnTo>
                  <a:lnTo>
                    <a:pt x="135" y="45"/>
                  </a:lnTo>
                  <a:lnTo>
                    <a:pt x="134" y="46"/>
                  </a:lnTo>
                  <a:lnTo>
                    <a:pt x="133" y="46"/>
                  </a:lnTo>
                  <a:lnTo>
                    <a:pt x="133" y="47"/>
                  </a:lnTo>
                  <a:lnTo>
                    <a:pt x="134" y="49"/>
                  </a:lnTo>
                  <a:lnTo>
                    <a:pt x="132" y="51"/>
                  </a:lnTo>
                  <a:lnTo>
                    <a:pt x="132" y="52"/>
                  </a:lnTo>
                  <a:lnTo>
                    <a:pt x="133" y="54"/>
                  </a:lnTo>
                  <a:lnTo>
                    <a:pt x="132" y="55"/>
                  </a:lnTo>
                  <a:lnTo>
                    <a:pt x="131" y="58"/>
                  </a:lnTo>
                  <a:lnTo>
                    <a:pt x="132" y="62"/>
                  </a:lnTo>
                  <a:lnTo>
                    <a:pt x="132" y="66"/>
                  </a:lnTo>
                  <a:lnTo>
                    <a:pt x="133" y="67"/>
                  </a:lnTo>
                  <a:lnTo>
                    <a:pt x="133" y="68"/>
                  </a:lnTo>
                  <a:lnTo>
                    <a:pt x="133" y="69"/>
                  </a:lnTo>
                  <a:lnTo>
                    <a:pt x="133" y="70"/>
                  </a:lnTo>
                  <a:lnTo>
                    <a:pt x="133" y="71"/>
                  </a:lnTo>
                  <a:lnTo>
                    <a:pt x="133" y="72"/>
                  </a:lnTo>
                  <a:lnTo>
                    <a:pt x="132" y="72"/>
                  </a:lnTo>
                  <a:lnTo>
                    <a:pt x="132" y="72"/>
                  </a:lnTo>
                  <a:lnTo>
                    <a:pt x="132" y="74"/>
                  </a:lnTo>
                  <a:lnTo>
                    <a:pt x="134" y="83"/>
                  </a:lnTo>
                  <a:lnTo>
                    <a:pt x="133" y="84"/>
                  </a:lnTo>
                  <a:lnTo>
                    <a:pt x="133" y="85"/>
                  </a:lnTo>
                  <a:lnTo>
                    <a:pt x="135" y="92"/>
                  </a:lnTo>
                  <a:lnTo>
                    <a:pt x="132" y="95"/>
                  </a:lnTo>
                  <a:lnTo>
                    <a:pt x="130" y="101"/>
                  </a:lnTo>
                  <a:lnTo>
                    <a:pt x="128" y="106"/>
                  </a:lnTo>
                  <a:lnTo>
                    <a:pt x="125" y="11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18" y="124"/>
                  </a:lnTo>
                  <a:lnTo>
                    <a:pt x="113" y="127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83" y="138"/>
                  </a:lnTo>
                  <a:lnTo>
                    <a:pt x="78" y="139"/>
                  </a:lnTo>
                  <a:lnTo>
                    <a:pt x="75" y="141"/>
                  </a:lnTo>
                  <a:lnTo>
                    <a:pt x="72" y="141"/>
                  </a:lnTo>
                  <a:lnTo>
                    <a:pt x="70" y="141"/>
                  </a:lnTo>
                  <a:lnTo>
                    <a:pt x="68" y="138"/>
                  </a:lnTo>
                  <a:lnTo>
                    <a:pt x="66" y="135"/>
                  </a:lnTo>
                  <a:lnTo>
                    <a:pt x="68" y="130"/>
                  </a:lnTo>
                  <a:lnTo>
                    <a:pt x="72" y="124"/>
                  </a:lnTo>
                  <a:lnTo>
                    <a:pt x="73" y="119"/>
                  </a:lnTo>
                  <a:lnTo>
                    <a:pt x="73" y="116"/>
                  </a:lnTo>
                  <a:lnTo>
                    <a:pt x="73" y="113"/>
                  </a:lnTo>
                  <a:lnTo>
                    <a:pt x="74" y="110"/>
                  </a:lnTo>
                  <a:lnTo>
                    <a:pt x="75" y="110"/>
                  </a:lnTo>
                  <a:lnTo>
                    <a:pt x="77" y="108"/>
                  </a:lnTo>
                  <a:lnTo>
                    <a:pt x="86" y="102"/>
                  </a:lnTo>
                  <a:lnTo>
                    <a:pt x="89" y="99"/>
                  </a:lnTo>
                  <a:lnTo>
                    <a:pt x="91" y="97"/>
                  </a:lnTo>
                  <a:lnTo>
                    <a:pt x="92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6" y="95"/>
                  </a:lnTo>
                  <a:lnTo>
                    <a:pt x="97" y="96"/>
                  </a:lnTo>
                  <a:lnTo>
                    <a:pt x="100" y="96"/>
                  </a:lnTo>
                  <a:lnTo>
                    <a:pt x="101" y="97"/>
                  </a:lnTo>
                  <a:lnTo>
                    <a:pt x="101" y="97"/>
                  </a:lnTo>
                  <a:lnTo>
                    <a:pt x="103" y="97"/>
                  </a:lnTo>
                  <a:lnTo>
                    <a:pt x="103" y="97"/>
                  </a:lnTo>
                  <a:lnTo>
                    <a:pt x="103" y="99"/>
                  </a:lnTo>
                  <a:lnTo>
                    <a:pt x="104" y="97"/>
                  </a:lnTo>
                  <a:lnTo>
                    <a:pt x="104" y="96"/>
                  </a:lnTo>
                  <a:lnTo>
                    <a:pt x="104" y="96"/>
                  </a:lnTo>
                  <a:lnTo>
                    <a:pt x="105" y="95"/>
                  </a:lnTo>
                  <a:lnTo>
                    <a:pt x="105" y="94"/>
                  </a:lnTo>
                  <a:lnTo>
                    <a:pt x="106" y="93"/>
                  </a:lnTo>
                  <a:lnTo>
                    <a:pt x="105" y="93"/>
                  </a:lnTo>
                  <a:lnTo>
                    <a:pt x="105" y="92"/>
                  </a:lnTo>
                  <a:lnTo>
                    <a:pt x="105" y="91"/>
                  </a:lnTo>
                  <a:lnTo>
                    <a:pt x="105" y="89"/>
                  </a:lnTo>
                  <a:lnTo>
                    <a:pt x="106" y="88"/>
                  </a:lnTo>
                  <a:lnTo>
                    <a:pt x="105" y="88"/>
                  </a:lnTo>
                  <a:lnTo>
                    <a:pt x="105" y="87"/>
                  </a:lnTo>
                  <a:lnTo>
                    <a:pt x="105" y="86"/>
                  </a:lnTo>
                  <a:lnTo>
                    <a:pt x="105" y="85"/>
                  </a:lnTo>
                  <a:lnTo>
                    <a:pt x="106" y="84"/>
                  </a:lnTo>
                  <a:lnTo>
                    <a:pt x="105" y="84"/>
                  </a:lnTo>
                  <a:lnTo>
                    <a:pt x="105" y="84"/>
                  </a:lnTo>
                  <a:lnTo>
                    <a:pt x="105" y="84"/>
                  </a:lnTo>
                  <a:lnTo>
                    <a:pt x="105" y="83"/>
                  </a:lnTo>
                  <a:lnTo>
                    <a:pt x="105" y="83"/>
                  </a:lnTo>
                  <a:lnTo>
                    <a:pt x="104" y="83"/>
                  </a:lnTo>
                  <a:lnTo>
                    <a:pt x="104" y="83"/>
                  </a:lnTo>
                  <a:lnTo>
                    <a:pt x="103" y="83"/>
                  </a:lnTo>
                  <a:lnTo>
                    <a:pt x="101" y="82"/>
                  </a:lnTo>
                  <a:lnTo>
                    <a:pt x="101" y="80"/>
                  </a:lnTo>
                  <a:lnTo>
                    <a:pt x="101" y="79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100" y="78"/>
                  </a:lnTo>
                  <a:lnTo>
                    <a:pt x="99" y="79"/>
                  </a:lnTo>
                  <a:lnTo>
                    <a:pt x="100" y="80"/>
                  </a:lnTo>
                  <a:lnTo>
                    <a:pt x="100" y="82"/>
                  </a:lnTo>
                  <a:lnTo>
                    <a:pt x="100" y="83"/>
                  </a:lnTo>
                  <a:lnTo>
                    <a:pt x="100" y="85"/>
                  </a:lnTo>
                  <a:lnTo>
                    <a:pt x="100" y="85"/>
                  </a:lnTo>
                  <a:lnTo>
                    <a:pt x="100" y="85"/>
                  </a:lnTo>
                  <a:lnTo>
                    <a:pt x="99" y="84"/>
                  </a:lnTo>
                  <a:lnTo>
                    <a:pt x="98" y="84"/>
                  </a:lnTo>
                  <a:lnTo>
                    <a:pt x="98" y="85"/>
                  </a:lnTo>
                  <a:lnTo>
                    <a:pt x="97" y="85"/>
                  </a:lnTo>
                  <a:lnTo>
                    <a:pt x="98" y="86"/>
                  </a:lnTo>
                  <a:lnTo>
                    <a:pt x="98" y="86"/>
                  </a:lnTo>
                  <a:lnTo>
                    <a:pt x="97" y="86"/>
                  </a:lnTo>
                  <a:lnTo>
                    <a:pt x="94" y="86"/>
                  </a:lnTo>
                  <a:lnTo>
                    <a:pt x="91" y="85"/>
                  </a:lnTo>
                  <a:lnTo>
                    <a:pt x="90" y="85"/>
                  </a:lnTo>
                  <a:lnTo>
                    <a:pt x="89" y="84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6" y="82"/>
                  </a:lnTo>
                  <a:lnTo>
                    <a:pt x="85" y="82"/>
                  </a:lnTo>
                  <a:lnTo>
                    <a:pt x="85" y="82"/>
                  </a:lnTo>
                  <a:lnTo>
                    <a:pt x="82" y="84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8" y="84"/>
                  </a:lnTo>
                  <a:lnTo>
                    <a:pt x="78" y="84"/>
                  </a:lnTo>
                  <a:lnTo>
                    <a:pt x="78" y="83"/>
                  </a:lnTo>
                  <a:lnTo>
                    <a:pt x="79" y="82"/>
                  </a:lnTo>
                  <a:lnTo>
                    <a:pt x="79" y="82"/>
                  </a:lnTo>
                  <a:lnTo>
                    <a:pt x="80" y="80"/>
                  </a:lnTo>
                  <a:lnTo>
                    <a:pt x="82" y="80"/>
                  </a:lnTo>
                  <a:lnTo>
                    <a:pt x="83" y="80"/>
                  </a:lnTo>
                  <a:lnTo>
                    <a:pt x="83" y="75"/>
                  </a:lnTo>
                  <a:lnTo>
                    <a:pt x="82" y="72"/>
                  </a:lnTo>
                  <a:lnTo>
                    <a:pt x="81" y="72"/>
                  </a:lnTo>
                  <a:lnTo>
                    <a:pt x="80" y="71"/>
                  </a:lnTo>
                  <a:lnTo>
                    <a:pt x="80" y="71"/>
                  </a:lnTo>
                  <a:lnTo>
                    <a:pt x="80" y="70"/>
                  </a:lnTo>
                  <a:lnTo>
                    <a:pt x="80" y="70"/>
                  </a:lnTo>
                  <a:lnTo>
                    <a:pt x="78" y="68"/>
                  </a:lnTo>
                  <a:lnTo>
                    <a:pt x="79" y="67"/>
                  </a:lnTo>
                  <a:lnTo>
                    <a:pt x="79" y="64"/>
                  </a:lnTo>
                  <a:lnTo>
                    <a:pt x="79" y="62"/>
                  </a:lnTo>
                  <a:lnTo>
                    <a:pt x="80" y="61"/>
                  </a:lnTo>
                  <a:lnTo>
                    <a:pt x="78" y="53"/>
                  </a:lnTo>
                  <a:lnTo>
                    <a:pt x="78" y="50"/>
                  </a:lnTo>
                  <a:lnTo>
                    <a:pt x="78" y="46"/>
                  </a:lnTo>
                  <a:lnTo>
                    <a:pt x="75" y="44"/>
                  </a:lnTo>
                  <a:lnTo>
                    <a:pt x="75" y="42"/>
                  </a:lnTo>
                  <a:lnTo>
                    <a:pt x="75" y="41"/>
                  </a:lnTo>
                  <a:lnTo>
                    <a:pt x="80" y="37"/>
                  </a:lnTo>
                  <a:lnTo>
                    <a:pt x="80" y="35"/>
                  </a:lnTo>
                  <a:lnTo>
                    <a:pt x="80" y="34"/>
                  </a:lnTo>
                  <a:lnTo>
                    <a:pt x="80" y="33"/>
                  </a:lnTo>
                  <a:lnTo>
                    <a:pt x="80" y="32"/>
                  </a:lnTo>
                  <a:lnTo>
                    <a:pt x="79" y="32"/>
                  </a:lnTo>
                  <a:lnTo>
                    <a:pt x="79" y="29"/>
                  </a:lnTo>
                  <a:lnTo>
                    <a:pt x="79" y="26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81" y="24"/>
                  </a:lnTo>
                  <a:lnTo>
                    <a:pt x="81" y="24"/>
                  </a:lnTo>
                  <a:lnTo>
                    <a:pt x="82" y="21"/>
                  </a:lnTo>
                  <a:lnTo>
                    <a:pt x="82" y="19"/>
                  </a:lnTo>
                  <a:lnTo>
                    <a:pt x="83" y="13"/>
                  </a:lnTo>
                  <a:lnTo>
                    <a:pt x="86" y="10"/>
                  </a:lnTo>
                  <a:lnTo>
                    <a:pt x="88" y="8"/>
                  </a:lnTo>
                  <a:lnTo>
                    <a:pt x="91" y="7"/>
                  </a:lnTo>
                  <a:lnTo>
                    <a:pt x="95" y="4"/>
                  </a:lnTo>
                  <a:lnTo>
                    <a:pt x="97" y="1"/>
                  </a:lnTo>
                  <a:lnTo>
                    <a:pt x="98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1" y="1"/>
                  </a:lnTo>
                  <a:lnTo>
                    <a:pt x="105" y="3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2" name="Freeform 8">
              <a:extLst>
                <a:ext uri="{FF2B5EF4-FFF2-40B4-BE49-F238E27FC236}">
                  <a16:creationId xmlns:a16="http://schemas.microsoft.com/office/drawing/2014/main" id="{BFDBEFEC-63B9-C4BF-F241-D08DCA06D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625" y="66675"/>
              <a:ext cx="236538" cy="312738"/>
            </a:xfrm>
            <a:custGeom>
              <a:avLst/>
              <a:gdLst>
                <a:gd name="T0" fmla="*/ 49 w 149"/>
                <a:gd name="T1" fmla="*/ 173 h 197"/>
                <a:gd name="T2" fmla="*/ 44 w 149"/>
                <a:gd name="T3" fmla="*/ 173 h 197"/>
                <a:gd name="T4" fmla="*/ 41 w 149"/>
                <a:gd name="T5" fmla="*/ 187 h 197"/>
                <a:gd name="T6" fmla="*/ 25 w 149"/>
                <a:gd name="T7" fmla="*/ 197 h 197"/>
                <a:gd name="T8" fmla="*/ 19 w 149"/>
                <a:gd name="T9" fmla="*/ 191 h 197"/>
                <a:gd name="T10" fmla="*/ 12 w 149"/>
                <a:gd name="T11" fmla="*/ 192 h 197"/>
                <a:gd name="T12" fmla="*/ 9 w 149"/>
                <a:gd name="T13" fmla="*/ 193 h 197"/>
                <a:gd name="T14" fmla="*/ 0 w 149"/>
                <a:gd name="T15" fmla="*/ 192 h 197"/>
                <a:gd name="T16" fmla="*/ 3 w 149"/>
                <a:gd name="T17" fmla="*/ 187 h 197"/>
                <a:gd name="T18" fmla="*/ 7 w 149"/>
                <a:gd name="T19" fmla="*/ 182 h 197"/>
                <a:gd name="T20" fmla="*/ 11 w 149"/>
                <a:gd name="T21" fmla="*/ 173 h 197"/>
                <a:gd name="T22" fmla="*/ 15 w 149"/>
                <a:gd name="T23" fmla="*/ 159 h 197"/>
                <a:gd name="T24" fmla="*/ 17 w 149"/>
                <a:gd name="T25" fmla="*/ 149 h 197"/>
                <a:gd name="T26" fmla="*/ 31 w 149"/>
                <a:gd name="T27" fmla="*/ 126 h 197"/>
                <a:gd name="T28" fmla="*/ 34 w 149"/>
                <a:gd name="T29" fmla="*/ 117 h 197"/>
                <a:gd name="T30" fmla="*/ 39 w 149"/>
                <a:gd name="T31" fmla="*/ 98 h 197"/>
                <a:gd name="T32" fmla="*/ 40 w 149"/>
                <a:gd name="T33" fmla="*/ 94 h 197"/>
                <a:gd name="T34" fmla="*/ 45 w 149"/>
                <a:gd name="T35" fmla="*/ 94 h 197"/>
                <a:gd name="T36" fmla="*/ 50 w 149"/>
                <a:gd name="T37" fmla="*/ 90 h 197"/>
                <a:gd name="T38" fmla="*/ 51 w 149"/>
                <a:gd name="T39" fmla="*/ 85 h 197"/>
                <a:gd name="T40" fmla="*/ 54 w 149"/>
                <a:gd name="T41" fmla="*/ 83 h 197"/>
                <a:gd name="T42" fmla="*/ 54 w 149"/>
                <a:gd name="T43" fmla="*/ 73 h 197"/>
                <a:gd name="T44" fmla="*/ 53 w 149"/>
                <a:gd name="T45" fmla="*/ 59 h 197"/>
                <a:gd name="T46" fmla="*/ 55 w 149"/>
                <a:gd name="T47" fmla="*/ 49 h 197"/>
                <a:gd name="T48" fmla="*/ 63 w 149"/>
                <a:gd name="T49" fmla="*/ 39 h 197"/>
                <a:gd name="T50" fmla="*/ 70 w 149"/>
                <a:gd name="T51" fmla="*/ 27 h 197"/>
                <a:gd name="T52" fmla="*/ 88 w 149"/>
                <a:gd name="T53" fmla="*/ 18 h 197"/>
                <a:gd name="T54" fmla="*/ 87 w 149"/>
                <a:gd name="T55" fmla="*/ 5 h 197"/>
                <a:gd name="T56" fmla="*/ 94 w 149"/>
                <a:gd name="T57" fmla="*/ 8 h 197"/>
                <a:gd name="T58" fmla="*/ 105 w 149"/>
                <a:gd name="T59" fmla="*/ 8 h 197"/>
                <a:gd name="T60" fmla="*/ 110 w 149"/>
                <a:gd name="T61" fmla="*/ 8 h 197"/>
                <a:gd name="T62" fmla="*/ 118 w 149"/>
                <a:gd name="T63" fmla="*/ 3 h 197"/>
                <a:gd name="T64" fmla="*/ 126 w 149"/>
                <a:gd name="T65" fmla="*/ 8 h 197"/>
                <a:gd name="T66" fmla="*/ 132 w 149"/>
                <a:gd name="T67" fmla="*/ 13 h 197"/>
                <a:gd name="T68" fmla="*/ 128 w 149"/>
                <a:gd name="T69" fmla="*/ 15 h 197"/>
                <a:gd name="T70" fmla="*/ 122 w 149"/>
                <a:gd name="T71" fmla="*/ 24 h 197"/>
                <a:gd name="T72" fmla="*/ 123 w 149"/>
                <a:gd name="T73" fmla="*/ 24 h 197"/>
                <a:gd name="T74" fmla="*/ 132 w 149"/>
                <a:gd name="T75" fmla="*/ 24 h 197"/>
                <a:gd name="T76" fmla="*/ 139 w 149"/>
                <a:gd name="T77" fmla="*/ 31 h 197"/>
                <a:gd name="T78" fmla="*/ 143 w 149"/>
                <a:gd name="T79" fmla="*/ 35 h 197"/>
                <a:gd name="T80" fmla="*/ 140 w 149"/>
                <a:gd name="T81" fmla="*/ 40 h 197"/>
                <a:gd name="T82" fmla="*/ 146 w 149"/>
                <a:gd name="T83" fmla="*/ 47 h 197"/>
                <a:gd name="T84" fmla="*/ 146 w 149"/>
                <a:gd name="T85" fmla="*/ 50 h 197"/>
                <a:gd name="T86" fmla="*/ 149 w 149"/>
                <a:gd name="T87" fmla="*/ 59 h 197"/>
                <a:gd name="T88" fmla="*/ 138 w 149"/>
                <a:gd name="T89" fmla="*/ 73 h 197"/>
                <a:gd name="T90" fmla="*/ 134 w 149"/>
                <a:gd name="T91" fmla="*/ 78 h 197"/>
                <a:gd name="T92" fmla="*/ 121 w 149"/>
                <a:gd name="T93" fmla="*/ 86 h 197"/>
                <a:gd name="T94" fmla="*/ 117 w 149"/>
                <a:gd name="T95" fmla="*/ 95 h 197"/>
                <a:gd name="T96" fmla="*/ 127 w 149"/>
                <a:gd name="T97" fmla="*/ 103 h 197"/>
                <a:gd name="T98" fmla="*/ 113 w 149"/>
                <a:gd name="T99" fmla="*/ 101 h 197"/>
                <a:gd name="T100" fmla="*/ 105 w 149"/>
                <a:gd name="T101" fmla="*/ 103 h 197"/>
                <a:gd name="T102" fmla="*/ 96 w 149"/>
                <a:gd name="T103" fmla="*/ 105 h 197"/>
                <a:gd name="T104" fmla="*/ 87 w 149"/>
                <a:gd name="T105" fmla="*/ 115 h 197"/>
                <a:gd name="T106" fmla="*/ 85 w 149"/>
                <a:gd name="T107" fmla="*/ 122 h 197"/>
                <a:gd name="T108" fmla="*/ 81 w 149"/>
                <a:gd name="T109" fmla="*/ 126 h 197"/>
                <a:gd name="T110" fmla="*/ 91 w 149"/>
                <a:gd name="T111" fmla="*/ 131 h 197"/>
                <a:gd name="T112" fmla="*/ 89 w 149"/>
                <a:gd name="T113" fmla="*/ 139 h 197"/>
                <a:gd name="T114" fmla="*/ 84 w 149"/>
                <a:gd name="T115" fmla="*/ 144 h 197"/>
                <a:gd name="T116" fmla="*/ 72 w 149"/>
                <a:gd name="T117" fmla="*/ 155 h 197"/>
                <a:gd name="T118" fmla="*/ 65 w 149"/>
                <a:gd name="T119" fmla="*/ 164 h 197"/>
                <a:gd name="T120" fmla="*/ 59 w 149"/>
                <a:gd name="T121" fmla="*/ 168 h 197"/>
                <a:gd name="T122" fmla="*/ 52 w 149"/>
                <a:gd name="T123" fmla="*/ 170 h 197"/>
                <a:gd name="T124" fmla="*/ 50 w 149"/>
                <a:gd name="T125" fmla="*/ 174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" h="197">
                  <a:moveTo>
                    <a:pt x="50" y="174"/>
                  </a:moveTo>
                  <a:lnTo>
                    <a:pt x="50" y="174"/>
                  </a:lnTo>
                  <a:lnTo>
                    <a:pt x="50" y="174"/>
                  </a:lnTo>
                  <a:lnTo>
                    <a:pt x="50" y="174"/>
                  </a:lnTo>
                  <a:lnTo>
                    <a:pt x="49" y="173"/>
                  </a:lnTo>
                  <a:lnTo>
                    <a:pt x="46" y="170"/>
                  </a:lnTo>
                  <a:lnTo>
                    <a:pt x="46" y="169"/>
                  </a:lnTo>
                  <a:lnTo>
                    <a:pt x="45" y="169"/>
                  </a:lnTo>
                  <a:lnTo>
                    <a:pt x="44" y="170"/>
                  </a:lnTo>
                  <a:lnTo>
                    <a:pt x="44" y="173"/>
                  </a:lnTo>
                  <a:lnTo>
                    <a:pt x="43" y="174"/>
                  </a:lnTo>
                  <a:lnTo>
                    <a:pt x="42" y="176"/>
                  </a:lnTo>
                  <a:lnTo>
                    <a:pt x="42" y="183"/>
                  </a:lnTo>
                  <a:lnTo>
                    <a:pt x="41" y="185"/>
                  </a:lnTo>
                  <a:lnTo>
                    <a:pt x="41" y="187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5" y="193"/>
                  </a:lnTo>
                  <a:lnTo>
                    <a:pt x="31" y="194"/>
                  </a:lnTo>
                  <a:lnTo>
                    <a:pt x="25" y="197"/>
                  </a:lnTo>
                  <a:lnTo>
                    <a:pt x="24" y="197"/>
                  </a:lnTo>
                  <a:lnTo>
                    <a:pt x="23" y="195"/>
                  </a:lnTo>
                  <a:lnTo>
                    <a:pt x="22" y="193"/>
                  </a:lnTo>
                  <a:lnTo>
                    <a:pt x="20" y="192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8" y="191"/>
                  </a:lnTo>
                  <a:lnTo>
                    <a:pt x="17" y="191"/>
                  </a:lnTo>
                  <a:lnTo>
                    <a:pt x="14" y="192"/>
                  </a:lnTo>
                  <a:lnTo>
                    <a:pt x="12" y="192"/>
                  </a:lnTo>
                  <a:lnTo>
                    <a:pt x="11" y="192"/>
                  </a:lnTo>
                  <a:lnTo>
                    <a:pt x="11" y="192"/>
                  </a:lnTo>
                  <a:lnTo>
                    <a:pt x="10" y="192"/>
                  </a:lnTo>
                  <a:lnTo>
                    <a:pt x="9" y="193"/>
                  </a:lnTo>
                  <a:lnTo>
                    <a:pt x="9" y="193"/>
                  </a:lnTo>
                  <a:lnTo>
                    <a:pt x="1" y="192"/>
                  </a:lnTo>
                  <a:lnTo>
                    <a:pt x="1" y="192"/>
                  </a:lnTo>
                  <a:lnTo>
                    <a:pt x="1" y="19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1" y="190"/>
                  </a:lnTo>
                  <a:lnTo>
                    <a:pt x="2" y="189"/>
                  </a:lnTo>
                  <a:lnTo>
                    <a:pt x="3" y="187"/>
                  </a:lnTo>
                  <a:lnTo>
                    <a:pt x="5" y="186"/>
                  </a:lnTo>
                  <a:lnTo>
                    <a:pt x="6" y="185"/>
                  </a:lnTo>
                  <a:lnTo>
                    <a:pt x="7" y="184"/>
                  </a:lnTo>
                  <a:lnTo>
                    <a:pt x="7" y="183"/>
                  </a:lnTo>
                  <a:lnTo>
                    <a:pt x="7" y="182"/>
                  </a:lnTo>
                  <a:lnTo>
                    <a:pt x="7" y="182"/>
                  </a:lnTo>
                  <a:lnTo>
                    <a:pt x="8" y="182"/>
                  </a:lnTo>
                  <a:lnTo>
                    <a:pt x="8" y="183"/>
                  </a:lnTo>
                  <a:lnTo>
                    <a:pt x="10" y="176"/>
                  </a:lnTo>
                  <a:lnTo>
                    <a:pt x="11" y="173"/>
                  </a:lnTo>
                  <a:lnTo>
                    <a:pt x="9" y="169"/>
                  </a:lnTo>
                  <a:lnTo>
                    <a:pt x="11" y="168"/>
                  </a:lnTo>
                  <a:lnTo>
                    <a:pt x="12" y="166"/>
                  </a:lnTo>
                  <a:lnTo>
                    <a:pt x="15" y="160"/>
                  </a:lnTo>
                  <a:lnTo>
                    <a:pt x="15" y="159"/>
                  </a:lnTo>
                  <a:lnTo>
                    <a:pt x="15" y="156"/>
                  </a:lnTo>
                  <a:lnTo>
                    <a:pt x="15" y="155"/>
                  </a:lnTo>
                  <a:lnTo>
                    <a:pt x="17" y="151"/>
                  </a:lnTo>
                  <a:lnTo>
                    <a:pt x="18" y="150"/>
                  </a:lnTo>
                  <a:lnTo>
                    <a:pt x="17" y="149"/>
                  </a:lnTo>
                  <a:lnTo>
                    <a:pt x="23" y="144"/>
                  </a:lnTo>
                  <a:lnTo>
                    <a:pt x="25" y="142"/>
                  </a:lnTo>
                  <a:lnTo>
                    <a:pt x="26" y="139"/>
                  </a:lnTo>
                  <a:lnTo>
                    <a:pt x="26" y="136"/>
                  </a:lnTo>
                  <a:lnTo>
                    <a:pt x="31" y="126"/>
                  </a:lnTo>
                  <a:lnTo>
                    <a:pt x="29" y="125"/>
                  </a:lnTo>
                  <a:lnTo>
                    <a:pt x="31" y="124"/>
                  </a:lnTo>
                  <a:lnTo>
                    <a:pt x="32" y="119"/>
                  </a:lnTo>
                  <a:lnTo>
                    <a:pt x="34" y="118"/>
                  </a:lnTo>
                  <a:lnTo>
                    <a:pt x="34" y="117"/>
                  </a:lnTo>
                  <a:lnTo>
                    <a:pt x="37" y="107"/>
                  </a:lnTo>
                  <a:lnTo>
                    <a:pt x="39" y="105"/>
                  </a:lnTo>
                  <a:lnTo>
                    <a:pt x="39" y="100"/>
                  </a:lnTo>
                  <a:lnTo>
                    <a:pt x="39" y="99"/>
                  </a:lnTo>
                  <a:lnTo>
                    <a:pt x="39" y="98"/>
                  </a:lnTo>
                  <a:lnTo>
                    <a:pt x="37" y="97"/>
                  </a:lnTo>
                  <a:lnTo>
                    <a:pt x="37" y="95"/>
                  </a:lnTo>
                  <a:lnTo>
                    <a:pt x="37" y="94"/>
                  </a:lnTo>
                  <a:lnTo>
                    <a:pt x="39" y="94"/>
                  </a:lnTo>
                  <a:lnTo>
                    <a:pt x="40" y="94"/>
                  </a:lnTo>
                  <a:lnTo>
                    <a:pt x="41" y="94"/>
                  </a:lnTo>
                  <a:lnTo>
                    <a:pt x="42" y="95"/>
                  </a:lnTo>
                  <a:lnTo>
                    <a:pt x="42" y="95"/>
                  </a:lnTo>
                  <a:lnTo>
                    <a:pt x="43" y="94"/>
                  </a:lnTo>
                  <a:lnTo>
                    <a:pt x="45" y="94"/>
                  </a:lnTo>
                  <a:lnTo>
                    <a:pt x="45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9" y="91"/>
                  </a:lnTo>
                  <a:lnTo>
                    <a:pt x="50" y="90"/>
                  </a:lnTo>
                  <a:lnTo>
                    <a:pt x="50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0" y="89"/>
                  </a:lnTo>
                  <a:lnTo>
                    <a:pt x="51" y="85"/>
                  </a:lnTo>
                  <a:lnTo>
                    <a:pt x="51" y="84"/>
                  </a:lnTo>
                  <a:lnTo>
                    <a:pt x="52" y="84"/>
                  </a:lnTo>
                  <a:lnTo>
                    <a:pt x="53" y="84"/>
                  </a:lnTo>
                  <a:lnTo>
                    <a:pt x="54" y="84"/>
                  </a:lnTo>
                  <a:lnTo>
                    <a:pt x="54" y="83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3" y="81"/>
                  </a:lnTo>
                  <a:lnTo>
                    <a:pt x="52" y="78"/>
                  </a:lnTo>
                  <a:lnTo>
                    <a:pt x="54" y="73"/>
                  </a:lnTo>
                  <a:lnTo>
                    <a:pt x="54" y="69"/>
                  </a:lnTo>
                  <a:lnTo>
                    <a:pt x="54" y="68"/>
                  </a:lnTo>
                  <a:lnTo>
                    <a:pt x="53" y="65"/>
                  </a:lnTo>
                  <a:lnTo>
                    <a:pt x="53" y="64"/>
                  </a:lnTo>
                  <a:lnTo>
                    <a:pt x="53" y="59"/>
                  </a:lnTo>
                  <a:lnTo>
                    <a:pt x="53" y="58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4" y="53"/>
                  </a:lnTo>
                  <a:lnTo>
                    <a:pt x="55" y="49"/>
                  </a:lnTo>
                  <a:lnTo>
                    <a:pt x="57" y="45"/>
                  </a:lnTo>
                  <a:lnTo>
                    <a:pt x="59" y="44"/>
                  </a:lnTo>
                  <a:lnTo>
                    <a:pt x="60" y="45"/>
                  </a:lnTo>
                  <a:lnTo>
                    <a:pt x="62" y="43"/>
                  </a:lnTo>
                  <a:lnTo>
                    <a:pt x="63" y="39"/>
                  </a:lnTo>
                  <a:lnTo>
                    <a:pt x="65" y="36"/>
                  </a:lnTo>
                  <a:lnTo>
                    <a:pt x="70" y="33"/>
                  </a:lnTo>
                  <a:lnTo>
                    <a:pt x="72" y="31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72" y="28"/>
                  </a:lnTo>
                  <a:lnTo>
                    <a:pt x="80" y="26"/>
                  </a:lnTo>
                  <a:lnTo>
                    <a:pt x="85" y="20"/>
                  </a:lnTo>
                  <a:lnTo>
                    <a:pt x="87" y="19"/>
                  </a:lnTo>
                  <a:lnTo>
                    <a:pt x="88" y="18"/>
                  </a:lnTo>
                  <a:lnTo>
                    <a:pt x="88" y="17"/>
                  </a:lnTo>
                  <a:lnTo>
                    <a:pt x="88" y="11"/>
                  </a:lnTo>
                  <a:lnTo>
                    <a:pt x="88" y="9"/>
                  </a:lnTo>
                  <a:lnTo>
                    <a:pt x="87" y="7"/>
                  </a:lnTo>
                  <a:lnTo>
                    <a:pt x="87" y="5"/>
                  </a:lnTo>
                  <a:lnTo>
                    <a:pt x="88" y="5"/>
                  </a:lnTo>
                  <a:lnTo>
                    <a:pt x="88" y="6"/>
                  </a:lnTo>
                  <a:lnTo>
                    <a:pt x="89" y="6"/>
                  </a:lnTo>
                  <a:lnTo>
                    <a:pt x="92" y="7"/>
                  </a:lnTo>
                  <a:lnTo>
                    <a:pt x="94" y="8"/>
                  </a:lnTo>
                  <a:lnTo>
                    <a:pt x="96" y="8"/>
                  </a:lnTo>
                  <a:lnTo>
                    <a:pt x="98" y="7"/>
                  </a:lnTo>
                  <a:lnTo>
                    <a:pt x="101" y="8"/>
                  </a:lnTo>
                  <a:lnTo>
                    <a:pt x="105" y="8"/>
                  </a:lnTo>
                  <a:lnTo>
                    <a:pt x="105" y="8"/>
                  </a:lnTo>
                  <a:lnTo>
                    <a:pt x="106" y="7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5" y="8"/>
                  </a:lnTo>
                  <a:lnTo>
                    <a:pt x="117" y="8"/>
                  </a:lnTo>
                  <a:lnTo>
                    <a:pt x="118" y="7"/>
                  </a:lnTo>
                  <a:lnTo>
                    <a:pt x="118" y="6"/>
                  </a:lnTo>
                  <a:lnTo>
                    <a:pt x="118" y="3"/>
                  </a:lnTo>
                  <a:lnTo>
                    <a:pt x="118" y="2"/>
                  </a:lnTo>
                  <a:lnTo>
                    <a:pt x="120" y="0"/>
                  </a:lnTo>
                  <a:lnTo>
                    <a:pt x="122" y="1"/>
                  </a:lnTo>
                  <a:lnTo>
                    <a:pt x="124" y="6"/>
                  </a:lnTo>
                  <a:lnTo>
                    <a:pt x="126" y="8"/>
                  </a:lnTo>
                  <a:lnTo>
                    <a:pt x="128" y="8"/>
                  </a:lnTo>
                  <a:lnTo>
                    <a:pt x="131" y="8"/>
                  </a:lnTo>
                  <a:lnTo>
                    <a:pt x="134" y="8"/>
                  </a:lnTo>
                  <a:lnTo>
                    <a:pt x="132" y="11"/>
                  </a:lnTo>
                  <a:lnTo>
                    <a:pt x="132" y="13"/>
                  </a:lnTo>
                  <a:lnTo>
                    <a:pt x="131" y="11"/>
                  </a:lnTo>
                  <a:lnTo>
                    <a:pt x="130" y="10"/>
                  </a:lnTo>
                  <a:lnTo>
                    <a:pt x="128" y="11"/>
                  </a:lnTo>
                  <a:lnTo>
                    <a:pt x="128" y="13"/>
                  </a:lnTo>
                  <a:lnTo>
                    <a:pt x="128" y="15"/>
                  </a:lnTo>
                  <a:lnTo>
                    <a:pt x="128" y="17"/>
                  </a:lnTo>
                  <a:lnTo>
                    <a:pt x="126" y="18"/>
                  </a:lnTo>
                  <a:lnTo>
                    <a:pt x="123" y="19"/>
                  </a:lnTo>
                  <a:lnTo>
                    <a:pt x="121" y="22"/>
                  </a:lnTo>
                  <a:lnTo>
                    <a:pt x="122" y="24"/>
                  </a:lnTo>
                  <a:lnTo>
                    <a:pt x="122" y="24"/>
                  </a:lnTo>
                  <a:lnTo>
                    <a:pt x="123" y="24"/>
                  </a:lnTo>
                  <a:lnTo>
                    <a:pt x="123" y="24"/>
                  </a:lnTo>
                  <a:lnTo>
                    <a:pt x="123" y="24"/>
                  </a:lnTo>
                  <a:lnTo>
                    <a:pt x="123" y="24"/>
                  </a:lnTo>
                  <a:lnTo>
                    <a:pt x="126" y="24"/>
                  </a:lnTo>
                  <a:lnTo>
                    <a:pt x="129" y="23"/>
                  </a:lnTo>
                  <a:lnTo>
                    <a:pt x="131" y="24"/>
                  </a:lnTo>
                  <a:lnTo>
                    <a:pt x="132" y="24"/>
                  </a:lnTo>
                  <a:lnTo>
                    <a:pt x="132" y="24"/>
                  </a:lnTo>
                  <a:lnTo>
                    <a:pt x="134" y="26"/>
                  </a:lnTo>
                  <a:lnTo>
                    <a:pt x="135" y="27"/>
                  </a:lnTo>
                  <a:lnTo>
                    <a:pt x="136" y="28"/>
                  </a:lnTo>
                  <a:lnTo>
                    <a:pt x="137" y="30"/>
                  </a:lnTo>
                  <a:lnTo>
                    <a:pt x="139" y="31"/>
                  </a:lnTo>
                  <a:lnTo>
                    <a:pt x="139" y="32"/>
                  </a:lnTo>
                  <a:lnTo>
                    <a:pt x="140" y="32"/>
                  </a:lnTo>
                  <a:lnTo>
                    <a:pt x="141" y="33"/>
                  </a:lnTo>
                  <a:lnTo>
                    <a:pt x="143" y="34"/>
                  </a:lnTo>
                  <a:lnTo>
                    <a:pt x="143" y="35"/>
                  </a:lnTo>
                  <a:lnTo>
                    <a:pt x="141" y="36"/>
                  </a:lnTo>
                  <a:lnTo>
                    <a:pt x="141" y="38"/>
                  </a:lnTo>
                  <a:lnTo>
                    <a:pt x="141" y="39"/>
                  </a:lnTo>
                  <a:lnTo>
                    <a:pt x="140" y="39"/>
                  </a:lnTo>
                  <a:lnTo>
                    <a:pt x="140" y="40"/>
                  </a:lnTo>
                  <a:lnTo>
                    <a:pt x="141" y="41"/>
                  </a:lnTo>
                  <a:lnTo>
                    <a:pt x="141" y="42"/>
                  </a:lnTo>
                  <a:lnTo>
                    <a:pt x="144" y="44"/>
                  </a:lnTo>
                  <a:lnTo>
                    <a:pt x="145" y="47"/>
                  </a:lnTo>
                  <a:lnTo>
                    <a:pt x="146" y="47"/>
                  </a:lnTo>
                  <a:lnTo>
                    <a:pt x="146" y="47"/>
                  </a:lnTo>
                  <a:lnTo>
                    <a:pt x="147" y="47"/>
                  </a:lnTo>
                  <a:lnTo>
                    <a:pt x="147" y="48"/>
                  </a:lnTo>
                  <a:lnTo>
                    <a:pt x="147" y="49"/>
                  </a:lnTo>
                  <a:lnTo>
                    <a:pt x="146" y="50"/>
                  </a:lnTo>
                  <a:lnTo>
                    <a:pt x="146" y="52"/>
                  </a:lnTo>
                  <a:lnTo>
                    <a:pt x="146" y="55"/>
                  </a:lnTo>
                  <a:lnTo>
                    <a:pt x="147" y="56"/>
                  </a:lnTo>
                  <a:lnTo>
                    <a:pt x="149" y="58"/>
                  </a:lnTo>
                  <a:lnTo>
                    <a:pt x="149" y="59"/>
                  </a:lnTo>
                  <a:lnTo>
                    <a:pt x="149" y="59"/>
                  </a:lnTo>
                  <a:lnTo>
                    <a:pt x="147" y="63"/>
                  </a:lnTo>
                  <a:lnTo>
                    <a:pt x="145" y="67"/>
                  </a:lnTo>
                  <a:lnTo>
                    <a:pt x="140" y="70"/>
                  </a:lnTo>
                  <a:lnTo>
                    <a:pt x="138" y="73"/>
                  </a:lnTo>
                  <a:lnTo>
                    <a:pt x="137" y="75"/>
                  </a:lnTo>
                  <a:lnTo>
                    <a:pt x="137" y="76"/>
                  </a:lnTo>
                  <a:lnTo>
                    <a:pt x="137" y="77"/>
                  </a:lnTo>
                  <a:lnTo>
                    <a:pt x="135" y="78"/>
                  </a:lnTo>
                  <a:lnTo>
                    <a:pt x="134" y="78"/>
                  </a:lnTo>
                  <a:lnTo>
                    <a:pt x="131" y="77"/>
                  </a:lnTo>
                  <a:lnTo>
                    <a:pt x="130" y="77"/>
                  </a:lnTo>
                  <a:lnTo>
                    <a:pt x="128" y="78"/>
                  </a:lnTo>
                  <a:lnTo>
                    <a:pt x="126" y="82"/>
                  </a:lnTo>
                  <a:lnTo>
                    <a:pt x="121" y="86"/>
                  </a:lnTo>
                  <a:lnTo>
                    <a:pt x="120" y="88"/>
                  </a:lnTo>
                  <a:lnTo>
                    <a:pt x="118" y="90"/>
                  </a:lnTo>
                  <a:lnTo>
                    <a:pt x="117" y="94"/>
                  </a:lnTo>
                  <a:lnTo>
                    <a:pt x="117" y="94"/>
                  </a:lnTo>
                  <a:lnTo>
                    <a:pt x="117" y="95"/>
                  </a:lnTo>
                  <a:lnTo>
                    <a:pt x="118" y="97"/>
                  </a:lnTo>
                  <a:lnTo>
                    <a:pt x="120" y="99"/>
                  </a:lnTo>
                  <a:lnTo>
                    <a:pt x="124" y="100"/>
                  </a:lnTo>
                  <a:lnTo>
                    <a:pt x="126" y="101"/>
                  </a:lnTo>
                  <a:lnTo>
                    <a:pt x="127" y="103"/>
                  </a:lnTo>
                  <a:lnTo>
                    <a:pt x="126" y="105"/>
                  </a:lnTo>
                  <a:lnTo>
                    <a:pt x="123" y="105"/>
                  </a:lnTo>
                  <a:lnTo>
                    <a:pt x="120" y="105"/>
                  </a:lnTo>
                  <a:lnTo>
                    <a:pt x="114" y="101"/>
                  </a:lnTo>
                  <a:lnTo>
                    <a:pt x="113" y="101"/>
                  </a:lnTo>
                  <a:lnTo>
                    <a:pt x="111" y="102"/>
                  </a:lnTo>
                  <a:lnTo>
                    <a:pt x="110" y="103"/>
                  </a:lnTo>
                  <a:lnTo>
                    <a:pt x="109" y="103"/>
                  </a:lnTo>
                  <a:lnTo>
                    <a:pt x="106" y="103"/>
                  </a:lnTo>
                  <a:lnTo>
                    <a:pt x="105" y="103"/>
                  </a:lnTo>
                  <a:lnTo>
                    <a:pt x="104" y="102"/>
                  </a:lnTo>
                  <a:lnTo>
                    <a:pt x="103" y="101"/>
                  </a:lnTo>
                  <a:lnTo>
                    <a:pt x="100" y="103"/>
                  </a:lnTo>
                  <a:lnTo>
                    <a:pt x="98" y="105"/>
                  </a:lnTo>
                  <a:lnTo>
                    <a:pt x="96" y="105"/>
                  </a:lnTo>
                  <a:lnTo>
                    <a:pt x="95" y="106"/>
                  </a:lnTo>
                  <a:lnTo>
                    <a:pt x="94" y="107"/>
                  </a:lnTo>
                  <a:lnTo>
                    <a:pt x="93" y="109"/>
                  </a:lnTo>
                  <a:lnTo>
                    <a:pt x="89" y="112"/>
                  </a:lnTo>
                  <a:lnTo>
                    <a:pt x="87" y="115"/>
                  </a:lnTo>
                  <a:lnTo>
                    <a:pt x="87" y="116"/>
                  </a:lnTo>
                  <a:lnTo>
                    <a:pt x="85" y="117"/>
                  </a:lnTo>
                  <a:lnTo>
                    <a:pt x="85" y="118"/>
                  </a:lnTo>
                  <a:lnTo>
                    <a:pt x="85" y="119"/>
                  </a:lnTo>
                  <a:lnTo>
                    <a:pt x="85" y="122"/>
                  </a:lnTo>
                  <a:lnTo>
                    <a:pt x="85" y="123"/>
                  </a:lnTo>
                  <a:lnTo>
                    <a:pt x="84" y="123"/>
                  </a:lnTo>
                  <a:lnTo>
                    <a:pt x="83" y="124"/>
                  </a:lnTo>
                  <a:lnTo>
                    <a:pt x="83" y="124"/>
                  </a:lnTo>
                  <a:lnTo>
                    <a:pt x="81" y="126"/>
                  </a:lnTo>
                  <a:lnTo>
                    <a:pt x="83" y="127"/>
                  </a:lnTo>
                  <a:lnTo>
                    <a:pt x="85" y="128"/>
                  </a:lnTo>
                  <a:lnTo>
                    <a:pt x="87" y="130"/>
                  </a:lnTo>
                  <a:lnTo>
                    <a:pt x="89" y="130"/>
                  </a:lnTo>
                  <a:lnTo>
                    <a:pt x="91" y="131"/>
                  </a:lnTo>
                  <a:lnTo>
                    <a:pt x="93" y="132"/>
                  </a:lnTo>
                  <a:lnTo>
                    <a:pt x="94" y="133"/>
                  </a:lnTo>
                  <a:lnTo>
                    <a:pt x="93" y="135"/>
                  </a:lnTo>
                  <a:lnTo>
                    <a:pt x="92" y="137"/>
                  </a:lnTo>
                  <a:lnTo>
                    <a:pt x="89" y="139"/>
                  </a:lnTo>
                  <a:lnTo>
                    <a:pt x="87" y="140"/>
                  </a:lnTo>
                  <a:lnTo>
                    <a:pt x="85" y="140"/>
                  </a:lnTo>
                  <a:lnTo>
                    <a:pt x="83" y="140"/>
                  </a:lnTo>
                  <a:lnTo>
                    <a:pt x="81" y="142"/>
                  </a:lnTo>
                  <a:lnTo>
                    <a:pt x="84" y="144"/>
                  </a:lnTo>
                  <a:lnTo>
                    <a:pt x="81" y="148"/>
                  </a:lnTo>
                  <a:lnTo>
                    <a:pt x="78" y="150"/>
                  </a:lnTo>
                  <a:lnTo>
                    <a:pt x="77" y="151"/>
                  </a:lnTo>
                  <a:lnTo>
                    <a:pt x="75" y="153"/>
                  </a:lnTo>
                  <a:lnTo>
                    <a:pt x="72" y="155"/>
                  </a:lnTo>
                  <a:lnTo>
                    <a:pt x="70" y="157"/>
                  </a:lnTo>
                  <a:lnTo>
                    <a:pt x="68" y="160"/>
                  </a:lnTo>
                  <a:lnTo>
                    <a:pt x="67" y="162"/>
                  </a:lnTo>
                  <a:lnTo>
                    <a:pt x="66" y="162"/>
                  </a:lnTo>
                  <a:lnTo>
                    <a:pt x="65" y="164"/>
                  </a:lnTo>
                  <a:lnTo>
                    <a:pt x="62" y="164"/>
                  </a:lnTo>
                  <a:lnTo>
                    <a:pt x="61" y="164"/>
                  </a:lnTo>
                  <a:lnTo>
                    <a:pt x="61" y="165"/>
                  </a:lnTo>
                  <a:lnTo>
                    <a:pt x="61" y="166"/>
                  </a:lnTo>
                  <a:lnTo>
                    <a:pt x="59" y="168"/>
                  </a:lnTo>
                  <a:lnTo>
                    <a:pt x="58" y="170"/>
                  </a:lnTo>
                  <a:lnTo>
                    <a:pt x="55" y="172"/>
                  </a:lnTo>
                  <a:lnTo>
                    <a:pt x="54" y="172"/>
                  </a:lnTo>
                  <a:lnTo>
                    <a:pt x="53" y="170"/>
                  </a:lnTo>
                  <a:lnTo>
                    <a:pt x="52" y="170"/>
                  </a:lnTo>
                  <a:lnTo>
                    <a:pt x="52" y="173"/>
                  </a:lnTo>
                  <a:lnTo>
                    <a:pt x="51" y="174"/>
                  </a:lnTo>
                  <a:lnTo>
                    <a:pt x="51" y="174"/>
                  </a:lnTo>
                  <a:lnTo>
                    <a:pt x="50" y="174"/>
                  </a:lnTo>
                  <a:lnTo>
                    <a:pt x="50" y="174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55" name="Freeform 5">
              <a:extLst>
                <a:ext uri="{FF2B5EF4-FFF2-40B4-BE49-F238E27FC236}">
                  <a16:creationId xmlns:a16="http://schemas.microsoft.com/office/drawing/2014/main" id="{C064073F-1D7B-2C8B-EF7F-141E269A37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6163" y="65088"/>
              <a:ext cx="84138" cy="14288"/>
            </a:xfrm>
            <a:custGeom>
              <a:avLst/>
              <a:gdLst>
                <a:gd name="T0" fmla="*/ 24 w 53"/>
                <a:gd name="T1" fmla="*/ 2 h 9"/>
                <a:gd name="T2" fmla="*/ 24 w 53"/>
                <a:gd name="T3" fmla="*/ 3 h 9"/>
                <a:gd name="T4" fmla="*/ 21 w 53"/>
                <a:gd name="T5" fmla="*/ 3 h 9"/>
                <a:gd name="T6" fmla="*/ 20 w 53"/>
                <a:gd name="T7" fmla="*/ 3 h 9"/>
                <a:gd name="T8" fmla="*/ 19 w 53"/>
                <a:gd name="T9" fmla="*/ 3 h 9"/>
                <a:gd name="T10" fmla="*/ 19 w 53"/>
                <a:gd name="T11" fmla="*/ 6 h 9"/>
                <a:gd name="T12" fmla="*/ 18 w 53"/>
                <a:gd name="T13" fmla="*/ 6 h 9"/>
                <a:gd name="T14" fmla="*/ 15 w 53"/>
                <a:gd name="T15" fmla="*/ 7 h 9"/>
                <a:gd name="T16" fmla="*/ 10 w 53"/>
                <a:gd name="T17" fmla="*/ 6 h 9"/>
                <a:gd name="T18" fmla="*/ 6 w 53"/>
                <a:gd name="T19" fmla="*/ 4 h 9"/>
                <a:gd name="T20" fmla="*/ 1 w 53"/>
                <a:gd name="T21" fmla="*/ 1 h 9"/>
                <a:gd name="T22" fmla="*/ 0 w 53"/>
                <a:gd name="T23" fmla="*/ 0 h 9"/>
                <a:gd name="T24" fmla="*/ 26 w 53"/>
                <a:gd name="T25" fmla="*/ 0 h 9"/>
                <a:gd name="T26" fmla="*/ 26 w 53"/>
                <a:gd name="T27" fmla="*/ 1 h 9"/>
                <a:gd name="T28" fmla="*/ 26 w 53"/>
                <a:gd name="T29" fmla="*/ 1 h 9"/>
                <a:gd name="T30" fmla="*/ 25 w 53"/>
                <a:gd name="T31" fmla="*/ 1 h 9"/>
                <a:gd name="T32" fmla="*/ 24 w 53"/>
                <a:gd name="T33" fmla="*/ 2 h 9"/>
                <a:gd name="T34" fmla="*/ 51 w 53"/>
                <a:gd name="T35" fmla="*/ 2 h 9"/>
                <a:gd name="T36" fmla="*/ 45 w 53"/>
                <a:gd name="T37" fmla="*/ 6 h 9"/>
                <a:gd name="T38" fmla="*/ 45 w 53"/>
                <a:gd name="T39" fmla="*/ 8 h 9"/>
                <a:gd name="T40" fmla="*/ 42 w 53"/>
                <a:gd name="T41" fmla="*/ 8 h 9"/>
                <a:gd name="T42" fmla="*/ 41 w 53"/>
                <a:gd name="T43" fmla="*/ 8 h 9"/>
                <a:gd name="T44" fmla="*/ 40 w 53"/>
                <a:gd name="T45" fmla="*/ 9 h 9"/>
                <a:gd name="T46" fmla="*/ 38 w 53"/>
                <a:gd name="T47" fmla="*/ 9 h 9"/>
                <a:gd name="T48" fmla="*/ 38 w 53"/>
                <a:gd name="T49" fmla="*/ 7 h 9"/>
                <a:gd name="T50" fmla="*/ 40 w 53"/>
                <a:gd name="T51" fmla="*/ 6 h 9"/>
                <a:gd name="T52" fmla="*/ 41 w 53"/>
                <a:gd name="T53" fmla="*/ 7 h 9"/>
                <a:gd name="T54" fmla="*/ 42 w 53"/>
                <a:gd name="T55" fmla="*/ 7 h 9"/>
                <a:gd name="T56" fmla="*/ 42 w 53"/>
                <a:gd name="T57" fmla="*/ 3 h 9"/>
                <a:gd name="T58" fmla="*/ 38 w 53"/>
                <a:gd name="T59" fmla="*/ 3 h 9"/>
                <a:gd name="T60" fmla="*/ 37 w 53"/>
                <a:gd name="T61" fmla="*/ 4 h 9"/>
                <a:gd name="T62" fmla="*/ 37 w 53"/>
                <a:gd name="T63" fmla="*/ 6 h 9"/>
                <a:gd name="T64" fmla="*/ 36 w 53"/>
                <a:gd name="T65" fmla="*/ 4 h 9"/>
                <a:gd name="T66" fmla="*/ 35 w 53"/>
                <a:gd name="T67" fmla="*/ 4 h 9"/>
                <a:gd name="T68" fmla="*/ 35 w 53"/>
                <a:gd name="T69" fmla="*/ 4 h 9"/>
                <a:gd name="T70" fmla="*/ 32 w 53"/>
                <a:gd name="T71" fmla="*/ 4 h 9"/>
                <a:gd name="T72" fmla="*/ 29 w 53"/>
                <a:gd name="T73" fmla="*/ 2 h 9"/>
                <a:gd name="T74" fmla="*/ 29 w 53"/>
                <a:gd name="T75" fmla="*/ 1 h 9"/>
                <a:gd name="T76" fmla="*/ 29 w 53"/>
                <a:gd name="T77" fmla="*/ 0 h 9"/>
                <a:gd name="T78" fmla="*/ 53 w 53"/>
                <a:gd name="T79" fmla="*/ 0 h 9"/>
                <a:gd name="T80" fmla="*/ 52 w 53"/>
                <a:gd name="T81" fmla="*/ 1 h 9"/>
                <a:gd name="T82" fmla="*/ 51 w 53"/>
                <a:gd name="T8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3" h="9">
                  <a:moveTo>
                    <a:pt x="24" y="2"/>
                  </a:moveTo>
                  <a:lnTo>
                    <a:pt x="24" y="3"/>
                  </a:lnTo>
                  <a:lnTo>
                    <a:pt x="21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6"/>
                  </a:lnTo>
                  <a:lnTo>
                    <a:pt x="18" y="6"/>
                  </a:lnTo>
                  <a:lnTo>
                    <a:pt x="15" y="7"/>
                  </a:lnTo>
                  <a:lnTo>
                    <a:pt x="10" y="6"/>
                  </a:lnTo>
                  <a:lnTo>
                    <a:pt x="6" y="4"/>
                  </a:lnTo>
                  <a:lnTo>
                    <a:pt x="1" y="1"/>
                  </a:lnTo>
                  <a:lnTo>
                    <a:pt x="0" y="0"/>
                  </a:lnTo>
                  <a:lnTo>
                    <a:pt x="26" y="0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4" y="2"/>
                  </a:lnTo>
                  <a:close/>
                  <a:moveTo>
                    <a:pt x="51" y="2"/>
                  </a:moveTo>
                  <a:lnTo>
                    <a:pt x="45" y="6"/>
                  </a:lnTo>
                  <a:lnTo>
                    <a:pt x="45" y="8"/>
                  </a:lnTo>
                  <a:lnTo>
                    <a:pt x="42" y="8"/>
                  </a:lnTo>
                  <a:lnTo>
                    <a:pt x="41" y="8"/>
                  </a:lnTo>
                  <a:lnTo>
                    <a:pt x="40" y="9"/>
                  </a:lnTo>
                  <a:lnTo>
                    <a:pt x="38" y="9"/>
                  </a:lnTo>
                  <a:lnTo>
                    <a:pt x="38" y="7"/>
                  </a:lnTo>
                  <a:lnTo>
                    <a:pt x="40" y="6"/>
                  </a:lnTo>
                  <a:lnTo>
                    <a:pt x="41" y="7"/>
                  </a:lnTo>
                  <a:lnTo>
                    <a:pt x="42" y="7"/>
                  </a:lnTo>
                  <a:lnTo>
                    <a:pt x="42" y="3"/>
                  </a:lnTo>
                  <a:lnTo>
                    <a:pt x="38" y="3"/>
                  </a:lnTo>
                  <a:lnTo>
                    <a:pt x="37" y="4"/>
                  </a:lnTo>
                  <a:lnTo>
                    <a:pt x="37" y="6"/>
                  </a:lnTo>
                  <a:lnTo>
                    <a:pt x="36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2" y="4"/>
                  </a:lnTo>
                  <a:lnTo>
                    <a:pt x="29" y="2"/>
                  </a:lnTo>
                  <a:lnTo>
                    <a:pt x="29" y="1"/>
                  </a:lnTo>
                  <a:lnTo>
                    <a:pt x="29" y="0"/>
                  </a:lnTo>
                  <a:lnTo>
                    <a:pt x="53" y="0"/>
                  </a:lnTo>
                  <a:lnTo>
                    <a:pt x="52" y="1"/>
                  </a:lnTo>
                  <a:lnTo>
                    <a:pt x="51" y="2"/>
                  </a:lnTo>
                  <a:close/>
                </a:path>
              </a:pathLst>
            </a:custGeom>
            <a:solidFill>
              <a:srgbClr val="C3B996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59" name="Group 458">
            <a:extLst>
              <a:ext uri="{FF2B5EF4-FFF2-40B4-BE49-F238E27FC236}">
                <a16:creationId xmlns:a16="http://schemas.microsoft.com/office/drawing/2014/main" id="{D5B9408A-8028-72FE-6461-03E20DB7CB66}"/>
              </a:ext>
            </a:extLst>
          </p:cNvPr>
          <p:cNvGrpSpPr/>
          <p:nvPr/>
        </p:nvGrpSpPr>
        <p:grpSpPr>
          <a:xfrm>
            <a:off x="2173167" y="1101121"/>
            <a:ext cx="4867362" cy="3807260"/>
            <a:chOff x="974725" y="177800"/>
            <a:chExt cx="6016457" cy="4706084"/>
          </a:xfrm>
        </p:grpSpPr>
        <p:sp>
          <p:nvSpPr>
            <p:cNvPr id="460" name="Rectangle 69">
              <a:extLst>
                <a:ext uri="{FF2B5EF4-FFF2-40B4-BE49-F238E27FC236}">
                  <a16:creationId xmlns:a16="http://schemas.microsoft.com/office/drawing/2014/main" id="{4E702561-D43F-2C4A-3A90-B7E3F9DFD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5163" y="765175"/>
              <a:ext cx="126812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Iran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61" name="Rectangle 70">
              <a:extLst>
                <a:ext uri="{FF2B5EF4-FFF2-40B4-BE49-F238E27FC236}">
                  <a16:creationId xmlns:a16="http://schemas.microsoft.com/office/drawing/2014/main" id="{8847DA86-4285-DFE5-6634-0521E1EC5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712" y="3303587"/>
              <a:ext cx="198144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Sudan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62" name="Rectangle 71">
              <a:extLst>
                <a:ext uri="{FF2B5EF4-FFF2-40B4-BE49-F238E27FC236}">
                  <a16:creationId xmlns:a16="http://schemas.microsoft.com/office/drawing/2014/main" id="{0B65DC87-9EA7-7E62-84D4-3605225DF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901" y="1520825"/>
              <a:ext cx="180312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Egypt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63" name="Rectangle 72">
              <a:extLst>
                <a:ext uri="{FF2B5EF4-FFF2-40B4-BE49-F238E27FC236}">
                  <a16:creationId xmlns:a16="http://schemas.microsoft.com/office/drawing/2014/main" id="{7EC2FB30-FCB2-69A8-AF00-670B58562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6538" y="1924050"/>
              <a:ext cx="400252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Saudi Arabia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64" name="Rectangle 73">
              <a:extLst>
                <a:ext uri="{FF2B5EF4-FFF2-40B4-BE49-F238E27FC236}">
                  <a16:creationId xmlns:a16="http://schemas.microsoft.com/office/drawing/2014/main" id="{66F9ABF4-543F-6F70-0499-0F9AD58D3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1125" y="484188"/>
              <a:ext cx="126812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Iraq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65" name="Rectangle 74">
              <a:extLst>
                <a:ext uri="{FF2B5EF4-FFF2-40B4-BE49-F238E27FC236}">
                  <a16:creationId xmlns:a16="http://schemas.microsoft.com/office/drawing/2014/main" id="{9BBD3CA8-31D0-9089-2808-B1CBA1039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538" y="4367214"/>
              <a:ext cx="263533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Ethiopia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66" name="Rectangle 75">
              <a:extLst>
                <a:ext uri="{FF2B5EF4-FFF2-40B4-BE49-F238E27FC236}">
                  <a16:creationId xmlns:a16="http://schemas.microsoft.com/office/drawing/2014/main" id="{32DC81F1-A4EE-2E3C-24AE-0A22D8B79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888" y="3328988"/>
              <a:ext cx="221921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Yemen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67" name="Rectangle 76">
              <a:extLst>
                <a:ext uri="{FF2B5EF4-FFF2-40B4-BE49-F238E27FC236}">
                  <a16:creationId xmlns:a16="http://schemas.microsoft.com/office/drawing/2014/main" id="{F5FB1C98-0F85-D72A-3F3F-D3C7ED98C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5513" y="2552700"/>
              <a:ext cx="194181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Oman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68" name="Rectangle 77">
              <a:extLst>
                <a:ext uri="{FF2B5EF4-FFF2-40B4-BE49-F238E27FC236}">
                  <a16:creationId xmlns:a16="http://schemas.microsoft.com/office/drawing/2014/main" id="{5B7B6087-45D3-F1CE-5C94-8A8AA52A2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1950" y="4587875"/>
              <a:ext cx="271458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S. Sudan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69" name="Rectangle 78">
              <a:extLst>
                <a:ext uri="{FF2B5EF4-FFF2-40B4-BE49-F238E27FC236}">
                  <a16:creationId xmlns:a16="http://schemas.microsoft.com/office/drawing/2014/main" id="{7BCFAE45-2049-BC27-47F4-66793E533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7388" y="4362450"/>
              <a:ext cx="251644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Somalia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70" name="Rectangle 79">
              <a:extLst>
                <a:ext uri="{FF2B5EF4-FFF2-40B4-BE49-F238E27FC236}">
                  <a16:creationId xmlns:a16="http://schemas.microsoft.com/office/drawing/2014/main" id="{8F7BB182-5F71-C6D7-A7D4-2D2093EF4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4725" y="1614488"/>
              <a:ext cx="165100" cy="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Libya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71" name="Rectangle 80">
              <a:extLst>
                <a:ext uri="{FF2B5EF4-FFF2-40B4-BE49-F238E27FC236}">
                  <a16:creationId xmlns:a16="http://schemas.microsoft.com/office/drawing/2014/main" id="{67C21034-6EB0-3557-249F-E3E4BF27A0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700" y="204788"/>
              <a:ext cx="155575" cy="9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Syria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72" name="Rectangle 81">
              <a:extLst>
                <a:ext uri="{FF2B5EF4-FFF2-40B4-BE49-F238E27FC236}">
                  <a16:creationId xmlns:a16="http://schemas.microsoft.com/office/drawing/2014/main" id="{66DAC579-12EA-F708-061A-451E9DF86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574" y="3424238"/>
              <a:ext cx="215978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Eritrea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73" name="Rectangle 82">
              <a:extLst>
                <a:ext uri="{FF2B5EF4-FFF2-40B4-BE49-F238E27FC236}">
                  <a16:creationId xmlns:a16="http://schemas.microsoft.com/office/drawing/2014/main" id="{E9930278-8C4A-2CB1-8B87-06781E3A3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0825" y="676275"/>
              <a:ext cx="215978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Jordan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74" name="Rectangle 83">
              <a:extLst>
                <a:ext uri="{FF2B5EF4-FFF2-40B4-BE49-F238E27FC236}">
                  <a16:creationId xmlns:a16="http://schemas.microsoft.com/office/drawing/2014/main" id="{D06BAD16-871B-895F-AC1D-3558ABEC3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2388" y="715963"/>
              <a:ext cx="174367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Israel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75" name="Rectangle 84">
              <a:extLst>
                <a:ext uri="{FF2B5EF4-FFF2-40B4-BE49-F238E27FC236}">
                  <a16:creationId xmlns:a16="http://schemas.microsoft.com/office/drawing/2014/main" id="{490B1A23-AC7F-0F09-3D77-161090C57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8763" y="333376"/>
              <a:ext cx="382419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Afghanistan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76" name="Rectangle 85">
              <a:extLst>
                <a:ext uri="{FF2B5EF4-FFF2-40B4-BE49-F238E27FC236}">
                  <a16:creationId xmlns:a16="http://schemas.microsoft.com/office/drawing/2014/main" id="{84BCE3BC-2388-D258-B95C-2BA6D41D6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0351" y="1989138"/>
              <a:ext cx="689542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United Arab Emirates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77" name="Rectangle 86">
              <a:extLst>
                <a:ext uri="{FF2B5EF4-FFF2-40B4-BE49-F238E27FC236}">
                  <a16:creationId xmlns:a16="http://schemas.microsoft.com/office/drawing/2014/main" id="{3C4EF246-14DD-B545-48E6-B49E31BF5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363" y="1031874"/>
              <a:ext cx="221921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Kuwait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78" name="Rectangle 87">
              <a:extLst>
                <a:ext uri="{FF2B5EF4-FFF2-40B4-BE49-F238E27FC236}">
                  <a16:creationId xmlns:a16="http://schemas.microsoft.com/office/drawing/2014/main" id="{0A14CF79-37EA-2BAF-0F58-D668B2026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3321" y="4021280"/>
              <a:ext cx="255607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Djibouti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79" name="Rectangle 88">
              <a:extLst>
                <a:ext uri="{FF2B5EF4-FFF2-40B4-BE49-F238E27FC236}">
                  <a16:creationId xmlns:a16="http://schemas.microsoft.com/office/drawing/2014/main" id="{08874C59-BFF9-62A8-A2C3-0A5068062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3804" y="1740833"/>
              <a:ext cx="182292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Qatar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80" name="Rectangle 89">
              <a:extLst>
                <a:ext uri="{FF2B5EF4-FFF2-40B4-BE49-F238E27FC236}">
                  <a16:creationId xmlns:a16="http://schemas.microsoft.com/office/drawing/2014/main" id="{3CF2D475-9CB4-1F66-95C6-ACF2F8C68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906" y="4788775"/>
              <a:ext cx="640006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Central African Rep.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81" name="Rectangle 90">
              <a:extLst>
                <a:ext uri="{FF2B5EF4-FFF2-40B4-BE49-F238E27FC236}">
                  <a16:creationId xmlns:a16="http://schemas.microsoft.com/office/drawing/2014/main" id="{F5D102E5-3466-291A-E484-03C4D5597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9388" y="177800"/>
              <a:ext cx="277401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Lebanon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82" name="Rectangle 91">
              <a:extLst>
                <a:ext uri="{FF2B5EF4-FFF2-40B4-BE49-F238E27FC236}">
                  <a16:creationId xmlns:a16="http://schemas.microsoft.com/office/drawing/2014/main" id="{5D583C11-628B-00F4-EAA2-52B0582AF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1950" y="1066872"/>
              <a:ext cx="269476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Pakistan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83" name="Rectangle 93">
              <a:extLst>
                <a:ext uri="{FF2B5EF4-FFF2-40B4-BE49-F238E27FC236}">
                  <a16:creationId xmlns:a16="http://schemas.microsoft.com/office/drawing/2014/main" id="{01C4FEF1-C032-FC3F-DDB6-7D266CE44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674" y="506414"/>
              <a:ext cx="293253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Palestine</a:t>
              </a:r>
              <a:endParaRPr kumimoji="0" lang="zh-CN" altLang="zh-CN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84" name="Rectangle 95">
              <a:extLst>
                <a:ext uri="{FF2B5EF4-FFF2-40B4-BE49-F238E27FC236}">
                  <a16:creationId xmlns:a16="http://schemas.microsoft.com/office/drawing/2014/main" id="{03A59E79-ACB9-8349-2938-22FF2FBF4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0743" y="1533665"/>
              <a:ext cx="247681" cy="95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5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+mn-lt"/>
                </a:rPr>
                <a:t>Bahrain</a:t>
              </a:r>
              <a:endParaRPr kumimoji="0" lang="zh-CN" altLang="zh-CN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</p:grp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32D9B2A5-CEC8-51C8-7AE4-D6A61345FC6C}"/>
              </a:ext>
            </a:extLst>
          </p:cNvPr>
          <p:cNvGrpSpPr/>
          <p:nvPr/>
        </p:nvGrpSpPr>
        <p:grpSpPr>
          <a:xfrm>
            <a:off x="2622833" y="1235998"/>
            <a:ext cx="4296423" cy="3332544"/>
            <a:chOff x="2622833" y="1235998"/>
            <a:chExt cx="4296423" cy="3332544"/>
          </a:xfrm>
        </p:grpSpPr>
        <p:sp>
          <p:nvSpPr>
            <p:cNvPr id="486" name="Rectangle 30">
              <a:extLst>
                <a:ext uri="{FF2B5EF4-FFF2-40B4-BE49-F238E27FC236}">
                  <a16:creationId xmlns:a16="http://schemas.microsoft.com/office/drawing/2014/main" id="{FC16C077-A8C5-7625-4F81-BB2AD6131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2383" y="2036098"/>
              <a:ext cx="378309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Persian Gulf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487" name="Rectangle 30">
              <a:extLst>
                <a:ext uri="{FF2B5EF4-FFF2-40B4-BE49-F238E27FC236}">
                  <a16:creationId xmlns:a16="http://schemas.microsoft.com/office/drawing/2014/main" id="{5F904FAA-14B8-B600-0507-55E88A006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6330" y="2048921"/>
              <a:ext cx="51456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Strait of Hormuz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488" name="Rectangle 30">
              <a:extLst>
                <a:ext uri="{FF2B5EF4-FFF2-40B4-BE49-F238E27FC236}">
                  <a16:creationId xmlns:a16="http://schemas.microsoft.com/office/drawing/2014/main" id="{F454784F-7514-1314-7F81-E09DCC3BE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5986" y="3167123"/>
              <a:ext cx="24846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Red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489" name="Rectangle 30">
              <a:extLst>
                <a:ext uri="{FF2B5EF4-FFF2-40B4-BE49-F238E27FC236}">
                  <a16:creationId xmlns:a16="http://schemas.microsoft.com/office/drawing/2014/main" id="{B94665C2-12EE-C7DD-A2C0-276012402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833" y="1235998"/>
              <a:ext cx="601127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Mediterranean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490" name="Rectangle 30">
              <a:extLst>
                <a:ext uri="{FF2B5EF4-FFF2-40B4-BE49-F238E27FC236}">
                  <a16:creationId xmlns:a16="http://schemas.microsoft.com/office/drawing/2014/main" id="{12205FC4-CBF7-E040-BC26-56A91BCB0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0096" y="4142253"/>
              <a:ext cx="39273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Gulf of Aden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491" name="Rectangle 30">
              <a:extLst>
                <a:ext uri="{FF2B5EF4-FFF2-40B4-BE49-F238E27FC236}">
                  <a16:creationId xmlns:a16="http://schemas.microsoft.com/office/drawing/2014/main" id="{4491FBD8-9929-0E66-B53F-1708F797A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1262" y="3397751"/>
              <a:ext cx="371897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Arabian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492" name="Rectangle 30">
              <a:extLst>
                <a:ext uri="{FF2B5EF4-FFF2-40B4-BE49-F238E27FC236}">
                  <a16:creationId xmlns:a16="http://schemas.microsoft.com/office/drawing/2014/main" id="{CC522674-9322-075D-D8B2-D99BFDBDC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3224" y="4476209"/>
              <a:ext cx="410369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Indian Ocean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493" name="Rectangle 30">
              <a:extLst>
                <a:ext uri="{FF2B5EF4-FFF2-40B4-BE49-F238E27FC236}">
                  <a16:creationId xmlns:a16="http://schemas.microsoft.com/office/drawing/2014/main" id="{93C6FFEE-25F1-EFCE-3F06-EA5014E52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0872" y="2470349"/>
              <a:ext cx="41838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Gulf of Oman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494" name="Rectangle 30">
              <a:extLst>
                <a:ext uri="{FF2B5EF4-FFF2-40B4-BE49-F238E27FC236}">
                  <a16:creationId xmlns:a16="http://schemas.microsoft.com/office/drawing/2014/main" id="{EBDE1815-FDFE-DBD0-9B94-FE62F4E73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2818" y="3961968"/>
              <a:ext cx="528991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Strait of Mandeb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495" name="Oval 494">
              <a:extLst>
                <a:ext uri="{FF2B5EF4-FFF2-40B4-BE49-F238E27FC236}">
                  <a16:creationId xmlns:a16="http://schemas.microsoft.com/office/drawing/2014/main" id="{F84A3345-A8E9-B8FE-3B0C-6C96465BFE3F}"/>
                </a:ext>
              </a:extLst>
            </p:cNvPr>
            <p:cNvSpPr/>
            <p:nvPr/>
          </p:nvSpPr>
          <p:spPr>
            <a:xfrm>
              <a:off x="4561483" y="4048273"/>
              <a:ext cx="157649" cy="157649"/>
            </a:xfrm>
            <a:prstGeom prst="ellipse">
              <a:avLst/>
            </a:prstGeom>
            <a:noFill/>
            <a:ln w="3175">
              <a:solidFill>
                <a:srgbClr val="C00000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7" name="Oval 496">
              <a:extLst>
                <a:ext uri="{FF2B5EF4-FFF2-40B4-BE49-F238E27FC236}">
                  <a16:creationId xmlns:a16="http://schemas.microsoft.com/office/drawing/2014/main" id="{E24B97BD-69E4-CE21-3BFB-D8EC0CB2CE24}"/>
                </a:ext>
              </a:extLst>
            </p:cNvPr>
            <p:cNvSpPr/>
            <p:nvPr/>
          </p:nvSpPr>
          <p:spPr>
            <a:xfrm>
              <a:off x="6218833" y="2138511"/>
              <a:ext cx="157649" cy="157649"/>
            </a:xfrm>
            <a:prstGeom prst="ellipse">
              <a:avLst/>
            </a:prstGeom>
            <a:noFill/>
            <a:ln w="3175">
              <a:solidFill>
                <a:srgbClr val="C00000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38598768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2DFF0C-F6C2-51A4-021E-38A2EE47BA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DE95C2B-0354-9544-DA38-FDFB9D3D0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29" tIns="45714" rIns="91429" bIns="45714" rtlCol="0" anchor="ctr">
            <a:normAutofit/>
          </a:bodyPr>
          <a:lstStyle/>
          <a:p>
            <a:r>
              <a:rPr lang="en-US" altLang="zh-CN" dirty="0"/>
              <a:t>Bab-el-Mandeb Map-2</a:t>
            </a:r>
          </a:p>
        </p:txBody>
      </p:sp>
      <p:sp>
        <p:nvSpPr>
          <p:cNvPr id="16" name="Rectangle 101">
            <a:extLst>
              <a:ext uri="{FF2B5EF4-FFF2-40B4-BE49-F238E27FC236}">
                <a16:creationId xmlns:a16="http://schemas.microsoft.com/office/drawing/2014/main" id="{CE72A6BF-DDE7-FF19-FCAA-C7DB5DA50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82158" y="985669"/>
            <a:ext cx="5742615" cy="4002616"/>
          </a:xfrm>
          <a:prstGeom prst="rect">
            <a:avLst/>
          </a:prstGeom>
          <a:solidFill>
            <a:srgbClr val="CCECFF"/>
          </a:solidFill>
          <a:ln w="31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endParaRPr lang="zh-CN" altLang="en-US" sz="900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4E1129AE-9CB3-E751-4A0D-DF234612BFAD}"/>
              </a:ext>
            </a:extLst>
          </p:cNvPr>
          <p:cNvGrpSpPr/>
          <p:nvPr/>
        </p:nvGrpSpPr>
        <p:grpSpPr>
          <a:xfrm>
            <a:off x="1907553" y="985669"/>
            <a:ext cx="5517220" cy="4002617"/>
            <a:chOff x="1907553" y="957094"/>
            <a:chExt cx="5517220" cy="4002617"/>
          </a:xfrm>
          <a:solidFill>
            <a:srgbClr val="FFCC99"/>
          </a:solidFill>
        </p:grpSpPr>
        <p:sp>
          <p:nvSpPr>
            <p:cNvPr id="17" name="Freeform 102">
              <a:extLst>
                <a:ext uri="{FF2B5EF4-FFF2-40B4-BE49-F238E27FC236}">
                  <a16:creationId xmlns:a16="http://schemas.microsoft.com/office/drawing/2014/main" id="{C31BF628-8EF2-2592-A062-80A3B91753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63094" y="2583157"/>
              <a:ext cx="17338" cy="14861"/>
            </a:xfrm>
            <a:custGeom>
              <a:avLst/>
              <a:gdLst>
                <a:gd name="T0" fmla="*/ 12 w 14"/>
                <a:gd name="T1" fmla="*/ 11 h 12"/>
                <a:gd name="T2" fmla="*/ 12 w 14"/>
                <a:gd name="T3" fmla="*/ 12 h 12"/>
                <a:gd name="T4" fmla="*/ 10 w 14"/>
                <a:gd name="T5" fmla="*/ 12 h 12"/>
                <a:gd name="T6" fmla="*/ 9 w 14"/>
                <a:gd name="T7" fmla="*/ 12 h 12"/>
                <a:gd name="T8" fmla="*/ 8 w 14"/>
                <a:gd name="T9" fmla="*/ 11 h 12"/>
                <a:gd name="T10" fmla="*/ 7 w 14"/>
                <a:gd name="T11" fmla="*/ 11 h 12"/>
                <a:gd name="T12" fmla="*/ 5 w 14"/>
                <a:gd name="T13" fmla="*/ 9 h 12"/>
                <a:gd name="T14" fmla="*/ 7 w 14"/>
                <a:gd name="T15" fmla="*/ 9 h 12"/>
                <a:gd name="T16" fmla="*/ 5 w 14"/>
                <a:gd name="T17" fmla="*/ 9 h 12"/>
                <a:gd name="T18" fmla="*/ 4 w 14"/>
                <a:gd name="T19" fmla="*/ 9 h 12"/>
                <a:gd name="T20" fmla="*/ 5 w 14"/>
                <a:gd name="T21" fmla="*/ 9 h 12"/>
                <a:gd name="T22" fmla="*/ 3 w 14"/>
                <a:gd name="T23" fmla="*/ 9 h 12"/>
                <a:gd name="T24" fmla="*/ 1 w 14"/>
                <a:gd name="T25" fmla="*/ 11 h 12"/>
                <a:gd name="T26" fmla="*/ 1 w 14"/>
                <a:gd name="T27" fmla="*/ 9 h 12"/>
                <a:gd name="T28" fmla="*/ 3 w 14"/>
                <a:gd name="T29" fmla="*/ 8 h 12"/>
                <a:gd name="T30" fmla="*/ 1 w 14"/>
                <a:gd name="T31" fmla="*/ 8 h 12"/>
                <a:gd name="T32" fmla="*/ 1 w 14"/>
                <a:gd name="T33" fmla="*/ 7 h 12"/>
                <a:gd name="T34" fmla="*/ 0 w 14"/>
                <a:gd name="T35" fmla="*/ 7 h 12"/>
                <a:gd name="T36" fmla="*/ 0 w 14"/>
                <a:gd name="T37" fmla="*/ 5 h 12"/>
                <a:gd name="T38" fmla="*/ 0 w 14"/>
                <a:gd name="T39" fmla="*/ 4 h 12"/>
                <a:gd name="T40" fmla="*/ 1 w 14"/>
                <a:gd name="T41" fmla="*/ 4 h 12"/>
                <a:gd name="T42" fmla="*/ 3 w 14"/>
                <a:gd name="T43" fmla="*/ 4 h 12"/>
                <a:gd name="T44" fmla="*/ 1 w 14"/>
                <a:gd name="T45" fmla="*/ 5 h 12"/>
                <a:gd name="T46" fmla="*/ 1 w 14"/>
                <a:gd name="T47" fmla="*/ 7 h 12"/>
                <a:gd name="T48" fmla="*/ 3 w 14"/>
                <a:gd name="T49" fmla="*/ 5 h 12"/>
                <a:gd name="T50" fmla="*/ 4 w 14"/>
                <a:gd name="T51" fmla="*/ 5 h 12"/>
                <a:gd name="T52" fmla="*/ 5 w 14"/>
                <a:gd name="T53" fmla="*/ 5 h 12"/>
                <a:gd name="T54" fmla="*/ 7 w 14"/>
                <a:gd name="T55" fmla="*/ 5 h 12"/>
                <a:gd name="T56" fmla="*/ 7 w 14"/>
                <a:gd name="T57" fmla="*/ 4 h 12"/>
                <a:gd name="T58" fmla="*/ 8 w 14"/>
                <a:gd name="T59" fmla="*/ 4 h 12"/>
                <a:gd name="T60" fmla="*/ 9 w 14"/>
                <a:gd name="T61" fmla="*/ 4 h 12"/>
                <a:gd name="T62" fmla="*/ 10 w 14"/>
                <a:gd name="T63" fmla="*/ 4 h 12"/>
                <a:gd name="T64" fmla="*/ 10 w 14"/>
                <a:gd name="T65" fmla="*/ 3 h 12"/>
                <a:gd name="T66" fmla="*/ 12 w 14"/>
                <a:gd name="T67" fmla="*/ 3 h 12"/>
                <a:gd name="T68" fmla="*/ 10 w 14"/>
                <a:gd name="T69" fmla="*/ 3 h 12"/>
                <a:gd name="T70" fmla="*/ 10 w 14"/>
                <a:gd name="T71" fmla="*/ 1 h 12"/>
                <a:gd name="T72" fmla="*/ 12 w 14"/>
                <a:gd name="T73" fmla="*/ 0 h 12"/>
                <a:gd name="T74" fmla="*/ 13 w 14"/>
                <a:gd name="T75" fmla="*/ 0 h 12"/>
                <a:gd name="T76" fmla="*/ 13 w 14"/>
                <a:gd name="T77" fmla="*/ 1 h 12"/>
                <a:gd name="T78" fmla="*/ 14 w 14"/>
                <a:gd name="T79" fmla="*/ 3 h 12"/>
                <a:gd name="T80" fmla="*/ 13 w 14"/>
                <a:gd name="T81" fmla="*/ 3 h 12"/>
                <a:gd name="T82" fmla="*/ 13 w 14"/>
                <a:gd name="T83" fmla="*/ 4 h 12"/>
                <a:gd name="T84" fmla="*/ 12 w 14"/>
                <a:gd name="T85" fmla="*/ 3 h 12"/>
                <a:gd name="T86" fmla="*/ 10 w 14"/>
                <a:gd name="T87" fmla="*/ 4 h 12"/>
                <a:gd name="T88" fmla="*/ 9 w 14"/>
                <a:gd name="T89" fmla="*/ 4 h 12"/>
                <a:gd name="T90" fmla="*/ 8 w 14"/>
                <a:gd name="T91" fmla="*/ 4 h 12"/>
                <a:gd name="T92" fmla="*/ 7 w 14"/>
                <a:gd name="T93" fmla="*/ 4 h 12"/>
                <a:gd name="T94" fmla="*/ 7 w 14"/>
                <a:gd name="T95" fmla="*/ 5 h 12"/>
                <a:gd name="T96" fmla="*/ 8 w 14"/>
                <a:gd name="T97" fmla="*/ 7 h 12"/>
                <a:gd name="T98" fmla="*/ 9 w 14"/>
                <a:gd name="T99" fmla="*/ 7 h 12"/>
                <a:gd name="T100" fmla="*/ 9 w 14"/>
                <a:gd name="T101" fmla="*/ 8 h 12"/>
                <a:gd name="T102" fmla="*/ 10 w 14"/>
                <a:gd name="T103" fmla="*/ 9 h 12"/>
                <a:gd name="T104" fmla="*/ 9 w 14"/>
                <a:gd name="T105" fmla="*/ 11 h 12"/>
                <a:gd name="T106" fmla="*/ 10 w 14"/>
                <a:gd name="T107" fmla="*/ 11 h 12"/>
                <a:gd name="T108" fmla="*/ 12 w 14"/>
                <a:gd name="T109" fmla="*/ 11 h 12"/>
                <a:gd name="T110" fmla="*/ 4 w 14"/>
                <a:gd name="T111" fmla="*/ 8 h 12"/>
                <a:gd name="T112" fmla="*/ 4 w 14"/>
                <a:gd name="T113" fmla="*/ 7 h 12"/>
                <a:gd name="T114" fmla="*/ 4 w 14"/>
                <a:gd name="T115" fmla="*/ 8 h 12"/>
                <a:gd name="T116" fmla="*/ 4 w 14"/>
                <a:gd name="T11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" h="12">
                  <a:moveTo>
                    <a:pt x="12" y="11"/>
                  </a:moveTo>
                  <a:lnTo>
                    <a:pt x="12" y="12"/>
                  </a:lnTo>
                  <a:lnTo>
                    <a:pt x="10" y="12"/>
                  </a:lnTo>
                  <a:lnTo>
                    <a:pt x="9" y="12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5" y="9"/>
                  </a:lnTo>
                  <a:lnTo>
                    <a:pt x="7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5" y="9"/>
                  </a:lnTo>
                  <a:lnTo>
                    <a:pt x="3" y="9"/>
                  </a:lnTo>
                  <a:lnTo>
                    <a:pt x="1" y="11"/>
                  </a:lnTo>
                  <a:lnTo>
                    <a:pt x="1" y="9"/>
                  </a:lnTo>
                  <a:lnTo>
                    <a:pt x="3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1" y="5"/>
                  </a:lnTo>
                  <a:lnTo>
                    <a:pt x="1" y="7"/>
                  </a:lnTo>
                  <a:lnTo>
                    <a:pt x="3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0" y="3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2" y="3"/>
                  </a:lnTo>
                  <a:lnTo>
                    <a:pt x="10" y="4"/>
                  </a:lnTo>
                  <a:lnTo>
                    <a:pt x="9" y="4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5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10" y="9"/>
                  </a:lnTo>
                  <a:lnTo>
                    <a:pt x="9" y="11"/>
                  </a:lnTo>
                  <a:lnTo>
                    <a:pt x="10" y="11"/>
                  </a:lnTo>
                  <a:lnTo>
                    <a:pt x="12" y="11"/>
                  </a:lnTo>
                  <a:close/>
                  <a:moveTo>
                    <a:pt x="4" y="8"/>
                  </a:moveTo>
                  <a:lnTo>
                    <a:pt x="4" y="7"/>
                  </a:ln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8" name="Freeform 103">
              <a:extLst>
                <a:ext uri="{FF2B5EF4-FFF2-40B4-BE49-F238E27FC236}">
                  <a16:creationId xmlns:a16="http://schemas.microsoft.com/office/drawing/2014/main" id="{6CABF49B-6685-79B9-774E-22E95953AE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66497" y="2534858"/>
              <a:ext cx="159758" cy="89167"/>
            </a:xfrm>
            <a:custGeom>
              <a:avLst/>
              <a:gdLst>
                <a:gd name="T0" fmla="*/ 82 w 129"/>
                <a:gd name="T1" fmla="*/ 48 h 72"/>
                <a:gd name="T2" fmla="*/ 82 w 129"/>
                <a:gd name="T3" fmla="*/ 46 h 72"/>
                <a:gd name="T4" fmla="*/ 103 w 129"/>
                <a:gd name="T5" fmla="*/ 21 h 72"/>
                <a:gd name="T6" fmla="*/ 99 w 129"/>
                <a:gd name="T7" fmla="*/ 25 h 72"/>
                <a:gd name="T8" fmla="*/ 94 w 129"/>
                <a:gd name="T9" fmla="*/ 25 h 72"/>
                <a:gd name="T10" fmla="*/ 91 w 129"/>
                <a:gd name="T11" fmla="*/ 35 h 72"/>
                <a:gd name="T12" fmla="*/ 98 w 129"/>
                <a:gd name="T13" fmla="*/ 43 h 72"/>
                <a:gd name="T14" fmla="*/ 102 w 129"/>
                <a:gd name="T15" fmla="*/ 50 h 72"/>
                <a:gd name="T16" fmla="*/ 94 w 129"/>
                <a:gd name="T17" fmla="*/ 48 h 72"/>
                <a:gd name="T18" fmla="*/ 87 w 129"/>
                <a:gd name="T19" fmla="*/ 50 h 72"/>
                <a:gd name="T20" fmla="*/ 86 w 129"/>
                <a:gd name="T21" fmla="*/ 46 h 72"/>
                <a:gd name="T22" fmla="*/ 87 w 129"/>
                <a:gd name="T23" fmla="*/ 43 h 72"/>
                <a:gd name="T24" fmla="*/ 91 w 129"/>
                <a:gd name="T25" fmla="*/ 42 h 72"/>
                <a:gd name="T26" fmla="*/ 90 w 129"/>
                <a:gd name="T27" fmla="*/ 39 h 72"/>
                <a:gd name="T28" fmla="*/ 88 w 129"/>
                <a:gd name="T29" fmla="*/ 42 h 72"/>
                <a:gd name="T30" fmla="*/ 85 w 129"/>
                <a:gd name="T31" fmla="*/ 43 h 72"/>
                <a:gd name="T32" fmla="*/ 81 w 129"/>
                <a:gd name="T33" fmla="*/ 44 h 72"/>
                <a:gd name="T34" fmla="*/ 79 w 129"/>
                <a:gd name="T35" fmla="*/ 43 h 72"/>
                <a:gd name="T36" fmla="*/ 79 w 129"/>
                <a:gd name="T37" fmla="*/ 46 h 72"/>
                <a:gd name="T38" fmla="*/ 79 w 129"/>
                <a:gd name="T39" fmla="*/ 50 h 72"/>
                <a:gd name="T40" fmla="*/ 75 w 129"/>
                <a:gd name="T41" fmla="*/ 54 h 72"/>
                <a:gd name="T42" fmla="*/ 74 w 129"/>
                <a:gd name="T43" fmla="*/ 56 h 72"/>
                <a:gd name="T44" fmla="*/ 73 w 129"/>
                <a:gd name="T45" fmla="*/ 59 h 72"/>
                <a:gd name="T46" fmla="*/ 69 w 129"/>
                <a:gd name="T47" fmla="*/ 62 h 72"/>
                <a:gd name="T48" fmla="*/ 63 w 129"/>
                <a:gd name="T49" fmla="*/ 62 h 72"/>
                <a:gd name="T50" fmla="*/ 56 w 129"/>
                <a:gd name="T51" fmla="*/ 67 h 72"/>
                <a:gd name="T52" fmla="*/ 45 w 129"/>
                <a:gd name="T53" fmla="*/ 67 h 72"/>
                <a:gd name="T54" fmla="*/ 41 w 129"/>
                <a:gd name="T55" fmla="*/ 72 h 72"/>
                <a:gd name="T56" fmla="*/ 40 w 129"/>
                <a:gd name="T57" fmla="*/ 71 h 72"/>
                <a:gd name="T58" fmla="*/ 38 w 129"/>
                <a:gd name="T59" fmla="*/ 69 h 72"/>
                <a:gd name="T60" fmla="*/ 33 w 129"/>
                <a:gd name="T61" fmla="*/ 68 h 72"/>
                <a:gd name="T62" fmla="*/ 29 w 129"/>
                <a:gd name="T63" fmla="*/ 69 h 72"/>
                <a:gd name="T64" fmla="*/ 27 w 129"/>
                <a:gd name="T65" fmla="*/ 71 h 72"/>
                <a:gd name="T66" fmla="*/ 17 w 129"/>
                <a:gd name="T67" fmla="*/ 68 h 72"/>
                <a:gd name="T68" fmla="*/ 11 w 129"/>
                <a:gd name="T69" fmla="*/ 65 h 72"/>
                <a:gd name="T70" fmla="*/ 8 w 129"/>
                <a:gd name="T71" fmla="*/ 60 h 72"/>
                <a:gd name="T72" fmla="*/ 4 w 129"/>
                <a:gd name="T73" fmla="*/ 55 h 72"/>
                <a:gd name="T74" fmla="*/ 3 w 129"/>
                <a:gd name="T75" fmla="*/ 50 h 72"/>
                <a:gd name="T76" fmla="*/ 0 w 129"/>
                <a:gd name="T77" fmla="*/ 44 h 72"/>
                <a:gd name="T78" fmla="*/ 3 w 129"/>
                <a:gd name="T79" fmla="*/ 42 h 72"/>
                <a:gd name="T80" fmla="*/ 9 w 129"/>
                <a:gd name="T81" fmla="*/ 44 h 72"/>
                <a:gd name="T82" fmla="*/ 13 w 129"/>
                <a:gd name="T83" fmla="*/ 38 h 72"/>
                <a:gd name="T84" fmla="*/ 17 w 129"/>
                <a:gd name="T85" fmla="*/ 35 h 72"/>
                <a:gd name="T86" fmla="*/ 24 w 129"/>
                <a:gd name="T87" fmla="*/ 34 h 72"/>
                <a:gd name="T88" fmla="*/ 31 w 129"/>
                <a:gd name="T89" fmla="*/ 37 h 72"/>
                <a:gd name="T90" fmla="*/ 36 w 129"/>
                <a:gd name="T91" fmla="*/ 33 h 72"/>
                <a:gd name="T92" fmla="*/ 37 w 129"/>
                <a:gd name="T93" fmla="*/ 22 h 72"/>
                <a:gd name="T94" fmla="*/ 44 w 129"/>
                <a:gd name="T95" fmla="*/ 23 h 72"/>
                <a:gd name="T96" fmla="*/ 65 w 129"/>
                <a:gd name="T97" fmla="*/ 23 h 72"/>
                <a:gd name="T98" fmla="*/ 87 w 129"/>
                <a:gd name="T99" fmla="*/ 19 h 72"/>
                <a:gd name="T100" fmla="*/ 104 w 129"/>
                <a:gd name="T101" fmla="*/ 13 h 72"/>
                <a:gd name="T102" fmla="*/ 114 w 129"/>
                <a:gd name="T103" fmla="*/ 8 h 72"/>
                <a:gd name="T104" fmla="*/ 129 w 129"/>
                <a:gd name="T105" fmla="*/ 0 h 72"/>
                <a:gd name="T106" fmla="*/ 128 w 129"/>
                <a:gd name="T107" fmla="*/ 4 h 72"/>
                <a:gd name="T108" fmla="*/ 104 w 129"/>
                <a:gd name="T109" fmla="*/ 1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9" h="72">
                  <a:moveTo>
                    <a:pt x="83" y="48"/>
                  </a:moveTo>
                  <a:lnTo>
                    <a:pt x="85" y="48"/>
                  </a:lnTo>
                  <a:lnTo>
                    <a:pt x="83" y="48"/>
                  </a:lnTo>
                  <a:lnTo>
                    <a:pt x="82" y="48"/>
                  </a:lnTo>
                  <a:lnTo>
                    <a:pt x="83" y="48"/>
                  </a:lnTo>
                  <a:lnTo>
                    <a:pt x="83" y="48"/>
                  </a:lnTo>
                  <a:close/>
                  <a:moveTo>
                    <a:pt x="82" y="47"/>
                  </a:moveTo>
                  <a:lnTo>
                    <a:pt x="82" y="46"/>
                  </a:lnTo>
                  <a:lnTo>
                    <a:pt x="82" y="47"/>
                  </a:lnTo>
                  <a:lnTo>
                    <a:pt x="82" y="47"/>
                  </a:lnTo>
                  <a:close/>
                  <a:moveTo>
                    <a:pt x="104" y="19"/>
                  </a:moveTo>
                  <a:lnTo>
                    <a:pt x="103" y="21"/>
                  </a:lnTo>
                  <a:lnTo>
                    <a:pt x="102" y="22"/>
                  </a:lnTo>
                  <a:lnTo>
                    <a:pt x="100" y="23"/>
                  </a:lnTo>
                  <a:lnTo>
                    <a:pt x="100" y="25"/>
                  </a:lnTo>
                  <a:lnTo>
                    <a:pt x="99" y="25"/>
                  </a:lnTo>
                  <a:lnTo>
                    <a:pt x="98" y="25"/>
                  </a:lnTo>
                  <a:lnTo>
                    <a:pt x="96" y="25"/>
                  </a:lnTo>
                  <a:lnTo>
                    <a:pt x="95" y="25"/>
                  </a:lnTo>
                  <a:lnTo>
                    <a:pt x="94" y="25"/>
                  </a:lnTo>
                  <a:lnTo>
                    <a:pt x="92" y="27"/>
                  </a:lnTo>
                  <a:lnTo>
                    <a:pt x="91" y="29"/>
                  </a:lnTo>
                  <a:lnTo>
                    <a:pt x="91" y="30"/>
                  </a:lnTo>
                  <a:lnTo>
                    <a:pt x="91" y="35"/>
                  </a:lnTo>
                  <a:lnTo>
                    <a:pt x="91" y="37"/>
                  </a:lnTo>
                  <a:lnTo>
                    <a:pt x="94" y="39"/>
                  </a:lnTo>
                  <a:lnTo>
                    <a:pt x="95" y="40"/>
                  </a:lnTo>
                  <a:lnTo>
                    <a:pt x="98" y="43"/>
                  </a:lnTo>
                  <a:lnTo>
                    <a:pt x="99" y="44"/>
                  </a:lnTo>
                  <a:lnTo>
                    <a:pt x="100" y="47"/>
                  </a:lnTo>
                  <a:lnTo>
                    <a:pt x="100" y="48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99" y="50"/>
                  </a:lnTo>
                  <a:lnTo>
                    <a:pt x="98" y="48"/>
                  </a:lnTo>
                  <a:lnTo>
                    <a:pt x="94" y="48"/>
                  </a:lnTo>
                  <a:lnTo>
                    <a:pt x="91" y="50"/>
                  </a:lnTo>
                  <a:lnTo>
                    <a:pt x="90" y="50"/>
                  </a:lnTo>
                  <a:lnTo>
                    <a:pt x="88" y="50"/>
                  </a:lnTo>
                  <a:lnTo>
                    <a:pt x="87" y="50"/>
                  </a:lnTo>
                  <a:lnTo>
                    <a:pt x="88" y="48"/>
                  </a:lnTo>
                  <a:lnTo>
                    <a:pt x="87" y="47"/>
                  </a:lnTo>
                  <a:lnTo>
                    <a:pt x="87" y="46"/>
                  </a:lnTo>
                  <a:lnTo>
                    <a:pt x="86" y="46"/>
                  </a:lnTo>
                  <a:lnTo>
                    <a:pt x="85" y="44"/>
                  </a:lnTo>
                  <a:lnTo>
                    <a:pt x="85" y="43"/>
                  </a:lnTo>
                  <a:lnTo>
                    <a:pt x="86" y="43"/>
                  </a:lnTo>
                  <a:lnTo>
                    <a:pt x="87" y="43"/>
                  </a:lnTo>
                  <a:lnTo>
                    <a:pt x="88" y="43"/>
                  </a:lnTo>
                  <a:lnTo>
                    <a:pt x="90" y="42"/>
                  </a:lnTo>
                  <a:lnTo>
                    <a:pt x="91" y="43"/>
                  </a:lnTo>
                  <a:lnTo>
                    <a:pt x="91" y="42"/>
                  </a:lnTo>
                  <a:lnTo>
                    <a:pt x="92" y="42"/>
                  </a:lnTo>
                  <a:lnTo>
                    <a:pt x="91" y="40"/>
                  </a:lnTo>
                  <a:lnTo>
                    <a:pt x="91" y="39"/>
                  </a:lnTo>
                  <a:lnTo>
                    <a:pt x="90" y="39"/>
                  </a:lnTo>
                  <a:lnTo>
                    <a:pt x="88" y="40"/>
                  </a:lnTo>
                  <a:lnTo>
                    <a:pt x="88" y="42"/>
                  </a:lnTo>
                  <a:lnTo>
                    <a:pt x="90" y="42"/>
                  </a:lnTo>
                  <a:lnTo>
                    <a:pt x="88" y="42"/>
                  </a:lnTo>
                  <a:lnTo>
                    <a:pt x="88" y="43"/>
                  </a:lnTo>
                  <a:lnTo>
                    <a:pt x="87" y="43"/>
                  </a:lnTo>
                  <a:lnTo>
                    <a:pt x="86" y="43"/>
                  </a:lnTo>
                  <a:lnTo>
                    <a:pt x="85" y="43"/>
                  </a:lnTo>
                  <a:lnTo>
                    <a:pt x="85" y="44"/>
                  </a:lnTo>
                  <a:lnTo>
                    <a:pt x="83" y="44"/>
                  </a:lnTo>
                  <a:lnTo>
                    <a:pt x="82" y="44"/>
                  </a:lnTo>
                  <a:lnTo>
                    <a:pt x="81" y="44"/>
                  </a:lnTo>
                  <a:lnTo>
                    <a:pt x="79" y="46"/>
                  </a:lnTo>
                  <a:lnTo>
                    <a:pt x="79" y="44"/>
                  </a:lnTo>
                  <a:lnTo>
                    <a:pt x="81" y="43"/>
                  </a:lnTo>
                  <a:lnTo>
                    <a:pt x="79" y="43"/>
                  </a:lnTo>
                  <a:lnTo>
                    <a:pt x="78" y="43"/>
                  </a:lnTo>
                  <a:lnTo>
                    <a:pt x="78" y="44"/>
                  </a:lnTo>
                  <a:lnTo>
                    <a:pt x="78" y="46"/>
                  </a:lnTo>
                  <a:lnTo>
                    <a:pt x="79" y="46"/>
                  </a:lnTo>
                  <a:lnTo>
                    <a:pt x="79" y="47"/>
                  </a:lnTo>
                  <a:lnTo>
                    <a:pt x="81" y="47"/>
                  </a:lnTo>
                  <a:lnTo>
                    <a:pt x="79" y="48"/>
                  </a:lnTo>
                  <a:lnTo>
                    <a:pt x="79" y="50"/>
                  </a:lnTo>
                  <a:lnTo>
                    <a:pt x="78" y="50"/>
                  </a:lnTo>
                  <a:lnTo>
                    <a:pt x="77" y="51"/>
                  </a:lnTo>
                  <a:lnTo>
                    <a:pt x="77" y="52"/>
                  </a:lnTo>
                  <a:lnTo>
                    <a:pt x="75" y="54"/>
                  </a:lnTo>
                  <a:lnTo>
                    <a:pt x="75" y="55"/>
                  </a:lnTo>
                  <a:lnTo>
                    <a:pt x="75" y="55"/>
                  </a:lnTo>
                  <a:lnTo>
                    <a:pt x="75" y="56"/>
                  </a:lnTo>
                  <a:lnTo>
                    <a:pt x="74" y="56"/>
                  </a:lnTo>
                  <a:lnTo>
                    <a:pt x="74" y="58"/>
                  </a:lnTo>
                  <a:lnTo>
                    <a:pt x="74" y="59"/>
                  </a:lnTo>
                  <a:lnTo>
                    <a:pt x="74" y="59"/>
                  </a:lnTo>
                  <a:lnTo>
                    <a:pt x="73" y="59"/>
                  </a:lnTo>
                  <a:lnTo>
                    <a:pt x="71" y="59"/>
                  </a:lnTo>
                  <a:lnTo>
                    <a:pt x="70" y="60"/>
                  </a:lnTo>
                  <a:lnTo>
                    <a:pt x="70" y="62"/>
                  </a:lnTo>
                  <a:lnTo>
                    <a:pt x="69" y="62"/>
                  </a:lnTo>
                  <a:lnTo>
                    <a:pt x="67" y="62"/>
                  </a:lnTo>
                  <a:lnTo>
                    <a:pt x="65" y="63"/>
                  </a:lnTo>
                  <a:lnTo>
                    <a:pt x="63" y="63"/>
                  </a:lnTo>
                  <a:lnTo>
                    <a:pt x="63" y="62"/>
                  </a:lnTo>
                  <a:lnTo>
                    <a:pt x="63" y="64"/>
                  </a:lnTo>
                  <a:lnTo>
                    <a:pt x="61" y="64"/>
                  </a:lnTo>
                  <a:lnTo>
                    <a:pt x="57" y="65"/>
                  </a:lnTo>
                  <a:lnTo>
                    <a:pt x="56" y="67"/>
                  </a:lnTo>
                  <a:lnTo>
                    <a:pt x="54" y="67"/>
                  </a:lnTo>
                  <a:lnTo>
                    <a:pt x="50" y="67"/>
                  </a:lnTo>
                  <a:lnTo>
                    <a:pt x="46" y="67"/>
                  </a:lnTo>
                  <a:lnTo>
                    <a:pt x="45" y="67"/>
                  </a:lnTo>
                  <a:lnTo>
                    <a:pt x="44" y="68"/>
                  </a:lnTo>
                  <a:lnTo>
                    <a:pt x="42" y="71"/>
                  </a:lnTo>
                  <a:lnTo>
                    <a:pt x="42" y="72"/>
                  </a:lnTo>
                  <a:lnTo>
                    <a:pt x="41" y="72"/>
                  </a:lnTo>
                  <a:lnTo>
                    <a:pt x="40" y="72"/>
                  </a:lnTo>
                  <a:lnTo>
                    <a:pt x="38" y="72"/>
                  </a:lnTo>
                  <a:lnTo>
                    <a:pt x="38" y="71"/>
                  </a:lnTo>
                  <a:lnTo>
                    <a:pt x="40" y="71"/>
                  </a:lnTo>
                  <a:lnTo>
                    <a:pt x="41" y="71"/>
                  </a:lnTo>
                  <a:lnTo>
                    <a:pt x="41" y="69"/>
                  </a:lnTo>
                  <a:lnTo>
                    <a:pt x="38" y="68"/>
                  </a:lnTo>
                  <a:lnTo>
                    <a:pt x="38" y="69"/>
                  </a:lnTo>
                  <a:lnTo>
                    <a:pt x="37" y="69"/>
                  </a:lnTo>
                  <a:lnTo>
                    <a:pt x="36" y="69"/>
                  </a:lnTo>
                  <a:lnTo>
                    <a:pt x="35" y="69"/>
                  </a:lnTo>
                  <a:lnTo>
                    <a:pt x="33" y="68"/>
                  </a:lnTo>
                  <a:lnTo>
                    <a:pt x="33" y="67"/>
                  </a:lnTo>
                  <a:lnTo>
                    <a:pt x="32" y="67"/>
                  </a:lnTo>
                  <a:lnTo>
                    <a:pt x="31" y="68"/>
                  </a:lnTo>
                  <a:lnTo>
                    <a:pt x="29" y="69"/>
                  </a:lnTo>
                  <a:lnTo>
                    <a:pt x="28" y="68"/>
                  </a:lnTo>
                  <a:lnTo>
                    <a:pt x="28" y="69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4" y="71"/>
                  </a:lnTo>
                  <a:lnTo>
                    <a:pt x="23" y="71"/>
                  </a:lnTo>
                  <a:lnTo>
                    <a:pt x="20" y="69"/>
                  </a:lnTo>
                  <a:lnTo>
                    <a:pt x="17" y="68"/>
                  </a:lnTo>
                  <a:lnTo>
                    <a:pt x="16" y="67"/>
                  </a:lnTo>
                  <a:lnTo>
                    <a:pt x="15" y="67"/>
                  </a:lnTo>
                  <a:lnTo>
                    <a:pt x="12" y="67"/>
                  </a:lnTo>
                  <a:lnTo>
                    <a:pt x="11" y="65"/>
                  </a:lnTo>
                  <a:lnTo>
                    <a:pt x="9" y="64"/>
                  </a:lnTo>
                  <a:lnTo>
                    <a:pt x="9" y="63"/>
                  </a:lnTo>
                  <a:lnTo>
                    <a:pt x="8" y="62"/>
                  </a:lnTo>
                  <a:lnTo>
                    <a:pt x="8" y="60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3" y="48"/>
                  </a:lnTo>
                  <a:lnTo>
                    <a:pt x="3" y="47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2" y="40"/>
                  </a:lnTo>
                  <a:lnTo>
                    <a:pt x="3" y="42"/>
                  </a:lnTo>
                  <a:lnTo>
                    <a:pt x="4" y="43"/>
                  </a:lnTo>
                  <a:lnTo>
                    <a:pt x="6" y="44"/>
                  </a:lnTo>
                  <a:lnTo>
                    <a:pt x="7" y="44"/>
                  </a:lnTo>
                  <a:lnTo>
                    <a:pt x="9" y="44"/>
                  </a:lnTo>
                  <a:lnTo>
                    <a:pt x="11" y="43"/>
                  </a:lnTo>
                  <a:lnTo>
                    <a:pt x="11" y="42"/>
                  </a:lnTo>
                  <a:lnTo>
                    <a:pt x="12" y="39"/>
                  </a:lnTo>
                  <a:lnTo>
                    <a:pt x="13" y="38"/>
                  </a:lnTo>
                  <a:lnTo>
                    <a:pt x="15" y="37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20" y="34"/>
                  </a:lnTo>
                  <a:lnTo>
                    <a:pt x="21" y="34"/>
                  </a:lnTo>
                  <a:lnTo>
                    <a:pt x="24" y="34"/>
                  </a:lnTo>
                  <a:lnTo>
                    <a:pt x="25" y="34"/>
                  </a:lnTo>
                  <a:lnTo>
                    <a:pt x="27" y="35"/>
                  </a:lnTo>
                  <a:lnTo>
                    <a:pt x="28" y="35"/>
                  </a:lnTo>
                  <a:lnTo>
                    <a:pt x="31" y="37"/>
                  </a:lnTo>
                  <a:lnTo>
                    <a:pt x="32" y="37"/>
                  </a:lnTo>
                  <a:lnTo>
                    <a:pt x="33" y="37"/>
                  </a:lnTo>
                  <a:lnTo>
                    <a:pt x="36" y="35"/>
                  </a:lnTo>
                  <a:lnTo>
                    <a:pt x="36" y="33"/>
                  </a:lnTo>
                  <a:lnTo>
                    <a:pt x="37" y="31"/>
                  </a:lnTo>
                  <a:lnTo>
                    <a:pt x="37" y="29"/>
                  </a:lnTo>
                  <a:lnTo>
                    <a:pt x="37" y="23"/>
                  </a:lnTo>
                  <a:lnTo>
                    <a:pt x="37" y="22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1" y="22"/>
                  </a:lnTo>
                  <a:lnTo>
                    <a:pt x="44" y="23"/>
                  </a:lnTo>
                  <a:lnTo>
                    <a:pt x="48" y="23"/>
                  </a:lnTo>
                  <a:lnTo>
                    <a:pt x="56" y="23"/>
                  </a:lnTo>
                  <a:lnTo>
                    <a:pt x="57" y="23"/>
                  </a:lnTo>
                  <a:lnTo>
                    <a:pt x="65" y="23"/>
                  </a:lnTo>
                  <a:lnTo>
                    <a:pt x="77" y="23"/>
                  </a:lnTo>
                  <a:lnTo>
                    <a:pt x="82" y="21"/>
                  </a:lnTo>
                  <a:lnTo>
                    <a:pt x="85" y="19"/>
                  </a:lnTo>
                  <a:lnTo>
                    <a:pt x="87" y="19"/>
                  </a:lnTo>
                  <a:lnTo>
                    <a:pt x="90" y="18"/>
                  </a:lnTo>
                  <a:lnTo>
                    <a:pt x="99" y="15"/>
                  </a:lnTo>
                  <a:lnTo>
                    <a:pt x="100" y="14"/>
                  </a:lnTo>
                  <a:lnTo>
                    <a:pt x="104" y="13"/>
                  </a:lnTo>
                  <a:lnTo>
                    <a:pt x="106" y="9"/>
                  </a:lnTo>
                  <a:lnTo>
                    <a:pt x="107" y="9"/>
                  </a:lnTo>
                  <a:lnTo>
                    <a:pt x="111" y="8"/>
                  </a:lnTo>
                  <a:lnTo>
                    <a:pt x="114" y="8"/>
                  </a:lnTo>
                  <a:lnTo>
                    <a:pt x="116" y="5"/>
                  </a:lnTo>
                  <a:lnTo>
                    <a:pt x="127" y="1"/>
                  </a:lnTo>
                  <a:lnTo>
                    <a:pt x="128" y="0"/>
                  </a:lnTo>
                  <a:lnTo>
                    <a:pt x="129" y="0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2"/>
                  </a:lnTo>
                  <a:lnTo>
                    <a:pt x="128" y="4"/>
                  </a:lnTo>
                  <a:lnTo>
                    <a:pt x="127" y="4"/>
                  </a:lnTo>
                  <a:lnTo>
                    <a:pt x="120" y="8"/>
                  </a:lnTo>
                  <a:lnTo>
                    <a:pt x="115" y="11"/>
                  </a:lnTo>
                  <a:lnTo>
                    <a:pt x="104" y="1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9" name="Freeform 104">
              <a:extLst>
                <a:ext uri="{FF2B5EF4-FFF2-40B4-BE49-F238E27FC236}">
                  <a16:creationId xmlns:a16="http://schemas.microsoft.com/office/drawing/2014/main" id="{423C6198-F87A-BA41-99DA-0C2C408AF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2724" y="2735484"/>
              <a:ext cx="97837" cy="304655"/>
            </a:xfrm>
            <a:custGeom>
              <a:avLst/>
              <a:gdLst>
                <a:gd name="T0" fmla="*/ 79 w 79"/>
                <a:gd name="T1" fmla="*/ 4 h 246"/>
                <a:gd name="T2" fmla="*/ 77 w 79"/>
                <a:gd name="T3" fmla="*/ 14 h 246"/>
                <a:gd name="T4" fmla="*/ 76 w 79"/>
                <a:gd name="T5" fmla="*/ 23 h 246"/>
                <a:gd name="T6" fmla="*/ 77 w 79"/>
                <a:gd name="T7" fmla="*/ 29 h 246"/>
                <a:gd name="T8" fmla="*/ 75 w 79"/>
                <a:gd name="T9" fmla="*/ 38 h 246"/>
                <a:gd name="T10" fmla="*/ 72 w 79"/>
                <a:gd name="T11" fmla="*/ 43 h 246"/>
                <a:gd name="T12" fmla="*/ 73 w 79"/>
                <a:gd name="T13" fmla="*/ 48 h 246"/>
                <a:gd name="T14" fmla="*/ 72 w 79"/>
                <a:gd name="T15" fmla="*/ 51 h 246"/>
                <a:gd name="T16" fmla="*/ 73 w 79"/>
                <a:gd name="T17" fmla="*/ 54 h 246"/>
                <a:gd name="T18" fmla="*/ 72 w 79"/>
                <a:gd name="T19" fmla="*/ 58 h 246"/>
                <a:gd name="T20" fmla="*/ 64 w 79"/>
                <a:gd name="T21" fmla="*/ 56 h 246"/>
                <a:gd name="T22" fmla="*/ 59 w 79"/>
                <a:gd name="T23" fmla="*/ 51 h 246"/>
                <a:gd name="T24" fmla="*/ 52 w 79"/>
                <a:gd name="T25" fmla="*/ 50 h 246"/>
                <a:gd name="T26" fmla="*/ 44 w 79"/>
                <a:gd name="T27" fmla="*/ 55 h 246"/>
                <a:gd name="T28" fmla="*/ 42 w 79"/>
                <a:gd name="T29" fmla="*/ 63 h 246"/>
                <a:gd name="T30" fmla="*/ 42 w 79"/>
                <a:gd name="T31" fmla="*/ 69 h 246"/>
                <a:gd name="T32" fmla="*/ 40 w 79"/>
                <a:gd name="T33" fmla="*/ 76 h 246"/>
                <a:gd name="T34" fmla="*/ 40 w 79"/>
                <a:gd name="T35" fmla="*/ 87 h 246"/>
                <a:gd name="T36" fmla="*/ 43 w 79"/>
                <a:gd name="T37" fmla="*/ 93 h 246"/>
                <a:gd name="T38" fmla="*/ 43 w 79"/>
                <a:gd name="T39" fmla="*/ 94 h 246"/>
                <a:gd name="T40" fmla="*/ 47 w 79"/>
                <a:gd name="T41" fmla="*/ 96 h 246"/>
                <a:gd name="T42" fmla="*/ 52 w 79"/>
                <a:gd name="T43" fmla="*/ 96 h 246"/>
                <a:gd name="T44" fmla="*/ 55 w 79"/>
                <a:gd name="T45" fmla="*/ 92 h 246"/>
                <a:gd name="T46" fmla="*/ 56 w 79"/>
                <a:gd name="T47" fmla="*/ 97 h 246"/>
                <a:gd name="T48" fmla="*/ 55 w 79"/>
                <a:gd name="T49" fmla="*/ 104 h 246"/>
                <a:gd name="T50" fmla="*/ 51 w 79"/>
                <a:gd name="T51" fmla="*/ 102 h 246"/>
                <a:gd name="T52" fmla="*/ 40 w 79"/>
                <a:gd name="T53" fmla="*/ 109 h 246"/>
                <a:gd name="T54" fmla="*/ 38 w 79"/>
                <a:gd name="T55" fmla="*/ 117 h 246"/>
                <a:gd name="T56" fmla="*/ 38 w 79"/>
                <a:gd name="T57" fmla="*/ 127 h 246"/>
                <a:gd name="T58" fmla="*/ 55 w 79"/>
                <a:gd name="T59" fmla="*/ 125 h 246"/>
                <a:gd name="T60" fmla="*/ 67 w 79"/>
                <a:gd name="T61" fmla="*/ 122 h 246"/>
                <a:gd name="T62" fmla="*/ 64 w 79"/>
                <a:gd name="T63" fmla="*/ 130 h 246"/>
                <a:gd name="T64" fmla="*/ 64 w 79"/>
                <a:gd name="T65" fmla="*/ 138 h 246"/>
                <a:gd name="T66" fmla="*/ 63 w 79"/>
                <a:gd name="T67" fmla="*/ 150 h 246"/>
                <a:gd name="T68" fmla="*/ 59 w 79"/>
                <a:gd name="T69" fmla="*/ 156 h 246"/>
                <a:gd name="T70" fmla="*/ 57 w 79"/>
                <a:gd name="T71" fmla="*/ 163 h 246"/>
                <a:gd name="T72" fmla="*/ 51 w 79"/>
                <a:gd name="T73" fmla="*/ 181 h 246"/>
                <a:gd name="T74" fmla="*/ 51 w 79"/>
                <a:gd name="T75" fmla="*/ 189 h 246"/>
                <a:gd name="T76" fmla="*/ 48 w 79"/>
                <a:gd name="T77" fmla="*/ 199 h 246"/>
                <a:gd name="T78" fmla="*/ 47 w 79"/>
                <a:gd name="T79" fmla="*/ 210 h 246"/>
                <a:gd name="T80" fmla="*/ 44 w 79"/>
                <a:gd name="T81" fmla="*/ 222 h 246"/>
                <a:gd name="T82" fmla="*/ 40 w 79"/>
                <a:gd name="T83" fmla="*/ 238 h 246"/>
                <a:gd name="T84" fmla="*/ 38 w 79"/>
                <a:gd name="T85" fmla="*/ 242 h 246"/>
                <a:gd name="T86" fmla="*/ 35 w 79"/>
                <a:gd name="T87" fmla="*/ 245 h 246"/>
                <a:gd name="T88" fmla="*/ 29 w 79"/>
                <a:gd name="T89" fmla="*/ 224 h 246"/>
                <a:gd name="T90" fmla="*/ 22 w 79"/>
                <a:gd name="T91" fmla="*/ 197 h 246"/>
                <a:gd name="T92" fmla="*/ 15 w 79"/>
                <a:gd name="T93" fmla="*/ 185 h 246"/>
                <a:gd name="T94" fmla="*/ 14 w 79"/>
                <a:gd name="T95" fmla="*/ 177 h 246"/>
                <a:gd name="T96" fmla="*/ 2 w 79"/>
                <a:gd name="T97" fmla="*/ 145 h 246"/>
                <a:gd name="T98" fmla="*/ 5 w 79"/>
                <a:gd name="T99" fmla="*/ 130 h 246"/>
                <a:gd name="T100" fmla="*/ 13 w 79"/>
                <a:gd name="T101" fmla="*/ 117 h 246"/>
                <a:gd name="T102" fmla="*/ 13 w 79"/>
                <a:gd name="T103" fmla="*/ 112 h 246"/>
                <a:gd name="T104" fmla="*/ 23 w 79"/>
                <a:gd name="T105" fmla="*/ 92 h 246"/>
                <a:gd name="T106" fmla="*/ 27 w 79"/>
                <a:gd name="T107" fmla="*/ 80 h 246"/>
                <a:gd name="T108" fmla="*/ 36 w 79"/>
                <a:gd name="T109" fmla="*/ 44 h 246"/>
                <a:gd name="T110" fmla="*/ 39 w 79"/>
                <a:gd name="T111" fmla="*/ 30 h 246"/>
                <a:gd name="T112" fmla="*/ 46 w 79"/>
                <a:gd name="T113" fmla="*/ 25 h 246"/>
                <a:gd name="T114" fmla="*/ 47 w 79"/>
                <a:gd name="T115" fmla="*/ 15 h 246"/>
                <a:gd name="T116" fmla="*/ 54 w 79"/>
                <a:gd name="T117" fmla="*/ 13 h 246"/>
                <a:gd name="T118" fmla="*/ 59 w 79"/>
                <a:gd name="T119" fmla="*/ 15 h 246"/>
                <a:gd name="T120" fmla="*/ 68 w 79"/>
                <a:gd name="T121" fmla="*/ 11 h 246"/>
                <a:gd name="T122" fmla="*/ 71 w 79"/>
                <a:gd name="T123" fmla="*/ 2 h 246"/>
                <a:gd name="T124" fmla="*/ 75 w 79"/>
                <a:gd name="T125" fmla="*/ 2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9" h="246">
                  <a:moveTo>
                    <a:pt x="75" y="2"/>
                  </a:moveTo>
                  <a:lnTo>
                    <a:pt x="76" y="2"/>
                  </a:lnTo>
                  <a:lnTo>
                    <a:pt x="77" y="2"/>
                  </a:lnTo>
                  <a:lnTo>
                    <a:pt x="79" y="2"/>
                  </a:lnTo>
                  <a:lnTo>
                    <a:pt x="79" y="4"/>
                  </a:lnTo>
                  <a:lnTo>
                    <a:pt x="79" y="5"/>
                  </a:lnTo>
                  <a:lnTo>
                    <a:pt x="79" y="6"/>
                  </a:lnTo>
                  <a:lnTo>
                    <a:pt x="79" y="9"/>
                  </a:lnTo>
                  <a:lnTo>
                    <a:pt x="79" y="10"/>
                  </a:lnTo>
                  <a:lnTo>
                    <a:pt x="77" y="14"/>
                  </a:lnTo>
                  <a:lnTo>
                    <a:pt x="77" y="15"/>
                  </a:lnTo>
                  <a:lnTo>
                    <a:pt x="76" y="15"/>
                  </a:lnTo>
                  <a:lnTo>
                    <a:pt x="75" y="18"/>
                  </a:lnTo>
                  <a:lnTo>
                    <a:pt x="76" y="21"/>
                  </a:lnTo>
                  <a:lnTo>
                    <a:pt x="76" y="23"/>
                  </a:lnTo>
                  <a:lnTo>
                    <a:pt x="75" y="25"/>
                  </a:lnTo>
                  <a:lnTo>
                    <a:pt x="76" y="25"/>
                  </a:lnTo>
                  <a:lnTo>
                    <a:pt x="77" y="26"/>
                  </a:lnTo>
                  <a:lnTo>
                    <a:pt x="77" y="27"/>
                  </a:lnTo>
                  <a:lnTo>
                    <a:pt x="77" y="29"/>
                  </a:lnTo>
                  <a:lnTo>
                    <a:pt x="77" y="30"/>
                  </a:lnTo>
                  <a:lnTo>
                    <a:pt x="77" y="33"/>
                  </a:lnTo>
                  <a:lnTo>
                    <a:pt x="77" y="34"/>
                  </a:lnTo>
                  <a:lnTo>
                    <a:pt x="77" y="35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6" y="39"/>
                  </a:lnTo>
                  <a:lnTo>
                    <a:pt x="75" y="40"/>
                  </a:lnTo>
                  <a:lnTo>
                    <a:pt x="73" y="42"/>
                  </a:lnTo>
                  <a:lnTo>
                    <a:pt x="72" y="43"/>
                  </a:lnTo>
                  <a:lnTo>
                    <a:pt x="73" y="43"/>
                  </a:lnTo>
                  <a:lnTo>
                    <a:pt x="73" y="44"/>
                  </a:lnTo>
                  <a:lnTo>
                    <a:pt x="73" y="46"/>
                  </a:lnTo>
                  <a:lnTo>
                    <a:pt x="73" y="47"/>
                  </a:lnTo>
                  <a:lnTo>
                    <a:pt x="73" y="48"/>
                  </a:lnTo>
                  <a:lnTo>
                    <a:pt x="73" y="50"/>
                  </a:lnTo>
                  <a:lnTo>
                    <a:pt x="72" y="48"/>
                  </a:lnTo>
                  <a:lnTo>
                    <a:pt x="73" y="50"/>
                  </a:lnTo>
                  <a:lnTo>
                    <a:pt x="73" y="51"/>
                  </a:lnTo>
                  <a:lnTo>
                    <a:pt x="72" y="51"/>
                  </a:lnTo>
                  <a:lnTo>
                    <a:pt x="73" y="51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2" y="52"/>
                  </a:lnTo>
                  <a:lnTo>
                    <a:pt x="73" y="54"/>
                  </a:lnTo>
                  <a:lnTo>
                    <a:pt x="72" y="54"/>
                  </a:lnTo>
                  <a:lnTo>
                    <a:pt x="73" y="55"/>
                  </a:lnTo>
                  <a:lnTo>
                    <a:pt x="72" y="55"/>
                  </a:lnTo>
                  <a:lnTo>
                    <a:pt x="72" y="56"/>
                  </a:lnTo>
                  <a:lnTo>
                    <a:pt x="72" y="58"/>
                  </a:lnTo>
                  <a:lnTo>
                    <a:pt x="72" y="59"/>
                  </a:lnTo>
                  <a:lnTo>
                    <a:pt x="68" y="58"/>
                  </a:lnTo>
                  <a:lnTo>
                    <a:pt x="67" y="58"/>
                  </a:lnTo>
                  <a:lnTo>
                    <a:pt x="65" y="58"/>
                  </a:lnTo>
                  <a:lnTo>
                    <a:pt x="64" y="56"/>
                  </a:lnTo>
                  <a:lnTo>
                    <a:pt x="63" y="55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5" y="50"/>
                  </a:lnTo>
                  <a:lnTo>
                    <a:pt x="54" y="50"/>
                  </a:lnTo>
                  <a:lnTo>
                    <a:pt x="52" y="50"/>
                  </a:lnTo>
                  <a:lnTo>
                    <a:pt x="51" y="52"/>
                  </a:lnTo>
                  <a:lnTo>
                    <a:pt x="48" y="52"/>
                  </a:lnTo>
                  <a:lnTo>
                    <a:pt x="47" y="52"/>
                  </a:lnTo>
                  <a:lnTo>
                    <a:pt x="46" y="54"/>
                  </a:lnTo>
                  <a:lnTo>
                    <a:pt x="44" y="55"/>
                  </a:lnTo>
                  <a:lnTo>
                    <a:pt x="43" y="59"/>
                  </a:lnTo>
                  <a:lnTo>
                    <a:pt x="43" y="60"/>
                  </a:lnTo>
                  <a:lnTo>
                    <a:pt x="43" y="62"/>
                  </a:lnTo>
                  <a:lnTo>
                    <a:pt x="42" y="62"/>
                  </a:lnTo>
                  <a:lnTo>
                    <a:pt x="42" y="63"/>
                  </a:lnTo>
                  <a:lnTo>
                    <a:pt x="42" y="65"/>
                  </a:lnTo>
                  <a:lnTo>
                    <a:pt x="40" y="65"/>
                  </a:lnTo>
                  <a:lnTo>
                    <a:pt x="42" y="67"/>
                  </a:lnTo>
                  <a:lnTo>
                    <a:pt x="42" y="68"/>
                  </a:lnTo>
                  <a:lnTo>
                    <a:pt x="42" y="69"/>
                  </a:lnTo>
                  <a:lnTo>
                    <a:pt x="39" y="71"/>
                  </a:lnTo>
                  <a:lnTo>
                    <a:pt x="39" y="72"/>
                  </a:lnTo>
                  <a:lnTo>
                    <a:pt x="39" y="73"/>
                  </a:lnTo>
                  <a:lnTo>
                    <a:pt x="40" y="75"/>
                  </a:lnTo>
                  <a:lnTo>
                    <a:pt x="40" y="76"/>
                  </a:lnTo>
                  <a:lnTo>
                    <a:pt x="40" y="79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42" y="85"/>
                  </a:lnTo>
                  <a:lnTo>
                    <a:pt x="40" y="87"/>
                  </a:lnTo>
                  <a:lnTo>
                    <a:pt x="42" y="87"/>
                  </a:lnTo>
                  <a:lnTo>
                    <a:pt x="42" y="88"/>
                  </a:lnTo>
                  <a:lnTo>
                    <a:pt x="43" y="89"/>
                  </a:lnTo>
                  <a:lnTo>
                    <a:pt x="44" y="91"/>
                  </a:lnTo>
                  <a:lnTo>
                    <a:pt x="43" y="93"/>
                  </a:lnTo>
                  <a:lnTo>
                    <a:pt x="42" y="93"/>
                  </a:lnTo>
                  <a:lnTo>
                    <a:pt x="40" y="94"/>
                  </a:lnTo>
                  <a:lnTo>
                    <a:pt x="40" y="96"/>
                  </a:lnTo>
                  <a:lnTo>
                    <a:pt x="42" y="96"/>
                  </a:lnTo>
                  <a:lnTo>
                    <a:pt x="43" y="94"/>
                  </a:lnTo>
                  <a:lnTo>
                    <a:pt x="44" y="94"/>
                  </a:lnTo>
                  <a:lnTo>
                    <a:pt x="44" y="93"/>
                  </a:lnTo>
                  <a:lnTo>
                    <a:pt x="46" y="93"/>
                  </a:lnTo>
                  <a:lnTo>
                    <a:pt x="47" y="94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50" y="96"/>
                  </a:lnTo>
                  <a:lnTo>
                    <a:pt x="51" y="97"/>
                  </a:lnTo>
                  <a:lnTo>
                    <a:pt x="52" y="97"/>
                  </a:lnTo>
                  <a:lnTo>
                    <a:pt x="52" y="96"/>
                  </a:lnTo>
                  <a:lnTo>
                    <a:pt x="54" y="96"/>
                  </a:lnTo>
                  <a:lnTo>
                    <a:pt x="54" y="94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5" y="92"/>
                  </a:lnTo>
                  <a:lnTo>
                    <a:pt x="55" y="93"/>
                  </a:lnTo>
                  <a:lnTo>
                    <a:pt x="55" y="94"/>
                  </a:lnTo>
                  <a:lnTo>
                    <a:pt x="56" y="94"/>
                  </a:lnTo>
                  <a:lnTo>
                    <a:pt x="56" y="96"/>
                  </a:lnTo>
                  <a:lnTo>
                    <a:pt x="56" y="97"/>
                  </a:lnTo>
                  <a:lnTo>
                    <a:pt x="56" y="98"/>
                  </a:lnTo>
                  <a:lnTo>
                    <a:pt x="56" y="100"/>
                  </a:lnTo>
                  <a:lnTo>
                    <a:pt x="56" y="101"/>
                  </a:lnTo>
                  <a:lnTo>
                    <a:pt x="56" y="102"/>
                  </a:lnTo>
                  <a:lnTo>
                    <a:pt x="55" y="104"/>
                  </a:lnTo>
                  <a:lnTo>
                    <a:pt x="55" y="102"/>
                  </a:lnTo>
                  <a:lnTo>
                    <a:pt x="54" y="104"/>
                  </a:lnTo>
                  <a:lnTo>
                    <a:pt x="54" y="102"/>
                  </a:lnTo>
                  <a:lnTo>
                    <a:pt x="52" y="102"/>
                  </a:lnTo>
                  <a:lnTo>
                    <a:pt x="51" y="102"/>
                  </a:lnTo>
                  <a:lnTo>
                    <a:pt x="50" y="101"/>
                  </a:lnTo>
                  <a:lnTo>
                    <a:pt x="48" y="102"/>
                  </a:lnTo>
                  <a:lnTo>
                    <a:pt x="47" y="104"/>
                  </a:lnTo>
                  <a:lnTo>
                    <a:pt x="44" y="105"/>
                  </a:lnTo>
                  <a:lnTo>
                    <a:pt x="40" y="109"/>
                  </a:lnTo>
                  <a:lnTo>
                    <a:pt x="39" y="110"/>
                  </a:lnTo>
                  <a:lnTo>
                    <a:pt x="38" y="112"/>
                  </a:lnTo>
                  <a:lnTo>
                    <a:pt x="38" y="114"/>
                  </a:lnTo>
                  <a:lnTo>
                    <a:pt x="38" y="116"/>
                  </a:lnTo>
                  <a:lnTo>
                    <a:pt x="38" y="117"/>
                  </a:lnTo>
                  <a:lnTo>
                    <a:pt x="35" y="121"/>
                  </a:lnTo>
                  <a:lnTo>
                    <a:pt x="34" y="123"/>
                  </a:lnTo>
                  <a:lnTo>
                    <a:pt x="35" y="126"/>
                  </a:lnTo>
                  <a:lnTo>
                    <a:pt x="36" y="126"/>
                  </a:lnTo>
                  <a:lnTo>
                    <a:pt x="38" y="127"/>
                  </a:lnTo>
                  <a:lnTo>
                    <a:pt x="39" y="126"/>
                  </a:lnTo>
                  <a:lnTo>
                    <a:pt x="40" y="126"/>
                  </a:lnTo>
                  <a:lnTo>
                    <a:pt x="44" y="126"/>
                  </a:lnTo>
                  <a:lnTo>
                    <a:pt x="51" y="126"/>
                  </a:lnTo>
                  <a:lnTo>
                    <a:pt x="55" y="125"/>
                  </a:lnTo>
                  <a:lnTo>
                    <a:pt x="59" y="119"/>
                  </a:lnTo>
                  <a:lnTo>
                    <a:pt x="63" y="117"/>
                  </a:lnTo>
                  <a:lnTo>
                    <a:pt x="67" y="117"/>
                  </a:lnTo>
                  <a:lnTo>
                    <a:pt x="67" y="121"/>
                  </a:lnTo>
                  <a:lnTo>
                    <a:pt x="67" y="122"/>
                  </a:lnTo>
                  <a:lnTo>
                    <a:pt x="67" y="123"/>
                  </a:lnTo>
                  <a:lnTo>
                    <a:pt x="65" y="126"/>
                  </a:lnTo>
                  <a:lnTo>
                    <a:pt x="64" y="127"/>
                  </a:lnTo>
                  <a:lnTo>
                    <a:pt x="64" y="129"/>
                  </a:lnTo>
                  <a:lnTo>
                    <a:pt x="64" y="130"/>
                  </a:lnTo>
                  <a:lnTo>
                    <a:pt x="64" y="131"/>
                  </a:lnTo>
                  <a:lnTo>
                    <a:pt x="63" y="133"/>
                  </a:lnTo>
                  <a:lnTo>
                    <a:pt x="63" y="134"/>
                  </a:lnTo>
                  <a:lnTo>
                    <a:pt x="64" y="137"/>
                  </a:lnTo>
                  <a:lnTo>
                    <a:pt x="64" y="138"/>
                  </a:lnTo>
                  <a:lnTo>
                    <a:pt x="65" y="139"/>
                  </a:lnTo>
                  <a:lnTo>
                    <a:pt x="65" y="141"/>
                  </a:lnTo>
                  <a:lnTo>
                    <a:pt x="65" y="143"/>
                  </a:lnTo>
                  <a:lnTo>
                    <a:pt x="63" y="147"/>
                  </a:lnTo>
                  <a:lnTo>
                    <a:pt x="63" y="150"/>
                  </a:lnTo>
                  <a:lnTo>
                    <a:pt x="63" y="151"/>
                  </a:lnTo>
                  <a:lnTo>
                    <a:pt x="61" y="152"/>
                  </a:lnTo>
                  <a:lnTo>
                    <a:pt x="60" y="154"/>
                  </a:lnTo>
                  <a:lnTo>
                    <a:pt x="60" y="155"/>
                  </a:lnTo>
                  <a:lnTo>
                    <a:pt x="59" y="156"/>
                  </a:lnTo>
                  <a:lnTo>
                    <a:pt x="59" y="158"/>
                  </a:lnTo>
                  <a:lnTo>
                    <a:pt x="59" y="159"/>
                  </a:lnTo>
                  <a:lnTo>
                    <a:pt x="59" y="160"/>
                  </a:lnTo>
                  <a:lnTo>
                    <a:pt x="59" y="162"/>
                  </a:lnTo>
                  <a:lnTo>
                    <a:pt x="57" y="163"/>
                  </a:lnTo>
                  <a:lnTo>
                    <a:pt x="57" y="164"/>
                  </a:lnTo>
                  <a:lnTo>
                    <a:pt x="57" y="166"/>
                  </a:lnTo>
                  <a:lnTo>
                    <a:pt x="56" y="168"/>
                  </a:lnTo>
                  <a:lnTo>
                    <a:pt x="54" y="175"/>
                  </a:lnTo>
                  <a:lnTo>
                    <a:pt x="51" y="181"/>
                  </a:lnTo>
                  <a:lnTo>
                    <a:pt x="51" y="183"/>
                  </a:lnTo>
                  <a:lnTo>
                    <a:pt x="50" y="185"/>
                  </a:lnTo>
                  <a:lnTo>
                    <a:pt x="50" y="187"/>
                  </a:lnTo>
                  <a:lnTo>
                    <a:pt x="50" y="188"/>
                  </a:lnTo>
                  <a:lnTo>
                    <a:pt x="51" y="189"/>
                  </a:lnTo>
                  <a:lnTo>
                    <a:pt x="51" y="191"/>
                  </a:lnTo>
                  <a:lnTo>
                    <a:pt x="51" y="192"/>
                  </a:lnTo>
                  <a:lnTo>
                    <a:pt x="50" y="193"/>
                  </a:lnTo>
                  <a:lnTo>
                    <a:pt x="50" y="197"/>
                  </a:lnTo>
                  <a:lnTo>
                    <a:pt x="48" y="199"/>
                  </a:lnTo>
                  <a:lnTo>
                    <a:pt x="48" y="200"/>
                  </a:lnTo>
                  <a:lnTo>
                    <a:pt x="50" y="204"/>
                  </a:lnTo>
                  <a:lnTo>
                    <a:pt x="50" y="206"/>
                  </a:lnTo>
                  <a:lnTo>
                    <a:pt x="50" y="209"/>
                  </a:lnTo>
                  <a:lnTo>
                    <a:pt x="47" y="210"/>
                  </a:lnTo>
                  <a:lnTo>
                    <a:pt x="46" y="213"/>
                  </a:lnTo>
                  <a:lnTo>
                    <a:pt x="46" y="214"/>
                  </a:lnTo>
                  <a:lnTo>
                    <a:pt x="46" y="216"/>
                  </a:lnTo>
                  <a:lnTo>
                    <a:pt x="44" y="218"/>
                  </a:lnTo>
                  <a:lnTo>
                    <a:pt x="44" y="222"/>
                  </a:lnTo>
                  <a:lnTo>
                    <a:pt x="44" y="224"/>
                  </a:lnTo>
                  <a:lnTo>
                    <a:pt x="42" y="231"/>
                  </a:lnTo>
                  <a:lnTo>
                    <a:pt x="42" y="233"/>
                  </a:lnTo>
                  <a:lnTo>
                    <a:pt x="40" y="237"/>
                  </a:lnTo>
                  <a:lnTo>
                    <a:pt x="40" y="238"/>
                  </a:lnTo>
                  <a:lnTo>
                    <a:pt x="39" y="239"/>
                  </a:lnTo>
                  <a:lnTo>
                    <a:pt x="39" y="241"/>
                  </a:lnTo>
                  <a:lnTo>
                    <a:pt x="39" y="242"/>
                  </a:lnTo>
                  <a:lnTo>
                    <a:pt x="39" y="242"/>
                  </a:lnTo>
                  <a:lnTo>
                    <a:pt x="38" y="242"/>
                  </a:lnTo>
                  <a:lnTo>
                    <a:pt x="38" y="243"/>
                  </a:lnTo>
                  <a:lnTo>
                    <a:pt x="36" y="245"/>
                  </a:lnTo>
                  <a:lnTo>
                    <a:pt x="36" y="246"/>
                  </a:lnTo>
                  <a:lnTo>
                    <a:pt x="35" y="246"/>
                  </a:lnTo>
                  <a:lnTo>
                    <a:pt x="35" y="245"/>
                  </a:lnTo>
                  <a:lnTo>
                    <a:pt x="34" y="242"/>
                  </a:lnTo>
                  <a:lnTo>
                    <a:pt x="32" y="242"/>
                  </a:lnTo>
                  <a:lnTo>
                    <a:pt x="32" y="237"/>
                  </a:lnTo>
                  <a:lnTo>
                    <a:pt x="31" y="230"/>
                  </a:lnTo>
                  <a:lnTo>
                    <a:pt x="29" y="224"/>
                  </a:lnTo>
                  <a:lnTo>
                    <a:pt x="27" y="217"/>
                  </a:lnTo>
                  <a:lnTo>
                    <a:pt x="27" y="213"/>
                  </a:lnTo>
                  <a:lnTo>
                    <a:pt x="27" y="212"/>
                  </a:lnTo>
                  <a:lnTo>
                    <a:pt x="25" y="206"/>
                  </a:lnTo>
                  <a:lnTo>
                    <a:pt x="22" y="197"/>
                  </a:lnTo>
                  <a:lnTo>
                    <a:pt x="19" y="192"/>
                  </a:lnTo>
                  <a:lnTo>
                    <a:pt x="19" y="191"/>
                  </a:lnTo>
                  <a:lnTo>
                    <a:pt x="15" y="188"/>
                  </a:lnTo>
                  <a:lnTo>
                    <a:pt x="15" y="187"/>
                  </a:lnTo>
                  <a:lnTo>
                    <a:pt x="15" y="185"/>
                  </a:lnTo>
                  <a:lnTo>
                    <a:pt x="17" y="183"/>
                  </a:lnTo>
                  <a:lnTo>
                    <a:pt x="15" y="181"/>
                  </a:lnTo>
                  <a:lnTo>
                    <a:pt x="14" y="180"/>
                  </a:lnTo>
                  <a:lnTo>
                    <a:pt x="14" y="179"/>
                  </a:lnTo>
                  <a:lnTo>
                    <a:pt x="14" y="177"/>
                  </a:lnTo>
                  <a:lnTo>
                    <a:pt x="13" y="172"/>
                  </a:lnTo>
                  <a:lnTo>
                    <a:pt x="9" y="163"/>
                  </a:lnTo>
                  <a:lnTo>
                    <a:pt x="6" y="155"/>
                  </a:lnTo>
                  <a:lnTo>
                    <a:pt x="4" y="150"/>
                  </a:lnTo>
                  <a:lnTo>
                    <a:pt x="2" y="145"/>
                  </a:lnTo>
                  <a:lnTo>
                    <a:pt x="0" y="138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4" y="133"/>
                  </a:lnTo>
                  <a:lnTo>
                    <a:pt x="5" y="130"/>
                  </a:lnTo>
                  <a:lnTo>
                    <a:pt x="6" y="130"/>
                  </a:lnTo>
                  <a:lnTo>
                    <a:pt x="5" y="127"/>
                  </a:lnTo>
                  <a:lnTo>
                    <a:pt x="5" y="126"/>
                  </a:lnTo>
                  <a:lnTo>
                    <a:pt x="6" y="123"/>
                  </a:lnTo>
                  <a:lnTo>
                    <a:pt x="13" y="117"/>
                  </a:lnTo>
                  <a:lnTo>
                    <a:pt x="14" y="117"/>
                  </a:lnTo>
                  <a:lnTo>
                    <a:pt x="15" y="116"/>
                  </a:lnTo>
                  <a:lnTo>
                    <a:pt x="17" y="116"/>
                  </a:lnTo>
                  <a:lnTo>
                    <a:pt x="15" y="114"/>
                  </a:lnTo>
                  <a:lnTo>
                    <a:pt x="13" y="112"/>
                  </a:lnTo>
                  <a:lnTo>
                    <a:pt x="13" y="110"/>
                  </a:lnTo>
                  <a:lnTo>
                    <a:pt x="15" y="109"/>
                  </a:lnTo>
                  <a:lnTo>
                    <a:pt x="19" y="100"/>
                  </a:lnTo>
                  <a:lnTo>
                    <a:pt x="21" y="100"/>
                  </a:lnTo>
                  <a:lnTo>
                    <a:pt x="23" y="92"/>
                  </a:lnTo>
                  <a:lnTo>
                    <a:pt x="25" y="89"/>
                  </a:lnTo>
                  <a:lnTo>
                    <a:pt x="26" y="87"/>
                  </a:lnTo>
                  <a:lnTo>
                    <a:pt x="27" y="83"/>
                  </a:lnTo>
                  <a:lnTo>
                    <a:pt x="27" y="81"/>
                  </a:lnTo>
                  <a:lnTo>
                    <a:pt x="27" y="80"/>
                  </a:lnTo>
                  <a:lnTo>
                    <a:pt x="32" y="65"/>
                  </a:lnTo>
                  <a:lnTo>
                    <a:pt x="34" y="56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6" y="44"/>
                  </a:lnTo>
                  <a:lnTo>
                    <a:pt x="36" y="43"/>
                  </a:lnTo>
                  <a:lnTo>
                    <a:pt x="36" y="42"/>
                  </a:lnTo>
                  <a:lnTo>
                    <a:pt x="38" y="37"/>
                  </a:lnTo>
                  <a:lnTo>
                    <a:pt x="39" y="31"/>
                  </a:lnTo>
                  <a:lnTo>
                    <a:pt x="39" y="30"/>
                  </a:lnTo>
                  <a:lnTo>
                    <a:pt x="40" y="29"/>
                  </a:lnTo>
                  <a:lnTo>
                    <a:pt x="42" y="30"/>
                  </a:lnTo>
                  <a:lnTo>
                    <a:pt x="43" y="30"/>
                  </a:lnTo>
                  <a:lnTo>
                    <a:pt x="46" y="27"/>
                  </a:lnTo>
                  <a:lnTo>
                    <a:pt x="46" y="25"/>
                  </a:lnTo>
                  <a:lnTo>
                    <a:pt x="46" y="23"/>
                  </a:lnTo>
                  <a:lnTo>
                    <a:pt x="46" y="22"/>
                  </a:lnTo>
                  <a:lnTo>
                    <a:pt x="46" y="19"/>
                  </a:lnTo>
                  <a:lnTo>
                    <a:pt x="47" y="17"/>
                  </a:lnTo>
                  <a:lnTo>
                    <a:pt x="47" y="15"/>
                  </a:lnTo>
                  <a:lnTo>
                    <a:pt x="47" y="14"/>
                  </a:lnTo>
                  <a:lnTo>
                    <a:pt x="48" y="14"/>
                  </a:lnTo>
                  <a:lnTo>
                    <a:pt x="47" y="13"/>
                  </a:lnTo>
                  <a:lnTo>
                    <a:pt x="52" y="13"/>
                  </a:lnTo>
                  <a:lnTo>
                    <a:pt x="54" y="13"/>
                  </a:lnTo>
                  <a:lnTo>
                    <a:pt x="55" y="13"/>
                  </a:lnTo>
                  <a:lnTo>
                    <a:pt x="57" y="13"/>
                  </a:lnTo>
                  <a:lnTo>
                    <a:pt x="59" y="13"/>
                  </a:lnTo>
                  <a:lnTo>
                    <a:pt x="59" y="14"/>
                  </a:lnTo>
                  <a:lnTo>
                    <a:pt x="59" y="15"/>
                  </a:lnTo>
                  <a:lnTo>
                    <a:pt x="60" y="15"/>
                  </a:lnTo>
                  <a:lnTo>
                    <a:pt x="63" y="14"/>
                  </a:lnTo>
                  <a:lnTo>
                    <a:pt x="67" y="13"/>
                  </a:lnTo>
                  <a:lnTo>
                    <a:pt x="68" y="13"/>
                  </a:lnTo>
                  <a:lnTo>
                    <a:pt x="68" y="11"/>
                  </a:lnTo>
                  <a:lnTo>
                    <a:pt x="69" y="10"/>
                  </a:lnTo>
                  <a:lnTo>
                    <a:pt x="69" y="9"/>
                  </a:lnTo>
                  <a:lnTo>
                    <a:pt x="71" y="8"/>
                  </a:lnTo>
                  <a:lnTo>
                    <a:pt x="71" y="4"/>
                  </a:lnTo>
                  <a:lnTo>
                    <a:pt x="71" y="2"/>
                  </a:lnTo>
                  <a:lnTo>
                    <a:pt x="71" y="1"/>
                  </a:lnTo>
                  <a:lnTo>
                    <a:pt x="72" y="1"/>
                  </a:lnTo>
                  <a:lnTo>
                    <a:pt x="72" y="0"/>
                  </a:lnTo>
                  <a:lnTo>
                    <a:pt x="73" y="0"/>
                  </a:lnTo>
                  <a:lnTo>
                    <a:pt x="75" y="2"/>
                  </a:lnTo>
                  <a:lnTo>
                    <a:pt x="75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0" name="Freeform 105">
              <a:extLst>
                <a:ext uri="{FF2B5EF4-FFF2-40B4-BE49-F238E27FC236}">
                  <a16:creationId xmlns:a16="http://schemas.microsoft.com/office/drawing/2014/main" id="{E39AEAA1-674D-50ED-9AF0-B4FA72EAC7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99009" y="2797405"/>
              <a:ext cx="94121" cy="105267"/>
            </a:xfrm>
            <a:custGeom>
              <a:avLst/>
              <a:gdLst>
                <a:gd name="T0" fmla="*/ 1 w 76"/>
                <a:gd name="T1" fmla="*/ 83 h 85"/>
                <a:gd name="T2" fmla="*/ 1 w 76"/>
                <a:gd name="T3" fmla="*/ 77 h 85"/>
                <a:gd name="T4" fmla="*/ 8 w 76"/>
                <a:gd name="T5" fmla="*/ 71 h 85"/>
                <a:gd name="T6" fmla="*/ 16 w 76"/>
                <a:gd name="T7" fmla="*/ 63 h 85"/>
                <a:gd name="T8" fmla="*/ 20 w 76"/>
                <a:gd name="T9" fmla="*/ 66 h 85"/>
                <a:gd name="T10" fmla="*/ 16 w 76"/>
                <a:gd name="T11" fmla="*/ 67 h 85"/>
                <a:gd name="T12" fmla="*/ 8 w 76"/>
                <a:gd name="T13" fmla="*/ 77 h 85"/>
                <a:gd name="T14" fmla="*/ 7 w 76"/>
                <a:gd name="T15" fmla="*/ 83 h 85"/>
                <a:gd name="T16" fmla="*/ 60 w 76"/>
                <a:gd name="T17" fmla="*/ 1 h 85"/>
                <a:gd name="T18" fmla="*/ 66 w 76"/>
                <a:gd name="T19" fmla="*/ 2 h 85"/>
                <a:gd name="T20" fmla="*/ 67 w 76"/>
                <a:gd name="T21" fmla="*/ 6 h 85"/>
                <a:gd name="T22" fmla="*/ 71 w 76"/>
                <a:gd name="T23" fmla="*/ 8 h 85"/>
                <a:gd name="T24" fmla="*/ 76 w 76"/>
                <a:gd name="T25" fmla="*/ 10 h 85"/>
                <a:gd name="T26" fmla="*/ 75 w 76"/>
                <a:gd name="T27" fmla="*/ 10 h 85"/>
                <a:gd name="T28" fmla="*/ 75 w 76"/>
                <a:gd name="T29" fmla="*/ 14 h 85"/>
                <a:gd name="T30" fmla="*/ 76 w 76"/>
                <a:gd name="T31" fmla="*/ 18 h 85"/>
                <a:gd name="T32" fmla="*/ 76 w 76"/>
                <a:gd name="T33" fmla="*/ 19 h 85"/>
                <a:gd name="T34" fmla="*/ 75 w 76"/>
                <a:gd name="T35" fmla="*/ 25 h 85"/>
                <a:gd name="T36" fmla="*/ 74 w 76"/>
                <a:gd name="T37" fmla="*/ 29 h 85"/>
                <a:gd name="T38" fmla="*/ 74 w 76"/>
                <a:gd name="T39" fmla="*/ 31 h 85"/>
                <a:gd name="T40" fmla="*/ 74 w 76"/>
                <a:gd name="T41" fmla="*/ 35 h 85"/>
                <a:gd name="T42" fmla="*/ 75 w 76"/>
                <a:gd name="T43" fmla="*/ 38 h 85"/>
                <a:gd name="T44" fmla="*/ 75 w 76"/>
                <a:gd name="T45" fmla="*/ 44 h 85"/>
                <a:gd name="T46" fmla="*/ 74 w 76"/>
                <a:gd name="T47" fmla="*/ 51 h 85"/>
                <a:gd name="T48" fmla="*/ 70 w 76"/>
                <a:gd name="T49" fmla="*/ 63 h 85"/>
                <a:gd name="T50" fmla="*/ 62 w 76"/>
                <a:gd name="T51" fmla="*/ 69 h 85"/>
                <a:gd name="T52" fmla="*/ 47 w 76"/>
                <a:gd name="T53" fmla="*/ 76 h 85"/>
                <a:gd name="T54" fmla="*/ 41 w 76"/>
                <a:gd name="T55" fmla="*/ 77 h 85"/>
                <a:gd name="T56" fmla="*/ 37 w 76"/>
                <a:gd name="T57" fmla="*/ 73 h 85"/>
                <a:gd name="T58" fmla="*/ 41 w 76"/>
                <a:gd name="T59" fmla="*/ 66 h 85"/>
                <a:gd name="T60" fmla="*/ 42 w 76"/>
                <a:gd name="T61" fmla="*/ 60 h 85"/>
                <a:gd name="T62" fmla="*/ 50 w 76"/>
                <a:gd name="T63" fmla="*/ 54 h 85"/>
                <a:gd name="T64" fmla="*/ 54 w 76"/>
                <a:gd name="T65" fmla="*/ 52 h 85"/>
                <a:gd name="T66" fmla="*/ 57 w 76"/>
                <a:gd name="T67" fmla="*/ 54 h 85"/>
                <a:gd name="T68" fmla="*/ 59 w 76"/>
                <a:gd name="T69" fmla="*/ 52 h 85"/>
                <a:gd name="T70" fmla="*/ 59 w 76"/>
                <a:gd name="T71" fmla="*/ 48 h 85"/>
                <a:gd name="T72" fmla="*/ 59 w 76"/>
                <a:gd name="T73" fmla="*/ 44 h 85"/>
                <a:gd name="T74" fmla="*/ 58 w 76"/>
                <a:gd name="T75" fmla="*/ 42 h 85"/>
                <a:gd name="T76" fmla="*/ 57 w 76"/>
                <a:gd name="T77" fmla="*/ 44 h 85"/>
                <a:gd name="T78" fmla="*/ 55 w 76"/>
                <a:gd name="T79" fmla="*/ 47 h 85"/>
                <a:gd name="T80" fmla="*/ 51 w 76"/>
                <a:gd name="T81" fmla="*/ 46 h 85"/>
                <a:gd name="T82" fmla="*/ 49 w 76"/>
                <a:gd name="T83" fmla="*/ 43 h 85"/>
                <a:gd name="T84" fmla="*/ 46 w 76"/>
                <a:gd name="T85" fmla="*/ 44 h 85"/>
                <a:gd name="T86" fmla="*/ 43 w 76"/>
                <a:gd name="T87" fmla="*/ 44 h 85"/>
                <a:gd name="T88" fmla="*/ 47 w 76"/>
                <a:gd name="T89" fmla="*/ 41 h 85"/>
                <a:gd name="T90" fmla="*/ 45 w 76"/>
                <a:gd name="T91" fmla="*/ 37 h 85"/>
                <a:gd name="T92" fmla="*/ 45 w 76"/>
                <a:gd name="T93" fmla="*/ 34 h 85"/>
                <a:gd name="T94" fmla="*/ 43 w 76"/>
                <a:gd name="T95" fmla="*/ 26 h 85"/>
                <a:gd name="T96" fmla="*/ 42 w 76"/>
                <a:gd name="T97" fmla="*/ 22 h 85"/>
                <a:gd name="T98" fmla="*/ 45 w 76"/>
                <a:gd name="T99" fmla="*/ 18 h 85"/>
                <a:gd name="T100" fmla="*/ 45 w 76"/>
                <a:gd name="T101" fmla="*/ 15 h 85"/>
                <a:gd name="T102" fmla="*/ 46 w 76"/>
                <a:gd name="T103" fmla="*/ 12 h 85"/>
                <a:gd name="T104" fmla="*/ 47 w 76"/>
                <a:gd name="T105" fmla="*/ 5 h 85"/>
                <a:gd name="T106" fmla="*/ 51 w 76"/>
                <a:gd name="T107" fmla="*/ 2 h 85"/>
                <a:gd name="T108" fmla="*/ 57 w 76"/>
                <a:gd name="T10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6" h="85">
                  <a:moveTo>
                    <a:pt x="4" y="85"/>
                  </a:moveTo>
                  <a:lnTo>
                    <a:pt x="3" y="85"/>
                  </a:lnTo>
                  <a:lnTo>
                    <a:pt x="1" y="83"/>
                  </a:lnTo>
                  <a:lnTo>
                    <a:pt x="1" y="81"/>
                  </a:lnTo>
                  <a:lnTo>
                    <a:pt x="0" y="79"/>
                  </a:lnTo>
                  <a:lnTo>
                    <a:pt x="1" y="77"/>
                  </a:lnTo>
                  <a:lnTo>
                    <a:pt x="4" y="75"/>
                  </a:lnTo>
                  <a:lnTo>
                    <a:pt x="5" y="72"/>
                  </a:lnTo>
                  <a:lnTo>
                    <a:pt x="8" y="71"/>
                  </a:lnTo>
                  <a:lnTo>
                    <a:pt x="9" y="68"/>
                  </a:lnTo>
                  <a:lnTo>
                    <a:pt x="13" y="66"/>
                  </a:lnTo>
                  <a:lnTo>
                    <a:pt x="16" y="63"/>
                  </a:lnTo>
                  <a:lnTo>
                    <a:pt x="16" y="62"/>
                  </a:lnTo>
                  <a:lnTo>
                    <a:pt x="18" y="64"/>
                  </a:lnTo>
                  <a:lnTo>
                    <a:pt x="20" y="66"/>
                  </a:lnTo>
                  <a:lnTo>
                    <a:pt x="18" y="66"/>
                  </a:lnTo>
                  <a:lnTo>
                    <a:pt x="17" y="67"/>
                  </a:lnTo>
                  <a:lnTo>
                    <a:pt x="16" y="67"/>
                  </a:lnTo>
                  <a:lnTo>
                    <a:pt x="9" y="73"/>
                  </a:lnTo>
                  <a:lnTo>
                    <a:pt x="8" y="76"/>
                  </a:lnTo>
                  <a:lnTo>
                    <a:pt x="8" y="77"/>
                  </a:lnTo>
                  <a:lnTo>
                    <a:pt x="9" y="80"/>
                  </a:lnTo>
                  <a:lnTo>
                    <a:pt x="8" y="80"/>
                  </a:lnTo>
                  <a:lnTo>
                    <a:pt x="7" y="83"/>
                  </a:lnTo>
                  <a:lnTo>
                    <a:pt x="4" y="85"/>
                  </a:lnTo>
                  <a:close/>
                  <a:moveTo>
                    <a:pt x="59" y="1"/>
                  </a:moveTo>
                  <a:lnTo>
                    <a:pt x="60" y="1"/>
                  </a:lnTo>
                  <a:lnTo>
                    <a:pt x="62" y="1"/>
                  </a:lnTo>
                  <a:lnTo>
                    <a:pt x="64" y="1"/>
                  </a:lnTo>
                  <a:lnTo>
                    <a:pt x="66" y="2"/>
                  </a:lnTo>
                  <a:lnTo>
                    <a:pt x="66" y="2"/>
                  </a:lnTo>
                  <a:lnTo>
                    <a:pt x="66" y="5"/>
                  </a:lnTo>
                  <a:lnTo>
                    <a:pt x="67" y="6"/>
                  </a:lnTo>
                  <a:lnTo>
                    <a:pt x="68" y="8"/>
                  </a:lnTo>
                  <a:lnTo>
                    <a:pt x="70" y="8"/>
                  </a:lnTo>
                  <a:lnTo>
                    <a:pt x="71" y="8"/>
                  </a:lnTo>
                  <a:lnTo>
                    <a:pt x="75" y="9"/>
                  </a:lnTo>
                  <a:lnTo>
                    <a:pt x="76" y="9"/>
                  </a:lnTo>
                  <a:lnTo>
                    <a:pt x="76" y="10"/>
                  </a:lnTo>
                  <a:lnTo>
                    <a:pt x="75" y="10"/>
                  </a:lnTo>
                  <a:lnTo>
                    <a:pt x="75" y="9"/>
                  </a:lnTo>
                  <a:lnTo>
                    <a:pt x="75" y="10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5" y="14"/>
                  </a:lnTo>
                  <a:lnTo>
                    <a:pt x="75" y="15"/>
                  </a:lnTo>
                  <a:lnTo>
                    <a:pt x="76" y="17"/>
                  </a:lnTo>
                  <a:lnTo>
                    <a:pt x="76" y="18"/>
                  </a:lnTo>
                  <a:lnTo>
                    <a:pt x="75" y="18"/>
                  </a:lnTo>
                  <a:lnTo>
                    <a:pt x="75" y="19"/>
                  </a:lnTo>
                  <a:lnTo>
                    <a:pt x="76" y="19"/>
                  </a:lnTo>
                  <a:lnTo>
                    <a:pt x="75" y="22"/>
                  </a:lnTo>
                  <a:lnTo>
                    <a:pt x="75" y="23"/>
                  </a:lnTo>
                  <a:lnTo>
                    <a:pt x="75" y="25"/>
                  </a:lnTo>
                  <a:lnTo>
                    <a:pt x="75" y="26"/>
                  </a:lnTo>
                  <a:lnTo>
                    <a:pt x="74" y="27"/>
                  </a:lnTo>
                  <a:lnTo>
                    <a:pt x="74" y="29"/>
                  </a:lnTo>
                  <a:lnTo>
                    <a:pt x="75" y="29"/>
                  </a:lnTo>
                  <a:lnTo>
                    <a:pt x="74" y="30"/>
                  </a:lnTo>
                  <a:lnTo>
                    <a:pt x="74" y="31"/>
                  </a:lnTo>
                  <a:lnTo>
                    <a:pt x="74" y="34"/>
                  </a:lnTo>
                  <a:lnTo>
                    <a:pt x="74" y="34"/>
                  </a:lnTo>
                  <a:lnTo>
                    <a:pt x="74" y="35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5" y="38"/>
                  </a:lnTo>
                  <a:lnTo>
                    <a:pt x="74" y="38"/>
                  </a:lnTo>
                  <a:lnTo>
                    <a:pt x="74" y="39"/>
                  </a:lnTo>
                  <a:lnTo>
                    <a:pt x="75" y="44"/>
                  </a:lnTo>
                  <a:lnTo>
                    <a:pt x="74" y="46"/>
                  </a:lnTo>
                  <a:lnTo>
                    <a:pt x="75" y="50"/>
                  </a:lnTo>
                  <a:lnTo>
                    <a:pt x="74" y="51"/>
                  </a:lnTo>
                  <a:lnTo>
                    <a:pt x="72" y="55"/>
                  </a:lnTo>
                  <a:lnTo>
                    <a:pt x="71" y="58"/>
                  </a:lnTo>
                  <a:lnTo>
                    <a:pt x="70" y="63"/>
                  </a:lnTo>
                  <a:lnTo>
                    <a:pt x="70" y="67"/>
                  </a:lnTo>
                  <a:lnTo>
                    <a:pt x="66" y="67"/>
                  </a:lnTo>
                  <a:lnTo>
                    <a:pt x="62" y="69"/>
                  </a:lnTo>
                  <a:lnTo>
                    <a:pt x="58" y="75"/>
                  </a:lnTo>
                  <a:lnTo>
                    <a:pt x="54" y="76"/>
                  </a:lnTo>
                  <a:lnTo>
                    <a:pt x="47" y="76"/>
                  </a:lnTo>
                  <a:lnTo>
                    <a:pt x="43" y="76"/>
                  </a:lnTo>
                  <a:lnTo>
                    <a:pt x="42" y="76"/>
                  </a:lnTo>
                  <a:lnTo>
                    <a:pt x="41" y="77"/>
                  </a:lnTo>
                  <a:lnTo>
                    <a:pt x="39" y="76"/>
                  </a:lnTo>
                  <a:lnTo>
                    <a:pt x="38" y="76"/>
                  </a:lnTo>
                  <a:lnTo>
                    <a:pt x="37" y="73"/>
                  </a:lnTo>
                  <a:lnTo>
                    <a:pt x="38" y="71"/>
                  </a:lnTo>
                  <a:lnTo>
                    <a:pt x="41" y="67"/>
                  </a:lnTo>
                  <a:lnTo>
                    <a:pt x="41" y="66"/>
                  </a:lnTo>
                  <a:lnTo>
                    <a:pt x="41" y="64"/>
                  </a:lnTo>
                  <a:lnTo>
                    <a:pt x="41" y="62"/>
                  </a:lnTo>
                  <a:lnTo>
                    <a:pt x="42" y="60"/>
                  </a:lnTo>
                  <a:lnTo>
                    <a:pt x="43" y="59"/>
                  </a:lnTo>
                  <a:lnTo>
                    <a:pt x="47" y="55"/>
                  </a:lnTo>
                  <a:lnTo>
                    <a:pt x="50" y="54"/>
                  </a:lnTo>
                  <a:lnTo>
                    <a:pt x="51" y="52"/>
                  </a:lnTo>
                  <a:lnTo>
                    <a:pt x="53" y="51"/>
                  </a:lnTo>
                  <a:lnTo>
                    <a:pt x="54" y="52"/>
                  </a:lnTo>
                  <a:lnTo>
                    <a:pt x="55" y="52"/>
                  </a:lnTo>
                  <a:lnTo>
                    <a:pt x="57" y="52"/>
                  </a:lnTo>
                  <a:lnTo>
                    <a:pt x="57" y="54"/>
                  </a:lnTo>
                  <a:lnTo>
                    <a:pt x="58" y="52"/>
                  </a:lnTo>
                  <a:lnTo>
                    <a:pt x="58" y="54"/>
                  </a:lnTo>
                  <a:lnTo>
                    <a:pt x="59" y="52"/>
                  </a:lnTo>
                  <a:lnTo>
                    <a:pt x="59" y="51"/>
                  </a:lnTo>
                  <a:lnTo>
                    <a:pt x="59" y="50"/>
                  </a:lnTo>
                  <a:lnTo>
                    <a:pt x="59" y="48"/>
                  </a:lnTo>
                  <a:lnTo>
                    <a:pt x="59" y="47"/>
                  </a:lnTo>
                  <a:lnTo>
                    <a:pt x="59" y="46"/>
                  </a:lnTo>
                  <a:lnTo>
                    <a:pt x="59" y="44"/>
                  </a:lnTo>
                  <a:lnTo>
                    <a:pt x="58" y="44"/>
                  </a:lnTo>
                  <a:lnTo>
                    <a:pt x="58" y="43"/>
                  </a:lnTo>
                  <a:lnTo>
                    <a:pt x="58" y="42"/>
                  </a:lnTo>
                  <a:lnTo>
                    <a:pt x="57" y="42"/>
                  </a:lnTo>
                  <a:lnTo>
                    <a:pt x="57" y="43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5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3" y="46"/>
                  </a:lnTo>
                  <a:lnTo>
                    <a:pt x="51" y="46"/>
                  </a:lnTo>
                  <a:lnTo>
                    <a:pt x="50" y="46"/>
                  </a:lnTo>
                  <a:lnTo>
                    <a:pt x="50" y="44"/>
                  </a:lnTo>
                  <a:lnTo>
                    <a:pt x="49" y="43"/>
                  </a:lnTo>
                  <a:lnTo>
                    <a:pt x="47" y="43"/>
                  </a:lnTo>
                  <a:lnTo>
                    <a:pt x="47" y="44"/>
                  </a:lnTo>
                  <a:lnTo>
                    <a:pt x="46" y="44"/>
                  </a:lnTo>
                  <a:lnTo>
                    <a:pt x="45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5" y="43"/>
                  </a:lnTo>
                  <a:lnTo>
                    <a:pt x="46" y="43"/>
                  </a:lnTo>
                  <a:lnTo>
                    <a:pt x="47" y="41"/>
                  </a:lnTo>
                  <a:lnTo>
                    <a:pt x="46" y="39"/>
                  </a:lnTo>
                  <a:lnTo>
                    <a:pt x="45" y="38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5" y="35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3" y="29"/>
                  </a:lnTo>
                  <a:lnTo>
                    <a:pt x="43" y="26"/>
                  </a:lnTo>
                  <a:lnTo>
                    <a:pt x="43" y="25"/>
                  </a:lnTo>
                  <a:lnTo>
                    <a:pt x="42" y="23"/>
                  </a:lnTo>
                  <a:lnTo>
                    <a:pt x="42" y="22"/>
                  </a:lnTo>
                  <a:lnTo>
                    <a:pt x="42" y="21"/>
                  </a:lnTo>
                  <a:lnTo>
                    <a:pt x="45" y="19"/>
                  </a:lnTo>
                  <a:lnTo>
                    <a:pt x="45" y="18"/>
                  </a:lnTo>
                  <a:lnTo>
                    <a:pt x="45" y="17"/>
                  </a:lnTo>
                  <a:lnTo>
                    <a:pt x="43" y="15"/>
                  </a:lnTo>
                  <a:lnTo>
                    <a:pt x="45" y="15"/>
                  </a:lnTo>
                  <a:lnTo>
                    <a:pt x="45" y="13"/>
                  </a:lnTo>
                  <a:lnTo>
                    <a:pt x="45" y="12"/>
                  </a:lnTo>
                  <a:lnTo>
                    <a:pt x="46" y="12"/>
                  </a:lnTo>
                  <a:lnTo>
                    <a:pt x="46" y="10"/>
                  </a:lnTo>
                  <a:lnTo>
                    <a:pt x="46" y="9"/>
                  </a:lnTo>
                  <a:lnTo>
                    <a:pt x="47" y="5"/>
                  </a:lnTo>
                  <a:lnTo>
                    <a:pt x="49" y="4"/>
                  </a:lnTo>
                  <a:lnTo>
                    <a:pt x="50" y="2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0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1" name="Freeform 106">
              <a:extLst>
                <a:ext uri="{FF2B5EF4-FFF2-40B4-BE49-F238E27FC236}">
                  <a16:creationId xmlns:a16="http://schemas.microsoft.com/office/drawing/2014/main" id="{B17AA7A2-8FE0-3050-76D6-9C0F96E29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0930" y="2619071"/>
              <a:ext cx="102790" cy="134990"/>
            </a:xfrm>
            <a:custGeom>
              <a:avLst/>
              <a:gdLst>
                <a:gd name="T0" fmla="*/ 25 w 83"/>
                <a:gd name="T1" fmla="*/ 95 h 109"/>
                <a:gd name="T2" fmla="*/ 24 w 83"/>
                <a:gd name="T3" fmla="*/ 102 h 109"/>
                <a:gd name="T4" fmla="*/ 21 w 83"/>
                <a:gd name="T5" fmla="*/ 107 h 109"/>
                <a:gd name="T6" fmla="*/ 12 w 83"/>
                <a:gd name="T7" fmla="*/ 109 h 109"/>
                <a:gd name="T8" fmla="*/ 8 w 83"/>
                <a:gd name="T9" fmla="*/ 107 h 109"/>
                <a:gd name="T10" fmla="*/ 1 w 83"/>
                <a:gd name="T11" fmla="*/ 107 h 109"/>
                <a:gd name="T12" fmla="*/ 3 w 83"/>
                <a:gd name="T13" fmla="*/ 104 h 109"/>
                <a:gd name="T14" fmla="*/ 7 w 83"/>
                <a:gd name="T15" fmla="*/ 98 h 109"/>
                <a:gd name="T16" fmla="*/ 8 w 83"/>
                <a:gd name="T17" fmla="*/ 92 h 109"/>
                <a:gd name="T18" fmla="*/ 10 w 83"/>
                <a:gd name="T19" fmla="*/ 83 h 109"/>
                <a:gd name="T20" fmla="*/ 14 w 83"/>
                <a:gd name="T21" fmla="*/ 77 h 109"/>
                <a:gd name="T22" fmla="*/ 18 w 83"/>
                <a:gd name="T23" fmla="*/ 66 h 109"/>
                <a:gd name="T24" fmla="*/ 21 w 83"/>
                <a:gd name="T25" fmla="*/ 54 h 109"/>
                <a:gd name="T26" fmla="*/ 22 w 83"/>
                <a:gd name="T27" fmla="*/ 51 h 109"/>
                <a:gd name="T28" fmla="*/ 28 w 83"/>
                <a:gd name="T29" fmla="*/ 50 h 109"/>
                <a:gd name="T30" fmla="*/ 29 w 83"/>
                <a:gd name="T31" fmla="*/ 48 h 109"/>
                <a:gd name="T32" fmla="*/ 29 w 83"/>
                <a:gd name="T33" fmla="*/ 45 h 109"/>
                <a:gd name="T34" fmla="*/ 30 w 83"/>
                <a:gd name="T35" fmla="*/ 37 h 109"/>
                <a:gd name="T36" fmla="*/ 30 w 83"/>
                <a:gd name="T37" fmla="*/ 32 h 109"/>
                <a:gd name="T38" fmla="*/ 33 w 83"/>
                <a:gd name="T39" fmla="*/ 24 h 109"/>
                <a:gd name="T40" fmla="*/ 37 w 83"/>
                <a:gd name="T41" fmla="*/ 20 h 109"/>
                <a:gd name="T42" fmla="*/ 41 w 83"/>
                <a:gd name="T43" fmla="*/ 16 h 109"/>
                <a:gd name="T44" fmla="*/ 49 w 83"/>
                <a:gd name="T45" fmla="*/ 9 h 109"/>
                <a:gd name="T46" fmla="*/ 47 w 83"/>
                <a:gd name="T47" fmla="*/ 3 h 109"/>
                <a:gd name="T48" fmla="*/ 51 w 83"/>
                <a:gd name="T49" fmla="*/ 4 h 109"/>
                <a:gd name="T50" fmla="*/ 59 w 83"/>
                <a:gd name="T51" fmla="*/ 4 h 109"/>
                <a:gd name="T52" fmla="*/ 66 w 83"/>
                <a:gd name="T53" fmla="*/ 4 h 109"/>
                <a:gd name="T54" fmla="*/ 67 w 83"/>
                <a:gd name="T55" fmla="*/ 0 h 109"/>
                <a:gd name="T56" fmla="*/ 72 w 83"/>
                <a:gd name="T57" fmla="*/ 4 h 109"/>
                <a:gd name="T58" fmla="*/ 74 w 83"/>
                <a:gd name="T59" fmla="*/ 5 h 109"/>
                <a:gd name="T60" fmla="*/ 72 w 83"/>
                <a:gd name="T61" fmla="*/ 9 h 109"/>
                <a:gd name="T62" fmla="*/ 68 w 83"/>
                <a:gd name="T63" fmla="*/ 13 h 109"/>
                <a:gd name="T64" fmla="*/ 74 w 83"/>
                <a:gd name="T65" fmla="*/ 13 h 109"/>
                <a:gd name="T66" fmla="*/ 75 w 83"/>
                <a:gd name="T67" fmla="*/ 16 h 109"/>
                <a:gd name="T68" fmla="*/ 79 w 83"/>
                <a:gd name="T69" fmla="*/ 19 h 109"/>
                <a:gd name="T70" fmla="*/ 78 w 83"/>
                <a:gd name="T71" fmla="*/ 21 h 109"/>
                <a:gd name="T72" fmla="*/ 80 w 83"/>
                <a:gd name="T73" fmla="*/ 25 h 109"/>
                <a:gd name="T74" fmla="*/ 80 w 83"/>
                <a:gd name="T75" fmla="*/ 28 h 109"/>
                <a:gd name="T76" fmla="*/ 83 w 83"/>
                <a:gd name="T77" fmla="*/ 33 h 109"/>
                <a:gd name="T78" fmla="*/ 76 w 83"/>
                <a:gd name="T79" fmla="*/ 41 h 109"/>
                <a:gd name="T80" fmla="*/ 74 w 83"/>
                <a:gd name="T81" fmla="*/ 44 h 109"/>
                <a:gd name="T82" fmla="*/ 68 w 83"/>
                <a:gd name="T83" fmla="*/ 48 h 109"/>
                <a:gd name="T84" fmla="*/ 66 w 83"/>
                <a:gd name="T85" fmla="*/ 53 h 109"/>
                <a:gd name="T86" fmla="*/ 71 w 83"/>
                <a:gd name="T87" fmla="*/ 57 h 109"/>
                <a:gd name="T88" fmla="*/ 63 w 83"/>
                <a:gd name="T89" fmla="*/ 55 h 109"/>
                <a:gd name="T90" fmla="*/ 59 w 83"/>
                <a:gd name="T91" fmla="*/ 57 h 109"/>
                <a:gd name="T92" fmla="*/ 54 w 83"/>
                <a:gd name="T93" fmla="*/ 58 h 109"/>
                <a:gd name="T94" fmla="*/ 49 w 83"/>
                <a:gd name="T95" fmla="*/ 62 h 109"/>
                <a:gd name="T96" fmla="*/ 47 w 83"/>
                <a:gd name="T97" fmla="*/ 67 h 109"/>
                <a:gd name="T98" fmla="*/ 46 w 83"/>
                <a:gd name="T99" fmla="*/ 71 h 109"/>
                <a:gd name="T100" fmla="*/ 50 w 83"/>
                <a:gd name="T101" fmla="*/ 73 h 109"/>
                <a:gd name="T102" fmla="*/ 50 w 83"/>
                <a:gd name="T103" fmla="*/ 77 h 109"/>
                <a:gd name="T104" fmla="*/ 45 w 83"/>
                <a:gd name="T105" fmla="*/ 79 h 109"/>
                <a:gd name="T106" fmla="*/ 43 w 83"/>
                <a:gd name="T107" fmla="*/ 83 h 109"/>
                <a:gd name="T108" fmla="*/ 38 w 83"/>
                <a:gd name="T109" fmla="*/ 88 h 109"/>
                <a:gd name="T110" fmla="*/ 34 w 83"/>
                <a:gd name="T111" fmla="*/ 91 h 109"/>
                <a:gd name="T112" fmla="*/ 32 w 83"/>
                <a:gd name="T113" fmla="*/ 95 h 109"/>
                <a:gd name="T114" fmla="*/ 28 w 83"/>
                <a:gd name="T115" fmla="*/ 9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109">
                  <a:moveTo>
                    <a:pt x="28" y="96"/>
                  </a:moveTo>
                  <a:lnTo>
                    <a:pt x="26" y="94"/>
                  </a:lnTo>
                  <a:lnTo>
                    <a:pt x="25" y="94"/>
                  </a:lnTo>
                  <a:lnTo>
                    <a:pt x="25" y="95"/>
                  </a:lnTo>
                  <a:lnTo>
                    <a:pt x="24" y="95"/>
                  </a:lnTo>
                  <a:lnTo>
                    <a:pt x="24" y="96"/>
                  </a:lnTo>
                  <a:lnTo>
                    <a:pt x="24" y="98"/>
                  </a:lnTo>
                  <a:lnTo>
                    <a:pt x="24" y="102"/>
                  </a:lnTo>
                  <a:lnTo>
                    <a:pt x="22" y="103"/>
                  </a:lnTo>
                  <a:lnTo>
                    <a:pt x="22" y="104"/>
                  </a:lnTo>
                  <a:lnTo>
                    <a:pt x="21" y="105"/>
                  </a:lnTo>
                  <a:lnTo>
                    <a:pt x="21" y="107"/>
                  </a:lnTo>
                  <a:lnTo>
                    <a:pt x="20" y="107"/>
                  </a:lnTo>
                  <a:lnTo>
                    <a:pt x="16" y="108"/>
                  </a:lnTo>
                  <a:lnTo>
                    <a:pt x="13" y="109"/>
                  </a:lnTo>
                  <a:lnTo>
                    <a:pt x="12" y="109"/>
                  </a:lnTo>
                  <a:lnTo>
                    <a:pt x="12" y="108"/>
                  </a:lnTo>
                  <a:lnTo>
                    <a:pt x="12" y="107"/>
                  </a:lnTo>
                  <a:lnTo>
                    <a:pt x="10" y="107"/>
                  </a:lnTo>
                  <a:lnTo>
                    <a:pt x="8" y="107"/>
                  </a:lnTo>
                  <a:lnTo>
                    <a:pt x="7" y="107"/>
                  </a:lnTo>
                  <a:lnTo>
                    <a:pt x="5" y="107"/>
                  </a:lnTo>
                  <a:lnTo>
                    <a:pt x="0" y="107"/>
                  </a:lnTo>
                  <a:lnTo>
                    <a:pt x="1" y="107"/>
                  </a:lnTo>
                  <a:lnTo>
                    <a:pt x="0" y="107"/>
                  </a:lnTo>
                  <a:lnTo>
                    <a:pt x="1" y="105"/>
                  </a:lnTo>
                  <a:lnTo>
                    <a:pt x="1" y="104"/>
                  </a:lnTo>
                  <a:lnTo>
                    <a:pt x="3" y="104"/>
                  </a:lnTo>
                  <a:lnTo>
                    <a:pt x="4" y="103"/>
                  </a:lnTo>
                  <a:lnTo>
                    <a:pt x="4" y="102"/>
                  </a:lnTo>
                  <a:lnTo>
                    <a:pt x="5" y="102"/>
                  </a:lnTo>
                  <a:lnTo>
                    <a:pt x="7" y="98"/>
                  </a:lnTo>
                  <a:lnTo>
                    <a:pt x="7" y="96"/>
                  </a:lnTo>
                  <a:lnTo>
                    <a:pt x="5" y="94"/>
                  </a:lnTo>
                  <a:lnTo>
                    <a:pt x="7" y="92"/>
                  </a:lnTo>
                  <a:lnTo>
                    <a:pt x="8" y="92"/>
                  </a:lnTo>
                  <a:lnTo>
                    <a:pt x="9" y="88"/>
                  </a:lnTo>
                  <a:lnTo>
                    <a:pt x="9" y="86"/>
                  </a:lnTo>
                  <a:lnTo>
                    <a:pt x="9" y="84"/>
                  </a:lnTo>
                  <a:lnTo>
                    <a:pt x="10" y="83"/>
                  </a:lnTo>
                  <a:lnTo>
                    <a:pt x="10" y="82"/>
                  </a:lnTo>
                  <a:lnTo>
                    <a:pt x="12" y="80"/>
                  </a:lnTo>
                  <a:lnTo>
                    <a:pt x="13" y="79"/>
                  </a:lnTo>
                  <a:lnTo>
                    <a:pt x="14" y="77"/>
                  </a:lnTo>
                  <a:lnTo>
                    <a:pt x="16" y="70"/>
                  </a:lnTo>
                  <a:lnTo>
                    <a:pt x="17" y="69"/>
                  </a:lnTo>
                  <a:lnTo>
                    <a:pt x="17" y="66"/>
                  </a:lnTo>
                  <a:lnTo>
                    <a:pt x="18" y="66"/>
                  </a:lnTo>
                  <a:lnTo>
                    <a:pt x="18" y="65"/>
                  </a:lnTo>
                  <a:lnTo>
                    <a:pt x="21" y="59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1" y="53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2" y="51"/>
                  </a:lnTo>
                  <a:lnTo>
                    <a:pt x="24" y="51"/>
                  </a:lnTo>
                  <a:lnTo>
                    <a:pt x="25" y="51"/>
                  </a:lnTo>
                  <a:lnTo>
                    <a:pt x="26" y="51"/>
                  </a:lnTo>
                  <a:lnTo>
                    <a:pt x="28" y="50"/>
                  </a:lnTo>
                  <a:lnTo>
                    <a:pt x="28" y="50"/>
                  </a:lnTo>
                  <a:lnTo>
                    <a:pt x="28" y="49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30" y="48"/>
                  </a:lnTo>
                  <a:lnTo>
                    <a:pt x="30" y="46"/>
                  </a:lnTo>
                  <a:lnTo>
                    <a:pt x="30" y="45"/>
                  </a:lnTo>
                  <a:lnTo>
                    <a:pt x="29" y="45"/>
                  </a:lnTo>
                  <a:lnTo>
                    <a:pt x="29" y="44"/>
                  </a:lnTo>
                  <a:lnTo>
                    <a:pt x="30" y="41"/>
                  </a:lnTo>
                  <a:lnTo>
                    <a:pt x="30" y="38"/>
                  </a:lnTo>
                  <a:lnTo>
                    <a:pt x="30" y="37"/>
                  </a:lnTo>
                  <a:lnTo>
                    <a:pt x="30" y="36"/>
                  </a:lnTo>
                  <a:lnTo>
                    <a:pt x="29" y="34"/>
                  </a:lnTo>
                  <a:lnTo>
                    <a:pt x="29" y="33"/>
                  </a:lnTo>
                  <a:lnTo>
                    <a:pt x="30" y="32"/>
                  </a:lnTo>
                  <a:lnTo>
                    <a:pt x="30" y="29"/>
                  </a:lnTo>
                  <a:lnTo>
                    <a:pt x="30" y="26"/>
                  </a:lnTo>
                  <a:lnTo>
                    <a:pt x="32" y="25"/>
                  </a:lnTo>
                  <a:lnTo>
                    <a:pt x="33" y="24"/>
                  </a:lnTo>
                  <a:lnTo>
                    <a:pt x="34" y="25"/>
                  </a:lnTo>
                  <a:lnTo>
                    <a:pt x="35" y="23"/>
                  </a:lnTo>
                  <a:lnTo>
                    <a:pt x="35" y="21"/>
                  </a:lnTo>
                  <a:lnTo>
                    <a:pt x="37" y="20"/>
                  </a:lnTo>
                  <a:lnTo>
                    <a:pt x="39" y="19"/>
                  </a:lnTo>
                  <a:lnTo>
                    <a:pt x="41" y="17"/>
                  </a:lnTo>
                  <a:lnTo>
                    <a:pt x="39" y="16"/>
                  </a:lnTo>
                  <a:lnTo>
                    <a:pt x="41" y="16"/>
                  </a:lnTo>
                  <a:lnTo>
                    <a:pt x="43" y="15"/>
                  </a:lnTo>
                  <a:lnTo>
                    <a:pt x="47" y="12"/>
                  </a:lnTo>
                  <a:lnTo>
                    <a:pt x="49" y="11"/>
                  </a:lnTo>
                  <a:lnTo>
                    <a:pt x="49" y="9"/>
                  </a:lnTo>
                  <a:lnTo>
                    <a:pt x="49" y="5"/>
                  </a:lnTo>
                  <a:lnTo>
                    <a:pt x="49" y="4"/>
                  </a:lnTo>
                  <a:lnTo>
                    <a:pt x="49" y="3"/>
                  </a:lnTo>
                  <a:lnTo>
                    <a:pt x="47" y="3"/>
                  </a:lnTo>
                  <a:lnTo>
                    <a:pt x="49" y="3"/>
                  </a:lnTo>
                  <a:lnTo>
                    <a:pt x="50" y="3"/>
                  </a:lnTo>
                  <a:lnTo>
                    <a:pt x="50" y="4"/>
                  </a:lnTo>
                  <a:lnTo>
                    <a:pt x="51" y="4"/>
                  </a:lnTo>
                  <a:lnTo>
                    <a:pt x="53" y="4"/>
                  </a:lnTo>
                  <a:lnTo>
                    <a:pt x="55" y="4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1" y="4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6" y="1"/>
                  </a:lnTo>
                  <a:lnTo>
                    <a:pt x="66" y="0"/>
                  </a:lnTo>
                  <a:lnTo>
                    <a:pt x="67" y="0"/>
                  </a:lnTo>
                  <a:lnTo>
                    <a:pt x="68" y="0"/>
                  </a:lnTo>
                  <a:lnTo>
                    <a:pt x="70" y="3"/>
                  </a:lnTo>
                  <a:lnTo>
                    <a:pt x="71" y="4"/>
                  </a:lnTo>
                  <a:lnTo>
                    <a:pt x="72" y="4"/>
                  </a:lnTo>
                  <a:lnTo>
                    <a:pt x="74" y="4"/>
                  </a:lnTo>
                  <a:lnTo>
                    <a:pt x="75" y="4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5"/>
                  </a:lnTo>
                  <a:lnTo>
                    <a:pt x="72" y="7"/>
                  </a:lnTo>
                  <a:lnTo>
                    <a:pt x="72" y="8"/>
                  </a:lnTo>
                  <a:lnTo>
                    <a:pt x="72" y="9"/>
                  </a:lnTo>
                  <a:lnTo>
                    <a:pt x="71" y="11"/>
                  </a:lnTo>
                  <a:lnTo>
                    <a:pt x="68" y="11"/>
                  </a:lnTo>
                  <a:lnTo>
                    <a:pt x="68" y="12"/>
                  </a:lnTo>
                  <a:lnTo>
                    <a:pt x="68" y="13"/>
                  </a:lnTo>
                  <a:lnTo>
                    <a:pt x="70" y="13"/>
                  </a:lnTo>
                  <a:lnTo>
                    <a:pt x="71" y="13"/>
                  </a:lnTo>
                  <a:lnTo>
                    <a:pt x="72" y="13"/>
                  </a:lnTo>
                  <a:lnTo>
                    <a:pt x="74" y="13"/>
                  </a:lnTo>
                  <a:lnTo>
                    <a:pt x="75" y="13"/>
                  </a:lnTo>
                  <a:lnTo>
                    <a:pt x="75" y="15"/>
                  </a:lnTo>
                  <a:lnTo>
                    <a:pt x="75" y="16"/>
                  </a:lnTo>
                  <a:lnTo>
                    <a:pt x="75" y="16"/>
                  </a:lnTo>
                  <a:lnTo>
                    <a:pt x="76" y="16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78" y="23"/>
                  </a:lnTo>
                  <a:lnTo>
                    <a:pt x="79" y="23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2" y="25"/>
                  </a:lnTo>
                  <a:lnTo>
                    <a:pt x="82" y="26"/>
                  </a:lnTo>
                  <a:lnTo>
                    <a:pt x="82" y="28"/>
                  </a:lnTo>
                  <a:lnTo>
                    <a:pt x="80" y="28"/>
                  </a:lnTo>
                  <a:lnTo>
                    <a:pt x="82" y="29"/>
                  </a:lnTo>
                  <a:lnTo>
                    <a:pt x="82" y="30"/>
                  </a:lnTo>
                  <a:lnTo>
                    <a:pt x="83" y="32"/>
                  </a:lnTo>
                  <a:lnTo>
                    <a:pt x="83" y="33"/>
                  </a:lnTo>
                  <a:lnTo>
                    <a:pt x="82" y="34"/>
                  </a:lnTo>
                  <a:lnTo>
                    <a:pt x="80" y="37"/>
                  </a:lnTo>
                  <a:lnTo>
                    <a:pt x="78" y="40"/>
                  </a:lnTo>
                  <a:lnTo>
                    <a:pt x="76" y="41"/>
                  </a:lnTo>
                  <a:lnTo>
                    <a:pt x="76" y="42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4" y="44"/>
                  </a:lnTo>
                  <a:lnTo>
                    <a:pt x="74" y="42"/>
                  </a:lnTo>
                  <a:lnTo>
                    <a:pt x="72" y="44"/>
                  </a:lnTo>
                  <a:lnTo>
                    <a:pt x="70" y="46"/>
                  </a:lnTo>
                  <a:lnTo>
                    <a:pt x="68" y="48"/>
                  </a:lnTo>
                  <a:lnTo>
                    <a:pt x="67" y="49"/>
                  </a:lnTo>
                  <a:lnTo>
                    <a:pt x="66" y="50"/>
                  </a:lnTo>
                  <a:lnTo>
                    <a:pt x="64" y="51"/>
                  </a:lnTo>
                  <a:lnTo>
                    <a:pt x="66" y="53"/>
                  </a:lnTo>
                  <a:lnTo>
                    <a:pt x="67" y="54"/>
                  </a:lnTo>
                  <a:lnTo>
                    <a:pt x="70" y="54"/>
                  </a:lnTo>
                  <a:lnTo>
                    <a:pt x="71" y="55"/>
                  </a:lnTo>
                  <a:lnTo>
                    <a:pt x="71" y="57"/>
                  </a:lnTo>
                  <a:lnTo>
                    <a:pt x="70" y="58"/>
                  </a:lnTo>
                  <a:lnTo>
                    <a:pt x="67" y="57"/>
                  </a:lnTo>
                  <a:lnTo>
                    <a:pt x="64" y="55"/>
                  </a:lnTo>
                  <a:lnTo>
                    <a:pt x="63" y="55"/>
                  </a:lnTo>
                  <a:lnTo>
                    <a:pt x="62" y="55"/>
                  </a:lnTo>
                  <a:lnTo>
                    <a:pt x="62" y="57"/>
                  </a:lnTo>
                  <a:lnTo>
                    <a:pt x="61" y="57"/>
                  </a:lnTo>
                  <a:lnTo>
                    <a:pt x="59" y="57"/>
                  </a:lnTo>
                  <a:lnTo>
                    <a:pt x="58" y="55"/>
                  </a:lnTo>
                  <a:lnTo>
                    <a:pt x="55" y="57"/>
                  </a:lnTo>
                  <a:lnTo>
                    <a:pt x="54" y="57"/>
                  </a:lnTo>
                  <a:lnTo>
                    <a:pt x="54" y="58"/>
                  </a:lnTo>
                  <a:lnTo>
                    <a:pt x="53" y="58"/>
                  </a:lnTo>
                  <a:lnTo>
                    <a:pt x="51" y="59"/>
                  </a:lnTo>
                  <a:lnTo>
                    <a:pt x="51" y="61"/>
                  </a:lnTo>
                  <a:lnTo>
                    <a:pt x="49" y="62"/>
                  </a:lnTo>
                  <a:lnTo>
                    <a:pt x="49" y="63"/>
                  </a:lnTo>
                  <a:lnTo>
                    <a:pt x="47" y="65"/>
                  </a:lnTo>
                  <a:lnTo>
                    <a:pt x="46" y="66"/>
                  </a:lnTo>
                  <a:lnTo>
                    <a:pt x="47" y="67"/>
                  </a:lnTo>
                  <a:lnTo>
                    <a:pt x="46" y="69"/>
                  </a:lnTo>
                  <a:lnTo>
                    <a:pt x="45" y="69"/>
                  </a:lnTo>
                  <a:lnTo>
                    <a:pt x="45" y="70"/>
                  </a:lnTo>
                  <a:lnTo>
                    <a:pt x="46" y="71"/>
                  </a:lnTo>
                  <a:lnTo>
                    <a:pt x="47" y="71"/>
                  </a:lnTo>
                  <a:lnTo>
                    <a:pt x="49" y="71"/>
                  </a:lnTo>
                  <a:lnTo>
                    <a:pt x="49" y="73"/>
                  </a:lnTo>
                  <a:lnTo>
                    <a:pt x="50" y="73"/>
                  </a:lnTo>
                  <a:lnTo>
                    <a:pt x="51" y="74"/>
                  </a:lnTo>
                  <a:lnTo>
                    <a:pt x="51" y="75"/>
                  </a:lnTo>
                  <a:lnTo>
                    <a:pt x="51" y="77"/>
                  </a:lnTo>
                  <a:lnTo>
                    <a:pt x="50" y="77"/>
                  </a:lnTo>
                  <a:lnTo>
                    <a:pt x="49" y="78"/>
                  </a:lnTo>
                  <a:lnTo>
                    <a:pt x="47" y="78"/>
                  </a:lnTo>
                  <a:lnTo>
                    <a:pt x="46" y="78"/>
                  </a:lnTo>
                  <a:lnTo>
                    <a:pt x="45" y="79"/>
                  </a:lnTo>
                  <a:lnTo>
                    <a:pt x="46" y="80"/>
                  </a:lnTo>
                  <a:lnTo>
                    <a:pt x="45" y="82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42" y="84"/>
                  </a:lnTo>
                  <a:lnTo>
                    <a:pt x="41" y="86"/>
                  </a:lnTo>
                  <a:lnTo>
                    <a:pt x="39" y="86"/>
                  </a:lnTo>
                  <a:lnTo>
                    <a:pt x="38" y="88"/>
                  </a:lnTo>
                  <a:lnTo>
                    <a:pt x="38" y="90"/>
                  </a:lnTo>
                  <a:lnTo>
                    <a:pt x="37" y="90"/>
                  </a:lnTo>
                  <a:lnTo>
                    <a:pt x="35" y="91"/>
                  </a:lnTo>
                  <a:lnTo>
                    <a:pt x="34" y="91"/>
                  </a:lnTo>
                  <a:lnTo>
                    <a:pt x="34" y="92"/>
                  </a:lnTo>
                  <a:lnTo>
                    <a:pt x="33" y="94"/>
                  </a:lnTo>
                  <a:lnTo>
                    <a:pt x="32" y="94"/>
                  </a:lnTo>
                  <a:lnTo>
                    <a:pt x="32" y="95"/>
                  </a:lnTo>
                  <a:lnTo>
                    <a:pt x="30" y="95"/>
                  </a:lnTo>
                  <a:lnTo>
                    <a:pt x="30" y="94"/>
                  </a:lnTo>
                  <a:lnTo>
                    <a:pt x="29" y="95"/>
                  </a:lnTo>
                  <a:lnTo>
                    <a:pt x="28" y="96"/>
                  </a:lnTo>
                  <a:lnTo>
                    <a:pt x="28" y="9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3" name="Freeform 107">
              <a:extLst>
                <a:ext uri="{FF2B5EF4-FFF2-40B4-BE49-F238E27FC236}">
                  <a16:creationId xmlns:a16="http://schemas.microsoft.com/office/drawing/2014/main" id="{E34E3B29-F722-6D54-5552-0A876C956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7272" y="4127483"/>
              <a:ext cx="1027900" cy="797551"/>
            </a:xfrm>
            <a:custGeom>
              <a:avLst/>
              <a:gdLst>
                <a:gd name="T0" fmla="*/ 491 w 830"/>
                <a:gd name="T1" fmla="*/ 176 h 644"/>
                <a:gd name="T2" fmla="*/ 487 w 830"/>
                <a:gd name="T3" fmla="*/ 223 h 644"/>
                <a:gd name="T4" fmla="*/ 515 w 830"/>
                <a:gd name="T5" fmla="*/ 220 h 644"/>
                <a:gd name="T6" fmla="*/ 541 w 830"/>
                <a:gd name="T7" fmla="*/ 222 h 644"/>
                <a:gd name="T8" fmla="*/ 543 w 830"/>
                <a:gd name="T9" fmla="*/ 230 h 644"/>
                <a:gd name="T10" fmla="*/ 540 w 830"/>
                <a:gd name="T11" fmla="*/ 252 h 644"/>
                <a:gd name="T12" fmla="*/ 562 w 830"/>
                <a:gd name="T13" fmla="*/ 282 h 644"/>
                <a:gd name="T14" fmla="*/ 577 w 830"/>
                <a:gd name="T15" fmla="*/ 310 h 644"/>
                <a:gd name="T16" fmla="*/ 629 w 830"/>
                <a:gd name="T17" fmla="*/ 340 h 644"/>
                <a:gd name="T18" fmla="*/ 697 w 830"/>
                <a:gd name="T19" fmla="*/ 363 h 644"/>
                <a:gd name="T20" fmla="*/ 762 w 830"/>
                <a:gd name="T21" fmla="*/ 385 h 644"/>
                <a:gd name="T22" fmla="*/ 819 w 830"/>
                <a:gd name="T23" fmla="*/ 399 h 644"/>
                <a:gd name="T24" fmla="*/ 785 w 830"/>
                <a:gd name="T25" fmla="*/ 434 h 644"/>
                <a:gd name="T26" fmla="*/ 748 w 830"/>
                <a:gd name="T27" fmla="*/ 469 h 644"/>
                <a:gd name="T28" fmla="*/ 698 w 830"/>
                <a:gd name="T29" fmla="*/ 521 h 644"/>
                <a:gd name="T30" fmla="*/ 645 w 830"/>
                <a:gd name="T31" fmla="*/ 561 h 644"/>
                <a:gd name="T32" fmla="*/ 607 w 830"/>
                <a:gd name="T33" fmla="*/ 559 h 644"/>
                <a:gd name="T34" fmla="*/ 550 w 830"/>
                <a:gd name="T35" fmla="*/ 587 h 644"/>
                <a:gd name="T36" fmla="*/ 499 w 830"/>
                <a:gd name="T37" fmla="*/ 605 h 644"/>
                <a:gd name="T38" fmla="*/ 477 w 830"/>
                <a:gd name="T39" fmla="*/ 613 h 644"/>
                <a:gd name="T40" fmla="*/ 437 w 830"/>
                <a:gd name="T41" fmla="*/ 605 h 644"/>
                <a:gd name="T42" fmla="*/ 394 w 830"/>
                <a:gd name="T43" fmla="*/ 612 h 644"/>
                <a:gd name="T44" fmla="*/ 360 w 830"/>
                <a:gd name="T45" fmla="*/ 644 h 644"/>
                <a:gd name="T46" fmla="*/ 332 w 830"/>
                <a:gd name="T47" fmla="*/ 639 h 644"/>
                <a:gd name="T48" fmla="*/ 307 w 830"/>
                <a:gd name="T49" fmla="*/ 633 h 644"/>
                <a:gd name="T50" fmla="*/ 278 w 830"/>
                <a:gd name="T51" fmla="*/ 631 h 644"/>
                <a:gd name="T52" fmla="*/ 225 w 830"/>
                <a:gd name="T53" fmla="*/ 594 h 644"/>
                <a:gd name="T54" fmla="*/ 179 w 830"/>
                <a:gd name="T55" fmla="*/ 587 h 644"/>
                <a:gd name="T56" fmla="*/ 153 w 830"/>
                <a:gd name="T57" fmla="*/ 565 h 644"/>
                <a:gd name="T58" fmla="*/ 145 w 830"/>
                <a:gd name="T59" fmla="*/ 536 h 644"/>
                <a:gd name="T60" fmla="*/ 125 w 830"/>
                <a:gd name="T61" fmla="*/ 533 h 644"/>
                <a:gd name="T62" fmla="*/ 109 w 830"/>
                <a:gd name="T63" fmla="*/ 506 h 644"/>
                <a:gd name="T64" fmla="*/ 101 w 830"/>
                <a:gd name="T65" fmla="*/ 485 h 644"/>
                <a:gd name="T66" fmla="*/ 86 w 830"/>
                <a:gd name="T67" fmla="*/ 459 h 644"/>
                <a:gd name="T68" fmla="*/ 66 w 830"/>
                <a:gd name="T69" fmla="*/ 442 h 644"/>
                <a:gd name="T70" fmla="*/ 49 w 830"/>
                <a:gd name="T71" fmla="*/ 415 h 644"/>
                <a:gd name="T72" fmla="*/ 28 w 830"/>
                <a:gd name="T73" fmla="*/ 405 h 644"/>
                <a:gd name="T74" fmla="*/ 9 w 830"/>
                <a:gd name="T75" fmla="*/ 401 h 644"/>
                <a:gd name="T76" fmla="*/ 1 w 830"/>
                <a:gd name="T77" fmla="*/ 389 h 644"/>
                <a:gd name="T78" fmla="*/ 9 w 830"/>
                <a:gd name="T79" fmla="*/ 374 h 644"/>
                <a:gd name="T80" fmla="*/ 21 w 830"/>
                <a:gd name="T81" fmla="*/ 364 h 644"/>
                <a:gd name="T82" fmla="*/ 41 w 830"/>
                <a:gd name="T83" fmla="*/ 368 h 644"/>
                <a:gd name="T84" fmla="*/ 61 w 830"/>
                <a:gd name="T85" fmla="*/ 322 h 644"/>
                <a:gd name="T86" fmla="*/ 70 w 830"/>
                <a:gd name="T87" fmla="*/ 245 h 644"/>
                <a:gd name="T88" fmla="*/ 98 w 830"/>
                <a:gd name="T89" fmla="*/ 239 h 644"/>
                <a:gd name="T90" fmla="*/ 108 w 830"/>
                <a:gd name="T91" fmla="*/ 226 h 644"/>
                <a:gd name="T92" fmla="*/ 113 w 830"/>
                <a:gd name="T93" fmla="*/ 183 h 644"/>
                <a:gd name="T94" fmla="*/ 128 w 830"/>
                <a:gd name="T95" fmla="*/ 164 h 644"/>
                <a:gd name="T96" fmla="*/ 146 w 830"/>
                <a:gd name="T97" fmla="*/ 131 h 644"/>
                <a:gd name="T98" fmla="*/ 174 w 830"/>
                <a:gd name="T99" fmla="*/ 116 h 644"/>
                <a:gd name="T100" fmla="*/ 191 w 830"/>
                <a:gd name="T101" fmla="*/ 64 h 644"/>
                <a:gd name="T102" fmla="*/ 202 w 830"/>
                <a:gd name="T103" fmla="*/ 32 h 644"/>
                <a:gd name="T104" fmla="*/ 225 w 830"/>
                <a:gd name="T105" fmla="*/ 35 h 644"/>
                <a:gd name="T106" fmla="*/ 244 w 830"/>
                <a:gd name="T107" fmla="*/ 31 h 644"/>
                <a:gd name="T108" fmla="*/ 253 w 830"/>
                <a:gd name="T109" fmla="*/ 44 h 644"/>
                <a:gd name="T110" fmla="*/ 277 w 830"/>
                <a:gd name="T111" fmla="*/ 6 h 644"/>
                <a:gd name="T112" fmla="*/ 294 w 830"/>
                <a:gd name="T113" fmla="*/ 20 h 644"/>
                <a:gd name="T114" fmla="*/ 319 w 830"/>
                <a:gd name="T115" fmla="*/ 24 h 644"/>
                <a:gd name="T116" fmla="*/ 338 w 830"/>
                <a:gd name="T117" fmla="*/ 15 h 644"/>
                <a:gd name="T118" fmla="*/ 360 w 830"/>
                <a:gd name="T119" fmla="*/ 19 h 644"/>
                <a:gd name="T120" fmla="*/ 382 w 830"/>
                <a:gd name="T121" fmla="*/ 27 h 644"/>
                <a:gd name="T122" fmla="*/ 413 w 830"/>
                <a:gd name="T123" fmla="*/ 37 h 644"/>
                <a:gd name="T124" fmla="*/ 482 w 830"/>
                <a:gd name="T125" fmla="*/ 94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0" h="644">
                  <a:moveTo>
                    <a:pt x="519" y="137"/>
                  </a:moveTo>
                  <a:lnTo>
                    <a:pt x="516" y="141"/>
                  </a:lnTo>
                  <a:lnTo>
                    <a:pt x="514" y="145"/>
                  </a:lnTo>
                  <a:lnTo>
                    <a:pt x="507" y="156"/>
                  </a:lnTo>
                  <a:lnTo>
                    <a:pt x="507" y="158"/>
                  </a:lnTo>
                  <a:lnTo>
                    <a:pt x="506" y="158"/>
                  </a:lnTo>
                  <a:lnTo>
                    <a:pt x="504" y="160"/>
                  </a:lnTo>
                  <a:lnTo>
                    <a:pt x="504" y="161"/>
                  </a:lnTo>
                  <a:lnTo>
                    <a:pt x="502" y="164"/>
                  </a:lnTo>
                  <a:lnTo>
                    <a:pt x="498" y="170"/>
                  </a:lnTo>
                  <a:lnTo>
                    <a:pt x="495" y="173"/>
                  </a:lnTo>
                  <a:lnTo>
                    <a:pt x="494" y="174"/>
                  </a:lnTo>
                  <a:lnTo>
                    <a:pt x="492" y="176"/>
                  </a:lnTo>
                  <a:lnTo>
                    <a:pt x="491" y="176"/>
                  </a:lnTo>
                  <a:lnTo>
                    <a:pt x="491" y="177"/>
                  </a:lnTo>
                  <a:lnTo>
                    <a:pt x="489" y="178"/>
                  </a:lnTo>
                  <a:lnTo>
                    <a:pt x="487" y="178"/>
                  </a:lnTo>
                  <a:lnTo>
                    <a:pt x="487" y="181"/>
                  </a:lnTo>
                  <a:lnTo>
                    <a:pt x="486" y="185"/>
                  </a:lnTo>
                  <a:lnTo>
                    <a:pt x="485" y="190"/>
                  </a:lnTo>
                  <a:lnTo>
                    <a:pt x="485" y="194"/>
                  </a:lnTo>
                  <a:lnTo>
                    <a:pt x="486" y="199"/>
                  </a:lnTo>
                  <a:lnTo>
                    <a:pt x="486" y="206"/>
                  </a:lnTo>
                  <a:lnTo>
                    <a:pt x="486" y="216"/>
                  </a:lnTo>
                  <a:lnTo>
                    <a:pt x="486" y="219"/>
                  </a:lnTo>
                  <a:lnTo>
                    <a:pt x="485" y="222"/>
                  </a:lnTo>
                  <a:lnTo>
                    <a:pt x="486" y="222"/>
                  </a:lnTo>
                  <a:lnTo>
                    <a:pt x="487" y="223"/>
                  </a:lnTo>
                  <a:lnTo>
                    <a:pt x="494" y="224"/>
                  </a:lnTo>
                  <a:lnTo>
                    <a:pt x="495" y="224"/>
                  </a:lnTo>
                  <a:lnTo>
                    <a:pt x="495" y="226"/>
                  </a:lnTo>
                  <a:lnTo>
                    <a:pt x="495" y="224"/>
                  </a:lnTo>
                  <a:lnTo>
                    <a:pt x="496" y="224"/>
                  </a:lnTo>
                  <a:lnTo>
                    <a:pt x="499" y="224"/>
                  </a:lnTo>
                  <a:lnTo>
                    <a:pt x="500" y="224"/>
                  </a:lnTo>
                  <a:lnTo>
                    <a:pt x="503" y="222"/>
                  </a:lnTo>
                  <a:lnTo>
                    <a:pt x="504" y="222"/>
                  </a:lnTo>
                  <a:lnTo>
                    <a:pt x="507" y="222"/>
                  </a:lnTo>
                  <a:lnTo>
                    <a:pt x="510" y="222"/>
                  </a:lnTo>
                  <a:lnTo>
                    <a:pt x="511" y="222"/>
                  </a:lnTo>
                  <a:lnTo>
                    <a:pt x="514" y="220"/>
                  </a:lnTo>
                  <a:lnTo>
                    <a:pt x="515" y="220"/>
                  </a:lnTo>
                  <a:lnTo>
                    <a:pt x="517" y="220"/>
                  </a:lnTo>
                  <a:lnTo>
                    <a:pt x="519" y="220"/>
                  </a:lnTo>
                  <a:lnTo>
                    <a:pt x="520" y="220"/>
                  </a:lnTo>
                  <a:lnTo>
                    <a:pt x="521" y="220"/>
                  </a:lnTo>
                  <a:lnTo>
                    <a:pt x="525" y="218"/>
                  </a:lnTo>
                  <a:lnTo>
                    <a:pt x="531" y="216"/>
                  </a:lnTo>
                  <a:lnTo>
                    <a:pt x="532" y="215"/>
                  </a:lnTo>
                  <a:lnTo>
                    <a:pt x="533" y="215"/>
                  </a:lnTo>
                  <a:lnTo>
                    <a:pt x="537" y="216"/>
                  </a:lnTo>
                  <a:lnTo>
                    <a:pt x="539" y="216"/>
                  </a:lnTo>
                  <a:lnTo>
                    <a:pt x="539" y="218"/>
                  </a:lnTo>
                  <a:lnTo>
                    <a:pt x="540" y="220"/>
                  </a:lnTo>
                  <a:lnTo>
                    <a:pt x="540" y="222"/>
                  </a:lnTo>
                  <a:lnTo>
                    <a:pt x="541" y="222"/>
                  </a:lnTo>
                  <a:lnTo>
                    <a:pt x="544" y="222"/>
                  </a:lnTo>
                  <a:lnTo>
                    <a:pt x="545" y="222"/>
                  </a:lnTo>
                  <a:lnTo>
                    <a:pt x="546" y="222"/>
                  </a:lnTo>
                  <a:lnTo>
                    <a:pt x="548" y="222"/>
                  </a:lnTo>
                  <a:lnTo>
                    <a:pt x="548" y="220"/>
                  </a:lnTo>
                  <a:lnTo>
                    <a:pt x="549" y="220"/>
                  </a:lnTo>
                  <a:lnTo>
                    <a:pt x="549" y="222"/>
                  </a:lnTo>
                  <a:lnTo>
                    <a:pt x="548" y="224"/>
                  </a:lnTo>
                  <a:lnTo>
                    <a:pt x="548" y="226"/>
                  </a:lnTo>
                  <a:lnTo>
                    <a:pt x="546" y="227"/>
                  </a:lnTo>
                  <a:lnTo>
                    <a:pt x="544" y="227"/>
                  </a:lnTo>
                  <a:lnTo>
                    <a:pt x="544" y="227"/>
                  </a:lnTo>
                  <a:lnTo>
                    <a:pt x="543" y="228"/>
                  </a:lnTo>
                  <a:lnTo>
                    <a:pt x="543" y="230"/>
                  </a:lnTo>
                  <a:lnTo>
                    <a:pt x="541" y="231"/>
                  </a:lnTo>
                  <a:lnTo>
                    <a:pt x="540" y="232"/>
                  </a:lnTo>
                  <a:lnTo>
                    <a:pt x="539" y="234"/>
                  </a:lnTo>
                  <a:lnTo>
                    <a:pt x="539" y="235"/>
                  </a:lnTo>
                  <a:lnTo>
                    <a:pt x="539" y="237"/>
                  </a:lnTo>
                  <a:lnTo>
                    <a:pt x="539" y="239"/>
                  </a:lnTo>
                  <a:lnTo>
                    <a:pt x="537" y="240"/>
                  </a:lnTo>
                  <a:lnTo>
                    <a:pt x="536" y="240"/>
                  </a:lnTo>
                  <a:lnTo>
                    <a:pt x="535" y="241"/>
                  </a:lnTo>
                  <a:lnTo>
                    <a:pt x="535" y="243"/>
                  </a:lnTo>
                  <a:lnTo>
                    <a:pt x="536" y="245"/>
                  </a:lnTo>
                  <a:lnTo>
                    <a:pt x="537" y="248"/>
                  </a:lnTo>
                  <a:lnTo>
                    <a:pt x="540" y="251"/>
                  </a:lnTo>
                  <a:lnTo>
                    <a:pt x="540" y="252"/>
                  </a:lnTo>
                  <a:lnTo>
                    <a:pt x="541" y="253"/>
                  </a:lnTo>
                  <a:lnTo>
                    <a:pt x="541" y="259"/>
                  </a:lnTo>
                  <a:lnTo>
                    <a:pt x="543" y="261"/>
                  </a:lnTo>
                  <a:lnTo>
                    <a:pt x="544" y="265"/>
                  </a:lnTo>
                  <a:lnTo>
                    <a:pt x="545" y="266"/>
                  </a:lnTo>
                  <a:lnTo>
                    <a:pt x="552" y="270"/>
                  </a:lnTo>
                  <a:lnTo>
                    <a:pt x="553" y="272"/>
                  </a:lnTo>
                  <a:lnTo>
                    <a:pt x="553" y="273"/>
                  </a:lnTo>
                  <a:lnTo>
                    <a:pt x="554" y="276"/>
                  </a:lnTo>
                  <a:lnTo>
                    <a:pt x="554" y="277"/>
                  </a:lnTo>
                  <a:lnTo>
                    <a:pt x="556" y="280"/>
                  </a:lnTo>
                  <a:lnTo>
                    <a:pt x="557" y="281"/>
                  </a:lnTo>
                  <a:lnTo>
                    <a:pt x="560" y="282"/>
                  </a:lnTo>
                  <a:lnTo>
                    <a:pt x="562" y="282"/>
                  </a:lnTo>
                  <a:lnTo>
                    <a:pt x="565" y="284"/>
                  </a:lnTo>
                  <a:lnTo>
                    <a:pt x="566" y="286"/>
                  </a:lnTo>
                  <a:lnTo>
                    <a:pt x="568" y="294"/>
                  </a:lnTo>
                  <a:lnTo>
                    <a:pt x="568" y="295"/>
                  </a:lnTo>
                  <a:lnTo>
                    <a:pt x="569" y="298"/>
                  </a:lnTo>
                  <a:lnTo>
                    <a:pt x="570" y="298"/>
                  </a:lnTo>
                  <a:lnTo>
                    <a:pt x="571" y="299"/>
                  </a:lnTo>
                  <a:lnTo>
                    <a:pt x="571" y="301"/>
                  </a:lnTo>
                  <a:lnTo>
                    <a:pt x="573" y="302"/>
                  </a:lnTo>
                  <a:lnTo>
                    <a:pt x="574" y="302"/>
                  </a:lnTo>
                  <a:lnTo>
                    <a:pt x="575" y="305"/>
                  </a:lnTo>
                  <a:lnTo>
                    <a:pt x="575" y="306"/>
                  </a:lnTo>
                  <a:lnTo>
                    <a:pt x="575" y="309"/>
                  </a:lnTo>
                  <a:lnTo>
                    <a:pt x="577" y="310"/>
                  </a:lnTo>
                  <a:lnTo>
                    <a:pt x="579" y="311"/>
                  </a:lnTo>
                  <a:lnTo>
                    <a:pt x="585" y="315"/>
                  </a:lnTo>
                  <a:lnTo>
                    <a:pt x="586" y="314"/>
                  </a:lnTo>
                  <a:lnTo>
                    <a:pt x="587" y="314"/>
                  </a:lnTo>
                  <a:lnTo>
                    <a:pt x="589" y="314"/>
                  </a:lnTo>
                  <a:lnTo>
                    <a:pt x="593" y="319"/>
                  </a:lnTo>
                  <a:lnTo>
                    <a:pt x="598" y="322"/>
                  </a:lnTo>
                  <a:lnTo>
                    <a:pt x="604" y="328"/>
                  </a:lnTo>
                  <a:lnTo>
                    <a:pt x="608" y="332"/>
                  </a:lnTo>
                  <a:lnTo>
                    <a:pt x="610" y="334"/>
                  </a:lnTo>
                  <a:lnTo>
                    <a:pt x="615" y="335"/>
                  </a:lnTo>
                  <a:lnTo>
                    <a:pt x="620" y="338"/>
                  </a:lnTo>
                  <a:lnTo>
                    <a:pt x="625" y="339"/>
                  </a:lnTo>
                  <a:lnTo>
                    <a:pt x="629" y="340"/>
                  </a:lnTo>
                  <a:lnTo>
                    <a:pt x="633" y="342"/>
                  </a:lnTo>
                  <a:lnTo>
                    <a:pt x="639" y="344"/>
                  </a:lnTo>
                  <a:lnTo>
                    <a:pt x="644" y="345"/>
                  </a:lnTo>
                  <a:lnTo>
                    <a:pt x="649" y="347"/>
                  </a:lnTo>
                  <a:lnTo>
                    <a:pt x="654" y="348"/>
                  </a:lnTo>
                  <a:lnTo>
                    <a:pt x="660" y="351"/>
                  </a:lnTo>
                  <a:lnTo>
                    <a:pt x="664" y="352"/>
                  </a:lnTo>
                  <a:lnTo>
                    <a:pt x="668" y="353"/>
                  </a:lnTo>
                  <a:lnTo>
                    <a:pt x="673" y="355"/>
                  </a:lnTo>
                  <a:lnTo>
                    <a:pt x="678" y="356"/>
                  </a:lnTo>
                  <a:lnTo>
                    <a:pt x="683" y="357"/>
                  </a:lnTo>
                  <a:lnTo>
                    <a:pt x="689" y="359"/>
                  </a:lnTo>
                  <a:lnTo>
                    <a:pt x="694" y="361"/>
                  </a:lnTo>
                  <a:lnTo>
                    <a:pt x="697" y="363"/>
                  </a:lnTo>
                  <a:lnTo>
                    <a:pt x="702" y="364"/>
                  </a:lnTo>
                  <a:lnTo>
                    <a:pt x="707" y="365"/>
                  </a:lnTo>
                  <a:lnTo>
                    <a:pt x="711" y="368"/>
                  </a:lnTo>
                  <a:lnTo>
                    <a:pt x="716" y="369"/>
                  </a:lnTo>
                  <a:lnTo>
                    <a:pt x="722" y="371"/>
                  </a:lnTo>
                  <a:lnTo>
                    <a:pt x="725" y="372"/>
                  </a:lnTo>
                  <a:lnTo>
                    <a:pt x="729" y="374"/>
                  </a:lnTo>
                  <a:lnTo>
                    <a:pt x="735" y="376"/>
                  </a:lnTo>
                  <a:lnTo>
                    <a:pt x="739" y="377"/>
                  </a:lnTo>
                  <a:lnTo>
                    <a:pt x="744" y="378"/>
                  </a:lnTo>
                  <a:lnTo>
                    <a:pt x="749" y="381"/>
                  </a:lnTo>
                  <a:lnTo>
                    <a:pt x="754" y="382"/>
                  </a:lnTo>
                  <a:lnTo>
                    <a:pt x="758" y="384"/>
                  </a:lnTo>
                  <a:lnTo>
                    <a:pt x="762" y="385"/>
                  </a:lnTo>
                  <a:lnTo>
                    <a:pt x="768" y="386"/>
                  </a:lnTo>
                  <a:lnTo>
                    <a:pt x="770" y="388"/>
                  </a:lnTo>
                  <a:lnTo>
                    <a:pt x="774" y="389"/>
                  </a:lnTo>
                  <a:lnTo>
                    <a:pt x="779" y="389"/>
                  </a:lnTo>
                  <a:lnTo>
                    <a:pt x="787" y="389"/>
                  </a:lnTo>
                  <a:lnTo>
                    <a:pt x="795" y="389"/>
                  </a:lnTo>
                  <a:lnTo>
                    <a:pt x="804" y="389"/>
                  </a:lnTo>
                  <a:lnTo>
                    <a:pt x="811" y="389"/>
                  </a:lnTo>
                  <a:lnTo>
                    <a:pt x="822" y="389"/>
                  </a:lnTo>
                  <a:lnTo>
                    <a:pt x="830" y="389"/>
                  </a:lnTo>
                  <a:lnTo>
                    <a:pt x="827" y="392"/>
                  </a:lnTo>
                  <a:lnTo>
                    <a:pt x="823" y="394"/>
                  </a:lnTo>
                  <a:lnTo>
                    <a:pt x="822" y="397"/>
                  </a:lnTo>
                  <a:lnTo>
                    <a:pt x="819" y="399"/>
                  </a:lnTo>
                  <a:lnTo>
                    <a:pt x="816" y="402"/>
                  </a:lnTo>
                  <a:lnTo>
                    <a:pt x="814" y="405"/>
                  </a:lnTo>
                  <a:lnTo>
                    <a:pt x="811" y="407"/>
                  </a:lnTo>
                  <a:lnTo>
                    <a:pt x="808" y="410"/>
                  </a:lnTo>
                  <a:lnTo>
                    <a:pt x="806" y="414"/>
                  </a:lnTo>
                  <a:lnTo>
                    <a:pt x="804" y="414"/>
                  </a:lnTo>
                  <a:lnTo>
                    <a:pt x="802" y="417"/>
                  </a:lnTo>
                  <a:lnTo>
                    <a:pt x="799" y="418"/>
                  </a:lnTo>
                  <a:lnTo>
                    <a:pt x="797" y="421"/>
                  </a:lnTo>
                  <a:lnTo>
                    <a:pt x="794" y="423"/>
                  </a:lnTo>
                  <a:lnTo>
                    <a:pt x="791" y="426"/>
                  </a:lnTo>
                  <a:lnTo>
                    <a:pt x="790" y="428"/>
                  </a:lnTo>
                  <a:lnTo>
                    <a:pt x="787" y="431"/>
                  </a:lnTo>
                  <a:lnTo>
                    <a:pt x="785" y="434"/>
                  </a:lnTo>
                  <a:lnTo>
                    <a:pt x="781" y="436"/>
                  </a:lnTo>
                  <a:lnTo>
                    <a:pt x="778" y="439"/>
                  </a:lnTo>
                  <a:lnTo>
                    <a:pt x="776" y="442"/>
                  </a:lnTo>
                  <a:lnTo>
                    <a:pt x="773" y="444"/>
                  </a:lnTo>
                  <a:lnTo>
                    <a:pt x="770" y="447"/>
                  </a:lnTo>
                  <a:lnTo>
                    <a:pt x="768" y="450"/>
                  </a:lnTo>
                  <a:lnTo>
                    <a:pt x="765" y="452"/>
                  </a:lnTo>
                  <a:lnTo>
                    <a:pt x="761" y="455"/>
                  </a:lnTo>
                  <a:lnTo>
                    <a:pt x="758" y="457"/>
                  </a:lnTo>
                  <a:lnTo>
                    <a:pt x="757" y="460"/>
                  </a:lnTo>
                  <a:lnTo>
                    <a:pt x="754" y="463"/>
                  </a:lnTo>
                  <a:lnTo>
                    <a:pt x="753" y="464"/>
                  </a:lnTo>
                  <a:lnTo>
                    <a:pt x="751" y="467"/>
                  </a:lnTo>
                  <a:lnTo>
                    <a:pt x="748" y="469"/>
                  </a:lnTo>
                  <a:lnTo>
                    <a:pt x="747" y="469"/>
                  </a:lnTo>
                  <a:lnTo>
                    <a:pt x="745" y="471"/>
                  </a:lnTo>
                  <a:lnTo>
                    <a:pt x="744" y="473"/>
                  </a:lnTo>
                  <a:lnTo>
                    <a:pt x="740" y="477"/>
                  </a:lnTo>
                  <a:lnTo>
                    <a:pt x="736" y="481"/>
                  </a:lnTo>
                  <a:lnTo>
                    <a:pt x="733" y="482"/>
                  </a:lnTo>
                  <a:lnTo>
                    <a:pt x="729" y="486"/>
                  </a:lnTo>
                  <a:lnTo>
                    <a:pt x="727" y="490"/>
                  </a:lnTo>
                  <a:lnTo>
                    <a:pt x="724" y="494"/>
                  </a:lnTo>
                  <a:lnTo>
                    <a:pt x="720" y="497"/>
                  </a:lnTo>
                  <a:lnTo>
                    <a:pt x="716" y="501"/>
                  </a:lnTo>
                  <a:lnTo>
                    <a:pt x="710" y="507"/>
                  </a:lnTo>
                  <a:lnTo>
                    <a:pt x="704" y="514"/>
                  </a:lnTo>
                  <a:lnTo>
                    <a:pt x="698" y="521"/>
                  </a:lnTo>
                  <a:lnTo>
                    <a:pt x="694" y="526"/>
                  </a:lnTo>
                  <a:lnTo>
                    <a:pt x="693" y="527"/>
                  </a:lnTo>
                  <a:lnTo>
                    <a:pt x="687" y="534"/>
                  </a:lnTo>
                  <a:lnTo>
                    <a:pt x="681" y="540"/>
                  </a:lnTo>
                  <a:lnTo>
                    <a:pt x="674" y="546"/>
                  </a:lnTo>
                  <a:lnTo>
                    <a:pt x="669" y="552"/>
                  </a:lnTo>
                  <a:lnTo>
                    <a:pt x="665" y="556"/>
                  </a:lnTo>
                  <a:lnTo>
                    <a:pt x="662" y="561"/>
                  </a:lnTo>
                  <a:lnTo>
                    <a:pt x="660" y="563"/>
                  </a:lnTo>
                  <a:lnTo>
                    <a:pt x="657" y="561"/>
                  </a:lnTo>
                  <a:lnTo>
                    <a:pt x="654" y="561"/>
                  </a:lnTo>
                  <a:lnTo>
                    <a:pt x="650" y="561"/>
                  </a:lnTo>
                  <a:lnTo>
                    <a:pt x="648" y="561"/>
                  </a:lnTo>
                  <a:lnTo>
                    <a:pt x="645" y="561"/>
                  </a:lnTo>
                  <a:lnTo>
                    <a:pt x="643" y="561"/>
                  </a:lnTo>
                  <a:lnTo>
                    <a:pt x="641" y="561"/>
                  </a:lnTo>
                  <a:lnTo>
                    <a:pt x="639" y="561"/>
                  </a:lnTo>
                  <a:lnTo>
                    <a:pt x="636" y="560"/>
                  </a:lnTo>
                  <a:lnTo>
                    <a:pt x="633" y="560"/>
                  </a:lnTo>
                  <a:lnTo>
                    <a:pt x="632" y="560"/>
                  </a:lnTo>
                  <a:lnTo>
                    <a:pt x="628" y="560"/>
                  </a:lnTo>
                  <a:lnTo>
                    <a:pt x="625" y="560"/>
                  </a:lnTo>
                  <a:lnTo>
                    <a:pt x="623" y="560"/>
                  </a:lnTo>
                  <a:lnTo>
                    <a:pt x="619" y="560"/>
                  </a:lnTo>
                  <a:lnTo>
                    <a:pt x="616" y="560"/>
                  </a:lnTo>
                  <a:lnTo>
                    <a:pt x="614" y="559"/>
                  </a:lnTo>
                  <a:lnTo>
                    <a:pt x="611" y="559"/>
                  </a:lnTo>
                  <a:lnTo>
                    <a:pt x="607" y="559"/>
                  </a:lnTo>
                  <a:lnTo>
                    <a:pt x="604" y="560"/>
                  </a:lnTo>
                  <a:lnTo>
                    <a:pt x="602" y="561"/>
                  </a:lnTo>
                  <a:lnTo>
                    <a:pt x="599" y="561"/>
                  </a:lnTo>
                  <a:lnTo>
                    <a:pt x="594" y="563"/>
                  </a:lnTo>
                  <a:lnTo>
                    <a:pt x="590" y="564"/>
                  </a:lnTo>
                  <a:lnTo>
                    <a:pt x="583" y="565"/>
                  </a:lnTo>
                  <a:lnTo>
                    <a:pt x="579" y="568"/>
                  </a:lnTo>
                  <a:lnTo>
                    <a:pt x="573" y="571"/>
                  </a:lnTo>
                  <a:lnTo>
                    <a:pt x="568" y="573"/>
                  </a:lnTo>
                  <a:lnTo>
                    <a:pt x="561" y="576"/>
                  </a:lnTo>
                  <a:lnTo>
                    <a:pt x="556" y="580"/>
                  </a:lnTo>
                  <a:lnTo>
                    <a:pt x="552" y="583"/>
                  </a:lnTo>
                  <a:lnTo>
                    <a:pt x="550" y="584"/>
                  </a:lnTo>
                  <a:lnTo>
                    <a:pt x="550" y="587"/>
                  </a:lnTo>
                  <a:lnTo>
                    <a:pt x="549" y="590"/>
                  </a:lnTo>
                  <a:lnTo>
                    <a:pt x="548" y="592"/>
                  </a:lnTo>
                  <a:lnTo>
                    <a:pt x="546" y="594"/>
                  </a:lnTo>
                  <a:lnTo>
                    <a:pt x="544" y="596"/>
                  </a:lnTo>
                  <a:lnTo>
                    <a:pt x="541" y="597"/>
                  </a:lnTo>
                  <a:lnTo>
                    <a:pt x="539" y="597"/>
                  </a:lnTo>
                  <a:lnTo>
                    <a:pt x="531" y="598"/>
                  </a:lnTo>
                  <a:lnTo>
                    <a:pt x="521" y="600"/>
                  </a:lnTo>
                  <a:lnTo>
                    <a:pt x="515" y="601"/>
                  </a:lnTo>
                  <a:lnTo>
                    <a:pt x="510" y="601"/>
                  </a:lnTo>
                  <a:lnTo>
                    <a:pt x="507" y="601"/>
                  </a:lnTo>
                  <a:lnTo>
                    <a:pt x="504" y="602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5" y="608"/>
                  </a:lnTo>
                  <a:lnTo>
                    <a:pt x="494" y="608"/>
                  </a:lnTo>
                  <a:lnTo>
                    <a:pt x="494" y="609"/>
                  </a:lnTo>
                  <a:lnTo>
                    <a:pt x="494" y="610"/>
                  </a:lnTo>
                  <a:lnTo>
                    <a:pt x="494" y="612"/>
                  </a:lnTo>
                  <a:lnTo>
                    <a:pt x="492" y="612"/>
                  </a:lnTo>
                  <a:lnTo>
                    <a:pt x="492" y="613"/>
                  </a:lnTo>
                  <a:lnTo>
                    <a:pt x="489" y="614"/>
                  </a:lnTo>
                  <a:lnTo>
                    <a:pt x="487" y="614"/>
                  </a:lnTo>
                  <a:lnTo>
                    <a:pt x="485" y="613"/>
                  </a:lnTo>
                  <a:lnTo>
                    <a:pt x="482" y="612"/>
                  </a:lnTo>
                  <a:lnTo>
                    <a:pt x="479" y="613"/>
                  </a:lnTo>
                  <a:lnTo>
                    <a:pt x="478" y="613"/>
                  </a:lnTo>
                  <a:lnTo>
                    <a:pt x="477" y="613"/>
                  </a:lnTo>
                  <a:lnTo>
                    <a:pt x="475" y="613"/>
                  </a:lnTo>
                  <a:lnTo>
                    <a:pt x="471" y="614"/>
                  </a:lnTo>
                  <a:lnTo>
                    <a:pt x="470" y="614"/>
                  </a:lnTo>
                  <a:lnTo>
                    <a:pt x="467" y="614"/>
                  </a:lnTo>
                  <a:lnTo>
                    <a:pt x="461" y="615"/>
                  </a:lnTo>
                  <a:lnTo>
                    <a:pt x="454" y="615"/>
                  </a:lnTo>
                  <a:lnTo>
                    <a:pt x="452" y="615"/>
                  </a:lnTo>
                  <a:lnTo>
                    <a:pt x="449" y="614"/>
                  </a:lnTo>
                  <a:lnTo>
                    <a:pt x="446" y="612"/>
                  </a:lnTo>
                  <a:lnTo>
                    <a:pt x="444" y="608"/>
                  </a:lnTo>
                  <a:lnTo>
                    <a:pt x="442" y="606"/>
                  </a:lnTo>
                  <a:lnTo>
                    <a:pt x="441" y="606"/>
                  </a:lnTo>
                  <a:lnTo>
                    <a:pt x="438" y="605"/>
                  </a:lnTo>
                  <a:lnTo>
                    <a:pt x="437" y="605"/>
                  </a:lnTo>
                  <a:lnTo>
                    <a:pt x="437" y="604"/>
                  </a:lnTo>
                  <a:lnTo>
                    <a:pt x="436" y="602"/>
                  </a:lnTo>
                  <a:lnTo>
                    <a:pt x="435" y="601"/>
                  </a:lnTo>
                  <a:lnTo>
                    <a:pt x="431" y="598"/>
                  </a:lnTo>
                  <a:lnTo>
                    <a:pt x="429" y="597"/>
                  </a:lnTo>
                  <a:lnTo>
                    <a:pt x="427" y="598"/>
                  </a:lnTo>
                  <a:lnTo>
                    <a:pt x="421" y="601"/>
                  </a:lnTo>
                  <a:lnTo>
                    <a:pt x="415" y="604"/>
                  </a:lnTo>
                  <a:lnTo>
                    <a:pt x="410" y="606"/>
                  </a:lnTo>
                  <a:lnTo>
                    <a:pt x="408" y="608"/>
                  </a:lnTo>
                  <a:lnTo>
                    <a:pt x="404" y="608"/>
                  </a:lnTo>
                  <a:lnTo>
                    <a:pt x="398" y="610"/>
                  </a:lnTo>
                  <a:lnTo>
                    <a:pt x="396" y="610"/>
                  </a:lnTo>
                  <a:lnTo>
                    <a:pt x="394" y="612"/>
                  </a:lnTo>
                  <a:lnTo>
                    <a:pt x="388" y="614"/>
                  </a:lnTo>
                  <a:lnTo>
                    <a:pt x="383" y="617"/>
                  </a:lnTo>
                  <a:lnTo>
                    <a:pt x="379" y="619"/>
                  </a:lnTo>
                  <a:lnTo>
                    <a:pt x="378" y="621"/>
                  </a:lnTo>
                  <a:lnTo>
                    <a:pt x="378" y="623"/>
                  </a:lnTo>
                  <a:lnTo>
                    <a:pt x="375" y="629"/>
                  </a:lnTo>
                  <a:lnTo>
                    <a:pt x="375" y="630"/>
                  </a:lnTo>
                  <a:lnTo>
                    <a:pt x="374" y="631"/>
                  </a:lnTo>
                  <a:lnTo>
                    <a:pt x="369" y="635"/>
                  </a:lnTo>
                  <a:lnTo>
                    <a:pt x="366" y="639"/>
                  </a:lnTo>
                  <a:lnTo>
                    <a:pt x="363" y="639"/>
                  </a:lnTo>
                  <a:lnTo>
                    <a:pt x="362" y="643"/>
                  </a:lnTo>
                  <a:lnTo>
                    <a:pt x="362" y="644"/>
                  </a:lnTo>
                  <a:lnTo>
                    <a:pt x="360" y="644"/>
                  </a:lnTo>
                  <a:lnTo>
                    <a:pt x="358" y="643"/>
                  </a:lnTo>
                  <a:lnTo>
                    <a:pt x="358" y="642"/>
                  </a:lnTo>
                  <a:lnTo>
                    <a:pt x="356" y="642"/>
                  </a:lnTo>
                  <a:lnTo>
                    <a:pt x="349" y="642"/>
                  </a:lnTo>
                  <a:lnTo>
                    <a:pt x="349" y="641"/>
                  </a:lnTo>
                  <a:lnTo>
                    <a:pt x="349" y="639"/>
                  </a:lnTo>
                  <a:lnTo>
                    <a:pt x="349" y="639"/>
                  </a:lnTo>
                  <a:lnTo>
                    <a:pt x="346" y="641"/>
                  </a:lnTo>
                  <a:lnTo>
                    <a:pt x="345" y="641"/>
                  </a:lnTo>
                  <a:lnTo>
                    <a:pt x="342" y="641"/>
                  </a:lnTo>
                  <a:lnTo>
                    <a:pt x="337" y="639"/>
                  </a:lnTo>
                  <a:lnTo>
                    <a:pt x="336" y="639"/>
                  </a:lnTo>
                  <a:lnTo>
                    <a:pt x="333" y="639"/>
                  </a:lnTo>
                  <a:lnTo>
                    <a:pt x="332" y="639"/>
                  </a:lnTo>
                  <a:lnTo>
                    <a:pt x="331" y="639"/>
                  </a:lnTo>
                  <a:lnTo>
                    <a:pt x="328" y="639"/>
                  </a:lnTo>
                  <a:lnTo>
                    <a:pt x="327" y="639"/>
                  </a:lnTo>
                  <a:lnTo>
                    <a:pt x="321" y="639"/>
                  </a:lnTo>
                  <a:lnTo>
                    <a:pt x="317" y="637"/>
                  </a:lnTo>
                  <a:lnTo>
                    <a:pt x="316" y="637"/>
                  </a:lnTo>
                  <a:lnTo>
                    <a:pt x="316" y="635"/>
                  </a:lnTo>
                  <a:lnTo>
                    <a:pt x="313" y="634"/>
                  </a:lnTo>
                  <a:lnTo>
                    <a:pt x="313" y="635"/>
                  </a:lnTo>
                  <a:lnTo>
                    <a:pt x="311" y="635"/>
                  </a:lnTo>
                  <a:lnTo>
                    <a:pt x="309" y="634"/>
                  </a:lnTo>
                  <a:lnTo>
                    <a:pt x="308" y="634"/>
                  </a:lnTo>
                  <a:lnTo>
                    <a:pt x="307" y="634"/>
                  </a:lnTo>
                  <a:lnTo>
                    <a:pt x="307" y="633"/>
                  </a:lnTo>
                  <a:lnTo>
                    <a:pt x="306" y="633"/>
                  </a:lnTo>
                  <a:lnTo>
                    <a:pt x="306" y="631"/>
                  </a:lnTo>
                  <a:lnTo>
                    <a:pt x="304" y="633"/>
                  </a:lnTo>
                  <a:lnTo>
                    <a:pt x="304" y="634"/>
                  </a:lnTo>
                  <a:lnTo>
                    <a:pt x="302" y="635"/>
                  </a:lnTo>
                  <a:lnTo>
                    <a:pt x="298" y="635"/>
                  </a:lnTo>
                  <a:lnTo>
                    <a:pt x="292" y="634"/>
                  </a:lnTo>
                  <a:lnTo>
                    <a:pt x="286" y="634"/>
                  </a:lnTo>
                  <a:lnTo>
                    <a:pt x="286" y="634"/>
                  </a:lnTo>
                  <a:lnTo>
                    <a:pt x="283" y="634"/>
                  </a:lnTo>
                  <a:lnTo>
                    <a:pt x="282" y="633"/>
                  </a:lnTo>
                  <a:lnTo>
                    <a:pt x="281" y="633"/>
                  </a:lnTo>
                  <a:lnTo>
                    <a:pt x="279" y="631"/>
                  </a:lnTo>
                  <a:lnTo>
                    <a:pt x="278" y="631"/>
                  </a:lnTo>
                  <a:lnTo>
                    <a:pt x="277" y="629"/>
                  </a:lnTo>
                  <a:lnTo>
                    <a:pt x="275" y="627"/>
                  </a:lnTo>
                  <a:lnTo>
                    <a:pt x="274" y="626"/>
                  </a:lnTo>
                  <a:lnTo>
                    <a:pt x="269" y="622"/>
                  </a:lnTo>
                  <a:lnTo>
                    <a:pt x="262" y="619"/>
                  </a:lnTo>
                  <a:lnTo>
                    <a:pt x="257" y="615"/>
                  </a:lnTo>
                  <a:lnTo>
                    <a:pt x="253" y="612"/>
                  </a:lnTo>
                  <a:lnTo>
                    <a:pt x="248" y="609"/>
                  </a:lnTo>
                  <a:lnTo>
                    <a:pt x="241" y="606"/>
                  </a:lnTo>
                  <a:lnTo>
                    <a:pt x="236" y="602"/>
                  </a:lnTo>
                  <a:lnTo>
                    <a:pt x="230" y="598"/>
                  </a:lnTo>
                  <a:lnTo>
                    <a:pt x="227" y="597"/>
                  </a:lnTo>
                  <a:lnTo>
                    <a:pt x="227" y="596"/>
                  </a:lnTo>
                  <a:lnTo>
                    <a:pt x="225" y="594"/>
                  </a:lnTo>
                  <a:lnTo>
                    <a:pt x="225" y="593"/>
                  </a:lnTo>
                  <a:lnTo>
                    <a:pt x="224" y="593"/>
                  </a:lnTo>
                  <a:lnTo>
                    <a:pt x="223" y="593"/>
                  </a:lnTo>
                  <a:lnTo>
                    <a:pt x="223" y="592"/>
                  </a:lnTo>
                  <a:lnTo>
                    <a:pt x="223" y="592"/>
                  </a:lnTo>
                  <a:lnTo>
                    <a:pt x="220" y="590"/>
                  </a:lnTo>
                  <a:lnTo>
                    <a:pt x="216" y="589"/>
                  </a:lnTo>
                  <a:lnTo>
                    <a:pt x="213" y="588"/>
                  </a:lnTo>
                  <a:lnTo>
                    <a:pt x="202" y="588"/>
                  </a:lnTo>
                  <a:lnTo>
                    <a:pt x="200" y="588"/>
                  </a:lnTo>
                  <a:lnTo>
                    <a:pt x="191" y="588"/>
                  </a:lnTo>
                  <a:lnTo>
                    <a:pt x="182" y="588"/>
                  </a:lnTo>
                  <a:lnTo>
                    <a:pt x="180" y="588"/>
                  </a:lnTo>
                  <a:lnTo>
                    <a:pt x="179" y="587"/>
                  </a:lnTo>
                  <a:lnTo>
                    <a:pt x="177" y="588"/>
                  </a:lnTo>
                  <a:lnTo>
                    <a:pt x="169" y="588"/>
                  </a:lnTo>
                  <a:lnTo>
                    <a:pt x="167" y="587"/>
                  </a:lnTo>
                  <a:lnTo>
                    <a:pt x="166" y="587"/>
                  </a:lnTo>
                  <a:lnTo>
                    <a:pt x="163" y="584"/>
                  </a:lnTo>
                  <a:lnTo>
                    <a:pt x="162" y="584"/>
                  </a:lnTo>
                  <a:lnTo>
                    <a:pt x="162" y="583"/>
                  </a:lnTo>
                  <a:lnTo>
                    <a:pt x="162" y="581"/>
                  </a:lnTo>
                  <a:lnTo>
                    <a:pt x="162" y="580"/>
                  </a:lnTo>
                  <a:lnTo>
                    <a:pt x="161" y="579"/>
                  </a:lnTo>
                  <a:lnTo>
                    <a:pt x="161" y="577"/>
                  </a:lnTo>
                  <a:lnTo>
                    <a:pt x="154" y="569"/>
                  </a:lnTo>
                  <a:lnTo>
                    <a:pt x="153" y="568"/>
                  </a:lnTo>
                  <a:lnTo>
                    <a:pt x="153" y="565"/>
                  </a:lnTo>
                  <a:lnTo>
                    <a:pt x="153" y="552"/>
                  </a:lnTo>
                  <a:lnTo>
                    <a:pt x="155" y="550"/>
                  </a:lnTo>
                  <a:lnTo>
                    <a:pt x="155" y="548"/>
                  </a:lnTo>
                  <a:lnTo>
                    <a:pt x="155" y="547"/>
                  </a:lnTo>
                  <a:lnTo>
                    <a:pt x="155" y="546"/>
                  </a:lnTo>
                  <a:lnTo>
                    <a:pt x="154" y="544"/>
                  </a:lnTo>
                  <a:lnTo>
                    <a:pt x="154" y="543"/>
                  </a:lnTo>
                  <a:lnTo>
                    <a:pt x="154" y="542"/>
                  </a:lnTo>
                  <a:lnTo>
                    <a:pt x="155" y="539"/>
                  </a:lnTo>
                  <a:lnTo>
                    <a:pt x="153" y="538"/>
                  </a:lnTo>
                  <a:lnTo>
                    <a:pt x="149" y="535"/>
                  </a:lnTo>
                  <a:lnTo>
                    <a:pt x="148" y="535"/>
                  </a:lnTo>
                  <a:lnTo>
                    <a:pt x="146" y="535"/>
                  </a:lnTo>
                  <a:lnTo>
                    <a:pt x="145" y="536"/>
                  </a:lnTo>
                  <a:lnTo>
                    <a:pt x="144" y="536"/>
                  </a:lnTo>
                  <a:lnTo>
                    <a:pt x="142" y="536"/>
                  </a:lnTo>
                  <a:lnTo>
                    <a:pt x="140" y="534"/>
                  </a:lnTo>
                  <a:lnTo>
                    <a:pt x="138" y="533"/>
                  </a:lnTo>
                  <a:lnTo>
                    <a:pt x="137" y="533"/>
                  </a:lnTo>
                  <a:lnTo>
                    <a:pt x="136" y="533"/>
                  </a:lnTo>
                  <a:lnTo>
                    <a:pt x="134" y="533"/>
                  </a:lnTo>
                  <a:lnTo>
                    <a:pt x="133" y="534"/>
                  </a:lnTo>
                  <a:lnTo>
                    <a:pt x="130" y="536"/>
                  </a:lnTo>
                  <a:lnTo>
                    <a:pt x="129" y="538"/>
                  </a:lnTo>
                  <a:lnTo>
                    <a:pt x="128" y="538"/>
                  </a:lnTo>
                  <a:lnTo>
                    <a:pt x="128" y="536"/>
                  </a:lnTo>
                  <a:lnTo>
                    <a:pt x="126" y="536"/>
                  </a:lnTo>
                  <a:lnTo>
                    <a:pt x="125" y="533"/>
                  </a:lnTo>
                  <a:lnTo>
                    <a:pt x="125" y="531"/>
                  </a:lnTo>
                  <a:lnTo>
                    <a:pt x="126" y="530"/>
                  </a:lnTo>
                  <a:lnTo>
                    <a:pt x="126" y="529"/>
                  </a:lnTo>
                  <a:lnTo>
                    <a:pt x="125" y="529"/>
                  </a:lnTo>
                  <a:lnTo>
                    <a:pt x="124" y="526"/>
                  </a:lnTo>
                  <a:lnTo>
                    <a:pt x="119" y="523"/>
                  </a:lnTo>
                  <a:lnTo>
                    <a:pt x="116" y="522"/>
                  </a:lnTo>
                  <a:lnTo>
                    <a:pt x="116" y="521"/>
                  </a:lnTo>
                  <a:lnTo>
                    <a:pt x="115" y="517"/>
                  </a:lnTo>
                  <a:lnTo>
                    <a:pt x="115" y="515"/>
                  </a:lnTo>
                  <a:lnTo>
                    <a:pt x="109" y="510"/>
                  </a:lnTo>
                  <a:lnTo>
                    <a:pt x="109" y="509"/>
                  </a:lnTo>
                  <a:lnTo>
                    <a:pt x="109" y="507"/>
                  </a:lnTo>
                  <a:lnTo>
                    <a:pt x="109" y="506"/>
                  </a:lnTo>
                  <a:lnTo>
                    <a:pt x="109" y="505"/>
                  </a:lnTo>
                  <a:lnTo>
                    <a:pt x="108" y="505"/>
                  </a:lnTo>
                  <a:lnTo>
                    <a:pt x="108" y="504"/>
                  </a:lnTo>
                  <a:lnTo>
                    <a:pt x="108" y="502"/>
                  </a:lnTo>
                  <a:lnTo>
                    <a:pt x="109" y="501"/>
                  </a:lnTo>
                  <a:lnTo>
                    <a:pt x="108" y="501"/>
                  </a:lnTo>
                  <a:lnTo>
                    <a:pt x="108" y="497"/>
                  </a:lnTo>
                  <a:lnTo>
                    <a:pt x="108" y="496"/>
                  </a:lnTo>
                  <a:lnTo>
                    <a:pt x="107" y="496"/>
                  </a:lnTo>
                  <a:lnTo>
                    <a:pt x="105" y="494"/>
                  </a:lnTo>
                  <a:lnTo>
                    <a:pt x="104" y="493"/>
                  </a:lnTo>
                  <a:lnTo>
                    <a:pt x="104" y="490"/>
                  </a:lnTo>
                  <a:lnTo>
                    <a:pt x="101" y="486"/>
                  </a:lnTo>
                  <a:lnTo>
                    <a:pt x="101" y="485"/>
                  </a:lnTo>
                  <a:lnTo>
                    <a:pt x="101" y="482"/>
                  </a:lnTo>
                  <a:lnTo>
                    <a:pt x="101" y="481"/>
                  </a:lnTo>
                  <a:lnTo>
                    <a:pt x="99" y="477"/>
                  </a:lnTo>
                  <a:lnTo>
                    <a:pt x="98" y="477"/>
                  </a:lnTo>
                  <a:lnTo>
                    <a:pt x="98" y="473"/>
                  </a:lnTo>
                  <a:lnTo>
                    <a:pt x="96" y="471"/>
                  </a:lnTo>
                  <a:lnTo>
                    <a:pt x="96" y="468"/>
                  </a:lnTo>
                  <a:lnTo>
                    <a:pt x="96" y="465"/>
                  </a:lnTo>
                  <a:lnTo>
                    <a:pt x="95" y="464"/>
                  </a:lnTo>
                  <a:lnTo>
                    <a:pt x="95" y="463"/>
                  </a:lnTo>
                  <a:lnTo>
                    <a:pt x="91" y="460"/>
                  </a:lnTo>
                  <a:lnTo>
                    <a:pt x="90" y="460"/>
                  </a:lnTo>
                  <a:lnTo>
                    <a:pt x="88" y="459"/>
                  </a:lnTo>
                  <a:lnTo>
                    <a:pt x="86" y="459"/>
                  </a:lnTo>
                  <a:lnTo>
                    <a:pt x="84" y="459"/>
                  </a:lnTo>
                  <a:lnTo>
                    <a:pt x="84" y="456"/>
                  </a:lnTo>
                  <a:lnTo>
                    <a:pt x="83" y="455"/>
                  </a:lnTo>
                  <a:lnTo>
                    <a:pt x="84" y="455"/>
                  </a:lnTo>
                  <a:lnTo>
                    <a:pt x="84" y="453"/>
                  </a:lnTo>
                  <a:lnTo>
                    <a:pt x="84" y="452"/>
                  </a:lnTo>
                  <a:lnTo>
                    <a:pt x="83" y="451"/>
                  </a:lnTo>
                  <a:lnTo>
                    <a:pt x="79" y="450"/>
                  </a:lnTo>
                  <a:lnTo>
                    <a:pt x="71" y="447"/>
                  </a:lnTo>
                  <a:lnTo>
                    <a:pt x="70" y="447"/>
                  </a:lnTo>
                  <a:lnTo>
                    <a:pt x="70" y="446"/>
                  </a:lnTo>
                  <a:lnTo>
                    <a:pt x="67" y="443"/>
                  </a:lnTo>
                  <a:lnTo>
                    <a:pt x="66" y="443"/>
                  </a:lnTo>
                  <a:lnTo>
                    <a:pt x="66" y="442"/>
                  </a:lnTo>
                  <a:lnTo>
                    <a:pt x="66" y="440"/>
                  </a:lnTo>
                  <a:lnTo>
                    <a:pt x="66" y="438"/>
                  </a:lnTo>
                  <a:lnTo>
                    <a:pt x="65" y="436"/>
                  </a:lnTo>
                  <a:lnTo>
                    <a:pt x="65" y="435"/>
                  </a:lnTo>
                  <a:lnTo>
                    <a:pt x="65" y="436"/>
                  </a:lnTo>
                  <a:lnTo>
                    <a:pt x="63" y="436"/>
                  </a:lnTo>
                  <a:lnTo>
                    <a:pt x="62" y="435"/>
                  </a:lnTo>
                  <a:lnTo>
                    <a:pt x="61" y="434"/>
                  </a:lnTo>
                  <a:lnTo>
                    <a:pt x="58" y="431"/>
                  </a:lnTo>
                  <a:lnTo>
                    <a:pt x="57" y="431"/>
                  </a:lnTo>
                  <a:lnTo>
                    <a:pt x="57" y="426"/>
                  </a:lnTo>
                  <a:lnTo>
                    <a:pt x="57" y="423"/>
                  </a:lnTo>
                  <a:lnTo>
                    <a:pt x="55" y="422"/>
                  </a:lnTo>
                  <a:lnTo>
                    <a:pt x="49" y="415"/>
                  </a:lnTo>
                  <a:lnTo>
                    <a:pt x="47" y="414"/>
                  </a:lnTo>
                  <a:lnTo>
                    <a:pt x="46" y="414"/>
                  </a:lnTo>
                  <a:lnTo>
                    <a:pt x="45" y="414"/>
                  </a:lnTo>
                  <a:lnTo>
                    <a:pt x="42" y="413"/>
                  </a:lnTo>
                  <a:lnTo>
                    <a:pt x="40" y="410"/>
                  </a:lnTo>
                  <a:lnTo>
                    <a:pt x="40" y="409"/>
                  </a:lnTo>
                  <a:lnTo>
                    <a:pt x="38" y="409"/>
                  </a:lnTo>
                  <a:lnTo>
                    <a:pt x="37" y="407"/>
                  </a:lnTo>
                  <a:lnTo>
                    <a:pt x="36" y="407"/>
                  </a:lnTo>
                  <a:lnTo>
                    <a:pt x="34" y="406"/>
                  </a:lnTo>
                  <a:lnTo>
                    <a:pt x="32" y="407"/>
                  </a:lnTo>
                  <a:lnTo>
                    <a:pt x="30" y="406"/>
                  </a:lnTo>
                  <a:lnTo>
                    <a:pt x="29" y="405"/>
                  </a:lnTo>
                  <a:lnTo>
                    <a:pt x="28" y="405"/>
                  </a:lnTo>
                  <a:lnTo>
                    <a:pt x="28" y="403"/>
                  </a:lnTo>
                  <a:lnTo>
                    <a:pt x="26" y="403"/>
                  </a:lnTo>
                  <a:lnTo>
                    <a:pt x="25" y="403"/>
                  </a:lnTo>
                  <a:lnTo>
                    <a:pt x="24" y="403"/>
                  </a:lnTo>
                  <a:lnTo>
                    <a:pt x="21" y="403"/>
                  </a:lnTo>
                  <a:lnTo>
                    <a:pt x="20" y="405"/>
                  </a:lnTo>
                  <a:lnTo>
                    <a:pt x="19" y="405"/>
                  </a:lnTo>
                  <a:lnTo>
                    <a:pt x="16" y="405"/>
                  </a:lnTo>
                  <a:lnTo>
                    <a:pt x="15" y="403"/>
                  </a:lnTo>
                  <a:lnTo>
                    <a:pt x="15" y="402"/>
                  </a:lnTo>
                  <a:lnTo>
                    <a:pt x="13" y="401"/>
                  </a:lnTo>
                  <a:lnTo>
                    <a:pt x="12" y="401"/>
                  </a:lnTo>
                  <a:lnTo>
                    <a:pt x="11" y="401"/>
                  </a:lnTo>
                  <a:lnTo>
                    <a:pt x="9" y="401"/>
                  </a:lnTo>
                  <a:lnTo>
                    <a:pt x="8" y="401"/>
                  </a:lnTo>
                  <a:lnTo>
                    <a:pt x="7" y="401"/>
                  </a:lnTo>
                  <a:lnTo>
                    <a:pt x="5" y="401"/>
                  </a:lnTo>
                  <a:lnTo>
                    <a:pt x="4" y="401"/>
                  </a:lnTo>
                  <a:lnTo>
                    <a:pt x="3" y="401"/>
                  </a:lnTo>
                  <a:lnTo>
                    <a:pt x="1" y="401"/>
                  </a:lnTo>
                  <a:lnTo>
                    <a:pt x="1" y="399"/>
                  </a:lnTo>
                  <a:lnTo>
                    <a:pt x="1" y="398"/>
                  </a:lnTo>
                  <a:lnTo>
                    <a:pt x="1" y="398"/>
                  </a:lnTo>
                  <a:lnTo>
                    <a:pt x="1" y="397"/>
                  </a:lnTo>
                  <a:lnTo>
                    <a:pt x="0" y="393"/>
                  </a:lnTo>
                  <a:lnTo>
                    <a:pt x="1" y="392"/>
                  </a:lnTo>
                  <a:lnTo>
                    <a:pt x="1" y="390"/>
                  </a:lnTo>
                  <a:lnTo>
                    <a:pt x="1" y="389"/>
                  </a:lnTo>
                  <a:lnTo>
                    <a:pt x="1" y="389"/>
                  </a:lnTo>
                  <a:lnTo>
                    <a:pt x="1" y="388"/>
                  </a:lnTo>
                  <a:lnTo>
                    <a:pt x="5" y="385"/>
                  </a:lnTo>
                  <a:lnTo>
                    <a:pt x="5" y="385"/>
                  </a:lnTo>
                  <a:lnTo>
                    <a:pt x="5" y="384"/>
                  </a:lnTo>
                  <a:lnTo>
                    <a:pt x="8" y="384"/>
                  </a:lnTo>
                  <a:lnTo>
                    <a:pt x="9" y="382"/>
                  </a:lnTo>
                  <a:lnTo>
                    <a:pt x="9" y="381"/>
                  </a:lnTo>
                  <a:lnTo>
                    <a:pt x="9" y="380"/>
                  </a:lnTo>
                  <a:lnTo>
                    <a:pt x="9" y="378"/>
                  </a:lnTo>
                  <a:lnTo>
                    <a:pt x="9" y="377"/>
                  </a:lnTo>
                  <a:lnTo>
                    <a:pt x="11" y="376"/>
                  </a:lnTo>
                  <a:lnTo>
                    <a:pt x="11" y="374"/>
                  </a:lnTo>
                  <a:lnTo>
                    <a:pt x="9" y="374"/>
                  </a:lnTo>
                  <a:lnTo>
                    <a:pt x="9" y="373"/>
                  </a:lnTo>
                  <a:lnTo>
                    <a:pt x="8" y="373"/>
                  </a:lnTo>
                  <a:lnTo>
                    <a:pt x="8" y="372"/>
                  </a:lnTo>
                  <a:lnTo>
                    <a:pt x="9" y="371"/>
                  </a:lnTo>
                  <a:lnTo>
                    <a:pt x="9" y="369"/>
                  </a:lnTo>
                  <a:lnTo>
                    <a:pt x="8" y="369"/>
                  </a:lnTo>
                  <a:lnTo>
                    <a:pt x="9" y="368"/>
                  </a:lnTo>
                  <a:lnTo>
                    <a:pt x="9" y="367"/>
                  </a:lnTo>
                  <a:lnTo>
                    <a:pt x="11" y="365"/>
                  </a:lnTo>
                  <a:lnTo>
                    <a:pt x="13" y="364"/>
                  </a:lnTo>
                  <a:lnTo>
                    <a:pt x="13" y="363"/>
                  </a:lnTo>
                  <a:lnTo>
                    <a:pt x="20" y="365"/>
                  </a:lnTo>
                  <a:lnTo>
                    <a:pt x="20" y="364"/>
                  </a:lnTo>
                  <a:lnTo>
                    <a:pt x="21" y="364"/>
                  </a:lnTo>
                  <a:lnTo>
                    <a:pt x="22" y="364"/>
                  </a:lnTo>
                  <a:lnTo>
                    <a:pt x="26" y="363"/>
                  </a:lnTo>
                  <a:lnTo>
                    <a:pt x="28" y="363"/>
                  </a:lnTo>
                  <a:lnTo>
                    <a:pt x="26" y="363"/>
                  </a:lnTo>
                  <a:lnTo>
                    <a:pt x="28" y="363"/>
                  </a:lnTo>
                  <a:lnTo>
                    <a:pt x="29" y="363"/>
                  </a:lnTo>
                  <a:lnTo>
                    <a:pt x="30" y="364"/>
                  </a:lnTo>
                  <a:lnTo>
                    <a:pt x="32" y="364"/>
                  </a:lnTo>
                  <a:lnTo>
                    <a:pt x="33" y="363"/>
                  </a:lnTo>
                  <a:lnTo>
                    <a:pt x="33" y="363"/>
                  </a:lnTo>
                  <a:lnTo>
                    <a:pt x="36" y="365"/>
                  </a:lnTo>
                  <a:lnTo>
                    <a:pt x="37" y="367"/>
                  </a:lnTo>
                  <a:lnTo>
                    <a:pt x="38" y="368"/>
                  </a:lnTo>
                  <a:lnTo>
                    <a:pt x="41" y="368"/>
                  </a:lnTo>
                  <a:lnTo>
                    <a:pt x="44" y="367"/>
                  </a:lnTo>
                  <a:lnTo>
                    <a:pt x="45" y="365"/>
                  </a:lnTo>
                  <a:lnTo>
                    <a:pt x="46" y="365"/>
                  </a:lnTo>
                  <a:lnTo>
                    <a:pt x="49" y="365"/>
                  </a:lnTo>
                  <a:lnTo>
                    <a:pt x="51" y="365"/>
                  </a:lnTo>
                  <a:lnTo>
                    <a:pt x="53" y="365"/>
                  </a:lnTo>
                  <a:lnTo>
                    <a:pt x="54" y="364"/>
                  </a:lnTo>
                  <a:lnTo>
                    <a:pt x="59" y="359"/>
                  </a:lnTo>
                  <a:lnTo>
                    <a:pt x="61" y="357"/>
                  </a:lnTo>
                  <a:lnTo>
                    <a:pt x="62" y="356"/>
                  </a:lnTo>
                  <a:lnTo>
                    <a:pt x="62" y="355"/>
                  </a:lnTo>
                  <a:lnTo>
                    <a:pt x="62" y="353"/>
                  </a:lnTo>
                  <a:lnTo>
                    <a:pt x="61" y="338"/>
                  </a:lnTo>
                  <a:lnTo>
                    <a:pt x="61" y="322"/>
                  </a:lnTo>
                  <a:lnTo>
                    <a:pt x="59" y="307"/>
                  </a:lnTo>
                  <a:lnTo>
                    <a:pt x="59" y="303"/>
                  </a:lnTo>
                  <a:lnTo>
                    <a:pt x="61" y="294"/>
                  </a:lnTo>
                  <a:lnTo>
                    <a:pt x="67" y="276"/>
                  </a:lnTo>
                  <a:lnTo>
                    <a:pt x="70" y="272"/>
                  </a:lnTo>
                  <a:lnTo>
                    <a:pt x="71" y="270"/>
                  </a:lnTo>
                  <a:lnTo>
                    <a:pt x="71" y="269"/>
                  </a:lnTo>
                  <a:lnTo>
                    <a:pt x="71" y="268"/>
                  </a:lnTo>
                  <a:lnTo>
                    <a:pt x="73" y="266"/>
                  </a:lnTo>
                  <a:lnTo>
                    <a:pt x="73" y="264"/>
                  </a:lnTo>
                  <a:lnTo>
                    <a:pt x="73" y="261"/>
                  </a:lnTo>
                  <a:lnTo>
                    <a:pt x="70" y="249"/>
                  </a:lnTo>
                  <a:lnTo>
                    <a:pt x="70" y="247"/>
                  </a:lnTo>
                  <a:lnTo>
                    <a:pt x="70" y="245"/>
                  </a:lnTo>
                  <a:lnTo>
                    <a:pt x="75" y="237"/>
                  </a:lnTo>
                  <a:lnTo>
                    <a:pt x="78" y="234"/>
                  </a:lnTo>
                  <a:lnTo>
                    <a:pt x="78" y="232"/>
                  </a:lnTo>
                  <a:lnTo>
                    <a:pt x="79" y="232"/>
                  </a:lnTo>
                  <a:lnTo>
                    <a:pt x="86" y="227"/>
                  </a:lnTo>
                  <a:lnTo>
                    <a:pt x="87" y="227"/>
                  </a:lnTo>
                  <a:lnTo>
                    <a:pt x="88" y="227"/>
                  </a:lnTo>
                  <a:lnTo>
                    <a:pt x="95" y="232"/>
                  </a:lnTo>
                  <a:lnTo>
                    <a:pt x="96" y="234"/>
                  </a:lnTo>
                  <a:lnTo>
                    <a:pt x="96" y="235"/>
                  </a:lnTo>
                  <a:lnTo>
                    <a:pt x="96" y="236"/>
                  </a:lnTo>
                  <a:lnTo>
                    <a:pt x="96" y="237"/>
                  </a:lnTo>
                  <a:lnTo>
                    <a:pt x="96" y="239"/>
                  </a:lnTo>
                  <a:lnTo>
                    <a:pt x="98" y="239"/>
                  </a:lnTo>
                  <a:lnTo>
                    <a:pt x="98" y="237"/>
                  </a:lnTo>
                  <a:lnTo>
                    <a:pt x="99" y="236"/>
                  </a:lnTo>
                  <a:lnTo>
                    <a:pt x="99" y="235"/>
                  </a:lnTo>
                  <a:lnTo>
                    <a:pt x="100" y="235"/>
                  </a:lnTo>
                  <a:lnTo>
                    <a:pt x="100" y="236"/>
                  </a:lnTo>
                  <a:lnTo>
                    <a:pt x="101" y="236"/>
                  </a:lnTo>
                  <a:lnTo>
                    <a:pt x="101" y="235"/>
                  </a:lnTo>
                  <a:lnTo>
                    <a:pt x="103" y="234"/>
                  </a:lnTo>
                  <a:lnTo>
                    <a:pt x="103" y="232"/>
                  </a:lnTo>
                  <a:lnTo>
                    <a:pt x="104" y="231"/>
                  </a:lnTo>
                  <a:lnTo>
                    <a:pt x="107" y="228"/>
                  </a:lnTo>
                  <a:lnTo>
                    <a:pt x="108" y="227"/>
                  </a:lnTo>
                  <a:lnTo>
                    <a:pt x="108" y="227"/>
                  </a:lnTo>
                  <a:lnTo>
                    <a:pt x="108" y="226"/>
                  </a:lnTo>
                  <a:lnTo>
                    <a:pt x="107" y="224"/>
                  </a:lnTo>
                  <a:lnTo>
                    <a:pt x="105" y="224"/>
                  </a:lnTo>
                  <a:lnTo>
                    <a:pt x="105" y="223"/>
                  </a:lnTo>
                  <a:lnTo>
                    <a:pt x="109" y="211"/>
                  </a:lnTo>
                  <a:lnTo>
                    <a:pt x="109" y="210"/>
                  </a:lnTo>
                  <a:lnTo>
                    <a:pt x="109" y="209"/>
                  </a:lnTo>
                  <a:lnTo>
                    <a:pt x="108" y="207"/>
                  </a:lnTo>
                  <a:lnTo>
                    <a:pt x="107" y="206"/>
                  </a:lnTo>
                  <a:lnTo>
                    <a:pt x="108" y="205"/>
                  </a:lnTo>
                  <a:lnTo>
                    <a:pt x="115" y="190"/>
                  </a:lnTo>
                  <a:lnTo>
                    <a:pt x="115" y="189"/>
                  </a:lnTo>
                  <a:lnTo>
                    <a:pt x="115" y="187"/>
                  </a:lnTo>
                  <a:lnTo>
                    <a:pt x="113" y="185"/>
                  </a:lnTo>
                  <a:lnTo>
                    <a:pt x="113" y="183"/>
                  </a:lnTo>
                  <a:lnTo>
                    <a:pt x="113" y="182"/>
                  </a:lnTo>
                  <a:lnTo>
                    <a:pt x="113" y="180"/>
                  </a:lnTo>
                  <a:lnTo>
                    <a:pt x="113" y="178"/>
                  </a:lnTo>
                  <a:lnTo>
                    <a:pt x="113" y="177"/>
                  </a:lnTo>
                  <a:lnTo>
                    <a:pt x="113" y="176"/>
                  </a:lnTo>
                  <a:lnTo>
                    <a:pt x="115" y="174"/>
                  </a:lnTo>
                  <a:lnTo>
                    <a:pt x="116" y="173"/>
                  </a:lnTo>
                  <a:lnTo>
                    <a:pt x="117" y="172"/>
                  </a:lnTo>
                  <a:lnTo>
                    <a:pt x="119" y="170"/>
                  </a:lnTo>
                  <a:lnTo>
                    <a:pt x="123" y="169"/>
                  </a:lnTo>
                  <a:lnTo>
                    <a:pt x="125" y="168"/>
                  </a:lnTo>
                  <a:lnTo>
                    <a:pt x="125" y="166"/>
                  </a:lnTo>
                  <a:lnTo>
                    <a:pt x="125" y="165"/>
                  </a:lnTo>
                  <a:lnTo>
                    <a:pt x="128" y="164"/>
                  </a:lnTo>
                  <a:lnTo>
                    <a:pt x="128" y="164"/>
                  </a:lnTo>
                  <a:lnTo>
                    <a:pt x="128" y="162"/>
                  </a:lnTo>
                  <a:lnTo>
                    <a:pt x="129" y="158"/>
                  </a:lnTo>
                  <a:lnTo>
                    <a:pt x="129" y="156"/>
                  </a:lnTo>
                  <a:lnTo>
                    <a:pt x="130" y="156"/>
                  </a:lnTo>
                  <a:lnTo>
                    <a:pt x="130" y="155"/>
                  </a:lnTo>
                  <a:lnTo>
                    <a:pt x="132" y="155"/>
                  </a:lnTo>
                  <a:lnTo>
                    <a:pt x="133" y="153"/>
                  </a:lnTo>
                  <a:lnTo>
                    <a:pt x="133" y="152"/>
                  </a:lnTo>
                  <a:lnTo>
                    <a:pt x="133" y="151"/>
                  </a:lnTo>
                  <a:lnTo>
                    <a:pt x="134" y="149"/>
                  </a:lnTo>
                  <a:lnTo>
                    <a:pt x="145" y="132"/>
                  </a:lnTo>
                  <a:lnTo>
                    <a:pt x="145" y="131"/>
                  </a:lnTo>
                  <a:lnTo>
                    <a:pt x="146" y="131"/>
                  </a:lnTo>
                  <a:lnTo>
                    <a:pt x="148" y="131"/>
                  </a:lnTo>
                  <a:lnTo>
                    <a:pt x="148" y="129"/>
                  </a:lnTo>
                  <a:lnTo>
                    <a:pt x="149" y="129"/>
                  </a:lnTo>
                  <a:lnTo>
                    <a:pt x="149" y="127"/>
                  </a:lnTo>
                  <a:lnTo>
                    <a:pt x="150" y="127"/>
                  </a:lnTo>
                  <a:lnTo>
                    <a:pt x="151" y="126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9" y="124"/>
                  </a:lnTo>
                  <a:lnTo>
                    <a:pt x="170" y="124"/>
                  </a:lnTo>
                  <a:lnTo>
                    <a:pt x="171" y="124"/>
                  </a:lnTo>
                  <a:lnTo>
                    <a:pt x="173" y="124"/>
                  </a:lnTo>
                  <a:lnTo>
                    <a:pt x="173" y="123"/>
                  </a:lnTo>
                  <a:lnTo>
                    <a:pt x="174" y="116"/>
                  </a:lnTo>
                  <a:lnTo>
                    <a:pt x="174" y="115"/>
                  </a:lnTo>
                  <a:lnTo>
                    <a:pt x="173" y="112"/>
                  </a:lnTo>
                  <a:lnTo>
                    <a:pt x="173" y="111"/>
                  </a:lnTo>
                  <a:lnTo>
                    <a:pt x="173" y="110"/>
                  </a:lnTo>
                  <a:lnTo>
                    <a:pt x="174" y="108"/>
                  </a:lnTo>
                  <a:lnTo>
                    <a:pt x="174" y="107"/>
                  </a:lnTo>
                  <a:lnTo>
                    <a:pt x="174" y="106"/>
                  </a:lnTo>
                  <a:lnTo>
                    <a:pt x="174" y="104"/>
                  </a:lnTo>
                  <a:lnTo>
                    <a:pt x="179" y="87"/>
                  </a:lnTo>
                  <a:lnTo>
                    <a:pt x="187" y="74"/>
                  </a:lnTo>
                  <a:lnTo>
                    <a:pt x="188" y="73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91" y="64"/>
                  </a:lnTo>
                  <a:lnTo>
                    <a:pt x="191" y="61"/>
                  </a:lnTo>
                  <a:lnTo>
                    <a:pt x="191" y="58"/>
                  </a:lnTo>
                  <a:lnTo>
                    <a:pt x="191" y="54"/>
                  </a:lnTo>
                  <a:lnTo>
                    <a:pt x="191" y="53"/>
                  </a:lnTo>
                  <a:lnTo>
                    <a:pt x="191" y="52"/>
                  </a:lnTo>
                  <a:lnTo>
                    <a:pt x="191" y="50"/>
                  </a:lnTo>
                  <a:lnTo>
                    <a:pt x="195" y="36"/>
                  </a:lnTo>
                  <a:lnTo>
                    <a:pt x="196" y="36"/>
                  </a:lnTo>
                  <a:lnTo>
                    <a:pt x="196" y="35"/>
                  </a:lnTo>
                  <a:lnTo>
                    <a:pt x="196" y="33"/>
                  </a:lnTo>
                  <a:lnTo>
                    <a:pt x="198" y="33"/>
                  </a:lnTo>
                  <a:lnTo>
                    <a:pt x="199" y="33"/>
                  </a:lnTo>
                  <a:lnTo>
                    <a:pt x="200" y="33"/>
                  </a:lnTo>
                  <a:lnTo>
                    <a:pt x="202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7" y="32"/>
                  </a:lnTo>
                  <a:lnTo>
                    <a:pt x="211" y="32"/>
                  </a:lnTo>
                  <a:lnTo>
                    <a:pt x="213" y="32"/>
                  </a:lnTo>
                  <a:lnTo>
                    <a:pt x="217" y="33"/>
                  </a:lnTo>
                  <a:lnTo>
                    <a:pt x="219" y="33"/>
                  </a:lnTo>
                  <a:lnTo>
                    <a:pt x="220" y="35"/>
                  </a:lnTo>
                  <a:lnTo>
                    <a:pt x="221" y="35"/>
                  </a:lnTo>
                  <a:lnTo>
                    <a:pt x="221" y="36"/>
                  </a:lnTo>
                  <a:lnTo>
                    <a:pt x="223" y="36"/>
                  </a:lnTo>
                  <a:lnTo>
                    <a:pt x="223" y="35"/>
                  </a:lnTo>
                  <a:lnTo>
                    <a:pt x="224" y="35"/>
                  </a:lnTo>
                  <a:lnTo>
                    <a:pt x="225" y="35"/>
                  </a:lnTo>
                  <a:lnTo>
                    <a:pt x="225" y="33"/>
                  </a:lnTo>
                  <a:lnTo>
                    <a:pt x="227" y="33"/>
                  </a:lnTo>
                  <a:lnTo>
                    <a:pt x="227" y="32"/>
                  </a:lnTo>
                  <a:lnTo>
                    <a:pt x="227" y="29"/>
                  </a:lnTo>
                  <a:lnTo>
                    <a:pt x="227" y="28"/>
                  </a:lnTo>
                  <a:lnTo>
                    <a:pt x="228" y="27"/>
                  </a:lnTo>
                  <a:lnTo>
                    <a:pt x="229" y="25"/>
                  </a:lnTo>
                  <a:lnTo>
                    <a:pt x="232" y="24"/>
                  </a:lnTo>
                  <a:lnTo>
                    <a:pt x="236" y="24"/>
                  </a:lnTo>
                  <a:lnTo>
                    <a:pt x="237" y="24"/>
                  </a:lnTo>
                  <a:lnTo>
                    <a:pt x="238" y="25"/>
                  </a:lnTo>
                  <a:lnTo>
                    <a:pt x="240" y="25"/>
                  </a:lnTo>
                  <a:lnTo>
                    <a:pt x="242" y="29"/>
                  </a:lnTo>
                  <a:lnTo>
                    <a:pt x="244" y="31"/>
                  </a:lnTo>
                  <a:lnTo>
                    <a:pt x="244" y="32"/>
                  </a:lnTo>
                  <a:lnTo>
                    <a:pt x="244" y="33"/>
                  </a:lnTo>
                  <a:lnTo>
                    <a:pt x="245" y="33"/>
                  </a:lnTo>
                  <a:lnTo>
                    <a:pt x="246" y="36"/>
                  </a:lnTo>
                  <a:lnTo>
                    <a:pt x="248" y="36"/>
                  </a:lnTo>
                  <a:lnTo>
                    <a:pt x="248" y="37"/>
                  </a:lnTo>
                  <a:lnTo>
                    <a:pt x="248" y="37"/>
                  </a:lnTo>
                  <a:lnTo>
                    <a:pt x="248" y="39"/>
                  </a:lnTo>
                  <a:lnTo>
                    <a:pt x="249" y="39"/>
                  </a:lnTo>
                  <a:lnTo>
                    <a:pt x="250" y="39"/>
                  </a:lnTo>
                  <a:lnTo>
                    <a:pt x="250" y="40"/>
                  </a:lnTo>
                  <a:lnTo>
                    <a:pt x="250" y="41"/>
                  </a:lnTo>
                  <a:lnTo>
                    <a:pt x="252" y="43"/>
                  </a:lnTo>
                  <a:lnTo>
                    <a:pt x="253" y="44"/>
                  </a:lnTo>
                  <a:lnTo>
                    <a:pt x="253" y="43"/>
                  </a:lnTo>
                  <a:lnTo>
                    <a:pt x="254" y="39"/>
                  </a:lnTo>
                  <a:lnTo>
                    <a:pt x="257" y="32"/>
                  </a:lnTo>
                  <a:lnTo>
                    <a:pt x="261" y="23"/>
                  </a:lnTo>
                  <a:lnTo>
                    <a:pt x="265" y="14"/>
                  </a:lnTo>
                  <a:lnTo>
                    <a:pt x="269" y="6"/>
                  </a:lnTo>
                  <a:lnTo>
                    <a:pt x="271" y="0"/>
                  </a:lnTo>
                  <a:lnTo>
                    <a:pt x="271" y="2"/>
                  </a:lnTo>
                  <a:lnTo>
                    <a:pt x="273" y="2"/>
                  </a:lnTo>
                  <a:lnTo>
                    <a:pt x="274" y="4"/>
                  </a:lnTo>
                  <a:lnTo>
                    <a:pt x="275" y="4"/>
                  </a:lnTo>
                  <a:lnTo>
                    <a:pt x="275" y="6"/>
                  </a:lnTo>
                  <a:lnTo>
                    <a:pt x="275" y="6"/>
                  </a:lnTo>
                  <a:lnTo>
                    <a:pt x="277" y="6"/>
                  </a:lnTo>
                  <a:lnTo>
                    <a:pt x="277" y="7"/>
                  </a:lnTo>
                  <a:lnTo>
                    <a:pt x="277" y="8"/>
                  </a:lnTo>
                  <a:lnTo>
                    <a:pt x="278" y="8"/>
                  </a:lnTo>
                  <a:lnTo>
                    <a:pt x="283" y="11"/>
                  </a:lnTo>
                  <a:lnTo>
                    <a:pt x="284" y="11"/>
                  </a:lnTo>
                  <a:lnTo>
                    <a:pt x="287" y="11"/>
                  </a:lnTo>
                  <a:lnTo>
                    <a:pt x="288" y="11"/>
                  </a:lnTo>
                  <a:lnTo>
                    <a:pt x="290" y="12"/>
                  </a:lnTo>
                  <a:lnTo>
                    <a:pt x="290" y="15"/>
                  </a:lnTo>
                  <a:lnTo>
                    <a:pt x="291" y="15"/>
                  </a:lnTo>
                  <a:lnTo>
                    <a:pt x="292" y="16"/>
                  </a:lnTo>
                  <a:lnTo>
                    <a:pt x="292" y="18"/>
                  </a:lnTo>
                  <a:lnTo>
                    <a:pt x="294" y="19"/>
                  </a:lnTo>
                  <a:lnTo>
                    <a:pt x="294" y="20"/>
                  </a:lnTo>
                  <a:lnTo>
                    <a:pt x="295" y="21"/>
                  </a:lnTo>
                  <a:lnTo>
                    <a:pt x="299" y="24"/>
                  </a:lnTo>
                  <a:lnTo>
                    <a:pt x="299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302" y="27"/>
                  </a:lnTo>
                  <a:lnTo>
                    <a:pt x="304" y="27"/>
                  </a:lnTo>
                  <a:lnTo>
                    <a:pt x="308" y="25"/>
                  </a:lnTo>
                  <a:lnTo>
                    <a:pt x="311" y="25"/>
                  </a:lnTo>
                  <a:lnTo>
                    <a:pt x="315" y="24"/>
                  </a:lnTo>
                  <a:lnTo>
                    <a:pt x="316" y="24"/>
                  </a:lnTo>
                  <a:lnTo>
                    <a:pt x="317" y="24"/>
                  </a:lnTo>
                  <a:lnTo>
                    <a:pt x="317" y="24"/>
                  </a:lnTo>
                  <a:lnTo>
                    <a:pt x="319" y="24"/>
                  </a:lnTo>
                  <a:lnTo>
                    <a:pt x="321" y="23"/>
                  </a:lnTo>
                  <a:lnTo>
                    <a:pt x="324" y="21"/>
                  </a:lnTo>
                  <a:lnTo>
                    <a:pt x="325" y="21"/>
                  </a:lnTo>
                  <a:lnTo>
                    <a:pt x="328" y="19"/>
                  </a:lnTo>
                  <a:lnTo>
                    <a:pt x="329" y="19"/>
                  </a:lnTo>
                  <a:lnTo>
                    <a:pt x="331" y="18"/>
                  </a:lnTo>
                  <a:lnTo>
                    <a:pt x="332" y="16"/>
                  </a:lnTo>
                  <a:lnTo>
                    <a:pt x="332" y="15"/>
                  </a:lnTo>
                  <a:lnTo>
                    <a:pt x="332" y="14"/>
                  </a:lnTo>
                  <a:lnTo>
                    <a:pt x="333" y="12"/>
                  </a:lnTo>
                  <a:lnTo>
                    <a:pt x="334" y="14"/>
                  </a:lnTo>
                  <a:lnTo>
                    <a:pt x="336" y="14"/>
                  </a:lnTo>
                  <a:lnTo>
                    <a:pt x="337" y="14"/>
                  </a:lnTo>
                  <a:lnTo>
                    <a:pt x="338" y="15"/>
                  </a:lnTo>
                  <a:lnTo>
                    <a:pt x="340" y="15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2" y="23"/>
                  </a:lnTo>
                  <a:lnTo>
                    <a:pt x="344" y="25"/>
                  </a:lnTo>
                  <a:lnTo>
                    <a:pt x="345" y="25"/>
                  </a:lnTo>
                  <a:lnTo>
                    <a:pt x="346" y="23"/>
                  </a:lnTo>
                  <a:lnTo>
                    <a:pt x="348" y="23"/>
                  </a:lnTo>
                  <a:lnTo>
                    <a:pt x="349" y="23"/>
                  </a:lnTo>
                  <a:lnTo>
                    <a:pt x="350" y="23"/>
                  </a:lnTo>
                  <a:lnTo>
                    <a:pt x="352" y="23"/>
                  </a:lnTo>
                  <a:lnTo>
                    <a:pt x="357" y="21"/>
                  </a:lnTo>
                  <a:lnTo>
                    <a:pt x="360" y="20"/>
                  </a:lnTo>
                  <a:lnTo>
                    <a:pt x="360" y="19"/>
                  </a:lnTo>
                  <a:lnTo>
                    <a:pt x="361" y="18"/>
                  </a:lnTo>
                  <a:lnTo>
                    <a:pt x="362" y="18"/>
                  </a:lnTo>
                  <a:lnTo>
                    <a:pt x="362" y="19"/>
                  </a:lnTo>
                  <a:lnTo>
                    <a:pt x="363" y="19"/>
                  </a:lnTo>
                  <a:lnTo>
                    <a:pt x="365" y="20"/>
                  </a:lnTo>
                  <a:lnTo>
                    <a:pt x="365" y="21"/>
                  </a:lnTo>
                  <a:lnTo>
                    <a:pt x="369" y="21"/>
                  </a:lnTo>
                  <a:lnTo>
                    <a:pt x="370" y="21"/>
                  </a:lnTo>
                  <a:lnTo>
                    <a:pt x="373" y="21"/>
                  </a:lnTo>
                  <a:lnTo>
                    <a:pt x="375" y="21"/>
                  </a:lnTo>
                  <a:lnTo>
                    <a:pt x="377" y="21"/>
                  </a:lnTo>
                  <a:lnTo>
                    <a:pt x="378" y="23"/>
                  </a:lnTo>
                  <a:lnTo>
                    <a:pt x="381" y="25"/>
                  </a:lnTo>
                  <a:lnTo>
                    <a:pt x="382" y="27"/>
                  </a:lnTo>
                  <a:lnTo>
                    <a:pt x="383" y="25"/>
                  </a:lnTo>
                  <a:lnTo>
                    <a:pt x="385" y="24"/>
                  </a:lnTo>
                  <a:lnTo>
                    <a:pt x="386" y="24"/>
                  </a:lnTo>
                  <a:lnTo>
                    <a:pt x="387" y="24"/>
                  </a:lnTo>
                  <a:lnTo>
                    <a:pt x="388" y="24"/>
                  </a:lnTo>
                  <a:lnTo>
                    <a:pt x="390" y="24"/>
                  </a:lnTo>
                  <a:lnTo>
                    <a:pt x="392" y="24"/>
                  </a:lnTo>
                  <a:lnTo>
                    <a:pt x="394" y="24"/>
                  </a:lnTo>
                  <a:lnTo>
                    <a:pt x="399" y="25"/>
                  </a:lnTo>
                  <a:lnTo>
                    <a:pt x="400" y="25"/>
                  </a:lnTo>
                  <a:lnTo>
                    <a:pt x="403" y="27"/>
                  </a:lnTo>
                  <a:lnTo>
                    <a:pt x="408" y="32"/>
                  </a:lnTo>
                  <a:lnTo>
                    <a:pt x="411" y="35"/>
                  </a:lnTo>
                  <a:lnTo>
                    <a:pt x="413" y="37"/>
                  </a:lnTo>
                  <a:lnTo>
                    <a:pt x="420" y="39"/>
                  </a:lnTo>
                  <a:lnTo>
                    <a:pt x="421" y="39"/>
                  </a:lnTo>
                  <a:lnTo>
                    <a:pt x="427" y="40"/>
                  </a:lnTo>
                  <a:lnTo>
                    <a:pt x="431" y="41"/>
                  </a:lnTo>
                  <a:lnTo>
                    <a:pt x="435" y="44"/>
                  </a:lnTo>
                  <a:lnTo>
                    <a:pt x="440" y="50"/>
                  </a:lnTo>
                  <a:lnTo>
                    <a:pt x="445" y="57"/>
                  </a:lnTo>
                  <a:lnTo>
                    <a:pt x="449" y="66"/>
                  </a:lnTo>
                  <a:lnTo>
                    <a:pt x="453" y="72"/>
                  </a:lnTo>
                  <a:lnTo>
                    <a:pt x="456" y="73"/>
                  </a:lnTo>
                  <a:lnTo>
                    <a:pt x="462" y="78"/>
                  </a:lnTo>
                  <a:lnTo>
                    <a:pt x="473" y="85"/>
                  </a:lnTo>
                  <a:lnTo>
                    <a:pt x="478" y="90"/>
                  </a:lnTo>
                  <a:lnTo>
                    <a:pt x="482" y="94"/>
                  </a:lnTo>
                  <a:lnTo>
                    <a:pt x="485" y="95"/>
                  </a:lnTo>
                  <a:lnTo>
                    <a:pt x="486" y="98"/>
                  </a:lnTo>
                  <a:lnTo>
                    <a:pt x="489" y="101"/>
                  </a:lnTo>
                  <a:lnTo>
                    <a:pt x="492" y="110"/>
                  </a:lnTo>
                  <a:lnTo>
                    <a:pt x="495" y="114"/>
                  </a:lnTo>
                  <a:lnTo>
                    <a:pt x="500" y="118"/>
                  </a:lnTo>
                  <a:lnTo>
                    <a:pt x="503" y="119"/>
                  </a:lnTo>
                  <a:lnTo>
                    <a:pt x="507" y="120"/>
                  </a:lnTo>
                  <a:lnTo>
                    <a:pt x="508" y="123"/>
                  </a:lnTo>
                  <a:lnTo>
                    <a:pt x="512" y="129"/>
                  </a:lnTo>
                  <a:lnTo>
                    <a:pt x="516" y="135"/>
                  </a:lnTo>
                  <a:lnTo>
                    <a:pt x="519" y="13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2" name="Freeform 108">
              <a:extLst>
                <a:ext uri="{FF2B5EF4-FFF2-40B4-BE49-F238E27FC236}">
                  <a16:creationId xmlns:a16="http://schemas.microsoft.com/office/drawing/2014/main" id="{65FEA6CA-A948-1AEF-B3AA-9ECD504CC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963" y="4315724"/>
              <a:ext cx="808697" cy="603117"/>
            </a:xfrm>
            <a:custGeom>
              <a:avLst/>
              <a:gdLst>
                <a:gd name="T0" fmla="*/ 537 w 653"/>
                <a:gd name="T1" fmla="*/ 213 h 487"/>
                <a:gd name="T2" fmla="*/ 518 w 653"/>
                <a:gd name="T3" fmla="*/ 211 h 487"/>
                <a:gd name="T4" fmla="*/ 500 w 653"/>
                <a:gd name="T5" fmla="*/ 221 h 487"/>
                <a:gd name="T6" fmla="*/ 493 w 653"/>
                <a:gd name="T7" fmla="*/ 236 h 487"/>
                <a:gd name="T8" fmla="*/ 499 w 653"/>
                <a:gd name="T9" fmla="*/ 249 h 487"/>
                <a:gd name="T10" fmla="*/ 518 w 653"/>
                <a:gd name="T11" fmla="*/ 251 h 487"/>
                <a:gd name="T12" fmla="*/ 538 w 653"/>
                <a:gd name="T13" fmla="*/ 262 h 487"/>
                <a:gd name="T14" fmla="*/ 558 w 653"/>
                <a:gd name="T15" fmla="*/ 286 h 487"/>
                <a:gd name="T16" fmla="*/ 576 w 653"/>
                <a:gd name="T17" fmla="*/ 304 h 487"/>
                <a:gd name="T18" fmla="*/ 593 w 653"/>
                <a:gd name="T19" fmla="*/ 329 h 487"/>
                <a:gd name="T20" fmla="*/ 600 w 653"/>
                <a:gd name="T21" fmla="*/ 353 h 487"/>
                <a:gd name="T22" fmla="*/ 618 w 653"/>
                <a:gd name="T23" fmla="*/ 378 h 487"/>
                <a:gd name="T24" fmla="*/ 634 w 653"/>
                <a:gd name="T25" fmla="*/ 384 h 487"/>
                <a:gd name="T26" fmla="*/ 647 w 653"/>
                <a:gd name="T27" fmla="*/ 398 h 487"/>
                <a:gd name="T28" fmla="*/ 621 w 653"/>
                <a:gd name="T29" fmla="*/ 425 h 487"/>
                <a:gd name="T30" fmla="*/ 546 w 653"/>
                <a:gd name="T31" fmla="*/ 448 h 487"/>
                <a:gd name="T32" fmla="*/ 491 w 653"/>
                <a:gd name="T33" fmla="*/ 466 h 487"/>
                <a:gd name="T34" fmla="*/ 439 w 653"/>
                <a:gd name="T35" fmla="*/ 486 h 487"/>
                <a:gd name="T36" fmla="*/ 420 w 653"/>
                <a:gd name="T37" fmla="*/ 475 h 487"/>
                <a:gd name="T38" fmla="*/ 384 w 653"/>
                <a:gd name="T39" fmla="*/ 475 h 487"/>
                <a:gd name="T40" fmla="*/ 368 w 653"/>
                <a:gd name="T41" fmla="*/ 482 h 487"/>
                <a:gd name="T42" fmla="*/ 356 w 653"/>
                <a:gd name="T43" fmla="*/ 478 h 487"/>
                <a:gd name="T44" fmla="*/ 335 w 653"/>
                <a:gd name="T45" fmla="*/ 460 h 487"/>
                <a:gd name="T46" fmla="*/ 322 w 653"/>
                <a:gd name="T47" fmla="*/ 445 h 487"/>
                <a:gd name="T48" fmla="*/ 314 w 653"/>
                <a:gd name="T49" fmla="*/ 429 h 487"/>
                <a:gd name="T50" fmla="*/ 297 w 653"/>
                <a:gd name="T51" fmla="*/ 424 h 487"/>
                <a:gd name="T52" fmla="*/ 284 w 653"/>
                <a:gd name="T53" fmla="*/ 438 h 487"/>
                <a:gd name="T54" fmla="*/ 259 w 653"/>
                <a:gd name="T55" fmla="*/ 433 h 487"/>
                <a:gd name="T56" fmla="*/ 245 w 653"/>
                <a:gd name="T57" fmla="*/ 440 h 487"/>
                <a:gd name="T58" fmla="*/ 225 w 653"/>
                <a:gd name="T59" fmla="*/ 441 h 487"/>
                <a:gd name="T60" fmla="*/ 216 w 653"/>
                <a:gd name="T61" fmla="*/ 429 h 487"/>
                <a:gd name="T62" fmla="*/ 202 w 653"/>
                <a:gd name="T63" fmla="*/ 424 h 487"/>
                <a:gd name="T64" fmla="*/ 189 w 653"/>
                <a:gd name="T65" fmla="*/ 409 h 487"/>
                <a:gd name="T66" fmla="*/ 176 w 653"/>
                <a:gd name="T67" fmla="*/ 392 h 487"/>
                <a:gd name="T68" fmla="*/ 172 w 653"/>
                <a:gd name="T69" fmla="*/ 369 h 487"/>
                <a:gd name="T70" fmla="*/ 159 w 653"/>
                <a:gd name="T71" fmla="*/ 359 h 487"/>
                <a:gd name="T72" fmla="*/ 143 w 653"/>
                <a:gd name="T73" fmla="*/ 349 h 487"/>
                <a:gd name="T74" fmla="*/ 130 w 653"/>
                <a:gd name="T75" fmla="*/ 341 h 487"/>
                <a:gd name="T76" fmla="*/ 121 w 653"/>
                <a:gd name="T77" fmla="*/ 329 h 487"/>
                <a:gd name="T78" fmla="*/ 125 w 653"/>
                <a:gd name="T79" fmla="*/ 312 h 487"/>
                <a:gd name="T80" fmla="*/ 106 w 653"/>
                <a:gd name="T81" fmla="*/ 298 h 487"/>
                <a:gd name="T82" fmla="*/ 93 w 653"/>
                <a:gd name="T83" fmla="*/ 288 h 487"/>
                <a:gd name="T84" fmla="*/ 76 w 653"/>
                <a:gd name="T85" fmla="*/ 278 h 487"/>
                <a:gd name="T86" fmla="*/ 58 w 653"/>
                <a:gd name="T87" fmla="*/ 262 h 487"/>
                <a:gd name="T88" fmla="*/ 60 w 653"/>
                <a:gd name="T89" fmla="*/ 245 h 487"/>
                <a:gd name="T90" fmla="*/ 44 w 653"/>
                <a:gd name="T91" fmla="*/ 233 h 487"/>
                <a:gd name="T92" fmla="*/ 16 w 653"/>
                <a:gd name="T93" fmla="*/ 222 h 487"/>
                <a:gd name="T94" fmla="*/ 5 w 653"/>
                <a:gd name="T95" fmla="*/ 207 h 487"/>
                <a:gd name="T96" fmla="*/ 16 w 653"/>
                <a:gd name="T97" fmla="*/ 190 h 487"/>
                <a:gd name="T98" fmla="*/ 38 w 653"/>
                <a:gd name="T99" fmla="*/ 151 h 487"/>
                <a:gd name="T100" fmla="*/ 51 w 653"/>
                <a:gd name="T101" fmla="*/ 120 h 487"/>
                <a:gd name="T102" fmla="*/ 64 w 653"/>
                <a:gd name="T103" fmla="*/ 107 h 487"/>
                <a:gd name="T104" fmla="*/ 87 w 653"/>
                <a:gd name="T105" fmla="*/ 104 h 487"/>
                <a:gd name="T106" fmla="*/ 100 w 653"/>
                <a:gd name="T107" fmla="*/ 116 h 487"/>
                <a:gd name="T108" fmla="*/ 142 w 653"/>
                <a:gd name="T109" fmla="*/ 154 h 487"/>
                <a:gd name="T110" fmla="*/ 262 w 653"/>
                <a:gd name="T111" fmla="*/ 163 h 487"/>
                <a:gd name="T112" fmla="*/ 305 w 653"/>
                <a:gd name="T113" fmla="*/ 120 h 487"/>
                <a:gd name="T114" fmla="*/ 418 w 653"/>
                <a:gd name="T115" fmla="*/ 112 h 487"/>
                <a:gd name="T116" fmla="*/ 457 w 653"/>
                <a:gd name="T117" fmla="*/ 30 h 487"/>
                <a:gd name="T118" fmla="*/ 503 w 653"/>
                <a:gd name="T119" fmla="*/ 5 h 487"/>
                <a:gd name="T120" fmla="*/ 500 w 653"/>
                <a:gd name="T121" fmla="*/ 83 h 487"/>
                <a:gd name="T122" fmla="*/ 546 w 653"/>
                <a:gd name="T123" fmla="*/ 132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53" h="487">
                  <a:moveTo>
                    <a:pt x="551" y="155"/>
                  </a:moveTo>
                  <a:lnTo>
                    <a:pt x="553" y="170"/>
                  </a:lnTo>
                  <a:lnTo>
                    <a:pt x="553" y="186"/>
                  </a:lnTo>
                  <a:lnTo>
                    <a:pt x="554" y="201"/>
                  </a:lnTo>
                  <a:lnTo>
                    <a:pt x="554" y="203"/>
                  </a:lnTo>
                  <a:lnTo>
                    <a:pt x="554" y="204"/>
                  </a:lnTo>
                  <a:lnTo>
                    <a:pt x="553" y="205"/>
                  </a:lnTo>
                  <a:lnTo>
                    <a:pt x="551" y="207"/>
                  </a:lnTo>
                  <a:lnTo>
                    <a:pt x="546" y="212"/>
                  </a:lnTo>
                  <a:lnTo>
                    <a:pt x="545" y="213"/>
                  </a:lnTo>
                  <a:lnTo>
                    <a:pt x="543" y="213"/>
                  </a:lnTo>
                  <a:lnTo>
                    <a:pt x="541" y="213"/>
                  </a:lnTo>
                  <a:lnTo>
                    <a:pt x="538" y="213"/>
                  </a:lnTo>
                  <a:lnTo>
                    <a:pt x="537" y="213"/>
                  </a:lnTo>
                  <a:lnTo>
                    <a:pt x="536" y="215"/>
                  </a:lnTo>
                  <a:lnTo>
                    <a:pt x="533" y="216"/>
                  </a:lnTo>
                  <a:lnTo>
                    <a:pt x="530" y="216"/>
                  </a:lnTo>
                  <a:lnTo>
                    <a:pt x="529" y="215"/>
                  </a:lnTo>
                  <a:lnTo>
                    <a:pt x="528" y="213"/>
                  </a:lnTo>
                  <a:lnTo>
                    <a:pt x="525" y="211"/>
                  </a:lnTo>
                  <a:lnTo>
                    <a:pt x="525" y="211"/>
                  </a:lnTo>
                  <a:lnTo>
                    <a:pt x="524" y="212"/>
                  </a:lnTo>
                  <a:lnTo>
                    <a:pt x="522" y="212"/>
                  </a:lnTo>
                  <a:lnTo>
                    <a:pt x="521" y="211"/>
                  </a:lnTo>
                  <a:lnTo>
                    <a:pt x="520" y="211"/>
                  </a:lnTo>
                  <a:lnTo>
                    <a:pt x="518" y="211"/>
                  </a:lnTo>
                  <a:lnTo>
                    <a:pt x="520" y="211"/>
                  </a:lnTo>
                  <a:lnTo>
                    <a:pt x="518" y="211"/>
                  </a:lnTo>
                  <a:lnTo>
                    <a:pt x="514" y="212"/>
                  </a:lnTo>
                  <a:lnTo>
                    <a:pt x="513" y="212"/>
                  </a:lnTo>
                  <a:lnTo>
                    <a:pt x="512" y="212"/>
                  </a:lnTo>
                  <a:lnTo>
                    <a:pt x="512" y="213"/>
                  </a:lnTo>
                  <a:lnTo>
                    <a:pt x="505" y="211"/>
                  </a:lnTo>
                  <a:lnTo>
                    <a:pt x="505" y="212"/>
                  </a:lnTo>
                  <a:lnTo>
                    <a:pt x="503" y="213"/>
                  </a:lnTo>
                  <a:lnTo>
                    <a:pt x="501" y="215"/>
                  </a:lnTo>
                  <a:lnTo>
                    <a:pt x="501" y="216"/>
                  </a:lnTo>
                  <a:lnTo>
                    <a:pt x="500" y="217"/>
                  </a:lnTo>
                  <a:lnTo>
                    <a:pt x="501" y="217"/>
                  </a:lnTo>
                  <a:lnTo>
                    <a:pt x="501" y="219"/>
                  </a:lnTo>
                  <a:lnTo>
                    <a:pt x="500" y="220"/>
                  </a:lnTo>
                  <a:lnTo>
                    <a:pt x="500" y="221"/>
                  </a:lnTo>
                  <a:lnTo>
                    <a:pt x="501" y="221"/>
                  </a:lnTo>
                  <a:lnTo>
                    <a:pt x="501" y="222"/>
                  </a:lnTo>
                  <a:lnTo>
                    <a:pt x="503" y="222"/>
                  </a:lnTo>
                  <a:lnTo>
                    <a:pt x="503" y="224"/>
                  </a:lnTo>
                  <a:lnTo>
                    <a:pt x="501" y="225"/>
                  </a:lnTo>
                  <a:lnTo>
                    <a:pt x="501" y="226"/>
                  </a:lnTo>
                  <a:lnTo>
                    <a:pt x="501" y="228"/>
                  </a:lnTo>
                  <a:lnTo>
                    <a:pt x="501" y="229"/>
                  </a:lnTo>
                  <a:lnTo>
                    <a:pt x="501" y="230"/>
                  </a:lnTo>
                  <a:lnTo>
                    <a:pt x="500" y="232"/>
                  </a:lnTo>
                  <a:lnTo>
                    <a:pt x="497" y="232"/>
                  </a:lnTo>
                  <a:lnTo>
                    <a:pt x="497" y="233"/>
                  </a:lnTo>
                  <a:lnTo>
                    <a:pt x="497" y="233"/>
                  </a:lnTo>
                  <a:lnTo>
                    <a:pt x="493" y="236"/>
                  </a:lnTo>
                  <a:lnTo>
                    <a:pt x="493" y="237"/>
                  </a:lnTo>
                  <a:lnTo>
                    <a:pt x="493" y="237"/>
                  </a:lnTo>
                  <a:lnTo>
                    <a:pt x="493" y="238"/>
                  </a:lnTo>
                  <a:lnTo>
                    <a:pt x="493" y="240"/>
                  </a:lnTo>
                  <a:lnTo>
                    <a:pt x="492" y="241"/>
                  </a:lnTo>
                  <a:lnTo>
                    <a:pt x="493" y="245"/>
                  </a:lnTo>
                  <a:lnTo>
                    <a:pt x="493" y="246"/>
                  </a:lnTo>
                  <a:lnTo>
                    <a:pt x="493" y="246"/>
                  </a:lnTo>
                  <a:lnTo>
                    <a:pt x="493" y="247"/>
                  </a:lnTo>
                  <a:lnTo>
                    <a:pt x="493" y="249"/>
                  </a:lnTo>
                  <a:lnTo>
                    <a:pt x="495" y="249"/>
                  </a:lnTo>
                  <a:lnTo>
                    <a:pt x="496" y="249"/>
                  </a:lnTo>
                  <a:lnTo>
                    <a:pt x="497" y="249"/>
                  </a:lnTo>
                  <a:lnTo>
                    <a:pt x="499" y="249"/>
                  </a:lnTo>
                  <a:lnTo>
                    <a:pt x="500" y="249"/>
                  </a:lnTo>
                  <a:lnTo>
                    <a:pt x="501" y="249"/>
                  </a:lnTo>
                  <a:lnTo>
                    <a:pt x="503" y="249"/>
                  </a:lnTo>
                  <a:lnTo>
                    <a:pt x="504" y="249"/>
                  </a:lnTo>
                  <a:lnTo>
                    <a:pt x="505" y="249"/>
                  </a:lnTo>
                  <a:lnTo>
                    <a:pt x="507" y="250"/>
                  </a:lnTo>
                  <a:lnTo>
                    <a:pt x="507" y="251"/>
                  </a:lnTo>
                  <a:lnTo>
                    <a:pt x="508" y="253"/>
                  </a:lnTo>
                  <a:lnTo>
                    <a:pt x="511" y="253"/>
                  </a:lnTo>
                  <a:lnTo>
                    <a:pt x="512" y="253"/>
                  </a:lnTo>
                  <a:lnTo>
                    <a:pt x="513" y="251"/>
                  </a:lnTo>
                  <a:lnTo>
                    <a:pt x="516" y="251"/>
                  </a:lnTo>
                  <a:lnTo>
                    <a:pt x="517" y="251"/>
                  </a:lnTo>
                  <a:lnTo>
                    <a:pt x="518" y="251"/>
                  </a:lnTo>
                  <a:lnTo>
                    <a:pt x="520" y="251"/>
                  </a:lnTo>
                  <a:lnTo>
                    <a:pt x="520" y="253"/>
                  </a:lnTo>
                  <a:lnTo>
                    <a:pt x="521" y="253"/>
                  </a:lnTo>
                  <a:lnTo>
                    <a:pt x="522" y="254"/>
                  </a:lnTo>
                  <a:lnTo>
                    <a:pt x="524" y="255"/>
                  </a:lnTo>
                  <a:lnTo>
                    <a:pt x="526" y="254"/>
                  </a:lnTo>
                  <a:lnTo>
                    <a:pt x="528" y="255"/>
                  </a:lnTo>
                  <a:lnTo>
                    <a:pt x="529" y="255"/>
                  </a:lnTo>
                  <a:lnTo>
                    <a:pt x="530" y="257"/>
                  </a:lnTo>
                  <a:lnTo>
                    <a:pt x="532" y="257"/>
                  </a:lnTo>
                  <a:lnTo>
                    <a:pt x="532" y="258"/>
                  </a:lnTo>
                  <a:lnTo>
                    <a:pt x="534" y="261"/>
                  </a:lnTo>
                  <a:lnTo>
                    <a:pt x="537" y="262"/>
                  </a:lnTo>
                  <a:lnTo>
                    <a:pt x="538" y="262"/>
                  </a:lnTo>
                  <a:lnTo>
                    <a:pt x="539" y="262"/>
                  </a:lnTo>
                  <a:lnTo>
                    <a:pt x="541" y="263"/>
                  </a:lnTo>
                  <a:lnTo>
                    <a:pt x="547" y="270"/>
                  </a:lnTo>
                  <a:lnTo>
                    <a:pt x="549" y="271"/>
                  </a:lnTo>
                  <a:lnTo>
                    <a:pt x="549" y="274"/>
                  </a:lnTo>
                  <a:lnTo>
                    <a:pt x="549" y="279"/>
                  </a:lnTo>
                  <a:lnTo>
                    <a:pt x="550" y="279"/>
                  </a:lnTo>
                  <a:lnTo>
                    <a:pt x="553" y="282"/>
                  </a:lnTo>
                  <a:lnTo>
                    <a:pt x="554" y="283"/>
                  </a:lnTo>
                  <a:lnTo>
                    <a:pt x="555" y="284"/>
                  </a:lnTo>
                  <a:lnTo>
                    <a:pt x="557" y="284"/>
                  </a:lnTo>
                  <a:lnTo>
                    <a:pt x="557" y="283"/>
                  </a:lnTo>
                  <a:lnTo>
                    <a:pt x="557" y="284"/>
                  </a:lnTo>
                  <a:lnTo>
                    <a:pt x="558" y="286"/>
                  </a:lnTo>
                  <a:lnTo>
                    <a:pt x="558" y="288"/>
                  </a:lnTo>
                  <a:lnTo>
                    <a:pt x="558" y="290"/>
                  </a:lnTo>
                  <a:lnTo>
                    <a:pt x="558" y="291"/>
                  </a:lnTo>
                  <a:lnTo>
                    <a:pt x="559" y="291"/>
                  </a:lnTo>
                  <a:lnTo>
                    <a:pt x="562" y="294"/>
                  </a:lnTo>
                  <a:lnTo>
                    <a:pt x="562" y="295"/>
                  </a:lnTo>
                  <a:lnTo>
                    <a:pt x="563" y="295"/>
                  </a:lnTo>
                  <a:lnTo>
                    <a:pt x="571" y="298"/>
                  </a:lnTo>
                  <a:lnTo>
                    <a:pt x="575" y="299"/>
                  </a:lnTo>
                  <a:lnTo>
                    <a:pt x="576" y="300"/>
                  </a:lnTo>
                  <a:lnTo>
                    <a:pt x="576" y="301"/>
                  </a:lnTo>
                  <a:lnTo>
                    <a:pt x="576" y="303"/>
                  </a:lnTo>
                  <a:lnTo>
                    <a:pt x="575" y="303"/>
                  </a:lnTo>
                  <a:lnTo>
                    <a:pt x="576" y="304"/>
                  </a:lnTo>
                  <a:lnTo>
                    <a:pt x="576" y="307"/>
                  </a:lnTo>
                  <a:lnTo>
                    <a:pt x="578" y="307"/>
                  </a:lnTo>
                  <a:lnTo>
                    <a:pt x="580" y="307"/>
                  </a:lnTo>
                  <a:lnTo>
                    <a:pt x="582" y="308"/>
                  </a:lnTo>
                  <a:lnTo>
                    <a:pt x="583" y="308"/>
                  </a:lnTo>
                  <a:lnTo>
                    <a:pt x="587" y="311"/>
                  </a:lnTo>
                  <a:lnTo>
                    <a:pt x="587" y="312"/>
                  </a:lnTo>
                  <a:lnTo>
                    <a:pt x="588" y="313"/>
                  </a:lnTo>
                  <a:lnTo>
                    <a:pt x="588" y="316"/>
                  </a:lnTo>
                  <a:lnTo>
                    <a:pt x="588" y="319"/>
                  </a:lnTo>
                  <a:lnTo>
                    <a:pt x="590" y="321"/>
                  </a:lnTo>
                  <a:lnTo>
                    <a:pt x="590" y="325"/>
                  </a:lnTo>
                  <a:lnTo>
                    <a:pt x="591" y="325"/>
                  </a:lnTo>
                  <a:lnTo>
                    <a:pt x="593" y="329"/>
                  </a:lnTo>
                  <a:lnTo>
                    <a:pt x="593" y="330"/>
                  </a:lnTo>
                  <a:lnTo>
                    <a:pt x="593" y="333"/>
                  </a:lnTo>
                  <a:lnTo>
                    <a:pt x="593" y="334"/>
                  </a:lnTo>
                  <a:lnTo>
                    <a:pt x="596" y="338"/>
                  </a:lnTo>
                  <a:lnTo>
                    <a:pt x="596" y="341"/>
                  </a:lnTo>
                  <a:lnTo>
                    <a:pt x="597" y="342"/>
                  </a:lnTo>
                  <a:lnTo>
                    <a:pt x="599" y="344"/>
                  </a:lnTo>
                  <a:lnTo>
                    <a:pt x="600" y="344"/>
                  </a:lnTo>
                  <a:lnTo>
                    <a:pt x="600" y="345"/>
                  </a:lnTo>
                  <a:lnTo>
                    <a:pt x="600" y="349"/>
                  </a:lnTo>
                  <a:lnTo>
                    <a:pt x="601" y="349"/>
                  </a:lnTo>
                  <a:lnTo>
                    <a:pt x="600" y="350"/>
                  </a:lnTo>
                  <a:lnTo>
                    <a:pt x="600" y="352"/>
                  </a:lnTo>
                  <a:lnTo>
                    <a:pt x="600" y="353"/>
                  </a:lnTo>
                  <a:lnTo>
                    <a:pt x="601" y="353"/>
                  </a:lnTo>
                  <a:lnTo>
                    <a:pt x="601" y="354"/>
                  </a:lnTo>
                  <a:lnTo>
                    <a:pt x="601" y="355"/>
                  </a:lnTo>
                  <a:lnTo>
                    <a:pt x="601" y="357"/>
                  </a:lnTo>
                  <a:lnTo>
                    <a:pt x="601" y="358"/>
                  </a:lnTo>
                  <a:lnTo>
                    <a:pt x="607" y="363"/>
                  </a:lnTo>
                  <a:lnTo>
                    <a:pt x="607" y="365"/>
                  </a:lnTo>
                  <a:lnTo>
                    <a:pt x="608" y="369"/>
                  </a:lnTo>
                  <a:lnTo>
                    <a:pt x="608" y="370"/>
                  </a:lnTo>
                  <a:lnTo>
                    <a:pt x="611" y="371"/>
                  </a:lnTo>
                  <a:lnTo>
                    <a:pt x="616" y="374"/>
                  </a:lnTo>
                  <a:lnTo>
                    <a:pt x="617" y="377"/>
                  </a:lnTo>
                  <a:lnTo>
                    <a:pt x="618" y="377"/>
                  </a:lnTo>
                  <a:lnTo>
                    <a:pt x="618" y="378"/>
                  </a:lnTo>
                  <a:lnTo>
                    <a:pt x="617" y="379"/>
                  </a:lnTo>
                  <a:lnTo>
                    <a:pt x="617" y="381"/>
                  </a:lnTo>
                  <a:lnTo>
                    <a:pt x="618" y="384"/>
                  </a:lnTo>
                  <a:lnTo>
                    <a:pt x="620" y="384"/>
                  </a:lnTo>
                  <a:lnTo>
                    <a:pt x="620" y="386"/>
                  </a:lnTo>
                  <a:lnTo>
                    <a:pt x="621" y="386"/>
                  </a:lnTo>
                  <a:lnTo>
                    <a:pt x="622" y="384"/>
                  </a:lnTo>
                  <a:lnTo>
                    <a:pt x="625" y="382"/>
                  </a:lnTo>
                  <a:lnTo>
                    <a:pt x="626" y="381"/>
                  </a:lnTo>
                  <a:lnTo>
                    <a:pt x="628" y="381"/>
                  </a:lnTo>
                  <a:lnTo>
                    <a:pt x="629" y="381"/>
                  </a:lnTo>
                  <a:lnTo>
                    <a:pt x="630" y="381"/>
                  </a:lnTo>
                  <a:lnTo>
                    <a:pt x="632" y="382"/>
                  </a:lnTo>
                  <a:lnTo>
                    <a:pt x="634" y="384"/>
                  </a:lnTo>
                  <a:lnTo>
                    <a:pt x="636" y="384"/>
                  </a:lnTo>
                  <a:lnTo>
                    <a:pt x="637" y="384"/>
                  </a:lnTo>
                  <a:lnTo>
                    <a:pt x="638" y="383"/>
                  </a:lnTo>
                  <a:lnTo>
                    <a:pt x="640" y="383"/>
                  </a:lnTo>
                  <a:lnTo>
                    <a:pt x="641" y="383"/>
                  </a:lnTo>
                  <a:lnTo>
                    <a:pt x="645" y="386"/>
                  </a:lnTo>
                  <a:lnTo>
                    <a:pt x="647" y="387"/>
                  </a:lnTo>
                  <a:lnTo>
                    <a:pt x="646" y="390"/>
                  </a:lnTo>
                  <a:lnTo>
                    <a:pt x="646" y="391"/>
                  </a:lnTo>
                  <a:lnTo>
                    <a:pt x="646" y="392"/>
                  </a:lnTo>
                  <a:lnTo>
                    <a:pt x="647" y="394"/>
                  </a:lnTo>
                  <a:lnTo>
                    <a:pt x="647" y="395"/>
                  </a:lnTo>
                  <a:lnTo>
                    <a:pt x="647" y="396"/>
                  </a:lnTo>
                  <a:lnTo>
                    <a:pt x="647" y="398"/>
                  </a:lnTo>
                  <a:lnTo>
                    <a:pt x="645" y="400"/>
                  </a:lnTo>
                  <a:lnTo>
                    <a:pt x="645" y="413"/>
                  </a:lnTo>
                  <a:lnTo>
                    <a:pt x="645" y="416"/>
                  </a:lnTo>
                  <a:lnTo>
                    <a:pt x="646" y="417"/>
                  </a:lnTo>
                  <a:lnTo>
                    <a:pt x="653" y="425"/>
                  </a:lnTo>
                  <a:lnTo>
                    <a:pt x="650" y="425"/>
                  </a:lnTo>
                  <a:lnTo>
                    <a:pt x="646" y="425"/>
                  </a:lnTo>
                  <a:lnTo>
                    <a:pt x="643" y="425"/>
                  </a:lnTo>
                  <a:lnTo>
                    <a:pt x="642" y="425"/>
                  </a:lnTo>
                  <a:lnTo>
                    <a:pt x="642" y="427"/>
                  </a:lnTo>
                  <a:lnTo>
                    <a:pt x="637" y="425"/>
                  </a:lnTo>
                  <a:lnTo>
                    <a:pt x="632" y="425"/>
                  </a:lnTo>
                  <a:lnTo>
                    <a:pt x="626" y="425"/>
                  </a:lnTo>
                  <a:lnTo>
                    <a:pt x="621" y="425"/>
                  </a:lnTo>
                  <a:lnTo>
                    <a:pt x="617" y="425"/>
                  </a:lnTo>
                  <a:lnTo>
                    <a:pt x="611" y="425"/>
                  </a:lnTo>
                  <a:lnTo>
                    <a:pt x="605" y="425"/>
                  </a:lnTo>
                  <a:lnTo>
                    <a:pt x="600" y="425"/>
                  </a:lnTo>
                  <a:lnTo>
                    <a:pt x="595" y="425"/>
                  </a:lnTo>
                  <a:lnTo>
                    <a:pt x="590" y="425"/>
                  </a:lnTo>
                  <a:lnTo>
                    <a:pt x="584" y="425"/>
                  </a:lnTo>
                  <a:lnTo>
                    <a:pt x="579" y="425"/>
                  </a:lnTo>
                  <a:lnTo>
                    <a:pt x="574" y="425"/>
                  </a:lnTo>
                  <a:lnTo>
                    <a:pt x="568" y="425"/>
                  </a:lnTo>
                  <a:lnTo>
                    <a:pt x="562" y="431"/>
                  </a:lnTo>
                  <a:lnTo>
                    <a:pt x="557" y="437"/>
                  </a:lnTo>
                  <a:lnTo>
                    <a:pt x="551" y="442"/>
                  </a:lnTo>
                  <a:lnTo>
                    <a:pt x="546" y="448"/>
                  </a:lnTo>
                  <a:lnTo>
                    <a:pt x="541" y="453"/>
                  </a:lnTo>
                  <a:lnTo>
                    <a:pt x="537" y="457"/>
                  </a:lnTo>
                  <a:lnTo>
                    <a:pt x="530" y="463"/>
                  </a:lnTo>
                  <a:lnTo>
                    <a:pt x="525" y="469"/>
                  </a:lnTo>
                  <a:lnTo>
                    <a:pt x="522" y="473"/>
                  </a:lnTo>
                  <a:lnTo>
                    <a:pt x="521" y="473"/>
                  </a:lnTo>
                  <a:lnTo>
                    <a:pt x="520" y="474"/>
                  </a:lnTo>
                  <a:lnTo>
                    <a:pt x="517" y="474"/>
                  </a:lnTo>
                  <a:lnTo>
                    <a:pt x="508" y="474"/>
                  </a:lnTo>
                  <a:lnTo>
                    <a:pt x="503" y="474"/>
                  </a:lnTo>
                  <a:lnTo>
                    <a:pt x="500" y="473"/>
                  </a:lnTo>
                  <a:lnTo>
                    <a:pt x="493" y="466"/>
                  </a:lnTo>
                  <a:lnTo>
                    <a:pt x="492" y="466"/>
                  </a:lnTo>
                  <a:lnTo>
                    <a:pt x="491" y="466"/>
                  </a:lnTo>
                  <a:lnTo>
                    <a:pt x="488" y="469"/>
                  </a:lnTo>
                  <a:lnTo>
                    <a:pt x="483" y="471"/>
                  </a:lnTo>
                  <a:lnTo>
                    <a:pt x="479" y="473"/>
                  </a:lnTo>
                  <a:lnTo>
                    <a:pt x="470" y="474"/>
                  </a:lnTo>
                  <a:lnTo>
                    <a:pt x="460" y="474"/>
                  </a:lnTo>
                  <a:lnTo>
                    <a:pt x="458" y="475"/>
                  </a:lnTo>
                  <a:lnTo>
                    <a:pt x="447" y="482"/>
                  </a:lnTo>
                  <a:lnTo>
                    <a:pt x="446" y="482"/>
                  </a:lnTo>
                  <a:lnTo>
                    <a:pt x="446" y="483"/>
                  </a:lnTo>
                  <a:lnTo>
                    <a:pt x="446" y="486"/>
                  </a:lnTo>
                  <a:lnTo>
                    <a:pt x="446" y="487"/>
                  </a:lnTo>
                  <a:lnTo>
                    <a:pt x="445" y="487"/>
                  </a:lnTo>
                  <a:lnTo>
                    <a:pt x="441" y="487"/>
                  </a:lnTo>
                  <a:lnTo>
                    <a:pt x="439" y="486"/>
                  </a:lnTo>
                  <a:lnTo>
                    <a:pt x="439" y="485"/>
                  </a:lnTo>
                  <a:lnTo>
                    <a:pt x="438" y="485"/>
                  </a:lnTo>
                  <a:lnTo>
                    <a:pt x="438" y="483"/>
                  </a:lnTo>
                  <a:lnTo>
                    <a:pt x="437" y="483"/>
                  </a:lnTo>
                  <a:lnTo>
                    <a:pt x="433" y="483"/>
                  </a:lnTo>
                  <a:lnTo>
                    <a:pt x="432" y="483"/>
                  </a:lnTo>
                  <a:lnTo>
                    <a:pt x="432" y="482"/>
                  </a:lnTo>
                  <a:lnTo>
                    <a:pt x="432" y="479"/>
                  </a:lnTo>
                  <a:lnTo>
                    <a:pt x="432" y="478"/>
                  </a:lnTo>
                  <a:lnTo>
                    <a:pt x="430" y="477"/>
                  </a:lnTo>
                  <a:lnTo>
                    <a:pt x="428" y="473"/>
                  </a:lnTo>
                  <a:lnTo>
                    <a:pt x="426" y="471"/>
                  </a:lnTo>
                  <a:lnTo>
                    <a:pt x="425" y="470"/>
                  </a:lnTo>
                  <a:lnTo>
                    <a:pt x="420" y="475"/>
                  </a:lnTo>
                  <a:lnTo>
                    <a:pt x="420" y="477"/>
                  </a:lnTo>
                  <a:lnTo>
                    <a:pt x="418" y="477"/>
                  </a:lnTo>
                  <a:lnTo>
                    <a:pt x="412" y="478"/>
                  </a:lnTo>
                  <a:lnTo>
                    <a:pt x="410" y="479"/>
                  </a:lnTo>
                  <a:lnTo>
                    <a:pt x="409" y="479"/>
                  </a:lnTo>
                  <a:lnTo>
                    <a:pt x="401" y="475"/>
                  </a:lnTo>
                  <a:lnTo>
                    <a:pt x="397" y="473"/>
                  </a:lnTo>
                  <a:lnTo>
                    <a:pt x="396" y="471"/>
                  </a:lnTo>
                  <a:lnTo>
                    <a:pt x="393" y="471"/>
                  </a:lnTo>
                  <a:lnTo>
                    <a:pt x="391" y="471"/>
                  </a:lnTo>
                  <a:lnTo>
                    <a:pt x="389" y="473"/>
                  </a:lnTo>
                  <a:lnTo>
                    <a:pt x="387" y="474"/>
                  </a:lnTo>
                  <a:lnTo>
                    <a:pt x="385" y="475"/>
                  </a:lnTo>
                  <a:lnTo>
                    <a:pt x="384" y="475"/>
                  </a:lnTo>
                  <a:lnTo>
                    <a:pt x="383" y="475"/>
                  </a:lnTo>
                  <a:lnTo>
                    <a:pt x="382" y="477"/>
                  </a:lnTo>
                  <a:lnTo>
                    <a:pt x="380" y="478"/>
                  </a:lnTo>
                  <a:lnTo>
                    <a:pt x="379" y="478"/>
                  </a:lnTo>
                  <a:lnTo>
                    <a:pt x="378" y="478"/>
                  </a:lnTo>
                  <a:lnTo>
                    <a:pt x="378" y="479"/>
                  </a:lnTo>
                  <a:lnTo>
                    <a:pt x="378" y="481"/>
                  </a:lnTo>
                  <a:lnTo>
                    <a:pt x="374" y="486"/>
                  </a:lnTo>
                  <a:lnTo>
                    <a:pt x="372" y="487"/>
                  </a:lnTo>
                  <a:lnTo>
                    <a:pt x="371" y="487"/>
                  </a:lnTo>
                  <a:lnTo>
                    <a:pt x="371" y="485"/>
                  </a:lnTo>
                  <a:lnTo>
                    <a:pt x="371" y="483"/>
                  </a:lnTo>
                  <a:lnTo>
                    <a:pt x="368" y="483"/>
                  </a:lnTo>
                  <a:lnTo>
                    <a:pt x="368" y="482"/>
                  </a:lnTo>
                  <a:lnTo>
                    <a:pt x="367" y="479"/>
                  </a:lnTo>
                  <a:lnTo>
                    <a:pt x="367" y="478"/>
                  </a:lnTo>
                  <a:lnTo>
                    <a:pt x="367" y="479"/>
                  </a:lnTo>
                  <a:lnTo>
                    <a:pt x="366" y="481"/>
                  </a:lnTo>
                  <a:lnTo>
                    <a:pt x="364" y="481"/>
                  </a:lnTo>
                  <a:lnTo>
                    <a:pt x="363" y="481"/>
                  </a:lnTo>
                  <a:lnTo>
                    <a:pt x="362" y="481"/>
                  </a:lnTo>
                  <a:lnTo>
                    <a:pt x="362" y="482"/>
                  </a:lnTo>
                  <a:lnTo>
                    <a:pt x="359" y="482"/>
                  </a:lnTo>
                  <a:lnTo>
                    <a:pt x="358" y="483"/>
                  </a:lnTo>
                  <a:lnTo>
                    <a:pt x="356" y="483"/>
                  </a:lnTo>
                  <a:lnTo>
                    <a:pt x="356" y="482"/>
                  </a:lnTo>
                  <a:lnTo>
                    <a:pt x="356" y="481"/>
                  </a:lnTo>
                  <a:lnTo>
                    <a:pt x="356" y="478"/>
                  </a:lnTo>
                  <a:lnTo>
                    <a:pt x="356" y="477"/>
                  </a:lnTo>
                  <a:lnTo>
                    <a:pt x="355" y="469"/>
                  </a:lnTo>
                  <a:lnTo>
                    <a:pt x="355" y="467"/>
                  </a:lnTo>
                  <a:lnTo>
                    <a:pt x="354" y="467"/>
                  </a:lnTo>
                  <a:lnTo>
                    <a:pt x="353" y="467"/>
                  </a:lnTo>
                  <a:lnTo>
                    <a:pt x="351" y="467"/>
                  </a:lnTo>
                  <a:lnTo>
                    <a:pt x="349" y="466"/>
                  </a:lnTo>
                  <a:lnTo>
                    <a:pt x="345" y="463"/>
                  </a:lnTo>
                  <a:lnTo>
                    <a:pt x="341" y="462"/>
                  </a:lnTo>
                  <a:lnTo>
                    <a:pt x="337" y="462"/>
                  </a:lnTo>
                  <a:lnTo>
                    <a:pt x="335" y="462"/>
                  </a:lnTo>
                  <a:lnTo>
                    <a:pt x="335" y="461"/>
                  </a:lnTo>
                  <a:lnTo>
                    <a:pt x="335" y="460"/>
                  </a:lnTo>
                  <a:lnTo>
                    <a:pt x="335" y="460"/>
                  </a:lnTo>
                  <a:lnTo>
                    <a:pt x="334" y="457"/>
                  </a:lnTo>
                  <a:lnTo>
                    <a:pt x="334" y="456"/>
                  </a:lnTo>
                  <a:lnTo>
                    <a:pt x="334" y="456"/>
                  </a:lnTo>
                  <a:lnTo>
                    <a:pt x="333" y="456"/>
                  </a:lnTo>
                  <a:lnTo>
                    <a:pt x="331" y="454"/>
                  </a:lnTo>
                  <a:lnTo>
                    <a:pt x="329" y="454"/>
                  </a:lnTo>
                  <a:lnTo>
                    <a:pt x="329" y="453"/>
                  </a:lnTo>
                  <a:lnTo>
                    <a:pt x="328" y="452"/>
                  </a:lnTo>
                  <a:lnTo>
                    <a:pt x="326" y="449"/>
                  </a:lnTo>
                  <a:lnTo>
                    <a:pt x="325" y="448"/>
                  </a:lnTo>
                  <a:lnTo>
                    <a:pt x="324" y="448"/>
                  </a:lnTo>
                  <a:lnTo>
                    <a:pt x="322" y="448"/>
                  </a:lnTo>
                  <a:lnTo>
                    <a:pt x="321" y="446"/>
                  </a:lnTo>
                  <a:lnTo>
                    <a:pt x="322" y="445"/>
                  </a:lnTo>
                  <a:lnTo>
                    <a:pt x="322" y="444"/>
                  </a:lnTo>
                  <a:lnTo>
                    <a:pt x="322" y="442"/>
                  </a:lnTo>
                  <a:lnTo>
                    <a:pt x="321" y="442"/>
                  </a:lnTo>
                  <a:lnTo>
                    <a:pt x="320" y="441"/>
                  </a:lnTo>
                  <a:lnTo>
                    <a:pt x="318" y="441"/>
                  </a:lnTo>
                  <a:lnTo>
                    <a:pt x="316" y="441"/>
                  </a:lnTo>
                  <a:lnTo>
                    <a:pt x="313" y="440"/>
                  </a:lnTo>
                  <a:lnTo>
                    <a:pt x="313" y="437"/>
                  </a:lnTo>
                  <a:lnTo>
                    <a:pt x="313" y="435"/>
                  </a:lnTo>
                  <a:lnTo>
                    <a:pt x="313" y="433"/>
                  </a:lnTo>
                  <a:lnTo>
                    <a:pt x="313" y="432"/>
                  </a:lnTo>
                  <a:lnTo>
                    <a:pt x="313" y="431"/>
                  </a:lnTo>
                  <a:lnTo>
                    <a:pt x="313" y="429"/>
                  </a:lnTo>
                  <a:lnTo>
                    <a:pt x="314" y="429"/>
                  </a:lnTo>
                  <a:lnTo>
                    <a:pt x="313" y="428"/>
                  </a:lnTo>
                  <a:lnTo>
                    <a:pt x="312" y="428"/>
                  </a:lnTo>
                  <a:lnTo>
                    <a:pt x="312" y="427"/>
                  </a:lnTo>
                  <a:lnTo>
                    <a:pt x="310" y="428"/>
                  </a:lnTo>
                  <a:lnTo>
                    <a:pt x="309" y="428"/>
                  </a:lnTo>
                  <a:lnTo>
                    <a:pt x="309" y="427"/>
                  </a:lnTo>
                  <a:lnTo>
                    <a:pt x="306" y="425"/>
                  </a:lnTo>
                  <a:lnTo>
                    <a:pt x="304" y="424"/>
                  </a:lnTo>
                  <a:lnTo>
                    <a:pt x="304" y="424"/>
                  </a:lnTo>
                  <a:lnTo>
                    <a:pt x="303" y="424"/>
                  </a:lnTo>
                  <a:lnTo>
                    <a:pt x="301" y="424"/>
                  </a:lnTo>
                  <a:lnTo>
                    <a:pt x="300" y="424"/>
                  </a:lnTo>
                  <a:lnTo>
                    <a:pt x="299" y="424"/>
                  </a:lnTo>
                  <a:lnTo>
                    <a:pt x="297" y="424"/>
                  </a:lnTo>
                  <a:lnTo>
                    <a:pt x="296" y="424"/>
                  </a:lnTo>
                  <a:lnTo>
                    <a:pt x="295" y="425"/>
                  </a:lnTo>
                  <a:lnTo>
                    <a:pt x="295" y="427"/>
                  </a:lnTo>
                  <a:lnTo>
                    <a:pt x="293" y="428"/>
                  </a:lnTo>
                  <a:lnTo>
                    <a:pt x="293" y="429"/>
                  </a:lnTo>
                  <a:lnTo>
                    <a:pt x="293" y="431"/>
                  </a:lnTo>
                  <a:lnTo>
                    <a:pt x="293" y="432"/>
                  </a:lnTo>
                  <a:lnTo>
                    <a:pt x="292" y="432"/>
                  </a:lnTo>
                  <a:lnTo>
                    <a:pt x="289" y="435"/>
                  </a:lnTo>
                  <a:lnTo>
                    <a:pt x="288" y="436"/>
                  </a:lnTo>
                  <a:lnTo>
                    <a:pt x="288" y="437"/>
                  </a:lnTo>
                  <a:lnTo>
                    <a:pt x="287" y="438"/>
                  </a:lnTo>
                  <a:lnTo>
                    <a:pt x="285" y="438"/>
                  </a:lnTo>
                  <a:lnTo>
                    <a:pt x="284" y="438"/>
                  </a:lnTo>
                  <a:lnTo>
                    <a:pt x="283" y="440"/>
                  </a:lnTo>
                  <a:lnTo>
                    <a:pt x="283" y="441"/>
                  </a:lnTo>
                  <a:lnTo>
                    <a:pt x="280" y="441"/>
                  </a:lnTo>
                  <a:lnTo>
                    <a:pt x="276" y="437"/>
                  </a:lnTo>
                  <a:lnTo>
                    <a:pt x="275" y="437"/>
                  </a:lnTo>
                  <a:lnTo>
                    <a:pt x="272" y="436"/>
                  </a:lnTo>
                  <a:lnTo>
                    <a:pt x="272" y="435"/>
                  </a:lnTo>
                  <a:lnTo>
                    <a:pt x="271" y="433"/>
                  </a:lnTo>
                  <a:lnTo>
                    <a:pt x="270" y="432"/>
                  </a:lnTo>
                  <a:lnTo>
                    <a:pt x="267" y="433"/>
                  </a:lnTo>
                  <a:lnTo>
                    <a:pt x="266" y="433"/>
                  </a:lnTo>
                  <a:lnTo>
                    <a:pt x="263" y="433"/>
                  </a:lnTo>
                  <a:lnTo>
                    <a:pt x="260" y="433"/>
                  </a:lnTo>
                  <a:lnTo>
                    <a:pt x="259" y="433"/>
                  </a:lnTo>
                  <a:lnTo>
                    <a:pt x="258" y="432"/>
                  </a:lnTo>
                  <a:lnTo>
                    <a:pt x="258" y="431"/>
                  </a:lnTo>
                  <a:lnTo>
                    <a:pt x="258" y="429"/>
                  </a:lnTo>
                  <a:lnTo>
                    <a:pt x="256" y="429"/>
                  </a:lnTo>
                  <a:lnTo>
                    <a:pt x="255" y="429"/>
                  </a:lnTo>
                  <a:lnTo>
                    <a:pt x="255" y="431"/>
                  </a:lnTo>
                  <a:lnTo>
                    <a:pt x="254" y="431"/>
                  </a:lnTo>
                  <a:lnTo>
                    <a:pt x="251" y="435"/>
                  </a:lnTo>
                  <a:lnTo>
                    <a:pt x="250" y="436"/>
                  </a:lnTo>
                  <a:lnTo>
                    <a:pt x="249" y="436"/>
                  </a:lnTo>
                  <a:lnTo>
                    <a:pt x="247" y="437"/>
                  </a:lnTo>
                  <a:lnTo>
                    <a:pt x="246" y="437"/>
                  </a:lnTo>
                  <a:lnTo>
                    <a:pt x="246" y="438"/>
                  </a:lnTo>
                  <a:lnTo>
                    <a:pt x="245" y="440"/>
                  </a:lnTo>
                  <a:lnTo>
                    <a:pt x="243" y="440"/>
                  </a:lnTo>
                  <a:lnTo>
                    <a:pt x="242" y="440"/>
                  </a:lnTo>
                  <a:lnTo>
                    <a:pt x="241" y="440"/>
                  </a:lnTo>
                  <a:lnTo>
                    <a:pt x="241" y="444"/>
                  </a:lnTo>
                  <a:lnTo>
                    <a:pt x="239" y="444"/>
                  </a:lnTo>
                  <a:lnTo>
                    <a:pt x="238" y="445"/>
                  </a:lnTo>
                  <a:lnTo>
                    <a:pt x="237" y="445"/>
                  </a:lnTo>
                  <a:lnTo>
                    <a:pt x="235" y="445"/>
                  </a:lnTo>
                  <a:lnTo>
                    <a:pt x="234" y="444"/>
                  </a:lnTo>
                  <a:lnTo>
                    <a:pt x="234" y="442"/>
                  </a:lnTo>
                  <a:lnTo>
                    <a:pt x="231" y="441"/>
                  </a:lnTo>
                  <a:lnTo>
                    <a:pt x="230" y="441"/>
                  </a:lnTo>
                  <a:lnTo>
                    <a:pt x="227" y="441"/>
                  </a:lnTo>
                  <a:lnTo>
                    <a:pt x="225" y="441"/>
                  </a:lnTo>
                  <a:lnTo>
                    <a:pt x="224" y="440"/>
                  </a:lnTo>
                  <a:lnTo>
                    <a:pt x="222" y="438"/>
                  </a:lnTo>
                  <a:lnTo>
                    <a:pt x="221" y="437"/>
                  </a:lnTo>
                  <a:lnTo>
                    <a:pt x="221" y="436"/>
                  </a:lnTo>
                  <a:lnTo>
                    <a:pt x="220" y="436"/>
                  </a:lnTo>
                  <a:lnTo>
                    <a:pt x="218" y="436"/>
                  </a:lnTo>
                  <a:lnTo>
                    <a:pt x="218" y="437"/>
                  </a:lnTo>
                  <a:lnTo>
                    <a:pt x="217" y="437"/>
                  </a:lnTo>
                  <a:lnTo>
                    <a:pt x="216" y="435"/>
                  </a:lnTo>
                  <a:lnTo>
                    <a:pt x="216" y="433"/>
                  </a:lnTo>
                  <a:lnTo>
                    <a:pt x="214" y="433"/>
                  </a:lnTo>
                  <a:lnTo>
                    <a:pt x="214" y="432"/>
                  </a:lnTo>
                  <a:lnTo>
                    <a:pt x="216" y="431"/>
                  </a:lnTo>
                  <a:lnTo>
                    <a:pt x="216" y="429"/>
                  </a:lnTo>
                  <a:lnTo>
                    <a:pt x="212" y="429"/>
                  </a:lnTo>
                  <a:lnTo>
                    <a:pt x="210" y="428"/>
                  </a:lnTo>
                  <a:lnTo>
                    <a:pt x="209" y="428"/>
                  </a:lnTo>
                  <a:lnTo>
                    <a:pt x="209" y="429"/>
                  </a:lnTo>
                  <a:lnTo>
                    <a:pt x="209" y="429"/>
                  </a:lnTo>
                  <a:lnTo>
                    <a:pt x="208" y="429"/>
                  </a:lnTo>
                  <a:lnTo>
                    <a:pt x="206" y="429"/>
                  </a:lnTo>
                  <a:lnTo>
                    <a:pt x="206" y="428"/>
                  </a:lnTo>
                  <a:lnTo>
                    <a:pt x="205" y="428"/>
                  </a:lnTo>
                  <a:lnTo>
                    <a:pt x="205" y="427"/>
                  </a:lnTo>
                  <a:lnTo>
                    <a:pt x="204" y="427"/>
                  </a:lnTo>
                  <a:lnTo>
                    <a:pt x="202" y="427"/>
                  </a:lnTo>
                  <a:lnTo>
                    <a:pt x="202" y="425"/>
                  </a:lnTo>
                  <a:lnTo>
                    <a:pt x="202" y="424"/>
                  </a:lnTo>
                  <a:lnTo>
                    <a:pt x="201" y="423"/>
                  </a:lnTo>
                  <a:lnTo>
                    <a:pt x="202" y="420"/>
                  </a:lnTo>
                  <a:lnTo>
                    <a:pt x="202" y="419"/>
                  </a:lnTo>
                  <a:lnTo>
                    <a:pt x="202" y="417"/>
                  </a:lnTo>
                  <a:lnTo>
                    <a:pt x="201" y="417"/>
                  </a:lnTo>
                  <a:lnTo>
                    <a:pt x="201" y="416"/>
                  </a:lnTo>
                  <a:lnTo>
                    <a:pt x="200" y="416"/>
                  </a:lnTo>
                  <a:lnTo>
                    <a:pt x="199" y="416"/>
                  </a:lnTo>
                  <a:lnTo>
                    <a:pt x="197" y="416"/>
                  </a:lnTo>
                  <a:lnTo>
                    <a:pt x="197" y="415"/>
                  </a:lnTo>
                  <a:lnTo>
                    <a:pt x="197" y="412"/>
                  </a:lnTo>
                  <a:lnTo>
                    <a:pt x="196" y="411"/>
                  </a:lnTo>
                  <a:lnTo>
                    <a:pt x="195" y="411"/>
                  </a:lnTo>
                  <a:lnTo>
                    <a:pt x="189" y="409"/>
                  </a:lnTo>
                  <a:lnTo>
                    <a:pt x="188" y="409"/>
                  </a:lnTo>
                  <a:lnTo>
                    <a:pt x="188" y="408"/>
                  </a:lnTo>
                  <a:lnTo>
                    <a:pt x="187" y="407"/>
                  </a:lnTo>
                  <a:lnTo>
                    <a:pt x="187" y="406"/>
                  </a:lnTo>
                  <a:lnTo>
                    <a:pt x="184" y="404"/>
                  </a:lnTo>
                  <a:lnTo>
                    <a:pt x="183" y="404"/>
                  </a:lnTo>
                  <a:lnTo>
                    <a:pt x="184" y="402"/>
                  </a:lnTo>
                  <a:lnTo>
                    <a:pt x="184" y="400"/>
                  </a:lnTo>
                  <a:lnTo>
                    <a:pt x="183" y="399"/>
                  </a:lnTo>
                  <a:lnTo>
                    <a:pt x="181" y="398"/>
                  </a:lnTo>
                  <a:lnTo>
                    <a:pt x="180" y="396"/>
                  </a:lnTo>
                  <a:lnTo>
                    <a:pt x="179" y="395"/>
                  </a:lnTo>
                  <a:lnTo>
                    <a:pt x="176" y="392"/>
                  </a:lnTo>
                  <a:lnTo>
                    <a:pt x="176" y="392"/>
                  </a:lnTo>
                  <a:lnTo>
                    <a:pt x="175" y="391"/>
                  </a:lnTo>
                  <a:lnTo>
                    <a:pt x="173" y="387"/>
                  </a:lnTo>
                  <a:lnTo>
                    <a:pt x="172" y="386"/>
                  </a:lnTo>
                  <a:lnTo>
                    <a:pt x="172" y="383"/>
                  </a:lnTo>
                  <a:lnTo>
                    <a:pt x="172" y="382"/>
                  </a:lnTo>
                  <a:lnTo>
                    <a:pt x="172" y="381"/>
                  </a:lnTo>
                  <a:lnTo>
                    <a:pt x="175" y="374"/>
                  </a:lnTo>
                  <a:lnTo>
                    <a:pt x="175" y="373"/>
                  </a:lnTo>
                  <a:lnTo>
                    <a:pt x="175" y="371"/>
                  </a:lnTo>
                  <a:lnTo>
                    <a:pt x="173" y="371"/>
                  </a:lnTo>
                  <a:lnTo>
                    <a:pt x="172" y="371"/>
                  </a:lnTo>
                  <a:lnTo>
                    <a:pt x="171" y="371"/>
                  </a:lnTo>
                  <a:lnTo>
                    <a:pt x="172" y="370"/>
                  </a:lnTo>
                  <a:lnTo>
                    <a:pt x="172" y="369"/>
                  </a:lnTo>
                  <a:lnTo>
                    <a:pt x="171" y="367"/>
                  </a:lnTo>
                  <a:lnTo>
                    <a:pt x="171" y="366"/>
                  </a:lnTo>
                  <a:lnTo>
                    <a:pt x="170" y="365"/>
                  </a:lnTo>
                  <a:lnTo>
                    <a:pt x="170" y="363"/>
                  </a:lnTo>
                  <a:lnTo>
                    <a:pt x="168" y="363"/>
                  </a:lnTo>
                  <a:lnTo>
                    <a:pt x="167" y="363"/>
                  </a:lnTo>
                  <a:lnTo>
                    <a:pt x="167" y="362"/>
                  </a:lnTo>
                  <a:lnTo>
                    <a:pt x="167" y="361"/>
                  </a:lnTo>
                  <a:lnTo>
                    <a:pt x="166" y="361"/>
                  </a:lnTo>
                  <a:lnTo>
                    <a:pt x="163" y="361"/>
                  </a:lnTo>
                  <a:lnTo>
                    <a:pt x="162" y="361"/>
                  </a:lnTo>
                  <a:lnTo>
                    <a:pt x="162" y="361"/>
                  </a:lnTo>
                  <a:lnTo>
                    <a:pt x="160" y="361"/>
                  </a:lnTo>
                  <a:lnTo>
                    <a:pt x="159" y="359"/>
                  </a:lnTo>
                  <a:lnTo>
                    <a:pt x="159" y="358"/>
                  </a:lnTo>
                  <a:lnTo>
                    <a:pt x="158" y="357"/>
                  </a:lnTo>
                  <a:lnTo>
                    <a:pt x="155" y="358"/>
                  </a:lnTo>
                  <a:lnTo>
                    <a:pt x="154" y="357"/>
                  </a:lnTo>
                  <a:lnTo>
                    <a:pt x="154" y="355"/>
                  </a:lnTo>
                  <a:lnTo>
                    <a:pt x="152" y="355"/>
                  </a:lnTo>
                  <a:lnTo>
                    <a:pt x="151" y="355"/>
                  </a:lnTo>
                  <a:lnTo>
                    <a:pt x="150" y="355"/>
                  </a:lnTo>
                  <a:lnTo>
                    <a:pt x="148" y="355"/>
                  </a:lnTo>
                  <a:lnTo>
                    <a:pt x="148" y="354"/>
                  </a:lnTo>
                  <a:lnTo>
                    <a:pt x="148" y="352"/>
                  </a:lnTo>
                  <a:lnTo>
                    <a:pt x="147" y="350"/>
                  </a:lnTo>
                  <a:lnTo>
                    <a:pt x="146" y="350"/>
                  </a:lnTo>
                  <a:lnTo>
                    <a:pt x="143" y="349"/>
                  </a:lnTo>
                  <a:lnTo>
                    <a:pt x="139" y="349"/>
                  </a:lnTo>
                  <a:lnTo>
                    <a:pt x="138" y="349"/>
                  </a:lnTo>
                  <a:lnTo>
                    <a:pt x="134" y="348"/>
                  </a:lnTo>
                  <a:lnTo>
                    <a:pt x="134" y="346"/>
                  </a:lnTo>
                  <a:lnTo>
                    <a:pt x="133" y="345"/>
                  </a:lnTo>
                  <a:lnTo>
                    <a:pt x="133" y="344"/>
                  </a:lnTo>
                  <a:lnTo>
                    <a:pt x="131" y="344"/>
                  </a:lnTo>
                  <a:lnTo>
                    <a:pt x="130" y="342"/>
                  </a:lnTo>
                  <a:lnTo>
                    <a:pt x="129" y="345"/>
                  </a:lnTo>
                  <a:lnTo>
                    <a:pt x="127" y="345"/>
                  </a:lnTo>
                  <a:lnTo>
                    <a:pt x="127" y="344"/>
                  </a:lnTo>
                  <a:lnTo>
                    <a:pt x="127" y="342"/>
                  </a:lnTo>
                  <a:lnTo>
                    <a:pt x="129" y="341"/>
                  </a:lnTo>
                  <a:lnTo>
                    <a:pt x="130" y="341"/>
                  </a:lnTo>
                  <a:lnTo>
                    <a:pt x="131" y="340"/>
                  </a:lnTo>
                  <a:lnTo>
                    <a:pt x="133" y="338"/>
                  </a:lnTo>
                  <a:lnTo>
                    <a:pt x="133" y="337"/>
                  </a:lnTo>
                  <a:lnTo>
                    <a:pt x="131" y="336"/>
                  </a:lnTo>
                  <a:lnTo>
                    <a:pt x="130" y="336"/>
                  </a:lnTo>
                  <a:lnTo>
                    <a:pt x="129" y="336"/>
                  </a:lnTo>
                  <a:lnTo>
                    <a:pt x="129" y="334"/>
                  </a:lnTo>
                  <a:lnTo>
                    <a:pt x="129" y="333"/>
                  </a:lnTo>
                  <a:lnTo>
                    <a:pt x="129" y="332"/>
                  </a:lnTo>
                  <a:lnTo>
                    <a:pt x="126" y="332"/>
                  </a:lnTo>
                  <a:lnTo>
                    <a:pt x="125" y="330"/>
                  </a:lnTo>
                  <a:lnTo>
                    <a:pt x="123" y="329"/>
                  </a:lnTo>
                  <a:lnTo>
                    <a:pt x="122" y="329"/>
                  </a:lnTo>
                  <a:lnTo>
                    <a:pt x="121" y="329"/>
                  </a:lnTo>
                  <a:lnTo>
                    <a:pt x="121" y="328"/>
                  </a:lnTo>
                  <a:lnTo>
                    <a:pt x="120" y="328"/>
                  </a:lnTo>
                  <a:lnTo>
                    <a:pt x="120" y="327"/>
                  </a:lnTo>
                  <a:lnTo>
                    <a:pt x="120" y="325"/>
                  </a:lnTo>
                  <a:lnTo>
                    <a:pt x="120" y="324"/>
                  </a:lnTo>
                  <a:lnTo>
                    <a:pt x="118" y="324"/>
                  </a:lnTo>
                  <a:lnTo>
                    <a:pt x="120" y="323"/>
                  </a:lnTo>
                  <a:lnTo>
                    <a:pt x="120" y="321"/>
                  </a:lnTo>
                  <a:lnTo>
                    <a:pt x="121" y="321"/>
                  </a:lnTo>
                  <a:lnTo>
                    <a:pt x="122" y="319"/>
                  </a:lnTo>
                  <a:lnTo>
                    <a:pt x="123" y="317"/>
                  </a:lnTo>
                  <a:lnTo>
                    <a:pt x="125" y="315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2" y="311"/>
                  </a:lnTo>
                  <a:lnTo>
                    <a:pt x="118" y="309"/>
                  </a:lnTo>
                  <a:lnTo>
                    <a:pt x="117" y="308"/>
                  </a:lnTo>
                  <a:lnTo>
                    <a:pt x="116" y="308"/>
                  </a:lnTo>
                  <a:lnTo>
                    <a:pt x="114" y="305"/>
                  </a:lnTo>
                  <a:lnTo>
                    <a:pt x="113" y="304"/>
                  </a:lnTo>
                  <a:lnTo>
                    <a:pt x="112" y="303"/>
                  </a:lnTo>
                  <a:lnTo>
                    <a:pt x="110" y="303"/>
                  </a:lnTo>
                  <a:lnTo>
                    <a:pt x="109" y="301"/>
                  </a:lnTo>
                  <a:lnTo>
                    <a:pt x="109" y="300"/>
                  </a:lnTo>
                  <a:lnTo>
                    <a:pt x="109" y="299"/>
                  </a:lnTo>
                  <a:lnTo>
                    <a:pt x="108" y="298"/>
                  </a:lnTo>
                  <a:lnTo>
                    <a:pt x="108" y="299"/>
                  </a:lnTo>
                  <a:lnTo>
                    <a:pt x="106" y="298"/>
                  </a:lnTo>
                  <a:lnTo>
                    <a:pt x="106" y="298"/>
                  </a:lnTo>
                  <a:lnTo>
                    <a:pt x="106" y="295"/>
                  </a:lnTo>
                  <a:lnTo>
                    <a:pt x="106" y="294"/>
                  </a:lnTo>
                  <a:lnTo>
                    <a:pt x="104" y="294"/>
                  </a:lnTo>
                  <a:lnTo>
                    <a:pt x="102" y="294"/>
                  </a:lnTo>
                  <a:lnTo>
                    <a:pt x="102" y="292"/>
                  </a:lnTo>
                  <a:lnTo>
                    <a:pt x="101" y="292"/>
                  </a:lnTo>
                  <a:lnTo>
                    <a:pt x="100" y="292"/>
                  </a:lnTo>
                  <a:lnTo>
                    <a:pt x="100" y="291"/>
                  </a:lnTo>
                  <a:lnTo>
                    <a:pt x="98" y="291"/>
                  </a:lnTo>
                  <a:lnTo>
                    <a:pt x="97" y="290"/>
                  </a:lnTo>
                  <a:lnTo>
                    <a:pt x="97" y="288"/>
                  </a:lnTo>
                  <a:lnTo>
                    <a:pt x="96" y="288"/>
                  </a:lnTo>
                  <a:lnTo>
                    <a:pt x="93" y="288"/>
                  </a:lnTo>
                  <a:lnTo>
                    <a:pt x="93" y="287"/>
                  </a:lnTo>
                  <a:lnTo>
                    <a:pt x="92" y="287"/>
                  </a:lnTo>
                  <a:lnTo>
                    <a:pt x="92" y="286"/>
                  </a:lnTo>
                  <a:lnTo>
                    <a:pt x="91" y="286"/>
                  </a:lnTo>
                  <a:lnTo>
                    <a:pt x="89" y="284"/>
                  </a:lnTo>
                  <a:lnTo>
                    <a:pt x="88" y="284"/>
                  </a:lnTo>
                  <a:lnTo>
                    <a:pt x="87" y="284"/>
                  </a:lnTo>
                  <a:lnTo>
                    <a:pt x="85" y="283"/>
                  </a:lnTo>
                  <a:lnTo>
                    <a:pt x="84" y="282"/>
                  </a:lnTo>
                  <a:lnTo>
                    <a:pt x="83" y="282"/>
                  </a:lnTo>
                  <a:lnTo>
                    <a:pt x="81" y="280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6" y="278"/>
                  </a:lnTo>
                  <a:lnTo>
                    <a:pt x="75" y="278"/>
                  </a:lnTo>
                  <a:lnTo>
                    <a:pt x="72" y="275"/>
                  </a:lnTo>
                  <a:lnTo>
                    <a:pt x="68" y="274"/>
                  </a:lnTo>
                  <a:lnTo>
                    <a:pt x="67" y="273"/>
                  </a:lnTo>
                  <a:lnTo>
                    <a:pt x="67" y="271"/>
                  </a:lnTo>
                  <a:lnTo>
                    <a:pt x="67" y="270"/>
                  </a:lnTo>
                  <a:lnTo>
                    <a:pt x="66" y="270"/>
                  </a:lnTo>
                  <a:lnTo>
                    <a:pt x="66" y="269"/>
                  </a:lnTo>
                  <a:lnTo>
                    <a:pt x="64" y="269"/>
                  </a:lnTo>
                  <a:lnTo>
                    <a:pt x="63" y="267"/>
                  </a:lnTo>
                  <a:lnTo>
                    <a:pt x="63" y="266"/>
                  </a:lnTo>
                  <a:lnTo>
                    <a:pt x="59" y="265"/>
                  </a:lnTo>
                  <a:lnTo>
                    <a:pt x="58" y="263"/>
                  </a:lnTo>
                  <a:lnTo>
                    <a:pt x="58" y="262"/>
                  </a:lnTo>
                  <a:lnTo>
                    <a:pt x="58" y="261"/>
                  </a:lnTo>
                  <a:lnTo>
                    <a:pt x="59" y="259"/>
                  </a:lnTo>
                  <a:lnTo>
                    <a:pt x="63" y="258"/>
                  </a:lnTo>
                  <a:lnTo>
                    <a:pt x="64" y="258"/>
                  </a:lnTo>
                  <a:lnTo>
                    <a:pt x="64" y="257"/>
                  </a:lnTo>
                  <a:lnTo>
                    <a:pt x="64" y="255"/>
                  </a:lnTo>
                  <a:lnTo>
                    <a:pt x="63" y="255"/>
                  </a:lnTo>
                  <a:lnTo>
                    <a:pt x="63" y="254"/>
                  </a:lnTo>
                  <a:lnTo>
                    <a:pt x="63" y="251"/>
                  </a:lnTo>
                  <a:lnTo>
                    <a:pt x="63" y="250"/>
                  </a:lnTo>
                  <a:lnTo>
                    <a:pt x="63" y="247"/>
                  </a:lnTo>
                  <a:lnTo>
                    <a:pt x="62" y="246"/>
                  </a:lnTo>
                  <a:lnTo>
                    <a:pt x="62" y="245"/>
                  </a:lnTo>
                  <a:lnTo>
                    <a:pt x="60" y="245"/>
                  </a:lnTo>
                  <a:lnTo>
                    <a:pt x="59" y="244"/>
                  </a:lnTo>
                  <a:lnTo>
                    <a:pt x="58" y="244"/>
                  </a:lnTo>
                  <a:lnTo>
                    <a:pt x="56" y="242"/>
                  </a:lnTo>
                  <a:lnTo>
                    <a:pt x="55" y="242"/>
                  </a:lnTo>
                  <a:lnTo>
                    <a:pt x="54" y="244"/>
                  </a:lnTo>
                  <a:lnTo>
                    <a:pt x="51" y="242"/>
                  </a:lnTo>
                  <a:lnTo>
                    <a:pt x="51" y="241"/>
                  </a:lnTo>
                  <a:lnTo>
                    <a:pt x="48" y="238"/>
                  </a:lnTo>
                  <a:lnTo>
                    <a:pt x="47" y="238"/>
                  </a:lnTo>
                  <a:lnTo>
                    <a:pt x="47" y="237"/>
                  </a:lnTo>
                  <a:lnTo>
                    <a:pt x="46" y="236"/>
                  </a:lnTo>
                  <a:lnTo>
                    <a:pt x="46" y="234"/>
                  </a:lnTo>
                  <a:lnTo>
                    <a:pt x="44" y="233"/>
                  </a:lnTo>
                  <a:lnTo>
                    <a:pt x="44" y="233"/>
                  </a:lnTo>
                  <a:lnTo>
                    <a:pt x="39" y="228"/>
                  </a:lnTo>
                  <a:lnTo>
                    <a:pt x="38" y="228"/>
                  </a:lnTo>
                  <a:lnTo>
                    <a:pt x="34" y="226"/>
                  </a:lnTo>
                  <a:lnTo>
                    <a:pt x="33" y="226"/>
                  </a:lnTo>
                  <a:lnTo>
                    <a:pt x="31" y="226"/>
                  </a:lnTo>
                  <a:lnTo>
                    <a:pt x="30" y="226"/>
                  </a:lnTo>
                  <a:lnTo>
                    <a:pt x="27" y="225"/>
                  </a:lnTo>
                  <a:lnTo>
                    <a:pt x="23" y="226"/>
                  </a:lnTo>
                  <a:lnTo>
                    <a:pt x="21" y="226"/>
                  </a:lnTo>
                  <a:lnTo>
                    <a:pt x="21" y="225"/>
                  </a:lnTo>
                  <a:lnTo>
                    <a:pt x="19" y="225"/>
                  </a:lnTo>
                  <a:lnTo>
                    <a:pt x="19" y="224"/>
                  </a:lnTo>
                  <a:lnTo>
                    <a:pt x="18" y="222"/>
                  </a:lnTo>
                  <a:lnTo>
                    <a:pt x="16" y="222"/>
                  </a:lnTo>
                  <a:lnTo>
                    <a:pt x="12" y="224"/>
                  </a:lnTo>
                  <a:lnTo>
                    <a:pt x="10" y="222"/>
                  </a:lnTo>
                  <a:lnTo>
                    <a:pt x="9" y="222"/>
                  </a:lnTo>
                  <a:lnTo>
                    <a:pt x="8" y="222"/>
                  </a:lnTo>
                  <a:lnTo>
                    <a:pt x="6" y="221"/>
                  </a:lnTo>
                  <a:lnTo>
                    <a:pt x="5" y="221"/>
                  </a:lnTo>
                  <a:lnTo>
                    <a:pt x="4" y="221"/>
                  </a:lnTo>
                  <a:lnTo>
                    <a:pt x="1" y="220"/>
                  </a:lnTo>
                  <a:lnTo>
                    <a:pt x="1" y="219"/>
                  </a:lnTo>
                  <a:lnTo>
                    <a:pt x="0" y="216"/>
                  </a:lnTo>
                  <a:lnTo>
                    <a:pt x="0" y="215"/>
                  </a:lnTo>
                  <a:lnTo>
                    <a:pt x="1" y="212"/>
                  </a:lnTo>
                  <a:lnTo>
                    <a:pt x="4" y="207"/>
                  </a:lnTo>
                  <a:lnTo>
                    <a:pt x="5" y="207"/>
                  </a:lnTo>
                  <a:lnTo>
                    <a:pt x="6" y="204"/>
                  </a:lnTo>
                  <a:lnTo>
                    <a:pt x="8" y="204"/>
                  </a:lnTo>
                  <a:lnTo>
                    <a:pt x="5" y="203"/>
                  </a:lnTo>
                  <a:lnTo>
                    <a:pt x="5" y="201"/>
                  </a:lnTo>
                  <a:lnTo>
                    <a:pt x="5" y="201"/>
                  </a:lnTo>
                  <a:lnTo>
                    <a:pt x="6" y="200"/>
                  </a:lnTo>
                  <a:lnTo>
                    <a:pt x="5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4" y="197"/>
                  </a:lnTo>
                  <a:lnTo>
                    <a:pt x="6" y="195"/>
                  </a:lnTo>
                  <a:lnTo>
                    <a:pt x="9" y="193"/>
                  </a:lnTo>
                  <a:lnTo>
                    <a:pt x="14" y="190"/>
                  </a:lnTo>
                  <a:lnTo>
                    <a:pt x="16" y="190"/>
                  </a:lnTo>
                  <a:lnTo>
                    <a:pt x="21" y="190"/>
                  </a:lnTo>
                  <a:lnTo>
                    <a:pt x="23" y="188"/>
                  </a:lnTo>
                  <a:lnTo>
                    <a:pt x="23" y="187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5" y="180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1" y="161"/>
                  </a:lnTo>
                  <a:lnTo>
                    <a:pt x="31" y="159"/>
                  </a:lnTo>
                  <a:lnTo>
                    <a:pt x="33" y="157"/>
                  </a:lnTo>
                  <a:lnTo>
                    <a:pt x="37" y="153"/>
                  </a:lnTo>
                  <a:lnTo>
                    <a:pt x="37" y="151"/>
                  </a:lnTo>
                  <a:lnTo>
                    <a:pt x="38" y="151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4" y="132"/>
                  </a:lnTo>
                  <a:lnTo>
                    <a:pt x="44" y="130"/>
                  </a:lnTo>
                  <a:lnTo>
                    <a:pt x="47" y="129"/>
                  </a:lnTo>
                  <a:lnTo>
                    <a:pt x="47" y="128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50" y="121"/>
                  </a:lnTo>
                  <a:lnTo>
                    <a:pt x="51" y="120"/>
                  </a:lnTo>
                  <a:lnTo>
                    <a:pt x="51" y="118"/>
                  </a:lnTo>
                  <a:lnTo>
                    <a:pt x="50" y="117"/>
                  </a:lnTo>
                  <a:lnTo>
                    <a:pt x="50" y="116"/>
                  </a:lnTo>
                  <a:lnTo>
                    <a:pt x="52" y="109"/>
                  </a:lnTo>
                  <a:lnTo>
                    <a:pt x="52" y="108"/>
                  </a:lnTo>
                  <a:lnTo>
                    <a:pt x="54" y="108"/>
                  </a:lnTo>
                  <a:lnTo>
                    <a:pt x="55" y="107"/>
                  </a:lnTo>
                  <a:lnTo>
                    <a:pt x="56" y="107"/>
                  </a:lnTo>
                  <a:lnTo>
                    <a:pt x="58" y="107"/>
                  </a:lnTo>
                  <a:lnTo>
                    <a:pt x="59" y="107"/>
                  </a:lnTo>
                  <a:lnTo>
                    <a:pt x="60" y="107"/>
                  </a:lnTo>
                  <a:lnTo>
                    <a:pt x="62" y="107"/>
                  </a:lnTo>
                  <a:lnTo>
                    <a:pt x="63" y="107"/>
                  </a:lnTo>
                  <a:lnTo>
                    <a:pt x="64" y="107"/>
                  </a:lnTo>
                  <a:lnTo>
                    <a:pt x="66" y="107"/>
                  </a:lnTo>
                  <a:lnTo>
                    <a:pt x="67" y="107"/>
                  </a:lnTo>
                  <a:lnTo>
                    <a:pt x="68" y="107"/>
                  </a:lnTo>
                  <a:lnTo>
                    <a:pt x="68" y="107"/>
                  </a:lnTo>
                  <a:lnTo>
                    <a:pt x="69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6" y="107"/>
                  </a:lnTo>
                  <a:lnTo>
                    <a:pt x="77" y="105"/>
                  </a:lnTo>
                  <a:lnTo>
                    <a:pt x="81" y="104"/>
                  </a:lnTo>
                  <a:lnTo>
                    <a:pt x="83" y="104"/>
                  </a:lnTo>
                  <a:lnTo>
                    <a:pt x="85" y="104"/>
                  </a:lnTo>
                  <a:lnTo>
                    <a:pt x="87" y="104"/>
                  </a:lnTo>
                  <a:lnTo>
                    <a:pt x="87" y="103"/>
                  </a:lnTo>
                  <a:lnTo>
                    <a:pt x="88" y="103"/>
                  </a:lnTo>
                  <a:lnTo>
                    <a:pt x="89" y="103"/>
                  </a:lnTo>
                  <a:lnTo>
                    <a:pt x="91" y="103"/>
                  </a:lnTo>
                  <a:lnTo>
                    <a:pt x="92" y="103"/>
                  </a:lnTo>
                  <a:lnTo>
                    <a:pt x="95" y="101"/>
                  </a:lnTo>
                  <a:lnTo>
                    <a:pt x="96" y="101"/>
                  </a:lnTo>
                  <a:lnTo>
                    <a:pt x="97" y="105"/>
                  </a:lnTo>
                  <a:lnTo>
                    <a:pt x="98" y="105"/>
                  </a:lnTo>
                  <a:lnTo>
                    <a:pt x="98" y="107"/>
                  </a:lnTo>
                  <a:lnTo>
                    <a:pt x="98" y="113"/>
                  </a:lnTo>
                  <a:lnTo>
                    <a:pt x="98" y="114"/>
                  </a:lnTo>
                  <a:lnTo>
                    <a:pt x="100" y="114"/>
                  </a:lnTo>
                  <a:lnTo>
                    <a:pt x="100" y="116"/>
                  </a:lnTo>
                  <a:lnTo>
                    <a:pt x="101" y="116"/>
                  </a:lnTo>
                  <a:lnTo>
                    <a:pt x="102" y="117"/>
                  </a:lnTo>
                  <a:lnTo>
                    <a:pt x="104" y="117"/>
                  </a:lnTo>
                  <a:lnTo>
                    <a:pt x="105" y="117"/>
                  </a:lnTo>
                  <a:lnTo>
                    <a:pt x="105" y="118"/>
                  </a:lnTo>
                  <a:lnTo>
                    <a:pt x="109" y="124"/>
                  </a:lnTo>
                  <a:lnTo>
                    <a:pt x="109" y="125"/>
                  </a:lnTo>
                  <a:lnTo>
                    <a:pt x="110" y="126"/>
                  </a:lnTo>
                  <a:lnTo>
                    <a:pt x="114" y="128"/>
                  </a:lnTo>
                  <a:lnTo>
                    <a:pt x="125" y="139"/>
                  </a:lnTo>
                  <a:lnTo>
                    <a:pt x="135" y="151"/>
                  </a:lnTo>
                  <a:lnTo>
                    <a:pt x="138" y="154"/>
                  </a:lnTo>
                  <a:lnTo>
                    <a:pt x="139" y="154"/>
                  </a:lnTo>
                  <a:lnTo>
                    <a:pt x="142" y="154"/>
                  </a:lnTo>
                  <a:lnTo>
                    <a:pt x="143" y="154"/>
                  </a:lnTo>
                  <a:lnTo>
                    <a:pt x="164" y="146"/>
                  </a:lnTo>
                  <a:lnTo>
                    <a:pt x="177" y="146"/>
                  </a:lnTo>
                  <a:lnTo>
                    <a:pt x="180" y="147"/>
                  </a:lnTo>
                  <a:lnTo>
                    <a:pt x="188" y="147"/>
                  </a:lnTo>
                  <a:lnTo>
                    <a:pt x="193" y="147"/>
                  </a:lnTo>
                  <a:lnTo>
                    <a:pt x="195" y="147"/>
                  </a:lnTo>
                  <a:lnTo>
                    <a:pt x="202" y="149"/>
                  </a:lnTo>
                  <a:lnTo>
                    <a:pt x="208" y="147"/>
                  </a:lnTo>
                  <a:lnTo>
                    <a:pt x="209" y="147"/>
                  </a:lnTo>
                  <a:lnTo>
                    <a:pt x="214" y="159"/>
                  </a:lnTo>
                  <a:lnTo>
                    <a:pt x="217" y="163"/>
                  </a:lnTo>
                  <a:lnTo>
                    <a:pt x="241" y="163"/>
                  </a:lnTo>
                  <a:lnTo>
                    <a:pt x="262" y="163"/>
                  </a:lnTo>
                  <a:lnTo>
                    <a:pt x="262" y="162"/>
                  </a:lnTo>
                  <a:lnTo>
                    <a:pt x="260" y="159"/>
                  </a:lnTo>
                  <a:lnTo>
                    <a:pt x="260" y="157"/>
                  </a:lnTo>
                  <a:lnTo>
                    <a:pt x="262" y="155"/>
                  </a:lnTo>
                  <a:lnTo>
                    <a:pt x="266" y="151"/>
                  </a:lnTo>
                  <a:lnTo>
                    <a:pt x="270" y="147"/>
                  </a:lnTo>
                  <a:lnTo>
                    <a:pt x="271" y="147"/>
                  </a:lnTo>
                  <a:lnTo>
                    <a:pt x="278" y="143"/>
                  </a:lnTo>
                  <a:lnTo>
                    <a:pt x="284" y="141"/>
                  </a:lnTo>
                  <a:lnTo>
                    <a:pt x="297" y="138"/>
                  </a:lnTo>
                  <a:lnTo>
                    <a:pt x="303" y="134"/>
                  </a:lnTo>
                  <a:lnTo>
                    <a:pt x="304" y="130"/>
                  </a:lnTo>
                  <a:lnTo>
                    <a:pt x="304" y="121"/>
                  </a:lnTo>
                  <a:lnTo>
                    <a:pt x="305" y="120"/>
                  </a:lnTo>
                  <a:lnTo>
                    <a:pt x="309" y="118"/>
                  </a:lnTo>
                  <a:lnTo>
                    <a:pt x="324" y="111"/>
                  </a:lnTo>
                  <a:lnTo>
                    <a:pt x="326" y="109"/>
                  </a:lnTo>
                  <a:lnTo>
                    <a:pt x="339" y="118"/>
                  </a:lnTo>
                  <a:lnTo>
                    <a:pt x="353" y="126"/>
                  </a:lnTo>
                  <a:lnTo>
                    <a:pt x="367" y="139"/>
                  </a:lnTo>
                  <a:lnTo>
                    <a:pt x="368" y="139"/>
                  </a:lnTo>
                  <a:lnTo>
                    <a:pt x="370" y="139"/>
                  </a:lnTo>
                  <a:lnTo>
                    <a:pt x="371" y="138"/>
                  </a:lnTo>
                  <a:lnTo>
                    <a:pt x="378" y="138"/>
                  </a:lnTo>
                  <a:lnTo>
                    <a:pt x="391" y="138"/>
                  </a:lnTo>
                  <a:lnTo>
                    <a:pt x="395" y="137"/>
                  </a:lnTo>
                  <a:lnTo>
                    <a:pt x="405" y="125"/>
                  </a:lnTo>
                  <a:lnTo>
                    <a:pt x="418" y="112"/>
                  </a:lnTo>
                  <a:lnTo>
                    <a:pt x="424" y="105"/>
                  </a:lnTo>
                  <a:lnTo>
                    <a:pt x="426" y="104"/>
                  </a:lnTo>
                  <a:lnTo>
                    <a:pt x="429" y="99"/>
                  </a:lnTo>
                  <a:lnTo>
                    <a:pt x="432" y="89"/>
                  </a:lnTo>
                  <a:lnTo>
                    <a:pt x="433" y="88"/>
                  </a:lnTo>
                  <a:lnTo>
                    <a:pt x="446" y="76"/>
                  </a:lnTo>
                  <a:lnTo>
                    <a:pt x="460" y="66"/>
                  </a:lnTo>
                  <a:lnTo>
                    <a:pt x="460" y="64"/>
                  </a:lnTo>
                  <a:lnTo>
                    <a:pt x="460" y="63"/>
                  </a:lnTo>
                  <a:lnTo>
                    <a:pt x="457" y="55"/>
                  </a:lnTo>
                  <a:lnTo>
                    <a:pt x="457" y="51"/>
                  </a:lnTo>
                  <a:lnTo>
                    <a:pt x="457" y="45"/>
                  </a:lnTo>
                  <a:lnTo>
                    <a:pt x="457" y="37"/>
                  </a:lnTo>
                  <a:lnTo>
                    <a:pt x="457" y="30"/>
                  </a:lnTo>
                  <a:lnTo>
                    <a:pt x="457" y="29"/>
                  </a:lnTo>
                  <a:lnTo>
                    <a:pt x="441" y="12"/>
                  </a:lnTo>
                  <a:lnTo>
                    <a:pt x="460" y="12"/>
                  </a:lnTo>
                  <a:lnTo>
                    <a:pt x="478" y="12"/>
                  </a:lnTo>
                  <a:lnTo>
                    <a:pt x="478" y="10"/>
                  </a:lnTo>
                  <a:lnTo>
                    <a:pt x="478" y="9"/>
                  </a:lnTo>
                  <a:lnTo>
                    <a:pt x="478" y="8"/>
                  </a:lnTo>
                  <a:lnTo>
                    <a:pt x="476" y="5"/>
                  </a:lnTo>
                  <a:lnTo>
                    <a:pt x="476" y="4"/>
                  </a:lnTo>
                  <a:lnTo>
                    <a:pt x="476" y="3"/>
                  </a:lnTo>
                  <a:lnTo>
                    <a:pt x="476" y="1"/>
                  </a:lnTo>
                  <a:lnTo>
                    <a:pt x="476" y="0"/>
                  </a:lnTo>
                  <a:lnTo>
                    <a:pt x="503" y="0"/>
                  </a:lnTo>
                  <a:lnTo>
                    <a:pt x="503" y="5"/>
                  </a:lnTo>
                  <a:lnTo>
                    <a:pt x="500" y="16"/>
                  </a:lnTo>
                  <a:lnTo>
                    <a:pt x="500" y="22"/>
                  </a:lnTo>
                  <a:lnTo>
                    <a:pt x="499" y="30"/>
                  </a:lnTo>
                  <a:lnTo>
                    <a:pt x="497" y="31"/>
                  </a:lnTo>
                  <a:lnTo>
                    <a:pt x="497" y="33"/>
                  </a:lnTo>
                  <a:lnTo>
                    <a:pt x="496" y="34"/>
                  </a:lnTo>
                  <a:lnTo>
                    <a:pt x="496" y="35"/>
                  </a:lnTo>
                  <a:lnTo>
                    <a:pt x="499" y="57"/>
                  </a:lnTo>
                  <a:lnTo>
                    <a:pt x="501" y="76"/>
                  </a:lnTo>
                  <a:lnTo>
                    <a:pt x="501" y="78"/>
                  </a:lnTo>
                  <a:lnTo>
                    <a:pt x="501" y="79"/>
                  </a:lnTo>
                  <a:lnTo>
                    <a:pt x="500" y="82"/>
                  </a:lnTo>
                  <a:lnTo>
                    <a:pt x="499" y="83"/>
                  </a:lnTo>
                  <a:lnTo>
                    <a:pt x="500" y="83"/>
                  </a:lnTo>
                  <a:lnTo>
                    <a:pt x="512" y="88"/>
                  </a:lnTo>
                  <a:lnTo>
                    <a:pt x="513" y="88"/>
                  </a:lnTo>
                  <a:lnTo>
                    <a:pt x="513" y="89"/>
                  </a:lnTo>
                  <a:lnTo>
                    <a:pt x="518" y="95"/>
                  </a:lnTo>
                  <a:lnTo>
                    <a:pt x="529" y="105"/>
                  </a:lnTo>
                  <a:lnTo>
                    <a:pt x="542" y="113"/>
                  </a:lnTo>
                  <a:lnTo>
                    <a:pt x="542" y="114"/>
                  </a:lnTo>
                  <a:lnTo>
                    <a:pt x="545" y="121"/>
                  </a:lnTo>
                  <a:lnTo>
                    <a:pt x="546" y="122"/>
                  </a:lnTo>
                  <a:lnTo>
                    <a:pt x="546" y="124"/>
                  </a:lnTo>
                  <a:lnTo>
                    <a:pt x="546" y="125"/>
                  </a:lnTo>
                  <a:lnTo>
                    <a:pt x="545" y="129"/>
                  </a:lnTo>
                  <a:lnTo>
                    <a:pt x="545" y="130"/>
                  </a:lnTo>
                  <a:lnTo>
                    <a:pt x="546" y="132"/>
                  </a:lnTo>
                  <a:lnTo>
                    <a:pt x="546" y="133"/>
                  </a:lnTo>
                  <a:lnTo>
                    <a:pt x="546" y="134"/>
                  </a:lnTo>
                  <a:lnTo>
                    <a:pt x="542" y="141"/>
                  </a:lnTo>
                  <a:lnTo>
                    <a:pt x="541" y="146"/>
                  </a:lnTo>
                  <a:lnTo>
                    <a:pt x="541" y="150"/>
                  </a:lnTo>
                  <a:lnTo>
                    <a:pt x="541" y="153"/>
                  </a:lnTo>
                  <a:lnTo>
                    <a:pt x="541" y="155"/>
                  </a:lnTo>
                  <a:lnTo>
                    <a:pt x="542" y="155"/>
                  </a:lnTo>
                  <a:lnTo>
                    <a:pt x="551" y="15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3" name="Freeform 109">
              <a:extLst>
                <a:ext uri="{FF2B5EF4-FFF2-40B4-BE49-F238E27FC236}">
                  <a16:creationId xmlns:a16="http://schemas.microsoft.com/office/drawing/2014/main" id="{713F8FB7-DECF-B346-F4BC-2C8AEA42B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8375" y="4330586"/>
              <a:ext cx="710861" cy="629124"/>
            </a:xfrm>
            <a:custGeom>
              <a:avLst/>
              <a:gdLst>
                <a:gd name="T0" fmla="*/ 33 w 574"/>
                <a:gd name="T1" fmla="*/ 470 h 508"/>
                <a:gd name="T2" fmla="*/ 54 w 574"/>
                <a:gd name="T3" fmla="*/ 441 h 508"/>
                <a:gd name="T4" fmla="*/ 99 w 574"/>
                <a:gd name="T5" fmla="*/ 432 h 508"/>
                <a:gd name="T6" fmla="*/ 128 w 574"/>
                <a:gd name="T7" fmla="*/ 407 h 508"/>
                <a:gd name="T8" fmla="*/ 169 w 574"/>
                <a:gd name="T9" fmla="*/ 395 h 508"/>
                <a:gd name="T10" fmla="*/ 196 w 574"/>
                <a:gd name="T11" fmla="*/ 397 h 508"/>
                <a:gd name="T12" fmla="*/ 224 w 574"/>
                <a:gd name="T13" fmla="*/ 388 h 508"/>
                <a:gd name="T14" fmla="*/ 275 w 574"/>
                <a:gd name="T15" fmla="*/ 333 h 508"/>
                <a:gd name="T16" fmla="*/ 303 w 574"/>
                <a:gd name="T17" fmla="*/ 305 h 508"/>
                <a:gd name="T18" fmla="*/ 328 w 574"/>
                <a:gd name="T19" fmla="*/ 280 h 508"/>
                <a:gd name="T20" fmla="*/ 354 w 574"/>
                <a:gd name="T21" fmla="*/ 254 h 508"/>
                <a:gd name="T22" fmla="*/ 378 w 574"/>
                <a:gd name="T23" fmla="*/ 230 h 508"/>
                <a:gd name="T24" fmla="*/ 325 w 574"/>
                <a:gd name="T25" fmla="*/ 224 h 508"/>
                <a:gd name="T26" fmla="*/ 280 w 574"/>
                <a:gd name="T27" fmla="*/ 208 h 508"/>
                <a:gd name="T28" fmla="*/ 233 w 574"/>
                <a:gd name="T29" fmla="*/ 192 h 508"/>
                <a:gd name="T30" fmla="*/ 184 w 574"/>
                <a:gd name="T31" fmla="*/ 176 h 508"/>
                <a:gd name="T32" fmla="*/ 142 w 574"/>
                <a:gd name="T33" fmla="*/ 150 h 508"/>
                <a:gd name="T34" fmla="*/ 126 w 574"/>
                <a:gd name="T35" fmla="*/ 137 h 508"/>
                <a:gd name="T36" fmla="*/ 112 w 574"/>
                <a:gd name="T37" fmla="*/ 117 h 508"/>
                <a:gd name="T38" fmla="*/ 96 w 574"/>
                <a:gd name="T39" fmla="*/ 95 h 508"/>
                <a:gd name="T40" fmla="*/ 94 w 574"/>
                <a:gd name="T41" fmla="*/ 75 h 508"/>
                <a:gd name="T42" fmla="*/ 101 w 574"/>
                <a:gd name="T43" fmla="*/ 63 h 508"/>
                <a:gd name="T44" fmla="*/ 125 w 574"/>
                <a:gd name="T45" fmla="*/ 29 h 508"/>
                <a:gd name="T46" fmla="*/ 134 w 574"/>
                <a:gd name="T47" fmla="*/ 35 h 508"/>
                <a:gd name="T48" fmla="*/ 141 w 574"/>
                <a:gd name="T49" fmla="*/ 48 h 508"/>
                <a:gd name="T50" fmla="*/ 179 w 574"/>
                <a:gd name="T51" fmla="*/ 88 h 508"/>
                <a:gd name="T52" fmla="*/ 205 w 574"/>
                <a:gd name="T53" fmla="*/ 89 h 508"/>
                <a:gd name="T54" fmla="*/ 233 w 574"/>
                <a:gd name="T55" fmla="*/ 79 h 508"/>
                <a:gd name="T56" fmla="*/ 250 w 574"/>
                <a:gd name="T57" fmla="*/ 72 h 508"/>
                <a:gd name="T58" fmla="*/ 262 w 574"/>
                <a:gd name="T59" fmla="*/ 63 h 508"/>
                <a:gd name="T60" fmla="*/ 278 w 574"/>
                <a:gd name="T61" fmla="*/ 68 h 508"/>
                <a:gd name="T62" fmla="*/ 298 w 574"/>
                <a:gd name="T63" fmla="*/ 73 h 508"/>
                <a:gd name="T64" fmla="*/ 317 w 574"/>
                <a:gd name="T65" fmla="*/ 66 h 508"/>
                <a:gd name="T66" fmla="*/ 344 w 574"/>
                <a:gd name="T67" fmla="*/ 51 h 508"/>
                <a:gd name="T68" fmla="*/ 373 w 574"/>
                <a:gd name="T69" fmla="*/ 50 h 508"/>
                <a:gd name="T70" fmla="*/ 400 w 574"/>
                <a:gd name="T71" fmla="*/ 45 h 508"/>
                <a:gd name="T72" fmla="*/ 413 w 574"/>
                <a:gd name="T73" fmla="*/ 38 h 508"/>
                <a:gd name="T74" fmla="*/ 440 w 574"/>
                <a:gd name="T75" fmla="*/ 42 h 508"/>
                <a:gd name="T76" fmla="*/ 469 w 574"/>
                <a:gd name="T77" fmla="*/ 34 h 508"/>
                <a:gd name="T78" fmla="*/ 486 w 574"/>
                <a:gd name="T79" fmla="*/ 31 h 508"/>
                <a:gd name="T80" fmla="*/ 503 w 574"/>
                <a:gd name="T81" fmla="*/ 26 h 508"/>
                <a:gd name="T82" fmla="*/ 525 w 574"/>
                <a:gd name="T83" fmla="*/ 13 h 508"/>
                <a:gd name="T84" fmla="*/ 533 w 574"/>
                <a:gd name="T85" fmla="*/ 2 h 508"/>
                <a:gd name="T86" fmla="*/ 560 w 574"/>
                <a:gd name="T87" fmla="*/ 6 h 508"/>
                <a:gd name="T88" fmla="*/ 566 w 574"/>
                <a:gd name="T89" fmla="*/ 16 h 508"/>
                <a:gd name="T90" fmla="*/ 560 w 574"/>
                <a:gd name="T91" fmla="*/ 31 h 508"/>
                <a:gd name="T92" fmla="*/ 561 w 574"/>
                <a:gd name="T93" fmla="*/ 50 h 508"/>
                <a:gd name="T94" fmla="*/ 560 w 574"/>
                <a:gd name="T95" fmla="*/ 80 h 508"/>
                <a:gd name="T96" fmla="*/ 554 w 574"/>
                <a:gd name="T97" fmla="*/ 89 h 508"/>
                <a:gd name="T98" fmla="*/ 564 w 574"/>
                <a:gd name="T99" fmla="*/ 83 h 508"/>
                <a:gd name="T100" fmla="*/ 574 w 574"/>
                <a:gd name="T101" fmla="*/ 88 h 508"/>
                <a:gd name="T102" fmla="*/ 566 w 574"/>
                <a:gd name="T103" fmla="*/ 92 h 508"/>
                <a:gd name="T104" fmla="*/ 545 w 574"/>
                <a:gd name="T105" fmla="*/ 110 h 508"/>
                <a:gd name="T106" fmla="*/ 542 w 574"/>
                <a:gd name="T107" fmla="*/ 129 h 508"/>
                <a:gd name="T108" fmla="*/ 537 w 574"/>
                <a:gd name="T109" fmla="*/ 153 h 508"/>
                <a:gd name="T110" fmla="*/ 523 w 574"/>
                <a:gd name="T111" fmla="*/ 174 h 508"/>
                <a:gd name="T112" fmla="*/ 514 w 574"/>
                <a:gd name="T113" fmla="*/ 196 h 508"/>
                <a:gd name="T114" fmla="*/ 500 w 574"/>
                <a:gd name="T115" fmla="*/ 218 h 508"/>
                <a:gd name="T116" fmla="*/ 486 w 574"/>
                <a:gd name="T117" fmla="*/ 239 h 508"/>
                <a:gd name="T118" fmla="*/ 457 w 574"/>
                <a:gd name="T119" fmla="*/ 287 h 508"/>
                <a:gd name="T120" fmla="*/ 438 w 574"/>
                <a:gd name="T121" fmla="*/ 337 h 508"/>
                <a:gd name="T122" fmla="*/ 382 w 574"/>
                <a:gd name="T123" fmla="*/ 423 h 508"/>
                <a:gd name="T124" fmla="*/ 309 w 574"/>
                <a:gd name="T125" fmla="*/ 503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4" h="508">
                  <a:moveTo>
                    <a:pt x="0" y="508"/>
                  </a:moveTo>
                  <a:lnTo>
                    <a:pt x="3" y="507"/>
                  </a:lnTo>
                  <a:lnTo>
                    <a:pt x="8" y="502"/>
                  </a:lnTo>
                  <a:lnTo>
                    <a:pt x="12" y="498"/>
                  </a:lnTo>
                  <a:lnTo>
                    <a:pt x="17" y="492"/>
                  </a:lnTo>
                  <a:lnTo>
                    <a:pt x="20" y="488"/>
                  </a:lnTo>
                  <a:lnTo>
                    <a:pt x="22" y="484"/>
                  </a:lnTo>
                  <a:lnTo>
                    <a:pt x="26" y="479"/>
                  </a:lnTo>
                  <a:lnTo>
                    <a:pt x="29" y="475"/>
                  </a:lnTo>
                  <a:lnTo>
                    <a:pt x="33" y="470"/>
                  </a:lnTo>
                  <a:lnTo>
                    <a:pt x="37" y="463"/>
                  </a:lnTo>
                  <a:lnTo>
                    <a:pt x="42" y="455"/>
                  </a:lnTo>
                  <a:lnTo>
                    <a:pt x="47" y="449"/>
                  </a:lnTo>
                  <a:lnTo>
                    <a:pt x="47" y="448"/>
                  </a:lnTo>
                  <a:lnTo>
                    <a:pt x="49" y="448"/>
                  </a:lnTo>
                  <a:lnTo>
                    <a:pt x="49" y="446"/>
                  </a:lnTo>
                  <a:lnTo>
                    <a:pt x="49" y="445"/>
                  </a:lnTo>
                  <a:lnTo>
                    <a:pt x="49" y="444"/>
                  </a:lnTo>
                  <a:lnTo>
                    <a:pt x="50" y="444"/>
                  </a:lnTo>
                  <a:lnTo>
                    <a:pt x="54" y="441"/>
                  </a:lnTo>
                  <a:lnTo>
                    <a:pt x="58" y="438"/>
                  </a:lnTo>
                  <a:lnTo>
                    <a:pt x="59" y="438"/>
                  </a:lnTo>
                  <a:lnTo>
                    <a:pt x="62" y="437"/>
                  </a:lnTo>
                  <a:lnTo>
                    <a:pt x="65" y="437"/>
                  </a:lnTo>
                  <a:lnTo>
                    <a:pt x="70" y="437"/>
                  </a:lnTo>
                  <a:lnTo>
                    <a:pt x="76" y="436"/>
                  </a:lnTo>
                  <a:lnTo>
                    <a:pt x="86" y="434"/>
                  </a:lnTo>
                  <a:lnTo>
                    <a:pt x="94" y="433"/>
                  </a:lnTo>
                  <a:lnTo>
                    <a:pt x="96" y="433"/>
                  </a:lnTo>
                  <a:lnTo>
                    <a:pt x="99" y="432"/>
                  </a:lnTo>
                  <a:lnTo>
                    <a:pt x="101" y="430"/>
                  </a:lnTo>
                  <a:lnTo>
                    <a:pt x="103" y="428"/>
                  </a:lnTo>
                  <a:lnTo>
                    <a:pt x="104" y="426"/>
                  </a:lnTo>
                  <a:lnTo>
                    <a:pt x="105" y="423"/>
                  </a:lnTo>
                  <a:lnTo>
                    <a:pt x="105" y="420"/>
                  </a:lnTo>
                  <a:lnTo>
                    <a:pt x="107" y="419"/>
                  </a:lnTo>
                  <a:lnTo>
                    <a:pt x="111" y="416"/>
                  </a:lnTo>
                  <a:lnTo>
                    <a:pt x="116" y="412"/>
                  </a:lnTo>
                  <a:lnTo>
                    <a:pt x="123" y="409"/>
                  </a:lnTo>
                  <a:lnTo>
                    <a:pt x="128" y="407"/>
                  </a:lnTo>
                  <a:lnTo>
                    <a:pt x="134" y="404"/>
                  </a:lnTo>
                  <a:lnTo>
                    <a:pt x="138" y="401"/>
                  </a:lnTo>
                  <a:lnTo>
                    <a:pt x="145" y="400"/>
                  </a:lnTo>
                  <a:lnTo>
                    <a:pt x="149" y="399"/>
                  </a:lnTo>
                  <a:lnTo>
                    <a:pt x="154" y="397"/>
                  </a:lnTo>
                  <a:lnTo>
                    <a:pt x="157" y="397"/>
                  </a:lnTo>
                  <a:lnTo>
                    <a:pt x="159" y="396"/>
                  </a:lnTo>
                  <a:lnTo>
                    <a:pt x="162" y="395"/>
                  </a:lnTo>
                  <a:lnTo>
                    <a:pt x="166" y="395"/>
                  </a:lnTo>
                  <a:lnTo>
                    <a:pt x="169" y="395"/>
                  </a:lnTo>
                  <a:lnTo>
                    <a:pt x="171" y="396"/>
                  </a:lnTo>
                  <a:lnTo>
                    <a:pt x="174" y="396"/>
                  </a:lnTo>
                  <a:lnTo>
                    <a:pt x="178" y="396"/>
                  </a:lnTo>
                  <a:lnTo>
                    <a:pt x="180" y="396"/>
                  </a:lnTo>
                  <a:lnTo>
                    <a:pt x="183" y="396"/>
                  </a:lnTo>
                  <a:lnTo>
                    <a:pt x="187" y="396"/>
                  </a:lnTo>
                  <a:lnTo>
                    <a:pt x="188" y="396"/>
                  </a:lnTo>
                  <a:lnTo>
                    <a:pt x="191" y="396"/>
                  </a:lnTo>
                  <a:lnTo>
                    <a:pt x="194" y="397"/>
                  </a:lnTo>
                  <a:lnTo>
                    <a:pt x="196" y="397"/>
                  </a:lnTo>
                  <a:lnTo>
                    <a:pt x="198" y="397"/>
                  </a:lnTo>
                  <a:lnTo>
                    <a:pt x="200" y="397"/>
                  </a:lnTo>
                  <a:lnTo>
                    <a:pt x="203" y="397"/>
                  </a:lnTo>
                  <a:lnTo>
                    <a:pt x="205" y="397"/>
                  </a:lnTo>
                  <a:lnTo>
                    <a:pt x="209" y="397"/>
                  </a:lnTo>
                  <a:lnTo>
                    <a:pt x="212" y="397"/>
                  </a:lnTo>
                  <a:lnTo>
                    <a:pt x="215" y="399"/>
                  </a:lnTo>
                  <a:lnTo>
                    <a:pt x="217" y="397"/>
                  </a:lnTo>
                  <a:lnTo>
                    <a:pt x="220" y="392"/>
                  </a:lnTo>
                  <a:lnTo>
                    <a:pt x="224" y="388"/>
                  </a:lnTo>
                  <a:lnTo>
                    <a:pt x="229" y="382"/>
                  </a:lnTo>
                  <a:lnTo>
                    <a:pt x="236" y="376"/>
                  </a:lnTo>
                  <a:lnTo>
                    <a:pt x="242" y="370"/>
                  </a:lnTo>
                  <a:lnTo>
                    <a:pt x="248" y="363"/>
                  </a:lnTo>
                  <a:lnTo>
                    <a:pt x="249" y="362"/>
                  </a:lnTo>
                  <a:lnTo>
                    <a:pt x="253" y="357"/>
                  </a:lnTo>
                  <a:lnTo>
                    <a:pt x="259" y="350"/>
                  </a:lnTo>
                  <a:lnTo>
                    <a:pt x="265" y="343"/>
                  </a:lnTo>
                  <a:lnTo>
                    <a:pt x="271" y="337"/>
                  </a:lnTo>
                  <a:lnTo>
                    <a:pt x="275" y="333"/>
                  </a:lnTo>
                  <a:lnTo>
                    <a:pt x="279" y="330"/>
                  </a:lnTo>
                  <a:lnTo>
                    <a:pt x="282" y="326"/>
                  </a:lnTo>
                  <a:lnTo>
                    <a:pt x="284" y="322"/>
                  </a:lnTo>
                  <a:lnTo>
                    <a:pt x="288" y="318"/>
                  </a:lnTo>
                  <a:lnTo>
                    <a:pt x="291" y="317"/>
                  </a:lnTo>
                  <a:lnTo>
                    <a:pt x="295" y="313"/>
                  </a:lnTo>
                  <a:lnTo>
                    <a:pt x="299" y="309"/>
                  </a:lnTo>
                  <a:lnTo>
                    <a:pt x="300" y="307"/>
                  </a:lnTo>
                  <a:lnTo>
                    <a:pt x="302" y="305"/>
                  </a:lnTo>
                  <a:lnTo>
                    <a:pt x="303" y="305"/>
                  </a:lnTo>
                  <a:lnTo>
                    <a:pt x="306" y="303"/>
                  </a:lnTo>
                  <a:lnTo>
                    <a:pt x="308" y="300"/>
                  </a:lnTo>
                  <a:lnTo>
                    <a:pt x="309" y="299"/>
                  </a:lnTo>
                  <a:lnTo>
                    <a:pt x="312" y="296"/>
                  </a:lnTo>
                  <a:lnTo>
                    <a:pt x="313" y="293"/>
                  </a:lnTo>
                  <a:lnTo>
                    <a:pt x="316" y="291"/>
                  </a:lnTo>
                  <a:lnTo>
                    <a:pt x="320" y="288"/>
                  </a:lnTo>
                  <a:lnTo>
                    <a:pt x="323" y="286"/>
                  </a:lnTo>
                  <a:lnTo>
                    <a:pt x="325" y="283"/>
                  </a:lnTo>
                  <a:lnTo>
                    <a:pt x="328" y="280"/>
                  </a:lnTo>
                  <a:lnTo>
                    <a:pt x="331" y="278"/>
                  </a:lnTo>
                  <a:lnTo>
                    <a:pt x="333" y="275"/>
                  </a:lnTo>
                  <a:lnTo>
                    <a:pt x="336" y="272"/>
                  </a:lnTo>
                  <a:lnTo>
                    <a:pt x="340" y="270"/>
                  </a:lnTo>
                  <a:lnTo>
                    <a:pt x="342" y="267"/>
                  </a:lnTo>
                  <a:lnTo>
                    <a:pt x="345" y="264"/>
                  </a:lnTo>
                  <a:lnTo>
                    <a:pt x="346" y="262"/>
                  </a:lnTo>
                  <a:lnTo>
                    <a:pt x="349" y="259"/>
                  </a:lnTo>
                  <a:lnTo>
                    <a:pt x="352" y="257"/>
                  </a:lnTo>
                  <a:lnTo>
                    <a:pt x="354" y="254"/>
                  </a:lnTo>
                  <a:lnTo>
                    <a:pt x="357" y="253"/>
                  </a:lnTo>
                  <a:lnTo>
                    <a:pt x="359" y="250"/>
                  </a:lnTo>
                  <a:lnTo>
                    <a:pt x="361" y="250"/>
                  </a:lnTo>
                  <a:lnTo>
                    <a:pt x="363" y="246"/>
                  </a:lnTo>
                  <a:lnTo>
                    <a:pt x="366" y="243"/>
                  </a:lnTo>
                  <a:lnTo>
                    <a:pt x="369" y="241"/>
                  </a:lnTo>
                  <a:lnTo>
                    <a:pt x="371" y="238"/>
                  </a:lnTo>
                  <a:lnTo>
                    <a:pt x="374" y="235"/>
                  </a:lnTo>
                  <a:lnTo>
                    <a:pt x="377" y="233"/>
                  </a:lnTo>
                  <a:lnTo>
                    <a:pt x="378" y="230"/>
                  </a:lnTo>
                  <a:lnTo>
                    <a:pt x="382" y="228"/>
                  </a:lnTo>
                  <a:lnTo>
                    <a:pt x="385" y="225"/>
                  </a:lnTo>
                  <a:lnTo>
                    <a:pt x="377" y="225"/>
                  </a:lnTo>
                  <a:lnTo>
                    <a:pt x="366" y="225"/>
                  </a:lnTo>
                  <a:lnTo>
                    <a:pt x="359" y="225"/>
                  </a:lnTo>
                  <a:lnTo>
                    <a:pt x="350" y="225"/>
                  </a:lnTo>
                  <a:lnTo>
                    <a:pt x="342" y="225"/>
                  </a:lnTo>
                  <a:lnTo>
                    <a:pt x="334" y="225"/>
                  </a:lnTo>
                  <a:lnTo>
                    <a:pt x="329" y="225"/>
                  </a:lnTo>
                  <a:lnTo>
                    <a:pt x="325" y="224"/>
                  </a:lnTo>
                  <a:lnTo>
                    <a:pt x="323" y="222"/>
                  </a:lnTo>
                  <a:lnTo>
                    <a:pt x="317" y="221"/>
                  </a:lnTo>
                  <a:lnTo>
                    <a:pt x="313" y="220"/>
                  </a:lnTo>
                  <a:lnTo>
                    <a:pt x="309" y="218"/>
                  </a:lnTo>
                  <a:lnTo>
                    <a:pt x="304" y="217"/>
                  </a:lnTo>
                  <a:lnTo>
                    <a:pt x="299" y="214"/>
                  </a:lnTo>
                  <a:lnTo>
                    <a:pt x="294" y="213"/>
                  </a:lnTo>
                  <a:lnTo>
                    <a:pt x="290" y="212"/>
                  </a:lnTo>
                  <a:lnTo>
                    <a:pt x="284" y="210"/>
                  </a:lnTo>
                  <a:lnTo>
                    <a:pt x="280" y="208"/>
                  </a:lnTo>
                  <a:lnTo>
                    <a:pt x="277" y="207"/>
                  </a:lnTo>
                  <a:lnTo>
                    <a:pt x="271" y="205"/>
                  </a:lnTo>
                  <a:lnTo>
                    <a:pt x="266" y="204"/>
                  </a:lnTo>
                  <a:lnTo>
                    <a:pt x="262" y="201"/>
                  </a:lnTo>
                  <a:lnTo>
                    <a:pt x="257" y="200"/>
                  </a:lnTo>
                  <a:lnTo>
                    <a:pt x="252" y="199"/>
                  </a:lnTo>
                  <a:lnTo>
                    <a:pt x="249" y="197"/>
                  </a:lnTo>
                  <a:lnTo>
                    <a:pt x="244" y="195"/>
                  </a:lnTo>
                  <a:lnTo>
                    <a:pt x="238" y="193"/>
                  </a:lnTo>
                  <a:lnTo>
                    <a:pt x="233" y="192"/>
                  </a:lnTo>
                  <a:lnTo>
                    <a:pt x="228" y="191"/>
                  </a:lnTo>
                  <a:lnTo>
                    <a:pt x="223" y="189"/>
                  </a:lnTo>
                  <a:lnTo>
                    <a:pt x="219" y="188"/>
                  </a:lnTo>
                  <a:lnTo>
                    <a:pt x="215" y="187"/>
                  </a:lnTo>
                  <a:lnTo>
                    <a:pt x="209" y="184"/>
                  </a:lnTo>
                  <a:lnTo>
                    <a:pt x="204" y="183"/>
                  </a:lnTo>
                  <a:lnTo>
                    <a:pt x="199" y="181"/>
                  </a:lnTo>
                  <a:lnTo>
                    <a:pt x="194" y="180"/>
                  </a:lnTo>
                  <a:lnTo>
                    <a:pt x="188" y="178"/>
                  </a:lnTo>
                  <a:lnTo>
                    <a:pt x="184" y="176"/>
                  </a:lnTo>
                  <a:lnTo>
                    <a:pt x="180" y="175"/>
                  </a:lnTo>
                  <a:lnTo>
                    <a:pt x="175" y="174"/>
                  </a:lnTo>
                  <a:lnTo>
                    <a:pt x="170" y="171"/>
                  </a:lnTo>
                  <a:lnTo>
                    <a:pt x="165" y="170"/>
                  </a:lnTo>
                  <a:lnTo>
                    <a:pt x="163" y="168"/>
                  </a:lnTo>
                  <a:lnTo>
                    <a:pt x="159" y="164"/>
                  </a:lnTo>
                  <a:lnTo>
                    <a:pt x="153" y="158"/>
                  </a:lnTo>
                  <a:lnTo>
                    <a:pt x="148" y="155"/>
                  </a:lnTo>
                  <a:lnTo>
                    <a:pt x="144" y="150"/>
                  </a:lnTo>
                  <a:lnTo>
                    <a:pt x="142" y="150"/>
                  </a:lnTo>
                  <a:lnTo>
                    <a:pt x="141" y="150"/>
                  </a:lnTo>
                  <a:lnTo>
                    <a:pt x="140" y="151"/>
                  </a:lnTo>
                  <a:lnTo>
                    <a:pt x="134" y="147"/>
                  </a:lnTo>
                  <a:lnTo>
                    <a:pt x="132" y="146"/>
                  </a:lnTo>
                  <a:lnTo>
                    <a:pt x="130" y="145"/>
                  </a:lnTo>
                  <a:lnTo>
                    <a:pt x="130" y="142"/>
                  </a:lnTo>
                  <a:lnTo>
                    <a:pt x="130" y="141"/>
                  </a:lnTo>
                  <a:lnTo>
                    <a:pt x="129" y="138"/>
                  </a:lnTo>
                  <a:lnTo>
                    <a:pt x="128" y="138"/>
                  </a:lnTo>
                  <a:lnTo>
                    <a:pt x="126" y="137"/>
                  </a:lnTo>
                  <a:lnTo>
                    <a:pt x="126" y="135"/>
                  </a:lnTo>
                  <a:lnTo>
                    <a:pt x="125" y="134"/>
                  </a:lnTo>
                  <a:lnTo>
                    <a:pt x="124" y="134"/>
                  </a:lnTo>
                  <a:lnTo>
                    <a:pt x="123" y="131"/>
                  </a:lnTo>
                  <a:lnTo>
                    <a:pt x="123" y="130"/>
                  </a:lnTo>
                  <a:lnTo>
                    <a:pt x="121" y="122"/>
                  </a:lnTo>
                  <a:lnTo>
                    <a:pt x="120" y="120"/>
                  </a:lnTo>
                  <a:lnTo>
                    <a:pt x="117" y="118"/>
                  </a:lnTo>
                  <a:lnTo>
                    <a:pt x="115" y="118"/>
                  </a:lnTo>
                  <a:lnTo>
                    <a:pt x="112" y="117"/>
                  </a:lnTo>
                  <a:lnTo>
                    <a:pt x="111" y="116"/>
                  </a:lnTo>
                  <a:lnTo>
                    <a:pt x="109" y="113"/>
                  </a:lnTo>
                  <a:lnTo>
                    <a:pt x="109" y="112"/>
                  </a:lnTo>
                  <a:lnTo>
                    <a:pt x="108" y="109"/>
                  </a:lnTo>
                  <a:lnTo>
                    <a:pt x="108" y="108"/>
                  </a:lnTo>
                  <a:lnTo>
                    <a:pt x="107" y="106"/>
                  </a:lnTo>
                  <a:lnTo>
                    <a:pt x="100" y="102"/>
                  </a:lnTo>
                  <a:lnTo>
                    <a:pt x="99" y="101"/>
                  </a:lnTo>
                  <a:lnTo>
                    <a:pt x="98" y="97"/>
                  </a:lnTo>
                  <a:lnTo>
                    <a:pt x="96" y="95"/>
                  </a:lnTo>
                  <a:lnTo>
                    <a:pt x="96" y="89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2" y="84"/>
                  </a:lnTo>
                  <a:lnTo>
                    <a:pt x="91" y="81"/>
                  </a:lnTo>
                  <a:lnTo>
                    <a:pt x="90" y="79"/>
                  </a:lnTo>
                  <a:lnTo>
                    <a:pt x="90" y="77"/>
                  </a:lnTo>
                  <a:lnTo>
                    <a:pt x="91" y="76"/>
                  </a:lnTo>
                  <a:lnTo>
                    <a:pt x="92" y="76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1"/>
                  </a:lnTo>
                  <a:lnTo>
                    <a:pt x="94" y="70"/>
                  </a:lnTo>
                  <a:lnTo>
                    <a:pt x="95" y="68"/>
                  </a:lnTo>
                  <a:lnTo>
                    <a:pt x="96" y="67"/>
                  </a:lnTo>
                  <a:lnTo>
                    <a:pt x="98" y="66"/>
                  </a:lnTo>
                  <a:lnTo>
                    <a:pt x="98" y="64"/>
                  </a:lnTo>
                  <a:lnTo>
                    <a:pt x="99" y="63"/>
                  </a:lnTo>
                  <a:lnTo>
                    <a:pt x="99" y="63"/>
                  </a:lnTo>
                  <a:lnTo>
                    <a:pt x="101" y="63"/>
                  </a:lnTo>
                  <a:lnTo>
                    <a:pt x="103" y="62"/>
                  </a:lnTo>
                  <a:lnTo>
                    <a:pt x="103" y="60"/>
                  </a:lnTo>
                  <a:lnTo>
                    <a:pt x="104" y="58"/>
                  </a:lnTo>
                  <a:lnTo>
                    <a:pt x="104" y="56"/>
                  </a:lnTo>
                  <a:lnTo>
                    <a:pt x="120" y="33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4" y="31"/>
                  </a:lnTo>
                  <a:lnTo>
                    <a:pt x="125" y="31"/>
                  </a:lnTo>
                  <a:lnTo>
                    <a:pt x="125" y="29"/>
                  </a:lnTo>
                  <a:lnTo>
                    <a:pt x="125" y="30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8" y="33"/>
                  </a:lnTo>
                  <a:lnTo>
                    <a:pt x="129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3" y="35"/>
                  </a:lnTo>
                  <a:lnTo>
                    <a:pt x="134" y="37"/>
                  </a:lnTo>
                  <a:lnTo>
                    <a:pt x="134" y="35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5"/>
                  </a:lnTo>
                  <a:lnTo>
                    <a:pt x="134" y="41"/>
                  </a:lnTo>
                  <a:lnTo>
                    <a:pt x="136" y="43"/>
                  </a:lnTo>
                  <a:lnTo>
                    <a:pt x="137" y="45"/>
                  </a:lnTo>
                  <a:lnTo>
                    <a:pt x="138" y="46"/>
                  </a:lnTo>
                  <a:lnTo>
                    <a:pt x="140" y="46"/>
                  </a:lnTo>
                  <a:lnTo>
                    <a:pt x="140" y="47"/>
                  </a:lnTo>
                  <a:lnTo>
                    <a:pt x="141" y="48"/>
                  </a:lnTo>
                  <a:lnTo>
                    <a:pt x="141" y="51"/>
                  </a:lnTo>
                  <a:lnTo>
                    <a:pt x="144" y="52"/>
                  </a:lnTo>
                  <a:lnTo>
                    <a:pt x="145" y="58"/>
                  </a:lnTo>
                  <a:lnTo>
                    <a:pt x="151" y="63"/>
                  </a:lnTo>
                  <a:lnTo>
                    <a:pt x="155" y="67"/>
                  </a:lnTo>
                  <a:lnTo>
                    <a:pt x="159" y="72"/>
                  </a:lnTo>
                  <a:lnTo>
                    <a:pt x="166" y="76"/>
                  </a:lnTo>
                  <a:lnTo>
                    <a:pt x="170" y="80"/>
                  </a:lnTo>
                  <a:lnTo>
                    <a:pt x="173" y="81"/>
                  </a:lnTo>
                  <a:lnTo>
                    <a:pt x="179" y="88"/>
                  </a:lnTo>
                  <a:lnTo>
                    <a:pt x="182" y="88"/>
                  </a:lnTo>
                  <a:lnTo>
                    <a:pt x="184" y="91"/>
                  </a:lnTo>
                  <a:lnTo>
                    <a:pt x="186" y="91"/>
                  </a:lnTo>
                  <a:lnTo>
                    <a:pt x="190" y="91"/>
                  </a:lnTo>
                  <a:lnTo>
                    <a:pt x="194" y="91"/>
                  </a:lnTo>
                  <a:lnTo>
                    <a:pt x="196" y="92"/>
                  </a:lnTo>
                  <a:lnTo>
                    <a:pt x="199" y="92"/>
                  </a:lnTo>
                  <a:lnTo>
                    <a:pt x="200" y="91"/>
                  </a:lnTo>
                  <a:lnTo>
                    <a:pt x="204" y="89"/>
                  </a:lnTo>
                  <a:lnTo>
                    <a:pt x="205" y="89"/>
                  </a:lnTo>
                  <a:lnTo>
                    <a:pt x="208" y="89"/>
                  </a:lnTo>
                  <a:lnTo>
                    <a:pt x="212" y="91"/>
                  </a:lnTo>
                  <a:lnTo>
                    <a:pt x="215" y="91"/>
                  </a:lnTo>
                  <a:lnTo>
                    <a:pt x="217" y="89"/>
                  </a:lnTo>
                  <a:lnTo>
                    <a:pt x="219" y="88"/>
                  </a:lnTo>
                  <a:lnTo>
                    <a:pt x="219" y="87"/>
                  </a:lnTo>
                  <a:lnTo>
                    <a:pt x="225" y="84"/>
                  </a:lnTo>
                  <a:lnTo>
                    <a:pt x="227" y="83"/>
                  </a:lnTo>
                  <a:lnTo>
                    <a:pt x="228" y="83"/>
                  </a:lnTo>
                  <a:lnTo>
                    <a:pt x="233" y="79"/>
                  </a:lnTo>
                  <a:lnTo>
                    <a:pt x="237" y="75"/>
                  </a:lnTo>
                  <a:lnTo>
                    <a:pt x="238" y="75"/>
                  </a:lnTo>
                  <a:lnTo>
                    <a:pt x="240" y="75"/>
                  </a:lnTo>
                  <a:lnTo>
                    <a:pt x="241" y="75"/>
                  </a:lnTo>
                  <a:lnTo>
                    <a:pt x="241" y="76"/>
                  </a:lnTo>
                  <a:lnTo>
                    <a:pt x="242" y="76"/>
                  </a:lnTo>
                  <a:lnTo>
                    <a:pt x="245" y="75"/>
                  </a:lnTo>
                  <a:lnTo>
                    <a:pt x="248" y="73"/>
                  </a:lnTo>
                  <a:lnTo>
                    <a:pt x="249" y="73"/>
                  </a:lnTo>
                  <a:lnTo>
                    <a:pt x="250" y="72"/>
                  </a:lnTo>
                  <a:lnTo>
                    <a:pt x="250" y="70"/>
                  </a:lnTo>
                  <a:lnTo>
                    <a:pt x="252" y="70"/>
                  </a:lnTo>
                  <a:lnTo>
                    <a:pt x="255" y="68"/>
                  </a:lnTo>
                  <a:lnTo>
                    <a:pt x="257" y="68"/>
                  </a:lnTo>
                  <a:lnTo>
                    <a:pt x="257" y="67"/>
                  </a:lnTo>
                  <a:lnTo>
                    <a:pt x="258" y="66"/>
                  </a:lnTo>
                  <a:lnTo>
                    <a:pt x="259" y="66"/>
                  </a:lnTo>
                  <a:lnTo>
                    <a:pt x="261" y="64"/>
                  </a:lnTo>
                  <a:lnTo>
                    <a:pt x="261" y="63"/>
                  </a:lnTo>
                  <a:lnTo>
                    <a:pt x="262" y="63"/>
                  </a:lnTo>
                  <a:lnTo>
                    <a:pt x="263" y="63"/>
                  </a:lnTo>
                  <a:lnTo>
                    <a:pt x="265" y="63"/>
                  </a:lnTo>
                  <a:lnTo>
                    <a:pt x="266" y="64"/>
                  </a:lnTo>
                  <a:lnTo>
                    <a:pt x="266" y="66"/>
                  </a:lnTo>
                  <a:lnTo>
                    <a:pt x="267" y="66"/>
                  </a:lnTo>
                  <a:lnTo>
                    <a:pt x="267" y="64"/>
                  </a:lnTo>
                  <a:lnTo>
                    <a:pt x="269" y="66"/>
                  </a:lnTo>
                  <a:lnTo>
                    <a:pt x="274" y="67"/>
                  </a:lnTo>
                  <a:lnTo>
                    <a:pt x="277" y="68"/>
                  </a:lnTo>
                  <a:lnTo>
                    <a:pt x="278" y="68"/>
                  </a:lnTo>
                  <a:lnTo>
                    <a:pt x="279" y="68"/>
                  </a:lnTo>
                  <a:lnTo>
                    <a:pt x="280" y="70"/>
                  </a:lnTo>
                  <a:lnTo>
                    <a:pt x="282" y="68"/>
                  </a:lnTo>
                  <a:lnTo>
                    <a:pt x="286" y="68"/>
                  </a:lnTo>
                  <a:lnTo>
                    <a:pt x="287" y="68"/>
                  </a:lnTo>
                  <a:lnTo>
                    <a:pt x="290" y="68"/>
                  </a:lnTo>
                  <a:lnTo>
                    <a:pt x="291" y="71"/>
                  </a:lnTo>
                  <a:lnTo>
                    <a:pt x="294" y="72"/>
                  </a:lnTo>
                  <a:lnTo>
                    <a:pt x="295" y="73"/>
                  </a:lnTo>
                  <a:lnTo>
                    <a:pt x="298" y="73"/>
                  </a:lnTo>
                  <a:lnTo>
                    <a:pt x="300" y="73"/>
                  </a:lnTo>
                  <a:lnTo>
                    <a:pt x="302" y="73"/>
                  </a:lnTo>
                  <a:lnTo>
                    <a:pt x="303" y="72"/>
                  </a:lnTo>
                  <a:lnTo>
                    <a:pt x="304" y="72"/>
                  </a:lnTo>
                  <a:lnTo>
                    <a:pt x="307" y="71"/>
                  </a:lnTo>
                  <a:lnTo>
                    <a:pt x="308" y="71"/>
                  </a:lnTo>
                  <a:lnTo>
                    <a:pt x="311" y="71"/>
                  </a:lnTo>
                  <a:lnTo>
                    <a:pt x="312" y="70"/>
                  </a:lnTo>
                  <a:lnTo>
                    <a:pt x="313" y="68"/>
                  </a:lnTo>
                  <a:lnTo>
                    <a:pt x="317" y="66"/>
                  </a:lnTo>
                  <a:lnTo>
                    <a:pt x="320" y="64"/>
                  </a:lnTo>
                  <a:lnTo>
                    <a:pt x="323" y="63"/>
                  </a:lnTo>
                  <a:lnTo>
                    <a:pt x="324" y="63"/>
                  </a:lnTo>
                  <a:lnTo>
                    <a:pt x="325" y="63"/>
                  </a:lnTo>
                  <a:lnTo>
                    <a:pt x="331" y="60"/>
                  </a:lnTo>
                  <a:lnTo>
                    <a:pt x="334" y="58"/>
                  </a:lnTo>
                  <a:lnTo>
                    <a:pt x="338" y="55"/>
                  </a:lnTo>
                  <a:lnTo>
                    <a:pt x="340" y="52"/>
                  </a:lnTo>
                  <a:lnTo>
                    <a:pt x="341" y="52"/>
                  </a:lnTo>
                  <a:lnTo>
                    <a:pt x="344" y="51"/>
                  </a:lnTo>
                  <a:lnTo>
                    <a:pt x="345" y="50"/>
                  </a:lnTo>
                  <a:lnTo>
                    <a:pt x="350" y="47"/>
                  </a:lnTo>
                  <a:lnTo>
                    <a:pt x="352" y="46"/>
                  </a:lnTo>
                  <a:lnTo>
                    <a:pt x="353" y="46"/>
                  </a:lnTo>
                  <a:lnTo>
                    <a:pt x="354" y="46"/>
                  </a:lnTo>
                  <a:lnTo>
                    <a:pt x="357" y="46"/>
                  </a:lnTo>
                  <a:lnTo>
                    <a:pt x="359" y="46"/>
                  </a:lnTo>
                  <a:lnTo>
                    <a:pt x="369" y="51"/>
                  </a:lnTo>
                  <a:lnTo>
                    <a:pt x="370" y="51"/>
                  </a:lnTo>
                  <a:lnTo>
                    <a:pt x="373" y="50"/>
                  </a:lnTo>
                  <a:lnTo>
                    <a:pt x="379" y="48"/>
                  </a:lnTo>
                  <a:lnTo>
                    <a:pt x="382" y="50"/>
                  </a:lnTo>
                  <a:lnTo>
                    <a:pt x="392" y="48"/>
                  </a:lnTo>
                  <a:lnTo>
                    <a:pt x="395" y="48"/>
                  </a:lnTo>
                  <a:lnTo>
                    <a:pt x="395" y="47"/>
                  </a:lnTo>
                  <a:lnTo>
                    <a:pt x="396" y="46"/>
                  </a:lnTo>
                  <a:lnTo>
                    <a:pt x="398" y="46"/>
                  </a:lnTo>
                  <a:lnTo>
                    <a:pt x="398" y="45"/>
                  </a:lnTo>
                  <a:lnTo>
                    <a:pt x="399" y="45"/>
                  </a:lnTo>
                  <a:lnTo>
                    <a:pt x="400" y="45"/>
                  </a:lnTo>
                  <a:lnTo>
                    <a:pt x="402" y="45"/>
                  </a:lnTo>
                  <a:lnTo>
                    <a:pt x="403" y="43"/>
                  </a:lnTo>
                  <a:lnTo>
                    <a:pt x="403" y="42"/>
                  </a:lnTo>
                  <a:lnTo>
                    <a:pt x="404" y="42"/>
                  </a:lnTo>
                  <a:lnTo>
                    <a:pt x="404" y="41"/>
                  </a:lnTo>
                  <a:lnTo>
                    <a:pt x="406" y="41"/>
                  </a:lnTo>
                  <a:lnTo>
                    <a:pt x="407" y="41"/>
                  </a:lnTo>
                  <a:lnTo>
                    <a:pt x="410" y="39"/>
                  </a:lnTo>
                  <a:lnTo>
                    <a:pt x="412" y="39"/>
                  </a:lnTo>
                  <a:lnTo>
                    <a:pt x="413" y="38"/>
                  </a:lnTo>
                  <a:lnTo>
                    <a:pt x="415" y="38"/>
                  </a:lnTo>
                  <a:lnTo>
                    <a:pt x="417" y="38"/>
                  </a:lnTo>
                  <a:lnTo>
                    <a:pt x="421" y="38"/>
                  </a:lnTo>
                  <a:lnTo>
                    <a:pt x="425" y="38"/>
                  </a:lnTo>
                  <a:lnTo>
                    <a:pt x="428" y="39"/>
                  </a:lnTo>
                  <a:lnTo>
                    <a:pt x="431" y="41"/>
                  </a:lnTo>
                  <a:lnTo>
                    <a:pt x="436" y="42"/>
                  </a:lnTo>
                  <a:lnTo>
                    <a:pt x="437" y="42"/>
                  </a:lnTo>
                  <a:lnTo>
                    <a:pt x="438" y="42"/>
                  </a:lnTo>
                  <a:lnTo>
                    <a:pt x="440" y="42"/>
                  </a:lnTo>
                  <a:lnTo>
                    <a:pt x="446" y="41"/>
                  </a:lnTo>
                  <a:lnTo>
                    <a:pt x="454" y="39"/>
                  </a:lnTo>
                  <a:lnTo>
                    <a:pt x="457" y="38"/>
                  </a:lnTo>
                  <a:lnTo>
                    <a:pt x="457" y="37"/>
                  </a:lnTo>
                  <a:lnTo>
                    <a:pt x="458" y="37"/>
                  </a:lnTo>
                  <a:lnTo>
                    <a:pt x="460" y="37"/>
                  </a:lnTo>
                  <a:lnTo>
                    <a:pt x="463" y="37"/>
                  </a:lnTo>
                  <a:lnTo>
                    <a:pt x="465" y="37"/>
                  </a:lnTo>
                  <a:lnTo>
                    <a:pt x="466" y="37"/>
                  </a:lnTo>
                  <a:lnTo>
                    <a:pt x="469" y="34"/>
                  </a:lnTo>
                  <a:lnTo>
                    <a:pt x="470" y="34"/>
                  </a:lnTo>
                  <a:lnTo>
                    <a:pt x="471" y="31"/>
                  </a:lnTo>
                  <a:lnTo>
                    <a:pt x="471" y="31"/>
                  </a:lnTo>
                  <a:lnTo>
                    <a:pt x="473" y="31"/>
                  </a:lnTo>
                  <a:lnTo>
                    <a:pt x="474" y="31"/>
                  </a:lnTo>
                  <a:lnTo>
                    <a:pt x="477" y="31"/>
                  </a:lnTo>
                  <a:lnTo>
                    <a:pt x="478" y="30"/>
                  </a:lnTo>
                  <a:lnTo>
                    <a:pt x="479" y="30"/>
                  </a:lnTo>
                  <a:lnTo>
                    <a:pt x="481" y="31"/>
                  </a:lnTo>
                  <a:lnTo>
                    <a:pt x="486" y="31"/>
                  </a:lnTo>
                  <a:lnTo>
                    <a:pt x="489" y="31"/>
                  </a:lnTo>
                  <a:lnTo>
                    <a:pt x="490" y="30"/>
                  </a:lnTo>
                  <a:lnTo>
                    <a:pt x="491" y="29"/>
                  </a:lnTo>
                  <a:lnTo>
                    <a:pt x="492" y="29"/>
                  </a:lnTo>
                  <a:lnTo>
                    <a:pt x="492" y="27"/>
                  </a:lnTo>
                  <a:lnTo>
                    <a:pt x="494" y="27"/>
                  </a:lnTo>
                  <a:lnTo>
                    <a:pt x="494" y="29"/>
                  </a:lnTo>
                  <a:lnTo>
                    <a:pt x="495" y="29"/>
                  </a:lnTo>
                  <a:lnTo>
                    <a:pt x="500" y="29"/>
                  </a:lnTo>
                  <a:lnTo>
                    <a:pt x="503" y="26"/>
                  </a:lnTo>
                  <a:lnTo>
                    <a:pt x="504" y="25"/>
                  </a:lnTo>
                  <a:lnTo>
                    <a:pt x="507" y="25"/>
                  </a:lnTo>
                  <a:lnTo>
                    <a:pt x="508" y="25"/>
                  </a:lnTo>
                  <a:lnTo>
                    <a:pt x="511" y="23"/>
                  </a:lnTo>
                  <a:lnTo>
                    <a:pt x="512" y="22"/>
                  </a:lnTo>
                  <a:lnTo>
                    <a:pt x="517" y="19"/>
                  </a:lnTo>
                  <a:lnTo>
                    <a:pt x="520" y="18"/>
                  </a:lnTo>
                  <a:lnTo>
                    <a:pt x="523" y="16"/>
                  </a:lnTo>
                  <a:lnTo>
                    <a:pt x="524" y="14"/>
                  </a:lnTo>
                  <a:lnTo>
                    <a:pt x="525" y="13"/>
                  </a:lnTo>
                  <a:lnTo>
                    <a:pt x="525" y="12"/>
                  </a:lnTo>
                  <a:lnTo>
                    <a:pt x="525" y="10"/>
                  </a:lnTo>
                  <a:lnTo>
                    <a:pt x="525" y="9"/>
                  </a:lnTo>
                  <a:lnTo>
                    <a:pt x="527" y="8"/>
                  </a:lnTo>
                  <a:lnTo>
                    <a:pt x="527" y="6"/>
                  </a:lnTo>
                  <a:lnTo>
                    <a:pt x="528" y="5"/>
                  </a:lnTo>
                  <a:lnTo>
                    <a:pt x="529" y="4"/>
                  </a:lnTo>
                  <a:lnTo>
                    <a:pt x="531" y="4"/>
                  </a:lnTo>
                  <a:lnTo>
                    <a:pt x="532" y="2"/>
                  </a:lnTo>
                  <a:lnTo>
                    <a:pt x="533" y="2"/>
                  </a:lnTo>
                  <a:lnTo>
                    <a:pt x="535" y="2"/>
                  </a:lnTo>
                  <a:lnTo>
                    <a:pt x="536" y="1"/>
                  </a:lnTo>
                  <a:lnTo>
                    <a:pt x="539" y="1"/>
                  </a:lnTo>
                  <a:lnTo>
                    <a:pt x="539" y="0"/>
                  </a:lnTo>
                  <a:lnTo>
                    <a:pt x="540" y="0"/>
                  </a:lnTo>
                  <a:lnTo>
                    <a:pt x="544" y="2"/>
                  </a:lnTo>
                  <a:lnTo>
                    <a:pt x="550" y="4"/>
                  </a:lnTo>
                  <a:lnTo>
                    <a:pt x="553" y="6"/>
                  </a:lnTo>
                  <a:lnTo>
                    <a:pt x="554" y="6"/>
                  </a:lnTo>
                  <a:lnTo>
                    <a:pt x="560" y="6"/>
                  </a:lnTo>
                  <a:lnTo>
                    <a:pt x="561" y="6"/>
                  </a:lnTo>
                  <a:lnTo>
                    <a:pt x="562" y="8"/>
                  </a:lnTo>
                  <a:lnTo>
                    <a:pt x="564" y="8"/>
                  </a:lnTo>
                  <a:lnTo>
                    <a:pt x="565" y="8"/>
                  </a:lnTo>
                  <a:lnTo>
                    <a:pt x="566" y="9"/>
                  </a:lnTo>
                  <a:lnTo>
                    <a:pt x="566" y="9"/>
                  </a:lnTo>
                  <a:lnTo>
                    <a:pt x="568" y="9"/>
                  </a:lnTo>
                  <a:lnTo>
                    <a:pt x="566" y="12"/>
                  </a:lnTo>
                  <a:lnTo>
                    <a:pt x="566" y="13"/>
                  </a:lnTo>
                  <a:lnTo>
                    <a:pt x="566" y="16"/>
                  </a:lnTo>
                  <a:lnTo>
                    <a:pt x="566" y="18"/>
                  </a:lnTo>
                  <a:lnTo>
                    <a:pt x="566" y="19"/>
                  </a:lnTo>
                  <a:lnTo>
                    <a:pt x="565" y="21"/>
                  </a:lnTo>
                  <a:lnTo>
                    <a:pt x="564" y="22"/>
                  </a:lnTo>
                  <a:lnTo>
                    <a:pt x="562" y="25"/>
                  </a:lnTo>
                  <a:lnTo>
                    <a:pt x="561" y="26"/>
                  </a:lnTo>
                  <a:lnTo>
                    <a:pt x="560" y="29"/>
                  </a:lnTo>
                  <a:lnTo>
                    <a:pt x="558" y="29"/>
                  </a:lnTo>
                  <a:lnTo>
                    <a:pt x="560" y="30"/>
                  </a:lnTo>
                  <a:lnTo>
                    <a:pt x="560" y="31"/>
                  </a:lnTo>
                  <a:lnTo>
                    <a:pt x="558" y="31"/>
                  </a:lnTo>
                  <a:lnTo>
                    <a:pt x="557" y="35"/>
                  </a:lnTo>
                  <a:lnTo>
                    <a:pt x="557" y="37"/>
                  </a:lnTo>
                  <a:lnTo>
                    <a:pt x="557" y="41"/>
                  </a:lnTo>
                  <a:lnTo>
                    <a:pt x="556" y="43"/>
                  </a:lnTo>
                  <a:lnTo>
                    <a:pt x="557" y="46"/>
                  </a:lnTo>
                  <a:lnTo>
                    <a:pt x="560" y="47"/>
                  </a:lnTo>
                  <a:lnTo>
                    <a:pt x="562" y="47"/>
                  </a:lnTo>
                  <a:lnTo>
                    <a:pt x="562" y="48"/>
                  </a:lnTo>
                  <a:lnTo>
                    <a:pt x="561" y="50"/>
                  </a:lnTo>
                  <a:lnTo>
                    <a:pt x="560" y="52"/>
                  </a:lnTo>
                  <a:lnTo>
                    <a:pt x="560" y="54"/>
                  </a:lnTo>
                  <a:lnTo>
                    <a:pt x="560" y="55"/>
                  </a:lnTo>
                  <a:lnTo>
                    <a:pt x="558" y="56"/>
                  </a:lnTo>
                  <a:lnTo>
                    <a:pt x="558" y="58"/>
                  </a:lnTo>
                  <a:lnTo>
                    <a:pt x="560" y="64"/>
                  </a:lnTo>
                  <a:lnTo>
                    <a:pt x="560" y="75"/>
                  </a:lnTo>
                  <a:lnTo>
                    <a:pt x="561" y="79"/>
                  </a:lnTo>
                  <a:lnTo>
                    <a:pt x="561" y="80"/>
                  </a:lnTo>
                  <a:lnTo>
                    <a:pt x="560" y="80"/>
                  </a:lnTo>
                  <a:lnTo>
                    <a:pt x="558" y="80"/>
                  </a:lnTo>
                  <a:lnTo>
                    <a:pt x="558" y="81"/>
                  </a:lnTo>
                  <a:lnTo>
                    <a:pt x="558" y="84"/>
                  </a:lnTo>
                  <a:lnTo>
                    <a:pt x="558" y="85"/>
                  </a:lnTo>
                  <a:lnTo>
                    <a:pt x="557" y="87"/>
                  </a:lnTo>
                  <a:lnTo>
                    <a:pt x="556" y="87"/>
                  </a:lnTo>
                  <a:lnTo>
                    <a:pt x="554" y="87"/>
                  </a:lnTo>
                  <a:lnTo>
                    <a:pt x="553" y="88"/>
                  </a:lnTo>
                  <a:lnTo>
                    <a:pt x="553" y="89"/>
                  </a:lnTo>
                  <a:lnTo>
                    <a:pt x="554" y="89"/>
                  </a:lnTo>
                  <a:lnTo>
                    <a:pt x="562" y="88"/>
                  </a:lnTo>
                  <a:lnTo>
                    <a:pt x="564" y="88"/>
                  </a:lnTo>
                  <a:lnTo>
                    <a:pt x="565" y="88"/>
                  </a:lnTo>
                  <a:lnTo>
                    <a:pt x="565" y="87"/>
                  </a:lnTo>
                  <a:lnTo>
                    <a:pt x="564" y="87"/>
                  </a:lnTo>
                  <a:lnTo>
                    <a:pt x="564" y="85"/>
                  </a:lnTo>
                  <a:lnTo>
                    <a:pt x="564" y="84"/>
                  </a:lnTo>
                  <a:lnTo>
                    <a:pt x="562" y="83"/>
                  </a:lnTo>
                  <a:lnTo>
                    <a:pt x="562" y="81"/>
                  </a:lnTo>
                  <a:lnTo>
                    <a:pt x="564" y="83"/>
                  </a:lnTo>
                  <a:lnTo>
                    <a:pt x="565" y="84"/>
                  </a:lnTo>
                  <a:lnTo>
                    <a:pt x="566" y="84"/>
                  </a:lnTo>
                  <a:lnTo>
                    <a:pt x="566" y="85"/>
                  </a:lnTo>
                  <a:lnTo>
                    <a:pt x="566" y="85"/>
                  </a:lnTo>
                  <a:lnTo>
                    <a:pt x="568" y="87"/>
                  </a:lnTo>
                  <a:lnTo>
                    <a:pt x="569" y="87"/>
                  </a:lnTo>
                  <a:lnTo>
                    <a:pt x="570" y="87"/>
                  </a:lnTo>
                  <a:lnTo>
                    <a:pt x="571" y="85"/>
                  </a:lnTo>
                  <a:lnTo>
                    <a:pt x="573" y="87"/>
                  </a:lnTo>
                  <a:lnTo>
                    <a:pt x="574" y="88"/>
                  </a:lnTo>
                  <a:lnTo>
                    <a:pt x="574" y="89"/>
                  </a:lnTo>
                  <a:lnTo>
                    <a:pt x="574" y="91"/>
                  </a:lnTo>
                  <a:lnTo>
                    <a:pt x="573" y="92"/>
                  </a:lnTo>
                  <a:lnTo>
                    <a:pt x="571" y="92"/>
                  </a:lnTo>
                  <a:lnTo>
                    <a:pt x="573" y="93"/>
                  </a:lnTo>
                  <a:lnTo>
                    <a:pt x="571" y="93"/>
                  </a:lnTo>
                  <a:lnTo>
                    <a:pt x="570" y="92"/>
                  </a:lnTo>
                  <a:lnTo>
                    <a:pt x="569" y="92"/>
                  </a:lnTo>
                  <a:lnTo>
                    <a:pt x="568" y="92"/>
                  </a:lnTo>
                  <a:lnTo>
                    <a:pt x="566" y="92"/>
                  </a:lnTo>
                  <a:lnTo>
                    <a:pt x="566" y="91"/>
                  </a:lnTo>
                  <a:lnTo>
                    <a:pt x="566" y="89"/>
                  </a:lnTo>
                  <a:lnTo>
                    <a:pt x="557" y="91"/>
                  </a:lnTo>
                  <a:lnTo>
                    <a:pt x="553" y="92"/>
                  </a:lnTo>
                  <a:lnTo>
                    <a:pt x="548" y="95"/>
                  </a:lnTo>
                  <a:lnTo>
                    <a:pt x="546" y="96"/>
                  </a:lnTo>
                  <a:lnTo>
                    <a:pt x="546" y="100"/>
                  </a:lnTo>
                  <a:lnTo>
                    <a:pt x="546" y="102"/>
                  </a:lnTo>
                  <a:lnTo>
                    <a:pt x="545" y="106"/>
                  </a:lnTo>
                  <a:lnTo>
                    <a:pt x="545" y="110"/>
                  </a:lnTo>
                  <a:lnTo>
                    <a:pt x="546" y="112"/>
                  </a:lnTo>
                  <a:lnTo>
                    <a:pt x="546" y="113"/>
                  </a:lnTo>
                  <a:lnTo>
                    <a:pt x="545" y="114"/>
                  </a:lnTo>
                  <a:lnTo>
                    <a:pt x="545" y="118"/>
                  </a:lnTo>
                  <a:lnTo>
                    <a:pt x="544" y="120"/>
                  </a:lnTo>
                  <a:lnTo>
                    <a:pt x="544" y="121"/>
                  </a:lnTo>
                  <a:lnTo>
                    <a:pt x="544" y="124"/>
                  </a:lnTo>
                  <a:lnTo>
                    <a:pt x="542" y="126"/>
                  </a:lnTo>
                  <a:lnTo>
                    <a:pt x="542" y="127"/>
                  </a:lnTo>
                  <a:lnTo>
                    <a:pt x="542" y="129"/>
                  </a:lnTo>
                  <a:lnTo>
                    <a:pt x="541" y="133"/>
                  </a:lnTo>
                  <a:lnTo>
                    <a:pt x="541" y="134"/>
                  </a:lnTo>
                  <a:lnTo>
                    <a:pt x="541" y="135"/>
                  </a:lnTo>
                  <a:lnTo>
                    <a:pt x="541" y="138"/>
                  </a:lnTo>
                  <a:lnTo>
                    <a:pt x="542" y="142"/>
                  </a:lnTo>
                  <a:lnTo>
                    <a:pt x="542" y="143"/>
                  </a:lnTo>
                  <a:lnTo>
                    <a:pt x="542" y="145"/>
                  </a:lnTo>
                  <a:lnTo>
                    <a:pt x="542" y="146"/>
                  </a:lnTo>
                  <a:lnTo>
                    <a:pt x="539" y="151"/>
                  </a:lnTo>
                  <a:lnTo>
                    <a:pt x="537" y="153"/>
                  </a:lnTo>
                  <a:lnTo>
                    <a:pt x="535" y="154"/>
                  </a:lnTo>
                  <a:lnTo>
                    <a:pt x="535" y="155"/>
                  </a:lnTo>
                  <a:lnTo>
                    <a:pt x="533" y="158"/>
                  </a:lnTo>
                  <a:lnTo>
                    <a:pt x="532" y="158"/>
                  </a:lnTo>
                  <a:lnTo>
                    <a:pt x="533" y="162"/>
                  </a:lnTo>
                  <a:lnTo>
                    <a:pt x="533" y="163"/>
                  </a:lnTo>
                  <a:lnTo>
                    <a:pt x="532" y="164"/>
                  </a:lnTo>
                  <a:lnTo>
                    <a:pt x="531" y="167"/>
                  </a:lnTo>
                  <a:lnTo>
                    <a:pt x="524" y="172"/>
                  </a:lnTo>
                  <a:lnTo>
                    <a:pt x="523" y="174"/>
                  </a:lnTo>
                  <a:lnTo>
                    <a:pt x="521" y="175"/>
                  </a:lnTo>
                  <a:lnTo>
                    <a:pt x="520" y="178"/>
                  </a:lnTo>
                  <a:lnTo>
                    <a:pt x="519" y="180"/>
                  </a:lnTo>
                  <a:lnTo>
                    <a:pt x="517" y="184"/>
                  </a:lnTo>
                  <a:lnTo>
                    <a:pt x="517" y="187"/>
                  </a:lnTo>
                  <a:lnTo>
                    <a:pt x="515" y="189"/>
                  </a:lnTo>
                  <a:lnTo>
                    <a:pt x="514" y="189"/>
                  </a:lnTo>
                  <a:lnTo>
                    <a:pt x="514" y="193"/>
                  </a:lnTo>
                  <a:lnTo>
                    <a:pt x="514" y="195"/>
                  </a:lnTo>
                  <a:lnTo>
                    <a:pt x="514" y="196"/>
                  </a:lnTo>
                  <a:lnTo>
                    <a:pt x="512" y="197"/>
                  </a:lnTo>
                  <a:lnTo>
                    <a:pt x="511" y="199"/>
                  </a:lnTo>
                  <a:lnTo>
                    <a:pt x="510" y="200"/>
                  </a:lnTo>
                  <a:lnTo>
                    <a:pt x="508" y="201"/>
                  </a:lnTo>
                  <a:lnTo>
                    <a:pt x="506" y="207"/>
                  </a:lnTo>
                  <a:lnTo>
                    <a:pt x="504" y="208"/>
                  </a:lnTo>
                  <a:lnTo>
                    <a:pt x="504" y="209"/>
                  </a:lnTo>
                  <a:lnTo>
                    <a:pt x="503" y="214"/>
                  </a:lnTo>
                  <a:lnTo>
                    <a:pt x="502" y="217"/>
                  </a:lnTo>
                  <a:lnTo>
                    <a:pt x="500" y="218"/>
                  </a:lnTo>
                  <a:lnTo>
                    <a:pt x="492" y="221"/>
                  </a:lnTo>
                  <a:lnTo>
                    <a:pt x="487" y="226"/>
                  </a:lnTo>
                  <a:lnTo>
                    <a:pt x="487" y="229"/>
                  </a:lnTo>
                  <a:lnTo>
                    <a:pt x="486" y="230"/>
                  </a:lnTo>
                  <a:lnTo>
                    <a:pt x="486" y="234"/>
                  </a:lnTo>
                  <a:lnTo>
                    <a:pt x="486" y="235"/>
                  </a:lnTo>
                  <a:lnTo>
                    <a:pt x="487" y="235"/>
                  </a:lnTo>
                  <a:lnTo>
                    <a:pt x="487" y="237"/>
                  </a:lnTo>
                  <a:lnTo>
                    <a:pt x="487" y="238"/>
                  </a:lnTo>
                  <a:lnTo>
                    <a:pt x="486" y="239"/>
                  </a:lnTo>
                  <a:lnTo>
                    <a:pt x="485" y="242"/>
                  </a:lnTo>
                  <a:lnTo>
                    <a:pt x="483" y="243"/>
                  </a:lnTo>
                  <a:lnTo>
                    <a:pt x="482" y="245"/>
                  </a:lnTo>
                  <a:lnTo>
                    <a:pt x="482" y="247"/>
                  </a:lnTo>
                  <a:lnTo>
                    <a:pt x="482" y="249"/>
                  </a:lnTo>
                  <a:lnTo>
                    <a:pt x="477" y="258"/>
                  </a:lnTo>
                  <a:lnTo>
                    <a:pt x="473" y="263"/>
                  </a:lnTo>
                  <a:lnTo>
                    <a:pt x="470" y="267"/>
                  </a:lnTo>
                  <a:lnTo>
                    <a:pt x="462" y="280"/>
                  </a:lnTo>
                  <a:lnTo>
                    <a:pt x="457" y="287"/>
                  </a:lnTo>
                  <a:lnTo>
                    <a:pt x="454" y="291"/>
                  </a:lnTo>
                  <a:lnTo>
                    <a:pt x="452" y="299"/>
                  </a:lnTo>
                  <a:lnTo>
                    <a:pt x="445" y="315"/>
                  </a:lnTo>
                  <a:lnTo>
                    <a:pt x="445" y="316"/>
                  </a:lnTo>
                  <a:lnTo>
                    <a:pt x="445" y="317"/>
                  </a:lnTo>
                  <a:lnTo>
                    <a:pt x="445" y="318"/>
                  </a:lnTo>
                  <a:lnTo>
                    <a:pt x="445" y="320"/>
                  </a:lnTo>
                  <a:lnTo>
                    <a:pt x="445" y="324"/>
                  </a:lnTo>
                  <a:lnTo>
                    <a:pt x="442" y="329"/>
                  </a:lnTo>
                  <a:lnTo>
                    <a:pt x="438" y="337"/>
                  </a:lnTo>
                  <a:lnTo>
                    <a:pt x="433" y="347"/>
                  </a:lnTo>
                  <a:lnTo>
                    <a:pt x="424" y="359"/>
                  </a:lnTo>
                  <a:lnTo>
                    <a:pt x="421" y="366"/>
                  </a:lnTo>
                  <a:lnTo>
                    <a:pt x="420" y="369"/>
                  </a:lnTo>
                  <a:lnTo>
                    <a:pt x="416" y="372"/>
                  </a:lnTo>
                  <a:lnTo>
                    <a:pt x="410" y="380"/>
                  </a:lnTo>
                  <a:lnTo>
                    <a:pt x="404" y="388"/>
                  </a:lnTo>
                  <a:lnTo>
                    <a:pt x="398" y="397"/>
                  </a:lnTo>
                  <a:lnTo>
                    <a:pt x="388" y="413"/>
                  </a:lnTo>
                  <a:lnTo>
                    <a:pt x="382" y="423"/>
                  </a:lnTo>
                  <a:lnTo>
                    <a:pt x="377" y="429"/>
                  </a:lnTo>
                  <a:lnTo>
                    <a:pt x="362" y="444"/>
                  </a:lnTo>
                  <a:lnTo>
                    <a:pt x="357" y="451"/>
                  </a:lnTo>
                  <a:lnTo>
                    <a:pt x="349" y="461"/>
                  </a:lnTo>
                  <a:lnTo>
                    <a:pt x="342" y="469"/>
                  </a:lnTo>
                  <a:lnTo>
                    <a:pt x="333" y="477"/>
                  </a:lnTo>
                  <a:lnTo>
                    <a:pt x="331" y="479"/>
                  </a:lnTo>
                  <a:lnTo>
                    <a:pt x="321" y="491"/>
                  </a:lnTo>
                  <a:lnTo>
                    <a:pt x="313" y="498"/>
                  </a:lnTo>
                  <a:lnTo>
                    <a:pt x="309" y="503"/>
                  </a:lnTo>
                  <a:lnTo>
                    <a:pt x="302" y="508"/>
                  </a:lnTo>
                  <a:lnTo>
                    <a:pt x="0" y="50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4" name="Freeform 110">
              <a:extLst>
                <a:ext uri="{FF2B5EF4-FFF2-40B4-BE49-F238E27FC236}">
                  <a16:creationId xmlns:a16="http://schemas.microsoft.com/office/drawing/2014/main" id="{A8D5A34A-7A1E-55A6-3F3E-BBC003B55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606" y="2396153"/>
              <a:ext cx="464413" cy="418590"/>
            </a:xfrm>
            <a:custGeom>
              <a:avLst/>
              <a:gdLst>
                <a:gd name="T0" fmla="*/ 354 w 375"/>
                <a:gd name="T1" fmla="*/ 41 h 338"/>
                <a:gd name="T2" fmla="*/ 314 w 375"/>
                <a:gd name="T3" fmla="*/ 67 h 338"/>
                <a:gd name="T4" fmla="*/ 320 w 375"/>
                <a:gd name="T5" fmla="*/ 104 h 338"/>
                <a:gd name="T6" fmla="*/ 310 w 375"/>
                <a:gd name="T7" fmla="*/ 142 h 338"/>
                <a:gd name="T8" fmla="*/ 298 w 375"/>
                <a:gd name="T9" fmla="*/ 199 h 338"/>
                <a:gd name="T10" fmla="*/ 254 w 375"/>
                <a:gd name="T11" fmla="*/ 221 h 338"/>
                <a:gd name="T12" fmla="*/ 206 w 375"/>
                <a:gd name="T13" fmla="*/ 250 h 338"/>
                <a:gd name="T14" fmla="*/ 144 w 375"/>
                <a:gd name="T15" fmla="*/ 287 h 338"/>
                <a:gd name="T16" fmla="*/ 84 w 375"/>
                <a:gd name="T17" fmla="*/ 326 h 338"/>
                <a:gd name="T18" fmla="*/ 58 w 375"/>
                <a:gd name="T19" fmla="*/ 336 h 338"/>
                <a:gd name="T20" fmla="*/ 34 w 375"/>
                <a:gd name="T21" fmla="*/ 326 h 338"/>
                <a:gd name="T22" fmla="*/ 22 w 375"/>
                <a:gd name="T23" fmla="*/ 320 h 338"/>
                <a:gd name="T24" fmla="*/ 17 w 375"/>
                <a:gd name="T25" fmla="*/ 313 h 338"/>
                <a:gd name="T26" fmla="*/ 2 w 375"/>
                <a:gd name="T27" fmla="*/ 313 h 338"/>
                <a:gd name="T28" fmla="*/ 2 w 375"/>
                <a:gd name="T29" fmla="*/ 304 h 338"/>
                <a:gd name="T30" fmla="*/ 0 w 375"/>
                <a:gd name="T31" fmla="*/ 292 h 338"/>
                <a:gd name="T32" fmla="*/ 4 w 375"/>
                <a:gd name="T33" fmla="*/ 278 h 338"/>
                <a:gd name="T34" fmla="*/ 4 w 375"/>
                <a:gd name="T35" fmla="*/ 275 h 338"/>
                <a:gd name="T36" fmla="*/ 10 w 375"/>
                <a:gd name="T37" fmla="*/ 268 h 338"/>
                <a:gd name="T38" fmla="*/ 17 w 375"/>
                <a:gd name="T39" fmla="*/ 259 h 338"/>
                <a:gd name="T40" fmla="*/ 22 w 375"/>
                <a:gd name="T41" fmla="*/ 253 h 338"/>
                <a:gd name="T42" fmla="*/ 19 w 375"/>
                <a:gd name="T43" fmla="*/ 247 h 338"/>
                <a:gd name="T44" fmla="*/ 26 w 375"/>
                <a:gd name="T45" fmla="*/ 238 h 338"/>
                <a:gd name="T46" fmla="*/ 35 w 375"/>
                <a:gd name="T47" fmla="*/ 235 h 338"/>
                <a:gd name="T48" fmla="*/ 38 w 375"/>
                <a:gd name="T49" fmla="*/ 233 h 338"/>
                <a:gd name="T50" fmla="*/ 46 w 375"/>
                <a:gd name="T51" fmla="*/ 224 h 338"/>
                <a:gd name="T52" fmla="*/ 55 w 375"/>
                <a:gd name="T53" fmla="*/ 213 h 338"/>
                <a:gd name="T54" fmla="*/ 52 w 375"/>
                <a:gd name="T55" fmla="*/ 205 h 338"/>
                <a:gd name="T56" fmla="*/ 51 w 375"/>
                <a:gd name="T57" fmla="*/ 199 h 338"/>
                <a:gd name="T58" fmla="*/ 46 w 375"/>
                <a:gd name="T59" fmla="*/ 193 h 338"/>
                <a:gd name="T60" fmla="*/ 44 w 375"/>
                <a:gd name="T61" fmla="*/ 189 h 338"/>
                <a:gd name="T62" fmla="*/ 44 w 375"/>
                <a:gd name="T63" fmla="*/ 184 h 338"/>
                <a:gd name="T64" fmla="*/ 38 w 375"/>
                <a:gd name="T65" fmla="*/ 184 h 338"/>
                <a:gd name="T66" fmla="*/ 23 w 375"/>
                <a:gd name="T67" fmla="*/ 184 h 338"/>
                <a:gd name="T68" fmla="*/ 18 w 375"/>
                <a:gd name="T69" fmla="*/ 176 h 338"/>
                <a:gd name="T70" fmla="*/ 15 w 375"/>
                <a:gd name="T71" fmla="*/ 163 h 338"/>
                <a:gd name="T72" fmla="*/ 15 w 375"/>
                <a:gd name="T73" fmla="*/ 155 h 338"/>
                <a:gd name="T74" fmla="*/ 17 w 375"/>
                <a:gd name="T75" fmla="*/ 131 h 338"/>
                <a:gd name="T76" fmla="*/ 10 w 375"/>
                <a:gd name="T77" fmla="*/ 123 h 338"/>
                <a:gd name="T78" fmla="*/ 10 w 375"/>
                <a:gd name="T79" fmla="*/ 113 h 338"/>
                <a:gd name="T80" fmla="*/ 14 w 375"/>
                <a:gd name="T81" fmla="*/ 102 h 338"/>
                <a:gd name="T82" fmla="*/ 21 w 375"/>
                <a:gd name="T83" fmla="*/ 97 h 338"/>
                <a:gd name="T84" fmla="*/ 31 w 375"/>
                <a:gd name="T85" fmla="*/ 104 h 338"/>
                <a:gd name="T86" fmla="*/ 40 w 375"/>
                <a:gd name="T87" fmla="*/ 92 h 338"/>
                <a:gd name="T88" fmla="*/ 46 w 375"/>
                <a:gd name="T89" fmla="*/ 76 h 338"/>
                <a:gd name="T90" fmla="*/ 59 w 375"/>
                <a:gd name="T91" fmla="*/ 75 h 338"/>
                <a:gd name="T92" fmla="*/ 54 w 375"/>
                <a:gd name="T93" fmla="*/ 68 h 338"/>
                <a:gd name="T94" fmla="*/ 51 w 375"/>
                <a:gd name="T95" fmla="*/ 56 h 338"/>
                <a:gd name="T96" fmla="*/ 55 w 375"/>
                <a:gd name="T97" fmla="*/ 41 h 338"/>
                <a:gd name="T98" fmla="*/ 73 w 375"/>
                <a:gd name="T99" fmla="*/ 38 h 338"/>
                <a:gd name="T100" fmla="*/ 79 w 375"/>
                <a:gd name="T101" fmla="*/ 47 h 338"/>
                <a:gd name="T102" fmla="*/ 89 w 375"/>
                <a:gd name="T103" fmla="*/ 46 h 338"/>
                <a:gd name="T104" fmla="*/ 134 w 375"/>
                <a:gd name="T105" fmla="*/ 34 h 338"/>
                <a:gd name="T106" fmla="*/ 169 w 375"/>
                <a:gd name="T107" fmla="*/ 41 h 338"/>
                <a:gd name="T108" fmla="*/ 213 w 375"/>
                <a:gd name="T109" fmla="*/ 43 h 338"/>
                <a:gd name="T110" fmla="*/ 266 w 375"/>
                <a:gd name="T111" fmla="*/ 22 h 338"/>
                <a:gd name="T112" fmla="*/ 293 w 375"/>
                <a:gd name="T113" fmla="*/ 13 h 338"/>
                <a:gd name="T114" fmla="*/ 362 w 375"/>
                <a:gd name="T115" fmla="*/ 5 h 338"/>
                <a:gd name="T116" fmla="*/ 370 w 375"/>
                <a:gd name="T117" fmla="*/ 4 h 338"/>
                <a:gd name="T118" fmla="*/ 373 w 375"/>
                <a:gd name="T119" fmla="*/ 12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5" h="338">
                  <a:moveTo>
                    <a:pt x="373" y="14"/>
                  </a:moveTo>
                  <a:lnTo>
                    <a:pt x="375" y="14"/>
                  </a:lnTo>
                  <a:lnTo>
                    <a:pt x="375" y="15"/>
                  </a:lnTo>
                  <a:lnTo>
                    <a:pt x="375" y="17"/>
                  </a:lnTo>
                  <a:lnTo>
                    <a:pt x="373" y="18"/>
                  </a:lnTo>
                  <a:lnTo>
                    <a:pt x="370" y="22"/>
                  </a:lnTo>
                  <a:lnTo>
                    <a:pt x="363" y="29"/>
                  </a:lnTo>
                  <a:lnTo>
                    <a:pt x="354" y="41"/>
                  </a:lnTo>
                  <a:lnTo>
                    <a:pt x="346" y="48"/>
                  </a:lnTo>
                  <a:lnTo>
                    <a:pt x="345" y="50"/>
                  </a:lnTo>
                  <a:lnTo>
                    <a:pt x="342" y="50"/>
                  </a:lnTo>
                  <a:lnTo>
                    <a:pt x="326" y="54"/>
                  </a:lnTo>
                  <a:lnTo>
                    <a:pt x="322" y="55"/>
                  </a:lnTo>
                  <a:lnTo>
                    <a:pt x="321" y="55"/>
                  </a:lnTo>
                  <a:lnTo>
                    <a:pt x="320" y="56"/>
                  </a:lnTo>
                  <a:lnTo>
                    <a:pt x="314" y="67"/>
                  </a:lnTo>
                  <a:lnTo>
                    <a:pt x="314" y="68"/>
                  </a:lnTo>
                  <a:lnTo>
                    <a:pt x="312" y="85"/>
                  </a:lnTo>
                  <a:lnTo>
                    <a:pt x="312" y="87"/>
                  </a:lnTo>
                  <a:lnTo>
                    <a:pt x="312" y="88"/>
                  </a:lnTo>
                  <a:lnTo>
                    <a:pt x="314" y="92"/>
                  </a:lnTo>
                  <a:lnTo>
                    <a:pt x="318" y="101"/>
                  </a:lnTo>
                  <a:lnTo>
                    <a:pt x="318" y="104"/>
                  </a:lnTo>
                  <a:lnTo>
                    <a:pt x="320" y="104"/>
                  </a:lnTo>
                  <a:lnTo>
                    <a:pt x="320" y="114"/>
                  </a:lnTo>
                  <a:lnTo>
                    <a:pt x="320" y="117"/>
                  </a:lnTo>
                  <a:lnTo>
                    <a:pt x="318" y="118"/>
                  </a:lnTo>
                  <a:lnTo>
                    <a:pt x="316" y="121"/>
                  </a:lnTo>
                  <a:lnTo>
                    <a:pt x="313" y="126"/>
                  </a:lnTo>
                  <a:lnTo>
                    <a:pt x="313" y="127"/>
                  </a:lnTo>
                  <a:lnTo>
                    <a:pt x="312" y="134"/>
                  </a:lnTo>
                  <a:lnTo>
                    <a:pt x="310" y="142"/>
                  </a:lnTo>
                  <a:lnTo>
                    <a:pt x="309" y="146"/>
                  </a:lnTo>
                  <a:lnTo>
                    <a:pt x="309" y="149"/>
                  </a:lnTo>
                  <a:lnTo>
                    <a:pt x="310" y="159"/>
                  </a:lnTo>
                  <a:lnTo>
                    <a:pt x="310" y="171"/>
                  </a:lnTo>
                  <a:lnTo>
                    <a:pt x="310" y="172"/>
                  </a:lnTo>
                  <a:lnTo>
                    <a:pt x="309" y="174"/>
                  </a:lnTo>
                  <a:lnTo>
                    <a:pt x="300" y="193"/>
                  </a:lnTo>
                  <a:lnTo>
                    <a:pt x="298" y="199"/>
                  </a:lnTo>
                  <a:lnTo>
                    <a:pt x="297" y="199"/>
                  </a:lnTo>
                  <a:lnTo>
                    <a:pt x="296" y="200"/>
                  </a:lnTo>
                  <a:lnTo>
                    <a:pt x="281" y="204"/>
                  </a:lnTo>
                  <a:lnTo>
                    <a:pt x="273" y="209"/>
                  </a:lnTo>
                  <a:lnTo>
                    <a:pt x="268" y="213"/>
                  </a:lnTo>
                  <a:lnTo>
                    <a:pt x="262" y="217"/>
                  </a:lnTo>
                  <a:lnTo>
                    <a:pt x="255" y="220"/>
                  </a:lnTo>
                  <a:lnTo>
                    <a:pt x="254" y="221"/>
                  </a:lnTo>
                  <a:lnTo>
                    <a:pt x="248" y="224"/>
                  </a:lnTo>
                  <a:lnTo>
                    <a:pt x="243" y="228"/>
                  </a:lnTo>
                  <a:lnTo>
                    <a:pt x="237" y="230"/>
                  </a:lnTo>
                  <a:lnTo>
                    <a:pt x="231" y="234"/>
                  </a:lnTo>
                  <a:lnTo>
                    <a:pt x="225" y="238"/>
                  </a:lnTo>
                  <a:lnTo>
                    <a:pt x="218" y="242"/>
                  </a:lnTo>
                  <a:lnTo>
                    <a:pt x="212" y="246"/>
                  </a:lnTo>
                  <a:lnTo>
                    <a:pt x="206" y="250"/>
                  </a:lnTo>
                  <a:lnTo>
                    <a:pt x="201" y="254"/>
                  </a:lnTo>
                  <a:lnTo>
                    <a:pt x="194" y="258"/>
                  </a:lnTo>
                  <a:lnTo>
                    <a:pt x="188" y="262"/>
                  </a:lnTo>
                  <a:lnTo>
                    <a:pt x="181" y="263"/>
                  </a:lnTo>
                  <a:lnTo>
                    <a:pt x="175" y="267"/>
                  </a:lnTo>
                  <a:lnTo>
                    <a:pt x="163" y="276"/>
                  </a:lnTo>
                  <a:lnTo>
                    <a:pt x="150" y="284"/>
                  </a:lnTo>
                  <a:lnTo>
                    <a:pt x="144" y="287"/>
                  </a:lnTo>
                  <a:lnTo>
                    <a:pt x="137" y="293"/>
                  </a:lnTo>
                  <a:lnTo>
                    <a:pt x="129" y="297"/>
                  </a:lnTo>
                  <a:lnTo>
                    <a:pt x="119" y="304"/>
                  </a:lnTo>
                  <a:lnTo>
                    <a:pt x="110" y="309"/>
                  </a:lnTo>
                  <a:lnTo>
                    <a:pt x="105" y="313"/>
                  </a:lnTo>
                  <a:lnTo>
                    <a:pt x="101" y="316"/>
                  </a:lnTo>
                  <a:lnTo>
                    <a:pt x="90" y="322"/>
                  </a:lnTo>
                  <a:lnTo>
                    <a:pt x="84" y="326"/>
                  </a:lnTo>
                  <a:lnTo>
                    <a:pt x="77" y="332"/>
                  </a:lnTo>
                  <a:lnTo>
                    <a:pt x="68" y="337"/>
                  </a:lnTo>
                  <a:lnTo>
                    <a:pt x="67" y="338"/>
                  </a:lnTo>
                  <a:lnTo>
                    <a:pt x="65" y="338"/>
                  </a:lnTo>
                  <a:lnTo>
                    <a:pt x="63" y="337"/>
                  </a:lnTo>
                  <a:lnTo>
                    <a:pt x="61" y="337"/>
                  </a:lnTo>
                  <a:lnTo>
                    <a:pt x="60" y="337"/>
                  </a:lnTo>
                  <a:lnTo>
                    <a:pt x="58" y="336"/>
                  </a:lnTo>
                  <a:lnTo>
                    <a:pt x="50" y="334"/>
                  </a:lnTo>
                  <a:lnTo>
                    <a:pt x="48" y="334"/>
                  </a:lnTo>
                  <a:lnTo>
                    <a:pt x="47" y="334"/>
                  </a:lnTo>
                  <a:lnTo>
                    <a:pt x="46" y="333"/>
                  </a:lnTo>
                  <a:lnTo>
                    <a:pt x="44" y="333"/>
                  </a:lnTo>
                  <a:lnTo>
                    <a:pt x="43" y="333"/>
                  </a:lnTo>
                  <a:lnTo>
                    <a:pt x="38" y="328"/>
                  </a:lnTo>
                  <a:lnTo>
                    <a:pt x="34" y="326"/>
                  </a:lnTo>
                  <a:lnTo>
                    <a:pt x="33" y="325"/>
                  </a:lnTo>
                  <a:lnTo>
                    <a:pt x="31" y="324"/>
                  </a:lnTo>
                  <a:lnTo>
                    <a:pt x="31" y="325"/>
                  </a:lnTo>
                  <a:lnTo>
                    <a:pt x="30" y="325"/>
                  </a:lnTo>
                  <a:lnTo>
                    <a:pt x="27" y="325"/>
                  </a:lnTo>
                  <a:lnTo>
                    <a:pt x="26" y="325"/>
                  </a:lnTo>
                  <a:lnTo>
                    <a:pt x="25" y="324"/>
                  </a:lnTo>
                  <a:lnTo>
                    <a:pt x="22" y="320"/>
                  </a:lnTo>
                  <a:lnTo>
                    <a:pt x="22" y="318"/>
                  </a:lnTo>
                  <a:lnTo>
                    <a:pt x="22" y="317"/>
                  </a:lnTo>
                  <a:lnTo>
                    <a:pt x="22" y="316"/>
                  </a:lnTo>
                  <a:lnTo>
                    <a:pt x="21" y="316"/>
                  </a:lnTo>
                  <a:lnTo>
                    <a:pt x="19" y="316"/>
                  </a:lnTo>
                  <a:lnTo>
                    <a:pt x="18" y="314"/>
                  </a:lnTo>
                  <a:lnTo>
                    <a:pt x="18" y="313"/>
                  </a:lnTo>
                  <a:lnTo>
                    <a:pt x="17" y="313"/>
                  </a:lnTo>
                  <a:lnTo>
                    <a:pt x="17" y="312"/>
                  </a:lnTo>
                  <a:lnTo>
                    <a:pt x="15" y="312"/>
                  </a:lnTo>
                  <a:lnTo>
                    <a:pt x="10" y="311"/>
                  </a:lnTo>
                  <a:lnTo>
                    <a:pt x="10" y="309"/>
                  </a:lnTo>
                  <a:lnTo>
                    <a:pt x="9" y="309"/>
                  </a:lnTo>
                  <a:lnTo>
                    <a:pt x="7" y="309"/>
                  </a:lnTo>
                  <a:lnTo>
                    <a:pt x="5" y="312"/>
                  </a:lnTo>
                  <a:lnTo>
                    <a:pt x="2" y="313"/>
                  </a:lnTo>
                  <a:lnTo>
                    <a:pt x="2" y="314"/>
                  </a:lnTo>
                  <a:lnTo>
                    <a:pt x="1" y="313"/>
                  </a:lnTo>
                  <a:lnTo>
                    <a:pt x="0" y="313"/>
                  </a:lnTo>
                  <a:lnTo>
                    <a:pt x="0" y="312"/>
                  </a:lnTo>
                  <a:lnTo>
                    <a:pt x="2" y="309"/>
                  </a:lnTo>
                  <a:lnTo>
                    <a:pt x="2" y="308"/>
                  </a:lnTo>
                  <a:lnTo>
                    <a:pt x="2" y="307"/>
                  </a:lnTo>
                  <a:lnTo>
                    <a:pt x="2" y="304"/>
                  </a:lnTo>
                  <a:lnTo>
                    <a:pt x="2" y="303"/>
                  </a:lnTo>
                  <a:lnTo>
                    <a:pt x="2" y="301"/>
                  </a:lnTo>
                  <a:lnTo>
                    <a:pt x="2" y="300"/>
                  </a:lnTo>
                  <a:lnTo>
                    <a:pt x="1" y="299"/>
                  </a:lnTo>
                  <a:lnTo>
                    <a:pt x="0" y="299"/>
                  </a:lnTo>
                  <a:lnTo>
                    <a:pt x="1" y="297"/>
                  </a:lnTo>
                  <a:lnTo>
                    <a:pt x="1" y="295"/>
                  </a:lnTo>
                  <a:lnTo>
                    <a:pt x="0" y="292"/>
                  </a:lnTo>
                  <a:lnTo>
                    <a:pt x="1" y="289"/>
                  </a:lnTo>
                  <a:lnTo>
                    <a:pt x="2" y="289"/>
                  </a:lnTo>
                  <a:lnTo>
                    <a:pt x="2" y="288"/>
                  </a:lnTo>
                  <a:lnTo>
                    <a:pt x="4" y="284"/>
                  </a:lnTo>
                  <a:lnTo>
                    <a:pt x="4" y="283"/>
                  </a:lnTo>
                  <a:lnTo>
                    <a:pt x="4" y="280"/>
                  </a:lnTo>
                  <a:lnTo>
                    <a:pt x="4" y="279"/>
                  </a:lnTo>
                  <a:lnTo>
                    <a:pt x="4" y="278"/>
                  </a:lnTo>
                  <a:lnTo>
                    <a:pt x="4" y="276"/>
                  </a:lnTo>
                  <a:lnTo>
                    <a:pt x="2" y="276"/>
                  </a:lnTo>
                  <a:lnTo>
                    <a:pt x="1" y="276"/>
                  </a:lnTo>
                  <a:lnTo>
                    <a:pt x="0" y="276"/>
                  </a:lnTo>
                  <a:lnTo>
                    <a:pt x="1" y="275"/>
                  </a:lnTo>
                  <a:lnTo>
                    <a:pt x="2" y="274"/>
                  </a:lnTo>
                  <a:lnTo>
                    <a:pt x="2" y="275"/>
                  </a:lnTo>
                  <a:lnTo>
                    <a:pt x="4" y="275"/>
                  </a:lnTo>
                  <a:lnTo>
                    <a:pt x="4" y="274"/>
                  </a:lnTo>
                  <a:lnTo>
                    <a:pt x="5" y="274"/>
                  </a:lnTo>
                  <a:lnTo>
                    <a:pt x="6" y="272"/>
                  </a:lnTo>
                  <a:lnTo>
                    <a:pt x="6" y="271"/>
                  </a:lnTo>
                  <a:lnTo>
                    <a:pt x="7" y="271"/>
                  </a:lnTo>
                  <a:lnTo>
                    <a:pt x="9" y="270"/>
                  </a:lnTo>
                  <a:lnTo>
                    <a:pt x="10" y="270"/>
                  </a:lnTo>
                  <a:lnTo>
                    <a:pt x="10" y="268"/>
                  </a:lnTo>
                  <a:lnTo>
                    <a:pt x="11" y="266"/>
                  </a:lnTo>
                  <a:lnTo>
                    <a:pt x="13" y="266"/>
                  </a:lnTo>
                  <a:lnTo>
                    <a:pt x="14" y="264"/>
                  </a:lnTo>
                  <a:lnTo>
                    <a:pt x="15" y="263"/>
                  </a:lnTo>
                  <a:lnTo>
                    <a:pt x="15" y="263"/>
                  </a:lnTo>
                  <a:lnTo>
                    <a:pt x="17" y="262"/>
                  </a:lnTo>
                  <a:lnTo>
                    <a:pt x="18" y="260"/>
                  </a:lnTo>
                  <a:lnTo>
                    <a:pt x="17" y="259"/>
                  </a:lnTo>
                  <a:lnTo>
                    <a:pt x="18" y="258"/>
                  </a:lnTo>
                  <a:lnTo>
                    <a:pt x="19" y="258"/>
                  </a:lnTo>
                  <a:lnTo>
                    <a:pt x="21" y="258"/>
                  </a:lnTo>
                  <a:lnTo>
                    <a:pt x="22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4"/>
                  </a:lnTo>
                  <a:lnTo>
                    <a:pt x="22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8" y="251"/>
                  </a:lnTo>
                  <a:lnTo>
                    <a:pt x="17" y="250"/>
                  </a:lnTo>
                  <a:lnTo>
                    <a:pt x="17" y="249"/>
                  </a:lnTo>
                  <a:lnTo>
                    <a:pt x="18" y="249"/>
                  </a:lnTo>
                  <a:lnTo>
                    <a:pt x="19" y="247"/>
                  </a:lnTo>
                  <a:lnTo>
                    <a:pt x="18" y="246"/>
                  </a:lnTo>
                  <a:lnTo>
                    <a:pt x="19" y="245"/>
                  </a:lnTo>
                  <a:lnTo>
                    <a:pt x="21" y="243"/>
                  </a:lnTo>
                  <a:lnTo>
                    <a:pt x="21" y="242"/>
                  </a:lnTo>
                  <a:lnTo>
                    <a:pt x="23" y="241"/>
                  </a:lnTo>
                  <a:lnTo>
                    <a:pt x="23" y="239"/>
                  </a:lnTo>
                  <a:lnTo>
                    <a:pt x="25" y="238"/>
                  </a:lnTo>
                  <a:lnTo>
                    <a:pt x="26" y="238"/>
                  </a:lnTo>
                  <a:lnTo>
                    <a:pt x="26" y="237"/>
                  </a:lnTo>
                  <a:lnTo>
                    <a:pt x="27" y="237"/>
                  </a:lnTo>
                  <a:lnTo>
                    <a:pt x="30" y="235"/>
                  </a:lnTo>
                  <a:lnTo>
                    <a:pt x="31" y="237"/>
                  </a:lnTo>
                  <a:lnTo>
                    <a:pt x="33" y="237"/>
                  </a:lnTo>
                  <a:lnTo>
                    <a:pt x="34" y="237"/>
                  </a:lnTo>
                  <a:lnTo>
                    <a:pt x="34" y="235"/>
                  </a:lnTo>
                  <a:lnTo>
                    <a:pt x="35" y="235"/>
                  </a:lnTo>
                  <a:lnTo>
                    <a:pt x="36" y="235"/>
                  </a:lnTo>
                  <a:lnTo>
                    <a:pt x="39" y="237"/>
                  </a:lnTo>
                  <a:lnTo>
                    <a:pt x="42" y="238"/>
                  </a:lnTo>
                  <a:lnTo>
                    <a:pt x="43" y="237"/>
                  </a:lnTo>
                  <a:lnTo>
                    <a:pt x="43" y="235"/>
                  </a:lnTo>
                  <a:lnTo>
                    <a:pt x="42" y="234"/>
                  </a:lnTo>
                  <a:lnTo>
                    <a:pt x="39" y="234"/>
                  </a:lnTo>
                  <a:lnTo>
                    <a:pt x="38" y="233"/>
                  </a:lnTo>
                  <a:lnTo>
                    <a:pt x="36" y="231"/>
                  </a:lnTo>
                  <a:lnTo>
                    <a:pt x="38" y="230"/>
                  </a:lnTo>
                  <a:lnTo>
                    <a:pt x="39" y="229"/>
                  </a:lnTo>
                  <a:lnTo>
                    <a:pt x="40" y="228"/>
                  </a:lnTo>
                  <a:lnTo>
                    <a:pt x="42" y="226"/>
                  </a:lnTo>
                  <a:lnTo>
                    <a:pt x="44" y="224"/>
                  </a:lnTo>
                  <a:lnTo>
                    <a:pt x="46" y="222"/>
                  </a:lnTo>
                  <a:lnTo>
                    <a:pt x="46" y="224"/>
                  </a:lnTo>
                  <a:lnTo>
                    <a:pt x="47" y="224"/>
                  </a:lnTo>
                  <a:lnTo>
                    <a:pt x="47" y="224"/>
                  </a:lnTo>
                  <a:lnTo>
                    <a:pt x="48" y="222"/>
                  </a:lnTo>
                  <a:lnTo>
                    <a:pt x="48" y="221"/>
                  </a:lnTo>
                  <a:lnTo>
                    <a:pt x="50" y="220"/>
                  </a:lnTo>
                  <a:lnTo>
                    <a:pt x="52" y="217"/>
                  </a:lnTo>
                  <a:lnTo>
                    <a:pt x="54" y="214"/>
                  </a:lnTo>
                  <a:lnTo>
                    <a:pt x="55" y="213"/>
                  </a:lnTo>
                  <a:lnTo>
                    <a:pt x="55" y="212"/>
                  </a:lnTo>
                  <a:lnTo>
                    <a:pt x="54" y="210"/>
                  </a:lnTo>
                  <a:lnTo>
                    <a:pt x="54" y="209"/>
                  </a:lnTo>
                  <a:lnTo>
                    <a:pt x="52" y="208"/>
                  </a:lnTo>
                  <a:lnTo>
                    <a:pt x="54" y="208"/>
                  </a:lnTo>
                  <a:lnTo>
                    <a:pt x="54" y="206"/>
                  </a:lnTo>
                  <a:lnTo>
                    <a:pt x="54" y="205"/>
                  </a:lnTo>
                  <a:lnTo>
                    <a:pt x="52" y="205"/>
                  </a:lnTo>
                  <a:lnTo>
                    <a:pt x="52" y="204"/>
                  </a:lnTo>
                  <a:lnTo>
                    <a:pt x="51" y="203"/>
                  </a:lnTo>
                  <a:lnTo>
                    <a:pt x="50" y="203"/>
                  </a:lnTo>
                  <a:lnTo>
                    <a:pt x="50" y="201"/>
                  </a:lnTo>
                  <a:lnTo>
                    <a:pt x="50" y="200"/>
                  </a:lnTo>
                  <a:lnTo>
                    <a:pt x="51" y="200"/>
                  </a:lnTo>
                  <a:lnTo>
                    <a:pt x="51" y="199"/>
                  </a:lnTo>
                  <a:lnTo>
                    <a:pt x="51" y="199"/>
                  </a:lnTo>
                  <a:lnTo>
                    <a:pt x="50" y="197"/>
                  </a:lnTo>
                  <a:lnTo>
                    <a:pt x="48" y="197"/>
                  </a:lnTo>
                  <a:lnTo>
                    <a:pt x="48" y="196"/>
                  </a:lnTo>
                  <a:lnTo>
                    <a:pt x="47" y="196"/>
                  </a:lnTo>
                  <a:lnTo>
                    <a:pt x="47" y="196"/>
                  </a:lnTo>
                  <a:lnTo>
                    <a:pt x="47" y="195"/>
                  </a:lnTo>
                  <a:lnTo>
                    <a:pt x="47" y="193"/>
                  </a:lnTo>
                  <a:lnTo>
                    <a:pt x="46" y="193"/>
                  </a:lnTo>
                  <a:lnTo>
                    <a:pt x="44" y="193"/>
                  </a:lnTo>
                  <a:lnTo>
                    <a:pt x="43" y="193"/>
                  </a:lnTo>
                  <a:lnTo>
                    <a:pt x="42" y="193"/>
                  </a:lnTo>
                  <a:lnTo>
                    <a:pt x="40" y="193"/>
                  </a:lnTo>
                  <a:lnTo>
                    <a:pt x="40" y="192"/>
                  </a:lnTo>
                  <a:lnTo>
                    <a:pt x="40" y="191"/>
                  </a:lnTo>
                  <a:lnTo>
                    <a:pt x="43" y="191"/>
                  </a:lnTo>
                  <a:lnTo>
                    <a:pt x="44" y="189"/>
                  </a:lnTo>
                  <a:lnTo>
                    <a:pt x="44" y="188"/>
                  </a:lnTo>
                  <a:lnTo>
                    <a:pt x="44" y="187"/>
                  </a:lnTo>
                  <a:lnTo>
                    <a:pt x="44" y="185"/>
                  </a:lnTo>
                  <a:lnTo>
                    <a:pt x="46" y="185"/>
                  </a:lnTo>
                  <a:lnTo>
                    <a:pt x="47" y="187"/>
                  </a:lnTo>
                  <a:lnTo>
                    <a:pt x="47" y="184"/>
                  </a:lnTo>
                  <a:lnTo>
                    <a:pt x="46" y="184"/>
                  </a:lnTo>
                  <a:lnTo>
                    <a:pt x="44" y="184"/>
                  </a:lnTo>
                  <a:lnTo>
                    <a:pt x="43" y="184"/>
                  </a:lnTo>
                  <a:lnTo>
                    <a:pt x="42" y="183"/>
                  </a:lnTo>
                  <a:lnTo>
                    <a:pt x="40" y="180"/>
                  </a:lnTo>
                  <a:lnTo>
                    <a:pt x="39" y="180"/>
                  </a:lnTo>
                  <a:lnTo>
                    <a:pt x="38" y="180"/>
                  </a:lnTo>
                  <a:lnTo>
                    <a:pt x="38" y="181"/>
                  </a:lnTo>
                  <a:lnTo>
                    <a:pt x="38" y="183"/>
                  </a:lnTo>
                  <a:lnTo>
                    <a:pt x="38" y="184"/>
                  </a:lnTo>
                  <a:lnTo>
                    <a:pt x="36" y="184"/>
                  </a:lnTo>
                  <a:lnTo>
                    <a:pt x="34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29" y="184"/>
                  </a:lnTo>
                  <a:lnTo>
                    <a:pt x="27" y="184"/>
                  </a:lnTo>
                  <a:lnTo>
                    <a:pt x="25" y="184"/>
                  </a:lnTo>
                  <a:lnTo>
                    <a:pt x="23" y="184"/>
                  </a:lnTo>
                  <a:lnTo>
                    <a:pt x="22" y="184"/>
                  </a:lnTo>
                  <a:lnTo>
                    <a:pt x="22" y="183"/>
                  </a:lnTo>
                  <a:lnTo>
                    <a:pt x="21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8" y="179"/>
                  </a:lnTo>
                  <a:lnTo>
                    <a:pt x="18" y="177"/>
                  </a:lnTo>
                  <a:lnTo>
                    <a:pt x="18" y="176"/>
                  </a:lnTo>
                  <a:lnTo>
                    <a:pt x="18" y="175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7" y="171"/>
                  </a:lnTo>
                  <a:lnTo>
                    <a:pt x="17" y="170"/>
                  </a:lnTo>
                  <a:lnTo>
                    <a:pt x="15" y="168"/>
                  </a:lnTo>
                  <a:lnTo>
                    <a:pt x="15" y="164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2"/>
                  </a:lnTo>
                  <a:lnTo>
                    <a:pt x="15" y="160"/>
                  </a:lnTo>
                  <a:lnTo>
                    <a:pt x="15" y="159"/>
                  </a:lnTo>
                  <a:lnTo>
                    <a:pt x="15" y="158"/>
                  </a:lnTo>
                  <a:lnTo>
                    <a:pt x="15" y="156"/>
                  </a:lnTo>
                  <a:lnTo>
                    <a:pt x="15" y="155"/>
                  </a:lnTo>
                  <a:lnTo>
                    <a:pt x="15" y="151"/>
                  </a:lnTo>
                  <a:lnTo>
                    <a:pt x="18" y="146"/>
                  </a:lnTo>
                  <a:lnTo>
                    <a:pt x="19" y="146"/>
                  </a:lnTo>
                  <a:lnTo>
                    <a:pt x="19" y="143"/>
                  </a:lnTo>
                  <a:lnTo>
                    <a:pt x="17" y="139"/>
                  </a:lnTo>
                  <a:lnTo>
                    <a:pt x="18" y="137"/>
                  </a:lnTo>
                  <a:lnTo>
                    <a:pt x="17" y="135"/>
                  </a:lnTo>
                  <a:lnTo>
                    <a:pt x="17" y="131"/>
                  </a:lnTo>
                  <a:lnTo>
                    <a:pt x="17" y="130"/>
                  </a:lnTo>
                  <a:lnTo>
                    <a:pt x="15" y="126"/>
                  </a:lnTo>
                  <a:lnTo>
                    <a:pt x="14" y="126"/>
                  </a:lnTo>
                  <a:lnTo>
                    <a:pt x="13" y="126"/>
                  </a:lnTo>
                  <a:lnTo>
                    <a:pt x="13" y="125"/>
                  </a:lnTo>
                  <a:lnTo>
                    <a:pt x="11" y="125"/>
                  </a:lnTo>
                  <a:lnTo>
                    <a:pt x="10" y="125"/>
                  </a:lnTo>
                  <a:lnTo>
                    <a:pt x="10" y="123"/>
                  </a:lnTo>
                  <a:lnTo>
                    <a:pt x="10" y="122"/>
                  </a:lnTo>
                  <a:lnTo>
                    <a:pt x="7" y="121"/>
                  </a:lnTo>
                  <a:lnTo>
                    <a:pt x="7" y="120"/>
                  </a:lnTo>
                  <a:lnTo>
                    <a:pt x="9" y="118"/>
                  </a:lnTo>
                  <a:lnTo>
                    <a:pt x="10" y="117"/>
                  </a:lnTo>
                  <a:lnTo>
                    <a:pt x="10" y="116"/>
                  </a:lnTo>
                  <a:lnTo>
                    <a:pt x="10" y="114"/>
                  </a:lnTo>
                  <a:lnTo>
                    <a:pt x="10" y="113"/>
                  </a:lnTo>
                  <a:lnTo>
                    <a:pt x="11" y="112"/>
                  </a:lnTo>
                  <a:lnTo>
                    <a:pt x="14" y="108"/>
                  </a:lnTo>
                  <a:lnTo>
                    <a:pt x="14" y="106"/>
                  </a:lnTo>
                  <a:lnTo>
                    <a:pt x="14" y="105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1"/>
                  </a:lnTo>
                  <a:lnTo>
                    <a:pt x="14" y="102"/>
                  </a:lnTo>
                  <a:lnTo>
                    <a:pt x="15" y="101"/>
                  </a:lnTo>
                  <a:lnTo>
                    <a:pt x="15" y="100"/>
                  </a:lnTo>
                  <a:lnTo>
                    <a:pt x="15" y="98"/>
                  </a:lnTo>
                  <a:lnTo>
                    <a:pt x="17" y="97"/>
                  </a:lnTo>
                  <a:lnTo>
                    <a:pt x="18" y="97"/>
                  </a:lnTo>
                  <a:lnTo>
                    <a:pt x="19" y="96"/>
                  </a:lnTo>
                  <a:lnTo>
                    <a:pt x="21" y="96"/>
                  </a:lnTo>
                  <a:lnTo>
                    <a:pt x="21" y="97"/>
                  </a:lnTo>
                  <a:lnTo>
                    <a:pt x="21" y="98"/>
                  </a:lnTo>
                  <a:lnTo>
                    <a:pt x="21" y="100"/>
                  </a:lnTo>
                  <a:lnTo>
                    <a:pt x="22" y="100"/>
                  </a:lnTo>
                  <a:lnTo>
                    <a:pt x="23" y="101"/>
                  </a:lnTo>
                  <a:lnTo>
                    <a:pt x="25" y="101"/>
                  </a:lnTo>
                  <a:lnTo>
                    <a:pt x="26" y="101"/>
                  </a:lnTo>
                  <a:lnTo>
                    <a:pt x="30" y="104"/>
                  </a:lnTo>
                  <a:lnTo>
                    <a:pt x="31" y="104"/>
                  </a:lnTo>
                  <a:lnTo>
                    <a:pt x="31" y="101"/>
                  </a:lnTo>
                  <a:lnTo>
                    <a:pt x="31" y="96"/>
                  </a:lnTo>
                  <a:lnTo>
                    <a:pt x="33" y="95"/>
                  </a:lnTo>
                  <a:lnTo>
                    <a:pt x="35" y="93"/>
                  </a:lnTo>
                  <a:lnTo>
                    <a:pt x="36" y="95"/>
                  </a:lnTo>
                  <a:lnTo>
                    <a:pt x="38" y="92"/>
                  </a:lnTo>
                  <a:lnTo>
                    <a:pt x="39" y="91"/>
                  </a:lnTo>
                  <a:lnTo>
                    <a:pt x="40" y="92"/>
                  </a:lnTo>
                  <a:lnTo>
                    <a:pt x="42" y="92"/>
                  </a:lnTo>
                  <a:lnTo>
                    <a:pt x="42" y="89"/>
                  </a:lnTo>
                  <a:lnTo>
                    <a:pt x="42" y="79"/>
                  </a:lnTo>
                  <a:lnTo>
                    <a:pt x="43" y="77"/>
                  </a:lnTo>
                  <a:lnTo>
                    <a:pt x="43" y="76"/>
                  </a:lnTo>
                  <a:lnTo>
                    <a:pt x="43" y="75"/>
                  </a:lnTo>
                  <a:lnTo>
                    <a:pt x="44" y="76"/>
                  </a:lnTo>
                  <a:lnTo>
                    <a:pt x="46" y="76"/>
                  </a:lnTo>
                  <a:lnTo>
                    <a:pt x="47" y="76"/>
                  </a:lnTo>
                  <a:lnTo>
                    <a:pt x="47" y="76"/>
                  </a:lnTo>
                  <a:lnTo>
                    <a:pt x="47" y="75"/>
                  </a:lnTo>
                  <a:lnTo>
                    <a:pt x="48" y="75"/>
                  </a:lnTo>
                  <a:lnTo>
                    <a:pt x="50" y="75"/>
                  </a:lnTo>
                  <a:lnTo>
                    <a:pt x="54" y="75"/>
                  </a:lnTo>
                  <a:lnTo>
                    <a:pt x="55" y="75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2"/>
                  </a:lnTo>
                  <a:lnTo>
                    <a:pt x="59" y="72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6" y="69"/>
                  </a:lnTo>
                  <a:lnTo>
                    <a:pt x="54" y="69"/>
                  </a:lnTo>
                  <a:lnTo>
                    <a:pt x="54" y="68"/>
                  </a:lnTo>
                  <a:lnTo>
                    <a:pt x="55" y="67"/>
                  </a:lnTo>
                  <a:lnTo>
                    <a:pt x="55" y="66"/>
                  </a:lnTo>
                  <a:lnTo>
                    <a:pt x="54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1" y="59"/>
                  </a:lnTo>
                  <a:lnTo>
                    <a:pt x="51" y="58"/>
                  </a:lnTo>
                  <a:lnTo>
                    <a:pt x="51" y="56"/>
                  </a:lnTo>
                  <a:lnTo>
                    <a:pt x="52" y="54"/>
                  </a:lnTo>
                  <a:lnTo>
                    <a:pt x="54" y="51"/>
                  </a:lnTo>
                  <a:lnTo>
                    <a:pt x="54" y="48"/>
                  </a:lnTo>
                  <a:lnTo>
                    <a:pt x="54" y="44"/>
                  </a:lnTo>
                  <a:lnTo>
                    <a:pt x="55" y="43"/>
                  </a:lnTo>
                  <a:lnTo>
                    <a:pt x="55" y="42"/>
                  </a:lnTo>
                  <a:lnTo>
                    <a:pt x="55" y="41"/>
                  </a:lnTo>
                  <a:lnTo>
                    <a:pt x="55" y="41"/>
                  </a:lnTo>
                  <a:lnTo>
                    <a:pt x="56" y="39"/>
                  </a:lnTo>
                  <a:lnTo>
                    <a:pt x="56" y="38"/>
                  </a:lnTo>
                  <a:lnTo>
                    <a:pt x="58" y="37"/>
                  </a:lnTo>
                  <a:lnTo>
                    <a:pt x="58" y="34"/>
                  </a:lnTo>
                  <a:lnTo>
                    <a:pt x="59" y="34"/>
                  </a:lnTo>
                  <a:lnTo>
                    <a:pt x="69" y="38"/>
                  </a:lnTo>
                  <a:lnTo>
                    <a:pt x="72" y="38"/>
                  </a:lnTo>
                  <a:lnTo>
                    <a:pt x="73" y="38"/>
                  </a:lnTo>
                  <a:lnTo>
                    <a:pt x="75" y="39"/>
                  </a:lnTo>
                  <a:lnTo>
                    <a:pt x="76" y="39"/>
                  </a:lnTo>
                  <a:lnTo>
                    <a:pt x="77" y="41"/>
                  </a:lnTo>
                  <a:lnTo>
                    <a:pt x="79" y="41"/>
                  </a:lnTo>
                  <a:lnTo>
                    <a:pt x="79" y="42"/>
                  </a:lnTo>
                  <a:lnTo>
                    <a:pt x="79" y="43"/>
                  </a:lnTo>
                  <a:lnTo>
                    <a:pt x="79" y="46"/>
                  </a:lnTo>
                  <a:lnTo>
                    <a:pt x="79" y="47"/>
                  </a:lnTo>
                  <a:lnTo>
                    <a:pt x="80" y="48"/>
                  </a:lnTo>
                  <a:lnTo>
                    <a:pt x="80" y="47"/>
                  </a:lnTo>
                  <a:lnTo>
                    <a:pt x="81" y="47"/>
                  </a:lnTo>
                  <a:lnTo>
                    <a:pt x="81" y="46"/>
                  </a:lnTo>
                  <a:lnTo>
                    <a:pt x="83" y="46"/>
                  </a:lnTo>
                  <a:lnTo>
                    <a:pt x="84" y="46"/>
                  </a:lnTo>
                  <a:lnTo>
                    <a:pt x="85" y="46"/>
                  </a:lnTo>
                  <a:lnTo>
                    <a:pt x="89" y="46"/>
                  </a:lnTo>
                  <a:lnTo>
                    <a:pt x="90" y="44"/>
                  </a:lnTo>
                  <a:lnTo>
                    <a:pt x="100" y="47"/>
                  </a:lnTo>
                  <a:lnTo>
                    <a:pt x="102" y="47"/>
                  </a:lnTo>
                  <a:lnTo>
                    <a:pt x="110" y="42"/>
                  </a:lnTo>
                  <a:lnTo>
                    <a:pt x="113" y="41"/>
                  </a:lnTo>
                  <a:lnTo>
                    <a:pt x="122" y="39"/>
                  </a:lnTo>
                  <a:lnTo>
                    <a:pt x="131" y="35"/>
                  </a:lnTo>
                  <a:lnTo>
                    <a:pt x="134" y="34"/>
                  </a:lnTo>
                  <a:lnTo>
                    <a:pt x="140" y="30"/>
                  </a:lnTo>
                  <a:lnTo>
                    <a:pt x="143" y="29"/>
                  </a:lnTo>
                  <a:lnTo>
                    <a:pt x="144" y="29"/>
                  </a:lnTo>
                  <a:lnTo>
                    <a:pt x="148" y="29"/>
                  </a:lnTo>
                  <a:lnTo>
                    <a:pt x="159" y="33"/>
                  </a:lnTo>
                  <a:lnTo>
                    <a:pt x="163" y="34"/>
                  </a:lnTo>
                  <a:lnTo>
                    <a:pt x="168" y="41"/>
                  </a:lnTo>
                  <a:lnTo>
                    <a:pt x="169" y="41"/>
                  </a:lnTo>
                  <a:lnTo>
                    <a:pt x="173" y="43"/>
                  </a:lnTo>
                  <a:lnTo>
                    <a:pt x="176" y="43"/>
                  </a:lnTo>
                  <a:lnTo>
                    <a:pt x="185" y="43"/>
                  </a:lnTo>
                  <a:lnTo>
                    <a:pt x="187" y="42"/>
                  </a:lnTo>
                  <a:lnTo>
                    <a:pt x="190" y="42"/>
                  </a:lnTo>
                  <a:lnTo>
                    <a:pt x="198" y="44"/>
                  </a:lnTo>
                  <a:lnTo>
                    <a:pt x="202" y="44"/>
                  </a:lnTo>
                  <a:lnTo>
                    <a:pt x="213" y="43"/>
                  </a:lnTo>
                  <a:lnTo>
                    <a:pt x="231" y="41"/>
                  </a:lnTo>
                  <a:lnTo>
                    <a:pt x="242" y="35"/>
                  </a:lnTo>
                  <a:lnTo>
                    <a:pt x="247" y="33"/>
                  </a:lnTo>
                  <a:lnTo>
                    <a:pt x="250" y="31"/>
                  </a:lnTo>
                  <a:lnTo>
                    <a:pt x="252" y="31"/>
                  </a:lnTo>
                  <a:lnTo>
                    <a:pt x="254" y="30"/>
                  </a:lnTo>
                  <a:lnTo>
                    <a:pt x="258" y="27"/>
                  </a:lnTo>
                  <a:lnTo>
                    <a:pt x="266" y="22"/>
                  </a:lnTo>
                  <a:lnTo>
                    <a:pt x="267" y="22"/>
                  </a:lnTo>
                  <a:lnTo>
                    <a:pt x="268" y="21"/>
                  </a:lnTo>
                  <a:lnTo>
                    <a:pt x="268" y="21"/>
                  </a:lnTo>
                  <a:lnTo>
                    <a:pt x="269" y="21"/>
                  </a:lnTo>
                  <a:lnTo>
                    <a:pt x="272" y="19"/>
                  </a:lnTo>
                  <a:lnTo>
                    <a:pt x="280" y="15"/>
                  </a:lnTo>
                  <a:lnTo>
                    <a:pt x="283" y="14"/>
                  </a:lnTo>
                  <a:lnTo>
                    <a:pt x="293" y="13"/>
                  </a:lnTo>
                  <a:lnTo>
                    <a:pt x="306" y="15"/>
                  </a:lnTo>
                  <a:lnTo>
                    <a:pt x="309" y="17"/>
                  </a:lnTo>
                  <a:lnTo>
                    <a:pt x="310" y="17"/>
                  </a:lnTo>
                  <a:lnTo>
                    <a:pt x="326" y="17"/>
                  </a:lnTo>
                  <a:lnTo>
                    <a:pt x="348" y="10"/>
                  </a:lnTo>
                  <a:lnTo>
                    <a:pt x="355" y="9"/>
                  </a:lnTo>
                  <a:lnTo>
                    <a:pt x="358" y="9"/>
                  </a:lnTo>
                  <a:lnTo>
                    <a:pt x="362" y="5"/>
                  </a:lnTo>
                  <a:lnTo>
                    <a:pt x="363" y="1"/>
                  </a:lnTo>
                  <a:lnTo>
                    <a:pt x="364" y="1"/>
                  </a:lnTo>
                  <a:lnTo>
                    <a:pt x="366" y="0"/>
                  </a:lnTo>
                  <a:lnTo>
                    <a:pt x="366" y="1"/>
                  </a:lnTo>
                  <a:lnTo>
                    <a:pt x="366" y="2"/>
                  </a:lnTo>
                  <a:lnTo>
                    <a:pt x="367" y="2"/>
                  </a:lnTo>
                  <a:lnTo>
                    <a:pt x="368" y="4"/>
                  </a:lnTo>
                  <a:lnTo>
                    <a:pt x="370" y="4"/>
                  </a:lnTo>
                  <a:lnTo>
                    <a:pt x="370" y="2"/>
                  </a:lnTo>
                  <a:lnTo>
                    <a:pt x="371" y="2"/>
                  </a:lnTo>
                  <a:lnTo>
                    <a:pt x="371" y="4"/>
                  </a:lnTo>
                  <a:lnTo>
                    <a:pt x="373" y="5"/>
                  </a:lnTo>
                  <a:lnTo>
                    <a:pt x="373" y="6"/>
                  </a:lnTo>
                  <a:lnTo>
                    <a:pt x="372" y="9"/>
                  </a:lnTo>
                  <a:lnTo>
                    <a:pt x="373" y="10"/>
                  </a:lnTo>
                  <a:lnTo>
                    <a:pt x="373" y="12"/>
                  </a:lnTo>
                  <a:lnTo>
                    <a:pt x="373" y="1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5" name="Freeform 111">
              <a:extLst>
                <a:ext uri="{FF2B5EF4-FFF2-40B4-BE49-F238E27FC236}">
                  <a16:creationId xmlns:a16="http://schemas.microsoft.com/office/drawing/2014/main" id="{20004C50-6915-5BD4-1DDD-40DF2ABC77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0463" y="1068553"/>
              <a:ext cx="1009323" cy="968455"/>
            </a:xfrm>
            <a:custGeom>
              <a:avLst/>
              <a:gdLst>
                <a:gd name="T0" fmla="*/ 803 w 815"/>
                <a:gd name="T1" fmla="*/ 760 h 782"/>
                <a:gd name="T2" fmla="*/ 786 w 815"/>
                <a:gd name="T3" fmla="*/ 774 h 782"/>
                <a:gd name="T4" fmla="*/ 769 w 815"/>
                <a:gd name="T5" fmla="*/ 749 h 782"/>
                <a:gd name="T6" fmla="*/ 760 w 815"/>
                <a:gd name="T7" fmla="*/ 723 h 782"/>
                <a:gd name="T8" fmla="*/ 765 w 815"/>
                <a:gd name="T9" fmla="*/ 696 h 782"/>
                <a:gd name="T10" fmla="*/ 807 w 815"/>
                <a:gd name="T11" fmla="*/ 659 h 782"/>
                <a:gd name="T12" fmla="*/ 208 w 815"/>
                <a:gd name="T13" fmla="*/ 428 h 782"/>
                <a:gd name="T14" fmla="*/ 158 w 815"/>
                <a:gd name="T15" fmla="*/ 368 h 782"/>
                <a:gd name="T16" fmla="*/ 3 w 815"/>
                <a:gd name="T17" fmla="*/ 226 h 782"/>
                <a:gd name="T18" fmla="*/ 462 w 815"/>
                <a:gd name="T19" fmla="*/ 34 h 782"/>
                <a:gd name="T20" fmla="*/ 514 w 815"/>
                <a:gd name="T21" fmla="*/ 72 h 782"/>
                <a:gd name="T22" fmla="*/ 554 w 815"/>
                <a:gd name="T23" fmla="*/ 87 h 782"/>
                <a:gd name="T24" fmla="*/ 581 w 815"/>
                <a:gd name="T25" fmla="*/ 127 h 782"/>
                <a:gd name="T26" fmla="*/ 636 w 815"/>
                <a:gd name="T27" fmla="*/ 141 h 782"/>
                <a:gd name="T28" fmla="*/ 686 w 815"/>
                <a:gd name="T29" fmla="*/ 169 h 782"/>
                <a:gd name="T30" fmla="*/ 729 w 815"/>
                <a:gd name="T31" fmla="*/ 198 h 782"/>
                <a:gd name="T32" fmla="*/ 704 w 815"/>
                <a:gd name="T33" fmla="*/ 256 h 782"/>
                <a:gd name="T34" fmla="*/ 691 w 815"/>
                <a:gd name="T35" fmla="*/ 310 h 782"/>
                <a:gd name="T36" fmla="*/ 660 w 815"/>
                <a:gd name="T37" fmla="*/ 337 h 782"/>
                <a:gd name="T38" fmla="*/ 623 w 815"/>
                <a:gd name="T39" fmla="*/ 407 h 782"/>
                <a:gd name="T40" fmla="*/ 662 w 815"/>
                <a:gd name="T41" fmla="*/ 405 h 782"/>
                <a:gd name="T42" fmla="*/ 668 w 815"/>
                <a:gd name="T43" fmla="*/ 454 h 782"/>
                <a:gd name="T44" fmla="*/ 653 w 815"/>
                <a:gd name="T45" fmla="*/ 495 h 782"/>
                <a:gd name="T46" fmla="*/ 665 w 815"/>
                <a:gd name="T47" fmla="*/ 553 h 782"/>
                <a:gd name="T48" fmla="*/ 700 w 815"/>
                <a:gd name="T49" fmla="*/ 599 h 782"/>
                <a:gd name="T50" fmla="*/ 670 w 815"/>
                <a:gd name="T51" fmla="*/ 621 h 782"/>
                <a:gd name="T52" fmla="*/ 640 w 815"/>
                <a:gd name="T53" fmla="*/ 648 h 782"/>
                <a:gd name="T54" fmla="*/ 607 w 815"/>
                <a:gd name="T55" fmla="*/ 655 h 782"/>
                <a:gd name="T56" fmla="*/ 562 w 815"/>
                <a:gd name="T57" fmla="*/ 630 h 782"/>
                <a:gd name="T58" fmla="*/ 553 w 815"/>
                <a:gd name="T59" fmla="*/ 630 h 782"/>
                <a:gd name="T60" fmla="*/ 478 w 815"/>
                <a:gd name="T61" fmla="*/ 638 h 782"/>
                <a:gd name="T62" fmla="*/ 453 w 815"/>
                <a:gd name="T63" fmla="*/ 700 h 782"/>
                <a:gd name="T64" fmla="*/ 398 w 815"/>
                <a:gd name="T65" fmla="*/ 708 h 782"/>
                <a:gd name="T66" fmla="*/ 338 w 815"/>
                <a:gd name="T67" fmla="*/ 674 h 782"/>
                <a:gd name="T68" fmla="*/ 280 w 815"/>
                <a:gd name="T69" fmla="*/ 681 h 782"/>
                <a:gd name="T70" fmla="*/ 224 w 815"/>
                <a:gd name="T71" fmla="*/ 659 h 782"/>
                <a:gd name="T72" fmla="*/ 188 w 815"/>
                <a:gd name="T73" fmla="*/ 637 h 782"/>
                <a:gd name="T74" fmla="*/ 221 w 815"/>
                <a:gd name="T75" fmla="*/ 522 h 782"/>
                <a:gd name="T76" fmla="*/ 254 w 815"/>
                <a:gd name="T77" fmla="*/ 509 h 782"/>
                <a:gd name="T78" fmla="*/ 224 w 815"/>
                <a:gd name="T79" fmla="*/ 443 h 782"/>
                <a:gd name="T80" fmla="*/ 223 w 815"/>
                <a:gd name="T81" fmla="*/ 404 h 782"/>
                <a:gd name="T82" fmla="*/ 178 w 815"/>
                <a:gd name="T83" fmla="*/ 370 h 782"/>
                <a:gd name="T84" fmla="*/ 179 w 815"/>
                <a:gd name="T85" fmla="*/ 324 h 782"/>
                <a:gd name="T86" fmla="*/ 146 w 815"/>
                <a:gd name="T87" fmla="*/ 317 h 782"/>
                <a:gd name="T88" fmla="*/ 126 w 815"/>
                <a:gd name="T89" fmla="*/ 304 h 782"/>
                <a:gd name="T90" fmla="*/ 121 w 815"/>
                <a:gd name="T91" fmla="*/ 292 h 782"/>
                <a:gd name="T92" fmla="*/ 112 w 815"/>
                <a:gd name="T93" fmla="*/ 288 h 782"/>
                <a:gd name="T94" fmla="*/ 91 w 815"/>
                <a:gd name="T95" fmla="*/ 284 h 782"/>
                <a:gd name="T96" fmla="*/ 58 w 815"/>
                <a:gd name="T97" fmla="*/ 274 h 782"/>
                <a:gd name="T98" fmla="*/ 47 w 815"/>
                <a:gd name="T99" fmla="*/ 250 h 782"/>
                <a:gd name="T100" fmla="*/ 49 w 815"/>
                <a:gd name="T101" fmla="*/ 238 h 782"/>
                <a:gd name="T102" fmla="*/ 20 w 815"/>
                <a:gd name="T103" fmla="*/ 226 h 782"/>
                <a:gd name="T104" fmla="*/ 59 w 815"/>
                <a:gd name="T105" fmla="*/ 206 h 782"/>
                <a:gd name="T106" fmla="*/ 87 w 815"/>
                <a:gd name="T107" fmla="*/ 202 h 782"/>
                <a:gd name="T108" fmla="*/ 119 w 815"/>
                <a:gd name="T109" fmla="*/ 195 h 782"/>
                <a:gd name="T110" fmla="*/ 155 w 815"/>
                <a:gd name="T111" fmla="*/ 208 h 782"/>
                <a:gd name="T112" fmla="*/ 175 w 815"/>
                <a:gd name="T113" fmla="*/ 214 h 782"/>
                <a:gd name="T114" fmla="*/ 198 w 815"/>
                <a:gd name="T115" fmla="*/ 191 h 782"/>
                <a:gd name="T116" fmla="*/ 191 w 815"/>
                <a:gd name="T117" fmla="*/ 152 h 782"/>
                <a:gd name="T118" fmla="*/ 195 w 815"/>
                <a:gd name="T119" fmla="*/ 125 h 782"/>
                <a:gd name="T120" fmla="*/ 253 w 815"/>
                <a:gd name="T121" fmla="*/ 151 h 782"/>
                <a:gd name="T122" fmla="*/ 321 w 815"/>
                <a:gd name="T123" fmla="*/ 105 h 782"/>
                <a:gd name="T124" fmla="*/ 373 w 815"/>
                <a:gd name="T125" fmla="*/ 30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15" h="782">
                  <a:moveTo>
                    <a:pt x="810" y="688"/>
                  </a:moveTo>
                  <a:lnTo>
                    <a:pt x="808" y="686"/>
                  </a:lnTo>
                  <a:lnTo>
                    <a:pt x="810" y="688"/>
                  </a:lnTo>
                  <a:close/>
                  <a:moveTo>
                    <a:pt x="808" y="683"/>
                  </a:moveTo>
                  <a:lnTo>
                    <a:pt x="808" y="686"/>
                  </a:lnTo>
                  <a:lnTo>
                    <a:pt x="808" y="687"/>
                  </a:lnTo>
                  <a:lnTo>
                    <a:pt x="810" y="688"/>
                  </a:lnTo>
                  <a:lnTo>
                    <a:pt x="808" y="690"/>
                  </a:lnTo>
                  <a:lnTo>
                    <a:pt x="810" y="690"/>
                  </a:lnTo>
                  <a:lnTo>
                    <a:pt x="810" y="691"/>
                  </a:lnTo>
                  <a:lnTo>
                    <a:pt x="811" y="691"/>
                  </a:lnTo>
                  <a:lnTo>
                    <a:pt x="812" y="692"/>
                  </a:lnTo>
                  <a:lnTo>
                    <a:pt x="812" y="691"/>
                  </a:lnTo>
                  <a:lnTo>
                    <a:pt x="811" y="691"/>
                  </a:lnTo>
                  <a:lnTo>
                    <a:pt x="811" y="688"/>
                  </a:lnTo>
                  <a:lnTo>
                    <a:pt x="812" y="691"/>
                  </a:lnTo>
                  <a:lnTo>
                    <a:pt x="812" y="692"/>
                  </a:lnTo>
                  <a:lnTo>
                    <a:pt x="814" y="694"/>
                  </a:lnTo>
                  <a:lnTo>
                    <a:pt x="814" y="699"/>
                  </a:lnTo>
                  <a:lnTo>
                    <a:pt x="814" y="700"/>
                  </a:lnTo>
                  <a:lnTo>
                    <a:pt x="814" y="702"/>
                  </a:lnTo>
                  <a:lnTo>
                    <a:pt x="814" y="703"/>
                  </a:lnTo>
                  <a:lnTo>
                    <a:pt x="814" y="704"/>
                  </a:lnTo>
                  <a:lnTo>
                    <a:pt x="814" y="706"/>
                  </a:lnTo>
                  <a:lnTo>
                    <a:pt x="814" y="708"/>
                  </a:lnTo>
                  <a:lnTo>
                    <a:pt x="815" y="711"/>
                  </a:lnTo>
                  <a:lnTo>
                    <a:pt x="815" y="712"/>
                  </a:lnTo>
                  <a:lnTo>
                    <a:pt x="815" y="721"/>
                  </a:lnTo>
                  <a:lnTo>
                    <a:pt x="815" y="724"/>
                  </a:lnTo>
                  <a:lnTo>
                    <a:pt x="815" y="725"/>
                  </a:lnTo>
                  <a:lnTo>
                    <a:pt x="815" y="727"/>
                  </a:lnTo>
                  <a:lnTo>
                    <a:pt x="814" y="727"/>
                  </a:lnTo>
                  <a:lnTo>
                    <a:pt x="812" y="729"/>
                  </a:lnTo>
                  <a:lnTo>
                    <a:pt x="811" y="732"/>
                  </a:lnTo>
                  <a:lnTo>
                    <a:pt x="807" y="736"/>
                  </a:lnTo>
                  <a:lnTo>
                    <a:pt x="806" y="737"/>
                  </a:lnTo>
                  <a:lnTo>
                    <a:pt x="806" y="740"/>
                  </a:lnTo>
                  <a:lnTo>
                    <a:pt x="806" y="745"/>
                  </a:lnTo>
                  <a:lnTo>
                    <a:pt x="806" y="752"/>
                  </a:lnTo>
                  <a:lnTo>
                    <a:pt x="806" y="757"/>
                  </a:lnTo>
                  <a:lnTo>
                    <a:pt x="804" y="757"/>
                  </a:lnTo>
                  <a:lnTo>
                    <a:pt x="804" y="758"/>
                  </a:lnTo>
                  <a:lnTo>
                    <a:pt x="803" y="760"/>
                  </a:lnTo>
                  <a:lnTo>
                    <a:pt x="804" y="760"/>
                  </a:lnTo>
                  <a:lnTo>
                    <a:pt x="804" y="761"/>
                  </a:lnTo>
                  <a:lnTo>
                    <a:pt x="803" y="762"/>
                  </a:lnTo>
                  <a:lnTo>
                    <a:pt x="802" y="762"/>
                  </a:lnTo>
                  <a:lnTo>
                    <a:pt x="803" y="763"/>
                  </a:lnTo>
                  <a:lnTo>
                    <a:pt x="802" y="763"/>
                  </a:lnTo>
                  <a:lnTo>
                    <a:pt x="801" y="762"/>
                  </a:lnTo>
                  <a:lnTo>
                    <a:pt x="799" y="763"/>
                  </a:lnTo>
                  <a:lnTo>
                    <a:pt x="799" y="763"/>
                  </a:lnTo>
                  <a:lnTo>
                    <a:pt x="799" y="765"/>
                  </a:lnTo>
                  <a:lnTo>
                    <a:pt x="802" y="763"/>
                  </a:lnTo>
                  <a:lnTo>
                    <a:pt x="803" y="763"/>
                  </a:lnTo>
                  <a:lnTo>
                    <a:pt x="803" y="765"/>
                  </a:lnTo>
                  <a:lnTo>
                    <a:pt x="802" y="766"/>
                  </a:lnTo>
                  <a:lnTo>
                    <a:pt x="801" y="766"/>
                  </a:lnTo>
                  <a:lnTo>
                    <a:pt x="799" y="767"/>
                  </a:lnTo>
                  <a:lnTo>
                    <a:pt x="799" y="769"/>
                  </a:lnTo>
                  <a:lnTo>
                    <a:pt x="798" y="769"/>
                  </a:lnTo>
                  <a:lnTo>
                    <a:pt x="798" y="770"/>
                  </a:lnTo>
                  <a:lnTo>
                    <a:pt x="798" y="771"/>
                  </a:lnTo>
                  <a:lnTo>
                    <a:pt x="799" y="771"/>
                  </a:lnTo>
                  <a:lnTo>
                    <a:pt x="798" y="773"/>
                  </a:lnTo>
                  <a:lnTo>
                    <a:pt x="798" y="774"/>
                  </a:lnTo>
                  <a:lnTo>
                    <a:pt x="795" y="775"/>
                  </a:lnTo>
                  <a:lnTo>
                    <a:pt x="795" y="777"/>
                  </a:lnTo>
                  <a:lnTo>
                    <a:pt x="795" y="778"/>
                  </a:lnTo>
                  <a:lnTo>
                    <a:pt x="797" y="777"/>
                  </a:lnTo>
                  <a:lnTo>
                    <a:pt x="797" y="778"/>
                  </a:lnTo>
                  <a:lnTo>
                    <a:pt x="797" y="779"/>
                  </a:lnTo>
                  <a:lnTo>
                    <a:pt x="795" y="781"/>
                  </a:lnTo>
                  <a:lnTo>
                    <a:pt x="794" y="782"/>
                  </a:lnTo>
                  <a:lnTo>
                    <a:pt x="793" y="781"/>
                  </a:lnTo>
                  <a:lnTo>
                    <a:pt x="791" y="779"/>
                  </a:lnTo>
                  <a:lnTo>
                    <a:pt x="790" y="779"/>
                  </a:lnTo>
                  <a:lnTo>
                    <a:pt x="789" y="779"/>
                  </a:lnTo>
                  <a:lnTo>
                    <a:pt x="789" y="777"/>
                  </a:lnTo>
                  <a:lnTo>
                    <a:pt x="790" y="777"/>
                  </a:lnTo>
                  <a:lnTo>
                    <a:pt x="789" y="775"/>
                  </a:lnTo>
                  <a:lnTo>
                    <a:pt x="789" y="775"/>
                  </a:lnTo>
                  <a:lnTo>
                    <a:pt x="787" y="774"/>
                  </a:lnTo>
                  <a:lnTo>
                    <a:pt x="789" y="773"/>
                  </a:lnTo>
                  <a:lnTo>
                    <a:pt x="787" y="773"/>
                  </a:lnTo>
                  <a:lnTo>
                    <a:pt x="786" y="774"/>
                  </a:lnTo>
                  <a:lnTo>
                    <a:pt x="786" y="773"/>
                  </a:lnTo>
                  <a:lnTo>
                    <a:pt x="785" y="774"/>
                  </a:lnTo>
                  <a:lnTo>
                    <a:pt x="785" y="773"/>
                  </a:lnTo>
                  <a:lnTo>
                    <a:pt x="783" y="773"/>
                  </a:lnTo>
                  <a:lnTo>
                    <a:pt x="782" y="773"/>
                  </a:lnTo>
                  <a:lnTo>
                    <a:pt x="781" y="771"/>
                  </a:lnTo>
                  <a:lnTo>
                    <a:pt x="781" y="773"/>
                  </a:lnTo>
                  <a:lnTo>
                    <a:pt x="779" y="771"/>
                  </a:lnTo>
                  <a:lnTo>
                    <a:pt x="778" y="770"/>
                  </a:lnTo>
                  <a:lnTo>
                    <a:pt x="777" y="770"/>
                  </a:lnTo>
                  <a:lnTo>
                    <a:pt x="776" y="769"/>
                  </a:lnTo>
                  <a:lnTo>
                    <a:pt x="774" y="769"/>
                  </a:lnTo>
                  <a:lnTo>
                    <a:pt x="776" y="769"/>
                  </a:lnTo>
                  <a:lnTo>
                    <a:pt x="776" y="767"/>
                  </a:lnTo>
                  <a:lnTo>
                    <a:pt x="774" y="767"/>
                  </a:lnTo>
                  <a:lnTo>
                    <a:pt x="773" y="767"/>
                  </a:lnTo>
                  <a:lnTo>
                    <a:pt x="772" y="767"/>
                  </a:lnTo>
                  <a:lnTo>
                    <a:pt x="772" y="766"/>
                  </a:lnTo>
                  <a:lnTo>
                    <a:pt x="772" y="765"/>
                  </a:lnTo>
                  <a:lnTo>
                    <a:pt x="772" y="763"/>
                  </a:lnTo>
                  <a:lnTo>
                    <a:pt x="772" y="763"/>
                  </a:lnTo>
                  <a:lnTo>
                    <a:pt x="773" y="762"/>
                  </a:lnTo>
                  <a:lnTo>
                    <a:pt x="777" y="761"/>
                  </a:lnTo>
                  <a:lnTo>
                    <a:pt x="777" y="760"/>
                  </a:lnTo>
                  <a:lnTo>
                    <a:pt x="778" y="758"/>
                  </a:lnTo>
                  <a:lnTo>
                    <a:pt x="779" y="757"/>
                  </a:lnTo>
                  <a:lnTo>
                    <a:pt x="778" y="757"/>
                  </a:lnTo>
                  <a:lnTo>
                    <a:pt x="774" y="757"/>
                  </a:lnTo>
                  <a:lnTo>
                    <a:pt x="773" y="757"/>
                  </a:lnTo>
                  <a:lnTo>
                    <a:pt x="772" y="756"/>
                  </a:lnTo>
                  <a:lnTo>
                    <a:pt x="772" y="754"/>
                  </a:lnTo>
                  <a:lnTo>
                    <a:pt x="770" y="754"/>
                  </a:lnTo>
                  <a:lnTo>
                    <a:pt x="768" y="754"/>
                  </a:lnTo>
                  <a:lnTo>
                    <a:pt x="766" y="754"/>
                  </a:lnTo>
                  <a:lnTo>
                    <a:pt x="765" y="754"/>
                  </a:lnTo>
                  <a:lnTo>
                    <a:pt x="765" y="753"/>
                  </a:lnTo>
                  <a:lnTo>
                    <a:pt x="764" y="753"/>
                  </a:lnTo>
                  <a:lnTo>
                    <a:pt x="765" y="753"/>
                  </a:lnTo>
                  <a:lnTo>
                    <a:pt x="766" y="753"/>
                  </a:lnTo>
                  <a:lnTo>
                    <a:pt x="768" y="752"/>
                  </a:lnTo>
                  <a:lnTo>
                    <a:pt x="768" y="750"/>
                  </a:lnTo>
                  <a:lnTo>
                    <a:pt x="768" y="749"/>
                  </a:lnTo>
                  <a:lnTo>
                    <a:pt x="769" y="749"/>
                  </a:lnTo>
                  <a:lnTo>
                    <a:pt x="772" y="748"/>
                  </a:lnTo>
                  <a:lnTo>
                    <a:pt x="772" y="746"/>
                  </a:lnTo>
                  <a:lnTo>
                    <a:pt x="770" y="746"/>
                  </a:lnTo>
                  <a:lnTo>
                    <a:pt x="769" y="746"/>
                  </a:lnTo>
                  <a:lnTo>
                    <a:pt x="772" y="745"/>
                  </a:lnTo>
                  <a:lnTo>
                    <a:pt x="772" y="744"/>
                  </a:lnTo>
                  <a:lnTo>
                    <a:pt x="772" y="742"/>
                  </a:lnTo>
                  <a:lnTo>
                    <a:pt x="773" y="741"/>
                  </a:lnTo>
                  <a:lnTo>
                    <a:pt x="772" y="741"/>
                  </a:lnTo>
                  <a:lnTo>
                    <a:pt x="772" y="740"/>
                  </a:lnTo>
                  <a:lnTo>
                    <a:pt x="770" y="740"/>
                  </a:lnTo>
                  <a:lnTo>
                    <a:pt x="770" y="738"/>
                  </a:lnTo>
                  <a:lnTo>
                    <a:pt x="769" y="738"/>
                  </a:lnTo>
                  <a:lnTo>
                    <a:pt x="768" y="740"/>
                  </a:lnTo>
                  <a:lnTo>
                    <a:pt x="766" y="741"/>
                  </a:lnTo>
                  <a:lnTo>
                    <a:pt x="764" y="741"/>
                  </a:lnTo>
                  <a:lnTo>
                    <a:pt x="762" y="741"/>
                  </a:lnTo>
                  <a:lnTo>
                    <a:pt x="761" y="741"/>
                  </a:lnTo>
                  <a:lnTo>
                    <a:pt x="762" y="740"/>
                  </a:lnTo>
                  <a:lnTo>
                    <a:pt x="761" y="738"/>
                  </a:lnTo>
                  <a:lnTo>
                    <a:pt x="760" y="736"/>
                  </a:lnTo>
                  <a:lnTo>
                    <a:pt x="762" y="736"/>
                  </a:lnTo>
                  <a:lnTo>
                    <a:pt x="764" y="736"/>
                  </a:lnTo>
                  <a:lnTo>
                    <a:pt x="765" y="735"/>
                  </a:lnTo>
                  <a:lnTo>
                    <a:pt x="764" y="733"/>
                  </a:lnTo>
                  <a:lnTo>
                    <a:pt x="765" y="733"/>
                  </a:lnTo>
                  <a:lnTo>
                    <a:pt x="765" y="732"/>
                  </a:lnTo>
                  <a:lnTo>
                    <a:pt x="766" y="732"/>
                  </a:lnTo>
                  <a:lnTo>
                    <a:pt x="768" y="732"/>
                  </a:lnTo>
                  <a:lnTo>
                    <a:pt x="769" y="732"/>
                  </a:lnTo>
                  <a:lnTo>
                    <a:pt x="769" y="731"/>
                  </a:lnTo>
                  <a:lnTo>
                    <a:pt x="768" y="729"/>
                  </a:lnTo>
                  <a:lnTo>
                    <a:pt x="766" y="728"/>
                  </a:lnTo>
                  <a:lnTo>
                    <a:pt x="766" y="727"/>
                  </a:lnTo>
                  <a:lnTo>
                    <a:pt x="764" y="727"/>
                  </a:lnTo>
                  <a:lnTo>
                    <a:pt x="764" y="725"/>
                  </a:lnTo>
                  <a:lnTo>
                    <a:pt x="762" y="725"/>
                  </a:lnTo>
                  <a:lnTo>
                    <a:pt x="761" y="725"/>
                  </a:lnTo>
                  <a:lnTo>
                    <a:pt x="760" y="725"/>
                  </a:lnTo>
                  <a:lnTo>
                    <a:pt x="760" y="724"/>
                  </a:lnTo>
                  <a:lnTo>
                    <a:pt x="761" y="724"/>
                  </a:lnTo>
                  <a:lnTo>
                    <a:pt x="760" y="724"/>
                  </a:lnTo>
                  <a:lnTo>
                    <a:pt x="760" y="723"/>
                  </a:lnTo>
                  <a:lnTo>
                    <a:pt x="758" y="723"/>
                  </a:lnTo>
                  <a:lnTo>
                    <a:pt x="760" y="723"/>
                  </a:lnTo>
                  <a:lnTo>
                    <a:pt x="761" y="723"/>
                  </a:lnTo>
                  <a:lnTo>
                    <a:pt x="761" y="721"/>
                  </a:lnTo>
                  <a:lnTo>
                    <a:pt x="758" y="721"/>
                  </a:lnTo>
                  <a:lnTo>
                    <a:pt x="760" y="721"/>
                  </a:lnTo>
                  <a:lnTo>
                    <a:pt x="760" y="720"/>
                  </a:lnTo>
                  <a:lnTo>
                    <a:pt x="760" y="719"/>
                  </a:lnTo>
                  <a:lnTo>
                    <a:pt x="758" y="719"/>
                  </a:lnTo>
                  <a:lnTo>
                    <a:pt x="760" y="719"/>
                  </a:lnTo>
                  <a:lnTo>
                    <a:pt x="758" y="717"/>
                  </a:lnTo>
                  <a:lnTo>
                    <a:pt x="757" y="717"/>
                  </a:lnTo>
                  <a:lnTo>
                    <a:pt x="758" y="716"/>
                  </a:lnTo>
                  <a:lnTo>
                    <a:pt x="760" y="716"/>
                  </a:lnTo>
                  <a:lnTo>
                    <a:pt x="761" y="716"/>
                  </a:lnTo>
                  <a:lnTo>
                    <a:pt x="761" y="715"/>
                  </a:lnTo>
                  <a:lnTo>
                    <a:pt x="764" y="715"/>
                  </a:lnTo>
                  <a:lnTo>
                    <a:pt x="765" y="715"/>
                  </a:lnTo>
                  <a:lnTo>
                    <a:pt x="765" y="713"/>
                  </a:lnTo>
                  <a:lnTo>
                    <a:pt x="766" y="713"/>
                  </a:lnTo>
                  <a:lnTo>
                    <a:pt x="765" y="712"/>
                  </a:lnTo>
                  <a:lnTo>
                    <a:pt x="762" y="712"/>
                  </a:lnTo>
                  <a:lnTo>
                    <a:pt x="762" y="711"/>
                  </a:lnTo>
                  <a:lnTo>
                    <a:pt x="761" y="711"/>
                  </a:lnTo>
                  <a:lnTo>
                    <a:pt x="761" y="709"/>
                  </a:lnTo>
                  <a:lnTo>
                    <a:pt x="762" y="708"/>
                  </a:lnTo>
                  <a:lnTo>
                    <a:pt x="761" y="708"/>
                  </a:lnTo>
                  <a:lnTo>
                    <a:pt x="760" y="708"/>
                  </a:lnTo>
                  <a:lnTo>
                    <a:pt x="758" y="708"/>
                  </a:lnTo>
                  <a:lnTo>
                    <a:pt x="758" y="707"/>
                  </a:lnTo>
                  <a:lnTo>
                    <a:pt x="758" y="706"/>
                  </a:lnTo>
                  <a:lnTo>
                    <a:pt x="760" y="706"/>
                  </a:lnTo>
                  <a:lnTo>
                    <a:pt x="760" y="704"/>
                  </a:lnTo>
                  <a:lnTo>
                    <a:pt x="761" y="706"/>
                  </a:lnTo>
                  <a:lnTo>
                    <a:pt x="761" y="704"/>
                  </a:lnTo>
                  <a:lnTo>
                    <a:pt x="761" y="703"/>
                  </a:lnTo>
                  <a:lnTo>
                    <a:pt x="762" y="703"/>
                  </a:lnTo>
                  <a:lnTo>
                    <a:pt x="764" y="702"/>
                  </a:lnTo>
                  <a:lnTo>
                    <a:pt x="764" y="700"/>
                  </a:lnTo>
                  <a:lnTo>
                    <a:pt x="765" y="700"/>
                  </a:lnTo>
                  <a:lnTo>
                    <a:pt x="765" y="699"/>
                  </a:lnTo>
                  <a:lnTo>
                    <a:pt x="764" y="699"/>
                  </a:lnTo>
                  <a:lnTo>
                    <a:pt x="765" y="696"/>
                  </a:lnTo>
                  <a:lnTo>
                    <a:pt x="766" y="695"/>
                  </a:lnTo>
                  <a:lnTo>
                    <a:pt x="768" y="695"/>
                  </a:lnTo>
                  <a:lnTo>
                    <a:pt x="768" y="692"/>
                  </a:lnTo>
                  <a:lnTo>
                    <a:pt x="768" y="691"/>
                  </a:lnTo>
                  <a:lnTo>
                    <a:pt x="768" y="692"/>
                  </a:lnTo>
                  <a:lnTo>
                    <a:pt x="769" y="692"/>
                  </a:lnTo>
                  <a:lnTo>
                    <a:pt x="770" y="692"/>
                  </a:lnTo>
                  <a:lnTo>
                    <a:pt x="772" y="692"/>
                  </a:lnTo>
                  <a:lnTo>
                    <a:pt x="773" y="692"/>
                  </a:lnTo>
                  <a:lnTo>
                    <a:pt x="773" y="691"/>
                  </a:lnTo>
                  <a:lnTo>
                    <a:pt x="773" y="690"/>
                  </a:lnTo>
                  <a:lnTo>
                    <a:pt x="774" y="688"/>
                  </a:lnTo>
                  <a:lnTo>
                    <a:pt x="778" y="687"/>
                  </a:lnTo>
                  <a:lnTo>
                    <a:pt x="785" y="686"/>
                  </a:lnTo>
                  <a:lnTo>
                    <a:pt x="787" y="684"/>
                  </a:lnTo>
                  <a:lnTo>
                    <a:pt x="787" y="683"/>
                  </a:lnTo>
                  <a:lnTo>
                    <a:pt x="789" y="679"/>
                  </a:lnTo>
                  <a:lnTo>
                    <a:pt x="791" y="679"/>
                  </a:lnTo>
                  <a:lnTo>
                    <a:pt x="793" y="679"/>
                  </a:lnTo>
                  <a:lnTo>
                    <a:pt x="797" y="681"/>
                  </a:lnTo>
                  <a:lnTo>
                    <a:pt x="798" y="681"/>
                  </a:lnTo>
                  <a:lnTo>
                    <a:pt x="798" y="682"/>
                  </a:lnTo>
                  <a:lnTo>
                    <a:pt x="799" y="684"/>
                  </a:lnTo>
                  <a:lnTo>
                    <a:pt x="802" y="681"/>
                  </a:lnTo>
                  <a:lnTo>
                    <a:pt x="802" y="678"/>
                  </a:lnTo>
                  <a:lnTo>
                    <a:pt x="802" y="677"/>
                  </a:lnTo>
                  <a:lnTo>
                    <a:pt x="802" y="675"/>
                  </a:lnTo>
                  <a:lnTo>
                    <a:pt x="802" y="674"/>
                  </a:lnTo>
                  <a:lnTo>
                    <a:pt x="801" y="673"/>
                  </a:lnTo>
                  <a:lnTo>
                    <a:pt x="801" y="671"/>
                  </a:lnTo>
                  <a:lnTo>
                    <a:pt x="802" y="669"/>
                  </a:lnTo>
                  <a:lnTo>
                    <a:pt x="802" y="669"/>
                  </a:lnTo>
                  <a:lnTo>
                    <a:pt x="802" y="667"/>
                  </a:lnTo>
                  <a:lnTo>
                    <a:pt x="802" y="666"/>
                  </a:lnTo>
                  <a:lnTo>
                    <a:pt x="803" y="665"/>
                  </a:lnTo>
                  <a:lnTo>
                    <a:pt x="803" y="663"/>
                  </a:lnTo>
                  <a:lnTo>
                    <a:pt x="802" y="662"/>
                  </a:lnTo>
                  <a:lnTo>
                    <a:pt x="802" y="661"/>
                  </a:lnTo>
                  <a:lnTo>
                    <a:pt x="803" y="659"/>
                  </a:lnTo>
                  <a:lnTo>
                    <a:pt x="803" y="658"/>
                  </a:lnTo>
                  <a:lnTo>
                    <a:pt x="806" y="658"/>
                  </a:lnTo>
                  <a:lnTo>
                    <a:pt x="807" y="658"/>
                  </a:lnTo>
                  <a:lnTo>
                    <a:pt x="807" y="659"/>
                  </a:lnTo>
                  <a:lnTo>
                    <a:pt x="808" y="659"/>
                  </a:lnTo>
                  <a:lnTo>
                    <a:pt x="810" y="661"/>
                  </a:lnTo>
                  <a:lnTo>
                    <a:pt x="808" y="662"/>
                  </a:lnTo>
                  <a:lnTo>
                    <a:pt x="808" y="663"/>
                  </a:lnTo>
                  <a:lnTo>
                    <a:pt x="810" y="665"/>
                  </a:lnTo>
                  <a:lnTo>
                    <a:pt x="810" y="666"/>
                  </a:lnTo>
                  <a:lnTo>
                    <a:pt x="811" y="671"/>
                  </a:lnTo>
                  <a:lnTo>
                    <a:pt x="810" y="674"/>
                  </a:lnTo>
                  <a:lnTo>
                    <a:pt x="808" y="681"/>
                  </a:lnTo>
                  <a:lnTo>
                    <a:pt x="808" y="682"/>
                  </a:lnTo>
                  <a:lnTo>
                    <a:pt x="808" y="683"/>
                  </a:lnTo>
                  <a:close/>
                  <a:moveTo>
                    <a:pt x="631" y="658"/>
                  </a:moveTo>
                  <a:lnTo>
                    <a:pt x="631" y="659"/>
                  </a:lnTo>
                  <a:lnTo>
                    <a:pt x="631" y="659"/>
                  </a:lnTo>
                  <a:lnTo>
                    <a:pt x="629" y="661"/>
                  </a:lnTo>
                  <a:lnTo>
                    <a:pt x="628" y="661"/>
                  </a:lnTo>
                  <a:lnTo>
                    <a:pt x="627" y="659"/>
                  </a:lnTo>
                  <a:lnTo>
                    <a:pt x="628" y="659"/>
                  </a:lnTo>
                  <a:lnTo>
                    <a:pt x="629" y="659"/>
                  </a:lnTo>
                  <a:lnTo>
                    <a:pt x="629" y="658"/>
                  </a:lnTo>
                  <a:lnTo>
                    <a:pt x="631" y="658"/>
                  </a:lnTo>
                  <a:lnTo>
                    <a:pt x="631" y="658"/>
                  </a:lnTo>
                  <a:close/>
                  <a:moveTo>
                    <a:pt x="215" y="426"/>
                  </a:moveTo>
                  <a:lnTo>
                    <a:pt x="216" y="426"/>
                  </a:lnTo>
                  <a:lnTo>
                    <a:pt x="217" y="426"/>
                  </a:lnTo>
                  <a:lnTo>
                    <a:pt x="217" y="428"/>
                  </a:lnTo>
                  <a:lnTo>
                    <a:pt x="217" y="429"/>
                  </a:lnTo>
                  <a:lnTo>
                    <a:pt x="217" y="430"/>
                  </a:lnTo>
                  <a:lnTo>
                    <a:pt x="217" y="432"/>
                  </a:lnTo>
                  <a:lnTo>
                    <a:pt x="219" y="432"/>
                  </a:lnTo>
                  <a:lnTo>
                    <a:pt x="220" y="433"/>
                  </a:lnTo>
                  <a:lnTo>
                    <a:pt x="220" y="434"/>
                  </a:lnTo>
                  <a:lnTo>
                    <a:pt x="220" y="438"/>
                  </a:lnTo>
                  <a:lnTo>
                    <a:pt x="220" y="439"/>
                  </a:lnTo>
                  <a:lnTo>
                    <a:pt x="219" y="441"/>
                  </a:lnTo>
                  <a:lnTo>
                    <a:pt x="217" y="441"/>
                  </a:lnTo>
                  <a:lnTo>
                    <a:pt x="216" y="438"/>
                  </a:lnTo>
                  <a:lnTo>
                    <a:pt x="216" y="437"/>
                  </a:lnTo>
                  <a:lnTo>
                    <a:pt x="216" y="436"/>
                  </a:lnTo>
                  <a:lnTo>
                    <a:pt x="212" y="432"/>
                  </a:lnTo>
                  <a:lnTo>
                    <a:pt x="211" y="432"/>
                  </a:lnTo>
                  <a:lnTo>
                    <a:pt x="209" y="429"/>
                  </a:lnTo>
                  <a:lnTo>
                    <a:pt x="208" y="428"/>
                  </a:lnTo>
                  <a:lnTo>
                    <a:pt x="209" y="428"/>
                  </a:lnTo>
                  <a:lnTo>
                    <a:pt x="209" y="426"/>
                  </a:lnTo>
                  <a:lnTo>
                    <a:pt x="208" y="425"/>
                  </a:lnTo>
                  <a:lnTo>
                    <a:pt x="207" y="421"/>
                  </a:lnTo>
                  <a:lnTo>
                    <a:pt x="209" y="422"/>
                  </a:lnTo>
                  <a:lnTo>
                    <a:pt x="211" y="422"/>
                  </a:lnTo>
                  <a:lnTo>
                    <a:pt x="213" y="424"/>
                  </a:lnTo>
                  <a:lnTo>
                    <a:pt x="215" y="426"/>
                  </a:lnTo>
                  <a:close/>
                  <a:moveTo>
                    <a:pt x="204" y="407"/>
                  </a:moveTo>
                  <a:lnTo>
                    <a:pt x="203" y="408"/>
                  </a:lnTo>
                  <a:lnTo>
                    <a:pt x="202" y="407"/>
                  </a:lnTo>
                  <a:lnTo>
                    <a:pt x="203" y="408"/>
                  </a:lnTo>
                  <a:lnTo>
                    <a:pt x="204" y="408"/>
                  </a:lnTo>
                  <a:lnTo>
                    <a:pt x="205" y="408"/>
                  </a:lnTo>
                  <a:lnTo>
                    <a:pt x="207" y="408"/>
                  </a:lnTo>
                  <a:lnTo>
                    <a:pt x="205" y="408"/>
                  </a:lnTo>
                  <a:lnTo>
                    <a:pt x="205" y="409"/>
                  </a:lnTo>
                  <a:lnTo>
                    <a:pt x="207" y="409"/>
                  </a:lnTo>
                  <a:lnTo>
                    <a:pt x="213" y="411"/>
                  </a:lnTo>
                  <a:lnTo>
                    <a:pt x="215" y="411"/>
                  </a:lnTo>
                  <a:lnTo>
                    <a:pt x="215" y="412"/>
                  </a:lnTo>
                  <a:lnTo>
                    <a:pt x="216" y="413"/>
                  </a:lnTo>
                  <a:lnTo>
                    <a:pt x="215" y="413"/>
                  </a:lnTo>
                  <a:lnTo>
                    <a:pt x="215" y="414"/>
                  </a:lnTo>
                  <a:lnTo>
                    <a:pt x="213" y="414"/>
                  </a:lnTo>
                  <a:lnTo>
                    <a:pt x="213" y="413"/>
                  </a:lnTo>
                  <a:lnTo>
                    <a:pt x="211" y="413"/>
                  </a:lnTo>
                  <a:lnTo>
                    <a:pt x="205" y="409"/>
                  </a:lnTo>
                  <a:lnTo>
                    <a:pt x="203" y="411"/>
                  </a:lnTo>
                  <a:lnTo>
                    <a:pt x="202" y="411"/>
                  </a:lnTo>
                  <a:lnTo>
                    <a:pt x="199" y="408"/>
                  </a:lnTo>
                  <a:lnTo>
                    <a:pt x="199" y="407"/>
                  </a:lnTo>
                  <a:lnTo>
                    <a:pt x="202" y="405"/>
                  </a:lnTo>
                  <a:lnTo>
                    <a:pt x="203" y="405"/>
                  </a:lnTo>
                  <a:lnTo>
                    <a:pt x="203" y="407"/>
                  </a:lnTo>
                  <a:lnTo>
                    <a:pt x="204" y="407"/>
                  </a:lnTo>
                  <a:close/>
                  <a:moveTo>
                    <a:pt x="158" y="370"/>
                  </a:moveTo>
                  <a:lnTo>
                    <a:pt x="158" y="370"/>
                  </a:lnTo>
                  <a:lnTo>
                    <a:pt x="154" y="370"/>
                  </a:lnTo>
                  <a:lnTo>
                    <a:pt x="153" y="368"/>
                  </a:lnTo>
                  <a:lnTo>
                    <a:pt x="154" y="367"/>
                  </a:lnTo>
                  <a:lnTo>
                    <a:pt x="155" y="367"/>
                  </a:lnTo>
                  <a:lnTo>
                    <a:pt x="158" y="368"/>
                  </a:lnTo>
                  <a:lnTo>
                    <a:pt x="158" y="370"/>
                  </a:lnTo>
                  <a:close/>
                  <a:moveTo>
                    <a:pt x="163" y="347"/>
                  </a:moveTo>
                  <a:lnTo>
                    <a:pt x="165" y="349"/>
                  </a:lnTo>
                  <a:lnTo>
                    <a:pt x="166" y="350"/>
                  </a:lnTo>
                  <a:lnTo>
                    <a:pt x="166" y="351"/>
                  </a:lnTo>
                  <a:lnTo>
                    <a:pt x="166" y="353"/>
                  </a:lnTo>
                  <a:lnTo>
                    <a:pt x="166" y="353"/>
                  </a:lnTo>
                  <a:lnTo>
                    <a:pt x="165" y="353"/>
                  </a:lnTo>
                  <a:lnTo>
                    <a:pt x="165" y="351"/>
                  </a:lnTo>
                  <a:lnTo>
                    <a:pt x="163" y="349"/>
                  </a:lnTo>
                  <a:lnTo>
                    <a:pt x="162" y="349"/>
                  </a:lnTo>
                  <a:lnTo>
                    <a:pt x="159" y="349"/>
                  </a:lnTo>
                  <a:lnTo>
                    <a:pt x="159" y="347"/>
                  </a:lnTo>
                  <a:lnTo>
                    <a:pt x="158" y="345"/>
                  </a:lnTo>
                  <a:lnTo>
                    <a:pt x="158" y="343"/>
                  </a:lnTo>
                  <a:lnTo>
                    <a:pt x="161" y="343"/>
                  </a:lnTo>
                  <a:lnTo>
                    <a:pt x="162" y="343"/>
                  </a:lnTo>
                  <a:lnTo>
                    <a:pt x="163" y="345"/>
                  </a:lnTo>
                  <a:lnTo>
                    <a:pt x="162" y="346"/>
                  </a:lnTo>
                  <a:lnTo>
                    <a:pt x="162" y="347"/>
                  </a:lnTo>
                  <a:lnTo>
                    <a:pt x="163" y="347"/>
                  </a:lnTo>
                  <a:close/>
                  <a:moveTo>
                    <a:pt x="112" y="320"/>
                  </a:moveTo>
                  <a:lnTo>
                    <a:pt x="113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115" y="321"/>
                  </a:lnTo>
                  <a:lnTo>
                    <a:pt x="113" y="321"/>
                  </a:lnTo>
                  <a:lnTo>
                    <a:pt x="109" y="321"/>
                  </a:lnTo>
                  <a:lnTo>
                    <a:pt x="107" y="321"/>
                  </a:lnTo>
                  <a:lnTo>
                    <a:pt x="105" y="320"/>
                  </a:lnTo>
                  <a:lnTo>
                    <a:pt x="105" y="318"/>
                  </a:lnTo>
                  <a:lnTo>
                    <a:pt x="105" y="317"/>
                  </a:lnTo>
                  <a:lnTo>
                    <a:pt x="104" y="316"/>
                  </a:lnTo>
                  <a:lnTo>
                    <a:pt x="104" y="314"/>
                  </a:lnTo>
                  <a:lnTo>
                    <a:pt x="105" y="313"/>
                  </a:lnTo>
                  <a:lnTo>
                    <a:pt x="105" y="314"/>
                  </a:lnTo>
                  <a:lnTo>
                    <a:pt x="107" y="314"/>
                  </a:lnTo>
                  <a:lnTo>
                    <a:pt x="109" y="316"/>
                  </a:lnTo>
                  <a:lnTo>
                    <a:pt x="111" y="317"/>
                  </a:lnTo>
                  <a:lnTo>
                    <a:pt x="112" y="320"/>
                  </a:lnTo>
                  <a:close/>
                  <a:moveTo>
                    <a:pt x="5" y="225"/>
                  </a:moveTo>
                  <a:lnTo>
                    <a:pt x="5" y="225"/>
                  </a:lnTo>
                  <a:lnTo>
                    <a:pt x="3" y="226"/>
                  </a:lnTo>
                  <a:lnTo>
                    <a:pt x="1" y="226"/>
                  </a:lnTo>
                  <a:lnTo>
                    <a:pt x="1" y="225"/>
                  </a:lnTo>
                  <a:lnTo>
                    <a:pt x="3" y="225"/>
                  </a:lnTo>
                  <a:lnTo>
                    <a:pt x="1" y="225"/>
                  </a:lnTo>
                  <a:lnTo>
                    <a:pt x="0" y="225"/>
                  </a:lnTo>
                  <a:lnTo>
                    <a:pt x="3" y="223"/>
                  </a:lnTo>
                  <a:lnTo>
                    <a:pt x="4" y="223"/>
                  </a:lnTo>
                  <a:lnTo>
                    <a:pt x="5" y="225"/>
                  </a:lnTo>
                  <a:close/>
                  <a:moveTo>
                    <a:pt x="425" y="2"/>
                  </a:moveTo>
                  <a:lnTo>
                    <a:pt x="425" y="5"/>
                  </a:lnTo>
                  <a:lnTo>
                    <a:pt x="427" y="6"/>
                  </a:lnTo>
                  <a:lnTo>
                    <a:pt x="428" y="9"/>
                  </a:lnTo>
                  <a:lnTo>
                    <a:pt x="429" y="10"/>
                  </a:lnTo>
                  <a:lnTo>
                    <a:pt x="429" y="13"/>
                  </a:lnTo>
                  <a:lnTo>
                    <a:pt x="428" y="14"/>
                  </a:lnTo>
                  <a:lnTo>
                    <a:pt x="428" y="15"/>
                  </a:lnTo>
                  <a:lnTo>
                    <a:pt x="429" y="19"/>
                  </a:lnTo>
                  <a:lnTo>
                    <a:pt x="428" y="21"/>
                  </a:lnTo>
                  <a:lnTo>
                    <a:pt x="428" y="22"/>
                  </a:lnTo>
                  <a:lnTo>
                    <a:pt x="429" y="22"/>
                  </a:lnTo>
                  <a:lnTo>
                    <a:pt x="429" y="23"/>
                  </a:lnTo>
                  <a:lnTo>
                    <a:pt x="431" y="23"/>
                  </a:lnTo>
                  <a:lnTo>
                    <a:pt x="432" y="25"/>
                  </a:lnTo>
                  <a:lnTo>
                    <a:pt x="433" y="25"/>
                  </a:lnTo>
                  <a:lnTo>
                    <a:pt x="435" y="25"/>
                  </a:lnTo>
                  <a:lnTo>
                    <a:pt x="435" y="26"/>
                  </a:lnTo>
                  <a:lnTo>
                    <a:pt x="437" y="29"/>
                  </a:lnTo>
                  <a:lnTo>
                    <a:pt x="438" y="31"/>
                  </a:lnTo>
                  <a:lnTo>
                    <a:pt x="440" y="33"/>
                  </a:lnTo>
                  <a:lnTo>
                    <a:pt x="444" y="34"/>
                  </a:lnTo>
                  <a:lnTo>
                    <a:pt x="444" y="35"/>
                  </a:lnTo>
                  <a:lnTo>
                    <a:pt x="445" y="34"/>
                  </a:lnTo>
                  <a:lnTo>
                    <a:pt x="446" y="31"/>
                  </a:lnTo>
                  <a:lnTo>
                    <a:pt x="448" y="30"/>
                  </a:lnTo>
                  <a:lnTo>
                    <a:pt x="449" y="29"/>
                  </a:lnTo>
                  <a:lnTo>
                    <a:pt x="452" y="29"/>
                  </a:lnTo>
                  <a:lnTo>
                    <a:pt x="457" y="27"/>
                  </a:lnTo>
                  <a:lnTo>
                    <a:pt x="458" y="27"/>
                  </a:lnTo>
                  <a:lnTo>
                    <a:pt x="460" y="29"/>
                  </a:lnTo>
                  <a:lnTo>
                    <a:pt x="460" y="30"/>
                  </a:lnTo>
                  <a:lnTo>
                    <a:pt x="461" y="31"/>
                  </a:lnTo>
                  <a:lnTo>
                    <a:pt x="462" y="33"/>
                  </a:lnTo>
                  <a:lnTo>
                    <a:pt x="462" y="34"/>
                  </a:lnTo>
                  <a:lnTo>
                    <a:pt x="463" y="34"/>
                  </a:lnTo>
                  <a:lnTo>
                    <a:pt x="465" y="35"/>
                  </a:lnTo>
                  <a:lnTo>
                    <a:pt x="465" y="35"/>
                  </a:lnTo>
                  <a:lnTo>
                    <a:pt x="463" y="36"/>
                  </a:lnTo>
                  <a:lnTo>
                    <a:pt x="465" y="39"/>
                  </a:lnTo>
                  <a:lnTo>
                    <a:pt x="466" y="44"/>
                  </a:lnTo>
                  <a:lnTo>
                    <a:pt x="466" y="48"/>
                  </a:lnTo>
                  <a:lnTo>
                    <a:pt x="467" y="50"/>
                  </a:lnTo>
                  <a:lnTo>
                    <a:pt x="467" y="51"/>
                  </a:lnTo>
                  <a:lnTo>
                    <a:pt x="470" y="52"/>
                  </a:lnTo>
                  <a:lnTo>
                    <a:pt x="471" y="52"/>
                  </a:lnTo>
                  <a:lnTo>
                    <a:pt x="473" y="52"/>
                  </a:lnTo>
                  <a:lnTo>
                    <a:pt x="474" y="51"/>
                  </a:lnTo>
                  <a:lnTo>
                    <a:pt x="475" y="51"/>
                  </a:lnTo>
                  <a:lnTo>
                    <a:pt x="475" y="50"/>
                  </a:lnTo>
                  <a:lnTo>
                    <a:pt x="477" y="50"/>
                  </a:lnTo>
                  <a:lnTo>
                    <a:pt x="478" y="50"/>
                  </a:lnTo>
                  <a:lnTo>
                    <a:pt x="478" y="51"/>
                  </a:lnTo>
                  <a:lnTo>
                    <a:pt x="478" y="52"/>
                  </a:lnTo>
                  <a:lnTo>
                    <a:pt x="482" y="52"/>
                  </a:lnTo>
                  <a:lnTo>
                    <a:pt x="483" y="52"/>
                  </a:lnTo>
                  <a:lnTo>
                    <a:pt x="485" y="54"/>
                  </a:lnTo>
                  <a:lnTo>
                    <a:pt x="486" y="55"/>
                  </a:lnTo>
                  <a:lnTo>
                    <a:pt x="487" y="56"/>
                  </a:lnTo>
                  <a:lnTo>
                    <a:pt x="487" y="60"/>
                  </a:lnTo>
                  <a:lnTo>
                    <a:pt x="487" y="64"/>
                  </a:lnTo>
                  <a:lnTo>
                    <a:pt x="487" y="67"/>
                  </a:lnTo>
                  <a:lnTo>
                    <a:pt x="490" y="68"/>
                  </a:lnTo>
                  <a:lnTo>
                    <a:pt x="491" y="67"/>
                  </a:lnTo>
                  <a:lnTo>
                    <a:pt x="491" y="65"/>
                  </a:lnTo>
                  <a:lnTo>
                    <a:pt x="492" y="65"/>
                  </a:lnTo>
                  <a:lnTo>
                    <a:pt x="495" y="65"/>
                  </a:lnTo>
                  <a:lnTo>
                    <a:pt x="498" y="65"/>
                  </a:lnTo>
                  <a:lnTo>
                    <a:pt x="499" y="65"/>
                  </a:lnTo>
                  <a:lnTo>
                    <a:pt x="500" y="67"/>
                  </a:lnTo>
                  <a:lnTo>
                    <a:pt x="502" y="67"/>
                  </a:lnTo>
                  <a:lnTo>
                    <a:pt x="503" y="67"/>
                  </a:lnTo>
                  <a:lnTo>
                    <a:pt x="506" y="65"/>
                  </a:lnTo>
                  <a:lnTo>
                    <a:pt x="506" y="65"/>
                  </a:lnTo>
                  <a:lnTo>
                    <a:pt x="507" y="65"/>
                  </a:lnTo>
                  <a:lnTo>
                    <a:pt x="510" y="67"/>
                  </a:lnTo>
                  <a:lnTo>
                    <a:pt x="511" y="68"/>
                  </a:lnTo>
                  <a:lnTo>
                    <a:pt x="514" y="72"/>
                  </a:lnTo>
                  <a:lnTo>
                    <a:pt x="515" y="72"/>
                  </a:lnTo>
                  <a:lnTo>
                    <a:pt x="515" y="71"/>
                  </a:lnTo>
                  <a:lnTo>
                    <a:pt x="516" y="71"/>
                  </a:lnTo>
                  <a:lnTo>
                    <a:pt x="517" y="72"/>
                  </a:lnTo>
                  <a:lnTo>
                    <a:pt x="517" y="73"/>
                  </a:lnTo>
                  <a:lnTo>
                    <a:pt x="516" y="75"/>
                  </a:lnTo>
                  <a:lnTo>
                    <a:pt x="515" y="76"/>
                  </a:lnTo>
                  <a:lnTo>
                    <a:pt x="515" y="77"/>
                  </a:lnTo>
                  <a:lnTo>
                    <a:pt x="515" y="79"/>
                  </a:lnTo>
                  <a:lnTo>
                    <a:pt x="514" y="81"/>
                  </a:lnTo>
                  <a:lnTo>
                    <a:pt x="514" y="84"/>
                  </a:lnTo>
                  <a:lnTo>
                    <a:pt x="515" y="84"/>
                  </a:lnTo>
                  <a:lnTo>
                    <a:pt x="516" y="84"/>
                  </a:lnTo>
                  <a:lnTo>
                    <a:pt x="517" y="88"/>
                  </a:lnTo>
                  <a:lnTo>
                    <a:pt x="517" y="89"/>
                  </a:lnTo>
                  <a:lnTo>
                    <a:pt x="516" y="90"/>
                  </a:lnTo>
                  <a:lnTo>
                    <a:pt x="515" y="92"/>
                  </a:lnTo>
                  <a:lnTo>
                    <a:pt x="514" y="93"/>
                  </a:lnTo>
                  <a:lnTo>
                    <a:pt x="514" y="94"/>
                  </a:lnTo>
                  <a:lnTo>
                    <a:pt x="514" y="96"/>
                  </a:lnTo>
                  <a:lnTo>
                    <a:pt x="514" y="97"/>
                  </a:lnTo>
                  <a:lnTo>
                    <a:pt x="516" y="98"/>
                  </a:lnTo>
                  <a:lnTo>
                    <a:pt x="517" y="98"/>
                  </a:lnTo>
                  <a:lnTo>
                    <a:pt x="519" y="98"/>
                  </a:lnTo>
                  <a:lnTo>
                    <a:pt x="521" y="98"/>
                  </a:lnTo>
                  <a:lnTo>
                    <a:pt x="531" y="100"/>
                  </a:lnTo>
                  <a:lnTo>
                    <a:pt x="533" y="100"/>
                  </a:lnTo>
                  <a:lnTo>
                    <a:pt x="540" y="97"/>
                  </a:lnTo>
                  <a:lnTo>
                    <a:pt x="541" y="97"/>
                  </a:lnTo>
                  <a:lnTo>
                    <a:pt x="542" y="96"/>
                  </a:lnTo>
                  <a:lnTo>
                    <a:pt x="542" y="94"/>
                  </a:lnTo>
                  <a:lnTo>
                    <a:pt x="544" y="93"/>
                  </a:lnTo>
                  <a:lnTo>
                    <a:pt x="544" y="90"/>
                  </a:lnTo>
                  <a:lnTo>
                    <a:pt x="544" y="89"/>
                  </a:lnTo>
                  <a:lnTo>
                    <a:pt x="544" y="88"/>
                  </a:lnTo>
                  <a:lnTo>
                    <a:pt x="550" y="81"/>
                  </a:lnTo>
                  <a:lnTo>
                    <a:pt x="552" y="80"/>
                  </a:lnTo>
                  <a:lnTo>
                    <a:pt x="552" y="81"/>
                  </a:lnTo>
                  <a:lnTo>
                    <a:pt x="553" y="83"/>
                  </a:lnTo>
                  <a:lnTo>
                    <a:pt x="554" y="81"/>
                  </a:lnTo>
                  <a:lnTo>
                    <a:pt x="554" y="83"/>
                  </a:lnTo>
                  <a:lnTo>
                    <a:pt x="554" y="84"/>
                  </a:lnTo>
                  <a:lnTo>
                    <a:pt x="554" y="87"/>
                  </a:lnTo>
                  <a:lnTo>
                    <a:pt x="554" y="88"/>
                  </a:lnTo>
                  <a:lnTo>
                    <a:pt x="554" y="87"/>
                  </a:lnTo>
                  <a:lnTo>
                    <a:pt x="553" y="87"/>
                  </a:lnTo>
                  <a:lnTo>
                    <a:pt x="552" y="89"/>
                  </a:lnTo>
                  <a:lnTo>
                    <a:pt x="552" y="90"/>
                  </a:lnTo>
                  <a:lnTo>
                    <a:pt x="552" y="92"/>
                  </a:lnTo>
                  <a:lnTo>
                    <a:pt x="550" y="97"/>
                  </a:lnTo>
                  <a:lnTo>
                    <a:pt x="550" y="98"/>
                  </a:lnTo>
                  <a:lnTo>
                    <a:pt x="550" y="98"/>
                  </a:lnTo>
                  <a:lnTo>
                    <a:pt x="553" y="100"/>
                  </a:lnTo>
                  <a:lnTo>
                    <a:pt x="554" y="101"/>
                  </a:lnTo>
                  <a:lnTo>
                    <a:pt x="554" y="102"/>
                  </a:lnTo>
                  <a:lnTo>
                    <a:pt x="554" y="104"/>
                  </a:lnTo>
                  <a:lnTo>
                    <a:pt x="553" y="105"/>
                  </a:lnTo>
                  <a:lnTo>
                    <a:pt x="553" y="106"/>
                  </a:lnTo>
                  <a:lnTo>
                    <a:pt x="553" y="108"/>
                  </a:lnTo>
                  <a:lnTo>
                    <a:pt x="553" y="109"/>
                  </a:lnTo>
                  <a:lnTo>
                    <a:pt x="553" y="112"/>
                  </a:lnTo>
                  <a:lnTo>
                    <a:pt x="554" y="113"/>
                  </a:lnTo>
                  <a:lnTo>
                    <a:pt x="556" y="113"/>
                  </a:lnTo>
                  <a:lnTo>
                    <a:pt x="557" y="113"/>
                  </a:lnTo>
                  <a:lnTo>
                    <a:pt x="560" y="112"/>
                  </a:lnTo>
                  <a:lnTo>
                    <a:pt x="561" y="112"/>
                  </a:lnTo>
                  <a:lnTo>
                    <a:pt x="562" y="113"/>
                  </a:lnTo>
                  <a:lnTo>
                    <a:pt x="564" y="114"/>
                  </a:lnTo>
                  <a:lnTo>
                    <a:pt x="565" y="115"/>
                  </a:lnTo>
                  <a:lnTo>
                    <a:pt x="567" y="115"/>
                  </a:lnTo>
                  <a:lnTo>
                    <a:pt x="567" y="117"/>
                  </a:lnTo>
                  <a:lnTo>
                    <a:pt x="569" y="121"/>
                  </a:lnTo>
                  <a:lnTo>
                    <a:pt x="570" y="121"/>
                  </a:lnTo>
                  <a:lnTo>
                    <a:pt x="570" y="122"/>
                  </a:lnTo>
                  <a:lnTo>
                    <a:pt x="571" y="122"/>
                  </a:lnTo>
                  <a:lnTo>
                    <a:pt x="574" y="121"/>
                  </a:lnTo>
                  <a:lnTo>
                    <a:pt x="575" y="121"/>
                  </a:lnTo>
                  <a:lnTo>
                    <a:pt x="577" y="122"/>
                  </a:lnTo>
                  <a:lnTo>
                    <a:pt x="578" y="123"/>
                  </a:lnTo>
                  <a:lnTo>
                    <a:pt x="578" y="125"/>
                  </a:lnTo>
                  <a:lnTo>
                    <a:pt x="578" y="126"/>
                  </a:lnTo>
                  <a:lnTo>
                    <a:pt x="578" y="127"/>
                  </a:lnTo>
                  <a:lnTo>
                    <a:pt x="578" y="129"/>
                  </a:lnTo>
                  <a:lnTo>
                    <a:pt x="579" y="129"/>
                  </a:lnTo>
                  <a:lnTo>
                    <a:pt x="579" y="127"/>
                  </a:lnTo>
                  <a:lnTo>
                    <a:pt x="581" y="127"/>
                  </a:lnTo>
                  <a:lnTo>
                    <a:pt x="583" y="129"/>
                  </a:lnTo>
                  <a:lnTo>
                    <a:pt x="585" y="129"/>
                  </a:lnTo>
                  <a:lnTo>
                    <a:pt x="587" y="133"/>
                  </a:lnTo>
                  <a:lnTo>
                    <a:pt x="587" y="134"/>
                  </a:lnTo>
                  <a:lnTo>
                    <a:pt x="587" y="135"/>
                  </a:lnTo>
                  <a:lnTo>
                    <a:pt x="587" y="137"/>
                  </a:lnTo>
                  <a:lnTo>
                    <a:pt x="589" y="138"/>
                  </a:lnTo>
                  <a:lnTo>
                    <a:pt x="590" y="137"/>
                  </a:lnTo>
                  <a:lnTo>
                    <a:pt x="591" y="135"/>
                  </a:lnTo>
                  <a:lnTo>
                    <a:pt x="593" y="135"/>
                  </a:lnTo>
                  <a:lnTo>
                    <a:pt x="594" y="135"/>
                  </a:lnTo>
                  <a:lnTo>
                    <a:pt x="595" y="137"/>
                  </a:lnTo>
                  <a:lnTo>
                    <a:pt x="595" y="135"/>
                  </a:lnTo>
                  <a:lnTo>
                    <a:pt x="596" y="135"/>
                  </a:lnTo>
                  <a:lnTo>
                    <a:pt x="596" y="134"/>
                  </a:lnTo>
                  <a:lnTo>
                    <a:pt x="598" y="133"/>
                  </a:lnTo>
                  <a:lnTo>
                    <a:pt x="599" y="134"/>
                  </a:lnTo>
                  <a:lnTo>
                    <a:pt x="599" y="134"/>
                  </a:lnTo>
                  <a:lnTo>
                    <a:pt x="600" y="134"/>
                  </a:lnTo>
                  <a:lnTo>
                    <a:pt x="602" y="134"/>
                  </a:lnTo>
                  <a:lnTo>
                    <a:pt x="602" y="133"/>
                  </a:lnTo>
                  <a:lnTo>
                    <a:pt x="603" y="133"/>
                  </a:lnTo>
                  <a:lnTo>
                    <a:pt x="604" y="134"/>
                  </a:lnTo>
                  <a:lnTo>
                    <a:pt x="606" y="134"/>
                  </a:lnTo>
                  <a:lnTo>
                    <a:pt x="607" y="137"/>
                  </a:lnTo>
                  <a:lnTo>
                    <a:pt x="608" y="137"/>
                  </a:lnTo>
                  <a:lnTo>
                    <a:pt x="610" y="138"/>
                  </a:lnTo>
                  <a:lnTo>
                    <a:pt x="614" y="139"/>
                  </a:lnTo>
                  <a:lnTo>
                    <a:pt x="615" y="139"/>
                  </a:lnTo>
                  <a:lnTo>
                    <a:pt x="615" y="142"/>
                  </a:lnTo>
                  <a:lnTo>
                    <a:pt x="616" y="142"/>
                  </a:lnTo>
                  <a:lnTo>
                    <a:pt x="621" y="142"/>
                  </a:lnTo>
                  <a:lnTo>
                    <a:pt x="623" y="141"/>
                  </a:lnTo>
                  <a:lnTo>
                    <a:pt x="623" y="139"/>
                  </a:lnTo>
                  <a:lnTo>
                    <a:pt x="624" y="139"/>
                  </a:lnTo>
                  <a:lnTo>
                    <a:pt x="624" y="138"/>
                  </a:lnTo>
                  <a:lnTo>
                    <a:pt x="625" y="138"/>
                  </a:lnTo>
                  <a:lnTo>
                    <a:pt x="628" y="137"/>
                  </a:lnTo>
                  <a:lnTo>
                    <a:pt x="631" y="138"/>
                  </a:lnTo>
                  <a:lnTo>
                    <a:pt x="631" y="138"/>
                  </a:lnTo>
                  <a:lnTo>
                    <a:pt x="633" y="141"/>
                  </a:lnTo>
                  <a:lnTo>
                    <a:pt x="635" y="141"/>
                  </a:lnTo>
                  <a:lnTo>
                    <a:pt x="636" y="141"/>
                  </a:lnTo>
                  <a:lnTo>
                    <a:pt x="637" y="141"/>
                  </a:lnTo>
                  <a:lnTo>
                    <a:pt x="639" y="141"/>
                  </a:lnTo>
                  <a:lnTo>
                    <a:pt x="645" y="143"/>
                  </a:lnTo>
                  <a:lnTo>
                    <a:pt x="646" y="144"/>
                  </a:lnTo>
                  <a:lnTo>
                    <a:pt x="646" y="146"/>
                  </a:lnTo>
                  <a:lnTo>
                    <a:pt x="649" y="150"/>
                  </a:lnTo>
                  <a:lnTo>
                    <a:pt x="649" y="151"/>
                  </a:lnTo>
                  <a:lnTo>
                    <a:pt x="648" y="151"/>
                  </a:lnTo>
                  <a:lnTo>
                    <a:pt x="648" y="152"/>
                  </a:lnTo>
                  <a:lnTo>
                    <a:pt x="649" y="154"/>
                  </a:lnTo>
                  <a:lnTo>
                    <a:pt x="653" y="158"/>
                  </a:lnTo>
                  <a:lnTo>
                    <a:pt x="653" y="159"/>
                  </a:lnTo>
                  <a:lnTo>
                    <a:pt x="654" y="159"/>
                  </a:lnTo>
                  <a:lnTo>
                    <a:pt x="654" y="160"/>
                  </a:lnTo>
                  <a:lnTo>
                    <a:pt x="654" y="162"/>
                  </a:lnTo>
                  <a:lnTo>
                    <a:pt x="656" y="162"/>
                  </a:lnTo>
                  <a:lnTo>
                    <a:pt x="657" y="162"/>
                  </a:lnTo>
                  <a:lnTo>
                    <a:pt x="657" y="163"/>
                  </a:lnTo>
                  <a:lnTo>
                    <a:pt x="657" y="164"/>
                  </a:lnTo>
                  <a:lnTo>
                    <a:pt x="657" y="166"/>
                  </a:lnTo>
                  <a:lnTo>
                    <a:pt x="658" y="167"/>
                  </a:lnTo>
                  <a:lnTo>
                    <a:pt x="661" y="167"/>
                  </a:lnTo>
                  <a:lnTo>
                    <a:pt x="662" y="167"/>
                  </a:lnTo>
                  <a:lnTo>
                    <a:pt x="662" y="167"/>
                  </a:lnTo>
                  <a:lnTo>
                    <a:pt x="664" y="166"/>
                  </a:lnTo>
                  <a:lnTo>
                    <a:pt x="662" y="164"/>
                  </a:lnTo>
                  <a:lnTo>
                    <a:pt x="662" y="163"/>
                  </a:lnTo>
                  <a:lnTo>
                    <a:pt x="662" y="162"/>
                  </a:lnTo>
                  <a:lnTo>
                    <a:pt x="664" y="162"/>
                  </a:lnTo>
                  <a:lnTo>
                    <a:pt x="666" y="162"/>
                  </a:lnTo>
                  <a:lnTo>
                    <a:pt x="668" y="162"/>
                  </a:lnTo>
                  <a:lnTo>
                    <a:pt x="672" y="164"/>
                  </a:lnTo>
                  <a:lnTo>
                    <a:pt x="673" y="164"/>
                  </a:lnTo>
                  <a:lnTo>
                    <a:pt x="673" y="167"/>
                  </a:lnTo>
                  <a:lnTo>
                    <a:pt x="674" y="169"/>
                  </a:lnTo>
                  <a:lnTo>
                    <a:pt x="675" y="171"/>
                  </a:lnTo>
                  <a:lnTo>
                    <a:pt x="677" y="169"/>
                  </a:lnTo>
                  <a:lnTo>
                    <a:pt x="677" y="168"/>
                  </a:lnTo>
                  <a:lnTo>
                    <a:pt x="677" y="167"/>
                  </a:lnTo>
                  <a:lnTo>
                    <a:pt x="677" y="168"/>
                  </a:lnTo>
                  <a:lnTo>
                    <a:pt x="679" y="169"/>
                  </a:lnTo>
                  <a:lnTo>
                    <a:pt x="681" y="169"/>
                  </a:lnTo>
                  <a:lnTo>
                    <a:pt x="686" y="169"/>
                  </a:lnTo>
                  <a:lnTo>
                    <a:pt x="687" y="171"/>
                  </a:lnTo>
                  <a:lnTo>
                    <a:pt x="689" y="171"/>
                  </a:lnTo>
                  <a:lnTo>
                    <a:pt x="689" y="169"/>
                  </a:lnTo>
                  <a:lnTo>
                    <a:pt x="690" y="168"/>
                  </a:lnTo>
                  <a:lnTo>
                    <a:pt x="691" y="168"/>
                  </a:lnTo>
                  <a:lnTo>
                    <a:pt x="693" y="168"/>
                  </a:lnTo>
                  <a:lnTo>
                    <a:pt x="693" y="167"/>
                  </a:lnTo>
                  <a:lnTo>
                    <a:pt x="693" y="166"/>
                  </a:lnTo>
                  <a:lnTo>
                    <a:pt x="694" y="166"/>
                  </a:lnTo>
                  <a:lnTo>
                    <a:pt x="694" y="166"/>
                  </a:lnTo>
                  <a:lnTo>
                    <a:pt x="695" y="166"/>
                  </a:lnTo>
                  <a:lnTo>
                    <a:pt x="698" y="167"/>
                  </a:lnTo>
                  <a:lnTo>
                    <a:pt x="699" y="167"/>
                  </a:lnTo>
                  <a:lnTo>
                    <a:pt x="699" y="168"/>
                  </a:lnTo>
                  <a:lnTo>
                    <a:pt x="698" y="168"/>
                  </a:lnTo>
                  <a:lnTo>
                    <a:pt x="699" y="169"/>
                  </a:lnTo>
                  <a:lnTo>
                    <a:pt x="700" y="172"/>
                  </a:lnTo>
                  <a:lnTo>
                    <a:pt x="702" y="173"/>
                  </a:lnTo>
                  <a:lnTo>
                    <a:pt x="704" y="173"/>
                  </a:lnTo>
                  <a:lnTo>
                    <a:pt x="706" y="175"/>
                  </a:lnTo>
                  <a:lnTo>
                    <a:pt x="707" y="175"/>
                  </a:lnTo>
                  <a:lnTo>
                    <a:pt x="707" y="176"/>
                  </a:lnTo>
                  <a:lnTo>
                    <a:pt x="708" y="177"/>
                  </a:lnTo>
                  <a:lnTo>
                    <a:pt x="710" y="176"/>
                  </a:lnTo>
                  <a:lnTo>
                    <a:pt x="711" y="176"/>
                  </a:lnTo>
                  <a:lnTo>
                    <a:pt x="712" y="177"/>
                  </a:lnTo>
                  <a:lnTo>
                    <a:pt x="714" y="177"/>
                  </a:lnTo>
                  <a:lnTo>
                    <a:pt x="714" y="176"/>
                  </a:lnTo>
                  <a:lnTo>
                    <a:pt x="715" y="176"/>
                  </a:lnTo>
                  <a:lnTo>
                    <a:pt x="716" y="176"/>
                  </a:lnTo>
                  <a:lnTo>
                    <a:pt x="720" y="177"/>
                  </a:lnTo>
                  <a:lnTo>
                    <a:pt x="724" y="177"/>
                  </a:lnTo>
                  <a:lnTo>
                    <a:pt x="725" y="177"/>
                  </a:lnTo>
                  <a:lnTo>
                    <a:pt x="732" y="181"/>
                  </a:lnTo>
                  <a:lnTo>
                    <a:pt x="739" y="183"/>
                  </a:lnTo>
                  <a:lnTo>
                    <a:pt x="739" y="184"/>
                  </a:lnTo>
                  <a:lnTo>
                    <a:pt x="737" y="185"/>
                  </a:lnTo>
                  <a:lnTo>
                    <a:pt x="736" y="188"/>
                  </a:lnTo>
                  <a:lnTo>
                    <a:pt x="733" y="195"/>
                  </a:lnTo>
                  <a:lnTo>
                    <a:pt x="732" y="196"/>
                  </a:lnTo>
                  <a:lnTo>
                    <a:pt x="731" y="197"/>
                  </a:lnTo>
                  <a:lnTo>
                    <a:pt x="729" y="197"/>
                  </a:lnTo>
                  <a:lnTo>
                    <a:pt x="729" y="198"/>
                  </a:lnTo>
                  <a:lnTo>
                    <a:pt x="728" y="200"/>
                  </a:lnTo>
                  <a:lnTo>
                    <a:pt x="727" y="200"/>
                  </a:lnTo>
                  <a:lnTo>
                    <a:pt x="725" y="200"/>
                  </a:lnTo>
                  <a:lnTo>
                    <a:pt x="725" y="201"/>
                  </a:lnTo>
                  <a:lnTo>
                    <a:pt x="725" y="202"/>
                  </a:lnTo>
                  <a:lnTo>
                    <a:pt x="725" y="204"/>
                  </a:lnTo>
                  <a:lnTo>
                    <a:pt x="725" y="204"/>
                  </a:lnTo>
                  <a:lnTo>
                    <a:pt x="725" y="205"/>
                  </a:lnTo>
                  <a:lnTo>
                    <a:pt x="724" y="205"/>
                  </a:lnTo>
                  <a:lnTo>
                    <a:pt x="723" y="208"/>
                  </a:lnTo>
                  <a:lnTo>
                    <a:pt x="722" y="208"/>
                  </a:lnTo>
                  <a:lnTo>
                    <a:pt x="720" y="209"/>
                  </a:lnTo>
                  <a:lnTo>
                    <a:pt x="718" y="213"/>
                  </a:lnTo>
                  <a:lnTo>
                    <a:pt x="718" y="216"/>
                  </a:lnTo>
                  <a:lnTo>
                    <a:pt x="718" y="218"/>
                  </a:lnTo>
                  <a:lnTo>
                    <a:pt x="718" y="220"/>
                  </a:lnTo>
                  <a:lnTo>
                    <a:pt x="718" y="221"/>
                  </a:lnTo>
                  <a:lnTo>
                    <a:pt x="716" y="222"/>
                  </a:lnTo>
                  <a:lnTo>
                    <a:pt x="715" y="223"/>
                  </a:lnTo>
                  <a:lnTo>
                    <a:pt x="715" y="225"/>
                  </a:lnTo>
                  <a:lnTo>
                    <a:pt x="715" y="225"/>
                  </a:lnTo>
                  <a:lnTo>
                    <a:pt x="715" y="226"/>
                  </a:lnTo>
                  <a:lnTo>
                    <a:pt x="714" y="227"/>
                  </a:lnTo>
                  <a:lnTo>
                    <a:pt x="714" y="229"/>
                  </a:lnTo>
                  <a:lnTo>
                    <a:pt x="714" y="230"/>
                  </a:lnTo>
                  <a:lnTo>
                    <a:pt x="714" y="231"/>
                  </a:lnTo>
                  <a:lnTo>
                    <a:pt x="714" y="233"/>
                  </a:lnTo>
                  <a:lnTo>
                    <a:pt x="715" y="234"/>
                  </a:lnTo>
                  <a:lnTo>
                    <a:pt x="715" y="235"/>
                  </a:lnTo>
                  <a:lnTo>
                    <a:pt x="714" y="237"/>
                  </a:lnTo>
                  <a:lnTo>
                    <a:pt x="712" y="237"/>
                  </a:lnTo>
                  <a:lnTo>
                    <a:pt x="711" y="238"/>
                  </a:lnTo>
                  <a:lnTo>
                    <a:pt x="711" y="239"/>
                  </a:lnTo>
                  <a:lnTo>
                    <a:pt x="711" y="241"/>
                  </a:lnTo>
                  <a:lnTo>
                    <a:pt x="711" y="243"/>
                  </a:lnTo>
                  <a:lnTo>
                    <a:pt x="710" y="243"/>
                  </a:lnTo>
                  <a:lnTo>
                    <a:pt x="707" y="249"/>
                  </a:lnTo>
                  <a:lnTo>
                    <a:pt x="706" y="250"/>
                  </a:lnTo>
                  <a:lnTo>
                    <a:pt x="706" y="251"/>
                  </a:lnTo>
                  <a:lnTo>
                    <a:pt x="706" y="252"/>
                  </a:lnTo>
                  <a:lnTo>
                    <a:pt x="704" y="254"/>
                  </a:lnTo>
                  <a:lnTo>
                    <a:pt x="704" y="255"/>
                  </a:lnTo>
                  <a:lnTo>
                    <a:pt x="704" y="256"/>
                  </a:lnTo>
                  <a:lnTo>
                    <a:pt x="704" y="259"/>
                  </a:lnTo>
                  <a:lnTo>
                    <a:pt x="707" y="263"/>
                  </a:lnTo>
                  <a:lnTo>
                    <a:pt x="707" y="266"/>
                  </a:lnTo>
                  <a:lnTo>
                    <a:pt x="706" y="267"/>
                  </a:lnTo>
                  <a:lnTo>
                    <a:pt x="704" y="268"/>
                  </a:lnTo>
                  <a:lnTo>
                    <a:pt x="704" y="270"/>
                  </a:lnTo>
                  <a:lnTo>
                    <a:pt x="704" y="271"/>
                  </a:lnTo>
                  <a:lnTo>
                    <a:pt x="704" y="272"/>
                  </a:lnTo>
                  <a:lnTo>
                    <a:pt x="703" y="274"/>
                  </a:lnTo>
                  <a:lnTo>
                    <a:pt x="703" y="275"/>
                  </a:lnTo>
                  <a:lnTo>
                    <a:pt x="703" y="276"/>
                  </a:lnTo>
                  <a:lnTo>
                    <a:pt x="703" y="277"/>
                  </a:lnTo>
                  <a:lnTo>
                    <a:pt x="702" y="277"/>
                  </a:lnTo>
                  <a:lnTo>
                    <a:pt x="702" y="280"/>
                  </a:lnTo>
                  <a:lnTo>
                    <a:pt x="702" y="281"/>
                  </a:lnTo>
                  <a:lnTo>
                    <a:pt x="702" y="285"/>
                  </a:lnTo>
                  <a:lnTo>
                    <a:pt x="702" y="287"/>
                  </a:lnTo>
                  <a:lnTo>
                    <a:pt x="700" y="288"/>
                  </a:lnTo>
                  <a:lnTo>
                    <a:pt x="700" y="289"/>
                  </a:lnTo>
                  <a:lnTo>
                    <a:pt x="702" y="291"/>
                  </a:lnTo>
                  <a:lnTo>
                    <a:pt x="703" y="292"/>
                  </a:lnTo>
                  <a:lnTo>
                    <a:pt x="704" y="295"/>
                  </a:lnTo>
                  <a:lnTo>
                    <a:pt x="706" y="296"/>
                  </a:lnTo>
                  <a:lnTo>
                    <a:pt x="706" y="297"/>
                  </a:lnTo>
                  <a:lnTo>
                    <a:pt x="704" y="297"/>
                  </a:lnTo>
                  <a:lnTo>
                    <a:pt x="703" y="299"/>
                  </a:lnTo>
                  <a:lnTo>
                    <a:pt x="702" y="299"/>
                  </a:lnTo>
                  <a:lnTo>
                    <a:pt x="700" y="300"/>
                  </a:lnTo>
                  <a:lnTo>
                    <a:pt x="699" y="301"/>
                  </a:lnTo>
                  <a:lnTo>
                    <a:pt x="700" y="303"/>
                  </a:lnTo>
                  <a:lnTo>
                    <a:pt x="700" y="304"/>
                  </a:lnTo>
                  <a:lnTo>
                    <a:pt x="699" y="304"/>
                  </a:lnTo>
                  <a:lnTo>
                    <a:pt x="699" y="305"/>
                  </a:lnTo>
                  <a:lnTo>
                    <a:pt x="698" y="306"/>
                  </a:lnTo>
                  <a:lnTo>
                    <a:pt x="697" y="306"/>
                  </a:lnTo>
                  <a:lnTo>
                    <a:pt x="697" y="305"/>
                  </a:lnTo>
                  <a:lnTo>
                    <a:pt x="695" y="305"/>
                  </a:lnTo>
                  <a:lnTo>
                    <a:pt x="695" y="306"/>
                  </a:lnTo>
                  <a:lnTo>
                    <a:pt x="695" y="308"/>
                  </a:lnTo>
                  <a:lnTo>
                    <a:pt x="695" y="309"/>
                  </a:lnTo>
                  <a:lnTo>
                    <a:pt x="694" y="310"/>
                  </a:lnTo>
                  <a:lnTo>
                    <a:pt x="694" y="310"/>
                  </a:lnTo>
                  <a:lnTo>
                    <a:pt x="691" y="310"/>
                  </a:lnTo>
                  <a:lnTo>
                    <a:pt x="690" y="310"/>
                  </a:lnTo>
                  <a:lnTo>
                    <a:pt x="689" y="310"/>
                  </a:lnTo>
                  <a:lnTo>
                    <a:pt x="686" y="312"/>
                  </a:lnTo>
                  <a:lnTo>
                    <a:pt x="685" y="310"/>
                  </a:lnTo>
                  <a:lnTo>
                    <a:pt x="683" y="310"/>
                  </a:lnTo>
                  <a:lnTo>
                    <a:pt x="682" y="309"/>
                  </a:lnTo>
                  <a:lnTo>
                    <a:pt x="682" y="308"/>
                  </a:lnTo>
                  <a:lnTo>
                    <a:pt x="683" y="305"/>
                  </a:lnTo>
                  <a:lnTo>
                    <a:pt x="681" y="306"/>
                  </a:lnTo>
                  <a:lnTo>
                    <a:pt x="679" y="305"/>
                  </a:lnTo>
                  <a:lnTo>
                    <a:pt x="678" y="305"/>
                  </a:lnTo>
                  <a:lnTo>
                    <a:pt x="675" y="305"/>
                  </a:lnTo>
                  <a:lnTo>
                    <a:pt x="674" y="305"/>
                  </a:lnTo>
                  <a:lnTo>
                    <a:pt x="673" y="305"/>
                  </a:lnTo>
                  <a:lnTo>
                    <a:pt x="672" y="305"/>
                  </a:lnTo>
                  <a:lnTo>
                    <a:pt x="670" y="305"/>
                  </a:lnTo>
                  <a:lnTo>
                    <a:pt x="672" y="306"/>
                  </a:lnTo>
                  <a:lnTo>
                    <a:pt x="672" y="308"/>
                  </a:lnTo>
                  <a:lnTo>
                    <a:pt x="672" y="309"/>
                  </a:lnTo>
                  <a:lnTo>
                    <a:pt x="670" y="310"/>
                  </a:lnTo>
                  <a:lnTo>
                    <a:pt x="668" y="312"/>
                  </a:lnTo>
                  <a:lnTo>
                    <a:pt x="668" y="313"/>
                  </a:lnTo>
                  <a:lnTo>
                    <a:pt x="666" y="313"/>
                  </a:lnTo>
                  <a:lnTo>
                    <a:pt x="666" y="314"/>
                  </a:lnTo>
                  <a:lnTo>
                    <a:pt x="665" y="316"/>
                  </a:lnTo>
                  <a:lnTo>
                    <a:pt x="665" y="317"/>
                  </a:lnTo>
                  <a:lnTo>
                    <a:pt x="672" y="317"/>
                  </a:lnTo>
                  <a:lnTo>
                    <a:pt x="673" y="316"/>
                  </a:lnTo>
                  <a:lnTo>
                    <a:pt x="673" y="317"/>
                  </a:lnTo>
                  <a:lnTo>
                    <a:pt x="674" y="317"/>
                  </a:lnTo>
                  <a:lnTo>
                    <a:pt x="675" y="318"/>
                  </a:lnTo>
                  <a:lnTo>
                    <a:pt x="674" y="320"/>
                  </a:lnTo>
                  <a:lnTo>
                    <a:pt x="673" y="320"/>
                  </a:lnTo>
                  <a:lnTo>
                    <a:pt x="672" y="321"/>
                  </a:lnTo>
                  <a:lnTo>
                    <a:pt x="670" y="321"/>
                  </a:lnTo>
                  <a:lnTo>
                    <a:pt x="670" y="324"/>
                  </a:lnTo>
                  <a:lnTo>
                    <a:pt x="670" y="325"/>
                  </a:lnTo>
                  <a:lnTo>
                    <a:pt x="666" y="328"/>
                  </a:lnTo>
                  <a:lnTo>
                    <a:pt x="664" y="330"/>
                  </a:lnTo>
                  <a:lnTo>
                    <a:pt x="664" y="331"/>
                  </a:lnTo>
                  <a:lnTo>
                    <a:pt x="661" y="335"/>
                  </a:lnTo>
                  <a:lnTo>
                    <a:pt x="658" y="335"/>
                  </a:lnTo>
                  <a:lnTo>
                    <a:pt x="660" y="337"/>
                  </a:lnTo>
                  <a:lnTo>
                    <a:pt x="658" y="338"/>
                  </a:lnTo>
                  <a:lnTo>
                    <a:pt x="656" y="339"/>
                  </a:lnTo>
                  <a:lnTo>
                    <a:pt x="654" y="341"/>
                  </a:lnTo>
                  <a:lnTo>
                    <a:pt x="656" y="342"/>
                  </a:lnTo>
                  <a:lnTo>
                    <a:pt x="654" y="345"/>
                  </a:lnTo>
                  <a:lnTo>
                    <a:pt x="650" y="347"/>
                  </a:lnTo>
                  <a:lnTo>
                    <a:pt x="644" y="349"/>
                  </a:lnTo>
                  <a:lnTo>
                    <a:pt x="641" y="351"/>
                  </a:lnTo>
                  <a:lnTo>
                    <a:pt x="641" y="353"/>
                  </a:lnTo>
                  <a:lnTo>
                    <a:pt x="641" y="355"/>
                  </a:lnTo>
                  <a:lnTo>
                    <a:pt x="641" y="357"/>
                  </a:lnTo>
                  <a:lnTo>
                    <a:pt x="641" y="358"/>
                  </a:lnTo>
                  <a:lnTo>
                    <a:pt x="640" y="360"/>
                  </a:lnTo>
                  <a:lnTo>
                    <a:pt x="640" y="362"/>
                  </a:lnTo>
                  <a:lnTo>
                    <a:pt x="641" y="363"/>
                  </a:lnTo>
                  <a:lnTo>
                    <a:pt x="641" y="364"/>
                  </a:lnTo>
                  <a:lnTo>
                    <a:pt x="640" y="366"/>
                  </a:lnTo>
                  <a:lnTo>
                    <a:pt x="637" y="367"/>
                  </a:lnTo>
                  <a:lnTo>
                    <a:pt x="636" y="368"/>
                  </a:lnTo>
                  <a:lnTo>
                    <a:pt x="636" y="370"/>
                  </a:lnTo>
                  <a:lnTo>
                    <a:pt x="632" y="371"/>
                  </a:lnTo>
                  <a:lnTo>
                    <a:pt x="625" y="379"/>
                  </a:lnTo>
                  <a:lnTo>
                    <a:pt x="624" y="380"/>
                  </a:lnTo>
                  <a:lnTo>
                    <a:pt x="624" y="382"/>
                  </a:lnTo>
                  <a:lnTo>
                    <a:pt x="625" y="383"/>
                  </a:lnTo>
                  <a:lnTo>
                    <a:pt x="624" y="384"/>
                  </a:lnTo>
                  <a:lnTo>
                    <a:pt x="621" y="387"/>
                  </a:lnTo>
                  <a:lnTo>
                    <a:pt x="621" y="388"/>
                  </a:lnTo>
                  <a:lnTo>
                    <a:pt x="620" y="388"/>
                  </a:lnTo>
                  <a:lnTo>
                    <a:pt x="620" y="389"/>
                  </a:lnTo>
                  <a:lnTo>
                    <a:pt x="621" y="389"/>
                  </a:lnTo>
                  <a:lnTo>
                    <a:pt x="621" y="391"/>
                  </a:lnTo>
                  <a:lnTo>
                    <a:pt x="621" y="392"/>
                  </a:lnTo>
                  <a:lnTo>
                    <a:pt x="620" y="392"/>
                  </a:lnTo>
                  <a:lnTo>
                    <a:pt x="624" y="395"/>
                  </a:lnTo>
                  <a:lnTo>
                    <a:pt x="625" y="396"/>
                  </a:lnTo>
                  <a:lnTo>
                    <a:pt x="625" y="397"/>
                  </a:lnTo>
                  <a:lnTo>
                    <a:pt x="624" y="400"/>
                  </a:lnTo>
                  <a:lnTo>
                    <a:pt x="623" y="401"/>
                  </a:lnTo>
                  <a:lnTo>
                    <a:pt x="623" y="403"/>
                  </a:lnTo>
                  <a:lnTo>
                    <a:pt x="623" y="404"/>
                  </a:lnTo>
                  <a:lnTo>
                    <a:pt x="623" y="405"/>
                  </a:lnTo>
                  <a:lnTo>
                    <a:pt x="623" y="407"/>
                  </a:lnTo>
                  <a:lnTo>
                    <a:pt x="621" y="407"/>
                  </a:lnTo>
                  <a:lnTo>
                    <a:pt x="620" y="407"/>
                  </a:lnTo>
                  <a:lnTo>
                    <a:pt x="616" y="409"/>
                  </a:lnTo>
                  <a:lnTo>
                    <a:pt x="615" y="409"/>
                  </a:lnTo>
                  <a:lnTo>
                    <a:pt x="615" y="411"/>
                  </a:lnTo>
                  <a:lnTo>
                    <a:pt x="615" y="412"/>
                  </a:lnTo>
                  <a:lnTo>
                    <a:pt x="616" y="413"/>
                  </a:lnTo>
                  <a:lnTo>
                    <a:pt x="616" y="414"/>
                  </a:lnTo>
                  <a:lnTo>
                    <a:pt x="615" y="416"/>
                  </a:lnTo>
                  <a:lnTo>
                    <a:pt x="616" y="416"/>
                  </a:lnTo>
                  <a:lnTo>
                    <a:pt x="619" y="414"/>
                  </a:lnTo>
                  <a:lnTo>
                    <a:pt x="621" y="414"/>
                  </a:lnTo>
                  <a:lnTo>
                    <a:pt x="624" y="416"/>
                  </a:lnTo>
                  <a:lnTo>
                    <a:pt x="625" y="414"/>
                  </a:lnTo>
                  <a:lnTo>
                    <a:pt x="628" y="412"/>
                  </a:lnTo>
                  <a:lnTo>
                    <a:pt x="631" y="409"/>
                  </a:lnTo>
                  <a:lnTo>
                    <a:pt x="632" y="407"/>
                  </a:lnTo>
                  <a:lnTo>
                    <a:pt x="632" y="405"/>
                  </a:lnTo>
                  <a:lnTo>
                    <a:pt x="631" y="405"/>
                  </a:lnTo>
                  <a:lnTo>
                    <a:pt x="631" y="405"/>
                  </a:lnTo>
                  <a:lnTo>
                    <a:pt x="631" y="404"/>
                  </a:lnTo>
                  <a:lnTo>
                    <a:pt x="631" y="403"/>
                  </a:lnTo>
                  <a:lnTo>
                    <a:pt x="629" y="401"/>
                  </a:lnTo>
                  <a:lnTo>
                    <a:pt x="629" y="400"/>
                  </a:lnTo>
                  <a:lnTo>
                    <a:pt x="631" y="399"/>
                  </a:lnTo>
                  <a:lnTo>
                    <a:pt x="632" y="396"/>
                  </a:lnTo>
                  <a:lnTo>
                    <a:pt x="633" y="395"/>
                  </a:lnTo>
                  <a:lnTo>
                    <a:pt x="635" y="393"/>
                  </a:lnTo>
                  <a:lnTo>
                    <a:pt x="637" y="393"/>
                  </a:lnTo>
                  <a:lnTo>
                    <a:pt x="639" y="393"/>
                  </a:lnTo>
                  <a:lnTo>
                    <a:pt x="644" y="389"/>
                  </a:lnTo>
                  <a:lnTo>
                    <a:pt x="648" y="389"/>
                  </a:lnTo>
                  <a:lnTo>
                    <a:pt x="652" y="389"/>
                  </a:lnTo>
                  <a:lnTo>
                    <a:pt x="660" y="391"/>
                  </a:lnTo>
                  <a:lnTo>
                    <a:pt x="661" y="392"/>
                  </a:lnTo>
                  <a:lnTo>
                    <a:pt x="661" y="393"/>
                  </a:lnTo>
                  <a:lnTo>
                    <a:pt x="661" y="395"/>
                  </a:lnTo>
                  <a:lnTo>
                    <a:pt x="661" y="396"/>
                  </a:lnTo>
                  <a:lnTo>
                    <a:pt x="660" y="397"/>
                  </a:lnTo>
                  <a:lnTo>
                    <a:pt x="660" y="399"/>
                  </a:lnTo>
                  <a:lnTo>
                    <a:pt x="661" y="400"/>
                  </a:lnTo>
                  <a:lnTo>
                    <a:pt x="662" y="403"/>
                  </a:lnTo>
                  <a:lnTo>
                    <a:pt x="662" y="405"/>
                  </a:lnTo>
                  <a:lnTo>
                    <a:pt x="662" y="409"/>
                  </a:lnTo>
                  <a:lnTo>
                    <a:pt x="661" y="412"/>
                  </a:lnTo>
                  <a:lnTo>
                    <a:pt x="660" y="414"/>
                  </a:lnTo>
                  <a:lnTo>
                    <a:pt x="661" y="416"/>
                  </a:lnTo>
                  <a:lnTo>
                    <a:pt x="664" y="416"/>
                  </a:lnTo>
                  <a:lnTo>
                    <a:pt x="665" y="417"/>
                  </a:lnTo>
                  <a:lnTo>
                    <a:pt x="665" y="418"/>
                  </a:lnTo>
                  <a:lnTo>
                    <a:pt x="664" y="418"/>
                  </a:lnTo>
                  <a:lnTo>
                    <a:pt x="664" y="420"/>
                  </a:lnTo>
                  <a:lnTo>
                    <a:pt x="664" y="421"/>
                  </a:lnTo>
                  <a:lnTo>
                    <a:pt x="664" y="422"/>
                  </a:lnTo>
                  <a:lnTo>
                    <a:pt x="665" y="422"/>
                  </a:lnTo>
                  <a:lnTo>
                    <a:pt x="666" y="421"/>
                  </a:lnTo>
                  <a:lnTo>
                    <a:pt x="668" y="422"/>
                  </a:lnTo>
                  <a:lnTo>
                    <a:pt x="672" y="426"/>
                  </a:lnTo>
                  <a:lnTo>
                    <a:pt x="672" y="428"/>
                  </a:lnTo>
                  <a:lnTo>
                    <a:pt x="673" y="429"/>
                  </a:lnTo>
                  <a:lnTo>
                    <a:pt x="673" y="430"/>
                  </a:lnTo>
                  <a:lnTo>
                    <a:pt x="673" y="432"/>
                  </a:lnTo>
                  <a:lnTo>
                    <a:pt x="674" y="432"/>
                  </a:lnTo>
                  <a:lnTo>
                    <a:pt x="673" y="433"/>
                  </a:lnTo>
                  <a:lnTo>
                    <a:pt x="672" y="434"/>
                  </a:lnTo>
                  <a:lnTo>
                    <a:pt x="672" y="436"/>
                  </a:lnTo>
                  <a:lnTo>
                    <a:pt x="670" y="437"/>
                  </a:lnTo>
                  <a:lnTo>
                    <a:pt x="669" y="438"/>
                  </a:lnTo>
                  <a:lnTo>
                    <a:pt x="668" y="438"/>
                  </a:lnTo>
                  <a:lnTo>
                    <a:pt x="665" y="438"/>
                  </a:lnTo>
                  <a:lnTo>
                    <a:pt x="665" y="439"/>
                  </a:lnTo>
                  <a:lnTo>
                    <a:pt x="665" y="441"/>
                  </a:lnTo>
                  <a:lnTo>
                    <a:pt x="664" y="439"/>
                  </a:lnTo>
                  <a:lnTo>
                    <a:pt x="662" y="439"/>
                  </a:lnTo>
                  <a:lnTo>
                    <a:pt x="662" y="441"/>
                  </a:lnTo>
                  <a:lnTo>
                    <a:pt x="661" y="442"/>
                  </a:lnTo>
                  <a:lnTo>
                    <a:pt x="661" y="443"/>
                  </a:lnTo>
                  <a:lnTo>
                    <a:pt x="661" y="445"/>
                  </a:lnTo>
                  <a:lnTo>
                    <a:pt x="661" y="446"/>
                  </a:lnTo>
                  <a:lnTo>
                    <a:pt x="662" y="447"/>
                  </a:lnTo>
                  <a:lnTo>
                    <a:pt x="662" y="450"/>
                  </a:lnTo>
                  <a:lnTo>
                    <a:pt x="664" y="451"/>
                  </a:lnTo>
                  <a:lnTo>
                    <a:pt x="665" y="451"/>
                  </a:lnTo>
                  <a:lnTo>
                    <a:pt x="666" y="451"/>
                  </a:lnTo>
                  <a:lnTo>
                    <a:pt x="668" y="453"/>
                  </a:lnTo>
                  <a:lnTo>
                    <a:pt x="668" y="454"/>
                  </a:lnTo>
                  <a:lnTo>
                    <a:pt x="670" y="454"/>
                  </a:lnTo>
                  <a:lnTo>
                    <a:pt x="670" y="455"/>
                  </a:lnTo>
                  <a:lnTo>
                    <a:pt x="670" y="457"/>
                  </a:lnTo>
                  <a:lnTo>
                    <a:pt x="670" y="458"/>
                  </a:lnTo>
                  <a:lnTo>
                    <a:pt x="670" y="459"/>
                  </a:lnTo>
                  <a:lnTo>
                    <a:pt x="670" y="461"/>
                  </a:lnTo>
                  <a:lnTo>
                    <a:pt x="672" y="463"/>
                  </a:lnTo>
                  <a:lnTo>
                    <a:pt x="672" y="465"/>
                  </a:lnTo>
                  <a:lnTo>
                    <a:pt x="674" y="467"/>
                  </a:lnTo>
                  <a:lnTo>
                    <a:pt x="677" y="468"/>
                  </a:lnTo>
                  <a:lnTo>
                    <a:pt x="677" y="470"/>
                  </a:lnTo>
                  <a:lnTo>
                    <a:pt x="678" y="470"/>
                  </a:lnTo>
                  <a:lnTo>
                    <a:pt x="678" y="471"/>
                  </a:lnTo>
                  <a:lnTo>
                    <a:pt x="678" y="472"/>
                  </a:lnTo>
                  <a:lnTo>
                    <a:pt x="681" y="472"/>
                  </a:lnTo>
                  <a:lnTo>
                    <a:pt x="682" y="474"/>
                  </a:lnTo>
                  <a:lnTo>
                    <a:pt x="681" y="475"/>
                  </a:lnTo>
                  <a:lnTo>
                    <a:pt x="679" y="478"/>
                  </a:lnTo>
                  <a:lnTo>
                    <a:pt x="678" y="479"/>
                  </a:lnTo>
                  <a:lnTo>
                    <a:pt x="678" y="482"/>
                  </a:lnTo>
                  <a:lnTo>
                    <a:pt x="678" y="483"/>
                  </a:lnTo>
                  <a:lnTo>
                    <a:pt x="678" y="484"/>
                  </a:lnTo>
                  <a:lnTo>
                    <a:pt x="677" y="486"/>
                  </a:lnTo>
                  <a:lnTo>
                    <a:pt x="675" y="488"/>
                  </a:lnTo>
                  <a:lnTo>
                    <a:pt x="674" y="487"/>
                  </a:lnTo>
                  <a:lnTo>
                    <a:pt x="672" y="487"/>
                  </a:lnTo>
                  <a:lnTo>
                    <a:pt x="670" y="488"/>
                  </a:lnTo>
                  <a:lnTo>
                    <a:pt x="669" y="490"/>
                  </a:lnTo>
                  <a:lnTo>
                    <a:pt x="669" y="491"/>
                  </a:lnTo>
                  <a:lnTo>
                    <a:pt x="668" y="492"/>
                  </a:lnTo>
                  <a:lnTo>
                    <a:pt x="666" y="492"/>
                  </a:lnTo>
                  <a:lnTo>
                    <a:pt x="665" y="492"/>
                  </a:lnTo>
                  <a:lnTo>
                    <a:pt x="665" y="493"/>
                  </a:lnTo>
                  <a:lnTo>
                    <a:pt x="664" y="495"/>
                  </a:lnTo>
                  <a:lnTo>
                    <a:pt x="662" y="495"/>
                  </a:lnTo>
                  <a:lnTo>
                    <a:pt x="661" y="493"/>
                  </a:lnTo>
                  <a:lnTo>
                    <a:pt x="658" y="492"/>
                  </a:lnTo>
                  <a:lnTo>
                    <a:pt x="658" y="493"/>
                  </a:lnTo>
                  <a:lnTo>
                    <a:pt x="657" y="493"/>
                  </a:lnTo>
                  <a:lnTo>
                    <a:pt x="656" y="493"/>
                  </a:lnTo>
                  <a:lnTo>
                    <a:pt x="654" y="493"/>
                  </a:lnTo>
                  <a:lnTo>
                    <a:pt x="654" y="495"/>
                  </a:lnTo>
                  <a:lnTo>
                    <a:pt x="653" y="495"/>
                  </a:lnTo>
                  <a:lnTo>
                    <a:pt x="652" y="496"/>
                  </a:lnTo>
                  <a:lnTo>
                    <a:pt x="650" y="497"/>
                  </a:lnTo>
                  <a:lnTo>
                    <a:pt x="652" y="499"/>
                  </a:lnTo>
                  <a:lnTo>
                    <a:pt x="653" y="500"/>
                  </a:lnTo>
                  <a:lnTo>
                    <a:pt x="653" y="501"/>
                  </a:lnTo>
                  <a:lnTo>
                    <a:pt x="653" y="503"/>
                  </a:lnTo>
                  <a:lnTo>
                    <a:pt x="654" y="503"/>
                  </a:lnTo>
                  <a:lnTo>
                    <a:pt x="656" y="504"/>
                  </a:lnTo>
                  <a:lnTo>
                    <a:pt x="658" y="504"/>
                  </a:lnTo>
                  <a:lnTo>
                    <a:pt x="658" y="507"/>
                  </a:lnTo>
                  <a:lnTo>
                    <a:pt x="658" y="511"/>
                  </a:lnTo>
                  <a:lnTo>
                    <a:pt x="660" y="512"/>
                  </a:lnTo>
                  <a:lnTo>
                    <a:pt x="661" y="513"/>
                  </a:lnTo>
                  <a:lnTo>
                    <a:pt x="664" y="516"/>
                  </a:lnTo>
                  <a:lnTo>
                    <a:pt x="665" y="516"/>
                  </a:lnTo>
                  <a:lnTo>
                    <a:pt x="668" y="516"/>
                  </a:lnTo>
                  <a:lnTo>
                    <a:pt x="669" y="516"/>
                  </a:lnTo>
                  <a:lnTo>
                    <a:pt x="672" y="517"/>
                  </a:lnTo>
                  <a:lnTo>
                    <a:pt x="673" y="519"/>
                  </a:lnTo>
                  <a:lnTo>
                    <a:pt x="673" y="520"/>
                  </a:lnTo>
                  <a:lnTo>
                    <a:pt x="673" y="521"/>
                  </a:lnTo>
                  <a:lnTo>
                    <a:pt x="673" y="522"/>
                  </a:lnTo>
                  <a:lnTo>
                    <a:pt x="673" y="525"/>
                  </a:lnTo>
                  <a:lnTo>
                    <a:pt x="675" y="529"/>
                  </a:lnTo>
                  <a:lnTo>
                    <a:pt x="675" y="530"/>
                  </a:lnTo>
                  <a:lnTo>
                    <a:pt x="674" y="530"/>
                  </a:lnTo>
                  <a:lnTo>
                    <a:pt x="673" y="529"/>
                  </a:lnTo>
                  <a:lnTo>
                    <a:pt x="672" y="529"/>
                  </a:lnTo>
                  <a:lnTo>
                    <a:pt x="670" y="530"/>
                  </a:lnTo>
                  <a:lnTo>
                    <a:pt x="669" y="532"/>
                  </a:lnTo>
                  <a:lnTo>
                    <a:pt x="669" y="533"/>
                  </a:lnTo>
                  <a:lnTo>
                    <a:pt x="669" y="534"/>
                  </a:lnTo>
                  <a:lnTo>
                    <a:pt x="669" y="536"/>
                  </a:lnTo>
                  <a:lnTo>
                    <a:pt x="666" y="538"/>
                  </a:lnTo>
                  <a:lnTo>
                    <a:pt x="664" y="541"/>
                  </a:lnTo>
                  <a:lnTo>
                    <a:pt x="662" y="542"/>
                  </a:lnTo>
                  <a:lnTo>
                    <a:pt x="664" y="544"/>
                  </a:lnTo>
                  <a:lnTo>
                    <a:pt x="665" y="546"/>
                  </a:lnTo>
                  <a:lnTo>
                    <a:pt x="666" y="547"/>
                  </a:lnTo>
                  <a:lnTo>
                    <a:pt x="668" y="549"/>
                  </a:lnTo>
                  <a:lnTo>
                    <a:pt x="666" y="550"/>
                  </a:lnTo>
                  <a:lnTo>
                    <a:pt x="665" y="550"/>
                  </a:lnTo>
                  <a:lnTo>
                    <a:pt x="665" y="553"/>
                  </a:lnTo>
                  <a:lnTo>
                    <a:pt x="665" y="554"/>
                  </a:lnTo>
                  <a:lnTo>
                    <a:pt x="665" y="555"/>
                  </a:lnTo>
                  <a:lnTo>
                    <a:pt x="666" y="557"/>
                  </a:lnTo>
                  <a:lnTo>
                    <a:pt x="668" y="559"/>
                  </a:lnTo>
                  <a:lnTo>
                    <a:pt x="669" y="561"/>
                  </a:lnTo>
                  <a:lnTo>
                    <a:pt x="670" y="562"/>
                  </a:lnTo>
                  <a:lnTo>
                    <a:pt x="670" y="563"/>
                  </a:lnTo>
                  <a:lnTo>
                    <a:pt x="672" y="565"/>
                  </a:lnTo>
                  <a:lnTo>
                    <a:pt x="673" y="565"/>
                  </a:lnTo>
                  <a:lnTo>
                    <a:pt x="674" y="565"/>
                  </a:lnTo>
                  <a:lnTo>
                    <a:pt x="675" y="565"/>
                  </a:lnTo>
                  <a:lnTo>
                    <a:pt x="678" y="566"/>
                  </a:lnTo>
                  <a:lnTo>
                    <a:pt x="681" y="567"/>
                  </a:lnTo>
                  <a:lnTo>
                    <a:pt x="687" y="571"/>
                  </a:lnTo>
                  <a:lnTo>
                    <a:pt x="689" y="571"/>
                  </a:lnTo>
                  <a:lnTo>
                    <a:pt x="690" y="571"/>
                  </a:lnTo>
                  <a:lnTo>
                    <a:pt x="690" y="573"/>
                  </a:lnTo>
                  <a:lnTo>
                    <a:pt x="691" y="573"/>
                  </a:lnTo>
                  <a:lnTo>
                    <a:pt x="691" y="574"/>
                  </a:lnTo>
                  <a:lnTo>
                    <a:pt x="693" y="574"/>
                  </a:lnTo>
                  <a:lnTo>
                    <a:pt x="694" y="574"/>
                  </a:lnTo>
                  <a:lnTo>
                    <a:pt x="703" y="571"/>
                  </a:lnTo>
                  <a:lnTo>
                    <a:pt x="704" y="571"/>
                  </a:lnTo>
                  <a:lnTo>
                    <a:pt x="707" y="570"/>
                  </a:lnTo>
                  <a:lnTo>
                    <a:pt x="708" y="570"/>
                  </a:lnTo>
                  <a:lnTo>
                    <a:pt x="708" y="573"/>
                  </a:lnTo>
                  <a:lnTo>
                    <a:pt x="708" y="574"/>
                  </a:lnTo>
                  <a:lnTo>
                    <a:pt x="710" y="574"/>
                  </a:lnTo>
                  <a:lnTo>
                    <a:pt x="711" y="575"/>
                  </a:lnTo>
                  <a:lnTo>
                    <a:pt x="711" y="578"/>
                  </a:lnTo>
                  <a:lnTo>
                    <a:pt x="710" y="578"/>
                  </a:lnTo>
                  <a:lnTo>
                    <a:pt x="710" y="579"/>
                  </a:lnTo>
                  <a:lnTo>
                    <a:pt x="708" y="579"/>
                  </a:lnTo>
                  <a:lnTo>
                    <a:pt x="708" y="580"/>
                  </a:lnTo>
                  <a:lnTo>
                    <a:pt x="708" y="582"/>
                  </a:lnTo>
                  <a:lnTo>
                    <a:pt x="707" y="583"/>
                  </a:lnTo>
                  <a:lnTo>
                    <a:pt x="706" y="584"/>
                  </a:lnTo>
                  <a:lnTo>
                    <a:pt x="703" y="587"/>
                  </a:lnTo>
                  <a:lnTo>
                    <a:pt x="702" y="588"/>
                  </a:lnTo>
                  <a:lnTo>
                    <a:pt x="699" y="592"/>
                  </a:lnTo>
                  <a:lnTo>
                    <a:pt x="699" y="594"/>
                  </a:lnTo>
                  <a:lnTo>
                    <a:pt x="699" y="595"/>
                  </a:lnTo>
                  <a:lnTo>
                    <a:pt x="700" y="599"/>
                  </a:lnTo>
                  <a:lnTo>
                    <a:pt x="699" y="600"/>
                  </a:lnTo>
                  <a:lnTo>
                    <a:pt x="699" y="601"/>
                  </a:lnTo>
                  <a:lnTo>
                    <a:pt x="698" y="601"/>
                  </a:lnTo>
                  <a:lnTo>
                    <a:pt x="697" y="603"/>
                  </a:lnTo>
                  <a:lnTo>
                    <a:pt x="695" y="603"/>
                  </a:lnTo>
                  <a:lnTo>
                    <a:pt x="695" y="601"/>
                  </a:lnTo>
                  <a:lnTo>
                    <a:pt x="694" y="601"/>
                  </a:lnTo>
                  <a:lnTo>
                    <a:pt x="694" y="603"/>
                  </a:lnTo>
                  <a:lnTo>
                    <a:pt x="694" y="604"/>
                  </a:lnTo>
                  <a:lnTo>
                    <a:pt x="694" y="605"/>
                  </a:lnTo>
                  <a:lnTo>
                    <a:pt x="693" y="605"/>
                  </a:lnTo>
                  <a:lnTo>
                    <a:pt x="691" y="605"/>
                  </a:lnTo>
                  <a:lnTo>
                    <a:pt x="691" y="607"/>
                  </a:lnTo>
                  <a:lnTo>
                    <a:pt x="690" y="607"/>
                  </a:lnTo>
                  <a:lnTo>
                    <a:pt x="689" y="605"/>
                  </a:lnTo>
                  <a:lnTo>
                    <a:pt x="687" y="605"/>
                  </a:lnTo>
                  <a:lnTo>
                    <a:pt x="686" y="607"/>
                  </a:lnTo>
                  <a:lnTo>
                    <a:pt x="686" y="608"/>
                  </a:lnTo>
                  <a:lnTo>
                    <a:pt x="685" y="609"/>
                  </a:lnTo>
                  <a:lnTo>
                    <a:pt x="683" y="609"/>
                  </a:lnTo>
                  <a:lnTo>
                    <a:pt x="682" y="608"/>
                  </a:lnTo>
                  <a:lnTo>
                    <a:pt x="682" y="609"/>
                  </a:lnTo>
                  <a:lnTo>
                    <a:pt x="681" y="609"/>
                  </a:lnTo>
                  <a:lnTo>
                    <a:pt x="679" y="611"/>
                  </a:lnTo>
                  <a:lnTo>
                    <a:pt x="679" y="613"/>
                  </a:lnTo>
                  <a:lnTo>
                    <a:pt x="679" y="615"/>
                  </a:lnTo>
                  <a:lnTo>
                    <a:pt x="679" y="616"/>
                  </a:lnTo>
                  <a:lnTo>
                    <a:pt x="681" y="616"/>
                  </a:lnTo>
                  <a:lnTo>
                    <a:pt x="681" y="617"/>
                  </a:lnTo>
                  <a:lnTo>
                    <a:pt x="679" y="617"/>
                  </a:lnTo>
                  <a:lnTo>
                    <a:pt x="679" y="616"/>
                  </a:lnTo>
                  <a:lnTo>
                    <a:pt x="678" y="616"/>
                  </a:lnTo>
                  <a:lnTo>
                    <a:pt x="677" y="616"/>
                  </a:lnTo>
                  <a:lnTo>
                    <a:pt x="675" y="617"/>
                  </a:lnTo>
                  <a:lnTo>
                    <a:pt x="674" y="619"/>
                  </a:lnTo>
                  <a:lnTo>
                    <a:pt x="674" y="617"/>
                  </a:lnTo>
                  <a:lnTo>
                    <a:pt x="673" y="617"/>
                  </a:lnTo>
                  <a:lnTo>
                    <a:pt x="672" y="617"/>
                  </a:lnTo>
                  <a:lnTo>
                    <a:pt x="670" y="619"/>
                  </a:lnTo>
                  <a:lnTo>
                    <a:pt x="669" y="619"/>
                  </a:lnTo>
                  <a:lnTo>
                    <a:pt x="669" y="620"/>
                  </a:lnTo>
                  <a:lnTo>
                    <a:pt x="669" y="621"/>
                  </a:lnTo>
                  <a:lnTo>
                    <a:pt x="670" y="621"/>
                  </a:lnTo>
                  <a:lnTo>
                    <a:pt x="668" y="624"/>
                  </a:lnTo>
                  <a:lnTo>
                    <a:pt x="668" y="625"/>
                  </a:lnTo>
                  <a:lnTo>
                    <a:pt x="666" y="627"/>
                  </a:lnTo>
                  <a:lnTo>
                    <a:pt x="665" y="627"/>
                  </a:lnTo>
                  <a:lnTo>
                    <a:pt x="664" y="627"/>
                  </a:lnTo>
                  <a:lnTo>
                    <a:pt x="665" y="628"/>
                  </a:lnTo>
                  <a:lnTo>
                    <a:pt x="664" y="628"/>
                  </a:lnTo>
                  <a:lnTo>
                    <a:pt x="662" y="628"/>
                  </a:lnTo>
                  <a:lnTo>
                    <a:pt x="661" y="629"/>
                  </a:lnTo>
                  <a:lnTo>
                    <a:pt x="661" y="628"/>
                  </a:lnTo>
                  <a:lnTo>
                    <a:pt x="660" y="628"/>
                  </a:lnTo>
                  <a:lnTo>
                    <a:pt x="658" y="629"/>
                  </a:lnTo>
                  <a:lnTo>
                    <a:pt x="658" y="630"/>
                  </a:lnTo>
                  <a:lnTo>
                    <a:pt x="657" y="632"/>
                  </a:lnTo>
                  <a:lnTo>
                    <a:pt x="657" y="633"/>
                  </a:lnTo>
                  <a:lnTo>
                    <a:pt x="656" y="633"/>
                  </a:lnTo>
                  <a:lnTo>
                    <a:pt x="654" y="633"/>
                  </a:lnTo>
                  <a:lnTo>
                    <a:pt x="654" y="634"/>
                  </a:lnTo>
                  <a:lnTo>
                    <a:pt x="654" y="636"/>
                  </a:lnTo>
                  <a:lnTo>
                    <a:pt x="653" y="636"/>
                  </a:lnTo>
                  <a:lnTo>
                    <a:pt x="652" y="637"/>
                  </a:lnTo>
                  <a:lnTo>
                    <a:pt x="650" y="637"/>
                  </a:lnTo>
                  <a:lnTo>
                    <a:pt x="650" y="638"/>
                  </a:lnTo>
                  <a:lnTo>
                    <a:pt x="652" y="638"/>
                  </a:lnTo>
                  <a:lnTo>
                    <a:pt x="654" y="637"/>
                  </a:lnTo>
                  <a:lnTo>
                    <a:pt x="656" y="638"/>
                  </a:lnTo>
                  <a:lnTo>
                    <a:pt x="656" y="640"/>
                  </a:lnTo>
                  <a:lnTo>
                    <a:pt x="654" y="641"/>
                  </a:lnTo>
                  <a:lnTo>
                    <a:pt x="654" y="642"/>
                  </a:lnTo>
                  <a:lnTo>
                    <a:pt x="656" y="644"/>
                  </a:lnTo>
                  <a:lnTo>
                    <a:pt x="654" y="645"/>
                  </a:lnTo>
                  <a:lnTo>
                    <a:pt x="653" y="645"/>
                  </a:lnTo>
                  <a:lnTo>
                    <a:pt x="652" y="645"/>
                  </a:lnTo>
                  <a:lnTo>
                    <a:pt x="652" y="646"/>
                  </a:lnTo>
                  <a:lnTo>
                    <a:pt x="650" y="646"/>
                  </a:lnTo>
                  <a:lnTo>
                    <a:pt x="650" y="645"/>
                  </a:lnTo>
                  <a:lnTo>
                    <a:pt x="649" y="645"/>
                  </a:lnTo>
                  <a:lnTo>
                    <a:pt x="646" y="645"/>
                  </a:lnTo>
                  <a:lnTo>
                    <a:pt x="646" y="646"/>
                  </a:lnTo>
                  <a:lnTo>
                    <a:pt x="645" y="648"/>
                  </a:lnTo>
                  <a:lnTo>
                    <a:pt x="644" y="648"/>
                  </a:lnTo>
                  <a:lnTo>
                    <a:pt x="643" y="648"/>
                  </a:lnTo>
                  <a:lnTo>
                    <a:pt x="640" y="648"/>
                  </a:lnTo>
                  <a:lnTo>
                    <a:pt x="639" y="648"/>
                  </a:lnTo>
                  <a:lnTo>
                    <a:pt x="637" y="649"/>
                  </a:lnTo>
                  <a:lnTo>
                    <a:pt x="637" y="650"/>
                  </a:lnTo>
                  <a:lnTo>
                    <a:pt x="637" y="652"/>
                  </a:lnTo>
                  <a:lnTo>
                    <a:pt x="637" y="653"/>
                  </a:lnTo>
                  <a:lnTo>
                    <a:pt x="636" y="653"/>
                  </a:lnTo>
                  <a:lnTo>
                    <a:pt x="635" y="652"/>
                  </a:lnTo>
                  <a:lnTo>
                    <a:pt x="633" y="652"/>
                  </a:lnTo>
                  <a:lnTo>
                    <a:pt x="632" y="650"/>
                  </a:lnTo>
                  <a:lnTo>
                    <a:pt x="631" y="650"/>
                  </a:lnTo>
                  <a:lnTo>
                    <a:pt x="629" y="650"/>
                  </a:lnTo>
                  <a:lnTo>
                    <a:pt x="628" y="652"/>
                  </a:lnTo>
                  <a:lnTo>
                    <a:pt x="627" y="653"/>
                  </a:lnTo>
                  <a:lnTo>
                    <a:pt x="627" y="654"/>
                  </a:lnTo>
                  <a:lnTo>
                    <a:pt x="627" y="655"/>
                  </a:lnTo>
                  <a:lnTo>
                    <a:pt x="627" y="657"/>
                  </a:lnTo>
                  <a:lnTo>
                    <a:pt x="628" y="655"/>
                  </a:lnTo>
                  <a:lnTo>
                    <a:pt x="628" y="657"/>
                  </a:lnTo>
                  <a:lnTo>
                    <a:pt x="627" y="657"/>
                  </a:lnTo>
                  <a:lnTo>
                    <a:pt x="623" y="657"/>
                  </a:lnTo>
                  <a:lnTo>
                    <a:pt x="624" y="655"/>
                  </a:lnTo>
                  <a:lnTo>
                    <a:pt x="625" y="655"/>
                  </a:lnTo>
                  <a:lnTo>
                    <a:pt x="624" y="654"/>
                  </a:lnTo>
                  <a:lnTo>
                    <a:pt x="624" y="653"/>
                  </a:lnTo>
                  <a:lnTo>
                    <a:pt x="623" y="653"/>
                  </a:lnTo>
                  <a:lnTo>
                    <a:pt x="620" y="653"/>
                  </a:lnTo>
                  <a:lnTo>
                    <a:pt x="619" y="653"/>
                  </a:lnTo>
                  <a:lnTo>
                    <a:pt x="619" y="652"/>
                  </a:lnTo>
                  <a:lnTo>
                    <a:pt x="616" y="652"/>
                  </a:lnTo>
                  <a:lnTo>
                    <a:pt x="615" y="652"/>
                  </a:lnTo>
                  <a:lnTo>
                    <a:pt x="614" y="650"/>
                  </a:lnTo>
                  <a:lnTo>
                    <a:pt x="614" y="649"/>
                  </a:lnTo>
                  <a:lnTo>
                    <a:pt x="612" y="649"/>
                  </a:lnTo>
                  <a:lnTo>
                    <a:pt x="611" y="650"/>
                  </a:lnTo>
                  <a:lnTo>
                    <a:pt x="612" y="652"/>
                  </a:lnTo>
                  <a:lnTo>
                    <a:pt x="614" y="653"/>
                  </a:lnTo>
                  <a:lnTo>
                    <a:pt x="615" y="653"/>
                  </a:lnTo>
                  <a:lnTo>
                    <a:pt x="614" y="654"/>
                  </a:lnTo>
                  <a:lnTo>
                    <a:pt x="612" y="654"/>
                  </a:lnTo>
                  <a:lnTo>
                    <a:pt x="611" y="654"/>
                  </a:lnTo>
                  <a:lnTo>
                    <a:pt x="610" y="654"/>
                  </a:lnTo>
                  <a:lnTo>
                    <a:pt x="610" y="655"/>
                  </a:lnTo>
                  <a:lnTo>
                    <a:pt x="607" y="655"/>
                  </a:lnTo>
                  <a:lnTo>
                    <a:pt x="606" y="654"/>
                  </a:lnTo>
                  <a:lnTo>
                    <a:pt x="604" y="653"/>
                  </a:lnTo>
                  <a:lnTo>
                    <a:pt x="606" y="653"/>
                  </a:lnTo>
                  <a:lnTo>
                    <a:pt x="607" y="652"/>
                  </a:lnTo>
                  <a:lnTo>
                    <a:pt x="606" y="650"/>
                  </a:lnTo>
                  <a:lnTo>
                    <a:pt x="604" y="650"/>
                  </a:lnTo>
                  <a:lnTo>
                    <a:pt x="604" y="649"/>
                  </a:lnTo>
                  <a:lnTo>
                    <a:pt x="603" y="649"/>
                  </a:lnTo>
                  <a:lnTo>
                    <a:pt x="602" y="649"/>
                  </a:lnTo>
                  <a:lnTo>
                    <a:pt x="600" y="648"/>
                  </a:lnTo>
                  <a:lnTo>
                    <a:pt x="599" y="646"/>
                  </a:lnTo>
                  <a:lnTo>
                    <a:pt x="599" y="645"/>
                  </a:lnTo>
                  <a:lnTo>
                    <a:pt x="599" y="645"/>
                  </a:lnTo>
                  <a:lnTo>
                    <a:pt x="598" y="645"/>
                  </a:lnTo>
                  <a:lnTo>
                    <a:pt x="596" y="645"/>
                  </a:lnTo>
                  <a:lnTo>
                    <a:pt x="596" y="646"/>
                  </a:lnTo>
                  <a:lnTo>
                    <a:pt x="595" y="646"/>
                  </a:lnTo>
                  <a:lnTo>
                    <a:pt x="594" y="646"/>
                  </a:lnTo>
                  <a:lnTo>
                    <a:pt x="594" y="645"/>
                  </a:lnTo>
                  <a:lnTo>
                    <a:pt x="593" y="644"/>
                  </a:lnTo>
                  <a:lnTo>
                    <a:pt x="591" y="642"/>
                  </a:lnTo>
                  <a:lnTo>
                    <a:pt x="591" y="644"/>
                  </a:lnTo>
                  <a:lnTo>
                    <a:pt x="590" y="644"/>
                  </a:lnTo>
                  <a:lnTo>
                    <a:pt x="587" y="644"/>
                  </a:lnTo>
                  <a:lnTo>
                    <a:pt x="586" y="644"/>
                  </a:lnTo>
                  <a:lnTo>
                    <a:pt x="585" y="642"/>
                  </a:lnTo>
                  <a:lnTo>
                    <a:pt x="583" y="642"/>
                  </a:lnTo>
                  <a:lnTo>
                    <a:pt x="582" y="644"/>
                  </a:lnTo>
                  <a:lnTo>
                    <a:pt x="581" y="642"/>
                  </a:lnTo>
                  <a:lnTo>
                    <a:pt x="581" y="641"/>
                  </a:lnTo>
                  <a:lnTo>
                    <a:pt x="582" y="640"/>
                  </a:lnTo>
                  <a:lnTo>
                    <a:pt x="582" y="638"/>
                  </a:lnTo>
                  <a:lnTo>
                    <a:pt x="582" y="637"/>
                  </a:lnTo>
                  <a:lnTo>
                    <a:pt x="581" y="637"/>
                  </a:lnTo>
                  <a:lnTo>
                    <a:pt x="581" y="634"/>
                  </a:lnTo>
                  <a:lnTo>
                    <a:pt x="578" y="633"/>
                  </a:lnTo>
                  <a:lnTo>
                    <a:pt x="574" y="634"/>
                  </a:lnTo>
                  <a:lnTo>
                    <a:pt x="570" y="634"/>
                  </a:lnTo>
                  <a:lnTo>
                    <a:pt x="567" y="636"/>
                  </a:lnTo>
                  <a:lnTo>
                    <a:pt x="566" y="634"/>
                  </a:lnTo>
                  <a:lnTo>
                    <a:pt x="564" y="634"/>
                  </a:lnTo>
                  <a:lnTo>
                    <a:pt x="564" y="633"/>
                  </a:lnTo>
                  <a:lnTo>
                    <a:pt x="562" y="630"/>
                  </a:lnTo>
                  <a:lnTo>
                    <a:pt x="564" y="628"/>
                  </a:lnTo>
                  <a:lnTo>
                    <a:pt x="566" y="628"/>
                  </a:lnTo>
                  <a:lnTo>
                    <a:pt x="569" y="628"/>
                  </a:lnTo>
                  <a:lnTo>
                    <a:pt x="571" y="627"/>
                  </a:lnTo>
                  <a:lnTo>
                    <a:pt x="573" y="625"/>
                  </a:lnTo>
                  <a:lnTo>
                    <a:pt x="574" y="623"/>
                  </a:lnTo>
                  <a:lnTo>
                    <a:pt x="574" y="621"/>
                  </a:lnTo>
                  <a:lnTo>
                    <a:pt x="571" y="623"/>
                  </a:lnTo>
                  <a:lnTo>
                    <a:pt x="570" y="623"/>
                  </a:lnTo>
                  <a:lnTo>
                    <a:pt x="569" y="623"/>
                  </a:lnTo>
                  <a:lnTo>
                    <a:pt x="567" y="621"/>
                  </a:lnTo>
                  <a:lnTo>
                    <a:pt x="567" y="620"/>
                  </a:lnTo>
                  <a:lnTo>
                    <a:pt x="567" y="619"/>
                  </a:lnTo>
                  <a:lnTo>
                    <a:pt x="567" y="619"/>
                  </a:lnTo>
                  <a:lnTo>
                    <a:pt x="566" y="619"/>
                  </a:lnTo>
                  <a:lnTo>
                    <a:pt x="565" y="619"/>
                  </a:lnTo>
                  <a:lnTo>
                    <a:pt x="565" y="617"/>
                  </a:lnTo>
                  <a:lnTo>
                    <a:pt x="564" y="616"/>
                  </a:lnTo>
                  <a:lnTo>
                    <a:pt x="564" y="617"/>
                  </a:lnTo>
                  <a:lnTo>
                    <a:pt x="564" y="619"/>
                  </a:lnTo>
                  <a:lnTo>
                    <a:pt x="562" y="619"/>
                  </a:lnTo>
                  <a:lnTo>
                    <a:pt x="562" y="620"/>
                  </a:lnTo>
                  <a:lnTo>
                    <a:pt x="564" y="621"/>
                  </a:lnTo>
                  <a:lnTo>
                    <a:pt x="564" y="623"/>
                  </a:lnTo>
                  <a:lnTo>
                    <a:pt x="565" y="623"/>
                  </a:lnTo>
                  <a:lnTo>
                    <a:pt x="566" y="625"/>
                  </a:lnTo>
                  <a:lnTo>
                    <a:pt x="565" y="627"/>
                  </a:lnTo>
                  <a:lnTo>
                    <a:pt x="564" y="628"/>
                  </a:lnTo>
                  <a:lnTo>
                    <a:pt x="562" y="628"/>
                  </a:lnTo>
                  <a:lnTo>
                    <a:pt x="561" y="628"/>
                  </a:lnTo>
                  <a:lnTo>
                    <a:pt x="558" y="627"/>
                  </a:lnTo>
                  <a:lnTo>
                    <a:pt x="557" y="627"/>
                  </a:lnTo>
                  <a:lnTo>
                    <a:pt x="556" y="628"/>
                  </a:lnTo>
                  <a:lnTo>
                    <a:pt x="554" y="628"/>
                  </a:lnTo>
                  <a:lnTo>
                    <a:pt x="553" y="629"/>
                  </a:lnTo>
                  <a:lnTo>
                    <a:pt x="554" y="629"/>
                  </a:lnTo>
                  <a:lnTo>
                    <a:pt x="554" y="630"/>
                  </a:lnTo>
                  <a:lnTo>
                    <a:pt x="554" y="632"/>
                  </a:lnTo>
                  <a:lnTo>
                    <a:pt x="557" y="632"/>
                  </a:lnTo>
                  <a:lnTo>
                    <a:pt x="556" y="633"/>
                  </a:lnTo>
                  <a:lnTo>
                    <a:pt x="554" y="634"/>
                  </a:lnTo>
                  <a:lnTo>
                    <a:pt x="553" y="633"/>
                  </a:lnTo>
                  <a:lnTo>
                    <a:pt x="553" y="630"/>
                  </a:lnTo>
                  <a:lnTo>
                    <a:pt x="550" y="629"/>
                  </a:lnTo>
                  <a:lnTo>
                    <a:pt x="548" y="628"/>
                  </a:lnTo>
                  <a:lnTo>
                    <a:pt x="548" y="625"/>
                  </a:lnTo>
                  <a:lnTo>
                    <a:pt x="548" y="621"/>
                  </a:lnTo>
                  <a:lnTo>
                    <a:pt x="548" y="620"/>
                  </a:lnTo>
                  <a:lnTo>
                    <a:pt x="546" y="619"/>
                  </a:lnTo>
                  <a:lnTo>
                    <a:pt x="546" y="617"/>
                  </a:lnTo>
                  <a:lnTo>
                    <a:pt x="545" y="616"/>
                  </a:lnTo>
                  <a:lnTo>
                    <a:pt x="545" y="615"/>
                  </a:lnTo>
                  <a:lnTo>
                    <a:pt x="545" y="616"/>
                  </a:lnTo>
                  <a:lnTo>
                    <a:pt x="546" y="619"/>
                  </a:lnTo>
                  <a:lnTo>
                    <a:pt x="546" y="625"/>
                  </a:lnTo>
                  <a:lnTo>
                    <a:pt x="548" y="628"/>
                  </a:lnTo>
                  <a:lnTo>
                    <a:pt x="549" y="629"/>
                  </a:lnTo>
                  <a:lnTo>
                    <a:pt x="550" y="630"/>
                  </a:lnTo>
                  <a:lnTo>
                    <a:pt x="552" y="632"/>
                  </a:lnTo>
                  <a:lnTo>
                    <a:pt x="552" y="633"/>
                  </a:lnTo>
                  <a:lnTo>
                    <a:pt x="550" y="633"/>
                  </a:lnTo>
                  <a:lnTo>
                    <a:pt x="542" y="633"/>
                  </a:lnTo>
                  <a:lnTo>
                    <a:pt x="539" y="632"/>
                  </a:lnTo>
                  <a:lnTo>
                    <a:pt x="537" y="632"/>
                  </a:lnTo>
                  <a:lnTo>
                    <a:pt x="537" y="630"/>
                  </a:lnTo>
                  <a:lnTo>
                    <a:pt x="539" y="629"/>
                  </a:lnTo>
                  <a:lnTo>
                    <a:pt x="539" y="628"/>
                  </a:lnTo>
                  <a:lnTo>
                    <a:pt x="539" y="627"/>
                  </a:lnTo>
                  <a:lnTo>
                    <a:pt x="537" y="625"/>
                  </a:lnTo>
                  <a:lnTo>
                    <a:pt x="536" y="625"/>
                  </a:lnTo>
                  <a:lnTo>
                    <a:pt x="529" y="625"/>
                  </a:lnTo>
                  <a:lnTo>
                    <a:pt x="517" y="624"/>
                  </a:lnTo>
                  <a:lnTo>
                    <a:pt x="516" y="624"/>
                  </a:lnTo>
                  <a:lnTo>
                    <a:pt x="515" y="624"/>
                  </a:lnTo>
                  <a:lnTo>
                    <a:pt x="514" y="623"/>
                  </a:lnTo>
                  <a:lnTo>
                    <a:pt x="512" y="620"/>
                  </a:lnTo>
                  <a:lnTo>
                    <a:pt x="514" y="619"/>
                  </a:lnTo>
                  <a:lnTo>
                    <a:pt x="512" y="617"/>
                  </a:lnTo>
                  <a:lnTo>
                    <a:pt x="508" y="617"/>
                  </a:lnTo>
                  <a:lnTo>
                    <a:pt x="506" y="617"/>
                  </a:lnTo>
                  <a:lnTo>
                    <a:pt x="504" y="619"/>
                  </a:lnTo>
                  <a:lnTo>
                    <a:pt x="492" y="628"/>
                  </a:lnTo>
                  <a:lnTo>
                    <a:pt x="486" y="632"/>
                  </a:lnTo>
                  <a:lnTo>
                    <a:pt x="483" y="633"/>
                  </a:lnTo>
                  <a:lnTo>
                    <a:pt x="479" y="637"/>
                  </a:lnTo>
                  <a:lnTo>
                    <a:pt x="478" y="638"/>
                  </a:lnTo>
                  <a:lnTo>
                    <a:pt x="475" y="637"/>
                  </a:lnTo>
                  <a:lnTo>
                    <a:pt x="474" y="637"/>
                  </a:lnTo>
                  <a:lnTo>
                    <a:pt x="473" y="637"/>
                  </a:lnTo>
                  <a:lnTo>
                    <a:pt x="469" y="638"/>
                  </a:lnTo>
                  <a:lnTo>
                    <a:pt x="465" y="642"/>
                  </a:lnTo>
                  <a:lnTo>
                    <a:pt x="463" y="644"/>
                  </a:lnTo>
                  <a:lnTo>
                    <a:pt x="462" y="645"/>
                  </a:lnTo>
                  <a:lnTo>
                    <a:pt x="461" y="646"/>
                  </a:lnTo>
                  <a:lnTo>
                    <a:pt x="461" y="648"/>
                  </a:lnTo>
                  <a:lnTo>
                    <a:pt x="460" y="649"/>
                  </a:lnTo>
                  <a:lnTo>
                    <a:pt x="458" y="650"/>
                  </a:lnTo>
                  <a:lnTo>
                    <a:pt x="457" y="652"/>
                  </a:lnTo>
                  <a:lnTo>
                    <a:pt x="457" y="653"/>
                  </a:lnTo>
                  <a:lnTo>
                    <a:pt x="457" y="654"/>
                  </a:lnTo>
                  <a:lnTo>
                    <a:pt x="456" y="655"/>
                  </a:lnTo>
                  <a:lnTo>
                    <a:pt x="454" y="657"/>
                  </a:lnTo>
                  <a:lnTo>
                    <a:pt x="454" y="659"/>
                  </a:lnTo>
                  <a:lnTo>
                    <a:pt x="454" y="661"/>
                  </a:lnTo>
                  <a:lnTo>
                    <a:pt x="453" y="662"/>
                  </a:lnTo>
                  <a:lnTo>
                    <a:pt x="453" y="665"/>
                  </a:lnTo>
                  <a:lnTo>
                    <a:pt x="454" y="665"/>
                  </a:lnTo>
                  <a:lnTo>
                    <a:pt x="454" y="667"/>
                  </a:lnTo>
                  <a:lnTo>
                    <a:pt x="453" y="670"/>
                  </a:lnTo>
                  <a:lnTo>
                    <a:pt x="453" y="675"/>
                  </a:lnTo>
                  <a:lnTo>
                    <a:pt x="453" y="678"/>
                  </a:lnTo>
                  <a:lnTo>
                    <a:pt x="453" y="681"/>
                  </a:lnTo>
                  <a:lnTo>
                    <a:pt x="453" y="683"/>
                  </a:lnTo>
                  <a:lnTo>
                    <a:pt x="453" y="687"/>
                  </a:lnTo>
                  <a:lnTo>
                    <a:pt x="453" y="691"/>
                  </a:lnTo>
                  <a:lnTo>
                    <a:pt x="454" y="694"/>
                  </a:lnTo>
                  <a:lnTo>
                    <a:pt x="456" y="695"/>
                  </a:lnTo>
                  <a:lnTo>
                    <a:pt x="457" y="695"/>
                  </a:lnTo>
                  <a:lnTo>
                    <a:pt x="458" y="695"/>
                  </a:lnTo>
                  <a:lnTo>
                    <a:pt x="460" y="696"/>
                  </a:lnTo>
                  <a:lnTo>
                    <a:pt x="460" y="698"/>
                  </a:lnTo>
                  <a:lnTo>
                    <a:pt x="460" y="699"/>
                  </a:lnTo>
                  <a:lnTo>
                    <a:pt x="461" y="700"/>
                  </a:lnTo>
                  <a:lnTo>
                    <a:pt x="461" y="702"/>
                  </a:lnTo>
                  <a:lnTo>
                    <a:pt x="458" y="702"/>
                  </a:lnTo>
                  <a:lnTo>
                    <a:pt x="457" y="702"/>
                  </a:lnTo>
                  <a:lnTo>
                    <a:pt x="456" y="702"/>
                  </a:lnTo>
                  <a:lnTo>
                    <a:pt x="454" y="702"/>
                  </a:lnTo>
                  <a:lnTo>
                    <a:pt x="453" y="700"/>
                  </a:lnTo>
                  <a:lnTo>
                    <a:pt x="453" y="700"/>
                  </a:lnTo>
                  <a:lnTo>
                    <a:pt x="452" y="700"/>
                  </a:lnTo>
                  <a:lnTo>
                    <a:pt x="450" y="700"/>
                  </a:lnTo>
                  <a:lnTo>
                    <a:pt x="449" y="700"/>
                  </a:lnTo>
                  <a:lnTo>
                    <a:pt x="446" y="700"/>
                  </a:lnTo>
                  <a:lnTo>
                    <a:pt x="445" y="700"/>
                  </a:lnTo>
                  <a:lnTo>
                    <a:pt x="444" y="700"/>
                  </a:lnTo>
                  <a:lnTo>
                    <a:pt x="442" y="700"/>
                  </a:lnTo>
                  <a:lnTo>
                    <a:pt x="442" y="700"/>
                  </a:lnTo>
                  <a:lnTo>
                    <a:pt x="441" y="703"/>
                  </a:lnTo>
                  <a:lnTo>
                    <a:pt x="440" y="703"/>
                  </a:lnTo>
                  <a:lnTo>
                    <a:pt x="438" y="703"/>
                  </a:lnTo>
                  <a:lnTo>
                    <a:pt x="436" y="703"/>
                  </a:lnTo>
                  <a:lnTo>
                    <a:pt x="435" y="703"/>
                  </a:lnTo>
                  <a:lnTo>
                    <a:pt x="432" y="706"/>
                  </a:lnTo>
                  <a:lnTo>
                    <a:pt x="432" y="708"/>
                  </a:lnTo>
                  <a:lnTo>
                    <a:pt x="433" y="708"/>
                  </a:lnTo>
                  <a:lnTo>
                    <a:pt x="431" y="709"/>
                  </a:lnTo>
                  <a:lnTo>
                    <a:pt x="429" y="708"/>
                  </a:lnTo>
                  <a:lnTo>
                    <a:pt x="427" y="708"/>
                  </a:lnTo>
                  <a:lnTo>
                    <a:pt x="425" y="708"/>
                  </a:lnTo>
                  <a:lnTo>
                    <a:pt x="425" y="709"/>
                  </a:lnTo>
                  <a:lnTo>
                    <a:pt x="424" y="709"/>
                  </a:lnTo>
                  <a:lnTo>
                    <a:pt x="423" y="709"/>
                  </a:lnTo>
                  <a:lnTo>
                    <a:pt x="421" y="708"/>
                  </a:lnTo>
                  <a:lnTo>
                    <a:pt x="420" y="708"/>
                  </a:lnTo>
                  <a:lnTo>
                    <a:pt x="419" y="707"/>
                  </a:lnTo>
                  <a:lnTo>
                    <a:pt x="419" y="706"/>
                  </a:lnTo>
                  <a:lnTo>
                    <a:pt x="417" y="706"/>
                  </a:lnTo>
                  <a:lnTo>
                    <a:pt x="416" y="704"/>
                  </a:lnTo>
                  <a:lnTo>
                    <a:pt x="412" y="703"/>
                  </a:lnTo>
                  <a:lnTo>
                    <a:pt x="411" y="702"/>
                  </a:lnTo>
                  <a:lnTo>
                    <a:pt x="410" y="702"/>
                  </a:lnTo>
                  <a:lnTo>
                    <a:pt x="407" y="703"/>
                  </a:lnTo>
                  <a:lnTo>
                    <a:pt x="404" y="703"/>
                  </a:lnTo>
                  <a:lnTo>
                    <a:pt x="403" y="703"/>
                  </a:lnTo>
                  <a:lnTo>
                    <a:pt x="403" y="704"/>
                  </a:lnTo>
                  <a:lnTo>
                    <a:pt x="402" y="704"/>
                  </a:lnTo>
                  <a:lnTo>
                    <a:pt x="402" y="706"/>
                  </a:lnTo>
                  <a:lnTo>
                    <a:pt x="400" y="707"/>
                  </a:lnTo>
                  <a:lnTo>
                    <a:pt x="399" y="707"/>
                  </a:lnTo>
                  <a:lnTo>
                    <a:pt x="399" y="708"/>
                  </a:lnTo>
                  <a:lnTo>
                    <a:pt x="398" y="708"/>
                  </a:lnTo>
                  <a:lnTo>
                    <a:pt x="396" y="708"/>
                  </a:lnTo>
                  <a:lnTo>
                    <a:pt x="395" y="708"/>
                  </a:lnTo>
                  <a:lnTo>
                    <a:pt x="394" y="707"/>
                  </a:lnTo>
                  <a:lnTo>
                    <a:pt x="394" y="706"/>
                  </a:lnTo>
                  <a:lnTo>
                    <a:pt x="392" y="703"/>
                  </a:lnTo>
                  <a:lnTo>
                    <a:pt x="391" y="702"/>
                  </a:lnTo>
                  <a:lnTo>
                    <a:pt x="391" y="700"/>
                  </a:lnTo>
                  <a:lnTo>
                    <a:pt x="390" y="700"/>
                  </a:lnTo>
                  <a:lnTo>
                    <a:pt x="388" y="700"/>
                  </a:lnTo>
                  <a:lnTo>
                    <a:pt x="385" y="699"/>
                  </a:lnTo>
                  <a:lnTo>
                    <a:pt x="383" y="699"/>
                  </a:lnTo>
                  <a:lnTo>
                    <a:pt x="381" y="699"/>
                  </a:lnTo>
                  <a:lnTo>
                    <a:pt x="379" y="698"/>
                  </a:lnTo>
                  <a:lnTo>
                    <a:pt x="379" y="695"/>
                  </a:lnTo>
                  <a:lnTo>
                    <a:pt x="379" y="694"/>
                  </a:lnTo>
                  <a:lnTo>
                    <a:pt x="381" y="692"/>
                  </a:lnTo>
                  <a:lnTo>
                    <a:pt x="382" y="692"/>
                  </a:lnTo>
                  <a:lnTo>
                    <a:pt x="382" y="691"/>
                  </a:lnTo>
                  <a:lnTo>
                    <a:pt x="381" y="691"/>
                  </a:lnTo>
                  <a:lnTo>
                    <a:pt x="379" y="691"/>
                  </a:lnTo>
                  <a:lnTo>
                    <a:pt x="379" y="688"/>
                  </a:lnTo>
                  <a:lnTo>
                    <a:pt x="374" y="688"/>
                  </a:lnTo>
                  <a:lnTo>
                    <a:pt x="370" y="686"/>
                  </a:lnTo>
                  <a:lnTo>
                    <a:pt x="369" y="687"/>
                  </a:lnTo>
                  <a:lnTo>
                    <a:pt x="366" y="687"/>
                  </a:lnTo>
                  <a:lnTo>
                    <a:pt x="365" y="690"/>
                  </a:lnTo>
                  <a:lnTo>
                    <a:pt x="363" y="688"/>
                  </a:lnTo>
                  <a:lnTo>
                    <a:pt x="362" y="686"/>
                  </a:lnTo>
                  <a:lnTo>
                    <a:pt x="361" y="684"/>
                  </a:lnTo>
                  <a:lnTo>
                    <a:pt x="361" y="683"/>
                  </a:lnTo>
                  <a:lnTo>
                    <a:pt x="359" y="683"/>
                  </a:lnTo>
                  <a:lnTo>
                    <a:pt x="359" y="682"/>
                  </a:lnTo>
                  <a:lnTo>
                    <a:pt x="358" y="681"/>
                  </a:lnTo>
                  <a:lnTo>
                    <a:pt x="350" y="681"/>
                  </a:lnTo>
                  <a:lnTo>
                    <a:pt x="349" y="682"/>
                  </a:lnTo>
                  <a:lnTo>
                    <a:pt x="348" y="682"/>
                  </a:lnTo>
                  <a:lnTo>
                    <a:pt x="348" y="681"/>
                  </a:lnTo>
                  <a:lnTo>
                    <a:pt x="348" y="679"/>
                  </a:lnTo>
                  <a:lnTo>
                    <a:pt x="348" y="678"/>
                  </a:lnTo>
                  <a:lnTo>
                    <a:pt x="346" y="677"/>
                  </a:lnTo>
                  <a:lnTo>
                    <a:pt x="345" y="675"/>
                  </a:lnTo>
                  <a:lnTo>
                    <a:pt x="340" y="675"/>
                  </a:lnTo>
                  <a:lnTo>
                    <a:pt x="338" y="674"/>
                  </a:lnTo>
                  <a:lnTo>
                    <a:pt x="337" y="674"/>
                  </a:lnTo>
                  <a:lnTo>
                    <a:pt x="337" y="675"/>
                  </a:lnTo>
                  <a:lnTo>
                    <a:pt x="336" y="675"/>
                  </a:lnTo>
                  <a:lnTo>
                    <a:pt x="334" y="674"/>
                  </a:lnTo>
                  <a:lnTo>
                    <a:pt x="332" y="673"/>
                  </a:lnTo>
                  <a:lnTo>
                    <a:pt x="329" y="671"/>
                  </a:lnTo>
                  <a:lnTo>
                    <a:pt x="328" y="671"/>
                  </a:lnTo>
                  <a:lnTo>
                    <a:pt x="327" y="671"/>
                  </a:lnTo>
                  <a:lnTo>
                    <a:pt x="325" y="670"/>
                  </a:lnTo>
                  <a:lnTo>
                    <a:pt x="324" y="670"/>
                  </a:lnTo>
                  <a:lnTo>
                    <a:pt x="323" y="670"/>
                  </a:lnTo>
                  <a:lnTo>
                    <a:pt x="321" y="671"/>
                  </a:lnTo>
                  <a:lnTo>
                    <a:pt x="320" y="673"/>
                  </a:lnTo>
                  <a:lnTo>
                    <a:pt x="321" y="674"/>
                  </a:lnTo>
                  <a:lnTo>
                    <a:pt x="320" y="677"/>
                  </a:lnTo>
                  <a:lnTo>
                    <a:pt x="320" y="678"/>
                  </a:lnTo>
                  <a:lnTo>
                    <a:pt x="320" y="679"/>
                  </a:lnTo>
                  <a:lnTo>
                    <a:pt x="321" y="679"/>
                  </a:lnTo>
                  <a:lnTo>
                    <a:pt x="321" y="681"/>
                  </a:lnTo>
                  <a:lnTo>
                    <a:pt x="321" y="682"/>
                  </a:lnTo>
                  <a:lnTo>
                    <a:pt x="321" y="683"/>
                  </a:lnTo>
                  <a:lnTo>
                    <a:pt x="320" y="683"/>
                  </a:lnTo>
                  <a:lnTo>
                    <a:pt x="319" y="683"/>
                  </a:lnTo>
                  <a:lnTo>
                    <a:pt x="312" y="683"/>
                  </a:lnTo>
                  <a:lnTo>
                    <a:pt x="311" y="683"/>
                  </a:lnTo>
                  <a:lnTo>
                    <a:pt x="309" y="683"/>
                  </a:lnTo>
                  <a:lnTo>
                    <a:pt x="308" y="683"/>
                  </a:lnTo>
                  <a:lnTo>
                    <a:pt x="307" y="683"/>
                  </a:lnTo>
                  <a:lnTo>
                    <a:pt x="307" y="682"/>
                  </a:lnTo>
                  <a:lnTo>
                    <a:pt x="304" y="681"/>
                  </a:lnTo>
                  <a:lnTo>
                    <a:pt x="303" y="682"/>
                  </a:lnTo>
                  <a:lnTo>
                    <a:pt x="302" y="684"/>
                  </a:lnTo>
                  <a:lnTo>
                    <a:pt x="300" y="684"/>
                  </a:lnTo>
                  <a:lnTo>
                    <a:pt x="299" y="683"/>
                  </a:lnTo>
                  <a:lnTo>
                    <a:pt x="298" y="681"/>
                  </a:lnTo>
                  <a:lnTo>
                    <a:pt x="294" y="679"/>
                  </a:lnTo>
                  <a:lnTo>
                    <a:pt x="294" y="681"/>
                  </a:lnTo>
                  <a:lnTo>
                    <a:pt x="292" y="681"/>
                  </a:lnTo>
                  <a:lnTo>
                    <a:pt x="288" y="682"/>
                  </a:lnTo>
                  <a:lnTo>
                    <a:pt x="284" y="683"/>
                  </a:lnTo>
                  <a:lnTo>
                    <a:pt x="283" y="683"/>
                  </a:lnTo>
                  <a:lnTo>
                    <a:pt x="280" y="682"/>
                  </a:lnTo>
                  <a:lnTo>
                    <a:pt x="280" y="681"/>
                  </a:lnTo>
                  <a:lnTo>
                    <a:pt x="279" y="681"/>
                  </a:lnTo>
                  <a:lnTo>
                    <a:pt x="278" y="679"/>
                  </a:lnTo>
                  <a:lnTo>
                    <a:pt x="277" y="678"/>
                  </a:lnTo>
                  <a:lnTo>
                    <a:pt x="277" y="677"/>
                  </a:lnTo>
                  <a:lnTo>
                    <a:pt x="277" y="675"/>
                  </a:lnTo>
                  <a:lnTo>
                    <a:pt x="277" y="674"/>
                  </a:lnTo>
                  <a:lnTo>
                    <a:pt x="275" y="675"/>
                  </a:lnTo>
                  <a:lnTo>
                    <a:pt x="274" y="675"/>
                  </a:lnTo>
                  <a:lnTo>
                    <a:pt x="273" y="675"/>
                  </a:lnTo>
                  <a:lnTo>
                    <a:pt x="271" y="674"/>
                  </a:lnTo>
                  <a:lnTo>
                    <a:pt x="267" y="671"/>
                  </a:lnTo>
                  <a:lnTo>
                    <a:pt x="266" y="671"/>
                  </a:lnTo>
                  <a:lnTo>
                    <a:pt x="266" y="673"/>
                  </a:lnTo>
                  <a:lnTo>
                    <a:pt x="265" y="671"/>
                  </a:lnTo>
                  <a:lnTo>
                    <a:pt x="262" y="674"/>
                  </a:lnTo>
                  <a:lnTo>
                    <a:pt x="261" y="675"/>
                  </a:lnTo>
                  <a:lnTo>
                    <a:pt x="259" y="675"/>
                  </a:lnTo>
                  <a:lnTo>
                    <a:pt x="257" y="674"/>
                  </a:lnTo>
                  <a:lnTo>
                    <a:pt x="254" y="674"/>
                  </a:lnTo>
                  <a:lnTo>
                    <a:pt x="254" y="675"/>
                  </a:lnTo>
                  <a:lnTo>
                    <a:pt x="253" y="677"/>
                  </a:lnTo>
                  <a:lnTo>
                    <a:pt x="253" y="675"/>
                  </a:lnTo>
                  <a:lnTo>
                    <a:pt x="253" y="675"/>
                  </a:lnTo>
                  <a:lnTo>
                    <a:pt x="253" y="674"/>
                  </a:lnTo>
                  <a:lnTo>
                    <a:pt x="252" y="674"/>
                  </a:lnTo>
                  <a:lnTo>
                    <a:pt x="252" y="673"/>
                  </a:lnTo>
                  <a:lnTo>
                    <a:pt x="249" y="670"/>
                  </a:lnTo>
                  <a:lnTo>
                    <a:pt x="249" y="669"/>
                  </a:lnTo>
                  <a:lnTo>
                    <a:pt x="246" y="669"/>
                  </a:lnTo>
                  <a:lnTo>
                    <a:pt x="245" y="669"/>
                  </a:lnTo>
                  <a:lnTo>
                    <a:pt x="244" y="669"/>
                  </a:lnTo>
                  <a:lnTo>
                    <a:pt x="244" y="667"/>
                  </a:lnTo>
                  <a:lnTo>
                    <a:pt x="244" y="666"/>
                  </a:lnTo>
                  <a:lnTo>
                    <a:pt x="244" y="663"/>
                  </a:lnTo>
                  <a:lnTo>
                    <a:pt x="241" y="663"/>
                  </a:lnTo>
                  <a:lnTo>
                    <a:pt x="237" y="663"/>
                  </a:lnTo>
                  <a:lnTo>
                    <a:pt x="233" y="663"/>
                  </a:lnTo>
                  <a:lnTo>
                    <a:pt x="230" y="663"/>
                  </a:lnTo>
                  <a:lnTo>
                    <a:pt x="228" y="662"/>
                  </a:lnTo>
                  <a:lnTo>
                    <a:pt x="228" y="661"/>
                  </a:lnTo>
                  <a:lnTo>
                    <a:pt x="227" y="661"/>
                  </a:lnTo>
                  <a:lnTo>
                    <a:pt x="225" y="659"/>
                  </a:lnTo>
                  <a:lnTo>
                    <a:pt x="224" y="659"/>
                  </a:lnTo>
                  <a:lnTo>
                    <a:pt x="223" y="659"/>
                  </a:lnTo>
                  <a:lnTo>
                    <a:pt x="221" y="659"/>
                  </a:lnTo>
                  <a:lnTo>
                    <a:pt x="220" y="658"/>
                  </a:lnTo>
                  <a:lnTo>
                    <a:pt x="219" y="657"/>
                  </a:lnTo>
                  <a:lnTo>
                    <a:pt x="215" y="655"/>
                  </a:lnTo>
                  <a:lnTo>
                    <a:pt x="213" y="655"/>
                  </a:lnTo>
                  <a:lnTo>
                    <a:pt x="212" y="654"/>
                  </a:lnTo>
                  <a:lnTo>
                    <a:pt x="212" y="653"/>
                  </a:lnTo>
                  <a:lnTo>
                    <a:pt x="213" y="652"/>
                  </a:lnTo>
                  <a:lnTo>
                    <a:pt x="213" y="650"/>
                  </a:lnTo>
                  <a:lnTo>
                    <a:pt x="212" y="652"/>
                  </a:lnTo>
                  <a:lnTo>
                    <a:pt x="211" y="653"/>
                  </a:lnTo>
                  <a:lnTo>
                    <a:pt x="209" y="654"/>
                  </a:lnTo>
                  <a:lnTo>
                    <a:pt x="209" y="655"/>
                  </a:lnTo>
                  <a:lnTo>
                    <a:pt x="209" y="657"/>
                  </a:lnTo>
                  <a:lnTo>
                    <a:pt x="208" y="657"/>
                  </a:lnTo>
                  <a:lnTo>
                    <a:pt x="207" y="657"/>
                  </a:lnTo>
                  <a:lnTo>
                    <a:pt x="205" y="657"/>
                  </a:lnTo>
                  <a:lnTo>
                    <a:pt x="204" y="655"/>
                  </a:lnTo>
                  <a:lnTo>
                    <a:pt x="203" y="654"/>
                  </a:lnTo>
                  <a:lnTo>
                    <a:pt x="203" y="653"/>
                  </a:lnTo>
                  <a:lnTo>
                    <a:pt x="205" y="650"/>
                  </a:lnTo>
                  <a:lnTo>
                    <a:pt x="205" y="649"/>
                  </a:lnTo>
                  <a:lnTo>
                    <a:pt x="207" y="646"/>
                  </a:lnTo>
                  <a:lnTo>
                    <a:pt x="208" y="644"/>
                  </a:lnTo>
                  <a:lnTo>
                    <a:pt x="207" y="640"/>
                  </a:lnTo>
                  <a:lnTo>
                    <a:pt x="205" y="638"/>
                  </a:lnTo>
                  <a:lnTo>
                    <a:pt x="204" y="638"/>
                  </a:lnTo>
                  <a:lnTo>
                    <a:pt x="202" y="637"/>
                  </a:lnTo>
                  <a:lnTo>
                    <a:pt x="199" y="637"/>
                  </a:lnTo>
                  <a:lnTo>
                    <a:pt x="198" y="637"/>
                  </a:lnTo>
                  <a:lnTo>
                    <a:pt x="198" y="638"/>
                  </a:lnTo>
                  <a:lnTo>
                    <a:pt x="196" y="640"/>
                  </a:lnTo>
                  <a:lnTo>
                    <a:pt x="195" y="640"/>
                  </a:lnTo>
                  <a:lnTo>
                    <a:pt x="194" y="640"/>
                  </a:lnTo>
                  <a:lnTo>
                    <a:pt x="194" y="638"/>
                  </a:lnTo>
                  <a:lnTo>
                    <a:pt x="194" y="637"/>
                  </a:lnTo>
                  <a:lnTo>
                    <a:pt x="192" y="637"/>
                  </a:lnTo>
                  <a:lnTo>
                    <a:pt x="191" y="637"/>
                  </a:lnTo>
                  <a:lnTo>
                    <a:pt x="190" y="637"/>
                  </a:lnTo>
                  <a:lnTo>
                    <a:pt x="190" y="637"/>
                  </a:lnTo>
                  <a:lnTo>
                    <a:pt x="190" y="637"/>
                  </a:lnTo>
                  <a:lnTo>
                    <a:pt x="188" y="637"/>
                  </a:lnTo>
                  <a:lnTo>
                    <a:pt x="188" y="637"/>
                  </a:lnTo>
                  <a:lnTo>
                    <a:pt x="188" y="636"/>
                  </a:lnTo>
                  <a:lnTo>
                    <a:pt x="187" y="634"/>
                  </a:lnTo>
                  <a:lnTo>
                    <a:pt x="186" y="634"/>
                  </a:lnTo>
                  <a:lnTo>
                    <a:pt x="186" y="633"/>
                  </a:lnTo>
                  <a:lnTo>
                    <a:pt x="186" y="632"/>
                  </a:lnTo>
                  <a:lnTo>
                    <a:pt x="186" y="630"/>
                  </a:lnTo>
                  <a:lnTo>
                    <a:pt x="187" y="630"/>
                  </a:lnTo>
                  <a:lnTo>
                    <a:pt x="188" y="630"/>
                  </a:lnTo>
                  <a:lnTo>
                    <a:pt x="192" y="629"/>
                  </a:lnTo>
                  <a:lnTo>
                    <a:pt x="194" y="628"/>
                  </a:lnTo>
                  <a:lnTo>
                    <a:pt x="195" y="627"/>
                  </a:lnTo>
                  <a:lnTo>
                    <a:pt x="196" y="625"/>
                  </a:lnTo>
                  <a:lnTo>
                    <a:pt x="198" y="623"/>
                  </a:lnTo>
                  <a:lnTo>
                    <a:pt x="198" y="621"/>
                  </a:lnTo>
                  <a:lnTo>
                    <a:pt x="199" y="621"/>
                  </a:lnTo>
                  <a:lnTo>
                    <a:pt x="202" y="619"/>
                  </a:lnTo>
                  <a:lnTo>
                    <a:pt x="202" y="617"/>
                  </a:lnTo>
                  <a:lnTo>
                    <a:pt x="203" y="615"/>
                  </a:lnTo>
                  <a:lnTo>
                    <a:pt x="203" y="612"/>
                  </a:lnTo>
                  <a:lnTo>
                    <a:pt x="204" y="608"/>
                  </a:lnTo>
                  <a:lnTo>
                    <a:pt x="207" y="596"/>
                  </a:lnTo>
                  <a:lnTo>
                    <a:pt x="208" y="591"/>
                  </a:lnTo>
                  <a:lnTo>
                    <a:pt x="211" y="580"/>
                  </a:lnTo>
                  <a:lnTo>
                    <a:pt x="215" y="559"/>
                  </a:lnTo>
                  <a:lnTo>
                    <a:pt x="216" y="549"/>
                  </a:lnTo>
                  <a:lnTo>
                    <a:pt x="216" y="544"/>
                  </a:lnTo>
                  <a:lnTo>
                    <a:pt x="216" y="542"/>
                  </a:lnTo>
                  <a:lnTo>
                    <a:pt x="216" y="541"/>
                  </a:lnTo>
                  <a:lnTo>
                    <a:pt x="217" y="538"/>
                  </a:lnTo>
                  <a:lnTo>
                    <a:pt x="217" y="537"/>
                  </a:lnTo>
                  <a:lnTo>
                    <a:pt x="219" y="533"/>
                  </a:lnTo>
                  <a:lnTo>
                    <a:pt x="220" y="532"/>
                  </a:lnTo>
                  <a:lnTo>
                    <a:pt x="221" y="532"/>
                  </a:lnTo>
                  <a:lnTo>
                    <a:pt x="224" y="533"/>
                  </a:lnTo>
                  <a:lnTo>
                    <a:pt x="225" y="532"/>
                  </a:lnTo>
                  <a:lnTo>
                    <a:pt x="227" y="532"/>
                  </a:lnTo>
                  <a:lnTo>
                    <a:pt x="227" y="530"/>
                  </a:lnTo>
                  <a:lnTo>
                    <a:pt x="225" y="529"/>
                  </a:lnTo>
                  <a:lnTo>
                    <a:pt x="227" y="529"/>
                  </a:lnTo>
                  <a:lnTo>
                    <a:pt x="225" y="528"/>
                  </a:lnTo>
                  <a:lnTo>
                    <a:pt x="221" y="524"/>
                  </a:lnTo>
                  <a:lnTo>
                    <a:pt x="221" y="522"/>
                  </a:lnTo>
                  <a:lnTo>
                    <a:pt x="220" y="522"/>
                  </a:lnTo>
                  <a:lnTo>
                    <a:pt x="220" y="524"/>
                  </a:lnTo>
                  <a:lnTo>
                    <a:pt x="217" y="528"/>
                  </a:lnTo>
                  <a:lnTo>
                    <a:pt x="216" y="532"/>
                  </a:lnTo>
                  <a:lnTo>
                    <a:pt x="216" y="534"/>
                  </a:lnTo>
                  <a:lnTo>
                    <a:pt x="219" y="496"/>
                  </a:lnTo>
                  <a:lnTo>
                    <a:pt x="221" y="483"/>
                  </a:lnTo>
                  <a:lnTo>
                    <a:pt x="221" y="467"/>
                  </a:lnTo>
                  <a:lnTo>
                    <a:pt x="221" y="466"/>
                  </a:lnTo>
                  <a:lnTo>
                    <a:pt x="224" y="462"/>
                  </a:lnTo>
                  <a:lnTo>
                    <a:pt x="224" y="461"/>
                  </a:lnTo>
                  <a:lnTo>
                    <a:pt x="225" y="459"/>
                  </a:lnTo>
                  <a:lnTo>
                    <a:pt x="225" y="461"/>
                  </a:lnTo>
                  <a:lnTo>
                    <a:pt x="227" y="461"/>
                  </a:lnTo>
                  <a:lnTo>
                    <a:pt x="227" y="462"/>
                  </a:lnTo>
                  <a:lnTo>
                    <a:pt x="225" y="462"/>
                  </a:lnTo>
                  <a:lnTo>
                    <a:pt x="225" y="463"/>
                  </a:lnTo>
                  <a:lnTo>
                    <a:pt x="227" y="465"/>
                  </a:lnTo>
                  <a:lnTo>
                    <a:pt x="227" y="466"/>
                  </a:lnTo>
                  <a:lnTo>
                    <a:pt x="230" y="468"/>
                  </a:lnTo>
                  <a:lnTo>
                    <a:pt x="233" y="470"/>
                  </a:lnTo>
                  <a:lnTo>
                    <a:pt x="234" y="470"/>
                  </a:lnTo>
                  <a:lnTo>
                    <a:pt x="241" y="478"/>
                  </a:lnTo>
                  <a:lnTo>
                    <a:pt x="242" y="479"/>
                  </a:lnTo>
                  <a:lnTo>
                    <a:pt x="244" y="482"/>
                  </a:lnTo>
                  <a:lnTo>
                    <a:pt x="244" y="483"/>
                  </a:lnTo>
                  <a:lnTo>
                    <a:pt x="244" y="486"/>
                  </a:lnTo>
                  <a:lnTo>
                    <a:pt x="245" y="493"/>
                  </a:lnTo>
                  <a:lnTo>
                    <a:pt x="245" y="495"/>
                  </a:lnTo>
                  <a:lnTo>
                    <a:pt x="248" y="499"/>
                  </a:lnTo>
                  <a:lnTo>
                    <a:pt x="249" y="501"/>
                  </a:lnTo>
                  <a:lnTo>
                    <a:pt x="252" y="504"/>
                  </a:lnTo>
                  <a:lnTo>
                    <a:pt x="253" y="505"/>
                  </a:lnTo>
                  <a:lnTo>
                    <a:pt x="253" y="507"/>
                  </a:lnTo>
                  <a:lnTo>
                    <a:pt x="253" y="508"/>
                  </a:lnTo>
                  <a:lnTo>
                    <a:pt x="253" y="509"/>
                  </a:lnTo>
                  <a:lnTo>
                    <a:pt x="253" y="511"/>
                  </a:lnTo>
                  <a:lnTo>
                    <a:pt x="253" y="511"/>
                  </a:lnTo>
                  <a:lnTo>
                    <a:pt x="254" y="512"/>
                  </a:lnTo>
                  <a:lnTo>
                    <a:pt x="254" y="513"/>
                  </a:lnTo>
                  <a:lnTo>
                    <a:pt x="254" y="512"/>
                  </a:lnTo>
                  <a:lnTo>
                    <a:pt x="254" y="511"/>
                  </a:lnTo>
                  <a:lnTo>
                    <a:pt x="254" y="509"/>
                  </a:lnTo>
                  <a:lnTo>
                    <a:pt x="254" y="508"/>
                  </a:lnTo>
                  <a:lnTo>
                    <a:pt x="254" y="505"/>
                  </a:lnTo>
                  <a:lnTo>
                    <a:pt x="253" y="504"/>
                  </a:lnTo>
                  <a:lnTo>
                    <a:pt x="253" y="504"/>
                  </a:lnTo>
                  <a:lnTo>
                    <a:pt x="253" y="504"/>
                  </a:lnTo>
                  <a:lnTo>
                    <a:pt x="254" y="504"/>
                  </a:lnTo>
                  <a:lnTo>
                    <a:pt x="255" y="505"/>
                  </a:lnTo>
                  <a:lnTo>
                    <a:pt x="257" y="505"/>
                  </a:lnTo>
                  <a:lnTo>
                    <a:pt x="255" y="503"/>
                  </a:lnTo>
                  <a:lnTo>
                    <a:pt x="253" y="503"/>
                  </a:lnTo>
                  <a:lnTo>
                    <a:pt x="252" y="501"/>
                  </a:lnTo>
                  <a:lnTo>
                    <a:pt x="250" y="500"/>
                  </a:lnTo>
                  <a:lnTo>
                    <a:pt x="249" y="497"/>
                  </a:lnTo>
                  <a:lnTo>
                    <a:pt x="249" y="495"/>
                  </a:lnTo>
                  <a:lnTo>
                    <a:pt x="246" y="479"/>
                  </a:lnTo>
                  <a:lnTo>
                    <a:pt x="245" y="478"/>
                  </a:lnTo>
                  <a:lnTo>
                    <a:pt x="244" y="472"/>
                  </a:lnTo>
                  <a:lnTo>
                    <a:pt x="242" y="470"/>
                  </a:lnTo>
                  <a:lnTo>
                    <a:pt x="241" y="468"/>
                  </a:lnTo>
                  <a:lnTo>
                    <a:pt x="238" y="465"/>
                  </a:lnTo>
                  <a:lnTo>
                    <a:pt x="230" y="459"/>
                  </a:lnTo>
                  <a:lnTo>
                    <a:pt x="230" y="458"/>
                  </a:lnTo>
                  <a:lnTo>
                    <a:pt x="229" y="457"/>
                  </a:lnTo>
                  <a:lnTo>
                    <a:pt x="228" y="455"/>
                  </a:lnTo>
                  <a:lnTo>
                    <a:pt x="224" y="453"/>
                  </a:lnTo>
                  <a:lnTo>
                    <a:pt x="223" y="451"/>
                  </a:lnTo>
                  <a:lnTo>
                    <a:pt x="221" y="451"/>
                  </a:lnTo>
                  <a:lnTo>
                    <a:pt x="221" y="451"/>
                  </a:lnTo>
                  <a:lnTo>
                    <a:pt x="221" y="450"/>
                  </a:lnTo>
                  <a:lnTo>
                    <a:pt x="220" y="450"/>
                  </a:lnTo>
                  <a:lnTo>
                    <a:pt x="220" y="449"/>
                  </a:lnTo>
                  <a:lnTo>
                    <a:pt x="217" y="449"/>
                  </a:lnTo>
                  <a:lnTo>
                    <a:pt x="216" y="449"/>
                  </a:lnTo>
                  <a:lnTo>
                    <a:pt x="217" y="445"/>
                  </a:lnTo>
                  <a:lnTo>
                    <a:pt x="217" y="443"/>
                  </a:lnTo>
                  <a:lnTo>
                    <a:pt x="221" y="442"/>
                  </a:lnTo>
                  <a:lnTo>
                    <a:pt x="221" y="442"/>
                  </a:lnTo>
                  <a:lnTo>
                    <a:pt x="225" y="446"/>
                  </a:lnTo>
                  <a:lnTo>
                    <a:pt x="225" y="447"/>
                  </a:lnTo>
                  <a:lnTo>
                    <a:pt x="227" y="447"/>
                  </a:lnTo>
                  <a:lnTo>
                    <a:pt x="230" y="447"/>
                  </a:lnTo>
                  <a:lnTo>
                    <a:pt x="229" y="447"/>
                  </a:lnTo>
                  <a:lnTo>
                    <a:pt x="224" y="443"/>
                  </a:lnTo>
                  <a:lnTo>
                    <a:pt x="223" y="442"/>
                  </a:lnTo>
                  <a:lnTo>
                    <a:pt x="221" y="441"/>
                  </a:lnTo>
                  <a:lnTo>
                    <a:pt x="221" y="439"/>
                  </a:lnTo>
                  <a:lnTo>
                    <a:pt x="221" y="438"/>
                  </a:lnTo>
                  <a:lnTo>
                    <a:pt x="221" y="437"/>
                  </a:lnTo>
                  <a:lnTo>
                    <a:pt x="221" y="437"/>
                  </a:lnTo>
                  <a:lnTo>
                    <a:pt x="221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4" y="434"/>
                  </a:lnTo>
                  <a:lnTo>
                    <a:pt x="225" y="434"/>
                  </a:lnTo>
                  <a:lnTo>
                    <a:pt x="225" y="433"/>
                  </a:lnTo>
                  <a:lnTo>
                    <a:pt x="225" y="432"/>
                  </a:lnTo>
                  <a:lnTo>
                    <a:pt x="224" y="430"/>
                  </a:lnTo>
                  <a:lnTo>
                    <a:pt x="225" y="429"/>
                  </a:lnTo>
                  <a:lnTo>
                    <a:pt x="224" y="428"/>
                  </a:lnTo>
                  <a:lnTo>
                    <a:pt x="223" y="425"/>
                  </a:lnTo>
                  <a:lnTo>
                    <a:pt x="224" y="425"/>
                  </a:lnTo>
                  <a:lnTo>
                    <a:pt x="225" y="425"/>
                  </a:lnTo>
                  <a:lnTo>
                    <a:pt x="227" y="424"/>
                  </a:lnTo>
                  <a:lnTo>
                    <a:pt x="227" y="422"/>
                  </a:lnTo>
                  <a:lnTo>
                    <a:pt x="225" y="422"/>
                  </a:lnTo>
                  <a:lnTo>
                    <a:pt x="225" y="421"/>
                  </a:lnTo>
                  <a:lnTo>
                    <a:pt x="224" y="421"/>
                  </a:lnTo>
                  <a:lnTo>
                    <a:pt x="224" y="420"/>
                  </a:lnTo>
                  <a:lnTo>
                    <a:pt x="224" y="418"/>
                  </a:lnTo>
                  <a:lnTo>
                    <a:pt x="224" y="417"/>
                  </a:lnTo>
                  <a:lnTo>
                    <a:pt x="223" y="417"/>
                  </a:lnTo>
                  <a:lnTo>
                    <a:pt x="221" y="416"/>
                  </a:lnTo>
                  <a:lnTo>
                    <a:pt x="223" y="416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4"/>
                  </a:lnTo>
                  <a:lnTo>
                    <a:pt x="220" y="414"/>
                  </a:lnTo>
                  <a:lnTo>
                    <a:pt x="219" y="414"/>
                  </a:lnTo>
                  <a:lnTo>
                    <a:pt x="219" y="413"/>
                  </a:lnTo>
                  <a:lnTo>
                    <a:pt x="219" y="412"/>
                  </a:lnTo>
                  <a:lnTo>
                    <a:pt x="220" y="411"/>
                  </a:lnTo>
                  <a:lnTo>
                    <a:pt x="220" y="409"/>
                  </a:lnTo>
                  <a:lnTo>
                    <a:pt x="220" y="408"/>
                  </a:lnTo>
                  <a:lnTo>
                    <a:pt x="223" y="405"/>
                  </a:lnTo>
                  <a:lnTo>
                    <a:pt x="224" y="404"/>
                  </a:lnTo>
                  <a:lnTo>
                    <a:pt x="223" y="404"/>
                  </a:lnTo>
                  <a:lnTo>
                    <a:pt x="223" y="403"/>
                  </a:lnTo>
                  <a:lnTo>
                    <a:pt x="221" y="400"/>
                  </a:lnTo>
                  <a:lnTo>
                    <a:pt x="220" y="400"/>
                  </a:lnTo>
                  <a:lnTo>
                    <a:pt x="219" y="401"/>
                  </a:lnTo>
                  <a:lnTo>
                    <a:pt x="219" y="404"/>
                  </a:lnTo>
                  <a:lnTo>
                    <a:pt x="217" y="404"/>
                  </a:lnTo>
                  <a:lnTo>
                    <a:pt x="216" y="403"/>
                  </a:lnTo>
                  <a:lnTo>
                    <a:pt x="215" y="400"/>
                  </a:lnTo>
                  <a:lnTo>
                    <a:pt x="213" y="400"/>
                  </a:lnTo>
                  <a:lnTo>
                    <a:pt x="211" y="399"/>
                  </a:lnTo>
                  <a:lnTo>
                    <a:pt x="209" y="397"/>
                  </a:lnTo>
                  <a:lnTo>
                    <a:pt x="205" y="399"/>
                  </a:lnTo>
                  <a:lnTo>
                    <a:pt x="204" y="399"/>
                  </a:lnTo>
                  <a:lnTo>
                    <a:pt x="204" y="397"/>
                  </a:lnTo>
                  <a:lnTo>
                    <a:pt x="204" y="395"/>
                  </a:lnTo>
                  <a:lnTo>
                    <a:pt x="203" y="393"/>
                  </a:lnTo>
                  <a:lnTo>
                    <a:pt x="202" y="392"/>
                  </a:lnTo>
                  <a:lnTo>
                    <a:pt x="200" y="392"/>
                  </a:lnTo>
                  <a:lnTo>
                    <a:pt x="196" y="392"/>
                  </a:lnTo>
                  <a:lnTo>
                    <a:pt x="195" y="391"/>
                  </a:lnTo>
                  <a:lnTo>
                    <a:pt x="194" y="389"/>
                  </a:lnTo>
                  <a:lnTo>
                    <a:pt x="191" y="388"/>
                  </a:lnTo>
                  <a:lnTo>
                    <a:pt x="190" y="387"/>
                  </a:lnTo>
                  <a:lnTo>
                    <a:pt x="188" y="387"/>
                  </a:lnTo>
                  <a:lnTo>
                    <a:pt x="188" y="385"/>
                  </a:lnTo>
                  <a:lnTo>
                    <a:pt x="187" y="385"/>
                  </a:lnTo>
                  <a:lnTo>
                    <a:pt x="187" y="384"/>
                  </a:lnTo>
                  <a:lnTo>
                    <a:pt x="186" y="384"/>
                  </a:lnTo>
                  <a:lnTo>
                    <a:pt x="186" y="384"/>
                  </a:lnTo>
                  <a:lnTo>
                    <a:pt x="187" y="385"/>
                  </a:lnTo>
                  <a:lnTo>
                    <a:pt x="187" y="387"/>
                  </a:lnTo>
                  <a:lnTo>
                    <a:pt x="186" y="385"/>
                  </a:lnTo>
                  <a:lnTo>
                    <a:pt x="184" y="380"/>
                  </a:lnTo>
                  <a:lnTo>
                    <a:pt x="184" y="379"/>
                  </a:lnTo>
                  <a:lnTo>
                    <a:pt x="183" y="379"/>
                  </a:lnTo>
                  <a:lnTo>
                    <a:pt x="183" y="378"/>
                  </a:lnTo>
                  <a:lnTo>
                    <a:pt x="183" y="376"/>
                  </a:lnTo>
                  <a:lnTo>
                    <a:pt x="182" y="375"/>
                  </a:lnTo>
                  <a:lnTo>
                    <a:pt x="180" y="374"/>
                  </a:lnTo>
                  <a:lnTo>
                    <a:pt x="180" y="372"/>
                  </a:lnTo>
                  <a:lnTo>
                    <a:pt x="179" y="371"/>
                  </a:lnTo>
                  <a:lnTo>
                    <a:pt x="179" y="370"/>
                  </a:lnTo>
                  <a:lnTo>
                    <a:pt x="178" y="370"/>
                  </a:lnTo>
                  <a:lnTo>
                    <a:pt x="176" y="370"/>
                  </a:lnTo>
                  <a:lnTo>
                    <a:pt x="174" y="366"/>
                  </a:lnTo>
                  <a:lnTo>
                    <a:pt x="171" y="362"/>
                  </a:lnTo>
                  <a:lnTo>
                    <a:pt x="170" y="360"/>
                  </a:lnTo>
                  <a:lnTo>
                    <a:pt x="169" y="360"/>
                  </a:lnTo>
                  <a:lnTo>
                    <a:pt x="167" y="360"/>
                  </a:lnTo>
                  <a:lnTo>
                    <a:pt x="167" y="359"/>
                  </a:lnTo>
                  <a:lnTo>
                    <a:pt x="167" y="357"/>
                  </a:lnTo>
                  <a:lnTo>
                    <a:pt x="166" y="355"/>
                  </a:lnTo>
                  <a:lnTo>
                    <a:pt x="167" y="354"/>
                  </a:lnTo>
                  <a:lnTo>
                    <a:pt x="167" y="353"/>
                  </a:lnTo>
                  <a:lnTo>
                    <a:pt x="169" y="353"/>
                  </a:lnTo>
                  <a:lnTo>
                    <a:pt x="169" y="351"/>
                  </a:lnTo>
                  <a:lnTo>
                    <a:pt x="171" y="350"/>
                  </a:lnTo>
                  <a:lnTo>
                    <a:pt x="173" y="349"/>
                  </a:lnTo>
                  <a:lnTo>
                    <a:pt x="173" y="345"/>
                  </a:lnTo>
                  <a:lnTo>
                    <a:pt x="174" y="343"/>
                  </a:lnTo>
                  <a:lnTo>
                    <a:pt x="175" y="343"/>
                  </a:lnTo>
                  <a:lnTo>
                    <a:pt x="175" y="342"/>
                  </a:lnTo>
                  <a:lnTo>
                    <a:pt x="174" y="339"/>
                  </a:lnTo>
                  <a:lnTo>
                    <a:pt x="173" y="338"/>
                  </a:lnTo>
                  <a:lnTo>
                    <a:pt x="169" y="337"/>
                  </a:lnTo>
                  <a:lnTo>
                    <a:pt x="162" y="335"/>
                  </a:lnTo>
                  <a:lnTo>
                    <a:pt x="161" y="334"/>
                  </a:lnTo>
                  <a:lnTo>
                    <a:pt x="161" y="333"/>
                  </a:lnTo>
                  <a:lnTo>
                    <a:pt x="162" y="333"/>
                  </a:lnTo>
                  <a:lnTo>
                    <a:pt x="165" y="331"/>
                  </a:lnTo>
                  <a:lnTo>
                    <a:pt x="165" y="330"/>
                  </a:lnTo>
                  <a:lnTo>
                    <a:pt x="165" y="329"/>
                  </a:lnTo>
                  <a:lnTo>
                    <a:pt x="165" y="328"/>
                  </a:lnTo>
                  <a:lnTo>
                    <a:pt x="165" y="326"/>
                  </a:lnTo>
                  <a:lnTo>
                    <a:pt x="165" y="325"/>
                  </a:lnTo>
                  <a:lnTo>
                    <a:pt x="165" y="324"/>
                  </a:lnTo>
                  <a:lnTo>
                    <a:pt x="166" y="322"/>
                  </a:lnTo>
                  <a:lnTo>
                    <a:pt x="167" y="322"/>
                  </a:lnTo>
                  <a:lnTo>
                    <a:pt x="173" y="321"/>
                  </a:lnTo>
                  <a:lnTo>
                    <a:pt x="174" y="321"/>
                  </a:lnTo>
                  <a:lnTo>
                    <a:pt x="176" y="322"/>
                  </a:lnTo>
                  <a:lnTo>
                    <a:pt x="178" y="322"/>
                  </a:lnTo>
                  <a:lnTo>
                    <a:pt x="179" y="322"/>
                  </a:lnTo>
                  <a:lnTo>
                    <a:pt x="180" y="322"/>
                  </a:lnTo>
                  <a:lnTo>
                    <a:pt x="179" y="322"/>
                  </a:lnTo>
                  <a:lnTo>
                    <a:pt x="179" y="324"/>
                  </a:lnTo>
                  <a:lnTo>
                    <a:pt x="182" y="325"/>
                  </a:lnTo>
                  <a:lnTo>
                    <a:pt x="183" y="326"/>
                  </a:lnTo>
                  <a:lnTo>
                    <a:pt x="184" y="326"/>
                  </a:lnTo>
                  <a:lnTo>
                    <a:pt x="186" y="328"/>
                  </a:lnTo>
                  <a:lnTo>
                    <a:pt x="187" y="328"/>
                  </a:lnTo>
                  <a:lnTo>
                    <a:pt x="190" y="328"/>
                  </a:lnTo>
                  <a:lnTo>
                    <a:pt x="188" y="328"/>
                  </a:lnTo>
                  <a:lnTo>
                    <a:pt x="186" y="326"/>
                  </a:lnTo>
                  <a:lnTo>
                    <a:pt x="183" y="324"/>
                  </a:lnTo>
                  <a:lnTo>
                    <a:pt x="182" y="322"/>
                  </a:lnTo>
                  <a:lnTo>
                    <a:pt x="179" y="321"/>
                  </a:lnTo>
                  <a:lnTo>
                    <a:pt x="178" y="321"/>
                  </a:lnTo>
                  <a:lnTo>
                    <a:pt x="176" y="321"/>
                  </a:lnTo>
                  <a:lnTo>
                    <a:pt x="175" y="321"/>
                  </a:lnTo>
                  <a:lnTo>
                    <a:pt x="174" y="320"/>
                  </a:lnTo>
                  <a:lnTo>
                    <a:pt x="166" y="321"/>
                  </a:lnTo>
                  <a:lnTo>
                    <a:pt x="163" y="321"/>
                  </a:lnTo>
                  <a:lnTo>
                    <a:pt x="163" y="322"/>
                  </a:lnTo>
                  <a:lnTo>
                    <a:pt x="162" y="322"/>
                  </a:lnTo>
                  <a:lnTo>
                    <a:pt x="161" y="324"/>
                  </a:lnTo>
                  <a:lnTo>
                    <a:pt x="159" y="325"/>
                  </a:lnTo>
                  <a:lnTo>
                    <a:pt x="158" y="325"/>
                  </a:lnTo>
                  <a:lnTo>
                    <a:pt x="158" y="325"/>
                  </a:lnTo>
                  <a:lnTo>
                    <a:pt x="157" y="325"/>
                  </a:lnTo>
                  <a:lnTo>
                    <a:pt x="157" y="324"/>
                  </a:lnTo>
                  <a:lnTo>
                    <a:pt x="155" y="322"/>
                  </a:lnTo>
                  <a:lnTo>
                    <a:pt x="154" y="322"/>
                  </a:lnTo>
                  <a:lnTo>
                    <a:pt x="153" y="321"/>
                  </a:lnTo>
                  <a:lnTo>
                    <a:pt x="151" y="322"/>
                  </a:lnTo>
                  <a:lnTo>
                    <a:pt x="151" y="324"/>
                  </a:lnTo>
                  <a:lnTo>
                    <a:pt x="150" y="324"/>
                  </a:lnTo>
                  <a:lnTo>
                    <a:pt x="144" y="321"/>
                  </a:lnTo>
                  <a:lnTo>
                    <a:pt x="144" y="321"/>
                  </a:lnTo>
                  <a:lnTo>
                    <a:pt x="145" y="321"/>
                  </a:lnTo>
                  <a:lnTo>
                    <a:pt x="148" y="321"/>
                  </a:lnTo>
                  <a:lnTo>
                    <a:pt x="149" y="321"/>
                  </a:lnTo>
                  <a:lnTo>
                    <a:pt x="150" y="321"/>
                  </a:lnTo>
                  <a:lnTo>
                    <a:pt x="150" y="320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8" y="320"/>
                  </a:lnTo>
                  <a:lnTo>
                    <a:pt x="146" y="320"/>
                  </a:lnTo>
                  <a:lnTo>
                    <a:pt x="146" y="317"/>
                  </a:lnTo>
                  <a:lnTo>
                    <a:pt x="146" y="316"/>
                  </a:lnTo>
                  <a:lnTo>
                    <a:pt x="144" y="314"/>
                  </a:lnTo>
                  <a:lnTo>
                    <a:pt x="148" y="312"/>
                  </a:lnTo>
                  <a:lnTo>
                    <a:pt x="149" y="312"/>
                  </a:lnTo>
                  <a:lnTo>
                    <a:pt x="150" y="313"/>
                  </a:lnTo>
                  <a:lnTo>
                    <a:pt x="153" y="312"/>
                  </a:lnTo>
                  <a:lnTo>
                    <a:pt x="151" y="312"/>
                  </a:lnTo>
                  <a:lnTo>
                    <a:pt x="150" y="310"/>
                  </a:lnTo>
                  <a:lnTo>
                    <a:pt x="150" y="309"/>
                  </a:lnTo>
                  <a:lnTo>
                    <a:pt x="149" y="309"/>
                  </a:lnTo>
                  <a:lnTo>
                    <a:pt x="148" y="309"/>
                  </a:lnTo>
                  <a:lnTo>
                    <a:pt x="148" y="308"/>
                  </a:lnTo>
                  <a:lnTo>
                    <a:pt x="148" y="306"/>
                  </a:lnTo>
                  <a:lnTo>
                    <a:pt x="148" y="305"/>
                  </a:lnTo>
                  <a:lnTo>
                    <a:pt x="151" y="305"/>
                  </a:lnTo>
                  <a:lnTo>
                    <a:pt x="153" y="304"/>
                  </a:lnTo>
                  <a:lnTo>
                    <a:pt x="154" y="304"/>
                  </a:lnTo>
                  <a:lnTo>
                    <a:pt x="151" y="304"/>
                  </a:lnTo>
                  <a:lnTo>
                    <a:pt x="146" y="303"/>
                  </a:lnTo>
                  <a:lnTo>
                    <a:pt x="145" y="303"/>
                  </a:lnTo>
                  <a:lnTo>
                    <a:pt x="144" y="303"/>
                  </a:lnTo>
                  <a:lnTo>
                    <a:pt x="141" y="303"/>
                  </a:lnTo>
                  <a:lnTo>
                    <a:pt x="140" y="304"/>
                  </a:lnTo>
                  <a:lnTo>
                    <a:pt x="140" y="303"/>
                  </a:lnTo>
                  <a:lnTo>
                    <a:pt x="141" y="303"/>
                  </a:lnTo>
                  <a:lnTo>
                    <a:pt x="142" y="301"/>
                  </a:lnTo>
                  <a:lnTo>
                    <a:pt x="142" y="300"/>
                  </a:lnTo>
                  <a:lnTo>
                    <a:pt x="141" y="301"/>
                  </a:lnTo>
                  <a:lnTo>
                    <a:pt x="140" y="301"/>
                  </a:lnTo>
                  <a:lnTo>
                    <a:pt x="138" y="301"/>
                  </a:lnTo>
                  <a:lnTo>
                    <a:pt x="140" y="301"/>
                  </a:lnTo>
                  <a:lnTo>
                    <a:pt x="140" y="303"/>
                  </a:lnTo>
                  <a:lnTo>
                    <a:pt x="138" y="303"/>
                  </a:lnTo>
                  <a:lnTo>
                    <a:pt x="137" y="303"/>
                  </a:lnTo>
                  <a:lnTo>
                    <a:pt x="137" y="304"/>
                  </a:lnTo>
                  <a:lnTo>
                    <a:pt x="136" y="304"/>
                  </a:lnTo>
                  <a:lnTo>
                    <a:pt x="134" y="304"/>
                  </a:lnTo>
                  <a:lnTo>
                    <a:pt x="133" y="304"/>
                  </a:lnTo>
                  <a:lnTo>
                    <a:pt x="130" y="305"/>
                  </a:lnTo>
                  <a:lnTo>
                    <a:pt x="129" y="305"/>
                  </a:lnTo>
                  <a:lnTo>
                    <a:pt x="128" y="305"/>
                  </a:lnTo>
                  <a:lnTo>
                    <a:pt x="128" y="304"/>
                  </a:lnTo>
                  <a:lnTo>
                    <a:pt x="126" y="304"/>
                  </a:lnTo>
                  <a:lnTo>
                    <a:pt x="126" y="301"/>
                  </a:lnTo>
                  <a:lnTo>
                    <a:pt x="125" y="301"/>
                  </a:lnTo>
                  <a:lnTo>
                    <a:pt x="125" y="300"/>
                  </a:lnTo>
                  <a:lnTo>
                    <a:pt x="124" y="300"/>
                  </a:lnTo>
                  <a:lnTo>
                    <a:pt x="125" y="299"/>
                  </a:lnTo>
                  <a:lnTo>
                    <a:pt x="126" y="299"/>
                  </a:lnTo>
                  <a:lnTo>
                    <a:pt x="126" y="301"/>
                  </a:lnTo>
                  <a:lnTo>
                    <a:pt x="126" y="300"/>
                  </a:lnTo>
                  <a:lnTo>
                    <a:pt x="128" y="300"/>
                  </a:lnTo>
                  <a:lnTo>
                    <a:pt x="128" y="301"/>
                  </a:lnTo>
                  <a:lnTo>
                    <a:pt x="128" y="300"/>
                  </a:lnTo>
                  <a:lnTo>
                    <a:pt x="129" y="299"/>
                  </a:lnTo>
                  <a:lnTo>
                    <a:pt x="129" y="300"/>
                  </a:lnTo>
                  <a:lnTo>
                    <a:pt x="132" y="300"/>
                  </a:lnTo>
                  <a:lnTo>
                    <a:pt x="133" y="300"/>
                  </a:lnTo>
                  <a:lnTo>
                    <a:pt x="134" y="300"/>
                  </a:lnTo>
                  <a:lnTo>
                    <a:pt x="133" y="299"/>
                  </a:lnTo>
                  <a:lnTo>
                    <a:pt x="136" y="296"/>
                  </a:lnTo>
                  <a:lnTo>
                    <a:pt x="136" y="295"/>
                  </a:lnTo>
                  <a:lnTo>
                    <a:pt x="134" y="292"/>
                  </a:lnTo>
                  <a:lnTo>
                    <a:pt x="134" y="293"/>
                  </a:lnTo>
                  <a:lnTo>
                    <a:pt x="136" y="293"/>
                  </a:lnTo>
                  <a:lnTo>
                    <a:pt x="136" y="295"/>
                  </a:lnTo>
                  <a:lnTo>
                    <a:pt x="134" y="295"/>
                  </a:lnTo>
                  <a:lnTo>
                    <a:pt x="136" y="296"/>
                  </a:lnTo>
                  <a:lnTo>
                    <a:pt x="134" y="296"/>
                  </a:lnTo>
                  <a:lnTo>
                    <a:pt x="133" y="296"/>
                  </a:lnTo>
                  <a:lnTo>
                    <a:pt x="130" y="293"/>
                  </a:lnTo>
                  <a:lnTo>
                    <a:pt x="132" y="293"/>
                  </a:lnTo>
                  <a:lnTo>
                    <a:pt x="133" y="295"/>
                  </a:lnTo>
                  <a:lnTo>
                    <a:pt x="132" y="293"/>
                  </a:lnTo>
                  <a:lnTo>
                    <a:pt x="130" y="292"/>
                  </a:lnTo>
                  <a:lnTo>
                    <a:pt x="130" y="293"/>
                  </a:lnTo>
                  <a:lnTo>
                    <a:pt x="129" y="293"/>
                  </a:lnTo>
                  <a:lnTo>
                    <a:pt x="126" y="295"/>
                  </a:lnTo>
                  <a:lnTo>
                    <a:pt x="126" y="296"/>
                  </a:lnTo>
                  <a:lnTo>
                    <a:pt x="125" y="296"/>
                  </a:lnTo>
                  <a:lnTo>
                    <a:pt x="124" y="297"/>
                  </a:lnTo>
                  <a:lnTo>
                    <a:pt x="124" y="296"/>
                  </a:lnTo>
                  <a:lnTo>
                    <a:pt x="123" y="296"/>
                  </a:lnTo>
                  <a:lnTo>
                    <a:pt x="123" y="295"/>
                  </a:lnTo>
                  <a:lnTo>
                    <a:pt x="123" y="293"/>
                  </a:lnTo>
                  <a:lnTo>
                    <a:pt x="121" y="292"/>
                  </a:lnTo>
                  <a:lnTo>
                    <a:pt x="121" y="291"/>
                  </a:lnTo>
                  <a:lnTo>
                    <a:pt x="120" y="291"/>
                  </a:lnTo>
                  <a:lnTo>
                    <a:pt x="121" y="292"/>
                  </a:lnTo>
                  <a:lnTo>
                    <a:pt x="121" y="293"/>
                  </a:lnTo>
                  <a:lnTo>
                    <a:pt x="121" y="295"/>
                  </a:lnTo>
                  <a:lnTo>
                    <a:pt x="121" y="296"/>
                  </a:lnTo>
                  <a:lnTo>
                    <a:pt x="121" y="297"/>
                  </a:lnTo>
                  <a:lnTo>
                    <a:pt x="123" y="297"/>
                  </a:lnTo>
                  <a:lnTo>
                    <a:pt x="123" y="299"/>
                  </a:lnTo>
                  <a:lnTo>
                    <a:pt x="123" y="300"/>
                  </a:lnTo>
                  <a:lnTo>
                    <a:pt x="121" y="299"/>
                  </a:lnTo>
                  <a:lnTo>
                    <a:pt x="120" y="297"/>
                  </a:lnTo>
                  <a:lnTo>
                    <a:pt x="120" y="299"/>
                  </a:lnTo>
                  <a:lnTo>
                    <a:pt x="119" y="299"/>
                  </a:lnTo>
                  <a:lnTo>
                    <a:pt x="119" y="297"/>
                  </a:lnTo>
                  <a:lnTo>
                    <a:pt x="119" y="296"/>
                  </a:lnTo>
                  <a:lnTo>
                    <a:pt x="117" y="297"/>
                  </a:lnTo>
                  <a:lnTo>
                    <a:pt x="119" y="297"/>
                  </a:lnTo>
                  <a:lnTo>
                    <a:pt x="117" y="297"/>
                  </a:lnTo>
                  <a:lnTo>
                    <a:pt x="115" y="299"/>
                  </a:lnTo>
                  <a:lnTo>
                    <a:pt x="113" y="299"/>
                  </a:lnTo>
                  <a:lnTo>
                    <a:pt x="113" y="297"/>
                  </a:lnTo>
                  <a:lnTo>
                    <a:pt x="112" y="296"/>
                  </a:lnTo>
                  <a:lnTo>
                    <a:pt x="112" y="297"/>
                  </a:lnTo>
                  <a:lnTo>
                    <a:pt x="112" y="301"/>
                  </a:lnTo>
                  <a:lnTo>
                    <a:pt x="112" y="303"/>
                  </a:lnTo>
                  <a:lnTo>
                    <a:pt x="113" y="305"/>
                  </a:lnTo>
                  <a:lnTo>
                    <a:pt x="115" y="306"/>
                  </a:lnTo>
                  <a:lnTo>
                    <a:pt x="113" y="306"/>
                  </a:lnTo>
                  <a:lnTo>
                    <a:pt x="112" y="306"/>
                  </a:lnTo>
                  <a:lnTo>
                    <a:pt x="111" y="304"/>
                  </a:lnTo>
                  <a:lnTo>
                    <a:pt x="111" y="303"/>
                  </a:lnTo>
                  <a:lnTo>
                    <a:pt x="112" y="301"/>
                  </a:lnTo>
                  <a:lnTo>
                    <a:pt x="112" y="300"/>
                  </a:lnTo>
                  <a:lnTo>
                    <a:pt x="111" y="297"/>
                  </a:lnTo>
                  <a:lnTo>
                    <a:pt x="111" y="296"/>
                  </a:lnTo>
                  <a:lnTo>
                    <a:pt x="111" y="295"/>
                  </a:lnTo>
                  <a:lnTo>
                    <a:pt x="109" y="295"/>
                  </a:lnTo>
                  <a:lnTo>
                    <a:pt x="108" y="293"/>
                  </a:lnTo>
                  <a:lnTo>
                    <a:pt x="108" y="292"/>
                  </a:lnTo>
                  <a:lnTo>
                    <a:pt x="108" y="289"/>
                  </a:lnTo>
                  <a:lnTo>
                    <a:pt x="113" y="288"/>
                  </a:lnTo>
                  <a:lnTo>
                    <a:pt x="112" y="288"/>
                  </a:lnTo>
                  <a:lnTo>
                    <a:pt x="112" y="287"/>
                  </a:lnTo>
                  <a:lnTo>
                    <a:pt x="111" y="287"/>
                  </a:lnTo>
                  <a:lnTo>
                    <a:pt x="111" y="285"/>
                  </a:lnTo>
                  <a:lnTo>
                    <a:pt x="111" y="284"/>
                  </a:lnTo>
                  <a:lnTo>
                    <a:pt x="111" y="285"/>
                  </a:lnTo>
                  <a:lnTo>
                    <a:pt x="109" y="285"/>
                  </a:lnTo>
                  <a:lnTo>
                    <a:pt x="108" y="285"/>
                  </a:lnTo>
                  <a:lnTo>
                    <a:pt x="109" y="285"/>
                  </a:lnTo>
                  <a:lnTo>
                    <a:pt x="109" y="287"/>
                  </a:lnTo>
                  <a:lnTo>
                    <a:pt x="109" y="288"/>
                  </a:lnTo>
                  <a:lnTo>
                    <a:pt x="108" y="288"/>
                  </a:lnTo>
                  <a:lnTo>
                    <a:pt x="108" y="288"/>
                  </a:lnTo>
                  <a:lnTo>
                    <a:pt x="107" y="288"/>
                  </a:lnTo>
                  <a:lnTo>
                    <a:pt x="108" y="289"/>
                  </a:lnTo>
                  <a:lnTo>
                    <a:pt x="107" y="289"/>
                  </a:lnTo>
                  <a:lnTo>
                    <a:pt x="107" y="291"/>
                  </a:lnTo>
                  <a:lnTo>
                    <a:pt x="107" y="292"/>
                  </a:lnTo>
                  <a:lnTo>
                    <a:pt x="105" y="291"/>
                  </a:lnTo>
                  <a:lnTo>
                    <a:pt x="104" y="289"/>
                  </a:lnTo>
                  <a:lnTo>
                    <a:pt x="103" y="288"/>
                  </a:lnTo>
                  <a:lnTo>
                    <a:pt x="100" y="288"/>
                  </a:lnTo>
                  <a:lnTo>
                    <a:pt x="99" y="288"/>
                  </a:lnTo>
                  <a:lnTo>
                    <a:pt x="100" y="288"/>
                  </a:lnTo>
                  <a:lnTo>
                    <a:pt x="103" y="288"/>
                  </a:lnTo>
                  <a:lnTo>
                    <a:pt x="101" y="288"/>
                  </a:lnTo>
                  <a:lnTo>
                    <a:pt x="99" y="288"/>
                  </a:lnTo>
                  <a:lnTo>
                    <a:pt x="99" y="287"/>
                  </a:lnTo>
                  <a:lnTo>
                    <a:pt x="99" y="285"/>
                  </a:lnTo>
                  <a:lnTo>
                    <a:pt x="100" y="285"/>
                  </a:lnTo>
                  <a:lnTo>
                    <a:pt x="101" y="284"/>
                  </a:lnTo>
                  <a:lnTo>
                    <a:pt x="101" y="283"/>
                  </a:lnTo>
                  <a:lnTo>
                    <a:pt x="103" y="283"/>
                  </a:lnTo>
                  <a:lnTo>
                    <a:pt x="103" y="281"/>
                  </a:lnTo>
                  <a:lnTo>
                    <a:pt x="101" y="283"/>
                  </a:lnTo>
                  <a:lnTo>
                    <a:pt x="100" y="284"/>
                  </a:lnTo>
                  <a:lnTo>
                    <a:pt x="99" y="285"/>
                  </a:lnTo>
                  <a:lnTo>
                    <a:pt x="98" y="285"/>
                  </a:lnTo>
                  <a:lnTo>
                    <a:pt x="98" y="287"/>
                  </a:lnTo>
                  <a:lnTo>
                    <a:pt x="98" y="288"/>
                  </a:lnTo>
                  <a:lnTo>
                    <a:pt x="95" y="288"/>
                  </a:lnTo>
                  <a:lnTo>
                    <a:pt x="94" y="288"/>
                  </a:lnTo>
                  <a:lnTo>
                    <a:pt x="92" y="285"/>
                  </a:lnTo>
                  <a:lnTo>
                    <a:pt x="91" y="284"/>
                  </a:lnTo>
                  <a:lnTo>
                    <a:pt x="91" y="283"/>
                  </a:lnTo>
                  <a:lnTo>
                    <a:pt x="90" y="283"/>
                  </a:lnTo>
                  <a:lnTo>
                    <a:pt x="88" y="283"/>
                  </a:lnTo>
                  <a:lnTo>
                    <a:pt x="86" y="283"/>
                  </a:lnTo>
                  <a:lnTo>
                    <a:pt x="84" y="283"/>
                  </a:lnTo>
                  <a:lnTo>
                    <a:pt x="84" y="281"/>
                  </a:lnTo>
                  <a:lnTo>
                    <a:pt x="83" y="281"/>
                  </a:lnTo>
                  <a:lnTo>
                    <a:pt x="80" y="281"/>
                  </a:lnTo>
                  <a:lnTo>
                    <a:pt x="79" y="280"/>
                  </a:lnTo>
                  <a:lnTo>
                    <a:pt x="79" y="279"/>
                  </a:lnTo>
                  <a:lnTo>
                    <a:pt x="75" y="281"/>
                  </a:lnTo>
                  <a:lnTo>
                    <a:pt x="75" y="280"/>
                  </a:lnTo>
                  <a:lnTo>
                    <a:pt x="74" y="280"/>
                  </a:lnTo>
                  <a:lnTo>
                    <a:pt x="72" y="280"/>
                  </a:lnTo>
                  <a:lnTo>
                    <a:pt x="71" y="280"/>
                  </a:lnTo>
                  <a:lnTo>
                    <a:pt x="70" y="277"/>
                  </a:lnTo>
                  <a:lnTo>
                    <a:pt x="69" y="276"/>
                  </a:lnTo>
                  <a:lnTo>
                    <a:pt x="70" y="276"/>
                  </a:lnTo>
                  <a:lnTo>
                    <a:pt x="69" y="276"/>
                  </a:lnTo>
                  <a:lnTo>
                    <a:pt x="69" y="275"/>
                  </a:lnTo>
                  <a:lnTo>
                    <a:pt x="67" y="275"/>
                  </a:lnTo>
                  <a:lnTo>
                    <a:pt x="67" y="274"/>
                  </a:lnTo>
                  <a:lnTo>
                    <a:pt x="66" y="272"/>
                  </a:lnTo>
                  <a:lnTo>
                    <a:pt x="65" y="272"/>
                  </a:lnTo>
                  <a:lnTo>
                    <a:pt x="63" y="271"/>
                  </a:lnTo>
                  <a:lnTo>
                    <a:pt x="63" y="274"/>
                  </a:lnTo>
                  <a:lnTo>
                    <a:pt x="63" y="275"/>
                  </a:lnTo>
                  <a:lnTo>
                    <a:pt x="63" y="276"/>
                  </a:lnTo>
                  <a:lnTo>
                    <a:pt x="62" y="276"/>
                  </a:lnTo>
                  <a:lnTo>
                    <a:pt x="63" y="276"/>
                  </a:lnTo>
                  <a:lnTo>
                    <a:pt x="63" y="275"/>
                  </a:lnTo>
                  <a:lnTo>
                    <a:pt x="62" y="275"/>
                  </a:lnTo>
                  <a:lnTo>
                    <a:pt x="62" y="276"/>
                  </a:lnTo>
                  <a:lnTo>
                    <a:pt x="61" y="275"/>
                  </a:lnTo>
                  <a:lnTo>
                    <a:pt x="59" y="274"/>
                  </a:lnTo>
                  <a:lnTo>
                    <a:pt x="58" y="274"/>
                  </a:lnTo>
                  <a:lnTo>
                    <a:pt x="57" y="272"/>
                  </a:lnTo>
                  <a:lnTo>
                    <a:pt x="57" y="271"/>
                  </a:lnTo>
                  <a:lnTo>
                    <a:pt x="57" y="270"/>
                  </a:lnTo>
                  <a:lnTo>
                    <a:pt x="55" y="271"/>
                  </a:lnTo>
                  <a:lnTo>
                    <a:pt x="57" y="272"/>
                  </a:lnTo>
                  <a:lnTo>
                    <a:pt x="57" y="274"/>
                  </a:lnTo>
                  <a:lnTo>
                    <a:pt x="58" y="274"/>
                  </a:lnTo>
                  <a:lnTo>
                    <a:pt x="58" y="275"/>
                  </a:lnTo>
                  <a:lnTo>
                    <a:pt x="57" y="275"/>
                  </a:lnTo>
                  <a:lnTo>
                    <a:pt x="55" y="275"/>
                  </a:lnTo>
                  <a:lnTo>
                    <a:pt x="55" y="276"/>
                  </a:lnTo>
                  <a:lnTo>
                    <a:pt x="54" y="274"/>
                  </a:lnTo>
                  <a:lnTo>
                    <a:pt x="53" y="274"/>
                  </a:lnTo>
                  <a:lnTo>
                    <a:pt x="53" y="275"/>
                  </a:lnTo>
                  <a:lnTo>
                    <a:pt x="54" y="276"/>
                  </a:lnTo>
                  <a:lnTo>
                    <a:pt x="55" y="276"/>
                  </a:lnTo>
                  <a:lnTo>
                    <a:pt x="55" y="277"/>
                  </a:lnTo>
                  <a:lnTo>
                    <a:pt x="53" y="279"/>
                  </a:lnTo>
                  <a:lnTo>
                    <a:pt x="53" y="280"/>
                  </a:lnTo>
                  <a:lnTo>
                    <a:pt x="51" y="280"/>
                  </a:lnTo>
                  <a:lnTo>
                    <a:pt x="42" y="280"/>
                  </a:lnTo>
                  <a:lnTo>
                    <a:pt x="42" y="279"/>
                  </a:lnTo>
                  <a:lnTo>
                    <a:pt x="42" y="277"/>
                  </a:lnTo>
                  <a:lnTo>
                    <a:pt x="44" y="277"/>
                  </a:lnTo>
                  <a:lnTo>
                    <a:pt x="44" y="276"/>
                  </a:lnTo>
                  <a:lnTo>
                    <a:pt x="44" y="275"/>
                  </a:lnTo>
                  <a:lnTo>
                    <a:pt x="44" y="272"/>
                  </a:lnTo>
                  <a:lnTo>
                    <a:pt x="42" y="271"/>
                  </a:lnTo>
                  <a:lnTo>
                    <a:pt x="42" y="268"/>
                  </a:lnTo>
                  <a:lnTo>
                    <a:pt x="38" y="266"/>
                  </a:lnTo>
                  <a:lnTo>
                    <a:pt x="34" y="262"/>
                  </a:lnTo>
                  <a:lnTo>
                    <a:pt x="33" y="260"/>
                  </a:lnTo>
                  <a:lnTo>
                    <a:pt x="33" y="262"/>
                  </a:lnTo>
                  <a:lnTo>
                    <a:pt x="32" y="262"/>
                  </a:lnTo>
                  <a:lnTo>
                    <a:pt x="32" y="263"/>
                  </a:lnTo>
                  <a:lnTo>
                    <a:pt x="30" y="260"/>
                  </a:lnTo>
                  <a:lnTo>
                    <a:pt x="29" y="260"/>
                  </a:lnTo>
                  <a:lnTo>
                    <a:pt x="28" y="260"/>
                  </a:lnTo>
                  <a:lnTo>
                    <a:pt x="24" y="259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6"/>
                  </a:lnTo>
                  <a:lnTo>
                    <a:pt x="25" y="258"/>
                  </a:lnTo>
                  <a:lnTo>
                    <a:pt x="26" y="258"/>
                  </a:lnTo>
                  <a:lnTo>
                    <a:pt x="44" y="255"/>
                  </a:lnTo>
                  <a:lnTo>
                    <a:pt x="46" y="255"/>
                  </a:lnTo>
                  <a:lnTo>
                    <a:pt x="47" y="255"/>
                  </a:lnTo>
                  <a:lnTo>
                    <a:pt x="47" y="252"/>
                  </a:lnTo>
                  <a:lnTo>
                    <a:pt x="47" y="251"/>
                  </a:lnTo>
                  <a:lnTo>
                    <a:pt x="47" y="250"/>
                  </a:lnTo>
                  <a:lnTo>
                    <a:pt x="46" y="247"/>
                  </a:lnTo>
                  <a:lnTo>
                    <a:pt x="44" y="246"/>
                  </a:lnTo>
                  <a:lnTo>
                    <a:pt x="42" y="246"/>
                  </a:lnTo>
                  <a:lnTo>
                    <a:pt x="42" y="245"/>
                  </a:lnTo>
                  <a:lnTo>
                    <a:pt x="41" y="245"/>
                  </a:lnTo>
                  <a:lnTo>
                    <a:pt x="37" y="243"/>
                  </a:lnTo>
                  <a:lnTo>
                    <a:pt x="36" y="243"/>
                  </a:lnTo>
                  <a:lnTo>
                    <a:pt x="36" y="245"/>
                  </a:lnTo>
                  <a:lnTo>
                    <a:pt x="34" y="247"/>
                  </a:lnTo>
                  <a:lnTo>
                    <a:pt x="33" y="249"/>
                  </a:lnTo>
                  <a:lnTo>
                    <a:pt x="32" y="249"/>
                  </a:lnTo>
                  <a:lnTo>
                    <a:pt x="32" y="247"/>
                  </a:lnTo>
                  <a:lnTo>
                    <a:pt x="33" y="247"/>
                  </a:lnTo>
                  <a:lnTo>
                    <a:pt x="32" y="246"/>
                  </a:lnTo>
                  <a:lnTo>
                    <a:pt x="32" y="245"/>
                  </a:lnTo>
                  <a:lnTo>
                    <a:pt x="32" y="243"/>
                  </a:lnTo>
                  <a:lnTo>
                    <a:pt x="33" y="243"/>
                  </a:lnTo>
                  <a:lnTo>
                    <a:pt x="32" y="242"/>
                  </a:lnTo>
                  <a:lnTo>
                    <a:pt x="29" y="242"/>
                  </a:lnTo>
                  <a:lnTo>
                    <a:pt x="29" y="241"/>
                  </a:lnTo>
                  <a:lnTo>
                    <a:pt x="29" y="239"/>
                  </a:lnTo>
                  <a:lnTo>
                    <a:pt x="30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2" y="235"/>
                  </a:lnTo>
                  <a:lnTo>
                    <a:pt x="33" y="234"/>
                  </a:lnTo>
                  <a:lnTo>
                    <a:pt x="33" y="235"/>
                  </a:lnTo>
                  <a:lnTo>
                    <a:pt x="33" y="238"/>
                  </a:lnTo>
                  <a:lnTo>
                    <a:pt x="34" y="239"/>
                  </a:lnTo>
                  <a:lnTo>
                    <a:pt x="40" y="238"/>
                  </a:lnTo>
                  <a:lnTo>
                    <a:pt x="40" y="239"/>
                  </a:lnTo>
                  <a:lnTo>
                    <a:pt x="41" y="239"/>
                  </a:lnTo>
                  <a:lnTo>
                    <a:pt x="42" y="239"/>
                  </a:lnTo>
                  <a:lnTo>
                    <a:pt x="45" y="239"/>
                  </a:lnTo>
                  <a:lnTo>
                    <a:pt x="49" y="238"/>
                  </a:lnTo>
                  <a:lnTo>
                    <a:pt x="49" y="239"/>
                  </a:lnTo>
                  <a:lnTo>
                    <a:pt x="47" y="239"/>
                  </a:lnTo>
                  <a:lnTo>
                    <a:pt x="49" y="239"/>
                  </a:lnTo>
                  <a:lnTo>
                    <a:pt x="53" y="238"/>
                  </a:lnTo>
                  <a:lnTo>
                    <a:pt x="51" y="238"/>
                  </a:lnTo>
                  <a:lnTo>
                    <a:pt x="50" y="238"/>
                  </a:lnTo>
                  <a:lnTo>
                    <a:pt x="50" y="237"/>
                  </a:lnTo>
                  <a:lnTo>
                    <a:pt x="49" y="238"/>
                  </a:lnTo>
                  <a:lnTo>
                    <a:pt x="49" y="237"/>
                  </a:lnTo>
                  <a:lnTo>
                    <a:pt x="47" y="237"/>
                  </a:lnTo>
                  <a:lnTo>
                    <a:pt x="45" y="237"/>
                  </a:lnTo>
                  <a:lnTo>
                    <a:pt x="46" y="235"/>
                  </a:lnTo>
                  <a:lnTo>
                    <a:pt x="47" y="234"/>
                  </a:lnTo>
                  <a:lnTo>
                    <a:pt x="49" y="233"/>
                  </a:lnTo>
                  <a:lnTo>
                    <a:pt x="47" y="233"/>
                  </a:lnTo>
                  <a:lnTo>
                    <a:pt x="46" y="234"/>
                  </a:lnTo>
                  <a:lnTo>
                    <a:pt x="45" y="234"/>
                  </a:lnTo>
                  <a:lnTo>
                    <a:pt x="46" y="234"/>
                  </a:lnTo>
                  <a:lnTo>
                    <a:pt x="46" y="233"/>
                  </a:lnTo>
                  <a:lnTo>
                    <a:pt x="45" y="233"/>
                  </a:lnTo>
                  <a:lnTo>
                    <a:pt x="45" y="234"/>
                  </a:lnTo>
                  <a:lnTo>
                    <a:pt x="44" y="234"/>
                  </a:lnTo>
                  <a:lnTo>
                    <a:pt x="42" y="235"/>
                  </a:lnTo>
                  <a:lnTo>
                    <a:pt x="41" y="235"/>
                  </a:lnTo>
                  <a:lnTo>
                    <a:pt x="41" y="234"/>
                  </a:lnTo>
                  <a:lnTo>
                    <a:pt x="40" y="235"/>
                  </a:lnTo>
                  <a:lnTo>
                    <a:pt x="38" y="235"/>
                  </a:lnTo>
                  <a:lnTo>
                    <a:pt x="41" y="231"/>
                  </a:lnTo>
                  <a:lnTo>
                    <a:pt x="42" y="230"/>
                  </a:lnTo>
                  <a:lnTo>
                    <a:pt x="47" y="227"/>
                  </a:lnTo>
                  <a:lnTo>
                    <a:pt x="46" y="227"/>
                  </a:lnTo>
                  <a:lnTo>
                    <a:pt x="45" y="229"/>
                  </a:lnTo>
                  <a:lnTo>
                    <a:pt x="44" y="229"/>
                  </a:lnTo>
                  <a:lnTo>
                    <a:pt x="40" y="230"/>
                  </a:lnTo>
                  <a:lnTo>
                    <a:pt x="37" y="230"/>
                  </a:lnTo>
                  <a:lnTo>
                    <a:pt x="34" y="233"/>
                  </a:lnTo>
                  <a:lnTo>
                    <a:pt x="32" y="233"/>
                  </a:lnTo>
                  <a:lnTo>
                    <a:pt x="30" y="234"/>
                  </a:lnTo>
                  <a:lnTo>
                    <a:pt x="29" y="234"/>
                  </a:lnTo>
                  <a:lnTo>
                    <a:pt x="26" y="233"/>
                  </a:lnTo>
                  <a:lnTo>
                    <a:pt x="25" y="233"/>
                  </a:lnTo>
                  <a:lnTo>
                    <a:pt x="25" y="234"/>
                  </a:lnTo>
                  <a:lnTo>
                    <a:pt x="25" y="235"/>
                  </a:lnTo>
                  <a:lnTo>
                    <a:pt x="21" y="235"/>
                  </a:lnTo>
                  <a:lnTo>
                    <a:pt x="21" y="234"/>
                  </a:lnTo>
                  <a:lnTo>
                    <a:pt x="20" y="234"/>
                  </a:lnTo>
                  <a:lnTo>
                    <a:pt x="20" y="231"/>
                  </a:lnTo>
                  <a:lnTo>
                    <a:pt x="21" y="231"/>
                  </a:lnTo>
                  <a:lnTo>
                    <a:pt x="21" y="230"/>
                  </a:lnTo>
                  <a:lnTo>
                    <a:pt x="20" y="229"/>
                  </a:lnTo>
                  <a:lnTo>
                    <a:pt x="20" y="226"/>
                  </a:lnTo>
                  <a:lnTo>
                    <a:pt x="20" y="225"/>
                  </a:lnTo>
                  <a:lnTo>
                    <a:pt x="21" y="225"/>
                  </a:lnTo>
                  <a:lnTo>
                    <a:pt x="22" y="225"/>
                  </a:lnTo>
                  <a:lnTo>
                    <a:pt x="21" y="223"/>
                  </a:lnTo>
                  <a:lnTo>
                    <a:pt x="21" y="221"/>
                  </a:lnTo>
                  <a:lnTo>
                    <a:pt x="22" y="218"/>
                  </a:lnTo>
                  <a:lnTo>
                    <a:pt x="24" y="217"/>
                  </a:lnTo>
                  <a:lnTo>
                    <a:pt x="25" y="217"/>
                  </a:lnTo>
                  <a:lnTo>
                    <a:pt x="25" y="216"/>
                  </a:lnTo>
                  <a:lnTo>
                    <a:pt x="26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32" y="217"/>
                  </a:lnTo>
                  <a:lnTo>
                    <a:pt x="30" y="214"/>
                  </a:lnTo>
                  <a:lnTo>
                    <a:pt x="30" y="213"/>
                  </a:lnTo>
                  <a:lnTo>
                    <a:pt x="32" y="214"/>
                  </a:lnTo>
                  <a:lnTo>
                    <a:pt x="33" y="213"/>
                  </a:lnTo>
                  <a:lnTo>
                    <a:pt x="32" y="213"/>
                  </a:lnTo>
                  <a:lnTo>
                    <a:pt x="32" y="212"/>
                  </a:lnTo>
                  <a:lnTo>
                    <a:pt x="36" y="212"/>
                  </a:lnTo>
                  <a:lnTo>
                    <a:pt x="37" y="210"/>
                  </a:lnTo>
                  <a:lnTo>
                    <a:pt x="40" y="210"/>
                  </a:lnTo>
                  <a:lnTo>
                    <a:pt x="41" y="210"/>
                  </a:lnTo>
                  <a:lnTo>
                    <a:pt x="40" y="209"/>
                  </a:lnTo>
                  <a:lnTo>
                    <a:pt x="41" y="209"/>
                  </a:lnTo>
                  <a:lnTo>
                    <a:pt x="42" y="208"/>
                  </a:lnTo>
                  <a:lnTo>
                    <a:pt x="45" y="206"/>
                  </a:lnTo>
                  <a:lnTo>
                    <a:pt x="46" y="206"/>
                  </a:lnTo>
                  <a:lnTo>
                    <a:pt x="46" y="208"/>
                  </a:lnTo>
                  <a:lnTo>
                    <a:pt x="46" y="210"/>
                  </a:lnTo>
                  <a:lnTo>
                    <a:pt x="47" y="210"/>
                  </a:lnTo>
                  <a:lnTo>
                    <a:pt x="49" y="209"/>
                  </a:lnTo>
                  <a:lnTo>
                    <a:pt x="50" y="209"/>
                  </a:lnTo>
                  <a:lnTo>
                    <a:pt x="51" y="209"/>
                  </a:lnTo>
                  <a:lnTo>
                    <a:pt x="53" y="209"/>
                  </a:lnTo>
                  <a:lnTo>
                    <a:pt x="51" y="209"/>
                  </a:lnTo>
                  <a:lnTo>
                    <a:pt x="51" y="208"/>
                  </a:lnTo>
                  <a:lnTo>
                    <a:pt x="53" y="206"/>
                  </a:lnTo>
                  <a:lnTo>
                    <a:pt x="54" y="206"/>
                  </a:lnTo>
                  <a:lnTo>
                    <a:pt x="55" y="205"/>
                  </a:lnTo>
                  <a:lnTo>
                    <a:pt x="57" y="205"/>
                  </a:lnTo>
                  <a:lnTo>
                    <a:pt x="58" y="205"/>
                  </a:lnTo>
                  <a:lnTo>
                    <a:pt x="59" y="206"/>
                  </a:lnTo>
                  <a:lnTo>
                    <a:pt x="59" y="205"/>
                  </a:lnTo>
                  <a:lnTo>
                    <a:pt x="59" y="206"/>
                  </a:lnTo>
                  <a:lnTo>
                    <a:pt x="61" y="206"/>
                  </a:lnTo>
                  <a:lnTo>
                    <a:pt x="61" y="205"/>
                  </a:lnTo>
                  <a:lnTo>
                    <a:pt x="61" y="204"/>
                  </a:lnTo>
                  <a:lnTo>
                    <a:pt x="62" y="204"/>
                  </a:lnTo>
                  <a:lnTo>
                    <a:pt x="63" y="202"/>
                  </a:lnTo>
                  <a:lnTo>
                    <a:pt x="65" y="202"/>
                  </a:lnTo>
                  <a:lnTo>
                    <a:pt x="65" y="204"/>
                  </a:lnTo>
                  <a:lnTo>
                    <a:pt x="65" y="205"/>
                  </a:lnTo>
                  <a:lnTo>
                    <a:pt x="65" y="206"/>
                  </a:lnTo>
                  <a:lnTo>
                    <a:pt x="66" y="206"/>
                  </a:lnTo>
                  <a:lnTo>
                    <a:pt x="66" y="208"/>
                  </a:lnTo>
                  <a:lnTo>
                    <a:pt x="66" y="209"/>
                  </a:lnTo>
                  <a:lnTo>
                    <a:pt x="67" y="208"/>
                  </a:lnTo>
                  <a:lnTo>
                    <a:pt x="67" y="206"/>
                  </a:lnTo>
                  <a:lnTo>
                    <a:pt x="69" y="206"/>
                  </a:lnTo>
                  <a:lnTo>
                    <a:pt x="69" y="208"/>
                  </a:lnTo>
                  <a:lnTo>
                    <a:pt x="69" y="209"/>
                  </a:lnTo>
                  <a:lnTo>
                    <a:pt x="70" y="210"/>
                  </a:lnTo>
                  <a:lnTo>
                    <a:pt x="71" y="212"/>
                  </a:lnTo>
                  <a:lnTo>
                    <a:pt x="71" y="210"/>
                  </a:lnTo>
                  <a:lnTo>
                    <a:pt x="71" y="209"/>
                  </a:lnTo>
                  <a:lnTo>
                    <a:pt x="71" y="208"/>
                  </a:lnTo>
                  <a:lnTo>
                    <a:pt x="71" y="206"/>
                  </a:lnTo>
                  <a:lnTo>
                    <a:pt x="71" y="208"/>
                  </a:lnTo>
                  <a:lnTo>
                    <a:pt x="72" y="208"/>
                  </a:lnTo>
                  <a:lnTo>
                    <a:pt x="72" y="206"/>
                  </a:lnTo>
                  <a:lnTo>
                    <a:pt x="72" y="204"/>
                  </a:lnTo>
                  <a:lnTo>
                    <a:pt x="74" y="204"/>
                  </a:lnTo>
                  <a:lnTo>
                    <a:pt x="74" y="202"/>
                  </a:lnTo>
                  <a:lnTo>
                    <a:pt x="74" y="204"/>
                  </a:lnTo>
                  <a:lnTo>
                    <a:pt x="75" y="204"/>
                  </a:lnTo>
                  <a:lnTo>
                    <a:pt x="78" y="204"/>
                  </a:lnTo>
                  <a:lnTo>
                    <a:pt x="79" y="204"/>
                  </a:lnTo>
                  <a:lnTo>
                    <a:pt x="80" y="205"/>
                  </a:lnTo>
                  <a:lnTo>
                    <a:pt x="82" y="205"/>
                  </a:lnTo>
                  <a:lnTo>
                    <a:pt x="83" y="205"/>
                  </a:lnTo>
                  <a:lnTo>
                    <a:pt x="83" y="206"/>
                  </a:lnTo>
                  <a:lnTo>
                    <a:pt x="84" y="206"/>
                  </a:lnTo>
                  <a:lnTo>
                    <a:pt x="87" y="206"/>
                  </a:lnTo>
                  <a:lnTo>
                    <a:pt x="87" y="204"/>
                  </a:lnTo>
                  <a:lnTo>
                    <a:pt x="87" y="202"/>
                  </a:lnTo>
                  <a:lnTo>
                    <a:pt x="90" y="201"/>
                  </a:lnTo>
                  <a:lnTo>
                    <a:pt x="87" y="198"/>
                  </a:lnTo>
                  <a:lnTo>
                    <a:pt x="87" y="197"/>
                  </a:lnTo>
                  <a:lnTo>
                    <a:pt x="87" y="196"/>
                  </a:lnTo>
                  <a:lnTo>
                    <a:pt x="90" y="196"/>
                  </a:lnTo>
                  <a:lnTo>
                    <a:pt x="91" y="193"/>
                  </a:lnTo>
                  <a:lnTo>
                    <a:pt x="94" y="193"/>
                  </a:lnTo>
                  <a:lnTo>
                    <a:pt x="95" y="195"/>
                  </a:lnTo>
                  <a:lnTo>
                    <a:pt x="95" y="195"/>
                  </a:lnTo>
                  <a:lnTo>
                    <a:pt x="95" y="196"/>
                  </a:lnTo>
                  <a:lnTo>
                    <a:pt x="95" y="196"/>
                  </a:lnTo>
                  <a:lnTo>
                    <a:pt x="96" y="196"/>
                  </a:lnTo>
                  <a:lnTo>
                    <a:pt x="98" y="195"/>
                  </a:lnTo>
                  <a:lnTo>
                    <a:pt x="103" y="193"/>
                  </a:lnTo>
                  <a:lnTo>
                    <a:pt x="104" y="193"/>
                  </a:lnTo>
                  <a:lnTo>
                    <a:pt x="105" y="191"/>
                  </a:lnTo>
                  <a:lnTo>
                    <a:pt x="107" y="192"/>
                  </a:lnTo>
                  <a:lnTo>
                    <a:pt x="107" y="193"/>
                  </a:lnTo>
                  <a:lnTo>
                    <a:pt x="107" y="193"/>
                  </a:lnTo>
                  <a:lnTo>
                    <a:pt x="107" y="195"/>
                  </a:lnTo>
                  <a:lnTo>
                    <a:pt x="105" y="196"/>
                  </a:lnTo>
                  <a:lnTo>
                    <a:pt x="107" y="197"/>
                  </a:lnTo>
                  <a:lnTo>
                    <a:pt x="107" y="196"/>
                  </a:lnTo>
                  <a:lnTo>
                    <a:pt x="107" y="195"/>
                  </a:lnTo>
                  <a:lnTo>
                    <a:pt x="109" y="193"/>
                  </a:lnTo>
                  <a:lnTo>
                    <a:pt x="111" y="193"/>
                  </a:lnTo>
                  <a:lnTo>
                    <a:pt x="111" y="192"/>
                  </a:lnTo>
                  <a:lnTo>
                    <a:pt x="112" y="191"/>
                  </a:lnTo>
                  <a:lnTo>
                    <a:pt x="113" y="191"/>
                  </a:lnTo>
                  <a:lnTo>
                    <a:pt x="113" y="192"/>
                  </a:lnTo>
                  <a:lnTo>
                    <a:pt x="115" y="192"/>
                  </a:lnTo>
                  <a:lnTo>
                    <a:pt x="115" y="193"/>
                  </a:lnTo>
                  <a:lnTo>
                    <a:pt x="113" y="193"/>
                  </a:lnTo>
                  <a:lnTo>
                    <a:pt x="115" y="193"/>
                  </a:lnTo>
                  <a:lnTo>
                    <a:pt x="115" y="195"/>
                  </a:lnTo>
                  <a:lnTo>
                    <a:pt x="113" y="197"/>
                  </a:lnTo>
                  <a:lnTo>
                    <a:pt x="112" y="198"/>
                  </a:lnTo>
                  <a:lnTo>
                    <a:pt x="112" y="200"/>
                  </a:lnTo>
                  <a:lnTo>
                    <a:pt x="115" y="196"/>
                  </a:lnTo>
                  <a:lnTo>
                    <a:pt x="116" y="195"/>
                  </a:lnTo>
                  <a:lnTo>
                    <a:pt x="117" y="195"/>
                  </a:lnTo>
                  <a:lnTo>
                    <a:pt x="117" y="193"/>
                  </a:lnTo>
                  <a:lnTo>
                    <a:pt x="119" y="195"/>
                  </a:lnTo>
                  <a:lnTo>
                    <a:pt x="119" y="196"/>
                  </a:lnTo>
                  <a:lnTo>
                    <a:pt x="117" y="196"/>
                  </a:lnTo>
                  <a:lnTo>
                    <a:pt x="117" y="197"/>
                  </a:lnTo>
                  <a:lnTo>
                    <a:pt x="117" y="198"/>
                  </a:lnTo>
                  <a:lnTo>
                    <a:pt x="119" y="198"/>
                  </a:lnTo>
                  <a:lnTo>
                    <a:pt x="121" y="198"/>
                  </a:lnTo>
                  <a:lnTo>
                    <a:pt x="123" y="198"/>
                  </a:lnTo>
                  <a:lnTo>
                    <a:pt x="123" y="200"/>
                  </a:lnTo>
                  <a:lnTo>
                    <a:pt x="123" y="201"/>
                  </a:lnTo>
                  <a:lnTo>
                    <a:pt x="123" y="202"/>
                  </a:lnTo>
                  <a:lnTo>
                    <a:pt x="124" y="204"/>
                  </a:lnTo>
                  <a:lnTo>
                    <a:pt x="125" y="205"/>
                  </a:lnTo>
                  <a:lnTo>
                    <a:pt x="128" y="209"/>
                  </a:lnTo>
                  <a:lnTo>
                    <a:pt x="128" y="212"/>
                  </a:lnTo>
                  <a:lnTo>
                    <a:pt x="129" y="212"/>
                  </a:lnTo>
                  <a:lnTo>
                    <a:pt x="129" y="213"/>
                  </a:lnTo>
                  <a:lnTo>
                    <a:pt x="128" y="213"/>
                  </a:lnTo>
                  <a:lnTo>
                    <a:pt x="129" y="214"/>
                  </a:lnTo>
                  <a:lnTo>
                    <a:pt x="130" y="216"/>
                  </a:lnTo>
                  <a:lnTo>
                    <a:pt x="134" y="217"/>
                  </a:lnTo>
                  <a:lnTo>
                    <a:pt x="134" y="218"/>
                  </a:lnTo>
                  <a:lnTo>
                    <a:pt x="133" y="220"/>
                  </a:lnTo>
                  <a:lnTo>
                    <a:pt x="134" y="220"/>
                  </a:lnTo>
                  <a:lnTo>
                    <a:pt x="134" y="221"/>
                  </a:lnTo>
                  <a:lnTo>
                    <a:pt x="136" y="221"/>
                  </a:lnTo>
                  <a:lnTo>
                    <a:pt x="136" y="222"/>
                  </a:lnTo>
                  <a:lnTo>
                    <a:pt x="136" y="221"/>
                  </a:lnTo>
                  <a:lnTo>
                    <a:pt x="136" y="220"/>
                  </a:lnTo>
                  <a:lnTo>
                    <a:pt x="137" y="220"/>
                  </a:lnTo>
                  <a:lnTo>
                    <a:pt x="138" y="220"/>
                  </a:lnTo>
                  <a:lnTo>
                    <a:pt x="140" y="218"/>
                  </a:lnTo>
                  <a:lnTo>
                    <a:pt x="141" y="217"/>
                  </a:lnTo>
                  <a:lnTo>
                    <a:pt x="142" y="216"/>
                  </a:lnTo>
                  <a:lnTo>
                    <a:pt x="142" y="214"/>
                  </a:lnTo>
                  <a:lnTo>
                    <a:pt x="144" y="214"/>
                  </a:lnTo>
                  <a:lnTo>
                    <a:pt x="148" y="212"/>
                  </a:lnTo>
                  <a:lnTo>
                    <a:pt x="149" y="210"/>
                  </a:lnTo>
                  <a:lnTo>
                    <a:pt x="148" y="209"/>
                  </a:lnTo>
                  <a:lnTo>
                    <a:pt x="150" y="209"/>
                  </a:lnTo>
                  <a:lnTo>
                    <a:pt x="151" y="209"/>
                  </a:lnTo>
                  <a:lnTo>
                    <a:pt x="151" y="210"/>
                  </a:lnTo>
                  <a:lnTo>
                    <a:pt x="153" y="209"/>
                  </a:lnTo>
                  <a:lnTo>
                    <a:pt x="155" y="208"/>
                  </a:lnTo>
                  <a:lnTo>
                    <a:pt x="157" y="206"/>
                  </a:lnTo>
                  <a:lnTo>
                    <a:pt x="157" y="205"/>
                  </a:lnTo>
                  <a:lnTo>
                    <a:pt x="158" y="206"/>
                  </a:lnTo>
                  <a:lnTo>
                    <a:pt x="158" y="208"/>
                  </a:lnTo>
                  <a:lnTo>
                    <a:pt x="158" y="206"/>
                  </a:lnTo>
                  <a:lnTo>
                    <a:pt x="158" y="208"/>
                  </a:lnTo>
                  <a:lnTo>
                    <a:pt x="158" y="209"/>
                  </a:lnTo>
                  <a:lnTo>
                    <a:pt x="157" y="212"/>
                  </a:lnTo>
                  <a:lnTo>
                    <a:pt x="158" y="212"/>
                  </a:lnTo>
                  <a:lnTo>
                    <a:pt x="158" y="210"/>
                  </a:lnTo>
                  <a:lnTo>
                    <a:pt x="159" y="209"/>
                  </a:lnTo>
                  <a:lnTo>
                    <a:pt x="159" y="210"/>
                  </a:lnTo>
                  <a:lnTo>
                    <a:pt x="161" y="212"/>
                  </a:lnTo>
                  <a:lnTo>
                    <a:pt x="161" y="213"/>
                  </a:lnTo>
                  <a:lnTo>
                    <a:pt x="162" y="213"/>
                  </a:lnTo>
                  <a:lnTo>
                    <a:pt x="162" y="214"/>
                  </a:lnTo>
                  <a:lnTo>
                    <a:pt x="162" y="216"/>
                  </a:lnTo>
                  <a:lnTo>
                    <a:pt x="163" y="214"/>
                  </a:lnTo>
                  <a:lnTo>
                    <a:pt x="163" y="213"/>
                  </a:lnTo>
                  <a:lnTo>
                    <a:pt x="163" y="214"/>
                  </a:lnTo>
                  <a:lnTo>
                    <a:pt x="165" y="216"/>
                  </a:lnTo>
                  <a:lnTo>
                    <a:pt x="165" y="214"/>
                  </a:lnTo>
                  <a:lnTo>
                    <a:pt x="165" y="213"/>
                  </a:lnTo>
                  <a:lnTo>
                    <a:pt x="166" y="212"/>
                  </a:lnTo>
                  <a:lnTo>
                    <a:pt x="167" y="213"/>
                  </a:lnTo>
                  <a:lnTo>
                    <a:pt x="166" y="213"/>
                  </a:lnTo>
                  <a:lnTo>
                    <a:pt x="166" y="212"/>
                  </a:lnTo>
                  <a:lnTo>
                    <a:pt x="166" y="210"/>
                  </a:lnTo>
                  <a:lnTo>
                    <a:pt x="169" y="209"/>
                  </a:lnTo>
                  <a:lnTo>
                    <a:pt x="171" y="209"/>
                  </a:lnTo>
                  <a:lnTo>
                    <a:pt x="171" y="210"/>
                  </a:lnTo>
                  <a:lnTo>
                    <a:pt x="173" y="212"/>
                  </a:lnTo>
                  <a:lnTo>
                    <a:pt x="173" y="213"/>
                  </a:lnTo>
                  <a:lnTo>
                    <a:pt x="173" y="214"/>
                  </a:lnTo>
                  <a:lnTo>
                    <a:pt x="174" y="214"/>
                  </a:lnTo>
                  <a:lnTo>
                    <a:pt x="174" y="216"/>
                  </a:lnTo>
                  <a:lnTo>
                    <a:pt x="175" y="218"/>
                  </a:lnTo>
                  <a:lnTo>
                    <a:pt x="175" y="220"/>
                  </a:lnTo>
                  <a:lnTo>
                    <a:pt x="175" y="221"/>
                  </a:lnTo>
                  <a:lnTo>
                    <a:pt x="178" y="220"/>
                  </a:lnTo>
                  <a:lnTo>
                    <a:pt x="176" y="218"/>
                  </a:lnTo>
                  <a:lnTo>
                    <a:pt x="175" y="216"/>
                  </a:lnTo>
                  <a:lnTo>
                    <a:pt x="175" y="214"/>
                  </a:lnTo>
                  <a:lnTo>
                    <a:pt x="176" y="216"/>
                  </a:lnTo>
                  <a:lnTo>
                    <a:pt x="176" y="214"/>
                  </a:lnTo>
                  <a:lnTo>
                    <a:pt x="175" y="214"/>
                  </a:lnTo>
                  <a:lnTo>
                    <a:pt x="174" y="214"/>
                  </a:lnTo>
                  <a:lnTo>
                    <a:pt x="173" y="212"/>
                  </a:lnTo>
                  <a:lnTo>
                    <a:pt x="173" y="210"/>
                  </a:lnTo>
                  <a:lnTo>
                    <a:pt x="173" y="209"/>
                  </a:lnTo>
                  <a:lnTo>
                    <a:pt x="174" y="208"/>
                  </a:lnTo>
                  <a:lnTo>
                    <a:pt x="175" y="208"/>
                  </a:lnTo>
                  <a:lnTo>
                    <a:pt x="175" y="206"/>
                  </a:lnTo>
                  <a:lnTo>
                    <a:pt x="178" y="206"/>
                  </a:lnTo>
                  <a:lnTo>
                    <a:pt x="178" y="205"/>
                  </a:lnTo>
                  <a:lnTo>
                    <a:pt x="183" y="204"/>
                  </a:lnTo>
                  <a:lnTo>
                    <a:pt x="183" y="205"/>
                  </a:lnTo>
                  <a:lnTo>
                    <a:pt x="183" y="206"/>
                  </a:lnTo>
                  <a:lnTo>
                    <a:pt x="182" y="208"/>
                  </a:lnTo>
                  <a:lnTo>
                    <a:pt x="182" y="210"/>
                  </a:lnTo>
                  <a:lnTo>
                    <a:pt x="183" y="212"/>
                  </a:lnTo>
                  <a:lnTo>
                    <a:pt x="186" y="213"/>
                  </a:lnTo>
                  <a:lnTo>
                    <a:pt x="190" y="213"/>
                  </a:lnTo>
                  <a:lnTo>
                    <a:pt x="194" y="212"/>
                  </a:lnTo>
                  <a:lnTo>
                    <a:pt x="196" y="210"/>
                  </a:lnTo>
                  <a:lnTo>
                    <a:pt x="198" y="210"/>
                  </a:lnTo>
                  <a:lnTo>
                    <a:pt x="202" y="210"/>
                  </a:lnTo>
                  <a:lnTo>
                    <a:pt x="208" y="209"/>
                  </a:lnTo>
                  <a:lnTo>
                    <a:pt x="209" y="210"/>
                  </a:lnTo>
                  <a:lnTo>
                    <a:pt x="209" y="209"/>
                  </a:lnTo>
                  <a:lnTo>
                    <a:pt x="208" y="208"/>
                  </a:lnTo>
                  <a:lnTo>
                    <a:pt x="205" y="208"/>
                  </a:lnTo>
                  <a:lnTo>
                    <a:pt x="204" y="208"/>
                  </a:lnTo>
                  <a:lnTo>
                    <a:pt x="204" y="206"/>
                  </a:lnTo>
                  <a:lnTo>
                    <a:pt x="203" y="206"/>
                  </a:lnTo>
                  <a:lnTo>
                    <a:pt x="202" y="205"/>
                  </a:lnTo>
                  <a:lnTo>
                    <a:pt x="200" y="202"/>
                  </a:lnTo>
                  <a:lnTo>
                    <a:pt x="199" y="201"/>
                  </a:lnTo>
                  <a:lnTo>
                    <a:pt x="198" y="198"/>
                  </a:lnTo>
                  <a:lnTo>
                    <a:pt x="198" y="196"/>
                  </a:lnTo>
                  <a:lnTo>
                    <a:pt x="198" y="195"/>
                  </a:lnTo>
                  <a:lnTo>
                    <a:pt x="198" y="193"/>
                  </a:lnTo>
                  <a:lnTo>
                    <a:pt x="196" y="193"/>
                  </a:lnTo>
                  <a:lnTo>
                    <a:pt x="196" y="193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87"/>
                  </a:lnTo>
                  <a:lnTo>
                    <a:pt x="199" y="185"/>
                  </a:lnTo>
                  <a:lnTo>
                    <a:pt x="199" y="187"/>
                  </a:lnTo>
                  <a:lnTo>
                    <a:pt x="199" y="185"/>
                  </a:lnTo>
                  <a:lnTo>
                    <a:pt x="199" y="184"/>
                  </a:lnTo>
                  <a:lnTo>
                    <a:pt x="198" y="184"/>
                  </a:lnTo>
                  <a:lnTo>
                    <a:pt x="199" y="179"/>
                  </a:lnTo>
                  <a:lnTo>
                    <a:pt x="199" y="177"/>
                  </a:lnTo>
                  <a:lnTo>
                    <a:pt x="200" y="177"/>
                  </a:lnTo>
                  <a:lnTo>
                    <a:pt x="202" y="177"/>
                  </a:lnTo>
                  <a:lnTo>
                    <a:pt x="200" y="176"/>
                  </a:lnTo>
                  <a:lnTo>
                    <a:pt x="199" y="176"/>
                  </a:lnTo>
                  <a:lnTo>
                    <a:pt x="198" y="177"/>
                  </a:lnTo>
                  <a:lnTo>
                    <a:pt x="198" y="179"/>
                  </a:lnTo>
                  <a:lnTo>
                    <a:pt x="196" y="179"/>
                  </a:lnTo>
                  <a:lnTo>
                    <a:pt x="196" y="177"/>
                  </a:lnTo>
                  <a:lnTo>
                    <a:pt x="196" y="176"/>
                  </a:lnTo>
                  <a:lnTo>
                    <a:pt x="196" y="175"/>
                  </a:lnTo>
                  <a:lnTo>
                    <a:pt x="196" y="173"/>
                  </a:lnTo>
                  <a:lnTo>
                    <a:pt x="196" y="172"/>
                  </a:lnTo>
                  <a:lnTo>
                    <a:pt x="195" y="172"/>
                  </a:lnTo>
                  <a:lnTo>
                    <a:pt x="195" y="171"/>
                  </a:lnTo>
                  <a:lnTo>
                    <a:pt x="196" y="169"/>
                  </a:lnTo>
                  <a:lnTo>
                    <a:pt x="196" y="168"/>
                  </a:lnTo>
                  <a:lnTo>
                    <a:pt x="198" y="167"/>
                  </a:lnTo>
                  <a:lnTo>
                    <a:pt x="196" y="167"/>
                  </a:lnTo>
                  <a:lnTo>
                    <a:pt x="196" y="166"/>
                  </a:lnTo>
                  <a:lnTo>
                    <a:pt x="196" y="164"/>
                  </a:lnTo>
                  <a:lnTo>
                    <a:pt x="195" y="163"/>
                  </a:lnTo>
                  <a:lnTo>
                    <a:pt x="195" y="162"/>
                  </a:lnTo>
                  <a:lnTo>
                    <a:pt x="196" y="162"/>
                  </a:lnTo>
                  <a:lnTo>
                    <a:pt x="199" y="162"/>
                  </a:lnTo>
                  <a:lnTo>
                    <a:pt x="198" y="162"/>
                  </a:lnTo>
                  <a:lnTo>
                    <a:pt x="196" y="160"/>
                  </a:lnTo>
                  <a:lnTo>
                    <a:pt x="195" y="160"/>
                  </a:lnTo>
                  <a:lnTo>
                    <a:pt x="195" y="162"/>
                  </a:lnTo>
                  <a:lnTo>
                    <a:pt x="194" y="160"/>
                  </a:lnTo>
                  <a:lnTo>
                    <a:pt x="192" y="158"/>
                  </a:lnTo>
                  <a:lnTo>
                    <a:pt x="192" y="156"/>
                  </a:lnTo>
                  <a:lnTo>
                    <a:pt x="191" y="155"/>
                  </a:lnTo>
                  <a:lnTo>
                    <a:pt x="190" y="154"/>
                  </a:lnTo>
                  <a:lnTo>
                    <a:pt x="190" y="152"/>
                  </a:lnTo>
                  <a:lnTo>
                    <a:pt x="191" y="152"/>
                  </a:lnTo>
                  <a:lnTo>
                    <a:pt x="191" y="151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88" y="150"/>
                  </a:lnTo>
                  <a:lnTo>
                    <a:pt x="187" y="148"/>
                  </a:lnTo>
                  <a:lnTo>
                    <a:pt x="187" y="147"/>
                  </a:lnTo>
                  <a:lnTo>
                    <a:pt x="186" y="148"/>
                  </a:lnTo>
                  <a:lnTo>
                    <a:pt x="184" y="147"/>
                  </a:lnTo>
                  <a:lnTo>
                    <a:pt x="184" y="146"/>
                  </a:lnTo>
                  <a:lnTo>
                    <a:pt x="184" y="143"/>
                  </a:lnTo>
                  <a:lnTo>
                    <a:pt x="184" y="142"/>
                  </a:lnTo>
                  <a:lnTo>
                    <a:pt x="184" y="141"/>
                  </a:lnTo>
                  <a:lnTo>
                    <a:pt x="183" y="139"/>
                  </a:lnTo>
                  <a:lnTo>
                    <a:pt x="183" y="138"/>
                  </a:lnTo>
                  <a:lnTo>
                    <a:pt x="183" y="137"/>
                  </a:lnTo>
                  <a:lnTo>
                    <a:pt x="180" y="135"/>
                  </a:lnTo>
                  <a:lnTo>
                    <a:pt x="180" y="134"/>
                  </a:lnTo>
                  <a:lnTo>
                    <a:pt x="182" y="133"/>
                  </a:lnTo>
                  <a:lnTo>
                    <a:pt x="183" y="131"/>
                  </a:lnTo>
                  <a:lnTo>
                    <a:pt x="183" y="129"/>
                  </a:lnTo>
                  <a:lnTo>
                    <a:pt x="183" y="127"/>
                  </a:lnTo>
                  <a:lnTo>
                    <a:pt x="183" y="126"/>
                  </a:lnTo>
                  <a:lnTo>
                    <a:pt x="182" y="125"/>
                  </a:lnTo>
                  <a:lnTo>
                    <a:pt x="182" y="123"/>
                  </a:lnTo>
                  <a:lnTo>
                    <a:pt x="180" y="123"/>
                  </a:lnTo>
                  <a:lnTo>
                    <a:pt x="178" y="122"/>
                  </a:lnTo>
                  <a:lnTo>
                    <a:pt x="178" y="121"/>
                  </a:lnTo>
                  <a:lnTo>
                    <a:pt x="178" y="119"/>
                  </a:lnTo>
                  <a:lnTo>
                    <a:pt x="178" y="118"/>
                  </a:lnTo>
                  <a:lnTo>
                    <a:pt x="179" y="118"/>
                  </a:lnTo>
                  <a:lnTo>
                    <a:pt x="180" y="118"/>
                  </a:lnTo>
                  <a:lnTo>
                    <a:pt x="182" y="119"/>
                  </a:lnTo>
                  <a:lnTo>
                    <a:pt x="183" y="119"/>
                  </a:lnTo>
                  <a:lnTo>
                    <a:pt x="184" y="119"/>
                  </a:lnTo>
                  <a:lnTo>
                    <a:pt x="184" y="121"/>
                  </a:lnTo>
                  <a:lnTo>
                    <a:pt x="184" y="122"/>
                  </a:lnTo>
                  <a:lnTo>
                    <a:pt x="186" y="121"/>
                  </a:lnTo>
                  <a:lnTo>
                    <a:pt x="187" y="122"/>
                  </a:lnTo>
                  <a:lnTo>
                    <a:pt x="190" y="122"/>
                  </a:lnTo>
                  <a:lnTo>
                    <a:pt x="194" y="123"/>
                  </a:lnTo>
                  <a:lnTo>
                    <a:pt x="195" y="123"/>
                  </a:lnTo>
                  <a:lnTo>
                    <a:pt x="195" y="125"/>
                  </a:lnTo>
                  <a:lnTo>
                    <a:pt x="196" y="125"/>
                  </a:lnTo>
                  <a:lnTo>
                    <a:pt x="196" y="123"/>
                  </a:lnTo>
                  <a:lnTo>
                    <a:pt x="198" y="123"/>
                  </a:lnTo>
                  <a:lnTo>
                    <a:pt x="199" y="125"/>
                  </a:lnTo>
                  <a:lnTo>
                    <a:pt x="200" y="125"/>
                  </a:lnTo>
                  <a:lnTo>
                    <a:pt x="202" y="123"/>
                  </a:lnTo>
                  <a:lnTo>
                    <a:pt x="203" y="121"/>
                  </a:lnTo>
                  <a:lnTo>
                    <a:pt x="204" y="121"/>
                  </a:lnTo>
                  <a:lnTo>
                    <a:pt x="207" y="119"/>
                  </a:lnTo>
                  <a:lnTo>
                    <a:pt x="208" y="119"/>
                  </a:lnTo>
                  <a:lnTo>
                    <a:pt x="215" y="121"/>
                  </a:lnTo>
                  <a:lnTo>
                    <a:pt x="216" y="121"/>
                  </a:lnTo>
                  <a:lnTo>
                    <a:pt x="216" y="122"/>
                  </a:lnTo>
                  <a:lnTo>
                    <a:pt x="216" y="123"/>
                  </a:lnTo>
                  <a:lnTo>
                    <a:pt x="217" y="126"/>
                  </a:lnTo>
                  <a:lnTo>
                    <a:pt x="217" y="127"/>
                  </a:lnTo>
                  <a:lnTo>
                    <a:pt x="216" y="129"/>
                  </a:lnTo>
                  <a:lnTo>
                    <a:pt x="216" y="130"/>
                  </a:lnTo>
                  <a:lnTo>
                    <a:pt x="215" y="130"/>
                  </a:lnTo>
                  <a:lnTo>
                    <a:pt x="213" y="130"/>
                  </a:lnTo>
                  <a:lnTo>
                    <a:pt x="213" y="130"/>
                  </a:lnTo>
                  <a:lnTo>
                    <a:pt x="213" y="131"/>
                  </a:lnTo>
                  <a:lnTo>
                    <a:pt x="213" y="134"/>
                  </a:lnTo>
                  <a:lnTo>
                    <a:pt x="215" y="135"/>
                  </a:lnTo>
                  <a:lnTo>
                    <a:pt x="216" y="138"/>
                  </a:lnTo>
                  <a:lnTo>
                    <a:pt x="220" y="143"/>
                  </a:lnTo>
                  <a:lnTo>
                    <a:pt x="220" y="144"/>
                  </a:lnTo>
                  <a:lnTo>
                    <a:pt x="220" y="147"/>
                  </a:lnTo>
                  <a:lnTo>
                    <a:pt x="220" y="148"/>
                  </a:lnTo>
                  <a:lnTo>
                    <a:pt x="220" y="150"/>
                  </a:lnTo>
                  <a:lnTo>
                    <a:pt x="221" y="150"/>
                  </a:lnTo>
                  <a:lnTo>
                    <a:pt x="221" y="150"/>
                  </a:lnTo>
                  <a:lnTo>
                    <a:pt x="221" y="151"/>
                  </a:lnTo>
                  <a:lnTo>
                    <a:pt x="223" y="151"/>
                  </a:lnTo>
                  <a:lnTo>
                    <a:pt x="223" y="150"/>
                  </a:lnTo>
                  <a:lnTo>
                    <a:pt x="223" y="148"/>
                  </a:lnTo>
                  <a:lnTo>
                    <a:pt x="224" y="147"/>
                  </a:lnTo>
                  <a:lnTo>
                    <a:pt x="225" y="146"/>
                  </a:lnTo>
                  <a:lnTo>
                    <a:pt x="233" y="147"/>
                  </a:lnTo>
                  <a:lnTo>
                    <a:pt x="240" y="150"/>
                  </a:lnTo>
                  <a:lnTo>
                    <a:pt x="249" y="150"/>
                  </a:lnTo>
                  <a:lnTo>
                    <a:pt x="252" y="151"/>
                  </a:lnTo>
                  <a:lnTo>
                    <a:pt x="253" y="151"/>
                  </a:lnTo>
                  <a:lnTo>
                    <a:pt x="254" y="150"/>
                  </a:lnTo>
                  <a:lnTo>
                    <a:pt x="255" y="150"/>
                  </a:lnTo>
                  <a:lnTo>
                    <a:pt x="258" y="151"/>
                  </a:lnTo>
                  <a:lnTo>
                    <a:pt x="262" y="151"/>
                  </a:lnTo>
                  <a:lnTo>
                    <a:pt x="263" y="151"/>
                  </a:lnTo>
                  <a:lnTo>
                    <a:pt x="265" y="152"/>
                  </a:lnTo>
                  <a:lnTo>
                    <a:pt x="267" y="154"/>
                  </a:lnTo>
                  <a:lnTo>
                    <a:pt x="273" y="156"/>
                  </a:lnTo>
                  <a:lnTo>
                    <a:pt x="274" y="155"/>
                  </a:lnTo>
                  <a:lnTo>
                    <a:pt x="283" y="154"/>
                  </a:lnTo>
                  <a:lnTo>
                    <a:pt x="284" y="152"/>
                  </a:lnTo>
                  <a:lnTo>
                    <a:pt x="287" y="150"/>
                  </a:lnTo>
                  <a:lnTo>
                    <a:pt x="288" y="150"/>
                  </a:lnTo>
                  <a:lnTo>
                    <a:pt x="290" y="147"/>
                  </a:lnTo>
                  <a:lnTo>
                    <a:pt x="294" y="144"/>
                  </a:lnTo>
                  <a:lnTo>
                    <a:pt x="300" y="143"/>
                  </a:lnTo>
                  <a:lnTo>
                    <a:pt x="308" y="142"/>
                  </a:lnTo>
                  <a:lnTo>
                    <a:pt x="311" y="141"/>
                  </a:lnTo>
                  <a:lnTo>
                    <a:pt x="312" y="139"/>
                  </a:lnTo>
                  <a:lnTo>
                    <a:pt x="312" y="138"/>
                  </a:lnTo>
                  <a:lnTo>
                    <a:pt x="308" y="141"/>
                  </a:lnTo>
                  <a:lnTo>
                    <a:pt x="304" y="141"/>
                  </a:lnTo>
                  <a:lnTo>
                    <a:pt x="299" y="141"/>
                  </a:lnTo>
                  <a:lnTo>
                    <a:pt x="295" y="139"/>
                  </a:lnTo>
                  <a:lnTo>
                    <a:pt x="294" y="139"/>
                  </a:lnTo>
                  <a:lnTo>
                    <a:pt x="292" y="139"/>
                  </a:lnTo>
                  <a:lnTo>
                    <a:pt x="291" y="138"/>
                  </a:lnTo>
                  <a:lnTo>
                    <a:pt x="290" y="138"/>
                  </a:lnTo>
                  <a:lnTo>
                    <a:pt x="290" y="137"/>
                  </a:lnTo>
                  <a:lnTo>
                    <a:pt x="288" y="135"/>
                  </a:lnTo>
                  <a:lnTo>
                    <a:pt x="288" y="134"/>
                  </a:lnTo>
                  <a:lnTo>
                    <a:pt x="292" y="129"/>
                  </a:lnTo>
                  <a:lnTo>
                    <a:pt x="294" y="121"/>
                  </a:lnTo>
                  <a:lnTo>
                    <a:pt x="295" y="121"/>
                  </a:lnTo>
                  <a:lnTo>
                    <a:pt x="298" y="118"/>
                  </a:lnTo>
                  <a:lnTo>
                    <a:pt x="299" y="118"/>
                  </a:lnTo>
                  <a:lnTo>
                    <a:pt x="299" y="117"/>
                  </a:lnTo>
                  <a:lnTo>
                    <a:pt x="307" y="114"/>
                  </a:lnTo>
                  <a:lnTo>
                    <a:pt x="307" y="113"/>
                  </a:lnTo>
                  <a:lnTo>
                    <a:pt x="315" y="109"/>
                  </a:lnTo>
                  <a:lnTo>
                    <a:pt x="316" y="108"/>
                  </a:lnTo>
                  <a:lnTo>
                    <a:pt x="317" y="106"/>
                  </a:lnTo>
                  <a:lnTo>
                    <a:pt x="321" y="105"/>
                  </a:lnTo>
                  <a:lnTo>
                    <a:pt x="327" y="105"/>
                  </a:lnTo>
                  <a:lnTo>
                    <a:pt x="349" y="98"/>
                  </a:lnTo>
                  <a:lnTo>
                    <a:pt x="350" y="97"/>
                  </a:lnTo>
                  <a:lnTo>
                    <a:pt x="352" y="97"/>
                  </a:lnTo>
                  <a:lnTo>
                    <a:pt x="354" y="94"/>
                  </a:lnTo>
                  <a:lnTo>
                    <a:pt x="362" y="88"/>
                  </a:lnTo>
                  <a:lnTo>
                    <a:pt x="365" y="84"/>
                  </a:lnTo>
                  <a:lnTo>
                    <a:pt x="366" y="84"/>
                  </a:lnTo>
                  <a:lnTo>
                    <a:pt x="366" y="83"/>
                  </a:lnTo>
                  <a:lnTo>
                    <a:pt x="367" y="79"/>
                  </a:lnTo>
                  <a:lnTo>
                    <a:pt x="370" y="76"/>
                  </a:lnTo>
                  <a:lnTo>
                    <a:pt x="371" y="76"/>
                  </a:lnTo>
                  <a:lnTo>
                    <a:pt x="377" y="79"/>
                  </a:lnTo>
                  <a:lnTo>
                    <a:pt x="378" y="79"/>
                  </a:lnTo>
                  <a:lnTo>
                    <a:pt x="378" y="77"/>
                  </a:lnTo>
                  <a:lnTo>
                    <a:pt x="377" y="77"/>
                  </a:lnTo>
                  <a:lnTo>
                    <a:pt x="377" y="76"/>
                  </a:lnTo>
                  <a:lnTo>
                    <a:pt x="378" y="76"/>
                  </a:lnTo>
                  <a:lnTo>
                    <a:pt x="378" y="75"/>
                  </a:lnTo>
                  <a:lnTo>
                    <a:pt x="377" y="75"/>
                  </a:lnTo>
                  <a:lnTo>
                    <a:pt x="375" y="75"/>
                  </a:lnTo>
                  <a:lnTo>
                    <a:pt x="374" y="75"/>
                  </a:lnTo>
                  <a:lnTo>
                    <a:pt x="374" y="73"/>
                  </a:lnTo>
                  <a:lnTo>
                    <a:pt x="374" y="72"/>
                  </a:lnTo>
                  <a:lnTo>
                    <a:pt x="371" y="71"/>
                  </a:lnTo>
                  <a:lnTo>
                    <a:pt x="370" y="69"/>
                  </a:lnTo>
                  <a:lnTo>
                    <a:pt x="370" y="67"/>
                  </a:lnTo>
                  <a:lnTo>
                    <a:pt x="371" y="65"/>
                  </a:lnTo>
                  <a:lnTo>
                    <a:pt x="373" y="63"/>
                  </a:lnTo>
                  <a:lnTo>
                    <a:pt x="374" y="63"/>
                  </a:lnTo>
                  <a:lnTo>
                    <a:pt x="371" y="60"/>
                  </a:lnTo>
                  <a:lnTo>
                    <a:pt x="371" y="59"/>
                  </a:lnTo>
                  <a:lnTo>
                    <a:pt x="373" y="56"/>
                  </a:lnTo>
                  <a:lnTo>
                    <a:pt x="373" y="52"/>
                  </a:lnTo>
                  <a:lnTo>
                    <a:pt x="373" y="48"/>
                  </a:lnTo>
                  <a:lnTo>
                    <a:pt x="374" y="47"/>
                  </a:lnTo>
                  <a:lnTo>
                    <a:pt x="373" y="44"/>
                  </a:lnTo>
                  <a:lnTo>
                    <a:pt x="373" y="43"/>
                  </a:lnTo>
                  <a:lnTo>
                    <a:pt x="373" y="39"/>
                  </a:lnTo>
                  <a:lnTo>
                    <a:pt x="371" y="35"/>
                  </a:lnTo>
                  <a:lnTo>
                    <a:pt x="371" y="34"/>
                  </a:lnTo>
                  <a:lnTo>
                    <a:pt x="373" y="33"/>
                  </a:lnTo>
                  <a:lnTo>
                    <a:pt x="373" y="30"/>
                  </a:lnTo>
                  <a:lnTo>
                    <a:pt x="374" y="27"/>
                  </a:lnTo>
                  <a:lnTo>
                    <a:pt x="374" y="26"/>
                  </a:lnTo>
                  <a:lnTo>
                    <a:pt x="374" y="25"/>
                  </a:lnTo>
                  <a:lnTo>
                    <a:pt x="373" y="21"/>
                  </a:lnTo>
                  <a:lnTo>
                    <a:pt x="373" y="19"/>
                  </a:lnTo>
                  <a:lnTo>
                    <a:pt x="374" y="18"/>
                  </a:lnTo>
                  <a:lnTo>
                    <a:pt x="375" y="18"/>
                  </a:lnTo>
                  <a:lnTo>
                    <a:pt x="377" y="17"/>
                  </a:lnTo>
                  <a:lnTo>
                    <a:pt x="378" y="17"/>
                  </a:lnTo>
                  <a:lnTo>
                    <a:pt x="379" y="14"/>
                  </a:lnTo>
                  <a:lnTo>
                    <a:pt x="381" y="11"/>
                  </a:lnTo>
                  <a:lnTo>
                    <a:pt x="391" y="7"/>
                  </a:lnTo>
                  <a:lnTo>
                    <a:pt x="392" y="7"/>
                  </a:lnTo>
                  <a:lnTo>
                    <a:pt x="394" y="6"/>
                  </a:lnTo>
                  <a:lnTo>
                    <a:pt x="403" y="5"/>
                  </a:lnTo>
                  <a:lnTo>
                    <a:pt x="412" y="4"/>
                  </a:lnTo>
                  <a:lnTo>
                    <a:pt x="412" y="2"/>
                  </a:lnTo>
                  <a:lnTo>
                    <a:pt x="413" y="2"/>
                  </a:lnTo>
                  <a:lnTo>
                    <a:pt x="416" y="4"/>
                  </a:lnTo>
                  <a:lnTo>
                    <a:pt x="421" y="2"/>
                  </a:lnTo>
                  <a:lnTo>
                    <a:pt x="424" y="1"/>
                  </a:lnTo>
                  <a:lnTo>
                    <a:pt x="424" y="0"/>
                  </a:lnTo>
                  <a:lnTo>
                    <a:pt x="425" y="2"/>
                  </a:lnTo>
                  <a:close/>
                  <a:moveTo>
                    <a:pt x="394" y="700"/>
                  </a:moveTo>
                  <a:lnTo>
                    <a:pt x="395" y="700"/>
                  </a:lnTo>
                  <a:lnTo>
                    <a:pt x="395" y="700"/>
                  </a:lnTo>
                  <a:lnTo>
                    <a:pt x="395" y="699"/>
                  </a:lnTo>
                  <a:lnTo>
                    <a:pt x="394" y="699"/>
                  </a:lnTo>
                  <a:lnTo>
                    <a:pt x="392" y="700"/>
                  </a:lnTo>
                  <a:lnTo>
                    <a:pt x="392" y="700"/>
                  </a:lnTo>
                  <a:lnTo>
                    <a:pt x="394" y="70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6" name="Freeform 112">
              <a:extLst>
                <a:ext uri="{FF2B5EF4-FFF2-40B4-BE49-F238E27FC236}">
                  <a16:creationId xmlns:a16="http://schemas.microsoft.com/office/drawing/2014/main" id="{26CC3F84-829B-E6B7-BFB1-3A4303AE3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621" y="3183797"/>
              <a:ext cx="577110" cy="518904"/>
            </a:xfrm>
            <a:custGeom>
              <a:avLst/>
              <a:gdLst>
                <a:gd name="T0" fmla="*/ 466 w 466"/>
                <a:gd name="T1" fmla="*/ 30 h 419"/>
                <a:gd name="T2" fmla="*/ 466 w 466"/>
                <a:gd name="T3" fmla="*/ 75 h 419"/>
                <a:gd name="T4" fmla="*/ 466 w 466"/>
                <a:gd name="T5" fmla="*/ 101 h 419"/>
                <a:gd name="T6" fmla="*/ 438 w 466"/>
                <a:gd name="T7" fmla="*/ 103 h 419"/>
                <a:gd name="T8" fmla="*/ 399 w 466"/>
                <a:gd name="T9" fmla="*/ 103 h 419"/>
                <a:gd name="T10" fmla="*/ 359 w 466"/>
                <a:gd name="T11" fmla="*/ 103 h 419"/>
                <a:gd name="T12" fmla="*/ 320 w 466"/>
                <a:gd name="T13" fmla="*/ 103 h 419"/>
                <a:gd name="T14" fmla="*/ 282 w 466"/>
                <a:gd name="T15" fmla="*/ 103 h 419"/>
                <a:gd name="T16" fmla="*/ 282 w 466"/>
                <a:gd name="T17" fmla="*/ 135 h 419"/>
                <a:gd name="T18" fmla="*/ 282 w 466"/>
                <a:gd name="T19" fmla="*/ 167 h 419"/>
                <a:gd name="T20" fmla="*/ 282 w 466"/>
                <a:gd name="T21" fmla="*/ 200 h 419"/>
                <a:gd name="T22" fmla="*/ 282 w 466"/>
                <a:gd name="T23" fmla="*/ 232 h 419"/>
                <a:gd name="T24" fmla="*/ 280 w 466"/>
                <a:gd name="T25" fmla="*/ 259 h 419"/>
                <a:gd name="T26" fmla="*/ 238 w 466"/>
                <a:gd name="T27" fmla="*/ 276 h 419"/>
                <a:gd name="T28" fmla="*/ 218 w 466"/>
                <a:gd name="T29" fmla="*/ 304 h 419"/>
                <a:gd name="T30" fmla="*/ 225 w 466"/>
                <a:gd name="T31" fmla="*/ 386 h 419"/>
                <a:gd name="T32" fmla="*/ 155 w 466"/>
                <a:gd name="T33" fmla="*/ 386 h 419"/>
                <a:gd name="T34" fmla="*/ 46 w 466"/>
                <a:gd name="T35" fmla="*/ 386 h 419"/>
                <a:gd name="T36" fmla="*/ 5 w 466"/>
                <a:gd name="T37" fmla="*/ 391 h 419"/>
                <a:gd name="T38" fmla="*/ 1 w 466"/>
                <a:gd name="T39" fmla="*/ 419 h 419"/>
                <a:gd name="T40" fmla="*/ 4 w 466"/>
                <a:gd name="T41" fmla="*/ 386 h 419"/>
                <a:gd name="T42" fmla="*/ 6 w 466"/>
                <a:gd name="T43" fmla="*/ 365 h 419"/>
                <a:gd name="T44" fmla="*/ 8 w 466"/>
                <a:gd name="T45" fmla="*/ 355 h 419"/>
                <a:gd name="T46" fmla="*/ 18 w 466"/>
                <a:gd name="T47" fmla="*/ 333 h 419"/>
                <a:gd name="T48" fmla="*/ 31 w 466"/>
                <a:gd name="T49" fmla="*/ 326 h 419"/>
                <a:gd name="T50" fmla="*/ 41 w 466"/>
                <a:gd name="T51" fmla="*/ 311 h 419"/>
                <a:gd name="T52" fmla="*/ 43 w 466"/>
                <a:gd name="T53" fmla="*/ 294 h 419"/>
                <a:gd name="T54" fmla="*/ 51 w 466"/>
                <a:gd name="T55" fmla="*/ 287 h 419"/>
                <a:gd name="T56" fmla="*/ 49 w 466"/>
                <a:gd name="T57" fmla="*/ 280 h 419"/>
                <a:gd name="T58" fmla="*/ 59 w 466"/>
                <a:gd name="T59" fmla="*/ 262 h 419"/>
                <a:gd name="T60" fmla="*/ 68 w 466"/>
                <a:gd name="T61" fmla="*/ 245 h 419"/>
                <a:gd name="T62" fmla="*/ 74 w 466"/>
                <a:gd name="T63" fmla="*/ 238 h 419"/>
                <a:gd name="T64" fmla="*/ 70 w 466"/>
                <a:gd name="T65" fmla="*/ 234 h 419"/>
                <a:gd name="T66" fmla="*/ 64 w 466"/>
                <a:gd name="T67" fmla="*/ 242 h 419"/>
                <a:gd name="T68" fmla="*/ 63 w 466"/>
                <a:gd name="T69" fmla="*/ 242 h 419"/>
                <a:gd name="T70" fmla="*/ 78 w 466"/>
                <a:gd name="T71" fmla="*/ 226 h 419"/>
                <a:gd name="T72" fmla="*/ 88 w 466"/>
                <a:gd name="T73" fmla="*/ 216 h 419"/>
                <a:gd name="T74" fmla="*/ 104 w 466"/>
                <a:gd name="T75" fmla="*/ 197 h 419"/>
                <a:gd name="T76" fmla="*/ 116 w 466"/>
                <a:gd name="T77" fmla="*/ 191 h 419"/>
                <a:gd name="T78" fmla="*/ 122 w 466"/>
                <a:gd name="T79" fmla="*/ 182 h 419"/>
                <a:gd name="T80" fmla="*/ 125 w 466"/>
                <a:gd name="T81" fmla="*/ 167 h 419"/>
                <a:gd name="T82" fmla="*/ 125 w 466"/>
                <a:gd name="T83" fmla="*/ 161 h 419"/>
                <a:gd name="T84" fmla="*/ 128 w 466"/>
                <a:gd name="T85" fmla="*/ 137 h 419"/>
                <a:gd name="T86" fmla="*/ 137 w 466"/>
                <a:gd name="T87" fmla="*/ 116 h 419"/>
                <a:gd name="T88" fmla="*/ 145 w 466"/>
                <a:gd name="T89" fmla="*/ 101 h 419"/>
                <a:gd name="T90" fmla="*/ 150 w 466"/>
                <a:gd name="T91" fmla="*/ 87 h 419"/>
                <a:gd name="T92" fmla="*/ 168 w 466"/>
                <a:gd name="T93" fmla="*/ 75 h 419"/>
                <a:gd name="T94" fmla="*/ 200 w 466"/>
                <a:gd name="T95" fmla="*/ 46 h 419"/>
                <a:gd name="T96" fmla="*/ 211 w 466"/>
                <a:gd name="T97" fmla="*/ 18 h 419"/>
                <a:gd name="T98" fmla="*/ 220 w 466"/>
                <a:gd name="T99" fmla="*/ 0 h 419"/>
                <a:gd name="T100" fmla="*/ 249 w 466"/>
                <a:gd name="T101" fmla="*/ 0 h 419"/>
                <a:gd name="T102" fmla="*/ 275 w 466"/>
                <a:gd name="T103" fmla="*/ 0 h 419"/>
                <a:gd name="T104" fmla="*/ 295 w 466"/>
                <a:gd name="T105" fmla="*/ 0 h 419"/>
                <a:gd name="T106" fmla="*/ 321 w 466"/>
                <a:gd name="T107" fmla="*/ 0 h 419"/>
                <a:gd name="T108" fmla="*/ 349 w 466"/>
                <a:gd name="T109" fmla="*/ 0 h 419"/>
                <a:gd name="T110" fmla="*/ 378 w 466"/>
                <a:gd name="T111" fmla="*/ 0 h 419"/>
                <a:gd name="T112" fmla="*/ 404 w 466"/>
                <a:gd name="T113" fmla="*/ 0 h 419"/>
                <a:gd name="T114" fmla="*/ 432 w 466"/>
                <a:gd name="T115" fmla="*/ 0 h 419"/>
                <a:gd name="T116" fmla="*/ 458 w 466"/>
                <a:gd name="T117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66" h="419">
                  <a:moveTo>
                    <a:pt x="466" y="0"/>
                  </a:moveTo>
                  <a:lnTo>
                    <a:pt x="466" y="6"/>
                  </a:lnTo>
                  <a:lnTo>
                    <a:pt x="466" y="10"/>
                  </a:lnTo>
                  <a:lnTo>
                    <a:pt x="466" y="17"/>
                  </a:lnTo>
                  <a:lnTo>
                    <a:pt x="466" y="24"/>
                  </a:lnTo>
                  <a:lnTo>
                    <a:pt x="466" y="26"/>
                  </a:lnTo>
                  <a:lnTo>
                    <a:pt x="466" y="30"/>
                  </a:lnTo>
                  <a:lnTo>
                    <a:pt x="466" y="35"/>
                  </a:lnTo>
                  <a:lnTo>
                    <a:pt x="466" y="41"/>
                  </a:lnTo>
                  <a:lnTo>
                    <a:pt x="466" y="47"/>
                  </a:lnTo>
                  <a:lnTo>
                    <a:pt x="466" y="54"/>
                  </a:lnTo>
                  <a:lnTo>
                    <a:pt x="466" y="62"/>
                  </a:lnTo>
                  <a:lnTo>
                    <a:pt x="466" y="68"/>
                  </a:lnTo>
                  <a:lnTo>
                    <a:pt x="466" y="75"/>
                  </a:lnTo>
                  <a:lnTo>
                    <a:pt x="466" y="81"/>
                  </a:lnTo>
                  <a:lnTo>
                    <a:pt x="466" y="88"/>
                  </a:lnTo>
                  <a:lnTo>
                    <a:pt x="466" y="92"/>
                  </a:lnTo>
                  <a:lnTo>
                    <a:pt x="466" y="96"/>
                  </a:lnTo>
                  <a:lnTo>
                    <a:pt x="466" y="99"/>
                  </a:lnTo>
                  <a:lnTo>
                    <a:pt x="466" y="100"/>
                  </a:lnTo>
                  <a:lnTo>
                    <a:pt x="466" y="101"/>
                  </a:lnTo>
                  <a:lnTo>
                    <a:pt x="466" y="103"/>
                  </a:lnTo>
                  <a:lnTo>
                    <a:pt x="465" y="103"/>
                  </a:lnTo>
                  <a:lnTo>
                    <a:pt x="461" y="103"/>
                  </a:lnTo>
                  <a:lnTo>
                    <a:pt x="454" y="103"/>
                  </a:lnTo>
                  <a:lnTo>
                    <a:pt x="449" y="103"/>
                  </a:lnTo>
                  <a:lnTo>
                    <a:pt x="442" y="103"/>
                  </a:lnTo>
                  <a:lnTo>
                    <a:pt x="438" y="103"/>
                  </a:lnTo>
                  <a:lnTo>
                    <a:pt x="432" y="103"/>
                  </a:lnTo>
                  <a:lnTo>
                    <a:pt x="426" y="103"/>
                  </a:lnTo>
                  <a:lnTo>
                    <a:pt x="421" y="103"/>
                  </a:lnTo>
                  <a:lnTo>
                    <a:pt x="415" y="103"/>
                  </a:lnTo>
                  <a:lnTo>
                    <a:pt x="409" y="103"/>
                  </a:lnTo>
                  <a:lnTo>
                    <a:pt x="404" y="103"/>
                  </a:lnTo>
                  <a:lnTo>
                    <a:pt x="399" y="103"/>
                  </a:lnTo>
                  <a:lnTo>
                    <a:pt x="394" y="103"/>
                  </a:lnTo>
                  <a:lnTo>
                    <a:pt x="387" y="103"/>
                  </a:lnTo>
                  <a:lnTo>
                    <a:pt x="382" y="103"/>
                  </a:lnTo>
                  <a:lnTo>
                    <a:pt x="376" y="103"/>
                  </a:lnTo>
                  <a:lnTo>
                    <a:pt x="371" y="103"/>
                  </a:lnTo>
                  <a:lnTo>
                    <a:pt x="365" y="103"/>
                  </a:lnTo>
                  <a:lnTo>
                    <a:pt x="359" y="103"/>
                  </a:lnTo>
                  <a:lnTo>
                    <a:pt x="354" y="103"/>
                  </a:lnTo>
                  <a:lnTo>
                    <a:pt x="347" y="103"/>
                  </a:lnTo>
                  <a:lnTo>
                    <a:pt x="343" y="103"/>
                  </a:lnTo>
                  <a:lnTo>
                    <a:pt x="337" y="103"/>
                  </a:lnTo>
                  <a:lnTo>
                    <a:pt x="332" y="103"/>
                  </a:lnTo>
                  <a:lnTo>
                    <a:pt x="326" y="103"/>
                  </a:lnTo>
                  <a:lnTo>
                    <a:pt x="320" y="103"/>
                  </a:lnTo>
                  <a:lnTo>
                    <a:pt x="315" y="103"/>
                  </a:lnTo>
                  <a:lnTo>
                    <a:pt x="309" y="103"/>
                  </a:lnTo>
                  <a:lnTo>
                    <a:pt x="304" y="103"/>
                  </a:lnTo>
                  <a:lnTo>
                    <a:pt x="297" y="103"/>
                  </a:lnTo>
                  <a:lnTo>
                    <a:pt x="292" y="103"/>
                  </a:lnTo>
                  <a:lnTo>
                    <a:pt x="287" y="103"/>
                  </a:lnTo>
                  <a:lnTo>
                    <a:pt x="282" y="103"/>
                  </a:lnTo>
                  <a:lnTo>
                    <a:pt x="282" y="108"/>
                  </a:lnTo>
                  <a:lnTo>
                    <a:pt x="282" y="112"/>
                  </a:lnTo>
                  <a:lnTo>
                    <a:pt x="282" y="117"/>
                  </a:lnTo>
                  <a:lnTo>
                    <a:pt x="282" y="122"/>
                  </a:lnTo>
                  <a:lnTo>
                    <a:pt x="282" y="126"/>
                  </a:lnTo>
                  <a:lnTo>
                    <a:pt x="282" y="132"/>
                  </a:lnTo>
                  <a:lnTo>
                    <a:pt x="282" y="135"/>
                  </a:lnTo>
                  <a:lnTo>
                    <a:pt x="282" y="139"/>
                  </a:lnTo>
                  <a:lnTo>
                    <a:pt x="282" y="145"/>
                  </a:lnTo>
                  <a:lnTo>
                    <a:pt x="282" y="150"/>
                  </a:lnTo>
                  <a:lnTo>
                    <a:pt x="282" y="154"/>
                  </a:lnTo>
                  <a:lnTo>
                    <a:pt x="282" y="159"/>
                  </a:lnTo>
                  <a:lnTo>
                    <a:pt x="282" y="164"/>
                  </a:lnTo>
                  <a:lnTo>
                    <a:pt x="282" y="167"/>
                  </a:lnTo>
                  <a:lnTo>
                    <a:pt x="282" y="172"/>
                  </a:lnTo>
                  <a:lnTo>
                    <a:pt x="282" y="178"/>
                  </a:lnTo>
                  <a:lnTo>
                    <a:pt x="282" y="182"/>
                  </a:lnTo>
                  <a:lnTo>
                    <a:pt x="282" y="187"/>
                  </a:lnTo>
                  <a:lnTo>
                    <a:pt x="282" y="192"/>
                  </a:lnTo>
                  <a:lnTo>
                    <a:pt x="282" y="196"/>
                  </a:lnTo>
                  <a:lnTo>
                    <a:pt x="282" y="200"/>
                  </a:lnTo>
                  <a:lnTo>
                    <a:pt x="282" y="204"/>
                  </a:lnTo>
                  <a:lnTo>
                    <a:pt x="282" y="209"/>
                  </a:lnTo>
                  <a:lnTo>
                    <a:pt x="282" y="215"/>
                  </a:lnTo>
                  <a:lnTo>
                    <a:pt x="282" y="218"/>
                  </a:lnTo>
                  <a:lnTo>
                    <a:pt x="282" y="224"/>
                  </a:lnTo>
                  <a:lnTo>
                    <a:pt x="282" y="229"/>
                  </a:lnTo>
                  <a:lnTo>
                    <a:pt x="282" y="232"/>
                  </a:lnTo>
                  <a:lnTo>
                    <a:pt x="282" y="237"/>
                  </a:lnTo>
                  <a:lnTo>
                    <a:pt x="282" y="242"/>
                  </a:lnTo>
                  <a:lnTo>
                    <a:pt x="282" y="246"/>
                  </a:lnTo>
                  <a:lnTo>
                    <a:pt x="282" y="251"/>
                  </a:lnTo>
                  <a:lnTo>
                    <a:pt x="282" y="257"/>
                  </a:lnTo>
                  <a:lnTo>
                    <a:pt x="282" y="258"/>
                  </a:lnTo>
                  <a:lnTo>
                    <a:pt x="280" y="259"/>
                  </a:lnTo>
                  <a:lnTo>
                    <a:pt x="275" y="261"/>
                  </a:lnTo>
                  <a:lnTo>
                    <a:pt x="262" y="266"/>
                  </a:lnTo>
                  <a:lnTo>
                    <a:pt x="261" y="266"/>
                  </a:lnTo>
                  <a:lnTo>
                    <a:pt x="251" y="267"/>
                  </a:lnTo>
                  <a:lnTo>
                    <a:pt x="249" y="269"/>
                  </a:lnTo>
                  <a:lnTo>
                    <a:pt x="245" y="271"/>
                  </a:lnTo>
                  <a:lnTo>
                    <a:pt x="238" y="276"/>
                  </a:lnTo>
                  <a:lnTo>
                    <a:pt x="232" y="280"/>
                  </a:lnTo>
                  <a:lnTo>
                    <a:pt x="225" y="284"/>
                  </a:lnTo>
                  <a:lnTo>
                    <a:pt x="225" y="286"/>
                  </a:lnTo>
                  <a:lnTo>
                    <a:pt x="220" y="292"/>
                  </a:lnTo>
                  <a:lnTo>
                    <a:pt x="218" y="296"/>
                  </a:lnTo>
                  <a:lnTo>
                    <a:pt x="218" y="300"/>
                  </a:lnTo>
                  <a:lnTo>
                    <a:pt x="218" y="304"/>
                  </a:lnTo>
                  <a:lnTo>
                    <a:pt x="220" y="312"/>
                  </a:lnTo>
                  <a:lnTo>
                    <a:pt x="221" y="316"/>
                  </a:lnTo>
                  <a:lnTo>
                    <a:pt x="222" y="330"/>
                  </a:lnTo>
                  <a:lnTo>
                    <a:pt x="222" y="346"/>
                  </a:lnTo>
                  <a:lnTo>
                    <a:pt x="225" y="370"/>
                  </a:lnTo>
                  <a:lnTo>
                    <a:pt x="225" y="375"/>
                  </a:lnTo>
                  <a:lnTo>
                    <a:pt x="225" y="386"/>
                  </a:lnTo>
                  <a:lnTo>
                    <a:pt x="218" y="386"/>
                  </a:lnTo>
                  <a:lnTo>
                    <a:pt x="216" y="386"/>
                  </a:lnTo>
                  <a:lnTo>
                    <a:pt x="209" y="386"/>
                  </a:lnTo>
                  <a:lnTo>
                    <a:pt x="199" y="386"/>
                  </a:lnTo>
                  <a:lnTo>
                    <a:pt x="187" y="386"/>
                  </a:lnTo>
                  <a:lnTo>
                    <a:pt x="171" y="386"/>
                  </a:lnTo>
                  <a:lnTo>
                    <a:pt x="155" y="386"/>
                  </a:lnTo>
                  <a:lnTo>
                    <a:pt x="154" y="386"/>
                  </a:lnTo>
                  <a:lnTo>
                    <a:pt x="134" y="386"/>
                  </a:lnTo>
                  <a:lnTo>
                    <a:pt x="116" y="386"/>
                  </a:lnTo>
                  <a:lnTo>
                    <a:pt x="96" y="386"/>
                  </a:lnTo>
                  <a:lnTo>
                    <a:pt x="79" y="386"/>
                  </a:lnTo>
                  <a:lnTo>
                    <a:pt x="62" y="386"/>
                  </a:lnTo>
                  <a:lnTo>
                    <a:pt x="46" y="386"/>
                  </a:lnTo>
                  <a:lnTo>
                    <a:pt x="33" y="386"/>
                  </a:lnTo>
                  <a:lnTo>
                    <a:pt x="24" y="386"/>
                  </a:lnTo>
                  <a:lnTo>
                    <a:pt x="16" y="386"/>
                  </a:lnTo>
                  <a:lnTo>
                    <a:pt x="14" y="386"/>
                  </a:lnTo>
                  <a:lnTo>
                    <a:pt x="8" y="386"/>
                  </a:lnTo>
                  <a:lnTo>
                    <a:pt x="6" y="387"/>
                  </a:lnTo>
                  <a:lnTo>
                    <a:pt x="5" y="391"/>
                  </a:lnTo>
                  <a:lnTo>
                    <a:pt x="5" y="396"/>
                  </a:lnTo>
                  <a:lnTo>
                    <a:pt x="3" y="403"/>
                  </a:lnTo>
                  <a:lnTo>
                    <a:pt x="1" y="405"/>
                  </a:lnTo>
                  <a:lnTo>
                    <a:pt x="0" y="411"/>
                  </a:lnTo>
                  <a:lnTo>
                    <a:pt x="0" y="413"/>
                  </a:lnTo>
                  <a:lnTo>
                    <a:pt x="1" y="419"/>
                  </a:lnTo>
                  <a:lnTo>
                    <a:pt x="1" y="419"/>
                  </a:lnTo>
                  <a:lnTo>
                    <a:pt x="0" y="415"/>
                  </a:lnTo>
                  <a:lnTo>
                    <a:pt x="0" y="413"/>
                  </a:lnTo>
                  <a:lnTo>
                    <a:pt x="0" y="411"/>
                  </a:lnTo>
                  <a:lnTo>
                    <a:pt x="0" y="408"/>
                  </a:lnTo>
                  <a:lnTo>
                    <a:pt x="0" y="407"/>
                  </a:lnTo>
                  <a:lnTo>
                    <a:pt x="1" y="403"/>
                  </a:lnTo>
                  <a:lnTo>
                    <a:pt x="4" y="386"/>
                  </a:lnTo>
                  <a:lnTo>
                    <a:pt x="4" y="384"/>
                  </a:lnTo>
                  <a:lnTo>
                    <a:pt x="4" y="383"/>
                  </a:lnTo>
                  <a:lnTo>
                    <a:pt x="4" y="380"/>
                  </a:lnTo>
                  <a:lnTo>
                    <a:pt x="4" y="379"/>
                  </a:lnTo>
                  <a:lnTo>
                    <a:pt x="6" y="370"/>
                  </a:lnTo>
                  <a:lnTo>
                    <a:pt x="6" y="367"/>
                  </a:lnTo>
                  <a:lnTo>
                    <a:pt x="6" y="365"/>
                  </a:lnTo>
                  <a:lnTo>
                    <a:pt x="6" y="363"/>
                  </a:lnTo>
                  <a:lnTo>
                    <a:pt x="8" y="362"/>
                  </a:lnTo>
                  <a:lnTo>
                    <a:pt x="8" y="361"/>
                  </a:lnTo>
                  <a:lnTo>
                    <a:pt x="8" y="359"/>
                  </a:lnTo>
                  <a:lnTo>
                    <a:pt x="6" y="358"/>
                  </a:lnTo>
                  <a:lnTo>
                    <a:pt x="6" y="357"/>
                  </a:lnTo>
                  <a:lnTo>
                    <a:pt x="8" y="355"/>
                  </a:lnTo>
                  <a:lnTo>
                    <a:pt x="8" y="354"/>
                  </a:lnTo>
                  <a:lnTo>
                    <a:pt x="9" y="351"/>
                  </a:lnTo>
                  <a:lnTo>
                    <a:pt x="9" y="350"/>
                  </a:lnTo>
                  <a:lnTo>
                    <a:pt x="16" y="338"/>
                  </a:lnTo>
                  <a:lnTo>
                    <a:pt x="17" y="336"/>
                  </a:lnTo>
                  <a:lnTo>
                    <a:pt x="18" y="334"/>
                  </a:lnTo>
                  <a:lnTo>
                    <a:pt x="18" y="333"/>
                  </a:lnTo>
                  <a:lnTo>
                    <a:pt x="20" y="332"/>
                  </a:lnTo>
                  <a:lnTo>
                    <a:pt x="21" y="329"/>
                  </a:lnTo>
                  <a:lnTo>
                    <a:pt x="22" y="329"/>
                  </a:lnTo>
                  <a:lnTo>
                    <a:pt x="24" y="328"/>
                  </a:lnTo>
                  <a:lnTo>
                    <a:pt x="25" y="328"/>
                  </a:lnTo>
                  <a:lnTo>
                    <a:pt x="26" y="329"/>
                  </a:lnTo>
                  <a:lnTo>
                    <a:pt x="31" y="326"/>
                  </a:lnTo>
                  <a:lnTo>
                    <a:pt x="33" y="325"/>
                  </a:lnTo>
                  <a:lnTo>
                    <a:pt x="33" y="324"/>
                  </a:lnTo>
                  <a:lnTo>
                    <a:pt x="34" y="324"/>
                  </a:lnTo>
                  <a:lnTo>
                    <a:pt x="37" y="316"/>
                  </a:lnTo>
                  <a:lnTo>
                    <a:pt x="37" y="315"/>
                  </a:lnTo>
                  <a:lnTo>
                    <a:pt x="39" y="312"/>
                  </a:lnTo>
                  <a:lnTo>
                    <a:pt x="41" y="311"/>
                  </a:lnTo>
                  <a:lnTo>
                    <a:pt x="42" y="307"/>
                  </a:lnTo>
                  <a:lnTo>
                    <a:pt x="42" y="301"/>
                  </a:lnTo>
                  <a:lnTo>
                    <a:pt x="42" y="300"/>
                  </a:lnTo>
                  <a:lnTo>
                    <a:pt x="42" y="297"/>
                  </a:lnTo>
                  <a:lnTo>
                    <a:pt x="43" y="296"/>
                  </a:lnTo>
                  <a:lnTo>
                    <a:pt x="45" y="295"/>
                  </a:lnTo>
                  <a:lnTo>
                    <a:pt x="43" y="294"/>
                  </a:lnTo>
                  <a:lnTo>
                    <a:pt x="43" y="292"/>
                  </a:lnTo>
                  <a:lnTo>
                    <a:pt x="45" y="292"/>
                  </a:lnTo>
                  <a:lnTo>
                    <a:pt x="46" y="292"/>
                  </a:lnTo>
                  <a:lnTo>
                    <a:pt x="47" y="291"/>
                  </a:lnTo>
                  <a:lnTo>
                    <a:pt x="50" y="290"/>
                  </a:lnTo>
                  <a:lnTo>
                    <a:pt x="51" y="288"/>
                  </a:lnTo>
                  <a:lnTo>
                    <a:pt x="51" y="287"/>
                  </a:lnTo>
                  <a:lnTo>
                    <a:pt x="53" y="286"/>
                  </a:lnTo>
                  <a:lnTo>
                    <a:pt x="53" y="284"/>
                  </a:lnTo>
                  <a:lnTo>
                    <a:pt x="53" y="282"/>
                  </a:lnTo>
                  <a:lnTo>
                    <a:pt x="53" y="280"/>
                  </a:lnTo>
                  <a:lnTo>
                    <a:pt x="51" y="280"/>
                  </a:lnTo>
                  <a:lnTo>
                    <a:pt x="49" y="282"/>
                  </a:lnTo>
                  <a:lnTo>
                    <a:pt x="49" y="280"/>
                  </a:lnTo>
                  <a:lnTo>
                    <a:pt x="50" y="278"/>
                  </a:lnTo>
                  <a:lnTo>
                    <a:pt x="53" y="275"/>
                  </a:lnTo>
                  <a:lnTo>
                    <a:pt x="54" y="274"/>
                  </a:lnTo>
                  <a:lnTo>
                    <a:pt x="58" y="265"/>
                  </a:lnTo>
                  <a:lnTo>
                    <a:pt x="58" y="263"/>
                  </a:lnTo>
                  <a:lnTo>
                    <a:pt x="59" y="263"/>
                  </a:lnTo>
                  <a:lnTo>
                    <a:pt x="59" y="262"/>
                  </a:lnTo>
                  <a:lnTo>
                    <a:pt x="62" y="259"/>
                  </a:lnTo>
                  <a:lnTo>
                    <a:pt x="63" y="255"/>
                  </a:lnTo>
                  <a:lnTo>
                    <a:pt x="63" y="254"/>
                  </a:lnTo>
                  <a:lnTo>
                    <a:pt x="63" y="253"/>
                  </a:lnTo>
                  <a:lnTo>
                    <a:pt x="66" y="249"/>
                  </a:lnTo>
                  <a:lnTo>
                    <a:pt x="68" y="246"/>
                  </a:lnTo>
                  <a:lnTo>
                    <a:pt x="68" y="245"/>
                  </a:lnTo>
                  <a:lnTo>
                    <a:pt x="70" y="245"/>
                  </a:lnTo>
                  <a:lnTo>
                    <a:pt x="70" y="243"/>
                  </a:lnTo>
                  <a:lnTo>
                    <a:pt x="70" y="242"/>
                  </a:lnTo>
                  <a:lnTo>
                    <a:pt x="71" y="241"/>
                  </a:lnTo>
                  <a:lnTo>
                    <a:pt x="71" y="240"/>
                  </a:lnTo>
                  <a:lnTo>
                    <a:pt x="72" y="240"/>
                  </a:lnTo>
                  <a:lnTo>
                    <a:pt x="74" y="238"/>
                  </a:lnTo>
                  <a:lnTo>
                    <a:pt x="74" y="236"/>
                  </a:lnTo>
                  <a:lnTo>
                    <a:pt x="74" y="233"/>
                  </a:lnTo>
                  <a:lnTo>
                    <a:pt x="74" y="232"/>
                  </a:lnTo>
                  <a:lnTo>
                    <a:pt x="72" y="230"/>
                  </a:lnTo>
                  <a:lnTo>
                    <a:pt x="72" y="232"/>
                  </a:lnTo>
                  <a:lnTo>
                    <a:pt x="72" y="233"/>
                  </a:lnTo>
                  <a:lnTo>
                    <a:pt x="70" y="234"/>
                  </a:lnTo>
                  <a:lnTo>
                    <a:pt x="68" y="234"/>
                  </a:lnTo>
                  <a:lnTo>
                    <a:pt x="67" y="236"/>
                  </a:lnTo>
                  <a:lnTo>
                    <a:pt x="67" y="237"/>
                  </a:lnTo>
                  <a:lnTo>
                    <a:pt x="66" y="237"/>
                  </a:lnTo>
                  <a:lnTo>
                    <a:pt x="66" y="240"/>
                  </a:lnTo>
                  <a:lnTo>
                    <a:pt x="64" y="241"/>
                  </a:lnTo>
                  <a:lnTo>
                    <a:pt x="64" y="242"/>
                  </a:lnTo>
                  <a:lnTo>
                    <a:pt x="63" y="243"/>
                  </a:lnTo>
                  <a:lnTo>
                    <a:pt x="63" y="245"/>
                  </a:lnTo>
                  <a:lnTo>
                    <a:pt x="62" y="246"/>
                  </a:lnTo>
                  <a:lnTo>
                    <a:pt x="60" y="246"/>
                  </a:lnTo>
                  <a:lnTo>
                    <a:pt x="60" y="245"/>
                  </a:lnTo>
                  <a:lnTo>
                    <a:pt x="62" y="243"/>
                  </a:lnTo>
                  <a:lnTo>
                    <a:pt x="63" y="242"/>
                  </a:lnTo>
                  <a:lnTo>
                    <a:pt x="63" y="238"/>
                  </a:lnTo>
                  <a:lnTo>
                    <a:pt x="67" y="233"/>
                  </a:lnTo>
                  <a:lnTo>
                    <a:pt x="68" y="232"/>
                  </a:lnTo>
                  <a:lnTo>
                    <a:pt x="70" y="230"/>
                  </a:lnTo>
                  <a:lnTo>
                    <a:pt x="74" y="228"/>
                  </a:lnTo>
                  <a:lnTo>
                    <a:pt x="75" y="228"/>
                  </a:lnTo>
                  <a:lnTo>
                    <a:pt x="78" y="226"/>
                  </a:lnTo>
                  <a:lnTo>
                    <a:pt x="79" y="225"/>
                  </a:lnTo>
                  <a:lnTo>
                    <a:pt x="80" y="225"/>
                  </a:lnTo>
                  <a:lnTo>
                    <a:pt x="81" y="224"/>
                  </a:lnTo>
                  <a:lnTo>
                    <a:pt x="83" y="222"/>
                  </a:lnTo>
                  <a:lnTo>
                    <a:pt x="84" y="221"/>
                  </a:lnTo>
                  <a:lnTo>
                    <a:pt x="87" y="218"/>
                  </a:lnTo>
                  <a:lnTo>
                    <a:pt x="88" y="216"/>
                  </a:lnTo>
                  <a:lnTo>
                    <a:pt x="91" y="215"/>
                  </a:lnTo>
                  <a:lnTo>
                    <a:pt x="91" y="213"/>
                  </a:lnTo>
                  <a:lnTo>
                    <a:pt x="92" y="212"/>
                  </a:lnTo>
                  <a:lnTo>
                    <a:pt x="96" y="207"/>
                  </a:lnTo>
                  <a:lnTo>
                    <a:pt x="99" y="204"/>
                  </a:lnTo>
                  <a:lnTo>
                    <a:pt x="103" y="197"/>
                  </a:lnTo>
                  <a:lnTo>
                    <a:pt x="104" y="197"/>
                  </a:lnTo>
                  <a:lnTo>
                    <a:pt x="107" y="196"/>
                  </a:lnTo>
                  <a:lnTo>
                    <a:pt x="108" y="195"/>
                  </a:lnTo>
                  <a:lnTo>
                    <a:pt x="109" y="195"/>
                  </a:lnTo>
                  <a:lnTo>
                    <a:pt x="109" y="193"/>
                  </a:lnTo>
                  <a:lnTo>
                    <a:pt x="112" y="193"/>
                  </a:lnTo>
                  <a:lnTo>
                    <a:pt x="113" y="193"/>
                  </a:lnTo>
                  <a:lnTo>
                    <a:pt x="116" y="191"/>
                  </a:lnTo>
                  <a:lnTo>
                    <a:pt x="116" y="189"/>
                  </a:lnTo>
                  <a:lnTo>
                    <a:pt x="116" y="188"/>
                  </a:lnTo>
                  <a:lnTo>
                    <a:pt x="117" y="187"/>
                  </a:lnTo>
                  <a:lnTo>
                    <a:pt x="120" y="186"/>
                  </a:lnTo>
                  <a:lnTo>
                    <a:pt x="121" y="184"/>
                  </a:lnTo>
                  <a:lnTo>
                    <a:pt x="121" y="183"/>
                  </a:lnTo>
                  <a:lnTo>
                    <a:pt x="122" y="182"/>
                  </a:lnTo>
                  <a:lnTo>
                    <a:pt x="122" y="178"/>
                  </a:lnTo>
                  <a:lnTo>
                    <a:pt x="124" y="174"/>
                  </a:lnTo>
                  <a:lnTo>
                    <a:pt x="125" y="171"/>
                  </a:lnTo>
                  <a:lnTo>
                    <a:pt x="125" y="170"/>
                  </a:lnTo>
                  <a:lnTo>
                    <a:pt x="125" y="168"/>
                  </a:lnTo>
                  <a:lnTo>
                    <a:pt x="125" y="167"/>
                  </a:lnTo>
                  <a:lnTo>
                    <a:pt x="125" y="167"/>
                  </a:lnTo>
                  <a:lnTo>
                    <a:pt x="125" y="166"/>
                  </a:lnTo>
                  <a:lnTo>
                    <a:pt x="125" y="166"/>
                  </a:lnTo>
                  <a:lnTo>
                    <a:pt x="125" y="166"/>
                  </a:lnTo>
                  <a:lnTo>
                    <a:pt x="125" y="164"/>
                  </a:lnTo>
                  <a:lnTo>
                    <a:pt x="125" y="163"/>
                  </a:lnTo>
                  <a:lnTo>
                    <a:pt x="125" y="162"/>
                  </a:lnTo>
                  <a:lnTo>
                    <a:pt x="125" y="161"/>
                  </a:lnTo>
                  <a:lnTo>
                    <a:pt x="125" y="159"/>
                  </a:lnTo>
                  <a:lnTo>
                    <a:pt x="125" y="158"/>
                  </a:lnTo>
                  <a:lnTo>
                    <a:pt x="125" y="153"/>
                  </a:lnTo>
                  <a:lnTo>
                    <a:pt x="125" y="151"/>
                  </a:lnTo>
                  <a:lnTo>
                    <a:pt x="125" y="143"/>
                  </a:lnTo>
                  <a:lnTo>
                    <a:pt x="126" y="143"/>
                  </a:lnTo>
                  <a:lnTo>
                    <a:pt x="128" y="137"/>
                  </a:lnTo>
                  <a:lnTo>
                    <a:pt x="130" y="133"/>
                  </a:lnTo>
                  <a:lnTo>
                    <a:pt x="132" y="133"/>
                  </a:lnTo>
                  <a:lnTo>
                    <a:pt x="133" y="129"/>
                  </a:lnTo>
                  <a:lnTo>
                    <a:pt x="134" y="125"/>
                  </a:lnTo>
                  <a:lnTo>
                    <a:pt x="134" y="124"/>
                  </a:lnTo>
                  <a:lnTo>
                    <a:pt x="134" y="122"/>
                  </a:lnTo>
                  <a:lnTo>
                    <a:pt x="137" y="116"/>
                  </a:lnTo>
                  <a:lnTo>
                    <a:pt x="141" y="110"/>
                  </a:lnTo>
                  <a:lnTo>
                    <a:pt x="142" y="107"/>
                  </a:lnTo>
                  <a:lnTo>
                    <a:pt x="143" y="107"/>
                  </a:lnTo>
                  <a:lnTo>
                    <a:pt x="143" y="105"/>
                  </a:lnTo>
                  <a:lnTo>
                    <a:pt x="145" y="103"/>
                  </a:lnTo>
                  <a:lnTo>
                    <a:pt x="145" y="101"/>
                  </a:lnTo>
                  <a:lnTo>
                    <a:pt x="145" y="101"/>
                  </a:lnTo>
                  <a:lnTo>
                    <a:pt x="145" y="97"/>
                  </a:lnTo>
                  <a:lnTo>
                    <a:pt x="145" y="95"/>
                  </a:lnTo>
                  <a:lnTo>
                    <a:pt x="145" y="93"/>
                  </a:lnTo>
                  <a:lnTo>
                    <a:pt x="146" y="92"/>
                  </a:lnTo>
                  <a:lnTo>
                    <a:pt x="146" y="91"/>
                  </a:lnTo>
                  <a:lnTo>
                    <a:pt x="149" y="87"/>
                  </a:lnTo>
                  <a:lnTo>
                    <a:pt x="150" y="87"/>
                  </a:lnTo>
                  <a:lnTo>
                    <a:pt x="153" y="85"/>
                  </a:lnTo>
                  <a:lnTo>
                    <a:pt x="155" y="84"/>
                  </a:lnTo>
                  <a:lnTo>
                    <a:pt x="159" y="79"/>
                  </a:lnTo>
                  <a:lnTo>
                    <a:pt x="160" y="78"/>
                  </a:lnTo>
                  <a:lnTo>
                    <a:pt x="160" y="76"/>
                  </a:lnTo>
                  <a:lnTo>
                    <a:pt x="162" y="76"/>
                  </a:lnTo>
                  <a:lnTo>
                    <a:pt x="168" y="75"/>
                  </a:lnTo>
                  <a:lnTo>
                    <a:pt x="170" y="75"/>
                  </a:lnTo>
                  <a:lnTo>
                    <a:pt x="176" y="71"/>
                  </a:lnTo>
                  <a:lnTo>
                    <a:pt x="187" y="64"/>
                  </a:lnTo>
                  <a:lnTo>
                    <a:pt x="192" y="60"/>
                  </a:lnTo>
                  <a:lnTo>
                    <a:pt x="195" y="56"/>
                  </a:lnTo>
                  <a:lnTo>
                    <a:pt x="199" y="50"/>
                  </a:lnTo>
                  <a:lnTo>
                    <a:pt x="200" y="46"/>
                  </a:lnTo>
                  <a:lnTo>
                    <a:pt x="201" y="41"/>
                  </a:lnTo>
                  <a:lnTo>
                    <a:pt x="203" y="38"/>
                  </a:lnTo>
                  <a:lnTo>
                    <a:pt x="204" y="30"/>
                  </a:lnTo>
                  <a:lnTo>
                    <a:pt x="205" y="27"/>
                  </a:lnTo>
                  <a:lnTo>
                    <a:pt x="211" y="21"/>
                  </a:lnTo>
                  <a:lnTo>
                    <a:pt x="211" y="20"/>
                  </a:lnTo>
                  <a:lnTo>
                    <a:pt x="211" y="18"/>
                  </a:lnTo>
                  <a:lnTo>
                    <a:pt x="214" y="12"/>
                  </a:lnTo>
                  <a:lnTo>
                    <a:pt x="216" y="6"/>
                  </a:lnTo>
                  <a:lnTo>
                    <a:pt x="216" y="5"/>
                  </a:lnTo>
                  <a:lnTo>
                    <a:pt x="216" y="4"/>
                  </a:lnTo>
                  <a:lnTo>
                    <a:pt x="217" y="1"/>
                  </a:lnTo>
                  <a:lnTo>
                    <a:pt x="217" y="0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9" y="0"/>
                  </a:lnTo>
                  <a:lnTo>
                    <a:pt x="233" y="0"/>
                  </a:lnTo>
                  <a:lnTo>
                    <a:pt x="237" y="0"/>
                  </a:lnTo>
                  <a:lnTo>
                    <a:pt x="241" y="0"/>
                  </a:lnTo>
                  <a:lnTo>
                    <a:pt x="245" y="0"/>
                  </a:lnTo>
                  <a:lnTo>
                    <a:pt x="249" y="0"/>
                  </a:lnTo>
                  <a:lnTo>
                    <a:pt x="251" y="0"/>
                  </a:lnTo>
                  <a:lnTo>
                    <a:pt x="255" y="0"/>
                  </a:lnTo>
                  <a:lnTo>
                    <a:pt x="259" y="0"/>
                  </a:lnTo>
                  <a:lnTo>
                    <a:pt x="263" y="0"/>
                  </a:lnTo>
                  <a:lnTo>
                    <a:pt x="267" y="0"/>
                  </a:lnTo>
                  <a:lnTo>
                    <a:pt x="271" y="0"/>
                  </a:lnTo>
                  <a:lnTo>
                    <a:pt x="275" y="0"/>
                  </a:lnTo>
                  <a:lnTo>
                    <a:pt x="280" y="0"/>
                  </a:lnTo>
                  <a:lnTo>
                    <a:pt x="283" y="0"/>
                  </a:lnTo>
                  <a:lnTo>
                    <a:pt x="287" y="0"/>
                  </a:lnTo>
                  <a:lnTo>
                    <a:pt x="291" y="0"/>
                  </a:lnTo>
                  <a:lnTo>
                    <a:pt x="292" y="0"/>
                  </a:lnTo>
                  <a:lnTo>
                    <a:pt x="293" y="0"/>
                  </a:lnTo>
                  <a:lnTo>
                    <a:pt x="295" y="0"/>
                  </a:lnTo>
                  <a:lnTo>
                    <a:pt x="299" y="0"/>
                  </a:lnTo>
                  <a:lnTo>
                    <a:pt x="303" y="0"/>
                  </a:lnTo>
                  <a:lnTo>
                    <a:pt x="307" y="0"/>
                  </a:lnTo>
                  <a:lnTo>
                    <a:pt x="311" y="0"/>
                  </a:lnTo>
                  <a:lnTo>
                    <a:pt x="315" y="0"/>
                  </a:lnTo>
                  <a:lnTo>
                    <a:pt x="317" y="0"/>
                  </a:lnTo>
                  <a:lnTo>
                    <a:pt x="321" y="0"/>
                  </a:lnTo>
                  <a:lnTo>
                    <a:pt x="326" y="0"/>
                  </a:lnTo>
                  <a:lnTo>
                    <a:pt x="330" y="0"/>
                  </a:lnTo>
                  <a:lnTo>
                    <a:pt x="334" y="0"/>
                  </a:lnTo>
                  <a:lnTo>
                    <a:pt x="338" y="0"/>
                  </a:lnTo>
                  <a:lnTo>
                    <a:pt x="342" y="0"/>
                  </a:lnTo>
                  <a:lnTo>
                    <a:pt x="346" y="0"/>
                  </a:lnTo>
                  <a:lnTo>
                    <a:pt x="349" y="0"/>
                  </a:lnTo>
                  <a:lnTo>
                    <a:pt x="353" y="0"/>
                  </a:lnTo>
                  <a:lnTo>
                    <a:pt x="357" y="0"/>
                  </a:lnTo>
                  <a:lnTo>
                    <a:pt x="361" y="0"/>
                  </a:lnTo>
                  <a:lnTo>
                    <a:pt x="365" y="0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8" y="0"/>
                  </a:lnTo>
                  <a:lnTo>
                    <a:pt x="380" y="0"/>
                  </a:lnTo>
                  <a:lnTo>
                    <a:pt x="384" y="0"/>
                  </a:lnTo>
                  <a:lnTo>
                    <a:pt x="388" y="0"/>
                  </a:lnTo>
                  <a:lnTo>
                    <a:pt x="392" y="0"/>
                  </a:lnTo>
                  <a:lnTo>
                    <a:pt x="396" y="0"/>
                  </a:lnTo>
                  <a:lnTo>
                    <a:pt x="400" y="0"/>
                  </a:lnTo>
                  <a:lnTo>
                    <a:pt x="404" y="0"/>
                  </a:lnTo>
                  <a:lnTo>
                    <a:pt x="408" y="0"/>
                  </a:lnTo>
                  <a:lnTo>
                    <a:pt x="411" y="0"/>
                  </a:lnTo>
                  <a:lnTo>
                    <a:pt x="415" y="0"/>
                  </a:lnTo>
                  <a:lnTo>
                    <a:pt x="419" y="0"/>
                  </a:lnTo>
                  <a:lnTo>
                    <a:pt x="422" y="0"/>
                  </a:lnTo>
                  <a:lnTo>
                    <a:pt x="428" y="0"/>
                  </a:lnTo>
                  <a:lnTo>
                    <a:pt x="432" y="0"/>
                  </a:lnTo>
                  <a:lnTo>
                    <a:pt x="436" y="0"/>
                  </a:lnTo>
                  <a:lnTo>
                    <a:pt x="440" y="0"/>
                  </a:lnTo>
                  <a:lnTo>
                    <a:pt x="442" y="0"/>
                  </a:lnTo>
                  <a:lnTo>
                    <a:pt x="446" y="0"/>
                  </a:lnTo>
                  <a:lnTo>
                    <a:pt x="450" y="0"/>
                  </a:lnTo>
                  <a:lnTo>
                    <a:pt x="454" y="0"/>
                  </a:lnTo>
                  <a:lnTo>
                    <a:pt x="458" y="0"/>
                  </a:lnTo>
                  <a:lnTo>
                    <a:pt x="462" y="0"/>
                  </a:lnTo>
                  <a:lnTo>
                    <a:pt x="466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7" name="Freeform 113">
              <a:extLst>
                <a:ext uri="{FF2B5EF4-FFF2-40B4-BE49-F238E27FC236}">
                  <a16:creationId xmlns:a16="http://schemas.microsoft.com/office/drawing/2014/main" id="{F6443D33-6822-4592-62AC-72FD37281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867" y="4906457"/>
              <a:ext cx="149851" cy="53253"/>
            </a:xfrm>
            <a:custGeom>
              <a:avLst/>
              <a:gdLst>
                <a:gd name="T0" fmla="*/ 121 w 121"/>
                <a:gd name="T1" fmla="*/ 13 h 43"/>
                <a:gd name="T2" fmla="*/ 120 w 121"/>
                <a:gd name="T3" fmla="*/ 29 h 43"/>
                <a:gd name="T4" fmla="*/ 120 w 121"/>
                <a:gd name="T5" fmla="*/ 31 h 43"/>
                <a:gd name="T6" fmla="*/ 116 w 121"/>
                <a:gd name="T7" fmla="*/ 34 h 43"/>
                <a:gd name="T8" fmla="*/ 112 w 121"/>
                <a:gd name="T9" fmla="*/ 40 h 43"/>
                <a:gd name="T10" fmla="*/ 110 w 121"/>
                <a:gd name="T11" fmla="*/ 43 h 43"/>
                <a:gd name="T12" fmla="*/ 0 w 121"/>
                <a:gd name="T13" fmla="*/ 42 h 43"/>
                <a:gd name="T14" fmla="*/ 2 w 121"/>
                <a:gd name="T15" fmla="*/ 35 h 43"/>
                <a:gd name="T16" fmla="*/ 1 w 121"/>
                <a:gd name="T17" fmla="*/ 33 h 43"/>
                <a:gd name="T18" fmla="*/ 1 w 121"/>
                <a:gd name="T19" fmla="*/ 30 h 43"/>
                <a:gd name="T20" fmla="*/ 2 w 121"/>
                <a:gd name="T21" fmla="*/ 26 h 43"/>
                <a:gd name="T22" fmla="*/ 2 w 121"/>
                <a:gd name="T23" fmla="*/ 23 h 43"/>
                <a:gd name="T24" fmla="*/ 4 w 121"/>
                <a:gd name="T25" fmla="*/ 15 h 43"/>
                <a:gd name="T26" fmla="*/ 6 w 121"/>
                <a:gd name="T27" fmla="*/ 10 h 43"/>
                <a:gd name="T28" fmla="*/ 12 w 121"/>
                <a:gd name="T29" fmla="*/ 9 h 43"/>
                <a:gd name="T30" fmla="*/ 14 w 121"/>
                <a:gd name="T31" fmla="*/ 9 h 43"/>
                <a:gd name="T32" fmla="*/ 21 w 121"/>
                <a:gd name="T33" fmla="*/ 10 h 43"/>
                <a:gd name="T34" fmla="*/ 21 w 121"/>
                <a:gd name="T35" fmla="*/ 9 h 43"/>
                <a:gd name="T36" fmla="*/ 23 w 121"/>
                <a:gd name="T37" fmla="*/ 8 h 43"/>
                <a:gd name="T38" fmla="*/ 25 w 121"/>
                <a:gd name="T39" fmla="*/ 9 h 43"/>
                <a:gd name="T40" fmla="*/ 27 w 121"/>
                <a:gd name="T41" fmla="*/ 9 h 43"/>
                <a:gd name="T42" fmla="*/ 29 w 121"/>
                <a:gd name="T43" fmla="*/ 9 h 43"/>
                <a:gd name="T44" fmla="*/ 31 w 121"/>
                <a:gd name="T45" fmla="*/ 9 h 43"/>
                <a:gd name="T46" fmla="*/ 33 w 121"/>
                <a:gd name="T47" fmla="*/ 8 h 43"/>
                <a:gd name="T48" fmla="*/ 34 w 121"/>
                <a:gd name="T49" fmla="*/ 8 h 43"/>
                <a:gd name="T50" fmla="*/ 37 w 121"/>
                <a:gd name="T51" fmla="*/ 6 h 43"/>
                <a:gd name="T52" fmla="*/ 41 w 121"/>
                <a:gd name="T53" fmla="*/ 6 h 43"/>
                <a:gd name="T54" fmla="*/ 42 w 121"/>
                <a:gd name="T55" fmla="*/ 5 h 43"/>
                <a:gd name="T56" fmla="*/ 43 w 121"/>
                <a:gd name="T57" fmla="*/ 4 h 43"/>
                <a:gd name="T58" fmla="*/ 46 w 121"/>
                <a:gd name="T59" fmla="*/ 5 h 43"/>
                <a:gd name="T60" fmla="*/ 50 w 121"/>
                <a:gd name="T61" fmla="*/ 4 h 43"/>
                <a:gd name="T62" fmla="*/ 52 w 121"/>
                <a:gd name="T63" fmla="*/ 1 h 43"/>
                <a:gd name="T64" fmla="*/ 54 w 121"/>
                <a:gd name="T65" fmla="*/ 0 h 43"/>
                <a:gd name="T66" fmla="*/ 56 w 121"/>
                <a:gd name="T67" fmla="*/ 0 h 43"/>
                <a:gd name="T68" fmla="*/ 58 w 121"/>
                <a:gd name="T69" fmla="*/ 1 h 43"/>
                <a:gd name="T70" fmla="*/ 63 w 121"/>
                <a:gd name="T71" fmla="*/ 4 h 43"/>
                <a:gd name="T72" fmla="*/ 68 w 121"/>
                <a:gd name="T73" fmla="*/ 4 h 43"/>
                <a:gd name="T74" fmla="*/ 71 w 121"/>
                <a:gd name="T75" fmla="*/ 5 h 43"/>
                <a:gd name="T76" fmla="*/ 74 w 121"/>
                <a:gd name="T77" fmla="*/ 5 h 43"/>
                <a:gd name="T78" fmla="*/ 75 w 121"/>
                <a:gd name="T79" fmla="*/ 8 h 43"/>
                <a:gd name="T80" fmla="*/ 77 w 121"/>
                <a:gd name="T81" fmla="*/ 9 h 43"/>
                <a:gd name="T82" fmla="*/ 83 w 121"/>
                <a:gd name="T83" fmla="*/ 9 h 43"/>
                <a:gd name="T84" fmla="*/ 85 w 121"/>
                <a:gd name="T85" fmla="*/ 9 h 43"/>
                <a:gd name="T86" fmla="*/ 89 w 121"/>
                <a:gd name="T87" fmla="*/ 8 h 43"/>
                <a:gd name="T88" fmla="*/ 93 w 121"/>
                <a:gd name="T89" fmla="*/ 9 h 43"/>
                <a:gd name="T90" fmla="*/ 95 w 121"/>
                <a:gd name="T91" fmla="*/ 12 h 43"/>
                <a:gd name="T92" fmla="*/ 97 w 121"/>
                <a:gd name="T93" fmla="*/ 12 h 43"/>
                <a:gd name="T94" fmla="*/ 97 w 121"/>
                <a:gd name="T95" fmla="*/ 10 h 43"/>
                <a:gd name="T96" fmla="*/ 99 w 121"/>
                <a:gd name="T97" fmla="*/ 8 h 43"/>
                <a:gd name="T98" fmla="*/ 104 w 121"/>
                <a:gd name="T99" fmla="*/ 6 h 43"/>
                <a:gd name="T100" fmla="*/ 106 w 121"/>
                <a:gd name="T101" fmla="*/ 8 h 43"/>
                <a:gd name="T102" fmla="*/ 108 w 121"/>
                <a:gd name="T103" fmla="*/ 6 h 43"/>
                <a:gd name="T104" fmla="*/ 109 w 121"/>
                <a:gd name="T105" fmla="*/ 5 h 43"/>
                <a:gd name="T106" fmla="*/ 113 w 121"/>
                <a:gd name="T107" fmla="*/ 5 h 43"/>
                <a:gd name="T108" fmla="*/ 116 w 121"/>
                <a:gd name="T109" fmla="*/ 10 h 43"/>
                <a:gd name="T110" fmla="*/ 117 w 121"/>
                <a:gd name="T111" fmla="*/ 1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1" h="43">
                  <a:moveTo>
                    <a:pt x="120" y="12"/>
                  </a:moveTo>
                  <a:lnTo>
                    <a:pt x="121" y="13"/>
                  </a:lnTo>
                  <a:lnTo>
                    <a:pt x="121" y="21"/>
                  </a:lnTo>
                  <a:lnTo>
                    <a:pt x="120" y="29"/>
                  </a:lnTo>
                  <a:lnTo>
                    <a:pt x="120" y="30"/>
                  </a:lnTo>
                  <a:lnTo>
                    <a:pt x="120" y="31"/>
                  </a:lnTo>
                  <a:lnTo>
                    <a:pt x="118" y="33"/>
                  </a:lnTo>
                  <a:lnTo>
                    <a:pt x="116" y="34"/>
                  </a:lnTo>
                  <a:lnTo>
                    <a:pt x="114" y="35"/>
                  </a:lnTo>
                  <a:lnTo>
                    <a:pt x="112" y="40"/>
                  </a:lnTo>
                  <a:lnTo>
                    <a:pt x="112" y="42"/>
                  </a:lnTo>
                  <a:lnTo>
                    <a:pt x="11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1" y="38"/>
                  </a:lnTo>
                  <a:lnTo>
                    <a:pt x="2" y="35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0" y="31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4" y="19"/>
                  </a:lnTo>
                  <a:lnTo>
                    <a:pt x="4" y="15"/>
                  </a:lnTo>
                  <a:lnTo>
                    <a:pt x="5" y="13"/>
                  </a:lnTo>
                  <a:lnTo>
                    <a:pt x="6" y="10"/>
                  </a:lnTo>
                  <a:lnTo>
                    <a:pt x="9" y="10"/>
                  </a:lnTo>
                  <a:lnTo>
                    <a:pt x="12" y="9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20" y="10"/>
                  </a:lnTo>
                  <a:lnTo>
                    <a:pt x="21" y="10"/>
                  </a:lnTo>
                  <a:lnTo>
                    <a:pt x="22" y="9"/>
                  </a:lnTo>
                  <a:lnTo>
                    <a:pt x="21" y="9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3" y="9"/>
                  </a:lnTo>
                  <a:lnTo>
                    <a:pt x="25" y="9"/>
                  </a:lnTo>
                  <a:lnTo>
                    <a:pt x="26" y="9"/>
                  </a:lnTo>
                  <a:lnTo>
                    <a:pt x="27" y="9"/>
                  </a:lnTo>
                  <a:lnTo>
                    <a:pt x="29" y="10"/>
                  </a:lnTo>
                  <a:lnTo>
                    <a:pt x="29" y="9"/>
                  </a:lnTo>
                  <a:lnTo>
                    <a:pt x="30" y="9"/>
                  </a:lnTo>
                  <a:lnTo>
                    <a:pt x="31" y="9"/>
                  </a:lnTo>
                  <a:lnTo>
                    <a:pt x="33" y="9"/>
                  </a:lnTo>
                  <a:lnTo>
                    <a:pt x="33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7" y="8"/>
                  </a:lnTo>
                  <a:lnTo>
                    <a:pt x="37" y="6"/>
                  </a:lnTo>
                  <a:lnTo>
                    <a:pt x="39" y="8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2" y="5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5" y="5"/>
                  </a:lnTo>
                  <a:lnTo>
                    <a:pt x="46" y="5"/>
                  </a:lnTo>
                  <a:lnTo>
                    <a:pt x="49" y="5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52" y="1"/>
                  </a:lnTo>
                  <a:lnTo>
                    <a:pt x="54" y="1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6" y="0"/>
                  </a:lnTo>
                  <a:lnTo>
                    <a:pt x="56" y="1"/>
                  </a:lnTo>
                  <a:lnTo>
                    <a:pt x="58" y="1"/>
                  </a:lnTo>
                  <a:lnTo>
                    <a:pt x="60" y="4"/>
                  </a:lnTo>
                  <a:lnTo>
                    <a:pt x="63" y="4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70" y="4"/>
                  </a:lnTo>
                  <a:lnTo>
                    <a:pt x="71" y="5"/>
                  </a:lnTo>
                  <a:lnTo>
                    <a:pt x="72" y="5"/>
                  </a:lnTo>
                  <a:lnTo>
                    <a:pt x="74" y="5"/>
                  </a:lnTo>
                  <a:lnTo>
                    <a:pt x="75" y="6"/>
                  </a:lnTo>
                  <a:lnTo>
                    <a:pt x="75" y="8"/>
                  </a:lnTo>
                  <a:lnTo>
                    <a:pt x="76" y="9"/>
                  </a:lnTo>
                  <a:lnTo>
                    <a:pt x="77" y="9"/>
                  </a:lnTo>
                  <a:lnTo>
                    <a:pt x="80" y="8"/>
                  </a:lnTo>
                  <a:lnTo>
                    <a:pt x="83" y="9"/>
                  </a:lnTo>
                  <a:lnTo>
                    <a:pt x="84" y="9"/>
                  </a:lnTo>
                  <a:lnTo>
                    <a:pt x="85" y="9"/>
                  </a:lnTo>
                  <a:lnTo>
                    <a:pt x="88" y="8"/>
                  </a:lnTo>
                  <a:lnTo>
                    <a:pt x="89" y="8"/>
                  </a:lnTo>
                  <a:lnTo>
                    <a:pt x="92" y="9"/>
                  </a:lnTo>
                  <a:lnTo>
                    <a:pt x="93" y="9"/>
                  </a:lnTo>
                  <a:lnTo>
                    <a:pt x="93" y="10"/>
                  </a:lnTo>
                  <a:lnTo>
                    <a:pt x="95" y="12"/>
                  </a:lnTo>
                  <a:lnTo>
                    <a:pt x="96" y="12"/>
                  </a:lnTo>
                  <a:lnTo>
                    <a:pt x="97" y="12"/>
                  </a:lnTo>
                  <a:lnTo>
                    <a:pt x="97" y="10"/>
                  </a:lnTo>
                  <a:lnTo>
                    <a:pt x="97" y="10"/>
                  </a:lnTo>
                  <a:lnTo>
                    <a:pt x="97" y="8"/>
                  </a:lnTo>
                  <a:lnTo>
                    <a:pt x="99" y="8"/>
                  </a:lnTo>
                  <a:lnTo>
                    <a:pt x="100" y="8"/>
                  </a:lnTo>
                  <a:lnTo>
                    <a:pt x="104" y="6"/>
                  </a:lnTo>
                  <a:lnTo>
                    <a:pt x="105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8" y="6"/>
                  </a:lnTo>
                  <a:lnTo>
                    <a:pt x="109" y="6"/>
                  </a:lnTo>
                  <a:lnTo>
                    <a:pt x="109" y="5"/>
                  </a:lnTo>
                  <a:lnTo>
                    <a:pt x="110" y="4"/>
                  </a:lnTo>
                  <a:lnTo>
                    <a:pt x="113" y="5"/>
                  </a:lnTo>
                  <a:lnTo>
                    <a:pt x="113" y="6"/>
                  </a:lnTo>
                  <a:lnTo>
                    <a:pt x="116" y="10"/>
                  </a:lnTo>
                  <a:lnTo>
                    <a:pt x="117" y="10"/>
                  </a:lnTo>
                  <a:lnTo>
                    <a:pt x="117" y="12"/>
                  </a:lnTo>
                  <a:lnTo>
                    <a:pt x="120" y="1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8" name="Freeform 114">
              <a:extLst>
                <a:ext uri="{FF2B5EF4-FFF2-40B4-BE49-F238E27FC236}">
                  <a16:creationId xmlns:a16="http://schemas.microsoft.com/office/drawing/2014/main" id="{EB92A304-8CC5-5301-88B2-72FCC1455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095" y="4791283"/>
              <a:ext cx="854519" cy="168427"/>
            </a:xfrm>
            <a:custGeom>
              <a:avLst/>
              <a:gdLst>
                <a:gd name="T0" fmla="*/ 510 w 690"/>
                <a:gd name="T1" fmla="*/ 27 h 136"/>
                <a:gd name="T2" fmla="*/ 515 w 690"/>
                <a:gd name="T3" fmla="*/ 39 h 136"/>
                <a:gd name="T4" fmla="*/ 523 w 690"/>
                <a:gd name="T5" fmla="*/ 45 h 136"/>
                <a:gd name="T6" fmla="*/ 532 w 690"/>
                <a:gd name="T7" fmla="*/ 53 h 136"/>
                <a:gd name="T8" fmla="*/ 548 w 690"/>
                <a:gd name="T9" fmla="*/ 58 h 136"/>
                <a:gd name="T10" fmla="*/ 560 w 690"/>
                <a:gd name="T11" fmla="*/ 54 h 136"/>
                <a:gd name="T12" fmla="*/ 572 w 690"/>
                <a:gd name="T13" fmla="*/ 47 h 136"/>
                <a:gd name="T14" fmla="*/ 589 w 690"/>
                <a:gd name="T15" fmla="*/ 53 h 136"/>
                <a:gd name="T16" fmla="*/ 606 w 690"/>
                <a:gd name="T17" fmla="*/ 48 h 136"/>
                <a:gd name="T18" fmla="*/ 615 w 690"/>
                <a:gd name="T19" fmla="*/ 40 h 136"/>
                <a:gd name="T20" fmla="*/ 628 w 690"/>
                <a:gd name="T21" fmla="*/ 45 h 136"/>
                <a:gd name="T22" fmla="*/ 635 w 690"/>
                <a:gd name="T23" fmla="*/ 58 h 136"/>
                <a:gd name="T24" fmla="*/ 643 w 690"/>
                <a:gd name="T25" fmla="*/ 70 h 136"/>
                <a:gd name="T26" fmla="*/ 655 w 690"/>
                <a:gd name="T27" fmla="*/ 78 h 136"/>
                <a:gd name="T28" fmla="*/ 670 w 690"/>
                <a:gd name="T29" fmla="*/ 98 h 136"/>
                <a:gd name="T30" fmla="*/ 681 w 690"/>
                <a:gd name="T31" fmla="*/ 95 h 136"/>
                <a:gd name="T32" fmla="*/ 689 w 690"/>
                <a:gd name="T33" fmla="*/ 106 h 136"/>
                <a:gd name="T34" fmla="*/ 684 w 690"/>
                <a:gd name="T35" fmla="*/ 118 h 136"/>
                <a:gd name="T36" fmla="*/ 2 w 690"/>
                <a:gd name="T37" fmla="*/ 133 h 136"/>
                <a:gd name="T38" fmla="*/ 10 w 690"/>
                <a:gd name="T39" fmla="*/ 85 h 136"/>
                <a:gd name="T40" fmla="*/ 7 w 690"/>
                <a:gd name="T41" fmla="*/ 62 h 136"/>
                <a:gd name="T42" fmla="*/ 15 w 690"/>
                <a:gd name="T43" fmla="*/ 54 h 136"/>
                <a:gd name="T44" fmla="*/ 31 w 690"/>
                <a:gd name="T45" fmla="*/ 33 h 136"/>
                <a:gd name="T46" fmla="*/ 40 w 690"/>
                <a:gd name="T47" fmla="*/ 23 h 136"/>
                <a:gd name="T48" fmla="*/ 61 w 690"/>
                <a:gd name="T49" fmla="*/ 11 h 136"/>
                <a:gd name="T50" fmla="*/ 82 w 690"/>
                <a:gd name="T51" fmla="*/ 20 h 136"/>
                <a:gd name="T52" fmla="*/ 104 w 690"/>
                <a:gd name="T53" fmla="*/ 33 h 136"/>
                <a:gd name="T54" fmla="*/ 111 w 690"/>
                <a:gd name="T55" fmla="*/ 45 h 136"/>
                <a:gd name="T56" fmla="*/ 140 w 690"/>
                <a:gd name="T57" fmla="*/ 52 h 136"/>
                <a:gd name="T58" fmla="*/ 156 w 690"/>
                <a:gd name="T59" fmla="*/ 58 h 136"/>
                <a:gd name="T60" fmla="*/ 169 w 690"/>
                <a:gd name="T61" fmla="*/ 62 h 136"/>
                <a:gd name="T62" fmla="*/ 187 w 690"/>
                <a:gd name="T63" fmla="*/ 61 h 136"/>
                <a:gd name="T64" fmla="*/ 206 w 690"/>
                <a:gd name="T65" fmla="*/ 66 h 136"/>
                <a:gd name="T66" fmla="*/ 228 w 690"/>
                <a:gd name="T67" fmla="*/ 57 h 136"/>
                <a:gd name="T68" fmla="*/ 236 w 690"/>
                <a:gd name="T69" fmla="*/ 48 h 136"/>
                <a:gd name="T70" fmla="*/ 240 w 690"/>
                <a:gd name="T71" fmla="*/ 37 h 136"/>
                <a:gd name="T72" fmla="*/ 248 w 690"/>
                <a:gd name="T73" fmla="*/ 31 h 136"/>
                <a:gd name="T74" fmla="*/ 257 w 690"/>
                <a:gd name="T75" fmla="*/ 37 h 136"/>
                <a:gd name="T76" fmla="*/ 272 w 690"/>
                <a:gd name="T77" fmla="*/ 41 h 136"/>
                <a:gd name="T78" fmla="*/ 283 w 690"/>
                <a:gd name="T79" fmla="*/ 36 h 136"/>
                <a:gd name="T80" fmla="*/ 302 w 690"/>
                <a:gd name="T81" fmla="*/ 31 h 136"/>
                <a:gd name="T82" fmla="*/ 314 w 690"/>
                <a:gd name="T83" fmla="*/ 24 h 136"/>
                <a:gd name="T84" fmla="*/ 323 w 690"/>
                <a:gd name="T85" fmla="*/ 20 h 136"/>
                <a:gd name="T86" fmla="*/ 332 w 690"/>
                <a:gd name="T87" fmla="*/ 16 h 136"/>
                <a:gd name="T88" fmla="*/ 344 w 690"/>
                <a:gd name="T89" fmla="*/ 23 h 136"/>
                <a:gd name="T90" fmla="*/ 356 w 690"/>
                <a:gd name="T91" fmla="*/ 24 h 136"/>
                <a:gd name="T92" fmla="*/ 369 w 690"/>
                <a:gd name="T93" fmla="*/ 19 h 136"/>
                <a:gd name="T94" fmla="*/ 381 w 690"/>
                <a:gd name="T95" fmla="*/ 15 h 136"/>
                <a:gd name="T96" fmla="*/ 381 w 690"/>
                <a:gd name="T97" fmla="*/ 7 h 136"/>
                <a:gd name="T98" fmla="*/ 391 w 690"/>
                <a:gd name="T99" fmla="*/ 2 h 136"/>
                <a:gd name="T100" fmla="*/ 399 w 690"/>
                <a:gd name="T101" fmla="*/ 3 h 136"/>
                <a:gd name="T102" fmla="*/ 407 w 690"/>
                <a:gd name="T103" fmla="*/ 7 h 136"/>
                <a:gd name="T104" fmla="*/ 415 w 690"/>
                <a:gd name="T105" fmla="*/ 8 h 136"/>
                <a:gd name="T106" fmla="*/ 423 w 690"/>
                <a:gd name="T107" fmla="*/ 7 h 136"/>
                <a:gd name="T108" fmla="*/ 431 w 690"/>
                <a:gd name="T109" fmla="*/ 10 h 136"/>
                <a:gd name="T110" fmla="*/ 444 w 690"/>
                <a:gd name="T111" fmla="*/ 18 h 136"/>
                <a:gd name="T112" fmla="*/ 457 w 690"/>
                <a:gd name="T113" fmla="*/ 15 h 136"/>
                <a:gd name="T114" fmla="*/ 473 w 690"/>
                <a:gd name="T115" fmla="*/ 11 h 136"/>
                <a:gd name="T116" fmla="*/ 493 w 690"/>
                <a:gd name="T117" fmla="*/ 15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0" h="136">
                  <a:moveTo>
                    <a:pt x="498" y="16"/>
                  </a:moveTo>
                  <a:lnTo>
                    <a:pt x="498" y="18"/>
                  </a:lnTo>
                  <a:lnTo>
                    <a:pt x="497" y="20"/>
                  </a:lnTo>
                  <a:lnTo>
                    <a:pt x="498" y="20"/>
                  </a:lnTo>
                  <a:lnTo>
                    <a:pt x="501" y="22"/>
                  </a:lnTo>
                  <a:lnTo>
                    <a:pt x="501" y="23"/>
                  </a:lnTo>
                  <a:lnTo>
                    <a:pt x="502" y="24"/>
                  </a:lnTo>
                  <a:lnTo>
                    <a:pt x="502" y="25"/>
                  </a:lnTo>
                  <a:lnTo>
                    <a:pt x="503" y="25"/>
                  </a:lnTo>
                  <a:lnTo>
                    <a:pt x="509" y="27"/>
                  </a:lnTo>
                  <a:lnTo>
                    <a:pt x="510" y="27"/>
                  </a:lnTo>
                  <a:lnTo>
                    <a:pt x="511" y="28"/>
                  </a:lnTo>
                  <a:lnTo>
                    <a:pt x="511" y="31"/>
                  </a:lnTo>
                  <a:lnTo>
                    <a:pt x="511" y="32"/>
                  </a:lnTo>
                  <a:lnTo>
                    <a:pt x="513" y="32"/>
                  </a:lnTo>
                  <a:lnTo>
                    <a:pt x="514" y="32"/>
                  </a:lnTo>
                  <a:lnTo>
                    <a:pt x="515" y="32"/>
                  </a:lnTo>
                  <a:lnTo>
                    <a:pt x="515" y="33"/>
                  </a:lnTo>
                  <a:lnTo>
                    <a:pt x="516" y="33"/>
                  </a:lnTo>
                  <a:lnTo>
                    <a:pt x="516" y="35"/>
                  </a:lnTo>
                  <a:lnTo>
                    <a:pt x="516" y="36"/>
                  </a:lnTo>
                  <a:lnTo>
                    <a:pt x="515" y="39"/>
                  </a:lnTo>
                  <a:lnTo>
                    <a:pt x="516" y="40"/>
                  </a:lnTo>
                  <a:lnTo>
                    <a:pt x="516" y="41"/>
                  </a:lnTo>
                  <a:lnTo>
                    <a:pt x="516" y="43"/>
                  </a:lnTo>
                  <a:lnTo>
                    <a:pt x="518" y="43"/>
                  </a:lnTo>
                  <a:lnTo>
                    <a:pt x="519" y="43"/>
                  </a:lnTo>
                  <a:lnTo>
                    <a:pt x="519" y="44"/>
                  </a:lnTo>
                  <a:lnTo>
                    <a:pt x="520" y="44"/>
                  </a:lnTo>
                  <a:lnTo>
                    <a:pt x="520" y="45"/>
                  </a:lnTo>
                  <a:lnTo>
                    <a:pt x="522" y="45"/>
                  </a:lnTo>
                  <a:lnTo>
                    <a:pt x="523" y="45"/>
                  </a:lnTo>
                  <a:lnTo>
                    <a:pt x="523" y="45"/>
                  </a:lnTo>
                  <a:lnTo>
                    <a:pt x="523" y="44"/>
                  </a:lnTo>
                  <a:lnTo>
                    <a:pt x="524" y="44"/>
                  </a:lnTo>
                  <a:lnTo>
                    <a:pt x="526" y="45"/>
                  </a:lnTo>
                  <a:lnTo>
                    <a:pt x="530" y="45"/>
                  </a:lnTo>
                  <a:lnTo>
                    <a:pt x="530" y="47"/>
                  </a:lnTo>
                  <a:lnTo>
                    <a:pt x="528" y="48"/>
                  </a:lnTo>
                  <a:lnTo>
                    <a:pt x="528" y="49"/>
                  </a:lnTo>
                  <a:lnTo>
                    <a:pt x="530" y="49"/>
                  </a:lnTo>
                  <a:lnTo>
                    <a:pt x="530" y="51"/>
                  </a:lnTo>
                  <a:lnTo>
                    <a:pt x="531" y="53"/>
                  </a:lnTo>
                  <a:lnTo>
                    <a:pt x="532" y="53"/>
                  </a:lnTo>
                  <a:lnTo>
                    <a:pt x="532" y="52"/>
                  </a:lnTo>
                  <a:lnTo>
                    <a:pt x="534" y="52"/>
                  </a:lnTo>
                  <a:lnTo>
                    <a:pt x="535" y="52"/>
                  </a:lnTo>
                  <a:lnTo>
                    <a:pt x="535" y="53"/>
                  </a:lnTo>
                  <a:lnTo>
                    <a:pt x="536" y="54"/>
                  </a:lnTo>
                  <a:lnTo>
                    <a:pt x="538" y="56"/>
                  </a:lnTo>
                  <a:lnTo>
                    <a:pt x="539" y="57"/>
                  </a:lnTo>
                  <a:lnTo>
                    <a:pt x="541" y="57"/>
                  </a:lnTo>
                  <a:lnTo>
                    <a:pt x="544" y="57"/>
                  </a:lnTo>
                  <a:lnTo>
                    <a:pt x="545" y="57"/>
                  </a:lnTo>
                  <a:lnTo>
                    <a:pt x="548" y="58"/>
                  </a:lnTo>
                  <a:lnTo>
                    <a:pt x="548" y="60"/>
                  </a:lnTo>
                  <a:lnTo>
                    <a:pt x="549" y="61"/>
                  </a:lnTo>
                  <a:lnTo>
                    <a:pt x="551" y="61"/>
                  </a:lnTo>
                  <a:lnTo>
                    <a:pt x="552" y="61"/>
                  </a:lnTo>
                  <a:lnTo>
                    <a:pt x="553" y="60"/>
                  </a:lnTo>
                  <a:lnTo>
                    <a:pt x="555" y="60"/>
                  </a:lnTo>
                  <a:lnTo>
                    <a:pt x="555" y="56"/>
                  </a:lnTo>
                  <a:lnTo>
                    <a:pt x="556" y="56"/>
                  </a:lnTo>
                  <a:lnTo>
                    <a:pt x="557" y="56"/>
                  </a:lnTo>
                  <a:lnTo>
                    <a:pt x="559" y="56"/>
                  </a:lnTo>
                  <a:lnTo>
                    <a:pt x="560" y="54"/>
                  </a:lnTo>
                  <a:lnTo>
                    <a:pt x="560" y="53"/>
                  </a:lnTo>
                  <a:lnTo>
                    <a:pt x="561" y="53"/>
                  </a:lnTo>
                  <a:lnTo>
                    <a:pt x="563" y="52"/>
                  </a:lnTo>
                  <a:lnTo>
                    <a:pt x="564" y="52"/>
                  </a:lnTo>
                  <a:lnTo>
                    <a:pt x="565" y="51"/>
                  </a:lnTo>
                  <a:lnTo>
                    <a:pt x="568" y="47"/>
                  </a:lnTo>
                  <a:lnTo>
                    <a:pt x="569" y="47"/>
                  </a:lnTo>
                  <a:lnTo>
                    <a:pt x="569" y="45"/>
                  </a:lnTo>
                  <a:lnTo>
                    <a:pt x="570" y="45"/>
                  </a:lnTo>
                  <a:lnTo>
                    <a:pt x="572" y="45"/>
                  </a:lnTo>
                  <a:lnTo>
                    <a:pt x="572" y="47"/>
                  </a:lnTo>
                  <a:lnTo>
                    <a:pt x="572" y="48"/>
                  </a:lnTo>
                  <a:lnTo>
                    <a:pt x="573" y="49"/>
                  </a:lnTo>
                  <a:lnTo>
                    <a:pt x="574" y="49"/>
                  </a:lnTo>
                  <a:lnTo>
                    <a:pt x="577" y="49"/>
                  </a:lnTo>
                  <a:lnTo>
                    <a:pt x="580" y="49"/>
                  </a:lnTo>
                  <a:lnTo>
                    <a:pt x="581" y="49"/>
                  </a:lnTo>
                  <a:lnTo>
                    <a:pt x="584" y="48"/>
                  </a:lnTo>
                  <a:lnTo>
                    <a:pt x="585" y="49"/>
                  </a:lnTo>
                  <a:lnTo>
                    <a:pt x="586" y="51"/>
                  </a:lnTo>
                  <a:lnTo>
                    <a:pt x="586" y="52"/>
                  </a:lnTo>
                  <a:lnTo>
                    <a:pt x="589" y="53"/>
                  </a:lnTo>
                  <a:lnTo>
                    <a:pt x="590" y="53"/>
                  </a:lnTo>
                  <a:lnTo>
                    <a:pt x="594" y="57"/>
                  </a:lnTo>
                  <a:lnTo>
                    <a:pt x="597" y="57"/>
                  </a:lnTo>
                  <a:lnTo>
                    <a:pt x="597" y="56"/>
                  </a:lnTo>
                  <a:lnTo>
                    <a:pt x="598" y="54"/>
                  </a:lnTo>
                  <a:lnTo>
                    <a:pt x="599" y="54"/>
                  </a:lnTo>
                  <a:lnTo>
                    <a:pt x="601" y="54"/>
                  </a:lnTo>
                  <a:lnTo>
                    <a:pt x="602" y="53"/>
                  </a:lnTo>
                  <a:lnTo>
                    <a:pt x="602" y="52"/>
                  </a:lnTo>
                  <a:lnTo>
                    <a:pt x="603" y="51"/>
                  </a:lnTo>
                  <a:lnTo>
                    <a:pt x="606" y="48"/>
                  </a:lnTo>
                  <a:lnTo>
                    <a:pt x="607" y="48"/>
                  </a:lnTo>
                  <a:lnTo>
                    <a:pt x="607" y="47"/>
                  </a:lnTo>
                  <a:lnTo>
                    <a:pt x="607" y="45"/>
                  </a:lnTo>
                  <a:lnTo>
                    <a:pt x="607" y="44"/>
                  </a:lnTo>
                  <a:lnTo>
                    <a:pt x="609" y="43"/>
                  </a:lnTo>
                  <a:lnTo>
                    <a:pt x="609" y="41"/>
                  </a:lnTo>
                  <a:lnTo>
                    <a:pt x="610" y="40"/>
                  </a:lnTo>
                  <a:lnTo>
                    <a:pt x="611" y="40"/>
                  </a:lnTo>
                  <a:lnTo>
                    <a:pt x="613" y="40"/>
                  </a:lnTo>
                  <a:lnTo>
                    <a:pt x="614" y="40"/>
                  </a:lnTo>
                  <a:lnTo>
                    <a:pt x="615" y="40"/>
                  </a:lnTo>
                  <a:lnTo>
                    <a:pt x="617" y="40"/>
                  </a:lnTo>
                  <a:lnTo>
                    <a:pt x="618" y="40"/>
                  </a:lnTo>
                  <a:lnTo>
                    <a:pt x="618" y="40"/>
                  </a:lnTo>
                  <a:lnTo>
                    <a:pt x="620" y="41"/>
                  </a:lnTo>
                  <a:lnTo>
                    <a:pt x="623" y="43"/>
                  </a:lnTo>
                  <a:lnTo>
                    <a:pt x="623" y="44"/>
                  </a:lnTo>
                  <a:lnTo>
                    <a:pt x="624" y="44"/>
                  </a:lnTo>
                  <a:lnTo>
                    <a:pt x="626" y="43"/>
                  </a:lnTo>
                  <a:lnTo>
                    <a:pt x="626" y="44"/>
                  </a:lnTo>
                  <a:lnTo>
                    <a:pt x="627" y="44"/>
                  </a:lnTo>
                  <a:lnTo>
                    <a:pt x="628" y="45"/>
                  </a:lnTo>
                  <a:lnTo>
                    <a:pt x="627" y="45"/>
                  </a:lnTo>
                  <a:lnTo>
                    <a:pt x="627" y="47"/>
                  </a:lnTo>
                  <a:lnTo>
                    <a:pt x="627" y="48"/>
                  </a:lnTo>
                  <a:lnTo>
                    <a:pt x="627" y="49"/>
                  </a:lnTo>
                  <a:lnTo>
                    <a:pt x="627" y="51"/>
                  </a:lnTo>
                  <a:lnTo>
                    <a:pt x="627" y="53"/>
                  </a:lnTo>
                  <a:lnTo>
                    <a:pt x="627" y="56"/>
                  </a:lnTo>
                  <a:lnTo>
                    <a:pt x="630" y="57"/>
                  </a:lnTo>
                  <a:lnTo>
                    <a:pt x="632" y="57"/>
                  </a:lnTo>
                  <a:lnTo>
                    <a:pt x="634" y="57"/>
                  </a:lnTo>
                  <a:lnTo>
                    <a:pt x="635" y="58"/>
                  </a:lnTo>
                  <a:lnTo>
                    <a:pt x="636" y="58"/>
                  </a:lnTo>
                  <a:lnTo>
                    <a:pt x="636" y="60"/>
                  </a:lnTo>
                  <a:lnTo>
                    <a:pt x="636" y="61"/>
                  </a:lnTo>
                  <a:lnTo>
                    <a:pt x="635" y="62"/>
                  </a:lnTo>
                  <a:lnTo>
                    <a:pt x="636" y="64"/>
                  </a:lnTo>
                  <a:lnTo>
                    <a:pt x="638" y="64"/>
                  </a:lnTo>
                  <a:lnTo>
                    <a:pt x="639" y="64"/>
                  </a:lnTo>
                  <a:lnTo>
                    <a:pt x="640" y="65"/>
                  </a:lnTo>
                  <a:lnTo>
                    <a:pt x="642" y="68"/>
                  </a:lnTo>
                  <a:lnTo>
                    <a:pt x="643" y="69"/>
                  </a:lnTo>
                  <a:lnTo>
                    <a:pt x="643" y="70"/>
                  </a:lnTo>
                  <a:lnTo>
                    <a:pt x="645" y="70"/>
                  </a:lnTo>
                  <a:lnTo>
                    <a:pt x="647" y="72"/>
                  </a:lnTo>
                  <a:lnTo>
                    <a:pt x="648" y="72"/>
                  </a:lnTo>
                  <a:lnTo>
                    <a:pt x="648" y="72"/>
                  </a:lnTo>
                  <a:lnTo>
                    <a:pt x="648" y="73"/>
                  </a:lnTo>
                  <a:lnTo>
                    <a:pt x="649" y="76"/>
                  </a:lnTo>
                  <a:lnTo>
                    <a:pt x="649" y="76"/>
                  </a:lnTo>
                  <a:lnTo>
                    <a:pt x="649" y="77"/>
                  </a:lnTo>
                  <a:lnTo>
                    <a:pt x="649" y="78"/>
                  </a:lnTo>
                  <a:lnTo>
                    <a:pt x="651" y="78"/>
                  </a:lnTo>
                  <a:lnTo>
                    <a:pt x="655" y="78"/>
                  </a:lnTo>
                  <a:lnTo>
                    <a:pt x="659" y="79"/>
                  </a:lnTo>
                  <a:lnTo>
                    <a:pt x="663" y="82"/>
                  </a:lnTo>
                  <a:lnTo>
                    <a:pt x="665" y="83"/>
                  </a:lnTo>
                  <a:lnTo>
                    <a:pt x="667" y="83"/>
                  </a:lnTo>
                  <a:lnTo>
                    <a:pt x="668" y="83"/>
                  </a:lnTo>
                  <a:lnTo>
                    <a:pt x="669" y="83"/>
                  </a:lnTo>
                  <a:lnTo>
                    <a:pt x="669" y="85"/>
                  </a:lnTo>
                  <a:lnTo>
                    <a:pt x="670" y="93"/>
                  </a:lnTo>
                  <a:lnTo>
                    <a:pt x="670" y="94"/>
                  </a:lnTo>
                  <a:lnTo>
                    <a:pt x="670" y="97"/>
                  </a:lnTo>
                  <a:lnTo>
                    <a:pt x="670" y="98"/>
                  </a:lnTo>
                  <a:lnTo>
                    <a:pt x="670" y="99"/>
                  </a:lnTo>
                  <a:lnTo>
                    <a:pt x="672" y="99"/>
                  </a:lnTo>
                  <a:lnTo>
                    <a:pt x="673" y="98"/>
                  </a:lnTo>
                  <a:lnTo>
                    <a:pt x="676" y="98"/>
                  </a:lnTo>
                  <a:lnTo>
                    <a:pt x="676" y="97"/>
                  </a:lnTo>
                  <a:lnTo>
                    <a:pt x="677" y="97"/>
                  </a:lnTo>
                  <a:lnTo>
                    <a:pt x="678" y="97"/>
                  </a:lnTo>
                  <a:lnTo>
                    <a:pt x="680" y="97"/>
                  </a:lnTo>
                  <a:lnTo>
                    <a:pt x="681" y="95"/>
                  </a:lnTo>
                  <a:lnTo>
                    <a:pt x="681" y="94"/>
                  </a:lnTo>
                  <a:lnTo>
                    <a:pt x="681" y="95"/>
                  </a:lnTo>
                  <a:lnTo>
                    <a:pt x="682" y="98"/>
                  </a:lnTo>
                  <a:lnTo>
                    <a:pt x="682" y="99"/>
                  </a:lnTo>
                  <a:lnTo>
                    <a:pt x="685" y="99"/>
                  </a:lnTo>
                  <a:lnTo>
                    <a:pt x="685" y="101"/>
                  </a:lnTo>
                  <a:lnTo>
                    <a:pt x="685" y="103"/>
                  </a:lnTo>
                  <a:lnTo>
                    <a:pt x="686" y="103"/>
                  </a:lnTo>
                  <a:lnTo>
                    <a:pt x="688" y="103"/>
                  </a:lnTo>
                  <a:lnTo>
                    <a:pt x="689" y="103"/>
                  </a:lnTo>
                  <a:lnTo>
                    <a:pt x="690" y="103"/>
                  </a:lnTo>
                  <a:lnTo>
                    <a:pt x="690" y="105"/>
                  </a:lnTo>
                  <a:lnTo>
                    <a:pt x="689" y="106"/>
                  </a:lnTo>
                  <a:lnTo>
                    <a:pt x="690" y="107"/>
                  </a:lnTo>
                  <a:lnTo>
                    <a:pt x="690" y="108"/>
                  </a:lnTo>
                  <a:lnTo>
                    <a:pt x="690" y="110"/>
                  </a:lnTo>
                  <a:lnTo>
                    <a:pt x="689" y="110"/>
                  </a:lnTo>
                  <a:lnTo>
                    <a:pt x="689" y="111"/>
                  </a:lnTo>
                  <a:lnTo>
                    <a:pt x="688" y="112"/>
                  </a:lnTo>
                  <a:lnTo>
                    <a:pt x="686" y="114"/>
                  </a:lnTo>
                  <a:lnTo>
                    <a:pt x="686" y="115"/>
                  </a:lnTo>
                  <a:lnTo>
                    <a:pt x="685" y="115"/>
                  </a:lnTo>
                  <a:lnTo>
                    <a:pt x="685" y="116"/>
                  </a:lnTo>
                  <a:lnTo>
                    <a:pt x="684" y="118"/>
                  </a:lnTo>
                  <a:lnTo>
                    <a:pt x="681" y="126"/>
                  </a:lnTo>
                  <a:lnTo>
                    <a:pt x="681" y="128"/>
                  </a:lnTo>
                  <a:lnTo>
                    <a:pt x="681" y="130"/>
                  </a:lnTo>
                  <a:lnTo>
                    <a:pt x="681" y="131"/>
                  </a:lnTo>
                  <a:lnTo>
                    <a:pt x="684" y="132"/>
                  </a:lnTo>
                  <a:lnTo>
                    <a:pt x="685" y="133"/>
                  </a:lnTo>
                  <a:lnTo>
                    <a:pt x="686" y="135"/>
                  </a:lnTo>
                  <a:lnTo>
                    <a:pt x="686" y="136"/>
                  </a:lnTo>
                  <a:lnTo>
                    <a:pt x="0" y="136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4" y="128"/>
                  </a:lnTo>
                  <a:lnTo>
                    <a:pt x="6" y="127"/>
                  </a:lnTo>
                  <a:lnTo>
                    <a:pt x="8" y="126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2"/>
                  </a:lnTo>
                  <a:lnTo>
                    <a:pt x="11" y="114"/>
                  </a:lnTo>
                  <a:lnTo>
                    <a:pt x="11" y="106"/>
                  </a:lnTo>
                  <a:lnTo>
                    <a:pt x="10" y="105"/>
                  </a:lnTo>
                  <a:lnTo>
                    <a:pt x="8" y="93"/>
                  </a:lnTo>
                  <a:lnTo>
                    <a:pt x="10" y="85"/>
                  </a:lnTo>
                  <a:lnTo>
                    <a:pt x="10" y="83"/>
                  </a:lnTo>
                  <a:lnTo>
                    <a:pt x="10" y="82"/>
                  </a:lnTo>
                  <a:lnTo>
                    <a:pt x="10" y="81"/>
                  </a:lnTo>
                  <a:lnTo>
                    <a:pt x="11" y="79"/>
                  </a:lnTo>
                  <a:lnTo>
                    <a:pt x="11" y="78"/>
                  </a:lnTo>
                  <a:lnTo>
                    <a:pt x="11" y="77"/>
                  </a:lnTo>
                  <a:lnTo>
                    <a:pt x="11" y="73"/>
                  </a:lnTo>
                  <a:lnTo>
                    <a:pt x="11" y="69"/>
                  </a:lnTo>
                  <a:lnTo>
                    <a:pt x="10" y="68"/>
                  </a:lnTo>
                  <a:lnTo>
                    <a:pt x="7" y="64"/>
                  </a:lnTo>
                  <a:lnTo>
                    <a:pt x="7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60"/>
                  </a:lnTo>
                  <a:lnTo>
                    <a:pt x="6" y="58"/>
                  </a:lnTo>
                  <a:lnTo>
                    <a:pt x="6" y="56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1" y="56"/>
                  </a:lnTo>
                  <a:lnTo>
                    <a:pt x="12" y="56"/>
                  </a:lnTo>
                  <a:lnTo>
                    <a:pt x="15" y="54"/>
                  </a:lnTo>
                  <a:lnTo>
                    <a:pt x="17" y="53"/>
                  </a:lnTo>
                  <a:lnTo>
                    <a:pt x="19" y="52"/>
                  </a:lnTo>
                  <a:lnTo>
                    <a:pt x="20" y="44"/>
                  </a:lnTo>
                  <a:lnTo>
                    <a:pt x="21" y="43"/>
                  </a:lnTo>
                  <a:lnTo>
                    <a:pt x="24" y="41"/>
                  </a:lnTo>
                  <a:lnTo>
                    <a:pt x="24" y="40"/>
                  </a:lnTo>
                  <a:lnTo>
                    <a:pt x="25" y="40"/>
                  </a:lnTo>
                  <a:lnTo>
                    <a:pt x="28" y="36"/>
                  </a:lnTo>
                  <a:lnTo>
                    <a:pt x="29" y="36"/>
                  </a:lnTo>
                  <a:lnTo>
                    <a:pt x="31" y="35"/>
                  </a:lnTo>
                  <a:lnTo>
                    <a:pt x="31" y="33"/>
                  </a:lnTo>
                  <a:lnTo>
                    <a:pt x="31" y="32"/>
                  </a:lnTo>
                  <a:lnTo>
                    <a:pt x="32" y="31"/>
                  </a:lnTo>
                  <a:lnTo>
                    <a:pt x="33" y="31"/>
                  </a:lnTo>
                  <a:lnTo>
                    <a:pt x="33" y="29"/>
                  </a:lnTo>
                  <a:lnTo>
                    <a:pt x="33" y="28"/>
                  </a:lnTo>
                  <a:lnTo>
                    <a:pt x="35" y="27"/>
                  </a:lnTo>
                  <a:lnTo>
                    <a:pt x="35" y="25"/>
                  </a:lnTo>
                  <a:lnTo>
                    <a:pt x="36" y="24"/>
                  </a:lnTo>
                  <a:lnTo>
                    <a:pt x="37" y="24"/>
                  </a:lnTo>
                  <a:lnTo>
                    <a:pt x="37" y="23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3" y="22"/>
                  </a:lnTo>
                  <a:lnTo>
                    <a:pt x="44" y="20"/>
                  </a:lnTo>
                  <a:lnTo>
                    <a:pt x="46" y="19"/>
                  </a:lnTo>
                  <a:lnTo>
                    <a:pt x="50" y="15"/>
                  </a:lnTo>
                  <a:lnTo>
                    <a:pt x="52" y="14"/>
                  </a:lnTo>
                  <a:lnTo>
                    <a:pt x="53" y="12"/>
                  </a:lnTo>
                  <a:lnTo>
                    <a:pt x="54" y="12"/>
                  </a:lnTo>
                  <a:lnTo>
                    <a:pt x="57" y="12"/>
                  </a:lnTo>
                  <a:lnTo>
                    <a:pt x="58" y="12"/>
                  </a:lnTo>
                  <a:lnTo>
                    <a:pt x="61" y="11"/>
                  </a:lnTo>
                  <a:lnTo>
                    <a:pt x="62" y="11"/>
                  </a:lnTo>
                  <a:lnTo>
                    <a:pt x="64" y="12"/>
                  </a:lnTo>
                  <a:lnTo>
                    <a:pt x="70" y="12"/>
                  </a:lnTo>
                  <a:lnTo>
                    <a:pt x="71" y="12"/>
                  </a:lnTo>
                  <a:lnTo>
                    <a:pt x="71" y="14"/>
                  </a:lnTo>
                  <a:lnTo>
                    <a:pt x="74" y="14"/>
                  </a:lnTo>
                  <a:lnTo>
                    <a:pt x="77" y="15"/>
                  </a:lnTo>
                  <a:lnTo>
                    <a:pt x="78" y="16"/>
                  </a:lnTo>
                  <a:lnTo>
                    <a:pt x="79" y="19"/>
                  </a:lnTo>
                  <a:lnTo>
                    <a:pt x="81" y="20"/>
                  </a:lnTo>
                  <a:lnTo>
                    <a:pt x="82" y="20"/>
                  </a:lnTo>
                  <a:lnTo>
                    <a:pt x="86" y="22"/>
                  </a:lnTo>
                  <a:lnTo>
                    <a:pt x="87" y="23"/>
                  </a:lnTo>
                  <a:lnTo>
                    <a:pt x="89" y="24"/>
                  </a:lnTo>
                  <a:lnTo>
                    <a:pt x="90" y="25"/>
                  </a:lnTo>
                  <a:lnTo>
                    <a:pt x="94" y="27"/>
                  </a:lnTo>
                  <a:lnTo>
                    <a:pt x="95" y="27"/>
                  </a:lnTo>
                  <a:lnTo>
                    <a:pt x="98" y="31"/>
                  </a:lnTo>
                  <a:lnTo>
                    <a:pt x="99" y="32"/>
                  </a:lnTo>
                  <a:lnTo>
                    <a:pt x="100" y="32"/>
                  </a:lnTo>
                  <a:lnTo>
                    <a:pt x="103" y="33"/>
                  </a:lnTo>
                  <a:lnTo>
                    <a:pt x="104" y="33"/>
                  </a:lnTo>
                  <a:lnTo>
                    <a:pt x="106" y="35"/>
                  </a:lnTo>
                  <a:lnTo>
                    <a:pt x="107" y="36"/>
                  </a:lnTo>
                  <a:lnTo>
                    <a:pt x="108" y="39"/>
                  </a:lnTo>
                  <a:lnTo>
                    <a:pt x="108" y="40"/>
                  </a:lnTo>
                  <a:lnTo>
                    <a:pt x="110" y="40"/>
                  </a:lnTo>
                  <a:lnTo>
                    <a:pt x="111" y="40"/>
                  </a:lnTo>
                  <a:lnTo>
                    <a:pt x="111" y="41"/>
                  </a:lnTo>
                  <a:lnTo>
                    <a:pt x="112" y="43"/>
                  </a:lnTo>
                  <a:lnTo>
                    <a:pt x="111" y="43"/>
                  </a:lnTo>
                  <a:lnTo>
                    <a:pt x="111" y="44"/>
                  </a:lnTo>
                  <a:lnTo>
                    <a:pt x="111" y="45"/>
                  </a:lnTo>
                  <a:lnTo>
                    <a:pt x="111" y="47"/>
                  </a:lnTo>
                  <a:lnTo>
                    <a:pt x="116" y="52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4" y="52"/>
                  </a:lnTo>
                  <a:lnTo>
                    <a:pt x="128" y="52"/>
                  </a:lnTo>
                  <a:lnTo>
                    <a:pt x="129" y="52"/>
                  </a:lnTo>
                  <a:lnTo>
                    <a:pt x="131" y="52"/>
                  </a:lnTo>
                  <a:lnTo>
                    <a:pt x="132" y="51"/>
                  </a:lnTo>
                  <a:lnTo>
                    <a:pt x="135" y="51"/>
                  </a:lnTo>
                  <a:lnTo>
                    <a:pt x="140" y="52"/>
                  </a:lnTo>
                  <a:lnTo>
                    <a:pt x="145" y="54"/>
                  </a:lnTo>
                  <a:lnTo>
                    <a:pt x="145" y="54"/>
                  </a:lnTo>
                  <a:lnTo>
                    <a:pt x="147" y="57"/>
                  </a:lnTo>
                  <a:lnTo>
                    <a:pt x="148" y="57"/>
                  </a:lnTo>
                  <a:lnTo>
                    <a:pt x="149" y="58"/>
                  </a:lnTo>
                  <a:lnTo>
                    <a:pt x="150" y="60"/>
                  </a:lnTo>
                  <a:lnTo>
                    <a:pt x="152" y="60"/>
                  </a:lnTo>
                  <a:lnTo>
                    <a:pt x="153" y="60"/>
                  </a:lnTo>
                  <a:lnTo>
                    <a:pt x="154" y="60"/>
                  </a:lnTo>
                  <a:lnTo>
                    <a:pt x="154" y="58"/>
                  </a:lnTo>
                  <a:lnTo>
                    <a:pt x="156" y="58"/>
                  </a:lnTo>
                  <a:lnTo>
                    <a:pt x="156" y="57"/>
                  </a:lnTo>
                  <a:lnTo>
                    <a:pt x="157" y="57"/>
                  </a:lnTo>
                  <a:lnTo>
                    <a:pt x="157" y="58"/>
                  </a:lnTo>
                  <a:lnTo>
                    <a:pt x="158" y="58"/>
                  </a:lnTo>
                  <a:lnTo>
                    <a:pt x="161" y="61"/>
                  </a:lnTo>
                  <a:lnTo>
                    <a:pt x="162" y="61"/>
                  </a:lnTo>
                  <a:lnTo>
                    <a:pt x="164" y="61"/>
                  </a:lnTo>
                  <a:lnTo>
                    <a:pt x="165" y="61"/>
                  </a:lnTo>
                  <a:lnTo>
                    <a:pt x="166" y="61"/>
                  </a:lnTo>
                  <a:lnTo>
                    <a:pt x="168" y="61"/>
                  </a:lnTo>
                  <a:lnTo>
                    <a:pt x="169" y="62"/>
                  </a:lnTo>
                  <a:lnTo>
                    <a:pt x="170" y="62"/>
                  </a:lnTo>
                  <a:lnTo>
                    <a:pt x="172" y="62"/>
                  </a:lnTo>
                  <a:lnTo>
                    <a:pt x="177" y="60"/>
                  </a:lnTo>
                  <a:lnTo>
                    <a:pt x="177" y="60"/>
                  </a:lnTo>
                  <a:lnTo>
                    <a:pt x="178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3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9" y="62"/>
                  </a:lnTo>
                  <a:lnTo>
                    <a:pt x="190" y="64"/>
                  </a:lnTo>
                  <a:lnTo>
                    <a:pt x="194" y="64"/>
                  </a:lnTo>
                  <a:lnTo>
                    <a:pt x="195" y="64"/>
                  </a:lnTo>
                  <a:lnTo>
                    <a:pt x="195" y="62"/>
                  </a:lnTo>
                  <a:lnTo>
                    <a:pt x="197" y="62"/>
                  </a:lnTo>
                  <a:lnTo>
                    <a:pt x="199" y="64"/>
                  </a:lnTo>
                  <a:lnTo>
                    <a:pt x="200" y="64"/>
                  </a:lnTo>
                  <a:lnTo>
                    <a:pt x="203" y="65"/>
                  </a:lnTo>
                  <a:lnTo>
                    <a:pt x="204" y="65"/>
                  </a:lnTo>
                  <a:lnTo>
                    <a:pt x="206" y="66"/>
                  </a:lnTo>
                  <a:lnTo>
                    <a:pt x="207" y="68"/>
                  </a:lnTo>
                  <a:lnTo>
                    <a:pt x="208" y="68"/>
                  </a:lnTo>
                  <a:lnTo>
                    <a:pt x="212" y="69"/>
                  </a:lnTo>
                  <a:lnTo>
                    <a:pt x="220" y="69"/>
                  </a:lnTo>
                  <a:lnTo>
                    <a:pt x="222" y="69"/>
                  </a:lnTo>
                  <a:lnTo>
                    <a:pt x="224" y="66"/>
                  </a:lnTo>
                  <a:lnTo>
                    <a:pt x="226" y="65"/>
                  </a:lnTo>
                  <a:lnTo>
                    <a:pt x="227" y="64"/>
                  </a:lnTo>
                  <a:lnTo>
                    <a:pt x="227" y="62"/>
                  </a:lnTo>
                  <a:lnTo>
                    <a:pt x="227" y="61"/>
                  </a:lnTo>
                  <a:lnTo>
                    <a:pt x="228" y="57"/>
                  </a:lnTo>
                  <a:lnTo>
                    <a:pt x="229" y="57"/>
                  </a:lnTo>
                  <a:lnTo>
                    <a:pt x="231" y="56"/>
                  </a:lnTo>
                  <a:lnTo>
                    <a:pt x="231" y="54"/>
                  </a:lnTo>
                  <a:lnTo>
                    <a:pt x="229" y="53"/>
                  </a:lnTo>
                  <a:lnTo>
                    <a:pt x="229" y="51"/>
                  </a:lnTo>
                  <a:lnTo>
                    <a:pt x="229" y="49"/>
                  </a:lnTo>
                  <a:lnTo>
                    <a:pt x="231" y="49"/>
                  </a:lnTo>
                  <a:lnTo>
                    <a:pt x="233" y="49"/>
                  </a:lnTo>
                  <a:lnTo>
                    <a:pt x="235" y="49"/>
                  </a:lnTo>
                  <a:lnTo>
                    <a:pt x="235" y="48"/>
                  </a:lnTo>
                  <a:lnTo>
                    <a:pt x="236" y="48"/>
                  </a:lnTo>
                  <a:lnTo>
                    <a:pt x="236" y="47"/>
                  </a:lnTo>
                  <a:lnTo>
                    <a:pt x="236" y="45"/>
                  </a:lnTo>
                  <a:lnTo>
                    <a:pt x="237" y="45"/>
                  </a:lnTo>
                  <a:lnTo>
                    <a:pt x="237" y="44"/>
                  </a:lnTo>
                  <a:lnTo>
                    <a:pt x="237" y="43"/>
                  </a:lnTo>
                  <a:lnTo>
                    <a:pt x="237" y="41"/>
                  </a:lnTo>
                  <a:lnTo>
                    <a:pt x="237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40" y="39"/>
                  </a:lnTo>
                  <a:lnTo>
                    <a:pt x="240" y="37"/>
                  </a:lnTo>
                  <a:lnTo>
                    <a:pt x="240" y="36"/>
                  </a:lnTo>
                  <a:lnTo>
                    <a:pt x="241" y="36"/>
                  </a:lnTo>
                  <a:lnTo>
                    <a:pt x="243" y="37"/>
                  </a:lnTo>
                  <a:lnTo>
                    <a:pt x="244" y="37"/>
                  </a:lnTo>
                  <a:lnTo>
                    <a:pt x="244" y="36"/>
                  </a:lnTo>
                  <a:lnTo>
                    <a:pt x="245" y="35"/>
                  </a:lnTo>
                  <a:lnTo>
                    <a:pt x="245" y="33"/>
                  </a:lnTo>
                  <a:lnTo>
                    <a:pt x="245" y="32"/>
                  </a:lnTo>
                  <a:lnTo>
                    <a:pt x="245" y="31"/>
                  </a:lnTo>
                  <a:lnTo>
                    <a:pt x="247" y="31"/>
                  </a:lnTo>
                  <a:lnTo>
                    <a:pt x="248" y="31"/>
                  </a:lnTo>
                  <a:lnTo>
                    <a:pt x="249" y="31"/>
                  </a:lnTo>
                  <a:lnTo>
                    <a:pt x="249" y="29"/>
                  </a:lnTo>
                  <a:lnTo>
                    <a:pt x="251" y="29"/>
                  </a:lnTo>
                  <a:lnTo>
                    <a:pt x="251" y="31"/>
                  </a:lnTo>
                  <a:lnTo>
                    <a:pt x="252" y="32"/>
                  </a:lnTo>
                  <a:lnTo>
                    <a:pt x="252" y="33"/>
                  </a:lnTo>
                  <a:lnTo>
                    <a:pt x="253" y="35"/>
                  </a:lnTo>
                  <a:lnTo>
                    <a:pt x="254" y="35"/>
                  </a:lnTo>
                  <a:lnTo>
                    <a:pt x="254" y="36"/>
                  </a:lnTo>
                  <a:lnTo>
                    <a:pt x="256" y="36"/>
                  </a:lnTo>
                  <a:lnTo>
                    <a:pt x="257" y="37"/>
                  </a:lnTo>
                  <a:lnTo>
                    <a:pt x="258" y="37"/>
                  </a:lnTo>
                  <a:lnTo>
                    <a:pt x="261" y="36"/>
                  </a:lnTo>
                  <a:lnTo>
                    <a:pt x="262" y="36"/>
                  </a:lnTo>
                  <a:lnTo>
                    <a:pt x="264" y="39"/>
                  </a:lnTo>
                  <a:lnTo>
                    <a:pt x="265" y="39"/>
                  </a:lnTo>
                  <a:lnTo>
                    <a:pt x="266" y="40"/>
                  </a:lnTo>
                  <a:lnTo>
                    <a:pt x="268" y="40"/>
                  </a:lnTo>
                  <a:lnTo>
                    <a:pt x="269" y="40"/>
                  </a:lnTo>
                  <a:lnTo>
                    <a:pt x="269" y="41"/>
                  </a:lnTo>
                  <a:lnTo>
                    <a:pt x="270" y="41"/>
                  </a:lnTo>
                  <a:lnTo>
                    <a:pt x="272" y="41"/>
                  </a:lnTo>
                  <a:lnTo>
                    <a:pt x="272" y="43"/>
                  </a:lnTo>
                  <a:lnTo>
                    <a:pt x="272" y="43"/>
                  </a:lnTo>
                  <a:lnTo>
                    <a:pt x="273" y="43"/>
                  </a:lnTo>
                  <a:lnTo>
                    <a:pt x="274" y="43"/>
                  </a:lnTo>
                  <a:lnTo>
                    <a:pt x="276" y="43"/>
                  </a:lnTo>
                  <a:lnTo>
                    <a:pt x="276" y="41"/>
                  </a:lnTo>
                  <a:lnTo>
                    <a:pt x="276" y="40"/>
                  </a:lnTo>
                  <a:lnTo>
                    <a:pt x="277" y="40"/>
                  </a:lnTo>
                  <a:lnTo>
                    <a:pt x="278" y="40"/>
                  </a:lnTo>
                  <a:lnTo>
                    <a:pt x="279" y="39"/>
                  </a:lnTo>
                  <a:lnTo>
                    <a:pt x="283" y="36"/>
                  </a:lnTo>
                  <a:lnTo>
                    <a:pt x="285" y="36"/>
                  </a:lnTo>
                  <a:lnTo>
                    <a:pt x="287" y="35"/>
                  </a:lnTo>
                  <a:lnTo>
                    <a:pt x="289" y="33"/>
                  </a:lnTo>
                  <a:lnTo>
                    <a:pt x="290" y="33"/>
                  </a:lnTo>
                  <a:lnTo>
                    <a:pt x="293" y="33"/>
                  </a:lnTo>
                  <a:lnTo>
                    <a:pt x="294" y="32"/>
                  </a:lnTo>
                  <a:lnTo>
                    <a:pt x="297" y="31"/>
                  </a:lnTo>
                  <a:lnTo>
                    <a:pt x="298" y="31"/>
                  </a:lnTo>
                  <a:lnTo>
                    <a:pt x="299" y="31"/>
                  </a:lnTo>
                  <a:lnTo>
                    <a:pt x="301" y="31"/>
                  </a:lnTo>
                  <a:lnTo>
                    <a:pt x="302" y="31"/>
                  </a:lnTo>
                  <a:lnTo>
                    <a:pt x="303" y="31"/>
                  </a:lnTo>
                  <a:lnTo>
                    <a:pt x="303" y="31"/>
                  </a:lnTo>
                  <a:lnTo>
                    <a:pt x="303" y="29"/>
                  </a:lnTo>
                  <a:lnTo>
                    <a:pt x="303" y="28"/>
                  </a:lnTo>
                  <a:lnTo>
                    <a:pt x="305" y="28"/>
                  </a:lnTo>
                  <a:lnTo>
                    <a:pt x="306" y="29"/>
                  </a:lnTo>
                  <a:lnTo>
                    <a:pt x="307" y="28"/>
                  </a:lnTo>
                  <a:lnTo>
                    <a:pt x="310" y="27"/>
                  </a:lnTo>
                  <a:lnTo>
                    <a:pt x="311" y="25"/>
                  </a:lnTo>
                  <a:lnTo>
                    <a:pt x="312" y="25"/>
                  </a:lnTo>
                  <a:lnTo>
                    <a:pt x="314" y="24"/>
                  </a:lnTo>
                  <a:lnTo>
                    <a:pt x="314" y="25"/>
                  </a:lnTo>
                  <a:lnTo>
                    <a:pt x="315" y="25"/>
                  </a:lnTo>
                  <a:lnTo>
                    <a:pt x="316" y="25"/>
                  </a:lnTo>
                  <a:lnTo>
                    <a:pt x="318" y="24"/>
                  </a:lnTo>
                  <a:lnTo>
                    <a:pt x="319" y="23"/>
                  </a:lnTo>
                  <a:lnTo>
                    <a:pt x="320" y="23"/>
                  </a:lnTo>
                  <a:lnTo>
                    <a:pt x="322" y="23"/>
                  </a:lnTo>
                  <a:lnTo>
                    <a:pt x="322" y="24"/>
                  </a:lnTo>
                  <a:lnTo>
                    <a:pt x="323" y="24"/>
                  </a:lnTo>
                  <a:lnTo>
                    <a:pt x="323" y="23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8" y="20"/>
                  </a:lnTo>
                  <a:lnTo>
                    <a:pt x="330" y="19"/>
                  </a:lnTo>
                  <a:lnTo>
                    <a:pt x="330" y="18"/>
                  </a:lnTo>
                  <a:lnTo>
                    <a:pt x="328" y="18"/>
                  </a:lnTo>
                  <a:lnTo>
                    <a:pt x="328" y="16"/>
                  </a:lnTo>
                  <a:lnTo>
                    <a:pt x="328" y="15"/>
                  </a:lnTo>
                  <a:lnTo>
                    <a:pt x="330" y="14"/>
                  </a:lnTo>
                  <a:lnTo>
                    <a:pt x="331" y="15"/>
                  </a:lnTo>
                  <a:lnTo>
                    <a:pt x="331" y="16"/>
                  </a:lnTo>
                  <a:lnTo>
                    <a:pt x="332" y="16"/>
                  </a:lnTo>
                  <a:lnTo>
                    <a:pt x="332" y="15"/>
                  </a:lnTo>
                  <a:lnTo>
                    <a:pt x="333" y="14"/>
                  </a:lnTo>
                  <a:lnTo>
                    <a:pt x="335" y="15"/>
                  </a:lnTo>
                  <a:lnTo>
                    <a:pt x="335" y="15"/>
                  </a:lnTo>
                  <a:lnTo>
                    <a:pt x="336" y="16"/>
                  </a:lnTo>
                  <a:lnTo>
                    <a:pt x="337" y="18"/>
                  </a:lnTo>
                  <a:lnTo>
                    <a:pt x="337" y="19"/>
                  </a:lnTo>
                  <a:lnTo>
                    <a:pt x="340" y="19"/>
                  </a:lnTo>
                  <a:lnTo>
                    <a:pt x="340" y="20"/>
                  </a:lnTo>
                  <a:lnTo>
                    <a:pt x="341" y="22"/>
                  </a:lnTo>
                  <a:lnTo>
                    <a:pt x="344" y="23"/>
                  </a:lnTo>
                  <a:lnTo>
                    <a:pt x="344" y="24"/>
                  </a:lnTo>
                  <a:lnTo>
                    <a:pt x="343" y="24"/>
                  </a:lnTo>
                  <a:lnTo>
                    <a:pt x="344" y="24"/>
                  </a:lnTo>
                  <a:lnTo>
                    <a:pt x="348" y="25"/>
                  </a:lnTo>
                  <a:lnTo>
                    <a:pt x="349" y="25"/>
                  </a:lnTo>
                  <a:lnTo>
                    <a:pt x="349" y="24"/>
                  </a:lnTo>
                  <a:lnTo>
                    <a:pt x="351" y="25"/>
                  </a:lnTo>
                  <a:lnTo>
                    <a:pt x="352" y="24"/>
                  </a:lnTo>
                  <a:lnTo>
                    <a:pt x="353" y="24"/>
                  </a:lnTo>
                  <a:lnTo>
                    <a:pt x="355" y="24"/>
                  </a:lnTo>
                  <a:lnTo>
                    <a:pt x="356" y="24"/>
                  </a:lnTo>
                  <a:lnTo>
                    <a:pt x="357" y="23"/>
                  </a:lnTo>
                  <a:lnTo>
                    <a:pt x="358" y="22"/>
                  </a:lnTo>
                  <a:lnTo>
                    <a:pt x="360" y="22"/>
                  </a:lnTo>
                  <a:lnTo>
                    <a:pt x="361" y="20"/>
                  </a:lnTo>
                  <a:lnTo>
                    <a:pt x="364" y="22"/>
                  </a:lnTo>
                  <a:lnTo>
                    <a:pt x="365" y="23"/>
                  </a:lnTo>
                  <a:lnTo>
                    <a:pt x="366" y="23"/>
                  </a:lnTo>
                  <a:lnTo>
                    <a:pt x="368" y="22"/>
                  </a:lnTo>
                  <a:lnTo>
                    <a:pt x="368" y="20"/>
                  </a:lnTo>
                  <a:lnTo>
                    <a:pt x="369" y="20"/>
                  </a:lnTo>
                  <a:lnTo>
                    <a:pt x="369" y="19"/>
                  </a:lnTo>
                  <a:lnTo>
                    <a:pt x="370" y="19"/>
                  </a:lnTo>
                  <a:lnTo>
                    <a:pt x="370" y="20"/>
                  </a:lnTo>
                  <a:lnTo>
                    <a:pt x="372" y="20"/>
                  </a:lnTo>
                  <a:lnTo>
                    <a:pt x="376" y="20"/>
                  </a:lnTo>
                  <a:lnTo>
                    <a:pt x="376" y="19"/>
                  </a:lnTo>
                  <a:lnTo>
                    <a:pt x="378" y="19"/>
                  </a:lnTo>
                  <a:lnTo>
                    <a:pt x="380" y="19"/>
                  </a:lnTo>
                  <a:lnTo>
                    <a:pt x="380" y="18"/>
                  </a:lnTo>
                  <a:lnTo>
                    <a:pt x="381" y="18"/>
                  </a:lnTo>
                  <a:lnTo>
                    <a:pt x="381" y="16"/>
                  </a:lnTo>
                  <a:lnTo>
                    <a:pt x="381" y="15"/>
                  </a:lnTo>
                  <a:lnTo>
                    <a:pt x="381" y="14"/>
                  </a:lnTo>
                  <a:lnTo>
                    <a:pt x="382" y="14"/>
                  </a:lnTo>
                  <a:lnTo>
                    <a:pt x="382" y="12"/>
                  </a:lnTo>
                  <a:lnTo>
                    <a:pt x="382" y="11"/>
                  </a:lnTo>
                  <a:lnTo>
                    <a:pt x="381" y="11"/>
                  </a:lnTo>
                  <a:lnTo>
                    <a:pt x="380" y="11"/>
                  </a:lnTo>
                  <a:lnTo>
                    <a:pt x="380" y="10"/>
                  </a:lnTo>
                  <a:lnTo>
                    <a:pt x="380" y="8"/>
                  </a:lnTo>
                  <a:lnTo>
                    <a:pt x="381" y="8"/>
                  </a:lnTo>
                  <a:lnTo>
                    <a:pt x="381" y="8"/>
                  </a:lnTo>
                  <a:lnTo>
                    <a:pt x="381" y="7"/>
                  </a:lnTo>
                  <a:lnTo>
                    <a:pt x="382" y="6"/>
                  </a:lnTo>
                  <a:lnTo>
                    <a:pt x="382" y="4"/>
                  </a:lnTo>
                  <a:lnTo>
                    <a:pt x="383" y="4"/>
                  </a:lnTo>
                  <a:lnTo>
                    <a:pt x="383" y="3"/>
                  </a:lnTo>
                  <a:lnTo>
                    <a:pt x="385" y="2"/>
                  </a:lnTo>
                  <a:lnTo>
                    <a:pt x="386" y="3"/>
                  </a:lnTo>
                  <a:lnTo>
                    <a:pt x="387" y="3"/>
                  </a:lnTo>
                  <a:lnTo>
                    <a:pt x="390" y="2"/>
                  </a:lnTo>
                  <a:lnTo>
                    <a:pt x="390" y="0"/>
                  </a:lnTo>
                  <a:lnTo>
                    <a:pt x="390" y="2"/>
                  </a:lnTo>
                  <a:lnTo>
                    <a:pt x="391" y="2"/>
                  </a:lnTo>
                  <a:lnTo>
                    <a:pt x="393" y="2"/>
                  </a:lnTo>
                  <a:lnTo>
                    <a:pt x="393" y="0"/>
                  </a:lnTo>
                  <a:lnTo>
                    <a:pt x="394" y="0"/>
                  </a:lnTo>
                  <a:lnTo>
                    <a:pt x="395" y="0"/>
                  </a:lnTo>
                  <a:lnTo>
                    <a:pt x="397" y="2"/>
                  </a:lnTo>
                  <a:lnTo>
                    <a:pt x="397" y="2"/>
                  </a:lnTo>
                  <a:lnTo>
                    <a:pt x="397" y="3"/>
                  </a:lnTo>
                  <a:lnTo>
                    <a:pt x="397" y="3"/>
                  </a:lnTo>
                  <a:lnTo>
                    <a:pt x="397" y="3"/>
                  </a:lnTo>
                  <a:lnTo>
                    <a:pt x="398" y="3"/>
                  </a:lnTo>
                  <a:lnTo>
                    <a:pt x="399" y="3"/>
                  </a:lnTo>
                  <a:lnTo>
                    <a:pt x="399" y="4"/>
                  </a:lnTo>
                  <a:lnTo>
                    <a:pt x="401" y="4"/>
                  </a:lnTo>
                  <a:lnTo>
                    <a:pt x="403" y="7"/>
                  </a:lnTo>
                  <a:lnTo>
                    <a:pt x="405" y="7"/>
                  </a:lnTo>
                  <a:lnTo>
                    <a:pt x="406" y="7"/>
                  </a:lnTo>
                  <a:lnTo>
                    <a:pt x="405" y="6"/>
                  </a:lnTo>
                  <a:lnTo>
                    <a:pt x="406" y="6"/>
                  </a:lnTo>
                  <a:lnTo>
                    <a:pt x="406" y="7"/>
                  </a:lnTo>
                  <a:lnTo>
                    <a:pt x="406" y="8"/>
                  </a:lnTo>
                  <a:lnTo>
                    <a:pt x="407" y="8"/>
                  </a:lnTo>
                  <a:lnTo>
                    <a:pt x="407" y="7"/>
                  </a:lnTo>
                  <a:lnTo>
                    <a:pt x="407" y="8"/>
                  </a:lnTo>
                  <a:lnTo>
                    <a:pt x="407" y="8"/>
                  </a:lnTo>
                  <a:lnTo>
                    <a:pt x="409" y="10"/>
                  </a:lnTo>
                  <a:lnTo>
                    <a:pt x="409" y="8"/>
                  </a:lnTo>
                  <a:lnTo>
                    <a:pt x="410" y="8"/>
                  </a:lnTo>
                  <a:lnTo>
                    <a:pt x="411" y="8"/>
                  </a:lnTo>
                  <a:lnTo>
                    <a:pt x="412" y="10"/>
                  </a:lnTo>
                  <a:lnTo>
                    <a:pt x="414" y="11"/>
                  </a:lnTo>
                  <a:lnTo>
                    <a:pt x="414" y="10"/>
                  </a:lnTo>
                  <a:lnTo>
                    <a:pt x="414" y="8"/>
                  </a:lnTo>
                  <a:lnTo>
                    <a:pt x="415" y="8"/>
                  </a:lnTo>
                  <a:lnTo>
                    <a:pt x="416" y="8"/>
                  </a:lnTo>
                  <a:lnTo>
                    <a:pt x="416" y="8"/>
                  </a:lnTo>
                  <a:lnTo>
                    <a:pt x="418" y="8"/>
                  </a:lnTo>
                  <a:lnTo>
                    <a:pt x="419" y="8"/>
                  </a:lnTo>
                  <a:lnTo>
                    <a:pt x="420" y="10"/>
                  </a:lnTo>
                  <a:lnTo>
                    <a:pt x="420" y="8"/>
                  </a:lnTo>
                  <a:lnTo>
                    <a:pt x="422" y="8"/>
                  </a:lnTo>
                  <a:lnTo>
                    <a:pt x="423" y="8"/>
                  </a:lnTo>
                  <a:lnTo>
                    <a:pt x="424" y="8"/>
                  </a:lnTo>
                  <a:lnTo>
                    <a:pt x="423" y="8"/>
                  </a:lnTo>
                  <a:lnTo>
                    <a:pt x="423" y="7"/>
                  </a:lnTo>
                  <a:lnTo>
                    <a:pt x="424" y="7"/>
                  </a:lnTo>
                  <a:lnTo>
                    <a:pt x="424" y="8"/>
                  </a:lnTo>
                  <a:lnTo>
                    <a:pt x="426" y="7"/>
                  </a:lnTo>
                  <a:lnTo>
                    <a:pt x="427" y="7"/>
                  </a:lnTo>
                  <a:lnTo>
                    <a:pt x="427" y="8"/>
                  </a:lnTo>
                  <a:lnTo>
                    <a:pt x="428" y="8"/>
                  </a:lnTo>
                  <a:lnTo>
                    <a:pt x="428" y="8"/>
                  </a:lnTo>
                  <a:lnTo>
                    <a:pt x="428" y="8"/>
                  </a:lnTo>
                  <a:lnTo>
                    <a:pt x="430" y="8"/>
                  </a:lnTo>
                  <a:lnTo>
                    <a:pt x="430" y="10"/>
                  </a:lnTo>
                  <a:lnTo>
                    <a:pt x="431" y="10"/>
                  </a:lnTo>
                  <a:lnTo>
                    <a:pt x="432" y="11"/>
                  </a:lnTo>
                  <a:lnTo>
                    <a:pt x="434" y="11"/>
                  </a:lnTo>
                  <a:lnTo>
                    <a:pt x="435" y="12"/>
                  </a:lnTo>
                  <a:lnTo>
                    <a:pt x="436" y="12"/>
                  </a:lnTo>
                  <a:lnTo>
                    <a:pt x="437" y="12"/>
                  </a:lnTo>
                  <a:lnTo>
                    <a:pt x="439" y="12"/>
                  </a:lnTo>
                  <a:lnTo>
                    <a:pt x="440" y="12"/>
                  </a:lnTo>
                  <a:lnTo>
                    <a:pt x="441" y="14"/>
                  </a:lnTo>
                  <a:lnTo>
                    <a:pt x="443" y="15"/>
                  </a:lnTo>
                  <a:lnTo>
                    <a:pt x="444" y="16"/>
                  </a:lnTo>
                  <a:lnTo>
                    <a:pt x="444" y="18"/>
                  </a:lnTo>
                  <a:lnTo>
                    <a:pt x="445" y="18"/>
                  </a:lnTo>
                  <a:lnTo>
                    <a:pt x="447" y="18"/>
                  </a:lnTo>
                  <a:lnTo>
                    <a:pt x="448" y="18"/>
                  </a:lnTo>
                  <a:lnTo>
                    <a:pt x="449" y="16"/>
                  </a:lnTo>
                  <a:lnTo>
                    <a:pt x="451" y="16"/>
                  </a:lnTo>
                  <a:lnTo>
                    <a:pt x="452" y="16"/>
                  </a:lnTo>
                  <a:lnTo>
                    <a:pt x="453" y="16"/>
                  </a:lnTo>
                  <a:lnTo>
                    <a:pt x="455" y="16"/>
                  </a:lnTo>
                  <a:lnTo>
                    <a:pt x="456" y="16"/>
                  </a:lnTo>
                  <a:lnTo>
                    <a:pt x="456" y="15"/>
                  </a:lnTo>
                  <a:lnTo>
                    <a:pt x="457" y="15"/>
                  </a:lnTo>
                  <a:lnTo>
                    <a:pt x="460" y="15"/>
                  </a:lnTo>
                  <a:lnTo>
                    <a:pt x="460" y="15"/>
                  </a:lnTo>
                  <a:lnTo>
                    <a:pt x="462" y="18"/>
                  </a:lnTo>
                  <a:lnTo>
                    <a:pt x="464" y="18"/>
                  </a:lnTo>
                  <a:lnTo>
                    <a:pt x="465" y="18"/>
                  </a:lnTo>
                  <a:lnTo>
                    <a:pt x="466" y="18"/>
                  </a:lnTo>
                  <a:lnTo>
                    <a:pt x="466" y="16"/>
                  </a:lnTo>
                  <a:lnTo>
                    <a:pt x="468" y="15"/>
                  </a:lnTo>
                  <a:lnTo>
                    <a:pt x="469" y="14"/>
                  </a:lnTo>
                  <a:lnTo>
                    <a:pt x="472" y="11"/>
                  </a:lnTo>
                  <a:lnTo>
                    <a:pt x="473" y="11"/>
                  </a:lnTo>
                  <a:lnTo>
                    <a:pt x="474" y="10"/>
                  </a:lnTo>
                  <a:lnTo>
                    <a:pt x="477" y="8"/>
                  </a:lnTo>
                  <a:lnTo>
                    <a:pt x="480" y="8"/>
                  </a:lnTo>
                  <a:lnTo>
                    <a:pt x="482" y="10"/>
                  </a:lnTo>
                  <a:lnTo>
                    <a:pt x="487" y="12"/>
                  </a:lnTo>
                  <a:lnTo>
                    <a:pt x="489" y="12"/>
                  </a:lnTo>
                  <a:lnTo>
                    <a:pt x="490" y="12"/>
                  </a:lnTo>
                  <a:lnTo>
                    <a:pt x="491" y="14"/>
                  </a:lnTo>
                  <a:lnTo>
                    <a:pt x="491" y="14"/>
                  </a:lnTo>
                  <a:lnTo>
                    <a:pt x="491" y="15"/>
                  </a:lnTo>
                  <a:lnTo>
                    <a:pt x="493" y="15"/>
                  </a:lnTo>
                  <a:lnTo>
                    <a:pt x="494" y="15"/>
                  </a:lnTo>
                  <a:lnTo>
                    <a:pt x="495" y="15"/>
                  </a:lnTo>
                  <a:lnTo>
                    <a:pt x="495" y="16"/>
                  </a:lnTo>
                  <a:lnTo>
                    <a:pt x="498" y="1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9" name="Freeform 115">
              <a:extLst>
                <a:ext uri="{FF2B5EF4-FFF2-40B4-BE49-F238E27FC236}">
                  <a16:creationId xmlns:a16="http://schemas.microsoft.com/office/drawing/2014/main" id="{647D1C26-53A8-66BB-19F0-634EEA7916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71735" y="957094"/>
              <a:ext cx="1235956" cy="796313"/>
            </a:xfrm>
            <a:custGeom>
              <a:avLst/>
              <a:gdLst>
                <a:gd name="T0" fmla="*/ 520 w 998"/>
                <a:gd name="T1" fmla="*/ 490 h 643"/>
                <a:gd name="T2" fmla="*/ 667 w 998"/>
                <a:gd name="T3" fmla="*/ 45 h 643"/>
                <a:gd name="T4" fmla="*/ 698 w 998"/>
                <a:gd name="T5" fmla="*/ 83 h 643"/>
                <a:gd name="T6" fmla="*/ 734 w 998"/>
                <a:gd name="T7" fmla="*/ 116 h 643"/>
                <a:gd name="T8" fmla="*/ 777 w 998"/>
                <a:gd name="T9" fmla="*/ 151 h 643"/>
                <a:gd name="T10" fmla="*/ 855 w 998"/>
                <a:gd name="T11" fmla="*/ 157 h 643"/>
                <a:gd name="T12" fmla="*/ 910 w 998"/>
                <a:gd name="T13" fmla="*/ 188 h 643"/>
                <a:gd name="T14" fmla="*/ 983 w 998"/>
                <a:gd name="T15" fmla="*/ 223 h 643"/>
                <a:gd name="T16" fmla="*/ 973 w 998"/>
                <a:gd name="T17" fmla="*/ 274 h 643"/>
                <a:gd name="T18" fmla="*/ 981 w 998"/>
                <a:gd name="T19" fmla="*/ 313 h 643"/>
                <a:gd name="T20" fmla="*/ 975 w 998"/>
                <a:gd name="T21" fmla="*/ 369 h 643"/>
                <a:gd name="T22" fmla="*/ 889 w 998"/>
                <a:gd name="T23" fmla="*/ 411 h 643"/>
                <a:gd name="T24" fmla="*/ 832 w 998"/>
                <a:gd name="T25" fmla="*/ 443 h 643"/>
                <a:gd name="T26" fmla="*/ 784 w 998"/>
                <a:gd name="T27" fmla="*/ 466 h 643"/>
                <a:gd name="T28" fmla="*/ 715 w 998"/>
                <a:gd name="T29" fmla="*/ 506 h 643"/>
                <a:gd name="T30" fmla="*/ 706 w 998"/>
                <a:gd name="T31" fmla="*/ 498 h 643"/>
                <a:gd name="T32" fmla="*/ 771 w 998"/>
                <a:gd name="T33" fmla="*/ 565 h 643"/>
                <a:gd name="T34" fmla="*/ 792 w 998"/>
                <a:gd name="T35" fmla="*/ 582 h 643"/>
                <a:gd name="T36" fmla="*/ 734 w 998"/>
                <a:gd name="T37" fmla="*/ 595 h 643"/>
                <a:gd name="T38" fmla="*/ 676 w 998"/>
                <a:gd name="T39" fmla="*/ 631 h 643"/>
                <a:gd name="T40" fmla="*/ 624 w 998"/>
                <a:gd name="T41" fmla="*/ 628 h 643"/>
                <a:gd name="T42" fmla="*/ 618 w 998"/>
                <a:gd name="T43" fmla="*/ 582 h 643"/>
                <a:gd name="T44" fmla="*/ 593 w 998"/>
                <a:gd name="T45" fmla="*/ 551 h 643"/>
                <a:gd name="T46" fmla="*/ 638 w 998"/>
                <a:gd name="T47" fmla="*/ 519 h 643"/>
                <a:gd name="T48" fmla="*/ 614 w 998"/>
                <a:gd name="T49" fmla="*/ 506 h 643"/>
                <a:gd name="T50" fmla="*/ 551 w 998"/>
                <a:gd name="T51" fmla="*/ 497 h 643"/>
                <a:gd name="T52" fmla="*/ 535 w 998"/>
                <a:gd name="T53" fmla="*/ 473 h 643"/>
                <a:gd name="T54" fmla="*/ 547 w 998"/>
                <a:gd name="T55" fmla="*/ 466 h 643"/>
                <a:gd name="T56" fmla="*/ 531 w 998"/>
                <a:gd name="T57" fmla="*/ 418 h 643"/>
                <a:gd name="T58" fmla="*/ 528 w 998"/>
                <a:gd name="T59" fmla="*/ 464 h 643"/>
                <a:gd name="T60" fmla="*/ 514 w 998"/>
                <a:gd name="T61" fmla="*/ 465 h 643"/>
                <a:gd name="T62" fmla="*/ 474 w 998"/>
                <a:gd name="T63" fmla="*/ 493 h 643"/>
                <a:gd name="T64" fmla="*/ 430 w 998"/>
                <a:gd name="T65" fmla="*/ 535 h 643"/>
                <a:gd name="T66" fmla="*/ 414 w 998"/>
                <a:gd name="T67" fmla="*/ 544 h 643"/>
                <a:gd name="T68" fmla="*/ 418 w 998"/>
                <a:gd name="T69" fmla="*/ 578 h 643"/>
                <a:gd name="T70" fmla="*/ 369 w 998"/>
                <a:gd name="T71" fmla="*/ 572 h 643"/>
                <a:gd name="T72" fmla="*/ 351 w 998"/>
                <a:gd name="T73" fmla="*/ 541 h 643"/>
                <a:gd name="T74" fmla="*/ 376 w 998"/>
                <a:gd name="T75" fmla="*/ 483 h 643"/>
                <a:gd name="T76" fmla="*/ 413 w 998"/>
                <a:gd name="T77" fmla="*/ 486 h 643"/>
                <a:gd name="T78" fmla="*/ 430 w 998"/>
                <a:gd name="T79" fmla="*/ 473 h 643"/>
                <a:gd name="T80" fmla="*/ 414 w 998"/>
                <a:gd name="T81" fmla="*/ 431 h 643"/>
                <a:gd name="T82" fmla="*/ 397 w 998"/>
                <a:gd name="T83" fmla="*/ 404 h 643"/>
                <a:gd name="T84" fmla="*/ 380 w 998"/>
                <a:gd name="T85" fmla="*/ 360 h 643"/>
                <a:gd name="T86" fmla="*/ 344 w 998"/>
                <a:gd name="T87" fmla="*/ 340 h 643"/>
                <a:gd name="T88" fmla="*/ 295 w 998"/>
                <a:gd name="T89" fmla="*/ 315 h 643"/>
                <a:gd name="T90" fmla="*/ 252 w 998"/>
                <a:gd name="T91" fmla="*/ 325 h 643"/>
                <a:gd name="T92" fmla="*/ 156 w 998"/>
                <a:gd name="T93" fmla="*/ 378 h 643"/>
                <a:gd name="T94" fmla="*/ 79 w 998"/>
                <a:gd name="T95" fmla="*/ 353 h 643"/>
                <a:gd name="T96" fmla="*/ 35 w 998"/>
                <a:gd name="T97" fmla="*/ 344 h 643"/>
                <a:gd name="T98" fmla="*/ 8 w 998"/>
                <a:gd name="T99" fmla="*/ 298 h 643"/>
                <a:gd name="T100" fmla="*/ 40 w 998"/>
                <a:gd name="T101" fmla="*/ 269 h 643"/>
                <a:gd name="T102" fmla="*/ 44 w 998"/>
                <a:gd name="T103" fmla="*/ 203 h 643"/>
                <a:gd name="T104" fmla="*/ 104 w 998"/>
                <a:gd name="T105" fmla="*/ 119 h 643"/>
                <a:gd name="T106" fmla="*/ 86 w 998"/>
                <a:gd name="T107" fmla="*/ 65 h 643"/>
                <a:gd name="T108" fmla="*/ 160 w 998"/>
                <a:gd name="T109" fmla="*/ 17 h 643"/>
                <a:gd name="T110" fmla="*/ 287 w 998"/>
                <a:gd name="T111" fmla="*/ 45 h 643"/>
                <a:gd name="T112" fmla="*/ 339 w 998"/>
                <a:gd name="T113" fmla="*/ 42 h 643"/>
                <a:gd name="T114" fmla="*/ 384 w 998"/>
                <a:gd name="T115" fmla="*/ 41 h 643"/>
                <a:gd name="T116" fmla="*/ 426 w 998"/>
                <a:gd name="T117" fmla="*/ 59 h 643"/>
                <a:gd name="T118" fmla="*/ 470 w 998"/>
                <a:gd name="T119" fmla="*/ 62 h 643"/>
                <a:gd name="T120" fmla="*/ 472 w 998"/>
                <a:gd name="T121" fmla="*/ 29 h 643"/>
                <a:gd name="T122" fmla="*/ 503 w 998"/>
                <a:gd name="T123" fmla="*/ 4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98" h="643">
                  <a:moveTo>
                    <a:pt x="424" y="547"/>
                  </a:moveTo>
                  <a:lnTo>
                    <a:pt x="420" y="548"/>
                  </a:lnTo>
                  <a:lnTo>
                    <a:pt x="423" y="547"/>
                  </a:lnTo>
                  <a:lnTo>
                    <a:pt x="424" y="545"/>
                  </a:lnTo>
                  <a:lnTo>
                    <a:pt x="426" y="544"/>
                  </a:lnTo>
                  <a:lnTo>
                    <a:pt x="427" y="544"/>
                  </a:lnTo>
                  <a:lnTo>
                    <a:pt x="428" y="543"/>
                  </a:lnTo>
                  <a:lnTo>
                    <a:pt x="430" y="541"/>
                  </a:lnTo>
                  <a:lnTo>
                    <a:pt x="431" y="540"/>
                  </a:lnTo>
                  <a:lnTo>
                    <a:pt x="440" y="533"/>
                  </a:lnTo>
                  <a:lnTo>
                    <a:pt x="443" y="532"/>
                  </a:lnTo>
                  <a:lnTo>
                    <a:pt x="431" y="543"/>
                  </a:lnTo>
                  <a:lnTo>
                    <a:pt x="424" y="547"/>
                  </a:lnTo>
                  <a:close/>
                  <a:moveTo>
                    <a:pt x="581" y="511"/>
                  </a:moveTo>
                  <a:lnTo>
                    <a:pt x="590" y="512"/>
                  </a:lnTo>
                  <a:lnTo>
                    <a:pt x="594" y="511"/>
                  </a:lnTo>
                  <a:lnTo>
                    <a:pt x="596" y="511"/>
                  </a:lnTo>
                  <a:lnTo>
                    <a:pt x="597" y="512"/>
                  </a:lnTo>
                  <a:lnTo>
                    <a:pt x="599" y="511"/>
                  </a:lnTo>
                  <a:lnTo>
                    <a:pt x="601" y="511"/>
                  </a:lnTo>
                  <a:lnTo>
                    <a:pt x="602" y="512"/>
                  </a:lnTo>
                  <a:lnTo>
                    <a:pt x="603" y="512"/>
                  </a:lnTo>
                  <a:lnTo>
                    <a:pt x="605" y="514"/>
                  </a:lnTo>
                  <a:lnTo>
                    <a:pt x="603" y="515"/>
                  </a:lnTo>
                  <a:lnTo>
                    <a:pt x="581" y="511"/>
                  </a:lnTo>
                  <a:lnTo>
                    <a:pt x="581" y="510"/>
                  </a:lnTo>
                  <a:lnTo>
                    <a:pt x="581" y="511"/>
                  </a:lnTo>
                  <a:close/>
                  <a:moveTo>
                    <a:pt x="555" y="504"/>
                  </a:moveTo>
                  <a:lnTo>
                    <a:pt x="556" y="504"/>
                  </a:lnTo>
                  <a:lnTo>
                    <a:pt x="555" y="504"/>
                  </a:lnTo>
                  <a:lnTo>
                    <a:pt x="552" y="503"/>
                  </a:lnTo>
                  <a:lnTo>
                    <a:pt x="532" y="499"/>
                  </a:lnTo>
                  <a:lnTo>
                    <a:pt x="523" y="495"/>
                  </a:lnTo>
                  <a:lnTo>
                    <a:pt x="522" y="494"/>
                  </a:lnTo>
                  <a:lnTo>
                    <a:pt x="519" y="491"/>
                  </a:lnTo>
                  <a:lnTo>
                    <a:pt x="519" y="490"/>
                  </a:lnTo>
                  <a:lnTo>
                    <a:pt x="519" y="487"/>
                  </a:lnTo>
                  <a:lnTo>
                    <a:pt x="519" y="486"/>
                  </a:lnTo>
                  <a:lnTo>
                    <a:pt x="520" y="490"/>
                  </a:lnTo>
                  <a:lnTo>
                    <a:pt x="522" y="493"/>
                  </a:lnTo>
                  <a:lnTo>
                    <a:pt x="523" y="494"/>
                  </a:lnTo>
                  <a:lnTo>
                    <a:pt x="526" y="495"/>
                  </a:lnTo>
                  <a:lnTo>
                    <a:pt x="543" y="501"/>
                  </a:lnTo>
                  <a:lnTo>
                    <a:pt x="549" y="502"/>
                  </a:lnTo>
                  <a:lnTo>
                    <a:pt x="555" y="504"/>
                  </a:lnTo>
                  <a:close/>
                  <a:moveTo>
                    <a:pt x="661" y="4"/>
                  </a:moveTo>
                  <a:lnTo>
                    <a:pt x="661" y="5"/>
                  </a:lnTo>
                  <a:lnTo>
                    <a:pt x="663" y="7"/>
                  </a:lnTo>
                  <a:lnTo>
                    <a:pt x="663" y="9"/>
                  </a:lnTo>
                  <a:lnTo>
                    <a:pt x="664" y="11"/>
                  </a:lnTo>
                  <a:lnTo>
                    <a:pt x="663" y="12"/>
                  </a:lnTo>
                  <a:lnTo>
                    <a:pt x="663" y="13"/>
                  </a:lnTo>
                  <a:lnTo>
                    <a:pt x="665" y="13"/>
                  </a:lnTo>
                  <a:lnTo>
                    <a:pt x="667" y="13"/>
                  </a:lnTo>
                  <a:lnTo>
                    <a:pt x="668" y="16"/>
                  </a:lnTo>
                  <a:lnTo>
                    <a:pt x="668" y="17"/>
                  </a:lnTo>
                  <a:lnTo>
                    <a:pt x="669" y="17"/>
                  </a:lnTo>
                  <a:lnTo>
                    <a:pt x="669" y="18"/>
                  </a:lnTo>
                  <a:lnTo>
                    <a:pt x="669" y="20"/>
                  </a:lnTo>
                  <a:lnTo>
                    <a:pt x="671" y="20"/>
                  </a:lnTo>
                  <a:lnTo>
                    <a:pt x="672" y="20"/>
                  </a:lnTo>
                  <a:lnTo>
                    <a:pt x="673" y="20"/>
                  </a:lnTo>
                  <a:lnTo>
                    <a:pt x="675" y="22"/>
                  </a:lnTo>
                  <a:lnTo>
                    <a:pt x="676" y="22"/>
                  </a:lnTo>
                  <a:lnTo>
                    <a:pt x="677" y="24"/>
                  </a:lnTo>
                  <a:lnTo>
                    <a:pt x="678" y="25"/>
                  </a:lnTo>
                  <a:lnTo>
                    <a:pt x="680" y="29"/>
                  </a:lnTo>
                  <a:lnTo>
                    <a:pt x="680" y="32"/>
                  </a:lnTo>
                  <a:lnTo>
                    <a:pt x="678" y="34"/>
                  </a:lnTo>
                  <a:lnTo>
                    <a:pt x="677" y="34"/>
                  </a:lnTo>
                  <a:lnTo>
                    <a:pt x="673" y="34"/>
                  </a:lnTo>
                  <a:lnTo>
                    <a:pt x="665" y="37"/>
                  </a:lnTo>
                  <a:lnTo>
                    <a:pt x="663" y="38"/>
                  </a:lnTo>
                  <a:lnTo>
                    <a:pt x="663" y="40"/>
                  </a:lnTo>
                  <a:lnTo>
                    <a:pt x="663" y="41"/>
                  </a:lnTo>
                  <a:lnTo>
                    <a:pt x="665" y="42"/>
                  </a:lnTo>
                  <a:lnTo>
                    <a:pt x="665" y="43"/>
                  </a:lnTo>
                  <a:lnTo>
                    <a:pt x="667" y="45"/>
                  </a:lnTo>
                  <a:lnTo>
                    <a:pt x="667" y="46"/>
                  </a:lnTo>
                  <a:lnTo>
                    <a:pt x="668" y="49"/>
                  </a:lnTo>
                  <a:lnTo>
                    <a:pt x="668" y="50"/>
                  </a:lnTo>
                  <a:lnTo>
                    <a:pt x="669" y="53"/>
                  </a:lnTo>
                  <a:lnTo>
                    <a:pt x="669" y="54"/>
                  </a:lnTo>
                  <a:lnTo>
                    <a:pt x="669" y="55"/>
                  </a:lnTo>
                  <a:lnTo>
                    <a:pt x="668" y="57"/>
                  </a:lnTo>
                  <a:lnTo>
                    <a:pt x="668" y="58"/>
                  </a:lnTo>
                  <a:lnTo>
                    <a:pt x="669" y="59"/>
                  </a:lnTo>
                  <a:lnTo>
                    <a:pt x="669" y="61"/>
                  </a:lnTo>
                  <a:lnTo>
                    <a:pt x="668" y="62"/>
                  </a:lnTo>
                  <a:lnTo>
                    <a:pt x="667" y="62"/>
                  </a:lnTo>
                  <a:lnTo>
                    <a:pt x="667" y="62"/>
                  </a:lnTo>
                  <a:lnTo>
                    <a:pt x="668" y="63"/>
                  </a:lnTo>
                  <a:lnTo>
                    <a:pt x="669" y="65"/>
                  </a:lnTo>
                  <a:lnTo>
                    <a:pt x="671" y="65"/>
                  </a:lnTo>
                  <a:lnTo>
                    <a:pt x="672" y="65"/>
                  </a:lnTo>
                  <a:lnTo>
                    <a:pt x="673" y="65"/>
                  </a:lnTo>
                  <a:lnTo>
                    <a:pt x="675" y="67"/>
                  </a:lnTo>
                  <a:lnTo>
                    <a:pt x="672" y="71"/>
                  </a:lnTo>
                  <a:lnTo>
                    <a:pt x="671" y="72"/>
                  </a:lnTo>
                  <a:lnTo>
                    <a:pt x="667" y="75"/>
                  </a:lnTo>
                  <a:lnTo>
                    <a:pt x="671" y="78"/>
                  </a:lnTo>
                  <a:lnTo>
                    <a:pt x="672" y="78"/>
                  </a:lnTo>
                  <a:lnTo>
                    <a:pt x="673" y="76"/>
                  </a:lnTo>
                  <a:lnTo>
                    <a:pt x="676" y="75"/>
                  </a:lnTo>
                  <a:lnTo>
                    <a:pt x="677" y="75"/>
                  </a:lnTo>
                  <a:lnTo>
                    <a:pt x="680" y="75"/>
                  </a:lnTo>
                  <a:lnTo>
                    <a:pt x="684" y="76"/>
                  </a:lnTo>
                  <a:lnTo>
                    <a:pt x="686" y="78"/>
                  </a:lnTo>
                  <a:lnTo>
                    <a:pt x="689" y="76"/>
                  </a:lnTo>
                  <a:lnTo>
                    <a:pt x="692" y="76"/>
                  </a:lnTo>
                  <a:lnTo>
                    <a:pt x="692" y="78"/>
                  </a:lnTo>
                  <a:lnTo>
                    <a:pt x="693" y="79"/>
                  </a:lnTo>
                  <a:lnTo>
                    <a:pt x="693" y="80"/>
                  </a:lnTo>
                  <a:lnTo>
                    <a:pt x="693" y="82"/>
                  </a:lnTo>
                  <a:lnTo>
                    <a:pt x="694" y="83"/>
                  </a:lnTo>
                  <a:lnTo>
                    <a:pt x="696" y="83"/>
                  </a:lnTo>
                  <a:lnTo>
                    <a:pt x="698" y="83"/>
                  </a:lnTo>
                  <a:lnTo>
                    <a:pt x="702" y="82"/>
                  </a:lnTo>
                  <a:lnTo>
                    <a:pt x="706" y="80"/>
                  </a:lnTo>
                  <a:lnTo>
                    <a:pt x="710" y="79"/>
                  </a:lnTo>
                  <a:lnTo>
                    <a:pt x="711" y="79"/>
                  </a:lnTo>
                  <a:lnTo>
                    <a:pt x="713" y="79"/>
                  </a:lnTo>
                  <a:lnTo>
                    <a:pt x="714" y="79"/>
                  </a:lnTo>
                  <a:lnTo>
                    <a:pt x="715" y="79"/>
                  </a:lnTo>
                  <a:lnTo>
                    <a:pt x="717" y="79"/>
                  </a:lnTo>
                  <a:lnTo>
                    <a:pt x="718" y="80"/>
                  </a:lnTo>
                  <a:lnTo>
                    <a:pt x="718" y="82"/>
                  </a:lnTo>
                  <a:lnTo>
                    <a:pt x="719" y="90"/>
                  </a:lnTo>
                  <a:lnTo>
                    <a:pt x="721" y="92"/>
                  </a:lnTo>
                  <a:lnTo>
                    <a:pt x="722" y="94"/>
                  </a:lnTo>
                  <a:lnTo>
                    <a:pt x="725" y="94"/>
                  </a:lnTo>
                  <a:lnTo>
                    <a:pt x="728" y="94"/>
                  </a:lnTo>
                  <a:lnTo>
                    <a:pt x="730" y="94"/>
                  </a:lnTo>
                  <a:lnTo>
                    <a:pt x="730" y="94"/>
                  </a:lnTo>
                  <a:lnTo>
                    <a:pt x="731" y="94"/>
                  </a:lnTo>
                  <a:lnTo>
                    <a:pt x="731" y="95"/>
                  </a:lnTo>
                  <a:lnTo>
                    <a:pt x="731" y="96"/>
                  </a:lnTo>
                  <a:lnTo>
                    <a:pt x="730" y="97"/>
                  </a:lnTo>
                  <a:lnTo>
                    <a:pt x="728" y="97"/>
                  </a:lnTo>
                  <a:lnTo>
                    <a:pt x="728" y="99"/>
                  </a:lnTo>
                  <a:lnTo>
                    <a:pt x="728" y="100"/>
                  </a:lnTo>
                  <a:lnTo>
                    <a:pt x="728" y="101"/>
                  </a:lnTo>
                  <a:lnTo>
                    <a:pt x="730" y="103"/>
                  </a:lnTo>
                  <a:lnTo>
                    <a:pt x="730" y="103"/>
                  </a:lnTo>
                  <a:lnTo>
                    <a:pt x="730" y="104"/>
                  </a:lnTo>
                  <a:lnTo>
                    <a:pt x="731" y="104"/>
                  </a:lnTo>
                  <a:lnTo>
                    <a:pt x="731" y="105"/>
                  </a:lnTo>
                  <a:lnTo>
                    <a:pt x="731" y="107"/>
                  </a:lnTo>
                  <a:lnTo>
                    <a:pt x="731" y="108"/>
                  </a:lnTo>
                  <a:lnTo>
                    <a:pt x="731" y="109"/>
                  </a:lnTo>
                  <a:lnTo>
                    <a:pt x="732" y="111"/>
                  </a:lnTo>
                  <a:lnTo>
                    <a:pt x="732" y="112"/>
                  </a:lnTo>
                  <a:lnTo>
                    <a:pt x="734" y="113"/>
                  </a:lnTo>
                  <a:lnTo>
                    <a:pt x="732" y="115"/>
                  </a:lnTo>
                  <a:lnTo>
                    <a:pt x="732" y="116"/>
                  </a:lnTo>
                  <a:lnTo>
                    <a:pt x="734" y="116"/>
                  </a:lnTo>
                  <a:lnTo>
                    <a:pt x="735" y="117"/>
                  </a:lnTo>
                  <a:lnTo>
                    <a:pt x="736" y="117"/>
                  </a:lnTo>
                  <a:lnTo>
                    <a:pt x="736" y="119"/>
                  </a:lnTo>
                  <a:lnTo>
                    <a:pt x="736" y="121"/>
                  </a:lnTo>
                  <a:lnTo>
                    <a:pt x="736" y="124"/>
                  </a:lnTo>
                  <a:lnTo>
                    <a:pt x="736" y="125"/>
                  </a:lnTo>
                  <a:lnTo>
                    <a:pt x="738" y="126"/>
                  </a:lnTo>
                  <a:lnTo>
                    <a:pt x="734" y="128"/>
                  </a:lnTo>
                  <a:lnTo>
                    <a:pt x="732" y="129"/>
                  </a:lnTo>
                  <a:lnTo>
                    <a:pt x="732" y="130"/>
                  </a:lnTo>
                  <a:lnTo>
                    <a:pt x="736" y="141"/>
                  </a:lnTo>
                  <a:lnTo>
                    <a:pt x="736" y="144"/>
                  </a:lnTo>
                  <a:lnTo>
                    <a:pt x="739" y="144"/>
                  </a:lnTo>
                  <a:lnTo>
                    <a:pt x="740" y="145"/>
                  </a:lnTo>
                  <a:lnTo>
                    <a:pt x="742" y="145"/>
                  </a:lnTo>
                  <a:lnTo>
                    <a:pt x="743" y="146"/>
                  </a:lnTo>
                  <a:lnTo>
                    <a:pt x="743" y="148"/>
                  </a:lnTo>
                  <a:lnTo>
                    <a:pt x="744" y="149"/>
                  </a:lnTo>
                  <a:lnTo>
                    <a:pt x="744" y="151"/>
                  </a:lnTo>
                  <a:lnTo>
                    <a:pt x="744" y="153"/>
                  </a:lnTo>
                  <a:lnTo>
                    <a:pt x="746" y="154"/>
                  </a:lnTo>
                  <a:lnTo>
                    <a:pt x="747" y="154"/>
                  </a:lnTo>
                  <a:lnTo>
                    <a:pt x="748" y="155"/>
                  </a:lnTo>
                  <a:lnTo>
                    <a:pt x="750" y="155"/>
                  </a:lnTo>
                  <a:lnTo>
                    <a:pt x="751" y="155"/>
                  </a:lnTo>
                  <a:lnTo>
                    <a:pt x="752" y="154"/>
                  </a:lnTo>
                  <a:lnTo>
                    <a:pt x="752" y="153"/>
                  </a:lnTo>
                  <a:lnTo>
                    <a:pt x="753" y="151"/>
                  </a:lnTo>
                  <a:lnTo>
                    <a:pt x="755" y="151"/>
                  </a:lnTo>
                  <a:lnTo>
                    <a:pt x="756" y="151"/>
                  </a:lnTo>
                  <a:lnTo>
                    <a:pt x="756" y="150"/>
                  </a:lnTo>
                  <a:lnTo>
                    <a:pt x="757" y="149"/>
                  </a:lnTo>
                  <a:lnTo>
                    <a:pt x="759" y="149"/>
                  </a:lnTo>
                  <a:lnTo>
                    <a:pt x="760" y="148"/>
                  </a:lnTo>
                  <a:lnTo>
                    <a:pt x="764" y="148"/>
                  </a:lnTo>
                  <a:lnTo>
                    <a:pt x="773" y="149"/>
                  </a:lnTo>
                  <a:lnTo>
                    <a:pt x="776" y="149"/>
                  </a:lnTo>
                  <a:lnTo>
                    <a:pt x="776" y="151"/>
                  </a:lnTo>
                  <a:lnTo>
                    <a:pt x="777" y="151"/>
                  </a:lnTo>
                  <a:lnTo>
                    <a:pt x="782" y="159"/>
                  </a:lnTo>
                  <a:lnTo>
                    <a:pt x="784" y="161"/>
                  </a:lnTo>
                  <a:lnTo>
                    <a:pt x="786" y="161"/>
                  </a:lnTo>
                  <a:lnTo>
                    <a:pt x="788" y="159"/>
                  </a:lnTo>
                  <a:lnTo>
                    <a:pt x="789" y="159"/>
                  </a:lnTo>
                  <a:lnTo>
                    <a:pt x="789" y="158"/>
                  </a:lnTo>
                  <a:lnTo>
                    <a:pt x="790" y="158"/>
                  </a:lnTo>
                  <a:lnTo>
                    <a:pt x="792" y="158"/>
                  </a:lnTo>
                  <a:lnTo>
                    <a:pt x="793" y="158"/>
                  </a:lnTo>
                  <a:lnTo>
                    <a:pt x="793" y="158"/>
                  </a:lnTo>
                  <a:lnTo>
                    <a:pt x="794" y="159"/>
                  </a:lnTo>
                  <a:lnTo>
                    <a:pt x="796" y="161"/>
                  </a:lnTo>
                  <a:lnTo>
                    <a:pt x="797" y="161"/>
                  </a:lnTo>
                  <a:lnTo>
                    <a:pt x="797" y="162"/>
                  </a:lnTo>
                  <a:lnTo>
                    <a:pt x="797" y="163"/>
                  </a:lnTo>
                  <a:lnTo>
                    <a:pt x="797" y="165"/>
                  </a:lnTo>
                  <a:lnTo>
                    <a:pt x="798" y="166"/>
                  </a:lnTo>
                  <a:lnTo>
                    <a:pt x="800" y="166"/>
                  </a:lnTo>
                  <a:lnTo>
                    <a:pt x="801" y="167"/>
                  </a:lnTo>
                  <a:lnTo>
                    <a:pt x="802" y="166"/>
                  </a:lnTo>
                  <a:lnTo>
                    <a:pt x="804" y="166"/>
                  </a:lnTo>
                  <a:lnTo>
                    <a:pt x="804" y="165"/>
                  </a:lnTo>
                  <a:lnTo>
                    <a:pt x="805" y="163"/>
                  </a:lnTo>
                  <a:lnTo>
                    <a:pt x="805" y="162"/>
                  </a:lnTo>
                  <a:lnTo>
                    <a:pt x="806" y="162"/>
                  </a:lnTo>
                  <a:lnTo>
                    <a:pt x="815" y="157"/>
                  </a:lnTo>
                  <a:lnTo>
                    <a:pt x="819" y="155"/>
                  </a:lnTo>
                  <a:lnTo>
                    <a:pt x="823" y="155"/>
                  </a:lnTo>
                  <a:lnTo>
                    <a:pt x="826" y="157"/>
                  </a:lnTo>
                  <a:lnTo>
                    <a:pt x="834" y="154"/>
                  </a:lnTo>
                  <a:lnTo>
                    <a:pt x="835" y="153"/>
                  </a:lnTo>
                  <a:lnTo>
                    <a:pt x="839" y="149"/>
                  </a:lnTo>
                  <a:lnTo>
                    <a:pt x="840" y="149"/>
                  </a:lnTo>
                  <a:lnTo>
                    <a:pt x="847" y="148"/>
                  </a:lnTo>
                  <a:lnTo>
                    <a:pt x="848" y="148"/>
                  </a:lnTo>
                  <a:lnTo>
                    <a:pt x="848" y="150"/>
                  </a:lnTo>
                  <a:lnTo>
                    <a:pt x="850" y="153"/>
                  </a:lnTo>
                  <a:lnTo>
                    <a:pt x="851" y="155"/>
                  </a:lnTo>
                  <a:lnTo>
                    <a:pt x="855" y="157"/>
                  </a:lnTo>
                  <a:lnTo>
                    <a:pt x="856" y="159"/>
                  </a:lnTo>
                  <a:lnTo>
                    <a:pt x="856" y="162"/>
                  </a:lnTo>
                  <a:lnTo>
                    <a:pt x="856" y="165"/>
                  </a:lnTo>
                  <a:lnTo>
                    <a:pt x="856" y="166"/>
                  </a:lnTo>
                  <a:lnTo>
                    <a:pt x="856" y="167"/>
                  </a:lnTo>
                  <a:lnTo>
                    <a:pt x="856" y="167"/>
                  </a:lnTo>
                  <a:lnTo>
                    <a:pt x="858" y="170"/>
                  </a:lnTo>
                  <a:lnTo>
                    <a:pt x="863" y="178"/>
                  </a:lnTo>
                  <a:lnTo>
                    <a:pt x="865" y="179"/>
                  </a:lnTo>
                  <a:lnTo>
                    <a:pt x="869" y="182"/>
                  </a:lnTo>
                  <a:lnTo>
                    <a:pt x="872" y="183"/>
                  </a:lnTo>
                  <a:lnTo>
                    <a:pt x="875" y="184"/>
                  </a:lnTo>
                  <a:lnTo>
                    <a:pt x="876" y="187"/>
                  </a:lnTo>
                  <a:lnTo>
                    <a:pt x="877" y="188"/>
                  </a:lnTo>
                  <a:lnTo>
                    <a:pt x="877" y="190"/>
                  </a:lnTo>
                  <a:lnTo>
                    <a:pt x="879" y="191"/>
                  </a:lnTo>
                  <a:lnTo>
                    <a:pt x="879" y="192"/>
                  </a:lnTo>
                  <a:lnTo>
                    <a:pt x="880" y="192"/>
                  </a:lnTo>
                  <a:lnTo>
                    <a:pt x="883" y="190"/>
                  </a:lnTo>
                  <a:lnTo>
                    <a:pt x="884" y="190"/>
                  </a:lnTo>
                  <a:lnTo>
                    <a:pt x="885" y="191"/>
                  </a:lnTo>
                  <a:lnTo>
                    <a:pt x="886" y="191"/>
                  </a:lnTo>
                  <a:lnTo>
                    <a:pt x="888" y="190"/>
                  </a:lnTo>
                  <a:lnTo>
                    <a:pt x="888" y="187"/>
                  </a:lnTo>
                  <a:lnTo>
                    <a:pt x="888" y="182"/>
                  </a:lnTo>
                  <a:lnTo>
                    <a:pt x="888" y="179"/>
                  </a:lnTo>
                  <a:lnTo>
                    <a:pt x="889" y="179"/>
                  </a:lnTo>
                  <a:lnTo>
                    <a:pt x="892" y="179"/>
                  </a:lnTo>
                  <a:lnTo>
                    <a:pt x="894" y="179"/>
                  </a:lnTo>
                  <a:lnTo>
                    <a:pt x="896" y="179"/>
                  </a:lnTo>
                  <a:lnTo>
                    <a:pt x="896" y="180"/>
                  </a:lnTo>
                  <a:lnTo>
                    <a:pt x="897" y="186"/>
                  </a:lnTo>
                  <a:lnTo>
                    <a:pt x="898" y="187"/>
                  </a:lnTo>
                  <a:lnTo>
                    <a:pt x="900" y="187"/>
                  </a:lnTo>
                  <a:lnTo>
                    <a:pt x="902" y="187"/>
                  </a:lnTo>
                  <a:lnTo>
                    <a:pt x="904" y="188"/>
                  </a:lnTo>
                  <a:lnTo>
                    <a:pt x="905" y="188"/>
                  </a:lnTo>
                  <a:lnTo>
                    <a:pt x="906" y="188"/>
                  </a:lnTo>
                  <a:lnTo>
                    <a:pt x="910" y="188"/>
                  </a:lnTo>
                  <a:lnTo>
                    <a:pt x="914" y="188"/>
                  </a:lnTo>
                  <a:lnTo>
                    <a:pt x="914" y="188"/>
                  </a:lnTo>
                  <a:lnTo>
                    <a:pt x="915" y="188"/>
                  </a:lnTo>
                  <a:lnTo>
                    <a:pt x="917" y="188"/>
                  </a:lnTo>
                  <a:lnTo>
                    <a:pt x="917" y="190"/>
                  </a:lnTo>
                  <a:lnTo>
                    <a:pt x="917" y="191"/>
                  </a:lnTo>
                  <a:lnTo>
                    <a:pt x="919" y="194"/>
                  </a:lnTo>
                  <a:lnTo>
                    <a:pt x="926" y="196"/>
                  </a:lnTo>
                  <a:lnTo>
                    <a:pt x="927" y="198"/>
                  </a:lnTo>
                  <a:lnTo>
                    <a:pt x="929" y="200"/>
                  </a:lnTo>
                  <a:lnTo>
                    <a:pt x="930" y="202"/>
                  </a:lnTo>
                  <a:lnTo>
                    <a:pt x="936" y="202"/>
                  </a:lnTo>
                  <a:lnTo>
                    <a:pt x="936" y="200"/>
                  </a:lnTo>
                  <a:lnTo>
                    <a:pt x="938" y="200"/>
                  </a:lnTo>
                  <a:lnTo>
                    <a:pt x="940" y="198"/>
                  </a:lnTo>
                  <a:lnTo>
                    <a:pt x="940" y="196"/>
                  </a:lnTo>
                  <a:lnTo>
                    <a:pt x="943" y="195"/>
                  </a:lnTo>
                  <a:lnTo>
                    <a:pt x="944" y="196"/>
                  </a:lnTo>
                  <a:lnTo>
                    <a:pt x="948" y="204"/>
                  </a:lnTo>
                  <a:lnTo>
                    <a:pt x="950" y="207"/>
                  </a:lnTo>
                  <a:lnTo>
                    <a:pt x="951" y="208"/>
                  </a:lnTo>
                  <a:lnTo>
                    <a:pt x="952" y="208"/>
                  </a:lnTo>
                  <a:lnTo>
                    <a:pt x="954" y="208"/>
                  </a:lnTo>
                  <a:lnTo>
                    <a:pt x="956" y="207"/>
                  </a:lnTo>
                  <a:lnTo>
                    <a:pt x="959" y="207"/>
                  </a:lnTo>
                  <a:lnTo>
                    <a:pt x="960" y="208"/>
                  </a:lnTo>
                  <a:lnTo>
                    <a:pt x="962" y="208"/>
                  </a:lnTo>
                  <a:lnTo>
                    <a:pt x="965" y="208"/>
                  </a:lnTo>
                  <a:lnTo>
                    <a:pt x="965" y="209"/>
                  </a:lnTo>
                  <a:lnTo>
                    <a:pt x="967" y="212"/>
                  </a:lnTo>
                  <a:lnTo>
                    <a:pt x="967" y="215"/>
                  </a:lnTo>
                  <a:lnTo>
                    <a:pt x="968" y="219"/>
                  </a:lnTo>
                  <a:lnTo>
                    <a:pt x="971" y="220"/>
                  </a:lnTo>
                  <a:lnTo>
                    <a:pt x="972" y="220"/>
                  </a:lnTo>
                  <a:lnTo>
                    <a:pt x="975" y="220"/>
                  </a:lnTo>
                  <a:lnTo>
                    <a:pt x="977" y="223"/>
                  </a:lnTo>
                  <a:lnTo>
                    <a:pt x="979" y="224"/>
                  </a:lnTo>
                  <a:lnTo>
                    <a:pt x="981" y="224"/>
                  </a:lnTo>
                  <a:lnTo>
                    <a:pt x="983" y="223"/>
                  </a:lnTo>
                  <a:lnTo>
                    <a:pt x="983" y="223"/>
                  </a:lnTo>
                  <a:lnTo>
                    <a:pt x="984" y="221"/>
                  </a:lnTo>
                  <a:lnTo>
                    <a:pt x="988" y="219"/>
                  </a:lnTo>
                  <a:lnTo>
                    <a:pt x="989" y="219"/>
                  </a:lnTo>
                  <a:lnTo>
                    <a:pt x="990" y="219"/>
                  </a:lnTo>
                  <a:lnTo>
                    <a:pt x="996" y="220"/>
                  </a:lnTo>
                  <a:lnTo>
                    <a:pt x="997" y="220"/>
                  </a:lnTo>
                  <a:lnTo>
                    <a:pt x="997" y="221"/>
                  </a:lnTo>
                  <a:lnTo>
                    <a:pt x="996" y="223"/>
                  </a:lnTo>
                  <a:lnTo>
                    <a:pt x="993" y="224"/>
                  </a:lnTo>
                  <a:lnTo>
                    <a:pt x="992" y="225"/>
                  </a:lnTo>
                  <a:lnTo>
                    <a:pt x="992" y="228"/>
                  </a:lnTo>
                  <a:lnTo>
                    <a:pt x="992" y="231"/>
                  </a:lnTo>
                  <a:lnTo>
                    <a:pt x="993" y="233"/>
                  </a:lnTo>
                  <a:lnTo>
                    <a:pt x="994" y="237"/>
                  </a:lnTo>
                  <a:lnTo>
                    <a:pt x="998" y="241"/>
                  </a:lnTo>
                  <a:lnTo>
                    <a:pt x="998" y="242"/>
                  </a:lnTo>
                  <a:lnTo>
                    <a:pt x="998" y="244"/>
                  </a:lnTo>
                  <a:lnTo>
                    <a:pt x="997" y="246"/>
                  </a:lnTo>
                  <a:lnTo>
                    <a:pt x="997" y="250"/>
                  </a:lnTo>
                  <a:lnTo>
                    <a:pt x="996" y="252"/>
                  </a:lnTo>
                  <a:lnTo>
                    <a:pt x="994" y="252"/>
                  </a:lnTo>
                  <a:lnTo>
                    <a:pt x="993" y="254"/>
                  </a:lnTo>
                  <a:lnTo>
                    <a:pt x="992" y="256"/>
                  </a:lnTo>
                  <a:lnTo>
                    <a:pt x="988" y="257"/>
                  </a:lnTo>
                  <a:lnTo>
                    <a:pt x="987" y="259"/>
                  </a:lnTo>
                  <a:lnTo>
                    <a:pt x="985" y="261"/>
                  </a:lnTo>
                  <a:lnTo>
                    <a:pt x="985" y="262"/>
                  </a:lnTo>
                  <a:lnTo>
                    <a:pt x="985" y="265"/>
                  </a:lnTo>
                  <a:lnTo>
                    <a:pt x="984" y="266"/>
                  </a:lnTo>
                  <a:lnTo>
                    <a:pt x="983" y="266"/>
                  </a:lnTo>
                  <a:lnTo>
                    <a:pt x="983" y="266"/>
                  </a:lnTo>
                  <a:lnTo>
                    <a:pt x="981" y="266"/>
                  </a:lnTo>
                  <a:lnTo>
                    <a:pt x="976" y="267"/>
                  </a:lnTo>
                  <a:lnTo>
                    <a:pt x="973" y="267"/>
                  </a:lnTo>
                  <a:lnTo>
                    <a:pt x="972" y="269"/>
                  </a:lnTo>
                  <a:lnTo>
                    <a:pt x="972" y="273"/>
                  </a:lnTo>
                  <a:lnTo>
                    <a:pt x="972" y="274"/>
                  </a:lnTo>
                  <a:lnTo>
                    <a:pt x="973" y="274"/>
                  </a:lnTo>
                  <a:lnTo>
                    <a:pt x="975" y="275"/>
                  </a:lnTo>
                  <a:lnTo>
                    <a:pt x="976" y="277"/>
                  </a:lnTo>
                  <a:lnTo>
                    <a:pt x="976" y="278"/>
                  </a:lnTo>
                  <a:lnTo>
                    <a:pt x="976" y="279"/>
                  </a:lnTo>
                  <a:lnTo>
                    <a:pt x="977" y="279"/>
                  </a:lnTo>
                  <a:lnTo>
                    <a:pt x="983" y="281"/>
                  </a:lnTo>
                  <a:lnTo>
                    <a:pt x="983" y="281"/>
                  </a:lnTo>
                  <a:lnTo>
                    <a:pt x="984" y="281"/>
                  </a:lnTo>
                  <a:lnTo>
                    <a:pt x="985" y="283"/>
                  </a:lnTo>
                  <a:lnTo>
                    <a:pt x="987" y="283"/>
                  </a:lnTo>
                  <a:lnTo>
                    <a:pt x="988" y="282"/>
                  </a:lnTo>
                  <a:lnTo>
                    <a:pt x="989" y="281"/>
                  </a:lnTo>
                  <a:lnTo>
                    <a:pt x="989" y="279"/>
                  </a:lnTo>
                  <a:lnTo>
                    <a:pt x="992" y="281"/>
                  </a:lnTo>
                  <a:lnTo>
                    <a:pt x="992" y="282"/>
                  </a:lnTo>
                  <a:lnTo>
                    <a:pt x="992" y="283"/>
                  </a:lnTo>
                  <a:lnTo>
                    <a:pt x="992" y="283"/>
                  </a:lnTo>
                  <a:lnTo>
                    <a:pt x="990" y="285"/>
                  </a:lnTo>
                  <a:lnTo>
                    <a:pt x="988" y="287"/>
                  </a:lnTo>
                  <a:lnTo>
                    <a:pt x="985" y="287"/>
                  </a:lnTo>
                  <a:lnTo>
                    <a:pt x="980" y="285"/>
                  </a:lnTo>
                  <a:lnTo>
                    <a:pt x="979" y="285"/>
                  </a:lnTo>
                  <a:lnTo>
                    <a:pt x="977" y="286"/>
                  </a:lnTo>
                  <a:lnTo>
                    <a:pt x="976" y="287"/>
                  </a:lnTo>
                  <a:lnTo>
                    <a:pt x="976" y="288"/>
                  </a:lnTo>
                  <a:lnTo>
                    <a:pt x="975" y="290"/>
                  </a:lnTo>
                  <a:lnTo>
                    <a:pt x="973" y="290"/>
                  </a:lnTo>
                  <a:lnTo>
                    <a:pt x="973" y="291"/>
                  </a:lnTo>
                  <a:lnTo>
                    <a:pt x="969" y="303"/>
                  </a:lnTo>
                  <a:lnTo>
                    <a:pt x="969" y="304"/>
                  </a:lnTo>
                  <a:lnTo>
                    <a:pt x="972" y="304"/>
                  </a:lnTo>
                  <a:lnTo>
                    <a:pt x="980" y="306"/>
                  </a:lnTo>
                  <a:lnTo>
                    <a:pt x="981" y="306"/>
                  </a:lnTo>
                  <a:lnTo>
                    <a:pt x="983" y="307"/>
                  </a:lnTo>
                  <a:lnTo>
                    <a:pt x="983" y="310"/>
                  </a:lnTo>
                  <a:lnTo>
                    <a:pt x="983" y="311"/>
                  </a:lnTo>
                  <a:lnTo>
                    <a:pt x="983" y="312"/>
                  </a:lnTo>
                  <a:lnTo>
                    <a:pt x="981" y="312"/>
                  </a:lnTo>
                  <a:lnTo>
                    <a:pt x="981" y="313"/>
                  </a:lnTo>
                  <a:lnTo>
                    <a:pt x="983" y="315"/>
                  </a:lnTo>
                  <a:lnTo>
                    <a:pt x="983" y="317"/>
                  </a:lnTo>
                  <a:lnTo>
                    <a:pt x="984" y="320"/>
                  </a:lnTo>
                  <a:lnTo>
                    <a:pt x="984" y="321"/>
                  </a:lnTo>
                  <a:lnTo>
                    <a:pt x="985" y="321"/>
                  </a:lnTo>
                  <a:lnTo>
                    <a:pt x="984" y="323"/>
                  </a:lnTo>
                  <a:lnTo>
                    <a:pt x="983" y="324"/>
                  </a:lnTo>
                  <a:lnTo>
                    <a:pt x="980" y="328"/>
                  </a:lnTo>
                  <a:lnTo>
                    <a:pt x="983" y="331"/>
                  </a:lnTo>
                  <a:lnTo>
                    <a:pt x="984" y="331"/>
                  </a:lnTo>
                  <a:lnTo>
                    <a:pt x="987" y="329"/>
                  </a:lnTo>
                  <a:lnTo>
                    <a:pt x="988" y="329"/>
                  </a:lnTo>
                  <a:lnTo>
                    <a:pt x="989" y="331"/>
                  </a:lnTo>
                  <a:lnTo>
                    <a:pt x="989" y="332"/>
                  </a:lnTo>
                  <a:lnTo>
                    <a:pt x="988" y="335"/>
                  </a:lnTo>
                  <a:lnTo>
                    <a:pt x="987" y="336"/>
                  </a:lnTo>
                  <a:lnTo>
                    <a:pt x="984" y="337"/>
                  </a:lnTo>
                  <a:lnTo>
                    <a:pt x="983" y="339"/>
                  </a:lnTo>
                  <a:lnTo>
                    <a:pt x="981" y="344"/>
                  </a:lnTo>
                  <a:lnTo>
                    <a:pt x="981" y="346"/>
                  </a:lnTo>
                  <a:lnTo>
                    <a:pt x="981" y="346"/>
                  </a:lnTo>
                  <a:lnTo>
                    <a:pt x="981" y="349"/>
                  </a:lnTo>
                  <a:lnTo>
                    <a:pt x="981" y="350"/>
                  </a:lnTo>
                  <a:lnTo>
                    <a:pt x="977" y="350"/>
                  </a:lnTo>
                  <a:lnTo>
                    <a:pt x="977" y="352"/>
                  </a:lnTo>
                  <a:lnTo>
                    <a:pt x="976" y="352"/>
                  </a:lnTo>
                  <a:lnTo>
                    <a:pt x="977" y="352"/>
                  </a:lnTo>
                  <a:lnTo>
                    <a:pt x="977" y="353"/>
                  </a:lnTo>
                  <a:lnTo>
                    <a:pt x="977" y="354"/>
                  </a:lnTo>
                  <a:lnTo>
                    <a:pt x="979" y="356"/>
                  </a:lnTo>
                  <a:lnTo>
                    <a:pt x="979" y="357"/>
                  </a:lnTo>
                  <a:lnTo>
                    <a:pt x="979" y="358"/>
                  </a:lnTo>
                  <a:lnTo>
                    <a:pt x="977" y="360"/>
                  </a:lnTo>
                  <a:lnTo>
                    <a:pt x="977" y="361"/>
                  </a:lnTo>
                  <a:lnTo>
                    <a:pt x="977" y="362"/>
                  </a:lnTo>
                  <a:lnTo>
                    <a:pt x="979" y="364"/>
                  </a:lnTo>
                  <a:lnTo>
                    <a:pt x="977" y="365"/>
                  </a:lnTo>
                  <a:lnTo>
                    <a:pt x="976" y="367"/>
                  </a:lnTo>
                  <a:lnTo>
                    <a:pt x="975" y="369"/>
                  </a:lnTo>
                  <a:lnTo>
                    <a:pt x="973" y="369"/>
                  </a:lnTo>
                  <a:lnTo>
                    <a:pt x="968" y="367"/>
                  </a:lnTo>
                  <a:lnTo>
                    <a:pt x="965" y="367"/>
                  </a:lnTo>
                  <a:lnTo>
                    <a:pt x="963" y="369"/>
                  </a:lnTo>
                  <a:lnTo>
                    <a:pt x="960" y="367"/>
                  </a:lnTo>
                  <a:lnTo>
                    <a:pt x="959" y="367"/>
                  </a:lnTo>
                  <a:lnTo>
                    <a:pt x="956" y="369"/>
                  </a:lnTo>
                  <a:lnTo>
                    <a:pt x="955" y="369"/>
                  </a:lnTo>
                  <a:lnTo>
                    <a:pt x="955" y="367"/>
                  </a:lnTo>
                  <a:lnTo>
                    <a:pt x="952" y="366"/>
                  </a:lnTo>
                  <a:lnTo>
                    <a:pt x="951" y="366"/>
                  </a:lnTo>
                  <a:lnTo>
                    <a:pt x="944" y="367"/>
                  </a:lnTo>
                  <a:lnTo>
                    <a:pt x="942" y="367"/>
                  </a:lnTo>
                  <a:lnTo>
                    <a:pt x="940" y="367"/>
                  </a:lnTo>
                  <a:lnTo>
                    <a:pt x="939" y="367"/>
                  </a:lnTo>
                  <a:lnTo>
                    <a:pt x="936" y="365"/>
                  </a:lnTo>
                  <a:lnTo>
                    <a:pt x="927" y="365"/>
                  </a:lnTo>
                  <a:lnTo>
                    <a:pt x="925" y="366"/>
                  </a:lnTo>
                  <a:lnTo>
                    <a:pt x="922" y="369"/>
                  </a:lnTo>
                  <a:lnTo>
                    <a:pt x="921" y="371"/>
                  </a:lnTo>
                  <a:lnTo>
                    <a:pt x="919" y="375"/>
                  </a:lnTo>
                  <a:lnTo>
                    <a:pt x="919" y="378"/>
                  </a:lnTo>
                  <a:lnTo>
                    <a:pt x="919" y="379"/>
                  </a:lnTo>
                  <a:lnTo>
                    <a:pt x="919" y="379"/>
                  </a:lnTo>
                  <a:lnTo>
                    <a:pt x="917" y="379"/>
                  </a:lnTo>
                  <a:lnTo>
                    <a:pt x="915" y="379"/>
                  </a:lnTo>
                  <a:lnTo>
                    <a:pt x="913" y="382"/>
                  </a:lnTo>
                  <a:lnTo>
                    <a:pt x="911" y="383"/>
                  </a:lnTo>
                  <a:lnTo>
                    <a:pt x="910" y="383"/>
                  </a:lnTo>
                  <a:lnTo>
                    <a:pt x="898" y="386"/>
                  </a:lnTo>
                  <a:lnTo>
                    <a:pt x="896" y="387"/>
                  </a:lnTo>
                  <a:lnTo>
                    <a:pt x="894" y="390"/>
                  </a:lnTo>
                  <a:lnTo>
                    <a:pt x="893" y="393"/>
                  </a:lnTo>
                  <a:lnTo>
                    <a:pt x="893" y="395"/>
                  </a:lnTo>
                  <a:lnTo>
                    <a:pt x="893" y="402"/>
                  </a:lnTo>
                  <a:lnTo>
                    <a:pt x="893" y="404"/>
                  </a:lnTo>
                  <a:lnTo>
                    <a:pt x="892" y="407"/>
                  </a:lnTo>
                  <a:lnTo>
                    <a:pt x="889" y="408"/>
                  </a:lnTo>
                  <a:lnTo>
                    <a:pt x="889" y="411"/>
                  </a:lnTo>
                  <a:lnTo>
                    <a:pt x="889" y="411"/>
                  </a:lnTo>
                  <a:lnTo>
                    <a:pt x="890" y="411"/>
                  </a:lnTo>
                  <a:lnTo>
                    <a:pt x="893" y="411"/>
                  </a:lnTo>
                  <a:lnTo>
                    <a:pt x="894" y="412"/>
                  </a:lnTo>
                  <a:lnTo>
                    <a:pt x="896" y="412"/>
                  </a:lnTo>
                  <a:lnTo>
                    <a:pt x="894" y="415"/>
                  </a:lnTo>
                  <a:lnTo>
                    <a:pt x="893" y="416"/>
                  </a:lnTo>
                  <a:lnTo>
                    <a:pt x="892" y="418"/>
                  </a:lnTo>
                  <a:lnTo>
                    <a:pt x="890" y="418"/>
                  </a:lnTo>
                  <a:lnTo>
                    <a:pt x="889" y="420"/>
                  </a:lnTo>
                  <a:lnTo>
                    <a:pt x="889" y="423"/>
                  </a:lnTo>
                  <a:lnTo>
                    <a:pt x="889" y="425"/>
                  </a:lnTo>
                  <a:lnTo>
                    <a:pt x="890" y="427"/>
                  </a:lnTo>
                  <a:lnTo>
                    <a:pt x="889" y="428"/>
                  </a:lnTo>
                  <a:lnTo>
                    <a:pt x="888" y="433"/>
                  </a:lnTo>
                  <a:lnTo>
                    <a:pt x="885" y="433"/>
                  </a:lnTo>
                  <a:lnTo>
                    <a:pt x="886" y="431"/>
                  </a:lnTo>
                  <a:lnTo>
                    <a:pt x="886" y="429"/>
                  </a:lnTo>
                  <a:lnTo>
                    <a:pt x="885" y="429"/>
                  </a:lnTo>
                  <a:lnTo>
                    <a:pt x="883" y="428"/>
                  </a:lnTo>
                  <a:lnTo>
                    <a:pt x="881" y="429"/>
                  </a:lnTo>
                  <a:lnTo>
                    <a:pt x="879" y="428"/>
                  </a:lnTo>
                  <a:lnTo>
                    <a:pt x="877" y="428"/>
                  </a:lnTo>
                  <a:lnTo>
                    <a:pt x="876" y="428"/>
                  </a:lnTo>
                  <a:lnTo>
                    <a:pt x="871" y="427"/>
                  </a:lnTo>
                  <a:lnTo>
                    <a:pt x="865" y="429"/>
                  </a:lnTo>
                  <a:lnTo>
                    <a:pt x="863" y="429"/>
                  </a:lnTo>
                  <a:lnTo>
                    <a:pt x="856" y="428"/>
                  </a:lnTo>
                  <a:lnTo>
                    <a:pt x="854" y="429"/>
                  </a:lnTo>
                  <a:lnTo>
                    <a:pt x="851" y="433"/>
                  </a:lnTo>
                  <a:lnTo>
                    <a:pt x="844" y="441"/>
                  </a:lnTo>
                  <a:lnTo>
                    <a:pt x="843" y="443"/>
                  </a:lnTo>
                  <a:lnTo>
                    <a:pt x="842" y="445"/>
                  </a:lnTo>
                  <a:lnTo>
                    <a:pt x="840" y="445"/>
                  </a:lnTo>
                  <a:lnTo>
                    <a:pt x="840" y="443"/>
                  </a:lnTo>
                  <a:lnTo>
                    <a:pt x="839" y="443"/>
                  </a:lnTo>
                  <a:lnTo>
                    <a:pt x="838" y="441"/>
                  </a:lnTo>
                  <a:lnTo>
                    <a:pt x="835" y="441"/>
                  </a:lnTo>
                  <a:lnTo>
                    <a:pt x="832" y="443"/>
                  </a:lnTo>
                  <a:lnTo>
                    <a:pt x="826" y="445"/>
                  </a:lnTo>
                  <a:lnTo>
                    <a:pt x="825" y="445"/>
                  </a:lnTo>
                  <a:lnTo>
                    <a:pt x="825" y="445"/>
                  </a:lnTo>
                  <a:lnTo>
                    <a:pt x="823" y="447"/>
                  </a:lnTo>
                  <a:lnTo>
                    <a:pt x="822" y="448"/>
                  </a:lnTo>
                  <a:lnTo>
                    <a:pt x="821" y="448"/>
                  </a:lnTo>
                  <a:lnTo>
                    <a:pt x="818" y="452"/>
                  </a:lnTo>
                  <a:lnTo>
                    <a:pt x="815" y="452"/>
                  </a:lnTo>
                  <a:lnTo>
                    <a:pt x="817" y="453"/>
                  </a:lnTo>
                  <a:lnTo>
                    <a:pt x="815" y="456"/>
                  </a:lnTo>
                  <a:lnTo>
                    <a:pt x="814" y="457"/>
                  </a:lnTo>
                  <a:lnTo>
                    <a:pt x="814" y="460"/>
                  </a:lnTo>
                  <a:lnTo>
                    <a:pt x="813" y="461"/>
                  </a:lnTo>
                  <a:lnTo>
                    <a:pt x="811" y="464"/>
                  </a:lnTo>
                  <a:lnTo>
                    <a:pt x="810" y="465"/>
                  </a:lnTo>
                  <a:lnTo>
                    <a:pt x="809" y="465"/>
                  </a:lnTo>
                  <a:lnTo>
                    <a:pt x="809" y="464"/>
                  </a:lnTo>
                  <a:lnTo>
                    <a:pt x="810" y="464"/>
                  </a:lnTo>
                  <a:lnTo>
                    <a:pt x="811" y="465"/>
                  </a:lnTo>
                  <a:lnTo>
                    <a:pt x="811" y="462"/>
                  </a:lnTo>
                  <a:lnTo>
                    <a:pt x="813" y="460"/>
                  </a:lnTo>
                  <a:lnTo>
                    <a:pt x="813" y="458"/>
                  </a:lnTo>
                  <a:lnTo>
                    <a:pt x="813" y="457"/>
                  </a:lnTo>
                  <a:lnTo>
                    <a:pt x="810" y="454"/>
                  </a:lnTo>
                  <a:lnTo>
                    <a:pt x="809" y="454"/>
                  </a:lnTo>
                  <a:lnTo>
                    <a:pt x="807" y="454"/>
                  </a:lnTo>
                  <a:lnTo>
                    <a:pt x="806" y="453"/>
                  </a:lnTo>
                  <a:lnTo>
                    <a:pt x="805" y="454"/>
                  </a:lnTo>
                  <a:lnTo>
                    <a:pt x="802" y="453"/>
                  </a:lnTo>
                  <a:lnTo>
                    <a:pt x="801" y="454"/>
                  </a:lnTo>
                  <a:lnTo>
                    <a:pt x="797" y="454"/>
                  </a:lnTo>
                  <a:lnTo>
                    <a:pt x="794" y="457"/>
                  </a:lnTo>
                  <a:lnTo>
                    <a:pt x="793" y="457"/>
                  </a:lnTo>
                  <a:lnTo>
                    <a:pt x="790" y="458"/>
                  </a:lnTo>
                  <a:lnTo>
                    <a:pt x="789" y="460"/>
                  </a:lnTo>
                  <a:lnTo>
                    <a:pt x="785" y="464"/>
                  </a:lnTo>
                  <a:lnTo>
                    <a:pt x="784" y="465"/>
                  </a:lnTo>
                  <a:lnTo>
                    <a:pt x="784" y="468"/>
                  </a:lnTo>
                  <a:lnTo>
                    <a:pt x="784" y="466"/>
                  </a:lnTo>
                  <a:lnTo>
                    <a:pt x="782" y="466"/>
                  </a:lnTo>
                  <a:lnTo>
                    <a:pt x="782" y="468"/>
                  </a:lnTo>
                  <a:lnTo>
                    <a:pt x="781" y="468"/>
                  </a:lnTo>
                  <a:lnTo>
                    <a:pt x="781" y="466"/>
                  </a:lnTo>
                  <a:lnTo>
                    <a:pt x="781" y="465"/>
                  </a:lnTo>
                  <a:lnTo>
                    <a:pt x="780" y="464"/>
                  </a:lnTo>
                  <a:lnTo>
                    <a:pt x="779" y="462"/>
                  </a:lnTo>
                  <a:lnTo>
                    <a:pt x="777" y="462"/>
                  </a:lnTo>
                  <a:lnTo>
                    <a:pt x="776" y="464"/>
                  </a:lnTo>
                  <a:lnTo>
                    <a:pt x="771" y="462"/>
                  </a:lnTo>
                  <a:lnTo>
                    <a:pt x="763" y="464"/>
                  </a:lnTo>
                  <a:lnTo>
                    <a:pt x="761" y="464"/>
                  </a:lnTo>
                  <a:lnTo>
                    <a:pt x="759" y="466"/>
                  </a:lnTo>
                  <a:lnTo>
                    <a:pt x="756" y="469"/>
                  </a:lnTo>
                  <a:lnTo>
                    <a:pt x="753" y="470"/>
                  </a:lnTo>
                  <a:lnTo>
                    <a:pt x="750" y="474"/>
                  </a:lnTo>
                  <a:lnTo>
                    <a:pt x="747" y="475"/>
                  </a:lnTo>
                  <a:lnTo>
                    <a:pt x="740" y="479"/>
                  </a:lnTo>
                  <a:lnTo>
                    <a:pt x="739" y="479"/>
                  </a:lnTo>
                  <a:lnTo>
                    <a:pt x="739" y="481"/>
                  </a:lnTo>
                  <a:lnTo>
                    <a:pt x="736" y="483"/>
                  </a:lnTo>
                  <a:lnTo>
                    <a:pt x="736" y="485"/>
                  </a:lnTo>
                  <a:lnTo>
                    <a:pt x="734" y="486"/>
                  </a:lnTo>
                  <a:lnTo>
                    <a:pt x="728" y="495"/>
                  </a:lnTo>
                  <a:lnTo>
                    <a:pt x="728" y="497"/>
                  </a:lnTo>
                  <a:lnTo>
                    <a:pt x="727" y="497"/>
                  </a:lnTo>
                  <a:lnTo>
                    <a:pt x="725" y="503"/>
                  </a:lnTo>
                  <a:lnTo>
                    <a:pt x="723" y="504"/>
                  </a:lnTo>
                  <a:lnTo>
                    <a:pt x="722" y="506"/>
                  </a:lnTo>
                  <a:lnTo>
                    <a:pt x="719" y="506"/>
                  </a:lnTo>
                  <a:lnTo>
                    <a:pt x="718" y="507"/>
                  </a:lnTo>
                  <a:lnTo>
                    <a:pt x="717" y="507"/>
                  </a:lnTo>
                  <a:lnTo>
                    <a:pt x="715" y="508"/>
                  </a:lnTo>
                  <a:lnTo>
                    <a:pt x="713" y="510"/>
                  </a:lnTo>
                  <a:lnTo>
                    <a:pt x="711" y="510"/>
                  </a:lnTo>
                  <a:lnTo>
                    <a:pt x="711" y="508"/>
                  </a:lnTo>
                  <a:lnTo>
                    <a:pt x="714" y="507"/>
                  </a:lnTo>
                  <a:lnTo>
                    <a:pt x="715" y="506"/>
                  </a:lnTo>
                  <a:lnTo>
                    <a:pt x="715" y="506"/>
                  </a:lnTo>
                  <a:lnTo>
                    <a:pt x="721" y="503"/>
                  </a:lnTo>
                  <a:lnTo>
                    <a:pt x="725" y="502"/>
                  </a:lnTo>
                  <a:lnTo>
                    <a:pt x="726" y="499"/>
                  </a:lnTo>
                  <a:lnTo>
                    <a:pt x="727" y="497"/>
                  </a:lnTo>
                  <a:lnTo>
                    <a:pt x="727" y="495"/>
                  </a:lnTo>
                  <a:lnTo>
                    <a:pt x="730" y="493"/>
                  </a:lnTo>
                  <a:lnTo>
                    <a:pt x="730" y="490"/>
                  </a:lnTo>
                  <a:lnTo>
                    <a:pt x="731" y="489"/>
                  </a:lnTo>
                  <a:lnTo>
                    <a:pt x="731" y="487"/>
                  </a:lnTo>
                  <a:lnTo>
                    <a:pt x="730" y="489"/>
                  </a:lnTo>
                  <a:lnTo>
                    <a:pt x="730" y="489"/>
                  </a:lnTo>
                  <a:lnTo>
                    <a:pt x="728" y="487"/>
                  </a:lnTo>
                  <a:lnTo>
                    <a:pt x="727" y="486"/>
                  </a:lnTo>
                  <a:lnTo>
                    <a:pt x="727" y="483"/>
                  </a:lnTo>
                  <a:lnTo>
                    <a:pt x="728" y="481"/>
                  </a:lnTo>
                  <a:lnTo>
                    <a:pt x="727" y="481"/>
                  </a:lnTo>
                  <a:lnTo>
                    <a:pt x="727" y="479"/>
                  </a:lnTo>
                  <a:lnTo>
                    <a:pt x="726" y="479"/>
                  </a:lnTo>
                  <a:lnTo>
                    <a:pt x="725" y="478"/>
                  </a:lnTo>
                  <a:lnTo>
                    <a:pt x="725" y="477"/>
                  </a:lnTo>
                  <a:lnTo>
                    <a:pt x="723" y="475"/>
                  </a:lnTo>
                  <a:lnTo>
                    <a:pt x="723" y="474"/>
                  </a:lnTo>
                  <a:lnTo>
                    <a:pt x="722" y="475"/>
                  </a:lnTo>
                  <a:lnTo>
                    <a:pt x="722" y="478"/>
                  </a:lnTo>
                  <a:lnTo>
                    <a:pt x="723" y="479"/>
                  </a:lnTo>
                  <a:lnTo>
                    <a:pt x="725" y="481"/>
                  </a:lnTo>
                  <a:lnTo>
                    <a:pt x="725" y="482"/>
                  </a:lnTo>
                  <a:lnTo>
                    <a:pt x="725" y="483"/>
                  </a:lnTo>
                  <a:lnTo>
                    <a:pt x="725" y="485"/>
                  </a:lnTo>
                  <a:lnTo>
                    <a:pt x="722" y="487"/>
                  </a:lnTo>
                  <a:lnTo>
                    <a:pt x="719" y="493"/>
                  </a:lnTo>
                  <a:lnTo>
                    <a:pt x="718" y="493"/>
                  </a:lnTo>
                  <a:lnTo>
                    <a:pt x="717" y="495"/>
                  </a:lnTo>
                  <a:lnTo>
                    <a:pt x="714" y="497"/>
                  </a:lnTo>
                  <a:lnTo>
                    <a:pt x="709" y="498"/>
                  </a:lnTo>
                  <a:lnTo>
                    <a:pt x="707" y="498"/>
                  </a:lnTo>
                  <a:lnTo>
                    <a:pt x="707" y="497"/>
                  </a:lnTo>
                  <a:lnTo>
                    <a:pt x="706" y="497"/>
                  </a:lnTo>
                  <a:lnTo>
                    <a:pt x="706" y="498"/>
                  </a:lnTo>
                  <a:lnTo>
                    <a:pt x="706" y="499"/>
                  </a:lnTo>
                  <a:lnTo>
                    <a:pt x="703" y="501"/>
                  </a:lnTo>
                  <a:lnTo>
                    <a:pt x="702" y="502"/>
                  </a:lnTo>
                  <a:lnTo>
                    <a:pt x="702" y="503"/>
                  </a:lnTo>
                  <a:lnTo>
                    <a:pt x="702" y="504"/>
                  </a:lnTo>
                  <a:lnTo>
                    <a:pt x="702" y="506"/>
                  </a:lnTo>
                  <a:lnTo>
                    <a:pt x="702" y="510"/>
                  </a:lnTo>
                  <a:lnTo>
                    <a:pt x="702" y="511"/>
                  </a:lnTo>
                  <a:lnTo>
                    <a:pt x="703" y="512"/>
                  </a:lnTo>
                  <a:lnTo>
                    <a:pt x="705" y="522"/>
                  </a:lnTo>
                  <a:lnTo>
                    <a:pt x="706" y="523"/>
                  </a:lnTo>
                  <a:lnTo>
                    <a:pt x="706" y="524"/>
                  </a:lnTo>
                  <a:lnTo>
                    <a:pt x="707" y="526"/>
                  </a:lnTo>
                  <a:lnTo>
                    <a:pt x="710" y="533"/>
                  </a:lnTo>
                  <a:lnTo>
                    <a:pt x="713" y="537"/>
                  </a:lnTo>
                  <a:lnTo>
                    <a:pt x="715" y="541"/>
                  </a:lnTo>
                  <a:lnTo>
                    <a:pt x="730" y="566"/>
                  </a:lnTo>
                  <a:lnTo>
                    <a:pt x="739" y="572"/>
                  </a:lnTo>
                  <a:lnTo>
                    <a:pt x="742" y="572"/>
                  </a:lnTo>
                  <a:lnTo>
                    <a:pt x="751" y="569"/>
                  </a:lnTo>
                  <a:lnTo>
                    <a:pt x="752" y="569"/>
                  </a:lnTo>
                  <a:lnTo>
                    <a:pt x="753" y="568"/>
                  </a:lnTo>
                  <a:lnTo>
                    <a:pt x="755" y="566"/>
                  </a:lnTo>
                  <a:lnTo>
                    <a:pt x="755" y="565"/>
                  </a:lnTo>
                  <a:lnTo>
                    <a:pt x="756" y="565"/>
                  </a:lnTo>
                  <a:lnTo>
                    <a:pt x="756" y="564"/>
                  </a:lnTo>
                  <a:lnTo>
                    <a:pt x="757" y="564"/>
                  </a:lnTo>
                  <a:lnTo>
                    <a:pt x="757" y="561"/>
                  </a:lnTo>
                  <a:lnTo>
                    <a:pt x="757" y="560"/>
                  </a:lnTo>
                  <a:lnTo>
                    <a:pt x="759" y="558"/>
                  </a:lnTo>
                  <a:lnTo>
                    <a:pt x="760" y="558"/>
                  </a:lnTo>
                  <a:lnTo>
                    <a:pt x="761" y="560"/>
                  </a:lnTo>
                  <a:lnTo>
                    <a:pt x="760" y="561"/>
                  </a:lnTo>
                  <a:lnTo>
                    <a:pt x="760" y="562"/>
                  </a:lnTo>
                  <a:lnTo>
                    <a:pt x="761" y="564"/>
                  </a:lnTo>
                  <a:lnTo>
                    <a:pt x="764" y="566"/>
                  </a:lnTo>
                  <a:lnTo>
                    <a:pt x="767" y="568"/>
                  </a:lnTo>
                  <a:lnTo>
                    <a:pt x="769" y="566"/>
                  </a:lnTo>
                  <a:lnTo>
                    <a:pt x="771" y="565"/>
                  </a:lnTo>
                  <a:lnTo>
                    <a:pt x="772" y="562"/>
                  </a:lnTo>
                  <a:lnTo>
                    <a:pt x="772" y="561"/>
                  </a:lnTo>
                  <a:lnTo>
                    <a:pt x="773" y="561"/>
                  </a:lnTo>
                  <a:lnTo>
                    <a:pt x="775" y="560"/>
                  </a:lnTo>
                  <a:lnTo>
                    <a:pt x="776" y="558"/>
                  </a:lnTo>
                  <a:lnTo>
                    <a:pt x="782" y="558"/>
                  </a:lnTo>
                  <a:lnTo>
                    <a:pt x="784" y="558"/>
                  </a:lnTo>
                  <a:lnTo>
                    <a:pt x="785" y="558"/>
                  </a:lnTo>
                  <a:lnTo>
                    <a:pt x="785" y="560"/>
                  </a:lnTo>
                  <a:lnTo>
                    <a:pt x="785" y="561"/>
                  </a:lnTo>
                  <a:lnTo>
                    <a:pt x="786" y="560"/>
                  </a:lnTo>
                  <a:lnTo>
                    <a:pt x="788" y="560"/>
                  </a:lnTo>
                  <a:lnTo>
                    <a:pt x="790" y="561"/>
                  </a:lnTo>
                  <a:lnTo>
                    <a:pt x="792" y="561"/>
                  </a:lnTo>
                  <a:lnTo>
                    <a:pt x="793" y="560"/>
                  </a:lnTo>
                  <a:lnTo>
                    <a:pt x="794" y="561"/>
                  </a:lnTo>
                  <a:lnTo>
                    <a:pt x="796" y="562"/>
                  </a:lnTo>
                  <a:lnTo>
                    <a:pt x="797" y="564"/>
                  </a:lnTo>
                  <a:lnTo>
                    <a:pt x="798" y="564"/>
                  </a:lnTo>
                  <a:lnTo>
                    <a:pt x="800" y="562"/>
                  </a:lnTo>
                  <a:lnTo>
                    <a:pt x="801" y="562"/>
                  </a:lnTo>
                  <a:lnTo>
                    <a:pt x="802" y="564"/>
                  </a:lnTo>
                  <a:lnTo>
                    <a:pt x="802" y="566"/>
                  </a:lnTo>
                  <a:lnTo>
                    <a:pt x="804" y="568"/>
                  </a:lnTo>
                  <a:lnTo>
                    <a:pt x="802" y="569"/>
                  </a:lnTo>
                  <a:lnTo>
                    <a:pt x="801" y="569"/>
                  </a:lnTo>
                  <a:lnTo>
                    <a:pt x="800" y="569"/>
                  </a:lnTo>
                  <a:lnTo>
                    <a:pt x="798" y="569"/>
                  </a:lnTo>
                  <a:lnTo>
                    <a:pt x="797" y="568"/>
                  </a:lnTo>
                  <a:lnTo>
                    <a:pt x="796" y="569"/>
                  </a:lnTo>
                  <a:lnTo>
                    <a:pt x="794" y="569"/>
                  </a:lnTo>
                  <a:lnTo>
                    <a:pt x="794" y="570"/>
                  </a:lnTo>
                  <a:lnTo>
                    <a:pt x="794" y="572"/>
                  </a:lnTo>
                  <a:lnTo>
                    <a:pt x="793" y="572"/>
                  </a:lnTo>
                  <a:lnTo>
                    <a:pt x="793" y="572"/>
                  </a:lnTo>
                  <a:lnTo>
                    <a:pt x="793" y="573"/>
                  </a:lnTo>
                  <a:lnTo>
                    <a:pt x="792" y="576"/>
                  </a:lnTo>
                  <a:lnTo>
                    <a:pt x="792" y="577"/>
                  </a:lnTo>
                  <a:lnTo>
                    <a:pt x="792" y="582"/>
                  </a:lnTo>
                  <a:lnTo>
                    <a:pt x="792" y="583"/>
                  </a:lnTo>
                  <a:lnTo>
                    <a:pt x="792" y="585"/>
                  </a:lnTo>
                  <a:lnTo>
                    <a:pt x="793" y="587"/>
                  </a:lnTo>
                  <a:lnTo>
                    <a:pt x="793" y="589"/>
                  </a:lnTo>
                  <a:lnTo>
                    <a:pt x="793" y="590"/>
                  </a:lnTo>
                  <a:lnTo>
                    <a:pt x="789" y="591"/>
                  </a:lnTo>
                  <a:lnTo>
                    <a:pt x="784" y="591"/>
                  </a:lnTo>
                  <a:lnTo>
                    <a:pt x="782" y="591"/>
                  </a:lnTo>
                  <a:lnTo>
                    <a:pt x="782" y="593"/>
                  </a:lnTo>
                  <a:lnTo>
                    <a:pt x="782" y="594"/>
                  </a:lnTo>
                  <a:lnTo>
                    <a:pt x="781" y="595"/>
                  </a:lnTo>
                  <a:lnTo>
                    <a:pt x="776" y="594"/>
                  </a:lnTo>
                  <a:lnTo>
                    <a:pt x="772" y="591"/>
                  </a:lnTo>
                  <a:lnTo>
                    <a:pt x="772" y="593"/>
                  </a:lnTo>
                  <a:lnTo>
                    <a:pt x="771" y="591"/>
                  </a:lnTo>
                  <a:lnTo>
                    <a:pt x="769" y="593"/>
                  </a:lnTo>
                  <a:lnTo>
                    <a:pt x="768" y="595"/>
                  </a:lnTo>
                  <a:lnTo>
                    <a:pt x="767" y="595"/>
                  </a:lnTo>
                  <a:lnTo>
                    <a:pt x="763" y="595"/>
                  </a:lnTo>
                  <a:lnTo>
                    <a:pt x="760" y="597"/>
                  </a:lnTo>
                  <a:lnTo>
                    <a:pt x="759" y="595"/>
                  </a:lnTo>
                  <a:lnTo>
                    <a:pt x="759" y="594"/>
                  </a:lnTo>
                  <a:lnTo>
                    <a:pt x="759" y="593"/>
                  </a:lnTo>
                  <a:lnTo>
                    <a:pt x="756" y="591"/>
                  </a:lnTo>
                  <a:lnTo>
                    <a:pt x="756" y="590"/>
                  </a:lnTo>
                  <a:lnTo>
                    <a:pt x="752" y="587"/>
                  </a:lnTo>
                  <a:lnTo>
                    <a:pt x="748" y="586"/>
                  </a:lnTo>
                  <a:lnTo>
                    <a:pt x="746" y="586"/>
                  </a:lnTo>
                  <a:lnTo>
                    <a:pt x="743" y="586"/>
                  </a:lnTo>
                  <a:lnTo>
                    <a:pt x="740" y="586"/>
                  </a:lnTo>
                  <a:lnTo>
                    <a:pt x="738" y="587"/>
                  </a:lnTo>
                  <a:lnTo>
                    <a:pt x="735" y="590"/>
                  </a:lnTo>
                  <a:lnTo>
                    <a:pt x="735" y="591"/>
                  </a:lnTo>
                  <a:lnTo>
                    <a:pt x="734" y="593"/>
                  </a:lnTo>
                  <a:lnTo>
                    <a:pt x="734" y="594"/>
                  </a:lnTo>
                  <a:lnTo>
                    <a:pt x="735" y="594"/>
                  </a:lnTo>
                  <a:lnTo>
                    <a:pt x="736" y="595"/>
                  </a:lnTo>
                  <a:lnTo>
                    <a:pt x="735" y="595"/>
                  </a:lnTo>
                  <a:lnTo>
                    <a:pt x="734" y="595"/>
                  </a:lnTo>
                  <a:lnTo>
                    <a:pt x="732" y="595"/>
                  </a:lnTo>
                  <a:lnTo>
                    <a:pt x="732" y="597"/>
                  </a:lnTo>
                  <a:lnTo>
                    <a:pt x="732" y="598"/>
                  </a:lnTo>
                  <a:lnTo>
                    <a:pt x="732" y="601"/>
                  </a:lnTo>
                  <a:lnTo>
                    <a:pt x="730" y="598"/>
                  </a:lnTo>
                  <a:lnTo>
                    <a:pt x="730" y="599"/>
                  </a:lnTo>
                  <a:lnTo>
                    <a:pt x="728" y="598"/>
                  </a:lnTo>
                  <a:lnTo>
                    <a:pt x="727" y="599"/>
                  </a:lnTo>
                  <a:lnTo>
                    <a:pt x="726" y="601"/>
                  </a:lnTo>
                  <a:lnTo>
                    <a:pt x="725" y="602"/>
                  </a:lnTo>
                  <a:lnTo>
                    <a:pt x="722" y="602"/>
                  </a:lnTo>
                  <a:lnTo>
                    <a:pt x="721" y="605"/>
                  </a:lnTo>
                  <a:lnTo>
                    <a:pt x="719" y="609"/>
                  </a:lnTo>
                  <a:lnTo>
                    <a:pt x="717" y="611"/>
                  </a:lnTo>
                  <a:lnTo>
                    <a:pt x="715" y="611"/>
                  </a:lnTo>
                  <a:lnTo>
                    <a:pt x="714" y="610"/>
                  </a:lnTo>
                  <a:lnTo>
                    <a:pt x="714" y="609"/>
                  </a:lnTo>
                  <a:lnTo>
                    <a:pt x="713" y="607"/>
                  </a:lnTo>
                  <a:lnTo>
                    <a:pt x="711" y="607"/>
                  </a:lnTo>
                  <a:lnTo>
                    <a:pt x="710" y="607"/>
                  </a:lnTo>
                  <a:lnTo>
                    <a:pt x="709" y="607"/>
                  </a:lnTo>
                  <a:lnTo>
                    <a:pt x="707" y="609"/>
                  </a:lnTo>
                  <a:lnTo>
                    <a:pt x="706" y="609"/>
                  </a:lnTo>
                  <a:lnTo>
                    <a:pt x="705" y="609"/>
                  </a:lnTo>
                  <a:lnTo>
                    <a:pt x="703" y="610"/>
                  </a:lnTo>
                  <a:lnTo>
                    <a:pt x="702" y="610"/>
                  </a:lnTo>
                  <a:lnTo>
                    <a:pt x="698" y="609"/>
                  </a:lnTo>
                  <a:lnTo>
                    <a:pt x="698" y="610"/>
                  </a:lnTo>
                  <a:lnTo>
                    <a:pt x="694" y="612"/>
                  </a:lnTo>
                  <a:lnTo>
                    <a:pt x="692" y="614"/>
                  </a:lnTo>
                  <a:lnTo>
                    <a:pt x="686" y="614"/>
                  </a:lnTo>
                  <a:lnTo>
                    <a:pt x="685" y="615"/>
                  </a:lnTo>
                  <a:lnTo>
                    <a:pt x="684" y="616"/>
                  </a:lnTo>
                  <a:lnTo>
                    <a:pt x="681" y="619"/>
                  </a:lnTo>
                  <a:lnTo>
                    <a:pt x="681" y="620"/>
                  </a:lnTo>
                  <a:lnTo>
                    <a:pt x="680" y="620"/>
                  </a:lnTo>
                  <a:lnTo>
                    <a:pt x="678" y="624"/>
                  </a:lnTo>
                  <a:lnTo>
                    <a:pt x="676" y="630"/>
                  </a:lnTo>
                  <a:lnTo>
                    <a:pt x="676" y="631"/>
                  </a:lnTo>
                  <a:lnTo>
                    <a:pt x="675" y="631"/>
                  </a:lnTo>
                  <a:lnTo>
                    <a:pt x="673" y="631"/>
                  </a:lnTo>
                  <a:lnTo>
                    <a:pt x="672" y="631"/>
                  </a:lnTo>
                  <a:lnTo>
                    <a:pt x="672" y="632"/>
                  </a:lnTo>
                  <a:lnTo>
                    <a:pt x="671" y="634"/>
                  </a:lnTo>
                  <a:lnTo>
                    <a:pt x="669" y="634"/>
                  </a:lnTo>
                  <a:lnTo>
                    <a:pt x="667" y="635"/>
                  </a:lnTo>
                  <a:lnTo>
                    <a:pt x="667" y="635"/>
                  </a:lnTo>
                  <a:lnTo>
                    <a:pt x="667" y="636"/>
                  </a:lnTo>
                  <a:lnTo>
                    <a:pt x="667" y="637"/>
                  </a:lnTo>
                  <a:lnTo>
                    <a:pt x="665" y="639"/>
                  </a:lnTo>
                  <a:lnTo>
                    <a:pt x="664" y="640"/>
                  </a:lnTo>
                  <a:lnTo>
                    <a:pt x="663" y="640"/>
                  </a:lnTo>
                  <a:lnTo>
                    <a:pt x="661" y="640"/>
                  </a:lnTo>
                  <a:lnTo>
                    <a:pt x="655" y="643"/>
                  </a:lnTo>
                  <a:lnTo>
                    <a:pt x="653" y="643"/>
                  </a:lnTo>
                  <a:lnTo>
                    <a:pt x="652" y="643"/>
                  </a:lnTo>
                  <a:lnTo>
                    <a:pt x="649" y="641"/>
                  </a:lnTo>
                  <a:lnTo>
                    <a:pt x="648" y="641"/>
                  </a:lnTo>
                  <a:lnTo>
                    <a:pt x="647" y="641"/>
                  </a:lnTo>
                  <a:lnTo>
                    <a:pt x="647" y="643"/>
                  </a:lnTo>
                  <a:lnTo>
                    <a:pt x="643" y="641"/>
                  </a:lnTo>
                  <a:lnTo>
                    <a:pt x="642" y="641"/>
                  </a:lnTo>
                  <a:lnTo>
                    <a:pt x="636" y="640"/>
                  </a:lnTo>
                  <a:lnTo>
                    <a:pt x="636" y="639"/>
                  </a:lnTo>
                  <a:lnTo>
                    <a:pt x="636" y="637"/>
                  </a:lnTo>
                  <a:lnTo>
                    <a:pt x="635" y="636"/>
                  </a:lnTo>
                  <a:lnTo>
                    <a:pt x="635" y="635"/>
                  </a:lnTo>
                  <a:lnTo>
                    <a:pt x="635" y="634"/>
                  </a:lnTo>
                  <a:lnTo>
                    <a:pt x="634" y="634"/>
                  </a:lnTo>
                  <a:lnTo>
                    <a:pt x="632" y="635"/>
                  </a:lnTo>
                  <a:lnTo>
                    <a:pt x="631" y="635"/>
                  </a:lnTo>
                  <a:lnTo>
                    <a:pt x="630" y="634"/>
                  </a:lnTo>
                  <a:lnTo>
                    <a:pt x="630" y="632"/>
                  </a:lnTo>
                  <a:lnTo>
                    <a:pt x="623" y="630"/>
                  </a:lnTo>
                  <a:lnTo>
                    <a:pt x="623" y="628"/>
                  </a:lnTo>
                  <a:lnTo>
                    <a:pt x="622" y="628"/>
                  </a:lnTo>
                  <a:lnTo>
                    <a:pt x="623" y="628"/>
                  </a:lnTo>
                  <a:lnTo>
                    <a:pt x="624" y="628"/>
                  </a:lnTo>
                  <a:lnTo>
                    <a:pt x="624" y="627"/>
                  </a:lnTo>
                  <a:lnTo>
                    <a:pt x="626" y="627"/>
                  </a:lnTo>
                  <a:lnTo>
                    <a:pt x="627" y="626"/>
                  </a:lnTo>
                  <a:lnTo>
                    <a:pt x="628" y="627"/>
                  </a:lnTo>
                  <a:lnTo>
                    <a:pt x="628" y="626"/>
                  </a:lnTo>
                  <a:lnTo>
                    <a:pt x="630" y="626"/>
                  </a:lnTo>
                  <a:lnTo>
                    <a:pt x="632" y="626"/>
                  </a:lnTo>
                  <a:lnTo>
                    <a:pt x="634" y="626"/>
                  </a:lnTo>
                  <a:lnTo>
                    <a:pt x="634" y="624"/>
                  </a:lnTo>
                  <a:lnTo>
                    <a:pt x="631" y="624"/>
                  </a:lnTo>
                  <a:lnTo>
                    <a:pt x="631" y="623"/>
                  </a:lnTo>
                  <a:lnTo>
                    <a:pt x="631" y="622"/>
                  </a:lnTo>
                  <a:lnTo>
                    <a:pt x="632" y="620"/>
                  </a:lnTo>
                  <a:lnTo>
                    <a:pt x="632" y="619"/>
                  </a:lnTo>
                  <a:lnTo>
                    <a:pt x="632" y="618"/>
                  </a:lnTo>
                  <a:lnTo>
                    <a:pt x="632" y="616"/>
                  </a:lnTo>
                  <a:lnTo>
                    <a:pt x="631" y="614"/>
                  </a:lnTo>
                  <a:lnTo>
                    <a:pt x="631" y="612"/>
                  </a:lnTo>
                  <a:lnTo>
                    <a:pt x="631" y="611"/>
                  </a:lnTo>
                  <a:lnTo>
                    <a:pt x="632" y="609"/>
                  </a:lnTo>
                  <a:lnTo>
                    <a:pt x="632" y="607"/>
                  </a:lnTo>
                  <a:lnTo>
                    <a:pt x="634" y="607"/>
                  </a:lnTo>
                  <a:lnTo>
                    <a:pt x="635" y="606"/>
                  </a:lnTo>
                  <a:lnTo>
                    <a:pt x="635" y="605"/>
                  </a:lnTo>
                  <a:lnTo>
                    <a:pt x="635" y="603"/>
                  </a:lnTo>
                  <a:lnTo>
                    <a:pt x="635" y="602"/>
                  </a:lnTo>
                  <a:lnTo>
                    <a:pt x="635" y="601"/>
                  </a:lnTo>
                  <a:lnTo>
                    <a:pt x="635" y="598"/>
                  </a:lnTo>
                  <a:lnTo>
                    <a:pt x="635" y="597"/>
                  </a:lnTo>
                  <a:lnTo>
                    <a:pt x="635" y="594"/>
                  </a:lnTo>
                  <a:lnTo>
                    <a:pt x="635" y="591"/>
                  </a:lnTo>
                  <a:lnTo>
                    <a:pt x="634" y="587"/>
                  </a:lnTo>
                  <a:lnTo>
                    <a:pt x="632" y="586"/>
                  </a:lnTo>
                  <a:lnTo>
                    <a:pt x="628" y="583"/>
                  </a:lnTo>
                  <a:lnTo>
                    <a:pt x="624" y="581"/>
                  </a:lnTo>
                  <a:lnTo>
                    <a:pt x="624" y="580"/>
                  </a:lnTo>
                  <a:lnTo>
                    <a:pt x="622" y="581"/>
                  </a:lnTo>
                  <a:lnTo>
                    <a:pt x="619" y="581"/>
                  </a:lnTo>
                  <a:lnTo>
                    <a:pt x="618" y="582"/>
                  </a:lnTo>
                  <a:lnTo>
                    <a:pt x="617" y="583"/>
                  </a:lnTo>
                  <a:lnTo>
                    <a:pt x="615" y="582"/>
                  </a:lnTo>
                  <a:lnTo>
                    <a:pt x="615" y="581"/>
                  </a:lnTo>
                  <a:lnTo>
                    <a:pt x="614" y="581"/>
                  </a:lnTo>
                  <a:lnTo>
                    <a:pt x="611" y="580"/>
                  </a:lnTo>
                  <a:lnTo>
                    <a:pt x="610" y="578"/>
                  </a:lnTo>
                  <a:lnTo>
                    <a:pt x="609" y="576"/>
                  </a:lnTo>
                  <a:lnTo>
                    <a:pt x="607" y="576"/>
                  </a:lnTo>
                  <a:lnTo>
                    <a:pt x="606" y="574"/>
                  </a:lnTo>
                  <a:lnTo>
                    <a:pt x="606" y="573"/>
                  </a:lnTo>
                  <a:lnTo>
                    <a:pt x="605" y="573"/>
                  </a:lnTo>
                  <a:lnTo>
                    <a:pt x="603" y="573"/>
                  </a:lnTo>
                  <a:lnTo>
                    <a:pt x="603" y="572"/>
                  </a:lnTo>
                  <a:lnTo>
                    <a:pt x="601" y="569"/>
                  </a:lnTo>
                  <a:lnTo>
                    <a:pt x="599" y="569"/>
                  </a:lnTo>
                  <a:lnTo>
                    <a:pt x="597" y="568"/>
                  </a:lnTo>
                  <a:lnTo>
                    <a:pt x="588" y="568"/>
                  </a:lnTo>
                  <a:lnTo>
                    <a:pt x="586" y="568"/>
                  </a:lnTo>
                  <a:lnTo>
                    <a:pt x="584" y="569"/>
                  </a:lnTo>
                  <a:lnTo>
                    <a:pt x="582" y="569"/>
                  </a:lnTo>
                  <a:lnTo>
                    <a:pt x="578" y="569"/>
                  </a:lnTo>
                  <a:lnTo>
                    <a:pt x="577" y="569"/>
                  </a:lnTo>
                  <a:lnTo>
                    <a:pt x="576" y="569"/>
                  </a:lnTo>
                  <a:lnTo>
                    <a:pt x="574" y="569"/>
                  </a:lnTo>
                  <a:lnTo>
                    <a:pt x="573" y="565"/>
                  </a:lnTo>
                  <a:lnTo>
                    <a:pt x="572" y="564"/>
                  </a:lnTo>
                  <a:lnTo>
                    <a:pt x="573" y="561"/>
                  </a:lnTo>
                  <a:lnTo>
                    <a:pt x="574" y="560"/>
                  </a:lnTo>
                  <a:lnTo>
                    <a:pt x="582" y="555"/>
                  </a:lnTo>
                  <a:lnTo>
                    <a:pt x="582" y="553"/>
                  </a:lnTo>
                  <a:lnTo>
                    <a:pt x="584" y="553"/>
                  </a:lnTo>
                  <a:lnTo>
                    <a:pt x="585" y="553"/>
                  </a:lnTo>
                  <a:lnTo>
                    <a:pt x="586" y="553"/>
                  </a:lnTo>
                  <a:lnTo>
                    <a:pt x="588" y="552"/>
                  </a:lnTo>
                  <a:lnTo>
                    <a:pt x="588" y="551"/>
                  </a:lnTo>
                  <a:lnTo>
                    <a:pt x="589" y="551"/>
                  </a:lnTo>
                  <a:lnTo>
                    <a:pt x="590" y="551"/>
                  </a:lnTo>
                  <a:lnTo>
                    <a:pt x="592" y="551"/>
                  </a:lnTo>
                  <a:lnTo>
                    <a:pt x="593" y="551"/>
                  </a:lnTo>
                  <a:lnTo>
                    <a:pt x="593" y="549"/>
                  </a:lnTo>
                  <a:lnTo>
                    <a:pt x="593" y="548"/>
                  </a:lnTo>
                  <a:lnTo>
                    <a:pt x="593" y="547"/>
                  </a:lnTo>
                  <a:lnTo>
                    <a:pt x="594" y="545"/>
                  </a:lnTo>
                  <a:lnTo>
                    <a:pt x="598" y="543"/>
                  </a:lnTo>
                  <a:lnTo>
                    <a:pt x="610" y="537"/>
                  </a:lnTo>
                  <a:lnTo>
                    <a:pt x="611" y="537"/>
                  </a:lnTo>
                  <a:lnTo>
                    <a:pt x="611" y="536"/>
                  </a:lnTo>
                  <a:lnTo>
                    <a:pt x="610" y="535"/>
                  </a:lnTo>
                  <a:lnTo>
                    <a:pt x="611" y="533"/>
                  </a:lnTo>
                  <a:lnTo>
                    <a:pt x="611" y="535"/>
                  </a:lnTo>
                  <a:lnTo>
                    <a:pt x="613" y="535"/>
                  </a:lnTo>
                  <a:lnTo>
                    <a:pt x="614" y="536"/>
                  </a:lnTo>
                  <a:lnTo>
                    <a:pt x="617" y="536"/>
                  </a:lnTo>
                  <a:lnTo>
                    <a:pt x="621" y="533"/>
                  </a:lnTo>
                  <a:lnTo>
                    <a:pt x="623" y="532"/>
                  </a:lnTo>
                  <a:lnTo>
                    <a:pt x="624" y="531"/>
                  </a:lnTo>
                  <a:lnTo>
                    <a:pt x="626" y="529"/>
                  </a:lnTo>
                  <a:lnTo>
                    <a:pt x="628" y="528"/>
                  </a:lnTo>
                  <a:lnTo>
                    <a:pt x="630" y="528"/>
                  </a:lnTo>
                  <a:lnTo>
                    <a:pt x="630" y="529"/>
                  </a:lnTo>
                  <a:lnTo>
                    <a:pt x="631" y="529"/>
                  </a:lnTo>
                  <a:lnTo>
                    <a:pt x="634" y="528"/>
                  </a:lnTo>
                  <a:lnTo>
                    <a:pt x="635" y="527"/>
                  </a:lnTo>
                  <a:lnTo>
                    <a:pt x="635" y="526"/>
                  </a:lnTo>
                  <a:lnTo>
                    <a:pt x="635" y="526"/>
                  </a:lnTo>
                  <a:lnTo>
                    <a:pt x="636" y="526"/>
                  </a:lnTo>
                  <a:lnTo>
                    <a:pt x="638" y="527"/>
                  </a:lnTo>
                  <a:lnTo>
                    <a:pt x="638" y="528"/>
                  </a:lnTo>
                  <a:lnTo>
                    <a:pt x="639" y="528"/>
                  </a:lnTo>
                  <a:lnTo>
                    <a:pt x="640" y="527"/>
                  </a:lnTo>
                  <a:lnTo>
                    <a:pt x="640" y="524"/>
                  </a:lnTo>
                  <a:lnTo>
                    <a:pt x="640" y="523"/>
                  </a:lnTo>
                  <a:lnTo>
                    <a:pt x="642" y="523"/>
                  </a:lnTo>
                  <a:lnTo>
                    <a:pt x="643" y="523"/>
                  </a:lnTo>
                  <a:lnTo>
                    <a:pt x="644" y="522"/>
                  </a:lnTo>
                  <a:lnTo>
                    <a:pt x="643" y="520"/>
                  </a:lnTo>
                  <a:lnTo>
                    <a:pt x="639" y="519"/>
                  </a:lnTo>
                  <a:lnTo>
                    <a:pt x="638" y="519"/>
                  </a:lnTo>
                  <a:lnTo>
                    <a:pt x="638" y="520"/>
                  </a:lnTo>
                  <a:lnTo>
                    <a:pt x="636" y="520"/>
                  </a:lnTo>
                  <a:lnTo>
                    <a:pt x="635" y="520"/>
                  </a:lnTo>
                  <a:lnTo>
                    <a:pt x="636" y="519"/>
                  </a:lnTo>
                  <a:lnTo>
                    <a:pt x="638" y="518"/>
                  </a:lnTo>
                  <a:lnTo>
                    <a:pt x="636" y="518"/>
                  </a:lnTo>
                  <a:lnTo>
                    <a:pt x="636" y="516"/>
                  </a:lnTo>
                  <a:lnTo>
                    <a:pt x="636" y="515"/>
                  </a:lnTo>
                  <a:lnTo>
                    <a:pt x="636" y="514"/>
                  </a:lnTo>
                  <a:lnTo>
                    <a:pt x="636" y="511"/>
                  </a:lnTo>
                  <a:lnTo>
                    <a:pt x="636" y="510"/>
                  </a:lnTo>
                  <a:lnTo>
                    <a:pt x="638" y="508"/>
                  </a:lnTo>
                  <a:lnTo>
                    <a:pt x="636" y="507"/>
                  </a:lnTo>
                  <a:lnTo>
                    <a:pt x="636" y="506"/>
                  </a:lnTo>
                  <a:lnTo>
                    <a:pt x="635" y="504"/>
                  </a:lnTo>
                  <a:lnTo>
                    <a:pt x="635" y="504"/>
                  </a:lnTo>
                  <a:lnTo>
                    <a:pt x="634" y="504"/>
                  </a:lnTo>
                  <a:lnTo>
                    <a:pt x="632" y="506"/>
                  </a:lnTo>
                  <a:lnTo>
                    <a:pt x="632" y="506"/>
                  </a:lnTo>
                  <a:lnTo>
                    <a:pt x="631" y="507"/>
                  </a:lnTo>
                  <a:lnTo>
                    <a:pt x="634" y="508"/>
                  </a:lnTo>
                  <a:lnTo>
                    <a:pt x="631" y="508"/>
                  </a:lnTo>
                  <a:lnTo>
                    <a:pt x="630" y="510"/>
                  </a:lnTo>
                  <a:lnTo>
                    <a:pt x="631" y="512"/>
                  </a:lnTo>
                  <a:lnTo>
                    <a:pt x="630" y="512"/>
                  </a:lnTo>
                  <a:lnTo>
                    <a:pt x="628" y="511"/>
                  </a:lnTo>
                  <a:lnTo>
                    <a:pt x="626" y="511"/>
                  </a:lnTo>
                  <a:lnTo>
                    <a:pt x="624" y="511"/>
                  </a:lnTo>
                  <a:lnTo>
                    <a:pt x="623" y="508"/>
                  </a:lnTo>
                  <a:lnTo>
                    <a:pt x="622" y="507"/>
                  </a:lnTo>
                  <a:lnTo>
                    <a:pt x="621" y="507"/>
                  </a:lnTo>
                  <a:lnTo>
                    <a:pt x="619" y="508"/>
                  </a:lnTo>
                  <a:lnTo>
                    <a:pt x="618" y="508"/>
                  </a:lnTo>
                  <a:lnTo>
                    <a:pt x="619" y="507"/>
                  </a:lnTo>
                  <a:lnTo>
                    <a:pt x="619" y="506"/>
                  </a:lnTo>
                  <a:lnTo>
                    <a:pt x="619" y="506"/>
                  </a:lnTo>
                  <a:lnTo>
                    <a:pt x="618" y="506"/>
                  </a:lnTo>
                  <a:lnTo>
                    <a:pt x="614" y="506"/>
                  </a:lnTo>
                  <a:lnTo>
                    <a:pt x="614" y="506"/>
                  </a:lnTo>
                  <a:lnTo>
                    <a:pt x="614" y="504"/>
                  </a:lnTo>
                  <a:lnTo>
                    <a:pt x="615" y="499"/>
                  </a:lnTo>
                  <a:lnTo>
                    <a:pt x="614" y="501"/>
                  </a:lnTo>
                  <a:lnTo>
                    <a:pt x="613" y="502"/>
                  </a:lnTo>
                  <a:lnTo>
                    <a:pt x="611" y="504"/>
                  </a:lnTo>
                  <a:lnTo>
                    <a:pt x="609" y="506"/>
                  </a:lnTo>
                  <a:lnTo>
                    <a:pt x="607" y="506"/>
                  </a:lnTo>
                  <a:lnTo>
                    <a:pt x="606" y="504"/>
                  </a:lnTo>
                  <a:lnTo>
                    <a:pt x="603" y="503"/>
                  </a:lnTo>
                  <a:lnTo>
                    <a:pt x="603" y="506"/>
                  </a:lnTo>
                  <a:lnTo>
                    <a:pt x="603" y="506"/>
                  </a:lnTo>
                  <a:lnTo>
                    <a:pt x="597" y="506"/>
                  </a:lnTo>
                  <a:lnTo>
                    <a:pt x="596" y="506"/>
                  </a:lnTo>
                  <a:lnTo>
                    <a:pt x="594" y="506"/>
                  </a:lnTo>
                  <a:lnTo>
                    <a:pt x="593" y="506"/>
                  </a:lnTo>
                  <a:lnTo>
                    <a:pt x="590" y="506"/>
                  </a:lnTo>
                  <a:lnTo>
                    <a:pt x="589" y="506"/>
                  </a:lnTo>
                  <a:lnTo>
                    <a:pt x="588" y="506"/>
                  </a:lnTo>
                  <a:lnTo>
                    <a:pt x="586" y="506"/>
                  </a:lnTo>
                  <a:lnTo>
                    <a:pt x="578" y="507"/>
                  </a:lnTo>
                  <a:lnTo>
                    <a:pt x="577" y="508"/>
                  </a:lnTo>
                  <a:lnTo>
                    <a:pt x="576" y="510"/>
                  </a:lnTo>
                  <a:lnTo>
                    <a:pt x="573" y="510"/>
                  </a:lnTo>
                  <a:lnTo>
                    <a:pt x="564" y="506"/>
                  </a:lnTo>
                  <a:lnTo>
                    <a:pt x="563" y="506"/>
                  </a:lnTo>
                  <a:lnTo>
                    <a:pt x="561" y="506"/>
                  </a:lnTo>
                  <a:lnTo>
                    <a:pt x="561" y="506"/>
                  </a:lnTo>
                  <a:lnTo>
                    <a:pt x="561" y="504"/>
                  </a:lnTo>
                  <a:lnTo>
                    <a:pt x="560" y="504"/>
                  </a:lnTo>
                  <a:lnTo>
                    <a:pt x="560" y="503"/>
                  </a:lnTo>
                  <a:lnTo>
                    <a:pt x="561" y="502"/>
                  </a:lnTo>
                  <a:lnTo>
                    <a:pt x="561" y="501"/>
                  </a:lnTo>
                  <a:lnTo>
                    <a:pt x="560" y="501"/>
                  </a:lnTo>
                  <a:lnTo>
                    <a:pt x="559" y="501"/>
                  </a:lnTo>
                  <a:lnTo>
                    <a:pt x="557" y="501"/>
                  </a:lnTo>
                  <a:lnTo>
                    <a:pt x="555" y="501"/>
                  </a:lnTo>
                  <a:lnTo>
                    <a:pt x="553" y="499"/>
                  </a:lnTo>
                  <a:lnTo>
                    <a:pt x="552" y="499"/>
                  </a:lnTo>
                  <a:lnTo>
                    <a:pt x="551" y="497"/>
                  </a:lnTo>
                  <a:lnTo>
                    <a:pt x="549" y="495"/>
                  </a:lnTo>
                  <a:lnTo>
                    <a:pt x="547" y="495"/>
                  </a:lnTo>
                  <a:lnTo>
                    <a:pt x="544" y="494"/>
                  </a:lnTo>
                  <a:lnTo>
                    <a:pt x="540" y="490"/>
                  </a:lnTo>
                  <a:lnTo>
                    <a:pt x="540" y="491"/>
                  </a:lnTo>
                  <a:lnTo>
                    <a:pt x="540" y="493"/>
                  </a:lnTo>
                  <a:lnTo>
                    <a:pt x="540" y="494"/>
                  </a:lnTo>
                  <a:lnTo>
                    <a:pt x="540" y="494"/>
                  </a:lnTo>
                  <a:lnTo>
                    <a:pt x="536" y="494"/>
                  </a:lnTo>
                  <a:lnTo>
                    <a:pt x="535" y="493"/>
                  </a:lnTo>
                  <a:lnTo>
                    <a:pt x="534" y="493"/>
                  </a:lnTo>
                  <a:lnTo>
                    <a:pt x="534" y="491"/>
                  </a:lnTo>
                  <a:lnTo>
                    <a:pt x="535" y="490"/>
                  </a:lnTo>
                  <a:lnTo>
                    <a:pt x="536" y="489"/>
                  </a:lnTo>
                  <a:lnTo>
                    <a:pt x="538" y="489"/>
                  </a:lnTo>
                  <a:lnTo>
                    <a:pt x="540" y="489"/>
                  </a:lnTo>
                  <a:lnTo>
                    <a:pt x="544" y="487"/>
                  </a:lnTo>
                  <a:lnTo>
                    <a:pt x="548" y="485"/>
                  </a:lnTo>
                  <a:lnTo>
                    <a:pt x="549" y="485"/>
                  </a:lnTo>
                  <a:lnTo>
                    <a:pt x="549" y="483"/>
                  </a:lnTo>
                  <a:lnTo>
                    <a:pt x="547" y="479"/>
                  </a:lnTo>
                  <a:lnTo>
                    <a:pt x="545" y="479"/>
                  </a:lnTo>
                  <a:lnTo>
                    <a:pt x="543" y="479"/>
                  </a:lnTo>
                  <a:lnTo>
                    <a:pt x="540" y="479"/>
                  </a:lnTo>
                  <a:lnTo>
                    <a:pt x="534" y="475"/>
                  </a:lnTo>
                  <a:lnTo>
                    <a:pt x="532" y="475"/>
                  </a:lnTo>
                  <a:lnTo>
                    <a:pt x="531" y="475"/>
                  </a:lnTo>
                  <a:lnTo>
                    <a:pt x="530" y="477"/>
                  </a:lnTo>
                  <a:lnTo>
                    <a:pt x="530" y="478"/>
                  </a:lnTo>
                  <a:lnTo>
                    <a:pt x="530" y="481"/>
                  </a:lnTo>
                  <a:lnTo>
                    <a:pt x="528" y="478"/>
                  </a:lnTo>
                  <a:lnTo>
                    <a:pt x="527" y="477"/>
                  </a:lnTo>
                  <a:lnTo>
                    <a:pt x="520" y="472"/>
                  </a:lnTo>
                  <a:lnTo>
                    <a:pt x="519" y="469"/>
                  </a:lnTo>
                  <a:lnTo>
                    <a:pt x="520" y="472"/>
                  </a:lnTo>
                  <a:lnTo>
                    <a:pt x="522" y="473"/>
                  </a:lnTo>
                  <a:lnTo>
                    <a:pt x="523" y="473"/>
                  </a:lnTo>
                  <a:lnTo>
                    <a:pt x="534" y="473"/>
                  </a:lnTo>
                  <a:lnTo>
                    <a:pt x="535" y="473"/>
                  </a:lnTo>
                  <a:lnTo>
                    <a:pt x="539" y="474"/>
                  </a:lnTo>
                  <a:lnTo>
                    <a:pt x="543" y="474"/>
                  </a:lnTo>
                  <a:lnTo>
                    <a:pt x="548" y="475"/>
                  </a:lnTo>
                  <a:lnTo>
                    <a:pt x="551" y="474"/>
                  </a:lnTo>
                  <a:lnTo>
                    <a:pt x="552" y="474"/>
                  </a:lnTo>
                  <a:lnTo>
                    <a:pt x="559" y="475"/>
                  </a:lnTo>
                  <a:lnTo>
                    <a:pt x="561" y="478"/>
                  </a:lnTo>
                  <a:lnTo>
                    <a:pt x="564" y="478"/>
                  </a:lnTo>
                  <a:lnTo>
                    <a:pt x="567" y="478"/>
                  </a:lnTo>
                  <a:lnTo>
                    <a:pt x="569" y="477"/>
                  </a:lnTo>
                  <a:lnTo>
                    <a:pt x="570" y="475"/>
                  </a:lnTo>
                  <a:lnTo>
                    <a:pt x="569" y="474"/>
                  </a:lnTo>
                  <a:lnTo>
                    <a:pt x="570" y="473"/>
                  </a:lnTo>
                  <a:lnTo>
                    <a:pt x="574" y="470"/>
                  </a:lnTo>
                  <a:lnTo>
                    <a:pt x="574" y="469"/>
                  </a:lnTo>
                  <a:lnTo>
                    <a:pt x="577" y="469"/>
                  </a:lnTo>
                  <a:lnTo>
                    <a:pt x="578" y="468"/>
                  </a:lnTo>
                  <a:lnTo>
                    <a:pt x="580" y="468"/>
                  </a:lnTo>
                  <a:lnTo>
                    <a:pt x="581" y="466"/>
                  </a:lnTo>
                  <a:lnTo>
                    <a:pt x="581" y="465"/>
                  </a:lnTo>
                  <a:lnTo>
                    <a:pt x="582" y="464"/>
                  </a:lnTo>
                  <a:lnTo>
                    <a:pt x="581" y="465"/>
                  </a:lnTo>
                  <a:lnTo>
                    <a:pt x="578" y="466"/>
                  </a:lnTo>
                  <a:lnTo>
                    <a:pt x="577" y="466"/>
                  </a:lnTo>
                  <a:lnTo>
                    <a:pt x="576" y="466"/>
                  </a:lnTo>
                  <a:lnTo>
                    <a:pt x="569" y="472"/>
                  </a:lnTo>
                  <a:lnTo>
                    <a:pt x="565" y="472"/>
                  </a:lnTo>
                  <a:lnTo>
                    <a:pt x="561" y="469"/>
                  </a:lnTo>
                  <a:lnTo>
                    <a:pt x="561" y="468"/>
                  </a:lnTo>
                  <a:lnTo>
                    <a:pt x="560" y="468"/>
                  </a:lnTo>
                  <a:lnTo>
                    <a:pt x="559" y="469"/>
                  </a:lnTo>
                  <a:lnTo>
                    <a:pt x="557" y="469"/>
                  </a:lnTo>
                  <a:lnTo>
                    <a:pt x="556" y="470"/>
                  </a:lnTo>
                  <a:lnTo>
                    <a:pt x="555" y="472"/>
                  </a:lnTo>
                  <a:lnTo>
                    <a:pt x="553" y="472"/>
                  </a:lnTo>
                  <a:lnTo>
                    <a:pt x="553" y="468"/>
                  </a:lnTo>
                  <a:lnTo>
                    <a:pt x="552" y="468"/>
                  </a:lnTo>
                  <a:lnTo>
                    <a:pt x="548" y="466"/>
                  </a:lnTo>
                  <a:lnTo>
                    <a:pt x="547" y="466"/>
                  </a:lnTo>
                  <a:lnTo>
                    <a:pt x="547" y="465"/>
                  </a:lnTo>
                  <a:lnTo>
                    <a:pt x="545" y="464"/>
                  </a:lnTo>
                  <a:lnTo>
                    <a:pt x="545" y="462"/>
                  </a:lnTo>
                  <a:lnTo>
                    <a:pt x="544" y="461"/>
                  </a:lnTo>
                  <a:lnTo>
                    <a:pt x="544" y="458"/>
                  </a:lnTo>
                  <a:lnTo>
                    <a:pt x="544" y="457"/>
                  </a:lnTo>
                  <a:lnTo>
                    <a:pt x="543" y="457"/>
                  </a:lnTo>
                  <a:lnTo>
                    <a:pt x="543" y="454"/>
                  </a:lnTo>
                  <a:lnTo>
                    <a:pt x="543" y="452"/>
                  </a:lnTo>
                  <a:lnTo>
                    <a:pt x="543" y="449"/>
                  </a:lnTo>
                  <a:lnTo>
                    <a:pt x="545" y="447"/>
                  </a:lnTo>
                  <a:lnTo>
                    <a:pt x="545" y="444"/>
                  </a:lnTo>
                  <a:lnTo>
                    <a:pt x="547" y="443"/>
                  </a:lnTo>
                  <a:lnTo>
                    <a:pt x="547" y="441"/>
                  </a:lnTo>
                  <a:lnTo>
                    <a:pt x="545" y="441"/>
                  </a:lnTo>
                  <a:lnTo>
                    <a:pt x="543" y="440"/>
                  </a:lnTo>
                  <a:lnTo>
                    <a:pt x="543" y="439"/>
                  </a:lnTo>
                  <a:lnTo>
                    <a:pt x="544" y="436"/>
                  </a:lnTo>
                  <a:lnTo>
                    <a:pt x="544" y="435"/>
                  </a:lnTo>
                  <a:lnTo>
                    <a:pt x="543" y="435"/>
                  </a:lnTo>
                  <a:lnTo>
                    <a:pt x="540" y="435"/>
                  </a:lnTo>
                  <a:lnTo>
                    <a:pt x="540" y="435"/>
                  </a:lnTo>
                  <a:lnTo>
                    <a:pt x="539" y="433"/>
                  </a:lnTo>
                  <a:lnTo>
                    <a:pt x="540" y="431"/>
                  </a:lnTo>
                  <a:lnTo>
                    <a:pt x="540" y="428"/>
                  </a:lnTo>
                  <a:lnTo>
                    <a:pt x="540" y="425"/>
                  </a:lnTo>
                  <a:lnTo>
                    <a:pt x="539" y="425"/>
                  </a:lnTo>
                  <a:lnTo>
                    <a:pt x="539" y="424"/>
                  </a:lnTo>
                  <a:lnTo>
                    <a:pt x="538" y="423"/>
                  </a:lnTo>
                  <a:lnTo>
                    <a:pt x="538" y="421"/>
                  </a:lnTo>
                  <a:lnTo>
                    <a:pt x="538" y="420"/>
                  </a:lnTo>
                  <a:lnTo>
                    <a:pt x="536" y="419"/>
                  </a:lnTo>
                  <a:lnTo>
                    <a:pt x="534" y="418"/>
                  </a:lnTo>
                  <a:lnTo>
                    <a:pt x="532" y="416"/>
                  </a:lnTo>
                  <a:lnTo>
                    <a:pt x="534" y="415"/>
                  </a:lnTo>
                  <a:lnTo>
                    <a:pt x="532" y="414"/>
                  </a:lnTo>
                  <a:lnTo>
                    <a:pt x="532" y="415"/>
                  </a:lnTo>
                  <a:lnTo>
                    <a:pt x="531" y="416"/>
                  </a:lnTo>
                  <a:lnTo>
                    <a:pt x="531" y="418"/>
                  </a:lnTo>
                  <a:lnTo>
                    <a:pt x="532" y="419"/>
                  </a:lnTo>
                  <a:lnTo>
                    <a:pt x="534" y="419"/>
                  </a:lnTo>
                  <a:lnTo>
                    <a:pt x="536" y="420"/>
                  </a:lnTo>
                  <a:lnTo>
                    <a:pt x="536" y="425"/>
                  </a:lnTo>
                  <a:lnTo>
                    <a:pt x="539" y="427"/>
                  </a:lnTo>
                  <a:lnTo>
                    <a:pt x="540" y="428"/>
                  </a:lnTo>
                  <a:lnTo>
                    <a:pt x="540" y="429"/>
                  </a:lnTo>
                  <a:lnTo>
                    <a:pt x="539" y="431"/>
                  </a:lnTo>
                  <a:lnTo>
                    <a:pt x="539" y="432"/>
                  </a:lnTo>
                  <a:lnTo>
                    <a:pt x="538" y="435"/>
                  </a:lnTo>
                  <a:lnTo>
                    <a:pt x="540" y="436"/>
                  </a:lnTo>
                  <a:lnTo>
                    <a:pt x="542" y="436"/>
                  </a:lnTo>
                  <a:lnTo>
                    <a:pt x="543" y="436"/>
                  </a:lnTo>
                  <a:lnTo>
                    <a:pt x="542" y="439"/>
                  </a:lnTo>
                  <a:lnTo>
                    <a:pt x="540" y="440"/>
                  </a:lnTo>
                  <a:lnTo>
                    <a:pt x="540" y="441"/>
                  </a:lnTo>
                  <a:lnTo>
                    <a:pt x="540" y="443"/>
                  </a:lnTo>
                  <a:lnTo>
                    <a:pt x="542" y="443"/>
                  </a:lnTo>
                  <a:lnTo>
                    <a:pt x="543" y="443"/>
                  </a:lnTo>
                  <a:lnTo>
                    <a:pt x="544" y="441"/>
                  </a:lnTo>
                  <a:lnTo>
                    <a:pt x="544" y="443"/>
                  </a:lnTo>
                  <a:lnTo>
                    <a:pt x="544" y="444"/>
                  </a:lnTo>
                  <a:lnTo>
                    <a:pt x="543" y="447"/>
                  </a:lnTo>
                  <a:lnTo>
                    <a:pt x="542" y="448"/>
                  </a:lnTo>
                  <a:lnTo>
                    <a:pt x="540" y="448"/>
                  </a:lnTo>
                  <a:lnTo>
                    <a:pt x="540" y="449"/>
                  </a:lnTo>
                  <a:lnTo>
                    <a:pt x="539" y="450"/>
                  </a:lnTo>
                  <a:lnTo>
                    <a:pt x="539" y="453"/>
                  </a:lnTo>
                  <a:lnTo>
                    <a:pt x="540" y="456"/>
                  </a:lnTo>
                  <a:lnTo>
                    <a:pt x="540" y="457"/>
                  </a:lnTo>
                  <a:lnTo>
                    <a:pt x="540" y="461"/>
                  </a:lnTo>
                  <a:lnTo>
                    <a:pt x="540" y="462"/>
                  </a:lnTo>
                  <a:lnTo>
                    <a:pt x="540" y="464"/>
                  </a:lnTo>
                  <a:lnTo>
                    <a:pt x="540" y="465"/>
                  </a:lnTo>
                  <a:lnTo>
                    <a:pt x="540" y="465"/>
                  </a:lnTo>
                  <a:lnTo>
                    <a:pt x="539" y="466"/>
                  </a:lnTo>
                  <a:lnTo>
                    <a:pt x="536" y="466"/>
                  </a:lnTo>
                  <a:lnTo>
                    <a:pt x="534" y="466"/>
                  </a:lnTo>
                  <a:lnTo>
                    <a:pt x="528" y="464"/>
                  </a:lnTo>
                  <a:lnTo>
                    <a:pt x="524" y="464"/>
                  </a:lnTo>
                  <a:lnTo>
                    <a:pt x="524" y="465"/>
                  </a:lnTo>
                  <a:lnTo>
                    <a:pt x="523" y="466"/>
                  </a:lnTo>
                  <a:lnTo>
                    <a:pt x="523" y="468"/>
                  </a:lnTo>
                  <a:lnTo>
                    <a:pt x="522" y="468"/>
                  </a:lnTo>
                  <a:lnTo>
                    <a:pt x="522" y="466"/>
                  </a:lnTo>
                  <a:lnTo>
                    <a:pt x="520" y="466"/>
                  </a:lnTo>
                  <a:lnTo>
                    <a:pt x="519" y="466"/>
                  </a:lnTo>
                  <a:lnTo>
                    <a:pt x="518" y="466"/>
                  </a:lnTo>
                  <a:lnTo>
                    <a:pt x="518" y="465"/>
                  </a:lnTo>
                  <a:lnTo>
                    <a:pt x="518" y="464"/>
                  </a:lnTo>
                  <a:lnTo>
                    <a:pt x="520" y="457"/>
                  </a:lnTo>
                  <a:lnTo>
                    <a:pt x="522" y="456"/>
                  </a:lnTo>
                  <a:lnTo>
                    <a:pt x="522" y="454"/>
                  </a:lnTo>
                  <a:lnTo>
                    <a:pt x="523" y="454"/>
                  </a:lnTo>
                  <a:lnTo>
                    <a:pt x="526" y="450"/>
                  </a:lnTo>
                  <a:lnTo>
                    <a:pt x="524" y="449"/>
                  </a:lnTo>
                  <a:lnTo>
                    <a:pt x="524" y="450"/>
                  </a:lnTo>
                  <a:lnTo>
                    <a:pt x="523" y="450"/>
                  </a:lnTo>
                  <a:lnTo>
                    <a:pt x="523" y="452"/>
                  </a:lnTo>
                  <a:lnTo>
                    <a:pt x="523" y="453"/>
                  </a:lnTo>
                  <a:lnTo>
                    <a:pt x="522" y="453"/>
                  </a:lnTo>
                  <a:lnTo>
                    <a:pt x="520" y="453"/>
                  </a:lnTo>
                  <a:lnTo>
                    <a:pt x="520" y="456"/>
                  </a:lnTo>
                  <a:lnTo>
                    <a:pt x="519" y="456"/>
                  </a:lnTo>
                  <a:lnTo>
                    <a:pt x="518" y="456"/>
                  </a:lnTo>
                  <a:lnTo>
                    <a:pt x="518" y="454"/>
                  </a:lnTo>
                  <a:lnTo>
                    <a:pt x="517" y="453"/>
                  </a:lnTo>
                  <a:lnTo>
                    <a:pt x="517" y="452"/>
                  </a:lnTo>
                  <a:lnTo>
                    <a:pt x="515" y="452"/>
                  </a:lnTo>
                  <a:lnTo>
                    <a:pt x="515" y="453"/>
                  </a:lnTo>
                  <a:lnTo>
                    <a:pt x="515" y="454"/>
                  </a:lnTo>
                  <a:lnTo>
                    <a:pt x="517" y="456"/>
                  </a:lnTo>
                  <a:lnTo>
                    <a:pt x="519" y="457"/>
                  </a:lnTo>
                  <a:lnTo>
                    <a:pt x="519" y="458"/>
                  </a:lnTo>
                  <a:lnTo>
                    <a:pt x="518" y="460"/>
                  </a:lnTo>
                  <a:lnTo>
                    <a:pt x="518" y="461"/>
                  </a:lnTo>
                  <a:lnTo>
                    <a:pt x="517" y="462"/>
                  </a:lnTo>
                  <a:lnTo>
                    <a:pt x="514" y="465"/>
                  </a:lnTo>
                  <a:lnTo>
                    <a:pt x="514" y="466"/>
                  </a:lnTo>
                  <a:lnTo>
                    <a:pt x="513" y="466"/>
                  </a:lnTo>
                  <a:lnTo>
                    <a:pt x="510" y="468"/>
                  </a:lnTo>
                  <a:lnTo>
                    <a:pt x="509" y="469"/>
                  </a:lnTo>
                  <a:lnTo>
                    <a:pt x="509" y="468"/>
                  </a:lnTo>
                  <a:lnTo>
                    <a:pt x="509" y="468"/>
                  </a:lnTo>
                  <a:lnTo>
                    <a:pt x="507" y="468"/>
                  </a:lnTo>
                  <a:lnTo>
                    <a:pt x="506" y="468"/>
                  </a:lnTo>
                  <a:lnTo>
                    <a:pt x="502" y="466"/>
                  </a:lnTo>
                  <a:lnTo>
                    <a:pt x="501" y="466"/>
                  </a:lnTo>
                  <a:lnTo>
                    <a:pt x="497" y="466"/>
                  </a:lnTo>
                  <a:lnTo>
                    <a:pt x="494" y="468"/>
                  </a:lnTo>
                  <a:lnTo>
                    <a:pt x="492" y="468"/>
                  </a:lnTo>
                  <a:lnTo>
                    <a:pt x="490" y="469"/>
                  </a:lnTo>
                  <a:lnTo>
                    <a:pt x="489" y="470"/>
                  </a:lnTo>
                  <a:lnTo>
                    <a:pt x="488" y="470"/>
                  </a:lnTo>
                  <a:lnTo>
                    <a:pt x="488" y="469"/>
                  </a:lnTo>
                  <a:lnTo>
                    <a:pt x="486" y="470"/>
                  </a:lnTo>
                  <a:lnTo>
                    <a:pt x="484" y="472"/>
                  </a:lnTo>
                  <a:lnTo>
                    <a:pt x="482" y="473"/>
                  </a:lnTo>
                  <a:lnTo>
                    <a:pt x="480" y="472"/>
                  </a:lnTo>
                  <a:lnTo>
                    <a:pt x="478" y="473"/>
                  </a:lnTo>
                  <a:lnTo>
                    <a:pt x="477" y="474"/>
                  </a:lnTo>
                  <a:lnTo>
                    <a:pt x="477" y="474"/>
                  </a:lnTo>
                  <a:lnTo>
                    <a:pt x="477" y="475"/>
                  </a:lnTo>
                  <a:lnTo>
                    <a:pt x="478" y="477"/>
                  </a:lnTo>
                  <a:lnTo>
                    <a:pt x="478" y="479"/>
                  </a:lnTo>
                  <a:lnTo>
                    <a:pt x="480" y="479"/>
                  </a:lnTo>
                  <a:lnTo>
                    <a:pt x="478" y="481"/>
                  </a:lnTo>
                  <a:lnTo>
                    <a:pt x="478" y="483"/>
                  </a:lnTo>
                  <a:lnTo>
                    <a:pt x="478" y="485"/>
                  </a:lnTo>
                  <a:lnTo>
                    <a:pt x="477" y="487"/>
                  </a:lnTo>
                  <a:lnTo>
                    <a:pt x="476" y="489"/>
                  </a:lnTo>
                  <a:lnTo>
                    <a:pt x="473" y="487"/>
                  </a:lnTo>
                  <a:lnTo>
                    <a:pt x="472" y="489"/>
                  </a:lnTo>
                  <a:lnTo>
                    <a:pt x="473" y="489"/>
                  </a:lnTo>
                  <a:lnTo>
                    <a:pt x="474" y="490"/>
                  </a:lnTo>
                  <a:lnTo>
                    <a:pt x="474" y="491"/>
                  </a:lnTo>
                  <a:lnTo>
                    <a:pt x="474" y="493"/>
                  </a:lnTo>
                  <a:lnTo>
                    <a:pt x="472" y="495"/>
                  </a:lnTo>
                  <a:lnTo>
                    <a:pt x="468" y="502"/>
                  </a:lnTo>
                  <a:lnTo>
                    <a:pt x="466" y="503"/>
                  </a:lnTo>
                  <a:lnTo>
                    <a:pt x="466" y="504"/>
                  </a:lnTo>
                  <a:lnTo>
                    <a:pt x="465" y="506"/>
                  </a:lnTo>
                  <a:lnTo>
                    <a:pt x="464" y="508"/>
                  </a:lnTo>
                  <a:lnTo>
                    <a:pt x="463" y="510"/>
                  </a:lnTo>
                  <a:lnTo>
                    <a:pt x="456" y="516"/>
                  </a:lnTo>
                  <a:lnTo>
                    <a:pt x="449" y="524"/>
                  </a:lnTo>
                  <a:lnTo>
                    <a:pt x="447" y="528"/>
                  </a:lnTo>
                  <a:lnTo>
                    <a:pt x="444" y="531"/>
                  </a:lnTo>
                  <a:lnTo>
                    <a:pt x="444" y="529"/>
                  </a:lnTo>
                  <a:lnTo>
                    <a:pt x="444" y="526"/>
                  </a:lnTo>
                  <a:lnTo>
                    <a:pt x="443" y="526"/>
                  </a:lnTo>
                  <a:lnTo>
                    <a:pt x="443" y="527"/>
                  </a:lnTo>
                  <a:lnTo>
                    <a:pt x="441" y="527"/>
                  </a:lnTo>
                  <a:lnTo>
                    <a:pt x="441" y="529"/>
                  </a:lnTo>
                  <a:lnTo>
                    <a:pt x="441" y="531"/>
                  </a:lnTo>
                  <a:lnTo>
                    <a:pt x="440" y="531"/>
                  </a:lnTo>
                  <a:lnTo>
                    <a:pt x="439" y="531"/>
                  </a:lnTo>
                  <a:lnTo>
                    <a:pt x="436" y="529"/>
                  </a:lnTo>
                  <a:lnTo>
                    <a:pt x="435" y="528"/>
                  </a:lnTo>
                  <a:lnTo>
                    <a:pt x="434" y="529"/>
                  </a:lnTo>
                  <a:lnTo>
                    <a:pt x="434" y="531"/>
                  </a:lnTo>
                  <a:lnTo>
                    <a:pt x="434" y="533"/>
                  </a:lnTo>
                  <a:lnTo>
                    <a:pt x="434" y="535"/>
                  </a:lnTo>
                  <a:lnTo>
                    <a:pt x="432" y="533"/>
                  </a:lnTo>
                  <a:lnTo>
                    <a:pt x="432" y="532"/>
                  </a:lnTo>
                  <a:lnTo>
                    <a:pt x="432" y="531"/>
                  </a:lnTo>
                  <a:lnTo>
                    <a:pt x="431" y="531"/>
                  </a:lnTo>
                  <a:lnTo>
                    <a:pt x="431" y="532"/>
                  </a:lnTo>
                  <a:lnTo>
                    <a:pt x="431" y="533"/>
                  </a:lnTo>
                  <a:lnTo>
                    <a:pt x="431" y="535"/>
                  </a:lnTo>
                  <a:lnTo>
                    <a:pt x="432" y="536"/>
                  </a:lnTo>
                  <a:lnTo>
                    <a:pt x="432" y="537"/>
                  </a:lnTo>
                  <a:lnTo>
                    <a:pt x="432" y="537"/>
                  </a:lnTo>
                  <a:lnTo>
                    <a:pt x="431" y="537"/>
                  </a:lnTo>
                  <a:lnTo>
                    <a:pt x="430" y="536"/>
                  </a:lnTo>
                  <a:lnTo>
                    <a:pt x="430" y="535"/>
                  </a:lnTo>
                  <a:lnTo>
                    <a:pt x="430" y="536"/>
                  </a:lnTo>
                  <a:lnTo>
                    <a:pt x="428" y="536"/>
                  </a:lnTo>
                  <a:lnTo>
                    <a:pt x="427" y="536"/>
                  </a:lnTo>
                  <a:lnTo>
                    <a:pt x="426" y="537"/>
                  </a:lnTo>
                  <a:lnTo>
                    <a:pt x="424" y="537"/>
                  </a:lnTo>
                  <a:lnTo>
                    <a:pt x="424" y="537"/>
                  </a:lnTo>
                  <a:lnTo>
                    <a:pt x="424" y="539"/>
                  </a:lnTo>
                  <a:lnTo>
                    <a:pt x="426" y="540"/>
                  </a:lnTo>
                  <a:lnTo>
                    <a:pt x="427" y="540"/>
                  </a:lnTo>
                  <a:lnTo>
                    <a:pt x="428" y="541"/>
                  </a:lnTo>
                  <a:lnTo>
                    <a:pt x="427" y="543"/>
                  </a:lnTo>
                  <a:lnTo>
                    <a:pt x="426" y="543"/>
                  </a:lnTo>
                  <a:lnTo>
                    <a:pt x="424" y="544"/>
                  </a:lnTo>
                  <a:lnTo>
                    <a:pt x="423" y="543"/>
                  </a:lnTo>
                  <a:lnTo>
                    <a:pt x="423" y="544"/>
                  </a:lnTo>
                  <a:lnTo>
                    <a:pt x="423" y="545"/>
                  </a:lnTo>
                  <a:lnTo>
                    <a:pt x="422" y="545"/>
                  </a:lnTo>
                  <a:lnTo>
                    <a:pt x="420" y="547"/>
                  </a:lnTo>
                  <a:lnTo>
                    <a:pt x="420" y="544"/>
                  </a:lnTo>
                  <a:lnTo>
                    <a:pt x="420" y="543"/>
                  </a:lnTo>
                  <a:lnTo>
                    <a:pt x="419" y="540"/>
                  </a:lnTo>
                  <a:lnTo>
                    <a:pt x="418" y="540"/>
                  </a:lnTo>
                  <a:lnTo>
                    <a:pt x="418" y="539"/>
                  </a:lnTo>
                  <a:lnTo>
                    <a:pt x="418" y="536"/>
                  </a:lnTo>
                  <a:lnTo>
                    <a:pt x="418" y="535"/>
                  </a:lnTo>
                  <a:lnTo>
                    <a:pt x="418" y="533"/>
                  </a:lnTo>
                  <a:lnTo>
                    <a:pt x="418" y="532"/>
                  </a:lnTo>
                  <a:lnTo>
                    <a:pt x="416" y="532"/>
                  </a:lnTo>
                  <a:lnTo>
                    <a:pt x="416" y="531"/>
                  </a:lnTo>
                  <a:lnTo>
                    <a:pt x="415" y="531"/>
                  </a:lnTo>
                  <a:lnTo>
                    <a:pt x="415" y="532"/>
                  </a:lnTo>
                  <a:lnTo>
                    <a:pt x="415" y="533"/>
                  </a:lnTo>
                  <a:lnTo>
                    <a:pt x="414" y="536"/>
                  </a:lnTo>
                  <a:lnTo>
                    <a:pt x="414" y="537"/>
                  </a:lnTo>
                  <a:lnTo>
                    <a:pt x="414" y="537"/>
                  </a:lnTo>
                  <a:lnTo>
                    <a:pt x="415" y="537"/>
                  </a:lnTo>
                  <a:lnTo>
                    <a:pt x="415" y="539"/>
                  </a:lnTo>
                  <a:lnTo>
                    <a:pt x="414" y="540"/>
                  </a:lnTo>
                  <a:lnTo>
                    <a:pt x="414" y="544"/>
                  </a:lnTo>
                  <a:lnTo>
                    <a:pt x="414" y="548"/>
                  </a:lnTo>
                  <a:lnTo>
                    <a:pt x="414" y="551"/>
                  </a:lnTo>
                  <a:lnTo>
                    <a:pt x="414" y="552"/>
                  </a:lnTo>
                  <a:lnTo>
                    <a:pt x="415" y="552"/>
                  </a:lnTo>
                  <a:lnTo>
                    <a:pt x="416" y="552"/>
                  </a:lnTo>
                  <a:lnTo>
                    <a:pt x="418" y="552"/>
                  </a:lnTo>
                  <a:lnTo>
                    <a:pt x="419" y="549"/>
                  </a:lnTo>
                  <a:lnTo>
                    <a:pt x="418" y="551"/>
                  </a:lnTo>
                  <a:lnTo>
                    <a:pt x="416" y="553"/>
                  </a:lnTo>
                  <a:lnTo>
                    <a:pt x="415" y="555"/>
                  </a:lnTo>
                  <a:lnTo>
                    <a:pt x="415" y="556"/>
                  </a:lnTo>
                  <a:lnTo>
                    <a:pt x="414" y="556"/>
                  </a:lnTo>
                  <a:lnTo>
                    <a:pt x="414" y="557"/>
                  </a:lnTo>
                  <a:lnTo>
                    <a:pt x="414" y="557"/>
                  </a:lnTo>
                  <a:lnTo>
                    <a:pt x="414" y="560"/>
                  </a:lnTo>
                  <a:lnTo>
                    <a:pt x="415" y="561"/>
                  </a:lnTo>
                  <a:lnTo>
                    <a:pt x="416" y="560"/>
                  </a:lnTo>
                  <a:lnTo>
                    <a:pt x="416" y="558"/>
                  </a:lnTo>
                  <a:lnTo>
                    <a:pt x="416" y="560"/>
                  </a:lnTo>
                  <a:lnTo>
                    <a:pt x="418" y="560"/>
                  </a:lnTo>
                  <a:lnTo>
                    <a:pt x="419" y="560"/>
                  </a:lnTo>
                  <a:lnTo>
                    <a:pt x="419" y="561"/>
                  </a:lnTo>
                  <a:lnTo>
                    <a:pt x="419" y="560"/>
                  </a:lnTo>
                  <a:lnTo>
                    <a:pt x="420" y="558"/>
                  </a:lnTo>
                  <a:lnTo>
                    <a:pt x="422" y="558"/>
                  </a:lnTo>
                  <a:lnTo>
                    <a:pt x="422" y="560"/>
                  </a:lnTo>
                  <a:lnTo>
                    <a:pt x="422" y="562"/>
                  </a:lnTo>
                  <a:lnTo>
                    <a:pt x="420" y="562"/>
                  </a:lnTo>
                  <a:lnTo>
                    <a:pt x="420" y="564"/>
                  </a:lnTo>
                  <a:lnTo>
                    <a:pt x="422" y="565"/>
                  </a:lnTo>
                  <a:lnTo>
                    <a:pt x="422" y="568"/>
                  </a:lnTo>
                  <a:lnTo>
                    <a:pt x="422" y="569"/>
                  </a:lnTo>
                  <a:lnTo>
                    <a:pt x="422" y="570"/>
                  </a:lnTo>
                  <a:lnTo>
                    <a:pt x="420" y="572"/>
                  </a:lnTo>
                  <a:lnTo>
                    <a:pt x="420" y="573"/>
                  </a:lnTo>
                  <a:lnTo>
                    <a:pt x="420" y="574"/>
                  </a:lnTo>
                  <a:lnTo>
                    <a:pt x="420" y="576"/>
                  </a:lnTo>
                  <a:lnTo>
                    <a:pt x="419" y="577"/>
                  </a:lnTo>
                  <a:lnTo>
                    <a:pt x="418" y="578"/>
                  </a:lnTo>
                  <a:lnTo>
                    <a:pt x="416" y="578"/>
                  </a:lnTo>
                  <a:lnTo>
                    <a:pt x="416" y="577"/>
                  </a:lnTo>
                  <a:lnTo>
                    <a:pt x="416" y="576"/>
                  </a:lnTo>
                  <a:lnTo>
                    <a:pt x="416" y="573"/>
                  </a:lnTo>
                  <a:lnTo>
                    <a:pt x="416" y="570"/>
                  </a:lnTo>
                  <a:lnTo>
                    <a:pt x="415" y="569"/>
                  </a:lnTo>
                  <a:lnTo>
                    <a:pt x="414" y="568"/>
                  </a:lnTo>
                  <a:lnTo>
                    <a:pt x="414" y="566"/>
                  </a:lnTo>
                  <a:lnTo>
                    <a:pt x="413" y="565"/>
                  </a:lnTo>
                  <a:lnTo>
                    <a:pt x="405" y="561"/>
                  </a:lnTo>
                  <a:lnTo>
                    <a:pt x="399" y="561"/>
                  </a:lnTo>
                  <a:lnTo>
                    <a:pt x="398" y="561"/>
                  </a:lnTo>
                  <a:lnTo>
                    <a:pt x="397" y="561"/>
                  </a:lnTo>
                  <a:lnTo>
                    <a:pt x="397" y="562"/>
                  </a:lnTo>
                  <a:lnTo>
                    <a:pt x="395" y="562"/>
                  </a:lnTo>
                  <a:lnTo>
                    <a:pt x="394" y="562"/>
                  </a:lnTo>
                  <a:lnTo>
                    <a:pt x="393" y="562"/>
                  </a:lnTo>
                  <a:lnTo>
                    <a:pt x="391" y="562"/>
                  </a:lnTo>
                  <a:lnTo>
                    <a:pt x="390" y="564"/>
                  </a:lnTo>
                  <a:lnTo>
                    <a:pt x="390" y="565"/>
                  </a:lnTo>
                  <a:lnTo>
                    <a:pt x="388" y="565"/>
                  </a:lnTo>
                  <a:lnTo>
                    <a:pt x="386" y="566"/>
                  </a:lnTo>
                  <a:lnTo>
                    <a:pt x="384" y="568"/>
                  </a:lnTo>
                  <a:lnTo>
                    <a:pt x="382" y="569"/>
                  </a:lnTo>
                  <a:lnTo>
                    <a:pt x="381" y="569"/>
                  </a:lnTo>
                  <a:lnTo>
                    <a:pt x="380" y="569"/>
                  </a:lnTo>
                  <a:lnTo>
                    <a:pt x="378" y="569"/>
                  </a:lnTo>
                  <a:lnTo>
                    <a:pt x="378" y="570"/>
                  </a:lnTo>
                  <a:lnTo>
                    <a:pt x="378" y="572"/>
                  </a:lnTo>
                  <a:lnTo>
                    <a:pt x="377" y="573"/>
                  </a:lnTo>
                  <a:lnTo>
                    <a:pt x="376" y="572"/>
                  </a:lnTo>
                  <a:lnTo>
                    <a:pt x="374" y="572"/>
                  </a:lnTo>
                  <a:lnTo>
                    <a:pt x="374" y="570"/>
                  </a:lnTo>
                  <a:lnTo>
                    <a:pt x="373" y="570"/>
                  </a:lnTo>
                  <a:lnTo>
                    <a:pt x="372" y="569"/>
                  </a:lnTo>
                  <a:lnTo>
                    <a:pt x="370" y="569"/>
                  </a:lnTo>
                  <a:lnTo>
                    <a:pt x="369" y="569"/>
                  </a:lnTo>
                  <a:lnTo>
                    <a:pt x="369" y="570"/>
                  </a:lnTo>
                  <a:lnTo>
                    <a:pt x="369" y="572"/>
                  </a:lnTo>
                  <a:lnTo>
                    <a:pt x="366" y="573"/>
                  </a:lnTo>
                  <a:lnTo>
                    <a:pt x="366" y="574"/>
                  </a:lnTo>
                  <a:lnTo>
                    <a:pt x="368" y="574"/>
                  </a:lnTo>
                  <a:lnTo>
                    <a:pt x="369" y="576"/>
                  </a:lnTo>
                  <a:lnTo>
                    <a:pt x="369" y="577"/>
                  </a:lnTo>
                  <a:lnTo>
                    <a:pt x="368" y="577"/>
                  </a:lnTo>
                  <a:lnTo>
                    <a:pt x="366" y="577"/>
                  </a:lnTo>
                  <a:lnTo>
                    <a:pt x="364" y="577"/>
                  </a:lnTo>
                  <a:lnTo>
                    <a:pt x="356" y="576"/>
                  </a:lnTo>
                  <a:lnTo>
                    <a:pt x="352" y="573"/>
                  </a:lnTo>
                  <a:lnTo>
                    <a:pt x="348" y="572"/>
                  </a:lnTo>
                  <a:lnTo>
                    <a:pt x="345" y="570"/>
                  </a:lnTo>
                  <a:lnTo>
                    <a:pt x="344" y="569"/>
                  </a:lnTo>
                  <a:lnTo>
                    <a:pt x="343" y="569"/>
                  </a:lnTo>
                  <a:lnTo>
                    <a:pt x="340" y="564"/>
                  </a:lnTo>
                  <a:lnTo>
                    <a:pt x="341" y="562"/>
                  </a:lnTo>
                  <a:lnTo>
                    <a:pt x="340" y="561"/>
                  </a:lnTo>
                  <a:lnTo>
                    <a:pt x="337" y="560"/>
                  </a:lnTo>
                  <a:lnTo>
                    <a:pt x="336" y="560"/>
                  </a:lnTo>
                  <a:lnTo>
                    <a:pt x="336" y="558"/>
                  </a:lnTo>
                  <a:lnTo>
                    <a:pt x="336" y="557"/>
                  </a:lnTo>
                  <a:lnTo>
                    <a:pt x="337" y="557"/>
                  </a:lnTo>
                  <a:lnTo>
                    <a:pt x="337" y="556"/>
                  </a:lnTo>
                  <a:lnTo>
                    <a:pt x="340" y="555"/>
                  </a:lnTo>
                  <a:lnTo>
                    <a:pt x="344" y="555"/>
                  </a:lnTo>
                  <a:lnTo>
                    <a:pt x="348" y="556"/>
                  </a:lnTo>
                  <a:lnTo>
                    <a:pt x="351" y="556"/>
                  </a:lnTo>
                  <a:lnTo>
                    <a:pt x="352" y="556"/>
                  </a:lnTo>
                  <a:lnTo>
                    <a:pt x="352" y="555"/>
                  </a:lnTo>
                  <a:lnTo>
                    <a:pt x="352" y="552"/>
                  </a:lnTo>
                  <a:lnTo>
                    <a:pt x="352" y="551"/>
                  </a:lnTo>
                  <a:lnTo>
                    <a:pt x="355" y="549"/>
                  </a:lnTo>
                  <a:lnTo>
                    <a:pt x="353" y="548"/>
                  </a:lnTo>
                  <a:lnTo>
                    <a:pt x="353" y="547"/>
                  </a:lnTo>
                  <a:lnTo>
                    <a:pt x="352" y="545"/>
                  </a:lnTo>
                  <a:lnTo>
                    <a:pt x="352" y="544"/>
                  </a:lnTo>
                  <a:lnTo>
                    <a:pt x="351" y="544"/>
                  </a:lnTo>
                  <a:lnTo>
                    <a:pt x="351" y="543"/>
                  </a:lnTo>
                  <a:lnTo>
                    <a:pt x="351" y="541"/>
                  </a:lnTo>
                  <a:lnTo>
                    <a:pt x="352" y="540"/>
                  </a:lnTo>
                  <a:lnTo>
                    <a:pt x="353" y="539"/>
                  </a:lnTo>
                  <a:lnTo>
                    <a:pt x="356" y="539"/>
                  </a:lnTo>
                  <a:lnTo>
                    <a:pt x="356" y="537"/>
                  </a:lnTo>
                  <a:lnTo>
                    <a:pt x="356" y="537"/>
                  </a:lnTo>
                  <a:lnTo>
                    <a:pt x="356" y="536"/>
                  </a:lnTo>
                  <a:lnTo>
                    <a:pt x="360" y="535"/>
                  </a:lnTo>
                  <a:lnTo>
                    <a:pt x="361" y="535"/>
                  </a:lnTo>
                  <a:lnTo>
                    <a:pt x="362" y="533"/>
                  </a:lnTo>
                  <a:lnTo>
                    <a:pt x="362" y="532"/>
                  </a:lnTo>
                  <a:lnTo>
                    <a:pt x="361" y="532"/>
                  </a:lnTo>
                  <a:lnTo>
                    <a:pt x="362" y="531"/>
                  </a:lnTo>
                  <a:lnTo>
                    <a:pt x="364" y="531"/>
                  </a:lnTo>
                  <a:lnTo>
                    <a:pt x="365" y="529"/>
                  </a:lnTo>
                  <a:lnTo>
                    <a:pt x="366" y="528"/>
                  </a:lnTo>
                  <a:lnTo>
                    <a:pt x="366" y="527"/>
                  </a:lnTo>
                  <a:lnTo>
                    <a:pt x="366" y="526"/>
                  </a:lnTo>
                  <a:lnTo>
                    <a:pt x="365" y="523"/>
                  </a:lnTo>
                  <a:lnTo>
                    <a:pt x="365" y="522"/>
                  </a:lnTo>
                  <a:lnTo>
                    <a:pt x="366" y="520"/>
                  </a:lnTo>
                  <a:lnTo>
                    <a:pt x="366" y="519"/>
                  </a:lnTo>
                  <a:lnTo>
                    <a:pt x="377" y="516"/>
                  </a:lnTo>
                  <a:lnTo>
                    <a:pt x="378" y="516"/>
                  </a:lnTo>
                  <a:lnTo>
                    <a:pt x="378" y="514"/>
                  </a:lnTo>
                  <a:lnTo>
                    <a:pt x="377" y="511"/>
                  </a:lnTo>
                  <a:lnTo>
                    <a:pt x="377" y="508"/>
                  </a:lnTo>
                  <a:lnTo>
                    <a:pt x="378" y="507"/>
                  </a:lnTo>
                  <a:lnTo>
                    <a:pt x="380" y="506"/>
                  </a:lnTo>
                  <a:lnTo>
                    <a:pt x="381" y="504"/>
                  </a:lnTo>
                  <a:lnTo>
                    <a:pt x="382" y="502"/>
                  </a:lnTo>
                  <a:lnTo>
                    <a:pt x="381" y="501"/>
                  </a:lnTo>
                  <a:lnTo>
                    <a:pt x="380" y="499"/>
                  </a:lnTo>
                  <a:lnTo>
                    <a:pt x="378" y="497"/>
                  </a:lnTo>
                  <a:lnTo>
                    <a:pt x="377" y="495"/>
                  </a:lnTo>
                  <a:lnTo>
                    <a:pt x="377" y="494"/>
                  </a:lnTo>
                  <a:lnTo>
                    <a:pt x="378" y="491"/>
                  </a:lnTo>
                  <a:lnTo>
                    <a:pt x="377" y="490"/>
                  </a:lnTo>
                  <a:lnTo>
                    <a:pt x="377" y="486"/>
                  </a:lnTo>
                  <a:lnTo>
                    <a:pt x="376" y="483"/>
                  </a:lnTo>
                  <a:lnTo>
                    <a:pt x="377" y="481"/>
                  </a:lnTo>
                  <a:lnTo>
                    <a:pt x="378" y="479"/>
                  </a:lnTo>
                  <a:lnTo>
                    <a:pt x="382" y="477"/>
                  </a:lnTo>
                  <a:lnTo>
                    <a:pt x="382" y="475"/>
                  </a:lnTo>
                  <a:lnTo>
                    <a:pt x="384" y="475"/>
                  </a:lnTo>
                  <a:lnTo>
                    <a:pt x="389" y="474"/>
                  </a:lnTo>
                  <a:lnTo>
                    <a:pt x="390" y="474"/>
                  </a:lnTo>
                  <a:lnTo>
                    <a:pt x="391" y="474"/>
                  </a:lnTo>
                  <a:lnTo>
                    <a:pt x="391" y="475"/>
                  </a:lnTo>
                  <a:lnTo>
                    <a:pt x="391" y="482"/>
                  </a:lnTo>
                  <a:lnTo>
                    <a:pt x="391" y="483"/>
                  </a:lnTo>
                  <a:lnTo>
                    <a:pt x="391" y="485"/>
                  </a:lnTo>
                  <a:lnTo>
                    <a:pt x="390" y="485"/>
                  </a:lnTo>
                  <a:lnTo>
                    <a:pt x="390" y="486"/>
                  </a:lnTo>
                  <a:lnTo>
                    <a:pt x="391" y="487"/>
                  </a:lnTo>
                  <a:lnTo>
                    <a:pt x="393" y="486"/>
                  </a:lnTo>
                  <a:lnTo>
                    <a:pt x="394" y="485"/>
                  </a:lnTo>
                  <a:lnTo>
                    <a:pt x="395" y="485"/>
                  </a:lnTo>
                  <a:lnTo>
                    <a:pt x="397" y="483"/>
                  </a:lnTo>
                  <a:lnTo>
                    <a:pt x="397" y="482"/>
                  </a:lnTo>
                  <a:lnTo>
                    <a:pt x="395" y="481"/>
                  </a:lnTo>
                  <a:lnTo>
                    <a:pt x="397" y="479"/>
                  </a:lnTo>
                  <a:lnTo>
                    <a:pt x="397" y="478"/>
                  </a:lnTo>
                  <a:lnTo>
                    <a:pt x="398" y="478"/>
                  </a:lnTo>
                  <a:lnTo>
                    <a:pt x="399" y="481"/>
                  </a:lnTo>
                  <a:lnTo>
                    <a:pt x="401" y="482"/>
                  </a:lnTo>
                  <a:lnTo>
                    <a:pt x="403" y="478"/>
                  </a:lnTo>
                  <a:lnTo>
                    <a:pt x="405" y="477"/>
                  </a:lnTo>
                  <a:lnTo>
                    <a:pt x="406" y="477"/>
                  </a:lnTo>
                  <a:lnTo>
                    <a:pt x="407" y="477"/>
                  </a:lnTo>
                  <a:lnTo>
                    <a:pt x="407" y="478"/>
                  </a:lnTo>
                  <a:lnTo>
                    <a:pt x="407" y="479"/>
                  </a:lnTo>
                  <a:lnTo>
                    <a:pt x="407" y="481"/>
                  </a:lnTo>
                  <a:lnTo>
                    <a:pt x="407" y="482"/>
                  </a:lnTo>
                  <a:lnTo>
                    <a:pt x="409" y="482"/>
                  </a:lnTo>
                  <a:lnTo>
                    <a:pt x="410" y="482"/>
                  </a:lnTo>
                  <a:lnTo>
                    <a:pt x="411" y="483"/>
                  </a:lnTo>
                  <a:lnTo>
                    <a:pt x="413" y="485"/>
                  </a:lnTo>
                  <a:lnTo>
                    <a:pt x="413" y="486"/>
                  </a:lnTo>
                  <a:lnTo>
                    <a:pt x="414" y="487"/>
                  </a:lnTo>
                  <a:lnTo>
                    <a:pt x="414" y="487"/>
                  </a:lnTo>
                  <a:lnTo>
                    <a:pt x="415" y="486"/>
                  </a:lnTo>
                  <a:lnTo>
                    <a:pt x="416" y="485"/>
                  </a:lnTo>
                  <a:lnTo>
                    <a:pt x="415" y="482"/>
                  </a:lnTo>
                  <a:lnTo>
                    <a:pt x="416" y="482"/>
                  </a:lnTo>
                  <a:lnTo>
                    <a:pt x="418" y="482"/>
                  </a:lnTo>
                  <a:lnTo>
                    <a:pt x="419" y="482"/>
                  </a:lnTo>
                  <a:lnTo>
                    <a:pt x="419" y="481"/>
                  </a:lnTo>
                  <a:lnTo>
                    <a:pt x="419" y="478"/>
                  </a:lnTo>
                  <a:lnTo>
                    <a:pt x="420" y="479"/>
                  </a:lnTo>
                  <a:lnTo>
                    <a:pt x="423" y="482"/>
                  </a:lnTo>
                  <a:lnTo>
                    <a:pt x="424" y="483"/>
                  </a:lnTo>
                  <a:lnTo>
                    <a:pt x="424" y="485"/>
                  </a:lnTo>
                  <a:lnTo>
                    <a:pt x="424" y="486"/>
                  </a:lnTo>
                  <a:lnTo>
                    <a:pt x="424" y="487"/>
                  </a:lnTo>
                  <a:lnTo>
                    <a:pt x="426" y="489"/>
                  </a:lnTo>
                  <a:lnTo>
                    <a:pt x="427" y="489"/>
                  </a:lnTo>
                  <a:lnTo>
                    <a:pt x="430" y="487"/>
                  </a:lnTo>
                  <a:lnTo>
                    <a:pt x="430" y="486"/>
                  </a:lnTo>
                  <a:lnTo>
                    <a:pt x="431" y="486"/>
                  </a:lnTo>
                  <a:lnTo>
                    <a:pt x="438" y="486"/>
                  </a:lnTo>
                  <a:lnTo>
                    <a:pt x="440" y="486"/>
                  </a:lnTo>
                  <a:lnTo>
                    <a:pt x="441" y="485"/>
                  </a:lnTo>
                  <a:lnTo>
                    <a:pt x="443" y="482"/>
                  </a:lnTo>
                  <a:lnTo>
                    <a:pt x="441" y="481"/>
                  </a:lnTo>
                  <a:lnTo>
                    <a:pt x="441" y="482"/>
                  </a:lnTo>
                  <a:lnTo>
                    <a:pt x="440" y="482"/>
                  </a:lnTo>
                  <a:lnTo>
                    <a:pt x="439" y="481"/>
                  </a:lnTo>
                  <a:lnTo>
                    <a:pt x="436" y="478"/>
                  </a:lnTo>
                  <a:lnTo>
                    <a:pt x="438" y="478"/>
                  </a:lnTo>
                  <a:lnTo>
                    <a:pt x="436" y="477"/>
                  </a:lnTo>
                  <a:lnTo>
                    <a:pt x="436" y="475"/>
                  </a:lnTo>
                  <a:lnTo>
                    <a:pt x="435" y="475"/>
                  </a:lnTo>
                  <a:lnTo>
                    <a:pt x="434" y="477"/>
                  </a:lnTo>
                  <a:lnTo>
                    <a:pt x="434" y="475"/>
                  </a:lnTo>
                  <a:lnTo>
                    <a:pt x="431" y="474"/>
                  </a:lnTo>
                  <a:lnTo>
                    <a:pt x="430" y="474"/>
                  </a:lnTo>
                  <a:lnTo>
                    <a:pt x="430" y="473"/>
                  </a:lnTo>
                  <a:lnTo>
                    <a:pt x="431" y="473"/>
                  </a:lnTo>
                  <a:lnTo>
                    <a:pt x="432" y="472"/>
                  </a:lnTo>
                  <a:lnTo>
                    <a:pt x="434" y="470"/>
                  </a:lnTo>
                  <a:lnTo>
                    <a:pt x="432" y="469"/>
                  </a:lnTo>
                  <a:lnTo>
                    <a:pt x="432" y="468"/>
                  </a:lnTo>
                  <a:lnTo>
                    <a:pt x="432" y="466"/>
                  </a:lnTo>
                  <a:lnTo>
                    <a:pt x="432" y="465"/>
                  </a:lnTo>
                  <a:lnTo>
                    <a:pt x="432" y="464"/>
                  </a:lnTo>
                  <a:lnTo>
                    <a:pt x="434" y="458"/>
                  </a:lnTo>
                  <a:lnTo>
                    <a:pt x="434" y="456"/>
                  </a:lnTo>
                  <a:lnTo>
                    <a:pt x="432" y="456"/>
                  </a:lnTo>
                  <a:lnTo>
                    <a:pt x="432" y="454"/>
                  </a:lnTo>
                  <a:lnTo>
                    <a:pt x="432" y="453"/>
                  </a:lnTo>
                  <a:lnTo>
                    <a:pt x="432" y="452"/>
                  </a:lnTo>
                  <a:lnTo>
                    <a:pt x="432" y="450"/>
                  </a:lnTo>
                  <a:lnTo>
                    <a:pt x="431" y="450"/>
                  </a:lnTo>
                  <a:lnTo>
                    <a:pt x="430" y="450"/>
                  </a:lnTo>
                  <a:lnTo>
                    <a:pt x="428" y="449"/>
                  </a:lnTo>
                  <a:lnTo>
                    <a:pt x="428" y="448"/>
                  </a:lnTo>
                  <a:lnTo>
                    <a:pt x="427" y="447"/>
                  </a:lnTo>
                  <a:lnTo>
                    <a:pt x="426" y="447"/>
                  </a:lnTo>
                  <a:lnTo>
                    <a:pt x="423" y="447"/>
                  </a:lnTo>
                  <a:lnTo>
                    <a:pt x="422" y="447"/>
                  </a:lnTo>
                  <a:lnTo>
                    <a:pt x="420" y="447"/>
                  </a:lnTo>
                  <a:lnTo>
                    <a:pt x="419" y="444"/>
                  </a:lnTo>
                  <a:lnTo>
                    <a:pt x="418" y="443"/>
                  </a:lnTo>
                  <a:lnTo>
                    <a:pt x="415" y="443"/>
                  </a:lnTo>
                  <a:lnTo>
                    <a:pt x="415" y="443"/>
                  </a:lnTo>
                  <a:lnTo>
                    <a:pt x="414" y="443"/>
                  </a:lnTo>
                  <a:lnTo>
                    <a:pt x="414" y="441"/>
                  </a:lnTo>
                  <a:lnTo>
                    <a:pt x="414" y="441"/>
                  </a:lnTo>
                  <a:lnTo>
                    <a:pt x="413" y="441"/>
                  </a:lnTo>
                  <a:lnTo>
                    <a:pt x="411" y="440"/>
                  </a:lnTo>
                  <a:lnTo>
                    <a:pt x="411" y="439"/>
                  </a:lnTo>
                  <a:lnTo>
                    <a:pt x="413" y="439"/>
                  </a:lnTo>
                  <a:lnTo>
                    <a:pt x="413" y="435"/>
                  </a:lnTo>
                  <a:lnTo>
                    <a:pt x="414" y="433"/>
                  </a:lnTo>
                  <a:lnTo>
                    <a:pt x="414" y="432"/>
                  </a:lnTo>
                  <a:lnTo>
                    <a:pt x="414" y="431"/>
                  </a:lnTo>
                  <a:lnTo>
                    <a:pt x="414" y="429"/>
                  </a:lnTo>
                  <a:lnTo>
                    <a:pt x="413" y="429"/>
                  </a:lnTo>
                  <a:lnTo>
                    <a:pt x="413" y="428"/>
                  </a:lnTo>
                  <a:lnTo>
                    <a:pt x="411" y="428"/>
                  </a:lnTo>
                  <a:lnTo>
                    <a:pt x="411" y="429"/>
                  </a:lnTo>
                  <a:lnTo>
                    <a:pt x="410" y="431"/>
                  </a:lnTo>
                  <a:lnTo>
                    <a:pt x="409" y="431"/>
                  </a:lnTo>
                  <a:lnTo>
                    <a:pt x="407" y="427"/>
                  </a:lnTo>
                  <a:lnTo>
                    <a:pt x="407" y="425"/>
                  </a:lnTo>
                  <a:lnTo>
                    <a:pt x="409" y="425"/>
                  </a:lnTo>
                  <a:lnTo>
                    <a:pt x="410" y="425"/>
                  </a:lnTo>
                  <a:lnTo>
                    <a:pt x="411" y="424"/>
                  </a:lnTo>
                  <a:lnTo>
                    <a:pt x="411" y="423"/>
                  </a:lnTo>
                  <a:lnTo>
                    <a:pt x="411" y="418"/>
                  </a:lnTo>
                  <a:lnTo>
                    <a:pt x="411" y="416"/>
                  </a:lnTo>
                  <a:lnTo>
                    <a:pt x="413" y="415"/>
                  </a:lnTo>
                  <a:lnTo>
                    <a:pt x="413" y="414"/>
                  </a:lnTo>
                  <a:lnTo>
                    <a:pt x="413" y="412"/>
                  </a:lnTo>
                  <a:lnTo>
                    <a:pt x="413" y="411"/>
                  </a:lnTo>
                  <a:lnTo>
                    <a:pt x="411" y="410"/>
                  </a:lnTo>
                  <a:lnTo>
                    <a:pt x="411" y="408"/>
                  </a:lnTo>
                  <a:lnTo>
                    <a:pt x="410" y="408"/>
                  </a:lnTo>
                  <a:lnTo>
                    <a:pt x="409" y="408"/>
                  </a:lnTo>
                  <a:lnTo>
                    <a:pt x="407" y="408"/>
                  </a:lnTo>
                  <a:lnTo>
                    <a:pt x="407" y="410"/>
                  </a:lnTo>
                  <a:lnTo>
                    <a:pt x="406" y="411"/>
                  </a:lnTo>
                  <a:lnTo>
                    <a:pt x="406" y="411"/>
                  </a:lnTo>
                  <a:lnTo>
                    <a:pt x="405" y="412"/>
                  </a:lnTo>
                  <a:lnTo>
                    <a:pt x="403" y="412"/>
                  </a:lnTo>
                  <a:lnTo>
                    <a:pt x="402" y="412"/>
                  </a:lnTo>
                  <a:lnTo>
                    <a:pt x="402" y="411"/>
                  </a:lnTo>
                  <a:lnTo>
                    <a:pt x="401" y="411"/>
                  </a:lnTo>
                  <a:lnTo>
                    <a:pt x="401" y="410"/>
                  </a:lnTo>
                  <a:lnTo>
                    <a:pt x="401" y="408"/>
                  </a:lnTo>
                  <a:lnTo>
                    <a:pt x="401" y="407"/>
                  </a:lnTo>
                  <a:lnTo>
                    <a:pt x="399" y="406"/>
                  </a:lnTo>
                  <a:lnTo>
                    <a:pt x="398" y="406"/>
                  </a:lnTo>
                  <a:lnTo>
                    <a:pt x="397" y="406"/>
                  </a:lnTo>
                  <a:lnTo>
                    <a:pt x="397" y="404"/>
                  </a:lnTo>
                  <a:lnTo>
                    <a:pt x="397" y="403"/>
                  </a:lnTo>
                  <a:lnTo>
                    <a:pt x="395" y="402"/>
                  </a:lnTo>
                  <a:lnTo>
                    <a:pt x="394" y="402"/>
                  </a:lnTo>
                  <a:lnTo>
                    <a:pt x="393" y="399"/>
                  </a:lnTo>
                  <a:lnTo>
                    <a:pt x="391" y="399"/>
                  </a:lnTo>
                  <a:lnTo>
                    <a:pt x="390" y="400"/>
                  </a:lnTo>
                  <a:lnTo>
                    <a:pt x="389" y="400"/>
                  </a:lnTo>
                  <a:lnTo>
                    <a:pt x="389" y="399"/>
                  </a:lnTo>
                  <a:lnTo>
                    <a:pt x="388" y="396"/>
                  </a:lnTo>
                  <a:lnTo>
                    <a:pt x="388" y="395"/>
                  </a:lnTo>
                  <a:lnTo>
                    <a:pt x="386" y="393"/>
                  </a:lnTo>
                  <a:lnTo>
                    <a:pt x="388" y="390"/>
                  </a:lnTo>
                  <a:lnTo>
                    <a:pt x="389" y="387"/>
                  </a:lnTo>
                  <a:lnTo>
                    <a:pt x="390" y="385"/>
                  </a:lnTo>
                  <a:lnTo>
                    <a:pt x="390" y="382"/>
                  </a:lnTo>
                  <a:lnTo>
                    <a:pt x="390" y="379"/>
                  </a:lnTo>
                  <a:lnTo>
                    <a:pt x="391" y="378"/>
                  </a:lnTo>
                  <a:lnTo>
                    <a:pt x="393" y="375"/>
                  </a:lnTo>
                  <a:lnTo>
                    <a:pt x="393" y="374"/>
                  </a:lnTo>
                  <a:lnTo>
                    <a:pt x="393" y="373"/>
                  </a:lnTo>
                  <a:lnTo>
                    <a:pt x="390" y="371"/>
                  </a:lnTo>
                  <a:lnTo>
                    <a:pt x="390" y="370"/>
                  </a:lnTo>
                  <a:lnTo>
                    <a:pt x="390" y="369"/>
                  </a:lnTo>
                  <a:lnTo>
                    <a:pt x="391" y="367"/>
                  </a:lnTo>
                  <a:lnTo>
                    <a:pt x="391" y="366"/>
                  </a:lnTo>
                  <a:lnTo>
                    <a:pt x="393" y="365"/>
                  </a:lnTo>
                  <a:lnTo>
                    <a:pt x="393" y="364"/>
                  </a:lnTo>
                  <a:lnTo>
                    <a:pt x="390" y="364"/>
                  </a:lnTo>
                  <a:lnTo>
                    <a:pt x="389" y="362"/>
                  </a:lnTo>
                  <a:lnTo>
                    <a:pt x="389" y="361"/>
                  </a:lnTo>
                  <a:lnTo>
                    <a:pt x="389" y="358"/>
                  </a:lnTo>
                  <a:lnTo>
                    <a:pt x="388" y="357"/>
                  </a:lnTo>
                  <a:lnTo>
                    <a:pt x="388" y="356"/>
                  </a:lnTo>
                  <a:lnTo>
                    <a:pt x="386" y="356"/>
                  </a:lnTo>
                  <a:lnTo>
                    <a:pt x="386" y="354"/>
                  </a:lnTo>
                  <a:lnTo>
                    <a:pt x="385" y="354"/>
                  </a:lnTo>
                  <a:lnTo>
                    <a:pt x="384" y="356"/>
                  </a:lnTo>
                  <a:lnTo>
                    <a:pt x="382" y="360"/>
                  </a:lnTo>
                  <a:lnTo>
                    <a:pt x="380" y="360"/>
                  </a:lnTo>
                  <a:lnTo>
                    <a:pt x="378" y="358"/>
                  </a:lnTo>
                  <a:lnTo>
                    <a:pt x="377" y="358"/>
                  </a:lnTo>
                  <a:lnTo>
                    <a:pt x="376" y="357"/>
                  </a:lnTo>
                  <a:lnTo>
                    <a:pt x="374" y="356"/>
                  </a:lnTo>
                  <a:lnTo>
                    <a:pt x="373" y="353"/>
                  </a:lnTo>
                  <a:lnTo>
                    <a:pt x="372" y="352"/>
                  </a:lnTo>
                  <a:lnTo>
                    <a:pt x="372" y="350"/>
                  </a:lnTo>
                  <a:lnTo>
                    <a:pt x="370" y="350"/>
                  </a:lnTo>
                  <a:lnTo>
                    <a:pt x="370" y="348"/>
                  </a:lnTo>
                  <a:lnTo>
                    <a:pt x="370" y="346"/>
                  </a:lnTo>
                  <a:lnTo>
                    <a:pt x="370" y="346"/>
                  </a:lnTo>
                  <a:lnTo>
                    <a:pt x="369" y="346"/>
                  </a:lnTo>
                  <a:lnTo>
                    <a:pt x="369" y="345"/>
                  </a:lnTo>
                  <a:lnTo>
                    <a:pt x="368" y="344"/>
                  </a:lnTo>
                  <a:lnTo>
                    <a:pt x="365" y="344"/>
                  </a:lnTo>
                  <a:lnTo>
                    <a:pt x="361" y="344"/>
                  </a:lnTo>
                  <a:lnTo>
                    <a:pt x="356" y="341"/>
                  </a:lnTo>
                  <a:lnTo>
                    <a:pt x="355" y="341"/>
                  </a:lnTo>
                  <a:lnTo>
                    <a:pt x="353" y="341"/>
                  </a:lnTo>
                  <a:lnTo>
                    <a:pt x="352" y="345"/>
                  </a:lnTo>
                  <a:lnTo>
                    <a:pt x="352" y="346"/>
                  </a:lnTo>
                  <a:lnTo>
                    <a:pt x="352" y="346"/>
                  </a:lnTo>
                  <a:lnTo>
                    <a:pt x="352" y="348"/>
                  </a:lnTo>
                  <a:lnTo>
                    <a:pt x="351" y="348"/>
                  </a:lnTo>
                  <a:lnTo>
                    <a:pt x="351" y="346"/>
                  </a:lnTo>
                  <a:lnTo>
                    <a:pt x="348" y="344"/>
                  </a:lnTo>
                  <a:lnTo>
                    <a:pt x="349" y="342"/>
                  </a:lnTo>
                  <a:lnTo>
                    <a:pt x="349" y="341"/>
                  </a:lnTo>
                  <a:lnTo>
                    <a:pt x="349" y="340"/>
                  </a:lnTo>
                  <a:lnTo>
                    <a:pt x="348" y="340"/>
                  </a:lnTo>
                  <a:lnTo>
                    <a:pt x="347" y="340"/>
                  </a:lnTo>
                  <a:lnTo>
                    <a:pt x="347" y="341"/>
                  </a:lnTo>
                  <a:lnTo>
                    <a:pt x="345" y="342"/>
                  </a:lnTo>
                  <a:lnTo>
                    <a:pt x="344" y="344"/>
                  </a:lnTo>
                  <a:lnTo>
                    <a:pt x="343" y="344"/>
                  </a:lnTo>
                  <a:lnTo>
                    <a:pt x="343" y="342"/>
                  </a:lnTo>
                  <a:lnTo>
                    <a:pt x="343" y="341"/>
                  </a:lnTo>
                  <a:lnTo>
                    <a:pt x="343" y="340"/>
                  </a:lnTo>
                  <a:lnTo>
                    <a:pt x="344" y="340"/>
                  </a:lnTo>
                  <a:lnTo>
                    <a:pt x="345" y="339"/>
                  </a:lnTo>
                  <a:lnTo>
                    <a:pt x="345" y="336"/>
                  </a:lnTo>
                  <a:lnTo>
                    <a:pt x="345" y="335"/>
                  </a:lnTo>
                  <a:lnTo>
                    <a:pt x="345" y="333"/>
                  </a:lnTo>
                  <a:lnTo>
                    <a:pt x="344" y="333"/>
                  </a:lnTo>
                  <a:lnTo>
                    <a:pt x="341" y="335"/>
                  </a:lnTo>
                  <a:lnTo>
                    <a:pt x="340" y="335"/>
                  </a:lnTo>
                  <a:lnTo>
                    <a:pt x="340" y="336"/>
                  </a:lnTo>
                  <a:lnTo>
                    <a:pt x="339" y="336"/>
                  </a:lnTo>
                  <a:lnTo>
                    <a:pt x="337" y="336"/>
                  </a:lnTo>
                  <a:lnTo>
                    <a:pt x="336" y="336"/>
                  </a:lnTo>
                  <a:lnTo>
                    <a:pt x="335" y="335"/>
                  </a:lnTo>
                  <a:lnTo>
                    <a:pt x="335" y="333"/>
                  </a:lnTo>
                  <a:lnTo>
                    <a:pt x="335" y="332"/>
                  </a:lnTo>
                  <a:lnTo>
                    <a:pt x="334" y="332"/>
                  </a:lnTo>
                  <a:lnTo>
                    <a:pt x="332" y="333"/>
                  </a:lnTo>
                  <a:lnTo>
                    <a:pt x="331" y="335"/>
                  </a:lnTo>
                  <a:lnTo>
                    <a:pt x="330" y="335"/>
                  </a:lnTo>
                  <a:lnTo>
                    <a:pt x="330" y="333"/>
                  </a:lnTo>
                  <a:lnTo>
                    <a:pt x="330" y="329"/>
                  </a:lnTo>
                  <a:lnTo>
                    <a:pt x="330" y="328"/>
                  </a:lnTo>
                  <a:lnTo>
                    <a:pt x="328" y="327"/>
                  </a:lnTo>
                  <a:lnTo>
                    <a:pt x="324" y="327"/>
                  </a:lnTo>
                  <a:lnTo>
                    <a:pt x="323" y="327"/>
                  </a:lnTo>
                  <a:lnTo>
                    <a:pt x="320" y="325"/>
                  </a:lnTo>
                  <a:lnTo>
                    <a:pt x="319" y="323"/>
                  </a:lnTo>
                  <a:lnTo>
                    <a:pt x="319" y="321"/>
                  </a:lnTo>
                  <a:lnTo>
                    <a:pt x="318" y="320"/>
                  </a:lnTo>
                  <a:lnTo>
                    <a:pt x="316" y="319"/>
                  </a:lnTo>
                  <a:lnTo>
                    <a:pt x="314" y="316"/>
                  </a:lnTo>
                  <a:lnTo>
                    <a:pt x="311" y="315"/>
                  </a:lnTo>
                  <a:lnTo>
                    <a:pt x="305" y="315"/>
                  </a:lnTo>
                  <a:lnTo>
                    <a:pt x="303" y="315"/>
                  </a:lnTo>
                  <a:lnTo>
                    <a:pt x="303" y="313"/>
                  </a:lnTo>
                  <a:lnTo>
                    <a:pt x="302" y="313"/>
                  </a:lnTo>
                  <a:lnTo>
                    <a:pt x="301" y="315"/>
                  </a:lnTo>
                  <a:lnTo>
                    <a:pt x="299" y="315"/>
                  </a:lnTo>
                  <a:lnTo>
                    <a:pt x="297" y="315"/>
                  </a:lnTo>
                  <a:lnTo>
                    <a:pt x="295" y="315"/>
                  </a:lnTo>
                  <a:lnTo>
                    <a:pt x="293" y="319"/>
                  </a:lnTo>
                  <a:lnTo>
                    <a:pt x="291" y="319"/>
                  </a:lnTo>
                  <a:lnTo>
                    <a:pt x="290" y="319"/>
                  </a:lnTo>
                  <a:lnTo>
                    <a:pt x="289" y="317"/>
                  </a:lnTo>
                  <a:lnTo>
                    <a:pt x="287" y="316"/>
                  </a:lnTo>
                  <a:lnTo>
                    <a:pt x="287" y="317"/>
                  </a:lnTo>
                  <a:lnTo>
                    <a:pt x="283" y="321"/>
                  </a:lnTo>
                  <a:lnTo>
                    <a:pt x="283" y="323"/>
                  </a:lnTo>
                  <a:lnTo>
                    <a:pt x="281" y="323"/>
                  </a:lnTo>
                  <a:lnTo>
                    <a:pt x="280" y="323"/>
                  </a:lnTo>
                  <a:lnTo>
                    <a:pt x="273" y="321"/>
                  </a:lnTo>
                  <a:lnTo>
                    <a:pt x="272" y="320"/>
                  </a:lnTo>
                  <a:lnTo>
                    <a:pt x="270" y="320"/>
                  </a:lnTo>
                  <a:lnTo>
                    <a:pt x="270" y="321"/>
                  </a:lnTo>
                  <a:lnTo>
                    <a:pt x="270" y="323"/>
                  </a:lnTo>
                  <a:lnTo>
                    <a:pt x="272" y="323"/>
                  </a:lnTo>
                  <a:lnTo>
                    <a:pt x="270" y="324"/>
                  </a:lnTo>
                  <a:lnTo>
                    <a:pt x="270" y="323"/>
                  </a:lnTo>
                  <a:lnTo>
                    <a:pt x="269" y="324"/>
                  </a:lnTo>
                  <a:lnTo>
                    <a:pt x="269" y="323"/>
                  </a:lnTo>
                  <a:lnTo>
                    <a:pt x="268" y="324"/>
                  </a:lnTo>
                  <a:lnTo>
                    <a:pt x="266" y="324"/>
                  </a:lnTo>
                  <a:lnTo>
                    <a:pt x="264" y="323"/>
                  </a:lnTo>
                  <a:lnTo>
                    <a:pt x="262" y="321"/>
                  </a:lnTo>
                  <a:lnTo>
                    <a:pt x="260" y="320"/>
                  </a:lnTo>
                  <a:lnTo>
                    <a:pt x="260" y="321"/>
                  </a:lnTo>
                  <a:lnTo>
                    <a:pt x="258" y="323"/>
                  </a:lnTo>
                  <a:lnTo>
                    <a:pt x="257" y="321"/>
                  </a:lnTo>
                  <a:lnTo>
                    <a:pt x="256" y="323"/>
                  </a:lnTo>
                  <a:lnTo>
                    <a:pt x="257" y="324"/>
                  </a:lnTo>
                  <a:lnTo>
                    <a:pt x="257" y="327"/>
                  </a:lnTo>
                  <a:lnTo>
                    <a:pt x="257" y="328"/>
                  </a:lnTo>
                  <a:lnTo>
                    <a:pt x="257" y="329"/>
                  </a:lnTo>
                  <a:lnTo>
                    <a:pt x="256" y="329"/>
                  </a:lnTo>
                  <a:lnTo>
                    <a:pt x="256" y="329"/>
                  </a:lnTo>
                  <a:lnTo>
                    <a:pt x="255" y="328"/>
                  </a:lnTo>
                  <a:lnTo>
                    <a:pt x="255" y="327"/>
                  </a:lnTo>
                  <a:lnTo>
                    <a:pt x="253" y="327"/>
                  </a:lnTo>
                  <a:lnTo>
                    <a:pt x="252" y="325"/>
                  </a:lnTo>
                  <a:lnTo>
                    <a:pt x="252" y="327"/>
                  </a:lnTo>
                  <a:lnTo>
                    <a:pt x="252" y="328"/>
                  </a:lnTo>
                  <a:lnTo>
                    <a:pt x="249" y="329"/>
                  </a:lnTo>
                  <a:lnTo>
                    <a:pt x="249" y="331"/>
                  </a:lnTo>
                  <a:lnTo>
                    <a:pt x="249" y="332"/>
                  </a:lnTo>
                  <a:lnTo>
                    <a:pt x="248" y="332"/>
                  </a:lnTo>
                  <a:lnTo>
                    <a:pt x="247" y="333"/>
                  </a:lnTo>
                  <a:lnTo>
                    <a:pt x="240" y="335"/>
                  </a:lnTo>
                  <a:lnTo>
                    <a:pt x="239" y="335"/>
                  </a:lnTo>
                  <a:lnTo>
                    <a:pt x="236" y="335"/>
                  </a:lnTo>
                  <a:lnTo>
                    <a:pt x="235" y="335"/>
                  </a:lnTo>
                  <a:lnTo>
                    <a:pt x="233" y="336"/>
                  </a:lnTo>
                  <a:lnTo>
                    <a:pt x="232" y="336"/>
                  </a:lnTo>
                  <a:lnTo>
                    <a:pt x="231" y="336"/>
                  </a:lnTo>
                  <a:lnTo>
                    <a:pt x="230" y="339"/>
                  </a:lnTo>
                  <a:lnTo>
                    <a:pt x="230" y="341"/>
                  </a:lnTo>
                  <a:lnTo>
                    <a:pt x="230" y="344"/>
                  </a:lnTo>
                  <a:lnTo>
                    <a:pt x="228" y="346"/>
                  </a:lnTo>
                  <a:lnTo>
                    <a:pt x="228" y="346"/>
                  </a:lnTo>
                  <a:lnTo>
                    <a:pt x="227" y="348"/>
                  </a:lnTo>
                  <a:lnTo>
                    <a:pt x="226" y="349"/>
                  </a:lnTo>
                  <a:lnTo>
                    <a:pt x="224" y="350"/>
                  </a:lnTo>
                  <a:lnTo>
                    <a:pt x="224" y="353"/>
                  </a:lnTo>
                  <a:lnTo>
                    <a:pt x="224" y="354"/>
                  </a:lnTo>
                  <a:lnTo>
                    <a:pt x="222" y="356"/>
                  </a:lnTo>
                  <a:lnTo>
                    <a:pt x="220" y="356"/>
                  </a:lnTo>
                  <a:lnTo>
                    <a:pt x="216" y="356"/>
                  </a:lnTo>
                  <a:lnTo>
                    <a:pt x="212" y="356"/>
                  </a:lnTo>
                  <a:lnTo>
                    <a:pt x="210" y="356"/>
                  </a:lnTo>
                  <a:lnTo>
                    <a:pt x="208" y="356"/>
                  </a:lnTo>
                  <a:lnTo>
                    <a:pt x="207" y="357"/>
                  </a:lnTo>
                  <a:lnTo>
                    <a:pt x="203" y="357"/>
                  </a:lnTo>
                  <a:lnTo>
                    <a:pt x="201" y="358"/>
                  </a:lnTo>
                  <a:lnTo>
                    <a:pt x="173" y="362"/>
                  </a:lnTo>
                  <a:lnTo>
                    <a:pt x="170" y="364"/>
                  </a:lnTo>
                  <a:lnTo>
                    <a:pt x="165" y="373"/>
                  </a:lnTo>
                  <a:lnTo>
                    <a:pt x="162" y="375"/>
                  </a:lnTo>
                  <a:lnTo>
                    <a:pt x="160" y="377"/>
                  </a:lnTo>
                  <a:lnTo>
                    <a:pt x="156" y="378"/>
                  </a:lnTo>
                  <a:lnTo>
                    <a:pt x="154" y="378"/>
                  </a:lnTo>
                  <a:lnTo>
                    <a:pt x="153" y="378"/>
                  </a:lnTo>
                  <a:lnTo>
                    <a:pt x="152" y="377"/>
                  </a:lnTo>
                  <a:lnTo>
                    <a:pt x="151" y="375"/>
                  </a:lnTo>
                  <a:lnTo>
                    <a:pt x="149" y="371"/>
                  </a:lnTo>
                  <a:lnTo>
                    <a:pt x="148" y="370"/>
                  </a:lnTo>
                  <a:lnTo>
                    <a:pt x="143" y="369"/>
                  </a:lnTo>
                  <a:lnTo>
                    <a:pt x="141" y="367"/>
                  </a:lnTo>
                  <a:lnTo>
                    <a:pt x="140" y="366"/>
                  </a:lnTo>
                  <a:lnTo>
                    <a:pt x="140" y="365"/>
                  </a:lnTo>
                  <a:lnTo>
                    <a:pt x="140" y="364"/>
                  </a:lnTo>
                  <a:lnTo>
                    <a:pt x="139" y="362"/>
                  </a:lnTo>
                  <a:lnTo>
                    <a:pt x="139" y="361"/>
                  </a:lnTo>
                  <a:lnTo>
                    <a:pt x="136" y="360"/>
                  </a:lnTo>
                  <a:lnTo>
                    <a:pt x="135" y="358"/>
                  </a:lnTo>
                  <a:lnTo>
                    <a:pt x="133" y="358"/>
                  </a:lnTo>
                  <a:lnTo>
                    <a:pt x="131" y="358"/>
                  </a:lnTo>
                  <a:lnTo>
                    <a:pt x="128" y="357"/>
                  </a:lnTo>
                  <a:lnTo>
                    <a:pt x="127" y="357"/>
                  </a:lnTo>
                  <a:lnTo>
                    <a:pt x="126" y="358"/>
                  </a:lnTo>
                  <a:lnTo>
                    <a:pt x="123" y="360"/>
                  </a:lnTo>
                  <a:lnTo>
                    <a:pt x="120" y="360"/>
                  </a:lnTo>
                  <a:lnTo>
                    <a:pt x="116" y="362"/>
                  </a:lnTo>
                  <a:lnTo>
                    <a:pt x="115" y="362"/>
                  </a:lnTo>
                  <a:lnTo>
                    <a:pt x="111" y="361"/>
                  </a:lnTo>
                  <a:lnTo>
                    <a:pt x="108" y="358"/>
                  </a:lnTo>
                  <a:lnTo>
                    <a:pt x="107" y="358"/>
                  </a:lnTo>
                  <a:lnTo>
                    <a:pt x="104" y="357"/>
                  </a:lnTo>
                  <a:lnTo>
                    <a:pt x="103" y="357"/>
                  </a:lnTo>
                  <a:lnTo>
                    <a:pt x="102" y="357"/>
                  </a:lnTo>
                  <a:lnTo>
                    <a:pt x="97" y="358"/>
                  </a:lnTo>
                  <a:lnTo>
                    <a:pt x="95" y="358"/>
                  </a:lnTo>
                  <a:lnTo>
                    <a:pt x="95" y="357"/>
                  </a:lnTo>
                  <a:lnTo>
                    <a:pt x="93" y="354"/>
                  </a:lnTo>
                  <a:lnTo>
                    <a:pt x="91" y="354"/>
                  </a:lnTo>
                  <a:lnTo>
                    <a:pt x="87" y="354"/>
                  </a:lnTo>
                  <a:lnTo>
                    <a:pt x="86" y="354"/>
                  </a:lnTo>
                  <a:lnTo>
                    <a:pt x="83" y="353"/>
                  </a:lnTo>
                  <a:lnTo>
                    <a:pt x="79" y="353"/>
                  </a:lnTo>
                  <a:lnTo>
                    <a:pt x="77" y="353"/>
                  </a:lnTo>
                  <a:lnTo>
                    <a:pt x="75" y="353"/>
                  </a:lnTo>
                  <a:lnTo>
                    <a:pt x="75" y="354"/>
                  </a:lnTo>
                  <a:lnTo>
                    <a:pt x="74" y="356"/>
                  </a:lnTo>
                  <a:lnTo>
                    <a:pt x="73" y="356"/>
                  </a:lnTo>
                  <a:lnTo>
                    <a:pt x="69" y="354"/>
                  </a:lnTo>
                  <a:lnTo>
                    <a:pt x="68" y="354"/>
                  </a:lnTo>
                  <a:lnTo>
                    <a:pt x="68" y="352"/>
                  </a:lnTo>
                  <a:lnTo>
                    <a:pt x="65" y="350"/>
                  </a:lnTo>
                  <a:lnTo>
                    <a:pt x="62" y="346"/>
                  </a:lnTo>
                  <a:lnTo>
                    <a:pt x="61" y="346"/>
                  </a:lnTo>
                  <a:lnTo>
                    <a:pt x="57" y="346"/>
                  </a:lnTo>
                  <a:lnTo>
                    <a:pt x="56" y="346"/>
                  </a:lnTo>
                  <a:lnTo>
                    <a:pt x="54" y="346"/>
                  </a:lnTo>
                  <a:lnTo>
                    <a:pt x="53" y="346"/>
                  </a:lnTo>
                  <a:lnTo>
                    <a:pt x="52" y="352"/>
                  </a:lnTo>
                  <a:lnTo>
                    <a:pt x="52" y="353"/>
                  </a:lnTo>
                  <a:lnTo>
                    <a:pt x="49" y="354"/>
                  </a:lnTo>
                  <a:lnTo>
                    <a:pt x="48" y="354"/>
                  </a:lnTo>
                  <a:lnTo>
                    <a:pt x="47" y="354"/>
                  </a:lnTo>
                  <a:lnTo>
                    <a:pt x="45" y="353"/>
                  </a:lnTo>
                  <a:lnTo>
                    <a:pt x="44" y="353"/>
                  </a:lnTo>
                  <a:lnTo>
                    <a:pt x="43" y="354"/>
                  </a:lnTo>
                  <a:lnTo>
                    <a:pt x="44" y="356"/>
                  </a:lnTo>
                  <a:lnTo>
                    <a:pt x="43" y="357"/>
                  </a:lnTo>
                  <a:lnTo>
                    <a:pt x="41" y="357"/>
                  </a:lnTo>
                  <a:lnTo>
                    <a:pt x="41" y="358"/>
                  </a:lnTo>
                  <a:lnTo>
                    <a:pt x="39" y="356"/>
                  </a:lnTo>
                  <a:lnTo>
                    <a:pt x="39" y="354"/>
                  </a:lnTo>
                  <a:lnTo>
                    <a:pt x="39" y="353"/>
                  </a:lnTo>
                  <a:lnTo>
                    <a:pt x="40" y="352"/>
                  </a:lnTo>
                  <a:lnTo>
                    <a:pt x="40" y="350"/>
                  </a:lnTo>
                  <a:lnTo>
                    <a:pt x="40" y="349"/>
                  </a:lnTo>
                  <a:lnTo>
                    <a:pt x="39" y="348"/>
                  </a:lnTo>
                  <a:lnTo>
                    <a:pt x="39" y="346"/>
                  </a:lnTo>
                  <a:lnTo>
                    <a:pt x="36" y="346"/>
                  </a:lnTo>
                  <a:lnTo>
                    <a:pt x="36" y="345"/>
                  </a:lnTo>
                  <a:lnTo>
                    <a:pt x="35" y="345"/>
                  </a:lnTo>
                  <a:lnTo>
                    <a:pt x="35" y="344"/>
                  </a:lnTo>
                  <a:lnTo>
                    <a:pt x="33" y="345"/>
                  </a:lnTo>
                  <a:lnTo>
                    <a:pt x="32" y="345"/>
                  </a:lnTo>
                  <a:lnTo>
                    <a:pt x="31" y="345"/>
                  </a:lnTo>
                  <a:lnTo>
                    <a:pt x="27" y="345"/>
                  </a:lnTo>
                  <a:lnTo>
                    <a:pt x="27" y="346"/>
                  </a:lnTo>
                  <a:lnTo>
                    <a:pt x="25" y="345"/>
                  </a:lnTo>
                  <a:lnTo>
                    <a:pt x="25" y="344"/>
                  </a:lnTo>
                  <a:lnTo>
                    <a:pt x="24" y="341"/>
                  </a:lnTo>
                  <a:lnTo>
                    <a:pt x="23" y="339"/>
                  </a:lnTo>
                  <a:lnTo>
                    <a:pt x="19" y="333"/>
                  </a:lnTo>
                  <a:lnTo>
                    <a:pt x="18" y="335"/>
                  </a:lnTo>
                  <a:lnTo>
                    <a:pt x="16" y="335"/>
                  </a:lnTo>
                  <a:lnTo>
                    <a:pt x="15" y="333"/>
                  </a:lnTo>
                  <a:lnTo>
                    <a:pt x="14" y="333"/>
                  </a:lnTo>
                  <a:lnTo>
                    <a:pt x="12" y="335"/>
                  </a:lnTo>
                  <a:lnTo>
                    <a:pt x="12" y="333"/>
                  </a:lnTo>
                  <a:lnTo>
                    <a:pt x="10" y="329"/>
                  </a:lnTo>
                  <a:lnTo>
                    <a:pt x="8" y="327"/>
                  </a:lnTo>
                  <a:lnTo>
                    <a:pt x="8" y="325"/>
                  </a:lnTo>
                  <a:lnTo>
                    <a:pt x="8" y="324"/>
                  </a:lnTo>
                  <a:lnTo>
                    <a:pt x="6" y="324"/>
                  </a:lnTo>
                  <a:lnTo>
                    <a:pt x="6" y="323"/>
                  </a:lnTo>
                  <a:lnTo>
                    <a:pt x="7" y="320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3" y="319"/>
                  </a:lnTo>
                  <a:lnTo>
                    <a:pt x="2" y="320"/>
                  </a:lnTo>
                  <a:lnTo>
                    <a:pt x="0" y="320"/>
                  </a:lnTo>
                  <a:lnTo>
                    <a:pt x="0" y="315"/>
                  </a:lnTo>
                  <a:lnTo>
                    <a:pt x="0" y="313"/>
                  </a:lnTo>
                  <a:lnTo>
                    <a:pt x="2" y="312"/>
                  </a:lnTo>
                  <a:lnTo>
                    <a:pt x="0" y="308"/>
                  </a:lnTo>
                  <a:lnTo>
                    <a:pt x="0" y="307"/>
                  </a:lnTo>
                  <a:lnTo>
                    <a:pt x="2" y="306"/>
                  </a:lnTo>
                  <a:lnTo>
                    <a:pt x="4" y="302"/>
                  </a:lnTo>
                  <a:lnTo>
                    <a:pt x="4" y="300"/>
                  </a:lnTo>
                  <a:lnTo>
                    <a:pt x="6" y="299"/>
                  </a:lnTo>
                  <a:lnTo>
                    <a:pt x="7" y="298"/>
                  </a:lnTo>
                  <a:lnTo>
                    <a:pt x="8" y="298"/>
                  </a:lnTo>
                  <a:lnTo>
                    <a:pt x="10" y="296"/>
                  </a:lnTo>
                  <a:lnTo>
                    <a:pt x="10" y="295"/>
                  </a:lnTo>
                  <a:lnTo>
                    <a:pt x="11" y="294"/>
                  </a:lnTo>
                  <a:lnTo>
                    <a:pt x="10" y="291"/>
                  </a:lnTo>
                  <a:lnTo>
                    <a:pt x="11" y="290"/>
                  </a:lnTo>
                  <a:lnTo>
                    <a:pt x="11" y="288"/>
                  </a:lnTo>
                  <a:lnTo>
                    <a:pt x="12" y="288"/>
                  </a:lnTo>
                  <a:lnTo>
                    <a:pt x="12" y="287"/>
                  </a:lnTo>
                  <a:lnTo>
                    <a:pt x="12" y="283"/>
                  </a:lnTo>
                  <a:lnTo>
                    <a:pt x="12" y="283"/>
                  </a:lnTo>
                  <a:lnTo>
                    <a:pt x="12" y="282"/>
                  </a:lnTo>
                  <a:lnTo>
                    <a:pt x="14" y="282"/>
                  </a:lnTo>
                  <a:lnTo>
                    <a:pt x="15" y="281"/>
                  </a:lnTo>
                  <a:lnTo>
                    <a:pt x="15" y="279"/>
                  </a:lnTo>
                  <a:lnTo>
                    <a:pt x="15" y="278"/>
                  </a:lnTo>
                  <a:lnTo>
                    <a:pt x="16" y="277"/>
                  </a:lnTo>
                  <a:lnTo>
                    <a:pt x="18" y="273"/>
                  </a:lnTo>
                  <a:lnTo>
                    <a:pt x="19" y="271"/>
                  </a:lnTo>
                  <a:lnTo>
                    <a:pt x="20" y="271"/>
                  </a:lnTo>
                  <a:lnTo>
                    <a:pt x="22" y="270"/>
                  </a:lnTo>
                  <a:lnTo>
                    <a:pt x="22" y="269"/>
                  </a:lnTo>
                  <a:lnTo>
                    <a:pt x="22" y="267"/>
                  </a:lnTo>
                  <a:lnTo>
                    <a:pt x="22" y="265"/>
                  </a:lnTo>
                  <a:lnTo>
                    <a:pt x="23" y="263"/>
                  </a:lnTo>
                  <a:lnTo>
                    <a:pt x="24" y="262"/>
                  </a:lnTo>
                  <a:lnTo>
                    <a:pt x="25" y="263"/>
                  </a:lnTo>
                  <a:lnTo>
                    <a:pt x="27" y="265"/>
                  </a:lnTo>
                  <a:lnTo>
                    <a:pt x="28" y="266"/>
                  </a:lnTo>
                  <a:lnTo>
                    <a:pt x="29" y="266"/>
                  </a:lnTo>
                  <a:lnTo>
                    <a:pt x="31" y="266"/>
                  </a:lnTo>
                  <a:lnTo>
                    <a:pt x="33" y="266"/>
                  </a:lnTo>
                  <a:lnTo>
                    <a:pt x="35" y="266"/>
                  </a:lnTo>
                  <a:lnTo>
                    <a:pt x="36" y="266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7" y="269"/>
                  </a:lnTo>
                  <a:lnTo>
                    <a:pt x="39" y="270"/>
                  </a:lnTo>
                  <a:lnTo>
                    <a:pt x="40" y="270"/>
                  </a:lnTo>
                  <a:lnTo>
                    <a:pt x="40" y="269"/>
                  </a:lnTo>
                  <a:lnTo>
                    <a:pt x="39" y="267"/>
                  </a:lnTo>
                  <a:lnTo>
                    <a:pt x="39" y="266"/>
                  </a:lnTo>
                  <a:lnTo>
                    <a:pt x="39" y="265"/>
                  </a:lnTo>
                  <a:lnTo>
                    <a:pt x="40" y="263"/>
                  </a:lnTo>
                  <a:lnTo>
                    <a:pt x="40" y="262"/>
                  </a:lnTo>
                  <a:lnTo>
                    <a:pt x="39" y="262"/>
                  </a:lnTo>
                  <a:lnTo>
                    <a:pt x="36" y="261"/>
                  </a:lnTo>
                  <a:lnTo>
                    <a:pt x="36" y="259"/>
                  </a:lnTo>
                  <a:lnTo>
                    <a:pt x="35" y="257"/>
                  </a:lnTo>
                  <a:lnTo>
                    <a:pt x="32" y="256"/>
                  </a:lnTo>
                  <a:lnTo>
                    <a:pt x="33" y="256"/>
                  </a:lnTo>
                  <a:lnTo>
                    <a:pt x="32" y="256"/>
                  </a:lnTo>
                  <a:lnTo>
                    <a:pt x="31" y="256"/>
                  </a:lnTo>
                  <a:lnTo>
                    <a:pt x="31" y="257"/>
                  </a:lnTo>
                  <a:lnTo>
                    <a:pt x="31" y="256"/>
                  </a:lnTo>
                  <a:lnTo>
                    <a:pt x="31" y="254"/>
                  </a:lnTo>
                  <a:lnTo>
                    <a:pt x="32" y="253"/>
                  </a:lnTo>
                  <a:lnTo>
                    <a:pt x="33" y="252"/>
                  </a:lnTo>
                  <a:lnTo>
                    <a:pt x="33" y="248"/>
                  </a:lnTo>
                  <a:lnTo>
                    <a:pt x="33" y="238"/>
                  </a:lnTo>
                  <a:lnTo>
                    <a:pt x="33" y="237"/>
                  </a:lnTo>
                  <a:lnTo>
                    <a:pt x="32" y="237"/>
                  </a:lnTo>
                  <a:lnTo>
                    <a:pt x="31" y="236"/>
                  </a:lnTo>
                  <a:lnTo>
                    <a:pt x="31" y="234"/>
                  </a:lnTo>
                  <a:lnTo>
                    <a:pt x="31" y="233"/>
                  </a:lnTo>
                  <a:lnTo>
                    <a:pt x="29" y="229"/>
                  </a:lnTo>
                  <a:lnTo>
                    <a:pt x="29" y="228"/>
                  </a:lnTo>
                  <a:lnTo>
                    <a:pt x="28" y="224"/>
                  </a:lnTo>
                  <a:lnTo>
                    <a:pt x="29" y="221"/>
                  </a:lnTo>
                  <a:lnTo>
                    <a:pt x="35" y="216"/>
                  </a:lnTo>
                  <a:lnTo>
                    <a:pt x="35" y="213"/>
                  </a:lnTo>
                  <a:lnTo>
                    <a:pt x="36" y="213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1"/>
                  </a:lnTo>
                  <a:lnTo>
                    <a:pt x="41" y="204"/>
                  </a:lnTo>
                  <a:lnTo>
                    <a:pt x="43" y="203"/>
                  </a:lnTo>
                  <a:lnTo>
                    <a:pt x="44" y="203"/>
                  </a:lnTo>
                  <a:lnTo>
                    <a:pt x="44" y="202"/>
                  </a:lnTo>
                  <a:lnTo>
                    <a:pt x="45" y="200"/>
                  </a:lnTo>
                  <a:lnTo>
                    <a:pt x="45" y="199"/>
                  </a:lnTo>
                  <a:lnTo>
                    <a:pt x="48" y="196"/>
                  </a:lnTo>
                  <a:lnTo>
                    <a:pt x="53" y="188"/>
                  </a:lnTo>
                  <a:lnTo>
                    <a:pt x="56" y="186"/>
                  </a:lnTo>
                  <a:lnTo>
                    <a:pt x="58" y="184"/>
                  </a:lnTo>
                  <a:lnTo>
                    <a:pt x="60" y="182"/>
                  </a:lnTo>
                  <a:lnTo>
                    <a:pt x="72" y="167"/>
                  </a:lnTo>
                  <a:lnTo>
                    <a:pt x="74" y="166"/>
                  </a:lnTo>
                  <a:lnTo>
                    <a:pt x="77" y="163"/>
                  </a:lnTo>
                  <a:lnTo>
                    <a:pt x="79" y="162"/>
                  </a:lnTo>
                  <a:lnTo>
                    <a:pt x="83" y="157"/>
                  </a:lnTo>
                  <a:lnTo>
                    <a:pt x="85" y="157"/>
                  </a:lnTo>
                  <a:lnTo>
                    <a:pt x="85" y="154"/>
                  </a:lnTo>
                  <a:lnTo>
                    <a:pt x="86" y="153"/>
                  </a:lnTo>
                  <a:lnTo>
                    <a:pt x="87" y="151"/>
                  </a:lnTo>
                  <a:lnTo>
                    <a:pt x="90" y="151"/>
                  </a:lnTo>
                  <a:lnTo>
                    <a:pt x="99" y="151"/>
                  </a:lnTo>
                  <a:lnTo>
                    <a:pt x="102" y="150"/>
                  </a:lnTo>
                  <a:lnTo>
                    <a:pt x="103" y="148"/>
                  </a:lnTo>
                  <a:lnTo>
                    <a:pt x="103" y="146"/>
                  </a:lnTo>
                  <a:lnTo>
                    <a:pt x="103" y="145"/>
                  </a:lnTo>
                  <a:lnTo>
                    <a:pt x="103" y="144"/>
                  </a:lnTo>
                  <a:lnTo>
                    <a:pt x="103" y="142"/>
                  </a:lnTo>
                  <a:lnTo>
                    <a:pt x="107" y="140"/>
                  </a:lnTo>
                  <a:lnTo>
                    <a:pt x="108" y="138"/>
                  </a:lnTo>
                  <a:lnTo>
                    <a:pt x="108" y="137"/>
                  </a:lnTo>
                  <a:lnTo>
                    <a:pt x="108" y="136"/>
                  </a:lnTo>
                  <a:lnTo>
                    <a:pt x="107" y="132"/>
                  </a:lnTo>
                  <a:lnTo>
                    <a:pt x="110" y="129"/>
                  </a:lnTo>
                  <a:lnTo>
                    <a:pt x="108" y="129"/>
                  </a:lnTo>
                  <a:lnTo>
                    <a:pt x="107" y="126"/>
                  </a:lnTo>
                  <a:lnTo>
                    <a:pt x="107" y="125"/>
                  </a:lnTo>
                  <a:lnTo>
                    <a:pt x="107" y="124"/>
                  </a:lnTo>
                  <a:lnTo>
                    <a:pt x="106" y="123"/>
                  </a:lnTo>
                  <a:lnTo>
                    <a:pt x="104" y="121"/>
                  </a:lnTo>
                  <a:lnTo>
                    <a:pt x="103" y="120"/>
                  </a:lnTo>
                  <a:lnTo>
                    <a:pt x="104" y="119"/>
                  </a:lnTo>
                  <a:lnTo>
                    <a:pt x="103" y="119"/>
                  </a:lnTo>
                  <a:lnTo>
                    <a:pt x="102" y="117"/>
                  </a:lnTo>
                  <a:lnTo>
                    <a:pt x="101" y="116"/>
                  </a:lnTo>
                  <a:lnTo>
                    <a:pt x="101" y="115"/>
                  </a:lnTo>
                  <a:lnTo>
                    <a:pt x="101" y="113"/>
                  </a:lnTo>
                  <a:lnTo>
                    <a:pt x="102" y="112"/>
                  </a:lnTo>
                  <a:lnTo>
                    <a:pt x="104" y="112"/>
                  </a:lnTo>
                  <a:lnTo>
                    <a:pt x="106" y="112"/>
                  </a:lnTo>
                  <a:lnTo>
                    <a:pt x="107" y="112"/>
                  </a:lnTo>
                  <a:lnTo>
                    <a:pt x="108" y="112"/>
                  </a:lnTo>
                  <a:lnTo>
                    <a:pt x="110" y="112"/>
                  </a:lnTo>
                  <a:lnTo>
                    <a:pt x="111" y="111"/>
                  </a:lnTo>
                  <a:lnTo>
                    <a:pt x="110" y="109"/>
                  </a:lnTo>
                  <a:lnTo>
                    <a:pt x="106" y="107"/>
                  </a:lnTo>
                  <a:lnTo>
                    <a:pt x="102" y="103"/>
                  </a:lnTo>
                  <a:lnTo>
                    <a:pt x="101" y="101"/>
                  </a:lnTo>
                  <a:lnTo>
                    <a:pt x="101" y="100"/>
                  </a:lnTo>
                  <a:lnTo>
                    <a:pt x="101" y="99"/>
                  </a:lnTo>
                  <a:lnTo>
                    <a:pt x="99" y="97"/>
                  </a:lnTo>
                  <a:lnTo>
                    <a:pt x="99" y="96"/>
                  </a:lnTo>
                  <a:lnTo>
                    <a:pt x="99" y="95"/>
                  </a:lnTo>
                  <a:lnTo>
                    <a:pt x="99" y="92"/>
                  </a:lnTo>
                  <a:lnTo>
                    <a:pt x="98" y="91"/>
                  </a:lnTo>
                  <a:lnTo>
                    <a:pt x="97" y="88"/>
                  </a:lnTo>
                  <a:lnTo>
                    <a:pt x="95" y="87"/>
                  </a:lnTo>
                  <a:lnTo>
                    <a:pt x="97" y="86"/>
                  </a:lnTo>
                  <a:lnTo>
                    <a:pt x="97" y="84"/>
                  </a:lnTo>
                  <a:lnTo>
                    <a:pt x="94" y="82"/>
                  </a:lnTo>
                  <a:lnTo>
                    <a:pt x="90" y="80"/>
                  </a:lnTo>
                  <a:lnTo>
                    <a:pt x="89" y="78"/>
                  </a:lnTo>
                  <a:lnTo>
                    <a:pt x="86" y="71"/>
                  </a:lnTo>
                  <a:lnTo>
                    <a:pt x="85" y="71"/>
                  </a:lnTo>
                  <a:lnTo>
                    <a:pt x="83" y="71"/>
                  </a:lnTo>
                  <a:lnTo>
                    <a:pt x="83" y="70"/>
                  </a:lnTo>
                  <a:lnTo>
                    <a:pt x="82" y="69"/>
                  </a:lnTo>
                  <a:lnTo>
                    <a:pt x="83" y="67"/>
                  </a:lnTo>
                  <a:lnTo>
                    <a:pt x="83" y="66"/>
                  </a:lnTo>
                  <a:lnTo>
                    <a:pt x="85" y="65"/>
                  </a:lnTo>
                  <a:lnTo>
                    <a:pt x="86" y="65"/>
                  </a:lnTo>
                  <a:lnTo>
                    <a:pt x="86" y="63"/>
                  </a:lnTo>
                  <a:lnTo>
                    <a:pt x="86" y="62"/>
                  </a:lnTo>
                  <a:lnTo>
                    <a:pt x="87" y="62"/>
                  </a:lnTo>
                  <a:lnTo>
                    <a:pt x="86" y="61"/>
                  </a:lnTo>
                  <a:lnTo>
                    <a:pt x="83" y="58"/>
                  </a:lnTo>
                  <a:lnTo>
                    <a:pt x="83" y="57"/>
                  </a:lnTo>
                  <a:lnTo>
                    <a:pt x="85" y="55"/>
                  </a:lnTo>
                  <a:lnTo>
                    <a:pt x="83" y="55"/>
                  </a:lnTo>
                  <a:lnTo>
                    <a:pt x="83" y="54"/>
                  </a:lnTo>
                  <a:lnTo>
                    <a:pt x="82" y="54"/>
                  </a:lnTo>
                  <a:lnTo>
                    <a:pt x="82" y="53"/>
                  </a:lnTo>
                  <a:lnTo>
                    <a:pt x="81" y="51"/>
                  </a:lnTo>
                  <a:lnTo>
                    <a:pt x="82" y="53"/>
                  </a:lnTo>
                  <a:lnTo>
                    <a:pt x="82" y="51"/>
                  </a:lnTo>
                  <a:lnTo>
                    <a:pt x="82" y="50"/>
                  </a:lnTo>
                  <a:lnTo>
                    <a:pt x="81" y="45"/>
                  </a:lnTo>
                  <a:lnTo>
                    <a:pt x="81" y="43"/>
                  </a:lnTo>
                  <a:lnTo>
                    <a:pt x="82" y="42"/>
                  </a:lnTo>
                  <a:lnTo>
                    <a:pt x="82" y="41"/>
                  </a:lnTo>
                  <a:lnTo>
                    <a:pt x="89" y="40"/>
                  </a:lnTo>
                  <a:lnTo>
                    <a:pt x="90" y="40"/>
                  </a:lnTo>
                  <a:lnTo>
                    <a:pt x="94" y="41"/>
                  </a:lnTo>
                  <a:lnTo>
                    <a:pt x="95" y="41"/>
                  </a:lnTo>
                  <a:lnTo>
                    <a:pt x="98" y="42"/>
                  </a:lnTo>
                  <a:lnTo>
                    <a:pt x="99" y="45"/>
                  </a:lnTo>
                  <a:lnTo>
                    <a:pt x="99" y="46"/>
                  </a:lnTo>
                  <a:lnTo>
                    <a:pt x="102" y="46"/>
                  </a:lnTo>
                  <a:lnTo>
                    <a:pt x="110" y="38"/>
                  </a:lnTo>
                  <a:lnTo>
                    <a:pt x="116" y="33"/>
                  </a:lnTo>
                  <a:lnTo>
                    <a:pt x="119" y="30"/>
                  </a:lnTo>
                  <a:lnTo>
                    <a:pt x="120" y="26"/>
                  </a:lnTo>
                  <a:lnTo>
                    <a:pt x="120" y="24"/>
                  </a:lnTo>
                  <a:lnTo>
                    <a:pt x="123" y="21"/>
                  </a:lnTo>
                  <a:lnTo>
                    <a:pt x="124" y="20"/>
                  </a:lnTo>
                  <a:lnTo>
                    <a:pt x="126" y="20"/>
                  </a:lnTo>
                  <a:lnTo>
                    <a:pt x="139" y="18"/>
                  </a:lnTo>
                  <a:lnTo>
                    <a:pt x="141" y="18"/>
                  </a:lnTo>
                  <a:lnTo>
                    <a:pt x="143" y="20"/>
                  </a:lnTo>
                  <a:lnTo>
                    <a:pt x="160" y="17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9" y="13"/>
                  </a:lnTo>
                  <a:lnTo>
                    <a:pt x="178" y="16"/>
                  </a:lnTo>
                  <a:lnTo>
                    <a:pt x="190" y="16"/>
                  </a:lnTo>
                  <a:lnTo>
                    <a:pt x="197" y="16"/>
                  </a:lnTo>
                  <a:lnTo>
                    <a:pt x="201" y="15"/>
                  </a:lnTo>
                  <a:lnTo>
                    <a:pt x="214" y="17"/>
                  </a:lnTo>
                  <a:lnTo>
                    <a:pt x="218" y="17"/>
                  </a:lnTo>
                  <a:lnTo>
                    <a:pt x="219" y="17"/>
                  </a:lnTo>
                  <a:lnTo>
                    <a:pt x="223" y="21"/>
                  </a:lnTo>
                  <a:lnTo>
                    <a:pt x="224" y="21"/>
                  </a:lnTo>
                  <a:lnTo>
                    <a:pt x="236" y="22"/>
                  </a:lnTo>
                  <a:lnTo>
                    <a:pt x="237" y="22"/>
                  </a:lnTo>
                  <a:lnTo>
                    <a:pt x="237" y="24"/>
                  </a:lnTo>
                  <a:lnTo>
                    <a:pt x="237" y="25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52" y="26"/>
                  </a:lnTo>
                  <a:lnTo>
                    <a:pt x="261" y="30"/>
                  </a:lnTo>
                  <a:lnTo>
                    <a:pt x="265" y="30"/>
                  </a:lnTo>
                  <a:lnTo>
                    <a:pt x="270" y="30"/>
                  </a:lnTo>
                  <a:lnTo>
                    <a:pt x="276" y="30"/>
                  </a:lnTo>
                  <a:lnTo>
                    <a:pt x="278" y="30"/>
                  </a:lnTo>
                  <a:lnTo>
                    <a:pt x="280" y="30"/>
                  </a:lnTo>
                  <a:lnTo>
                    <a:pt x="280" y="32"/>
                  </a:lnTo>
                  <a:lnTo>
                    <a:pt x="280" y="34"/>
                  </a:lnTo>
                  <a:lnTo>
                    <a:pt x="280" y="37"/>
                  </a:lnTo>
                  <a:lnTo>
                    <a:pt x="281" y="38"/>
                  </a:lnTo>
                  <a:lnTo>
                    <a:pt x="281" y="40"/>
                  </a:lnTo>
                  <a:lnTo>
                    <a:pt x="282" y="40"/>
                  </a:lnTo>
                  <a:lnTo>
                    <a:pt x="283" y="40"/>
                  </a:lnTo>
                  <a:lnTo>
                    <a:pt x="285" y="40"/>
                  </a:lnTo>
                  <a:lnTo>
                    <a:pt x="285" y="41"/>
                  </a:lnTo>
                  <a:lnTo>
                    <a:pt x="285" y="43"/>
                  </a:lnTo>
                  <a:lnTo>
                    <a:pt x="283" y="45"/>
                  </a:lnTo>
                  <a:lnTo>
                    <a:pt x="285" y="45"/>
                  </a:lnTo>
                  <a:lnTo>
                    <a:pt x="286" y="45"/>
                  </a:lnTo>
                  <a:lnTo>
                    <a:pt x="287" y="45"/>
                  </a:lnTo>
                  <a:lnTo>
                    <a:pt x="290" y="45"/>
                  </a:lnTo>
                  <a:lnTo>
                    <a:pt x="291" y="45"/>
                  </a:lnTo>
                  <a:lnTo>
                    <a:pt x="293" y="45"/>
                  </a:lnTo>
                  <a:lnTo>
                    <a:pt x="294" y="42"/>
                  </a:lnTo>
                  <a:lnTo>
                    <a:pt x="295" y="42"/>
                  </a:lnTo>
                  <a:lnTo>
                    <a:pt x="298" y="42"/>
                  </a:lnTo>
                  <a:lnTo>
                    <a:pt x="303" y="45"/>
                  </a:lnTo>
                  <a:lnTo>
                    <a:pt x="307" y="45"/>
                  </a:lnTo>
                  <a:lnTo>
                    <a:pt x="309" y="45"/>
                  </a:lnTo>
                  <a:lnTo>
                    <a:pt x="309" y="47"/>
                  </a:lnTo>
                  <a:lnTo>
                    <a:pt x="309" y="50"/>
                  </a:lnTo>
                  <a:lnTo>
                    <a:pt x="306" y="54"/>
                  </a:lnTo>
                  <a:lnTo>
                    <a:pt x="307" y="55"/>
                  </a:lnTo>
                  <a:lnTo>
                    <a:pt x="309" y="57"/>
                  </a:lnTo>
                  <a:lnTo>
                    <a:pt x="310" y="57"/>
                  </a:lnTo>
                  <a:lnTo>
                    <a:pt x="311" y="57"/>
                  </a:lnTo>
                  <a:lnTo>
                    <a:pt x="314" y="53"/>
                  </a:lnTo>
                  <a:lnTo>
                    <a:pt x="314" y="51"/>
                  </a:lnTo>
                  <a:lnTo>
                    <a:pt x="314" y="50"/>
                  </a:lnTo>
                  <a:lnTo>
                    <a:pt x="314" y="49"/>
                  </a:lnTo>
                  <a:lnTo>
                    <a:pt x="314" y="47"/>
                  </a:lnTo>
                  <a:lnTo>
                    <a:pt x="314" y="46"/>
                  </a:lnTo>
                  <a:lnTo>
                    <a:pt x="315" y="43"/>
                  </a:lnTo>
                  <a:lnTo>
                    <a:pt x="316" y="43"/>
                  </a:lnTo>
                  <a:lnTo>
                    <a:pt x="318" y="42"/>
                  </a:lnTo>
                  <a:lnTo>
                    <a:pt x="319" y="43"/>
                  </a:lnTo>
                  <a:lnTo>
                    <a:pt x="320" y="47"/>
                  </a:lnTo>
                  <a:lnTo>
                    <a:pt x="322" y="47"/>
                  </a:lnTo>
                  <a:lnTo>
                    <a:pt x="323" y="47"/>
                  </a:lnTo>
                  <a:lnTo>
                    <a:pt x="328" y="49"/>
                  </a:lnTo>
                  <a:lnTo>
                    <a:pt x="330" y="47"/>
                  </a:lnTo>
                  <a:lnTo>
                    <a:pt x="331" y="46"/>
                  </a:lnTo>
                  <a:lnTo>
                    <a:pt x="332" y="42"/>
                  </a:lnTo>
                  <a:lnTo>
                    <a:pt x="334" y="41"/>
                  </a:lnTo>
                  <a:lnTo>
                    <a:pt x="335" y="40"/>
                  </a:lnTo>
                  <a:lnTo>
                    <a:pt x="336" y="40"/>
                  </a:lnTo>
                  <a:lnTo>
                    <a:pt x="337" y="40"/>
                  </a:lnTo>
                  <a:lnTo>
                    <a:pt x="339" y="41"/>
                  </a:lnTo>
                  <a:lnTo>
                    <a:pt x="339" y="42"/>
                  </a:lnTo>
                  <a:lnTo>
                    <a:pt x="339" y="43"/>
                  </a:lnTo>
                  <a:lnTo>
                    <a:pt x="340" y="45"/>
                  </a:lnTo>
                  <a:lnTo>
                    <a:pt x="341" y="46"/>
                  </a:lnTo>
                  <a:lnTo>
                    <a:pt x="343" y="46"/>
                  </a:lnTo>
                  <a:lnTo>
                    <a:pt x="343" y="47"/>
                  </a:lnTo>
                  <a:lnTo>
                    <a:pt x="343" y="50"/>
                  </a:lnTo>
                  <a:lnTo>
                    <a:pt x="344" y="51"/>
                  </a:lnTo>
                  <a:lnTo>
                    <a:pt x="345" y="50"/>
                  </a:lnTo>
                  <a:lnTo>
                    <a:pt x="347" y="49"/>
                  </a:lnTo>
                  <a:lnTo>
                    <a:pt x="349" y="47"/>
                  </a:lnTo>
                  <a:lnTo>
                    <a:pt x="351" y="47"/>
                  </a:lnTo>
                  <a:lnTo>
                    <a:pt x="351" y="46"/>
                  </a:lnTo>
                  <a:lnTo>
                    <a:pt x="356" y="47"/>
                  </a:lnTo>
                  <a:lnTo>
                    <a:pt x="359" y="49"/>
                  </a:lnTo>
                  <a:lnTo>
                    <a:pt x="359" y="50"/>
                  </a:lnTo>
                  <a:lnTo>
                    <a:pt x="359" y="51"/>
                  </a:lnTo>
                  <a:lnTo>
                    <a:pt x="360" y="57"/>
                  </a:lnTo>
                  <a:lnTo>
                    <a:pt x="360" y="58"/>
                  </a:lnTo>
                  <a:lnTo>
                    <a:pt x="360" y="59"/>
                  </a:lnTo>
                  <a:lnTo>
                    <a:pt x="361" y="59"/>
                  </a:lnTo>
                  <a:lnTo>
                    <a:pt x="362" y="59"/>
                  </a:lnTo>
                  <a:lnTo>
                    <a:pt x="364" y="59"/>
                  </a:lnTo>
                  <a:lnTo>
                    <a:pt x="365" y="62"/>
                  </a:lnTo>
                  <a:lnTo>
                    <a:pt x="365" y="62"/>
                  </a:lnTo>
                  <a:lnTo>
                    <a:pt x="366" y="62"/>
                  </a:lnTo>
                  <a:lnTo>
                    <a:pt x="366" y="61"/>
                  </a:lnTo>
                  <a:lnTo>
                    <a:pt x="366" y="57"/>
                  </a:lnTo>
                  <a:lnTo>
                    <a:pt x="366" y="55"/>
                  </a:lnTo>
                  <a:lnTo>
                    <a:pt x="368" y="53"/>
                  </a:lnTo>
                  <a:lnTo>
                    <a:pt x="369" y="50"/>
                  </a:lnTo>
                  <a:lnTo>
                    <a:pt x="372" y="49"/>
                  </a:lnTo>
                  <a:lnTo>
                    <a:pt x="373" y="47"/>
                  </a:lnTo>
                  <a:lnTo>
                    <a:pt x="374" y="47"/>
                  </a:lnTo>
                  <a:lnTo>
                    <a:pt x="378" y="47"/>
                  </a:lnTo>
                  <a:lnTo>
                    <a:pt x="380" y="47"/>
                  </a:lnTo>
                  <a:lnTo>
                    <a:pt x="381" y="46"/>
                  </a:lnTo>
                  <a:lnTo>
                    <a:pt x="382" y="43"/>
                  </a:lnTo>
                  <a:lnTo>
                    <a:pt x="382" y="42"/>
                  </a:lnTo>
                  <a:lnTo>
                    <a:pt x="384" y="41"/>
                  </a:lnTo>
                  <a:lnTo>
                    <a:pt x="385" y="41"/>
                  </a:lnTo>
                  <a:lnTo>
                    <a:pt x="386" y="42"/>
                  </a:lnTo>
                  <a:lnTo>
                    <a:pt x="388" y="42"/>
                  </a:lnTo>
                  <a:lnTo>
                    <a:pt x="389" y="43"/>
                  </a:lnTo>
                  <a:lnTo>
                    <a:pt x="390" y="47"/>
                  </a:lnTo>
                  <a:lnTo>
                    <a:pt x="391" y="50"/>
                  </a:lnTo>
                  <a:lnTo>
                    <a:pt x="393" y="51"/>
                  </a:lnTo>
                  <a:lnTo>
                    <a:pt x="393" y="54"/>
                  </a:lnTo>
                  <a:lnTo>
                    <a:pt x="393" y="57"/>
                  </a:lnTo>
                  <a:lnTo>
                    <a:pt x="393" y="58"/>
                  </a:lnTo>
                  <a:lnTo>
                    <a:pt x="394" y="58"/>
                  </a:lnTo>
                  <a:lnTo>
                    <a:pt x="395" y="59"/>
                  </a:lnTo>
                  <a:lnTo>
                    <a:pt x="395" y="62"/>
                  </a:lnTo>
                  <a:lnTo>
                    <a:pt x="395" y="62"/>
                  </a:lnTo>
                  <a:lnTo>
                    <a:pt x="397" y="63"/>
                  </a:lnTo>
                  <a:lnTo>
                    <a:pt x="398" y="65"/>
                  </a:lnTo>
                  <a:lnTo>
                    <a:pt x="399" y="65"/>
                  </a:lnTo>
                  <a:lnTo>
                    <a:pt x="399" y="63"/>
                  </a:lnTo>
                  <a:lnTo>
                    <a:pt x="402" y="62"/>
                  </a:lnTo>
                  <a:lnTo>
                    <a:pt x="403" y="62"/>
                  </a:lnTo>
                  <a:lnTo>
                    <a:pt x="405" y="63"/>
                  </a:lnTo>
                  <a:lnTo>
                    <a:pt x="406" y="63"/>
                  </a:lnTo>
                  <a:lnTo>
                    <a:pt x="407" y="62"/>
                  </a:lnTo>
                  <a:lnTo>
                    <a:pt x="409" y="61"/>
                  </a:lnTo>
                  <a:lnTo>
                    <a:pt x="409" y="59"/>
                  </a:lnTo>
                  <a:lnTo>
                    <a:pt x="410" y="59"/>
                  </a:lnTo>
                  <a:lnTo>
                    <a:pt x="411" y="59"/>
                  </a:lnTo>
                  <a:lnTo>
                    <a:pt x="413" y="58"/>
                  </a:lnTo>
                  <a:lnTo>
                    <a:pt x="413" y="57"/>
                  </a:lnTo>
                  <a:lnTo>
                    <a:pt x="414" y="55"/>
                  </a:lnTo>
                  <a:lnTo>
                    <a:pt x="414" y="55"/>
                  </a:lnTo>
                  <a:lnTo>
                    <a:pt x="415" y="54"/>
                  </a:lnTo>
                  <a:lnTo>
                    <a:pt x="416" y="54"/>
                  </a:lnTo>
                  <a:lnTo>
                    <a:pt x="418" y="54"/>
                  </a:lnTo>
                  <a:lnTo>
                    <a:pt x="419" y="55"/>
                  </a:lnTo>
                  <a:lnTo>
                    <a:pt x="419" y="57"/>
                  </a:lnTo>
                  <a:lnTo>
                    <a:pt x="420" y="58"/>
                  </a:lnTo>
                  <a:lnTo>
                    <a:pt x="420" y="59"/>
                  </a:lnTo>
                  <a:lnTo>
                    <a:pt x="426" y="59"/>
                  </a:lnTo>
                  <a:lnTo>
                    <a:pt x="427" y="59"/>
                  </a:lnTo>
                  <a:lnTo>
                    <a:pt x="428" y="57"/>
                  </a:lnTo>
                  <a:lnTo>
                    <a:pt x="430" y="57"/>
                  </a:lnTo>
                  <a:lnTo>
                    <a:pt x="431" y="58"/>
                  </a:lnTo>
                  <a:lnTo>
                    <a:pt x="435" y="55"/>
                  </a:lnTo>
                  <a:lnTo>
                    <a:pt x="436" y="55"/>
                  </a:lnTo>
                  <a:lnTo>
                    <a:pt x="444" y="55"/>
                  </a:lnTo>
                  <a:lnTo>
                    <a:pt x="445" y="55"/>
                  </a:lnTo>
                  <a:lnTo>
                    <a:pt x="447" y="57"/>
                  </a:lnTo>
                  <a:lnTo>
                    <a:pt x="448" y="59"/>
                  </a:lnTo>
                  <a:lnTo>
                    <a:pt x="449" y="61"/>
                  </a:lnTo>
                  <a:lnTo>
                    <a:pt x="452" y="62"/>
                  </a:lnTo>
                  <a:lnTo>
                    <a:pt x="453" y="62"/>
                  </a:lnTo>
                  <a:lnTo>
                    <a:pt x="453" y="62"/>
                  </a:lnTo>
                  <a:lnTo>
                    <a:pt x="453" y="63"/>
                  </a:lnTo>
                  <a:lnTo>
                    <a:pt x="453" y="65"/>
                  </a:lnTo>
                  <a:lnTo>
                    <a:pt x="453" y="67"/>
                  </a:lnTo>
                  <a:lnTo>
                    <a:pt x="453" y="69"/>
                  </a:lnTo>
                  <a:lnTo>
                    <a:pt x="455" y="70"/>
                  </a:lnTo>
                  <a:lnTo>
                    <a:pt x="456" y="71"/>
                  </a:lnTo>
                  <a:lnTo>
                    <a:pt x="457" y="71"/>
                  </a:lnTo>
                  <a:lnTo>
                    <a:pt x="459" y="71"/>
                  </a:lnTo>
                  <a:lnTo>
                    <a:pt x="460" y="72"/>
                  </a:lnTo>
                  <a:lnTo>
                    <a:pt x="461" y="74"/>
                  </a:lnTo>
                  <a:lnTo>
                    <a:pt x="463" y="74"/>
                  </a:lnTo>
                  <a:lnTo>
                    <a:pt x="464" y="75"/>
                  </a:lnTo>
                  <a:lnTo>
                    <a:pt x="465" y="75"/>
                  </a:lnTo>
                  <a:lnTo>
                    <a:pt x="465" y="76"/>
                  </a:lnTo>
                  <a:lnTo>
                    <a:pt x="466" y="76"/>
                  </a:lnTo>
                  <a:lnTo>
                    <a:pt x="466" y="74"/>
                  </a:lnTo>
                  <a:lnTo>
                    <a:pt x="468" y="71"/>
                  </a:lnTo>
                  <a:lnTo>
                    <a:pt x="468" y="70"/>
                  </a:lnTo>
                  <a:lnTo>
                    <a:pt x="469" y="69"/>
                  </a:lnTo>
                  <a:lnTo>
                    <a:pt x="472" y="67"/>
                  </a:lnTo>
                  <a:lnTo>
                    <a:pt x="470" y="65"/>
                  </a:lnTo>
                  <a:lnTo>
                    <a:pt x="472" y="65"/>
                  </a:lnTo>
                  <a:lnTo>
                    <a:pt x="472" y="63"/>
                  </a:lnTo>
                  <a:lnTo>
                    <a:pt x="470" y="63"/>
                  </a:lnTo>
                  <a:lnTo>
                    <a:pt x="470" y="62"/>
                  </a:lnTo>
                  <a:lnTo>
                    <a:pt x="470" y="61"/>
                  </a:lnTo>
                  <a:lnTo>
                    <a:pt x="469" y="61"/>
                  </a:lnTo>
                  <a:lnTo>
                    <a:pt x="468" y="61"/>
                  </a:lnTo>
                  <a:lnTo>
                    <a:pt x="468" y="59"/>
                  </a:lnTo>
                  <a:lnTo>
                    <a:pt x="468" y="58"/>
                  </a:lnTo>
                  <a:lnTo>
                    <a:pt x="469" y="57"/>
                  </a:lnTo>
                  <a:lnTo>
                    <a:pt x="470" y="57"/>
                  </a:lnTo>
                  <a:lnTo>
                    <a:pt x="469" y="57"/>
                  </a:lnTo>
                  <a:lnTo>
                    <a:pt x="469" y="55"/>
                  </a:lnTo>
                  <a:lnTo>
                    <a:pt x="468" y="54"/>
                  </a:lnTo>
                  <a:lnTo>
                    <a:pt x="469" y="53"/>
                  </a:lnTo>
                  <a:lnTo>
                    <a:pt x="468" y="53"/>
                  </a:lnTo>
                  <a:lnTo>
                    <a:pt x="468" y="51"/>
                  </a:lnTo>
                  <a:lnTo>
                    <a:pt x="466" y="51"/>
                  </a:lnTo>
                  <a:lnTo>
                    <a:pt x="468" y="51"/>
                  </a:lnTo>
                  <a:lnTo>
                    <a:pt x="468" y="50"/>
                  </a:lnTo>
                  <a:lnTo>
                    <a:pt x="468" y="49"/>
                  </a:lnTo>
                  <a:lnTo>
                    <a:pt x="465" y="49"/>
                  </a:lnTo>
                  <a:lnTo>
                    <a:pt x="465" y="47"/>
                  </a:lnTo>
                  <a:lnTo>
                    <a:pt x="465" y="46"/>
                  </a:lnTo>
                  <a:lnTo>
                    <a:pt x="466" y="46"/>
                  </a:lnTo>
                  <a:lnTo>
                    <a:pt x="465" y="46"/>
                  </a:lnTo>
                  <a:lnTo>
                    <a:pt x="464" y="45"/>
                  </a:lnTo>
                  <a:lnTo>
                    <a:pt x="464" y="43"/>
                  </a:lnTo>
                  <a:lnTo>
                    <a:pt x="466" y="42"/>
                  </a:lnTo>
                  <a:lnTo>
                    <a:pt x="466" y="41"/>
                  </a:lnTo>
                  <a:lnTo>
                    <a:pt x="466" y="40"/>
                  </a:lnTo>
                  <a:lnTo>
                    <a:pt x="468" y="40"/>
                  </a:lnTo>
                  <a:lnTo>
                    <a:pt x="466" y="38"/>
                  </a:lnTo>
                  <a:lnTo>
                    <a:pt x="468" y="36"/>
                  </a:lnTo>
                  <a:lnTo>
                    <a:pt x="468" y="34"/>
                  </a:lnTo>
                  <a:lnTo>
                    <a:pt x="470" y="34"/>
                  </a:lnTo>
                  <a:lnTo>
                    <a:pt x="470" y="33"/>
                  </a:lnTo>
                  <a:lnTo>
                    <a:pt x="470" y="32"/>
                  </a:lnTo>
                  <a:lnTo>
                    <a:pt x="472" y="32"/>
                  </a:lnTo>
                  <a:lnTo>
                    <a:pt x="472" y="30"/>
                  </a:lnTo>
                  <a:lnTo>
                    <a:pt x="470" y="30"/>
                  </a:lnTo>
                  <a:lnTo>
                    <a:pt x="470" y="29"/>
                  </a:lnTo>
                  <a:lnTo>
                    <a:pt x="472" y="29"/>
                  </a:lnTo>
                  <a:lnTo>
                    <a:pt x="473" y="28"/>
                  </a:lnTo>
                  <a:lnTo>
                    <a:pt x="473" y="26"/>
                  </a:lnTo>
                  <a:lnTo>
                    <a:pt x="473" y="25"/>
                  </a:lnTo>
                  <a:lnTo>
                    <a:pt x="473" y="24"/>
                  </a:lnTo>
                  <a:lnTo>
                    <a:pt x="474" y="22"/>
                  </a:lnTo>
                  <a:lnTo>
                    <a:pt x="476" y="22"/>
                  </a:lnTo>
                  <a:lnTo>
                    <a:pt x="476" y="21"/>
                  </a:lnTo>
                  <a:lnTo>
                    <a:pt x="477" y="20"/>
                  </a:lnTo>
                  <a:lnTo>
                    <a:pt x="477" y="18"/>
                  </a:lnTo>
                  <a:lnTo>
                    <a:pt x="477" y="17"/>
                  </a:lnTo>
                  <a:lnTo>
                    <a:pt x="477" y="17"/>
                  </a:lnTo>
                  <a:lnTo>
                    <a:pt x="478" y="17"/>
                  </a:lnTo>
                  <a:lnTo>
                    <a:pt x="480" y="17"/>
                  </a:lnTo>
                  <a:lnTo>
                    <a:pt x="480" y="16"/>
                  </a:lnTo>
                  <a:lnTo>
                    <a:pt x="480" y="15"/>
                  </a:lnTo>
                  <a:lnTo>
                    <a:pt x="480" y="13"/>
                  </a:lnTo>
                  <a:lnTo>
                    <a:pt x="481" y="13"/>
                  </a:lnTo>
                  <a:lnTo>
                    <a:pt x="482" y="13"/>
                  </a:lnTo>
                  <a:lnTo>
                    <a:pt x="482" y="12"/>
                  </a:lnTo>
                  <a:lnTo>
                    <a:pt x="484" y="12"/>
                  </a:lnTo>
                  <a:lnTo>
                    <a:pt x="484" y="11"/>
                  </a:lnTo>
                  <a:lnTo>
                    <a:pt x="484" y="9"/>
                  </a:lnTo>
                  <a:lnTo>
                    <a:pt x="485" y="9"/>
                  </a:lnTo>
                  <a:lnTo>
                    <a:pt x="485" y="8"/>
                  </a:lnTo>
                  <a:lnTo>
                    <a:pt x="486" y="8"/>
                  </a:lnTo>
                  <a:lnTo>
                    <a:pt x="486" y="9"/>
                  </a:lnTo>
                  <a:lnTo>
                    <a:pt x="488" y="9"/>
                  </a:lnTo>
                  <a:lnTo>
                    <a:pt x="488" y="8"/>
                  </a:lnTo>
                  <a:lnTo>
                    <a:pt x="488" y="7"/>
                  </a:lnTo>
                  <a:lnTo>
                    <a:pt x="486" y="7"/>
                  </a:lnTo>
                  <a:lnTo>
                    <a:pt x="486" y="5"/>
                  </a:lnTo>
                  <a:lnTo>
                    <a:pt x="486" y="4"/>
                  </a:lnTo>
                  <a:lnTo>
                    <a:pt x="486" y="3"/>
                  </a:lnTo>
                  <a:lnTo>
                    <a:pt x="488" y="1"/>
                  </a:lnTo>
                  <a:lnTo>
                    <a:pt x="489" y="1"/>
                  </a:lnTo>
                  <a:lnTo>
                    <a:pt x="497" y="0"/>
                  </a:lnTo>
                  <a:lnTo>
                    <a:pt x="498" y="1"/>
                  </a:lnTo>
                  <a:lnTo>
                    <a:pt x="501" y="1"/>
                  </a:lnTo>
                  <a:lnTo>
                    <a:pt x="503" y="4"/>
                  </a:lnTo>
                  <a:lnTo>
                    <a:pt x="505" y="4"/>
                  </a:lnTo>
                  <a:lnTo>
                    <a:pt x="506" y="4"/>
                  </a:lnTo>
                  <a:lnTo>
                    <a:pt x="506" y="3"/>
                  </a:lnTo>
                  <a:lnTo>
                    <a:pt x="507" y="0"/>
                  </a:lnTo>
                  <a:lnTo>
                    <a:pt x="540" y="0"/>
                  </a:lnTo>
                  <a:lnTo>
                    <a:pt x="540" y="1"/>
                  </a:lnTo>
                  <a:lnTo>
                    <a:pt x="540" y="3"/>
                  </a:lnTo>
                  <a:lnTo>
                    <a:pt x="540" y="5"/>
                  </a:lnTo>
                  <a:lnTo>
                    <a:pt x="542" y="5"/>
                  </a:lnTo>
                  <a:lnTo>
                    <a:pt x="545" y="4"/>
                  </a:lnTo>
                  <a:lnTo>
                    <a:pt x="547" y="4"/>
                  </a:lnTo>
                  <a:lnTo>
                    <a:pt x="551" y="4"/>
                  </a:lnTo>
                  <a:lnTo>
                    <a:pt x="552" y="4"/>
                  </a:lnTo>
                  <a:lnTo>
                    <a:pt x="560" y="0"/>
                  </a:lnTo>
                  <a:lnTo>
                    <a:pt x="661" y="0"/>
                  </a:lnTo>
                  <a:lnTo>
                    <a:pt x="661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0" name="Freeform 116">
              <a:extLst>
                <a:ext uri="{FF2B5EF4-FFF2-40B4-BE49-F238E27FC236}">
                  <a16:creationId xmlns:a16="http://schemas.microsoft.com/office/drawing/2014/main" id="{1BF0EAAA-D81E-13BF-DCB1-3E858232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095" y="957094"/>
              <a:ext cx="532526" cy="94121"/>
            </a:xfrm>
            <a:custGeom>
              <a:avLst/>
              <a:gdLst>
                <a:gd name="T0" fmla="*/ 1 w 430"/>
                <a:gd name="T1" fmla="*/ 46 h 76"/>
                <a:gd name="T2" fmla="*/ 0 w 430"/>
                <a:gd name="T3" fmla="*/ 38 h 76"/>
                <a:gd name="T4" fmla="*/ 1 w 430"/>
                <a:gd name="T5" fmla="*/ 32 h 76"/>
                <a:gd name="T6" fmla="*/ 5 w 430"/>
                <a:gd name="T7" fmla="*/ 25 h 76"/>
                <a:gd name="T8" fmla="*/ 6 w 430"/>
                <a:gd name="T9" fmla="*/ 11 h 76"/>
                <a:gd name="T10" fmla="*/ 6 w 430"/>
                <a:gd name="T11" fmla="*/ 1 h 76"/>
                <a:gd name="T12" fmla="*/ 426 w 430"/>
                <a:gd name="T13" fmla="*/ 4 h 76"/>
                <a:gd name="T14" fmla="*/ 409 w 430"/>
                <a:gd name="T15" fmla="*/ 3 h 76"/>
                <a:gd name="T16" fmla="*/ 411 w 430"/>
                <a:gd name="T17" fmla="*/ 9 h 76"/>
                <a:gd name="T18" fmla="*/ 407 w 430"/>
                <a:gd name="T19" fmla="*/ 11 h 76"/>
                <a:gd name="T20" fmla="*/ 403 w 430"/>
                <a:gd name="T21" fmla="*/ 15 h 76"/>
                <a:gd name="T22" fmla="*/ 400 w 430"/>
                <a:gd name="T23" fmla="*/ 18 h 76"/>
                <a:gd name="T24" fmla="*/ 396 w 430"/>
                <a:gd name="T25" fmla="*/ 25 h 76"/>
                <a:gd name="T26" fmla="*/ 395 w 430"/>
                <a:gd name="T27" fmla="*/ 30 h 76"/>
                <a:gd name="T28" fmla="*/ 391 w 430"/>
                <a:gd name="T29" fmla="*/ 36 h 76"/>
                <a:gd name="T30" fmla="*/ 387 w 430"/>
                <a:gd name="T31" fmla="*/ 43 h 76"/>
                <a:gd name="T32" fmla="*/ 388 w 430"/>
                <a:gd name="T33" fmla="*/ 49 h 76"/>
                <a:gd name="T34" fmla="*/ 391 w 430"/>
                <a:gd name="T35" fmla="*/ 53 h 76"/>
                <a:gd name="T36" fmla="*/ 392 w 430"/>
                <a:gd name="T37" fmla="*/ 57 h 76"/>
                <a:gd name="T38" fmla="*/ 393 w 430"/>
                <a:gd name="T39" fmla="*/ 62 h 76"/>
                <a:gd name="T40" fmla="*/ 392 w 430"/>
                <a:gd name="T41" fmla="*/ 69 h 76"/>
                <a:gd name="T42" fmla="*/ 388 w 430"/>
                <a:gd name="T43" fmla="*/ 75 h 76"/>
                <a:gd name="T44" fmla="*/ 380 w 430"/>
                <a:gd name="T45" fmla="*/ 71 h 76"/>
                <a:gd name="T46" fmla="*/ 376 w 430"/>
                <a:gd name="T47" fmla="*/ 63 h 76"/>
                <a:gd name="T48" fmla="*/ 370 w 430"/>
                <a:gd name="T49" fmla="*/ 57 h 76"/>
                <a:gd name="T50" fmla="*/ 353 w 430"/>
                <a:gd name="T51" fmla="*/ 57 h 76"/>
                <a:gd name="T52" fmla="*/ 342 w 430"/>
                <a:gd name="T53" fmla="*/ 57 h 76"/>
                <a:gd name="T54" fmla="*/ 337 w 430"/>
                <a:gd name="T55" fmla="*/ 55 h 76"/>
                <a:gd name="T56" fmla="*/ 332 w 430"/>
                <a:gd name="T57" fmla="*/ 61 h 76"/>
                <a:gd name="T58" fmla="*/ 322 w 430"/>
                <a:gd name="T59" fmla="*/ 63 h 76"/>
                <a:gd name="T60" fmla="*/ 318 w 430"/>
                <a:gd name="T61" fmla="*/ 59 h 76"/>
                <a:gd name="T62" fmla="*/ 314 w 430"/>
                <a:gd name="T63" fmla="*/ 50 h 76"/>
                <a:gd name="T64" fmla="*/ 307 w 430"/>
                <a:gd name="T65" fmla="*/ 41 h 76"/>
                <a:gd name="T66" fmla="*/ 297 w 430"/>
                <a:gd name="T67" fmla="*/ 47 h 76"/>
                <a:gd name="T68" fmla="*/ 289 w 430"/>
                <a:gd name="T69" fmla="*/ 57 h 76"/>
                <a:gd name="T70" fmla="*/ 285 w 430"/>
                <a:gd name="T71" fmla="*/ 59 h 76"/>
                <a:gd name="T72" fmla="*/ 282 w 430"/>
                <a:gd name="T73" fmla="*/ 50 h 76"/>
                <a:gd name="T74" fmla="*/ 270 w 430"/>
                <a:gd name="T75" fmla="*/ 49 h 76"/>
                <a:gd name="T76" fmla="*/ 264 w 430"/>
                <a:gd name="T77" fmla="*/ 46 h 76"/>
                <a:gd name="T78" fmla="*/ 259 w 430"/>
                <a:gd name="T79" fmla="*/ 40 h 76"/>
                <a:gd name="T80" fmla="*/ 251 w 430"/>
                <a:gd name="T81" fmla="*/ 49 h 76"/>
                <a:gd name="T82" fmla="*/ 239 w 430"/>
                <a:gd name="T83" fmla="*/ 43 h 76"/>
                <a:gd name="T84" fmla="*/ 237 w 430"/>
                <a:gd name="T85" fmla="*/ 51 h 76"/>
                <a:gd name="T86" fmla="*/ 229 w 430"/>
                <a:gd name="T87" fmla="*/ 54 h 76"/>
                <a:gd name="T88" fmla="*/ 221 w 430"/>
                <a:gd name="T89" fmla="*/ 42 h 76"/>
                <a:gd name="T90" fmla="*/ 210 w 430"/>
                <a:gd name="T91" fmla="*/ 45 h 76"/>
                <a:gd name="T92" fmla="*/ 208 w 430"/>
                <a:gd name="T93" fmla="*/ 40 h 76"/>
                <a:gd name="T94" fmla="*/ 203 w 430"/>
                <a:gd name="T95" fmla="*/ 34 h 76"/>
                <a:gd name="T96" fmla="*/ 188 w 430"/>
                <a:gd name="T97" fmla="*/ 30 h 76"/>
                <a:gd name="T98" fmla="*/ 160 w 430"/>
                <a:gd name="T99" fmla="*/ 24 h 76"/>
                <a:gd name="T100" fmla="*/ 141 w 430"/>
                <a:gd name="T101" fmla="*/ 17 h 76"/>
                <a:gd name="T102" fmla="*/ 92 w 430"/>
                <a:gd name="T103" fmla="*/ 13 h 76"/>
                <a:gd name="T104" fmla="*/ 62 w 430"/>
                <a:gd name="T105" fmla="*/ 18 h 76"/>
                <a:gd name="T106" fmla="*/ 42 w 430"/>
                <a:gd name="T107" fmla="*/ 30 h 76"/>
                <a:gd name="T108" fmla="*/ 21 w 430"/>
                <a:gd name="T109" fmla="*/ 42 h 76"/>
                <a:gd name="T110" fmla="*/ 5 w 430"/>
                <a:gd name="T111" fmla="*/ 42 h 76"/>
                <a:gd name="T112" fmla="*/ 4 w 430"/>
                <a:gd name="T113" fmla="*/ 5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30" h="76">
                  <a:moveTo>
                    <a:pt x="4" y="51"/>
                  </a:moveTo>
                  <a:lnTo>
                    <a:pt x="4" y="50"/>
                  </a:lnTo>
                  <a:lnTo>
                    <a:pt x="2" y="50"/>
                  </a:lnTo>
                  <a:lnTo>
                    <a:pt x="1" y="49"/>
                  </a:lnTo>
                  <a:lnTo>
                    <a:pt x="2" y="49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3"/>
                  </a:lnTo>
                  <a:lnTo>
                    <a:pt x="1" y="41"/>
                  </a:lnTo>
                  <a:lnTo>
                    <a:pt x="1" y="40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1" y="38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2" y="30"/>
                  </a:lnTo>
                  <a:lnTo>
                    <a:pt x="4" y="29"/>
                  </a:lnTo>
                  <a:lnTo>
                    <a:pt x="5" y="28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4" y="22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6" y="11"/>
                  </a:lnTo>
                  <a:lnTo>
                    <a:pt x="8" y="9"/>
                  </a:lnTo>
                  <a:lnTo>
                    <a:pt x="9" y="9"/>
                  </a:lnTo>
                  <a:lnTo>
                    <a:pt x="8" y="7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6" y="0"/>
                  </a:lnTo>
                  <a:lnTo>
                    <a:pt x="430" y="0"/>
                  </a:lnTo>
                  <a:lnTo>
                    <a:pt x="429" y="3"/>
                  </a:lnTo>
                  <a:lnTo>
                    <a:pt x="429" y="4"/>
                  </a:lnTo>
                  <a:lnTo>
                    <a:pt x="428" y="4"/>
                  </a:lnTo>
                  <a:lnTo>
                    <a:pt x="426" y="4"/>
                  </a:lnTo>
                  <a:lnTo>
                    <a:pt x="424" y="1"/>
                  </a:lnTo>
                  <a:lnTo>
                    <a:pt x="421" y="1"/>
                  </a:lnTo>
                  <a:lnTo>
                    <a:pt x="420" y="0"/>
                  </a:lnTo>
                  <a:lnTo>
                    <a:pt x="412" y="1"/>
                  </a:lnTo>
                  <a:lnTo>
                    <a:pt x="411" y="1"/>
                  </a:lnTo>
                  <a:lnTo>
                    <a:pt x="409" y="3"/>
                  </a:lnTo>
                  <a:lnTo>
                    <a:pt x="409" y="4"/>
                  </a:lnTo>
                  <a:lnTo>
                    <a:pt x="409" y="5"/>
                  </a:lnTo>
                  <a:lnTo>
                    <a:pt x="409" y="7"/>
                  </a:lnTo>
                  <a:lnTo>
                    <a:pt x="411" y="7"/>
                  </a:lnTo>
                  <a:lnTo>
                    <a:pt x="411" y="8"/>
                  </a:lnTo>
                  <a:lnTo>
                    <a:pt x="411" y="9"/>
                  </a:lnTo>
                  <a:lnTo>
                    <a:pt x="409" y="9"/>
                  </a:lnTo>
                  <a:lnTo>
                    <a:pt x="409" y="8"/>
                  </a:lnTo>
                  <a:lnTo>
                    <a:pt x="408" y="8"/>
                  </a:lnTo>
                  <a:lnTo>
                    <a:pt x="408" y="9"/>
                  </a:lnTo>
                  <a:lnTo>
                    <a:pt x="407" y="9"/>
                  </a:lnTo>
                  <a:lnTo>
                    <a:pt x="407" y="11"/>
                  </a:lnTo>
                  <a:lnTo>
                    <a:pt x="407" y="12"/>
                  </a:lnTo>
                  <a:lnTo>
                    <a:pt x="405" y="12"/>
                  </a:lnTo>
                  <a:lnTo>
                    <a:pt x="405" y="13"/>
                  </a:lnTo>
                  <a:lnTo>
                    <a:pt x="404" y="13"/>
                  </a:lnTo>
                  <a:lnTo>
                    <a:pt x="403" y="13"/>
                  </a:lnTo>
                  <a:lnTo>
                    <a:pt x="403" y="15"/>
                  </a:lnTo>
                  <a:lnTo>
                    <a:pt x="403" y="16"/>
                  </a:lnTo>
                  <a:lnTo>
                    <a:pt x="403" y="17"/>
                  </a:lnTo>
                  <a:lnTo>
                    <a:pt x="401" y="17"/>
                  </a:lnTo>
                  <a:lnTo>
                    <a:pt x="400" y="17"/>
                  </a:lnTo>
                  <a:lnTo>
                    <a:pt x="400" y="17"/>
                  </a:lnTo>
                  <a:lnTo>
                    <a:pt x="400" y="18"/>
                  </a:lnTo>
                  <a:lnTo>
                    <a:pt x="400" y="20"/>
                  </a:lnTo>
                  <a:lnTo>
                    <a:pt x="399" y="21"/>
                  </a:lnTo>
                  <a:lnTo>
                    <a:pt x="399" y="22"/>
                  </a:lnTo>
                  <a:lnTo>
                    <a:pt x="397" y="22"/>
                  </a:lnTo>
                  <a:lnTo>
                    <a:pt x="396" y="24"/>
                  </a:lnTo>
                  <a:lnTo>
                    <a:pt x="396" y="25"/>
                  </a:lnTo>
                  <a:lnTo>
                    <a:pt x="396" y="26"/>
                  </a:lnTo>
                  <a:lnTo>
                    <a:pt x="396" y="28"/>
                  </a:lnTo>
                  <a:lnTo>
                    <a:pt x="395" y="29"/>
                  </a:lnTo>
                  <a:lnTo>
                    <a:pt x="393" y="29"/>
                  </a:lnTo>
                  <a:lnTo>
                    <a:pt x="393" y="30"/>
                  </a:lnTo>
                  <a:lnTo>
                    <a:pt x="395" y="30"/>
                  </a:lnTo>
                  <a:lnTo>
                    <a:pt x="395" y="32"/>
                  </a:lnTo>
                  <a:lnTo>
                    <a:pt x="393" y="32"/>
                  </a:lnTo>
                  <a:lnTo>
                    <a:pt x="393" y="33"/>
                  </a:lnTo>
                  <a:lnTo>
                    <a:pt x="393" y="34"/>
                  </a:lnTo>
                  <a:lnTo>
                    <a:pt x="391" y="34"/>
                  </a:lnTo>
                  <a:lnTo>
                    <a:pt x="391" y="36"/>
                  </a:lnTo>
                  <a:lnTo>
                    <a:pt x="389" y="38"/>
                  </a:lnTo>
                  <a:lnTo>
                    <a:pt x="391" y="40"/>
                  </a:lnTo>
                  <a:lnTo>
                    <a:pt x="389" y="40"/>
                  </a:lnTo>
                  <a:lnTo>
                    <a:pt x="389" y="41"/>
                  </a:lnTo>
                  <a:lnTo>
                    <a:pt x="389" y="42"/>
                  </a:lnTo>
                  <a:lnTo>
                    <a:pt x="387" y="43"/>
                  </a:lnTo>
                  <a:lnTo>
                    <a:pt x="387" y="45"/>
                  </a:lnTo>
                  <a:lnTo>
                    <a:pt x="388" y="46"/>
                  </a:lnTo>
                  <a:lnTo>
                    <a:pt x="389" y="46"/>
                  </a:lnTo>
                  <a:lnTo>
                    <a:pt x="388" y="46"/>
                  </a:lnTo>
                  <a:lnTo>
                    <a:pt x="388" y="47"/>
                  </a:lnTo>
                  <a:lnTo>
                    <a:pt x="388" y="49"/>
                  </a:lnTo>
                  <a:lnTo>
                    <a:pt x="391" y="49"/>
                  </a:lnTo>
                  <a:lnTo>
                    <a:pt x="391" y="50"/>
                  </a:lnTo>
                  <a:lnTo>
                    <a:pt x="391" y="51"/>
                  </a:lnTo>
                  <a:lnTo>
                    <a:pt x="389" y="51"/>
                  </a:lnTo>
                  <a:lnTo>
                    <a:pt x="391" y="51"/>
                  </a:lnTo>
                  <a:lnTo>
                    <a:pt x="391" y="53"/>
                  </a:lnTo>
                  <a:lnTo>
                    <a:pt x="392" y="53"/>
                  </a:lnTo>
                  <a:lnTo>
                    <a:pt x="391" y="54"/>
                  </a:lnTo>
                  <a:lnTo>
                    <a:pt x="392" y="55"/>
                  </a:lnTo>
                  <a:lnTo>
                    <a:pt x="392" y="57"/>
                  </a:lnTo>
                  <a:lnTo>
                    <a:pt x="393" y="57"/>
                  </a:lnTo>
                  <a:lnTo>
                    <a:pt x="392" y="57"/>
                  </a:lnTo>
                  <a:lnTo>
                    <a:pt x="391" y="58"/>
                  </a:lnTo>
                  <a:lnTo>
                    <a:pt x="391" y="59"/>
                  </a:lnTo>
                  <a:lnTo>
                    <a:pt x="391" y="61"/>
                  </a:lnTo>
                  <a:lnTo>
                    <a:pt x="392" y="61"/>
                  </a:lnTo>
                  <a:lnTo>
                    <a:pt x="393" y="61"/>
                  </a:lnTo>
                  <a:lnTo>
                    <a:pt x="393" y="62"/>
                  </a:lnTo>
                  <a:lnTo>
                    <a:pt x="393" y="63"/>
                  </a:lnTo>
                  <a:lnTo>
                    <a:pt x="395" y="63"/>
                  </a:lnTo>
                  <a:lnTo>
                    <a:pt x="395" y="65"/>
                  </a:lnTo>
                  <a:lnTo>
                    <a:pt x="393" y="65"/>
                  </a:lnTo>
                  <a:lnTo>
                    <a:pt x="395" y="67"/>
                  </a:lnTo>
                  <a:lnTo>
                    <a:pt x="392" y="69"/>
                  </a:lnTo>
                  <a:lnTo>
                    <a:pt x="391" y="70"/>
                  </a:lnTo>
                  <a:lnTo>
                    <a:pt x="391" y="71"/>
                  </a:lnTo>
                  <a:lnTo>
                    <a:pt x="389" y="74"/>
                  </a:lnTo>
                  <a:lnTo>
                    <a:pt x="389" y="76"/>
                  </a:lnTo>
                  <a:lnTo>
                    <a:pt x="388" y="76"/>
                  </a:lnTo>
                  <a:lnTo>
                    <a:pt x="388" y="75"/>
                  </a:lnTo>
                  <a:lnTo>
                    <a:pt x="387" y="75"/>
                  </a:lnTo>
                  <a:lnTo>
                    <a:pt x="386" y="74"/>
                  </a:lnTo>
                  <a:lnTo>
                    <a:pt x="384" y="74"/>
                  </a:lnTo>
                  <a:lnTo>
                    <a:pt x="383" y="72"/>
                  </a:lnTo>
                  <a:lnTo>
                    <a:pt x="382" y="71"/>
                  </a:lnTo>
                  <a:lnTo>
                    <a:pt x="380" y="71"/>
                  </a:lnTo>
                  <a:lnTo>
                    <a:pt x="379" y="71"/>
                  </a:lnTo>
                  <a:lnTo>
                    <a:pt x="378" y="70"/>
                  </a:lnTo>
                  <a:lnTo>
                    <a:pt x="376" y="69"/>
                  </a:lnTo>
                  <a:lnTo>
                    <a:pt x="376" y="67"/>
                  </a:lnTo>
                  <a:lnTo>
                    <a:pt x="376" y="65"/>
                  </a:lnTo>
                  <a:lnTo>
                    <a:pt x="376" y="63"/>
                  </a:lnTo>
                  <a:lnTo>
                    <a:pt x="376" y="62"/>
                  </a:lnTo>
                  <a:lnTo>
                    <a:pt x="376" y="62"/>
                  </a:lnTo>
                  <a:lnTo>
                    <a:pt x="375" y="62"/>
                  </a:lnTo>
                  <a:lnTo>
                    <a:pt x="372" y="61"/>
                  </a:lnTo>
                  <a:lnTo>
                    <a:pt x="371" y="59"/>
                  </a:lnTo>
                  <a:lnTo>
                    <a:pt x="370" y="57"/>
                  </a:lnTo>
                  <a:lnTo>
                    <a:pt x="368" y="55"/>
                  </a:lnTo>
                  <a:lnTo>
                    <a:pt x="367" y="55"/>
                  </a:lnTo>
                  <a:lnTo>
                    <a:pt x="359" y="55"/>
                  </a:lnTo>
                  <a:lnTo>
                    <a:pt x="358" y="55"/>
                  </a:lnTo>
                  <a:lnTo>
                    <a:pt x="354" y="58"/>
                  </a:lnTo>
                  <a:lnTo>
                    <a:pt x="353" y="57"/>
                  </a:lnTo>
                  <a:lnTo>
                    <a:pt x="351" y="57"/>
                  </a:lnTo>
                  <a:lnTo>
                    <a:pt x="350" y="59"/>
                  </a:lnTo>
                  <a:lnTo>
                    <a:pt x="349" y="59"/>
                  </a:lnTo>
                  <a:lnTo>
                    <a:pt x="343" y="59"/>
                  </a:lnTo>
                  <a:lnTo>
                    <a:pt x="343" y="58"/>
                  </a:lnTo>
                  <a:lnTo>
                    <a:pt x="342" y="57"/>
                  </a:lnTo>
                  <a:lnTo>
                    <a:pt x="342" y="55"/>
                  </a:lnTo>
                  <a:lnTo>
                    <a:pt x="341" y="54"/>
                  </a:lnTo>
                  <a:lnTo>
                    <a:pt x="339" y="54"/>
                  </a:lnTo>
                  <a:lnTo>
                    <a:pt x="338" y="54"/>
                  </a:lnTo>
                  <a:lnTo>
                    <a:pt x="337" y="55"/>
                  </a:lnTo>
                  <a:lnTo>
                    <a:pt x="337" y="55"/>
                  </a:lnTo>
                  <a:lnTo>
                    <a:pt x="336" y="57"/>
                  </a:lnTo>
                  <a:lnTo>
                    <a:pt x="336" y="58"/>
                  </a:lnTo>
                  <a:lnTo>
                    <a:pt x="334" y="59"/>
                  </a:lnTo>
                  <a:lnTo>
                    <a:pt x="333" y="59"/>
                  </a:lnTo>
                  <a:lnTo>
                    <a:pt x="332" y="59"/>
                  </a:lnTo>
                  <a:lnTo>
                    <a:pt x="332" y="61"/>
                  </a:lnTo>
                  <a:lnTo>
                    <a:pt x="330" y="62"/>
                  </a:lnTo>
                  <a:lnTo>
                    <a:pt x="329" y="63"/>
                  </a:lnTo>
                  <a:lnTo>
                    <a:pt x="328" y="63"/>
                  </a:lnTo>
                  <a:lnTo>
                    <a:pt x="326" y="62"/>
                  </a:lnTo>
                  <a:lnTo>
                    <a:pt x="325" y="62"/>
                  </a:lnTo>
                  <a:lnTo>
                    <a:pt x="322" y="63"/>
                  </a:lnTo>
                  <a:lnTo>
                    <a:pt x="322" y="65"/>
                  </a:lnTo>
                  <a:lnTo>
                    <a:pt x="321" y="65"/>
                  </a:lnTo>
                  <a:lnTo>
                    <a:pt x="320" y="63"/>
                  </a:lnTo>
                  <a:lnTo>
                    <a:pt x="318" y="62"/>
                  </a:lnTo>
                  <a:lnTo>
                    <a:pt x="318" y="62"/>
                  </a:lnTo>
                  <a:lnTo>
                    <a:pt x="318" y="59"/>
                  </a:lnTo>
                  <a:lnTo>
                    <a:pt x="317" y="58"/>
                  </a:lnTo>
                  <a:lnTo>
                    <a:pt x="316" y="58"/>
                  </a:lnTo>
                  <a:lnTo>
                    <a:pt x="316" y="57"/>
                  </a:lnTo>
                  <a:lnTo>
                    <a:pt x="316" y="54"/>
                  </a:lnTo>
                  <a:lnTo>
                    <a:pt x="316" y="51"/>
                  </a:lnTo>
                  <a:lnTo>
                    <a:pt x="314" y="50"/>
                  </a:lnTo>
                  <a:lnTo>
                    <a:pt x="313" y="47"/>
                  </a:lnTo>
                  <a:lnTo>
                    <a:pt x="312" y="43"/>
                  </a:lnTo>
                  <a:lnTo>
                    <a:pt x="311" y="42"/>
                  </a:lnTo>
                  <a:lnTo>
                    <a:pt x="309" y="42"/>
                  </a:lnTo>
                  <a:lnTo>
                    <a:pt x="308" y="41"/>
                  </a:lnTo>
                  <a:lnTo>
                    <a:pt x="307" y="41"/>
                  </a:lnTo>
                  <a:lnTo>
                    <a:pt x="305" y="42"/>
                  </a:lnTo>
                  <a:lnTo>
                    <a:pt x="305" y="43"/>
                  </a:lnTo>
                  <a:lnTo>
                    <a:pt x="304" y="46"/>
                  </a:lnTo>
                  <a:lnTo>
                    <a:pt x="303" y="47"/>
                  </a:lnTo>
                  <a:lnTo>
                    <a:pt x="301" y="47"/>
                  </a:lnTo>
                  <a:lnTo>
                    <a:pt x="297" y="47"/>
                  </a:lnTo>
                  <a:lnTo>
                    <a:pt x="296" y="47"/>
                  </a:lnTo>
                  <a:lnTo>
                    <a:pt x="295" y="49"/>
                  </a:lnTo>
                  <a:lnTo>
                    <a:pt x="292" y="50"/>
                  </a:lnTo>
                  <a:lnTo>
                    <a:pt x="291" y="53"/>
                  </a:lnTo>
                  <a:lnTo>
                    <a:pt x="289" y="55"/>
                  </a:lnTo>
                  <a:lnTo>
                    <a:pt x="289" y="57"/>
                  </a:lnTo>
                  <a:lnTo>
                    <a:pt x="289" y="61"/>
                  </a:lnTo>
                  <a:lnTo>
                    <a:pt x="289" y="62"/>
                  </a:lnTo>
                  <a:lnTo>
                    <a:pt x="288" y="62"/>
                  </a:lnTo>
                  <a:lnTo>
                    <a:pt x="288" y="62"/>
                  </a:lnTo>
                  <a:lnTo>
                    <a:pt x="287" y="59"/>
                  </a:lnTo>
                  <a:lnTo>
                    <a:pt x="285" y="59"/>
                  </a:lnTo>
                  <a:lnTo>
                    <a:pt x="284" y="59"/>
                  </a:lnTo>
                  <a:lnTo>
                    <a:pt x="283" y="59"/>
                  </a:lnTo>
                  <a:lnTo>
                    <a:pt x="283" y="58"/>
                  </a:lnTo>
                  <a:lnTo>
                    <a:pt x="283" y="57"/>
                  </a:lnTo>
                  <a:lnTo>
                    <a:pt x="282" y="51"/>
                  </a:lnTo>
                  <a:lnTo>
                    <a:pt x="282" y="50"/>
                  </a:lnTo>
                  <a:lnTo>
                    <a:pt x="282" y="49"/>
                  </a:lnTo>
                  <a:lnTo>
                    <a:pt x="279" y="47"/>
                  </a:lnTo>
                  <a:lnTo>
                    <a:pt x="274" y="46"/>
                  </a:lnTo>
                  <a:lnTo>
                    <a:pt x="274" y="47"/>
                  </a:lnTo>
                  <a:lnTo>
                    <a:pt x="272" y="47"/>
                  </a:lnTo>
                  <a:lnTo>
                    <a:pt x="270" y="49"/>
                  </a:lnTo>
                  <a:lnTo>
                    <a:pt x="268" y="50"/>
                  </a:lnTo>
                  <a:lnTo>
                    <a:pt x="267" y="51"/>
                  </a:lnTo>
                  <a:lnTo>
                    <a:pt x="266" y="50"/>
                  </a:lnTo>
                  <a:lnTo>
                    <a:pt x="266" y="47"/>
                  </a:lnTo>
                  <a:lnTo>
                    <a:pt x="266" y="46"/>
                  </a:lnTo>
                  <a:lnTo>
                    <a:pt x="264" y="46"/>
                  </a:lnTo>
                  <a:lnTo>
                    <a:pt x="263" y="45"/>
                  </a:lnTo>
                  <a:lnTo>
                    <a:pt x="262" y="43"/>
                  </a:lnTo>
                  <a:lnTo>
                    <a:pt x="262" y="42"/>
                  </a:lnTo>
                  <a:lnTo>
                    <a:pt x="262" y="41"/>
                  </a:lnTo>
                  <a:lnTo>
                    <a:pt x="260" y="40"/>
                  </a:lnTo>
                  <a:lnTo>
                    <a:pt x="259" y="40"/>
                  </a:lnTo>
                  <a:lnTo>
                    <a:pt x="258" y="40"/>
                  </a:lnTo>
                  <a:lnTo>
                    <a:pt x="257" y="41"/>
                  </a:lnTo>
                  <a:lnTo>
                    <a:pt x="255" y="42"/>
                  </a:lnTo>
                  <a:lnTo>
                    <a:pt x="254" y="46"/>
                  </a:lnTo>
                  <a:lnTo>
                    <a:pt x="253" y="47"/>
                  </a:lnTo>
                  <a:lnTo>
                    <a:pt x="251" y="49"/>
                  </a:lnTo>
                  <a:lnTo>
                    <a:pt x="246" y="47"/>
                  </a:lnTo>
                  <a:lnTo>
                    <a:pt x="245" y="47"/>
                  </a:lnTo>
                  <a:lnTo>
                    <a:pt x="243" y="47"/>
                  </a:lnTo>
                  <a:lnTo>
                    <a:pt x="242" y="43"/>
                  </a:lnTo>
                  <a:lnTo>
                    <a:pt x="241" y="42"/>
                  </a:lnTo>
                  <a:lnTo>
                    <a:pt x="239" y="43"/>
                  </a:lnTo>
                  <a:lnTo>
                    <a:pt x="238" y="43"/>
                  </a:lnTo>
                  <a:lnTo>
                    <a:pt x="237" y="46"/>
                  </a:lnTo>
                  <a:lnTo>
                    <a:pt x="237" y="47"/>
                  </a:lnTo>
                  <a:lnTo>
                    <a:pt x="237" y="49"/>
                  </a:lnTo>
                  <a:lnTo>
                    <a:pt x="237" y="50"/>
                  </a:lnTo>
                  <a:lnTo>
                    <a:pt x="237" y="51"/>
                  </a:lnTo>
                  <a:lnTo>
                    <a:pt x="237" y="53"/>
                  </a:lnTo>
                  <a:lnTo>
                    <a:pt x="234" y="57"/>
                  </a:lnTo>
                  <a:lnTo>
                    <a:pt x="233" y="57"/>
                  </a:lnTo>
                  <a:lnTo>
                    <a:pt x="232" y="57"/>
                  </a:lnTo>
                  <a:lnTo>
                    <a:pt x="230" y="55"/>
                  </a:lnTo>
                  <a:lnTo>
                    <a:pt x="229" y="54"/>
                  </a:lnTo>
                  <a:lnTo>
                    <a:pt x="232" y="50"/>
                  </a:lnTo>
                  <a:lnTo>
                    <a:pt x="232" y="47"/>
                  </a:lnTo>
                  <a:lnTo>
                    <a:pt x="232" y="45"/>
                  </a:lnTo>
                  <a:lnTo>
                    <a:pt x="230" y="45"/>
                  </a:lnTo>
                  <a:lnTo>
                    <a:pt x="226" y="45"/>
                  </a:lnTo>
                  <a:lnTo>
                    <a:pt x="221" y="42"/>
                  </a:lnTo>
                  <a:lnTo>
                    <a:pt x="218" y="42"/>
                  </a:lnTo>
                  <a:lnTo>
                    <a:pt x="217" y="42"/>
                  </a:lnTo>
                  <a:lnTo>
                    <a:pt x="216" y="45"/>
                  </a:lnTo>
                  <a:lnTo>
                    <a:pt x="214" y="45"/>
                  </a:lnTo>
                  <a:lnTo>
                    <a:pt x="213" y="45"/>
                  </a:lnTo>
                  <a:lnTo>
                    <a:pt x="210" y="45"/>
                  </a:lnTo>
                  <a:lnTo>
                    <a:pt x="209" y="45"/>
                  </a:lnTo>
                  <a:lnTo>
                    <a:pt x="208" y="45"/>
                  </a:lnTo>
                  <a:lnTo>
                    <a:pt x="206" y="45"/>
                  </a:lnTo>
                  <a:lnTo>
                    <a:pt x="208" y="43"/>
                  </a:lnTo>
                  <a:lnTo>
                    <a:pt x="208" y="41"/>
                  </a:lnTo>
                  <a:lnTo>
                    <a:pt x="208" y="40"/>
                  </a:lnTo>
                  <a:lnTo>
                    <a:pt x="206" y="40"/>
                  </a:lnTo>
                  <a:lnTo>
                    <a:pt x="205" y="40"/>
                  </a:lnTo>
                  <a:lnTo>
                    <a:pt x="204" y="40"/>
                  </a:lnTo>
                  <a:lnTo>
                    <a:pt x="204" y="38"/>
                  </a:lnTo>
                  <a:lnTo>
                    <a:pt x="203" y="37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0"/>
                  </a:lnTo>
                  <a:lnTo>
                    <a:pt x="201" y="30"/>
                  </a:lnTo>
                  <a:lnTo>
                    <a:pt x="199" y="30"/>
                  </a:lnTo>
                  <a:lnTo>
                    <a:pt x="193" y="30"/>
                  </a:lnTo>
                  <a:lnTo>
                    <a:pt x="188" y="30"/>
                  </a:lnTo>
                  <a:lnTo>
                    <a:pt x="184" y="30"/>
                  </a:lnTo>
                  <a:lnTo>
                    <a:pt x="175" y="26"/>
                  </a:lnTo>
                  <a:lnTo>
                    <a:pt x="162" y="26"/>
                  </a:lnTo>
                  <a:lnTo>
                    <a:pt x="160" y="26"/>
                  </a:lnTo>
                  <a:lnTo>
                    <a:pt x="160" y="25"/>
                  </a:lnTo>
                  <a:lnTo>
                    <a:pt x="160" y="24"/>
                  </a:lnTo>
                  <a:lnTo>
                    <a:pt x="160" y="22"/>
                  </a:lnTo>
                  <a:lnTo>
                    <a:pt x="159" y="22"/>
                  </a:lnTo>
                  <a:lnTo>
                    <a:pt x="147" y="21"/>
                  </a:lnTo>
                  <a:lnTo>
                    <a:pt x="146" y="21"/>
                  </a:lnTo>
                  <a:lnTo>
                    <a:pt x="142" y="17"/>
                  </a:lnTo>
                  <a:lnTo>
                    <a:pt x="141" y="17"/>
                  </a:lnTo>
                  <a:lnTo>
                    <a:pt x="137" y="17"/>
                  </a:lnTo>
                  <a:lnTo>
                    <a:pt x="124" y="15"/>
                  </a:lnTo>
                  <a:lnTo>
                    <a:pt x="120" y="16"/>
                  </a:lnTo>
                  <a:lnTo>
                    <a:pt x="113" y="16"/>
                  </a:lnTo>
                  <a:lnTo>
                    <a:pt x="101" y="16"/>
                  </a:lnTo>
                  <a:lnTo>
                    <a:pt x="92" y="13"/>
                  </a:lnTo>
                  <a:lnTo>
                    <a:pt x="89" y="13"/>
                  </a:lnTo>
                  <a:lnTo>
                    <a:pt x="87" y="13"/>
                  </a:lnTo>
                  <a:lnTo>
                    <a:pt x="83" y="17"/>
                  </a:lnTo>
                  <a:lnTo>
                    <a:pt x="66" y="20"/>
                  </a:lnTo>
                  <a:lnTo>
                    <a:pt x="64" y="18"/>
                  </a:lnTo>
                  <a:lnTo>
                    <a:pt x="62" y="18"/>
                  </a:lnTo>
                  <a:lnTo>
                    <a:pt x="49" y="20"/>
                  </a:lnTo>
                  <a:lnTo>
                    <a:pt x="47" y="20"/>
                  </a:lnTo>
                  <a:lnTo>
                    <a:pt x="46" y="21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2" y="30"/>
                  </a:lnTo>
                  <a:lnTo>
                    <a:pt x="39" y="33"/>
                  </a:lnTo>
                  <a:lnTo>
                    <a:pt x="33" y="38"/>
                  </a:lnTo>
                  <a:lnTo>
                    <a:pt x="25" y="46"/>
                  </a:lnTo>
                  <a:lnTo>
                    <a:pt x="22" y="46"/>
                  </a:lnTo>
                  <a:lnTo>
                    <a:pt x="22" y="45"/>
                  </a:lnTo>
                  <a:lnTo>
                    <a:pt x="21" y="42"/>
                  </a:lnTo>
                  <a:lnTo>
                    <a:pt x="18" y="41"/>
                  </a:lnTo>
                  <a:lnTo>
                    <a:pt x="17" y="41"/>
                  </a:lnTo>
                  <a:lnTo>
                    <a:pt x="13" y="40"/>
                  </a:lnTo>
                  <a:lnTo>
                    <a:pt x="12" y="40"/>
                  </a:lnTo>
                  <a:lnTo>
                    <a:pt x="5" y="41"/>
                  </a:lnTo>
                  <a:lnTo>
                    <a:pt x="5" y="42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5" y="50"/>
                  </a:lnTo>
                  <a:lnTo>
                    <a:pt x="5" y="51"/>
                  </a:lnTo>
                  <a:lnTo>
                    <a:pt x="5" y="53"/>
                  </a:lnTo>
                  <a:lnTo>
                    <a:pt x="4" y="5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1" name="Freeform 117">
              <a:extLst>
                <a:ext uri="{FF2B5EF4-FFF2-40B4-BE49-F238E27FC236}">
                  <a16:creationId xmlns:a16="http://schemas.microsoft.com/office/drawing/2014/main" id="{D76CEB42-26C2-E8CB-147D-EBCC408E35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18866" y="3281633"/>
              <a:ext cx="538719" cy="720768"/>
            </a:xfrm>
            <a:custGeom>
              <a:avLst/>
              <a:gdLst>
                <a:gd name="T0" fmla="*/ 225 w 435"/>
                <a:gd name="T1" fmla="*/ 529 h 582"/>
                <a:gd name="T2" fmla="*/ 371 w 435"/>
                <a:gd name="T3" fmla="*/ 363 h 582"/>
                <a:gd name="T4" fmla="*/ 383 w 435"/>
                <a:gd name="T5" fmla="*/ 345 h 582"/>
                <a:gd name="T6" fmla="*/ 381 w 435"/>
                <a:gd name="T7" fmla="*/ 358 h 582"/>
                <a:gd name="T8" fmla="*/ 371 w 435"/>
                <a:gd name="T9" fmla="*/ 374 h 582"/>
                <a:gd name="T10" fmla="*/ 287 w 435"/>
                <a:gd name="T11" fmla="*/ 150 h 582"/>
                <a:gd name="T12" fmla="*/ 327 w 435"/>
                <a:gd name="T13" fmla="*/ 163 h 582"/>
                <a:gd name="T14" fmla="*/ 359 w 435"/>
                <a:gd name="T15" fmla="*/ 168 h 582"/>
                <a:gd name="T16" fmla="*/ 371 w 435"/>
                <a:gd name="T17" fmla="*/ 174 h 582"/>
                <a:gd name="T18" fmla="*/ 381 w 435"/>
                <a:gd name="T19" fmla="*/ 184 h 582"/>
                <a:gd name="T20" fmla="*/ 401 w 435"/>
                <a:gd name="T21" fmla="*/ 209 h 582"/>
                <a:gd name="T22" fmla="*/ 417 w 435"/>
                <a:gd name="T23" fmla="*/ 230 h 582"/>
                <a:gd name="T24" fmla="*/ 431 w 435"/>
                <a:gd name="T25" fmla="*/ 237 h 582"/>
                <a:gd name="T26" fmla="*/ 429 w 435"/>
                <a:gd name="T27" fmla="*/ 261 h 582"/>
                <a:gd name="T28" fmla="*/ 408 w 435"/>
                <a:gd name="T29" fmla="*/ 298 h 582"/>
                <a:gd name="T30" fmla="*/ 378 w 435"/>
                <a:gd name="T31" fmla="*/ 329 h 582"/>
                <a:gd name="T32" fmla="*/ 372 w 435"/>
                <a:gd name="T33" fmla="*/ 340 h 582"/>
                <a:gd name="T34" fmla="*/ 363 w 435"/>
                <a:gd name="T35" fmla="*/ 357 h 582"/>
                <a:gd name="T36" fmla="*/ 347 w 435"/>
                <a:gd name="T37" fmla="*/ 362 h 582"/>
                <a:gd name="T38" fmla="*/ 349 w 435"/>
                <a:gd name="T39" fmla="*/ 350 h 582"/>
                <a:gd name="T40" fmla="*/ 334 w 435"/>
                <a:gd name="T41" fmla="*/ 358 h 582"/>
                <a:gd name="T42" fmla="*/ 325 w 435"/>
                <a:gd name="T43" fmla="*/ 371 h 582"/>
                <a:gd name="T44" fmla="*/ 316 w 435"/>
                <a:gd name="T45" fmla="*/ 403 h 582"/>
                <a:gd name="T46" fmla="*/ 321 w 435"/>
                <a:gd name="T47" fmla="*/ 421 h 582"/>
                <a:gd name="T48" fmla="*/ 322 w 435"/>
                <a:gd name="T49" fmla="*/ 445 h 582"/>
                <a:gd name="T50" fmla="*/ 267 w 435"/>
                <a:gd name="T51" fmla="*/ 461 h 582"/>
                <a:gd name="T52" fmla="*/ 252 w 435"/>
                <a:gd name="T53" fmla="*/ 492 h 582"/>
                <a:gd name="T54" fmla="*/ 230 w 435"/>
                <a:gd name="T55" fmla="*/ 506 h 582"/>
                <a:gd name="T56" fmla="*/ 192 w 435"/>
                <a:gd name="T57" fmla="*/ 512 h 582"/>
                <a:gd name="T58" fmla="*/ 181 w 435"/>
                <a:gd name="T59" fmla="*/ 533 h 582"/>
                <a:gd name="T60" fmla="*/ 179 w 435"/>
                <a:gd name="T61" fmla="*/ 550 h 582"/>
                <a:gd name="T62" fmla="*/ 167 w 435"/>
                <a:gd name="T63" fmla="*/ 561 h 582"/>
                <a:gd name="T64" fmla="*/ 150 w 435"/>
                <a:gd name="T65" fmla="*/ 561 h 582"/>
                <a:gd name="T66" fmla="*/ 133 w 435"/>
                <a:gd name="T67" fmla="*/ 560 h 582"/>
                <a:gd name="T68" fmla="*/ 101 w 435"/>
                <a:gd name="T69" fmla="*/ 568 h 582"/>
                <a:gd name="T70" fmla="*/ 62 w 435"/>
                <a:gd name="T71" fmla="*/ 582 h 582"/>
                <a:gd name="T72" fmla="*/ 33 w 435"/>
                <a:gd name="T73" fmla="*/ 523 h 582"/>
                <a:gd name="T74" fmla="*/ 2 w 435"/>
                <a:gd name="T75" fmla="*/ 449 h 582"/>
                <a:gd name="T76" fmla="*/ 101 w 435"/>
                <a:gd name="T77" fmla="*/ 408 h 582"/>
                <a:gd name="T78" fmla="*/ 176 w 435"/>
                <a:gd name="T79" fmla="*/ 355 h 582"/>
                <a:gd name="T80" fmla="*/ 201 w 435"/>
                <a:gd name="T81" fmla="*/ 275 h 582"/>
                <a:gd name="T82" fmla="*/ 180 w 435"/>
                <a:gd name="T83" fmla="*/ 199 h 582"/>
                <a:gd name="T84" fmla="*/ 197 w 435"/>
                <a:gd name="T85" fmla="*/ 153 h 582"/>
                <a:gd name="T86" fmla="*/ 209 w 435"/>
                <a:gd name="T87" fmla="*/ 145 h 582"/>
                <a:gd name="T88" fmla="*/ 210 w 435"/>
                <a:gd name="T89" fmla="*/ 132 h 582"/>
                <a:gd name="T90" fmla="*/ 212 w 435"/>
                <a:gd name="T91" fmla="*/ 110 h 582"/>
                <a:gd name="T92" fmla="*/ 218 w 435"/>
                <a:gd name="T93" fmla="*/ 87 h 582"/>
                <a:gd name="T94" fmla="*/ 226 w 435"/>
                <a:gd name="T95" fmla="*/ 101 h 582"/>
                <a:gd name="T96" fmla="*/ 241 w 435"/>
                <a:gd name="T97" fmla="*/ 89 h 582"/>
                <a:gd name="T98" fmla="*/ 237 w 435"/>
                <a:gd name="T99" fmla="*/ 72 h 582"/>
                <a:gd name="T100" fmla="*/ 238 w 435"/>
                <a:gd name="T101" fmla="*/ 70 h 582"/>
                <a:gd name="T102" fmla="*/ 249 w 435"/>
                <a:gd name="T103" fmla="*/ 2 h 582"/>
                <a:gd name="T104" fmla="*/ 250 w 435"/>
                <a:gd name="T105" fmla="*/ 9 h 582"/>
                <a:gd name="T106" fmla="*/ 245 w 435"/>
                <a:gd name="T107" fmla="*/ 13 h 582"/>
                <a:gd name="T108" fmla="*/ 245 w 435"/>
                <a:gd name="T109" fmla="*/ 18 h 582"/>
                <a:gd name="T110" fmla="*/ 246 w 435"/>
                <a:gd name="T111" fmla="*/ 26 h 582"/>
                <a:gd name="T112" fmla="*/ 241 w 435"/>
                <a:gd name="T113" fmla="*/ 39 h 582"/>
                <a:gd name="T114" fmla="*/ 230 w 435"/>
                <a:gd name="T115" fmla="*/ 42 h 582"/>
                <a:gd name="T116" fmla="*/ 233 w 435"/>
                <a:gd name="T117" fmla="*/ 22 h 582"/>
                <a:gd name="T118" fmla="*/ 237 w 435"/>
                <a:gd name="T119" fmla="*/ 10 h 582"/>
                <a:gd name="T120" fmla="*/ 241 w 435"/>
                <a:gd name="T121" fmla="*/ 1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5" h="582">
                  <a:moveTo>
                    <a:pt x="216" y="531"/>
                  </a:moveTo>
                  <a:lnTo>
                    <a:pt x="214" y="531"/>
                  </a:lnTo>
                  <a:lnTo>
                    <a:pt x="213" y="532"/>
                  </a:lnTo>
                  <a:lnTo>
                    <a:pt x="213" y="531"/>
                  </a:lnTo>
                  <a:lnTo>
                    <a:pt x="214" y="531"/>
                  </a:lnTo>
                  <a:lnTo>
                    <a:pt x="214" y="529"/>
                  </a:lnTo>
                  <a:lnTo>
                    <a:pt x="216" y="531"/>
                  </a:lnTo>
                  <a:close/>
                  <a:moveTo>
                    <a:pt x="225" y="532"/>
                  </a:moveTo>
                  <a:lnTo>
                    <a:pt x="222" y="532"/>
                  </a:lnTo>
                  <a:lnTo>
                    <a:pt x="221" y="531"/>
                  </a:lnTo>
                  <a:lnTo>
                    <a:pt x="221" y="529"/>
                  </a:lnTo>
                  <a:lnTo>
                    <a:pt x="222" y="529"/>
                  </a:lnTo>
                  <a:lnTo>
                    <a:pt x="225" y="529"/>
                  </a:lnTo>
                  <a:lnTo>
                    <a:pt x="226" y="529"/>
                  </a:lnTo>
                  <a:lnTo>
                    <a:pt x="226" y="529"/>
                  </a:lnTo>
                  <a:lnTo>
                    <a:pt x="227" y="529"/>
                  </a:lnTo>
                  <a:lnTo>
                    <a:pt x="226" y="531"/>
                  </a:lnTo>
                  <a:lnTo>
                    <a:pt x="225" y="532"/>
                  </a:lnTo>
                  <a:close/>
                  <a:moveTo>
                    <a:pt x="371" y="375"/>
                  </a:moveTo>
                  <a:lnTo>
                    <a:pt x="370" y="374"/>
                  </a:lnTo>
                  <a:lnTo>
                    <a:pt x="370" y="371"/>
                  </a:lnTo>
                  <a:lnTo>
                    <a:pt x="370" y="371"/>
                  </a:lnTo>
                  <a:lnTo>
                    <a:pt x="370" y="370"/>
                  </a:lnTo>
                  <a:lnTo>
                    <a:pt x="370" y="365"/>
                  </a:lnTo>
                  <a:lnTo>
                    <a:pt x="370" y="363"/>
                  </a:lnTo>
                  <a:lnTo>
                    <a:pt x="371" y="363"/>
                  </a:lnTo>
                  <a:lnTo>
                    <a:pt x="371" y="362"/>
                  </a:lnTo>
                  <a:lnTo>
                    <a:pt x="371" y="362"/>
                  </a:lnTo>
                  <a:lnTo>
                    <a:pt x="372" y="361"/>
                  </a:lnTo>
                  <a:lnTo>
                    <a:pt x="372" y="359"/>
                  </a:lnTo>
                  <a:lnTo>
                    <a:pt x="374" y="359"/>
                  </a:lnTo>
                  <a:lnTo>
                    <a:pt x="375" y="359"/>
                  </a:lnTo>
                  <a:lnTo>
                    <a:pt x="376" y="358"/>
                  </a:lnTo>
                  <a:lnTo>
                    <a:pt x="376" y="357"/>
                  </a:lnTo>
                  <a:lnTo>
                    <a:pt x="378" y="354"/>
                  </a:lnTo>
                  <a:lnTo>
                    <a:pt x="378" y="353"/>
                  </a:lnTo>
                  <a:lnTo>
                    <a:pt x="380" y="349"/>
                  </a:lnTo>
                  <a:lnTo>
                    <a:pt x="381" y="346"/>
                  </a:lnTo>
                  <a:lnTo>
                    <a:pt x="383" y="345"/>
                  </a:lnTo>
                  <a:lnTo>
                    <a:pt x="383" y="344"/>
                  </a:lnTo>
                  <a:lnTo>
                    <a:pt x="384" y="344"/>
                  </a:lnTo>
                  <a:lnTo>
                    <a:pt x="384" y="345"/>
                  </a:lnTo>
                  <a:lnTo>
                    <a:pt x="384" y="346"/>
                  </a:lnTo>
                  <a:lnTo>
                    <a:pt x="384" y="348"/>
                  </a:lnTo>
                  <a:lnTo>
                    <a:pt x="384" y="349"/>
                  </a:lnTo>
                  <a:lnTo>
                    <a:pt x="384" y="350"/>
                  </a:lnTo>
                  <a:lnTo>
                    <a:pt x="385" y="354"/>
                  </a:lnTo>
                  <a:lnTo>
                    <a:pt x="387" y="354"/>
                  </a:lnTo>
                  <a:lnTo>
                    <a:pt x="387" y="355"/>
                  </a:lnTo>
                  <a:lnTo>
                    <a:pt x="385" y="355"/>
                  </a:lnTo>
                  <a:lnTo>
                    <a:pt x="384" y="357"/>
                  </a:lnTo>
                  <a:lnTo>
                    <a:pt x="381" y="358"/>
                  </a:lnTo>
                  <a:lnTo>
                    <a:pt x="380" y="359"/>
                  </a:lnTo>
                  <a:lnTo>
                    <a:pt x="379" y="362"/>
                  </a:lnTo>
                  <a:lnTo>
                    <a:pt x="378" y="363"/>
                  </a:lnTo>
                  <a:lnTo>
                    <a:pt x="378" y="366"/>
                  </a:lnTo>
                  <a:lnTo>
                    <a:pt x="376" y="367"/>
                  </a:lnTo>
                  <a:lnTo>
                    <a:pt x="378" y="369"/>
                  </a:lnTo>
                  <a:lnTo>
                    <a:pt x="376" y="370"/>
                  </a:lnTo>
                  <a:lnTo>
                    <a:pt x="375" y="371"/>
                  </a:lnTo>
                  <a:lnTo>
                    <a:pt x="374" y="371"/>
                  </a:lnTo>
                  <a:lnTo>
                    <a:pt x="374" y="373"/>
                  </a:lnTo>
                  <a:lnTo>
                    <a:pt x="372" y="373"/>
                  </a:lnTo>
                  <a:lnTo>
                    <a:pt x="371" y="373"/>
                  </a:lnTo>
                  <a:lnTo>
                    <a:pt x="371" y="374"/>
                  </a:lnTo>
                  <a:lnTo>
                    <a:pt x="371" y="375"/>
                  </a:lnTo>
                  <a:close/>
                  <a:moveTo>
                    <a:pt x="250" y="101"/>
                  </a:moveTo>
                  <a:lnTo>
                    <a:pt x="250" y="104"/>
                  </a:lnTo>
                  <a:lnTo>
                    <a:pt x="256" y="117"/>
                  </a:lnTo>
                  <a:lnTo>
                    <a:pt x="258" y="118"/>
                  </a:lnTo>
                  <a:lnTo>
                    <a:pt x="262" y="120"/>
                  </a:lnTo>
                  <a:lnTo>
                    <a:pt x="267" y="128"/>
                  </a:lnTo>
                  <a:lnTo>
                    <a:pt x="268" y="129"/>
                  </a:lnTo>
                  <a:lnTo>
                    <a:pt x="270" y="130"/>
                  </a:lnTo>
                  <a:lnTo>
                    <a:pt x="270" y="133"/>
                  </a:lnTo>
                  <a:lnTo>
                    <a:pt x="275" y="139"/>
                  </a:lnTo>
                  <a:lnTo>
                    <a:pt x="281" y="145"/>
                  </a:lnTo>
                  <a:lnTo>
                    <a:pt x="287" y="150"/>
                  </a:lnTo>
                  <a:lnTo>
                    <a:pt x="288" y="150"/>
                  </a:lnTo>
                  <a:lnTo>
                    <a:pt x="296" y="153"/>
                  </a:lnTo>
                  <a:lnTo>
                    <a:pt x="306" y="155"/>
                  </a:lnTo>
                  <a:lnTo>
                    <a:pt x="310" y="158"/>
                  </a:lnTo>
                  <a:lnTo>
                    <a:pt x="313" y="158"/>
                  </a:lnTo>
                  <a:lnTo>
                    <a:pt x="316" y="159"/>
                  </a:lnTo>
                  <a:lnTo>
                    <a:pt x="317" y="159"/>
                  </a:lnTo>
                  <a:lnTo>
                    <a:pt x="321" y="159"/>
                  </a:lnTo>
                  <a:lnTo>
                    <a:pt x="322" y="159"/>
                  </a:lnTo>
                  <a:lnTo>
                    <a:pt x="324" y="162"/>
                  </a:lnTo>
                  <a:lnTo>
                    <a:pt x="325" y="162"/>
                  </a:lnTo>
                  <a:lnTo>
                    <a:pt x="326" y="162"/>
                  </a:lnTo>
                  <a:lnTo>
                    <a:pt x="327" y="163"/>
                  </a:lnTo>
                  <a:lnTo>
                    <a:pt x="329" y="163"/>
                  </a:lnTo>
                  <a:lnTo>
                    <a:pt x="337" y="163"/>
                  </a:lnTo>
                  <a:lnTo>
                    <a:pt x="339" y="163"/>
                  </a:lnTo>
                  <a:lnTo>
                    <a:pt x="341" y="163"/>
                  </a:lnTo>
                  <a:lnTo>
                    <a:pt x="343" y="164"/>
                  </a:lnTo>
                  <a:lnTo>
                    <a:pt x="345" y="164"/>
                  </a:lnTo>
                  <a:lnTo>
                    <a:pt x="346" y="166"/>
                  </a:lnTo>
                  <a:lnTo>
                    <a:pt x="349" y="167"/>
                  </a:lnTo>
                  <a:lnTo>
                    <a:pt x="349" y="168"/>
                  </a:lnTo>
                  <a:lnTo>
                    <a:pt x="351" y="170"/>
                  </a:lnTo>
                  <a:lnTo>
                    <a:pt x="354" y="170"/>
                  </a:lnTo>
                  <a:lnTo>
                    <a:pt x="356" y="170"/>
                  </a:lnTo>
                  <a:lnTo>
                    <a:pt x="359" y="168"/>
                  </a:lnTo>
                  <a:lnTo>
                    <a:pt x="360" y="168"/>
                  </a:lnTo>
                  <a:lnTo>
                    <a:pt x="360" y="167"/>
                  </a:lnTo>
                  <a:lnTo>
                    <a:pt x="362" y="167"/>
                  </a:lnTo>
                  <a:lnTo>
                    <a:pt x="363" y="167"/>
                  </a:lnTo>
                  <a:lnTo>
                    <a:pt x="366" y="167"/>
                  </a:lnTo>
                  <a:lnTo>
                    <a:pt x="367" y="167"/>
                  </a:lnTo>
                  <a:lnTo>
                    <a:pt x="367" y="168"/>
                  </a:lnTo>
                  <a:lnTo>
                    <a:pt x="368" y="168"/>
                  </a:lnTo>
                  <a:lnTo>
                    <a:pt x="370" y="171"/>
                  </a:lnTo>
                  <a:lnTo>
                    <a:pt x="370" y="172"/>
                  </a:lnTo>
                  <a:lnTo>
                    <a:pt x="371" y="172"/>
                  </a:lnTo>
                  <a:lnTo>
                    <a:pt x="371" y="172"/>
                  </a:lnTo>
                  <a:lnTo>
                    <a:pt x="371" y="174"/>
                  </a:lnTo>
                  <a:lnTo>
                    <a:pt x="372" y="174"/>
                  </a:lnTo>
                  <a:lnTo>
                    <a:pt x="372" y="175"/>
                  </a:lnTo>
                  <a:lnTo>
                    <a:pt x="374" y="174"/>
                  </a:lnTo>
                  <a:lnTo>
                    <a:pt x="374" y="175"/>
                  </a:lnTo>
                  <a:lnTo>
                    <a:pt x="374" y="174"/>
                  </a:lnTo>
                  <a:lnTo>
                    <a:pt x="375" y="175"/>
                  </a:lnTo>
                  <a:lnTo>
                    <a:pt x="375" y="174"/>
                  </a:lnTo>
                  <a:lnTo>
                    <a:pt x="376" y="176"/>
                  </a:lnTo>
                  <a:lnTo>
                    <a:pt x="378" y="178"/>
                  </a:lnTo>
                  <a:lnTo>
                    <a:pt x="378" y="179"/>
                  </a:lnTo>
                  <a:lnTo>
                    <a:pt x="378" y="182"/>
                  </a:lnTo>
                  <a:lnTo>
                    <a:pt x="379" y="182"/>
                  </a:lnTo>
                  <a:lnTo>
                    <a:pt x="381" y="184"/>
                  </a:lnTo>
                  <a:lnTo>
                    <a:pt x="384" y="186"/>
                  </a:lnTo>
                  <a:lnTo>
                    <a:pt x="385" y="187"/>
                  </a:lnTo>
                  <a:lnTo>
                    <a:pt x="385" y="190"/>
                  </a:lnTo>
                  <a:lnTo>
                    <a:pt x="387" y="191"/>
                  </a:lnTo>
                  <a:lnTo>
                    <a:pt x="388" y="192"/>
                  </a:lnTo>
                  <a:lnTo>
                    <a:pt x="389" y="193"/>
                  </a:lnTo>
                  <a:lnTo>
                    <a:pt x="389" y="197"/>
                  </a:lnTo>
                  <a:lnTo>
                    <a:pt x="393" y="201"/>
                  </a:lnTo>
                  <a:lnTo>
                    <a:pt x="393" y="204"/>
                  </a:lnTo>
                  <a:lnTo>
                    <a:pt x="395" y="204"/>
                  </a:lnTo>
                  <a:lnTo>
                    <a:pt x="396" y="205"/>
                  </a:lnTo>
                  <a:lnTo>
                    <a:pt x="399" y="208"/>
                  </a:lnTo>
                  <a:lnTo>
                    <a:pt x="401" y="209"/>
                  </a:lnTo>
                  <a:lnTo>
                    <a:pt x="403" y="211"/>
                  </a:lnTo>
                  <a:lnTo>
                    <a:pt x="403" y="212"/>
                  </a:lnTo>
                  <a:lnTo>
                    <a:pt x="404" y="216"/>
                  </a:lnTo>
                  <a:lnTo>
                    <a:pt x="404" y="217"/>
                  </a:lnTo>
                  <a:lnTo>
                    <a:pt x="405" y="218"/>
                  </a:lnTo>
                  <a:lnTo>
                    <a:pt x="406" y="220"/>
                  </a:lnTo>
                  <a:lnTo>
                    <a:pt x="408" y="221"/>
                  </a:lnTo>
                  <a:lnTo>
                    <a:pt x="410" y="224"/>
                  </a:lnTo>
                  <a:lnTo>
                    <a:pt x="410" y="225"/>
                  </a:lnTo>
                  <a:lnTo>
                    <a:pt x="412" y="226"/>
                  </a:lnTo>
                  <a:lnTo>
                    <a:pt x="414" y="229"/>
                  </a:lnTo>
                  <a:lnTo>
                    <a:pt x="416" y="229"/>
                  </a:lnTo>
                  <a:lnTo>
                    <a:pt x="417" y="230"/>
                  </a:lnTo>
                  <a:lnTo>
                    <a:pt x="418" y="232"/>
                  </a:lnTo>
                  <a:lnTo>
                    <a:pt x="418" y="233"/>
                  </a:lnTo>
                  <a:lnTo>
                    <a:pt x="417" y="232"/>
                  </a:lnTo>
                  <a:lnTo>
                    <a:pt x="417" y="233"/>
                  </a:lnTo>
                  <a:lnTo>
                    <a:pt x="418" y="233"/>
                  </a:lnTo>
                  <a:lnTo>
                    <a:pt x="420" y="233"/>
                  </a:lnTo>
                  <a:lnTo>
                    <a:pt x="424" y="232"/>
                  </a:lnTo>
                  <a:lnTo>
                    <a:pt x="425" y="233"/>
                  </a:lnTo>
                  <a:lnTo>
                    <a:pt x="428" y="234"/>
                  </a:lnTo>
                  <a:lnTo>
                    <a:pt x="429" y="234"/>
                  </a:lnTo>
                  <a:lnTo>
                    <a:pt x="430" y="236"/>
                  </a:lnTo>
                  <a:lnTo>
                    <a:pt x="430" y="237"/>
                  </a:lnTo>
                  <a:lnTo>
                    <a:pt x="431" y="237"/>
                  </a:lnTo>
                  <a:lnTo>
                    <a:pt x="430" y="236"/>
                  </a:lnTo>
                  <a:lnTo>
                    <a:pt x="430" y="234"/>
                  </a:lnTo>
                  <a:lnTo>
                    <a:pt x="431" y="234"/>
                  </a:lnTo>
                  <a:lnTo>
                    <a:pt x="433" y="234"/>
                  </a:lnTo>
                  <a:lnTo>
                    <a:pt x="434" y="234"/>
                  </a:lnTo>
                  <a:lnTo>
                    <a:pt x="434" y="237"/>
                  </a:lnTo>
                  <a:lnTo>
                    <a:pt x="435" y="238"/>
                  </a:lnTo>
                  <a:lnTo>
                    <a:pt x="435" y="241"/>
                  </a:lnTo>
                  <a:lnTo>
                    <a:pt x="434" y="249"/>
                  </a:lnTo>
                  <a:lnTo>
                    <a:pt x="434" y="251"/>
                  </a:lnTo>
                  <a:lnTo>
                    <a:pt x="433" y="254"/>
                  </a:lnTo>
                  <a:lnTo>
                    <a:pt x="430" y="259"/>
                  </a:lnTo>
                  <a:lnTo>
                    <a:pt x="429" y="261"/>
                  </a:lnTo>
                  <a:lnTo>
                    <a:pt x="428" y="262"/>
                  </a:lnTo>
                  <a:lnTo>
                    <a:pt x="428" y="263"/>
                  </a:lnTo>
                  <a:lnTo>
                    <a:pt x="426" y="265"/>
                  </a:lnTo>
                  <a:lnTo>
                    <a:pt x="426" y="267"/>
                  </a:lnTo>
                  <a:lnTo>
                    <a:pt x="425" y="270"/>
                  </a:lnTo>
                  <a:lnTo>
                    <a:pt x="425" y="271"/>
                  </a:lnTo>
                  <a:lnTo>
                    <a:pt x="422" y="272"/>
                  </a:lnTo>
                  <a:lnTo>
                    <a:pt x="422" y="274"/>
                  </a:lnTo>
                  <a:lnTo>
                    <a:pt x="421" y="275"/>
                  </a:lnTo>
                  <a:lnTo>
                    <a:pt x="417" y="280"/>
                  </a:lnTo>
                  <a:lnTo>
                    <a:pt x="414" y="286"/>
                  </a:lnTo>
                  <a:lnTo>
                    <a:pt x="413" y="288"/>
                  </a:lnTo>
                  <a:lnTo>
                    <a:pt x="408" y="298"/>
                  </a:lnTo>
                  <a:lnTo>
                    <a:pt x="408" y="299"/>
                  </a:lnTo>
                  <a:lnTo>
                    <a:pt x="408" y="300"/>
                  </a:lnTo>
                  <a:lnTo>
                    <a:pt x="406" y="300"/>
                  </a:lnTo>
                  <a:lnTo>
                    <a:pt x="400" y="304"/>
                  </a:lnTo>
                  <a:lnTo>
                    <a:pt x="399" y="305"/>
                  </a:lnTo>
                  <a:lnTo>
                    <a:pt x="392" y="309"/>
                  </a:lnTo>
                  <a:lnTo>
                    <a:pt x="384" y="317"/>
                  </a:lnTo>
                  <a:lnTo>
                    <a:pt x="381" y="321"/>
                  </a:lnTo>
                  <a:lnTo>
                    <a:pt x="380" y="323"/>
                  </a:lnTo>
                  <a:lnTo>
                    <a:pt x="380" y="324"/>
                  </a:lnTo>
                  <a:lnTo>
                    <a:pt x="378" y="326"/>
                  </a:lnTo>
                  <a:lnTo>
                    <a:pt x="378" y="328"/>
                  </a:lnTo>
                  <a:lnTo>
                    <a:pt x="378" y="329"/>
                  </a:lnTo>
                  <a:lnTo>
                    <a:pt x="378" y="330"/>
                  </a:lnTo>
                  <a:lnTo>
                    <a:pt x="374" y="333"/>
                  </a:lnTo>
                  <a:lnTo>
                    <a:pt x="374" y="334"/>
                  </a:lnTo>
                  <a:lnTo>
                    <a:pt x="374" y="336"/>
                  </a:lnTo>
                  <a:lnTo>
                    <a:pt x="371" y="337"/>
                  </a:lnTo>
                  <a:lnTo>
                    <a:pt x="371" y="338"/>
                  </a:lnTo>
                  <a:lnTo>
                    <a:pt x="371" y="340"/>
                  </a:lnTo>
                  <a:lnTo>
                    <a:pt x="371" y="340"/>
                  </a:lnTo>
                  <a:lnTo>
                    <a:pt x="372" y="340"/>
                  </a:lnTo>
                  <a:lnTo>
                    <a:pt x="372" y="340"/>
                  </a:lnTo>
                  <a:lnTo>
                    <a:pt x="374" y="340"/>
                  </a:lnTo>
                  <a:lnTo>
                    <a:pt x="374" y="340"/>
                  </a:lnTo>
                  <a:lnTo>
                    <a:pt x="372" y="340"/>
                  </a:lnTo>
                  <a:lnTo>
                    <a:pt x="372" y="341"/>
                  </a:lnTo>
                  <a:lnTo>
                    <a:pt x="371" y="341"/>
                  </a:lnTo>
                  <a:lnTo>
                    <a:pt x="371" y="341"/>
                  </a:lnTo>
                  <a:lnTo>
                    <a:pt x="371" y="344"/>
                  </a:lnTo>
                  <a:lnTo>
                    <a:pt x="370" y="344"/>
                  </a:lnTo>
                  <a:lnTo>
                    <a:pt x="370" y="345"/>
                  </a:lnTo>
                  <a:lnTo>
                    <a:pt x="368" y="345"/>
                  </a:lnTo>
                  <a:lnTo>
                    <a:pt x="367" y="346"/>
                  </a:lnTo>
                  <a:lnTo>
                    <a:pt x="366" y="349"/>
                  </a:lnTo>
                  <a:lnTo>
                    <a:pt x="366" y="350"/>
                  </a:lnTo>
                  <a:lnTo>
                    <a:pt x="366" y="352"/>
                  </a:lnTo>
                  <a:lnTo>
                    <a:pt x="364" y="354"/>
                  </a:lnTo>
                  <a:lnTo>
                    <a:pt x="363" y="357"/>
                  </a:lnTo>
                  <a:lnTo>
                    <a:pt x="363" y="358"/>
                  </a:lnTo>
                  <a:lnTo>
                    <a:pt x="363" y="361"/>
                  </a:lnTo>
                  <a:lnTo>
                    <a:pt x="362" y="361"/>
                  </a:lnTo>
                  <a:lnTo>
                    <a:pt x="360" y="362"/>
                  </a:lnTo>
                  <a:lnTo>
                    <a:pt x="359" y="363"/>
                  </a:lnTo>
                  <a:lnTo>
                    <a:pt x="358" y="365"/>
                  </a:lnTo>
                  <a:lnTo>
                    <a:pt x="356" y="365"/>
                  </a:lnTo>
                  <a:lnTo>
                    <a:pt x="355" y="363"/>
                  </a:lnTo>
                  <a:lnTo>
                    <a:pt x="354" y="363"/>
                  </a:lnTo>
                  <a:lnTo>
                    <a:pt x="351" y="363"/>
                  </a:lnTo>
                  <a:lnTo>
                    <a:pt x="350" y="363"/>
                  </a:lnTo>
                  <a:lnTo>
                    <a:pt x="349" y="363"/>
                  </a:lnTo>
                  <a:lnTo>
                    <a:pt x="347" y="362"/>
                  </a:lnTo>
                  <a:lnTo>
                    <a:pt x="346" y="362"/>
                  </a:lnTo>
                  <a:lnTo>
                    <a:pt x="345" y="362"/>
                  </a:lnTo>
                  <a:lnTo>
                    <a:pt x="345" y="361"/>
                  </a:lnTo>
                  <a:lnTo>
                    <a:pt x="345" y="358"/>
                  </a:lnTo>
                  <a:lnTo>
                    <a:pt x="345" y="359"/>
                  </a:lnTo>
                  <a:lnTo>
                    <a:pt x="346" y="359"/>
                  </a:lnTo>
                  <a:lnTo>
                    <a:pt x="346" y="361"/>
                  </a:lnTo>
                  <a:lnTo>
                    <a:pt x="346" y="359"/>
                  </a:lnTo>
                  <a:lnTo>
                    <a:pt x="346" y="357"/>
                  </a:lnTo>
                  <a:lnTo>
                    <a:pt x="346" y="355"/>
                  </a:lnTo>
                  <a:lnTo>
                    <a:pt x="347" y="354"/>
                  </a:lnTo>
                  <a:lnTo>
                    <a:pt x="347" y="353"/>
                  </a:lnTo>
                  <a:lnTo>
                    <a:pt x="349" y="350"/>
                  </a:lnTo>
                  <a:lnTo>
                    <a:pt x="347" y="349"/>
                  </a:lnTo>
                  <a:lnTo>
                    <a:pt x="346" y="349"/>
                  </a:lnTo>
                  <a:lnTo>
                    <a:pt x="345" y="349"/>
                  </a:lnTo>
                  <a:lnTo>
                    <a:pt x="343" y="349"/>
                  </a:lnTo>
                  <a:lnTo>
                    <a:pt x="341" y="350"/>
                  </a:lnTo>
                  <a:lnTo>
                    <a:pt x="339" y="352"/>
                  </a:lnTo>
                  <a:lnTo>
                    <a:pt x="339" y="353"/>
                  </a:lnTo>
                  <a:lnTo>
                    <a:pt x="338" y="355"/>
                  </a:lnTo>
                  <a:lnTo>
                    <a:pt x="338" y="357"/>
                  </a:lnTo>
                  <a:lnTo>
                    <a:pt x="338" y="358"/>
                  </a:lnTo>
                  <a:lnTo>
                    <a:pt x="337" y="358"/>
                  </a:lnTo>
                  <a:lnTo>
                    <a:pt x="335" y="358"/>
                  </a:lnTo>
                  <a:lnTo>
                    <a:pt x="334" y="358"/>
                  </a:lnTo>
                  <a:lnTo>
                    <a:pt x="334" y="359"/>
                  </a:lnTo>
                  <a:lnTo>
                    <a:pt x="333" y="361"/>
                  </a:lnTo>
                  <a:lnTo>
                    <a:pt x="331" y="361"/>
                  </a:lnTo>
                  <a:lnTo>
                    <a:pt x="331" y="362"/>
                  </a:lnTo>
                  <a:lnTo>
                    <a:pt x="331" y="363"/>
                  </a:lnTo>
                  <a:lnTo>
                    <a:pt x="333" y="365"/>
                  </a:lnTo>
                  <a:lnTo>
                    <a:pt x="331" y="366"/>
                  </a:lnTo>
                  <a:lnTo>
                    <a:pt x="331" y="367"/>
                  </a:lnTo>
                  <a:lnTo>
                    <a:pt x="329" y="369"/>
                  </a:lnTo>
                  <a:lnTo>
                    <a:pt x="327" y="369"/>
                  </a:lnTo>
                  <a:lnTo>
                    <a:pt x="326" y="370"/>
                  </a:lnTo>
                  <a:lnTo>
                    <a:pt x="325" y="371"/>
                  </a:lnTo>
                  <a:lnTo>
                    <a:pt x="325" y="371"/>
                  </a:lnTo>
                  <a:lnTo>
                    <a:pt x="324" y="373"/>
                  </a:lnTo>
                  <a:lnTo>
                    <a:pt x="324" y="374"/>
                  </a:lnTo>
                  <a:lnTo>
                    <a:pt x="325" y="377"/>
                  </a:lnTo>
                  <a:lnTo>
                    <a:pt x="325" y="378"/>
                  </a:lnTo>
                  <a:lnTo>
                    <a:pt x="325" y="380"/>
                  </a:lnTo>
                  <a:lnTo>
                    <a:pt x="324" y="384"/>
                  </a:lnTo>
                  <a:lnTo>
                    <a:pt x="324" y="387"/>
                  </a:lnTo>
                  <a:lnTo>
                    <a:pt x="322" y="390"/>
                  </a:lnTo>
                  <a:lnTo>
                    <a:pt x="321" y="394"/>
                  </a:lnTo>
                  <a:lnTo>
                    <a:pt x="321" y="395"/>
                  </a:lnTo>
                  <a:lnTo>
                    <a:pt x="317" y="400"/>
                  </a:lnTo>
                  <a:lnTo>
                    <a:pt x="316" y="402"/>
                  </a:lnTo>
                  <a:lnTo>
                    <a:pt x="316" y="403"/>
                  </a:lnTo>
                  <a:lnTo>
                    <a:pt x="317" y="403"/>
                  </a:lnTo>
                  <a:lnTo>
                    <a:pt x="317" y="404"/>
                  </a:lnTo>
                  <a:lnTo>
                    <a:pt x="318" y="404"/>
                  </a:lnTo>
                  <a:lnTo>
                    <a:pt x="318" y="406"/>
                  </a:lnTo>
                  <a:lnTo>
                    <a:pt x="318" y="407"/>
                  </a:lnTo>
                  <a:lnTo>
                    <a:pt x="318" y="408"/>
                  </a:lnTo>
                  <a:lnTo>
                    <a:pt x="317" y="408"/>
                  </a:lnTo>
                  <a:lnTo>
                    <a:pt x="317" y="411"/>
                  </a:lnTo>
                  <a:lnTo>
                    <a:pt x="317" y="412"/>
                  </a:lnTo>
                  <a:lnTo>
                    <a:pt x="320" y="417"/>
                  </a:lnTo>
                  <a:lnTo>
                    <a:pt x="321" y="419"/>
                  </a:lnTo>
                  <a:lnTo>
                    <a:pt x="321" y="420"/>
                  </a:lnTo>
                  <a:lnTo>
                    <a:pt x="321" y="421"/>
                  </a:lnTo>
                  <a:lnTo>
                    <a:pt x="321" y="423"/>
                  </a:lnTo>
                  <a:lnTo>
                    <a:pt x="320" y="427"/>
                  </a:lnTo>
                  <a:lnTo>
                    <a:pt x="320" y="428"/>
                  </a:lnTo>
                  <a:lnTo>
                    <a:pt x="320" y="429"/>
                  </a:lnTo>
                  <a:lnTo>
                    <a:pt x="321" y="432"/>
                  </a:lnTo>
                  <a:lnTo>
                    <a:pt x="321" y="433"/>
                  </a:lnTo>
                  <a:lnTo>
                    <a:pt x="322" y="434"/>
                  </a:lnTo>
                  <a:lnTo>
                    <a:pt x="324" y="434"/>
                  </a:lnTo>
                  <a:lnTo>
                    <a:pt x="322" y="437"/>
                  </a:lnTo>
                  <a:lnTo>
                    <a:pt x="322" y="438"/>
                  </a:lnTo>
                  <a:lnTo>
                    <a:pt x="325" y="442"/>
                  </a:lnTo>
                  <a:lnTo>
                    <a:pt x="324" y="444"/>
                  </a:lnTo>
                  <a:lnTo>
                    <a:pt x="322" y="445"/>
                  </a:lnTo>
                  <a:lnTo>
                    <a:pt x="320" y="445"/>
                  </a:lnTo>
                  <a:lnTo>
                    <a:pt x="320" y="446"/>
                  </a:lnTo>
                  <a:lnTo>
                    <a:pt x="318" y="446"/>
                  </a:lnTo>
                  <a:lnTo>
                    <a:pt x="318" y="448"/>
                  </a:lnTo>
                  <a:lnTo>
                    <a:pt x="317" y="448"/>
                  </a:lnTo>
                  <a:lnTo>
                    <a:pt x="306" y="446"/>
                  </a:lnTo>
                  <a:lnTo>
                    <a:pt x="304" y="448"/>
                  </a:lnTo>
                  <a:lnTo>
                    <a:pt x="289" y="449"/>
                  </a:lnTo>
                  <a:lnTo>
                    <a:pt x="283" y="452"/>
                  </a:lnTo>
                  <a:lnTo>
                    <a:pt x="274" y="456"/>
                  </a:lnTo>
                  <a:lnTo>
                    <a:pt x="271" y="458"/>
                  </a:lnTo>
                  <a:lnTo>
                    <a:pt x="268" y="460"/>
                  </a:lnTo>
                  <a:lnTo>
                    <a:pt x="267" y="461"/>
                  </a:lnTo>
                  <a:lnTo>
                    <a:pt x="266" y="462"/>
                  </a:lnTo>
                  <a:lnTo>
                    <a:pt x="259" y="467"/>
                  </a:lnTo>
                  <a:lnTo>
                    <a:pt x="258" y="469"/>
                  </a:lnTo>
                  <a:lnTo>
                    <a:pt x="258" y="473"/>
                  </a:lnTo>
                  <a:lnTo>
                    <a:pt x="258" y="474"/>
                  </a:lnTo>
                  <a:lnTo>
                    <a:pt x="259" y="475"/>
                  </a:lnTo>
                  <a:lnTo>
                    <a:pt x="258" y="475"/>
                  </a:lnTo>
                  <a:lnTo>
                    <a:pt x="258" y="477"/>
                  </a:lnTo>
                  <a:lnTo>
                    <a:pt x="258" y="478"/>
                  </a:lnTo>
                  <a:lnTo>
                    <a:pt x="256" y="479"/>
                  </a:lnTo>
                  <a:lnTo>
                    <a:pt x="256" y="482"/>
                  </a:lnTo>
                  <a:lnTo>
                    <a:pt x="256" y="485"/>
                  </a:lnTo>
                  <a:lnTo>
                    <a:pt x="252" y="492"/>
                  </a:lnTo>
                  <a:lnTo>
                    <a:pt x="254" y="492"/>
                  </a:lnTo>
                  <a:lnTo>
                    <a:pt x="254" y="494"/>
                  </a:lnTo>
                  <a:lnTo>
                    <a:pt x="252" y="495"/>
                  </a:lnTo>
                  <a:lnTo>
                    <a:pt x="251" y="496"/>
                  </a:lnTo>
                  <a:lnTo>
                    <a:pt x="249" y="498"/>
                  </a:lnTo>
                  <a:lnTo>
                    <a:pt x="246" y="500"/>
                  </a:lnTo>
                  <a:lnTo>
                    <a:pt x="245" y="500"/>
                  </a:lnTo>
                  <a:lnTo>
                    <a:pt x="243" y="504"/>
                  </a:lnTo>
                  <a:lnTo>
                    <a:pt x="243" y="506"/>
                  </a:lnTo>
                  <a:lnTo>
                    <a:pt x="242" y="506"/>
                  </a:lnTo>
                  <a:lnTo>
                    <a:pt x="234" y="504"/>
                  </a:lnTo>
                  <a:lnTo>
                    <a:pt x="233" y="504"/>
                  </a:lnTo>
                  <a:lnTo>
                    <a:pt x="230" y="506"/>
                  </a:lnTo>
                  <a:lnTo>
                    <a:pt x="229" y="506"/>
                  </a:lnTo>
                  <a:lnTo>
                    <a:pt x="225" y="506"/>
                  </a:lnTo>
                  <a:lnTo>
                    <a:pt x="223" y="506"/>
                  </a:lnTo>
                  <a:lnTo>
                    <a:pt x="220" y="507"/>
                  </a:lnTo>
                  <a:lnTo>
                    <a:pt x="217" y="508"/>
                  </a:lnTo>
                  <a:lnTo>
                    <a:pt x="204" y="508"/>
                  </a:lnTo>
                  <a:lnTo>
                    <a:pt x="198" y="510"/>
                  </a:lnTo>
                  <a:lnTo>
                    <a:pt x="197" y="510"/>
                  </a:lnTo>
                  <a:lnTo>
                    <a:pt x="196" y="510"/>
                  </a:lnTo>
                  <a:lnTo>
                    <a:pt x="196" y="511"/>
                  </a:lnTo>
                  <a:lnTo>
                    <a:pt x="195" y="511"/>
                  </a:lnTo>
                  <a:lnTo>
                    <a:pt x="192" y="511"/>
                  </a:lnTo>
                  <a:lnTo>
                    <a:pt x="192" y="512"/>
                  </a:lnTo>
                  <a:lnTo>
                    <a:pt x="191" y="512"/>
                  </a:lnTo>
                  <a:lnTo>
                    <a:pt x="191" y="515"/>
                  </a:lnTo>
                  <a:lnTo>
                    <a:pt x="189" y="516"/>
                  </a:lnTo>
                  <a:lnTo>
                    <a:pt x="189" y="517"/>
                  </a:lnTo>
                  <a:lnTo>
                    <a:pt x="188" y="517"/>
                  </a:lnTo>
                  <a:lnTo>
                    <a:pt x="188" y="520"/>
                  </a:lnTo>
                  <a:lnTo>
                    <a:pt x="187" y="521"/>
                  </a:lnTo>
                  <a:lnTo>
                    <a:pt x="181" y="525"/>
                  </a:lnTo>
                  <a:lnTo>
                    <a:pt x="181" y="529"/>
                  </a:lnTo>
                  <a:lnTo>
                    <a:pt x="180" y="529"/>
                  </a:lnTo>
                  <a:lnTo>
                    <a:pt x="180" y="531"/>
                  </a:lnTo>
                  <a:lnTo>
                    <a:pt x="181" y="532"/>
                  </a:lnTo>
                  <a:lnTo>
                    <a:pt x="181" y="533"/>
                  </a:lnTo>
                  <a:lnTo>
                    <a:pt x="183" y="535"/>
                  </a:lnTo>
                  <a:lnTo>
                    <a:pt x="184" y="536"/>
                  </a:lnTo>
                  <a:lnTo>
                    <a:pt x="184" y="539"/>
                  </a:lnTo>
                  <a:lnTo>
                    <a:pt x="183" y="540"/>
                  </a:lnTo>
                  <a:lnTo>
                    <a:pt x="181" y="544"/>
                  </a:lnTo>
                  <a:lnTo>
                    <a:pt x="181" y="544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6"/>
                  </a:lnTo>
                  <a:lnTo>
                    <a:pt x="181" y="548"/>
                  </a:lnTo>
                  <a:lnTo>
                    <a:pt x="180" y="548"/>
                  </a:lnTo>
                  <a:lnTo>
                    <a:pt x="180" y="549"/>
                  </a:lnTo>
                  <a:lnTo>
                    <a:pt x="179" y="550"/>
                  </a:lnTo>
                  <a:lnTo>
                    <a:pt x="179" y="552"/>
                  </a:lnTo>
                  <a:lnTo>
                    <a:pt x="179" y="553"/>
                  </a:lnTo>
                  <a:lnTo>
                    <a:pt x="176" y="553"/>
                  </a:lnTo>
                  <a:lnTo>
                    <a:pt x="176" y="554"/>
                  </a:lnTo>
                  <a:lnTo>
                    <a:pt x="175" y="554"/>
                  </a:lnTo>
                  <a:lnTo>
                    <a:pt x="175" y="556"/>
                  </a:lnTo>
                  <a:lnTo>
                    <a:pt x="173" y="556"/>
                  </a:lnTo>
                  <a:lnTo>
                    <a:pt x="172" y="558"/>
                  </a:lnTo>
                  <a:lnTo>
                    <a:pt x="170" y="561"/>
                  </a:lnTo>
                  <a:lnTo>
                    <a:pt x="168" y="561"/>
                  </a:lnTo>
                  <a:lnTo>
                    <a:pt x="168" y="560"/>
                  </a:lnTo>
                  <a:lnTo>
                    <a:pt x="167" y="560"/>
                  </a:lnTo>
                  <a:lnTo>
                    <a:pt x="167" y="561"/>
                  </a:lnTo>
                  <a:lnTo>
                    <a:pt x="166" y="561"/>
                  </a:lnTo>
                  <a:lnTo>
                    <a:pt x="164" y="561"/>
                  </a:lnTo>
                  <a:lnTo>
                    <a:pt x="163" y="561"/>
                  </a:lnTo>
                  <a:lnTo>
                    <a:pt x="162" y="561"/>
                  </a:lnTo>
                  <a:lnTo>
                    <a:pt x="160" y="562"/>
                  </a:lnTo>
                  <a:lnTo>
                    <a:pt x="159" y="562"/>
                  </a:lnTo>
                  <a:lnTo>
                    <a:pt x="156" y="562"/>
                  </a:lnTo>
                  <a:lnTo>
                    <a:pt x="155" y="562"/>
                  </a:lnTo>
                  <a:lnTo>
                    <a:pt x="154" y="562"/>
                  </a:lnTo>
                  <a:lnTo>
                    <a:pt x="152" y="562"/>
                  </a:lnTo>
                  <a:lnTo>
                    <a:pt x="151" y="561"/>
                  </a:lnTo>
                  <a:lnTo>
                    <a:pt x="150" y="562"/>
                  </a:lnTo>
                  <a:lnTo>
                    <a:pt x="150" y="561"/>
                  </a:lnTo>
                  <a:lnTo>
                    <a:pt x="150" y="561"/>
                  </a:lnTo>
                  <a:lnTo>
                    <a:pt x="150" y="560"/>
                  </a:lnTo>
                  <a:lnTo>
                    <a:pt x="147" y="560"/>
                  </a:lnTo>
                  <a:lnTo>
                    <a:pt x="146" y="560"/>
                  </a:lnTo>
                  <a:lnTo>
                    <a:pt x="146" y="558"/>
                  </a:lnTo>
                  <a:lnTo>
                    <a:pt x="144" y="560"/>
                  </a:lnTo>
                  <a:lnTo>
                    <a:pt x="143" y="560"/>
                  </a:lnTo>
                  <a:lnTo>
                    <a:pt x="141" y="558"/>
                  </a:lnTo>
                  <a:lnTo>
                    <a:pt x="139" y="560"/>
                  </a:lnTo>
                  <a:lnTo>
                    <a:pt x="138" y="560"/>
                  </a:lnTo>
                  <a:lnTo>
                    <a:pt x="135" y="560"/>
                  </a:lnTo>
                  <a:lnTo>
                    <a:pt x="134" y="558"/>
                  </a:lnTo>
                  <a:lnTo>
                    <a:pt x="133" y="560"/>
                  </a:lnTo>
                  <a:lnTo>
                    <a:pt x="131" y="560"/>
                  </a:lnTo>
                  <a:lnTo>
                    <a:pt x="121" y="561"/>
                  </a:lnTo>
                  <a:lnTo>
                    <a:pt x="117" y="561"/>
                  </a:lnTo>
                  <a:lnTo>
                    <a:pt x="114" y="561"/>
                  </a:lnTo>
                  <a:lnTo>
                    <a:pt x="113" y="561"/>
                  </a:lnTo>
                  <a:lnTo>
                    <a:pt x="113" y="562"/>
                  </a:lnTo>
                  <a:lnTo>
                    <a:pt x="113" y="564"/>
                  </a:lnTo>
                  <a:lnTo>
                    <a:pt x="112" y="565"/>
                  </a:lnTo>
                  <a:lnTo>
                    <a:pt x="110" y="566"/>
                  </a:lnTo>
                  <a:lnTo>
                    <a:pt x="108" y="566"/>
                  </a:lnTo>
                  <a:lnTo>
                    <a:pt x="104" y="566"/>
                  </a:lnTo>
                  <a:lnTo>
                    <a:pt x="102" y="566"/>
                  </a:lnTo>
                  <a:lnTo>
                    <a:pt x="101" y="568"/>
                  </a:lnTo>
                  <a:lnTo>
                    <a:pt x="100" y="569"/>
                  </a:lnTo>
                  <a:lnTo>
                    <a:pt x="98" y="568"/>
                  </a:lnTo>
                  <a:lnTo>
                    <a:pt x="97" y="569"/>
                  </a:lnTo>
                  <a:lnTo>
                    <a:pt x="96" y="570"/>
                  </a:lnTo>
                  <a:lnTo>
                    <a:pt x="94" y="571"/>
                  </a:lnTo>
                  <a:lnTo>
                    <a:pt x="93" y="573"/>
                  </a:lnTo>
                  <a:lnTo>
                    <a:pt x="92" y="574"/>
                  </a:lnTo>
                  <a:lnTo>
                    <a:pt x="91" y="574"/>
                  </a:lnTo>
                  <a:lnTo>
                    <a:pt x="88" y="575"/>
                  </a:lnTo>
                  <a:lnTo>
                    <a:pt x="80" y="575"/>
                  </a:lnTo>
                  <a:lnTo>
                    <a:pt x="76" y="575"/>
                  </a:lnTo>
                  <a:lnTo>
                    <a:pt x="66" y="579"/>
                  </a:lnTo>
                  <a:lnTo>
                    <a:pt x="62" y="582"/>
                  </a:lnTo>
                  <a:lnTo>
                    <a:pt x="58" y="573"/>
                  </a:lnTo>
                  <a:lnTo>
                    <a:pt x="55" y="565"/>
                  </a:lnTo>
                  <a:lnTo>
                    <a:pt x="52" y="558"/>
                  </a:lnTo>
                  <a:lnTo>
                    <a:pt x="48" y="550"/>
                  </a:lnTo>
                  <a:lnTo>
                    <a:pt x="46" y="545"/>
                  </a:lnTo>
                  <a:lnTo>
                    <a:pt x="46" y="544"/>
                  </a:lnTo>
                  <a:lnTo>
                    <a:pt x="44" y="544"/>
                  </a:lnTo>
                  <a:lnTo>
                    <a:pt x="42" y="544"/>
                  </a:lnTo>
                  <a:lnTo>
                    <a:pt x="42" y="542"/>
                  </a:lnTo>
                  <a:lnTo>
                    <a:pt x="40" y="539"/>
                  </a:lnTo>
                  <a:lnTo>
                    <a:pt x="38" y="533"/>
                  </a:lnTo>
                  <a:lnTo>
                    <a:pt x="35" y="528"/>
                  </a:lnTo>
                  <a:lnTo>
                    <a:pt x="33" y="523"/>
                  </a:lnTo>
                  <a:lnTo>
                    <a:pt x="30" y="516"/>
                  </a:lnTo>
                  <a:lnTo>
                    <a:pt x="27" y="511"/>
                  </a:lnTo>
                  <a:lnTo>
                    <a:pt x="25" y="506"/>
                  </a:lnTo>
                  <a:lnTo>
                    <a:pt x="23" y="499"/>
                  </a:lnTo>
                  <a:lnTo>
                    <a:pt x="22" y="495"/>
                  </a:lnTo>
                  <a:lnTo>
                    <a:pt x="19" y="488"/>
                  </a:lnTo>
                  <a:lnTo>
                    <a:pt x="17" y="483"/>
                  </a:lnTo>
                  <a:lnTo>
                    <a:pt x="14" y="477"/>
                  </a:lnTo>
                  <a:lnTo>
                    <a:pt x="12" y="471"/>
                  </a:lnTo>
                  <a:lnTo>
                    <a:pt x="9" y="466"/>
                  </a:lnTo>
                  <a:lnTo>
                    <a:pt x="6" y="461"/>
                  </a:lnTo>
                  <a:lnTo>
                    <a:pt x="4" y="454"/>
                  </a:lnTo>
                  <a:lnTo>
                    <a:pt x="2" y="449"/>
                  </a:lnTo>
                  <a:lnTo>
                    <a:pt x="0" y="445"/>
                  </a:lnTo>
                  <a:lnTo>
                    <a:pt x="0" y="444"/>
                  </a:lnTo>
                  <a:lnTo>
                    <a:pt x="6" y="442"/>
                  </a:lnTo>
                  <a:lnTo>
                    <a:pt x="15" y="438"/>
                  </a:lnTo>
                  <a:lnTo>
                    <a:pt x="25" y="434"/>
                  </a:lnTo>
                  <a:lnTo>
                    <a:pt x="34" y="433"/>
                  </a:lnTo>
                  <a:lnTo>
                    <a:pt x="44" y="429"/>
                  </a:lnTo>
                  <a:lnTo>
                    <a:pt x="54" y="425"/>
                  </a:lnTo>
                  <a:lnTo>
                    <a:pt x="63" y="423"/>
                  </a:lnTo>
                  <a:lnTo>
                    <a:pt x="72" y="419"/>
                  </a:lnTo>
                  <a:lnTo>
                    <a:pt x="83" y="415"/>
                  </a:lnTo>
                  <a:lnTo>
                    <a:pt x="91" y="412"/>
                  </a:lnTo>
                  <a:lnTo>
                    <a:pt x="101" y="408"/>
                  </a:lnTo>
                  <a:lnTo>
                    <a:pt x="110" y="404"/>
                  </a:lnTo>
                  <a:lnTo>
                    <a:pt x="119" y="403"/>
                  </a:lnTo>
                  <a:lnTo>
                    <a:pt x="129" y="399"/>
                  </a:lnTo>
                  <a:lnTo>
                    <a:pt x="139" y="395"/>
                  </a:lnTo>
                  <a:lnTo>
                    <a:pt x="148" y="392"/>
                  </a:lnTo>
                  <a:lnTo>
                    <a:pt x="158" y="388"/>
                  </a:lnTo>
                  <a:lnTo>
                    <a:pt x="167" y="386"/>
                  </a:lnTo>
                  <a:lnTo>
                    <a:pt x="168" y="379"/>
                  </a:lnTo>
                  <a:lnTo>
                    <a:pt x="168" y="378"/>
                  </a:lnTo>
                  <a:lnTo>
                    <a:pt x="170" y="375"/>
                  </a:lnTo>
                  <a:lnTo>
                    <a:pt x="171" y="371"/>
                  </a:lnTo>
                  <a:lnTo>
                    <a:pt x="173" y="363"/>
                  </a:lnTo>
                  <a:lnTo>
                    <a:pt x="176" y="355"/>
                  </a:lnTo>
                  <a:lnTo>
                    <a:pt x="179" y="346"/>
                  </a:lnTo>
                  <a:lnTo>
                    <a:pt x="181" y="338"/>
                  </a:lnTo>
                  <a:lnTo>
                    <a:pt x="184" y="328"/>
                  </a:lnTo>
                  <a:lnTo>
                    <a:pt x="187" y="320"/>
                  </a:lnTo>
                  <a:lnTo>
                    <a:pt x="187" y="317"/>
                  </a:lnTo>
                  <a:lnTo>
                    <a:pt x="189" y="308"/>
                  </a:lnTo>
                  <a:lnTo>
                    <a:pt x="193" y="300"/>
                  </a:lnTo>
                  <a:lnTo>
                    <a:pt x="196" y="292"/>
                  </a:lnTo>
                  <a:lnTo>
                    <a:pt x="197" y="284"/>
                  </a:lnTo>
                  <a:lnTo>
                    <a:pt x="198" y="279"/>
                  </a:lnTo>
                  <a:lnTo>
                    <a:pt x="200" y="276"/>
                  </a:lnTo>
                  <a:lnTo>
                    <a:pt x="201" y="276"/>
                  </a:lnTo>
                  <a:lnTo>
                    <a:pt x="201" y="275"/>
                  </a:lnTo>
                  <a:lnTo>
                    <a:pt x="202" y="269"/>
                  </a:lnTo>
                  <a:lnTo>
                    <a:pt x="202" y="267"/>
                  </a:lnTo>
                  <a:lnTo>
                    <a:pt x="202" y="266"/>
                  </a:lnTo>
                  <a:lnTo>
                    <a:pt x="200" y="261"/>
                  </a:lnTo>
                  <a:lnTo>
                    <a:pt x="195" y="253"/>
                  </a:lnTo>
                  <a:lnTo>
                    <a:pt x="191" y="245"/>
                  </a:lnTo>
                  <a:lnTo>
                    <a:pt x="185" y="238"/>
                  </a:lnTo>
                  <a:lnTo>
                    <a:pt x="181" y="230"/>
                  </a:lnTo>
                  <a:lnTo>
                    <a:pt x="179" y="224"/>
                  </a:lnTo>
                  <a:lnTo>
                    <a:pt x="179" y="215"/>
                  </a:lnTo>
                  <a:lnTo>
                    <a:pt x="179" y="207"/>
                  </a:lnTo>
                  <a:lnTo>
                    <a:pt x="179" y="205"/>
                  </a:lnTo>
                  <a:lnTo>
                    <a:pt x="180" y="199"/>
                  </a:lnTo>
                  <a:lnTo>
                    <a:pt x="185" y="190"/>
                  </a:lnTo>
                  <a:lnTo>
                    <a:pt x="185" y="186"/>
                  </a:lnTo>
                  <a:lnTo>
                    <a:pt x="187" y="180"/>
                  </a:lnTo>
                  <a:lnTo>
                    <a:pt x="188" y="179"/>
                  </a:lnTo>
                  <a:lnTo>
                    <a:pt x="189" y="178"/>
                  </a:lnTo>
                  <a:lnTo>
                    <a:pt x="191" y="175"/>
                  </a:lnTo>
                  <a:lnTo>
                    <a:pt x="192" y="174"/>
                  </a:lnTo>
                  <a:lnTo>
                    <a:pt x="193" y="166"/>
                  </a:lnTo>
                  <a:lnTo>
                    <a:pt x="195" y="164"/>
                  </a:lnTo>
                  <a:lnTo>
                    <a:pt x="197" y="161"/>
                  </a:lnTo>
                  <a:lnTo>
                    <a:pt x="197" y="159"/>
                  </a:lnTo>
                  <a:lnTo>
                    <a:pt x="197" y="155"/>
                  </a:lnTo>
                  <a:lnTo>
                    <a:pt x="197" y="153"/>
                  </a:lnTo>
                  <a:lnTo>
                    <a:pt x="196" y="151"/>
                  </a:lnTo>
                  <a:lnTo>
                    <a:pt x="193" y="150"/>
                  </a:lnTo>
                  <a:lnTo>
                    <a:pt x="192" y="150"/>
                  </a:lnTo>
                  <a:lnTo>
                    <a:pt x="192" y="149"/>
                  </a:lnTo>
                  <a:lnTo>
                    <a:pt x="195" y="149"/>
                  </a:lnTo>
                  <a:lnTo>
                    <a:pt x="197" y="147"/>
                  </a:lnTo>
                  <a:lnTo>
                    <a:pt x="198" y="147"/>
                  </a:lnTo>
                  <a:lnTo>
                    <a:pt x="200" y="146"/>
                  </a:lnTo>
                  <a:lnTo>
                    <a:pt x="202" y="145"/>
                  </a:lnTo>
                  <a:lnTo>
                    <a:pt x="204" y="145"/>
                  </a:lnTo>
                  <a:lnTo>
                    <a:pt x="205" y="145"/>
                  </a:lnTo>
                  <a:lnTo>
                    <a:pt x="208" y="146"/>
                  </a:lnTo>
                  <a:lnTo>
                    <a:pt x="209" y="145"/>
                  </a:lnTo>
                  <a:lnTo>
                    <a:pt x="210" y="145"/>
                  </a:lnTo>
                  <a:lnTo>
                    <a:pt x="212" y="146"/>
                  </a:lnTo>
                  <a:lnTo>
                    <a:pt x="213" y="146"/>
                  </a:lnTo>
                  <a:lnTo>
                    <a:pt x="218" y="143"/>
                  </a:lnTo>
                  <a:lnTo>
                    <a:pt x="222" y="142"/>
                  </a:lnTo>
                  <a:lnTo>
                    <a:pt x="221" y="138"/>
                  </a:lnTo>
                  <a:lnTo>
                    <a:pt x="220" y="136"/>
                  </a:lnTo>
                  <a:lnTo>
                    <a:pt x="218" y="133"/>
                  </a:lnTo>
                  <a:lnTo>
                    <a:pt x="217" y="132"/>
                  </a:lnTo>
                  <a:lnTo>
                    <a:pt x="214" y="133"/>
                  </a:lnTo>
                  <a:lnTo>
                    <a:pt x="213" y="133"/>
                  </a:lnTo>
                  <a:lnTo>
                    <a:pt x="210" y="133"/>
                  </a:lnTo>
                  <a:lnTo>
                    <a:pt x="210" y="132"/>
                  </a:lnTo>
                  <a:lnTo>
                    <a:pt x="210" y="130"/>
                  </a:lnTo>
                  <a:lnTo>
                    <a:pt x="213" y="126"/>
                  </a:lnTo>
                  <a:lnTo>
                    <a:pt x="213" y="125"/>
                  </a:lnTo>
                  <a:lnTo>
                    <a:pt x="213" y="122"/>
                  </a:lnTo>
                  <a:lnTo>
                    <a:pt x="213" y="121"/>
                  </a:lnTo>
                  <a:lnTo>
                    <a:pt x="212" y="120"/>
                  </a:lnTo>
                  <a:lnTo>
                    <a:pt x="210" y="120"/>
                  </a:lnTo>
                  <a:lnTo>
                    <a:pt x="210" y="118"/>
                  </a:lnTo>
                  <a:lnTo>
                    <a:pt x="210" y="117"/>
                  </a:lnTo>
                  <a:lnTo>
                    <a:pt x="210" y="114"/>
                  </a:lnTo>
                  <a:lnTo>
                    <a:pt x="210" y="113"/>
                  </a:lnTo>
                  <a:lnTo>
                    <a:pt x="210" y="112"/>
                  </a:lnTo>
                  <a:lnTo>
                    <a:pt x="212" y="110"/>
                  </a:lnTo>
                  <a:lnTo>
                    <a:pt x="212" y="109"/>
                  </a:lnTo>
                  <a:lnTo>
                    <a:pt x="213" y="107"/>
                  </a:lnTo>
                  <a:lnTo>
                    <a:pt x="213" y="104"/>
                  </a:lnTo>
                  <a:lnTo>
                    <a:pt x="212" y="104"/>
                  </a:lnTo>
                  <a:lnTo>
                    <a:pt x="212" y="103"/>
                  </a:lnTo>
                  <a:lnTo>
                    <a:pt x="212" y="100"/>
                  </a:lnTo>
                  <a:lnTo>
                    <a:pt x="212" y="99"/>
                  </a:lnTo>
                  <a:lnTo>
                    <a:pt x="212" y="93"/>
                  </a:lnTo>
                  <a:lnTo>
                    <a:pt x="212" y="92"/>
                  </a:lnTo>
                  <a:lnTo>
                    <a:pt x="213" y="89"/>
                  </a:lnTo>
                  <a:lnTo>
                    <a:pt x="214" y="88"/>
                  </a:lnTo>
                  <a:lnTo>
                    <a:pt x="217" y="87"/>
                  </a:lnTo>
                  <a:lnTo>
                    <a:pt x="218" y="87"/>
                  </a:lnTo>
                  <a:lnTo>
                    <a:pt x="221" y="87"/>
                  </a:lnTo>
                  <a:lnTo>
                    <a:pt x="223" y="87"/>
                  </a:lnTo>
                  <a:lnTo>
                    <a:pt x="223" y="89"/>
                  </a:lnTo>
                  <a:lnTo>
                    <a:pt x="223" y="92"/>
                  </a:lnTo>
                  <a:lnTo>
                    <a:pt x="225" y="93"/>
                  </a:lnTo>
                  <a:lnTo>
                    <a:pt x="223" y="92"/>
                  </a:lnTo>
                  <a:lnTo>
                    <a:pt x="222" y="92"/>
                  </a:lnTo>
                  <a:lnTo>
                    <a:pt x="221" y="92"/>
                  </a:lnTo>
                  <a:lnTo>
                    <a:pt x="220" y="93"/>
                  </a:lnTo>
                  <a:lnTo>
                    <a:pt x="221" y="93"/>
                  </a:lnTo>
                  <a:lnTo>
                    <a:pt x="222" y="96"/>
                  </a:lnTo>
                  <a:lnTo>
                    <a:pt x="225" y="100"/>
                  </a:lnTo>
                  <a:lnTo>
                    <a:pt x="226" y="101"/>
                  </a:lnTo>
                  <a:lnTo>
                    <a:pt x="227" y="101"/>
                  </a:lnTo>
                  <a:lnTo>
                    <a:pt x="229" y="101"/>
                  </a:lnTo>
                  <a:lnTo>
                    <a:pt x="230" y="101"/>
                  </a:lnTo>
                  <a:lnTo>
                    <a:pt x="230" y="100"/>
                  </a:lnTo>
                  <a:lnTo>
                    <a:pt x="231" y="99"/>
                  </a:lnTo>
                  <a:lnTo>
                    <a:pt x="233" y="96"/>
                  </a:lnTo>
                  <a:lnTo>
                    <a:pt x="233" y="95"/>
                  </a:lnTo>
                  <a:lnTo>
                    <a:pt x="235" y="95"/>
                  </a:lnTo>
                  <a:lnTo>
                    <a:pt x="237" y="95"/>
                  </a:lnTo>
                  <a:lnTo>
                    <a:pt x="238" y="92"/>
                  </a:lnTo>
                  <a:lnTo>
                    <a:pt x="239" y="92"/>
                  </a:lnTo>
                  <a:lnTo>
                    <a:pt x="241" y="91"/>
                  </a:lnTo>
                  <a:lnTo>
                    <a:pt x="241" y="89"/>
                  </a:lnTo>
                  <a:lnTo>
                    <a:pt x="241" y="87"/>
                  </a:lnTo>
                  <a:lnTo>
                    <a:pt x="242" y="87"/>
                  </a:lnTo>
                  <a:lnTo>
                    <a:pt x="245" y="87"/>
                  </a:lnTo>
                  <a:lnTo>
                    <a:pt x="245" y="91"/>
                  </a:lnTo>
                  <a:lnTo>
                    <a:pt x="249" y="99"/>
                  </a:lnTo>
                  <a:lnTo>
                    <a:pt x="249" y="100"/>
                  </a:lnTo>
                  <a:lnTo>
                    <a:pt x="250" y="101"/>
                  </a:lnTo>
                  <a:close/>
                  <a:moveTo>
                    <a:pt x="243" y="67"/>
                  </a:moveTo>
                  <a:lnTo>
                    <a:pt x="242" y="68"/>
                  </a:lnTo>
                  <a:lnTo>
                    <a:pt x="241" y="70"/>
                  </a:lnTo>
                  <a:lnTo>
                    <a:pt x="239" y="70"/>
                  </a:lnTo>
                  <a:lnTo>
                    <a:pt x="239" y="71"/>
                  </a:lnTo>
                  <a:lnTo>
                    <a:pt x="237" y="72"/>
                  </a:lnTo>
                  <a:lnTo>
                    <a:pt x="235" y="72"/>
                  </a:lnTo>
                  <a:lnTo>
                    <a:pt x="234" y="72"/>
                  </a:lnTo>
                  <a:lnTo>
                    <a:pt x="234" y="71"/>
                  </a:lnTo>
                  <a:lnTo>
                    <a:pt x="234" y="70"/>
                  </a:lnTo>
                  <a:lnTo>
                    <a:pt x="237" y="68"/>
                  </a:lnTo>
                  <a:lnTo>
                    <a:pt x="237" y="67"/>
                  </a:lnTo>
                  <a:lnTo>
                    <a:pt x="237" y="66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41" y="67"/>
                  </a:lnTo>
                  <a:lnTo>
                    <a:pt x="243" y="67"/>
                  </a:lnTo>
                  <a:close/>
                  <a:moveTo>
                    <a:pt x="238" y="68"/>
                  </a:moveTo>
                  <a:lnTo>
                    <a:pt x="238" y="70"/>
                  </a:lnTo>
                  <a:lnTo>
                    <a:pt x="239" y="70"/>
                  </a:lnTo>
                  <a:lnTo>
                    <a:pt x="239" y="68"/>
                  </a:lnTo>
                  <a:lnTo>
                    <a:pt x="238" y="68"/>
                  </a:lnTo>
                  <a:close/>
                  <a:moveTo>
                    <a:pt x="243" y="0"/>
                  </a:moveTo>
                  <a:lnTo>
                    <a:pt x="245" y="1"/>
                  </a:lnTo>
                  <a:lnTo>
                    <a:pt x="245" y="1"/>
                  </a:lnTo>
                  <a:lnTo>
                    <a:pt x="245" y="2"/>
                  </a:lnTo>
                  <a:lnTo>
                    <a:pt x="246" y="2"/>
                  </a:lnTo>
                  <a:lnTo>
                    <a:pt x="247" y="2"/>
                  </a:lnTo>
                  <a:lnTo>
                    <a:pt x="249" y="4"/>
                  </a:lnTo>
                  <a:lnTo>
                    <a:pt x="250" y="4"/>
                  </a:lnTo>
                  <a:lnTo>
                    <a:pt x="250" y="2"/>
                  </a:lnTo>
                  <a:lnTo>
                    <a:pt x="249" y="2"/>
                  </a:lnTo>
                  <a:lnTo>
                    <a:pt x="250" y="1"/>
                  </a:lnTo>
                  <a:lnTo>
                    <a:pt x="251" y="2"/>
                  </a:lnTo>
                  <a:lnTo>
                    <a:pt x="251" y="4"/>
                  </a:lnTo>
                  <a:lnTo>
                    <a:pt x="250" y="4"/>
                  </a:lnTo>
                  <a:lnTo>
                    <a:pt x="249" y="4"/>
                  </a:lnTo>
                  <a:lnTo>
                    <a:pt x="247" y="4"/>
                  </a:lnTo>
                  <a:lnTo>
                    <a:pt x="246" y="5"/>
                  </a:lnTo>
                  <a:lnTo>
                    <a:pt x="245" y="6"/>
                  </a:lnTo>
                  <a:lnTo>
                    <a:pt x="245" y="8"/>
                  </a:lnTo>
                  <a:lnTo>
                    <a:pt x="246" y="9"/>
                  </a:lnTo>
                  <a:lnTo>
                    <a:pt x="247" y="9"/>
                  </a:lnTo>
                  <a:lnTo>
                    <a:pt x="249" y="9"/>
                  </a:lnTo>
                  <a:lnTo>
                    <a:pt x="250" y="9"/>
                  </a:lnTo>
                  <a:lnTo>
                    <a:pt x="249" y="12"/>
                  </a:lnTo>
                  <a:lnTo>
                    <a:pt x="247" y="12"/>
                  </a:lnTo>
                  <a:lnTo>
                    <a:pt x="247" y="10"/>
                  </a:lnTo>
                  <a:lnTo>
                    <a:pt x="246" y="10"/>
                  </a:lnTo>
                  <a:lnTo>
                    <a:pt x="246" y="12"/>
                  </a:lnTo>
                  <a:lnTo>
                    <a:pt x="247" y="13"/>
                  </a:lnTo>
                  <a:lnTo>
                    <a:pt x="249" y="14"/>
                  </a:lnTo>
                  <a:lnTo>
                    <a:pt x="249" y="16"/>
                  </a:lnTo>
                  <a:lnTo>
                    <a:pt x="247" y="14"/>
                  </a:lnTo>
                  <a:lnTo>
                    <a:pt x="246" y="14"/>
                  </a:lnTo>
                  <a:lnTo>
                    <a:pt x="245" y="14"/>
                  </a:lnTo>
                  <a:lnTo>
                    <a:pt x="245" y="13"/>
                  </a:lnTo>
                  <a:lnTo>
                    <a:pt x="245" y="13"/>
                  </a:lnTo>
                  <a:lnTo>
                    <a:pt x="245" y="12"/>
                  </a:lnTo>
                  <a:lnTo>
                    <a:pt x="243" y="12"/>
                  </a:lnTo>
                  <a:lnTo>
                    <a:pt x="242" y="12"/>
                  </a:lnTo>
                  <a:lnTo>
                    <a:pt x="242" y="13"/>
                  </a:lnTo>
                  <a:lnTo>
                    <a:pt x="242" y="14"/>
                  </a:lnTo>
                  <a:lnTo>
                    <a:pt x="242" y="16"/>
                  </a:lnTo>
                  <a:lnTo>
                    <a:pt x="242" y="17"/>
                  </a:lnTo>
                  <a:lnTo>
                    <a:pt x="242" y="16"/>
                  </a:lnTo>
                  <a:lnTo>
                    <a:pt x="243" y="16"/>
                  </a:lnTo>
                  <a:lnTo>
                    <a:pt x="245" y="16"/>
                  </a:lnTo>
                  <a:lnTo>
                    <a:pt x="243" y="17"/>
                  </a:lnTo>
                  <a:lnTo>
                    <a:pt x="243" y="18"/>
                  </a:lnTo>
                  <a:lnTo>
                    <a:pt x="245" y="18"/>
                  </a:lnTo>
                  <a:lnTo>
                    <a:pt x="249" y="18"/>
                  </a:lnTo>
                  <a:lnTo>
                    <a:pt x="249" y="20"/>
                  </a:lnTo>
                  <a:lnTo>
                    <a:pt x="247" y="20"/>
                  </a:lnTo>
                  <a:lnTo>
                    <a:pt x="246" y="21"/>
                  </a:lnTo>
                  <a:lnTo>
                    <a:pt x="245" y="21"/>
                  </a:lnTo>
                  <a:lnTo>
                    <a:pt x="245" y="22"/>
                  </a:lnTo>
                  <a:lnTo>
                    <a:pt x="245" y="22"/>
                  </a:lnTo>
                  <a:lnTo>
                    <a:pt x="245" y="22"/>
                  </a:lnTo>
                  <a:lnTo>
                    <a:pt x="246" y="22"/>
                  </a:lnTo>
                  <a:lnTo>
                    <a:pt x="245" y="24"/>
                  </a:lnTo>
                  <a:lnTo>
                    <a:pt x="245" y="25"/>
                  </a:lnTo>
                  <a:lnTo>
                    <a:pt x="246" y="25"/>
                  </a:lnTo>
                  <a:lnTo>
                    <a:pt x="246" y="26"/>
                  </a:lnTo>
                  <a:lnTo>
                    <a:pt x="247" y="26"/>
                  </a:lnTo>
                  <a:lnTo>
                    <a:pt x="247" y="28"/>
                  </a:lnTo>
                  <a:lnTo>
                    <a:pt x="246" y="28"/>
                  </a:lnTo>
                  <a:lnTo>
                    <a:pt x="245" y="28"/>
                  </a:lnTo>
                  <a:lnTo>
                    <a:pt x="245" y="28"/>
                  </a:lnTo>
                  <a:lnTo>
                    <a:pt x="245" y="29"/>
                  </a:lnTo>
                  <a:lnTo>
                    <a:pt x="245" y="31"/>
                  </a:lnTo>
                  <a:lnTo>
                    <a:pt x="245" y="33"/>
                  </a:lnTo>
                  <a:lnTo>
                    <a:pt x="243" y="34"/>
                  </a:lnTo>
                  <a:lnTo>
                    <a:pt x="243" y="35"/>
                  </a:lnTo>
                  <a:lnTo>
                    <a:pt x="242" y="37"/>
                  </a:lnTo>
                  <a:lnTo>
                    <a:pt x="242" y="38"/>
                  </a:lnTo>
                  <a:lnTo>
                    <a:pt x="241" y="39"/>
                  </a:lnTo>
                  <a:lnTo>
                    <a:pt x="241" y="38"/>
                  </a:lnTo>
                  <a:lnTo>
                    <a:pt x="239" y="39"/>
                  </a:lnTo>
                  <a:lnTo>
                    <a:pt x="238" y="42"/>
                  </a:lnTo>
                  <a:lnTo>
                    <a:pt x="238" y="45"/>
                  </a:lnTo>
                  <a:lnTo>
                    <a:pt x="238" y="46"/>
                  </a:lnTo>
                  <a:lnTo>
                    <a:pt x="239" y="47"/>
                  </a:lnTo>
                  <a:lnTo>
                    <a:pt x="237" y="47"/>
                  </a:lnTo>
                  <a:lnTo>
                    <a:pt x="235" y="49"/>
                  </a:lnTo>
                  <a:lnTo>
                    <a:pt x="234" y="47"/>
                  </a:lnTo>
                  <a:lnTo>
                    <a:pt x="234" y="46"/>
                  </a:lnTo>
                  <a:lnTo>
                    <a:pt x="233" y="46"/>
                  </a:lnTo>
                  <a:lnTo>
                    <a:pt x="231" y="45"/>
                  </a:lnTo>
                  <a:lnTo>
                    <a:pt x="230" y="42"/>
                  </a:lnTo>
                  <a:lnTo>
                    <a:pt x="230" y="41"/>
                  </a:lnTo>
                  <a:lnTo>
                    <a:pt x="231" y="39"/>
                  </a:lnTo>
                  <a:lnTo>
                    <a:pt x="233" y="39"/>
                  </a:lnTo>
                  <a:lnTo>
                    <a:pt x="233" y="38"/>
                  </a:lnTo>
                  <a:lnTo>
                    <a:pt x="231" y="35"/>
                  </a:lnTo>
                  <a:lnTo>
                    <a:pt x="230" y="34"/>
                  </a:lnTo>
                  <a:lnTo>
                    <a:pt x="231" y="34"/>
                  </a:lnTo>
                  <a:lnTo>
                    <a:pt x="231" y="31"/>
                  </a:lnTo>
                  <a:lnTo>
                    <a:pt x="233" y="31"/>
                  </a:lnTo>
                  <a:lnTo>
                    <a:pt x="233" y="25"/>
                  </a:lnTo>
                  <a:lnTo>
                    <a:pt x="233" y="24"/>
                  </a:lnTo>
                  <a:lnTo>
                    <a:pt x="233" y="22"/>
                  </a:lnTo>
                  <a:lnTo>
                    <a:pt x="233" y="22"/>
                  </a:lnTo>
                  <a:lnTo>
                    <a:pt x="231" y="20"/>
                  </a:lnTo>
                  <a:lnTo>
                    <a:pt x="229" y="21"/>
                  </a:lnTo>
                  <a:lnTo>
                    <a:pt x="227" y="21"/>
                  </a:lnTo>
                  <a:lnTo>
                    <a:pt x="227" y="20"/>
                  </a:lnTo>
                  <a:lnTo>
                    <a:pt x="227" y="18"/>
                  </a:lnTo>
                  <a:lnTo>
                    <a:pt x="231" y="12"/>
                  </a:lnTo>
                  <a:lnTo>
                    <a:pt x="233" y="9"/>
                  </a:lnTo>
                  <a:lnTo>
                    <a:pt x="234" y="8"/>
                  </a:lnTo>
                  <a:lnTo>
                    <a:pt x="234" y="9"/>
                  </a:lnTo>
                  <a:lnTo>
                    <a:pt x="235" y="10"/>
                  </a:lnTo>
                  <a:lnTo>
                    <a:pt x="235" y="12"/>
                  </a:lnTo>
                  <a:lnTo>
                    <a:pt x="235" y="10"/>
                  </a:lnTo>
                  <a:lnTo>
                    <a:pt x="237" y="10"/>
                  </a:lnTo>
                  <a:lnTo>
                    <a:pt x="238" y="10"/>
                  </a:lnTo>
                  <a:lnTo>
                    <a:pt x="239" y="10"/>
                  </a:lnTo>
                  <a:lnTo>
                    <a:pt x="239" y="12"/>
                  </a:lnTo>
                  <a:lnTo>
                    <a:pt x="241" y="12"/>
                  </a:lnTo>
                  <a:lnTo>
                    <a:pt x="242" y="12"/>
                  </a:lnTo>
                  <a:lnTo>
                    <a:pt x="243" y="10"/>
                  </a:lnTo>
                  <a:lnTo>
                    <a:pt x="245" y="10"/>
                  </a:lnTo>
                  <a:lnTo>
                    <a:pt x="245" y="9"/>
                  </a:lnTo>
                  <a:lnTo>
                    <a:pt x="245" y="9"/>
                  </a:lnTo>
                  <a:lnTo>
                    <a:pt x="243" y="9"/>
                  </a:lnTo>
                  <a:lnTo>
                    <a:pt x="242" y="9"/>
                  </a:lnTo>
                  <a:lnTo>
                    <a:pt x="242" y="10"/>
                  </a:lnTo>
                  <a:lnTo>
                    <a:pt x="241" y="10"/>
                  </a:lnTo>
                  <a:lnTo>
                    <a:pt x="241" y="9"/>
                  </a:lnTo>
                  <a:lnTo>
                    <a:pt x="241" y="6"/>
                  </a:lnTo>
                  <a:lnTo>
                    <a:pt x="242" y="8"/>
                  </a:lnTo>
                  <a:lnTo>
                    <a:pt x="243" y="8"/>
                  </a:lnTo>
                  <a:lnTo>
                    <a:pt x="243" y="6"/>
                  </a:lnTo>
                  <a:lnTo>
                    <a:pt x="243" y="5"/>
                  </a:lnTo>
                  <a:lnTo>
                    <a:pt x="242" y="5"/>
                  </a:lnTo>
                  <a:lnTo>
                    <a:pt x="241" y="5"/>
                  </a:lnTo>
                  <a:lnTo>
                    <a:pt x="242" y="4"/>
                  </a:lnTo>
                  <a:lnTo>
                    <a:pt x="243" y="2"/>
                  </a:lnTo>
                  <a:lnTo>
                    <a:pt x="243" y="1"/>
                  </a:lnTo>
                  <a:lnTo>
                    <a:pt x="243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2" name="Freeform 118">
              <a:extLst>
                <a:ext uri="{FF2B5EF4-FFF2-40B4-BE49-F238E27FC236}">
                  <a16:creationId xmlns:a16="http://schemas.microsoft.com/office/drawing/2014/main" id="{B6AD3640-FB4C-E5F8-C5DD-A06ED11ED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2559" y="1639471"/>
              <a:ext cx="432214" cy="476797"/>
            </a:xfrm>
            <a:custGeom>
              <a:avLst/>
              <a:gdLst>
                <a:gd name="T0" fmla="*/ 343 w 349"/>
                <a:gd name="T1" fmla="*/ 382 h 385"/>
                <a:gd name="T2" fmla="*/ 337 w 349"/>
                <a:gd name="T3" fmla="*/ 368 h 385"/>
                <a:gd name="T4" fmla="*/ 334 w 349"/>
                <a:gd name="T5" fmla="*/ 354 h 385"/>
                <a:gd name="T6" fmla="*/ 315 w 349"/>
                <a:gd name="T7" fmla="*/ 330 h 385"/>
                <a:gd name="T8" fmla="*/ 300 w 349"/>
                <a:gd name="T9" fmla="*/ 330 h 385"/>
                <a:gd name="T10" fmla="*/ 289 w 349"/>
                <a:gd name="T11" fmla="*/ 334 h 385"/>
                <a:gd name="T12" fmla="*/ 278 w 349"/>
                <a:gd name="T13" fmla="*/ 333 h 385"/>
                <a:gd name="T14" fmla="*/ 250 w 349"/>
                <a:gd name="T15" fmla="*/ 333 h 385"/>
                <a:gd name="T16" fmla="*/ 229 w 349"/>
                <a:gd name="T17" fmla="*/ 318 h 385"/>
                <a:gd name="T18" fmla="*/ 232 w 349"/>
                <a:gd name="T19" fmla="*/ 305 h 385"/>
                <a:gd name="T20" fmla="*/ 228 w 349"/>
                <a:gd name="T21" fmla="*/ 289 h 385"/>
                <a:gd name="T22" fmla="*/ 238 w 349"/>
                <a:gd name="T23" fmla="*/ 289 h 385"/>
                <a:gd name="T24" fmla="*/ 232 w 349"/>
                <a:gd name="T25" fmla="*/ 283 h 385"/>
                <a:gd name="T26" fmla="*/ 217 w 349"/>
                <a:gd name="T27" fmla="*/ 276 h 385"/>
                <a:gd name="T28" fmla="*/ 221 w 349"/>
                <a:gd name="T29" fmla="*/ 267 h 385"/>
                <a:gd name="T30" fmla="*/ 224 w 349"/>
                <a:gd name="T31" fmla="*/ 258 h 385"/>
                <a:gd name="T32" fmla="*/ 212 w 349"/>
                <a:gd name="T33" fmla="*/ 251 h 385"/>
                <a:gd name="T34" fmla="*/ 187 w 349"/>
                <a:gd name="T35" fmla="*/ 248 h 385"/>
                <a:gd name="T36" fmla="*/ 180 w 349"/>
                <a:gd name="T37" fmla="*/ 238 h 385"/>
                <a:gd name="T38" fmla="*/ 168 w 349"/>
                <a:gd name="T39" fmla="*/ 235 h 385"/>
                <a:gd name="T40" fmla="*/ 145 w 349"/>
                <a:gd name="T41" fmla="*/ 216 h 385"/>
                <a:gd name="T42" fmla="*/ 128 w 349"/>
                <a:gd name="T43" fmla="*/ 222 h 385"/>
                <a:gd name="T44" fmla="*/ 118 w 349"/>
                <a:gd name="T45" fmla="*/ 227 h 385"/>
                <a:gd name="T46" fmla="*/ 137 w 349"/>
                <a:gd name="T47" fmla="*/ 246 h 385"/>
                <a:gd name="T48" fmla="*/ 134 w 349"/>
                <a:gd name="T49" fmla="*/ 252 h 385"/>
                <a:gd name="T50" fmla="*/ 133 w 349"/>
                <a:gd name="T51" fmla="*/ 242 h 385"/>
                <a:gd name="T52" fmla="*/ 118 w 349"/>
                <a:gd name="T53" fmla="*/ 239 h 385"/>
                <a:gd name="T54" fmla="*/ 112 w 349"/>
                <a:gd name="T55" fmla="*/ 238 h 385"/>
                <a:gd name="T56" fmla="*/ 109 w 349"/>
                <a:gd name="T57" fmla="*/ 246 h 385"/>
                <a:gd name="T58" fmla="*/ 103 w 349"/>
                <a:gd name="T59" fmla="*/ 256 h 385"/>
                <a:gd name="T60" fmla="*/ 93 w 349"/>
                <a:gd name="T61" fmla="*/ 262 h 385"/>
                <a:gd name="T62" fmla="*/ 66 w 349"/>
                <a:gd name="T63" fmla="*/ 274 h 385"/>
                <a:gd name="T64" fmla="*/ 55 w 349"/>
                <a:gd name="T65" fmla="*/ 292 h 385"/>
                <a:gd name="T66" fmla="*/ 58 w 349"/>
                <a:gd name="T67" fmla="*/ 306 h 385"/>
                <a:gd name="T68" fmla="*/ 60 w 349"/>
                <a:gd name="T69" fmla="*/ 318 h 385"/>
                <a:gd name="T70" fmla="*/ 64 w 349"/>
                <a:gd name="T71" fmla="*/ 322 h 385"/>
                <a:gd name="T72" fmla="*/ 33 w 349"/>
                <a:gd name="T73" fmla="*/ 326 h 385"/>
                <a:gd name="T74" fmla="*/ 0 w 349"/>
                <a:gd name="T75" fmla="*/ 289 h 385"/>
                <a:gd name="T76" fmla="*/ 0 w 349"/>
                <a:gd name="T77" fmla="*/ 187 h 385"/>
                <a:gd name="T78" fmla="*/ 0 w 349"/>
                <a:gd name="T79" fmla="*/ 81 h 385"/>
                <a:gd name="T80" fmla="*/ 17 w 349"/>
                <a:gd name="T81" fmla="*/ 39 h 385"/>
                <a:gd name="T82" fmla="*/ 42 w 349"/>
                <a:gd name="T83" fmla="*/ 31 h 385"/>
                <a:gd name="T84" fmla="*/ 74 w 349"/>
                <a:gd name="T85" fmla="*/ 21 h 385"/>
                <a:gd name="T86" fmla="*/ 112 w 349"/>
                <a:gd name="T87" fmla="*/ 10 h 385"/>
                <a:gd name="T88" fmla="*/ 130 w 349"/>
                <a:gd name="T89" fmla="*/ 4 h 385"/>
                <a:gd name="T90" fmla="*/ 150 w 349"/>
                <a:gd name="T91" fmla="*/ 4 h 385"/>
                <a:gd name="T92" fmla="*/ 175 w 349"/>
                <a:gd name="T93" fmla="*/ 21 h 385"/>
                <a:gd name="T94" fmla="*/ 238 w 349"/>
                <a:gd name="T95" fmla="*/ 64 h 385"/>
                <a:gd name="T96" fmla="*/ 280 w 349"/>
                <a:gd name="T97" fmla="*/ 92 h 385"/>
                <a:gd name="T98" fmla="*/ 288 w 349"/>
                <a:gd name="T99" fmla="*/ 109 h 385"/>
                <a:gd name="T100" fmla="*/ 309 w 349"/>
                <a:gd name="T101" fmla="*/ 134 h 385"/>
                <a:gd name="T102" fmla="*/ 329 w 349"/>
                <a:gd name="T103" fmla="*/ 156 h 385"/>
                <a:gd name="T104" fmla="*/ 346 w 349"/>
                <a:gd name="T105" fmla="*/ 16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9" h="385">
                  <a:moveTo>
                    <a:pt x="349" y="159"/>
                  </a:moveTo>
                  <a:lnTo>
                    <a:pt x="349" y="385"/>
                  </a:lnTo>
                  <a:lnTo>
                    <a:pt x="346" y="385"/>
                  </a:lnTo>
                  <a:lnTo>
                    <a:pt x="345" y="384"/>
                  </a:lnTo>
                  <a:lnTo>
                    <a:pt x="343" y="384"/>
                  </a:lnTo>
                  <a:lnTo>
                    <a:pt x="343" y="382"/>
                  </a:lnTo>
                  <a:lnTo>
                    <a:pt x="341" y="378"/>
                  </a:lnTo>
                  <a:lnTo>
                    <a:pt x="341" y="376"/>
                  </a:lnTo>
                  <a:lnTo>
                    <a:pt x="340" y="372"/>
                  </a:lnTo>
                  <a:lnTo>
                    <a:pt x="340" y="371"/>
                  </a:lnTo>
                  <a:lnTo>
                    <a:pt x="338" y="368"/>
                  </a:lnTo>
                  <a:lnTo>
                    <a:pt x="337" y="368"/>
                  </a:lnTo>
                  <a:lnTo>
                    <a:pt x="337" y="367"/>
                  </a:lnTo>
                  <a:lnTo>
                    <a:pt x="336" y="364"/>
                  </a:lnTo>
                  <a:lnTo>
                    <a:pt x="334" y="358"/>
                  </a:lnTo>
                  <a:lnTo>
                    <a:pt x="333" y="356"/>
                  </a:lnTo>
                  <a:lnTo>
                    <a:pt x="334" y="355"/>
                  </a:lnTo>
                  <a:lnTo>
                    <a:pt x="334" y="354"/>
                  </a:lnTo>
                  <a:lnTo>
                    <a:pt x="333" y="349"/>
                  </a:lnTo>
                  <a:lnTo>
                    <a:pt x="333" y="347"/>
                  </a:lnTo>
                  <a:lnTo>
                    <a:pt x="333" y="346"/>
                  </a:lnTo>
                  <a:lnTo>
                    <a:pt x="329" y="339"/>
                  </a:lnTo>
                  <a:lnTo>
                    <a:pt x="328" y="338"/>
                  </a:lnTo>
                  <a:lnTo>
                    <a:pt x="315" y="330"/>
                  </a:lnTo>
                  <a:lnTo>
                    <a:pt x="309" y="328"/>
                  </a:lnTo>
                  <a:lnTo>
                    <a:pt x="305" y="326"/>
                  </a:lnTo>
                  <a:lnTo>
                    <a:pt x="303" y="326"/>
                  </a:lnTo>
                  <a:lnTo>
                    <a:pt x="301" y="326"/>
                  </a:lnTo>
                  <a:lnTo>
                    <a:pt x="301" y="328"/>
                  </a:lnTo>
                  <a:lnTo>
                    <a:pt x="300" y="330"/>
                  </a:lnTo>
                  <a:lnTo>
                    <a:pt x="299" y="331"/>
                  </a:lnTo>
                  <a:lnTo>
                    <a:pt x="297" y="334"/>
                  </a:lnTo>
                  <a:lnTo>
                    <a:pt x="296" y="334"/>
                  </a:lnTo>
                  <a:lnTo>
                    <a:pt x="295" y="335"/>
                  </a:lnTo>
                  <a:lnTo>
                    <a:pt x="292" y="335"/>
                  </a:lnTo>
                  <a:lnTo>
                    <a:pt x="289" y="334"/>
                  </a:lnTo>
                  <a:lnTo>
                    <a:pt x="284" y="331"/>
                  </a:lnTo>
                  <a:lnTo>
                    <a:pt x="283" y="331"/>
                  </a:lnTo>
                  <a:lnTo>
                    <a:pt x="279" y="331"/>
                  </a:lnTo>
                  <a:lnTo>
                    <a:pt x="279" y="330"/>
                  </a:lnTo>
                  <a:lnTo>
                    <a:pt x="279" y="331"/>
                  </a:lnTo>
                  <a:lnTo>
                    <a:pt x="278" y="333"/>
                  </a:lnTo>
                  <a:lnTo>
                    <a:pt x="276" y="333"/>
                  </a:lnTo>
                  <a:lnTo>
                    <a:pt x="275" y="330"/>
                  </a:lnTo>
                  <a:lnTo>
                    <a:pt x="271" y="329"/>
                  </a:lnTo>
                  <a:lnTo>
                    <a:pt x="259" y="330"/>
                  </a:lnTo>
                  <a:lnTo>
                    <a:pt x="253" y="333"/>
                  </a:lnTo>
                  <a:lnTo>
                    <a:pt x="250" y="333"/>
                  </a:lnTo>
                  <a:lnTo>
                    <a:pt x="247" y="331"/>
                  </a:lnTo>
                  <a:lnTo>
                    <a:pt x="246" y="330"/>
                  </a:lnTo>
                  <a:lnTo>
                    <a:pt x="243" y="328"/>
                  </a:lnTo>
                  <a:lnTo>
                    <a:pt x="241" y="325"/>
                  </a:lnTo>
                  <a:lnTo>
                    <a:pt x="236" y="322"/>
                  </a:lnTo>
                  <a:lnTo>
                    <a:pt x="229" y="318"/>
                  </a:lnTo>
                  <a:lnTo>
                    <a:pt x="226" y="317"/>
                  </a:lnTo>
                  <a:lnTo>
                    <a:pt x="226" y="316"/>
                  </a:lnTo>
                  <a:lnTo>
                    <a:pt x="228" y="309"/>
                  </a:lnTo>
                  <a:lnTo>
                    <a:pt x="228" y="308"/>
                  </a:lnTo>
                  <a:lnTo>
                    <a:pt x="229" y="306"/>
                  </a:lnTo>
                  <a:lnTo>
                    <a:pt x="232" y="305"/>
                  </a:lnTo>
                  <a:lnTo>
                    <a:pt x="233" y="304"/>
                  </a:lnTo>
                  <a:lnTo>
                    <a:pt x="232" y="302"/>
                  </a:lnTo>
                  <a:lnTo>
                    <a:pt x="228" y="299"/>
                  </a:lnTo>
                  <a:lnTo>
                    <a:pt x="226" y="295"/>
                  </a:lnTo>
                  <a:lnTo>
                    <a:pt x="226" y="292"/>
                  </a:lnTo>
                  <a:lnTo>
                    <a:pt x="228" y="289"/>
                  </a:lnTo>
                  <a:lnTo>
                    <a:pt x="229" y="289"/>
                  </a:lnTo>
                  <a:lnTo>
                    <a:pt x="230" y="288"/>
                  </a:lnTo>
                  <a:lnTo>
                    <a:pt x="233" y="289"/>
                  </a:lnTo>
                  <a:lnTo>
                    <a:pt x="236" y="291"/>
                  </a:lnTo>
                  <a:lnTo>
                    <a:pt x="237" y="291"/>
                  </a:lnTo>
                  <a:lnTo>
                    <a:pt x="238" y="289"/>
                  </a:lnTo>
                  <a:lnTo>
                    <a:pt x="237" y="288"/>
                  </a:lnTo>
                  <a:lnTo>
                    <a:pt x="237" y="287"/>
                  </a:lnTo>
                  <a:lnTo>
                    <a:pt x="236" y="287"/>
                  </a:lnTo>
                  <a:lnTo>
                    <a:pt x="233" y="284"/>
                  </a:lnTo>
                  <a:lnTo>
                    <a:pt x="232" y="284"/>
                  </a:lnTo>
                  <a:lnTo>
                    <a:pt x="232" y="283"/>
                  </a:lnTo>
                  <a:lnTo>
                    <a:pt x="230" y="280"/>
                  </a:lnTo>
                  <a:lnTo>
                    <a:pt x="228" y="279"/>
                  </a:lnTo>
                  <a:lnTo>
                    <a:pt x="222" y="277"/>
                  </a:lnTo>
                  <a:lnTo>
                    <a:pt x="220" y="277"/>
                  </a:lnTo>
                  <a:lnTo>
                    <a:pt x="218" y="276"/>
                  </a:lnTo>
                  <a:lnTo>
                    <a:pt x="217" y="276"/>
                  </a:lnTo>
                  <a:lnTo>
                    <a:pt x="218" y="275"/>
                  </a:lnTo>
                  <a:lnTo>
                    <a:pt x="218" y="274"/>
                  </a:lnTo>
                  <a:lnTo>
                    <a:pt x="220" y="274"/>
                  </a:lnTo>
                  <a:lnTo>
                    <a:pt x="222" y="272"/>
                  </a:lnTo>
                  <a:lnTo>
                    <a:pt x="222" y="271"/>
                  </a:lnTo>
                  <a:lnTo>
                    <a:pt x="221" y="267"/>
                  </a:lnTo>
                  <a:lnTo>
                    <a:pt x="222" y="263"/>
                  </a:lnTo>
                  <a:lnTo>
                    <a:pt x="224" y="262"/>
                  </a:lnTo>
                  <a:lnTo>
                    <a:pt x="225" y="262"/>
                  </a:lnTo>
                  <a:lnTo>
                    <a:pt x="225" y="260"/>
                  </a:lnTo>
                  <a:lnTo>
                    <a:pt x="225" y="259"/>
                  </a:lnTo>
                  <a:lnTo>
                    <a:pt x="224" y="258"/>
                  </a:lnTo>
                  <a:lnTo>
                    <a:pt x="221" y="256"/>
                  </a:lnTo>
                  <a:lnTo>
                    <a:pt x="218" y="255"/>
                  </a:lnTo>
                  <a:lnTo>
                    <a:pt x="217" y="252"/>
                  </a:lnTo>
                  <a:lnTo>
                    <a:pt x="216" y="251"/>
                  </a:lnTo>
                  <a:lnTo>
                    <a:pt x="213" y="250"/>
                  </a:lnTo>
                  <a:lnTo>
                    <a:pt x="212" y="251"/>
                  </a:lnTo>
                  <a:lnTo>
                    <a:pt x="207" y="250"/>
                  </a:lnTo>
                  <a:lnTo>
                    <a:pt x="195" y="252"/>
                  </a:lnTo>
                  <a:lnTo>
                    <a:pt x="191" y="252"/>
                  </a:lnTo>
                  <a:lnTo>
                    <a:pt x="189" y="251"/>
                  </a:lnTo>
                  <a:lnTo>
                    <a:pt x="188" y="248"/>
                  </a:lnTo>
                  <a:lnTo>
                    <a:pt x="187" y="248"/>
                  </a:lnTo>
                  <a:lnTo>
                    <a:pt x="183" y="248"/>
                  </a:lnTo>
                  <a:lnTo>
                    <a:pt x="182" y="247"/>
                  </a:lnTo>
                  <a:lnTo>
                    <a:pt x="182" y="246"/>
                  </a:lnTo>
                  <a:lnTo>
                    <a:pt x="182" y="239"/>
                  </a:lnTo>
                  <a:lnTo>
                    <a:pt x="182" y="239"/>
                  </a:lnTo>
                  <a:lnTo>
                    <a:pt x="180" y="238"/>
                  </a:lnTo>
                  <a:lnTo>
                    <a:pt x="176" y="234"/>
                  </a:lnTo>
                  <a:lnTo>
                    <a:pt x="175" y="234"/>
                  </a:lnTo>
                  <a:lnTo>
                    <a:pt x="174" y="234"/>
                  </a:lnTo>
                  <a:lnTo>
                    <a:pt x="172" y="234"/>
                  </a:lnTo>
                  <a:lnTo>
                    <a:pt x="170" y="235"/>
                  </a:lnTo>
                  <a:lnTo>
                    <a:pt x="168" y="235"/>
                  </a:lnTo>
                  <a:lnTo>
                    <a:pt x="166" y="234"/>
                  </a:lnTo>
                  <a:lnTo>
                    <a:pt x="162" y="233"/>
                  </a:lnTo>
                  <a:lnTo>
                    <a:pt x="158" y="229"/>
                  </a:lnTo>
                  <a:lnTo>
                    <a:pt x="147" y="214"/>
                  </a:lnTo>
                  <a:lnTo>
                    <a:pt x="146" y="214"/>
                  </a:lnTo>
                  <a:lnTo>
                    <a:pt x="145" y="216"/>
                  </a:lnTo>
                  <a:lnTo>
                    <a:pt x="143" y="222"/>
                  </a:lnTo>
                  <a:lnTo>
                    <a:pt x="142" y="225"/>
                  </a:lnTo>
                  <a:lnTo>
                    <a:pt x="141" y="225"/>
                  </a:lnTo>
                  <a:lnTo>
                    <a:pt x="137" y="225"/>
                  </a:lnTo>
                  <a:lnTo>
                    <a:pt x="134" y="225"/>
                  </a:lnTo>
                  <a:lnTo>
                    <a:pt x="128" y="222"/>
                  </a:lnTo>
                  <a:lnTo>
                    <a:pt x="126" y="222"/>
                  </a:lnTo>
                  <a:lnTo>
                    <a:pt x="125" y="222"/>
                  </a:lnTo>
                  <a:lnTo>
                    <a:pt x="122" y="223"/>
                  </a:lnTo>
                  <a:lnTo>
                    <a:pt x="120" y="225"/>
                  </a:lnTo>
                  <a:lnTo>
                    <a:pt x="120" y="226"/>
                  </a:lnTo>
                  <a:lnTo>
                    <a:pt x="118" y="227"/>
                  </a:lnTo>
                  <a:lnTo>
                    <a:pt x="120" y="229"/>
                  </a:lnTo>
                  <a:lnTo>
                    <a:pt x="128" y="233"/>
                  </a:lnTo>
                  <a:lnTo>
                    <a:pt x="129" y="234"/>
                  </a:lnTo>
                  <a:lnTo>
                    <a:pt x="132" y="237"/>
                  </a:lnTo>
                  <a:lnTo>
                    <a:pt x="133" y="239"/>
                  </a:lnTo>
                  <a:lnTo>
                    <a:pt x="137" y="246"/>
                  </a:lnTo>
                  <a:lnTo>
                    <a:pt x="139" y="248"/>
                  </a:lnTo>
                  <a:lnTo>
                    <a:pt x="139" y="250"/>
                  </a:lnTo>
                  <a:lnTo>
                    <a:pt x="141" y="250"/>
                  </a:lnTo>
                  <a:lnTo>
                    <a:pt x="139" y="251"/>
                  </a:lnTo>
                  <a:lnTo>
                    <a:pt x="135" y="252"/>
                  </a:lnTo>
                  <a:lnTo>
                    <a:pt x="134" y="252"/>
                  </a:lnTo>
                  <a:lnTo>
                    <a:pt x="134" y="251"/>
                  </a:lnTo>
                  <a:lnTo>
                    <a:pt x="134" y="250"/>
                  </a:lnTo>
                  <a:lnTo>
                    <a:pt x="134" y="248"/>
                  </a:lnTo>
                  <a:lnTo>
                    <a:pt x="134" y="247"/>
                  </a:lnTo>
                  <a:lnTo>
                    <a:pt x="134" y="245"/>
                  </a:lnTo>
                  <a:lnTo>
                    <a:pt x="133" y="242"/>
                  </a:lnTo>
                  <a:lnTo>
                    <a:pt x="130" y="241"/>
                  </a:lnTo>
                  <a:lnTo>
                    <a:pt x="125" y="239"/>
                  </a:lnTo>
                  <a:lnTo>
                    <a:pt x="124" y="239"/>
                  </a:lnTo>
                  <a:lnTo>
                    <a:pt x="122" y="239"/>
                  </a:lnTo>
                  <a:lnTo>
                    <a:pt x="120" y="239"/>
                  </a:lnTo>
                  <a:lnTo>
                    <a:pt x="118" y="239"/>
                  </a:lnTo>
                  <a:lnTo>
                    <a:pt x="118" y="238"/>
                  </a:lnTo>
                  <a:lnTo>
                    <a:pt x="117" y="237"/>
                  </a:lnTo>
                  <a:lnTo>
                    <a:pt x="116" y="237"/>
                  </a:lnTo>
                  <a:lnTo>
                    <a:pt x="114" y="237"/>
                  </a:lnTo>
                  <a:lnTo>
                    <a:pt x="113" y="237"/>
                  </a:lnTo>
                  <a:lnTo>
                    <a:pt x="112" y="238"/>
                  </a:lnTo>
                  <a:lnTo>
                    <a:pt x="112" y="239"/>
                  </a:lnTo>
                  <a:lnTo>
                    <a:pt x="110" y="239"/>
                  </a:lnTo>
                  <a:lnTo>
                    <a:pt x="109" y="239"/>
                  </a:lnTo>
                  <a:lnTo>
                    <a:pt x="108" y="241"/>
                  </a:lnTo>
                  <a:lnTo>
                    <a:pt x="108" y="243"/>
                  </a:lnTo>
                  <a:lnTo>
                    <a:pt x="109" y="246"/>
                  </a:lnTo>
                  <a:lnTo>
                    <a:pt x="109" y="247"/>
                  </a:lnTo>
                  <a:lnTo>
                    <a:pt x="109" y="248"/>
                  </a:lnTo>
                  <a:lnTo>
                    <a:pt x="106" y="254"/>
                  </a:lnTo>
                  <a:lnTo>
                    <a:pt x="105" y="255"/>
                  </a:lnTo>
                  <a:lnTo>
                    <a:pt x="104" y="255"/>
                  </a:lnTo>
                  <a:lnTo>
                    <a:pt x="103" y="256"/>
                  </a:lnTo>
                  <a:lnTo>
                    <a:pt x="104" y="258"/>
                  </a:lnTo>
                  <a:lnTo>
                    <a:pt x="104" y="259"/>
                  </a:lnTo>
                  <a:lnTo>
                    <a:pt x="103" y="260"/>
                  </a:lnTo>
                  <a:lnTo>
                    <a:pt x="99" y="260"/>
                  </a:lnTo>
                  <a:lnTo>
                    <a:pt x="97" y="260"/>
                  </a:lnTo>
                  <a:lnTo>
                    <a:pt x="93" y="262"/>
                  </a:lnTo>
                  <a:lnTo>
                    <a:pt x="91" y="263"/>
                  </a:lnTo>
                  <a:lnTo>
                    <a:pt x="84" y="262"/>
                  </a:lnTo>
                  <a:lnTo>
                    <a:pt x="79" y="262"/>
                  </a:lnTo>
                  <a:lnTo>
                    <a:pt x="74" y="264"/>
                  </a:lnTo>
                  <a:lnTo>
                    <a:pt x="68" y="268"/>
                  </a:lnTo>
                  <a:lnTo>
                    <a:pt x="66" y="274"/>
                  </a:lnTo>
                  <a:lnTo>
                    <a:pt x="63" y="276"/>
                  </a:lnTo>
                  <a:lnTo>
                    <a:pt x="60" y="279"/>
                  </a:lnTo>
                  <a:lnTo>
                    <a:pt x="55" y="281"/>
                  </a:lnTo>
                  <a:lnTo>
                    <a:pt x="55" y="283"/>
                  </a:lnTo>
                  <a:lnTo>
                    <a:pt x="55" y="287"/>
                  </a:lnTo>
                  <a:lnTo>
                    <a:pt x="55" y="292"/>
                  </a:lnTo>
                  <a:lnTo>
                    <a:pt x="55" y="296"/>
                  </a:lnTo>
                  <a:lnTo>
                    <a:pt x="55" y="297"/>
                  </a:lnTo>
                  <a:lnTo>
                    <a:pt x="55" y="300"/>
                  </a:lnTo>
                  <a:lnTo>
                    <a:pt x="55" y="302"/>
                  </a:lnTo>
                  <a:lnTo>
                    <a:pt x="56" y="304"/>
                  </a:lnTo>
                  <a:lnTo>
                    <a:pt x="58" y="306"/>
                  </a:lnTo>
                  <a:lnTo>
                    <a:pt x="58" y="308"/>
                  </a:lnTo>
                  <a:lnTo>
                    <a:pt x="58" y="310"/>
                  </a:lnTo>
                  <a:lnTo>
                    <a:pt x="58" y="313"/>
                  </a:lnTo>
                  <a:lnTo>
                    <a:pt x="59" y="316"/>
                  </a:lnTo>
                  <a:lnTo>
                    <a:pt x="59" y="317"/>
                  </a:lnTo>
                  <a:lnTo>
                    <a:pt x="60" y="318"/>
                  </a:lnTo>
                  <a:lnTo>
                    <a:pt x="62" y="318"/>
                  </a:lnTo>
                  <a:lnTo>
                    <a:pt x="63" y="320"/>
                  </a:lnTo>
                  <a:lnTo>
                    <a:pt x="66" y="320"/>
                  </a:lnTo>
                  <a:lnTo>
                    <a:pt x="66" y="321"/>
                  </a:lnTo>
                  <a:lnTo>
                    <a:pt x="66" y="322"/>
                  </a:lnTo>
                  <a:lnTo>
                    <a:pt x="64" y="322"/>
                  </a:lnTo>
                  <a:lnTo>
                    <a:pt x="62" y="324"/>
                  </a:lnTo>
                  <a:lnTo>
                    <a:pt x="60" y="325"/>
                  </a:lnTo>
                  <a:lnTo>
                    <a:pt x="58" y="329"/>
                  </a:lnTo>
                  <a:lnTo>
                    <a:pt x="51" y="328"/>
                  </a:lnTo>
                  <a:lnTo>
                    <a:pt x="46" y="326"/>
                  </a:lnTo>
                  <a:lnTo>
                    <a:pt x="33" y="326"/>
                  </a:lnTo>
                  <a:lnTo>
                    <a:pt x="31" y="326"/>
                  </a:lnTo>
                  <a:lnTo>
                    <a:pt x="21" y="325"/>
                  </a:lnTo>
                  <a:lnTo>
                    <a:pt x="9" y="325"/>
                  </a:lnTo>
                  <a:lnTo>
                    <a:pt x="0" y="324"/>
                  </a:lnTo>
                  <a:lnTo>
                    <a:pt x="0" y="306"/>
                  </a:lnTo>
                  <a:lnTo>
                    <a:pt x="0" y="289"/>
                  </a:lnTo>
                  <a:lnTo>
                    <a:pt x="0" y="272"/>
                  </a:lnTo>
                  <a:lnTo>
                    <a:pt x="0" y="255"/>
                  </a:lnTo>
                  <a:lnTo>
                    <a:pt x="0" y="239"/>
                  </a:lnTo>
                  <a:lnTo>
                    <a:pt x="0" y="221"/>
                  </a:lnTo>
                  <a:lnTo>
                    <a:pt x="0" y="204"/>
                  </a:lnTo>
                  <a:lnTo>
                    <a:pt x="0" y="187"/>
                  </a:lnTo>
                  <a:lnTo>
                    <a:pt x="0" y="169"/>
                  </a:lnTo>
                  <a:lnTo>
                    <a:pt x="0" y="151"/>
                  </a:lnTo>
                  <a:lnTo>
                    <a:pt x="0" y="134"/>
                  </a:lnTo>
                  <a:lnTo>
                    <a:pt x="0" y="115"/>
                  </a:lnTo>
                  <a:lnTo>
                    <a:pt x="0" y="98"/>
                  </a:lnTo>
                  <a:lnTo>
                    <a:pt x="0" y="81"/>
                  </a:lnTo>
                  <a:lnTo>
                    <a:pt x="0" y="63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5" y="43"/>
                  </a:lnTo>
                  <a:lnTo>
                    <a:pt x="12" y="42"/>
                  </a:lnTo>
                  <a:lnTo>
                    <a:pt x="17" y="39"/>
                  </a:lnTo>
                  <a:lnTo>
                    <a:pt x="22" y="38"/>
                  </a:lnTo>
                  <a:lnTo>
                    <a:pt x="26" y="36"/>
                  </a:lnTo>
                  <a:lnTo>
                    <a:pt x="31" y="35"/>
                  </a:lnTo>
                  <a:lnTo>
                    <a:pt x="37" y="32"/>
                  </a:lnTo>
                  <a:lnTo>
                    <a:pt x="41" y="31"/>
                  </a:lnTo>
                  <a:lnTo>
                    <a:pt x="42" y="31"/>
                  </a:lnTo>
                  <a:lnTo>
                    <a:pt x="47" y="30"/>
                  </a:lnTo>
                  <a:lnTo>
                    <a:pt x="53" y="27"/>
                  </a:lnTo>
                  <a:lnTo>
                    <a:pt x="58" y="26"/>
                  </a:lnTo>
                  <a:lnTo>
                    <a:pt x="63" y="25"/>
                  </a:lnTo>
                  <a:lnTo>
                    <a:pt x="68" y="22"/>
                  </a:lnTo>
                  <a:lnTo>
                    <a:pt x="74" y="21"/>
                  </a:lnTo>
                  <a:lnTo>
                    <a:pt x="79" y="19"/>
                  </a:lnTo>
                  <a:lnTo>
                    <a:pt x="84" y="18"/>
                  </a:lnTo>
                  <a:lnTo>
                    <a:pt x="91" y="17"/>
                  </a:lnTo>
                  <a:lnTo>
                    <a:pt x="97" y="14"/>
                  </a:lnTo>
                  <a:lnTo>
                    <a:pt x="105" y="11"/>
                  </a:lnTo>
                  <a:lnTo>
                    <a:pt x="112" y="10"/>
                  </a:lnTo>
                  <a:lnTo>
                    <a:pt x="116" y="9"/>
                  </a:lnTo>
                  <a:lnTo>
                    <a:pt x="118" y="7"/>
                  </a:lnTo>
                  <a:lnTo>
                    <a:pt x="121" y="6"/>
                  </a:lnTo>
                  <a:lnTo>
                    <a:pt x="124" y="5"/>
                  </a:lnTo>
                  <a:lnTo>
                    <a:pt x="128" y="5"/>
                  </a:lnTo>
                  <a:lnTo>
                    <a:pt x="130" y="4"/>
                  </a:lnTo>
                  <a:lnTo>
                    <a:pt x="134" y="2"/>
                  </a:lnTo>
                  <a:lnTo>
                    <a:pt x="138" y="1"/>
                  </a:lnTo>
                  <a:lnTo>
                    <a:pt x="142" y="0"/>
                  </a:lnTo>
                  <a:lnTo>
                    <a:pt x="143" y="1"/>
                  </a:lnTo>
                  <a:lnTo>
                    <a:pt x="145" y="1"/>
                  </a:lnTo>
                  <a:lnTo>
                    <a:pt x="150" y="4"/>
                  </a:lnTo>
                  <a:lnTo>
                    <a:pt x="150" y="5"/>
                  </a:lnTo>
                  <a:lnTo>
                    <a:pt x="154" y="7"/>
                  </a:lnTo>
                  <a:lnTo>
                    <a:pt x="159" y="11"/>
                  </a:lnTo>
                  <a:lnTo>
                    <a:pt x="166" y="15"/>
                  </a:lnTo>
                  <a:lnTo>
                    <a:pt x="171" y="18"/>
                  </a:lnTo>
                  <a:lnTo>
                    <a:pt x="175" y="21"/>
                  </a:lnTo>
                  <a:lnTo>
                    <a:pt x="184" y="27"/>
                  </a:lnTo>
                  <a:lnTo>
                    <a:pt x="195" y="35"/>
                  </a:lnTo>
                  <a:lnTo>
                    <a:pt x="205" y="42"/>
                  </a:lnTo>
                  <a:lnTo>
                    <a:pt x="216" y="50"/>
                  </a:lnTo>
                  <a:lnTo>
                    <a:pt x="228" y="56"/>
                  </a:lnTo>
                  <a:lnTo>
                    <a:pt x="238" y="64"/>
                  </a:lnTo>
                  <a:lnTo>
                    <a:pt x="247" y="71"/>
                  </a:lnTo>
                  <a:lnTo>
                    <a:pt x="258" y="77"/>
                  </a:lnTo>
                  <a:lnTo>
                    <a:pt x="266" y="81"/>
                  </a:lnTo>
                  <a:lnTo>
                    <a:pt x="272" y="86"/>
                  </a:lnTo>
                  <a:lnTo>
                    <a:pt x="276" y="89"/>
                  </a:lnTo>
                  <a:lnTo>
                    <a:pt x="280" y="92"/>
                  </a:lnTo>
                  <a:lnTo>
                    <a:pt x="282" y="94"/>
                  </a:lnTo>
                  <a:lnTo>
                    <a:pt x="283" y="96"/>
                  </a:lnTo>
                  <a:lnTo>
                    <a:pt x="283" y="98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8" y="109"/>
                  </a:lnTo>
                  <a:lnTo>
                    <a:pt x="295" y="115"/>
                  </a:lnTo>
                  <a:lnTo>
                    <a:pt x="297" y="118"/>
                  </a:lnTo>
                  <a:lnTo>
                    <a:pt x="300" y="122"/>
                  </a:lnTo>
                  <a:lnTo>
                    <a:pt x="304" y="127"/>
                  </a:lnTo>
                  <a:lnTo>
                    <a:pt x="308" y="131"/>
                  </a:lnTo>
                  <a:lnTo>
                    <a:pt x="309" y="134"/>
                  </a:lnTo>
                  <a:lnTo>
                    <a:pt x="313" y="138"/>
                  </a:lnTo>
                  <a:lnTo>
                    <a:pt x="316" y="142"/>
                  </a:lnTo>
                  <a:lnTo>
                    <a:pt x="320" y="144"/>
                  </a:lnTo>
                  <a:lnTo>
                    <a:pt x="322" y="148"/>
                  </a:lnTo>
                  <a:lnTo>
                    <a:pt x="326" y="152"/>
                  </a:lnTo>
                  <a:lnTo>
                    <a:pt x="329" y="156"/>
                  </a:lnTo>
                  <a:lnTo>
                    <a:pt x="334" y="160"/>
                  </a:lnTo>
                  <a:lnTo>
                    <a:pt x="336" y="162"/>
                  </a:lnTo>
                  <a:lnTo>
                    <a:pt x="340" y="160"/>
                  </a:lnTo>
                  <a:lnTo>
                    <a:pt x="342" y="160"/>
                  </a:lnTo>
                  <a:lnTo>
                    <a:pt x="343" y="160"/>
                  </a:lnTo>
                  <a:lnTo>
                    <a:pt x="346" y="160"/>
                  </a:lnTo>
                  <a:lnTo>
                    <a:pt x="347" y="159"/>
                  </a:lnTo>
                  <a:lnTo>
                    <a:pt x="349" y="15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3" name="Freeform 119">
              <a:extLst>
                <a:ext uri="{FF2B5EF4-FFF2-40B4-BE49-F238E27FC236}">
                  <a16:creationId xmlns:a16="http://schemas.microsoft.com/office/drawing/2014/main" id="{D835C526-ABB7-EEE5-80EC-8A4B365E26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2382" y="957094"/>
              <a:ext cx="1082391" cy="1089821"/>
            </a:xfrm>
            <a:custGeom>
              <a:avLst/>
              <a:gdLst>
                <a:gd name="T0" fmla="*/ 197 w 874"/>
                <a:gd name="T1" fmla="*/ 601 h 880"/>
                <a:gd name="T2" fmla="*/ 201 w 874"/>
                <a:gd name="T3" fmla="*/ 589 h 880"/>
                <a:gd name="T4" fmla="*/ 213 w 874"/>
                <a:gd name="T5" fmla="*/ 589 h 880"/>
                <a:gd name="T6" fmla="*/ 180 w 874"/>
                <a:gd name="T7" fmla="*/ 487 h 880"/>
                <a:gd name="T8" fmla="*/ 825 w 874"/>
                <a:gd name="T9" fmla="*/ 673 h 880"/>
                <a:gd name="T10" fmla="*/ 679 w 874"/>
                <a:gd name="T11" fmla="*/ 558 h 880"/>
                <a:gd name="T12" fmla="*/ 572 w 874"/>
                <a:gd name="T13" fmla="*/ 581 h 880"/>
                <a:gd name="T14" fmla="*/ 525 w 874"/>
                <a:gd name="T15" fmla="*/ 840 h 880"/>
                <a:gd name="T16" fmla="*/ 468 w 874"/>
                <a:gd name="T17" fmla="*/ 835 h 880"/>
                <a:gd name="T18" fmla="*/ 331 w 874"/>
                <a:gd name="T19" fmla="*/ 835 h 880"/>
                <a:gd name="T20" fmla="*/ 341 w 874"/>
                <a:gd name="T21" fmla="*/ 792 h 880"/>
                <a:gd name="T22" fmla="*/ 347 w 874"/>
                <a:gd name="T23" fmla="*/ 776 h 880"/>
                <a:gd name="T24" fmla="*/ 296 w 874"/>
                <a:gd name="T25" fmla="*/ 755 h 880"/>
                <a:gd name="T26" fmla="*/ 266 w 874"/>
                <a:gd name="T27" fmla="*/ 728 h 880"/>
                <a:gd name="T28" fmla="*/ 250 w 874"/>
                <a:gd name="T29" fmla="*/ 681 h 880"/>
                <a:gd name="T30" fmla="*/ 208 w 874"/>
                <a:gd name="T31" fmla="*/ 639 h 880"/>
                <a:gd name="T32" fmla="*/ 237 w 874"/>
                <a:gd name="T33" fmla="*/ 626 h 880"/>
                <a:gd name="T34" fmla="*/ 271 w 874"/>
                <a:gd name="T35" fmla="*/ 630 h 880"/>
                <a:gd name="T36" fmla="*/ 247 w 874"/>
                <a:gd name="T37" fmla="*/ 606 h 880"/>
                <a:gd name="T38" fmla="*/ 264 w 874"/>
                <a:gd name="T39" fmla="*/ 589 h 880"/>
                <a:gd name="T40" fmla="*/ 289 w 874"/>
                <a:gd name="T41" fmla="*/ 564 h 880"/>
                <a:gd name="T42" fmla="*/ 367 w 874"/>
                <a:gd name="T43" fmla="*/ 572 h 880"/>
                <a:gd name="T44" fmla="*/ 346 w 874"/>
                <a:gd name="T45" fmla="*/ 552 h 880"/>
                <a:gd name="T46" fmla="*/ 364 w 874"/>
                <a:gd name="T47" fmla="*/ 512 h 880"/>
                <a:gd name="T48" fmla="*/ 360 w 874"/>
                <a:gd name="T49" fmla="*/ 475 h 880"/>
                <a:gd name="T50" fmla="*/ 364 w 874"/>
                <a:gd name="T51" fmla="*/ 447 h 880"/>
                <a:gd name="T52" fmla="*/ 317 w 874"/>
                <a:gd name="T53" fmla="*/ 444 h 880"/>
                <a:gd name="T54" fmla="*/ 298 w 874"/>
                <a:gd name="T55" fmla="*/ 444 h 880"/>
                <a:gd name="T56" fmla="*/ 273 w 874"/>
                <a:gd name="T57" fmla="*/ 431 h 880"/>
                <a:gd name="T58" fmla="*/ 231 w 874"/>
                <a:gd name="T59" fmla="*/ 443 h 880"/>
                <a:gd name="T60" fmla="*/ 212 w 874"/>
                <a:gd name="T61" fmla="*/ 450 h 880"/>
                <a:gd name="T62" fmla="*/ 181 w 874"/>
                <a:gd name="T63" fmla="*/ 473 h 880"/>
                <a:gd name="T64" fmla="*/ 167 w 874"/>
                <a:gd name="T65" fmla="*/ 474 h 880"/>
                <a:gd name="T66" fmla="*/ 156 w 874"/>
                <a:gd name="T67" fmla="*/ 478 h 880"/>
                <a:gd name="T68" fmla="*/ 151 w 874"/>
                <a:gd name="T69" fmla="*/ 487 h 880"/>
                <a:gd name="T70" fmla="*/ 118 w 874"/>
                <a:gd name="T71" fmla="*/ 454 h 880"/>
                <a:gd name="T72" fmla="*/ 50 w 874"/>
                <a:gd name="T73" fmla="*/ 369 h 880"/>
                <a:gd name="T74" fmla="*/ 35 w 874"/>
                <a:gd name="T75" fmla="*/ 341 h 880"/>
                <a:gd name="T76" fmla="*/ 15 w 874"/>
                <a:gd name="T77" fmla="*/ 242 h 880"/>
                <a:gd name="T78" fmla="*/ 59 w 874"/>
                <a:gd name="T79" fmla="*/ 145 h 880"/>
                <a:gd name="T80" fmla="*/ 92 w 874"/>
                <a:gd name="T81" fmla="*/ 188 h 880"/>
                <a:gd name="T82" fmla="*/ 127 w 874"/>
                <a:gd name="T83" fmla="*/ 170 h 880"/>
                <a:gd name="T84" fmla="*/ 159 w 874"/>
                <a:gd name="T85" fmla="*/ 100 h 880"/>
                <a:gd name="T86" fmla="*/ 215 w 874"/>
                <a:gd name="T87" fmla="*/ 61 h 880"/>
                <a:gd name="T88" fmla="*/ 238 w 874"/>
                <a:gd name="T89" fmla="*/ 42 h 880"/>
                <a:gd name="T90" fmla="*/ 264 w 874"/>
                <a:gd name="T91" fmla="*/ 50 h 880"/>
                <a:gd name="T92" fmla="*/ 298 w 874"/>
                <a:gd name="T93" fmla="*/ 37 h 880"/>
                <a:gd name="T94" fmla="*/ 334 w 874"/>
                <a:gd name="T95" fmla="*/ 57 h 880"/>
                <a:gd name="T96" fmla="*/ 368 w 874"/>
                <a:gd name="T97" fmla="*/ 53 h 880"/>
                <a:gd name="T98" fmla="*/ 397 w 874"/>
                <a:gd name="T99" fmla="*/ 78 h 880"/>
                <a:gd name="T100" fmla="*/ 443 w 874"/>
                <a:gd name="T101" fmla="*/ 111 h 880"/>
                <a:gd name="T102" fmla="*/ 451 w 874"/>
                <a:gd name="T103" fmla="*/ 113 h 880"/>
                <a:gd name="T104" fmla="*/ 476 w 874"/>
                <a:gd name="T105" fmla="*/ 116 h 880"/>
                <a:gd name="T106" fmla="*/ 543 w 874"/>
                <a:gd name="T107" fmla="*/ 108 h 880"/>
                <a:gd name="T108" fmla="*/ 570 w 874"/>
                <a:gd name="T109" fmla="*/ 91 h 880"/>
                <a:gd name="T110" fmla="*/ 609 w 874"/>
                <a:gd name="T111" fmla="*/ 109 h 880"/>
                <a:gd name="T112" fmla="*/ 643 w 874"/>
                <a:gd name="T113" fmla="*/ 91 h 880"/>
                <a:gd name="T114" fmla="*/ 668 w 874"/>
                <a:gd name="T115" fmla="*/ 105 h 880"/>
                <a:gd name="T116" fmla="*/ 709 w 874"/>
                <a:gd name="T117" fmla="*/ 130 h 880"/>
                <a:gd name="T118" fmla="*/ 743 w 874"/>
                <a:gd name="T119" fmla="*/ 125 h 880"/>
                <a:gd name="T120" fmla="*/ 833 w 874"/>
                <a:gd name="T121" fmla="*/ 79 h 880"/>
                <a:gd name="T122" fmla="*/ 804 w 874"/>
                <a:gd name="T123" fmla="*/ 54 h 880"/>
                <a:gd name="T124" fmla="*/ 755 w 874"/>
                <a:gd name="T125" fmla="*/ 20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74" h="880">
                  <a:moveTo>
                    <a:pt x="231" y="601"/>
                  </a:moveTo>
                  <a:lnTo>
                    <a:pt x="233" y="601"/>
                  </a:lnTo>
                  <a:lnTo>
                    <a:pt x="233" y="601"/>
                  </a:lnTo>
                  <a:lnTo>
                    <a:pt x="233" y="599"/>
                  </a:lnTo>
                  <a:lnTo>
                    <a:pt x="234" y="599"/>
                  </a:lnTo>
                  <a:lnTo>
                    <a:pt x="234" y="601"/>
                  </a:lnTo>
                  <a:lnTo>
                    <a:pt x="235" y="601"/>
                  </a:lnTo>
                  <a:lnTo>
                    <a:pt x="235" y="602"/>
                  </a:lnTo>
                  <a:lnTo>
                    <a:pt x="235" y="603"/>
                  </a:lnTo>
                  <a:lnTo>
                    <a:pt x="237" y="605"/>
                  </a:lnTo>
                  <a:lnTo>
                    <a:pt x="237" y="606"/>
                  </a:lnTo>
                  <a:lnTo>
                    <a:pt x="235" y="605"/>
                  </a:lnTo>
                  <a:lnTo>
                    <a:pt x="234" y="606"/>
                  </a:lnTo>
                  <a:lnTo>
                    <a:pt x="233" y="606"/>
                  </a:lnTo>
                  <a:lnTo>
                    <a:pt x="233" y="605"/>
                  </a:lnTo>
                  <a:lnTo>
                    <a:pt x="233" y="603"/>
                  </a:lnTo>
                  <a:lnTo>
                    <a:pt x="233" y="603"/>
                  </a:lnTo>
                  <a:lnTo>
                    <a:pt x="233" y="602"/>
                  </a:lnTo>
                  <a:lnTo>
                    <a:pt x="233" y="602"/>
                  </a:lnTo>
                  <a:lnTo>
                    <a:pt x="230" y="601"/>
                  </a:lnTo>
                  <a:lnTo>
                    <a:pt x="230" y="599"/>
                  </a:lnTo>
                  <a:lnTo>
                    <a:pt x="230" y="598"/>
                  </a:lnTo>
                  <a:lnTo>
                    <a:pt x="231" y="599"/>
                  </a:lnTo>
                  <a:lnTo>
                    <a:pt x="231" y="601"/>
                  </a:lnTo>
                  <a:close/>
                  <a:moveTo>
                    <a:pt x="197" y="601"/>
                  </a:moveTo>
                  <a:lnTo>
                    <a:pt x="197" y="601"/>
                  </a:lnTo>
                  <a:lnTo>
                    <a:pt x="198" y="601"/>
                  </a:lnTo>
                  <a:lnTo>
                    <a:pt x="198" y="602"/>
                  </a:lnTo>
                  <a:lnTo>
                    <a:pt x="198" y="605"/>
                  </a:lnTo>
                  <a:lnTo>
                    <a:pt x="200" y="606"/>
                  </a:lnTo>
                  <a:lnTo>
                    <a:pt x="201" y="606"/>
                  </a:lnTo>
                  <a:lnTo>
                    <a:pt x="201" y="607"/>
                  </a:lnTo>
                  <a:lnTo>
                    <a:pt x="201" y="607"/>
                  </a:lnTo>
                  <a:lnTo>
                    <a:pt x="202" y="607"/>
                  </a:lnTo>
                  <a:lnTo>
                    <a:pt x="204" y="606"/>
                  </a:lnTo>
                  <a:lnTo>
                    <a:pt x="205" y="606"/>
                  </a:lnTo>
                  <a:lnTo>
                    <a:pt x="204" y="609"/>
                  </a:lnTo>
                  <a:lnTo>
                    <a:pt x="202" y="609"/>
                  </a:lnTo>
                  <a:lnTo>
                    <a:pt x="201" y="609"/>
                  </a:lnTo>
                  <a:lnTo>
                    <a:pt x="200" y="609"/>
                  </a:lnTo>
                  <a:lnTo>
                    <a:pt x="198" y="607"/>
                  </a:lnTo>
                  <a:lnTo>
                    <a:pt x="198" y="606"/>
                  </a:lnTo>
                  <a:lnTo>
                    <a:pt x="198" y="605"/>
                  </a:lnTo>
                  <a:lnTo>
                    <a:pt x="197" y="603"/>
                  </a:lnTo>
                  <a:lnTo>
                    <a:pt x="194" y="601"/>
                  </a:lnTo>
                  <a:lnTo>
                    <a:pt x="194" y="601"/>
                  </a:lnTo>
                  <a:lnTo>
                    <a:pt x="194" y="598"/>
                  </a:lnTo>
                  <a:lnTo>
                    <a:pt x="197" y="591"/>
                  </a:lnTo>
                  <a:lnTo>
                    <a:pt x="198" y="590"/>
                  </a:lnTo>
                  <a:lnTo>
                    <a:pt x="201" y="589"/>
                  </a:lnTo>
                  <a:lnTo>
                    <a:pt x="201" y="590"/>
                  </a:lnTo>
                  <a:lnTo>
                    <a:pt x="198" y="593"/>
                  </a:lnTo>
                  <a:lnTo>
                    <a:pt x="197" y="594"/>
                  </a:lnTo>
                  <a:lnTo>
                    <a:pt x="197" y="595"/>
                  </a:lnTo>
                  <a:lnTo>
                    <a:pt x="196" y="598"/>
                  </a:lnTo>
                  <a:lnTo>
                    <a:pt x="196" y="599"/>
                  </a:lnTo>
                  <a:lnTo>
                    <a:pt x="196" y="601"/>
                  </a:lnTo>
                  <a:lnTo>
                    <a:pt x="197" y="601"/>
                  </a:lnTo>
                  <a:close/>
                  <a:moveTo>
                    <a:pt x="214" y="589"/>
                  </a:moveTo>
                  <a:lnTo>
                    <a:pt x="214" y="590"/>
                  </a:lnTo>
                  <a:lnTo>
                    <a:pt x="213" y="591"/>
                  </a:lnTo>
                  <a:lnTo>
                    <a:pt x="213" y="593"/>
                  </a:lnTo>
                  <a:lnTo>
                    <a:pt x="213" y="597"/>
                  </a:lnTo>
                  <a:lnTo>
                    <a:pt x="213" y="598"/>
                  </a:lnTo>
                  <a:lnTo>
                    <a:pt x="212" y="599"/>
                  </a:lnTo>
                  <a:lnTo>
                    <a:pt x="210" y="599"/>
                  </a:lnTo>
                  <a:lnTo>
                    <a:pt x="209" y="598"/>
                  </a:lnTo>
                  <a:lnTo>
                    <a:pt x="209" y="597"/>
                  </a:lnTo>
                  <a:lnTo>
                    <a:pt x="209" y="595"/>
                  </a:lnTo>
                  <a:lnTo>
                    <a:pt x="209" y="593"/>
                  </a:lnTo>
                  <a:lnTo>
                    <a:pt x="209" y="591"/>
                  </a:lnTo>
                  <a:lnTo>
                    <a:pt x="209" y="590"/>
                  </a:lnTo>
                  <a:lnTo>
                    <a:pt x="210" y="589"/>
                  </a:lnTo>
                  <a:lnTo>
                    <a:pt x="212" y="589"/>
                  </a:lnTo>
                  <a:lnTo>
                    <a:pt x="213" y="589"/>
                  </a:lnTo>
                  <a:lnTo>
                    <a:pt x="214" y="589"/>
                  </a:lnTo>
                  <a:close/>
                  <a:moveTo>
                    <a:pt x="344" y="564"/>
                  </a:moveTo>
                  <a:lnTo>
                    <a:pt x="343" y="565"/>
                  </a:lnTo>
                  <a:lnTo>
                    <a:pt x="339" y="564"/>
                  </a:lnTo>
                  <a:lnTo>
                    <a:pt x="338" y="561"/>
                  </a:lnTo>
                  <a:lnTo>
                    <a:pt x="337" y="560"/>
                  </a:lnTo>
                  <a:lnTo>
                    <a:pt x="335" y="557"/>
                  </a:lnTo>
                  <a:lnTo>
                    <a:pt x="337" y="556"/>
                  </a:lnTo>
                  <a:lnTo>
                    <a:pt x="338" y="556"/>
                  </a:lnTo>
                  <a:lnTo>
                    <a:pt x="338" y="555"/>
                  </a:lnTo>
                  <a:lnTo>
                    <a:pt x="338" y="553"/>
                  </a:lnTo>
                  <a:lnTo>
                    <a:pt x="341" y="553"/>
                  </a:lnTo>
                  <a:lnTo>
                    <a:pt x="342" y="555"/>
                  </a:lnTo>
                  <a:lnTo>
                    <a:pt x="342" y="556"/>
                  </a:lnTo>
                  <a:lnTo>
                    <a:pt x="343" y="558"/>
                  </a:lnTo>
                  <a:lnTo>
                    <a:pt x="343" y="560"/>
                  </a:lnTo>
                  <a:lnTo>
                    <a:pt x="344" y="561"/>
                  </a:lnTo>
                  <a:lnTo>
                    <a:pt x="344" y="562"/>
                  </a:lnTo>
                  <a:lnTo>
                    <a:pt x="344" y="564"/>
                  </a:lnTo>
                  <a:close/>
                  <a:moveTo>
                    <a:pt x="184" y="499"/>
                  </a:moveTo>
                  <a:lnTo>
                    <a:pt x="183" y="498"/>
                  </a:lnTo>
                  <a:lnTo>
                    <a:pt x="181" y="497"/>
                  </a:lnTo>
                  <a:lnTo>
                    <a:pt x="179" y="489"/>
                  </a:lnTo>
                  <a:lnTo>
                    <a:pt x="179" y="487"/>
                  </a:lnTo>
                  <a:lnTo>
                    <a:pt x="180" y="487"/>
                  </a:lnTo>
                  <a:lnTo>
                    <a:pt x="183" y="489"/>
                  </a:lnTo>
                  <a:lnTo>
                    <a:pt x="184" y="490"/>
                  </a:lnTo>
                  <a:lnTo>
                    <a:pt x="185" y="491"/>
                  </a:lnTo>
                  <a:lnTo>
                    <a:pt x="185" y="494"/>
                  </a:lnTo>
                  <a:lnTo>
                    <a:pt x="185" y="495"/>
                  </a:lnTo>
                  <a:lnTo>
                    <a:pt x="184" y="499"/>
                  </a:lnTo>
                  <a:close/>
                  <a:moveTo>
                    <a:pt x="874" y="0"/>
                  </a:moveTo>
                  <a:lnTo>
                    <a:pt x="874" y="710"/>
                  </a:lnTo>
                  <a:lnTo>
                    <a:pt x="872" y="710"/>
                  </a:lnTo>
                  <a:lnTo>
                    <a:pt x="871" y="711"/>
                  </a:lnTo>
                  <a:lnTo>
                    <a:pt x="868" y="711"/>
                  </a:lnTo>
                  <a:lnTo>
                    <a:pt x="867" y="711"/>
                  </a:lnTo>
                  <a:lnTo>
                    <a:pt x="865" y="711"/>
                  </a:lnTo>
                  <a:lnTo>
                    <a:pt x="861" y="713"/>
                  </a:lnTo>
                  <a:lnTo>
                    <a:pt x="859" y="711"/>
                  </a:lnTo>
                  <a:lnTo>
                    <a:pt x="854" y="707"/>
                  </a:lnTo>
                  <a:lnTo>
                    <a:pt x="851" y="703"/>
                  </a:lnTo>
                  <a:lnTo>
                    <a:pt x="847" y="699"/>
                  </a:lnTo>
                  <a:lnTo>
                    <a:pt x="845" y="695"/>
                  </a:lnTo>
                  <a:lnTo>
                    <a:pt x="841" y="693"/>
                  </a:lnTo>
                  <a:lnTo>
                    <a:pt x="838" y="689"/>
                  </a:lnTo>
                  <a:lnTo>
                    <a:pt x="834" y="685"/>
                  </a:lnTo>
                  <a:lnTo>
                    <a:pt x="833" y="682"/>
                  </a:lnTo>
                  <a:lnTo>
                    <a:pt x="829" y="678"/>
                  </a:lnTo>
                  <a:lnTo>
                    <a:pt x="825" y="673"/>
                  </a:lnTo>
                  <a:lnTo>
                    <a:pt x="822" y="669"/>
                  </a:lnTo>
                  <a:lnTo>
                    <a:pt x="820" y="666"/>
                  </a:lnTo>
                  <a:lnTo>
                    <a:pt x="813" y="660"/>
                  </a:lnTo>
                  <a:lnTo>
                    <a:pt x="809" y="655"/>
                  </a:lnTo>
                  <a:lnTo>
                    <a:pt x="809" y="653"/>
                  </a:lnTo>
                  <a:lnTo>
                    <a:pt x="808" y="649"/>
                  </a:lnTo>
                  <a:lnTo>
                    <a:pt x="808" y="647"/>
                  </a:lnTo>
                  <a:lnTo>
                    <a:pt x="807" y="645"/>
                  </a:lnTo>
                  <a:lnTo>
                    <a:pt x="805" y="643"/>
                  </a:lnTo>
                  <a:lnTo>
                    <a:pt x="801" y="640"/>
                  </a:lnTo>
                  <a:lnTo>
                    <a:pt x="797" y="637"/>
                  </a:lnTo>
                  <a:lnTo>
                    <a:pt x="791" y="632"/>
                  </a:lnTo>
                  <a:lnTo>
                    <a:pt x="783" y="628"/>
                  </a:lnTo>
                  <a:lnTo>
                    <a:pt x="772" y="622"/>
                  </a:lnTo>
                  <a:lnTo>
                    <a:pt x="763" y="615"/>
                  </a:lnTo>
                  <a:lnTo>
                    <a:pt x="753" y="607"/>
                  </a:lnTo>
                  <a:lnTo>
                    <a:pt x="741" y="601"/>
                  </a:lnTo>
                  <a:lnTo>
                    <a:pt x="730" y="593"/>
                  </a:lnTo>
                  <a:lnTo>
                    <a:pt x="720" y="586"/>
                  </a:lnTo>
                  <a:lnTo>
                    <a:pt x="709" y="578"/>
                  </a:lnTo>
                  <a:lnTo>
                    <a:pt x="700" y="572"/>
                  </a:lnTo>
                  <a:lnTo>
                    <a:pt x="696" y="569"/>
                  </a:lnTo>
                  <a:lnTo>
                    <a:pt x="691" y="566"/>
                  </a:lnTo>
                  <a:lnTo>
                    <a:pt x="684" y="562"/>
                  </a:lnTo>
                  <a:lnTo>
                    <a:pt x="679" y="558"/>
                  </a:lnTo>
                  <a:lnTo>
                    <a:pt x="675" y="556"/>
                  </a:lnTo>
                  <a:lnTo>
                    <a:pt x="675" y="555"/>
                  </a:lnTo>
                  <a:lnTo>
                    <a:pt x="670" y="552"/>
                  </a:lnTo>
                  <a:lnTo>
                    <a:pt x="668" y="552"/>
                  </a:lnTo>
                  <a:lnTo>
                    <a:pt x="667" y="551"/>
                  </a:lnTo>
                  <a:lnTo>
                    <a:pt x="663" y="552"/>
                  </a:lnTo>
                  <a:lnTo>
                    <a:pt x="659" y="553"/>
                  </a:lnTo>
                  <a:lnTo>
                    <a:pt x="655" y="555"/>
                  </a:lnTo>
                  <a:lnTo>
                    <a:pt x="653" y="556"/>
                  </a:lnTo>
                  <a:lnTo>
                    <a:pt x="649" y="556"/>
                  </a:lnTo>
                  <a:lnTo>
                    <a:pt x="646" y="557"/>
                  </a:lnTo>
                  <a:lnTo>
                    <a:pt x="643" y="558"/>
                  </a:lnTo>
                  <a:lnTo>
                    <a:pt x="641" y="560"/>
                  </a:lnTo>
                  <a:lnTo>
                    <a:pt x="637" y="561"/>
                  </a:lnTo>
                  <a:lnTo>
                    <a:pt x="630" y="562"/>
                  </a:lnTo>
                  <a:lnTo>
                    <a:pt x="622" y="565"/>
                  </a:lnTo>
                  <a:lnTo>
                    <a:pt x="616" y="568"/>
                  </a:lnTo>
                  <a:lnTo>
                    <a:pt x="609" y="569"/>
                  </a:lnTo>
                  <a:lnTo>
                    <a:pt x="604" y="570"/>
                  </a:lnTo>
                  <a:lnTo>
                    <a:pt x="599" y="572"/>
                  </a:lnTo>
                  <a:lnTo>
                    <a:pt x="593" y="573"/>
                  </a:lnTo>
                  <a:lnTo>
                    <a:pt x="588" y="576"/>
                  </a:lnTo>
                  <a:lnTo>
                    <a:pt x="583" y="577"/>
                  </a:lnTo>
                  <a:lnTo>
                    <a:pt x="578" y="578"/>
                  </a:lnTo>
                  <a:lnTo>
                    <a:pt x="572" y="581"/>
                  </a:lnTo>
                  <a:lnTo>
                    <a:pt x="567" y="582"/>
                  </a:lnTo>
                  <a:lnTo>
                    <a:pt x="566" y="582"/>
                  </a:lnTo>
                  <a:lnTo>
                    <a:pt x="562" y="583"/>
                  </a:lnTo>
                  <a:lnTo>
                    <a:pt x="556" y="586"/>
                  </a:lnTo>
                  <a:lnTo>
                    <a:pt x="551" y="587"/>
                  </a:lnTo>
                  <a:lnTo>
                    <a:pt x="547" y="589"/>
                  </a:lnTo>
                  <a:lnTo>
                    <a:pt x="542" y="590"/>
                  </a:lnTo>
                  <a:lnTo>
                    <a:pt x="537" y="593"/>
                  </a:lnTo>
                  <a:lnTo>
                    <a:pt x="530" y="594"/>
                  </a:lnTo>
                  <a:lnTo>
                    <a:pt x="525" y="595"/>
                  </a:lnTo>
                  <a:lnTo>
                    <a:pt x="525" y="597"/>
                  </a:lnTo>
                  <a:lnTo>
                    <a:pt x="525" y="614"/>
                  </a:lnTo>
                  <a:lnTo>
                    <a:pt x="525" y="632"/>
                  </a:lnTo>
                  <a:lnTo>
                    <a:pt x="525" y="649"/>
                  </a:lnTo>
                  <a:lnTo>
                    <a:pt x="525" y="666"/>
                  </a:lnTo>
                  <a:lnTo>
                    <a:pt x="525" y="685"/>
                  </a:lnTo>
                  <a:lnTo>
                    <a:pt x="525" y="702"/>
                  </a:lnTo>
                  <a:lnTo>
                    <a:pt x="525" y="720"/>
                  </a:lnTo>
                  <a:lnTo>
                    <a:pt x="525" y="738"/>
                  </a:lnTo>
                  <a:lnTo>
                    <a:pt x="525" y="755"/>
                  </a:lnTo>
                  <a:lnTo>
                    <a:pt x="525" y="772"/>
                  </a:lnTo>
                  <a:lnTo>
                    <a:pt x="525" y="790"/>
                  </a:lnTo>
                  <a:lnTo>
                    <a:pt x="525" y="806"/>
                  </a:lnTo>
                  <a:lnTo>
                    <a:pt x="525" y="823"/>
                  </a:lnTo>
                  <a:lnTo>
                    <a:pt x="525" y="840"/>
                  </a:lnTo>
                  <a:lnTo>
                    <a:pt x="525" y="857"/>
                  </a:lnTo>
                  <a:lnTo>
                    <a:pt x="525" y="875"/>
                  </a:lnTo>
                  <a:lnTo>
                    <a:pt x="521" y="875"/>
                  </a:lnTo>
                  <a:lnTo>
                    <a:pt x="520" y="875"/>
                  </a:lnTo>
                  <a:lnTo>
                    <a:pt x="516" y="877"/>
                  </a:lnTo>
                  <a:lnTo>
                    <a:pt x="510" y="879"/>
                  </a:lnTo>
                  <a:lnTo>
                    <a:pt x="506" y="880"/>
                  </a:lnTo>
                  <a:lnTo>
                    <a:pt x="500" y="880"/>
                  </a:lnTo>
                  <a:lnTo>
                    <a:pt x="497" y="880"/>
                  </a:lnTo>
                  <a:lnTo>
                    <a:pt x="496" y="879"/>
                  </a:lnTo>
                  <a:lnTo>
                    <a:pt x="495" y="877"/>
                  </a:lnTo>
                  <a:lnTo>
                    <a:pt x="495" y="876"/>
                  </a:lnTo>
                  <a:lnTo>
                    <a:pt x="492" y="872"/>
                  </a:lnTo>
                  <a:lnTo>
                    <a:pt x="492" y="871"/>
                  </a:lnTo>
                  <a:lnTo>
                    <a:pt x="491" y="869"/>
                  </a:lnTo>
                  <a:lnTo>
                    <a:pt x="487" y="867"/>
                  </a:lnTo>
                  <a:lnTo>
                    <a:pt x="485" y="865"/>
                  </a:lnTo>
                  <a:lnTo>
                    <a:pt x="484" y="863"/>
                  </a:lnTo>
                  <a:lnTo>
                    <a:pt x="481" y="857"/>
                  </a:lnTo>
                  <a:lnTo>
                    <a:pt x="477" y="851"/>
                  </a:lnTo>
                  <a:lnTo>
                    <a:pt x="475" y="848"/>
                  </a:lnTo>
                  <a:lnTo>
                    <a:pt x="468" y="840"/>
                  </a:lnTo>
                  <a:lnTo>
                    <a:pt x="468" y="839"/>
                  </a:lnTo>
                  <a:lnTo>
                    <a:pt x="468" y="836"/>
                  </a:lnTo>
                  <a:lnTo>
                    <a:pt x="468" y="835"/>
                  </a:lnTo>
                  <a:lnTo>
                    <a:pt x="468" y="834"/>
                  </a:lnTo>
                  <a:lnTo>
                    <a:pt x="468" y="832"/>
                  </a:lnTo>
                  <a:lnTo>
                    <a:pt x="467" y="831"/>
                  </a:lnTo>
                  <a:lnTo>
                    <a:pt x="466" y="830"/>
                  </a:lnTo>
                  <a:lnTo>
                    <a:pt x="456" y="822"/>
                  </a:lnTo>
                  <a:lnTo>
                    <a:pt x="451" y="817"/>
                  </a:lnTo>
                  <a:lnTo>
                    <a:pt x="445" y="813"/>
                  </a:lnTo>
                  <a:lnTo>
                    <a:pt x="435" y="806"/>
                  </a:lnTo>
                  <a:lnTo>
                    <a:pt x="426" y="801"/>
                  </a:lnTo>
                  <a:lnTo>
                    <a:pt x="422" y="799"/>
                  </a:lnTo>
                  <a:lnTo>
                    <a:pt x="420" y="798"/>
                  </a:lnTo>
                  <a:lnTo>
                    <a:pt x="405" y="801"/>
                  </a:lnTo>
                  <a:lnTo>
                    <a:pt x="396" y="802"/>
                  </a:lnTo>
                  <a:lnTo>
                    <a:pt x="388" y="805"/>
                  </a:lnTo>
                  <a:lnTo>
                    <a:pt x="384" y="805"/>
                  </a:lnTo>
                  <a:lnTo>
                    <a:pt x="371" y="810"/>
                  </a:lnTo>
                  <a:lnTo>
                    <a:pt x="368" y="813"/>
                  </a:lnTo>
                  <a:lnTo>
                    <a:pt x="359" y="815"/>
                  </a:lnTo>
                  <a:lnTo>
                    <a:pt x="347" y="825"/>
                  </a:lnTo>
                  <a:lnTo>
                    <a:pt x="341" y="832"/>
                  </a:lnTo>
                  <a:lnTo>
                    <a:pt x="331" y="840"/>
                  </a:lnTo>
                  <a:lnTo>
                    <a:pt x="329" y="843"/>
                  </a:lnTo>
                  <a:lnTo>
                    <a:pt x="329" y="842"/>
                  </a:lnTo>
                  <a:lnTo>
                    <a:pt x="329" y="840"/>
                  </a:lnTo>
                  <a:lnTo>
                    <a:pt x="331" y="835"/>
                  </a:lnTo>
                  <a:lnTo>
                    <a:pt x="331" y="831"/>
                  </a:lnTo>
                  <a:lnTo>
                    <a:pt x="331" y="828"/>
                  </a:lnTo>
                  <a:lnTo>
                    <a:pt x="331" y="827"/>
                  </a:lnTo>
                  <a:lnTo>
                    <a:pt x="330" y="826"/>
                  </a:lnTo>
                  <a:lnTo>
                    <a:pt x="330" y="825"/>
                  </a:lnTo>
                  <a:lnTo>
                    <a:pt x="329" y="825"/>
                  </a:lnTo>
                  <a:lnTo>
                    <a:pt x="329" y="823"/>
                  </a:lnTo>
                  <a:lnTo>
                    <a:pt x="329" y="822"/>
                  </a:lnTo>
                  <a:lnTo>
                    <a:pt x="329" y="821"/>
                  </a:lnTo>
                  <a:lnTo>
                    <a:pt x="327" y="818"/>
                  </a:lnTo>
                  <a:lnTo>
                    <a:pt x="327" y="817"/>
                  </a:lnTo>
                  <a:lnTo>
                    <a:pt x="327" y="815"/>
                  </a:lnTo>
                  <a:lnTo>
                    <a:pt x="329" y="814"/>
                  </a:lnTo>
                  <a:lnTo>
                    <a:pt x="329" y="813"/>
                  </a:lnTo>
                  <a:lnTo>
                    <a:pt x="329" y="811"/>
                  </a:lnTo>
                  <a:lnTo>
                    <a:pt x="330" y="810"/>
                  </a:lnTo>
                  <a:lnTo>
                    <a:pt x="331" y="810"/>
                  </a:lnTo>
                  <a:lnTo>
                    <a:pt x="334" y="803"/>
                  </a:lnTo>
                  <a:lnTo>
                    <a:pt x="338" y="799"/>
                  </a:lnTo>
                  <a:lnTo>
                    <a:pt x="338" y="798"/>
                  </a:lnTo>
                  <a:lnTo>
                    <a:pt x="338" y="797"/>
                  </a:lnTo>
                  <a:lnTo>
                    <a:pt x="338" y="796"/>
                  </a:lnTo>
                  <a:lnTo>
                    <a:pt x="338" y="794"/>
                  </a:lnTo>
                  <a:lnTo>
                    <a:pt x="341" y="793"/>
                  </a:lnTo>
                  <a:lnTo>
                    <a:pt x="341" y="792"/>
                  </a:lnTo>
                  <a:lnTo>
                    <a:pt x="341" y="790"/>
                  </a:lnTo>
                  <a:lnTo>
                    <a:pt x="341" y="790"/>
                  </a:lnTo>
                  <a:lnTo>
                    <a:pt x="342" y="788"/>
                  </a:lnTo>
                  <a:lnTo>
                    <a:pt x="343" y="785"/>
                  </a:lnTo>
                  <a:lnTo>
                    <a:pt x="343" y="781"/>
                  </a:lnTo>
                  <a:lnTo>
                    <a:pt x="342" y="778"/>
                  </a:lnTo>
                  <a:lnTo>
                    <a:pt x="341" y="776"/>
                  </a:lnTo>
                  <a:lnTo>
                    <a:pt x="339" y="773"/>
                  </a:lnTo>
                  <a:lnTo>
                    <a:pt x="337" y="772"/>
                  </a:lnTo>
                  <a:lnTo>
                    <a:pt x="337" y="771"/>
                  </a:lnTo>
                  <a:lnTo>
                    <a:pt x="337" y="768"/>
                  </a:lnTo>
                  <a:lnTo>
                    <a:pt x="337" y="769"/>
                  </a:lnTo>
                  <a:lnTo>
                    <a:pt x="338" y="771"/>
                  </a:lnTo>
                  <a:lnTo>
                    <a:pt x="338" y="772"/>
                  </a:lnTo>
                  <a:lnTo>
                    <a:pt x="339" y="773"/>
                  </a:lnTo>
                  <a:lnTo>
                    <a:pt x="342" y="774"/>
                  </a:lnTo>
                  <a:lnTo>
                    <a:pt x="342" y="776"/>
                  </a:lnTo>
                  <a:lnTo>
                    <a:pt x="343" y="776"/>
                  </a:lnTo>
                  <a:lnTo>
                    <a:pt x="343" y="778"/>
                  </a:lnTo>
                  <a:lnTo>
                    <a:pt x="344" y="780"/>
                  </a:lnTo>
                  <a:lnTo>
                    <a:pt x="344" y="781"/>
                  </a:lnTo>
                  <a:lnTo>
                    <a:pt x="346" y="780"/>
                  </a:lnTo>
                  <a:lnTo>
                    <a:pt x="346" y="778"/>
                  </a:lnTo>
                  <a:lnTo>
                    <a:pt x="346" y="777"/>
                  </a:lnTo>
                  <a:lnTo>
                    <a:pt x="347" y="776"/>
                  </a:lnTo>
                  <a:lnTo>
                    <a:pt x="346" y="772"/>
                  </a:lnTo>
                  <a:lnTo>
                    <a:pt x="344" y="769"/>
                  </a:lnTo>
                  <a:lnTo>
                    <a:pt x="343" y="768"/>
                  </a:lnTo>
                  <a:lnTo>
                    <a:pt x="341" y="768"/>
                  </a:lnTo>
                  <a:lnTo>
                    <a:pt x="339" y="767"/>
                  </a:lnTo>
                  <a:lnTo>
                    <a:pt x="337" y="764"/>
                  </a:lnTo>
                  <a:lnTo>
                    <a:pt x="331" y="761"/>
                  </a:lnTo>
                  <a:lnTo>
                    <a:pt x="326" y="761"/>
                  </a:lnTo>
                  <a:lnTo>
                    <a:pt x="325" y="761"/>
                  </a:lnTo>
                  <a:lnTo>
                    <a:pt x="325" y="763"/>
                  </a:lnTo>
                  <a:lnTo>
                    <a:pt x="323" y="763"/>
                  </a:lnTo>
                  <a:lnTo>
                    <a:pt x="322" y="764"/>
                  </a:lnTo>
                  <a:lnTo>
                    <a:pt x="322" y="765"/>
                  </a:lnTo>
                  <a:lnTo>
                    <a:pt x="321" y="764"/>
                  </a:lnTo>
                  <a:lnTo>
                    <a:pt x="317" y="759"/>
                  </a:lnTo>
                  <a:lnTo>
                    <a:pt x="314" y="759"/>
                  </a:lnTo>
                  <a:lnTo>
                    <a:pt x="313" y="759"/>
                  </a:lnTo>
                  <a:lnTo>
                    <a:pt x="309" y="759"/>
                  </a:lnTo>
                  <a:lnTo>
                    <a:pt x="305" y="759"/>
                  </a:lnTo>
                  <a:lnTo>
                    <a:pt x="302" y="761"/>
                  </a:lnTo>
                  <a:lnTo>
                    <a:pt x="301" y="761"/>
                  </a:lnTo>
                  <a:lnTo>
                    <a:pt x="300" y="761"/>
                  </a:lnTo>
                  <a:lnTo>
                    <a:pt x="297" y="757"/>
                  </a:lnTo>
                  <a:lnTo>
                    <a:pt x="296" y="757"/>
                  </a:lnTo>
                  <a:lnTo>
                    <a:pt x="296" y="755"/>
                  </a:lnTo>
                  <a:lnTo>
                    <a:pt x="294" y="753"/>
                  </a:lnTo>
                  <a:lnTo>
                    <a:pt x="294" y="752"/>
                  </a:lnTo>
                  <a:lnTo>
                    <a:pt x="293" y="748"/>
                  </a:lnTo>
                  <a:lnTo>
                    <a:pt x="293" y="747"/>
                  </a:lnTo>
                  <a:lnTo>
                    <a:pt x="291" y="744"/>
                  </a:lnTo>
                  <a:lnTo>
                    <a:pt x="289" y="743"/>
                  </a:lnTo>
                  <a:lnTo>
                    <a:pt x="289" y="742"/>
                  </a:lnTo>
                  <a:lnTo>
                    <a:pt x="288" y="742"/>
                  </a:lnTo>
                  <a:lnTo>
                    <a:pt x="288" y="740"/>
                  </a:lnTo>
                  <a:lnTo>
                    <a:pt x="288" y="739"/>
                  </a:lnTo>
                  <a:lnTo>
                    <a:pt x="288" y="736"/>
                  </a:lnTo>
                  <a:lnTo>
                    <a:pt x="287" y="735"/>
                  </a:lnTo>
                  <a:lnTo>
                    <a:pt x="284" y="735"/>
                  </a:lnTo>
                  <a:lnTo>
                    <a:pt x="281" y="735"/>
                  </a:lnTo>
                  <a:lnTo>
                    <a:pt x="280" y="736"/>
                  </a:lnTo>
                  <a:lnTo>
                    <a:pt x="279" y="736"/>
                  </a:lnTo>
                  <a:lnTo>
                    <a:pt x="279" y="738"/>
                  </a:lnTo>
                  <a:lnTo>
                    <a:pt x="277" y="738"/>
                  </a:lnTo>
                  <a:lnTo>
                    <a:pt x="276" y="736"/>
                  </a:lnTo>
                  <a:lnTo>
                    <a:pt x="275" y="736"/>
                  </a:lnTo>
                  <a:lnTo>
                    <a:pt x="269" y="738"/>
                  </a:lnTo>
                  <a:lnTo>
                    <a:pt x="264" y="738"/>
                  </a:lnTo>
                  <a:lnTo>
                    <a:pt x="264" y="736"/>
                  </a:lnTo>
                  <a:lnTo>
                    <a:pt x="264" y="735"/>
                  </a:lnTo>
                  <a:lnTo>
                    <a:pt x="266" y="728"/>
                  </a:lnTo>
                  <a:lnTo>
                    <a:pt x="267" y="726"/>
                  </a:lnTo>
                  <a:lnTo>
                    <a:pt x="267" y="715"/>
                  </a:lnTo>
                  <a:lnTo>
                    <a:pt x="267" y="714"/>
                  </a:lnTo>
                  <a:lnTo>
                    <a:pt x="266" y="710"/>
                  </a:lnTo>
                  <a:lnTo>
                    <a:pt x="264" y="710"/>
                  </a:lnTo>
                  <a:lnTo>
                    <a:pt x="264" y="709"/>
                  </a:lnTo>
                  <a:lnTo>
                    <a:pt x="264" y="707"/>
                  </a:lnTo>
                  <a:lnTo>
                    <a:pt x="264" y="706"/>
                  </a:lnTo>
                  <a:lnTo>
                    <a:pt x="264" y="706"/>
                  </a:lnTo>
                  <a:lnTo>
                    <a:pt x="263" y="703"/>
                  </a:lnTo>
                  <a:lnTo>
                    <a:pt x="262" y="702"/>
                  </a:lnTo>
                  <a:lnTo>
                    <a:pt x="262" y="701"/>
                  </a:lnTo>
                  <a:lnTo>
                    <a:pt x="260" y="702"/>
                  </a:lnTo>
                  <a:lnTo>
                    <a:pt x="259" y="702"/>
                  </a:lnTo>
                  <a:lnTo>
                    <a:pt x="259" y="701"/>
                  </a:lnTo>
                  <a:lnTo>
                    <a:pt x="258" y="701"/>
                  </a:lnTo>
                  <a:lnTo>
                    <a:pt x="256" y="698"/>
                  </a:lnTo>
                  <a:lnTo>
                    <a:pt x="251" y="689"/>
                  </a:lnTo>
                  <a:lnTo>
                    <a:pt x="251" y="688"/>
                  </a:lnTo>
                  <a:lnTo>
                    <a:pt x="251" y="686"/>
                  </a:lnTo>
                  <a:lnTo>
                    <a:pt x="251" y="685"/>
                  </a:lnTo>
                  <a:lnTo>
                    <a:pt x="250" y="685"/>
                  </a:lnTo>
                  <a:lnTo>
                    <a:pt x="250" y="684"/>
                  </a:lnTo>
                  <a:lnTo>
                    <a:pt x="250" y="682"/>
                  </a:lnTo>
                  <a:lnTo>
                    <a:pt x="250" y="681"/>
                  </a:lnTo>
                  <a:lnTo>
                    <a:pt x="250" y="680"/>
                  </a:lnTo>
                  <a:lnTo>
                    <a:pt x="248" y="680"/>
                  </a:lnTo>
                  <a:lnTo>
                    <a:pt x="247" y="677"/>
                  </a:lnTo>
                  <a:lnTo>
                    <a:pt x="246" y="676"/>
                  </a:lnTo>
                  <a:lnTo>
                    <a:pt x="246" y="674"/>
                  </a:lnTo>
                  <a:lnTo>
                    <a:pt x="244" y="673"/>
                  </a:lnTo>
                  <a:lnTo>
                    <a:pt x="244" y="672"/>
                  </a:lnTo>
                  <a:lnTo>
                    <a:pt x="243" y="672"/>
                  </a:lnTo>
                  <a:lnTo>
                    <a:pt x="242" y="670"/>
                  </a:lnTo>
                  <a:lnTo>
                    <a:pt x="242" y="669"/>
                  </a:lnTo>
                  <a:lnTo>
                    <a:pt x="242" y="668"/>
                  </a:lnTo>
                  <a:lnTo>
                    <a:pt x="242" y="666"/>
                  </a:lnTo>
                  <a:lnTo>
                    <a:pt x="242" y="661"/>
                  </a:lnTo>
                  <a:lnTo>
                    <a:pt x="242" y="660"/>
                  </a:lnTo>
                  <a:lnTo>
                    <a:pt x="240" y="659"/>
                  </a:lnTo>
                  <a:lnTo>
                    <a:pt x="239" y="657"/>
                  </a:lnTo>
                  <a:lnTo>
                    <a:pt x="238" y="655"/>
                  </a:lnTo>
                  <a:lnTo>
                    <a:pt x="233" y="653"/>
                  </a:lnTo>
                  <a:lnTo>
                    <a:pt x="213" y="649"/>
                  </a:lnTo>
                  <a:lnTo>
                    <a:pt x="210" y="648"/>
                  </a:lnTo>
                  <a:lnTo>
                    <a:pt x="209" y="647"/>
                  </a:lnTo>
                  <a:lnTo>
                    <a:pt x="208" y="645"/>
                  </a:lnTo>
                  <a:lnTo>
                    <a:pt x="208" y="644"/>
                  </a:lnTo>
                  <a:lnTo>
                    <a:pt x="206" y="643"/>
                  </a:lnTo>
                  <a:lnTo>
                    <a:pt x="208" y="639"/>
                  </a:lnTo>
                  <a:lnTo>
                    <a:pt x="208" y="637"/>
                  </a:lnTo>
                  <a:lnTo>
                    <a:pt x="206" y="635"/>
                  </a:lnTo>
                  <a:lnTo>
                    <a:pt x="208" y="635"/>
                  </a:lnTo>
                  <a:lnTo>
                    <a:pt x="206" y="634"/>
                  </a:lnTo>
                  <a:lnTo>
                    <a:pt x="206" y="632"/>
                  </a:lnTo>
                  <a:lnTo>
                    <a:pt x="206" y="630"/>
                  </a:lnTo>
                  <a:lnTo>
                    <a:pt x="208" y="628"/>
                  </a:lnTo>
                  <a:lnTo>
                    <a:pt x="208" y="631"/>
                  </a:lnTo>
                  <a:lnTo>
                    <a:pt x="209" y="630"/>
                  </a:lnTo>
                  <a:lnTo>
                    <a:pt x="210" y="627"/>
                  </a:lnTo>
                  <a:lnTo>
                    <a:pt x="210" y="626"/>
                  </a:lnTo>
                  <a:lnTo>
                    <a:pt x="210" y="624"/>
                  </a:lnTo>
                  <a:lnTo>
                    <a:pt x="210" y="623"/>
                  </a:lnTo>
                  <a:lnTo>
                    <a:pt x="212" y="622"/>
                  </a:lnTo>
                  <a:lnTo>
                    <a:pt x="213" y="623"/>
                  </a:lnTo>
                  <a:lnTo>
                    <a:pt x="222" y="624"/>
                  </a:lnTo>
                  <a:lnTo>
                    <a:pt x="225" y="624"/>
                  </a:lnTo>
                  <a:lnTo>
                    <a:pt x="227" y="623"/>
                  </a:lnTo>
                  <a:lnTo>
                    <a:pt x="229" y="623"/>
                  </a:lnTo>
                  <a:lnTo>
                    <a:pt x="230" y="624"/>
                  </a:lnTo>
                  <a:lnTo>
                    <a:pt x="230" y="626"/>
                  </a:lnTo>
                  <a:lnTo>
                    <a:pt x="234" y="626"/>
                  </a:lnTo>
                  <a:lnTo>
                    <a:pt x="235" y="626"/>
                  </a:lnTo>
                  <a:lnTo>
                    <a:pt x="235" y="627"/>
                  </a:lnTo>
                  <a:lnTo>
                    <a:pt x="237" y="626"/>
                  </a:lnTo>
                  <a:lnTo>
                    <a:pt x="237" y="624"/>
                  </a:lnTo>
                  <a:lnTo>
                    <a:pt x="238" y="624"/>
                  </a:lnTo>
                  <a:lnTo>
                    <a:pt x="240" y="624"/>
                  </a:lnTo>
                  <a:lnTo>
                    <a:pt x="243" y="624"/>
                  </a:lnTo>
                  <a:lnTo>
                    <a:pt x="244" y="626"/>
                  </a:lnTo>
                  <a:lnTo>
                    <a:pt x="246" y="627"/>
                  </a:lnTo>
                  <a:lnTo>
                    <a:pt x="247" y="630"/>
                  </a:lnTo>
                  <a:lnTo>
                    <a:pt x="248" y="630"/>
                  </a:lnTo>
                  <a:lnTo>
                    <a:pt x="250" y="630"/>
                  </a:lnTo>
                  <a:lnTo>
                    <a:pt x="251" y="630"/>
                  </a:lnTo>
                  <a:lnTo>
                    <a:pt x="251" y="631"/>
                  </a:lnTo>
                  <a:lnTo>
                    <a:pt x="250" y="631"/>
                  </a:lnTo>
                  <a:lnTo>
                    <a:pt x="250" y="632"/>
                  </a:lnTo>
                  <a:lnTo>
                    <a:pt x="252" y="632"/>
                  </a:lnTo>
                  <a:lnTo>
                    <a:pt x="256" y="635"/>
                  </a:lnTo>
                  <a:lnTo>
                    <a:pt x="258" y="635"/>
                  </a:lnTo>
                  <a:lnTo>
                    <a:pt x="260" y="635"/>
                  </a:lnTo>
                  <a:lnTo>
                    <a:pt x="262" y="635"/>
                  </a:lnTo>
                  <a:lnTo>
                    <a:pt x="263" y="634"/>
                  </a:lnTo>
                  <a:lnTo>
                    <a:pt x="264" y="632"/>
                  </a:lnTo>
                  <a:lnTo>
                    <a:pt x="266" y="631"/>
                  </a:lnTo>
                  <a:lnTo>
                    <a:pt x="267" y="631"/>
                  </a:lnTo>
                  <a:lnTo>
                    <a:pt x="268" y="631"/>
                  </a:lnTo>
                  <a:lnTo>
                    <a:pt x="269" y="630"/>
                  </a:lnTo>
                  <a:lnTo>
                    <a:pt x="271" y="630"/>
                  </a:lnTo>
                  <a:lnTo>
                    <a:pt x="271" y="632"/>
                  </a:lnTo>
                  <a:lnTo>
                    <a:pt x="272" y="632"/>
                  </a:lnTo>
                  <a:lnTo>
                    <a:pt x="276" y="632"/>
                  </a:lnTo>
                  <a:lnTo>
                    <a:pt x="280" y="632"/>
                  </a:lnTo>
                  <a:lnTo>
                    <a:pt x="281" y="632"/>
                  </a:lnTo>
                  <a:lnTo>
                    <a:pt x="281" y="632"/>
                  </a:lnTo>
                  <a:lnTo>
                    <a:pt x="280" y="631"/>
                  </a:lnTo>
                  <a:lnTo>
                    <a:pt x="280" y="630"/>
                  </a:lnTo>
                  <a:lnTo>
                    <a:pt x="276" y="628"/>
                  </a:lnTo>
                  <a:lnTo>
                    <a:pt x="273" y="626"/>
                  </a:lnTo>
                  <a:lnTo>
                    <a:pt x="272" y="626"/>
                  </a:lnTo>
                  <a:lnTo>
                    <a:pt x="269" y="627"/>
                  </a:lnTo>
                  <a:lnTo>
                    <a:pt x="267" y="627"/>
                  </a:lnTo>
                  <a:lnTo>
                    <a:pt x="266" y="626"/>
                  </a:lnTo>
                  <a:lnTo>
                    <a:pt x="264" y="619"/>
                  </a:lnTo>
                  <a:lnTo>
                    <a:pt x="263" y="618"/>
                  </a:lnTo>
                  <a:lnTo>
                    <a:pt x="262" y="615"/>
                  </a:lnTo>
                  <a:lnTo>
                    <a:pt x="256" y="612"/>
                  </a:lnTo>
                  <a:lnTo>
                    <a:pt x="256" y="611"/>
                  </a:lnTo>
                  <a:lnTo>
                    <a:pt x="255" y="611"/>
                  </a:lnTo>
                  <a:lnTo>
                    <a:pt x="254" y="611"/>
                  </a:lnTo>
                  <a:lnTo>
                    <a:pt x="252" y="610"/>
                  </a:lnTo>
                  <a:lnTo>
                    <a:pt x="252" y="609"/>
                  </a:lnTo>
                  <a:lnTo>
                    <a:pt x="248" y="607"/>
                  </a:lnTo>
                  <a:lnTo>
                    <a:pt x="247" y="606"/>
                  </a:lnTo>
                  <a:lnTo>
                    <a:pt x="247" y="603"/>
                  </a:lnTo>
                  <a:lnTo>
                    <a:pt x="248" y="602"/>
                  </a:lnTo>
                  <a:lnTo>
                    <a:pt x="248" y="601"/>
                  </a:lnTo>
                  <a:lnTo>
                    <a:pt x="250" y="601"/>
                  </a:lnTo>
                  <a:lnTo>
                    <a:pt x="250" y="601"/>
                  </a:lnTo>
                  <a:lnTo>
                    <a:pt x="248" y="599"/>
                  </a:lnTo>
                  <a:lnTo>
                    <a:pt x="247" y="599"/>
                  </a:lnTo>
                  <a:lnTo>
                    <a:pt x="247" y="598"/>
                  </a:lnTo>
                  <a:lnTo>
                    <a:pt x="248" y="597"/>
                  </a:lnTo>
                  <a:lnTo>
                    <a:pt x="251" y="595"/>
                  </a:lnTo>
                  <a:lnTo>
                    <a:pt x="252" y="595"/>
                  </a:lnTo>
                  <a:lnTo>
                    <a:pt x="254" y="595"/>
                  </a:lnTo>
                  <a:lnTo>
                    <a:pt x="255" y="595"/>
                  </a:lnTo>
                  <a:lnTo>
                    <a:pt x="255" y="594"/>
                  </a:lnTo>
                  <a:lnTo>
                    <a:pt x="256" y="593"/>
                  </a:lnTo>
                  <a:lnTo>
                    <a:pt x="259" y="591"/>
                  </a:lnTo>
                  <a:lnTo>
                    <a:pt x="260" y="590"/>
                  </a:lnTo>
                  <a:lnTo>
                    <a:pt x="262" y="590"/>
                  </a:lnTo>
                  <a:lnTo>
                    <a:pt x="262" y="591"/>
                  </a:lnTo>
                  <a:lnTo>
                    <a:pt x="263" y="593"/>
                  </a:lnTo>
                  <a:lnTo>
                    <a:pt x="264" y="594"/>
                  </a:lnTo>
                  <a:lnTo>
                    <a:pt x="264" y="594"/>
                  </a:lnTo>
                  <a:lnTo>
                    <a:pt x="264" y="593"/>
                  </a:lnTo>
                  <a:lnTo>
                    <a:pt x="264" y="591"/>
                  </a:lnTo>
                  <a:lnTo>
                    <a:pt x="264" y="589"/>
                  </a:lnTo>
                  <a:lnTo>
                    <a:pt x="264" y="589"/>
                  </a:lnTo>
                  <a:lnTo>
                    <a:pt x="264" y="587"/>
                  </a:lnTo>
                  <a:lnTo>
                    <a:pt x="264" y="586"/>
                  </a:lnTo>
                  <a:lnTo>
                    <a:pt x="264" y="585"/>
                  </a:lnTo>
                  <a:lnTo>
                    <a:pt x="264" y="583"/>
                  </a:lnTo>
                  <a:lnTo>
                    <a:pt x="264" y="582"/>
                  </a:lnTo>
                  <a:lnTo>
                    <a:pt x="264" y="581"/>
                  </a:lnTo>
                  <a:lnTo>
                    <a:pt x="264" y="580"/>
                  </a:lnTo>
                  <a:lnTo>
                    <a:pt x="266" y="577"/>
                  </a:lnTo>
                  <a:lnTo>
                    <a:pt x="266" y="576"/>
                  </a:lnTo>
                  <a:lnTo>
                    <a:pt x="267" y="574"/>
                  </a:lnTo>
                  <a:lnTo>
                    <a:pt x="272" y="569"/>
                  </a:lnTo>
                  <a:lnTo>
                    <a:pt x="272" y="569"/>
                  </a:lnTo>
                  <a:lnTo>
                    <a:pt x="272" y="566"/>
                  </a:lnTo>
                  <a:lnTo>
                    <a:pt x="272" y="565"/>
                  </a:lnTo>
                  <a:lnTo>
                    <a:pt x="273" y="566"/>
                  </a:lnTo>
                  <a:lnTo>
                    <a:pt x="275" y="569"/>
                  </a:lnTo>
                  <a:lnTo>
                    <a:pt x="277" y="569"/>
                  </a:lnTo>
                  <a:lnTo>
                    <a:pt x="280" y="569"/>
                  </a:lnTo>
                  <a:lnTo>
                    <a:pt x="283" y="569"/>
                  </a:lnTo>
                  <a:lnTo>
                    <a:pt x="285" y="568"/>
                  </a:lnTo>
                  <a:lnTo>
                    <a:pt x="287" y="565"/>
                  </a:lnTo>
                  <a:lnTo>
                    <a:pt x="288" y="565"/>
                  </a:lnTo>
                  <a:lnTo>
                    <a:pt x="289" y="565"/>
                  </a:lnTo>
                  <a:lnTo>
                    <a:pt x="289" y="564"/>
                  </a:lnTo>
                  <a:lnTo>
                    <a:pt x="291" y="561"/>
                  </a:lnTo>
                  <a:lnTo>
                    <a:pt x="292" y="560"/>
                  </a:lnTo>
                  <a:lnTo>
                    <a:pt x="293" y="560"/>
                  </a:lnTo>
                  <a:lnTo>
                    <a:pt x="293" y="561"/>
                  </a:lnTo>
                  <a:lnTo>
                    <a:pt x="294" y="562"/>
                  </a:lnTo>
                  <a:lnTo>
                    <a:pt x="294" y="564"/>
                  </a:lnTo>
                  <a:lnTo>
                    <a:pt x="298" y="565"/>
                  </a:lnTo>
                  <a:lnTo>
                    <a:pt x="301" y="566"/>
                  </a:lnTo>
                  <a:lnTo>
                    <a:pt x="302" y="566"/>
                  </a:lnTo>
                  <a:lnTo>
                    <a:pt x="305" y="565"/>
                  </a:lnTo>
                  <a:lnTo>
                    <a:pt x="306" y="565"/>
                  </a:lnTo>
                  <a:lnTo>
                    <a:pt x="309" y="565"/>
                  </a:lnTo>
                  <a:lnTo>
                    <a:pt x="310" y="565"/>
                  </a:lnTo>
                  <a:lnTo>
                    <a:pt x="327" y="564"/>
                  </a:lnTo>
                  <a:lnTo>
                    <a:pt x="330" y="564"/>
                  </a:lnTo>
                  <a:lnTo>
                    <a:pt x="334" y="564"/>
                  </a:lnTo>
                  <a:lnTo>
                    <a:pt x="337" y="564"/>
                  </a:lnTo>
                  <a:lnTo>
                    <a:pt x="346" y="569"/>
                  </a:lnTo>
                  <a:lnTo>
                    <a:pt x="352" y="569"/>
                  </a:lnTo>
                  <a:lnTo>
                    <a:pt x="355" y="569"/>
                  </a:lnTo>
                  <a:lnTo>
                    <a:pt x="356" y="570"/>
                  </a:lnTo>
                  <a:lnTo>
                    <a:pt x="360" y="569"/>
                  </a:lnTo>
                  <a:lnTo>
                    <a:pt x="362" y="570"/>
                  </a:lnTo>
                  <a:lnTo>
                    <a:pt x="364" y="570"/>
                  </a:lnTo>
                  <a:lnTo>
                    <a:pt x="367" y="572"/>
                  </a:lnTo>
                  <a:lnTo>
                    <a:pt x="367" y="570"/>
                  </a:lnTo>
                  <a:lnTo>
                    <a:pt x="370" y="569"/>
                  </a:lnTo>
                  <a:lnTo>
                    <a:pt x="371" y="569"/>
                  </a:lnTo>
                  <a:lnTo>
                    <a:pt x="372" y="569"/>
                  </a:lnTo>
                  <a:lnTo>
                    <a:pt x="372" y="569"/>
                  </a:lnTo>
                  <a:lnTo>
                    <a:pt x="373" y="569"/>
                  </a:lnTo>
                  <a:lnTo>
                    <a:pt x="375" y="569"/>
                  </a:lnTo>
                  <a:lnTo>
                    <a:pt x="376" y="568"/>
                  </a:lnTo>
                  <a:lnTo>
                    <a:pt x="375" y="568"/>
                  </a:lnTo>
                  <a:lnTo>
                    <a:pt x="375" y="566"/>
                  </a:lnTo>
                  <a:lnTo>
                    <a:pt x="368" y="565"/>
                  </a:lnTo>
                  <a:lnTo>
                    <a:pt x="367" y="565"/>
                  </a:lnTo>
                  <a:lnTo>
                    <a:pt x="367" y="564"/>
                  </a:lnTo>
                  <a:lnTo>
                    <a:pt x="364" y="564"/>
                  </a:lnTo>
                  <a:lnTo>
                    <a:pt x="362" y="562"/>
                  </a:lnTo>
                  <a:lnTo>
                    <a:pt x="356" y="558"/>
                  </a:lnTo>
                  <a:lnTo>
                    <a:pt x="355" y="558"/>
                  </a:lnTo>
                  <a:lnTo>
                    <a:pt x="354" y="558"/>
                  </a:lnTo>
                  <a:lnTo>
                    <a:pt x="354" y="557"/>
                  </a:lnTo>
                  <a:lnTo>
                    <a:pt x="352" y="556"/>
                  </a:lnTo>
                  <a:lnTo>
                    <a:pt x="350" y="556"/>
                  </a:lnTo>
                  <a:lnTo>
                    <a:pt x="347" y="555"/>
                  </a:lnTo>
                  <a:lnTo>
                    <a:pt x="346" y="553"/>
                  </a:lnTo>
                  <a:lnTo>
                    <a:pt x="347" y="553"/>
                  </a:lnTo>
                  <a:lnTo>
                    <a:pt x="346" y="552"/>
                  </a:lnTo>
                  <a:lnTo>
                    <a:pt x="346" y="551"/>
                  </a:lnTo>
                  <a:lnTo>
                    <a:pt x="347" y="549"/>
                  </a:lnTo>
                  <a:lnTo>
                    <a:pt x="346" y="549"/>
                  </a:lnTo>
                  <a:lnTo>
                    <a:pt x="346" y="548"/>
                  </a:lnTo>
                  <a:lnTo>
                    <a:pt x="346" y="547"/>
                  </a:lnTo>
                  <a:lnTo>
                    <a:pt x="347" y="544"/>
                  </a:lnTo>
                  <a:lnTo>
                    <a:pt x="348" y="543"/>
                  </a:lnTo>
                  <a:lnTo>
                    <a:pt x="350" y="543"/>
                  </a:lnTo>
                  <a:lnTo>
                    <a:pt x="350" y="541"/>
                  </a:lnTo>
                  <a:lnTo>
                    <a:pt x="351" y="537"/>
                  </a:lnTo>
                  <a:lnTo>
                    <a:pt x="354" y="535"/>
                  </a:lnTo>
                  <a:lnTo>
                    <a:pt x="355" y="533"/>
                  </a:lnTo>
                  <a:lnTo>
                    <a:pt x="356" y="533"/>
                  </a:lnTo>
                  <a:lnTo>
                    <a:pt x="359" y="529"/>
                  </a:lnTo>
                  <a:lnTo>
                    <a:pt x="359" y="528"/>
                  </a:lnTo>
                  <a:lnTo>
                    <a:pt x="359" y="526"/>
                  </a:lnTo>
                  <a:lnTo>
                    <a:pt x="360" y="524"/>
                  </a:lnTo>
                  <a:lnTo>
                    <a:pt x="362" y="522"/>
                  </a:lnTo>
                  <a:lnTo>
                    <a:pt x="363" y="522"/>
                  </a:lnTo>
                  <a:lnTo>
                    <a:pt x="363" y="520"/>
                  </a:lnTo>
                  <a:lnTo>
                    <a:pt x="363" y="519"/>
                  </a:lnTo>
                  <a:lnTo>
                    <a:pt x="363" y="518"/>
                  </a:lnTo>
                  <a:lnTo>
                    <a:pt x="364" y="515"/>
                  </a:lnTo>
                  <a:lnTo>
                    <a:pt x="366" y="514"/>
                  </a:lnTo>
                  <a:lnTo>
                    <a:pt x="364" y="512"/>
                  </a:lnTo>
                  <a:lnTo>
                    <a:pt x="364" y="514"/>
                  </a:lnTo>
                  <a:lnTo>
                    <a:pt x="364" y="512"/>
                  </a:lnTo>
                  <a:lnTo>
                    <a:pt x="364" y="511"/>
                  </a:lnTo>
                  <a:lnTo>
                    <a:pt x="366" y="508"/>
                  </a:lnTo>
                  <a:lnTo>
                    <a:pt x="367" y="507"/>
                  </a:lnTo>
                  <a:lnTo>
                    <a:pt x="367" y="506"/>
                  </a:lnTo>
                  <a:lnTo>
                    <a:pt x="367" y="502"/>
                  </a:lnTo>
                  <a:lnTo>
                    <a:pt x="370" y="494"/>
                  </a:lnTo>
                  <a:lnTo>
                    <a:pt x="370" y="489"/>
                  </a:lnTo>
                  <a:lnTo>
                    <a:pt x="367" y="485"/>
                  </a:lnTo>
                  <a:lnTo>
                    <a:pt x="364" y="481"/>
                  </a:lnTo>
                  <a:lnTo>
                    <a:pt x="362" y="478"/>
                  </a:lnTo>
                  <a:lnTo>
                    <a:pt x="363" y="478"/>
                  </a:lnTo>
                  <a:lnTo>
                    <a:pt x="364" y="479"/>
                  </a:lnTo>
                  <a:lnTo>
                    <a:pt x="366" y="481"/>
                  </a:lnTo>
                  <a:lnTo>
                    <a:pt x="366" y="479"/>
                  </a:lnTo>
                  <a:lnTo>
                    <a:pt x="364" y="479"/>
                  </a:lnTo>
                  <a:lnTo>
                    <a:pt x="364" y="478"/>
                  </a:lnTo>
                  <a:lnTo>
                    <a:pt x="364" y="475"/>
                  </a:lnTo>
                  <a:lnTo>
                    <a:pt x="364" y="474"/>
                  </a:lnTo>
                  <a:lnTo>
                    <a:pt x="364" y="475"/>
                  </a:lnTo>
                  <a:lnTo>
                    <a:pt x="363" y="477"/>
                  </a:lnTo>
                  <a:lnTo>
                    <a:pt x="362" y="477"/>
                  </a:lnTo>
                  <a:lnTo>
                    <a:pt x="360" y="477"/>
                  </a:lnTo>
                  <a:lnTo>
                    <a:pt x="360" y="475"/>
                  </a:lnTo>
                  <a:lnTo>
                    <a:pt x="360" y="474"/>
                  </a:lnTo>
                  <a:lnTo>
                    <a:pt x="363" y="470"/>
                  </a:lnTo>
                  <a:lnTo>
                    <a:pt x="363" y="472"/>
                  </a:lnTo>
                  <a:lnTo>
                    <a:pt x="363" y="473"/>
                  </a:lnTo>
                  <a:lnTo>
                    <a:pt x="364" y="473"/>
                  </a:lnTo>
                  <a:lnTo>
                    <a:pt x="366" y="473"/>
                  </a:lnTo>
                  <a:lnTo>
                    <a:pt x="366" y="472"/>
                  </a:lnTo>
                  <a:lnTo>
                    <a:pt x="366" y="468"/>
                  </a:lnTo>
                  <a:lnTo>
                    <a:pt x="367" y="466"/>
                  </a:lnTo>
                  <a:lnTo>
                    <a:pt x="367" y="469"/>
                  </a:lnTo>
                  <a:lnTo>
                    <a:pt x="367" y="468"/>
                  </a:lnTo>
                  <a:lnTo>
                    <a:pt x="368" y="466"/>
                  </a:lnTo>
                  <a:lnTo>
                    <a:pt x="368" y="465"/>
                  </a:lnTo>
                  <a:lnTo>
                    <a:pt x="370" y="465"/>
                  </a:lnTo>
                  <a:lnTo>
                    <a:pt x="371" y="465"/>
                  </a:lnTo>
                  <a:lnTo>
                    <a:pt x="372" y="465"/>
                  </a:lnTo>
                  <a:lnTo>
                    <a:pt x="372" y="464"/>
                  </a:lnTo>
                  <a:lnTo>
                    <a:pt x="372" y="461"/>
                  </a:lnTo>
                  <a:lnTo>
                    <a:pt x="371" y="458"/>
                  </a:lnTo>
                  <a:lnTo>
                    <a:pt x="370" y="457"/>
                  </a:lnTo>
                  <a:lnTo>
                    <a:pt x="367" y="457"/>
                  </a:lnTo>
                  <a:lnTo>
                    <a:pt x="366" y="457"/>
                  </a:lnTo>
                  <a:lnTo>
                    <a:pt x="366" y="456"/>
                  </a:lnTo>
                  <a:lnTo>
                    <a:pt x="366" y="453"/>
                  </a:lnTo>
                  <a:lnTo>
                    <a:pt x="364" y="447"/>
                  </a:lnTo>
                  <a:lnTo>
                    <a:pt x="364" y="445"/>
                  </a:lnTo>
                  <a:lnTo>
                    <a:pt x="363" y="444"/>
                  </a:lnTo>
                  <a:lnTo>
                    <a:pt x="360" y="444"/>
                  </a:lnTo>
                  <a:lnTo>
                    <a:pt x="359" y="444"/>
                  </a:lnTo>
                  <a:lnTo>
                    <a:pt x="359" y="443"/>
                  </a:lnTo>
                  <a:lnTo>
                    <a:pt x="358" y="440"/>
                  </a:lnTo>
                  <a:lnTo>
                    <a:pt x="356" y="440"/>
                  </a:lnTo>
                  <a:lnTo>
                    <a:pt x="354" y="440"/>
                  </a:lnTo>
                  <a:lnTo>
                    <a:pt x="348" y="441"/>
                  </a:lnTo>
                  <a:lnTo>
                    <a:pt x="346" y="440"/>
                  </a:lnTo>
                  <a:lnTo>
                    <a:pt x="339" y="440"/>
                  </a:lnTo>
                  <a:lnTo>
                    <a:pt x="338" y="440"/>
                  </a:lnTo>
                  <a:lnTo>
                    <a:pt x="337" y="439"/>
                  </a:lnTo>
                  <a:lnTo>
                    <a:pt x="334" y="437"/>
                  </a:lnTo>
                  <a:lnTo>
                    <a:pt x="334" y="436"/>
                  </a:lnTo>
                  <a:lnTo>
                    <a:pt x="330" y="436"/>
                  </a:lnTo>
                  <a:lnTo>
                    <a:pt x="329" y="436"/>
                  </a:lnTo>
                  <a:lnTo>
                    <a:pt x="329" y="437"/>
                  </a:lnTo>
                  <a:lnTo>
                    <a:pt x="329" y="440"/>
                  </a:lnTo>
                  <a:lnTo>
                    <a:pt x="327" y="441"/>
                  </a:lnTo>
                  <a:lnTo>
                    <a:pt x="326" y="443"/>
                  </a:lnTo>
                  <a:lnTo>
                    <a:pt x="326" y="444"/>
                  </a:lnTo>
                  <a:lnTo>
                    <a:pt x="319" y="445"/>
                  </a:lnTo>
                  <a:lnTo>
                    <a:pt x="318" y="445"/>
                  </a:lnTo>
                  <a:lnTo>
                    <a:pt x="317" y="444"/>
                  </a:lnTo>
                  <a:lnTo>
                    <a:pt x="316" y="444"/>
                  </a:lnTo>
                  <a:lnTo>
                    <a:pt x="316" y="445"/>
                  </a:lnTo>
                  <a:lnTo>
                    <a:pt x="316" y="447"/>
                  </a:lnTo>
                  <a:lnTo>
                    <a:pt x="317" y="448"/>
                  </a:lnTo>
                  <a:lnTo>
                    <a:pt x="318" y="448"/>
                  </a:lnTo>
                  <a:lnTo>
                    <a:pt x="318" y="449"/>
                  </a:lnTo>
                  <a:lnTo>
                    <a:pt x="319" y="449"/>
                  </a:lnTo>
                  <a:lnTo>
                    <a:pt x="319" y="450"/>
                  </a:lnTo>
                  <a:lnTo>
                    <a:pt x="318" y="450"/>
                  </a:lnTo>
                  <a:lnTo>
                    <a:pt x="312" y="450"/>
                  </a:lnTo>
                  <a:lnTo>
                    <a:pt x="310" y="449"/>
                  </a:lnTo>
                  <a:lnTo>
                    <a:pt x="309" y="449"/>
                  </a:lnTo>
                  <a:lnTo>
                    <a:pt x="309" y="448"/>
                  </a:lnTo>
                  <a:lnTo>
                    <a:pt x="308" y="447"/>
                  </a:lnTo>
                  <a:lnTo>
                    <a:pt x="306" y="445"/>
                  </a:lnTo>
                  <a:lnTo>
                    <a:pt x="305" y="444"/>
                  </a:lnTo>
                  <a:lnTo>
                    <a:pt x="305" y="443"/>
                  </a:lnTo>
                  <a:lnTo>
                    <a:pt x="306" y="443"/>
                  </a:lnTo>
                  <a:lnTo>
                    <a:pt x="306" y="441"/>
                  </a:lnTo>
                  <a:lnTo>
                    <a:pt x="305" y="441"/>
                  </a:lnTo>
                  <a:lnTo>
                    <a:pt x="304" y="443"/>
                  </a:lnTo>
                  <a:lnTo>
                    <a:pt x="302" y="444"/>
                  </a:lnTo>
                  <a:lnTo>
                    <a:pt x="301" y="445"/>
                  </a:lnTo>
                  <a:lnTo>
                    <a:pt x="300" y="445"/>
                  </a:lnTo>
                  <a:lnTo>
                    <a:pt x="298" y="444"/>
                  </a:lnTo>
                  <a:lnTo>
                    <a:pt x="297" y="444"/>
                  </a:lnTo>
                  <a:lnTo>
                    <a:pt x="298" y="443"/>
                  </a:lnTo>
                  <a:lnTo>
                    <a:pt x="298" y="441"/>
                  </a:lnTo>
                  <a:lnTo>
                    <a:pt x="297" y="441"/>
                  </a:lnTo>
                  <a:lnTo>
                    <a:pt x="296" y="443"/>
                  </a:lnTo>
                  <a:lnTo>
                    <a:pt x="294" y="443"/>
                  </a:lnTo>
                  <a:lnTo>
                    <a:pt x="293" y="443"/>
                  </a:lnTo>
                  <a:lnTo>
                    <a:pt x="292" y="443"/>
                  </a:lnTo>
                  <a:lnTo>
                    <a:pt x="291" y="441"/>
                  </a:lnTo>
                  <a:lnTo>
                    <a:pt x="288" y="439"/>
                  </a:lnTo>
                  <a:lnTo>
                    <a:pt x="288" y="437"/>
                  </a:lnTo>
                  <a:lnTo>
                    <a:pt x="289" y="435"/>
                  </a:lnTo>
                  <a:lnTo>
                    <a:pt x="289" y="432"/>
                  </a:lnTo>
                  <a:lnTo>
                    <a:pt x="288" y="431"/>
                  </a:lnTo>
                  <a:lnTo>
                    <a:pt x="287" y="431"/>
                  </a:lnTo>
                  <a:lnTo>
                    <a:pt x="285" y="432"/>
                  </a:lnTo>
                  <a:lnTo>
                    <a:pt x="285" y="433"/>
                  </a:lnTo>
                  <a:lnTo>
                    <a:pt x="284" y="436"/>
                  </a:lnTo>
                  <a:lnTo>
                    <a:pt x="284" y="437"/>
                  </a:lnTo>
                  <a:lnTo>
                    <a:pt x="283" y="437"/>
                  </a:lnTo>
                  <a:lnTo>
                    <a:pt x="281" y="436"/>
                  </a:lnTo>
                  <a:lnTo>
                    <a:pt x="280" y="432"/>
                  </a:lnTo>
                  <a:lnTo>
                    <a:pt x="279" y="432"/>
                  </a:lnTo>
                  <a:lnTo>
                    <a:pt x="277" y="431"/>
                  </a:lnTo>
                  <a:lnTo>
                    <a:pt x="273" y="431"/>
                  </a:lnTo>
                  <a:lnTo>
                    <a:pt x="271" y="429"/>
                  </a:lnTo>
                  <a:lnTo>
                    <a:pt x="264" y="427"/>
                  </a:lnTo>
                  <a:lnTo>
                    <a:pt x="262" y="425"/>
                  </a:lnTo>
                  <a:lnTo>
                    <a:pt x="260" y="425"/>
                  </a:lnTo>
                  <a:lnTo>
                    <a:pt x="258" y="428"/>
                  </a:lnTo>
                  <a:lnTo>
                    <a:pt x="256" y="429"/>
                  </a:lnTo>
                  <a:lnTo>
                    <a:pt x="248" y="431"/>
                  </a:lnTo>
                  <a:lnTo>
                    <a:pt x="247" y="432"/>
                  </a:lnTo>
                  <a:lnTo>
                    <a:pt x="246" y="433"/>
                  </a:lnTo>
                  <a:lnTo>
                    <a:pt x="244" y="435"/>
                  </a:lnTo>
                  <a:lnTo>
                    <a:pt x="243" y="435"/>
                  </a:lnTo>
                  <a:lnTo>
                    <a:pt x="242" y="433"/>
                  </a:lnTo>
                  <a:lnTo>
                    <a:pt x="242" y="432"/>
                  </a:lnTo>
                  <a:lnTo>
                    <a:pt x="240" y="433"/>
                  </a:lnTo>
                  <a:lnTo>
                    <a:pt x="240" y="435"/>
                  </a:lnTo>
                  <a:lnTo>
                    <a:pt x="237" y="443"/>
                  </a:lnTo>
                  <a:lnTo>
                    <a:pt x="235" y="443"/>
                  </a:lnTo>
                  <a:lnTo>
                    <a:pt x="234" y="443"/>
                  </a:lnTo>
                  <a:lnTo>
                    <a:pt x="234" y="441"/>
                  </a:lnTo>
                  <a:lnTo>
                    <a:pt x="235" y="440"/>
                  </a:lnTo>
                  <a:lnTo>
                    <a:pt x="237" y="439"/>
                  </a:lnTo>
                  <a:lnTo>
                    <a:pt x="235" y="439"/>
                  </a:lnTo>
                  <a:lnTo>
                    <a:pt x="233" y="441"/>
                  </a:lnTo>
                  <a:lnTo>
                    <a:pt x="233" y="441"/>
                  </a:lnTo>
                  <a:lnTo>
                    <a:pt x="231" y="443"/>
                  </a:lnTo>
                  <a:lnTo>
                    <a:pt x="230" y="441"/>
                  </a:lnTo>
                  <a:lnTo>
                    <a:pt x="229" y="441"/>
                  </a:lnTo>
                  <a:lnTo>
                    <a:pt x="229" y="443"/>
                  </a:lnTo>
                  <a:lnTo>
                    <a:pt x="229" y="445"/>
                  </a:lnTo>
                  <a:lnTo>
                    <a:pt x="229" y="447"/>
                  </a:lnTo>
                  <a:lnTo>
                    <a:pt x="227" y="448"/>
                  </a:lnTo>
                  <a:lnTo>
                    <a:pt x="226" y="449"/>
                  </a:lnTo>
                  <a:lnTo>
                    <a:pt x="225" y="449"/>
                  </a:lnTo>
                  <a:lnTo>
                    <a:pt x="226" y="447"/>
                  </a:lnTo>
                  <a:lnTo>
                    <a:pt x="227" y="445"/>
                  </a:lnTo>
                  <a:lnTo>
                    <a:pt x="226" y="445"/>
                  </a:lnTo>
                  <a:lnTo>
                    <a:pt x="223" y="445"/>
                  </a:lnTo>
                  <a:lnTo>
                    <a:pt x="222" y="447"/>
                  </a:lnTo>
                  <a:lnTo>
                    <a:pt x="222" y="445"/>
                  </a:lnTo>
                  <a:lnTo>
                    <a:pt x="219" y="444"/>
                  </a:lnTo>
                  <a:lnTo>
                    <a:pt x="218" y="444"/>
                  </a:lnTo>
                  <a:lnTo>
                    <a:pt x="218" y="445"/>
                  </a:lnTo>
                  <a:lnTo>
                    <a:pt x="215" y="450"/>
                  </a:lnTo>
                  <a:lnTo>
                    <a:pt x="214" y="450"/>
                  </a:lnTo>
                  <a:lnTo>
                    <a:pt x="215" y="450"/>
                  </a:lnTo>
                  <a:lnTo>
                    <a:pt x="215" y="447"/>
                  </a:lnTo>
                  <a:lnTo>
                    <a:pt x="214" y="448"/>
                  </a:lnTo>
                  <a:lnTo>
                    <a:pt x="214" y="449"/>
                  </a:lnTo>
                  <a:lnTo>
                    <a:pt x="213" y="450"/>
                  </a:lnTo>
                  <a:lnTo>
                    <a:pt x="212" y="450"/>
                  </a:lnTo>
                  <a:lnTo>
                    <a:pt x="210" y="452"/>
                  </a:lnTo>
                  <a:lnTo>
                    <a:pt x="208" y="457"/>
                  </a:lnTo>
                  <a:lnTo>
                    <a:pt x="206" y="458"/>
                  </a:lnTo>
                  <a:lnTo>
                    <a:pt x="206" y="457"/>
                  </a:lnTo>
                  <a:lnTo>
                    <a:pt x="206" y="456"/>
                  </a:lnTo>
                  <a:lnTo>
                    <a:pt x="206" y="454"/>
                  </a:lnTo>
                  <a:lnTo>
                    <a:pt x="205" y="454"/>
                  </a:lnTo>
                  <a:lnTo>
                    <a:pt x="204" y="456"/>
                  </a:lnTo>
                  <a:lnTo>
                    <a:pt x="200" y="461"/>
                  </a:lnTo>
                  <a:lnTo>
                    <a:pt x="198" y="464"/>
                  </a:lnTo>
                  <a:lnTo>
                    <a:pt x="197" y="465"/>
                  </a:lnTo>
                  <a:lnTo>
                    <a:pt x="196" y="466"/>
                  </a:lnTo>
                  <a:lnTo>
                    <a:pt x="193" y="466"/>
                  </a:lnTo>
                  <a:lnTo>
                    <a:pt x="192" y="466"/>
                  </a:lnTo>
                  <a:lnTo>
                    <a:pt x="192" y="468"/>
                  </a:lnTo>
                  <a:lnTo>
                    <a:pt x="190" y="469"/>
                  </a:lnTo>
                  <a:lnTo>
                    <a:pt x="189" y="469"/>
                  </a:lnTo>
                  <a:lnTo>
                    <a:pt x="188" y="470"/>
                  </a:lnTo>
                  <a:lnTo>
                    <a:pt x="185" y="470"/>
                  </a:lnTo>
                  <a:lnTo>
                    <a:pt x="185" y="473"/>
                  </a:lnTo>
                  <a:lnTo>
                    <a:pt x="184" y="473"/>
                  </a:lnTo>
                  <a:lnTo>
                    <a:pt x="183" y="473"/>
                  </a:lnTo>
                  <a:lnTo>
                    <a:pt x="183" y="472"/>
                  </a:lnTo>
                  <a:lnTo>
                    <a:pt x="181" y="472"/>
                  </a:lnTo>
                  <a:lnTo>
                    <a:pt x="181" y="473"/>
                  </a:lnTo>
                  <a:lnTo>
                    <a:pt x="181" y="474"/>
                  </a:lnTo>
                  <a:lnTo>
                    <a:pt x="180" y="474"/>
                  </a:lnTo>
                  <a:lnTo>
                    <a:pt x="179" y="473"/>
                  </a:lnTo>
                  <a:lnTo>
                    <a:pt x="179" y="472"/>
                  </a:lnTo>
                  <a:lnTo>
                    <a:pt x="177" y="472"/>
                  </a:lnTo>
                  <a:lnTo>
                    <a:pt x="177" y="473"/>
                  </a:lnTo>
                  <a:lnTo>
                    <a:pt x="177" y="474"/>
                  </a:lnTo>
                  <a:lnTo>
                    <a:pt x="177" y="474"/>
                  </a:lnTo>
                  <a:lnTo>
                    <a:pt x="173" y="470"/>
                  </a:lnTo>
                  <a:lnTo>
                    <a:pt x="173" y="472"/>
                  </a:lnTo>
                  <a:lnTo>
                    <a:pt x="173" y="474"/>
                  </a:lnTo>
                  <a:lnTo>
                    <a:pt x="172" y="474"/>
                  </a:lnTo>
                  <a:lnTo>
                    <a:pt x="172" y="474"/>
                  </a:lnTo>
                  <a:lnTo>
                    <a:pt x="171" y="474"/>
                  </a:lnTo>
                  <a:lnTo>
                    <a:pt x="171" y="475"/>
                  </a:lnTo>
                  <a:lnTo>
                    <a:pt x="169" y="474"/>
                  </a:lnTo>
                  <a:lnTo>
                    <a:pt x="169" y="474"/>
                  </a:lnTo>
                  <a:lnTo>
                    <a:pt x="167" y="473"/>
                  </a:lnTo>
                  <a:lnTo>
                    <a:pt x="167" y="472"/>
                  </a:lnTo>
                  <a:lnTo>
                    <a:pt x="165" y="470"/>
                  </a:lnTo>
                  <a:lnTo>
                    <a:pt x="165" y="469"/>
                  </a:lnTo>
                  <a:lnTo>
                    <a:pt x="165" y="472"/>
                  </a:lnTo>
                  <a:lnTo>
                    <a:pt x="165" y="473"/>
                  </a:lnTo>
                  <a:lnTo>
                    <a:pt x="167" y="474"/>
                  </a:lnTo>
                  <a:lnTo>
                    <a:pt x="167" y="474"/>
                  </a:lnTo>
                  <a:lnTo>
                    <a:pt x="168" y="475"/>
                  </a:lnTo>
                  <a:lnTo>
                    <a:pt x="167" y="475"/>
                  </a:lnTo>
                  <a:lnTo>
                    <a:pt x="165" y="475"/>
                  </a:lnTo>
                  <a:lnTo>
                    <a:pt x="164" y="474"/>
                  </a:lnTo>
                  <a:lnTo>
                    <a:pt x="165" y="474"/>
                  </a:lnTo>
                  <a:lnTo>
                    <a:pt x="165" y="474"/>
                  </a:lnTo>
                  <a:lnTo>
                    <a:pt x="164" y="473"/>
                  </a:lnTo>
                  <a:lnTo>
                    <a:pt x="163" y="472"/>
                  </a:lnTo>
                  <a:lnTo>
                    <a:pt x="163" y="473"/>
                  </a:lnTo>
                  <a:lnTo>
                    <a:pt x="161" y="473"/>
                  </a:lnTo>
                  <a:lnTo>
                    <a:pt x="159" y="473"/>
                  </a:lnTo>
                  <a:lnTo>
                    <a:pt x="158" y="472"/>
                  </a:lnTo>
                  <a:lnTo>
                    <a:pt x="156" y="469"/>
                  </a:lnTo>
                  <a:lnTo>
                    <a:pt x="156" y="472"/>
                  </a:lnTo>
                  <a:lnTo>
                    <a:pt x="160" y="474"/>
                  </a:lnTo>
                  <a:lnTo>
                    <a:pt x="161" y="477"/>
                  </a:lnTo>
                  <a:lnTo>
                    <a:pt x="160" y="477"/>
                  </a:lnTo>
                  <a:lnTo>
                    <a:pt x="158" y="477"/>
                  </a:lnTo>
                  <a:lnTo>
                    <a:pt x="156" y="475"/>
                  </a:lnTo>
                  <a:lnTo>
                    <a:pt x="156" y="474"/>
                  </a:lnTo>
                  <a:lnTo>
                    <a:pt x="156" y="474"/>
                  </a:lnTo>
                  <a:lnTo>
                    <a:pt x="155" y="474"/>
                  </a:lnTo>
                  <a:lnTo>
                    <a:pt x="155" y="474"/>
                  </a:lnTo>
                  <a:lnTo>
                    <a:pt x="156" y="477"/>
                  </a:lnTo>
                  <a:lnTo>
                    <a:pt x="156" y="478"/>
                  </a:lnTo>
                  <a:lnTo>
                    <a:pt x="158" y="479"/>
                  </a:lnTo>
                  <a:lnTo>
                    <a:pt x="160" y="481"/>
                  </a:lnTo>
                  <a:lnTo>
                    <a:pt x="160" y="482"/>
                  </a:lnTo>
                  <a:lnTo>
                    <a:pt x="160" y="483"/>
                  </a:lnTo>
                  <a:lnTo>
                    <a:pt x="160" y="485"/>
                  </a:lnTo>
                  <a:lnTo>
                    <a:pt x="158" y="483"/>
                  </a:lnTo>
                  <a:lnTo>
                    <a:pt x="156" y="482"/>
                  </a:lnTo>
                  <a:lnTo>
                    <a:pt x="155" y="481"/>
                  </a:lnTo>
                  <a:lnTo>
                    <a:pt x="155" y="479"/>
                  </a:lnTo>
                  <a:lnTo>
                    <a:pt x="154" y="478"/>
                  </a:lnTo>
                  <a:lnTo>
                    <a:pt x="152" y="478"/>
                  </a:lnTo>
                  <a:lnTo>
                    <a:pt x="151" y="478"/>
                  </a:lnTo>
                  <a:lnTo>
                    <a:pt x="152" y="478"/>
                  </a:lnTo>
                  <a:lnTo>
                    <a:pt x="152" y="479"/>
                  </a:lnTo>
                  <a:lnTo>
                    <a:pt x="152" y="481"/>
                  </a:lnTo>
                  <a:lnTo>
                    <a:pt x="154" y="482"/>
                  </a:lnTo>
                  <a:lnTo>
                    <a:pt x="155" y="485"/>
                  </a:lnTo>
                  <a:lnTo>
                    <a:pt x="154" y="485"/>
                  </a:lnTo>
                  <a:lnTo>
                    <a:pt x="150" y="482"/>
                  </a:lnTo>
                  <a:lnTo>
                    <a:pt x="148" y="482"/>
                  </a:lnTo>
                  <a:lnTo>
                    <a:pt x="148" y="483"/>
                  </a:lnTo>
                  <a:lnTo>
                    <a:pt x="148" y="485"/>
                  </a:lnTo>
                  <a:lnTo>
                    <a:pt x="150" y="485"/>
                  </a:lnTo>
                  <a:lnTo>
                    <a:pt x="151" y="486"/>
                  </a:lnTo>
                  <a:lnTo>
                    <a:pt x="151" y="487"/>
                  </a:lnTo>
                  <a:lnTo>
                    <a:pt x="151" y="489"/>
                  </a:lnTo>
                  <a:lnTo>
                    <a:pt x="151" y="490"/>
                  </a:lnTo>
                  <a:lnTo>
                    <a:pt x="140" y="483"/>
                  </a:lnTo>
                  <a:lnTo>
                    <a:pt x="138" y="479"/>
                  </a:lnTo>
                  <a:lnTo>
                    <a:pt x="135" y="478"/>
                  </a:lnTo>
                  <a:lnTo>
                    <a:pt x="134" y="477"/>
                  </a:lnTo>
                  <a:lnTo>
                    <a:pt x="133" y="477"/>
                  </a:lnTo>
                  <a:lnTo>
                    <a:pt x="131" y="477"/>
                  </a:lnTo>
                  <a:lnTo>
                    <a:pt x="130" y="477"/>
                  </a:lnTo>
                  <a:lnTo>
                    <a:pt x="126" y="474"/>
                  </a:lnTo>
                  <a:lnTo>
                    <a:pt x="125" y="474"/>
                  </a:lnTo>
                  <a:lnTo>
                    <a:pt x="123" y="473"/>
                  </a:lnTo>
                  <a:lnTo>
                    <a:pt x="121" y="472"/>
                  </a:lnTo>
                  <a:lnTo>
                    <a:pt x="115" y="472"/>
                  </a:lnTo>
                  <a:lnTo>
                    <a:pt x="113" y="472"/>
                  </a:lnTo>
                  <a:lnTo>
                    <a:pt x="114" y="469"/>
                  </a:lnTo>
                  <a:lnTo>
                    <a:pt x="113" y="468"/>
                  </a:lnTo>
                  <a:lnTo>
                    <a:pt x="113" y="466"/>
                  </a:lnTo>
                  <a:lnTo>
                    <a:pt x="113" y="465"/>
                  </a:lnTo>
                  <a:lnTo>
                    <a:pt x="110" y="464"/>
                  </a:lnTo>
                  <a:lnTo>
                    <a:pt x="109" y="464"/>
                  </a:lnTo>
                  <a:lnTo>
                    <a:pt x="110" y="461"/>
                  </a:lnTo>
                  <a:lnTo>
                    <a:pt x="111" y="457"/>
                  </a:lnTo>
                  <a:lnTo>
                    <a:pt x="114" y="454"/>
                  </a:lnTo>
                  <a:lnTo>
                    <a:pt x="118" y="454"/>
                  </a:lnTo>
                  <a:lnTo>
                    <a:pt x="121" y="456"/>
                  </a:lnTo>
                  <a:lnTo>
                    <a:pt x="122" y="456"/>
                  </a:lnTo>
                  <a:lnTo>
                    <a:pt x="123" y="457"/>
                  </a:lnTo>
                  <a:lnTo>
                    <a:pt x="125" y="461"/>
                  </a:lnTo>
                  <a:lnTo>
                    <a:pt x="126" y="461"/>
                  </a:lnTo>
                  <a:lnTo>
                    <a:pt x="135" y="460"/>
                  </a:lnTo>
                  <a:lnTo>
                    <a:pt x="136" y="458"/>
                  </a:lnTo>
                  <a:lnTo>
                    <a:pt x="139" y="454"/>
                  </a:lnTo>
                  <a:lnTo>
                    <a:pt x="122" y="428"/>
                  </a:lnTo>
                  <a:lnTo>
                    <a:pt x="114" y="406"/>
                  </a:lnTo>
                  <a:lnTo>
                    <a:pt x="113" y="404"/>
                  </a:lnTo>
                  <a:lnTo>
                    <a:pt x="113" y="403"/>
                  </a:lnTo>
                  <a:lnTo>
                    <a:pt x="111" y="402"/>
                  </a:lnTo>
                  <a:lnTo>
                    <a:pt x="109" y="402"/>
                  </a:lnTo>
                  <a:lnTo>
                    <a:pt x="108" y="400"/>
                  </a:lnTo>
                  <a:lnTo>
                    <a:pt x="106" y="399"/>
                  </a:lnTo>
                  <a:lnTo>
                    <a:pt x="104" y="395"/>
                  </a:lnTo>
                  <a:lnTo>
                    <a:pt x="93" y="378"/>
                  </a:lnTo>
                  <a:lnTo>
                    <a:pt x="90" y="375"/>
                  </a:lnTo>
                  <a:lnTo>
                    <a:pt x="86" y="373"/>
                  </a:lnTo>
                  <a:lnTo>
                    <a:pt x="64" y="373"/>
                  </a:lnTo>
                  <a:lnTo>
                    <a:pt x="52" y="367"/>
                  </a:lnTo>
                  <a:lnTo>
                    <a:pt x="51" y="367"/>
                  </a:lnTo>
                  <a:lnTo>
                    <a:pt x="50" y="367"/>
                  </a:lnTo>
                  <a:lnTo>
                    <a:pt x="50" y="369"/>
                  </a:lnTo>
                  <a:lnTo>
                    <a:pt x="50" y="374"/>
                  </a:lnTo>
                  <a:lnTo>
                    <a:pt x="50" y="378"/>
                  </a:lnTo>
                  <a:lnTo>
                    <a:pt x="48" y="379"/>
                  </a:lnTo>
                  <a:lnTo>
                    <a:pt x="38" y="373"/>
                  </a:lnTo>
                  <a:lnTo>
                    <a:pt x="36" y="371"/>
                  </a:lnTo>
                  <a:lnTo>
                    <a:pt x="35" y="370"/>
                  </a:lnTo>
                  <a:lnTo>
                    <a:pt x="35" y="369"/>
                  </a:lnTo>
                  <a:lnTo>
                    <a:pt x="35" y="367"/>
                  </a:lnTo>
                  <a:lnTo>
                    <a:pt x="36" y="366"/>
                  </a:lnTo>
                  <a:lnTo>
                    <a:pt x="36" y="365"/>
                  </a:lnTo>
                  <a:lnTo>
                    <a:pt x="38" y="365"/>
                  </a:lnTo>
                  <a:lnTo>
                    <a:pt x="38" y="364"/>
                  </a:lnTo>
                  <a:lnTo>
                    <a:pt x="35" y="361"/>
                  </a:lnTo>
                  <a:lnTo>
                    <a:pt x="31" y="356"/>
                  </a:lnTo>
                  <a:lnTo>
                    <a:pt x="31" y="354"/>
                  </a:lnTo>
                  <a:lnTo>
                    <a:pt x="31" y="353"/>
                  </a:lnTo>
                  <a:lnTo>
                    <a:pt x="36" y="350"/>
                  </a:lnTo>
                  <a:lnTo>
                    <a:pt x="39" y="349"/>
                  </a:lnTo>
                  <a:lnTo>
                    <a:pt x="39" y="346"/>
                  </a:lnTo>
                  <a:lnTo>
                    <a:pt x="38" y="346"/>
                  </a:lnTo>
                  <a:lnTo>
                    <a:pt x="35" y="346"/>
                  </a:lnTo>
                  <a:lnTo>
                    <a:pt x="34" y="345"/>
                  </a:lnTo>
                  <a:lnTo>
                    <a:pt x="34" y="344"/>
                  </a:lnTo>
                  <a:lnTo>
                    <a:pt x="35" y="342"/>
                  </a:lnTo>
                  <a:lnTo>
                    <a:pt x="35" y="341"/>
                  </a:lnTo>
                  <a:lnTo>
                    <a:pt x="35" y="340"/>
                  </a:lnTo>
                  <a:lnTo>
                    <a:pt x="34" y="339"/>
                  </a:lnTo>
                  <a:lnTo>
                    <a:pt x="32" y="337"/>
                  </a:lnTo>
                  <a:lnTo>
                    <a:pt x="32" y="336"/>
                  </a:lnTo>
                  <a:lnTo>
                    <a:pt x="34" y="336"/>
                  </a:lnTo>
                  <a:lnTo>
                    <a:pt x="35" y="333"/>
                  </a:lnTo>
                  <a:lnTo>
                    <a:pt x="34" y="332"/>
                  </a:lnTo>
                  <a:lnTo>
                    <a:pt x="32" y="331"/>
                  </a:lnTo>
                  <a:lnTo>
                    <a:pt x="27" y="329"/>
                  </a:lnTo>
                  <a:lnTo>
                    <a:pt x="13" y="324"/>
                  </a:lnTo>
                  <a:lnTo>
                    <a:pt x="0" y="319"/>
                  </a:lnTo>
                  <a:lnTo>
                    <a:pt x="7" y="298"/>
                  </a:lnTo>
                  <a:lnTo>
                    <a:pt x="14" y="278"/>
                  </a:lnTo>
                  <a:lnTo>
                    <a:pt x="15" y="275"/>
                  </a:lnTo>
                  <a:lnTo>
                    <a:pt x="18" y="274"/>
                  </a:lnTo>
                  <a:lnTo>
                    <a:pt x="22" y="271"/>
                  </a:lnTo>
                  <a:lnTo>
                    <a:pt x="23" y="270"/>
                  </a:lnTo>
                  <a:lnTo>
                    <a:pt x="25" y="270"/>
                  </a:lnTo>
                  <a:lnTo>
                    <a:pt x="27" y="266"/>
                  </a:lnTo>
                  <a:lnTo>
                    <a:pt x="30" y="261"/>
                  </a:lnTo>
                  <a:lnTo>
                    <a:pt x="31" y="257"/>
                  </a:lnTo>
                  <a:lnTo>
                    <a:pt x="30" y="252"/>
                  </a:lnTo>
                  <a:lnTo>
                    <a:pt x="27" y="250"/>
                  </a:lnTo>
                  <a:lnTo>
                    <a:pt x="18" y="244"/>
                  </a:lnTo>
                  <a:lnTo>
                    <a:pt x="15" y="242"/>
                  </a:lnTo>
                  <a:lnTo>
                    <a:pt x="19" y="220"/>
                  </a:lnTo>
                  <a:lnTo>
                    <a:pt x="22" y="200"/>
                  </a:lnTo>
                  <a:lnTo>
                    <a:pt x="23" y="196"/>
                  </a:lnTo>
                  <a:lnTo>
                    <a:pt x="26" y="194"/>
                  </a:lnTo>
                  <a:lnTo>
                    <a:pt x="39" y="188"/>
                  </a:lnTo>
                  <a:lnTo>
                    <a:pt x="43" y="186"/>
                  </a:lnTo>
                  <a:lnTo>
                    <a:pt x="44" y="180"/>
                  </a:lnTo>
                  <a:lnTo>
                    <a:pt x="46" y="179"/>
                  </a:lnTo>
                  <a:lnTo>
                    <a:pt x="46" y="175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7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2"/>
                  </a:lnTo>
                  <a:lnTo>
                    <a:pt x="44" y="161"/>
                  </a:lnTo>
                  <a:lnTo>
                    <a:pt x="44" y="158"/>
                  </a:lnTo>
                  <a:lnTo>
                    <a:pt x="46" y="158"/>
                  </a:lnTo>
                  <a:lnTo>
                    <a:pt x="50" y="157"/>
                  </a:lnTo>
                  <a:lnTo>
                    <a:pt x="51" y="157"/>
                  </a:lnTo>
                  <a:lnTo>
                    <a:pt x="52" y="153"/>
                  </a:lnTo>
                  <a:lnTo>
                    <a:pt x="52" y="151"/>
                  </a:lnTo>
                  <a:lnTo>
                    <a:pt x="54" y="149"/>
                  </a:lnTo>
                  <a:lnTo>
                    <a:pt x="56" y="148"/>
                  </a:lnTo>
                  <a:lnTo>
                    <a:pt x="59" y="145"/>
                  </a:lnTo>
                  <a:lnTo>
                    <a:pt x="61" y="145"/>
                  </a:lnTo>
                  <a:lnTo>
                    <a:pt x="63" y="146"/>
                  </a:lnTo>
                  <a:lnTo>
                    <a:pt x="67" y="151"/>
                  </a:lnTo>
                  <a:lnTo>
                    <a:pt x="69" y="153"/>
                  </a:lnTo>
                  <a:lnTo>
                    <a:pt x="71" y="154"/>
                  </a:lnTo>
                  <a:lnTo>
                    <a:pt x="71" y="155"/>
                  </a:lnTo>
                  <a:lnTo>
                    <a:pt x="72" y="157"/>
                  </a:lnTo>
                  <a:lnTo>
                    <a:pt x="73" y="157"/>
                  </a:lnTo>
                  <a:lnTo>
                    <a:pt x="73" y="157"/>
                  </a:lnTo>
                  <a:lnTo>
                    <a:pt x="75" y="159"/>
                  </a:lnTo>
                  <a:lnTo>
                    <a:pt x="76" y="161"/>
                  </a:lnTo>
                  <a:lnTo>
                    <a:pt x="79" y="163"/>
                  </a:lnTo>
                  <a:lnTo>
                    <a:pt x="81" y="166"/>
                  </a:lnTo>
                  <a:lnTo>
                    <a:pt x="83" y="169"/>
                  </a:lnTo>
                  <a:lnTo>
                    <a:pt x="84" y="170"/>
                  </a:lnTo>
                  <a:lnTo>
                    <a:pt x="84" y="171"/>
                  </a:lnTo>
                  <a:lnTo>
                    <a:pt x="84" y="173"/>
                  </a:lnTo>
                  <a:lnTo>
                    <a:pt x="85" y="174"/>
                  </a:lnTo>
                  <a:lnTo>
                    <a:pt x="88" y="175"/>
                  </a:lnTo>
                  <a:lnTo>
                    <a:pt x="89" y="178"/>
                  </a:lnTo>
                  <a:lnTo>
                    <a:pt x="89" y="180"/>
                  </a:lnTo>
                  <a:lnTo>
                    <a:pt x="90" y="183"/>
                  </a:lnTo>
                  <a:lnTo>
                    <a:pt x="90" y="186"/>
                  </a:lnTo>
                  <a:lnTo>
                    <a:pt x="90" y="187"/>
                  </a:lnTo>
                  <a:lnTo>
                    <a:pt x="92" y="188"/>
                  </a:lnTo>
                  <a:lnTo>
                    <a:pt x="92" y="188"/>
                  </a:lnTo>
                  <a:lnTo>
                    <a:pt x="93" y="188"/>
                  </a:lnTo>
                  <a:lnTo>
                    <a:pt x="94" y="191"/>
                  </a:lnTo>
                  <a:lnTo>
                    <a:pt x="96" y="192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100" y="196"/>
                  </a:lnTo>
                  <a:lnTo>
                    <a:pt x="101" y="196"/>
                  </a:lnTo>
                  <a:lnTo>
                    <a:pt x="104" y="199"/>
                  </a:lnTo>
                  <a:lnTo>
                    <a:pt x="106" y="200"/>
                  </a:lnTo>
                  <a:lnTo>
                    <a:pt x="108" y="200"/>
                  </a:lnTo>
                  <a:lnTo>
                    <a:pt x="109" y="199"/>
                  </a:lnTo>
                  <a:lnTo>
                    <a:pt x="110" y="198"/>
                  </a:lnTo>
                  <a:lnTo>
                    <a:pt x="122" y="194"/>
                  </a:lnTo>
                  <a:lnTo>
                    <a:pt x="127" y="190"/>
                  </a:lnTo>
                  <a:lnTo>
                    <a:pt x="131" y="186"/>
                  </a:lnTo>
                  <a:lnTo>
                    <a:pt x="133" y="184"/>
                  </a:lnTo>
                  <a:lnTo>
                    <a:pt x="133" y="183"/>
                  </a:lnTo>
                  <a:lnTo>
                    <a:pt x="133" y="182"/>
                  </a:lnTo>
                  <a:lnTo>
                    <a:pt x="133" y="179"/>
                  </a:lnTo>
                  <a:lnTo>
                    <a:pt x="133" y="178"/>
                  </a:lnTo>
                  <a:lnTo>
                    <a:pt x="131" y="177"/>
                  </a:lnTo>
                  <a:lnTo>
                    <a:pt x="127" y="175"/>
                  </a:lnTo>
                  <a:lnTo>
                    <a:pt x="127" y="173"/>
                  </a:lnTo>
                  <a:lnTo>
                    <a:pt x="127" y="170"/>
                  </a:lnTo>
                  <a:lnTo>
                    <a:pt x="126" y="166"/>
                  </a:lnTo>
                  <a:lnTo>
                    <a:pt x="125" y="161"/>
                  </a:lnTo>
                  <a:lnTo>
                    <a:pt x="122" y="157"/>
                  </a:lnTo>
                  <a:lnTo>
                    <a:pt x="121" y="144"/>
                  </a:lnTo>
                  <a:lnTo>
                    <a:pt x="121" y="137"/>
                  </a:lnTo>
                  <a:lnTo>
                    <a:pt x="121" y="134"/>
                  </a:lnTo>
                  <a:lnTo>
                    <a:pt x="119" y="132"/>
                  </a:lnTo>
                  <a:lnTo>
                    <a:pt x="117" y="132"/>
                  </a:lnTo>
                  <a:lnTo>
                    <a:pt x="115" y="130"/>
                  </a:lnTo>
                  <a:lnTo>
                    <a:pt x="115" y="129"/>
                  </a:lnTo>
                  <a:lnTo>
                    <a:pt x="115" y="128"/>
                  </a:lnTo>
                  <a:lnTo>
                    <a:pt x="117" y="128"/>
                  </a:lnTo>
                  <a:lnTo>
                    <a:pt x="125" y="132"/>
                  </a:lnTo>
                  <a:lnTo>
                    <a:pt x="127" y="133"/>
                  </a:lnTo>
                  <a:lnTo>
                    <a:pt x="130" y="133"/>
                  </a:lnTo>
                  <a:lnTo>
                    <a:pt x="139" y="125"/>
                  </a:lnTo>
                  <a:lnTo>
                    <a:pt x="144" y="119"/>
                  </a:lnTo>
                  <a:lnTo>
                    <a:pt x="147" y="117"/>
                  </a:lnTo>
                  <a:lnTo>
                    <a:pt x="155" y="115"/>
                  </a:lnTo>
                  <a:lnTo>
                    <a:pt x="160" y="113"/>
                  </a:lnTo>
                  <a:lnTo>
                    <a:pt x="161" y="111"/>
                  </a:lnTo>
                  <a:lnTo>
                    <a:pt x="163" y="108"/>
                  </a:lnTo>
                  <a:lnTo>
                    <a:pt x="161" y="105"/>
                  </a:lnTo>
                  <a:lnTo>
                    <a:pt x="160" y="103"/>
                  </a:lnTo>
                  <a:lnTo>
                    <a:pt x="159" y="100"/>
                  </a:lnTo>
                  <a:lnTo>
                    <a:pt x="159" y="97"/>
                  </a:lnTo>
                  <a:lnTo>
                    <a:pt x="160" y="95"/>
                  </a:lnTo>
                  <a:lnTo>
                    <a:pt x="161" y="94"/>
                  </a:lnTo>
                  <a:lnTo>
                    <a:pt x="161" y="92"/>
                  </a:lnTo>
                  <a:lnTo>
                    <a:pt x="161" y="91"/>
                  </a:lnTo>
                  <a:lnTo>
                    <a:pt x="163" y="88"/>
                  </a:lnTo>
                  <a:lnTo>
                    <a:pt x="164" y="88"/>
                  </a:lnTo>
                  <a:lnTo>
                    <a:pt x="165" y="87"/>
                  </a:lnTo>
                  <a:lnTo>
                    <a:pt x="169" y="90"/>
                  </a:lnTo>
                  <a:lnTo>
                    <a:pt x="183" y="88"/>
                  </a:lnTo>
                  <a:lnTo>
                    <a:pt x="185" y="84"/>
                  </a:lnTo>
                  <a:lnTo>
                    <a:pt x="194" y="78"/>
                  </a:lnTo>
                  <a:lnTo>
                    <a:pt x="197" y="76"/>
                  </a:lnTo>
                  <a:lnTo>
                    <a:pt x="205" y="74"/>
                  </a:lnTo>
                  <a:lnTo>
                    <a:pt x="213" y="70"/>
                  </a:lnTo>
                  <a:lnTo>
                    <a:pt x="214" y="69"/>
                  </a:lnTo>
                  <a:lnTo>
                    <a:pt x="214" y="67"/>
                  </a:lnTo>
                  <a:lnTo>
                    <a:pt x="213" y="66"/>
                  </a:lnTo>
                  <a:lnTo>
                    <a:pt x="213" y="65"/>
                  </a:lnTo>
                  <a:lnTo>
                    <a:pt x="214" y="63"/>
                  </a:lnTo>
                  <a:lnTo>
                    <a:pt x="214" y="62"/>
                  </a:lnTo>
                  <a:lnTo>
                    <a:pt x="215" y="62"/>
                  </a:lnTo>
                  <a:lnTo>
                    <a:pt x="214" y="62"/>
                  </a:lnTo>
                  <a:lnTo>
                    <a:pt x="214" y="61"/>
                  </a:lnTo>
                  <a:lnTo>
                    <a:pt x="215" y="61"/>
                  </a:lnTo>
                  <a:lnTo>
                    <a:pt x="219" y="61"/>
                  </a:lnTo>
                  <a:lnTo>
                    <a:pt x="221" y="59"/>
                  </a:lnTo>
                  <a:lnTo>
                    <a:pt x="221" y="58"/>
                  </a:lnTo>
                  <a:lnTo>
                    <a:pt x="222" y="58"/>
                  </a:lnTo>
                  <a:lnTo>
                    <a:pt x="223" y="57"/>
                  </a:lnTo>
                  <a:lnTo>
                    <a:pt x="225" y="54"/>
                  </a:lnTo>
                  <a:lnTo>
                    <a:pt x="223" y="49"/>
                  </a:lnTo>
                  <a:lnTo>
                    <a:pt x="223" y="47"/>
                  </a:lnTo>
                  <a:lnTo>
                    <a:pt x="225" y="46"/>
                  </a:lnTo>
                  <a:lnTo>
                    <a:pt x="226" y="46"/>
                  </a:lnTo>
                  <a:lnTo>
                    <a:pt x="227" y="45"/>
                  </a:lnTo>
                  <a:lnTo>
                    <a:pt x="227" y="43"/>
                  </a:lnTo>
                  <a:lnTo>
                    <a:pt x="227" y="41"/>
                  </a:lnTo>
                  <a:lnTo>
                    <a:pt x="229" y="41"/>
                  </a:lnTo>
                  <a:lnTo>
                    <a:pt x="230" y="42"/>
                  </a:lnTo>
                  <a:lnTo>
                    <a:pt x="233" y="42"/>
                  </a:lnTo>
                  <a:lnTo>
                    <a:pt x="233" y="43"/>
                  </a:lnTo>
                  <a:lnTo>
                    <a:pt x="233" y="45"/>
                  </a:lnTo>
                  <a:lnTo>
                    <a:pt x="231" y="46"/>
                  </a:lnTo>
                  <a:lnTo>
                    <a:pt x="233" y="47"/>
                  </a:lnTo>
                  <a:lnTo>
                    <a:pt x="233" y="47"/>
                  </a:lnTo>
                  <a:lnTo>
                    <a:pt x="234" y="47"/>
                  </a:lnTo>
                  <a:lnTo>
                    <a:pt x="237" y="46"/>
                  </a:lnTo>
                  <a:lnTo>
                    <a:pt x="238" y="45"/>
                  </a:lnTo>
                  <a:lnTo>
                    <a:pt x="238" y="42"/>
                  </a:lnTo>
                  <a:lnTo>
                    <a:pt x="235" y="34"/>
                  </a:lnTo>
                  <a:lnTo>
                    <a:pt x="235" y="30"/>
                  </a:lnTo>
                  <a:lnTo>
                    <a:pt x="237" y="30"/>
                  </a:lnTo>
                  <a:lnTo>
                    <a:pt x="239" y="30"/>
                  </a:lnTo>
                  <a:lnTo>
                    <a:pt x="240" y="30"/>
                  </a:lnTo>
                  <a:lnTo>
                    <a:pt x="242" y="32"/>
                  </a:lnTo>
                  <a:lnTo>
                    <a:pt x="243" y="33"/>
                  </a:lnTo>
                  <a:lnTo>
                    <a:pt x="243" y="34"/>
                  </a:lnTo>
                  <a:lnTo>
                    <a:pt x="244" y="36"/>
                  </a:lnTo>
                  <a:lnTo>
                    <a:pt x="246" y="37"/>
                  </a:lnTo>
                  <a:lnTo>
                    <a:pt x="260" y="38"/>
                  </a:lnTo>
                  <a:lnTo>
                    <a:pt x="260" y="37"/>
                  </a:lnTo>
                  <a:lnTo>
                    <a:pt x="262" y="37"/>
                  </a:lnTo>
                  <a:lnTo>
                    <a:pt x="263" y="36"/>
                  </a:lnTo>
                  <a:lnTo>
                    <a:pt x="264" y="37"/>
                  </a:lnTo>
                  <a:lnTo>
                    <a:pt x="264" y="40"/>
                  </a:lnTo>
                  <a:lnTo>
                    <a:pt x="266" y="40"/>
                  </a:lnTo>
                  <a:lnTo>
                    <a:pt x="267" y="41"/>
                  </a:lnTo>
                  <a:lnTo>
                    <a:pt x="269" y="41"/>
                  </a:lnTo>
                  <a:lnTo>
                    <a:pt x="271" y="43"/>
                  </a:lnTo>
                  <a:lnTo>
                    <a:pt x="271" y="45"/>
                  </a:lnTo>
                  <a:lnTo>
                    <a:pt x="269" y="47"/>
                  </a:lnTo>
                  <a:lnTo>
                    <a:pt x="268" y="49"/>
                  </a:lnTo>
                  <a:lnTo>
                    <a:pt x="264" y="49"/>
                  </a:lnTo>
                  <a:lnTo>
                    <a:pt x="264" y="50"/>
                  </a:lnTo>
                  <a:lnTo>
                    <a:pt x="264" y="51"/>
                  </a:lnTo>
                  <a:lnTo>
                    <a:pt x="264" y="53"/>
                  </a:lnTo>
                  <a:lnTo>
                    <a:pt x="264" y="54"/>
                  </a:lnTo>
                  <a:lnTo>
                    <a:pt x="266" y="57"/>
                  </a:lnTo>
                  <a:lnTo>
                    <a:pt x="271" y="57"/>
                  </a:lnTo>
                  <a:lnTo>
                    <a:pt x="275" y="55"/>
                  </a:lnTo>
                  <a:lnTo>
                    <a:pt x="279" y="54"/>
                  </a:lnTo>
                  <a:lnTo>
                    <a:pt x="279" y="53"/>
                  </a:lnTo>
                  <a:lnTo>
                    <a:pt x="280" y="51"/>
                  </a:lnTo>
                  <a:lnTo>
                    <a:pt x="281" y="50"/>
                  </a:lnTo>
                  <a:lnTo>
                    <a:pt x="283" y="50"/>
                  </a:lnTo>
                  <a:lnTo>
                    <a:pt x="284" y="51"/>
                  </a:lnTo>
                  <a:lnTo>
                    <a:pt x="284" y="53"/>
                  </a:lnTo>
                  <a:lnTo>
                    <a:pt x="285" y="55"/>
                  </a:lnTo>
                  <a:lnTo>
                    <a:pt x="287" y="58"/>
                  </a:lnTo>
                  <a:lnTo>
                    <a:pt x="289" y="58"/>
                  </a:lnTo>
                  <a:lnTo>
                    <a:pt x="292" y="55"/>
                  </a:lnTo>
                  <a:lnTo>
                    <a:pt x="293" y="54"/>
                  </a:lnTo>
                  <a:lnTo>
                    <a:pt x="293" y="50"/>
                  </a:lnTo>
                  <a:lnTo>
                    <a:pt x="293" y="47"/>
                  </a:lnTo>
                  <a:lnTo>
                    <a:pt x="293" y="45"/>
                  </a:lnTo>
                  <a:lnTo>
                    <a:pt x="296" y="41"/>
                  </a:lnTo>
                  <a:lnTo>
                    <a:pt x="296" y="38"/>
                  </a:lnTo>
                  <a:lnTo>
                    <a:pt x="297" y="37"/>
                  </a:lnTo>
                  <a:lnTo>
                    <a:pt x="298" y="37"/>
                  </a:lnTo>
                  <a:lnTo>
                    <a:pt x="301" y="37"/>
                  </a:lnTo>
                  <a:lnTo>
                    <a:pt x="302" y="38"/>
                  </a:lnTo>
                  <a:lnTo>
                    <a:pt x="304" y="38"/>
                  </a:lnTo>
                  <a:lnTo>
                    <a:pt x="305" y="40"/>
                  </a:lnTo>
                  <a:lnTo>
                    <a:pt x="308" y="40"/>
                  </a:lnTo>
                  <a:lnTo>
                    <a:pt x="309" y="40"/>
                  </a:lnTo>
                  <a:lnTo>
                    <a:pt x="310" y="38"/>
                  </a:lnTo>
                  <a:lnTo>
                    <a:pt x="312" y="38"/>
                  </a:lnTo>
                  <a:lnTo>
                    <a:pt x="313" y="34"/>
                  </a:lnTo>
                  <a:lnTo>
                    <a:pt x="313" y="33"/>
                  </a:lnTo>
                  <a:lnTo>
                    <a:pt x="316" y="33"/>
                  </a:lnTo>
                  <a:lnTo>
                    <a:pt x="318" y="33"/>
                  </a:lnTo>
                  <a:lnTo>
                    <a:pt x="319" y="33"/>
                  </a:lnTo>
                  <a:lnTo>
                    <a:pt x="321" y="32"/>
                  </a:lnTo>
                  <a:lnTo>
                    <a:pt x="322" y="30"/>
                  </a:lnTo>
                  <a:lnTo>
                    <a:pt x="322" y="29"/>
                  </a:lnTo>
                  <a:lnTo>
                    <a:pt x="325" y="30"/>
                  </a:lnTo>
                  <a:lnTo>
                    <a:pt x="325" y="32"/>
                  </a:lnTo>
                  <a:lnTo>
                    <a:pt x="326" y="36"/>
                  </a:lnTo>
                  <a:lnTo>
                    <a:pt x="327" y="38"/>
                  </a:lnTo>
                  <a:lnTo>
                    <a:pt x="329" y="46"/>
                  </a:lnTo>
                  <a:lnTo>
                    <a:pt x="331" y="53"/>
                  </a:lnTo>
                  <a:lnTo>
                    <a:pt x="331" y="54"/>
                  </a:lnTo>
                  <a:lnTo>
                    <a:pt x="333" y="55"/>
                  </a:lnTo>
                  <a:lnTo>
                    <a:pt x="334" y="57"/>
                  </a:lnTo>
                  <a:lnTo>
                    <a:pt x="335" y="57"/>
                  </a:lnTo>
                  <a:lnTo>
                    <a:pt x="335" y="58"/>
                  </a:lnTo>
                  <a:lnTo>
                    <a:pt x="337" y="57"/>
                  </a:lnTo>
                  <a:lnTo>
                    <a:pt x="342" y="57"/>
                  </a:lnTo>
                  <a:lnTo>
                    <a:pt x="342" y="58"/>
                  </a:lnTo>
                  <a:lnTo>
                    <a:pt x="343" y="57"/>
                  </a:lnTo>
                  <a:lnTo>
                    <a:pt x="344" y="55"/>
                  </a:lnTo>
                  <a:lnTo>
                    <a:pt x="346" y="55"/>
                  </a:lnTo>
                  <a:lnTo>
                    <a:pt x="347" y="54"/>
                  </a:lnTo>
                  <a:lnTo>
                    <a:pt x="347" y="53"/>
                  </a:lnTo>
                  <a:lnTo>
                    <a:pt x="348" y="53"/>
                  </a:lnTo>
                  <a:lnTo>
                    <a:pt x="350" y="53"/>
                  </a:lnTo>
                  <a:lnTo>
                    <a:pt x="351" y="54"/>
                  </a:lnTo>
                  <a:lnTo>
                    <a:pt x="354" y="54"/>
                  </a:lnTo>
                  <a:lnTo>
                    <a:pt x="355" y="55"/>
                  </a:lnTo>
                  <a:lnTo>
                    <a:pt x="355" y="57"/>
                  </a:lnTo>
                  <a:lnTo>
                    <a:pt x="356" y="57"/>
                  </a:lnTo>
                  <a:lnTo>
                    <a:pt x="358" y="58"/>
                  </a:lnTo>
                  <a:lnTo>
                    <a:pt x="359" y="58"/>
                  </a:lnTo>
                  <a:lnTo>
                    <a:pt x="359" y="57"/>
                  </a:lnTo>
                  <a:lnTo>
                    <a:pt x="359" y="55"/>
                  </a:lnTo>
                  <a:lnTo>
                    <a:pt x="360" y="55"/>
                  </a:lnTo>
                  <a:lnTo>
                    <a:pt x="362" y="54"/>
                  </a:lnTo>
                  <a:lnTo>
                    <a:pt x="370" y="54"/>
                  </a:lnTo>
                  <a:lnTo>
                    <a:pt x="368" y="53"/>
                  </a:lnTo>
                  <a:lnTo>
                    <a:pt x="370" y="53"/>
                  </a:lnTo>
                  <a:lnTo>
                    <a:pt x="371" y="53"/>
                  </a:lnTo>
                  <a:lnTo>
                    <a:pt x="372" y="54"/>
                  </a:lnTo>
                  <a:lnTo>
                    <a:pt x="373" y="54"/>
                  </a:lnTo>
                  <a:lnTo>
                    <a:pt x="377" y="54"/>
                  </a:lnTo>
                  <a:lnTo>
                    <a:pt x="379" y="54"/>
                  </a:lnTo>
                  <a:lnTo>
                    <a:pt x="380" y="53"/>
                  </a:lnTo>
                  <a:lnTo>
                    <a:pt x="381" y="54"/>
                  </a:lnTo>
                  <a:lnTo>
                    <a:pt x="384" y="55"/>
                  </a:lnTo>
                  <a:lnTo>
                    <a:pt x="385" y="58"/>
                  </a:lnTo>
                  <a:lnTo>
                    <a:pt x="387" y="59"/>
                  </a:lnTo>
                  <a:lnTo>
                    <a:pt x="391" y="62"/>
                  </a:lnTo>
                  <a:lnTo>
                    <a:pt x="393" y="62"/>
                  </a:lnTo>
                  <a:lnTo>
                    <a:pt x="395" y="62"/>
                  </a:lnTo>
                  <a:lnTo>
                    <a:pt x="395" y="65"/>
                  </a:lnTo>
                  <a:lnTo>
                    <a:pt x="393" y="65"/>
                  </a:lnTo>
                  <a:lnTo>
                    <a:pt x="392" y="66"/>
                  </a:lnTo>
                  <a:lnTo>
                    <a:pt x="393" y="67"/>
                  </a:lnTo>
                  <a:lnTo>
                    <a:pt x="393" y="69"/>
                  </a:lnTo>
                  <a:lnTo>
                    <a:pt x="393" y="70"/>
                  </a:lnTo>
                  <a:lnTo>
                    <a:pt x="393" y="71"/>
                  </a:lnTo>
                  <a:lnTo>
                    <a:pt x="395" y="74"/>
                  </a:lnTo>
                  <a:lnTo>
                    <a:pt x="396" y="75"/>
                  </a:lnTo>
                  <a:lnTo>
                    <a:pt x="396" y="76"/>
                  </a:lnTo>
                  <a:lnTo>
                    <a:pt x="397" y="78"/>
                  </a:lnTo>
                  <a:lnTo>
                    <a:pt x="408" y="82"/>
                  </a:lnTo>
                  <a:lnTo>
                    <a:pt x="412" y="80"/>
                  </a:lnTo>
                  <a:lnTo>
                    <a:pt x="413" y="82"/>
                  </a:lnTo>
                  <a:lnTo>
                    <a:pt x="416" y="83"/>
                  </a:lnTo>
                  <a:lnTo>
                    <a:pt x="416" y="84"/>
                  </a:lnTo>
                  <a:lnTo>
                    <a:pt x="417" y="87"/>
                  </a:lnTo>
                  <a:lnTo>
                    <a:pt x="418" y="88"/>
                  </a:lnTo>
                  <a:lnTo>
                    <a:pt x="422" y="88"/>
                  </a:lnTo>
                  <a:lnTo>
                    <a:pt x="422" y="90"/>
                  </a:lnTo>
                  <a:lnTo>
                    <a:pt x="422" y="91"/>
                  </a:lnTo>
                  <a:lnTo>
                    <a:pt x="422" y="94"/>
                  </a:lnTo>
                  <a:lnTo>
                    <a:pt x="423" y="95"/>
                  </a:lnTo>
                  <a:lnTo>
                    <a:pt x="423" y="96"/>
                  </a:lnTo>
                  <a:lnTo>
                    <a:pt x="423" y="97"/>
                  </a:lnTo>
                  <a:lnTo>
                    <a:pt x="425" y="100"/>
                  </a:lnTo>
                  <a:lnTo>
                    <a:pt x="426" y="100"/>
                  </a:lnTo>
                  <a:lnTo>
                    <a:pt x="429" y="103"/>
                  </a:lnTo>
                  <a:lnTo>
                    <a:pt x="430" y="104"/>
                  </a:lnTo>
                  <a:lnTo>
                    <a:pt x="431" y="105"/>
                  </a:lnTo>
                  <a:lnTo>
                    <a:pt x="433" y="107"/>
                  </a:lnTo>
                  <a:lnTo>
                    <a:pt x="437" y="108"/>
                  </a:lnTo>
                  <a:lnTo>
                    <a:pt x="438" y="108"/>
                  </a:lnTo>
                  <a:lnTo>
                    <a:pt x="439" y="109"/>
                  </a:lnTo>
                  <a:lnTo>
                    <a:pt x="442" y="109"/>
                  </a:lnTo>
                  <a:lnTo>
                    <a:pt x="443" y="111"/>
                  </a:lnTo>
                  <a:lnTo>
                    <a:pt x="443" y="112"/>
                  </a:lnTo>
                  <a:lnTo>
                    <a:pt x="443" y="113"/>
                  </a:lnTo>
                  <a:lnTo>
                    <a:pt x="439" y="119"/>
                  </a:lnTo>
                  <a:lnTo>
                    <a:pt x="439" y="120"/>
                  </a:lnTo>
                  <a:lnTo>
                    <a:pt x="439" y="124"/>
                  </a:lnTo>
                  <a:lnTo>
                    <a:pt x="438" y="125"/>
                  </a:lnTo>
                  <a:lnTo>
                    <a:pt x="438" y="129"/>
                  </a:lnTo>
                  <a:lnTo>
                    <a:pt x="437" y="130"/>
                  </a:lnTo>
                  <a:lnTo>
                    <a:pt x="437" y="132"/>
                  </a:lnTo>
                  <a:lnTo>
                    <a:pt x="438" y="134"/>
                  </a:lnTo>
                  <a:lnTo>
                    <a:pt x="441" y="137"/>
                  </a:lnTo>
                  <a:lnTo>
                    <a:pt x="442" y="138"/>
                  </a:lnTo>
                  <a:lnTo>
                    <a:pt x="443" y="138"/>
                  </a:lnTo>
                  <a:lnTo>
                    <a:pt x="445" y="140"/>
                  </a:lnTo>
                  <a:lnTo>
                    <a:pt x="447" y="138"/>
                  </a:lnTo>
                  <a:lnTo>
                    <a:pt x="450" y="137"/>
                  </a:lnTo>
                  <a:lnTo>
                    <a:pt x="452" y="134"/>
                  </a:lnTo>
                  <a:lnTo>
                    <a:pt x="454" y="132"/>
                  </a:lnTo>
                  <a:lnTo>
                    <a:pt x="454" y="129"/>
                  </a:lnTo>
                  <a:lnTo>
                    <a:pt x="452" y="124"/>
                  </a:lnTo>
                  <a:lnTo>
                    <a:pt x="452" y="121"/>
                  </a:lnTo>
                  <a:lnTo>
                    <a:pt x="452" y="119"/>
                  </a:lnTo>
                  <a:lnTo>
                    <a:pt x="452" y="116"/>
                  </a:lnTo>
                  <a:lnTo>
                    <a:pt x="451" y="115"/>
                  </a:lnTo>
                  <a:lnTo>
                    <a:pt x="451" y="113"/>
                  </a:lnTo>
                  <a:lnTo>
                    <a:pt x="452" y="112"/>
                  </a:lnTo>
                  <a:lnTo>
                    <a:pt x="452" y="111"/>
                  </a:lnTo>
                  <a:lnTo>
                    <a:pt x="452" y="108"/>
                  </a:lnTo>
                  <a:lnTo>
                    <a:pt x="448" y="105"/>
                  </a:lnTo>
                  <a:lnTo>
                    <a:pt x="446" y="104"/>
                  </a:lnTo>
                  <a:lnTo>
                    <a:pt x="445" y="104"/>
                  </a:lnTo>
                  <a:lnTo>
                    <a:pt x="445" y="103"/>
                  </a:lnTo>
                  <a:lnTo>
                    <a:pt x="446" y="101"/>
                  </a:lnTo>
                  <a:lnTo>
                    <a:pt x="447" y="101"/>
                  </a:lnTo>
                  <a:lnTo>
                    <a:pt x="446" y="97"/>
                  </a:lnTo>
                  <a:lnTo>
                    <a:pt x="446" y="96"/>
                  </a:lnTo>
                  <a:lnTo>
                    <a:pt x="447" y="96"/>
                  </a:lnTo>
                  <a:lnTo>
                    <a:pt x="452" y="95"/>
                  </a:lnTo>
                  <a:lnTo>
                    <a:pt x="454" y="95"/>
                  </a:lnTo>
                  <a:lnTo>
                    <a:pt x="454" y="95"/>
                  </a:lnTo>
                  <a:lnTo>
                    <a:pt x="455" y="95"/>
                  </a:lnTo>
                  <a:lnTo>
                    <a:pt x="456" y="97"/>
                  </a:lnTo>
                  <a:lnTo>
                    <a:pt x="460" y="99"/>
                  </a:lnTo>
                  <a:lnTo>
                    <a:pt x="462" y="100"/>
                  </a:lnTo>
                  <a:lnTo>
                    <a:pt x="463" y="103"/>
                  </a:lnTo>
                  <a:lnTo>
                    <a:pt x="466" y="105"/>
                  </a:lnTo>
                  <a:lnTo>
                    <a:pt x="475" y="108"/>
                  </a:lnTo>
                  <a:lnTo>
                    <a:pt x="475" y="109"/>
                  </a:lnTo>
                  <a:lnTo>
                    <a:pt x="475" y="113"/>
                  </a:lnTo>
                  <a:lnTo>
                    <a:pt x="476" y="116"/>
                  </a:lnTo>
                  <a:lnTo>
                    <a:pt x="488" y="126"/>
                  </a:lnTo>
                  <a:lnTo>
                    <a:pt x="489" y="128"/>
                  </a:lnTo>
                  <a:lnTo>
                    <a:pt x="491" y="128"/>
                  </a:lnTo>
                  <a:lnTo>
                    <a:pt x="495" y="126"/>
                  </a:lnTo>
                  <a:lnTo>
                    <a:pt x="496" y="126"/>
                  </a:lnTo>
                  <a:lnTo>
                    <a:pt x="497" y="126"/>
                  </a:lnTo>
                  <a:lnTo>
                    <a:pt x="499" y="128"/>
                  </a:lnTo>
                  <a:lnTo>
                    <a:pt x="500" y="129"/>
                  </a:lnTo>
                  <a:lnTo>
                    <a:pt x="500" y="130"/>
                  </a:lnTo>
                  <a:lnTo>
                    <a:pt x="500" y="132"/>
                  </a:lnTo>
                  <a:lnTo>
                    <a:pt x="502" y="133"/>
                  </a:lnTo>
                  <a:lnTo>
                    <a:pt x="504" y="134"/>
                  </a:lnTo>
                  <a:lnTo>
                    <a:pt x="505" y="137"/>
                  </a:lnTo>
                  <a:lnTo>
                    <a:pt x="508" y="138"/>
                  </a:lnTo>
                  <a:lnTo>
                    <a:pt x="510" y="138"/>
                  </a:lnTo>
                  <a:lnTo>
                    <a:pt x="514" y="133"/>
                  </a:lnTo>
                  <a:lnTo>
                    <a:pt x="522" y="128"/>
                  </a:lnTo>
                  <a:lnTo>
                    <a:pt x="531" y="123"/>
                  </a:lnTo>
                  <a:lnTo>
                    <a:pt x="533" y="120"/>
                  </a:lnTo>
                  <a:lnTo>
                    <a:pt x="534" y="109"/>
                  </a:lnTo>
                  <a:lnTo>
                    <a:pt x="535" y="107"/>
                  </a:lnTo>
                  <a:lnTo>
                    <a:pt x="535" y="105"/>
                  </a:lnTo>
                  <a:lnTo>
                    <a:pt x="537" y="105"/>
                  </a:lnTo>
                  <a:lnTo>
                    <a:pt x="542" y="108"/>
                  </a:lnTo>
                  <a:lnTo>
                    <a:pt x="543" y="108"/>
                  </a:lnTo>
                  <a:lnTo>
                    <a:pt x="545" y="108"/>
                  </a:lnTo>
                  <a:lnTo>
                    <a:pt x="546" y="107"/>
                  </a:lnTo>
                  <a:lnTo>
                    <a:pt x="546" y="105"/>
                  </a:lnTo>
                  <a:lnTo>
                    <a:pt x="547" y="101"/>
                  </a:lnTo>
                  <a:lnTo>
                    <a:pt x="550" y="100"/>
                  </a:lnTo>
                  <a:lnTo>
                    <a:pt x="550" y="99"/>
                  </a:lnTo>
                  <a:lnTo>
                    <a:pt x="550" y="97"/>
                  </a:lnTo>
                  <a:lnTo>
                    <a:pt x="550" y="95"/>
                  </a:lnTo>
                  <a:lnTo>
                    <a:pt x="550" y="94"/>
                  </a:lnTo>
                  <a:lnTo>
                    <a:pt x="550" y="94"/>
                  </a:lnTo>
                  <a:lnTo>
                    <a:pt x="551" y="94"/>
                  </a:lnTo>
                  <a:lnTo>
                    <a:pt x="553" y="91"/>
                  </a:lnTo>
                  <a:lnTo>
                    <a:pt x="555" y="92"/>
                  </a:lnTo>
                  <a:lnTo>
                    <a:pt x="559" y="99"/>
                  </a:lnTo>
                  <a:lnTo>
                    <a:pt x="560" y="99"/>
                  </a:lnTo>
                  <a:lnTo>
                    <a:pt x="564" y="100"/>
                  </a:lnTo>
                  <a:lnTo>
                    <a:pt x="566" y="100"/>
                  </a:lnTo>
                  <a:lnTo>
                    <a:pt x="566" y="99"/>
                  </a:lnTo>
                  <a:lnTo>
                    <a:pt x="566" y="97"/>
                  </a:lnTo>
                  <a:lnTo>
                    <a:pt x="564" y="94"/>
                  </a:lnTo>
                  <a:lnTo>
                    <a:pt x="564" y="94"/>
                  </a:lnTo>
                  <a:lnTo>
                    <a:pt x="566" y="92"/>
                  </a:lnTo>
                  <a:lnTo>
                    <a:pt x="567" y="92"/>
                  </a:lnTo>
                  <a:lnTo>
                    <a:pt x="568" y="91"/>
                  </a:lnTo>
                  <a:lnTo>
                    <a:pt x="570" y="91"/>
                  </a:lnTo>
                  <a:lnTo>
                    <a:pt x="572" y="94"/>
                  </a:lnTo>
                  <a:lnTo>
                    <a:pt x="574" y="94"/>
                  </a:lnTo>
                  <a:lnTo>
                    <a:pt x="575" y="94"/>
                  </a:lnTo>
                  <a:lnTo>
                    <a:pt x="576" y="94"/>
                  </a:lnTo>
                  <a:lnTo>
                    <a:pt x="578" y="92"/>
                  </a:lnTo>
                  <a:lnTo>
                    <a:pt x="580" y="92"/>
                  </a:lnTo>
                  <a:lnTo>
                    <a:pt x="583" y="92"/>
                  </a:lnTo>
                  <a:lnTo>
                    <a:pt x="585" y="92"/>
                  </a:lnTo>
                  <a:lnTo>
                    <a:pt x="589" y="90"/>
                  </a:lnTo>
                  <a:lnTo>
                    <a:pt x="591" y="90"/>
                  </a:lnTo>
                  <a:lnTo>
                    <a:pt x="592" y="91"/>
                  </a:lnTo>
                  <a:lnTo>
                    <a:pt x="592" y="94"/>
                  </a:lnTo>
                  <a:lnTo>
                    <a:pt x="593" y="95"/>
                  </a:lnTo>
                  <a:lnTo>
                    <a:pt x="593" y="96"/>
                  </a:lnTo>
                  <a:lnTo>
                    <a:pt x="596" y="96"/>
                  </a:lnTo>
                  <a:lnTo>
                    <a:pt x="597" y="97"/>
                  </a:lnTo>
                  <a:lnTo>
                    <a:pt x="599" y="99"/>
                  </a:lnTo>
                  <a:lnTo>
                    <a:pt x="599" y="100"/>
                  </a:lnTo>
                  <a:lnTo>
                    <a:pt x="600" y="103"/>
                  </a:lnTo>
                  <a:lnTo>
                    <a:pt x="600" y="105"/>
                  </a:lnTo>
                  <a:lnTo>
                    <a:pt x="601" y="107"/>
                  </a:lnTo>
                  <a:lnTo>
                    <a:pt x="603" y="108"/>
                  </a:lnTo>
                  <a:lnTo>
                    <a:pt x="605" y="109"/>
                  </a:lnTo>
                  <a:lnTo>
                    <a:pt x="608" y="109"/>
                  </a:lnTo>
                  <a:lnTo>
                    <a:pt x="609" y="109"/>
                  </a:lnTo>
                  <a:lnTo>
                    <a:pt x="610" y="109"/>
                  </a:lnTo>
                  <a:lnTo>
                    <a:pt x="610" y="108"/>
                  </a:lnTo>
                  <a:lnTo>
                    <a:pt x="612" y="107"/>
                  </a:lnTo>
                  <a:lnTo>
                    <a:pt x="612" y="105"/>
                  </a:lnTo>
                  <a:lnTo>
                    <a:pt x="612" y="104"/>
                  </a:lnTo>
                  <a:lnTo>
                    <a:pt x="614" y="104"/>
                  </a:lnTo>
                  <a:lnTo>
                    <a:pt x="620" y="107"/>
                  </a:lnTo>
                  <a:lnTo>
                    <a:pt x="622" y="105"/>
                  </a:lnTo>
                  <a:lnTo>
                    <a:pt x="622" y="103"/>
                  </a:lnTo>
                  <a:lnTo>
                    <a:pt x="622" y="100"/>
                  </a:lnTo>
                  <a:lnTo>
                    <a:pt x="622" y="94"/>
                  </a:lnTo>
                  <a:lnTo>
                    <a:pt x="622" y="91"/>
                  </a:lnTo>
                  <a:lnTo>
                    <a:pt x="624" y="90"/>
                  </a:lnTo>
                  <a:lnTo>
                    <a:pt x="625" y="87"/>
                  </a:lnTo>
                  <a:lnTo>
                    <a:pt x="626" y="87"/>
                  </a:lnTo>
                  <a:lnTo>
                    <a:pt x="629" y="88"/>
                  </a:lnTo>
                  <a:lnTo>
                    <a:pt x="630" y="88"/>
                  </a:lnTo>
                  <a:lnTo>
                    <a:pt x="633" y="88"/>
                  </a:lnTo>
                  <a:lnTo>
                    <a:pt x="634" y="90"/>
                  </a:lnTo>
                  <a:lnTo>
                    <a:pt x="635" y="91"/>
                  </a:lnTo>
                  <a:lnTo>
                    <a:pt x="637" y="90"/>
                  </a:lnTo>
                  <a:lnTo>
                    <a:pt x="638" y="90"/>
                  </a:lnTo>
                  <a:lnTo>
                    <a:pt x="642" y="90"/>
                  </a:lnTo>
                  <a:lnTo>
                    <a:pt x="643" y="90"/>
                  </a:lnTo>
                  <a:lnTo>
                    <a:pt x="643" y="91"/>
                  </a:lnTo>
                  <a:lnTo>
                    <a:pt x="643" y="92"/>
                  </a:lnTo>
                  <a:lnTo>
                    <a:pt x="645" y="94"/>
                  </a:lnTo>
                  <a:lnTo>
                    <a:pt x="646" y="94"/>
                  </a:lnTo>
                  <a:lnTo>
                    <a:pt x="647" y="92"/>
                  </a:lnTo>
                  <a:lnTo>
                    <a:pt x="649" y="91"/>
                  </a:lnTo>
                  <a:lnTo>
                    <a:pt x="649" y="88"/>
                  </a:lnTo>
                  <a:lnTo>
                    <a:pt x="650" y="87"/>
                  </a:lnTo>
                  <a:lnTo>
                    <a:pt x="651" y="86"/>
                  </a:lnTo>
                  <a:lnTo>
                    <a:pt x="653" y="86"/>
                  </a:lnTo>
                  <a:lnTo>
                    <a:pt x="654" y="84"/>
                  </a:lnTo>
                  <a:lnTo>
                    <a:pt x="655" y="86"/>
                  </a:lnTo>
                  <a:lnTo>
                    <a:pt x="657" y="87"/>
                  </a:lnTo>
                  <a:lnTo>
                    <a:pt x="658" y="88"/>
                  </a:lnTo>
                  <a:lnTo>
                    <a:pt x="658" y="90"/>
                  </a:lnTo>
                  <a:lnTo>
                    <a:pt x="658" y="91"/>
                  </a:lnTo>
                  <a:lnTo>
                    <a:pt x="659" y="92"/>
                  </a:lnTo>
                  <a:lnTo>
                    <a:pt x="667" y="92"/>
                  </a:lnTo>
                  <a:lnTo>
                    <a:pt x="670" y="94"/>
                  </a:lnTo>
                  <a:lnTo>
                    <a:pt x="671" y="95"/>
                  </a:lnTo>
                  <a:lnTo>
                    <a:pt x="671" y="99"/>
                  </a:lnTo>
                  <a:lnTo>
                    <a:pt x="671" y="100"/>
                  </a:lnTo>
                  <a:lnTo>
                    <a:pt x="671" y="101"/>
                  </a:lnTo>
                  <a:lnTo>
                    <a:pt x="670" y="103"/>
                  </a:lnTo>
                  <a:lnTo>
                    <a:pt x="668" y="104"/>
                  </a:lnTo>
                  <a:lnTo>
                    <a:pt x="668" y="105"/>
                  </a:lnTo>
                  <a:lnTo>
                    <a:pt x="668" y="107"/>
                  </a:lnTo>
                  <a:lnTo>
                    <a:pt x="668" y="108"/>
                  </a:lnTo>
                  <a:lnTo>
                    <a:pt x="670" y="109"/>
                  </a:lnTo>
                  <a:lnTo>
                    <a:pt x="671" y="109"/>
                  </a:lnTo>
                  <a:lnTo>
                    <a:pt x="674" y="109"/>
                  </a:lnTo>
                  <a:lnTo>
                    <a:pt x="674" y="111"/>
                  </a:lnTo>
                  <a:lnTo>
                    <a:pt x="674" y="113"/>
                  </a:lnTo>
                  <a:lnTo>
                    <a:pt x="674" y="115"/>
                  </a:lnTo>
                  <a:lnTo>
                    <a:pt x="675" y="116"/>
                  </a:lnTo>
                  <a:lnTo>
                    <a:pt x="675" y="116"/>
                  </a:lnTo>
                  <a:lnTo>
                    <a:pt x="676" y="116"/>
                  </a:lnTo>
                  <a:lnTo>
                    <a:pt x="679" y="116"/>
                  </a:lnTo>
                  <a:lnTo>
                    <a:pt x="680" y="117"/>
                  </a:lnTo>
                  <a:lnTo>
                    <a:pt x="680" y="120"/>
                  </a:lnTo>
                  <a:lnTo>
                    <a:pt x="682" y="121"/>
                  </a:lnTo>
                  <a:lnTo>
                    <a:pt x="683" y="123"/>
                  </a:lnTo>
                  <a:lnTo>
                    <a:pt x="687" y="125"/>
                  </a:lnTo>
                  <a:lnTo>
                    <a:pt x="689" y="125"/>
                  </a:lnTo>
                  <a:lnTo>
                    <a:pt x="704" y="126"/>
                  </a:lnTo>
                  <a:lnTo>
                    <a:pt x="705" y="126"/>
                  </a:lnTo>
                  <a:lnTo>
                    <a:pt x="707" y="128"/>
                  </a:lnTo>
                  <a:lnTo>
                    <a:pt x="707" y="129"/>
                  </a:lnTo>
                  <a:lnTo>
                    <a:pt x="707" y="130"/>
                  </a:lnTo>
                  <a:lnTo>
                    <a:pt x="708" y="130"/>
                  </a:lnTo>
                  <a:lnTo>
                    <a:pt x="709" y="130"/>
                  </a:lnTo>
                  <a:lnTo>
                    <a:pt x="714" y="129"/>
                  </a:lnTo>
                  <a:lnTo>
                    <a:pt x="717" y="129"/>
                  </a:lnTo>
                  <a:lnTo>
                    <a:pt x="720" y="130"/>
                  </a:lnTo>
                  <a:lnTo>
                    <a:pt x="721" y="132"/>
                  </a:lnTo>
                  <a:lnTo>
                    <a:pt x="724" y="133"/>
                  </a:lnTo>
                  <a:lnTo>
                    <a:pt x="724" y="134"/>
                  </a:lnTo>
                  <a:lnTo>
                    <a:pt x="724" y="137"/>
                  </a:lnTo>
                  <a:lnTo>
                    <a:pt x="722" y="137"/>
                  </a:lnTo>
                  <a:lnTo>
                    <a:pt x="720" y="137"/>
                  </a:lnTo>
                  <a:lnTo>
                    <a:pt x="718" y="138"/>
                  </a:lnTo>
                  <a:lnTo>
                    <a:pt x="718" y="140"/>
                  </a:lnTo>
                  <a:lnTo>
                    <a:pt x="718" y="141"/>
                  </a:lnTo>
                  <a:lnTo>
                    <a:pt x="722" y="144"/>
                  </a:lnTo>
                  <a:lnTo>
                    <a:pt x="724" y="142"/>
                  </a:lnTo>
                  <a:lnTo>
                    <a:pt x="726" y="141"/>
                  </a:lnTo>
                  <a:lnTo>
                    <a:pt x="728" y="140"/>
                  </a:lnTo>
                  <a:lnTo>
                    <a:pt x="730" y="138"/>
                  </a:lnTo>
                  <a:lnTo>
                    <a:pt x="734" y="138"/>
                  </a:lnTo>
                  <a:lnTo>
                    <a:pt x="737" y="138"/>
                  </a:lnTo>
                  <a:lnTo>
                    <a:pt x="738" y="136"/>
                  </a:lnTo>
                  <a:lnTo>
                    <a:pt x="739" y="130"/>
                  </a:lnTo>
                  <a:lnTo>
                    <a:pt x="741" y="129"/>
                  </a:lnTo>
                  <a:lnTo>
                    <a:pt x="742" y="126"/>
                  </a:lnTo>
                  <a:lnTo>
                    <a:pt x="743" y="125"/>
                  </a:lnTo>
                  <a:lnTo>
                    <a:pt x="743" y="125"/>
                  </a:lnTo>
                  <a:lnTo>
                    <a:pt x="743" y="123"/>
                  </a:lnTo>
                  <a:lnTo>
                    <a:pt x="743" y="120"/>
                  </a:lnTo>
                  <a:lnTo>
                    <a:pt x="743" y="119"/>
                  </a:lnTo>
                  <a:lnTo>
                    <a:pt x="746" y="112"/>
                  </a:lnTo>
                  <a:lnTo>
                    <a:pt x="747" y="111"/>
                  </a:lnTo>
                  <a:lnTo>
                    <a:pt x="750" y="111"/>
                  </a:lnTo>
                  <a:lnTo>
                    <a:pt x="753" y="111"/>
                  </a:lnTo>
                  <a:lnTo>
                    <a:pt x="757" y="111"/>
                  </a:lnTo>
                  <a:lnTo>
                    <a:pt x="757" y="115"/>
                  </a:lnTo>
                  <a:lnTo>
                    <a:pt x="757" y="117"/>
                  </a:lnTo>
                  <a:lnTo>
                    <a:pt x="758" y="120"/>
                  </a:lnTo>
                  <a:lnTo>
                    <a:pt x="761" y="123"/>
                  </a:lnTo>
                  <a:lnTo>
                    <a:pt x="762" y="124"/>
                  </a:lnTo>
                  <a:lnTo>
                    <a:pt x="766" y="125"/>
                  </a:lnTo>
                  <a:lnTo>
                    <a:pt x="788" y="128"/>
                  </a:lnTo>
                  <a:lnTo>
                    <a:pt x="793" y="126"/>
                  </a:lnTo>
                  <a:lnTo>
                    <a:pt x="809" y="123"/>
                  </a:lnTo>
                  <a:lnTo>
                    <a:pt x="825" y="117"/>
                  </a:lnTo>
                  <a:lnTo>
                    <a:pt x="826" y="115"/>
                  </a:lnTo>
                  <a:lnTo>
                    <a:pt x="828" y="112"/>
                  </a:lnTo>
                  <a:lnTo>
                    <a:pt x="829" y="108"/>
                  </a:lnTo>
                  <a:lnTo>
                    <a:pt x="829" y="100"/>
                  </a:lnTo>
                  <a:lnTo>
                    <a:pt x="830" y="97"/>
                  </a:lnTo>
                  <a:lnTo>
                    <a:pt x="833" y="83"/>
                  </a:lnTo>
                  <a:lnTo>
                    <a:pt x="833" y="79"/>
                  </a:lnTo>
                  <a:lnTo>
                    <a:pt x="834" y="76"/>
                  </a:lnTo>
                  <a:lnTo>
                    <a:pt x="837" y="75"/>
                  </a:lnTo>
                  <a:lnTo>
                    <a:pt x="841" y="75"/>
                  </a:lnTo>
                  <a:lnTo>
                    <a:pt x="840" y="74"/>
                  </a:lnTo>
                  <a:lnTo>
                    <a:pt x="836" y="72"/>
                  </a:lnTo>
                  <a:lnTo>
                    <a:pt x="834" y="71"/>
                  </a:lnTo>
                  <a:lnTo>
                    <a:pt x="833" y="69"/>
                  </a:lnTo>
                  <a:lnTo>
                    <a:pt x="832" y="62"/>
                  </a:lnTo>
                  <a:lnTo>
                    <a:pt x="830" y="61"/>
                  </a:lnTo>
                  <a:lnTo>
                    <a:pt x="829" y="59"/>
                  </a:lnTo>
                  <a:lnTo>
                    <a:pt x="826" y="58"/>
                  </a:lnTo>
                  <a:lnTo>
                    <a:pt x="824" y="57"/>
                  </a:lnTo>
                  <a:lnTo>
                    <a:pt x="822" y="57"/>
                  </a:lnTo>
                  <a:lnTo>
                    <a:pt x="821" y="58"/>
                  </a:lnTo>
                  <a:lnTo>
                    <a:pt x="820" y="58"/>
                  </a:lnTo>
                  <a:lnTo>
                    <a:pt x="818" y="57"/>
                  </a:lnTo>
                  <a:lnTo>
                    <a:pt x="817" y="57"/>
                  </a:lnTo>
                  <a:lnTo>
                    <a:pt x="813" y="57"/>
                  </a:lnTo>
                  <a:lnTo>
                    <a:pt x="812" y="57"/>
                  </a:lnTo>
                  <a:lnTo>
                    <a:pt x="809" y="55"/>
                  </a:lnTo>
                  <a:lnTo>
                    <a:pt x="808" y="55"/>
                  </a:lnTo>
                  <a:lnTo>
                    <a:pt x="807" y="55"/>
                  </a:lnTo>
                  <a:lnTo>
                    <a:pt x="805" y="55"/>
                  </a:lnTo>
                  <a:lnTo>
                    <a:pt x="804" y="55"/>
                  </a:lnTo>
                  <a:lnTo>
                    <a:pt x="804" y="54"/>
                  </a:lnTo>
                  <a:lnTo>
                    <a:pt x="801" y="51"/>
                  </a:lnTo>
                  <a:lnTo>
                    <a:pt x="801" y="49"/>
                  </a:lnTo>
                  <a:lnTo>
                    <a:pt x="801" y="47"/>
                  </a:lnTo>
                  <a:lnTo>
                    <a:pt x="801" y="45"/>
                  </a:lnTo>
                  <a:lnTo>
                    <a:pt x="801" y="43"/>
                  </a:lnTo>
                  <a:lnTo>
                    <a:pt x="800" y="43"/>
                  </a:lnTo>
                  <a:lnTo>
                    <a:pt x="776" y="42"/>
                  </a:lnTo>
                  <a:lnTo>
                    <a:pt x="775" y="41"/>
                  </a:lnTo>
                  <a:lnTo>
                    <a:pt x="775" y="40"/>
                  </a:lnTo>
                  <a:lnTo>
                    <a:pt x="770" y="38"/>
                  </a:lnTo>
                  <a:lnTo>
                    <a:pt x="768" y="37"/>
                  </a:lnTo>
                  <a:lnTo>
                    <a:pt x="768" y="36"/>
                  </a:lnTo>
                  <a:lnTo>
                    <a:pt x="770" y="34"/>
                  </a:lnTo>
                  <a:lnTo>
                    <a:pt x="771" y="33"/>
                  </a:lnTo>
                  <a:lnTo>
                    <a:pt x="772" y="32"/>
                  </a:lnTo>
                  <a:lnTo>
                    <a:pt x="772" y="30"/>
                  </a:lnTo>
                  <a:lnTo>
                    <a:pt x="772" y="30"/>
                  </a:lnTo>
                  <a:lnTo>
                    <a:pt x="774" y="30"/>
                  </a:lnTo>
                  <a:lnTo>
                    <a:pt x="774" y="29"/>
                  </a:lnTo>
                  <a:lnTo>
                    <a:pt x="775" y="28"/>
                  </a:lnTo>
                  <a:lnTo>
                    <a:pt x="772" y="26"/>
                  </a:lnTo>
                  <a:lnTo>
                    <a:pt x="764" y="24"/>
                  </a:lnTo>
                  <a:lnTo>
                    <a:pt x="758" y="20"/>
                  </a:lnTo>
                  <a:lnTo>
                    <a:pt x="757" y="18"/>
                  </a:lnTo>
                  <a:lnTo>
                    <a:pt x="755" y="20"/>
                  </a:lnTo>
                  <a:lnTo>
                    <a:pt x="755" y="21"/>
                  </a:lnTo>
                  <a:lnTo>
                    <a:pt x="754" y="21"/>
                  </a:lnTo>
                  <a:lnTo>
                    <a:pt x="751" y="21"/>
                  </a:lnTo>
                  <a:lnTo>
                    <a:pt x="750" y="20"/>
                  </a:lnTo>
                  <a:lnTo>
                    <a:pt x="747" y="15"/>
                  </a:lnTo>
                  <a:lnTo>
                    <a:pt x="747" y="13"/>
                  </a:lnTo>
                  <a:lnTo>
                    <a:pt x="747" y="11"/>
                  </a:lnTo>
                  <a:lnTo>
                    <a:pt x="749" y="9"/>
                  </a:lnTo>
                  <a:lnTo>
                    <a:pt x="750" y="9"/>
                  </a:lnTo>
                  <a:lnTo>
                    <a:pt x="759" y="9"/>
                  </a:lnTo>
                  <a:lnTo>
                    <a:pt x="768" y="0"/>
                  </a:lnTo>
                  <a:lnTo>
                    <a:pt x="874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4" name="Freeform 120">
              <a:extLst>
                <a:ext uri="{FF2B5EF4-FFF2-40B4-BE49-F238E27FC236}">
                  <a16:creationId xmlns:a16="http://schemas.microsoft.com/office/drawing/2014/main" id="{C30CB5A7-5FA5-4AC8-E155-E516A1FDAE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40489" y="957094"/>
              <a:ext cx="2043415" cy="1096014"/>
            </a:xfrm>
            <a:custGeom>
              <a:avLst/>
              <a:gdLst>
                <a:gd name="T0" fmla="*/ 20 w 1650"/>
                <a:gd name="T1" fmla="*/ 0 h 885"/>
                <a:gd name="T2" fmla="*/ 1610 w 1650"/>
                <a:gd name="T3" fmla="*/ 47 h 885"/>
                <a:gd name="T4" fmla="*/ 1597 w 1650"/>
                <a:gd name="T5" fmla="*/ 128 h 885"/>
                <a:gd name="T6" fmla="*/ 1526 w 1650"/>
                <a:gd name="T7" fmla="*/ 129 h 885"/>
                <a:gd name="T8" fmla="*/ 1467 w 1650"/>
                <a:gd name="T9" fmla="*/ 90 h 885"/>
                <a:gd name="T10" fmla="*/ 1419 w 1650"/>
                <a:gd name="T11" fmla="*/ 109 h 885"/>
                <a:gd name="T12" fmla="*/ 1364 w 1650"/>
                <a:gd name="T13" fmla="*/ 92 h 885"/>
                <a:gd name="T14" fmla="*/ 1285 w 1650"/>
                <a:gd name="T15" fmla="*/ 116 h 885"/>
                <a:gd name="T16" fmla="*/ 1251 w 1650"/>
                <a:gd name="T17" fmla="*/ 138 h 885"/>
                <a:gd name="T18" fmla="*/ 1205 w 1650"/>
                <a:gd name="T19" fmla="*/ 76 h 885"/>
                <a:gd name="T20" fmla="*/ 1157 w 1650"/>
                <a:gd name="T21" fmla="*/ 53 h 885"/>
                <a:gd name="T22" fmla="*/ 1105 w 1650"/>
                <a:gd name="T23" fmla="*/ 38 h 885"/>
                <a:gd name="T24" fmla="*/ 1055 w 1650"/>
                <a:gd name="T25" fmla="*/ 37 h 885"/>
                <a:gd name="T26" fmla="*/ 1024 w 1650"/>
                <a:gd name="T27" fmla="*/ 62 h 885"/>
                <a:gd name="T28" fmla="*/ 924 w 1650"/>
                <a:gd name="T29" fmla="*/ 130 h 885"/>
                <a:gd name="T30" fmla="*/ 898 w 1650"/>
                <a:gd name="T31" fmla="*/ 180 h 885"/>
                <a:gd name="T32" fmla="*/ 855 w 1650"/>
                <a:gd name="T33" fmla="*/ 179 h 885"/>
                <a:gd name="T34" fmla="*/ 847 w 1650"/>
                <a:gd name="T35" fmla="*/ 346 h 885"/>
                <a:gd name="T36" fmla="*/ 945 w 1650"/>
                <a:gd name="T37" fmla="*/ 458 h 885"/>
                <a:gd name="T38" fmla="*/ 961 w 1650"/>
                <a:gd name="T39" fmla="*/ 494 h 885"/>
                <a:gd name="T40" fmla="*/ 943 w 1650"/>
                <a:gd name="T41" fmla="*/ 506 h 885"/>
                <a:gd name="T42" fmla="*/ 930 w 1650"/>
                <a:gd name="T43" fmla="*/ 519 h 885"/>
                <a:gd name="T44" fmla="*/ 913 w 1650"/>
                <a:gd name="T45" fmla="*/ 527 h 885"/>
                <a:gd name="T46" fmla="*/ 884 w 1650"/>
                <a:gd name="T47" fmla="*/ 539 h 885"/>
                <a:gd name="T48" fmla="*/ 872 w 1650"/>
                <a:gd name="T49" fmla="*/ 551 h 885"/>
                <a:gd name="T50" fmla="*/ 865 w 1650"/>
                <a:gd name="T51" fmla="*/ 551 h 885"/>
                <a:gd name="T52" fmla="*/ 843 w 1650"/>
                <a:gd name="T53" fmla="*/ 601 h 885"/>
                <a:gd name="T54" fmla="*/ 822 w 1650"/>
                <a:gd name="T55" fmla="*/ 640 h 885"/>
                <a:gd name="T56" fmla="*/ 865 w 1650"/>
                <a:gd name="T57" fmla="*/ 690 h 885"/>
                <a:gd name="T58" fmla="*/ 873 w 1650"/>
                <a:gd name="T59" fmla="*/ 681 h 885"/>
                <a:gd name="T60" fmla="*/ 872 w 1650"/>
                <a:gd name="T61" fmla="*/ 757 h 885"/>
                <a:gd name="T62" fmla="*/ 903 w 1650"/>
                <a:gd name="T63" fmla="*/ 861 h 885"/>
                <a:gd name="T64" fmla="*/ 848 w 1650"/>
                <a:gd name="T65" fmla="*/ 864 h 885"/>
                <a:gd name="T66" fmla="*/ 809 w 1650"/>
                <a:gd name="T67" fmla="*/ 832 h 885"/>
                <a:gd name="T68" fmla="*/ 744 w 1650"/>
                <a:gd name="T69" fmla="*/ 785 h 885"/>
                <a:gd name="T70" fmla="*/ 672 w 1650"/>
                <a:gd name="T71" fmla="*/ 780 h 885"/>
                <a:gd name="T72" fmla="*/ 606 w 1650"/>
                <a:gd name="T73" fmla="*/ 736 h 885"/>
                <a:gd name="T74" fmla="*/ 524 w 1650"/>
                <a:gd name="T75" fmla="*/ 723 h 885"/>
                <a:gd name="T76" fmla="*/ 429 w 1650"/>
                <a:gd name="T77" fmla="*/ 701 h 885"/>
                <a:gd name="T78" fmla="*/ 335 w 1650"/>
                <a:gd name="T79" fmla="*/ 626 h 885"/>
                <a:gd name="T80" fmla="*/ 290 w 1650"/>
                <a:gd name="T81" fmla="*/ 595 h 885"/>
                <a:gd name="T82" fmla="*/ 271 w 1650"/>
                <a:gd name="T83" fmla="*/ 568 h 885"/>
                <a:gd name="T84" fmla="*/ 292 w 1650"/>
                <a:gd name="T85" fmla="*/ 576 h 885"/>
                <a:gd name="T86" fmla="*/ 323 w 1650"/>
                <a:gd name="T87" fmla="*/ 572 h 885"/>
                <a:gd name="T88" fmla="*/ 319 w 1650"/>
                <a:gd name="T89" fmla="*/ 553 h 885"/>
                <a:gd name="T90" fmla="*/ 344 w 1650"/>
                <a:gd name="T91" fmla="*/ 511 h 885"/>
                <a:gd name="T92" fmla="*/ 358 w 1650"/>
                <a:gd name="T93" fmla="*/ 508 h 885"/>
                <a:gd name="T94" fmla="*/ 324 w 1650"/>
                <a:gd name="T95" fmla="*/ 462 h 885"/>
                <a:gd name="T96" fmla="*/ 362 w 1650"/>
                <a:gd name="T97" fmla="*/ 449 h 885"/>
                <a:gd name="T98" fmla="*/ 408 w 1650"/>
                <a:gd name="T99" fmla="*/ 424 h 885"/>
                <a:gd name="T100" fmla="*/ 365 w 1650"/>
                <a:gd name="T101" fmla="*/ 424 h 885"/>
                <a:gd name="T102" fmla="*/ 350 w 1650"/>
                <a:gd name="T103" fmla="*/ 411 h 885"/>
                <a:gd name="T104" fmla="*/ 425 w 1650"/>
                <a:gd name="T105" fmla="*/ 367 h 885"/>
                <a:gd name="T106" fmla="*/ 444 w 1650"/>
                <a:gd name="T107" fmla="*/ 321 h 885"/>
                <a:gd name="T108" fmla="*/ 437 w 1650"/>
                <a:gd name="T109" fmla="*/ 279 h 885"/>
                <a:gd name="T110" fmla="*/ 456 w 1650"/>
                <a:gd name="T111" fmla="*/ 220 h 885"/>
                <a:gd name="T112" fmla="*/ 379 w 1650"/>
                <a:gd name="T113" fmla="*/ 194 h 885"/>
                <a:gd name="T114" fmla="*/ 323 w 1650"/>
                <a:gd name="T115" fmla="*/ 178 h 885"/>
                <a:gd name="T116" fmla="*/ 253 w 1650"/>
                <a:gd name="T117" fmla="*/ 158 h 885"/>
                <a:gd name="T118" fmla="*/ 192 w 1650"/>
                <a:gd name="T119" fmla="*/ 130 h 885"/>
                <a:gd name="T120" fmla="*/ 179 w 1650"/>
                <a:gd name="T121" fmla="*/ 90 h 885"/>
                <a:gd name="T122" fmla="*/ 127 w 1650"/>
                <a:gd name="T123" fmla="*/ 62 h 885"/>
                <a:gd name="T124" fmla="*/ 123 w 1650"/>
                <a:gd name="T125" fmla="*/ 13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50" h="885">
                  <a:moveTo>
                    <a:pt x="884" y="673"/>
                  </a:moveTo>
                  <a:lnTo>
                    <a:pt x="885" y="673"/>
                  </a:lnTo>
                  <a:lnTo>
                    <a:pt x="885" y="674"/>
                  </a:lnTo>
                  <a:lnTo>
                    <a:pt x="880" y="678"/>
                  </a:lnTo>
                  <a:lnTo>
                    <a:pt x="877" y="678"/>
                  </a:lnTo>
                  <a:lnTo>
                    <a:pt x="876" y="678"/>
                  </a:lnTo>
                  <a:lnTo>
                    <a:pt x="876" y="677"/>
                  </a:lnTo>
                  <a:lnTo>
                    <a:pt x="874" y="677"/>
                  </a:lnTo>
                  <a:lnTo>
                    <a:pt x="873" y="677"/>
                  </a:lnTo>
                  <a:lnTo>
                    <a:pt x="872" y="676"/>
                  </a:lnTo>
                  <a:lnTo>
                    <a:pt x="873" y="674"/>
                  </a:lnTo>
                  <a:lnTo>
                    <a:pt x="874" y="673"/>
                  </a:lnTo>
                  <a:lnTo>
                    <a:pt x="881" y="673"/>
                  </a:lnTo>
                  <a:lnTo>
                    <a:pt x="882" y="673"/>
                  </a:lnTo>
                  <a:lnTo>
                    <a:pt x="884" y="673"/>
                  </a:lnTo>
                  <a:close/>
                  <a:moveTo>
                    <a:pt x="893" y="560"/>
                  </a:moveTo>
                  <a:lnTo>
                    <a:pt x="892" y="560"/>
                  </a:lnTo>
                  <a:lnTo>
                    <a:pt x="890" y="558"/>
                  </a:lnTo>
                  <a:lnTo>
                    <a:pt x="889" y="556"/>
                  </a:lnTo>
                  <a:lnTo>
                    <a:pt x="888" y="553"/>
                  </a:lnTo>
                  <a:lnTo>
                    <a:pt x="888" y="551"/>
                  </a:lnTo>
                  <a:lnTo>
                    <a:pt x="888" y="549"/>
                  </a:lnTo>
                  <a:lnTo>
                    <a:pt x="888" y="548"/>
                  </a:lnTo>
                  <a:lnTo>
                    <a:pt x="888" y="547"/>
                  </a:lnTo>
                  <a:lnTo>
                    <a:pt x="888" y="545"/>
                  </a:lnTo>
                  <a:lnTo>
                    <a:pt x="889" y="545"/>
                  </a:lnTo>
                  <a:lnTo>
                    <a:pt x="889" y="544"/>
                  </a:lnTo>
                  <a:lnTo>
                    <a:pt x="890" y="544"/>
                  </a:lnTo>
                  <a:lnTo>
                    <a:pt x="890" y="545"/>
                  </a:lnTo>
                  <a:lnTo>
                    <a:pt x="890" y="547"/>
                  </a:lnTo>
                  <a:lnTo>
                    <a:pt x="892" y="549"/>
                  </a:lnTo>
                  <a:lnTo>
                    <a:pt x="892" y="551"/>
                  </a:lnTo>
                  <a:lnTo>
                    <a:pt x="892" y="552"/>
                  </a:lnTo>
                  <a:lnTo>
                    <a:pt x="892" y="553"/>
                  </a:lnTo>
                  <a:lnTo>
                    <a:pt x="893" y="555"/>
                  </a:lnTo>
                  <a:lnTo>
                    <a:pt x="893" y="558"/>
                  </a:lnTo>
                  <a:lnTo>
                    <a:pt x="893" y="560"/>
                  </a:lnTo>
                  <a:close/>
                  <a:moveTo>
                    <a:pt x="20" y="0"/>
                  </a:moveTo>
                  <a:lnTo>
                    <a:pt x="12" y="4"/>
                  </a:lnTo>
                  <a:lnTo>
                    <a:pt x="11" y="4"/>
                  </a:lnTo>
                  <a:lnTo>
                    <a:pt x="7" y="4"/>
                  </a:lnTo>
                  <a:lnTo>
                    <a:pt x="5" y="4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20" y="0"/>
                  </a:lnTo>
                  <a:close/>
                  <a:moveTo>
                    <a:pt x="1556" y="15"/>
                  </a:moveTo>
                  <a:lnTo>
                    <a:pt x="1559" y="20"/>
                  </a:lnTo>
                  <a:lnTo>
                    <a:pt x="1560" y="21"/>
                  </a:lnTo>
                  <a:lnTo>
                    <a:pt x="1563" y="21"/>
                  </a:lnTo>
                  <a:lnTo>
                    <a:pt x="1564" y="21"/>
                  </a:lnTo>
                  <a:lnTo>
                    <a:pt x="1564" y="20"/>
                  </a:lnTo>
                  <a:lnTo>
                    <a:pt x="1566" y="18"/>
                  </a:lnTo>
                  <a:lnTo>
                    <a:pt x="1567" y="20"/>
                  </a:lnTo>
                  <a:lnTo>
                    <a:pt x="1573" y="24"/>
                  </a:lnTo>
                  <a:lnTo>
                    <a:pt x="1581" y="26"/>
                  </a:lnTo>
                  <a:lnTo>
                    <a:pt x="1584" y="28"/>
                  </a:lnTo>
                  <a:lnTo>
                    <a:pt x="1583" y="29"/>
                  </a:lnTo>
                  <a:lnTo>
                    <a:pt x="1583" y="30"/>
                  </a:lnTo>
                  <a:lnTo>
                    <a:pt x="1581" y="30"/>
                  </a:lnTo>
                  <a:lnTo>
                    <a:pt x="1581" y="30"/>
                  </a:lnTo>
                  <a:lnTo>
                    <a:pt x="1581" y="32"/>
                  </a:lnTo>
                  <a:lnTo>
                    <a:pt x="1580" y="33"/>
                  </a:lnTo>
                  <a:lnTo>
                    <a:pt x="1579" y="34"/>
                  </a:lnTo>
                  <a:lnTo>
                    <a:pt x="1577" y="36"/>
                  </a:lnTo>
                  <a:lnTo>
                    <a:pt x="1577" y="37"/>
                  </a:lnTo>
                  <a:lnTo>
                    <a:pt x="1579" y="38"/>
                  </a:lnTo>
                  <a:lnTo>
                    <a:pt x="1584" y="40"/>
                  </a:lnTo>
                  <a:lnTo>
                    <a:pt x="1584" y="41"/>
                  </a:lnTo>
                  <a:lnTo>
                    <a:pt x="1585" y="42"/>
                  </a:lnTo>
                  <a:lnTo>
                    <a:pt x="1609" y="43"/>
                  </a:lnTo>
                  <a:lnTo>
                    <a:pt x="1610" y="43"/>
                  </a:lnTo>
                  <a:lnTo>
                    <a:pt x="1610" y="45"/>
                  </a:lnTo>
                  <a:lnTo>
                    <a:pt x="1610" y="47"/>
                  </a:lnTo>
                  <a:lnTo>
                    <a:pt x="1610" y="49"/>
                  </a:lnTo>
                  <a:lnTo>
                    <a:pt x="1610" y="51"/>
                  </a:lnTo>
                  <a:lnTo>
                    <a:pt x="1613" y="54"/>
                  </a:lnTo>
                  <a:lnTo>
                    <a:pt x="1613" y="55"/>
                  </a:lnTo>
                  <a:lnTo>
                    <a:pt x="1614" y="55"/>
                  </a:lnTo>
                  <a:lnTo>
                    <a:pt x="1616" y="55"/>
                  </a:lnTo>
                  <a:lnTo>
                    <a:pt x="1617" y="55"/>
                  </a:lnTo>
                  <a:lnTo>
                    <a:pt x="1618" y="55"/>
                  </a:lnTo>
                  <a:lnTo>
                    <a:pt x="1621" y="57"/>
                  </a:lnTo>
                  <a:lnTo>
                    <a:pt x="1622" y="57"/>
                  </a:lnTo>
                  <a:lnTo>
                    <a:pt x="1626" y="57"/>
                  </a:lnTo>
                  <a:lnTo>
                    <a:pt x="1627" y="57"/>
                  </a:lnTo>
                  <a:lnTo>
                    <a:pt x="1629" y="58"/>
                  </a:lnTo>
                  <a:lnTo>
                    <a:pt x="1630" y="58"/>
                  </a:lnTo>
                  <a:lnTo>
                    <a:pt x="1631" y="57"/>
                  </a:lnTo>
                  <a:lnTo>
                    <a:pt x="1633" y="57"/>
                  </a:lnTo>
                  <a:lnTo>
                    <a:pt x="1635" y="58"/>
                  </a:lnTo>
                  <a:lnTo>
                    <a:pt x="1638" y="59"/>
                  </a:lnTo>
                  <a:lnTo>
                    <a:pt x="1639" y="61"/>
                  </a:lnTo>
                  <a:lnTo>
                    <a:pt x="1641" y="62"/>
                  </a:lnTo>
                  <a:lnTo>
                    <a:pt x="1642" y="69"/>
                  </a:lnTo>
                  <a:lnTo>
                    <a:pt x="1643" y="71"/>
                  </a:lnTo>
                  <a:lnTo>
                    <a:pt x="1645" y="72"/>
                  </a:lnTo>
                  <a:lnTo>
                    <a:pt x="1649" y="74"/>
                  </a:lnTo>
                  <a:lnTo>
                    <a:pt x="1650" y="75"/>
                  </a:lnTo>
                  <a:lnTo>
                    <a:pt x="1646" y="75"/>
                  </a:lnTo>
                  <a:lnTo>
                    <a:pt x="1643" y="76"/>
                  </a:lnTo>
                  <a:lnTo>
                    <a:pt x="1642" y="79"/>
                  </a:lnTo>
                  <a:lnTo>
                    <a:pt x="1642" y="83"/>
                  </a:lnTo>
                  <a:lnTo>
                    <a:pt x="1639" y="97"/>
                  </a:lnTo>
                  <a:lnTo>
                    <a:pt x="1638" y="100"/>
                  </a:lnTo>
                  <a:lnTo>
                    <a:pt x="1638" y="108"/>
                  </a:lnTo>
                  <a:lnTo>
                    <a:pt x="1637" y="112"/>
                  </a:lnTo>
                  <a:lnTo>
                    <a:pt x="1635" y="115"/>
                  </a:lnTo>
                  <a:lnTo>
                    <a:pt x="1634" y="117"/>
                  </a:lnTo>
                  <a:lnTo>
                    <a:pt x="1618" y="123"/>
                  </a:lnTo>
                  <a:lnTo>
                    <a:pt x="1602" y="126"/>
                  </a:lnTo>
                  <a:lnTo>
                    <a:pt x="1597" y="128"/>
                  </a:lnTo>
                  <a:lnTo>
                    <a:pt x="1575" y="125"/>
                  </a:lnTo>
                  <a:lnTo>
                    <a:pt x="1571" y="124"/>
                  </a:lnTo>
                  <a:lnTo>
                    <a:pt x="1570" y="123"/>
                  </a:lnTo>
                  <a:lnTo>
                    <a:pt x="1567" y="120"/>
                  </a:lnTo>
                  <a:lnTo>
                    <a:pt x="1566" y="117"/>
                  </a:lnTo>
                  <a:lnTo>
                    <a:pt x="1566" y="115"/>
                  </a:lnTo>
                  <a:lnTo>
                    <a:pt x="1566" y="111"/>
                  </a:lnTo>
                  <a:lnTo>
                    <a:pt x="1562" y="111"/>
                  </a:lnTo>
                  <a:lnTo>
                    <a:pt x="1559" y="111"/>
                  </a:lnTo>
                  <a:lnTo>
                    <a:pt x="1556" y="111"/>
                  </a:lnTo>
                  <a:lnTo>
                    <a:pt x="1555" y="112"/>
                  </a:lnTo>
                  <a:lnTo>
                    <a:pt x="1552" y="119"/>
                  </a:lnTo>
                  <a:lnTo>
                    <a:pt x="1552" y="120"/>
                  </a:lnTo>
                  <a:lnTo>
                    <a:pt x="1552" y="123"/>
                  </a:lnTo>
                  <a:lnTo>
                    <a:pt x="1552" y="125"/>
                  </a:lnTo>
                  <a:lnTo>
                    <a:pt x="1552" y="125"/>
                  </a:lnTo>
                  <a:lnTo>
                    <a:pt x="1551" y="126"/>
                  </a:lnTo>
                  <a:lnTo>
                    <a:pt x="1550" y="129"/>
                  </a:lnTo>
                  <a:lnTo>
                    <a:pt x="1548" y="130"/>
                  </a:lnTo>
                  <a:lnTo>
                    <a:pt x="1547" y="136"/>
                  </a:lnTo>
                  <a:lnTo>
                    <a:pt x="1546" y="138"/>
                  </a:lnTo>
                  <a:lnTo>
                    <a:pt x="1543" y="138"/>
                  </a:lnTo>
                  <a:lnTo>
                    <a:pt x="1539" y="138"/>
                  </a:lnTo>
                  <a:lnTo>
                    <a:pt x="1537" y="140"/>
                  </a:lnTo>
                  <a:lnTo>
                    <a:pt x="1535" y="141"/>
                  </a:lnTo>
                  <a:lnTo>
                    <a:pt x="1533" y="142"/>
                  </a:lnTo>
                  <a:lnTo>
                    <a:pt x="1531" y="144"/>
                  </a:lnTo>
                  <a:lnTo>
                    <a:pt x="1527" y="141"/>
                  </a:lnTo>
                  <a:lnTo>
                    <a:pt x="1527" y="140"/>
                  </a:lnTo>
                  <a:lnTo>
                    <a:pt x="1527" y="138"/>
                  </a:lnTo>
                  <a:lnTo>
                    <a:pt x="1529" y="137"/>
                  </a:lnTo>
                  <a:lnTo>
                    <a:pt x="1531" y="137"/>
                  </a:lnTo>
                  <a:lnTo>
                    <a:pt x="1533" y="137"/>
                  </a:lnTo>
                  <a:lnTo>
                    <a:pt x="1533" y="134"/>
                  </a:lnTo>
                  <a:lnTo>
                    <a:pt x="1533" y="133"/>
                  </a:lnTo>
                  <a:lnTo>
                    <a:pt x="1530" y="132"/>
                  </a:lnTo>
                  <a:lnTo>
                    <a:pt x="1529" y="130"/>
                  </a:lnTo>
                  <a:lnTo>
                    <a:pt x="1526" y="129"/>
                  </a:lnTo>
                  <a:lnTo>
                    <a:pt x="1523" y="129"/>
                  </a:lnTo>
                  <a:lnTo>
                    <a:pt x="1518" y="130"/>
                  </a:lnTo>
                  <a:lnTo>
                    <a:pt x="1517" y="130"/>
                  </a:lnTo>
                  <a:lnTo>
                    <a:pt x="1516" y="130"/>
                  </a:lnTo>
                  <a:lnTo>
                    <a:pt x="1516" y="129"/>
                  </a:lnTo>
                  <a:lnTo>
                    <a:pt x="1516" y="128"/>
                  </a:lnTo>
                  <a:lnTo>
                    <a:pt x="1514" y="126"/>
                  </a:lnTo>
                  <a:lnTo>
                    <a:pt x="1513" y="126"/>
                  </a:lnTo>
                  <a:lnTo>
                    <a:pt x="1498" y="125"/>
                  </a:lnTo>
                  <a:lnTo>
                    <a:pt x="1496" y="125"/>
                  </a:lnTo>
                  <a:lnTo>
                    <a:pt x="1492" y="123"/>
                  </a:lnTo>
                  <a:lnTo>
                    <a:pt x="1491" y="121"/>
                  </a:lnTo>
                  <a:lnTo>
                    <a:pt x="1489" y="120"/>
                  </a:lnTo>
                  <a:lnTo>
                    <a:pt x="1489" y="117"/>
                  </a:lnTo>
                  <a:lnTo>
                    <a:pt x="1488" y="116"/>
                  </a:lnTo>
                  <a:lnTo>
                    <a:pt x="1485" y="116"/>
                  </a:lnTo>
                  <a:lnTo>
                    <a:pt x="1484" y="116"/>
                  </a:lnTo>
                  <a:lnTo>
                    <a:pt x="1484" y="116"/>
                  </a:lnTo>
                  <a:lnTo>
                    <a:pt x="1483" y="115"/>
                  </a:lnTo>
                  <a:lnTo>
                    <a:pt x="1483" y="113"/>
                  </a:lnTo>
                  <a:lnTo>
                    <a:pt x="1483" y="111"/>
                  </a:lnTo>
                  <a:lnTo>
                    <a:pt x="1483" y="109"/>
                  </a:lnTo>
                  <a:lnTo>
                    <a:pt x="1480" y="109"/>
                  </a:lnTo>
                  <a:lnTo>
                    <a:pt x="1479" y="109"/>
                  </a:lnTo>
                  <a:lnTo>
                    <a:pt x="1477" y="108"/>
                  </a:lnTo>
                  <a:lnTo>
                    <a:pt x="1477" y="107"/>
                  </a:lnTo>
                  <a:lnTo>
                    <a:pt x="1477" y="105"/>
                  </a:lnTo>
                  <a:lnTo>
                    <a:pt x="1477" y="104"/>
                  </a:lnTo>
                  <a:lnTo>
                    <a:pt x="1479" y="103"/>
                  </a:lnTo>
                  <a:lnTo>
                    <a:pt x="1480" y="101"/>
                  </a:lnTo>
                  <a:lnTo>
                    <a:pt x="1480" y="100"/>
                  </a:lnTo>
                  <a:lnTo>
                    <a:pt x="1480" y="99"/>
                  </a:lnTo>
                  <a:lnTo>
                    <a:pt x="1480" y="95"/>
                  </a:lnTo>
                  <a:lnTo>
                    <a:pt x="1479" y="94"/>
                  </a:lnTo>
                  <a:lnTo>
                    <a:pt x="1476" y="92"/>
                  </a:lnTo>
                  <a:lnTo>
                    <a:pt x="1468" y="92"/>
                  </a:lnTo>
                  <a:lnTo>
                    <a:pt x="1467" y="91"/>
                  </a:lnTo>
                  <a:lnTo>
                    <a:pt x="1467" y="90"/>
                  </a:lnTo>
                  <a:lnTo>
                    <a:pt x="1467" y="88"/>
                  </a:lnTo>
                  <a:lnTo>
                    <a:pt x="1466" y="87"/>
                  </a:lnTo>
                  <a:lnTo>
                    <a:pt x="1464" y="86"/>
                  </a:lnTo>
                  <a:lnTo>
                    <a:pt x="1463" y="84"/>
                  </a:lnTo>
                  <a:lnTo>
                    <a:pt x="1462" y="86"/>
                  </a:lnTo>
                  <a:lnTo>
                    <a:pt x="1460" y="86"/>
                  </a:lnTo>
                  <a:lnTo>
                    <a:pt x="1459" y="87"/>
                  </a:lnTo>
                  <a:lnTo>
                    <a:pt x="1458" y="88"/>
                  </a:lnTo>
                  <a:lnTo>
                    <a:pt x="1458" y="91"/>
                  </a:lnTo>
                  <a:lnTo>
                    <a:pt x="1456" y="92"/>
                  </a:lnTo>
                  <a:lnTo>
                    <a:pt x="1455" y="94"/>
                  </a:lnTo>
                  <a:lnTo>
                    <a:pt x="1454" y="94"/>
                  </a:lnTo>
                  <a:lnTo>
                    <a:pt x="1452" y="92"/>
                  </a:lnTo>
                  <a:lnTo>
                    <a:pt x="1452" y="91"/>
                  </a:lnTo>
                  <a:lnTo>
                    <a:pt x="1452" y="90"/>
                  </a:lnTo>
                  <a:lnTo>
                    <a:pt x="1451" y="90"/>
                  </a:lnTo>
                  <a:lnTo>
                    <a:pt x="1447" y="90"/>
                  </a:lnTo>
                  <a:lnTo>
                    <a:pt x="1446" y="90"/>
                  </a:lnTo>
                  <a:lnTo>
                    <a:pt x="1444" y="91"/>
                  </a:lnTo>
                  <a:lnTo>
                    <a:pt x="1443" y="90"/>
                  </a:lnTo>
                  <a:lnTo>
                    <a:pt x="1442" y="88"/>
                  </a:lnTo>
                  <a:lnTo>
                    <a:pt x="1439" y="88"/>
                  </a:lnTo>
                  <a:lnTo>
                    <a:pt x="1438" y="88"/>
                  </a:lnTo>
                  <a:lnTo>
                    <a:pt x="1435" y="87"/>
                  </a:lnTo>
                  <a:lnTo>
                    <a:pt x="1434" y="87"/>
                  </a:lnTo>
                  <a:lnTo>
                    <a:pt x="1433" y="90"/>
                  </a:lnTo>
                  <a:lnTo>
                    <a:pt x="1431" y="91"/>
                  </a:lnTo>
                  <a:lnTo>
                    <a:pt x="1431" y="94"/>
                  </a:lnTo>
                  <a:lnTo>
                    <a:pt x="1431" y="100"/>
                  </a:lnTo>
                  <a:lnTo>
                    <a:pt x="1431" y="103"/>
                  </a:lnTo>
                  <a:lnTo>
                    <a:pt x="1431" y="105"/>
                  </a:lnTo>
                  <a:lnTo>
                    <a:pt x="1429" y="107"/>
                  </a:lnTo>
                  <a:lnTo>
                    <a:pt x="1423" y="104"/>
                  </a:lnTo>
                  <a:lnTo>
                    <a:pt x="1421" y="104"/>
                  </a:lnTo>
                  <a:lnTo>
                    <a:pt x="1421" y="105"/>
                  </a:lnTo>
                  <a:lnTo>
                    <a:pt x="1421" y="107"/>
                  </a:lnTo>
                  <a:lnTo>
                    <a:pt x="1419" y="108"/>
                  </a:lnTo>
                  <a:lnTo>
                    <a:pt x="1419" y="109"/>
                  </a:lnTo>
                  <a:lnTo>
                    <a:pt x="1418" y="109"/>
                  </a:lnTo>
                  <a:lnTo>
                    <a:pt x="1417" y="109"/>
                  </a:lnTo>
                  <a:lnTo>
                    <a:pt x="1414" y="109"/>
                  </a:lnTo>
                  <a:lnTo>
                    <a:pt x="1412" y="108"/>
                  </a:lnTo>
                  <a:lnTo>
                    <a:pt x="1410" y="107"/>
                  </a:lnTo>
                  <a:lnTo>
                    <a:pt x="1409" y="105"/>
                  </a:lnTo>
                  <a:lnTo>
                    <a:pt x="1409" y="103"/>
                  </a:lnTo>
                  <a:lnTo>
                    <a:pt x="1408" y="100"/>
                  </a:lnTo>
                  <a:lnTo>
                    <a:pt x="1408" y="99"/>
                  </a:lnTo>
                  <a:lnTo>
                    <a:pt x="1406" y="97"/>
                  </a:lnTo>
                  <a:lnTo>
                    <a:pt x="1405" y="96"/>
                  </a:lnTo>
                  <a:lnTo>
                    <a:pt x="1402" y="96"/>
                  </a:lnTo>
                  <a:lnTo>
                    <a:pt x="1402" y="95"/>
                  </a:lnTo>
                  <a:lnTo>
                    <a:pt x="1401" y="94"/>
                  </a:lnTo>
                  <a:lnTo>
                    <a:pt x="1401" y="91"/>
                  </a:lnTo>
                  <a:lnTo>
                    <a:pt x="1400" y="90"/>
                  </a:lnTo>
                  <a:lnTo>
                    <a:pt x="1398" y="90"/>
                  </a:lnTo>
                  <a:lnTo>
                    <a:pt x="1394" y="92"/>
                  </a:lnTo>
                  <a:lnTo>
                    <a:pt x="1392" y="92"/>
                  </a:lnTo>
                  <a:lnTo>
                    <a:pt x="1389" y="92"/>
                  </a:lnTo>
                  <a:lnTo>
                    <a:pt x="1387" y="92"/>
                  </a:lnTo>
                  <a:lnTo>
                    <a:pt x="1385" y="94"/>
                  </a:lnTo>
                  <a:lnTo>
                    <a:pt x="1384" y="94"/>
                  </a:lnTo>
                  <a:lnTo>
                    <a:pt x="1383" y="94"/>
                  </a:lnTo>
                  <a:lnTo>
                    <a:pt x="1381" y="94"/>
                  </a:lnTo>
                  <a:lnTo>
                    <a:pt x="1379" y="91"/>
                  </a:lnTo>
                  <a:lnTo>
                    <a:pt x="1377" y="91"/>
                  </a:lnTo>
                  <a:lnTo>
                    <a:pt x="1376" y="92"/>
                  </a:lnTo>
                  <a:lnTo>
                    <a:pt x="1375" y="92"/>
                  </a:lnTo>
                  <a:lnTo>
                    <a:pt x="1373" y="94"/>
                  </a:lnTo>
                  <a:lnTo>
                    <a:pt x="1373" y="94"/>
                  </a:lnTo>
                  <a:lnTo>
                    <a:pt x="1375" y="97"/>
                  </a:lnTo>
                  <a:lnTo>
                    <a:pt x="1375" y="99"/>
                  </a:lnTo>
                  <a:lnTo>
                    <a:pt x="1375" y="100"/>
                  </a:lnTo>
                  <a:lnTo>
                    <a:pt x="1373" y="100"/>
                  </a:lnTo>
                  <a:lnTo>
                    <a:pt x="1369" y="99"/>
                  </a:lnTo>
                  <a:lnTo>
                    <a:pt x="1368" y="99"/>
                  </a:lnTo>
                  <a:lnTo>
                    <a:pt x="1364" y="92"/>
                  </a:lnTo>
                  <a:lnTo>
                    <a:pt x="1362" y="91"/>
                  </a:lnTo>
                  <a:lnTo>
                    <a:pt x="1360" y="94"/>
                  </a:lnTo>
                  <a:lnTo>
                    <a:pt x="1359" y="94"/>
                  </a:lnTo>
                  <a:lnTo>
                    <a:pt x="1359" y="94"/>
                  </a:lnTo>
                  <a:lnTo>
                    <a:pt x="1359" y="95"/>
                  </a:lnTo>
                  <a:lnTo>
                    <a:pt x="1359" y="97"/>
                  </a:lnTo>
                  <a:lnTo>
                    <a:pt x="1359" y="99"/>
                  </a:lnTo>
                  <a:lnTo>
                    <a:pt x="1359" y="100"/>
                  </a:lnTo>
                  <a:lnTo>
                    <a:pt x="1356" y="101"/>
                  </a:lnTo>
                  <a:lnTo>
                    <a:pt x="1355" y="105"/>
                  </a:lnTo>
                  <a:lnTo>
                    <a:pt x="1355" y="107"/>
                  </a:lnTo>
                  <a:lnTo>
                    <a:pt x="1354" y="108"/>
                  </a:lnTo>
                  <a:lnTo>
                    <a:pt x="1352" y="108"/>
                  </a:lnTo>
                  <a:lnTo>
                    <a:pt x="1351" y="108"/>
                  </a:lnTo>
                  <a:lnTo>
                    <a:pt x="1346" y="105"/>
                  </a:lnTo>
                  <a:lnTo>
                    <a:pt x="1344" y="105"/>
                  </a:lnTo>
                  <a:lnTo>
                    <a:pt x="1344" y="107"/>
                  </a:lnTo>
                  <a:lnTo>
                    <a:pt x="1343" y="109"/>
                  </a:lnTo>
                  <a:lnTo>
                    <a:pt x="1342" y="120"/>
                  </a:lnTo>
                  <a:lnTo>
                    <a:pt x="1340" y="123"/>
                  </a:lnTo>
                  <a:lnTo>
                    <a:pt x="1331" y="128"/>
                  </a:lnTo>
                  <a:lnTo>
                    <a:pt x="1323" y="133"/>
                  </a:lnTo>
                  <a:lnTo>
                    <a:pt x="1319" y="138"/>
                  </a:lnTo>
                  <a:lnTo>
                    <a:pt x="1317" y="138"/>
                  </a:lnTo>
                  <a:lnTo>
                    <a:pt x="1314" y="137"/>
                  </a:lnTo>
                  <a:lnTo>
                    <a:pt x="1313" y="134"/>
                  </a:lnTo>
                  <a:lnTo>
                    <a:pt x="1311" y="133"/>
                  </a:lnTo>
                  <a:lnTo>
                    <a:pt x="1309" y="132"/>
                  </a:lnTo>
                  <a:lnTo>
                    <a:pt x="1309" y="130"/>
                  </a:lnTo>
                  <a:lnTo>
                    <a:pt x="1309" y="129"/>
                  </a:lnTo>
                  <a:lnTo>
                    <a:pt x="1308" y="128"/>
                  </a:lnTo>
                  <a:lnTo>
                    <a:pt x="1306" y="126"/>
                  </a:lnTo>
                  <a:lnTo>
                    <a:pt x="1305" y="126"/>
                  </a:lnTo>
                  <a:lnTo>
                    <a:pt x="1304" y="126"/>
                  </a:lnTo>
                  <a:lnTo>
                    <a:pt x="1300" y="128"/>
                  </a:lnTo>
                  <a:lnTo>
                    <a:pt x="1298" y="128"/>
                  </a:lnTo>
                  <a:lnTo>
                    <a:pt x="1297" y="126"/>
                  </a:lnTo>
                  <a:lnTo>
                    <a:pt x="1285" y="116"/>
                  </a:lnTo>
                  <a:lnTo>
                    <a:pt x="1284" y="113"/>
                  </a:lnTo>
                  <a:lnTo>
                    <a:pt x="1284" y="109"/>
                  </a:lnTo>
                  <a:lnTo>
                    <a:pt x="1284" y="108"/>
                  </a:lnTo>
                  <a:lnTo>
                    <a:pt x="1275" y="105"/>
                  </a:lnTo>
                  <a:lnTo>
                    <a:pt x="1272" y="103"/>
                  </a:lnTo>
                  <a:lnTo>
                    <a:pt x="1271" y="100"/>
                  </a:lnTo>
                  <a:lnTo>
                    <a:pt x="1269" y="99"/>
                  </a:lnTo>
                  <a:lnTo>
                    <a:pt x="1265" y="97"/>
                  </a:lnTo>
                  <a:lnTo>
                    <a:pt x="1264" y="95"/>
                  </a:lnTo>
                  <a:lnTo>
                    <a:pt x="1263" y="95"/>
                  </a:lnTo>
                  <a:lnTo>
                    <a:pt x="1263" y="95"/>
                  </a:lnTo>
                  <a:lnTo>
                    <a:pt x="1261" y="95"/>
                  </a:lnTo>
                  <a:lnTo>
                    <a:pt x="1256" y="96"/>
                  </a:lnTo>
                  <a:lnTo>
                    <a:pt x="1255" y="96"/>
                  </a:lnTo>
                  <a:lnTo>
                    <a:pt x="1255" y="97"/>
                  </a:lnTo>
                  <a:lnTo>
                    <a:pt x="1256" y="101"/>
                  </a:lnTo>
                  <a:lnTo>
                    <a:pt x="1255" y="101"/>
                  </a:lnTo>
                  <a:lnTo>
                    <a:pt x="1254" y="103"/>
                  </a:lnTo>
                  <a:lnTo>
                    <a:pt x="1254" y="104"/>
                  </a:lnTo>
                  <a:lnTo>
                    <a:pt x="1255" y="104"/>
                  </a:lnTo>
                  <a:lnTo>
                    <a:pt x="1257" y="105"/>
                  </a:lnTo>
                  <a:lnTo>
                    <a:pt x="1261" y="108"/>
                  </a:lnTo>
                  <a:lnTo>
                    <a:pt x="1261" y="111"/>
                  </a:lnTo>
                  <a:lnTo>
                    <a:pt x="1261" y="112"/>
                  </a:lnTo>
                  <a:lnTo>
                    <a:pt x="1260" y="113"/>
                  </a:lnTo>
                  <a:lnTo>
                    <a:pt x="1260" y="115"/>
                  </a:lnTo>
                  <a:lnTo>
                    <a:pt x="1261" y="116"/>
                  </a:lnTo>
                  <a:lnTo>
                    <a:pt x="1261" y="119"/>
                  </a:lnTo>
                  <a:lnTo>
                    <a:pt x="1261" y="121"/>
                  </a:lnTo>
                  <a:lnTo>
                    <a:pt x="1261" y="124"/>
                  </a:lnTo>
                  <a:lnTo>
                    <a:pt x="1263" y="129"/>
                  </a:lnTo>
                  <a:lnTo>
                    <a:pt x="1263" y="132"/>
                  </a:lnTo>
                  <a:lnTo>
                    <a:pt x="1261" y="134"/>
                  </a:lnTo>
                  <a:lnTo>
                    <a:pt x="1259" y="137"/>
                  </a:lnTo>
                  <a:lnTo>
                    <a:pt x="1256" y="138"/>
                  </a:lnTo>
                  <a:lnTo>
                    <a:pt x="1254" y="140"/>
                  </a:lnTo>
                  <a:lnTo>
                    <a:pt x="1252" y="138"/>
                  </a:lnTo>
                  <a:lnTo>
                    <a:pt x="1251" y="138"/>
                  </a:lnTo>
                  <a:lnTo>
                    <a:pt x="1250" y="137"/>
                  </a:lnTo>
                  <a:lnTo>
                    <a:pt x="1247" y="134"/>
                  </a:lnTo>
                  <a:lnTo>
                    <a:pt x="1246" y="132"/>
                  </a:lnTo>
                  <a:lnTo>
                    <a:pt x="1246" y="130"/>
                  </a:lnTo>
                  <a:lnTo>
                    <a:pt x="1247" y="129"/>
                  </a:lnTo>
                  <a:lnTo>
                    <a:pt x="1247" y="125"/>
                  </a:lnTo>
                  <a:lnTo>
                    <a:pt x="1248" y="124"/>
                  </a:lnTo>
                  <a:lnTo>
                    <a:pt x="1248" y="120"/>
                  </a:lnTo>
                  <a:lnTo>
                    <a:pt x="1248" y="119"/>
                  </a:lnTo>
                  <a:lnTo>
                    <a:pt x="1252" y="113"/>
                  </a:lnTo>
                  <a:lnTo>
                    <a:pt x="1252" y="112"/>
                  </a:lnTo>
                  <a:lnTo>
                    <a:pt x="1252" y="111"/>
                  </a:lnTo>
                  <a:lnTo>
                    <a:pt x="1251" y="109"/>
                  </a:lnTo>
                  <a:lnTo>
                    <a:pt x="1248" y="109"/>
                  </a:lnTo>
                  <a:lnTo>
                    <a:pt x="1247" y="108"/>
                  </a:lnTo>
                  <a:lnTo>
                    <a:pt x="1246" y="108"/>
                  </a:lnTo>
                  <a:lnTo>
                    <a:pt x="1242" y="107"/>
                  </a:lnTo>
                  <a:lnTo>
                    <a:pt x="1240" y="105"/>
                  </a:lnTo>
                  <a:lnTo>
                    <a:pt x="1239" y="104"/>
                  </a:lnTo>
                  <a:lnTo>
                    <a:pt x="1238" y="103"/>
                  </a:lnTo>
                  <a:lnTo>
                    <a:pt x="1235" y="100"/>
                  </a:lnTo>
                  <a:lnTo>
                    <a:pt x="1234" y="100"/>
                  </a:lnTo>
                  <a:lnTo>
                    <a:pt x="1232" y="97"/>
                  </a:lnTo>
                  <a:lnTo>
                    <a:pt x="1232" y="96"/>
                  </a:lnTo>
                  <a:lnTo>
                    <a:pt x="1232" y="95"/>
                  </a:lnTo>
                  <a:lnTo>
                    <a:pt x="1231" y="94"/>
                  </a:lnTo>
                  <a:lnTo>
                    <a:pt x="1231" y="91"/>
                  </a:lnTo>
                  <a:lnTo>
                    <a:pt x="1231" y="90"/>
                  </a:lnTo>
                  <a:lnTo>
                    <a:pt x="1231" y="88"/>
                  </a:lnTo>
                  <a:lnTo>
                    <a:pt x="1227" y="88"/>
                  </a:lnTo>
                  <a:lnTo>
                    <a:pt x="1226" y="87"/>
                  </a:lnTo>
                  <a:lnTo>
                    <a:pt x="1225" y="84"/>
                  </a:lnTo>
                  <a:lnTo>
                    <a:pt x="1225" y="83"/>
                  </a:lnTo>
                  <a:lnTo>
                    <a:pt x="1222" y="82"/>
                  </a:lnTo>
                  <a:lnTo>
                    <a:pt x="1221" y="80"/>
                  </a:lnTo>
                  <a:lnTo>
                    <a:pt x="1217" y="82"/>
                  </a:lnTo>
                  <a:lnTo>
                    <a:pt x="1206" y="78"/>
                  </a:lnTo>
                  <a:lnTo>
                    <a:pt x="1205" y="76"/>
                  </a:lnTo>
                  <a:lnTo>
                    <a:pt x="1205" y="75"/>
                  </a:lnTo>
                  <a:lnTo>
                    <a:pt x="1204" y="74"/>
                  </a:lnTo>
                  <a:lnTo>
                    <a:pt x="1202" y="71"/>
                  </a:lnTo>
                  <a:lnTo>
                    <a:pt x="1202" y="70"/>
                  </a:lnTo>
                  <a:lnTo>
                    <a:pt x="1202" y="69"/>
                  </a:lnTo>
                  <a:lnTo>
                    <a:pt x="1202" y="67"/>
                  </a:lnTo>
                  <a:lnTo>
                    <a:pt x="1201" y="66"/>
                  </a:lnTo>
                  <a:lnTo>
                    <a:pt x="1202" y="65"/>
                  </a:lnTo>
                  <a:lnTo>
                    <a:pt x="1204" y="65"/>
                  </a:lnTo>
                  <a:lnTo>
                    <a:pt x="1204" y="62"/>
                  </a:lnTo>
                  <a:lnTo>
                    <a:pt x="1202" y="62"/>
                  </a:lnTo>
                  <a:lnTo>
                    <a:pt x="1200" y="62"/>
                  </a:lnTo>
                  <a:lnTo>
                    <a:pt x="1196" y="59"/>
                  </a:lnTo>
                  <a:lnTo>
                    <a:pt x="1194" y="58"/>
                  </a:lnTo>
                  <a:lnTo>
                    <a:pt x="1193" y="55"/>
                  </a:lnTo>
                  <a:lnTo>
                    <a:pt x="1190" y="54"/>
                  </a:lnTo>
                  <a:lnTo>
                    <a:pt x="1189" y="53"/>
                  </a:lnTo>
                  <a:lnTo>
                    <a:pt x="1188" y="54"/>
                  </a:lnTo>
                  <a:lnTo>
                    <a:pt x="1186" y="54"/>
                  </a:lnTo>
                  <a:lnTo>
                    <a:pt x="1182" y="54"/>
                  </a:lnTo>
                  <a:lnTo>
                    <a:pt x="1181" y="54"/>
                  </a:lnTo>
                  <a:lnTo>
                    <a:pt x="1180" y="53"/>
                  </a:lnTo>
                  <a:lnTo>
                    <a:pt x="1179" y="53"/>
                  </a:lnTo>
                  <a:lnTo>
                    <a:pt x="1177" y="53"/>
                  </a:lnTo>
                  <a:lnTo>
                    <a:pt x="1179" y="54"/>
                  </a:lnTo>
                  <a:lnTo>
                    <a:pt x="1171" y="54"/>
                  </a:lnTo>
                  <a:lnTo>
                    <a:pt x="1169" y="55"/>
                  </a:lnTo>
                  <a:lnTo>
                    <a:pt x="1168" y="55"/>
                  </a:lnTo>
                  <a:lnTo>
                    <a:pt x="1168" y="57"/>
                  </a:lnTo>
                  <a:lnTo>
                    <a:pt x="1168" y="58"/>
                  </a:lnTo>
                  <a:lnTo>
                    <a:pt x="1167" y="58"/>
                  </a:lnTo>
                  <a:lnTo>
                    <a:pt x="1165" y="57"/>
                  </a:lnTo>
                  <a:lnTo>
                    <a:pt x="1164" y="57"/>
                  </a:lnTo>
                  <a:lnTo>
                    <a:pt x="1164" y="55"/>
                  </a:lnTo>
                  <a:lnTo>
                    <a:pt x="1163" y="54"/>
                  </a:lnTo>
                  <a:lnTo>
                    <a:pt x="1160" y="54"/>
                  </a:lnTo>
                  <a:lnTo>
                    <a:pt x="1159" y="53"/>
                  </a:lnTo>
                  <a:lnTo>
                    <a:pt x="1157" y="53"/>
                  </a:lnTo>
                  <a:lnTo>
                    <a:pt x="1156" y="53"/>
                  </a:lnTo>
                  <a:lnTo>
                    <a:pt x="1156" y="54"/>
                  </a:lnTo>
                  <a:lnTo>
                    <a:pt x="1155" y="55"/>
                  </a:lnTo>
                  <a:lnTo>
                    <a:pt x="1153" y="55"/>
                  </a:lnTo>
                  <a:lnTo>
                    <a:pt x="1152" y="57"/>
                  </a:lnTo>
                  <a:lnTo>
                    <a:pt x="1151" y="58"/>
                  </a:lnTo>
                  <a:lnTo>
                    <a:pt x="1151" y="57"/>
                  </a:lnTo>
                  <a:lnTo>
                    <a:pt x="1146" y="57"/>
                  </a:lnTo>
                  <a:lnTo>
                    <a:pt x="1144" y="58"/>
                  </a:lnTo>
                  <a:lnTo>
                    <a:pt x="1144" y="57"/>
                  </a:lnTo>
                  <a:lnTo>
                    <a:pt x="1143" y="57"/>
                  </a:lnTo>
                  <a:lnTo>
                    <a:pt x="1142" y="55"/>
                  </a:lnTo>
                  <a:lnTo>
                    <a:pt x="1140" y="54"/>
                  </a:lnTo>
                  <a:lnTo>
                    <a:pt x="1140" y="53"/>
                  </a:lnTo>
                  <a:lnTo>
                    <a:pt x="1138" y="46"/>
                  </a:lnTo>
                  <a:lnTo>
                    <a:pt x="1136" y="38"/>
                  </a:lnTo>
                  <a:lnTo>
                    <a:pt x="1135" y="36"/>
                  </a:lnTo>
                  <a:lnTo>
                    <a:pt x="1134" y="32"/>
                  </a:lnTo>
                  <a:lnTo>
                    <a:pt x="1134" y="30"/>
                  </a:lnTo>
                  <a:lnTo>
                    <a:pt x="1131" y="29"/>
                  </a:lnTo>
                  <a:lnTo>
                    <a:pt x="1131" y="30"/>
                  </a:lnTo>
                  <a:lnTo>
                    <a:pt x="1130" y="32"/>
                  </a:lnTo>
                  <a:lnTo>
                    <a:pt x="1128" y="33"/>
                  </a:lnTo>
                  <a:lnTo>
                    <a:pt x="1127" y="33"/>
                  </a:lnTo>
                  <a:lnTo>
                    <a:pt x="1125" y="33"/>
                  </a:lnTo>
                  <a:lnTo>
                    <a:pt x="1122" y="33"/>
                  </a:lnTo>
                  <a:lnTo>
                    <a:pt x="1122" y="34"/>
                  </a:lnTo>
                  <a:lnTo>
                    <a:pt x="1121" y="38"/>
                  </a:lnTo>
                  <a:lnTo>
                    <a:pt x="1119" y="38"/>
                  </a:lnTo>
                  <a:lnTo>
                    <a:pt x="1118" y="40"/>
                  </a:lnTo>
                  <a:lnTo>
                    <a:pt x="1117" y="40"/>
                  </a:lnTo>
                  <a:lnTo>
                    <a:pt x="1114" y="40"/>
                  </a:lnTo>
                  <a:lnTo>
                    <a:pt x="1113" y="38"/>
                  </a:lnTo>
                  <a:lnTo>
                    <a:pt x="1111" y="38"/>
                  </a:lnTo>
                  <a:lnTo>
                    <a:pt x="1110" y="37"/>
                  </a:lnTo>
                  <a:lnTo>
                    <a:pt x="1107" y="37"/>
                  </a:lnTo>
                  <a:lnTo>
                    <a:pt x="1106" y="37"/>
                  </a:lnTo>
                  <a:lnTo>
                    <a:pt x="1105" y="38"/>
                  </a:lnTo>
                  <a:lnTo>
                    <a:pt x="1105" y="41"/>
                  </a:lnTo>
                  <a:lnTo>
                    <a:pt x="1102" y="45"/>
                  </a:lnTo>
                  <a:lnTo>
                    <a:pt x="1102" y="47"/>
                  </a:lnTo>
                  <a:lnTo>
                    <a:pt x="1102" y="50"/>
                  </a:lnTo>
                  <a:lnTo>
                    <a:pt x="1102" y="54"/>
                  </a:lnTo>
                  <a:lnTo>
                    <a:pt x="1101" y="55"/>
                  </a:lnTo>
                  <a:lnTo>
                    <a:pt x="1098" y="58"/>
                  </a:lnTo>
                  <a:lnTo>
                    <a:pt x="1096" y="58"/>
                  </a:lnTo>
                  <a:lnTo>
                    <a:pt x="1094" y="55"/>
                  </a:lnTo>
                  <a:lnTo>
                    <a:pt x="1093" y="53"/>
                  </a:lnTo>
                  <a:lnTo>
                    <a:pt x="1093" y="51"/>
                  </a:lnTo>
                  <a:lnTo>
                    <a:pt x="1092" y="50"/>
                  </a:lnTo>
                  <a:lnTo>
                    <a:pt x="1090" y="50"/>
                  </a:lnTo>
                  <a:lnTo>
                    <a:pt x="1089" y="51"/>
                  </a:lnTo>
                  <a:lnTo>
                    <a:pt x="1088" y="53"/>
                  </a:lnTo>
                  <a:lnTo>
                    <a:pt x="1088" y="54"/>
                  </a:lnTo>
                  <a:lnTo>
                    <a:pt x="1084" y="55"/>
                  </a:lnTo>
                  <a:lnTo>
                    <a:pt x="1080" y="57"/>
                  </a:lnTo>
                  <a:lnTo>
                    <a:pt x="1075" y="57"/>
                  </a:lnTo>
                  <a:lnTo>
                    <a:pt x="1073" y="54"/>
                  </a:lnTo>
                  <a:lnTo>
                    <a:pt x="1073" y="53"/>
                  </a:lnTo>
                  <a:lnTo>
                    <a:pt x="1073" y="51"/>
                  </a:lnTo>
                  <a:lnTo>
                    <a:pt x="1073" y="50"/>
                  </a:lnTo>
                  <a:lnTo>
                    <a:pt x="1073" y="49"/>
                  </a:lnTo>
                  <a:lnTo>
                    <a:pt x="1077" y="49"/>
                  </a:lnTo>
                  <a:lnTo>
                    <a:pt x="1078" y="47"/>
                  </a:lnTo>
                  <a:lnTo>
                    <a:pt x="1080" y="45"/>
                  </a:lnTo>
                  <a:lnTo>
                    <a:pt x="1080" y="43"/>
                  </a:lnTo>
                  <a:lnTo>
                    <a:pt x="1078" y="41"/>
                  </a:lnTo>
                  <a:lnTo>
                    <a:pt x="1076" y="41"/>
                  </a:lnTo>
                  <a:lnTo>
                    <a:pt x="1075" y="40"/>
                  </a:lnTo>
                  <a:lnTo>
                    <a:pt x="1073" y="40"/>
                  </a:lnTo>
                  <a:lnTo>
                    <a:pt x="1073" y="37"/>
                  </a:lnTo>
                  <a:lnTo>
                    <a:pt x="1072" y="36"/>
                  </a:lnTo>
                  <a:lnTo>
                    <a:pt x="1071" y="37"/>
                  </a:lnTo>
                  <a:lnTo>
                    <a:pt x="1069" y="37"/>
                  </a:lnTo>
                  <a:lnTo>
                    <a:pt x="1069" y="38"/>
                  </a:lnTo>
                  <a:lnTo>
                    <a:pt x="1055" y="37"/>
                  </a:lnTo>
                  <a:lnTo>
                    <a:pt x="1053" y="36"/>
                  </a:lnTo>
                  <a:lnTo>
                    <a:pt x="1052" y="34"/>
                  </a:lnTo>
                  <a:lnTo>
                    <a:pt x="1052" y="33"/>
                  </a:lnTo>
                  <a:lnTo>
                    <a:pt x="1051" y="32"/>
                  </a:lnTo>
                  <a:lnTo>
                    <a:pt x="1049" y="30"/>
                  </a:lnTo>
                  <a:lnTo>
                    <a:pt x="1048" y="30"/>
                  </a:lnTo>
                  <a:lnTo>
                    <a:pt x="1046" y="30"/>
                  </a:lnTo>
                  <a:lnTo>
                    <a:pt x="1044" y="30"/>
                  </a:lnTo>
                  <a:lnTo>
                    <a:pt x="1044" y="34"/>
                  </a:lnTo>
                  <a:lnTo>
                    <a:pt x="1047" y="42"/>
                  </a:lnTo>
                  <a:lnTo>
                    <a:pt x="1047" y="45"/>
                  </a:lnTo>
                  <a:lnTo>
                    <a:pt x="1046" y="46"/>
                  </a:lnTo>
                  <a:lnTo>
                    <a:pt x="1043" y="47"/>
                  </a:lnTo>
                  <a:lnTo>
                    <a:pt x="1042" y="47"/>
                  </a:lnTo>
                  <a:lnTo>
                    <a:pt x="1042" y="47"/>
                  </a:lnTo>
                  <a:lnTo>
                    <a:pt x="1040" y="46"/>
                  </a:lnTo>
                  <a:lnTo>
                    <a:pt x="1042" y="45"/>
                  </a:lnTo>
                  <a:lnTo>
                    <a:pt x="1042" y="43"/>
                  </a:lnTo>
                  <a:lnTo>
                    <a:pt x="1042" y="42"/>
                  </a:lnTo>
                  <a:lnTo>
                    <a:pt x="1039" y="42"/>
                  </a:lnTo>
                  <a:lnTo>
                    <a:pt x="1038" y="41"/>
                  </a:lnTo>
                  <a:lnTo>
                    <a:pt x="1036" y="41"/>
                  </a:lnTo>
                  <a:lnTo>
                    <a:pt x="1036" y="43"/>
                  </a:lnTo>
                  <a:lnTo>
                    <a:pt x="1036" y="45"/>
                  </a:lnTo>
                  <a:lnTo>
                    <a:pt x="1035" y="46"/>
                  </a:lnTo>
                  <a:lnTo>
                    <a:pt x="1034" y="46"/>
                  </a:lnTo>
                  <a:lnTo>
                    <a:pt x="1032" y="47"/>
                  </a:lnTo>
                  <a:lnTo>
                    <a:pt x="1032" y="49"/>
                  </a:lnTo>
                  <a:lnTo>
                    <a:pt x="1034" y="54"/>
                  </a:lnTo>
                  <a:lnTo>
                    <a:pt x="1032" y="57"/>
                  </a:lnTo>
                  <a:lnTo>
                    <a:pt x="1031" y="58"/>
                  </a:lnTo>
                  <a:lnTo>
                    <a:pt x="1030" y="58"/>
                  </a:lnTo>
                  <a:lnTo>
                    <a:pt x="1030" y="59"/>
                  </a:lnTo>
                  <a:lnTo>
                    <a:pt x="1028" y="61"/>
                  </a:lnTo>
                  <a:lnTo>
                    <a:pt x="1024" y="61"/>
                  </a:lnTo>
                  <a:lnTo>
                    <a:pt x="1023" y="61"/>
                  </a:lnTo>
                  <a:lnTo>
                    <a:pt x="1023" y="62"/>
                  </a:lnTo>
                  <a:lnTo>
                    <a:pt x="1024" y="62"/>
                  </a:lnTo>
                  <a:lnTo>
                    <a:pt x="1023" y="62"/>
                  </a:lnTo>
                  <a:lnTo>
                    <a:pt x="1023" y="63"/>
                  </a:lnTo>
                  <a:lnTo>
                    <a:pt x="1022" y="65"/>
                  </a:lnTo>
                  <a:lnTo>
                    <a:pt x="1022" y="66"/>
                  </a:lnTo>
                  <a:lnTo>
                    <a:pt x="1023" y="67"/>
                  </a:lnTo>
                  <a:lnTo>
                    <a:pt x="1023" y="69"/>
                  </a:lnTo>
                  <a:lnTo>
                    <a:pt x="1022" y="70"/>
                  </a:lnTo>
                  <a:lnTo>
                    <a:pt x="1014" y="74"/>
                  </a:lnTo>
                  <a:lnTo>
                    <a:pt x="1006" y="76"/>
                  </a:lnTo>
                  <a:lnTo>
                    <a:pt x="1003" y="78"/>
                  </a:lnTo>
                  <a:lnTo>
                    <a:pt x="994" y="84"/>
                  </a:lnTo>
                  <a:lnTo>
                    <a:pt x="992" y="88"/>
                  </a:lnTo>
                  <a:lnTo>
                    <a:pt x="978" y="90"/>
                  </a:lnTo>
                  <a:lnTo>
                    <a:pt x="974" y="87"/>
                  </a:lnTo>
                  <a:lnTo>
                    <a:pt x="973" y="88"/>
                  </a:lnTo>
                  <a:lnTo>
                    <a:pt x="972" y="88"/>
                  </a:lnTo>
                  <a:lnTo>
                    <a:pt x="970" y="91"/>
                  </a:lnTo>
                  <a:lnTo>
                    <a:pt x="970" y="92"/>
                  </a:lnTo>
                  <a:lnTo>
                    <a:pt x="970" y="94"/>
                  </a:lnTo>
                  <a:lnTo>
                    <a:pt x="969" y="95"/>
                  </a:lnTo>
                  <a:lnTo>
                    <a:pt x="968" y="97"/>
                  </a:lnTo>
                  <a:lnTo>
                    <a:pt x="968" y="100"/>
                  </a:lnTo>
                  <a:lnTo>
                    <a:pt x="969" y="103"/>
                  </a:lnTo>
                  <a:lnTo>
                    <a:pt x="970" y="105"/>
                  </a:lnTo>
                  <a:lnTo>
                    <a:pt x="972" y="108"/>
                  </a:lnTo>
                  <a:lnTo>
                    <a:pt x="970" y="111"/>
                  </a:lnTo>
                  <a:lnTo>
                    <a:pt x="969" y="113"/>
                  </a:lnTo>
                  <a:lnTo>
                    <a:pt x="964" y="115"/>
                  </a:lnTo>
                  <a:lnTo>
                    <a:pt x="956" y="117"/>
                  </a:lnTo>
                  <a:lnTo>
                    <a:pt x="953" y="119"/>
                  </a:lnTo>
                  <a:lnTo>
                    <a:pt x="948" y="125"/>
                  </a:lnTo>
                  <a:lnTo>
                    <a:pt x="939" y="133"/>
                  </a:lnTo>
                  <a:lnTo>
                    <a:pt x="936" y="133"/>
                  </a:lnTo>
                  <a:lnTo>
                    <a:pt x="934" y="132"/>
                  </a:lnTo>
                  <a:lnTo>
                    <a:pt x="926" y="128"/>
                  </a:lnTo>
                  <a:lnTo>
                    <a:pt x="924" y="128"/>
                  </a:lnTo>
                  <a:lnTo>
                    <a:pt x="924" y="129"/>
                  </a:lnTo>
                  <a:lnTo>
                    <a:pt x="924" y="130"/>
                  </a:lnTo>
                  <a:lnTo>
                    <a:pt x="926" y="132"/>
                  </a:lnTo>
                  <a:lnTo>
                    <a:pt x="928" y="132"/>
                  </a:lnTo>
                  <a:lnTo>
                    <a:pt x="930" y="134"/>
                  </a:lnTo>
                  <a:lnTo>
                    <a:pt x="930" y="137"/>
                  </a:lnTo>
                  <a:lnTo>
                    <a:pt x="930" y="144"/>
                  </a:lnTo>
                  <a:lnTo>
                    <a:pt x="931" y="157"/>
                  </a:lnTo>
                  <a:lnTo>
                    <a:pt x="934" y="161"/>
                  </a:lnTo>
                  <a:lnTo>
                    <a:pt x="935" y="166"/>
                  </a:lnTo>
                  <a:lnTo>
                    <a:pt x="936" y="170"/>
                  </a:lnTo>
                  <a:lnTo>
                    <a:pt x="936" y="173"/>
                  </a:lnTo>
                  <a:lnTo>
                    <a:pt x="936" y="175"/>
                  </a:lnTo>
                  <a:lnTo>
                    <a:pt x="940" y="177"/>
                  </a:lnTo>
                  <a:lnTo>
                    <a:pt x="942" y="178"/>
                  </a:lnTo>
                  <a:lnTo>
                    <a:pt x="942" y="179"/>
                  </a:lnTo>
                  <a:lnTo>
                    <a:pt x="942" y="182"/>
                  </a:lnTo>
                  <a:lnTo>
                    <a:pt x="942" y="183"/>
                  </a:lnTo>
                  <a:lnTo>
                    <a:pt x="942" y="184"/>
                  </a:lnTo>
                  <a:lnTo>
                    <a:pt x="940" y="186"/>
                  </a:lnTo>
                  <a:lnTo>
                    <a:pt x="936" y="190"/>
                  </a:lnTo>
                  <a:lnTo>
                    <a:pt x="931" y="194"/>
                  </a:lnTo>
                  <a:lnTo>
                    <a:pt x="919" y="198"/>
                  </a:lnTo>
                  <a:lnTo>
                    <a:pt x="918" y="199"/>
                  </a:lnTo>
                  <a:lnTo>
                    <a:pt x="917" y="200"/>
                  </a:lnTo>
                  <a:lnTo>
                    <a:pt x="915" y="200"/>
                  </a:lnTo>
                  <a:lnTo>
                    <a:pt x="913" y="199"/>
                  </a:lnTo>
                  <a:lnTo>
                    <a:pt x="910" y="196"/>
                  </a:lnTo>
                  <a:lnTo>
                    <a:pt x="909" y="196"/>
                  </a:lnTo>
                  <a:lnTo>
                    <a:pt x="906" y="196"/>
                  </a:lnTo>
                  <a:lnTo>
                    <a:pt x="906" y="195"/>
                  </a:lnTo>
                  <a:lnTo>
                    <a:pt x="905" y="192"/>
                  </a:lnTo>
                  <a:lnTo>
                    <a:pt x="903" y="191"/>
                  </a:lnTo>
                  <a:lnTo>
                    <a:pt x="902" y="188"/>
                  </a:lnTo>
                  <a:lnTo>
                    <a:pt x="901" y="188"/>
                  </a:lnTo>
                  <a:lnTo>
                    <a:pt x="901" y="188"/>
                  </a:lnTo>
                  <a:lnTo>
                    <a:pt x="899" y="187"/>
                  </a:lnTo>
                  <a:lnTo>
                    <a:pt x="899" y="186"/>
                  </a:lnTo>
                  <a:lnTo>
                    <a:pt x="899" y="183"/>
                  </a:lnTo>
                  <a:lnTo>
                    <a:pt x="898" y="180"/>
                  </a:lnTo>
                  <a:lnTo>
                    <a:pt x="898" y="178"/>
                  </a:lnTo>
                  <a:lnTo>
                    <a:pt x="897" y="175"/>
                  </a:lnTo>
                  <a:lnTo>
                    <a:pt x="894" y="174"/>
                  </a:lnTo>
                  <a:lnTo>
                    <a:pt x="893" y="173"/>
                  </a:lnTo>
                  <a:lnTo>
                    <a:pt x="893" y="171"/>
                  </a:lnTo>
                  <a:lnTo>
                    <a:pt x="893" y="170"/>
                  </a:lnTo>
                  <a:lnTo>
                    <a:pt x="892" y="169"/>
                  </a:lnTo>
                  <a:lnTo>
                    <a:pt x="890" y="166"/>
                  </a:lnTo>
                  <a:lnTo>
                    <a:pt x="888" y="163"/>
                  </a:lnTo>
                  <a:lnTo>
                    <a:pt x="885" y="161"/>
                  </a:lnTo>
                  <a:lnTo>
                    <a:pt x="884" y="159"/>
                  </a:lnTo>
                  <a:lnTo>
                    <a:pt x="882" y="157"/>
                  </a:lnTo>
                  <a:lnTo>
                    <a:pt x="882" y="157"/>
                  </a:lnTo>
                  <a:lnTo>
                    <a:pt x="881" y="157"/>
                  </a:lnTo>
                  <a:lnTo>
                    <a:pt x="880" y="155"/>
                  </a:lnTo>
                  <a:lnTo>
                    <a:pt x="880" y="154"/>
                  </a:lnTo>
                  <a:lnTo>
                    <a:pt x="878" y="153"/>
                  </a:lnTo>
                  <a:lnTo>
                    <a:pt x="876" y="151"/>
                  </a:lnTo>
                  <a:lnTo>
                    <a:pt x="872" y="146"/>
                  </a:lnTo>
                  <a:lnTo>
                    <a:pt x="870" y="145"/>
                  </a:lnTo>
                  <a:lnTo>
                    <a:pt x="868" y="145"/>
                  </a:lnTo>
                  <a:lnTo>
                    <a:pt x="865" y="148"/>
                  </a:lnTo>
                  <a:lnTo>
                    <a:pt x="863" y="149"/>
                  </a:lnTo>
                  <a:lnTo>
                    <a:pt x="861" y="151"/>
                  </a:lnTo>
                  <a:lnTo>
                    <a:pt x="861" y="153"/>
                  </a:lnTo>
                  <a:lnTo>
                    <a:pt x="860" y="157"/>
                  </a:lnTo>
                  <a:lnTo>
                    <a:pt x="859" y="157"/>
                  </a:lnTo>
                  <a:lnTo>
                    <a:pt x="855" y="158"/>
                  </a:lnTo>
                  <a:lnTo>
                    <a:pt x="853" y="158"/>
                  </a:lnTo>
                  <a:lnTo>
                    <a:pt x="853" y="161"/>
                  </a:lnTo>
                  <a:lnTo>
                    <a:pt x="855" y="162"/>
                  </a:lnTo>
                  <a:lnTo>
                    <a:pt x="855" y="163"/>
                  </a:lnTo>
                  <a:lnTo>
                    <a:pt x="855" y="165"/>
                  </a:lnTo>
                  <a:lnTo>
                    <a:pt x="852" y="167"/>
                  </a:lnTo>
                  <a:lnTo>
                    <a:pt x="852" y="169"/>
                  </a:lnTo>
                  <a:lnTo>
                    <a:pt x="852" y="171"/>
                  </a:lnTo>
                  <a:lnTo>
                    <a:pt x="855" y="175"/>
                  </a:lnTo>
                  <a:lnTo>
                    <a:pt x="855" y="179"/>
                  </a:lnTo>
                  <a:lnTo>
                    <a:pt x="853" y="180"/>
                  </a:lnTo>
                  <a:lnTo>
                    <a:pt x="852" y="186"/>
                  </a:lnTo>
                  <a:lnTo>
                    <a:pt x="848" y="188"/>
                  </a:lnTo>
                  <a:lnTo>
                    <a:pt x="835" y="194"/>
                  </a:lnTo>
                  <a:lnTo>
                    <a:pt x="832" y="196"/>
                  </a:lnTo>
                  <a:lnTo>
                    <a:pt x="831" y="200"/>
                  </a:lnTo>
                  <a:lnTo>
                    <a:pt x="828" y="220"/>
                  </a:lnTo>
                  <a:lnTo>
                    <a:pt x="824" y="242"/>
                  </a:lnTo>
                  <a:lnTo>
                    <a:pt x="827" y="244"/>
                  </a:lnTo>
                  <a:lnTo>
                    <a:pt x="836" y="250"/>
                  </a:lnTo>
                  <a:lnTo>
                    <a:pt x="839" y="252"/>
                  </a:lnTo>
                  <a:lnTo>
                    <a:pt x="840" y="257"/>
                  </a:lnTo>
                  <a:lnTo>
                    <a:pt x="839" y="261"/>
                  </a:lnTo>
                  <a:lnTo>
                    <a:pt x="836" y="266"/>
                  </a:lnTo>
                  <a:lnTo>
                    <a:pt x="834" y="270"/>
                  </a:lnTo>
                  <a:lnTo>
                    <a:pt x="832" y="270"/>
                  </a:lnTo>
                  <a:lnTo>
                    <a:pt x="831" y="271"/>
                  </a:lnTo>
                  <a:lnTo>
                    <a:pt x="827" y="274"/>
                  </a:lnTo>
                  <a:lnTo>
                    <a:pt x="824" y="275"/>
                  </a:lnTo>
                  <a:lnTo>
                    <a:pt x="823" y="278"/>
                  </a:lnTo>
                  <a:lnTo>
                    <a:pt x="816" y="298"/>
                  </a:lnTo>
                  <a:lnTo>
                    <a:pt x="809" y="319"/>
                  </a:lnTo>
                  <a:lnTo>
                    <a:pt x="822" y="324"/>
                  </a:lnTo>
                  <a:lnTo>
                    <a:pt x="836" y="329"/>
                  </a:lnTo>
                  <a:lnTo>
                    <a:pt x="841" y="331"/>
                  </a:lnTo>
                  <a:lnTo>
                    <a:pt x="843" y="332"/>
                  </a:lnTo>
                  <a:lnTo>
                    <a:pt x="844" y="333"/>
                  </a:lnTo>
                  <a:lnTo>
                    <a:pt x="843" y="336"/>
                  </a:lnTo>
                  <a:lnTo>
                    <a:pt x="841" y="336"/>
                  </a:lnTo>
                  <a:lnTo>
                    <a:pt x="841" y="337"/>
                  </a:lnTo>
                  <a:lnTo>
                    <a:pt x="843" y="339"/>
                  </a:lnTo>
                  <a:lnTo>
                    <a:pt x="844" y="340"/>
                  </a:lnTo>
                  <a:lnTo>
                    <a:pt x="844" y="341"/>
                  </a:lnTo>
                  <a:lnTo>
                    <a:pt x="844" y="342"/>
                  </a:lnTo>
                  <a:lnTo>
                    <a:pt x="843" y="344"/>
                  </a:lnTo>
                  <a:lnTo>
                    <a:pt x="843" y="345"/>
                  </a:lnTo>
                  <a:lnTo>
                    <a:pt x="844" y="346"/>
                  </a:lnTo>
                  <a:lnTo>
                    <a:pt x="847" y="346"/>
                  </a:lnTo>
                  <a:lnTo>
                    <a:pt x="848" y="346"/>
                  </a:lnTo>
                  <a:lnTo>
                    <a:pt x="848" y="349"/>
                  </a:lnTo>
                  <a:lnTo>
                    <a:pt x="845" y="350"/>
                  </a:lnTo>
                  <a:lnTo>
                    <a:pt x="840" y="353"/>
                  </a:lnTo>
                  <a:lnTo>
                    <a:pt x="840" y="354"/>
                  </a:lnTo>
                  <a:lnTo>
                    <a:pt x="840" y="356"/>
                  </a:lnTo>
                  <a:lnTo>
                    <a:pt x="844" y="361"/>
                  </a:lnTo>
                  <a:lnTo>
                    <a:pt x="847" y="364"/>
                  </a:lnTo>
                  <a:lnTo>
                    <a:pt x="847" y="365"/>
                  </a:lnTo>
                  <a:lnTo>
                    <a:pt x="845" y="365"/>
                  </a:lnTo>
                  <a:lnTo>
                    <a:pt x="845" y="366"/>
                  </a:lnTo>
                  <a:lnTo>
                    <a:pt x="844" y="367"/>
                  </a:lnTo>
                  <a:lnTo>
                    <a:pt x="844" y="369"/>
                  </a:lnTo>
                  <a:lnTo>
                    <a:pt x="844" y="370"/>
                  </a:lnTo>
                  <a:lnTo>
                    <a:pt x="845" y="371"/>
                  </a:lnTo>
                  <a:lnTo>
                    <a:pt x="847" y="373"/>
                  </a:lnTo>
                  <a:lnTo>
                    <a:pt x="857" y="379"/>
                  </a:lnTo>
                  <a:lnTo>
                    <a:pt x="859" y="378"/>
                  </a:lnTo>
                  <a:lnTo>
                    <a:pt x="859" y="374"/>
                  </a:lnTo>
                  <a:lnTo>
                    <a:pt x="859" y="369"/>
                  </a:lnTo>
                  <a:lnTo>
                    <a:pt x="859" y="367"/>
                  </a:lnTo>
                  <a:lnTo>
                    <a:pt x="860" y="367"/>
                  </a:lnTo>
                  <a:lnTo>
                    <a:pt x="861" y="367"/>
                  </a:lnTo>
                  <a:lnTo>
                    <a:pt x="873" y="373"/>
                  </a:lnTo>
                  <a:lnTo>
                    <a:pt x="895" y="373"/>
                  </a:lnTo>
                  <a:lnTo>
                    <a:pt x="899" y="375"/>
                  </a:lnTo>
                  <a:lnTo>
                    <a:pt x="902" y="378"/>
                  </a:lnTo>
                  <a:lnTo>
                    <a:pt x="913" y="395"/>
                  </a:lnTo>
                  <a:lnTo>
                    <a:pt x="915" y="399"/>
                  </a:lnTo>
                  <a:lnTo>
                    <a:pt x="917" y="400"/>
                  </a:lnTo>
                  <a:lnTo>
                    <a:pt x="918" y="402"/>
                  </a:lnTo>
                  <a:lnTo>
                    <a:pt x="920" y="402"/>
                  </a:lnTo>
                  <a:lnTo>
                    <a:pt x="922" y="403"/>
                  </a:lnTo>
                  <a:lnTo>
                    <a:pt x="922" y="404"/>
                  </a:lnTo>
                  <a:lnTo>
                    <a:pt x="923" y="406"/>
                  </a:lnTo>
                  <a:lnTo>
                    <a:pt x="931" y="428"/>
                  </a:lnTo>
                  <a:lnTo>
                    <a:pt x="948" y="454"/>
                  </a:lnTo>
                  <a:lnTo>
                    <a:pt x="945" y="458"/>
                  </a:lnTo>
                  <a:lnTo>
                    <a:pt x="944" y="460"/>
                  </a:lnTo>
                  <a:lnTo>
                    <a:pt x="935" y="461"/>
                  </a:lnTo>
                  <a:lnTo>
                    <a:pt x="934" y="461"/>
                  </a:lnTo>
                  <a:lnTo>
                    <a:pt x="932" y="457"/>
                  </a:lnTo>
                  <a:lnTo>
                    <a:pt x="931" y="456"/>
                  </a:lnTo>
                  <a:lnTo>
                    <a:pt x="930" y="456"/>
                  </a:lnTo>
                  <a:lnTo>
                    <a:pt x="927" y="454"/>
                  </a:lnTo>
                  <a:lnTo>
                    <a:pt x="923" y="454"/>
                  </a:lnTo>
                  <a:lnTo>
                    <a:pt x="920" y="457"/>
                  </a:lnTo>
                  <a:lnTo>
                    <a:pt x="919" y="461"/>
                  </a:lnTo>
                  <a:lnTo>
                    <a:pt x="918" y="464"/>
                  </a:lnTo>
                  <a:lnTo>
                    <a:pt x="919" y="464"/>
                  </a:lnTo>
                  <a:lnTo>
                    <a:pt x="922" y="465"/>
                  </a:lnTo>
                  <a:lnTo>
                    <a:pt x="922" y="466"/>
                  </a:lnTo>
                  <a:lnTo>
                    <a:pt x="922" y="468"/>
                  </a:lnTo>
                  <a:lnTo>
                    <a:pt x="923" y="469"/>
                  </a:lnTo>
                  <a:lnTo>
                    <a:pt x="922" y="472"/>
                  </a:lnTo>
                  <a:lnTo>
                    <a:pt x="924" y="472"/>
                  </a:lnTo>
                  <a:lnTo>
                    <a:pt x="930" y="472"/>
                  </a:lnTo>
                  <a:lnTo>
                    <a:pt x="932" y="473"/>
                  </a:lnTo>
                  <a:lnTo>
                    <a:pt x="934" y="474"/>
                  </a:lnTo>
                  <a:lnTo>
                    <a:pt x="935" y="474"/>
                  </a:lnTo>
                  <a:lnTo>
                    <a:pt x="939" y="477"/>
                  </a:lnTo>
                  <a:lnTo>
                    <a:pt x="940" y="477"/>
                  </a:lnTo>
                  <a:lnTo>
                    <a:pt x="942" y="477"/>
                  </a:lnTo>
                  <a:lnTo>
                    <a:pt x="943" y="477"/>
                  </a:lnTo>
                  <a:lnTo>
                    <a:pt x="944" y="478"/>
                  </a:lnTo>
                  <a:lnTo>
                    <a:pt x="947" y="479"/>
                  </a:lnTo>
                  <a:lnTo>
                    <a:pt x="949" y="483"/>
                  </a:lnTo>
                  <a:lnTo>
                    <a:pt x="960" y="490"/>
                  </a:lnTo>
                  <a:lnTo>
                    <a:pt x="963" y="493"/>
                  </a:lnTo>
                  <a:lnTo>
                    <a:pt x="964" y="494"/>
                  </a:lnTo>
                  <a:lnTo>
                    <a:pt x="965" y="495"/>
                  </a:lnTo>
                  <a:lnTo>
                    <a:pt x="965" y="497"/>
                  </a:lnTo>
                  <a:lnTo>
                    <a:pt x="964" y="497"/>
                  </a:lnTo>
                  <a:lnTo>
                    <a:pt x="963" y="495"/>
                  </a:lnTo>
                  <a:lnTo>
                    <a:pt x="961" y="495"/>
                  </a:lnTo>
                  <a:lnTo>
                    <a:pt x="961" y="494"/>
                  </a:lnTo>
                  <a:lnTo>
                    <a:pt x="959" y="494"/>
                  </a:lnTo>
                  <a:lnTo>
                    <a:pt x="956" y="493"/>
                  </a:lnTo>
                  <a:lnTo>
                    <a:pt x="956" y="491"/>
                  </a:lnTo>
                  <a:lnTo>
                    <a:pt x="957" y="490"/>
                  </a:lnTo>
                  <a:lnTo>
                    <a:pt x="956" y="489"/>
                  </a:lnTo>
                  <a:lnTo>
                    <a:pt x="956" y="490"/>
                  </a:lnTo>
                  <a:lnTo>
                    <a:pt x="955" y="491"/>
                  </a:lnTo>
                  <a:lnTo>
                    <a:pt x="952" y="493"/>
                  </a:lnTo>
                  <a:lnTo>
                    <a:pt x="952" y="494"/>
                  </a:lnTo>
                  <a:lnTo>
                    <a:pt x="952" y="495"/>
                  </a:lnTo>
                  <a:lnTo>
                    <a:pt x="951" y="495"/>
                  </a:lnTo>
                  <a:lnTo>
                    <a:pt x="951" y="497"/>
                  </a:lnTo>
                  <a:lnTo>
                    <a:pt x="952" y="497"/>
                  </a:lnTo>
                  <a:lnTo>
                    <a:pt x="953" y="497"/>
                  </a:lnTo>
                  <a:lnTo>
                    <a:pt x="953" y="499"/>
                  </a:lnTo>
                  <a:lnTo>
                    <a:pt x="955" y="504"/>
                  </a:lnTo>
                  <a:lnTo>
                    <a:pt x="953" y="504"/>
                  </a:lnTo>
                  <a:lnTo>
                    <a:pt x="953" y="503"/>
                  </a:lnTo>
                  <a:lnTo>
                    <a:pt x="952" y="503"/>
                  </a:lnTo>
                  <a:lnTo>
                    <a:pt x="952" y="502"/>
                  </a:lnTo>
                  <a:lnTo>
                    <a:pt x="951" y="501"/>
                  </a:lnTo>
                  <a:lnTo>
                    <a:pt x="949" y="501"/>
                  </a:lnTo>
                  <a:lnTo>
                    <a:pt x="949" y="502"/>
                  </a:lnTo>
                  <a:lnTo>
                    <a:pt x="948" y="503"/>
                  </a:lnTo>
                  <a:lnTo>
                    <a:pt x="947" y="503"/>
                  </a:lnTo>
                  <a:lnTo>
                    <a:pt x="947" y="504"/>
                  </a:lnTo>
                  <a:lnTo>
                    <a:pt x="945" y="506"/>
                  </a:lnTo>
                  <a:lnTo>
                    <a:pt x="945" y="507"/>
                  </a:lnTo>
                  <a:lnTo>
                    <a:pt x="947" y="507"/>
                  </a:lnTo>
                  <a:lnTo>
                    <a:pt x="945" y="507"/>
                  </a:lnTo>
                  <a:lnTo>
                    <a:pt x="945" y="508"/>
                  </a:lnTo>
                  <a:lnTo>
                    <a:pt x="944" y="508"/>
                  </a:lnTo>
                  <a:lnTo>
                    <a:pt x="944" y="507"/>
                  </a:lnTo>
                  <a:lnTo>
                    <a:pt x="944" y="506"/>
                  </a:lnTo>
                  <a:lnTo>
                    <a:pt x="943" y="504"/>
                  </a:lnTo>
                  <a:lnTo>
                    <a:pt x="942" y="504"/>
                  </a:lnTo>
                  <a:lnTo>
                    <a:pt x="942" y="506"/>
                  </a:lnTo>
                  <a:lnTo>
                    <a:pt x="943" y="506"/>
                  </a:lnTo>
                  <a:lnTo>
                    <a:pt x="943" y="507"/>
                  </a:lnTo>
                  <a:lnTo>
                    <a:pt x="942" y="506"/>
                  </a:lnTo>
                  <a:lnTo>
                    <a:pt x="940" y="506"/>
                  </a:lnTo>
                  <a:lnTo>
                    <a:pt x="939" y="504"/>
                  </a:lnTo>
                  <a:lnTo>
                    <a:pt x="939" y="506"/>
                  </a:lnTo>
                  <a:lnTo>
                    <a:pt x="940" y="506"/>
                  </a:lnTo>
                  <a:lnTo>
                    <a:pt x="942" y="507"/>
                  </a:lnTo>
                  <a:lnTo>
                    <a:pt x="942" y="510"/>
                  </a:lnTo>
                  <a:lnTo>
                    <a:pt x="940" y="510"/>
                  </a:lnTo>
                  <a:lnTo>
                    <a:pt x="940" y="508"/>
                  </a:lnTo>
                  <a:lnTo>
                    <a:pt x="939" y="507"/>
                  </a:lnTo>
                  <a:lnTo>
                    <a:pt x="939" y="506"/>
                  </a:lnTo>
                  <a:lnTo>
                    <a:pt x="936" y="506"/>
                  </a:lnTo>
                  <a:lnTo>
                    <a:pt x="939" y="507"/>
                  </a:lnTo>
                  <a:lnTo>
                    <a:pt x="939" y="508"/>
                  </a:lnTo>
                  <a:lnTo>
                    <a:pt x="939" y="510"/>
                  </a:lnTo>
                  <a:lnTo>
                    <a:pt x="938" y="511"/>
                  </a:lnTo>
                  <a:lnTo>
                    <a:pt x="938" y="510"/>
                  </a:lnTo>
                  <a:lnTo>
                    <a:pt x="936" y="508"/>
                  </a:lnTo>
                  <a:lnTo>
                    <a:pt x="934" y="506"/>
                  </a:lnTo>
                  <a:lnTo>
                    <a:pt x="932" y="506"/>
                  </a:lnTo>
                  <a:lnTo>
                    <a:pt x="931" y="506"/>
                  </a:lnTo>
                  <a:lnTo>
                    <a:pt x="930" y="506"/>
                  </a:lnTo>
                  <a:lnTo>
                    <a:pt x="930" y="507"/>
                  </a:lnTo>
                  <a:lnTo>
                    <a:pt x="930" y="508"/>
                  </a:lnTo>
                  <a:lnTo>
                    <a:pt x="928" y="508"/>
                  </a:lnTo>
                  <a:lnTo>
                    <a:pt x="927" y="508"/>
                  </a:lnTo>
                  <a:lnTo>
                    <a:pt x="928" y="510"/>
                  </a:lnTo>
                  <a:lnTo>
                    <a:pt x="930" y="510"/>
                  </a:lnTo>
                  <a:lnTo>
                    <a:pt x="931" y="510"/>
                  </a:lnTo>
                  <a:lnTo>
                    <a:pt x="932" y="514"/>
                  </a:lnTo>
                  <a:lnTo>
                    <a:pt x="934" y="514"/>
                  </a:lnTo>
                  <a:lnTo>
                    <a:pt x="932" y="515"/>
                  </a:lnTo>
                  <a:lnTo>
                    <a:pt x="932" y="516"/>
                  </a:lnTo>
                  <a:lnTo>
                    <a:pt x="931" y="516"/>
                  </a:lnTo>
                  <a:lnTo>
                    <a:pt x="930" y="518"/>
                  </a:lnTo>
                  <a:lnTo>
                    <a:pt x="928" y="519"/>
                  </a:lnTo>
                  <a:lnTo>
                    <a:pt x="930" y="519"/>
                  </a:lnTo>
                  <a:lnTo>
                    <a:pt x="931" y="518"/>
                  </a:lnTo>
                  <a:lnTo>
                    <a:pt x="934" y="519"/>
                  </a:lnTo>
                  <a:lnTo>
                    <a:pt x="935" y="519"/>
                  </a:lnTo>
                  <a:lnTo>
                    <a:pt x="935" y="520"/>
                  </a:lnTo>
                  <a:lnTo>
                    <a:pt x="934" y="523"/>
                  </a:lnTo>
                  <a:lnTo>
                    <a:pt x="934" y="524"/>
                  </a:lnTo>
                  <a:lnTo>
                    <a:pt x="935" y="524"/>
                  </a:lnTo>
                  <a:lnTo>
                    <a:pt x="935" y="526"/>
                  </a:lnTo>
                  <a:lnTo>
                    <a:pt x="936" y="528"/>
                  </a:lnTo>
                  <a:lnTo>
                    <a:pt x="936" y="529"/>
                  </a:lnTo>
                  <a:lnTo>
                    <a:pt x="936" y="528"/>
                  </a:lnTo>
                  <a:lnTo>
                    <a:pt x="935" y="528"/>
                  </a:lnTo>
                  <a:lnTo>
                    <a:pt x="934" y="529"/>
                  </a:lnTo>
                  <a:lnTo>
                    <a:pt x="932" y="529"/>
                  </a:lnTo>
                  <a:lnTo>
                    <a:pt x="932" y="531"/>
                  </a:lnTo>
                  <a:lnTo>
                    <a:pt x="931" y="531"/>
                  </a:lnTo>
                  <a:lnTo>
                    <a:pt x="931" y="528"/>
                  </a:lnTo>
                  <a:lnTo>
                    <a:pt x="931" y="527"/>
                  </a:lnTo>
                  <a:lnTo>
                    <a:pt x="932" y="526"/>
                  </a:lnTo>
                  <a:lnTo>
                    <a:pt x="931" y="526"/>
                  </a:lnTo>
                  <a:lnTo>
                    <a:pt x="930" y="526"/>
                  </a:lnTo>
                  <a:lnTo>
                    <a:pt x="928" y="524"/>
                  </a:lnTo>
                  <a:lnTo>
                    <a:pt x="928" y="523"/>
                  </a:lnTo>
                  <a:lnTo>
                    <a:pt x="927" y="523"/>
                  </a:lnTo>
                  <a:lnTo>
                    <a:pt x="927" y="522"/>
                  </a:lnTo>
                  <a:lnTo>
                    <a:pt x="926" y="519"/>
                  </a:lnTo>
                  <a:lnTo>
                    <a:pt x="924" y="518"/>
                  </a:lnTo>
                  <a:lnTo>
                    <a:pt x="923" y="519"/>
                  </a:lnTo>
                  <a:lnTo>
                    <a:pt x="922" y="520"/>
                  </a:lnTo>
                  <a:lnTo>
                    <a:pt x="920" y="520"/>
                  </a:lnTo>
                  <a:lnTo>
                    <a:pt x="919" y="520"/>
                  </a:lnTo>
                  <a:lnTo>
                    <a:pt x="918" y="520"/>
                  </a:lnTo>
                  <a:lnTo>
                    <a:pt x="918" y="522"/>
                  </a:lnTo>
                  <a:lnTo>
                    <a:pt x="917" y="523"/>
                  </a:lnTo>
                  <a:lnTo>
                    <a:pt x="915" y="526"/>
                  </a:lnTo>
                  <a:lnTo>
                    <a:pt x="915" y="527"/>
                  </a:lnTo>
                  <a:lnTo>
                    <a:pt x="914" y="526"/>
                  </a:lnTo>
                  <a:lnTo>
                    <a:pt x="913" y="527"/>
                  </a:lnTo>
                  <a:lnTo>
                    <a:pt x="914" y="528"/>
                  </a:lnTo>
                  <a:lnTo>
                    <a:pt x="915" y="528"/>
                  </a:lnTo>
                  <a:lnTo>
                    <a:pt x="915" y="529"/>
                  </a:lnTo>
                  <a:lnTo>
                    <a:pt x="915" y="529"/>
                  </a:lnTo>
                  <a:lnTo>
                    <a:pt x="910" y="529"/>
                  </a:lnTo>
                  <a:lnTo>
                    <a:pt x="909" y="529"/>
                  </a:lnTo>
                  <a:lnTo>
                    <a:pt x="909" y="531"/>
                  </a:lnTo>
                  <a:lnTo>
                    <a:pt x="909" y="532"/>
                  </a:lnTo>
                  <a:lnTo>
                    <a:pt x="909" y="533"/>
                  </a:lnTo>
                  <a:lnTo>
                    <a:pt x="907" y="535"/>
                  </a:lnTo>
                  <a:lnTo>
                    <a:pt x="906" y="535"/>
                  </a:lnTo>
                  <a:lnTo>
                    <a:pt x="905" y="535"/>
                  </a:lnTo>
                  <a:lnTo>
                    <a:pt x="905" y="536"/>
                  </a:lnTo>
                  <a:lnTo>
                    <a:pt x="906" y="537"/>
                  </a:lnTo>
                  <a:lnTo>
                    <a:pt x="906" y="537"/>
                  </a:lnTo>
                  <a:lnTo>
                    <a:pt x="906" y="539"/>
                  </a:lnTo>
                  <a:lnTo>
                    <a:pt x="905" y="537"/>
                  </a:lnTo>
                  <a:lnTo>
                    <a:pt x="903" y="537"/>
                  </a:lnTo>
                  <a:lnTo>
                    <a:pt x="901" y="537"/>
                  </a:lnTo>
                  <a:lnTo>
                    <a:pt x="901" y="537"/>
                  </a:lnTo>
                  <a:lnTo>
                    <a:pt x="898" y="536"/>
                  </a:lnTo>
                  <a:lnTo>
                    <a:pt x="897" y="536"/>
                  </a:lnTo>
                  <a:lnTo>
                    <a:pt x="895" y="537"/>
                  </a:lnTo>
                  <a:lnTo>
                    <a:pt x="895" y="537"/>
                  </a:lnTo>
                  <a:lnTo>
                    <a:pt x="894" y="537"/>
                  </a:lnTo>
                  <a:lnTo>
                    <a:pt x="893" y="537"/>
                  </a:lnTo>
                  <a:lnTo>
                    <a:pt x="893" y="539"/>
                  </a:lnTo>
                  <a:lnTo>
                    <a:pt x="893" y="540"/>
                  </a:lnTo>
                  <a:lnTo>
                    <a:pt x="893" y="539"/>
                  </a:lnTo>
                  <a:lnTo>
                    <a:pt x="892" y="537"/>
                  </a:lnTo>
                  <a:lnTo>
                    <a:pt x="890" y="537"/>
                  </a:lnTo>
                  <a:lnTo>
                    <a:pt x="889" y="537"/>
                  </a:lnTo>
                  <a:lnTo>
                    <a:pt x="888" y="539"/>
                  </a:lnTo>
                  <a:lnTo>
                    <a:pt x="886" y="540"/>
                  </a:lnTo>
                  <a:lnTo>
                    <a:pt x="886" y="539"/>
                  </a:lnTo>
                  <a:lnTo>
                    <a:pt x="885" y="537"/>
                  </a:lnTo>
                  <a:lnTo>
                    <a:pt x="884" y="537"/>
                  </a:lnTo>
                  <a:lnTo>
                    <a:pt x="884" y="539"/>
                  </a:lnTo>
                  <a:lnTo>
                    <a:pt x="884" y="541"/>
                  </a:lnTo>
                  <a:lnTo>
                    <a:pt x="884" y="543"/>
                  </a:lnTo>
                  <a:lnTo>
                    <a:pt x="884" y="544"/>
                  </a:lnTo>
                  <a:lnTo>
                    <a:pt x="884" y="544"/>
                  </a:lnTo>
                  <a:lnTo>
                    <a:pt x="884" y="545"/>
                  </a:lnTo>
                  <a:lnTo>
                    <a:pt x="884" y="547"/>
                  </a:lnTo>
                  <a:lnTo>
                    <a:pt x="881" y="544"/>
                  </a:lnTo>
                  <a:lnTo>
                    <a:pt x="881" y="543"/>
                  </a:lnTo>
                  <a:lnTo>
                    <a:pt x="880" y="541"/>
                  </a:lnTo>
                  <a:lnTo>
                    <a:pt x="880" y="540"/>
                  </a:lnTo>
                  <a:lnTo>
                    <a:pt x="877" y="540"/>
                  </a:lnTo>
                  <a:lnTo>
                    <a:pt x="877" y="539"/>
                  </a:lnTo>
                  <a:lnTo>
                    <a:pt x="876" y="539"/>
                  </a:lnTo>
                  <a:lnTo>
                    <a:pt x="874" y="539"/>
                  </a:lnTo>
                  <a:lnTo>
                    <a:pt x="873" y="537"/>
                  </a:lnTo>
                  <a:lnTo>
                    <a:pt x="873" y="537"/>
                  </a:lnTo>
                  <a:lnTo>
                    <a:pt x="873" y="536"/>
                  </a:lnTo>
                  <a:lnTo>
                    <a:pt x="872" y="536"/>
                  </a:lnTo>
                  <a:lnTo>
                    <a:pt x="870" y="535"/>
                  </a:lnTo>
                  <a:lnTo>
                    <a:pt x="869" y="535"/>
                  </a:lnTo>
                  <a:lnTo>
                    <a:pt x="868" y="535"/>
                  </a:lnTo>
                  <a:lnTo>
                    <a:pt x="868" y="536"/>
                  </a:lnTo>
                  <a:lnTo>
                    <a:pt x="868" y="537"/>
                  </a:lnTo>
                  <a:lnTo>
                    <a:pt x="869" y="537"/>
                  </a:lnTo>
                  <a:lnTo>
                    <a:pt x="870" y="537"/>
                  </a:lnTo>
                  <a:lnTo>
                    <a:pt x="870" y="537"/>
                  </a:lnTo>
                  <a:lnTo>
                    <a:pt x="872" y="539"/>
                  </a:lnTo>
                  <a:lnTo>
                    <a:pt x="872" y="540"/>
                  </a:lnTo>
                  <a:lnTo>
                    <a:pt x="872" y="541"/>
                  </a:lnTo>
                  <a:lnTo>
                    <a:pt x="870" y="543"/>
                  </a:lnTo>
                  <a:lnTo>
                    <a:pt x="872" y="543"/>
                  </a:lnTo>
                  <a:lnTo>
                    <a:pt x="870" y="544"/>
                  </a:lnTo>
                  <a:lnTo>
                    <a:pt x="872" y="545"/>
                  </a:lnTo>
                  <a:lnTo>
                    <a:pt x="874" y="545"/>
                  </a:lnTo>
                  <a:lnTo>
                    <a:pt x="873" y="548"/>
                  </a:lnTo>
                  <a:lnTo>
                    <a:pt x="873" y="549"/>
                  </a:lnTo>
                  <a:lnTo>
                    <a:pt x="873" y="551"/>
                  </a:lnTo>
                  <a:lnTo>
                    <a:pt x="872" y="551"/>
                  </a:lnTo>
                  <a:lnTo>
                    <a:pt x="870" y="547"/>
                  </a:lnTo>
                  <a:lnTo>
                    <a:pt x="869" y="545"/>
                  </a:lnTo>
                  <a:lnTo>
                    <a:pt x="868" y="543"/>
                  </a:lnTo>
                  <a:lnTo>
                    <a:pt x="866" y="541"/>
                  </a:lnTo>
                  <a:lnTo>
                    <a:pt x="864" y="541"/>
                  </a:lnTo>
                  <a:lnTo>
                    <a:pt x="863" y="540"/>
                  </a:lnTo>
                  <a:lnTo>
                    <a:pt x="861" y="540"/>
                  </a:lnTo>
                  <a:lnTo>
                    <a:pt x="861" y="539"/>
                  </a:lnTo>
                  <a:lnTo>
                    <a:pt x="863" y="537"/>
                  </a:lnTo>
                  <a:lnTo>
                    <a:pt x="865" y="537"/>
                  </a:lnTo>
                  <a:lnTo>
                    <a:pt x="864" y="537"/>
                  </a:lnTo>
                  <a:lnTo>
                    <a:pt x="860" y="537"/>
                  </a:lnTo>
                  <a:lnTo>
                    <a:pt x="860" y="536"/>
                  </a:lnTo>
                  <a:lnTo>
                    <a:pt x="859" y="536"/>
                  </a:lnTo>
                  <a:lnTo>
                    <a:pt x="857" y="537"/>
                  </a:lnTo>
                  <a:lnTo>
                    <a:pt x="859" y="537"/>
                  </a:lnTo>
                  <a:lnTo>
                    <a:pt x="860" y="539"/>
                  </a:lnTo>
                  <a:lnTo>
                    <a:pt x="860" y="540"/>
                  </a:lnTo>
                  <a:lnTo>
                    <a:pt x="860" y="541"/>
                  </a:lnTo>
                  <a:lnTo>
                    <a:pt x="861" y="541"/>
                  </a:lnTo>
                  <a:lnTo>
                    <a:pt x="863" y="541"/>
                  </a:lnTo>
                  <a:lnTo>
                    <a:pt x="863" y="543"/>
                  </a:lnTo>
                  <a:lnTo>
                    <a:pt x="865" y="544"/>
                  </a:lnTo>
                  <a:lnTo>
                    <a:pt x="866" y="544"/>
                  </a:lnTo>
                  <a:lnTo>
                    <a:pt x="868" y="545"/>
                  </a:lnTo>
                  <a:lnTo>
                    <a:pt x="868" y="547"/>
                  </a:lnTo>
                  <a:lnTo>
                    <a:pt x="868" y="548"/>
                  </a:lnTo>
                  <a:lnTo>
                    <a:pt x="869" y="549"/>
                  </a:lnTo>
                  <a:lnTo>
                    <a:pt x="869" y="551"/>
                  </a:lnTo>
                  <a:lnTo>
                    <a:pt x="869" y="552"/>
                  </a:lnTo>
                  <a:lnTo>
                    <a:pt x="868" y="552"/>
                  </a:lnTo>
                  <a:lnTo>
                    <a:pt x="868" y="553"/>
                  </a:lnTo>
                  <a:lnTo>
                    <a:pt x="866" y="552"/>
                  </a:lnTo>
                  <a:lnTo>
                    <a:pt x="865" y="551"/>
                  </a:lnTo>
                  <a:lnTo>
                    <a:pt x="865" y="548"/>
                  </a:lnTo>
                  <a:lnTo>
                    <a:pt x="864" y="549"/>
                  </a:lnTo>
                  <a:lnTo>
                    <a:pt x="864" y="551"/>
                  </a:lnTo>
                  <a:lnTo>
                    <a:pt x="865" y="551"/>
                  </a:lnTo>
                  <a:lnTo>
                    <a:pt x="866" y="555"/>
                  </a:lnTo>
                  <a:lnTo>
                    <a:pt x="866" y="556"/>
                  </a:lnTo>
                  <a:lnTo>
                    <a:pt x="865" y="557"/>
                  </a:lnTo>
                  <a:lnTo>
                    <a:pt x="865" y="558"/>
                  </a:lnTo>
                  <a:lnTo>
                    <a:pt x="865" y="561"/>
                  </a:lnTo>
                  <a:lnTo>
                    <a:pt x="864" y="562"/>
                  </a:lnTo>
                  <a:lnTo>
                    <a:pt x="860" y="562"/>
                  </a:lnTo>
                  <a:lnTo>
                    <a:pt x="859" y="562"/>
                  </a:lnTo>
                  <a:lnTo>
                    <a:pt x="859" y="564"/>
                  </a:lnTo>
                  <a:lnTo>
                    <a:pt x="861" y="564"/>
                  </a:lnTo>
                  <a:lnTo>
                    <a:pt x="863" y="564"/>
                  </a:lnTo>
                  <a:lnTo>
                    <a:pt x="863" y="565"/>
                  </a:lnTo>
                  <a:lnTo>
                    <a:pt x="861" y="566"/>
                  </a:lnTo>
                  <a:lnTo>
                    <a:pt x="860" y="568"/>
                  </a:lnTo>
                  <a:lnTo>
                    <a:pt x="859" y="569"/>
                  </a:lnTo>
                  <a:lnTo>
                    <a:pt x="859" y="572"/>
                  </a:lnTo>
                  <a:lnTo>
                    <a:pt x="857" y="573"/>
                  </a:lnTo>
                  <a:lnTo>
                    <a:pt x="857" y="580"/>
                  </a:lnTo>
                  <a:lnTo>
                    <a:pt x="857" y="581"/>
                  </a:lnTo>
                  <a:lnTo>
                    <a:pt x="856" y="581"/>
                  </a:lnTo>
                  <a:lnTo>
                    <a:pt x="856" y="580"/>
                  </a:lnTo>
                  <a:lnTo>
                    <a:pt x="855" y="580"/>
                  </a:lnTo>
                  <a:lnTo>
                    <a:pt x="853" y="581"/>
                  </a:lnTo>
                  <a:lnTo>
                    <a:pt x="852" y="582"/>
                  </a:lnTo>
                  <a:lnTo>
                    <a:pt x="852" y="586"/>
                  </a:lnTo>
                  <a:lnTo>
                    <a:pt x="852" y="589"/>
                  </a:lnTo>
                  <a:lnTo>
                    <a:pt x="852" y="590"/>
                  </a:lnTo>
                  <a:lnTo>
                    <a:pt x="851" y="593"/>
                  </a:lnTo>
                  <a:lnTo>
                    <a:pt x="849" y="597"/>
                  </a:lnTo>
                  <a:lnTo>
                    <a:pt x="849" y="598"/>
                  </a:lnTo>
                  <a:lnTo>
                    <a:pt x="848" y="598"/>
                  </a:lnTo>
                  <a:lnTo>
                    <a:pt x="847" y="598"/>
                  </a:lnTo>
                  <a:lnTo>
                    <a:pt x="847" y="599"/>
                  </a:lnTo>
                  <a:lnTo>
                    <a:pt x="845" y="601"/>
                  </a:lnTo>
                  <a:lnTo>
                    <a:pt x="845" y="601"/>
                  </a:lnTo>
                  <a:lnTo>
                    <a:pt x="844" y="599"/>
                  </a:lnTo>
                  <a:lnTo>
                    <a:pt x="843" y="599"/>
                  </a:lnTo>
                  <a:lnTo>
                    <a:pt x="843" y="601"/>
                  </a:lnTo>
                  <a:lnTo>
                    <a:pt x="844" y="605"/>
                  </a:lnTo>
                  <a:lnTo>
                    <a:pt x="843" y="609"/>
                  </a:lnTo>
                  <a:lnTo>
                    <a:pt x="841" y="611"/>
                  </a:lnTo>
                  <a:lnTo>
                    <a:pt x="841" y="612"/>
                  </a:lnTo>
                  <a:lnTo>
                    <a:pt x="840" y="610"/>
                  </a:lnTo>
                  <a:lnTo>
                    <a:pt x="839" y="607"/>
                  </a:lnTo>
                  <a:lnTo>
                    <a:pt x="839" y="606"/>
                  </a:lnTo>
                  <a:lnTo>
                    <a:pt x="838" y="602"/>
                  </a:lnTo>
                  <a:lnTo>
                    <a:pt x="838" y="601"/>
                  </a:lnTo>
                  <a:lnTo>
                    <a:pt x="836" y="601"/>
                  </a:lnTo>
                  <a:lnTo>
                    <a:pt x="836" y="603"/>
                  </a:lnTo>
                  <a:lnTo>
                    <a:pt x="836" y="605"/>
                  </a:lnTo>
                  <a:lnTo>
                    <a:pt x="838" y="607"/>
                  </a:lnTo>
                  <a:lnTo>
                    <a:pt x="838" y="609"/>
                  </a:lnTo>
                  <a:lnTo>
                    <a:pt x="836" y="612"/>
                  </a:lnTo>
                  <a:lnTo>
                    <a:pt x="835" y="614"/>
                  </a:lnTo>
                  <a:lnTo>
                    <a:pt x="834" y="612"/>
                  </a:lnTo>
                  <a:lnTo>
                    <a:pt x="832" y="612"/>
                  </a:lnTo>
                  <a:lnTo>
                    <a:pt x="831" y="615"/>
                  </a:lnTo>
                  <a:lnTo>
                    <a:pt x="830" y="615"/>
                  </a:lnTo>
                  <a:lnTo>
                    <a:pt x="828" y="616"/>
                  </a:lnTo>
                  <a:lnTo>
                    <a:pt x="828" y="618"/>
                  </a:lnTo>
                  <a:lnTo>
                    <a:pt x="827" y="619"/>
                  </a:lnTo>
                  <a:lnTo>
                    <a:pt x="826" y="618"/>
                  </a:lnTo>
                  <a:lnTo>
                    <a:pt x="824" y="620"/>
                  </a:lnTo>
                  <a:lnTo>
                    <a:pt x="823" y="623"/>
                  </a:lnTo>
                  <a:lnTo>
                    <a:pt x="822" y="623"/>
                  </a:lnTo>
                  <a:lnTo>
                    <a:pt x="820" y="624"/>
                  </a:lnTo>
                  <a:lnTo>
                    <a:pt x="820" y="630"/>
                  </a:lnTo>
                  <a:lnTo>
                    <a:pt x="822" y="631"/>
                  </a:lnTo>
                  <a:lnTo>
                    <a:pt x="820" y="631"/>
                  </a:lnTo>
                  <a:lnTo>
                    <a:pt x="820" y="631"/>
                  </a:lnTo>
                  <a:lnTo>
                    <a:pt x="820" y="632"/>
                  </a:lnTo>
                  <a:lnTo>
                    <a:pt x="820" y="634"/>
                  </a:lnTo>
                  <a:lnTo>
                    <a:pt x="820" y="636"/>
                  </a:lnTo>
                  <a:lnTo>
                    <a:pt x="820" y="637"/>
                  </a:lnTo>
                  <a:lnTo>
                    <a:pt x="820" y="639"/>
                  </a:lnTo>
                  <a:lnTo>
                    <a:pt x="822" y="640"/>
                  </a:lnTo>
                  <a:lnTo>
                    <a:pt x="823" y="641"/>
                  </a:lnTo>
                  <a:lnTo>
                    <a:pt x="824" y="643"/>
                  </a:lnTo>
                  <a:lnTo>
                    <a:pt x="827" y="643"/>
                  </a:lnTo>
                  <a:lnTo>
                    <a:pt x="828" y="641"/>
                  </a:lnTo>
                  <a:lnTo>
                    <a:pt x="838" y="644"/>
                  </a:lnTo>
                  <a:lnTo>
                    <a:pt x="839" y="645"/>
                  </a:lnTo>
                  <a:lnTo>
                    <a:pt x="840" y="645"/>
                  </a:lnTo>
                  <a:lnTo>
                    <a:pt x="840" y="648"/>
                  </a:lnTo>
                  <a:lnTo>
                    <a:pt x="841" y="651"/>
                  </a:lnTo>
                  <a:lnTo>
                    <a:pt x="841" y="653"/>
                  </a:lnTo>
                  <a:lnTo>
                    <a:pt x="843" y="653"/>
                  </a:lnTo>
                  <a:lnTo>
                    <a:pt x="843" y="655"/>
                  </a:lnTo>
                  <a:lnTo>
                    <a:pt x="844" y="656"/>
                  </a:lnTo>
                  <a:lnTo>
                    <a:pt x="845" y="656"/>
                  </a:lnTo>
                  <a:lnTo>
                    <a:pt x="845" y="657"/>
                  </a:lnTo>
                  <a:lnTo>
                    <a:pt x="847" y="657"/>
                  </a:lnTo>
                  <a:lnTo>
                    <a:pt x="848" y="657"/>
                  </a:lnTo>
                  <a:lnTo>
                    <a:pt x="849" y="656"/>
                  </a:lnTo>
                  <a:lnTo>
                    <a:pt x="851" y="656"/>
                  </a:lnTo>
                  <a:lnTo>
                    <a:pt x="852" y="657"/>
                  </a:lnTo>
                  <a:lnTo>
                    <a:pt x="852" y="660"/>
                  </a:lnTo>
                  <a:lnTo>
                    <a:pt x="853" y="665"/>
                  </a:lnTo>
                  <a:lnTo>
                    <a:pt x="855" y="668"/>
                  </a:lnTo>
                  <a:lnTo>
                    <a:pt x="855" y="669"/>
                  </a:lnTo>
                  <a:lnTo>
                    <a:pt x="856" y="670"/>
                  </a:lnTo>
                  <a:lnTo>
                    <a:pt x="857" y="670"/>
                  </a:lnTo>
                  <a:lnTo>
                    <a:pt x="859" y="676"/>
                  </a:lnTo>
                  <a:lnTo>
                    <a:pt x="860" y="678"/>
                  </a:lnTo>
                  <a:lnTo>
                    <a:pt x="860" y="680"/>
                  </a:lnTo>
                  <a:lnTo>
                    <a:pt x="861" y="682"/>
                  </a:lnTo>
                  <a:lnTo>
                    <a:pt x="863" y="684"/>
                  </a:lnTo>
                  <a:lnTo>
                    <a:pt x="863" y="685"/>
                  </a:lnTo>
                  <a:lnTo>
                    <a:pt x="861" y="686"/>
                  </a:lnTo>
                  <a:lnTo>
                    <a:pt x="861" y="688"/>
                  </a:lnTo>
                  <a:lnTo>
                    <a:pt x="863" y="686"/>
                  </a:lnTo>
                  <a:lnTo>
                    <a:pt x="864" y="686"/>
                  </a:lnTo>
                  <a:lnTo>
                    <a:pt x="864" y="688"/>
                  </a:lnTo>
                  <a:lnTo>
                    <a:pt x="865" y="690"/>
                  </a:lnTo>
                  <a:lnTo>
                    <a:pt x="865" y="691"/>
                  </a:lnTo>
                  <a:lnTo>
                    <a:pt x="863" y="691"/>
                  </a:lnTo>
                  <a:lnTo>
                    <a:pt x="863" y="693"/>
                  </a:lnTo>
                  <a:lnTo>
                    <a:pt x="861" y="694"/>
                  </a:lnTo>
                  <a:lnTo>
                    <a:pt x="861" y="695"/>
                  </a:lnTo>
                  <a:lnTo>
                    <a:pt x="863" y="697"/>
                  </a:lnTo>
                  <a:lnTo>
                    <a:pt x="861" y="697"/>
                  </a:lnTo>
                  <a:lnTo>
                    <a:pt x="861" y="698"/>
                  </a:lnTo>
                  <a:lnTo>
                    <a:pt x="860" y="701"/>
                  </a:lnTo>
                  <a:lnTo>
                    <a:pt x="859" y="703"/>
                  </a:lnTo>
                  <a:lnTo>
                    <a:pt x="857" y="702"/>
                  </a:lnTo>
                  <a:lnTo>
                    <a:pt x="857" y="703"/>
                  </a:lnTo>
                  <a:lnTo>
                    <a:pt x="857" y="705"/>
                  </a:lnTo>
                  <a:lnTo>
                    <a:pt x="857" y="706"/>
                  </a:lnTo>
                  <a:lnTo>
                    <a:pt x="859" y="707"/>
                  </a:lnTo>
                  <a:lnTo>
                    <a:pt x="860" y="707"/>
                  </a:lnTo>
                  <a:lnTo>
                    <a:pt x="860" y="709"/>
                  </a:lnTo>
                  <a:lnTo>
                    <a:pt x="860" y="710"/>
                  </a:lnTo>
                  <a:lnTo>
                    <a:pt x="860" y="711"/>
                  </a:lnTo>
                  <a:lnTo>
                    <a:pt x="861" y="710"/>
                  </a:lnTo>
                  <a:lnTo>
                    <a:pt x="863" y="707"/>
                  </a:lnTo>
                  <a:lnTo>
                    <a:pt x="864" y="703"/>
                  </a:lnTo>
                  <a:lnTo>
                    <a:pt x="864" y="701"/>
                  </a:lnTo>
                  <a:lnTo>
                    <a:pt x="864" y="699"/>
                  </a:lnTo>
                  <a:lnTo>
                    <a:pt x="864" y="698"/>
                  </a:lnTo>
                  <a:lnTo>
                    <a:pt x="865" y="698"/>
                  </a:lnTo>
                  <a:lnTo>
                    <a:pt x="865" y="697"/>
                  </a:lnTo>
                  <a:lnTo>
                    <a:pt x="865" y="695"/>
                  </a:lnTo>
                  <a:lnTo>
                    <a:pt x="865" y="694"/>
                  </a:lnTo>
                  <a:lnTo>
                    <a:pt x="866" y="693"/>
                  </a:lnTo>
                  <a:lnTo>
                    <a:pt x="866" y="690"/>
                  </a:lnTo>
                  <a:lnTo>
                    <a:pt x="868" y="689"/>
                  </a:lnTo>
                  <a:lnTo>
                    <a:pt x="868" y="686"/>
                  </a:lnTo>
                  <a:lnTo>
                    <a:pt x="868" y="684"/>
                  </a:lnTo>
                  <a:lnTo>
                    <a:pt x="868" y="682"/>
                  </a:lnTo>
                  <a:lnTo>
                    <a:pt x="870" y="681"/>
                  </a:lnTo>
                  <a:lnTo>
                    <a:pt x="872" y="681"/>
                  </a:lnTo>
                  <a:lnTo>
                    <a:pt x="873" y="681"/>
                  </a:lnTo>
                  <a:lnTo>
                    <a:pt x="876" y="681"/>
                  </a:lnTo>
                  <a:lnTo>
                    <a:pt x="877" y="682"/>
                  </a:lnTo>
                  <a:lnTo>
                    <a:pt x="873" y="686"/>
                  </a:lnTo>
                  <a:lnTo>
                    <a:pt x="870" y="691"/>
                  </a:lnTo>
                  <a:lnTo>
                    <a:pt x="868" y="701"/>
                  </a:lnTo>
                  <a:lnTo>
                    <a:pt x="866" y="710"/>
                  </a:lnTo>
                  <a:lnTo>
                    <a:pt x="864" y="714"/>
                  </a:lnTo>
                  <a:lnTo>
                    <a:pt x="864" y="718"/>
                  </a:lnTo>
                  <a:lnTo>
                    <a:pt x="864" y="720"/>
                  </a:lnTo>
                  <a:lnTo>
                    <a:pt x="865" y="723"/>
                  </a:lnTo>
                  <a:lnTo>
                    <a:pt x="864" y="724"/>
                  </a:lnTo>
                  <a:lnTo>
                    <a:pt x="864" y="726"/>
                  </a:lnTo>
                  <a:lnTo>
                    <a:pt x="864" y="727"/>
                  </a:lnTo>
                  <a:lnTo>
                    <a:pt x="865" y="727"/>
                  </a:lnTo>
                  <a:lnTo>
                    <a:pt x="866" y="726"/>
                  </a:lnTo>
                  <a:lnTo>
                    <a:pt x="868" y="726"/>
                  </a:lnTo>
                  <a:lnTo>
                    <a:pt x="869" y="724"/>
                  </a:lnTo>
                  <a:lnTo>
                    <a:pt x="869" y="726"/>
                  </a:lnTo>
                  <a:lnTo>
                    <a:pt x="869" y="727"/>
                  </a:lnTo>
                  <a:lnTo>
                    <a:pt x="869" y="727"/>
                  </a:lnTo>
                  <a:lnTo>
                    <a:pt x="869" y="728"/>
                  </a:lnTo>
                  <a:lnTo>
                    <a:pt x="868" y="730"/>
                  </a:lnTo>
                  <a:lnTo>
                    <a:pt x="865" y="730"/>
                  </a:lnTo>
                  <a:lnTo>
                    <a:pt x="865" y="731"/>
                  </a:lnTo>
                  <a:lnTo>
                    <a:pt x="864" y="732"/>
                  </a:lnTo>
                  <a:lnTo>
                    <a:pt x="864" y="734"/>
                  </a:lnTo>
                  <a:lnTo>
                    <a:pt x="864" y="735"/>
                  </a:lnTo>
                  <a:lnTo>
                    <a:pt x="864" y="736"/>
                  </a:lnTo>
                  <a:lnTo>
                    <a:pt x="864" y="738"/>
                  </a:lnTo>
                  <a:lnTo>
                    <a:pt x="864" y="739"/>
                  </a:lnTo>
                  <a:lnTo>
                    <a:pt x="864" y="740"/>
                  </a:lnTo>
                  <a:lnTo>
                    <a:pt x="863" y="742"/>
                  </a:lnTo>
                  <a:lnTo>
                    <a:pt x="863" y="743"/>
                  </a:lnTo>
                  <a:lnTo>
                    <a:pt x="863" y="748"/>
                  </a:lnTo>
                  <a:lnTo>
                    <a:pt x="866" y="752"/>
                  </a:lnTo>
                  <a:lnTo>
                    <a:pt x="870" y="755"/>
                  </a:lnTo>
                  <a:lnTo>
                    <a:pt x="870" y="756"/>
                  </a:lnTo>
                  <a:lnTo>
                    <a:pt x="872" y="757"/>
                  </a:lnTo>
                  <a:lnTo>
                    <a:pt x="876" y="759"/>
                  </a:lnTo>
                  <a:lnTo>
                    <a:pt x="877" y="759"/>
                  </a:lnTo>
                  <a:lnTo>
                    <a:pt x="877" y="761"/>
                  </a:lnTo>
                  <a:lnTo>
                    <a:pt x="877" y="763"/>
                  </a:lnTo>
                  <a:lnTo>
                    <a:pt x="877" y="767"/>
                  </a:lnTo>
                  <a:lnTo>
                    <a:pt x="877" y="768"/>
                  </a:lnTo>
                  <a:lnTo>
                    <a:pt x="877" y="769"/>
                  </a:lnTo>
                  <a:lnTo>
                    <a:pt x="877" y="772"/>
                  </a:lnTo>
                  <a:lnTo>
                    <a:pt x="878" y="774"/>
                  </a:lnTo>
                  <a:lnTo>
                    <a:pt x="880" y="777"/>
                  </a:lnTo>
                  <a:lnTo>
                    <a:pt x="884" y="780"/>
                  </a:lnTo>
                  <a:lnTo>
                    <a:pt x="885" y="781"/>
                  </a:lnTo>
                  <a:lnTo>
                    <a:pt x="889" y="789"/>
                  </a:lnTo>
                  <a:lnTo>
                    <a:pt x="892" y="793"/>
                  </a:lnTo>
                  <a:lnTo>
                    <a:pt x="894" y="794"/>
                  </a:lnTo>
                  <a:lnTo>
                    <a:pt x="897" y="797"/>
                  </a:lnTo>
                  <a:lnTo>
                    <a:pt x="898" y="798"/>
                  </a:lnTo>
                  <a:lnTo>
                    <a:pt x="905" y="811"/>
                  </a:lnTo>
                  <a:lnTo>
                    <a:pt x="907" y="814"/>
                  </a:lnTo>
                  <a:lnTo>
                    <a:pt x="909" y="815"/>
                  </a:lnTo>
                  <a:lnTo>
                    <a:pt x="910" y="817"/>
                  </a:lnTo>
                  <a:lnTo>
                    <a:pt x="910" y="819"/>
                  </a:lnTo>
                  <a:lnTo>
                    <a:pt x="910" y="821"/>
                  </a:lnTo>
                  <a:lnTo>
                    <a:pt x="911" y="822"/>
                  </a:lnTo>
                  <a:lnTo>
                    <a:pt x="915" y="828"/>
                  </a:lnTo>
                  <a:lnTo>
                    <a:pt x="915" y="831"/>
                  </a:lnTo>
                  <a:lnTo>
                    <a:pt x="918" y="831"/>
                  </a:lnTo>
                  <a:lnTo>
                    <a:pt x="920" y="832"/>
                  </a:lnTo>
                  <a:lnTo>
                    <a:pt x="923" y="834"/>
                  </a:lnTo>
                  <a:lnTo>
                    <a:pt x="924" y="836"/>
                  </a:lnTo>
                  <a:lnTo>
                    <a:pt x="922" y="840"/>
                  </a:lnTo>
                  <a:lnTo>
                    <a:pt x="918" y="846"/>
                  </a:lnTo>
                  <a:lnTo>
                    <a:pt x="915" y="852"/>
                  </a:lnTo>
                  <a:lnTo>
                    <a:pt x="915" y="853"/>
                  </a:lnTo>
                  <a:lnTo>
                    <a:pt x="914" y="855"/>
                  </a:lnTo>
                  <a:lnTo>
                    <a:pt x="909" y="859"/>
                  </a:lnTo>
                  <a:lnTo>
                    <a:pt x="906" y="861"/>
                  </a:lnTo>
                  <a:lnTo>
                    <a:pt x="903" y="861"/>
                  </a:lnTo>
                  <a:lnTo>
                    <a:pt x="897" y="863"/>
                  </a:lnTo>
                  <a:lnTo>
                    <a:pt x="895" y="864"/>
                  </a:lnTo>
                  <a:lnTo>
                    <a:pt x="894" y="867"/>
                  </a:lnTo>
                  <a:lnTo>
                    <a:pt x="893" y="872"/>
                  </a:lnTo>
                  <a:lnTo>
                    <a:pt x="892" y="873"/>
                  </a:lnTo>
                  <a:lnTo>
                    <a:pt x="890" y="872"/>
                  </a:lnTo>
                  <a:lnTo>
                    <a:pt x="889" y="873"/>
                  </a:lnTo>
                  <a:lnTo>
                    <a:pt x="889" y="875"/>
                  </a:lnTo>
                  <a:lnTo>
                    <a:pt x="889" y="876"/>
                  </a:lnTo>
                  <a:lnTo>
                    <a:pt x="888" y="877"/>
                  </a:lnTo>
                  <a:lnTo>
                    <a:pt x="886" y="877"/>
                  </a:lnTo>
                  <a:lnTo>
                    <a:pt x="886" y="879"/>
                  </a:lnTo>
                  <a:lnTo>
                    <a:pt x="886" y="880"/>
                  </a:lnTo>
                  <a:lnTo>
                    <a:pt x="886" y="881"/>
                  </a:lnTo>
                  <a:lnTo>
                    <a:pt x="886" y="882"/>
                  </a:lnTo>
                  <a:lnTo>
                    <a:pt x="885" y="884"/>
                  </a:lnTo>
                  <a:lnTo>
                    <a:pt x="884" y="885"/>
                  </a:lnTo>
                  <a:lnTo>
                    <a:pt x="882" y="885"/>
                  </a:lnTo>
                  <a:lnTo>
                    <a:pt x="878" y="885"/>
                  </a:lnTo>
                  <a:lnTo>
                    <a:pt x="876" y="884"/>
                  </a:lnTo>
                  <a:lnTo>
                    <a:pt x="873" y="882"/>
                  </a:lnTo>
                  <a:lnTo>
                    <a:pt x="872" y="882"/>
                  </a:lnTo>
                  <a:lnTo>
                    <a:pt x="870" y="882"/>
                  </a:lnTo>
                  <a:lnTo>
                    <a:pt x="869" y="884"/>
                  </a:lnTo>
                  <a:lnTo>
                    <a:pt x="868" y="884"/>
                  </a:lnTo>
                  <a:lnTo>
                    <a:pt x="866" y="882"/>
                  </a:lnTo>
                  <a:lnTo>
                    <a:pt x="865" y="881"/>
                  </a:lnTo>
                  <a:lnTo>
                    <a:pt x="864" y="880"/>
                  </a:lnTo>
                  <a:lnTo>
                    <a:pt x="857" y="880"/>
                  </a:lnTo>
                  <a:lnTo>
                    <a:pt x="856" y="879"/>
                  </a:lnTo>
                  <a:lnTo>
                    <a:pt x="852" y="876"/>
                  </a:lnTo>
                  <a:lnTo>
                    <a:pt x="852" y="876"/>
                  </a:lnTo>
                  <a:lnTo>
                    <a:pt x="851" y="873"/>
                  </a:lnTo>
                  <a:lnTo>
                    <a:pt x="851" y="869"/>
                  </a:lnTo>
                  <a:lnTo>
                    <a:pt x="851" y="868"/>
                  </a:lnTo>
                  <a:lnTo>
                    <a:pt x="851" y="867"/>
                  </a:lnTo>
                  <a:lnTo>
                    <a:pt x="849" y="864"/>
                  </a:lnTo>
                  <a:lnTo>
                    <a:pt x="848" y="864"/>
                  </a:lnTo>
                  <a:lnTo>
                    <a:pt x="848" y="863"/>
                  </a:lnTo>
                  <a:lnTo>
                    <a:pt x="848" y="861"/>
                  </a:lnTo>
                  <a:lnTo>
                    <a:pt x="847" y="861"/>
                  </a:lnTo>
                  <a:lnTo>
                    <a:pt x="845" y="860"/>
                  </a:lnTo>
                  <a:lnTo>
                    <a:pt x="845" y="859"/>
                  </a:lnTo>
                  <a:lnTo>
                    <a:pt x="845" y="857"/>
                  </a:lnTo>
                  <a:lnTo>
                    <a:pt x="844" y="856"/>
                  </a:lnTo>
                  <a:lnTo>
                    <a:pt x="843" y="856"/>
                  </a:lnTo>
                  <a:lnTo>
                    <a:pt x="841" y="856"/>
                  </a:lnTo>
                  <a:lnTo>
                    <a:pt x="839" y="857"/>
                  </a:lnTo>
                  <a:lnTo>
                    <a:pt x="838" y="855"/>
                  </a:lnTo>
                  <a:lnTo>
                    <a:pt x="838" y="853"/>
                  </a:lnTo>
                  <a:lnTo>
                    <a:pt x="836" y="852"/>
                  </a:lnTo>
                  <a:lnTo>
                    <a:pt x="834" y="850"/>
                  </a:lnTo>
                  <a:lnTo>
                    <a:pt x="832" y="848"/>
                  </a:lnTo>
                  <a:lnTo>
                    <a:pt x="832" y="847"/>
                  </a:lnTo>
                  <a:lnTo>
                    <a:pt x="832" y="846"/>
                  </a:lnTo>
                  <a:lnTo>
                    <a:pt x="831" y="846"/>
                  </a:lnTo>
                  <a:lnTo>
                    <a:pt x="830" y="846"/>
                  </a:lnTo>
                  <a:lnTo>
                    <a:pt x="828" y="846"/>
                  </a:lnTo>
                  <a:lnTo>
                    <a:pt x="828" y="844"/>
                  </a:lnTo>
                  <a:lnTo>
                    <a:pt x="824" y="842"/>
                  </a:lnTo>
                  <a:lnTo>
                    <a:pt x="823" y="840"/>
                  </a:lnTo>
                  <a:lnTo>
                    <a:pt x="823" y="839"/>
                  </a:lnTo>
                  <a:lnTo>
                    <a:pt x="823" y="836"/>
                  </a:lnTo>
                  <a:lnTo>
                    <a:pt x="822" y="835"/>
                  </a:lnTo>
                  <a:lnTo>
                    <a:pt x="820" y="836"/>
                  </a:lnTo>
                  <a:lnTo>
                    <a:pt x="820" y="838"/>
                  </a:lnTo>
                  <a:lnTo>
                    <a:pt x="819" y="838"/>
                  </a:lnTo>
                  <a:lnTo>
                    <a:pt x="818" y="838"/>
                  </a:lnTo>
                  <a:lnTo>
                    <a:pt x="815" y="840"/>
                  </a:lnTo>
                  <a:lnTo>
                    <a:pt x="814" y="840"/>
                  </a:lnTo>
                  <a:lnTo>
                    <a:pt x="813" y="839"/>
                  </a:lnTo>
                  <a:lnTo>
                    <a:pt x="813" y="838"/>
                  </a:lnTo>
                  <a:lnTo>
                    <a:pt x="813" y="835"/>
                  </a:lnTo>
                  <a:lnTo>
                    <a:pt x="813" y="834"/>
                  </a:lnTo>
                  <a:lnTo>
                    <a:pt x="811" y="832"/>
                  </a:lnTo>
                  <a:lnTo>
                    <a:pt x="809" y="832"/>
                  </a:lnTo>
                  <a:lnTo>
                    <a:pt x="807" y="832"/>
                  </a:lnTo>
                  <a:lnTo>
                    <a:pt x="806" y="832"/>
                  </a:lnTo>
                  <a:lnTo>
                    <a:pt x="805" y="831"/>
                  </a:lnTo>
                  <a:lnTo>
                    <a:pt x="803" y="830"/>
                  </a:lnTo>
                  <a:lnTo>
                    <a:pt x="799" y="830"/>
                  </a:lnTo>
                  <a:lnTo>
                    <a:pt x="798" y="828"/>
                  </a:lnTo>
                  <a:lnTo>
                    <a:pt x="795" y="826"/>
                  </a:lnTo>
                  <a:lnTo>
                    <a:pt x="794" y="825"/>
                  </a:lnTo>
                  <a:lnTo>
                    <a:pt x="793" y="825"/>
                  </a:lnTo>
                  <a:lnTo>
                    <a:pt x="791" y="825"/>
                  </a:lnTo>
                  <a:lnTo>
                    <a:pt x="789" y="825"/>
                  </a:lnTo>
                  <a:lnTo>
                    <a:pt x="787" y="825"/>
                  </a:lnTo>
                  <a:lnTo>
                    <a:pt x="786" y="825"/>
                  </a:lnTo>
                  <a:lnTo>
                    <a:pt x="786" y="823"/>
                  </a:lnTo>
                  <a:lnTo>
                    <a:pt x="786" y="822"/>
                  </a:lnTo>
                  <a:lnTo>
                    <a:pt x="785" y="822"/>
                  </a:lnTo>
                  <a:lnTo>
                    <a:pt x="784" y="823"/>
                  </a:lnTo>
                  <a:lnTo>
                    <a:pt x="784" y="822"/>
                  </a:lnTo>
                  <a:lnTo>
                    <a:pt x="782" y="822"/>
                  </a:lnTo>
                  <a:lnTo>
                    <a:pt x="781" y="822"/>
                  </a:lnTo>
                  <a:lnTo>
                    <a:pt x="780" y="822"/>
                  </a:lnTo>
                  <a:lnTo>
                    <a:pt x="778" y="822"/>
                  </a:lnTo>
                  <a:lnTo>
                    <a:pt x="778" y="822"/>
                  </a:lnTo>
                  <a:lnTo>
                    <a:pt x="776" y="818"/>
                  </a:lnTo>
                  <a:lnTo>
                    <a:pt x="772" y="817"/>
                  </a:lnTo>
                  <a:lnTo>
                    <a:pt x="765" y="811"/>
                  </a:lnTo>
                  <a:lnTo>
                    <a:pt x="762" y="811"/>
                  </a:lnTo>
                  <a:lnTo>
                    <a:pt x="761" y="810"/>
                  </a:lnTo>
                  <a:lnTo>
                    <a:pt x="760" y="807"/>
                  </a:lnTo>
                  <a:lnTo>
                    <a:pt x="766" y="790"/>
                  </a:lnTo>
                  <a:lnTo>
                    <a:pt x="768" y="790"/>
                  </a:lnTo>
                  <a:lnTo>
                    <a:pt x="765" y="786"/>
                  </a:lnTo>
                  <a:lnTo>
                    <a:pt x="760" y="785"/>
                  </a:lnTo>
                  <a:lnTo>
                    <a:pt x="757" y="784"/>
                  </a:lnTo>
                  <a:lnTo>
                    <a:pt x="753" y="784"/>
                  </a:lnTo>
                  <a:lnTo>
                    <a:pt x="749" y="785"/>
                  </a:lnTo>
                  <a:lnTo>
                    <a:pt x="747" y="786"/>
                  </a:lnTo>
                  <a:lnTo>
                    <a:pt x="744" y="785"/>
                  </a:lnTo>
                  <a:lnTo>
                    <a:pt x="744" y="784"/>
                  </a:lnTo>
                  <a:lnTo>
                    <a:pt x="743" y="782"/>
                  </a:lnTo>
                  <a:lnTo>
                    <a:pt x="743" y="781"/>
                  </a:lnTo>
                  <a:lnTo>
                    <a:pt x="736" y="774"/>
                  </a:lnTo>
                  <a:lnTo>
                    <a:pt x="735" y="772"/>
                  </a:lnTo>
                  <a:lnTo>
                    <a:pt x="734" y="772"/>
                  </a:lnTo>
                  <a:lnTo>
                    <a:pt x="732" y="772"/>
                  </a:lnTo>
                  <a:lnTo>
                    <a:pt x="730" y="773"/>
                  </a:lnTo>
                  <a:lnTo>
                    <a:pt x="728" y="773"/>
                  </a:lnTo>
                  <a:lnTo>
                    <a:pt x="727" y="773"/>
                  </a:lnTo>
                  <a:lnTo>
                    <a:pt x="727" y="772"/>
                  </a:lnTo>
                  <a:lnTo>
                    <a:pt x="722" y="768"/>
                  </a:lnTo>
                  <a:lnTo>
                    <a:pt x="719" y="767"/>
                  </a:lnTo>
                  <a:lnTo>
                    <a:pt x="718" y="769"/>
                  </a:lnTo>
                  <a:lnTo>
                    <a:pt x="718" y="771"/>
                  </a:lnTo>
                  <a:lnTo>
                    <a:pt x="715" y="774"/>
                  </a:lnTo>
                  <a:lnTo>
                    <a:pt x="715" y="778"/>
                  </a:lnTo>
                  <a:lnTo>
                    <a:pt x="714" y="778"/>
                  </a:lnTo>
                  <a:lnTo>
                    <a:pt x="712" y="773"/>
                  </a:lnTo>
                  <a:lnTo>
                    <a:pt x="711" y="773"/>
                  </a:lnTo>
                  <a:lnTo>
                    <a:pt x="710" y="771"/>
                  </a:lnTo>
                  <a:lnTo>
                    <a:pt x="709" y="771"/>
                  </a:lnTo>
                  <a:lnTo>
                    <a:pt x="706" y="769"/>
                  </a:lnTo>
                  <a:lnTo>
                    <a:pt x="705" y="768"/>
                  </a:lnTo>
                  <a:lnTo>
                    <a:pt x="702" y="768"/>
                  </a:lnTo>
                  <a:lnTo>
                    <a:pt x="699" y="768"/>
                  </a:lnTo>
                  <a:lnTo>
                    <a:pt x="697" y="768"/>
                  </a:lnTo>
                  <a:lnTo>
                    <a:pt x="694" y="771"/>
                  </a:lnTo>
                  <a:lnTo>
                    <a:pt x="691" y="772"/>
                  </a:lnTo>
                  <a:lnTo>
                    <a:pt x="686" y="772"/>
                  </a:lnTo>
                  <a:lnTo>
                    <a:pt x="685" y="773"/>
                  </a:lnTo>
                  <a:lnTo>
                    <a:pt x="683" y="776"/>
                  </a:lnTo>
                  <a:lnTo>
                    <a:pt x="683" y="777"/>
                  </a:lnTo>
                  <a:lnTo>
                    <a:pt x="682" y="777"/>
                  </a:lnTo>
                  <a:lnTo>
                    <a:pt x="681" y="777"/>
                  </a:lnTo>
                  <a:lnTo>
                    <a:pt x="680" y="778"/>
                  </a:lnTo>
                  <a:lnTo>
                    <a:pt x="674" y="778"/>
                  </a:lnTo>
                  <a:lnTo>
                    <a:pt x="672" y="780"/>
                  </a:lnTo>
                  <a:lnTo>
                    <a:pt x="670" y="781"/>
                  </a:lnTo>
                  <a:lnTo>
                    <a:pt x="669" y="782"/>
                  </a:lnTo>
                  <a:lnTo>
                    <a:pt x="669" y="784"/>
                  </a:lnTo>
                  <a:lnTo>
                    <a:pt x="668" y="784"/>
                  </a:lnTo>
                  <a:lnTo>
                    <a:pt x="666" y="782"/>
                  </a:lnTo>
                  <a:lnTo>
                    <a:pt x="665" y="782"/>
                  </a:lnTo>
                  <a:lnTo>
                    <a:pt x="664" y="781"/>
                  </a:lnTo>
                  <a:lnTo>
                    <a:pt x="664" y="781"/>
                  </a:lnTo>
                  <a:lnTo>
                    <a:pt x="660" y="781"/>
                  </a:lnTo>
                  <a:lnTo>
                    <a:pt x="657" y="780"/>
                  </a:lnTo>
                  <a:lnTo>
                    <a:pt x="656" y="777"/>
                  </a:lnTo>
                  <a:lnTo>
                    <a:pt x="656" y="776"/>
                  </a:lnTo>
                  <a:lnTo>
                    <a:pt x="658" y="774"/>
                  </a:lnTo>
                  <a:lnTo>
                    <a:pt x="660" y="772"/>
                  </a:lnTo>
                  <a:lnTo>
                    <a:pt x="661" y="771"/>
                  </a:lnTo>
                  <a:lnTo>
                    <a:pt x="661" y="768"/>
                  </a:lnTo>
                  <a:lnTo>
                    <a:pt x="660" y="768"/>
                  </a:lnTo>
                  <a:lnTo>
                    <a:pt x="658" y="767"/>
                  </a:lnTo>
                  <a:lnTo>
                    <a:pt x="653" y="765"/>
                  </a:lnTo>
                  <a:lnTo>
                    <a:pt x="652" y="765"/>
                  </a:lnTo>
                  <a:lnTo>
                    <a:pt x="649" y="763"/>
                  </a:lnTo>
                  <a:lnTo>
                    <a:pt x="648" y="761"/>
                  </a:lnTo>
                  <a:lnTo>
                    <a:pt x="644" y="759"/>
                  </a:lnTo>
                  <a:lnTo>
                    <a:pt x="643" y="759"/>
                  </a:lnTo>
                  <a:lnTo>
                    <a:pt x="636" y="759"/>
                  </a:lnTo>
                  <a:lnTo>
                    <a:pt x="627" y="755"/>
                  </a:lnTo>
                  <a:lnTo>
                    <a:pt x="626" y="755"/>
                  </a:lnTo>
                  <a:lnTo>
                    <a:pt x="624" y="755"/>
                  </a:lnTo>
                  <a:lnTo>
                    <a:pt x="619" y="748"/>
                  </a:lnTo>
                  <a:lnTo>
                    <a:pt x="615" y="747"/>
                  </a:lnTo>
                  <a:lnTo>
                    <a:pt x="615" y="745"/>
                  </a:lnTo>
                  <a:lnTo>
                    <a:pt x="615" y="744"/>
                  </a:lnTo>
                  <a:lnTo>
                    <a:pt x="616" y="743"/>
                  </a:lnTo>
                  <a:lnTo>
                    <a:pt x="616" y="742"/>
                  </a:lnTo>
                  <a:lnTo>
                    <a:pt x="611" y="740"/>
                  </a:lnTo>
                  <a:lnTo>
                    <a:pt x="608" y="739"/>
                  </a:lnTo>
                  <a:lnTo>
                    <a:pt x="607" y="738"/>
                  </a:lnTo>
                  <a:lnTo>
                    <a:pt x="606" y="736"/>
                  </a:lnTo>
                  <a:lnTo>
                    <a:pt x="603" y="736"/>
                  </a:lnTo>
                  <a:lnTo>
                    <a:pt x="602" y="735"/>
                  </a:lnTo>
                  <a:lnTo>
                    <a:pt x="601" y="736"/>
                  </a:lnTo>
                  <a:lnTo>
                    <a:pt x="598" y="736"/>
                  </a:lnTo>
                  <a:lnTo>
                    <a:pt x="597" y="736"/>
                  </a:lnTo>
                  <a:lnTo>
                    <a:pt x="595" y="739"/>
                  </a:lnTo>
                  <a:lnTo>
                    <a:pt x="594" y="739"/>
                  </a:lnTo>
                  <a:lnTo>
                    <a:pt x="590" y="736"/>
                  </a:lnTo>
                  <a:lnTo>
                    <a:pt x="589" y="735"/>
                  </a:lnTo>
                  <a:lnTo>
                    <a:pt x="587" y="734"/>
                  </a:lnTo>
                  <a:lnTo>
                    <a:pt x="583" y="731"/>
                  </a:lnTo>
                  <a:lnTo>
                    <a:pt x="581" y="731"/>
                  </a:lnTo>
                  <a:lnTo>
                    <a:pt x="579" y="731"/>
                  </a:lnTo>
                  <a:lnTo>
                    <a:pt x="570" y="732"/>
                  </a:lnTo>
                  <a:lnTo>
                    <a:pt x="569" y="732"/>
                  </a:lnTo>
                  <a:lnTo>
                    <a:pt x="569" y="732"/>
                  </a:lnTo>
                  <a:lnTo>
                    <a:pt x="565" y="735"/>
                  </a:lnTo>
                  <a:lnTo>
                    <a:pt x="564" y="735"/>
                  </a:lnTo>
                  <a:lnTo>
                    <a:pt x="561" y="735"/>
                  </a:lnTo>
                  <a:lnTo>
                    <a:pt x="560" y="735"/>
                  </a:lnTo>
                  <a:lnTo>
                    <a:pt x="557" y="734"/>
                  </a:lnTo>
                  <a:lnTo>
                    <a:pt x="556" y="734"/>
                  </a:lnTo>
                  <a:lnTo>
                    <a:pt x="554" y="734"/>
                  </a:lnTo>
                  <a:lnTo>
                    <a:pt x="551" y="734"/>
                  </a:lnTo>
                  <a:lnTo>
                    <a:pt x="548" y="734"/>
                  </a:lnTo>
                  <a:lnTo>
                    <a:pt x="545" y="732"/>
                  </a:lnTo>
                  <a:lnTo>
                    <a:pt x="543" y="732"/>
                  </a:lnTo>
                  <a:lnTo>
                    <a:pt x="539" y="732"/>
                  </a:lnTo>
                  <a:lnTo>
                    <a:pt x="537" y="732"/>
                  </a:lnTo>
                  <a:lnTo>
                    <a:pt x="536" y="731"/>
                  </a:lnTo>
                  <a:lnTo>
                    <a:pt x="533" y="728"/>
                  </a:lnTo>
                  <a:lnTo>
                    <a:pt x="532" y="728"/>
                  </a:lnTo>
                  <a:lnTo>
                    <a:pt x="529" y="727"/>
                  </a:lnTo>
                  <a:lnTo>
                    <a:pt x="528" y="727"/>
                  </a:lnTo>
                  <a:lnTo>
                    <a:pt x="528" y="727"/>
                  </a:lnTo>
                  <a:lnTo>
                    <a:pt x="527" y="726"/>
                  </a:lnTo>
                  <a:lnTo>
                    <a:pt x="527" y="724"/>
                  </a:lnTo>
                  <a:lnTo>
                    <a:pt x="524" y="723"/>
                  </a:lnTo>
                  <a:lnTo>
                    <a:pt x="520" y="724"/>
                  </a:lnTo>
                  <a:lnTo>
                    <a:pt x="519" y="723"/>
                  </a:lnTo>
                  <a:lnTo>
                    <a:pt x="516" y="722"/>
                  </a:lnTo>
                  <a:lnTo>
                    <a:pt x="515" y="722"/>
                  </a:lnTo>
                  <a:lnTo>
                    <a:pt x="512" y="720"/>
                  </a:lnTo>
                  <a:lnTo>
                    <a:pt x="507" y="722"/>
                  </a:lnTo>
                  <a:lnTo>
                    <a:pt x="506" y="722"/>
                  </a:lnTo>
                  <a:lnTo>
                    <a:pt x="498" y="715"/>
                  </a:lnTo>
                  <a:lnTo>
                    <a:pt x="497" y="714"/>
                  </a:lnTo>
                  <a:lnTo>
                    <a:pt x="490" y="711"/>
                  </a:lnTo>
                  <a:lnTo>
                    <a:pt x="487" y="710"/>
                  </a:lnTo>
                  <a:lnTo>
                    <a:pt x="487" y="709"/>
                  </a:lnTo>
                  <a:lnTo>
                    <a:pt x="486" y="709"/>
                  </a:lnTo>
                  <a:lnTo>
                    <a:pt x="483" y="709"/>
                  </a:lnTo>
                  <a:lnTo>
                    <a:pt x="479" y="710"/>
                  </a:lnTo>
                  <a:lnTo>
                    <a:pt x="478" y="711"/>
                  </a:lnTo>
                  <a:lnTo>
                    <a:pt x="475" y="710"/>
                  </a:lnTo>
                  <a:lnTo>
                    <a:pt x="462" y="705"/>
                  </a:lnTo>
                  <a:lnTo>
                    <a:pt x="458" y="705"/>
                  </a:lnTo>
                  <a:lnTo>
                    <a:pt x="454" y="706"/>
                  </a:lnTo>
                  <a:lnTo>
                    <a:pt x="453" y="707"/>
                  </a:lnTo>
                  <a:lnTo>
                    <a:pt x="453" y="709"/>
                  </a:lnTo>
                  <a:lnTo>
                    <a:pt x="449" y="719"/>
                  </a:lnTo>
                  <a:lnTo>
                    <a:pt x="448" y="720"/>
                  </a:lnTo>
                  <a:lnTo>
                    <a:pt x="447" y="719"/>
                  </a:lnTo>
                  <a:lnTo>
                    <a:pt x="445" y="719"/>
                  </a:lnTo>
                  <a:lnTo>
                    <a:pt x="444" y="717"/>
                  </a:lnTo>
                  <a:lnTo>
                    <a:pt x="443" y="715"/>
                  </a:lnTo>
                  <a:lnTo>
                    <a:pt x="443" y="713"/>
                  </a:lnTo>
                  <a:lnTo>
                    <a:pt x="443" y="711"/>
                  </a:lnTo>
                  <a:lnTo>
                    <a:pt x="441" y="710"/>
                  </a:lnTo>
                  <a:lnTo>
                    <a:pt x="436" y="707"/>
                  </a:lnTo>
                  <a:lnTo>
                    <a:pt x="435" y="706"/>
                  </a:lnTo>
                  <a:lnTo>
                    <a:pt x="433" y="706"/>
                  </a:lnTo>
                  <a:lnTo>
                    <a:pt x="433" y="705"/>
                  </a:lnTo>
                  <a:lnTo>
                    <a:pt x="433" y="703"/>
                  </a:lnTo>
                  <a:lnTo>
                    <a:pt x="432" y="702"/>
                  </a:lnTo>
                  <a:lnTo>
                    <a:pt x="429" y="701"/>
                  </a:lnTo>
                  <a:lnTo>
                    <a:pt x="428" y="699"/>
                  </a:lnTo>
                  <a:lnTo>
                    <a:pt x="425" y="697"/>
                  </a:lnTo>
                  <a:lnTo>
                    <a:pt x="419" y="691"/>
                  </a:lnTo>
                  <a:lnTo>
                    <a:pt x="415" y="685"/>
                  </a:lnTo>
                  <a:lnTo>
                    <a:pt x="412" y="681"/>
                  </a:lnTo>
                  <a:lnTo>
                    <a:pt x="400" y="670"/>
                  </a:lnTo>
                  <a:lnTo>
                    <a:pt x="399" y="669"/>
                  </a:lnTo>
                  <a:lnTo>
                    <a:pt x="398" y="666"/>
                  </a:lnTo>
                  <a:lnTo>
                    <a:pt x="396" y="665"/>
                  </a:lnTo>
                  <a:lnTo>
                    <a:pt x="395" y="665"/>
                  </a:lnTo>
                  <a:lnTo>
                    <a:pt x="394" y="663"/>
                  </a:lnTo>
                  <a:lnTo>
                    <a:pt x="393" y="663"/>
                  </a:lnTo>
                  <a:lnTo>
                    <a:pt x="391" y="661"/>
                  </a:lnTo>
                  <a:lnTo>
                    <a:pt x="390" y="661"/>
                  </a:lnTo>
                  <a:lnTo>
                    <a:pt x="387" y="660"/>
                  </a:lnTo>
                  <a:lnTo>
                    <a:pt x="386" y="659"/>
                  </a:lnTo>
                  <a:lnTo>
                    <a:pt x="381" y="653"/>
                  </a:lnTo>
                  <a:lnTo>
                    <a:pt x="381" y="652"/>
                  </a:lnTo>
                  <a:lnTo>
                    <a:pt x="379" y="651"/>
                  </a:lnTo>
                  <a:lnTo>
                    <a:pt x="378" y="651"/>
                  </a:lnTo>
                  <a:lnTo>
                    <a:pt x="371" y="647"/>
                  </a:lnTo>
                  <a:lnTo>
                    <a:pt x="356" y="644"/>
                  </a:lnTo>
                  <a:lnTo>
                    <a:pt x="354" y="644"/>
                  </a:lnTo>
                  <a:lnTo>
                    <a:pt x="354" y="643"/>
                  </a:lnTo>
                  <a:lnTo>
                    <a:pt x="350" y="643"/>
                  </a:lnTo>
                  <a:lnTo>
                    <a:pt x="348" y="641"/>
                  </a:lnTo>
                  <a:lnTo>
                    <a:pt x="348" y="639"/>
                  </a:lnTo>
                  <a:lnTo>
                    <a:pt x="346" y="636"/>
                  </a:lnTo>
                  <a:lnTo>
                    <a:pt x="345" y="634"/>
                  </a:lnTo>
                  <a:lnTo>
                    <a:pt x="343" y="632"/>
                  </a:lnTo>
                  <a:lnTo>
                    <a:pt x="343" y="630"/>
                  </a:lnTo>
                  <a:lnTo>
                    <a:pt x="341" y="630"/>
                  </a:lnTo>
                  <a:lnTo>
                    <a:pt x="340" y="631"/>
                  </a:lnTo>
                  <a:lnTo>
                    <a:pt x="339" y="631"/>
                  </a:lnTo>
                  <a:lnTo>
                    <a:pt x="339" y="630"/>
                  </a:lnTo>
                  <a:lnTo>
                    <a:pt x="336" y="627"/>
                  </a:lnTo>
                  <a:lnTo>
                    <a:pt x="335" y="627"/>
                  </a:lnTo>
                  <a:lnTo>
                    <a:pt x="335" y="626"/>
                  </a:lnTo>
                  <a:lnTo>
                    <a:pt x="336" y="624"/>
                  </a:lnTo>
                  <a:lnTo>
                    <a:pt x="335" y="624"/>
                  </a:lnTo>
                  <a:lnTo>
                    <a:pt x="332" y="619"/>
                  </a:lnTo>
                  <a:lnTo>
                    <a:pt x="331" y="619"/>
                  </a:lnTo>
                  <a:lnTo>
                    <a:pt x="328" y="616"/>
                  </a:lnTo>
                  <a:lnTo>
                    <a:pt x="327" y="616"/>
                  </a:lnTo>
                  <a:lnTo>
                    <a:pt x="327" y="618"/>
                  </a:lnTo>
                  <a:lnTo>
                    <a:pt x="328" y="620"/>
                  </a:lnTo>
                  <a:lnTo>
                    <a:pt x="329" y="622"/>
                  </a:lnTo>
                  <a:lnTo>
                    <a:pt x="328" y="623"/>
                  </a:lnTo>
                  <a:lnTo>
                    <a:pt x="328" y="624"/>
                  </a:lnTo>
                  <a:lnTo>
                    <a:pt x="325" y="624"/>
                  </a:lnTo>
                  <a:lnTo>
                    <a:pt x="324" y="624"/>
                  </a:lnTo>
                  <a:lnTo>
                    <a:pt x="323" y="623"/>
                  </a:lnTo>
                  <a:lnTo>
                    <a:pt x="319" y="622"/>
                  </a:lnTo>
                  <a:lnTo>
                    <a:pt x="318" y="622"/>
                  </a:lnTo>
                  <a:lnTo>
                    <a:pt x="316" y="622"/>
                  </a:lnTo>
                  <a:lnTo>
                    <a:pt x="316" y="622"/>
                  </a:lnTo>
                  <a:lnTo>
                    <a:pt x="316" y="623"/>
                  </a:lnTo>
                  <a:lnTo>
                    <a:pt x="315" y="622"/>
                  </a:lnTo>
                  <a:lnTo>
                    <a:pt x="314" y="622"/>
                  </a:lnTo>
                  <a:lnTo>
                    <a:pt x="312" y="620"/>
                  </a:lnTo>
                  <a:lnTo>
                    <a:pt x="311" y="622"/>
                  </a:lnTo>
                  <a:lnTo>
                    <a:pt x="310" y="620"/>
                  </a:lnTo>
                  <a:lnTo>
                    <a:pt x="310" y="619"/>
                  </a:lnTo>
                  <a:lnTo>
                    <a:pt x="308" y="619"/>
                  </a:lnTo>
                  <a:lnTo>
                    <a:pt x="308" y="618"/>
                  </a:lnTo>
                  <a:lnTo>
                    <a:pt x="304" y="615"/>
                  </a:lnTo>
                  <a:lnTo>
                    <a:pt x="303" y="612"/>
                  </a:lnTo>
                  <a:lnTo>
                    <a:pt x="300" y="607"/>
                  </a:lnTo>
                  <a:lnTo>
                    <a:pt x="299" y="605"/>
                  </a:lnTo>
                  <a:lnTo>
                    <a:pt x="300" y="603"/>
                  </a:lnTo>
                  <a:lnTo>
                    <a:pt x="300" y="602"/>
                  </a:lnTo>
                  <a:lnTo>
                    <a:pt x="299" y="601"/>
                  </a:lnTo>
                  <a:lnTo>
                    <a:pt x="294" y="597"/>
                  </a:lnTo>
                  <a:lnTo>
                    <a:pt x="292" y="595"/>
                  </a:lnTo>
                  <a:lnTo>
                    <a:pt x="291" y="595"/>
                  </a:lnTo>
                  <a:lnTo>
                    <a:pt x="290" y="595"/>
                  </a:lnTo>
                  <a:lnTo>
                    <a:pt x="289" y="594"/>
                  </a:lnTo>
                  <a:lnTo>
                    <a:pt x="287" y="593"/>
                  </a:lnTo>
                  <a:lnTo>
                    <a:pt x="285" y="591"/>
                  </a:lnTo>
                  <a:lnTo>
                    <a:pt x="281" y="590"/>
                  </a:lnTo>
                  <a:lnTo>
                    <a:pt x="275" y="586"/>
                  </a:lnTo>
                  <a:lnTo>
                    <a:pt x="273" y="586"/>
                  </a:lnTo>
                  <a:lnTo>
                    <a:pt x="271" y="586"/>
                  </a:lnTo>
                  <a:lnTo>
                    <a:pt x="269" y="587"/>
                  </a:lnTo>
                  <a:lnTo>
                    <a:pt x="267" y="587"/>
                  </a:lnTo>
                  <a:lnTo>
                    <a:pt x="266" y="587"/>
                  </a:lnTo>
                  <a:lnTo>
                    <a:pt x="264" y="585"/>
                  </a:lnTo>
                  <a:lnTo>
                    <a:pt x="261" y="582"/>
                  </a:lnTo>
                  <a:lnTo>
                    <a:pt x="260" y="582"/>
                  </a:lnTo>
                  <a:lnTo>
                    <a:pt x="260" y="581"/>
                  </a:lnTo>
                  <a:lnTo>
                    <a:pt x="260" y="580"/>
                  </a:lnTo>
                  <a:lnTo>
                    <a:pt x="261" y="578"/>
                  </a:lnTo>
                  <a:lnTo>
                    <a:pt x="267" y="580"/>
                  </a:lnTo>
                  <a:lnTo>
                    <a:pt x="269" y="578"/>
                  </a:lnTo>
                  <a:lnTo>
                    <a:pt x="270" y="577"/>
                  </a:lnTo>
                  <a:lnTo>
                    <a:pt x="271" y="577"/>
                  </a:lnTo>
                  <a:lnTo>
                    <a:pt x="273" y="577"/>
                  </a:lnTo>
                  <a:lnTo>
                    <a:pt x="274" y="577"/>
                  </a:lnTo>
                  <a:lnTo>
                    <a:pt x="275" y="577"/>
                  </a:lnTo>
                  <a:lnTo>
                    <a:pt x="275" y="576"/>
                  </a:lnTo>
                  <a:lnTo>
                    <a:pt x="277" y="576"/>
                  </a:lnTo>
                  <a:lnTo>
                    <a:pt x="281" y="574"/>
                  </a:lnTo>
                  <a:lnTo>
                    <a:pt x="281" y="573"/>
                  </a:lnTo>
                  <a:lnTo>
                    <a:pt x="282" y="573"/>
                  </a:lnTo>
                  <a:lnTo>
                    <a:pt x="282" y="572"/>
                  </a:lnTo>
                  <a:lnTo>
                    <a:pt x="282" y="570"/>
                  </a:lnTo>
                  <a:lnTo>
                    <a:pt x="282" y="569"/>
                  </a:lnTo>
                  <a:lnTo>
                    <a:pt x="281" y="569"/>
                  </a:lnTo>
                  <a:lnTo>
                    <a:pt x="281" y="570"/>
                  </a:lnTo>
                  <a:lnTo>
                    <a:pt x="271" y="572"/>
                  </a:lnTo>
                  <a:lnTo>
                    <a:pt x="270" y="569"/>
                  </a:lnTo>
                  <a:lnTo>
                    <a:pt x="270" y="569"/>
                  </a:lnTo>
                  <a:lnTo>
                    <a:pt x="270" y="568"/>
                  </a:lnTo>
                  <a:lnTo>
                    <a:pt x="271" y="568"/>
                  </a:lnTo>
                  <a:lnTo>
                    <a:pt x="271" y="569"/>
                  </a:lnTo>
                  <a:lnTo>
                    <a:pt x="273" y="569"/>
                  </a:lnTo>
                  <a:lnTo>
                    <a:pt x="273" y="570"/>
                  </a:lnTo>
                  <a:lnTo>
                    <a:pt x="273" y="569"/>
                  </a:lnTo>
                  <a:lnTo>
                    <a:pt x="273" y="569"/>
                  </a:lnTo>
                  <a:lnTo>
                    <a:pt x="274" y="568"/>
                  </a:lnTo>
                  <a:lnTo>
                    <a:pt x="275" y="568"/>
                  </a:lnTo>
                  <a:lnTo>
                    <a:pt x="275" y="566"/>
                  </a:lnTo>
                  <a:lnTo>
                    <a:pt x="274" y="566"/>
                  </a:lnTo>
                  <a:lnTo>
                    <a:pt x="273" y="566"/>
                  </a:lnTo>
                  <a:lnTo>
                    <a:pt x="271" y="565"/>
                  </a:lnTo>
                  <a:lnTo>
                    <a:pt x="270" y="565"/>
                  </a:lnTo>
                  <a:lnTo>
                    <a:pt x="269" y="565"/>
                  </a:lnTo>
                  <a:lnTo>
                    <a:pt x="269" y="566"/>
                  </a:lnTo>
                  <a:lnTo>
                    <a:pt x="266" y="569"/>
                  </a:lnTo>
                  <a:lnTo>
                    <a:pt x="265" y="569"/>
                  </a:lnTo>
                  <a:lnTo>
                    <a:pt x="265" y="569"/>
                  </a:lnTo>
                  <a:lnTo>
                    <a:pt x="266" y="566"/>
                  </a:lnTo>
                  <a:lnTo>
                    <a:pt x="267" y="565"/>
                  </a:lnTo>
                  <a:lnTo>
                    <a:pt x="274" y="561"/>
                  </a:lnTo>
                  <a:lnTo>
                    <a:pt x="275" y="561"/>
                  </a:lnTo>
                  <a:lnTo>
                    <a:pt x="277" y="561"/>
                  </a:lnTo>
                  <a:lnTo>
                    <a:pt x="278" y="561"/>
                  </a:lnTo>
                  <a:lnTo>
                    <a:pt x="286" y="568"/>
                  </a:lnTo>
                  <a:lnTo>
                    <a:pt x="289" y="569"/>
                  </a:lnTo>
                  <a:lnTo>
                    <a:pt x="290" y="569"/>
                  </a:lnTo>
                  <a:lnTo>
                    <a:pt x="291" y="569"/>
                  </a:lnTo>
                  <a:lnTo>
                    <a:pt x="290" y="569"/>
                  </a:lnTo>
                  <a:lnTo>
                    <a:pt x="290" y="570"/>
                  </a:lnTo>
                  <a:lnTo>
                    <a:pt x="289" y="570"/>
                  </a:lnTo>
                  <a:lnTo>
                    <a:pt x="289" y="573"/>
                  </a:lnTo>
                  <a:lnTo>
                    <a:pt x="289" y="574"/>
                  </a:lnTo>
                  <a:lnTo>
                    <a:pt x="287" y="574"/>
                  </a:lnTo>
                  <a:lnTo>
                    <a:pt x="286" y="574"/>
                  </a:lnTo>
                  <a:lnTo>
                    <a:pt x="286" y="576"/>
                  </a:lnTo>
                  <a:lnTo>
                    <a:pt x="287" y="576"/>
                  </a:lnTo>
                  <a:lnTo>
                    <a:pt x="289" y="576"/>
                  </a:lnTo>
                  <a:lnTo>
                    <a:pt x="292" y="576"/>
                  </a:lnTo>
                  <a:lnTo>
                    <a:pt x="295" y="576"/>
                  </a:lnTo>
                  <a:lnTo>
                    <a:pt x="296" y="574"/>
                  </a:lnTo>
                  <a:lnTo>
                    <a:pt x="298" y="573"/>
                  </a:lnTo>
                  <a:lnTo>
                    <a:pt x="302" y="573"/>
                  </a:lnTo>
                  <a:lnTo>
                    <a:pt x="300" y="572"/>
                  </a:lnTo>
                  <a:lnTo>
                    <a:pt x="299" y="572"/>
                  </a:lnTo>
                  <a:lnTo>
                    <a:pt x="295" y="572"/>
                  </a:lnTo>
                  <a:lnTo>
                    <a:pt x="294" y="572"/>
                  </a:lnTo>
                  <a:lnTo>
                    <a:pt x="292" y="572"/>
                  </a:lnTo>
                  <a:lnTo>
                    <a:pt x="292" y="570"/>
                  </a:lnTo>
                  <a:lnTo>
                    <a:pt x="291" y="569"/>
                  </a:lnTo>
                  <a:lnTo>
                    <a:pt x="303" y="569"/>
                  </a:lnTo>
                  <a:lnTo>
                    <a:pt x="304" y="569"/>
                  </a:lnTo>
                  <a:lnTo>
                    <a:pt x="304" y="570"/>
                  </a:lnTo>
                  <a:lnTo>
                    <a:pt x="306" y="569"/>
                  </a:lnTo>
                  <a:lnTo>
                    <a:pt x="307" y="569"/>
                  </a:lnTo>
                  <a:lnTo>
                    <a:pt x="308" y="569"/>
                  </a:lnTo>
                  <a:lnTo>
                    <a:pt x="310" y="569"/>
                  </a:lnTo>
                  <a:lnTo>
                    <a:pt x="312" y="568"/>
                  </a:lnTo>
                  <a:lnTo>
                    <a:pt x="312" y="566"/>
                  </a:lnTo>
                  <a:lnTo>
                    <a:pt x="312" y="568"/>
                  </a:lnTo>
                  <a:lnTo>
                    <a:pt x="312" y="569"/>
                  </a:lnTo>
                  <a:lnTo>
                    <a:pt x="314" y="569"/>
                  </a:lnTo>
                  <a:lnTo>
                    <a:pt x="315" y="569"/>
                  </a:lnTo>
                  <a:lnTo>
                    <a:pt x="316" y="569"/>
                  </a:lnTo>
                  <a:lnTo>
                    <a:pt x="316" y="569"/>
                  </a:lnTo>
                  <a:lnTo>
                    <a:pt x="316" y="570"/>
                  </a:lnTo>
                  <a:lnTo>
                    <a:pt x="316" y="570"/>
                  </a:lnTo>
                  <a:lnTo>
                    <a:pt x="315" y="572"/>
                  </a:lnTo>
                  <a:lnTo>
                    <a:pt x="316" y="572"/>
                  </a:lnTo>
                  <a:lnTo>
                    <a:pt x="316" y="572"/>
                  </a:lnTo>
                  <a:lnTo>
                    <a:pt x="318" y="570"/>
                  </a:lnTo>
                  <a:lnTo>
                    <a:pt x="318" y="569"/>
                  </a:lnTo>
                  <a:lnTo>
                    <a:pt x="318" y="569"/>
                  </a:lnTo>
                  <a:lnTo>
                    <a:pt x="319" y="569"/>
                  </a:lnTo>
                  <a:lnTo>
                    <a:pt x="319" y="570"/>
                  </a:lnTo>
                  <a:lnTo>
                    <a:pt x="320" y="570"/>
                  </a:lnTo>
                  <a:lnTo>
                    <a:pt x="323" y="572"/>
                  </a:lnTo>
                  <a:lnTo>
                    <a:pt x="323" y="570"/>
                  </a:lnTo>
                  <a:lnTo>
                    <a:pt x="324" y="570"/>
                  </a:lnTo>
                  <a:lnTo>
                    <a:pt x="323" y="570"/>
                  </a:lnTo>
                  <a:lnTo>
                    <a:pt x="323" y="569"/>
                  </a:lnTo>
                  <a:lnTo>
                    <a:pt x="323" y="569"/>
                  </a:lnTo>
                  <a:lnTo>
                    <a:pt x="321" y="569"/>
                  </a:lnTo>
                  <a:lnTo>
                    <a:pt x="321" y="568"/>
                  </a:lnTo>
                  <a:lnTo>
                    <a:pt x="323" y="568"/>
                  </a:lnTo>
                  <a:lnTo>
                    <a:pt x="324" y="566"/>
                  </a:lnTo>
                  <a:lnTo>
                    <a:pt x="324" y="565"/>
                  </a:lnTo>
                  <a:lnTo>
                    <a:pt x="325" y="565"/>
                  </a:lnTo>
                  <a:lnTo>
                    <a:pt x="325" y="564"/>
                  </a:lnTo>
                  <a:lnTo>
                    <a:pt x="324" y="564"/>
                  </a:lnTo>
                  <a:lnTo>
                    <a:pt x="324" y="565"/>
                  </a:lnTo>
                  <a:lnTo>
                    <a:pt x="323" y="565"/>
                  </a:lnTo>
                  <a:lnTo>
                    <a:pt x="323" y="562"/>
                  </a:lnTo>
                  <a:lnTo>
                    <a:pt x="323" y="561"/>
                  </a:lnTo>
                  <a:lnTo>
                    <a:pt x="321" y="560"/>
                  </a:lnTo>
                  <a:lnTo>
                    <a:pt x="323" y="560"/>
                  </a:lnTo>
                  <a:lnTo>
                    <a:pt x="324" y="560"/>
                  </a:lnTo>
                  <a:lnTo>
                    <a:pt x="324" y="561"/>
                  </a:lnTo>
                  <a:lnTo>
                    <a:pt x="324" y="560"/>
                  </a:lnTo>
                  <a:lnTo>
                    <a:pt x="323" y="560"/>
                  </a:lnTo>
                  <a:lnTo>
                    <a:pt x="321" y="557"/>
                  </a:lnTo>
                  <a:lnTo>
                    <a:pt x="321" y="556"/>
                  </a:lnTo>
                  <a:lnTo>
                    <a:pt x="321" y="552"/>
                  </a:lnTo>
                  <a:lnTo>
                    <a:pt x="321" y="551"/>
                  </a:lnTo>
                  <a:lnTo>
                    <a:pt x="320" y="549"/>
                  </a:lnTo>
                  <a:lnTo>
                    <a:pt x="319" y="549"/>
                  </a:lnTo>
                  <a:lnTo>
                    <a:pt x="319" y="548"/>
                  </a:lnTo>
                  <a:lnTo>
                    <a:pt x="318" y="547"/>
                  </a:lnTo>
                  <a:lnTo>
                    <a:pt x="318" y="548"/>
                  </a:lnTo>
                  <a:lnTo>
                    <a:pt x="318" y="549"/>
                  </a:lnTo>
                  <a:lnTo>
                    <a:pt x="318" y="551"/>
                  </a:lnTo>
                  <a:lnTo>
                    <a:pt x="320" y="551"/>
                  </a:lnTo>
                  <a:lnTo>
                    <a:pt x="319" y="552"/>
                  </a:lnTo>
                  <a:lnTo>
                    <a:pt x="318" y="552"/>
                  </a:lnTo>
                  <a:lnTo>
                    <a:pt x="319" y="553"/>
                  </a:lnTo>
                  <a:lnTo>
                    <a:pt x="319" y="555"/>
                  </a:lnTo>
                  <a:lnTo>
                    <a:pt x="319" y="556"/>
                  </a:lnTo>
                  <a:lnTo>
                    <a:pt x="319" y="560"/>
                  </a:lnTo>
                  <a:lnTo>
                    <a:pt x="318" y="562"/>
                  </a:lnTo>
                  <a:lnTo>
                    <a:pt x="316" y="562"/>
                  </a:lnTo>
                  <a:lnTo>
                    <a:pt x="316" y="561"/>
                  </a:lnTo>
                  <a:lnTo>
                    <a:pt x="316" y="558"/>
                  </a:lnTo>
                  <a:lnTo>
                    <a:pt x="316" y="556"/>
                  </a:lnTo>
                  <a:lnTo>
                    <a:pt x="316" y="551"/>
                  </a:lnTo>
                  <a:lnTo>
                    <a:pt x="316" y="548"/>
                  </a:lnTo>
                  <a:lnTo>
                    <a:pt x="316" y="545"/>
                  </a:lnTo>
                  <a:lnTo>
                    <a:pt x="316" y="544"/>
                  </a:lnTo>
                  <a:lnTo>
                    <a:pt x="316" y="543"/>
                  </a:lnTo>
                  <a:lnTo>
                    <a:pt x="318" y="543"/>
                  </a:lnTo>
                  <a:lnTo>
                    <a:pt x="318" y="544"/>
                  </a:lnTo>
                  <a:lnTo>
                    <a:pt x="316" y="544"/>
                  </a:lnTo>
                  <a:lnTo>
                    <a:pt x="319" y="545"/>
                  </a:lnTo>
                  <a:lnTo>
                    <a:pt x="320" y="547"/>
                  </a:lnTo>
                  <a:lnTo>
                    <a:pt x="320" y="545"/>
                  </a:lnTo>
                  <a:lnTo>
                    <a:pt x="321" y="545"/>
                  </a:lnTo>
                  <a:lnTo>
                    <a:pt x="321" y="544"/>
                  </a:lnTo>
                  <a:lnTo>
                    <a:pt x="320" y="544"/>
                  </a:lnTo>
                  <a:lnTo>
                    <a:pt x="320" y="543"/>
                  </a:lnTo>
                  <a:lnTo>
                    <a:pt x="320" y="541"/>
                  </a:lnTo>
                  <a:lnTo>
                    <a:pt x="325" y="537"/>
                  </a:lnTo>
                  <a:lnTo>
                    <a:pt x="328" y="537"/>
                  </a:lnTo>
                  <a:lnTo>
                    <a:pt x="329" y="536"/>
                  </a:lnTo>
                  <a:lnTo>
                    <a:pt x="329" y="535"/>
                  </a:lnTo>
                  <a:lnTo>
                    <a:pt x="331" y="532"/>
                  </a:lnTo>
                  <a:lnTo>
                    <a:pt x="332" y="529"/>
                  </a:lnTo>
                  <a:lnTo>
                    <a:pt x="333" y="520"/>
                  </a:lnTo>
                  <a:lnTo>
                    <a:pt x="335" y="516"/>
                  </a:lnTo>
                  <a:lnTo>
                    <a:pt x="336" y="514"/>
                  </a:lnTo>
                  <a:lnTo>
                    <a:pt x="337" y="512"/>
                  </a:lnTo>
                  <a:lnTo>
                    <a:pt x="341" y="511"/>
                  </a:lnTo>
                  <a:lnTo>
                    <a:pt x="344" y="511"/>
                  </a:lnTo>
                  <a:lnTo>
                    <a:pt x="345" y="511"/>
                  </a:lnTo>
                  <a:lnTo>
                    <a:pt x="344" y="511"/>
                  </a:lnTo>
                  <a:lnTo>
                    <a:pt x="341" y="512"/>
                  </a:lnTo>
                  <a:lnTo>
                    <a:pt x="341" y="514"/>
                  </a:lnTo>
                  <a:lnTo>
                    <a:pt x="343" y="514"/>
                  </a:lnTo>
                  <a:lnTo>
                    <a:pt x="344" y="514"/>
                  </a:lnTo>
                  <a:lnTo>
                    <a:pt x="344" y="515"/>
                  </a:lnTo>
                  <a:lnTo>
                    <a:pt x="343" y="516"/>
                  </a:lnTo>
                  <a:lnTo>
                    <a:pt x="341" y="518"/>
                  </a:lnTo>
                  <a:lnTo>
                    <a:pt x="341" y="519"/>
                  </a:lnTo>
                  <a:lnTo>
                    <a:pt x="341" y="520"/>
                  </a:lnTo>
                  <a:lnTo>
                    <a:pt x="343" y="520"/>
                  </a:lnTo>
                  <a:lnTo>
                    <a:pt x="344" y="520"/>
                  </a:lnTo>
                  <a:lnTo>
                    <a:pt x="344" y="522"/>
                  </a:lnTo>
                  <a:lnTo>
                    <a:pt x="344" y="523"/>
                  </a:lnTo>
                  <a:lnTo>
                    <a:pt x="343" y="526"/>
                  </a:lnTo>
                  <a:lnTo>
                    <a:pt x="340" y="528"/>
                  </a:lnTo>
                  <a:lnTo>
                    <a:pt x="339" y="529"/>
                  </a:lnTo>
                  <a:lnTo>
                    <a:pt x="340" y="531"/>
                  </a:lnTo>
                  <a:lnTo>
                    <a:pt x="341" y="531"/>
                  </a:lnTo>
                  <a:lnTo>
                    <a:pt x="343" y="531"/>
                  </a:lnTo>
                  <a:lnTo>
                    <a:pt x="341" y="529"/>
                  </a:lnTo>
                  <a:lnTo>
                    <a:pt x="343" y="528"/>
                  </a:lnTo>
                  <a:lnTo>
                    <a:pt x="344" y="526"/>
                  </a:lnTo>
                  <a:lnTo>
                    <a:pt x="345" y="520"/>
                  </a:lnTo>
                  <a:lnTo>
                    <a:pt x="345" y="519"/>
                  </a:lnTo>
                  <a:lnTo>
                    <a:pt x="346" y="518"/>
                  </a:lnTo>
                  <a:lnTo>
                    <a:pt x="346" y="516"/>
                  </a:lnTo>
                  <a:lnTo>
                    <a:pt x="346" y="514"/>
                  </a:lnTo>
                  <a:lnTo>
                    <a:pt x="348" y="512"/>
                  </a:lnTo>
                  <a:lnTo>
                    <a:pt x="348" y="511"/>
                  </a:lnTo>
                  <a:lnTo>
                    <a:pt x="348" y="507"/>
                  </a:lnTo>
                  <a:lnTo>
                    <a:pt x="348" y="506"/>
                  </a:lnTo>
                  <a:lnTo>
                    <a:pt x="349" y="506"/>
                  </a:lnTo>
                  <a:lnTo>
                    <a:pt x="349" y="506"/>
                  </a:lnTo>
                  <a:lnTo>
                    <a:pt x="350" y="506"/>
                  </a:lnTo>
                  <a:lnTo>
                    <a:pt x="352" y="506"/>
                  </a:lnTo>
                  <a:lnTo>
                    <a:pt x="353" y="506"/>
                  </a:lnTo>
                  <a:lnTo>
                    <a:pt x="356" y="508"/>
                  </a:lnTo>
                  <a:lnTo>
                    <a:pt x="358" y="508"/>
                  </a:lnTo>
                  <a:lnTo>
                    <a:pt x="361" y="512"/>
                  </a:lnTo>
                  <a:lnTo>
                    <a:pt x="362" y="512"/>
                  </a:lnTo>
                  <a:lnTo>
                    <a:pt x="364" y="514"/>
                  </a:lnTo>
                  <a:lnTo>
                    <a:pt x="365" y="514"/>
                  </a:lnTo>
                  <a:lnTo>
                    <a:pt x="366" y="514"/>
                  </a:lnTo>
                  <a:lnTo>
                    <a:pt x="368" y="512"/>
                  </a:lnTo>
                  <a:lnTo>
                    <a:pt x="369" y="514"/>
                  </a:lnTo>
                  <a:lnTo>
                    <a:pt x="370" y="514"/>
                  </a:lnTo>
                  <a:lnTo>
                    <a:pt x="370" y="512"/>
                  </a:lnTo>
                  <a:lnTo>
                    <a:pt x="370" y="511"/>
                  </a:lnTo>
                  <a:lnTo>
                    <a:pt x="371" y="508"/>
                  </a:lnTo>
                  <a:lnTo>
                    <a:pt x="370" y="507"/>
                  </a:lnTo>
                  <a:lnTo>
                    <a:pt x="370" y="506"/>
                  </a:lnTo>
                  <a:lnTo>
                    <a:pt x="356" y="499"/>
                  </a:lnTo>
                  <a:lnTo>
                    <a:pt x="354" y="498"/>
                  </a:lnTo>
                  <a:lnTo>
                    <a:pt x="354" y="497"/>
                  </a:lnTo>
                  <a:lnTo>
                    <a:pt x="353" y="494"/>
                  </a:lnTo>
                  <a:lnTo>
                    <a:pt x="352" y="493"/>
                  </a:lnTo>
                  <a:lnTo>
                    <a:pt x="350" y="491"/>
                  </a:lnTo>
                  <a:lnTo>
                    <a:pt x="346" y="486"/>
                  </a:lnTo>
                  <a:lnTo>
                    <a:pt x="344" y="485"/>
                  </a:lnTo>
                  <a:lnTo>
                    <a:pt x="343" y="483"/>
                  </a:lnTo>
                  <a:lnTo>
                    <a:pt x="339" y="483"/>
                  </a:lnTo>
                  <a:lnTo>
                    <a:pt x="337" y="485"/>
                  </a:lnTo>
                  <a:lnTo>
                    <a:pt x="340" y="486"/>
                  </a:lnTo>
                  <a:lnTo>
                    <a:pt x="339" y="487"/>
                  </a:lnTo>
                  <a:lnTo>
                    <a:pt x="337" y="487"/>
                  </a:lnTo>
                  <a:lnTo>
                    <a:pt x="333" y="483"/>
                  </a:lnTo>
                  <a:lnTo>
                    <a:pt x="331" y="479"/>
                  </a:lnTo>
                  <a:lnTo>
                    <a:pt x="331" y="478"/>
                  </a:lnTo>
                  <a:lnTo>
                    <a:pt x="329" y="477"/>
                  </a:lnTo>
                  <a:lnTo>
                    <a:pt x="328" y="475"/>
                  </a:lnTo>
                  <a:lnTo>
                    <a:pt x="328" y="474"/>
                  </a:lnTo>
                  <a:lnTo>
                    <a:pt x="327" y="469"/>
                  </a:lnTo>
                  <a:lnTo>
                    <a:pt x="325" y="466"/>
                  </a:lnTo>
                  <a:lnTo>
                    <a:pt x="325" y="465"/>
                  </a:lnTo>
                  <a:lnTo>
                    <a:pt x="324" y="464"/>
                  </a:lnTo>
                  <a:lnTo>
                    <a:pt x="324" y="462"/>
                  </a:lnTo>
                  <a:lnTo>
                    <a:pt x="325" y="464"/>
                  </a:lnTo>
                  <a:lnTo>
                    <a:pt x="328" y="465"/>
                  </a:lnTo>
                  <a:lnTo>
                    <a:pt x="331" y="466"/>
                  </a:lnTo>
                  <a:lnTo>
                    <a:pt x="332" y="466"/>
                  </a:lnTo>
                  <a:lnTo>
                    <a:pt x="335" y="468"/>
                  </a:lnTo>
                  <a:lnTo>
                    <a:pt x="339" y="466"/>
                  </a:lnTo>
                  <a:lnTo>
                    <a:pt x="341" y="466"/>
                  </a:lnTo>
                  <a:lnTo>
                    <a:pt x="343" y="465"/>
                  </a:lnTo>
                  <a:lnTo>
                    <a:pt x="345" y="462"/>
                  </a:lnTo>
                  <a:lnTo>
                    <a:pt x="346" y="461"/>
                  </a:lnTo>
                  <a:lnTo>
                    <a:pt x="348" y="461"/>
                  </a:lnTo>
                  <a:lnTo>
                    <a:pt x="349" y="461"/>
                  </a:lnTo>
                  <a:lnTo>
                    <a:pt x="350" y="460"/>
                  </a:lnTo>
                  <a:lnTo>
                    <a:pt x="353" y="457"/>
                  </a:lnTo>
                  <a:lnTo>
                    <a:pt x="354" y="458"/>
                  </a:lnTo>
                  <a:lnTo>
                    <a:pt x="354" y="460"/>
                  </a:lnTo>
                  <a:lnTo>
                    <a:pt x="356" y="461"/>
                  </a:lnTo>
                  <a:lnTo>
                    <a:pt x="356" y="462"/>
                  </a:lnTo>
                  <a:lnTo>
                    <a:pt x="365" y="465"/>
                  </a:lnTo>
                  <a:lnTo>
                    <a:pt x="371" y="464"/>
                  </a:lnTo>
                  <a:lnTo>
                    <a:pt x="373" y="462"/>
                  </a:lnTo>
                  <a:lnTo>
                    <a:pt x="371" y="460"/>
                  </a:lnTo>
                  <a:lnTo>
                    <a:pt x="370" y="460"/>
                  </a:lnTo>
                  <a:lnTo>
                    <a:pt x="370" y="458"/>
                  </a:lnTo>
                  <a:lnTo>
                    <a:pt x="368" y="457"/>
                  </a:lnTo>
                  <a:lnTo>
                    <a:pt x="365" y="456"/>
                  </a:lnTo>
                  <a:lnTo>
                    <a:pt x="362" y="456"/>
                  </a:lnTo>
                  <a:lnTo>
                    <a:pt x="360" y="457"/>
                  </a:lnTo>
                  <a:lnTo>
                    <a:pt x="360" y="458"/>
                  </a:lnTo>
                  <a:lnTo>
                    <a:pt x="360" y="460"/>
                  </a:lnTo>
                  <a:lnTo>
                    <a:pt x="360" y="457"/>
                  </a:lnTo>
                  <a:lnTo>
                    <a:pt x="360" y="456"/>
                  </a:lnTo>
                  <a:lnTo>
                    <a:pt x="358" y="456"/>
                  </a:lnTo>
                  <a:lnTo>
                    <a:pt x="360" y="454"/>
                  </a:lnTo>
                  <a:lnTo>
                    <a:pt x="361" y="453"/>
                  </a:lnTo>
                  <a:lnTo>
                    <a:pt x="361" y="450"/>
                  </a:lnTo>
                  <a:lnTo>
                    <a:pt x="361" y="449"/>
                  </a:lnTo>
                  <a:lnTo>
                    <a:pt x="362" y="449"/>
                  </a:lnTo>
                  <a:lnTo>
                    <a:pt x="362" y="448"/>
                  </a:lnTo>
                  <a:lnTo>
                    <a:pt x="364" y="447"/>
                  </a:lnTo>
                  <a:lnTo>
                    <a:pt x="365" y="447"/>
                  </a:lnTo>
                  <a:lnTo>
                    <a:pt x="370" y="448"/>
                  </a:lnTo>
                  <a:lnTo>
                    <a:pt x="373" y="447"/>
                  </a:lnTo>
                  <a:lnTo>
                    <a:pt x="378" y="447"/>
                  </a:lnTo>
                  <a:lnTo>
                    <a:pt x="379" y="445"/>
                  </a:lnTo>
                  <a:lnTo>
                    <a:pt x="381" y="444"/>
                  </a:lnTo>
                  <a:lnTo>
                    <a:pt x="383" y="444"/>
                  </a:lnTo>
                  <a:lnTo>
                    <a:pt x="383" y="443"/>
                  </a:lnTo>
                  <a:lnTo>
                    <a:pt x="385" y="441"/>
                  </a:lnTo>
                  <a:lnTo>
                    <a:pt x="386" y="441"/>
                  </a:lnTo>
                  <a:lnTo>
                    <a:pt x="387" y="440"/>
                  </a:lnTo>
                  <a:lnTo>
                    <a:pt x="390" y="441"/>
                  </a:lnTo>
                  <a:lnTo>
                    <a:pt x="390" y="440"/>
                  </a:lnTo>
                  <a:lnTo>
                    <a:pt x="391" y="440"/>
                  </a:lnTo>
                  <a:lnTo>
                    <a:pt x="394" y="437"/>
                  </a:lnTo>
                  <a:lnTo>
                    <a:pt x="396" y="435"/>
                  </a:lnTo>
                  <a:lnTo>
                    <a:pt x="398" y="435"/>
                  </a:lnTo>
                  <a:lnTo>
                    <a:pt x="398" y="433"/>
                  </a:lnTo>
                  <a:lnTo>
                    <a:pt x="399" y="433"/>
                  </a:lnTo>
                  <a:lnTo>
                    <a:pt x="400" y="435"/>
                  </a:lnTo>
                  <a:lnTo>
                    <a:pt x="402" y="435"/>
                  </a:lnTo>
                  <a:lnTo>
                    <a:pt x="403" y="433"/>
                  </a:lnTo>
                  <a:lnTo>
                    <a:pt x="410" y="435"/>
                  </a:lnTo>
                  <a:lnTo>
                    <a:pt x="411" y="433"/>
                  </a:lnTo>
                  <a:lnTo>
                    <a:pt x="411" y="431"/>
                  </a:lnTo>
                  <a:lnTo>
                    <a:pt x="411" y="429"/>
                  </a:lnTo>
                  <a:lnTo>
                    <a:pt x="411" y="428"/>
                  </a:lnTo>
                  <a:lnTo>
                    <a:pt x="414" y="427"/>
                  </a:lnTo>
                  <a:lnTo>
                    <a:pt x="415" y="427"/>
                  </a:lnTo>
                  <a:lnTo>
                    <a:pt x="414" y="425"/>
                  </a:lnTo>
                  <a:lnTo>
                    <a:pt x="412" y="425"/>
                  </a:lnTo>
                  <a:lnTo>
                    <a:pt x="411" y="427"/>
                  </a:lnTo>
                  <a:lnTo>
                    <a:pt x="410" y="428"/>
                  </a:lnTo>
                  <a:lnTo>
                    <a:pt x="410" y="427"/>
                  </a:lnTo>
                  <a:lnTo>
                    <a:pt x="410" y="424"/>
                  </a:lnTo>
                  <a:lnTo>
                    <a:pt x="408" y="424"/>
                  </a:lnTo>
                  <a:lnTo>
                    <a:pt x="408" y="423"/>
                  </a:lnTo>
                  <a:lnTo>
                    <a:pt x="408" y="420"/>
                  </a:lnTo>
                  <a:lnTo>
                    <a:pt x="410" y="420"/>
                  </a:lnTo>
                  <a:lnTo>
                    <a:pt x="410" y="419"/>
                  </a:lnTo>
                  <a:lnTo>
                    <a:pt x="411" y="419"/>
                  </a:lnTo>
                  <a:lnTo>
                    <a:pt x="410" y="416"/>
                  </a:lnTo>
                  <a:lnTo>
                    <a:pt x="410" y="414"/>
                  </a:lnTo>
                  <a:lnTo>
                    <a:pt x="407" y="414"/>
                  </a:lnTo>
                  <a:lnTo>
                    <a:pt x="404" y="414"/>
                  </a:lnTo>
                  <a:lnTo>
                    <a:pt x="403" y="412"/>
                  </a:lnTo>
                  <a:lnTo>
                    <a:pt x="402" y="412"/>
                  </a:lnTo>
                  <a:lnTo>
                    <a:pt x="400" y="412"/>
                  </a:lnTo>
                  <a:lnTo>
                    <a:pt x="399" y="412"/>
                  </a:lnTo>
                  <a:lnTo>
                    <a:pt x="398" y="412"/>
                  </a:lnTo>
                  <a:lnTo>
                    <a:pt x="396" y="414"/>
                  </a:lnTo>
                  <a:lnTo>
                    <a:pt x="395" y="415"/>
                  </a:lnTo>
                  <a:lnTo>
                    <a:pt x="393" y="414"/>
                  </a:lnTo>
                  <a:lnTo>
                    <a:pt x="391" y="415"/>
                  </a:lnTo>
                  <a:lnTo>
                    <a:pt x="390" y="418"/>
                  </a:lnTo>
                  <a:lnTo>
                    <a:pt x="390" y="419"/>
                  </a:lnTo>
                  <a:lnTo>
                    <a:pt x="390" y="420"/>
                  </a:lnTo>
                  <a:lnTo>
                    <a:pt x="387" y="420"/>
                  </a:lnTo>
                  <a:lnTo>
                    <a:pt x="387" y="421"/>
                  </a:lnTo>
                  <a:lnTo>
                    <a:pt x="386" y="421"/>
                  </a:lnTo>
                  <a:lnTo>
                    <a:pt x="385" y="421"/>
                  </a:lnTo>
                  <a:lnTo>
                    <a:pt x="385" y="423"/>
                  </a:lnTo>
                  <a:lnTo>
                    <a:pt x="381" y="421"/>
                  </a:lnTo>
                  <a:lnTo>
                    <a:pt x="379" y="423"/>
                  </a:lnTo>
                  <a:lnTo>
                    <a:pt x="377" y="424"/>
                  </a:lnTo>
                  <a:lnTo>
                    <a:pt x="375" y="424"/>
                  </a:lnTo>
                  <a:lnTo>
                    <a:pt x="374" y="424"/>
                  </a:lnTo>
                  <a:lnTo>
                    <a:pt x="370" y="424"/>
                  </a:lnTo>
                  <a:lnTo>
                    <a:pt x="370" y="425"/>
                  </a:lnTo>
                  <a:lnTo>
                    <a:pt x="370" y="427"/>
                  </a:lnTo>
                  <a:lnTo>
                    <a:pt x="369" y="427"/>
                  </a:lnTo>
                  <a:lnTo>
                    <a:pt x="368" y="425"/>
                  </a:lnTo>
                  <a:lnTo>
                    <a:pt x="366" y="425"/>
                  </a:lnTo>
                  <a:lnTo>
                    <a:pt x="365" y="424"/>
                  </a:lnTo>
                  <a:lnTo>
                    <a:pt x="366" y="423"/>
                  </a:lnTo>
                  <a:lnTo>
                    <a:pt x="368" y="421"/>
                  </a:lnTo>
                  <a:lnTo>
                    <a:pt x="369" y="420"/>
                  </a:lnTo>
                  <a:lnTo>
                    <a:pt x="369" y="419"/>
                  </a:lnTo>
                  <a:lnTo>
                    <a:pt x="370" y="418"/>
                  </a:lnTo>
                  <a:lnTo>
                    <a:pt x="371" y="416"/>
                  </a:lnTo>
                  <a:lnTo>
                    <a:pt x="381" y="415"/>
                  </a:lnTo>
                  <a:lnTo>
                    <a:pt x="382" y="415"/>
                  </a:lnTo>
                  <a:lnTo>
                    <a:pt x="383" y="414"/>
                  </a:lnTo>
                  <a:lnTo>
                    <a:pt x="383" y="412"/>
                  </a:lnTo>
                  <a:lnTo>
                    <a:pt x="383" y="411"/>
                  </a:lnTo>
                  <a:lnTo>
                    <a:pt x="383" y="412"/>
                  </a:lnTo>
                  <a:lnTo>
                    <a:pt x="382" y="414"/>
                  </a:lnTo>
                  <a:lnTo>
                    <a:pt x="381" y="414"/>
                  </a:lnTo>
                  <a:lnTo>
                    <a:pt x="379" y="414"/>
                  </a:lnTo>
                  <a:lnTo>
                    <a:pt x="371" y="415"/>
                  </a:lnTo>
                  <a:lnTo>
                    <a:pt x="370" y="416"/>
                  </a:lnTo>
                  <a:lnTo>
                    <a:pt x="368" y="418"/>
                  </a:lnTo>
                  <a:lnTo>
                    <a:pt x="366" y="420"/>
                  </a:lnTo>
                  <a:lnTo>
                    <a:pt x="366" y="421"/>
                  </a:lnTo>
                  <a:lnTo>
                    <a:pt x="365" y="421"/>
                  </a:lnTo>
                  <a:lnTo>
                    <a:pt x="365" y="423"/>
                  </a:lnTo>
                  <a:lnTo>
                    <a:pt x="364" y="423"/>
                  </a:lnTo>
                  <a:lnTo>
                    <a:pt x="364" y="424"/>
                  </a:lnTo>
                  <a:lnTo>
                    <a:pt x="362" y="424"/>
                  </a:lnTo>
                  <a:lnTo>
                    <a:pt x="353" y="425"/>
                  </a:lnTo>
                  <a:lnTo>
                    <a:pt x="350" y="427"/>
                  </a:lnTo>
                  <a:lnTo>
                    <a:pt x="349" y="425"/>
                  </a:lnTo>
                  <a:lnTo>
                    <a:pt x="349" y="423"/>
                  </a:lnTo>
                  <a:lnTo>
                    <a:pt x="349" y="420"/>
                  </a:lnTo>
                  <a:lnTo>
                    <a:pt x="350" y="418"/>
                  </a:lnTo>
                  <a:lnTo>
                    <a:pt x="352" y="418"/>
                  </a:lnTo>
                  <a:lnTo>
                    <a:pt x="353" y="416"/>
                  </a:lnTo>
                  <a:lnTo>
                    <a:pt x="354" y="415"/>
                  </a:lnTo>
                  <a:lnTo>
                    <a:pt x="356" y="412"/>
                  </a:lnTo>
                  <a:lnTo>
                    <a:pt x="354" y="412"/>
                  </a:lnTo>
                  <a:lnTo>
                    <a:pt x="353" y="411"/>
                  </a:lnTo>
                  <a:lnTo>
                    <a:pt x="350" y="411"/>
                  </a:lnTo>
                  <a:lnTo>
                    <a:pt x="349" y="411"/>
                  </a:lnTo>
                  <a:lnTo>
                    <a:pt x="349" y="411"/>
                  </a:lnTo>
                  <a:lnTo>
                    <a:pt x="349" y="408"/>
                  </a:lnTo>
                  <a:lnTo>
                    <a:pt x="352" y="407"/>
                  </a:lnTo>
                  <a:lnTo>
                    <a:pt x="353" y="404"/>
                  </a:lnTo>
                  <a:lnTo>
                    <a:pt x="353" y="402"/>
                  </a:lnTo>
                  <a:lnTo>
                    <a:pt x="353" y="395"/>
                  </a:lnTo>
                  <a:lnTo>
                    <a:pt x="353" y="393"/>
                  </a:lnTo>
                  <a:lnTo>
                    <a:pt x="354" y="390"/>
                  </a:lnTo>
                  <a:lnTo>
                    <a:pt x="356" y="387"/>
                  </a:lnTo>
                  <a:lnTo>
                    <a:pt x="358" y="386"/>
                  </a:lnTo>
                  <a:lnTo>
                    <a:pt x="370" y="383"/>
                  </a:lnTo>
                  <a:lnTo>
                    <a:pt x="371" y="383"/>
                  </a:lnTo>
                  <a:lnTo>
                    <a:pt x="373" y="382"/>
                  </a:lnTo>
                  <a:lnTo>
                    <a:pt x="375" y="379"/>
                  </a:lnTo>
                  <a:lnTo>
                    <a:pt x="377" y="379"/>
                  </a:lnTo>
                  <a:lnTo>
                    <a:pt x="379" y="379"/>
                  </a:lnTo>
                  <a:lnTo>
                    <a:pt x="379" y="379"/>
                  </a:lnTo>
                  <a:lnTo>
                    <a:pt x="379" y="378"/>
                  </a:lnTo>
                  <a:lnTo>
                    <a:pt x="379" y="375"/>
                  </a:lnTo>
                  <a:lnTo>
                    <a:pt x="381" y="371"/>
                  </a:lnTo>
                  <a:lnTo>
                    <a:pt x="382" y="369"/>
                  </a:lnTo>
                  <a:lnTo>
                    <a:pt x="385" y="366"/>
                  </a:lnTo>
                  <a:lnTo>
                    <a:pt x="387" y="365"/>
                  </a:lnTo>
                  <a:lnTo>
                    <a:pt x="396" y="365"/>
                  </a:lnTo>
                  <a:lnTo>
                    <a:pt x="399" y="367"/>
                  </a:lnTo>
                  <a:lnTo>
                    <a:pt x="400" y="367"/>
                  </a:lnTo>
                  <a:lnTo>
                    <a:pt x="402" y="367"/>
                  </a:lnTo>
                  <a:lnTo>
                    <a:pt x="404" y="367"/>
                  </a:lnTo>
                  <a:lnTo>
                    <a:pt x="411" y="366"/>
                  </a:lnTo>
                  <a:lnTo>
                    <a:pt x="412" y="366"/>
                  </a:lnTo>
                  <a:lnTo>
                    <a:pt x="415" y="367"/>
                  </a:lnTo>
                  <a:lnTo>
                    <a:pt x="415" y="369"/>
                  </a:lnTo>
                  <a:lnTo>
                    <a:pt x="416" y="369"/>
                  </a:lnTo>
                  <a:lnTo>
                    <a:pt x="419" y="367"/>
                  </a:lnTo>
                  <a:lnTo>
                    <a:pt x="420" y="367"/>
                  </a:lnTo>
                  <a:lnTo>
                    <a:pt x="423" y="369"/>
                  </a:lnTo>
                  <a:lnTo>
                    <a:pt x="425" y="367"/>
                  </a:lnTo>
                  <a:lnTo>
                    <a:pt x="428" y="367"/>
                  </a:lnTo>
                  <a:lnTo>
                    <a:pt x="433" y="369"/>
                  </a:lnTo>
                  <a:lnTo>
                    <a:pt x="435" y="369"/>
                  </a:lnTo>
                  <a:lnTo>
                    <a:pt x="436" y="367"/>
                  </a:lnTo>
                  <a:lnTo>
                    <a:pt x="437" y="365"/>
                  </a:lnTo>
                  <a:lnTo>
                    <a:pt x="439" y="364"/>
                  </a:lnTo>
                  <a:lnTo>
                    <a:pt x="437" y="362"/>
                  </a:lnTo>
                  <a:lnTo>
                    <a:pt x="437" y="361"/>
                  </a:lnTo>
                  <a:lnTo>
                    <a:pt x="437" y="360"/>
                  </a:lnTo>
                  <a:lnTo>
                    <a:pt x="439" y="358"/>
                  </a:lnTo>
                  <a:lnTo>
                    <a:pt x="439" y="357"/>
                  </a:lnTo>
                  <a:lnTo>
                    <a:pt x="439" y="356"/>
                  </a:lnTo>
                  <a:lnTo>
                    <a:pt x="437" y="354"/>
                  </a:lnTo>
                  <a:lnTo>
                    <a:pt x="437" y="353"/>
                  </a:lnTo>
                  <a:lnTo>
                    <a:pt x="437" y="352"/>
                  </a:lnTo>
                  <a:lnTo>
                    <a:pt x="436" y="352"/>
                  </a:lnTo>
                  <a:lnTo>
                    <a:pt x="437" y="352"/>
                  </a:lnTo>
                  <a:lnTo>
                    <a:pt x="437" y="350"/>
                  </a:lnTo>
                  <a:lnTo>
                    <a:pt x="441" y="350"/>
                  </a:lnTo>
                  <a:lnTo>
                    <a:pt x="441" y="349"/>
                  </a:lnTo>
                  <a:lnTo>
                    <a:pt x="441" y="346"/>
                  </a:lnTo>
                  <a:lnTo>
                    <a:pt x="441" y="346"/>
                  </a:lnTo>
                  <a:lnTo>
                    <a:pt x="441" y="344"/>
                  </a:lnTo>
                  <a:lnTo>
                    <a:pt x="443" y="339"/>
                  </a:lnTo>
                  <a:lnTo>
                    <a:pt x="444" y="337"/>
                  </a:lnTo>
                  <a:lnTo>
                    <a:pt x="447" y="336"/>
                  </a:lnTo>
                  <a:lnTo>
                    <a:pt x="448" y="335"/>
                  </a:lnTo>
                  <a:lnTo>
                    <a:pt x="449" y="332"/>
                  </a:lnTo>
                  <a:lnTo>
                    <a:pt x="449" y="331"/>
                  </a:lnTo>
                  <a:lnTo>
                    <a:pt x="448" y="329"/>
                  </a:lnTo>
                  <a:lnTo>
                    <a:pt x="447" y="329"/>
                  </a:lnTo>
                  <a:lnTo>
                    <a:pt x="444" y="331"/>
                  </a:lnTo>
                  <a:lnTo>
                    <a:pt x="443" y="331"/>
                  </a:lnTo>
                  <a:lnTo>
                    <a:pt x="440" y="328"/>
                  </a:lnTo>
                  <a:lnTo>
                    <a:pt x="443" y="324"/>
                  </a:lnTo>
                  <a:lnTo>
                    <a:pt x="444" y="323"/>
                  </a:lnTo>
                  <a:lnTo>
                    <a:pt x="445" y="321"/>
                  </a:lnTo>
                  <a:lnTo>
                    <a:pt x="444" y="321"/>
                  </a:lnTo>
                  <a:lnTo>
                    <a:pt x="444" y="320"/>
                  </a:lnTo>
                  <a:lnTo>
                    <a:pt x="443" y="317"/>
                  </a:lnTo>
                  <a:lnTo>
                    <a:pt x="443" y="315"/>
                  </a:lnTo>
                  <a:lnTo>
                    <a:pt x="441" y="313"/>
                  </a:lnTo>
                  <a:lnTo>
                    <a:pt x="441" y="312"/>
                  </a:lnTo>
                  <a:lnTo>
                    <a:pt x="443" y="312"/>
                  </a:lnTo>
                  <a:lnTo>
                    <a:pt x="443" y="311"/>
                  </a:lnTo>
                  <a:lnTo>
                    <a:pt x="443" y="310"/>
                  </a:lnTo>
                  <a:lnTo>
                    <a:pt x="443" y="307"/>
                  </a:lnTo>
                  <a:lnTo>
                    <a:pt x="441" y="306"/>
                  </a:lnTo>
                  <a:lnTo>
                    <a:pt x="440" y="306"/>
                  </a:lnTo>
                  <a:lnTo>
                    <a:pt x="432" y="304"/>
                  </a:lnTo>
                  <a:lnTo>
                    <a:pt x="429" y="304"/>
                  </a:lnTo>
                  <a:lnTo>
                    <a:pt x="429" y="303"/>
                  </a:lnTo>
                  <a:lnTo>
                    <a:pt x="433" y="291"/>
                  </a:lnTo>
                  <a:lnTo>
                    <a:pt x="433" y="290"/>
                  </a:lnTo>
                  <a:lnTo>
                    <a:pt x="435" y="290"/>
                  </a:lnTo>
                  <a:lnTo>
                    <a:pt x="436" y="288"/>
                  </a:lnTo>
                  <a:lnTo>
                    <a:pt x="436" y="287"/>
                  </a:lnTo>
                  <a:lnTo>
                    <a:pt x="437" y="286"/>
                  </a:lnTo>
                  <a:lnTo>
                    <a:pt x="439" y="285"/>
                  </a:lnTo>
                  <a:lnTo>
                    <a:pt x="440" y="285"/>
                  </a:lnTo>
                  <a:lnTo>
                    <a:pt x="445" y="287"/>
                  </a:lnTo>
                  <a:lnTo>
                    <a:pt x="448" y="287"/>
                  </a:lnTo>
                  <a:lnTo>
                    <a:pt x="450" y="285"/>
                  </a:lnTo>
                  <a:lnTo>
                    <a:pt x="452" y="283"/>
                  </a:lnTo>
                  <a:lnTo>
                    <a:pt x="452" y="283"/>
                  </a:lnTo>
                  <a:lnTo>
                    <a:pt x="452" y="282"/>
                  </a:lnTo>
                  <a:lnTo>
                    <a:pt x="452" y="281"/>
                  </a:lnTo>
                  <a:lnTo>
                    <a:pt x="449" y="279"/>
                  </a:lnTo>
                  <a:lnTo>
                    <a:pt x="449" y="281"/>
                  </a:lnTo>
                  <a:lnTo>
                    <a:pt x="448" y="282"/>
                  </a:lnTo>
                  <a:lnTo>
                    <a:pt x="447" y="283"/>
                  </a:lnTo>
                  <a:lnTo>
                    <a:pt x="445" y="283"/>
                  </a:lnTo>
                  <a:lnTo>
                    <a:pt x="444" y="281"/>
                  </a:lnTo>
                  <a:lnTo>
                    <a:pt x="443" y="281"/>
                  </a:lnTo>
                  <a:lnTo>
                    <a:pt x="443" y="281"/>
                  </a:lnTo>
                  <a:lnTo>
                    <a:pt x="437" y="279"/>
                  </a:lnTo>
                  <a:lnTo>
                    <a:pt x="436" y="279"/>
                  </a:lnTo>
                  <a:lnTo>
                    <a:pt x="436" y="278"/>
                  </a:lnTo>
                  <a:lnTo>
                    <a:pt x="436" y="277"/>
                  </a:lnTo>
                  <a:lnTo>
                    <a:pt x="435" y="275"/>
                  </a:lnTo>
                  <a:lnTo>
                    <a:pt x="433" y="274"/>
                  </a:lnTo>
                  <a:lnTo>
                    <a:pt x="432" y="274"/>
                  </a:lnTo>
                  <a:lnTo>
                    <a:pt x="432" y="273"/>
                  </a:lnTo>
                  <a:lnTo>
                    <a:pt x="432" y="269"/>
                  </a:lnTo>
                  <a:lnTo>
                    <a:pt x="433" y="267"/>
                  </a:lnTo>
                  <a:lnTo>
                    <a:pt x="436" y="267"/>
                  </a:lnTo>
                  <a:lnTo>
                    <a:pt x="441" y="266"/>
                  </a:lnTo>
                  <a:lnTo>
                    <a:pt x="443" y="266"/>
                  </a:lnTo>
                  <a:lnTo>
                    <a:pt x="443" y="266"/>
                  </a:lnTo>
                  <a:lnTo>
                    <a:pt x="444" y="266"/>
                  </a:lnTo>
                  <a:lnTo>
                    <a:pt x="445" y="265"/>
                  </a:lnTo>
                  <a:lnTo>
                    <a:pt x="445" y="262"/>
                  </a:lnTo>
                  <a:lnTo>
                    <a:pt x="445" y="261"/>
                  </a:lnTo>
                  <a:lnTo>
                    <a:pt x="447" y="259"/>
                  </a:lnTo>
                  <a:lnTo>
                    <a:pt x="448" y="257"/>
                  </a:lnTo>
                  <a:lnTo>
                    <a:pt x="452" y="256"/>
                  </a:lnTo>
                  <a:lnTo>
                    <a:pt x="453" y="254"/>
                  </a:lnTo>
                  <a:lnTo>
                    <a:pt x="454" y="252"/>
                  </a:lnTo>
                  <a:lnTo>
                    <a:pt x="456" y="252"/>
                  </a:lnTo>
                  <a:lnTo>
                    <a:pt x="457" y="250"/>
                  </a:lnTo>
                  <a:lnTo>
                    <a:pt x="457" y="246"/>
                  </a:lnTo>
                  <a:lnTo>
                    <a:pt x="458" y="244"/>
                  </a:lnTo>
                  <a:lnTo>
                    <a:pt x="458" y="242"/>
                  </a:lnTo>
                  <a:lnTo>
                    <a:pt x="458" y="241"/>
                  </a:lnTo>
                  <a:lnTo>
                    <a:pt x="454" y="237"/>
                  </a:lnTo>
                  <a:lnTo>
                    <a:pt x="453" y="233"/>
                  </a:lnTo>
                  <a:lnTo>
                    <a:pt x="452" y="231"/>
                  </a:lnTo>
                  <a:lnTo>
                    <a:pt x="452" y="228"/>
                  </a:lnTo>
                  <a:lnTo>
                    <a:pt x="452" y="225"/>
                  </a:lnTo>
                  <a:lnTo>
                    <a:pt x="453" y="224"/>
                  </a:lnTo>
                  <a:lnTo>
                    <a:pt x="456" y="223"/>
                  </a:lnTo>
                  <a:lnTo>
                    <a:pt x="457" y="221"/>
                  </a:lnTo>
                  <a:lnTo>
                    <a:pt x="457" y="220"/>
                  </a:lnTo>
                  <a:lnTo>
                    <a:pt x="456" y="220"/>
                  </a:lnTo>
                  <a:lnTo>
                    <a:pt x="450" y="219"/>
                  </a:lnTo>
                  <a:lnTo>
                    <a:pt x="449" y="219"/>
                  </a:lnTo>
                  <a:lnTo>
                    <a:pt x="448" y="219"/>
                  </a:lnTo>
                  <a:lnTo>
                    <a:pt x="444" y="221"/>
                  </a:lnTo>
                  <a:lnTo>
                    <a:pt x="443" y="223"/>
                  </a:lnTo>
                  <a:lnTo>
                    <a:pt x="443" y="223"/>
                  </a:lnTo>
                  <a:lnTo>
                    <a:pt x="441" y="224"/>
                  </a:lnTo>
                  <a:lnTo>
                    <a:pt x="439" y="224"/>
                  </a:lnTo>
                  <a:lnTo>
                    <a:pt x="437" y="223"/>
                  </a:lnTo>
                  <a:lnTo>
                    <a:pt x="435" y="220"/>
                  </a:lnTo>
                  <a:lnTo>
                    <a:pt x="432" y="220"/>
                  </a:lnTo>
                  <a:lnTo>
                    <a:pt x="431" y="220"/>
                  </a:lnTo>
                  <a:lnTo>
                    <a:pt x="428" y="219"/>
                  </a:lnTo>
                  <a:lnTo>
                    <a:pt x="427" y="215"/>
                  </a:lnTo>
                  <a:lnTo>
                    <a:pt x="427" y="212"/>
                  </a:lnTo>
                  <a:lnTo>
                    <a:pt x="425" y="209"/>
                  </a:lnTo>
                  <a:lnTo>
                    <a:pt x="425" y="208"/>
                  </a:lnTo>
                  <a:lnTo>
                    <a:pt x="422" y="208"/>
                  </a:lnTo>
                  <a:lnTo>
                    <a:pt x="420" y="208"/>
                  </a:lnTo>
                  <a:lnTo>
                    <a:pt x="419" y="207"/>
                  </a:lnTo>
                  <a:lnTo>
                    <a:pt x="416" y="207"/>
                  </a:lnTo>
                  <a:lnTo>
                    <a:pt x="414" y="208"/>
                  </a:lnTo>
                  <a:lnTo>
                    <a:pt x="412" y="208"/>
                  </a:lnTo>
                  <a:lnTo>
                    <a:pt x="411" y="208"/>
                  </a:lnTo>
                  <a:lnTo>
                    <a:pt x="410" y="207"/>
                  </a:lnTo>
                  <a:lnTo>
                    <a:pt x="408" y="204"/>
                  </a:lnTo>
                  <a:lnTo>
                    <a:pt x="404" y="196"/>
                  </a:lnTo>
                  <a:lnTo>
                    <a:pt x="403" y="195"/>
                  </a:lnTo>
                  <a:lnTo>
                    <a:pt x="400" y="196"/>
                  </a:lnTo>
                  <a:lnTo>
                    <a:pt x="400" y="198"/>
                  </a:lnTo>
                  <a:lnTo>
                    <a:pt x="398" y="200"/>
                  </a:lnTo>
                  <a:lnTo>
                    <a:pt x="396" y="200"/>
                  </a:lnTo>
                  <a:lnTo>
                    <a:pt x="396" y="202"/>
                  </a:lnTo>
                  <a:lnTo>
                    <a:pt x="390" y="202"/>
                  </a:lnTo>
                  <a:lnTo>
                    <a:pt x="389" y="200"/>
                  </a:lnTo>
                  <a:lnTo>
                    <a:pt x="387" y="198"/>
                  </a:lnTo>
                  <a:lnTo>
                    <a:pt x="386" y="196"/>
                  </a:lnTo>
                  <a:lnTo>
                    <a:pt x="379" y="194"/>
                  </a:lnTo>
                  <a:lnTo>
                    <a:pt x="377" y="191"/>
                  </a:lnTo>
                  <a:lnTo>
                    <a:pt x="377" y="190"/>
                  </a:lnTo>
                  <a:lnTo>
                    <a:pt x="377" y="188"/>
                  </a:lnTo>
                  <a:lnTo>
                    <a:pt x="375" y="188"/>
                  </a:lnTo>
                  <a:lnTo>
                    <a:pt x="374" y="188"/>
                  </a:lnTo>
                  <a:lnTo>
                    <a:pt x="374" y="188"/>
                  </a:lnTo>
                  <a:lnTo>
                    <a:pt x="370" y="188"/>
                  </a:lnTo>
                  <a:lnTo>
                    <a:pt x="366" y="188"/>
                  </a:lnTo>
                  <a:lnTo>
                    <a:pt x="365" y="188"/>
                  </a:lnTo>
                  <a:lnTo>
                    <a:pt x="364" y="188"/>
                  </a:lnTo>
                  <a:lnTo>
                    <a:pt x="362" y="187"/>
                  </a:lnTo>
                  <a:lnTo>
                    <a:pt x="360" y="187"/>
                  </a:lnTo>
                  <a:lnTo>
                    <a:pt x="358" y="187"/>
                  </a:lnTo>
                  <a:lnTo>
                    <a:pt x="357" y="186"/>
                  </a:lnTo>
                  <a:lnTo>
                    <a:pt x="356" y="180"/>
                  </a:lnTo>
                  <a:lnTo>
                    <a:pt x="356" y="179"/>
                  </a:lnTo>
                  <a:lnTo>
                    <a:pt x="354" y="179"/>
                  </a:lnTo>
                  <a:lnTo>
                    <a:pt x="352" y="179"/>
                  </a:lnTo>
                  <a:lnTo>
                    <a:pt x="349" y="179"/>
                  </a:lnTo>
                  <a:lnTo>
                    <a:pt x="348" y="179"/>
                  </a:lnTo>
                  <a:lnTo>
                    <a:pt x="348" y="182"/>
                  </a:lnTo>
                  <a:lnTo>
                    <a:pt x="348" y="187"/>
                  </a:lnTo>
                  <a:lnTo>
                    <a:pt x="348" y="190"/>
                  </a:lnTo>
                  <a:lnTo>
                    <a:pt x="346" y="191"/>
                  </a:lnTo>
                  <a:lnTo>
                    <a:pt x="345" y="191"/>
                  </a:lnTo>
                  <a:lnTo>
                    <a:pt x="344" y="190"/>
                  </a:lnTo>
                  <a:lnTo>
                    <a:pt x="343" y="190"/>
                  </a:lnTo>
                  <a:lnTo>
                    <a:pt x="340" y="192"/>
                  </a:lnTo>
                  <a:lnTo>
                    <a:pt x="339" y="192"/>
                  </a:lnTo>
                  <a:lnTo>
                    <a:pt x="339" y="191"/>
                  </a:lnTo>
                  <a:lnTo>
                    <a:pt x="337" y="190"/>
                  </a:lnTo>
                  <a:lnTo>
                    <a:pt x="337" y="188"/>
                  </a:lnTo>
                  <a:lnTo>
                    <a:pt x="336" y="187"/>
                  </a:lnTo>
                  <a:lnTo>
                    <a:pt x="335" y="184"/>
                  </a:lnTo>
                  <a:lnTo>
                    <a:pt x="332" y="183"/>
                  </a:lnTo>
                  <a:lnTo>
                    <a:pt x="329" y="182"/>
                  </a:lnTo>
                  <a:lnTo>
                    <a:pt x="325" y="179"/>
                  </a:lnTo>
                  <a:lnTo>
                    <a:pt x="323" y="178"/>
                  </a:lnTo>
                  <a:lnTo>
                    <a:pt x="318" y="170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6"/>
                  </a:lnTo>
                  <a:lnTo>
                    <a:pt x="316" y="165"/>
                  </a:lnTo>
                  <a:lnTo>
                    <a:pt x="316" y="162"/>
                  </a:lnTo>
                  <a:lnTo>
                    <a:pt x="316" y="159"/>
                  </a:lnTo>
                  <a:lnTo>
                    <a:pt x="315" y="157"/>
                  </a:lnTo>
                  <a:lnTo>
                    <a:pt x="311" y="155"/>
                  </a:lnTo>
                  <a:lnTo>
                    <a:pt x="310" y="153"/>
                  </a:lnTo>
                  <a:lnTo>
                    <a:pt x="308" y="150"/>
                  </a:lnTo>
                  <a:lnTo>
                    <a:pt x="308" y="148"/>
                  </a:lnTo>
                  <a:lnTo>
                    <a:pt x="307" y="148"/>
                  </a:lnTo>
                  <a:lnTo>
                    <a:pt x="300" y="149"/>
                  </a:lnTo>
                  <a:lnTo>
                    <a:pt x="299" y="149"/>
                  </a:lnTo>
                  <a:lnTo>
                    <a:pt x="295" y="153"/>
                  </a:lnTo>
                  <a:lnTo>
                    <a:pt x="294" y="154"/>
                  </a:lnTo>
                  <a:lnTo>
                    <a:pt x="286" y="157"/>
                  </a:lnTo>
                  <a:lnTo>
                    <a:pt x="283" y="155"/>
                  </a:lnTo>
                  <a:lnTo>
                    <a:pt x="279" y="155"/>
                  </a:lnTo>
                  <a:lnTo>
                    <a:pt x="275" y="157"/>
                  </a:lnTo>
                  <a:lnTo>
                    <a:pt x="266" y="162"/>
                  </a:lnTo>
                  <a:lnTo>
                    <a:pt x="265" y="162"/>
                  </a:lnTo>
                  <a:lnTo>
                    <a:pt x="265" y="163"/>
                  </a:lnTo>
                  <a:lnTo>
                    <a:pt x="264" y="165"/>
                  </a:lnTo>
                  <a:lnTo>
                    <a:pt x="264" y="166"/>
                  </a:lnTo>
                  <a:lnTo>
                    <a:pt x="262" y="166"/>
                  </a:lnTo>
                  <a:lnTo>
                    <a:pt x="261" y="167"/>
                  </a:lnTo>
                  <a:lnTo>
                    <a:pt x="260" y="166"/>
                  </a:lnTo>
                  <a:lnTo>
                    <a:pt x="258" y="166"/>
                  </a:lnTo>
                  <a:lnTo>
                    <a:pt x="257" y="165"/>
                  </a:lnTo>
                  <a:lnTo>
                    <a:pt x="257" y="163"/>
                  </a:lnTo>
                  <a:lnTo>
                    <a:pt x="257" y="162"/>
                  </a:lnTo>
                  <a:lnTo>
                    <a:pt x="257" y="161"/>
                  </a:lnTo>
                  <a:lnTo>
                    <a:pt x="256" y="161"/>
                  </a:lnTo>
                  <a:lnTo>
                    <a:pt x="254" y="159"/>
                  </a:lnTo>
                  <a:lnTo>
                    <a:pt x="253" y="158"/>
                  </a:lnTo>
                  <a:lnTo>
                    <a:pt x="253" y="158"/>
                  </a:lnTo>
                  <a:lnTo>
                    <a:pt x="252" y="158"/>
                  </a:lnTo>
                  <a:lnTo>
                    <a:pt x="250" y="158"/>
                  </a:lnTo>
                  <a:lnTo>
                    <a:pt x="249" y="158"/>
                  </a:lnTo>
                  <a:lnTo>
                    <a:pt x="249" y="159"/>
                  </a:lnTo>
                  <a:lnTo>
                    <a:pt x="248" y="159"/>
                  </a:lnTo>
                  <a:lnTo>
                    <a:pt x="246" y="161"/>
                  </a:lnTo>
                  <a:lnTo>
                    <a:pt x="244" y="161"/>
                  </a:lnTo>
                  <a:lnTo>
                    <a:pt x="242" y="159"/>
                  </a:lnTo>
                  <a:lnTo>
                    <a:pt x="237" y="151"/>
                  </a:lnTo>
                  <a:lnTo>
                    <a:pt x="236" y="151"/>
                  </a:lnTo>
                  <a:lnTo>
                    <a:pt x="236" y="149"/>
                  </a:lnTo>
                  <a:lnTo>
                    <a:pt x="233" y="149"/>
                  </a:lnTo>
                  <a:lnTo>
                    <a:pt x="224" y="148"/>
                  </a:lnTo>
                  <a:lnTo>
                    <a:pt x="220" y="148"/>
                  </a:lnTo>
                  <a:lnTo>
                    <a:pt x="219" y="149"/>
                  </a:lnTo>
                  <a:lnTo>
                    <a:pt x="217" y="149"/>
                  </a:lnTo>
                  <a:lnTo>
                    <a:pt x="216" y="150"/>
                  </a:lnTo>
                  <a:lnTo>
                    <a:pt x="216" y="151"/>
                  </a:lnTo>
                  <a:lnTo>
                    <a:pt x="215" y="151"/>
                  </a:lnTo>
                  <a:lnTo>
                    <a:pt x="213" y="151"/>
                  </a:lnTo>
                  <a:lnTo>
                    <a:pt x="212" y="153"/>
                  </a:lnTo>
                  <a:lnTo>
                    <a:pt x="212" y="154"/>
                  </a:lnTo>
                  <a:lnTo>
                    <a:pt x="211" y="155"/>
                  </a:lnTo>
                  <a:lnTo>
                    <a:pt x="210" y="155"/>
                  </a:lnTo>
                  <a:lnTo>
                    <a:pt x="208" y="155"/>
                  </a:lnTo>
                  <a:lnTo>
                    <a:pt x="207" y="154"/>
                  </a:lnTo>
                  <a:lnTo>
                    <a:pt x="206" y="154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3" y="148"/>
                  </a:lnTo>
                  <a:lnTo>
                    <a:pt x="203" y="146"/>
                  </a:lnTo>
                  <a:lnTo>
                    <a:pt x="202" y="145"/>
                  </a:lnTo>
                  <a:lnTo>
                    <a:pt x="200" y="145"/>
                  </a:lnTo>
                  <a:lnTo>
                    <a:pt x="199" y="144"/>
                  </a:lnTo>
                  <a:lnTo>
                    <a:pt x="196" y="144"/>
                  </a:lnTo>
                  <a:lnTo>
                    <a:pt x="196" y="141"/>
                  </a:lnTo>
                  <a:lnTo>
                    <a:pt x="192" y="130"/>
                  </a:lnTo>
                  <a:lnTo>
                    <a:pt x="192" y="129"/>
                  </a:lnTo>
                  <a:lnTo>
                    <a:pt x="194" y="128"/>
                  </a:lnTo>
                  <a:lnTo>
                    <a:pt x="198" y="126"/>
                  </a:lnTo>
                  <a:lnTo>
                    <a:pt x="196" y="125"/>
                  </a:lnTo>
                  <a:lnTo>
                    <a:pt x="196" y="124"/>
                  </a:lnTo>
                  <a:lnTo>
                    <a:pt x="196" y="121"/>
                  </a:lnTo>
                  <a:lnTo>
                    <a:pt x="196" y="119"/>
                  </a:lnTo>
                  <a:lnTo>
                    <a:pt x="196" y="117"/>
                  </a:lnTo>
                  <a:lnTo>
                    <a:pt x="195" y="117"/>
                  </a:lnTo>
                  <a:lnTo>
                    <a:pt x="194" y="116"/>
                  </a:lnTo>
                  <a:lnTo>
                    <a:pt x="192" y="116"/>
                  </a:lnTo>
                  <a:lnTo>
                    <a:pt x="192" y="115"/>
                  </a:lnTo>
                  <a:lnTo>
                    <a:pt x="194" y="113"/>
                  </a:lnTo>
                  <a:lnTo>
                    <a:pt x="192" y="112"/>
                  </a:lnTo>
                  <a:lnTo>
                    <a:pt x="192" y="111"/>
                  </a:lnTo>
                  <a:lnTo>
                    <a:pt x="191" y="109"/>
                  </a:lnTo>
                  <a:lnTo>
                    <a:pt x="191" y="108"/>
                  </a:lnTo>
                  <a:lnTo>
                    <a:pt x="191" y="107"/>
                  </a:lnTo>
                  <a:lnTo>
                    <a:pt x="191" y="105"/>
                  </a:lnTo>
                  <a:lnTo>
                    <a:pt x="191" y="104"/>
                  </a:lnTo>
                  <a:lnTo>
                    <a:pt x="190" y="104"/>
                  </a:lnTo>
                  <a:lnTo>
                    <a:pt x="190" y="103"/>
                  </a:lnTo>
                  <a:lnTo>
                    <a:pt x="190" y="103"/>
                  </a:lnTo>
                  <a:lnTo>
                    <a:pt x="188" y="101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8" y="97"/>
                  </a:lnTo>
                  <a:lnTo>
                    <a:pt x="190" y="97"/>
                  </a:lnTo>
                  <a:lnTo>
                    <a:pt x="191" y="96"/>
                  </a:lnTo>
                  <a:lnTo>
                    <a:pt x="191" y="95"/>
                  </a:lnTo>
                  <a:lnTo>
                    <a:pt x="191" y="94"/>
                  </a:lnTo>
                  <a:lnTo>
                    <a:pt x="190" y="94"/>
                  </a:lnTo>
                  <a:lnTo>
                    <a:pt x="190" y="94"/>
                  </a:lnTo>
                  <a:lnTo>
                    <a:pt x="188" y="94"/>
                  </a:lnTo>
                  <a:lnTo>
                    <a:pt x="185" y="94"/>
                  </a:lnTo>
                  <a:lnTo>
                    <a:pt x="182" y="94"/>
                  </a:lnTo>
                  <a:lnTo>
                    <a:pt x="181" y="92"/>
                  </a:lnTo>
                  <a:lnTo>
                    <a:pt x="179" y="90"/>
                  </a:lnTo>
                  <a:lnTo>
                    <a:pt x="178" y="82"/>
                  </a:lnTo>
                  <a:lnTo>
                    <a:pt x="178" y="80"/>
                  </a:lnTo>
                  <a:lnTo>
                    <a:pt x="177" y="79"/>
                  </a:lnTo>
                  <a:lnTo>
                    <a:pt x="175" y="79"/>
                  </a:lnTo>
                  <a:lnTo>
                    <a:pt x="174" y="79"/>
                  </a:lnTo>
                  <a:lnTo>
                    <a:pt x="173" y="79"/>
                  </a:lnTo>
                  <a:lnTo>
                    <a:pt x="171" y="79"/>
                  </a:lnTo>
                  <a:lnTo>
                    <a:pt x="170" y="79"/>
                  </a:lnTo>
                  <a:lnTo>
                    <a:pt x="166" y="80"/>
                  </a:lnTo>
                  <a:lnTo>
                    <a:pt x="162" y="82"/>
                  </a:lnTo>
                  <a:lnTo>
                    <a:pt x="158" y="83"/>
                  </a:lnTo>
                  <a:lnTo>
                    <a:pt x="156" y="83"/>
                  </a:lnTo>
                  <a:lnTo>
                    <a:pt x="154" y="83"/>
                  </a:lnTo>
                  <a:lnTo>
                    <a:pt x="153" y="82"/>
                  </a:lnTo>
                  <a:lnTo>
                    <a:pt x="153" y="80"/>
                  </a:lnTo>
                  <a:lnTo>
                    <a:pt x="153" y="79"/>
                  </a:lnTo>
                  <a:lnTo>
                    <a:pt x="152" y="78"/>
                  </a:lnTo>
                  <a:lnTo>
                    <a:pt x="152" y="76"/>
                  </a:lnTo>
                  <a:lnTo>
                    <a:pt x="149" y="76"/>
                  </a:lnTo>
                  <a:lnTo>
                    <a:pt x="146" y="78"/>
                  </a:lnTo>
                  <a:lnTo>
                    <a:pt x="144" y="76"/>
                  </a:lnTo>
                  <a:lnTo>
                    <a:pt x="140" y="75"/>
                  </a:lnTo>
                  <a:lnTo>
                    <a:pt x="137" y="75"/>
                  </a:lnTo>
                  <a:lnTo>
                    <a:pt x="136" y="75"/>
                  </a:lnTo>
                  <a:lnTo>
                    <a:pt x="133" y="76"/>
                  </a:lnTo>
                  <a:lnTo>
                    <a:pt x="132" y="78"/>
                  </a:lnTo>
                  <a:lnTo>
                    <a:pt x="131" y="78"/>
                  </a:lnTo>
                  <a:lnTo>
                    <a:pt x="127" y="75"/>
                  </a:lnTo>
                  <a:lnTo>
                    <a:pt x="131" y="72"/>
                  </a:lnTo>
                  <a:lnTo>
                    <a:pt x="132" y="71"/>
                  </a:lnTo>
                  <a:lnTo>
                    <a:pt x="135" y="67"/>
                  </a:lnTo>
                  <a:lnTo>
                    <a:pt x="133" y="65"/>
                  </a:lnTo>
                  <a:lnTo>
                    <a:pt x="132" y="65"/>
                  </a:lnTo>
                  <a:lnTo>
                    <a:pt x="131" y="65"/>
                  </a:lnTo>
                  <a:lnTo>
                    <a:pt x="129" y="65"/>
                  </a:lnTo>
                  <a:lnTo>
                    <a:pt x="128" y="63"/>
                  </a:lnTo>
                  <a:lnTo>
                    <a:pt x="127" y="62"/>
                  </a:lnTo>
                  <a:lnTo>
                    <a:pt x="127" y="62"/>
                  </a:lnTo>
                  <a:lnTo>
                    <a:pt x="128" y="62"/>
                  </a:lnTo>
                  <a:lnTo>
                    <a:pt x="129" y="61"/>
                  </a:lnTo>
                  <a:lnTo>
                    <a:pt x="129" y="59"/>
                  </a:lnTo>
                  <a:lnTo>
                    <a:pt x="128" y="58"/>
                  </a:lnTo>
                  <a:lnTo>
                    <a:pt x="128" y="57"/>
                  </a:lnTo>
                  <a:lnTo>
                    <a:pt x="129" y="55"/>
                  </a:lnTo>
                  <a:lnTo>
                    <a:pt x="129" y="54"/>
                  </a:lnTo>
                  <a:lnTo>
                    <a:pt x="129" y="53"/>
                  </a:lnTo>
                  <a:lnTo>
                    <a:pt x="128" y="50"/>
                  </a:lnTo>
                  <a:lnTo>
                    <a:pt x="128" y="49"/>
                  </a:lnTo>
                  <a:lnTo>
                    <a:pt x="127" y="46"/>
                  </a:lnTo>
                  <a:lnTo>
                    <a:pt x="127" y="45"/>
                  </a:lnTo>
                  <a:lnTo>
                    <a:pt x="125" y="43"/>
                  </a:lnTo>
                  <a:lnTo>
                    <a:pt x="125" y="42"/>
                  </a:lnTo>
                  <a:lnTo>
                    <a:pt x="123" y="41"/>
                  </a:lnTo>
                  <a:lnTo>
                    <a:pt x="123" y="40"/>
                  </a:lnTo>
                  <a:lnTo>
                    <a:pt x="123" y="38"/>
                  </a:lnTo>
                  <a:lnTo>
                    <a:pt x="125" y="37"/>
                  </a:lnTo>
                  <a:lnTo>
                    <a:pt x="133" y="34"/>
                  </a:lnTo>
                  <a:lnTo>
                    <a:pt x="137" y="34"/>
                  </a:lnTo>
                  <a:lnTo>
                    <a:pt x="138" y="34"/>
                  </a:lnTo>
                  <a:lnTo>
                    <a:pt x="140" y="32"/>
                  </a:lnTo>
                  <a:lnTo>
                    <a:pt x="140" y="29"/>
                  </a:lnTo>
                  <a:lnTo>
                    <a:pt x="138" y="25"/>
                  </a:lnTo>
                  <a:lnTo>
                    <a:pt x="137" y="24"/>
                  </a:lnTo>
                  <a:lnTo>
                    <a:pt x="136" y="22"/>
                  </a:lnTo>
                  <a:lnTo>
                    <a:pt x="135" y="22"/>
                  </a:lnTo>
                  <a:lnTo>
                    <a:pt x="133" y="20"/>
                  </a:lnTo>
                  <a:lnTo>
                    <a:pt x="132" y="20"/>
                  </a:lnTo>
                  <a:lnTo>
                    <a:pt x="131" y="20"/>
                  </a:lnTo>
                  <a:lnTo>
                    <a:pt x="129" y="20"/>
                  </a:lnTo>
                  <a:lnTo>
                    <a:pt x="129" y="18"/>
                  </a:lnTo>
                  <a:lnTo>
                    <a:pt x="129" y="17"/>
                  </a:lnTo>
                  <a:lnTo>
                    <a:pt x="128" y="17"/>
                  </a:lnTo>
                  <a:lnTo>
                    <a:pt x="128" y="16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3" y="13"/>
                  </a:lnTo>
                  <a:lnTo>
                    <a:pt x="123" y="12"/>
                  </a:lnTo>
                  <a:lnTo>
                    <a:pt x="124" y="11"/>
                  </a:lnTo>
                  <a:lnTo>
                    <a:pt x="123" y="9"/>
                  </a:lnTo>
                  <a:lnTo>
                    <a:pt x="123" y="7"/>
                  </a:lnTo>
                  <a:lnTo>
                    <a:pt x="121" y="5"/>
                  </a:lnTo>
                  <a:lnTo>
                    <a:pt x="121" y="4"/>
                  </a:lnTo>
                  <a:lnTo>
                    <a:pt x="121" y="0"/>
                  </a:lnTo>
                  <a:lnTo>
                    <a:pt x="1577" y="0"/>
                  </a:lnTo>
                  <a:lnTo>
                    <a:pt x="1568" y="9"/>
                  </a:lnTo>
                  <a:lnTo>
                    <a:pt x="1559" y="9"/>
                  </a:lnTo>
                  <a:lnTo>
                    <a:pt x="1558" y="9"/>
                  </a:lnTo>
                  <a:lnTo>
                    <a:pt x="1556" y="11"/>
                  </a:lnTo>
                  <a:lnTo>
                    <a:pt x="1556" y="13"/>
                  </a:lnTo>
                  <a:lnTo>
                    <a:pt x="1556" y="1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5" name="Freeform 121">
              <a:extLst>
                <a:ext uri="{FF2B5EF4-FFF2-40B4-BE49-F238E27FC236}">
                  <a16:creationId xmlns:a16="http://schemas.microsoft.com/office/drawing/2014/main" id="{450A7506-8001-1526-F1B7-4946DD3DB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690" y="1073507"/>
              <a:ext cx="463174" cy="263787"/>
            </a:xfrm>
            <a:custGeom>
              <a:avLst/>
              <a:gdLst>
                <a:gd name="T0" fmla="*/ 161 w 374"/>
                <a:gd name="T1" fmla="*/ 3 h 213"/>
                <a:gd name="T2" fmla="*/ 171 w 374"/>
                <a:gd name="T3" fmla="*/ 3 h 213"/>
                <a:gd name="T4" fmla="*/ 182 w 374"/>
                <a:gd name="T5" fmla="*/ 18 h 213"/>
                <a:gd name="T6" fmla="*/ 207 w 374"/>
                <a:gd name="T7" fmla="*/ 26 h 213"/>
                <a:gd name="T8" fmla="*/ 216 w 374"/>
                <a:gd name="T9" fmla="*/ 38 h 213"/>
                <a:gd name="T10" fmla="*/ 241 w 374"/>
                <a:gd name="T11" fmla="*/ 39 h 213"/>
                <a:gd name="T12" fmla="*/ 233 w 374"/>
                <a:gd name="T13" fmla="*/ 50 h 213"/>
                <a:gd name="T14" fmla="*/ 233 w 374"/>
                <a:gd name="T15" fmla="*/ 60 h 213"/>
                <a:gd name="T16" fmla="*/ 245 w 374"/>
                <a:gd name="T17" fmla="*/ 68 h 213"/>
                <a:gd name="T18" fmla="*/ 260 w 374"/>
                <a:gd name="T19" fmla="*/ 79 h 213"/>
                <a:gd name="T20" fmla="*/ 273 w 374"/>
                <a:gd name="T21" fmla="*/ 71 h 213"/>
                <a:gd name="T22" fmla="*/ 267 w 374"/>
                <a:gd name="T23" fmla="*/ 59 h 213"/>
                <a:gd name="T24" fmla="*/ 283 w 374"/>
                <a:gd name="T25" fmla="*/ 57 h 213"/>
                <a:gd name="T26" fmla="*/ 293 w 374"/>
                <a:gd name="T27" fmla="*/ 65 h 213"/>
                <a:gd name="T28" fmla="*/ 310 w 374"/>
                <a:gd name="T29" fmla="*/ 68 h 213"/>
                <a:gd name="T30" fmla="*/ 311 w 374"/>
                <a:gd name="T31" fmla="*/ 76 h 213"/>
                <a:gd name="T32" fmla="*/ 312 w 374"/>
                <a:gd name="T33" fmla="*/ 84 h 213"/>
                <a:gd name="T34" fmla="*/ 327 w 374"/>
                <a:gd name="T35" fmla="*/ 92 h 213"/>
                <a:gd name="T36" fmla="*/ 341 w 374"/>
                <a:gd name="T37" fmla="*/ 94 h 213"/>
                <a:gd name="T38" fmla="*/ 356 w 374"/>
                <a:gd name="T39" fmla="*/ 100 h 213"/>
                <a:gd name="T40" fmla="*/ 364 w 374"/>
                <a:gd name="T41" fmla="*/ 115 h 213"/>
                <a:gd name="T42" fmla="*/ 374 w 374"/>
                <a:gd name="T43" fmla="*/ 126 h 213"/>
                <a:gd name="T44" fmla="*/ 360 w 374"/>
                <a:gd name="T45" fmla="*/ 134 h 213"/>
                <a:gd name="T46" fmla="*/ 340 w 374"/>
                <a:gd name="T47" fmla="*/ 152 h 213"/>
                <a:gd name="T48" fmla="*/ 327 w 374"/>
                <a:gd name="T49" fmla="*/ 175 h 213"/>
                <a:gd name="T50" fmla="*/ 315 w 374"/>
                <a:gd name="T51" fmla="*/ 187 h 213"/>
                <a:gd name="T52" fmla="*/ 282 w 374"/>
                <a:gd name="T53" fmla="*/ 188 h 213"/>
                <a:gd name="T54" fmla="*/ 267 w 374"/>
                <a:gd name="T55" fmla="*/ 201 h 213"/>
                <a:gd name="T56" fmla="*/ 248 w 374"/>
                <a:gd name="T57" fmla="*/ 193 h 213"/>
                <a:gd name="T58" fmla="*/ 223 w 374"/>
                <a:gd name="T59" fmla="*/ 197 h 213"/>
                <a:gd name="T60" fmla="*/ 206 w 374"/>
                <a:gd name="T61" fmla="*/ 188 h 213"/>
                <a:gd name="T62" fmla="*/ 182 w 374"/>
                <a:gd name="T63" fmla="*/ 179 h 213"/>
                <a:gd name="T64" fmla="*/ 162 w 374"/>
                <a:gd name="T65" fmla="*/ 175 h 213"/>
                <a:gd name="T66" fmla="*/ 154 w 374"/>
                <a:gd name="T67" fmla="*/ 194 h 213"/>
                <a:gd name="T68" fmla="*/ 144 w 374"/>
                <a:gd name="T69" fmla="*/ 210 h 213"/>
                <a:gd name="T70" fmla="*/ 131 w 374"/>
                <a:gd name="T71" fmla="*/ 210 h 213"/>
                <a:gd name="T72" fmla="*/ 110 w 374"/>
                <a:gd name="T73" fmla="*/ 205 h 213"/>
                <a:gd name="T74" fmla="*/ 91 w 374"/>
                <a:gd name="T75" fmla="*/ 188 h 213"/>
                <a:gd name="T76" fmla="*/ 79 w 374"/>
                <a:gd name="T77" fmla="*/ 180 h 213"/>
                <a:gd name="T78" fmla="*/ 63 w 374"/>
                <a:gd name="T79" fmla="*/ 167 h 213"/>
                <a:gd name="T80" fmla="*/ 46 w 374"/>
                <a:gd name="T81" fmla="*/ 147 h 213"/>
                <a:gd name="T82" fmla="*/ 31 w 374"/>
                <a:gd name="T83" fmla="*/ 137 h 213"/>
                <a:gd name="T84" fmla="*/ 25 w 374"/>
                <a:gd name="T85" fmla="*/ 125 h 213"/>
                <a:gd name="T86" fmla="*/ 19 w 374"/>
                <a:gd name="T87" fmla="*/ 113 h 213"/>
                <a:gd name="T88" fmla="*/ 25 w 374"/>
                <a:gd name="T89" fmla="*/ 97 h 213"/>
                <a:gd name="T90" fmla="*/ 8 w 374"/>
                <a:gd name="T91" fmla="*/ 83 h 213"/>
                <a:gd name="T92" fmla="*/ 3 w 374"/>
                <a:gd name="T93" fmla="*/ 67 h 213"/>
                <a:gd name="T94" fmla="*/ 9 w 374"/>
                <a:gd name="T95" fmla="*/ 69 h 213"/>
                <a:gd name="T96" fmla="*/ 15 w 374"/>
                <a:gd name="T97" fmla="*/ 71 h 213"/>
                <a:gd name="T98" fmla="*/ 27 w 374"/>
                <a:gd name="T99" fmla="*/ 56 h 213"/>
                <a:gd name="T100" fmla="*/ 50 w 374"/>
                <a:gd name="T101" fmla="*/ 56 h 213"/>
                <a:gd name="T102" fmla="*/ 61 w 374"/>
                <a:gd name="T103" fmla="*/ 47 h 213"/>
                <a:gd name="T104" fmla="*/ 73 w 374"/>
                <a:gd name="T105" fmla="*/ 36 h 213"/>
                <a:gd name="T106" fmla="*/ 82 w 374"/>
                <a:gd name="T107" fmla="*/ 31 h 213"/>
                <a:gd name="T108" fmla="*/ 100 w 374"/>
                <a:gd name="T109" fmla="*/ 26 h 213"/>
                <a:gd name="T110" fmla="*/ 120 w 374"/>
                <a:gd name="T111" fmla="*/ 14 h 213"/>
                <a:gd name="T112" fmla="*/ 120 w 374"/>
                <a:gd name="T113" fmla="*/ 5 h 213"/>
                <a:gd name="T114" fmla="*/ 135 w 374"/>
                <a:gd name="T115" fmla="*/ 0 h 213"/>
                <a:gd name="T116" fmla="*/ 142 w 374"/>
                <a:gd name="T117" fmla="*/ 1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4" h="213">
                  <a:moveTo>
                    <a:pt x="152" y="15"/>
                  </a:moveTo>
                  <a:lnTo>
                    <a:pt x="153" y="15"/>
                  </a:lnTo>
                  <a:lnTo>
                    <a:pt x="156" y="15"/>
                  </a:lnTo>
                  <a:lnTo>
                    <a:pt x="162" y="15"/>
                  </a:lnTo>
                  <a:lnTo>
                    <a:pt x="162" y="11"/>
                  </a:lnTo>
                  <a:lnTo>
                    <a:pt x="161" y="11"/>
                  </a:lnTo>
                  <a:lnTo>
                    <a:pt x="162" y="11"/>
                  </a:lnTo>
                  <a:lnTo>
                    <a:pt x="162" y="10"/>
                  </a:lnTo>
                  <a:lnTo>
                    <a:pt x="162" y="9"/>
                  </a:lnTo>
                  <a:lnTo>
                    <a:pt x="162" y="6"/>
                  </a:lnTo>
                  <a:lnTo>
                    <a:pt x="161" y="5"/>
                  </a:lnTo>
                  <a:lnTo>
                    <a:pt x="161" y="3"/>
                  </a:lnTo>
                  <a:lnTo>
                    <a:pt x="162" y="2"/>
                  </a:lnTo>
                  <a:lnTo>
                    <a:pt x="162" y="1"/>
                  </a:lnTo>
                  <a:lnTo>
                    <a:pt x="163" y="2"/>
                  </a:lnTo>
                  <a:lnTo>
                    <a:pt x="167" y="2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9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70" y="2"/>
                  </a:lnTo>
                  <a:lnTo>
                    <a:pt x="171" y="2"/>
                  </a:lnTo>
                  <a:lnTo>
                    <a:pt x="171" y="3"/>
                  </a:lnTo>
                  <a:lnTo>
                    <a:pt x="173" y="5"/>
                  </a:lnTo>
                  <a:lnTo>
                    <a:pt x="175" y="5"/>
                  </a:lnTo>
                  <a:lnTo>
                    <a:pt x="177" y="6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7" y="11"/>
                  </a:lnTo>
                  <a:lnTo>
                    <a:pt x="178" y="13"/>
                  </a:lnTo>
                  <a:lnTo>
                    <a:pt x="178" y="14"/>
                  </a:lnTo>
                  <a:lnTo>
                    <a:pt x="178" y="15"/>
                  </a:lnTo>
                  <a:lnTo>
                    <a:pt x="179" y="17"/>
                  </a:lnTo>
                  <a:lnTo>
                    <a:pt x="181" y="17"/>
                  </a:lnTo>
                  <a:lnTo>
                    <a:pt x="182" y="18"/>
                  </a:lnTo>
                  <a:lnTo>
                    <a:pt x="183" y="21"/>
                  </a:lnTo>
                  <a:lnTo>
                    <a:pt x="183" y="22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2"/>
                  </a:lnTo>
                  <a:lnTo>
                    <a:pt x="185" y="22"/>
                  </a:lnTo>
                  <a:lnTo>
                    <a:pt x="187" y="21"/>
                  </a:lnTo>
                  <a:lnTo>
                    <a:pt x="198" y="26"/>
                  </a:lnTo>
                  <a:lnTo>
                    <a:pt x="199" y="26"/>
                  </a:lnTo>
                  <a:lnTo>
                    <a:pt x="200" y="27"/>
                  </a:lnTo>
                  <a:lnTo>
                    <a:pt x="206" y="26"/>
                  </a:lnTo>
                  <a:lnTo>
                    <a:pt x="207" y="26"/>
                  </a:lnTo>
                  <a:lnTo>
                    <a:pt x="207" y="27"/>
                  </a:lnTo>
                  <a:lnTo>
                    <a:pt x="210" y="31"/>
                  </a:lnTo>
                  <a:lnTo>
                    <a:pt x="211" y="31"/>
                  </a:lnTo>
                  <a:lnTo>
                    <a:pt x="212" y="31"/>
                  </a:lnTo>
                  <a:lnTo>
                    <a:pt x="215" y="31"/>
                  </a:lnTo>
                  <a:lnTo>
                    <a:pt x="216" y="31"/>
                  </a:lnTo>
                  <a:lnTo>
                    <a:pt x="216" y="32"/>
                  </a:lnTo>
                  <a:lnTo>
                    <a:pt x="217" y="34"/>
                  </a:lnTo>
                  <a:lnTo>
                    <a:pt x="217" y="35"/>
                  </a:lnTo>
                  <a:lnTo>
                    <a:pt x="217" y="36"/>
                  </a:lnTo>
                  <a:lnTo>
                    <a:pt x="216" y="36"/>
                  </a:lnTo>
                  <a:lnTo>
                    <a:pt x="216" y="38"/>
                  </a:lnTo>
                  <a:lnTo>
                    <a:pt x="219" y="38"/>
                  </a:lnTo>
                  <a:lnTo>
                    <a:pt x="223" y="34"/>
                  </a:lnTo>
                  <a:lnTo>
                    <a:pt x="225" y="34"/>
                  </a:lnTo>
                  <a:lnTo>
                    <a:pt x="227" y="35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31" y="32"/>
                  </a:lnTo>
                  <a:lnTo>
                    <a:pt x="233" y="32"/>
                  </a:lnTo>
                  <a:lnTo>
                    <a:pt x="235" y="34"/>
                  </a:lnTo>
                  <a:lnTo>
                    <a:pt x="237" y="34"/>
                  </a:lnTo>
                  <a:lnTo>
                    <a:pt x="241" y="39"/>
                  </a:lnTo>
                  <a:lnTo>
                    <a:pt x="242" y="42"/>
                  </a:lnTo>
                  <a:lnTo>
                    <a:pt x="240" y="42"/>
                  </a:lnTo>
                  <a:lnTo>
                    <a:pt x="241" y="43"/>
                  </a:lnTo>
                  <a:lnTo>
                    <a:pt x="240" y="43"/>
                  </a:lnTo>
                  <a:lnTo>
                    <a:pt x="240" y="44"/>
                  </a:lnTo>
                  <a:lnTo>
                    <a:pt x="240" y="46"/>
                  </a:lnTo>
                  <a:lnTo>
                    <a:pt x="239" y="47"/>
                  </a:lnTo>
                  <a:lnTo>
                    <a:pt x="239" y="48"/>
                  </a:lnTo>
                  <a:lnTo>
                    <a:pt x="237" y="48"/>
                  </a:lnTo>
                  <a:lnTo>
                    <a:pt x="235" y="47"/>
                  </a:lnTo>
                  <a:lnTo>
                    <a:pt x="235" y="48"/>
                  </a:lnTo>
                  <a:lnTo>
                    <a:pt x="233" y="50"/>
                  </a:lnTo>
                  <a:lnTo>
                    <a:pt x="232" y="51"/>
                  </a:lnTo>
                  <a:lnTo>
                    <a:pt x="231" y="51"/>
                  </a:lnTo>
                  <a:lnTo>
                    <a:pt x="231" y="52"/>
                  </a:lnTo>
                  <a:lnTo>
                    <a:pt x="229" y="52"/>
                  </a:lnTo>
                  <a:lnTo>
                    <a:pt x="231" y="52"/>
                  </a:lnTo>
                  <a:lnTo>
                    <a:pt x="231" y="54"/>
                  </a:lnTo>
                  <a:lnTo>
                    <a:pt x="229" y="52"/>
                  </a:lnTo>
                  <a:lnTo>
                    <a:pt x="228" y="54"/>
                  </a:lnTo>
                  <a:lnTo>
                    <a:pt x="229" y="56"/>
                  </a:lnTo>
                  <a:lnTo>
                    <a:pt x="231" y="56"/>
                  </a:lnTo>
                  <a:lnTo>
                    <a:pt x="232" y="59"/>
                  </a:lnTo>
                  <a:lnTo>
                    <a:pt x="233" y="60"/>
                  </a:lnTo>
                  <a:lnTo>
                    <a:pt x="233" y="59"/>
                  </a:lnTo>
                  <a:lnTo>
                    <a:pt x="235" y="59"/>
                  </a:lnTo>
                  <a:lnTo>
                    <a:pt x="237" y="59"/>
                  </a:lnTo>
                  <a:lnTo>
                    <a:pt x="237" y="60"/>
                  </a:lnTo>
                  <a:lnTo>
                    <a:pt x="239" y="60"/>
                  </a:lnTo>
                  <a:lnTo>
                    <a:pt x="237" y="61"/>
                  </a:lnTo>
                  <a:lnTo>
                    <a:pt x="239" y="63"/>
                  </a:lnTo>
                  <a:lnTo>
                    <a:pt x="239" y="63"/>
                  </a:lnTo>
                  <a:lnTo>
                    <a:pt x="241" y="63"/>
                  </a:lnTo>
                  <a:lnTo>
                    <a:pt x="242" y="64"/>
                  </a:lnTo>
                  <a:lnTo>
                    <a:pt x="244" y="65"/>
                  </a:lnTo>
                  <a:lnTo>
                    <a:pt x="245" y="68"/>
                  </a:lnTo>
                  <a:lnTo>
                    <a:pt x="246" y="69"/>
                  </a:lnTo>
                  <a:lnTo>
                    <a:pt x="246" y="71"/>
                  </a:lnTo>
                  <a:lnTo>
                    <a:pt x="248" y="72"/>
                  </a:lnTo>
                  <a:lnTo>
                    <a:pt x="248" y="75"/>
                  </a:lnTo>
                  <a:lnTo>
                    <a:pt x="249" y="77"/>
                  </a:lnTo>
                  <a:lnTo>
                    <a:pt x="249" y="79"/>
                  </a:lnTo>
                  <a:lnTo>
                    <a:pt x="250" y="80"/>
                  </a:lnTo>
                  <a:lnTo>
                    <a:pt x="252" y="81"/>
                  </a:lnTo>
                  <a:lnTo>
                    <a:pt x="254" y="83"/>
                  </a:lnTo>
                  <a:lnTo>
                    <a:pt x="257" y="83"/>
                  </a:lnTo>
                  <a:lnTo>
                    <a:pt x="258" y="80"/>
                  </a:lnTo>
                  <a:lnTo>
                    <a:pt x="260" y="79"/>
                  </a:lnTo>
                  <a:lnTo>
                    <a:pt x="261" y="79"/>
                  </a:lnTo>
                  <a:lnTo>
                    <a:pt x="261" y="77"/>
                  </a:lnTo>
                  <a:lnTo>
                    <a:pt x="262" y="76"/>
                  </a:lnTo>
                  <a:lnTo>
                    <a:pt x="264" y="75"/>
                  </a:lnTo>
                  <a:lnTo>
                    <a:pt x="265" y="75"/>
                  </a:lnTo>
                  <a:lnTo>
                    <a:pt x="266" y="75"/>
                  </a:lnTo>
                  <a:lnTo>
                    <a:pt x="267" y="73"/>
                  </a:lnTo>
                  <a:lnTo>
                    <a:pt x="269" y="72"/>
                  </a:lnTo>
                  <a:lnTo>
                    <a:pt x="270" y="72"/>
                  </a:lnTo>
                  <a:lnTo>
                    <a:pt x="271" y="72"/>
                  </a:lnTo>
                  <a:lnTo>
                    <a:pt x="271" y="71"/>
                  </a:lnTo>
                  <a:lnTo>
                    <a:pt x="273" y="71"/>
                  </a:lnTo>
                  <a:lnTo>
                    <a:pt x="274" y="72"/>
                  </a:lnTo>
                  <a:lnTo>
                    <a:pt x="275" y="72"/>
                  </a:lnTo>
                  <a:lnTo>
                    <a:pt x="275" y="71"/>
                  </a:lnTo>
                  <a:lnTo>
                    <a:pt x="274" y="69"/>
                  </a:lnTo>
                  <a:lnTo>
                    <a:pt x="274" y="67"/>
                  </a:lnTo>
                  <a:lnTo>
                    <a:pt x="273" y="65"/>
                  </a:lnTo>
                  <a:lnTo>
                    <a:pt x="273" y="64"/>
                  </a:lnTo>
                  <a:lnTo>
                    <a:pt x="271" y="63"/>
                  </a:lnTo>
                  <a:lnTo>
                    <a:pt x="270" y="63"/>
                  </a:lnTo>
                  <a:lnTo>
                    <a:pt x="269" y="61"/>
                  </a:lnTo>
                  <a:lnTo>
                    <a:pt x="269" y="60"/>
                  </a:lnTo>
                  <a:lnTo>
                    <a:pt x="267" y="59"/>
                  </a:lnTo>
                  <a:lnTo>
                    <a:pt x="266" y="56"/>
                  </a:lnTo>
                  <a:lnTo>
                    <a:pt x="266" y="55"/>
                  </a:lnTo>
                  <a:lnTo>
                    <a:pt x="267" y="54"/>
                  </a:lnTo>
                  <a:lnTo>
                    <a:pt x="269" y="54"/>
                  </a:lnTo>
                  <a:lnTo>
                    <a:pt x="270" y="55"/>
                  </a:lnTo>
                  <a:lnTo>
                    <a:pt x="271" y="55"/>
                  </a:lnTo>
                  <a:lnTo>
                    <a:pt x="273" y="55"/>
                  </a:lnTo>
                  <a:lnTo>
                    <a:pt x="278" y="56"/>
                  </a:lnTo>
                  <a:lnTo>
                    <a:pt x="278" y="57"/>
                  </a:lnTo>
                  <a:lnTo>
                    <a:pt x="279" y="57"/>
                  </a:lnTo>
                  <a:lnTo>
                    <a:pt x="281" y="59"/>
                  </a:lnTo>
                  <a:lnTo>
                    <a:pt x="283" y="57"/>
                  </a:lnTo>
                  <a:lnTo>
                    <a:pt x="283" y="59"/>
                  </a:lnTo>
                  <a:lnTo>
                    <a:pt x="283" y="60"/>
                  </a:lnTo>
                  <a:lnTo>
                    <a:pt x="285" y="60"/>
                  </a:lnTo>
                  <a:lnTo>
                    <a:pt x="285" y="61"/>
                  </a:lnTo>
                  <a:lnTo>
                    <a:pt x="287" y="63"/>
                  </a:lnTo>
                  <a:lnTo>
                    <a:pt x="289" y="63"/>
                  </a:lnTo>
                  <a:lnTo>
                    <a:pt x="291" y="63"/>
                  </a:lnTo>
                  <a:lnTo>
                    <a:pt x="293" y="63"/>
                  </a:lnTo>
                  <a:lnTo>
                    <a:pt x="291" y="63"/>
                  </a:lnTo>
                  <a:lnTo>
                    <a:pt x="291" y="64"/>
                  </a:lnTo>
                  <a:lnTo>
                    <a:pt x="293" y="64"/>
                  </a:lnTo>
                  <a:lnTo>
                    <a:pt x="293" y="65"/>
                  </a:lnTo>
                  <a:lnTo>
                    <a:pt x="293" y="67"/>
                  </a:lnTo>
                  <a:lnTo>
                    <a:pt x="293" y="68"/>
                  </a:lnTo>
                  <a:lnTo>
                    <a:pt x="294" y="68"/>
                  </a:lnTo>
                  <a:lnTo>
                    <a:pt x="294" y="67"/>
                  </a:lnTo>
                  <a:lnTo>
                    <a:pt x="295" y="67"/>
                  </a:lnTo>
                  <a:lnTo>
                    <a:pt x="296" y="68"/>
                  </a:lnTo>
                  <a:lnTo>
                    <a:pt x="296" y="69"/>
                  </a:lnTo>
                  <a:lnTo>
                    <a:pt x="298" y="69"/>
                  </a:lnTo>
                  <a:lnTo>
                    <a:pt x="300" y="67"/>
                  </a:lnTo>
                  <a:lnTo>
                    <a:pt x="303" y="67"/>
                  </a:lnTo>
                  <a:lnTo>
                    <a:pt x="308" y="68"/>
                  </a:lnTo>
                  <a:lnTo>
                    <a:pt x="310" y="68"/>
                  </a:lnTo>
                  <a:lnTo>
                    <a:pt x="310" y="67"/>
                  </a:lnTo>
                  <a:lnTo>
                    <a:pt x="311" y="64"/>
                  </a:lnTo>
                  <a:lnTo>
                    <a:pt x="311" y="63"/>
                  </a:lnTo>
                  <a:lnTo>
                    <a:pt x="312" y="63"/>
                  </a:lnTo>
                  <a:lnTo>
                    <a:pt x="314" y="65"/>
                  </a:lnTo>
                  <a:lnTo>
                    <a:pt x="314" y="68"/>
                  </a:lnTo>
                  <a:lnTo>
                    <a:pt x="312" y="68"/>
                  </a:lnTo>
                  <a:lnTo>
                    <a:pt x="314" y="69"/>
                  </a:lnTo>
                  <a:lnTo>
                    <a:pt x="315" y="72"/>
                  </a:lnTo>
                  <a:lnTo>
                    <a:pt x="314" y="73"/>
                  </a:lnTo>
                  <a:lnTo>
                    <a:pt x="312" y="73"/>
                  </a:lnTo>
                  <a:lnTo>
                    <a:pt x="311" y="76"/>
                  </a:lnTo>
                  <a:lnTo>
                    <a:pt x="310" y="76"/>
                  </a:lnTo>
                  <a:lnTo>
                    <a:pt x="307" y="76"/>
                  </a:lnTo>
                  <a:lnTo>
                    <a:pt x="306" y="77"/>
                  </a:lnTo>
                  <a:lnTo>
                    <a:pt x="307" y="79"/>
                  </a:lnTo>
                  <a:lnTo>
                    <a:pt x="310" y="81"/>
                  </a:lnTo>
                  <a:lnTo>
                    <a:pt x="310" y="83"/>
                  </a:lnTo>
                  <a:lnTo>
                    <a:pt x="310" y="81"/>
                  </a:lnTo>
                  <a:lnTo>
                    <a:pt x="311" y="81"/>
                  </a:lnTo>
                  <a:lnTo>
                    <a:pt x="312" y="83"/>
                  </a:lnTo>
                  <a:lnTo>
                    <a:pt x="314" y="83"/>
                  </a:lnTo>
                  <a:lnTo>
                    <a:pt x="314" y="84"/>
                  </a:lnTo>
                  <a:lnTo>
                    <a:pt x="312" y="84"/>
                  </a:lnTo>
                  <a:lnTo>
                    <a:pt x="314" y="84"/>
                  </a:lnTo>
                  <a:lnTo>
                    <a:pt x="314" y="85"/>
                  </a:lnTo>
                  <a:lnTo>
                    <a:pt x="315" y="85"/>
                  </a:lnTo>
                  <a:lnTo>
                    <a:pt x="315" y="86"/>
                  </a:lnTo>
                  <a:lnTo>
                    <a:pt x="315" y="88"/>
                  </a:lnTo>
                  <a:lnTo>
                    <a:pt x="315" y="89"/>
                  </a:lnTo>
                  <a:lnTo>
                    <a:pt x="316" y="89"/>
                  </a:lnTo>
                  <a:lnTo>
                    <a:pt x="320" y="93"/>
                  </a:lnTo>
                  <a:lnTo>
                    <a:pt x="321" y="94"/>
                  </a:lnTo>
                  <a:lnTo>
                    <a:pt x="324" y="93"/>
                  </a:lnTo>
                  <a:lnTo>
                    <a:pt x="325" y="92"/>
                  </a:lnTo>
                  <a:lnTo>
                    <a:pt x="327" y="92"/>
                  </a:lnTo>
                  <a:lnTo>
                    <a:pt x="329" y="92"/>
                  </a:lnTo>
                  <a:lnTo>
                    <a:pt x="331" y="90"/>
                  </a:lnTo>
                  <a:lnTo>
                    <a:pt x="331" y="89"/>
                  </a:lnTo>
                  <a:lnTo>
                    <a:pt x="329" y="89"/>
                  </a:lnTo>
                  <a:lnTo>
                    <a:pt x="329" y="86"/>
                  </a:lnTo>
                  <a:lnTo>
                    <a:pt x="331" y="86"/>
                  </a:lnTo>
                  <a:lnTo>
                    <a:pt x="331" y="88"/>
                  </a:lnTo>
                  <a:lnTo>
                    <a:pt x="335" y="89"/>
                  </a:lnTo>
                  <a:lnTo>
                    <a:pt x="335" y="92"/>
                  </a:lnTo>
                  <a:lnTo>
                    <a:pt x="339" y="93"/>
                  </a:lnTo>
                  <a:lnTo>
                    <a:pt x="340" y="93"/>
                  </a:lnTo>
                  <a:lnTo>
                    <a:pt x="341" y="94"/>
                  </a:lnTo>
                  <a:lnTo>
                    <a:pt x="341" y="94"/>
                  </a:lnTo>
                  <a:lnTo>
                    <a:pt x="341" y="94"/>
                  </a:lnTo>
                  <a:lnTo>
                    <a:pt x="343" y="94"/>
                  </a:lnTo>
                  <a:lnTo>
                    <a:pt x="343" y="96"/>
                  </a:lnTo>
                  <a:lnTo>
                    <a:pt x="343" y="97"/>
                  </a:lnTo>
                  <a:lnTo>
                    <a:pt x="344" y="97"/>
                  </a:lnTo>
                  <a:lnTo>
                    <a:pt x="345" y="98"/>
                  </a:lnTo>
                  <a:lnTo>
                    <a:pt x="346" y="97"/>
                  </a:lnTo>
                  <a:lnTo>
                    <a:pt x="346" y="96"/>
                  </a:lnTo>
                  <a:lnTo>
                    <a:pt x="349" y="96"/>
                  </a:lnTo>
                  <a:lnTo>
                    <a:pt x="352" y="97"/>
                  </a:lnTo>
                  <a:lnTo>
                    <a:pt x="356" y="100"/>
                  </a:lnTo>
                  <a:lnTo>
                    <a:pt x="357" y="100"/>
                  </a:lnTo>
                  <a:lnTo>
                    <a:pt x="360" y="97"/>
                  </a:lnTo>
                  <a:lnTo>
                    <a:pt x="360" y="98"/>
                  </a:lnTo>
                  <a:lnTo>
                    <a:pt x="361" y="100"/>
                  </a:lnTo>
                  <a:lnTo>
                    <a:pt x="360" y="101"/>
                  </a:lnTo>
                  <a:lnTo>
                    <a:pt x="361" y="102"/>
                  </a:lnTo>
                  <a:lnTo>
                    <a:pt x="362" y="104"/>
                  </a:lnTo>
                  <a:lnTo>
                    <a:pt x="361" y="105"/>
                  </a:lnTo>
                  <a:lnTo>
                    <a:pt x="361" y="108"/>
                  </a:lnTo>
                  <a:lnTo>
                    <a:pt x="361" y="110"/>
                  </a:lnTo>
                  <a:lnTo>
                    <a:pt x="362" y="113"/>
                  </a:lnTo>
                  <a:lnTo>
                    <a:pt x="364" y="115"/>
                  </a:lnTo>
                  <a:lnTo>
                    <a:pt x="365" y="117"/>
                  </a:lnTo>
                  <a:lnTo>
                    <a:pt x="366" y="117"/>
                  </a:lnTo>
                  <a:lnTo>
                    <a:pt x="368" y="117"/>
                  </a:lnTo>
                  <a:lnTo>
                    <a:pt x="368" y="118"/>
                  </a:lnTo>
                  <a:lnTo>
                    <a:pt x="369" y="119"/>
                  </a:lnTo>
                  <a:lnTo>
                    <a:pt x="370" y="119"/>
                  </a:lnTo>
                  <a:lnTo>
                    <a:pt x="371" y="119"/>
                  </a:lnTo>
                  <a:lnTo>
                    <a:pt x="373" y="119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5"/>
                  </a:lnTo>
                  <a:lnTo>
                    <a:pt x="374" y="126"/>
                  </a:lnTo>
                  <a:lnTo>
                    <a:pt x="374" y="129"/>
                  </a:lnTo>
                  <a:lnTo>
                    <a:pt x="374" y="131"/>
                  </a:lnTo>
                  <a:lnTo>
                    <a:pt x="374" y="133"/>
                  </a:lnTo>
                  <a:lnTo>
                    <a:pt x="373" y="133"/>
                  </a:lnTo>
                  <a:lnTo>
                    <a:pt x="373" y="133"/>
                  </a:lnTo>
                  <a:lnTo>
                    <a:pt x="370" y="135"/>
                  </a:lnTo>
                  <a:lnTo>
                    <a:pt x="369" y="135"/>
                  </a:lnTo>
                  <a:lnTo>
                    <a:pt x="366" y="134"/>
                  </a:lnTo>
                  <a:lnTo>
                    <a:pt x="365" y="134"/>
                  </a:lnTo>
                  <a:lnTo>
                    <a:pt x="364" y="134"/>
                  </a:lnTo>
                  <a:lnTo>
                    <a:pt x="362" y="134"/>
                  </a:lnTo>
                  <a:lnTo>
                    <a:pt x="360" y="134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8"/>
                  </a:lnTo>
                  <a:lnTo>
                    <a:pt x="357" y="138"/>
                  </a:lnTo>
                  <a:lnTo>
                    <a:pt x="356" y="139"/>
                  </a:lnTo>
                  <a:lnTo>
                    <a:pt x="353" y="142"/>
                  </a:lnTo>
                  <a:lnTo>
                    <a:pt x="352" y="143"/>
                  </a:lnTo>
                  <a:lnTo>
                    <a:pt x="350" y="143"/>
                  </a:lnTo>
                  <a:lnTo>
                    <a:pt x="350" y="147"/>
                  </a:lnTo>
                  <a:lnTo>
                    <a:pt x="349" y="148"/>
                  </a:lnTo>
                  <a:lnTo>
                    <a:pt x="346" y="150"/>
                  </a:lnTo>
                  <a:lnTo>
                    <a:pt x="340" y="152"/>
                  </a:lnTo>
                  <a:lnTo>
                    <a:pt x="339" y="155"/>
                  </a:lnTo>
                  <a:lnTo>
                    <a:pt x="337" y="156"/>
                  </a:lnTo>
                  <a:lnTo>
                    <a:pt x="336" y="158"/>
                  </a:lnTo>
                  <a:lnTo>
                    <a:pt x="335" y="162"/>
                  </a:lnTo>
                  <a:lnTo>
                    <a:pt x="335" y="163"/>
                  </a:lnTo>
                  <a:lnTo>
                    <a:pt x="335" y="164"/>
                  </a:lnTo>
                  <a:lnTo>
                    <a:pt x="335" y="168"/>
                  </a:lnTo>
                  <a:lnTo>
                    <a:pt x="335" y="169"/>
                  </a:lnTo>
                  <a:lnTo>
                    <a:pt x="333" y="172"/>
                  </a:lnTo>
                  <a:lnTo>
                    <a:pt x="332" y="173"/>
                  </a:lnTo>
                  <a:lnTo>
                    <a:pt x="329" y="175"/>
                  </a:lnTo>
                  <a:lnTo>
                    <a:pt x="327" y="175"/>
                  </a:lnTo>
                  <a:lnTo>
                    <a:pt x="325" y="175"/>
                  </a:lnTo>
                  <a:lnTo>
                    <a:pt x="324" y="175"/>
                  </a:lnTo>
                  <a:lnTo>
                    <a:pt x="323" y="176"/>
                  </a:lnTo>
                  <a:lnTo>
                    <a:pt x="323" y="177"/>
                  </a:lnTo>
                  <a:lnTo>
                    <a:pt x="323" y="180"/>
                  </a:lnTo>
                  <a:lnTo>
                    <a:pt x="321" y="181"/>
                  </a:lnTo>
                  <a:lnTo>
                    <a:pt x="321" y="183"/>
                  </a:lnTo>
                  <a:lnTo>
                    <a:pt x="320" y="183"/>
                  </a:lnTo>
                  <a:lnTo>
                    <a:pt x="319" y="183"/>
                  </a:lnTo>
                  <a:lnTo>
                    <a:pt x="318" y="183"/>
                  </a:lnTo>
                  <a:lnTo>
                    <a:pt x="316" y="184"/>
                  </a:lnTo>
                  <a:lnTo>
                    <a:pt x="315" y="187"/>
                  </a:lnTo>
                  <a:lnTo>
                    <a:pt x="314" y="188"/>
                  </a:lnTo>
                  <a:lnTo>
                    <a:pt x="303" y="191"/>
                  </a:lnTo>
                  <a:lnTo>
                    <a:pt x="302" y="191"/>
                  </a:lnTo>
                  <a:lnTo>
                    <a:pt x="299" y="189"/>
                  </a:lnTo>
                  <a:lnTo>
                    <a:pt x="299" y="189"/>
                  </a:lnTo>
                  <a:lnTo>
                    <a:pt x="298" y="189"/>
                  </a:lnTo>
                  <a:lnTo>
                    <a:pt x="296" y="189"/>
                  </a:lnTo>
                  <a:lnTo>
                    <a:pt x="295" y="191"/>
                  </a:lnTo>
                  <a:lnTo>
                    <a:pt x="294" y="191"/>
                  </a:lnTo>
                  <a:lnTo>
                    <a:pt x="287" y="188"/>
                  </a:lnTo>
                  <a:lnTo>
                    <a:pt x="285" y="188"/>
                  </a:lnTo>
                  <a:lnTo>
                    <a:pt x="282" y="188"/>
                  </a:lnTo>
                  <a:lnTo>
                    <a:pt x="279" y="189"/>
                  </a:lnTo>
                  <a:lnTo>
                    <a:pt x="279" y="191"/>
                  </a:lnTo>
                  <a:lnTo>
                    <a:pt x="278" y="192"/>
                  </a:lnTo>
                  <a:lnTo>
                    <a:pt x="278" y="193"/>
                  </a:lnTo>
                  <a:lnTo>
                    <a:pt x="277" y="194"/>
                  </a:lnTo>
                  <a:lnTo>
                    <a:pt x="275" y="197"/>
                  </a:lnTo>
                  <a:lnTo>
                    <a:pt x="273" y="205"/>
                  </a:lnTo>
                  <a:lnTo>
                    <a:pt x="271" y="206"/>
                  </a:lnTo>
                  <a:lnTo>
                    <a:pt x="271" y="208"/>
                  </a:lnTo>
                  <a:lnTo>
                    <a:pt x="271" y="209"/>
                  </a:lnTo>
                  <a:lnTo>
                    <a:pt x="269" y="208"/>
                  </a:lnTo>
                  <a:lnTo>
                    <a:pt x="267" y="201"/>
                  </a:lnTo>
                  <a:lnTo>
                    <a:pt x="266" y="200"/>
                  </a:lnTo>
                  <a:lnTo>
                    <a:pt x="264" y="200"/>
                  </a:lnTo>
                  <a:lnTo>
                    <a:pt x="262" y="200"/>
                  </a:lnTo>
                  <a:lnTo>
                    <a:pt x="261" y="200"/>
                  </a:lnTo>
                  <a:lnTo>
                    <a:pt x="260" y="198"/>
                  </a:lnTo>
                  <a:lnTo>
                    <a:pt x="258" y="198"/>
                  </a:lnTo>
                  <a:lnTo>
                    <a:pt x="256" y="198"/>
                  </a:lnTo>
                  <a:lnTo>
                    <a:pt x="254" y="197"/>
                  </a:lnTo>
                  <a:lnTo>
                    <a:pt x="254" y="196"/>
                  </a:lnTo>
                  <a:lnTo>
                    <a:pt x="253" y="194"/>
                  </a:lnTo>
                  <a:lnTo>
                    <a:pt x="252" y="193"/>
                  </a:lnTo>
                  <a:lnTo>
                    <a:pt x="248" y="193"/>
                  </a:lnTo>
                  <a:lnTo>
                    <a:pt x="246" y="192"/>
                  </a:lnTo>
                  <a:lnTo>
                    <a:pt x="246" y="192"/>
                  </a:lnTo>
                  <a:lnTo>
                    <a:pt x="245" y="192"/>
                  </a:lnTo>
                  <a:lnTo>
                    <a:pt x="244" y="192"/>
                  </a:lnTo>
                  <a:lnTo>
                    <a:pt x="242" y="193"/>
                  </a:lnTo>
                  <a:lnTo>
                    <a:pt x="240" y="197"/>
                  </a:lnTo>
                  <a:lnTo>
                    <a:pt x="240" y="198"/>
                  </a:lnTo>
                  <a:lnTo>
                    <a:pt x="239" y="198"/>
                  </a:lnTo>
                  <a:lnTo>
                    <a:pt x="237" y="198"/>
                  </a:lnTo>
                  <a:lnTo>
                    <a:pt x="236" y="198"/>
                  </a:lnTo>
                  <a:lnTo>
                    <a:pt x="228" y="197"/>
                  </a:lnTo>
                  <a:lnTo>
                    <a:pt x="223" y="197"/>
                  </a:lnTo>
                  <a:lnTo>
                    <a:pt x="220" y="196"/>
                  </a:lnTo>
                  <a:lnTo>
                    <a:pt x="215" y="192"/>
                  </a:lnTo>
                  <a:lnTo>
                    <a:pt x="215" y="191"/>
                  </a:lnTo>
                  <a:lnTo>
                    <a:pt x="214" y="191"/>
                  </a:lnTo>
                  <a:lnTo>
                    <a:pt x="214" y="189"/>
                  </a:lnTo>
                  <a:lnTo>
                    <a:pt x="212" y="189"/>
                  </a:lnTo>
                  <a:lnTo>
                    <a:pt x="211" y="189"/>
                  </a:lnTo>
                  <a:lnTo>
                    <a:pt x="210" y="189"/>
                  </a:lnTo>
                  <a:lnTo>
                    <a:pt x="208" y="188"/>
                  </a:lnTo>
                  <a:lnTo>
                    <a:pt x="208" y="187"/>
                  </a:lnTo>
                  <a:lnTo>
                    <a:pt x="207" y="187"/>
                  </a:lnTo>
                  <a:lnTo>
                    <a:pt x="206" y="188"/>
                  </a:lnTo>
                  <a:lnTo>
                    <a:pt x="204" y="188"/>
                  </a:lnTo>
                  <a:lnTo>
                    <a:pt x="203" y="189"/>
                  </a:lnTo>
                  <a:lnTo>
                    <a:pt x="202" y="189"/>
                  </a:lnTo>
                  <a:lnTo>
                    <a:pt x="200" y="188"/>
                  </a:lnTo>
                  <a:lnTo>
                    <a:pt x="196" y="185"/>
                  </a:lnTo>
                  <a:lnTo>
                    <a:pt x="192" y="184"/>
                  </a:lnTo>
                  <a:lnTo>
                    <a:pt x="191" y="184"/>
                  </a:lnTo>
                  <a:lnTo>
                    <a:pt x="189" y="181"/>
                  </a:lnTo>
                  <a:lnTo>
                    <a:pt x="187" y="181"/>
                  </a:lnTo>
                  <a:lnTo>
                    <a:pt x="185" y="180"/>
                  </a:lnTo>
                  <a:lnTo>
                    <a:pt x="183" y="179"/>
                  </a:lnTo>
                  <a:lnTo>
                    <a:pt x="182" y="179"/>
                  </a:lnTo>
                  <a:lnTo>
                    <a:pt x="179" y="179"/>
                  </a:lnTo>
                  <a:lnTo>
                    <a:pt x="179" y="177"/>
                  </a:lnTo>
                  <a:lnTo>
                    <a:pt x="178" y="177"/>
                  </a:lnTo>
                  <a:lnTo>
                    <a:pt x="178" y="179"/>
                  </a:lnTo>
                  <a:lnTo>
                    <a:pt x="177" y="180"/>
                  </a:lnTo>
                  <a:lnTo>
                    <a:pt x="171" y="181"/>
                  </a:lnTo>
                  <a:lnTo>
                    <a:pt x="171" y="180"/>
                  </a:lnTo>
                  <a:lnTo>
                    <a:pt x="171" y="179"/>
                  </a:lnTo>
                  <a:lnTo>
                    <a:pt x="171" y="177"/>
                  </a:lnTo>
                  <a:lnTo>
                    <a:pt x="170" y="176"/>
                  </a:lnTo>
                  <a:lnTo>
                    <a:pt x="166" y="176"/>
                  </a:lnTo>
                  <a:lnTo>
                    <a:pt x="162" y="175"/>
                  </a:lnTo>
                  <a:lnTo>
                    <a:pt x="161" y="176"/>
                  </a:lnTo>
                  <a:lnTo>
                    <a:pt x="161" y="179"/>
                  </a:lnTo>
                  <a:lnTo>
                    <a:pt x="161" y="181"/>
                  </a:lnTo>
                  <a:lnTo>
                    <a:pt x="161" y="184"/>
                  </a:lnTo>
                  <a:lnTo>
                    <a:pt x="161" y="187"/>
                  </a:lnTo>
                  <a:lnTo>
                    <a:pt x="160" y="191"/>
                  </a:lnTo>
                  <a:lnTo>
                    <a:pt x="160" y="192"/>
                  </a:lnTo>
                  <a:lnTo>
                    <a:pt x="160" y="193"/>
                  </a:lnTo>
                  <a:lnTo>
                    <a:pt x="160" y="194"/>
                  </a:lnTo>
                  <a:lnTo>
                    <a:pt x="160" y="196"/>
                  </a:lnTo>
                  <a:lnTo>
                    <a:pt x="158" y="196"/>
                  </a:lnTo>
                  <a:lnTo>
                    <a:pt x="154" y="194"/>
                  </a:lnTo>
                  <a:lnTo>
                    <a:pt x="152" y="194"/>
                  </a:lnTo>
                  <a:lnTo>
                    <a:pt x="152" y="196"/>
                  </a:lnTo>
                  <a:lnTo>
                    <a:pt x="152" y="197"/>
                  </a:lnTo>
                  <a:lnTo>
                    <a:pt x="150" y="198"/>
                  </a:lnTo>
                  <a:lnTo>
                    <a:pt x="148" y="201"/>
                  </a:lnTo>
                  <a:lnTo>
                    <a:pt x="146" y="204"/>
                  </a:lnTo>
                  <a:lnTo>
                    <a:pt x="146" y="206"/>
                  </a:lnTo>
                  <a:lnTo>
                    <a:pt x="146" y="209"/>
                  </a:lnTo>
                  <a:lnTo>
                    <a:pt x="146" y="210"/>
                  </a:lnTo>
                  <a:lnTo>
                    <a:pt x="145" y="212"/>
                  </a:lnTo>
                  <a:lnTo>
                    <a:pt x="144" y="212"/>
                  </a:lnTo>
                  <a:lnTo>
                    <a:pt x="144" y="210"/>
                  </a:lnTo>
                  <a:lnTo>
                    <a:pt x="142" y="209"/>
                  </a:lnTo>
                  <a:lnTo>
                    <a:pt x="141" y="210"/>
                  </a:lnTo>
                  <a:lnTo>
                    <a:pt x="141" y="209"/>
                  </a:lnTo>
                  <a:lnTo>
                    <a:pt x="141" y="208"/>
                  </a:lnTo>
                  <a:lnTo>
                    <a:pt x="140" y="208"/>
                  </a:lnTo>
                  <a:lnTo>
                    <a:pt x="138" y="209"/>
                  </a:lnTo>
                  <a:lnTo>
                    <a:pt x="137" y="209"/>
                  </a:lnTo>
                  <a:lnTo>
                    <a:pt x="136" y="209"/>
                  </a:lnTo>
                  <a:lnTo>
                    <a:pt x="135" y="208"/>
                  </a:lnTo>
                  <a:lnTo>
                    <a:pt x="133" y="206"/>
                  </a:lnTo>
                  <a:lnTo>
                    <a:pt x="132" y="206"/>
                  </a:lnTo>
                  <a:lnTo>
                    <a:pt x="131" y="210"/>
                  </a:lnTo>
                  <a:lnTo>
                    <a:pt x="129" y="210"/>
                  </a:lnTo>
                  <a:lnTo>
                    <a:pt x="127" y="212"/>
                  </a:lnTo>
                  <a:lnTo>
                    <a:pt x="125" y="213"/>
                  </a:lnTo>
                  <a:lnTo>
                    <a:pt x="124" y="213"/>
                  </a:lnTo>
                  <a:lnTo>
                    <a:pt x="120" y="212"/>
                  </a:lnTo>
                  <a:lnTo>
                    <a:pt x="112" y="210"/>
                  </a:lnTo>
                  <a:lnTo>
                    <a:pt x="110" y="210"/>
                  </a:lnTo>
                  <a:lnTo>
                    <a:pt x="110" y="209"/>
                  </a:lnTo>
                  <a:lnTo>
                    <a:pt x="108" y="208"/>
                  </a:lnTo>
                  <a:lnTo>
                    <a:pt x="108" y="206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0" y="204"/>
                  </a:lnTo>
                  <a:lnTo>
                    <a:pt x="108" y="204"/>
                  </a:lnTo>
                  <a:lnTo>
                    <a:pt x="108" y="202"/>
                  </a:lnTo>
                  <a:lnTo>
                    <a:pt x="107" y="201"/>
                  </a:lnTo>
                  <a:lnTo>
                    <a:pt x="103" y="198"/>
                  </a:lnTo>
                  <a:lnTo>
                    <a:pt x="102" y="197"/>
                  </a:lnTo>
                  <a:lnTo>
                    <a:pt x="100" y="196"/>
                  </a:lnTo>
                  <a:lnTo>
                    <a:pt x="99" y="196"/>
                  </a:lnTo>
                  <a:lnTo>
                    <a:pt x="96" y="196"/>
                  </a:lnTo>
                  <a:lnTo>
                    <a:pt x="96" y="194"/>
                  </a:lnTo>
                  <a:lnTo>
                    <a:pt x="92" y="189"/>
                  </a:lnTo>
                  <a:lnTo>
                    <a:pt x="91" y="188"/>
                  </a:lnTo>
                  <a:lnTo>
                    <a:pt x="91" y="187"/>
                  </a:lnTo>
                  <a:lnTo>
                    <a:pt x="88" y="187"/>
                  </a:lnTo>
                  <a:lnTo>
                    <a:pt x="88" y="187"/>
                  </a:lnTo>
                  <a:lnTo>
                    <a:pt x="88" y="185"/>
                  </a:lnTo>
                  <a:lnTo>
                    <a:pt x="87" y="184"/>
                  </a:lnTo>
                  <a:lnTo>
                    <a:pt x="86" y="183"/>
                  </a:lnTo>
                  <a:lnTo>
                    <a:pt x="86" y="181"/>
                  </a:lnTo>
                  <a:lnTo>
                    <a:pt x="84" y="180"/>
                  </a:lnTo>
                  <a:lnTo>
                    <a:pt x="83" y="180"/>
                  </a:lnTo>
                  <a:lnTo>
                    <a:pt x="82" y="179"/>
                  </a:lnTo>
                  <a:lnTo>
                    <a:pt x="81" y="179"/>
                  </a:lnTo>
                  <a:lnTo>
                    <a:pt x="79" y="180"/>
                  </a:lnTo>
                  <a:lnTo>
                    <a:pt x="79" y="181"/>
                  </a:lnTo>
                  <a:lnTo>
                    <a:pt x="78" y="181"/>
                  </a:lnTo>
                  <a:lnTo>
                    <a:pt x="75" y="180"/>
                  </a:lnTo>
                  <a:lnTo>
                    <a:pt x="74" y="177"/>
                  </a:lnTo>
                  <a:lnTo>
                    <a:pt x="73" y="176"/>
                  </a:lnTo>
                  <a:lnTo>
                    <a:pt x="73" y="175"/>
                  </a:lnTo>
                  <a:lnTo>
                    <a:pt x="73" y="172"/>
                  </a:lnTo>
                  <a:lnTo>
                    <a:pt x="70" y="169"/>
                  </a:lnTo>
                  <a:lnTo>
                    <a:pt x="69" y="168"/>
                  </a:lnTo>
                  <a:lnTo>
                    <a:pt x="67" y="167"/>
                  </a:lnTo>
                  <a:lnTo>
                    <a:pt x="66" y="167"/>
                  </a:lnTo>
                  <a:lnTo>
                    <a:pt x="63" y="167"/>
                  </a:lnTo>
                  <a:lnTo>
                    <a:pt x="61" y="165"/>
                  </a:lnTo>
                  <a:lnTo>
                    <a:pt x="61" y="164"/>
                  </a:lnTo>
                  <a:lnTo>
                    <a:pt x="59" y="163"/>
                  </a:lnTo>
                  <a:lnTo>
                    <a:pt x="56" y="156"/>
                  </a:lnTo>
                  <a:lnTo>
                    <a:pt x="53" y="154"/>
                  </a:lnTo>
                  <a:lnTo>
                    <a:pt x="53" y="152"/>
                  </a:lnTo>
                  <a:lnTo>
                    <a:pt x="53" y="151"/>
                  </a:lnTo>
                  <a:lnTo>
                    <a:pt x="52" y="151"/>
                  </a:lnTo>
                  <a:lnTo>
                    <a:pt x="50" y="150"/>
                  </a:lnTo>
                  <a:lnTo>
                    <a:pt x="49" y="148"/>
                  </a:lnTo>
                  <a:lnTo>
                    <a:pt x="48" y="148"/>
                  </a:lnTo>
                  <a:lnTo>
                    <a:pt x="46" y="147"/>
                  </a:lnTo>
                  <a:lnTo>
                    <a:pt x="45" y="147"/>
                  </a:lnTo>
                  <a:lnTo>
                    <a:pt x="45" y="148"/>
                  </a:lnTo>
                  <a:lnTo>
                    <a:pt x="44" y="148"/>
                  </a:lnTo>
                  <a:lnTo>
                    <a:pt x="41" y="148"/>
                  </a:lnTo>
                  <a:lnTo>
                    <a:pt x="40" y="148"/>
                  </a:lnTo>
                  <a:lnTo>
                    <a:pt x="38" y="147"/>
                  </a:lnTo>
                  <a:lnTo>
                    <a:pt x="37" y="143"/>
                  </a:lnTo>
                  <a:lnTo>
                    <a:pt x="36" y="142"/>
                  </a:lnTo>
                  <a:lnTo>
                    <a:pt x="33" y="140"/>
                  </a:lnTo>
                  <a:lnTo>
                    <a:pt x="32" y="139"/>
                  </a:lnTo>
                  <a:lnTo>
                    <a:pt x="32" y="138"/>
                  </a:lnTo>
                  <a:lnTo>
                    <a:pt x="31" y="137"/>
                  </a:lnTo>
                  <a:lnTo>
                    <a:pt x="31" y="134"/>
                  </a:lnTo>
                  <a:lnTo>
                    <a:pt x="31" y="133"/>
                  </a:lnTo>
                  <a:lnTo>
                    <a:pt x="31" y="131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8" y="131"/>
                  </a:lnTo>
                  <a:lnTo>
                    <a:pt x="28" y="130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2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4" y="119"/>
                  </a:lnTo>
                  <a:lnTo>
                    <a:pt x="21" y="118"/>
                  </a:lnTo>
                  <a:lnTo>
                    <a:pt x="21" y="117"/>
                  </a:lnTo>
                  <a:lnTo>
                    <a:pt x="20" y="117"/>
                  </a:lnTo>
                  <a:lnTo>
                    <a:pt x="19" y="115"/>
                  </a:lnTo>
                  <a:lnTo>
                    <a:pt x="19" y="114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21" y="110"/>
                  </a:lnTo>
                  <a:lnTo>
                    <a:pt x="23" y="109"/>
                  </a:lnTo>
                  <a:lnTo>
                    <a:pt x="23" y="108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4"/>
                  </a:lnTo>
                  <a:lnTo>
                    <a:pt x="25" y="101"/>
                  </a:lnTo>
                  <a:lnTo>
                    <a:pt x="25" y="100"/>
                  </a:lnTo>
                  <a:lnTo>
                    <a:pt x="25" y="98"/>
                  </a:lnTo>
                  <a:lnTo>
                    <a:pt x="25" y="97"/>
                  </a:lnTo>
                  <a:lnTo>
                    <a:pt x="25" y="97"/>
                  </a:lnTo>
                  <a:lnTo>
                    <a:pt x="23" y="96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3"/>
                  </a:lnTo>
                  <a:lnTo>
                    <a:pt x="20" y="93"/>
                  </a:lnTo>
                  <a:lnTo>
                    <a:pt x="19" y="92"/>
                  </a:lnTo>
                  <a:lnTo>
                    <a:pt x="11" y="86"/>
                  </a:lnTo>
                  <a:lnTo>
                    <a:pt x="9" y="86"/>
                  </a:lnTo>
                  <a:lnTo>
                    <a:pt x="9" y="85"/>
                  </a:lnTo>
                  <a:lnTo>
                    <a:pt x="9" y="84"/>
                  </a:lnTo>
                  <a:lnTo>
                    <a:pt x="8" y="83"/>
                  </a:lnTo>
                  <a:lnTo>
                    <a:pt x="7" y="81"/>
                  </a:lnTo>
                  <a:lnTo>
                    <a:pt x="7" y="80"/>
                  </a:lnTo>
                  <a:lnTo>
                    <a:pt x="7" y="79"/>
                  </a:lnTo>
                  <a:lnTo>
                    <a:pt x="7" y="77"/>
                  </a:lnTo>
                  <a:lnTo>
                    <a:pt x="7" y="76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2"/>
                  </a:lnTo>
                  <a:lnTo>
                    <a:pt x="2" y="71"/>
                  </a:lnTo>
                  <a:lnTo>
                    <a:pt x="0" y="69"/>
                  </a:lnTo>
                  <a:lnTo>
                    <a:pt x="2" y="68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2" y="64"/>
                  </a:lnTo>
                  <a:lnTo>
                    <a:pt x="0" y="63"/>
                  </a:lnTo>
                  <a:lnTo>
                    <a:pt x="2" y="63"/>
                  </a:lnTo>
                  <a:lnTo>
                    <a:pt x="4" y="63"/>
                  </a:lnTo>
                  <a:lnTo>
                    <a:pt x="6" y="64"/>
                  </a:lnTo>
                  <a:lnTo>
                    <a:pt x="6" y="67"/>
                  </a:lnTo>
                  <a:lnTo>
                    <a:pt x="7" y="67"/>
                  </a:lnTo>
                  <a:lnTo>
                    <a:pt x="7" y="68"/>
                  </a:lnTo>
                  <a:lnTo>
                    <a:pt x="8" y="68"/>
                  </a:lnTo>
                  <a:lnTo>
                    <a:pt x="9" y="68"/>
                  </a:lnTo>
                  <a:lnTo>
                    <a:pt x="9" y="69"/>
                  </a:lnTo>
                  <a:lnTo>
                    <a:pt x="9" y="71"/>
                  </a:lnTo>
                  <a:lnTo>
                    <a:pt x="11" y="71"/>
                  </a:lnTo>
                  <a:lnTo>
                    <a:pt x="11" y="72"/>
                  </a:lnTo>
                  <a:lnTo>
                    <a:pt x="11" y="73"/>
                  </a:lnTo>
                  <a:lnTo>
                    <a:pt x="12" y="76"/>
                  </a:lnTo>
                  <a:lnTo>
                    <a:pt x="13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3" y="75"/>
                  </a:lnTo>
                  <a:lnTo>
                    <a:pt x="13" y="73"/>
                  </a:lnTo>
                  <a:lnTo>
                    <a:pt x="13" y="72"/>
                  </a:lnTo>
                  <a:lnTo>
                    <a:pt x="15" y="71"/>
                  </a:lnTo>
                  <a:lnTo>
                    <a:pt x="15" y="69"/>
                  </a:lnTo>
                  <a:lnTo>
                    <a:pt x="16" y="68"/>
                  </a:lnTo>
                  <a:lnTo>
                    <a:pt x="16" y="67"/>
                  </a:lnTo>
                  <a:lnTo>
                    <a:pt x="17" y="65"/>
                  </a:lnTo>
                  <a:lnTo>
                    <a:pt x="19" y="63"/>
                  </a:lnTo>
                  <a:lnTo>
                    <a:pt x="20" y="63"/>
                  </a:lnTo>
                  <a:lnTo>
                    <a:pt x="21" y="63"/>
                  </a:lnTo>
                  <a:lnTo>
                    <a:pt x="23" y="61"/>
                  </a:lnTo>
                  <a:lnTo>
                    <a:pt x="23" y="60"/>
                  </a:lnTo>
                  <a:lnTo>
                    <a:pt x="24" y="59"/>
                  </a:lnTo>
                  <a:lnTo>
                    <a:pt x="25" y="57"/>
                  </a:lnTo>
                  <a:lnTo>
                    <a:pt x="27" y="56"/>
                  </a:lnTo>
                  <a:lnTo>
                    <a:pt x="31" y="56"/>
                  </a:lnTo>
                  <a:lnTo>
                    <a:pt x="34" y="57"/>
                  </a:lnTo>
                  <a:lnTo>
                    <a:pt x="34" y="56"/>
                  </a:lnTo>
                  <a:lnTo>
                    <a:pt x="36" y="56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40" y="54"/>
                  </a:lnTo>
                  <a:lnTo>
                    <a:pt x="41" y="54"/>
                  </a:lnTo>
                  <a:lnTo>
                    <a:pt x="41" y="52"/>
                  </a:lnTo>
                  <a:lnTo>
                    <a:pt x="42" y="52"/>
                  </a:lnTo>
                  <a:lnTo>
                    <a:pt x="48" y="56"/>
                  </a:lnTo>
                  <a:lnTo>
                    <a:pt x="50" y="56"/>
                  </a:lnTo>
                  <a:lnTo>
                    <a:pt x="50" y="55"/>
                  </a:lnTo>
                  <a:lnTo>
                    <a:pt x="52" y="55"/>
                  </a:lnTo>
                  <a:lnTo>
                    <a:pt x="52" y="54"/>
                  </a:lnTo>
                  <a:lnTo>
                    <a:pt x="53" y="52"/>
                  </a:lnTo>
                  <a:lnTo>
                    <a:pt x="53" y="48"/>
                  </a:lnTo>
                  <a:lnTo>
                    <a:pt x="53" y="47"/>
                  </a:lnTo>
                  <a:lnTo>
                    <a:pt x="54" y="47"/>
                  </a:lnTo>
                  <a:lnTo>
                    <a:pt x="54" y="48"/>
                  </a:lnTo>
                  <a:lnTo>
                    <a:pt x="56" y="48"/>
                  </a:lnTo>
                  <a:lnTo>
                    <a:pt x="57" y="48"/>
                  </a:lnTo>
                  <a:lnTo>
                    <a:pt x="57" y="47"/>
                  </a:lnTo>
                  <a:lnTo>
                    <a:pt x="61" y="47"/>
                  </a:lnTo>
                  <a:lnTo>
                    <a:pt x="62" y="47"/>
                  </a:lnTo>
                  <a:lnTo>
                    <a:pt x="62" y="44"/>
                  </a:lnTo>
                  <a:lnTo>
                    <a:pt x="65" y="40"/>
                  </a:lnTo>
                  <a:lnTo>
                    <a:pt x="66" y="40"/>
                  </a:lnTo>
                  <a:lnTo>
                    <a:pt x="67" y="40"/>
                  </a:lnTo>
                  <a:lnTo>
                    <a:pt x="69" y="40"/>
                  </a:lnTo>
                  <a:lnTo>
                    <a:pt x="69" y="39"/>
                  </a:lnTo>
                  <a:lnTo>
                    <a:pt x="70" y="38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4" y="38"/>
                  </a:lnTo>
                  <a:lnTo>
                    <a:pt x="75" y="39"/>
                  </a:lnTo>
                  <a:lnTo>
                    <a:pt x="77" y="39"/>
                  </a:lnTo>
                  <a:lnTo>
                    <a:pt x="78" y="38"/>
                  </a:lnTo>
                  <a:lnTo>
                    <a:pt x="79" y="36"/>
                  </a:lnTo>
                  <a:lnTo>
                    <a:pt x="79" y="35"/>
                  </a:lnTo>
                  <a:lnTo>
                    <a:pt x="81" y="35"/>
                  </a:lnTo>
                  <a:lnTo>
                    <a:pt x="79" y="34"/>
                  </a:lnTo>
                  <a:lnTo>
                    <a:pt x="81" y="34"/>
                  </a:lnTo>
                  <a:lnTo>
                    <a:pt x="82" y="32"/>
                  </a:lnTo>
                  <a:lnTo>
                    <a:pt x="82" y="31"/>
                  </a:lnTo>
                  <a:lnTo>
                    <a:pt x="81" y="31"/>
                  </a:lnTo>
                  <a:lnTo>
                    <a:pt x="83" y="30"/>
                  </a:lnTo>
                  <a:lnTo>
                    <a:pt x="86" y="30"/>
                  </a:lnTo>
                  <a:lnTo>
                    <a:pt x="90" y="30"/>
                  </a:lnTo>
                  <a:lnTo>
                    <a:pt x="91" y="29"/>
                  </a:lnTo>
                  <a:lnTo>
                    <a:pt x="92" y="29"/>
                  </a:lnTo>
                  <a:lnTo>
                    <a:pt x="94" y="29"/>
                  </a:lnTo>
                  <a:lnTo>
                    <a:pt x="96" y="29"/>
                  </a:lnTo>
                  <a:lnTo>
                    <a:pt x="98" y="29"/>
                  </a:lnTo>
                  <a:lnTo>
                    <a:pt x="99" y="27"/>
                  </a:lnTo>
                  <a:lnTo>
                    <a:pt x="100" y="27"/>
                  </a:lnTo>
                  <a:lnTo>
                    <a:pt x="100" y="26"/>
                  </a:lnTo>
                  <a:lnTo>
                    <a:pt x="100" y="25"/>
                  </a:lnTo>
                  <a:lnTo>
                    <a:pt x="100" y="23"/>
                  </a:lnTo>
                  <a:lnTo>
                    <a:pt x="102" y="23"/>
                  </a:lnTo>
                  <a:lnTo>
                    <a:pt x="103" y="23"/>
                  </a:lnTo>
                  <a:lnTo>
                    <a:pt x="104" y="23"/>
                  </a:lnTo>
                  <a:lnTo>
                    <a:pt x="104" y="22"/>
                  </a:lnTo>
                  <a:lnTo>
                    <a:pt x="106" y="21"/>
                  </a:lnTo>
                  <a:lnTo>
                    <a:pt x="107" y="21"/>
                  </a:lnTo>
                  <a:lnTo>
                    <a:pt x="108" y="21"/>
                  </a:lnTo>
                  <a:lnTo>
                    <a:pt x="110" y="21"/>
                  </a:lnTo>
                  <a:lnTo>
                    <a:pt x="119" y="17"/>
                  </a:lnTo>
                  <a:lnTo>
                    <a:pt x="120" y="14"/>
                  </a:lnTo>
                  <a:lnTo>
                    <a:pt x="120" y="14"/>
                  </a:lnTo>
                  <a:lnTo>
                    <a:pt x="121" y="14"/>
                  </a:lnTo>
                  <a:lnTo>
                    <a:pt x="127" y="14"/>
                  </a:lnTo>
                  <a:lnTo>
                    <a:pt x="128" y="13"/>
                  </a:lnTo>
                  <a:lnTo>
                    <a:pt x="128" y="10"/>
                  </a:lnTo>
                  <a:lnTo>
                    <a:pt x="127" y="9"/>
                  </a:lnTo>
                  <a:lnTo>
                    <a:pt x="124" y="9"/>
                  </a:lnTo>
                  <a:lnTo>
                    <a:pt x="123" y="7"/>
                  </a:lnTo>
                  <a:lnTo>
                    <a:pt x="123" y="6"/>
                  </a:lnTo>
                  <a:lnTo>
                    <a:pt x="124" y="6"/>
                  </a:lnTo>
                  <a:lnTo>
                    <a:pt x="123" y="5"/>
                  </a:lnTo>
                  <a:lnTo>
                    <a:pt x="120" y="5"/>
                  </a:lnTo>
                  <a:lnTo>
                    <a:pt x="120" y="3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4" y="0"/>
                  </a:lnTo>
                  <a:lnTo>
                    <a:pt x="127" y="0"/>
                  </a:lnTo>
                  <a:lnTo>
                    <a:pt x="127" y="1"/>
                  </a:lnTo>
                  <a:lnTo>
                    <a:pt x="128" y="1"/>
                  </a:lnTo>
                  <a:lnTo>
                    <a:pt x="128" y="2"/>
                  </a:lnTo>
                  <a:lnTo>
                    <a:pt x="129" y="2"/>
                  </a:lnTo>
                  <a:lnTo>
                    <a:pt x="131" y="1"/>
                  </a:lnTo>
                  <a:lnTo>
                    <a:pt x="133" y="1"/>
                  </a:lnTo>
                  <a:lnTo>
                    <a:pt x="135" y="0"/>
                  </a:lnTo>
                  <a:lnTo>
                    <a:pt x="135" y="1"/>
                  </a:lnTo>
                  <a:lnTo>
                    <a:pt x="136" y="2"/>
                  </a:lnTo>
                  <a:lnTo>
                    <a:pt x="137" y="3"/>
                  </a:lnTo>
                  <a:lnTo>
                    <a:pt x="138" y="3"/>
                  </a:lnTo>
                  <a:lnTo>
                    <a:pt x="138" y="5"/>
                  </a:lnTo>
                  <a:lnTo>
                    <a:pt x="140" y="5"/>
                  </a:lnTo>
                  <a:lnTo>
                    <a:pt x="140" y="6"/>
                  </a:lnTo>
                  <a:lnTo>
                    <a:pt x="140" y="7"/>
                  </a:lnTo>
                  <a:lnTo>
                    <a:pt x="138" y="9"/>
                  </a:lnTo>
                  <a:lnTo>
                    <a:pt x="138" y="10"/>
                  </a:lnTo>
                  <a:lnTo>
                    <a:pt x="138" y="11"/>
                  </a:lnTo>
                  <a:lnTo>
                    <a:pt x="142" y="10"/>
                  </a:lnTo>
                  <a:lnTo>
                    <a:pt x="142" y="11"/>
                  </a:lnTo>
                  <a:lnTo>
                    <a:pt x="142" y="13"/>
                  </a:lnTo>
                  <a:lnTo>
                    <a:pt x="141" y="15"/>
                  </a:lnTo>
                  <a:lnTo>
                    <a:pt x="141" y="17"/>
                  </a:lnTo>
                  <a:lnTo>
                    <a:pt x="144" y="18"/>
                  </a:lnTo>
                  <a:lnTo>
                    <a:pt x="146" y="19"/>
                  </a:lnTo>
                  <a:lnTo>
                    <a:pt x="149" y="21"/>
                  </a:lnTo>
                  <a:lnTo>
                    <a:pt x="150" y="21"/>
                  </a:lnTo>
                  <a:lnTo>
                    <a:pt x="152" y="19"/>
                  </a:lnTo>
                  <a:lnTo>
                    <a:pt x="152" y="18"/>
                  </a:lnTo>
                  <a:lnTo>
                    <a:pt x="152" y="1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8" name="Freeform 122">
              <a:extLst>
                <a:ext uri="{FF2B5EF4-FFF2-40B4-BE49-F238E27FC236}">
                  <a16:creationId xmlns:a16="http://schemas.microsoft.com/office/drawing/2014/main" id="{8D76BF54-789F-3EFB-6CBB-236C00C5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431" y="957094"/>
              <a:ext cx="629124" cy="512711"/>
            </a:xfrm>
            <a:custGeom>
              <a:avLst/>
              <a:gdLst>
                <a:gd name="T0" fmla="*/ 485 w 508"/>
                <a:gd name="T1" fmla="*/ 100 h 414"/>
                <a:gd name="T2" fmla="*/ 466 w 508"/>
                <a:gd name="T3" fmla="*/ 95 h 414"/>
                <a:gd name="T4" fmla="*/ 453 w 508"/>
                <a:gd name="T5" fmla="*/ 115 h 414"/>
                <a:gd name="T6" fmla="*/ 435 w 508"/>
                <a:gd name="T7" fmla="*/ 124 h 414"/>
                <a:gd name="T8" fmla="*/ 418 w 508"/>
                <a:gd name="T9" fmla="*/ 129 h 414"/>
                <a:gd name="T10" fmla="*/ 398 w 508"/>
                <a:gd name="T11" fmla="*/ 141 h 414"/>
                <a:gd name="T12" fmla="*/ 376 w 508"/>
                <a:gd name="T13" fmla="*/ 150 h 414"/>
                <a:gd name="T14" fmla="*/ 360 w 508"/>
                <a:gd name="T15" fmla="*/ 169 h 414"/>
                <a:gd name="T16" fmla="*/ 345 w 508"/>
                <a:gd name="T17" fmla="*/ 157 h 414"/>
                <a:gd name="T18" fmla="*/ 354 w 508"/>
                <a:gd name="T19" fmla="*/ 179 h 414"/>
                <a:gd name="T20" fmla="*/ 368 w 508"/>
                <a:gd name="T21" fmla="*/ 200 h 414"/>
                <a:gd name="T22" fmla="*/ 370 w 508"/>
                <a:gd name="T23" fmla="*/ 219 h 414"/>
                <a:gd name="T24" fmla="*/ 382 w 508"/>
                <a:gd name="T25" fmla="*/ 237 h 414"/>
                <a:gd name="T26" fmla="*/ 406 w 508"/>
                <a:gd name="T27" fmla="*/ 258 h 414"/>
                <a:gd name="T28" fmla="*/ 428 w 508"/>
                <a:gd name="T29" fmla="*/ 274 h 414"/>
                <a:gd name="T30" fmla="*/ 441 w 508"/>
                <a:gd name="T31" fmla="*/ 298 h 414"/>
                <a:gd name="T32" fmla="*/ 423 w 508"/>
                <a:gd name="T33" fmla="*/ 306 h 414"/>
                <a:gd name="T34" fmla="*/ 398 w 508"/>
                <a:gd name="T35" fmla="*/ 332 h 414"/>
                <a:gd name="T36" fmla="*/ 390 w 508"/>
                <a:gd name="T37" fmla="*/ 357 h 414"/>
                <a:gd name="T38" fmla="*/ 402 w 508"/>
                <a:gd name="T39" fmla="*/ 381 h 414"/>
                <a:gd name="T40" fmla="*/ 390 w 508"/>
                <a:gd name="T41" fmla="*/ 395 h 414"/>
                <a:gd name="T42" fmla="*/ 370 w 508"/>
                <a:gd name="T43" fmla="*/ 383 h 414"/>
                <a:gd name="T44" fmla="*/ 353 w 508"/>
                <a:gd name="T45" fmla="*/ 377 h 414"/>
                <a:gd name="T46" fmla="*/ 319 w 508"/>
                <a:gd name="T47" fmla="*/ 389 h 414"/>
                <a:gd name="T48" fmla="*/ 302 w 508"/>
                <a:gd name="T49" fmla="*/ 402 h 414"/>
                <a:gd name="T50" fmla="*/ 278 w 508"/>
                <a:gd name="T51" fmla="*/ 393 h 414"/>
                <a:gd name="T52" fmla="*/ 256 w 508"/>
                <a:gd name="T53" fmla="*/ 389 h 414"/>
                <a:gd name="T54" fmla="*/ 250 w 508"/>
                <a:gd name="T55" fmla="*/ 406 h 414"/>
                <a:gd name="T56" fmla="*/ 239 w 508"/>
                <a:gd name="T57" fmla="*/ 406 h 414"/>
                <a:gd name="T58" fmla="*/ 228 w 508"/>
                <a:gd name="T59" fmla="*/ 394 h 414"/>
                <a:gd name="T60" fmla="*/ 212 w 508"/>
                <a:gd name="T61" fmla="*/ 393 h 414"/>
                <a:gd name="T62" fmla="*/ 166 w 508"/>
                <a:gd name="T63" fmla="*/ 379 h 414"/>
                <a:gd name="T64" fmla="*/ 154 w 508"/>
                <a:gd name="T65" fmla="*/ 374 h 414"/>
                <a:gd name="T66" fmla="*/ 142 w 508"/>
                <a:gd name="T67" fmla="*/ 378 h 414"/>
                <a:gd name="T68" fmla="*/ 152 w 508"/>
                <a:gd name="T69" fmla="*/ 385 h 414"/>
                <a:gd name="T70" fmla="*/ 129 w 508"/>
                <a:gd name="T71" fmla="*/ 386 h 414"/>
                <a:gd name="T72" fmla="*/ 100 w 508"/>
                <a:gd name="T73" fmla="*/ 390 h 414"/>
                <a:gd name="T74" fmla="*/ 94 w 508"/>
                <a:gd name="T75" fmla="*/ 371 h 414"/>
                <a:gd name="T76" fmla="*/ 96 w 508"/>
                <a:gd name="T77" fmla="*/ 344 h 414"/>
                <a:gd name="T78" fmla="*/ 106 w 508"/>
                <a:gd name="T79" fmla="*/ 319 h 414"/>
                <a:gd name="T80" fmla="*/ 117 w 508"/>
                <a:gd name="T81" fmla="*/ 294 h 414"/>
                <a:gd name="T82" fmla="*/ 117 w 508"/>
                <a:gd name="T83" fmla="*/ 267 h 414"/>
                <a:gd name="T84" fmla="*/ 91 w 508"/>
                <a:gd name="T85" fmla="*/ 259 h 414"/>
                <a:gd name="T86" fmla="*/ 73 w 508"/>
                <a:gd name="T87" fmla="*/ 259 h 414"/>
                <a:gd name="T88" fmla="*/ 56 w 508"/>
                <a:gd name="T89" fmla="*/ 256 h 414"/>
                <a:gd name="T90" fmla="*/ 40 w 508"/>
                <a:gd name="T91" fmla="*/ 241 h 414"/>
                <a:gd name="T92" fmla="*/ 32 w 508"/>
                <a:gd name="T93" fmla="*/ 216 h 414"/>
                <a:gd name="T94" fmla="*/ 32 w 508"/>
                <a:gd name="T95" fmla="*/ 202 h 414"/>
                <a:gd name="T96" fmla="*/ 16 w 508"/>
                <a:gd name="T97" fmla="*/ 183 h 414"/>
                <a:gd name="T98" fmla="*/ 19 w 508"/>
                <a:gd name="T99" fmla="*/ 167 h 414"/>
                <a:gd name="T100" fmla="*/ 28 w 508"/>
                <a:gd name="T101" fmla="*/ 149 h 414"/>
                <a:gd name="T102" fmla="*/ 21 w 508"/>
                <a:gd name="T103" fmla="*/ 134 h 414"/>
                <a:gd name="T104" fmla="*/ 8 w 508"/>
                <a:gd name="T105" fmla="*/ 117 h 414"/>
                <a:gd name="T106" fmla="*/ 7 w 508"/>
                <a:gd name="T107" fmla="*/ 100 h 414"/>
                <a:gd name="T108" fmla="*/ 17 w 508"/>
                <a:gd name="T109" fmla="*/ 84 h 414"/>
                <a:gd name="T110" fmla="*/ 21 w 508"/>
                <a:gd name="T111" fmla="*/ 62 h 414"/>
                <a:gd name="T112" fmla="*/ 8 w 508"/>
                <a:gd name="T113" fmla="*/ 32 h 414"/>
                <a:gd name="T114" fmla="*/ 19 w 508"/>
                <a:gd name="T115" fmla="*/ 22 h 414"/>
                <a:gd name="T116" fmla="*/ 35 w 508"/>
                <a:gd name="T117" fmla="*/ 22 h 414"/>
                <a:gd name="T118" fmla="*/ 49 w 508"/>
                <a:gd name="T119" fmla="*/ 1 h 414"/>
                <a:gd name="T120" fmla="*/ 487 w 508"/>
                <a:gd name="T121" fmla="*/ 29 h 414"/>
                <a:gd name="T122" fmla="*/ 498 w 508"/>
                <a:gd name="T123" fmla="*/ 55 h 414"/>
                <a:gd name="T124" fmla="*/ 507 w 508"/>
                <a:gd name="T125" fmla="*/ 83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08" h="414">
                  <a:moveTo>
                    <a:pt x="497" y="109"/>
                  </a:moveTo>
                  <a:lnTo>
                    <a:pt x="497" y="112"/>
                  </a:lnTo>
                  <a:lnTo>
                    <a:pt x="497" y="113"/>
                  </a:lnTo>
                  <a:lnTo>
                    <a:pt x="495" y="115"/>
                  </a:lnTo>
                  <a:lnTo>
                    <a:pt x="494" y="115"/>
                  </a:lnTo>
                  <a:lnTo>
                    <a:pt x="491" y="113"/>
                  </a:lnTo>
                  <a:lnTo>
                    <a:pt x="489" y="112"/>
                  </a:lnTo>
                  <a:lnTo>
                    <a:pt x="486" y="111"/>
                  </a:lnTo>
                  <a:lnTo>
                    <a:pt x="486" y="109"/>
                  </a:lnTo>
                  <a:lnTo>
                    <a:pt x="487" y="107"/>
                  </a:lnTo>
                  <a:lnTo>
                    <a:pt x="487" y="105"/>
                  </a:lnTo>
                  <a:lnTo>
                    <a:pt x="487" y="104"/>
                  </a:lnTo>
                  <a:lnTo>
                    <a:pt x="483" y="105"/>
                  </a:lnTo>
                  <a:lnTo>
                    <a:pt x="483" y="104"/>
                  </a:lnTo>
                  <a:lnTo>
                    <a:pt x="483" y="103"/>
                  </a:lnTo>
                  <a:lnTo>
                    <a:pt x="485" y="101"/>
                  </a:lnTo>
                  <a:lnTo>
                    <a:pt x="485" y="100"/>
                  </a:lnTo>
                  <a:lnTo>
                    <a:pt x="485" y="99"/>
                  </a:lnTo>
                  <a:lnTo>
                    <a:pt x="483" y="99"/>
                  </a:lnTo>
                  <a:lnTo>
                    <a:pt x="483" y="97"/>
                  </a:lnTo>
                  <a:lnTo>
                    <a:pt x="482" y="97"/>
                  </a:lnTo>
                  <a:lnTo>
                    <a:pt x="481" y="96"/>
                  </a:lnTo>
                  <a:lnTo>
                    <a:pt x="480" y="95"/>
                  </a:lnTo>
                  <a:lnTo>
                    <a:pt x="480" y="94"/>
                  </a:lnTo>
                  <a:lnTo>
                    <a:pt x="478" y="95"/>
                  </a:lnTo>
                  <a:lnTo>
                    <a:pt x="476" y="95"/>
                  </a:lnTo>
                  <a:lnTo>
                    <a:pt x="474" y="96"/>
                  </a:lnTo>
                  <a:lnTo>
                    <a:pt x="473" y="96"/>
                  </a:lnTo>
                  <a:lnTo>
                    <a:pt x="473" y="95"/>
                  </a:lnTo>
                  <a:lnTo>
                    <a:pt x="472" y="95"/>
                  </a:lnTo>
                  <a:lnTo>
                    <a:pt x="472" y="94"/>
                  </a:lnTo>
                  <a:lnTo>
                    <a:pt x="469" y="94"/>
                  </a:lnTo>
                  <a:lnTo>
                    <a:pt x="468" y="94"/>
                  </a:lnTo>
                  <a:lnTo>
                    <a:pt x="466" y="95"/>
                  </a:lnTo>
                  <a:lnTo>
                    <a:pt x="465" y="97"/>
                  </a:lnTo>
                  <a:lnTo>
                    <a:pt x="465" y="99"/>
                  </a:lnTo>
                  <a:lnTo>
                    <a:pt x="468" y="99"/>
                  </a:lnTo>
                  <a:lnTo>
                    <a:pt x="469" y="100"/>
                  </a:lnTo>
                  <a:lnTo>
                    <a:pt x="468" y="100"/>
                  </a:lnTo>
                  <a:lnTo>
                    <a:pt x="468" y="101"/>
                  </a:lnTo>
                  <a:lnTo>
                    <a:pt x="469" y="103"/>
                  </a:lnTo>
                  <a:lnTo>
                    <a:pt x="472" y="103"/>
                  </a:lnTo>
                  <a:lnTo>
                    <a:pt x="473" y="104"/>
                  </a:lnTo>
                  <a:lnTo>
                    <a:pt x="473" y="107"/>
                  </a:lnTo>
                  <a:lnTo>
                    <a:pt x="472" y="108"/>
                  </a:lnTo>
                  <a:lnTo>
                    <a:pt x="466" y="108"/>
                  </a:lnTo>
                  <a:lnTo>
                    <a:pt x="465" y="108"/>
                  </a:lnTo>
                  <a:lnTo>
                    <a:pt x="465" y="108"/>
                  </a:lnTo>
                  <a:lnTo>
                    <a:pt x="464" y="111"/>
                  </a:lnTo>
                  <a:lnTo>
                    <a:pt x="455" y="115"/>
                  </a:lnTo>
                  <a:lnTo>
                    <a:pt x="453" y="115"/>
                  </a:lnTo>
                  <a:lnTo>
                    <a:pt x="452" y="115"/>
                  </a:lnTo>
                  <a:lnTo>
                    <a:pt x="451" y="115"/>
                  </a:lnTo>
                  <a:lnTo>
                    <a:pt x="449" y="116"/>
                  </a:lnTo>
                  <a:lnTo>
                    <a:pt x="449" y="117"/>
                  </a:lnTo>
                  <a:lnTo>
                    <a:pt x="448" y="117"/>
                  </a:lnTo>
                  <a:lnTo>
                    <a:pt x="447" y="117"/>
                  </a:lnTo>
                  <a:lnTo>
                    <a:pt x="445" y="117"/>
                  </a:lnTo>
                  <a:lnTo>
                    <a:pt x="445" y="119"/>
                  </a:lnTo>
                  <a:lnTo>
                    <a:pt x="445" y="120"/>
                  </a:lnTo>
                  <a:lnTo>
                    <a:pt x="445" y="121"/>
                  </a:lnTo>
                  <a:lnTo>
                    <a:pt x="444" y="121"/>
                  </a:lnTo>
                  <a:lnTo>
                    <a:pt x="443" y="123"/>
                  </a:lnTo>
                  <a:lnTo>
                    <a:pt x="441" y="123"/>
                  </a:lnTo>
                  <a:lnTo>
                    <a:pt x="439" y="123"/>
                  </a:lnTo>
                  <a:lnTo>
                    <a:pt x="437" y="123"/>
                  </a:lnTo>
                  <a:lnTo>
                    <a:pt x="436" y="123"/>
                  </a:lnTo>
                  <a:lnTo>
                    <a:pt x="435" y="124"/>
                  </a:lnTo>
                  <a:lnTo>
                    <a:pt x="431" y="124"/>
                  </a:lnTo>
                  <a:lnTo>
                    <a:pt x="428" y="124"/>
                  </a:lnTo>
                  <a:lnTo>
                    <a:pt x="426" y="125"/>
                  </a:lnTo>
                  <a:lnTo>
                    <a:pt x="427" y="125"/>
                  </a:lnTo>
                  <a:lnTo>
                    <a:pt x="427" y="126"/>
                  </a:lnTo>
                  <a:lnTo>
                    <a:pt x="426" y="128"/>
                  </a:lnTo>
                  <a:lnTo>
                    <a:pt x="424" y="128"/>
                  </a:lnTo>
                  <a:lnTo>
                    <a:pt x="426" y="129"/>
                  </a:lnTo>
                  <a:lnTo>
                    <a:pt x="424" y="129"/>
                  </a:lnTo>
                  <a:lnTo>
                    <a:pt x="424" y="130"/>
                  </a:lnTo>
                  <a:lnTo>
                    <a:pt x="423" y="132"/>
                  </a:lnTo>
                  <a:lnTo>
                    <a:pt x="422" y="133"/>
                  </a:lnTo>
                  <a:lnTo>
                    <a:pt x="420" y="133"/>
                  </a:lnTo>
                  <a:lnTo>
                    <a:pt x="419" y="132"/>
                  </a:lnTo>
                  <a:lnTo>
                    <a:pt x="419" y="130"/>
                  </a:lnTo>
                  <a:lnTo>
                    <a:pt x="418" y="130"/>
                  </a:lnTo>
                  <a:lnTo>
                    <a:pt x="418" y="129"/>
                  </a:lnTo>
                  <a:lnTo>
                    <a:pt x="418" y="130"/>
                  </a:lnTo>
                  <a:lnTo>
                    <a:pt x="416" y="130"/>
                  </a:lnTo>
                  <a:lnTo>
                    <a:pt x="415" y="132"/>
                  </a:lnTo>
                  <a:lnTo>
                    <a:pt x="414" y="133"/>
                  </a:lnTo>
                  <a:lnTo>
                    <a:pt x="414" y="134"/>
                  </a:lnTo>
                  <a:lnTo>
                    <a:pt x="412" y="134"/>
                  </a:lnTo>
                  <a:lnTo>
                    <a:pt x="411" y="134"/>
                  </a:lnTo>
                  <a:lnTo>
                    <a:pt x="410" y="134"/>
                  </a:lnTo>
                  <a:lnTo>
                    <a:pt x="407" y="138"/>
                  </a:lnTo>
                  <a:lnTo>
                    <a:pt x="407" y="141"/>
                  </a:lnTo>
                  <a:lnTo>
                    <a:pt x="406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1" y="142"/>
                  </a:lnTo>
                  <a:lnTo>
                    <a:pt x="399" y="142"/>
                  </a:lnTo>
                  <a:lnTo>
                    <a:pt x="399" y="141"/>
                  </a:lnTo>
                  <a:lnTo>
                    <a:pt x="398" y="141"/>
                  </a:lnTo>
                  <a:lnTo>
                    <a:pt x="398" y="142"/>
                  </a:lnTo>
                  <a:lnTo>
                    <a:pt x="398" y="146"/>
                  </a:lnTo>
                  <a:lnTo>
                    <a:pt x="397" y="148"/>
                  </a:lnTo>
                  <a:lnTo>
                    <a:pt x="397" y="149"/>
                  </a:lnTo>
                  <a:lnTo>
                    <a:pt x="395" y="149"/>
                  </a:lnTo>
                  <a:lnTo>
                    <a:pt x="395" y="150"/>
                  </a:lnTo>
                  <a:lnTo>
                    <a:pt x="393" y="150"/>
                  </a:lnTo>
                  <a:lnTo>
                    <a:pt x="387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5" y="148"/>
                  </a:lnTo>
                  <a:lnTo>
                    <a:pt x="383" y="148"/>
                  </a:lnTo>
                  <a:lnTo>
                    <a:pt x="382" y="148"/>
                  </a:lnTo>
                  <a:lnTo>
                    <a:pt x="381" y="150"/>
                  </a:lnTo>
                  <a:lnTo>
                    <a:pt x="379" y="150"/>
                  </a:lnTo>
                  <a:lnTo>
                    <a:pt x="379" y="151"/>
                  </a:lnTo>
                  <a:lnTo>
                    <a:pt x="376" y="150"/>
                  </a:lnTo>
                  <a:lnTo>
                    <a:pt x="372" y="150"/>
                  </a:lnTo>
                  <a:lnTo>
                    <a:pt x="370" y="151"/>
                  </a:lnTo>
                  <a:lnTo>
                    <a:pt x="369" y="153"/>
                  </a:lnTo>
                  <a:lnTo>
                    <a:pt x="368" y="154"/>
                  </a:lnTo>
                  <a:lnTo>
                    <a:pt x="368" y="155"/>
                  </a:lnTo>
                  <a:lnTo>
                    <a:pt x="366" y="157"/>
                  </a:lnTo>
                  <a:lnTo>
                    <a:pt x="365" y="157"/>
                  </a:lnTo>
                  <a:lnTo>
                    <a:pt x="364" y="157"/>
                  </a:lnTo>
                  <a:lnTo>
                    <a:pt x="362" y="159"/>
                  </a:lnTo>
                  <a:lnTo>
                    <a:pt x="361" y="161"/>
                  </a:lnTo>
                  <a:lnTo>
                    <a:pt x="361" y="162"/>
                  </a:lnTo>
                  <a:lnTo>
                    <a:pt x="360" y="163"/>
                  </a:lnTo>
                  <a:lnTo>
                    <a:pt x="360" y="165"/>
                  </a:lnTo>
                  <a:lnTo>
                    <a:pt x="358" y="166"/>
                  </a:lnTo>
                  <a:lnTo>
                    <a:pt x="358" y="167"/>
                  </a:lnTo>
                  <a:lnTo>
                    <a:pt x="358" y="169"/>
                  </a:lnTo>
                  <a:lnTo>
                    <a:pt x="360" y="169"/>
                  </a:lnTo>
                  <a:lnTo>
                    <a:pt x="360" y="170"/>
                  </a:lnTo>
                  <a:lnTo>
                    <a:pt x="358" y="170"/>
                  </a:lnTo>
                  <a:lnTo>
                    <a:pt x="357" y="170"/>
                  </a:lnTo>
                  <a:lnTo>
                    <a:pt x="356" y="167"/>
                  </a:lnTo>
                  <a:lnTo>
                    <a:pt x="356" y="166"/>
                  </a:lnTo>
                  <a:lnTo>
                    <a:pt x="356" y="165"/>
                  </a:lnTo>
                  <a:lnTo>
                    <a:pt x="354" y="165"/>
                  </a:lnTo>
                  <a:lnTo>
                    <a:pt x="354" y="163"/>
                  </a:lnTo>
                  <a:lnTo>
                    <a:pt x="354" y="162"/>
                  </a:lnTo>
                  <a:lnTo>
                    <a:pt x="353" y="162"/>
                  </a:lnTo>
                  <a:lnTo>
                    <a:pt x="352" y="162"/>
                  </a:lnTo>
                  <a:lnTo>
                    <a:pt x="352" y="161"/>
                  </a:lnTo>
                  <a:lnTo>
                    <a:pt x="351" y="161"/>
                  </a:lnTo>
                  <a:lnTo>
                    <a:pt x="351" y="158"/>
                  </a:lnTo>
                  <a:lnTo>
                    <a:pt x="349" y="157"/>
                  </a:lnTo>
                  <a:lnTo>
                    <a:pt x="347" y="157"/>
                  </a:lnTo>
                  <a:lnTo>
                    <a:pt x="345" y="157"/>
                  </a:lnTo>
                  <a:lnTo>
                    <a:pt x="347" y="158"/>
                  </a:lnTo>
                  <a:lnTo>
                    <a:pt x="348" y="159"/>
                  </a:lnTo>
                  <a:lnTo>
                    <a:pt x="348" y="161"/>
                  </a:lnTo>
                  <a:lnTo>
                    <a:pt x="347" y="162"/>
                  </a:lnTo>
                  <a:lnTo>
                    <a:pt x="345" y="163"/>
                  </a:lnTo>
                  <a:lnTo>
                    <a:pt x="347" y="165"/>
                  </a:lnTo>
                  <a:lnTo>
                    <a:pt x="349" y="166"/>
                  </a:lnTo>
                  <a:lnTo>
                    <a:pt x="351" y="167"/>
                  </a:lnTo>
                  <a:lnTo>
                    <a:pt x="351" y="169"/>
                  </a:lnTo>
                  <a:lnTo>
                    <a:pt x="352" y="170"/>
                  </a:lnTo>
                  <a:lnTo>
                    <a:pt x="352" y="171"/>
                  </a:lnTo>
                  <a:lnTo>
                    <a:pt x="352" y="173"/>
                  </a:lnTo>
                  <a:lnTo>
                    <a:pt x="352" y="174"/>
                  </a:lnTo>
                  <a:lnTo>
                    <a:pt x="352" y="175"/>
                  </a:lnTo>
                  <a:lnTo>
                    <a:pt x="353" y="177"/>
                  </a:lnTo>
                  <a:lnTo>
                    <a:pt x="354" y="178"/>
                  </a:lnTo>
                  <a:lnTo>
                    <a:pt x="354" y="179"/>
                  </a:lnTo>
                  <a:lnTo>
                    <a:pt x="354" y="180"/>
                  </a:lnTo>
                  <a:lnTo>
                    <a:pt x="356" y="180"/>
                  </a:lnTo>
                  <a:lnTo>
                    <a:pt x="364" y="186"/>
                  </a:lnTo>
                  <a:lnTo>
                    <a:pt x="365" y="187"/>
                  </a:lnTo>
                  <a:lnTo>
                    <a:pt x="368" y="187"/>
                  </a:lnTo>
                  <a:lnTo>
                    <a:pt x="368" y="188"/>
                  </a:lnTo>
                  <a:lnTo>
                    <a:pt x="368" y="188"/>
                  </a:lnTo>
                  <a:lnTo>
                    <a:pt x="368" y="190"/>
                  </a:lnTo>
                  <a:lnTo>
                    <a:pt x="370" y="191"/>
                  </a:lnTo>
                  <a:lnTo>
                    <a:pt x="370" y="191"/>
                  </a:lnTo>
                  <a:lnTo>
                    <a:pt x="370" y="192"/>
                  </a:lnTo>
                  <a:lnTo>
                    <a:pt x="370" y="194"/>
                  </a:lnTo>
                  <a:lnTo>
                    <a:pt x="370" y="195"/>
                  </a:lnTo>
                  <a:lnTo>
                    <a:pt x="369" y="198"/>
                  </a:lnTo>
                  <a:lnTo>
                    <a:pt x="369" y="199"/>
                  </a:lnTo>
                  <a:lnTo>
                    <a:pt x="368" y="199"/>
                  </a:lnTo>
                  <a:lnTo>
                    <a:pt x="368" y="200"/>
                  </a:lnTo>
                  <a:lnTo>
                    <a:pt x="368" y="202"/>
                  </a:lnTo>
                  <a:lnTo>
                    <a:pt x="368" y="203"/>
                  </a:lnTo>
                  <a:lnTo>
                    <a:pt x="366" y="204"/>
                  </a:lnTo>
                  <a:lnTo>
                    <a:pt x="364" y="205"/>
                  </a:lnTo>
                  <a:lnTo>
                    <a:pt x="364" y="207"/>
                  </a:lnTo>
                  <a:lnTo>
                    <a:pt x="364" y="208"/>
                  </a:lnTo>
                  <a:lnTo>
                    <a:pt x="364" y="209"/>
                  </a:lnTo>
                  <a:lnTo>
                    <a:pt x="365" y="211"/>
                  </a:lnTo>
                  <a:lnTo>
                    <a:pt x="366" y="211"/>
                  </a:lnTo>
                  <a:lnTo>
                    <a:pt x="366" y="212"/>
                  </a:lnTo>
                  <a:lnTo>
                    <a:pt x="369" y="213"/>
                  </a:lnTo>
                  <a:lnTo>
                    <a:pt x="370" y="213"/>
                  </a:lnTo>
                  <a:lnTo>
                    <a:pt x="370" y="215"/>
                  </a:lnTo>
                  <a:lnTo>
                    <a:pt x="370" y="216"/>
                  </a:lnTo>
                  <a:lnTo>
                    <a:pt x="370" y="217"/>
                  </a:lnTo>
                  <a:lnTo>
                    <a:pt x="370" y="219"/>
                  </a:lnTo>
                  <a:lnTo>
                    <a:pt x="370" y="219"/>
                  </a:lnTo>
                  <a:lnTo>
                    <a:pt x="372" y="220"/>
                  </a:lnTo>
                  <a:lnTo>
                    <a:pt x="372" y="220"/>
                  </a:lnTo>
                  <a:lnTo>
                    <a:pt x="372" y="221"/>
                  </a:lnTo>
                  <a:lnTo>
                    <a:pt x="372" y="223"/>
                  </a:lnTo>
                  <a:lnTo>
                    <a:pt x="373" y="224"/>
                  </a:lnTo>
                  <a:lnTo>
                    <a:pt x="373" y="225"/>
                  </a:lnTo>
                  <a:lnTo>
                    <a:pt x="374" y="225"/>
                  </a:lnTo>
                  <a:lnTo>
                    <a:pt x="374" y="227"/>
                  </a:lnTo>
                  <a:lnTo>
                    <a:pt x="376" y="225"/>
                  </a:lnTo>
                  <a:lnTo>
                    <a:pt x="376" y="227"/>
                  </a:lnTo>
                  <a:lnTo>
                    <a:pt x="376" y="228"/>
                  </a:lnTo>
                  <a:lnTo>
                    <a:pt x="376" y="231"/>
                  </a:lnTo>
                  <a:lnTo>
                    <a:pt x="377" y="232"/>
                  </a:lnTo>
                  <a:lnTo>
                    <a:pt x="377" y="233"/>
                  </a:lnTo>
                  <a:lnTo>
                    <a:pt x="378" y="234"/>
                  </a:lnTo>
                  <a:lnTo>
                    <a:pt x="381" y="236"/>
                  </a:lnTo>
                  <a:lnTo>
                    <a:pt x="382" y="237"/>
                  </a:lnTo>
                  <a:lnTo>
                    <a:pt x="383" y="241"/>
                  </a:lnTo>
                  <a:lnTo>
                    <a:pt x="385" y="242"/>
                  </a:lnTo>
                  <a:lnTo>
                    <a:pt x="386" y="242"/>
                  </a:lnTo>
                  <a:lnTo>
                    <a:pt x="389" y="242"/>
                  </a:lnTo>
                  <a:lnTo>
                    <a:pt x="390" y="242"/>
                  </a:lnTo>
                  <a:lnTo>
                    <a:pt x="390" y="241"/>
                  </a:lnTo>
                  <a:lnTo>
                    <a:pt x="391" y="241"/>
                  </a:lnTo>
                  <a:lnTo>
                    <a:pt x="393" y="242"/>
                  </a:lnTo>
                  <a:lnTo>
                    <a:pt x="394" y="242"/>
                  </a:lnTo>
                  <a:lnTo>
                    <a:pt x="395" y="244"/>
                  </a:lnTo>
                  <a:lnTo>
                    <a:pt x="397" y="245"/>
                  </a:lnTo>
                  <a:lnTo>
                    <a:pt x="398" y="245"/>
                  </a:lnTo>
                  <a:lnTo>
                    <a:pt x="398" y="246"/>
                  </a:lnTo>
                  <a:lnTo>
                    <a:pt x="398" y="248"/>
                  </a:lnTo>
                  <a:lnTo>
                    <a:pt x="401" y="250"/>
                  </a:lnTo>
                  <a:lnTo>
                    <a:pt x="404" y="257"/>
                  </a:lnTo>
                  <a:lnTo>
                    <a:pt x="406" y="258"/>
                  </a:lnTo>
                  <a:lnTo>
                    <a:pt x="406" y="259"/>
                  </a:lnTo>
                  <a:lnTo>
                    <a:pt x="408" y="261"/>
                  </a:lnTo>
                  <a:lnTo>
                    <a:pt x="411" y="261"/>
                  </a:lnTo>
                  <a:lnTo>
                    <a:pt x="412" y="261"/>
                  </a:lnTo>
                  <a:lnTo>
                    <a:pt x="414" y="262"/>
                  </a:lnTo>
                  <a:lnTo>
                    <a:pt x="415" y="263"/>
                  </a:lnTo>
                  <a:lnTo>
                    <a:pt x="418" y="266"/>
                  </a:lnTo>
                  <a:lnTo>
                    <a:pt x="418" y="269"/>
                  </a:lnTo>
                  <a:lnTo>
                    <a:pt x="418" y="270"/>
                  </a:lnTo>
                  <a:lnTo>
                    <a:pt x="419" y="271"/>
                  </a:lnTo>
                  <a:lnTo>
                    <a:pt x="420" y="274"/>
                  </a:lnTo>
                  <a:lnTo>
                    <a:pt x="423" y="275"/>
                  </a:lnTo>
                  <a:lnTo>
                    <a:pt x="424" y="275"/>
                  </a:lnTo>
                  <a:lnTo>
                    <a:pt x="424" y="274"/>
                  </a:lnTo>
                  <a:lnTo>
                    <a:pt x="426" y="273"/>
                  </a:lnTo>
                  <a:lnTo>
                    <a:pt x="427" y="273"/>
                  </a:lnTo>
                  <a:lnTo>
                    <a:pt x="428" y="274"/>
                  </a:lnTo>
                  <a:lnTo>
                    <a:pt x="429" y="274"/>
                  </a:lnTo>
                  <a:lnTo>
                    <a:pt x="431" y="275"/>
                  </a:lnTo>
                  <a:lnTo>
                    <a:pt x="431" y="277"/>
                  </a:lnTo>
                  <a:lnTo>
                    <a:pt x="432" y="278"/>
                  </a:lnTo>
                  <a:lnTo>
                    <a:pt x="433" y="279"/>
                  </a:lnTo>
                  <a:lnTo>
                    <a:pt x="433" y="281"/>
                  </a:lnTo>
                  <a:lnTo>
                    <a:pt x="433" y="281"/>
                  </a:lnTo>
                  <a:lnTo>
                    <a:pt x="436" y="281"/>
                  </a:lnTo>
                  <a:lnTo>
                    <a:pt x="436" y="282"/>
                  </a:lnTo>
                  <a:lnTo>
                    <a:pt x="437" y="283"/>
                  </a:lnTo>
                  <a:lnTo>
                    <a:pt x="441" y="288"/>
                  </a:lnTo>
                  <a:lnTo>
                    <a:pt x="441" y="290"/>
                  </a:lnTo>
                  <a:lnTo>
                    <a:pt x="440" y="292"/>
                  </a:lnTo>
                  <a:lnTo>
                    <a:pt x="440" y="294"/>
                  </a:lnTo>
                  <a:lnTo>
                    <a:pt x="441" y="295"/>
                  </a:lnTo>
                  <a:lnTo>
                    <a:pt x="441" y="296"/>
                  </a:lnTo>
                  <a:lnTo>
                    <a:pt x="441" y="298"/>
                  </a:lnTo>
                  <a:lnTo>
                    <a:pt x="441" y="300"/>
                  </a:lnTo>
                  <a:lnTo>
                    <a:pt x="441" y="302"/>
                  </a:lnTo>
                  <a:lnTo>
                    <a:pt x="441" y="303"/>
                  </a:lnTo>
                  <a:lnTo>
                    <a:pt x="441" y="304"/>
                  </a:lnTo>
                  <a:lnTo>
                    <a:pt x="440" y="306"/>
                  </a:lnTo>
                  <a:lnTo>
                    <a:pt x="440" y="307"/>
                  </a:lnTo>
                  <a:lnTo>
                    <a:pt x="439" y="307"/>
                  </a:lnTo>
                  <a:lnTo>
                    <a:pt x="437" y="307"/>
                  </a:lnTo>
                  <a:lnTo>
                    <a:pt x="436" y="308"/>
                  </a:lnTo>
                  <a:lnTo>
                    <a:pt x="436" y="311"/>
                  </a:lnTo>
                  <a:lnTo>
                    <a:pt x="433" y="310"/>
                  </a:lnTo>
                  <a:lnTo>
                    <a:pt x="433" y="308"/>
                  </a:lnTo>
                  <a:lnTo>
                    <a:pt x="433" y="307"/>
                  </a:lnTo>
                  <a:lnTo>
                    <a:pt x="432" y="307"/>
                  </a:lnTo>
                  <a:lnTo>
                    <a:pt x="426" y="306"/>
                  </a:lnTo>
                  <a:lnTo>
                    <a:pt x="424" y="306"/>
                  </a:lnTo>
                  <a:lnTo>
                    <a:pt x="423" y="306"/>
                  </a:lnTo>
                  <a:lnTo>
                    <a:pt x="422" y="307"/>
                  </a:lnTo>
                  <a:lnTo>
                    <a:pt x="422" y="308"/>
                  </a:lnTo>
                  <a:lnTo>
                    <a:pt x="422" y="310"/>
                  </a:lnTo>
                  <a:lnTo>
                    <a:pt x="423" y="311"/>
                  </a:lnTo>
                  <a:lnTo>
                    <a:pt x="423" y="312"/>
                  </a:lnTo>
                  <a:lnTo>
                    <a:pt x="422" y="313"/>
                  </a:lnTo>
                  <a:lnTo>
                    <a:pt x="422" y="315"/>
                  </a:lnTo>
                  <a:lnTo>
                    <a:pt x="422" y="316"/>
                  </a:lnTo>
                  <a:lnTo>
                    <a:pt x="422" y="317"/>
                  </a:lnTo>
                  <a:lnTo>
                    <a:pt x="420" y="319"/>
                  </a:lnTo>
                  <a:lnTo>
                    <a:pt x="420" y="320"/>
                  </a:lnTo>
                  <a:lnTo>
                    <a:pt x="419" y="321"/>
                  </a:lnTo>
                  <a:lnTo>
                    <a:pt x="414" y="327"/>
                  </a:lnTo>
                  <a:lnTo>
                    <a:pt x="412" y="328"/>
                  </a:lnTo>
                  <a:lnTo>
                    <a:pt x="404" y="329"/>
                  </a:lnTo>
                  <a:lnTo>
                    <a:pt x="399" y="332"/>
                  </a:lnTo>
                  <a:lnTo>
                    <a:pt x="398" y="332"/>
                  </a:lnTo>
                  <a:lnTo>
                    <a:pt x="397" y="335"/>
                  </a:lnTo>
                  <a:lnTo>
                    <a:pt x="394" y="336"/>
                  </a:lnTo>
                  <a:lnTo>
                    <a:pt x="390" y="337"/>
                  </a:lnTo>
                  <a:lnTo>
                    <a:pt x="389" y="339"/>
                  </a:lnTo>
                  <a:lnTo>
                    <a:pt x="387" y="340"/>
                  </a:lnTo>
                  <a:lnTo>
                    <a:pt x="387" y="341"/>
                  </a:lnTo>
                  <a:lnTo>
                    <a:pt x="385" y="342"/>
                  </a:lnTo>
                  <a:lnTo>
                    <a:pt x="383" y="344"/>
                  </a:lnTo>
                  <a:lnTo>
                    <a:pt x="382" y="344"/>
                  </a:lnTo>
                  <a:lnTo>
                    <a:pt x="382" y="345"/>
                  </a:lnTo>
                  <a:lnTo>
                    <a:pt x="382" y="346"/>
                  </a:lnTo>
                  <a:lnTo>
                    <a:pt x="383" y="346"/>
                  </a:lnTo>
                  <a:lnTo>
                    <a:pt x="383" y="348"/>
                  </a:lnTo>
                  <a:lnTo>
                    <a:pt x="387" y="352"/>
                  </a:lnTo>
                  <a:lnTo>
                    <a:pt x="389" y="354"/>
                  </a:lnTo>
                  <a:lnTo>
                    <a:pt x="389" y="356"/>
                  </a:lnTo>
                  <a:lnTo>
                    <a:pt x="390" y="357"/>
                  </a:lnTo>
                  <a:lnTo>
                    <a:pt x="391" y="357"/>
                  </a:lnTo>
                  <a:lnTo>
                    <a:pt x="393" y="358"/>
                  </a:lnTo>
                  <a:lnTo>
                    <a:pt x="394" y="360"/>
                  </a:lnTo>
                  <a:lnTo>
                    <a:pt x="395" y="364"/>
                  </a:lnTo>
                  <a:lnTo>
                    <a:pt x="397" y="366"/>
                  </a:lnTo>
                  <a:lnTo>
                    <a:pt x="393" y="373"/>
                  </a:lnTo>
                  <a:lnTo>
                    <a:pt x="393" y="374"/>
                  </a:lnTo>
                  <a:lnTo>
                    <a:pt x="393" y="375"/>
                  </a:lnTo>
                  <a:lnTo>
                    <a:pt x="391" y="377"/>
                  </a:lnTo>
                  <a:lnTo>
                    <a:pt x="393" y="378"/>
                  </a:lnTo>
                  <a:lnTo>
                    <a:pt x="395" y="378"/>
                  </a:lnTo>
                  <a:lnTo>
                    <a:pt x="397" y="378"/>
                  </a:lnTo>
                  <a:lnTo>
                    <a:pt x="398" y="378"/>
                  </a:lnTo>
                  <a:lnTo>
                    <a:pt x="399" y="378"/>
                  </a:lnTo>
                  <a:lnTo>
                    <a:pt x="401" y="378"/>
                  </a:lnTo>
                  <a:lnTo>
                    <a:pt x="401" y="379"/>
                  </a:lnTo>
                  <a:lnTo>
                    <a:pt x="402" y="381"/>
                  </a:lnTo>
                  <a:lnTo>
                    <a:pt x="402" y="382"/>
                  </a:lnTo>
                  <a:lnTo>
                    <a:pt x="402" y="383"/>
                  </a:lnTo>
                  <a:lnTo>
                    <a:pt x="402" y="385"/>
                  </a:lnTo>
                  <a:lnTo>
                    <a:pt x="401" y="386"/>
                  </a:lnTo>
                  <a:lnTo>
                    <a:pt x="399" y="387"/>
                  </a:lnTo>
                  <a:lnTo>
                    <a:pt x="399" y="390"/>
                  </a:lnTo>
                  <a:lnTo>
                    <a:pt x="399" y="391"/>
                  </a:lnTo>
                  <a:lnTo>
                    <a:pt x="399" y="393"/>
                  </a:lnTo>
                  <a:lnTo>
                    <a:pt x="399" y="394"/>
                  </a:lnTo>
                  <a:lnTo>
                    <a:pt x="399" y="395"/>
                  </a:lnTo>
                  <a:lnTo>
                    <a:pt x="398" y="398"/>
                  </a:lnTo>
                  <a:lnTo>
                    <a:pt x="397" y="398"/>
                  </a:lnTo>
                  <a:lnTo>
                    <a:pt x="395" y="396"/>
                  </a:lnTo>
                  <a:lnTo>
                    <a:pt x="394" y="396"/>
                  </a:lnTo>
                  <a:lnTo>
                    <a:pt x="394" y="398"/>
                  </a:lnTo>
                  <a:lnTo>
                    <a:pt x="394" y="396"/>
                  </a:lnTo>
                  <a:lnTo>
                    <a:pt x="390" y="395"/>
                  </a:lnTo>
                  <a:lnTo>
                    <a:pt x="387" y="393"/>
                  </a:lnTo>
                  <a:lnTo>
                    <a:pt x="387" y="391"/>
                  </a:lnTo>
                  <a:lnTo>
                    <a:pt x="386" y="391"/>
                  </a:lnTo>
                  <a:lnTo>
                    <a:pt x="385" y="390"/>
                  </a:lnTo>
                  <a:lnTo>
                    <a:pt x="385" y="389"/>
                  </a:lnTo>
                  <a:lnTo>
                    <a:pt x="385" y="386"/>
                  </a:lnTo>
                  <a:lnTo>
                    <a:pt x="386" y="385"/>
                  </a:lnTo>
                  <a:lnTo>
                    <a:pt x="383" y="383"/>
                  </a:lnTo>
                  <a:lnTo>
                    <a:pt x="383" y="382"/>
                  </a:lnTo>
                  <a:lnTo>
                    <a:pt x="383" y="381"/>
                  </a:lnTo>
                  <a:lnTo>
                    <a:pt x="382" y="381"/>
                  </a:lnTo>
                  <a:lnTo>
                    <a:pt x="379" y="379"/>
                  </a:lnTo>
                  <a:lnTo>
                    <a:pt x="377" y="379"/>
                  </a:lnTo>
                  <a:lnTo>
                    <a:pt x="376" y="381"/>
                  </a:lnTo>
                  <a:lnTo>
                    <a:pt x="374" y="381"/>
                  </a:lnTo>
                  <a:lnTo>
                    <a:pt x="372" y="383"/>
                  </a:lnTo>
                  <a:lnTo>
                    <a:pt x="370" y="383"/>
                  </a:lnTo>
                  <a:lnTo>
                    <a:pt x="370" y="383"/>
                  </a:lnTo>
                  <a:lnTo>
                    <a:pt x="369" y="383"/>
                  </a:lnTo>
                  <a:lnTo>
                    <a:pt x="368" y="382"/>
                  </a:lnTo>
                  <a:lnTo>
                    <a:pt x="366" y="382"/>
                  </a:lnTo>
                  <a:lnTo>
                    <a:pt x="366" y="381"/>
                  </a:lnTo>
                  <a:lnTo>
                    <a:pt x="366" y="379"/>
                  </a:lnTo>
                  <a:lnTo>
                    <a:pt x="365" y="378"/>
                  </a:lnTo>
                  <a:lnTo>
                    <a:pt x="362" y="379"/>
                  </a:lnTo>
                  <a:lnTo>
                    <a:pt x="361" y="379"/>
                  </a:lnTo>
                  <a:lnTo>
                    <a:pt x="358" y="378"/>
                  </a:lnTo>
                  <a:lnTo>
                    <a:pt x="357" y="379"/>
                  </a:lnTo>
                  <a:lnTo>
                    <a:pt x="356" y="379"/>
                  </a:lnTo>
                  <a:lnTo>
                    <a:pt x="354" y="379"/>
                  </a:lnTo>
                  <a:lnTo>
                    <a:pt x="354" y="378"/>
                  </a:lnTo>
                  <a:lnTo>
                    <a:pt x="354" y="378"/>
                  </a:lnTo>
                  <a:lnTo>
                    <a:pt x="354" y="377"/>
                  </a:lnTo>
                  <a:lnTo>
                    <a:pt x="353" y="377"/>
                  </a:lnTo>
                  <a:lnTo>
                    <a:pt x="352" y="378"/>
                  </a:lnTo>
                  <a:lnTo>
                    <a:pt x="352" y="378"/>
                  </a:lnTo>
                  <a:lnTo>
                    <a:pt x="352" y="379"/>
                  </a:lnTo>
                  <a:lnTo>
                    <a:pt x="353" y="379"/>
                  </a:lnTo>
                  <a:lnTo>
                    <a:pt x="353" y="381"/>
                  </a:lnTo>
                  <a:lnTo>
                    <a:pt x="353" y="382"/>
                  </a:lnTo>
                  <a:lnTo>
                    <a:pt x="353" y="383"/>
                  </a:lnTo>
                  <a:lnTo>
                    <a:pt x="351" y="386"/>
                  </a:lnTo>
                  <a:lnTo>
                    <a:pt x="339" y="386"/>
                  </a:lnTo>
                  <a:lnTo>
                    <a:pt x="333" y="386"/>
                  </a:lnTo>
                  <a:lnTo>
                    <a:pt x="333" y="387"/>
                  </a:lnTo>
                  <a:lnTo>
                    <a:pt x="332" y="389"/>
                  </a:lnTo>
                  <a:lnTo>
                    <a:pt x="328" y="387"/>
                  </a:lnTo>
                  <a:lnTo>
                    <a:pt x="324" y="387"/>
                  </a:lnTo>
                  <a:lnTo>
                    <a:pt x="322" y="387"/>
                  </a:lnTo>
                  <a:lnTo>
                    <a:pt x="320" y="387"/>
                  </a:lnTo>
                  <a:lnTo>
                    <a:pt x="319" y="389"/>
                  </a:lnTo>
                  <a:lnTo>
                    <a:pt x="319" y="390"/>
                  </a:lnTo>
                  <a:lnTo>
                    <a:pt x="318" y="391"/>
                  </a:lnTo>
                  <a:lnTo>
                    <a:pt x="318" y="393"/>
                  </a:lnTo>
                  <a:lnTo>
                    <a:pt x="316" y="394"/>
                  </a:lnTo>
                  <a:lnTo>
                    <a:pt x="315" y="394"/>
                  </a:lnTo>
                  <a:lnTo>
                    <a:pt x="312" y="395"/>
                  </a:lnTo>
                  <a:lnTo>
                    <a:pt x="311" y="394"/>
                  </a:lnTo>
                  <a:lnTo>
                    <a:pt x="310" y="394"/>
                  </a:lnTo>
                  <a:lnTo>
                    <a:pt x="308" y="394"/>
                  </a:lnTo>
                  <a:lnTo>
                    <a:pt x="307" y="398"/>
                  </a:lnTo>
                  <a:lnTo>
                    <a:pt x="307" y="398"/>
                  </a:lnTo>
                  <a:lnTo>
                    <a:pt x="307" y="399"/>
                  </a:lnTo>
                  <a:lnTo>
                    <a:pt x="307" y="400"/>
                  </a:lnTo>
                  <a:lnTo>
                    <a:pt x="304" y="400"/>
                  </a:lnTo>
                  <a:lnTo>
                    <a:pt x="303" y="400"/>
                  </a:lnTo>
                  <a:lnTo>
                    <a:pt x="303" y="402"/>
                  </a:lnTo>
                  <a:lnTo>
                    <a:pt x="302" y="402"/>
                  </a:lnTo>
                  <a:lnTo>
                    <a:pt x="300" y="403"/>
                  </a:lnTo>
                  <a:lnTo>
                    <a:pt x="299" y="404"/>
                  </a:lnTo>
                  <a:lnTo>
                    <a:pt x="298" y="403"/>
                  </a:lnTo>
                  <a:lnTo>
                    <a:pt x="298" y="402"/>
                  </a:lnTo>
                  <a:lnTo>
                    <a:pt x="297" y="400"/>
                  </a:lnTo>
                  <a:lnTo>
                    <a:pt x="295" y="402"/>
                  </a:lnTo>
                  <a:lnTo>
                    <a:pt x="293" y="404"/>
                  </a:lnTo>
                  <a:lnTo>
                    <a:pt x="291" y="404"/>
                  </a:lnTo>
                  <a:lnTo>
                    <a:pt x="285" y="404"/>
                  </a:lnTo>
                  <a:lnTo>
                    <a:pt x="283" y="403"/>
                  </a:lnTo>
                  <a:lnTo>
                    <a:pt x="283" y="402"/>
                  </a:lnTo>
                  <a:lnTo>
                    <a:pt x="283" y="400"/>
                  </a:lnTo>
                  <a:lnTo>
                    <a:pt x="281" y="398"/>
                  </a:lnTo>
                  <a:lnTo>
                    <a:pt x="278" y="396"/>
                  </a:lnTo>
                  <a:lnTo>
                    <a:pt x="277" y="395"/>
                  </a:lnTo>
                  <a:lnTo>
                    <a:pt x="279" y="394"/>
                  </a:lnTo>
                  <a:lnTo>
                    <a:pt x="278" y="393"/>
                  </a:lnTo>
                  <a:lnTo>
                    <a:pt x="277" y="393"/>
                  </a:lnTo>
                  <a:lnTo>
                    <a:pt x="275" y="394"/>
                  </a:lnTo>
                  <a:lnTo>
                    <a:pt x="273" y="394"/>
                  </a:lnTo>
                  <a:lnTo>
                    <a:pt x="273" y="393"/>
                  </a:lnTo>
                  <a:lnTo>
                    <a:pt x="265" y="390"/>
                  </a:lnTo>
                  <a:lnTo>
                    <a:pt x="264" y="390"/>
                  </a:lnTo>
                  <a:lnTo>
                    <a:pt x="262" y="390"/>
                  </a:lnTo>
                  <a:lnTo>
                    <a:pt x="261" y="391"/>
                  </a:lnTo>
                  <a:lnTo>
                    <a:pt x="261" y="393"/>
                  </a:lnTo>
                  <a:lnTo>
                    <a:pt x="260" y="393"/>
                  </a:lnTo>
                  <a:lnTo>
                    <a:pt x="257" y="393"/>
                  </a:lnTo>
                  <a:lnTo>
                    <a:pt x="257" y="391"/>
                  </a:lnTo>
                  <a:lnTo>
                    <a:pt x="256" y="391"/>
                  </a:lnTo>
                  <a:lnTo>
                    <a:pt x="256" y="390"/>
                  </a:lnTo>
                  <a:lnTo>
                    <a:pt x="256" y="389"/>
                  </a:lnTo>
                  <a:lnTo>
                    <a:pt x="256" y="387"/>
                  </a:lnTo>
                  <a:lnTo>
                    <a:pt x="256" y="389"/>
                  </a:lnTo>
                  <a:lnTo>
                    <a:pt x="254" y="389"/>
                  </a:lnTo>
                  <a:lnTo>
                    <a:pt x="253" y="389"/>
                  </a:lnTo>
                  <a:lnTo>
                    <a:pt x="253" y="390"/>
                  </a:lnTo>
                  <a:lnTo>
                    <a:pt x="254" y="390"/>
                  </a:lnTo>
                  <a:lnTo>
                    <a:pt x="254" y="391"/>
                  </a:lnTo>
                  <a:lnTo>
                    <a:pt x="254" y="393"/>
                  </a:lnTo>
                  <a:lnTo>
                    <a:pt x="254" y="395"/>
                  </a:lnTo>
                  <a:lnTo>
                    <a:pt x="254" y="396"/>
                  </a:lnTo>
                  <a:lnTo>
                    <a:pt x="256" y="396"/>
                  </a:lnTo>
                  <a:lnTo>
                    <a:pt x="256" y="398"/>
                  </a:lnTo>
                  <a:lnTo>
                    <a:pt x="256" y="400"/>
                  </a:lnTo>
                  <a:lnTo>
                    <a:pt x="256" y="402"/>
                  </a:lnTo>
                  <a:lnTo>
                    <a:pt x="254" y="403"/>
                  </a:lnTo>
                  <a:lnTo>
                    <a:pt x="253" y="404"/>
                  </a:lnTo>
                  <a:lnTo>
                    <a:pt x="253" y="406"/>
                  </a:lnTo>
                  <a:lnTo>
                    <a:pt x="252" y="406"/>
                  </a:lnTo>
                  <a:lnTo>
                    <a:pt x="250" y="406"/>
                  </a:lnTo>
                  <a:lnTo>
                    <a:pt x="250" y="407"/>
                  </a:lnTo>
                  <a:lnTo>
                    <a:pt x="249" y="410"/>
                  </a:lnTo>
                  <a:lnTo>
                    <a:pt x="248" y="411"/>
                  </a:lnTo>
                  <a:lnTo>
                    <a:pt x="248" y="411"/>
                  </a:lnTo>
                  <a:lnTo>
                    <a:pt x="245" y="412"/>
                  </a:lnTo>
                  <a:lnTo>
                    <a:pt x="244" y="412"/>
                  </a:lnTo>
                  <a:lnTo>
                    <a:pt x="241" y="412"/>
                  </a:lnTo>
                  <a:lnTo>
                    <a:pt x="240" y="414"/>
                  </a:lnTo>
                  <a:lnTo>
                    <a:pt x="240" y="412"/>
                  </a:lnTo>
                  <a:lnTo>
                    <a:pt x="241" y="411"/>
                  </a:lnTo>
                  <a:lnTo>
                    <a:pt x="243" y="411"/>
                  </a:lnTo>
                  <a:lnTo>
                    <a:pt x="243" y="411"/>
                  </a:lnTo>
                  <a:lnTo>
                    <a:pt x="241" y="411"/>
                  </a:lnTo>
                  <a:lnTo>
                    <a:pt x="243" y="407"/>
                  </a:lnTo>
                  <a:lnTo>
                    <a:pt x="243" y="406"/>
                  </a:lnTo>
                  <a:lnTo>
                    <a:pt x="240" y="406"/>
                  </a:lnTo>
                  <a:lnTo>
                    <a:pt x="239" y="406"/>
                  </a:lnTo>
                  <a:lnTo>
                    <a:pt x="239" y="407"/>
                  </a:lnTo>
                  <a:lnTo>
                    <a:pt x="237" y="406"/>
                  </a:lnTo>
                  <a:lnTo>
                    <a:pt x="236" y="407"/>
                  </a:lnTo>
                  <a:lnTo>
                    <a:pt x="235" y="406"/>
                  </a:lnTo>
                  <a:lnTo>
                    <a:pt x="235" y="404"/>
                  </a:lnTo>
                  <a:lnTo>
                    <a:pt x="235" y="403"/>
                  </a:lnTo>
                  <a:lnTo>
                    <a:pt x="233" y="403"/>
                  </a:lnTo>
                  <a:lnTo>
                    <a:pt x="235" y="402"/>
                  </a:lnTo>
                  <a:lnTo>
                    <a:pt x="236" y="400"/>
                  </a:lnTo>
                  <a:lnTo>
                    <a:pt x="235" y="400"/>
                  </a:lnTo>
                  <a:lnTo>
                    <a:pt x="232" y="395"/>
                  </a:lnTo>
                  <a:lnTo>
                    <a:pt x="232" y="396"/>
                  </a:lnTo>
                  <a:lnTo>
                    <a:pt x="231" y="396"/>
                  </a:lnTo>
                  <a:lnTo>
                    <a:pt x="229" y="396"/>
                  </a:lnTo>
                  <a:lnTo>
                    <a:pt x="229" y="395"/>
                  </a:lnTo>
                  <a:lnTo>
                    <a:pt x="229" y="394"/>
                  </a:lnTo>
                  <a:lnTo>
                    <a:pt x="228" y="394"/>
                  </a:lnTo>
                  <a:lnTo>
                    <a:pt x="228" y="393"/>
                  </a:lnTo>
                  <a:lnTo>
                    <a:pt x="228" y="391"/>
                  </a:lnTo>
                  <a:lnTo>
                    <a:pt x="227" y="391"/>
                  </a:lnTo>
                  <a:lnTo>
                    <a:pt x="227" y="393"/>
                  </a:lnTo>
                  <a:lnTo>
                    <a:pt x="224" y="393"/>
                  </a:lnTo>
                  <a:lnTo>
                    <a:pt x="223" y="391"/>
                  </a:lnTo>
                  <a:lnTo>
                    <a:pt x="221" y="391"/>
                  </a:lnTo>
                  <a:lnTo>
                    <a:pt x="220" y="391"/>
                  </a:lnTo>
                  <a:lnTo>
                    <a:pt x="220" y="390"/>
                  </a:lnTo>
                  <a:lnTo>
                    <a:pt x="220" y="389"/>
                  </a:lnTo>
                  <a:lnTo>
                    <a:pt x="219" y="387"/>
                  </a:lnTo>
                  <a:lnTo>
                    <a:pt x="218" y="387"/>
                  </a:lnTo>
                  <a:lnTo>
                    <a:pt x="216" y="387"/>
                  </a:lnTo>
                  <a:lnTo>
                    <a:pt x="215" y="390"/>
                  </a:lnTo>
                  <a:lnTo>
                    <a:pt x="215" y="391"/>
                  </a:lnTo>
                  <a:lnTo>
                    <a:pt x="214" y="393"/>
                  </a:lnTo>
                  <a:lnTo>
                    <a:pt x="212" y="393"/>
                  </a:lnTo>
                  <a:lnTo>
                    <a:pt x="210" y="393"/>
                  </a:lnTo>
                  <a:lnTo>
                    <a:pt x="207" y="393"/>
                  </a:lnTo>
                  <a:lnTo>
                    <a:pt x="206" y="393"/>
                  </a:lnTo>
                  <a:lnTo>
                    <a:pt x="206" y="391"/>
                  </a:lnTo>
                  <a:lnTo>
                    <a:pt x="190" y="382"/>
                  </a:lnTo>
                  <a:lnTo>
                    <a:pt x="189" y="382"/>
                  </a:lnTo>
                  <a:lnTo>
                    <a:pt x="186" y="382"/>
                  </a:lnTo>
                  <a:lnTo>
                    <a:pt x="185" y="381"/>
                  </a:lnTo>
                  <a:lnTo>
                    <a:pt x="182" y="381"/>
                  </a:lnTo>
                  <a:lnTo>
                    <a:pt x="177" y="379"/>
                  </a:lnTo>
                  <a:lnTo>
                    <a:pt x="175" y="379"/>
                  </a:lnTo>
                  <a:lnTo>
                    <a:pt x="175" y="381"/>
                  </a:lnTo>
                  <a:lnTo>
                    <a:pt x="173" y="382"/>
                  </a:lnTo>
                  <a:lnTo>
                    <a:pt x="170" y="382"/>
                  </a:lnTo>
                  <a:lnTo>
                    <a:pt x="169" y="382"/>
                  </a:lnTo>
                  <a:lnTo>
                    <a:pt x="168" y="381"/>
                  </a:lnTo>
                  <a:lnTo>
                    <a:pt x="166" y="379"/>
                  </a:lnTo>
                  <a:lnTo>
                    <a:pt x="168" y="378"/>
                  </a:lnTo>
                  <a:lnTo>
                    <a:pt x="166" y="378"/>
                  </a:lnTo>
                  <a:lnTo>
                    <a:pt x="164" y="377"/>
                  </a:lnTo>
                  <a:lnTo>
                    <a:pt x="162" y="377"/>
                  </a:lnTo>
                  <a:lnTo>
                    <a:pt x="162" y="378"/>
                  </a:lnTo>
                  <a:lnTo>
                    <a:pt x="160" y="378"/>
                  </a:lnTo>
                  <a:lnTo>
                    <a:pt x="160" y="378"/>
                  </a:lnTo>
                  <a:lnTo>
                    <a:pt x="158" y="378"/>
                  </a:lnTo>
                  <a:lnTo>
                    <a:pt x="158" y="377"/>
                  </a:lnTo>
                  <a:lnTo>
                    <a:pt x="160" y="375"/>
                  </a:lnTo>
                  <a:lnTo>
                    <a:pt x="160" y="374"/>
                  </a:lnTo>
                  <a:lnTo>
                    <a:pt x="158" y="374"/>
                  </a:lnTo>
                  <a:lnTo>
                    <a:pt x="157" y="374"/>
                  </a:lnTo>
                  <a:lnTo>
                    <a:pt x="157" y="373"/>
                  </a:lnTo>
                  <a:lnTo>
                    <a:pt x="156" y="371"/>
                  </a:lnTo>
                  <a:lnTo>
                    <a:pt x="154" y="371"/>
                  </a:lnTo>
                  <a:lnTo>
                    <a:pt x="154" y="374"/>
                  </a:lnTo>
                  <a:lnTo>
                    <a:pt x="153" y="374"/>
                  </a:lnTo>
                  <a:lnTo>
                    <a:pt x="153" y="373"/>
                  </a:lnTo>
                  <a:lnTo>
                    <a:pt x="153" y="371"/>
                  </a:lnTo>
                  <a:lnTo>
                    <a:pt x="152" y="370"/>
                  </a:lnTo>
                  <a:lnTo>
                    <a:pt x="150" y="370"/>
                  </a:lnTo>
                  <a:lnTo>
                    <a:pt x="149" y="371"/>
                  </a:lnTo>
                  <a:lnTo>
                    <a:pt x="150" y="373"/>
                  </a:lnTo>
                  <a:lnTo>
                    <a:pt x="149" y="373"/>
                  </a:lnTo>
                  <a:lnTo>
                    <a:pt x="148" y="373"/>
                  </a:lnTo>
                  <a:lnTo>
                    <a:pt x="146" y="373"/>
                  </a:lnTo>
                  <a:lnTo>
                    <a:pt x="146" y="374"/>
                  </a:lnTo>
                  <a:lnTo>
                    <a:pt x="145" y="374"/>
                  </a:lnTo>
                  <a:lnTo>
                    <a:pt x="145" y="375"/>
                  </a:lnTo>
                  <a:lnTo>
                    <a:pt x="145" y="377"/>
                  </a:lnTo>
                  <a:lnTo>
                    <a:pt x="144" y="378"/>
                  </a:lnTo>
                  <a:lnTo>
                    <a:pt x="142" y="378"/>
                  </a:lnTo>
                  <a:lnTo>
                    <a:pt x="142" y="378"/>
                  </a:lnTo>
                  <a:lnTo>
                    <a:pt x="142" y="379"/>
                  </a:lnTo>
                  <a:lnTo>
                    <a:pt x="142" y="381"/>
                  </a:lnTo>
                  <a:lnTo>
                    <a:pt x="144" y="381"/>
                  </a:lnTo>
                  <a:lnTo>
                    <a:pt x="145" y="382"/>
                  </a:lnTo>
                  <a:lnTo>
                    <a:pt x="146" y="383"/>
                  </a:lnTo>
                  <a:lnTo>
                    <a:pt x="148" y="382"/>
                  </a:lnTo>
                  <a:lnTo>
                    <a:pt x="149" y="382"/>
                  </a:lnTo>
                  <a:lnTo>
                    <a:pt x="149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3" y="381"/>
                  </a:lnTo>
                  <a:lnTo>
                    <a:pt x="153" y="382"/>
                  </a:lnTo>
                  <a:lnTo>
                    <a:pt x="153" y="383"/>
                  </a:lnTo>
                  <a:lnTo>
                    <a:pt x="153" y="382"/>
                  </a:lnTo>
                  <a:lnTo>
                    <a:pt x="152" y="382"/>
                  </a:lnTo>
                  <a:lnTo>
                    <a:pt x="152" y="383"/>
                  </a:lnTo>
                  <a:lnTo>
                    <a:pt x="152" y="385"/>
                  </a:lnTo>
                  <a:lnTo>
                    <a:pt x="152" y="386"/>
                  </a:lnTo>
                  <a:lnTo>
                    <a:pt x="152" y="387"/>
                  </a:lnTo>
                  <a:lnTo>
                    <a:pt x="150" y="387"/>
                  </a:lnTo>
                  <a:lnTo>
                    <a:pt x="150" y="386"/>
                  </a:lnTo>
                  <a:lnTo>
                    <a:pt x="149" y="385"/>
                  </a:lnTo>
                  <a:lnTo>
                    <a:pt x="149" y="385"/>
                  </a:lnTo>
                  <a:lnTo>
                    <a:pt x="148" y="385"/>
                  </a:lnTo>
                  <a:lnTo>
                    <a:pt x="146" y="386"/>
                  </a:lnTo>
                  <a:lnTo>
                    <a:pt x="145" y="387"/>
                  </a:lnTo>
                  <a:lnTo>
                    <a:pt x="144" y="387"/>
                  </a:lnTo>
                  <a:lnTo>
                    <a:pt x="140" y="387"/>
                  </a:lnTo>
                  <a:lnTo>
                    <a:pt x="137" y="387"/>
                  </a:lnTo>
                  <a:lnTo>
                    <a:pt x="137" y="386"/>
                  </a:lnTo>
                  <a:lnTo>
                    <a:pt x="136" y="385"/>
                  </a:lnTo>
                  <a:lnTo>
                    <a:pt x="133" y="385"/>
                  </a:lnTo>
                  <a:lnTo>
                    <a:pt x="129" y="385"/>
                  </a:lnTo>
                  <a:lnTo>
                    <a:pt x="129" y="386"/>
                  </a:lnTo>
                  <a:lnTo>
                    <a:pt x="128" y="386"/>
                  </a:lnTo>
                  <a:lnTo>
                    <a:pt x="127" y="387"/>
                  </a:lnTo>
                  <a:lnTo>
                    <a:pt x="125" y="387"/>
                  </a:lnTo>
                  <a:lnTo>
                    <a:pt x="125" y="389"/>
                  </a:lnTo>
                  <a:lnTo>
                    <a:pt x="124" y="389"/>
                  </a:lnTo>
                  <a:lnTo>
                    <a:pt x="121" y="390"/>
                  </a:lnTo>
                  <a:lnTo>
                    <a:pt x="116" y="390"/>
                  </a:lnTo>
                  <a:lnTo>
                    <a:pt x="115" y="389"/>
                  </a:lnTo>
                  <a:lnTo>
                    <a:pt x="115" y="387"/>
                  </a:lnTo>
                  <a:lnTo>
                    <a:pt x="111" y="387"/>
                  </a:lnTo>
                  <a:lnTo>
                    <a:pt x="110" y="389"/>
                  </a:lnTo>
                  <a:lnTo>
                    <a:pt x="108" y="390"/>
                  </a:lnTo>
                  <a:lnTo>
                    <a:pt x="107" y="390"/>
                  </a:lnTo>
                  <a:lnTo>
                    <a:pt x="106" y="390"/>
                  </a:lnTo>
                  <a:lnTo>
                    <a:pt x="103" y="391"/>
                  </a:lnTo>
                  <a:lnTo>
                    <a:pt x="102" y="391"/>
                  </a:lnTo>
                  <a:lnTo>
                    <a:pt x="100" y="390"/>
                  </a:lnTo>
                  <a:lnTo>
                    <a:pt x="98" y="390"/>
                  </a:lnTo>
                  <a:lnTo>
                    <a:pt x="99" y="390"/>
                  </a:lnTo>
                  <a:lnTo>
                    <a:pt x="100" y="390"/>
                  </a:lnTo>
                  <a:lnTo>
                    <a:pt x="100" y="389"/>
                  </a:lnTo>
                  <a:lnTo>
                    <a:pt x="102" y="386"/>
                  </a:lnTo>
                  <a:lnTo>
                    <a:pt x="100" y="387"/>
                  </a:lnTo>
                  <a:lnTo>
                    <a:pt x="96" y="387"/>
                  </a:lnTo>
                  <a:lnTo>
                    <a:pt x="98" y="387"/>
                  </a:lnTo>
                  <a:lnTo>
                    <a:pt x="98" y="386"/>
                  </a:lnTo>
                  <a:lnTo>
                    <a:pt x="96" y="385"/>
                  </a:lnTo>
                  <a:lnTo>
                    <a:pt x="95" y="382"/>
                  </a:lnTo>
                  <a:lnTo>
                    <a:pt x="94" y="381"/>
                  </a:lnTo>
                  <a:lnTo>
                    <a:pt x="92" y="379"/>
                  </a:lnTo>
                  <a:lnTo>
                    <a:pt x="92" y="378"/>
                  </a:lnTo>
                  <a:lnTo>
                    <a:pt x="94" y="377"/>
                  </a:lnTo>
                  <a:lnTo>
                    <a:pt x="94" y="375"/>
                  </a:lnTo>
                  <a:lnTo>
                    <a:pt x="94" y="371"/>
                  </a:lnTo>
                  <a:lnTo>
                    <a:pt x="94" y="370"/>
                  </a:lnTo>
                  <a:lnTo>
                    <a:pt x="94" y="367"/>
                  </a:lnTo>
                  <a:lnTo>
                    <a:pt x="95" y="367"/>
                  </a:lnTo>
                  <a:lnTo>
                    <a:pt x="95" y="366"/>
                  </a:lnTo>
                  <a:lnTo>
                    <a:pt x="95" y="365"/>
                  </a:lnTo>
                  <a:lnTo>
                    <a:pt x="95" y="364"/>
                  </a:lnTo>
                  <a:lnTo>
                    <a:pt x="96" y="362"/>
                  </a:lnTo>
                  <a:lnTo>
                    <a:pt x="96" y="361"/>
                  </a:lnTo>
                  <a:lnTo>
                    <a:pt x="96" y="360"/>
                  </a:lnTo>
                  <a:lnTo>
                    <a:pt x="96" y="358"/>
                  </a:lnTo>
                  <a:lnTo>
                    <a:pt x="98" y="357"/>
                  </a:lnTo>
                  <a:lnTo>
                    <a:pt x="99" y="356"/>
                  </a:lnTo>
                  <a:lnTo>
                    <a:pt x="99" y="353"/>
                  </a:lnTo>
                  <a:lnTo>
                    <a:pt x="96" y="349"/>
                  </a:lnTo>
                  <a:lnTo>
                    <a:pt x="96" y="346"/>
                  </a:lnTo>
                  <a:lnTo>
                    <a:pt x="96" y="345"/>
                  </a:lnTo>
                  <a:lnTo>
                    <a:pt x="96" y="344"/>
                  </a:lnTo>
                  <a:lnTo>
                    <a:pt x="98" y="342"/>
                  </a:lnTo>
                  <a:lnTo>
                    <a:pt x="98" y="341"/>
                  </a:lnTo>
                  <a:lnTo>
                    <a:pt x="98" y="340"/>
                  </a:lnTo>
                  <a:lnTo>
                    <a:pt x="99" y="339"/>
                  </a:lnTo>
                  <a:lnTo>
                    <a:pt x="102" y="333"/>
                  </a:lnTo>
                  <a:lnTo>
                    <a:pt x="103" y="333"/>
                  </a:lnTo>
                  <a:lnTo>
                    <a:pt x="103" y="331"/>
                  </a:lnTo>
                  <a:lnTo>
                    <a:pt x="103" y="329"/>
                  </a:lnTo>
                  <a:lnTo>
                    <a:pt x="103" y="328"/>
                  </a:lnTo>
                  <a:lnTo>
                    <a:pt x="104" y="327"/>
                  </a:lnTo>
                  <a:lnTo>
                    <a:pt x="106" y="327"/>
                  </a:lnTo>
                  <a:lnTo>
                    <a:pt x="107" y="325"/>
                  </a:lnTo>
                  <a:lnTo>
                    <a:pt x="107" y="324"/>
                  </a:lnTo>
                  <a:lnTo>
                    <a:pt x="106" y="323"/>
                  </a:lnTo>
                  <a:lnTo>
                    <a:pt x="106" y="321"/>
                  </a:lnTo>
                  <a:lnTo>
                    <a:pt x="106" y="320"/>
                  </a:lnTo>
                  <a:lnTo>
                    <a:pt x="106" y="319"/>
                  </a:lnTo>
                  <a:lnTo>
                    <a:pt x="106" y="317"/>
                  </a:lnTo>
                  <a:lnTo>
                    <a:pt x="107" y="316"/>
                  </a:lnTo>
                  <a:lnTo>
                    <a:pt x="107" y="315"/>
                  </a:lnTo>
                  <a:lnTo>
                    <a:pt x="107" y="315"/>
                  </a:lnTo>
                  <a:lnTo>
                    <a:pt x="107" y="313"/>
                  </a:lnTo>
                  <a:lnTo>
                    <a:pt x="108" y="312"/>
                  </a:lnTo>
                  <a:lnTo>
                    <a:pt x="110" y="311"/>
                  </a:lnTo>
                  <a:lnTo>
                    <a:pt x="110" y="310"/>
                  </a:lnTo>
                  <a:lnTo>
                    <a:pt x="110" y="308"/>
                  </a:lnTo>
                  <a:lnTo>
                    <a:pt x="110" y="306"/>
                  </a:lnTo>
                  <a:lnTo>
                    <a:pt x="110" y="303"/>
                  </a:lnTo>
                  <a:lnTo>
                    <a:pt x="112" y="299"/>
                  </a:lnTo>
                  <a:lnTo>
                    <a:pt x="114" y="298"/>
                  </a:lnTo>
                  <a:lnTo>
                    <a:pt x="115" y="298"/>
                  </a:lnTo>
                  <a:lnTo>
                    <a:pt x="116" y="295"/>
                  </a:lnTo>
                  <a:lnTo>
                    <a:pt x="117" y="295"/>
                  </a:lnTo>
                  <a:lnTo>
                    <a:pt x="117" y="294"/>
                  </a:lnTo>
                  <a:lnTo>
                    <a:pt x="117" y="294"/>
                  </a:lnTo>
                  <a:lnTo>
                    <a:pt x="117" y="292"/>
                  </a:lnTo>
                  <a:lnTo>
                    <a:pt x="117" y="291"/>
                  </a:lnTo>
                  <a:lnTo>
                    <a:pt x="117" y="290"/>
                  </a:lnTo>
                  <a:lnTo>
                    <a:pt x="119" y="290"/>
                  </a:lnTo>
                  <a:lnTo>
                    <a:pt x="120" y="290"/>
                  </a:lnTo>
                  <a:lnTo>
                    <a:pt x="121" y="288"/>
                  </a:lnTo>
                  <a:lnTo>
                    <a:pt x="121" y="287"/>
                  </a:lnTo>
                  <a:lnTo>
                    <a:pt x="123" y="287"/>
                  </a:lnTo>
                  <a:lnTo>
                    <a:pt x="124" y="286"/>
                  </a:lnTo>
                  <a:lnTo>
                    <a:pt x="125" y="285"/>
                  </a:lnTo>
                  <a:lnTo>
                    <a:pt x="128" y="278"/>
                  </a:lnTo>
                  <a:lnTo>
                    <a:pt x="129" y="275"/>
                  </a:lnTo>
                  <a:lnTo>
                    <a:pt x="131" y="274"/>
                  </a:lnTo>
                  <a:lnTo>
                    <a:pt x="131" y="273"/>
                  </a:lnTo>
                  <a:lnTo>
                    <a:pt x="124" y="271"/>
                  </a:lnTo>
                  <a:lnTo>
                    <a:pt x="117" y="267"/>
                  </a:lnTo>
                  <a:lnTo>
                    <a:pt x="116" y="267"/>
                  </a:lnTo>
                  <a:lnTo>
                    <a:pt x="112" y="267"/>
                  </a:lnTo>
                  <a:lnTo>
                    <a:pt x="108" y="266"/>
                  </a:lnTo>
                  <a:lnTo>
                    <a:pt x="107" y="266"/>
                  </a:lnTo>
                  <a:lnTo>
                    <a:pt x="106" y="266"/>
                  </a:lnTo>
                  <a:lnTo>
                    <a:pt x="106" y="267"/>
                  </a:lnTo>
                  <a:lnTo>
                    <a:pt x="104" y="267"/>
                  </a:lnTo>
                  <a:lnTo>
                    <a:pt x="103" y="266"/>
                  </a:lnTo>
                  <a:lnTo>
                    <a:pt x="102" y="266"/>
                  </a:lnTo>
                  <a:lnTo>
                    <a:pt x="100" y="267"/>
                  </a:lnTo>
                  <a:lnTo>
                    <a:pt x="99" y="266"/>
                  </a:lnTo>
                  <a:lnTo>
                    <a:pt x="99" y="265"/>
                  </a:lnTo>
                  <a:lnTo>
                    <a:pt x="98" y="265"/>
                  </a:lnTo>
                  <a:lnTo>
                    <a:pt x="96" y="263"/>
                  </a:lnTo>
                  <a:lnTo>
                    <a:pt x="94" y="263"/>
                  </a:lnTo>
                  <a:lnTo>
                    <a:pt x="92" y="262"/>
                  </a:lnTo>
                  <a:lnTo>
                    <a:pt x="91" y="259"/>
                  </a:lnTo>
                  <a:lnTo>
                    <a:pt x="90" y="258"/>
                  </a:lnTo>
                  <a:lnTo>
                    <a:pt x="91" y="258"/>
                  </a:lnTo>
                  <a:lnTo>
                    <a:pt x="91" y="257"/>
                  </a:lnTo>
                  <a:lnTo>
                    <a:pt x="90" y="257"/>
                  </a:lnTo>
                  <a:lnTo>
                    <a:pt x="87" y="256"/>
                  </a:lnTo>
                  <a:lnTo>
                    <a:pt x="86" y="256"/>
                  </a:lnTo>
                  <a:lnTo>
                    <a:pt x="86" y="256"/>
                  </a:lnTo>
                  <a:lnTo>
                    <a:pt x="85" y="256"/>
                  </a:lnTo>
                  <a:lnTo>
                    <a:pt x="85" y="257"/>
                  </a:lnTo>
                  <a:lnTo>
                    <a:pt x="85" y="258"/>
                  </a:lnTo>
                  <a:lnTo>
                    <a:pt x="83" y="258"/>
                  </a:lnTo>
                  <a:lnTo>
                    <a:pt x="82" y="258"/>
                  </a:lnTo>
                  <a:lnTo>
                    <a:pt x="81" y="259"/>
                  </a:lnTo>
                  <a:lnTo>
                    <a:pt x="81" y="261"/>
                  </a:lnTo>
                  <a:lnTo>
                    <a:pt x="79" y="261"/>
                  </a:lnTo>
                  <a:lnTo>
                    <a:pt x="78" y="259"/>
                  </a:lnTo>
                  <a:lnTo>
                    <a:pt x="73" y="259"/>
                  </a:lnTo>
                  <a:lnTo>
                    <a:pt x="71" y="259"/>
                  </a:lnTo>
                  <a:lnTo>
                    <a:pt x="69" y="258"/>
                  </a:lnTo>
                  <a:lnTo>
                    <a:pt x="69" y="257"/>
                  </a:lnTo>
                  <a:lnTo>
                    <a:pt x="69" y="258"/>
                  </a:lnTo>
                  <a:lnTo>
                    <a:pt x="69" y="259"/>
                  </a:lnTo>
                  <a:lnTo>
                    <a:pt x="67" y="261"/>
                  </a:lnTo>
                  <a:lnTo>
                    <a:pt x="66" y="259"/>
                  </a:lnTo>
                  <a:lnTo>
                    <a:pt x="65" y="257"/>
                  </a:lnTo>
                  <a:lnTo>
                    <a:pt x="65" y="254"/>
                  </a:lnTo>
                  <a:lnTo>
                    <a:pt x="64" y="254"/>
                  </a:lnTo>
                  <a:lnTo>
                    <a:pt x="60" y="252"/>
                  </a:lnTo>
                  <a:lnTo>
                    <a:pt x="58" y="252"/>
                  </a:lnTo>
                  <a:lnTo>
                    <a:pt x="56" y="252"/>
                  </a:lnTo>
                  <a:lnTo>
                    <a:pt x="54" y="252"/>
                  </a:lnTo>
                  <a:lnTo>
                    <a:pt x="54" y="253"/>
                  </a:lnTo>
                  <a:lnTo>
                    <a:pt x="54" y="254"/>
                  </a:lnTo>
                  <a:lnTo>
                    <a:pt x="56" y="256"/>
                  </a:lnTo>
                  <a:lnTo>
                    <a:pt x="54" y="257"/>
                  </a:lnTo>
                  <a:lnTo>
                    <a:pt x="54" y="257"/>
                  </a:lnTo>
                  <a:lnTo>
                    <a:pt x="53" y="257"/>
                  </a:lnTo>
                  <a:lnTo>
                    <a:pt x="50" y="257"/>
                  </a:lnTo>
                  <a:lnTo>
                    <a:pt x="49" y="256"/>
                  </a:lnTo>
                  <a:lnTo>
                    <a:pt x="49" y="254"/>
                  </a:lnTo>
                  <a:lnTo>
                    <a:pt x="49" y="253"/>
                  </a:lnTo>
                  <a:lnTo>
                    <a:pt x="49" y="252"/>
                  </a:lnTo>
                  <a:lnTo>
                    <a:pt x="48" y="252"/>
                  </a:lnTo>
                  <a:lnTo>
                    <a:pt x="46" y="252"/>
                  </a:lnTo>
                  <a:lnTo>
                    <a:pt x="46" y="250"/>
                  </a:lnTo>
                  <a:lnTo>
                    <a:pt x="46" y="249"/>
                  </a:lnTo>
                  <a:lnTo>
                    <a:pt x="45" y="249"/>
                  </a:lnTo>
                  <a:lnTo>
                    <a:pt x="45" y="248"/>
                  </a:lnTo>
                  <a:lnTo>
                    <a:pt x="41" y="244"/>
                  </a:lnTo>
                  <a:lnTo>
                    <a:pt x="40" y="242"/>
                  </a:lnTo>
                  <a:lnTo>
                    <a:pt x="40" y="241"/>
                  </a:lnTo>
                  <a:lnTo>
                    <a:pt x="41" y="241"/>
                  </a:lnTo>
                  <a:lnTo>
                    <a:pt x="41" y="240"/>
                  </a:lnTo>
                  <a:lnTo>
                    <a:pt x="38" y="236"/>
                  </a:lnTo>
                  <a:lnTo>
                    <a:pt x="38" y="234"/>
                  </a:lnTo>
                  <a:lnTo>
                    <a:pt x="37" y="233"/>
                  </a:lnTo>
                  <a:lnTo>
                    <a:pt x="31" y="231"/>
                  </a:lnTo>
                  <a:lnTo>
                    <a:pt x="29" y="231"/>
                  </a:lnTo>
                  <a:lnTo>
                    <a:pt x="28" y="231"/>
                  </a:lnTo>
                  <a:lnTo>
                    <a:pt x="28" y="228"/>
                  </a:lnTo>
                  <a:lnTo>
                    <a:pt x="28" y="225"/>
                  </a:lnTo>
                  <a:lnTo>
                    <a:pt x="28" y="224"/>
                  </a:lnTo>
                  <a:lnTo>
                    <a:pt x="28" y="221"/>
                  </a:lnTo>
                  <a:lnTo>
                    <a:pt x="28" y="220"/>
                  </a:lnTo>
                  <a:lnTo>
                    <a:pt x="29" y="220"/>
                  </a:lnTo>
                  <a:lnTo>
                    <a:pt x="31" y="219"/>
                  </a:lnTo>
                  <a:lnTo>
                    <a:pt x="32" y="217"/>
                  </a:lnTo>
                  <a:lnTo>
                    <a:pt x="32" y="216"/>
                  </a:lnTo>
                  <a:lnTo>
                    <a:pt x="32" y="215"/>
                  </a:lnTo>
                  <a:lnTo>
                    <a:pt x="31" y="215"/>
                  </a:lnTo>
                  <a:lnTo>
                    <a:pt x="32" y="213"/>
                  </a:lnTo>
                  <a:lnTo>
                    <a:pt x="36" y="211"/>
                  </a:lnTo>
                  <a:lnTo>
                    <a:pt x="36" y="209"/>
                  </a:lnTo>
                  <a:lnTo>
                    <a:pt x="37" y="209"/>
                  </a:lnTo>
                  <a:lnTo>
                    <a:pt x="36" y="209"/>
                  </a:lnTo>
                  <a:lnTo>
                    <a:pt x="36" y="208"/>
                  </a:lnTo>
                  <a:lnTo>
                    <a:pt x="36" y="207"/>
                  </a:lnTo>
                  <a:lnTo>
                    <a:pt x="37" y="207"/>
                  </a:lnTo>
                  <a:lnTo>
                    <a:pt x="37" y="205"/>
                  </a:lnTo>
                  <a:lnTo>
                    <a:pt x="36" y="205"/>
                  </a:lnTo>
                  <a:lnTo>
                    <a:pt x="37" y="203"/>
                  </a:lnTo>
                  <a:lnTo>
                    <a:pt x="37" y="202"/>
                  </a:lnTo>
                  <a:lnTo>
                    <a:pt x="36" y="202"/>
                  </a:lnTo>
                  <a:lnTo>
                    <a:pt x="35" y="202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29" y="200"/>
                  </a:lnTo>
                  <a:lnTo>
                    <a:pt x="28" y="199"/>
                  </a:lnTo>
                  <a:lnTo>
                    <a:pt x="27" y="198"/>
                  </a:lnTo>
                  <a:lnTo>
                    <a:pt x="25" y="199"/>
                  </a:lnTo>
                  <a:lnTo>
                    <a:pt x="25" y="198"/>
                  </a:lnTo>
                  <a:lnTo>
                    <a:pt x="25" y="196"/>
                  </a:lnTo>
                  <a:lnTo>
                    <a:pt x="24" y="196"/>
                  </a:lnTo>
                  <a:lnTo>
                    <a:pt x="23" y="195"/>
                  </a:lnTo>
                  <a:lnTo>
                    <a:pt x="23" y="194"/>
                  </a:lnTo>
                  <a:lnTo>
                    <a:pt x="20" y="190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7"/>
                  </a:lnTo>
                  <a:lnTo>
                    <a:pt x="16" y="186"/>
                  </a:lnTo>
                  <a:lnTo>
                    <a:pt x="16" y="184"/>
                  </a:lnTo>
                  <a:lnTo>
                    <a:pt x="16" y="183"/>
                  </a:lnTo>
                  <a:lnTo>
                    <a:pt x="16" y="182"/>
                  </a:lnTo>
                  <a:lnTo>
                    <a:pt x="16" y="180"/>
                  </a:lnTo>
                  <a:lnTo>
                    <a:pt x="15" y="180"/>
                  </a:lnTo>
                  <a:lnTo>
                    <a:pt x="15" y="179"/>
                  </a:lnTo>
                  <a:lnTo>
                    <a:pt x="16" y="179"/>
                  </a:lnTo>
                  <a:lnTo>
                    <a:pt x="15" y="179"/>
                  </a:lnTo>
                  <a:lnTo>
                    <a:pt x="15" y="177"/>
                  </a:lnTo>
                  <a:lnTo>
                    <a:pt x="16" y="175"/>
                  </a:lnTo>
                  <a:lnTo>
                    <a:pt x="16" y="174"/>
                  </a:lnTo>
                  <a:lnTo>
                    <a:pt x="17" y="173"/>
                  </a:lnTo>
                  <a:lnTo>
                    <a:pt x="16" y="173"/>
                  </a:lnTo>
                  <a:lnTo>
                    <a:pt x="16" y="171"/>
                  </a:lnTo>
                  <a:lnTo>
                    <a:pt x="16" y="170"/>
                  </a:lnTo>
                  <a:lnTo>
                    <a:pt x="17" y="170"/>
                  </a:lnTo>
                  <a:lnTo>
                    <a:pt x="19" y="170"/>
                  </a:lnTo>
                  <a:lnTo>
                    <a:pt x="19" y="169"/>
                  </a:lnTo>
                  <a:lnTo>
                    <a:pt x="19" y="167"/>
                  </a:lnTo>
                  <a:lnTo>
                    <a:pt x="17" y="166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3"/>
                  </a:lnTo>
                  <a:lnTo>
                    <a:pt x="21" y="162"/>
                  </a:lnTo>
                  <a:lnTo>
                    <a:pt x="23" y="162"/>
                  </a:lnTo>
                  <a:lnTo>
                    <a:pt x="24" y="161"/>
                  </a:lnTo>
                  <a:lnTo>
                    <a:pt x="24" y="159"/>
                  </a:lnTo>
                  <a:lnTo>
                    <a:pt x="24" y="158"/>
                  </a:lnTo>
                  <a:lnTo>
                    <a:pt x="25" y="157"/>
                  </a:lnTo>
                  <a:lnTo>
                    <a:pt x="27" y="158"/>
                  </a:lnTo>
                  <a:lnTo>
                    <a:pt x="28" y="158"/>
                  </a:lnTo>
                  <a:lnTo>
                    <a:pt x="29" y="157"/>
                  </a:lnTo>
                  <a:lnTo>
                    <a:pt x="29" y="157"/>
                  </a:lnTo>
                  <a:lnTo>
                    <a:pt x="28" y="153"/>
                  </a:lnTo>
                  <a:lnTo>
                    <a:pt x="28" y="151"/>
                  </a:lnTo>
                  <a:lnTo>
                    <a:pt x="28" y="149"/>
                  </a:lnTo>
                  <a:lnTo>
                    <a:pt x="28" y="148"/>
                  </a:lnTo>
                  <a:lnTo>
                    <a:pt x="28" y="146"/>
                  </a:lnTo>
                  <a:lnTo>
                    <a:pt x="27" y="146"/>
                  </a:lnTo>
                  <a:lnTo>
                    <a:pt x="27" y="145"/>
                  </a:lnTo>
                  <a:lnTo>
                    <a:pt x="27" y="144"/>
                  </a:lnTo>
                  <a:lnTo>
                    <a:pt x="28" y="144"/>
                  </a:lnTo>
                  <a:lnTo>
                    <a:pt x="27" y="142"/>
                  </a:lnTo>
                  <a:lnTo>
                    <a:pt x="24" y="142"/>
                  </a:lnTo>
                  <a:lnTo>
                    <a:pt x="23" y="142"/>
                  </a:lnTo>
                  <a:lnTo>
                    <a:pt x="21" y="142"/>
                  </a:lnTo>
                  <a:lnTo>
                    <a:pt x="20" y="141"/>
                  </a:lnTo>
                  <a:lnTo>
                    <a:pt x="20" y="140"/>
                  </a:lnTo>
                  <a:lnTo>
                    <a:pt x="19" y="140"/>
                  </a:lnTo>
                  <a:lnTo>
                    <a:pt x="20" y="138"/>
                  </a:lnTo>
                  <a:lnTo>
                    <a:pt x="19" y="137"/>
                  </a:lnTo>
                  <a:lnTo>
                    <a:pt x="20" y="136"/>
                  </a:lnTo>
                  <a:lnTo>
                    <a:pt x="21" y="134"/>
                  </a:lnTo>
                  <a:lnTo>
                    <a:pt x="23" y="133"/>
                  </a:lnTo>
                  <a:lnTo>
                    <a:pt x="23" y="132"/>
                  </a:lnTo>
                  <a:lnTo>
                    <a:pt x="23" y="130"/>
                  </a:lnTo>
                  <a:lnTo>
                    <a:pt x="20" y="130"/>
                  </a:lnTo>
                  <a:lnTo>
                    <a:pt x="19" y="130"/>
                  </a:lnTo>
                  <a:lnTo>
                    <a:pt x="17" y="129"/>
                  </a:lnTo>
                  <a:lnTo>
                    <a:pt x="19" y="128"/>
                  </a:lnTo>
                  <a:lnTo>
                    <a:pt x="15" y="124"/>
                  </a:lnTo>
                  <a:lnTo>
                    <a:pt x="13" y="123"/>
                  </a:lnTo>
                  <a:lnTo>
                    <a:pt x="11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0"/>
                  </a:lnTo>
                  <a:lnTo>
                    <a:pt x="10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7" y="116"/>
                  </a:lnTo>
                  <a:lnTo>
                    <a:pt x="8" y="116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2"/>
                  </a:lnTo>
                  <a:lnTo>
                    <a:pt x="11" y="111"/>
                  </a:lnTo>
                  <a:lnTo>
                    <a:pt x="12" y="111"/>
                  </a:lnTo>
                  <a:lnTo>
                    <a:pt x="13" y="109"/>
                  </a:lnTo>
                  <a:lnTo>
                    <a:pt x="12" y="107"/>
                  </a:lnTo>
                  <a:lnTo>
                    <a:pt x="13" y="105"/>
                  </a:lnTo>
                  <a:lnTo>
                    <a:pt x="11" y="105"/>
                  </a:lnTo>
                  <a:lnTo>
                    <a:pt x="10" y="104"/>
                  </a:lnTo>
                  <a:lnTo>
                    <a:pt x="10" y="103"/>
                  </a:lnTo>
                  <a:lnTo>
                    <a:pt x="10" y="101"/>
                  </a:lnTo>
                  <a:lnTo>
                    <a:pt x="10" y="100"/>
                  </a:lnTo>
                  <a:lnTo>
                    <a:pt x="10" y="99"/>
                  </a:lnTo>
                  <a:lnTo>
                    <a:pt x="7" y="100"/>
                  </a:lnTo>
                  <a:lnTo>
                    <a:pt x="6" y="99"/>
                  </a:lnTo>
                  <a:lnTo>
                    <a:pt x="4" y="99"/>
                  </a:lnTo>
                  <a:lnTo>
                    <a:pt x="3" y="100"/>
                  </a:lnTo>
                  <a:lnTo>
                    <a:pt x="2" y="100"/>
                  </a:lnTo>
                  <a:lnTo>
                    <a:pt x="2" y="97"/>
                  </a:lnTo>
                  <a:lnTo>
                    <a:pt x="2" y="95"/>
                  </a:lnTo>
                  <a:lnTo>
                    <a:pt x="0" y="94"/>
                  </a:lnTo>
                  <a:lnTo>
                    <a:pt x="3" y="94"/>
                  </a:lnTo>
                  <a:lnTo>
                    <a:pt x="4" y="94"/>
                  </a:lnTo>
                  <a:lnTo>
                    <a:pt x="4" y="95"/>
                  </a:lnTo>
                  <a:lnTo>
                    <a:pt x="6" y="94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8" y="91"/>
                  </a:lnTo>
                  <a:lnTo>
                    <a:pt x="13" y="87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6" y="83"/>
                  </a:lnTo>
                  <a:lnTo>
                    <a:pt x="17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5" y="83"/>
                  </a:lnTo>
                  <a:lnTo>
                    <a:pt x="13" y="83"/>
                  </a:lnTo>
                  <a:lnTo>
                    <a:pt x="12" y="80"/>
                  </a:lnTo>
                  <a:lnTo>
                    <a:pt x="12" y="79"/>
                  </a:lnTo>
                  <a:lnTo>
                    <a:pt x="13" y="76"/>
                  </a:lnTo>
                  <a:lnTo>
                    <a:pt x="15" y="74"/>
                  </a:lnTo>
                  <a:lnTo>
                    <a:pt x="17" y="69"/>
                  </a:lnTo>
                  <a:lnTo>
                    <a:pt x="19" y="69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21" y="66"/>
                  </a:lnTo>
                  <a:lnTo>
                    <a:pt x="21" y="63"/>
                  </a:lnTo>
                  <a:lnTo>
                    <a:pt x="21" y="62"/>
                  </a:lnTo>
                  <a:lnTo>
                    <a:pt x="20" y="62"/>
                  </a:lnTo>
                  <a:lnTo>
                    <a:pt x="20" y="61"/>
                  </a:lnTo>
                  <a:lnTo>
                    <a:pt x="21" y="59"/>
                  </a:lnTo>
                  <a:lnTo>
                    <a:pt x="21" y="57"/>
                  </a:lnTo>
                  <a:lnTo>
                    <a:pt x="21" y="55"/>
                  </a:lnTo>
                  <a:lnTo>
                    <a:pt x="20" y="53"/>
                  </a:lnTo>
                  <a:lnTo>
                    <a:pt x="19" y="50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5" y="42"/>
                  </a:lnTo>
                  <a:lnTo>
                    <a:pt x="15" y="40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11" y="34"/>
                  </a:lnTo>
                  <a:lnTo>
                    <a:pt x="10" y="33"/>
                  </a:lnTo>
                  <a:lnTo>
                    <a:pt x="8" y="33"/>
                  </a:lnTo>
                  <a:lnTo>
                    <a:pt x="8" y="32"/>
                  </a:lnTo>
                  <a:lnTo>
                    <a:pt x="7" y="32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7" y="30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7" y="25"/>
                  </a:lnTo>
                  <a:lnTo>
                    <a:pt x="8" y="24"/>
                  </a:lnTo>
                  <a:lnTo>
                    <a:pt x="10" y="24"/>
                  </a:lnTo>
                  <a:lnTo>
                    <a:pt x="11" y="22"/>
                  </a:lnTo>
                  <a:lnTo>
                    <a:pt x="12" y="22"/>
                  </a:lnTo>
                  <a:lnTo>
                    <a:pt x="15" y="22"/>
                  </a:lnTo>
                  <a:lnTo>
                    <a:pt x="16" y="22"/>
                  </a:lnTo>
                  <a:lnTo>
                    <a:pt x="17" y="22"/>
                  </a:lnTo>
                  <a:lnTo>
                    <a:pt x="19" y="22"/>
                  </a:lnTo>
                  <a:lnTo>
                    <a:pt x="17" y="21"/>
                  </a:lnTo>
                  <a:lnTo>
                    <a:pt x="15" y="20"/>
                  </a:lnTo>
                  <a:lnTo>
                    <a:pt x="15" y="18"/>
                  </a:lnTo>
                  <a:lnTo>
                    <a:pt x="16" y="18"/>
                  </a:lnTo>
                  <a:lnTo>
                    <a:pt x="19" y="18"/>
                  </a:lnTo>
                  <a:lnTo>
                    <a:pt x="20" y="20"/>
                  </a:lnTo>
                  <a:lnTo>
                    <a:pt x="23" y="21"/>
                  </a:lnTo>
                  <a:lnTo>
                    <a:pt x="23" y="21"/>
                  </a:lnTo>
                  <a:lnTo>
                    <a:pt x="24" y="21"/>
                  </a:lnTo>
                  <a:lnTo>
                    <a:pt x="24" y="22"/>
                  </a:lnTo>
                  <a:lnTo>
                    <a:pt x="27" y="22"/>
                  </a:lnTo>
                  <a:lnTo>
                    <a:pt x="28" y="24"/>
                  </a:lnTo>
                  <a:lnTo>
                    <a:pt x="28" y="25"/>
                  </a:lnTo>
                  <a:lnTo>
                    <a:pt x="31" y="24"/>
                  </a:lnTo>
                  <a:lnTo>
                    <a:pt x="29" y="21"/>
                  </a:lnTo>
                  <a:lnTo>
                    <a:pt x="33" y="22"/>
                  </a:lnTo>
                  <a:lnTo>
                    <a:pt x="35" y="22"/>
                  </a:lnTo>
                  <a:lnTo>
                    <a:pt x="36" y="22"/>
                  </a:lnTo>
                  <a:lnTo>
                    <a:pt x="38" y="20"/>
                  </a:lnTo>
                  <a:lnTo>
                    <a:pt x="44" y="17"/>
                  </a:lnTo>
                  <a:lnTo>
                    <a:pt x="49" y="17"/>
                  </a:lnTo>
                  <a:lnTo>
                    <a:pt x="50" y="17"/>
                  </a:lnTo>
                  <a:lnTo>
                    <a:pt x="52" y="15"/>
                  </a:lnTo>
                  <a:lnTo>
                    <a:pt x="53" y="13"/>
                  </a:lnTo>
                  <a:lnTo>
                    <a:pt x="54" y="12"/>
                  </a:lnTo>
                  <a:lnTo>
                    <a:pt x="54" y="11"/>
                  </a:lnTo>
                  <a:lnTo>
                    <a:pt x="54" y="9"/>
                  </a:lnTo>
                  <a:lnTo>
                    <a:pt x="53" y="8"/>
                  </a:lnTo>
                  <a:lnTo>
                    <a:pt x="49" y="5"/>
                  </a:lnTo>
                  <a:lnTo>
                    <a:pt x="48" y="5"/>
                  </a:lnTo>
                  <a:lnTo>
                    <a:pt x="46" y="5"/>
                  </a:lnTo>
                  <a:lnTo>
                    <a:pt x="46" y="4"/>
                  </a:lnTo>
                  <a:lnTo>
                    <a:pt x="48" y="3"/>
                  </a:lnTo>
                  <a:lnTo>
                    <a:pt x="49" y="1"/>
                  </a:lnTo>
                  <a:lnTo>
                    <a:pt x="50" y="0"/>
                  </a:lnTo>
                  <a:lnTo>
                    <a:pt x="494" y="0"/>
                  </a:lnTo>
                  <a:lnTo>
                    <a:pt x="495" y="1"/>
                  </a:lnTo>
                  <a:lnTo>
                    <a:pt x="494" y="3"/>
                  </a:lnTo>
                  <a:lnTo>
                    <a:pt x="494" y="4"/>
                  </a:lnTo>
                  <a:lnTo>
                    <a:pt x="493" y="5"/>
                  </a:lnTo>
                  <a:lnTo>
                    <a:pt x="491" y="8"/>
                  </a:lnTo>
                  <a:lnTo>
                    <a:pt x="491" y="9"/>
                  </a:lnTo>
                  <a:lnTo>
                    <a:pt x="491" y="15"/>
                  </a:lnTo>
                  <a:lnTo>
                    <a:pt x="491" y="16"/>
                  </a:lnTo>
                  <a:lnTo>
                    <a:pt x="490" y="18"/>
                  </a:lnTo>
                  <a:lnTo>
                    <a:pt x="489" y="20"/>
                  </a:lnTo>
                  <a:lnTo>
                    <a:pt x="486" y="22"/>
                  </a:lnTo>
                  <a:lnTo>
                    <a:pt x="485" y="25"/>
                  </a:lnTo>
                  <a:lnTo>
                    <a:pt x="485" y="26"/>
                  </a:lnTo>
                  <a:lnTo>
                    <a:pt x="486" y="28"/>
                  </a:lnTo>
                  <a:lnTo>
                    <a:pt x="487" y="29"/>
                  </a:lnTo>
                  <a:lnTo>
                    <a:pt x="487" y="30"/>
                  </a:lnTo>
                  <a:lnTo>
                    <a:pt x="487" y="30"/>
                  </a:lnTo>
                  <a:lnTo>
                    <a:pt x="489" y="33"/>
                  </a:lnTo>
                  <a:lnTo>
                    <a:pt x="490" y="34"/>
                  </a:lnTo>
                  <a:lnTo>
                    <a:pt x="493" y="37"/>
                  </a:lnTo>
                  <a:lnTo>
                    <a:pt x="494" y="38"/>
                  </a:lnTo>
                  <a:lnTo>
                    <a:pt x="494" y="41"/>
                  </a:lnTo>
                  <a:lnTo>
                    <a:pt x="494" y="43"/>
                  </a:lnTo>
                  <a:lnTo>
                    <a:pt x="494" y="45"/>
                  </a:lnTo>
                  <a:lnTo>
                    <a:pt x="493" y="47"/>
                  </a:lnTo>
                  <a:lnTo>
                    <a:pt x="491" y="49"/>
                  </a:lnTo>
                  <a:lnTo>
                    <a:pt x="491" y="50"/>
                  </a:lnTo>
                  <a:lnTo>
                    <a:pt x="493" y="50"/>
                  </a:lnTo>
                  <a:lnTo>
                    <a:pt x="494" y="51"/>
                  </a:lnTo>
                  <a:lnTo>
                    <a:pt x="497" y="53"/>
                  </a:lnTo>
                  <a:lnTo>
                    <a:pt x="497" y="54"/>
                  </a:lnTo>
                  <a:lnTo>
                    <a:pt x="498" y="55"/>
                  </a:lnTo>
                  <a:lnTo>
                    <a:pt x="501" y="55"/>
                  </a:lnTo>
                  <a:lnTo>
                    <a:pt x="502" y="57"/>
                  </a:lnTo>
                  <a:lnTo>
                    <a:pt x="503" y="57"/>
                  </a:lnTo>
                  <a:lnTo>
                    <a:pt x="505" y="58"/>
                  </a:lnTo>
                  <a:lnTo>
                    <a:pt x="505" y="59"/>
                  </a:lnTo>
                  <a:lnTo>
                    <a:pt x="505" y="61"/>
                  </a:lnTo>
                  <a:lnTo>
                    <a:pt x="505" y="62"/>
                  </a:lnTo>
                  <a:lnTo>
                    <a:pt x="505" y="66"/>
                  </a:lnTo>
                  <a:lnTo>
                    <a:pt x="506" y="67"/>
                  </a:lnTo>
                  <a:lnTo>
                    <a:pt x="506" y="69"/>
                  </a:lnTo>
                  <a:lnTo>
                    <a:pt x="507" y="70"/>
                  </a:lnTo>
                  <a:lnTo>
                    <a:pt x="508" y="71"/>
                  </a:lnTo>
                  <a:lnTo>
                    <a:pt x="508" y="74"/>
                  </a:lnTo>
                  <a:lnTo>
                    <a:pt x="508" y="76"/>
                  </a:lnTo>
                  <a:lnTo>
                    <a:pt x="508" y="79"/>
                  </a:lnTo>
                  <a:lnTo>
                    <a:pt x="507" y="80"/>
                  </a:lnTo>
                  <a:lnTo>
                    <a:pt x="507" y="83"/>
                  </a:lnTo>
                  <a:lnTo>
                    <a:pt x="507" y="86"/>
                  </a:lnTo>
                  <a:lnTo>
                    <a:pt x="506" y="87"/>
                  </a:lnTo>
                  <a:lnTo>
                    <a:pt x="506" y="88"/>
                  </a:lnTo>
                  <a:lnTo>
                    <a:pt x="505" y="90"/>
                  </a:lnTo>
                  <a:lnTo>
                    <a:pt x="505" y="91"/>
                  </a:lnTo>
                  <a:lnTo>
                    <a:pt x="505" y="92"/>
                  </a:lnTo>
                  <a:lnTo>
                    <a:pt x="502" y="97"/>
                  </a:lnTo>
                  <a:lnTo>
                    <a:pt x="499" y="104"/>
                  </a:lnTo>
                  <a:lnTo>
                    <a:pt x="498" y="107"/>
                  </a:lnTo>
                  <a:lnTo>
                    <a:pt x="497" y="108"/>
                  </a:lnTo>
                  <a:lnTo>
                    <a:pt x="497" y="10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9" name="Freeform 123">
              <a:extLst>
                <a:ext uri="{FF2B5EF4-FFF2-40B4-BE49-F238E27FC236}">
                  <a16:creationId xmlns:a16="http://schemas.microsoft.com/office/drawing/2014/main" id="{A0489C51-A6CD-BB78-5D3F-0E9E841D7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523" y="1167628"/>
              <a:ext cx="55730" cy="76783"/>
            </a:xfrm>
            <a:custGeom>
              <a:avLst/>
              <a:gdLst>
                <a:gd name="T0" fmla="*/ 23 w 45"/>
                <a:gd name="T1" fmla="*/ 7 h 62"/>
                <a:gd name="T2" fmla="*/ 23 w 45"/>
                <a:gd name="T3" fmla="*/ 9 h 62"/>
                <a:gd name="T4" fmla="*/ 24 w 45"/>
                <a:gd name="T5" fmla="*/ 12 h 62"/>
                <a:gd name="T6" fmla="*/ 24 w 45"/>
                <a:gd name="T7" fmla="*/ 16 h 62"/>
                <a:gd name="T8" fmla="*/ 27 w 45"/>
                <a:gd name="T9" fmla="*/ 18 h 62"/>
                <a:gd name="T10" fmla="*/ 31 w 45"/>
                <a:gd name="T11" fmla="*/ 25 h 62"/>
                <a:gd name="T12" fmla="*/ 33 w 45"/>
                <a:gd name="T13" fmla="*/ 28 h 62"/>
                <a:gd name="T14" fmla="*/ 36 w 45"/>
                <a:gd name="T15" fmla="*/ 29 h 62"/>
                <a:gd name="T16" fmla="*/ 40 w 45"/>
                <a:gd name="T17" fmla="*/ 32 h 62"/>
                <a:gd name="T18" fmla="*/ 45 w 45"/>
                <a:gd name="T19" fmla="*/ 32 h 62"/>
                <a:gd name="T20" fmla="*/ 45 w 45"/>
                <a:gd name="T21" fmla="*/ 35 h 62"/>
                <a:gd name="T22" fmla="*/ 44 w 45"/>
                <a:gd name="T23" fmla="*/ 38 h 62"/>
                <a:gd name="T24" fmla="*/ 44 w 45"/>
                <a:gd name="T25" fmla="*/ 39 h 62"/>
                <a:gd name="T26" fmla="*/ 39 w 45"/>
                <a:gd name="T27" fmla="*/ 45 h 62"/>
                <a:gd name="T28" fmla="*/ 40 w 45"/>
                <a:gd name="T29" fmla="*/ 47 h 62"/>
                <a:gd name="T30" fmla="*/ 36 w 45"/>
                <a:gd name="T31" fmla="*/ 50 h 62"/>
                <a:gd name="T32" fmla="*/ 36 w 45"/>
                <a:gd name="T33" fmla="*/ 55 h 62"/>
                <a:gd name="T34" fmla="*/ 35 w 45"/>
                <a:gd name="T35" fmla="*/ 61 h 62"/>
                <a:gd name="T36" fmla="*/ 31 w 45"/>
                <a:gd name="T37" fmla="*/ 58 h 62"/>
                <a:gd name="T38" fmla="*/ 24 w 45"/>
                <a:gd name="T39" fmla="*/ 58 h 62"/>
                <a:gd name="T40" fmla="*/ 23 w 45"/>
                <a:gd name="T41" fmla="*/ 61 h 62"/>
                <a:gd name="T42" fmla="*/ 15 w 45"/>
                <a:gd name="T43" fmla="*/ 62 h 62"/>
                <a:gd name="T44" fmla="*/ 10 w 45"/>
                <a:gd name="T45" fmla="*/ 58 h 62"/>
                <a:gd name="T46" fmla="*/ 6 w 45"/>
                <a:gd name="T47" fmla="*/ 54 h 62"/>
                <a:gd name="T48" fmla="*/ 8 w 45"/>
                <a:gd name="T49" fmla="*/ 50 h 62"/>
                <a:gd name="T50" fmla="*/ 10 w 45"/>
                <a:gd name="T51" fmla="*/ 47 h 62"/>
                <a:gd name="T52" fmla="*/ 10 w 45"/>
                <a:gd name="T53" fmla="*/ 43 h 62"/>
                <a:gd name="T54" fmla="*/ 8 w 45"/>
                <a:gd name="T55" fmla="*/ 41 h 62"/>
                <a:gd name="T56" fmla="*/ 8 w 45"/>
                <a:gd name="T57" fmla="*/ 39 h 62"/>
                <a:gd name="T58" fmla="*/ 6 w 45"/>
                <a:gd name="T59" fmla="*/ 37 h 62"/>
                <a:gd name="T60" fmla="*/ 3 w 45"/>
                <a:gd name="T61" fmla="*/ 33 h 62"/>
                <a:gd name="T62" fmla="*/ 2 w 45"/>
                <a:gd name="T63" fmla="*/ 30 h 62"/>
                <a:gd name="T64" fmla="*/ 2 w 45"/>
                <a:gd name="T65" fmla="*/ 26 h 62"/>
                <a:gd name="T66" fmla="*/ 0 w 45"/>
                <a:gd name="T67" fmla="*/ 25 h 62"/>
                <a:gd name="T68" fmla="*/ 3 w 45"/>
                <a:gd name="T69" fmla="*/ 18 h 62"/>
                <a:gd name="T70" fmla="*/ 6 w 45"/>
                <a:gd name="T71" fmla="*/ 18 h 62"/>
                <a:gd name="T72" fmla="*/ 6 w 45"/>
                <a:gd name="T73" fmla="*/ 16 h 62"/>
                <a:gd name="T74" fmla="*/ 8 w 45"/>
                <a:gd name="T75" fmla="*/ 13 h 62"/>
                <a:gd name="T76" fmla="*/ 10 w 45"/>
                <a:gd name="T77" fmla="*/ 9 h 62"/>
                <a:gd name="T78" fmla="*/ 11 w 45"/>
                <a:gd name="T79" fmla="*/ 5 h 62"/>
                <a:gd name="T80" fmla="*/ 15 w 45"/>
                <a:gd name="T81" fmla="*/ 1 h 62"/>
                <a:gd name="T82" fmla="*/ 18 w 45"/>
                <a:gd name="T83" fmla="*/ 0 h 62"/>
                <a:gd name="T84" fmla="*/ 20 w 45"/>
                <a:gd name="T85" fmla="*/ 1 h 62"/>
                <a:gd name="T86" fmla="*/ 23 w 45"/>
                <a:gd name="T87" fmla="*/ 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5" h="62">
                  <a:moveTo>
                    <a:pt x="24" y="4"/>
                  </a:moveTo>
                  <a:lnTo>
                    <a:pt x="24" y="5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4" y="9"/>
                  </a:lnTo>
                  <a:lnTo>
                    <a:pt x="23" y="9"/>
                  </a:lnTo>
                  <a:lnTo>
                    <a:pt x="23" y="10"/>
                  </a:lnTo>
                  <a:lnTo>
                    <a:pt x="24" y="10"/>
                  </a:lnTo>
                  <a:lnTo>
                    <a:pt x="24" y="12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4" y="16"/>
                  </a:lnTo>
                  <a:lnTo>
                    <a:pt x="25" y="17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8" y="20"/>
                  </a:lnTo>
                  <a:lnTo>
                    <a:pt x="31" y="24"/>
                  </a:lnTo>
                  <a:lnTo>
                    <a:pt x="31" y="25"/>
                  </a:lnTo>
                  <a:lnTo>
                    <a:pt x="32" y="26"/>
                  </a:lnTo>
                  <a:lnTo>
                    <a:pt x="33" y="26"/>
                  </a:lnTo>
                  <a:lnTo>
                    <a:pt x="33" y="28"/>
                  </a:lnTo>
                  <a:lnTo>
                    <a:pt x="33" y="29"/>
                  </a:lnTo>
                  <a:lnTo>
                    <a:pt x="35" y="28"/>
                  </a:lnTo>
                  <a:lnTo>
                    <a:pt x="36" y="29"/>
                  </a:lnTo>
                  <a:lnTo>
                    <a:pt x="37" y="30"/>
                  </a:lnTo>
                  <a:lnTo>
                    <a:pt x="39" y="32"/>
                  </a:lnTo>
                  <a:lnTo>
                    <a:pt x="40" y="32"/>
                  </a:lnTo>
                  <a:lnTo>
                    <a:pt x="43" y="32"/>
                  </a:lnTo>
                  <a:lnTo>
                    <a:pt x="44" y="32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4" y="35"/>
                  </a:lnTo>
                  <a:lnTo>
                    <a:pt x="45" y="35"/>
                  </a:lnTo>
                  <a:lnTo>
                    <a:pt x="45" y="37"/>
                  </a:lnTo>
                  <a:lnTo>
                    <a:pt x="44" y="37"/>
                  </a:lnTo>
                  <a:lnTo>
                    <a:pt x="44" y="38"/>
                  </a:lnTo>
                  <a:lnTo>
                    <a:pt x="44" y="39"/>
                  </a:lnTo>
                  <a:lnTo>
                    <a:pt x="45" y="39"/>
                  </a:lnTo>
                  <a:lnTo>
                    <a:pt x="44" y="39"/>
                  </a:lnTo>
                  <a:lnTo>
                    <a:pt x="44" y="41"/>
                  </a:lnTo>
                  <a:lnTo>
                    <a:pt x="40" y="43"/>
                  </a:lnTo>
                  <a:lnTo>
                    <a:pt x="39" y="45"/>
                  </a:lnTo>
                  <a:lnTo>
                    <a:pt x="40" y="45"/>
                  </a:lnTo>
                  <a:lnTo>
                    <a:pt x="40" y="46"/>
                  </a:lnTo>
                  <a:lnTo>
                    <a:pt x="40" y="47"/>
                  </a:lnTo>
                  <a:lnTo>
                    <a:pt x="39" y="49"/>
                  </a:lnTo>
                  <a:lnTo>
                    <a:pt x="37" y="50"/>
                  </a:lnTo>
                  <a:lnTo>
                    <a:pt x="36" y="50"/>
                  </a:lnTo>
                  <a:lnTo>
                    <a:pt x="36" y="51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6" y="58"/>
                  </a:lnTo>
                  <a:lnTo>
                    <a:pt x="36" y="61"/>
                  </a:lnTo>
                  <a:lnTo>
                    <a:pt x="35" y="61"/>
                  </a:lnTo>
                  <a:lnTo>
                    <a:pt x="33" y="61"/>
                  </a:lnTo>
                  <a:lnTo>
                    <a:pt x="31" y="58"/>
                  </a:lnTo>
                  <a:lnTo>
                    <a:pt x="31" y="58"/>
                  </a:lnTo>
                  <a:lnTo>
                    <a:pt x="28" y="57"/>
                  </a:lnTo>
                  <a:lnTo>
                    <a:pt x="25" y="58"/>
                  </a:lnTo>
                  <a:lnTo>
                    <a:pt x="24" y="58"/>
                  </a:lnTo>
                  <a:lnTo>
                    <a:pt x="24" y="59"/>
                  </a:lnTo>
                  <a:lnTo>
                    <a:pt x="23" y="59"/>
                  </a:lnTo>
                  <a:lnTo>
                    <a:pt x="23" y="61"/>
                  </a:lnTo>
                  <a:lnTo>
                    <a:pt x="21" y="62"/>
                  </a:lnTo>
                  <a:lnTo>
                    <a:pt x="16" y="62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4" y="59"/>
                  </a:lnTo>
                  <a:lnTo>
                    <a:pt x="10" y="58"/>
                  </a:lnTo>
                  <a:lnTo>
                    <a:pt x="8" y="57"/>
                  </a:lnTo>
                  <a:lnTo>
                    <a:pt x="7" y="57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8" y="51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8" y="50"/>
                  </a:lnTo>
                  <a:lnTo>
                    <a:pt x="10" y="47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8" y="41"/>
                  </a:lnTo>
                  <a:lnTo>
                    <a:pt x="10" y="41"/>
                  </a:lnTo>
                  <a:lnTo>
                    <a:pt x="10" y="39"/>
                  </a:lnTo>
                  <a:lnTo>
                    <a:pt x="8" y="39"/>
                  </a:lnTo>
                  <a:lnTo>
                    <a:pt x="7" y="39"/>
                  </a:lnTo>
                  <a:lnTo>
                    <a:pt x="6" y="38"/>
                  </a:lnTo>
                  <a:lnTo>
                    <a:pt x="6" y="37"/>
                  </a:lnTo>
                  <a:lnTo>
                    <a:pt x="4" y="34"/>
                  </a:lnTo>
                  <a:lnTo>
                    <a:pt x="4" y="33"/>
                  </a:lnTo>
                  <a:lnTo>
                    <a:pt x="3" y="33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0" y="25"/>
                  </a:lnTo>
                  <a:lnTo>
                    <a:pt x="2" y="24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6" y="18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8" y="13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3" y="3"/>
                  </a:lnTo>
                  <a:lnTo>
                    <a:pt x="23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0" name="Freeform 124">
              <a:extLst>
                <a:ext uri="{FF2B5EF4-FFF2-40B4-BE49-F238E27FC236}">
                  <a16:creationId xmlns:a16="http://schemas.microsoft.com/office/drawing/2014/main" id="{0B6FA78A-1550-8C6F-D243-0AC7A0FF20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90381" y="3306402"/>
              <a:ext cx="331900" cy="258833"/>
            </a:xfrm>
            <a:custGeom>
              <a:avLst/>
              <a:gdLst>
                <a:gd name="T0" fmla="*/ 127 w 268"/>
                <a:gd name="T1" fmla="*/ 117 h 209"/>
                <a:gd name="T2" fmla="*/ 115 w 268"/>
                <a:gd name="T3" fmla="*/ 117 h 209"/>
                <a:gd name="T4" fmla="*/ 121 w 268"/>
                <a:gd name="T5" fmla="*/ 112 h 209"/>
                <a:gd name="T6" fmla="*/ 145 w 268"/>
                <a:gd name="T7" fmla="*/ 110 h 209"/>
                <a:gd name="T8" fmla="*/ 145 w 268"/>
                <a:gd name="T9" fmla="*/ 109 h 209"/>
                <a:gd name="T10" fmla="*/ 148 w 268"/>
                <a:gd name="T11" fmla="*/ 105 h 209"/>
                <a:gd name="T12" fmla="*/ 54 w 268"/>
                <a:gd name="T13" fmla="*/ 108 h 209"/>
                <a:gd name="T14" fmla="*/ 58 w 268"/>
                <a:gd name="T15" fmla="*/ 110 h 209"/>
                <a:gd name="T16" fmla="*/ 153 w 268"/>
                <a:gd name="T17" fmla="*/ 104 h 209"/>
                <a:gd name="T18" fmla="*/ 92 w 268"/>
                <a:gd name="T19" fmla="*/ 109 h 209"/>
                <a:gd name="T20" fmla="*/ 99 w 268"/>
                <a:gd name="T21" fmla="*/ 106 h 209"/>
                <a:gd name="T22" fmla="*/ 158 w 268"/>
                <a:gd name="T23" fmla="*/ 100 h 209"/>
                <a:gd name="T24" fmla="*/ 161 w 268"/>
                <a:gd name="T25" fmla="*/ 98 h 209"/>
                <a:gd name="T26" fmla="*/ 44 w 268"/>
                <a:gd name="T27" fmla="*/ 96 h 209"/>
                <a:gd name="T28" fmla="*/ 254 w 268"/>
                <a:gd name="T29" fmla="*/ 14 h 209"/>
                <a:gd name="T30" fmla="*/ 257 w 268"/>
                <a:gd name="T31" fmla="*/ 26 h 209"/>
                <a:gd name="T32" fmla="*/ 266 w 268"/>
                <a:gd name="T33" fmla="*/ 39 h 209"/>
                <a:gd name="T34" fmla="*/ 266 w 268"/>
                <a:gd name="T35" fmla="*/ 62 h 209"/>
                <a:gd name="T36" fmla="*/ 258 w 268"/>
                <a:gd name="T37" fmla="*/ 75 h 209"/>
                <a:gd name="T38" fmla="*/ 245 w 268"/>
                <a:gd name="T39" fmla="*/ 76 h 209"/>
                <a:gd name="T40" fmla="*/ 244 w 268"/>
                <a:gd name="T41" fmla="*/ 67 h 209"/>
                <a:gd name="T42" fmla="*/ 235 w 268"/>
                <a:gd name="T43" fmla="*/ 84 h 209"/>
                <a:gd name="T44" fmla="*/ 233 w 268"/>
                <a:gd name="T45" fmla="*/ 100 h 209"/>
                <a:gd name="T46" fmla="*/ 237 w 268"/>
                <a:gd name="T47" fmla="*/ 113 h 209"/>
                <a:gd name="T48" fmla="*/ 232 w 268"/>
                <a:gd name="T49" fmla="*/ 125 h 209"/>
                <a:gd name="T50" fmla="*/ 215 w 268"/>
                <a:gd name="T51" fmla="*/ 130 h 209"/>
                <a:gd name="T52" fmla="*/ 214 w 268"/>
                <a:gd name="T53" fmla="*/ 155 h 209"/>
                <a:gd name="T54" fmla="*/ 202 w 268"/>
                <a:gd name="T55" fmla="*/ 204 h 209"/>
                <a:gd name="T56" fmla="*/ 135 w 268"/>
                <a:gd name="T57" fmla="*/ 201 h 209"/>
                <a:gd name="T58" fmla="*/ 57 w 268"/>
                <a:gd name="T59" fmla="*/ 192 h 209"/>
                <a:gd name="T60" fmla="*/ 31 w 268"/>
                <a:gd name="T61" fmla="*/ 160 h 209"/>
                <a:gd name="T62" fmla="*/ 2 w 268"/>
                <a:gd name="T63" fmla="*/ 122 h 209"/>
                <a:gd name="T64" fmla="*/ 3 w 268"/>
                <a:gd name="T65" fmla="*/ 104 h 209"/>
                <a:gd name="T66" fmla="*/ 8 w 268"/>
                <a:gd name="T67" fmla="*/ 113 h 209"/>
                <a:gd name="T68" fmla="*/ 13 w 268"/>
                <a:gd name="T69" fmla="*/ 121 h 209"/>
                <a:gd name="T70" fmla="*/ 20 w 268"/>
                <a:gd name="T71" fmla="*/ 127 h 209"/>
                <a:gd name="T72" fmla="*/ 36 w 268"/>
                <a:gd name="T73" fmla="*/ 129 h 209"/>
                <a:gd name="T74" fmla="*/ 46 w 268"/>
                <a:gd name="T75" fmla="*/ 123 h 209"/>
                <a:gd name="T76" fmla="*/ 56 w 268"/>
                <a:gd name="T77" fmla="*/ 117 h 209"/>
                <a:gd name="T78" fmla="*/ 65 w 268"/>
                <a:gd name="T79" fmla="*/ 117 h 209"/>
                <a:gd name="T80" fmla="*/ 79 w 268"/>
                <a:gd name="T81" fmla="*/ 117 h 209"/>
                <a:gd name="T82" fmla="*/ 87 w 268"/>
                <a:gd name="T83" fmla="*/ 118 h 209"/>
                <a:gd name="T84" fmla="*/ 104 w 268"/>
                <a:gd name="T85" fmla="*/ 119 h 209"/>
                <a:gd name="T86" fmla="*/ 115 w 268"/>
                <a:gd name="T87" fmla="*/ 123 h 209"/>
                <a:gd name="T88" fmla="*/ 137 w 268"/>
                <a:gd name="T89" fmla="*/ 119 h 209"/>
                <a:gd name="T90" fmla="*/ 152 w 268"/>
                <a:gd name="T91" fmla="*/ 110 h 209"/>
                <a:gd name="T92" fmla="*/ 164 w 268"/>
                <a:gd name="T93" fmla="*/ 100 h 209"/>
                <a:gd name="T94" fmla="*/ 166 w 268"/>
                <a:gd name="T95" fmla="*/ 97 h 209"/>
                <a:gd name="T96" fmla="*/ 162 w 268"/>
                <a:gd name="T97" fmla="*/ 93 h 209"/>
                <a:gd name="T98" fmla="*/ 169 w 268"/>
                <a:gd name="T99" fmla="*/ 89 h 209"/>
                <a:gd name="T100" fmla="*/ 173 w 268"/>
                <a:gd name="T101" fmla="*/ 79 h 209"/>
                <a:gd name="T102" fmla="*/ 189 w 268"/>
                <a:gd name="T103" fmla="*/ 67 h 209"/>
                <a:gd name="T104" fmla="*/ 204 w 268"/>
                <a:gd name="T105" fmla="*/ 50 h 209"/>
                <a:gd name="T106" fmla="*/ 207 w 268"/>
                <a:gd name="T107" fmla="*/ 47 h 209"/>
                <a:gd name="T108" fmla="*/ 216 w 268"/>
                <a:gd name="T109" fmla="*/ 39 h 209"/>
                <a:gd name="T110" fmla="*/ 221 w 268"/>
                <a:gd name="T111" fmla="*/ 31 h 209"/>
                <a:gd name="T112" fmla="*/ 228 w 268"/>
                <a:gd name="T113" fmla="*/ 27 h 209"/>
                <a:gd name="T114" fmla="*/ 243 w 268"/>
                <a:gd name="T115" fmla="*/ 15 h 209"/>
                <a:gd name="T116" fmla="*/ 248 w 268"/>
                <a:gd name="T117" fmla="*/ 9 h 209"/>
                <a:gd name="T118" fmla="*/ 256 w 268"/>
                <a:gd name="T119" fmla="*/ 2 h 209"/>
                <a:gd name="T120" fmla="*/ 258 w 268"/>
                <a:gd name="T121" fmla="*/ 52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8" h="209">
                  <a:moveTo>
                    <a:pt x="128" y="112"/>
                  </a:moveTo>
                  <a:lnTo>
                    <a:pt x="129" y="113"/>
                  </a:lnTo>
                  <a:lnTo>
                    <a:pt x="131" y="113"/>
                  </a:lnTo>
                  <a:lnTo>
                    <a:pt x="132" y="113"/>
                  </a:lnTo>
                  <a:lnTo>
                    <a:pt x="133" y="114"/>
                  </a:lnTo>
                  <a:lnTo>
                    <a:pt x="133" y="116"/>
                  </a:lnTo>
                  <a:lnTo>
                    <a:pt x="132" y="117"/>
                  </a:lnTo>
                  <a:lnTo>
                    <a:pt x="131" y="118"/>
                  </a:lnTo>
                  <a:lnTo>
                    <a:pt x="129" y="118"/>
                  </a:lnTo>
                  <a:lnTo>
                    <a:pt x="127" y="117"/>
                  </a:lnTo>
                  <a:lnTo>
                    <a:pt x="127" y="116"/>
                  </a:lnTo>
                  <a:lnTo>
                    <a:pt x="125" y="116"/>
                  </a:lnTo>
                  <a:lnTo>
                    <a:pt x="125" y="117"/>
                  </a:lnTo>
                  <a:lnTo>
                    <a:pt x="124" y="118"/>
                  </a:lnTo>
                  <a:lnTo>
                    <a:pt x="123" y="118"/>
                  </a:lnTo>
                  <a:lnTo>
                    <a:pt x="120" y="118"/>
                  </a:lnTo>
                  <a:lnTo>
                    <a:pt x="119" y="117"/>
                  </a:lnTo>
                  <a:lnTo>
                    <a:pt x="117" y="117"/>
                  </a:lnTo>
                  <a:lnTo>
                    <a:pt x="116" y="117"/>
                  </a:lnTo>
                  <a:lnTo>
                    <a:pt x="115" y="117"/>
                  </a:lnTo>
                  <a:lnTo>
                    <a:pt x="114" y="117"/>
                  </a:lnTo>
                  <a:lnTo>
                    <a:pt x="114" y="116"/>
                  </a:lnTo>
                  <a:lnTo>
                    <a:pt x="115" y="116"/>
                  </a:lnTo>
                  <a:lnTo>
                    <a:pt x="115" y="114"/>
                  </a:lnTo>
                  <a:lnTo>
                    <a:pt x="116" y="114"/>
                  </a:lnTo>
                  <a:lnTo>
                    <a:pt x="117" y="114"/>
                  </a:lnTo>
                  <a:lnTo>
                    <a:pt x="119" y="113"/>
                  </a:lnTo>
                  <a:lnTo>
                    <a:pt x="119" y="112"/>
                  </a:lnTo>
                  <a:lnTo>
                    <a:pt x="120" y="112"/>
                  </a:lnTo>
                  <a:lnTo>
                    <a:pt x="121" y="112"/>
                  </a:lnTo>
                  <a:lnTo>
                    <a:pt x="123" y="113"/>
                  </a:lnTo>
                  <a:lnTo>
                    <a:pt x="123" y="112"/>
                  </a:lnTo>
                  <a:lnTo>
                    <a:pt x="124" y="112"/>
                  </a:lnTo>
                  <a:lnTo>
                    <a:pt x="125" y="110"/>
                  </a:lnTo>
                  <a:lnTo>
                    <a:pt x="127" y="110"/>
                  </a:lnTo>
                  <a:lnTo>
                    <a:pt x="127" y="109"/>
                  </a:lnTo>
                  <a:lnTo>
                    <a:pt x="127" y="110"/>
                  </a:lnTo>
                  <a:lnTo>
                    <a:pt x="127" y="112"/>
                  </a:lnTo>
                  <a:lnTo>
                    <a:pt x="128" y="112"/>
                  </a:lnTo>
                  <a:close/>
                  <a:moveTo>
                    <a:pt x="145" y="110"/>
                  </a:moveTo>
                  <a:lnTo>
                    <a:pt x="145" y="113"/>
                  </a:lnTo>
                  <a:lnTo>
                    <a:pt x="145" y="112"/>
                  </a:lnTo>
                  <a:lnTo>
                    <a:pt x="144" y="110"/>
                  </a:lnTo>
                  <a:lnTo>
                    <a:pt x="141" y="110"/>
                  </a:lnTo>
                  <a:lnTo>
                    <a:pt x="141" y="109"/>
                  </a:lnTo>
                  <a:lnTo>
                    <a:pt x="141" y="108"/>
                  </a:lnTo>
                  <a:lnTo>
                    <a:pt x="141" y="106"/>
                  </a:lnTo>
                  <a:lnTo>
                    <a:pt x="142" y="106"/>
                  </a:lnTo>
                  <a:lnTo>
                    <a:pt x="144" y="109"/>
                  </a:lnTo>
                  <a:lnTo>
                    <a:pt x="145" y="109"/>
                  </a:lnTo>
                  <a:lnTo>
                    <a:pt x="145" y="110"/>
                  </a:lnTo>
                  <a:close/>
                  <a:moveTo>
                    <a:pt x="148" y="109"/>
                  </a:moveTo>
                  <a:lnTo>
                    <a:pt x="146" y="109"/>
                  </a:lnTo>
                  <a:lnTo>
                    <a:pt x="146" y="108"/>
                  </a:lnTo>
                  <a:lnTo>
                    <a:pt x="145" y="106"/>
                  </a:lnTo>
                  <a:lnTo>
                    <a:pt x="144" y="106"/>
                  </a:lnTo>
                  <a:lnTo>
                    <a:pt x="145" y="105"/>
                  </a:lnTo>
                  <a:lnTo>
                    <a:pt x="146" y="104"/>
                  </a:lnTo>
                  <a:lnTo>
                    <a:pt x="148" y="104"/>
                  </a:lnTo>
                  <a:lnTo>
                    <a:pt x="148" y="105"/>
                  </a:lnTo>
                  <a:lnTo>
                    <a:pt x="149" y="106"/>
                  </a:lnTo>
                  <a:lnTo>
                    <a:pt x="150" y="108"/>
                  </a:lnTo>
                  <a:lnTo>
                    <a:pt x="149" y="108"/>
                  </a:lnTo>
                  <a:lnTo>
                    <a:pt x="149" y="109"/>
                  </a:lnTo>
                  <a:lnTo>
                    <a:pt x="148" y="109"/>
                  </a:lnTo>
                  <a:close/>
                  <a:moveTo>
                    <a:pt x="58" y="110"/>
                  </a:moveTo>
                  <a:lnTo>
                    <a:pt x="57" y="110"/>
                  </a:lnTo>
                  <a:lnTo>
                    <a:pt x="56" y="110"/>
                  </a:lnTo>
                  <a:lnTo>
                    <a:pt x="56" y="109"/>
                  </a:lnTo>
                  <a:lnTo>
                    <a:pt x="54" y="108"/>
                  </a:lnTo>
                  <a:lnTo>
                    <a:pt x="54" y="106"/>
                  </a:lnTo>
                  <a:lnTo>
                    <a:pt x="56" y="105"/>
                  </a:lnTo>
                  <a:lnTo>
                    <a:pt x="57" y="104"/>
                  </a:lnTo>
                  <a:lnTo>
                    <a:pt x="58" y="104"/>
                  </a:lnTo>
                  <a:lnTo>
                    <a:pt x="60" y="104"/>
                  </a:lnTo>
                  <a:lnTo>
                    <a:pt x="60" y="105"/>
                  </a:lnTo>
                  <a:lnTo>
                    <a:pt x="60" y="106"/>
                  </a:lnTo>
                  <a:lnTo>
                    <a:pt x="60" y="108"/>
                  </a:lnTo>
                  <a:lnTo>
                    <a:pt x="58" y="109"/>
                  </a:lnTo>
                  <a:lnTo>
                    <a:pt x="58" y="110"/>
                  </a:lnTo>
                  <a:close/>
                  <a:moveTo>
                    <a:pt x="153" y="104"/>
                  </a:moveTo>
                  <a:lnTo>
                    <a:pt x="153" y="105"/>
                  </a:lnTo>
                  <a:lnTo>
                    <a:pt x="153" y="106"/>
                  </a:lnTo>
                  <a:lnTo>
                    <a:pt x="152" y="106"/>
                  </a:lnTo>
                  <a:lnTo>
                    <a:pt x="150" y="104"/>
                  </a:lnTo>
                  <a:lnTo>
                    <a:pt x="152" y="104"/>
                  </a:lnTo>
                  <a:lnTo>
                    <a:pt x="152" y="102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3" y="104"/>
                  </a:lnTo>
                  <a:close/>
                  <a:moveTo>
                    <a:pt x="104" y="106"/>
                  </a:moveTo>
                  <a:lnTo>
                    <a:pt x="102" y="106"/>
                  </a:lnTo>
                  <a:lnTo>
                    <a:pt x="100" y="108"/>
                  </a:lnTo>
                  <a:lnTo>
                    <a:pt x="99" y="108"/>
                  </a:lnTo>
                  <a:lnTo>
                    <a:pt x="98" y="109"/>
                  </a:lnTo>
                  <a:lnTo>
                    <a:pt x="98" y="110"/>
                  </a:lnTo>
                  <a:lnTo>
                    <a:pt x="96" y="109"/>
                  </a:lnTo>
                  <a:lnTo>
                    <a:pt x="95" y="109"/>
                  </a:lnTo>
                  <a:lnTo>
                    <a:pt x="94" y="109"/>
                  </a:lnTo>
                  <a:lnTo>
                    <a:pt x="92" y="109"/>
                  </a:lnTo>
                  <a:lnTo>
                    <a:pt x="91" y="109"/>
                  </a:lnTo>
                  <a:lnTo>
                    <a:pt x="90" y="109"/>
                  </a:lnTo>
                  <a:lnTo>
                    <a:pt x="90" y="108"/>
                  </a:lnTo>
                  <a:lnTo>
                    <a:pt x="92" y="108"/>
                  </a:lnTo>
                  <a:lnTo>
                    <a:pt x="95" y="108"/>
                  </a:lnTo>
                  <a:lnTo>
                    <a:pt x="95" y="106"/>
                  </a:lnTo>
                  <a:lnTo>
                    <a:pt x="96" y="106"/>
                  </a:lnTo>
                  <a:lnTo>
                    <a:pt x="98" y="105"/>
                  </a:lnTo>
                  <a:lnTo>
                    <a:pt x="99" y="105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5"/>
                  </a:lnTo>
                  <a:lnTo>
                    <a:pt x="102" y="101"/>
                  </a:lnTo>
                  <a:lnTo>
                    <a:pt x="103" y="101"/>
                  </a:lnTo>
                  <a:lnTo>
                    <a:pt x="103" y="102"/>
                  </a:lnTo>
                  <a:lnTo>
                    <a:pt x="104" y="102"/>
                  </a:lnTo>
                  <a:lnTo>
                    <a:pt x="104" y="105"/>
                  </a:lnTo>
                  <a:lnTo>
                    <a:pt x="104" y="106"/>
                  </a:lnTo>
                  <a:close/>
                  <a:moveTo>
                    <a:pt x="161" y="100"/>
                  </a:moveTo>
                  <a:lnTo>
                    <a:pt x="158" y="100"/>
                  </a:lnTo>
                  <a:lnTo>
                    <a:pt x="156" y="98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56" y="96"/>
                  </a:lnTo>
                  <a:lnTo>
                    <a:pt x="157" y="94"/>
                  </a:lnTo>
                  <a:lnTo>
                    <a:pt x="157" y="96"/>
                  </a:lnTo>
                  <a:lnTo>
                    <a:pt x="157" y="97"/>
                  </a:lnTo>
                  <a:lnTo>
                    <a:pt x="158" y="98"/>
                  </a:lnTo>
                  <a:lnTo>
                    <a:pt x="160" y="98"/>
                  </a:lnTo>
                  <a:lnTo>
                    <a:pt x="161" y="98"/>
                  </a:lnTo>
                  <a:lnTo>
                    <a:pt x="161" y="100"/>
                  </a:lnTo>
                  <a:close/>
                  <a:moveTo>
                    <a:pt x="42" y="97"/>
                  </a:moveTo>
                  <a:lnTo>
                    <a:pt x="42" y="98"/>
                  </a:lnTo>
                  <a:lnTo>
                    <a:pt x="41" y="97"/>
                  </a:lnTo>
                  <a:lnTo>
                    <a:pt x="40" y="97"/>
                  </a:lnTo>
                  <a:lnTo>
                    <a:pt x="40" y="96"/>
                  </a:lnTo>
                  <a:lnTo>
                    <a:pt x="41" y="94"/>
                  </a:lnTo>
                  <a:lnTo>
                    <a:pt x="42" y="94"/>
                  </a:lnTo>
                  <a:lnTo>
                    <a:pt x="44" y="94"/>
                  </a:lnTo>
                  <a:lnTo>
                    <a:pt x="44" y="96"/>
                  </a:lnTo>
                  <a:lnTo>
                    <a:pt x="42" y="97"/>
                  </a:lnTo>
                  <a:close/>
                  <a:moveTo>
                    <a:pt x="262" y="50"/>
                  </a:moveTo>
                  <a:lnTo>
                    <a:pt x="261" y="50"/>
                  </a:lnTo>
                  <a:lnTo>
                    <a:pt x="261" y="48"/>
                  </a:lnTo>
                  <a:lnTo>
                    <a:pt x="262" y="48"/>
                  </a:lnTo>
                  <a:lnTo>
                    <a:pt x="262" y="50"/>
                  </a:lnTo>
                  <a:close/>
                  <a:moveTo>
                    <a:pt x="256" y="5"/>
                  </a:moveTo>
                  <a:lnTo>
                    <a:pt x="256" y="11"/>
                  </a:lnTo>
                  <a:lnTo>
                    <a:pt x="254" y="11"/>
                  </a:lnTo>
                  <a:lnTo>
                    <a:pt x="254" y="14"/>
                  </a:lnTo>
                  <a:lnTo>
                    <a:pt x="253" y="14"/>
                  </a:lnTo>
                  <a:lnTo>
                    <a:pt x="254" y="15"/>
                  </a:lnTo>
                  <a:lnTo>
                    <a:pt x="256" y="18"/>
                  </a:lnTo>
                  <a:lnTo>
                    <a:pt x="256" y="19"/>
                  </a:lnTo>
                  <a:lnTo>
                    <a:pt x="254" y="19"/>
                  </a:lnTo>
                  <a:lnTo>
                    <a:pt x="253" y="21"/>
                  </a:lnTo>
                  <a:lnTo>
                    <a:pt x="253" y="22"/>
                  </a:lnTo>
                  <a:lnTo>
                    <a:pt x="254" y="25"/>
                  </a:lnTo>
                  <a:lnTo>
                    <a:pt x="256" y="26"/>
                  </a:lnTo>
                  <a:lnTo>
                    <a:pt x="257" y="26"/>
                  </a:lnTo>
                  <a:lnTo>
                    <a:pt x="257" y="27"/>
                  </a:lnTo>
                  <a:lnTo>
                    <a:pt x="258" y="29"/>
                  </a:lnTo>
                  <a:lnTo>
                    <a:pt x="260" y="27"/>
                  </a:lnTo>
                  <a:lnTo>
                    <a:pt x="262" y="27"/>
                  </a:lnTo>
                  <a:lnTo>
                    <a:pt x="264" y="29"/>
                  </a:lnTo>
                  <a:lnTo>
                    <a:pt x="265" y="29"/>
                  </a:lnTo>
                  <a:lnTo>
                    <a:pt x="266" y="30"/>
                  </a:lnTo>
                  <a:lnTo>
                    <a:pt x="266" y="34"/>
                  </a:lnTo>
                  <a:lnTo>
                    <a:pt x="266" y="38"/>
                  </a:lnTo>
                  <a:lnTo>
                    <a:pt x="266" y="39"/>
                  </a:lnTo>
                  <a:lnTo>
                    <a:pt x="266" y="40"/>
                  </a:lnTo>
                  <a:lnTo>
                    <a:pt x="266" y="42"/>
                  </a:lnTo>
                  <a:lnTo>
                    <a:pt x="266" y="43"/>
                  </a:lnTo>
                  <a:lnTo>
                    <a:pt x="268" y="44"/>
                  </a:lnTo>
                  <a:lnTo>
                    <a:pt x="268" y="46"/>
                  </a:lnTo>
                  <a:lnTo>
                    <a:pt x="268" y="47"/>
                  </a:lnTo>
                  <a:lnTo>
                    <a:pt x="268" y="48"/>
                  </a:lnTo>
                  <a:lnTo>
                    <a:pt x="268" y="50"/>
                  </a:lnTo>
                  <a:lnTo>
                    <a:pt x="266" y="52"/>
                  </a:lnTo>
                  <a:lnTo>
                    <a:pt x="266" y="62"/>
                  </a:lnTo>
                  <a:lnTo>
                    <a:pt x="266" y="63"/>
                  </a:lnTo>
                  <a:lnTo>
                    <a:pt x="268" y="67"/>
                  </a:lnTo>
                  <a:lnTo>
                    <a:pt x="265" y="67"/>
                  </a:lnTo>
                  <a:lnTo>
                    <a:pt x="264" y="67"/>
                  </a:lnTo>
                  <a:lnTo>
                    <a:pt x="264" y="69"/>
                  </a:lnTo>
                  <a:lnTo>
                    <a:pt x="264" y="71"/>
                  </a:lnTo>
                  <a:lnTo>
                    <a:pt x="262" y="72"/>
                  </a:lnTo>
                  <a:lnTo>
                    <a:pt x="261" y="72"/>
                  </a:lnTo>
                  <a:lnTo>
                    <a:pt x="260" y="75"/>
                  </a:lnTo>
                  <a:lnTo>
                    <a:pt x="258" y="75"/>
                  </a:lnTo>
                  <a:lnTo>
                    <a:pt x="256" y="75"/>
                  </a:lnTo>
                  <a:lnTo>
                    <a:pt x="256" y="76"/>
                  </a:lnTo>
                  <a:lnTo>
                    <a:pt x="254" y="79"/>
                  </a:lnTo>
                  <a:lnTo>
                    <a:pt x="253" y="80"/>
                  </a:lnTo>
                  <a:lnTo>
                    <a:pt x="253" y="81"/>
                  </a:lnTo>
                  <a:lnTo>
                    <a:pt x="252" y="81"/>
                  </a:lnTo>
                  <a:lnTo>
                    <a:pt x="250" y="81"/>
                  </a:lnTo>
                  <a:lnTo>
                    <a:pt x="249" y="81"/>
                  </a:lnTo>
                  <a:lnTo>
                    <a:pt x="248" y="80"/>
                  </a:lnTo>
                  <a:lnTo>
                    <a:pt x="245" y="76"/>
                  </a:lnTo>
                  <a:lnTo>
                    <a:pt x="244" y="73"/>
                  </a:lnTo>
                  <a:lnTo>
                    <a:pt x="243" y="73"/>
                  </a:lnTo>
                  <a:lnTo>
                    <a:pt x="244" y="72"/>
                  </a:lnTo>
                  <a:lnTo>
                    <a:pt x="245" y="72"/>
                  </a:lnTo>
                  <a:lnTo>
                    <a:pt x="246" y="72"/>
                  </a:lnTo>
                  <a:lnTo>
                    <a:pt x="248" y="73"/>
                  </a:lnTo>
                  <a:lnTo>
                    <a:pt x="246" y="72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1" y="67"/>
                  </a:lnTo>
                  <a:lnTo>
                    <a:pt x="240" y="67"/>
                  </a:lnTo>
                  <a:lnTo>
                    <a:pt x="237" y="68"/>
                  </a:lnTo>
                  <a:lnTo>
                    <a:pt x="236" y="69"/>
                  </a:lnTo>
                  <a:lnTo>
                    <a:pt x="235" y="72"/>
                  </a:lnTo>
                  <a:lnTo>
                    <a:pt x="235" y="73"/>
                  </a:lnTo>
                  <a:lnTo>
                    <a:pt x="235" y="79"/>
                  </a:lnTo>
                  <a:lnTo>
                    <a:pt x="235" y="80"/>
                  </a:lnTo>
                  <a:lnTo>
                    <a:pt x="235" y="83"/>
                  </a:lnTo>
                  <a:lnTo>
                    <a:pt x="235" y="84"/>
                  </a:lnTo>
                  <a:lnTo>
                    <a:pt x="236" y="84"/>
                  </a:lnTo>
                  <a:lnTo>
                    <a:pt x="236" y="87"/>
                  </a:lnTo>
                  <a:lnTo>
                    <a:pt x="235" y="89"/>
                  </a:lnTo>
                  <a:lnTo>
                    <a:pt x="235" y="90"/>
                  </a:lnTo>
                  <a:lnTo>
                    <a:pt x="233" y="92"/>
                  </a:lnTo>
                  <a:lnTo>
                    <a:pt x="233" y="93"/>
                  </a:lnTo>
                  <a:lnTo>
                    <a:pt x="233" y="94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3" y="100"/>
                  </a:lnTo>
                  <a:lnTo>
                    <a:pt x="235" y="100"/>
                  </a:lnTo>
                  <a:lnTo>
                    <a:pt x="236" y="101"/>
                  </a:lnTo>
                  <a:lnTo>
                    <a:pt x="236" y="102"/>
                  </a:lnTo>
                  <a:lnTo>
                    <a:pt x="236" y="105"/>
                  </a:lnTo>
                  <a:lnTo>
                    <a:pt x="236" y="106"/>
                  </a:lnTo>
                  <a:lnTo>
                    <a:pt x="233" y="110"/>
                  </a:lnTo>
                  <a:lnTo>
                    <a:pt x="233" y="112"/>
                  </a:lnTo>
                  <a:lnTo>
                    <a:pt x="233" y="113"/>
                  </a:lnTo>
                  <a:lnTo>
                    <a:pt x="236" y="113"/>
                  </a:lnTo>
                  <a:lnTo>
                    <a:pt x="237" y="113"/>
                  </a:lnTo>
                  <a:lnTo>
                    <a:pt x="240" y="112"/>
                  </a:lnTo>
                  <a:lnTo>
                    <a:pt x="241" y="113"/>
                  </a:lnTo>
                  <a:lnTo>
                    <a:pt x="243" y="116"/>
                  </a:lnTo>
                  <a:lnTo>
                    <a:pt x="244" y="118"/>
                  </a:lnTo>
                  <a:lnTo>
                    <a:pt x="245" y="122"/>
                  </a:lnTo>
                  <a:lnTo>
                    <a:pt x="241" y="123"/>
                  </a:lnTo>
                  <a:lnTo>
                    <a:pt x="236" y="126"/>
                  </a:lnTo>
                  <a:lnTo>
                    <a:pt x="235" y="126"/>
                  </a:lnTo>
                  <a:lnTo>
                    <a:pt x="233" y="125"/>
                  </a:lnTo>
                  <a:lnTo>
                    <a:pt x="232" y="125"/>
                  </a:lnTo>
                  <a:lnTo>
                    <a:pt x="231" y="126"/>
                  </a:lnTo>
                  <a:lnTo>
                    <a:pt x="228" y="125"/>
                  </a:lnTo>
                  <a:lnTo>
                    <a:pt x="227" y="125"/>
                  </a:lnTo>
                  <a:lnTo>
                    <a:pt x="225" y="125"/>
                  </a:lnTo>
                  <a:lnTo>
                    <a:pt x="223" y="126"/>
                  </a:lnTo>
                  <a:lnTo>
                    <a:pt x="221" y="127"/>
                  </a:lnTo>
                  <a:lnTo>
                    <a:pt x="220" y="127"/>
                  </a:lnTo>
                  <a:lnTo>
                    <a:pt x="218" y="129"/>
                  </a:lnTo>
                  <a:lnTo>
                    <a:pt x="215" y="129"/>
                  </a:lnTo>
                  <a:lnTo>
                    <a:pt x="215" y="130"/>
                  </a:lnTo>
                  <a:lnTo>
                    <a:pt x="216" y="130"/>
                  </a:lnTo>
                  <a:lnTo>
                    <a:pt x="219" y="131"/>
                  </a:lnTo>
                  <a:lnTo>
                    <a:pt x="220" y="133"/>
                  </a:lnTo>
                  <a:lnTo>
                    <a:pt x="220" y="135"/>
                  </a:lnTo>
                  <a:lnTo>
                    <a:pt x="220" y="139"/>
                  </a:lnTo>
                  <a:lnTo>
                    <a:pt x="220" y="141"/>
                  </a:lnTo>
                  <a:lnTo>
                    <a:pt x="218" y="144"/>
                  </a:lnTo>
                  <a:lnTo>
                    <a:pt x="216" y="146"/>
                  </a:lnTo>
                  <a:lnTo>
                    <a:pt x="215" y="154"/>
                  </a:lnTo>
                  <a:lnTo>
                    <a:pt x="214" y="155"/>
                  </a:lnTo>
                  <a:lnTo>
                    <a:pt x="212" y="158"/>
                  </a:lnTo>
                  <a:lnTo>
                    <a:pt x="211" y="159"/>
                  </a:lnTo>
                  <a:lnTo>
                    <a:pt x="210" y="160"/>
                  </a:lnTo>
                  <a:lnTo>
                    <a:pt x="208" y="166"/>
                  </a:lnTo>
                  <a:lnTo>
                    <a:pt x="208" y="170"/>
                  </a:lnTo>
                  <a:lnTo>
                    <a:pt x="203" y="179"/>
                  </a:lnTo>
                  <a:lnTo>
                    <a:pt x="202" y="185"/>
                  </a:lnTo>
                  <a:lnTo>
                    <a:pt x="202" y="187"/>
                  </a:lnTo>
                  <a:lnTo>
                    <a:pt x="202" y="195"/>
                  </a:lnTo>
                  <a:lnTo>
                    <a:pt x="202" y="204"/>
                  </a:lnTo>
                  <a:lnTo>
                    <a:pt x="198" y="209"/>
                  </a:lnTo>
                  <a:lnTo>
                    <a:pt x="196" y="209"/>
                  </a:lnTo>
                  <a:lnTo>
                    <a:pt x="189" y="208"/>
                  </a:lnTo>
                  <a:lnTo>
                    <a:pt x="181" y="208"/>
                  </a:lnTo>
                  <a:lnTo>
                    <a:pt x="173" y="206"/>
                  </a:lnTo>
                  <a:lnTo>
                    <a:pt x="166" y="205"/>
                  </a:lnTo>
                  <a:lnTo>
                    <a:pt x="158" y="204"/>
                  </a:lnTo>
                  <a:lnTo>
                    <a:pt x="150" y="202"/>
                  </a:lnTo>
                  <a:lnTo>
                    <a:pt x="142" y="202"/>
                  </a:lnTo>
                  <a:lnTo>
                    <a:pt x="135" y="201"/>
                  </a:lnTo>
                  <a:lnTo>
                    <a:pt x="127" y="200"/>
                  </a:lnTo>
                  <a:lnTo>
                    <a:pt x="119" y="198"/>
                  </a:lnTo>
                  <a:lnTo>
                    <a:pt x="111" y="197"/>
                  </a:lnTo>
                  <a:lnTo>
                    <a:pt x="104" y="197"/>
                  </a:lnTo>
                  <a:lnTo>
                    <a:pt x="96" y="196"/>
                  </a:lnTo>
                  <a:lnTo>
                    <a:pt x="89" y="195"/>
                  </a:lnTo>
                  <a:lnTo>
                    <a:pt x="81" y="193"/>
                  </a:lnTo>
                  <a:lnTo>
                    <a:pt x="74" y="193"/>
                  </a:lnTo>
                  <a:lnTo>
                    <a:pt x="66" y="192"/>
                  </a:lnTo>
                  <a:lnTo>
                    <a:pt x="57" y="192"/>
                  </a:lnTo>
                  <a:lnTo>
                    <a:pt x="54" y="191"/>
                  </a:lnTo>
                  <a:lnTo>
                    <a:pt x="54" y="189"/>
                  </a:lnTo>
                  <a:lnTo>
                    <a:pt x="50" y="185"/>
                  </a:lnTo>
                  <a:lnTo>
                    <a:pt x="48" y="181"/>
                  </a:lnTo>
                  <a:lnTo>
                    <a:pt x="46" y="177"/>
                  </a:lnTo>
                  <a:lnTo>
                    <a:pt x="42" y="173"/>
                  </a:lnTo>
                  <a:lnTo>
                    <a:pt x="40" y="171"/>
                  </a:lnTo>
                  <a:lnTo>
                    <a:pt x="37" y="167"/>
                  </a:lnTo>
                  <a:lnTo>
                    <a:pt x="33" y="163"/>
                  </a:lnTo>
                  <a:lnTo>
                    <a:pt x="31" y="160"/>
                  </a:lnTo>
                  <a:lnTo>
                    <a:pt x="28" y="156"/>
                  </a:lnTo>
                  <a:lnTo>
                    <a:pt x="25" y="152"/>
                  </a:lnTo>
                  <a:lnTo>
                    <a:pt x="21" y="148"/>
                  </a:lnTo>
                  <a:lnTo>
                    <a:pt x="19" y="144"/>
                  </a:lnTo>
                  <a:lnTo>
                    <a:pt x="16" y="141"/>
                  </a:lnTo>
                  <a:lnTo>
                    <a:pt x="13" y="137"/>
                  </a:lnTo>
                  <a:lnTo>
                    <a:pt x="11" y="133"/>
                  </a:lnTo>
                  <a:lnTo>
                    <a:pt x="8" y="130"/>
                  </a:lnTo>
                  <a:lnTo>
                    <a:pt x="6" y="126"/>
                  </a:lnTo>
                  <a:lnTo>
                    <a:pt x="2" y="122"/>
                  </a:lnTo>
                  <a:lnTo>
                    <a:pt x="0" y="121"/>
                  </a:lnTo>
                  <a:lnTo>
                    <a:pt x="0" y="118"/>
                  </a:lnTo>
                  <a:lnTo>
                    <a:pt x="0" y="114"/>
                  </a:lnTo>
                  <a:lnTo>
                    <a:pt x="0" y="113"/>
                  </a:lnTo>
                  <a:lnTo>
                    <a:pt x="0" y="110"/>
                  </a:lnTo>
                  <a:lnTo>
                    <a:pt x="2" y="109"/>
                  </a:lnTo>
                  <a:lnTo>
                    <a:pt x="2" y="106"/>
                  </a:lnTo>
                  <a:lnTo>
                    <a:pt x="0" y="104"/>
                  </a:lnTo>
                  <a:lnTo>
                    <a:pt x="2" y="102"/>
                  </a:lnTo>
                  <a:lnTo>
                    <a:pt x="3" y="104"/>
                  </a:lnTo>
                  <a:lnTo>
                    <a:pt x="3" y="105"/>
                  </a:lnTo>
                  <a:lnTo>
                    <a:pt x="4" y="106"/>
                  </a:lnTo>
                  <a:lnTo>
                    <a:pt x="4" y="110"/>
                  </a:lnTo>
                  <a:lnTo>
                    <a:pt x="4" y="113"/>
                  </a:lnTo>
                  <a:lnTo>
                    <a:pt x="6" y="113"/>
                  </a:lnTo>
                  <a:lnTo>
                    <a:pt x="6" y="112"/>
                  </a:lnTo>
                  <a:lnTo>
                    <a:pt x="7" y="109"/>
                  </a:lnTo>
                  <a:lnTo>
                    <a:pt x="7" y="110"/>
                  </a:lnTo>
                  <a:lnTo>
                    <a:pt x="7" y="112"/>
                  </a:lnTo>
                  <a:lnTo>
                    <a:pt x="8" y="113"/>
                  </a:lnTo>
                  <a:lnTo>
                    <a:pt x="10" y="113"/>
                  </a:lnTo>
                  <a:lnTo>
                    <a:pt x="10" y="112"/>
                  </a:lnTo>
                  <a:lnTo>
                    <a:pt x="11" y="109"/>
                  </a:lnTo>
                  <a:lnTo>
                    <a:pt x="11" y="108"/>
                  </a:lnTo>
                  <a:lnTo>
                    <a:pt x="12" y="110"/>
                  </a:lnTo>
                  <a:lnTo>
                    <a:pt x="12" y="112"/>
                  </a:lnTo>
                  <a:lnTo>
                    <a:pt x="12" y="116"/>
                  </a:lnTo>
                  <a:lnTo>
                    <a:pt x="12" y="117"/>
                  </a:lnTo>
                  <a:lnTo>
                    <a:pt x="13" y="119"/>
                  </a:lnTo>
                  <a:lnTo>
                    <a:pt x="13" y="121"/>
                  </a:lnTo>
                  <a:lnTo>
                    <a:pt x="13" y="123"/>
                  </a:lnTo>
                  <a:lnTo>
                    <a:pt x="13" y="125"/>
                  </a:lnTo>
                  <a:lnTo>
                    <a:pt x="13" y="126"/>
                  </a:lnTo>
                  <a:lnTo>
                    <a:pt x="15" y="126"/>
                  </a:lnTo>
                  <a:lnTo>
                    <a:pt x="15" y="127"/>
                  </a:lnTo>
                  <a:lnTo>
                    <a:pt x="17" y="127"/>
                  </a:lnTo>
                  <a:lnTo>
                    <a:pt x="19" y="127"/>
                  </a:lnTo>
                  <a:lnTo>
                    <a:pt x="19" y="129"/>
                  </a:lnTo>
                  <a:lnTo>
                    <a:pt x="20" y="129"/>
                  </a:lnTo>
                  <a:lnTo>
                    <a:pt x="20" y="127"/>
                  </a:lnTo>
                  <a:lnTo>
                    <a:pt x="21" y="127"/>
                  </a:lnTo>
                  <a:lnTo>
                    <a:pt x="24" y="127"/>
                  </a:lnTo>
                  <a:lnTo>
                    <a:pt x="25" y="127"/>
                  </a:lnTo>
                  <a:lnTo>
                    <a:pt x="27" y="129"/>
                  </a:lnTo>
                  <a:lnTo>
                    <a:pt x="28" y="129"/>
                  </a:lnTo>
                  <a:lnTo>
                    <a:pt x="31" y="129"/>
                  </a:lnTo>
                  <a:lnTo>
                    <a:pt x="32" y="129"/>
                  </a:lnTo>
                  <a:lnTo>
                    <a:pt x="33" y="129"/>
                  </a:lnTo>
                  <a:lnTo>
                    <a:pt x="35" y="129"/>
                  </a:lnTo>
                  <a:lnTo>
                    <a:pt x="36" y="129"/>
                  </a:lnTo>
                  <a:lnTo>
                    <a:pt x="37" y="129"/>
                  </a:lnTo>
                  <a:lnTo>
                    <a:pt x="38" y="127"/>
                  </a:lnTo>
                  <a:lnTo>
                    <a:pt x="40" y="126"/>
                  </a:lnTo>
                  <a:lnTo>
                    <a:pt x="41" y="126"/>
                  </a:lnTo>
                  <a:lnTo>
                    <a:pt x="42" y="126"/>
                  </a:lnTo>
                  <a:lnTo>
                    <a:pt x="44" y="126"/>
                  </a:lnTo>
                  <a:lnTo>
                    <a:pt x="45" y="125"/>
                  </a:lnTo>
                  <a:lnTo>
                    <a:pt x="46" y="125"/>
                  </a:lnTo>
                  <a:lnTo>
                    <a:pt x="46" y="123"/>
                  </a:lnTo>
                  <a:lnTo>
                    <a:pt x="46" y="123"/>
                  </a:lnTo>
                  <a:lnTo>
                    <a:pt x="48" y="123"/>
                  </a:lnTo>
                  <a:lnTo>
                    <a:pt x="48" y="122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50" y="121"/>
                  </a:lnTo>
                  <a:lnTo>
                    <a:pt x="52" y="119"/>
                  </a:lnTo>
                  <a:lnTo>
                    <a:pt x="53" y="119"/>
                  </a:lnTo>
                  <a:lnTo>
                    <a:pt x="53" y="118"/>
                  </a:lnTo>
                  <a:lnTo>
                    <a:pt x="54" y="118"/>
                  </a:lnTo>
                  <a:lnTo>
                    <a:pt x="56" y="117"/>
                  </a:lnTo>
                  <a:lnTo>
                    <a:pt x="56" y="116"/>
                  </a:lnTo>
                  <a:lnTo>
                    <a:pt x="56" y="114"/>
                  </a:lnTo>
                  <a:lnTo>
                    <a:pt x="57" y="113"/>
                  </a:lnTo>
                  <a:lnTo>
                    <a:pt x="58" y="114"/>
                  </a:lnTo>
                  <a:lnTo>
                    <a:pt x="60" y="114"/>
                  </a:lnTo>
                  <a:lnTo>
                    <a:pt x="61" y="117"/>
                  </a:lnTo>
                  <a:lnTo>
                    <a:pt x="62" y="118"/>
                  </a:lnTo>
                  <a:lnTo>
                    <a:pt x="62" y="117"/>
                  </a:lnTo>
                  <a:lnTo>
                    <a:pt x="63" y="117"/>
                  </a:lnTo>
                  <a:lnTo>
                    <a:pt x="65" y="117"/>
                  </a:lnTo>
                  <a:lnTo>
                    <a:pt x="66" y="118"/>
                  </a:lnTo>
                  <a:lnTo>
                    <a:pt x="67" y="118"/>
                  </a:lnTo>
                  <a:lnTo>
                    <a:pt x="69" y="118"/>
                  </a:lnTo>
                  <a:lnTo>
                    <a:pt x="70" y="117"/>
                  </a:lnTo>
                  <a:lnTo>
                    <a:pt x="71" y="117"/>
                  </a:lnTo>
                  <a:lnTo>
                    <a:pt x="73" y="117"/>
                  </a:lnTo>
                  <a:lnTo>
                    <a:pt x="77" y="118"/>
                  </a:lnTo>
                  <a:lnTo>
                    <a:pt x="78" y="118"/>
                  </a:lnTo>
                  <a:lnTo>
                    <a:pt x="78" y="117"/>
                  </a:lnTo>
                  <a:lnTo>
                    <a:pt x="79" y="117"/>
                  </a:lnTo>
                  <a:lnTo>
                    <a:pt x="79" y="116"/>
                  </a:lnTo>
                  <a:lnTo>
                    <a:pt x="79" y="117"/>
                  </a:lnTo>
                  <a:lnTo>
                    <a:pt x="81" y="117"/>
                  </a:lnTo>
                  <a:lnTo>
                    <a:pt x="82" y="118"/>
                  </a:lnTo>
                  <a:lnTo>
                    <a:pt x="83" y="119"/>
                  </a:lnTo>
                  <a:lnTo>
                    <a:pt x="85" y="118"/>
                  </a:lnTo>
                  <a:lnTo>
                    <a:pt x="86" y="118"/>
                  </a:lnTo>
                  <a:lnTo>
                    <a:pt x="87" y="119"/>
                  </a:lnTo>
                  <a:lnTo>
                    <a:pt x="89" y="118"/>
                  </a:lnTo>
                  <a:lnTo>
                    <a:pt x="87" y="118"/>
                  </a:lnTo>
                  <a:lnTo>
                    <a:pt x="87" y="117"/>
                  </a:lnTo>
                  <a:lnTo>
                    <a:pt x="87" y="116"/>
                  </a:lnTo>
                  <a:lnTo>
                    <a:pt x="89" y="116"/>
                  </a:lnTo>
                  <a:lnTo>
                    <a:pt x="90" y="117"/>
                  </a:lnTo>
                  <a:lnTo>
                    <a:pt x="91" y="118"/>
                  </a:lnTo>
                  <a:lnTo>
                    <a:pt x="92" y="118"/>
                  </a:lnTo>
                  <a:lnTo>
                    <a:pt x="94" y="119"/>
                  </a:lnTo>
                  <a:lnTo>
                    <a:pt x="94" y="121"/>
                  </a:lnTo>
                  <a:lnTo>
                    <a:pt x="96" y="121"/>
                  </a:lnTo>
                  <a:lnTo>
                    <a:pt x="104" y="119"/>
                  </a:lnTo>
                  <a:lnTo>
                    <a:pt x="106" y="119"/>
                  </a:lnTo>
                  <a:lnTo>
                    <a:pt x="106" y="121"/>
                  </a:lnTo>
                  <a:lnTo>
                    <a:pt x="107" y="121"/>
                  </a:lnTo>
                  <a:lnTo>
                    <a:pt x="108" y="121"/>
                  </a:lnTo>
                  <a:lnTo>
                    <a:pt x="110" y="121"/>
                  </a:lnTo>
                  <a:lnTo>
                    <a:pt x="110" y="122"/>
                  </a:lnTo>
                  <a:lnTo>
                    <a:pt x="111" y="123"/>
                  </a:lnTo>
                  <a:lnTo>
                    <a:pt x="112" y="123"/>
                  </a:lnTo>
                  <a:lnTo>
                    <a:pt x="114" y="123"/>
                  </a:lnTo>
                  <a:lnTo>
                    <a:pt x="115" y="123"/>
                  </a:lnTo>
                  <a:lnTo>
                    <a:pt x="116" y="123"/>
                  </a:lnTo>
                  <a:lnTo>
                    <a:pt x="117" y="122"/>
                  </a:lnTo>
                  <a:lnTo>
                    <a:pt x="119" y="122"/>
                  </a:lnTo>
                  <a:lnTo>
                    <a:pt x="120" y="122"/>
                  </a:lnTo>
                  <a:lnTo>
                    <a:pt x="127" y="122"/>
                  </a:lnTo>
                  <a:lnTo>
                    <a:pt x="128" y="122"/>
                  </a:lnTo>
                  <a:lnTo>
                    <a:pt x="129" y="122"/>
                  </a:lnTo>
                  <a:lnTo>
                    <a:pt x="132" y="119"/>
                  </a:lnTo>
                  <a:lnTo>
                    <a:pt x="136" y="119"/>
                  </a:lnTo>
                  <a:lnTo>
                    <a:pt x="137" y="119"/>
                  </a:lnTo>
                  <a:lnTo>
                    <a:pt x="139" y="118"/>
                  </a:lnTo>
                  <a:lnTo>
                    <a:pt x="140" y="118"/>
                  </a:lnTo>
                  <a:lnTo>
                    <a:pt x="141" y="118"/>
                  </a:lnTo>
                  <a:lnTo>
                    <a:pt x="141" y="117"/>
                  </a:lnTo>
                  <a:lnTo>
                    <a:pt x="142" y="117"/>
                  </a:lnTo>
                  <a:lnTo>
                    <a:pt x="144" y="116"/>
                  </a:lnTo>
                  <a:lnTo>
                    <a:pt x="144" y="114"/>
                  </a:lnTo>
                  <a:lnTo>
                    <a:pt x="145" y="114"/>
                  </a:lnTo>
                  <a:lnTo>
                    <a:pt x="149" y="113"/>
                  </a:lnTo>
                  <a:lnTo>
                    <a:pt x="152" y="110"/>
                  </a:lnTo>
                  <a:lnTo>
                    <a:pt x="153" y="109"/>
                  </a:lnTo>
                  <a:lnTo>
                    <a:pt x="154" y="109"/>
                  </a:lnTo>
                  <a:lnTo>
                    <a:pt x="156" y="110"/>
                  </a:lnTo>
                  <a:lnTo>
                    <a:pt x="157" y="110"/>
                  </a:lnTo>
                  <a:lnTo>
                    <a:pt x="158" y="108"/>
                  </a:lnTo>
                  <a:lnTo>
                    <a:pt x="160" y="106"/>
                  </a:lnTo>
                  <a:lnTo>
                    <a:pt x="162" y="102"/>
                  </a:lnTo>
                  <a:lnTo>
                    <a:pt x="162" y="101"/>
                  </a:lnTo>
                  <a:lnTo>
                    <a:pt x="162" y="100"/>
                  </a:lnTo>
                  <a:lnTo>
                    <a:pt x="164" y="100"/>
                  </a:lnTo>
                  <a:lnTo>
                    <a:pt x="162" y="98"/>
                  </a:lnTo>
                  <a:lnTo>
                    <a:pt x="164" y="98"/>
                  </a:lnTo>
                  <a:lnTo>
                    <a:pt x="165" y="100"/>
                  </a:lnTo>
                  <a:lnTo>
                    <a:pt x="165" y="98"/>
                  </a:lnTo>
                  <a:lnTo>
                    <a:pt x="164" y="98"/>
                  </a:lnTo>
                  <a:lnTo>
                    <a:pt x="165" y="98"/>
                  </a:lnTo>
                  <a:lnTo>
                    <a:pt x="166" y="98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7"/>
                  </a:lnTo>
                  <a:lnTo>
                    <a:pt x="165" y="97"/>
                  </a:lnTo>
                  <a:lnTo>
                    <a:pt x="164" y="97"/>
                  </a:lnTo>
                  <a:lnTo>
                    <a:pt x="160" y="94"/>
                  </a:lnTo>
                  <a:lnTo>
                    <a:pt x="158" y="94"/>
                  </a:lnTo>
                  <a:lnTo>
                    <a:pt x="160" y="93"/>
                  </a:lnTo>
                  <a:lnTo>
                    <a:pt x="161" y="93"/>
                  </a:lnTo>
                  <a:lnTo>
                    <a:pt x="161" y="94"/>
                  </a:lnTo>
                  <a:lnTo>
                    <a:pt x="161" y="93"/>
                  </a:lnTo>
                  <a:lnTo>
                    <a:pt x="162" y="92"/>
                  </a:lnTo>
                  <a:lnTo>
                    <a:pt x="162" y="93"/>
                  </a:lnTo>
                  <a:lnTo>
                    <a:pt x="164" y="96"/>
                  </a:lnTo>
                  <a:lnTo>
                    <a:pt x="165" y="96"/>
                  </a:lnTo>
                  <a:lnTo>
                    <a:pt x="166" y="96"/>
                  </a:lnTo>
                  <a:lnTo>
                    <a:pt x="165" y="96"/>
                  </a:lnTo>
                  <a:lnTo>
                    <a:pt x="166" y="96"/>
                  </a:lnTo>
                  <a:lnTo>
                    <a:pt x="167" y="96"/>
                  </a:lnTo>
                  <a:lnTo>
                    <a:pt x="169" y="94"/>
                  </a:lnTo>
                  <a:lnTo>
                    <a:pt x="171" y="90"/>
                  </a:lnTo>
                  <a:lnTo>
                    <a:pt x="170" y="89"/>
                  </a:lnTo>
                  <a:lnTo>
                    <a:pt x="169" y="89"/>
                  </a:lnTo>
                  <a:lnTo>
                    <a:pt x="170" y="89"/>
                  </a:lnTo>
                  <a:lnTo>
                    <a:pt x="170" y="88"/>
                  </a:lnTo>
                  <a:lnTo>
                    <a:pt x="171" y="88"/>
                  </a:lnTo>
                  <a:lnTo>
                    <a:pt x="171" y="87"/>
                  </a:lnTo>
                  <a:lnTo>
                    <a:pt x="173" y="85"/>
                  </a:lnTo>
                  <a:lnTo>
                    <a:pt x="171" y="84"/>
                  </a:lnTo>
                  <a:lnTo>
                    <a:pt x="171" y="83"/>
                  </a:lnTo>
                  <a:lnTo>
                    <a:pt x="171" y="81"/>
                  </a:lnTo>
                  <a:lnTo>
                    <a:pt x="171" y="80"/>
                  </a:lnTo>
                  <a:lnTo>
                    <a:pt x="173" y="79"/>
                  </a:lnTo>
                  <a:lnTo>
                    <a:pt x="173" y="77"/>
                  </a:lnTo>
                  <a:lnTo>
                    <a:pt x="174" y="77"/>
                  </a:lnTo>
                  <a:lnTo>
                    <a:pt x="175" y="77"/>
                  </a:lnTo>
                  <a:lnTo>
                    <a:pt x="177" y="77"/>
                  </a:lnTo>
                  <a:lnTo>
                    <a:pt x="178" y="76"/>
                  </a:lnTo>
                  <a:lnTo>
                    <a:pt x="177" y="75"/>
                  </a:lnTo>
                  <a:lnTo>
                    <a:pt x="183" y="72"/>
                  </a:lnTo>
                  <a:lnTo>
                    <a:pt x="186" y="69"/>
                  </a:lnTo>
                  <a:lnTo>
                    <a:pt x="187" y="68"/>
                  </a:lnTo>
                  <a:lnTo>
                    <a:pt x="189" y="67"/>
                  </a:lnTo>
                  <a:lnTo>
                    <a:pt x="190" y="67"/>
                  </a:lnTo>
                  <a:lnTo>
                    <a:pt x="191" y="67"/>
                  </a:lnTo>
                  <a:lnTo>
                    <a:pt x="191" y="67"/>
                  </a:lnTo>
                  <a:lnTo>
                    <a:pt x="194" y="67"/>
                  </a:lnTo>
                  <a:lnTo>
                    <a:pt x="193" y="65"/>
                  </a:lnTo>
                  <a:lnTo>
                    <a:pt x="195" y="64"/>
                  </a:lnTo>
                  <a:lnTo>
                    <a:pt x="199" y="60"/>
                  </a:lnTo>
                  <a:lnTo>
                    <a:pt x="204" y="52"/>
                  </a:lnTo>
                  <a:lnTo>
                    <a:pt x="204" y="51"/>
                  </a:lnTo>
                  <a:lnTo>
                    <a:pt x="204" y="50"/>
                  </a:lnTo>
                  <a:lnTo>
                    <a:pt x="206" y="50"/>
                  </a:lnTo>
                  <a:lnTo>
                    <a:pt x="207" y="50"/>
                  </a:lnTo>
                  <a:lnTo>
                    <a:pt x="207" y="51"/>
                  </a:lnTo>
                  <a:lnTo>
                    <a:pt x="207" y="52"/>
                  </a:lnTo>
                  <a:lnTo>
                    <a:pt x="207" y="54"/>
                  </a:lnTo>
                  <a:lnTo>
                    <a:pt x="208" y="54"/>
                  </a:lnTo>
                  <a:lnTo>
                    <a:pt x="208" y="52"/>
                  </a:lnTo>
                  <a:lnTo>
                    <a:pt x="208" y="51"/>
                  </a:lnTo>
                  <a:lnTo>
                    <a:pt x="207" y="48"/>
                  </a:lnTo>
                  <a:lnTo>
                    <a:pt x="207" y="47"/>
                  </a:lnTo>
                  <a:lnTo>
                    <a:pt x="208" y="46"/>
                  </a:lnTo>
                  <a:lnTo>
                    <a:pt x="210" y="46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1" y="43"/>
                  </a:lnTo>
                  <a:lnTo>
                    <a:pt x="212" y="42"/>
                  </a:lnTo>
                  <a:lnTo>
                    <a:pt x="215" y="39"/>
                  </a:lnTo>
                  <a:lnTo>
                    <a:pt x="215" y="40"/>
                  </a:lnTo>
                  <a:lnTo>
                    <a:pt x="216" y="40"/>
                  </a:lnTo>
                  <a:lnTo>
                    <a:pt x="216" y="39"/>
                  </a:lnTo>
                  <a:lnTo>
                    <a:pt x="218" y="36"/>
                  </a:lnTo>
                  <a:lnTo>
                    <a:pt x="219" y="35"/>
                  </a:lnTo>
                  <a:lnTo>
                    <a:pt x="218" y="35"/>
                  </a:lnTo>
                  <a:lnTo>
                    <a:pt x="218" y="34"/>
                  </a:lnTo>
                  <a:lnTo>
                    <a:pt x="219" y="34"/>
                  </a:lnTo>
                  <a:lnTo>
                    <a:pt x="219" y="34"/>
                  </a:lnTo>
                  <a:lnTo>
                    <a:pt x="219" y="33"/>
                  </a:lnTo>
                  <a:lnTo>
                    <a:pt x="220" y="31"/>
                  </a:lnTo>
                  <a:lnTo>
                    <a:pt x="221" y="30"/>
                  </a:lnTo>
                  <a:lnTo>
                    <a:pt x="221" y="31"/>
                  </a:lnTo>
                  <a:lnTo>
                    <a:pt x="220" y="31"/>
                  </a:lnTo>
                  <a:lnTo>
                    <a:pt x="220" y="33"/>
                  </a:lnTo>
                  <a:lnTo>
                    <a:pt x="220" y="34"/>
                  </a:lnTo>
                  <a:lnTo>
                    <a:pt x="221" y="34"/>
                  </a:lnTo>
                  <a:lnTo>
                    <a:pt x="223" y="34"/>
                  </a:lnTo>
                  <a:lnTo>
                    <a:pt x="224" y="33"/>
                  </a:lnTo>
                  <a:lnTo>
                    <a:pt x="225" y="33"/>
                  </a:lnTo>
                  <a:lnTo>
                    <a:pt x="227" y="30"/>
                  </a:lnTo>
                  <a:lnTo>
                    <a:pt x="227" y="29"/>
                  </a:lnTo>
                  <a:lnTo>
                    <a:pt x="228" y="27"/>
                  </a:lnTo>
                  <a:lnTo>
                    <a:pt x="229" y="27"/>
                  </a:lnTo>
                  <a:lnTo>
                    <a:pt x="232" y="26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9" y="19"/>
                  </a:lnTo>
                  <a:lnTo>
                    <a:pt x="241" y="15"/>
                  </a:lnTo>
                  <a:lnTo>
                    <a:pt x="244" y="14"/>
                  </a:lnTo>
                  <a:lnTo>
                    <a:pt x="243" y="15"/>
                  </a:lnTo>
                  <a:lnTo>
                    <a:pt x="243" y="17"/>
                  </a:lnTo>
                  <a:lnTo>
                    <a:pt x="243" y="18"/>
                  </a:lnTo>
                  <a:lnTo>
                    <a:pt x="243" y="17"/>
                  </a:lnTo>
                  <a:lnTo>
                    <a:pt x="244" y="15"/>
                  </a:lnTo>
                  <a:lnTo>
                    <a:pt x="244" y="14"/>
                  </a:lnTo>
                  <a:lnTo>
                    <a:pt x="244" y="13"/>
                  </a:lnTo>
                  <a:lnTo>
                    <a:pt x="246" y="11"/>
                  </a:lnTo>
                  <a:lnTo>
                    <a:pt x="246" y="10"/>
                  </a:lnTo>
                  <a:lnTo>
                    <a:pt x="248" y="10"/>
                  </a:lnTo>
                  <a:lnTo>
                    <a:pt x="248" y="9"/>
                  </a:lnTo>
                  <a:lnTo>
                    <a:pt x="248" y="8"/>
                  </a:lnTo>
                  <a:lnTo>
                    <a:pt x="246" y="9"/>
                  </a:lnTo>
                  <a:lnTo>
                    <a:pt x="248" y="6"/>
                  </a:lnTo>
                  <a:lnTo>
                    <a:pt x="249" y="4"/>
                  </a:lnTo>
                  <a:lnTo>
                    <a:pt x="249" y="1"/>
                  </a:lnTo>
                  <a:lnTo>
                    <a:pt x="250" y="1"/>
                  </a:lnTo>
                  <a:lnTo>
                    <a:pt x="252" y="1"/>
                  </a:lnTo>
                  <a:lnTo>
                    <a:pt x="254" y="0"/>
                  </a:lnTo>
                  <a:lnTo>
                    <a:pt x="256" y="2"/>
                  </a:lnTo>
                  <a:lnTo>
                    <a:pt x="256" y="2"/>
                  </a:lnTo>
                  <a:lnTo>
                    <a:pt x="256" y="4"/>
                  </a:lnTo>
                  <a:lnTo>
                    <a:pt x="256" y="5"/>
                  </a:lnTo>
                  <a:close/>
                  <a:moveTo>
                    <a:pt x="261" y="44"/>
                  </a:moveTo>
                  <a:lnTo>
                    <a:pt x="260" y="46"/>
                  </a:lnTo>
                  <a:lnTo>
                    <a:pt x="260" y="47"/>
                  </a:lnTo>
                  <a:lnTo>
                    <a:pt x="260" y="48"/>
                  </a:lnTo>
                  <a:lnTo>
                    <a:pt x="257" y="50"/>
                  </a:lnTo>
                  <a:lnTo>
                    <a:pt x="257" y="51"/>
                  </a:lnTo>
                  <a:lnTo>
                    <a:pt x="257" y="52"/>
                  </a:lnTo>
                  <a:lnTo>
                    <a:pt x="258" y="52"/>
                  </a:lnTo>
                  <a:lnTo>
                    <a:pt x="260" y="52"/>
                  </a:lnTo>
                  <a:lnTo>
                    <a:pt x="262" y="51"/>
                  </a:lnTo>
                  <a:lnTo>
                    <a:pt x="262" y="50"/>
                  </a:lnTo>
                  <a:lnTo>
                    <a:pt x="264" y="50"/>
                  </a:lnTo>
                  <a:lnTo>
                    <a:pt x="265" y="48"/>
                  </a:lnTo>
                  <a:lnTo>
                    <a:pt x="266" y="47"/>
                  </a:lnTo>
                  <a:lnTo>
                    <a:pt x="264" y="47"/>
                  </a:lnTo>
                  <a:lnTo>
                    <a:pt x="262" y="44"/>
                  </a:lnTo>
                  <a:lnTo>
                    <a:pt x="261" y="4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1" name="Freeform 125">
              <a:extLst>
                <a:ext uri="{FF2B5EF4-FFF2-40B4-BE49-F238E27FC236}">
                  <a16:creationId xmlns:a16="http://schemas.microsoft.com/office/drawing/2014/main" id="{86FF9415-4F93-168E-B1F8-4F36DB238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559" y="1023969"/>
              <a:ext cx="263787" cy="215487"/>
            </a:xfrm>
            <a:custGeom>
              <a:avLst/>
              <a:gdLst>
                <a:gd name="T0" fmla="*/ 203 w 213"/>
                <a:gd name="T1" fmla="*/ 74 h 174"/>
                <a:gd name="T2" fmla="*/ 204 w 213"/>
                <a:gd name="T3" fmla="*/ 82 h 174"/>
                <a:gd name="T4" fmla="*/ 208 w 213"/>
                <a:gd name="T5" fmla="*/ 88 h 174"/>
                <a:gd name="T6" fmla="*/ 212 w 213"/>
                <a:gd name="T7" fmla="*/ 95 h 174"/>
                <a:gd name="T8" fmla="*/ 208 w 213"/>
                <a:gd name="T9" fmla="*/ 104 h 174"/>
                <a:gd name="T10" fmla="*/ 201 w 213"/>
                <a:gd name="T11" fmla="*/ 112 h 174"/>
                <a:gd name="T12" fmla="*/ 201 w 213"/>
                <a:gd name="T13" fmla="*/ 119 h 174"/>
                <a:gd name="T14" fmla="*/ 194 w 213"/>
                <a:gd name="T15" fmla="*/ 117 h 174"/>
                <a:gd name="T16" fmla="*/ 186 w 213"/>
                <a:gd name="T17" fmla="*/ 123 h 174"/>
                <a:gd name="T18" fmla="*/ 182 w 213"/>
                <a:gd name="T19" fmla="*/ 132 h 174"/>
                <a:gd name="T20" fmla="*/ 178 w 213"/>
                <a:gd name="T21" fmla="*/ 140 h 174"/>
                <a:gd name="T22" fmla="*/ 178 w 213"/>
                <a:gd name="T23" fmla="*/ 148 h 174"/>
                <a:gd name="T24" fmla="*/ 184 w 213"/>
                <a:gd name="T25" fmla="*/ 155 h 174"/>
                <a:gd name="T26" fmla="*/ 187 w 213"/>
                <a:gd name="T27" fmla="*/ 162 h 174"/>
                <a:gd name="T28" fmla="*/ 180 w 213"/>
                <a:gd name="T29" fmla="*/ 170 h 174"/>
                <a:gd name="T30" fmla="*/ 172 w 213"/>
                <a:gd name="T31" fmla="*/ 170 h 174"/>
                <a:gd name="T32" fmla="*/ 165 w 213"/>
                <a:gd name="T33" fmla="*/ 174 h 174"/>
                <a:gd name="T34" fmla="*/ 155 w 213"/>
                <a:gd name="T35" fmla="*/ 163 h 174"/>
                <a:gd name="T36" fmla="*/ 151 w 213"/>
                <a:gd name="T37" fmla="*/ 157 h 174"/>
                <a:gd name="T38" fmla="*/ 141 w 213"/>
                <a:gd name="T39" fmla="*/ 151 h 174"/>
                <a:gd name="T40" fmla="*/ 129 w 213"/>
                <a:gd name="T41" fmla="*/ 148 h 174"/>
                <a:gd name="T42" fmla="*/ 129 w 213"/>
                <a:gd name="T43" fmla="*/ 136 h 174"/>
                <a:gd name="T44" fmla="*/ 130 w 213"/>
                <a:gd name="T45" fmla="*/ 123 h 174"/>
                <a:gd name="T46" fmla="*/ 128 w 213"/>
                <a:gd name="T47" fmla="*/ 116 h 174"/>
                <a:gd name="T48" fmla="*/ 117 w 213"/>
                <a:gd name="T49" fmla="*/ 133 h 174"/>
                <a:gd name="T50" fmla="*/ 90 w 213"/>
                <a:gd name="T51" fmla="*/ 133 h 174"/>
                <a:gd name="T52" fmla="*/ 92 w 213"/>
                <a:gd name="T53" fmla="*/ 120 h 174"/>
                <a:gd name="T54" fmla="*/ 93 w 213"/>
                <a:gd name="T55" fmla="*/ 109 h 174"/>
                <a:gd name="T56" fmla="*/ 83 w 213"/>
                <a:gd name="T57" fmla="*/ 101 h 174"/>
                <a:gd name="T58" fmla="*/ 71 w 213"/>
                <a:gd name="T59" fmla="*/ 101 h 174"/>
                <a:gd name="T60" fmla="*/ 63 w 213"/>
                <a:gd name="T61" fmla="*/ 92 h 174"/>
                <a:gd name="T62" fmla="*/ 53 w 213"/>
                <a:gd name="T63" fmla="*/ 86 h 174"/>
                <a:gd name="T64" fmla="*/ 43 w 213"/>
                <a:gd name="T65" fmla="*/ 86 h 174"/>
                <a:gd name="T66" fmla="*/ 38 w 213"/>
                <a:gd name="T67" fmla="*/ 70 h 174"/>
                <a:gd name="T68" fmla="*/ 25 w 213"/>
                <a:gd name="T69" fmla="*/ 65 h 174"/>
                <a:gd name="T70" fmla="*/ 13 w 213"/>
                <a:gd name="T71" fmla="*/ 65 h 174"/>
                <a:gd name="T72" fmla="*/ 4 w 213"/>
                <a:gd name="T73" fmla="*/ 58 h 174"/>
                <a:gd name="T74" fmla="*/ 3 w 213"/>
                <a:gd name="T75" fmla="*/ 42 h 174"/>
                <a:gd name="T76" fmla="*/ 34 w 213"/>
                <a:gd name="T77" fmla="*/ 15 h 174"/>
                <a:gd name="T78" fmla="*/ 51 w 213"/>
                <a:gd name="T79" fmla="*/ 22 h 174"/>
                <a:gd name="T80" fmla="*/ 61 w 213"/>
                <a:gd name="T81" fmla="*/ 17 h 174"/>
                <a:gd name="T82" fmla="*/ 79 w 213"/>
                <a:gd name="T83" fmla="*/ 25 h 174"/>
                <a:gd name="T84" fmla="*/ 96 w 213"/>
                <a:gd name="T85" fmla="*/ 12 h 174"/>
                <a:gd name="T86" fmla="*/ 100 w 213"/>
                <a:gd name="T87" fmla="*/ 20 h 174"/>
                <a:gd name="T88" fmla="*/ 97 w 213"/>
                <a:gd name="T89" fmla="*/ 11 h 174"/>
                <a:gd name="T90" fmla="*/ 104 w 213"/>
                <a:gd name="T91" fmla="*/ 8 h 174"/>
                <a:gd name="T92" fmla="*/ 112 w 213"/>
                <a:gd name="T93" fmla="*/ 5 h 174"/>
                <a:gd name="T94" fmla="*/ 125 w 213"/>
                <a:gd name="T95" fmla="*/ 0 h 174"/>
                <a:gd name="T96" fmla="*/ 125 w 213"/>
                <a:gd name="T97" fmla="*/ 8 h 174"/>
                <a:gd name="T98" fmla="*/ 138 w 213"/>
                <a:gd name="T99" fmla="*/ 3 h 174"/>
                <a:gd name="T100" fmla="*/ 143 w 213"/>
                <a:gd name="T101" fmla="*/ 13 h 174"/>
                <a:gd name="T102" fmla="*/ 150 w 213"/>
                <a:gd name="T103" fmla="*/ 21 h 174"/>
                <a:gd name="T104" fmla="*/ 167 w 213"/>
                <a:gd name="T105" fmla="*/ 18 h 174"/>
                <a:gd name="T106" fmla="*/ 175 w 213"/>
                <a:gd name="T107" fmla="*/ 28 h 174"/>
                <a:gd name="T108" fmla="*/ 184 w 213"/>
                <a:gd name="T109" fmla="*/ 32 h 174"/>
                <a:gd name="T110" fmla="*/ 183 w 213"/>
                <a:gd name="T111" fmla="*/ 37 h 174"/>
                <a:gd name="T112" fmla="*/ 178 w 213"/>
                <a:gd name="T113" fmla="*/ 46 h 174"/>
                <a:gd name="T114" fmla="*/ 172 w 213"/>
                <a:gd name="T115" fmla="*/ 58 h 174"/>
                <a:gd name="T116" fmla="*/ 178 w 213"/>
                <a:gd name="T117" fmla="*/ 66 h 174"/>
                <a:gd name="T118" fmla="*/ 192 w 213"/>
                <a:gd name="T119" fmla="*/ 6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3" h="174">
                  <a:moveTo>
                    <a:pt x="194" y="66"/>
                  </a:moveTo>
                  <a:lnTo>
                    <a:pt x="194" y="67"/>
                  </a:lnTo>
                  <a:lnTo>
                    <a:pt x="194" y="69"/>
                  </a:lnTo>
                  <a:lnTo>
                    <a:pt x="194" y="70"/>
                  </a:lnTo>
                  <a:lnTo>
                    <a:pt x="195" y="70"/>
                  </a:lnTo>
                  <a:lnTo>
                    <a:pt x="197" y="69"/>
                  </a:lnTo>
                  <a:lnTo>
                    <a:pt x="199" y="70"/>
                  </a:lnTo>
                  <a:lnTo>
                    <a:pt x="203" y="74"/>
                  </a:lnTo>
                  <a:lnTo>
                    <a:pt x="201" y="75"/>
                  </a:lnTo>
                  <a:lnTo>
                    <a:pt x="203" y="76"/>
                  </a:lnTo>
                  <a:lnTo>
                    <a:pt x="204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9"/>
                  </a:lnTo>
                  <a:lnTo>
                    <a:pt x="205" y="80"/>
                  </a:lnTo>
                  <a:lnTo>
                    <a:pt x="204" y="82"/>
                  </a:lnTo>
                  <a:lnTo>
                    <a:pt x="203" y="83"/>
                  </a:lnTo>
                  <a:lnTo>
                    <a:pt x="204" y="84"/>
                  </a:lnTo>
                  <a:lnTo>
                    <a:pt x="203" y="86"/>
                  </a:lnTo>
                  <a:lnTo>
                    <a:pt x="204" y="86"/>
                  </a:lnTo>
                  <a:lnTo>
                    <a:pt x="204" y="87"/>
                  </a:lnTo>
                  <a:lnTo>
                    <a:pt x="205" y="88"/>
                  </a:lnTo>
                  <a:lnTo>
                    <a:pt x="207" y="88"/>
                  </a:lnTo>
                  <a:lnTo>
                    <a:pt x="208" y="88"/>
                  </a:lnTo>
                  <a:lnTo>
                    <a:pt x="211" y="88"/>
                  </a:lnTo>
                  <a:lnTo>
                    <a:pt x="212" y="90"/>
                  </a:lnTo>
                  <a:lnTo>
                    <a:pt x="211" y="90"/>
                  </a:lnTo>
                  <a:lnTo>
                    <a:pt x="211" y="91"/>
                  </a:lnTo>
                  <a:lnTo>
                    <a:pt x="211" y="92"/>
                  </a:lnTo>
                  <a:lnTo>
                    <a:pt x="212" y="92"/>
                  </a:lnTo>
                  <a:lnTo>
                    <a:pt x="212" y="94"/>
                  </a:lnTo>
                  <a:lnTo>
                    <a:pt x="212" y="95"/>
                  </a:lnTo>
                  <a:lnTo>
                    <a:pt x="212" y="97"/>
                  </a:lnTo>
                  <a:lnTo>
                    <a:pt x="212" y="99"/>
                  </a:lnTo>
                  <a:lnTo>
                    <a:pt x="213" y="103"/>
                  </a:lnTo>
                  <a:lnTo>
                    <a:pt x="213" y="103"/>
                  </a:lnTo>
                  <a:lnTo>
                    <a:pt x="212" y="104"/>
                  </a:lnTo>
                  <a:lnTo>
                    <a:pt x="211" y="104"/>
                  </a:lnTo>
                  <a:lnTo>
                    <a:pt x="209" y="103"/>
                  </a:lnTo>
                  <a:lnTo>
                    <a:pt x="208" y="104"/>
                  </a:lnTo>
                  <a:lnTo>
                    <a:pt x="208" y="105"/>
                  </a:lnTo>
                  <a:lnTo>
                    <a:pt x="208" y="107"/>
                  </a:lnTo>
                  <a:lnTo>
                    <a:pt x="207" y="108"/>
                  </a:lnTo>
                  <a:lnTo>
                    <a:pt x="205" y="108"/>
                  </a:lnTo>
                  <a:lnTo>
                    <a:pt x="204" y="109"/>
                  </a:lnTo>
                  <a:lnTo>
                    <a:pt x="204" y="111"/>
                  </a:lnTo>
                  <a:lnTo>
                    <a:pt x="203" y="111"/>
                  </a:lnTo>
                  <a:lnTo>
                    <a:pt x="201" y="112"/>
                  </a:lnTo>
                  <a:lnTo>
                    <a:pt x="203" y="113"/>
                  </a:lnTo>
                  <a:lnTo>
                    <a:pt x="203" y="115"/>
                  </a:lnTo>
                  <a:lnTo>
                    <a:pt x="203" y="116"/>
                  </a:lnTo>
                  <a:lnTo>
                    <a:pt x="201" y="116"/>
                  </a:lnTo>
                  <a:lnTo>
                    <a:pt x="200" y="116"/>
                  </a:lnTo>
                  <a:lnTo>
                    <a:pt x="200" y="117"/>
                  </a:lnTo>
                  <a:lnTo>
                    <a:pt x="200" y="119"/>
                  </a:lnTo>
                  <a:lnTo>
                    <a:pt x="201" y="119"/>
                  </a:lnTo>
                  <a:lnTo>
                    <a:pt x="200" y="120"/>
                  </a:lnTo>
                  <a:lnTo>
                    <a:pt x="199" y="120"/>
                  </a:lnTo>
                  <a:lnTo>
                    <a:pt x="199" y="119"/>
                  </a:lnTo>
                  <a:lnTo>
                    <a:pt x="199" y="117"/>
                  </a:lnTo>
                  <a:lnTo>
                    <a:pt x="197" y="117"/>
                  </a:lnTo>
                  <a:lnTo>
                    <a:pt x="196" y="117"/>
                  </a:lnTo>
                  <a:lnTo>
                    <a:pt x="195" y="117"/>
                  </a:lnTo>
                  <a:lnTo>
                    <a:pt x="194" y="117"/>
                  </a:lnTo>
                  <a:lnTo>
                    <a:pt x="194" y="116"/>
                  </a:lnTo>
                  <a:lnTo>
                    <a:pt x="192" y="116"/>
                  </a:lnTo>
                  <a:lnTo>
                    <a:pt x="191" y="116"/>
                  </a:lnTo>
                  <a:lnTo>
                    <a:pt x="191" y="117"/>
                  </a:lnTo>
                  <a:lnTo>
                    <a:pt x="191" y="119"/>
                  </a:lnTo>
                  <a:lnTo>
                    <a:pt x="190" y="120"/>
                  </a:lnTo>
                  <a:lnTo>
                    <a:pt x="187" y="121"/>
                  </a:lnTo>
                  <a:lnTo>
                    <a:pt x="186" y="123"/>
                  </a:lnTo>
                  <a:lnTo>
                    <a:pt x="186" y="124"/>
                  </a:lnTo>
                  <a:lnTo>
                    <a:pt x="186" y="125"/>
                  </a:lnTo>
                  <a:lnTo>
                    <a:pt x="184" y="126"/>
                  </a:lnTo>
                  <a:lnTo>
                    <a:pt x="184" y="128"/>
                  </a:lnTo>
                  <a:lnTo>
                    <a:pt x="184" y="129"/>
                  </a:lnTo>
                  <a:lnTo>
                    <a:pt x="183" y="130"/>
                  </a:lnTo>
                  <a:lnTo>
                    <a:pt x="182" y="130"/>
                  </a:lnTo>
                  <a:lnTo>
                    <a:pt x="182" y="132"/>
                  </a:lnTo>
                  <a:lnTo>
                    <a:pt x="182" y="133"/>
                  </a:lnTo>
                  <a:lnTo>
                    <a:pt x="183" y="133"/>
                  </a:lnTo>
                  <a:lnTo>
                    <a:pt x="182" y="134"/>
                  </a:lnTo>
                  <a:lnTo>
                    <a:pt x="180" y="134"/>
                  </a:lnTo>
                  <a:lnTo>
                    <a:pt x="180" y="134"/>
                  </a:lnTo>
                  <a:lnTo>
                    <a:pt x="179" y="134"/>
                  </a:lnTo>
                  <a:lnTo>
                    <a:pt x="179" y="136"/>
                  </a:lnTo>
                  <a:lnTo>
                    <a:pt x="178" y="140"/>
                  </a:lnTo>
                  <a:lnTo>
                    <a:pt x="176" y="141"/>
                  </a:lnTo>
                  <a:lnTo>
                    <a:pt x="178" y="141"/>
                  </a:lnTo>
                  <a:lnTo>
                    <a:pt x="179" y="142"/>
                  </a:lnTo>
                  <a:lnTo>
                    <a:pt x="178" y="142"/>
                  </a:lnTo>
                  <a:lnTo>
                    <a:pt x="178" y="144"/>
                  </a:lnTo>
                  <a:lnTo>
                    <a:pt x="178" y="145"/>
                  </a:lnTo>
                  <a:lnTo>
                    <a:pt x="178" y="146"/>
                  </a:lnTo>
                  <a:lnTo>
                    <a:pt x="178" y="148"/>
                  </a:lnTo>
                  <a:lnTo>
                    <a:pt x="178" y="149"/>
                  </a:lnTo>
                  <a:lnTo>
                    <a:pt x="179" y="149"/>
                  </a:lnTo>
                  <a:lnTo>
                    <a:pt x="180" y="149"/>
                  </a:lnTo>
                  <a:lnTo>
                    <a:pt x="180" y="150"/>
                  </a:lnTo>
                  <a:lnTo>
                    <a:pt x="182" y="153"/>
                  </a:lnTo>
                  <a:lnTo>
                    <a:pt x="182" y="154"/>
                  </a:lnTo>
                  <a:lnTo>
                    <a:pt x="183" y="155"/>
                  </a:lnTo>
                  <a:lnTo>
                    <a:pt x="184" y="155"/>
                  </a:lnTo>
                  <a:lnTo>
                    <a:pt x="186" y="155"/>
                  </a:lnTo>
                  <a:lnTo>
                    <a:pt x="186" y="157"/>
                  </a:lnTo>
                  <a:lnTo>
                    <a:pt x="184" y="157"/>
                  </a:lnTo>
                  <a:lnTo>
                    <a:pt x="184" y="158"/>
                  </a:lnTo>
                  <a:lnTo>
                    <a:pt x="184" y="159"/>
                  </a:lnTo>
                  <a:lnTo>
                    <a:pt x="186" y="159"/>
                  </a:lnTo>
                  <a:lnTo>
                    <a:pt x="187" y="161"/>
                  </a:lnTo>
                  <a:lnTo>
                    <a:pt x="187" y="162"/>
                  </a:lnTo>
                  <a:lnTo>
                    <a:pt x="186" y="163"/>
                  </a:lnTo>
                  <a:lnTo>
                    <a:pt x="184" y="166"/>
                  </a:lnTo>
                  <a:lnTo>
                    <a:pt x="183" y="166"/>
                  </a:lnTo>
                  <a:lnTo>
                    <a:pt x="184" y="166"/>
                  </a:lnTo>
                  <a:lnTo>
                    <a:pt x="184" y="167"/>
                  </a:lnTo>
                  <a:lnTo>
                    <a:pt x="183" y="169"/>
                  </a:lnTo>
                  <a:lnTo>
                    <a:pt x="182" y="170"/>
                  </a:lnTo>
                  <a:lnTo>
                    <a:pt x="180" y="170"/>
                  </a:lnTo>
                  <a:lnTo>
                    <a:pt x="179" y="169"/>
                  </a:lnTo>
                  <a:lnTo>
                    <a:pt x="178" y="169"/>
                  </a:lnTo>
                  <a:lnTo>
                    <a:pt x="178" y="170"/>
                  </a:lnTo>
                  <a:lnTo>
                    <a:pt x="176" y="170"/>
                  </a:lnTo>
                  <a:lnTo>
                    <a:pt x="175" y="170"/>
                  </a:lnTo>
                  <a:lnTo>
                    <a:pt x="175" y="170"/>
                  </a:lnTo>
                  <a:lnTo>
                    <a:pt x="174" y="169"/>
                  </a:lnTo>
                  <a:lnTo>
                    <a:pt x="172" y="170"/>
                  </a:lnTo>
                  <a:lnTo>
                    <a:pt x="172" y="171"/>
                  </a:lnTo>
                  <a:lnTo>
                    <a:pt x="171" y="171"/>
                  </a:lnTo>
                  <a:lnTo>
                    <a:pt x="171" y="173"/>
                  </a:lnTo>
                  <a:lnTo>
                    <a:pt x="170" y="171"/>
                  </a:lnTo>
                  <a:lnTo>
                    <a:pt x="169" y="171"/>
                  </a:lnTo>
                  <a:lnTo>
                    <a:pt x="167" y="171"/>
                  </a:lnTo>
                  <a:lnTo>
                    <a:pt x="166" y="173"/>
                  </a:lnTo>
                  <a:lnTo>
                    <a:pt x="165" y="174"/>
                  </a:lnTo>
                  <a:lnTo>
                    <a:pt x="163" y="173"/>
                  </a:lnTo>
                  <a:lnTo>
                    <a:pt x="163" y="171"/>
                  </a:lnTo>
                  <a:lnTo>
                    <a:pt x="163" y="170"/>
                  </a:lnTo>
                  <a:lnTo>
                    <a:pt x="163" y="169"/>
                  </a:lnTo>
                  <a:lnTo>
                    <a:pt x="161" y="165"/>
                  </a:lnTo>
                  <a:lnTo>
                    <a:pt x="159" y="165"/>
                  </a:lnTo>
                  <a:lnTo>
                    <a:pt x="157" y="163"/>
                  </a:lnTo>
                  <a:lnTo>
                    <a:pt x="155" y="163"/>
                  </a:lnTo>
                  <a:lnTo>
                    <a:pt x="155" y="165"/>
                  </a:lnTo>
                  <a:lnTo>
                    <a:pt x="154" y="165"/>
                  </a:lnTo>
                  <a:lnTo>
                    <a:pt x="154" y="163"/>
                  </a:lnTo>
                  <a:lnTo>
                    <a:pt x="154" y="162"/>
                  </a:lnTo>
                  <a:lnTo>
                    <a:pt x="154" y="161"/>
                  </a:lnTo>
                  <a:lnTo>
                    <a:pt x="154" y="159"/>
                  </a:lnTo>
                  <a:lnTo>
                    <a:pt x="153" y="158"/>
                  </a:lnTo>
                  <a:lnTo>
                    <a:pt x="151" y="157"/>
                  </a:lnTo>
                  <a:lnTo>
                    <a:pt x="150" y="157"/>
                  </a:lnTo>
                  <a:lnTo>
                    <a:pt x="147" y="158"/>
                  </a:lnTo>
                  <a:lnTo>
                    <a:pt x="146" y="158"/>
                  </a:lnTo>
                  <a:lnTo>
                    <a:pt x="146" y="157"/>
                  </a:lnTo>
                  <a:lnTo>
                    <a:pt x="145" y="157"/>
                  </a:lnTo>
                  <a:lnTo>
                    <a:pt x="143" y="153"/>
                  </a:lnTo>
                  <a:lnTo>
                    <a:pt x="143" y="151"/>
                  </a:lnTo>
                  <a:lnTo>
                    <a:pt x="141" y="151"/>
                  </a:lnTo>
                  <a:lnTo>
                    <a:pt x="140" y="150"/>
                  </a:lnTo>
                  <a:lnTo>
                    <a:pt x="138" y="149"/>
                  </a:lnTo>
                  <a:lnTo>
                    <a:pt x="137" y="148"/>
                  </a:lnTo>
                  <a:lnTo>
                    <a:pt x="136" y="148"/>
                  </a:lnTo>
                  <a:lnTo>
                    <a:pt x="133" y="149"/>
                  </a:lnTo>
                  <a:lnTo>
                    <a:pt x="132" y="149"/>
                  </a:lnTo>
                  <a:lnTo>
                    <a:pt x="130" y="149"/>
                  </a:lnTo>
                  <a:lnTo>
                    <a:pt x="129" y="148"/>
                  </a:lnTo>
                  <a:lnTo>
                    <a:pt x="129" y="145"/>
                  </a:lnTo>
                  <a:lnTo>
                    <a:pt x="129" y="144"/>
                  </a:lnTo>
                  <a:lnTo>
                    <a:pt x="129" y="142"/>
                  </a:lnTo>
                  <a:lnTo>
                    <a:pt x="129" y="141"/>
                  </a:lnTo>
                  <a:lnTo>
                    <a:pt x="130" y="140"/>
                  </a:lnTo>
                  <a:lnTo>
                    <a:pt x="130" y="138"/>
                  </a:lnTo>
                  <a:lnTo>
                    <a:pt x="130" y="137"/>
                  </a:lnTo>
                  <a:lnTo>
                    <a:pt x="129" y="136"/>
                  </a:lnTo>
                  <a:lnTo>
                    <a:pt x="126" y="134"/>
                  </a:lnTo>
                  <a:lnTo>
                    <a:pt x="126" y="134"/>
                  </a:lnTo>
                  <a:lnTo>
                    <a:pt x="126" y="133"/>
                  </a:lnTo>
                  <a:lnTo>
                    <a:pt x="128" y="128"/>
                  </a:lnTo>
                  <a:lnTo>
                    <a:pt x="128" y="126"/>
                  </a:lnTo>
                  <a:lnTo>
                    <a:pt x="128" y="125"/>
                  </a:lnTo>
                  <a:lnTo>
                    <a:pt x="129" y="123"/>
                  </a:lnTo>
                  <a:lnTo>
                    <a:pt x="130" y="123"/>
                  </a:lnTo>
                  <a:lnTo>
                    <a:pt x="130" y="124"/>
                  </a:lnTo>
                  <a:lnTo>
                    <a:pt x="130" y="123"/>
                  </a:lnTo>
                  <a:lnTo>
                    <a:pt x="130" y="120"/>
                  </a:lnTo>
                  <a:lnTo>
                    <a:pt x="130" y="119"/>
                  </a:lnTo>
                  <a:lnTo>
                    <a:pt x="130" y="117"/>
                  </a:lnTo>
                  <a:lnTo>
                    <a:pt x="129" y="119"/>
                  </a:lnTo>
                  <a:lnTo>
                    <a:pt x="128" y="117"/>
                  </a:lnTo>
                  <a:lnTo>
                    <a:pt x="128" y="116"/>
                  </a:lnTo>
                  <a:lnTo>
                    <a:pt x="126" y="117"/>
                  </a:lnTo>
                  <a:lnTo>
                    <a:pt x="120" y="124"/>
                  </a:lnTo>
                  <a:lnTo>
                    <a:pt x="120" y="125"/>
                  </a:lnTo>
                  <a:lnTo>
                    <a:pt x="120" y="126"/>
                  </a:lnTo>
                  <a:lnTo>
                    <a:pt x="120" y="129"/>
                  </a:lnTo>
                  <a:lnTo>
                    <a:pt x="118" y="130"/>
                  </a:lnTo>
                  <a:lnTo>
                    <a:pt x="118" y="132"/>
                  </a:lnTo>
                  <a:lnTo>
                    <a:pt x="117" y="133"/>
                  </a:lnTo>
                  <a:lnTo>
                    <a:pt x="116" y="133"/>
                  </a:lnTo>
                  <a:lnTo>
                    <a:pt x="109" y="136"/>
                  </a:lnTo>
                  <a:lnTo>
                    <a:pt x="107" y="136"/>
                  </a:lnTo>
                  <a:lnTo>
                    <a:pt x="97" y="134"/>
                  </a:lnTo>
                  <a:lnTo>
                    <a:pt x="95" y="134"/>
                  </a:lnTo>
                  <a:lnTo>
                    <a:pt x="93" y="134"/>
                  </a:lnTo>
                  <a:lnTo>
                    <a:pt x="92" y="134"/>
                  </a:lnTo>
                  <a:lnTo>
                    <a:pt x="90" y="133"/>
                  </a:lnTo>
                  <a:lnTo>
                    <a:pt x="90" y="132"/>
                  </a:lnTo>
                  <a:lnTo>
                    <a:pt x="90" y="130"/>
                  </a:lnTo>
                  <a:lnTo>
                    <a:pt x="90" y="129"/>
                  </a:lnTo>
                  <a:lnTo>
                    <a:pt x="91" y="128"/>
                  </a:lnTo>
                  <a:lnTo>
                    <a:pt x="92" y="126"/>
                  </a:lnTo>
                  <a:lnTo>
                    <a:pt x="93" y="125"/>
                  </a:lnTo>
                  <a:lnTo>
                    <a:pt x="93" y="124"/>
                  </a:lnTo>
                  <a:lnTo>
                    <a:pt x="92" y="120"/>
                  </a:lnTo>
                  <a:lnTo>
                    <a:pt x="91" y="120"/>
                  </a:lnTo>
                  <a:lnTo>
                    <a:pt x="90" y="120"/>
                  </a:lnTo>
                  <a:lnTo>
                    <a:pt x="90" y="117"/>
                  </a:lnTo>
                  <a:lnTo>
                    <a:pt x="91" y="115"/>
                  </a:lnTo>
                  <a:lnTo>
                    <a:pt x="91" y="113"/>
                  </a:lnTo>
                  <a:lnTo>
                    <a:pt x="91" y="112"/>
                  </a:lnTo>
                  <a:lnTo>
                    <a:pt x="92" y="111"/>
                  </a:lnTo>
                  <a:lnTo>
                    <a:pt x="93" y="109"/>
                  </a:lnTo>
                  <a:lnTo>
                    <a:pt x="93" y="108"/>
                  </a:lnTo>
                  <a:lnTo>
                    <a:pt x="92" y="107"/>
                  </a:lnTo>
                  <a:lnTo>
                    <a:pt x="91" y="107"/>
                  </a:lnTo>
                  <a:lnTo>
                    <a:pt x="91" y="108"/>
                  </a:lnTo>
                  <a:lnTo>
                    <a:pt x="90" y="108"/>
                  </a:lnTo>
                  <a:lnTo>
                    <a:pt x="87" y="104"/>
                  </a:lnTo>
                  <a:lnTo>
                    <a:pt x="86" y="103"/>
                  </a:lnTo>
                  <a:lnTo>
                    <a:pt x="83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79" y="103"/>
                  </a:lnTo>
                  <a:lnTo>
                    <a:pt x="78" y="103"/>
                  </a:lnTo>
                  <a:lnTo>
                    <a:pt x="76" y="103"/>
                  </a:lnTo>
                  <a:lnTo>
                    <a:pt x="75" y="101"/>
                  </a:lnTo>
                  <a:lnTo>
                    <a:pt x="74" y="101"/>
                  </a:lnTo>
                  <a:lnTo>
                    <a:pt x="71" y="101"/>
                  </a:lnTo>
                  <a:lnTo>
                    <a:pt x="68" y="101"/>
                  </a:lnTo>
                  <a:lnTo>
                    <a:pt x="67" y="101"/>
                  </a:lnTo>
                  <a:lnTo>
                    <a:pt x="67" y="103"/>
                  </a:lnTo>
                  <a:lnTo>
                    <a:pt x="66" y="104"/>
                  </a:lnTo>
                  <a:lnTo>
                    <a:pt x="63" y="103"/>
                  </a:lnTo>
                  <a:lnTo>
                    <a:pt x="63" y="100"/>
                  </a:lnTo>
                  <a:lnTo>
                    <a:pt x="63" y="96"/>
                  </a:lnTo>
                  <a:lnTo>
                    <a:pt x="63" y="92"/>
                  </a:lnTo>
                  <a:lnTo>
                    <a:pt x="62" y="91"/>
                  </a:lnTo>
                  <a:lnTo>
                    <a:pt x="61" y="90"/>
                  </a:lnTo>
                  <a:lnTo>
                    <a:pt x="59" y="88"/>
                  </a:lnTo>
                  <a:lnTo>
                    <a:pt x="58" y="88"/>
                  </a:lnTo>
                  <a:lnTo>
                    <a:pt x="54" y="88"/>
                  </a:lnTo>
                  <a:lnTo>
                    <a:pt x="54" y="87"/>
                  </a:lnTo>
                  <a:lnTo>
                    <a:pt x="54" y="86"/>
                  </a:lnTo>
                  <a:lnTo>
                    <a:pt x="53" y="86"/>
                  </a:lnTo>
                  <a:lnTo>
                    <a:pt x="51" y="86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9" y="88"/>
                  </a:lnTo>
                  <a:lnTo>
                    <a:pt x="47" y="88"/>
                  </a:lnTo>
                  <a:lnTo>
                    <a:pt x="46" y="88"/>
                  </a:lnTo>
                  <a:lnTo>
                    <a:pt x="43" y="87"/>
                  </a:lnTo>
                  <a:lnTo>
                    <a:pt x="43" y="86"/>
                  </a:lnTo>
                  <a:lnTo>
                    <a:pt x="42" y="84"/>
                  </a:lnTo>
                  <a:lnTo>
                    <a:pt x="42" y="80"/>
                  </a:lnTo>
                  <a:lnTo>
                    <a:pt x="41" y="75"/>
                  </a:lnTo>
                  <a:lnTo>
                    <a:pt x="39" y="72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39" y="70"/>
                  </a:lnTo>
                  <a:lnTo>
                    <a:pt x="38" y="70"/>
                  </a:lnTo>
                  <a:lnTo>
                    <a:pt x="38" y="69"/>
                  </a:lnTo>
                  <a:lnTo>
                    <a:pt x="37" y="67"/>
                  </a:lnTo>
                  <a:lnTo>
                    <a:pt x="36" y="66"/>
                  </a:lnTo>
                  <a:lnTo>
                    <a:pt x="36" y="65"/>
                  </a:lnTo>
                  <a:lnTo>
                    <a:pt x="34" y="63"/>
                  </a:lnTo>
                  <a:lnTo>
                    <a:pt x="33" y="63"/>
                  </a:lnTo>
                  <a:lnTo>
                    <a:pt x="28" y="65"/>
                  </a:lnTo>
                  <a:lnTo>
                    <a:pt x="25" y="65"/>
                  </a:lnTo>
                  <a:lnTo>
                    <a:pt x="24" y="66"/>
                  </a:lnTo>
                  <a:lnTo>
                    <a:pt x="22" y="67"/>
                  </a:lnTo>
                  <a:lnTo>
                    <a:pt x="21" y="70"/>
                  </a:lnTo>
                  <a:lnTo>
                    <a:pt x="20" y="71"/>
                  </a:lnTo>
                  <a:lnTo>
                    <a:pt x="20" y="70"/>
                  </a:lnTo>
                  <a:lnTo>
                    <a:pt x="16" y="69"/>
                  </a:lnTo>
                  <a:lnTo>
                    <a:pt x="14" y="67"/>
                  </a:lnTo>
                  <a:lnTo>
                    <a:pt x="13" y="65"/>
                  </a:lnTo>
                  <a:lnTo>
                    <a:pt x="11" y="62"/>
                  </a:lnTo>
                  <a:lnTo>
                    <a:pt x="11" y="61"/>
                  </a:lnTo>
                  <a:lnTo>
                    <a:pt x="9" y="61"/>
                  </a:lnTo>
                  <a:lnTo>
                    <a:pt x="8" y="61"/>
                  </a:lnTo>
                  <a:lnTo>
                    <a:pt x="7" y="59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5" y="55"/>
                  </a:lnTo>
                  <a:lnTo>
                    <a:pt x="4" y="51"/>
                  </a:lnTo>
                  <a:lnTo>
                    <a:pt x="4" y="50"/>
                  </a:lnTo>
                  <a:lnTo>
                    <a:pt x="5" y="49"/>
                  </a:lnTo>
                  <a:lnTo>
                    <a:pt x="5" y="46"/>
                  </a:lnTo>
                  <a:lnTo>
                    <a:pt x="4" y="45"/>
                  </a:lnTo>
                  <a:lnTo>
                    <a:pt x="3" y="42"/>
                  </a:lnTo>
                  <a:lnTo>
                    <a:pt x="1" y="41"/>
                  </a:lnTo>
                  <a:lnTo>
                    <a:pt x="1" y="38"/>
                  </a:lnTo>
                  <a:lnTo>
                    <a:pt x="0" y="36"/>
                  </a:lnTo>
                  <a:lnTo>
                    <a:pt x="1" y="36"/>
                  </a:lnTo>
                  <a:lnTo>
                    <a:pt x="4" y="34"/>
                  </a:lnTo>
                  <a:lnTo>
                    <a:pt x="12" y="29"/>
                  </a:lnTo>
                  <a:lnTo>
                    <a:pt x="22" y="21"/>
                  </a:lnTo>
                  <a:lnTo>
                    <a:pt x="34" y="15"/>
                  </a:lnTo>
                  <a:lnTo>
                    <a:pt x="47" y="9"/>
                  </a:lnTo>
                  <a:lnTo>
                    <a:pt x="47" y="13"/>
                  </a:lnTo>
                  <a:lnTo>
                    <a:pt x="47" y="16"/>
                  </a:lnTo>
                  <a:lnTo>
                    <a:pt x="47" y="17"/>
                  </a:lnTo>
                  <a:lnTo>
                    <a:pt x="47" y="20"/>
                  </a:lnTo>
                  <a:lnTo>
                    <a:pt x="50" y="21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4" y="22"/>
                  </a:lnTo>
                  <a:lnTo>
                    <a:pt x="54" y="21"/>
                  </a:lnTo>
                  <a:lnTo>
                    <a:pt x="54" y="20"/>
                  </a:lnTo>
                  <a:lnTo>
                    <a:pt x="54" y="18"/>
                  </a:lnTo>
                  <a:lnTo>
                    <a:pt x="55" y="18"/>
                  </a:lnTo>
                  <a:lnTo>
                    <a:pt x="57" y="18"/>
                  </a:lnTo>
                  <a:lnTo>
                    <a:pt x="59" y="17"/>
                  </a:lnTo>
                  <a:lnTo>
                    <a:pt x="61" y="17"/>
                  </a:lnTo>
                  <a:lnTo>
                    <a:pt x="62" y="17"/>
                  </a:lnTo>
                  <a:lnTo>
                    <a:pt x="70" y="20"/>
                  </a:lnTo>
                  <a:lnTo>
                    <a:pt x="70" y="21"/>
                  </a:lnTo>
                  <a:lnTo>
                    <a:pt x="71" y="22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2" y="25"/>
                  </a:lnTo>
                  <a:lnTo>
                    <a:pt x="79" y="25"/>
                  </a:lnTo>
                  <a:lnTo>
                    <a:pt x="80" y="25"/>
                  </a:lnTo>
                  <a:lnTo>
                    <a:pt x="82" y="22"/>
                  </a:lnTo>
                  <a:lnTo>
                    <a:pt x="88" y="20"/>
                  </a:lnTo>
                  <a:lnTo>
                    <a:pt x="92" y="17"/>
                  </a:lnTo>
                  <a:lnTo>
                    <a:pt x="93" y="13"/>
                  </a:lnTo>
                  <a:lnTo>
                    <a:pt x="95" y="13"/>
                  </a:lnTo>
                  <a:lnTo>
                    <a:pt x="95" y="11"/>
                  </a:lnTo>
                  <a:lnTo>
                    <a:pt x="96" y="12"/>
                  </a:lnTo>
                  <a:lnTo>
                    <a:pt x="96" y="15"/>
                  </a:lnTo>
                  <a:lnTo>
                    <a:pt x="97" y="16"/>
                  </a:lnTo>
                  <a:lnTo>
                    <a:pt x="99" y="16"/>
                  </a:lnTo>
                  <a:lnTo>
                    <a:pt x="99" y="17"/>
                  </a:lnTo>
                  <a:lnTo>
                    <a:pt x="100" y="17"/>
                  </a:lnTo>
                  <a:lnTo>
                    <a:pt x="100" y="18"/>
                  </a:lnTo>
                  <a:lnTo>
                    <a:pt x="99" y="20"/>
                  </a:lnTo>
                  <a:lnTo>
                    <a:pt x="100" y="20"/>
                  </a:lnTo>
                  <a:lnTo>
                    <a:pt x="100" y="18"/>
                  </a:lnTo>
                  <a:lnTo>
                    <a:pt x="101" y="17"/>
                  </a:lnTo>
                  <a:lnTo>
                    <a:pt x="99" y="16"/>
                  </a:lnTo>
                  <a:lnTo>
                    <a:pt x="99" y="15"/>
                  </a:lnTo>
                  <a:lnTo>
                    <a:pt x="99" y="13"/>
                  </a:lnTo>
                  <a:lnTo>
                    <a:pt x="99" y="12"/>
                  </a:lnTo>
                  <a:lnTo>
                    <a:pt x="97" y="12"/>
                  </a:lnTo>
                  <a:lnTo>
                    <a:pt x="97" y="11"/>
                  </a:lnTo>
                  <a:lnTo>
                    <a:pt x="99" y="11"/>
                  </a:lnTo>
                  <a:lnTo>
                    <a:pt x="100" y="12"/>
                  </a:lnTo>
                  <a:lnTo>
                    <a:pt x="101" y="12"/>
                  </a:lnTo>
                  <a:lnTo>
                    <a:pt x="104" y="12"/>
                  </a:lnTo>
                  <a:lnTo>
                    <a:pt x="105" y="12"/>
                  </a:lnTo>
                  <a:lnTo>
                    <a:pt x="105" y="9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7"/>
                  </a:lnTo>
                  <a:lnTo>
                    <a:pt x="104" y="5"/>
                  </a:lnTo>
                  <a:lnTo>
                    <a:pt x="107" y="3"/>
                  </a:lnTo>
                  <a:lnTo>
                    <a:pt x="109" y="1"/>
                  </a:lnTo>
                  <a:lnTo>
                    <a:pt x="112" y="1"/>
                  </a:lnTo>
                  <a:lnTo>
                    <a:pt x="113" y="3"/>
                  </a:lnTo>
                  <a:lnTo>
                    <a:pt x="112" y="4"/>
                  </a:lnTo>
                  <a:lnTo>
                    <a:pt x="112" y="5"/>
                  </a:lnTo>
                  <a:lnTo>
                    <a:pt x="112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6" y="7"/>
                  </a:lnTo>
                  <a:lnTo>
                    <a:pt x="117" y="7"/>
                  </a:lnTo>
                  <a:lnTo>
                    <a:pt x="118" y="7"/>
                  </a:lnTo>
                  <a:lnTo>
                    <a:pt x="122" y="1"/>
                  </a:lnTo>
                  <a:lnTo>
                    <a:pt x="125" y="0"/>
                  </a:lnTo>
                  <a:lnTo>
                    <a:pt x="126" y="0"/>
                  </a:lnTo>
                  <a:lnTo>
                    <a:pt x="128" y="1"/>
                  </a:lnTo>
                  <a:lnTo>
                    <a:pt x="128" y="3"/>
                  </a:lnTo>
                  <a:lnTo>
                    <a:pt x="128" y="4"/>
                  </a:lnTo>
                  <a:lnTo>
                    <a:pt x="128" y="5"/>
                  </a:lnTo>
                  <a:lnTo>
                    <a:pt x="128" y="8"/>
                  </a:lnTo>
                  <a:lnTo>
                    <a:pt x="125" y="7"/>
                  </a:lnTo>
                  <a:lnTo>
                    <a:pt x="125" y="8"/>
                  </a:lnTo>
                  <a:lnTo>
                    <a:pt x="126" y="8"/>
                  </a:lnTo>
                  <a:lnTo>
                    <a:pt x="130" y="8"/>
                  </a:lnTo>
                  <a:lnTo>
                    <a:pt x="133" y="8"/>
                  </a:lnTo>
                  <a:lnTo>
                    <a:pt x="134" y="8"/>
                  </a:lnTo>
                  <a:lnTo>
                    <a:pt x="136" y="8"/>
                  </a:lnTo>
                  <a:lnTo>
                    <a:pt x="137" y="5"/>
                  </a:lnTo>
                  <a:lnTo>
                    <a:pt x="138" y="4"/>
                  </a:lnTo>
                  <a:lnTo>
                    <a:pt x="138" y="3"/>
                  </a:lnTo>
                  <a:lnTo>
                    <a:pt x="140" y="1"/>
                  </a:lnTo>
                  <a:lnTo>
                    <a:pt x="142" y="3"/>
                  </a:lnTo>
                  <a:lnTo>
                    <a:pt x="143" y="5"/>
                  </a:lnTo>
                  <a:lnTo>
                    <a:pt x="142" y="7"/>
                  </a:lnTo>
                  <a:lnTo>
                    <a:pt x="142" y="8"/>
                  </a:lnTo>
                  <a:lnTo>
                    <a:pt x="142" y="9"/>
                  </a:lnTo>
                  <a:lnTo>
                    <a:pt x="143" y="12"/>
                  </a:lnTo>
                  <a:lnTo>
                    <a:pt x="143" y="13"/>
                  </a:lnTo>
                  <a:lnTo>
                    <a:pt x="143" y="15"/>
                  </a:lnTo>
                  <a:lnTo>
                    <a:pt x="143" y="16"/>
                  </a:lnTo>
                  <a:lnTo>
                    <a:pt x="145" y="16"/>
                  </a:lnTo>
                  <a:lnTo>
                    <a:pt x="147" y="16"/>
                  </a:lnTo>
                  <a:lnTo>
                    <a:pt x="149" y="16"/>
                  </a:lnTo>
                  <a:lnTo>
                    <a:pt x="149" y="17"/>
                  </a:lnTo>
                  <a:lnTo>
                    <a:pt x="149" y="21"/>
                  </a:lnTo>
                  <a:lnTo>
                    <a:pt x="150" y="21"/>
                  </a:lnTo>
                  <a:lnTo>
                    <a:pt x="151" y="21"/>
                  </a:lnTo>
                  <a:lnTo>
                    <a:pt x="153" y="20"/>
                  </a:lnTo>
                  <a:lnTo>
                    <a:pt x="159" y="21"/>
                  </a:lnTo>
                  <a:lnTo>
                    <a:pt x="161" y="20"/>
                  </a:lnTo>
                  <a:lnTo>
                    <a:pt x="163" y="18"/>
                  </a:lnTo>
                  <a:lnTo>
                    <a:pt x="165" y="17"/>
                  </a:lnTo>
                  <a:lnTo>
                    <a:pt x="166" y="18"/>
                  </a:lnTo>
                  <a:lnTo>
                    <a:pt x="167" y="18"/>
                  </a:lnTo>
                  <a:lnTo>
                    <a:pt x="167" y="20"/>
                  </a:lnTo>
                  <a:lnTo>
                    <a:pt x="169" y="22"/>
                  </a:lnTo>
                  <a:lnTo>
                    <a:pt x="169" y="24"/>
                  </a:lnTo>
                  <a:lnTo>
                    <a:pt x="170" y="25"/>
                  </a:lnTo>
                  <a:lnTo>
                    <a:pt x="172" y="26"/>
                  </a:lnTo>
                  <a:lnTo>
                    <a:pt x="174" y="26"/>
                  </a:lnTo>
                  <a:lnTo>
                    <a:pt x="174" y="28"/>
                  </a:lnTo>
                  <a:lnTo>
                    <a:pt x="175" y="28"/>
                  </a:lnTo>
                  <a:lnTo>
                    <a:pt x="175" y="28"/>
                  </a:lnTo>
                  <a:lnTo>
                    <a:pt x="176" y="28"/>
                  </a:lnTo>
                  <a:lnTo>
                    <a:pt x="178" y="28"/>
                  </a:lnTo>
                  <a:lnTo>
                    <a:pt x="179" y="28"/>
                  </a:lnTo>
                  <a:lnTo>
                    <a:pt x="180" y="29"/>
                  </a:lnTo>
                  <a:lnTo>
                    <a:pt x="180" y="30"/>
                  </a:lnTo>
                  <a:lnTo>
                    <a:pt x="183" y="30"/>
                  </a:lnTo>
                  <a:lnTo>
                    <a:pt x="184" y="32"/>
                  </a:lnTo>
                  <a:lnTo>
                    <a:pt x="183" y="32"/>
                  </a:lnTo>
                  <a:lnTo>
                    <a:pt x="183" y="33"/>
                  </a:lnTo>
                  <a:lnTo>
                    <a:pt x="184" y="34"/>
                  </a:lnTo>
                  <a:lnTo>
                    <a:pt x="184" y="36"/>
                  </a:lnTo>
                  <a:lnTo>
                    <a:pt x="183" y="36"/>
                  </a:lnTo>
                  <a:lnTo>
                    <a:pt x="182" y="36"/>
                  </a:lnTo>
                  <a:lnTo>
                    <a:pt x="182" y="37"/>
                  </a:lnTo>
                  <a:lnTo>
                    <a:pt x="183" y="37"/>
                  </a:lnTo>
                  <a:lnTo>
                    <a:pt x="182" y="38"/>
                  </a:lnTo>
                  <a:lnTo>
                    <a:pt x="182" y="40"/>
                  </a:lnTo>
                  <a:lnTo>
                    <a:pt x="180" y="38"/>
                  </a:lnTo>
                  <a:lnTo>
                    <a:pt x="180" y="40"/>
                  </a:lnTo>
                  <a:lnTo>
                    <a:pt x="179" y="40"/>
                  </a:lnTo>
                  <a:lnTo>
                    <a:pt x="180" y="41"/>
                  </a:lnTo>
                  <a:lnTo>
                    <a:pt x="179" y="43"/>
                  </a:lnTo>
                  <a:lnTo>
                    <a:pt x="178" y="46"/>
                  </a:lnTo>
                  <a:lnTo>
                    <a:pt x="179" y="46"/>
                  </a:lnTo>
                  <a:lnTo>
                    <a:pt x="179" y="47"/>
                  </a:lnTo>
                  <a:lnTo>
                    <a:pt x="178" y="50"/>
                  </a:lnTo>
                  <a:lnTo>
                    <a:pt x="178" y="51"/>
                  </a:lnTo>
                  <a:lnTo>
                    <a:pt x="176" y="51"/>
                  </a:lnTo>
                  <a:lnTo>
                    <a:pt x="175" y="51"/>
                  </a:lnTo>
                  <a:lnTo>
                    <a:pt x="172" y="57"/>
                  </a:lnTo>
                  <a:lnTo>
                    <a:pt x="172" y="58"/>
                  </a:lnTo>
                  <a:lnTo>
                    <a:pt x="174" y="59"/>
                  </a:lnTo>
                  <a:lnTo>
                    <a:pt x="175" y="61"/>
                  </a:lnTo>
                  <a:lnTo>
                    <a:pt x="175" y="62"/>
                  </a:lnTo>
                  <a:lnTo>
                    <a:pt x="176" y="62"/>
                  </a:lnTo>
                  <a:lnTo>
                    <a:pt x="176" y="63"/>
                  </a:lnTo>
                  <a:lnTo>
                    <a:pt x="175" y="65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79" y="63"/>
                  </a:lnTo>
                  <a:lnTo>
                    <a:pt x="180" y="65"/>
                  </a:lnTo>
                  <a:lnTo>
                    <a:pt x="182" y="66"/>
                  </a:lnTo>
                  <a:lnTo>
                    <a:pt x="187" y="66"/>
                  </a:lnTo>
                  <a:lnTo>
                    <a:pt x="188" y="66"/>
                  </a:lnTo>
                  <a:lnTo>
                    <a:pt x="192" y="66"/>
                  </a:lnTo>
                  <a:lnTo>
                    <a:pt x="194" y="6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2" name="Freeform 126">
              <a:extLst>
                <a:ext uri="{FF2B5EF4-FFF2-40B4-BE49-F238E27FC236}">
                  <a16:creationId xmlns:a16="http://schemas.microsoft.com/office/drawing/2014/main" id="{B6102CEA-B7A5-B967-5177-CF1C732F5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5307" y="1830190"/>
              <a:ext cx="460697" cy="234064"/>
            </a:xfrm>
            <a:custGeom>
              <a:avLst/>
              <a:gdLst>
                <a:gd name="T0" fmla="*/ 346 w 372"/>
                <a:gd name="T1" fmla="*/ 138 h 189"/>
                <a:gd name="T2" fmla="*/ 349 w 372"/>
                <a:gd name="T3" fmla="*/ 150 h 189"/>
                <a:gd name="T4" fmla="*/ 365 w 372"/>
                <a:gd name="T5" fmla="*/ 164 h 189"/>
                <a:gd name="T6" fmla="*/ 371 w 372"/>
                <a:gd name="T7" fmla="*/ 176 h 189"/>
                <a:gd name="T8" fmla="*/ 366 w 372"/>
                <a:gd name="T9" fmla="*/ 185 h 189"/>
                <a:gd name="T10" fmla="*/ 357 w 372"/>
                <a:gd name="T11" fmla="*/ 187 h 189"/>
                <a:gd name="T12" fmla="*/ 341 w 372"/>
                <a:gd name="T13" fmla="*/ 180 h 189"/>
                <a:gd name="T14" fmla="*/ 320 w 372"/>
                <a:gd name="T15" fmla="*/ 176 h 189"/>
                <a:gd name="T16" fmla="*/ 308 w 372"/>
                <a:gd name="T17" fmla="*/ 164 h 189"/>
                <a:gd name="T18" fmla="*/ 295 w 372"/>
                <a:gd name="T19" fmla="*/ 160 h 189"/>
                <a:gd name="T20" fmla="*/ 267 w 372"/>
                <a:gd name="T21" fmla="*/ 175 h 189"/>
                <a:gd name="T22" fmla="*/ 257 w 372"/>
                <a:gd name="T23" fmla="*/ 177 h 189"/>
                <a:gd name="T24" fmla="*/ 249 w 372"/>
                <a:gd name="T25" fmla="*/ 180 h 189"/>
                <a:gd name="T26" fmla="*/ 238 w 372"/>
                <a:gd name="T27" fmla="*/ 180 h 189"/>
                <a:gd name="T28" fmla="*/ 226 w 372"/>
                <a:gd name="T29" fmla="*/ 180 h 189"/>
                <a:gd name="T30" fmla="*/ 210 w 372"/>
                <a:gd name="T31" fmla="*/ 185 h 189"/>
                <a:gd name="T32" fmla="*/ 189 w 372"/>
                <a:gd name="T33" fmla="*/ 180 h 189"/>
                <a:gd name="T34" fmla="*/ 176 w 372"/>
                <a:gd name="T35" fmla="*/ 176 h 189"/>
                <a:gd name="T36" fmla="*/ 172 w 372"/>
                <a:gd name="T37" fmla="*/ 168 h 189"/>
                <a:gd name="T38" fmla="*/ 160 w 372"/>
                <a:gd name="T39" fmla="*/ 156 h 189"/>
                <a:gd name="T40" fmla="*/ 157 w 372"/>
                <a:gd name="T41" fmla="*/ 152 h 189"/>
                <a:gd name="T42" fmla="*/ 143 w 372"/>
                <a:gd name="T43" fmla="*/ 152 h 189"/>
                <a:gd name="T44" fmla="*/ 124 w 372"/>
                <a:gd name="T45" fmla="*/ 158 h 189"/>
                <a:gd name="T46" fmla="*/ 114 w 372"/>
                <a:gd name="T47" fmla="*/ 158 h 189"/>
                <a:gd name="T48" fmla="*/ 99 w 372"/>
                <a:gd name="T49" fmla="*/ 159 h 189"/>
                <a:gd name="T50" fmla="*/ 89 w 372"/>
                <a:gd name="T51" fmla="*/ 148 h 189"/>
                <a:gd name="T52" fmla="*/ 100 w 372"/>
                <a:gd name="T53" fmla="*/ 134 h 189"/>
                <a:gd name="T54" fmla="*/ 93 w 372"/>
                <a:gd name="T55" fmla="*/ 112 h 189"/>
                <a:gd name="T56" fmla="*/ 88 w 372"/>
                <a:gd name="T57" fmla="*/ 88 h 189"/>
                <a:gd name="T58" fmla="*/ 71 w 372"/>
                <a:gd name="T59" fmla="*/ 59 h 189"/>
                <a:gd name="T60" fmla="*/ 60 w 372"/>
                <a:gd name="T61" fmla="*/ 52 h 189"/>
                <a:gd name="T62" fmla="*/ 51 w 372"/>
                <a:gd name="T63" fmla="*/ 42 h 189"/>
                <a:gd name="T64" fmla="*/ 33 w 372"/>
                <a:gd name="T65" fmla="*/ 37 h 189"/>
                <a:gd name="T66" fmla="*/ 21 w 372"/>
                <a:gd name="T67" fmla="*/ 34 h 189"/>
                <a:gd name="T68" fmla="*/ 14 w 372"/>
                <a:gd name="T69" fmla="*/ 22 h 189"/>
                <a:gd name="T70" fmla="*/ 1 w 372"/>
                <a:gd name="T71" fmla="*/ 14 h 189"/>
                <a:gd name="T72" fmla="*/ 31 w 372"/>
                <a:gd name="T73" fmla="*/ 5 h 189"/>
                <a:gd name="T74" fmla="*/ 58 w 372"/>
                <a:gd name="T75" fmla="*/ 17 h 189"/>
                <a:gd name="T76" fmla="*/ 79 w 372"/>
                <a:gd name="T77" fmla="*/ 19 h 189"/>
                <a:gd name="T78" fmla="*/ 89 w 372"/>
                <a:gd name="T79" fmla="*/ 27 h 189"/>
                <a:gd name="T80" fmla="*/ 109 w 372"/>
                <a:gd name="T81" fmla="*/ 29 h 189"/>
                <a:gd name="T82" fmla="*/ 131 w 372"/>
                <a:gd name="T83" fmla="*/ 26 h 189"/>
                <a:gd name="T84" fmla="*/ 149 w 372"/>
                <a:gd name="T85" fmla="*/ 31 h 189"/>
                <a:gd name="T86" fmla="*/ 163 w 372"/>
                <a:gd name="T87" fmla="*/ 35 h 189"/>
                <a:gd name="T88" fmla="*/ 178 w 372"/>
                <a:gd name="T89" fmla="*/ 50 h 189"/>
                <a:gd name="T90" fmla="*/ 205 w 372"/>
                <a:gd name="T91" fmla="*/ 60 h 189"/>
                <a:gd name="T92" fmla="*/ 208 w 372"/>
                <a:gd name="T93" fmla="*/ 72 h 189"/>
                <a:gd name="T94" fmla="*/ 221 w 372"/>
                <a:gd name="T95" fmla="*/ 79 h 189"/>
                <a:gd name="T96" fmla="*/ 235 w 372"/>
                <a:gd name="T97" fmla="*/ 72 h 189"/>
                <a:gd name="T98" fmla="*/ 254 w 372"/>
                <a:gd name="T99" fmla="*/ 63 h 189"/>
                <a:gd name="T100" fmla="*/ 267 w 372"/>
                <a:gd name="T101" fmla="*/ 73 h 189"/>
                <a:gd name="T102" fmla="*/ 280 w 372"/>
                <a:gd name="T103" fmla="*/ 68 h 189"/>
                <a:gd name="T104" fmla="*/ 296 w 372"/>
                <a:gd name="T105" fmla="*/ 79 h 189"/>
                <a:gd name="T106" fmla="*/ 320 w 372"/>
                <a:gd name="T107" fmla="*/ 85 h 189"/>
                <a:gd name="T108" fmla="*/ 330 w 372"/>
                <a:gd name="T109" fmla="*/ 117 h 189"/>
                <a:gd name="T110" fmla="*/ 338 w 372"/>
                <a:gd name="T111" fmla="*/ 117 h 189"/>
                <a:gd name="T112" fmla="*/ 347 w 372"/>
                <a:gd name="T113" fmla="*/ 121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72" h="189">
                  <a:moveTo>
                    <a:pt x="358" y="127"/>
                  </a:moveTo>
                  <a:lnTo>
                    <a:pt x="355" y="131"/>
                  </a:lnTo>
                  <a:lnTo>
                    <a:pt x="354" y="134"/>
                  </a:lnTo>
                  <a:lnTo>
                    <a:pt x="351" y="137"/>
                  </a:lnTo>
                  <a:lnTo>
                    <a:pt x="351" y="138"/>
                  </a:lnTo>
                  <a:lnTo>
                    <a:pt x="350" y="138"/>
                  </a:lnTo>
                  <a:lnTo>
                    <a:pt x="349" y="138"/>
                  </a:lnTo>
                  <a:lnTo>
                    <a:pt x="346" y="138"/>
                  </a:lnTo>
                  <a:lnTo>
                    <a:pt x="345" y="138"/>
                  </a:lnTo>
                  <a:lnTo>
                    <a:pt x="343" y="139"/>
                  </a:lnTo>
                  <a:lnTo>
                    <a:pt x="343" y="142"/>
                  </a:lnTo>
                  <a:lnTo>
                    <a:pt x="343" y="146"/>
                  </a:lnTo>
                  <a:lnTo>
                    <a:pt x="343" y="148"/>
                  </a:lnTo>
                  <a:lnTo>
                    <a:pt x="346" y="148"/>
                  </a:lnTo>
                  <a:lnTo>
                    <a:pt x="347" y="148"/>
                  </a:lnTo>
                  <a:lnTo>
                    <a:pt x="349" y="150"/>
                  </a:lnTo>
                  <a:lnTo>
                    <a:pt x="349" y="151"/>
                  </a:lnTo>
                  <a:lnTo>
                    <a:pt x="350" y="154"/>
                  </a:lnTo>
                  <a:lnTo>
                    <a:pt x="350" y="155"/>
                  </a:lnTo>
                  <a:lnTo>
                    <a:pt x="351" y="156"/>
                  </a:lnTo>
                  <a:lnTo>
                    <a:pt x="354" y="159"/>
                  </a:lnTo>
                  <a:lnTo>
                    <a:pt x="355" y="159"/>
                  </a:lnTo>
                  <a:lnTo>
                    <a:pt x="358" y="162"/>
                  </a:lnTo>
                  <a:lnTo>
                    <a:pt x="365" y="164"/>
                  </a:lnTo>
                  <a:lnTo>
                    <a:pt x="367" y="166"/>
                  </a:lnTo>
                  <a:lnTo>
                    <a:pt x="368" y="168"/>
                  </a:lnTo>
                  <a:lnTo>
                    <a:pt x="370" y="168"/>
                  </a:lnTo>
                  <a:lnTo>
                    <a:pt x="371" y="170"/>
                  </a:lnTo>
                  <a:lnTo>
                    <a:pt x="372" y="174"/>
                  </a:lnTo>
                  <a:lnTo>
                    <a:pt x="372" y="175"/>
                  </a:lnTo>
                  <a:lnTo>
                    <a:pt x="371" y="175"/>
                  </a:lnTo>
                  <a:lnTo>
                    <a:pt x="371" y="176"/>
                  </a:lnTo>
                  <a:lnTo>
                    <a:pt x="371" y="177"/>
                  </a:lnTo>
                  <a:lnTo>
                    <a:pt x="370" y="179"/>
                  </a:lnTo>
                  <a:lnTo>
                    <a:pt x="370" y="180"/>
                  </a:lnTo>
                  <a:lnTo>
                    <a:pt x="370" y="183"/>
                  </a:lnTo>
                  <a:lnTo>
                    <a:pt x="368" y="184"/>
                  </a:lnTo>
                  <a:lnTo>
                    <a:pt x="368" y="185"/>
                  </a:lnTo>
                  <a:lnTo>
                    <a:pt x="367" y="187"/>
                  </a:lnTo>
                  <a:lnTo>
                    <a:pt x="366" y="185"/>
                  </a:lnTo>
                  <a:lnTo>
                    <a:pt x="365" y="185"/>
                  </a:lnTo>
                  <a:lnTo>
                    <a:pt x="363" y="187"/>
                  </a:lnTo>
                  <a:lnTo>
                    <a:pt x="362" y="188"/>
                  </a:lnTo>
                  <a:lnTo>
                    <a:pt x="362" y="189"/>
                  </a:lnTo>
                  <a:lnTo>
                    <a:pt x="361" y="189"/>
                  </a:lnTo>
                  <a:lnTo>
                    <a:pt x="359" y="189"/>
                  </a:lnTo>
                  <a:lnTo>
                    <a:pt x="358" y="187"/>
                  </a:lnTo>
                  <a:lnTo>
                    <a:pt x="357" y="187"/>
                  </a:lnTo>
                  <a:lnTo>
                    <a:pt x="353" y="185"/>
                  </a:lnTo>
                  <a:lnTo>
                    <a:pt x="353" y="184"/>
                  </a:lnTo>
                  <a:lnTo>
                    <a:pt x="349" y="181"/>
                  </a:lnTo>
                  <a:lnTo>
                    <a:pt x="347" y="180"/>
                  </a:lnTo>
                  <a:lnTo>
                    <a:pt x="346" y="180"/>
                  </a:lnTo>
                  <a:lnTo>
                    <a:pt x="345" y="179"/>
                  </a:lnTo>
                  <a:lnTo>
                    <a:pt x="341" y="179"/>
                  </a:lnTo>
                  <a:lnTo>
                    <a:pt x="341" y="180"/>
                  </a:lnTo>
                  <a:lnTo>
                    <a:pt x="339" y="180"/>
                  </a:lnTo>
                  <a:lnTo>
                    <a:pt x="338" y="180"/>
                  </a:lnTo>
                  <a:lnTo>
                    <a:pt x="337" y="180"/>
                  </a:lnTo>
                  <a:lnTo>
                    <a:pt x="336" y="181"/>
                  </a:lnTo>
                  <a:lnTo>
                    <a:pt x="333" y="180"/>
                  </a:lnTo>
                  <a:lnTo>
                    <a:pt x="324" y="179"/>
                  </a:lnTo>
                  <a:lnTo>
                    <a:pt x="321" y="177"/>
                  </a:lnTo>
                  <a:lnTo>
                    <a:pt x="320" y="176"/>
                  </a:lnTo>
                  <a:lnTo>
                    <a:pt x="317" y="174"/>
                  </a:lnTo>
                  <a:lnTo>
                    <a:pt x="316" y="172"/>
                  </a:lnTo>
                  <a:lnTo>
                    <a:pt x="317" y="171"/>
                  </a:lnTo>
                  <a:lnTo>
                    <a:pt x="318" y="170"/>
                  </a:lnTo>
                  <a:lnTo>
                    <a:pt x="320" y="170"/>
                  </a:lnTo>
                  <a:lnTo>
                    <a:pt x="318" y="168"/>
                  </a:lnTo>
                  <a:lnTo>
                    <a:pt x="314" y="168"/>
                  </a:lnTo>
                  <a:lnTo>
                    <a:pt x="308" y="164"/>
                  </a:lnTo>
                  <a:lnTo>
                    <a:pt x="305" y="163"/>
                  </a:lnTo>
                  <a:lnTo>
                    <a:pt x="305" y="162"/>
                  </a:lnTo>
                  <a:lnTo>
                    <a:pt x="304" y="162"/>
                  </a:lnTo>
                  <a:lnTo>
                    <a:pt x="301" y="162"/>
                  </a:lnTo>
                  <a:lnTo>
                    <a:pt x="300" y="162"/>
                  </a:lnTo>
                  <a:lnTo>
                    <a:pt x="297" y="160"/>
                  </a:lnTo>
                  <a:lnTo>
                    <a:pt x="296" y="160"/>
                  </a:lnTo>
                  <a:lnTo>
                    <a:pt x="295" y="160"/>
                  </a:lnTo>
                  <a:lnTo>
                    <a:pt x="292" y="160"/>
                  </a:lnTo>
                  <a:lnTo>
                    <a:pt x="283" y="168"/>
                  </a:lnTo>
                  <a:lnTo>
                    <a:pt x="278" y="172"/>
                  </a:lnTo>
                  <a:lnTo>
                    <a:pt x="278" y="174"/>
                  </a:lnTo>
                  <a:lnTo>
                    <a:pt x="276" y="175"/>
                  </a:lnTo>
                  <a:lnTo>
                    <a:pt x="275" y="175"/>
                  </a:lnTo>
                  <a:lnTo>
                    <a:pt x="268" y="174"/>
                  </a:lnTo>
                  <a:lnTo>
                    <a:pt x="267" y="175"/>
                  </a:lnTo>
                  <a:lnTo>
                    <a:pt x="268" y="176"/>
                  </a:lnTo>
                  <a:lnTo>
                    <a:pt x="270" y="177"/>
                  </a:lnTo>
                  <a:lnTo>
                    <a:pt x="271" y="177"/>
                  </a:lnTo>
                  <a:lnTo>
                    <a:pt x="270" y="179"/>
                  </a:lnTo>
                  <a:lnTo>
                    <a:pt x="268" y="179"/>
                  </a:lnTo>
                  <a:lnTo>
                    <a:pt x="261" y="179"/>
                  </a:lnTo>
                  <a:lnTo>
                    <a:pt x="258" y="177"/>
                  </a:lnTo>
                  <a:lnTo>
                    <a:pt x="257" y="177"/>
                  </a:lnTo>
                  <a:lnTo>
                    <a:pt x="255" y="179"/>
                  </a:lnTo>
                  <a:lnTo>
                    <a:pt x="254" y="180"/>
                  </a:lnTo>
                  <a:lnTo>
                    <a:pt x="254" y="180"/>
                  </a:lnTo>
                  <a:lnTo>
                    <a:pt x="253" y="180"/>
                  </a:lnTo>
                  <a:lnTo>
                    <a:pt x="251" y="180"/>
                  </a:lnTo>
                  <a:lnTo>
                    <a:pt x="251" y="179"/>
                  </a:lnTo>
                  <a:lnTo>
                    <a:pt x="250" y="179"/>
                  </a:lnTo>
                  <a:lnTo>
                    <a:pt x="249" y="180"/>
                  </a:lnTo>
                  <a:lnTo>
                    <a:pt x="247" y="180"/>
                  </a:lnTo>
                  <a:lnTo>
                    <a:pt x="247" y="180"/>
                  </a:lnTo>
                  <a:lnTo>
                    <a:pt x="246" y="180"/>
                  </a:lnTo>
                  <a:lnTo>
                    <a:pt x="243" y="179"/>
                  </a:lnTo>
                  <a:lnTo>
                    <a:pt x="242" y="179"/>
                  </a:lnTo>
                  <a:lnTo>
                    <a:pt x="241" y="180"/>
                  </a:lnTo>
                  <a:lnTo>
                    <a:pt x="239" y="180"/>
                  </a:lnTo>
                  <a:lnTo>
                    <a:pt x="238" y="180"/>
                  </a:lnTo>
                  <a:lnTo>
                    <a:pt x="235" y="177"/>
                  </a:lnTo>
                  <a:lnTo>
                    <a:pt x="234" y="177"/>
                  </a:lnTo>
                  <a:lnTo>
                    <a:pt x="233" y="177"/>
                  </a:lnTo>
                  <a:lnTo>
                    <a:pt x="233" y="179"/>
                  </a:lnTo>
                  <a:lnTo>
                    <a:pt x="232" y="180"/>
                  </a:lnTo>
                  <a:lnTo>
                    <a:pt x="230" y="180"/>
                  </a:lnTo>
                  <a:lnTo>
                    <a:pt x="229" y="180"/>
                  </a:lnTo>
                  <a:lnTo>
                    <a:pt x="226" y="180"/>
                  </a:lnTo>
                  <a:lnTo>
                    <a:pt x="225" y="180"/>
                  </a:lnTo>
                  <a:lnTo>
                    <a:pt x="222" y="180"/>
                  </a:lnTo>
                  <a:lnTo>
                    <a:pt x="221" y="180"/>
                  </a:lnTo>
                  <a:lnTo>
                    <a:pt x="220" y="181"/>
                  </a:lnTo>
                  <a:lnTo>
                    <a:pt x="216" y="181"/>
                  </a:lnTo>
                  <a:lnTo>
                    <a:pt x="213" y="183"/>
                  </a:lnTo>
                  <a:lnTo>
                    <a:pt x="210" y="184"/>
                  </a:lnTo>
                  <a:lnTo>
                    <a:pt x="210" y="185"/>
                  </a:lnTo>
                  <a:lnTo>
                    <a:pt x="208" y="185"/>
                  </a:lnTo>
                  <a:lnTo>
                    <a:pt x="199" y="184"/>
                  </a:lnTo>
                  <a:lnTo>
                    <a:pt x="196" y="184"/>
                  </a:lnTo>
                  <a:lnTo>
                    <a:pt x="193" y="185"/>
                  </a:lnTo>
                  <a:lnTo>
                    <a:pt x="192" y="185"/>
                  </a:lnTo>
                  <a:lnTo>
                    <a:pt x="192" y="183"/>
                  </a:lnTo>
                  <a:lnTo>
                    <a:pt x="192" y="181"/>
                  </a:lnTo>
                  <a:lnTo>
                    <a:pt x="189" y="180"/>
                  </a:lnTo>
                  <a:lnTo>
                    <a:pt x="188" y="180"/>
                  </a:lnTo>
                  <a:lnTo>
                    <a:pt x="187" y="180"/>
                  </a:lnTo>
                  <a:lnTo>
                    <a:pt x="185" y="180"/>
                  </a:lnTo>
                  <a:lnTo>
                    <a:pt x="182" y="180"/>
                  </a:lnTo>
                  <a:lnTo>
                    <a:pt x="180" y="180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6" y="176"/>
                  </a:lnTo>
                  <a:lnTo>
                    <a:pt x="175" y="176"/>
                  </a:lnTo>
                  <a:lnTo>
                    <a:pt x="174" y="176"/>
                  </a:lnTo>
                  <a:lnTo>
                    <a:pt x="176" y="174"/>
                  </a:lnTo>
                  <a:lnTo>
                    <a:pt x="178" y="174"/>
                  </a:lnTo>
                  <a:lnTo>
                    <a:pt x="179" y="172"/>
                  </a:lnTo>
                  <a:lnTo>
                    <a:pt x="176" y="171"/>
                  </a:lnTo>
                  <a:lnTo>
                    <a:pt x="175" y="171"/>
                  </a:lnTo>
                  <a:lnTo>
                    <a:pt x="172" y="168"/>
                  </a:lnTo>
                  <a:lnTo>
                    <a:pt x="168" y="166"/>
                  </a:lnTo>
                  <a:lnTo>
                    <a:pt x="167" y="164"/>
                  </a:lnTo>
                  <a:lnTo>
                    <a:pt x="166" y="162"/>
                  </a:lnTo>
                  <a:lnTo>
                    <a:pt x="164" y="160"/>
                  </a:lnTo>
                  <a:lnTo>
                    <a:pt x="163" y="159"/>
                  </a:lnTo>
                  <a:lnTo>
                    <a:pt x="162" y="159"/>
                  </a:lnTo>
                  <a:lnTo>
                    <a:pt x="160" y="158"/>
                  </a:lnTo>
                  <a:lnTo>
                    <a:pt x="160" y="156"/>
                  </a:lnTo>
                  <a:lnTo>
                    <a:pt x="159" y="156"/>
                  </a:lnTo>
                  <a:lnTo>
                    <a:pt x="158" y="159"/>
                  </a:lnTo>
                  <a:lnTo>
                    <a:pt x="157" y="158"/>
                  </a:lnTo>
                  <a:lnTo>
                    <a:pt x="155" y="156"/>
                  </a:lnTo>
                  <a:lnTo>
                    <a:pt x="154" y="156"/>
                  </a:lnTo>
                  <a:lnTo>
                    <a:pt x="155" y="155"/>
                  </a:lnTo>
                  <a:lnTo>
                    <a:pt x="157" y="154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7" y="150"/>
                  </a:lnTo>
                  <a:lnTo>
                    <a:pt x="150" y="150"/>
                  </a:lnTo>
                  <a:lnTo>
                    <a:pt x="146" y="150"/>
                  </a:lnTo>
                  <a:lnTo>
                    <a:pt x="145" y="150"/>
                  </a:lnTo>
                  <a:lnTo>
                    <a:pt x="143" y="151"/>
                  </a:lnTo>
                  <a:lnTo>
                    <a:pt x="143" y="152"/>
                  </a:lnTo>
                  <a:lnTo>
                    <a:pt x="143" y="155"/>
                  </a:lnTo>
                  <a:lnTo>
                    <a:pt x="142" y="156"/>
                  </a:lnTo>
                  <a:lnTo>
                    <a:pt x="141" y="158"/>
                  </a:lnTo>
                  <a:lnTo>
                    <a:pt x="139" y="160"/>
                  </a:lnTo>
                  <a:lnTo>
                    <a:pt x="138" y="162"/>
                  </a:lnTo>
                  <a:lnTo>
                    <a:pt x="137" y="162"/>
                  </a:lnTo>
                  <a:lnTo>
                    <a:pt x="126" y="158"/>
                  </a:lnTo>
                  <a:lnTo>
                    <a:pt x="124" y="158"/>
                  </a:lnTo>
                  <a:lnTo>
                    <a:pt x="122" y="158"/>
                  </a:lnTo>
                  <a:lnTo>
                    <a:pt x="121" y="156"/>
                  </a:lnTo>
                  <a:lnTo>
                    <a:pt x="121" y="156"/>
                  </a:lnTo>
                  <a:lnTo>
                    <a:pt x="120" y="156"/>
                  </a:lnTo>
                  <a:lnTo>
                    <a:pt x="118" y="156"/>
                  </a:lnTo>
                  <a:lnTo>
                    <a:pt x="117" y="156"/>
                  </a:lnTo>
                  <a:lnTo>
                    <a:pt x="116" y="156"/>
                  </a:lnTo>
                  <a:lnTo>
                    <a:pt x="114" y="158"/>
                  </a:lnTo>
                  <a:lnTo>
                    <a:pt x="109" y="156"/>
                  </a:lnTo>
                  <a:lnTo>
                    <a:pt x="108" y="156"/>
                  </a:lnTo>
                  <a:lnTo>
                    <a:pt x="106" y="158"/>
                  </a:lnTo>
                  <a:lnTo>
                    <a:pt x="105" y="160"/>
                  </a:lnTo>
                  <a:lnTo>
                    <a:pt x="103" y="162"/>
                  </a:lnTo>
                  <a:lnTo>
                    <a:pt x="101" y="162"/>
                  </a:lnTo>
                  <a:lnTo>
                    <a:pt x="99" y="160"/>
                  </a:lnTo>
                  <a:lnTo>
                    <a:pt x="99" y="159"/>
                  </a:lnTo>
                  <a:lnTo>
                    <a:pt x="96" y="159"/>
                  </a:lnTo>
                  <a:lnTo>
                    <a:pt x="96" y="158"/>
                  </a:lnTo>
                  <a:lnTo>
                    <a:pt x="95" y="158"/>
                  </a:lnTo>
                  <a:lnTo>
                    <a:pt x="93" y="158"/>
                  </a:lnTo>
                  <a:lnTo>
                    <a:pt x="92" y="158"/>
                  </a:lnTo>
                  <a:lnTo>
                    <a:pt x="91" y="158"/>
                  </a:lnTo>
                  <a:lnTo>
                    <a:pt x="87" y="155"/>
                  </a:lnTo>
                  <a:lnTo>
                    <a:pt x="89" y="148"/>
                  </a:lnTo>
                  <a:lnTo>
                    <a:pt x="91" y="147"/>
                  </a:lnTo>
                  <a:lnTo>
                    <a:pt x="93" y="145"/>
                  </a:lnTo>
                  <a:lnTo>
                    <a:pt x="95" y="143"/>
                  </a:lnTo>
                  <a:lnTo>
                    <a:pt x="97" y="138"/>
                  </a:lnTo>
                  <a:lnTo>
                    <a:pt x="97" y="137"/>
                  </a:lnTo>
                  <a:lnTo>
                    <a:pt x="99" y="135"/>
                  </a:lnTo>
                  <a:lnTo>
                    <a:pt x="99" y="134"/>
                  </a:lnTo>
                  <a:lnTo>
                    <a:pt x="100" y="134"/>
                  </a:lnTo>
                  <a:lnTo>
                    <a:pt x="100" y="133"/>
                  </a:lnTo>
                  <a:lnTo>
                    <a:pt x="100" y="126"/>
                  </a:lnTo>
                  <a:lnTo>
                    <a:pt x="99" y="121"/>
                  </a:lnTo>
                  <a:lnTo>
                    <a:pt x="99" y="120"/>
                  </a:lnTo>
                  <a:lnTo>
                    <a:pt x="99" y="118"/>
                  </a:lnTo>
                  <a:lnTo>
                    <a:pt x="96" y="116"/>
                  </a:lnTo>
                  <a:lnTo>
                    <a:pt x="95" y="113"/>
                  </a:lnTo>
                  <a:lnTo>
                    <a:pt x="93" y="112"/>
                  </a:lnTo>
                  <a:lnTo>
                    <a:pt x="93" y="110"/>
                  </a:lnTo>
                  <a:lnTo>
                    <a:pt x="93" y="108"/>
                  </a:lnTo>
                  <a:lnTo>
                    <a:pt x="92" y="104"/>
                  </a:lnTo>
                  <a:lnTo>
                    <a:pt x="89" y="93"/>
                  </a:lnTo>
                  <a:lnTo>
                    <a:pt x="89" y="92"/>
                  </a:lnTo>
                  <a:lnTo>
                    <a:pt x="88" y="91"/>
                  </a:lnTo>
                  <a:lnTo>
                    <a:pt x="88" y="89"/>
                  </a:lnTo>
                  <a:lnTo>
                    <a:pt x="88" y="88"/>
                  </a:lnTo>
                  <a:lnTo>
                    <a:pt x="85" y="72"/>
                  </a:lnTo>
                  <a:lnTo>
                    <a:pt x="84" y="68"/>
                  </a:lnTo>
                  <a:lnTo>
                    <a:pt x="83" y="66"/>
                  </a:lnTo>
                  <a:lnTo>
                    <a:pt x="80" y="64"/>
                  </a:lnTo>
                  <a:lnTo>
                    <a:pt x="79" y="63"/>
                  </a:lnTo>
                  <a:lnTo>
                    <a:pt x="74" y="62"/>
                  </a:lnTo>
                  <a:lnTo>
                    <a:pt x="72" y="60"/>
                  </a:lnTo>
                  <a:lnTo>
                    <a:pt x="71" y="59"/>
                  </a:lnTo>
                  <a:lnTo>
                    <a:pt x="70" y="59"/>
                  </a:lnTo>
                  <a:lnTo>
                    <a:pt x="68" y="59"/>
                  </a:lnTo>
                  <a:lnTo>
                    <a:pt x="67" y="59"/>
                  </a:lnTo>
                  <a:lnTo>
                    <a:pt x="66" y="59"/>
                  </a:lnTo>
                  <a:lnTo>
                    <a:pt x="66" y="60"/>
                  </a:lnTo>
                  <a:lnTo>
                    <a:pt x="64" y="59"/>
                  </a:lnTo>
                  <a:lnTo>
                    <a:pt x="62" y="55"/>
                  </a:lnTo>
                  <a:lnTo>
                    <a:pt x="60" y="52"/>
                  </a:lnTo>
                  <a:lnTo>
                    <a:pt x="59" y="47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2" y="43"/>
                  </a:lnTo>
                  <a:lnTo>
                    <a:pt x="51" y="43"/>
                  </a:lnTo>
                  <a:lnTo>
                    <a:pt x="51" y="42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45" y="38"/>
                  </a:lnTo>
                  <a:lnTo>
                    <a:pt x="39" y="37"/>
                  </a:lnTo>
                  <a:lnTo>
                    <a:pt x="37" y="38"/>
                  </a:lnTo>
                  <a:lnTo>
                    <a:pt x="34" y="38"/>
                  </a:lnTo>
                  <a:lnTo>
                    <a:pt x="33" y="38"/>
                  </a:lnTo>
                  <a:lnTo>
                    <a:pt x="33" y="37"/>
                  </a:lnTo>
                  <a:lnTo>
                    <a:pt x="31" y="37"/>
                  </a:lnTo>
                  <a:lnTo>
                    <a:pt x="30" y="35"/>
                  </a:lnTo>
                  <a:lnTo>
                    <a:pt x="30" y="34"/>
                  </a:lnTo>
                  <a:lnTo>
                    <a:pt x="29" y="34"/>
                  </a:lnTo>
                  <a:lnTo>
                    <a:pt x="27" y="34"/>
                  </a:lnTo>
                  <a:lnTo>
                    <a:pt x="24" y="31"/>
                  </a:lnTo>
                  <a:lnTo>
                    <a:pt x="22" y="31"/>
                  </a:lnTo>
                  <a:lnTo>
                    <a:pt x="21" y="34"/>
                  </a:lnTo>
                  <a:lnTo>
                    <a:pt x="20" y="33"/>
                  </a:lnTo>
                  <a:lnTo>
                    <a:pt x="20" y="31"/>
                  </a:lnTo>
                  <a:lnTo>
                    <a:pt x="18" y="30"/>
                  </a:lnTo>
                  <a:lnTo>
                    <a:pt x="17" y="29"/>
                  </a:lnTo>
                  <a:lnTo>
                    <a:pt x="17" y="27"/>
                  </a:lnTo>
                  <a:lnTo>
                    <a:pt x="17" y="25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4" y="21"/>
                  </a:lnTo>
                  <a:lnTo>
                    <a:pt x="12" y="19"/>
                  </a:lnTo>
                  <a:lnTo>
                    <a:pt x="9" y="19"/>
                  </a:lnTo>
                  <a:lnTo>
                    <a:pt x="6" y="17"/>
                  </a:lnTo>
                  <a:lnTo>
                    <a:pt x="4" y="15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5" y="4"/>
                  </a:lnTo>
                  <a:lnTo>
                    <a:pt x="5" y="2"/>
                  </a:lnTo>
                  <a:lnTo>
                    <a:pt x="6" y="1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27" y="5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5" y="4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39" y="5"/>
                  </a:lnTo>
                  <a:lnTo>
                    <a:pt x="42" y="6"/>
                  </a:lnTo>
                  <a:lnTo>
                    <a:pt x="49" y="9"/>
                  </a:lnTo>
                  <a:lnTo>
                    <a:pt x="50" y="10"/>
                  </a:lnTo>
                  <a:lnTo>
                    <a:pt x="58" y="17"/>
                  </a:lnTo>
                  <a:lnTo>
                    <a:pt x="59" y="17"/>
                  </a:lnTo>
                  <a:lnTo>
                    <a:pt x="64" y="15"/>
                  </a:lnTo>
                  <a:lnTo>
                    <a:pt x="67" y="17"/>
                  </a:lnTo>
                  <a:lnTo>
                    <a:pt x="68" y="17"/>
                  </a:lnTo>
                  <a:lnTo>
                    <a:pt x="71" y="18"/>
                  </a:lnTo>
                  <a:lnTo>
                    <a:pt x="72" y="19"/>
                  </a:lnTo>
                  <a:lnTo>
                    <a:pt x="76" y="18"/>
                  </a:lnTo>
                  <a:lnTo>
                    <a:pt x="79" y="19"/>
                  </a:lnTo>
                  <a:lnTo>
                    <a:pt x="79" y="21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81" y="22"/>
                  </a:lnTo>
                  <a:lnTo>
                    <a:pt x="84" y="23"/>
                  </a:lnTo>
                  <a:lnTo>
                    <a:pt x="85" y="23"/>
                  </a:lnTo>
                  <a:lnTo>
                    <a:pt x="88" y="26"/>
                  </a:lnTo>
                  <a:lnTo>
                    <a:pt x="89" y="27"/>
                  </a:lnTo>
                  <a:lnTo>
                    <a:pt x="91" y="27"/>
                  </a:lnTo>
                  <a:lnTo>
                    <a:pt x="95" y="27"/>
                  </a:lnTo>
                  <a:lnTo>
                    <a:pt x="97" y="27"/>
                  </a:lnTo>
                  <a:lnTo>
                    <a:pt x="100" y="29"/>
                  </a:lnTo>
                  <a:lnTo>
                    <a:pt x="103" y="29"/>
                  </a:lnTo>
                  <a:lnTo>
                    <a:pt x="106" y="29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12" y="30"/>
                  </a:lnTo>
                  <a:lnTo>
                    <a:pt x="113" y="30"/>
                  </a:lnTo>
                  <a:lnTo>
                    <a:pt x="116" y="30"/>
                  </a:lnTo>
                  <a:lnTo>
                    <a:pt x="117" y="30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2" y="27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9" y="29"/>
                  </a:lnTo>
                  <a:lnTo>
                    <a:pt x="141" y="30"/>
                  </a:lnTo>
                  <a:lnTo>
                    <a:pt x="142" y="31"/>
                  </a:lnTo>
                  <a:lnTo>
                    <a:pt x="146" y="34"/>
                  </a:lnTo>
                  <a:lnTo>
                    <a:pt x="147" y="34"/>
                  </a:lnTo>
                  <a:lnTo>
                    <a:pt x="149" y="31"/>
                  </a:lnTo>
                  <a:lnTo>
                    <a:pt x="150" y="31"/>
                  </a:lnTo>
                  <a:lnTo>
                    <a:pt x="153" y="31"/>
                  </a:lnTo>
                  <a:lnTo>
                    <a:pt x="154" y="30"/>
                  </a:lnTo>
                  <a:lnTo>
                    <a:pt x="155" y="31"/>
                  </a:lnTo>
                  <a:lnTo>
                    <a:pt x="158" y="31"/>
                  </a:lnTo>
                  <a:lnTo>
                    <a:pt x="159" y="33"/>
                  </a:lnTo>
                  <a:lnTo>
                    <a:pt x="160" y="34"/>
                  </a:lnTo>
                  <a:lnTo>
                    <a:pt x="163" y="35"/>
                  </a:lnTo>
                  <a:lnTo>
                    <a:pt x="168" y="37"/>
                  </a:lnTo>
                  <a:lnTo>
                    <a:pt x="168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2"/>
                  </a:lnTo>
                  <a:lnTo>
                    <a:pt x="171" y="43"/>
                  </a:lnTo>
                  <a:lnTo>
                    <a:pt x="176" y="50"/>
                  </a:lnTo>
                  <a:lnTo>
                    <a:pt x="178" y="50"/>
                  </a:lnTo>
                  <a:lnTo>
                    <a:pt x="179" y="50"/>
                  </a:lnTo>
                  <a:lnTo>
                    <a:pt x="188" y="54"/>
                  </a:lnTo>
                  <a:lnTo>
                    <a:pt x="195" y="54"/>
                  </a:lnTo>
                  <a:lnTo>
                    <a:pt x="196" y="54"/>
                  </a:lnTo>
                  <a:lnTo>
                    <a:pt x="200" y="56"/>
                  </a:lnTo>
                  <a:lnTo>
                    <a:pt x="201" y="58"/>
                  </a:lnTo>
                  <a:lnTo>
                    <a:pt x="204" y="60"/>
                  </a:lnTo>
                  <a:lnTo>
                    <a:pt x="205" y="60"/>
                  </a:lnTo>
                  <a:lnTo>
                    <a:pt x="210" y="62"/>
                  </a:lnTo>
                  <a:lnTo>
                    <a:pt x="212" y="63"/>
                  </a:lnTo>
                  <a:lnTo>
                    <a:pt x="213" y="63"/>
                  </a:lnTo>
                  <a:lnTo>
                    <a:pt x="213" y="66"/>
                  </a:lnTo>
                  <a:lnTo>
                    <a:pt x="212" y="67"/>
                  </a:lnTo>
                  <a:lnTo>
                    <a:pt x="210" y="69"/>
                  </a:lnTo>
                  <a:lnTo>
                    <a:pt x="208" y="71"/>
                  </a:lnTo>
                  <a:lnTo>
                    <a:pt x="208" y="72"/>
                  </a:lnTo>
                  <a:lnTo>
                    <a:pt x="209" y="75"/>
                  </a:lnTo>
                  <a:lnTo>
                    <a:pt x="212" y="76"/>
                  </a:lnTo>
                  <a:lnTo>
                    <a:pt x="216" y="76"/>
                  </a:lnTo>
                  <a:lnTo>
                    <a:pt x="216" y="76"/>
                  </a:lnTo>
                  <a:lnTo>
                    <a:pt x="217" y="77"/>
                  </a:lnTo>
                  <a:lnTo>
                    <a:pt x="218" y="77"/>
                  </a:lnTo>
                  <a:lnTo>
                    <a:pt x="220" y="79"/>
                  </a:lnTo>
                  <a:lnTo>
                    <a:pt x="221" y="79"/>
                  </a:lnTo>
                  <a:lnTo>
                    <a:pt x="221" y="77"/>
                  </a:lnTo>
                  <a:lnTo>
                    <a:pt x="222" y="76"/>
                  </a:lnTo>
                  <a:lnTo>
                    <a:pt x="224" y="75"/>
                  </a:lnTo>
                  <a:lnTo>
                    <a:pt x="226" y="73"/>
                  </a:lnTo>
                  <a:lnTo>
                    <a:pt x="232" y="73"/>
                  </a:lnTo>
                  <a:lnTo>
                    <a:pt x="233" y="72"/>
                  </a:lnTo>
                  <a:lnTo>
                    <a:pt x="234" y="72"/>
                  </a:lnTo>
                  <a:lnTo>
                    <a:pt x="235" y="72"/>
                  </a:lnTo>
                  <a:lnTo>
                    <a:pt x="235" y="71"/>
                  </a:lnTo>
                  <a:lnTo>
                    <a:pt x="237" y="68"/>
                  </a:lnTo>
                  <a:lnTo>
                    <a:pt x="238" y="67"/>
                  </a:lnTo>
                  <a:lnTo>
                    <a:pt x="243" y="67"/>
                  </a:lnTo>
                  <a:lnTo>
                    <a:pt x="246" y="66"/>
                  </a:lnTo>
                  <a:lnTo>
                    <a:pt x="249" y="63"/>
                  </a:lnTo>
                  <a:lnTo>
                    <a:pt x="251" y="63"/>
                  </a:lnTo>
                  <a:lnTo>
                    <a:pt x="254" y="63"/>
                  </a:lnTo>
                  <a:lnTo>
                    <a:pt x="257" y="63"/>
                  </a:lnTo>
                  <a:lnTo>
                    <a:pt x="258" y="64"/>
                  </a:lnTo>
                  <a:lnTo>
                    <a:pt x="261" y="66"/>
                  </a:lnTo>
                  <a:lnTo>
                    <a:pt x="262" y="66"/>
                  </a:lnTo>
                  <a:lnTo>
                    <a:pt x="263" y="68"/>
                  </a:lnTo>
                  <a:lnTo>
                    <a:pt x="264" y="68"/>
                  </a:lnTo>
                  <a:lnTo>
                    <a:pt x="266" y="73"/>
                  </a:lnTo>
                  <a:lnTo>
                    <a:pt x="267" y="73"/>
                  </a:lnTo>
                  <a:lnTo>
                    <a:pt x="267" y="69"/>
                  </a:lnTo>
                  <a:lnTo>
                    <a:pt x="270" y="66"/>
                  </a:lnTo>
                  <a:lnTo>
                    <a:pt x="270" y="64"/>
                  </a:lnTo>
                  <a:lnTo>
                    <a:pt x="271" y="62"/>
                  </a:lnTo>
                  <a:lnTo>
                    <a:pt x="274" y="63"/>
                  </a:lnTo>
                  <a:lnTo>
                    <a:pt x="279" y="67"/>
                  </a:lnTo>
                  <a:lnTo>
                    <a:pt x="279" y="68"/>
                  </a:lnTo>
                  <a:lnTo>
                    <a:pt x="280" y="68"/>
                  </a:lnTo>
                  <a:lnTo>
                    <a:pt x="282" y="68"/>
                  </a:lnTo>
                  <a:lnTo>
                    <a:pt x="284" y="67"/>
                  </a:lnTo>
                  <a:lnTo>
                    <a:pt x="286" y="67"/>
                  </a:lnTo>
                  <a:lnTo>
                    <a:pt x="287" y="67"/>
                  </a:lnTo>
                  <a:lnTo>
                    <a:pt x="288" y="69"/>
                  </a:lnTo>
                  <a:lnTo>
                    <a:pt x="295" y="76"/>
                  </a:lnTo>
                  <a:lnTo>
                    <a:pt x="295" y="77"/>
                  </a:lnTo>
                  <a:lnTo>
                    <a:pt x="296" y="79"/>
                  </a:lnTo>
                  <a:lnTo>
                    <a:pt x="296" y="80"/>
                  </a:lnTo>
                  <a:lnTo>
                    <a:pt x="299" y="81"/>
                  </a:lnTo>
                  <a:lnTo>
                    <a:pt x="301" y="80"/>
                  </a:lnTo>
                  <a:lnTo>
                    <a:pt x="305" y="79"/>
                  </a:lnTo>
                  <a:lnTo>
                    <a:pt x="309" y="79"/>
                  </a:lnTo>
                  <a:lnTo>
                    <a:pt x="312" y="80"/>
                  </a:lnTo>
                  <a:lnTo>
                    <a:pt x="317" y="81"/>
                  </a:lnTo>
                  <a:lnTo>
                    <a:pt x="320" y="85"/>
                  </a:lnTo>
                  <a:lnTo>
                    <a:pt x="318" y="85"/>
                  </a:lnTo>
                  <a:lnTo>
                    <a:pt x="312" y="102"/>
                  </a:lnTo>
                  <a:lnTo>
                    <a:pt x="313" y="105"/>
                  </a:lnTo>
                  <a:lnTo>
                    <a:pt x="314" y="106"/>
                  </a:lnTo>
                  <a:lnTo>
                    <a:pt x="317" y="106"/>
                  </a:lnTo>
                  <a:lnTo>
                    <a:pt x="324" y="112"/>
                  </a:lnTo>
                  <a:lnTo>
                    <a:pt x="328" y="113"/>
                  </a:lnTo>
                  <a:lnTo>
                    <a:pt x="330" y="117"/>
                  </a:lnTo>
                  <a:lnTo>
                    <a:pt x="330" y="117"/>
                  </a:lnTo>
                  <a:lnTo>
                    <a:pt x="332" y="117"/>
                  </a:lnTo>
                  <a:lnTo>
                    <a:pt x="333" y="117"/>
                  </a:lnTo>
                  <a:lnTo>
                    <a:pt x="334" y="117"/>
                  </a:lnTo>
                  <a:lnTo>
                    <a:pt x="336" y="117"/>
                  </a:lnTo>
                  <a:lnTo>
                    <a:pt x="336" y="118"/>
                  </a:lnTo>
                  <a:lnTo>
                    <a:pt x="337" y="117"/>
                  </a:lnTo>
                  <a:lnTo>
                    <a:pt x="338" y="117"/>
                  </a:lnTo>
                  <a:lnTo>
                    <a:pt x="338" y="118"/>
                  </a:lnTo>
                  <a:lnTo>
                    <a:pt x="338" y="120"/>
                  </a:lnTo>
                  <a:lnTo>
                    <a:pt x="339" y="120"/>
                  </a:lnTo>
                  <a:lnTo>
                    <a:pt x="341" y="120"/>
                  </a:lnTo>
                  <a:lnTo>
                    <a:pt x="343" y="120"/>
                  </a:lnTo>
                  <a:lnTo>
                    <a:pt x="345" y="120"/>
                  </a:lnTo>
                  <a:lnTo>
                    <a:pt x="346" y="120"/>
                  </a:lnTo>
                  <a:lnTo>
                    <a:pt x="347" y="121"/>
                  </a:lnTo>
                  <a:lnTo>
                    <a:pt x="350" y="123"/>
                  </a:lnTo>
                  <a:lnTo>
                    <a:pt x="351" y="125"/>
                  </a:lnTo>
                  <a:lnTo>
                    <a:pt x="355" y="125"/>
                  </a:lnTo>
                  <a:lnTo>
                    <a:pt x="357" y="126"/>
                  </a:lnTo>
                  <a:lnTo>
                    <a:pt x="358" y="12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3" name="Freeform 127">
              <a:extLst>
                <a:ext uri="{FF2B5EF4-FFF2-40B4-BE49-F238E27FC236}">
                  <a16:creationId xmlns:a16="http://schemas.microsoft.com/office/drawing/2014/main" id="{0F62D2AF-1829-A793-7DA0-4AC5F0B46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561" y="1944126"/>
              <a:ext cx="174619" cy="139943"/>
            </a:xfrm>
            <a:custGeom>
              <a:avLst/>
              <a:gdLst>
                <a:gd name="T0" fmla="*/ 113 w 141"/>
                <a:gd name="T1" fmla="*/ 17 h 113"/>
                <a:gd name="T2" fmla="*/ 125 w 141"/>
                <a:gd name="T3" fmla="*/ 24 h 113"/>
                <a:gd name="T4" fmla="*/ 129 w 141"/>
                <a:gd name="T5" fmla="*/ 25 h 113"/>
                <a:gd name="T6" fmla="*/ 133 w 141"/>
                <a:gd name="T7" fmla="*/ 29 h 113"/>
                <a:gd name="T8" fmla="*/ 134 w 141"/>
                <a:gd name="T9" fmla="*/ 37 h 113"/>
                <a:gd name="T10" fmla="*/ 138 w 141"/>
                <a:gd name="T11" fmla="*/ 45 h 113"/>
                <a:gd name="T12" fmla="*/ 141 w 141"/>
                <a:gd name="T13" fmla="*/ 51 h 113"/>
                <a:gd name="T14" fmla="*/ 137 w 141"/>
                <a:gd name="T15" fmla="*/ 55 h 113"/>
                <a:gd name="T16" fmla="*/ 138 w 141"/>
                <a:gd name="T17" fmla="*/ 60 h 113"/>
                <a:gd name="T18" fmla="*/ 137 w 141"/>
                <a:gd name="T19" fmla="*/ 71 h 113"/>
                <a:gd name="T20" fmla="*/ 130 w 141"/>
                <a:gd name="T21" fmla="*/ 76 h 113"/>
                <a:gd name="T22" fmla="*/ 128 w 141"/>
                <a:gd name="T23" fmla="*/ 82 h 113"/>
                <a:gd name="T24" fmla="*/ 124 w 141"/>
                <a:gd name="T25" fmla="*/ 89 h 113"/>
                <a:gd name="T26" fmla="*/ 120 w 141"/>
                <a:gd name="T27" fmla="*/ 91 h 113"/>
                <a:gd name="T28" fmla="*/ 113 w 141"/>
                <a:gd name="T29" fmla="*/ 92 h 113"/>
                <a:gd name="T30" fmla="*/ 107 w 141"/>
                <a:gd name="T31" fmla="*/ 92 h 113"/>
                <a:gd name="T32" fmla="*/ 101 w 141"/>
                <a:gd name="T33" fmla="*/ 91 h 113"/>
                <a:gd name="T34" fmla="*/ 96 w 141"/>
                <a:gd name="T35" fmla="*/ 89 h 113"/>
                <a:gd name="T36" fmla="*/ 89 w 141"/>
                <a:gd name="T37" fmla="*/ 91 h 113"/>
                <a:gd name="T38" fmla="*/ 84 w 141"/>
                <a:gd name="T39" fmla="*/ 92 h 113"/>
                <a:gd name="T40" fmla="*/ 79 w 141"/>
                <a:gd name="T41" fmla="*/ 97 h 113"/>
                <a:gd name="T42" fmla="*/ 74 w 141"/>
                <a:gd name="T43" fmla="*/ 105 h 113"/>
                <a:gd name="T44" fmla="*/ 66 w 141"/>
                <a:gd name="T45" fmla="*/ 109 h 113"/>
                <a:gd name="T46" fmla="*/ 59 w 141"/>
                <a:gd name="T47" fmla="*/ 109 h 113"/>
                <a:gd name="T48" fmla="*/ 49 w 141"/>
                <a:gd name="T49" fmla="*/ 110 h 113"/>
                <a:gd name="T50" fmla="*/ 41 w 141"/>
                <a:gd name="T51" fmla="*/ 112 h 113"/>
                <a:gd name="T52" fmla="*/ 28 w 141"/>
                <a:gd name="T53" fmla="*/ 109 h 113"/>
                <a:gd name="T54" fmla="*/ 18 w 141"/>
                <a:gd name="T55" fmla="*/ 109 h 113"/>
                <a:gd name="T56" fmla="*/ 13 w 141"/>
                <a:gd name="T57" fmla="*/ 107 h 113"/>
                <a:gd name="T58" fmla="*/ 9 w 141"/>
                <a:gd name="T59" fmla="*/ 95 h 113"/>
                <a:gd name="T60" fmla="*/ 5 w 141"/>
                <a:gd name="T61" fmla="*/ 89 h 113"/>
                <a:gd name="T62" fmla="*/ 1 w 141"/>
                <a:gd name="T63" fmla="*/ 78 h 113"/>
                <a:gd name="T64" fmla="*/ 4 w 141"/>
                <a:gd name="T65" fmla="*/ 72 h 113"/>
                <a:gd name="T66" fmla="*/ 3 w 141"/>
                <a:gd name="T67" fmla="*/ 67 h 113"/>
                <a:gd name="T68" fmla="*/ 0 w 141"/>
                <a:gd name="T69" fmla="*/ 60 h 113"/>
                <a:gd name="T70" fmla="*/ 4 w 141"/>
                <a:gd name="T71" fmla="*/ 56 h 113"/>
                <a:gd name="T72" fmla="*/ 3 w 141"/>
                <a:gd name="T73" fmla="*/ 45 h 113"/>
                <a:gd name="T74" fmla="*/ 4 w 141"/>
                <a:gd name="T75" fmla="*/ 39 h 113"/>
                <a:gd name="T76" fmla="*/ 9 w 141"/>
                <a:gd name="T77" fmla="*/ 38 h 113"/>
                <a:gd name="T78" fmla="*/ 13 w 141"/>
                <a:gd name="T79" fmla="*/ 38 h 113"/>
                <a:gd name="T80" fmla="*/ 17 w 141"/>
                <a:gd name="T81" fmla="*/ 33 h 113"/>
                <a:gd name="T82" fmla="*/ 17 w 141"/>
                <a:gd name="T83" fmla="*/ 24 h 113"/>
                <a:gd name="T84" fmla="*/ 30 w 141"/>
                <a:gd name="T85" fmla="*/ 17 h 113"/>
                <a:gd name="T86" fmla="*/ 37 w 141"/>
                <a:gd name="T87" fmla="*/ 13 h 113"/>
                <a:gd name="T88" fmla="*/ 43 w 141"/>
                <a:gd name="T89" fmla="*/ 21 h 113"/>
                <a:gd name="T90" fmla="*/ 50 w 141"/>
                <a:gd name="T91" fmla="*/ 10 h 113"/>
                <a:gd name="T92" fmla="*/ 55 w 141"/>
                <a:gd name="T93" fmla="*/ 9 h 113"/>
                <a:gd name="T94" fmla="*/ 59 w 141"/>
                <a:gd name="T95" fmla="*/ 9 h 113"/>
                <a:gd name="T96" fmla="*/ 68 w 141"/>
                <a:gd name="T97" fmla="*/ 9 h 113"/>
                <a:gd name="T98" fmla="*/ 79 w 141"/>
                <a:gd name="T99" fmla="*/ 4 h 113"/>
                <a:gd name="T100" fmla="*/ 88 w 141"/>
                <a:gd name="T101" fmla="*/ 5 h 113"/>
                <a:gd name="T102" fmla="*/ 100 w 141"/>
                <a:gd name="T10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1" h="113">
                  <a:moveTo>
                    <a:pt x="104" y="4"/>
                  </a:moveTo>
                  <a:lnTo>
                    <a:pt x="111" y="12"/>
                  </a:lnTo>
                  <a:lnTo>
                    <a:pt x="112" y="13"/>
                  </a:lnTo>
                  <a:lnTo>
                    <a:pt x="113" y="16"/>
                  </a:lnTo>
                  <a:lnTo>
                    <a:pt x="113" y="17"/>
                  </a:lnTo>
                  <a:lnTo>
                    <a:pt x="115" y="18"/>
                  </a:lnTo>
                  <a:lnTo>
                    <a:pt x="120" y="22"/>
                  </a:lnTo>
                  <a:lnTo>
                    <a:pt x="121" y="22"/>
                  </a:lnTo>
                  <a:lnTo>
                    <a:pt x="124" y="24"/>
                  </a:lnTo>
                  <a:lnTo>
                    <a:pt x="125" y="24"/>
                  </a:lnTo>
                  <a:lnTo>
                    <a:pt x="125" y="25"/>
                  </a:lnTo>
                  <a:lnTo>
                    <a:pt x="126" y="25"/>
                  </a:lnTo>
                  <a:lnTo>
                    <a:pt x="129" y="25"/>
                  </a:lnTo>
                  <a:lnTo>
                    <a:pt x="129" y="25"/>
                  </a:lnTo>
                  <a:lnTo>
                    <a:pt x="129" y="25"/>
                  </a:lnTo>
                  <a:lnTo>
                    <a:pt x="130" y="25"/>
                  </a:lnTo>
                  <a:lnTo>
                    <a:pt x="132" y="25"/>
                  </a:lnTo>
                  <a:lnTo>
                    <a:pt x="132" y="26"/>
                  </a:lnTo>
                  <a:lnTo>
                    <a:pt x="132" y="28"/>
                  </a:lnTo>
                  <a:lnTo>
                    <a:pt x="133" y="29"/>
                  </a:lnTo>
                  <a:lnTo>
                    <a:pt x="133" y="31"/>
                  </a:lnTo>
                  <a:lnTo>
                    <a:pt x="133" y="33"/>
                  </a:lnTo>
                  <a:lnTo>
                    <a:pt x="134" y="34"/>
                  </a:lnTo>
                  <a:lnTo>
                    <a:pt x="134" y="35"/>
                  </a:lnTo>
                  <a:lnTo>
                    <a:pt x="134" y="37"/>
                  </a:lnTo>
                  <a:lnTo>
                    <a:pt x="134" y="38"/>
                  </a:lnTo>
                  <a:lnTo>
                    <a:pt x="136" y="38"/>
                  </a:lnTo>
                  <a:lnTo>
                    <a:pt x="136" y="41"/>
                  </a:lnTo>
                  <a:lnTo>
                    <a:pt x="137" y="45"/>
                  </a:lnTo>
                  <a:lnTo>
                    <a:pt x="138" y="45"/>
                  </a:lnTo>
                  <a:lnTo>
                    <a:pt x="140" y="45"/>
                  </a:lnTo>
                  <a:lnTo>
                    <a:pt x="141" y="46"/>
                  </a:lnTo>
                  <a:lnTo>
                    <a:pt x="141" y="47"/>
                  </a:lnTo>
                  <a:lnTo>
                    <a:pt x="141" y="49"/>
                  </a:lnTo>
                  <a:lnTo>
                    <a:pt x="141" y="51"/>
                  </a:lnTo>
                  <a:lnTo>
                    <a:pt x="140" y="53"/>
                  </a:lnTo>
                  <a:lnTo>
                    <a:pt x="140" y="54"/>
                  </a:lnTo>
                  <a:lnTo>
                    <a:pt x="138" y="54"/>
                  </a:lnTo>
                  <a:lnTo>
                    <a:pt x="138" y="55"/>
                  </a:lnTo>
                  <a:lnTo>
                    <a:pt x="137" y="55"/>
                  </a:lnTo>
                  <a:lnTo>
                    <a:pt x="137" y="56"/>
                  </a:lnTo>
                  <a:lnTo>
                    <a:pt x="137" y="56"/>
                  </a:lnTo>
                  <a:lnTo>
                    <a:pt x="137" y="58"/>
                  </a:lnTo>
                  <a:lnTo>
                    <a:pt x="138" y="59"/>
                  </a:lnTo>
                  <a:lnTo>
                    <a:pt x="138" y="60"/>
                  </a:lnTo>
                  <a:lnTo>
                    <a:pt x="137" y="62"/>
                  </a:lnTo>
                  <a:lnTo>
                    <a:pt x="137" y="63"/>
                  </a:lnTo>
                  <a:lnTo>
                    <a:pt x="138" y="68"/>
                  </a:lnTo>
                  <a:lnTo>
                    <a:pt x="138" y="70"/>
                  </a:lnTo>
                  <a:lnTo>
                    <a:pt x="137" y="71"/>
                  </a:lnTo>
                  <a:lnTo>
                    <a:pt x="137" y="72"/>
                  </a:lnTo>
                  <a:lnTo>
                    <a:pt x="137" y="75"/>
                  </a:lnTo>
                  <a:lnTo>
                    <a:pt x="137" y="76"/>
                  </a:lnTo>
                  <a:lnTo>
                    <a:pt x="136" y="78"/>
                  </a:lnTo>
                  <a:lnTo>
                    <a:pt x="130" y="76"/>
                  </a:lnTo>
                  <a:lnTo>
                    <a:pt x="129" y="76"/>
                  </a:lnTo>
                  <a:lnTo>
                    <a:pt x="129" y="78"/>
                  </a:lnTo>
                  <a:lnTo>
                    <a:pt x="128" y="79"/>
                  </a:lnTo>
                  <a:lnTo>
                    <a:pt x="128" y="80"/>
                  </a:lnTo>
                  <a:lnTo>
                    <a:pt x="128" y="82"/>
                  </a:lnTo>
                  <a:lnTo>
                    <a:pt x="126" y="87"/>
                  </a:lnTo>
                  <a:lnTo>
                    <a:pt x="126" y="88"/>
                  </a:lnTo>
                  <a:lnTo>
                    <a:pt x="125" y="91"/>
                  </a:lnTo>
                  <a:lnTo>
                    <a:pt x="124" y="91"/>
                  </a:lnTo>
                  <a:lnTo>
                    <a:pt x="124" y="89"/>
                  </a:lnTo>
                  <a:lnTo>
                    <a:pt x="122" y="88"/>
                  </a:lnTo>
                  <a:lnTo>
                    <a:pt x="121" y="88"/>
                  </a:lnTo>
                  <a:lnTo>
                    <a:pt x="121" y="89"/>
                  </a:lnTo>
                  <a:lnTo>
                    <a:pt x="120" y="89"/>
                  </a:lnTo>
                  <a:lnTo>
                    <a:pt x="120" y="91"/>
                  </a:lnTo>
                  <a:lnTo>
                    <a:pt x="118" y="92"/>
                  </a:lnTo>
                  <a:lnTo>
                    <a:pt x="117" y="92"/>
                  </a:lnTo>
                  <a:lnTo>
                    <a:pt x="116" y="92"/>
                  </a:lnTo>
                  <a:lnTo>
                    <a:pt x="115" y="92"/>
                  </a:lnTo>
                  <a:lnTo>
                    <a:pt x="113" y="92"/>
                  </a:lnTo>
                  <a:lnTo>
                    <a:pt x="112" y="92"/>
                  </a:lnTo>
                  <a:lnTo>
                    <a:pt x="111" y="92"/>
                  </a:lnTo>
                  <a:lnTo>
                    <a:pt x="109" y="92"/>
                  </a:lnTo>
                  <a:lnTo>
                    <a:pt x="108" y="92"/>
                  </a:lnTo>
                  <a:lnTo>
                    <a:pt x="107" y="92"/>
                  </a:lnTo>
                  <a:lnTo>
                    <a:pt x="107" y="91"/>
                  </a:lnTo>
                  <a:lnTo>
                    <a:pt x="105" y="91"/>
                  </a:lnTo>
                  <a:lnTo>
                    <a:pt x="104" y="92"/>
                  </a:lnTo>
                  <a:lnTo>
                    <a:pt x="103" y="92"/>
                  </a:lnTo>
                  <a:lnTo>
                    <a:pt x="101" y="91"/>
                  </a:lnTo>
                  <a:lnTo>
                    <a:pt x="101" y="89"/>
                  </a:lnTo>
                  <a:lnTo>
                    <a:pt x="100" y="89"/>
                  </a:lnTo>
                  <a:lnTo>
                    <a:pt x="97" y="89"/>
                  </a:lnTo>
                  <a:lnTo>
                    <a:pt x="97" y="89"/>
                  </a:lnTo>
                  <a:lnTo>
                    <a:pt x="96" y="89"/>
                  </a:lnTo>
                  <a:lnTo>
                    <a:pt x="95" y="89"/>
                  </a:lnTo>
                  <a:lnTo>
                    <a:pt x="93" y="92"/>
                  </a:lnTo>
                  <a:lnTo>
                    <a:pt x="92" y="92"/>
                  </a:lnTo>
                  <a:lnTo>
                    <a:pt x="91" y="92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88" y="89"/>
                  </a:lnTo>
                  <a:lnTo>
                    <a:pt x="88" y="91"/>
                  </a:lnTo>
                  <a:lnTo>
                    <a:pt x="87" y="91"/>
                  </a:lnTo>
                  <a:lnTo>
                    <a:pt x="84" y="92"/>
                  </a:lnTo>
                  <a:lnTo>
                    <a:pt x="82" y="93"/>
                  </a:lnTo>
                  <a:lnTo>
                    <a:pt x="80" y="93"/>
                  </a:lnTo>
                  <a:lnTo>
                    <a:pt x="80" y="95"/>
                  </a:lnTo>
                  <a:lnTo>
                    <a:pt x="80" y="96"/>
                  </a:lnTo>
                  <a:lnTo>
                    <a:pt x="79" y="97"/>
                  </a:lnTo>
                  <a:lnTo>
                    <a:pt x="79" y="99"/>
                  </a:lnTo>
                  <a:lnTo>
                    <a:pt x="76" y="100"/>
                  </a:lnTo>
                  <a:lnTo>
                    <a:pt x="76" y="101"/>
                  </a:lnTo>
                  <a:lnTo>
                    <a:pt x="74" y="104"/>
                  </a:lnTo>
                  <a:lnTo>
                    <a:pt x="74" y="105"/>
                  </a:lnTo>
                  <a:lnTo>
                    <a:pt x="72" y="107"/>
                  </a:lnTo>
                  <a:lnTo>
                    <a:pt x="71" y="108"/>
                  </a:lnTo>
                  <a:lnTo>
                    <a:pt x="67" y="107"/>
                  </a:lnTo>
                  <a:lnTo>
                    <a:pt x="66" y="108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4" y="110"/>
                  </a:lnTo>
                  <a:lnTo>
                    <a:pt x="63" y="112"/>
                  </a:lnTo>
                  <a:lnTo>
                    <a:pt x="62" y="112"/>
                  </a:lnTo>
                  <a:lnTo>
                    <a:pt x="59" y="109"/>
                  </a:lnTo>
                  <a:lnTo>
                    <a:pt x="58" y="109"/>
                  </a:lnTo>
                  <a:lnTo>
                    <a:pt x="54" y="108"/>
                  </a:lnTo>
                  <a:lnTo>
                    <a:pt x="53" y="108"/>
                  </a:lnTo>
                  <a:lnTo>
                    <a:pt x="51" y="109"/>
                  </a:lnTo>
                  <a:lnTo>
                    <a:pt x="49" y="110"/>
                  </a:lnTo>
                  <a:lnTo>
                    <a:pt x="49" y="112"/>
                  </a:lnTo>
                  <a:lnTo>
                    <a:pt x="46" y="112"/>
                  </a:lnTo>
                  <a:lnTo>
                    <a:pt x="45" y="112"/>
                  </a:lnTo>
                  <a:lnTo>
                    <a:pt x="43" y="112"/>
                  </a:lnTo>
                  <a:lnTo>
                    <a:pt x="41" y="112"/>
                  </a:lnTo>
                  <a:lnTo>
                    <a:pt x="39" y="112"/>
                  </a:lnTo>
                  <a:lnTo>
                    <a:pt x="36" y="113"/>
                  </a:lnTo>
                  <a:lnTo>
                    <a:pt x="29" y="113"/>
                  </a:lnTo>
                  <a:lnTo>
                    <a:pt x="29" y="110"/>
                  </a:lnTo>
                  <a:lnTo>
                    <a:pt x="28" y="109"/>
                  </a:lnTo>
                  <a:lnTo>
                    <a:pt x="28" y="108"/>
                  </a:lnTo>
                  <a:lnTo>
                    <a:pt x="24" y="108"/>
                  </a:lnTo>
                  <a:lnTo>
                    <a:pt x="21" y="107"/>
                  </a:lnTo>
                  <a:lnTo>
                    <a:pt x="20" y="108"/>
                  </a:lnTo>
                  <a:lnTo>
                    <a:pt x="18" y="109"/>
                  </a:lnTo>
                  <a:lnTo>
                    <a:pt x="17" y="109"/>
                  </a:lnTo>
                  <a:lnTo>
                    <a:pt x="16" y="109"/>
                  </a:lnTo>
                  <a:lnTo>
                    <a:pt x="14" y="109"/>
                  </a:lnTo>
                  <a:lnTo>
                    <a:pt x="14" y="108"/>
                  </a:lnTo>
                  <a:lnTo>
                    <a:pt x="13" y="107"/>
                  </a:lnTo>
                  <a:lnTo>
                    <a:pt x="12" y="101"/>
                  </a:lnTo>
                  <a:lnTo>
                    <a:pt x="12" y="97"/>
                  </a:lnTo>
                  <a:lnTo>
                    <a:pt x="11" y="96"/>
                  </a:lnTo>
                  <a:lnTo>
                    <a:pt x="11" y="95"/>
                  </a:lnTo>
                  <a:lnTo>
                    <a:pt x="9" y="95"/>
                  </a:lnTo>
                  <a:lnTo>
                    <a:pt x="8" y="95"/>
                  </a:lnTo>
                  <a:lnTo>
                    <a:pt x="7" y="95"/>
                  </a:lnTo>
                  <a:lnTo>
                    <a:pt x="5" y="93"/>
                  </a:lnTo>
                  <a:lnTo>
                    <a:pt x="5" y="92"/>
                  </a:lnTo>
                  <a:lnTo>
                    <a:pt x="5" y="89"/>
                  </a:lnTo>
                  <a:lnTo>
                    <a:pt x="5" y="88"/>
                  </a:lnTo>
                  <a:lnTo>
                    <a:pt x="3" y="87"/>
                  </a:lnTo>
                  <a:lnTo>
                    <a:pt x="3" y="84"/>
                  </a:lnTo>
                  <a:lnTo>
                    <a:pt x="3" y="80"/>
                  </a:lnTo>
                  <a:lnTo>
                    <a:pt x="1" y="78"/>
                  </a:lnTo>
                  <a:lnTo>
                    <a:pt x="3" y="76"/>
                  </a:lnTo>
                  <a:lnTo>
                    <a:pt x="3" y="76"/>
                  </a:lnTo>
                  <a:lnTo>
                    <a:pt x="3" y="75"/>
                  </a:lnTo>
                  <a:lnTo>
                    <a:pt x="4" y="74"/>
                  </a:lnTo>
                  <a:lnTo>
                    <a:pt x="4" y="72"/>
                  </a:lnTo>
                  <a:lnTo>
                    <a:pt x="4" y="71"/>
                  </a:lnTo>
                  <a:lnTo>
                    <a:pt x="3" y="70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1" y="66"/>
                  </a:lnTo>
                  <a:lnTo>
                    <a:pt x="0" y="64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0" y="60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4" y="56"/>
                  </a:lnTo>
                  <a:lnTo>
                    <a:pt x="3" y="55"/>
                  </a:lnTo>
                  <a:lnTo>
                    <a:pt x="3" y="53"/>
                  </a:lnTo>
                  <a:lnTo>
                    <a:pt x="3" y="47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4" y="43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5" y="37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9" y="38"/>
                  </a:lnTo>
                  <a:lnTo>
                    <a:pt x="9" y="37"/>
                  </a:lnTo>
                  <a:lnTo>
                    <a:pt x="11" y="37"/>
                  </a:lnTo>
                  <a:lnTo>
                    <a:pt x="12" y="38"/>
                  </a:lnTo>
                  <a:lnTo>
                    <a:pt x="12" y="39"/>
                  </a:lnTo>
                  <a:lnTo>
                    <a:pt x="13" y="38"/>
                  </a:lnTo>
                  <a:lnTo>
                    <a:pt x="14" y="38"/>
                  </a:lnTo>
                  <a:lnTo>
                    <a:pt x="14" y="37"/>
                  </a:lnTo>
                  <a:lnTo>
                    <a:pt x="16" y="35"/>
                  </a:lnTo>
                  <a:lnTo>
                    <a:pt x="16" y="34"/>
                  </a:lnTo>
                  <a:lnTo>
                    <a:pt x="17" y="33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6" y="28"/>
                  </a:lnTo>
                  <a:lnTo>
                    <a:pt x="17" y="25"/>
                  </a:lnTo>
                  <a:lnTo>
                    <a:pt x="17" y="24"/>
                  </a:lnTo>
                  <a:lnTo>
                    <a:pt x="18" y="22"/>
                  </a:lnTo>
                  <a:lnTo>
                    <a:pt x="20" y="21"/>
                  </a:lnTo>
                  <a:lnTo>
                    <a:pt x="25" y="20"/>
                  </a:lnTo>
                  <a:lnTo>
                    <a:pt x="29" y="18"/>
                  </a:lnTo>
                  <a:lnTo>
                    <a:pt x="30" y="17"/>
                  </a:lnTo>
                  <a:lnTo>
                    <a:pt x="33" y="17"/>
                  </a:lnTo>
                  <a:lnTo>
                    <a:pt x="33" y="16"/>
                  </a:lnTo>
                  <a:lnTo>
                    <a:pt x="34" y="14"/>
                  </a:lnTo>
                  <a:lnTo>
                    <a:pt x="36" y="13"/>
                  </a:lnTo>
                  <a:lnTo>
                    <a:pt x="37" y="13"/>
                  </a:lnTo>
                  <a:lnTo>
                    <a:pt x="38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6" y="21"/>
                  </a:lnTo>
                  <a:lnTo>
                    <a:pt x="46" y="18"/>
                  </a:lnTo>
                  <a:lnTo>
                    <a:pt x="46" y="17"/>
                  </a:lnTo>
                  <a:lnTo>
                    <a:pt x="50" y="12"/>
                  </a:lnTo>
                  <a:lnTo>
                    <a:pt x="50" y="10"/>
                  </a:lnTo>
                  <a:lnTo>
                    <a:pt x="51" y="10"/>
                  </a:lnTo>
                  <a:lnTo>
                    <a:pt x="54" y="12"/>
                  </a:lnTo>
                  <a:lnTo>
                    <a:pt x="54" y="10"/>
                  </a:lnTo>
                  <a:lnTo>
                    <a:pt x="54" y="9"/>
                  </a:lnTo>
                  <a:lnTo>
                    <a:pt x="55" y="9"/>
                  </a:lnTo>
                  <a:lnTo>
                    <a:pt x="55" y="10"/>
                  </a:lnTo>
                  <a:lnTo>
                    <a:pt x="57" y="10"/>
                  </a:lnTo>
                  <a:lnTo>
                    <a:pt x="57" y="9"/>
                  </a:lnTo>
                  <a:lnTo>
                    <a:pt x="58" y="9"/>
                  </a:lnTo>
                  <a:lnTo>
                    <a:pt x="59" y="9"/>
                  </a:lnTo>
                  <a:lnTo>
                    <a:pt x="62" y="9"/>
                  </a:lnTo>
                  <a:lnTo>
                    <a:pt x="66" y="9"/>
                  </a:lnTo>
                  <a:lnTo>
                    <a:pt x="66" y="10"/>
                  </a:lnTo>
                  <a:lnTo>
                    <a:pt x="67" y="10"/>
                  </a:lnTo>
                  <a:lnTo>
                    <a:pt x="68" y="9"/>
                  </a:lnTo>
                  <a:lnTo>
                    <a:pt x="68" y="8"/>
                  </a:lnTo>
                  <a:lnTo>
                    <a:pt x="70" y="8"/>
                  </a:lnTo>
                  <a:lnTo>
                    <a:pt x="75" y="4"/>
                  </a:lnTo>
                  <a:lnTo>
                    <a:pt x="76" y="4"/>
                  </a:lnTo>
                  <a:lnTo>
                    <a:pt x="79" y="4"/>
                  </a:lnTo>
                  <a:lnTo>
                    <a:pt x="82" y="2"/>
                  </a:lnTo>
                  <a:lnTo>
                    <a:pt x="83" y="2"/>
                  </a:lnTo>
                  <a:lnTo>
                    <a:pt x="86" y="4"/>
                  </a:lnTo>
                  <a:lnTo>
                    <a:pt x="87" y="5"/>
                  </a:lnTo>
                  <a:lnTo>
                    <a:pt x="88" y="5"/>
                  </a:lnTo>
                  <a:lnTo>
                    <a:pt x="89" y="5"/>
                  </a:lnTo>
                  <a:lnTo>
                    <a:pt x="91" y="4"/>
                  </a:lnTo>
                  <a:lnTo>
                    <a:pt x="97" y="1"/>
                  </a:lnTo>
                  <a:lnTo>
                    <a:pt x="99" y="0"/>
                  </a:lnTo>
                  <a:lnTo>
                    <a:pt x="100" y="0"/>
                  </a:lnTo>
                  <a:lnTo>
                    <a:pt x="100" y="1"/>
                  </a:lnTo>
                  <a:lnTo>
                    <a:pt x="101" y="2"/>
                  </a:lnTo>
                  <a:lnTo>
                    <a:pt x="103" y="4"/>
                  </a:lnTo>
                  <a:lnTo>
                    <a:pt x="104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4" name="Freeform 128">
              <a:extLst>
                <a:ext uri="{FF2B5EF4-FFF2-40B4-BE49-F238E27FC236}">
                  <a16:creationId xmlns:a16="http://schemas.microsoft.com/office/drawing/2014/main" id="{3D36A9B9-2C5E-B5F9-3ADF-059B6C6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063" y="1918118"/>
              <a:ext cx="121366" cy="273694"/>
            </a:xfrm>
            <a:custGeom>
              <a:avLst/>
              <a:gdLst>
                <a:gd name="T0" fmla="*/ 50 w 98"/>
                <a:gd name="T1" fmla="*/ 17 h 221"/>
                <a:gd name="T2" fmla="*/ 53 w 98"/>
                <a:gd name="T3" fmla="*/ 25 h 221"/>
                <a:gd name="T4" fmla="*/ 69 w 98"/>
                <a:gd name="T5" fmla="*/ 38 h 221"/>
                <a:gd name="T6" fmla="*/ 73 w 98"/>
                <a:gd name="T7" fmla="*/ 51 h 221"/>
                <a:gd name="T8" fmla="*/ 69 w 98"/>
                <a:gd name="T9" fmla="*/ 60 h 221"/>
                <a:gd name="T10" fmla="*/ 68 w 98"/>
                <a:gd name="T11" fmla="*/ 68 h 221"/>
                <a:gd name="T12" fmla="*/ 68 w 98"/>
                <a:gd name="T13" fmla="*/ 81 h 221"/>
                <a:gd name="T14" fmla="*/ 68 w 98"/>
                <a:gd name="T15" fmla="*/ 89 h 221"/>
                <a:gd name="T16" fmla="*/ 68 w 98"/>
                <a:gd name="T17" fmla="*/ 97 h 221"/>
                <a:gd name="T18" fmla="*/ 70 w 98"/>
                <a:gd name="T19" fmla="*/ 110 h 221"/>
                <a:gd name="T20" fmla="*/ 76 w 98"/>
                <a:gd name="T21" fmla="*/ 117 h 221"/>
                <a:gd name="T22" fmla="*/ 82 w 98"/>
                <a:gd name="T23" fmla="*/ 130 h 221"/>
                <a:gd name="T24" fmla="*/ 94 w 98"/>
                <a:gd name="T25" fmla="*/ 131 h 221"/>
                <a:gd name="T26" fmla="*/ 95 w 98"/>
                <a:gd name="T27" fmla="*/ 143 h 221"/>
                <a:gd name="T28" fmla="*/ 97 w 98"/>
                <a:gd name="T29" fmla="*/ 154 h 221"/>
                <a:gd name="T30" fmla="*/ 91 w 98"/>
                <a:gd name="T31" fmla="*/ 162 h 221"/>
                <a:gd name="T32" fmla="*/ 85 w 98"/>
                <a:gd name="T33" fmla="*/ 164 h 221"/>
                <a:gd name="T34" fmla="*/ 81 w 98"/>
                <a:gd name="T35" fmla="*/ 174 h 221"/>
                <a:gd name="T36" fmla="*/ 77 w 98"/>
                <a:gd name="T37" fmla="*/ 182 h 221"/>
                <a:gd name="T38" fmla="*/ 74 w 98"/>
                <a:gd name="T39" fmla="*/ 189 h 221"/>
                <a:gd name="T40" fmla="*/ 62 w 98"/>
                <a:gd name="T41" fmla="*/ 192 h 221"/>
                <a:gd name="T42" fmla="*/ 57 w 98"/>
                <a:gd name="T43" fmla="*/ 197 h 221"/>
                <a:gd name="T44" fmla="*/ 61 w 98"/>
                <a:gd name="T45" fmla="*/ 211 h 221"/>
                <a:gd name="T46" fmla="*/ 56 w 98"/>
                <a:gd name="T47" fmla="*/ 212 h 221"/>
                <a:gd name="T48" fmla="*/ 53 w 98"/>
                <a:gd name="T49" fmla="*/ 218 h 221"/>
                <a:gd name="T50" fmla="*/ 44 w 98"/>
                <a:gd name="T51" fmla="*/ 218 h 221"/>
                <a:gd name="T52" fmla="*/ 40 w 98"/>
                <a:gd name="T53" fmla="*/ 213 h 221"/>
                <a:gd name="T54" fmla="*/ 37 w 98"/>
                <a:gd name="T55" fmla="*/ 204 h 221"/>
                <a:gd name="T56" fmla="*/ 36 w 98"/>
                <a:gd name="T57" fmla="*/ 200 h 221"/>
                <a:gd name="T58" fmla="*/ 28 w 98"/>
                <a:gd name="T59" fmla="*/ 189 h 221"/>
                <a:gd name="T60" fmla="*/ 20 w 98"/>
                <a:gd name="T61" fmla="*/ 185 h 221"/>
                <a:gd name="T62" fmla="*/ 4 w 98"/>
                <a:gd name="T63" fmla="*/ 172 h 221"/>
                <a:gd name="T64" fmla="*/ 2 w 98"/>
                <a:gd name="T65" fmla="*/ 164 h 221"/>
                <a:gd name="T66" fmla="*/ 7 w 98"/>
                <a:gd name="T67" fmla="*/ 172 h 221"/>
                <a:gd name="T68" fmla="*/ 6 w 98"/>
                <a:gd name="T69" fmla="*/ 155 h 221"/>
                <a:gd name="T70" fmla="*/ 10 w 98"/>
                <a:gd name="T71" fmla="*/ 155 h 221"/>
                <a:gd name="T72" fmla="*/ 2 w 98"/>
                <a:gd name="T73" fmla="*/ 147 h 221"/>
                <a:gd name="T74" fmla="*/ 4 w 98"/>
                <a:gd name="T75" fmla="*/ 138 h 221"/>
                <a:gd name="T76" fmla="*/ 6 w 98"/>
                <a:gd name="T77" fmla="*/ 131 h 221"/>
                <a:gd name="T78" fmla="*/ 8 w 98"/>
                <a:gd name="T79" fmla="*/ 129 h 221"/>
                <a:gd name="T80" fmla="*/ 14 w 98"/>
                <a:gd name="T81" fmla="*/ 126 h 221"/>
                <a:gd name="T82" fmla="*/ 8 w 98"/>
                <a:gd name="T83" fmla="*/ 128 h 221"/>
                <a:gd name="T84" fmla="*/ 10 w 98"/>
                <a:gd name="T85" fmla="*/ 114 h 221"/>
                <a:gd name="T86" fmla="*/ 12 w 98"/>
                <a:gd name="T87" fmla="*/ 104 h 221"/>
                <a:gd name="T88" fmla="*/ 7 w 98"/>
                <a:gd name="T89" fmla="*/ 97 h 221"/>
                <a:gd name="T90" fmla="*/ 8 w 98"/>
                <a:gd name="T91" fmla="*/ 92 h 221"/>
                <a:gd name="T92" fmla="*/ 11 w 98"/>
                <a:gd name="T93" fmla="*/ 83 h 221"/>
                <a:gd name="T94" fmla="*/ 16 w 98"/>
                <a:gd name="T95" fmla="*/ 77 h 221"/>
                <a:gd name="T96" fmla="*/ 16 w 98"/>
                <a:gd name="T97" fmla="*/ 70 h 221"/>
                <a:gd name="T98" fmla="*/ 10 w 98"/>
                <a:gd name="T99" fmla="*/ 59 h 221"/>
                <a:gd name="T100" fmla="*/ 4 w 98"/>
                <a:gd name="T101" fmla="*/ 52 h 221"/>
                <a:gd name="T102" fmla="*/ 4 w 98"/>
                <a:gd name="T103" fmla="*/ 45 h 221"/>
                <a:gd name="T104" fmla="*/ 0 w 98"/>
                <a:gd name="T105" fmla="*/ 34 h 221"/>
                <a:gd name="T106" fmla="*/ 11 w 98"/>
                <a:gd name="T107" fmla="*/ 16 h 221"/>
                <a:gd name="T108" fmla="*/ 16 w 98"/>
                <a:gd name="T109" fmla="*/ 9 h 221"/>
                <a:gd name="T110" fmla="*/ 23 w 98"/>
                <a:gd name="T111" fmla="*/ 0 h 221"/>
                <a:gd name="T112" fmla="*/ 25 w 98"/>
                <a:gd name="T113" fmla="*/ 9 h 221"/>
                <a:gd name="T114" fmla="*/ 35 w 98"/>
                <a:gd name="T115" fmla="*/ 12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8" h="221">
                  <a:moveTo>
                    <a:pt x="43" y="8"/>
                  </a:moveTo>
                  <a:lnTo>
                    <a:pt x="44" y="9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0" y="18"/>
                  </a:lnTo>
                  <a:lnTo>
                    <a:pt x="50" y="20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2" y="22"/>
                  </a:lnTo>
                  <a:lnTo>
                    <a:pt x="53" y="23"/>
                  </a:lnTo>
                  <a:lnTo>
                    <a:pt x="53" y="25"/>
                  </a:lnTo>
                  <a:lnTo>
                    <a:pt x="57" y="25"/>
                  </a:lnTo>
                  <a:lnTo>
                    <a:pt x="58" y="25"/>
                  </a:lnTo>
                  <a:lnTo>
                    <a:pt x="65" y="30"/>
                  </a:lnTo>
                  <a:lnTo>
                    <a:pt x="66" y="31"/>
                  </a:lnTo>
                  <a:lnTo>
                    <a:pt x="68" y="31"/>
                  </a:lnTo>
                  <a:lnTo>
                    <a:pt x="68" y="33"/>
                  </a:lnTo>
                  <a:lnTo>
                    <a:pt x="69" y="38"/>
                  </a:lnTo>
                  <a:lnTo>
                    <a:pt x="70" y="39"/>
                  </a:lnTo>
                  <a:lnTo>
                    <a:pt x="70" y="41"/>
                  </a:lnTo>
                  <a:lnTo>
                    <a:pt x="70" y="43"/>
                  </a:lnTo>
                  <a:lnTo>
                    <a:pt x="70" y="45"/>
                  </a:lnTo>
                  <a:lnTo>
                    <a:pt x="72" y="49"/>
                  </a:lnTo>
                  <a:lnTo>
                    <a:pt x="72" y="50"/>
                  </a:lnTo>
                  <a:lnTo>
                    <a:pt x="73" y="51"/>
                  </a:lnTo>
                  <a:lnTo>
                    <a:pt x="73" y="52"/>
                  </a:lnTo>
                  <a:lnTo>
                    <a:pt x="72" y="54"/>
                  </a:lnTo>
                  <a:lnTo>
                    <a:pt x="70" y="55"/>
                  </a:lnTo>
                  <a:lnTo>
                    <a:pt x="70" y="56"/>
                  </a:lnTo>
                  <a:lnTo>
                    <a:pt x="70" y="58"/>
                  </a:lnTo>
                  <a:lnTo>
                    <a:pt x="69" y="59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70" y="63"/>
                  </a:lnTo>
                  <a:lnTo>
                    <a:pt x="70" y="64"/>
                  </a:lnTo>
                  <a:lnTo>
                    <a:pt x="69" y="64"/>
                  </a:lnTo>
                  <a:lnTo>
                    <a:pt x="68" y="66"/>
                  </a:lnTo>
                  <a:lnTo>
                    <a:pt x="68" y="67"/>
                  </a:lnTo>
                  <a:lnTo>
                    <a:pt x="68" y="68"/>
                  </a:lnTo>
                  <a:lnTo>
                    <a:pt x="68" y="74"/>
                  </a:lnTo>
                  <a:lnTo>
                    <a:pt x="68" y="76"/>
                  </a:lnTo>
                  <a:lnTo>
                    <a:pt x="69" y="77"/>
                  </a:lnTo>
                  <a:lnTo>
                    <a:pt x="69" y="79"/>
                  </a:lnTo>
                  <a:lnTo>
                    <a:pt x="69" y="80"/>
                  </a:lnTo>
                  <a:lnTo>
                    <a:pt x="68" y="80"/>
                  </a:lnTo>
                  <a:lnTo>
                    <a:pt x="68" y="81"/>
                  </a:lnTo>
                  <a:lnTo>
                    <a:pt x="65" y="81"/>
                  </a:lnTo>
                  <a:lnTo>
                    <a:pt x="65" y="83"/>
                  </a:lnTo>
                  <a:lnTo>
                    <a:pt x="65" y="84"/>
                  </a:lnTo>
                  <a:lnTo>
                    <a:pt x="65" y="85"/>
                  </a:lnTo>
                  <a:lnTo>
                    <a:pt x="66" y="87"/>
                  </a:lnTo>
                  <a:lnTo>
                    <a:pt x="68" y="88"/>
                  </a:lnTo>
                  <a:lnTo>
                    <a:pt x="68" y="89"/>
                  </a:lnTo>
                  <a:lnTo>
                    <a:pt x="68" y="91"/>
                  </a:lnTo>
                  <a:lnTo>
                    <a:pt x="68" y="91"/>
                  </a:lnTo>
                  <a:lnTo>
                    <a:pt x="69" y="92"/>
                  </a:lnTo>
                  <a:lnTo>
                    <a:pt x="69" y="93"/>
                  </a:lnTo>
                  <a:lnTo>
                    <a:pt x="69" y="95"/>
                  </a:lnTo>
                  <a:lnTo>
                    <a:pt x="68" y="96"/>
                  </a:lnTo>
                  <a:lnTo>
                    <a:pt x="68" y="97"/>
                  </a:lnTo>
                  <a:lnTo>
                    <a:pt x="68" y="97"/>
                  </a:lnTo>
                  <a:lnTo>
                    <a:pt x="66" y="99"/>
                  </a:lnTo>
                  <a:lnTo>
                    <a:pt x="68" y="101"/>
                  </a:lnTo>
                  <a:lnTo>
                    <a:pt x="68" y="105"/>
                  </a:lnTo>
                  <a:lnTo>
                    <a:pt x="68" y="108"/>
                  </a:lnTo>
                  <a:lnTo>
                    <a:pt x="70" y="109"/>
                  </a:lnTo>
                  <a:lnTo>
                    <a:pt x="70" y="110"/>
                  </a:lnTo>
                  <a:lnTo>
                    <a:pt x="70" y="113"/>
                  </a:lnTo>
                  <a:lnTo>
                    <a:pt x="70" y="114"/>
                  </a:lnTo>
                  <a:lnTo>
                    <a:pt x="72" y="116"/>
                  </a:lnTo>
                  <a:lnTo>
                    <a:pt x="73" y="116"/>
                  </a:lnTo>
                  <a:lnTo>
                    <a:pt x="74" y="116"/>
                  </a:lnTo>
                  <a:lnTo>
                    <a:pt x="76" y="116"/>
                  </a:lnTo>
                  <a:lnTo>
                    <a:pt x="76" y="117"/>
                  </a:lnTo>
                  <a:lnTo>
                    <a:pt x="77" y="118"/>
                  </a:lnTo>
                  <a:lnTo>
                    <a:pt x="77" y="122"/>
                  </a:lnTo>
                  <a:lnTo>
                    <a:pt x="78" y="128"/>
                  </a:lnTo>
                  <a:lnTo>
                    <a:pt x="79" y="129"/>
                  </a:lnTo>
                  <a:lnTo>
                    <a:pt x="79" y="130"/>
                  </a:lnTo>
                  <a:lnTo>
                    <a:pt x="81" y="130"/>
                  </a:lnTo>
                  <a:lnTo>
                    <a:pt x="82" y="130"/>
                  </a:lnTo>
                  <a:lnTo>
                    <a:pt x="83" y="130"/>
                  </a:lnTo>
                  <a:lnTo>
                    <a:pt x="85" y="129"/>
                  </a:lnTo>
                  <a:lnTo>
                    <a:pt x="86" y="128"/>
                  </a:lnTo>
                  <a:lnTo>
                    <a:pt x="89" y="129"/>
                  </a:lnTo>
                  <a:lnTo>
                    <a:pt x="93" y="129"/>
                  </a:lnTo>
                  <a:lnTo>
                    <a:pt x="93" y="130"/>
                  </a:lnTo>
                  <a:lnTo>
                    <a:pt x="94" y="131"/>
                  </a:lnTo>
                  <a:lnTo>
                    <a:pt x="94" y="134"/>
                  </a:lnTo>
                  <a:lnTo>
                    <a:pt x="94" y="138"/>
                  </a:lnTo>
                  <a:lnTo>
                    <a:pt x="94" y="139"/>
                  </a:lnTo>
                  <a:lnTo>
                    <a:pt x="93" y="141"/>
                  </a:lnTo>
                  <a:lnTo>
                    <a:pt x="93" y="142"/>
                  </a:lnTo>
                  <a:lnTo>
                    <a:pt x="94" y="142"/>
                  </a:lnTo>
                  <a:lnTo>
                    <a:pt x="95" y="143"/>
                  </a:lnTo>
                  <a:lnTo>
                    <a:pt x="97" y="145"/>
                  </a:lnTo>
                  <a:lnTo>
                    <a:pt x="98" y="146"/>
                  </a:lnTo>
                  <a:lnTo>
                    <a:pt x="98" y="147"/>
                  </a:lnTo>
                  <a:lnTo>
                    <a:pt x="98" y="149"/>
                  </a:lnTo>
                  <a:lnTo>
                    <a:pt x="98" y="150"/>
                  </a:lnTo>
                  <a:lnTo>
                    <a:pt x="97" y="153"/>
                  </a:lnTo>
                  <a:lnTo>
                    <a:pt x="97" y="154"/>
                  </a:lnTo>
                  <a:lnTo>
                    <a:pt x="97" y="155"/>
                  </a:lnTo>
                  <a:lnTo>
                    <a:pt x="95" y="157"/>
                  </a:lnTo>
                  <a:lnTo>
                    <a:pt x="94" y="158"/>
                  </a:lnTo>
                  <a:lnTo>
                    <a:pt x="93" y="158"/>
                  </a:lnTo>
                  <a:lnTo>
                    <a:pt x="93" y="159"/>
                  </a:lnTo>
                  <a:lnTo>
                    <a:pt x="93" y="160"/>
                  </a:lnTo>
                  <a:lnTo>
                    <a:pt x="91" y="162"/>
                  </a:lnTo>
                  <a:lnTo>
                    <a:pt x="90" y="162"/>
                  </a:lnTo>
                  <a:lnTo>
                    <a:pt x="89" y="162"/>
                  </a:lnTo>
                  <a:lnTo>
                    <a:pt x="87" y="162"/>
                  </a:lnTo>
                  <a:lnTo>
                    <a:pt x="86" y="162"/>
                  </a:lnTo>
                  <a:lnTo>
                    <a:pt x="85" y="162"/>
                  </a:lnTo>
                  <a:lnTo>
                    <a:pt x="85" y="163"/>
                  </a:lnTo>
                  <a:lnTo>
                    <a:pt x="85" y="164"/>
                  </a:lnTo>
                  <a:lnTo>
                    <a:pt x="83" y="164"/>
                  </a:lnTo>
                  <a:lnTo>
                    <a:pt x="82" y="164"/>
                  </a:lnTo>
                  <a:lnTo>
                    <a:pt x="82" y="166"/>
                  </a:lnTo>
                  <a:lnTo>
                    <a:pt x="82" y="168"/>
                  </a:lnTo>
                  <a:lnTo>
                    <a:pt x="82" y="170"/>
                  </a:lnTo>
                  <a:lnTo>
                    <a:pt x="82" y="171"/>
                  </a:lnTo>
                  <a:lnTo>
                    <a:pt x="81" y="174"/>
                  </a:lnTo>
                  <a:lnTo>
                    <a:pt x="79" y="174"/>
                  </a:lnTo>
                  <a:lnTo>
                    <a:pt x="78" y="174"/>
                  </a:lnTo>
                  <a:lnTo>
                    <a:pt x="78" y="175"/>
                  </a:lnTo>
                  <a:lnTo>
                    <a:pt x="78" y="176"/>
                  </a:lnTo>
                  <a:lnTo>
                    <a:pt x="78" y="178"/>
                  </a:lnTo>
                  <a:lnTo>
                    <a:pt x="78" y="179"/>
                  </a:lnTo>
                  <a:lnTo>
                    <a:pt x="77" y="182"/>
                  </a:lnTo>
                  <a:lnTo>
                    <a:pt x="76" y="182"/>
                  </a:lnTo>
                  <a:lnTo>
                    <a:pt x="76" y="183"/>
                  </a:lnTo>
                  <a:lnTo>
                    <a:pt x="77" y="183"/>
                  </a:lnTo>
                  <a:lnTo>
                    <a:pt x="77" y="184"/>
                  </a:lnTo>
                  <a:lnTo>
                    <a:pt x="77" y="185"/>
                  </a:lnTo>
                  <a:lnTo>
                    <a:pt x="76" y="188"/>
                  </a:lnTo>
                  <a:lnTo>
                    <a:pt x="74" y="189"/>
                  </a:lnTo>
                  <a:lnTo>
                    <a:pt x="73" y="189"/>
                  </a:lnTo>
                  <a:lnTo>
                    <a:pt x="72" y="191"/>
                  </a:lnTo>
                  <a:lnTo>
                    <a:pt x="70" y="191"/>
                  </a:lnTo>
                  <a:lnTo>
                    <a:pt x="68" y="191"/>
                  </a:lnTo>
                  <a:lnTo>
                    <a:pt x="66" y="191"/>
                  </a:lnTo>
                  <a:lnTo>
                    <a:pt x="64" y="191"/>
                  </a:lnTo>
                  <a:lnTo>
                    <a:pt x="62" y="192"/>
                  </a:lnTo>
                  <a:lnTo>
                    <a:pt x="61" y="193"/>
                  </a:lnTo>
                  <a:lnTo>
                    <a:pt x="61" y="195"/>
                  </a:lnTo>
                  <a:lnTo>
                    <a:pt x="61" y="196"/>
                  </a:lnTo>
                  <a:lnTo>
                    <a:pt x="60" y="196"/>
                  </a:lnTo>
                  <a:lnTo>
                    <a:pt x="57" y="196"/>
                  </a:lnTo>
                  <a:lnTo>
                    <a:pt x="56" y="196"/>
                  </a:lnTo>
                  <a:lnTo>
                    <a:pt x="57" y="197"/>
                  </a:lnTo>
                  <a:lnTo>
                    <a:pt x="57" y="201"/>
                  </a:lnTo>
                  <a:lnTo>
                    <a:pt x="58" y="203"/>
                  </a:lnTo>
                  <a:lnTo>
                    <a:pt x="60" y="204"/>
                  </a:lnTo>
                  <a:lnTo>
                    <a:pt x="62" y="207"/>
                  </a:lnTo>
                  <a:lnTo>
                    <a:pt x="62" y="208"/>
                  </a:lnTo>
                  <a:lnTo>
                    <a:pt x="61" y="209"/>
                  </a:lnTo>
                  <a:lnTo>
                    <a:pt x="61" y="211"/>
                  </a:lnTo>
                  <a:lnTo>
                    <a:pt x="60" y="211"/>
                  </a:lnTo>
                  <a:lnTo>
                    <a:pt x="58" y="209"/>
                  </a:lnTo>
                  <a:lnTo>
                    <a:pt x="57" y="209"/>
                  </a:lnTo>
                  <a:lnTo>
                    <a:pt x="56" y="209"/>
                  </a:lnTo>
                  <a:lnTo>
                    <a:pt x="54" y="209"/>
                  </a:lnTo>
                  <a:lnTo>
                    <a:pt x="56" y="211"/>
                  </a:lnTo>
                  <a:lnTo>
                    <a:pt x="56" y="212"/>
                  </a:lnTo>
                  <a:lnTo>
                    <a:pt x="56" y="213"/>
                  </a:lnTo>
                  <a:lnTo>
                    <a:pt x="56" y="214"/>
                  </a:lnTo>
                  <a:lnTo>
                    <a:pt x="57" y="214"/>
                  </a:lnTo>
                  <a:lnTo>
                    <a:pt x="56" y="216"/>
                  </a:lnTo>
                  <a:lnTo>
                    <a:pt x="56" y="217"/>
                  </a:lnTo>
                  <a:lnTo>
                    <a:pt x="54" y="217"/>
                  </a:lnTo>
                  <a:lnTo>
                    <a:pt x="53" y="218"/>
                  </a:lnTo>
                  <a:lnTo>
                    <a:pt x="53" y="220"/>
                  </a:lnTo>
                  <a:lnTo>
                    <a:pt x="52" y="220"/>
                  </a:lnTo>
                  <a:lnTo>
                    <a:pt x="50" y="220"/>
                  </a:lnTo>
                  <a:lnTo>
                    <a:pt x="50" y="221"/>
                  </a:lnTo>
                  <a:lnTo>
                    <a:pt x="49" y="221"/>
                  </a:lnTo>
                  <a:lnTo>
                    <a:pt x="47" y="220"/>
                  </a:lnTo>
                  <a:lnTo>
                    <a:pt x="44" y="218"/>
                  </a:lnTo>
                  <a:lnTo>
                    <a:pt x="43" y="217"/>
                  </a:lnTo>
                  <a:lnTo>
                    <a:pt x="40" y="217"/>
                  </a:lnTo>
                  <a:lnTo>
                    <a:pt x="39" y="217"/>
                  </a:lnTo>
                  <a:lnTo>
                    <a:pt x="39" y="218"/>
                  </a:lnTo>
                  <a:lnTo>
                    <a:pt x="39" y="217"/>
                  </a:lnTo>
                  <a:lnTo>
                    <a:pt x="39" y="216"/>
                  </a:lnTo>
                  <a:lnTo>
                    <a:pt x="40" y="213"/>
                  </a:lnTo>
                  <a:lnTo>
                    <a:pt x="39" y="213"/>
                  </a:lnTo>
                  <a:lnTo>
                    <a:pt x="39" y="211"/>
                  </a:lnTo>
                  <a:lnTo>
                    <a:pt x="40" y="207"/>
                  </a:lnTo>
                  <a:lnTo>
                    <a:pt x="40" y="205"/>
                  </a:lnTo>
                  <a:lnTo>
                    <a:pt x="39" y="205"/>
                  </a:lnTo>
                  <a:lnTo>
                    <a:pt x="37" y="205"/>
                  </a:lnTo>
                  <a:lnTo>
                    <a:pt x="37" y="204"/>
                  </a:lnTo>
                  <a:lnTo>
                    <a:pt x="36" y="204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35" y="203"/>
                  </a:lnTo>
                  <a:lnTo>
                    <a:pt x="36" y="201"/>
                  </a:lnTo>
                  <a:lnTo>
                    <a:pt x="36" y="200"/>
                  </a:lnTo>
                  <a:lnTo>
                    <a:pt x="36" y="200"/>
                  </a:lnTo>
                  <a:lnTo>
                    <a:pt x="36" y="199"/>
                  </a:lnTo>
                  <a:lnTo>
                    <a:pt x="33" y="193"/>
                  </a:lnTo>
                  <a:lnTo>
                    <a:pt x="32" y="192"/>
                  </a:lnTo>
                  <a:lnTo>
                    <a:pt x="31" y="192"/>
                  </a:lnTo>
                  <a:lnTo>
                    <a:pt x="29" y="192"/>
                  </a:lnTo>
                  <a:lnTo>
                    <a:pt x="29" y="191"/>
                  </a:lnTo>
                  <a:lnTo>
                    <a:pt x="28" y="189"/>
                  </a:lnTo>
                  <a:lnTo>
                    <a:pt x="27" y="191"/>
                  </a:lnTo>
                  <a:lnTo>
                    <a:pt x="27" y="189"/>
                  </a:lnTo>
                  <a:lnTo>
                    <a:pt x="25" y="189"/>
                  </a:lnTo>
                  <a:lnTo>
                    <a:pt x="25" y="188"/>
                  </a:lnTo>
                  <a:lnTo>
                    <a:pt x="25" y="187"/>
                  </a:lnTo>
                  <a:lnTo>
                    <a:pt x="24" y="187"/>
                  </a:lnTo>
                  <a:lnTo>
                    <a:pt x="20" y="185"/>
                  </a:lnTo>
                  <a:lnTo>
                    <a:pt x="18" y="184"/>
                  </a:lnTo>
                  <a:lnTo>
                    <a:pt x="15" y="182"/>
                  </a:lnTo>
                  <a:lnTo>
                    <a:pt x="12" y="182"/>
                  </a:lnTo>
                  <a:lnTo>
                    <a:pt x="10" y="179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2"/>
                  </a:lnTo>
                  <a:lnTo>
                    <a:pt x="4" y="170"/>
                  </a:lnTo>
                  <a:lnTo>
                    <a:pt x="4" y="168"/>
                  </a:lnTo>
                  <a:lnTo>
                    <a:pt x="2" y="167"/>
                  </a:lnTo>
                  <a:lnTo>
                    <a:pt x="2" y="166"/>
                  </a:lnTo>
                  <a:lnTo>
                    <a:pt x="0" y="166"/>
                  </a:lnTo>
                  <a:lnTo>
                    <a:pt x="0" y="164"/>
                  </a:lnTo>
                  <a:lnTo>
                    <a:pt x="2" y="164"/>
                  </a:lnTo>
                  <a:lnTo>
                    <a:pt x="3" y="164"/>
                  </a:lnTo>
                  <a:lnTo>
                    <a:pt x="4" y="164"/>
                  </a:lnTo>
                  <a:lnTo>
                    <a:pt x="4" y="167"/>
                  </a:lnTo>
                  <a:lnTo>
                    <a:pt x="6" y="168"/>
                  </a:lnTo>
                  <a:lnTo>
                    <a:pt x="6" y="170"/>
                  </a:lnTo>
                  <a:lnTo>
                    <a:pt x="7" y="171"/>
                  </a:lnTo>
                  <a:lnTo>
                    <a:pt x="7" y="172"/>
                  </a:lnTo>
                  <a:lnTo>
                    <a:pt x="8" y="172"/>
                  </a:lnTo>
                  <a:lnTo>
                    <a:pt x="10" y="171"/>
                  </a:lnTo>
                  <a:lnTo>
                    <a:pt x="11" y="163"/>
                  </a:lnTo>
                  <a:lnTo>
                    <a:pt x="8" y="162"/>
                  </a:lnTo>
                  <a:lnTo>
                    <a:pt x="7" y="159"/>
                  </a:lnTo>
                  <a:lnTo>
                    <a:pt x="6" y="158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8"/>
                  </a:lnTo>
                  <a:lnTo>
                    <a:pt x="7" y="158"/>
                  </a:lnTo>
                  <a:lnTo>
                    <a:pt x="8" y="159"/>
                  </a:lnTo>
                  <a:lnTo>
                    <a:pt x="8" y="158"/>
                  </a:lnTo>
                  <a:lnTo>
                    <a:pt x="8" y="157"/>
                  </a:lnTo>
                  <a:lnTo>
                    <a:pt x="10" y="155"/>
                  </a:lnTo>
                  <a:lnTo>
                    <a:pt x="8" y="154"/>
                  </a:lnTo>
                  <a:lnTo>
                    <a:pt x="7" y="153"/>
                  </a:lnTo>
                  <a:lnTo>
                    <a:pt x="6" y="153"/>
                  </a:lnTo>
                  <a:lnTo>
                    <a:pt x="6" y="155"/>
                  </a:lnTo>
                  <a:lnTo>
                    <a:pt x="4" y="154"/>
                  </a:lnTo>
                  <a:lnTo>
                    <a:pt x="2" y="149"/>
                  </a:lnTo>
                  <a:lnTo>
                    <a:pt x="2" y="147"/>
                  </a:lnTo>
                  <a:lnTo>
                    <a:pt x="2" y="146"/>
                  </a:lnTo>
                  <a:lnTo>
                    <a:pt x="3" y="146"/>
                  </a:lnTo>
                  <a:lnTo>
                    <a:pt x="3" y="145"/>
                  </a:lnTo>
                  <a:lnTo>
                    <a:pt x="4" y="145"/>
                  </a:lnTo>
                  <a:lnTo>
                    <a:pt x="4" y="143"/>
                  </a:lnTo>
                  <a:lnTo>
                    <a:pt x="4" y="142"/>
                  </a:lnTo>
                  <a:lnTo>
                    <a:pt x="4" y="138"/>
                  </a:lnTo>
                  <a:lnTo>
                    <a:pt x="4" y="137"/>
                  </a:lnTo>
                  <a:lnTo>
                    <a:pt x="6" y="137"/>
                  </a:lnTo>
                  <a:lnTo>
                    <a:pt x="6" y="135"/>
                  </a:lnTo>
                  <a:lnTo>
                    <a:pt x="6" y="134"/>
                  </a:lnTo>
                  <a:lnTo>
                    <a:pt x="6" y="133"/>
                  </a:lnTo>
                  <a:lnTo>
                    <a:pt x="7" y="133"/>
                  </a:lnTo>
                  <a:lnTo>
                    <a:pt x="6" y="131"/>
                  </a:lnTo>
                  <a:lnTo>
                    <a:pt x="6" y="130"/>
                  </a:lnTo>
                  <a:lnTo>
                    <a:pt x="4" y="129"/>
                  </a:lnTo>
                  <a:lnTo>
                    <a:pt x="6" y="129"/>
                  </a:lnTo>
                  <a:lnTo>
                    <a:pt x="7" y="128"/>
                  </a:lnTo>
                  <a:lnTo>
                    <a:pt x="8" y="126"/>
                  </a:lnTo>
                  <a:lnTo>
                    <a:pt x="7" y="128"/>
                  </a:lnTo>
                  <a:lnTo>
                    <a:pt x="8" y="129"/>
                  </a:lnTo>
                  <a:lnTo>
                    <a:pt x="7" y="130"/>
                  </a:lnTo>
                  <a:lnTo>
                    <a:pt x="7" y="131"/>
                  </a:lnTo>
                  <a:lnTo>
                    <a:pt x="8" y="131"/>
                  </a:lnTo>
                  <a:lnTo>
                    <a:pt x="10" y="131"/>
                  </a:lnTo>
                  <a:lnTo>
                    <a:pt x="12" y="130"/>
                  </a:lnTo>
                  <a:lnTo>
                    <a:pt x="14" y="129"/>
                  </a:lnTo>
                  <a:lnTo>
                    <a:pt x="14" y="126"/>
                  </a:lnTo>
                  <a:lnTo>
                    <a:pt x="12" y="125"/>
                  </a:lnTo>
                  <a:lnTo>
                    <a:pt x="12" y="124"/>
                  </a:lnTo>
                  <a:lnTo>
                    <a:pt x="11" y="122"/>
                  </a:lnTo>
                  <a:lnTo>
                    <a:pt x="11" y="124"/>
                  </a:lnTo>
                  <a:lnTo>
                    <a:pt x="11" y="126"/>
                  </a:lnTo>
                  <a:lnTo>
                    <a:pt x="10" y="128"/>
                  </a:lnTo>
                  <a:lnTo>
                    <a:pt x="8" y="128"/>
                  </a:lnTo>
                  <a:lnTo>
                    <a:pt x="10" y="126"/>
                  </a:lnTo>
                  <a:lnTo>
                    <a:pt x="11" y="125"/>
                  </a:lnTo>
                  <a:lnTo>
                    <a:pt x="10" y="122"/>
                  </a:lnTo>
                  <a:lnTo>
                    <a:pt x="8" y="122"/>
                  </a:lnTo>
                  <a:lnTo>
                    <a:pt x="8" y="121"/>
                  </a:lnTo>
                  <a:lnTo>
                    <a:pt x="8" y="120"/>
                  </a:lnTo>
                  <a:lnTo>
                    <a:pt x="10" y="114"/>
                  </a:lnTo>
                  <a:lnTo>
                    <a:pt x="8" y="113"/>
                  </a:lnTo>
                  <a:lnTo>
                    <a:pt x="8" y="112"/>
                  </a:lnTo>
                  <a:lnTo>
                    <a:pt x="10" y="110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2" y="105"/>
                  </a:lnTo>
                  <a:lnTo>
                    <a:pt x="12" y="104"/>
                  </a:lnTo>
                  <a:lnTo>
                    <a:pt x="12" y="103"/>
                  </a:lnTo>
                  <a:lnTo>
                    <a:pt x="12" y="101"/>
                  </a:lnTo>
                  <a:lnTo>
                    <a:pt x="11" y="100"/>
                  </a:lnTo>
                  <a:lnTo>
                    <a:pt x="10" y="100"/>
                  </a:lnTo>
                  <a:lnTo>
                    <a:pt x="8" y="100"/>
                  </a:lnTo>
                  <a:lnTo>
                    <a:pt x="7" y="99"/>
                  </a:lnTo>
                  <a:lnTo>
                    <a:pt x="7" y="97"/>
                  </a:lnTo>
                  <a:lnTo>
                    <a:pt x="7" y="95"/>
                  </a:lnTo>
                  <a:lnTo>
                    <a:pt x="7" y="93"/>
                  </a:lnTo>
                  <a:lnTo>
                    <a:pt x="6" y="93"/>
                  </a:lnTo>
                  <a:lnTo>
                    <a:pt x="6" y="92"/>
                  </a:lnTo>
                  <a:lnTo>
                    <a:pt x="6" y="93"/>
                  </a:lnTo>
                  <a:lnTo>
                    <a:pt x="7" y="93"/>
                  </a:lnTo>
                  <a:lnTo>
                    <a:pt x="8" y="92"/>
                  </a:lnTo>
                  <a:lnTo>
                    <a:pt x="8" y="89"/>
                  </a:lnTo>
                  <a:lnTo>
                    <a:pt x="10" y="89"/>
                  </a:lnTo>
                  <a:lnTo>
                    <a:pt x="11" y="88"/>
                  </a:lnTo>
                  <a:lnTo>
                    <a:pt x="12" y="87"/>
                  </a:lnTo>
                  <a:lnTo>
                    <a:pt x="12" y="84"/>
                  </a:lnTo>
                  <a:lnTo>
                    <a:pt x="12" y="83"/>
                  </a:lnTo>
                  <a:lnTo>
                    <a:pt x="11" y="83"/>
                  </a:lnTo>
                  <a:lnTo>
                    <a:pt x="11" y="81"/>
                  </a:lnTo>
                  <a:lnTo>
                    <a:pt x="10" y="81"/>
                  </a:lnTo>
                  <a:lnTo>
                    <a:pt x="8" y="80"/>
                  </a:lnTo>
                  <a:lnTo>
                    <a:pt x="8" y="79"/>
                  </a:lnTo>
                  <a:lnTo>
                    <a:pt x="14" y="79"/>
                  </a:lnTo>
                  <a:lnTo>
                    <a:pt x="15" y="79"/>
                  </a:lnTo>
                  <a:lnTo>
                    <a:pt x="16" y="77"/>
                  </a:lnTo>
                  <a:lnTo>
                    <a:pt x="18" y="77"/>
                  </a:lnTo>
                  <a:lnTo>
                    <a:pt x="18" y="77"/>
                  </a:lnTo>
                  <a:lnTo>
                    <a:pt x="18" y="76"/>
                  </a:lnTo>
                  <a:lnTo>
                    <a:pt x="16" y="76"/>
                  </a:lnTo>
                  <a:lnTo>
                    <a:pt x="15" y="74"/>
                  </a:lnTo>
                  <a:lnTo>
                    <a:pt x="16" y="72"/>
                  </a:lnTo>
                  <a:lnTo>
                    <a:pt x="16" y="70"/>
                  </a:lnTo>
                  <a:lnTo>
                    <a:pt x="16" y="67"/>
                  </a:lnTo>
                  <a:lnTo>
                    <a:pt x="16" y="66"/>
                  </a:lnTo>
                  <a:lnTo>
                    <a:pt x="18" y="66"/>
                  </a:lnTo>
                  <a:lnTo>
                    <a:pt x="18" y="63"/>
                  </a:lnTo>
                  <a:lnTo>
                    <a:pt x="18" y="62"/>
                  </a:lnTo>
                  <a:lnTo>
                    <a:pt x="16" y="62"/>
                  </a:lnTo>
                  <a:lnTo>
                    <a:pt x="10" y="59"/>
                  </a:lnTo>
                  <a:lnTo>
                    <a:pt x="8" y="59"/>
                  </a:lnTo>
                  <a:lnTo>
                    <a:pt x="8" y="58"/>
                  </a:lnTo>
                  <a:lnTo>
                    <a:pt x="4" y="59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4" y="52"/>
                  </a:lnTo>
                  <a:lnTo>
                    <a:pt x="4" y="51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4" y="47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5"/>
                  </a:lnTo>
                  <a:lnTo>
                    <a:pt x="4" y="42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2" y="38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4"/>
                  </a:lnTo>
                  <a:lnTo>
                    <a:pt x="2" y="33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10" y="17"/>
                  </a:lnTo>
                  <a:lnTo>
                    <a:pt x="11" y="1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8" y="5"/>
                  </a:lnTo>
                  <a:lnTo>
                    <a:pt x="19" y="4"/>
                  </a:lnTo>
                  <a:lnTo>
                    <a:pt x="20" y="1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2"/>
                  </a:lnTo>
                  <a:lnTo>
                    <a:pt x="25" y="4"/>
                  </a:lnTo>
                  <a:lnTo>
                    <a:pt x="25" y="5"/>
                  </a:lnTo>
                  <a:lnTo>
                    <a:pt x="25" y="6"/>
                  </a:lnTo>
                  <a:lnTo>
                    <a:pt x="25" y="8"/>
                  </a:lnTo>
                  <a:lnTo>
                    <a:pt x="25" y="9"/>
                  </a:lnTo>
                  <a:lnTo>
                    <a:pt x="27" y="12"/>
                  </a:lnTo>
                  <a:lnTo>
                    <a:pt x="28" y="13"/>
                  </a:lnTo>
                  <a:lnTo>
                    <a:pt x="29" y="14"/>
                  </a:lnTo>
                  <a:lnTo>
                    <a:pt x="31" y="14"/>
                  </a:lnTo>
                  <a:lnTo>
                    <a:pt x="33" y="13"/>
                  </a:lnTo>
                  <a:lnTo>
                    <a:pt x="33" y="12"/>
                  </a:lnTo>
                  <a:lnTo>
                    <a:pt x="35" y="12"/>
                  </a:lnTo>
                  <a:lnTo>
                    <a:pt x="37" y="12"/>
                  </a:lnTo>
                  <a:lnTo>
                    <a:pt x="39" y="10"/>
                  </a:lnTo>
                  <a:lnTo>
                    <a:pt x="40" y="8"/>
                  </a:lnTo>
                  <a:lnTo>
                    <a:pt x="41" y="6"/>
                  </a:lnTo>
                  <a:lnTo>
                    <a:pt x="43" y="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5" name="Freeform 129">
              <a:extLst>
                <a:ext uri="{FF2B5EF4-FFF2-40B4-BE49-F238E27FC236}">
                  <a16:creationId xmlns:a16="http://schemas.microsoft.com/office/drawing/2014/main" id="{406F3FBD-3FE4-0F27-55BB-B618DC828E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4730" y="1987470"/>
              <a:ext cx="402491" cy="315801"/>
            </a:xfrm>
            <a:custGeom>
              <a:avLst/>
              <a:gdLst>
                <a:gd name="T0" fmla="*/ 29 w 325"/>
                <a:gd name="T1" fmla="*/ 173 h 255"/>
                <a:gd name="T2" fmla="*/ 56 w 325"/>
                <a:gd name="T3" fmla="*/ 172 h 255"/>
                <a:gd name="T4" fmla="*/ 63 w 325"/>
                <a:gd name="T5" fmla="*/ 190 h 255"/>
                <a:gd name="T6" fmla="*/ 72 w 325"/>
                <a:gd name="T7" fmla="*/ 220 h 255"/>
                <a:gd name="T8" fmla="*/ 37 w 325"/>
                <a:gd name="T9" fmla="*/ 210 h 255"/>
                <a:gd name="T10" fmla="*/ 30 w 325"/>
                <a:gd name="T11" fmla="*/ 199 h 255"/>
                <a:gd name="T12" fmla="*/ 16 w 325"/>
                <a:gd name="T13" fmla="*/ 185 h 255"/>
                <a:gd name="T14" fmla="*/ 5 w 325"/>
                <a:gd name="T15" fmla="*/ 168 h 255"/>
                <a:gd name="T16" fmla="*/ 9 w 325"/>
                <a:gd name="T17" fmla="*/ 158 h 255"/>
                <a:gd name="T18" fmla="*/ 322 w 325"/>
                <a:gd name="T19" fmla="*/ 116 h 255"/>
                <a:gd name="T20" fmla="*/ 308 w 325"/>
                <a:gd name="T21" fmla="*/ 104 h 255"/>
                <a:gd name="T22" fmla="*/ 12 w 325"/>
                <a:gd name="T23" fmla="*/ 60 h 255"/>
                <a:gd name="T24" fmla="*/ 104 w 325"/>
                <a:gd name="T25" fmla="*/ 6 h 255"/>
                <a:gd name="T26" fmla="*/ 118 w 325"/>
                <a:gd name="T27" fmla="*/ 14 h 255"/>
                <a:gd name="T28" fmla="*/ 131 w 325"/>
                <a:gd name="T29" fmla="*/ 28 h 255"/>
                <a:gd name="T30" fmla="*/ 143 w 325"/>
                <a:gd name="T31" fmla="*/ 48 h 255"/>
                <a:gd name="T32" fmla="*/ 171 w 325"/>
                <a:gd name="T33" fmla="*/ 52 h 255"/>
                <a:gd name="T34" fmla="*/ 180 w 325"/>
                <a:gd name="T35" fmla="*/ 35 h 255"/>
                <a:gd name="T36" fmla="*/ 214 w 325"/>
                <a:gd name="T37" fmla="*/ 7 h 255"/>
                <a:gd name="T38" fmla="*/ 235 w 325"/>
                <a:gd name="T39" fmla="*/ 35 h 255"/>
                <a:gd name="T40" fmla="*/ 254 w 325"/>
                <a:gd name="T41" fmla="*/ 74 h 255"/>
                <a:gd name="T42" fmla="*/ 263 w 325"/>
                <a:gd name="T43" fmla="*/ 90 h 255"/>
                <a:gd name="T44" fmla="*/ 280 w 325"/>
                <a:gd name="T45" fmla="*/ 98 h 255"/>
                <a:gd name="T46" fmla="*/ 304 w 325"/>
                <a:gd name="T47" fmla="*/ 106 h 255"/>
                <a:gd name="T48" fmla="*/ 309 w 325"/>
                <a:gd name="T49" fmla="*/ 119 h 255"/>
                <a:gd name="T50" fmla="*/ 288 w 325"/>
                <a:gd name="T51" fmla="*/ 116 h 255"/>
                <a:gd name="T52" fmla="*/ 266 w 325"/>
                <a:gd name="T53" fmla="*/ 123 h 255"/>
                <a:gd name="T54" fmla="*/ 259 w 325"/>
                <a:gd name="T55" fmla="*/ 143 h 255"/>
                <a:gd name="T56" fmla="*/ 256 w 325"/>
                <a:gd name="T57" fmla="*/ 156 h 255"/>
                <a:gd name="T58" fmla="*/ 250 w 325"/>
                <a:gd name="T59" fmla="*/ 176 h 255"/>
                <a:gd name="T60" fmla="*/ 255 w 325"/>
                <a:gd name="T61" fmla="*/ 189 h 255"/>
                <a:gd name="T62" fmla="*/ 245 w 325"/>
                <a:gd name="T63" fmla="*/ 211 h 255"/>
                <a:gd name="T64" fmla="*/ 237 w 325"/>
                <a:gd name="T65" fmla="*/ 203 h 255"/>
                <a:gd name="T66" fmla="*/ 230 w 325"/>
                <a:gd name="T67" fmla="*/ 215 h 255"/>
                <a:gd name="T68" fmla="*/ 221 w 325"/>
                <a:gd name="T69" fmla="*/ 251 h 255"/>
                <a:gd name="T70" fmla="*/ 204 w 325"/>
                <a:gd name="T71" fmla="*/ 244 h 255"/>
                <a:gd name="T72" fmla="*/ 183 w 325"/>
                <a:gd name="T73" fmla="*/ 227 h 255"/>
                <a:gd name="T74" fmla="*/ 196 w 325"/>
                <a:gd name="T75" fmla="*/ 207 h 255"/>
                <a:gd name="T76" fmla="*/ 197 w 325"/>
                <a:gd name="T77" fmla="*/ 183 h 255"/>
                <a:gd name="T78" fmla="*/ 170 w 325"/>
                <a:gd name="T79" fmla="*/ 162 h 255"/>
                <a:gd name="T80" fmla="*/ 138 w 325"/>
                <a:gd name="T81" fmla="*/ 185 h 255"/>
                <a:gd name="T82" fmla="*/ 114 w 325"/>
                <a:gd name="T83" fmla="*/ 201 h 255"/>
                <a:gd name="T84" fmla="*/ 101 w 325"/>
                <a:gd name="T85" fmla="*/ 218 h 255"/>
                <a:gd name="T86" fmla="*/ 91 w 325"/>
                <a:gd name="T87" fmla="*/ 201 h 255"/>
                <a:gd name="T88" fmla="*/ 96 w 325"/>
                <a:gd name="T89" fmla="*/ 189 h 255"/>
                <a:gd name="T90" fmla="*/ 97 w 325"/>
                <a:gd name="T91" fmla="*/ 174 h 255"/>
                <a:gd name="T92" fmla="*/ 77 w 325"/>
                <a:gd name="T93" fmla="*/ 169 h 255"/>
                <a:gd name="T94" fmla="*/ 55 w 325"/>
                <a:gd name="T95" fmla="*/ 145 h 255"/>
                <a:gd name="T96" fmla="*/ 64 w 325"/>
                <a:gd name="T97" fmla="*/ 132 h 255"/>
                <a:gd name="T98" fmla="*/ 42 w 325"/>
                <a:gd name="T99" fmla="*/ 107 h 255"/>
                <a:gd name="T100" fmla="*/ 34 w 325"/>
                <a:gd name="T101" fmla="*/ 90 h 255"/>
                <a:gd name="T102" fmla="*/ 37 w 325"/>
                <a:gd name="T103" fmla="*/ 70 h 255"/>
                <a:gd name="T104" fmla="*/ 18 w 325"/>
                <a:gd name="T105" fmla="*/ 60 h 255"/>
                <a:gd name="T106" fmla="*/ 14 w 325"/>
                <a:gd name="T107" fmla="*/ 53 h 255"/>
                <a:gd name="T108" fmla="*/ 39 w 325"/>
                <a:gd name="T109" fmla="*/ 36 h 255"/>
                <a:gd name="T110" fmla="*/ 70 w 325"/>
                <a:gd name="T111" fmla="*/ 54 h 255"/>
                <a:gd name="T112" fmla="*/ 92 w 325"/>
                <a:gd name="T113" fmla="*/ 60 h 255"/>
                <a:gd name="T114" fmla="*/ 104 w 325"/>
                <a:gd name="T115" fmla="*/ 52 h 255"/>
                <a:gd name="T116" fmla="*/ 88 w 325"/>
                <a:gd name="T117" fmla="*/ 32 h 255"/>
                <a:gd name="T118" fmla="*/ 80 w 325"/>
                <a:gd name="T119" fmla="*/ 11 h 255"/>
                <a:gd name="T120" fmla="*/ 42 w 325"/>
                <a:gd name="T121" fmla="*/ 91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5" h="255">
                  <a:moveTo>
                    <a:pt x="16" y="157"/>
                  </a:moveTo>
                  <a:lnTo>
                    <a:pt x="20" y="162"/>
                  </a:lnTo>
                  <a:lnTo>
                    <a:pt x="21" y="164"/>
                  </a:lnTo>
                  <a:lnTo>
                    <a:pt x="21" y="165"/>
                  </a:lnTo>
                  <a:lnTo>
                    <a:pt x="21" y="166"/>
                  </a:lnTo>
                  <a:lnTo>
                    <a:pt x="20" y="169"/>
                  </a:lnTo>
                  <a:lnTo>
                    <a:pt x="21" y="170"/>
                  </a:lnTo>
                  <a:lnTo>
                    <a:pt x="22" y="170"/>
                  </a:lnTo>
                  <a:lnTo>
                    <a:pt x="23" y="170"/>
                  </a:lnTo>
                  <a:lnTo>
                    <a:pt x="25" y="169"/>
                  </a:lnTo>
                  <a:lnTo>
                    <a:pt x="27" y="169"/>
                  </a:lnTo>
                  <a:lnTo>
                    <a:pt x="29" y="170"/>
                  </a:lnTo>
                  <a:lnTo>
                    <a:pt x="29" y="173"/>
                  </a:lnTo>
                  <a:lnTo>
                    <a:pt x="30" y="173"/>
                  </a:lnTo>
                  <a:lnTo>
                    <a:pt x="31" y="174"/>
                  </a:lnTo>
                  <a:lnTo>
                    <a:pt x="34" y="174"/>
                  </a:lnTo>
                  <a:lnTo>
                    <a:pt x="37" y="177"/>
                  </a:lnTo>
                  <a:lnTo>
                    <a:pt x="38" y="177"/>
                  </a:lnTo>
                  <a:lnTo>
                    <a:pt x="39" y="177"/>
                  </a:lnTo>
                  <a:lnTo>
                    <a:pt x="39" y="176"/>
                  </a:lnTo>
                  <a:lnTo>
                    <a:pt x="43" y="173"/>
                  </a:lnTo>
                  <a:lnTo>
                    <a:pt x="45" y="173"/>
                  </a:lnTo>
                  <a:lnTo>
                    <a:pt x="51" y="170"/>
                  </a:lnTo>
                  <a:lnTo>
                    <a:pt x="52" y="170"/>
                  </a:lnTo>
                  <a:lnTo>
                    <a:pt x="55" y="172"/>
                  </a:lnTo>
                  <a:lnTo>
                    <a:pt x="56" y="172"/>
                  </a:lnTo>
                  <a:lnTo>
                    <a:pt x="56" y="173"/>
                  </a:lnTo>
                  <a:lnTo>
                    <a:pt x="56" y="174"/>
                  </a:lnTo>
                  <a:lnTo>
                    <a:pt x="56" y="177"/>
                  </a:lnTo>
                  <a:lnTo>
                    <a:pt x="56" y="180"/>
                  </a:lnTo>
                  <a:lnTo>
                    <a:pt x="56" y="181"/>
                  </a:lnTo>
                  <a:lnTo>
                    <a:pt x="55" y="182"/>
                  </a:lnTo>
                  <a:lnTo>
                    <a:pt x="54" y="185"/>
                  </a:lnTo>
                  <a:lnTo>
                    <a:pt x="55" y="185"/>
                  </a:lnTo>
                  <a:lnTo>
                    <a:pt x="58" y="186"/>
                  </a:lnTo>
                  <a:lnTo>
                    <a:pt x="59" y="187"/>
                  </a:lnTo>
                  <a:lnTo>
                    <a:pt x="60" y="189"/>
                  </a:lnTo>
                  <a:lnTo>
                    <a:pt x="62" y="190"/>
                  </a:lnTo>
                  <a:lnTo>
                    <a:pt x="63" y="190"/>
                  </a:lnTo>
                  <a:lnTo>
                    <a:pt x="66" y="191"/>
                  </a:lnTo>
                  <a:lnTo>
                    <a:pt x="67" y="193"/>
                  </a:lnTo>
                  <a:lnTo>
                    <a:pt x="67" y="194"/>
                  </a:lnTo>
                  <a:lnTo>
                    <a:pt x="67" y="195"/>
                  </a:lnTo>
                  <a:lnTo>
                    <a:pt x="66" y="197"/>
                  </a:lnTo>
                  <a:lnTo>
                    <a:pt x="66" y="198"/>
                  </a:lnTo>
                  <a:lnTo>
                    <a:pt x="66" y="201"/>
                  </a:lnTo>
                  <a:lnTo>
                    <a:pt x="67" y="202"/>
                  </a:lnTo>
                  <a:lnTo>
                    <a:pt x="68" y="205"/>
                  </a:lnTo>
                  <a:lnTo>
                    <a:pt x="70" y="207"/>
                  </a:lnTo>
                  <a:lnTo>
                    <a:pt x="72" y="214"/>
                  </a:lnTo>
                  <a:lnTo>
                    <a:pt x="75" y="220"/>
                  </a:lnTo>
                  <a:lnTo>
                    <a:pt x="72" y="220"/>
                  </a:lnTo>
                  <a:lnTo>
                    <a:pt x="68" y="218"/>
                  </a:lnTo>
                  <a:lnTo>
                    <a:pt x="56" y="215"/>
                  </a:lnTo>
                  <a:lnTo>
                    <a:pt x="55" y="215"/>
                  </a:lnTo>
                  <a:lnTo>
                    <a:pt x="52" y="214"/>
                  </a:lnTo>
                  <a:lnTo>
                    <a:pt x="47" y="214"/>
                  </a:lnTo>
                  <a:lnTo>
                    <a:pt x="43" y="212"/>
                  </a:lnTo>
                  <a:lnTo>
                    <a:pt x="43" y="212"/>
                  </a:lnTo>
                  <a:lnTo>
                    <a:pt x="42" y="212"/>
                  </a:lnTo>
                  <a:lnTo>
                    <a:pt x="41" y="212"/>
                  </a:lnTo>
                  <a:lnTo>
                    <a:pt x="39" y="212"/>
                  </a:lnTo>
                  <a:lnTo>
                    <a:pt x="38" y="212"/>
                  </a:lnTo>
                  <a:lnTo>
                    <a:pt x="37" y="211"/>
                  </a:lnTo>
                  <a:lnTo>
                    <a:pt x="37" y="210"/>
                  </a:lnTo>
                  <a:lnTo>
                    <a:pt x="37" y="209"/>
                  </a:lnTo>
                  <a:lnTo>
                    <a:pt x="37" y="207"/>
                  </a:lnTo>
                  <a:lnTo>
                    <a:pt x="35" y="207"/>
                  </a:lnTo>
                  <a:lnTo>
                    <a:pt x="35" y="206"/>
                  </a:lnTo>
                  <a:lnTo>
                    <a:pt x="34" y="206"/>
                  </a:lnTo>
                  <a:lnTo>
                    <a:pt x="34" y="205"/>
                  </a:lnTo>
                  <a:lnTo>
                    <a:pt x="34" y="203"/>
                  </a:lnTo>
                  <a:lnTo>
                    <a:pt x="33" y="203"/>
                  </a:lnTo>
                  <a:lnTo>
                    <a:pt x="33" y="202"/>
                  </a:lnTo>
                  <a:lnTo>
                    <a:pt x="31" y="202"/>
                  </a:lnTo>
                  <a:lnTo>
                    <a:pt x="33" y="201"/>
                  </a:lnTo>
                  <a:lnTo>
                    <a:pt x="31" y="199"/>
                  </a:lnTo>
                  <a:lnTo>
                    <a:pt x="30" y="199"/>
                  </a:lnTo>
                  <a:lnTo>
                    <a:pt x="30" y="198"/>
                  </a:lnTo>
                  <a:lnTo>
                    <a:pt x="30" y="197"/>
                  </a:lnTo>
                  <a:lnTo>
                    <a:pt x="29" y="197"/>
                  </a:lnTo>
                  <a:lnTo>
                    <a:pt x="29" y="198"/>
                  </a:lnTo>
                  <a:lnTo>
                    <a:pt x="22" y="195"/>
                  </a:lnTo>
                  <a:lnTo>
                    <a:pt x="21" y="195"/>
                  </a:lnTo>
                  <a:lnTo>
                    <a:pt x="20" y="191"/>
                  </a:lnTo>
                  <a:lnTo>
                    <a:pt x="20" y="190"/>
                  </a:lnTo>
                  <a:lnTo>
                    <a:pt x="18" y="190"/>
                  </a:lnTo>
                  <a:lnTo>
                    <a:pt x="18" y="189"/>
                  </a:lnTo>
                  <a:lnTo>
                    <a:pt x="17" y="186"/>
                  </a:lnTo>
                  <a:lnTo>
                    <a:pt x="17" y="185"/>
                  </a:lnTo>
                  <a:lnTo>
                    <a:pt x="16" y="185"/>
                  </a:lnTo>
                  <a:lnTo>
                    <a:pt x="16" y="183"/>
                  </a:lnTo>
                  <a:lnTo>
                    <a:pt x="14" y="183"/>
                  </a:lnTo>
                  <a:lnTo>
                    <a:pt x="13" y="182"/>
                  </a:lnTo>
                  <a:lnTo>
                    <a:pt x="13" y="181"/>
                  </a:lnTo>
                  <a:lnTo>
                    <a:pt x="12" y="181"/>
                  </a:lnTo>
                  <a:lnTo>
                    <a:pt x="12" y="181"/>
                  </a:lnTo>
                  <a:lnTo>
                    <a:pt x="10" y="181"/>
                  </a:lnTo>
                  <a:lnTo>
                    <a:pt x="10" y="180"/>
                  </a:lnTo>
                  <a:lnTo>
                    <a:pt x="10" y="178"/>
                  </a:lnTo>
                  <a:lnTo>
                    <a:pt x="9" y="177"/>
                  </a:lnTo>
                  <a:lnTo>
                    <a:pt x="8" y="169"/>
                  </a:lnTo>
                  <a:lnTo>
                    <a:pt x="6" y="168"/>
                  </a:lnTo>
                  <a:lnTo>
                    <a:pt x="5" y="168"/>
                  </a:lnTo>
                  <a:lnTo>
                    <a:pt x="5" y="166"/>
                  </a:lnTo>
                  <a:lnTo>
                    <a:pt x="6" y="166"/>
                  </a:lnTo>
                  <a:lnTo>
                    <a:pt x="5" y="166"/>
                  </a:lnTo>
                  <a:lnTo>
                    <a:pt x="4" y="166"/>
                  </a:lnTo>
                  <a:lnTo>
                    <a:pt x="2" y="166"/>
                  </a:lnTo>
                  <a:lnTo>
                    <a:pt x="2" y="165"/>
                  </a:lnTo>
                  <a:lnTo>
                    <a:pt x="1" y="165"/>
                  </a:lnTo>
                  <a:lnTo>
                    <a:pt x="1" y="161"/>
                  </a:lnTo>
                  <a:lnTo>
                    <a:pt x="0" y="161"/>
                  </a:lnTo>
                  <a:lnTo>
                    <a:pt x="2" y="160"/>
                  </a:lnTo>
                  <a:lnTo>
                    <a:pt x="5" y="160"/>
                  </a:lnTo>
                  <a:lnTo>
                    <a:pt x="6" y="160"/>
                  </a:lnTo>
                  <a:lnTo>
                    <a:pt x="9" y="158"/>
                  </a:lnTo>
                  <a:lnTo>
                    <a:pt x="10" y="158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6" y="157"/>
                  </a:lnTo>
                  <a:close/>
                  <a:moveTo>
                    <a:pt x="324" y="115"/>
                  </a:moveTo>
                  <a:lnTo>
                    <a:pt x="325" y="116"/>
                  </a:lnTo>
                  <a:lnTo>
                    <a:pt x="325" y="118"/>
                  </a:lnTo>
                  <a:lnTo>
                    <a:pt x="324" y="118"/>
                  </a:lnTo>
                  <a:lnTo>
                    <a:pt x="322" y="118"/>
                  </a:lnTo>
                  <a:lnTo>
                    <a:pt x="321" y="118"/>
                  </a:lnTo>
                  <a:lnTo>
                    <a:pt x="321" y="116"/>
                  </a:lnTo>
                  <a:lnTo>
                    <a:pt x="321" y="115"/>
                  </a:lnTo>
                  <a:lnTo>
                    <a:pt x="322" y="116"/>
                  </a:lnTo>
                  <a:lnTo>
                    <a:pt x="322" y="115"/>
                  </a:lnTo>
                  <a:lnTo>
                    <a:pt x="324" y="115"/>
                  </a:lnTo>
                  <a:close/>
                  <a:moveTo>
                    <a:pt x="308" y="104"/>
                  </a:moveTo>
                  <a:lnTo>
                    <a:pt x="309" y="104"/>
                  </a:lnTo>
                  <a:lnTo>
                    <a:pt x="309" y="107"/>
                  </a:lnTo>
                  <a:lnTo>
                    <a:pt x="310" y="107"/>
                  </a:lnTo>
                  <a:lnTo>
                    <a:pt x="310" y="108"/>
                  </a:lnTo>
                  <a:lnTo>
                    <a:pt x="312" y="110"/>
                  </a:lnTo>
                  <a:lnTo>
                    <a:pt x="310" y="111"/>
                  </a:lnTo>
                  <a:lnTo>
                    <a:pt x="309" y="111"/>
                  </a:lnTo>
                  <a:lnTo>
                    <a:pt x="309" y="108"/>
                  </a:lnTo>
                  <a:lnTo>
                    <a:pt x="308" y="106"/>
                  </a:lnTo>
                  <a:lnTo>
                    <a:pt x="308" y="104"/>
                  </a:lnTo>
                  <a:close/>
                  <a:moveTo>
                    <a:pt x="25" y="68"/>
                  </a:moveTo>
                  <a:lnTo>
                    <a:pt x="23" y="69"/>
                  </a:lnTo>
                  <a:lnTo>
                    <a:pt x="22" y="69"/>
                  </a:lnTo>
                  <a:lnTo>
                    <a:pt x="22" y="66"/>
                  </a:lnTo>
                  <a:lnTo>
                    <a:pt x="23" y="66"/>
                  </a:lnTo>
                  <a:lnTo>
                    <a:pt x="25" y="68"/>
                  </a:lnTo>
                  <a:close/>
                  <a:moveTo>
                    <a:pt x="13" y="62"/>
                  </a:moveTo>
                  <a:lnTo>
                    <a:pt x="13" y="65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0" y="62"/>
                  </a:lnTo>
                  <a:lnTo>
                    <a:pt x="12" y="61"/>
                  </a:lnTo>
                  <a:lnTo>
                    <a:pt x="12" y="60"/>
                  </a:lnTo>
                  <a:lnTo>
                    <a:pt x="13" y="61"/>
                  </a:lnTo>
                  <a:lnTo>
                    <a:pt x="13" y="62"/>
                  </a:lnTo>
                  <a:close/>
                  <a:moveTo>
                    <a:pt x="92" y="0"/>
                  </a:moveTo>
                  <a:lnTo>
                    <a:pt x="93" y="0"/>
                  </a:lnTo>
                  <a:lnTo>
                    <a:pt x="95" y="0"/>
                  </a:lnTo>
                  <a:lnTo>
                    <a:pt x="97" y="0"/>
                  </a:lnTo>
                  <a:lnTo>
                    <a:pt x="99" y="2"/>
                  </a:lnTo>
                  <a:lnTo>
                    <a:pt x="99" y="3"/>
                  </a:lnTo>
                  <a:lnTo>
                    <a:pt x="99" y="6"/>
                  </a:lnTo>
                  <a:lnTo>
                    <a:pt x="99" y="7"/>
                  </a:lnTo>
                  <a:lnTo>
                    <a:pt x="100" y="8"/>
                  </a:lnTo>
                  <a:lnTo>
                    <a:pt x="101" y="8"/>
                  </a:lnTo>
                  <a:lnTo>
                    <a:pt x="104" y="6"/>
                  </a:lnTo>
                  <a:lnTo>
                    <a:pt x="105" y="6"/>
                  </a:lnTo>
                  <a:lnTo>
                    <a:pt x="106" y="6"/>
                  </a:lnTo>
                  <a:lnTo>
                    <a:pt x="106" y="4"/>
                  </a:lnTo>
                  <a:lnTo>
                    <a:pt x="108" y="3"/>
                  </a:lnTo>
                  <a:lnTo>
                    <a:pt x="109" y="4"/>
                  </a:lnTo>
                  <a:lnTo>
                    <a:pt x="109" y="7"/>
                  </a:lnTo>
                  <a:lnTo>
                    <a:pt x="109" y="8"/>
                  </a:lnTo>
                  <a:lnTo>
                    <a:pt x="110" y="10"/>
                  </a:lnTo>
                  <a:lnTo>
                    <a:pt x="114" y="12"/>
                  </a:lnTo>
                  <a:lnTo>
                    <a:pt x="114" y="14"/>
                  </a:lnTo>
                  <a:lnTo>
                    <a:pt x="116" y="14"/>
                  </a:lnTo>
                  <a:lnTo>
                    <a:pt x="117" y="14"/>
                  </a:lnTo>
                  <a:lnTo>
                    <a:pt x="118" y="14"/>
                  </a:lnTo>
                  <a:lnTo>
                    <a:pt x="118" y="15"/>
                  </a:lnTo>
                  <a:lnTo>
                    <a:pt x="118" y="16"/>
                  </a:lnTo>
                  <a:lnTo>
                    <a:pt x="120" y="18"/>
                  </a:lnTo>
                  <a:lnTo>
                    <a:pt x="122" y="20"/>
                  </a:lnTo>
                  <a:lnTo>
                    <a:pt x="124" y="21"/>
                  </a:lnTo>
                  <a:lnTo>
                    <a:pt x="124" y="23"/>
                  </a:lnTo>
                  <a:lnTo>
                    <a:pt x="125" y="25"/>
                  </a:lnTo>
                  <a:lnTo>
                    <a:pt x="127" y="24"/>
                  </a:lnTo>
                  <a:lnTo>
                    <a:pt x="129" y="24"/>
                  </a:lnTo>
                  <a:lnTo>
                    <a:pt x="130" y="24"/>
                  </a:lnTo>
                  <a:lnTo>
                    <a:pt x="131" y="25"/>
                  </a:lnTo>
                  <a:lnTo>
                    <a:pt x="131" y="27"/>
                  </a:lnTo>
                  <a:lnTo>
                    <a:pt x="131" y="28"/>
                  </a:lnTo>
                  <a:lnTo>
                    <a:pt x="133" y="29"/>
                  </a:lnTo>
                  <a:lnTo>
                    <a:pt x="134" y="29"/>
                  </a:lnTo>
                  <a:lnTo>
                    <a:pt x="134" y="31"/>
                  </a:lnTo>
                  <a:lnTo>
                    <a:pt x="134" y="32"/>
                  </a:lnTo>
                  <a:lnTo>
                    <a:pt x="135" y="32"/>
                  </a:lnTo>
                  <a:lnTo>
                    <a:pt x="137" y="35"/>
                  </a:lnTo>
                  <a:lnTo>
                    <a:pt x="137" y="36"/>
                  </a:lnTo>
                  <a:lnTo>
                    <a:pt x="137" y="37"/>
                  </a:lnTo>
                  <a:lnTo>
                    <a:pt x="137" y="41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42" y="47"/>
                  </a:lnTo>
                  <a:lnTo>
                    <a:pt x="143" y="48"/>
                  </a:lnTo>
                  <a:lnTo>
                    <a:pt x="150" y="48"/>
                  </a:lnTo>
                  <a:lnTo>
                    <a:pt x="151" y="49"/>
                  </a:lnTo>
                  <a:lnTo>
                    <a:pt x="152" y="50"/>
                  </a:lnTo>
                  <a:lnTo>
                    <a:pt x="154" y="52"/>
                  </a:lnTo>
                  <a:lnTo>
                    <a:pt x="155" y="52"/>
                  </a:lnTo>
                  <a:lnTo>
                    <a:pt x="156" y="50"/>
                  </a:lnTo>
                  <a:lnTo>
                    <a:pt x="158" y="50"/>
                  </a:lnTo>
                  <a:lnTo>
                    <a:pt x="159" y="50"/>
                  </a:lnTo>
                  <a:lnTo>
                    <a:pt x="162" y="52"/>
                  </a:lnTo>
                  <a:lnTo>
                    <a:pt x="164" y="53"/>
                  </a:lnTo>
                  <a:lnTo>
                    <a:pt x="168" y="53"/>
                  </a:lnTo>
                  <a:lnTo>
                    <a:pt x="170" y="53"/>
                  </a:lnTo>
                  <a:lnTo>
                    <a:pt x="171" y="52"/>
                  </a:lnTo>
                  <a:lnTo>
                    <a:pt x="172" y="50"/>
                  </a:lnTo>
                  <a:lnTo>
                    <a:pt x="172" y="49"/>
                  </a:lnTo>
                  <a:lnTo>
                    <a:pt x="172" y="48"/>
                  </a:lnTo>
                  <a:lnTo>
                    <a:pt x="172" y="47"/>
                  </a:lnTo>
                  <a:lnTo>
                    <a:pt x="172" y="45"/>
                  </a:lnTo>
                  <a:lnTo>
                    <a:pt x="174" y="45"/>
                  </a:lnTo>
                  <a:lnTo>
                    <a:pt x="175" y="44"/>
                  </a:lnTo>
                  <a:lnTo>
                    <a:pt x="175" y="43"/>
                  </a:lnTo>
                  <a:lnTo>
                    <a:pt x="175" y="41"/>
                  </a:lnTo>
                  <a:lnTo>
                    <a:pt x="176" y="40"/>
                  </a:lnTo>
                  <a:lnTo>
                    <a:pt x="178" y="41"/>
                  </a:lnTo>
                  <a:lnTo>
                    <a:pt x="179" y="40"/>
                  </a:lnTo>
                  <a:lnTo>
                    <a:pt x="180" y="35"/>
                  </a:lnTo>
                  <a:lnTo>
                    <a:pt x="181" y="32"/>
                  </a:lnTo>
                  <a:lnTo>
                    <a:pt x="183" y="31"/>
                  </a:lnTo>
                  <a:lnTo>
                    <a:pt x="189" y="29"/>
                  </a:lnTo>
                  <a:lnTo>
                    <a:pt x="192" y="29"/>
                  </a:lnTo>
                  <a:lnTo>
                    <a:pt x="195" y="27"/>
                  </a:lnTo>
                  <a:lnTo>
                    <a:pt x="200" y="23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4" y="14"/>
                  </a:lnTo>
                  <a:lnTo>
                    <a:pt x="208" y="8"/>
                  </a:lnTo>
                  <a:lnTo>
                    <a:pt x="210" y="4"/>
                  </a:lnTo>
                  <a:lnTo>
                    <a:pt x="213" y="6"/>
                  </a:lnTo>
                  <a:lnTo>
                    <a:pt x="214" y="7"/>
                  </a:lnTo>
                  <a:lnTo>
                    <a:pt x="220" y="15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4" y="20"/>
                  </a:lnTo>
                  <a:lnTo>
                    <a:pt x="228" y="23"/>
                  </a:lnTo>
                  <a:lnTo>
                    <a:pt x="229" y="28"/>
                  </a:lnTo>
                  <a:lnTo>
                    <a:pt x="230" y="28"/>
                  </a:lnTo>
                  <a:lnTo>
                    <a:pt x="231" y="29"/>
                  </a:lnTo>
                  <a:lnTo>
                    <a:pt x="231" y="31"/>
                  </a:lnTo>
                  <a:lnTo>
                    <a:pt x="233" y="31"/>
                  </a:lnTo>
                  <a:lnTo>
                    <a:pt x="233" y="33"/>
                  </a:lnTo>
                  <a:lnTo>
                    <a:pt x="234" y="35"/>
                  </a:lnTo>
                  <a:lnTo>
                    <a:pt x="235" y="35"/>
                  </a:lnTo>
                  <a:lnTo>
                    <a:pt x="235" y="36"/>
                  </a:lnTo>
                  <a:lnTo>
                    <a:pt x="238" y="40"/>
                  </a:lnTo>
                  <a:lnTo>
                    <a:pt x="239" y="44"/>
                  </a:lnTo>
                  <a:lnTo>
                    <a:pt x="241" y="45"/>
                  </a:lnTo>
                  <a:lnTo>
                    <a:pt x="241" y="47"/>
                  </a:lnTo>
                  <a:lnTo>
                    <a:pt x="242" y="48"/>
                  </a:lnTo>
                  <a:lnTo>
                    <a:pt x="242" y="53"/>
                  </a:lnTo>
                  <a:lnTo>
                    <a:pt x="243" y="54"/>
                  </a:lnTo>
                  <a:lnTo>
                    <a:pt x="243" y="56"/>
                  </a:lnTo>
                  <a:lnTo>
                    <a:pt x="243" y="57"/>
                  </a:lnTo>
                  <a:lnTo>
                    <a:pt x="245" y="62"/>
                  </a:lnTo>
                  <a:lnTo>
                    <a:pt x="247" y="66"/>
                  </a:lnTo>
                  <a:lnTo>
                    <a:pt x="254" y="74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6" y="78"/>
                  </a:lnTo>
                  <a:lnTo>
                    <a:pt x="259" y="79"/>
                  </a:lnTo>
                  <a:lnTo>
                    <a:pt x="260" y="79"/>
                  </a:lnTo>
                  <a:lnTo>
                    <a:pt x="262" y="79"/>
                  </a:lnTo>
                  <a:lnTo>
                    <a:pt x="263" y="81"/>
                  </a:lnTo>
                  <a:lnTo>
                    <a:pt x="264" y="82"/>
                  </a:lnTo>
                  <a:lnTo>
                    <a:pt x="264" y="85"/>
                  </a:lnTo>
                  <a:lnTo>
                    <a:pt x="263" y="86"/>
                  </a:lnTo>
                  <a:lnTo>
                    <a:pt x="263" y="87"/>
                  </a:lnTo>
                  <a:lnTo>
                    <a:pt x="263" y="89"/>
                  </a:lnTo>
                  <a:lnTo>
                    <a:pt x="263" y="90"/>
                  </a:lnTo>
                  <a:lnTo>
                    <a:pt x="264" y="90"/>
                  </a:lnTo>
                  <a:lnTo>
                    <a:pt x="264" y="91"/>
                  </a:lnTo>
                  <a:lnTo>
                    <a:pt x="264" y="93"/>
                  </a:lnTo>
                  <a:lnTo>
                    <a:pt x="266" y="93"/>
                  </a:lnTo>
                  <a:lnTo>
                    <a:pt x="266" y="94"/>
                  </a:lnTo>
                  <a:lnTo>
                    <a:pt x="268" y="94"/>
                  </a:lnTo>
                  <a:lnTo>
                    <a:pt x="270" y="94"/>
                  </a:lnTo>
                  <a:lnTo>
                    <a:pt x="271" y="95"/>
                  </a:lnTo>
                  <a:lnTo>
                    <a:pt x="272" y="97"/>
                  </a:lnTo>
                  <a:lnTo>
                    <a:pt x="274" y="97"/>
                  </a:lnTo>
                  <a:lnTo>
                    <a:pt x="276" y="98"/>
                  </a:lnTo>
                  <a:lnTo>
                    <a:pt x="279" y="98"/>
                  </a:lnTo>
                  <a:lnTo>
                    <a:pt x="280" y="98"/>
                  </a:lnTo>
                  <a:lnTo>
                    <a:pt x="282" y="98"/>
                  </a:lnTo>
                  <a:lnTo>
                    <a:pt x="285" y="97"/>
                  </a:lnTo>
                  <a:lnTo>
                    <a:pt x="287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9"/>
                  </a:lnTo>
                  <a:lnTo>
                    <a:pt x="295" y="101"/>
                  </a:lnTo>
                  <a:lnTo>
                    <a:pt x="296" y="101"/>
                  </a:lnTo>
                  <a:lnTo>
                    <a:pt x="296" y="102"/>
                  </a:lnTo>
                  <a:lnTo>
                    <a:pt x="301" y="103"/>
                  </a:lnTo>
                  <a:lnTo>
                    <a:pt x="303" y="103"/>
                  </a:lnTo>
                  <a:lnTo>
                    <a:pt x="303" y="104"/>
                  </a:lnTo>
                  <a:lnTo>
                    <a:pt x="304" y="106"/>
                  </a:lnTo>
                  <a:lnTo>
                    <a:pt x="304" y="108"/>
                  </a:lnTo>
                  <a:lnTo>
                    <a:pt x="305" y="108"/>
                  </a:lnTo>
                  <a:lnTo>
                    <a:pt x="307" y="110"/>
                  </a:lnTo>
                  <a:lnTo>
                    <a:pt x="308" y="110"/>
                  </a:lnTo>
                  <a:lnTo>
                    <a:pt x="309" y="112"/>
                  </a:lnTo>
                  <a:lnTo>
                    <a:pt x="309" y="114"/>
                  </a:lnTo>
                  <a:lnTo>
                    <a:pt x="310" y="118"/>
                  </a:lnTo>
                  <a:lnTo>
                    <a:pt x="310" y="119"/>
                  </a:lnTo>
                  <a:lnTo>
                    <a:pt x="310" y="120"/>
                  </a:lnTo>
                  <a:lnTo>
                    <a:pt x="310" y="122"/>
                  </a:lnTo>
                  <a:lnTo>
                    <a:pt x="310" y="123"/>
                  </a:lnTo>
                  <a:lnTo>
                    <a:pt x="309" y="120"/>
                  </a:lnTo>
                  <a:lnTo>
                    <a:pt x="309" y="119"/>
                  </a:lnTo>
                  <a:lnTo>
                    <a:pt x="307" y="118"/>
                  </a:lnTo>
                  <a:lnTo>
                    <a:pt x="304" y="116"/>
                  </a:lnTo>
                  <a:lnTo>
                    <a:pt x="303" y="115"/>
                  </a:lnTo>
                  <a:lnTo>
                    <a:pt x="301" y="115"/>
                  </a:lnTo>
                  <a:lnTo>
                    <a:pt x="299" y="115"/>
                  </a:lnTo>
                  <a:lnTo>
                    <a:pt x="297" y="114"/>
                  </a:lnTo>
                  <a:lnTo>
                    <a:pt x="296" y="114"/>
                  </a:lnTo>
                  <a:lnTo>
                    <a:pt x="296" y="114"/>
                  </a:lnTo>
                  <a:lnTo>
                    <a:pt x="295" y="115"/>
                  </a:lnTo>
                  <a:lnTo>
                    <a:pt x="293" y="115"/>
                  </a:lnTo>
                  <a:lnTo>
                    <a:pt x="292" y="115"/>
                  </a:lnTo>
                  <a:lnTo>
                    <a:pt x="289" y="116"/>
                  </a:lnTo>
                  <a:lnTo>
                    <a:pt x="288" y="116"/>
                  </a:lnTo>
                  <a:lnTo>
                    <a:pt x="288" y="115"/>
                  </a:lnTo>
                  <a:lnTo>
                    <a:pt x="287" y="115"/>
                  </a:lnTo>
                  <a:lnTo>
                    <a:pt x="287" y="114"/>
                  </a:lnTo>
                  <a:lnTo>
                    <a:pt x="285" y="114"/>
                  </a:lnTo>
                  <a:lnTo>
                    <a:pt x="284" y="114"/>
                  </a:lnTo>
                  <a:lnTo>
                    <a:pt x="283" y="114"/>
                  </a:lnTo>
                  <a:lnTo>
                    <a:pt x="280" y="115"/>
                  </a:lnTo>
                  <a:lnTo>
                    <a:pt x="282" y="118"/>
                  </a:lnTo>
                  <a:lnTo>
                    <a:pt x="279" y="118"/>
                  </a:lnTo>
                  <a:lnTo>
                    <a:pt x="278" y="119"/>
                  </a:lnTo>
                  <a:lnTo>
                    <a:pt x="274" y="120"/>
                  </a:lnTo>
                  <a:lnTo>
                    <a:pt x="270" y="122"/>
                  </a:lnTo>
                  <a:lnTo>
                    <a:pt x="266" y="123"/>
                  </a:lnTo>
                  <a:lnTo>
                    <a:pt x="264" y="124"/>
                  </a:lnTo>
                  <a:lnTo>
                    <a:pt x="263" y="127"/>
                  </a:lnTo>
                  <a:lnTo>
                    <a:pt x="262" y="128"/>
                  </a:lnTo>
                  <a:lnTo>
                    <a:pt x="262" y="129"/>
                  </a:lnTo>
                  <a:lnTo>
                    <a:pt x="262" y="132"/>
                  </a:lnTo>
                  <a:lnTo>
                    <a:pt x="259" y="133"/>
                  </a:lnTo>
                  <a:lnTo>
                    <a:pt x="258" y="135"/>
                  </a:lnTo>
                  <a:lnTo>
                    <a:pt x="259" y="136"/>
                  </a:lnTo>
                  <a:lnTo>
                    <a:pt x="259" y="137"/>
                  </a:lnTo>
                  <a:lnTo>
                    <a:pt x="260" y="139"/>
                  </a:lnTo>
                  <a:lnTo>
                    <a:pt x="262" y="140"/>
                  </a:lnTo>
                  <a:lnTo>
                    <a:pt x="260" y="141"/>
                  </a:lnTo>
                  <a:lnTo>
                    <a:pt x="259" y="143"/>
                  </a:lnTo>
                  <a:lnTo>
                    <a:pt x="258" y="144"/>
                  </a:lnTo>
                  <a:lnTo>
                    <a:pt x="258" y="145"/>
                  </a:lnTo>
                  <a:lnTo>
                    <a:pt x="258" y="147"/>
                  </a:lnTo>
                  <a:lnTo>
                    <a:pt x="259" y="148"/>
                  </a:lnTo>
                  <a:lnTo>
                    <a:pt x="259" y="149"/>
                  </a:lnTo>
                  <a:lnTo>
                    <a:pt x="259" y="149"/>
                  </a:lnTo>
                  <a:lnTo>
                    <a:pt x="258" y="149"/>
                  </a:lnTo>
                  <a:lnTo>
                    <a:pt x="258" y="151"/>
                  </a:lnTo>
                  <a:lnTo>
                    <a:pt x="258" y="152"/>
                  </a:lnTo>
                  <a:lnTo>
                    <a:pt x="258" y="153"/>
                  </a:lnTo>
                  <a:lnTo>
                    <a:pt x="256" y="153"/>
                  </a:lnTo>
                  <a:lnTo>
                    <a:pt x="256" y="155"/>
                  </a:lnTo>
                  <a:lnTo>
                    <a:pt x="256" y="156"/>
                  </a:lnTo>
                  <a:lnTo>
                    <a:pt x="256" y="157"/>
                  </a:lnTo>
                  <a:lnTo>
                    <a:pt x="258" y="160"/>
                  </a:lnTo>
                  <a:lnTo>
                    <a:pt x="256" y="161"/>
                  </a:lnTo>
                  <a:lnTo>
                    <a:pt x="255" y="161"/>
                  </a:lnTo>
                  <a:lnTo>
                    <a:pt x="254" y="164"/>
                  </a:lnTo>
                  <a:lnTo>
                    <a:pt x="253" y="165"/>
                  </a:lnTo>
                  <a:lnTo>
                    <a:pt x="251" y="166"/>
                  </a:lnTo>
                  <a:lnTo>
                    <a:pt x="251" y="168"/>
                  </a:lnTo>
                  <a:lnTo>
                    <a:pt x="251" y="169"/>
                  </a:lnTo>
                  <a:lnTo>
                    <a:pt x="250" y="170"/>
                  </a:lnTo>
                  <a:lnTo>
                    <a:pt x="250" y="173"/>
                  </a:lnTo>
                  <a:lnTo>
                    <a:pt x="250" y="174"/>
                  </a:lnTo>
                  <a:lnTo>
                    <a:pt x="250" y="176"/>
                  </a:lnTo>
                  <a:lnTo>
                    <a:pt x="250" y="178"/>
                  </a:lnTo>
                  <a:lnTo>
                    <a:pt x="256" y="181"/>
                  </a:lnTo>
                  <a:lnTo>
                    <a:pt x="256" y="182"/>
                  </a:lnTo>
                  <a:lnTo>
                    <a:pt x="256" y="183"/>
                  </a:lnTo>
                  <a:lnTo>
                    <a:pt x="256" y="186"/>
                  </a:lnTo>
                  <a:lnTo>
                    <a:pt x="256" y="187"/>
                  </a:lnTo>
                  <a:lnTo>
                    <a:pt x="255" y="187"/>
                  </a:lnTo>
                  <a:lnTo>
                    <a:pt x="255" y="186"/>
                  </a:lnTo>
                  <a:lnTo>
                    <a:pt x="255" y="187"/>
                  </a:lnTo>
                  <a:lnTo>
                    <a:pt x="256" y="189"/>
                  </a:lnTo>
                  <a:lnTo>
                    <a:pt x="256" y="190"/>
                  </a:lnTo>
                  <a:lnTo>
                    <a:pt x="255" y="190"/>
                  </a:lnTo>
                  <a:lnTo>
                    <a:pt x="255" y="189"/>
                  </a:lnTo>
                  <a:lnTo>
                    <a:pt x="254" y="187"/>
                  </a:lnTo>
                  <a:lnTo>
                    <a:pt x="251" y="186"/>
                  </a:lnTo>
                  <a:lnTo>
                    <a:pt x="249" y="186"/>
                  </a:lnTo>
                  <a:lnTo>
                    <a:pt x="247" y="189"/>
                  </a:lnTo>
                  <a:lnTo>
                    <a:pt x="247" y="191"/>
                  </a:lnTo>
                  <a:lnTo>
                    <a:pt x="247" y="199"/>
                  </a:lnTo>
                  <a:lnTo>
                    <a:pt x="247" y="201"/>
                  </a:lnTo>
                  <a:lnTo>
                    <a:pt x="247" y="202"/>
                  </a:lnTo>
                  <a:lnTo>
                    <a:pt x="246" y="203"/>
                  </a:lnTo>
                  <a:lnTo>
                    <a:pt x="246" y="205"/>
                  </a:lnTo>
                  <a:lnTo>
                    <a:pt x="246" y="207"/>
                  </a:lnTo>
                  <a:lnTo>
                    <a:pt x="245" y="210"/>
                  </a:lnTo>
                  <a:lnTo>
                    <a:pt x="245" y="211"/>
                  </a:lnTo>
                  <a:lnTo>
                    <a:pt x="241" y="212"/>
                  </a:lnTo>
                  <a:lnTo>
                    <a:pt x="238" y="214"/>
                  </a:lnTo>
                  <a:lnTo>
                    <a:pt x="237" y="212"/>
                  </a:lnTo>
                  <a:lnTo>
                    <a:pt x="237" y="212"/>
                  </a:lnTo>
                  <a:lnTo>
                    <a:pt x="237" y="211"/>
                  </a:lnTo>
                  <a:lnTo>
                    <a:pt x="239" y="210"/>
                  </a:lnTo>
                  <a:lnTo>
                    <a:pt x="241" y="210"/>
                  </a:lnTo>
                  <a:lnTo>
                    <a:pt x="242" y="209"/>
                  </a:lnTo>
                  <a:lnTo>
                    <a:pt x="242" y="207"/>
                  </a:lnTo>
                  <a:lnTo>
                    <a:pt x="242" y="206"/>
                  </a:lnTo>
                  <a:lnTo>
                    <a:pt x="241" y="205"/>
                  </a:lnTo>
                  <a:lnTo>
                    <a:pt x="241" y="203"/>
                  </a:lnTo>
                  <a:lnTo>
                    <a:pt x="237" y="203"/>
                  </a:lnTo>
                  <a:lnTo>
                    <a:pt x="237" y="199"/>
                  </a:lnTo>
                  <a:lnTo>
                    <a:pt x="235" y="198"/>
                  </a:lnTo>
                  <a:lnTo>
                    <a:pt x="234" y="198"/>
                  </a:lnTo>
                  <a:lnTo>
                    <a:pt x="233" y="198"/>
                  </a:lnTo>
                  <a:lnTo>
                    <a:pt x="233" y="198"/>
                  </a:lnTo>
                  <a:lnTo>
                    <a:pt x="233" y="199"/>
                  </a:lnTo>
                  <a:lnTo>
                    <a:pt x="231" y="201"/>
                  </a:lnTo>
                  <a:lnTo>
                    <a:pt x="231" y="202"/>
                  </a:lnTo>
                  <a:lnTo>
                    <a:pt x="231" y="206"/>
                  </a:lnTo>
                  <a:lnTo>
                    <a:pt x="231" y="207"/>
                  </a:lnTo>
                  <a:lnTo>
                    <a:pt x="231" y="210"/>
                  </a:lnTo>
                  <a:lnTo>
                    <a:pt x="231" y="211"/>
                  </a:lnTo>
                  <a:lnTo>
                    <a:pt x="230" y="215"/>
                  </a:lnTo>
                  <a:lnTo>
                    <a:pt x="230" y="216"/>
                  </a:lnTo>
                  <a:lnTo>
                    <a:pt x="229" y="219"/>
                  </a:lnTo>
                  <a:lnTo>
                    <a:pt x="228" y="220"/>
                  </a:lnTo>
                  <a:lnTo>
                    <a:pt x="225" y="220"/>
                  </a:lnTo>
                  <a:lnTo>
                    <a:pt x="225" y="223"/>
                  </a:lnTo>
                  <a:lnTo>
                    <a:pt x="225" y="224"/>
                  </a:lnTo>
                  <a:lnTo>
                    <a:pt x="225" y="226"/>
                  </a:lnTo>
                  <a:lnTo>
                    <a:pt x="226" y="228"/>
                  </a:lnTo>
                  <a:lnTo>
                    <a:pt x="228" y="240"/>
                  </a:lnTo>
                  <a:lnTo>
                    <a:pt x="228" y="251"/>
                  </a:lnTo>
                  <a:lnTo>
                    <a:pt x="224" y="251"/>
                  </a:lnTo>
                  <a:lnTo>
                    <a:pt x="222" y="251"/>
                  </a:lnTo>
                  <a:lnTo>
                    <a:pt x="221" y="251"/>
                  </a:lnTo>
                  <a:lnTo>
                    <a:pt x="220" y="252"/>
                  </a:lnTo>
                  <a:lnTo>
                    <a:pt x="218" y="253"/>
                  </a:lnTo>
                  <a:lnTo>
                    <a:pt x="217" y="253"/>
                  </a:lnTo>
                  <a:lnTo>
                    <a:pt x="216" y="255"/>
                  </a:lnTo>
                  <a:lnTo>
                    <a:pt x="213" y="253"/>
                  </a:lnTo>
                  <a:lnTo>
                    <a:pt x="212" y="253"/>
                  </a:lnTo>
                  <a:lnTo>
                    <a:pt x="210" y="252"/>
                  </a:lnTo>
                  <a:lnTo>
                    <a:pt x="209" y="249"/>
                  </a:lnTo>
                  <a:lnTo>
                    <a:pt x="208" y="248"/>
                  </a:lnTo>
                  <a:lnTo>
                    <a:pt x="206" y="247"/>
                  </a:lnTo>
                  <a:lnTo>
                    <a:pt x="205" y="245"/>
                  </a:lnTo>
                  <a:lnTo>
                    <a:pt x="205" y="244"/>
                  </a:lnTo>
                  <a:lnTo>
                    <a:pt x="204" y="244"/>
                  </a:lnTo>
                  <a:lnTo>
                    <a:pt x="203" y="243"/>
                  </a:lnTo>
                  <a:lnTo>
                    <a:pt x="201" y="240"/>
                  </a:lnTo>
                  <a:lnTo>
                    <a:pt x="201" y="239"/>
                  </a:lnTo>
                  <a:lnTo>
                    <a:pt x="201" y="239"/>
                  </a:lnTo>
                  <a:lnTo>
                    <a:pt x="199" y="240"/>
                  </a:lnTo>
                  <a:lnTo>
                    <a:pt x="196" y="240"/>
                  </a:lnTo>
                  <a:lnTo>
                    <a:pt x="195" y="239"/>
                  </a:lnTo>
                  <a:lnTo>
                    <a:pt x="195" y="237"/>
                  </a:lnTo>
                  <a:lnTo>
                    <a:pt x="192" y="236"/>
                  </a:lnTo>
                  <a:lnTo>
                    <a:pt x="192" y="235"/>
                  </a:lnTo>
                  <a:lnTo>
                    <a:pt x="192" y="232"/>
                  </a:lnTo>
                  <a:lnTo>
                    <a:pt x="191" y="231"/>
                  </a:lnTo>
                  <a:lnTo>
                    <a:pt x="183" y="227"/>
                  </a:lnTo>
                  <a:lnTo>
                    <a:pt x="179" y="224"/>
                  </a:lnTo>
                  <a:lnTo>
                    <a:pt x="178" y="222"/>
                  </a:lnTo>
                  <a:lnTo>
                    <a:pt x="178" y="219"/>
                  </a:lnTo>
                  <a:lnTo>
                    <a:pt x="179" y="218"/>
                  </a:lnTo>
                  <a:lnTo>
                    <a:pt x="181" y="216"/>
                  </a:lnTo>
                  <a:lnTo>
                    <a:pt x="181" y="215"/>
                  </a:lnTo>
                  <a:lnTo>
                    <a:pt x="181" y="214"/>
                  </a:lnTo>
                  <a:lnTo>
                    <a:pt x="192" y="212"/>
                  </a:lnTo>
                  <a:lnTo>
                    <a:pt x="195" y="212"/>
                  </a:lnTo>
                  <a:lnTo>
                    <a:pt x="196" y="211"/>
                  </a:lnTo>
                  <a:lnTo>
                    <a:pt x="196" y="210"/>
                  </a:lnTo>
                  <a:lnTo>
                    <a:pt x="196" y="209"/>
                  </a:lnTo>
                  <a:lnTo>
                    <a:pt x="196" y="207"/>
                  </a:lnTo>
                  <a:lnTo>
                    <a:pt x="195" y="203"/>
                  </a:lnTo>
                  <a:lnTo>
                    <a:pt x="193" y="203"/>
                  </a:lnTo>
                  <a:lnTo>
                    <a:pt x="189" y="202"/>
                  </a:lnTo>
                  <a:lnTo>
                    <a:pt x="187" y="198"/>
                  </a:lnTo>
                  <a:lnTo>
                    <a:pt x="185" y="197"/>
                  </a:lnTo>
                  <a:lnTo>
                    <a:pt x="184" y="194"/>
                  </a:lnTo>
                  <a:lnTo>
                    <a:pt x="184" y="191"/>
                  </a:lnTo>
                  <a:lnTo>
                    <a:pt x="185" y="190"/>
                  </a:lnTo>
                  <a:lnTo>
                    <a:pt x="187" y="187"/>
                  </a:lnTo>
                  <a:lnTo>
                    <a:pt x="189" y="187"/>
                  </a:lnTo>
                  <a:lnTo>
                    <a:pt x="193" y="186"/>
                  </a:lnTo>
                  <a:lnTo>
                    <a:pt x="196" y="185"/>
                  </a:lnTo>
                  <a:lnTo>
                    <a:pt x="197" y="183"/>
                  </a:lnTo>
                  <a:lnTo>
                    <a:pt x="199" y="183"/>
                  </a:lnTo>
                  <a:lnTo>
                    <a:pt x="197" y="181"/>
                  </a:lnTo>
                  <a:lnTo>
                    <a:pt x="195" y="180"/>
                  </a:lnTo>
                  <a:lnTo>
                    <a:pt x="191" y="177"/>
                  </a:lnTo>
                  <a:lnTo>
                    <a:pt x="181" y="165"/>
                  </a:lnTo>
                  <a:lnTo>
                    <a:pt x="178" y="161"/>
                  </a:lnTo>
                  <a:lnTo>
                    <a:pt x="176" y="161"/>
                  </a:lnTo>
                  <a:lnTo>
                    <a:pt x="176" y="160"/>
                  </a:lnTo>
                  <a:lnTo>
                    <a:pt x="175" y="161"/>
                  </a:lnTo>
                  <a:lnTo>
                    <a:pt x="175" y="162"/>
                  </a:lnTo>
                  <a:lnTo>
                    <a:pt x="174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68" y="164"/>
                  </a:lnTo>
                  <a:lnTo>
                    <a:pt x="167" y="164"/>
                  </a:lnTo>
                  <a:lnTo>
                    <a:pt x="164" y="166"/>
                  </a:lnTo>
                  <a:lnTo>
                    <a:pt x="158" y="170"/>
                  </a:lnTo>
                  <a:lnTo>
                    <a:pt x="156" y="172"/>
                  </a:lnTo>
                  <a:lnTo>
                    <a:pt x="154" y="174"/>
                  </a:lnTo>
                  <a:lnTo>
                    <a:pt x="152" y="174"/>
                  </a:lnTo>
                  <a:lnTo>
                    <a:pt x="147" y="176"/>
                  </a:lnTo>
                  <a:lnTo>
                    <a:pt x="146" y="178"/>
                  </a:lnTo>
                  <a:lnTo>
                    <a:pt x="143" y="180"/>
                  </a:lnTo>
                  <a:lnTo>
                    <a:pt x="141" y="182"/>
                  </a:lnTo>
                  <a:lnTo>
                    <a:pt x="139" y="183"/>
                  </a:lnTo>
                  <a:lnTo>
                    <a:pt x="138" y="185"/>
                  </a:lnTo>
                  <a:lnTo>
                    <a:pt x="131" y="187"/>
                  </a:lnTo>
                  <a:lnTo>
                    <a:pt x="129" y="189"/>
                  </a:lnTo>
                  <a:lnTo>
                    <a:pt x="129" y="190"/>
                  </a:lnTo>
                  <a:lnTo>
                    <a:pt x="126" y="194"/>
                  </a:lnTo>
                  <a:lnTo>
                    <a:pt x="125" y="197"/>
                  </a:lnTo>
                  <a:lnTo>
                    <a:pt x="125" y="198"/>
                  </a:lnTo>
                  <a:lnTo>
                    <a:pt x="124" y="198"/>
                  </a:lnTo>
                  <a:lnTo>
                    <a:pt x="121" y="199"/>
                  </a:lnTo>
                  <a:lnTo>
                    <a:pt x="120" y="201"/>
                  </a:lnTo>
                  <a:lnTo>
                    <a:pt x="120" y="199"/>
                  </a:lnTo>
                  <a:lnTo>
                    <a:pt x="117" y="199"/>
                  </a:lnTo>
                  <a:lnTo>
                    <a:pt x="116" y="199"/>
                  </a:lnTo>
                  <a:lnTo>
                    <a:pt x="114" y="201"/>
                  </a:lnTo>
                  <a:lnTo>
                    <a:pt x="113" y="203"/>
                  </a:lnTo>
                  <a:lnTo>
                    <a:pt x="112" y="205"/>
                  </a:lnTo>
                  <a:lnTo>
                    <a:pt x="110" y="205"/>
                  </a:lnTo>
                  <a:lnTo>
                    <a:pt x="110" y="206"/>
                  </a:lnTo>
                  <a:lnTo>
                    <a:pt x="109" y="207"/>
                  </a:lnTo>
                  <a:lnTo>
                    <a:pt x="109" y="209"/>
                  </a:lnTo>
                  <a:lnTo>
                    <a:pt x="108" y="210"/>
                  </a:lnTo>
                  <a:lnTo>
                    <a:pt x="105" y="211"/>
                  </a:lnTo>
                  <a:lnTo>
                    <a:pt x="105" y="212"/>
                  </a:lnTo>
                  <a:lnTo>
                    <a:pt x="104" y="212"/>
                  </a:lnTo>
                  <a:lnTo>
                    <a:pt x="102" y="215"/>
                  </a:lnTo>
                  <a:lnTo>
                    <a:pt x="101" y="216"/>
                  </a:lnTo>
                  <a:lnTo>
                    <a:pt x="101" y="218"/>
                  </a:lnTo>
                  <a:lnTo>
                    <a:pt x="100" y="218"/>
                  </a:lnTo>
                  <a:lnTo>
                    <a:pt x="99" y="219"/>
                  </a:lnTo>
                  <a:lnTo>
                    <a:pt x="97" y="219"/>
                  </a:lnTo>
                  <a:lnTo>
                    <a:pt x="95" y="215"/>
                  </a:lnTo>
                  <a:lnTo>
                    <a:pt x="95" y="214"/>
                  </a:lnTo>
                  <a:lnTo>
                    <a:pt x="95" y="212"/>
                  </a:lnTo>
                  <a:lnTo>
                    <a:pt x="95" y="212"/>
                  </a:lnTo>
                  <a:lnTo>
                    <a:pt x="96" y="210"/>
                  </a:lnTo>
                  <a:lnTo>
                    <a:pt x="96" y="207"/>
                  </a:lnTo>
                  <a:lnTo>
                    <a:pt x="96" y="206"/>
                  </a:lnTo>
                  <a:lnTo>
                    <a:pt x="95" y="203"/>
                  </a:lnTo>
                  <a:lnTo>
                    <a:pt x="93" y="202"/>
                  </a:lnTo>
                  <a:lnTo>
                    <a:pt x="91" y="201"/>
                  </a:lnTo>
                  <a:lnTo>
                    <a:pt x="89" y="199"/>
                  </a:lnTo>
                  <a:lnTo>
                    <a:pt x="89" y="197"/>
                  </a:lnTo>
                  <a:lnTo>
                    <a:pt x="91" y="197"/>
                  </a:lnTo>
                  <a:lnTo>
                    <a:pt x="93" y="197"/>
                  </a:lnTo>
                  <a:lnTo>
                    <a:pt x="97" y="198"/>
                  </a:lnTo>
                  <a:lnTo>
                    <a:pt x="100" y="197"/>
                  </a:lnTo>
                  <a:lnTo>
                    <a:pt x="101" y="197"/>
                  </a:lnTo>
                  <a:lnTo>
                    <a:pt x="101" y="195"/>
                  </a:lnTo>
                  <a:lnTo>
                    <a:pt x="101" y="194"/>
                  </a:lnTo>
                  <a:lnTo>
                    <a:pt x="99" y="193"/>
                  </a:lnTo>
                  <a:lnTo>
                    <a:pt x="97" y="191"/>
                  </a:lnTo>
                  <a:lnTo>
                    <a:pt x="96" y="190"/>
                  </a:lnTo>
                  <a:lnTo>
                    <a:pt x="96" y="189"/>
                  </a:lnTo>
                  <a:lnTo>
                    <a:pt x="96" y="187"/>
                  </a:lnTo>
                  <a:lnTo>
                    <a:pt x="95" y="187"/>
                  </a:lnTo>
                  <a:lnTo>
                    <a:pt x="91" y="185"/>
                  </a:lnTo>
                  <a:lnTo>
                    <a:pt x="88" y="183"/>
                  </a:lnTo>
                  <a:lnTo>
                    <a:pt x="88" y="181"/>
                  </a:lnTo>
                  <a:lnTo>
                    <a:pt x="88" y="181"/>
                  </a:lnTo>
                  <a:lnTo>
                    <a:pt x="91" y="180"/>
                  </a:lnTo>
                  <a:lnTo>
                    <a:pt x="95" y="178"/>
                  </a:lnTo>
                  <a:lnTo>
                    <a:pt x="96" y="178"/>
                  </a:lnTo>
                  <a:lnTo>
                    <a:pt x="96" y="177"/>
                  </a:lnTo>
                  <a:lnTo>
                    <a:pt x="96" y="176"/>
                  </a:lnTo>
                  <a:lnTo>
                    <a:pt x="96" y="174"/>
                  </a:lnTo>
                  <a:lnTo>
                    <a:pt x="97" y="174"/>
                  </a:lnTo>
                  <a:lnTo>
                    <a:pt x="97" y="173"/>
                  </a:lnTo>
                  <a:lnTo>
                    <a:pt x="97" y="172"/>
                  </a:lnTo>
                  <a:lnTo>
                    <a:pt x="96" y="170"/>
                  </a:lnTo>
                  <a:lnTo>
                    <a:pt x="95" y="170"/>
                  </a:lnTo>
                  <a:lnTo>
                    <a:pt x="91" y="170"/>
                  </a:lnTo>
                  <a:lnTo>
                    <a:pt x="89" y="170"/>
                  </a:lnTo>
                  <a:lnTo>
                    <a:pt x="89" y="169"/>
                  </a:lnTo>
                  <a:lnTo>
                    <a:pt x="88" y="168"/>
                  </a:lnTo>
                  <a:lnTo>
                    <a:pt x="87" y="166"/>
                  </a:lnTo>
                  <a:lnTo>
                    <a:pt x="85" y="166"/>
                  </a:lnTo>
                  <a:lnTo>
                    <a:pt x="81" y="169"/>
                  </a:lnTo>
                  <a:lnTo>
                    <a:pt x="79" y="169"/>
                  </a:lnTo>
                  <a:lnTo>
                    <a:pt x="77" y="169"/>
                  </a:lnTo>
                  <a:lnTo>
                    <a:pt x="76" y="168"/>
                  </a:lnTo>
                  <a:lnTo>
                    <a:pt x="75" y="165"/>
                  </a:lnTo>
                  <a:lnTo>
                    <a:pt x="75" y="164"/>
                  </a:lnTo>
                  <a:lnTo>
                    <a:pt x="72" y="164"/>
                  </a:lnTo>
                  <a:lnTo>
                    <a:pt x="71" y="162"/>
                  </a:lnTo>
                  <a:lnTo>
                    <a:pt x="68" y="157"/>
                  </a:lnTo>
                  <a:lnTo>
                    <a:pt x="67" y="156"/>
                  </a:lnTo>
                  <a:lnTo>
                    <a:pt x="63" y="155"/>
                  </a:lnTo>
                  <a:lnTo>
                    <a:pt x="62" y="153"/>
                  </a:lnTo>
                  <a:lnTo>
                    <a:pt x="60" y="153"/>
                  </a:lnTo>
                  <a:lnTo>
                    <a:pt x="58" y="151"/>
                  </a:lnTo>
                  <a:lnTo>
                    <a:pt x="58" y="149"/>
                  </a:lnTo>
                  <a:lnTo>
                    <a:pt x="55" y="145"/>
                  </a:lnTo>
                  <a:lnTo>
                    <a:pt x="54" y="144"/>
                  </a:lnTo>
                  <a:lnTo>
                    <a:pt x="52" y="144"/>
                  </a:lnTo>
                  <a:lnTo>
                    <a:pt x="46" y="143"/>
                  </a:lnTo>
                  <a:lnTo>
                    <a:pt x="45" y="141"/>
                  </a:lnTo>
                  <a:lnTo>
                    <a:pt x="43" y="141"/>
                  </a:lnTo>
                  <a:lnTo>
                    <a:pt x="43" y="140"/>
                  </a:lnTo>
                  <a:lnTo>
                    <a:pt x="47" y="137"/>
                  </a:lnTo>
                  <a:lnTo>
                    <a:pt x="56" y="139"/>
                  </a:lnTo>
                  <a:lnTo>
                    <a:pt x="60" y="139"/>
                  </a:lnTo>
                  <a:lnTo>
                    <a:pt x="62" y="139"/>
                  </a:lnTo>
                  <a:lnTo>
                    <a:pt x="62" y="137"/>
                  </a:lnTo>
                  <a:lnTo>
                    <a:pt x="63" y="133"/>
                  </a:lnTo>
                  <a:lnTo>
                    <a:pt x="64" y="132"/>
                  </a:lnTo>
                  <a:lnTo>
                    <a:pt x="66" y="131"/>
                  </a:lnTo>
                  <a:lnTo>
                    <a:pt x="66" y="129"/>
                  </a:lnTo>
                  <a:lnTo>
                    <a:pt x="67" y="124"/>
                  </a:lnTo>
                  <a:lnTo>
                    <a:pt x="67" y="123"/>
                  </a:lnTo>
                  <a:lnTo>
                    <a:pt x="66" y="120"/>
                  </a:lnTo>
                  <a:lnTo>
                    <a:pt x="64" y="120"/>
                  </a:lnTo>
                  <a:lnTo>
                    <a:pt x="64" y="119"/>
                  </a:lnTo>
                  <a:lnTo>
                    <a:pt x="63" y="119"/>
                  </a:lnTo>
                  <a:lnTo>
                    <a:pt x="62" y="120"/>
                  </a:lnTo>
                  <a:lnTo>
                    <a:pt x="60" y="120"/>
                  </a:lnTo>
                  <a:lnTo>
                    <a:pt x="58" y="118"/>
                  </a:lnTo>
                  <a:lnTo>
                    <a:pt x="45" y="111"/>
                  </a:lnTo>
                  <a:lnTo>
                    <a:pt x="42" y="107"/>
                  </a:lnTo>
                  <a:lnTo>
                    <a:pt x="41" y="103"/>
                  </a:lnTo>
                  <a:lnTo>
                    <a:pt x="39" y="103"/>
                  </a:lnTo>
                  <a:lnTo>
                    <a:pt x="39" y="102"/>
                  </a:lnTo>
                  <a:lnTo>
                    <a:pt x="38" y="102"/>
                  </a:lnTo>
                  <a:lnTo>
                    <a:pt x="38" y="101"/>
                  </a:lnTo>
                  <a:lnTo>
                    <a:pt x="38" y="99"/>
                  </a:lnTo>
                  <a:lnTo>
                    <a:pt x="38" y="98"/>
                  </a:lnTo>
                  <a:lnTo>
                    <a:pt x="37" y="97"/>
                  </a:lnTo>
                  <a:lnTo>
                    <a:pt x="35" y="95"/>
                  </a:lnTo>
                  <a:lnTo>
                    <a:pt x="34" y="95"/>
                  </a:lnTo>
                  <a:lnTo>
                    <a:pt x="34" y="93"/>
                  </a:lnTo>
                  <a:lnTo>
                    <a:pt x="34" y="91"/>
                  </a:lnTo>
                  <a:lnTo>
                    <a:pt x="34" y="90"/>
                  </a:lnTo>
                  <a:lnTo>
                    <a:pt x="35" y="87"/>
                  </a:lnTo>
                  <a:lnTo>
                    <a:pt x="37" y="86"/>
                  </a:lnTo>
                  <a:lnTo>
                    <a:pt x="39" y="86"/>
                  </a:lnTo>
                  <a:lnTo>
                    <a:pt x="43" y="83"/>
                  </a:lnTo>
                  <a:lnTo>
                    <a:pt x="45" y="82"/>
                  </a:lnTo>
                  <a:lnTo>
                    <a:pt x="45" y="78"/>
                  </a:lnTo>
                  <a:lnTo>
                    <a:pt x="45" y="77"/>
                  </a:lnTo>
                  <a:lnTo>
                    <a:pt x="43" y="77"/>
                  </a:lnTo>
                  <a:lnTo>
                    <a:pt x="43" y="75"/>
                  </a:lnTo>
                  <a:lnTo>
                    <a:pt x="42" y="75"/>
                  </a:lnTo>
                  <a:lnTo>
                    <a:pt x="39" y="72"/>
                  </a:lnTo>
                  <a:lnTo>
                    <a:pt x="38" y="70"/>
                  </a:lnTo>
                  <a:lnTo>
                    <a:pt x="37" y="70"/>
                  </a:lnTo>
                  <a:lnTo>
                    <a:pt x="35" y="69"/>
                  </a:lnTo>
                  <a:lnTo>
                    <a:pt x="37" y="66"/>
                  </a:lnTo>
                  <a:lnTo>
                    <a:pt x="37" y="65"/>
                  </a:lnTo>
                  <a:lnTo>
                    <a:pt x="34" y="65"/>
                  </a:lnTo>
                  <a:lnTo>
                    <a:pt x="31" y="66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5"/>
                  </a:lnTo>
                  <a:lnTo>
                    <a:pt x="23" y="65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0" y="61"/>
                  </a:lnTo>
                  <a:lnTo>
                    <a:pt x="18" y="60"/>
                  </a:lnTo>
                  <a:lnTo>
                    <a:pt x="18" y="61"/>
                  </a:lnTo>
                  <a:lnTo>
                    <a:pt x="18" y="62"/>
                  </a:lnTo>
                  <a:lnTo>
                    <a:pt x="17" y="62"/>
                  </a:lnTo>
                  <a:lnTo>
                    <a:pt x="16" y="61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21" y="58"/>
                  </a:lnTo>
                  <a:lnTo>
                    <a:pt x="23" y="57"/>
                  </a:lnTo>
                  <a:lnTo>
                    <a:pt x="23" y="56"/>
                  </a:lnTo>
                  <a:lnTo>
                    <a:pt x="22" y="54"/>
                  </a:lnTo>
                  <a:lnTo>
                    <a:pt x="20" y="53"/>
                  </a:lnTo>
                  <a:lnTo>
                    <a:pt x="18" y="53"/>
                  </a:lnTo>
                  <a:lnTo>
                    <a:pt x="14" y="53"/>
                  </a:lnTo>
                  <a:lnTo>
                    <a:pt x="13" y="52"/>
                  </a:lnTo>
                  <a:lnTo>
                    <a:pt x="14" y="50"/>
                  </a:lnTo>
                  <a:lnTo>
                    <a:pt x="12" y="45"/>
                  </a:lnTo>
                  <a:lnTo>
                    <a:pt x="17" y="41"/>
                  </a:lnTo>
                  <a:lnTo>
                    <a:pt x="26" y="33"/>
                  </a:lnTo>
                  <a:lnTo>
                    <a:pt x="29" y="33"/>
                  </a:lnTo>
                  <a:lnTo>
                    <a:pt x="30" y="33"/>
                  </a:lnTo>
                  <a:lnTo>
                    <a:pt x="31" y="33"/>
                  </a:lnTo>
                  <a:lnTo>
                    <a:pt x="34" y="35"/>
                  </a:lnTo>
                  <a:lnTo>
                    <a:pt x="35" y="35"/>
                  </a:lnTo>
                  <a:lnTo>
                    <a:pt x="38" y="35"/>
                  </a:lnTo>
                  <a:lnTo>
                    <a:pt x="39" y="35"/>
                  </a:lnTo>
                  <a:lnTo>
                    <a:pt x="39" y="36"/>
                  </a:lnTo>
                  <a:lnTo>
                    <a:pt x="42" y="37"/>
                  </a:lnTo>
                  <a:lnTo>
                    <a:pt x="48" y="41"/>
                  </a:lnTo>
                  <a:lnTo>
                    <a:pt x="52" y="41"/>
                  </a:lnTo>
                  <a:lnTo>
                    <a:pt x="54" y="43"/>
                  </a:lnTo>
                  <a:lnTo>
                    <a:pt x="52" y="43"/>
                  </a:lnTo>
                  <a:lnTo>
                    <a:pt x="51" y="44"/>
                  </a:lnTo>
                  <a:lnTo>
                    <a:pt x="50" y="45"/>
                  </a:lnTo>
                  <a:lnTo>
                    <a:pt x="51" y="47"/>
                  </a:lnTo>
                  <a:lnTo>
                    <a:pt x="54" y="49"/>
                  </a:lnTo>
                  <a:lnTo>
                    <a:pt x="55" y="50"/>
                  </a:lnTo>
                  <a:lnTo>
                    <a:pt x="58" y="52"/>
                  </a:lnTo>
                  <a:lnTo>
                    <a:pt x="67" y="53"/>
                  </a:lnTo>
                  <a:lnTo>
                    <a:pt x="70" y="54"/>
                  </a:lnTo>
                  <a:lnTo>
                    <a:pt x="71" y="53"/>
                  </a:lnTo>
                  <a:lnTo>
                    <a:pt x="72" y="53"/>
                  </a:lnTo>
                  <a:lnTo>
                    <a:pt x="73" y="53"/>
                  </a:lnTo>
                  <a:lnTo>
                    <a:pt x="75" y="53"/>
                  </a:lnTo>
                  <a:lnTo>
                    <a:pt x="75" y="52"/>
                  </a:lnTo>
                  <a:lnTo>
                    <a:pt x="79" y="52"/>
                  </a:lnTo>
                  <a:lnTo>
                    <a:pt x="80" y="53"/>
                  </a:lnTo>
                  <a:lnTo>
                    <a:pt x="81" y="53"/>
                  </a:lnTo>
                  <a:lnTo>
                    <a:pt x="83" y="54"/>
                  </a:lnTo>
                  <a:lnTo>
                    <a:pt x="87" y="57"/>
                  </a:lnTo>
                  <a:lnTo>
                    <a:pt x="87" y="58"/>
                  </a:lnTo>
                  <a:lnTo>
                    <a:pt x="91" y="60"/>
                  </a:lnTo>
                  <a:lnTo>
                    <a:pt x="92" y="60"/>
                  </a:lnTo>
                  <a:lnTo>
                    <a:pt x="93" y="62"/>
                  </a:lnTo>
                  <a:lnTo>
                    <a:pt x="95" y="62"/>
                  </a:lnTo>
                  <a:lnTo>
                    <a:pt x="96" y="62"/>
                  </a:lnTo>
                  <a:lnTo>
                    <a:pt x="96" y="61"/>
                  </a:lnTo>
                  <a:lnTo>
                    <a:pt x="97" y="60"/>
                  </a:lnTo>
                  <a:lnTo>
                    <a:pt x="99" y="58"/>
                  </a:lnTo>
                  <a:lnTo>
                    <a:pt x="100" y="58"/>
                  </a:lnTo>
                  <a:lnTo>
                    <a:pt x="101" y="60"/>
                  </a:lnTo>
                  <a:lnTo>
                    <a:pt x="102" y="58"/>
                  </a:lnTo>
                  <a:lnTo>
                    <a:pt x="102" y="57"/>
                  </a:lnTo>
                  <a:lnTo>
                    <a:pt x="104" y="56"/>
                  </a:lnTo>
                  <a:lnTo>
                    <a:pt x="104" y="53"/>
                  </a:lnTo>
                  <a:lnTo>
                    <a:pt x="104" y="52"/>
                  </a:lnTo>
                  <a:lnTo>
                    <a:pt x="105" y="50"/>
                  </a:lnTo>
                  <a:lnTo>
                    <a:pt x="105" y="49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4" y="41"/>
                  </a:lnTo>
                  <a:lnTo>
                    <a:pt x="102" y="41"/>
                  </a:lnTo>
                  <a:lnTo>
                    <a:pt x="101" y="39"/>
                  </a:lnTo>
                  <a:lnTo>
                    <a:pt x="99" y="37"/>
                  </a:lnTo>
                  <a:lnTo>
                    <a:pt x="92" y="35"/>
                  </a:lnTo>
                  <a:lnTo>
                    <a:pt x="89" y="32"/>
                  </a:lnTo>
                  <a:lnTo>
                    <a:pt x="88" y="32"/>
                  </a:lnTo>
                  <a:lnTo>
                    <a:pt x="85" y="29"/>
                  </a:lnTo>
                  <a:lnTo>
                    <a:pt x="84" y="28"/>
                  </a:lnTo>
                  <a:lnTo>
                    <a:pt x="84" y="27"/>
                  </a:lnTo>
                  <a:lnTo>
                    <a:pt x="83" y="24"/>
                  </a:lnTo>
                  <a:lnTo>
                    <a:pt x="83" y="23"/>
                  </a:lnTo>
                  <a:lnTo>
                    <a:pt x="81" y="21"/>
                  </a:lnTo>
                  <a:lnTo>
                    <a:pt x="80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5"/>
                  </a:lnTo>
                  <a:lnTo>
                    <a:pt x="77" y="12"/>
                  </a:lnTo>
                  <a:lnTo>
                    <a:pt x="79" y="11"/>
                  </a:lnTo>
                  <a:lnTo>
                    <a:pt x="80" y="11"/>
                  </a:lnTo>
                  <a:lnTo>
                    <a:pt x="83" y="11"/>
                  </a:lnTo>
                  <a:lnTo>
                    <a:pt x="84" y="11"/>
                  </a:lnTo>
                  <a:lnTo>
                    <a:pt x="85" y="11"/>
                  </a:lnTo>
                  <a:lnTo>
                    <a:pt x="85" y="10"/>
                  </a:lnTo>
                  <a:lnTo>
                    <a:pt x="88" y="7"/>
                  </a:lnTo>
                  <a:lnTo>
                    <a:pt x="89" y="4"/>
                  </a:lnTo>
                  <a:lnTo>
                    <a:pt x="92" y="0"/>
                  </a:lnTo>
                  <a:close/>
                  <a:moveTo>
                    <a:pt x="39" y="95"/>
                  </a:moveTo>
                  <a:lnTo>
                    <a:pt x="42" y="95"/>
                  </a:lnTo>
                  <a:lnTo>
                    <a:pt x="43" y="94"/>
                  </a:lnTo>
                  <a:lnTo>
                    <a:pt x="43" y="91"/>
                  </a:lnTo>
                  <a:lnTo>
                    <a:pt x="43" y="91"/>
                  </a:lnTo>
                  <a:lnTo>
                    <a:pt x="42" y="91"/>
                  </a:lnTo>
                  <a:lnTo>
                    <a:pt x="41" y="91"/>
                  </a:lnTo>
                  <a:lnTo>
                    <a:pt x="39" y="91"/>
                  </a:lnTo>
                  <a:lnTo>
                    <a:pt x="39" y="93"/>
                  </a:lnTo>
                  <a:lnTo>
                    <a:pt x="39" y="94"/>
                  </a:lnTo>
                  <a:lnTo>
                    <a:pt x="39" y="9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6" name="Freeform 130">
              <a:extLst>
                <a:ext uri="{FF2B5EF4-FFF2-40B4-BE49-F238E27FC236}">
                  <a16:creationId xmlns:a16="http://schemas.microsoft.com/office/drawing/2014/main" id="{A031E6A0-C523-4948-F90F-B8F237EB6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102" y="1580026"/>
              <a:ext cx="284840" cy="412399"/>
            </a:xfrm>
            <a:custGeom>
              <a:avLst/>
              <a:gdLst>
                <a:gd name="T0" fmla="*/ 95 w 230"/>
                <a:gd name="T1" fmla="*/ 21 h 333"/>
                <a:gd name="T2" fmla="*/ 106 w 230"/>
                <a:gd name="T3" fmla="*/ 34 h 333"/>
                <a:gd name="T4" fmla="*/ 108 w 230"/>
                <a:gd name="T5" fmla="*/ 49 h 333"/>
                <a:gd name="T6" fmla="*/ 119 w 230"/>
                <a:gd name="T7" fmla="*/ 66 h 333"/>
                <a:gd name="T8" fmla="*/ 143 w 230"/>
                <a:gd name="T9" fmla="*/ 77 h 333"/>
                <a:gd name="T10" fmla="*/ 144 w 230"/>
                <a:gd name="T11" fmla="*/ 88 h 333"/>
                <a:gd name="T12" fmla="*/ 149 w 230"/>
                <a:gd name="T13" fmla="*/ 98 h 333"/>
                <a:gd name="T14" fmla="*/ 141 w 230"/>
                <a:gd name="T15" fmla="*/ 107 h 333"/>
                <a:gd name="T16" fmla="*/ 161 w 230"/>
                <a:gd name="T17" fmla="*/ 117 h 333"/>
                <a:gd name="T18" fmla="*/ 181 w 230"/>
                <a:gd name="T19" fmla="*/ 129 h 333"/>
                <a:gd name="T20" fmla="*/ 199 w 230"/>
                <a:gd name="T21" fmla="*/ 113 h 333"/>
                <a:gd name="T22" fmla="*/ 214 w 230"/>
                <a:gd name="T23" fmla="*/ 128 h 333"/>
                <a:gd name="T24" fmla="*/ 202 w 230"/>
                <a:gd name="T25" fmla="*/ 134 h 333"/>
                <a:gd name="T26" fmla="*/ 214 w 230"/>
                <a:gd name="T27" fmla="*/ 153 h 333"/>
                <a:gd name="T28" fmla="*/ 206 w 230"/>
                <a:gd name="T29" fmla="*/ 165 h 333"/>
                <a:gd name="T30" fmla="*/ 197 w 230"/>
                <a:gd name="T31" fmla="*/ 177 h 333"/>
                <a:gd name="T32" fmla="*/ 199 w 230"/>
                <a:gd name="T33" fmla="*/ 195 h 333"/>
                <a:gd name="T34" fmla="*/ 208 w 230"/>
                <a:gd name="T35" fmla="*/ 214 h 333"/>
                <a:gd name="T36" fmla="*/ 222 w 230"/>
                <a:gd name="T37" fmla="*/ 225 h 333"/>
                <a:gd name="T38" fmla="*/ 226 w 230"/>
                <a:gd name="T39" fmla="*/ 241 h 333"/>
                <a:gd name="T40" fmla="*/ 218 w 230"/>
                <a:gd name="T41" fmla="*/ 254 h 333"/>
                <a:gd name="T42" fmla="*/ 202 w 230"/>
                <a:gd name="T43" fmla="*/ 258 h 333"/>
                <a:gd name="T44" fmla="*/ 199 w 230"/>
                <a:gd name="T45" fmla="*/ 277 h 333"/>
                <a:gd name="T46" fmla="*/ 199 w 230"/>
                <a:gd name="T47" fmla="*/ 296 h 333"/>
                <a:gd name="T48" fmla="*/ 178 w 230"/>
                <a:gd name="T49" fmla="*/ 299 h 333"/>
                <a:gd name="T50" fmla="*/ 156 w 230"/>
                <a:gd name="T51" fmla="*/ 304 h 333"/>
                <a:gd name="T52" fmla="*/ 141 w 230"/>
                <a:gd name="T53" fmla="*/ 304 h 333"/>
                <a:gd name="T54" fmla="*/ 126 w 230"/>
                <a:gd name="T55" fmla="*/ 307 h 333"/>
                <a:gd name="T56" fmla="*/ 106 w 230"/>
                <a:gd name="T57" fmla="*/ 323 h 333"/>
                <a:gd name="T58" fmla="*/ 99 w 230"/>
                <a:gd name="T59" fmla="*/ 332 h 333"/>
                <a:gd name="T60" fmla="*/ 95 w 230"/>
                <a:gd name="T61" fmla="*/ 316 h 333"/>
                <a:gd name="T62" fmla="*/ 77 w 230"/>
                <a:gd name="T63" fmla="*/ 295 h 333"/>
                <a:gd name="T64" fmla="*/ 69 w 230"/>
                <a:gd name="T65" fmla="*/ 279 h 333"/>
                <a:gd name="T66" fmla="*/ 70 w 230"/>
                <a:gd name="T67" fmla="*/ 264 h 333"/>
                <a:gd name="T68" fmla="*/ 77 w 230"/>
                <a:gd name="T69" fmla="*/ 250 h 333"/>
                <a:gd name="T70" fmla="*/ 58 w 230"/>
                <a:gd name="T71" fmla="*/ 239 h 333"/>
                <a:gd name="T72" fmla="*/ 43 w 230"/>
                <a:gd name="T73" fmla="*/ 233 h 333"/>
                <a:gd name="T74" fmla="*/ 19 w 230"/>
                <a:gd name="T75" fmla="*/ 210 h 333"/>
                <a:gd name="T76" fmla="*/ 29 w 230"/>
                <a:gd name="T77" fmla="*/ 199 h 333"/>
                <a:gd name="T78" fmla="*/ 36 w 230"/>
                <a:gd name="T79" fmla="*/ 198 h 333"/>
                <a:gd name="T80" fmla="*/ 24 w 230"/>
                <a:gd name="T81" fmla="*/ 169 h 333"/>
                <a:gd name="T82" fmla="*/ 43 w 230"/>
                <a:gd name="T83" fmla="*/ 167 h 333"/>
                <a:gd name="T84" fmla="*/ 35 w 230"/>
                <a:gd name="T85" fmla="*/ 158 h 333"/>
                <a:gd name="T86" fmla="*/ 22 w 230"/>
                <a:gd name="T87" fmla="*/ 149 h 333"/>
                <a:gd name="T88" fmla="*/ 16 w 230"/>
                <a:gd name="T89" fmla="*/ 129 h 333"/>
                <a:gd name="T90" fmla="*/ 28 w 230"/>
                <a:gd name="T91" fmla="*/ 113 h 333"/>
                <a:gd name="T92" fmla="*/ 22 w 230"/>
                <a:gd name="T93" fmla="*/ 99 h 333"/>
                <a:gd name="T94" fmla="*/ 14 w 230"/>
                <a:gd name="T95" fmla="*/ 99 h 333"/>
                <a:gd name="T96" fmla="*/ 14 w 230"/>
                <a:gd name="T97" fmla="*/ 87 h 333"/>
                <a:gd name="T98" fmla="*/ 19 w 230"/>
                <a:gd name="T99" fmla="*/ 78 h 333"/>
                <a:gd name="T100" fmla="*/ 29 w 230"/>
                <a:gd name="T101" fmla="*/ 74 h 333"/>
                <a:gd name="T102" fmla="*/ 8 w 230"/>
                <a:gd name="T103" fmla="*/ 63 h 333"/>
                <a:gd name="T104" fmla="*/ 14 w 230"/>
                <a:gd name="T105" fmla="*/ 50 h 333"/>
                <a:gd name="T106" fmla="*/ 4 w 230"/>
                <a:gd name="T107" fmla="*/ 46 h 333"/>
                <a:gd name="T108" fmla="*/ 2 w 230"/>
                <a:gd name="T109" fmla="*/ 30 h 333"/>
                <a:gd name="T110" fmla="*/ 3 w 230"/>
                <a:gd name="T111" fmla="*/ 20 h 333"/>
                <a:gd name="T112" fmla="*/ 14 w 230"/>
                <a:gd name="T113" fmla="*/ 11 h 333"/>
                <a:gd name="T114" fmla="*/ 31 w 230"/>
                <a:gd name="T115" fmla="*/ 9 h 333"/>
                <a:gd name="T116" fmla="*/ 41 w 230"/>
                <a:gd name="T117" fmla="*/ 0 h 333"/>
                <a:gd name="T118" fmla="*/ 68 w 230"/>
                <a:gd name="T119" fmla="*/ 1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0" h="333">
                  <a:moveTo>
                    <a:pt x="78" y="4"/>
                  </a:moveTo>
                  <a:lnTo>
                    <a:pt x="82" y="8"/>
                  </a:lnTo>
                  <a:lnTo>
                    <a:pt x="82" y="9"/>
                  </a:lnTo>
                  <a:lnTo>
                    <a:pt x="83" y="13"/>
                  </a:lnTo>
                  <a:lnTo>
                    <a:pt x="85" y="15"/>
                  </a:lnTo>
                  <a:lnTo>
                    <a:pt x="86" y="16"/>
                  </a:lnTo>
                  <a:lnTo>
                    <a:pt x="87" y="16"/>
                  </a:lnTo>
                  <a:lnTo>
                    <a:pt x="89" y="17"/>
                  </a:lnTo>
                  <a:lnTo>
                    <a:pt x="93" y="20"/>
                  </a:lnTo>
                  <a:lnTo>
                    <a:pt x="93" y="21"/>
                  </a:lnTo>
                  <a:lnTo>
                    <a:pt x="94" y="21"/>
                  </a:lnTo>
                  <a:lnTo>
                    <a:pt x="95" y="21"/>
                  </a:lnTo>
                  <a:lnTo>
                    <a:pt x="97" y="23"/>
                  </a:lnTo>
                  <a:lnTo>
                    <a:pt x="98" y="25"/>
                  </a:lnTo>
                  <a:lnTo>
                    <a:pt x="98" y="26"/>
                  </a:lnTo>
                  <a:lnTo>
                    <a:pt x="99" y="26"/>
                  </a:lnTo>
                  <a:lnTo>
                    <a:pt x="99" y="28"/>
                  </a:lnTo>
                  <a:lnTo>
                    <a:pt x="101" y="29"/>
                  </a:lnTo>
                  <a:lnTo>
                    <a:pt x="101" y="30"/>
                  </a:lnTo>
                  <a:lnTo>
                    <a:pt x="101" y="32"/>
                  </a:lnTo>
                  <a:lnTo>
                    <a:pt x="102" y="33"/>
                  </a:lnTo>
                  <a:lnTo>
                    <a:pt x="103" y="34"/>
                  </a:lnTo>
                  <a:lnTo>
                    <a:pt x="104" y="34"/>
                  </a:lnTo>
                  <a:lnTo>
                    <a:pt x="106" y="34"/>
                  </a:lnTo>
                  <a:lnTo>
                    <a:pt x="106" y="33"/>
                  </a:lnTo>
                  <a:lnTo>
                    <a:pt x="107" y="32"/>
                  </a:lnTo>
                  <a:lnTo>
                    <a:pt x="108" y="33"/>
                  </a:lnTo>
                  <a:lnTo>
                    <a:pt x="108" y="34"/>
                  </a:lnTo>
                  <a:lnTo>
                    <a:pt x="108" y="34"/>
                  </a:lnTo>
                  <a:lnTo>
                    <a:pt x="108" y="38"/>
                  </a:lnTo>
                  <a:lnTo>
                    <a:pt x="108" y="40"/>
                  </a:lnTo>
                  <a:lnTo>
                    <a:pt x="107" y="41"/>
                  </a:lnTo>
                  <a:lnTo>
                    <a:pt x="107" y="42"/>
                  </a:lnTo>
                  <a:lnTo>
                    <a:pt x="107" y="44"/>
                  </a:lnTo>
                  <a:lnTo>
                    <a:pt x="107" y="45"/>
                  </a:lnTo>
                  <a:lnTo>
                    <a:pt x="108" y="49"/>
                  </a:lnTo>
                  <a:lnTo>
                    <a:pt x="110" y="50"/>
                  </a:lnTo>
                  <a:lnTo>
                    <a:pt x="108" y="52"/>
                  </a:lnTo>
                  <a:lnTo>
                    <a:pt x="108" y="53"/>
                  </a:lnTo>
                  <a:lnTo>
                    <a:pt x="107" y="53"/>
                  </a:lnTo>
                  <a:lnTo>
                    <a:pt x="107" y="54"/>
                  </a:lnTo>
                  <a:lnTo>
                    <a:pt x="108" y="55"/>
                  </a:lnTo>
                  <a:lnTo>
                    <a:pt x="110" y="55"/>
                  </a:lnTo>
                  <a:lnTo>
                    <a:pt x="111" y="57"/>
                  </a:lnTo>
                  <a:lnTo>
                    <a:pt x="112" y="59"/>
                  </a:lnTo>
                  <a:lnTo>
                    <a:pt x="116" y="63"/>
                  </a:lnTo>
                  <a:lnTo>
                    <a:pt x="119" y="66"/>
                  </a:lnTo>
                  <a:lnTo>
                    <a:pt x="119" y="66"/>
                  </a:lnTo>
                  <a:lnTo>
                    <a:pt x="122" y="66"/>
                  </a:lnTo>
                  <a:lnTo>
                    <a:pt x="124" y="67"/>
                  </a:lnTo>
                  <a:lnTo>
                    <a:pt x="124" y="69"/>
                  </a:lnTo>
                  <a:lnTo>
                    <a:pt x="126" y="69"/>
                  </a:lnTo>
                  <a:lnTo>
                    <a:pt x="127" y="67"/>
                  </a:lnTo>
                  <a:lnTo>
                    <a:pt x="128" y="69"/>
                  </a:lnTo>
                  <a:lnTo>
                    <a:pt x="131" y="71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5" y="74"/>
                  </a:lnTo>
                  <a:lnTo>
                    <a:pt x="136" y="74"/>
                  </a:lnTo>
                  <a:lnTo>
                    <a:pt x="143" y="77"/>
                  </a:lnTo>
                  <a:lnTo>
                    <a:pt x="144" y="77"/>
                  </a:lnTo>
                  <a:lnTo>
                    <a:pt x="145" y="78"/>
                  </a:lnTo>
                  <a:lnTo>
                    <a:pt x="147" y="80"/>
                  </a:lnTo>
                  <a:lnTo>
                    <a:pt x="148" y="80"/>
                  </a:lnTo>
                  <a:lnTo>
                    <a:pt x="148" y="82"/>
                  </a:lnTo>
                  <a:lnTo>
                    <a:pt x="148" y="83"/>
                  </a:lnTo>
                  <a:lnTo>
                    <a:pt x="147" y="83"/>
                  </a:lnTo>
                  <a:lnTo>
                    <a:pt x="145" y="84"/>
                  </a:lnTo>
                  <a:lnTo>
                    <a:pt x="145" y="86"/>
                  </a:lnTo>
                  <a:lnTo>
                    <a:pt x="145" y="87"/>
                  </a:lnTo>
                  <a:lnTo>
                    <a:pt x="144" y="87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3" y="91"/>
                  </a:lnTo>
                  <a:lnTo>
                    <a:pt x="141" y="91"/>
                  </a:lnTo>
                  <a:lnTo>
                    <a:pt x="140" y="91"/>
                  </a:lnTo>
                  <a:lnTo>
                    <a:pt x="140" y="92"/>
                  </a:lnTo>
                  <a:lnTo>
                    <a:pt x="140" y="94"/>
                  </a:lnTo>
                  <a:lnTo>
                    <a:pt x="141" y="94"/>
                  </a:lnTo>
                  <a:lnTo>
                    <a:pt x="141" y="95"/>
                  </a:lnTo>
                  <a:lnTo>
                    <a:pt x="143" y="96"/>
                  </a:lnTo>
                  <a:lnTo>
                    <a:pt x="145" y="96"/>
                  </a:lnTo>
                  <a:lnTo>
                    <a:pt x="147" y="98"/>
                  </a:lnTo>
                  <a:lnTo>
                    <a:pt x="149" y="98"/>
                  </a:lnTo>
                  <a:lnTo>
                    <a:pt x="151" y="98"/>
                  </a:lnTo>
                  <a:lnTo>
                    <a:pt x="151" y="99"/>
                  </a:lnTo>
                  <a:lnTo>
                    <a:pt x="151" y="100"/>
                  </a:lnTo>
                  <a:lnTo>
                    <a:pt x="149" y="102"/>
                  </a:lnTo>
                  <a:lnTo>
                    <a:pt x="147" y="102"/>
                  </a:lnTo>
                  <a:lnTo>
                    <a:pt x="145" y="102"/>
                  </a:lnTo>
                  <a:lnTo>
                    <a:pt x="143" y="102"/>
                  </a:lnTo>
                  <a:lnTo>
                    <a:pt x="140" y="103"/>
                  </a:lnTo>
                  <a:lnTo>
                    <a:pt x="139" y="104"/>
                  </a:lnTo>
                  <a:lnTo>
                    <a:pt x="139" y="106"/>
                  </a:lnTo>
                  <a:lnTo>
                    <a:pt x="140" y="106"/>
                  </a:lnTo>
                  <a:lnTo>
                    <a:pt x="141" y="107"/>
                  </a:lnTo>
                  <a:lnTo>
                    <a:pt x="143" y="108"/>
                  </a:lnTo>
                  <a:lnTo>
                    <a:pt x="143" y="109"/>
                  </a:lnTo>
                  <a:lnTo>
                    <a:pt x="148" y="109"/>
                  </a:lnTo>
                  <a:lnTo>
                    <a:pt x="152" y="109"/>
                  </a:lnTo>
                  <a:lnTo>
                    <a:pt x="153" y="109"/>
                  </a:lnTo>
                  <a:lnTo>
                    <a:pt x="153" y="111"/>
                  </a:lnTo>
                  <a:lnTo>
                    <a:pt x="154" y="112"/>
                  </a:lnTo>
                  <a:lnTo>
                    <a:pt x="154" y="113"/>
                  </a:lnTo>
                  <a:lnTo>
                    <a:pt x="154" y="115"/>
                  </a:lnTo>
                  <a:lnTo>
                    <a:pt x="156" y="117"/>
                  </a:lnTo>
                  <a:lnTo>
                    <a:pt x="158" y="117"/>
                  </a:lnTo>
                  <a:lnTo>
                    <a:pt x="161" y="117"/>
                  </a:lnTo>
                  <a:lnTo>
                    <a:pt x="164" y="117"/>
                  </a:lnTo>
                  <a:lnTo>
                    <a:pt x="166" y="116"/>
                  </a:lnTo>
                  <a:lnTo>
                    <a:pt x="168" y="116"/>
                  </a:lnTo>
                  <a:lnTo>
                    <a:pt x="173" y="119"/>
                  </a:lnTo>
                  <a:lnTo>
                    <a:pt x="176" y="119"/>
                  </a:lnTo>
                  <a:lnTo>
                    <a:pt x="176" y="120"/>
                  </a:lnTo>
                  <a:lnTo>
                    <a:pt x="178" y="124"/>
                  </a:lnTo>
                  <a:lnTo>
                    <a:pt x="178" y="125"/>
                  </a:lnTo>
                  <a:lnTo>
                    <a:pt x="178" y="127"/>
                  </a:lnTo>
                  <a:lnTo>
                    <a:pt x="179" y="127"/>
                  </a:lnTo>
                  <a:lnTo>
                    <a:pt x="179" y="128"/>
                  </a:lnTo>
                  <a:lnTo>
                    <a:pt x="181" y="129"/>
                  </a:lnTo>
                  <a:lnTo>
                    <a:pt x="182" y="129"/>
                  </a:lnTo>
                  <a:lnTo>
                    <a:pt x="183" y="131"/>
                  </a:lnTo>
                  <a:lnTo>
                    <a:pt x="185" y="131"/>
                  </a:lnTo>
                  <a:lnTo>
                    <a:pt x="186" y="131"/>
                  </a:lnTo>
                  <a:lnTo>
                    <a:pt x="186" y="129"/>
                  </a:lnTo>
                  <a:lnTo>
                    <a:pt x="191" y="119"/>
                  </a:lnTo>
                  <a:lnTo>
                    <a:pt x="191" y="117"/>
                  </a:lnTo>
                  <a:lnTo>
                    <a:pt x="193" y="117"/>
                  </a:lnTo>
                  <a:lnTo>
                    <a:pt x="195" y="116"/>
                  </a:lnTo>
                  <a:lnTo>
                    <a:pt x="197" y="116"/>
                  </a:lnTo>
                  <a:lnTo>
                    <a:pt x="198" y="113"/>
                  </a:lnTo>
                  <a:lnTo>
                    <a:pt x="199" y="113"/>
                  </a:lnTo>
                  <a:lnTo>
                    <a:pt x="201" y="113"/>
                  </a:lnTo>
                  <a:lnTo>
                    <a:pt x="202" y="113"/>
                  </a:lnTo>
                  <a:lnTo>
                    <a:pt x="206" y="119"/>
                  </a:lnTo>
                  <a:lnTo>
                    <a:pt x="208" y="120"/>
                  </a:lnTo>
                  <a:lnTo>
                    <a:pt x="210" y="121"/>
                  </a:lnTo>
                  <a:lnTo>
                    <a:pt x="215" y="121"/>
                  </a:lnTo>
                  <a:lnTo>
                    <a:pt x="219" y="125"/>
                  </a:lnTo>
                  <a:lnTo>
                    <a:pt x="218" y="127"/>
                  </a:lnTo>
                  <a:lnTo>
                    <a:pt x="218" y="128"/>
                  </a:lnTo>
                  <a:lnTo>
                    <a:pt x="216" y="128"/>
                  </a:lnTo>
                  <a:lnTo>
                    <a:pt x="215" y="128"/>
                  </a:lnTo>
                  <a:lnTo>
                    <a:pt x="214" y="128"/>
                  </a:lnTo>
                  <a:lnTo>
                    <a:pt x="211" y="127"/>
                  </a:lnTo>
                  <a:lnTo>
                    <a:pt x="210" y="127"/>
                  </a:lnTo>
                  <a:lnTo>
                    <a:pt x="208" y="127"/>
                  </a:lnTo>
                  <a:lnTo>
                    <a:pt x="207" y="128"/>
                  </a:lnTo>
                  <a:lnTo>
                    <a:pt x="207" y="129"/>
                  </a:lnTo>
                  <a:lnTo>
                    <a:pt x="206" y="129"/>
                  </a:lnTo>
                  <a:lnTo>
                    <a:pt x="206" y="131"/>
                  </a:lnTo>
                  <a:lnTo>
                    <a:pt x="203" y="131"/>
                  </a:lnTo>
                  <a:lnTo>
                    <a:pt x="202" y="131"/>
                  </a:lnTo>
                  <a:lnTo>
                    <a:pt x="202" y="132"/>
                  </a:lnTo>
                  <a:lnTo>
                    <a:pt x="202" y="133"/>
                  </a:lnTo>
                  <a:lnTo>
                    <a:pt x="202" y="134"/>
                  </a:lnTo>
                  <a:lnTo>
                    <a:pt x="203" y="136"/>
                  </a:lnTo>
                  <a:lnTo>
                    <a:pt x="203" y="137"/>
                  </a:lnTo>
                  <a:lnTo>
                    <a:pt x="203" y="138"/>
                  </a:lnTo>
                  <a:lnTo>
                    <a:pt x="205" y="141"/>
                  </a:lnTo>
                  <a:lnTo>
                    <a:pt x="206" y="142"/>
                  </a:lnTo>
                  <a:lnTo>
                    <a:pt x="208" y="145"/>
                  </a:lnTo>
                  <a:lnTo>
                    <a:pt x="210" y="145"/>
                  </a:lnTo>
                  <a:lnTo>
                    <a:pt x="212" y="146"/>
                  </a:lnTo>
                  <a:lnTo>
                    <a:pt x="214" y="146"/>
                  </a:lnTo>
                  <a:lnTo>
                    <a:pt x="214" y="148"/>
                  </a:lnTo>
                  <a:lnTo>
                    <a:pt x="214" y="152"/>
                  </a:lnTo>
                  <a:lnTo>
                    <a:pt x="214" y="153"/>
                  </a:lnTo>
                  <a:lnTo>
                    <a:pt x="212" y="154"/>
                  </a:lnTo>
                  <a:lnTo>
                    <a:pt x="211" y="154"/>
                  </a:lnTo>
                  <a:lnTo>
                    <a:pt x="210" y="156"/>
                  </a:lnTo>
                  <a:lnTo>
                    <a:pt x="210" y="157"/>
                  </a:lnTo>
                  <a:lnTo>
                    <a:pt x="210" y="158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0" y="162"/>
                  </a:lnTo>
                  <a:lnTo>
                    <a:pt x="210" y="163"/>
                  </a:lnTo>
                  <a:lnTo>
                    <a:pt x="208" y="165"/>
                  </a:lnTo>
                  <a:lnTo>
                    <a:pt x="207" y="165"/>
                  </a:lnTo>
                  <a:lnTo>
                    <a:pt x="206" y="165"/>
                  </a:lnTo>
                  <a:lnTo>
                    <a:pt x="205" y="166"/>
                  </a:lnTo>
                  <a:lnTo>
                    <a:pt x="205" y="167"/>
                  </a:lnTo>
                  <a:lnTo>
                    <a:pt x="203" y="167"/>
                  </a:lnTo>
                  <a:lnTo>
                    <a:pt x="202" y="167"/>
                  </a:lnTo>
                  <a:lnTo>
                    <a:pt x="202" y="169"/>
                  </a:lnTo>
                  <a:lnTo>
                    <a:pt x="199" y="169"/>
                  </a:lnTo>
                  <a:lnTo>
                    <a:pt x="198" y="169"/>
                  </a:lnTo>
                  <a:lnTo>
                    <a:pt x="198" y="170"/>
                  </a:lnTo>
                  <a:lnTo>
                    <a:pt x="198" y="171"/>
                  </a:lnTo>
                  <a:lnTo>
                    <a:pt x="197" y="174"/>
                  </a:lnTo>
                  <a:lnTo>
                    <a:pt x="197" y="175"/>
                  </a:lnTo>
                  <a:lnTo>
                    <a:pt x="197" y="177"/>
                  </a:lnTo>
                  <a:lnTo>
                    <a:pt x="197" y="179"/>
                  </a:lnTo>
                  <a:lnTo>
                    <a:pt x="195" y="182"/>
                  </a:lnTo>
                  <a:lnTo>
                    <a:pt x="195" y="183"/>
                  </a:lnTo>
                  <a:lnTo>
                    <a:pt x="194" y="185"/>
                  </a:lnTo>
                  <a:lnTo>
                    <a:pt x="195" y="187"/>
                  </a:lnTo>
                  <a:lnTo>
                    <a:pt x="197" y="188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2"/>
                  </a:lnTo>
                  <a:lnTo>
                    <a:pt x="198" y="194"/>
                  </a:lnTo>
                  <a:lnTo>
                    <a:pt x="199" y="195"/>
                  </a:lnTo>
                  <a:lnTo>
                    <a:pt x="201" y="196"/>
                  </a:lnTo>
                  <a:lnTo>
                    <a:pt x="202" y="196"/>
                  </a:lnTo>
                  <a:lnTo>
                    <a:pt x="202" y="198"/>
                  </a:lnTo>
                  <a:lnTo>
                    <a:pt x="202" y="199"/>
                  </a:lnTo>
                  <a:lnTo>
                    <a:pt x="202" y="200"/>
                  </a:lnTo>
                  <a:lnTo>
                    <a:pt x="202" y="202"/>
                  </a:lnTo>
                  <a:lnTo>
                    <a:pt x="202" y="203"/>
                  </a:lnTo>
                  <a:lnTo>
                    <a:pt x="203" y="206"/>
                  </a:lnTo>
                  <a:lnTo>
                    <a:pt x="203" y="208"/>
                  </a:lnTo>
                  <a:lnTo>
                    <a:pt x="205" y="211"/>
                  </a:lnTo>
                  <a:lnTo>
                    <a:pt x="207" y="212"/>
                  </a:lnTo>
                  <a:lnTo>
                    <a:pt x="208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1" y="215"/>
                  </a:lnTo>
                  <a:lnTo>
                    <a:pt x="212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7"/>
                  </a:lnTo>
                  <a:lnTo>
                    <a:pt x="219" y="221"/>
                  </a:lnTo>
                  <a:lnTo>
                    <a:pt x="220" y="223"/>
                  </a:lnTo>
                  <a:lnTo>
                    <a:pt x="220" y="224"/>
                  </a:lnTo>
                  <a:lnTo>
                    <a:pt x="220" y="224"/>
                  </a:lnTo>
                  <a:lnTo>
                    <a:pt x="222" y="225"/>
                  </a:lnTo>
                  <a:lnTo>
                    <a:pt x="223" y="227"/>
                  </a:lnTo>
                  <a:lnTo>
                    <a:pt x="224" y="228"/>
                  </a:lnTo>
                  <a:lnTo>
                    <a:pt x="224" y="229"/>
                  </a:lnTo>
                  <a:lnTo>
                    <a:pt x="226" y="229"/>
                  </a:lnTo>
                  <a:lnTo>
                    <a:pt x="228" y="231"/>
                  </a:lnTo>
                  <a:lnTo>
                    <a:pt x="230" y="231"/>
                  </a:lnTo>
                  <a:lnTo>
                    <a:pt x="230" y="232"/>
                  </a:lnTo>
                  <a:lnTo>
                    <a:pt x="230" y="233"/>
                  </a:lnTo>
                  <a:lnTo>
                    <a:pt x="230" y="236"/>
                  </a:lnTo>
                  <a:lnTo>
                    <a:pt x="228" y="239"/>
                  </a:lnTo>
                  <a:lnTo>
                    <a:pt x="227" y="240"/>
                  </a:lnTo>
                  <a:lnTo>
                    <a:pt x="226" y="241"/>
                  </a:lnTo>
                  <a:lnTo>
                    <a:pt x="224" y="241"/>
                  </a:lnTo>
                  <a:lnTo>
                    <a:pt x="224" y="242"/>
                  </a:lnTo>
                  <a:lnTo>
                    <a:pt x="224" y="244"/>
                  </a:lnTo>
                  <a:lnTo>
                    <a:pt x="222" y="246"/>
                  </a:lnTo>
                  <a:lnTo>
                    <a:pt x="220" y="246"/>
                  </a:lnTo>
                  <a:lnTo>
                    <a:pt x="220" y="248"/>
                  </a:lnTo>
                  <a:lnTo>
                    <a:pt x="219" y="248"/>
                  </a:lnTo>
                  <a:lnTo>
                    <a:pt x="219" y="248"/>
                  </a:lnTo>
                  <a:lnTo>
                    <a:pt x="219" y="249"/>
                  </a:lnTo>
                  <a:lnTo>
                    <a:pt x="219" y="250"/>
                  </a:lnTo>
                  <a:lnTo>
                    <a:pt x="218" y="253"/>
                  </a:lnTo>
                  <a:lnTo>
                    <a:pt x="218" y="254"/>
                  </a:lnTo>
                  <a:lnTo>
                    <a:pt x="216" y="254"/>
                  </a:lnTo>
                  <a:lnTo>
                    <a:pt x="216" y="256"/>
                  </a:lnTo>
                  <a:lnTo>
                    <a:pt x="215" y="256"/>
                  </a:lnTo>
                  <a:lnTo>
                    <a:pt x="212" y="256"/>
                  </a:lnTo>
                  <a:lnTo>
                    <a:pt x="208" y="256"/>
                  </a:lnTo>
                  <a:lnTo>
                    <a:pt x="207" y="256"/>
                  </a:lnTo>
                  <a:lnTo>
                    <a:pt x="206" y="256"/>
                  </a:lnTo>
                  <a:lnTo>
                    <a:pt x="206" y="256"/>
                  </a:lnTo>
                  <a:lnTo>
                    <a:pt x="205" y="256"/>
                  </a:lnTo>
                  <a:lnTo>
                    <a:pt x="203" y="256"/>
                  </a:lnTo>
                  <a:lnTo>
                    <a:pt x="202" y="257"/>
                  </a:lnTo>
                  <a:lnTo>
                    <a:pt x="202" y="258"/>
                  </a:lnTo>
                  <a:lnTo>
                    <a:pt x="201" y="258"/>
                  </a:lnTo>
                  <a:lnTo>
                    <a:pt x="199" y="260"/>
                  </a:lnTo>
                  <a:lnTo>
                    <a:pt x="199" y="261"/>
                  </a:lnTo>
                  <a:lnTo>
                    <a:pt x="201" y="264"/>
                  </a:lnTo>
                  <a:lnTo>
                    <a:pt x="202" y="265"/>
                  </a:lnTo>
                  <a:lnTo>
                    <a:pt x="202" y="266"/>
                  </a:lnTo>
                  <a:lnTo>
                    <a:pt x="202" y="268"/>
                  </a:lnTo>
                  <a:lnTo>
                    <a:pt x="199" y="270"/>
                  </a:lnTo>
                  <a:lnTo>
                    <a:pt x="201" y="271"/>
                  </a:lnTo>
                  <a:lnTo>
                    <a:pt x="201" y="273"/>
                  </a:lnTo>
                  <a:lnTo>
                    <a:pt x="199" y="274"/>
                  </a:lnTo>
                  <a:lnTo>
                    <a:pt x="199" y="277"/>
                  </a:lnTo>
                  <a:lnTo>
                    <a:pt x="199" y="279"/>
                  </a:lnTo>
                  <a:lnTo>
                    <a:pt x="202" y="282"/>
                  </a:lnTo>
                  <a:lnTo>
                    <a:pt x="205" y="283"/>
                  </a:lnTo>
                  <a:lnTo>
                    <a:pt x="205" y="285"/>
                  </a:lnTo>
                  <a:lnTo>
                    <a:pt x="206" y="286"/>
                  </a:lnTo>
                  <a:lnTo>
                    <a:pt x="205" y="287"/>
                  </a:lnTo>
                  <a:lnTo>
                    <a:pt x="205" y="290"/>
                  </a:lnTo>
                  <a:lnTo>
                    <a:pt x="203" y="291"/>
                  </a:lnTo>
                  <a:lnTo>
                    <a:pt x="202" y="291"/>
                  </a:lnTo>
                  <a:lnTo>
                    <a:pt x="201" y="293"/>
                  </a:lnTo>
                  <a:lnTo>
                    <a:pt x="199" y="295"/>
                  </a:lnTo>
                  <a:lnTo>
                    <a:pt x="199" y="296"/>
                  </a:lnTo>
                  <a:lnTo>
                    <a:pt x="198" y="298"/>
                  </a:lnTo>
                  <a:lnTo>
                    <a:pt x="195" y="298"/>
                  </a:lnTo>
                  <a:lnTo>
                    <a:pt x="194" y="298"/>
                  </a:lnTo>
                  <a:lnTo>
                    <a:pt x="193" y="298"/>
                  </a:lnTo>
                  <a:lnTo>
                    <a:pt x="191" y="296"/>
                  </a:lnTo>
                  <a:lnTo>
                    <a:pt x="190" y="295"/>
                  </a:lnTo>
                  <a:lnTo>
                    <a:pt x="190" y="294"/>
                  </a:lnTo>
                  <a:lnTo>
                    <a:pt x="189" y="294"/>
                  </a:lnTo>
                  <a:lnTo>
                    <a:pt x="187" y="295"/>
                  </a:lnTo>
                  <a:lnTo>
                    <a:pt x="181" y="298"/>
                  </a:lnTo>
                  <a:lnTo>
                    <a:pt x="179" y="299"/>
                  </a:lnTo>
                  <a:lnTo>
                    <a:pt x="178" y="299"/>
                  </a:lnTo>
                  <a:lnTo>
                    <a:pt x="177" y="299"/>
                  </a:lnTo>
                  <a:lnTo>
                    <a:pt x="176" y="298"/>
                  </a:lnTo>
                  <a:lnTo>
                    <a:pt x="173" y="296"/>
                  </a:lnTo>
                  <a:lnTo>
                    <a:pt x="172" y="296"/>
                  </a:lnTo>
                  <a:lnTo>
                    <a:pt x="169" y="298"/>
                  </a:lnTo>
                  <a:lnTo>
                    <a:pt x="166" y="298"/>
                  </a:lnTo>
                  <a:lnTo>
                    <a:pt x="165" y="298"/>
                  </a:lnTo>
                  <a:lnTo>
                    <a:pt x="160" y="302"/>
                  </a:lnTo>
                  <a:lnTo>
                    <a:pt x="158" y="302"/>
                  </a:lnTo>
                  <a:lnTo>
                    <a:pt x="158" y="303"/>
                  </a:lnTo>
                  <a:lnTo>
                    <a:pt x="157" y="304"/>
                  </a:lnTo>
                  <a:lnTo>
                    <a:pt x="156" y="304"/>
                  </a:lnTo>
                  <a:lnTo>
                    <a:pt x="156" y="303"/>
                  </a:lnTo>
                  <a:lnTo>
                    <a:pt x="152" y="303"/>
                  </a:lnTo>
                  <a:lnTo>
                    <a:pt x="149" y="303"/>
                  </a:lnTo>
                  <a:lnTo>
                    <a:pt x="148" y="303"/>
                  </a:lnTo>
                  <a:lnTo>
                    <a:pt x="147" y="303"/>
                  </a:lnTo>
                  <a:lnTo>
                    <a:pt x="147" y="304"/>
                  </a:lnTo>
                  <a:lnTo>
                    <a:pt x="145" y="304"/>
                  </a:lnTo>
                  <a:lnTo>
                    <a:pt x="145" y="303"/>
                  </a:lnTo>
                  <a:lnTo>
                    <a:pt x="144" y="303"/>
                  </a:lnTo>
                  <a:lnTo>
                    <a:pt x="144" y="304"/>
                  </a:lnTo>
                  <a:lnTo>
                    <a:pt x="144" y="306"/>
                  </a:lnTo>
                  <a:lnTo>
                    <a:pt x="141" y="304"/>
                  </a:lnTo>
                  <a:lnTo>
                    <a:pt x="140" y="304"/>
                  </a:lnTo>
                  <a:lnTo>
                    <a:pt x="140" y="306"/>
                  </a:lnTo>
                  <a:lnTo>
                    <a:pt x="136" y="311"/>
                  </a:lnTo>
                  <a:lnTo>
                    <a:pt x="136" y="312"/>
                  </a:lnTo>
                  <a:lnTo>
                    <a:pt x="136" y="315"/>
                  </a:lnTo>
                  <a:lnTo>
                    <a:pt x="133" y="315"/>
                  </a:lnTo>
                  <a:lnTo>
                    <a:pt x="132" y="314"/>
                  </a:lnTo>
                  <a:lnTo>
                    <a:pt x="132" y="312"/>
                  </a:lnTo>
                  <a:lnTo>
                    <a:pt x="131" y="311"/>
                  </a:lnTo>
                  <a:lnTo>
                    <a:pt x="128" y="310"/>
                  </a:lnTo>
                  <a:lnTo>
                    <a:pt x="127" y="307"/>
                  </a:lnTo>
                  <a:lnTo>
                    <a:pt x="126" y="307"/>
                  </a:lnTo>
                  <a:lnTo>
                    <a:pt x="124" y="308"/>
                  </a:lnTo>
                  <a:lnTo>
                    <a:pt x="123" y="310"/>
                  </a:lnTo>
                  <a:lnTo>
                    <a:pt x="123" y="311"/>
                  </a:lnTo>
                  <a:lnTo>
                    <a:pt x="120" y="311"/>
                  </a:lnTo>
                  <a:lnTo>
                    <a:pt x="119" y="312"/>
                  </a:lnTo>
                  <a:lnTo>
                    <a:pt x="115" y="314"/>
                  </a:lnTo>
                  <a:lnTo>
                    <a:pt x="110" y="315"/>
                  </a:lnTo>
                  <a:lnTo>
                    <a:pt x="108" y="316"/>
                  </a:lnTo>
                  <a:lnTo>
                    <a:pt x="107" y="318"/>
                  </a:lnTo>
                  <a:lnTo>
                    <a:pt x="107" y="319"/>
                  </a:lnTo>
                  <a:lnTo>
                    <a:pt x="106" y="322"/>
                  </a:lnTo>
                  <a:lnTo>
                    <a:pt x="106" y="323"/>
                  </a:lnTo>
                  <a:lnTo>
                    <a:pt x="106" y="325"/>
                  </a:lnTo>
                  <a:lnTo>
                    <a:pt x="107" y="327"/>
                  </a:lnTo>
                  <a:lnTo>
                    <a:pt x="106" y="328"/>
                  </a:lnTo>
                  <a:lnTo>
                    <a:pt x="106" y="329"/>
                  </a:lnTo>
                  <a:lnTo>
                    <a:pt x="104" y="331"/>
                  </a:lnTo>
                  <a:lnTo>
                    <a:pt x="104" y="332"/>
                  </a:lnTo>
                  <a:lnTo>
                    <a:pt x="103" y="332"/>
                  </a:lnTo>
                  <a:lnTo>
                    <a:pt x="102" y="333"/>
                  </a:lnTo>
                  <a:lnTo>
                    <a:pt x="102" y="332"/>
                  </a:lnTo>
                  <a:lnTo>
                    <a:pt x="101" y="331"/>
                  </a:lnTo>
                  <a:lnTo>
                    <a:pt x="99" y="331"/>
                  </a:lnTo>
                  <a:lnTo>
                    <a:pt x="99" y="332"/>
                  </a:lnTo>
                  <a:lnTo>
                    <a:pt x="98" y="332"/>
                  </a:lnTo>
                  <a:lnTo>
                    <a:pt x="97" y="332"/>
                  </a:lnTo>
                  <a:lnTo>
                    <a:pt x="95" y="331"/>
                  </a:lnTo>
                  <a:lnTo>
                    <a:pt x="95" y="329"/>
                  </a:lnTo>
                  <a:lnTo>
                    <a:pt x="95" y="328"/>
                  </a:lnTo>
                  <a:lnTo>
                    <a:pt x="97" y="327"/>
                  </a:lnTo>
                  <a:lnTo>
                    <a:pt x="98" y="325"/>
                  </a:lnTo>
                  <a:lnTo>
                    <a:pt x="98" y="324"/>
                  </a:lnTo>
                  <a:lnTo>
                    <a:pt x="97" y="323"/>
                  </a:lnTo>
                  <a:lnTo>
                    <a:pt x="97" y="322"/>
                  </a:lnTo>
                  <a:lnTo>
                    <a:pt x="95" y="318"/>
                  </a:lnTo>
                  <a:lnTo>
                    <a:pt x="95" y="316"/>
                  </a:lnTo>
                  <a:lnTo>
                    <a:pt x="95" y="314"/>
                  </a:lnTo>
                  <a:lnTo>
                    <a:pt x="95" y="312"/>
                  </a:lnTo>
                  <a:lnTo>
                    <a:pt x="94" y="311"/>
                  </a:lnTo>
                  <a:lnTo>
                    <a:pt x="93" y="306"/>
                  </a:lnTo>
                  <a:lnTo>
                    <a:pt x="93" y="304"/>
                  </a:lnTo>
                  <a:lnTo>
                    <a:pt x="91" y="304"/>
                  </a:lnTo>
                  <a:lnTo>
                    <a:pt x="90" y="303"/>
                  </a:lnTo>
                  <a:lnTo>
                    <a:pt x="83" y="298"/>
                  </a:lnTo>
                  <a:lnTo>
                    <a:pt x="82" y="298"/>
                  </a:lnTo>
                  <a:lnTo>
                    <a:pt x="78" y="298"/>
                  </a:lnTo>
                  <a:lnTo>
                    <a:pt x="78" y="296"/>
                  </a:lnTo>
                  <a:lnTo>
                    <a:pt x="77" y="295"/>
                  </a:lnTo>
                  <a:lnTo>
                    <a:pt x="77" y="294"/>
                  </a:lnTo>
                  <a:lnTo>
                    <a:pt x="77" y="293"/>
                  </a:lnTo>
                  <a:lnTo>
                    <a:pt x="75" y="293"/>
                  </a:lnTo>
                  <a:lnTo>
                    <a:pt x="75" y="291"/>
                  </a:lnTo>
                  <a:lnTo>
                    <a:pt x="75" y="290"/>
                  </a:lnTo>
                  <a:lnTo>
                    <a:pt x="75" y="289"/>
                  </a:lnTo>
                  <a:lnTo>
                    <a:pt x="74" y="287"/>
                  </a:lnTo>
                  <a:lnTo>
                    <a:pt x="73" y="285"/>
                  </a:lnTo>
                  <a:lnTo>
                    <a:pt x="72" y="283"/>
                  </a:lnTo>
                  <a:lnTo>
                    <a:pt x="69" y="282"/>
                  </a:lnTo>
                  <a:lnTo>
                    <a:pt x="68" y="281"/>
                  </a:lnTo>
                  <a:lnTo>
                    <a:pt x="69" y="279"/>
                  </a:lnTo>
                  <a:lnTo>
                    <a:pt x="69" y="278"/>
                  </a:lnTo>
                  <a:lnTo>
                    <a:pt x="69" y="277"/>
                  </a:lnTo>
                  <a:lnTo>
                    <a:pt x="69" y="275"/>
                  </a:lnTo>
                  <a:lnTo>
                    <a:pt x="69" y="274"/>
                  </a:lnTo>
                  <a:lnTo>
                    <a:pt x="70" y="273"/>
                  </a:lnTo>
                  <a:lnTo>
                    <a:pt x="70" y="271"/>
                  </a:lnTo>
                  <a:lnTo>
                    <a:pt x="66" y="269"/>
                  </a:lnTo>
                  <a:lnTo>
                    <a:pt x="66" y="268"/>
                  </a:lnTo>
                  <a:lnTo>
                    <a:pt x="66" y="265"/>
                  </a:lnTo>
                  <a:lnTo>
                    <a:pt x="68" y="264"/>
                  </a:lnTo>
                  <a:lnTo>
                    <a:pt x="69" y="264"/>
                  </a:lnTo>
                  <a:lnTo>
                    <a:pt x="70" y="264"/>
                  </a:lnTo>
                  <a:lnTo>
                    <a:pt x="73" y="265"/>
                  </a:lnTo>
                  <a:lnTo>
                    <a:pt x="74" y="265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1"/>
                  </a:lnTo>
                  <a:lnTo>
                    <a:pt x="79" y="260"/>
                  </a:lnTo>
                  <a:lnTo>
                    <a:pt x="85" y="258"/>
                  </a:lnTo>
                  <a:lnTo>
                    <a:pt x="85" y="256"/>
                  </a:lnTo>
                  <a:lnTo>
                    <a:pt x="85" y="256"/>
                  </a:lnTo>
                  <a:lnTo>
                    <a:pt x="83" y="254"/>
                  </a:lnTo>
                  <a:lnTo>
                    <a:pt x="81" y="252"/>
                  </a:lnTo>
                  <a:lnTo>
                    <a:pt x="77" y="250"/>
                  </a:lnTo>
                  <a:lnTo>
                    <a:pt x="75" y="249"/>
                  </a:lnTo>
                  <a:lnTo>
                    <a:pt x="73" y="249"/>
                  </a:lnTo>
                  <a:lnTo>
                    <a:pt x="72" y="249"/>
                  </a:lnTo>
                  <a:lnTo>
                    <a:pt x="72" y="248"/>
                  </a:lnTo>
                  <a:lnTo>
                    <a:pt x="68" y="245"/>
                  </a:lnTo>
                  <a:lnTo>
                    <a:pt x="65" y="242"/>
                  </a:lnTo>
                  <a:lnTo>
                    <a:pt x="62" y="240"/>
                  </a:lnTo>
                  <a:lnTo>
                    <a:pt x="61" y="240"/>
                  </a:lnTo>
                  <a:lnTo>
                    <a:pt x="61" y="239"/>
                  </a:lnTo>
                  <a:lnTo>
                    <a:pt x="61" y="237"/>
                  </a:lnTo>
                  <a:lnTo>
                    <a:pt x="60" y="237"/>
                  </a:lnTo>
                  <a:lnTo>
                    <a:pt x="58" y="239"/>
                  </a:lnTo>
                  <a:lnTo>
                    <a:pt x="58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3" y="239"/>
                  </a:lnTo>
                  <a:lnTo>
                    <a:pt x="52" y="239"/>
                  </a:lnTo>
                  <a:lnTo>
                    <a:pt x="50" y="236"/>
                  </a:lnTo>
                  <a:lnTo>
                    <a:pt x="49" y="233"/>
                  </a:lnTo>
                  <a:lnTo>
                    <a:pt x="48" y="233"/>
                  </a:lnTo>
                  <a:lnTo>
                    <a:pt x="48" y="235"/>
                  </a:lnTo>
                  <a:lnTo>
                    <a:pt x="47" y="235"/>
                  </a:lnTo>
                  <a:lnTo>
                    <a:pt x="44" y="233"/>
                  </a:lnTo>
                  <a:lnTo>
                    <a:pt x="43" y="233"/>
                  </a:lnTo>
                  <a:lnTo>
                    <a:pt x="41" y="232"/>
                  </a:lnTo>
                  <a:lnTo>
                    <a:pt x="40" y="229"/>
                  </a:lnTo>
                  <a:lnTo>
                    <a:pt x="37" y="228"/>
                  </a:lnTo>
                  <a:lnTo>
                    <a:pt x="37" y="227"/>
                  </a:lnTo>
                  <a:lnTo>
                    <a:pt x="36" y="224"/>
                  </a:lnTo>
                  <a:lnTo>
                    <a:pt x="35" y="224"/>
                  </a:lnTo>
                  <a:lnTo>
                    <a:pt x="32" y="221"/>
                  </a:lnTo>
                  <a:lnTo>
                    <a:pt x="29" y="217"/>
                  </a:lnTo>
                  <a:lnTo>
                    <a:pt x="29" y="216"/>
                  </a:lnTo>
                  <a:lnTo>
                    <a:pt x="22" y="214"/>
                  </a:lnTo>
                  <a:lnTo>
                    <a:pt x="20" y="212"/>
                  </a:lnTo>
                  <a:lnTo>
                    <a:pt x="19" y="210"/>
                  </a:lnTo>
                  <a:lnTo>
                    <a:pt x="19" y="207"/>
                  </a:lnTo>
                  <a:lnTo>
                    <a:pt x="20" y="206"/>
                  </a:lnTo>
                  <a:lnTo>
                    <a:pt x="22" y="206"/>
                  </a:lnTo>
                  <a:lnTo>
                    <a:pt x="23" y="204"/>
                  </a:lnTo>
                  <a:lnTo>
                    <a:pt x="23" y="203"/>
                  </a:lnTo>
                  <a:lnTo>
                    <a:pt x="24" y="202"/>
                  </a:lnTo>
                  <a:lnTo>
                    <a:pt x="24" y="200"/>
                  </a:lnTo>
                  <a:lnTo>
                    <a:pt x="25" y="202"/>
                  </a:lnTo>
                  <a:lnTo>
                    <a:pt x="27" y="202"/>
                  </a:lnTo>
                  <a:lnTo>
                    <a:pt x="27" y="200"/>
                  </a:lnTo>
                  <a:lnTo>
                    <a:pt x="28" y="200"/>
                  </a:lnTo>
                  <a:lnTo>
                    <a:pt x="29" y="199"/>
                  </a:lnTo>
                  <a:lnTo>
                    <a:pt x="29" y="200"/>
                  </a:lnTo>
                  <a:lnTo>
                    <a:pt x="29" y="202"/>
                  </a:lnTo>
                  <a:lnTo>
                    <a:pt x="31" y="203"/>
                  </a:lnTo>
                  <a:lnTo>
                    <a:pt x="31" y="204"/>
                  </a:lnTo>
                  <a:lnTo>
                    <a:pt x="32" y="206"/>
                  </a:lnTo>
                  <a:lnTo>
                    <a:pt x="32" y="204"/>
                  </a:lnTo>
                  <a:lnTo>
                    <a:pt x="33" y="203"/>
                  </a:lnTo>
                  <a:lnTo>
                    <a:pt x="36" y="203"/>
                  </a:lnTo>
                  <a:lnTo>
                    <a:pt x="36" y="202"/>
                  </a:lnTo>
                  <a:lnTo>
                    <a:pt x="35" y="200"/>
                  </a:lnTo>
                  <a:lnTo>
                    <a:pt x="36" y="199"/>
                  </a:lnTo>
                  <a:lnTo>
                    <a:pt x="36" y="198"/>
                  </a:lnTo>
                  <a:lnTo>
                    <a:pt x="37" y="196"/>
                  </a:lnTo>
                  <a:lnTo>
                    <a:pt x="37" y="194"/>
                  </a:lnTo>
                  <a:lnTo>
                    <a:pt x="36" y="191"/>
                  </a:lnTo>
                  <a:lnTo>
                    <a:pt x="35" y="188"/>
                  </a:lnTo>
                  <a:lnTo>
                    <a:pt x="29" y="182"/>
                  </a:lnTo>
                  <a:lnTo>
                    <a:pt x="27" y="177"/>
                  </a:lnTo>
                  <a:lnTo>
                    <a:pt x="25" y="175"/>
                  </a:lnTo>
                  <a:lnTo>
                    <a:pt x="23" y="174"/>
                  </a:lnTo>
                  <a:lnTo>
                    <a:pt x="23" y="173"/>
                  </a:lnTo>
                  <a:lnTo>
                    <a:pt x="23" y="171"/>
                  </a:lnTo>
                  <a:lnTo>
                    <a:pt x="23" y="170"/>
                  </a:lnTo>
                  <a:lnTo>
                    <a:pt x="24" y="169"/>
                  </a:lnTo>
                  <a:lnTo>
                    <a:pt x="25" y="169"/>
                  </a:lnTo>
                  <a:lnTo>
                    <a:pt x="27" y="169"/>
                  </a:lnTo>
                  <a:lnTo>
                    <a:pt x="28" y="170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31" y="171"/>
                  </a:lnTo>
                  <a:lnTo>
                    <a:pt x="33" y="171"/>
                  </a:lnTo>
                  <a:lnTo>
                    <a:pt x="37" y="171"/>
                  </a:lnTo>
                  <a:lnTo>
                    <a:pt x="39" y="171"/>
                  </a:lnTo>
                  <a:lnTo>
                    <a:pt x="40" y="171"/>
                  </a:lnTo>
                  <a:lnTo>
                    <a:pt x="43" y="169"/>
                  </a:lnTo>
                  <a:lnTo>
                    <a:pt x="43" y="167"/>
                  </a:lnTo>
                  <a:lnTo>
                    <a:pt x="44" y="166"/>
                  </a:lnTo>
                  <a:lnTo>
                    <a:pt x="43" y="165"/>
                  </a:lnTo>
                  <a:lnTo>
                    <a:pt x="41" y="165"/>
                  </a:lnTo>
                  <a:lnTo>
                    <a:pt x="41" y="166"/>
                  </a:lnTo>
                  <a:lnTo>
                    <a:pt x="41" y="165"/>
                  </a:lnTo>
                  <a:lnTo>
                    <a:pt x="40" y="163"/>
                  </a:lnTo>
                  <a:lnTo>
                    <a:pt x="37" y="162"/>
                  </a:lnTo>
                  <a:lnTo>
                    <a:pt x="36" y="161"/>
                  </a:lnTo>
                  <a:lnTo>
                    <a:pt x="36" y="161"/>
                  </a:lnTo>
                  <a:lnTo>
                    <a:pt x="35" y="161"/>
                  </a:lnTo>
                  <a:lnTo>
                    <a:pt x="35" y="160"/>
                  </a:lnTo>
                  <a:lnTo>
                    <a:pt x="35" y="158"/>
                  </a:lnTo>
                  <a:lnTo>
                    <a:pt x="33" y="160"/>
                  </a:lnTo>
                  <a:lnTo>
                    <a:pt x="32" y="158"/>
                  </a:lnTo>
                  <a:lnTo>
                    <a:pt x="29" y="157"/>
                  </a:lnTo>
                  <a:lnTo>
                    <a:pt x="29" y="156"/>
                  </a:lnTo>
                  <a:lnTo>
                    <a:pt x="29" y="154"/>
                  </a:lnTo>
                  <a:lnTo>
                    <a:pt x="29" y="153"/>
                  </a:lnTo>
                  <a:lnTo>
                    <a:pt x="29" y="152"/>
                  </a:lnTo>
                  <a:lnTo>
                    <a:pt x="28" y="150"/>
                  </a:lnTo>
                  <a:lnTo>
                    <a:pt x="27" y="149"/>
                  </a:lnTo>
                  <a:lnTo>
                    <a:pt x="24" y="149"/>
                  </a:lnTo>
                  <a:lnTo>
                    <a:pt x="23" y="149"/>
                  </a:lnTo>
                  <a:lnTo>
                    <a:pt x="22" y="149"/>
                  </a:lnTo>
                  <a:lnTo>
                    <a:pt x="19" y="148"/>
                  </a:lnTo>
                  <a:lnTo>
                    <a:pt x="18" y="148"/>
                  </a:lnTo>
                  <a:lnTo>
                    <a:pt x="18" y="146"/>
                  </a:lnTo>
                  <a:lnTo>
                    <a:pt x="16" y="144"/>
                  </a:lnTo>
                  <a:lnTo>
                    <a:pt x="15" y="141"/>
                  </a:lnTo>
                  <a:lnTo>
                    <a:pt x="15" y="140"/>
                  </a:lnTo>
                  <a:lnTo>
                    <a:pt x="16" y="138"/>
                  </a:lnTo>
                  <a:lnTo>
                    <a:pt x="16" y="137"/>
                  </a:lnTo>
                  <a:lnTo>
                    <a:pt x="18" y="136"/>
                  </a:lnTo>
                  <a:lnTo>
                    <a:pt x="18" y="134"/>
                  </a:lnTo>
                  <a:lnTo>
                    <a:pt x="16" y="131"/>
                  </a:lnTo>
                  <a:lnTo>
                    <a:pt x="16" y="129"/>
                  </a:lnTo>
                  <a:lnTo>
                    <a:pt x="19" y="129"/>
                  </a:lnTo>
                  <a:lnTo>
                    <a:pt x="20" y="128"/>
                  </a:lnTo>
                  <a:lnTo>
                    <a:pt x="20" y="127"/>
                  </a:lnTo>
                  <a:lnTo>
                    <a:pt x="20" y="125"/>
                  </a:lnTo>
                  <a:lnTo>
                    <a:pt x="22" y="125"/>
                  </a:lnTo>
                  <a:lnTo>
                    <a:pt x="24" y="120"/>
                  </a:lnTo>
                  <a:lnTo>
                    <a:pt x="24" y="117"/>
                  </a:lnTo>
                  <a:lnTo>
                    <a:pt x="25" y="117"/>
                  </a:lnTo>
                  <a:lnTo>
                    <a:pt x="25" y="116"/>
                  </a:lnTo>
                  <a:lnTo>
                    <a:pt x="27" y="115"/>
                  </a:lnTo>
                  <a:lnTo>
                    <a:pt x="28" y="115"/>
                  </a:lnTo>
                  <a:lnTo>
                    <a:pt x="28" y="113"/>
                  </a:lnTo>
                  <a:lnTo>
                    <a:pt x="29" y="103"/>
                  </a:lnTo>
                  <a:lnTo>
                    <a:pt x="29" y="102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29" y="99"/>
                  </a:lnTo>
                  <a:lnTo>
                    <a:pt x="29" y="100"/>
                  </a:lnTo>
                  <a:lnTo>
                    <a:pt x="28" y="99"/>
                  </a:lnTo>
                  <a:lnTo>
                    <a:pt x="27" y="99"/>
                  </a:lnTo>
                  <a:lnTo>
                    <a:pt x="25" y="99"/>
                  </a:lnTo>
                  <a:lnTo>
                    <a:pt x="23" y="98"/>
                  </a:lnTo>
                  <a:lnTo>
                    <a:pt x="23" y="99"/>
                  </a:lnTo>
                  <a:lnTo>
                    <a:pt x="22" y="99"/>
                  </a:lnTo>
                  <a:lnTo>
                    <a:pt x="20" y="99"/>
                  </a:lnTo>
                  <a:lnTo>
                    <a:pt x="20" y="98"/>
                  </a:lnTo>
                  <a:lnTo>
                    <a:pt x="19" y="98"/>
                  </a:lnTo>
                  <a:lnTo>
                    <a:pt x="14" y="102"/>
                  </a:lnTo>
                  <a:lnTo>
                    <a:pt x="12" y="102"/>
                  </a:lnTo>
                  <a:lnTo>
                    <a:pt x="10" y="103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1" y="98"/>
                  </a:lnTo>
                  <a:lnTo>
                    <a:pt x="12" y="99"/>
                  </a:lnTo>
                  <a:lnTo>
                    <a:pt x="14" y="99"/>
                  </a:lnTo>
                  <a:lnTo>
                    <a:pt x="14" y="98"/>
                  </a:lnTo>
                  <a:lnTo>
                    <a:pt x="15" y="98"/>
                  </a:lnTo>
                  <a:lnTo>
                    <a:pt x="16" y="98"/>
                  </a:lnTo>
                  <a:lnTo>
                    <a:pt x="16" y="96"/>
                  </a:lnTo>
                  <a:lnTo>
                    <a:pt x="16" y="95"/>
                  </a:lnTo>
                  <a:lnTo>
                    <a:pt x="15" y="95"/>
                  </a:lnTo>
                  <a:lnTo>
                    <a:pt x="14" y="95"/>
                  </a:lnTo>
                  <a:lnTo>
                    <a:pt x="14" y="94"/>
                  </a:lnTo>
                  <a:lnTo>
                    <a:pt x="14" y="92"/>
                  </a:lnTo>
                  <a:lnTo>
                    <a:pt x="15" y="91"/>
                  </a:lnTo>
                  <a:lnTo>
                    <a:pt x="15" y="90"/>
                  </a:lnTo>
                  <a:lnTo>
                    <a:pt x="14" y="87"/>
                  </a:lnTo>
                  <a:lnTo>
                    <a:pt x="14" y="86"/>
                  </a:lnTo>
                  <a:lnTo>
                    <a:pt x="14" y="84"/>
                  </a:lnTo>
                  <a:lnTo>
                    <a:pt x="12" y="83"/>
                  </a:lnTo>
                  <a:lnTo>
                    <a:pt x="12" y="82"/>
                  </a:lnTo>
                  <a:lnTo>
                    <a:pt x="12" y="80"/>
                  </a:lnTo>
                  <a:lnTo>
                    <a:pt x="16" y="80"/>
                  </a:lnTo>
                  <a:lnTo>
                    <a:pt x="18" y="80"/>
                  </a:lnTo>
                  <a:lnTo>
                    <a:pt x="18" y="79"/>
                  </a:lnTo>
                  <a:lnTo>
                    <a:pt x="16" y="78"/>
                  </a:lnTo>
                  <a:lnTo>
                    <a:pt x="16" y="77"/>
                  </a:lnTo>
                  <a:lnTo>
                    <a:pt x="18" y="77"/>
                  </a:lnTo>
                  <a:lnTo>
                    <a:pt x="19" y="78"/>
                  </a:lnTo>
                  <a:lnTo>
                    <a:pt x="20" y="79"/>
                  </a:lnTo>
                  <a:lnTo>
                    <a:pt x="22" y="79"/>
                  </a:lnTo>
                  <a:lnTo>
                    <a:pt x="23" y="79"/>
                  </a:lnTo>
                  <a:lnTo>
                    <a:pt x="24" y="79"/>
                  </a:lnTo>
                  <a:lnTo>
                    <a:pt x="25" y="79"/>
                  </a:lnTo>
                  <a:lnTo>
                    <a:pt x="25" y="78"/>
                  </a:lnTo>
                  <a:lnTo>
                    <a:pt x="27" y="79"/>
                  </a:lnTo>
                  <a:lnTo>
                    <a:pt x="31" y="79"/>
                  </a:lnTo>
                  <a:lnTo>
                    <a:pt x="31" y="78"/>
                  </a:lnTo>
                  <a:lnTo>
                    <a:pt x="31" y="77"/>
                  </a:lnTo>
                  <a:lnTo>
                    <a:pt x="31" y="74"/>
                  </a:lnTo>
                  <a:lnTo>
                    <a:pt x="29" y="74"/>
                  </a:lnTo>
                  <a:lnTo>
                    <a:pt x="25" y="74"/>
                  </a:lnTo>
                  <a:lnTo>
                    <a:pt x="24" y="73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5" y="69"/>
                  </a:lnTo>
                  <a:lnTo>
                    <a:pt x="15" y="66"/>
                  </a:lnTo>
                  <a:lnTo>
                    <a:pt x="14" y="66"/>
                  </a:lnTo>
                  <a:lnTo>
                    <a:pt x="12" y="66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2"/>
                  </a:lnTo>
                  <a:lnTo>
                    <a:pt x="8" y="61"/>
                  </a:lnTo>
                  <a:lnTo>
                    <a:pt x="11" y="61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10" y="53"/>
                  </a:lnTo>
                  <a:lnTo>
                    <a:pt x="14" y="54"/>
                  </a:lnTo>
                  <a:lnTo>
                    <a:pt x="15" y="52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50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0" y="48"/>
                  </a:lnTo>
                  <a:lnTo>
                    <a:pt x="8" y="49"/>
                  </a:lnTo>
                  <a:lnTo>
                    <a:pt x="7" y="49"/>
                  </a:lnTo>
                  <a:lnTo>
                    <a:pt x="7" y="50"/>
                  </a:lnTo>
                  <a:lnTo>
                    <a:pt x="6" y="50"/>
                  </a:lnTo>
                  <a:lnTo>
                    <a:pt x="6" y="49"/>
                  </a:lnTo>
                  <a:lnTo>
                    <a:pt x="4" y="48"/>
                  </a:lnTo>
                  <a:lnTo>
                    <a:pt x="3" y="48"/>
                  </a:lnTo>
                  <a:lnTo>
                    <a:pt x="4" y="46"/>
                  </a:lnTo>
                  <a:lnTo>
                    <a:pt x="4" y="45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3" y="25"/>
                  </a:lnTo>
                  <a:lnTo>
                    <a:pt x="3" y="24"/>
                  </a:lnTo>
                  <a:lnTo>
                    <a:pt x="4" y="24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2" y="21"/>
                  </a:lnTo>
                  <a:lnTo>
                    <a:pt x="3" y="20"/>
                  </a:lnTo>
                  <a:lnTo>
                    <a:pt x="4" y="20"/>
                  </a:lnTo>
                  <a:lnTo>
                    <a:pt x="3" y="19"/>
                  </a:lnTo>
                  <a:lnTo>
                    <a:pt x="7" y="19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10" y="16"/>
                  </a:lnTo>
                  <a:lnTo>
                    <a:pt x="11" y="16"/>
                  </a:lnTo>
                  <a:lnTo>
                    <a:pt x="12" y="16"/>
                  </a:lnTo>
                  <a:lnTo>
                    <a:pt x="12" y="13"/>
                  </a:lnTo>
                  <a:lnTo>
                    <a:pt x="12" y="12"/>
                  </a:lnTo>
                  <a:lnTo>
                    <a:pt x="14" y="11"/>
                  </a:lnTo>
                  <a:lnTo>
                    <a:pt x="15" y="12"/>
                  </a:lnTo>
                  <a:lnTo>
                    <a:pt x="16" y="13"/>
                  </a:lnTo>
                  <a:lnTo>
                    <a:pt x="18" y="15"/>
                  </a:lnTo>
                  <a:lnTo>
                    <a:pt x="23" y="15"/>
                  </a:lnTo>
                  <a:lnTo>
                    <a:pt x="24" y="15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7" y="11"/>
                  </a:lnTo>
                  <a:lnTo>
                    <a:pt x="28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1" y="9"/>
                  </a:lnTo>
                  <a:lnTo>
                    <a:pt x="31" y="8"/>
                  </a:lnTo>
                  <a:lnTo>
                    <a:pt x="32" y="8"/>
                  </a:lnTo>
                  <a:lnTo>
                    <a:pt x="33" y="7"/>
                  </a:lnTo>
                  <a:lnTo>
                    <a:pt x="35" y="5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7" y="1"/>
                  </a:lnTo>
                  <a:lnTo>
                    <a:pt x="39" y="1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5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1"/>
                  </a:lnTo>
                  <a:lnTo>
                    <a:pt x="52" y="3"/>
                  </a:lnTo>
                  <a:lnTo>
                    <a:pt x="53" y="3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0"/>
                  </a:lnTo>
                  <a:lnTo>
                    <a:pt x="64" y="1"/>
                  </a:lnTo>
                  <a:lnTo>
                    <a:pt x="66" y="3"/>
                  </a:lnTo>
                  <a:lnTo>
                    <a:pt x="68" y="1"/>
                  </a:lnTo>
                  <a:lnTo>
                    <a:pt x="69" y="1"/>
                  </a:lnTo>
                  <a:lnTo>
                    <a:pt x="70" y="1"/>
                  </a:lnTo>
                  <a:lnTo>
                    <a:pt x="72" y="1"/>
                  </a:lnTo>
                  <a:lnTo>
                    <a:pt x="72" y="3"/>
                  </a:lnTo>
                  <a:lnTo>
                    <a:pt x="73" y="3"/>
                  </a:lnTo>
                  <a:lnTo>
                    <a:pt x="74" y="1"/>
                  </a:lnTo>
                  <a:lnTo>
                    <a:pt x="75" y="3"/>
                  </a:lnTo>
                  <a:lnTo>
                    <a:pt x="78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7" name="Freeform 131">
              <a:extLst>
                <a:ext uri="{FF2B5EF4-FFF2-40B4-BE49-F238E27FC236}">
                  <a16:creationId xmlns:a16="http://schemas.microsoft.com/office/drawing/2014/main" id="{CEBB7F39-FB92-2784-A751-84F764D8CF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230" y="1970132"/>
              <a:ext cx="1313978" cy="554818"/>
            </a:xfrm>
            <a:custGeom>
              <a:avLst/>
              <a:gdLst>
                <a:gd name="T0" fmla="*/ 108 w 1061"/>
                <a:gd name="T1" fmla="*/ 120 h 448"/>
                <a:gd name="T2" fmla="*/ 107 w 1061"/>
                <a:gd name="T3" fmla="*/ 10 h 448"/>
                <a:gd name="T4" fmla="*/ 152 w 1061"/>
                <a:gd name="T5" fmla="*/ 47 h 448"/>
                <a:gd name="T6" fmla="*/ 162 w 1061"/>
                <a:gd name="T7" fmla="*/ 79 h 448"/>
                <a:gd name="T8" fmla="*/ 102 w 1061"/>
                <a:gd name="T9" fmla="*/ 82 h 448"/>
                <a:gd name="T10" fmla="*/ 33 w 1061"/>
                <a:gd name="T11" fmla="*/ 146 h 448"/>
                <a:gd name="T12" fmla="*/ 48 w 1061"/>
                <a:gd name="T13" fmla="*/ 109 h 448"/>
                <a:gd name="T14" fmla="*/ 38 w 1061"/>
                <a:gd name="T15" fmla="*/ 80 h 448"/>
                <a:gd name="T16" fmla="*/ 50 w 1061"/>
                <a:gd name="T17" fmla="*/ 35 h 448"/>
                <a:gd name="T18" fmla="*/ 74 w 1061"/>
                <a:gd name="T19" fmla="*/ 4 h 448"/>
                <a:gd name="T20" fmla="*/ 530 w 1061"/>
                <a:gd name="T21" fmla="*/ 24 h 448"/>
                <a:gd name="T22" fmla="*/ 581 w 1061"/>
                <a:gd name="T23" fmla="*/ 46 h 448"/>
                <a:gd name="T24" fmla="*/ 653 w 1061"/>
                <a:gd name="T25" fmla="*/ 75 h 448"/>
                <a:gd name="T26" fmla="*/ 720 w 1061"/>
                <a:gd name="T27" fmla="*/ 82 h 448"/>
                <a:gd name="T28" fmla="*/ 793 w 1061"/>
                <a:gd name="T29" fmla="*/ 82 h 448"/>
                <a:gd name="T30" fmla="*/ 873 w 1061"/>
                <a:gd name="T31" fmla="*/ 50 h 448"/>
                <a:gd name="T32" fmla="*/ 950 w 1061"/>
                <a:gd name="T33" fmla="*/ 38 h 448"/>
                <a:gd name="T34" fmla="*/ 994 w 1061"/>
                <a:gd name="T35" fmla="*/ 83 h 448"/>
                <a:gd name="T36" fmla="*/ 1022 w 1061"/>
                <a:gd name="T37" fmla="*/ 151 h 448"/>
                <a:gd name="T38" fmla="*/ 1039 w 1061"/>
                <a:gd name="T39" fmla="*/ 191 h 448"/>
                <a:gd name="T40" fmla="*/ 1027 w 1061"/>
                <a:gd name="T41" fmla="*/ 234 h 448"/>
                <a:gd name="T42" fmla="*/ 1034 w 1061"/>
                <a:gd name="T43" fmla="*/ 290 h 448"/>
                <a:gd name="T44" fmla="*/ 1047 w 1061"/>
                <a:gd name="T45" fmla="*/ 336 h 448"/>
                <a:gd name="T46" fmla="*/ 1030 w 1061"/>
                <a:gd name="T47" fmla="*/ 353 h 448"/>
                <a:gd name="T48" fmla="*/ 955 w 1061"/>
                <a:gd name="T49" fmla="*/ 344 h 448"/>
                <a:gd name="T50" fmla="*/ 820 w 1061"/>
                <a:gd name="T51" fmla="*/ 365 h 448"/>
                <a:gd name="T52" fmla="*/ 631 w 1061"/>
                <a:gd name="T53" fmla="*/ 392 h 448"/>
                <a:gd name="T54" fmla="*/ 605 w 1061"/>
                <a:gd name="T55" fmla="*/ 419 h 448"/>
                <a:gd name="T56" fmla="*/ 564 w 1061"/>
                <a:gd name="T57" fmla="*/ 416 h 448"/>
                <a:gd name="T58" fmla="*/ 553 w 1061"/>
                <a:gd name="T59" fmla="*/ 383 h 448"/>
                <a:gd name="T60" fmla="*/ 536 w 1061"/>
                <a:gd name="T61" fmla="*/ 398 h 448"/>
                <a:gd name="T62" fmla="*/ 458 w 1061"/>
                <a:gd name="T63" fmla="*/ 420 h 448"/>
                <a:gd name="T64" fmla="*/ 416 w 1061"/>
                <a:gd name="T65" fmla="*/ 425 h 448"/>
                <a:gd name="T66" fmla="*/ 345 w 1061"/>
                <a:gd name="T67" fmla="*/ 396 h 448"/>
                <a:gd name="T68" fmla="*/ 269 w 1061"/>
                <a:gd name="T69" fmla="*/ 404 h 448"/>
                <a:gd name="T70" fmla="*/ 231 w 1061"/>
                <a:gd name="T71" fmla="*/ 421 h 448"/>
                <a:gd name="T72" fmla="*/ 199 w 1061"/>
                <a:gd name="T73" fmla="*/ 413 h 448"/>
                <a:gd name="T74" fmla="*/ 178 w 1061"/>
                <a:gd name="T75" fmla="*/ 386 h 448"/>
                <a:gd name="T76" fmla="*/ 157 w 1061"/>
                <a:gd name="T77" fmla="*/ 381 h 448"/>
                <a:gd name="T78" fmla="*/ 142 w 1061"/>
                <a:gd name="T79" fmla="*/ 386 h 448"/>
                <a:gd name="T80" fmla="*/ 135 w 1061"/>
                <a:gd name="T81" fmla="*/ 385 h 448"/>
                <a:gd name="T82" fmla="*/ 99 w 1061"/>
                <a:gd name="T83" fmla="*/ 388 h 448"/>
                <a:gd name="T84" fmla="*/ 131 w 1061"/>
                <a:gd name="T85" fmla="*/ 377 h 448"/>
                <a:gd name="T86" fmla="*/ 120 w 1061"/>
                <a:gd name="T87" fmla="*/ 365 h 448"/>
                <a:gd name="T88" fmla="*/ 90 w 1061"/>
                <a:gd name="T89" fmla="*/ 357 h 448"/>
                <a:gd name="T90" fmla="*/ 108 w 1061"/>
                <a:gd name="T91" fmla="*/ 346 h 448"/>
                <a:gd name="T92" fmla="*/ 86 w 1061"/>
                <a:gd name="T93" fmla="*/ 340 h 448"/>
                <a:gd name="T94" fmla="*/ 82 w 1061"/>
                <a:gd name="T95" fmla="*/ 296 h 448"/>
                <a:gd name="T96" fmla="*/ 48 w 1061"/>
                <a:gd name="T97" fmla="*/ 283 h 448"/>
                <a:gd name="T98" fmla="*/ 44 w 1061"/>
                <a:gd name="T99" fmla="*/ 266 h 448"/>
                <a:gd name="T100" fmla="*/ 53 w 1061"/>
                <a:gd name="T101" fmla="*/ 263 h 448"/>
                <a:gd name="T102" fmla="*/ 75 w 1061"/>
                <a:gd name="T103" fmla="*/ 263 h 448"/>
                <a:gd name="T104" fmla="*/ 69 w 1061"/>
                <a:gd name="T105" fmla="*/ 242 h 448"/>
                <a:gd name="T106" fmla="*/ 66 w 1061"/>
                <a:gd name="T107" fmla="*/ 217 h 448"/>
                <a:gd name="T108" fmla="*/ 63 w 1061"/>
                <a:gd name="T109" fmla="*/ 184 h 448"/>
                <a:gd name="T110" fmla="*/ 38 w 1061"/>
                <a:gd name="T111" fmla="*/ 149 h 448"/>
                <a:gd name="T112" fmla="*/ 103 w 1061"/>
                <a:gd name="T113" fmla="*/ 132 h 448"/>
                <a:gd name="T114" fmla="*/ 127 w 1061"/>
                <a:gd name="T115" fmla="*/ 128 h 448"/>
                <a:gd name="T116" fmla="*/ 174 w 1061"/>
                <a:gd name="T117" fmla="*/ 113 h 448"/>
                <a:gd name="T118" fmla="*/ 200 w 1061"/>
                <a:gd name="T119" fmla="*/ 95 h 448"/>
                <a:gd name="T120" fmla="*/ 256 w 1061"/>
                <a:gd name="T121" fmla="*/ 66 h 448"/>
                <a:gd name="T122" fmla="*/ 372 w 1061"/>
                <a:gd name="T123" fmla="*/ 26 h 448"/>
                <a:gd name="T124" fmla="*/ 503 w 1061"/>
                <a:gd name="T125" fmla="*/ 9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1" h="448">
                  <a:moveTo>
                    <a:pt x="21" y="165"/>
                  </a:moveTo>
                  <a:lnTo>
                    <a:pt x="23" y="165"/>
                  </a:lnTo>
                  <a:lnTo>
                    <a:pt x="24" y="165"/>
                  </a:lnTo>
                  <a:lnTo>
                    <a:pt x="24" y="167"/>
                  </a:lnTo>
                  <a:lnTo>
                    <a:pt x="24" y="169"/>
                  </a:lnTo>
                  <a:lnTo>
                    <a:pt x="23" y="169"/>
                  </a:lnTo>
                  <a:lnTo>
                    <a:pt x="21" y="167"/>
                  </a:lnTo>
                  <a:lnTo>
                    <a:pt x="19" y="166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1" y="165"/>
                  </a:lnTo>
                  <a:close/>
                  <a:moveTo>
                    <a:pt x="17" y="142"/>
                  </a:moveTo>
                  <a:lnTo>
                    <a:pt x="19" y="142"/>
                  </a:lnTo>
                  <a:lnTo>
                    <a:pt x="20" y="141"/>
                  </a:lnTo>
                  <a:lnTo>
                    <a:pt x="20" y="142"/>
                  </a:lnTo>
                  <a:lnTo>
                    <a:pt x="19" y="143"/>
                  </a:lnTo>
                  <a:lnTo>
                    <a:pt x="17" y="143"/>
                  </a:lnTo>
                  <a:lnTo>
                    <a:pt x="13" y="145"/>
                  </a:lnTo>
                  <a:lnTo>
                    <a:pt x="11" y="146"/>
                  </a:lnTo>
                  <a:lnTo>
                    <a:pt x="6" y="146"/>
                  </a:lnTo>
                  <a:lnTo>
                    <a:pt x="4" y="146"/>
                  </a:lnTo>
                  <a:lnTo>
                    <a:pt x="3" y="146"/>
                  </a:lnTo>
                  <a:lnTo>
                    <a:pt x="3" y="145"/>
                  </a:lnTo>
                  <a:lnTo>
                    <a:pt x="2" y="145"/>
                  </a:lnTo>
                  <a:lnTo>
                    <a:pt x="0" y="143"/>
                  </a:lnTo>
                  <a:lnTo>
                    <a:pt x="2" y="141"/>
                  </a:lnTo>
                  <a:lnTo>
                    <a:pt x="3" y="140"/>
                  </a:lnTo>
                  <a:lnTo>
                    <a:pt x="6" y="138"/>
                  </a:lnTo>
                  <a:lnTo>
                    <a:pt x="10" y="137"/>
                  </a:lnTo>
                  <a:lnTo>
                    <a:pt x="15" y="136"/>
                  </a:lnTo>
                  <a:lnTo>
                    <a:pt x="16" y="136"/>
                  </a:lnTo>
                  <a:lnTo>
                    <a:pt x="16" y="137"/>
                  </a:lnTo>
                  <a:lnTo>
                    <a:pt x="17" y="137"/>
                  </a:lnTo>
                  <a:lnTo>
                    <a:pt x="17" y="138"/>
                  </a:lnTo>
                  <a:lnTo>
                    <a:pt x="17" y="140"/>
                  </a:lnTo>
                  <a:lnTo>
                    <a:pt x="17" y="141"/>
                  </a:lnTo>
                  <a:lnTo>
                    <a:pt x="17" y="142"/>
                  </a:lnTo>
                  <a:close/>
                  <a:moveTo>
                    <a:pt x="110" y="120"/>
                  </a:moveTo>
                  <a:lnTo>
                    <a:pt x="111" y="120"/>
                  </a:lnTo>
                  <a:lnTo>
                    <a:pt x="111" y="121"/>
                  </a:lnTo>
                  <a:lnTo>
                    <a:pt x="110" y="121"/>
                  </a:lnTo>
                  <a:lnTo>
                    <a:pt x="108" y="120"/>
                  </a:lnTo>
                  <a:lnTo>
                    <a:pt x="107" y="120"/>
                  </a:lnTo>
                  <a:lnTo>
                    <a:pt x="107" y="118"/>
                  </a:lnTo>
                  <a:lnTo>
                    <a:pt x="107" y="117"/>
                  </a:lnTo>
                  <a:lnTo>
                    <a:pt x="108" y="117"/>
                  </a:lnTo>
                  <a:lnTo>
                    <a:pt x="110" y="117"/>
                  </a:lnTo>
                  <a:lnTo>
                    <a:pt x="110" y="118"/>
                  </a:lnTo>
                  <a:lnTo>
                    <a:pt x="110" y="120"/>
                  </a:lnTo>
                  <a:close/>
                  <a:moveTo>
                    <a:pt x="110" y="105"/>
                  </a:moveTo>
                  <a:lnTo>
                    <a:pt x="111" y="105"/>
                  </a:lnTo>
                  <a:lnTo>
                    <a:pt x="112" y="105"/>
                  </a:lnTo>
                  <a:lnTo>
                    <a:pt x="114" y="105"/>
                  </a:lnTo>
                  <a:lnTo>
                    <a:pt x="115" y="107"/>
                  </a:lnTo>
                  <a:lnTo>
                    <a:pt x="115" y="108"/>
                  </a:lnTo>
                  <a:lnTo>
                    <a:pt x="112" y="109"/>
                  </a:lnTo>
                  <a:lnTo>
                    <a:pt x="111" y="109"/>
                  </a:lnTo>
                  <a:lnTo>
                    <a:pt x="110" y="111"/>
                  </a:lnTo>
                  <a:lnTo>
                    <a:pt x="108" y="112"/>
                  </a:lnTo>
                  <a:lnTo>
                    <a:pt x="107" y="111"/>
                  </a:lnTo>
                  <a:lnTo>
                    <a:pt x="106" y="111"/>
                  </a:lnTo>
                  <a:lnTo>
                    <a:pt x="104" y="111"/>
                  </a:lnTo>
                  <a:lnTo>
                    <a:pt x="104" y="109"/>
                  </a:lnTo>
                  <a:lnTo>
                    <a:pt x="104" y="108"/>
                  </a:lnTo>
                  <a:lnTo>
                    <a:pt x="104" y="107"/>
                  </a:lnTo>
                  <a:lnTo>
                    <a:pt x="103" y="107"/>
                  </a:lnTo>
                  <a:lnTo>
                    <a:pt x="104" y="105"/>
                  </a:lnTo>
                  <a:lnTo>
                    <a:pt x="106" y="107"/>
                  </a:lnTo>
                  <a:lnTo>
                    <a:pt x="107" y="105"/>
                  </a:lnTo>
                  <a:lnTo>
                    <a:pt x="108" y="105"/>
                  </a:lnTo>
                  <a:lnTo>
                    <a:pt x="110" y="105"/>
                  </a:lnTo>
                  <a:close/>
                  <a:moveTo>
                    <a:pt x="92" y="3"/>
                  </a:moveTo>
                  <a:lnTo>
                    <a:pt x="95" y="5"/>
                  </a:lnTo>
                  <a:lnTo>
                    <a:pt x="96" y="7"/>
                  </a:lnTo>
                  <a:lnTo>
                    <a:pt x="98" y="8"/>
                  </a:lnTo>
                  <a:lnTo>
                    <a:pt x="102" y="10"/>
                  </a:lnTo>
                  <a:lnTo>
                    <a:pt x="103" y="10"/>
                  </a:lnTo>
                  <a:lnTo>
                    <a:pt x="104" y="13"/>
                  </a:lnTo>
                  <a:lnTo>
                    <a:pt x="106" y="13"/>
                  </a:lnTo>
                  <a:lnTo>
                    <a:pt x="104" y="13"/>
                  </a:lnTo>
                  <a:lnTo>
                    <a:pt x="106" y="13"/>
                  </a:lnTo>
                  <a:lnTo>
                    <a:pt x="106" y="12"/>
                  </a:lnTo>
                  <a:lnTo>
                    <a:pt x="104" y="12"/>
                  </a:lnTo>
                  <a:lnTo>
                    <a:pt x="106" y="12"/>
                  </a:lnTo>
                  <a:lnTo>
                    <a:pt x="107" y="10"/>
                  </a:lnTo>
                  <a:lnTo>
                    <a:pt x="108" y="10"/>
                  </a:lnTo>
                  <a:lnTo>
                    <a:pt x="108" y="9"/>
                  </a:lnTo>
                  <a:lnTo>
                    <a:pt x="112" y="8"/>
                  </a:lnTo>
                  <a:lnTo>
                    <a:pt x="115" y="8"/>
                  </a:lnTo>
                  <a:lnTo>
                    <a:pt x="117" y="10"/>
                  </a:lnTo>
                  <a:lnTo>
                    <a:pt x="119" y="10"/>
                  </a:lnTo>
                  <a:lnTo>
                    <a:pt x="120" y="10"/>
                  </a:lnTo>
                  <a:lnTo>
                    <a:pt x="120" y="9"/>
                  </a:lnTo>
                  <a:lnTo>
                    <a:pt x="119" y="9"/>
                  </a:lnTo>
                  <a:lnTo>
                    <a:pt x="120" y="8"/>
                  </a:lnTo>
                  <a:lnTo>
                    <a:pt x="120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4" y="7"/>
                  </a:lnTo>
                  <a:lnTo>
                    <a:pt x="124" y="8"/>
                  </a:lnTo>
                  <a:lnTo>
                    <a:pt x="128" y="8"/>
                  </a:lnTo>
                  <a:lnTo>
                    <a:pt x="131" y="8"/>
                  </a:lnTo>
                  <a:lnTo>
                    <a:pt x="131" y="12"/>
                  </a:lnTo>
                  <a:lnTo>
                    <a:pt x="131" y="13"/>
                  </a:lnTo>
                  <a:lnTo>
                    <a:pt x="132" y="13"/>
                  </a:lnTo>
                  <a:lnTo>
                    <a:pt x="132" y="14"/>
                  </a:lnTo>
                  <a:lnTo>
                    <a:pt x="131" y="14"/>
                  </a:lnTo>
                  <a:lnTo>
                    <a:pt x="129" y="14"/>
                  </a:lnTo>
                  <a:lnTo>
                    <a:pt x="128" y="14"/>
                  </a:lnTo>
                  <a:lnTo>
                    <a:pt x="128" y="16"/>
                  </a:lnTo>
                  <a:lnTo>
                    <a:pt x="128" y="17"/>
                  </a:lnTo>
                  <a:lnTo>
                    <a:pt x="128" y="20"/>
                  </a:lnTo>
                  <a:lnTo>
                    <a:pt x="128" y="21"/>
                  </a:lnTo>
                  <a:lnTo>
                    <a:pt x="129" y="22"/>
                  </a:lnTo>
                  <a:lnTo>
                    <a:pt x="131" y="24"/>
                  </a:lnTo>
                  <a:lnTo>
                    <a:pt x="132" y="28"/>
                  </a:lnTo>
                  <a:lnTo>
                    <a:pt x="133" y="29"/>
                  </a:lnTo>
                  <a:lnTo>
                    <a:pt x="135" y="30"/>
                  </a:lnTo>
                  <a:lnTo>
                    <a:pt x="135" y="32"/>
                  </a:lnTo>
                  <a:lnTo>
                    <a:pt x="133" y="32"/>
                  </a:lnTo>
                  <a:lnTo>
                    <a:pt x="135" y="33"/>
                  </a:lnTo>
                  <a:lnTo>
                    <a:pt x="135" y="34"/>
                  </a:lnTo>
                  <a:lnTo>
                    <a:pt x="136" y="35"/>
                  </a:lnTo>
                  <a:lnTo>
                    <a:pt x="137" y="35"/>
                  </a:lnTo>
                  <a:lnTo>
                    <a:pt x="139" y="37"/>
                  </a:lnTo>
                  <a:lnTo>
                    <a:pt x="140" y="38"/>
                  </a:lnTo>
                  <a:lnTo>
                    <a:pt x="142" y="42"/>
                  </a:lnTo>
                  <a:lnTo>
                    <a:pt x="152" y="47"/>
                  </a:lnTo>
                  <a:lnTo>
                    <a:pt x="162" y="53"/>
                  </a:lnTo>
                  <a:lnTo>
                    <a:pt x="181" y="62"/>
                  </a:lnTo>
                  <a:lnTo>
                    <a:pt x="186" y="63"/>
                  </a:lnTo>
                  <a:lnTo>
                    <a:pt x="187" y="63"/>
                  </a:lnTo>
                  <a:lnTo>
                    <a:pt x="187" y="62"/>
                  </a:lnTo>
                  <a:lnTo>
                    <a:pt x="189" y="62"/>
                  </a:lnTo>
                  <a:lnTo>
                    <a:pt x="190" y="63"/>
                  </a:lnTo>
                  <a:lnTo>
                    <a:pt x="191" y="63"/>
                  </a:lnTo>
                  <a:lnTo>
                    <a:pt x="190" y="66"/>
                  </a:lnTo>
                  <a:lnTo>
                    <a:pt x="190" y="67"/>
                  </a:lnTo>
                  <a:lnTo>
                    <a:pt x="189" y="67"/>
                  </a:lnTo>
                  <a:lnTo>
                    <a:pt x="187" y="67"/>
                  </a:lnTo>
                  <a:lnTo>
                    <a:pt x="187" y="68"/>
                  </a:lnTo>
                  <a:lnTo>
                    <a:pt x="187" y="70"/>
                  </a:lnTo>
                  <a:lnTo>
                    <a:pt x="189" y="70"/>
                  </a:lnTo>
                  <a:lnTo>
                    <a:pt x="189" y="71"/>
                  </a:lnTo>
                  <a:lnTo>
                    <a:pt x="187" y="72"/>
                  </a:lnTo>
                  <a:lnTo>
                    <a:pt x="187" y="74"/>
                  </a:lnTo>
                  <a:lnTo>
                    <a:pt x="187" y="75"/>
                  </a:lnTo>
                  <a:lnTo>
                    <a:pt x="187" y="76"/>
                  </a:lnTo>
                  <a:lnTo>
                    <a:pt x="186" y="76"/>
                  </a:lnTo>
                  <a:lnTo>
                    <a:pt x="186" y="78"/>
                  </a:lnTo>
                  <a:lnTo>
                    <a:pt x="185" y="78"/>
                  </a:lnTo>
                  <a:lnTo>
                    <a:pt x="185" y="79"/>
                  </a:lnTo>
                  <a:lnTo>
                    <a:pt x="186" y="79"/>
                  </a:lnTo>
                  <a:lnTo>
                    <a:pt x="186" y="80"/>
                  </a:lnTo>
                  <a:lnTo>
                    <a:pt x="185" y="80"/>
                  </a:lnTo>
                  <a:lnTo>
                    <a:pt x="183" y="80"/>
                  </a:lnTo>
                  <a:lnTo>
                    <a:pt x="182" y="80"/>
                  </a:lnTo>
                  <a:lnTo>
                    <a:pt x="181" y="80"/>
                  </a:lnTo>
                  <a:lnTo>
                    <a:pt x="179" y="82"/>
                  </a:lnTo>
                  <a:lnTo>
                    <a:pt x="178" y="82"/>
                  </a:lnTo>
                  <a:lnTo>
                    <a:pt x="177" y="82"/>
                  </a:lnTo>
                  <a:lnTo>
                    <a:pt x="177" y="83"/>
                  </a:lnTo>
                  <a:lnTo>
                    <a:pt x="175" y="83"/>
                  </a:lnTo>
                  <a:lnTo>
                    <a:pt x="174" y="83"/>
                  </a:lnTo>
                  <a:lnTo>
                    <a:pt x="173" y="83"/>
                  </a:lnTo>
                  <a:lnTo>
                    <a:pt x="173" y="82"/>
                  </a:lnTo>
                  <a:lnTo>
                    <a:pt x="171" y="82"/>
                  </a:lnTo>
                  <a:lnTo>
                    <a:pt x="164" y="83"/>
                  </a:lnTo>
                  <a:lnTo>
                    <a:pt x="162" y="82"/>
                  </a:lnTo>
                  <a:lnTo>
                    <a:pt x="164" y="80"/>
                  </a:lnTo>
                  <a:lnTo>
                    <a:pt x="162" y="79"/>
                  </a:lnTo>
                  <a:lnTo>
                    <a:pt x="161" y="79"/>
                  </a:lnTo>
                  <a:lnTo>
                    <a:pt x="162" y="76"/>
                  </a:lnTo>
                  <a:lnTo>
                    <a:pt x="161" y="75"/>
                  </a:lnTo>
                  <a:lnTo>
                    <a:pt x="160" y="74"/>
                  </a:lnTo>
                  <a:lnTo>
                    <a:pt x="158" y="74"/>
                  </a:lnTo>
                  <a:lnTo>
                    <a:pt x="158" y="75"/>
                  </a:lnTo>
                  <a:lnTo>
                    <a:pt x="160" y="76"/>
                  </a:lnTo>
                  <a:lnTo>
                    <a:pt x="161" y="78"/>
                  </a:lnTo>
                  <a:lnTo>
                    <a:pt x="161" y="79"/>
                  </a:lnTo>
                  <a:lnTo>
                    <a:pt x="160" y="80"/>
                  </a:lnTo>
                  <a:lnTo>
                    <a:pt x="160" y="82"/>
                  </a:lnTo>
                  <a:lnTo>
                    <a:pt x="158" y="80"/>
                  </a:lnTo>
                  <a:lnTo>
                    <a:pt x="156" y="78"/>
                  </a:lnTo>
                  <a:lnTo>
                    <a:pt x="154" y="78"/>
                  </a:lnTo>
                  <a:lnTo>
                    <a:pt x="153" y="76"/>
                  </a:lnTo>
                  <a:lnTo>
                    <a:pt x="149" y="75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4" y="75"/>
                  </a:lnTo>
                  <a:lnTo>
                    <a:pt x="144" y="74"/>
                  </a:lnTo>
                  <a:lnTo>
                    <a:pt x="142" y="74"/>
                  </a:lnTo>
                  <a:lnTo>
                    <a:pt x="141" y="74"/>
                  </a:lnTo>
                  <a:lnTo>
                    <a:pt x="140" y="75"/>
                  </a:lnTo>
                  <a:lnTo>
                    <a:pt x="140" y="74"/>
                  </a:lnTo>
                  <a:lnTo>
                    <a:pt x="139" y="74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2" y="76"/>
                  </a:lnTo>
                  <a:lnTo>
                    <a:pt x="131" y="76"/>
                  </a:lnTo>
                  <a:lnTo>
                    <a:pt x="131" y="78"/>
                  </a:lnTo>
                  <a:lnTo>
                    <a:pt x="129" y="78"/>
                  </a:lnTo>
                  <a:lnTo>
                    <a:pt x="128" y="79"/>
                  </a:lnTo>
                  <a:lnTo>
                    <a:pt x="128" y="80"/>
                  </a:lnTo>
                  <a:lnTo>
                    <a:pt x="127" y="82"/>
                  </a:lnTo>
                  <a:lnTo>
                    <a:pt x="125" y="83"/>
                  </a:lnTo>
                  <a:lnTo>
                    <a:pt x="123" y="82"/>
                  </a:lnTo>
                  <a:lnTo>
                    <a:pt x="121" y="82"/>
                  </a:lnTo>
                  <a:lnTo>
                    <a:pt x="121" y="80"/>
                  </a:lnTo>
                  <a:lnTo>
                    <a:pt x="120" y="80"/>
                  </a:lnTo>
                  <a:lnTo>
                    <a:pt x="117" y="79"/>
                  </a:lnTo>
                  <a:lnTo>
                    <a:pt x="116" y="79"/>
                  </a:lnTo>
                  <a:lnTo>
                    <a:pt x="103" y="82"/>
                  </a:lnTo>
                  <a:lnTo>
                    <a:pt x="102" y="82"/>
                  </a:lnTo>
                  <a:lnTo>
                    <a:pt x="100" y="84"/>
                  </a:lnTo>
                  <a:lnTo>
                    <a:pt x="99" y="91"/>
                  </a:lnTo>
                  <a:lnTo>
                    <a:pt x="98" y="93"/>
                  </a:lnTo>
                  <a:lnTo>
                    <a:pt x="92" y="99"/>
                  </a:lnTo>
                  <a:lnTo>
                    <a:pt x="91" y="101"/>
                  </a:lnTo>
                  <a:lnTo>
                    <a:pt x="86" y="105"/>
                  </a:lnTo>
                  <a:lnTo>
                    <a:pt x="85" y="107"/>
                  </a:lnTo>
                  <a:lnTo>
                    <a:pt x="83" y="108"/>
                  </a:lnTo>
                  <a:lnTo>
                    <a:pt x="81" y="108"/>
                  </a:lnTo>
                  <a:lnTo>
                    <a:pt x="78" y="108"/>
                  </a:lnTo>
                  <a:lnTo>
                    <a:pt x="77" y="109"/>
                  </a:lnTo>
                  <a:lnTo>
                    <a:pt x="74" y="112"/>
                  </a:lnTo>
                  <a:lnTo>
                    <a:pt x="73" y="112"/>
                  </a:lnTo>
                  <a:lnTo>
                    <a:pt x="71" y="113"/>
                  </a:lnTo>
                  <a:lnTo>
                    <a:pt x="69" y="113"/>
                  </a:lnTo>
                  <a:lnTo>
                    <a:pt x="66" y="116"/>
                  </a:lnTo>
                  <a:lnTo>
                    <a:pt x="65" y="116"/>
                  </a:lnTo>
                  <a:lnTo>
                    <a:pt x="63" y="117"/>
                  </a:lnTo>
                  <a:lnTo>
                    <a:pt x="61" y="117"/>
                  </a:lnTo>
                  <a:lnTo>
                    <a:pt x="61" y="118"/>
                  </a:lnTo>
                  <a:lnTo>
                    <a:pt x="58" y="120"/>
                  </a:lnTo>
                  <a:lnTo>
                    <a:pt x="57" y="121"/>
                  </a:lnTo>
                  <a:lnTo>
                    <a:pt x="57" y="122"/>
                  </a:lnTo>
                  <a:lnTo>
                    <a:pt x="57" y="124"/>
                  </a:lnTo>
                  <a:lnTo>
                    <a:pt x="54" y="125"/>
                  </a:lnTo>
                  <a:lnTo>
                    <a:pt x="54" y="126"/>
                  </a:lnTo>
                  <a:lnTo>
                    <a:pt x="53" y="128"/>
                  </a:lnTo>
                  <a:lnTo>
                    <a:pt x="53" y="129"/>
                  </a:lnTo>
                  <a:lnTo>
                    <a:pt x="49" y="132"/>
                  </a:lnTo>
                  <a:lnTo>
                    <a:pt x="48" y="132"/>
                  </a:lnTo>
                  <a:lnTo>
                    <a:pt x="46" y="132"/>
                  </a:lnTo>
                  <a:lnTo>
                    <a:pt x="45" y="133"/>
                  </a:lnTo>
                  <a:lnTo>
                    <a:pt x="44" y="136"/>
                  </a:lnTo>
                  <a:lnTo>
                    <a:pt x="42" y="136"/>
                  </a:lnTo>
                  <a:lnTo>
                    <a:pt x="41" y="137"/>
                  </a:lnTo>
                  <a:lnTo>
                    <a:pt x="40" y="138"/>
                  </a:lnTo>
                  <a:lnTo>
                    <a:pt x="38" y="138"/>
                  </a:lnTo>
                  <a:lnTo>
                    <a:pt x="38" y="140"/>
                  </a:lnTo>
                  <a:lnTo>
                    <a:pt x="38" y="141"/>
                  </a:lnTo>
                  <a:lnTo>
                    <a:pt x="40" y="142"/>
                  </a:lnTo>
                  <a:lnTo>
                    <a:pt x="37" y="145"/>
                  </a:lnTo>
                  <a:lnTo>
                    <a:pt x="36" y="145"/>
                  </a:lnTo>
                  <a:lnTo>
                    <a:pt x="33" y="146"/>
                  </a:lnTo>
                  <a:lnTo>
                    <a:pt x="32" y="149"/>
                  </a:lnTo>
                  <a:lnTo>
                    <a:pt x="29" y="150"/>
                  </a:lnTo>
                  <a:lnTo>
                    <a:pt x="28" y="150"/>
                  </a:lnTo>
                  <a:lnTo>
                    <a:pt x="28" y="149"/>
                  </a:lnTo>
                  <a:lnTo>
                    <a:pt x="29" y="147"/>
                  </a:lnTo>
                  <a:lnTo>
                    <a:pt x="29" y="146"/>
                  </a:lnTo>
                  <a:lnTo>
                    <a:pt x="29" y="145"/>
                  </a:lnTo>
                  <a:lnTo>
                    <a:pt x="31" y="143"/>
                  </a:lnTo>
                  <a:lnTo>
                    <a:pt x="31" y="142"/>
                  </a:lnTo>
                  <a:lnTo>
                    <a:pt x="33" y="140"/>
                  </a:lnTo>
                  <a:lnTo>
                    <a:pt x="33" y="136"/>
                  </a:lnTo>
                  <a:lnTo>
                    <a:pt x="33" y="134"/>
                  </a:lnTo>
                  <a:lnTo>
                    <a:pt x="32" y="133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32" y="132"/>
                  </a:lnTo>
                  <a:lnTo>
                    <a:pt x="31" y="132"/>
                  </a:lnTo>
                  <a:lnTo>
                    <a:pt x="31" y="130"/>
                  </a:lnTo>
                  <a:lnTo>
                    <a:pt x="32" y="129"/>
                  </a:lnTo>
                  <a:lnTo>
                    <a:pt x="36" y="128"/>
                  </a:lnTo>
                  <a:lnTo>
                    <a:pt x="37" y="126"/>
                  </a:lnTo>
                  <a:lnTo>
                    <a:pt x="40" y="124"/>
                  </a:lnTo>
                  <a:lnTo>
                    <a:pt x="42" y="121"/>
                  </a:lnTo>
                  <a:lnTo>
                    <a:pt x="46" y="120"/>
                  </a:lnTo>
                  <a:lnTo>
                    <a:pt x="49" y="118"/>
                  </a:lnTo>
                  <a:lnTo>
                    <a:pt x="50" y="117"/>
                  </a:lnTo>
                  <a:lnTo>
                    <a:pt x="53" y="116"/>
                  </a:lnTo>
                  <a:lnTo>
                    <a:pt x="54" y="116"/>
                  </a:lnTo>
                  <a:lnTo>
                    <a:pt x="57" y="116"/>
                  </a:lnTo>
                  <a:lnTo>
                    <a:pt x="58" y="115"/>
                  </a:lnTo>
                  <a:lnTo>
                    <a:pt x="60" y="113"/>
                  </a:lnTo>
                  <a:lnTo>
                    <a:pt x="61" y="112"/>
                  </a:lnTo>
                  <a:lnTo>
                    <a:pt x="61" y="113"/>
                  </a:lnTo>
                  <a:lnTo>
                    <a:pt x="62" y="112"/>
                  </a:lnTo>
                  <a:lnTo>
                    <a:pt x="63" y="111"/>
                  </a:lnTo>
                  <a:lnTo>
                    <a:pt x="65" y="109"/>
                  </a:lnTo>
                  <a:lnTo>
                    <a:pt x="62" y="105"/>
                  </a:lnTo>
                  <a:lnTo>
                    <a:pt x="60" y="105"/>
                  </a:lnTo>
                  <a:lnTo>
                    <a:pt x="58" y="107"/>
                  </a:lnTo>
                  <a:lnTo>
                    <a:pt x="57" y="107"/>
                  </a:lnTo>
                  <a:lnTo>
                    <a:pt x="53" y="107"/>
                  </a:lnTo>
                  <a:lnTo>
                    <a:pt x="52" y="107"/>
                  </a:lnTo>
                  <a:lnTo>
                    <a:pt x="48" y="109"/>
                  </a:lnTo>
                  <a:lnTo>
                    <a:pt x="45" y="108"/>
                  </a:lnTo>
                  <a:lnTo>
                    <a:pt x="44" y="108"/>
                  </a:lnTo>
                  <a:lnTo>
                    <a:pt x="42" y="108"/>
                  </a:lnTo>
                  <a:lnTo>
                    <a:pt x="42" y="109"/>
                  </a:lnTo>
                  <a:lnTo>
                    <a:pt x="41" y="109"/>
                  </a:lnTo>
                  <a:lnTo>
                    <a:pt x="40" y="108"/>
                  </a:lnTo>
                  <a:lnTo>
                    <a:pt x="38" y="108"/>
                  </a:lnTo>
                  <a:lnTo>
                    <a:pt x="36" y="109"/>
                  </a:lnTo>
                  <a:lnTo>
                    <a:pt x="27" y="109"/>
                  </a:lnTo>
                  <a:lnTo>
                    <a:pt x="24" y="109"/>
                  </a:lnTo>
                  <a:lnTo>
                    <a:pt x="23" y="108"/>
                  </a:lnTo>
                  <a:lnTo>
                    <a:pt x="23" y="107"/>
                  </a:lnTo>
                  <a:lnTo>
                    <a:pt x="23" y="105"/>
                  </a:lnTo>
                  <a:lnTo>
                    <a:pt x="23" y="104"/>
                  </a:lnTo>
                  <a:lnTo>
                    <a:pt x="23" y="103"/>
                  </a:lnTo>
                  <a:lnTo>
                    <a:pt x="23" y="100"/>
                  </a:lnTo>
                  <a:lnTo>
                    <a:pt x="21" y="100"/>
                  </a:lnTo>
                  <a:lnTo>
                    <a:pt x="24" y="100"/>
                  </a:lnTo>
                  <a:lnTo>
                    <a:pt x="25" y="100"/>
                  </a:lnTo>
                  <a:lnTo>
                    <a:pt x="27" y="99"/>
                  </a:lnTo>
                  <a:lnTo>
                    <a:pt x="28" y="96"/>
                  </a:lnTo>
                  <a:lnTo>
                    <a:pt x="28" y="95"/>
                  </a:lnTo>
                  <a:lnTo>
                    <a:pt x="31" y="92"/>
                  </a:lnTo>
                  <a:lnTo>
                    <a:pt x="29" y="91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1" y="88"/>
                  </a:lnTo>
                  <a:lnTo>
                    <a:pt x="32" y="88"/>
                  </a:lnTo>
                  <a:lnTo>
                    <a:pt x="32" y="89"/>
                  </a:lnTo>
                  <a:lnTo>
                    <a:pt x="32" y="88"/>
                  </a:lnTo>
                  <a:lnTo>
                    <a:pt x="33" y="87"/>
                  </a:lnTo>
                  <a:lnTo>
                    <a:pt x="35" y="87"/>
                  </a:lnTo>
                  <a:lnTo>
                    <a:pt x="35" y="88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5" y="86"/>
                  </a:lnTo>
                  <a:lnTo>
                    <a:pt x="36" y="86"/>
                  </a:lnTo>
                  <a:lnTo>
                    <a:pt x="37" y="84"/>
                  </a:lnTo>
                  <a:lnTo>
                    <a:pt x="38" y="84"/>
                  </a:lnTo>
                  <a:lnTo>
                    <a:pt x="38" y="83"/>
                  </a:lnTo>
                  <a:lnTo>
                    <a:pt x="37" y="82"/>
                  </a:lnTo>
                  <a:lnTo>
                    <a:pt x="37" y="80"/>
                  </a:lnTo>
                  <a:lnTo>
                    <a:pt x="38" y="80"/>
                  </a:lnTo>
                  <a:lnTo>
                    <a:pt x="40" y="80"/>
                  </a:lnTo>
                  <a:lnTo>
                    <a:pt x="40" y="79"/>
                  </a:lnTo>
                  <a:lnTo>
                    <a:pt x="40" y="78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7" y="75"/>
                  </a:lnTo>
                  <a:lnTo>
                    <a:pt x="37" y="74"/>
                  </a:lnTo>
                  <a:lnTo>
                    <a:pt x="37" y="71"/>
                  </a:lnTo>
                  <a:lnTo>
                    <a:pt x="36" y="71"/>
                  </a:lnTo>
                  <a:lnTo>
                    <a:pt x="36" y="70"/>
                  </a:lnTo>
                  <a:lnTo>
                    <a:pt x="37" y="68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7" y="66"/>
                  </a:lnTo>
                  <a:lnTo>
                    <a:pt x="37" y="64"/>
                  </a:lnTo>
                  <a:lnTo>
                    <a:pt x="36" y="63"/>
                  </a:lnTo>
                  <a:lnTo>
                    <a:pt x="37" y="62"/>
                  </a:lnTo>
                  <a:lnTo>
                    <a:pt x="41" y="62"/>
                  </a:lnTo>
                  <a:lnTo>
                    <a:pt x="44" y="61"/>
                  </a:lnTo>
                  <a:lnTo>
                    <a:pt x="45" y="59"/>
                  </a:lnTo>
                  <a:lnTo>
                    <a:pt x="45" y="58"/>
                  </a:lnTo>
                  <a:lnTo>
                    <a:pt x="46" y="58"/>
                  </a:lnTo>
                  <a:lnTo>
                    <a:pt x="49" y="55"/>
                  </a:lnTo>
                  <a:lnTo>
                    <a:pt x="50" y="55"/>
                  </a:lnTo>
                  <a:lnTo>
                    <a:pt x="50" y="57"/>
                  </a:lnTo>
                  <a:lnTo>
                    <a:pt x="52" y="57"/>
                  </a:lnTo>
                  <a:lnTo>
                    <a:pt x="53" y="57"/>
                  </a:lnTo>
                  <a:lnTo>
                    <a:pt x="54" y="55"/>
                  </a:lnTo>
                  <a:lnTo>
                    <a:pt x="54" y="54"/>
                  </a:lnTo>
                  <a:lnTo>
                    <a:pt x="54" y="53"/>
                  </a:lnTo>
                  <a:lnTo>
                    <a:pt x="54" y="51"/>
                  </a:lnTo>
                  <a:lnTo>
                    <a:pt x="54" y="50"/>
                  </a:lnTo>
                  <a:lnTo>
                    <a:pt x="53" y="46"/>
                  </a:lnTo>
                  <a:lnTo>
                    <a:pt x="53" y="43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3" y="39"/>
                  </a:lnTo>
                  <a:lnTo>
                    <a:pt x="53" y="38"/>
                  </a:lnTo>
                  <a:lnTo>
                    <a:pt x="53" y="37"/>
                  </a:lnTo>
                  <a:lnTo>
                    <a:pt x="53" y="35"/>
                  </a:lnTo>
                  <a:lnTo>
                    <a:pt x="53" y="35"/>
                  </a:lnTo>
                  <a:lnTo>
                    <a:pt x="52" y="37"/>
                  </a:lnTo>
                  <a:lnTo>
                    <a:pt x="50" y="35"/>
                  </a:lnTo>
                  <a:lnTo>
                    <a:pt x="48" y="35"/>
                  </a:lnTo>
                  <a:lnTo>
                    <a:pt x="45" y="33"/>
                  </a:lnTo>
                  <a:lnTo>
                    <a:pt x="45" y="32"/>
                  </a:lnTo>
                  <a:lnTo>
                    <a:pt x="45" y="30"/>
                  </a:lnTo>
                  <a:lnTo>
                    <a:pt x="44" y="30"/>
                  </a:lnTo>
                  <a:lnTo>
                    <a:pt x="41" y="30"/>
                  </a:lnTo>
                  <a:lnTo>
                    <a:pt x="40" y="29"/>
                  </a:lnTo>
                  <a:lnTo>
                    <a:pt x="38" y="28"/>
                  </a:lnTo>
                  <a:lnTo>
                    <a:pt x="37" y="28"/>
                  </a:lnTo>
                  <a:lnTo>
                    <a:pt x="36" y="26"/>
                  </a:lnTo>
                  <a:lnTo>
                    <a:pt x="36" y="24"/>
                  </a:lnTo>
                  <a:lnTo>
                    <a:pt x="37" y="22"/>
                  </a:lnTo>
                  <a:lnTo>
                    <a:pt x="40" y="20"/>
                  </a:lnTo>
                  <a:lnTo>
                    <a:pt x="45" y="21"/>
                  </a:lnTo>
                  <a:lnTo>
                    <a:pt x="48" y="20"/>
                  </a:lnTo>
                  <a:lnTo>
                    <a:pt x="49" y="18"/>
                  </a:lnTo>
                  <a:lnTo>
                    <a:pt x="49" y="17"/>
                  </a:lnTo>
                  <a:lnTo>
                    <a:pt x="50" y="16"/>
                  </a:lnTo>
                  <a:lnTo>
                    <a:pt x="50" y="14"/>
                  </a:lnTo>
                  <a:lnTo>
                    <a:pt x="50" y="13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0"/>
                  </a:lnTo>
                  <a:lnTo>
                    <a:pt x="52" y="9"/>
                  </a:lnTo>
                  <a:lnTo>
                    <a:pt x="53" y="8"/>
                  </a:lnTo>
                  <a:lnTo>
                    <a:pt x="54" y="8"/>
                  </a:lnTo>
                  <a:lnTo>
                    <a:pt x="60" y="9"/>
                  </a:lnTo>
                  <a:lnTo>
                    <a:pt x="61" y="9"/>
                  </a:lnTo>
                  <a:lnTo>
                    <a:pt x="61" y="8"/>
                  </a:lnTo>
                  <a:lnTo>
                    <a:pt x="62" y="8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8"/>
                  </a:lnTo>
                  <a:lnTo>
                    <a:pt x="66" y="8"/>
                  </a:lnTo>
                  <a:lnTo>
                    <a:pt x="66" y="7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5"/>
                  </a:lnTo>
                  <a:lnTo>
                    <a:pt x="71" y="4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5" y="1"/>
                  </a:lnTo>
                  <a:lnTo>
                    <a:pt x="77" y="1"/>
                  </a:lnTo>
                  <a:lnTo>
                    <a:pt x="78" y="1"/>
                  </a:lnTo>
                  <a:lnTo>
                    <a:pt x="79" y="1"/>
                  </a:lnTo>
                  <a:lnTo>
                    <a:pt x="81" y="1"/>
                  </a:lnTo>
                  <a:lnTo>
                    <a:pt x="81" y="3"/>
                  </a:lnTo>
                  <a:lnTo>
                    <a:pt x="82" y="3"/>
                  </a:lnTo>
                  <a:lnTo>
                    <a:pt x="83" y="3"/>
                  </a:lnTo>
                  <a:lnTo>
                    <a:pt x="85" y="3"/>
                  </a:lnTo>
                  <a:lnTo>
                    <a:pt x="86" y="0"/>
                  </a:lnTo>
                  <a:lnTo>
                    <a:pt x="87" y="0"/>
                  </a:lnTo>
                  <a:lnTo>
                    <a:pt x="88" y="0"/>
                  </a:lnTo>
                  <a:lnTo>
                    <a:pt x="90" y="0"/>
                  </a:lnTo>
                  <a:lnTo>
                    <a:pt x="92" y="1"/>
                  </a:lnTo>
                  <a:lnTo>
                    <a:pt x="92" y="3"/>
                  </a:lnTo>
                  <a:close/>
                  <a:moveTo>
                    <a:pt x="516" y="0"/>
                  </a:moveTo>
                  <a:lnTo>
                    <a:pt x="518" y="1"/>
                  </a:lnTo>
                  <a:lnTo>
                    <a:pt x="518" y="0"/>
                  </a:lnTo>
                  <a:lnTo>
                    <a:pt x="519" y="0"/>
                  </a:lnTo>
                  <a:lnTo>
                    <a:pt x="519" y="1"/>
                  </a:lnTo>
                  <a:lnTo>
                    <a:pt x="520" y="1"/>
                  </a:lnTo>
                  <a:lnTo>
                    <a:pt x="520" y="3"/>
                  </a:lnTo>
                  <a:lnTo>
                    <a:pt x="522" y="4"/>
                  </a:lnTo>
                  <a:lnTo>
                    <a:pt x="523" y="4"/>
                  </a:lnTo>
                  <a:lnTo>
                    <a:pt x="526" y="4"/>
                  </a:lnTo>
                  <a:lnTo>
                    <a:pt x="527" y="4"/>
                  </a:lnTo>
                  <a:lnTo>
                    <a:pt x="528" y="4"/>
                  </a:lnTo>
                  <a:lnTo>
                    <a:pt x="530" y="4"/>
                  </a:lnTo>
                  <a:lnTo>
                    <a:pt x="530" y="5"/>
                  </a:lnTo>
                  <a:lnTo>
                    <a:pt x="527" y="4"/>
                  </a:lnTo>
                  <a:lnTo>
                    <a:pt x="526" y="4"/>
                  </a:lnTo>
                  <a:lnTo>
                    <a:pt x="524" y="5"/>
                  </a:lnTo>
                  <a:lnTo>
                    <a:pt x="524" y="7"/>
                  </a:lnTo>
                  <a:lnTo>
                    <a:pt x="523" y="8"/>
                  </a:lnTo>
                  <a:lnTo>
                    <a:pt x="523" y="10"/>
                  </a:lnTo>
                  <a:lnTo>
                    <a:pt x="523" y="12"/>
                  </a:lnTo>
                  <a:lnTo>
                    <a:pt x="523" y="13"/>
                  </a:lnTo>
                  <a:lnTo>
                    <a:pt x="524" y="16"/>
                  </a:lnTo>
                  <a:lnTo>
                    <a:pt x="527" y="18"/>
                  </a:lnTo>
                  <a:lnTo>
                    <a:pt x="530" y="21"/>
                  </a:lnTo>
                  <a:lnTo>
                    <a:pt x="528" y="21"/>
                  </a:lnTo>
                  <a:lnTo>
                    <a:pt x="530" y="22"/>
                  </a:lnTo>
                  <a:lnTo>
                    <a:pt x="530" y="24"/>
                  </a:lnTo>
                  <a:lnTo>
                    <a:pt x="531" y="25"/>
                  </a:lnTo>
                  <a:lnTo>
                    <a:pt x="532" y="25"/>
                  </a:lnTo>
                  <a:lnTo>
                    <a:pt x="533" y="28"/>
                  </a:lnTo>
                  <a:lnTo>
                    <a:pt x="535" y="28"/>
                  </a:lnTo>
                  <a:lnTo>
                    <a:pt x="537" y="29"/>
                  </a:lnTo>
                  <a:lnTo>
                    <a:pt x="539" y="30"/>
                  </a:lnTo>
                  <a:lnTo>
                    <a:pt x="540" y="30"/>
                  </a:lnTo>
                  <a:lnTo>
                    <a:pt x="543" y="32"/>
                  </a:lnTo>
                  <a:lnTo>
                    <a:pt x="544" y="33"/>
                  </a:lnTo>
                  <a:lnTo>
                    <a:pt x="547" y="34"/>
                  </a:lnTo>
                  <a:lnTo>
                    <a:pt x="549" y="34"/>
                  </a:lnTo>
                  <a:lnTo>
                    <a:pt x="552" y="34"/>
                  </a:lnTo>
                  <a:lnTo>
                    <a:pt x="553" y="34"/>
                  </a:lnTo>
                  <a:lnTo>
                    <a:pt x="556" y="33"/>
                  </a:lnTo>
                  <a:lnTo>
                    <a:pt x="558" y="32"/>
                  </a:lnTo>
                  <a:lnTo>
                    <a:pt x="565" y="29"/>
                  </a:lnTo>
                  <a:lnTo>
                    <a:pt x="566" y="29"/>
                  </a:lnTo>
                  <a:lnTo>
                    <a:pt x="566" y="29"/>
                  </a:lnTo>
                  <a:lnTo>
                    <a:pt x="569" y="26"/>
                  </a:lnTo>
                  <a:lnTo>
                    <a:pt x="570" y="26"/>
                  </a:lnTo>
                  <a:lnTo>
                    <a:pt x="570" y="28"/>
                  </a:lnTo>
                  <a:lnTo>
                    <a:pt x="569" y="28"/>
                  </a:lnTo>
                  <a:lnTo>
                    <a:pt x="569" y="29"/>
                  </a:lnTo>
                  <a:lnTo>
                    <a:pt x="569" y="30"/>
                  </a:lnTo>
                  <a:lnTo>
                    <a:pt x="568" y="32"/>
                  </a:lnTo>
                  <a:lnTo>
                    <a:pt x="568" y="33"/>
                  </a:lnTo>
                  <a:lnTo>
                    <a:pt x="568" y="32"/>
                  </a:lnTo>
                  <a:lnTo>
                    <a:pt x="569" y="30"/>
                  </a:lnTo>
                  <a:lnTo>
                    <a:pt x="569" y="29"/>
                  </a:lnTo>
                  <a:lnTo>
                    <a:pt x="570" y="28"/>
                  </a:lnTo>
                  <a:lnTo>
                    <a:pt x="572" y="28"/>
                  </a:lnTo>
                  <a:lnTo>
                    <a:pt x="572" y="26"/>
                  </a:lnTo>
                  <a:lnTo>
                    <a:pt x="574" y="30"/>
                  </a:lnTo>
                  <a:lnTo>
                    <a:pt x="574" y="29"/>
                  </a:lnTo>
                  <a:lnTo>
                    <a:pt x="576" y="29"/>
                  </a:lnTo>
                  <a:lnTo>
                    <a:pt x="580" y="34"/>
                  </a:lnTo>
                  <a:lnTo>
                    <a:pt x="581" y="35"/>
                  </a:lnTo>
                  <a:lnTo>
                    <a:pt x="581" y="38"/>
                  </a:lnTo>
                  <a:lnTo>
                    <a:pt x="580" y="39"/>
                  </a:lnTo>
                  <a:lnTo>
                    <a:pt x="580" y="41"/>
                  </a:lnTo>
                  <a:lnTo>
                    <a:pt x="580" y="43"/>
                  </a:lnTo>
                  <a:lnTo>
                    <a:pt x="580" y="45"/>
                  </a:lnTo>
                  <a:lnTo>
                    <a:pt x="581" y="46"/>
                  </a:lnTo>
                  <a:lnTo>
                    <a:pt x="584" y="50"/>
                  </a:lnTo>
                  <a:lnTo>
                    <a:pt x="585" y="50"/>
                  </a:lnTo>
                  <a:lnTo>
                    <a:pt x="586" y="54"/>
                  </a:lnTo>
                  <a:lnTo>
                    <a:pt x="587" y="55"/>
                  </a:lnTo>
                  <a:lnTo>
                    <a:pt x="590" y="57"/>
                  </a:lnTo>
                  <a:lnTo>
                    <a:pt x="591" y="57"/>
                  </a:lnTo>
                  <a:lnTo>
                    <a:pt x="591" y="58"/>
                  </a:lnTo>
                  <a:lnTo>
                    <a:pt x="593" y="58"/>
                  </a:lnTo>
                  <a:lnTo>
                    <a:pt x="593" y="59"/>
                  </a:lnTo>
                  <a:lnTo>
                    <a:pt x="593" y="61"/>
                  </a:lnTo>
                  <a:lnTo>
                    <a:pt x="594" y="61"/>
                  </a:lnTo>
                  <a:lnTo>
                    <a:pt x="595" y="62"/>
                  </a:lnTo>
                  <a:lnTo>
                    <a:pt x="597" y="62"/>
                  </a:lnTo>
                  <a:lnTo>
                    <a:pt x="598" y="63"/>
                  </a:lnTo>
                  <a:lnTo>
                    <a:pt x="599" y="63"/>
                  </a:lnTo>
                  <a:lnTo>
                    <a:pt x="601" y="62"/>
                  </a:lnTo>
                  <a:lnTo>
                    <a:pt x="605" y="59"/>
                  </a:lnTo>
                  <a:lnTo>
                    <a:pt x="605" y="58"/>
                  </a:lnTo>
                  <a:lnTo>
                    <a:pt x="606" y="57"/>
                  </a:lnTo>
                  <a:lnTo>
                    <a:pt x="606" y="55"/>
                  </a:lnTo>
                  <a:lnTo>
                    <a:pt x="606" y="54"/>
                  </a:lnTo>
                  <a:lnTo>
                    <a:pt x="607" y="53"/>
                  </a:lnTo>
                  <a:lnTo>
                    <a:pt x="609" y="54"/>
                  </a:lnTo>
                  <a:lnTo>
                    <a:pt x="610" y="54"/>
                  </a:lnTo>
                  <a:lnTo>
                    <a:pt x="615" y="54"/>
                  </a:lnTo>
                  <a:lnTo>
                    <a:pt x="619" y="55"/>
                  </a:lnTo>
                  <a:lnTo>
                    <a:pt x="628" y="59"/>
                  </a:lnTo>
                  <a:lnTo>
                    <a:pt x="630" y="61"/>
                  </a:lnTo>
                  <a:lnTo>
                    <a:pt x="630" y="63"/>
                  </a:lnTo>
                  <a:lnTo>
                    <a:pt x="630" y="66"/>
                  </a:lnTo>
                  <a:lnTo>
                    <a:pt x="630" y="67"/>
                  </a:lnTo>
                  <a:lnTo>
                    <a:pt x="631" y="67"/>
                  </a:lnTo>
                  <a:lnTo>
                    <a:pt x="632" y="67"/>
                  </a:lnTo>
                  <a:lnTo>
                    <a:pt x="635" y="68"/>
                  </a:lnTo>
                  <a:lnTo>
                    <a:pt x="635" y="70"/>
                  </a:lnTo>
                  <a:lnTo>
                    <a:pt x="643" y="68"/>
                  </a:lnTo>
                  <a:lnTo>
                    <a:pt x="645" y="70"/>
                  </a:lnTo>
                  <a:lnTo>
                    <a:pt x="647" y="71"/>
                  </a:lnTo>
                  <a:lnTo>
                    <a:pt x="648" y="71"/>
                  </a:lnTo>
                  <a:lnTo>
                    <a:pt x="649" y="72"/>
                  </a:lnTo>
                  <a:lnTo>
                    <a:pt x="651" y="72"/>
                  </a:lnTo>
                  <a:lnTo>
                    <a:pt x="652" y="74"/>
                  </a:lnTo>
                  <a:lnTo>
                    <a:pt x="653" y="75"/>
                  </a:lnTo>
                  <a:lnTo>
                    <a:pt x="655" y="75"/>
                  </a:lnTo>
                  <a:lnTo>
                    <a:pt x="656" y="75"/>
                  </a:lnTo>
                  <a:lnTo>
                    <a:pt x="657" y="78"/>
                  </a:lnTo>
                  <a:lnTo>
                    <a:pt x="659" y="78"/>
                  </a:lnTo>
                  <a:lnTo>
                    <a:pt x="660" y="78"/>
                  </a:lnTo>
                  <a:lnTo>
                    <a:pt x="661" y="78"/>
                  </a:lnTo>
                  <a:lnTo>
                    <a:pt x="661" y="76"/>
                  </a:lnTo>
                  <a:lnTo>
                    <a:pt x="663" y="74"/>
                  </a:lnTo>
                  <a:lnTo>
                    <a:pt x="664" y="72"/>
                  </a:lnTo>
                  <a:lnTo>
                    <a:pt x="664" y="71"/>
                  </a:lnTo>
                  <a:lnTo>
                    <a:pt x="665" y="70"/>
                  </a:lnTo>
                  <a:lnTo>
                    <a:pt x="666" y="70"/>
                  </a:lnTo>
                  <a:lnTo>
                    <a:pt x="666" y="71"/>
                  </a:lnTo>
                  <a:lnTo>
                    <a:pt x="668" y="71"/>
                  </a:lnTo>
                  <a:lnTo>
                    <a:pt x="669" y="71"/>
                  </a:lnTo>
                  <a:lnTo>
                    <a:pt x="670" y="71"/>
                  </a:lnTo>
                  <a:lnTo>
                    <a:pt x="672" y="71"/>
                  </a:lnTo>
                  <a:lnTo>
                    <a:pt x="672" y="76"/>
                  </a:lnTo>
                  <a:lnTo>
                    <a:pt x="673" y="78"/>
                  </a:lnTo>
                  <a:lnTo>
                    <a:pt x="676" y="79"/>
                  </a:lnTo>
                  <a:lnTo>
                    <a:pt x="677" y="79"/>
                  </a:lnTo>
                  <a:lnTo>
                    <a:pt x="677" y="80"/>
                  </a:lnTo>
                  <a:lnTo>
                    <a:pt x="678" y="82"/>
                  </a:lnTo>
                  <a:lnTo>
                    <a:pt x="680" y="80"/>
                  </a:lnTo>
                  <a:lnTo>
                    <a:pt x="684" y="82"/>
                  </a:lnTo>
                  <a:lnTo>
                    <a:pt x="690" y="83"/>
                  </a:lnTo>
                  <a:lnTo>
                    <a:pt x="693" y="84"/>
                  </a:lnTo>
                  <a:lnTo>
                    <a:pt x="694" y="84"/>
                  </a:lnTo>
                  <a:lnTo>
                    <a:pt x="695" y="84"/>
                  </a:lnTo>
                  <a:lnTo>
                    <a:pt x="698" y="84"/>
                  </a:lnTo>
                  <a:lnTo>
                    <a:pt x="699" y="84"/>
                  </a:lnTo>
                  <a:lnTo>
                    <a:pt x="702" y="87"/>
                  </a:lnTo>
                  <a:lnTo>
                    <a:pt x="703" y="87"/>
                  </a:lnTo>
                  <a:lnTo>
                    <a:pt x="705" y="86"/>
                  </a:lnTo>
                  <a:lnTo>
                    <a:pt x="707" y="87"/>
                  </a:lnTo>
                  <a:lnTo>
                    <a:pt x="709" y="87"/>
                  </a:lnTo>
                  <a:lnTo>
                    <a:pt x="710" y="86"/>
                  </a:lnTo>
                  <a:lnTo>
                    <a:pt x="714" y="86"/>
                  </a:lnTo>
                  <a:lnTo>
                    <a:pt x="715" y="86"/>
                  </a:lnTo>
                  <a:lnTo>
                    <a:pt x="716" y="83"/>
                  </a:lnTo>
                  <a:lnTo>
                    <a:pt x="718" y="83"/>
                  </a:lnTo>
                  <a:lnTo>
                    <a:pt x="719" y="82"/>
                  </a:lnTo>
                  <a:lnTo>
                    <a:pt x="720" y="82"/>
                  </a:lnTo>
                  <a:lnTo>
                    <a:pt x="720" y="83"/>
                  </a:lnTo>
                  <a:lnTo>
                    <a:pt x="722" y="84"/>
                  </a:lnTo>
                  <a:lnTo>
                    <a:pt x="723" y="84"/>
                  </a:lnTo>
                  <a:lnTo>
                    <a:pt x="724" y="84"/>
                  </a:lnTo>
                  <a:lnTo>
                    <a:pt x="724" y="83"/>
                  </a:lnTo>
                  <a:lnTo>
                    <a:pt x="724" y="83"/>
                  </a:lnTo>
                  <a:lnTo>
                    <a:pt x="724" y="82"/>
                  </a:lnTo>
                  <a:lnTo>
                    <a:pt x="726" y="80"/>
                  </a:lnTo>
                  <a:lnTo>
                    <a:pt x="727" y="80"/>
                  </a:lnTo>
                  <a:lnTo>
                    <a:pt x="728" y="80"/>
                  </a:lnTo>
                  <a:lnTo>
                    <a:pt x="732" y="79"/>
                  </a:lnTo>
                  <a:lnTo>
                    <a:pt x="732" y="78"/>
                  </a:lnTo>
                  <a:lnTo>
                    <a:pt x="734" y="78"/>
                  </a:lnTo>
                  <a:lnTo>
                    <a:pt x="735" y="78"/>
                  </a:lnTo>
                  <a:lnTo>
                    <a:pt x="741" y="78"/>
                  </a:lnTo>
                  <a:lnTo>
                    <a:pt x="747" y="76"/>
                  </a:lnTo>
                  <a:lnTo>
                    <a:pt x="747" y="75"/>
                  </a:lnTo>
                  <a:lnTo>
                    <a:pt x="748" y="75"/>
                  </a:lnTo>
                  <a:lnTo>
                    <a:pt x="749" y="74"/>
                  </a:lnTo>
                  <a:lnTo>
                    <a:pt x="751" y="75"/>
                  </a:lnTo>
                  <a:lnTo>
                    <a:pt x="752" y="75"/>
                  </a:lnTo>
                  <a:lnTo>
                    <a:pt x="753" y="76"/>
                  </a:lnTo>
                  <a:lnTo>
                    <a:pt x="755" y="76"/>
                  </a:lnTo>
                  <a:lnTo>
                    <a:pt x="756" y="76"/>
                  </a:lnTo>
                  <a:lnTo>
                    <a:pt x="756" y="75"/>
                  </a:lnTo>
                  <a:lnTo>
                    <a:pt x="757" y="75"/>
                  </a:lnTo>
                  <a:lnTo>
                    <a:pt x="761" y="72"/>
                  </a:lnTo>
                  <a:lnTo>
                    <a:pt x="763" y="72"/>
                  </a:lnTo>
                  <a:lnTo>
                    <a:pt x="767" y="72"/>
                  </a:lnTo>
                  <a:lnTo>
                    <a:pt x="767" y="74"/>
                  </a:lnTo>
                  <a:lnTo>
                    <a:pt x="769" y="75"/>
                  </a:lnTo>
                  <a:lnTo>
                    <a:pt x="772" y="79"/>
                  </a:lnTo>
                  <a:lnTo>
                    <a:pt x="774" y="80"/>
                  </a:lnTo>
                  <a:lnTo>
                    <a:pt x="777" y="80"/>
                  </a:lnTo>
                  <a:lnTo>
                    <a:pt x="778" y="79"/>
                  </a:lnTo>
                  <a:lnTo>
                    <a:pt x="780" y="79"/>
                  </a:lnTo>
                  <a:lnTo>
                    <a:pt x="781" y="80"/>
                  </a:lnTo>
                  <a:lnTo>
                    <a:pt x="782" y="80"/>
                  </a:lnTo>
                  <a:lnTo>
                    <a:pt x="784" y="80"/>
                  </a:lnTo>
                  <a:lnTo>
                    <a:pt x="788" y="83"/>
                  </a:lnTo>
                  <a:lnTo>
                    <a:pt x="788" y="84"/>
                  </a:lnTo>
                  <a:lnTo>
                    <a:pt x="789" y="83"/>
                  </a:lnTo>
                  <a:lnTo>
                    <a:pt x="793" y="82"/>
                  </a:lnTo>
                  <a:lnTo>
                    <a:pt x="794" y="82"/>
                  </a:lnTo>
                  <a:lnTo>
                    <a:pt x="798" y="84"/>
                  </a:lnTo>
                  <a:lnTo>
                    <a:pt x="799" y="86"/>
                  </a:lnTo>
                  <a:lnTo>
                    <a:pt x="802" y="87"/>
                  </a:lnTo>
                  <a:lnTo>
                    <a:pt x="805" y="86"/>
                  </a:lnTo>
                  <a:lnTo>
                    <a:pt x="806" y="86"/>
                  </a:lnTo>
                  <a:lnTo>
                    <a:pt x="807" y="84"/>
                  </a:lnTo>
                  <a:lnTo>
                    <a:pt x="809" y="83"/>
                  </a:lnTo>
                  <a:lnTo>
                    <a:pt x="811" y="83"/>
                  </a:lnTo>
                  <a:lnTo>
                    <a:pt x="819" y="76"/>
                  </a:lnTo>
                  <a:lnTo>
                    <a:pt x="822" y="78"/>
                  </a:lnTo>
                  <a:lnTo>
                    <a:pt x="823" y="78"/>
                  </a:lnTo>
                  <a:lnTo>
                    <a:pt x="824" y="78"/>
                  </a:lnTo>
                  <a:lnTo>
                    <a:pt x="827" y="76"/>
                  </a:lnTo>
                  <a:lnTo>
                    <a:pt x="828" y="74"/>
                  </a:lnTo>
                  <a:lnTo>
                    <a:pt x="830" y="74"/>
                  </a:lnTo>
                  <a:lnTo>
                    <a:pt x="831" y="74"/>
                  </a:lnTo>
                  <a:lnTo>
                    <a:pt x="832" y="74"/>
                  </a:lnTo>
                  <a:lnTo>
                    <a:pt x="834" y="72"/>
                  </a:lnTo>
                  <a:lnTo>
                    <a:pt x="836" y="68"/>
                  </a:lnTo>
                  <a:lnTo>
                    <a:pt x="840" y="67"/>
                  </a:lnTo>
                  <a:lnTo>
                    <a:pt x="842" y="66"/>
                  </a:lnTo>
                  <a:lnTo>
                    <a:pt x="844" y="67"/>
                  </a:lnTo>
                  <a:lnTo>
                    <a:pt x="845" y="67"/>
                  </a:lnTo>
                  <a:lnTo>
                    <a:pt x="848" y="66"/>
                  </a:lnTo>
                  <a:lnTo>
                    <a:pt x="849" y="66"/>
                  </a:lnTo>
                  <a:lnTo>
                    <a:pt x="851" y="64"/>
                  </a:lnTo>
                  <a:lnTo>
                    <a:pt x="851" y="64"/>
                  </a:lnTo>
                  <a:lnTo>
                    <a:pt x="852" y="64"/>
                  </a:lnTo>
                  <a:lnTo>
                    <a:pt x="853" y="63"/>
                  </a:lnTo>
                  <a:lnTo>
                    <a:pt x="855" y="61"/>
                  </a:lnTo>
                  <a:lnTo>
                    <a:pt x="856" y="59"/>
                  </a:lnTo>
                  <a:lnTo>
                    <a:pt x="857" y="59"/>
                  </a:lnTo>
                  <a:lnTo>
                    <a:pt x="859" y="59"/>
                  </a:lnTo>
                  <a:lnTo>
                    <a:pt x="860" y="59"/>
                  </a:lnTo>
                  <a:lnTo>
                    <a:pt x="865" y="54"/>
                  </a:lnTo>
                  <a:lnTo>
                    <a:pt x="867" y="54"/>
                  </a:lnTo>
                  <a:lnTo>
                    <a:pt x="868" y="54"/>
                  </a:lnTo>
                  <a:lnTo>
                    <a:pt x="869" y="53"/>
                  </a:lnTo>
                  <a:lnTo>
                    <a:pt x="871" y="53"/>
                  </a:lnTo>
                  <a:lnTo>
                    <a:pt x="872" y="53"/>
                  </a:lnTo>
                  <a:lnTo>
                    <a:pt x="873" y="51"/>
                  </a:lnTo>
                  <a:lnTo>
                    <a:pt x="873" y="50"/>
                  </a:lnTo>
                  <a:lnTo>
                    <a:pt x="874" y="49"/>
                  </a:lnTo>
                  <a:lnTo>
                    <a:pt x="874" y="47"/>
                  </a:lnTo>
                  <a:lnTo>
                    <a:pt x="876" y="46"/>
                  </a:lnTo>
                  <a:lnTo>
                    <a:pt x="878" y="43"/>
                  </a:lnTo>
                  <a:lnTo>
                    <a:pt x="880" y="42"/>
                  </a:lnTo>
                  <a:lnTo>
                    <a:pt x="884" y="45"/>
                  </a:lnTo>
                  <a:lnTo>
                    <a:pt x="885" y="45"/>
                  </a:lnTo>
                  <a:lnTo>
                    <a:pt x="886" y="45"/>
                  </a:lnTo>
                  <a:lnTo>
                    <a:pt x="888" y="45"/>
                  </a:lnTo>
                  <a:lnTo>
                    <a:pt x="889" y="45"/>
                  </a:lnTo>
                  <a:lnTo>
                    <a:pt x="889" y="46"/>
                  </a:lnTo>
                  <a:lnTo>
                    <a:pt x="892" y="46"/>
                  </a:lnTo>
                  <a:lnTo>
                    <a:pt x="892" y="47"/>
                  </a:lnTo>
                  <a:lnTo>
                    <a:pt x="894" y="49"/>
                  </a:lnTo>
                  <a:lnTo>
                    <a:pt x="896" y="49"/>
                  </a:lnTo>
                  <a:lnTo>
                    <a:pt x="898" y="47"/>
                  </a:lnTo>
                  <a:lnTo>
                    <a:pt x="899" y="45"/>
                  </a:lnTo>
                  <a:lnTo>
                    <a:pt x="901" y="43"/>
                  </a:lnTo>
                  <a:lnTo>
                    <a:pt x="902" y="43"/>
                  </a:lnTo>
                  <a:lnTo>
                    <a:pt x="907" y="45"/>
                  </a:lnTo>
                  <a:lnTo>
                    <a:pt x="909" y="43"/>
                  </a:lnTo>
                  <a:lnTo>
                    <a:pt x="910" y="43"/>
                  </a:lnTo>
                  <a:lnTo>
                    <a:pt x="911" y="43"/>
                  </a:lnTo>
                  <a:lnTo>
                    <a:pt x="913" y="43"/>
                  </a:lnTo>
                  <a:lnTo>
                    <a:pt x="914" y="43"/>
                  </a:lnTo>
                  <a:lnTo>
                    <a:pt x="914" y="43"/>
                  </a:lnTo>
                  <a:lnTo>
                    <a:pt x="915" y="45"/>
                  </a:lnTo>
                  <a:lnTo>
                    <a:pt x="917" y="45"/>
                  </a:lnTo>
                  <a:lnTo>
                    <a:pt x="919" y="45"/>
                  </a:lnTo>
                  <a:lnTo>
                    <a:pt x="930" y="49"/>
                  </a:lnTo>
                  <a:lnTo>
                    <a:pt x="931" y="49"/>
                  </a:lnTo>
                  <a:lnTo>
                    <a:pt x="932" y="47"/>
                  </a:lnTo>
                  <a:lnTo>
                    <a:pt x="934" y="45"/>
                  </a:lnTo>
                  <a:lnTo>
                    <a:pt x="935" y="43"/>
                  </a:lnTo>
                  <a:lnTo>
                    <a:pt x="936" y="42"/>
                  </a:lnTo>
                  <a:lnTo>
                    <a:pt x="936" y="39"/>
                  </a:lnTo>
                  <a:lnTo>
                    <a:pt x="936" y="38"/>
                  </a:lnTo>
                  <a:lnTo>
                    <a:pt x="938" y="37"/>
                  </a:lnTo>
                  <a:lnTo>
                    <a:pt x="939" y="37"/>
                  </a:lnTo>
                  <a:lnTo>
                    <a:pt x="943" y="37"/>
                  </a:lnTo>
                  <a:lnTo>
                    <a:pt x="950" y="37"/>
                  </a:lnTo>
                  <a:lnTo>
                    <a:pt x="951" y="38"/>
                  </a:lnTo>
                  <a:lnTo>
                    <a:pt x="950" y="38"/>
                  </a:lnTo>
                  <a:lnTo>
                    <a:pt x="950" y="39"/>
                  </a:lnTo>
                  <a:lnTo>
                    <a:pt x="950" y="41"/>
                  </a:lnTo>
                  <a:lnTo>
                    <a:pt x="948" y="42"/>
                  </a:lnTo>
                  <a:lnTo>
                    <a:pt x="947" y="43"/>
                  </a:lnTo>
                  <a:lnTo>
                    <a:pt x="948" y="43"/>
                  </a:lnTo>
                  <a:lnTo>
                    <a:pt x="950" y="45"/>
                  </a:lnTo>
                  <a:lnTo>
                    <a:pt x="951" y="46"/>
                  </a:lnTo>
                  <a:lnTo>
                    <a:pt x="952" y="43"/>
                  </a:lnTo>
                  <a:lnTo>
                    <a:pt x="953" y="43"/>
                  </a:lnTo>
                  <a:lnTo>
                    <a:pt x="953" y="45"/>
                  </a:lnTo>
                  <a:lnTo>
                    <a:pt x="955" y="46"/>
                  </a:lnTo>
                  <a:lnTo>
                    <a:pt x="956" y="46"/>
                  </a:lnTo>
                  <a:lnTo>
                    <a:pt x="957" y="47"/>
                  </a:lnTo>
                  <a:lnTo>
                    <a:pt x="959" y="49"/>
                  </a:lnTo>
                  <a:lnTo>
                    <a:pt x="960" y="51"/>
                  </a:lnTo>
                  <a:lnTo>
                    <a:pt x="961" y="53"/>
                  </a:lnTo>
                  <a:lnTo>
                    <a:pt x="965" y="55"/>
                  </a:lnTo>
                  <a:lnTo>
                    <a:pt x="968" y="58"/>
                  </a:lnTo>
                  <a:lnTo>
                    <a:pt x="969" y="58"/>
                  </a:lnTo>
                  <a:lnTo>
                    <a:pt x="972" y="59"/>
                  </a:lnTo>
                  <a:lnTo>
                    <a:pt x="971" y="61"/>
                  </a:lnTo>
                  <a:lnTo>
                    <a:pt x="969" y="61"/>
                  </a:lnTo>
                  <a:lnTo>
                    <a:pt x="967" y="63"/>
                  </a:lnTo>
                  <a:lnTo>
                    <a:pt x="968" y="63"/>
                  </a:lnTo>
                  <a:lnTo>
                    <a:pt x="969" y="63"/>
                  </a:lnTo>
                  <a:lnTo>
                    <a:pt x="971" y="63"/>
                  </a:lnTo>
                  <a:lnTo>
                    <a:pt x="972" y="64"/>
                  </a:lnTo>
                  <a:lnTo>
                    <a:pt x="973" y="67"/>
                  </a:lnTo>
                  <a:lnTo>
                    <a:pt x="975" y="67"/>
                  </a:lnTo>
                  <a:lnTo>
                    <a:pt x="978" y="67"/>
                  </a:lnTo>
                  <a:lnTo>
                    <a:pt x="980" y="67"/>
                  </a:lnTo>
                  <a:lnTo>
                    <a:pt x="981" y="67"/>
                  </a:lnTo>
                  <a:lnTo>
                    <a:pt x="982" y="67"/>
                  </a:lnTo>
                  <a:lnTo>
                    <a:pt x="985" y="68"/>
                  </a:lnTo>
                  <a:lnTo>
                    <a:pt x="985" y="70"/>
                  </a:lnTo>
                  <a:lnTo>
                    <a:pt x="985" y="72"/>
                  </a:lnTo>
                  <a:lnTo>
                    <a:pt x="985" y="74"/>
                  </a:lnTo>
                  <a:lnTo>
                    <a:pt x="985" y="76"/>
                  </a:lnTo>
                  <a:lnTo>
                    <a:pt x="986" y="79"/>
                  </a:lnTo>
                  <a:lnTo>
                    <a:pt x="988" y="80"/>
                  </a:lnTo>
                  <a:lnTo>
                    <a:pt x="989" y="80"/>
                  </a:lnTo>
                  <a:lnTo>
                    <a:pt x="992" y="82"/>
                  </a:lnTo>
                  <a:lnTo>
                    <a:pt x="994" y="83"/>
                  </a:lnTo>
                  <a:lnTo>
                    <a:pt x="996" y="86"/>
                  </a:lnTo>
                  <a:lnTo>
                    <a:pt x="997" y="87"/>
                  </a:lnTo>
                  <a:lnTo>
                    <a:pt x="997" y="88"/>
                  </a:lnTo>
                  <a:lnTo>
                    <a:pt x="997" y="89"/>
                  </a:lnTo>
                  <a:lnTo>
                    <a:pt x="997" y="92"/>
                  </a:lnTo>
                  <a:lnTo>
                    <a:pt x="998" y="93"/>
                  </a:lnTo>
                  <a:lnTo>
                    <a:pt x="1001" y="97"/>
                  </a:lnTo>
                  <a:lnTo>
                    <a:pt x="1001" y="99"/>
                  </a:lnTo>
                  <a:lnTo>
                    <a:pt x="1001" y="100"/>
                  </a:lnTo>
                  <a:lnTo>
                    <a:pt x="1001" y="104"/>
                  </a:lnTo>
                  <a:lnTo>
                    <a:pt x="1000" y="107"/>
                  </a:lnTo>
                  <a:lnTo>
                    <a:pt x="1000" y="109"/>
                  </a:lnTo>
                  <a:lnTo>
                    <a:pt x="998" y="112"/>
                  </a:lnTo>
                  <a:lnTo>
                    <a:pt x="997" y="113"/>
                  </a:lnTo>
                  <a:lnTo>
                    <a:pt x="997" y="115"/>
                  </a:lnTo>
                  <a:lnTo>
                    <a:pt x="996" y="115"/>
                  </a:lnTo>
                  <a:lnTo>
                    <a:pt x="997" y="116"/>
                  </a:lnTo>
                  <a:lnTo>
                    <a:pt x="994" y="116"/>
                  </a:lnTo>
                  <a:lnTo>
                    <a:pt x="992" y="118"/>
                  </a:lnTo>
                  <a:lnTo>
                    <a:pt x="992" y="120"/>
                  </a:lnTo>
                  <a:lnTo>
                    <a:pt x="993" y="121"/>
                  </a:lnTo>
                  <a:lnTo>
                    <a:pt x="996" y="124"/>
                  </a:lnTo>
                  <a:lnTo>
                    <a:pt x="994" y="126"/>
                  </a:lnTo>
                  <a:lnTo>
                    <a:pt x="994" y="128"/>
                  </a:lnTo>
                  <a:lnTo>
                    <a:pt x="994" y="129"/>
                  </a:lnTo>
                  <a:lnTo>
                    <a:pt x="994" y="130"/>
                  </a:lnTo>
                  <a:lnTo>
                    <a:pt x="996" y="132"/>
                  </a:lnTo>
                  <a:lnTo>
                    <a:pt x="998" y="133"/>
                  </a:lnTo>
                  <a:lnTo>
                    <a:pt x="1000" y="136"/>
                  </a:lnTo>
                  <a:lnTo>
                    <a:pt x="998" y="137"/>
                  </a:lnTo>
                  <a:lnTo>
                    <a:pt x="998" y="138"/>
                  </a:lnTo>
                  <a:lnTo>
                    <a:pt x="1001" y="140"/>
                  </a:lnTo>
                  <a:lnTo>
                    <a:pt x="1001" y="141"/>
                  </a:lnTo>
                  <a:lnTo>
                    <a:pt x="1001" y="142"/>
                  </a:lnTo>
                  <a:lnTo>
                    <a:pt x="998" y="142"/>
                  </a:lnTo>
                  <a:lnTo>
                    <a:pt x="997" y="143"/>
                  </a:lnTo>
                  <a:lnTo>
                    <a:pt x="998" y="145"/>
                  </a:lnTo>
                  <a:lnTo>
                    <a:pt x="1001" y="146"/>
                  </a:lnTo>
                  <a:lnTo>
                    <a:pt x="1006" y="149"/>
                  </a:lnTo>
                  <a:lnTo>
                    <a:pt x="1010" y="151"/>
                  </a:lnTo>
                  <a:lnTo>
                    <a:pt x="1018" y="153"/>
                  </a:lnTo>
                  <a:lnTo>
                    <a:pt x="1021" y="151"/>
                  </a:lnTo>
                  <a:lnTo>
                    <a:pt x="1022" y="151"/>
                  </a:lnTo>
                  <a:lnTo>
                    <a:pt x="1023" y="151"/>
                  </a:lnTo>
                  <a:lnTo>
                    <a:pt x="1025" y="151"/>
                  </a:lnTo>
                  <a:lnTo>
                    <a:pt x="1026" y="151"/>
                  </a:lnTo>
                  <a:lnTo>
                    <a:pt x="1027" y="151"/>
                  </a:lnTo>
                  <a:lnTo>
                    <a:pt x="1031" y="150"/>
                  </a:lnTo>
                  <a:lnTo>
                    <a:pt x="1032" y="150"/>
                  </a:lnTo>
                  <a:lnTo>
                    <a:pt x="1035" y="151"/>
                  </a:lnTo>
                  <a:lnTo>
                    <a:pt x="1038" y="153"/>
                  </a:lnTo>
                  <a:lnTo>
                    <a:pt x="1042" y="155"/>
                  </a:lnTo>
                  <a:lnTo>
                    <a:pt x="1044" y="158"/>
                  </a:lnTo>
                  <a:lnTo>
                    <a:pt x="1046" y="161"/>
                  </a:lnTo>
                  <a:lnTo>
                    <a:pt x="1047" y="162"/>
                  </a:lnTo>
                  <a:lnTo>
                    <a:pt x="1047" y="163"/>
                  </a:lnTo>
                  <a:lnTo>
                    <a:pt x="1048" y="163"/>
                  </a:lnTo>
                  <a:lnTo>
                    <a:pt x="1048" y="163"/>
                  </a:lnTo>
                  <a:lnTo>
                    <a:pt x="1048" y="165"/>
                  </a:lnTo>
                  <a:lnTo>
                    <a:pt x="1050" y="165"/>
                  </a:lnTo>
                  <a:lnTo>
                    <a:pt x="1052" y="167"/>
                  </a:lnTo>
                  <a:lnTo>
                    <a:pt x="1054" y="167"/>
                  </a:lnTo>
                  <a:lnTo>
                    <a:pt x="1055" y="169"/>
                  </a:lnTo>
                  <a:lnTo>
                    <a:pt x="1059" y="174"/>
                  </a:lnTo>
                  <a:lnTo>
                    <a:pt x="1059" y="175"/>
                  </a:lnTo>
                  <a:lnTo>
                    <a:pt x="1060" y="175"/>
                  </a:lnTo>
                  <a:lnTo>
                    <a:pt x="1060" y="179"/>
                  </a:lnTo>
                  <a:lnTo>
                    <a:pt x="1061" y="179"/>
                  </a:lnTo>
                  <a:lnTo>
                    <a:pt x="1056" y="176"/>
                  </a:lnTo>
                  <a:lnTo>
                    <a:pt x="1055" y="175"/>
                  </a:lnTo>
                  <a:lnTo>
                    <a:pt x="1052" y="174"/>
                  </a:lnTo>
                  <a:lnTo>
                    <a:pt x="1051" y="172"/>
                  </a:lnTo>
                  <a:lnTo>
                    <a:pt x="1050" y="170"/>
                  </a:lnTo>
                  <a:lnTo>
                    <a:pt x="1048" y="170"/>
                  </a:lnTo>
                  <a:lnTo>
                    <a:pt x="1047" y="170"/>
                  </a:lnTo>
                  <a:lnTo>
                    <a:pt x="1040" y="175"/>
                  </a:lnTo>
                  <a:lnTo>
                    <a:pt x="1040" y="176"/>
                  </a:lnTo>
                  <a:lnTo>
                    <a:pt x="1042" y="178"/>
                  </a:lnTo>
                  <a:lnTo>
                    <a:pt x="1040" y="179"/>
                  </a:lnTo>
                  <a:lnTo>
                    <a:pt x="1040" y="180"/>
                  </a:lnTo>
                  <a:lnTo>
                    <a:pt x="1040" y="184"/>
                  </a:lnTo>
                  <a:lnTo>
                    <a:pt x="1039" y="186"/>
                  </a:lnTo>
                  <a:lnTo>
                    <a:pt x="1039" y="187"/>
                  </a:lnTo>
                  <a:lnTo>
                    <a:pt x="1040" y="188"/>
                  </a:lnTo>
                  <a:lnTo>
                    <a:pt x="1040" y="190"/>
                  </a:lnTo>
                  <a:lnTo>
                    <a:pt x="1039" y="191"/>
                  </a:lnTo>
                  <a:lnTo>
                    <a:pt x="1039" y="192"/>
                  </a:lnTo>
                  <a:lnTo>
                    <a:pt x="1039" y="194"/>
                  </a:lnTo>
                  <a:lnTo>
                    <a:pt x="1039" y="195"/>
                  </a:lnTo>
                  <a:lnTo>
                    <a:pt x="1038" y="195"/>
                  </a:lnTo>
                  <a:lnTo>
                    <a:pt x="1036" y="196"/>
                  </a:lnTo>
                  <a:lnTo>
                    <a:pt x="1034" y="197"/>
                  </a:lnTo>
                  <a:lnTo>
                    <a:pt x="1032" y="197"/>
                  </a:lnTo>
                  <a:lnTo>
                    <a:pt x="1031" y="197"/>
                  </a:lnTo>
                  <a:lnTo>
                    <a:pt x="1027" y="195"/>
                  </a:lnTo>
                  <a:lnTo>
                    <a:pt x="1026" y="195"/>
                  </a:lnTo>
                  <a:lnTo>
                    <a:pt x="1023" y="196"/>
                  </a:lnTo>
                  <a:lnTo>
                    <a:pt x="1022" y="196"/>
                  </a:lnTo>
                  <a:lnTo>
                    <a:pt x="1021" y="196"/>
                  </a:lnTo>
                  <a:lnTo>
                    <a:pt x="1019" y="196"/>
                  </a:lnTo>
                  <a:lnTo>
                    <a:pt x="1018" y="196"/>
                  </a:lnTo>
                  <a:lnTo>
                    <a:pt x="1017" y="197"/>
                  </a:lnTo>
                  <a:lnTo>
                    <a:pt x="1017" y="199"/>
                  </a:lnTo>
                  <a:lnTo>
                    <a:pt x="1018" y="200"/>
                  </a:lnTo>
                  <a:lnTo>
                    <a:pt x="1019" y="201"/>
                  </a:lnTo>
                  <a:lnTo>
                    <a:pt x="1019" y="203"/>
                  </a:lnTo>
                  <a:lnTo>
                    <a:pt x="1019" y="204"/>
                  </a:lnTo>
                  <a:lnTo>
                    <a:pt x="1019" y="205"/>
                  </a:lnTo>
                  <a:lnTo>
                    <a:pt x="1019" y="207"/>
                  </a:lnTo>
                  <a:lnTo>
                    <a:pt x="1021" y="208"/>
                  </a:lnTo>
                  <a:lnTo>
                    <a:pt x="1021" y="209"/>
                  </a:lnTo>
                  <a:lnTo>
                    <a:pt x="1021" y="211"/>
                  </a:lnTo>
                  <a:lnTo>
                    <a:pt x="1022" y="212"/>
                  </a:lnTo>
                  <a:lnTo>
                    <a:pt x="1025" y="213"/>
                  </a:lnTo>
                  <a:lnTo>
                    <a:pt x="1027" y="215"/>
                  </a:lnTo>
                  <a:lnTo>
                    <a:pt x="1027" y="217"/>
                  </a:lnTo>
                  <a:lnTo>
                    <a:pt x="1026" y="219"/>
                  </a:lnTo>
                  <a:lnTo>
                    <a:pt x="1026" y="220"/>
                  </a:lnTo>
                  <a:lnTo>
                    <a:pt x="1026" y="224"/>
                  </a:lnTo>
                  <a:lnTo>
                    <a:pt x="1025" y="225"/>
                  </a:lnTo>
                  <a:lnTo>
                    <a:pt x="1023" y="226"/>
                  </a:lnTo>
                  <a:lnTo>
                    <a:pt x="1025" y="226"/>
                  </a:lnTo>
                  <a:lnTo>
                    <a:pt x="1025" y="226"/>
                  </a:lnTo>
                  <a:lnTo>
                    <a:pt x="1025" y="228"/>
                  </a:lnTo>
                  <a:lnTo>
                    <a:pt x="1026" y="228"/>
                  </a:lnTo>
                  <a:lnTo>
                    <a:pt x="1026" y="229"/>
                  </a:lnTo>
                  <a:lnTo>
                    <a:pt x="1026" y="230"/>
                  </a:lnTo>
                  <a:lnTo>
                    <a:pt x="1027" y="233"/>
                  </a:lnTo>
                  <a:lnTo>
                    <a:pt x="1027" y="234"/>
                  </a:lnTo>
                  <a:lnTo>
                    <a:pt x="1028" y="234"/>
                  </a:lnTo>
                  <a:lnTo>
                    <a:pt x="1031" y="236"/>
                  </a:lnTo>
                  <a:lnTo>
                    <a:pt x="1032" y="238"/>
                  </a:lnTo>
                  <a:lnTo>
                    <a:pt x="1030" y="244"/>
                  </a:lnTo>
                  <a:lnTo>
                    <a:pt x="1030" y="245"/>
                  </a:lnTo>
                  <a:lnTo>
                    <a:pt x="1030" y="246"/>
                  </a:lnTo>
                  <a:lnTo>
                    <a:pt x="1031" y="248"/>
                  </a:lnTo>
                  <a:lnTo>
                    <a:pt x="1031" y="249"/>
                  </a:lnTo>
                  <a:lnTo>
                    <a:pt x="1030" y="249"/>
                  </a:lnTo>
                  <a:lnTo>
                    <a:pt x="1030" y="250"/>
                  </a:lnTo>
                  <a:lnTo>
                    <a:pt x="1031" y="250"/>
                  </a:lnTo>
                  <a:lnTo>
                    <a:pt x="1032" y="250"/>
                  </a:lnTo>
                  <a:lnTo>
                    <a:pt x="1032" y="251"/>
                  </a:lnTo>
                  <a:lnTo>
                    <a:pt x="1032" y="253"/>
                  </a:lnTo>
                  <a:lnTo>
                    <a:pt x="1032" y="254"/>
                  </a:lnTo>
                  <a:lnTo>
                    <a:pt x="1032" y="257"/>
                  </a:lnTo>
                  <a:lnTo>
                    <a:pt x="1034" y="259"/>
                  </a:lnTo>
                  <a:lnTo>
                    <a:pt x="1032" y="261"/>
                  </a:lnTo>
                  <a:lnTo>
                    <a:pt x="1032" y="263"/>
                  </a:lnTo>
                  <a:lnTo>
                    <a:pt x="1032" y="265"/>
                  </a:lnTo>
                  <a:lnTo>
                    <a:pt x="1032" y="266"/>
                  </a:lnTo>
                  <a:lnTo>
                    <a:pt x="1032" y="267"/>
                  </a:lnTo>
                  <a:lnTo>
                    <a:pt x="1032" y="269"/>
                  </a:lnTo>
                  <a:lnTo>
                    <a:pt x="1034" y="270"/>
                  </a:lnTo>
                  <a:lnTo>
                    <a:pt x="1036" y="270"/>
                  </a:lnTo>
                  <a:lnTo>
                    <a:pt x="1039" y="269"/>
                  </a:lnTo>
                  <a:lnTo>
                    <a:pt x="1040" y="269"/>
                  </a:lnTo>
                  <a:lnTo>
                    <a:pt x="1040" y="270"/>
                  </a:lnTo>
                  <a:lnTo>
                    <a:pt x="1040" y="271"/>
                  </a:lnTo>
                  <a:lnTo>
                    <a:pt x="1040" y="273"/>
                  </a:lnTo>
                  <a:lnTo>
                    <a:pt x="1040" y="274"/>
                  </a:lnTo>
                  <a:lnTo>
                    <a:pt x="1040" y="275"/>
                  </a:lnTo>
                  <a:lnTo>
                    <a:pt x="1039" y="277"/>
                  </a:lnTo>
                  <a:lnTo>
                    <a:pt x="1038" y="279"/>
                  </a:lnTo>
                  <a:lnTo>
                    <a:pt x="1038" y="282"/>
                  </a:lnTo>
                  <a:lnTo>
                    <a:pt x="1038" y="283"/>
                  </a:lnTo>
                  <a:lnTo>
                    <a:pt x="1036" y="284"/>
                  </a:lnTo>
                  <a:lnTo>
                    <a:pt x="1036" y="286"/>
                  </a:lnTo>
                  <a:lnTo>
                    <a:pt x="1036" y="287"/>
                  </a:lnTo>
                  <a:lnTo>
                    <a:pt x="1035" y="287"/>
                  </a:lnTo>
                  <a:lnTo>
                    <a:pt x="1035" y="288"/>
                  </a:lnTo>
                  <a:lnTo>
                    <a:pt x="1035" y="290"/>
                  </a:lnTo>
                  <a:lnTo>
                    <a:pt x="1034" y="290"/>
                  </a:lnTo>
                  <a:lnTo>
                    <a:pt x="1032" y="290"/>
                  </a:lnTo>
                  <a:lnTo>
                    <a:pt x="1032" y="291"/>
                  </a:lnTo>
                  <a:lnTo>
                    <a:pt x="1032" y="292"/>
                  </a:lnTo>
                  <a:lnTo>
                    <a:pt x="1031" y="294"/>
                  </a:lnTo>
                  <a:lnTo>
                    <a:pt x="1030" y="295"/>
                  </a:lnTo>
                  <a:lnTo>
                    <a:pt x="1030" y="296"/>
                  </a:lnTo>
                  <a:lnTo>
                    <a:pt x="1028" y="298"/>
                  </a:lnTo>
                  <a:lnTo>
                    <a:pt x="1028" y="299"/>
                  </a:lnTo>
                  <a:lnTo>
                    <a:pt x="1028" y="300"/>
                  </a:lnTo>
                  <a:lnTo>
                    <a:pt x="1028" y="302"/>
                  </a:lnTo>
                  <a:lnTo>
                    <a:pt x="1027" y="303"/>
                  </a:lnTo>
                  <a:lnTo>
                    <a:pt x="1028" y="304"/>
                  </a:lnTo>
                  <a:lnTo>
                    <a:pt x="1030" y="305"/>
                  </a:lnTo>
                  <a:lnTo>
                    <a:pt x="1034" y="304"/>
                  </a:lnTo>
                  <a:lnTo>
                    <a:pt x="1035" y="305"/>
                  </a:lnTo>
                  <a:lnTo>
                    <a:pt x="1036" y="305"/>
                  </a:lnTo>
                  <a:lnTo>
                    <a:pt x="1038" y="307"/>
                  </a:lnTo>
                  <a:lnTo>
                    <a:pt x="1038" y="308"/>
                  </a:lnTo>
                  <a:lnTo>
                    <a:pt x="1039" y="308"/>
                  </a:lnTo>
                  <a:lnTo>
                    <a:pt x="1039" y="309"/>
                  </a:lnTo>
                  <a:lnTo>
                    <a:pt x="1040" y="309"/>
                  </a:lnTo>
                  <a:lnTo>
                    <a:pt x="1040" y="311"/>
                  </a:lnTo>
                  <a:lnTo>
                    <a:pt x="1040" y="312"/>
                  </a:lnTo>
                  <a:lnTo>
                    <a:pt x="1040" y="312"/>
                  </a:lnTo>
                  <a:lnTo>
                    <a:pt x="1042" y="312"/>
                  </a:lnTo>
                  <a:lnTo>
                    <a:pt x="1044" y="312"/>
                  </a:lnTo>
                  <a:lnTo>
                    <a:pt x="1046" y="312"/>
                  </a:lnTo>
                  <a:lnTo>
                    <a:pt x="1047" y="313"/>
                  </a:lnTo>
                  <a:lnTo>
                    <a:pt x="1048" y="316"/>
                  </a:lnTo>
                  <a:lnTo>
                    <a:pt x="1050" y="317"/>
                  </a:lnTo>
                  <a:lnTo>
                    <a:pt x="1048" y="317"/>
                  </a:lnTo>
                  <a:lnTo>
                    <a:pt x="1047" y="320"/>
                  </a:lnTo>
                  <a:lnTo>
                    <a:pt x="1046" y="320"/>
                  </a:lnTo>
                  <a:lnTo>
                    <a:pt x="1046" y="321"/>
                  </a:lnTo>
                  <a:lnTo>
                    <a:pt x="1047" y="323"/>
                  </a:lnTo>
                  <a:lnTo>
                    <a:pt x="1048" y="324"/>
                  </a:lnTo>
                  <a:lnTo>
                    <a:pt x="1048" y="325"/>
                  </a:lnTo>
                  <a:lnTo>
                    <a:pt x="1048" y="327"/>
                  </a:lnTo>
                  <a:lnTo>
                    <a:pt x="1047" y="328"/>
                  </a:lnTo>
                  <a:lnTo>
                    <a:pt x="1047" y="329"/>
                  </a:lnTo>
                  <a:lnTo>
                    <a:pt x="1048" y="332"/>
                  </a:lnTo>
                  <a:lnTo>
                    <a:pt x="1047" y="334"/>
                  </a:lnTo>
                  <a:lnTo>
                    <a:pt x="1047" y="336"/>
                  </a:lnTo>
                  <a:lnTo>
                    <a:pt x="1048" y="336"/>
                  </a:lnTo>
                  <a:lnTo>
                    <a:pt x="1051" y="337"/>
                  </a:lnTo>
                  <a:lnTo>
                    <a:pt x="1052" y="340"/>
                  </a:lnTo>
                  <a:lnTo>
                    <a:pt x="1055" y="340"/>
                  </a:lnTo>
                  <a:lnTo>
                    <a:pt x="1056" y="341"/>
                  </a:lnTo>
                  <a:lnTo>
                    <a:pt x="1056" y="342"/>
                  </a:lnTo>
                  <a:lnTo>
                    <a:pt x="1059" y="344"/>
                  </a:lnTo>
                  <a:lnTo>
                    <a:pt x="1060" y="346"/>
                  </a:lnTo>
                  <a:lnTo>
                    <a:pt x="1060" y="348"/>
                  </a:lnTo>
                  <a:lnTo>
                    <a:pt x="1060" y="349"/>
                  </a:lnTo>
                  <a:lnTo>
                    <a:pt x="1059" y="349"/>
                  </a:lnTo>
                  <a:lnTo>
                    <a:pt x="1059" y="350"/>
                  </a:lnTo>
                  <a:lnTo>
                    <a:pt x="1057" y="352"/>
                  </a:lnTo>
                  <a:lnTo>
                    <a:pt x="1057" y="353"/>
                  </a:lnTo>
                  <a:lnTo>
                    <a:pt x="1059" y="353"/>
                  </a:lnTo>
                  <a:lnTo>
                    <a:pt x="1059" y="354"/>
                  </a:lnTo>
                  <a:lnTo>
                    <a:pt x="1059" y="356"/>
                  </a:lnTo>
                  <a:lnTo>
                    <a:pt x="1057" y="354"/>
                  </a:lnTo>
                  <a:lnTo>
                    <a:pt x="1056" y="354"/>
                  </a:lnTo>
                  <a:lnTo>
                    <a:pt x="1051" y="353"/>
                  </a:lnTo>
                  <a:lnTo>
                    <a:pt x="1050" y="353"/>
                  </a:lnTo>
                  <a:lnTo>
                    <a:pt x="1048" y="354"/>
                  </a:lnTo>
                  <a:lnTo>
                    <a:pt x="1046" y="356"/>
                  </a:lnTo>
                  <a:lnTo>
                    <a:pt x="1043" y="357"/>
                  </a:lnTo>
                  <a:lnTo>
                    <a:pt x="1042" y="359"/>
                  </a:lnTo>
                  <a:lnTo>
                    <a:pt x="1040" y="361"/>
                  </a:lnTo>
                  <a:lnTo>
                    <a:pt x="1040" y="361"/>
                  </a:lnTo>
                  <a:lnTo>
                    <a:pt x="1035" y="362"/>
                  </a:lnTo>
                  <a:lnTo>
                    <a:pt x="1035" y="363"/>
                  </a:lnTo>
                  <a:lnTo>
                    <a:pt x="1035" y="365"/>
                  </a:lnTo>
                  <a:lnTo>
                    <a:pt x="1034" y="366"/>
                  </a:lnTo>
                  <a:lnTo>
                    <a:pt x="1034" y="367"/>
                  </a:lnTo>
                  <a:lnTo>
                    <a:pt x="1032" y="367"/>
                  </a:lnTo>
                  <a:lnTo>
                    <a:pt x="1030" y="367"/>
                  </a:lnTo>
                  <a:lnTo>
                    <a:pt x="1028" y="366"/>
                  </a:lnTo>
                  <a:lnTo>
                    <a:pt x="1027" y="361"/>
                  </a:lnTo>
                  <a:lnTo>
                    <a:pt x="1026" y="359"/>
                  </a:lnTo>
                  <a:lnTo>
                    <a:pt x="1026" y="358"/>
                  </a:lnTo>
                  <a:lnTo>
                    <a:pt x="1027" y="357"/>
                  </a:lnTo>
                  <a:lnTo>
                    <a:pt x="1027" y="356"/>
                  </a:lnTo>
                  <a:lnTo>
                    <a:pt x="1028" y="354"/>
                  </a:lnTo>
                  <a:lnTo>
                    <a:pt x="1030" y="354"/>
                  </a:lnTo>
                  <a:lnTo>
                    <a:pt x="1030" y="353"/>
                  </a:lnTo>
                  <a:lnTo>
                    <a:pt x="1030" y="353"/>
                  </a:lnTo>
                  <a:lnTo>
                    <a:pt x="1030" y="352"/>
                  </a:lnTo>
                  <a:lnTo>
                    <a:pt x="1030" y="350"/>
                  </a:lnTo>
                  <a:lnTo>
                    <a:pt x="1028" y="349"/>
                  </a:lnTo>
                  <a:lnTo>
                    <a:pt x="1027" y="348"/>
                  </a:lnTo>
                  <a:lnTo>
                    <a:pt x="1026" y="346"/>
                  </a:lnTo>
                  <a:lnTo>
                    <a:pt x="1021" y="345"/>
                  </a:lnTo>
                  <a:lnTo>
                    <a:pt x="1019" y="344"/>
                  </a:lnTo>
                  <a:lnTo>
                    <a:pt x="1018" y="344"/>
                  </a:lnTo>
                  <a:lnTo>
                    <a:pt x="1015" y="345"/>
                  </a:lnTo>
                  <a:lnTo>
                    <a:pt x="1013" y="346"/>
                  </a:lnTo>
                  <a:lnTo>
                    <a:pt x="1011" y="349"/>
                  </a:lnTo>
                  <a:lnTo>
                    <a:pt x="1010" y="350"/>
                  </a:lnTo>
                  <a:lnTo>
                    <a:pt x="1007" y="352"/>
                  </a:lnTo>
                  <a:lnTo>
                    <a:pt x="1007" y="353"/>
                  </a:lnTo>
                  <a:lnTo>
                    <a:pt x="1006" y="353"/>
                  </a:lnTo>
                  <a:lnTo>
                    <a:pt x="1005" y="352"/>
                  </a:lnTo>
                  <a:lnTo>
                    <a:pt x="1003" y="350"/>
                  </a:lnTo>
                  <a:lnTo>
                    <a:pt x="1002" y="350"/>
                  </a:lnTo>
                  <a:lnTo>
                    <a:pt x="1001" y="350"/>
                  </a:lnTo>
                  <a:lnTo>
                    <a:pt x="996" y="350"/>
                  </a:lnTo>
                  <a:lnTo>
                    <a:pt x="994" y="350"/>
                  </a:lnTo>
                  <a:lnTo>
                    <a:pt x="992" y="350"/>
                  </a:lnTo>
                  <a:lnTo>
                    <a:pt x="992" y="349"/>
                  </a:lnTo>
                  <a:lnTo>
                    <a:pt x="990" y="349"/>
                  </a:lnTo>
                  <a:lnTo>
                    <a:pt x="989" y="349"/>
                  </a:lnTo>
                  <a:lnTo>
                    <a:pt x="988" y="349"/>
                  </a:lnTo>
                  <a:lnTo>
                    <a:pt x="986" y="349"/>
                  </a:lnTo>
                  <a:lnTo>
                    <a:pt x="984" y="346"/>
                  </a:lnTo>
                  <a:lnTo>
                    <a:pt x="981" y="345"/>
                  </a:lnTo>
                  <a:lnTo>
                    <a:pt x="980" y="345"/>
                  </a:lnTo>
                  <a:lnTo>
                    <a:pt x="978" y="344"/>
                  </a:lnTo>
                  <a:lnTo>
                    <a:pt x="977" y="344"/>
                  </a:lnTo>
                  <a:lnTo>
                    <a:pt x="977" y="345"/>
                  </a:lnTo>
                  <a:lnTo>
                    <a:pt x="976" y="345"/>
                  </a:lnTo>
                  <a:lnTo>
                    <a:pt x="968" y="341"/>
                  </a:lnTo>
                  <a:lnTo>
                    <a:pt x="968" y="340"/>
                  </a:lnTo>
                  <a:lnTo>
                    <a:pt x="965" y="340"/>
                  </a:lnTo>
                  <a:lnTo>
                    <a:pt x="963" y="341"/>
                  </a:lnTo>
                  <a:lnTo>
                    <a:pt x="961" y="342"/>
                  </a:lnTo>
                  <a:lnTo>
                    <a:pt x="960" y="342"/>
                  </a:lnTo>
                  <a:lnTo>
                    <a:pt x="957" y="344"/>
                  </a:lnTo>
                  <a:lnTo>
                    <a:pt x="955" y="344"/>
                  </a:lnTo>
                  <a:lnTo>
                    <a:pt x="950" y="342"/>
                  </a:lnTo>
                  <a:lnTo>
                    <a:pt x="950" y="341"/>
                  </a:lnTo>
                  <a:lnTo>
                    <a:pt x="950" y="340"/>
                  </a:lnTo>
                  <a:lnTo>
                    <a:pt x="948" y="340"/>
                  </a:lnTo>
                  <a:lnTo>
                    <a:pt x="947" y="340"/>
                  </a:lnTo>
                  <a:lnTo>
                    <a:pt x="946" y="341"/>
                  </a:lnTo>
                  <a:lnTo>
                    <a:pt x="946" y="342"/>
                  </a:lnTo>
                  <a:lnTo>
                    <a:pt x="944" y="344"/>
                  </a:lnTo>
                  <a:lnTo>
                    <a:pt x="938" y="353"/>
                  </a:lnTo>
                  <a:lnTo>
                    <a:pt x="936" y="354"/>
                  </a:lnTo>
                  <a:lnTo>
                    <a:pt x="936" y="356"/>
                  </a:lnTo>
                  <a:lnTo>
                    <a:pt x="931" y="357"/>
                  </a:lnTo>
                  <a:lnTo>
                    <a:pt x="927" y="357"/>
                  </a:lnTo>
                  <a:lnTo>
                    <a:pt x="924" y="358"/>
                  </a:lnTo>
                  <a:lnTo>
                    <a:pt x="924" y="356"/>
                  </a:lnTo>
                  <a:lnTo>
                    <a:pt x="924" y="354"/>
                  </a:lnTo>
                  <a:lnTo>
                    <a:pt x="923" y="353"/>
                  </a:lnTo>
                  <a:lnTo>
                    <a:pt x="924" y="350"/>
                  </a:lnTo>
                  <a:lnTo>
                    <a:pt x="924" y="349"/>
                  </a:lnTo>
                  <a:lnTo>
                    <a:pt x="922" y="348"/>
                  </a:lnTo>
                  <a:lnTo>
                    <a:pt x="922" y="346"/>
                  </a:lnTo>
                  <a:lnTo>
                    <a:pt x="921" y="346"/>
                  </a:lnTo>
                  <a:lnTo>
                    <a:pt x="921" y="348"/>
                  </a:lnTo>
                  <a:lnTo>
                    <a:pt x="919" y="348"/>
                  </a:lnTo>
                  <a:lnTo>
                    <a:pt x="918" y="346"/>
                  </a:lnTo>
                  <a:lnTo>
                    <a:pt x="917" y="346"/>
                  </a:lnTo>
                  <a:lnTo>
                    <a:pt x="917" y="345"/>
                  </a:lnTo>
                  <a:lnTo>
                    <a:pt x="917" y="344"/>
                  </a:lnTo>
                  <a:lnTo>
                    <a:pt x="915" y="345"/>
                  </a:lnTo>
                  <a:lnTo>
                    <a:pt x="914" y="345"/>
                  </a:lnTo>
                  <a:lnTo>
                    <a:pt x="913" y="349"/>
                  </a:lnTo>
                  <a:lnTo>
                    <a:pt x="909" y="353"/>
                  </a:lnTo>
                  <a:lnTo>
                    <a:pt x="906" y="353"/>
                  </a:lnTo>
                  <a:lnTo>
                    <a:pt x="899" y="354"/>
                  </a:lnTo>
                  <a:lnTo>
                    <a:pt x="877" y="361"/>
                  </a:lnTo>
                  <a:lnTo>
                    <a:pt x="861" y="361"/>
                  </a:lnTo>
                  <a:lnTo>
                    <a:pt x="860" y="361"/>
                  </a:lnTo>
                  <a:lnTo>
                    <a:pt x="857" y="359"/>
                  </a:lnTo>
                  <a:lnTo>
                    <a:pt x="844" y="357"/>
                  </a:lnTo>
                  <a:lnTo>
                    <a:pt x="834" y="358"/>
                  </a:lnTo>
                  <a:lnTo>
                    <a:pt x="831" y="359"/>
                  </a:lnTo>
                  <a:lnTo>
                    <a:pt x="823" y="363"/>
                  </a:lnTo>
                  <a:lnTo>
                    <a:pt x="820" y="365"/>
                  </a:lnTo>
                  <a:lnTo>
                    <a:pt x="819" y="365"/>
                  </a:lnTo>
                  <a:lnTo>
                    <a:pt x="819" y="365"/>
                  </a:lnTo>
                  <a:lnTo>
                    <a:pt x="818" y="366"/>
                  </a:lnTo>
                  <a:lnTo>
                    <a:pt x="817" y="366"/>
                  </a:lnTo>
                  <a:lnTo>
                    <a:pt x="809" y="371"/>
                  </a:lnTo>
                  <a:lnTo>
                    <a:pt x="805" y="374"/>
                  </a:lnTo>
                  <a:lnTo>
                    <a:pt x="803" y="375"/>
                  </a:lnTo>
                  <a:lnTo>
                    <a:pt x="801" y="375"/>
                  </a:lnTo>
                  <a:lnTo>
                    <a:pt x="798" y="377"/>
                  </a:lnTo>
                  <a:lnTo>
                    <a:pt x="793" y="379"/>
                  </a:lnTo>
                  <a:lnTo>
                    <a:pt x="782" y="385"/>
                  </a:lnTo>
                  <a:lnTo>
                    <a:pt x="764" y="387"/>
                  </a:lnTo>
                  <a:lnTo>
                    <a:pt x="753" y="388"/>
                  </a:lnTo>
                  <a:lnTo>
                    <a:pt x="749" y="388"/>
                  </a:lnTo>
                  <a:lnTo>
                    <a:pt x="741" y="386"/>
                  </a:lnTo>
                  <a:lnTo>
                    <a:pt x="738" y="386"/>
                  </a:lnTo>
                  <a:lnTo>
                    <a:pt x="736" y="387"/>
                  </a:lnTo>
                  <a:lnTo>
                    <a:pt x="727" y="387"/>
                  </a:lnTo>
                  <a:lnTo>
                    <a:pt x="724" y="387"/>
                  </a:lnTo>
                  <a:lnTo>
                    <a:pt x="720" y="385"/>
                  </a:lnTo>
                  <a:lnTo>
                    <a:pt x="719" y="385"/>
                  </a:lnTo>
                  <a:lnTo>
                    <a:pt x="714" y="378"/>
                  </a:lnTo>
                  <a:lnTo>
                    <a:pt x="710" y="377"/>
                  </a:lnTo>
                  <a:lnTo>
                    <a:pt x="699" y="373"/>
                  </a:lnTo>
                  <a:lnTo>
                    <a:pt x="695" y="373"/>
                  </a:lnTo>
                  <a:lnTo>
                    <a:pt x="694" y="373"/>
                  </a:lnTo>
                  <a:lnTo>
                    <a:pt x="691" y="374"/>
                  </a:lnTo>
                  <a:lnTo>
                    <a:pt x="685" y="378"/>
                  </a:lnTo>
                  <a:lnTo>
                    <a:pt x="682" y="379"/>
                  </a:lnTo>
                  <a:lnTo>
                    <a:pt x="673" y="383"/>
                  </a:lnTo>
                  <a:lnTo>
                    <a:pt x="664" y="385"/>
                  </a:lnTo>
                  <a:lnTo>
                    <a:pt x="661" y="386"/>
                  </a:lnTo>
                  <a:lnTo>
                    <a:pt x="653" y="391"/>
                  </a:lnTo>
                  <a:lnTo>
                    <a:pt x="651" y="391"/>
                  </a:lnTo>
                  <a:lnTo>
                    <a:pt x="641" y="388"/>
                  </a:lnTo>
                  <a:lnTo>
                    <a:pt x="640" y="390"/>
                  </a:lnTo>
                  <a:lnTo>
                    <a:pt x="636" y="390"/>
                  </a:lnTo>
                  <a:lnTo>
                    <a:pt x="635" y="390"/>
                  </a:lnTo>
                  <a:lnTo>
                    <a:pt x="634" y="390"/>
                  </a:lnTo>
                  <a:lnTo>
                    <a:pt x="632" y="390"/>
                  </a:lnTo>
                  <a:lnTo>
                    <a:pt x="632" y="391"/>
                  </a:lnTo>
                  <a:lnTo>
                    <a:pt x="631" y="391"/>
                  </a:lnTo>
                  <a:lnTo>
                    <a:pt x="631" y="392"/>
                  </a:lnTo>
                  <a:lnTo>
                    <a:pt x="630" y="391"/>
                  </a:lnTo>
                  <a:lnTo>
                    <a:pt x="630" y="390"/>
                  </a:lnTo>
                  <a:lnTo>
                    <a:pt x="630" y="387"/>
                  </a:lnTo>
                  <a:lnTo>
                    <a:pt x="630" y="386"/>
                  </a:lnTo>
                  <a:lnTo>
                    <a:pt x="630" y="385"/>
                  </a:lnTo>
                  <a:lnTo>
                    <a:pt x="628" y="385"/>
                  </a:lnTo>
                  <a:lnTo>
                    <a:pt x="627" y="383"/>
                  </a:lnTo>
                  <a:lnTo>
                    <a:pt x="626" y="383"/>
                  </a:lnTo>
                  <a:lnTo>
                    <a:pt x="624" y="382"/>
                  </a:lnTo>
                  <a:lnTo>
                    <a:pt x="623" y="382"/>
                  </a:lnTo>
                  <a:lnTo>
                    <a:pt x="620" y="382"/>
                  </a:lnTo>
                  <a:lnTo>
                    <a:pt x="610" y="378"/>
                  </a:lnTo>
                  <a:lnTo>
                    <a:pt x="609" y="378"/>
                  </a:lnTo>
                  <a:lnTo>
                    <a:pt x="609" y="381"/>
                  </a:lnTo>
                  <a:lnTo>
                    <a:pt x="607" y="382"/>
                  </a:lnTo>
                  <a:lnTo>
                    <a:pt x="607" y="383"/>
                  </a:lnTo>
                  <a:lnTo>
                    <a:pt x="606" y="385"/>
                  </a:lnTo>
                  <a:lnTo>
                    <a:pt x="606" y="385"/>
                  </a:lnTo>
                  <a:lnTo>
                    <a:pt x="606" y="386"/>
                  </a:lnTo>
                  <a:lnTo>
                    <a:pt x="606" y="387"/>
                  </a:lnTo>
                  <a:lnTo>
                    <a:pt x="605" y="388"/>
                  </a:lnTo>
                  <a:lnTo>
                    <a:pt x="605" y="392"/>
                  </a:lnTo>
                  <a:lnTo>
                    <a:pt x="605" y="395"/>
                  </a:lnTo>
                  <a:lnTo>
                    <a:pt x="603" y="398"/>
                  </a:lnTo>
                  <a:lnTo>
                    <a:pt x="602" y="400"/>
                  </a:lnTo>
                  <a:lnTo>
                    <a:pt x="602" y="402"/>
                  </a:lnTo>
                  <a:lnTo>
                    <a:pt x="602" y="403"/>
                  </a:lnTo>
                  <a:lnTo>
                    <a:pt x="603" y="407"/>
                  </a:lnTo>
                  <a:lnTo>
                    <a:pt x="603" y="408"/>
                  </a:lnTo>
                  <a:lnTo>
                    <a:pt x="605" y="408"/>
                  </a:lnTo>
                  <a:lnTo>
                    <a:pt x="606" y="410"/>
                  </a:lnTo>
                  <a:lnTo>
                    <a:pt x="606" y="411"/>
                  </a:lnTo>
                  <a:lnTo>
                    <a:pt x="605" y="412"/>
                  </a:lnTo>
                  <a:lnTo>
                    <a:pt x="605" y="413"/>
                  </a:lnTo>
                  <a:lnTo>
                    <a:pt x="607" y="413"/>
                  </a:lnTo>
                  <a:lnTo>
                    <a:pt x="609" y="413"/>
                  </a:lnTo>
                  <a:lnTo>
                    <a:pt x="609" y="415"/>
                  </a:lnTo>
                  <a:lnTo>
                    <a:pt x="610" y="416"/>
                  </a:lnTo>
                  <a:lnTo>
                    <a:pt x="610" y="416"/>
                  </a:lnTo>
                  <a:lnTo>
                    <a:pt x="610" y="417"/>
                  </a:lnTo>
                  <a:lnTo>
                    <a:pt x="610" y="419"/>
                  </a:lnTo>
                  <a:lnTo>
                    <a:pt x="606" y="419"/>
                  </a:lnTo>
                  <a:lnTo>
                    <a:pt x="605" y="419"/>
                  </a:lnTo>
                  <a:lnTo>
                    <a:pt x="601" y="419"/>
                  </a:lnTo>
                  <a:lnTo>
                    <a:pt x="599" y="419"/>
                  </a:lnTo>
                  <a:lnTo>
                    <a:pt x="598" y="419"/>
                  </a:lnTo>
                  <a:lnTo>
                    <a:pt x="598" y="420"/>
                  </a:lnTo>
                  <a:lnTo>
                    <a:pt x="598" y="420"/>
                  </a:lnTo>
                  <a:lnTo>
                    <a:pt x="597" y="420"/>
                  </a:lnTo>
                  <a:lnTo>
                    <a:pt x="595" y="420"/>
                  </a:lnTo>
                  <a:lnTo>
                    <a:pt x="594" y="419"/>
                  </a:lnTo>
                  <a:lnTo>
                    <a:pt x="594" y="420"/>
                  </a:lnTo>
                  <a:lnTo>
                    <a:pt x="594" y="421"/>
                  </a:lnTo>
                  <a:lnTo>
                    <a:pt x="593" y="423"/>
                  </a:lnTo>
                  <a:lnTo>
                    <a:pt x="593" y="433"/>
                  </a:lnTo>
                  <a:lnTo>
                    <a:pt x="593" y="436"/>
                  </a:lnTo>
                  <a:lnTo>
                    <a:pt x="591" y="436"/>
                  </a:lnTo>
                  <a:lnTo>
                    <a:pt x="590" y="435"/>
                  </a:lnTo>
                  <a:lnTo>
                    <a:pt x="589" y="436"/>
                  </a:lnTo>
                  <a:lnTo>
                    <a:pt x="587" y="439"/>
                  </a:lnTo>
                  <a:lnTo>
                    <a:pt x="586" y="437"/>
                  </a:lnTo>
                  <a:lnTo>
                    <a:pt x="584" y="439"/>
                  </a:lnTo>
                  <a:lnTo>
                    <a:pt x="582" y="440"/>
                  </a:lnTo>
                  <a:lnTo>
                    <a:pt x="582" y="445"/>
                  </a:lnTo>
                  <a:lnTo>
                    <a:pt x="582" y="448"/>
                  </a:lnTo>
                  <a:lnTo>
                    <a:pt x="581" y="448"/>
                  </a:lnTo>
                  <a:lnTo>
                    <a:pt x="577" y="445"/>
                  </a:lnTo>
                  <a:lnTo>
                    <a:pt x="576" y="445"/>
                  </a:lnTo>
                  <a:lnTo>
                    <a:pt x="574" y="445"/>
                  </a:lnTo>
                  <a:lnTo>
                    <a:pt x="573" y="444"/>
                  </a:lnTo>
                  <a:lnTo>
                    <a:pt x="572" y="444"/>
                  </a:lnTo>
                  <a:lnTo>
                    <a:pt x="572" y="442"/>
                  </a:lnTo>
                  <a:lnTo>
                    <a:pt x="572" y="441"/>
                  </a:lnTo>
                  <a:lnTo>
                    <a:pt x="572" y="440"/>
                  </a:lnTo>
                  <a:lnTo>
                    <a:pt x="570" y="440"/>
                  </a:lnTo>
                  <a:lnTo>
                    <a:pt x="569" y="441"/>
                  </a:lnTo>
                  <a:lnTo>
                    <a:pt x="568" y="441"/>
                  </a:lnTo>
                  <a:lnTo>
                    <a:pt x="568" y="440"/>
                  </a:lnTo>
                  <a:lnTo>
                    <a:pt x="570" y="436"/>
                  </a:lnTo>
                  <a:lnTo>
                    <a:pt x="572" y="435"/>
                  </a:lnTo>
                  <a:lnTo>
                    <a:pt x="572" y="433"/>
                  </a:lnTo>
                  <a:lnTo>
                    <a:pt x="569" y="429"/>
                  </a:lnTo>
                  <a:lnTo>
                    <a:pt x="566" y="421"/>
                  </a:lnTo>
                  <a:lnTo>
                    <a:pt x="565" y="420"/>
                  </a:lnTo>
                  <a:lnTo>
                    <a:pt x="565" y="417"/>
                  </a:lnTo>
                  <a:lnTo>
                    <a:pt x="564" y="416"/>
                  </a:lnTo>
                  <a:lnTo>
                    <a:pt x="562" y="416"/>
                  </a:lnTo>
                  <a:lnTo>
                    <a:pt x="562" y="416"/>
                  </a:lnTo>
                  <a:lnTo>
                    <a:pt x="561" y="415"/>
                  </a:lnTo>
                  <a:lnTo>
                    <a:pt x="561" y="413"/>
                  </a:lnTo>
                  <a:lnTo>
                    <a:pt x="564" y="411"/>
                  </a:lnTo>
                  <a:lnTo>
                    <a:pt x="564" y="410"/>
                  </a:lnTo>
                  <a:lnTo>
                    <a:pt x="565" y="410"/>
                  </a:lnTo>
                  <a:lnTo>
                    <a:pt x="566" y="410"/>
                  </a:lnTo>
                  <a:lnTo>
                    <a:pt x="566" y="408"/>
                  </a:lnTo>
                  <a:lnTo>
                    <a:pt x="566" y="407"/>
                  </a:lnTo>
                  <a:lnTo>
                    <a:pt x="568" y="407"/>
                  </a:lnTo>
                  <a:lnTo>
                    <a:pt x="568" y="406"/>
                  </a:lnTo>
                  <a:lnTo>
                    <a:pt x="568" y="404"/>
                  </a:lnTo>
                  <a:lnTo>
                    <a:pt x="569" y="404"/>
                  </a:lnTo>
                  <a:lnTo>
                    <a:pt x="569" y="403"/>
                  </a:lnTo>
                  <a:lnTo>
                    <a:pt x="572" y="402"/>
                  </a:lnTo>
                  <a:lnTo>
                    <a:pt x="574" y="399"/>
                  </a:lnTo>
                  <a:lnTo>
                    <a:pt x="576" y="398"/>
                  </a:lnTo>
                  <a:lnTo>
                    <a:pt x="582" y="394"/>
                  </a:lnTo>
                  <a:lnTo>
                    <a:pt x="584" y="394"/>
                  </a:lnTo>
                  <a:lnTo>
                    <a:pt x="584" y="392"/>
                  </a:lnTo>
                  <a:lnTo>
                    <a:pt x="585" y="391"/>
                  </a:lnTo>
                  <a:lnTo>
                    <a:pt x="585" y="390"/>
                  </a:lnTo>
                  <a:lnTo>
                    <a:pt x="585" y="388"/>
                  </a:lnTo>
                  <a:lnTo>
                    <a:pt x="585" y="387"/>
                  </a:lnTo>
                  <a:lnTo>
                    <a:pt x="585" y="386"/>
                  </a:lnTo>
                  <a:lnTo>
                    <a:pt x="585" y="382"/>
                  </a:lnTo>
                  <a:lnTo>
                    <a:pt x="584" y="382"/>
                  </a:lnTo>
                  <a:lnTo>
                    <a:pt x="584" y="381"/>
                  </a:lnTo>
                  <a:lnTo>
                    <a:pt x="580" y="375"/>
                  </a:lnTo>
                  <a:lnTo>
                    <a:pt x="578" y="373"/>
                  </a:lnTo>
                  <a:lnTo>
                    <a:pt x="576" y="371"/>
                  </a:lnTo>
                  <a:lnTo>
                    <a:pt x="574" y="371"/>
                  </a:lnTo>
                  <a:lnTo>
                    <a:pt x="572" y="371"/>
                  </a:lnTo>
                  <a:lnTo>
                    <a:pt x="570" y="374"/>
                  </a:lnTo>
                  <a:lnTo>
                    <a:pt x="566" y="378"/>
                  </a:lnTo>
                  <a:lnTo>
                    <a:pt x="566" y="378"/>
                  </a:lnTo>
                  <a:lnTo>
                    <a:pt x="565" y="379"/>
                  </a:lnTo>
                  <a:lnTo>
                    <a:pt x="564" y="382"/>
                  </a:lnTo>
                  <a:lnTo>
                    <a:pt x="562" y="382"/>
                  </a:lnTo>
                  <a:lnTo>
                    <a:pt x="560" y="382"/>
                  </a:lnTo>
                  <a:lnTo>
                    <a:pt x="556" y="383"/>
                  </a:lnTo>
                  <a:lnTo>
                    <a:pt x="553" y="383"/>
                  </a:lnTo>
                  <a:lnTo>
                    <a:pt x="553" y="385"/>
                  </a:lnTo>
                  <a:lnTo>
                    <a:pt x="552" y="385"/>
                  </a:lnTo>
                  <a:lnTo>
                    <a:pt x="552" y="385"/>
                  </a:lnTo>
                  <a:lnTo>
                    <a:pt x="551" y="385"/>
                  </a:lnTo>
                  <a:lnTo>
                    <a:pt x="551" y="385"/>
                  </a:lnTo>
                  <a:lnTo>
                    <a:pt x="549" y="385"/>
                  </a:lnTo>
                  <a:lnTo>
                    <a:pt x="549" y="386"/>
                  </a:lnTo>
                  <a:lnTo>
                    <a:pt x="549" y="387"/>
                  </a:lnTo>
                  <a:lnTo>
                    <a:pt x="551" y="386"/>
                  </a:lnTo>
                  <a:lnTo>
                    <a:pt x="552" y="386"/>
                  </a:lnTo>
                  <a:lnTo>
                    <a:pt x="553" y="386"/>
                  </a:lnTo>
                  <a:lnTo>
                    <a:pt x="553" y="385"/>
                  </a:lnTo>
                  <a:lnTo>
                    <a:pt x="553" y="385"/>
                  </a:lnTo>
                  <a:lnTo>
                    <a:pt x="555" y="385"/>
                  </a:lnTo>
                  <a:lnTo>
                    <a:pt x="555" y="386"/>
                  </a:lnTo>
                  <a:lnTo>
                    <a:pt x="555" y="385"/>
                  </a:lnTo>
                  <a:lnTo>
                    <a:pt x="556" y="385"/>
                  </a:lnTo>
                  <a:lnTo>
                    <a:pt x="557" y="385"/>
                  </a:lnTo>
                  <a:lnTo>
                    <a:pt x="553" y="386"/>
                  </a:lnTo>
                  <a:lnTo>
                    <a:pt x="552" y="387"/>
                  </a:lnTo>
                  <a:lnTo>
                    <a:pt x="551" y="388"/>
                  </a:lnTo>
                  <a:lnTo>
                    <a:pt x="552" y="390"/>
                  </a:lnTo>
                  <a:lnTo>
                    <a:pt x="555" y="386"/>
                  </a:lnTo>
                  <a:lnTo>
                    <a:pt x="556" y="386"/>
                  </a:lnTo>
                  <a:lnTo>
                    <a:pt x="555" y="388"/>
                  </a:lnTo>
                  <a:lnTo>
                    <a:pt x="553" y="388"/>
                  </a:lnTo>
                  <a:lnTo>
                    <a:pt x="553" y="390"/>
                  </a:lnTo>
                  <a:lnTo>
                    <a:pt x="553" y="391"/>
                  </a:lnTo>
                  <a:lnTo>
                    <a:pt x="553" y="392"/>
                  </a:lnTo>
                  <a:lnTo>
                    <a:pt x="552" y="394"/>
                  </a:lnTo>
                  <a:lnTo>
                    <a:pt x="551" y="394"/>
                  </a:lnTo>
                  <a:lnTo>
                    <a:pt x="548" y="394"/>
                  </a:lnTo>
                  <a:lnTo>
                    <a:pt x="545" y="392"/>
                  </a:lnTo>
                  <a:lnTo>
                    <a:pt x="544" y="392"/>
                  </a:lnTo>
                  <a:lnTo>
                    <a:pt x="544" y="394"/>
                  </a:lnTo>
                  <a:lnTo>
                    <a:pt x="545" y="394"/>
                  </a:lnTo>
                  <a:lnTo>
                    <a:pt x="547" y="395"/>
                  </a:lnTo>
                  <a:lnTo>
                    <a:pt x="544" y="394"/>
                  </a:lnTo>
                  <a:lnTo>
                    <a:pt x="541" y="394"/>
                  </a:lnTo>
                  <a:lnTo>
                    <a:pt x="540" y="395"/>
                  </a:lnTo>
                  <a:lnTo>
                    <a:pt x="539" y="395"/>
                  </a:lnTo>
                  <a:lnTo>
                    <a:pt x="537" y="396"/>
                  </a:lnTo>
                  <a:lnTo>
                    <a:pt x="536" y="398"/>
                  </a:lnTo>
                  <a:lnTo>
                    <a:pt x="535" y="396"/>
                  </a:lnTo>
                  <a:lnTo>
                    <a:pt x="535" y="395"/>
                  </a:lnTo>
                  <a:lnTo>
                    <a:pt x="520" y="386"/>
                  </a:lnTo>
                  <a:lnTo>
                    <a:pt x="518" y="386"/>
                  </a:lnTo>
                  <a:lnTo>
                    <a:pt x="516" y="385"/>
                  </a:lnTo>
                  <a:lnTo>
                    <a:pt x="515" y="385"/>
                  </a:lnTo>
                  <a:lnTo>
                    <a:pt x="514" y="385"/>
                  </a:lnTo>
                  <a:lnTo>
                    <a:pt x="512" y="385"/>
                  </a:lnTo>
                  <a:lnTo>
                    <a:pt x="512" y="385"/>
                  </a:lnTo>
                  <a:lnTo>
                    <a:pt x="511" y="385"/>
                  </a:lnTo>
                  <a:lnTo>
                    <a:pt x="508" y="382"/>
                  </a:lnTo>
                  <a:lnTo>
                    <a:pt x="505" y="379"/>
                  </a:lnTo>
                  <a:lnTo>
                    <a:pt x="503" y="379"/>
                  </a:lnTo>
                  <a:lnTo>
                    <a:pt x="501" y="379"/>
                  </a:lnTo>
                  <a:lnTo>
                    <a:pt x="498" y="381"/>
                  </a:lnTo>
                  <a:lnTo>
                    <a:pt x="495" y="382"/>
                  </a:lnTo>
                  <a:lnTo>
                    <a:pt x="493" y="382"/>
                  </a:lnTo>
                  <a:lnTo>
                    <a:pt x="493" y="383"/>
                  </a:lnTo>
                  <a:lnTo>
                    <a:pt x="493" y="385"/>
                  </a:lnTo>
                  <a:lnTo>
                    <a:pt x="491" y="385"/>
                  </a:lnTo>
                  <a:lnTo>
                    <a:pt x="490" y="385"/>
                  </a:lnTo>
                  <a:lnTo>
                    <a:pt x="485" y="388"/>
                  </a:lnTo>
                  <a:lnTo>
                    <a:pt x="480" y="392"/>
                  </a:lnTo>
                  <a:lnTo>
                    <a:pt x="477" y="394"/>
                  </a:lnTo>
                  <a:lnTo>
                    <a:pt x="472" y="400"/>
                  </a:lnTo>
                  <a:lnTo>
                    <a:pt x="472" y="402"/>
                  </a:lnTo>
                  <a:lnTo>
                    <a:pt x="472" y="403"/>
                  </a:lnTo>
                  <a:lnTo>
                    <a:pt x="472" y="403"/>
                  </a:lnTo>
                  <a:lnTo>
                    <a:pt x="469" y="406"/>
                  </a:lnTo>
                  <a:lnTo>
                    <a:pt x="466" y="407"/>
                  </a:lnTo>
                  <a:lnTo>
                    <a:pt x="466" y="408"/>
                  </a:lnTo>
                  <a:lnTo>
                    <a:pt x="468" y="411"/>
                  </a:lnTo>
                  <a:lnTo>
                    <a:pt x="466" y="412"/>
                  </a:lnTo>
                  <a:lnTo>
                    <a:pt x="466" y="413"/>
                  </a:lnTo>
                  <a:lnTo>
                    <a:pt x="464" y="413"/>
                  </a:lnTo>
                  <a:lnTo>
                    <a:pt x="462" y="415"/>
                  </a:lnTo>
                  <a:lnTo>
                    <a:pt x="462" y="416"/>
                  </a:lnTo>
                  <a:lnTo>
                    <a:pt x="461" y="416"/>
                  </a:lnTo>
                  <a:lnTo>
                    <a:pt x="461" y="417"/>
                  </a:lnTo>
                  <a:lnTo>
                    <a:pt x="461" y="419"/>
                  </a:lnTo>
                  <a:lnTo>
                    <a:pt x="460" y="419"/>
                  </a:lnTo>
                  <a:lnTo>
                    <a:pt x="460" y="420"/>
                  </a:lnTo>
                  <a:lnTo>
                    <a:pt x="458" y="420"/>
                  </a:lnTo>
                  <a:lnTo>
                    <a:pt x="458" y="419"/>
                  </a:lnTo>
                  <a:lnTo>
                    <a:pt x="460" y="417"/>
                  </a:lnTo>
                  <a:lnTo>
                    <a:pt x="460" y="416"/>
                  </a:lnTo>
                  <a:lnTo>
                    <a:pt x="458" y="416"/>
                  </a:lnTo>
                  <a:lnTo>
                    <a:pt x="457" y="415"/>
                  </a:lnTo>
                  <a:lnTo>
                    <a:pt x="456" y="415"/>
                  </a:lnTo>
                  <a:lnTo>
                    <a:pt x="456" y="413"/>
                  </a:lnTo>
                  <a:lnTo>
                    <a:pt x="454" y="413"/>
                  </a:lnTo>
                  <a:lnTo>
                    <a:pt x="454" y="415"/>
                  </a:lnTo>
                  <a:lnTo>
                    <a:pt x="453" y="416"/>
                  </a:lnTo>
                  <a:lnTo>
                    <a:pt x="452" y="416"/>
                  </a:lnTo>
                  <a:lnTo>
                    <a:pt x="452" y="417"/>
                  </a:lnTo>
                  <a:lnTo>
                    <a:pt x="451" y="419"/>
                  </a:lnTo>
                  <a:lnTo>
                    <a:pt x="449" y="419"/>
                  </a:lnTo>
                  <a:lnTo>
                    <a:pt x="448" y="420"/>
                  </a:lnTo>
                  <a:lnTo>
                    <a:pt x="447" y="420"/>
                  </a:lnTo>
                  <a:lnTo>
                    <a:pt x="445" y="421"/>
                  </a:lnTo>
                  <a:lnTo>
                    <a:pt x="445" y="423"/>
                  </a:lnTo>
                  <a:lnTo>
                    <a:pt x="445" y="424"/>
                  </a:lnTo>
                  <a:lnTo>
                    <a:pt x="444" y="425"/>
                  </a:lnTo>
                  <a:lnTo>
                    <a:pt x="443" y="423"/>
                  </a:lnTo>
                  <a:lnTo>
                    <a:pt x="443" y="421"/>
                  </a:lnTo>
                  <a:lnTo>
                    <a:pt x="441" y="421"/>
                  </a:lnTo>
                  <a:lnTo>
                    <a:pt x="440" y="421"/>
                  </a:lnTo>
                  <a:lnTo>
                    <a:pt x="440" y="423"/>
                  </a:lnTo>
                  <a:lnTo>
                    <a:pt x="439" y="424"/>
                  </a:lnTo>
                  <a:lnTo>
                    <a:pt x="437" y="425"/>
                  </a:lnTo>
                  <a:lnTo>
                    <a:pt x="436" y="425"/>
                  </a:lnTo>
                  <a:lnTo>
                    <a:pt x="437" y="425"/>
                  </a:lnTo>
                  <a:lnTo>
                    <a:pt x="437" y="424"/>
                  </a:lnTo>
                  <a:lnTo>
                    <a:pt x="436" y="424"/>
                  </a:lnTo>
                  <a:lnTo>
                    <a:pt x="433" y="424"/>
                  </a:lnTo>
                  <a:lnTo>
                    <a:pt x="432" y="424"/>
                  </a:lnTo>
                  <a:lnTo>
                    <a:pt x="431" y="424"/>
                  </a:lnTo>
                  <a:lnTo>
                    <a:pt x="429" y="425"/>
                  </a:lnTo>
                  <a:lnTo>
                    <a:pt x="428" y="425"/>
                  </a:lnTo>
                  <a:lnTo>
                    <a:pt x="426" y="424"/>
                  </a:lnTo>
                  <a:lnTo>
                    <a:pt x="424" y="425"/>
                  </a:lnTo>
                  <a:lnTo>
                    <a:pt x="423" y="425"/>
                  </a:lnTo>
                  <a:lnTo>
                    <a:pt x="420" y="425"/>
                  </a:lnTo>
                  <a:lnTo>
                    <a:pt x="419" y="427"/>
                  </a:lnTo>
                  <a:lnTo>
                    <a:pt x="418" y="427"/>
                  </a:lnTo>
                  <a:lnTo>
                    <a:pt x="416" y="425"/>
                  </a:lnTo>
                  <a:lnTo>
                    <a:pt x="415" y="425"/>
                  </a:lnTo>
                  <a:lnTo>
                    <a:pt x="414" y="425"/>
                  </a:lnTo>
                  <a:lnTo>
                    <a:pt x="414" y="427"/>
                  </a:lnTo>
                  <a:lnTo>
                    <a:pt x="412" y="428"/>
                  </a:lnTo>
                  <a:lnTo>
                    <a:pt x="411" y="429"/>
                  </a:lnTo>
                  <a:lnTo>
                    <a:pt x="410" y="428"/>
                  </a:lnTo>
                  <a:lnTo>
                    <a:pt x="408" y="428"/>
                  </a:lnTo>
                  <a:lnTo>
                    <a:pt x="404" y="428"/>
                  </a:lnTo>
                  <a:lnTo>
                    <a:pt x="401" y="429"/>
                  </a:lnTo>
                  <a:lnTo>
                    <a:pt x="399" y="429"/>
                  </a:lnTo>
                  <a:lnTo>
                    <a:pt x="399" y="431"/>
                  </a:lnTo>
                  <a:lnTo>
                    <a:pt x="397" y="433"/>
                  </a:lnTo>
                  <a:lnTo>
                    <a:pt x="394" y="433"/>
                  </a:lnTo>
                  <a:lnTo>
                    <a:pt x="389" y="432"/>
                  </a:lnTo>
                  <a:lnTo>
                    <a:pt x="386" y="431"/>
                  </a:lnTo>
                  <a:lnTo>
                    <a:pt x="382" y="428"/>
                  </a:lnTo>
                  <a:lnTo>
                    <a:pt x="381" y="428"/>
                  </a:lnTo>
                  <a:lnTo>
                    <a:pt x="379" y="428"/>
                  </a:lnTo>
                  <a:lnTo>
                    <a:pt x="377" y="425"/>
                  </a:lnTo>
                  <a:lnTo>
                    <a:pt x="375" y="424"/>
                  </a:lnTo>
                  <a:lnTo>
                    <a:pt x="374" y="423"/>
                  </a:lnTo>
                  <a:lnTo>
                    <a:pt x="373" y="423"/>
                  </a:lnTo>
                  <a:lnTo>
                    <a:pt x="372" y="423"/>
                  </a:lnTo>
                  <a:lnTo>
                    <a:pt x="369" y="419"/>
                  </a:lnTo>
                  <a:lnTo>
                    <a:pt x="368" y="417"/>
                  </a:lnTo>
                  <a:lnTo>
                    <a:pt x="368" y="416"/>
                  </a:lnTo>
                  <a:lnTo>
                    <a:pt x="366" y="416"/>
                  </a:lnTo>
                  <a:lnTo>
                    <a:pt x="365" y="413"/>
                  </a:lnTo>
                  <a:lnTo>
                    <a:pt x="362" y="411"/>
                  </a:lnTo>
                  <a:lnTo>
                    <a:pt x="361" y="408"/>
                  </a:lnTo>
                  <a:lnTo>
                    <a:pt x="361" y="407"/>
                  </a:lnTo>
                  <a:lnTo>
                    <a:pt x="360" y="406"/>
                  </a:lnTo>
                  <a:lnTo>
                    <a:pt x="358" y="404"/>
                  </a:lnTo>
                  <a:lnTo>
                    <a:pt x="357" y="403"/>
                  </a:lnTo>
                  <a:lnTo>
                    <a:pt x="357" y="402"/>
                  </a:lnTo>
                  <a:lnTo>
                    <a:pt x="356" y="400"/>
                  </a:lnTo>
                  <a:lnTo>
                    <a:pt x="353" y="398"/>
                  </a:lnTo>
                  <a:lnTo>
                    <a:pt x="352" y="398"/>
                  </a:lnTo>
                  <a:lnTo>
                    <a:pt x="352" y="396"/>
                  </a:lnTo>
                  <a:lnTo>
                    <a:pt x="350" y="396"/>
                  </a:lnTo>
                  <a:lnTo>
                    <a:pt x="349" y="396"/>
                  </a:lnTo>
                  <a:lnTo>
                    <a:pt x="347" y="396"/>
                  </a:lnTo>
                  <a:lnTo>
                    <a:pt x="345" y="396"/>
                  </a:lnTo>
                  <a:lnTo>
                    <a:pt x="345" y="395"/>
                  </a:lnTo>
                  <a:lnTo>
                    <a:pt x="345" y="395"/>
                  </a:lnTo>
                  <a:lnTo>
                    <a:pt x="344" y="394"/>
                  </a:lnTo>
                  <a:lnTo>
                    <a:pt x="343" y="394"/>
                  </a:lnTo>
                  <a:lnTo>
                    <a:pt x="341" y="394"/>
                  </a:lnTo>
                  <a:lnTo>
                    <a:pt x="339" y="392"/>
                  </a:lnTo>
                  <a:lnTo>
                    <a:pt x="337" y="391"/>
                  </a:lnTo>
                  <a:lnTo>
                    <a:pt x="337" y="390"/>
                  </a:lnTo>
                  <a:lnTo>
                    <a:pt x="336" y="390"/>
                  </a:lnTo>
                  <a:lnTo>
                    <a:pt x="335" y="390"/>
                  </a:lnTo>
                  <a:lnTo>
                    <a:pt x="331" y="388"/>
                  </a:lnTo>
                  <a:lnTo>
                    <a:pt x="329" y="387"/>
                  </a:lnTo>
                  <a:lnTo>
                    <a:pt x="329" y="386"/>
                  </a:lnTo>
                  <a:lnTo>
                    <a:pt x="318" y="383"/>
                  </a:lnTo>
                  <a:lnTo>
                    <a:pt x="316" y="382"/>
                  </a:lnTo>
                  <a:lnTo>
                    <a:pt x="316" y="381"/>
                  </a:lnTo>
                  <a:lnTo>
                    <a:pt x="314" y="379"/>
                  </a:lnTo>
                  <a:lnTo>
                    <a:pt x="293" y="377"/>
                  </a:lnTo>
                  <a:lnTo>
                    <a:pt x="283" y="377"/>
                  </a:lnTo>
                  <a:lnTo>
                    <a:pt x="282" y="377"/>
                  </a:lnTo>
                  <a:lnTo>
                    <a:pt x="282" y="375"/>
                  </a:lnTo>
                  <a:lnTo>
                    <a:pt x="279" y="374"/>
                  </a:lnTo>
                  <a:lnTo>
                    <a:pt x="275" y="375"/>
                  </a:lnTo>
                  <a:lnTo>
                    <a:pt x="274" y="378"/>
                  </a:lnTo>
                  <a:lnTo>
                    <a:pt x="273" y="379"/>
                  </a:lnTo>
                  <a:lnTo>
                    <a:pt x="273" y="381"/>
                  </a:lnTo>
                  <a:lnTo>
                    <a:pt x="273" y="382"/>
                  </a:lnTo>
                  <a:lnTo>
                    <a:pt x="273" y="383"/>
                  </a:lnTo>
                  <a:lnTo>
                    <a:pt x="271" y="385"/>
                  </a:lnTo>
                  <a:lnTo>
                    <a:pt x="273" y="386"/>
                  </a:lnTo>
                  <a:lnTo>
                    <a:pt x="273" y="387"/>
                  </a:lnTo>
                  <a:lnTo>
                    <a:pt x="273" y="388"/>
                  </a:lnTo>
                  <a:lnTo>
                    <a:pt x="271" y="388"/>
                  </a:lnTo>
                  <a:lnTo>
                    <a:pt x="271" y="390"/>
                  </a:lnTo>
                  <a:lnTo>
                    <a:pt x="271" y="391"/>
                  </a:lnTo>
                  <a:lnTo>
                    <a:pt x="271" y="392"/>
                  </a:lnTo>
                  <a:lnTo>
                    <a:pt x="273" y="394"/>
                  </a:lnTo>
                  <a:lnTo>
                    <a:pt x="273" y="395"/>
                  </a:lnTo>
                  <a:lnTo>
                    <a:pt x="273" y="398"/>
                  </a:lnTo>
                  <a:lnTo>
                    <a:pt x="273" y="399"/>
                  </a:lnTo>
                  <a:lnTo>
                    <a:pt x="270" y="400"/>
                  </a:lnTo>
                  <a:lnTo>
                    <a:pt x="270" y="402"/>
                  </a:lnTo>
                  <a:lnTo>
                    <a:pt x="269" y="404"/>
                  </a:lnTo>
                  <a:lnTo>
                    <a:pt x="268" y="406"/>
                  </a:lnTo>
                  <a:lnTo>
                    <a:pt x="268" y="407"/>
                  </a:lnTo>
                  <a:lnTo>
                    <a:pt x="268" y="408"/>
                  </a:lnTo>
                  <a:lnTo>
                    <a:pt x="268" y="410"/>
                  </a:lnTo>
                  <a:lnTo>
                    <a:pt x="269" y="411"/>
                  </a:lnTo>
                  <a:lnTo>
                    <a:pt x="268" y="411"/>
                  </a:lnTo>
                  <a:lnTo>
                    <a:pt x="270" y="412"/>
                  </a:lnTo>
                  <a:lnTo>
                    <a:pt x="269" y="413"/>
                  </a:lnTo>
                  <a:lnTo>
                    <a:pt x="268" y="415"/>
                  </a:lnTo>
                  <a:lnTo>
                    <a:pt x="266" y="416"/>
                  </a:lnTo>
                  <a:lnTo>
                    <a:pt x="268" y="415"/>
                  </a:lnTo>
                  <a:lnTo>
                    <a:pt x="268" y="416"/>
                  </a:lnTo>
                  <a:lnTo>
                    <a:pt x="266" y="416"/>
                  </a:lnTo>
                  <a:lnTo>
                    <a:pt x="265" y="417"/>
                  </a:lnTo>
                  <a:lnTo>
                    <a:pt x="264" y="419"/>
                  </a:lnTo>
                  <a:lnTo>
                    <a:pt x="262" y="420"/>
                  </a:lnTo>
                  <a:lnTo>
                    <a:pt x="262" y="417"/>
                  </a:lnTo>
                  <a:lnTo>
                    <a:pt x="262" y="416"/>
                  </a:lnTo>
                  <a:lnTo>
                    <a:pt x="262" y="416"/>
                  </a:lnTo>
                  <a:lnTo>
                    <a:pt x="261" y="416"/>
                  </a:lnTo>
                  <a:lnTo>
                    <a:pt x="254" y="415"/>
                  </a:lnTo>
                  <a:lnTo>
                    <a:pt x="253" y="415"/>
                  </a:lnTo>
                  <a:lnTo>
                    <a:pt x="250" y="415"/>
                  </a:lnTo>
                  <a:lnTo>
                    <a:pt x="249" y="416"/>
                  </a:lnTo>
                  <a:lnTo>
                    <a:pt x="249" y="416"/>
                  </a:lnTo>
                  <a:lnTo>
                    <a:pt x="248" y="416"/>
                  </a:lnTo>
                  <a:lnTo>
                    <a:pt x="248" y="416"/>
                  </a:lnTo>
                  <a:lnTo>
                    <a:pt x="248" y="417"/>
                  </a:lnTo>
                  <a:lnTo>
                    <a:pt x="248" y="416"/>
                  </a:lnTo>
                  <a:lnTo>
                    <a:pt x="248" y="417"/>
                  </a:lnTo>
                  <a:lnTo>
                    <a:pt x="245" y="417"/>
                  </a:lnTo>
                  <a:lnTo>
                    <a:pt x="244" y="416"/>
                  </a:lnTo>
                  <a:lnTo>
                    <a:pt x="243" y="416"/>
                  </a:lnTo>
                  <a:lnTo>
                    <a:pt x="244" y="416"/>
                  </a:lnTo>
                  <a:lnTo>
                    <a:pt x="244" y="417"/>
                  </a:lnTo>
                  <a:lnTo>
                    <a:pt x="240" y="419"/>
                  </a:lnTo>
                  <a:lnTo>
                    <a:pt x="239" y="420"/>
                  </a:lnTo>
                  <a:lnTo>
                    <a:pt x="237" y="419"/>
                  </a:lnTo>
                  <a:lnTo>
                    <a:pt x="236" y="419"/>
                  </a:lnTo>
                  <a:lnTo>
                    <a:pt x="235" y="420"/>
                  </a:lnTo>
                  <a:lnTo>
                    <a:pt x="235" y="421"/>
                  </a:lnTo>
                  <a:lnTo>
                    <a:pt x="232" y="421"/>
                  </a:lnTo>
                  <a:lnTo>
                    <a:pt x="231" y="421"/>
                  </a:lnTo>
                  <a:lnTo>
                    <a:pt x="232" y="421"/>
                  </a:lnTo>
                  <a:lnTo>
                    <a:pt x="232" y="423"/>
                  </a:lnTo>
                  <a:lnTo>
                    <a:pt x="231" y="423"/>
                  </a:lnTo>
                  <a:lnTo>
                    <a:pt x="229" y="423"/>
                  </a:lnTo>
                  <a:lnTo>
                    <a:pt x="231" y="423"/>
                  </a:lnTo>
                  <a:lnTo>
                    <a:pt x="229" y="424"/>
                  </a:lnTo>
                  <a:lnTo>
                    <a:pt x="228" y="425"/>
                  </a:lnTo>
                  <a:lnTo>
                    <a:pt x="227" y="425"/>
                  </a:lnTo>
                  <a:lnTo>
                    <a:pt x="227" y="424"/>
                  </a:lnTo>
                  <a:lnTo>
                    <a:pt x="228" y="424"/>
                  </a:lnTo>
                  <a:lnTo>
                    <a:pt x="227" y="424"/>
                  </a:lnTo>
                  <a:lnTo>
                    <a:pt x="225" y="424"/>
                  </a:lnTo>
                  <a:lnTo>
                    <a:pt x="225" y="423"/>
                  </a:lnTo>
                  <a:lnTo>
                    <a:pt x="224" y="423"/>
                  </a:lnTo>
                  <a:lnTo>
                    <a:pt x="224" y="424"/>
                  </a:lnTo>
                  <a:lnTo>
                    <a:pt x="223" y="424"/>
                  </a:lnTo>
                  <a:lnTo>
                    <a:pt x="223" y="425"/>
                  </a:lnTo>
                  <a:lnTo>
                    <a:pt x="221" y="427"/>
                  </a:lnTo>
                  <a:lnTo>
                    <a:pt x="221" y="424"/>
                  </a:lnTo>
                  <a:lnTo>
                    <a:pt x="220" y="424"/>
                  </a:lnTo>
                  <a:lnTo>
                    <a:pt x="219" y="423"/>
                  </a:lnTo>
                  <a:lnTo>
                    <a:pt x="220" y="423"/>
                  </a:lnTo>
                  <a:lnTo>
                    <a:pt x="220" y="421"/>
                  </a:lnTo>
                  <a:lnTo>
                    <a:pt x="218" y="421"/>
                  </a:lnTo>
                  <a:lnTo>
                    <a:pt x="219" y="421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5" y="420"/>
                  </a:lnTo>
                  <a:lnTo>
                    <a:pt x="214" y="420"/>
                  </a:lnTo>
                  <a:lnTo>
                    <a:pt x="210" y="417"/>
                  </a:lnTo>
                  <a:lnTo>
                    <a:pt x="208" y="419"/>
                  </a:lnTo>
                  <a:lnTo>
                    <a:pt x="208" y="417"/>
                  </a:lnTo>
                  <a:lnTo>
                    <a:pt x="208" y="416"/>
                  </a:lnTo>
                  <a:lnTo>
                    <a:pt x="207" y="416"/>
                  </a:lnTo>
                  <a:lnTo>
                    <a:pt x="206" y="416"/>
                  </a:lnTo>
                  <a:lnTo>
                    <a:pt x="206" y="417"/>
                  </a:lnTo>
                  <a:lnTo>
                    <a:pt x="204" y="419"/>
                  </a:lnTo>
                  <a:lnTo>
                    <a:pt x="204" y="417"/>
                  </a:lnTo>
                  <a:lnTo>
                    <a:pt x="203" y="416"/>
                  </a:lnTo>
                  <a:lnTo>
                    <a:pt x="203" y="417"/>
                  </a:lnTo>
                  <a:lnTo>
                    <a:pt x="199" y="415"/>
                  </a:lnTo>
                  <a:lnTo>
                    <a:pt x="199" y="413"/>
                  </a:lnTo>
                  <a:lnTo>
                    <a:pt x="198" y="413"/>
                  </a:lnTo>
                  <a:lnTo>
                    <a:pt x="195" y="412"/>
                  </a:lnTo>
                  <a:lnTo>
                    <a:pt x="194" y="411"/>
                  </a:lnTo>
                  <a:lnTo>
                    <a:pt x="193" y="411"/>
                  </a:lnTo>
                  <a:lnTo>
                    <a:pt x="193" y="410"/>
                  </a:lnTo>
                  <a:lnTo>
                    <a:pt x="191" y="410"/>
                  </a:lnTo>
                  <a:lnTo>
                    <a:pt x="191" y="408"/>
                  </a:lnTo>
                  <a:lnTo>
                    <a:pt x="190" y="408"/>
                  </a:lnTo>
                  <a:lnTo>
                    <a:pt x="191" y="407"/>
                  </a:lnTo>
                  <a:lnTo>
                    <a:pt x="193" y="407"/>
                  </a:lnTo>
                  <a:lnTo>
                    <a:pt x="191" y="407"/>
                  </a:lnTo>
                  <a:lnTo>
                    <a:pt x="193" y="406"/>
                  </a:lnTo>
                  <a:lnTo>
                    <a:pt x="191" y="404"/>
                  </a:lnTo>
                  <a:lnTo>
                    <a:pt x="191" y="403"/>
                  </a:lnTo>
                  <a:lnTo>
                    <a:pt x="190" y="403"/>
                  </a:lnTo>
                  <a:lnTo>
                    <a:pt x="190" y="402"/>
                  </a:lnTo>
                  <a:lnTo>
                    <a:pt x="191" y="402"/>
                  </a:lnTo>
                  <a:lnTo>
                    <a:pt x="191" y="400"/>
                  </a:lnTo>
                  <a:lnTo>
                    <a:pt x="191" y="398"/>
                  </a:lnTo>
                  <a:lnTo>
                    <a:pt x="191" y="396"/>
                  </a:lnTo>
                  <a:lnTo>
                    <a:pt x="190" y="396"/>
                  </a:lnTo>
                  <a:lnTo>
                    <a:pt x="187" y="398"/>
                  </a:lnTo>
                  <a:lnTo>
                    <a:pt x="187" y="396"/>
                  </a:lnTo>
                  <a:lnTo>
                    <a:pt x="187" y="396"/>
                  </a:lnTo>
                  <a:lnTo>
                    <a:pt x="187" y="395"/>
                  </a:lnTo>
                  <a:lnTo>
                    <a:pt x="187" y="394"/>
                  </a:lnTo>
                  <a:lnTo>
                    <a:pt x="187" y="392"/>
                  </a:lnTo>
                  <a:lnTo>
                    <a:pt x="187" y="391"/>
                  </a:lnTo>
                  <a:lnTo>
                    <a:pt x="187" y="392"/>
                  </a:lnTo>
                  <a:lnTo>
                    <a:pt x="189" y="391"/>
                  </a:lnTo>
                  <a:lnTo>
                    <a:pt x="190" y="390"/>
                  </a:lnTo>
                  <a:lnTo>
                    <a:pt x="190" y="391"/>
                  </a:lnTo>
                  <a:lnTo>
                    <a:pt x="191" y="391"/>
                  </a:lnTo>
                  <a:lnTo>
                    <a:pt x="191" y="390"/>
                  </a:lnTo>
                  <a:lnTo>
                    <a:pt x="190" y="388"/>
                  </a:lnTo>
                  <a:lnTo>
                    <a:pt x="187" y="386"/>
                  </a:lnTo>
                  <a:lnTo>
                    <a:pt x="183" y="385"/>
                  </a:lnTo>
                  <a:lnTo>
                    <a:pt x="183" y="385"/>
                  </a:lnTo>
                  <a:lnTo>
                    <a:pt x="182" y="383"/>
                  </a:lnTo>
                  <a:lnTo>
                    <a:pt x="182" y="385"/>
                  </a:lnTo>
                  <a:lnTo>
                    <a:pt x="181" y="385"/>
                  </a:lnTo>
                  <a:lnTo>
                    <a:pt x="179" y="386"/>
                  </a:lnTo>
                  <a:lnTo>
                    <a:pt x="178" y="386"/>
                  </a:lnTo>
                  <a:lnTo>
                    <a:pt x="178" y="387"/>
                  </a:lnTo>
                  <a:lnTo>
                    <a:pt x="178" y="388"/>
                  </a:lnTo>
                  <a:lnTo>
                    <a:pt x="177" y="388"/>
                  </a:lnTo>
                  <a:lnTo>
                    <a:pt x="178" y="390"/>
                  </a:lnTo>
                  <a:lnTo>
                    <a:pt x="178" y="391"/>
                  </a:lnTo>
                  <a:lnTo>
                    <a:pt x="179" y="390"/>
                  </a:lnTo>
                  <a:lnTo>
                    <a:pt x="179" y="388"/>
                  </a:lnTo>
                  <a:lnTo>
                    <a:pt x="181" y="388"/>
                  </a:lnTo>
                  <a:lnTo>
                    <a:pt x="179" y="390"/>
                  </a:lnTo>
                  <a:lnTo>
                    <a:pt x="179" y="391"/>
                  </a:lnTo>
                  <a:lnTo>
                    <a:pt x="178" y="392"/>
                  </a:lnTo>
                  <a:lnTo>
                    <a:pt x="178" y="394"/>
                  </a:lnTo>
                  <a:lnTo>
                    <a:pt x="177" y="394"/>
                  </a:lnTo>
                  <a:lnTo>
                    <a:pt x="175" y="394"/>
                  </a:lnTo>
                  <a:lnTo>
                    <a:pt x="175" y="392"/>
                  </a:lnTo>
                  <a:lnTo>
                    <a:pt x="175" y="391"/>
                  </a:lnTo>
                  <a:lnTo>
                    <a:pt x="177" y="391"/>
                  </a:lnTo>
                  <a:lnTo>
                    <a:pt x="175" y="390"/>
                  </a:lnTo>
                  <a:lnTo>
                    <a:pt x="174" y="390"/>
                  </a:lnTo>
                  <a:lnTo>
                    <a:pt x="173" y="387"/>
                  </a:lnTo>
                  <a:lnTo>
                    <a:pt x="171" y="386"/>
                  </a:lnTo>
                  <a:lnTo>
                    <a:pt x="169" y="386"/>
                  </a:lnTo>
                  <a:lnTo>
                    <a:pt x="167" y="387"/>
                  </a:lnTo>
                  <a:lnTo>
                    <a:pt x="166" y="387"/>
                  </a:lnTo>
                  <a:lnTo>
                    <a:pt x="166" y="386"/>
                  </a:lnTo>
                  <a:lnTo>
                    <a:pt x="166" y="385"/>
                  </a:lnTo>
                  <a:lnTo>
                    <a:pt x="165" y="385"/>
                  </a:lnTo>
                  <a:lnTo>
                    <a:pt x="164" y="386"/>
                  </a:lnTo>
                  <a:lnTo>
                    <a:pt x="164" y="385"/>
                  </a:lnTo>
                  <a:lnTo>
                    <a:pt x="164" y="383"/>
                  </a:lnTo>
                  <a:lnTo>
                    <a:pt x="164" y="382"/>
                  </a:lnTo>
                  <a:lnTo>
                    <a:pt x="164" y="381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2" y="379"/>
                  </a:lnTo>
                  <a:lnTo>
                    <a:pt x="161" y="379"/>
                  </a:lnTo>
                  <a:lnTo>
                    <a:pt x="160" y="378"/>
                  </a:lnTo>
                  <a:lnTo>
                    <a:pt x="158" y="379"/>
                  </a:lnTo>
                  <a:lnTo>
                    <a:pt x="158" y="381"/>
                  </a:lnTo>
                  <a:lnTo>
                    <a:pt x="157" y="381"/>
                  </a:lnTo>
                  <a:lnTo>
                    <a:pt x="156" y="381"/>
                  </a:lnTo>
                  <a:lnTo>
                    <a:pt x="157" y="379"/>
                  </a:lnTo>
                  <a:lnTo>
                    <a:pt x="156" y="379"/>
                  </a:lnTo>
                  <a:lnTo>
                    <a:pt x="156" y="379"/>
                  </a:lnTo>
                  <a:lnTo>
                    <a:pt x="156" y="378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4"/>
                  </a:lnTo>
                  <a:lnTo>
                    <a:pt x="156" y="375"/>
                  </a:lnTo>
                  <a:lnTo>
                    <a:pt x="154" y="375"/>
                  </a:lnTo>
                  <a:lnTo>
                    <a:pt x="153" y="375"/>
                  </a:lnTo>
                  <a:lnTo>
                    <a:pt x="152" y="377"/>
                  </a:lnTo>
                  <a:lnTo>
                    <a:pt x="152" y="378"/>
                  </a:lnTo>
                  <a:lnTo>
                    <a:pt x="153" y="378"/>
                  </a:lnTo>
                  <a:lnTo>
                    <a:pt x="154" y="378"/>
                  </a:lnTo>
                  <a:lnTo>
                    <a:pt x="153" y="379"/>
                  </a:lnTo>
                  <a:lnTo>
                    <a:pt x="153" y="381"/>
                  </a:lnTo>
                  <a:lnTo>
                    <a:pt x="152" y="381"/>
                  </a:lnTo>
                  <a:lnTo>
                    <a:pt x="148" y="379"/>
                  </a:lnTo>
                  <a:lnTo>
                    <a:pt x="148" y="381"/>
                  </a:lnTo>
                  <a:lnTo>
                    <a:pt x="146" y="381"/>
                  </a:lnTo>
                  <a:lnTo>
                    <a:pt x="145" y="381"/>
                  </a:lnTo>
                  <a:lnTo>
                    <a:pt x="145" y="379"/>
                  </a:lnTo>
                  <a:lnTo>
                    <a:pt x="146" y="379"/>
                  </a:lnTo>
                  <a:lnTo>
                    <a:pt x="148" y="378"/>
                  </a:lnTo>
                  <a:lnTo>
                    <a:pt x="146" y="378"/>
                  </a:lnTo>
                  <a:lnTo>
                    <a:pt x="146" y="377"/>
                  </a:lnTo>
                  <a:lnTo>
                    <a:pt x="145" y="377"/>
                  </a:lnTo>
                  <a:lnTo>
                    <a:pt x="144" y="377"/>
                  </a:lnTo>
                  <a:lnTo>
                    <a:pt x="144" y="378"/>
                  </a:lnTo>
                  <a:lnTo>
                    <a:pt x="142" y="379"/>
                  </a:lnTo>
                  <a:lnTo>
                    <a:pt x="144" y="381"/>
                  </a:lnTo>
                  <a:lnTo>
                    <a:pt x="144" y="383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5" y="385"/>
                  </a:lnTo>
                  <a:lnTo>
                    <a:pt x="145" y="385"/>
                  </a:lnTo>
                  <a:lnTo>
                    <a:pt x="144" y="385"/>
                  </a:lnTo>
                  <a:lnTo>
                    <a:pt x="144" y="386"/>
                  </a:lnTo>
                  <a:lnTo>
                    <a:pt x="144" y="385"/>
                  </a:lnTo>
                  <a:lnTo>
                    <a:pt x="142" y="385"/>
                  </a:lnTo>
                  <a:lnTo>
                    <a:pt x="142" y="386"/>
                  </a:lnTo>
                  <a:lnTo>
                    <a:pt x="140" y="387"/>
                  </a:lnTo>
                  <a:lnTo>
                    <a:pt x="139" y="388"/>
                  </a:lnTo>
                  <a:lnTo>
                    <a:pt x="137" y="390"/>
                  </a:lnTo>
                  <a:lnTo>
                    <a:pt x="137" y="391"/>
                  </a:lnTo>
                  <a:lnTo>
                    <a:pt x="136" y="392"/>
                  </a:lnTo>
                  <a:lnTo>
                    <a:pt x="135" y="394"/>
                  </a:lnTo>
                  <a:lnTo>
                    <a:pt x="133" y="394"/>
                  </a:lnTo>
                  <a:lnTo>
                    <a:pt x="132" y="394"/>
                  </a:lnTo>
                  <a:lnTo>
                    <a:pt x="132" y="395"/>
                  </a:lnTo>
                  <a:lnTo>
                    <a:pt x="132" y="396"/>
                  </a:lnTo>
                  <a:lnTo>
                    <a:pt x="131" y="396"/>
                  </a:lnTo>
                  <a:lnTo>
                    <a:pt x="131" y="395"/>
                  </a:lnTo>
                  <a:lnTo>
                    <a:pt x="129" y="396"/>
                  </a:lnTo>
                  <a:lnTo>
                    <a:pt x="128" y="396"/>
                  </a:lnTo>
                  <a:lnTo>
                    <a:pt x="128" y="395"/>
                  </a:lnTo>
                  <a:lnTo>
                    <a:pt x="128" y="394"/>
                  </a:lnTo>
                  <a:lnTo>
                    <a:pt x="127" y="394"/>
                  </a:lnTo>
                  <a:lnTo>
                    <a:pt x="132" y="394"/>
                  </a:lnTo>
                  <a:lnTo>
                    <a:pt x="132" y="392"/>
                  </a:lnTo>
                  <a:lnTo>
                    <a:pt x="133" y="392"/>
                  </a:lnTo>
                  <a:lnTo>
                    <a:pt x="133" y="391"/>
                  </a:lnTo>
                  <a:lnTo>
                    <a:pt x="135" y="390"/>
                  </a:lnTo>
                  <a:lnTo>
                    <a:pt x="133" y="388"/>
                  </a:lnTo>
                  <a:lnTo>
                    <a:pt x="133" y="390"/>
                  </a:lnTo>
                  <a:lnTo>
                    <a:pt x="132" y="391"/>
                  </a:lnTo>
                  <a:lnTo>
                    <a:pt x="132" y="390"/>
                  </a:lnTo>
                  <a:lnTo>
                    <a:pt x="133" y="390"/>
                  </a:lnTo>
                  <a:lnTo>
                    <a:pt x="133" y="388"/>
                  </a:lnTo>
                  <a:lnTo>
                    <a:pt x="133" y="387"/>
                  </a:lnTo>
                  <a:lnTo>
                    <a:pt x="132" y="387"/>
                  </a:lnTo>
                  <a:lnTo>
                    <a:pt x="132" y="388"/>
                  </a:lnTo>
                  <a:lnTo>
                    <a:pt x="131" y="388"/>
                  </a:lnTo>
                  <a:lnTo>
                    <a:pt x="129" y="388"/>
                  </a:lnTo>
                  <a:lnTo>
                    <a:pt x="129" y="387"/>
                  </a:lnTo>
                  <a:lnTo>
                    <a:pt x="128" y="387"/>
                  </a:lnTo>
                  <a:lnTo>
                    <a:pt x="129" y="386"/>
                  </a:lnTo>
                  <a:lnTo>
                    <a:pt x="131" y="386"/>
                  </a:lnTo>
                  <a:lnTo>
                    <a:pt x="132" y="385"/>
                  </a:lnTo>
                  <a:lnTo>
                    <a:pt x="135" y="385"/>
                  </a:lnTo>
                  <a:lnTo>
                    <a:pt x="135" y="386"/>
                  </a:lnTo>
                  <a:lnTo>
                    <a:pt x="136" y="385"/>
                  </a:lnTo>
                  <a:lnTo>
                    <a:pt x="136" y="385"/>
                  </a:lnTo>
                  <a:lnTo>
                    <a:pt x="135" y="385"/>
                  </a:lnTo>
                  <a:lnTo>
                    <a:pt x="135" y="383"/>
                  </a:lnTo>
                  <a:lnTo>
                    <a:pt x="136" y="382"/>
                  </a:lnTo>
                  <a:lnTo>
                    <a:pt x="136" y="383"/>
                  </a:lnTo>
                  <a:lnTo>
                    <a:pt x="137" y="383"/>
                  </a:lnTo>
                  <a:lnTo>
                    <a:pt x="137" y="382"/>
                  </a:lnTo>
                  <a:lnTo>
                    <a:pt x="136" y="381"/>
                  </a:lnTo>
                  <a:lnTo>
                    <a:pt x="135" y="381"/>
                  </a:lnTo>
                  <a:lnTo>
                    <a:pt x="133" y="382"/>
                  </a:lnTo>
                  <a:lnTo>
                    <a:pt x="132" y="383"/>
                  </a:lnTo>
                  <a:lnTo>
                    <a:pt x="132" y="382"/>
                  </a:lnTo>
                  <a:lnTo>
                    <a:pt x="131" y="383"/>
                  </a:lnTo>
                  <a:lnTo>
                    <a:pt x="128" y="383"/>
                  </a:lnTo>
                  <a:lnTo>
                    <a:pt x="128" y="385"/>
                  </a:lnTo>
                  <a:lnTo>
                    <a:pt x="127" y="385"/>
                  </a:lnTo>
                  <a:lnTo>
                    <a:pt x="127" y="383"/>
                  </a:lnTo>
                  <a:lnTo>
                    <a:pt x="125" y="385"/>
                  </a:lnTo>
                  <a:lnTo>
                    <a:pt x="124" y="385"/>
                  </a:lnTo>
                  <a:lnTo>
                    <a:pt x="124" y="383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3"/>
                  </a:lnTo>
                  <a:lnTo>
                    <a:pt x="123" y="383"/>
                  </a:lnTo>
                  <a:lnTo>
                    <a:pt x="123" y="385"/>
                  </a:lnTo>
                  <a:lnTo>
                    <a:pt x="121" y="385"/>
                  </a:lnTo>
                  <a:lnTo>
                    <a:pt x="120" y="383"/>
                  </a:lnTo>
                  <a:lnTo>
                    <a:pt x="119" y="383"/>
                  </a:lnTo>
                  <a:lnTo>
                    <a:pt x="117" y="383"/>
                  </a:lnTo>
                  <a:lnTo>
                    <a:pt x="116" y="383"/>
                  </a:lnTo>
                  <a:lnTo>
                    <a:pt x="115" y="383"/>
                  </a:lnTo>
                  <a:lnTo>
                    <a:pt x="114" y="385"/>
                  </a:lnTo>
                  <a:lnTo>
                    <a:pt x="112" y="385"/>
                  </a:lnTo>
                  <a:lnTo>
                    <a:pt x="112" y="386"/>
                  </a:lnTo>
                  <a:lnTo>
                    <a:pt x="112" y="387"/>
                  </a:lnTo>
                  <a:lnTo>
                    <a:pt x="112" y="388"/>
                  </a:lnTo>
                  <a:lnTo>
                    <a:pt x="110" y="388"/>
                  </a:lnTo>
                  <a:lnTo>
                    <a:pt x="108" y="387"/>
                  </a:lnTo>
                  <a:lnTo>
                    <a:pt x="107" y="387"/>
                  </a:lnTo>
                  <a:lnTo>
                    <a:pt x="106" y="388"/>
                  </a:lnTo>
                  <a:lnTo>
                    <a:pt x="106" y="387"/>
                  </a:lnTo>
                  <a:lnTo>
                    <a:pt x="102" y="388"/>
                  </a:lnTo>
                  <a:lnTo>
                    <a:pt x="100" y="388"/>
                  </a:lnTo>
                  <a:lnTo>
                    <a:pt x="100" y="390"/>
                  </a:lnTo>
                  <a:lnTo>
                    <a:pt x="99" y="388"/>
                  </a:lnTo>
                  <a:lnTo>
                    <a:pt x="98" y="388"/>
                  </a:lnTo>
                  <a:lnTo>
                    <a:pt x="96" y="388"/>
                  </a:lnTo>
                  <a:lnTo>
                    <a:pt x="96" y="387"/>
                  </a:lnTo>
                  <a:lnTo>
                    <a:pt x="95" y="387"/>
                  </a:lnTo>
                  <a:lnTo>
                    <a:pt x="94" y="387"/>
                  </a:lnTo>
                  <a:lnTo>
                    <a:pt x="94" y="386"/>
                  </a:lnTo>
                  <a:lnTo>
                    <a:pt x="95" y="386"/>
                  </a:lnTo>
                  <a:lnTo>
                    <a:pt x="96" y="386"/>
                  </a:lnTo>
                  <a:lnTo>
                    <a:pt x="98" y="385"/>
                  </a:lnTo>
                  <a:lnTo>
                    <a:pt x="98" y="385"/>
                  </a:lnTo>
                  <a:lnTo>
                    <a:pt x="99" y="383"/>
                  </a:lnTo>
                  <a:lnTo>
                    <a:pt x="100" y="383"/>
                  </a:lnTo>
                  <a:lnTo>
                    <a:pt x="106" y="383"/>
                  </a:lnTo>
                  <a:lnTo>
                    <a:pt x="107" y="383"/>
                  </a:lnTo>
                  <a:lnTo>
                    <a:pt x="108" y="383"/>
                  </a:lnTo>
                  <a:lnTo>
                    <a:pt x="108" y="382"/>
                  </a:lnTo>
                  <a:lnTo>
                    <a:pt x="108" y="381"/>
                  </a:lnTo>
                  <a:lnTo>
                    <a:pt x="110" y="381"/>
                  </a:lnTo>
                  <a:lnTo>
                    <a:pt x="111" y="379"/>
                  </a:lnTo>
                  <a:lnTo>
                    <a:pt x="114" y="382"/>
                  </a:lnTo>
                  <a:lnTo>
                    <a:pt x="114" y="381"/>
                  </a:lnTo>
                  <a:lnTo>
                    <a:pt x="115" y="382"/>
                  </a:lnTo>
                  <a:lnTo>
                    <a:pt x="116" y="382"/>
                  </a:lnTo>
                  <a:lnTo>
                    <a:pt x="117" y="382"/>
                  </a:lnTo>
                  <a:lnTo>
                    <a:pt x="119" y="381"/>
                  </a:lnTo>
                  <a:lnTo>
                    <a:pt x="119" y="379"/>
                  </a:lnTo>
                  <a:lnTo>
                    <a:pt x="124" y="379"/>
                  </a:lnTo>
                  <a:lnTo>
                    <a:pt x="124" y="379"/>
                  </a:lnTo>
                  <a:lnTo>
                    <a:pt x="125" y="381"/>
                  </a:lnTo>
                  <a:lnTo>
                    <a:pt x="127" y="381"/>
                  </a:lnTo>
                  <a:lnTo>
                    <a:pt x="129" y="381"/>
                  </a:lnTo>
                  <a:lnTo>
                    <a:pt x="131" y="381"/>
                  </a:lnTo>
                  <a:lnTo>
                    <a:pt x="131" y="382"/>
                  </a:lnTo>
                  <a:lnTo>
                    <a:pt x="131" y="381"/>
                  </a:lnTo>
                  <a:lnTo>
                    <a:pt x="132" y="381"/>
                  </a:lnTo>
                  <a:lnTo>
                    <a:pt x="132" y="379"/>
                  </a:lnTo>
                  <a:lnTo>
                    <a:pt x="132" y="378"/>
                  </a:lnTo>
                  <a:lnTo>
                    <a:pt x="131" y="378"/>
                  </a:lnTo>
                  <a:lnTo>
                    <a:pt x="129" y="378"/>
                  </a:lnTo>
                  <a:lnTo>
                    <a:pt x="131" y="378"/>
                  </a:lnTo>
                  <a:lnTo>
                    <a:pt x="131" y="377"/>
                  </a:lnTo>
                  <a:lnTo>
                    <a:pt x="129" y="377"/>
                  </a:lnTo>
                  <a:lnTo>
                    <a:pt x="131" y="377"/>
                  </a:lnTo>
                  <a:lnTo>
                    <a:pt x="131" y="375"/>
                  </a:lnTo>
                  <a:lnTo>
                    <a:pt x="132" y="375"/>
                  </a:lnTo>
                  <a:lnTo>
                    <a:pt x="132" y="374"/>
                  </a:lnTo>
                  <a:lnTo>
                    <a:pt x="131" y="373"/>
                  </a:lnTo>
                  <a:lnTo>
                    <a:pt x="132" y="373"/>
                  </a:lnTo>
                  <a:lnTo>
                    <a:pt x="132" y="371"/>
                  </a:lnTo>
                  <a:lnTo>
                    <a:pt x="131" y="371"/>
                  </a:lnTo>
                  <a:lnTo>
                    <a:pt x="132" y="371"/>
                  </a:lnTo>
                  <a:lnTo>
                    <a:pt x="133" y="371"/>
                  </a:lnTo>
                  <a:lnTo>
                    <a:pt x="133" y="370"/>
                  </a:lnTo>
                  <a:lnTo>
                    <a:pt x="132" y="370"/>
                  </a:lnTo>
                  <a:lnTo>
                    <a:pt x="133" y="370"/>
                  </a:lnTo>
                  <a:lnTo>
                    <a:pt x="135" y="370"/>
                  </a:lnTo>
                  <a:lnTo>
                    <a:pt x="136" y="370"/>
                  </a:lnTo>
                  <a:lnTo>
                    <a:pt x="137" y="371"/>
                  </a:lnTo>
                  <a:lnTo>
                    <a:pt x="139" y="370"/>
                  </a:lnTo>
                  <a:lnTo>
                    <a:pt x="139" y="371"/>
                  </a:lnTo>
                  <a:lnTo>
                    <a:pt x="139" y="373"/>
                  </a:lnTo>
                  <a:lnTo>
                    <a:pt x="139" y="371"/>
                  </a:lnTo>
                  <a:lnTo>
                    <a:pt x="139" y="370"/>
                  </a:lnTo>
                  <a:lnTo>
                    <a:pt x="140" y="370"/>
                  </a:lnTo>
                  <a:lnTo>
                    <a:pt x="141" y="369"/>
                  </a:lnTo>
                  <a:lnTo>
                    <a:pt x="141" y="367"/>
                  </a:lnTo>
                  <a:lnTo>
                    <a:pt x="141" y="366"/>
                  </a:lnTo>
                  <a:lnTo>
                    <a:pt x="142" y="366"/>
                  </a:lnTo>
                  <a:lnTo>
                    <a:pt x="144" y="366"/>
                  </a:lnTo>
                  <a:lnTo>
                    <a:pt x="144" y="365"/>
                  </a:lnTo>
                  <a:lnTo>
                    <a:pt x="146" y="363"/>
                  </a:lnTo>
                  <a:lnTo>
                    <a:pt x="149" y="363"/>
                  </a:lnTo>
                  <a:lnTo>
                    <a:pt x="148" y="362"/>
                  </a:lnTo>
                  <a:lnTo>
                    <a:pt x="146" y="362"/>
                  </a:lnTo>
                  <a:lnTo>
                    <a:pt x="140" y="363"/>
                  </a:lnTo>
                  <a:lnTo>
                    <a:pt x="137" y="363"/>
                  </a:lnTo>
                  <a:lnTo>
                    <a:pt x="136" y="363"/>
                  </a:lnTo>
                  <a:lnTo>
                    <a:pt x="136" y="365"/>
                  </a:lnTo>
                  <a:lnTo>
                    <a:pt x="135" y="365"/>
                  </a:lnTo>
                  <a:lnTo>
                    <a:pt x="128" y="363"/>
                  </a:lnTo>
                  <a:lnTo>
                    <a:pt x="127" y="363"/>
                  </a:lnTo>
                  <a:lnTo>
                    <a:pt x="127" y="365"/>
                  </a:lnTo>
                  <a:lnTo>
                    <a:pt x="125" y="365"/>
                  </a:lnTo>
                  <a:lnTo>
                    <a:pt x="124" y="363"/>
                  </a:lnTo>
                  <a:lnTo>
                    <a:pt x="124" y="363"/>
                  </a:lnTo>
                  <a:lnTo>
                    <a:pt x="120" y="365"/>
                  </a:lnTo>
                  <a:lnTo>
                    <a:pt x="119" y="365"/>
                  </a:lnTo>
                  <a:lnTo>
                    <a:pt x="119" y="366"/>
                  </a:lnTo>
                  <a:lnTo>
                    <a:pt x="117" y="366"/>
                  </a:lnTo>
                  <a:lnTo>
                    <a:pt x="116" y="366"/>
                  </a:lnTo>
                  <a:lnTo>
                    <a:pt x="115" y="365"/>
                  </a:lnTo>
                  <a:lnTo>
                    <a:pt x="112" y="365"/>
                  </a:lnTo>
                  <a:lnTo>
                    <a:pt x="111" y="366"/>
                  </a:lnTo>
                  <a:lnTo>
                    <a:pt x="110" y="367"/>
                  </a:lnTo>
                  <a:lnTo>
                    <a:pt x="108" y="366"/>
                  </a:lnTo>
                  <a:lnTo>
                    <a:pt x="107" y="366"/>
                  </a:lnTo>
                  <a:lnTo>
                    <a:pt x="106" y="366"/>
                  </a:lnTo>
                  <a:lnTo>
                    <a:pt x="106" y="367"/>
                  </a:lnTo>
                  <a:lnTo>
                    <a:pt x="104" y="366"/>
                  </a:lnTo>
                  <a:lnTo>
                    <a:pt x="103" y="366"/>
                  </a:lnTo>
                  <a:lnTo>
                    <a:pt x="100" y="366"/>
                  </a:lnTo>
                  <a:lnTo>
                    <a:pt x="99" y="365"/>
                  </a:lnTo>
                  <a:lnTo>
                    <a:pt x="98" y="363"/>
                  </a:lnTo>
                  <a:lnTo>
                    <a:pt x="96" y="365"/>
                  </a:lnTo>
                  <a:lnTo>
                    <a:pt x="96" y="363"/>
                  </a:lnTo>
                  <a:lnTo>
                    <a:pt x="96" y="365"/>
                  </a:lnTo>
                  <a:lnTo>
                    <a:pt x="95" y="366"/>
                  </a:lnTo>
                  <a:lnTo>
                    <a:pt x="95" y="365"/>
                  </a:lnTo>
                  <a:lnTo>
                    <a:pt x="95" y="363"/>
                  </a:lnTo>
                  <a:lnTo>
                    <a:pt x="94" y="363"/>
                  </a:lnTo>
                  <a:lnTo>
                    <a:pt x="92" y="365"/>
                  </a:lnTo>
                  <a:lnTo>
                    <a:pt x="92" y="366"/>
                  </a:lnTo>
                  <a:lnTo>
                    <a:pt x="92" y="367"/>
                  </a:lnTo>
                  <a:lnTo>
                    <a:pt x="92" y="367"/>
                  </a:lnTo>
                  <a:lnTo>
                    <a:pt x="91" y="367"/>
                  </a:lnTo>
                  <a:lnTo>
                    <a:pt x="92" y="369"/>
                  </a:lnTo>
                  <a:lnTo>
                    <a:pt x="91" y="369"/>
                  </a:lnTo>
                  <a:lnTo>
                    <a:pt x="90" y="369"/>
                  </a:lnTo>
                  <a:lnTo>
                    <a:pt x="88" y="367"/>
                  </a:lnTo>
                  <a:lnTo>
                    <a:pt x="88" y="366"/>
                  </a:lnTo>
                  <a:lnTo>
                    <a:pt x="88" y="365"/>
                  </a:lnTo>
                  <a:lnTo>
                    <a:pt x="88" y="363"/>
                  </a:lnTo>
                  <a:lnTo>
                    <a:pt x="87" y="362"/>
                  </a:lnTo>
                  <a:lnTo>
                    <a:pt x="87" y="361"/>
                  </a:lnTo>
                  <a:lnTo>
                    <a:pt x="88" y="359"/>
                  </a:lnTo>
                  <a:lnTo>
                    <a:pt x="90" y="359"/>
                  </a:lnTo>
                  <a:lnTo>
                    <a:pt x="91" y="358"/>
                  </a:lnTo>
                  <a:lnTo>
                    <a:pt x="91" y="357"/>
                  </a:lnTo>
                  <a:lnTo>
                    <a:pt x="90" y="357"/>
                  </a:lnTo>
                  <a:lnTo>
                    <a:pt x="90" y="358"/>
                  </a:lnTo>
                  <a:lnTo>
                    <a:pt x="88" y="358"/>
                  </a:lnTo>
                  <a:lnTo>
                    <a:pt x="88" y="357"/>
                  </a:lnTo>
                  <a:lnTo>
                    <a:pt x="90" y="357"/>
                  </a:lnTo>
                  <a:lnTo>
                    <a:pt x="92" y="357"/>
                  </a:lnTo>
                  <a:lnTo>
                    <a:pt x="92" y="356"/>
                  </a:lnTo>
                  <a:lnTo>
                    <a:pt x="92" y="354"/>
                  </a:lnTo>
                  <a:lnTo>
                    <a:pt x="92" y="354"/>
                  </a:lnTo>
                  <a:lnTo>
                    <a:pt x="92" y="356"/>
                  </a:lnTo>
                  <a:lnTo>
                    <a:pt x="92" y="357"/>
                  </a:lnTo>
                  <a:lnTo>
                    <a:pt x="94" y="357"/>
                  </a:lnTo>
                  <a:lnTo>
                    <a:pt x="94" y="356"/>
                  </a:lnTo>
                  <a:lnTo>
                    <a:pt x="94" y="354"/>
                  </a:lnTo>
                  <a:lnTo>
                    <a:pt x="95" y="356"/>
                  </a:lnTo>
                  <a:lnTo>
                    <a:pt x="95" y="354"/>
                  </a:lnTo>
                  <a:lnTo>
                    <a:pt x="95" y="356"/>
                  </a:lnTo>
                  <a:lnTo>
                    <a:pt x="95" y="357"/>
                  </a:lnTo>
                  <a:lnTo>
                    <a:pt x="96" y="357"/>
                  </a:lnTo>
                  <a:lnTo>
                    <a:pt x="98" y="357"/>
                  </a:lnTo>
                  <a:lnTo>
                    <a:pt x="99" y="358"/>
                  </a:lnTo>
                  <a:lnTo>
                    <a:pt x="99" y="359"/>
                  </a:lnTo>
                  <a:lnTo>
                    <a:pt x="100" y="359"/>
                  </a:lnTo>
                  <a:lnTo>
                    <a:pt x="102" y="358"/>
                  </a:lnTo>
                  <a:lnTo>
                    <a:pt x="103" y="357"/>
                  </a:lnTo>
                  <a:lnTo>
                    <a:pt x="104" y="357"/>
                  </a:lnTo>
                  <a:lnTo>
                    <a:pt x="106" y="357"/>
                  </a:lnTo>
                  <a:lnTo>
                    <a:pt x="106" y="356"/>
                  </a:lnTo>
                  <a:lnTo>
                    <a:pt x="106" y="357"/>
                  </a:lnTo>
                  <a:lnTo>
                    <a:pt x="104" y="354"/>
                  </a:lnTo>
                  <a:lnTo>
                    <a:pt x="104" y="353"/>
                  </a:lnTo>
                  <a:lnTo>
                    <a:pt x="103" y="353"/>
                  </a:lnTo>
                  <a:lnTo>
                    <a:pt x="103" y="353"/>
                  </a:lnTo>
                  <a:lnTo>
                    <a:pt x="106" y="353"/>
                  </a:lnTo>
                  <a:lnTo>
                    <a:pt x="107" y="353"/>
                  </a:lnTo>
                  <a:lnTo>
                    <a:pt x="106" y="353"/>
                  </a:lnTo>
                  <a:lnTo>
                    <a:pt x="107" y="353"/>
                  </a:lnTo>
                  <a:lnTo>
                    <a:pt x="108" y="353"/>
                  </a:lnTo>
                  <a:lnTo>
                    <a:pt x="107" y="353"/>
                  </a:lnTo>
                  <a:lnTo>
                    <a:pt x="107" y="352"/>
                  </a:lnTo>
                  <a:lnTo>
                    <a:pt x="107" y="350"/>
                  </a:lnTo>
                  <a:lnTo>
                    <a:pt x="108" y="349"/>
                  </a:lnTo>
                  <a:lnTo>
                    <a:pt x="108" y="348"/>
                  </a:lnTo>
                  <a:lnTo>
                    <a:pt x="108" y="346"/>
                  </a:lnTo>
                  <a:lnTo>
                    <a:pt x="107" y="346"/>
                  </a:lnTo>
                  <a:lnTo>
                    <a:pt x="107" y="348"/>
                  </a:lnTo>
                  <a:lnTo>
                    <a:pt x="106" y="348"/>
                  </a:lnTo>
                  <a:lnTo>
                    <a:pt x="104" y="348"/>
                  </a:lnTo>
                  <a:lnTo>
                    <a:pt x="104" y="349"/>
                  </a:lnTo>
                  <a:lnTo>
                    <a:pt x="103" y="350"/>
                  </a:lnTo>
                  <a:lnTo>
                    <a:pt x="102" y="350"/>
                  </a:lnTo>
                  <a:lnTo>
                    <a:pt x="103" y="349"/>
                  </a:lnTo>
                  <a:lnTo>
                    <a:pt x="103" y="348"/>
                  </a:lnTo>
                  <a:lnTo>
                    <a:pt x="102" y="348"/>
                  </a:lnTo>
                  <a:lnTo>
                    <a:pt x="100" y="348"/>
                  </a:lnTo>
                  <a:lnTo>
                    <a:pt x="100" y="349"/>
                  </a:lnTo>
                  <a:lnTo>
                    <a:pt x="99" y="349"/>
                  </a:lnTo>
                  <a:lnTo>
                    <a:pt x="99" y="348"/>
                  </a:lnTo>
                  <a:lnTo>
                    <a:pt x="100" y="348"/>
                  </a:lnTo>
                  <a:lnTo>
                    <a:pt x="102" y="346"/>
                  </a:lnTo>
                  <a:lnTo>
                    <a:pt x="102" y="345"/>
                  </a:lnTo>
                  <a:lnTo>
                    <a:pt x="102" y="344"/>
                  </a:lnTo>
                  <a:lnTo>
                    <a:pt x="100" y="342"/>
                  </a:lnTo>
                  <a:lnTo>
                    <a:pt x="100" y="344"/>
                  </a:lnTo>
                  <a:lnTo>
                    <a:pt x="99" y="345"/>
                  </a:lnTo>
                  <a:lnTo>
                    <a:pt x="98" y="345"/>
                  </a:lnTo>
                  <a:lnTo>
                    <a:pt x="96" y="344"/>
                  </a:lnTo>
                  <a:lnTo>
                    <a:pt x="95" y="342"/>
                  </a:lnTo>
                  <a:lnTo>
                    <a:pt x="96" y="341"/>
                  </a:lnTo>
                  <a:lnTo>
                    <a:pt x="96" y="340"/>
                  </a:lnTo>
                  <a:lnTo>
                    <a:pt x="98" y="338"/>
                  </a:lnTo>
                  <a:lnTo>
                    <a:pt x="98" y="337"/>
                  </a:lnTo>
                  <a:lnTo>
                    <a:pt x="96" y="337"/>
                  </a:lnTo>
                  <a:lnTo>
                    <a:pt x="95" y="337"/>
                  </a:lnTo>
                  <a:lnTo>
                    <a:pt x="94" y="337"/>
                  </a:lnTo>
                  <a:lnTo>
                    <a:pt x="94" y="338"/>
                  </a:lnTo>
                  <a:lnTo>
                    <a:pt x="94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0" y="342"/>
                  </a:lnTo>
                  <a:lnTo>
                    <a:pt x="88" y="342"/>
                  </a:lnTo>
                  <a:lnTo>
                    <a:pt x="87" y="342"/>
                  </a:lnTo>
                  <a:lnTo>
                    <a:pt x="87" y="341"/>
                  </a:lnTo>
                  <a:lnTo>
                    <a:pt x="86" y="341"/>
                  </a:lnTo>
                  <a:lnTo>
                    <a:pt x="86" y="340"/>
                  </a:lnTo>
                  <a:lnTo>
                    <a:pt x="86" y="338"/>
                  </a:lnTo>
                  <a:lnTo>
                    <a:pt x="87" y="338"/>
                  </a:lnTo>
                  <a:lnTo>
                    <a:pt x="87" y="337"/>
                  </a:lnTo>
                  <a:lnTo>
                    <a:pt x="87" y="336"/>
                  </a:lnTo>
                  <a:lnTo>
                    <a:pt x="87" y="333"/>
                  </a:lnTo>
                  <a:lnTo>
                    <a:pt x="86" y="333"/>
                  </a:lnTo>
                  <a:lnTo>
                    <a:pt x="86" y="332"/>
                  </a:lnTo>
                  <a:lnTo>
                    <a:pt x="85" y="333"/>
                  </a:lnTo>
                  <a:lnTo>
                    <a:pt x="85" y="332"/>
                  </a:lnTo>
                  <a:lnTo>
                    <a:pt x="85" y="331"/>
                  </a:lnTo>
                  <a:lnTo>
                    <a:pt x="86" y="331"/>
                  </a:lnTo>
                  <a:lnTo>
                    <a:pt x="85" y="329"/>
                  </a:lnTo>
                  <a:lnTo>
                    <a:pt x="85" y="328"/>
                  </a:lnTo>
                  <a:lnTo>
                    <a:pt x="85" y="327"/>
                  </a:lnTo>
                  <a:lnTo>
                    <a:pt x="86" y="328"/>
                  </a:lnTo>
                  <a:lnTo>
                    <a:pt x="86" y="327"/>
                  </a:lnTo>
                  <a:lnTo>
                    <a:pt x="87" y="324"/>
                  </a:lnTo>
                  <a:lnTo>
                    <a:pt x="86" y="324"/>
                  </a:lnTo>
                  <a:lnTo>
                    <a:pt x="82" y="321"/>
                  </a:lnTo>
                  <a:lnTo>
                    <a:pt x="77" y="321"/>
                  </a:lnTo>
                  <a:lnTo>
                    <a:pt x="75" y="320"/>
                  </a:lnTo>
                  <a:lnTo>
                    <a:pt x="75" y="319"/>
                  </a:lnTo>
                  <a:lnTo>
                    <a:pt x="77" y="319"/>
                  </a:lnTo>
                  <a:lnTo>
                    <a:pt x="81" y="319"/>
                  </a:lnTo>
                  <a:lnTo>
                    <a:pt x="82" y="319"/>
                  </a:lnTo>
                  <a:lnTo>
                    <a:pt x="87" y="316"/>
                  </a:lnTo>
                  <a:lnTo>
                    <a:pt x="88" y="315"/>
                  </a:lnTo>
                  <a:lnTo>
                    <a:pt x="88" y="313"/>
                  </a:lnTo>
                  <a:lnTo>
                    <a:pt x="90" y="312"/>
                  </a:lnTo>
                  <a:lnTo>
                    <a:pt x="90" y="309"/>
                  </a:lnTo>
                  <a:lnTo>
                    <a:pt x="88" y="308"/>
                  </a:lnTo>
                  <a:lnTo>
                    <a:pt x="88" y="307"/>
                  </a:lnTo>
                  <a:lnTo>
                    <a:pt x="88" y="305"/>
                  </a:lnTo>
                  <a:lnTo>
                    <a:pt x="88" y="304"/>
                  </a:lnTo>
                  <a:lnTo>
                    <a:pt x="90" y="304"/>
                  </a:lnTo>
                  <a:lnTo>
                    <a:pt x="90" y="303"/>
                  </a:lnTo>
                  <a:lnTo>
                    <a:pt x="90" y="302"/>
                  </a:lnTo>
                  <a:lnTo>
                    <a:pt x="90" y="300"/>
                  </a:lnTo>
                  <a:lnTo>
                    <a:pt x="90" y="299"/>
                  </a:lnTo>
                  <a:lnTo>
                    <a:pt x="88" y="296"/>
                  </a:lnTo>
                  <a:lnTo>
                    <a:pt x="87" y="298"/>
                  </a:lnTo>
                  <a:lnTo>
                    <a:pt x="85" y="298"/>
                  </a:lnTo>
                  <a:lnTo>
                    <a:pt x="82" y="296"/>
                  </a:lnTo>
                  <a:lnTo>
                    <a:pt x="81" y="296"/>
                  </a:lnTo>
                  <a:lnTo>
                    <a:pt x="81" y="295"/>
                  </a:lnTo>
                  <a:lnTo>
                    <a:pt x="79" y="295"/>
                  </a:lnTo>
                  <a:lnTo>
                    <a:pt x="78" y="294"/>
                  </a:lnTo>
                  <a:lnTo>
                    <a:pt x="78" y="292"/>
                  </a:lnTo>
                  <a:lnTo>
                    <a:pt x="75" y="292"/>
                  </a:lnTo>
                  <a:lnTo>
                    <a:pt x="73" y="291"/>
                  </a:lnTo>
                  <a:lnTo>
                    <a:pt x="71" y="291"/>
                  </a:lnTo>
                  <a:lnTo>
                    <a:pt x="70" y="291"/>
                  </a:lnTo>
                  <a:lnTo>
                    <a:pt x="69" y="291"/>
                  </a:lnTo>
                  <a:lnTo>
                    <a:pt x="67" y="292"/>
                  </a:lnTo>
                  <a:lnTo>
                    <a:pt x="67" y="294"/>
                  </a:lnTo>
                  <a:lnTo>
                    <a:pt x="66" y="292"/>
                  </a:lnTo>
                  <a:lnTo>
                    <a:pt x="65" y="290"/>
                  </a:lnTo>
                  <a:lnTo>
                    <a:pt x="66" y="290"/>
                  </a:lnTo>
                  <a:lnTo>
                    <a:pt x="66" y="290"/>
                  </a:lnTo>
                  <a:lnTo>
                    <a:pt x="65" y="288"/>
                  </a:lnTo>
                  <a:lnTo>
                    <a:pt x="65" y="287"/>
                  </a:lnTo>
                  <a:lnTo>
                    <a:pt x="65" y="286"/>
                  </a:lnTo>
                  <a:lnTo>
                    <a:pt x="63" y="284"/>
                  </a:lnTo>
                  <a:lnTo>
                    <a:pt x="62" y="284"/>
                  </a:lnTo>
                  <a:lnTo>
                    <a:pt x="61" y="284"/>
                  </a:lnTo>
                  <a:lnTo>
                    <a:pt x="61" y="282"/>
                  </a:lnTo>
                  <a:lnTo>
                    <a:pt x="61" y="280"/>
                  </a:lnTo>
                  <a:lnTo>
                    <a:pt x="61" y="280"/>
                  </a:lnTo>
                  <a:lnTo>
                    <a:pt x="60" y="282"/>
                  </a:lnTo>
                  <a:lnTo>
                    <a:pt x="58" y="282"/>
                  </a:lnTo>
                  <a:lnTo>
                    <a:pt x="56" y="282"/>
                  </a:lnTo>
                  <a:lnTo>
                    <a:pt x="54" y="282"/>
                  </a:lnTo>
                  <a:lnTo>
                    <a:pt x="54" y="287"/>
                  </a:lnTo>
                  <a:lnTo>
                    <a:pt x="53" y="287"/>
                  </a:lnTo>
                  <a:lnTo>
                    <a:pt x="53" y="286"/>
                  </a:lnTo>
                  <a:lnTo>
                    <a:pt x="53" y="287"/>
                  </a:lnTo>
                  <a:lnTo>
                    <a:pt x="53" y="288"/>
                  </a:lnTo>
                  <a:lnTo>
                    <a:pt x="52" y="290"/>
                  </a:lnTo>
                  <a:lnTo>
                    <a:pt x="52" y="288"/>
                  </a:lnTo>
                  <a:lnTo>
                    <a:pt x="52" y="287"/>
                  </a:lnTo>
                  <a:lnTo>
                    <a:pt x="50" y="286"/>
                  </a:lnTo>
                  <a:lnTo>
                    <a:pt x="50" y="288"/>
                  </a:lnTo>
                  <a:lnTo>
                    <a:pt x="49" y="287"/>
                  </a:lnTo>
                  <a:lnTo>
                    <a:pt x="48" y="286"/>
                  </a:lnTo>
                  <a:lnTo>
                    <a:pt x="48" y="284"/>
                  </a:lnTo>
                  <a:lnTo>
                    <a:pt x="48" y="283"/>
                  </a:lnTo>
                  <a:lnTo>
                    <a:pt x="46" y="284"/>
                  </a:lnTo>
                  <a:lnTo>
                    <a:pt x="45" y="283"/>
                  </a:lnTo>
                  <a:lnTo>
                    <a:pt x="44" y="282"/>
                  </a:lnTo>
                  <a:lnTo>
                    <a:pt x="42" y="280"/>
                  </a:lnTo>
                  <a:lnTo>
                    <a:pt x="42" y="282"/>
                  </a:lnTo>
                  <a:lnTo>
                    <a:pt x="41" y="282"/>
                  </a:lnTo>
                  <a:lnTo>
                    <a:pt x="41" y="280"/>
                  </a:lnTo>
                  <a:lnTo>
                    <a:pt x="41" y="279"/>
                  </a:lnTo>
                  <a:lnTo>
                    <a:pt x="41" y="278"/>
                  </a:lnTo>
                  <a:lnTo>
                    <a:pt x="40" y="278"/>
                  </a:lnTo>
                  <a:lnTo>
                    <a:pt x="40" y="279"/>
                  </a:lnTo>
                  <a:lnTo>
                    <a:pt x="38" y="280"/>
                  </a:lnTo>
                  <a:lnTo>
                    <a:pt x="37" y="279"/>
                  </a:lnTo>
                  <a:lnTo>
                    <a:pt x="35" y="278"/>
                  </a:lnTo>
                  <a:lnTo>
                    <a:pt x="32" y="277"/>
                  </a:lnTo>
                  <a:lnTo>
                    <a:pt x="32" y="275"/>
                  </a:lnTo>
                  <a:lnTo>
                    <a:pt x="33" y="277"/>
                  </a:lnTo>
                  <a:lnTo>
                    <a:pt x="35" y="275"/>
                  </a:lnTo>
                  <a:lnTo>
                    <a:pt x="35" y="274"/>
                  </a:lnTo>
                  <a:lnTo>
                    <a:pt x="36" y="273"/>
                  </a:lnTo>
                  <a:lnTo>
                    <a:pt x="35" y="273"/>
                  </a:lnTo>
                  <a:lnTo>
                    <a:pt x="35" y="270"/>
                  </a:lnTo>
                  <a:lnTo>
                    <a:pt x="36" y="271"/>
                  </a:lnTo>
                  <a:lnTo>
                    <a:pt x="36" y="270"/>
                  </a:lnTo>
                  <a:lnTo>
                    <a:pt x="36" y="269"/>
                  </a:lnTo>
                  <a:lnTo>
                    <a:pt x="37" y="270"/>
                  </a:lnTo>
                  <a:lnTo>
                    <a:pt x="37" y="271"/>
                  </a:lnTo>
                  <a:lnTo>
                    <a:pt x="36" y="273"/>
                  </a:lnTo>
                  <a:lnTo>
                    <a:pt x="37" y="273"/>
                  </a:lnTo>
                  <a:lnTo>
                    <a:pt x="38" y="273"/>
                  </a:lnTo>
                  <a:lnTo>
                    <a:pt x="38" y="274"/>
                  </a:lnTo>
                  <a:lnTo>
                    <a:pt x="40" y="274"/>
                  </a:lnTo>
                  <a:lnTo>
                    <a:pt x="41" y="273"/>
                  </a:lnTo>
                  <a:lnTo>
                    <a:pt x="40" y="273"/>
                  </a:lnTo>
                  <a:lnTo>
                    <a:pt x="40" y="271"/>
                  </a:lnTo>
                  <a:lnTo>
                    <a:pt x="41" y="273"/>
                  </a:lnTo>
                  <a:lnTo>
                    <a:pt x="42" y="273"/>
                  </a:lnTo>
                  <a:lnTo>
                    <a:pt x="44" y="271"/>
                  </a:lnTo>
                  <a:lnTo>
                    <a:pt x="45" y="271"/>
                  </a:lnTo>
                  <a:lnTo>
                    <a:pt x="45" y="270"/>
                  </a:lnTo>
                  <a:lnTo>
                    <a:pt x="45" y="269"/>
                  </a:lnTo>
                  <a:lnTo>
                    <a:pt x="45" y="267"/>
                  </a:lnTo>
                  <a:lnTo>
                    <a:pt x="44" y="266"/>
                  </a:lnTo>
                  <a:lnTo>
                    <a:pt x="45" y="266"/>
                  </a:lnTo>
                  <a:lnTo>
                    <a:pt x="46" y="267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5" y="263"/>
                  </a:lnTo>
                  <a:lnTo>
                    <a:pt x="44" y="263"/>
                  </a:lnTo>
                  <a:lnTo>
                    <a:pt x="44" y="262"/>
                  </a:lnTo>
                  <a:lnTo>
                    <a:pt x="42" y="262"/>
                  </a:lnTo>
                  <a:lnTo>
                    <a:pt x="42" y="263"/>
                  </a:lnTo>
                  <a:lnTo>
                    <a:pt x="41" y="263"/>
                  </a:lnTo>
                  <a:lnTo>
                    <a:pt x="40" y="263"/>
                  </a:lnTo>
                  <a:lnTo>
                    <a:pt x="41" y="262"/>
                  </a:lnTo>
                  <a:lnTo>
                    <a:pt x="41" y="261"/>
                  </a:lnTo>
                  <a:lnTo>
                    <a:pt x="40" y="258"/>
                  </a:lnTo>
                  <a:lnTo>
                    <a:pt x="40" y="258"/>
                  </a:lnTo>
                  <a:lnTo>
                    <a:pt x="38" y="257"/>
                  </a:lnTo>
                  <a:lnTo>
                    <a:pt x="38" y="255"/>
                  </a:lnTo>
                  <a:lnTo>
                    <a:pt x="38" y="253"/>
                  </a:lnTo>
                  <a:lnTo>
                    <a:pt x="38" y="251"/>
                  </a:lnTo>
                  <a:lnTo>
                    <a:pt x="38" y="250"/>
                  </a:lnTo>
                  <a:lnTo>
                    <a:pt x="38" y="249"/>
                  </a:lnTo>
                  <a:lnTo>
                    <a:pt x="40" y="249"/>
                  </a:lnTo>
                  <a:lnTo>
                    <a:pt x="41" y="249"/>
                  </a:lnTo>
                  <a:lnTo>
                    <a:pt x="42" y="249"/>
                  </a:lnTo>
                  <a:lnTo>
                    <a:pt x="44" y="249"/>
                  </a:lnTo>
                  <a:lnTo>
                    <a:pt x="45" y="249"/>
                  </a:lnTo>
                  <a:lnTo>
                    <a:pt x="46" y="249"/>
                  </a:lnTo>
                  <a:lnTo>
                    <a:pt x="48" y="250"/>
                  </a:lnTo>
                  <a:lnTo>
                    <a:pt x="49" y="253"/>
                  </a:lnTo>
                  <a:lnTo>
                    <a:pt x="50" y="254"/>
                  </a:lnTo>
                  <a:lnTo>
                    <a:pt x="50" y="255"/>
                  </a:lnTo>
                  <a:lnTo>
                    <a:pt x="52" y="257"/>
                  </a:lnTo>
                  <a:lnTo>
                    <a:pt x="53" y="258"/>
                  </a:lnTo>
                  <a:lnTo>
                    <a:pt x="54" y="258"/>
                  </a:lnTo>
                  <a:lnTo>
                    <a:pt x="54" y="259"/>
                  </a:lnTo>
                  <a:lnTo>
                    <a:pt x="54" y="261"/>
                  </a:lnTo>
                  <a:lnTo>
                    <a:pt x="54" y="262"/>
                  </a:lnTo>
                  <a:lnTo>
                    <a:pt x="56" y="262"/>
                  </a:lnTo>
                  <a:lnTo>
                    <a:pt x="54" y="263"/>
                  </a:lnTo>
                  <a:lnTo>
                    <a:pt x="54" y="262"/>
                  </a:lnTo>
                  <a:lnTo>
                    <a:pt x="53" y="262"/>
                  </a:lnTo>
                  <a:lnTo>
                    <a:pt x="52" y="263"/>
                  </a:lnTo>
                  <a:lnTo>
                    <a:pt x="53" y="263"/>
                  </a:lnTo>
                  <a:lnTo>
                    <a:pt x="53" y="265"/>
                  </a:lnTo>
                  <a:lnTo>
                    <a:pt x="52" y="266"/>
                  </a:lnTo>
                  <a:lnTo>
                    <a:pt x="53" y="266"/>
                  </a:lnTo>
                  <a:lnTo>
                    <a:pt x="54" y="267"/>
                  </a:lnTo>
                  <a:lnTo>
                    <a:pt x="54" y="269"/>
                  </a:lnTo>
                  <a:lnTo>
                    <a:pt x="54" y="270"/>
                  </a:lnTo>
                  <a:lnTo>
                    <a:pt x="56" y="273"/>
                  </a:lnTo>
                  <a:lnTo>
                    <a:pt x="57" y="274"/>
                  </a:lnTo>
                  <a:lnTo>
                    <a:pt x="58" y="274"/>
                  </a:lnTo>
                  <a:lnTo>
                    <a:pt x="58" y="273"/>
                  </a:lnTo>
                  <a:lnTo>
                    <a:pt x="57" y="271"/>
                  </a:lnTo>
                  <a:lnTo>
                    <a:pt x="57" y="269"/>
                  </a:lnTo>
                  <a:lnTo>
                    <a:pt x="57" y="267"/>
                  </a:lnTo>
                  <a:lnTo>
                    <a:pt x="58" y="266"/>
                  </a:lnTo>
                  <a:lnTo>
                    <a:pt x="60" y="266"/>
                  </a:lnTo>
                  <a:lnTo>
                    <a:pt x="60" y="265"/>
                  </a:lnTo>
                  <a:lnTo>
                    <a:pt x="61" y="266"/>
                  </a:lnTo>
                  <a:lnTo>
                    <a:pt x="61" y="267"/>
                  </a:lnTo>
                  <a:lnTo>
                    <a:pt x="61" y="270"/>
                  </a:lnTo>
                  <a:lnTo>
                    <a:pt x="62" y="270"/>
                  </a:lnTo>
                  <a:lnTo>
                    <a:pt x="62" y="271"/>
                  </a:lnTo>
                  <a:lnTo>
                    <a:pt x="63" y="270"/>
                  </a:lnTo>
                  <a:lnTo>
                    <a:pt x="65" y="270"/>
                  </a:lnTo>
                  <a:lnTo>
                    <a:pt x="70" y="269"/>
                  </a:lnTo>
                  <a:lnTo>
                    <a:pt x="73" y="267"/>
                  </a:lnTo>
                  <a:lnTo>
                    <a:pt x="74" y="267"/>
                  </a:lnTo>
                  <a:lnTo>
                    <a:pt x="75" y="267"/>
                  </a:lnTo>
                  <a:lnTo>
                    <a:pt x="75" y="266"/>
                  </a:lnTo>
                  <a:lnTo>
                    <a:pt x="75" y="267"/>
                  </a:lnTo>
                  <a:lnTo>
                    <a:pt x="77" y="267"/>
                  </a:lnTo>
                  <a:lnTo>
                    <a:pt x="78" y="266"/>
                  </a:lnTo>
                  <a:lnTo>
                    <a:pt x="78" y="267"/>
                  </a:lnTo>
                  <a:lnTo>
                    <a:pt x="78" y="266"/>
                  </a:lnTo>
                  <a:lnTo>
                    <a:pt x="79" y="267"/>
                  </a:lnTo>
                  <a:lnTo>
                    <a:pt x="81" y="266"/>
                  </a:lnTo>
                  <a:lnTo>
                    <a:pt x="82" y="265"/>
                  </a:lnTo>
                  <a:lnTo>
                    <a:pt x="83" y="265"/>
                  </a:lnTo>
                  <a:lnTo>
                    <a:pt x="83" y="263"/>
                  </a:lnTo>
                  <a:lnTo>
                    <a:pt x="82" y="263"/>
                  </a:lnTo>
                  <a:lnTo>
                    <a:pt x="81" y="263"/>
                  </a:lnTo>
                  <a:lnTo>
                    <a:pt x="79" y="263"/>
                  </a:lnTo>
                  <a:lnTo>
                    <a:pt x="77" y="263"/>
                  </a:lnTo>
                  <a:lnTo>
                    <a:pt x="75" y="263"/>
                  </a:lnTo>
                  <a:lnTo>
                    <a:pt x="71" y="265"/>
                  </a:lnTo>
                  <a:lnTo>
                    <a:pt x="70" y="265"/>
                  </a:lnTo>
                  <a:lnTo>
                    <a:pt x="71" y="265"/>
                  </a:lnTo>
                  <a:lnTo>
                    <a:pt x="70" y="263"/>
                  </a:lnTo>
                  <a:lnTo>
                    <a:pt x="69" y="261"/>
                  </a:lnTo>
                  <a:lnTo>
                    <a:pt x="67" y="261"/>
                  </a:lnTo>
                  <a:lnTo>
                    <a:pt x="66" y="259"/>
                  </a:lnTo>
                  <a:lnTo>
                    <a:pt x="65" y="258"/>
                  </a:lnTo>
                  <a:lnTo>
                    <a:pt x="63" y="258"/>
                  </a:lnTo>
                  <a:lnTo>
                    <a:pt x="65" y="258"/>
                  </a:lnTo>
                  <a:lnTo>
                    <a:pt x="66" y="258"/>
                  </a:lnTo>
                  <a:lnTo>
                    <a:pt x="67" y="259"/>
                  </a:lnTo>
                  <a:lnTo>
                    <a:pt x="67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5" y="258"/>
                  </a:lnTo>
                  <a:lnTo>
                    <a:pt x="65" y="257"/>
                  </a:lnTo>
                  <a:lnTo>
                    <a:pt x="65" y="255"/>
                  </a:lnTo>
                  <a:lnTo>
                    <a:pt x="66" y="254"/>
                  </a:lnTo>
                  <a:lnTo>
                    <a:pt x="65" y="254"/>
                  </a:lnTo>
                  <a:lnTo>
                    <a:pt x="63" y="254"/>
                  </a:lnTo>
                  <a:lnTo>
                    <a:pt x="62" y="254"/>
                  </a:lnTo>
                  <a:lnTo>
                    <a:pt x="63" y="253"/>
                  </a:lnTo>
                  <a:lnTo>
                    <a:pt x="62" y="253"/>
                  </a:lnTo>
                  <a:lnTo>
                    <a:pt x="61" y="253"/>
                  </a:lnTo>
                  <a:lnTo>
                    <a:pt x="61" y="253"/>
                  </a:lnTo>
                  <a:lnTo>
                    <a:pt x="61" y="253"/>
                  </a:lnTo>
                  <a:lnTo>
                    <a:pt x="61" y="251"/>
                  </a:lnTo>
                  <a:lnTo>
                    <a:pt x="61" y="251"/>
                  </a:lnTo>
                  <a:lnTo>
                    <a:pt x="60" y="250"/>
                  </a:lnTo>
                  <a:lnTo>
                    <a:pt x="61" y="249"/>
                  </a:lnTo>
                  <a:lnTo>
                    <a:pt x="61" y="248"/>
                  </a:lnTo>
                  <a:lnTo>
                    <a:pt x="60" y="246"/>
                  </a:lnTo>
                  <a:lnTo>
                    <a:pt x="60" y="245"/>
                  </a:lnTo>
                  <a:lnTo>
                    <a:pt x="61" y="245"/>
                  </a:lnTo>
                  <a:lnTo>
                    <a:pt x="62" y="244"/>
                  </a:lnTo>
                  <a:lnTo>
                    <a:pt x="63" y="242"/>
                  </a:lnTo>
                  <a:lnTo>
                    <a:pt x="65" y="242"/>
                  </a:lnTo>
                  <a:lnTo>
                    <a:pt x="65" y="244"/>
                  </a:lnTo>
                  <a:lnTo>
                    <a:pt x="66" y="244"/>
                  </a:lnTo>
                  <a:lnTo>
                    <a:pt x="67" y="244"/>
                  </a:lnTo>
                  <a:lnTo>
                    <a:pt x="69" y="244"/>
                  </a:lnTo>
                  <a:lnTo>
                    <a:pt x="69" y="242"/>
                  </a:lnTo>
                  <a:lnTo>
                    <a:pt x="70" y="242"/>
                  </a:lnTo>
                  <a:lnTo>
                    <a:pt x="70" y="241"/>
                  </a:lnTo>
                  <a:lnTo>
                    <a:pt x="70" y="240"/>
                  </a:lnTo>
                  <a:lnTo>
                    <a:pt x="70" y="241"/>
                  </a:lnTo>
                  <a:lnTo>
                    <a:pt x="69" y="238"/>
                  </a:lnTo>
                  <a:lnTo>
                    <a:pt x="71" y="237"/>
                  </a:lnTo>
                  <a:lnTo>
                    <a:pt x="71" y="238"/>
                  </a:lnTo>
                  <a:lnTo>
                    <a:pt x="73" y="238"/>
                  </a:lnTo>
                  <a:lnTo>
                    <a:pt x="71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4"/>
                  </a:lnTo>
                  <a:lnTo>
                    <a:pt x="75" y="234"/>
                  </a:lnTo>
                  <a:lnTo>
                    <a:pt x="77" y="234"/>
                  </a:lnTo>
                  <a:lnTo>
                    <a:pt x="78" y="234"/>
                  </a:lnTo>
                  <a:lnTo>
                    <a:pt x="78" y="233"/>
                  </a:lnTo>
                  <a:lnTo>
                    <a:pt x="77" y="233"/>
                  </a:lnTo>
                  <a:lnTo>
                    <a:pt x="78" y="230"/>
                  </a:lnTo>
                  <a:lnTo>
                    <a:pt x="78" y="229"/>
                  </a:lnTo>
                  <a:lnTo>
                    <a:pt x="77" y="229"/>
                  </a:lnTo>
                  <a:lnTo>
                    <a:pt x="75" y="230"/>
                  </a:lnTo>
                  <a:lnTo>
                    <a:pt x="74" y="230"/>
                  </a:lnTo>
                  <a:lnTo>
                    <a:pt x="73" y="230"/>
                  </a:lnTo>
                  <a:lnTo>
                    <a:pt x="73" y="229"/>
                  </a:lnTo>
                  <a:lnTo>
                    <a:pt x="71" y="229"/>
                  </a:lnTo>
                  <a:lnTo>
                    <a:pt x="70" y="229"/>
                  </a:lnTo>
                  <a:lnTo>
                    <a:pt x="69" y="229"/>
                  </a:lnTo>
                  <a:lnTo>
                    <a:pt x="67" y="230"/>
                  </a:lnTo>
                  <a:lnTo>
                    <a:pt x="66" y="230"/>
                  </a:lnTo>
                  <a:lnTo>
                    <a:pt x="65" y="229"/>
                  </a:lnTo>
                  <a:lnTo>
                    <a:pt x="63" y="228"/>
                  </a:lnTo>
                  <a:lnTo>
                    <a:pt x="62" y="226"/>
                  </a:lnTo>
                  <a:lnTo>
                    <a:pt x="62" y="226"/>
                  </a:lnTo>
                  <a:lnTo>
                    <a:pt x="63" y="225"/>
                  </a:lnTo>
                  <a:lnTo>
                    <a:pt x="63" y="224"/>
                  </a:lnTo>
                  <a:lnTo>
                    <a:pt x="62" y="224"/>
                  </a:lnTo>
                  <a:lnTo>
                    <a:pt x="63" y="224"/>
                  </a:lnTo>
                  <a:lnTo>
                    <a:pt x="65" y="223"/>
                  </a:lnTo>
                  <a:lnTo>
                    <a:pt x="66" y="221"/>
                  </a:lnTo>
                  <a:lnTo>
                    <a:pt x="67" y="221"/>
                  </a:lnTo>
                  <a:lnTo>
                    <a:pt x="67" y="220"/>
                  </a:lnTo>
                  <a:lnTo>
                    <a:pt x="67" y="219"/>
                  </a:lnTo>
                  <a:lnTo>
                    <a:pt x="66" y="217"/>
                  </a:lnTo>
                  <a:lnTo>
                    <a:pt x="65" y="215"/>
                  </a:lnTo>
                  <a:lnTo>
                    <a:pt x="63" y="215"/>
                  </a:lnTo>
                  <a:lnTo>
                    <a:pt x="62" y="213"/>
                  </a:lnTo>
                  <a:lnTo>
                    <a:pt x="61" y="213"/>
                  </a:lnTo>
                  <a:lnTo>
                    <a:pt x="61" y="212"/>
                  </a:lnTo>
                  <a:lnTo>
                    <a:pt x="61" y="211"/>
                  </a:lnTo>
                  <a:lnTo>
                    <a:pt x="60" y="209"/>
                  </a:lnTo>
                  <a:lnTo>
                    <a:pt x="60" y="208"/>
                  </a:lnTo>
                  <a:lnTo>
                    <a:pt x="60" y="207"/>
                  </a:lnTo>
                  <a:lnTo>
                    <a:pt x="58" y="205"/>
                  </a:lnTo>
                  <a:lnTo>
                    <a:pt x="56" y="205"/>
                  </a:lnTo>
                  <a:lnTo>
                    <a:pt x="54" y="205"/>
                  </a:lnTo>
                  <a:lnTo>
                    <a:pt x="53" y="205"/>
                  </a:lnTo>
                  <a:lnTo>
                    <a:pt x="54" y="204"/>
                  </a:lnTo>
                  <a:lnTo>
                    <a:pt x="54" y="203"/>
                  </a:lnTo>
                  <a:lnTo>
                    <a:pt x="56" y="203"/>
                  </a:lnTo>
                  <a:lnTo>
                    <a:pt x="54" y="203"/>
                  </a:lnTo>
                  <a:lnTo>
                    <a:pt x="54" y="204"/>
                  </a:lnTo>
                  <a:lnTo>
                    <a:pt x="56" y="204"/>
                  </a:lnTo>
                  <a:lnTo>
                    <a:pt x="57" y="204"/>
                  </a:lnTo>
                  <a:lnTo>
                    <a:pt x="57" y="205"/>
                  </a:lnTo>
                  <a:lnTo>
                    <a:pt x="57" y="204"/>
                  </a:lnTo>
                  <a:lnTo>
                    <a:pt x="57" y="203"/>
                  </a:lnTo>
                  <a:lnTo>
                    <a:pt x="58" y="203"/>
                  </a:lnTo>
                  <a:lnTo>
                    <a:pt x="58" y="200"/>
                  </a:lnTo>
                  <a:lnTo>
                    <a:pt x="63" y="196"/>
                  </a:lnTo>
                  <a:lnTo>
                    <a:pt x="63" y="195"/>
                  </a:lnTo>
                  <a:lnTo>
                    <a:pt x="63" y="195"/>
                  </a:lnTo>
                  <a:lnTo>
                    <a:pt x="65" y="195"/>
                  </a:lnTo>
                  <a:lnTo>
                    <a:pt x="66" y="195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70" y="191"/>
                  </a:lnTo>
                  <a:lnTo>
                    <a:pt x="70" y="190"/>
                  </a:lnTo>
                  <a:lnTo>
                    <a:pt x="71" y="187"/>
                  </a:lnTo>
                  <a:lnTo>
                    <a:pt x="71" y="186"/>
                  </a:lnTo>
                  <a:lnTo>
                    <a:pt x="71" y="184"/>
                  </a:lnTo>
                  <a:lnTo>
                    <a:pt x="70" y="184"/>
                  </a:lnTo>
                  <a:lnTo>
                    <a:pt x="69" y="183"/>
                  </a:lnTo>
                  <a:lnTo>
                    <a:pt x="67" y="184"/>
                  </a:lnTo>
                  <a:lnTo>
                    <a:pt x="66" y="186"/>
                  </a:lnTo>
                  <a:lnTo>
                    <a:pt x="65" y="186"/>
                  </a:lnTo>
                  <a:lnTo>
                    <a:pt x="63" y="184"/>
                  </a:lnTo>
                  <a:lnTo>
                    <a:pt x="57" y="186"/>
                  </a:lnTo>
                  <a:lnTo>
                    <a:pt x="44" y="188"/>
                  </a:lnTo>
                  <a:lnTo>
                    <a:pt x="42" y="188"/>
                  </a:lnTo>
                  <a:lnTo>
                    <a:pt x="42" y="190"/>
                  </a:lnTo>
                  <a:lnTo>
                    <a:pt x="40" y="191"/>
                  </a:lnTo>
                  <a:lnTo>
                    <a:pt x="38" y="191"/>
                  </a:lnTo>
                  <a:lnTo>
                    <a:pt x="35" y="191"/>
                  </a:lnTo>
                  <a:lnTo>
                    <a:pt x="33" y="191"/>
                  </a:lnTo>
                  <a:lnTo>
                    <a:pt x="33" y="192"/>
                  </a:lnTo>
                  <a:lnTo>
                    <a:pt x="32" y="192"/>
                  </a:lnTo>
                  <a:lnTo>
                    <a:pt x="28" y="194"/>
                  </a:lnTo>
                  <a:lnTo>
                    <a:pt x="25" y="194"/>
                  </a:lnTo>
                  <a:lnTo>
                    <a:pt x="24" y="192"/>
                  </a:lnTo>
                  <a:lnTo>
                    <a:pt x="23" y="190"/>
                  </a:lnTo>
                  <a:lnTo>
                    <a:pt x="25" y="186"/>
                  </a:lnTo>
                  <a:lnTo>
                    <a:pt x="25" y="183"/>
                  </a:lnTo>
                  <a:lnTo>
                    <a:pt x="28" y="180"/>
                  </a:lnTo>
                  <a:lnTo>
                    <a:pt x="28" y="179"/>
                  </a:lnTo>
                  <a:lnTo>
                    <a:pt x="29" y="175"/>
                  </a:lnTo>
                  <a:lnTo>
                    <a:pt x="28" y="174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7" y="170"/>
                  </a:lnTo>
                  <a:lnTo>
                    <a:pt x="28" y="170"/>
                  </a:lnTo>
                  <a:lnTo>
                    <a:pt x="28" y="169"/>
                  </a:lnTo>
                  <a:lnTo>
                    <a:pt x="28" y="167"/>
                  </a:lnTo>
                  <a:lnTo>
                    <a:pt x="28" y="166"/>
                  </a:lnTo>
                  <a:lnTo>
                    <a:pt x="28" y="165"/>
                  </a:lnTo>
                  <a:lnTo>
                    <a:pt x="27" y="165"/>
                  </a:lnTo>
                  <a:lnTo>
                    <a:pt x="28" y="163"/>
                  </a:lnTo>
                  <a:lnTo>
                    <a:pt x="28" y="161"/>
                  </a:lnTo>
                  <a:lnTo>
                    <a:pt x="28" y="159"/>
                  </a:lnTo>
                  <a:lnTo>
                    <a:pt x="28" y="158"/>
                  </a:lnTo>
                  <a:lnTo>
                    <a:pt x="28" y="157"/>
                  </a:lnTo>
                  <a:lnTo>
                    <a:pt x="29" y="157"/>
                  </a:lnTo>
                  <a:lnTo>
                    <a:pt x="29" y="155"/>
                  </a:lnTo>
                  <a:lnTo>
                    <a:pt x="29" y="154"/>
                  </a:lnTo>
                  <a:lnTo>
                    <a:pt x="29" y="153"/>
                  </a:lnTo>
                  <a:lnTo>
                    <a:pt x="32" y="154"/>
                  </a:lnTo>
                  <a:lnTo>
                    <a:pt x="33" y="154"/>
                  </a:lnTo>
                  <a:lnTo>
                    <a:pt x="36" y="153"/>
                  </a:lnTo>
                  <a:lnTo>
                    <a:pt x="38" y="150"/>
                  </a:lnTo>
                  <a:lnTo>
                    <a:pt x="38" y="149"/>
                  </a:lnTo>
                  <a:lnTo>
                    <a:pt x="38" y="147"/>
                  </a:lnTo>
                  <a:lnTo>
                    <a:pt x="40" y="146"/>
                  </a:lnTo>
                  <a:lnTo>
                    <a:pt x="41" y="145"/>
                  </a:lnTo>
                  <a:lnTo>
                    <a:pt x="41" y="143"/>
                  </a:lnTo>
                  <a:lnTo>
                    <a:pt x="41" y="142"/>
                  </a:lnTo>
                  <a:lnTo>
                    <a:pt x="41" y="141"/>
                  </a:lnTo>
                  <a:lnTo>
                    <a:pt x="41" y="140"/>
                  </a:lnTo>
                  <a:lnTo>
                    <a:pt x="42" y="140"/>
                  </a:lnTo>
                  <a:lnTo>
                    <a:pt x="44" y="138"/>
                  </a:lnTo>
                  <a:lnTo>
                    <a:pt x="45" y="138"/>
                  </a:lnTo>
                  <a:lnTo>
                    <a:pt x="46" y="137"/>
                  </a:lnTo>
                  <a:lnTo>
                    <a:pt x="48" y="137"/>
                  </a:lnTo>
                  <a:lnTo>
                    <a:pt x="50" y="133"/>
                  </a:lnTo>
                  <a:lnTo>
                    <a:pt x="52" y="133"/>
                  </a:lnTo>
                  <a:lnTo>
                    <a:pt x="52" y="132"/>
                  </a:lnTo>
                  <a:lnTo>
                    <a:pt x="53" y="132"/>
                  </a:lnTo>
                  <a:lnTo>
                    <a:pt x="60" y="125"/>
                  </a:lnTo>
                  <a:lnTo>
                    <a:pt x="61" y="125"/>
                  </a:lnTo>
                  <a:lnTo>
                    <a:pt x="61" y="124"/>
                  </a:lnTo>
                  <a:lnTo>
                    <a:pt x="66" y="125"/>
                  </a:lnTo>
                  <a:lnTo>
                    <a:pt x="69" y="124"/>
                  </a:lnTo>
                  <a:lnTo>
                    <a:pt x="69" y="125"/>
                  </a:lnTo>
                  <a:lnTo>
                    <a:pt x="70" y="125"/>
                  </a:lnTo>
                  <a:lnTo>
                    <a:pt x="74" y="125"/>
                  </a:lnTo>
                  <a:lnTo>
                    <a:pt x="75" y="125"/>
                  </a:lnTo>
                  <a:lnTo>
                    <a:pt x="77" y="124"/>
                  </a:lnTo>
                  <a:lnTo>
                    <a:pt x="78" y="122"/>
                  </a:lnTo>
                  <a:lnTo>
                    <a:pt x="79" y="121"/>
                  </a:lnTo>
                  <a:lnTo>
                    <a:pt x="83" y="121"/>
                  </a:lnTo>
                  <a:lnTo>
                    <a:pt x="85" y="121"/>
                  </a:lnTo>
                  <a:lnTo>
                    <a:pt x="87" y="121"/>
                  </a:lnTo>
                  <a:lnTo>
                    <a:pt x="88" y="121"/>
                  </a:lnTo>
                  <a:lnTo>
                    <a:pt x="90" y="120"/>
                  </a:lnTo>
                  <a:lnTo>
                    <a:pt x="91" y="120"/>
                  </a:lnTo>
                  <a:lnTo>
                    <a:pt x="92" y="120"/>
                  </a:lnTo>
                  <a:lnTo>
                    <a:pt x="92" y="121"/>
                  </a:lnTo>
                  <a:lnTo>
                    <a:pt x="92" y="124"/>
                  </a:lnTo>
                  <a:lnTo>
                    <a:pt x="92" y="124"/>
                  </a:lnTo>
                  <a:lnTo>
                    <a:pt x="91" y="124"/>
                  </a:lnTo>
                  <a:lnTo>
                    <a:pt x="92" y="126"/>
                  </a:lnTo>
                  <a:lnTo>
                    <a:pt x="95" y="129"/>
                  </a:lnTo>
                  <a:lnTo>
                    <a:pt x="99" y="130"/>
                  </a:lnTo>
                  <a:lnTo>
                    <a:pt x="103" y="132"/>
                  </a:lnTo>
                  <a:lnTo>
                    <a:pt x="104" y="132"/>
                  </a:lnTo>
                  <a:lnTo>
                    <a:pt x="106" y="132"/>
                  </a:lnTo>
                  <a:lnTo>
                    <a:pt x="107" y="130"/>
                  </a:lnTo>
                  <a:lnTo>
                    <a:pt x="108" y="130"/>
                  </a:lnTo>
                  <a:lnTo>
                    <a:pt x="110" y="130"/>
                  </a:lnTo>
                  <a:lnTo>
                    <a:pt x="111" y="130"/>
                  </a:lnTo>
                  <a:lnTo>
                    <a:pt x="112" y="132"/>
                  </a:lnTo>
                  <a:lnTo>
                    <a:pt x="114" y="130"/>
                  </a:lnTo>
                  <a:lnTo>
                    <a:pt x="115" y="130"/>
                  </a:lnTo>
                  <a:lnTo>
                    <a:pt x="117" y="132"/>
                  </a:lnTo>
                  <a:lnTo>
                    <a:pt x="119" y="130"/>
                  </a:lnTo>
                  <a:lnTo>
                    <a:pt x="120" y="129"/>
                  </a:lnTo>
                  <a:lnTo>
                    <a:pt x="123" y="128"/>
                  </a:lnTo>
                  <a:lnTo>
                    <a:pt x="124" y="126"/>
                  </a:lnTo>
                  <a:lnTo>
                    <a:pt x="123" y="126"/>
                  </a:lnTo>
                  <a:lnTo>
                    <a:pt x="120" y="125"/>
                  </a:lnTo>
                  <a:lnTo>
                    <a:pt x="119" y="125"/>
                  </a:lnTo>
                  <a:lnTo>
                    <a:pt x="119" y="124"/>
                  </a:lnTo>
                  <a:lnTo>
                    <a:pt x="117" y="124"/>
                  </a:lnTo>
                  <a:lnTo>
                    <a:pt x="117" y="122"/>
                  </a:lnTo>
                  <a:lnTo>
                    <a:pt x="116" y="122"/>
                  </a:lnTo>
                  <a:lnTo>
                    <a:pt x="116" y="121"/>
                  </a:lnTo>
                  <a:lnTo>
                    <a:pt x="116" y="120"/>
                  </a:lnTo>
                  <a:lnTo>
                    <a:pt x="115" y="120"/>
                  </a:lnTo>
                  <a:lnTo>
                    <a:pt x="114" y="118"/>
                  </a:lnTo>
                  <a:lnTo>
                    <a:pt x="112" y="117"/>
                  </a:lnTo>
                  <a:lnTo>
                    <a:pt x="114" y="117"/>
                  </a:lnTo>
                  <a:lnTo>
                    <a:pt x="114" y="116"/>
                  </a:lnTo>
                  <a:lnTo>
                    <a:pt x="115" y="115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7" y="115"/>
                  </a:lnTo>
                  <a:lnTo>
                    <a:pt x="117" y="116"/>
                  </a:lnTo>
                  <a:lnTo>
                    <a:pt x="119" y="116"/>
                  </a:lnTo>
                  <a:lnTo>
                    <a:pt x="120" y="116"/>
                  </a:lnTo>
                  <a:lnTo>
                    <a:pt x="128" y="117"/>
                  </a:lnTo>
                  <a:lnTo>
                    <a:pt x="131" y="117"/>
                  </a:lnTo>
                  <a:lnTo>
                    <a:pt x="132" y="118"/>
                  </a:lnTo>
                  <a:lnTo>
                    <a:pt x="131" y="121"/>
                  </a:lnTo>
                  <a:lnTo>
                    <a:pt x="125" y="124"/>
                  </a:lnTo>
                  <a:lnTo>
                    <a:pt x="124" y="125"/>
                  </a:lnTo>
                  <a:lnTo>
                    <a:pt x="124" y="126"/>
                  </a:lnTo>
                  <a:lnTo>
                    <a:pt x="127" y="128"/>
                  </a:lnTo>
                  <a:lnTo>
                    <a:pt x="131" y="126"/>
                  </a:lnTo>
                  <a:lnTo>
                    <a:pt x="136" y="125"/>
                  </a:lnTo>
                  <a:lnTo>
                    <a:pt x="149" y="125"/>
                  </a:lnTo>
                  <a:lnTo>
                    <a:pt x="153" y="125"/>
                  </a:lnTo>
                  <a:lnTo>
                    <a:pt x="156" y="125"/>
                  </a:lnTo>
                  <a:lnTo>
                    <a:pt x="156" y="125"/>
                  </a:lnTo>
                  <a:lnTo>
                    <a:pt x="156" y="126"/>
                  </a:lnTo>
                  <a:lnTo>
                    <a:pt x="157" y="125"/>
                  </a:lnTo>
                  <a:lnTo>
                    <a:pt x="160" y="125"/>
                  </a:lnTo>
                  <a:lnTo>
                    <a:pt x="162" y="126"/>
                  </a:lnTo>
                  <a:lnTo>
                    <a:pt x="165" y="128"/>
                  </a:lnTo>
                  <a:lnTo>
                    <a:pt x="165" y="126"/>
                  </a:lnTo>
                  <a:lnTo>
                    <a:pt x="166" y="128"/>
                  </a:lnTo>
                  <a:lnTo>
                    <a:pt x="167" y="126"/>
                  </a:lnTo>
                  <a:lnTo>
                    <a:pt x="171" y="126"/>
                  </a:lnTo>
                  <a:lnTo>
                    <a:pt x="171" y="125"/>
                  </a:lnTo>
                  <a:lnTo>
                    <a:pt x="173" y="125"/>
                  </a:lnTo>
                  <a:lnTo>
                    <a:pt x="174" y="125"/>
                  </a:lnTo>
                  <a:lnTo>
                    <a:pt x="175" y="125"/>
                  </a:lnTo>
                  <a:lnTo>
                    <a:pt x="178" y="125"/>
                  </a:lnTo>
                  <a:lnTo>
                    <a:pt x="179" y="126"/>
                  </a:lnTo>
                  <a:lnTo>
                    <a:pt x="181" y="126"/>
                  </a:lnTo>
                  <a:lnTo>
                    <a:pt x="182" y="128"/>
                  </a:lnTo>
                  <a:lnTo>
                    <a:pt x="183" y="128"/>
                  </a:lnTo>
                  <a:lnTo>
                    <a:pt x="187" y="128"/>
                  </a:lnTo>
                  <a:lnTo>
                    <a:pt x="187" y="128"/>
                  </a:lnTo>
                  <a:lnTo>
                    <a:pt x="189" y="126"/>
                  </a:lnTo>
                  <a:lnTo>
                    <a:pt x="189" y="125"/>
                  </a:lnTo>
                  <a:lnTo>
                    <a:pt x="190" y="124"/>
                  </a:lnTo>
                  <a:lnTo>
                    <a:pt x="190" y="122"/>
                  </a:lnTo>
                  <a:lnTo>
                    <a:pt x="191" y="122"/>
                  </a:lnTo>
                  <a:lnTo>
                    <a:pt x="193" y="122"/>
                  </a:lnTo>
                  <a:lnTo>
                    <a:pt x="194" y="122"/>
                  </a:lnTo>
                  <a:lnTo>
                    <a:pt x="193" y="121"/>
                  </a:lnTo>
                  <a:lnTo>
                    <a:pt x="191" y="120"/>
                  </a:lnTo>
                  <a:lnTo>
                    <a:pt x="190" y="118"/>
                  </a:lnTo>
                  <a:lnTo>
                    <a:pt x="189" y="118"/>
                  </a:lnTo>
                  <a:lnTo>
                    <a:pt x="186" y="118"/>
                  </a:lnTo>
                  <a:lnTo>
                    <a:pt x="185" y="120"/>
                  </a:lnTo>
                  <a:lnTo>
                    <a:pt x="181" y="120"/>
                  </a:lnTo>
                  <a:lnTo>
                    <a:pt x="175" y="116"/>
                  </a:lnTo>
                  <a:lnTo>
                    <a:pt x="173" y="116"/>
                  </a:lnTo>
                  <a:lnTo>
                    <a:pt x="174" y="113"/>
                  </a:lnTo>
                  <a:lnTo>
                    <a:pt x="175" y="112"/>
                  </a:lnTo>
                  <a:lnTo>
                    <a:pt x="179" y="111"/>
                  </a:lnTo>
                  <a:lnTo>
                    <a:pt x="182" y="109"/>
                  </a:lnTo>
                  <a:lnTo>
                    <a:pt x="185" y="107"/>
                  </a:lnTo>
                  <a:lnTo>
                    <a:pt x="200" y="104"/>
                  </a:lnTo>
                  <a:lnTo>
                    <a:pt x="203" y="104"/>
                  </a:lnTo>
                  <a:lnTo>
                    <a:pt x="206" y="103"/>
                  </a:lnTo>
                  <a:lnTo>
                    <a:pt x="207" y="101"/>
                  </a:lnTo>
                  <a:lnTo>
                    <a:pt x="208" y="103"/>
                  </a:lnTo>
                  <a:lnTo>
                    <a:pt x="210" y="103"/>
                  </a:lnTo>
                  <a:lnTo>
                    <a:pt x="211" y="101"/>
                  </a:lnTo>
                  <a:lnTo>
                    <a:pt x="212" y="100"/>
                  </a:lnTo>
                  <a:lnTo>
                    <a:pt x="214" y="100"/>
                  </a:lnTo>
                  <a:lnTo>
                    <a:pt x="215" y="100"/>
                  </a:lnTo>
                  <a:lnTo>
                    <a:pt x="216" y="101"/>
                  </a:lnTo>
                  <a:lnTo>
                    <a:pt x="216" y="103"/>
                  </a:lnTo>
                  <a:lnTo>
                    <a:pt x="227" y="100"/>
                  </a:lnTo>
                  <a:lnTo>
                    <a:pt x="233" y="100"/>
                  </a:lnTo>
                  <a:lnTo>
                    <a:pt x="236" y="100"/>
                  </a:lnTo>
                  <a:lnTo>
                    <a:pt x="237" y="100"/>
                  </a:lnTo>
                  <a:lnTo>
                    <a:pt x="237" y="99"/>
                  </a:lnTo>
                  <a:lnTo>
                    <a:pt x="235" y="99"/>
                  </a:lnTo>
                  <a:lnTo>
                    <a:pt x="229" y="99"/>
                  </a:lnTo>
                  <a:lnTo>
                    <a:pt x="228" y="100"/>
                  </a:lnTo>
                  <a:lnTo>
                    <a:pt x="227" y="99"/>
                  </a:lnTo>
                  <a:lnTo>
                    <a:pt x="225" y="99"/>
                  </a:lnTo>
                  <a:lnTo>
                    <a:pt x="225" y="97"/>
                  </a:lnTo>
                  <a:lnTo>
                    <a:pt x="223" y="97"/>
                  </a:lnTo>
                  <a:lnTo>
                    <a:pt x="221" y="97"/>
                  </a:lnTo>
                  <a:lnTo>
                    <a:pt x="210" y="97"/>
                  </a:lnTo>
                  <a:lnTo>
                    <a:pt x="208" y="97"/>
                  </a:lnTo>
                  <a:lnTo>
                    <a:pt x="207" y="99"/>
                  </a:lnTo>
                  <a:lnTo>
                    <a:pt x="206" y="99"/>
                  </a:lnTo>
                  <a:lnTo>
                    <a:pt x="204" y="97"/>
                  </a:lnTo>
                  <a:lnTo>
                    <a:pt x="204" y="96"/>
                  </a:lnTo>
                  <a:lnTo>
                    <a:pt x="203" y="96"/>
                  </a:lnTo>
                  <a:lnTo>
                    <a:pt x="204" y="96"/>
                  </a:lnTo>
                  <a:lnTo>
                    <a:pt x="204" y="95"/>
                  </a:lnTo>
                  <a:lnTo>
                    <a:pt x="203" y="93"/>
                  </a:lnTo>
                  <a:lnTo>
                    <a:pt x="203" y="95"/>
                  </a:lnTo>
                  <a:lnTo>
                    <a:pt x="202" y="93"/>
                  </a:lnTo>
                  <a:lnTo>
                    <a:pt x="202" y="95"/>
                  </a:lnTo>
                  <a:lnTo>
                    <a:pt x="200" y="95"/>
                  </a:lnTo>
                  <a:lnTo>
                    <a:pt x="199" y="95"/>
                  </a:lnTo>
                  <a:lnTo>
                    <a:pt x="200" y="93"/>
                  </a:lnTo>
                  <a:lnTo>
                    <a:pt x="200" y="92"/>
                  </a:lnTo>
                  <a:lnTo>
                    <a:pt x="200" y="93"/>
                  </a:lnTo>
                  <a:lnTo>
                    <a:pt x="202" y="93"/>
                  </a:lnTo>
                  <a:lnTo>
                    <a:pt x="202" y="92"/>
                  </a:lnTo>
                  <a:lnTo>
                    <a:pt x="200" y="92"/>
                  </a:lnTo>
                  <a:lnTo>
                    <a:pt x="199" y="91"/>
                  </a:lnTo>
                  <a:lnTo>
                    <a:pt x="199" y="89"/>
                  </a:lnTo>
                  <a:lnTo>
                    <a:pt x="198" y="89"/>
                  </a:lnTo>
                  <a:lnTo>
                    <a:pt x="196" y="88"/>
                  </a:lnTo>
                  <a:lnTo>
                    <a:pt x="193" y="87"/>
                  </a:lnTo>
                  <a:lnTo>
                    <a:pt x="191" y="86"/>
                  </a:lnTo>
                  <a:lnTo>
                    <a:pt x="190" y="84"/>
                  </a:lnTo>
                  <a:lnTo>
                    <a:pt x="190" y="83"/>
                  </a:lnTo>
                  <a:lnTo>
                    <a:pt x="187" y="82"/>
                  </a:lnTo>
                  <a:lnTo>
                    <a:pt x="187" y="80"/>
                  </a:lnTo>
                  <a:lnTo>
                    <a:pt x="187" y="79"/>
                  </a:lnTo>
                  <a:lnTo>
                    <a:pt x="186" y="78"/>
                  </a:lnTo>
                  <a:lnTo>
                    <a:pt x="187" y="78"/>
                  </a:lnTo>
                  <a:lnTo>
                    <a:pt x="187" y="76"/>
                  </a:lnTo>
                  <a:lnTo>
                    <a:pt x="189" y="75"/>
                  </a:lnTo>
                  <a:lnTo>
                    <a:pt x="189" y="71"/>
                  </a:lnTo>
                  <a:lnTo>
                    <a:pt x="190" y="71"/>
                  </a:lnTo>
                  <a:lnTo>
                    <a:pt x="190" y="70"/>
                  </a:lnTo>
                  <a:lnTo>
                    <a:pt x="189" y="68"/>
                  </a:lnTo>
                  <a:lnTo>
                    <a:pt x="190" y="67"/>
                  </a:lnTo>
                  <a:lnTo>
                    <a:pt x="193" y="66"/>
                  </a:lnTo>
                  <a:lnTo>
                    <a:pt x="194" y="63"/>
                  </a:lnTo>
                  <a:lnTo>
                    <a:pt x="196" y="64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208" y="66"/>
                  </a:lnTo>
                  <a:lnTo>
                    <a:pt x="219" y="67"/>
                  </a:lnTo>
                  <a:lnTo>
                    <a:pt x="235" y="68"/>
                  </a:lnTo>
                  <a:lnTo>
                    <a:pt x="249" y="70"/>
                  </a:lnTo>
                  <a:lnTo>
                    <a:pt x="250" y="70"/>
                  </a:lnTo>
                  <a:lnTo>
                    <a:pt x="250" y="68"/>
                  </a:lnTo>
                  <a:lnTo>
                    <a:pt x="252" y="67"/>
                  </a:lnTo>
                  <a:lnTo>
                    <a:pt x="253" y="67"/>
                  </a:lnTo>
                  <a:lnTo>
                    <a:pt x="253" y="67"/>
                  </a:lnTo>
                  <a:lnTo>
                    <a:pt x="254" y="67"/>
                  </a:lnTo>
                  <a:lnTo>
                    <a:pt x="256" y="66"/>
                  </a:lnTo>
                  <a:lnTo>
                    <a:pt x="257" y="66"/>
                  </a:lnTo>
                  <a:lnTo>
                    <a:pt x="258" y="66"/>
                  </a:lnTo>
                  <a:lnTo>
                    <a:pt x="261" y="67"/>
                  </a:lnTo>
                  <a:lnTo>
                    <a:pt x="279" y="71"/>
                  </a:lnTo>
                  <a:lnTo>
                    <a:pt x="282" y="72"/>
                  </a:lnTo>
                  <a:lnTo>
                    <a:pt x="282" y="74"/>
                  </a:lnTo>
                  <a:lnTo>
                    <a:pt x="286" y="74"/>
                  </a:lnTo>
                  <a:lnTo>
                    <a:pt x="302" y="74"/>
                  </a:lnTo>
                  <a:lnTo>
                    <a:pt x="303" y="72"/>
                  </a:lnTo>
                  <a:lnTo>
                    <a:pt x="304" y="72"/>
                  </a:lnTo>
                  <a:lnTo>
                    <a:pt x="306" y="74"/>
                  </a:lnTo>
                  <a:lnTo>
                    <a:pt x="308" y="72"/>
                  </a:lnTo>
                  <a:lnTo>
                    <a:pt x="308" y="74"/>
                  </a:lnTo>
                  <a:lnTo>
                    <a:pt x="310" y="74"/>
                  </a:lnTo>
                  <a:lnTo>
                    <a:pt x="310" y="72"/>
                  </a:lnTo>
                  <a:lnTo>
                    <a:pt x="312" y="71"/>
                  </a:lnTo>
                  <a:lnTo>
                    <a:pt x="314" y="70"/>
                  </a:lnTo>
                  <a:lnTo>
                    <a:pt x="316" y="67"/>
                  </a:lnTo>
                  <a:lnTo>
                    <a:pt x="318" y="67"/>
                  </a:lnTo>
                  <a:lnTo>
                    <a:pt x="318" y="66"/>
                  </a:lnTo>
                  <a:lnTo>
                    <a:pt x="318" y="64"/>
                  </a:lnTo>
                  <a:lnTo>
                    <a:pt x="318" y="63"/>
                  </a:lnTo>
                  <a:lnTo>
                    <a:pt x="319" y="61"/>
                  </a:lnTo>
                  <a:lnTo>
                    <a:pt x="319" y="59"/>
                  </a:lnTo>
                  <a:lnTo>
                    <a:pt x="318" y="59"/>
                  </a:lnTo>
                  <a:lnTo>
                    <a:pt x="318" y="58"/>
                  </a:lnTo>
                  <a:lnTo>
                    <a:pt x="319" y="57"/>
                  </a:lnTo>
                  <a:lnTo>
                    <a:pt x="322" y="57"/>
                  </a:lnTo>
                  <a:lnTo>
                    <a:pt x="323" y="55"/>
                  </a:lnTo>
                  <a:lnTo>
                    <a:pt x="324" y="54"/>
                  </a:lnTo>
                  <a:lnTo>
                    <a:pt x="332" y="51"/>
                  </a:lnTo>
                  <a:lnTo>
                    <a:pt x="345" y="43"/>
                  </a:lnTo>
                  <a:lnTo>
                    <a:pt x="350" y="39"/>
                  </a:lnTo>
                  <a:lnTo>
                    <a:pt x="353" y="38"/>
                  </a:lnTo>
                  <a:lnTo>
                    <a:pt x="353" y="37"/>
                  </a:lnTo>
                  <a:lnTo>
                    <a:pt x="358" y="35"/>
                  </a:lnTo>
                  <a:lnTo>
                    <a:pt x="360" y="35"/>
                  </a:lnTo>
                  <a:lnTo>
                    <a:pt x="361" y="34"/>
                  </a:lnTo>
                  <a:lnTo>
                    <a:pt x="365" y="30"/>
                  </a:lnTo>
                  <a:lnTo>
                    <a:pt x="365" y="29"/>
                  </a:lnTo>
                  <a:lnTo>
                    <a:pt x="366" y="28"/>
                  </a:lnTo>
                  <a:lnTo>
                    <a:pt x="368" y="28"/>
                  </a:lnTo>
                  <a:lnTo>
                    <a:pt x="372" y="26"/>
                  </a:lnTo>
                  <a:lnTo>
                    <a:pt x="373" y="26"/>
                  </a:lnTo>
                  <a:lnTo>
                    <a:pt x="373" y="25"/>
                  </a:lnTo>
                  <a:lnTo>
                    <a:pt x="374" y="26"/>
                  </a:lnTo>
                  <a:lnTo>
                    <a:pt x="375" y="25"/>
                  </a:lnTo>
                  <a:lnTo>
                    <a:pt x="377" y="24"/>
                  </a:lnTo>
                  <a:lnTo>
                    <a:pt x="379" y="21"/>
                  </a:lnTo>
                  <a:lnTo>
                    <a:pt x="381" y="21"/>
                  </a:lnTo>
                  <a:lnTo>
                    <a:pt x="381" y="20"/>
                  </a:lnTo>
                  <a:lnTo>
                    <a:pt x="382" y="20"/>
                  </a:lnTo>
                  <a:lnTo>
                    <a:pt x="383" y="21"/>
                  </a:lnTo>
                  <a:lnTo>
                    <a:pt x="383" y="20"/>
                  </a:lnTo>
                  <a:lnTo>
                    <a:pt x="385" y="18"/>
                  </a:lnTo>
                  <a:lnTo>
                    <a:pt x="386" y="18"/>
                  </a:lnTo>
                  <a:lnTo>
                    <a:pt x="387" y="18"/>
                  </a:lnTo>
                  <a:lnTo>
                    <a:pt x="389" y="18"/>
                  </a:lnTo>
                  <a:lnTo>
                    <a:pt x="393" y="17"/>
                  </a:lnTo>
                  <a:lnTo>
                    <a:pt x="394" y="17"/>
                  </a:lnTo>
                  <a:lnTo>
                    <a:pt x="395" y="17"/>
                  </a:lnTo>
                  <a:lnTo>
                    <a:pt x="398" y="17"/>
                  </a:lnTo>
                  <a:lnTo>
                    <a:pt x="398" y="16"/>
                  </a:lnTo>
                  <a:lnTo>
                    <a:pt x="399" y="16"/>
                  </a:lnTo>
                  <a:lnTo>
                    <a:pt x="403" y="14"/>
                  </a:lnTo>
                  <a:lnTo>
                    <a:pt x="406" y="14"/>
                  </a:lnTo>
                  <a:lnTo>
                    <a:pt x="408" y="12"/>
                  </a:lnTo>
                  <a:lnTo>
                    <a:pt x="415" y="9"/>
                  </a:lnTo>
                  <a:lnTo>
                    <a:pt x="424" y="4"/>
                  </a:lnTo>
                  <a:lnTo>
                    <a:pt x="427" y="4"/>
                  </a:lnTo>
                  <a:lnTo>
                    <a:pt x="431" y="5"/>
                  </a:lnTo>
                  <a:lnTo>
                    <a:pt x="437" y="5"/>
                  </a:lnTo>
                  <a:lnTo>
                    <a:pt x="439" y="5"/>
                  </a:lnTo>
                  <a:lnTo>
                    <a:pt x="440" y="7"/>
                  </a:lnTo>
                  <a:lnTo>
                    <a:pt x="452" y="8"/>
                  </a:lnTo>
                  <a:lnTo>
                    <a:pt x="453" y="8"/>
                  </a:lnTo>
                  <a:lnTo>
                    <a:pt x="456" y="8"/>
                  </a:lnTo>
                  <a:lnTo>
                    <a:pt x="462" y="8"/>
                  </a:lnTo>
                  <a:lnTo>
                    <a:pt x="481" y="10"/>
                  </a:lnTo>
                  <a:lnTo>
                    <a:pt x="487" y="8"/>
                  </a:lnTo>
                  <a:lnTo>
                    <a:pt x="489" y="8"/>
                  </a:lnTo>
                  <a:lnTo>
                    <a:pt x="490" y="8"/>
                  </a:lnTo>
                  <a:lnTo>
                    <a:pt x="491" y="9"/>
                  </a:lnTo>
                  <a:lnTo>
                    <a:pt x="494" y="9"/>
                  </a:lnTo>
                  <a:lnTo>
                    <a:pt x="501" y="10"/>
                  </a:lnTo>
                  <a:lnTo>
                    <a:pt x="503" y="9"/>
                  </a:lnTo>
                  <a:lnTo>
                    <a:pt x="506" y="9"/>
                  </a:lnTo>
                  <a:lnTo>
                    <a:pt x="507" y="8"/>
                  </a:lnTo>
                  <a:lnTo>
                    <a:pt x="508" y="7"/>
                  </a:lnTo>
                  <a:lnTo>
                    <a:pt x="511" y="5"/>
                  </a:lnTo>
                  <a:lnTo>
                    <a:pt x="512" y="4"/>
                  </a:lnTo>
                  <a:lnTo>
                    <a:pt x="514" y="1"/>
                  </a:lnTo>
                  <a:lnTo>
                    <a:pt x="515" y="0"/>
                  </a:lnTo>
                  <a:lnTo>
                    <a:pt x="516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8" name="Freeform 132">
              <a:extLst>
                <a:ext uri="{FF2B5EF4-FFF2-40B4-BE49-F238E27FC236}">
                  <a16:creationId xmlns:a16="http://schemas.microsoft.com/office/drawing/2014/main" id="{B32BBC3B-B6FF-E18A-B0E1-832C01BC27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7553" y="1810375"/>
              <a:ext cx="1543088" cy="1374661"/>
            </a:xfrm>
            <a:custGeom>
              <a:avLst/>
              <a:gdLst>
                <a:gd name="T0" fmla="*/ 154 w 1246"/>
                <a:gd name="T1" fmla="*/ 1092 h 1110"/>
                <a:gd name="T2" fmla="*/ 139 w 1246"/>
                <a:gd name="T3" fmla="*/ 1077 h 1110"/>
                <a:gd name="T4" fmla="*/ 101 w 1246"/>
                <a:gd name="T5" fmla="*/ 1063 h 1110"/>
                <a:gd name="T6" fmla="*/ 71 w 1246"/>
                <a:gd name="T7" fmla="*/ 1064 h 1110"/>
                <a:gd name="T8" fmla="*/ 202 w 1246"/>
                <a:gd name="T9" fmla="*/ 1084 h 1110"/>
                <a:gd name="T10" fmla="*/ 239 w 1246"/>
                <a:gd name="T11" fmla="*/ 1063 h 1110"/>
                <a:gd name="T12" fmla="*/ 17 w 1246"/>
                <a:gd name="T13" fmla="*/ 1057 h 1110"/>
                <a:gd name="T14" fmla="*/ 241 w 1246"/>
                <a:gd name="T15" fmla="*/ 1034 h 1110"/>
                <a:gd name="T16" fmla="*/ 259 w 1246"/>
                <a:gd name="T17" fmla="*/ 1007 h 1110"/>
                <a:gd name="T18" fmla="*/ 965 w 1246"/>
                <a:gd name="T19" fmla="*/ 445 h 1110"/>
                <a:gd name="T20" fmla="*/ 1090 w 1246"/>
                <a:gd name="T21" fmla="*/ 358 h 1110"/>
                <a:gd name="T22" fmla="*/ 1080 w 1246"/>
                <a:gd name="T23" fmla="*/ 349 h 1110"/>
                <a:gd name="T24" fmla="*/ 1179 w 1246"/>
                <a:gd name="T25" fmla="*/ 295 h 1110"/>
                <a:gd name="T26" fmla="*/ 1171 w 1246"/>
                <a:gd name="T27" fmla="*/ 329 h 1110"/>
                <a:gd name="T28" fmla="*/ 1142 w 1246"/>
                <a:gd name="T29" fmla="*/ 307 h 1110"/>
                <a:gd name="T30" fmla="*/ 1241 w 1246"/>
                <a:gd name="T31" fmla="*/ 283 h 1110"/>
                <a:gd name="T32" fmla="*/ 1233 w 1246"/>
                <a:gd name="T33" fmla="*/ 276 h 1110"/>
                <a:gd name="T34" fmla="*/ 614 w 1246"/>
                <a:gd name="T35" fmla="*/ 17 h 1110"/>
                <a:gd name="T36" fmla="*/ 670 w 1246"/>
                <a:gd name="T37" fmla="*/ 17 h 1110"/>
                <a:gd name="T38" fmla="*/ 732 w 1246"/>
                <a:gd name="T39" fmla="*/ 25 h 1110"/>
                <a:gd name="T40" fmla="*/ 793 w 1246"/>
                <a:gd name="T41" fmla="*/ 29 h 1110"/>
                <a:gd name="T42" fmla="*/ 817 w 1246"/>
                <a:gd name="T43" fmla="*/ 29 h 1110"/>
                <a:gd name="T44" fmla="*/ 867 w 1246"/>
                <a:gd name="T45" fmla="*/ 31 h 1110"/>
                <a:gd name="T46" fmla="*/ 911 w 1246"/>
                <a:gd name="T47" fmla="*/ 38 h 1110"/>
                <a:gd name="T48" fmla="*/ 940 w 1246"/>
                <a:gd name="T49" fmla="*/ 58 h 1110"/>
                <a:gd name="T50" fmla="*/ 992 w 1246"/>
                <a:gd name="T51" fmla="*/ 75 h 1110"/>
                <a:gd name="T52" fmla="*/ 1041 w 1246"/>
                <a:gd name="T53" fmla="*/ 79 h 1110"/>
                <a:gd name="T54" fmla="*/ 1086 w 1246"/>
                <a:gd name="T55" fmla="*/ 97 h 1110"/>
                <a:gd name="T56" fmla="*/ 1128 w 1246"/>
                <a:gd name="T57" fmla="*/ 104 h 1110"/>
                <a:gd name="T58" fmla="*/ 1178 w 1246"/>
                <a:gd name="T59" fmla="*/ 103 h 1110"/>
                <a:gd name="T60" fmla="*/ 1186 w 1246"/>
                <a:gd name="T61" fmla="*/ 138 h 1110"/>
                <a:gd name="T62" fmla="*/ 1096 w 1246"/>
                <a:gd name="T63" fmla="*/ 196 h 1110"/>
                <a:gd name="T64" fmla="*/ 1044 w 1246"/>
                <a:gd name="T65" fmla="*/ 240 h 1110"/>
                <a:gd name="T66" fmla="*/ 988 w 1246"/>
                <a:gd name="T67" fmla="*/ 316 h 1110"/>
                <a:gd name="T68" fmla="*/ 1012 w 1246"/>
                <a:gd name="T69" fmla="*/ 377 h 1110"/>
                <a:gd name="T70" fmla="*/ 971 w 1246"/>
                <a:gd name="T71" fmla="*/ 416 h 1110"/>
                <a:gd name="T72" fmla="*/ 957 w 1246"/>
                <a:gd name="T73" fmla="*/ 454 h 1110"/>
                <a:gd name="T74" fmla="*/ 911 w 1246"/>
                <a:gd name="T75" fmla="*/ 475 h 1110"/>
                <a:gd name="T76" fmla="*/ 872 w 1246"/>
                <a:gd name="T77" fmla="*/ 508 h 1110"/>
                <a:gd name="T78" fmla="*/ 805 w 1246"/>
                <a:gd name="T79" fmla="*/ 514 h 1110"/>
                <a:gd name="T80" fmla="*/ 718 w 1246"/>
                <a:gd name="T81" fmla="*/ 537 h 1110"/>
                <a:gd name="T82" fmla="*/ 679 w 1246"/>
                <a:gd name="T83" fmla="*/ 550 h 1110"/>
                <a:gd name="T84" fmla="*/ 650 w 1246"/>
                <a:gd name="T85" fmla="*/ 514 h 1110"/>
                <a:gd name="T86" fmla="*/ 626 w 1246"/>
                <a:gd name="T87" fmla="*/ 475 h 1110"/>
                <a:gd name="T88" fmla="*/ 593 w 1246"/>
                <a:gd name="T89" fmla="*/ 446 h 1110"/>
                <a:gd name="T90" fmla="*/ 607 w 1246"/>
                <a:gd name="T91" fmla="*/ 404 h 1110"/>
                <a:gd name="T92" fmla="*/ 620 w 1246"/>
                <a:gd name="T93" fmla="*/ 350 h 1110"/>
                <a:gd name="T94" fmla="*/ 588 w 1246"/>
                <a:gd name="T95" fmla="*/ 305 h 1110"/>
                <a:gd name="T96" fmla="*/ 617 w 1246"/>
                <a:gd name="T97" fmla="*/ 270 h 1110"/>
                <a:gd name="T98" fmla="*/ 628 w 1246"/>
                <a:gd name="T99" fmla="*/ 221 h 1110"/>
                <a:gd name="T100" fmla="*/ 658 w 1246"/>
                <a:gd name="T101" fmla="*/ 174 h 1110"/>
                <a:gd name="T102" fmla="*/ 624 w 1246"/>
                <a:gd name="T103" fmla="*/ 139 h 1110"/>
                <a:gd name="T104" fmla="*/ 584 w 1246"/>
                <a:gd name="T105" fmla="*/ 145 h 1110"/>
                <a:gd name="T106" fmla="*/ 554 w 1246"/>
                <a:gd name="T107" fmla="*/ 130 h 1110"/>
                <a:gd name="T108" fmla="*/ 513 w 1246"/>
                <a:gd name="T109" fmla="*/ 126 h 1110"/>
                <a:gd name="T110" fmla="*/ 526 w 1246"/>
                <a:gd name="T111" fmla="*/ 103 h 1110"/>
                <a:gd name="T112" fmla="*/ 521 w 1246"/>
                <a:gd name="T113" fmla="*/ 87 h 1110"/>
                <a:gd name="T114" fmla="*/ 513 w 1246"/>
                <a:gd name="T115" fmla="*/ 72 h 1110"/>
                <a:gd name="T116" fmla="*/ 492 w 1246"/>
                <a:gd name="T117" fmla="*/ 68 h 1110"/>
                <a:gd name="T118" fmla="*/ 506 w 1246"/>
                <a:gd name="T119" fmla="*/ 42 h 1110"/>
                <a:gd name="T120" fmla="*/ 549 w 1246"/>
                <a:gd name="T121" fmla="*/ 34 h 1110"/>
                <a:gd name="T122" fmla="*/ 549 w 1246"/>
                <a:gd name="T123" fmla="*/ 17 h 1110"/>
                <a:gd name="T124" fmla="*/ 578 w 1246"/>
                <a:gd name="T125" fmla="*/ 4 h 1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46" h="1110">
                  <a:moveTo>
                    <a:pt x="15" y="1100"/>
                  </a:moveTo>
                  <a:lnTo>
                    <a:pt x="13" y="1104"/>
                  </a:lnTo>
                  <a:lnTo>
                    <a:pt x="13" y="1105"/>
                  </a:lnTo>
                  <a:lnTo>
                    <a:pt x="13" y="1106"/>
                  </a:lnTo>
                  <a:lnTo>
                    <a:pt x="11" y="1106"/>
                  </a:lnTo>
                  <a:lnTo>
                    <a:pt x="10" y="1108"/>
                  </a:lnTo>
                  <a:lnTo>
                    <a:pt x="10" y="1109"/>
                  </a:lnTo>
                  <a:lnTo>
                    <a:pt x="10" y="1110"/>
                  </a:lnTo>
                  <a:lnTo>
                    <a:pt x="9" y="1110"/>
                  </a:lnTo>
                  <a:lnTo>
                    <a:pt x="8" y="1110"/>
                  </a:lnTo>
                  <a:lnTo>
                    <a:pt x="8" y="1109"/>
                  </a:lnTo>
                  <a:lnTo>
                    <a:pt x="6" y="1108"/>
                  </a:lnTo>
                  <a:lnTo>
                    <a:pt x="1" y="1106"/>
                  </a:lnTo>
                  <a:lnTo>
                    <a:pt x="0" y="1105"/>
                  </a:lnTo>
                  <a:lnTo>
                    <a:pt x="0" y="1102"/>
                  </a:lnTo>
                  <a:lnTo>
                    <a:pt x="1" y="1102"/>
                  </a:lnTo>
                  <a:lnTo>
                    <a:pt x="4" y="1102"/>
                  </a:lnTo>
                  <a:lnTo>
                    <a:pt x="5" y="1102"/>
                  </a:lnTo>
                  <a:lnTo>
                    <a:pt x="6" y="1102"/>
                  </a:lnTo>
                  <a:lnTo>
                    <a:pt x="9" y="1100"/>
                  </a:lnTo>
                  <a:lnTo>
                    <a:pt x="9" y="1098"/>
                  </a:lnTo>
                  <a:lnTo>
                    <a:pt x="10" y="1098"/>
                  </a:lnTo>
                  <a:lnTo>
                    <a:pt x="13" y="1097"/>
                  </a:lnTo>
                  <a:lnTo>
                    <a:pt x="14" y="1097"/>
                  </a:lnTo>
                  <a:lnTo>
                    <a:pt x="15" y="1098"/>
                  </a:lnTo>
                  <a:lnTo>
                    <a:pt x="15" y="1100"/>
                  </a:lnTo>
                  <a:close/>
                  <a:moveTo>
                    <a:pt x="152" y="1079"/>
                  </a:moveTo>
                  <a:lnTo>
                    <a:pt x="152" y="1081"/>
                  </a:lnTo>
                  <a:lnTo>
                    <a:pt x="154" y="1084"/>
                  </a:lnTo>
                  <a:lnTo>
                    <a:pt x="154" y="1084"/>
                  </a:lnTo>
                  <a:lnTo>
                    <a:pt x="154" y="1085"/>
                  </a:lnTo>
                  <a:lnTo>
                    <a:pt x="154" y="1085"/>
                  </a:lnTo>
                  <a:lnTo>
                    <a:pt x="154" y="1086"/>
                  </a:lnTo>
                  <a:lnTo>
                    <a:pt x="154" y="1088"/>
                  </a:lnTo>
                  <a:lnTo>
                    <a:pt x="154" y="1089"/>
                  </a:lnTo>
                  <a:lnTo>
                    <a:pt x="154" y="1090"/>
                  </a:lnTo>
                  <a:lnTo>
                    <a:pt x="154" y="1092"/>
                  </a:lnTo>
                  <a:lnTo>
                    <a:pt x="154" y="1093"/>
                  </a:lnTo>
                  <a:lnTo>
                    <a:pt x="154" y="1094"/>
                  </a:lnTo>
                  <a:lnTo>
                    <a:pt x="154" y="1096"/>
                  </a:lnTo>
                  <a:lnTo>
                    <a:pt x="154" y="1097"/>
                  </a:lnTo>
                  <a:lnTo>
                    <a:pt x="154" y="1097"/>
                  </a:lnTo>
                  <a:lnTo>
                    <a:pt x="151" y="1100"/>
                  </a:lnTo>
                  <a:lnTo>
                    <a:pt x="151" y="1101"/>
                  </a:lnTo>
                  <a:lnTo>
                    <a:pt x="146" y="1102"/>
                  </a:lnTo>
                  <a:lnTo>
                    <a:pt x="144" y="1104"/>
                  </a:lnTo>
                  <a:lnTo>
                    <a:pt x="143" y="1104"/>
                  </a:lnTo>
                  <a:lnTo>
                    <a:pt x="142" y="1104"/>
                  </a:lnTo>
                  <a:lnTo>
                    <a:pt x="139" y="1104"/>
                  </a:lnTo>
                  <a:lnTo>
                    <a:pt x="138" y="1102"/>
                  </a:lnTo>
                  <a:lnTo>
                    <a:pt x="137" y="1102"/>
                  </a:lnTo>
                  <a:lnTo>
                    <a:pt x="134" y="1100"/>
                  </a:lnTo>
                  <a:lnTo>
                    <a:pt x="133" y="1098"/>
                  </a:lnTo>
                  <a:lnTo>
                    <a:pt x="131" y="1097"/>
                  </a:lnTo>
                  <a:lnTo>
                    <a:pt x="130" y="1093"/>
                  </a:lnTo>
                  <a:lnTo>
                    <a:pt x="129" y="1092"/>
                  </a:lnTo>
                  <a:lnTo>
                    <a:pt x="130" y="1090"/>
                  </a:lnTo>
                  <a:lnTo>
                    <a:pt x="129" y="1090"/>
                  </a:lnTo>
                  <a:lnTo>
                    <a:pt x="129" y="1089"/>
                  </a:lnTo>
                  <a:lnTo>
                    <a:pt x="129" y="1088"/>
                  </a:lnTo>
                  <a:lnTo>
                    <a:pt x="130" y="1088"/>
                  </a:lnTo>
                  <a:lnTo>
                    <a:pt x="130" y="1086"/>
                  </a:lnTo>
                  <a:lnTo>
                    <a:pt x="133" y="1085"/>
                  </a:lnTo>
                  <a:lnTo>
                    <a:pt x="134" y="1085"/>
                  </a:lnTo>
                  <a:lnTo>
                    <a:pt x="135" y="1084"/>
                  </a:lnTo>
                  <a:lnTo>
                    <a:pt x="135" y="1082"/>
                  </a:lnTo>
                  <a:lnTo>
                    <a:pt x="135" y="1081"/>
                  </a:lnTo>
                  <a:lnTo>
                    <a:pt x="137" y="1081"/>
                  </a:lnTo>
                  <a:lnTo>
                    <a:pt x="137" y="1080"/>
                  </a:lnTo>
                  <a:lnTo>
                    <a:pt x="137" y="1079"/>
                  </a:lnTo>
                  <a:lnTo>
                    <a:pt x="135" y="1077"/>
                  </a:lnTo>
                  <a:lnTo>
                    <a:pt x="137" y="1077"/>
                  </a:lnTo>
                  <a:lnTo>
                    <a:pt x="138" y="1077"/>
                  </a:lnTo>
                  <a:lnTo>
                    <a:pt x="139" y="1077"/>
                  </a:lnTo>
                  <a:lnTo>
                    <a:pt x="142" y="1079"/>
                  </a:lnTo>
                  <a:lnTo>
                    <a:pt x="147" y="1079"/>
                  </a:lnTo>
                  <a:lnTo>
                    <a:pt x="150" y="1080"/>
                  </a:lnTo>
                  <a:lnTo>
                    <a:pt x="151" y="1079"/>
                  </a:lnTo>
                  <a:lnTo>
                    <a:pt x="151" y="1077"/>
                  </a:lnTo>
                  <a:lnTo>
                    <a:pt x="152" y="1076"/>
                  </a:lnTo>
                  <a:lnTo>
                    <a:pt x="154" y="1076"/>
                  </a:lnTo>
                  <a:lnTo>
                    <a:pt x="154" y="1077"/>
                  </a:lnTo>
                  <a:lnTo>
                    <a:pt x="154" y="1079"/>
                  </a:lnTo>
                  <a:lnTo>
                    <a:pt x="152" y="1079"/>
                  </a:lnTo>
                  <a:close/>
                  <a:moveTo>
                    <a:pt x="54" y="1085"/>
                  </a:moveTo>
                  <a:lnTo>
                    <a:pt x="52" y="1085"/>
                  </a:lnTo>
                  <a:lnTo>
                    <a:pt x="50" y="1085"/>
                  </a:lnTo>
                  <a:lnTo>
                    <a:pt x="47" y="1084"/>
                  </a:lnTo>
                  <a:lnTo>
                    <a:pt x="46" y="1081"/>
                  </a:lnTo>
                  <a:lnTo>
                    <a:pt x="46" y="1080"/>
                  </a:lnTo>
                  <a:lnTo>
                    <a:pt x="46" y="1077"/>
                  </a:lnTo>
                  <a:lnTo>
                    <a:pt x="47" y="1075"/>
                  </a:lnTo>
                  <a:lnTo>
                    <a:pt x="50" y="1075"/>
                  </a:lnTo>
                  <a:lnTo>
                    <a:pt x="52" y="1075"/>
                  </a:lnTo>
                  <a:lnTo>
                    <a:pt x="55" y="1076"/>
                  </a:lnTo>
                  <a:lnTo>
                    <a:pt x="59" y="1079"/>
                  </a:lnTo>
                  <a:lnTo>
                    <a:pt x="59" y="1080"/>
                  </a:lnTo>
                  <a:lnTo>
                    <a:pt x="59" y="1081"/>
                  </a:lnTo>
                  <a:lnTo>
                    <a:pt x="59" y="1082"/>
                  </a:lnTo>
                  <a:lnTo>
                    <a:pt x="58" y="1084"/>
                  </a:lnTo>
                  <a:lnTo>
                    <a:pt x="56" y="1084"/>
                  </a:lnTo>
                  <a:lnTo>
                    <a:pt x="55" y="1085"/>
                  </a:lnTo>
                  <a:lnTo>
                    <a:pt x="54" y="1085"/>
                  </a:lnTo>
                  <a:close/>
                  <a:moveTo>
                    <a:pt x="113" y="1052"/>
                  </a:moveTo>
                  <a:lnTo>
                    <a:pt x="113" y="1052"/>
                  </a:lnTo>
                  <a:lnTo>
                    <a:pt x="112" y="1054"/>
                  </a:lnTo>
                  <a:lnTo>
                    <a:pt x="106" y="1056"/>
                  </a:lnTo>
                  <a:lnTo>
                    <a:pt x="106" y="1057"/>
                  </a:lnTo>
                  <a:lnTo>
                    <a:pt x="105" y="1059"/>
                  </a:lnTo>
                  <a:lnTo>
                    <a:pt x="104" y="1061"/>
                  </a:lnTo>
                  <a:lnTo>
                    <a:pt x="101" y="1063"/>
                  </a:lnTo>
                  <a:lnTo>
                    <a:pt x="100" y="1063"/>
                  </a:lnTo>
                  <a:lnTo>
                    <a:pt x="100" y="1064"/>
                  </a:lnTo>
                  <a:lnTo>
                    <a:pt x="100" y="1065"/>
                  </a:lnTo>
                  <a:lnTo>
                    <a:pt x="100" y="1067"/>
                  </a:lnTo>
                  <a:lnTo>
                    <a:pt x="100" y="1068"/>
                  </a:lnTo>
                  <a:lnTo>
                    <a:pt x="98" y="1069"/>
                  </a:lnTo>
                  <a:lnTo>
                    <a:pt x="98" y="1071"/>
                  </a:lnTo>
                  <a:lnTo>
                    <a:pt x="96" y="1075"/>
                  </a:lnTo>
                  <a:lnTo>
                    <a:pt x="96" y="1077"/>
                  </a:lnTo>
                  <a:lnTo>
                    <a:pt x="96" y="1079"/>
                  </a:lnTo>
                  <a:lnTo>
                    <a:pt x="94" y="1080"/>
                  </a:lnTo>
                  <a:lnTo>
                    <a:pt x="94" y="1081"/>
                  </a:lnTo>
                  <a:lnTo>
                    <a:pt x="90" y="1084"/>
                  </a:lnTo>
                  <a:lnTo>
                    <a:pt x="90" y="1085"/>
                  </a:lnTo>
                  <a:lnTo>
                    <a:pt x="88" y="1085"/>
                  </a:lnTo>
                  <a:lnTo>
                    <a:pt x="85" y="1086"/>
                  </a:lnTo>
                  <a:lnTo>
                    <a:pt x="84" y="1086"/>
                  </a:lnTo>
                  <a:lnTo>
                    <a:pt x="83" y="1086"/>
                  </a:lnTo>
                  <a:lnTo>
                    <a:pt x="81" y="1086"/>
                  </a:lnTo>
                  <a:lnTo>
                    <a:pt x="81" y="1085"/>
                  </a:lnTo>
                  <a:lnTo>
                    <a:pt x="80" y="1084"/>
                  </a:lnTo>
                  <a:lnTo>
                    <a:pt x="80" y="1084"/>
                  </a:lnTo>
                  <a:lnTo>
                    <a:pt x="80" y="1082"/>
                  </a:lnTo>
                  <a:lnTo>
                    <a:pt x="79" y="1082"/>
                  </a:lnTo>
                  <a:lnTo>
                    <a:pt x="76" y="1080"/>
                  </a:lnTo>
                  <a:lnTo>
                    <a:pt x="76" y="1079"/>
                  </a:lnTo>
                  <a:lnTo>
                    <a:pt x="76" y="1077"/>
                  </a:lnTo>
                  <a:lnTo>
                    <a:pt x="75" y="1076"/>
                  </a:lnTo>
                  <a:lnTo>
                    <a:pt x="73" y="1076"/>
                  </a:lnTo>
                  <a:lnTo>
                    <a:pt x="73" y="1075"/>
                  </a:lnTo>
                  <a:lnTo>
                    <a:pt x="73" y="1072"/>
                  </a:lnTo>
                  <a:lnTo>
                    <a:pt x="72" y="1071"/>
                  </a:lnTo>
                  <a:lnTo>
                    <a:pt x="72" y="1069"/>
                  </a:lnTo>
                  <a:lnTo>
                    <a:pt x="71" y="1068"/>
                  </a:lnTo>
                  <a:lnTo>
                    <a:pt x="69" y="1067"/>
                  </a:lnTo>
                  <a:lnTo>
                    <a:pt x="68" y="1065"/>
                  </a:lnTo>
                  <a:lnTo>
                    <a:pt x="71" y="1064"/>
                  </a:lnTo>
                  <a:lnTo>
                    <a:pt x="73" y="1063"/>
                  </a:lnTo>
                  <a:lnTo>
                    <a:pt x="75" y="1063"/>
                  </a:lnTo>
                  <a:lnTo>
                    <a:pt x="76" y="1064"/>
                  </a:lnTo>
                  <a:lnTo>
                    <a:pt x="77" y="1064"/>
                  </a:lnTo>
                  <a:lnTo>
                    <a:pt x="79" y="1064"/>
                  </a:lnTo>
                  <a:lnTo>
                    <a:pt x="80" y="1063"/>
                  </a:lnTo>
                  <a:lnTo>
                    <a:pt x="81" y="1063"/>
                  </a:lnTo>
                  <a:lnTo>
                    <a:pt x="83" y="1061"/>
                  </a:lnTo>
                  <a:lnTo>
                    <a:pt x="84" y="1063"/>
                  </a:lnTo>
                  <a:lnTo>
                    <a:pt x="87" y="1061"/>
                  </a:lnTo>
                  <a:lnTo>
                    <a:pt x="88" y="1061"/>
                  </a:lnTo>
                  <a:lnTo>
                    <a:pt x="89" y="1061"/>
                  </a:lnTo>
                  <a:lnTo>
                    <a:pt x="90" y="1061"/>
                  </a:lnTo>
                  <a:lnTo>
                    <a:pt x="90" y="1060"/>
                  </a:lnTo>
                  <a:lnTo>
                    <a:pt x="90" y="1060"/>
                  </a:lnTo>
                  <a:lnTo>
                    <a:pt x="92" y="1060"/>
                  </a:lnTo>
                  <a:lnTo>
                    <a:pt x="94" y="1057"/>
                  </a:lnTo>
                  <a:lnTo>
                    <a:pt x="96" y="1056"/>
                  </a:lnTo>
                  <a:lnTo>
                    <a:pt x="96" y="1055"/>
                  </a:lnTo>
                  <a:lnTo>
                    <a:pt x="97" y="1055"/>
                  </a:lnTo>
                  <a:lnTo>
                    <a:pt x="97" y="1054"/>
                  </a:lnTo>
                  <a:lnTo>
                    <a:pt x="98" y="1054"/>
                  </a:lnTo>
                  <a:lnTo>
                    <a:pt x="100" y="1052"/>
                  </a:lnTo>
                  <a:lnTo>
                    <a:pt x="101" y="1052"/>
                  </a:lnTo>
                  <a:lnTo>
                    <a:pt x="102" y="1052"/>
                  </a:lnTo>
                  <a:lnTo>
                    <a:pt x="109" y="1052"/>
                  </a:lnTo>
                  <a:lnTo>
                    <a:pt x="112" y="1051"/>
                  </a:lnTo>
                  <a:lnTo>
                    <a:pt x="113" y="1052"/>
                  </a:lnTo>
                  <a:close/>
                  <a:moveTo>
                    <a:pt x="217" y="1080"/>
                  </a:moveTo>
                  <a:lnTo>
                    <a:pt x="216" y="1082"/>
                  </a:lnTo>
                  <a:lnTo>
                    <a:pt x="214" y="1084"/>
                  </a:lnTo>
                  <a:lnTo>
                    <a:pt x="212" y="1084"/>
                  </a:lnTo>
                  <a:lnTo>
                    <a:pt x="210" y="1084"/>
                  </a:lnTo>
                  <a:lnTo>
                    <a:pt x="208" y="1084"/>
                  </a:lnTo>
                  <a:lnTo>
                    <a:pt x="206" y="1084"/>
                  </a:lnTo>
                  <a:lnTo>
                    <a:pt x="204" y="1084"/>
                  </a:lnTo>
                  <a:lnTo>
                    <a:pt x="202" y="1084"/>
                  </a:lnTo>
                  <a:lnTo>
                    <a:pt x="202" y="1082"/>
                  </a:lnTo>
                  <a:lnTo>
                    <a:pt x="202" y="1081"/>
                  </a:lnTo>
                  <a:lnTo>
                    <a:pt x="204" y="1081"/>
                  </a:lnTo>
                  <a:lnTo>
                    <a:pt x="205" y="1081"/>
                  </a:lnTo>
                  <a:lnTo>
                    <a:pt x="206" y="1081"/>
                  </a:lnTo>
                  <a:lnTo>
                    <a:pt x="209" y="1081"/>
                  </a:lnTo>
                  <a:lnTo>
                    <a:pt x="212" y="1080"/>
                  </a:lnTo>
                  <a:lnTo>
                    <a:pt x="216" y="1077"/>
                  </a:lnTo>
                  <a:lnTo>
                    <a:pt x="217" y="1075"/>
                  </a:lnTo>
                  <a:lnTo>
                    <a:pt x="217" y="1073"/>
                  </a:lnTo>
                  <a:lnTo>
                    <a:pt x="218" y="1073"/>
                  </a:lnTo>
                  <a:lnTo>
                    <a:pt x="218" y="1072"/>
                  </a:lnTo>
                  <a:lnTo>
                    <a:pt x="218" y="1068"/>
                  </a:lnTo>
                  <a:lnTo>
                    <a:pt x="219" y="1067"/>
                  </a:lnTo>
                  <a:lnTo>
                    <a:pt x="221" y="1065"/>
                  </a:lnTo>
                  <a:lnTo>
                    <a:pt x="222" y="1060"/>
                  </a:lnTo>
                  <a:lnTo>
                    <a:pt x="223" y="1059"/>
                  </a:lnTo>
                  <a:lnTo>
                    <a:pt x="225" y="1056"/>
                  </a:lnTo>
                  <a:lnTo>
                    <a:pt x="226" y="1054"/>
                  </a:lnTo>
                  <a:lnTo>
                    <a:pt x="229" y="1051"/>
                  </a:lnTo>
                  <a:lnTo>
                    <a:pt x="229" y="1048"/>
                  </a:lnTo>
                  <a:lnTo>
                    <a:pt x="230" y="1046"/>
                  </a:lnTo>
                  <a:lnTo>
                    <a:pt x="230" y="1043"/>
                  </a:lnTo>
                  <a:lnTo>
                    <a:pt x="231" y="1042"/>
                  </a:lnTo>
                  <a:lnTo>
                    <a:pt x="234" y="1040"/>
                  </a:lnTo>
                  <a:lnTo>
                    <a:pt x="237" y="1040"/>
                  </a:lnTo>
                  <a:lnTo>
                    <a:pt x="238" y="1040"/>
                  </a:lnTo>
                  <a:lnTo>
                    <a:pt x="239" y="1043"/>
                  </a:lnTo>
                  <a:lnTo>
                    <a:pt x="241" y="1044"/>
                  </a:lnTo>
                  <a:lnTo>
                    <a:pt x="241" y="1048"/>
                  </a:lnTo>
                  <a:lnTo>
                    <a:pt x="241" y="1052"/>
                  </a:lnTo>
                  <a:lnTo>
                    <a:pt x="239" y="1054"/>
                  </a:lnTo>
                  <a:lnTo>
                    <a:pt x="239" y="1056"/>
                  </a:lnTo>
                  <a:lnTo>
                    <a:pt x="238" y="1059"/>
                  </a:lnTo>
                  <a:lnTo>
                    <a:pt x="239" y="1060"/>
                  </a:lnTo>
                  <a:lnTo>
                    <a:pt x="239" y="1061"/>
                  </a:lnTo>
                  <a:lnTo>
                    <a:pt x="239" y="1063"/>
                  </a:lnTo>
                  <a:lnTo>
                    <a:pt x="238" y="1063"/>
                  </a:lnTo>
                  <a:lnTo>
                    <a:pt x="238" y="1064"/>
                  </a:lnTo>
                  <a:lnTo>
                    <a:pt x="238" y="1065"/>
                  </a:lnTo>
                  <a:lnTo>
                    <a:pt x="237" y="1067"/>
                  </a:lnTo>
                  <a:lnTo>
                    <a:pt x="237" y="1068"/>
                  </a:lnTo>
                  <a:lnTo>
                    <a:pt x="235" y="1071"/>
                  </a:lnTo>
                  <a:lnTo>
                    <a:pt x="234" y="1072"/>
                  </a:lnTo>
                  <a:lnTo>
                    <a:pt x="233" y="1073"/>
                  </a:lnTo>
                  <a:lnTo>
                    <a:pt x="226" y="1075"/>
                  </a:lnTo>
                  <a:lnTo>
                    <a:pt x="223" y="1075"/>
                  </a:lnTo>
                  <a:lnTo>
                    <a:pt x="222" y="1076"/>
                  </a:lnTo>
                  <a:lnTo>
                    <a:pt x="219" y="1077"/>
                  </a:lnTo>
                  <a:lnTo>
                    <a:pt x="218" y="1077"/>
                  </a:lnTo>
                  <a:lnTo>
                    <a:pt x="217" y="1080"/>
                  </a:lnTo>
                  <a:close/>
                  <a:moveTo>
                    <a:pt x="17" y="1034"/>
                  </a:moveTo>
                  <a:lnTo>
                    <a:pt x="18" y="1035"/>
                  </a:lnTo>
                  <a:lnTo>
                    <a:pt x="21" y="1034"/>
                  </a:lnTo>
                  <a:lnTo>
                    <a:pt x="22" y="1034"/>
                  </a:lnTo>
                  <a:lnTo>
                    <a:pt x="22" y="1035"/>
                  </a:lnTo>
                  <a:lnTo>
                    <a:pt x="23" y="1036"/>
                  </a:lnTo>
                  <a:lnTo>
                    <a:pt x="23" y="1038"/>
                  </a:lnTo>
                  <a:lnTo>
                    <a:pt x="23" y="1039"/>
                  </a:lnTo>
                  <a:lnTo>
                    <a:pt x="23" y="1040"/>
                  </a:lnTo>
                  <a:lnTo>
                    <a:pt x="25" y="1040"/>
                  </a:lnTo>
                  <a:lnTo>
                    <a:pt x="25" y="1042"/>
                  </a:lnTo>
                  <a:lnTo>
                    <a:pt x="23" y="1043"/>
                  </a:lnTo>
                  <a:lnTo>
                    <a:pt x="22" y="1046"/>
                  </a:lnTo>
                  <a:lnTo>
                    <a:pt x="23" y="1047"/>
                  </a:lnTo>
                  <a:lnTo>
                    <a:pt x="23" y="1048"/>
                  </a:lnTo>
                  <a:lnTo>
                    <a:pt x="23" y="1050"/>
                  </a:lnTo>
                  <a:lnTo>
                    <a:pt x="22" y="1052"/>
                  </a:lnTo>
                  <a:lnTo>
                    <a:pt x="21" y="1052"/>
                  </a:lnTo>
                  <a:lnTo>
                    <a:pt x="21" y="1055"/>
                  </a:lnTo>
                  <a:lnTo>
                    <a:pt x="19" y="1057"/>
                  </a:lnTo>
                  <a:lnTo>
                    <a:pt x="18" y="1059"/>
                  </a:lnTo>
                  <a:lnTo>
                    <a:pt x="18" y="1057"/>
                  </a:lnTo>
                  <a:lnTo>
                    <a:pt x="17" y="1057"/>
                  </a:lnTo>
                  <a:lnTo>
                    <a:pt x="17" y="1056"/>
                  </a:lnTo>
                  <a:lnTo>
                    <a:pt x="15" y="1052"/>
                  </a:lnTo>
                  <a:lnTo>
                    <a:pt x="14" y="1052"/>
                  </a:lnTo>
                  <a:lnTo>
                    <a:pt x="13" y="1051"/>
                  </a:lnTo>
                  <a:lnTo>
                    <a:pt x="13" y="1050"/>
                  </a:lnTo>
                  <a:lnTo>
                    <a:pt x="11" y="1046"/>
                  </a:lnTo>
                  <a:lnTo>
                    <a:pt x="10" y="1044"/>
                  </a:lnTo>
                  <a:lnTo>
                    <a:pt x="10" y="1043"/>
                  </a:lnTo>
                  <a:lnTo>
                    <a:pt x="10" y="1042"/>
                  </a:lnTo>
                  <a:lnTo>
                    <a:pt x="9" y="1042"/>
                  </a:lnTo>
                  <a:lnTo>
                    <a:pt x="9" y="1040"/>
                  </a:lnTo>
                  <a:lnTo>
                    <a:pt x="9" y="1038"/>
                  </a:lnTo>
                  <a:lnTo>
                    <a:pt x="10" y="1036"/>
                  </a:lnTo>
                  <a:lnTo>
                    <a:pt x="13" y="1034"/>
                  </a:lnTo>
                  <a:lnTo>
                    <a:pt x="14" y="1034"/>
                  </a:lnTo>
                  <a:lnTo>
                    <a:pt x="15" y="1034"/>
                  </a:lnTo>
                  <a:lnTo>
                    <a:pt x="17" y="1034"/>
                  </a:lnTo>
                  <a:close/>
                  <a:moveTo>
                    <a:pt x="260" y="1015"/>
                  </a:moveTo>
                  <a:lnTo>
                    <a:pt x="260" y="1017"/>
                  </a:lnTo>
                  <a:lnTo>
                    <a:pt x="260" y="1018"/>
                  </a:lnTo>
                  <a:lnTo>
                    <a:pt x="260" y="1019"/>
                  </a:lnTo>
                  <a:lnTo>
                    <a:pt x="260" y="1021"/>
                  </a:lnTo>
                  <a:lnTo>
                    <a:pt x="260" y="1021"/>
                  </a:lnTo>
                  <a:lnTo>
                    <a:pt x="260" y="1022"/>
                  </a:lnTo>
                  <a:lnTo>
                    <a:pt x="259" y="1023"/>
                  </a:lnTo>
                  <a:lnTo>
                    <a:pt x="258" y="1026"/>
                  </a:lnTo>
                  <a:lnTo>
                    <a:pt x="255" y="1026"/>
                  </a:lnTo>
                  <a:lnTo>
                    <a:pt x="252" y="1027"/>
                  </a:lnTo>
                  <a:lnTo>
                    <a:pt x="251" y="1028"/>
                  </a:lnTo>
                  <a:lnTo>
                    <a:pt x="250" y="1028"/>
                  </a:lnTo>
                  <a:lnTo>
                    <a:pt x="248" y="1028"/>
                  </a:lnTo>
                  <a:lnTo>
                    <a:pt x="247" y="1030"/>
                  </a:lnTo>
                  <a:lnTo>
                    <a:pt x="246" y="1031"/>
                  </a:lnTo>
                  <a:lnTo>
                    <a:pt x="244" y="1032"/>
                  </a:lnTo>
                  <a:lnTo>
                    <a:pt x="243" y="1034"/>
                  </a:lnTo>
                  <a:lnTo>
                    <a:pt x="242" y="1034"/>
                  </a:lnTo>
                  <a:lnTo>
                    <a:pt x="241" y="1034"/>
                  </a:lnTo>
                  <a:lnTo>
                    <a:pt x="238" y="1032"/>
                  </a:lnTo>
                  <a:lnTo>
                    <a:pt x="238" y="1031"/>
                  </a:lnTo>
                  <a:lnTo>
                    <a:pt x="239" y="1030"/>
                  </a:lnTo>
                  <a:lnTo>
                    <a:pt x="239" y="1028"/>
                  </a:lnTo>
                  <a:lnTo>
                    <a:pt x="239" y="1025"/>
                  </a:lnTo>
                  <a:lnTo>
                    <a:pt x="241" y="1023"/>
                  </a:lnTo>
                  <a:lnTo>
                    <a:pt x="242" y="1021"/>
                  </a:lnTo>
                  <a:lnTo>
                    <a:pt x="243" y="1021"/>
                  </a:lnTo>
                  <a:lnTo>
                    <a:pt x="244" y="1019"/>
                  </a:lnTo>
                  <a:lnTo>
                    <a:pt x="246" y="1019"/>
                  </a:lnTo>
                  <a:lnTo>
                    <a:pt x="247" y="1019"/>
                  </a:lnTo>
                  <a:lnTo>
                    <a:pt x="247" y="1019"/>
                  </a:lnTo>
                  <a:lnTo>
                    <a:pt x="248" y="1018"/>
                  </a:lnTo>
                  <a:lnTo>
                    <a:pt x="250" y="1017"/>
                  </a:lnTo>
                  <a:lnTo>
                    <a:pt x="251" y="1017"/>
                  </a:lnTo>
                  <a:lnTo>
                    <a:pt x="252" y="1017"/>
                  </a:lnTo>
                  <a:lnTo>
                    <a:pt x="255" y="1017"/>
                  </a:lnTo>
                  <a:lnTo>
                    <a:pt x="256" y="1017"/>
                  </a:lnTo>
                  <a:lnTo>
                    <a:pt x="256" y="1015"/>
                  </a:lnTo>
                  <a:lnTo>
                    <a:pt x="258" y="1014"/>
                  </a:lnTo>
                  <a:lnTo>
                    <a:pt x="258" y="1011"/>
                  </a:lnTo>
                  <a:lnTo>
                    <a:pt x="258" y="1010"/>
                  </a:lnTo>
                  <a:lnTo>
                    <a:pt x="259" y="1009"/>
                  </a:lnTo>
                  <a:lnTo>
                    <a:pt x="260" y="1009"/>
                  </a:lnTo>
                  <a:lnTo>
                    <a:pt x="262" y="1010"/>
                  </a:lnTo>
                  <a:lnTo>
                    <a:pt x="263" y="1011"/>
                  </a:lnTo>
                  <a:lnTo>
                    <a:pt x="262" y="1013"/>
                  </a:lnTo>
                  <a:lnTo>
                    <a:pt x="262" y="1014"/>
                  </a:lnTo>
                  <a:lnTo>
                    <a:pt x="260" y="1015"/>
                  </a:lnTo>
                  <a:close/>
                  <a:moveTo>
                    <a:pt x="259" y="1009"/>
                  </a:moveTo>
                  <a:lnTo>
                    <a:pt x="256" y="1010"/>
                  </a:lnTo>
                  <a:lnTo>
                    <a:pt x="255" y="1010"/>
                  </a:lnTo>
                  <a:lnTo>
                    <a:pt x="256" y="1009"/>
                  </a:lnTo>
                  <a:lnTo>
                    <a:pt x="256" y="1007"/>
                  </a:lnTo>
                  <a:lnTo>
                    <a:pt x="258" y="1006"/>
                  </a:lnTo>
                  <a:lnTo>
                    <a:pt x="259" y="1006"/>
                  </a:lnTo>
                  <a:lnTo>
                    <a:pt x="259" y="1007"/>
                  </a:lnTo>
                  <a:lnTo>
                    <a:pt x="259" y="1009"/>
                  </a:lnTo>
                  <a:close/>
                  <a:moveTo>
                    <a:pt x="768" y="620"/>
                  </a:moveTo>
                  <a:lnTo>
                    <a:pt x="767" y="620"/>
                  </a:lnTo>
                  <a:lnTo>
                    <a:pt x="768" y="620"/>
                  </a:lnTo>
                  <a:close/>
                  <a:moveTo>
                    <a:pt x="872" y="619"/>
                  </a:moveTo>
                  <a:lnTo>
                    <a:pt x="871" y="620"/>
                  </a:lnTo>
                  <a:lnTo>
                    <a:pt x="871" y="619"/>
                  </a:lnTo>
                  <a:lnTo>
                    <a:pt x="872" y="619"/>
                  </a:lnTo>
                  <a:close/>
                  <a:moveTo>
                    <a:pt x="845" y="612"/>
                  </a:moveTo>
                  <a:lnTo>
                    <a:pt x="844" y="614"/>
                  </a:lnTo>
                  <a:lnTo>
                    <a:pt x="842" y="612"/>
                  </a:lnTo>
                  <a:lnTo>
                    <a:pt x="842" y="610"/>
                  </a:lnTo>
                  <a:lnTo>
                    <a:pt x="844" y="608"/>
                  </a:lnTo>
                  <a:lnTo>
                    <a:pt x="845" y="612"/>
                  </a:lnTo>
                  <a:close/>
                  <a:moveTo>
                    <a:pt x="711" y="570"/>
                  </a:moveTo>
                  <a:lnTo>
                    <a:pt x="712" y="571"/>
                  </a:lnTo>
                  <a:lnTo>
                    <a:pt x="713" y="570"/>
                  </a:lnTo>
                  <a:lnTo>
                    <a:pt x="713" y="571"/>
                  </a:lnTo>
                  <a:lnTo>
                    <a:pt x="711" y="574"/>
                  </a:lnTo>
                  <a:lnTo>
                    <a:pt x="711" y="575"/>
                  </a:lnTo>
                  <a:lnTo>
                    <a:pt x="709" y="574"/>
                  </a:lnTo>
                  <a:lnTo>
                    <a:pt x="708" y="573"/>
                  </a:lnTo>
                  <a:lnTo>
                    <a:pt x="708" y="571"/>
                  </a:lnTo>
                  <a:lnTo>
                    <a:pt x="707" y="569"/>
                  </a:lnTo>
                  <a:lnTo>
                    <a:pt x="708" y="569"/>
                  </a:lnTo>
                  <a:lnTo>
                    <a:pt x="709" y="569"/>
                  </a:lnTo>
                  <a:lnTo>
                    <a:pt x="711" y="570"/>
                  </a:lnTo>
                  <a:close/>
                  <a:moveTo>
                    <a:pt x="965" y="446"/>
                  </a:moveTo>
                  <a:lnTo>
                    <a:pt x="966" y="449"/>
                  </a:lnTo>
                  <a:lnTo>
                    <a:pt x="965" y="448"/>
                  </a:lnTo>
                  <a:lnTo>
                    <a:pt x="965" y="445"/>
                  </a:lnTo>
                  <a:lnTo>
                    <a:pt x="965" y="444"/>
                  </a:lnTo>
                  <a:lnTo>
                    <a:pt x="965" y="441"/>
                  </a:lnTo>
                  <a:lnTo>
                    <a:pt x="965" y="442"/>
                  </a:lnTo>
                  <a:lnTo>
                    <a:pt x="966" y="442"/>
                  </a:lnTo>
                  <a:lnTo>
                    <a:pt x="966" y="444"/>
                  </a:lnTo>
                  <a:lnTo>
                    <a:pt x="965" y="445"/>
                  </a:lnTo>
                  <a:lnTo>
                    <a:pt x="965" y="446"/>
                  </a:lnTo>
                  <a:close/>
                  <a:moveTo>
                    <a:pt x="1086" y="373"/>
                  </a:moveTo>
                  <a:lnTo>
                    <a:pt x="1088" y="377"/>
                  </a:lnTo>
                  <a:lnTo>
                    <a:pt x="1091" y="378"/>
                  </a:lnTo>
                  <a:lnTo>
                    <a:pt x="1092" y="377"/>
                  </a:lnTo>
                  <a:lnTo>
                    <a:pt x="1094" y="378"/>
                  </a:lnTo>
                  <a:lnTo>
                    <a:pt x="1094" y="379"/>
                  </a:lnTo>
                  <a:lnTo>
                    <a:pt x="1092" y="379"/>
                  </a:lnTo>
                  <a:lnTo>
                    <a:pt x="1091" y="379"/>
                  </a:lnTo>
                  <a:lnTo>
                    <a:pt x="1087" y="378"/>
                  </a:lnTo>
                  <a:lnTo>
                    <a:pt x="1087" y="377"/>
                  </a:lnTo>
                  <a:lnTo>
                    <a:pt x="1086" y="378"/>
                  </a:lnTo>
                  <a:lnTo>
                    <a:pt x="1084" y="378"/>
                  </a:lnTo>
                  <a:lnTo>
                    <a:pt x="1084" y="379"/>
                  </a:lnTo>
                  <a:lnTo>
                    <a:pt x="1083" y="380"/>
                  </a:lnTo>
                  <a:lnTo>
                    <a:pt x="1082" y="380"/>
                  </a:lnTo>
                  <a:lnTo>
                    <a:pt x="1083" y="378"/>
                  </a:lnTo>
                  <a:lnTo>
                    <a:pt x="1082" y="378"/>
                  </a:lnTo>
                  <a:lnTo>
                    <a:pt x="1082" y="377"/>
                  </a:lnTo>
                  <a:lnTo>
                    <a:pt x="1083" y="377"/>
                  </a:lnTo>
                  <a:lnTo>
                    <a:pt x="1083" y="375"/>
                  </a:lnTo>
                  <a:lnTo>
                    <a:pt x="1082" y="375"/>
                  </a:lnTo>
                  <a:lnTo>
                    <a:pt x="1083" y="374"/>
                  </a:lnTo>
                  <a:lnTo>
                    <a:pt x="1084" y="374"/>
                  </a:lnTo>
                  <a:lnTo>
                    <a:pt x="1084" y="373"/>
                  </a:lnTo>
                  <a:lnTo>
                    <a:pt x="1086" y="371"/>
                  </a:lnTo>
                  <a:lnTo>
                    <a:pt x="1086" y="373"/>
                  </a:lnTo>
                  <a:close/>
                  <a:moveTo>
                    <a:pt x="1094" y="348"/>
                  </a:moveTo>
                  <a:lnTo>
                    <a:pt x="1095" y="348"/>
                  </a:lnTo>
                  <a:lnTo>
                    <a:pt x="1095" y="349"/>
                  </a:lnTo>
                  <a:lnTo>
                    <a:pt x="1095" y="350"/>
                  </a:lnTo>
                  <a:lnTo>
                    <a:pt x="1096" y="353"/>
                  </a:lnTo>
                  <a:lnTo>
                    <a:pt x="1095" y="353"/>
                  </a:lnTo>
                  <a:lnTo>
                    <a:pt x="1094" y="354"/>
                  </a:lnTo>
                  <a:lnTo>
                    <a:pt x="1094" y="355"/>
                  </a:lnTo>
                  <a:lnTo>
                    <a:pt x="1091" y="355"/>
                  </a:lnTo>
                  <a:lnTo>
                    <a:pt x="1090" y="358"/>
                  </a:lnTo>
                  <a:lnTo>
                    <a:pt x="1088" y="359"/>
                  </a:lnTo>
                  <a:lnTo>
                    <a:pt x="1087" y="361"/>
                  </a:lnTo>
                  <a:lnTo>
                    <a:pt x="1086" y="361"/>
                  </a:lnTo>
                  <a:lnTo>
                    <a:pt x="1086" y="359"/>
                  </a:lnTo>
                  <a:lnTo>
                    <a:pt x="1084" y="361"/>
                  </a:lnTo>
                  <a:lnTo>
                    <a:pt x="1084" y="362"/>
                  </a:lnTo>
                  <a:lnTo>
                    <a:pt x="1083" y="365"/>
                  </a:lnTo>
                  <a:lnTo>
                    <a:pt x="1083" y="366"/>
                  </a:lnTo>
                  <a:lnTo>
                    <a:pt x="1082" y="366"/>
                  </a:lnTo>
                  <a:lnTo>
                    <a:pt x="1082" y="365"/>
                  </a:lnTo>
                  <a:lnTo>
                    <a:pt x="1080" y="363"/>
                  </a:lnTo>
                  <a:lnTo>
                    <a:pt x="1079" y="365"/>
                  </a:lnTo>
                  <a:lnTo>
                    <a:pt x="1079" y="363"/>
                  </a:lnTo>
                  <a:lnTo>
                    <a:pt x="1078" y="365"/>
                  </a:lnTo>
                  <a:lnTo>
                    <a:pt x="1078" y="363"/>
                  </a:lnTo>
                  <a:lnTo>
                    <a:pt x="1077" y="363"/>
                  </a:lnTo>
                  <a:lnTo>
                    <a:pt x="1075" y="363"/>
                  </a:lnTo>
                  <a:lnTo>
                    <a:pt x="1075" y="365"/>
                  </a:lnTo>
                  <a:lnTo>
                    <a:pt x="1074" y="363"/>
                  </a:lnTo>
                  <a:lnTo>
                    <a:pt x="1073" y="362"/>
                  </a:lnTo>
                  <a:lnTo>
                    <a:pt x="1073" y="361"/>
                  </a:lnTo>
                  <a:lnTo>
                    <a:pt x="1074" y="359"/>
                  </a:lnTo>
                  <a:lnTo>
                    <a:pt x="1074" y="358"/>
                  </a:lnTo>
                  <a:lnTo>
                    <a:pt x="1073" y="357"/>
                  </a:lnTo>
                  <a:lnTo>
                    <a:pt x="1074" y="357"/>
                  </a:lnTo>
                  <a:lnTo>
                    <a:pt x="1074" y="355"/>
                  </a:lnTo>
                  <a:lnTo>
                    <a:pt x="1075" y="355"/>
                  </a:lnTo>
                  <a:lnTo>
                    <a:pt x="1075" y="357"/>
                  </a:lnTo>
                  <a:lnTo>
                    <a:pt x="1075" y="355"/>
                  </a:lnTo>
                  <a:lnTo>
                    <a:pt x="1077" y="355"/>
                  </a:lnTo>
                  <a:lnTo>
                    <a:pt x="1078" y="355"/>
                  </a:lnTo>
                  <a:lnTo>
                    <a:pt x="1077" y="354"/>
                  </a:lnTo>
                  <a:lnTo>
                    <a:pt x="1078" y="353"/>
                  </a:lnTo>
                  <a:lnTo>
                    <a:pt x="1078" y="352"/>
                  </a:lnTo>
                  <a:lnTo>
                    <a:pt x="1079" y="352"/>
                  </a:lnTo>
                  <a:lnTo>
                    <a:pt x="1079" y="350"/>
                  </a:lnTo>
                  <a:lnTo>
                    <a:pt x="1080" y="349"/>
                  </a:lnTo>
                  <a:lnTo>
                    <a:pt x="1082" y="349"/>
                  </a:lnTo>
                  <a:lnTo>
                    <a:pt x="1083" y="349"/>
                  </a:lnTo>
                  <a:lnTo>
                    <a:pt x="1084" y="348"/>
                  </a:lnTo>
                  <a:lnTo>
                    <a:pt x="1086" y="348"/>
                  </a:lnTo>
                  <a:lnTo>
                    <a:pt x="1088" y="346"/>
                  </a:lnTo>
                  <a:lnTo>
                    <a:pt x="1090" y="348"/>
                  </a:lnTo>
                  <a:lnTo>
                    <a:pt x="1090" y="346"/>
                  </a:lnTo>
                  <a:lnTo>
                    <a:pt x="1091" y="346"/>
                  </a:lnTo>
                  <a:lnTo>
                    <a:pt x="1092" y="346"/>
                  </a:lnTo>
                  <a:lnTo>
                    <a:pt x="1092" y="348"/>
                  </a:lnTo>
                  <a:lnTo>
                    <a:pt x="1094" y="348"/>
                  </a:lnTo>
                  <a:close/>
                  <a:moveTo>
                    <a:pt x="1171" y="345"/>
                  </a:moveTo>
                  <a:lnTo>
                    <a:pt x="1170" y="346"/>
                  </a:lnTo>
                  <a:lnTo>
                    <a:pt x="1167" y="346"/>
                  </a:lnTo>
                  <a:lnTo>
                    <a:pt x="1167" y="344"/>
                  </a:lnTo>
                  <a:lnTo>
                    <a:pt x="1169" y="342"/>
                  </a:lnTo>
                  <a:lnTo>
                    <a:pt x="1170" y="341"/>
                  </a:lnTo>
                  <a:lnTo>
                    <a:pt x="1171" y="342"/>
                  </a:lnTo>
                  <a:lnTo>
                    <a:pt x="1171" y="345"/>
                  </a:lnTo>
                  <a:close/>
                  <a:moveTo>
                    <a:pt x="1182" y="284"/>
                  </a:moveTo>
                  <a:lnTo>
                    <a:pt x="1183" y="286"/>
                  </a:lnTo>
                  <a:lnTo>
                    <a:pt x="1184" y="286"/>
                  </a:lnTo>
                  <a:lnTo>
                    <a:pt x="1183" y="287"/>
                  </a:lnTo>
                  <a:lnTo>
                    <a:pt x="1182" y="287"/>
                  </a:lnTo>
                  <a:lnTo>
                    <a:pt x="1181" y="287"/>
                  </a:lnTo>
                  <a:lnTo>
                    <a:pt x="1181" y="288"/>
                  </a:lnTo>
                  <a:lnTo>
                    <a:pt x="1179" y="288"/>
                  </a:lnTo>
                  <a:lnTo>
                    <a:pt x="1178" y="290"/>
                  </a:lnTo>
                  <a:lnTo>
                    <a:pt x="1178" y="291"/>
                  </a:lnTo>
                  <a:lnTo>
                    <a:pt x="1179" y="292"/>
                  </a:lnTo>
                  <a:lnTo>
                    <a:pt x="1183" y="291"/>
                  </a:lnTo>
                  <a:lnTo>
                    <a:pt x="1183" y="292"/>
                  </a:lnTo>
                  <a:lnTo>
                    <a:pt x="1183" y="292"/>
                  </a:lnTo>
                  <a:lnTo>
                    <a:pt x="1182" y="292"/>
                  </a:lnTo>
                  <a:lnTo>
                    <a:pt x="1182" y="294"/>
                  </a:lnTo>
                  <a:lnTo>
                    <a:pt x="1179" y="294"/>
                  </a:lnTo>
                  <a:lnTo>
                    <a:pt x="1179" y="295"/>
                  </a:lnTo>
                  <a:lnTo>
                    <a:pt x="1179" y="298"/>
                  </a:lnTo>
                  <a:lnTo>
                    <a:pt x="1181" y="299"/>
                  </a:lnTo>
                  <a:lnTo>
                    <a:pt x="1183" y="300"/>
                  </a:lnTo>
                  <a:lnTo>
                    <a:pt x="1184" y="300"/>
                  </a:lnTo>
                  <a:lnTo>
                    <a:pt x="1188" y="300"/>
                  </a:lnTo>
                  <a:lnTo>
                    <a:pt x="1190" y="300"/>
                  </a:lnTo>
                  <a:lnTo>
                    <a:pt x="1191" y="298"/>
                  </a:lnTo>
                  <a:lnTo>
                    <a:pt x="1192" y="298"/>
                  </a:lnTo>
                  <a:lnTo>
                    <a:pt x="1194" y="298"/>
                  </a:lnTo>
                  <a:lnTo>
                    <a:pt x="1196" y="300"/>
                  </a:lnTo>
                  <a:lnTo>
                    <a:pt x="1198" y="300"/>
                  </a:lnTo>
                  <a:lnTo>
                    <a:pt x="1198" y="301"/>
                  </a:lnTo>
                  <a:lnTo>
                    <a:pt x="1198" y="303"/>
                  </a:lnTo>
                  <a:lnTo>
                    <a:pt x="1198" y="304"/>
                  </a:lnTo>
                  <a:lnTo>
                    <a:pt x="1198" y="305"/>
                  </a:lnTo>
                  <a:lnTo>
                    <a:pt x="1196" y="307"/>
                  </a:lnTo>
                  <a:lnTo>
                    <a:pt x="1196" y="308"/>
                  </a:lnTo>
                  <a:lnTo>
                    <a:pt x="1195" y="308"/>
                  </a:lnTo>
                  <a:lnTo>
                    <a:pt x="1195" y="309"/>
                  </a:lnTo>
                  <a:lnTo>
                    <a:pt x="1195" y="311"/>
                  </a:lnTo>
                  <a:lnTo>
                    <a:pt x="1195" y="312"/>
                  </a:lnTo>
                  <a:lnTo>
                    <a:pt x="1192" y="315"/>
                  </a:lnTo>
                  <a:lnTo>
                    <a:pt x="1191" y="317"/>
                  </a:lnTo>
                  <a:lnTo>
                    <a:pt x="1188" y="321"/>
                  </a:lnTo>
                  <a:lnTo>
                    <a:pt x="1188" y="324"/>
                  </a:lnTo>
                  <a:lnTo>
                    <a:pt x="1187" y="324"/>
                  </a:lnTo>
                  <a:lnTo>
                    <a:pt x="1186" y="326"/>
                  </a:lnTo>
                  <a:lnTo>
                    <a:pt x="1184" y="328"/>
                  </a:lnTo>
                  <a:lnTo>
                    <a:pt x="1179" y="332"/>
                  </a:lnTo>
                  <a:lnTo>
                    <a:pt x="1177" y="333"/>
                  </a:lnTo>
                  <a:lnTo>
                    <a:pt x="1177" y="334"/>
                  </a:lnTo>
                  <a:lnTo>
                    <a:pt x="1175" y="334"/>
                  </a:lnTo>
                  <a:lnTo>
                    <a:pt x="1174" y="332"/>
                  </a:lnTo>
                  <a:lnTo>
                    <a:pt x="1173" y="332"/>
                  </a:lnTo>
                  <a:lnTo>
                    <a:pt x="1171" y="332"/>
                  </a:lnTo>
                  <a:lnTo>
                    <a:pt x="1171" y="330"/>
                  </a:lnTo>
                  <a:lnTo>
                    <a:pt x="1171" y="329"/>
                  </a:lnTo>
                  <a:lnTo>
                    <a:pt x="1170" y="329"/>
                  </a:lnTo>
                  <a:lnTo>
                    <a:pt x="1170" y="328"/>
                  </a:lnTo>
                  <a:lnTo>
                    <a:pt x="1169" y="328"/>
                  </a:lnTo>
                  <a:lnTo>
                    <a:pt x="1167" y="328"/>
                  </a:lnTo>
                  <a:lnTo>
                    <a:pt x="1163" y="328"/>
                  </a:lnTo>
                  <a:lnTo>
                    <a:pt x="1161" y="326"/>
                  </a:lnTo>
                  <a:lnTo>
                    <a:pt x="1159" y="325"/>
                  </a:lnTo>
                  <a:lnTo>
                    <a:pt x="1158" y="323"/>
                  </a:lnTo>
                  <a:lnTo>
                    <a:pt x="1158" y="321"/>
                  </a:lnTo>
                  <a:lnTo>
                    <a:pt x="1158" y="320"/>
                  </a:lnTo>
                  <a:lnTo>
                    <a:pt x="1159" y="319"/>
                  </a:lnTo>
                  <a:lnTo>
                    <a:pt x="1158" y="317"/>
                  </a:lnTo>
                  <a:lnTo>
                    <a:pt x="1157" y="316"/>
                  </a:lnTo>
                  <a:lnTo>
                    <a:pt x="1154" y="315"/>
                  </a:lnTo>
                  <a:lnTo>
                    <a:pt x="1153" y="315"/>
                  </a:lnTo>
                  <a:lnTo>
                    <a:pt x="1152" y="315"/>
                  </a:lnTo>
                  <a:lnTo>
                    <a:pt x="1148" y="316"/>
                  </a:lnTo>
                  <a:lnTo>
                    <a:pt x="1148" y="317"/>
                  </a:lnTo>
                  <a:lnTo>
                    <a:pt x="1146" y="320"/>
                  </a:lnTo>
                  <a:lnTo>
                    <a:pt x="1145" y="321"/>
                  </a:lnTo>
                  <a:lnTo>
                    <a:pt x="1144" y="321"/>
                  </a:lnTo>
                  <a:lnTo>
                    <a:pt x="1142" y="319"/>
                  </a:lnTo>
                  <a:lnTo>
                    <a:pt x="1144" y="317"/>
                  </a:lnTo>
                  <a:lnTo>
                    <a:pt x="1141" y="316"/>
                  </a:lnTo>
                  <a:lnTo>
                    <a:pt x="1141" y="317"/>
                  </a:lnTo>
                  <a:lnTo>
                    <a:pt x="1140" y="317"/>
                  </a:lnTo>
                  <a:lnTo>
                    <a:pt x="1140" y="316"/>
                  </a:lnTo>
                  <a:lnTo>
                    <a:pt x="1138" y="317"/>
                  </a:lnTo>
                  <a:lnTo>
                    <a:pt x="1137" y="317"/>
                  </a:lnTo>
                  <a:lnTo>
                    <a:pt x="1137" y="316"/>
                  </a:lnTo>
                  <a:lnTo>
                    <a:pt x="1136" y="315"/>
                  </a:lnTo>
                  <a:lnTo>
                    <a:pt x="1136" y="313"/>
                  </a:lnTo>
                  <a:lnTo>
                    <a:pt x="1136" y="312"/>
                  </a:lnTo>
                  <a:lnTo>
                    <a:pt x="1136" y="311"/>
                  </a:lnTo>
                  <a:lnTo>
                    <a:pt x="1140" y="308"/>
                  </a:lnTo>
                  <a:lnTo>
                    <a:pt x="1141" y="308"/>
                  </a:lnTo>
                  <a:lnTo>
                    <a:pt x="1142" y="307"/>
                  </a:lnTo>
                  <a:lnTo>
                    <a:pt x="1145" y="304"/>
                  </a:lnTo>
                  <a:lnTo>
                    <a:pt x="1146" y="303"/>
                  </a:lnTo>
                  <a:lnTo>
                    <a:pt x="1148" y="303"/>
                  </a:lnTo>
                  <a:lnTo>
                    <a:pt x="1149" y="301"/>
                  </a:lnTo>
                  <a:lnTo>
                    <a:pt x="1152" y="300"/>
                  </a:lnTo>
                  <a:lnTo>
                    <a:pt x="1152" y="299"/>
                  </a:lnTo>
                  <a:lnTo>
                    <a:pt x="1153" y="299"/>
                  </a:lnTo>
                  <a:lnTo>
                    <a:pt x="1154" y="298"/>
                  </a:lnTo>
                  <a:lnTo>
                    <a:pt x="1154" y="296"/>
                  </a:lnTo>
                  <a:lnTo>
                    <a:pt x="1156" y="295"/>
                  </a:lnTo>
                  <a:lnTo>
                    <a:pt x="1157" y="295"/>
                  </a:lnTo>
                  <a:lnTo>
                    <a:pt x="1158" y="294"/>
                  </a:lnTo>
                  <a:lnTo>
                    <a:pt x="1159" y="294"/>
                  </a:lnTo>
                  <a:lnTo>
                    <a:pt x="1159" y="292"/>
                  </a:lnTo>
                  <a:lnTo>
                    <a:pt x="1161" y="292"/>
                  </a:lnTo>
                  <a:lnTo>
                    <a:pt x="1162" y="292"/>
                  </a:lnTo>
                  <a:lnTo>
                    <a:pt x="1162" y="292"/>
                  </a:lnTo>
                  <a:lnTo>
                    <a:pt x="1163" y="292"/>
                  </a:lnTo>
                  <a:lnTo>
                    <a:pt x="1165" y="291"/>
                  </a:lnTo>
                  <a:lnTo>
                    <a:pt x="1167" y="290"/>
                  </a:lnTo>
                  <a:lnTo>
                    <a:pt x="1170" y="288"/>
                  </a:lnTo>
                  <a:lnTo>
                    <a:pt x="1173" y="288"/>
                  </a:lnTo>
                  <a:lnTo>
                    <a:pt x="1177" y="287"/>
                  </a:lnTo>
                  <a:lnTo>
                    <a:pt x="1182" y="284"/>
                  </a:lnTo>
                  <a:close/>
                  <a:moveTo>
                    <a:pt x="1233" y="278"/>
                  </a:moveTo>
                  <a:lnTo>
                    <a:pt x="1235" y="279"/>
                  </a:lnTo>
                  <a:lnTo>
                    <a:pt x="1235" y="280"/>
                  </a:lnTo>
                  <a:lnTo>
                    <a:pt x="1236" y="280"/>
                  </a:lnTo>
                  <a:lnTo>
                    <a:pt x="1236" y="279"/>
                  </a:lnTo>
                  <a:lnTo>
                    <a:pt x="1236" y="278"/>
                  </a:lnTo>
                  <a:lnTo>
                    <a:pt x="1237" y="278"/>
                  </a:lnTo>
                  <a:lnTo>
                    <a:pt x="1237" y="279"/>
                  </a:lnTo>
                  <a:lnTo>
                    <a:pt x="1238" y="280"/>
                  </a:lnTo>
                  <a:lnTo>
                    <a:pt x="1238" y="282"/>
                  </a:lnTo>
                  <a:lnTo>
                    <a:pt x="1240" y="282"/>
                  </a:lnTo>
                  <a:lnTo>
                    <a:pt x="1240" y="283"/>
                  </a:lnTo>
                  <a:lnTo>
                    <a:pt x="1241" y="283"/>
                  </a:lnTo>
                  <a:lnTo>
                    <a:pt x="1242" y="283"/>
                  </a:lnTo>
                  <a:lnTo>
                    <a:pt x="1242" y="284"/>
                  </a:lnTo>
                  <a:lnTo>
                    <a:pt x="1242" y="286"/>
                  </a:lnTo>
                  <a:lnTo>
                    <a:pt x="1241" y="287"/>
                  </a:lnTo>
                  <a:lnTo>
                    <a:pt x="1242" y="287"/>
                  </a:lnTo>
                  <a:lnTo>
                    <a:pt x="1244" y="287"/>
                  </a:lnTo>
                  <a:lnTo>
                    <a:pt x="1244" y="288"/>
                  </a:lnTo>
                  <a:lnTo>
                    <a:pt x="1245" y="290"/>
                  </a:lnTo>
                  <a:lnTo>
                    <a:pt x="1246" y="291"/>
                  </a:lnTo>
                  <a:lnTo>
                    <a:pt x="1246" y="292"/>
                  </a:lnTo>
                  <a:lnTo>
                    <a:pt x="1245" y="292"/>
                  </a:lnTo>
                  <a:lnTo>
                    <a:pt x="1245" y="291"/>
                  </a:lnTo>
                  <a:lnTo>
                    <a:pt x="1244" y="291"/>
                  </a:lnTo>
                  <a:lnTo>
                    <a:pt x="1244" y="295"/>
                  </a:lnTo>
                  <a:lnTo>
                    <a:pt x="1241" y="295"/>
                  </a:lnTo>
                  <a:lnTo>
                    <a:pt x="1237" y="294"/>
                  </a:lnTo>
                  <a:lnTo>
                    <a:pt x="1228" y="288"/>
                  </a:lnTo>
                  <a:lnTo>
                    <a:pt x="1227" y="287"/>
                  </a:lnTo>
                  <a:lnTo>
                    <a:pt x="1225" y="287"/>
                  </a:lnTo>
                  <a:lnTo>
                    <a:pt x="1220" y="288"/>
                  </a:lnTo>
                  <a:lnTo>
                    <a:pt x="1219" y="287"/>
                  </a:lnTo>
                  <a:lnTo>
                    <a:pt x="1219" y="286"/>
                  </a:lnTo>
                  <a:lnTo>
                    <a:pt x="1219" y="284"/>
                  </a:lnTo>
                  <a:lnTo>
                    <a:pt x="1220" y="284"/>
                  </a:lnTo>
                  <a:lnTo>
                    <a:pt x="1219" y="283"/>
                  </a:lnTo>
                  <a:lnTo>
                    <a:pt x="1217" y="283"/>
                  </a:lnTo>
                  <a:lnTo>
                    <a:pt x="1217" y="282"/>
                  </a:lnTo>
                  <a:lnTo>
                    <a:pt x="1217" y="280"/>
                  </a:lnTo>
                  <a:lnTo>
                    <a:pt x="1217" y="279"/>
                  </a:lnTo>
                  <a:lnTo>
                    <a:pt x="1221" y="278"/>
                  </a:lnTo>
                  <a:lnTo>
                    <a:pt x="1223" y="279"/>
                  </a:lnTo>
                  <a:lnTo>
                    <a:pt x="1228" y="278"/>
                  </a:lnTo>
                  <a:lnTo>
                    <a:pt x="1229" y="278"/>
                  </a:lnTo>
                  <a:lnTo>
                    <a:pt x="1231" y="278"/>
                  </a:lnTo>
                  <a:lnTo>
                    <a:pt x="1232" y="278"/>
                  </a:lnTo>
                  <a:lnTo>
                    <a:pt x="1232" y="276"/>
                  </a:lnTo>
                  <a:lnTo>
                    <a:pt x="1233" y="276"/>
                  </a:lnTo>
                  <a:lnTo>
                    <a:pt x="1233" y="278"/>
                  </a:lnTo>
                  <a:close/>
                  <a:moveTo>
                    <a:pt x="1116" y="101"/>
                  </a:moveTo>
                  <a:lnTo>
                    <a:pt x="1115" y="101"/>
                  </a:lnTo>
                  <a:lnTo>
                    <a:pt x="1113" y="101"/>
                  </a:lnTo>
                  <a:lnTo>
                    <a:pt x="1113" y="101"/>
                  </a:lnTo>
                  <a:lnTo>
                    <a:pt x="1115" y="100"/>
                  </a:lnTo>
                  <a:lnTo>
                    <a:pt x="1116" y="100"/>
                  </a:lnTo>
                  <a:lnTo>
                    <a:pt x="1116" y="101"/>
                  </a:lnTo>
                  <a:lnTo>
                    <a:pt x="1116" y="101"/>
                  </a:lnTo>
                  <a:close/>
                  <a:moveTo>
                    <a:pt x="580" y="5"/>
                  </a:moveTo>
                  <a:lnTo>
                    <a:pt x="582" y="5"/>
                  </a:lnTo>
                  <a:lnTo>
                    <a:pt x="582" y="4"/>
                  </a:lnTo>
                  <a:lnTo>
                    <a:pt x="583" y="4"/>
                  </a:lnTo>
                  <a:lnTo>
                    <a:pt x="583" y="5"/>
                  </a:lnTo>
                  <a:lnTo>
                    <a:pt x="584" y="6"/>
                  </a:lnTo>
                  <a:lnTo>
                    <a:pt x="584" y="8"/>
                  </a:lnTo>
                  <a:lnTo>
                    <a:pt x="584" y="6"/>
                  </a:lnTo>
                  <a:lnTo>
                    <a:pt x="585" y="6"/>
                  </a:lnTo>
                  <a:lnTo>
                    <a:pt x="585" y="6"/>
                  </a:lnTo>
                  <a:lnTo>
                    <a:pt x="587" y="6"/>
                  </a:lnTo>
                  <a:lnTo>
                    <a:pt x="588" y="5"/>
                  </a:lnTo>
                  <a:lnTo>
                    <a:pt x="591" y="5"/>
                  </a:lnTo>
                  <a:lnTo>
                    <a:pt x="592" y="5"/>
                  </a:lnTo>
                  <a:lnTo>
                    <a:pt x="595" y="6"/>
                  </a:lnTo>
                  <a:lnTo>
                    <a:pt x="597" y="8"/>
                  </a:lnTo>
                  <a:lnTo>
                    <a:pt x="601" y="14"/>
                  </a:lnTo>
                  <a:lnTo>
                    <a:pt x="604" y="16"/>
                  </a:lnTo>
                  <a:lnTo>
                    <a:pt x="604" y="17"/>
                  </a:lnTo>
                  <a:lnTo>
                    <a:pt x="603" y="17"/>
                  </a:lnTo>
                  <a:lnTo>
                    <a:pt x="604" y="18"/>
                  </a:lnTo>
                  <a:lnTo>
                    <a:pt x="604" y="17"/>
                  </a:lnTo>
                  <a:lnTo>
                    <a:pt x="605" y="17"/>
                  </a:lnTo>
                  <a:lnTo>
                    <a:pt x="607" y="17"/>
                  </a:lnTo>
                  <a:lnTo>
                    <a:pt x="608" y="17"/>
                  </a:lnTo>
                  <a:lnTo>
                    <a:pt x="609" y="17"/>
                  </a:lnTo>
                  <a:lnTo>
                    <a:pt x="613" y="17"/>
                  </a:lnTo>
                  <a:lnTo>
                    <a:pt x="614" y="17"/>
                  </a:lnTo>
                  <a:lnTo>
                    <a:pt x="616" y="17"/>
                  </a:lnTo>
                  <a:lnTo>
                    <a:pt x="617" y="18"/>
                  </a:lnTo>
                  <a:lnTo>
                    <a:pt x="617" y="20"/>
                  </a:lnTo>
                  <a:lnTo>
                    <a:pt x="616" y="21"/>
                  </a:lnTo>
                  <a:lnTo>
                    <a:pt x="616" y="22"/>
                  </a:lnTo>
                  <a:lnTo>
                    <a:pt x="616" y="24"/>
                  </a:lnTo>
                  <a:lnTo>
                    <a:pt x="617" y="22"/>
                  </a:lnTo>
                  <a:lnTo>
                    <a:pt x="617" y="21"/>
                  </a:lnTo>
                  <a:lnTo>
                    <a:pt x="617" y="20"/>
                  </a:lnTo>
                  <a:lnTo>
                    <a:pt x="618" y="20"/>
                  </a:lnTo>
                  <a:lnTo>
                    <a:pt x="618" y="18"/>
                  </a:lnTo>
                  <a:lnTo>
                    <a:pt x="622" y="17"/>
                  </a:lnTo>
                  <a:lnTo>
                    <a:pt x="626" y="17"/>
                  </a:lnTo>
                  <a:lnTo>
                    <a:pt x="630" y="17"/>
                  </a:lnTo>
                  <a:lnTo>
                    <a:pt x="633" y="17"/>
                  </a:lnTo>
                  <a:lnTo>
                    <a:pt x="634" y="18"/>
                  </a:lnTo>
                  <a:lnTo>
                    <a:pt x="637" y="16"/>
                  </a:lnTo>
                  <a:lnTo>
                    <a:pt x="641" y="16"/>
                  </a:lnTo>
                  <a:lnTo>
                    <a:pt x="643" y="17"/>
                  </a:lnTo>
                  <a:lnTo>
                    <a:pt x="646" y="18"/>
                  </a:lnTo>
                  <a:lnTo>
                    <a:pt x="649" y="18"/>
                  </a:lnTo>
                  <a:lnTo>
                    <a:pt x="649" y="17"/>
                  </a:lnTo>
                  <a:lnTo>
                    <a:pt x="647" y="17"/>
                  </a:lnTo>
                  <a:lnTo>
                    <a:pt x="647" y="16"/>
                  </a:lnTo>
                  <a:lnTo>
                    <a:pt x="649" y="17"/>
                  </a:lnTo>
                  <a:lnTo>
                    <a:pt x="650" y="17"/>
                  </a:lnTo>
                  <a:lnTo>
                    <a:pt x="651" y="17"/>
                  </a:lnTo>
                  <a:lnTo>
                    <a:pt x="654" y="17"/>
                  </a:lnTo>
                  <a:lnTo>
                    <a:pt x="657" y="17"/>
                  </a:lnTo>
                  <a:lnTo>
                    <a:pt x="658" y="17"/>
                  </a:lnTo>
                  <a:lnTo>
                    <a:pt x="658" y="16"/>
                  </a:lnTo>
                  <a:lnTo>
                    <a:pt x="659" y="16"/>
                  </a:lnTo>
                  <a:lnTo>
                    <a:pt x="661" y="14"/>
                  </a:lnTo>
                  <a:lnTo>
                    <a:pt x="663" y="16"/>
                  </a:lnTo>
                  <a:lnTo>
                    <a:pt x="667" y="17"/>
                  </a:lnTo>
                  <a:lnTo>
                    <a:pt x="668" y="16"/>
                  </a:lnTo>
                  <a:lnTo>
                    <a:pt x="670" y="17"/>
                  </a:lnTo>
                  <a:lnTo>
                    <a:pt x="671" y="16"/>
                  </a:lnTo>
                  <a:lnTo>
                    <a:pt x="672" y="16"/>
                  </a:lnTo>
                  <a:lnTo>
                    <a:pt x="679" y="16"/>
                  </a:lnTo>
                  <a:lnTo>
                    <a:pt x="679" y="14"/>
                  </a:lnTo>
                  <a:lnTo>
                    <a:pt x="679" y="13"/>
                  </a:lnTo>
                  <a:lnTo>
                    <a:pt x="679" y="12"/>
                  </a:lnTo>
                  <a:lnTo>
                    <a:pt x="680" y="12"/>
                  </a:lnTo>
                  <a:lnTo>
                    <a:pt x="682" y="10"/>
                  </a:lnTo>
                  <a:lnTo>
                    <a:pt x="682" y="9"/>
                  </a:lnTo>
                  <a:lnTo>
                    <a:pt x="683" y="9"/>
                  </a:lnTo>
                  <a:lnTo>
                    <a:pt x="684" y="10"/>
                  </a:lnTo>
                  <a:lnTo>
                    <a:pt x="686" y="12"/>
                  </a:lnTo>
                  <a:lnTo>
                    <a:pt x="689" y="16"/>
                  </a:lnTo>
                  <a:lnTo>
                    <a:pt x="689" y="17"/>
                  </a:lnTo>
                  <a:lnTo>
                    <a:pt x="689" y="16"/>
                  </a:lnTo>
                  <a:lnTo>
                    <a:pt x="691" y="16"/>
                  </a:lnTo>
                  <a:lnTo>
                    <a:pt x="691" y="17"/>
                  </a:lnTo>
                  <a:lnTo>
                    <a:pt x="693" y="18"/>
                  </a:lnTo>
                  <a:lnTo>
                    <a:pt x="705" y="17"/>
                  </a:lnTo>
                  <a:lnTo>
                    <a:pt x="707" y="18"/>
                  </a:lnTo>
                  <a:lnTo>
                    <a:pt x="708" y="18"/>
                  </a:lnTo>
                  <a:lnTo>
                    <a:pt x="707" y="20"/>
                  </a:lnTo>
                  <a:lnTo>
                    <a:pt x="705" y="21"/>
                  </a:lnTo>
                  <a:lnTo>
                    <a:pt x="707" y="22"/>
                  </a:lnTo>
                  <a:lnTo>
                    <a:pt x="707" y="21"/>
                  </a:lnTo>
                  <a:lnTo>
                    <a:pt x="708" y="21"/>
                  </a:lnTo>
                  <a:lnTo>
                    <a:pt x="709" y="20"/>
                  </a:lnTo>
                  <a:lnTo>
                    <a:pt x="711" y="20"/>
                  </a:lnTo>
                  <a:lnTo>
                    <a:pt x="713" y="20"/>
                  </a:lnTo>
                  <a:lnTo>
                    <a:pt x="717" y="22"/>
                  </a:lnTo>
                  <a:lnTo>
                    <a:pt x="720" y="24"/>
                  </a:lnTo>
                  <a:lnTo>
                    <a:pt x="724" y="24"/>
                  </a:lnTo>
                  <a:lnTo>
                    <a:pt x="725" y="24"/>
                  </a:lnTo>
                  <a:lnTo>
                    <a:pt x="725" y="25"/>
                  </a:lnTo>
                  <a:lnTo>
                    <a:pt x="726" y="25"/>
                  </a:lnTo>
                  <a:lnTo>
                    <a:pt x="730" y="25"/>
                  </a:lnTo>
                  <a:lnTo>
                    <a:pt x="732" y="25"/>
                  </a:lnTo>
                  <a:lnTo>
                    <a:pt x="733" y="25"/>
                  </a:lnTo>
                  <a:lnTo>
                    <a:pt x="734" y="25"/>
                  </a:lnTo>
                  <a:lnTo>
                    <a:pt x="738" y="26"/>
                  </a:lnTo>
                  <a:lnTo>
                    <a:pt x="742" y="29"/>
                  </a:lnTo>
                  <a:lnTo>
                    <a:pt x="743" y="29"/>
                  </a:lnTo>
                  <a:lnTo>
                    <a:pt x="755" y="30"/>
                  </a:lnTo>
                  <a:lnTo>
                    <a:pt x="757" y="31"/>
                  </a:lnTo>
                  <a:lnTo>
                    <a:pt x="758" y="30"/>
                  </a:lnTo>
                  <a:lnTo>
                    <a:pt x="761" y="30"/>
                  </a:lnTo>
                  <a:lnTo>
                    <a:pt x="762" y="30"/>
                  </a:lnTo>
                  <a:lnTo>
                    <a:pt x="763" y="31"/>
                  </a:lnTo>
                  <a:lnTo>
                    <a:pt x="763" y="30"/>
                  </a:lnTo>
                  <a:lnTo>
                    <a:pt x="765" y="30"/>
                  </a:lnTo>
                  <a:lnTo>
                    <a:pt x="767" y="30"/>
                  </a:lnTo>
                  <a:lnTo>
                    <a:pt x="774" y="30"/>
                  </a:lnTo>
                  <a:lnTo>
                    <a:pt x="775" y="29"/>
                  </a:lnTo>
                  <a:lnTo>
                    <a:pt x="779" y="28"/>
                  </a:lnTo>
                  <a:lnTo>
                    <a:pt x="780" y="28"/>
                  </a:lnTo>
                  <a:lnTo>
                    <a:pt x="783" y="28"/>
                  </a:lnTo>
                  <a:lnTo>
                    <a:pt x="784" y="28"/>
                  </a:lnTo>
                  <a:lnTo>
                    <a:pt x="784" y="26"/>
                  </a:lnTo>
                  <a:lnTo>
                    <a:pt x="784" y="28"/>
                  </a:lnTo>
                  <a:lnTo>
                    <a:pt x="786" y="26"/>
                  </a:lnTo>
                  <a:lnTo>
                    <a:pt x="786" y="25"/>
                  </a:lnTo>
                  <a:lnTo>
                    <a:pt x="787" y="24"/>
                  </a:lnTo>
                  <a:lnTo>
                    <a:pt x="788" y="24"/>
                  </a:lnTo>
                  <a:lnTo>
                    <a:pt x="790" y="24"/>
                  </a:lnTo>
                  <a:lnTo>
                    <a:pt x="791" y="24"/>
                  </a:lnTo>
                  <a:lnTo>
                    <a:pt x="792" y="22"/>
                  </a:lnTo>
                  <a:lnTo>
                    <a:pt x="793" y="22"/>
                  </a:lnTo>
                  <a:lnTo>
                    <a:pt x="795" y="22"/>
                  </a:lnTo>
                  <a:lnTo>
                    <a:pt x="797" y="24"/>
                  </a:lnTo>
                  <a:lnTo>
                    <a:pt x="795" y="25"/>
                  </a:lnTo>
                  <a:lnTo>
                    <a:pt x="793" y="26"/>
                  </a:lnTo>
                  <a:lnTo>
                    <a:pt x="792" y="26"/>
                  </a:lnTo>
                  <a:lnTo>
                    <a:pt x="793" y="28"/>
                  </a:lnTo>
                  <a:lnTo>
                    <a:pt x="793" y="29"/>
                  </a:lnTo>
                  <a:lnTo>
                    <a:pt x="795" y="28"/>
                  </a:lnTo>
                  <a:lnTo>
                    <a:pt x="796" y="28"/>
                  </a:lnTo>
                  <a:lnTo>
                    <a:pt x="796" y="26"/>
                  </a:lnTo>
                  <a:lnTo>
                    <a:pt x="797" y="26"/>
                  </a:lnTo>
                  <a:lnTo>
                    <a:pt x="797" y="28"/>
                  </a:lnTo>
                  <a:lnTo>
                    <a:pt x="799" y="28"/>
                  </a:lnTo>
                  <a:lnTo>
                    <a:pt x="799" y="26"/>
                  </a:lnTo>
                  <a:lnTo>
                    <a:pt x="799" y="25"/>
                  </a:lnTo>
                  <a:lnTo>
                    <a:pt x="797" y="25"/>
                  </a:lnTo>
                  <a:lnTo>
                    <a:pt x="799" y="25"/>
                  </a:lnTo>
                  <a:lnTo>
                    <a:pt x="800" y="25"/>
                  </a:lnTo>
                  <a:lnTo>
                    <a:pt x="799" y="24"/>
                  </a:lnTo>
                  <a:lnTo>
                    <a:pt x="800" y="24"/>
                  </a:lnTo>
                  <a:lnTo>
                    <a:pt x="801" y="24"/>
                  </a:lnTo>
                  <a:lnTo>
                    <a:pt x="803" y="24"/>
                  </a:lnTo>
                  <a:lnTo>
                    <a:pt x="803" y="22"/>
                  </a:lnTo>
                  <a:lnTo>
                    <a:pt x="804" y="22"/>
                  </a:lnTo>
                  <a:lnTo>
                    <a:pt x="808" y="21"/>
                  </a:lnTo>
                  <a:lnTo>
                    <a:pt x="809" y="21"/>
                  </a:lnTo>
                  <a:lnTo>
                    <a:pt x="809" y="22"/>
                  </a:lnTo>
                  <a:lnTo>
                    <a:pt x="811" y="22"/>
                  </a:lnTo>
                  <a:lnTo>
                    <a:pt x="811" y="24"/>
                  </a:lnTo>
                  <a:lnTo>
                    <a:pt x="812" y="24"/>
                  </a:lnTo>
                  <a:lnTo>
                    <a:pt x="816" y="25"/>
                  </a:lnTo>
                  <a:lnTo>
                    <a:pt x="816" y="25"/>
                  </a:lnTo>
                  <a:lnTo>
                    <a:pt x="816" y="26"/>
                  </a:lnTo>
                  <a:lnTo>
                    <a:pt x="816" y="26"/>
                  </a:lnTo>
                  <a:lnTo>
                    <a:pt x="815" y="26"/>
                  </a:lnTo>
                  <a:lnTo>
                    <a:pt x="813" y="26"/>
                  </a:lnTo>
                  <a:lnTo>
                    <a:pt x="813" y="28"/>
                  </a:lnTo>
                  <a:lnTo>
                    <a:pt x="812" y="28"/>
                  </a:lnTo>
                  <a:lnTo>
                    <a:pt x="813" y="28"/>
                  </a:lnTo>
                  <a:lnTo>
                    <a:pt x="815" y="29"/>
                  </a:lnTo>
                  <a:lnTo>
                    <a:pt x="816" y="28"/>
                  </a:lnTo>
                  <a:lnTo>
                    <a:pt x="816" y="29"/>
                  </a:lnTo>
                  <a:lnTo>
                    <a:pt x="816" y="29"/>
                  </a:lnTo>
                  <a:lnTo>
                    <a:pt x="817" y="29"/>
                  </a:lnTo>
                  <a:lnTo>
                    <a:pt x="819" y="29"/>
                  </a:lnTo>
                  <a:lnTo>
                    <a:pt x="821" y="29"/>
                  </a:lnTo>
                  <a:lnTo>
                    <a:pt x="825" y="30"/>
                  </a:lnTo>
                  <a:lnTo>
                    <a:pt x="828" y="31"/>
                  </a:lnTo>
                  <a:lnTo>
                    <a:pt x="829" y="31"/>
                  </a:lnTo>
                  <a:lnTo>
                    <a:pt x="830" y="33"/>
                  </a:lnTo>
                  <a:lnTo>
                    <a:pt x="832" y="33"/>
                  </a:lnTo>
                  <a:lnTo>
                    <a:pt x="833" y="34"/>
                  </a:lnTo>
                  <a:lnTo>
                    <a:pt x="834" y="33"/>
                  </a:lnTo>
                  <a:lnTo>
                    <a:pt x="837" y="34"/>
                  </a:lnTo>
                  <a:lnTo>
                    <a:pt x="840" y="37"/>
                  </a:lnTo>
                  <a:lnTo>
                    <a:pt x="840" y="35"/>
                  </a:lnTo>
                  <a:lnTo>
                    <a:pt x="838" y="34"/>
                  </a:lnTo>
                  <a:lnTo>
                    <a:pt x="838" y="33"/>
                  </a:lnTo>
                  <a:lnTo>
                    <a:pt x="838" y="31"/>
                  </a:lnTo>
                  <a:lnTo>
                    <a:pt x="840" y="31"/>
                  </a:lnTo>
                  <a:lnTo>
                    <a:pt x="840" y="30"/>
                  </a:lnTo>
                  <a:lnTo>
                    <a:pt x="842" y="29"/>
                  </a:lnTo>
                  <a:lnTo>
                    <a:pt x="844" y="29"/>
                  </a:lnTo>
                  <a:lnTo>
                    <a:pt x="844" y="28"/>
                  </a:lnTo>
                  <a:lnTo>
                    <a:pt x="846" y="28"/>
                  </a:lnTo>
                  <a:lnTo>
                    <a:pt x="847" y="28"/>
                  </a:lnTo>
                  <a:lnTo>
                    <a:pt x="850" y="28"/>
                  </a:lnTo>
                  <a:lnTo>
                    <a:pt x="851" y="26"/>
                  </a:lnTo>
                  <a:lnTo>
                    <a:pt x="853" y="26"/>
                  </a:lnTo>
                  <a:lnTo>
                    <a:pt x="854" y="28"/>
                  </a:lnTo>
                  <a:lnTo>
                    <a:pt x="855" y="29"/>
                  </a:lnTo>
                  <a:lnTo>
                    <a:pt x="857" y="31"/>
                  </a:lnTo>
                  <a:lnTo>
                    <a:pt x="857" y="33"/>
                  </a:lnTo>
                  <a:lnTo>
                    <a:pt x="857" y="31"/>
                  </a:lnTo>
                  <a:lnTo>
                    <a:pt x="857" y="30"/>
                  </a:lnTo>
                  <a:lnTo>
                    <a:pt x="858" y="29"/>
                  </a:lnTo>
                  <a:lnTo>
                    <a:pt x="859" y="29"/>
                  </a:lnTo>
                  <a:lnTo>
                    <a:pt x="859" y="30"/>
                  </a:lnTo>
                  <a:lnTo>
                    <a:pt x="862" y="30"/>
                  </a:lnTo>
                  <a:lnTo>
                    <a:pt x="865" y="31"/>
                  </a:lnTo>
                  <a:lnTo>
                    <a:pt x="867" y="31"/>
                  </a:lnTo>
                  <a:lnTo>
                    <a:pt x="869" y="33"/>
                  </a:lnTo>
                  <a:lnTo>
                    <a:pt x="870" y="34"/>
                  </a:lnTo>
                  <a:lnTo>
                    <a:pt x="875" y="37"/>
                  </a:lnTo>
                  <a:lnTo>
                    <a:pt x="878" y="38"/>
                  </a:lnTo>
                  <a:lnTo>
                    <a:pt x="879" y="38"/>
                  </a:lnTo>
                  <a:lnTo>
                    <a:pt x="882" y="38"/>
                  </a:lnTo>
                  <a:lnTo>
                    <a:pt x="883" y="37"/>
                  </a:lnTo>
                  <a:lnTo>
                    <a:pt x="884" y="37"/>
                  </a:lnTo>
                  <a:lnTo>
                    <a:pt x="884" y="38"/>
                  </a:lnTo>
                  <a:lnTo>
                    <a:pt x="886" y="38"/>
                  </a:lnTo>
                  <a:lnTo>
                    <a:pt x="887" y="38"/>
                  </a:lnTo>
                  <a:lnTo>
                    <a:pt x="887" y="38"/>
                  </a:lnTo>
                  <a:lnTo>
                    <a:pt x="888" y="38"/>
                  </a:lnTo>
                  <a:lnTo>
                    <a:pt x="890" y="38"/>
                  </a:lnTo>
                  <a:lnTo>
                    <a:pt x="891" y="37"/>
                  </a:lnTo>
                  <a:lnTo>
                    <a:pt x="895" y="35"/>
                  </a:lnTo>
                  <a:lnTo>
                    <a:pt x="896" y="35"/>
                  </a:lnTo>
                  <a:lnTo>
                    <a:pt x="897" y="34"/>
                  </a:lnTo>
                  <a:lnTo>
                    <a:pt x="899" y="34"/>
                  </a:lnTo>
                  <a:lnTo>
                    <a:pt x="899" y="35"/>
                  </a:lnTo>
                  <a:lnTo>
                    <a:pt x="899" y="37"/>
                  </a:lnTo>
                  <a:lnTo>
                    <a:pt x="900" y="37"/>
                  </a:lnTo>
                  <a:lnTo>
                    <a:pt x="900" y="35"/>
                  </a:lnTo>
                  <a:lnTo>
                    <a:pt x="899" y="34"/>
                  </a:lnTo>
                  <a:lnTo>
                    <a:pt x="901" y="34"/>
                  </a:lnTo>
                  <a:lnTo>
                    <a:pt x="904" y="31"/>
                  </a:lnTo>
                  <a:lnTo>
                    <a:pt x="905" y="30"/>
                  </a:lnTo>
                  <a:lnTo>
                    <a:pt x="907" y="31"/>
                  </a:lnTo>
                  <a:lnTo>
                    <a:pt x="907" y="33"/>
                  </a:lnTo>
                  <a:lnTo>
                    <a:pt x="907" y="34"/>
                  </a:lnTo>
                  <a:lnTo>
                    <a:pt x="907" y="35"/>
                  </a:lnTo>
                  <a:lnTo>
                    <a:pt x="908" y="35"/>
                  </a:lnTo>
                  <a:lnTo>
                    <a:pt x="909" y="37"/>
                  </a:lnTo>
                  <a:lnTo>
                    <a:pt x="909" y="38"/>
                  </a:lnTo>
                  <a:lnTo>
                    <a:pt x="909" y="38"/>
                  </a:lnTo>
                  <a:lnTo>
                    <a:pt x="911" y="38"/>
                  </a:lnTo>
                  <a:lnTo>
                    <a:pt x="911" y="38"/>
                  </a:lnTo>
                  <a:lnTo>
                    <a:pt x="911" y="38"/>
                  </a:lnTo>
                  <a:lnTo>
                    <a:pt x="912" y="38"/>
                  </a:lnTo>
                  <a:lnTo>
                    <a:pt x="913" y="38"/>
                  </a:lnTo>
                  <a:lnTo>
                    <a:pt x="915" y="38"/>
                  </a:lnTo>
                  <a:lnTo>
                    <a:pt x="915" y="39"/>
                  </a:lnTo>
                  <a:lnTo>
                    <a:pt x="915" y="41"/>
                  </a:lnTo>
                  <a:lnTo>
                    <a:pt x="916" y="41"/>
                  </a:lnTo>
                  <a:lnTo>
                    <a:pt x="917" y="41"/>
                  </a:lnTo>
                  <a:lnTo>
                    <a:pt x="919" y="39"/>
                  </a:lnTo>
                  <a:lnTo>
                    <a:pt x="919" y="38"/>
                  </a:lnTo>
                  <a:lnTo>
                    <a:pt x="920" y="38"/>
                  </a:lnTo>
                  <a:lnTo>
                    <a:pt x="923" y="38"/>
                  </a:lnTo>
                  <a:lnTo>
                    <a:pt x="925" y="39"/>
                  </a:lnTo>
                  <a:lnTo>
                    <a:pt x="926" y="39"/>
                  </a:lnTo>
                  <a:lnTo>
                    <a:pt x="928" y="41"/>
                  </a:lnTo>
                  <a:lnTo>
                    <a:pt x="929" y="45"/>
                  </a:lnTo>
                  <a:lnTo>
                    <a:pt x="928" y="47"/>
                  </a:lnTo>
                  <a:lnTo>
                    <a:pt x="926" y="50"/>
                  </a:lnTo>
                  <a:lnTo>
                    <a:pt x="926" y="51"/>
                  </a:lnTo>
                  <a:lnTo>
                    <a:pt x="924" y="54"/>
                  </a:lnTo>
                  <a:lnTo>
                    <a:pt x="924" y="55"/>
                  </a:lnTo>
                  <a:lnTo>
                    <a:pt x="925" y="56"/>
                  </a:lnTo>
                  <a:lnTo>
                    <a:pt x="926" y="58"/>
                  </a:lnTo>
                  <a:lnTo>
                    <a:pt x="928" y="58"/>
                  </a:lnTo>
                  <a:lnTo>
                    <a:pt x="929" y="58"/>
                  </a:lnTo>
                  <a:lnTo>
                    <a:pt x="930" y="58"/>
                  </a:lnTo>
                  <a:lnTo>
                    <a:pt x="930" y="56"/>
                  </a:lnTo>
                  <a:lnTo>
                    <a:pt x="930" y="55"/>
                  </a:lnTo>
                  <a:lnTo>
                    <a:pt x="932" y="54"/>
                  </a:lnTo>
                  <a:lnTo>
                    <a:pt x="933" y="53"/>
                  </a:lnTo>
                  <a:lnTo>
                    <a:pt x="934" y="51"/>
                  </a:lnTo>
                  <a:lnTo>
                    <a:pt x="934" y="53"/>
                  </a:lnTo>
                  <a:lnTo>
                    <a:pt x="933" y="54"/>
                  </a:lnTo>
                  <a:lnTo>
                    <a:pt x="933" y="55"/>
                  </a:lnTo>
                  <a:lnTo>
                    <a:pt x="934" y="56"/>
                  </a:lnTo>
                  <a:lnTo>
                    <a:pt x="936" y="56"/>
                  </a:lnTo>
                  <a:lnTo>
                    <a:pt x="940" y="58"/>
                  </a:lnTo>
                  <a:lnTo>
                    <a:pt x="941" y="59"/>
                  </a:lnTo>
                  <a:lnTo>
                    <a:pt x="942" y="60"/>
                  </a:lnTo>
                  <a:lnTo>
                    <a:pt x="944" y="60"/>
                  </a:lnTo>
                  <a:lnTo>
                    <a:pt x="945" y="60"/>
                  </a:lnTo>
                  <a:lnTo>
                    <a:pt x="946" y="60"/>
                  </a:lnTo>
                  <a:lnTo>
                    <a:pt x="948" y="62"/>
                  </a:lnTo>
                  <a:lnTo>
                    <a:pt x="949" y="62"/>
                  </a:lnTo>
                  <a:lnTo>
                    <a:pt x="949" y="63"/>
                  </a:lnTo>
                  <a:lnTo>
                    <a:pt x="951" y="64"/>
                  </a:lnTo>
                  <a:lnTo>
                    <a:pt x="954" y="64"/>
                  </a:lnTo>
                  <a:lnTo>
                    <a:pt x="958" y="64"/>
                  </a:lnTo>
                  <a:lnTo>
                    <a:pt x="962" y="64"/>
                  </a:lnTo>
                  <a:lnTo>
                    <a:pt x="965" y="64"/>
                  </a:lnTo>
                  <a:lnTo>
                    <a:pt x="965" y="67"/>
                  </a:lnTo>
                  <a:lnTo>
                    <a:pt x="965" y="68"/>
                  </a:lnTo>
                  <a:lnTo>
                    <a:pt x="965" y="70"/>
                  </a:lnTo>
                  <a:lnTo>
                    <a:pt x="966" y="70"/>
                  </a:lnTo>
                  <a:lnTo>
                    <a:pt x="967" y="70"/>
                  </a:lnTo>
                  <a:lnTo>
                    <a:pt x="970" y="70"/>
                  </a:lnTo>
                  <a:lnTo>
                    <a:pt x="970" y="71"/>
                  </a:lnTo>
                  <a:lnTo>
                    <a:pt x="973" y="74"/>
                  </a:lnTo>
                  <a:lnTo>
                    <a:pt x="973" y="75"/>
                  </a:lnTo>
                  <a:lnTo>
                    <a:pt x="974" y="75"/>
                  </a:lnTo>
                  <a:lnTo>
                    <a:pt x="974" y="76"/>
                  </a:lnTo>
                  <a:lnTo>
                    <a:pt x="974" y="76"/>
                  </a:lnTo>
                  <a:lnTo>
                    <a:pt x="974" y="78"/>
                  </a:lnTo>
                  <a:lnTo>
                    <a:pt x="975" y="76"/>
                  </a:lnTo>
                  <a:lnTo>
                    <a:pt x="975" y="75"/>
                  </a:lnTo>
                  <a:lnTo>
                    <a:pt x="978" y="75"/>
                  </a:lnTo>
                  <a:lnTo>
                    <a:pt x="980" y="76"/>
                  </a:lnTo>
                  <a:lnTo>
                    <a:pt x="982" y="76"/>
                  </a:lnTo>
                  <a:lnTo>
                    <a:pt x="983" y="75"/>
                  </a:lnTo>
                  <a:lnTo>
                    <a:pt x="986" y="72"/>
                  </a:lnTo>
                  <a:lnTo>
                    <a:pt x="987" y="74"/>
                  </a:lnTo>
                  <a:lnTo>
                    <a:pt x="987" y="72"/>
                  </a:lnTo>
                  <a:lnTo>
                    <a:pt x="988" y="72"/>
                  </a:lnTo>
                  <a:lnTo>
                    <a:pt x="992" y="75"/>
                  </a:lnTo>
                  <a:lnTo>
                    <a:pt x="994" y="76"/>
                  </a:lnTo>
                  <a:lnTo>
                    <a:pt x="995" y="76"/>
                  </a:lnTo>
                  <a:lnTo>
                    <a:pt x="996" y="76"/>
                  </a:lnTo>
                  <a:lnTo>
                    <a:pt x="998" y="75"/>
                  </a:lnTo>
                  <a:lnTo>
                    <a:pt x="998" y="76"/>
                  </a:lnTo>
                  <a:lnTo>
                    <a:pt x="998" y="78"/>
                  </a:lnTo>
                  <a:lnTo>
                    <a:pt x="998" y="79"/>
                  </a:lnTo>
                  <a:lnTo>
                    <a:pt x="999" y="80"/>
                  </a:lnTo>
                  <a:lnTo>
                    <a:pt x="1000" y="82"/>
                  </a:lnTo>
                  <a:lnTo>
                    <a:pt x="1001" y="82"/>
                  </a:lnTo>
                  <a:lnTo>
                    <a:pt x="1001" y="83"/>
                  </a:lnTo>
                  <a:lnTo>
                    <a:pt x="1004" y="84"/>
                  </a:lnTo>
                  <a:lnTo>
                    <a:pt x="1005" y="84"/>
                  </a:lnTo>
                  <a:lnTo>
                    <a:pt x="1009" y="83"/>
                  </a:lnTo>
                  <a:lnTo>
                    <a:pt x="1013" y="82"/>
                  </a:lnTo>
                  <a:lnTo>
                    <a:pt x="1015" y="82"/>
                  </a:lnTo>
                  <a:lnTo>
                    <a:pt x="1015" y="80"/>
                  </a:lnTo>
                  <a:lnTo>
                    <a:pt x="1019" y="82"/>
                  </a:lnTo>
                  <a:lnTo>
                    <a:pt x="1020" y="84"/>
                  </a:lnTo>
                  <a:lnTo>
                    <a:pt x="1021" y="85"/>
                  </a:lnTo>
                  <a:lnTo>
                    <a:pt x="1023" y="85"/>
                  </a:lnTo>
                  <a:lnTo>
                    <a:pt x="1024" y="83"/>
                  </a:lnTo>
                  <a:lnTo>
                    <a:pt x="1025" y="82"/>
                  </a:lnTo>
                  <a:lnTo>
                    <a:pt x="1028" y="83"/>
                  </a:lnTo>
                  <a:lnTo>
                    <a:pt x="1028" y="84"/>
                  </a:lnTo>
                  <a:lnTo>
                    <a:pt x="1029" y="84"/>
                  </a:lnTo>
                  <a:lnTo>
                    <a:pt x="1030" y="84"/>
                  </a:lnTo>
                  <a:lnTo>
                    <a:pt x="1032" y="84"/>
                  </a:lnTo>
                  <a:lnTo>
                    <a:pt x="1033" y="84"/>
                  </a:lnTo>
                  <a:lnTo>
                    <a:pt x="1040" y="84"/>
                  </a:lnTo>
                  <a:lnTo>
                    <a:pt x="1041" y="84"/>
                  </a:lnTo>
                  <a:lnTo>
                    <a:pt x="1042" y="84"/>
                  </a:lnTo>
                  <a:lnTo>
                    <a:pt x="1042" y="83"/>
                  </a:lnTo>
                  <a:lnTo>
                    <a:pt x="1042" y="82"/>
                  </a:lnTo>
                  <a:lnTo>
                    <a:pt x="1042" y="80"/>
                  </a:lnTo>
                  <a:lnTo>
                    <a:pt x="1041" y="80"/>
                  </a:lnTo>
                  <a:lnTo>
                    <a:pt x="1041" y="79"/>
                  </a:lnTo>
                  <a:lnTo>
                    <a:pt x="1041" y="78"/>
                  </a:lnTo>
                  <a:lnTo>
                    <a:pt x="1042" y="75"/>
                  </a:lnTo>
                  <a:lnTo>
                    <a:pt x="1041" y="74"/>
                  </a:lnTo>
                  <a:lnTo>
                    <a:pt x="1042" y="72"/>
                  </a:lnTo>
                  <a:lnTo>
                    <a:pt x="1044" y="71"/>
                  </a:lnTo>
                  <a:lnTo>
                    <a:pt x="1045" y="71"/>
                  </a:lnTo>
                  <a:lnTo>
                    <a:pt x="1046" y="71"/>
                  </a:lnTo>
                  <a:lnTo>
                    <a:pt x="1048" y="72"/>
                  </a:lnTo>
                  <a:lnTo>
                    <a:pt x="1049" y="72"/>
                  </a:lnTo>
                  <a:lnTo>
                    <a:pt x="1050" y="72"/>
                  </a:lnTo>
                  <a:lnTo>
                    <a:pt x="1053" y="74"/>
                  </a:lnTo>
                  <a:lnTo>
                    <a:pt x="1055" y="75"/>
                  </a:lnTo>
                  <a:lnTo>
                    <a:pt x="1057" y="76"/>
                  </a:lnTo>
                  <a:lnTo>
                    <a:pt x="1058" y="76"/>
                  </a:lnTo>
                  <a:lnTo>
                    <a:pt x="1058" y="75"/>
                  </a:lnTo>
                  <a:lnTo>
                    <a:pt x="1059" y="75"/>
                  </a:lnTo>
                  <a:lnTo>
                    <a:pt x="1061" y="76"/>
                  </a:lnTo>
                  <a:lnTo>
                    <a:pt x="1066" y="76"/>
                  </a:lnTo>
                  <a:lnTo>
                    <a:pt x="1067" y="78"/>
                  </a:lnTo>
                  <a:lnTo>
                    <a:pt x="1069" y="79"/>
                  </a:lnTo>
                  <a:lnTo>
                    <a:pt x="1069" y="80"/>
                  </a:lnTo>
                  <a:lnTo>
                    <a:pt x="1069" y="82"/>
                  </a:lnTo>
                  <a:lnTo>
                    <a:pt x="1069" y="83"/>
                  </a:lnTo>
                  <a:lnTo>
                    <a:pt x="1070" y="83"/>
                  </a:lnTo>
                  <a:lnTo>
                    <a:pt x="1071" y="82"/>
                  </a:lnTo>
                  <a:lnTo>
                    <a:pt x="1079" y="82"/>
                  </a:lnTo>
                  <a:lnTo>
                    <a:pt x="1080" y="83"/>
                  </a:lnTo>
                  <a:lnTo>
                    <a:pt x="1080" y="84"/>
                  </a:lnTo>
                  <a:lnTo>
                    <a:pt x="1082" y="84"/>
                  </a:lnTo>
                  <a:lnTo>
                    <a:pt x="1082" y="85"/>
                  </a:lnTo>
                  <a:lnTo>
                    <a:pt x="1083" y="87"/>
                  </a:lnTo>
                  <a:lnTo>
                    <a:pt x="1084" y="89"/>
                  </a:lnTo>
                  <a:lnTo>
                    <a:pt x="1086" y="91"/>
                  </a:lnTo>
                  <a:lnTo>
                    <a:pt x="1084" y="92"/>
                  </a:lnTo>
                  <a:lnTo>
                    <a:pt x="1084" y="93"/>
                  </a:lnTo>
                  <a:lnTo>
                    <a:pt x="1084" y="96"/>
                  </a:lnTo>
                  <a:lnTo>
                    <a:pt x="1086" y="97"/>
                  </a:lnTo>
                  <a:lnTo>
                    <a:pt x="1086" y="99"/>
                  </a:lnTo>
                  <a:lnTo>
                    <a:pt x="1084" y="99"/>
                  </a:lnTo>
                  <a:lnTo>
                    <a:pt x="1084" y="100"/>
                  </a:lnTo>
                  <a:lnTo>
                    <a:pt x="1086" y="101"/>
                  </a:lnTo>
                  <a:lnTo>
                    <a:pt x="1086" y="103"/>
                  </a:lnTo>
                  <a:lnTo>
                    <a:pt x="1090" y="103"/>
                  </a:lnTo>
                  <a:lnTo>
                    <a:pt x="1091" y="103"/>
                  </a:lnTo>
                  <a:lnTo>
                    <a:pt x="1091" y="101"/>
                  </a:lnTo>
                  <a:lnTo>
                    <a:pt x="1092" y="101"/>
                  </a:lnTo>
                  <a:lnTo>
                    <a:pt x="1095" y="101"/>
                  </a:lnTo>
                  <a:lnTo>
                    <a:pt x="1098" y="101"/>
                  </a:lnTo>
                  <a:lnTo>
                    <a:pt x="1098" y="99"/>
                  </a:lnTo>
                  <a:lnTo>
                    <a:pt x="1099" y="99"/>
                  </a:lnTo>
                  <a:lnTo>
                    <a:pt x="1100" y="99"/>
                  </a:lnTo>
                  <a:lnTo>
                    <a:pt x="1100" y="99"/>
                  </a:lnTo>
                  <a:lnTo>
                    <a:pt x="1102" y="100"/>
                  </a:lnTo>
                  <a:lnTo>
                    <a:pt x="1104" y="100"/>
                  </a:lnTo>
                  <a:lnTo>
                    <a:pt x="1106" y="100"/>
                  </a:lnTo>
                  <a:lnTo>
                    <a:pt x="1109" y="101"/>
                  </a:lnTo>
                  <a:lnTo>
                    <a:pt x="1111" y="101"/>
                  </a:lnTo>
                  <a:lnTo>
                    <a:pt x="1112" y="101"/>
                  </a:lnTo>
                  <a:lnTo>
                    <a:pt x="1112" y="103"/>
                  </a:lnTo>
                  <a:lnTo>
                    <a:pt x="1113" y="104"/>
                  </a:lnTo>
                  <a:lnTo>
                    <a:pt x="1115" y="107"/>
                  </a:lnTo>
                  <a:lnTo>
                    <a:pt x="1115" y="108"/>
                  </a:lnTo>
                  <a:lnTo>
                    <a:pt x="1116" y="109"/>
                  </a:lnTo>
                  <a:lnTo>
                    <a:pt x="1117" y="109"/>
                  </a:lnTo>
                  <a:lnTo>
                    <a:pt x="1119" y="109"/>
                  </a:lnTo>
                  <a:lnTo>
                    <a:pt x="1120" y="109"/>
                  </a:lnTo>
                  <a:lnTo>
                    <a:pt x="1120" y="108"/>
                  </a:lnTo>
                  <a:lnTo>
                    <a:pt x="1121" y="108"/>
                  </a:lnTo>
                  <a:lnTo>
                    <a:pt x="1123" y="107"/>
                  </a:lnTo>
                  <a:lnTo>
                    <a:pt x="1123" y="105"/>
                  </a:lnTo>
                  <a:lnTo>
                    <a:pt x="1124" y="105"/>
                  </a:lnTo>
                  <a:lnTo>
                    <a:pt x="1124" y="104"/>
                  </a:lnTo>
                  <a:lnTo>
                    <a:pt x="1125" y="104"/>
                  </a:lnTo>
                  <a:lnTo>
                    <a:pt x="1128" y="104"/>
                  </a:lnTo>
                  <a:lnTo>
                    <a:pt x="1131" y="103"/>
                  </a:lnTo>
                  <a:lnTo>
                    <a:pt x="1132" y="103"/>
                  </a:lnTo>
                  <a:lnTo>
                    <a:pt x="1133" y="104"/>
                  </a:lnTo>
                  <a:lnTo>
                    <a:pt x="1137" y="105"/>
                  </a:lnTo>
                  <a:lnTo>
                    <a:pt x="1138" y="107"/>
                  </a:lnTo>
                  <a:lnTo>
                    <a:pt x="1140" y="107"/>
                  </a:lnTo>
                  <a:lnTo>
                    <a:pt x="1140" y="108"/>
                  </a:lnTo>
                  <a:lnTo>
                    <a:pt x="1141" y="109"/>
                  </a:lnTo>
                  <a:lnTo>
                    <a:pt x="1142" y="109"/>
                  </a:lnTo>
                  <a:lnTo>
                    <a:pt x="1144" y="110"/>
                  </a:lnTo>
                  <a:lnTo>
                    <a:pt x="1145" y="110"/>
                  </a:lnTo>
                  <a:lnTo>
                    <a:pt x="1146" y="110"/>
                  </a:lnTo>
                  <a:lnTo>
                    <a:pt x="1146" y="109"/>
                  </a:lnTo>
                  <a:lnTo>
                    <a:pt x="1148" y="109"/>
                  </a:lnTo>
                  <a:lnTo>
                    <a:pt x="1150" y="109"/>
                  </a:lnTo>
                  <a:lnTo>
                    <a:pt x="1152" y="110"/>
                  </a:lnTo>
                  <a:lnTo>
                    <a:pt x="1154" y="109"/>
                  </a:lnTo>
                  <a:lnTo>
                    <a:pt x="1153" y="109"/>
                  </a:lnTo>
                  <a:lnTo>
                    <a:pt x="1153" y="107"/>
                  </a:lnTo>
                  <a:lnTo>
                    <a:pt x="1156" y="104"/>
                  </a:lnTo>
                  <a:lnTo>
                    <a:pt x="1157" y="104"/>
                  </a:lnTo>
                  <a:lnTo>
                    <a:pt x="1159" y="104"/>
                  </a:lnTo>
                  <a:lnTo>
                    <a:pt x="1161" y="104"/>
                  </a:lnTo>
                  <a:lnTo>
                    <a:pt x="1162" y="104"/>
                  </a:lnTo>
                  <a:lnTo>
                    <a:pt x="1163" y="101"/>
                  </a:lnTo>
                  <a:lnTo>
                    <a:pt x="1163" y="101"/>
                  </a:lnTo>
                  <a:lnTo>
                    <a:pt x="1165" y="101"/>
                  </a:lnTo>
                  <a:lnTo>
                    <a:pt x="1166" y="101"/>
                  </a:lnTo>
                  <a:lnTo>
                    <a:pt x="1167" y="101"/>
                  </a:lnTo>
                  <a:lnTo>
                    <a:pt x="1170" y="101"/>
                  </a:lnTo>
                  <a:lnTo>
                    <a:pt x="1171" y="101"/>
                  </a:lnTo>
                  <a:lnTo>
                    <a:pt x="1173" y="101"/>
                  </a:lnTo>
                  <a:lnTo>
                    <a:pt x="1174" y="101"/>
                  </a:lnTo>
                  <a:lnTo>
                    <a:pt x="1174" y="101"/>
                  </a:lnTo>
                  <a:lnTo>
                    <a:pt x="1175" y="103"/>
                  </a:lnTo>
                  <a:lnTo>
                    <a:pt x="1177" y="103"/>
                  </a:lnTo>
                  <a:lnTo>
                    <a:pt x="1178" y="103"/>
                  </a:lnTo>
                  <a:lnTo>
                    <a:pt x="1179" y="103"/>
                  </a:lnTo>
                  <a:lnTo>
                    <a:pt x="1182" y="103"/>
                  </a:lnTo>
                  <a:lnTo>
                    <a:pt x="1182" y="104"/>
                  </a:lnTo>
                  <a:lnTo>
                    <a:pt x="1182" y="105"/>
                  </a:lnTo>
                  <a:lnTo>
                    <a:pt x="1182" y="107"/>
                  </a:lnTo>
                  <a:lnTo>
                    <a:pt x="1182" y="108"/>
                  </a:lnTo>
                  <a:lnTo>
                    <a:pt x="1183" y="109"/>
                  </a:lnTo>
                  <a:lnTo>
                    <a:pt x="1184" y="109"/>
                  </a:lnTo>
                  <a:lnTo>
                    <a:pt x="1186" y="109"/>
                  </a:lnTo>
                  <a:lnTo>
                    <a:pt x="1187" y="110"/>
                  </a:lnTo>
                  <a:lnTo>
                    <a:pt x="1188" y="110"/>
                  </a:lnTo>
                  <a:lnTo>
                    <a:pt x="1190" y="110"/>
                  </a:lnTo>
                  <a:lnTo>
                    <a:pt x="1188" y="114"/>
                  </a:lnTo>
                  <a:lnTo>
                    <a:pt x="1188" y="116"/>
                  </a:lnTo>
                  <a:lnTo>
                    <a:pt x="1187" y="117"/>
                  </a:lnTo>
                  <a:lnTo>
                    <a:pt x="1186" y="117"/>
                  </a:lnTo>
                  <a:lnTo>
                    <a:pt x="1184" y="117"/>
                  </a:lnTo>
                  <a:lnTo>
                    <a:pt x="1182" y="117"/>
                  </a:lnTo>
                  <a:lnTo>
                    <a:pt x="1182" y="116"/>
                  </a:lnTo>
                  <a:lnTo>
                    <a:pt x="1181" y="116"/>
                  </a:lnTo>
                  <a:lnTo>
                    <a:pt x="1179" y="117"/>
                  </a:lnTo>
                  <a:lnTo>
                    <a:pt x="1179" y="120"/>
                  </a:lnTo>
                  <a:lnTo>
                    <a:pt x="1178" y="122"/>
                  </a:lnTo>
                  <a:lnTo>
                    <a:pt x="1178" y="124"/>
                  </a:lnTo>
                  <a:lnTo>
                    <a:pt x="1179" y="125"/>
                  </a:lnTo>
                  <a:lnTo>
                    <a:pt x="1179" y="126"/>
                  </a:lnTo>
                  <a:lnTo>
                    <a:pt x="1182" y="128"/>
                  </a:lnTo>
                  <a:lnTo>
                    <a:pt x="1183" y="129"/>
                  </a:lnTo>
                  <a:lnTo>
                    <a:pt x="1184" y="130"/>
                  </a:lnTo>
                  <a:lnTo>
                    <a:pt x="1184" y="132"/>
                  </a:lnTo>
                  <a:lnTo>
                    <a:pt x="1183" y="133"/>
                  </a:lnTo>
                  <a:lnTo>
                    <a:pt x="1183" y="133"/>
                  </a:lnTo>
                  <a:lnTo>
                    <a:pt x="1183" y="134"/>
                  </a:lnTo>
                  <a:lnTo>
                    <a:pt x="1183" y="136"/>
                  </a:lnTo>
                  <a:lnTo>
                    <a:pt x="1184" y="136"/>
                  </a:lnTo>
                  <a:lnTo>
                    <a:pt x="1184" y="137"/>
                  </a:lnTo>
                  <a:lnTo>
                    <a:pt x="1186" y="138"/>
                  </a:lnTo>
                  <a:lnTo>
                    <a:pt x="1186" y="139"/>
                  </a:lnTo>
                  <a:lnTo>
                    <a:pt x="1183" y="142"/>
                  </a:lnTo>
                  <a:lnTo>
                    <a:pt x="1183" y="143"/>
                  </a:lnTo>
                  <a:lnTo>
                    <a:pt x="1182" y="145"/>
                  </a:lnTo>
                  <a:lnTo>
                    <a:pt x="1181" y="147"/>
                  </a:lnTo>
                  <a:lnTo>
                    <a:pt x="1178" y="147"/>
                  </a:lnTo>
                  <a:lnTo>
                    <a:pt x="1177" y="149"/>
                  </a:lnTo>
                  <a:lnTo>
                    <a:pt x="1175" y="150"/>
                  </a:lnTo>
                  <a:lnTo>
                    <a:pt x="1174" y="151"/>
                  </a:lnTo>
                  <a:lnTo>
                    <a:pt x="1169" y="155"/>
                  </a:lnTo>
                  <a:lnTo>
                    <a:pt x="1167" y="157"/>
                  </a:lnTo>
                  <a:lnTo>
                    <a:pt x="1166" y="158"/>
                  </a:lnTo>
                  <a:lnTo>
                    <a:pt x="1165" y="158"/>
                  </a:lnTo>
                  <a:lnTo>
                    <a:pt x="1163" y="158"/>
                  </a:lnTo>
                  <a:lnTo>
                    <a:pt x="1163" y="158"/>
                  </a:lnTo>
                  <a:lnTo>
                    <a:pt x="1163" y="159"/>
                  </a:lnTo>
                  <a:lnTo>
                    <a:pt x="1162" y="159"/>
                  </a:lnTo>
                  <a:lnTo>
                    <a:pt x="1162" y="161"/>
                  </a:lnTo>
                  <a:lnTo>
                    <a:pt x="1161" y="161"/>
                  </a:lnTo>
                  <a:lnTo>
                    <a:pt x="1161" y="162"/>
                  </a:lnTo>
                  <a:lnTo>
                    <a:pt x="1153" y="164"/>
                  </a:lnTo>
                  <a:lnTo>
                    <a:pt x="1141" y="170"/>
                  </a:lnTo>
                  <a:lnTo>
                    <a:pt x="1140" y="171"/>
                  </a:lnTo>
                  <a:lnTo>
                    <a:pt x="1137" y="174"/>
                  </a:lnTo>
                  <a:lnTo>
                    <a:pt x="1133" y="175"/>
                  </a:lnTo>
                  <a:lnTo>
                    <a:pt x="1132" y="176"/>
                  </a:lnTo>
                  <a:lnTo>
                    <a:pt x="1131" y="179"/>
                  </a:lnTo>
                  <a:lnTo>
                    <a:pt x="1128" y="183"/>
                  </a:lnTo>
                  <a:lnTo>
                    <a:pt x="1127" y="186"/>
                  </a:lnTo>
                  <a:lnTo>
                    <a:pt x="1124" y="187"/>
                  </a:lnTo>
                  <a:lnTo>
                    <a:pt x="1120" y="190"/>
                  </a:lnTo>
                  <a:lnTo>
                    <a:pt x="1117" y="191"/>
                  </a:lnTo>
                  <a:lnTo>
                    <a:pt x="1113" y="191"/>
                  </a:lnTo>
                  <a:lnTo>
                    <a:pt x="1109" y="192"/>
                  </a:lnTo>
                  <a:lnTo>
                    <a:pt x="1108" y="192"/>
                  </a:lnTo>
                  <a:lnTo>
                    <a:pt x="1107" y="192"/>
                  </a:lnTo>
                  <a:lnTo>
                    <a:pt x="1096" y="196"/>
                  </a:lnTo>
                  <a:lnTo>
                    <a:pt x="1091" y="196"/>
                  </a:lnTo>
                  <a:lnTo>
                    <a:pt x="1077" y="200"/>
                  </a:lnTo>
                  <a:lnTo>
                    <a:pt x="1073" y="201"/>
                  </a:lnTo>
                  <a:lnTo>
                    <a:pt x="1071" y="204"/>
                  </a:lnTo>
                  <a:lnTo>
                    <a:pt x="1070" y="205"/>
                  </a:lnTo>
                  <a:lnTo>
                    <a:pt x="1069" y="204"/>
                  </a:lnTo>
                  <a:lnTo>
                    <a:pt x="1067" y="204"/>
                  </a:lnTo>
                  <a:lnTo>
                    <a:pt x="1065" y="204"/>
                  </a:lnTo>
                  <a:lnTo>
                    <a:pt x="1062" y="205"/>
                  </a:lnTo>
                  <a:lnTo>
                    <a:pt x="1061" y="207"/>
                  </a:lnTo>
                  <a:lnTo>
                    <a:pt x="1054" y="213"/>
                  </a:lnTo>
                  <a:lnTo>
                    <a:pt x="1052" y="217"/>
                  </a:lnTo>
                  <a:lnTo>
                    <a:pt x="1045" y="224"/>
                  </a:lnTo>
                  <a:lnTo>
                    <a:pt x="1044" y="225"/>
                  </a:lnTo>
                  <a:lnTo>
                    <a:pt x="1045" y="226"/>
                  </a:lnTo>
                  <a:lnTo>
                    <a:pt x="1048" y="228"/>
                  </a:lnTo>
                  <a:lnTo>
                    <a:pt x="1048" y="226"/>
                  </a:lnTo>
                  <a:lnTo>
                    <a:pt x="1048" y="225"/>
                  </a:lnTo>
                  <a:lnTo>
                    <a:pt x="1048" y="226"/>
                  </a:lnTo>
                  <a:lnTo>
                    <a:pt x="1049" y="226"/>
                  </a:lnTo>
                  <a:lnTo>
                    <a:pt x="1050" y="226"/>
                  </a:lnTo>
                  <a:lnTo>
                    <a:pt x="1052" y="229"/>
                  </a:lnTo>
                  <a:lnTo>
                    <a:pt x="1053" y="229"/>
                  </a:lnTo>
                  <a:lnTo>
                    <a:pt x="1054" y="229"/>
                  </a:lnTo>
                  <a:lnTo>
                    <a:pt x="1054" y="230"/>
                  </a:lnTo>
                  <a:lnTo>
                    <a:pt x="1053" y="232"/>
                  </a:lnTo>
                  <a:lnTo>
                    <a:pt x="1053" y="233"/>
                  </a:lnTo>
                  <a:lnTo>
                    <a:pt x="1049" y="234"/>
                  </a:lnTo>
                  <a:lnTo>
                    <a:pt x="1048" y="236"/>
                  </a:lnTo>
                  <a:lnTo>
                    <a:pt x="1045" y="240"/>
                  </a:lnTo>
                  <a:lnTo>
                    <a:pt x="1044" y="241"/>
                  </a:lnTo>
                  <a:lnTo>
                    <a:pt x="1041" y="242"/>
                  </a:lnTo>
                  <a:lnTo>
                    <a:pt x="1040" y="242"/>
                  </a:lnTo>
                  <a:lnTo>
                    <a:pt x="1038" y="240"/>
                  </a:lnTo>
                  <a:lnTo>
                    <a:pt x="1041" y="240"/>
                  </a:lnTo>
                  <a:lnTo>
                    <a:pt x="1042" y="241"/>
                  </a:lnTo>
                  <a:lnTo>
                    <a:pt x="1044" y="240"/>
                  </a:lnTo>
                  <a:lnTo>
                    <a:pt x="1046" y="236"/>
                  </a:lnTo>
                  <a:lnTo>
                    <a:pt x="1045" y="236"/>
                  </a:lnTo>
                  <a:lnTo>
                    <a:pt x="1044" y="236"/>
                  </a:lnTo>
                  <a:lnTo>
                    <a:pt x="1038" y="237"/>
                  </a:lnTo>
                  <a:lnTo>
                    <a:pt x="1037" y="238"/>
                  </a:lnTo>
                  <a:lnTo>
                    <a:pt x="1037" y="240"/>
                  </a:lnTo>
                  <a:lnTo>
                    <a:pt x="1037" y="241"/>
                  </a:lnTo>
                  <a:lnTo>
                    <a:pt x="1036" y="245"/>
                  </a:lnTo>
                  <a:lnTo>
                    <a:pt x="1034" y="247"/>
                  </a:lnTo>
                  <a:lnTo>
                    <a:pt x="1033" y="249"/>
                  </a:lnTo>
                  <a:lnTo>
                    <a:pt x="1032" y="250"/>
                  </a:lnTo>
                  <a:lnTo>
                    <a:pt x="1032" y="251"/>
                  </a:lnTo>
                  <a:lnTo>
                    <a:pt x="1030" y="253"/>
                  </a:lnTo>
                  <a:lnTo>
                    <a:pt x="1029" y="254"/>
                  </a:lnTo>
                  <a:lnTo>
                    <a:pt x="1025" y="261"/>
                  </a:lnTo>
                  <a:lnTo>
                    <a:pt x="1025" y="262"/>
                  </a:lnTo>
                  <a:lnTo>
                    <a:pt x="1024" y="263"/>
                  </a:lnTo>
                  <a:lnTo>
                    <a:pt x="1023" y="265"/>
                  </a:lnTo>
                  <a:lnTo>
                    <a:pt x="1020" y="267"/>
                  </a:lnTo>
                  <a:lnTo>
                    <a:pt x="1017" y="270"/>
                  </a:lnTo>
                  <a:lnTo>
                    <a:pt x="1013" y="276"/>
                  </a:lnTo>
                  <a:lnTo>
                    <a:pt x="1012" y="278"/>
                  </a:lnTo>
                  <a:lnTo>
                    <a:pt x="1009" y="280"/>
                  </a:lnTo>
                  <a:lnTo>
                    <a:pt x="1008" y="283"/>
                  </a:lnTo>
                  <a:lnTo>
                    <a:pt x="1005" y="288"/>
                  </a:lnTo>
                  <a:lnTo>
                    <a:pt x="1005" y="290"/>
                  </a:lnTo>
                  <a:lnTo>
                    <a:pt x="1001" y="292"/>
                  </a:lnTo>
                  <a:lnTo>
                    <a:pt x="995" y="303"/>
                  </a:lnTo>
                  <a:lnTo>
                    <a:pt x="995" y="304"/>
                  </a:lnTo>
                  <a:lnTo>
                    <a:pt x="995" y="305"/>
                  </a:lnTo>
                  <a:lnTo>
                    <a:pt x="995" y="307"/>
                  </a:lnTo>
                  <a:lnTo>
                    <a:pt x="994" y="308"/>
                  </a:lnTo>
                  <a:lnTo>
                    <a:pt x="992" y="309"/>
                  </a:lnTo>
                  <a:lnTo>
                    <a:pt x="992" y="311"/>
                  </a:lnTo>
                  <a:lnTo>
                    <a:pt x="991" y="312"/>
                  </a:lnTo>
                  <a:lnTo>
                    <a:pt x="991" y="313"/>
                  </a:lnTo>
                  <a:lnTo>
                    <a:pt x="988" y="316"/>
                  </a:lnTo>
                  <a:lnTo>
                    <a:pt x="988" y="317"/>
                  </a:lnTo>
                  <a:lnTo>
                    <a:pt x="987" y="320"/>
                  </a:lnTo>
                  <a:lnTo>
                    <a:pt x="988" y="324"/>
                  </a:lnTo>
                  <a:lnTo>
                    <a:pt x="988" y="326"/>
                  </a:lnTo>
                  <a:lnTo>
                    <a:pt x="990" y="330"/>
                  </a:lnTo>
                  <a:lnTo>
                    <a:pt x="992" y="338"/>
                  </a:lnTo>
                  <a:lnTo>
                    <a:pt x="994" y="340"/>
                  </a:lnTo>
                  <a:lnTo>
                    <a:pt x="994" y="341"/>
                  </a:lnTo>
                  <a:lnTo>
                    <a:pt x="994" y="342"/>
                  </a:lnTo>
                  <a:lnTo>
                    <a:pt x="992" y="342"/>
                  </a:lnTo>
                  <a:lnTo>
                    <a:pt x="992" y="344"/>
                  </a:lnTo>
                  <a:lnTo>
                    <a:pt x="994" y="346"/>
                  </a:lnTo>
                  <a:lnTo>
                    <a:pt x="995" y="349"/>
                  </a:lnTo>
                  <a:lnTo>
                    <a:pt x="996" y="352"/>
                  </a:lnTo>
                  <a:lnTo>
                    <a:pt x="998" y="354"/>
                  </a:lnTo>
                  <a:lnTo>
                    <a:pt x="1000" y="357"/>
                  </a:lnTo>
                  <a:lnTo>
                    <a:pt x="1000" y="358"/>
                  </a:lnTo>
                  <a:lnTo>
                    <a:pt x="1003" y="359"/>
                  </a:lnTo>
                  <a:lnTo>
                    <a:pt x="1005" y="362"/>
                  </a:lnTo>
                  <a:lnTo>
                    <a:pt x="1005" y="363"/>
                  </a:lnTo>
                  <a:lnTo>
                    <a:pt x="1007" y="363"/>
                  </a:lnTo>
                  <a:lnTo>
                    <a:pt x="1009" y="363"/>
                  </a:lnTo>
                  <a:lnTo>
                    <a:pt x="1012" y="365"/>
                  </a:lnTo>
                  <a:lnTo>
                    <a:pt x="1015" y="366"/>
                  </a:lnTo>
                  <a:lnTo>
                    <a:pt x="1016" y="369"/>
                  </a:lnTo>
                  <a:lnTo>
                    <a:pt x="1015" y="369"/>
                  </a:lnTo>
                  <a:lnTo>
                    <a:pt x="1016" y="369"/>
                  </a:lnTo>
                  <a:lnTo>
                    <a:pt x="1016" y="370"/>
                  </a:lnTo>
                  <a:lnTo>
                    <a:pt x="1017" y="371"/>
                  </a:lnTo>
                  <a:lnTo>
                    <a:pt x="1019" y="370"/>
                  </a:lnTo>
                  <a:lnTo>
                    <a:pt x="1019" y="371"/>
                  </a:lnTo>
                  <a:lnTo>
                    <a:pt x="1019" y="373"/>
                  </a:lnTo>
                  <a:lnTo>
                    <a:pt x="1017" y="373"/>
                  </a:lnTo>
                  <a:lnTo>
                    <a:pt x="1016" y="374"/>
                  </a:lnTo>
                  <a:lnTo>
                    <a:pt x="1015" y="375"/>
                  </a:lnTo>
                  <a:lnTo>
                    <a:pt x="1013" y="377"/>
                  </a:lnTo>
                  <a:lnTo>
                    <a:pt x="1012" y="377"/>
                  </a:lnTo>
                  <a:lnTo>
                    <a:pt x="1011" y="378"/>
                  </a:lnTo>
                  <a:lnTo>
                    <a:pt x="1009" y="379"/>
                  </a:lnTo>
                  <a:lnTo>
                    <a:pt x="1009" y="380"/>
                  </a:lnTo>
                  <a:lnTo>
                    <a:pt x="1008" y="380"/>
                  </a:lnTo>
                  <a:lnTo>
                    <a:pt x="1007" y="380"/>
                  </a:lnTo>
                  <a:lnTo>
                    <a:pt x="1007" y="382"/>
                  </a:lnTo>
                  <a:lnTo>
                    <a:pt x="1005" y="382"/>
                  </a:lnTo>
                  <a:lnTo>
                    <a:pt x="1004" y="382"/>
                  </a:lnTo>
                  <a:lnTo>
                    <a:pt x="1003" y="383"/>
                  </a:lnTo>
                  <a:lnTo>
                    <a:pt x="1003" y="384"/>
                  </a:lnTo>
                  <a:lnTo>
                    <a:pt x="1004" y="386"/>
                  </a:lnTo>
                  <a:lnTo>
                    <a:pt x="1003" y="387"/>
                  </a:lnTo>
                  <a:lnTo>
                    <a:pt x="1001" y="387"/>
                  </a:lnTo>
                  <a:lnTo>
                    <a:pt x="999" y="387"/>
                  </a:lnTo>
                  <a:lnTo>
                    <a:pt x="996" y="387"/>
                  </a:lnTo>
                  <a:lnTo>
                    <a:pt x="995" y="387"/>
                  </a:lnTo>
                  <a:lnTo>
                    <a:pt x="994" y="390"/>
                  </a:lnTo>
                  <a:lnTo>
                    <a:pt x="987" y="391"/>
                  </a:lnTo>
                  <a:lnTo>
                    <a:pt x="987" y="392"/>
                  </a:lnTo>
                  <a:lnTo>
                    <a:pt x="986" y="392"/>
                  </a:lnTo>
                  <a:lnTo>
                    <a:pt x="986" y="394"/>
                  </a:lnTo>
                  <a:lnTo>
                    <a:pt x="984" y="395"/>
                  </a:lnTo>
                  <a:lnTo>
                    <a:pt x="983" y="396"/>
                  </a:lnTo>
                  <a:lnTo>
                    <a:pt x="983" y="398"/>
                  </a:lnTo>
                  <a:lnTo>
                    <a:pt x="983" y="399"/>
                  </a:lnTo>
                  <a:lnTo>
                    <a:pt x="980" y="399"/>
                  </a:lnTo>
                  <a:lnTo>
                    <a:pt x="979" y="400"/>
                  </a:lnTo>
                  <a:lnTo>
                    <a:pt x="979" y="402"/>
                  </a:lnTo>
                  <a:lnTo>
                    <a:pt x="978" y="402"/>
                  </a:lnTo>
                  <a:lnTo>
                    <a:pt x="976" y="404"/>
                  </a:lnTo>
                  <a:lnTo>
                    <a:pt x="978" y="411"/>
                  </a:lnTo>
                  <a:lnTo>
                    <a:pt x="976" y="412"/>
                  </a:lnTo>
                  <a:lnTo>
                    <a:pt x="974" y="412"/>
                  </a:lnTo>
                  <a:lnTo>
                    <a:pt x="974" y="412"/>
                  </a:lnTo>
                  <a:lnTo>
                    <a:pt x="973" y="413"/>
                  </a:lnTo>
                  <a:lnTo>
                    <a:pt x="971" y="415"/>
                  </a:lnTo>
                  <a:lnTo>
                    <a:pt x="971" y="416"/>
                  </a:lnTo>
                  <a:lnTo>
                    <a:pt x="971" y="417"/>
                  </a:lnTo>
                  <a:lnTo>
                    <a:pt x="970" y="419"/>
                  </a:lnTo>
                  <a:lnTo>
                    <a:pt x="970" y="424"/>
                  </a:lnTo>
                  <a:lnTo>
                    <a:pt x="970" y="425"/>
                  </a:lnTo>
                  <a:lnTo>
                    <a:pt x="970" y="427"/>
                  </a:lnTo>
                  <a:lnTo>
                    <a:pt x="969" y="427"/>
                  </a:lnTo>
                  <a:lnTo>
                    <a:pt x="967" y="428"/>
                  </a:lnTo>
                  <a:lnTo>
                    <a:pt x="966" y="429"/>
                  </a:lnTo>
                  <a:lnTo>
                    <a:pt x="965" y="434"/>
                  </a:lnTo>
                  <a:lnTo>
                    <a:pt x="965" y="436"/>
                  </a:lnTo>
                  <a:lnTo>
                    <a:pt x="965" y="438"/>
                  </a:lnTo>
                  <a:lnTo>
                    <a:pt x="965" y="440"/>
                  </a:lnTo>
                  <a:lnTo>
                    <a:pt x="962" y="437"/>
                  </a:lnTo>
                  <a:lnTo>
                    <a:pt x="961" y="441"/>
                  </a:lnTo>
                  <a:lnTo>
                    <a:pt x="961" y="442"/>
                  </a:lnTo>
                  <a:lnTo>
                    <a:pt x="959" y="442"/>
                  </a:lnTo>
                  <a:lnTo>
                    <a:pt x="958" y="444"/>
                  </a:lnTo>
                  <a:lnTo>
                    <a:pt x="958" y="445"/>
                  </a:lnTo>
                  <a:lnTo>
                    <a:pt x="961" y="448"/>
                  </a:lnTo>
                  <a:lnTo>
                    <a:pt x="961" y="449"/>
                  </a:lnTo>
                  <a:lnTo>
                    <a:pt x="963" y="450"/>
                  </a:lnTo>
                  <a:lnTo>
                    <a:pt x="965" y="450"/>
                  </a:lnTo>
                  <a:lnTo>
                    <a:pt x="966" y="450"/>
                  </a:lnTo>
                  <a:lnTo>
                    <a:pt x="966" y="450"/>
                  </a:lnTo>
                  <a:lnTo>
                    <a:pt x="967" y="450"/>
                  </a:lnTo>
                  <a:lnTo>
                    <a:pt x="967" y="450"/>
                  </a:lnTo>
                  <a:lnTo>
                    <a:pt x="967" y="452"/>
                  </a:lnTo>
                  <a:lnTo>
                    <a:pt x="966" y="452"/>
                  </a:lnTo>
                  <a:lnTo>
                    <a:pt x="966" y="453"/>
                  </a:lnTo>
                  <a:lnTo>
                    <a:pt x="965" y="453"/>
                  </a:lnTo>
                  <a:lnTo>
                    <a:pt x="965" y="452"/>
                  </a:lnTo>
                  <a:lnTo>
                    <a:pt x="963" y="453"/>
                  </a:lnTo>
                  <a:lnTo>
                    <a:pt x="962" y="453"/>
                  </a:lnTo>
                  <a:lnTo>
                    <a:pt x="961" y="453"/>
                  </a:lnTo>
                  <a:lnTo>
                    <a:pt x="959" y="454"/>
                  </a:lnTo>
                  <a:lnTo>
                    <a:pt x="958" y="454"/>
                  </a:lnTo>
                  <a:lnTo>
                    <a:pt x="957" y="454"/>
                  </a:lnTo>
                  <a:lnTo>
                    <a:pt x="955" y="454"/>
                  </a:lnTo>
                  <a:lnTo>
                    <a:pt x="954" y="456"/>
                  </a:lnTo>
                  <a:lnTo>
                    <a:pt x="951" y="454"/>
                  </a:lnTo>
                  <a:lnTo>
                    <a:pt x="950" y="454"/>
                  </a:lnTo>
                  <a:lnTo>
                    <a:pt x="946" y="454"/>
                  </a:lnTo>
                  <a:lnTo>
                    <a:pt x="945" y="454"/>
                  </a:lnTo>
                  <a:lnTo>
                    <a:pt x="944" y="454"/>
                  </a:lnTo>
                  <a:lnTo>
                    <a:pt x="944" y="456"/>
                  </a:lnTo>
                  <a:lnTo>
                    <a:pt x="944" y="457"/>
                  </a:lnTo>
                  <a:lnTo>
                    <a:pt x="942" y="457"/>
                  </a:lnTo>
                  <a:lnTo>
                    <a:pt x="942" y="457"/>
                  </a:lnTo>
                  <a:lnTo>
                    <a:pt x="941" y="456"/>
                  </a:lnTo>
                  <a:lnTo>
                    <a:pt x="940" y="456"/>
                  </a:lnTo>
                  <a:lnTo>
                    <a:pt x="938" y="454"/>
                  </a:lnTo>
                  <a:lnTo>
                    <a:pt x="937" y="454"/>
                  </a:lnTo>
                  <a:lnTo>
                    <a:pt x="937" y="456"/>
                  </a:lnTo>
                  <a:lnTo>
                    <a:pt x="934" y="456"/>
                  </a:lnTo>
                  <a:lnTo>
                    <a:pt x="933" y="456"/>
                  </a:lnTo>
                  <a:lnTo>
                    <a:pt x="932" y="456"/>
                  </a:lnTo>
                  <a:lnTo>
                    <a:pt x="930" y="457"/>
                  </a:lnTo>
                  <a:lnTo>
                    <a:pt x="928" y="460"/>
                  </a:lnTo>
                  <a:lnTo>
                    <a:pt x="926" y="460"/>
                  </a:lnTo>
                  <a:lnTo>
                    <a:pt x="925" y="461"/>
                  </a:lnTo>
                  <a:lnTo>
                    <a:pt x="924" y="461"/>
                  </a:lnTo>
                  <a:lnTo>
                    <a:pt x="924" y="462"/>
                  </a:lnTo>
                  <a:lnTo>
                    <a:pt x="924" y="465"/>
                  </a:lnTo>
                  <a:lnTo>
                    <a:pt x="923" y="465"/>
                  </a:lnTo>
                  <a:lnTo>
                    <a:pt x="921" y="465"/>
                  </a:lnTo>
                  <a:lnTo>
                    <a:pt x="920" y="466"/>
                  </a:lnTo>
                  <a:lnTo>
                    <a:pt x="919" y="466"/>
                  </a:lnTo>
                  <a:lnTo>
                    <a:pt x="916" y="467"/>
                  </a:lnTo>
                  <a:lnTo>
                    <a:pt x="915" y="469"/>
                  </a:lnTo>
                  <a:lnTo>
                    <a:pt x="913" y="470"/>
                  </a:lnTo>
                  <a:lnTo>
                    <a:pt x="912" y="470"/>
                  </a:lnTo>
                  <a:lnTo>
                    <a:pt x="912" y="471"/>
                  </a:lnTo>
                  <a:lnTo>
                    <a:pt x="911" y="473"/>
                  </a:lnTo>
                  <a:lnTo>
                    <a:pt x="911" y="475"/>
                  </a:lnTo>
                  <a:lnTo>
                    <a:pt x="908" y="479"/>
                  </a:lnTo>
                  <a:lnTo>
                    <a:pt x="905" y="481"/>
                  </a:lnTo>
                  <a:lnTo>
                    <a:pt x="905" y="483"/>
                  </a:lnTo>
                  <a:lnTo>
                    <a:pt x="904" y="486"/>
                  </a:lnTo>
                  <a:lnTo>
                    <a:pt x="904" y="487"/>
                  </a:lnTo>
                  <a:lnTo>
                    <a:pt x="904" y="490"/>
                  </a:lnTo>
                  <a:lnTo>
                    <a:pt x="901" y="494"/>
                  </a:lnTo>
                  <a:lnTo>
                    <a:pt x="900" y="495"/>
                  </a:lnTo>
                  <a:lnTo>
                    <a:pt x="900" y="496"/>
                  </a:lnTo>
                  <a:lnTo>
                    <a:pt x="900" y="498"/>
                  </a:lnTo>
                  <a:lnTo>
                    <a:pt x="901" y="498"/>
                  </a:lnTo>
                  <a:lnTo>
                    <a:pt x="901" y="499"/>
                  </a:lnTo>
                  <a:lnTo>
                    <a:pt x="900" y="499"/>
                  </a:lnTo>
                  <a:lnTo>
                    <a:pt x="899" y="499"/>
                  </a:lnTo>
                  <a:lnTo>
                    <a:pt x="899" y="500"/>
                  </a:lnTo>
                  <a:lnTo>
                    <a:pt x="897" y="500"/>
                  </a:lnTo>
                  <a:lnTo>
                    <a:pt x="896" y="502"/>
                  </a:lnTo>
                  <a:lnTo>
                    <a:pt x="895" y="503"/>
                  </a:lnTo>
                  <a:lnTo>
                    <a:pt x="895" y="506"/>
                  </a:lnTo>
                  <a:lnTo>
                    <a:pt x="894" y="507"/>
                  </a:lnTo>
                  <a:lnTo>
                    <a:pt x="892" y="507"/>
                  </a:lnTo>
                  <a:lnTo>
                    <a:pt x="892" y="508"/>
                  </a:lnTo>
                  <a:lnTo>
                    <a:pt x="892" y="510"/>
                  </a:lnTo>
                  <a:lnTo>
                    <a:pt x="891" y="511"/>
                  </a:lnTo>
                  <a:lnTo>
                    <a:pt x="890" y="511"/>
                  </a:lnTo>
                  <a:lnTo>
                    <a:pt x="890" y="512"/>
                  </a:lnTo>
                  <a:lnTo>
                    <a:pt x="888" y="514"/>
                  </a:lnTo>
                  <a:lnTo>
                    <a:pt x="887" y="514"/>
                  </a:lnTo>
                  <a:lnTo>
                    <a:pt x="886" y="514"/>
                  </a:lnTo>
                  <a:lnTo>
                    <a:pt x="883" y="514"/>
                  </a:lnTo>
                  <a:lnTo>
                    <a:pt x="882" y="512"/>
                  </a:lnTo>
                  <a:lnTo>
                    <a:pt x="880" y="510"/>
                  </a:lnTo>
                  <a:lnTo>
                    <a:pt x="879" y="508"/>
                  </a:lnTo>
                  <a:lnTo>
                    <a:pt x="878" y="507"/>
                  </a:lnTo>
                  <a:lnTo>
                    <a:pt x="876" y="507"/>
                  </a:lnTo>
                  <a:lnTo>
                    <a:pt x="875" y="507"/>
                  </a:lnTo>
                  <a:lnTo>
                    <a:pt x="872" y="508"/>
                  </a:lnTo>
                  <a:lnTo>
                    <a:pt x="871" y="508"/>
                  </a:lnTo>
                  <a:lnTo>
                    <a:pt x="870" y="507"/>
                  </a:lnTo>
                  <a:lnTo>
                    <a:pt x="869" y="507"/>
                  </a:lnTo>
                  <a:lnTo>
                    <a:pt x="865" y="508"/>
                  </a:lnTo>
                  <a:lnTo>
                    <a:pt x="863" y="508"/>
                  </a:lnTo>
                  <a:lnTo>
                    <a:pt x="862" y="511"/>
                  </a:lnTo>
                  <a:lnTo>
                    <a:pt x="861" y="514"/>
                  </a:lnTo>
                  <a:lnTo>
                    <a:pt x="859" y="515"/>
                  </a:lnTo>
                  <a:lnTo>
                    <a:pt x="858" y="515"/>
                  </a:lnTo>
                  <a:lnTo>
                    <a:pt x="857" y="516"/>
                  </a:lnTo>
                  <a:lnTo>
                    <a:pt x="855" y="516"/>
                  </a:lnTo>
                  <a:lnTo>
                    <a:pt x="854" y="516"/>
                  </a:lnTo>
                  <a:lnTo>
                    <a:pt x="853" y="516"/>
                  </a:lnTo>
                  <a:lnTo>
                    <a:pt x="851" y="515"/>
                  </a:lnTo>
                  <a:lnTo>
                    <a:pt x="850" y="515"/>
                  </a:lnTo>
                  <a:lnTo>
                    <a:pt x="849" y="514"/>
                  </a:lnTo>
                  <a:lnTo>
                    <a:pt x="849" y="515"/>
                  </a:lnTo>
                  <a:lnTo>
                    <a:pt x="847" y="515"/>
                  </a:lnTo>
                  <a:lnTo>
                    <a:pt x="846" y="514"/>
                  </a:lnTo>
                  <a:lnTo>
                    <a:pt x="845" y="512"/>
                  </a:lnTo>
                  <a:lnTo>
                    <a:pt x="844" y="512"/>
                  </a:lnTo>
                  <a:lnTo>
                    <a:pt x="841" y="514"/>
                  </a:lnTo>
                  <a:lnTo>
                    <a:pt x="836" y="512"/>
                  </a:lnTo>
                  <a:lnTo>
                    <a:pt x="832" y="514"/>
                  </a:lnTo>
                  <a:lnTo>
                    <a:pt x="826" y="512"/>
                  </a:lnTo>
                  <a:lnTo>
                    <a:pt x="821" y="514"/>
                  </a:lnTo>
                  <a:lnTo>
                    <a:pt x="820" y="514"/>
                  </a:lnTo>
                  <a:lnTo>
                    <a:pt x="820" y="514"/>
                  </a:lnTo>
                  <a:lnTo>
                    <a:pt x="819" y="514"/>
                  </a:lnTo>
                  <a:lnTo>
                    <a:pt x="816" y="515"/>
                  </a:lnTo>
                  <a:lnTo>
                    <a:pt x="813" y="515"/>
                  </a:lnTo>
                  <a:lnTo>
                    <a:pt x="812" y="514"/>
                  </a:lnTo>
                  <a:lnTo>
                    <a:pt x="811" y="514"/>
                  </a:lnTo>
                  <a:lnTo>
                    <a:pt x="809" y="515"/>
                  </a:lnTo>
                  <a:lnTo>
                    <a:pt x="808" y="514"/>
                  </a:lnTo>
                  <a:lnTo>
                    <a:pt x="807" y="514"/>
                  </a:lnTo>
                  <a:lnTo>
                    <a:pt x="805" y="514"/>
                  </a:lnTo>
                  <a:lnTo>
                    <a:pt x="803" y="514"/>
                  </a:lnTo>
                  <a:lnTo>
                    <a:pt x="803" y="514"/>
                  </a:lnTo>
                  <a:lnTo>
                    <a:pt x="799" y="514"/>
                  </a:lnTo>
                  <a:lnTo>
                    <a:pt x="795" y="514"/>
                  </a:lnTo>
                  <a:lnTo>
                    <a:pt x="793" y="512"/>
                  </a:lnTo>
                  <a:lnTo>
                    <a:pt x="790" y="514"/>
                  </a:lnTo>
                  <a:lnTo>
                    <a:pt x="786" y="514"/>
                  </a:lnTo>
                  <a:lnTo>
                    <a:pt x="782" y="514"/>
                  </a:lnTo>
                  <a:lnTo>
                    <a:pt x="780" y="514"/>
                  </a:lnTo>
                  <a:lnTo>
                    <a:pt x="779" y="514"/>
                  </a:lnTo>
                  <a:lnTo>
                    <a:pt x="774" y="514"/>
                  </a:lnTo>
                  <a:lnTo>
                    <a:pt x="772" y="515"/>
                  </a:lnTo>
                  <a:lnTo>
                    <a:pt x="762" y="514"/>
                  </a:lnTo>
                  <a:lnTo>
                    <a:pt x="761" y="514"/>
                  </a:lnTo>
                  <a:lnTo>
                    <a:pt x="761" y="515"/>
                  </a:lnTo>
                  <a:lnTo>
                    <a:pt x="758" y="517"/>
                  </a:lnTo>
                  <a:lnTo>
                    <a:pt x="757" y="519"/>
                  </a:lnTo>
                  <a:lnTo>
                    <a:pt x="757" y="520"/>
                  </a:lnTo>
                  <a:lnTo>
                    <a:pt x="757" y="521"/>
                  </a:lnTo>
                  <a:lnTo>
                    <a:pt x="755" y="524"/>
                  </a:lnTo>
                  <a:lnTo>
                    <a:pt x="753" y="524"/>
                  </a:lnTo>
                  <a:lnTo>
                    <a:pt x="751" y="527"/>
                  </a:lnTo>
                  <a:lnTo>
                    <a:pt x="749" y="528"/>
                  </a:lnTo>
                  <a:lnTo>
                    <a:pt x="749" y="529"/>
                  </a:lnTo>
                  <a:lnTo>
                    <a:pt x="747" y="529"/>
                  </a:lnTo>
                  <a:lnTo>
                    <a:pt x="745" y="529"/>
                  </a:lnTo>
                  <a:lnTo>
                    <a:pt x="742" y="529"/>
                  </a:lnTo>
                  <a:lnTo>
                    <a:pt x="736" y="529"/>
                  </a:lnTo>
                  <a:lnTo>
                    <a:pt x="734" y="529"/>
                  </a:lnTo>
                  <a:lnTo>
                    <a:pt x="733" y="529"/>
                  </a:lnTo>
                  <a:lnTo>
                    <a:pt x="729" y="532"/>
                  </a:lnTo>
                  <a:lnTo>
                    <a:pt x="725" y="533"/>
                  </a:lnTo>
                  <a:lnTo>
                    <a:pt x="722" y="535"/>
                  </a:lnTo>
                  <a:lnTo>
                    <a:pt x="721" y="535"/>
                  </a:lnTo>
                  <a:lnTo>
                    <a:pt x="721" y="535"/>
                  </a:lnTo>
                  <a:lnTo>
                    <a:pt x="720" y="536"/>
                  </a:lnTo>
                  <a:lnTo>
                    <a:pt x="718" y="537"/>
                  </a:lnTo>
                  <a:lnTo>
                    <a:pt x="717" y="540"/>
                  </a:lnTo>
                  <a:lnTo>
                    <a:pt x="716" y="542"/>
                  </a:lnTo>
                  <a:lnTo>
                    <a:pt x="716" y="544"/>
                  </a:lnTo>
                  <a:lnTo>
                    <a:pt x="714" y="544"/>
                  </a:lnTo>
                  <a:lnTo>
                    <a:pt x="714" y="545"/>
                  </a:lnTo>
                  <a:lnTo>
                    <a:pt x="713" y="545"/>
                  </a:lnTo>
                  <a:lnTo>
                    <a:pt x="713" y="545"/>
                  </a:lnTo>
                  <a:lnTo>
                    <a:pt x="713" y="546"/>
                  </a:lnTo>
                  <a:lnTo>
                    <a:pt x="711" y="550"/>
                  </a:lnTo>
                  <a:lnTo>
                    <a:pt x="711" y="554"/>
                  </a:lnTo>
                  <a:lnTo>
                    <a:pt x="709" y="554"/>
                  </a:lnTo>
                  <a:lnTo>
                    <a:pt x="709" y="552"/>
                  </a:lnTo>
                  <a:lnTo>
                    <a:pt x="708" y="552"/>
                  </a:lnTo>
                  <a:lnTo>
                    <a:pt x="707" y="552"/>
                  </a:lnTo>
                  <a:lnTo>
                    <a:pt x="705" y="552"/>
                  </a:lnTo>
                  <a:lnTo>
                    <a:pt x="705" y="553"/>
                  </a:lnTo>
                  <a:lnTo>
                    <a:pt x="704" y="553"/>
                  </a:lnTo>
                  <a:lnTo>
                    <a:pt x="704" y="554"/>
                  </a:lnTo>
                  <a:lnTo>
                    <a:pt x="705" y="556"/>
                  </a:lnTo>
                  <a:lnTo>
                    <a:pt x="704" y="556"/>
                  </a:lnTo>
                  <a:lnTo>
                    <a:pt x="705" y="557"/>
                  </a:lnTo>
                  <a:lnTo>
                    <a:pt x="705" y="558"/>
                  </a:lnTo>
                  <a:lnTo>
                    <a:pt x="705" y="560"/>
                  </a:lnTo>
                  <a:lnTo>
                    <a:pt x="704" y="560"/>
                  </a:lnTo>
                  <a:lnTo>
                    <a:pt x="703" y="561"/>
                  </a:lnTo>
                  <a:lnTo>
                    <a:pt x="697" y="562"/>
                  </a:lnTo>
                  <a:lnTo>
                    <a:pt x="696" y="564"/>
                  </a:lnTo>
                  <a:lnTo>
                    <a:pt x="695" y="564"/>
                  </a:lnTo>
                  <a:lnTo>
                    <a:pt x="693" y="561"/>
                  </a:lnTo>
                  <a:lnTo>
                    <a:pt x="691" y="560"/>
                  </a:lnTo>
                  <a:lnTo>
                    <a:pt x="689" y="560"/>
                  </a:lnTo>
                  <a:lnTo>
                    <a:pt x="688" y="558"/>
                  </a:lnTo>
                  <a:lnTo>
                    <a:pt x="686" y="558"/>
                  </a:lnTo>
                  <a:lnTo>
                    <a:pt x="684" y="557"/>
                  </a:lnTo>
                  <a:lnTo>
                    <a:pt x="683" y="556"/>
                  </a:lnTo>
                  <a:lnTo>
                    <a:pt x="679" y="552"/>
                  </a:lnTo>
                  <a:lnTo>
                    <a:pt x="679" y="550"/>
                  </a:lnTo>
                  <a:lnTo>
                    <a:pt x="678" y="550"/>
                  </a:lnTo>
                  <a:lnTo>
                    <a:pt x="675" y="552"/>
                  </a:lnTo>
                  <a:lnTo>
                    <a:pt x="671" y="550"/>
                  </a:lnTo>
                  <a:lnTo>
                    <a:pt x="670" y="548"/>
                  </a:lnTo>
                  <a:lnTo>
                    <a:pt x="668" y="546"/>
                  </a:lnTo>
                  <a:lnTo>
                    <a:pt x="667" y="545"/>
                  </a:lnTo>
                  <a:lnTo>
                    <a:pt x="664" y="544"/>
                  </a:lnTo>
                  <a:lnTo>
                    <a:pt x="664" y="542"/>
                  </a:lnTo>
                  <a:lnTo>
                    <a:pt x="664" y="541"/>
                  </a:lnTo>
                  <a:lnTo>
                    <a:pt x="663" y="540"/>
                  </a:lnTo>
                  <a:lnTo>
                    <a:pt x="663" y="539"/>
                  </a:lnTo>
                  <a:lnTo>
                    <a:pt x="661" y="536"/>
                  </a:lnTo>
                  <a:lnTo>
                    <a:pt x="659" y="533"/>
                  </a:lnTo>
                  <a:lnTo>
                    <a:pt x="659" y="531"/>
                  </a:lnTo>
                  <a:lnTo>
                    <a:pt x="658" y="528"/>
                  </a:lnTo>
                  <a:lnTo>
                    <a:pt x="658" y="528"/>
                  </a:lnTo>
                  <a:lnTo>
                    <a:pt x="657" y="527"/>
                  </a:lnTo>
                  <a:lnTo>
                    <a:pt x="658" y="527"/>
                  </a:lnTo>
                  <a:lnTo>
                    <a:pt x="659" y="528"/>
                  </a:lnTo>
                  <a:lnTo>
                    <a:pt x="659" y="529"/>
                  </a:lnTo>
                  <a:lnTo>
                    <a:pt x="659" y="531"/>
                  </a:lnTo>
                  <a:lnTo>
                    <a:pt x="661" y="532"/>
                  </a:lnTo>
                  <a:lnTo>
                    <a:pt x="661" y="531"/>
                  </a:lnTo>
                  <a:lnTo>
                    <a:pt x="662" y="531"/>
                  </a:lnTo>
                  <a:lnTo>
                    <a:pt x="662" y="529"/>
                  </a:lnTo>
                  <a:lnTo>
                    <a:pt x="663" y="528"/>
                  </a:lnTo>
                  <a:lnTo>
                    <a:pt x="662" y="529"/>
                  </a:lnTo>
                  <a:lnTo>
                    <a:pt x="661" y="529"/>
                  </a:lnTo>
                  <a:lnTo>
                    <a:pt x="661" y="528"/>
                  </a:lnTo>
                  <a:lnTo>
                    <a:pt x="661" y="525"/>
                  </a:lnTo>
                  <a:lnTo>
                    <a:pt x="661" y="524"/>
                  </a:lnTo>
                  <a:lnTo>
                    <a:pt x="658" y="521"/>
                  </a:lnTo>
                  <a:lnTo>
                    <a:pt x="654" y="521"/>
                  </a:lnTo>
                  <a:lnTo>
                    <a:pt x="653" y="520"/>
                  </a:lnTo>
                  <a:lnTo>
                    <a:pt x="651" y="516"/>
                  </a:lnTo>
                  <a:lnTo>
                    <a:pt x="651" y="515"/>
                  </a:lnTo>
                  <a:lnTo>
                    <a:pt x="650" y="514"/>
                  </a:lnTo>
                  <a:lnTo>
                    <a:pt x="650" y="514"/>
                  </a:lnTo>
                  <a:lnTo>
                    <a:pt x="650" y="512"/>
                  </a:lnTo>
                  <a:lnTo>
                    <a:pt x="651" y="511"/>
                  </a:lnTo>
                  <a:lnTo>
                    <a:pt x="653" y="511"/>
                  </a:lnTo>
                  <a:lnTo>
                    <a:pt x="654" y="510"/>
                  </a:lnTo>
                  <a:lnTo>
                    <a:pt x="655" y="510"/>
                  </a:lnTo>
                  <a:lnTo>
                    <a:pt x="655" y="508"/>
                  </a:lnTo>
                  <a:lnTo>
                    <a:pt x="655" y="504"/>
                  </a:lnTo>
                  <a:lnTo>
                    <a:pt x="655" y="503"/>
                  </a:lnTo>
                  <a:lnTo>
                    <a:pt x="658" y="502"/>
                  </a:lnTo>
                  <a:lnTo>
                    <a:pt x="661" y="502"/>
                  </a:lnTo>
                  <a:lnTo>
                    <a:pt x="662" y="499"/>
                  </a:lnTo>
                  <a:lnTo>
                    <a:pt x="662" y="500"/>
                  </a:lnTo>
                  <a:lnTo>
                    <a:pt x="659" y="500"/>
                  </a:lnTo>
                  <a:lnTo>
                    <a:pt x="658" y="502"/>
                  </a:lnTo>
                  <a:lnTo>
                    <a:pt x="658" y="500"/>
                  </a:lnTo>
                  <a:lnTo>
                    <a:pt x="657" y="502"/>
                  </a:lnTo>
                  <a:lnTo>
                    <a:pt x="655" y="502"/>
                  </a:lnTo>
                  <a:lnTo>
                    <a:pt x="654" y="503"/>
                  </a:lnTo>
                  <a:lnTo>
                    <a:pt x="655" y="508"/>
                  </a:lnTo>
                  <a:lnTo>
                    <a:pt x="654" y="508"/>
                  </a:lnTo>
                  <a:lnTo>
                    <a:pt x="653" y="508"/>
                  </a:lnTo>
                  <a:lnTo>
                    <a:pt x="651" y="507"/>
                  </a:lnTo>
                  <a:lnTo>
                    <a:pt x="649" y="502"/>
                  </a:lnTo>
                  <a:lnTo>
                    <a:pt x="647" y="499"/>
                  </a:lnTo>
                  <a:lnTo>
                    <a:pt x="646" y="498"/>
                  </a:lnTo>
                  <a:lnTo>
                    <a:pt x="632" y="487"/>
                  </a:lnTo>
                  <a:lnTo>
                    <a:pt x="630" y="487"/>
                  </a:lnTo>
                  <a:lnTo>
                    <a:pt x="629" y="486"/>
                  </a:lnTo>
                  <a:lnTo>
                    <a:pt x="628" y="486"/>
                  </a:lnTo>
                  <a:lnTo>
                    <a:pt x="626" y="483"/>
                  </a:lnTo>
                  <a:lnTo>
                    <a:pt x="626" y="483"/>
                  </a:lnTo>
                  <a:lnTo>
                    <a:pt x="625" y="483"/>
                  </a:lnTo>
                  <a:lnTo>
                    <a:pt x="624" y="482"/>
                  </a:lnTo>
                  <a:lnTo>
                    <a:pt x="624" y="481"/>
                  </a:lnTo>
                  <a:lnTo>
                    <a:pt x="624" y="479"/>
                  </a:lnTo>
                  <a:lnTo>
                    <a:pt x="626" y="475"/>
                  </a:lnTo>
                  <a:lnTo>
                    <a:pt x="626" y="475"/>
                  </a:lnTo>
                  <a:lnTo>
                    <a:pt x="624" y="478"/>
                  </a:lnTo>
                  <a:lnTo>
                    <a:pt x="622" y="479"/>
                  </a:lnTo>
                  <a:lnTo>
                    <a:pt x="621" y="479"/>
                  </a:lnTo>
                  <a:lnTo>
                    <a:pt x="622" y="482"/>
                  </a:lnTo>
                  <a:lnTo>
                    <a:pt x="622" y="482"/>
                  </a:lnTo>
                  <a:lnTo>
                    <a:pt x="617" y="481"/>
                  </a:lnTo>
                  <a:lnTo>
                    <a:pt x="614" y="481"/>
                  </a:lnTo>
                  <a:lnTo>
                    <a:pt x="613" y="479"/>
                  </a:lnTo>
                  <a:lnTo>
                    <a:pt x="610" y="481"/>
                  </a:lnTo>
                  <a:lnTo>
                    <a:pt x="613" y="481"/>
                  </a:lnTo>
                  <a:lnTo>
                    <a:pt x="600" y="482"/>
                  </a:lnTo>
                  <a:lnTo>
                    <a:pt x="599" y="482"/>
                  </a:lnTo>
                  <a:lnTo>
                    <a:pt x="597" y="482"/>
                  </a:lnTo>
                  <a:lnTo>
                    <a:pt x="596" y="482"/>
                  </a:lnTo>
                  <a:lnTo>
                    <a:pt x="595" y="482"/>
                  </a:lnTo>
                  <a:lnTo>
                    <a:pt x="595" y="479"/>
                  </a:lnTo>
                  <a:lnTo>
                    <a:pt x="595" y="477"/>
                  </a:lnTo>
                  <a:lnTo>
                    <a:pt x="595" y="474"/>
                  </a:lnTo>
                  <a:lnTo>
                    <a:pt x="595" y="467"/>
                  </a:lnTo>
                  <a:lnTo>
                    <a:pt x="593" y="466"/>
                  </a:lnTo>
                  <a:lnTo>
                    <a:pt x="593" y="465"/>
                  </a:lnTo>
                  <a:lnTo>
                    <a:pt x="593" y="463"/>
                  </a:lnTo>
                  <a:lnTo>
                    <a:pt x="593" y="462"/>
                  </a:lnTo>
                  <a:lnTo>
                    <a:pt x="592" y="461"/>
                  </a:lnTo>
                  <a:lnTo>
                    <a:pt x="592" y="460"/>
                  </a:lnTo>
                  <a:lnTo>
                    <a:pt x="591" y="460"/>
                  </a:lnTo>
                  <a:lnTo>
                    <a:pt x="591" y="458"/>
                  </a:lnTo>
                  <a:lnTo>
                    <a:pt x="589" y="458"/>
                  </a:lnTo>
                  <a:lnTo>
                    <a:pt x="589" y="457"/>
                  </a:lnTo>
                  <a:lnTo>
                    <a:pt x="589" y="456"/>
                  </a:lnTo>
                  <a:lnTo>
                    <a:pt x="589" y="454"/>
                  </a:lnTo>
                  <a:lnTo>
                    <a:pt x="591" y="453"/>
                  </a:lnTo>
                  <a:lnTo>
                    <a:pt x="591" y="452"/>
                  </a:lnTo>
                  <a:lnTo>
                    <a:pt x="592" y="450"/>
                  </a:lnTo>
                  <a:lnTo>
                    <a:pt x="593" y="450"/>
                  </a:lnTo>
                  <a:lnTo>
                    <a:pt x="593" y="446"/>
                  </a:lnTo>
                  <a:lnTo>
                    <a:pt x="595" y="444"/>
                  </a:lnTo>
                  <a:lnTo>
                    <a:pt x="595" y="442"/>
                  </a:lnTo>
                  <a:lnTo>
                    <a:pt x="599" y="438"/>
                  </a:lnTo>
                  <a:lnTo>
                    <a:pt x="601" y="436"/>
                  </a:lnTo>
                  <a:lnTo>
                    <a:pt x="601" y="433"/>
                  </a:lnTo>
                  <a:lnTo>
                    <a:pt x="603" y="429"/>
                  </a:lnTo>
                  <a:lnTo>
                    <a:pt x="603" y="428"/>
                  </a:lnTo>
                  <a:lnTo>
                    <a:pt x="603" y="427"/>
                  </a:lnTo>
                  <a:lnTo>
                    <a:pt x="603" y="425"/>
                  </a:lnTo>
                  <a:lnTo>
                    <a:pt x="605" y="425"/>
                  </a:lnTo>
                  <a:lnTo>
                    <a:pt x="607" y="425"/>
                  </a:lnTo>
                  <a:lnTo>
                    <a:pt x="608" y="425"/>
                  </a:lnTo>
                  <a:lnTo>
                    <a:pt x="609" y="425"/>
                  </a:lnTo>
                  <a:lnTo>
                    <a:pt x="609" y="424"/>
                  </a:lnTo>
                  <a:lnTo>
                    <a:pt x="610" y="424"/>
                  </a:lnTo>
                  <a:lnTo>
                    <a:pt x="610" y="423"/>
                  </a:lnTo>
                  <a:lnTo>
                    <a:pt x="612" y="421"/>
                  </a:lnTo>
                  <a:lnTo>
                    <a:pt x="616" y="423"/>
                  </a:lnTo>
                  <a:lnTo>
                    <a:pt x="617" y="423"/>
                  </a:lnTo>
                  <a:lnTo>
                    <a:pt x="617" y="421"/>
                  </a:lnTo>
                  <a:lnTo>
                    <a:pt x="618" y="420"/>
                  </a:lnTo>
                  <a:lnTo>
                    <a:pt x="618" y="419"/>
                  </a:lnTo>
                  <a:lnTo>
                    <a:pt x="620" y="417"/>
                  </a:lnTo>
                  <a:lnTo>
                    <a:pt x="621" y="415"/>
                  </a:lnTo>
                  <a:lnTo>
                    <a:pt x="621" y="413"/>
                  </a:lnTo>
                  <a:lnTo>
                    <a:pt x="621" y="412"/>
                  </a:lnTo>
                  <a:lnTo>
                    <a:pt x="621" y="411"/>
                  </a:lnTo>
                  <a:lnTo>
                    <a:pt x="618" y="411"/>
                  </a:lnTo>
                  <a:lnTo>
                    <a:pt x="617" y="411"/>
                  </a:lnTo>
                  <a:lnTo>
                    <a:pt x="616" y="412"/>
                  </a:lnTo>
                  <a:lnTo>
                    <a:pt x="614" y="413"/>
                  </a:lnTo>
                  <a:lnTo>
                    <a:pt x="613" y="413"/>
                  </a:lnTo>
                  <a:lnTo>
                    <a:pt x="612" y="412"/>
                  </a:lnTo>
                  <a:lnTo>
                    <a:pt x="610" y="412"/>
                  </a:lnTo>
                  <a:lnTo>
                    <a:pt x="609" y="406"/>
                  </a:lnTo>
                  <a:lnTo>
                    <a:pt x="608" y="406"/>
                  </a:lnTo>
                  <a:lnTo>
                    <a:pt x="607" y="404"/>
                  </a:lnTo>
                  <a:lnTo>
                    <a:pt x="607" y="403"/>
                  </a:lnTo>
                  <a:lnTo>
                    <a:pt x="600" y="395"/>
                  </a:lnTo>
                  <a:lnTo>
                    <a:pt x="599" y="394"/>
                  </a:lnTo>
                  <a:lnTo>
                    <a:pt x="597" y="394"/>
                  </a:lnTo>
                  <a:lnTo>
                    <a:pt x="599" y="392"/>
                  </a:lnTo>
                  <a:lnTo>
                    <a:pt x="599" y="391"/>
                  </a:lnTo>
                  <a:lnTo>
                    <a:pt x="599" y="390"/>
                  </a:lnTo>
                  <a:lnTo>
                    <a:pt x="599" y="388"/>
                  </a:lnTo>
                  <a:lnTo>
                    <a:pt x="600" y="386"/>
                  </a:lnTo>
                  <a:lnTo>
                    <a:pt x="603" y="383"/>
                  </a:lnTo>
                  <a:lnTo>
                    <a:pt x="603" y="382"/>
                  </a:lnTo>
                  <a:lnTo>
                    <a:pt x="603" y="380"/>
                  </a:lnTo>
                  <a:lnTo>
                    <a:pt x="601" y="380"/>
                  </a:lnTo>
                  <a:lnTo>
                    <a:pt x="601" y="379"/>
                  </a:lnTo>
                  <a:lnTo>
                    <a:pt x="601" y="378"/>
                  </a:lnTo>
                  <a:lnTo>
                    <a:pt x="603" y="375"/>
                  </a:lnTo>
                  <a:lnTo>
                    <a:pt x="603" y="374"/>
                  </a:lnTo>
                  <a:lnTo>
                    <a:pt x="603" y="373"/>
                  </a:lnTo>
                  <a:lnTo>
                    <a:pt x="605" y="371"/>
                  </a:lnTo>
                  <a:lnTo>
                    <a:pt x="607" y="370"/>
                  </a:lnTo>
                  <a:lnTo>
                    <a:pt x="608" y="369"/>
                  </a:lnTo>
                  <a:lnTo>
                    <a:pt x="609" y="369"/>
                  </a:lnTo>
                  <a:lnTo>
                    <a:pt x="609" y="367"/>
                  </a:lnTo>
                  <a:lnTo>
                    <a:pt x="612" y="366"/>
                  </a:lnTo>
                  <a:lnTo>
                    <a:pt x="613" y="366"/>
                  </a:lnTo>
                  <a:lnTo>
                    <a:pt x="614" y="365"/>
                  </a:lnTo>
                  <a:lnTo>
                    <a:pt x="616" y="365"/>
                  </a:lnTo>
                  <a:lnTo>
                    <a:pt x="616" y="363"/>
                  </a:lnTo>
                  <a:lnTo>
                    <a:pt x="616" y="362"/>
                  </a:lnTo>
                  <a:lnTo>
                    <a:pt x="614" y="361"/>
                  </a:lnTo>
                  <a:lnTo>
                    <a:pt x="616" y="359"/>
                  </a:lnTo>
                  <a:lnTo>
                    <a:pt x="617" y="358"/>
                  </a:lnTo>
                  <a:lnTo>
                    <a:pt x="620" y="355"/>
                  </a:lnTo>
                  <a:lnTo>
                    <a:pt x="620" y="354"/>
                  </a:lnTo>
                  <a:lnTo>
                    <a:pt x="620" y="353"/>
                  </a:lnTo>
                  <a:lnTo>
                    <a:pt x="620" y="352"/>
                  </a:lnTo>
                  <a:lnTo>
                    <a:pt x="620" y="350"/>
                  </a:lnTo>
                  <a:lnTo>
                    <a:pt x="618" y="349"/>
                  </a:lnTo>
                  <a:lnTo>
                    <a:pt x="617" y="348"/>
                  </a:lnTo>
                  <a:lnTo>
                    <a:pt x="616" y="346"/>
                  </a:lnTo>
                  <a:lnTo>
                    <a:pt x="614" y="346"/>
                  </a:lnTo>
                  <a:lnTo>
                    <a:pt x="613" y="346"/>
                  </a:lnTo>
                  <a:lnTo>
                    <a:pt x="612" y="348"/>
                  </a:lnTo>
                  <a:lnTo>
                    <a:pt x="610" y="348"/>
                  </a:lnTo>
                  <a:lnTo>
                    <a:pt x="609" y="348"/>
                  </a:lnTo>
                  <a:lnTo>
                    <a:pt x="609" y="346"/>
                  </a:lnTo>
                  <a:lnTo>
                    <a:pt x="609" y="345"/>
                  </a:lnTo>
                  <a:lnTo>
                    <a:pt x="609" y="344"/>
                  </a:lnTo>
                  <a:lnTo>
                    <a:pt x="609" y="342"/>
                  </a:lnTo>
                  <a:lnTo>
                    <a:pt x="608" y="341"/>
                  </a:lnTo>
                  <a:lnTo>
                    <a:pt x="605" y="341"/>
                  </a:lnTo>
                  <a:lnTo>
                    <a:pt x="604" y="340"/>
                  </a:lnTo>
                  <a:lnTo>
                    <a:pt x="603" y="337"/>
                  </a:lnTo>
                  <a:lnTo>
                    <a:pt x="603" y="336"/>
                  </a:lnTo>
                  <a:lnTo>
                    <a:pt x="604" y="334"/>
                  </a:lnTo>
                  <a:lnTo>
                    <a:pt x="601" y="332"/>
                  </a:lnTo>
                  <a:lnTo>
                    <a:pt x="600" y="330"/>
                  </a:lnTo>
                  <a:lnTo>
                    <a:pt x="600" y="329"/>
                  </a:lnTo>
                  <a:lnTo>
                    <a:pt x="600" y="328"/>
                  </a:lnTo>
                  <a:lnTo>
                    <a:pt x="600" y="326"/>
                  </a:lnTo>
                  <a:lnTo>
                    <a:pt x="600" y="325"/>
                  </a:lnTo>
                  <a:lnTo>
                    <a:pt x="600" y="324"/>
                  </a:lnTo>
                  <a:lnTo>
                    <a:pt x="600" y="324"/>
                  </a:lnTo>
                  <a:lnTo>
                    <a:pt x="600" y="323"/>
                  </a:lnTo>
                  <a:lnTo>
                    <a:pt x="600" y="321"/>
                  </a:lnTo>
                  <a:lnTo>
                    <a:pt x="597" y="321"/>
                  </a:lnTo>
                  <a:lnTo>
                    <a:pt x="596" y="320"/>
                  </a:lnTo>
                  <a:lnTo>
                    <a:pt x="595" y="317"/>
                  </a:lnTo>
                  <a:lnTo>
                    <a:pt x="593" y="316"/>
                  </a:lnTo>
                  <a:lnTo>
                    <a:pt x="593" y="315"/>
                  </a:lnTo>
                  <a:lnTo>
                    <a:pt x="591" y="313"/>
                  </a:lnTo>
                  <a:lnTo>
                    <a:pt x="589" y="312"/>
                  </a:lnTo>
                  <a:lnTo>
                    <a:pt x="588" y="307"/>
                  </a:lnTo>
                  <a:lnTo>
                    <a:pt x="588" y="305"/>
                  </a:lnTo>
                  <a:lnTo>
                    <a:pt x="599" y="305"/>
                  </a:lnTo>
                  <a:lnTo>
                    <a:pt x="600" y="305"/>
                  </a:lnTo>
                  <a:lnTo>
                    <a:pt x="601" y="305"/>
                  </a:lnTo>
                  <a:lnTo>
                    <a:pt x="604" y="305"/>
                  </a:lnTo>
                  <a:lnTo>
                    <a:pt x="605" y="305"/>
                  </a:lnTo>
                  <a:lnTo>
                    <a:pt x="607" y="305"/>
                  </a:lnTo>
                  <a:lnTo>
                    <a:pt x="608" y="305"/>
                  </a:lnTo>
                  <a:lnTo>
                    <a:pt x="616" y="304"/>
                  </a:lnTo>
                  <a:lnTo>
                    <a:pt x="617" y="304"/>
                  </a:lnTo>
                  <a:lnTo>
                    <a:pt x="618" y="303"/>
                  </a:lnTo>
                  <a:lnTo>
                    <a:pt x="617" y="301"/>
                  </a:lnTo>
                  <a:lnTo>
                    <a:pt x="618" y="300"/>
                  </a:lnTo>
                  <a:lnTo>
                    <a:pt x="618" y="299"/>
                  </a:lnTo>
                  <a:lnTo>
                    <a:pt x="618" y="298"/>
                  </a:lnTo>
                  <a:lnTo>
                    <a:pt x="618" y="296"/>
                  </a:lnTo>
                  <a:lnTo>
                    <a:pt x="618" y="295"/>
                  </a:lnTo>
                  <a:lnTo>
                    <a:pt x="620" y="295"/>
                  </a:lnTo>
                  <a:lnTo>
                    <a:pt x="621" y="294"/>
                  </a:lnTo>
                  <a:lnTo>
                    <a:pt x="622" y="292"/>
                  </a:lnTo>
                  <a:lnTo>
                    <a:pt x="622" y="292"/>
                  </a:lnTo>
                  <a:lnTo>
                    <a:pt x="622" y="291"/>
                  </a:lnTo>
                  <a:lnTo>
                    <a:pt x="622" y="290"/>
                  </a:lnTo>
                  <a:lnTo>
                    <a:pt x="622" y="288"/>
                  </a:lnTo>
                  <a:lnTo>
                    <a:pt x="624" y="288"/>
                  </a:lnTo>
                  <a:lnTo>
                    <a:pt x="624" y="286"/>
                  </a:lnTo>
                  <a:lnTo>
                    <a:pt x="624" y="284"/>
                  </a:lnTo>
                  <a:lnTo>
                    <a:pt x="625" y="283"/>
                  </a:lnTo>
                  <a:lnTo>
                    <a:pt x="625" y="282"/>
                  </a:lnTo>
                  <a:lnTo>
                    <a:pt x="624" y="278"/>
                  </a:lnTo>
                  <a:lnTo>
                    <a:pt x="622" y="276"/>
                  </a:lnTo>
                  <a:lnTo>
                    <a:pt x="621" y="275"/>
                  </a:lnTo>
                  <a:lnTo>
                    <a:pt x="621" y="274"/>
                  </a:lnTo>
                  <a:lnTo>
                    <a:pt x="620" y="274"/>
                  </a:lnTo>
                  <a:lnTo>
                    <a:pt x="618" y="274"/>
                  </a:lnTo>
                  <a:lnTo>
                    <a:pt x="617" y="274"/>
                  </a:lnTo>
                  <a:lnTo>
                    <a:pt x="617" y="272"/>
                  </a:lnTo>
                  <a:lnTo>
                    <a:pt x="617" y="270"/>
                  </a:lnTo>
                  <a:lnTo>
                    <a:pt x="616" y="269"/>
                  </a:lnTo>
                  <a:lnTo>
                    <a:pt x="617" y="269"/>
                  </a:lnTo>
                  <a:lnTo>
                    <a:pt x="617" y="266"/>
                  </a:lnTo>
                  <a:lnTo>
                    <a:pt x="618" y="265"/>
                  </a:lnTo>
                  <a:lnTo>
                    <a:pt x="621" y="263"/>
                  </a:lnTo>
                  <a:lnTo>
                    <a:pt x="622" y="263"/>
                  </a:lnTo>
                  <a:lnTo>
                    <a:pt x="624" y="263"/>
                  </a:lnTo>
                  <a:lnTo>
                    <a:pt x="625" y="263"/>
                  </a:lnTo>
                  <a:lnTo>
                    <a:pt x="625" y="262"/>
                  </a:lnTo>
                  <a:lnTo>
                    <a:pt x="626" y="262"/>
                  </a:lnTo>
                  <a:lnTo>
                    <a:pt x="626" y="261"/>
                  </a:lnTo>
                  <a:lnTo>
                    <a:pt x="626" y="261"/>
                  </a:lnTo>
                  <a:lnTo>
                    <a:pt x="628" y="259"/>
                  </a:lnTo>
                  <a:lnTo>
                    <a:pt x="629" y="257"/>
                  </a:lnTo>
                  <a:lnTo>
                    <a:pt x="628" y="255"/>
                  </a:lnTo>
                  <a:lnTo>
                    <a:pt x="626" y="253"/>
                  </a:lnTo>
                  <a:lnTo>
                    <a:pt x="626" y="250"/>
                  </a:lnTo>
                  <a:lnTo>
                    <a:pt x="626" y="247"/>
                  </a:lnTo>
                  <a:lnTo>
                    <a:pt x="628" y="246"/>
                  </a:lnTo>
                  <a:lnTo>
                    <a:pt x="628" y="245"/>
                  </a:lnTo>
                  <a:lnTo>
                    <a:pt x="628" y="244"/>
                  </a:lnTo>
                  <a:lnTo>
                    <a:pt x="628" y="242"/>
                  </a:lnTo>
                  <a:lnTo>
                    <a:pt x="626" y="242"/>
                  </a:lnTo>
                  <a:lnTo>
                    <a:pt x="626" y="241"/>
                  </a:lnTo>
                  <a:lnTo>
                    <a:pt x="626" y="240"/>
                  </a:lnTo>
                  <a:lnTo>
                    <a:pt x="626" y="238"/>
                  </a:lnTo>
                  <a:lnTo>
                    <a:pt x="628" y="236"/>
                  </a:lnTo>
                  <a:lnTo>
                    <a:pt x="628" y="234"/>
                  </a:lnTo>
                  <a:lnTo>
                    <a:pt x="628" y="233"/>
                  </a:lnTo>
                  <a:lnTo>
                    <a:pt x="628" y="230"/>
                  </a:lnTo>
                  <a:lnTo>
                    <a:pt x="626" y="229"/>
                  </a:lnTo>
                  <a:lnTo>
                    <a:pt x="626" y="228"/>
                  </a:lnTo>
                  <a:lnTo>
                    <a:pt x="626" y="226"/>
                  </a:lnTo>
                  <a:lnTo>
                    <a:pt x="626" y="225"/>
                  </a:lnTo>
                  <a:lnTo>
                    <a:pt x="626" y="224"/>
                  </a:lnTo>
                  <a:lnTo>
                    <a:pt x="626" y="221"/>
                  </a:lnTo>
                  <a:lnTo>
                    <a:pt x="628" y="221"/>
                  </a:lnTo>
                  <a:lnTo>
                    <a:pt x="628" y="220"/>
                  </a:lnTo>
                  <a:lnTo>
                    <a:pt x="626" y="218"/>
                  </a:lnTo>
                  <a:lnTo>
                    <a:pt x="626" y="218"/>
                  </a:lnTo>
                  <a:lnTo>
                    <a:pt x="626" y="216"/>
                  </a:lnTo>
                  <a:lnTo>
                    <a:pt x="625" y="213"/>
                  </a:lnTo>
                  <a:lnTo>
                    <a:pt x="624" y="212"/>
                  </a:lnTo>
                  <a:lnTo>
                    <a:pt x="622" y="211"/>
                  </a:lnTo>
                  <a:lnTo>
                    <a:pt x="622" y="209"/>
                  </a:lnTo>
                  <a:lnTo>
                    <a:pt x="622" y="208"/>
                  </a:lnTo>
                  <a:lnTo>
                    <a:pt x="622" y="207"/>
                  </a:lnTo>
                  <a:lnTo>
                    <a:pt x="622" y="205"/>
                  </a:lnTo>
                  <a:lnTo>
                    <a:pt x="624" y="205"/>
                  </a:lnTo>
                  <a:lnTo>
                    <a:pt x="626" y="205"/>
                  </a:lnTo>
                  <a:lnTo>
                    <a:pt x="628" y="205"/>
                  </a:lnTo>
                  <a:lnTo>
                    <a:pt x="629" y="204"/>
                  </a:lnTo>
                  <a:lnTo>
                    <a:pt x="630" y="201"/>
                  </a:lnTo>
                  <a:lnTo>
                    <a:pt x="632" y="200"/>
                  </a:lnTo>
                  <a:lnTo>
                    <a:pt x="632" y="197"/>
                  </a:lnTo>
                  <a:lnTo>
                    <a:pt x="632" y="196"/>
                  </a:lnTo>
                  <a:lnTo>
                    <a:pt x="634" y="196"/>
                  </a:lnTo>
                  <a:lnTo>
                    <a:pt x="634" y="195"/>
                  </a:lnTo>
                  <a:lnTo>
                    <a:pt x="634" y="193"/>
                  </a:lnTo>
                  <a:lnTo>
                    <a:pt x="637" y="191"/>
                  </a:lnTo>
                  <a:lnTo>
                    <a:pt x="638" y="190"/>
                  </a:lnTo>
                  <a:lnTo>
                    <a:pt x="642" y="190"/>
                  </a:lnTo>
                  <a:lnTo>
                    <a:pt x="643" y="190"/>
                  </a:lnTo>
                  <a:lnTo>
                    <a:pt x="646" y="188"/>
                  </a:lnTo>
                  <a:lnTo>
                    <a:pt x="649" y="187"/>
                  </a:lnTo>
                  <a:lnTo>
                    <a:pt x="650" y="184"/>
                  </a:lnTo>
                  <a:lnTo>
                    <a:pt x="651" y="182"/>
                  </a:lnTo>
                  <a:lnTo>
                    <a:pt x="653" y="182"/>
                  </a:lnTo>
                  <a:lnTo>
                    <a:pt x="653" y="180"/>
                  </a:lnTo>
                  <a:lnTo>
                    <a:pt x="654" y="179"/>
                  </a:lnTo>
                  <a:lnTo>
                    <a:pt x="657" y="179"/>
                  </a:lnTo>
                  <a:lnTo>
                    <a:pt x="658" y="175"/>
                  </a:lnTo>
                  <a:lnTo>
                    <a:pt x="658" y="175"/>
                  </a:lnTo>
                  <a:lnTo>
                    <a:pt x="658" y="174"/>
                  </a:lnTo>
                  <a:lnTo>
                    <a:pt x="658" y="172"/>
                  </a:lnTo>
                  <a:lnTo>
                    <a:pt x="659" y="171"/>
                  </a:lnTo>
                  <a:lnTo>
                    <a:pt x="662" y="167"/>
                  </a:lnTo>
                  <a:lnTo>
                    <a:pt x="661" y="166"/>
                  </a:lnTo>
                  <a:lnTo>
                    <a:pt x="661" y="164"/>
                  </a:lnTo>
                  <a:lnTo>
                    <a:pt x="658" y="163"/>
                  </a:lnTo>
                  <a:lnTo>
                    <a:pt x="657" y="162"/>
                  </a:lnTo>
                  <a:lnTo>
                    <a:pt x="654" y="161"/>
                  </a:lnTo>
                  <a:lnTo>
                    <a:pt x="649" y="161"/>
                  </a:lnTo>
                  <a:lnTo>
                    <a:pt x="647" y="161"/>
                  </a:lnTo>
                  <a:lnTo>
                    <a:pt x="646" y="162"/>
                  </a:lnTo>
                  <a:lnTo>
                    <a:pt x="645" y="162"/>
                  </a:lnTo>
                  <a:lnTo>
                    <a:pt x="643" y="162"/>
                  </a:lnTo>
                  <a:lnTo>
                    <a:pt x="643" y="161"/>
                  </a:lnTo>
                  <a:lnTo>
                    <a:pt x="642" y="159"/>
                  </a:lnTo>
                  <a:lnTo>
                    <a:pt x="642" y="157"/>
                  </a:lnTo>
                  <a:lnTo>
                    <a:pt x="642" y="155"/>
                  </a:lnTo>
                  <a:lnTo>
                    <a:pt x="642" y="154"/>
                  </a:lnTo>
                  <a:lnTo>
                    <a:pt x="642" y="153"/>
                  </a:lnTo>
                  <a:lnTo>
                    <a:pt x="643" y="146"/>
                  </a:lnTo>
                  <a:lnTo>
                    <a:pt x="645" y="145"/>
                  </a:lnTo>
                  <a:lnTo>
                    <a:pt x="643" y="145"/>
                  </a:lnTo>
                  <a:lnTo>
                    <a:pt x="642" y="145"/>
                  </a:lnTo>
                  <a:lnTo>
                    <a:pt x="642" y="143"/>
                  </a:lnTo>
                  <a:lnTo>
                    <a:pt x="642" y="141"/>
                  </a:lnTo>
                  <a:lnTo>
                    <a:pt x="642" y="139"/>
                  </a:lnTo>
                  <a:lnTo>
                    <a:pt x="641" y="138"/>
                  </a:lnTo>
                  <a:lnTo>
                    <a:pt x="639" y="138"/>
                  </a:lnTo>
                  <a:lnTo>
                    <a:pt x="639" y="139"/>
                  </a:lnTo>
                  <a:lnTo>
                    <a:pt x="637" y="139"/>
                  </a:lnTo>
                  <a:lnTo>
                    <a:pt x="633" y="141"/>
                  </a:lnTo>
                  <a:lnTo>
                    <a:pt x="632" y="139"/>
                  </a:lnTo>
                  <a:lnTo>
                    <a:pt x="629" y="137"/>
                  </a:lnTo>
                  <a:lnTo>
                    <a:pt x="628" y="136"/>
                  </a:lnTo>
                  <a:lnTo>
                    <a:pt x="626" y="138"/>
                  </a:lnTo>
                  <a:lnTo>
                    <a:pt x="626" y="139"/>
                  </a:lnTo>
                  <a:lnTo>
                    <a:pt x="624" y="139"/>
                  </a:lnTo>
                  <a:lnTo>
                    <a:pt x="621" y="139"/>
                  </a:lnTo>
                  <a:lnTo>
                    <a:pt x="620" y="138"/>
                  </a:lnTo>
                  <a:lnTo>
                    <a:pt x="618" y="138"/>
                  </a:lnTo>
                  <a:lnTo>
                    <a:pt x="617" y="138"/>
                  </a:lnTo>
                  <a:lnTo>
                    <a:pt x="616" y="139"/>
                  </a:lnTo>
                  <a:lnTo>
                    <a:pt x="613" y="138"/>
                  </a:lnTo>
                  <a:lnTo>
                    <a:pt x="612" y="137"/>
                  </a:lnTo>
                  <a:lnTo>
                    <a:pt x="610" y="136"/>
                  </a:lnTo>
                  <a:lnTo>
                    <a:pt x="609" y="136"/>
                  </a:lnTo>
                  <a:lnTo>
                    <a:pt x="608" y="137"/>
                  </a:lnTo>
                  <a:lnTo>
                    <a:pt x="607" y="138"/>
                  </a:lnTo>
                  <a:lnTo>
                    <a:pt x="607" y="141"/>
                  </a:lnTo>
                  <a:lnTo>
                    <a:pt x="607" y="142"/>
                  </a:lnTo>
                  <a:lnTo>
                    <a:pt x="607" y="143"/>
                  </a:lnTo>
                  <a:lnTo>
                    <a:pt x="605" y="145"/>
                  </a:lnTo>
                  <a:lnTo>
                    <a:pt x="604" y="146"/>
                  </a:lnTo>
                  <a:lnTo>
                    <a:pt x="600" y="147"/>
                  </a:lnTo>
                  <a:lnTo>
                    <a:pt x="599" y="147"/>
                  </a:lnTo>
                  <a:lnTo>
                    <a:pt x="597" y="147"/>
                  </a:lnTo>
                  <a:lnTo>
                    <a:pt x="596" y="147"/>
                  </a:lnTo>
                  <a:lnTo>
                    <a:pt x="595" y="147"/>
                  </a:lnTo>
                  <a:lnTo>
                    <a:pt x="595" y="149"/>
                  </a:lnTo>
                  <a:lnTo>
                    <a:pt x="595" y="150"/>
                  </a:lnTo>
                  <a:lnTo>
                    <a:pt x="593" y="149"/>
                  </a:lnTo>
                  <a:lnTo>
                    <a:pt x="593" y="147"/>
                  </a:lnTo>
                  <a:lnTo>
                    <a:pt x="592" y="146"/>
                  </a:lnTo>
                  <a:lnTo>
                    <a:pt x="591" y="146"/>
                  </a:lnTo>
                  <a:lnTo>
                    <a:pt x="591" y="145"/>
                  </a:lnTo>
                  <a:lnTo>
                    <a:pt x="589" y="145"/>
                  </a:lnTo>
                  <a:lnTo>
                    <a:pt x="589" y="146"/>
                  </a:lnTo>
                  <a:lnTo>
                    <a:pt x="589" y="147"/>
                  </a:lnTo>
                  <a:lnTo>
                    <a:pt x="588" y="147"/>
                  </a:lnTo>
                  <a:lnTo>
                    <a:pt x="587" y="149"/>
                  </a:lnTo>
                  <a:lnTo>
                    <a:pt x="585" y="149"/>
                  </a:lnTo>
                  <a:lnTo>
                    <a:pt x="584" y="149"/>
                  </a:lnTo>
                  <a:lnTo>
                    <a:pt x="584" y="147"/>
                  </a:lnTo>
                  <a:lnTo>
                    <a:pt x="584" y="145"/>
                  </a:lnTo>
                  <a:lnTo>
                    <a:pt x="582" y="145"/>
                  </a:lnTo>
                  <a:lnTo>
                    <a:pt x="580" y="145"/>
                  </a:lnTo>
                  <a:lnTo>
                    <a:pt x="579" y="143"/>
                  </a:lnTo>
                  <a:lnTo>
                    <a:pt x="578" y="142"/>
                  </a:lnTo>
                  <a:lnTo>
                    <a:pt x="576" y="143"/>
                  </a:lnTo>
                  <a:lnTo>
                    <a:pt x="572" y="145"/>
                  </a:lnTo>
                  <a:lnTo>
                    <a:pt x="571" y="145"/>
                  </a:lnTo>
                  <a:lnTo>
                    <a:pt x="570" y="146"/>
                  </a:lnTo>
                  <a:lnTo>
                    <a:pt x="568" y="146"/>
                  </a:lnTo>
                  <a:lnTo>
                    <a:pt x="567" y="143"/>
                  </a:lnTo>
                  <a:lnTo>
                    <a:pt x="567" y="142"/>
                  </a:lnTo>
                  <a:lnTo>
                    <a:pt x="566" y="142"/>
                  </a:lnTo>
                  <a:lnTo>
                    <a:pt x="566" y="143"/>
                  </a:lnTo>
                  <a:lnTo>
                    <a:pt x="566" y="145"/>
                  </a:lnTo>
                  <a:lnTo>
                    <a:pt x="564" y="145"/>
                  </a:lnTo>
                  <a:lnTo>
                    <a:pt x="563" y="145"/>
                  </a:lnTo>
                  <a:lnTo>
                    <a:pt x="563" y="146"/>
                  </a:lnTo>
                  <a:lnTo>
                    <a:pt x="563" y="146"/>
                  </a:lnTo>
                  <a:lnTo>
                    <a:pt x="563" y="147"/>
                  </a:lnTo>
                  <a:lnTo>
                    <a:pt x="560" y="149"/>
                  </a:lnTo>
                  <a:lnTo>
                    <a:pt x="558" y="150"/>
                  </a:lnTo>
                  <a:lnTo>
                    <a:pt x="553" y="150"/>
                  </a:lnTo>
                  <a:lnTo>
                    <a:pt x="554" y="147"/>
                  </a:lnTo>
                  <a:lnTo>
                    <a:pt x="553" y="146"/>
                  </a:lnTo>
                  <a:lnTo>
                    <a:pt x="551" y="145"/>
                  </a:lnTo>
                  <a:lnTo>
                    <a:pt x="550" y="143"/>
                  </a:lnTo>
                  <a:lnTo>
                    <a:pt x="550" y="142"/>
                  </a:lnTo>
                  <a:lnTo>
                    <a:pt x="551" y="141"/>
                  </a:lnTo>
                  <a:lnTo>
                    <a:pt x="553" y="138"/>
                  </a:lnTo>
                  <a:lnTo>
                    <a:pt x="555" y="136"/>
                  </a:lnTo>
                  <a:lnTo>
                    <a:pt x="557" y="134"/>
                  </a:lnTo>
                  <a:lnTo>
                    <a:pt x="558" y="133"/>
                  </a:lnTo>
                  <a:lnTo>
                    <a:pt x="558" y="133"/>
                  </a:lnTo>
                  <a:lnTo>
                    <a:pt x="558" y="132"/>
                  </a:lnTo>
                  <a:lnTo>
                    <a:pt x="557" y="132"/>
                  </a:lnTo>
                  <a:lnTo>
                    <a:pt x="555" y="130"/>
                  </a:lnTo>
                  <a:lnTo>
                    <a:pt x="554" y="130"/>
                  </a:lnTo>
                  <a:lnTo>
                    <a:pt x="554" y="132"/>
                  </a:lnTo>
                  <a:lnTo>
                    <a:pt x="553" y="132"/>
                  </a:lnTo>
                  <a:lnTo>
                    <a:pt x="551" y="130"/>
                  </a:lnTo>
                  <a:lnTo>
                    <a:pt x="551" y="129"/>
                  </a:lnTo>
                  <a:lnTo>
                    <a:pt x="551" y="126"/>
                  </a:lnTo>
                  <a:lnTo>
                    <a:pt x="551" y="125"/>
                  </a:lnTo>
                  <a:lnTo>
                    <a:pt x="550" y="124"/>
                  </a:lnTo>
                  <a:lnTo>
                    <a:pt x="549" y="125"/>
                  </a:lnTo>
                  <a:lnTo>
                    <a:pt x="547" y="126"/>
                  </a:lnTo>
                  <a:lnTo>
                    <a:pt x="546" y="126"/>
                  </a:lnTo>
                  <a:lnTo>
                    <a:pt x="545" y="128"/>
                  </a:lnTo>
                  <a:lnTo>
                    <a:pt x="543" y="129"/>
                  </a:lnTo>
                  <a:lnTo>
                    <a:pt x="534" y="130"/>
                  </a:lnTo>
                  <a:lnTo>
                    <a:pt x="533" y="130"/>
                  </a:lnTo>
                  <a:lnTo>
                    <a:pt x="531" y="132"/>
                  </a:lnTo>
                  <a:lnTo>
                    <a:pt x="531" y="132"/>
                  </a:lnTo>
                  <a:lnTo>
                    <a:pt x="530" y="132"/>
                  </a:lnTo>
                  <a:lnTo>
                    <a:pt x="529" y="133"/>
                  </a:lnTo>
                  <a:lnTo>
                    <a:pt x="528" y="133"/>
                  </a:lnTo>
                  <a:lnTo>
                    <a:pt x="528" y="133"/>
                  </a:lnTo>
                  <a:lnTo>
                    <a:pt x="526" y="134"/>
                  </a:lnTo>
                  <a:lnTo>
                    <a:pt x="526" y="136"/>
                  </a:lnTo>
                  <a:lnTo>
                    <a:pt x="525" y="136"/>
                  </a:lnTo>
                  <a:lnTo>
                    <a:pt x="524" y="136"/>
                  </a:lnTo>
                  <a:lnTo>
                    <a:pt x="522" y="137"/>
                  </a:lnTo>
                  <a:lnTo>
                    <a:pt x="521" y="137"/>
                  </a:lnTo>
                  <a:lnTo>
                    <a:pt x="521" y="138"/>
                  </a:lnTo>
                  <a:lnTo>
                    <a:pt x="520" y="139"/>
                  </a:lnTo>
                  <a:lnTo>
                    <a:pt x="518" y="141"/>
                  </a:lnTo>
                  <a:lnTo>
                    <a:pt x="517" y="141"/>
                  </a:lnTo>
                  <a:lnTo>
                    <a:pt x="517" y="142"/>
                  </a:lnTo>
                  <a:lnTo>
                    <a:pt x="516" y="142"/>
                  </a:lnTo>
                  <a:lnTo>
                    <a:pt x="514" y="143"/>
                  </a:lnTo>
                  <a:lnTo>
                    <a:pt x="514" y="142"/>
                  </a:lnTo>
                  <a:lnTo>
                    <a:pt x="513" y="129"/>
                  </a:lnTo>
                  <a:lnTo>
                    <a:pt x="513" y="128"/>
                  </a:lnTo>
                  <a:lnTo>
                    <a:pt x="513" y="126"/>
                  </a:lnTo>
                  <a:lnTo>
                    <a:pt x="516" y="126"/>
                  </a:lnTo>
                  <a:lnTo>
                    <a:pt x="517" y="126"/>
                  </a:lnTo>
                  <a:lnTo>
                    <a:pt x="517" y="125"/>
                  </a:lnTo>
                  <a:lnTo>
                    <a:pt x="516" y="124"/>
                  </a:lnTo>
                  <a:lnTo>
                    <a:pt x="517" y="122"/>
                  </a:lnTo>
                  <a:lnTo>
                    <a:pt x="518" y="122"/>
                  </a:lnTo>
                  <a:lnTo>
                    <a:pt x="518" y="121"/>
                  </a:lnTo>
                  <a:lnTo>
                    <a:pt x="520" y="120"/>
                  </a:lnTo>
                  <a:lnTo>
                    <a:pt x="520" y="118"/>
                  </a:lnTo>
                  <a:lnTo>
                    <a:pt x="524" y="117"/>
                  </a:lnTo>
                  <a:lnTo>
                    <a:pt x="524" y="116"/>
                  </a:lnTo>
                  <a:lnTo>
                    <a:pt x="526" y="114"/>
                  </a:lnTo>
                  <a:lnTo>
                    <a:pt x="528" y="114"/>
                  </a:lnTo>
                  <a:lnTo>
                    <a:pt x="529" y="113"/>
                  </a:lnTo>
                  <a:lnTo>
                    <a:pt x="529" y="112"/>
                  </a:lnTo>
                  <a:lnTo>
                    <a:pt x="529" y="109"/>
                  </a:lnTo>
                  <a:lnTo>
                    <a:pt x="528" y="109"/>
                  </a:lnTo>
                  <a:lnTo>
                    <a:pt x="528" y="110"/>
                  </a:lnTo>
                  <a:lnTo>
                    <a:pt x="526" y="112"/>
                  </a:lnTo>
                  <a:lnTo>
                    <a:pt x="526" y="113"/>
                  </a:lnTo>
                  <a:lnTo>
                    <a:pt x="525" y="113"/>
                  </a:lnTo>
                  <a:lnTo>
                    <a:pt x="524" y="114"/>
                  </a:lnTo>
                  <a:lnTo>
                    <a:pt x="520" y="116"/>
                  </a:lnTo>
                  <a:lnTo>
                    <a:pt x="518" y="116"/>
                  </a:lnTo>
                  <a:lnTo>
                    <a:pt x="516" y="116"/>
                  </a:lnTo>
                  <a:lnTo>
                    <a:pt x="514" y="116"/>
                  </a:lnTo>
                  <a:lnTo>
                    <a:pt x="516" y="113"/>
                  </a:lnTo>
                  <a:lnTo>
                    <a:pt x="517" y="113"/>
                  </a:lnTo>
                  <a:lnTo>
                    <a:pt x="517" y="110"/>
                  </a:lnTo>
                  <a:lnTo>
                    <a:pt x="517" y="109"/>
                  </a:lnTo>
                  <a:lnTo>
                    <a:pt x="518" y="109"/>
                  </a:lnTo>
                  <a:lnTo>
                    <a:pt x="520" y="109"/>
                  </a:lnTo>
                  <a:lnTo>
                    <a:pt x="521" y="108"/>
                  </a:lnTo>
                  <a:lnTo>
                    <a:pt x="522" y="107"/>
                  </a:lnTo>
                  <a:lnTo>
                    <a:pt x="524" y="105"/>
                  </a:lnTo>
                  <a:lnTo>
                    <a:pt x="526" y="104"/>
                  </a:lnTo>
                  <a:lnTo>
                    <a:pt x="526" y="103"/>
                  </a:lnTo>
                  <a:lnTo>
                    <a:pt x="528" y="101"/>
                  </a:lnTo>
                  <a:lnTo>
                    <a:pt x="526" y="103"/>
                  </a:lnTo>
                  <a:lnTo>
                    <a:pt x="525" y="101"/>
                  </a:lnTo>
                  <a:lnTo>
                    <a:pt x="525" y="103"/>
                  </a:lnTo>
                  <a:lnTo>
                    <a:pt x="524" y="103"/>
                  </a:lnTo>
                  <a:lnTo>
                    <a:pt x="522" y="104"/>
                  </a:lnTo>
                  <a:lnTo>
                    <a:pt x="521" y="104"/>
                  </a:lnTo>
                  <a:lnTo>
                    <a:pt x="520" y="105"/>
                  </a:lnTo>
                  <a:lnTo>
                    <a:pt x="518" y="105"/>
                  </a:lnTo>
                  <a:lnTo>
                    <a:pt x="516" y="105"/>
                  </a:lnTo>
                  <a:lnTo>
                    <a:pt x="514" y="104"/>
                  </a:lnTo>
                  <a:lnTo>
                    <a:pt x="514" y="103"/>
                  </a:lnTo>
                  <a:lnTo>
                    <a:pt x="514" y="101"/>
                  </a:lnTo>
                  <a:lnTo>
                    <a:pt x="513" y="101"/>
                  </a:lnTo>
                  <a:lnTo>
                    <a:pt x="513" y="101"/>
                  </a:lnTo>
                  <a:lnTo>
                    <a:pt x="510" y="101"/>
                  </a:lnTo>
                  <a:lnTo>
                    <a:pt x="510" y="100"/>
                  </a:lnTo>
                  <a:lnTo>
                    <a:pt x="512" y="100"/>
                  </a:lnTo>
                  <a:lnTo>
                    <a:pt x="513" y="99"/>
                  </a:lnTo>
                  <a:lnTo>
                    <a:pt x="514" y="99"/>
                  </a:lnTo>
                  <a:lnTo>
                    <a:pt x="516" y="100"/>
                  </a:lnTo>
                  <a:lnTo>
                    <a:pt x="514" y="100"/>
                  </a:lnTo>
                  <a:lnTo>
                    <a:pt x="514" y="101"/>
                  </a:lnTo>
                  <a:lnTo>
                    <a:pt x="516" y="101"/>
                  </a:lnTo>
                  <a:lnTo>
                    <a:pt x="517" y="101"/>
                  </a:lnTo>
                  <a:lnTo>
                    <a:pt x="517" y="100"/>
                  </a:lnTo>
                  <a:lnTo>
                    <a:pt x="517" y="99"/>
                  </a:lnTo>
                  <a:lnTo>
                    <a:pt x="518" y="99"/>
                  </a:lnTo>
                  <a:lnTo>
                    <a:pt x="517" y="96"/>
                  </a:lnTo>
                  <a:lnTo>
                    <a:pt x="517" y="95"/>
                  </a:lnTo>
                  <a:lnTo>
                    <a:pt x="517" y="93"/>
                  </a:lnTo>
                  <a:lnTo>
                    <a:pt x="518" y="92"/>
                  </a:lnTo>
                  <a:lnTo>
                    <a:pt x="520" y="91"/>
                  </a:lnTo>
                  <a:lnTo>
                    <a:pt x="522" y="85"/>
                  </a:lnTo>
                  <a:lnTo>
                    <a:pt x="522" y="84"/>
                  </a:lnTo>
                  <a:lnTo>
                    <a:pt x="522" y="85"/>
                  </a:lnTo>
                  <a:lnTo>
                    <a:pt x="521" y="87"/>
                  </a:lnTo>
                  <a:lnTo>
                    <a:pt x="520" y="88"/>
                  </a:lnTo>
                  <a:lnTo>
                    <a:pt x="518" y="87"/>
                  </a:lnTo>
                  <a:lnTo>
                    <a:pt x="517" y="85"/>
                  </a:lnTo>
                  <a:lnTo>
                    <a:pt x="516" y="84"/>
                  </a:lnTo>
                  <a:lnTo>
                    <a:pt x="516" y="85"/>
                  </a:lnTo>
                  <a:lnTo>
                    <a:pt x="516" y="87"/>
                  </a:lnTo>
                  <a:lnTo>
                    <a:pt x="516" y="88"/>
                  </a:lnTo>
                  <a:lnTo>
                    <a:pt x="514" y="89"/>
                  </a:lnTo>
                  <a:lnTo>
                    <a:pt x="513" y="89"/>
                  </a:lnTo>
                  <a:lnTo>
                    <a:pt x="513" y="88"/>
                  </a:lnTo>
                  <a:lnTo>
                    <a:pt x="510" y="91"/>
                  </a:lnTo>
                  <a:lnTo>
                    <a:pt x="512" y="91"/>
                  </a:lnTo>
                  <a:lnTo>
                    <a:pt x="510" y="92"/>
                  </a:lnTo>
                  <a:lnTo>
                    <a:pt x="509" y="92"/>
                  </a:lnTo>
                  <a:lnTo>
                    <a:pt x="509" y="93"/>
                  </a:lnTo>
                  <a:lnTo>
                    <a:pt x="508" y="95"/>
                  </a:lnTo>
                  <a:lnTo>
                    <a:pt x="506" y="96"/>
                  </a:lnTo>
                  <a:lnTo>
                    <a:pt x="505" y="95"/>
                  </a:lnTo>
                  <a:lnTo>
                    <a:pt x="505" y="93"/>
                  </a:lnTo>
                  <a:lnTo>
                    <a:pt x="505" y="92"/>
                  </a:lnTo>
                  <a:lnTo>
                    <a:pt x="504" y="92"/>
                  </a:lnTo>
                  <a:lnTo>
                    <a:pt x="503" y="91"/>
                  </a:lnTo>
                  <a:lnTo>
                    <a:pt x="504" y="89"/>
                  </a:lnTo>
                  <a:lnTo>
                    <a:pt x="504" y="87"/>
                  </a:lnTo>
                  <a:lnTo>
                    <a:pt x="505" y="85"/>
                  </a:lnTo>
                  <a:lnTo>
                    <a:pt x="505" y="84"/>
                  </a:lnTo>
                  <a:lnTo>
                    <a:pt x="505" y="83"/>
                  </a:lnTo>
                  <a:lnTo>
                    <a:pt x="506" y="82"/>
                  </a:lnTo>
                  <a:lnTo>
                    <a:pt x="506" y="80"/>
                  </a:lnTo>
                  <a:lnTo>
                    <a:pt x="508" y="80"/>
                  </a:lnTo>
                  <a:lnTo>
                    <a:pt x="509" y="79"/>
                  </a:lnTo>
                  <a:lnTo>
                    <a:pt x="510" y="76"/>
                  </a:lnTo>
                  <a:lnTo>
                    <a:pt x="512" y="76"/>
                  </a:lnTo>
                  <a:lnTo>
                    <a:pt x="513" y="76"/>
                  </a:lnTo>
                  <a:lnTo>
                    <a:pt x="513" y="75"/>
                  </a:lnTo>
                  <a:lnTo>
                    <a:pt x="513" y="74"/>
                  </a:lnTo>
                  <a:lnTo>
                    <a:pt x="513" y="72"/>
                  </a:lnTo>
                  <a:lnTo>
                    <a:pt x="512" y="72"/>
                  </a:lnTo>
                  <a:lnTo>
                    <a:pt x="512" y="74"/>
                  </a:lnTo>
                  <a:lnTo>
                    <a:pt x="512" y="75"/>
                  </a:lnTo>
                  <a:lnTo>
                    <a:pt x="510" y="75"/>
                  </a:lnTo>
                  <a:lnTo>
                    <a:pt x="508" y="76"/>
                  </a:lnTo>
                  <a:lnTo>
                    <a:pt x="505" y="75"/>
                  </a:lnTo>
                  <a:lnTo>
                    <a:pt x="504" y="75"/>
                  </a:lnTo>
                  <a:lnTo>
                    <a:pt x="504" y="76"/>
                  </a:lnTo>
                  <a:lnTo>
                    <a:pt x="503" y="78"/>
                  </a:lnTo>
                  <a:lnTo>
                    <a:pt x="503" y="79"/>
                  </a:lnTo>
                  <a:lnTo>
                    <a:pt x="501" y="79"/>
                  </a:lnTo>
                  <a:lnTo>
                    <a:pt x="500" y="78"/>
                  </a:lnTo>
                  <a:lnTo>
                    <a:pt x="500" y="76"/>
                  </a:lnTo>
                  <a:lnTo>
                    <a:pt x="500" y="75"/>
                  </a:lnTo>
                  <a:lnTo>
                    <a:pt x="500" y="74"/>
                  </a:lnTo>
                  <a:lnTo>
                    <a:pt x="500" y="74"/>
                  </a:lnTo>
                  <a:lnTo>
                    <a:pt x="501" y="74"/>
                  </a:lnTo>
                  <a:lnTo>
                    <a:pt x="501" y="72"/>
                  </a:lnTo>
                  <a:lnTo>
                    <a:pt x="501" y="71"/>
                  </a:lnTo>
                  <a:lnTo>
                    <a:pt x="500" y="71"/>
                  </a:lnTo>
                  <a:lnTo>
                    <a:pt x="500" y="71"/>
                  </a:lnTo>
                  <a:lnTo>
                    <a:pt x="500" y="70"/>
                  </a:lnTo>
                  <a:lnTo>
                    <a:pt x="500" y="70"/>
                  </a:lnTo>
                  <a:lnTo>
                    <a:pt x="500" y="68"/>
                  </a:lnTo>
                  <a:lnTo>
                    <a:pt x="500" y="67"/>
                  </a:lnTo>
                  <a:lnTo>
                    <a:pt x="500" y="67"/>
                  </a:lnTo>
                  <a:lnTo>
                    <a:pt x="499" y="67"/>
                  </a:lnTo>
                  <a:lnTo>
                    <a:pt x="499" y="66"/>
                  </a:lnTo>
                  <a:lnTo>
                    <a:pt x="497" y="64"/>
                  </a:lnTo>
                  <a:lnTo>
                    <a:pt x="497" y="66"/>
                  </a:lnTo>
                  <a:lnTo>
                    <a:pt x="496" y="67"/>
                  </a:lnTo>
                  <a:lnTo>
                    <a:pt x="496" y="66"/>
                  </a:lnTo>
                  <a:lnTo>
                    <a:pt x="495" y="66"/>
                  </a:lnTo>
                  <a:lnTo>
                    <a:pt x="493" y="67"/>
                  </a:lnTo>
                  <a:lnTo>
                    <a:pt x="493" y="68"/>
                  </a:lnTo>
                  <a:lnTo>
                    <a:pt x="493" y="70"/>
                  </a:lnTo>
                  <a:lnTo>
                    <a:pt x="492" y="68"/>
                  </a:lnTo>
                  <a:lnTo>
                    <a:pt x="492" y="67"/>
                  </a:lnTo>
                  <a:lnTo>
                    <a:pt x="492" y="66"/>
                  </a:lnTo>
                  <a:lnTo>
                    <a:pt x="493" y="62"/>
                  </a:lnTo>
                  <a:lnTo>
                    <a:pt x="493" y="60"/>
                  </a:lnTo>
                  <a:lnTo>
                    <a:pt x="493" y="59"/>
                  </a:lnTo>
                  <a:lnTo>
                    <a:pt x="492" y="58"/>
                  </a:lnTo>
                  <a:lnTo>
                    <a:pt x="492" y="56"/>
                  </a:lnTo>
                  <a:lnTo>
                    <a:pt x="493" y="55"/>
                  </a:lnTo>
                  <a:lnTo>
                    <a:pt x="495" y="54"/>
                  </a:lnTo>
                  <a:lnTo>
                    <a:pt x="495" y="53"/>
                  </a:lnTo>
                  <a:lnTo>
                    <a:pt x="496" y="53"/>
                  </a:lnTo>
                  <a:lnTo>
                    <a:pt x="496" y="51"/>
                  </a:lnTo>
                  <a:lnTo>
                    <a:pt x="497" y="53"/>
                  </a:lnTo>
                  <a:lnTo>
                    <a:pt x="499" y="53"/>
                  </a:lnTo>
                  <a:lnTo>
                    <a:pt x="499" y="51"/>
                  </a:lnTo>
                  <a:lnTo>
                    <a:pt x="500" y="51"/>
                  </a:lnTo>
                  <a:lnTo>
                    <a:pt x="500" y="50"/>
                  </a:lnTo>
                  <a:lnTo>
                    <a:pt x="500" y="50"/>
                  </a:lnTo>
                  <a:lnTo>
                    <a:pt x="501" y="50"/>
                  </a:lnTo>
                  <a:lnTo>
                    <a:pt x="501" y="49"/>
                  </a:lnTo>
                  <a:lnTo>
                    <a:pt x="500" y="50"/>
                  </a:lnTo>
                  <a:lnTo>
                    <a:pt x="500" y="50"/>
                  </a:lnTo>
                  <a:lnTo>
                    <a:pt x="499" y="50"/>
                  </a:lnTo>
                  <a:lnTo>
                    <a:pt x="499" y="49"/>
                  </a:lnTo>
                  <a:lnTo>
                    <a:pt x="497" y="50"/>
                  </a:lnTo>
                  <a:lnTo>
                    <a:pt x="496" y="50"/>
                  </a:lnTo>
                  <a:lnTo>
                    <a:pt x="496" y="49"/>
                  </a:lnTo>
                  <a:lnTo>
                    <a:pt x="499" y="46"/>
                  </a:lnTo>
                  <a:lnTo>
                    <a:pt x="500" y="45"/>
                  </a:lnTo>
                  <a:lnTo>
                    <a:pt x="501" y="46"/>
                  </a:lnTo>
                  <a:lnTo>
                    <a:pt x="503" y="46"/>
                  </a:lnTo>
                  <a:lnTo>
                    <a:pt x="504" y="46"/>
                  </a:lnTo>
                  <a:lnTo>
                    <a:pt x="504" y="45"/>
                  </a:lnTo>
                  <a:lnTo>
                    <a:pt x="505" y="45"/>
                  </a:lnTo>
                  <a:lnTo>
                    <a:pt x="505" y="43"/>
                  </a:lnTo>
                  <a:lnTo>
                    <a:pt x="506" y="43"/>
                  </a:lnTo>
                  <a:lnTo>
                    <a:pt x="506" y="42"/>
                  </a:lnTo>
                  <a:lnTo>
                    <a:pt x="508" y="42"/>
                  </a:lnTo>
                  <a:lnTo>
                    <a:pt x="509" y="42"/>
                  </a:lnTo>
                  <a:lnTo>
                    <a:pt x="510" y="42"/>
                  </a:lnTo>
                  <a:lnTo>
                    <a:pt x="512" y="41"/>
                  </a:lnTo>
                  <a:lnTo>
                    <a:pt x="510" y="41"/>
                  </a:lnTo>
                  <a:lnTo>
                    <a:pt x="509" y="39"/>
                  </a:lnTo>
                  <a:lnTo>
                    <a:pt x="508" y="38"/>
                  </a:lnTo>
                  <a:lnTo>
                    <a:pt x="509" y="38"/>
                  </a:lnTo>
                  <a:lnTo>
                    <a:pt x="510" y="38"/>
                  </a:lnTo>
                  <a:lnTo>
                    <a:pt x="513" y="37"/>
                  </a:lnTo>
                  <a:lnTo>
                    <a:pt x="516" y="35"/>
                  </a:lnTo>
                  <a:lnTo>
                    <a:pt x="517" y="35"/>
                  </a:lnTo>
                  <a:lnTo>
                    <a:pt x="520" y="37"/>
                  </a:lnTo>
                  <a:lnTo>
                    <a:pt x="521" y="38"/>
                  </a:lnTo>
                  <a:lnTo>
                    <a:pt x="524" y="38"/>
                  </a:lnTo>
                  <a:lnTo>
                    <a:pt x="525" y="38"/>
                  </a:lnTo>
                  <a:lnTo>
                    <a:pt x="526" y="38"/>
                  </a:lnTo>
                  <a:lnTo>
                    <a:pt x="529" y="37"/>
                  </a:lnTo>
                  <a:lnTo>
                    <a:pt x="530" y="37"/>
                  </a:lnTo>
                  <a:lnTo>
                    <a:pt x="531" y="37"/>
                  </a:lnTo>
                  <a:lnTo>
                    <a:pt x="534" y="35"/>
                  </a:lnTo>
                  <a:lnTo>
                    <a:pt x="535" y="34"/>
                  </a:lnTo>
                  <a:lnTo>
                    <a:pt x="535" y="33"/>
                  </a:lnTo>
                  <a:lnTo>
                    <a:pt x="537" y="33"/>
                  </a:lnTo>
                  <a:lnTo>
                    <a:pt x="538" y="33"/>
                  </a:lnTo>
                  <a:lnTo>
                    <a:pt x="541" y="31"/>
                  </a:lnTo>
                  <a:lnTo>
                    <a:pt x="541" y="33"/>
                  </a:lnTo>
                  <a:lnTo>
                    <a:pt x="542" y="33"/>
                  </a:lnTo>
                  <a:lnTo>
                    <a:pt x="543" y="34"/>
                  </a:lnTo>
                  <a:lnTo>
                    <a:pt x="543" y="33"/>
                  </a:lnTo>
                  <a:lnTo>
                    <a:pt x="543" y="30"/>
                  </a:lnTo>
                  <a:lnTo>
                    <a:pt x="545" y="30"/>
                  </a:lnTo>
                  <a:lnTo>
                    <a:pt x="546" y="30"/>
                  </a:lnTo>
                  <a:lnTo>
                    <a:pt x="547" y="31"/>
                  </a:lnTo>
                  <a:lnTo>
                    <a:pt x="549" y="31"/>
                  </a:lnTo>
                  <a:lnTo>
                    <a:pt x="549" y="33"/>
                  </a:lnTo>
                  <a:lnTo>
                    <a:pt x="549" y="34"/>
                  </a:lnTo>
                  <a:lnTo>
                    <a:pt x="550" y="35"/>
                  </a:lnTo>
                  <a:lnTo>
                    <a:pt x="551" y="35"/>
                  </a:lnTo>
                  <a:lnTo>
                    <a:pt x="551" y="37"/>
                  </a:lnTo>
                  <a:lnTo>
                    <a:pt x="551" y="35"/>
                  </a:lnTo>
                  <a:lnTo>
                    <a:pt x="551" y="34"/>
                  </a:lnTo>
                  <a:lnTo>
                    <a:pt x="551" y="33"/>
                  </a:lnTo>
                  <a:lnTo>
                    <a:pt x="551" y="31"/>
                  </a:lnTo>
                  <a:lnTo>
                    <a:pt x="551" y="30"/>
                  </a:lnTo>
                  <a:lnTo>
                    <a:pt x="553" y="30"/>
                  </a:lnTo>
                  <a:lnTo>
                    <a:pt x="554" y="29"/>
                  </a:lnTo>
                  <a:lnTo>
                    <a:pt x="553" y="29"/>
                  </a:lnTo>
                  <a:lnTo>
                    <a:pt x="551" y="29"/>
                  </a:lnTo>
                  <a:lnTo>
                    <a:pt x="549" y="29"/>
                  </a:lnTo>
                  <a:lnTo>
                    <a:pt x="549" y="28"/>
                  </a:lnTo>
                  <a:lnTo>
                    <a:pt x="547" y="26"/>
                  </a:lnTo>
                  <a:lnTo>
                    <a:pt x="546" y="26"/>
                  </a:lnTo>
                  <a:lnTo>
                    <a:pt x="547" y="25"/>
                  </a:lnTo>
                  <a:lnTo>
                    <a:pt x="553" y="25"/>
                  </a:lnTo>
                  <a:lnTo>
                    <a:pt x="554" y="24"/>
                  </a:lnTo>
                  <a:lnTo>
                    <a:pt x="554" y="22"/>
                  </a:lnTo>
                  <a:lnTo>
                    <a:pt x="553" y="24"/>
                  </a:lnTo>
                  <a:lnTo>
                    <a:pt x="549" y="24"/>
                  </a:lnTo>
                  <a:lnTo>
                    <a:pt x="550" y="24"/>
                  </a:lnTo>
                  <a:lnTo>
                    <a:pt x="549" y="24"/>
                  </a:lnTo>
                  <a:lnTo>
                    <a:pt x="549" y="22"/>
                  </a:lnTo>
                  <a:lnTo>
                    <a:pt x="547" y="24"/>
                  </a:lnTo>
                  <a:lnTo>
                    <a:pt x="547" y="25"/>
                  </a:lnTo>
                  <a:lnTo>
                    <a:pt x="545" y="25"/>
                  </a:lnTo>
                  <a:lnTo>
                    <a:pt x="545" y="24"/>
                  </a:lnTo>
                  <a:lnTo>
                    <a:pt x="545" y="22"/>
                  </a:lnTo>
                  <a:lnTo>
                    <a:pt x="545" y="21"/>
                  </a:lnTo>
                  <a:lnTo>
                    <a:pt x="546" y="21"/>
                  </a:lnTo>
                  <a:lnTo>
                    <a:pt x="546" y="20"/>
                  </a:lnTo>
                  <a:lnTo>
                    <a:pt x="546" y="18"/>
                  </a:lnTo>
                  <a:lnTo>
                    <a:pt x="546" y="17"/>
                  </a:lnTo>
                  <a:lnTo>
                    <a:pt x="547" y="17"/>
                  </a:lnTo>
                  <a:lnTo>
                    <a:pt x="549" y="17"/>
                  </a:lnTo>
                  <a:lnTo>
                    <a:pt x="550" y="16"/>
                  </a:lnTo>
                  <a:lnTo>
                    <a:pt x="558" y="10"/>
                  </a:lnTo>
                  <a:lnTo>
                    <a:pt x="559" y="10"/>
                  </a:lnTo>
                  <a:lnTo>
                    <a:pt x="559" y="12"/>
                  </a:lnTo>
                  <a:lnTo>
                    <a:pt x="560" y="10"/>
                  </a:lnTo>
                  <a:lnTo>
                    <a:pt x="559" y="10"/>
                  </a:lnTo>
                  <a:lnTo>
                    <a:pt x="560" y="10"/>
                  </a:lnTo>
                  <a:lnTo>
                    <a:pt x="559" y="9"/>
                  </a:lnTo>
                  <a:lnTo>
                    <a:pt x="559" y="8"/>
                  </a:lnTo>
                  <a:lnTo>
                    <a:pt x="559" y="6"/>
                  </a:lnTo>
                  <a:lnTo>
                    <a:pt x="560" y="6"/>
                  </a:lnTo>
                  <a:lnTo>
                    <a:pt x="563" y="6"/>
                  </a:lnTo>
                  <a:lnTo>
                    <a:pt x="563" y="6"/>
                  </a:lnTo>
                  <a:lnTo>
                    <a:pt x="564" y="5"/>
                  </a:lnTo>
                  <a:lnTo>
                    <a:pt x="566" y="4"/>
                  </a:lnTo>
                  <a:lnTo>
                    <a:pt x="567" y="2"/>
                  </a:lnTo>
                  <a:lnTo>
                    <a:pt x="568" y="2"/>
                  </a:lnTo>
                  <a:lnTo>
                    <a:pt x="570" y="4"/>
                  </a:lnTo>
                  <a:lnTo>
                    <a:pt x="570" y="5"/>
                  </a:lnTo>
                  <a:lnTo>
                    <a:pt x="571" y="6"/>
                  </a:lnTo>
                  <a:lnTo>
                    <a:pt x="570" y="6"/>
                  </a:lnTo>
                  <a:lnTo>
                    <a:pt x="570" y="6"/>
                  </a:lnTo>
                  <a:lnTo>
                    <a:pt x="568" y="6"/>
                  </a:lnTo>
                  <a:lnTo>
                    <a:pt x="570" y="8"/>
                  </a:lnTo>
                  <a:lnTo>
                    <a:pt x="568" y="8"/>
                  </a:lnTo>
                  <a:lnTo>
                    <a:pt x="567" y="8"/>
                  </a:lnTo>
                  <a:lnTo>
                    <a:pt x="567" y="9"/>
                  </a:lnTo>
                  <a:lnTo>
                    <a:pt x="570" y="9"/>
                  </a:lnTo>
                  <a:lnTo>
                    <a:pt x="571" y="8"/>
                  </a:lnTo>
                  <a:lnTo>
                    <a:pt x="570" y="6"/>
                  </a:lnTo>
                  <a:lnTo>
                    <a:pt x="571" y="6"/>
                  </a:lnTo>
                  <a:lnTo>
                    <a:pt x="572" y="6"/>
                  </a:lnTo>
                  <a:lnTo>
                    <a:pt x="572" y="6"/>
                  </a:lnTo>
                  <a:lnTo>
                    <a:pt x="572" y="5"/>
                  </a:lnTo>
                  <a:lnTo>
                    <a:pt x="574" y="5"/>
                  </a:lnTo>
                  <a:lnTo>
                    <a:pt x="575" y="4"/>
                  </a:lnTo>
                  <a:lnTo>
                    <a:pt x="578" y="4"/>
                  </a:lnTo>
                  <a:lnTo>
                    <a:pt x="579" y="2"/>
                  </a:lnTo>
                  <a:lnTo>
                    <a:pt x="580" y="1"/>
                  </a:lnTo>
                  <a:lnTo>
                    <a:pt x="580" y="0"/>
                  </a:lnTo>
                  <a:lnTo>
                    <a:pt x="582" y="1"/>
                  </a:lnTo>
                  <a:lnTo>
                    <a:pt x="582" y="2"/>
                  </a:lnTo>
                  <a:lnTo>
                    <a:pt x="580" y="4"/>
                  </a:lnTo>
                  <a:lnTo>
                    <a:pt x="580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9" name="Freeform 133">
              <a:extLst>
                <a:ext uri="{FF2B5EF4-FFF2-40B4-BE49-F238E27FC236}">
                  <a16:creationId xmlns:a16="http://schemas.microsoft.com/office/drawing/2014/main" id="{CE91EA9E-AC1C-D558-E80B-8473BA0A8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360" y="2515043"/>
              <a:ext cx="833466" cy="668754"/>
            </a:xfrm>
            <a:custGeom>
              <a:avLst/>
              <a:gdLst>
                <a:gd name="T0" fmla="*/ 438 w 673"/>
                <a:gd name="T1" fmla="*/ 16 h 540"/>
                <a:gd name="T2" fmla="*/ 453 w 673"/>
                <a:gd name="T3" fmla="*/ 37 h 540"/>
                <a:gd name="T4" fmla="*/ 490 w 673"/>
                <a:gd name="T5" fmla="*/ 53 h 540"/>
                <a:gd name="T6" fmla="*/ 517 w 673"/>
                <a:gd name="T7" fmla="*/ 49 h 540"/>
                <a:gd name="T8" fmla="*/ 536 w 673"/>
                <a:gd name="T9" fmla="*/ 47 h 540"/>
                <a:gd name="T10" fmla="*/ 557 w 673"/>
                <a:gd name="T11" fmla="*/ 42 h 540"/>
                <a:gd name="T12" fmla="*/ 566 w 673"/>
                <a:gd name="T13" fmla="*/ 38 h 540"/>
                <a:gd name="T14" fmla="*/ 571 w 673"/>
                <a:gd name="T15" fmla="*/ 53 h 540"/>
                <a:gd name="T16" fmla="*/ 579 w 673"/>
                <a:gd name="T17" fmla="*/ 55 h 540"/>
                <a:gd name="T18" fmla="*/ 603 w 673"/>
                <a:gd name="T19" fmla="*/ 55 h 540"/>
                <a:gd name="T20" fmla="*/ 619 w 673"/>
                <a:gd name="T21" fmla="*/ 68 h 540"/>
                <a:gd name="T22" fmla="*/ 627 w 673"/>
                <a:gd name="T23" fmla="*/ 89 h 540"/>
                <a:gd name="T24" fmla="*/ 635 w 673"/>
                <a:gd name="T25" fmla="*/ 137 h 540"/>
                <a:gd name="T26" fmla="*/ 637 w 673"/>
                <a:gd name="T27" fmla="*/ 153 h 540"/>
                <a:gd name="T28" fmla="*/ 640 w 673"/>
                <a:gd name="T29" fmla="*/ 184 h 540"/>
                <a:gd name="T30" fmla="*/ 647 w 673"/>
                <a:gd name="T31" fmla="*/ 199 h 540"/>
                <a:gd name="T32" fmla="*/ 664 w 673"/>
                <a:gd name="T33" fmla="*/ 236 h 540"/>
                <a:gd name="T34" fmla="*/ 658 w 673"/>
                <a:gd name="T35" fmla="*/ 253 h 540"/>
                <a:gd name="T36" fmla="*/ 650 w 673"/>
                <a:gd name="T37" fmla="*/ 257 h 540"/>
                <a:gd name="T38" fmla="*/ 602 w 673"/>
                <a:gd name="T39" fmla="*/ 254 h 540"/>
                <a:gd name="T40" fmla="*/ 533 w 673"/>
                <a:gd name="T41" fmla="*/ 284 h 540"/>
                <a:gd name="T42" fmla="*/ 516 w 673"/>
                <a:gd name="T43" fmla="*/ 317 h 540"/>
                <a:gd name="T44" fmla="*/ 529 w 673"/>
                <a:gd name="T45" fmla="*/ 323 h 540"/>
                <a:gd name="T46" fmla="*/ 500 w 673"/>
                <a:gd name="T47" fmla="*/ 354 h 540"/>
                <a:gd name="T48" fmla="*/ 435 w 673"/>
                <a:gd name="T49" fmla="*/ 407 h 540"/>
                <a:gd name="T50" fmla="*/ 366 w 673"/>
                <a:gd name="T51" fmla="*/ 421 h 540"/>
                <a:gd name="T52" fmla="*/ 313 w 673"/>
                <a:gd name="T53" fmla="*/ 431 h 540"/>
                <a:gd name="T54" fmla="*/ 277 w 673"/>
                <a:gd name="T55" fmla="*/ 453 h 540"/>
                <a:gd name="T56" fmla="*/ 249 w 673"/>
                <a:gd name="T57" fmla="*/ 475 h 540"/>
                <a:gd name="T58" fmla="*/ 249 w 673"/>
                <a:gd name="T59" fmla="*/ 513 h 540"/>
                <a:gd name="T60" fmla="*/ 233 w 673"/>
                <a:gd name="T61" fmla="*/ 540 h 540"/>
                <a:gd name="T62" fmla="*/ 191 w 673"/>
                <a:gd name="T63" fmla="*/ 540 h 540"/>
                <a:gd name="T64" fmla="*/ 148 w 673"/>
                <a:gd name="T65" fmla="*/ 540 h 540"/>
                <a:gd name="T66" fmla="*/ 104 w 673"/>
                <a:gd name="T67" fmla="*/ 540 h 540"/>
                <a:gd name="T68" fmla="*/ 70 w 673"/>
                <a:gd name="T69" fmla="*/ 540 h 540"/>
                <a:gd name="T70" fmla="*/ 28 w 673"/>
                <a:gd name="T71" fmla="*/ 540 h 540"/>
                <a:gd name="T72" fmla="*/ 4 w 673"/>
                <a:gd name="T73" fmla="*/ 536 h 540"/>
                <a:gd name="T74" fmla="*/ 46 w 673"/>
                <a:gd name="T75" fmla="*/ 515 h 540"/>
                <a:gd name="T76" fmla="*/ 99 w 673"/>
                <a:gd name="T77" fmla="*/ 490 h 540"/>
                <a:gd name="T78" fmla="*/ 117 w 673"/>
                <a:gd name="T79" fmla="*/ 471 h 540"/>
                <a:gd name="T80" fmla="*/ 162 w 673"/>
                <a:gd name="T81" fmla="*/ 436 h 540"/>
                <a:gd name="T82" fmla="*/ 171 w 673"/>
                <a:gd name="T83" fmla="*/ 420 h 540"/>
                <a:gd name="T84" fmla="*/ 195 w 673"/>
                <a:gd name="T85" fmla="*/ 382 h 540"/>
                <a:gd name="T86" fmla="*/ 191 w 673"/>
                <a:gd name="T87" fmla="*/ 357 h 540"/>
                <a:gd name="T88" fmla="*/ 187 w 673"/>
                <a:gd name="T89" fmla="*/ 338 h 540"/>
                <a:gd name="T90" fmla="*/ 186 w 673"/>
                <a:gd name="T91" fmla="*/ 301 h 540"/>
                <a:gd name="T92" fmla="*/ 194 w 673"/>
                <a:gd name="T93" fmla="*/ 282 h 540"/>
                <a:gd name="T94" fmla="*/ 213 w 673"/>
                <a:gd name="T95" fmla="*/ 255 h 540"/>
                <a:gd name="T96" fmla="*/ 217 w 673"/>
                <a:gd name="T97" fmla="*/ 232 h 540"/>
                <a:gd name="T98" fmla="*/ 245 w 673"/>
                <a:gd name="T99" fmla="*/ 196 h 540"/>
                <a:gd name="T100" fmla="*/ 269 w 673"/>
                <a:gd name="T101" fmla="*/ 172 h 540"/>
                <a:gd name="T102" fmla="*/ 302 w 673"/>
                <a:gd name="T103" fmla="*/ 159 h 540"/>
                <a:gd name="T104" fmla="*/ 315 w 673"/>
                <a:gd name="T105" fmla="*/ 154 h 540"/>
                <a:gd name="T106" fmla="*/ 332 w 673"/>
                <a:gd name="T107" fmla="*/ 142 h 540"/>
                <a:gd name="T108" fmla="*/ 367 w 673"/>
                <a:gd name="T109" fmla="*/ 101 h 540"/>
                <a:gd name="T110" fmla="*/ 399 w 673"/>
                <a:gd name="T111" fmla="*/ 17 h 540"/>
                <a:gd name="T112" fmla="*/ 413 w 673"/>
                <a:gd name="T113" fmla="*/ 6 h 540"/>
                <a:gd name="T114" fmla="*/ 429 w 673"/>
                <a:gd name="T115" fmla="*/ 1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73" h="540">
                  <a:moveTo>
                    <a:pt x="431" y="0"/>
                  </a:moveTo>
                  <a:lnTo>
                    <a:pt x="432" y="2"/>
                  </a:lnTo>
                  <a:lnTo>
                    <a:pt x="432" y="4"/>
                  </a:lnTo>
                  <a:lnTo>
                    <a:pt x="433" y="5"/>
                  </a:lnTo>
                  <a:lnTo>
                    <a:pt x="435" y="6"/>
                  </a:lnTo>
                  <a:lnTo>
                    <a:pt x="435" y="8"/>
                  </a:lnTo>
                  <a:lnTo>
                    <a:pt x="435" y="10"/>
                  </a:lnTo>
                  <a:lnTo>
                    <a:pt x="436" y="14"/>
                  </a:lnTo>
                  <a:lnTo>
                    <a:pt x="436" y="16"/>
                  </a:lnTo>
                  <a:lnTo>
                    <a:pt x="437" y="16"/>
                  </a:lnTo>
                  <a:lnTo>
                    <a:pt x="438" y="16"/>
                  </a:lnTo>
                  <a:lnTo>
                    <a:pt x="438" y="17"/>
                  </a:lnTo>
                  <a:lnTo>
                    <a:pt x="438" y="18"/>
                  </a:lnTo>
                  <a:lnTo>
                    <a:pt x="438" y="22"/>
                  </a:lnTo>
                  <a:lnTo>
                    <a:pt x="440" y="24"/>
                  </a:lnTo>
                  <a:lnTo>
                    <a:pt x="441" y="25"/>
                  </a:lnTo>
                  <a:lnTo>
                    <a:pt x="444" y="26"/>
                  </a:lnTo>
                  <a:lnTo>
                    <a:pt x="445" y="27"/>
                  </a:lnTo>
                  <a:lnTo>
                    <a:pt x="449" y="35"/>
                  </a:lnTo>
                  <a:lnTo>
                    <a:pt x="452" y="35"/>
                  </a:lnTo>
                  <a:lnTo>
                    <a:pt x="452" y="37"/>
                  </a:lnTo>
                  <a:lnTo>
                    <a:pt x="453" y="37"/>
                  </a:lnTo>
                  <a:lnTo>
                    <a:pt x="456" y="39"/>
                  </a:lnTo>
                  <a:lnTo>
                    <a:pt x="457" y="39"/>
                  </a:lnTo>
                  <a:lnTo>
                    <a:pt x="458" y="41"/>
                  </a:lnTo>
                  <a:lnTo>
                    <a:pt x="461" y="42"/>
                  </a:lnTo>
                  <a:lnTo>
                    <a:pt x="464" y="45"/>
                  </a:lnTo>
                  <a:lnTo>
                    <a:pt x="466" y="46"/>
                  </a:lnTo>
                  <a:lnTo>
                    <a:pt x="474" y="49"/>
                  </a:lnTo>
                  <a:lnTo>
                    <a:pt x="481" y="50"/>
                  </a:lnTo>
                  <a:lnTo>
                    <a:pt x="487" y="53"/>
                  </a:lnTo>
                  <a:lnTo>
                    <a:pt x="489" y="53"/>
                  </a:lnTo>
                  <a:lnTo>
                    <a:pt x="490" y="53"/>
                  </a:lnTo>
                  <a:lnTo>
                    <a:pt x="494" y="50"/>
                  </a:lnTo>
                  <a:lnTo>
                    <a:pt x="502" y="49"/>
                  </a:lnTo>
                  <a:lnTo>
                    <a:pt x="506" y="46"/>
                  </a:lnTo>
                  <a:lnTo>
                    <a:pt x="510" y="46"/>
                  </a:lnTo>
                  <a:lnTo>
                    <a:pt x="512" y="45"/>
                  </a:lnTo>
                  <a:lnTo>
                    <a:pt x="514" y="45"/>
                  </a:lnTo>
                  <a:lnTo>
                    <a:pt x="512" y="46"/>
                  </a:lnTo>
                  <a:lnTo>
                    <a:pt x="512" y="47"/>
                  </a:lnTo>
                  <a:lnTo>
                    <a:pt x="514" y="49"/>
                  </a:lnTo>
                  <a:lnTo>
                    <a:pt x="515" y="49"/>
                  </a:lnTo>
                  <a:lnTo>
                    <a:pt x="517" y="49"/>
                  </a:lnTo>
                  <a:lnTo>
                    <a:pt x="520" y="49"/>
                  </a:lnTo>
                  <a:lnTo>
                    <a:pt x="521" y="47"/>
                  </a:lnTo>
                  <a:lnTo>
                    <a:pt x="521" y="46"/>
                  </a:lnTo>
                  <a:lnTo>
                    <a:pt x="523" y="45"/>
                  </a:lnTo>
                  <a:lnTo>
                    <a:pt x="524" y="43"/>
                  </a:lnTo>
                  <a:lnTo>
                    <a:pt x="525" y="43"/>
                  </a:lnTo>
                  <a:lnTo>
                    <a:pt x="527" y="43"/>
                  </a:lnTo>
                  <a:lnTo>
                    <a:pt x="528" y="43"/>
                  </a:lnTo>
                  <a:lnTo>
                    <a:pt x="531" y="46"/>
                  </a:lnTo>
                  <a:lnTo>
                    <a:pt x="531" y="47"/>
                  </a:lnTo>
                  <a:lnTo>
                    <a:pt x="536" y="47"/>
                  </a:lnTo>
                  <a:lnTo>
                    <a:pt x="537" y="49"/>
                  </a:lnTo>
                  <a:lnTo>
                    <a:pt x="539" y="49"/>
                  </a:lnTo>
                  <a:lnTo>
                    <a:pt x="540" y="49"/>
                  </a:lnTo>
                  <a:lnTo>
                    <a:pt x="540" y="49"/>
                  </a:lnTo>
                  <a:lnTo>
                    <a:pt x="540" y="50"/>
                  </a:lnTo>
                  <a:lnTo>
                    <a:pt x="544" y="50"/>
                  </a:lnTo>
                  <a:lnTo>
                    <a:pt x="545" y="49"/>
                  </a:lnTo>
                  <a:lnTo>
                    <a:pt x="553" y="46"/>
                  </a:lnTo>
                  <a:lnTo>
                    <a:pt x="554" y="46"/>
                  </a:lnTo>
                  <a:lnTo>
                    <a:pt x="557" y="43"/>
                  </a:lnTo>
                  <a:lnTo>
                    <a:pt x="557" y="42"/>
                  </a:lnTo>
                  <a:lnTo>
                    <a:pt x="558" y="42"/>
                  </a:lnTo>
                  <a:lnTo>
                    <a:pt x="558" y="43"/>
                  </a:lnTo>
                  <a:lnTo>
                    <a:pt x="560" y="43"/>
                  </a:lnTo>
                  <a:lnTo>
                    <a:pt x="561" y="41"/>
                  </a:lnTo>
                  <a:lnTo>
                    <a:pt x="564" y="37"/>
                  </a:lnTo>
                  <a:lnTo>
                    <a:pt x="565" y="34"/>
                  </a:lnTo>
                  <a:lnTo>
                    <a:pt x="565" y="33"/>
                  </a:lnTo>
                  <a:lnTo>
                    <a:pt x="566" y="33"/>
                  </a:lnTo>
                  <a:lnTo>
                    <a:pt x="566" y="34"/>
                  </a:lnTo>
                  <a:lnTo>
                    <a:pt x="566" y="35"/>
                  </a:lnTo>
                  <a:lnTo>
                    <a:pt x="566" y="38"/>
                  </a:lnTo>
                  <a:lnTo>
                    <a:pt x="568" y="39"/>
                  </a:lnTo>
                  <a:lnTo>
                    <a:pt x="566" y="41"/>
                  </a:lnTo>
                  <a:lnTo>
                    <a:pt x="566" y="43"/>
                  </a:lnTo>
                  <a:lnTo>
                    <a:pt x="568" y="45"/>
                  </a:lnTo>
                  <a:lnTo>
                    <a:pt x="569" y="43"/>
                  </a:lnTo>
                  <a:lnTo>
                    <a:pt x="570" y="45"/>
                  </a:lnTo>
                  <a:lnTo>
                    <a:pt x="569" y="46"/>
                  </a:lnTo>
                  <a:lnTo>
                    <a:pt x="569" y="47"/>
                  </a:lnTo>
                  <a:lnTo>
                    <a:pt x="569" y="50"/>
                  </a:lnTo>
                  <a:lnTo>
                    <a:pt x="570" y="51"/>
                  </a:lnTo>
                  <a:lnTo>
                    <a:pt x="571" y="53"/>
                  </a:lnTo>
                  <a:lnTo>
                    <a:pt x="571" y="54"/>
                  </a:lnTo>
                  <a:lnTo>
                    <a:pt x="573" y="55"/>
                  </a:lnTo>
                  <a:lnTo>
                    <a:pt x="577" y="55"/>
                  </a:lnTo>
                  <a:lnTo>
                    <a:pt x="574" y="53"/>
                  </a:lnTo>
                  <a:lnTo>
                    <a:pt x="571" y="47"/>
                  </a:lnTo>
                  <a:lnTo>
                    <a:pt x="570" y="46"/>
                  </a:lnTo>
                  <a:lnTo>
                    <a:pt x="571" y="46"/>
                  </a:lnTo>
                  <a:lnTo>
                    <a:pt x="573" y="50"/>
                  </a:lnTo>
                  <a:lnTo>
                    <a:pt x="574" y="50"/>
                  </a:lnTo>
                  <a:lnTo>
                    <a:pt x="577" y="53"/>
                  </a:lnTo>
                  <a:lnTo>
                    <a:pt x="579" y="55"/>
                  </a:lnTo>
                  <a:lnTo>
                    <a:pt x="582" y="55"/>
                  </a:lnTo>
                  <a:lnTo>
                    <a:pt x="589" y="56"/>
                  </a:lnTo>
                  <a:lnTo>
                    <a:pt x="591" y="56"/>
                  </a:lnTo>
                  <a:lnTo>
                    <a:pt x="593" y="56"/>
                  </a:lnTo>
                  <a:lnTo>
                    <a:pt x="593" y="55"/>
                  </a:lnTo>
                  <a:lnTo>
                    <a:pt x="594" y="54"/>
                  </a:lnTo>
                  <a:lnTo>
                    <a:pt x="595" y="53"/>
                  </a:lnTo>
                  <a:lnTo>
                    <a:pt x="596" y="53"/>
                  </a:lnTo>
                  <a:lnTo>
                    <a:pt x="602" y="55"/>
                  </a:lnTo>
                  <a:lnTo>
                    <a:pt x="603" y="55"/>
                  </a:lnTo>
                  <a:lnTo>
                    <a:pt x="603" y="55"/>
                  </a:lnTo>
                  <a:lnTo>
                    <a:pt x="604" y="56"/>
                  </a:lnTo>
                  <a:lnTo>
                    <a:pt x="606" y="56"/>
                  </a:lnTo>
                  <a:lnTo>
                    <a:pt x="607" y="59"/>
                  </a:lnTo>
                  <a:lnTo>
                    <a:pt x="607" y="62"/>
                  </a:lnTo>
                  <a:lnTo>
                    <a:pt x="608" y="63"/>
                  </a:lnTo>
                  <a:lnTo>
                    <a:pt x="610" y="63"/>
                  </a:lnTo>
                  <a:lnTo>
                    <a:pt x="612" y="66"/>
                  </a:lnTo>
                  <a:lnTo>
                    <a:pt x="614" y="67"/>
                  </a:lnTo>
                  <a:lnTo>
                    <a:pt x="616" y="68"/>
                  </a:lnTo>
                  <a:lnTo>
                    <a:pt x="618" y="68"/>
                  </a:lnTo>
                  <a:lnTo>
                    <a:pt x="619" y="68"/>
                  </a:lnTo>
                  <a:lnTo>
                    <a:pt x="619" y="70"/>
                  </a:lnTo>
                  <a:lnTo>
                    <a:pt x="619" y="71"/>
                  </a:lnTo>
                  <a:lnTo>
                    <a:pt x="619" y="71"/>
                  </a:lnTo>
                  <a:lnTo>
                    <a:pt x="620" y="71"/>
                  </a:lnTo>
                  <a:lnTo>
                    <a:pt x="623" y="74"/>
                  </a:lnTo>
                  <a:lnTo>
                    <a:pt x="625" y="75"/>
                  </a:lnTo>
                  <a:lnTo>
                    <a:pt x="632" y="79"/>
                  </a:lnTo>
                  <a:lnTo>
                    <a:pt x="632" y="80"/>
                  </a:lnTo>
                  <a:lnTo>
                    <a:pt x="632" y="81"/>
                  </a:lnTo>
                  <a:lnTo>
                    <a:pt x="631" y="84"/>
                  </a:lnTo>
                  <a:lnTo>
                    <a:pt x="627" y="89"/>
                  </a:lnTo>
                  <a:lnTo>
                    <a:pt x="627" y="91"/>
                  </a:lnTo>
                  <a:lnTo>
                    <a:pt x="633" y="97"/>
                  </a:lnTo>
                  <a:lnTo>
                    <a:pt x="635" y="99"/>
                  </a:lnTo>
                  <a:lnTo>
                    <a:pt x="631" y="105"/>
                  </a:lnTo>
                  <a:lnTo>
                    <a:pt x="632" y="108"/>
                  </a:lnTo>
                  <a:lnTo>
                    <a:pt x="633" y="110"/>
                  </a:lnTo>
                  <a:lnTo>
                    <a:pt x="636" y="124"/>
                  </a:lnTo>
                  <a:lnTo>
                    <a:pt x="637" y="124"/>
                  </a:lnTo>
                  <a:lnTo>
                    <a:pt x="637" y="125"/>
                  </a:lnTo>
                  <a:lnTo>
                    <a:pt x="637" y="126"/>
                  </a:lnTo>
                  <a:lnTo>
                    <a:pt x="635" y="137"/>
                  </a:lnTo>
                  <a:lnTo>
                    <a:pt x="635" y="139"/>
                  </a:lnTo>
                  <a:lnTo>
                    <a:pt x="635" y="143"/>
                  </a:lnTo>
                  <a:lnTo>
                    <a:pt x="635" y="145"/>
                  </a:lnTo>
                  <a:lnTo>
                    <a:pt x="635" y="146"/>
                  </a:lnTo>
                  <a:lnTo>
                    <a:pt x="635" y="147"/>
                  </a:lnTo>
                  <a:lnTo>
                    <a:pt x="635" y="147"/>
                  </a:lnTo>
                  <a:lnTo>
                    <a:pt x="635" y="149"/>
                  </a:lnTo>
                  <a:lnTo>
                    <a:pt x="633" y="150"/>
                  </a:lnTo>
                  <a:lnTo>
                    <a:pt x="635" y="151"/>
                  </a:lnTo>
                  <a:lnTo>
                    <a:pt x="636" y="153"/>
                  </a:lnTo>
                  <a:lnTo>
                    <a:pt x="637" y="153"/>
                  </a:lnTo>
                  <a:lnTo>
                    <a:pt x="637" y="154"/>
                  </a:lnTo>
                  <a:lnTo>
                    <a:pt x="640" y="161"/>
                  </a:lnTo>
                  <a:lnTo>
                    <a:pt x="640" y="163"/>
                  </a:lnTo>
                  <a:lnTo>
                    <a:pt x="640" y="164"/>
                  </a:lnTo>
                  <a:lnTo>
                    <a:pt x="639" y="166"/>
                  </a:lnTo>
                  <a:lnTo>
                    <a:pt x="637" y="168"/>
                  </a:lnTo>
                  <a:lnTo>
                    <a:pt x="637" y="170"/>
                  </a:lnTo>
                  <a:lnTo>
                    <a:pt x="636" y="172"/>
                  </a:lnTo>
                  <a:lnTo>
                    <a:pt x="636" y="179"/>
                  </a:lnTo>
                  <a:lnTo>
                    <a:pt x="636" y="180"/>
                  </a:lnTo>
                  <a:lnTo>
                    <a:pt x="640" y="184"/>
                  </a:lnTo>
                  <a:lnTo>
                    <a:pt x="640" y="186"/>
                  </a:lnTo>
                  <a:lnTo>
                    <a:pt x="641" y="188"/>
                  </a:lnTo>
                  <a:lnTo>
                    <a:pt x="643" y="189"/>
                  </a:lnTo>
                  <a:lnTo>
                    <a:pt x="644" y="191"/>
                  </a:lnTo>
                  <a:lnTo>
                    <a:pt x="645" y="192"/>
                  </a:lnTo>
                  <a:lnTo>
                    <a:pt x="647" y="193"/>
                  </a:lnTo>
                  <a:lnTo>
                    <a:pt x="647" y="195"/>
                  </a:lnTo>
                  <a:lnTo>
                    <a:pt x="647" y="196"/>
                  </a:lnTo>
                  <a:lnTo>
                    <a:pt x="647" y="197"/>
                  </a:lnTo>
                  <a:lnTo>
                    <a:pt x="647" y="199"/>
                  </a:lnTo>
                  <a:lnTo>
                    <a:pt x="647" y="199"/>
                  </a:lnTo>
                  <a:lnTo>
                    <a:pt x="645" y="199"/>
                  </a:lnTo>
                  <a:lnTo>
                    <a:pt x="644" y="200"/>
                  </a:lnTo>
                  <a:lnTo>
                    <a:pt x="650" y="213"/>
                  </a:lnTo>
                  <a:lnTo>
                    <a:pt x="653" y="216"/>
                  </a:lnTo>
                  <a:lnTo>
                    <a:pt x="657" y="217"/>
                  </a:lnTo>
                  <a:lnTo>
                    <a:pt x="672" y="229"/>
                  </a:lnTo>
                  <a:lnTo>
                    <a:pt x="673" y="230"/>
                  </a:lnTo>
                  <a:lnTo>
                    <a:pt x="669" y="233"/>
                  </a:lnTo>
                  <a:lnTo>
                    <a:pt x="668" y="234"/>
                  </a:lnTo>
                  <a:lnTo>
                    <a:pt x="666" y="236"/>
                  </a:lnTo>
                  <a:lnTo>
                    <a:pt x="664" y="236"/>
                  </a:lnTo>
                  <a:lnTo>
                    <a:pt x="662" y="236"/>
                  </a:lnTo>
                  <a:lnTo>
                    <a:pt x="662" y="237"/>
                  </a:lnTo>
                  <a:lnTo>
                    <a:pt x="661" y="238"/>
                  </a:lnTo>
                  <a:lnTo>
                    <a:pt x="661" y="241"/>
                  </a:lnTo>
                  <a:lnTo>
                    <a:pt x="660" y="247"/>
                  </a:lnTo>
                  <a:lnTo>
                    <a:pt x="660" y="249"/>
                  </a:lnTo>
                  <a:lnTo>
                    <a:pt x="660" y="250"/>
                  </a:lnTo>
                  <a:lnTo>
                    <a:pt x="658" y="250"/>
                  </a:lnTo>
                  <a:lnTo>
                    <a:pt x="658" y="251"/>
                  </a:lnTo>
                  <a:lnTo>
                    <a:pt x="657" y="251"/>
                  </a:lnTo>
                  <a:lnTo>
                    <a:pt x="658" y="253"/>
                  </a:lnTo>
                  <a:lnTo>
                    <a:pt x="661" y="251"/>
                  </a:lnTo>
                  <a:lnTo>
                    <a:pt x="662" y="251"/>
                  </a:lnTo>
                  <a:lnTo>
                    <a:pt x="664" y="253"/>
                  </a:lnTo>
                  <a:lnTo>
                    <a:pt x="665" y="254"/>
                  </a:lnTo>
                  <a:lnTo>
                    <a:pt x="664" y="257"/>
                  </a:lnTo>
                  <a:lnTo>
                    <a:pt x="661" y="258"/>
                  </a:lnTo>
                  <a:lnTo>
                    <a:pt x="657" y="257"/>
                  </a:lnTo>
                  <a:lnTo>
                    <a:pt x="656" y="257"/>
                  </a:lnTo>
                  <a:lnTo>
                    <a:pt x="654" y="257"/>
                  </a:lnTo>
                  <a:lnTo>
                    <a:pt x="653" y="257"/>
                  </a:lnTo>
                  <a:lnTo>
                    <a:pt x="650" y="257"/>
                  </a:lnTo>
                  <a:lnTo>
                    <a:pt x="647" y="257"/>
                  </a:lnTo>
                  <a:lnTo>
                    <a:pt x="643" y="257"/>
                  </a:lnTo>
                  <a:lnTo>
                    <a:pt x="637" y="257"/>
                  </a:lnTo>
                  <a:lnTo>
                    <a:pt x="635" y="257"/>
                  </a:lnTo>
                  <a:lnTo>
                    <a:pt x="629" y="255"/>
                  </a:lnTo>
                  <a:lnTo>
                    <a:pt x="624" y="255"/>
                  </a:lnTo>
                  <a:lnTo>
                    <a:pt x="619" y="255"/>
                  </a:lnTo>
                  <a:lnTo>
                    <a:pt x="615" y="255"/>
                  </a:lnTo>
                  <a:lnTo>
                    <a:pt x="610" y="255"/>
                  </a:lnTo>
                  <a:lnTo>
                    <a:pt x="606" y="255"/>
                  </a:lnTo>
                  <a:lnTo>
                    <a:pt x="602" y="254"/>
                  </a:lnTo>
                  <a:lnTo>
                    <a:pt x="599" y="254"/>
                  </a:lnTo>
                  <a:lnTo>
                    <a:pt x="591" y="254"/>
                  </a:lnTo>
                  <a:lnTo>
                    <a:pt x="581" y="257"/>
                  </a:lnTo>
                  <a:lnTo>
                    <a:pt x="571" y="258"/>
                  </a:lnTo>
                  <a:lnTo>
                    <a:pt x="568" y="259"/>
                  </a:lnTo>
                  <a:lnTo>
                    <a:pt x="571" y="269"/>
                  </a:lnTo>
                  <a:lnTo>
                    <a:pt x="573" y="275"/>
                  </a:lnTo>
                  <a:lnTo>
                    <a:pt x="564" y="278"/>
                  </a:lnTo>
                  <a:lnTo>
                    <a:pt x="552" y="280"/>
                  </a:lnTo>
                  <a:lnTo>
                    <a:pt x="536" y="284"/>
                  </a:lnTo>
                  <a:lnTo>
                    <a:pt x="533" y="284"/>
                  </a:lnTo>
                  <a:lnTo>
                    <a:pt x="531" y="283"/>
                  </a:lnTo>
                  <a:lnTo>
                    <a:pt x="527" y="286"/>
                  </a:lnTo>
                  <a:lnTo>
                    <a:pt x="527" y="301"/>
                  </a:lnTo>
                  <a:lnTo>
                    <a:pt x="523" y="301"/>
                  </a:lnTo>
                  <a:lnTo>
                    <a:pt x="519" y="304"/>
                  </a:lnTo>
                  <a:lnTo>
                    <a:pt x="519" y="305"/>
                  </a:lnTo>
                  <a:lnTo>
                    <a:pt x="517" y="307"/>
                  </a:lnTo>
                  <a:lnTo>
                    <a:pt x="519" y="312"/>
                  </a:lnTo>
                  <a:lnTo>
                    <a:pt x="519" y="313"/>
                  </a:lnTo>
                  <a:lnTo>
                    <a:pt x="517" y="316"/>
                  </a:lnTo>
                  <a:lnTo>
                    <a:pt x="516" y="317"/>
                  </a:lnTo>
                  <a:lnTo>
                    <a:pt x="517" y="317"/>
                  </a:lnTo>
                  <a:lnTo>
                    <a:pt x="517" y="319"/>
                  </a:lnTo>
                  <a:lnTo>
                    <a:pt x="519" y="319"/>
                  </a:lnTo>
                  <a:lnTo>
                    <a:pt x="520" y="319"/>
                  </a:lnTo>
                  <a:lnTo>
                    <a:pt x="521" y="316"/>
                  </a:lnTo>
                  <a:lnTo>
                    <a:pt x="523" y="316"/>
                  </a:lnTo>
                  <a:lnTo>
                    <a:pt x="524" y="317"/>
                  </a:lnTo>
                  <a:lnTo>
                    <a:pt x="525" y="320"/>
                  </a:lnTo>
                  <a:lnTo>
                    <a:pt x="527" y="321"/>
                  </a:lnTo>
                  <a:lnTo>
                    <a:pt x="529" y="321"/>
                  </a:lnTo>
                  <a:lnTo>
                    <a:pt x="529" y="323"/>
                  </a:lnTo>
                  <a:lnTo>
                    <a:pt x="529" y="324"/>
                  </a:lnTo>
                  <a:lnTo>
                    <a:pt x="531" y="325"/>
                  </a:lnTo>
                  <a:lnTo>
                    <a:pt x="531" y="325"/>
                  </a:lnTo>
                  <a:lnTo>
                    <a:pt x="533" y="329"/>
                  </a:lnTo>
                  <a:lnTo>
                    <a:pt x="531" y="334"/>
                  </a:lnTo>
                  <a:lnTo>
                    <a:pt x="527" y="338"/>
                  </a:lnTo>
                  <a:lnTo>
                    <a:pt x="528" y="342"/>
                  </a:lnTo>
                  <a:lnTo>
                    <a:pt x="528" y="346"/>
                  </a:lnTo>
                  <a:lnTo>
                    <a:pt x="517" y="351"/>
                  </a:lnTo>
                  <a:lnTo>
                    <a:pt x="508" y="354"/>
                  </a:lnTo>
                  <a:lnTo>
                    <a:pt x="500" y="354"/>
                  </a:lnTo>
                  <a:lnTo>
                    <a:pt x="494" y="357"/>
                  </a:lnTo>
                  <a:lnTo>
                    <a:pt x="487" y="358"/>
                  </a:lnTo>
                  <a:lnTo>
                    <a:pt x="481" y="367"/>
                  </a:lnTo>
                  <a:lnTo>
                    <a:pt x="474" y="374"/>
                  </a:lnTo>
                  <a:lnTo>
                    <a:pt x="466" y="377"/>
                  </a:lnTo>
                  <a:lnTo>
                    <a:pt x="460" y="380"/>
                  </a:lnTo>
                  <a:lnTo>
                    <a:pt x="454" y="384"/>
                  </a:lnTo>
                  <a:lnTo>
                    <a:pt x="449" y="388"/>
                  </a:lnTo>
                  <a:lnTo>
                    <a:pt x="444" y="392"/>
                  </a:lnTo>
                  <a:lnTo>
                    <a:pt x="438" y="399"/>
                  </a:lnTo>
                  <a:lnTo>
                    <a:pt x="435" y="407"/>
                  </a:lnTo>
                  <a:lnTo>
                    <a:pt x="429" y="415"/>
                  </a:lnTo>
                  <a:lnTo>
                    <a:pt x="423" y="421"/>
                  </a:lnTo>
                  <a:lnTo>
                    <a:pt x="417" y="424"/>
                  </a:lnTo>
                  <a:lnTo>
                    <a:pt x="413" y="421"/>
                  </a:lnTo>
                  <a:lnTo>
                    <a:pt x="412" y="417"/>
                  </a:lnTo>
                  <a:lnTo>
                    <a:pt x="404" y="417"/>
                  </a:lnTo>
                  <a:lnTo>
                    <a:pt x="398" y="419"/>
                  </a:lnTo>
                  <a:lnTo>
                    <a:pt x="390" y="419"/>
                  </a:lnTo>
                  <a:lnTo>
                    <a:pt x="382" y="419"/>
                  </a:lnTo>
                  <a:lnTo>
                    <a:pt x="375" y="420"/>
                  </a:lnTo>
                  <a:lnTo>
                    <a:pt x="366" y="421"/>
                  </a:lnTo>
                  <a:lnTo>
                    <a:pt x="358" y="423"/>
                  </a:lnTo>
                  <a:lnTo>
                    <a:pt x="354" y="427"/>
                  </a:lnTo>
                  <a:lnTo>
                    <a:pt x="345" y="423"/>
                  </a:lnTo>
                  <a:lnTo>
                    <a:pt x="338" y="423"/>
                  </a:lnTo>
                  <a:lnTo>
                    <a:pt x="334" y="423"/>
                  </a:lnTo>
                  <a:lnTo>
                    <a:pt x="328" y="425"/>
                  </a:lnTo>
                  <a:lnTo>
                    <a:pt x="323" y="431"/>
                  </a:lnTo>
                  <a:lnTo>
                    <a:pt x="317" y="431"/>
                  </a:lnTo>
                  <a:lnTo>
                    <a:pt x="316" y="431"/>
                  </a:lnTo>
                  <a:lnTo>
                    <a:pt x="315" y="431"/>
                  </a:lnTo>
                  <a:lnTo>
                    <a:pt x="313" y="431"/>
                  </a:lnTo>
                  <a:lnTo>
                    <a:pt x="311" y="431"/>
                  </a:lnTo>
                  <a:lnTo>
                    <a:pt x="308" y="431"/>
                  </a:lnTo>
                  <a:lnTo>
                    <a:pt x="306" y="432"/>
                  </a:lnTo>
                  <a:lnTo>
                    <a:pt x="303" y="434"/>
                  </a:lnTo>
                  <a:lnTo>
                    <a:pt x="302" y="436"/>
                  </a:lnTo>
                  <a:lnTo>
                    <a:pt x="299" y="437"/>
                  </a:lnTo>
                  <a:lnTo>
                    <a:pt x="295" y="440"/>
                  </a:lnTo>
                  <a:lnTo>
                    <a:pt x="290" y="445"/>
                  </a:lnTo>
                  <a:lnTo>
                    <a:pt x="286" y="449"/>
                  </a:lnTo>
                  <a:lnTo>
                    <a:pt x="283" y="450"/>
                  </a:lnTo>
                  <a:lnTo>
                    <a:pt x="277" y="453"/>
                  </a:lnTo>
                  <a:lnTo>
                    <a:pt x="273" y="456"/>
                  </a:lnTo>
                  <a:lnTo>
                    <a:pt x="269" y="459"/>
                  </a:lnTo>
                  <a:lnTo>
                    <a:pt x="266" y="461"/>
                  </a:lnTo>
                  <a:lnTo>
                    <a:pt x="265" y="461"/>
                  </a:lnTo>
                  <a:lnTo>
                    <a:pt x="263" y="465"/>
                  </a:lnTo>
                  <a:lnTo>
                    <a:pt x="262" y="465"/>
                  </a:lnTo>
                  <a:lnTo>
                    <a:pt x="259" y="467"/>
                  </a:lnTo>
                  <a:lnTo>
                    <a:pt x="257" y="469"/>
                  </a:lnTo>
                  <a:lnTo>
                    <a:pt x="252" y="473"/>
                  </a:lnTo>
                  <a:lnTo>
                    <a:pt x="250" y="474"/>
                  </a:lnTo>
                  <a:lnTo>
                    <a:pt x="249" y="475"/>
                  </a:lnTo>
                  <a:lnTo>
                    <a:pt x="249" y="477"/>
                  </a:lnTo>
                  <a:lnTo>
                    <a:pt x="249" y="479"/>
                  </a:lnTo>
                  <a:lnTo>
                    <a:pt x="249" y="483"/>
                  </a:lnTo>
                  <a:lnTo>
                    <a:pt x="249" y="486"/>
                  </a:lnTo>
                  <a:lnTo>
                    <a:pt x="249" y="490"/>
                  </a:lnTo>
                  <a:lnTo>
                    <a:pt x="249" y="494"/>
                  </a:lnTo>
                  <a:lnTo>
                    <a:pt x="249" y="498"/>
                  </a:lnTo>
                  <a:lnTo>
                    <a:pt x="249" y="502"/>
                  </a:lnTo>
                  <a:lnTo>
                    <a:pt x="249" y="506"/>
                  </a:lnTo>
                  <a:lnTo>
                    <a:pt x="249" y="510"/>
                  </a:lnTo>
                  <a:lnTo>
                    <a:pt x="249" y="513"/>
                  </a:lnTo>
                  <a:lnTo>
                    <a:pt x="249" y="516"/>
                  </a:lnTo>
                  <a:lnTo>
                    <a:pt x="249" y="520"/>
                  </a:lnTo>
                  <a:lnTo>
                    <a:pt x="249" y="524"/>
                  </a:lnTo>
                  <a:lnTo>
                    <a:pt x="249" y="528"/>
                  </a:lnTo>
                  <a:lnTo>
                    <a:pt x="249" y="532"/>
                  </a:lnTo>
                  <a:lnTo>
                    <a:pt x="249" y="536"/>
                  </a:lnTo>
                  <a:lnTo>
                    <a:pt x="249" y="540"/>
                  </a:lnTo>
                  <a:lnTo>
                    <a:pt x="245" y="540"/>
                  </a:lnTo>
                  <a:lnTo>
                    <a:pt x="241" y="540"/>
                  </a:lnTo>
                  <a:lnTo>
                    <a:pt x="237" y="540"/>
                  </a:lnTo>
                  <a:lnTo>
                    <a:pt x="233" y="540"/>
                  </a:lnTo>
                  <a:lnTo>
                    <a:pt x="229" y="540"/>
                  </a:lnTo>
                  <a:lnTo>
                    <a:pt x="225" y="540"/>
                  </a:lnTo>
                  <a:lnTo>
                    <a:pt x="223" y="540"/>
                  </a:lnTo>
                  <a:lnTo>
                    <a:pt x="219" y="540"/>
                  </a:lnTo>
                  <a:lnTo>
                    <a:pt x="215" y="540"/>
                  </a:lnTo>
                  <a:lnTo>
                    <a:pt x="211" y="540"/>
                  </a:lnTo>
                  <a:lnTo>
                    <a:pt x="205" y="540"/>
                  </a:lnTo>
                  <a:lnTo>
                    <a:pt x="202" y="540"/>
                  </a:lnTo>
                  <a:lnTo>
                    <a:pt x="198" y="540"/>
                  </a:lnTo>
                  <a:lnTo>
                    <a:pt x="194" y="540"/>
                  </a:lnTo>
                  <a:lnTo>
                    <a:pt x="191" y="540"/>
                  </a:lnTo>
                  <a:lnTo>
                    <a:pt x="187" y="540"/>
                  </a:lnTo>
                  <a:lnTo>
                    <a:pt x="183" y="540"/>
                  </a:lnTo>
                  <a:lnTo>
                    <a:pt x="179" y="540"/>
                  </a:lnTo>
                  <a:lnTo>
                    <a:pt x="175" y="540"/>
                  </a:lnTo>
                  <a:lnTo>
                    <a:pt x="171" y="540"/>
                  </a:lnTo>
                  <a:lnTo>
                    <a:pt x="167" y="540"/>
                  </a:lnTo>
                  <a:lnTo>
                    <a:pt x="163" y="540"/>
                  </a:lnTo>
                  <a:lnTo>
                    <a:pt x="161" y="540"/>
                  </a:lnTo>
                  <a:lnTo>
                    <a:pt x="155" y="540"/>
                  </a:lnTo>
                  <a:lnTo>
                    <a:pt x="151" y="540"/>
                  </a:lnTo>
                  <a:lnTo>
                    <a:pt x="148" y="540"/>
                  </a:lnTo>
                  <a:lnTo>
                    <a:pt x="144" y="540"/>
                  </a:lnTo>
                  <a:lnTo>
                    <a:pt x="140" y="540"/>
                  </a:lnTo>
                  <a:lnTo>
                    <a:pt x="136" y="540"/>
                  </a:lnTo>
                  <a:lnTo>
                    <a:pt x="132" y="540"/>
                  </a:lnTo>
                  <a:lnTo>
                    <a:pt x="129" y="540"/>
                  </a:lnTo>
                  <a:lnTo>
                    <a:pt x="125" y="540"/>
                  </a:lnTo>
                  <a:lnTo>
                    <a:pt x="121" y="540"/>
                  </a:lnTo>
                  <a:lnTo>
                    <a:pt x="117" y="540"/>
                  </a:lnTo>
                  <a:lnTo>
                    <a:pt x="113" y="540"/>
                  </a:lnTo>
                  <a:lnTo>
                    <a:pt x="109" y="540"/>
                  </a:lnTo>
                  <a:lnTo>
                    <a:pt x="104" y="540"/>
                  </a:lnTo>
                  <a:lnTo>
                    <a:pt x="100" y="540"/>
                  </a:lnTo>
                  <a:lnTo>
                    <a:pt x="98" y="540"/>
                  </a:lnTo>
                  <a:lnTo>
                    <a:pt x="94" y="540"/>
                  </a:lnTo>
                  <a:lnTo>
                    <a:pt x="90" y="540"/>
                  </a:lnTo>
                  <a:lnTo>
                    <a:pt x="86" y="540"/>
                  </a:lnTo>
                  <a:lnTo>
                    <a:pt x="82" y="540"/>
                  </a:lnTo>
                  <a:lnTo>
                    <a:pt x="78" y="540"/>
                  </a:lnTo>
                  <a:lnTo>
                    <a:pt x="76" y="540"/>
                  </a:lnTo>
                  <a:lnTo>
                    <a:pt x="75" y="540"/>
                  </a:lnTo>
                  <a:lnTo>
                    <a:pt x="74" y="540"/>
                  </a:lnTo>
                  <a:lnTo>
                    <a:pt x="70" y="540"/>
                  </a:lnTo>
                  <a:lnTo>
                    <a:pt x="66" y="540"/>
                  </a:lnTo>
                  <a:lnTo>
                    <a:pt x="63" y="540"/>
                  </a:lnTo>
                  <a:lnTo>
                    <a:pt x="58" y="540"/>
                  </a:lnTo>
                  <a:lnTo>
                    <a:pt x="54" y="540"/>
                  </a:lnTo>
                  <a:lnTo>
                    <a:pt x="50" y="540"/>
                  </a:lnTo>
                  <a:lnTo>
                    <a:pt x="46" y="540"/>
                  </a:lnTo>
                  <a:lnTo>
                    <a:pt x="42" y="540"/>
                  </a:lnTo>
                  <a:lnTo>
                    <a:pt x="38" y="540"/>
                  </a:lnTo>
                  <a:lnTo>
                    <a:pt x="34" y="540"/>
                  </a:lnTo>
                  <a:lnTo>
                    <a:pt x="32" y="540"/>
                  </a:lnTo>
                  <a:lnTo>
                    <a:pt x="28" y="540"/>
                  </a:lnTo>
                  <a:lnTo>
                    <a:pt x="24" y="540"/>
                  </a:lnTo>
                  <a:lnTo>
                    <a:pt x="20" y="540"/>
                  </a:lnTo>
                  <a:lnTo>
                    <a:pt x="16" y="540"/>
                  </a:lnTo>
                  <a:lnTo>
                    <a:pt x="12" y="540"/>
                  </a:lnTo>
                  <a:lnTo>
                    <a:pt x="7" y="540"/>
                  </a:lnTo>
                  <a:lnTo>
                    <a:pt x="3" y="540"/>
                  </a:lnTo>
                  <a:lnTo>
                    <a:pt x="0" y="540"/>
                  </a:lnTo>
                  <a:lnTo>
                    <a:pt x="1" y="539"/>
                  </a:lnTo>
                  <a:lnTo>
                    <a:pt x="1" y="537"/>
                  </a:lnTo>
                  <a:lnTo>
                    <a:pt x="3" y="537"/>
                  </a:lnTo>
                  <a:lnTo>
                    <a:pt x="4" y="536"/>
                  </a:lnTo>
                  <a:lnTo>
                    <a:pt x="5" y="535"/>
                  </a:lnTo>
                  <a:lnTo>
                    <a:pt x="7" y="533"/>
                  </a:lnTo>
                  <a:lnTo>
                    <a:pt x="9" y="529"/>
                  </a:lnTo>
                  <a:lnTo>
                    <a:pt x="11" y="525"/>
                  </a:lnTo>
                  <a:lnTo>
                    <a:pt x="11" y="524"/>
                  </a:lnTo>
                  <a:lnTo>
                    <a:pt x="12" y="523"/>
                  </a:lnTo>
                  <a:lnTo>
                    <a:pt x="13" y="521"/>
                  </a:lnTo>
                  <a:lnTo>
                    <a:pt x="19" y="520"/>
                  </a:lnTo>
                  <a:lnTo>
                    <a:pt x="29" y="517"/>
                  </a:lnTo>
                  <a:lnTo>
                    <a:pt x="36" y="519"/>
                  </a:lnTo>
                  <a:lnTo>
                    <a:pt x="46" y="515"/>
                  </a:lnTo>
                  <a:lnTo>
                    <a:pt x="62" y="513"/>
                  </a:lnTo>
                  <a:lnTo>
                    <a:pt x="63" y="513"/>
                  </a:lnTo>
                  <a:lnTo>
                    <a:pt x="65" y="512"/>
                  </a:lnTo>
                  <a:lnTo>
                    <a:pt x="65" y="511"/>
                  </a:lnTo>
                  <a:lnTo>
                    <a:pt x="66" y="511"/>
                  </a:lnTo>
                  <a:lnTo>
                    <a:pt x="76" y="506"/>
                  </a:lnTo>
                  <a:lnTo>
                    <a:pt x="94" y="498"/>
                  </a:lnTo>
                  <a:lnTo>
                    <a:pt x="96" y="496"/>
                  </a:lnTo>
                  <a:lnTo>
                    <a:pt x="98" y="495"/>
                  </a:lnTo>
                  <a:lnTo>
                    <a:pt x="99" y="491"/>
                  </a:lnTo>
                  <a:lnTo>
                    <a:pt x="99" y="490"/>
                  </a:lnTo>
                  <a:lnTo>
                    <a:pt x="100" y="488"/>
                  </a:lnTo>
                  <a:lnTo>
                    <a:pt x="101" y="487"/>
                  </a:lnTo>
                  <a:lnTo>
                    <a:pt x="101" y="486"/>
                  </a:lnTo>
                  <a:lnTo>
                    <a:pt x="105" y="483"/>
                  </a:lnTo>
                  <a:lnTo>
                    <a:pt x="108" y="481"/>
                  </a:lnTo>
                  <a:lnTo>
                    <a:pt x="111" y="478"/>
                  </a:lnTo>
                  <a:lnTo>
                    <a:pt x="112" y="478"/>
                  </a:lnTo>
                  <a:lnTo>
                    <a:pt x="112" y="477"/>
                  </a:lnTo>
                  <a:lnTo>
                    <a:pt x="115" y="475"/>
                  </a:lnTo>
                  <a:lnTo>
                    <a:pt x="116" y="473"/>
                  </a:lnTo>
                  <a:lnTo>
                    <a:pt x="117" y="471"/>
                  </a:lnTo>
                  <a:lnTo>
                    <a:pt x="119" y="470"/>
                  </a:lnTo>
                  <a:lnTo>
                    <a:pt x="133" y="462"/>
                  </a:lnTo>
                  <a:lnTo>
                    <a:pt x="137" y="459"/>
                  </a:lnTo>
                  <a:lnTo>
                    <a:pt x="142" y="457"/>
                  </a:lnTo>
                  <a:lnTo>
                    <a:pt x="144" y="456"/>
                  </a:lnTo>
                  <a:lnTo>
                    <a:pt x="151" y="450"/>
                  </a:lnTo>
                  <a:lnTo>
                    <a:pt x="157" y="441"/>
                  </a:lnTo>
                  <a:lnTo>
                    <a:pt x="159" y="440"/>
                  </a:lnTo>
                  <a:lnTo>
                    <a:pt x="159" y="438"/>
                  </a:lnTo>
                  <a:lnTo>
                    <a:pt x="161" y="437"/>
                  </a:lnTo>
                  <a:lnTo>
                    <a:pt x="162" y="436"/>
                  </a:lnTo>
                  <a:lnTo>
                    <a:pt x="163" y="434"/>
                  </a:lnTo>
                  <a:lnTo>
                    <a:pt x="165" y="432"/>
                  </a:lnTo>
                  <a:lnTo>
                    <a:pt x="165" y="431"/>
                  </a:lnTo>
                  <a:lnTo>
                    <a:pt x="166" y="431"/>
                  </a:lnTo>
                  <a:lnTo>
                    <a:pt x="166" y="429"/>
                  </a:lnTo>
                  <a:lnTo>
                    <a:pt x="167" y="428"/>
                  </a:lnTo>
                  <a:lnTo>
                    <a:pt x="169" y="428"/>
                  </a:lnTo>
                  <a:lnTo>
                    <a:pt x="169" y="427"/>
                  </a:lnTo>
                  <a:lnTo>
                    <a:pt x="171" y="423"/>
                  </a:lnTo>
                  <a:lnTo>
                    <a:pt x="171" y="421"/>
                  </a:lnTo>
                  <a:lnTo>
                    <a:pt x="171" y="420"/>
                  </a:lnTo>
                  <a:lnTo>
                    <a:pt x="171" y="420"/>
                  </a:lnTo>
                  <a:lnTo>
                    <a:pt x="173" y="419"/>
                  </a:lnTo>
                  <a:lnTo>
                    <a:pt x="173" y="417"/>
                  </a:lnTo>
                  <a:lnTo>
                    <a:pt x="175" y="415"/>
                  </a:lnTo>
                  <a:lnTo>
                    <a:pt x="177" y="415"/>
                  </a:lnTo>
                  <a:lnTo>
                    <a:pt x="177" y="413"/>
                  </a:lnTo>
                  <a:lnTo>
                    <a:pt x="179" y="409"/>
                  </a:lnTo>
                  <a:lnTo>
                    <a:pt x="186" y="402"/>
                  </a:lnTo>
                  <a:lnTo>
                    <a:pt x="192" y="391"/>
                  </a:lnTo>
                  <a:lnTo>
                    <a:pt x="195" y="384"/>
                  </a:lnTo>
                  <a:lnTo>
                    <a:pt x="195" y="382"/>
                  </a:lnTo>
                  <a:lnTo>
                    <a:pt x="196" y="373"/>
                  </a:lnTo>
                  <a:lnTo>
                    <a:pt x="198" y="369"/>
                  </a:lnTo>
                  <a:lnTo>
                    <a:pt x="198" y="367"/>
                  </a:lnTo>
                  <a:lnTo>
                    <a:pt x="198" y="366"/>
                  </a:lnTo>
                  <a:lnTo>
                    <a:pt x="196" y="365"/>
                  </a:lnTo>
                  <a:lnTo>
                    <a:pt x="195" y="363"/>
                  </a:lnTo>
                  <a:lnTo>
                    <a:pt x="194" y="362"/>
                  </a:lnTo>
                  <a:lnTo>
                    <a:pt x="192" y="358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1" y="357"/>
                  </a:lnTo>
                  <a:lnTo>
                    <a:pt x="190" y="354"/>
                  </a:lnTo>
                  <a:lnTo>
                    <a:pt x="186" y="351"/>
                  </a:lnTo>
                  <a:lnTo>
                    <a:pt x="184" y="351"/>
                  </a:lnTo>
                  <a:lnTo>
                    <a:pt x="183" y="351"/>
                  </a:lnTo>
                  <a:lnTo>
                    <a:pt x="182" y="350"/>
                  </a:lnTo>
                  <a:lnTo>
                    <a:pt x="183" y="348"/>
                  </a:lnTo>
                  <a:lnTo>
                    <a:pt x="183" y="345"/>
                  </a:lnTo>
                  <a:lnTo>
                    <a:pt x="186" y="342"/>
                  </a:lnTo>
                  <a:lnTo>
                    <a:pt x="186" y="341"/>
                  </a:lnTo>
                  <a:lnTo>
                    <a:pt x="187" y="340"/>
                  </a:lnTo>
                  <a:lnTo>
                    <a:pt x="187" y="338"/>
                  </a:lnTo>
                  <a:lnTo>
                    <a:pt x="186" y="337"/>
                  </a:lnTo>
                  <a:lnTo>
                    <a:pt x="186" y="336"/>
                  </a:lnTo>
                  <a:lnTo>
                    <a:pt x="186" y="324"/>
                  </a:lnTo>
                  <a:lnTo>
                    <a:pt x="186" y="323"/>
                  </a:lnTo>
                  <a:lnTo>
                    <a:pt x="184" y="320"/>
                  </a:lnTo>
                  <a:lnTo>
                    <a:pt x="186" y="319"/>
                  </a:lnTo>
                  <a:lnTo>
                    <a:pt x="187" y="309"/>
                  </a:lnTo>
                  <a:lnTo>
                    <a:pt x="187" y="305"/>
                  </a:lnTo>
                  <a:lnTo>
                    <a:pt x="187" y="303"/>
                  </a:lnTo>
                  <a:lnTo>
                    <a:pt x="186" y="303"/>
                  </a:lnTo>
                  <a:lnTo>
                    <a:pt x="186" y="301"/>
                  </a:lnTo>
                  <a:lnTo>
                    <a:pt x="184" y="301"/>
                  </a:lnTo>
                  <a:lnTo>
                    <a:pt x="187" y="299"/>
                  </a:lnTo>
                  <a:lnTo>
                    <a:pt x="188" y="296"/>
                  </a:lnTo>
                  <a:lnTo>
                    <a:pt x="190" y="294"/>
                  </a:lnTo>
                  <a:lnTo>
                    <a:pt x="190" y="292"/>
                  </a:lnTo>
                  <a:lnTo>
                    <a:pt x="191" y="292"/>
                  </a:lnTo>
                  <a:lnTo>
                    <a:pt x="191" y="291"/>
                  </a:lnTo>
                  <a:lnTo>
                    <a:pt x="192" y="290"/>
                  </a:lnTo>
                  <a:lnTo>
                    <a:pt x="192" y="288"/>
                  </a:lnTo>
                  <a:lnTo>
                    <a:pt x="192" y="287"/>
                  </a:lnTo>
                  <a:lnTo>
                    <a:pt x="194" y="282"/>
                  </a:lnTo>
                  <a:lnTo>
                    <a:pt x="194" y="280"/>
                  </a:lnTo>
                  <a:lnTo>
                    <a:pt x="199" y="274"/>
                  </a:lnTo>
                  <a:lnTo>
                    <a:pt x="202" y="271"/>
                  </a:lnTo>
                  <a:lnTo>
                    <a:pt x="202" y="270"/>
                  </a:lnTo>
                  <a:lnTo>
                    <a:pt x="203" y="270"/>
                  </a:lnTo>
                  <a:lnTo>
                    <a:pt x="204" y="269"/>
                  </a:lnTo>
                  <a:lnTo>
                    <a:pt x="204" y="267"/>
                  </a:lnTo>
                  <a:lnTo>
                    <a:pt x="211" y="261"/>
                  </a:lnTo>
                  <a:lnTo>
                    <a:pt x="212" y="259"/>
                  </a:lnTo>
                  <a:lnTo>
                    <a:pt x="213" y="257"/>
                  </a:lnTo>
                  <a:lnTo>
                    <a:pt x="213" y="255"/>
                  </a:lnTo>
                  <a:lnTo>
                    <a:pt x="213" y="254"/>
                  </a:lnTo>
                  <a:lnTo>
                    <a:pt x="216" y="251"/>
                  </a:lnTo>
                  <a:lnTo>
                    <a:pt x="216" y="250"/>
                  </a:lnTo>
                  <a:lnTo>
                    <a:pt x="217" y="247"/>
                  </a:lnTo>
                  <a:lnTo>
                    <a:pt x="217" y="241"/>
                  </a:lnTo>
                  <a:lnTo>
                    <a:pt x="217" y="240"/>
                  </a:lnTo>
                  <a:lnTo>
                    <a:pt x="216" y="240"/>
                  </a:lnTo>
                  <a:lnTo>
                    <a:pt x="216" y="238"/>
                  </a:lnTo>
                  <a:lnTo>
                    <a:pt x="216" y="237"/>
                  </a:lnTo>
                  <a:lnTo>
                    <a:pt x="217" y="233"/>
                  </a:lnTo>
                  <a:lnTo>
                    <a:pt x="217" y="232"/>
                  </a:lnTo>
                  <a:lnTo>
                    <a:pt x="219" y="230"/>
                  </a:lnTo>
                  <a:lnTo>
                    <a:pt x="217" y="230"/>
                  </a:lnTo>
                  <a:lnTo>
                    <a:pt x="217" y="230"/>
                  </a:lnTo>
                  <a:lnTo>
                    <a:pt x="216" y="229"/>
                  </a:lnTo>
                  <a:lnTo>
                    <a:pt x="216" y="228"/>
                  </a:lnTo>
                  <a:lnTo>
                    <a:pt x="217" y="225"/>
                  </a:lnTo>
                  <a:lnTo>
                    <a:pt x="224" y="217"/>
                  </a:lnTo>
                  <a:lnTo>
                    <a:pt x="230" y="209"/>
                  </a:lnTo>
                  <a:lnTo>
                    <a:pt x="237" y="205"/>
                  </a:lnTo>
                  <a:lnTo>
                    <a:pt x="238" y="204"/>
                  </a:lnTo>
                  <a:lnTo>
                    <a:pt x="245" y="196"/>
                  </a:lnTo>
                  <a:lnTo>
                    <a:pt x="253" y="188"/>
                  </a:lnTo>
                  <a:lnTo>
                    <a:pt x="253" y="187"/>
                  </a:lnTo>
                  <a:lnTo>
                    <a:pt x="253" y="186"/>
                  </a:lnTo>
                  <a:lnTo>
                    <a:pt x="253" y="184"/>
                  </a:lnTo>
                  <a:lnTo>
                    <a:pt x="257" y="179"/>
                  </a:lnTo>
                  <a:lnTo>
                    <a:pt x="258" y="179"/>
                  </a:lnTo>
                  <a:lnTo>
                    <a:pt x="259" y="179"/>
                  </a:lnTo>
                  <a:lnTo>
                    <a:pt x="261" y="179"/>
                  </a:lnTo>
                  <a:lnTo>
                    <a:pt x="263" y="178"/>
                  </a:lnTo>
                  <a:lnTo>
                    <a:pt x="266" y="176"/>
                  </a:lnTo>
                  <a:lnTo>
                    <a:pt x="269" y="172"/>
                  </a:lnTo>
                  <a:lnTo>
                    <a:pt x="271" y="170"/>
                  </a:lnTo>
                  <a:lnTo>
                    <a:pt x="274" y="170"/>
                  </a:lnTo>
                  <a:lnTo>
                    <a:pt x="282" y="167"/>
                  </a:lnTo>
                  <a:lnTo>
                    <a:pt x="287" y="166"/>
                  </a:lnTo>
                  <a:lnTo>
                    <a:pt x="288" y="164"/>
                  </a:lnTo>
                  <a:lnTo>
                    <a:pt x="291" y="164"/>
                  </a:lnTo>
                  <a:lnTo>
                    <a:pt x="292" y="163"/>
                  </a:lnTo>
                  <a:lnTo>
                    <a:pt x="294" y="162"/>
                  </a:lnTo>
                  <a:lnTo>
                    <a:pt x="295" y="162"/>
                  </a:lnTo>
                  <a:lnTo>
                    <a:pt x="299" y="161"/>
                  </a:lnTo>
                  <a:lnTo>
                    <a:pt x="302" y="159"/>
                  </a:lnTo>
                  <a:lnTo>
                    <a:pt x="303" y="159"/>
                  </a:lnTo>
                  <a:lnTo>
                    <a:pt x="303" y="158"/>
                  </a:lnTo>
                  <a:lnTo>
                    <a:pt x="304" y="157"/>
                  </a:lnTo>
                  <a:lnTo>
                    <a:pt x="306" y="157"/>
                  </a:lnTo>
                  <a:lnTo>
                    <a:pt x="307" y="157"/>
                  </a:lnTo>
                  <a:lnTo>
                    <a:pt x="308" y="157"/>
                  </a:lnTo>
                  <a:lnTo>
                    <a:pt x="309" y="157"/>
                  </a:lnTo>
                  <a:lnTo>
                    <a:pt x="311" y="155"/>
                  </a:lnTo>
                  <a:lnTo>
                    <a:pt x="312" y="155"/>
                  </a:lnTo>
                  <a:lnTo>
                    <a:pt x="313" y="155"/>
                  </a:lnTo>
                  <a:lnTo>
                    <a:pt x="315" y="154"/>
                  </a:lnTo>
                  <a:lnTo>
                    <a:pt x="317" y="151"/>
                  </a:lnTo>
                  <a:lnTo>
                    <a:pt x="319" y="150"/>
                  </a:lnTo>
                  <a:lnTo>
                    <a:pt x="319" y="149"/>
                  </a:lnTo>
                  <a:lnTo>
                    <a:pt x="320" y="147"/>
                  </a:lnTo>
                  <a:lnTo>
                    <a:pt x="320" y="149"/>
                  </a:lnTo>
                  <a:lnTo>
                    <a:pt x="321" y="149"/>
                  </a:lnTo>
                  <a:lnTo>
                    <a:pt x="323" y="149"/>
                  </a:lnTo>
                  <a:lnTo>
                    <a:pt x="323" y="147"/>
                  </a:lnTo>
                  <a:lnTo>
                    <a:pt x="327" y="145"/>
                  </a:lnTo>
                  <a:lnTo>
                    <a:pt x="329" y="143"/>
                  </a:lnTo>
                  <a:lnTo>
                    <a:pt x="332" y="142"/>
                  </a:lnTo>
                  <a:lnTo>
                    <a:pt x="333" y="141"/>
                  </a:lnTo>
                  <a:lnTo>
                    <a:pt x="336" y="141"/>
                  </a:lnTo>
                  <a:lnTo>
                    <a:pt x="337" y="141"/>
                  </a:lnTo>
                  <a:lnTo>
                    <a:pt x="338" y="138"/>
                  </a:lnTo>
                  <a:lnTo>
                    <a:pt x="341" y="138"/>
                  </a:lnTo>
                  <a:lnTo>
                    <a:pt x="346" y="134"/>
                  </a:lnTo>
                  <a:lnTo>
                    <a:pt x="352" y="128"/>
                  </a:lnTo>
                  <a:lnTo>
                    <a:pt x="357" y="120"/>
                  </a:lnTo>
                  <a:lnTo>
                    <a:pt x="361" y="110"/>
                  </a:lnTo>
                  <a:lnTo>
                    <a:pt x="366" y="103"/>
                  </a:lnTo>
                  <a:lnTo>
                    <a:pt x="367" y="101"/>
                  </a:lnTo>
                  <a:lnTo>
                    <a:pt x="369" y="99"/>
                  </a:lnTo>
                  <a:lnTo>
                    <a:pt x="370" y="97"/>
                  </a:lnTo>
                  <a:lnTo>
                    <a:pt x="382" y="71"/>
                  </a:lnTo>
                  <a:lnTo>
                    <a:pt x="386" y="54"/>
                  </a:lnTo>
                  <a:lnTo>
                    <a:pt x="396" y="29"/>
                  </a:lnTo>
                  <a:lnTo>
                    <a:pt x="396" y="27"/>
                  </a:lnTo>
                  <a:lnTo>
                    <a:pt x="396" y="26"/>
                  </a:lnTo>
                  <a:lnTo>
                    <a:pt x="396" y="25"/>
                  </a:lnTo>
                  <a:lnTo>
                    <a:pt x="398" y="22"/>
                  </a:lnTo>
                  <a:lnTo>
                    <a:pt x="399" y="18"/>
                  </a:lnTo>
                  <a:lnTo>
                    <a:pt x="399" y="17"/>
                  </a:lnTo>
                  <a:lnTo>
                    <a:pt x="400" y="16"/>
                  </a:lnTo>
                  <a:lnTo>
                    <a:pt x="400" y="12"/>
                  </a:lnTo>
                  <a:lnTo>
                    <a:pt x="402" y="10"/>
                  </a:lnTo>
                  <a:lnTo>
                    <a:pt x="402" y="9"/>
                  </a:lnTo>
                  <a:lnTo>
                    <a:pt x="403" y="8"/>
                  </a:lnTo>
                  <a:lnTo>
                    <a:pt x="404" y="8"/>
                  </a:lnTo>
                  <a:lnTo>
                    <a:pt x="410" y="9"/>
                  </a:lnTo>
                  <a:lnTo>
                    <a:pt x="411" y="8"/>
                  </a:lnTo>
                  <a:lnTo>
                    <a:pt x="412" y="8"/>
                  </a:lnTo>
                  <a:lnTo>
                    <a:pt x="413" y="8"/>
                  </a:lnTo>
                  <a:lnTo>
                    <a:pt x="413" y="6"/>
                  </a:lnTo>
                  <a:lnTo>
                    <a:pt x="415" y="8"/>
                  </a:lnTo>
                  <a:lnTo>
                    <a:pt x="416" y="6"/>
                  </a:lnTo>
                  <a:lnTo>
                    <a:pt x="417" y="6"/>
                  </a:lnTo>
                  <a:lnTo>
                    <a:pt x="419" y="6"/>
                  </a:lnTo>
                  <a:lnTo>
                    <a:pt x="419" y="8"/>
                  </a:lnTo>
                  <a:lnTo>
                    <a:pt x="423" y="5"/>
                  </a:lnTo>
                  <a:lnTo>
                    <a:pt x="424" y="5"/>
                  </a:lnTo>
                  <a:lnTo>
                    <a:pt x="425" y="2"/>
                  </a:lnTo>
                  <a:lnTo>
                    <a:pt x="427" y="1"/>
                  </a:lnTo>
                  <a:lnTo>
                    <a:pt x="428" y="1"/>
                  </a:lnTo>
                  <a:lnTo>
                    <a:pt x="429" y="1"/>
                  </a:lnTo>
                  <a:lnTo>
                    <a:pt x="431" y="1"/>
                  </a:lnTo>
                  <a:lnTo>
                    <a:pt x="431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0" name="Freeform 134">
              <a:extLst>
                <a:ext uri="{FF2B5EF4-FFF2-40B4-BE49-F238E27FC236}">
                  <a16:creationId xmlns:a16="http://schemas.microsoft.com/office/drawing/2014/main" id="{2A9D9670-0C9B-CFA8-DFF3-2026E5713C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33086" y="2043200"/>
              <a:ext cx="216726" cy="216726"/>
            </a:xfrm>
            <a:custGeom>
              <a:avLst/>
              <a:gdLst>
                <a:gd name="T0" fmla="*/ 113 w 175"/>
                <a:gd name="T1" fmla="*/ 46 h 175"/>
                <a:gd name="T2" fmla="*/ 86 w 175"/>
                <a:gd name="T3" fmla="*/ 0 h 175"/>
                <a:gd name="T4" fmla="*/ 96 w 175"/>
                <a:gd name="T5" fmla="*/ 9 h 175"/>
                <a:gd name="T6" fmla="*/ 90 w 175"/>
                <a:gd name="T7" fmla="*/ 16 h 175"/>
                <a:gd name="T8" fmla="*/ 96 w 175"/>
                <a:gd name="T9" fmla="*/ 17 h 175"/>
                <a:gd name="T10" fmla="*/ 105 w 175"/>
                <a:gd name="T11" fmla="*/ 21 h 175"/>
                <a:gd name="T12" fmla="*/ 112 w 175"/>
                <a:gd name="T13" fmla="*/ 25 h 175"/>
                <a:gd name="T14" fmla="*/ 119 w 175"/>
                <a:gd name="T15" fmla="*/ 33 h 175"/>
                <a:gd name="T16" fmla="*/ 108 w 175"/>
                <a:gd name="T17" fmla="*/ 45 h 175"/>
                <a:gd name="T18" fmla="*/ 112 w 175"/>
                <a:gd name="T19" fmla="*/ 53 h 175"/>
                <a:gd name="T20" fmla="*/ 115 w 175"/>
                <a:gd name="T21" fmla="*/ 58 h 175"/>
                <a:gd name="T22" fmla="*/ 137 w 175"/>
                <a:gd name="T23" fmla="*/ 74 h 175"/>
                <a:gd name="T24" fmla="*/ 140 w 175"/>
                <a:gd name="T25" fmla="*/ 84 h 175"/>
                <a:gd name="T26" fmla="*/ 134 w 175"/>
                <a:gd name="T27" fmla="*/ 94 h 175"/>
                <a:gd name="T28" fmla="*/ 120 w 175"/>
                <a:gd name="T29" fmla="*/ 98 h 175"/>
                <a:gd name="T30" fmla="*/ 134 w 175"/>
                <a:gd name="T31" fmla="*/ 108 h 175"/>
                <a:gd name="T32" fmla="*/ 146 w 175"/>
                <a:gd name="T33" fmla="*/ 119 h 175"/>
                <a:gd name="T34" fmla="*/ 155 w 175"/>
                <a:gd name="T35" fmla="*/ 124 h 175"/>
                <a:gd name="T36" fmla="*/ 165 w 175"/>
                <a:gd name="T37" fmla="*/ 125 h 175"/>
                <a:gd name="T38" fmla="*/ 170 w 175"/>
                <a:gd name="T39" fmla="*/ 129 h 175"/>
                <a:gd name="T40" fmla="*/ 162 w 175"/>
                <a:gd name="T41" fmla="*/ 136 h 175"/>
                <a:gd name="T42" fmla="*/ 170 w 175"/>
                <a:gd name="T43" fmla="*/ 144 h 175"/>
                <a:gd name="T44" fmla="*/ 175 w 175"/>
                <a:gd name="T45" fmla="*/ 152 h 175"/>
                <a:gd name="T46" fmla="*/ 163 w 175"/>
                <a:gd name="T47" fmla="*/ 154 h 175"/>
                <a:gd name="T48" fmla="*/ 170 w 175"/>
                <a:gd name="T49" fmla="*/ 165 h 175"/>
                <a:gd name="T50" fmla="*/ 170 w 175"/>
                <a:gd name="T51" fmla="*/ 174 h 175"/>
                <a:gd name="T52" fmla="*/ 154 w 175"/>
                <a:gd name="T53" fmla="*/ 174 h 175"/>
                <a:gd name="T54" fmla="*/ 141 w 175"/>
                <a:gd name="T55" fmla="*/ 157 h 175"/>
                <a:gd name="T56" fmla="*/ 141 w 175"/>
                <a:gd name="T57" fmla="*/ 148 h 175"/>
                <a:gd name="T58" fmla="*/ 132 w 175"/>
                <a:gd name="T59" fmla="*/ 141 h 175"/>
                <a:gd name="T60" fmla="*/ 130 w 175"/>
                <a:gd name="T61" fmla="*/ 132 h 175"/>
                <a:gd name="T62" fmla="*/ 125 w 175"/>
                <a:gd name="T63" fmla="*/ 125 h 175"/>
                <a:gd name="T64" fmla="*/ 111 w 175"/>
                <a:gd name="T65" fmla="*/ 132 h 175"/>
                <a:gd name="T66" fmla="*/ 101 w 175"/>
                <a:gd name="T67" fmla="*/ 124 h 175"/>
                <a:gd name="T68" fmla="*/ 95 w 175"/>
                <a:gd name="T69" fmla="*/ 121 h 175"/>
                <a:gd name="T70" fmla="*/ 86 w 175"/>
                <a:gd name="T71" fmla="*/ 111 h 175"/>
                <a:gd name="T72" fmla="*/ 74 w 175"/>
                <a:gd name="T73" fmla="*/ 116 h 175"/>
                <a:gd name="T74" fmla="*/ 63 w 175"/>
                <a:gd name="T75" fmla="*/ 106 h 175"/>
                <a:gd name="T76" fmla="*/ 59 w 175"/>
                <a:gd name="T77" fmla="*/ 99 h 175"/>
                <a:gd name="T78" fmla="*/ 42 w 175"/>
                <a:gd name="T79" fmla="*/ 92 h 175"/>
                <a:gd name="T80" fmla="*/ 33 w 175"/>
                <a:gd name="T81" fmla="*/ 94 h 175"/>
                <a:gd name="T82" fmla="*/ 13 w 175"/>
                <a:gd name="T83" fmla="*/ 83 h 175"/>
                <a:gd name="T84" fmla="*/ 15 w 175"/>
                <a:gd name="T85" fmla="*/ 77 h 175"/>
                <a:gd name="T86" fmla="*/ 9 w 175"/>
                <a:gd name="T87" fmla="*/ 67 h 175"/>
                <a:gd name="T88" fmla="*/ 12 w 175"/>
                <a:gd name="T89" fmla="*/ 57 h 175"/>
                <a:gd name="T90" fmla="*/ 15 w 175"/>
                <a:gd name="T91" fmla="*/ 48 h 175"/>
                <a:gd name="T92" fmla="*/ 12 w 175"/>
                <a:gd name="T93" fmla="*/ 33 h 175"/>
                <a:gd name="T94" fmla="*/ 7 w 175"/>
                <a:gd name="T95" fmla="*/ 23 h 175"/>
                <a:gd name="T96" fmla="*/ 0 w 175"/>
                <a:gd name="T97" fmla="*/ 13 h 175"/>
                <a:gd name="T98" fmla="*/ 18 w 175"/>
                <a:gd name="T99" fmla="*/ 12 h 175"/>
                <a:gd name="T100" fmla="*/ 33 w 175"/>
                <a:gd name="T101" fmla="*/ 8 h 175"/>
                <a:gd name="T102" fmla="*/ 41 w 175"/>
                <a:gd name="T103" fmla="*/ 5 h 175"/>
                <a:gd name="T104" fmla="*/ 50 w 175"/>
                <a:gd name="T105" fmla="*/ 7 h 175"/>
                <a:gd name="T106" fmla="*/ 58 w 175"/>
                <a:gd name="T107" fmla="*/ 7 h 175"/>
                <a:gd name="T108" fmla="*/ 63 w 175"/>
                <a:gd name="T109" fmla="*/ 7 h 175"/>
                <a:gd name="T110" fmla="*/ 79 w 175"/>
                <a:gd name="T111" fmla="*/ 5 h 175"/>
                <a:gd name="T112" fmla="*/ 84 w 175"/>
                <a:gd name="T113" fmla="*/ 3 h 175"/>
                <a:gd name="T114" fmla="*/ 87 w 175"/>
                <a:gd name="T115" fmla="*/ 17 h 175"/>
                <a:gd name="T116" fmla="*/ 86 w 175"/>
                <a:gd name="T117" fmla="*/ 19 h 175"/>
                <a:gd name="T118" fmla="*/ 96 w 175"/>
                <a:gd name="T119" fmla="*/ 24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5" h="175">
                  <a:moveTo>
                    <a:pt x="117" y="49"/>
                  </a:moveTo>
                  <a:lnTo>
                    <a:pt x="116" y="50"/>
                  </a:lnTo>
                  <a:lnTo>
                    <a:pt x="113" y="50"/>
                  </a:lnTo>
                  <a:lnTo>
                    <a:pt x="113" y="49"/>
                  </a:lnTo>
                  <a:lnTo>
                    <a:pt x="113" y="48"/>
                  </a:lnTo>
                  <a:lnTo>
                    <a:pt x="113" y="46"/>
                  </a:lnTo>
                  <a:lnTo>
                    <a:pt x="115" y="46"/>
                  </a:lnTo>
                  <a:lnTo>
                    <a:pt x="116" y="46"/>
                  </a:lnTo>
                  <a:lnTo>
                    <a:pt x="117" y="46"/>
                  </a:lnTo>
                  <a:lnTo>
                    <a:pt x="117" y="46"/>
                  </a:lnTo>
                  <a:lnTo>
                    <a:pt x="117" y="49"/>
                  </a:lnTo>
                  <a:close/>
                  <a:moveTo>
                    <a:pt x="86" y="0"/>
                  </a:moveTo>
                  <a:lnTo>
                    <a:pt x="88" y="5"/>
                  </a:lnTo>
                  <a:lnTo>
                    <a:pt x="87" y="7"/>
                  </a:lnTo>
                  <a:lnTo>
                    <a:pt x="88" y="8"/>
                  </a:lnTo>
                  <a:lnTo>
                    <a:pt x="92" y="8"/>
                  </a:lnTo>
                  <a:lnTo>
                    <a:pt x="94" y="8"/>
                  </a:lnTo>
                  <a:lnTo>
                    <a:pt x="96" y="9"/>
                  </a:lnTo>
                  <a:lnTo>
                    <a:pt x="97" y="11"/>
                  </a:lnTo>
                  <a:lnTo>
                    <a:pt x="97" y="12"/>
                  </a:lnTo>
                  <a:lnTo>
                    <a:pt x="95" y="13"/>
                  </a:lnTo>
                  <a:lnTo>
                    <a:pt x="90" y="13"/>
                  </a:lnTo>
                  <a:lnTo>
                    <a:pt x="90" y="15"/>
                  </a:lnTo>
                  <a:lnTo>
                    <a:pt x="90" y="16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4" y="16"/>
                  </a:lnTo>
                  <a:lnTo>
                    <a:pt x="96" y="17"/>
                  </a:lnTo>
                  <a:lnTo>
                    <a:pt x="96" y="19"/>
                  </a:lnTo>
                  <a:lnTo>
                    <a:pt x="97" y="20"/>
                  </a:lnTo>
                  <a:lnTo>
                    <a:pt x="99" y="20"/>
                  </a:lnTo>
                  <a:lnTo>
                    <a:pt x="101" y="20"/>
                  </a:lnTo>
                  <a:lnTo>
                    <a:pt x="104" y="21"/>
                  </a:lnTo>
                  <a:lnTo>
                    <a:pt x="105" y="21"/>
                  </a:lnTo>
                  <a:lnTo>
                    <a:pt x="108" y="20"/>
                  </a:lnTo>
                  <a:lnTo>
                    <a:pt x="111" y="20"/>
                  </a:lnTo>
                  <a:lnTo>
                    <a:pt x="111" y="21"/>
                  </a:lnTo>
                  <a:lnTo>
                    <a:pt x="109" y="24"/>
                  </a:lnTo>
                  <a:lnTo>
                    <a:pt x="111" y="25"/>
                  </a:lnTo>
                  <a:lnTo>
                    <a:pt x="112" y="25"/>
                  </a:lnTo>
                  <a:lnTo>
                    <a:pt x="113" y="27"/>
                  </a:lnTo>
                  <a:lnTo>
                    <a:pt x="116" y="30"/>
                  </a:lnTo>
                  <a:lnTo>
                    <a:pt x="117" y="30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3"/>
                  </a:lnTo>
                  <a:lnTo>
                    <a:pt x="119" y="37"/>
                  </a:lnTo>
                  <a:lnTo>
                    <a:pt x="117" y="38"/>
                  </a:lnTo>
                  <a:lnTo>
                    <a:pt x="113" y="41"/>
                  </a:lnTo>
                  <a:lnTo>
                    <a:pt x="111" y="41"/>
                  </a:lnTo>
                  <a:lnTo>
                    <a:pt x="109" y="42"/>
                  </a:lnTo>
                  <a:lnTo>
                    <a:pt x="108" y="45"/>
                  </a:lnTo>
                  <a:lnTo>
                    <a:pt x="108" y="46"/>
                  </a:lnTo>
                  <a:lnTo>
                    <a:pt x="108" y="48"/>
                  </a:lnTo>
                  <a:lnTo>
                    <a:pt x="108" y="50"/>
                  </a:lnTo>
                  <a:lnTo>
                    <a:pt x="109" y="50"/>
                  </a:lnTo>
                  <a:lnTo>
                    <a:pt x="111" y="52"/>
                  </a:lnTo>
                  <a:lnTo>
                    <a:pt x="112" y="53"/>
                  </a:lnTo>
                  <a:lnTo>
                    <a:pt x="112" y="54"/>
                  </a:lnTo>
                  <a:lnTo>
                    <a:pt x="112" y="56"/>
                  </a:lnTo>
                  <a:lnTo>
                    <a:pt x="112" y="57"/>
                  </a:lnTo>
                  <a:lnTo>
                    <a:pt x="113" y="57"/>
                  </a:lnTo>
                  <a:lnTo>
                    <a:pt x="113" y="58"/>
                  </a:lnTo>
                  <a:lnTo>
                    <a:pt x="115" y="58"/>
                  </a:lnTo>
                  <a:lnTo>
                    <a:pt x="116" y="62"/>
                  </a:lnTo>
                  <a:lnTo>
                    <a:pt x="119" y="66"/>
                  </a:lnTo>
                  <a:lnTo>
                    <a:pt x="132" y="73"/>
                  </a:lnTo>
                  <a:lnTo>
                    <a:pt x="134" y="75"/>
                  </a:lnTo>
                  <a:lnTo>
                    <a:pt x="136" y="75"/>
                  </a:lnTo>
                  <a:lnTo>
                    <a:pt x="137" y="74"/>
                  </a:lnTo>
                  <a:lnTo>
                    <a:pt x="138" y="74"/>
                  </a:lnTo>
                  <a:lnTo>
                    <a:pt x="138" y="75"/>
                  </a:lnTo>
                  <a:lnTo>
                    <a:pt x="140" y="75"/>
                  </a:lnTo>
                  <a:lnTo>
                    <a:pt x="141" y="78"/>
                  </a:lnTo>
                  <a:lnTo>
                    <a:pt x="141" y="79"/>
                  </a:lnTo>
                  <a:lnTo>
                    <a:pt x="140" y="84"/>
                  </a:lnTo>
                  <a:lnTo>
                    <a:pt x="140" y="86"/>
                  </a:lnTo>
                  <a:lnTo>
                    <a:pt x="138" y="87"/>
                  </a:lnTo>
                  <a:lnTo>
                    <a:pt x="137" y="88"/>
                  </a:lnTo>
                  <a:lnTo>
                    <a:pt x="136" y="92"/>
                  </a:lnTo>
                  <a:lnTo>
                    <a:pt x="136" y="94"/>
                  </a:lnTo>
                  <a:lnTo>
                    <a:pt x="134" y="94"/>
                  </a:lnTo>
                  <a:lnTo>
                    <a:pt x="130" y="94"/>
                  </a:lnTo>
                  <a:lnTo>
                    <a:pt x="121" y="92"/>
                  </a:lnTo>
                  <a:lnTo>
                    <a:pt x="117" y="95"/>
                  </a:lnTo>
                  <a:lnTo>
                    <a:pt x="117" y="96"/>
                  </a:lnTo>
                  <a:lnTo>
                    <a:pt x="119" y="96"/>
                  </a:lnTo>
                  <a:lnTo>
                    <a:pt x="120" y="98"/>
                  </a:lnTo>
                  <a:lnTo>
                    <a:pt x="126" y="99"/>
                  </a:lnTo>
                  <a:lnTo>
                    <a:pt x="128" y="99"/>
                  </a:lnTo>
                  <a:lnTo>
                    <a:pt x="129" y="100"/>
                  </a:lnTo>
                  <a:lnTo>
                    <a:pt x="132" y="104"/>
                  </a:lnTo>
                  <a:lnTo>
                    <a:pt x="132" y="106"/>
                  </a:lnTo>
                  <a:lnTo>
                    <a:pt x="134" y="108"/>
                  </a:lnTo>
                  <a:lnTo>
                    <a:pt x="136" y="108"/>
                  </a:lnTo>
                  <a:lnTo>
                    <a:pt x="137" y="110"/>
                  </a:lnTo>
                  <a:lnTo>
                    <a:pt x="141" y="111"/>
                  </a:lnTo>
                  <a:lnTo>
                    <a:pt x="142" y="112"/>
                  </a:lnTo>
                  <a:lnTo>
                    <a:pt x="145" y="117"/>
                  </a:lnTo>
                  <a:lnTo>
                    <a:pt x="146" y="119"/>
                  </a:lnTo>
                  <a:lnTo>
                    <a:pt x="149" y="119"/>
                  </a:lnTo>
                  <a:lnTo>
                    <a:pt x="149" y="120"/>
                  </a:lnTo>
                  <a:lnTo>
                    <a:pt x="150" y="123"/>
                  </a:lnTo>
                  <a:lnTo>
                    <a:pt x="151" y="124"/>
                  </a:lnTo>
                  <a:lnTo>
                    <a:pt x="153" y="124"/>
                  </a:lnTo>
                  <a:lnTo>
                    <a:pt x="155" y="124"/>
                  </a:lnTo>
                  <a:lnTo>
                    <a:pt x="159" y="121"/>
                  </a:lnTo>
                  <a:lnTo>
                    <a:pt x="161" y="121"/>
                  </a:lnTo>
                  <a:lnTo>
                    <a:pt x="162" y="123"/>
                  </a:lnTo>
                  <a:lnTo>
                    <a:pt x="163" y="124"/>
                  </a:lnTo>
                  <a:lnTo>
                    <a:pt x="163" y="125"/>
                  </a:lnTo>
                  <a:lnTo>
                    <a:pt x="165" y="125"/>
                  </a:lnTo>
                  <a:lnTo>
                    <a:pt x="169" y="125"/>
                  </a:lnTo>
                  <a:lnTo>
                    <a:pt x="170" y="125"/>
                  </a:lnTo>
                  <a:lnTo>
                    <a:pt x="171" y="127"/>
                  </a:lnTo>
                  <a:lnTo>
                    <a:pt x="171" y="128"/>
                  </a:lnTo>
                  <a:lnTo>
                    <a:pt x="171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2"/>
                  </a:lnTo>
                  <a:lnTo>
                    <a:pt x="170" y="133"/>
                  </a:lnTo>
                  <a:lnTo>
                    <a:pt x="169" y="133"/>
                  </a:lnTo>
                  <a:lnTo>
                    <a:pt x="165" y="135"/>
                  </a:lnTo>
                  <a:lnTo>
                    <a:pt x="162" y="136"/>
                  </a:lnTo>
                  <a:lnTo>
                    <a:pt x="162" y="136"/>
                  </a:lnTo>
                  <a:lnTo>
                    <a:pt x="162" y="138"/>
                  </a:lnTo>
                  <a:lnTo>
                    <a:pt x="165" y="140"/>
                  </a:lnTo>
                  <a:lnTo>
                    <a:pt x="169" y="142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5"/>
                  </a:lnTo>
                  <a:lnTo>
                    <a:pt x="171" y="146"/>
                  </a:lnTo>
                  <a:lnTo>
                    <a:pt x="173" y="148"/>
                  </a:lnTo>
                  <a:lnTo>
                    <a:pt x="175" y="149"/>
                  </a:lnTo>
                  <a:lnTo>
                    <a:pt x="175" y="150"/>
                  </a:lnTo>
                  <a:lnTo>
                    <a:pt x="175" y="152"/>
                  </a:lnTo>
                  <a:lnTo>
                    <a:pt x="174" y="152"/>
                  </a:lnTo>
                  <a:lnTo>
                    <a:pt x="171" y="153"/>
                  </a:lnTo>
                  <a:lnTo>
                    <a:pt x="167" y="152"/>
                  </a:lnTo>
                  <a:lnTo>
                    <a:pt x="165" y="152"/>
                  </a:lnTo>
                  <a:lnTo>
                    <a:pt x="163" y="152"/>
                  </a:lnTo>
                  <a:lnTo>
                    <a:pt x="163" y="154"/>
                  </a:lnTo>
                  <a:lnTo>
                    <a:pt x="165" y="156"/>
                  </a:lnTo>
                  <a:lnTo>
                    <a:pt x="167" y="157"/>
                  </a:lnTo>
                  <a:lnTo>
                    <a:pt x="169" y="158"/>
                  </a:lnTo>
                  <a:lnTo>
                    <a:pt x="170" y="161"/>
                  </a:lnTo>
                  <a:lnTo>
                    <a:pt x="170" y="162"/>
                  </a:lnTo>
                  <a:lnTo>
                    <a:pt x="170" y="165"/>
                  </a:lnTo>
                  <a:lnTo>
                    <a:pt x="169" y="167"/>
                  </a:lnTo>
                  <a:lnTo>
                    <a:pt x="169" y="167"/>
                  </a:lnTo>
                  <a:lnTo>
                    <a:pt x="169" y="169"/>
                  </a:lnTo>
                  <a:lnTo>
                    <a:pt x="169" y="170"/>
                  </a:lnTo>
                  <a:lnTo>
                    <a:pt x="171" y="174"/>
                  </a:lnTo>
                  <a:lnTo>
                    <a:pt x="170" y="174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58" y="171"/>
                  </a:lnTo>
                  <a:lnTo>
                    <a:pt x="157" y="173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49" y="175"/>
                  </a:lnTo>
                  <a:lnTo>
                    <a:pt x="146" y="169"/>
                  </a:lnTo>
                  <a:lnTo>
                    <a:pt x="144" y="162"/>
                  </a:lnTo>
                  <a:lnTo>
                    <a:pt x="142" y="160"/>
                  </a:lnTo>
                  <a:lnTo>
                    <a:pt x="141" y="157"/>
                  </a:lnTo>
                  <a:lnTo>
                    <a:pt x="140" y="156"/>
                  </a:lnTo>
                  <a:lnTo>
                    <a:pt x="140" y="153"/>
                  </a:lnTo>
                  <a:lnTo>
                    <a:pt x="140" y="152"/>
                  </a:lnTo>
                  <a:lnTo>
                    <a:pt x="141" y="150"/>
                  </a:lnTo>
                  <a:lnTo>
                    <a:pt x="141" y="149"/>
                  </a:lnTo>
                  <a:lnTo>
                    <a:pt x="141" y="148"/>
                  </a:lnTo>
                  <a:lnTo>
                    <a:pt x="140" y="146"/>
                  </a:lnTo>
                  <a:lnTo>
                    <a:pt x="137" y="145"/>
                  </a:lnTo>
                  <a:lnTo>
                    <a:pt x="136" y="145"/>
                  </a:lnTo>
                  <a:lnTo>
                    <a:pt x="134" y="144"/>
                  </a:lnTo>
                  <a:lnTo>
                    <a:pt x="133" y="142"/>
                  </a:lnTo>
                  <a:lnTo>
                    <a:pt x="132" y="141"/>
                  </a:lnTo>
                  <a:lnTo>
                    <a:pt x="129" y="140"/>
                  </a:lnTo>
                  <a:lnTo>
                    <a:pt x="128" y="140"/>
                  </a:lnTo>
                  <a:lnTo>
                    <a:pt x="129" y="137"/>
                  </a:lnTo>
                  <a:lnTo>
                    <a:pt x="130" y="136"/>
                  </a:lnTo>
                  <a:lnTo>
                    <a:pt x="130" y="135"/>
                  </a:lnTo>
                  <a:lnTo>
                    <a:pt x="130" y="132"/>
                  </a:lnTo>
                  <a:lnTo>
                    <a:pt x="130" y="129"/>
                  </a:lnTo>
                  <a:lnTo>
                    <a:pt x="130" y="128"/>
                  </a:lnTo>
                  <a:lnTo>
                    <a:pt x="130" y="127"/>
                  </a:lnTo>
                  <a:lnTo>
                    <a:pt x="129" y="127"/>
                  </a:lnTo>
                  <a:lnTo>
                    <a:pt x="126" y="125"/>
                  </a:lnTo>
                  <a:lnTo>
                    <a:pt x="125" y="125"/>
                  </a:lnTo>
                  <a:lnTo>
                    <a:pt x="119" y="128"/>
                  </a:lnTo>
                  <a:lnTo>
                    <a:pt x="117" y="128"/>
                  </a:lnTo>
                  <a:lnTo>
                    <a:pt x="113" y="131"/>
                  </a:lnTo>
                  <a:lnTo>
                    <a:pt x="113" y="132"/>
                  </a:lnTo>
                  <a:lnTo>
                    <a:pt x="112" y="132"/>
                  </a:lnTo>
                  <a:lnTo>
                    <a:pt x="111" y="132"/>
                  </a:lnTo>
                  <a:lnTo>
                    <a:pt x="108" y="129"/>
                  </a:lnTo>
                  <a:lnTo>
                    <a:pt x="105" y="129"/>
                  </a:lnTo>
                  <a:lnTo>
                    <a:pt x="104" y="128"/>
                  </a:lnTo>
                  <a:lnTo>
                    <a:pt x="103" y="128"/>
                  </a:lnTo>
                  <a:lnTo>
                    <a:pt x="103" y="125"/>
                  </a:lnTo>
                  <a:lnTo>
                    <a:pt x="101" y="124"/>
                  </a:lnTo>
                  <a:lnTo>
                    <a:pt x="99" y="124"/>
                  </a:lnTo>
                  <a:lnTo>
                    <a:pt x="97" y="125"/>
                  </a:lnTo>
                  <a:lnTo>
                    <a:pt x="96" y="125"/>
                  </a:lnTo>
                  <a:lnTo>
                    <a:pt x="95" y="125"/>
                  </a:lnTo>
                  <a:lnTo>
                    <a:pt x="94" y="124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4" y="117"/>
                  </a:lnTo>
                  <a:lnTo>
                    <a:pt x="90" y="112"/>
                  </a:lnTo>
                  <a:lnTo>
                    <a:pt x="88" y="111"/>
                  </a:lnTo>
                  <a:lnTo>
                    <a:pt x="86" y="111"/>
                  </a:lnTo>
                  <a:lnTo>
                    <a:pt x="84" y="113"/>
                  </a:lnTo>
                  <a:lnTo>
                    <a:pt x="83" y="113"/>
                  </a:lnTo>
                  <a:lnTo>
                    <a:pt x="80" y="115"/>
                  </a:lnTo>
                  <a:lnTo>
                    <a:pt x="79" y="115"/>
                  </a:lnTo>
                  <a:lnTo>
                    <a:pt x="76" y="115"/>
                  </a:lnTo>
                  <a:lnTo>
                    <a:pt x="74" y="116"/>
                  </a:lnTo>
                  <a:lnTo>
                    <a:pt x="74" y="115"/>
                  </a:lnTo>
                  <a:lnTo>
                    <a:pt x="70" y="110"/>
                  </a:lnTo>
                  <a:lnTo>
                    <a:pt x="69" y="108"/>
                  </a:lnTo>
                  <a:lnTo>
                    <a:pt x="67" y="108"/>
                  </a:lnTo>
                  <a:lnTo>
                    <a:pt x="65" y="106"/>
                  </a:lnTo>
                  <a:lnTo>
                    <a:pt x="63" y="106"/>
                  </a:lnTo>
                  <a:lnTo>
                    <a:pt x="63" y="104"/>
                  </a:lnTo>
                  <a:lnTo>
                    <a:pt x="63" y="104"/>
                  </a:lnTo>
                  <a:lnTo>
                    <a:pt x="62" y="104"/>
                  </a:lnTo>
                  <a:lnTo>
                    <a:pt x="62" y="103"/>
                  </a:lnTo>
                  <a:lnTo>
                    <a:pt x="61" y="102"/>
                  </a:lnTo>
                  <a:lnTo>
                    <a:pt x="59" y="99"/>
                  </a:lnTo>
                  <a:lnTo>
                    <a:pt x="57" y="96"/>
                  </a:lnTo>
                  <a:lnTo>
                    <a:pt x="53" y="94"/>
                  </a:lnTo>
                  <a:lnTo>
                    <a:pt x="50" y="92"/>
                  </a:lnTo>
                  <a:lnTo>
                    <a:pt x="47" y="91"/>
                  </a:lnTo>
                  <a:lnTo>
                    <a:pt x="46" y="91"/>
                  </a:lnTo>
                  <a:lnTo>
                    <a:pt x="42" y="92"/>
                  </a:lnTo>
                  <a:lnTo>
                    <a:pt x="41" y="92"/>
                  </a:lnTo>
                  <a:lnTo>
                    <a:pt x="40" y="92"/>
                  </a:lnTo>
                  <a:lnTo>
                    <a:pt x="38" y="92"/>
                  </a:lnTo>
                  <a:lnTo>
                    <a:pt x="37" y="92"/>
                  </a:lnTo>
                  <a:lnTo>
                    <a:pt x="36" y="92"/>
                  </a:lnTo>
                  <a:lnTo>
                    <a:pt x="33" y="94"/>
                  </a:lnTo>
                  <a:lnTo>
                    <a:pt x="25" y="92"/>
                  </a:lnTo>
                  <a:lnTo>
                    <a:pt x="21" y="90"/>
                  </a:lnTo>
                  <a:lnTo>
                    <a:pt x="16" y="87"/>
                  </a:lnTo>
                  <a:lnTo>
                    <a:pt x="13" y="86"/>
                  </a:lnTo>
                  <a:lnTo>
                    <a:pt x="12" y="84"/>
                  </a:lnTo>
                  <a:lnTo>
                    <a:pt x="13" y="83"/>
                  </a:lnTo>
                  <a:lnTo>
                    <a:pt x="16" y="83"/>
                  </a:lnTo>
                  <a:lnTo>
                    <a:pt x="16" y="82"/>
                  </a:lnTo>
                  <a:lnTo>
                    <a:pt x="16" y="81"/>
                  </a:lnTo>
                  <a:lnTo>
                    <a:pt x="13" y="79"/>
                  </a:lnTo>
                  <a:lnTo>
                    <a:pt x="13" y="78"/>
                  </a:lnTo>
                  <a:lnTo>
                    <a:pt x="15" y="77"/>
                  </a:lnTo>
                  <a:lnTo>
                    <a:pt x="13" y="74"/>
                  </a:lnTo>
                  <a:lnTo>
                    <a:pt x="11" y="73"/>
                  </a:lnTo>
                  <a:lnTo>
                    <a:pt x="9" y="71"/>
                  </a:lnTo>
                  <a:lnTo>
                    <a:pt x="9" y="70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1" y="65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7" y="59"/>
                  </a:lnTo>
                  <a:lnTo>
                    <a:pt x="9" y="57"/>
                  </a:lnTo>
                  <a:lnTo>
                    <a:pt x="12" y="57"/>
                  </a:lnTo>
                  <a:lnTo>
                    <a:pt x="11" y="56"/>
                  </a:lnTo>
                  <a:lnTo>
                    <a:pt x="12" y="56"/>
                  </a:lnTo>
                  <a:lnTo>
                    <a:pt x="12" y="54"/>
                  </a:lnTo>
                  <a:lnTo>
                    <a:pt x="13" y="53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6" y="45"/>
                  </a:lnTo>
                  <a:lnTo>
                    <a:pt x="16" y="41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3" y="34"/>
                  </a:lnTo>
                  <a:lnTo>
                    <a:pt x="12" y="33"/>
                  </a:lnTo>
                  <a:lnTo>
                    <a:pt x="12" y="30"/>
                  </a:lnTo>
                  <a:lnTo>
                    <a:pt x="12" y="29"/>
                  </a:lnTo>
                  <a:lnTo>
                    <a:pt x="12" y="28"/>
                  </a:lnTo>
                  <a:lnTo>
                    <a:pt x="11" y="27"/>
                  </a:lnTo>
                  <a:lnTo>
                    <a:pt x="9" y="24"/>
                  </a:lnTo>
                  <a:lnTo>
                    <a:pt x="7" y="23"/>
                  </a:lnTo>
                  <a:lnTo>
                    <a:pt x="4" y="21"/>
                  </a:lnTo>
                  <a:lnTo>
                    <a:pt x="3" y="21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4" y="12"/>
                  </a:lnTo>
                  <a:lnTo>
                    <a:pt x="7" y="12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18" y="12"/>
                  </a:lnTo>
                  <a:lnTo>
                    <a:pt x="21" y="11"/>
                  </a:lnTo>
                  <a:lnTo>
                    <a:pt x="24" y="9"/>
                  </a:lnTo>
                  <a:lnTo>
                    <a:pt x="28" y="9"/>
                  </a:lnTo>
                  <a:lnTo>
                    <a:pt x="29" y="8"/>
                  </a:lnTo>
                  <a:lnTo>
                    <a:pt x="30" y="8"/>
                  </a:lnTo>
                  <a:lnTo>
                    <a:pt x="33" y="8"/>
                  </a:lnTo>
                  <a:lnTo>
                    <a:pt x="34" y="8"/>
                  </a:lnTo>
                  <a:lnTo>
                    <a:pt x="37" y="8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41" y="7"/>
                  </a:lnTo>
                  <a:lnTo>
                    <a:pt x="41" y="5"/>
                  </a:lnTo>
                  <a:lnTo>
                    <a:pt x="42" y="5"/>
                  </a:lnTo>
                  <a:lnTo>
                    <a:pt x="43" y="5"/>
                  </a:lnTo>
                  <a:lnTo>
                    <a:pt x="46" y="8"/>
                  </a:lnTo>
                  <a:lnTo>
                    <a:pt x="47" y="8"/>
                  </a:lnTo>
                  <a:lnTo>
                    <a:pt x="49" y="8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4" y="8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8" y="7"/>
                  </a:lnTo>
                  <a:lnTo>
                    <a:pt x="59" y="7"/>
                  </a:lnTo>
                  <a:lnTo>
                    <a:pt x="59" y="8"/>
                  </a:lnTo>
                  <a:lnTo>
                    <a:pt x="61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3" y="7"/>
                  </a:lnTo>
                  <a:lnTo>
                    <a:pt x="65" y="5"/>
                  </a:lnTo>
                  <a:lnTo>
                    <a:pt x="66" y="5"/>
                  </a:lnTo>
                  <a:lnTo>
                    <a:pt x="69" y="7"/>
                  </a:lnTo>
                  <a:lnTo>
                    <a:pt x="76" y="7"/>
                  </a:lnTo>
                  <a:lnTo>
                    <a:pt x="78" y="7"/>
                  </a:lnTo>
                  <a:lnTo>
                    <a:pt x="79" y="5"/>
                  </a:lnTo>
                  <a:lnTo>
                    <a:pt x="78" y="5"/>
                  </a:lnTo>
                  <a:lnTo>
                    <a:pt x="76" y="4"/>
                  </a:lnTo>
                  <a:lnTo>
                    <a:pt x="75" y="3"/>
                  </a:lnTo>
                  <a:lnTo>
                    <a:pt x="76" y="2"/>
                  </a:lnTo>
                  <a:lnTo>
                    <a:pt x="83" y="3"/>
                  </a:lnTo>
                  <a:lnTo>
                    <a:pt x="84" y="3"/>
                  </a:lnTo>
                  <a:lnTo>
                    <a:pt x="86" y="2"/>
                  </a:lnTo>
                  <a:lnTo>
                    <a:pt x="86" y="0"/>
                  </a:lnTo>
                  <a:lnTo>
                    <a:pt x="86" y="0"/>
                  </a:lnTo>
                  <a:close/>
                  <a:moveTo>
                    <a:pt x="86" y="19"/>
                  </a:moveTo>
                  <a:lnTo>
                    <a:pt x="87" y="20"/>
                  </a:lnTo>
                  <a:lnTo>
                    <a:pt x="87" y="17"/>
                  </a:lnTo>
                  <a:lnTo>
                    <a:pt x="87" y="16"/>
                  </a:lnTo>
                  <a:lnTo>
                    <a:pt x="86" y="15"/>
                  </a:lnTo>
                  <a:lnTo>
                    <a:pt x="86" y="16"/>
                  </a:lnTo>
                  <a:lnTo>
                    <a:pt x="84" y="17"/>
                  </a:lnTo>
                  <a:lnTo>
                    <a:pt x="86" y="17"/>
                  </a:lnTo>
                  <a:lnTo>
                    <a:pt x="86" y="19"/>
                  </a:lnTo>
                  <a:close/>
                  <a:moveTo>
                    <a:pt x="96" y="24"/>
                  </a:moveTo>
                  <a:lnTo>
                    <a:pt x="97" y="24"/>
                  </a:lnTo>
                  <a:lnTo>
                    <a:pt x="99" y="23"/>
                  </a:lnTo>
                  <a:lnTo>
                    <a:pt x="97" y="21"/>
                  </a:lnTo>
                  <a:lnTo>
                    <a:pt x="96" y="21"/>
                  </a:lnTo>
                  <a:lnTo>
                    <a:pt x="96" y="2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1" name="Freeform 135">
              <a:extLst>
                <a:ext uri="{FF2B5EF4-FFF2-40B4-BE49-F238E27FC236}">
                  <a16:creationId xmlns:a16="http://schemas.microsoft.com/office/drawing/2014/main" id="{A765F23B-C2DD-9CF6-CFB1-944A05BB6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971" y="2742914"/>
              <a:ext cx="1087344" cy="1052668"/>
            </a:xfrm>
            <a:custGeom>
              <a:avLst/>
              <a:gdLst>
                <a:gd name="T0" fmla="*/ 864 w 878"/>
                <a:gd name="T1" fmla="*/ 141 h 850"/>
                <a:gd name="T2" fmla="*/ 866 w 878"/>
                <a:gd name="T3" fmla="*/ 173 h 850"/>
                <a:gd name="T4" fmla="*/ 853 w 878"/>
                <a:gd name="T5" fmla="*/ 196 h 850"/>
                <a:gd name="T6" fmla="*/ 864 w 878"/>
                <a:gd name="T7" fmla="*/ 231 h 850"/>
                <a:gd name="T8" fmla="*/ 870 w 878"/>
                <a:gd name="T9" fmla="*/ 303 h 850"/>
                <a:gd name="T10" fmla="*/ 870 w 878"/>
                <a:gd name="T11" fmla="*/ 436 h 850"/>
                <a:gd name="T12" fmla="*/ 870 w 878"/>
                <a:gd name="T13" fmla="*/ 615 h 850"/>
                <a:gd name="T14" fmla="*/ 870 w 878"/>
                <a:gd name="T15" fmla="*/ 739 h 850"/>
                <a:gd name="T16" fmla="*/ 870 w 878"/>
                <a:gd name="T17" fmla="*/ 808 h 850"/>
                <a:gd name="T18" fmla="*/ 828 w 878"/>
                <a:gd name="T19" fmla="*/ 821 h 850"/>
                <a:gd name="T20" fmla="*/ 786 w 878"/>
                <a:gd name="T21" fmla="*/ 837 h 850"/>
                <a:gd name="T22" fmla="*/ 718 w 878"/>
                <a:gd name="T23" fmla="*/ 800 h 850"/>
                <a:gd name="T24" fmla="*/ 651 w 878"/>
                <a:gd name="T25" fmla="*/ 764 h 850"/>
                <a:gd name="T26" fmla="*/ 582 w 878"/>
                <a:gd name="T27" fmla="*/ 727 h 850"/>
                <a:gd name="T28" fmla="*/ 520 w 878"/>
                <a:gd name="T29" fmla="*/ 694 h 850"/>
                <a:gd name="T30" fmla="*/ 452 w 878"/>
                <a:gd name="T31" fmla="*/ 657 h 850"/>
                <a:gd name="T32" fmla="*/ 383 w 878"/>
                <a:gd name="T33" fmla="*/ 621 h 850"/>
                <a:gd name="T34" fmla="*/ 345 w 878"/>
                <a:gd name="T35" fmla="*/ 627 h 850"/>
                <a:gd name="T36" fmla="*/ 315 w 878"/>
                <a:gd name="T37" fmla="*/ 642 h 850"/>
                <a:gd name="T38" fmla="*/ 256 w 878"/>
                <a:gd name="T39" fmla="*/ 650 h 850"/>
                <a:gd name="T40" fmla="*/ 203 w 878"/>
                <a:gd name="T41" fmla="*/ 623 h 850"/>
                <a:gd name="T42" fmla="*/ 153 w 878"/>
                <a:gd name="T43" fmla="*/ 613 h 850"/>
                <a:gd name="T44" fmla="*/ 104 w 878"/>
                <a:gd name="T45" fmla="*/ 555 h 850"/>
                <a:gd name="T46" fmla="*/ 53 w 878"/>
                <a:gd name="T47" fmla="*/ 545 h 850"/>
                <a:gd name="T48" fmla="*/ 38 w 878"/>
                <a:gd name="T49" fmla="*/ 495 h 850"/>
                <a:gd name="T50" fmla="*/ 11 w 878"/>
                <a:gd name="T51" fmla="*/ 439 h 850"/>
                <a:gd name="T52" fmla="*/ 33 w 878"/>
                <a:gd name="T53" fmla="*/ 405 h 850"/>
                <a:gd name="T54" fmla="*/ 29 w 878"/>
                <a:gd name="T55" fmla="*/ 365 h 850"/>
                <a:gd name="T56" fmla="*/ 27 w 878"/>
                <a:gd name="T57" fmla="*/ 318 h 850"/>
                <a:gd name="T58" fmla="*/ 2 w 878"/>
                <a:gd name="T59" fmla="*/ 203 h 850"/>
                <a:gd name="T60" fmla="*/ 53 w 878"/>
                <a:gd name="T61" fmla="*/ 153 h 850"/>
                <a:gd name="T62" fmla="*/ 46 w 878"/>
                <a:gd name="T63" fmla="*/ 115 h 850"/>
                <a:gd name="T64" fmla="*/ 70 w 878"/>
                <a:gd name="T65" fmla="*/ 91 h 850"/>
                <a:gd name="T66" fmla="*/ 83 w 878"/>
                <a:gd name="T67" fmla="*/ 78 h 850"/>
                <a:gd name="T68" fmla="*/ 127 w 878"/>
                <a:gd name="T69" fmla="*/ 46 h 850"/>
                <a:gd name="T70" fmla="*/ 123 w 878"/>
                <a:gd name="T71" fmla="*/ 4 h 850"/>
                <a:gd name="T72" fmla="*/ 138 w 878"/>
                <a:gd name="T73" fmla="*/ 7 h 850"/>
                <a:gd name="T74" fmla="*/ 170 w 878"/>
                <a:gd name="T75" fmla="*/ 24 h 850"/>
                <a:gd name="T76" fmla="*/ 227 w 878"/>
                <a:gd name="T77" fmla="*/ 19 h 850"/>
                <a:gd name="T78" fmla="*/ 275 w 878"/>
                <a:gd name="T79" fmla="*/ 36 h 850"/>
                <a:gd name="T80" fmla="*/ 311 w 878"/>
                <a:gd name="T81" fmla="*/ 49 h 850"/>
                <a:gd name="T82" fmla="*/ 335 w 878"/>
                <a:gd name="T83" fmla="*/ 63 h 850"/>
                <a:gd name="T84" fmla="*/ 345 w 878"/>
                <a:gd name="T85" fmla="*/ 103 h 850"/>
                <a:gd name="T86" fmla="*/ 448 w 878"/>
                <a:gd name="T87" fmla="*/ 139 h 850"/>
                <a:gd name="T88" fmla="*/ 477 w 878"/>
                <a:gd name="T89" fmla="*/ 150 h 850"/>
                <a:gd name="T90" fmla="*/ 519 w 878"/>
                <a:gd name="T91" fmla="*/ 181 h 850"/>
                <a:gd name="T92" fmla="*/ 557 w 878"/>
                <a:gd name="T93" fmla="*/ 189 h 850"/>
                <a:gd name="T94" fmla="*/ 594 w 878"/>
                <a:gd name="T95" fmla="*/ 156 h 850"/>
                <a:gd name="T96" fmla="*/ 594 w 878"/>
                <a:gd name="T97" fmla="*/ 117 h 850"/>
                <a:gd name="T98" fmla="*/ 590 w 878"/>
                <a:gd name="T99" fmla="*/ 83 h 850"/>
                <a:gd name="T100" fmla="*/ 615 w 878"/>
                <a:gd name="T101" fmla="*/ 49 h 850"/>
                <a:gd name="T102" fmla="*/ 672 w 878"/>
                <a:gd name="T103" fmla="*/ 27 h 850"/>
                <a:gd name="T104" fmla="*/ 710 w 878"/>
                <a:gd name="T105" fmla="*/ 17 h 850"/>
                <a:gd name="T106" fmla="*/ 726 w 878"/>
                <a:gd name="T107" fmla="*/ 21 h 850"/>
                <a:gd name="T108" fmla="*/ 760 w 878"/>
                <a:gd name="T109" fmla="*/ 34 h 850"/>
                <a:gd name="T110" fmla="*/ 768 w 878"/>
                <a:gd name="T111" fmla="*/ 48 h 850"/>
                <a:gd name="T112" fmla="*/ 770 w 878"/>
                <a:gd name="T113" fmla="*/ 58 h 850"/>
                <a:gd name="T114" fmla="*/ 777 w 878"/>
                <a:gd name="T115" fmla="*/ 63 h 850"/>
                <a:gd name="T116" fmla="*/ 813 w 878"/>
                <a:gd name="T117" fmla="*/ 74 h 850"/>
                <a:gd name="T118" fmla="*/ 855 w 878"/>
                <a:gd name="T119" fmla="*/ 77 h 850"/>
                <a:gd name="T120" fmla="*/ 873 w 878"/>
                <a:gd name="T121" fmla="*/ 87 h 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78" h="850">
                  <a:moveTo>
                    <a:pt x="878" y="102"/>
                  </a:moveTo>
                  <a:lnTo>
                    <a:pt x="874" y="104"/>
                  </a:lnTo>
                  <a:lnTo>
                    <a:pt x="873" y="107"/>
                  </a:lnTo>
                  <a:lnTo>
                    <a:pt x="873" y="111"/>
                  </a:lnTo>
                  <a:lnTo>
                    <a:pt x="864" y="119"/>
                  </a:lnTo>
                  <a:lnTo>
                    <a:pt x="863" y="120"/>
                  </a:lnTo>
                  <a:lnTo>
                    <a:pt x="863" y="123"/>
                  </a:lnTo>
                  <a:lnTo>
                    <a:pt x="863" y="129"/>
                  </a:lnTo>
                  <a:lnTo>
                    <a:pt x="863" y="135"/>
                  </a:lnTo>
                  <a:lnTo>
                    <a:pt x="864" y="141"/>
                  </a:lnTo>
                  <a:lnTo>
                    <a:pt x="865" y="141"/>
                  </a:lnTo>
                  <a:lnTo>
                    <a:pt x="866" y="145"/>
                  </a:lnTo>
                  <a:lnTo>
                    <a:pt x="868" y="149"/>
                  </a:lnTo>
                  <a:lnTo>
                    <a:pt x="870" y="154"/>
                  </a:lnTo>
                  <a:lnTo>
                    <a:pt x="870" y="157"/>
                  </a:lnTo>
                  <a:lnTo>
                    <a:pt x="870" y="160"/>
                  </a:lnTo>
                  <a:lnTo>
                    <a:pt x="869" y="162"/>
                  </a:lnTo>
                  <a:lnTo>
                    <a:pt x="869" y="165"/>
                  </a:lnTo>
                  <a:lnTo>
                    <a:pt x="868" y="169"/>
                  </a:lnTo>
                  <a:lnTo>
                    <a:pt x="866" y="173"/>
                  </a:lnTo>
                  <a:lnTo>
                    <a:pt x="866" y="173"/>
                  </a:lnTo>
                  <a:lnTo>
                    <a:pt x="866" y="175"/>
                  </a:lnTo>
                  <a:lnTo>
                    <a:pt x="865" y="178"/>
                  </a:lnTo>
                  <a:lnTo>
                    <a:pt x="861" y="182"/>
                  </a:lnTo>
                  <a:lnTo>
                    <a:pt x="860" y="185"/>
                  </a:lnTo>
                  <a:lnTo>
                    <a:pt x="859" y="186"/>
                  </a:lnTo>
                  <a:lnTo>
                    <a:pt x="857" y="187"/>
                  </a:lnTo>
                  <a:lnTo>
                    <a:pt x="856" y="190"/>
                  </a:lnTo>
                  <a:lnTo>
                    <a:pt x="855" y="194"/>
                  </a:lnTo>
                  <a:lnTo>
                    <a:pt x="853" y="196"/>
                  </a:lnTo>
                  <a:lnTo>
                    <a:pt x="853" y="199"/>
                  </a:lnTo>
                  <a:lnTo>
                    <a:pt x="853" y="200"/>
                  </a:lnTo>
                  <a:lnTo>
                    <a:pt x="856" y="203"/>
                  </a:lnTo>
                  <a:lnTo>
                    <a:pt x="860" y="215"/>
                  </a:lnTo>
                  <a:lnTo>
                    <a:pt x="861" y="216"/>
                  </a:lnTo>
                  <a:lnTo>
                    <a:pt x="860" y="218"/>
                  </a:lnTo>
                  <a:lnTo>
                    <a:pt x="860" y="220"/>
                  </a:lnTo>
                  <a:lnTo>
                    <a:pt x="860" y="223"/>
                  </a:lnTo>
                  <a:lnTo>
                    <a:pt x="863" y="228"/>
                  </a:lnTo>
                  <a:lnTo>
                    <a:pt x="864" y="231"/>
                  </a:lnTo>
                  <a:lnTo>
                    <a:pt x="864" y="233"/>
                  </a:lnTo>
                  <a:lnTo>
                    <a:pt x="864" y="236"/>
                  </a:lnTo>
                  <a:lnTo>
                    <a:pt x="864" y="239"/>
                  </a:lnTo>
                  <a:lnTo>
                    <a:pt x="864" y="241"/>
                  </a:lnTo>
                  <a:lnTo>
                    <a:pt x="869" y="253"/>
                  </a:lnTo>
                  <a:lnTo>
                    <a:pt x="869" y="256"/>
                  </a:lnTo>
                  <a:lnTo>
                    <a:pt x="870" y="260"/>
                  </a:lnTo>
                  <a:lnTo>
                    <a:pt x="870" y="268"/>
                  </a:lnTo>
                  <a:lnTo>
                    <a:pt x="870" y="278"/>
                  </a:lnTo>
                  <a:lnTo>
                    <a:pt x="870" y="303"/>
                  </a:lnTo>
                  <a:lnTo>
                    <a:pt x="870" y="329"/>
                  </a:lnTo>
                  <a:lnTo>
                    <a:pt x="870" y="332"/>
                  </a:lnTo>
                  <a:lnTo>
                    <a:pt x="870" y="356"/>
                  </a:lnTo>
                  <a:lnTo>
                    <a:pt x="870" y="358"/>
                  </a:lnTo>
                  <a:lnTo>
                    <a:pt x="870" y="366"/>
                  </a:lnTo>
                  <a:lnTo>
                    <a:pt x="870" y="389"/>
                  </a:lnTo>
                  <a:lnTo>
                    <a:pt x="870" y="394"/>
                  </a:lnTo>
                  <a:lnTo>
                    <a:pt x="870" y="406"/>
                  </a:lnTo>
                  <a:lnTo>
                    <a:pt x="870" y="418"/>
                  </a:lnTo>
                  <a:lnTo>
                    <a:pt x="870" y="436"/>
                  </a:lnTo>
                  <a:lnTo>
                    <a:pt x="870" y="455"/>
                  </a:lnTo>
                  <a:lnTo>
                    <a:pt x="870" y="472"/>
                  </a:lnTo>
                  <a:lnTo>
                    <a:pt x="870" y="489"/>
                  </a:lnTo>
                  <a:lnTo>
                    <a:pt x="870" y="507"/>
                  </a:lnTo>
                  <a:lnTo>
                    <a:pt x="870" y="524"/>
                  </a:lnTo>
                  <a:lnTo>
                    <a:pt x="870" y="544"/>
                  </a:lnTo>
                  <a:lnTo>
                    <a:pt x="870" y="561"/>
                  </a:lnTo>
                  <a:lnTo>
                    <a:pt x="870" y="580"/>
                  </a:lnTo>
                  <a:lnTo>
                    <a:pt x="870" y="597"/>
                  </a:lnTo>
                  <a:lnTo>
                    <a:pt x="870" y="615"/>
                  </a:lnTo>
                  <a:lnTo>
                    <a:pt x="870" y="631"/>
                  </a:lnTo>
                  <a:lnTo>
                    <a:pt x="870" y="648"/>
                  </a:lnTo>
                  <a:lnTo>
                    <a:pt x="870" y="667"/>
                  </a:lnTo>
                  <a:lnTo>
                    <a:pt x="870" y="684"/>
                  </a:lnTo>
                  <a:lnTo>
                    <a:pt x="870" y="702"/>
                  </a:lnTo>
                  <a:lnTo>
                    <a:pt x="870" y="710"/>
                  </a:lnTo>
                  <a:lnTo>
                    <a:pt x="870" y="717"/>
                  </a:lnTo>
                  <a:lnTo>
                    <a:pt x="870" y="725"/>
                  </a:lnTo>
                  <a:lnTo>
                    <a:pt x="870" y="731"/>
                  </a:lnTo>
                  <a:lnTo>
                    <a:pt x="870" y="739"/>
                  </a:lnTo>
                  <a:lnTo>
                    <a:pt x="870" y="746"/>
                  </a:lnTo>
                  <a:lnTo>
                    <a:pt x="870" y="754"/>
                  </a:lnTo>
                  <a:lnTo>
                    <a:pt x="870" y="761"/>
                  </a:lnTo>
                  <a:lnTo>
                    <a:pt x="870" y="769"/>
                  </a:lnTo>
                  <a:lnTo>
                    <a:pt x="870" y="776"/>
                  </a:lnTo>
                  <a:lnTo>
                    <a:pt x="870" y="783"/>
                  </a:lnTo>
                  <a:lnTo>
                    <a:pt x="870" y="790"/>
                  </a:lnTo>
                  <a:lnTo>
                    <a:pt x="870" y="797"/>
                  </a:lnTo>
                  <a:lnTo>
                    <a:pt x="870" y="802"/>
                  </a:lnTo>
                  <a:lnTo>
                    <a:pt x="870" y="808"/>
                  </a:lnTo>
                  <a:lnTo>
                    <a:pt x="870" y="813"/>
                  </a:lnTo>
                  <a:lnTo>
                    <a:pt x="870" y="819"/>
                  </a:lnTo>
                  <a:lnTo>
                    <a:pt x="870" y="821"/>
                  </a:lnTo>
                  <a:lnTo>
                    <a:pt x="869" y="821"/>
                  </a:lnTo>
                  <a:lnTo>
                    <a:pt x="864" y="821"/>
                  </a:lnTo>
                  <a:lnTo>
                    <a:pt x="855" y="821"/>
                  </a:lnTo>
                  <a:lnTo>
                    <a:pt x="848" y="821"/>
                  </a:lnTo>
                  <a:lnTo>
                    <a:pt x="843" y="821"/>
                  </a:lnTo>
                  <a:lnTo>
                    <a:pt x="835" y="821"/>
                  </a:lnTo>
                  <a:lnTo>
                    <a:pt x="828" y="821"/>
                  </a:lnTo>
                  <a:lnTo>
                    <a:pt x="823" y="821"/>
                  </a:lnTo>
                  <a:lnTo>
                    <a:pt x="814" y="821"/>
                  </a:lnTo>
                  <a:lnTo>
                    <a:pt x="814" y="829"/>
                  </a:lnTo>
                  <a:lnTo>
                    <a:pt x="814" y="835"/>
                  </a:lnTo>
                  <a:lnTo>
                    <a:pt x="814" y="842"/>
                  </a:lnTo>
                  <a:lnTo>
                    <a:pt x="814" y="850"/>
                  </a:lnTo>
                  <a:lnTo>
                    <a:pt x="809" y="846"/>
                  </a:lnTo>
                  <a:lnTo>
                    <a:pt x="801" y="842"/>
                  </a:lnTo>
                  <a:lnTo>
                    <a:pt x="794" y="839"/>
                  </a:lnTo>
                  <a:lnTo>
                    <a:pt x="786" y="837"/>
                  </a:lnTo>
                  <a:lnTo>
                    <a:pt x="780" y="833"/>
                  </a:lnTo>
                  <a:lnTo>
                    <a:pt x="773" y="829"/>
                  </a:lnTo>
                  <a:lnTo>
                    <a:pt x="766" y="825"/>
                  </a:lnTo>
                  <a:lnTo>
                    <a:pt x="760" y="821"/>
                  </a:lnTo>
                  <a:lnTo>
                    <a:pt x="752" y="817"/>
                  </a:lnTo>
                  <a:lnTo>
                    <a:pt x="747" y="814"/>
                  </a:lnTo>
                  <a:lnTo>
                    <a:pt x="739" y="810"/>
                  </a:lnTo>
                  <a:lnTo>
                    <a:pt x="732" y="806"/>
                  </a:lnTo>
                  <a:lnTo>
                    <a:pt x="726" y="804"/>
                  </a:lnTo>
                  <a:lnTo>
                    <a:pt x="718" y="800"/>
                  </a:lnTo>
                  <a:lnTo>
                    <a:pt x="712" y="796"/>
                  </a:lnTo>
                  <a:lnTo>
                    <a:pt x="705" y="793"/>
                  </a:lnTo>
                  <a:lnTo>
                    <a:pt x="698" y="789"/>
                  </a:lnTo>
                  <a:lnTo>
                    <a:pt x="690" y="785"/>
                  </a:lnTo>
                  <a:lnTo>
                    <a:pt x="685" y="781"/>
                  </a:lnTo>
                  <a:lnTo>
                    <a:pt x="678" y="777"/>
                  </a:lnTo>
                  <a:lnTo>
                    <a:pt x="670" y="775"/>
                  </a:lnTo>
                  <a:lnTo>
                    <a:pt x="664" y="771"/>
                  </a:lnTo>
                  <a:lnTo>
                    <a:pt x="656" y="768"/>
                  </a:lnTo>
                  <a:lnTo>
                    <a:pt x="651" y="764"/>
                  </a:lnTo>
                  <a:lnTo>
                    <a:pt x="644" y="760"/>
                  </a:lnTo>
                  <a:lnTo>
                    <a:pt x="636" y="756"/>
                  </a:lnTo>
                  <a:lnTo>
                    <a:pt x="630" y="752"/>
                  </a:lnTo>
                  <a:lnTo>
                    <a:pt x="622" y="748"/>
                  </a:lnTo>
                  <a:lnTo>
                    <a:pt x="616" y="744"/>
                  </a:lnTo>
                  <a:lnTo>
                    <a:pt x="610" y="742"/>
                  </a:lnTo>
                  <a:lnTo>
                    <a:pt x="602" y="739"/>
                  </a:lnTo>
                  <a:lnTo>
                    <a:pt x="595" y="735"/>
                  </a:lnTo>
                  <a:lnTo>
                    <a:pt x="589" y="731"/>
                  </a:lnTo>
                  <a:lnTo>
                    <a:pt x="582" y="727"/>
                  </a:lnTo>
                  <a:lnTo>
                    <a:pt x="574" y="723"/>
                  </a:lnTo>
                  <a:lnTo>
                    <a:pt x="568" y="719"/>
                  </a:lnTo>
                  <a:lnTo>
                    <a:pt x="561" y="715"/>
                  </a:lnTo>
                  <a:lnTo>
                    <a:pt x="554" y="711"/>
                  </a:lnTo>
                  <a:lnTo>
                    <a:pt x="549" y="710"/>
                  </a:lnTo>
                  <a:lnTo>
                    <a:pt x="548" y="710"/>
                  </a:lnTo>
                  <a:lnTo>
                    <a:pt x="540" y="706"/>
                  </a:lnTo>
                  <a:lnTo>
                    <a:pt x="533" y="702"/>
                  </a:lnTo>
                  <a:lnTo>
                    <a:pt x="527" y="698"/>
                  </a:lnTo>
                  <a:lnTo>
                    <a:pt x="520" y="694"/>
                  </a:lnTo>
                  <a:lnTo>
                    <a:pt x="514" y="690"/>
                  </a:lnTo>
                  <a:lnTo>
                    <a:pt x="506" y="686"/>
                  </a:lnTo>
                  <a:lnTo>
                    <a:pt x="499" y="682"/>
                  </a:lnTo>
                  <a:lnTo>
                    <a:pt x="493" y="680"/>
                  </a:lnTo>
                  <a:lnTo>
                    <a:pt x="486" y="677"/>
                  </a:lnTo>
                  <a:lnTo>
                    <a:pt x="479" y="673"/>
                  </a:lnTo>
                  <a:lnTo>
                    <a:pt x="472" y="669"/>
                  </a:lnTo>
                  <a:lnTo>
                    <a:pt x="465" y="665"/>
                  </a:lnTo>
                  <a:lnTo>
                    <a:pt x="458" y="661"/>
                  </a:lnTo>
                  <a:lnTo>
                    <a:pt x="452" y="657"/>
                  </a:lnTo>
                  <a:lnTo>
                    <a:pt x="445" y="653"/>
                  </a:lnTo>
                  <a:lnTo>
                    <a:pt x="437" y="650"/>
                  </a:lnTo>
                  <a:lnTo>
                    <a:pt x="432" y="647"/>
                  </a:lnTo>
                  <a:lnTo>
                    <a:pt x="424" y="644"/>
                  </a:lnTo>
                  <a:lnTo>
                    <a:pt x="418" y="640"/>
                  </a:lnTo>
                  <a:lnTo>
                    <a:pt x="411" y="636"/>
                  </a:lnTo>
                  <a:lnTo>
                    <a:pt x="403" y="632"/>
                  </a:lnTo>
                  <a:lnTo>
                    <a:pt x="398" y="628"/>
                  </a:lnTo>
                  <a:lnTo>
                    <a:pt x="390" y="625"/>
                  </a:lnTo>
                  <a:lnTo>
                    <a:pt x="383" y="621"/>
                  </a:lnTo>
                  <a:lnTo>
                    <a:pt x="375" y="617"/>
                  </a:lnTo>
                  <a:lnTo>
                    <a:pt x="370" y="615"/>
                  </a:lnTo>
                  <a:lnTo>
                    <a:pt x="369" y="617"/>
                  </a:lnTo>
                  <a:lnTo>
                    <a:pt x="365" y="617"/>
                  </a:lnTo>
                  <a:lnTo>
                    <a:pt x="362" y="619"/>
                  </a:lnTo>
                  <a:lnTo>
                    <a:pt x="358" y="621"/>
                  </a:lnTo>
                  <a:lnTo>
                    <a:pt x="356" y="622"/>
                  </a:lnTo>
                  <a:lnTo>
                    <a:pt x="352" y="623"/>
                  </a:lnTo>
                  <a:lnTo>
                    <a:pt x="348" y="626"/>
                  </a:lnTo>
                  <a:lnTo>
                    <a:pt x="345" y="627"/>
                  </a:lnTo>
                  <a:lnTo>
                    <a:pt x="341" y="628"/>
                  </a:lnTo>
                  <a:lnTo>
                    <a:pt x="339" y="630"/>
                  </a:lnTo>
                  <a:lnTo>
                    <a:pt x="336" y="632"/>
                  </a:lnTo>
                  <a:lnTo>
                    <a:pt x="333" y="634"/>
                  </a:lnTo>
                  <a:lnTo>
                    <a:pt x="329" y="635"/>
                  </a:lnTo>
                  <a:lnTo>
                    <a:pt x="327" y="636"/>
                  </a:lnTo>
                  <a:lnTo>
                    <a:pt x="323" y="639"/>
                  </a:lnTo>
                  <a:lnTo>
                    <a:pt x="320" y="640"/>
                  </a:lnTo>
                  <a:lnTo>
                    <a:pt x="316" y="642"/>
                  </a:lnTo>
                  <a:lnTo>
                    <a:pt x="315" y="642"/>
                  </a:lnTo>
                  <a:lnTo>
                    <a:pt x="306" y="648"/>
                  </a:lnTo>
                  <a:lnTo>
                    <a:pt x="296" y="652"/>
                  </a:lnTo>
                  <a:lnTo>
                    <a:pt x="287" y="657"/>
                  </a:lnTo>
                  <a:lnTo>
                    <a:pt x="277" y="663"/>
                  </a:lnTo>
                  <a:lnTo>
                    <a:pt x="274" y="664"/>
                  </a:lnTo>
                  <a:lnTo>
                    <a:pt x="274" y="664"/>
                  </a:lnTo>
                  <a:lnTo>
                    <a:pt x="273" y="664"/>
                  </a:lnTo>
                  <a:lnTo>
                    <a:pt x="270" y="661"/>
                  </a:lnTo>
                  <a:lnTo>
                    <a:pt x="264" y="655"/>
                  </a:lnTo>
                  <a:lnTo>
                    <a:pt x="256" y="650"/>
                  </a:lnTo>
                  <a:lnTo>
                    <a:pt x="249" y="644"/>
                  </a:lnTo>
                  <a:lnTo>
                    <a:pt x="242" y="638"/>
                  </a:lnTo>
                  <a:lnTo>
                    <a:pt x="240" y="635"/>
                  </a:lnTo>
                  <a:lnTo>
                    <a:pt x="233" y="631"/>
                  </a:lnTo>
                  <a:lnTo>
                    <a:pt x="227" y="630"/>
                  </a:lnTo>
                  <a:lnTo>
                    <a:pt x="221" y="628"/>
                  </a:lnTo>
                  <a:lnTo>
                    <a:pt x="217" y="627"/>
                  </a:lnTo>
                  <a:lnTo>
                    <a:pt x="212" y="626"/>
                  </a:lnTo>
                  <a:lnTo>
                    <a:pt x="208" y="625"/>
                  </a:lnTo>
                  <a:lnTo>
                    <a:pt x="203" y="623"/>
                  </a:lnTo>
                  <a:lnTo>
                    <a:pt x="198" y="622"/>
                  </a:lnTo>
                  <a:lnTo>
                    <a:pt x="192" y="621"/>
                  </a:lnTo>
                  <a:lnTo>
                    <a:pt x="187" y="619"/>
                  </a:lnTo>
                  <a:lnTo>
                    <a:pt x="183" y="618"/>
                  </a:lnTo>
                  <a:lnTo>
                    <a:pt x="179" y="617"/>
                  </a:lnTo>
                  <a:lnTo>
                    <a:pt x="174" y="617"/>
                  </a:lnTo>
                  <a:lnTo>
                    <a:pt x="169" y="615"/>
                  </a:lnTo>
                  <a:lnTo>
                    <a:pt x="163" y="614"/>
                  </a:lnTo>
                  <a:lnTo>
                    <a:pt x="158" y="613"/>
                  </a:lnTo>
                  <a:lnTo>
                    <a:pt x="153" y="613"/>
                  </a:lnTo>
                  <a:lnTo>
                    <a:pt x="148" y="611"/>
                  </a:lnTo>
                  <a:lnTo>
                    <a:pt x="145" y="602"/>
                  </a:lnTo>
                  <a:lnTo>
                    <a:pt x="141" y="593"/>
                  </a:lnTo>
                  <a:lnTo>
                    <a:pt x="134" y="581"/>
                  </a:lnTo>
                  <a:lnTo>
                    <a:pt x="131" y="573"/>
                  </a:lnTo>
                  <a:lnTo>
                    <a:pt x="127" y="565"/>
                  </a:lnTo>
                  <a:lnTo>
                    <a:pt x="125" y="563"/>
                  </a:lnTo>
                  <a:lnTo>
                    <a:pt x="123" y="561"/>
                  </a:lnTo>
                  <a:lnTo>
                    <a:pt x="120" y="561"/>
                  </a:lnTo>
                  <a:lnTo>
                    <a:pt x="104" y="555"/>
                  </a:lnTo>
                  <a:lnTo>
                    <a:pt x="90" y="552"/>
                  </a:lnTo>
                  <a:lnTo>
                    <a:pt x="81" y="548"/>
                  </a:lnTo>
                  <a:lnTo>
                    <a:pt x="79" y="548"/>
                  </a:lnTo>
                  <a:lnTo>
                    <a:pt x="78" y="548"/>
                  </a:lnTo>
                  <a:lnTo>
                    <a:pt x="71" y="551"/>
                  </a:lnTo>
                  <a:lnTo>
                    <a:pt x="65" y="553"/>
                  </a:lnTo>
                  <a:lnTo>
                    <a:pt x="62" y="553"/>
                  </a:lnTo>
                  <a:lnTo>
                    <a:pt x="61" y="552"/>
                  </a:lnTo>
                  <a:lnTo>
                    <a:pt x="54" y="547"/>
                  </a:lnTo>
                  <a:lnTo>
                    <a:pt x="53" y="545"/>
                  </a:lnTo>
                  <a:lnTo>
                    <a:pt x="53" y="543"/>
                  </a:lnTo>
                  <a:lnTo>
                    <a:pt x="52" y="538"/>
                  </a:lnTo>
                  <a:lnTo>
                    <a:pt x="52" y="535"/>
                  </a:lnTo>
                  <a:lnTo>
                    <a:pt x="42" y="531"/>
                  </a:lnTo>
                  <a:lnTo>
                    <a:pt x="42" y="528"/>
                  </a:lnTo>
                  <a:lnTo>
                    <a:pt x="41" y="522"/>
                  </a:lnTo>
                  <a:lnTo>
                    <a:pt x="41" y="513"/>
                  </a:lnTo>
                  <a:lnTo>
                    <a:pt x="41" y="503"/>
                  </a:lnTo>
                  <a:lnTo>
                    <a:pt x="40" y="499"/>
                  </a:lnTo>
                  <a:lnTo>
                    <a:pt x="38" y="495"/>
                  </a:lnTo>
                  <a:lnTo>
                    <a:pt x="29" y="485"/>
                  </a:lnTo>
                  <a:lnTo>
                    <a:pt x="23" y="474"/>
                  </a:lnTo>
                  <a:lnTo>
                    <a:pt x="15" y="463"/>
                  </a:lnTo>
                  <a:lnTo>
                    <a:pt x="7" y="452"/>
                  </a:lnTo>
                  <a:lnTo>
                    <a:pt x="5" y="448"/>
                  </a:lnTo>
                  <a:lnTo>
                    <a:pt x="7" y="445"/>
                  </a:lnTo>
                  <a:lnTo>
                    <a:pt x="8" y="444"/>
                  </a:lnTo>
                  <a:lnTo>
                    <a:pt x="8" y="441"/>
                  </a:lnTo>
                  <a:lnTo>
                    <a:pt x="11" y="440"/>
                  </a:lnTo>
                  <a:lnTo>
                    <a:pt x="11" y="439"/>
                  </a:lnTo>
                  <a:lnTo>
                    <a:pt x="11" y="437"/>
                  </a:lnTo>
                  <a:lnTo>
                    <a:pt x="11" y="436"/>
                  </a:lnTo>
                  <a:lnTo>
                    <a:pt x="30" y="427"/>
                  </a:lnTo>
                  <a:lnTo>
                    <a:pt x="32" y="426"/>
                  </a:lnTo>
                  <a:lnTo>
                    <a:pt x="34" y="419"/>
                  </a:lnTo>
                  <a:lnTo>
                    <a:pt x="34" y="418"/>
                  </a:lnTo>
                  <a:lnTo>
                    <a:pt x="33" y="415"/>
                  </a:lnTo>
                  <a:lnTo>
                    <a:pt x="33" y="414"/>
                  </a:lnTo>
                  <a:lnTo>
                    <a:pt x="34" y="406"/>
                  </a:lnTo>
                  <a:lnTo>
                    <a:pt x="33" y="405"/>
                  </a:lnTo>
                  <a:lnTo>
                    <a:pt x="30" y="403"/>
                  </a:lnTo>
                  <a:lnTo>
                    <a:pt x="30" y="402"/>
                  </a:lnTo>
                  <a:lnTo>
                    <a:pt x="29" y="395"/>
                  </a:lnTo>
                  <a:lnTo>
                    <a:pt x="24" y="378"/>
                  </a:lnTo>
                  <a:lnTo>
                    <a:pt x="24" y="377"/>
                  </a:lnTo>
                  <a:lnTo>
                    <a:pt x="25" y="374"/>
                  </a:lnTo>
                  <a:lnTo>
                    <a:pt x="25" y="370"/>
                  </a:lnTo>
                  <a:lnTo>
                    <a:pt x="27" y="369"/>
                  </a:lnTo>
                  <a:lnTo>
                    <a:pt x="29" y="366"/>
                  </a:lnTo>
                  <a:lnTo>
                    <a:pt x="29" y="365"/>
                  </a:lnTo>
                  <a:lnTo>
                    <a:pt x="29" y="364"/>
                  </a:lnTo>
                  <a:lnTo>
                    <a:pt x="28" y="362"/>
                  </a:lnTo>
                  <a:lnTo>
                    <a:pt x="28" y="362"/>
                  </a:lnTo>
                  <a:lnTo>
                    <a:pt x="29" y="361"/>
                  </a:lnTo>
                  <a:lnTo>
                    <a:pt x="30" y="360"/>
                  </a:lnTo>
                  <a:lnTo>
                    <a:pt x="32" y="358"/>
                  </a:lnTo>
                  <a:lnTo>
                    <a:pt x="36" y="345"/>
                  </a:lnTo>
                  <a:lnTo>
                    <a:pt x="36" y="343"/>
                  </a:lnTo>
                  <a:lnTo>
                    <a:pt x="28" y="322"/>
                  </a:lnTo>
                  <a:lnTo>
                    <a:pt x="27" y="318"/>
                  </a:lnTo>
                  <a:lnTo>
                    <a:pt x="30" y="297"/>
                  </a:lnTo>
                  <a:lnTo>
                    <a:pt x="32" y="285"/>
                  </a:lnTo>
                  <a:lnTo>
                    <a:pt x="30" y="273"/>
                  </a:lnTo>
                  <a:lnTo>
                    <a:pt x="30" y="264"/>
                  </a:lnTo>
                  <a:lnTo>
                    <a:pt x="25" y="248"/>
                  </a:lnTo>
                  <a:lnTo>
                    <a:pt x="21" y="233"/>
                  </a:lnTo>
                  <a:lnTo>
                    <a:pt x="15" y="220"/>
                  </a:lnTo>
                  <a:lnTo>
                    <a:pt x="8" y="210"/>
                  </a:lnTo>
                  <a:lnTo>
                    <a:pt x="5" y="206"/>
                  </a:lnTo>
                  <a:lnTo>
                    <a:pt x="2" y="203"/>
                  </a:lnTo>
                  <a:lnTo>
                    <a:pt x="0" y="200"/>
                  </a:lnTo>
                  <a:lnTo>
                    <a:pt x="13" y="193"/>
                  </a:lnTo>
                  <a:lnTo>
                    <a:pt x="25" y="186"/>
                  </a:lnTo>
                  <a:lnTo>
                    <a:pt x="27" y="186"/>
                  </a:lnTo>
                  <a:lnTo>
                    <a:pt x="30" y="186"/>
                  </a:lnTo>
                  <a:lnTo>
                    <a:pt x="33" y="185"/>
                  </a:lnTo>
                  <a:lnTo>
                    <a:pt x="40" y="175"/>
                  </a:lnTo>
                  <a:lnTo>
                    <a:pt x="46" y="167"/>
                  </a:lnTo>
                  <a:lnTo>
                    <a:pt x="52" y="161"/>
                  </a:lnTo>
                  <a:lnTo>
                    <a:pt x="53" y="153"/>
                  </a:lnTo>
                  <a:lnTo>
                    <a:pt x="54" y="150"/>
                  </a:lnTo>
                  <a:lnTo>
                    <a:pt x="54" y="149"/>
                  </a:lnTo>
                  <a:lnTo>
                    <a:pt x="53" y="144"/>
                  </a:lnTo>
                  <a:lnTo>
                    <a:pt x="53" y="141"/>
                  </a:lnTo>
                  <a:lnTo>
                    <a:pt x="53" y="140"/>
                  </a:lnTo>
                  <a:lnTo>
                    <a:pt x="53" y="139"/>
                  </a:lnTo>
                  <a:lnTo>
                    <a:pt x="52" y="135"/>
                  </a:lnTo>
                  <a:lnTo>
                    <a:pt x="50" y="128"/>
                  </a:lnTo>
                  <a:lnTo>
                    <a:pt x="46" y="116"/>
                  </a:lnTo>
                  <a:lnTo>
                    <a:pt x="46" y="115"/>
                  </a:lnTo>
                  <a:lnTo>
                    <a:pt x="46" y="111"/>
                  </a:lnTo>
                  <a:lnTo>
                    <a:pt x="48" y="110"/>
                  </a:lnTo>
                  <a:lnTo>
                    <a:pt x="52" y="107"/>
                  </a:lnTo>
                  <a:lnTo>
                    <a:pt x="54" y="99"/>
                  </a:lnTo>
                  <a:lnTo>
                    <a:pt x="57" y="96"/>
                  </a:lnTo>
                  <a:lnTo>
                    <a:pt x="63" y="98"/>
                  </a:lnTo>
                  <a:lnTo>
                    <a:pt x="66" y="96"/>
                  </a:lnTo>
                  <a:lnTo>
                    <a:pt x="67" y="95"/>
                  </a:lnTo>
                  <a:lnTo>
                    <a:pt x="69" y="94"/>
                  </a:lnTo>
                  <a:lnTo>
                    <a:pt x="70" y="91"/>
                  </a:lnTo>
                  <a:lnTo>
                    <a:pt x="73" y="88"/>
                  </a:lnTo>
                  <a:lnTo>
                    <a:pt x="73" y="86"/>
                  </a:lnTo>
                  <a:lnTo>
                    <a:pt x="74" y="81"/>
                  </a:lnTo>
                  <a:lnTo>
                    <a:pt x="75" y="79"/>
                  </a:lnTo>
                  <a:lnTo>
                    <a:pt x="77" y="79"/>
                  </a:lnTo>
                  <a:lnTo>
                    <a:pt x="77" y="81"/>
                  </a:lnTo>
                  <a:lnTo>
                    <a:pt x="78" y="81"/>
                  </a:lnTo>
                  <a:lnTo>
                    <a:pt x="79" y="81"/>
                  </a:lnTo>
                  <a:lnTo>
                    <a:pt x="81" y="79"/>
                  </a:lnTo>
                  <a:lnTo>
                    <a:pt x="83" y="78"/>
                  </a:lnTo>
                  <a:lnTo>
                    <a:pt x="84" y="77"/>
                  </a:lnTo>
                  <a:lnTo>
                    <a:pt x="86" y="71"/>
                  </a:lnTo>
                  <a:lnTo>
                    <a:pt x="87" y="70"/>
                  </a:lnTo>
                  <a:lnTo>
                    <a:pt x="106" y="61"/>
                  </a:lnTo>
                  <a:lnTo>
                    <a:pt x="119" y="54"/>
                  </a:lnTo>
                  <a:lnTo>
                    <a:pt x="124" y="52"/>
                  </a:lnTo>
                  <a:lnTo>
                    <a:pt x="124" y="50"/>
                  </a:lnTo>
                  <a:lnTo>
                    <a:pt x="125" y="49"/>
                  </a:lnTo>
                  <a:lnTo>
                    <a:pt x="127" y="48"/>
                  </a:lnTo>
                  <a:lnTo>
                    <a:pt x="127" y="46"/>
                  </a:lnTo>
                  <a:lnTo>
                    <a:pt x="125" y="44"/>
                  </a:lnTo>
                  <a:lnTo>
                    <a:pt x="121" y="40"/>
                  </a:lnTo>
                  <a:lnTo>
                    <a:pt x="120" y="37"/>
                  </a:lnTo>
                  <a:lnTo>
                    <a:pt x="120" y="33"/>
                  </a:lnTo>
                  <a:lnTo>
                    <a:pt x="120" y="25"/>
                  </a:lnTo>
                  <a:lnTo>
                    <a:pt x="120" y="19"/>
                  </a:lnTo>
                  <a:lnTo>
                    <a:pt x="121" y="15"/>
                  </a:lnTo>
                  <a:lnTo>
                    <a:pt x="121" y="12"/>
                  </a:lnTo>
                  <a:lnTo>
                    <a:pt x="121" y="11"/>
                  </a:lnTo>
                  <a:lnTo>
                    <a:pt x="123" y="4"/>
                  </a:lnTo>
                  <a:lnTo>
                    <a:pt x="123" y="0"/>
                  </a:lnTo>
                  <a:lnTo>
                    <a:pt x="124" y="2"/>
                  </a:lnTo>
                  <a:lnTo>
                    <a:pt x="127" y="2"/>
                  </a:lnTo>
                  <a:lnTo>
                    <a:pt x="127" y="3"/>
                  </a:lnTo>
                  <a:lnTo>
                    <a:pt x="128" y="4"/>
                  </a:lnTo>
                  <a:lnTo>
                    <a:pt x="128" y="5"/>
                  </a:lnTo>
                  <a:lnTo>
                    <a:pt x="131" y="5"/>
                  </a:lnTo>
                  <a:lnTo>
                    <a:pt x="137" y="7"/>
                  </a:lnTo>
                  <a:lnTo>
                    <a:pt x="140" y="8"/>
                  </a:lnTo>
                  <a:lnTo>
                    <a:pt x="138" y="7"/>
                  </a:lnTo>
                  <a:lnTo>
                    <a:pt x="134" y="5"/>
                  </a:lnTo>
                  <a:lnTo>
                    <a:pt x="133" y="4"/>
                  </a:lnTo>
                  <a:lnTo>
                    <a:pt x="136" y="5"/>
                  </a:lnTo>
                  <a:lnTo>
                    <a:pt x="142" y="8"/>
                  </a:lnTo>
                  <a:lnTo>
                    <a:pt x="154" y="15"/>
                  </a:lnTo>
                  <a:lnTo>
                    <a:pt x="157" y="17"/>
                  </a:lnTo>
                  <a:lnTo>
                    <a:pt x="160" y="17"/>
                  </a:lnTo>
                  <a:lnTo>
                    <a:pt x="163" y="20"/>
                  </a:lnTo>
                  <a:lnTo>
                    <a:pt x="167" y="23"/>
                  </a:lnTo>
                  <a:lnTo>
                    <a:pt x="170" y="24"/>
                  </a:lnTo>
                  <a:lnTo>
                    <a:pt x="191" y="25"/>
                  </a:lnTo>
                  <a:lnTo>
                    <a:pt x="196" y="25"/>
                  </a:lnTo>
                  <a:lnTo>
                    <a:pt x="211" y="21"/>
                  </a:lnTo>
                  <a:lnTo>
                    <a:pt x="212" y="20"/>
                  </a:lnTo>
                  <a:lnTo>
                    <a:pt x="213" y="19"/>
                  </a:lnTo>
                  <a:lnTo>
                    <a:pt x="215" y="17"/>
                  </a:lnTo>
                  <a:lnTo>
                    <a:pt x="216" y="17"/>
                  </a:lnTo>
                  <a:lnTo>
                    <a:pt x="220" y="17"/>
                  </a:lnTo>
                  <a:lnTo>
                    <a:pt x="225" y="19"/>
                  </a:lnTo>
                  <a:lnTo>
                    <a:pt x="227" y="19"/>
                  </a:lnTo>
                  <a:lnTo>
                    <a:pt x="238" y="25"/>
                  </a:lnTo>
                  <a:lnTo>
                    <a:pt x="241" y="27"/>
                  </a:lnTo>
                  <a:lnTo>
                    <a:pt x="249" y="25"/>
                  </a:lnTo>
                  <a:lnTo>
                    <a:pt x="252" y="27"/>
                  </a:lnTo>
                  <a:lnTo>
                    <a:pt x="257" y="28"/>
                  </a:lnTo>
                  <a:lnTo>
                    <a:pt x="261" y="29"/>
                  </a:lnTo>
                  <a:lnTo>
                    <a:pt x="271" y="32"/>
                  </a:lnTo>
                  <a:lnTo>
                    <a:pt x="273" y="32"/>
                  </a:lnTo>
                  <a:lnTo>
                    <a:pt x="274" y="33"/>
                  </a:lnTo>
                  <a:lnTo>
                    <a:pt x="275" y="36"/>
                  </a:lnTo>
                  <a:lnTo>
                    <a:pt x="278" y="37"/>
                  </a:lnTo>
                  <a:lnTo>
                    <a:pt x="283" y="41"/>
                  </a:lnTo>
                  <a:lnTo>
                    <a:pt x="286" y="45"/>
                  </a:lnTo>
                  <a:lnTo>
                    <a:pt x="287" y="45"/>
                  </a:lnTo>
                  <a:lnTo>
                    <a:pt x="296" y="46"/>
                  </a:lnTo>
                  <a:lnTo>
                    <a:pt x="298" y="46"/>
                  </a:lnTo>
                  <a:lnTo>
                    <a:pt x="299" y="46"/>
                  </a:lnTo>
                  <a:lnTo>
                    <a:pt x="300" y="48"/>
                  </a:lnTo>
                  <a:lnTo>
                    <a:pt x="302" y="48"/>
                  </a:lnTo>
                  <a:lnTo>
                    <a:pt x="311" y="49"/>
                  </a:lnTo>
                  <a:lnTo>
                    <a:pt x="323" y="50"/>
                  </a:lnTo>
                  <a:lnTo>
                    <a:pt x="325" y="52"/>
                  </a:lnTo>
                  <a:lnTo>
                    <a:pt x="327" y="52"/>
                  </a:lnTo>
                  <a:lnTo>
                    <a:pt x="328" y="53"/>
                  </a:lnTo>
                  <a:lnTo>
                    <a:pt x="331" y="56"/>
                  </a:lnTo>
                  <a:lnTo>
                    <a:pt x="332" y="57"/>
                  </a:lnTo>
                  <a:lnTo>
                    <a:pt x="333" y="57"/>
                  </a:lnTo>
                  <a:lnTo>
                    <a:pt x="333" y="59"/>
                  </a:lnTo>
                  <a:lnTo>
                    <a:pt x="333" y="61"/>
                  </a:lnTo>
                  <a:lnTo>
                    <a:pt x="335" y="63"/>
                  </a:lnTo>
                  <a:lnTo>
                    <a:pt x="337" y="67"/>
                  </a:lnTo>
                  <a:lnTo>
                    <a:pt x="337" y="69"/>
                  </a:lnTo>
                  <a:lnTo>
                    <a:pt x="337" y="70"/>
                  </a:lnTo>
                  <a:lnTo>
                    <a:pt x="337" y="73"/>
                  </a:lnTo>
                  <a:lnTo>
                    <a:pt x="337" y="75"/>
                  </a:lnTo>
                  <a:lnTo>
                    <a:pt x="337" y="77"/>
                  </a:lnTo>
                  <a:lnTo>
                    <a:pt x="337" y="81"/>
                  </a:lnTo>
                  <a:lnTo>
                    <a:pt x="337" y="82"/>
                  </a:lnTo>
                  <a:lnTo>
                    <a:pt x="344" y="100"/>
                  </a:lnTo>
                  <a:lnTo>
                    <a:pt x="345" y="103"/>
                  </a:lnTo>
                  <a:lnTo>
                    <a:pt x="352" y="111"/>
                  </a:lnTo>
                  <a:lnTo>
                    <a:pt x="354" y="115"/>
                  </a:lnTo>
                  <a:lnTo>
                    <a:pt x="360" y="117"/>
                  </a:lnTo>
                  <a:lnTo>
                    <a:pt x="374" y="125"/>
                  </a:lnTo>
                  <a:lnTo>
                    <a:pt x="393" y="129"/>
                  </a:lnTo>
                  <a:lnTo>
                    <a:pt x="412" y="129"/>
                  </a:lnTo>
                  <a:lnTo>
                    <a:pt x="424" y="132"/>
                  </a:lnTo>
                  <a:lnTo>
                    <a:pt x="436" y="136"/>
                  </a:lnTo>
                  <a:lnTo>
                    <a:pt x="445" y="139"/>
                  </a:lnTo>
                  <a:lnTo>
                    <a:pt x="448" y="139"/>
                  </a:lnTo>
                  <a:lnTo>
                    <a:pt x="449" y="139"/>
                  </a:lnTo>
                  <a:lnTo>
                    <a:pt x="450" y="140"/>
                  </a:lnTo>
                  <a:lnTo>
                    <a:pt x="453" y="141"/>
                  </a:lnTo>
                  <a:lnTo>
                    <a:pt x="453" y="141"/>
                  </a:lnTo>
                  <a:lnTo>
                    <a:pt x="462" y="144"/>
                  </a:lnTo>
                  <a:lnTo>
                    <a:pt x="465" y="145"/>
                  </a:lnTo>
                  <a:lnTo>
                    <a:pt x="470" y="148"/>
                  </a:lnTo>
                  <a:lnTo>
                    <a:pt x="474" y="148"/>
                  </a:lnTo>
                  <a:lnTo>
                    <a:pt x="475" y="149"/>
                  </a:lnTo>
                  <a:lnTo>
                    <a:pt x="477" y="150"/>
                  </a:lnTo>
                  <a:lnTo>
                    <a:pt x="478" y="152"/>
                  </a:lnTo>
                  <a:lnTo>
                    <a:pt x="479" y="153"/>
                  </a:lnTo>
                  <a:lnTo>
                    <a:pt x="485" y="154"/>
                  </a:lnTo>
                  <a:lnTo>
                    <a:pt x="493" y="157"/>
                  </a:lnTo>
                  <a:lnTo>
                    <a:pt x="495" y="158"/>
                  </a:lnTo>
                  <a:lnTo>
                    <a:pt x="495" y="160"/>
                  </a:lnTo>
                  <a:lnTo>
                    <a:pt x="500" y="166"/>
                  </a:lnTo>
                  <a:lnTo>
                    <a:pt x="515" y="175"/>
                  </a:lnTo>
                  <a:lnTo>
                    <a:pt x="518" y="178"/>
                  </a:lnTo>
                  <a:lnTo>
                    <a:pt x="519" y="181"/>
                  </a:lnTo>
                  <a:lnTo>
                    <a:pt x="523" y="182"/>
                  </a:lnTo>
                  <a:lnTo>
                    <a:pt x="525" y="183"/>
                  </a:lnTo>
                  <a:lnTo>
                    <a:pt x="527" y="183"/>
                  </a:lnTo>
                  <a:lnTo>
                    <a:pt x="533" y="189"/>
                  </a:lnTo>
                  <a:lnTo>
                    <a:pt x="536" y="190"/>
                  </a:lnTo>
                  <a:lnTo>
                    <a:pt x="541" y="191"/>
                  </a:lnTo>
                  <a:lnTo>
                    <a:pt x="547" y="191"/>
                  </a:lnTo>
                  <a:lnTo>
                    <a:pt x="552" y="190"/>
                  </a:lnTo>
                  <a:lnTo>
                    <a:pt x="554" y="190"/>
                  </a:lnTo>
                  <a:lnTo>
                    <a:pt x="557" y="189"/>
                  </a:lnTo>
                  <a:lnTo>
                    <a:pt x="561" y="186"/>
                  </a:lnTo>
                  <a:lnTo>
                    <a:pt x="568" y="182"/>
                  </a:lnTo>
                  <a:lnTo>
                    <a:pt x="569" y="182"/>
                  </a:lnTo>
                  <a:lnTo>
                    <a:pt x="572" y="181"/>
                  </a:lnTo>
                  <a:lnTo>
                    <a:pt x="573" y="181"/>
                  </a:lnTo>
                  <a:lnTo>
                    <a:pt x="579" y="174"/>
                  </a:lnTo>
                  <a:lnTo>
                    <a:pt x="590" y="164"/>
                  </a:lnTo>
                  <a:lnTo>
                    <a:pt x="591" y="160"/>
                  </a:lnTo>
                  <a:lnTo>
                    <a:pt x="593" y="158"/>
                  </a:lnTo>
                  <a:lnTo>
                    <a:pt x="594" y="156"/>
                  </a:lnTo>
                  <a:lnTo>
                    <a:pt x="595" y="154"/>
                  </a:lnTo>
                  <a:lnTo>
                    <a:pt x="599" y="148"/>
                  </a:lnTo>
                  <a:lnTo>
                    <a:pt x="602" y="141"/>
                  </a:lnTo>
                  <a:lnTo>
                    <a:pt x="602" y="139"/>
                  </a:lnTo>
                  <a:lnTo>
                    <a:pt x="602" y="129"/>
                  </a:lnTo>
                  <a:lnTo>
                    <a:pt x="601" y="128"/>
                  </a:lnTo>
                  <a:lnTo>
                    <a:pt x="599" y="123"/>
                  </a:lnTo>
                  <a:lnTo>
                    <a:pt x="598" y="121"/>
                  </a:lnTo>
                  <a:lnTo>
                    <a:pt x="595" y="119"/>
                  </a:lnTo>
                  <a:lnTo>
                    <a:pt x="594" y="117"/>
                  </a:lnTo>
                  <a:lnTo>
                    <a:pt x="590" y="108"/>
                  </a:lnTo>
                  <a:lnTo>
                    <a:pt x="590" y="104"/>
                  </a:lnTo>
                  <a:lnTo>
                    <a:pt x="590" y="102"/>
                  </a:lnTo>
                  <a:lnTo>
                    <a:pt x="590" y="100"/>
                  </a:lnTo>
                  <a:lnTo>
                    <a:pt x="590" y="98"/>
                  </a:lnTo>
                  <a:lnTo>
                    <a:pt x="590" y="96"/>
                  </a:lnTo>
                  <a:lnTo>
                    <a:pt x="590" y="94"/>
                  </a:lnTo>
                  <a:lnTo>
                    <a:pt x="590" y="91"/>
                  </a:lnTo>
                  <a:lnTo>
                    <a:pt x="590" y="86"/>
                  </a:lnTo>
                  <a:lnTo>
                    <a:pt x="590" y="83"/>
                  </a:lnTo>
                  <a:lnTo>
                    <a:pt x="590" y="82"/>
                  </a:lnTo>
                  <a:lnTo>
                    <a:pt x="590" y="81"/>
                  </a:lnTo>
                  <a:lnTo>
                    <a:pt x="591" y="79"/>
                  </a:lnTo>
                  <a:lnTo>
                    <a:pt x="597" y="69"/>
                  </a:lnTo>
                  <a:lnTo>
                    <a:pt x="598" y="67"/>
                  </a:lnTo>
                  <a:lnTo>
                    <a:pt x="608" y="56"/>
                  </a:lnTo>
                  <a:lnTo>
                    <a:pt x="610" y="54"/>
                  </a:lnTo>
                  <a:lnTo>
                    <a:pt x="612" y="52"/>
                  </a:lnTo>
                  <a:lnTo>
                    <a:pt x="614" y="50"/>
                  </a:lnTo>
                  <a:lnTo>
                    <a:pt x="615" y="49"/>
                  </a:lnTo>
                  <a:lnTo>
                    <a:pt x="616" y="49"/>
                  </a:lnTo>
                  <a:lnTo>
                    <a:pt x="618" y="48"/>
                  </a:lnTo>
                  <a:lnTo>
                    <a:pt x="624" y="42"/>
                  </a:lnTo>
                  <a:lnTo>
                    <a:pt x="637" y="36"/>
                  </a:lnTo>
                  <a:lnTo>
                    <a:pt x="645" y="31"/>
                  </a:lnTo>
                  <a:lnTo>
                    <a:pt x="653" y="28"/>
                  </a:lnTo>
                  <a:lnTo>
                    <a:pt x="655" y="27"/>
                  </a:lnTo>
                  <a:lnTo>
                    <a:pt x="665" y="28"/>
                  </a:lnTo>
                  <a:lnTo>
                    <a:pt x="668" y="28"/>
                  </a:lnTo>
                  <a:lnTo>
                    <a:pt x="672" y="27"/>
                  </a:lnTo>
                  <a:lnTo>
                    <a:pt x="674" y="25"/>
                  </a:lnTo>
                  <a:lnTo>
                    <a:pt x="683" y="16"/>
                  </a:lnTo>
                  <a:lnTo>
                    <a:pt x="685" y="16"/>
                  </a:lnTo>
                  <a:lnTo>
                    <a:pt x="686" y="16"/>
                  </a:lnTo>
                  <a:lnTo>
                    <a:pt x="689" y="15"/>
                  </a:lnTo>
                  <a:lnTo>
                    <a:pt x="690" y="16"/>
                  </a:lnTo>
                  <a:lnTo>
                    <a:pt x="693" y="17"/>
                  </a:lnTo>
                  <a:lnTo>
                    <a:pt x="695" y="19"/>
                  </a:lnTo>
                  <a:lnTo>
                    <a:pt x="698" y="19"/>
                  </a:lnTo>
                  <a:lnTo>
                    <a:pt x="710" y="17"/>
                  </a:lnTo>
                  <a:lnTo>
                    <a:pt x="711" y="17"/>
                  </a:lnTo>
                  <a:lnTo>
                    <a:pt x="711" y="16"/>
                  </a:lnTo>
                  <a:lnTo>
                    <a:pt x="712" y="16"/>
                  </a:lnTo>
                  <a:lnTo>
                    <a:pt x="714" y="16"/>
                  </a:lnTo>
                  <a:lnTo>
                    <a:pt x="715" y="16"/>
                  </a:lnTo>
                  <a:lnTo>
                    <a:pt x="715" y="17"/>
                  </a:lnTo>
                  <a:lnTo>
                    <a:pt x="716" y="20"/>
                  </a:lnTo>
                  <a:lnTo>
                    <a:pt x="718" y="20"/>
                  </a:lnTo>
                  <a:lnTo>
                    <a:pt x="723" y="20"/>
                  </a:lnTo>
                  <a:lnTo>
                    <a:pt x="726" y="21"/>
                  </a:lnTo>
                  <a:lnTo>
                    <a:pt x="731" y="25"/>
                  </a:lnTo>
                  <a:lnTo>
                    <a:pt x="732" y="25"/>
                  </a:lnTo>
                  <a:lnTo>
                    <a:pt x="734" y="27"/>
                  </a:lnTo>
                  <a:lnTo>
                    <a:pt x="736" y="27"/>
                  </a:lnTo>
                  <a:lnTo>
                    <a:pt x="749" y="31"/>
                  </a:lnTo>
                  <a:lnTo>
                    <a:pt x="752" y="33"/>
                  </a:lnTo>
                  <a:lnTo>
                    <a:pt x="753" y="33"/>
                  </a:lnTo>
                  <a:lnTo>
                    <a:pt x="756" y="34"/>
                  </a:lnTo>
                  <a:lnTo>
                    <a:pt x="759" y="34"/>
                  </a:lnTo>
                  <a:lnTo>
                    <a:pt x="760" y="34"/>
                  </a:lnTo>
                  <a:lnTo>
                    <a:pt x="762" y="36"/>
                  </a:lnTo>
                  <a:lnTo>
                    <a:pt x="765" y="36"/>
                  </a:lnTo>
                  <a:lnTo>
                    <a:pt x="766" y="37"/>
                  </a:lnTo>
                  <a:lnTo>
                    <a:pt x="766" y="38"/>
                  </a:lnTo>
                  <a:lnTo>
                    <a:pt x="765" y="40"/>
                  </a:lnTo>
                  <a:lnTo>
                    <a:pt x="765" y="41"/>
                  </a:lnTo>
                  <a:lnTo>
                    <a:pt x="765" y="45"/>
                  </a:lnTo>
                  <a:lnTo>
                    <a:pt x="766" y="46"/>
                  </a:lnTo>
                  <a:lnTo>
                    <a:pt x="768" y="46"/>
                  </a:lnTo>
                  <a:lnTo>
                    <a:pt x="768" y="48"/>
                  </a:lnTo>
                  <a:lnTo>
                    <a:pt x="768" y="52"/>
                  </a:lnTo>
                  <a:lnTo>
                    <a:pt x="766" y="52"/>
                  </a:lnTo>
                  <a:lnTo>
                    <a:pt x="766" y="50"/>
                  </a:lnTo>
                  <a:lnTo>
                    <a:pt x="765" y="50"/>
                  </a:lnTo>
                  <a:lnTo>
                    <a:pt x="765" y="49"/>
                  </a:lnTo>
                  <a:lnTo>
                    <a:pt x="764" y="54"/>
                  </a:lnTo>
                  <a:lnTo>
                    <a:pt x="764" y="57"/>
                  </a:lnTo>
                  <a:lnTo>
                    <a:pt x="765" y="57"/>
                  </a:lnTo>
                  <a:lnTo>
                    <a:pt x="769" y="58"/>
                  </a:lnTo>
                  <a:lnTo>
                    <a:pt x="770" y="58"/>
                  </a:lnTo>
                  <a:lnTo>
                    <a:pt x="770" y="59"/>
                  </a:lnTo>
                  <a:lnTo>
                    <a:pt x="772" y="61"/>
                  </a:lnTo>
                  <a:lnTo>
                    <a:pt x="773" y="62"/>
                  </a:lnTo>
                  <a:lnTo>
                    <a:pt x="774" y="63"/>
                  </a:lnTo>
                  <a:lnTo>
                    <a:pt x="774" y="65"/>
                  </a:lnTo>
                  <a:lnTo>
                    <a:pt x="776" y="65"/>
                  </a:lnTo>
                  <a:lnTo>
                    <a:pt x="777" y="66"/>
                  </a:lnTo>
                  <a:lnTo>
                    <a:pt x="777" y="67"/>
                  </a:lnTo>
                  <a:lnTo>
                    <a:pt x="778" y="67"/>
                  </a:lnTo>
                  <a:lnTo>
                    <a:pt x="777" y="63"/>
                  </a:lnTo>
                  <a:lnTo>
                    <a:pt x="778" y="65"/>
                  </a:lnTo>
                  <a:lnTo>
                    <a:pt x="780" y="65"/>
                  </a:lnTo>
                  <a:lnTo>
                    <a:pt x="781" y="66"/>
                  </a:lnTo>
                  <a:lnTo>
                    <a:pt x="782" y="66"/>
                  </a:lnTo>
                  <a:lnTo>
                    <a:pt x="789" y="66"/>
                  </a:lnTo>
                  <a:lnTo>
                    <a:pt x="797" y="66"/>
                  </a:lnTo>
                  <a:lnTo>
                    <a:pt x="807" y="69"/>
                  </a:lnTo>
                  <a:lnTo>
                    <a:pt x="815" y="73"/>
                  </a:lnTo>
                  <a:lnTo>
                    <a:pt x="814" y="74"/>
                  </a:lnTo>
                  <a:lnTo>
                    <a:pt x="813" y="74"/>
                  </a:lnTo>
                  <a:lnTo>
                    <a:pt x="814" y="75"/>
                  </a:lnTo>
                  <a:lnTo>
                    <a:pt x="815" y="75"/>
                  </a:lnTo>
                  <a:lnTo>
                    <a:pt x="819" y="78"/>
                  </a:lnTo>
                  <a:lnTo>
                    <a:pt x="820" y="78"/>
                  </a:lnTo>
                  <a:lnTo>
                    <a:pt x="831" y="78"/>
                  </a:lnTo>
                  <a:lnTo>
                    <a:pt x="845" y="78"/>
                  </a:lnTo>
                  <a:lnTo>
                    <a:pt x="851" y="78"/>
                  </a:lnTo>
                  <a:lnTo>
                    <a:pt x="852" y="77"/>
                  </a:lnTo>
                  <a:lnTo>
                    <a:pt x="855" y="78"/>
                  </a:lnTo>
                  <a:lnTo>
                    <a:pt x="855" y="77"/>
                  </a:lnTo>
                  <a:lnTo>
                    <a:pt x="856" y="77"/>
                  </a:lnTo>
                  <a:lnTo>
                    <a:pt x="857" y="78"/>
                  </a:lnTo>
                  <a:lnTo>
                    <a:pt x="859" y="78"/>
                  </a:lnTo>
                  <a:lnTo>
                    <a:pt x="861" y="78"/>
                  </a:lnTo>
                  <a:lnTo>
                    <a:pt x="864" y="78"/>
                  </a:lnTo>
                  <a:lnTo>
                    <a:pt x="870" y="79"/>
                  </a:lnTo>
                  <a:lnTo>
                    <a:pt x="872" y="81"/>
                  </a:lnTo>
                  <a:lnTo>
                    <a:pt x="873" y="83"/>
                  </a:lnTo>
                  <a:lnTo>
                    <a:pt x="873" y="86"/>
                  </a:lnTo>
                  <a:lnTo>
                    <a:pt x="873" y="87"/>
                  </a:lnTo>
                  <a:lnTo>
                    <a:pt x="873" y="88"/>
                  </a:lnTo>
                  <a:lnTo>
                    <a:pt x="873" y="91"/>
                  </a:lnTo>
                  <a:lnTo>
                    <a:pt x="877" y="95"/>
                  </a:lnTo>
                  <a:lnTo>
                    <a:pt x="877" y="96"/>
                  </a:lnTo>
                  <a:lnTo>
                    <a:pt x="878" y="99"/>
                  </a:lnTo>
                  <a:lnTo>
                    <a:pt x="878" y="100"/>
                  </a:lnTo>
                  <a:lnTo>
                    <a:pt x="878" y="10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2" name="Freeform 136">
              <a:extLst>
                <a:ext uri="{FF2B5EF4-FFF2-40B4-BE49-F238E27FC236}">
                  <a16:creationId xmlns:a16="http://schemas.microsoft.com/office/drawing/2014/main" id="{B0529CEB-1BC1-5A55-80CC-6DB14DABE3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66128" y="2393676"/>
              <a:ext cx="281125" cy="588256"/>
            </a:xfrm>
            <a:custGeom>
              <a:avLst/>
              <a:gdLst>
                <a:gd name="T0" fmla="*/ 192 w 227"/>
                <a:gd name="T1" fmla="*/ 248 h 475"/>
                <a:gd name="T2" fmla="*/ 188 w 227"/>
                <a:gd name="T3" fmla="*/ 249 h 475"/>
                <a:gd name="T4" fmla="*/ 181 w 227"/>
                <a:gd name="T5" fmla="*/ 243 h 475"/>
                <a:gd name="T6" fmla="*/ 196 w 227"/>
                <a:gd name="T7" fmla="*/ 186 h 475"/>
                <a:gd name="T8" fmla="*/ 207 w 227"/>
                <a:gd name="T9" fmla="*/ 181 h 475"/>
                <a:gd name="T10" fmla="*/ 208 w 227"/>
                <a:gd name="T11" fmla="*/ 178 h 475"/>
                <a:gd name="T12" fmla="*/ 211 w 227"/>
                <a:gd name="T13" fmla="*/ 177 h 475"/>
                <a:gd name="T14" fmla="*/ 134 w 227"/>
                <a:gd name="T15" fmla="*/ 12 h 475"/>
                <a:gd name="T16" fmla="*/ 133 w 227"/>
                <a:gd name="T17" fmla="*/ 6 h 475"/>
                <a:gd name="T18" fmla="*/ 153 w 227"/>
                <a:gd name="T19" fmla="*/ 11 h 475"/>
                <a:gd name="T20" fmla="*/ 153 w 227"/>
                <a:gd name="T21" fmla="*/ 15 h 475"/>
                <a:gd name="T22" fmla="*/ 157 w 227"/>
                <a:gd name="T23" fmla="*/ 35 h 475"/>
                <a:gd name="T24" fmla="*/ 152 w 227"/>
                <a:gd name="T25" fmla="*/ 39 h 475"/>
                <a:gd name="T26" fmla="*/ 169 w 227"/>
                <a:gd name="T27" fmla="*/ 41 h 475"/>
                <a:gd name="T28" fmla="*/ 183 w 227"/>
                <a:gd name="T29" fmla="*/ 29 h 475"/>
                <a:gd name="T30" fmla="*/ 198 w 227"/>
                <a:gd name="T31" fmla="*/ 17 h 475"/>
                <a:gd name="T32" fmla="*/ 200 w 227"/>
                <a:gd name="T33" fmla="*/ 28 h 475"/>
                <a:gd name="T34" fmla="*/ 195 w 227"/>
                <a:gd name="T35" fmla="*/ 43 h 475"/>
                <a:gd name="T36" fmla="*/ 167 w 227"/>
                <a:gd name="T37" fmla="*/ 73 h 475"/>
                <a:gd name="T38" fmla="*/ 170 w 227"/>
                <a:gd name="T39" fmla="*/ 97 h 475"/>
                <a:gd name="T40" fmla="*/ 186 w 227"/>
                <a:gd name="T41" fmla="*/ 108 h 475"/>
                <a:gd name="T42" fmla="*/ 196 w 227"/>
                <a:gd name="T43" fmla="*/ 120 h 475"/>
                <a:gd name="T44" fmla="*/ 198 w 227"/>
                <a:gd name="T45" fmla="*/ 136 h 475"/>
                <a:gd name="T46" fmla="*/ 200 w 227"/>
                <a:gd name="T47" fmla="*/ 149 h 475"/>
                <a:gd name="T48" fmla="*/ 191 w 227"/>
                <a:gd name="T49" fmla="*/ 166 h 475"/>
                <a:gd name="T50" fmla="*/ 183 w 227"/>
                <a:gd name="T51" fmla="*/ 179 h 475"/>
                <a:gd name="T52" fmla="*/ 174 w 227"/>
                <a:gd name="T53" fmla="*/ 190 h 475"/>
                <a:gd name="T54" fmla="*/ 156 w 227"/>
                <a:gd name="T55" fmla="*/ 201 h 475"/>
                <a:gd name="T56" fmla="*/ 145 w 227"/>
                <a:gd name="T57" fmla="*/ 210 h 475"/>
                <a:gd name="T58" fmla="*/ 142 w 227"/>
                <a:gd name="T59" fmla="*/ 227 h 475"/>
                <a:gd name="T60" fmla="*/ 167 w 227"/>
                <a:gd name="T61" fmla="*/ 252 h 475"/>
                <a:gd name="T62" fmla="*/ 178 w 227"/>
                <a:gd name="T63" fmla="*/ 260 h 475"/>
                <a:gd name="T64" fmla="*/ 191 w 227"/>
                <a:gd name="T65" fmla="*/ 256 h 475"/>
                <a:gd name="T66" fmla="*/ 202 w 227"/>
                <a:gd name="T67" fmla="*/ 259 h 475"/>
                <a:gd name="T68" fmla="*/ 208 w 227"/>
                <a:gd name="T69" fmla="*/ 273 h 475"/>
                <a:gd name="T70" fmla="*/ 206 w 227"/>
                <a:gd name="T71" fmla="*/ 281 h 475"/>
                <a:gd name="T72" fmla="*/ 216 w 227"/>
                <a:gd name="T73" fmla="*/ 278 h 475"/>
                <a:gd name="T74" fmla="*/ 220 w 227"/>
                <a:gd name="T75" fmla="*/ 315 h 475"/>
                <a:gd name="T76" fmla="*/ 206 w 227"/>
                <a:gd name="T77" fmla="*/ 343 h 475"/>
                <a:gd name="T78" fmla="*/ 175 w 227"/>
                <a:gd name="T79" fmla="*/ 361 h 475"/>
                <a:gd name="T80" fmla="*/ 154 w 227"/>
                <a:gd name="T81" fmla="*/ 381 h 475"/>
                <a:gd name="T82" fmla="*/ 153 w 227"/>
                <a:gd name="T83" fmla="*/ 423 h 475"/>
                <a:gd name="T84" fmla="*/ 127 w 227"/>
                <a:gd name="T85" fmla="*/ 468 h 475"/>
                <a:gd name="T86" fmla="*/ 100 w 227"/>
                <a:gd name="T87" fmla="*/ 419 h 475"/>
                <a:gd name="T88" fmla="*/ 87 w 227"/>
                <a:gd name="T89" fmla="*/ 355 h 475"/>
                <a:gd name="T90" fmla="*/ 45 w 227"/>
                <a:gd name="T91" fmla="*/ 307 h 475"/>
                <a:gd name="T92" fmla="*/ 17 w 227"/>
                <a:gd name="T93" fmla="*/ 281 h 475"/>
                <a:gd name="T94" fmla="*/ 1 w 227"/>
                <a:gd name="T95" fmla="*/ 243 h 475"/>
                <a:gd name="T96" fmla="*/ 8 w 227"/>
                <a:gd name="T97" fmla="*/ 215 h 475"/>
                <a:gd name="T98" fmla="*/ 28 w 227"/>
                <a:gd name="T99" fmla="*/ 195 h 475"/>
                <a:gd name="T100" fmla="*/ 44 w 227"/>
                <a:gd name="T101" fmla="*/ 178 h 475"/>
                <a:gd name="T102" fmla="*/ 53 w 227"/>
                <a:gd name="T103" fmla="*/ 144 h 475"/>
                <a:gd name="T104" fmla="*/ 48 w 227"/>
                <a:gd name="T105" fmla="*/ 119 h 475"/>
                <a:gd name="T106" fmla="*/ 45 w 227"/>
                <a:gd name="T107" fmla="*/ 85 h 475"/>
                <a:gd name="T108" fmla="*/ 49 w 227"/>
                <a:gd name="T109" fmla="*/ 64 h 475"/>
                <a:gd name="T110" fmla="*/ 45 w 227"/>
                <a:gd name="T111" fmla="*/ 53 h 475"/>
                <a:gd name="T112" fmla="*/ 58 w 227"/>
                <a:gd name="T113" fmla="*/ 39 h 475"/>
                <a:gd name="T114" fmla="*/ 69 w 227"/>
                <a:gd name="T115" fmla="*/ 25 h 475"/>
                <a:gd name="T116" fmla="*/ 90 w 227"/>
                <a:gd name="T117" fmla="*/ 12 h 475"/>
                <a:gd name="T118" fmla="*/ 111 w 227"/>
                <a:gd name="T119" fmla="*/ 6 h 475"/>
                <a:gd name="T120" fmla="*/ 124 w 227"/>
                <a:gd name="T121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7" h="475">
                  <a:moveTo>
                    <a:pt x="191" y="235"/>
                  </a:moveTo>
                  <a:lnTo>
                    <a:pt x="192" y="236"/>
                  </a:lnTo>
                  <a:lnTo>
                    <a:pt x="195" y="239"/>
                  </a:lnTo>
                  <a:lnTo>
                    <a:pt x="196" y="240"/>
                  </a:lnTo>
                  <a:lnTo>
                    <a:pt x="198" y="240"/>
                  </a:lnTo>
                  <a:lnTo>
                    <a:pt x="199" y="241"/>
                  </a:lnTo>
                  <a:lnTo>
                    <a:pt x="195" y="245"/>
                  </a:lnTo>
                  <a:lnTo>
                    <a:pt x="194" y="245"/>
                  </a:lnTo>
                  <a:lnTo>
                    <a:pt x="194" y="247"/>
                  </a:lnTo>
                  <a:lnTo>
                    <a:pt x="192" y="248"/>
                  </a:lnTo>
                  <a:lnTo>
                    <a:pt x="192" y="247"/>
                  </a:lnTo>
                  <a:lnTo>
                    <a:pt x="192" y="245"/>
                  </a:lnTo>
                  <a:lnTo>
                    <a:pt x="191" y="247"/>
                  </a:lnTo>
                  <a:lnTo>
                    <a:pt x="191" y="248"/>
                  </a:lnTo>
                  <a:lnTo>
                    <a:pt x="190" y="251"/>
                  </a:lnTo>
                  <a:lnTo>
                    <a:pt x="188" y="251"/>
                  </a:lnTo>
                  <a:lnTo>
                    <a:pt x="188" y="252"/>
                  </a:lnTo>
                  <a:lnTo>
                    <a:pt x="187" y="252"/>
                  </a:lnTo>
                  <a:lnTo>
                    <a:pt x="187" y="251"/>
                  </a:lnTo>
                  <a:lnTo>
                    <a:pt x="188" y="249"/>
                  </a:lnTo>
                  <a:lnTo>
                    <a:pt x="187" y="248"/>
                  </a:lnTo>
                  <a:lnTo>
                    <a:pt x="186" y="247"/>
                  </a:lnTo>
                  <a:lnTo>
                    <a:pt x="184" y="247"/>
                  </a:lnTo>
                  <a:lnTo>
                    <a:pt x="184" y="245"/>
                  </a:lnTo>
                  <a:lnTo>
                    <a:pt x="184" y="247"/>
                  </a:lnTo>
                  <a:lnTo>
                    <a:pt x="183" y="248"/>
                  </a:lnTo>
                  <a:lnTo>
                    <a:pt x="182" y="247"/>
                  </a:lnTo>
                  <a:lnTo>
                    <a:pt x="181" y="247"/>
                  </a:lnTo>
                  <a:lnTo>
                    <a:pt x="181" y="244"/>
                  </a:lnTo>
                  <a:lnTo>
                    <a:pt x="181" y="243"/>
                  </a:lnTo>
                  <a:lnTo>
                    <a:pt x="182" y="240"/>
                  </a:lnTo>
                  <a:lnTo>
                    <a:pt x="181" y="237"/>
                  </a:lnTo>
                  <a:lnTo>
                    <a:pt x="181" y="235"/>
                  </a:lnTo>
                  <a:lnTo>
                    <a:pt x="183" y="235"/>
                  </a:lnTo>
                  <a:lnTo>
                    <a:pt x="187" y="236"/>
                  </a:lnTo>
                  <a:lnTo>
                    <a:pt x="188" y="236"/>
                  </a:lnTo>
                  <a:lnTo>
                    <a:pt x="191" y="235"/>
                  </a:lnTo>
                  <a:close/>
                  <a:moveTo>
                    <a:pt x="200" y="185"/>
                  </a:moveTo>
                  <a:lnTo>
                    <a:pt x="198" y="186"/>
                  </a:lnTo>
                  <a:lnTo>
                    <a:pt x="196" y="186"/>
                  </a:lnTo>
                  <a:lnTo>
                    <a:pt x="194" y="185"/>
                  </a:lnTo>
                  <a:lnTo>
                    <a:pt x="192" y="183"/>
                  </a:lnTo>
                  <a:lnTo>
                    <a:pt x="194" y="183"/>
                  </a:lnTo>
                  <a:lnTo>
                    <a:pt x="200" y="183"/>
                  </a:lnTo>
                  <a:lnTo>
                    <a:pt x="202" y="183"/>
                  </a:lnTo>
                  <a:lnTo>
                    <a:pt x="200" y="185"/>
                  </a:lnTo>
                  <a:close/>
                  <a:moveTo>
                    <a:pt x="211" y="177"/>
                  </a:moveTo>
                  <a:lnTo>
                    <a:pt x="212" y="178"/>
                  </a:lnTo>
                  <a:lnTo>
                    <a:pt x="212" y="179"/>
                  </a:lnTo>
                  <a:lnTo>
                    <a:pt x="207" y="181"/>
                  </a:lnTo>
                  <a:lnTo>
                    <a:pt x="204" y="183"/>
                  </a:lnTo>
                  <a:lnTo>
                    <a:pt x="203" y="183"/>
                  </a:lnTo>
                  <a:lnTo>
                    <a:pt x="202" y="182"/>
                  </a:lnTo>
                  <a:lnTo>
                    <a:pt x="203" y="181"/>
                  </a:lnTo>
                  <a:lnTo>
                    <a:pt x="204" y="181"/>
                  </a:lnTo>
                  <a:lnTo>
                    <a:pt x="204" y="179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7" y="178"/>
                  </a:lnTo>
                  <a:lnTo>
                    <a:pt x="208" y="178"/>
                  </a:lnTo>
                  <a:lnTo>
                    <a:pt x="208" y="176"/>
                  </a:lnTo>
                  <a:lnTo>
                    <a:pt x="208" y="174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11" y="173"/>
                  </a:lnTo>
                  <a:lnTo>
                    <a:pt x="212" y="173"/>
                  </a:lnTo>
                  <a:lnTo>
                    <a:pt x="212" y="174"/>
                  </a:lnTo>
                  <a:lnTo>
                    <a:pt x="211" y="174"/>
                  </a:lnTo>
                  <a:lnTo>
                    <a:pt x="211" y="176"/>
                  </a:lnTo>
                  <a:lnTo>
                    <a:pt x="211" y="177"/>
                  </a:lnTo>
                  <a:close/>
                  <a:moveTo>
                    <a:pt x="132" y="2"/>
                  </a:moveTo>
                  <a:lnTo>
                    <a:pt x="132" y="6"/>
                  </a:lnTo>
                  <a:lnTo>
                    <a:pt x="130" y="7"/>
                  </a:lnTo>
                  <a:lnTo>
                    <a:pt x="128" y="8"/>
                  </a:lnTo>
                  <a:lnTo>
                    <a:pt x="127" y="10"/>
                  </a:lnTo>
                  <a:lnTo>
                    <a:pt x="128" y="11"/>
                  </a:lnTo>
                  <a:lnTo>
                    <a:pt x="129" y="12"/>
                  </a:lnTo>
                  <a:lnTo>
                    <a:pt x="132" y="14"/>
                  </a:lnTo>
                  <a:lnTo>
                    <a:pt x="133" y="14"/>
                  </a:lnTo>
                  <a:lnTo>
                    <a:pt x="134" y="12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0"/>
                  </a:lnTo>
                  <a:lnTo>
                    <a:pt x="132" y="8"/>
                  </a:lnTo>
                  <a:lnTo>
                    <a:pt x="130" y="8"/>
                  </a:lnTo>
                  <a:lnTo>
                    <a:pt x="129" y="8"/>
                  </a:lnTo>
                  <a:lnTo>
                    <a:pt x="130" y="7"/>
                  </a:lnTo>
                  <a:lnTo>
                    <a:pt x="132" y="7"/>
                  </a:lnTo>
                  <a:lnTo>
                    <a:pt x="132" y="6"/>
                  </a:lnTo>
                  <a:lnTo>
                    <a:pt x="133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7"/>
                  </a:lnTo>
                  <a:lnTo>
                    <a:pt x="149" y="8"/>
                  </a:lnTo>
                  <a:lnTo>
                    <a:pt x="150" y="10"/>
                  </a:lnTo>
                  <a:lnTo>
                    <a:pt x="153" y="11"/>
                  </a:lnTo>
                  <a:lnTo>
                    <a:pt x="154" y="11"/>
                  </a:lnTo>
                  <a:lnTo>
                    <a:pt x="153" y="11"/>
                  </a:lnTo>
                  <a:lnTo>
                    <a:pt x="153" y="12"/>
                  </a:lnTo>
                  <a:lnTo>
                    <a:pt x="152" y="12"/>
                  </a:lnTo>
                  <a:lnTo>
                    <a:pt x="152" y="11"/>
                  </a:lnTo>
                  <a:lnTo>
                    <a:pt x="150" y="11"/>
                  </a:lnTo>
                  <a:lnTo>
                    <a:pt x="149" y="11"/>
                  </a:lnTo>
                  <a:lnTo>
                    <a:pt x="148" y="12"/>
                  </a:lnTo>
                  <a:lnTo>
                    <a:pt x="148" y="14"/>
                  </a:lnTo>
                  <a:lnTo>
                    <a:pt x="149" y="14"/>
                  </a:lnTo>
                  <a:lnTo>
                    <a:pt x="152" y="14"/>
                  </a:lnTo>
                  <a:lnTo>
                    <a:pt x="153" y="15"/>
                  </a:lnTo>
                  <a:lnTo>
                    <a:pt x="153" y="16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3" y="25"/>
                  </a:lnTo>
                  <a:lnTo>
                    <a:pt x="154" y="28"/>
                  </a:lnTo>
                  <a:lnTo>
                    <a:pt x="156" y="29"/>
                  </a:lnTo>
                  <a:lnTo>
                    <a:pt x="157" y="29"/>
                  </a:lnTo>
                  <a:lnTo>
                    <a:pt x="158" y="32"/>
                  </a:lnTo>
                  <a:lnTo>
                    <a:pt x="158" y="33"/>
                  </a:lnTo>
                  <a:lnTo>
                    <a:pt x="157" y="35"/>
                  </a:lnTo>
                  <a:lnTo>
                    <a:pt x="157" y="36"/>
                  </a:lnTo>
                  <a:lnTo>
                    <a:pt x="156" y="37"/>
                  </a:lnTo>
                  <a:lnTo>
                    <a:pt x="154" y="36"/>
                  </a:lnTo>
                  <a:lnTo>
                    <a:pt x="154" y="35"/>
                  </a:lnTo>
                  <a:lnTo>
                    <a:pt x="153" y="35"/>
                  </a:lnTo>
                  <a:lnTo>
                    <a:pt x="153" y="36"/>
                  </a:lnTo>
                  <a:lnTo>
                    <a:pt x="152" y="36"/>
                  </a:lnTo>
                  <a:lnTo>
                    <a:pt x="152" y="37"/>
                  </a:lnTo>
                  <a:lnTo>
                    <a:pt x="150" y="39"/>
                  </a:lnTo>
                  <a:lnTo>
                    <a:pt x="152" y="39"/>
                  </a:lnTo>
                  <a:lnTo>
                    <a:pt x="153" y="39"/>
                  </a:lnTo>
                  <a:lnTo>
                    <a:pt x="153" y="39"/>
                  </a:lnTo>
                  <a:lnTo>
                    <a:pt x="154" y="37"/>
                  </a:lnTo>
                  <a:lnTo>
                    <a:pt x="156" y="40"/>
                  </a:lnTo>
                  <a:lnTo>
                    <a:pt x="157" y="43"/>
                  </a:lnTo>
                  <a:lnTo>
                    <a:pt x="159" y="43"/>
                  </a:lnTo>
                  <a:lnTo>
                    <a:pt x="162" y="43"/>
                  </a:lnTo>
                  <a:lnTo>
                    <a:pt x="163" y="43"/>
                  </a:lnTo>
                  <a:lnTo>
                    <a:pt x="167" y="41"/>
                  </a:lnTo>
                  <a:lnTo>
                    <a:pt x="169" y="41"/>
                  </a:lnTo>
                  <a:lnTo>
                    <a:pt x="170" y="40"/>
                  </a:lnTo>
                  <a:lnTo>
                    <a:pt x="170" y="39"/>
                  </a:lnTo>
                  <a:lnTo>
                    <a:pt x="170" y="36"/>
                  </a:lnTo>
                  <a:lnTo>
                    <a:pt x="171" y="33"/>
                  </a:lnTo>
                  <a:lnTo>
                    <a:pt x="173" y="33"/>
                  </a:lnTo>
                  <a:lnTo>
                    <a:pt x="174" y="32"/>
                  </a:lnTo>
                  <a:lnTo>
                    <a:pt x="177" y="32"/>
                  </a:lnTo>
                  <a:lnTo>
                    <a:pt x="179" y="32"/>
                  </a:lnTo>
                  <a:lnTo>
                    <a:pt x="181" y="31"/>
                  </a:lnTo>
                  <a:lnTo>
                    <a:pt x="183" y="29"/>
                  </a:lnTo>
                  <a:lnTo>
                    <a:pt x="184" y="27"/>
                  </a:lnTo>
                  <a:lnTo>
                    <a:pt x="186" y="25"/>
                  </a:lnTo>
                  <a:lnTo>
                    <a:pt x="188" y="23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90" y="20"/>
                  </a:lnTo>
                  <a:lnTo>
                    <a:pt x="191" y="20"/>
                  </a:lnTo>
                  <a:lnTo>
                    <a:pt x="194" y="19"/>
                  </a:lnTo>
                  <a:lnTo>
                    <a:pt x="196" y="17"/>
                  </a:lnTo>
                  <a:lnTo>
                    <a:pt x="198" y="17"/>
                  </a:lnTo>
                  <a:lnTo>
                    <a:pt x="199" y="19"/>
                  </a:lnTo>
                  <a:lnTo>
                    <a:pt x="199" y="20"/>
                  </a:lnTo>
                  <a:lnTo>
                    <a:pt x="198" y="20"/>
                  </a:lnTo>
                  <a:lnTo>
                    <a:pt x="198" y="21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4"/>
                  </a:lnTo>
                  <a:lnTo>
                    <a:pt x="200" y="25"/>
                  </a:lnTo>
                  <a:lnTo>
                    <a:pt x="200" y="27"/>
                  </a:lnTo>
                  <a:lnTo>
                    <a:pt x="200" y="28"/>
                  </a:lnTo>
                  <a:lnTo>
                    <a:pt x="200" y="29"/>
                  </a:lnTo>
                  <a:lnTo>
                    <a:pt x="200" y="31"/>
                  </a:lnTo>
                  <a:lnTo>
                    <a:pt x="202" y="31"/>
                  </a:lnTo>
                  <a:lnTo>
                    <a:pt x="202" y="32"/>
                  </a:lnTo>
                  <a:lnTo>
                    <a:pt x="203" y="33"/>
                  </a:lnTo>
                  <a:lnTo>
                    <a:pt x="203" y="35"/>
                  </a:lnTo>
                  <a:lnTo>
                    <a:pt x="202" y="36"/>
                  </a:lnTo>
                  <a:lnTo>
                    <a:pt x="199" y="36"/>
                  </a:lnTo>
                  <a:lnTo>
                    <a:pt x="196" y="39"/>
                  </a:lnTo>
                  <a:lnTo>
                    <a:pt x="195" y="43"/>
                  </a:lnTo>
                  <a:lnTo>
                    <a:pt x="192" y="45"/>
                  </a:lnTo>
                  <a:lnTo>
                    <a:pt x="188" y="52"/>
                  </a:lnTo>
                  <a:lnTo>
                    <a:pt x="184" y="60"/>
                  </a:lnTo>
                  <a:lnTo>
                    <a:pt x="184" y="62"/>
                  </a:lnTo>
                  <a:lnTo>
                    <a:pt x="181" y="64"/>
                  </a:lnTo>
                  <a:lnTo>
                    <a:pt x="174" y="66"/>
                  </a:lnTo>
                  <a:lnTo>
                    <a:pt x="173" y="66"/>
                  </a:lnTo>
                  <a:lnTo>
                    <a:pt x="170" y="68"/>
                  </a:lnTo>
                  <a:lnTo>
                    <a:pt x="169" y="70"/>
                  </a:lnTo>
                  <a:lnTo>
                    <a:pt x="167" y="73"/>
                  </a:lnTo>
                  <a:lnTo>
                    <a:pt x="167" y="74"/>
                  </a:lnTo>
                  <a:lnTo>
                    <a:pt x="166" y="78"/>
                  </a:lnTo>
                  <a:lnTo>
                    <a:pt x="166" y="81"/>
                  </a:lnTo>
                  <a:lnTo>
                    <a:pt x="166" y="85"/>
                  </a:lnTo>
                  <a:lnTo>
                    <a:pt x="166" y="87"/>
                  </a:lnTo>
                  <a:lnTo>
                    <a:pt x="167" y="90"/>
                  </a:lnTo>
                  <a:lnTo>
                    <a:pt x="167" y="91"/>
                  </a:lnTo>
                  <a:lnTo>
                    <a:pt x="167" y="93"/>
                  </a:lnTo>
                  <a:lnTo>
                    <a:pt x="169" y="94"/>
                  </a:lnTo>
                  <a:lnTo>
                    <a:pt x="170" y="97"/>
                  </a:lnTo>
                  <a:lnTo>
                    <a:pt x="171" y="98"/>
                  </a:lnTo>
                  <a:lnTo>
                    <a:pt x="173" y="99"/>
                  </a:lnTo>
                  <a:lnTo>
                    <a:pt x="174" y="103"/>
                  </a:lnTo>
                  <a:lnTo>
                    <a:pt x="174" y="104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82" y="108"/>
                  </a:lnTo>
                  <a:lnTo>
                    <a:pt x="184" y="107"/>
                  </a:lnTo>
                  <a:lnTo>
                    <a:pt x="184" y="107"/>
                  </a:lnTo>
                  <a:lnTo>
                    <a:pt x="186" y="108"/>
                  </a:lnTo>
                  <a:lnTo>
                    <a:pt x="186" y="110"/>
                  </a:lnTo>
                  <a:lnTo>
                    <a:pt x="184" y="111"/>
                  </a:lnTo>
                  <a:lnTo>
                    <a:pt x="186" y="112"/>
                  </a:lnTo>
                  <a:lnTo>
                    <a:pt x="186" y="114"/>
                  </a:lnTo>
                  <a:lnTo>
                    <a:pt x="188" y="114"/>
                  </a:lnTo>
                  <a:lnTo>
                    <a:pt x="194" y="116"/>
                  </a:lnTo>
                  <a:lnTo>
                    <a:pt x="196" y="116"/>
                  </a:lnTo>
                  <a:lnTo>
                    <a:pt x="198" y="118"/>
                  </a:lnTo>
                  <a:lnTo>
                    <a:pt x="198" y="119"/>
                  </a:lnTo>
                  <a:lnTo>
                    <a:pt x="196" y="120"/>
                  </a:lnTo>
                  <a:lnTo>
                    <a:pt x="196" y="122"/>
                  </a:lnTo>
                  <a:lnTo>
                    <a:pt x="196" y="123"/>
                  </a:lnTo>
                  <a:lnTo>
                    <a:pt x="196" y="124"/>
                  </a:lnTo>
                  <a:lnTo>
                    <a:pt x="198" y="125"/>
                  </a:lnTo>
                  <a:lnTo>
                    <a:pt x="200" y="127"/>
                  </a:lnTo>
                  <a:lnTo>
                    <a:pt x="199" y="128"/>
                  </a:lnTo>
                  <a:lnTo>
                    <a:pt x="198" y="129"/>
                  </a:lnTo>
                  <a:lnTo>
                    <a:pt x="198" y="132"/>
                  </a:lnTo>
                  <a:lnTo>
                    <a:pt x="198" y="135"/>
                  </a:lnTo>
                  <a:lnTo>
                    <a:pt x="198" y="136"/>
                  </a:lnTo>
                  <a:lnTo>
                    <a:pt x="198" y="137"/>
                  </a:lnTo>
                  <a:lnTo>
                    <a:pt x="199" y="140"/>
                  </a:lnTo>
                  <a:lnTo>
                    <a:pt x="200" y="143"/>
                  </a:lnTo>
                  <a:lnTo>
                    <a:pt x="202" y="144"/>
                  </a:lnTo>
                  <a:lnTo>
                    <a:pt x="203" y="144"/>
                  </a:lnTo>
                  <a:lnTo>
                    <a:pt x="204" y="144"/>
                  </a:lnTo>
                  <a:lnTo>
                    <a:pt x="204" y="145"/>
                  </a:lnTo>
                  <a:lnTo>
                    <a:pt x="203" y="145"/>
                  </a:lnTo>
                  <a:lnTo>
                    <a:pt x="202" y="147"/>
                  </a:lnTo>
                  <a:lnTo>
                    <a:pt x="200" y="149"/>
                  </a:lnTo>
                  <a:lnTo>
                    <a:pt x="199" y="151"/>
                  </a:lnTo>
                  <a:lnTo>
                    <a:pt x="198" y="152"/>
                  </a:lnTo>
                  <a:lnTo>
                    <a:pt x="198" y="153"/>
                  </a:lnTo>
                  <a:lnTo>
                    <a:pt x="196" y="154"/>
                  </a:lnTo>
                  <a:lnTo>
                    <a:pt x="196" y="157"/>
                  </a:lnTo>
                  <a:lnTo>
                    <a:pt x="196" y="158"/>
                  </a:lnTo>
                  <a:lnTo>
                    <a:pt x="194" y="161"/>
                  </a:lnTo>
                  <a:lnTo>
                    <a:pt x="192" y="162"/>
                  </a:lnTo>
                  <a:lnTo>
                    <a:pt x="190" y="164"/>
                  </a:lnTo>
                  <a:lnTo>
                    <a:pt x="191" y="166"/>
                  </a:lnTo>
                  <a:lnTo>
                    <a:pt x="190" y="168"/>
                  </a:lnTo>
                  <a:lnTo>
                    <a:pt x="190" y="169"/>
                  </a:lnTo>
                  <a:lnTo>
                    <a:pt x="188" y="170"/>
                  </a:lnTo>
                  <a:lnTo>
                    <a:pt x="187" y="172"/>
                  </a:lnTo>
                  <a:lnTo>
                    <a:pt x="187" y="173"/>
                  </a:lnTo>
                  <a:lnTo>
                    <a:pt x="187" y="174"/>
                  </a:lnTo>
                  <a:lnTo>
                    <a:pt x="186" y="176"/>
                  </a:lnTo>
                  <a:lnTo>
                    <a:pt x="184" y="176"/>
                  </a:lnTo>
                  <a:lnTo>
                    <a:pt x="183" y="178"/>
                  </a:lnTo>
                  <a:lnTo>
                    <a:pt x="183" y="179"/>
                  </a:lnTo>
                  <a:lnTo>
                    <a:pt x="182" y="181"/>
                  </a:lnTo>
                  <a:lnTo>
                    <a:pt x="181" y="182"/>
                  </a:lnTo>
                  <a:lnTo>
                    <a:pt x="181" y="183"/>
                  </a:lnTo>
                  <a:lnTo>
                    <a:pt x="179" y="183"/>
                  </a:lnTo>
                  <a:lnTo>
                    <a:pt x="175" y="185"/>
                  </a:lnTo>
                  <a:lnTo>
                    <a:pt x="175" y="186"/>
                  </a:lnTo>
                  <a:lnTo>
                    <a:pt x="174" y="186"/>
                  </a:lnTo>
                  <a:lnTo>
                    <a:pt x="174" y="187"/>
                  </a:lnTo>
                  <a:lnTo>
                    <a:pt x="174" y="189"/>
                  </a:lnTo>
                  <a:lnTo>
                    <a:pt x="174" y="190"/>
                  </a:lnTo>
                  <a:lnTo>
                    <a:pt x="173" y="190"/>
                  </a:lnTo>
                  <a:lnTo>
                    <a:pt x="173" y="191"/>
                  </a:lnTo>
                  <a:lnTo>
                    <a:pt x="173" y="193"/>
                  </a:lnTo>
                  <a:lnTo>
                    <a:pt x="171" y="194"/>
                  </a:lnTo>
                  <a:lnTo>
                    <a:pt x="166" y="194"/>
                  </a:lnTo>
                  <a:lnTo>
                    <a:pt x="163" y="195"/>
                  </a:lnTo>
                  <a:lnTo>
                    <a:pt x="161" y="201"/>
                  </a:lnTo>
                  <a:lnTo>
                    <a:pt x="158" y="201"/>
                  </a:lnTo>
                  <a:lnTo>
                    <a:pt x="157" y="201"/>
                  </a:lnTo>
                  <a:lnTo>
                    <a:pt x="156" y="201"/>
                  </a:lnTo>
                  <a:lnTo>
                    <a:pt x="156" y="201"/>
                  </a:lnTo>
                  <a:lnTo>
                    <a:pt x="154" y="201"/>
                  </a:lnTo>
                  <a:lnTo>
                    <a:pt x="153" y="202"/>
                  </a:lnTo>
                  <a:lnTo>
                    <a:pt x="153" y="203"/>
                  </a:lnTo>
                  <a:lnTo>
                    <a:pt x="153" y="203"/>
                  </a:lnTo>
                  <a:lnTo>
                    <a:pt x="150" y="205"/>
                  </a:lnTo>
                  <a:lnTo>
                    <a:pt x="149" y="205"/>
                  </a:lnTo>
                  <a:lnTo>
                    <a:pt x="148" y="206"/>
                  </a:lnTo>
                  <a:lnTo>
                    <a:pt x="146" y="207"/>
                  </a:lnTo>
                  <a:lnTo>
                    <a:pt x="145" y="210"/>
                  </a:lnTo>
                  <a:lnTo>
                    <a:pt x="144" y="214"/>
                  </a:lnTo>
                  <a:lnTo>
                    <a:pt x="142" y="216"/>
                  </a:lnTo>
                  <a:lnTo>
                    <a:pt x="141" y="216"/>
                  </a:lnTo>
                  <a:lnTo>
                    <a:pt x="140" y="216"/>
                  </a:lnTo>
                  <a:lnTo>
                    <a:pt x="141" y="218"/>
                  </a:lnTo>
                  <a:lnTo>
                    <a:pt x="141" y="219"/>
                  </a:lnTo>
                  <a:lnTo>
                    <a:pt x="141" y="222"/>
                  </a:lnTo>
                  <a:lnTo>
                    <a:pt x="141" y="223"/>
                  </a:lnTo>
                  <a:lnTo>
                    <a:pt x="142" y="226"/>
                  </a:lnTo>
                  <a:lnTo>
                    <a:pt x="142" y="227"/>
                  </a:lnTo>
                  <a:lnTo>
                    <a:pt x="142" y="230"/>
                  </a:lnTo>
                  <a:lnTo>
                    <a:pt x="144" y="232"/>
                  </a:lnTo>
                  <a:lnTo>
                    <a:pt x="149" y="239"/>
                  </a:lnTo>
                  <a:lnTo>
                    <a:pt x="150" y="239"/>
                  </a:lnTo>
                  <a:lnTo>
                    <a:pt x="150" y="240"/>
                  </a:lnTo>
                  <a:lnTo>
                    <a:pt x="158" y="248"/>
                  </a:lnTo>
                  <a:lnTo>
                    <a:pt x="159" y="249"/>
                  </a:lnTo>
                  <a:lnTo>
                    <a:pt x="165" y="251"/>
                  </a:lnTo>
                  <a:lnTo>
                    <a:pt x="165" y="252"/>
                  </a:lnTo>
                  <a:lnTo>
                    <a:pt x="167" y="252"/>
                  </a:lnTo>
                  <a:lnTo>
                    <a:pt x="171" y="251"/>
                  </a:lnTo>
                  <a:lnTo>
                    <a:pt x="175" y="251"/>
                  </a:lnTo>
                  <a:lnTo>
                    <a:pt x="179" y="248"/>
                  </a:lnTo>
                  <a:lnTo>
                    <a:pt x="181" y="248"/>
                  </a:lnTo>
                  <a:lnTo>
                    <a:pt x="182" y="251"/>
                  </a:lnTo>
                  <a:lnTo>
                    <a:pt x="181" y="255"/>
                  </a:lnTo>
                  <a:lnTo>
                    <a:pt x="179" y="256"/>
                  </a:lnTo>
                  <a:lnTo>
                    <a:pt x="178" y="257"/>
                  </a:lnTo>
                  <a:lnTo>
                    <a:pt x="178" y="259"/>
                  </a:lnTo>
                  <a:lnTo>
                    <a:pt x="178" y="260"/>
                  </a:lnTo>
                  <a:lnTo>
                    <a:pt x="179" y="262"/>
                  </a:lnTo>
                  <a:lnTo>
                    <a:pt x="181" y="264"/>
                  </a:lnTo>
                  <a:lnTo>
                    <a:pt x="182" y="264"/>
                  </a:lnTo>
                  <a:lnTo>
                    <a:pt x="183" y="262"/>
                  </a:lnTo>
                  <a:lnTo>
                    <a:pt x="187" y="260"/>
                  </a:lnTo>
                  <a:lnTo>
                    <a:pt x="188" y="260"/>
                  </a:lnTo>
                  <a:lnTo>
                    <a:pt x="190" y="260"/>
                  </a:lnTo>
                  <a:lnTo>
                    <a:pt x="191" y="259"/>
                  </a:lnTo>
                  <a:lnTo>
                    <a:pt x="191" y="257"/>
                  </a:lnTo>
                  <a:lnTo>
                    <a:pt x="191" y="256"/>
                  </a:lnTo>
                  <a:lnTo>
                    <a:pt x="190" y="255"/>
                  </a:lnTo>
                  <a:lnTo>
                    <a:pt x="191" y="252"/>
                  </a:lnTo>
                  <a:lnTo>
                    <a:pt x="192" y="253"/>
                  </a:lnTo>
                  <a:lnTo>
                    <a:pt x="194" y="253"/>
                  </a:lnTo>
                  <a:lnTo>
                    <a:pt x="194" y="252"/>
                  </a:lnTo>
                  <a:lnTo>
                    <a:pt x="195" y="253"/>
                  </a:lnTo>
                  <a:lnTo>
                    <a:pt x="198" y="253"/>
                  </a:lnTo>
                  <a:lnTo>
                    <a:pt x="199" y="255"/>
                  </a:lnTo>
                  <a:lnTo>
                    <a:pt x="199" y="256"/>
                  </a:lnTo>
                  <a:lnTo>
                    <a:pt x="202" y="259"/>
                  </a:lnTo>
                  <a:lnTo>
                    <a:pt x="202" y="260"/>
                  </a:lnTo>
                  <a:lnTo>
                    <a:pt x="202" y="262"/>
                  </a:lnTo>
                  <a:lnTo>
                    <a:pt x="200" y="264"/>
                  </a:lnTo>
                  <a:lnTo>
                    <a:pt x="202" y="268"/>
                  </a:lnTo>
                  <a:lnTo>
                    <a:pt x="200" y="270"/>
                  </a:lnTo>
                  <a:lnTo>
                    <a:pt x="203" y="269"/>
                  </a:lnTo>
                  <a:lnTo>
                    <a:pt x="204" y="270"/>
                  </a:lnTo>
                  <a:lnTo>
                    <a:pt x="204" y="272"/>
                  </a:lnTo>
                  <a:lnTo>
                    <a:pt x="206" y="273"/>
                  </a:lnTo>
                  <a:lnTo>
                    <a:pt x="208" y="273"/>
                  </a:lnTo>
                  <a:lnTo>
                    <a:pt x="211" y="274"/>
                  </a:lnTo>
                  <a:lnTo>
                    <a:pt x="212" y="276"/>
                  </a:lnTo>
                  <a:lnTo>
                    <a:pt x="211" y="276"/>
                  </a:lnTo>
                  <a:lnTo>
                    <a:pt x="206" y="274"/>
                  </a:lnTo>
                  <a:lnTo>
                    <a:pt x="203" y="274"/>
                  </a:lnTo>
                  <a:lnTo>
                    <a:pt x="202" y="276"/>
                  </a:lnTo>
                  <a:lnTo>
                    <a:pt x="203" y="277"/>
                  </a:lnTo>
                  <a:lnTo>
                    <a:pt x="204" y="278"/>
                  </a:lnTo>
                  <a:lnTo>
                    <a:pt x="204" y="280"/>
                  </a:lnTo>
                  <a:lnTo>
                    <a:pt x="206" y="281"/>
                  </a:lnTo>
                  <a:lnTo>
                    <a:pt x="207" y="281"/>
                  </a:lnTo>
                  <a:lnTo>
                    <a:pt x="209" y="280"/>
                  </a:lnTo>
                  <a:lnTo>
                    <a:pt x="212" y="281"/>
                  </a:lnTo>
                  <a:lnTo>
                    <a:pt x="216" y="282"/>
                  </a:lnTo>
                  <a:lnTo>
                    <a:pt x="217" y="282"/>
                  </a:lnTo>
                  <a:lnTo>
                    <a:pt x="219" y="282"/>
                  </a:lnTo>
                  <a:lnTo>
                    <a:pt x="219" y="281"/>
                  </a:lnTo>
                  <a:lnTo>
                    <a:pt x="217" y="280"/>
                  </a:lnTo>
                  <a:lnTo>
                    <a:pt x="216" y="280"/>
                  </a:lnTo>
                  <a:lnTo>
                    <a:pt x="216" y="278"/>
                  </a:lnTo>
                  <a:lnTo>
                    <a:pt x="215" y="277"/>
                  </a:lnTo>
                  <a:lnTo>
                    <a:pt x="219" y="281"/>
                  </a:lnTo>
                  <a:lnTo>
                    <a:pt x="223" y="282"/>
                  </a:lnTo>
                  <a:lnTo>
                    <a:pt x="223" y="286"/>
                  </a:lnTo>
                  <a:lnTo>
                    <a:pt x="221" y="293"/>
                  </a:lnTo>
                  <a:lnTo>
                    <a:pt x="221" y="294"/>
                  </a:lnTo>
                  <a:lnTo>
                    <a:pt x="221" y="297"/>
                  </a:lnTo>
                  <a:lnTo>
                    <a:pt x="220" y="301"/>
                  </a:lnTo>
                  <a:lnTo>
                    <a:pt x="220" y="307"/>
                  </a:lnTo>
                  <a:lnTo>
                    <a:pt x="220" y="315"/>
                  </a:lnTo>
                  <a:lnTo>
                    <a:pt x="220" y="319"/>
                  </a:lnTo>
                  <a:lnTo>
                    <a:pt x="221" y="322"/>
                  </a:lnTo>
                  <a:lnTo>
                    <a:pt x="225" y="326"/>
                  </a:lnTo>
                  <a:lnTo>
                    <a:pt x="227" y="328"/>
                  </a:lnTo>
                  <a:lnTo>
                    <a:pt x="227" y="330"/>
                  </a:lnTo>
                  <a:lnTo>
                    <a:pt x="225" y="331"/>
                  </a:lnTo>
                  <a:lnTo>
                    <a:pt x="224" y="332"/>
                  </a:lnTo>
                  <a:lnTo>
                    <a:pt x="224" y="334"/>
                  </a:lnTo>
                  <a:lnTo>
                    <a:pt x="219" y="336"/>
                  </a:lnTo>
                  <a:lnTo>
                    <a:pt x="206" y="343"/>
                  </a:lnTo>
                  <a:lnTo>
                    <a:pt x="187" y="352"/>
                  </a:lnTo>
                  <a:lnTo>
                    <a:pt x="186" y="353"/>
                  </a:lnTo>
                  <a:lnTo>
                    <a:pt x="184" y="359"/>
                  </a:lnTo>
                  <a:lnTo>
                    <a:pt x="183" y="360"/>
                  </a:lnTo>
                  <a:lnTo>
                    <a:pt x="181" y="361"/>
                  </a:lnTo>
                  <a:lnTo>
                    <a:pt x="179" y="363"/>
                  </a:lnTo>
                  <a:lnTo>
                    <a:pt x="178" y="363"/>
                  </a:lnTo>
                  <a:lnTo>
                    <a:pt x="177" y="363"/>
                  </a:lnTo>
                  <a:lnTo>
                    <a:pt x="177" y="361"/>
                  </a:lnTo>
                  <a:lnTo>
                    <a:pt x="175" y="361"/>
                  </a:lnTo>
                  <a:lnTo>
                    <a:pt x="174" y="363"/>
                  </a:lnTo>
                  <a:lnTo>
                    <a:pt x="173" y="368"/>
                  </a:lnTo>
                  <a:lnTo>
                    <a:pt x="173" y="370"/>
                  </a:lnTo>
                  <a:lnTo>
                    <a:pt x="170" y="373"/>
                  </a:lnTo>
                  <a:lnTo>
                    <a:pt x="169" y="376"/>
                  </a:lnTo>
                  <a:lnTo>
                    <a:pt x="167" y="377"/>
                  </a:lnTo>
                  <a:lnTo>
                    <a:pt x="166" y="378"/>
                  </a:lnTo>
                  <a:lnTo>
                    <a:pt x="163" y="380"/>
                  </a:lnTo>
                  <a:lnTo>
                    <a:pt x="157" y="378"/>
                  </a:lnTo>
                  <a:lnTo>
                    <a:pt x="154" y="381"/>
                  </a:lnTo>
                  <a:lnTo>
                    <a:pt x="152" y="389"/>
                  </a:lnTo>
                  <a:lnTo>
                    <a:pt x="148" y="392"/>
                  </a:lnTo>
                  <a:lnTo>
                    <a:pt x="146" y="393"/>
                  </a:lnTo>
                  <a:lnTo>
                    <a:pt x="146" y="397"/>
                  </a:lnTo>
                  <a:lnTo>
                    <a:pt x="146" y="398"/>
                  </a:lnTo>
                  <a:lnTo>
                    <a:pt x="150" y="410"/>
                  </a:lnTo>
                  <a:lnTo>
                    <a:pt x="152" y="417"/>
                  </a:lnTo>
                  <a:lnTo>
                    <a:pt x="153" y="421"/>
                  </a:lnTo>
                  <a:lnTo>
                    <a:pt x="153" y="422"/>
                  </a:lnTo>
                  <a:lnTo>
                    <a:pt x="153" y="423"/>
                  </a:lnTo>
                  <a:lnTo>
                    <a:pt x="153" y="426"/>
                  </a:lnTo>
                  <a:lnTo>
                    <a:pt x="154" y="431"/>
                  </a:lnTo>
                  <a:lnTo>
                    <a:pt x="154" y="432"/>
                  </a:lnTo>
                  <a:lnTo>
                    <a:pt x="153" y="435"/>
                  </a:lnTo>
                  <a:lnTo>
                    <a:pt x="152" y="443"/>
                  </a:lnTo>
                  <a:lnTo>
                    <a:pt x="146" y="449"/>
                  </a:lnTo>
                  <a:lnTo>
                    <a:pt x="140" y="457"/>
                  </a:lnTo>
                  <a:lnTo>
                    <a:pt x="133" y="467"/>
                  </a:lnTo>
                  <a:lnTo>
                    <a:pt x="130" y="468"/>
                  </a:lnTo>
                  <a:lnTo>
                    <a:pt x="127" y="468"/>
                  </a:lnTo>
                  <a:lnTo>
                    <a:pt x="125" y="468"/>
                  </a:lnTo>
                  <a:lnTo>
                    <a:pt x="113" y="475"/>
                  </a:lnTo>
                  <a:lnTo>
                    <a:pt x="112" y="468"/>
                  </a:lnTo>
                  <a:lnTo>
                    <a:pt x="111" y="460"/>
                  </a:lnTo>
                  <a:lnTo>
                    <a:pt x="108" y="455"/>
                  </a:lnTo>
                  <a:lnTo>
                    <a:pt x="107" y="447"/>
                  </a:lnTo>
                  <a:lnTo>
                    <a:pt x="105" y="440"/>
                  </a:lnTo>
                  <a:lnTo>
                    <a:pt x="104" y="432"/>
                  </a:lnTo>
                  <a:lnTo>
                    <a:pt x="102" y="424"/>
                  </a:lnTo>
                  <a:lnTo>
                    <a:pt x="100" y="419"/>
                  </a:lnTo>
                  <a:lnTo>
                    <a:pt x="99" y="411"/>
                  </a:lnTo>
                  <a:lnTo>
                    <a:pt x="98" y="403"/>
                  </a:lnTo>
                  <a:lnTo>
                    <a:pt x="95" y="397"/>
                  </a:lnTo>
                  <a:lnTo>
                    <a:pt x="94" y="390"/>
                  </a:lnTo>
                  <a:lnTo>
                    <a:pt x="92" y="382"/>
                  </a:lnTo>
                  <a:lnTo>
                    <a:pt x="91" y="376"/>
                  </a:lnTo>
                  <a:lnTo>
                    <a:pt x="90" y="368"/>
                  </a:lnTo>
                  <a:lnTo>
                    <a:pt x="88" y="360"/>
                  </a:lnTo>
                  <a:lnTo>
                    <a:pt x="87" y="356"/>
                  </a:lnTo>
                  <a:lnTo>
                    <a:pt x="87" y="355"/>
                  </a:lnTo>
                  <a:lnTo>
                    <a:pt x="86" y="353"/>
                  </a:lnTo>
                  <a:lnTo>
                    <a:pt x="77" y="347"/>
                  </a:lnTo>
                  <a:lnTo>
                    <a:pt x="65" y="338"/>
                  </a:lnTo>
                  <a:lnTo>
                    <a:pt x="57" y="331"/>
                  </a:lnTo>
                  <a:lnTo>
                    <a:pt x="49" y="328"/>
                  </a:lnTo>
                  <a:lnTo>
                    <a:pt x="48" y="327"/>
                  </a:lnTo>
                  <a:lnTo>
                    <a:pt x="48" y="326"/>
                  </a:lnTo>
                  <a:lnTo>
                    <a:pt x="46" y="324"/>
                  </a:lnTo>
                  <a:lnTo>
                    <a:pt x="46" y="316"/>
                  </a:lnTo>
                  <a:lnTo>
                    <a:pt x="45" y="307"/>
                  </a:lnTo>
                  <a:lnTo>
                    <a:pt x="45" y="305"/>
                  </a:lnTo>
                  <a:lnTo>
                    <a:pt x="38" y="297"/>
                  </a:lnTo>
                  <a:lnTo>
                    <a:pt x="33" y="289"/>
                  </a:lnTo>
                  <a:lnTo>
                    <a:pt x="32" y="287"/>
                  </a:lnTo>
                  <a:lnTo>
                    <a:pt x="30" y="289"/>
                  </a:lnTo>
                  <a:lnTo>
                    <a:pt x="29" y="287"/>
                  </a:lnTo>
                  <a:lnTo>
                    <a:pt x="28" y="287"/>
                  </a:lnTo>
                  <a:lnTo>
                    <a:pt x="23" y="282"/>
                  </a:lnTo>
                  <a:lnTo>
                    <a:pt x="20" y="282"/>
                  </a:lnTo>
                  <a:lnTo>
                    <a:pt x="17" y="281"/>
                  </a:lnTo>
                  <a:lnTo>
                    <a:pt x="16" y="281"/>
                  </a:lnTo>
                  <a:lnTo>
                    <a:pt x="13" y="280"/>
                  </a:lnTo>
                  <a:lnTo>
                    <a:pt x="13" y="276"/>
                  </a:lnTo>
                  <a:lnTo>
                    <a:pt x="13" y="266"/>
                  </a:lnTo>
                  <a:lnTo>
                    <a:pt x="12" y="264"/>
                  </a:lnTo>
                  <a:lnTo>
                    <a:pt x="8" y="257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3" y="245"/>
                  </a:lnTo>
                  <a:lnTo>
                    <a:pt x="1" y="243"/>
                  </a:lnTo>
                  <a:lnTo>
                    <a:pt x="1" y="241"/>
                  </a:lnTo>
                  <a:lnTo>
                    <a:pt x="0" y="237"/>
                  </a:lnTo>
                  <a:lnTo>
                    <a:pt x="0" y="235"/>
                  </a:lnTo>
                  <a:lnTo>
                    <a:pt x="1" y="230"/>
                  </a:lnTo>
                  <a:lnTo>
                    <a:pt x="1" y="224"/>
                  </a:lnTo>
                  <a:lnTo>
                    <a:pt x="1" y="222"/>
                  </a:lnTo>
                  <a:lnTo>
                    <a:pt x="3" y="220"/>
                  </a:lnTo>
                  <a:lnTo>
                    <a:pt x="5" y="218"/>
                  </a:lnTo>
                  <a:lnTo>
                    <a:pt x="7" y="216"/>
                  </a:lnTo>
                  <a:lnTo>
                    <a:pt x="8" y="215"/>
                  </a:lnTo>
                  <a:lnTo>
                    <a:pt x="11" y="214"/>
                  </a:lnTo>
                  <a:lnTo>
                    <a:pt x="15" y="212"/>
                  </a:lnTo>
                  <a:lnTo>
                    <a:pt x="16" y="212"/>
                  </a:lnTo>
                  <a:lnTo>
                    <a:pt x="16" y="211"/>
                  </a:lnTo>
                  <a:lnTo>
                    <a:pt x="17" y="210"/>
                  </a:lnTo>
                  <a:lnTo>
                    <a:pt x="19" y="202"/>
                  </a:lnTo>
                  <a:lnTo>
                    <a:pt x="20" y="201"/>
                  </a:lnTo>
                  <a:lnTo>
                    <a:pt x="23" y="199"/>
                  </a:lnTo>
                  <a:lnTo>
                    <a:pt x="26" y="197"/>
                  </a:lnTo>
                  <a:lnTo>
                    <a:pt x="28" y="195"/>
                  </a:lnTo>
                  <a:lnTo>
                    <a:pt x="34" y="193"/>
                  </a:lnTo>
                  <a:lnTo>
                    <a:pt x="37" y="190"/>
                  </a:lnTo>
                  <a:lnTo>
                    <a:pt x="38" y="190"/>
                  </a:lnTo>
                  <a:lnTo>
                    <a:pt x="38" y="189"/>
                  </a:lnTo>
                  <a:lnTo>
                    <a:pt x="40" y="187"/>
                  </a:lnTo>
                  <a:lnTo>
                    <a:pt x="42" y="186"/>
                  </a:lnTo>
                  <a:lnTo>
                    <a:pt x="42" y="185"/>
                  </a:lnTo>
                  <a:lnTo>
                    <a:pt x="41" y="182"/>
                  </a:lnTo>
                  <a:lnTo>
                    <a:pt x="41" y="181"/>
                  </a:lnTo>
                  <a:lnTo>
                    <a:pt x="44" y="178"/>
                  </a:lnTo>
                  <a:lnTo>
                    <a:pt x="44" y="177"/>
                  </a:lnTo>
                  <a:lnTo>
                    <a:pt x="42" y="169"/>
                  </a:lnTo>
                  <a:lnTo>
                    <a:pt x="42" y="168"/>
                  </a:lnTo>
                  <a:lnTo>
                    <a:pt x="44" y="165"/>
                  </a:lnTo>
                  <a:lnTo>
                    <a:pt x="45" y="161"/>
                  </a:lnTo>
                  <a:lnTo>
                    <a:pt x="46" y="156"/>
                  </a:lnTo>
                  <a:lnTo>
                    <a:pt x="46" y="154"/>
                  </a:lnTo>
                  <a:lnTo>
                    <a:pt x="49" y="151"/>
                  </a:lnTo>
                  <a:lnTo>
                    <a:pt x="53" y="145"/>
                  </a:lnTo>
                  <a:lnTo>
                    <a:pt x="53" y="144"/>
                  </a:lnTo>
                  <a:lnTo>
                    <a:pt x="51" y="143"/>
                  </a:lnTo>
                  <a:lnTo>
                    <a:pt x="49" y="141"/>
                  </a:lnTo>
                  <a:lnTo>
                    <a:pt x="46" y="141"/>
                  </a:lnTo>
                  <a:lnTo>
                    <a:pt x="45" y="139"/>
                  </a:lnTo>
                  <a:lnTo>
                    <a:pt x="45" y="136"/>
                  </a:lnTo>
                  <a:lnTo>
                    <a:pt x="45" y="135"/>
                  </a:lnTo>
                  <a:lnTo>
                    <a:pt x="46" y="132"/>
                  </a:lnTo>
                  <a:lnTo>
                    <a:pt x="48" y="127"/>
                  </a:lnTo>
                  <a:lnTo>
                    <a:pt x="48" y="124"/>
                  </a:lnTo>
                  <a:lnTo>
                    <a:pt x="48" y="119"/>
                  </a:lnTo>
                  <a:lnTo>
                    <a:pt x="48" y="116"/>
                  </a:lnTo>
                  <a:lnTo>
                    <a:pt x="46" y="114"/>
                  </a:lnTo>
                  <a:lnTo>
                    <a:pt x="44" y="110"/>
                  </a:lnTo>
                  <a:lnTo>
                    <a:pt x="42" y="107"/>
                  </a:lnTo>
                  <a:lnTo>
                    <a:pt x="42" y="106"/>
                  </a:lnTo>
                  <a:lnTo>
                    <a:pt x="42" y="99"/>
                  </a:lnTo>
                  <a:lnTo>
                    <a:pt x="44" y="95"/>
                  </a:lnTo>
                  <a:lnTo>
                    <a:pt x="44" y="94"/>
                  </a:lnTo>
                  <a:lnTo>
                    <a:pt x="45" y="90"/>
                  </a:lnTo>
                  <a:lnTo>
                    <a:pt x="45" y="85"/>
                  </a:lnTo>
                  <a:lnTo>
                    <a:pt x="46" y="83"/>
                  </a:lnTo>
                  <a:lnTo>
                    <a:pt x="46" y="82"/>
                  </a:lnTo>
                  <a:lnTo>
                    <a:pt x="46" y="81"/>
                  </a:lnTo>
                  <a:lnTo>
                    <a:pt x="46" y="79"/>
                  </a:lnTo>
                  <a:lnTo>
                    <a:pt x="46" y="78"/>
                  </a:lnTo>
                  <a:lnTo>
                    <a:pt x="46" y="75"/>
                  </a:lnTo>
                  <a:lnTo>
                    <a:pt x="49" y="69"/>
                  </a:lnTo>
                  <a:lnTo>
                    <a:pt x="49" y="68"/>
                  </a:lnTo>
                  <a:lnTo>
                    <a:pt x="49" y="65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8" y="61"/>
                  </a:lnTo>
                  <a:lnTo>
                    <a:pt x="46" y="61"/>
                  </a:lnTo>
                  <a:lnTo>
                    <a:pt x="45" y="61"/>
                  </a:lnTo>
                  <a:lnTo>
                    <a:pt x="41" y="60"/>
                  </a:lnTo>
                  <a:lnTo>
                    <a:pt x="38" y="60"/>
                  </a:lnTo>
                  <a:lnTo>
                    <a:pt x="38" y="57"/>
                  </a:lnTo>
                  <a:lnTo>
                    <a:pt x="40" y="54"/>
                  </a:lnTo>
                  <a:lnTo>
                    <a:pt x="41" y="54"/>
                  </a:lnTo>
                  <a:lnTo>
                    <a:pt x="45" y="53"/>
                  </a:lnTo>
                  <a:lnTo>
                    <a:pt x="51" y="48"/>
                  </a:lnTo>
                  <a:lnTo>
                    <a:pt x="53" y="46"/>
                  </a:lnTo>
                  <a:lnTo>
                    <a:pt x="54" y="44"/>
                  </a:lnTo>
                  <a:lnTo>
                    <a:pt x="55" y="43"/>
                  </a:lnTo>
                  <a:lnTo>
                    <a:pt x="54" y="41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4" y="39"/>
                  </a:lnTo>
                  <a:lnTo>
                    <a:pt x="57" y="39"/>
                  </a:lnTo>
                  <a:lnTo>
                    <a:pt x="58" y="39"/>
                  </a:lnTo>
                  <a:lnTo>
                    <a:pt x="59" y="39"/>
                  </a:lnTo>
                  <a:lnTo>
                    <a:pt x="63" y="36"/>
                  </a:lnTo>
                  <a:lnTo>
                    <a:pt x="65" y="36"/>
                  </a:lnTo>
                  <a:lnTo>
                    <a:pt x="65" y="35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28"/>
                  </a:lnTo>
                  <a:lnTo>
                    <a:pt x="63" y="28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74" y="25"/>
                  </a:lnTo>
                  <a:lnTo>
                    <a:pt x="75" y="25"/>
                  </a:lnTo>
                  <a:lnTo>
                    <a:pt x="77" y="23"/>
                  </a:lnTo>
                  <a:lnTo>
                    <a:pt x="79" y="23"/>
                  </a:lnTo>
                  <a:lnTo>
                    <a:pt x="80" y="21"/>
                  </a:lnTo>
                  <a:lnTo>
                    <a:pt x="82" y="19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7" y="12"/>
                  </a:lnTo>
                  <a:lnTo>
                    <a:pt x="90" y="12"/>
                  </a:lnTo>
                  <a:lnTo>
                    <a:pt x="92" y="11"/>
                  </a:lnTo>
                  <a:lnTo>
                    <a:pt x="94" y="11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103" y="8"/>
                  </a:lnTo>
                  <a:lnTo>
                    <a:pt x="105" y="7"/>
                  </a:lnTo>
                  <a:lnTo>
                    <a:pt x="107" y="6"/>
                  </a:lnTo>
                  <a:lnTo>
                    <a:pt x="108" y="6"/>
                  </a:lnTo>
                  <a:lnTo>
                    <a:pt x="109" y="6"/>
                  </a:lnTo>
                  <a:lnTo>
                    <a:pt x="111" y="6"/>
                  </a:lnTo>
                  <a:lnTo>
                    <a:pt x="112" y="4"/>
                  </a:lnTo>
                  <a:lnTo>
                    <a:pt x="113" y="4"/>
                  </a:lnTo>
                  <a:lnTo>
                    <a:pt x="115" y="3"/>
                  </a:lnTo>
                  <a:lnTo>
                    <a:pt x="116" y="3"/>
                  </a:lnTo>
                  <a:lnTo>
                    <a:pt x="117" y="3"/>
                  </a:lnTo>
                  <a:lnTo>
                    <a:pt x="120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4" y="0"/>
                  </a:lnTo>
                  <a:lnTo>
                    <a:pt x="125" y="0"/>
                  </a:lnTo>
                  <a:lnTo>
                    <a:pt x="127" y="0"/>
                  </a:lnTo>
                  <a:lnTo>
                    <a:pt x="127" y="2"/>
                  </a:lnTo>
                  <a:lnTo>
                    <a:pt x="132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3" name="Freeform 137">
              <a:extLst>
                <a:ext uri="{FF2B5EF4-FFF2-40B4-BE49-F238E27FC236}">
                  <a16:creationId xmlns:a16="http://schemas.microsoft.com/office/drawing/2014/main" id="{69B9C9F8-3899-EAAA-26E6-470034B7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700" y="1367016"/>
              <a:ext cx="648939" cy="455743"/>
            </a:xfrm>
            <a:custGeom>
              <a:avLst/>
              <a:gdLst>
                <a:gd name="T0" fmla="*/ 473 w 524"/>
                <a:gd name="T1" fmla="*/ 246 h 368"/>
                <a:gd name="T2" fmla="*/ 482 w 524"/>
                <a:gd name="T3" fmla="*/ 242 h 368"/>
                <a:gd name="T4" fmla="*/ 500 w 524"/>
                <a:gd name="T5" fmla="*/ 231 h 368"/>
                <a:gd name="T6" fmla="*/ 520 w 524"/>
                <a:gd name="T7" fmla="*/ 247 h 368"/>
                <a:gd name="T8" fmla="*/ 520 w 524"/>
                <a:gd name="T9" fmla="*/ 271 h 368"/>
                <a:gd name="T10" fmla="*/ 486 w 524"/>
                <a:gd name="T11" fmla="*/ 288 h 368"/>
                <a:gd name="T12" fmla="*/ 490 w 524"/>
                <a:gd name="T13" fmla="*/ 276 h 368"/>
                <a:gd name="T14" fmla="*/ 483 w 524"/>
                <a:gd name="T15" fmla="*/ 266 h 368"/>
                <a:gd name="T16" fmla="*/ 483 w 524"/>
                <a:gd name="T17" fmla="*/ 283 h 368"/>
                <a:gd name="T18" fmla="*/ 481 w 524"/>
                <a:gd name="T19" fmla="*/ 288 h 368"/>
                <a:gd name="T20" fmla="*/ 481 w 524"/>
                <a:gd name="T21" fmla="*/ 291 h 368"/>
                <a:gd name="T22" fmla="*/ 471 w 524"/>
                <a:gd name="T23" fmla="*/ 297 h 368"/>
                <a:gd name="T24" fmla="*/ 479 w 524"/>
                <a:gd name="T25" fmla="*/ 297 h 368"/>
                <a:gd name="T26" fmla="*/ 465 w 524"/>
                <a:gd name="T27" fmla="*/ 318 h 368"/>
                <a:gd name="T28" fmla="*/ 466 w 524"/>
                <a:gd name="T29" fmla="*/ 343 h 368"/>
                <a:gd name="T30" fmla="*/ 425 w 524"/>
                <a:gd name="T31" fmla="*/ 345 h 368"/>
                <a:gd name="T32" fmla="*/ 390 w 524"/>
                <a:gd name="T33" fmla="*/ 333 h 368"/>
                <a:gd name="T34" fmla="*/ 337 w 524"/>
                <a:gd name="T35" fmla="*/ 337 h 368"/>
                <a:gd name="T36" fmla="*/ 304 w 524"/>
                <a:gd name="T37" fmla="*/ 364 h 368"/>
                <a:gd name="T38" fmla="*/ 279 w 524"/>
                <a:gd name="T39" fmla="*/ 366 h 368"/>
                <a:gd name="T40" fmla="*/ 216 w 524"/>
                <a:gd name="T41" fmla="*/ 362 h 368"/>
                <a:gd name="T42" fmla="*/ 145 w 524"/>
                <a:gd name="T43" fmla="*/ 353 h 368"/>
                <a:gd name="T44" fmla="*/ 148 w 524"/>
                <a:gd name="T45" fmla="*/ 333 h 368"/>
                <a:gd name="T46" fmla="*/ 124 w 524"/>
                <a:gd name="T47" fmla="*/ 304 h 368"/>
                <a:gd name="T48" fmla="*/ 141 w 524"/>
                <a:gd name="T49" fmla="*/ 297 h 368"/>
                <a:gd name="T50" fmla="*/ 108 w 524"/>
                <a:gd name="T51" fmla="*/ 303 h 368"/>
                <a:gd name="T52" fmla="*/ 86 w 524"/>
                <a:gd name="T53" fmla="*/ 289 h 368"/>
                <a:gd name="T54" fmla="*/ 61 w 524"/>
                <a:gd name="T55" fmla="*/ 278 h 368"/>
                <a:gd name="T56" fmla="*/ 63 w 524"/>
                <a:gd name="T57" fmla="*/ 266 h 368"/>
                <a:gd name="T58" fmla="*/ 70 w 524"/>
                <a:gd name="T59" fmla="*/ 252 h 368"/>
                <a:gd name="T60" fmla="*/ 44 w 524"/>
                <a:gd name="T61" fmla="*/ 238 h 368"/>
                <a:gd name="T62" fmla="*/ 29 w 524"/>
                <a:gd name="T63" fmla="*/ 216 h 368"/>
                <a:gd name="T64" fmla="*/ 23 w 524"/>
                <a:gd name="T65" fmla="*/ 202 h 368"/>
                <a:gd name="T66" fmla="*/ 5 w 524"/>
                <a:gd name="T67" fmla="*/ 185 h 368"/>
                <a:gd name="T68" fmla="*/ 26 w 524"/>
                <a:gd name="T69" fmla="*/ 171 h 368"/>
                <a:gd name="T70" fmla="*/ 45 w 524"/>
                <a:gd name="T71" fmla="*/ 167 h 368"/>
                <a:gd name="T72" fmla="*/ 55 w 524"/>
                <a:gd name="T73" fmla="*/ 144 h 368"/>
                <a:gd name="T74" fmla="*/ 70 w 524"/>
                <a:gd name="T75" fmla="*/ 129 h 368"/>
                <a:gd name="T76" fmla="*/ 78 w 524"/>
                <a:gd name="T77" fmla="*/ 110 h 368"/>
                <a:gd name="T78" fmla="*/ 87 w 524"/>
                <a:gd name="T79" fmla="*/ 87 h 368"/>
                <a:gd name="T80" fmla="*/ 107 w 524"/>
                <a:gd name="T81" fmla="*/ 58 h 368"/>
                <a:gd name="T82" fmla="*/ 117 w 524"/>
                <a:gd name="T83" fmla="*/ 46 h 368"/>
                <a:gd name="T84" fmla="*/ 140 w 524"/>
                <a:gd name="T85" fmla="*/ 36 h 368"/>
                <a:gd name="T86" fmla="*/ 153 w 524"/>
                <a:gd name="T87" fmla="*/ 23 h 368"/>
                <a:gd name="T88" fmla="*/ 179 w 524"/>
                <a:gd name="T89" fmla="*/ 25 h 368"/>
                <a:gd name="T90" fmla="*/ 209 w 524"/>
                <a:gd name="T91" fmla="*/ 26 h 368"/>
                <a:gd name="T92" fmla="*/ 244 w 524"/>
                <a:gd name="T93" fmla="*/ 30 h 368"/>
                <a:gd name="T94" fmla="*/ 267 w 524"/>
                <a:gd name="T95" fmla="*/ 44 h 368"/>
                <a:gd name="T96" fmla="*/ 329 w 524"/>
                <a:gd name="T97" fmla="*/ 19 h 368"/>
                <a:gd name="T98" fmla="*/ 352 w 524"/>
                <a:gd name="T99" fmla="*/ 2 h 368"/>
                <a:gd name="T100" fmla="*/ 370 w 524"/>
                <a:gd name="T101" fmla="*/ 8 h 368"/>
                <a:gd name="T102" fmla="*/ 377 w 524"/>
                <a:gd name="T103" fmla="*/ 15 h 368"/>
                <a:gd name="T104" fmla="*/ 385 w 524"/>
                <a:gd name="T105" fmla="*/ 30 h 368"/>
                <a:gd name="T106" fmla="*/ 391 w 524"/>
                <a:gd name="T107" fmla="*/ 47 h 368"/>
                <a:gd name="T108" fmla="*/ 402 w 524"/>
                <a:gd name="T109" fmla="*/ 65 h 368"/>
                <a:gd name="T110" fmla="*/ 415 w 524"/>
                <a:gd name="T111" fmla="*/ 81 h 368"/>
                <a:gd name="T112" fmla="*/ 425 w 524"/>
                <a:gd name="T113" fmla="*/ 101 h 368"/>
                <a:gd name="T114" fmla="*/ 436 w 524"/>
                <a:gd name="T115" fmla="*/ 118 h 368"/>
                <a:gd name="T116" fmla="*/ 444 w 524"/>
                <a:gd name="T117" fmla="*/ 146 h 368"/>
                <a:gd name="T118" fmla="*/ 439 w 524"/>
                <a:gd name="T119" fmla="*/ 163 h 368"/>
                <a:gd name="T120" fmla="*/ 435 w 524"/>
                <a:gd name="T121" fmla="*/ 183 h 368"/>
                <a:gd name="T122" fmla="*/ 439 w 524"/>
                <a:gd name="T123" fmla="*/ 21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4" h="368">
                  <a:moveTo>
                    <a:pt x="441" y="227"/>
                  </a:moveTo>
                  <a:lnTo>
                    <a:pt x="441" y="229"/>
                  </a:lnTo>
                  <a:lnTo>
                    <a:pt x="442" y="229"/>
                  </a:lnTo>
                  <a:lnTo>
                    <a:pt x="445" y="230"/>
                  </a:lnTo>
                  <a:lnTo>
                    <a:pt x="446" y="231"/>
                  </a:lnTo>
                  <a:lnTo>
                    <a:pt x="445" y="233"/>
                  </a:lnTo>
                  <a:lnTo>
                    <a:pt x="448" y="238"/>
                  </a:lnTo>
                  <a:lnTo>
                    <a:pt x="449" y="238"/>
                  </a:lnTo>
                  <a:lnTo>
                    <a:pt x="450" y="239"/>
                  </a:lnTo>
                  <a:lnTo>
                    <a:pt x="453" y="241"/>
                  </a:lnTo>
                  <a:lnTo>
                    <a:pt x="457" y="242"/>
                  </a:lnTo>
                  <a:lnTo>
                    <a:pt x="461" y="245"/>
                  </a:lnTo>
                  <a:lnTo>
                    <a:pt x="469" y="246"/>
                  </a:lnTo>
                  <a:lnTo>
                    <a:pt x="471" y="246"/>
                  </a:lnTo>
                  <a:lnTo>
                    <a:pt x="473" y="246"/>
                  </a:lnTo>
                  <a:lnTo>
                    <a:pt x="474" y="246"/>
                  </a:lnTo>
                  <a:lnTo>
                    <a:pt x="474" y="245"/>
                  </a:lnTo>
                  <a:lnTo>
                    <a:pt x="473" y="243"/>
                  </a:lnTo>
                  <a:lnTo>
                    <a:pt x="471" y="243"/>
                  </a:lnTo>
                  <a:lnTo>
                    <a:pt x="471" y="242"/>
                  </a:lnTo>
                  <a:lnTo>
                    <a:pt x="474" y="241"/>
                  </a:lnTo>
                  <a:lnTo>
                    <a:pt x="474" y="239"/>
                  </a:lnTo>
                  <a:lnTo>
                    <a:pt x="474" y="238"/>
                  </a:lnTo>
                  <a:lnTo>
                    <a:pt x="475" y="238"/>
                  </a:lnTo>
                  <a:lnTo>
                    <a:pt x="477" y="238"/>
                  </a:lnTo>
                  <a:lnTo>
                    <a:pt x="478" y="239"/>
                  </a:lnTo>
                  <a:lnTo>
                    <a:pt x="479" y="239"/>
                  </a:lnTo>
                  <a:lnTo>
                    <a:pt x="479" y="241"/>
                  </a:lnTo>
                  <a:lnTo>
                    <a:pt x="481" y="241"/>
                  </a:lnTo>
                  <a:lnTo>
                    <a:pt x="482" y="242"/>
                  </a:lnTo>
                  <a:lnTo>
                    <a:pt x="483" y="241"/>
                  </a:lnTo>
                  <a:lnTo>
                    <a:pt x="483" y="239"/>
                  </a:lnTo>
                  <a:lnTo>
                    <a:pt x="483" y="238"/>
                  </a:lnTo>
                  <a:lnTo>
                    <a:pt x="485" y="238"/>
                  </a:lnTo>
                  <a:lnTo>
                    <a:pt x="486" y="238"/>
                  </a:lnTo>
                  <a:lnTo>
                    <a:pt x="487" y="238"/>
                  </a:lnTo>
                  <a:lnTo>
                    <a:pt x="489" y="237"/>
                  </a:lnTo>
                  <a:lnTo>
                    <a:pt x="491" y="235"/>
                  </a:lnTo>
                  <a:lnTo>
                    <a:pt x="493" y="234"/>
                  </a:lnTo>
                  <a:lnTo>
                    <a:pt x="495" y="234"/>
                  </a:lnTo>
                  <a:lnTo>
                    <a:pt x="495" y="233"/>
                  </a:lnTo>
                  <a:lnTo>
                    <a:pt x="496" y="231"/>
                  </a:lnTo>
                  <a:lnTo>
                    <a:pt x="498" y="231"/>
                  </a:lnTo>
                  <a:lnTo>
                    <a:pt x="499" y="231"/>
                  </a:lnTo>
                  <a:lnTo>
                    <a:pt x="500" y="231"/>
                  </a:lnTo>
                  <a:lnTo>
                    <a:pt x="502" y="231"/>
                  </a:lnTo>
                  <a:lnTo>
                    <a:pt x="502" y="230"/>
                  </a:lnTo>
                  <a:lnTo>
                    <a:pt x="503" y="230"/>
                  </a:lnTo>
                  <a:lnTo>
                    <a:pt x="504" y="230"/>
                  </a:lnTo>
                  <a:lnTo>
                    <a:pt x="510" y="230"/>
                  </a:lnTo>
                  <a:lnTo>
                    <a:pt x="518" y="234"/>
                  </a:lnTo>
                  <a:lnTo>
                    <a:pt x="519" y="235"/>
                  </a:lnTo>
                  <a:lnTo>
                    <a:pt x="519" y="237"/>
                  </a:lnTo>
                  <a:lnTo>
                    <a:pt x="520" y="238"/>
                  </a:lnTo>
                  <a:lnTo>
                    <a:pt x="521" y="239"/>
                  </a:lnTo>
                  <a:lnTo>
                    <a:pt x="521" y="242"/>
                  </a:lnTo>
                  <a:lnTo>
                    <a:pt x="521" y="245"/>
                  </a:lnTo>
                  <a:lnTo>
                    <a:pt x="521" y="246"/>
                  </a:lnTo>
                  <a:lnTo>
                    <a:pt x="521" y="247"/>
                  </a:lnTo>
                  <a:lnTo>
                    <a:pt x="520" y="247"/>
                  </a:lnTo>
                  <a:lnTo>
                    <a:pt x="519" y="247"/>
                  </a:lnTo>
                  <a:lnTo>
                    <a:pt x="520" y="249"/>
                  </a:lnTo>
                  <a:lnTo>
                    <a:pt x="520" y="250"/>
                  </a:lnTo>
                  <a:lnTo>
                    <a:pt x="521" y="251"/>
                  </a:lnTo>
                  <a:lnTo>
                    <a:pt x="524" y="251"/>
                  </a:lnTo>
                  <a:lnTo>
                    <a:pt x="523" y="252"/>
                  </a:lnTo>
                  <a:lnTo>
                    <a:pt x="521" y="255"/>
                  </a:lnTo>
                  <a:lnTo>
                    <a:pt x="521" y="262"/>
                  </a:lnTo>
                  <a:lnTo>
                    <a:pt x="520" y="263"/>
                  </a:lnTo>
                  <a:lnTo>
                    <a:pt x="520" y="266"/>
                  </a:lnTo>
                  <a:lnTo>
                    <a:pt x="520" y="267"/>
                  </a:lnTo>
                  <a:lnTo>
                    <a:pt x="520" y="268"/>
                  </a:lnTo>
                  <a:lnTo>
                    <a:pt x="520" y="270"/>
                  </a:lnTo>
                  <a:lnTo>
                    <a:pt x="519" y="270"/>
                  </a:lnTo>
                  <a:lnTo>
                    <a:pt x="520" y="271"/>
                  </a:lnTo>
                  <a:lnTo>
                    <a:pt x="519" y="274"/>
                  </a:lnTo>
                  <a:lnTo>
                    <a:pt x="519" y="275"/>
                  </a:lnTo>
                  <a:lnTo>
                    <a:pt x="519" y="276"/>
                  </a:lnTo>
                  <a:lnTo>
                    <a:pt x="519" y="276"/>
                  </a:lnTo>
                  <a:lnTo>
                    <a:pt x="518" y="276"/>
                  </a:lnTo>
                  <a:lnTo>
                    <a:pt x="518" y="278"/>
                  </a:lnTo>
                  <a:lnTo>
                    <a:pt x="516" y="278"/>
                  </a:lnTo>
                  <a:lnTo>
                    <a:pt x="515" y="278"/>
                  </a:lnTo>
                  <a:lnTo>
                    <a:pt x="514" y="278"/>
                  </a:lnTo>
                  <a:lnTo>
                    <a:pt x="503" y="280"/>
                  </a:lnTo>
                  <a:lnTo>
                    <a:pt x="495" y="280"/>
                  </a:lnTo>
                  <a:lnTo>
                    <a:pt x="494" y="281"/>
                  </a:lnTo>
                  <a:lnTo>
                    <a:pt x="487" y="285"/>
                  </a:lnTo>
                  <a:lnTo>
                    <a:pt x="487" y="287"/>
                  </a:lnTo>
                  <a:lnTo>
                    <a:pt x="486" y="288"/>
                  </a:lnTo>
                  <a:lnTo>
                    <a:pt x="486" y="287"/>
                  </a:lnTo>
                  <a:lnTo>
                    <a:pt x="485" y="285"/>
                  </a:lnTo>
                  <a:lnTo>
                    <a:pt x="485" y="284"/>
                  </a:lnTo>
                  <a:lnTo>
                    <a:pt x="486" y="284"/>
                  </a:lnTo>
                  <a:lnTo>
                    <a:pt x="487" y="283"/>
                  </a:lnTo>
                  <a:lnTo>
                    <a:pt x="487" y="283"/>
                  </a:lnTo>
                  <a:lnTo>
                    <a:pt x="490" y="281"/>
                  </a:lnTo>
                  <a:lnTo>
                    <a:pt x="491" y="280"/>
                  </a:lnTo>
                  <a:lnTo>
                    <a:pt x="493" y="279"/>
                  </a:lnTo>
                  <a:lnTo>
                    <a:pt x="493" y="278"/>
                  </a:lnTo>
                  <a:lnTo>
                    <a:pt x="493" y="276"/>
                  </a:lnTo>
                  <a:lnTo>
                    <a:pt x="491" y="275"/>
                  </a:lnTo>
                  <a:lnTo>
                    <a:pt x="490" y="274"/>
                  </a:lnTo>
                  <a:lnTo>
                    <a:pt x="490" y="275"/>
                  </a:lnTo>
                  <a:lnTo>
                    <a:pt x="490" y="276"/>
                  </a:lnTo>
                  <a:lnTo>
                    <a:pt x="489" y="276"/>
                  </a:lnTo>
                  <a:lnTo>
                    <a:pt x="489" y="278"/>
                  </a:lnTo>
                  <a:lnTo>
                    <a:pt x="487" y="276"/>
                  </a:lnTo>
                  <a:lnTo>
                    <a:pt x="487" y="275"/>
                  </a:lnTo>
                  <a:lnTo>
                    <a:pt x="487" y="270"/>
                  </a:lnTo>
                  <a:lnTo>
                    <a:pt x="487" y="270"/>
                  </a:lnTo>
                  <a:lnTo>
                    <a:pt x="490" y="268"/>
                  </a:lnTo>
                  <a:lnTo>
                    <a:pt x="491" y="267"/>
                  </a:lnTo>
                  <a:lnTo>
                    <a:pt x="490" y="266"/>
                  </a:lnTo>
                  <a:lnTo>
                    <a:pt x="487" y="264"/>
                  </a:lnTo>
                  <a:lnTo>
                    <a:pt x="487" y="264"/>
                  </a:lnTo>
                  <a:lnTo>
                    <a:pt x="485" y="263"/>
                  </a:lnTo>
                  <a:lnTo>
                    <a:pt x="485" y="264"/>
                  </a:lnTo>
                  <a:lnTo>
                    <a:pt x="483" y="264"/>
                  </a:lnTo>
                  <a:lnTo>
                    <a:pt x="483" y="266"/>
                  </a:lnTo>
                  <a:lnTo>
                    <a:pt x="482" y="266"/>
                  </a:lnTo>
                  <a:lnTo>
                    <a:pt x="481" y="266"/>
                  </a:lnTo>
                  <a:lnTo>
                    <a:pt x="479" y="268"/>
                  </a:lnTo>
                  <a:lnTo>
                    <a:pt x="478" y="270"/>
                  </a:lnTo>
                  <a:lnTo>
                    <a:pt x="478" y="270"/>
                  </a:lnTo>
                  <a:lnTo>
                    <a:pt x="478" y="271"/>
                  </a:lnTo>
                  <a:lnTo>
                    <a:pt x="478" y="272"/>
                  </a:lnTo>
                  <a:lnTo>
                    <a:pt x="478" y="274"/>
                  </a:lnTo>
                  <a:lnTo>
                    <a:pt x="479" y="274"/>
                  </a:lnTo>
                  <a:lnTo>
                    <a:pt x="481" y="275"/>
                  </a:lnTo>
                  <a:lnTo>
                    <a:pt x="483" y="278"/>
                  </a:lnTo>
                  <a:lnTo>
                    <a:pt x="482" y="279"/>
                  </a:lnTo>
                  <a:lnTo>
                    <a:pt x="482" y="280"/>
                  </a:lnTo>
                  <a:lnTo>
                    <a:pt x="482" y="281"/>
                  </a:lnTo>
                  <a:lnTo>
                    <a:pt x="483" y="283"/>
                  </a:lnTo>
                  <a:lnTo>
                    <a:pt x="482" y="283"/>
                  </a:lnTo>
                  <a:lnTo>
                    <a:pt x="479" y="283"/>
                  </a:lnTo>
                  <a:lnTo>
                    <a:pt x="478" y="283"/>
                  </a:lnTo>
                  <a:lnTo>
                    <a:pt x="475" y="285"/>
                  </a:lnTo>
                  <a:lnTo>
                    <a:pt x="474" y="287"/>
                  </a:lnTo>
                  <a:lnTo>
                    <a:pt x="474" y="288"/>
                  </a:lnTo>
                  <a:lnTo>
                    <a:pt x="474" y="289"/>
                  </a:lnTo>
                  <a:lnTo>
                    <a:pt x="473" y="289"/>
                  </a:lnTo>
                  <a:lnTo>
                    <a:pt x="473" y="291"/>
                  </a:lnTo>
                  <a:lnTo>
                    <a:pt x="473" y="292"/>
                  </a:lnTo>
                  <a:lnTo>
                    <a:pt x="474" y="292"/>
                  </a:lnTo>
                  <a:lnTo>
                    <a:pt x="477" y="292"/>
                  </a:lnTo>
                  <a:lnTo>
                    <a:pt x="478" y="291"/>
                  </a:lnTo>
                  <a:lnTo>
                    <a:pt x="479" y="289"/>
                  </a:lnTo>
                  <a:lnTo>
                    <a:pt x="481" y="288"/>
                  </a:lnTo>
                  <a:lnTo>
                    <a:pt x="479" y="287"/>
                  </a:lnTo>
                  <a:lnTo>
                    <a:pt x="483" y="288"/>
                  </a:lnTo>
                  <a:lnTo>
                    <a:pt x="485" y="288"/>
                  </a:lnTo>
                  <a:lnTo>
                    <a:pt x="485" y="289"/>
                  </a:lnTo>
                  <a:lnTo>
                    <a:pt x="485" y="292"/>
                  </a:lnTo>
                  <a:lnTo>
                    <a:pt x="483" y="292"/>
                  </a:lnTo>
                  <a:lnTo>
                    <a:pt x="482" y="293"/>
                  </a:lnTo>
                  <a:lnTo>
                    <a:pt x="483" y="292"/>
                  </a:lnTo>
                  <a:lnTo>
                    <a:pt x="485" y="291"/>
                  </a:lnTo>
                  <a:lnTo>
                    <a:pt x="485" y="289"/>
                  </a:lnTo>
                  <a:lnTo>
                    <a:pt x="483" y="288"/>
                  </a:lnTo>
                  <a:lnTo>
                    <a:pt x="483" y="289"/>
                  </a:lnTo>
                  <a:lnTo>
                    <a:pt x="482" y="289"/>
                  </a:lnTo>
                  <a:lnTo>
                    <a:pt x="481" y="289"/>
                  </a:lnTo>
                  <a:lnTo>
                    <a:pt x="481" y="291"/>
                  </a:lnTo>
                  <a:lnTo>
                    <a:pt x="479" y="291"/>
                  </a:lnTo>
                  <a:lnTo>
                    <a:pt x="478" y="293"/>
                  </a:lnTo>
                  <a:lnTo>
                    <a:pt x="477" y="293"/>
                  </a:lnTo>
                  <a:lnTo>
                    <a:pt x="474" y="295"/>
                  </a:lnTo>
                  <a:lnTo>
                    <a:pt x="473" y="296"/>
                  </a:lnTo>
                  <a:lnTo>
                    <a:pt x="474" y="293"/>
                  </a:lnTo>
                  <a:lnTo>
                    <a:pt x="473" y="293"/>
                  </a:lnTo>
                  <a:lnTo>
                    <a:pt x="471" y="293"/>
                  </a:lnTo>
                  <a:lnTo>
                    <a:pt x="471" y="295"/>
                  </a:lnTo>
                  <a:lnTo>
                    <a:pt x="473" y="295"/>
                  </a:lnTo>
                  <a:lnTo>
                    <a:pt x="471" y="296"/>
                  </a:lnTo>
                  <a:lnTo>
                    <a:pt x="473" y="296"/>
                  </a:lnTo>
                  <a:lnTo>
                    <a:pt x="473" y="297"/>
                  </a:lnTo>
                  <a:lnTo>
                    <a:pt x="474" y="297"/>
                  </a:lnTo>
                  <a:lnTo>
                    <a:pt x="471" y="297"/>
                  </a:lnTo>
                  <a:lnTo>
                    <a:pt x="470" y="299"/>
                  </a:lnTo>
                  <a:lnTo>
                    <a:pt x="470" y="300"/>
                  </a:lnTo>
                  <a:lnTo>
                    <a:pt x="471" y="299"/>
                  </a:lnTo>
                  <a:lnTo>
                    <a:pt x="473" y="300"/>
                  </a:lnTo>
                  <a:lnTo>
                    <a:pt x="473" y="301"/>
                  </a:lnTo>
                  <a:lnTo>
                    <a:pt x="471" y="301"/>
                  </a:lnTo>
                  <a:lnTo>
                    <a:pt x="471" y="304"/>
                  </a:lnTo>
                  <a:lnTo>
                    <a:pt x="471" y="305"/>
                  </a:lnTo>
                  <a:lnTo>
                    <a:pt x="473" y="305"/>
                  </a:lnTo>
                  <a:lnTo>
                    <a:pt x="473" y="304"/>
                  </a:lnTo>
                  <a:lnTo>
                    <a:pt x="473" y="303"/>
                  </a:lnTo>
                  <a:lnTo>
                    <a:pt x="474" y="301"/>
                  </a:lnTo>
                  <a:lnTo>
                    <a:pt x="477" y="300"/>
                  </a:lnTo>
                  <a:lnTo>
                    <a:pt x="478" y="299"/>
                  </a:lnTo>
                  <a:lnTo>
                    <a:pt x="479" y="297"/>
                  </a:lnTo>
                  <a:lnTo>
                    <a:pt x="481" y="297"/>
                  </a:lnTo>
                  <a:lnTo>
                    <a:pt x="481" y="296"/>
                  </a:lnTo>
                  <a:lnTo>
                    <a:pt x="482" y="295"/>
                  </a:lnTo>
                  <a:lnTo>
                    <a:pt x="481" y="296"/>
                  </a:lnTo>
                  <a:lnTo>
                    <a:pt x="481" y="297"/>
                  </a:lnTo>
                  <a:lnTo>
                    <a:pt x="477" y="303"/>
                  </a:lnTo>
                  <a:lnTo>
                    <a:pt x="474" y="305"/>
                  </a:lnTo>
                  <a:lnTo>
                    <a:pt x="469" y="312"/>
                  </a:lnTo>
                  <a:lnTo>
                    <a:pt x="469" y="314"/>
                  </a:lnTo>
                  <a:lnTo>
                    <a:pt x="467" y="316"/>
                  </a:lnTo>
                  <a:lnTo>
                    <a:pt x="467" y="314"/>
                  </a:lnTo>
                  <a:lnTo>
                    <a:pt x="466" y="314"/>
                  </a:lnTo>
                  <a:lnTo>
                    <a:pt x="466" y="316"/>
                  </a:lnTo>
                  <a:lnTo>
                    <a:pt x="465" y="317"/>
                  </a:lnTo>
                  <a:lnTo>
                    <a:pt x="465" y="318"/>
                  </a:lnTo>
                  <a:lnTo>
                    <a:pt x="465" y="322"/>
                  </a:lnTo>
                  <a:lnTo>
                    <a:pt x="466" y="325"/>
                  </a:lnTo>
                  <a:lnTo>
                    <a:pt x="466" y="326"/>
                  </a:lnTo>
                  <a:lnTo>
                    <a:pt x="466" y="328"/>
                  </a:lnTo>
                  <a:lnTo>
                    <a:pt x="466" y="329"/>
                  </a:lnTo>
                  <a:lnTo>
                    <a:pt x="467" y="329"/>
                  </a:lnTo>
                  <a:lnTo>
                    <a:pt x="466" y="329"/>
                  </a:lnTo>
                  <a:lnTo>
                    <a:pt x="465" y="329"/>
                  </a:lnTo>
                  <a:lnTo>
                    <a:pt x="465" y="330"/>
                  </a:lnTo>
                  <a:lnTo>
                    <a:pt x="465" y="332"/>
                  </a:lnTo>
                  <a:lnTo>
                    <a:pt x="466" y="337"/>
                  </a:lnTo>
                  <a:lnTo>
                    <a:pt x="466" y="341"/>
                  </a:lnTo>
                  <a:lnTo>
                    <a:pt x="467" y="342"/>
                  </a:lnTo>
                  <a:lnTo>
                    <a:pt x="466" y="342"/>
                  </a:lnTo>
                  <a:lnTo>
                    <a:pt x="466" y="343"/>
                  </a:lnTo>
                  <a:lnTo>
                    <a:pt x="466" y="345"/>
                  </a:lnTo>
                  <a:lnTo>
                    <a:pt x="465" y="347"/>
                  </a:lnTo>
                  <a:lnTo>
                    <a:pt x="465" y="349"/>
                  </a:lnTo>
                  <a:lnTo>
                    <a:pt x="464" y="351"/>
                  </a:lnTo>
                  <a:lnTo>
                    <a:pt x="462" y="357"/>
                  </a:lnTo>
                  <a:lnTo>
                    <a:pt x="462" y="358"/>
                  </a:lnTo>
                  <a:lnTo>
                    <a:pt x="462" y="359"/>
                  </a:lnTo>
                  <a:lnTo>
                    <a:pt x="462" y="360"/>
                  </a:lnTo>
                  <a:lnTo>
                    <a:pt x="462" y="362"/>
                  </a:lnTo>
                  <a:lnTo>
                    <a:pt x="461" y="362"/>
                  </a:lnTo>
                  <a:lnTo>
                    <a:pt x="454" y="363"/>
                  </a:lnTo>
                  <a:lnTo>
                    <a:pt x="442" y="360"/>
                  </a:lnTo>
                  <a:lnTo>
                    <a:pt x="431" y="355"/>
                  </a:lnTo>
                  <a:lnTo>
                    <a:pt x="428" y="354"/>
                  </a:lnTo>
                  <a:lnTo>
                    <a:pt x="425" y="345"/>
                  </a:lnTo>
                  <a:lnTo>
                    <a:pt x="424" y="342"/>
                  </a:lnTo>
                  <a:lnTo>
                    <a:pt x="423" y="342"/>
                  </a:lnTo>
                  <a:lnTo>
                    <a:pt x="419" y="345"/>
                  </a:lnTo>
                  <a:lnTo>
                    <a:pt x="415" y="346"/>
                  </a:lnTo>
                  <a:lnTo>
                    <a:pt x="412" y="342"/>
                  </a:lnTo>
                  <a:lnTo>
                    <a:pt x="411" y="339"/>
                  </a:lnTo>
                  <a:lnTo>
                    <a:pt x="410" y="339"/>
                  </a:lnTo>
                  <a:lnTo>
                    <a:pt x="406" y="341"/>
                  </a:lnTo>
                  <a:lnTo>
                    <a:pt x="395" y="341"/>
                  </a:lnTo>
                  <a:lnTo>
                    <a:pt x="395" y="339"/>
                  </a:lnTo>
                  <a:lnTo>
                    <a:pt x="394" y="338"/>
                  </a:lnTo>
                  <a:lnTo>
                    <a:pt x="392" y="337"/>
                  </a:lnTo>
                  <a:lnTo>
                    <a:pt x="391" y="335"/>
                  </a:lnTo>
                  <a:lnTo>
                    <a:pt x="390" y="334"/>
                  </a:lnTo>
                  <a:lnTo>
                    <a:pt x="390" y="333"/>
                  </a:lnTo>
                  <a:lnTo>
                    <a:pt x="388" y="333"/>
                  </a:lnTo>
                  <a:lnTo>
                    <a:pt x="387" y="333"/>
                  </a:lnTo>
                  <a:lnTo>
                    <a:pt x="386" y="333"/>
                  </a:lnTo>
                  <a:lnTo>
                    <a:pt x="381" y="332"/>
                  </a:lnTo>
                  <a:lnTo>
                    <a:pt x="375" y="329"/>
                  </a:lnTo>
                  <a:lnTo>
                    <a:pt x="374" y="330"/>
                  </a:lnTo>
                  <a:lnTo>
                    <a:pt x="367" y="330"/>
                  </a:lnTo>
                  <a:lnTo>
                    <a:pt x="362" y="333"/>
                  </a:lnTo>
                  <a:lnTo>
                    <a:pt x="361" y="333"/>
                  </a:lnTo>
                  <a:lnTo>
                    <a:pt x="358" y="333"/>
                  </a:lnTo>
                  <a:lnTo>
                    <a:pt x="357" y="334"/>
                  </a:lnTo>
                  <a:lnTo>
                    <a:pt x="356" y="334"/>
                  </a:lnTo>
                  <a:lnTo>
                    <a:pt x="353" y="334"/>
                  </a:lnTo>
                  <a:lnTo>
                    <a:pt x="342" y="337"/>
                  </a:lnTo>
                  <a:lnTo>
                    <a:pt x="337" y="337"/>
                  </a:lnTo>
                  <a:lnTo>
                    <a:pt x="336" y="337"/>
                  </a:lnTo>
                  <a:lnTo>
                    <a:pt x="332" y="339"/>
                  </a:lnTo>
                  <a:lnTo>
                    <a:pt x="328" y="341"/>
                  </a:lnTo>
                  <a:lnTo>
                    <a:pt x="327" y="342"/>
                  </a:lnTo>
                  <a:lnTo>
                    <a:pt x="324" y="345"/>
                  </a:lnTo>
                  <a:lnTo>
                    <a:pt x="323" y="346"/>
                  </a:lnTo>
                  <a:lnTo>
                    <a:pt x="323" y="347"/>
                  </a:lnTo>
                  <a:lnTo>
                    <a:pt x="316" y="353"/>
                  </a:lnTo>
                  <a:lnTo>
                    <a:pt x="315" y="353"/>
                  </a:lnTo>
                  <a:lnTo>
                    <a:pt x="315" y="354"/>
                  </a:lnTo>
                  <a:lnTo>
                    <a:pt x="312" y="358"/>
                  </a:lnTo>
                  <a:lnTo>
                    <a:pt x="310" y="359"/>
                  </a:lnTo>
                  <a:lnTo>
                    <a:pt x="308" y="360"/>
                  </a:lnTo>
                  <a:lnTo>
                    <a:pt x="307" y="363"/>
                  </a:lnTo>
                  <a:lnTo>
                    <a:pt x="304" y="364"/>
                  </a:lnTo>
                  <a:lnTo>
                    <a:pt x="300" y="364"/>
                  </a:lnTo>
                  <a:lnTo>
                    <a:pt x="299" y="364"/>
                  </a:lnTo>
                  <a:lnTo>
                    <a:pt x="299" y="364"/>
                  </a:lnTo>
                  <a:lnTo>
                    <a:pt x="298" y="366"/>
                  </a:lnTo>
                  <a:lnTo>
                    <a:pt x="298" y="366"/>
                  </a:lnTo>
                  <a:lnTo>
                    <a:pt x="296" y="366"/>
                  </a:lnTo>
                  <a:lnTo>
                    <a:pt x="295" y="367"/>
                  </a:lnTo>
                  <a:lnTo>
                    <a:pt x="294" y="367"/>
                  </a:lnTo>
                  <a:lnTo>
                    <a:pt x="291" y="367"/>
                  </a:lnTo>
                  <a:lnTo>
                    <a:pt x="290" y="367"/>
                  </a:lnTo>
                  <a:lnTo>
                    <a:pt x="287" y="368"/>
                  </a:lnTo>
                  <a:lnTo>
                    <a:pt x="286" y="368"/>
                  </a:lnTo>
                  <a:lnTo>
                    <a:pt x="283" y="368"/>
                  </a:lnTo>
                  <a:lnTo>
                    <a:pt x="282" y="367"/>
                  </a:lnTo>
                  <a:lnTo>
                    <a:pt x="279" y="366"/>
                  </a:lnTo>
                  <a:lnTo>
                    <a:pt x="279" y="364"/>
                  </a:lnTo>
                  <a:lnTo>
                    <a:pt x="278" y="364"/>
                  </a:lnTo>
                  <a:lnTo>
                    <a:pt x="275" y="364"/>
                  </a:lnTo>
                  <a:lnTo>
                    <a:pt x="267" y="364"/>
                  </a:lnTo>
                  <a:lnTo>
                    <a:pt x="262" y="362"/>
                  </a:lnTo>
                  <a:lnTo>
                    <a:pt x="250" y="363"/>
                  </a:lnTo>
                  <a:lnTo>
                    <a:pt x="248" y="362"/>
                  </a:lnTo>
                  <a:lnTo>
                    <a:pt x="245" y="362"/>
                  </a:lnTo>
                  <a:lnTo>
                    <a:pt x="236" y="358"/>
                  </a:lnTo>
                  <a:lnTo>
                    <a:pt x="234" y="358"/>
                  </a:lnTo>
                  <a:lnTo>
                    <a:pt x="233" y="358"/>
                  </a:lnTo>
                  <a:lnTo>
                    <a:pt x="229" y="360"/>
                  </a:lnTo>
                  <a:lnTo>
                    <a:pt x="228" y="360"/>
                  </a:lnTo>
                  <a:lnTo>
                    <a:pt x="217" y="362"/>
                  </a:lnTo>
                  <a:lnTo>
                    <a:pt x="216" y="362"/>
                  </a:lnTo>
                  <a:lnTo>
                    <a:pt x="198" y="357"/>
                  </a:lnTo>
                  <a:lnTo>
                    <a:pt x="194" y="354"/>
                  </a:lnTo>
                  <a:lnTo>
                    <a:pt x="188" y="355"/>
                  </a:lnTo>
                  <a:lnTo>
                    <a:pt x="187" y="355"/>
                  </a:lnTo>
                  <a:lnTo>
                    <a:pt x="186" y="355"/>
                  </a:lnTo>
                  <a:lnTo>
                    <a:pt x="179" y="351"/>
                  </a:lnTo>
                  <a:lnTo>
                    <a:pt x="171" y="351"/>
                  </a:lnTo>
                  <a:lnTo>
                    <a:pt x="166" y="351"/>
                  </a:lnTo>
                  <a:lnTo>
                    <a:pt x="165" y="353"/>
                  </a:lnTo>
                  <a:lnTo>
                    <a:pt x="162" y="353"/>
                  </a:lnTo>
                  <a:lnTo>
                    <a:pt x="161" y="354"/>
                  </a:lnTo>
                  <a:lnTo>
                    <a:pt x="155" y="354"/>
                  </a:lnTo>
                  <a:lnTo>
                    <a:pt x="148" y="355"/>
                  </a:lnTo>
                  <a:lnTo>
                    <a:pt x="146" y="354"/>
                  </a:lnTo>
                  <a:lnTo>
                    <a:pt x="145" y="353"/>
                  </a:lnTo>
                  <a:lnTo>
                    <a:pt x="144" y="351"/>
                  </a:lnTo>
                  <a:lnTo>
                    <a:pt x="144" y="350"/>
                  </a:lnTo>
                  <a:lnTo>
                    <a:pt x="145" y="343"/>
                  </a:lnTo>
                  <a:lnTo>
                    <a:pt x="146" y="342"/>
                  </a:lnTo>
                  <a:lnTo>
                    <a:pt x="148" y="341"/>
                  </a:lnTo>
                  <a:lnTo>
                    <a:pt x="149" y="341"/>
                  </a:lnTo>
                  <a:lnTo>
                    <a:pt x="150" y="341"/>
                  </a:lnTo>
                  <a:lnTo>
                    <a:pt x="152" y="341"/>
                  </a:lnTo>
                  <a:lnTo>
                    <a:pt x="154" y="339"/>
                  </a:lnTo>
                  <a:lnTo>
                    <a:pt x="155" y="337"/>
                  </a:lnTo>
                  <a:lnTo>
                    <a:pt x="154" y="334"/>
                  </a:lnTo>
                  <a:lnTo>
                    <a:pt x="153" y="334"/>
                  </a:lnTo>
                  <a:lnTo>
                    <a:pt x="152" y="333"/>
                  </a:lnTo>
                  <a:lnTo>
                    <a:pt x="149" y="333"/>
                  </a:lnTo>
                  <a:lnTo>
                    <a:pt x="148" y="333"/>
                  </a:lnTo>
                  <a:lnTo>
                    <a:pt x="136" y="325"/>
                  </a:lnTo>
                  <a:lnTo>
                    <a:pt x="136" y="324"/>
                  </a:lnTo>
                  <a:lnTo>
                    <a:pt x="136" y="320"/>
                  </a:lnTo>
                  <a:lnTo>
                    <a:pt x="136" y="318"/>
                  </a:lnTo>
                  <a:lnTo>
                    <a:pt x="134" y="318"/>
                  </a:lnTo>
                  <a:lnTo>
                    <a:pt x="132" y="317"/>
                  </a:lnTo>
                  <a:lnTo>
                    <a:pt x="130" y="317"/>
                  </a:lnTo>
                  <a:lnTo>
                    <a:pt x="128" y="314"/>
                  </a:lnTo>
                  <a:lnTo>
                    <a:pt x="127" y="313"/>
                  </a:lnTo>
                  <a:lnTo>
                    <a:pt x="125" y="310"/>
                  </a:lnTo>
                  <a:lnTo>
                    <a:pt x="125" y="309"/>
                  </a:lnTo>
                  <a:lnTo>
                    <a:pt x="125" y="308"/>
                  </a:lnTo>
                  <a:lnTo>
                    <a:pt x="124" y="306"/>
                  </a:lnTo>
                  <a:lnTo>
                    <a:pt x="124" y="305"/>
                  </a:lnTo>
                  <a:lnTo>
                    <a:pt x="124" y="304"/>
                  </a:lnTo>
                  <a:lnTo>
                    <a:pt x="124" y="303"/>
                  </a:lnTo>
                  <a:lnTo>
                    <a:pt x="125" y="303"/>
                  </a:lnTo>
                  <a:lnTo>
                    <a:pt x="128" y="303"/>
                  </a:lnTo>
                  <a:lnTo>
                    <a:pt x="128" y="301"/>
                  </a:lnTo>
                  <a:lnTo>
                    <a:pt x="129" y="301"/>
                  </a:lnTo>
                  <a:lnTo>
                    <a:pt x="129" y="300"/>
                  </a:lnTo>
                  <a:lnTo>
                    <a:pt x="130" y="299"/>
                  </a:lnTo>
                  <a:lnTo>
                    <a:pt x="132" y="299"/>
                  </a:lnTo>
                  <a:lnTo>
                    <a:pt x="133" y="299"/>
                  </a:lnTo>
                  <a:lnTo>
                    <a:pt x="136" y="300"/>
                  </a:lnTo>
                  <a:lnTo>
                    <a:pt x="137" y="300"/>
                  </a:lnTo>
                  <a:lnTo>
                    <a:pt x="138" y="300"/>
                  </a:lnTo>
                  <a:lnTo>
                    <a:pt x="140" y="300"/>
                  </a:lnTo>
                  <a:lnTo>
                    <a:pt x="140" y="299"/>
                  </a:lnTo>
                  <a:lnTo>
                    <a:pt x="141" y="297"/>
                  </a:lnTo>
                  <a:lnTo>
                    <a:pt x="137" y="293"/>
                  </a:lnTo>
                  <a:lnTo>
                    <a:pt x="132" y="293"/>
                  </a:lnTo>
                  <a:lnTo>
                    <a:pt x="130" y="292"/>
                  </a:lnTo>
                  <a:lnTo>
                    <a:pt x="128" y="291"/>
                  </a:lnTo>
                  <a:lnTo>
                    <a:pt x="124" y="285"/>
                  </a:lnTo>
                  <a:lnTo>
                    <a:pt x="123" y="285"/>
                  </a:lnTo>
                  <a:lnTo>
                    <a:pt x="121" y="285"/>
                  </a:lnTo>
                  <a:lnTo>
                    <a:pt x="120" y="285"/>
                  </a:lnTo>
                  <a:lnTo>
                    <a:pt x="119" y="288"/>
                  </a:lnTo>
                  <a:lnTo>
                    <a:pt x="117" y="288"/>
                  </a:lnTo>
                  <a:lnTo>
                    <a:pt x="115" y="289"/>
                  </a:lnTo>
                  <a:lnTo>
                    <a:pt x="113" y="289"/>
                  </a:lnTo>
                  <a:lnTo>
                    <a:pt x="113" y="291"/>
                  </a:lnTo>
                  <a:lnTo>
                    <a:pt x="108" y="301"/>
                  </a:lnTo>
                  <a:lnTo>
                    <a:pt x="108" y="303"/>
                  </a:lnTo>
                  <a:lnTo>
                    <a:pt x="107" y="303"/>
                  </a:lnTo>
                  <a:lnTo>
                    <a:pt x="105" y="303"/>
                  </a:lnTo>
                  <a:lnTo>
                    <a:pt x="104" y="301"/>
                  </a:lnTo>
                  <a:lnTo>
                    <a:pt x="103" y="301"/>
                  </a:lnTo>
                  <a:lnTo>
                    <a:pt x="101" y="300"/>
                  </a:lnTo>
                  <a:lnTo>
                    <a:pt x="101" y="299"/>
                  </a:lnTo>
                  <a:lnTo>
                    <a:pt x="100" y="299"/>
                  </a:lnTo>
                  <a:lnTo>
                    <a:pt x="100" y="297"/>
                  </a:lnTo>
                  <a:lnTo>
                    <a:pt x="100" y="296"/>
                  </a:lnTo>
                  <a:lnTo>
                    <a:pt x="98" y="292"/>
                  </a:lnTo>
                  <a:lnTo>
                    <a:pt x="98" y="291"/>
                  </a:lnTo>
                  <a:lnTo>
                    <a:pt x="95" y="291"/>
                  </a:lnTo>
                  <a:lnTo>
                    <a:pt x="90" y="288"/>
                  </a:lnTo>
                  <a:lnTo>
                    <a:pt x="88" y="288"/>
                  </a:lnTo>
                  <a:lnTo>
                    <a:pt x="86" y="289"/>
                  </a:lnTo>
                  <a:lnTo>
                    <a:pt x="83" y="289"/>
                  </a:lnTo>
                  <a:lnTo>
                    <a:pt x="80" y="289"/>
                  </a:lnTo>
                  <a:lnTo>
                    <a:pt x="78" y="289"/>
                  </a:lnTo>
                  <a:lnTo>
                    <a:pt x="76" y="287"/>
                  </a:lnTo>
                  <a:lnTo>
                    <a:pt x="76" y="285"/>
                  </a:lnTo>
                  <a:lnTo>
                    <a:pt x="76" y="284"/>
                  </a:lnTo>
                  <a:lnTo>
                    <a:pt x="75" y="283"/>
                  </a:lnTo>
                  <a:lnTo>
                    <a:pt x="75" y="281"/>
                  </a:lnTo>
                  <a:lnTo>
                    <a:pt x="74" y="281"/>
                  </a:lnTo>
                  <a:lnTo>
                    <a:pt x="70" y="281"/>
                  </a:lnTo>
                  <a:lnTo>
                    <a:pt x="65" y="281"/>
                  </a:lnTo>
                  <a:lnTo>
                    <a:pt x="65" y="280"/>
                  </a:lnTo>
                  <a:lnTo>
                    <a:pt x="63" y="279"/>
                  </a:lnTo>
                  <a:lnTo>
                    <a:pt x="62" y="278"/>
                  </a:lnTo>
                  <a:lnTo>
                    <a:pt x="61" y="278"/>
                  </a:lnTo>
                  <a:lnTo>
                    <a:pt x="61" y="276"/>
                  </a:lnTo>
                  <a:lnTo>
                    <a:pt x="62" y="275"/>
                  </a:lnTo>
                  <a:lnTo>
                    <a:pt x="65" y="274"/>
                  </a:lnTo>
                  <a:lnTo>
                    <a:pt x="67" y="274"/>
                  </a:lnTo>
                  <a:lnTo>
                    <a:pt x="69" y="274"/>
                  </a:lnTo>
                  <a:lnTo>
                    <a:pt x="71" y="274"/>
                  </a:lnTo>
                  <a:lnTo>
                    <a:pt x="73" y="272"/>
                  </a:lnTo>
                  <a:lnTo>
                    <a:pt x="73" y="271"/>
                  </a:lnTo>
                  <a:lnTo>
                    <a:pt x="73" y="270"/>
                  </a:lnTo>
                  <a:lnTo>
                    <a:pt x="71" y="270"/>
                  </a:lnTo>
                  <a:lnTo>
                    <a:pt x="69" y="270"/>
                  </a:lnTo>
                  <a:lnTo>
                    <a:pt x="67" y="268"/>
                  </a:lnTo>
                  <a:lnTo>
                    <a:pt x="65" y="268"/>
                  </a:lnTo>
                  <a:lnTo>
                    <a:pt x="63" y="267"/>
                  </a:lnTo>
                  <a:lnTo>
                    <a:pt x="63" y="266"/>
                  </a:lnTo>
                  <a:lnTo>
                    <a:pt x="62" y="266"/>
                  </a:lnTo>
                  <a:lnTo>
                    <a:pt x="62" y="264"/>
                  </a:lnTo>
                  <a:lnTo>
                    <a:pt x="62" y="263"/>
                  </a:lnTo>
                  <a:lnTo>
                    <a:pt x="63" y="263"/>
                  </a:lnTo>
                  <a:lnTo>
                    <a:pt x="65" y="263"/>
                  </a:lnTo>
                  <a:lnTo>
                    <a:pt x="66" y="262"/>
                  </a:lnTo>
                  <a:lnTo>
                    <a:pt x="66" y="260"/>
                  </a:lnTo>
                  <a:lnTo>
                    <a:pt x="66" y="259"/>
                  </a:lnTo>
                  <a:lnTo>
                    <a:pt x="67" y="259"/>
                  </a:lnTo>
                  <a:lnTo>
                    <a:pt x="67" y="258"/>
                  </a:lnTo>
                  <a:lnTo>
                    <a:pt x="67" y="256"/>
                  </a:lnTo>
                  <a:lnTo>
                    <a:pt x="69" y="255"/>
                  </a:lnTo>
                  <a:lnTo>
                    <a:pt x="70" y="255"/>
                  </a:lnTo>
                  <a:lnTo>
                    <a:pt x="70" y="254"/>
                  </a:lnTo>
                  <a:lnTo>
                    <a:pt x="70" y="252"/>
                  </a:lnTo>
                  <a:lnTo>
                    <a:pt x="69" y="252"/>
                  </a:lnTo>
                  <a:lnTo>
                    <a:pt x="67" y="250"/>
                  </a:lnTo>
                  <a:lnTo>
                    <a:pt x="66" y="249"/>
                  </a:lnTo>
                  <a:lnTo>
                    <a:pt x="65" y="249"/>
                  </a:lnTo>
                  <a:lnTo>
                    <a:pt x="58" y="246"/>
                  </a:lnTo>
                  <a:lnTo>
                    <a:pt x="57" y="246"/>
                  </a:lnTo>
                  <a:lnTo>
                    <a:pt x="55" y="246"/>
                  </a:lnTo>
                  <a:lnTo>
                    <a:pt x="53" y="245"/>
                  </a:lnTo>
                  <a:lnTo>
                    <a:pt x="53" y="243"/>
                  </a:lnTo>
                  <a:lnTo>
                    <a:pt x="50" y="241"/>
                  </a:lnTo>
                  <a:lnTo>
                    <a:pt x="49" y="239"/>
                  </a:lnTo>
                  <a:lnTo>
                    <a:pt x="48" y="241"/>
                  </a:lnTo>
                  <a:lnTo>
                    <a:pt x="46" y="241"/>
                  </a:lnTo>
                  <a:lnTo>
                    <a:pt x="46" y="239"/>
                  </a:lnTo>
                  <a:lnTo>
                    <a:pt x="44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8" y="235"/>
                  </a:lnTo>
                  <a:lnTo>
                    <a:pt x="34" y="231"/>
                  </a:lnTo>
                  <a:lnTo>
                    <a:pt x="33" y="229"/>
                  </a:lnTo>
                  <a:lnTo>
                    <a:pt x="32" y="227"/>
                  </a:lnTo>
                  <a:lnTo>
                    <a:pt x="30" y="227"/>
                  </a:lnTo>
                  <a:lnTo>
                    <a:pt x="29" y="226"/>
                  </a:lnTo>
                  <a:lnTo>
                    <a:pt x="29" y="225"/>
                  </a:lnTo>
                  <a:lnTo>
                    <a:pt x="30" y="225"/>
                  </a:lnTo>
                  <a:lnTo>
                    <a:pt x="30" y="224"/>
                  </a:lnTo>
                  <a:lnTo>
                    <a:pt x="32" y="222"/>
                  </a:lnTo>
                  <a:lnTo>
                    <a:pt x="30" y="221"/>
                  </a:lnTo>
                  <a:lnTo>
                    <a:pt x="29" y="217"/>
                  </a:lnTo>
                  <a:lnTo>
                    <a:pt x="29" y="216"/>
                  </a:lnTo>
                  <a:lnTo>
                    <a:pt x="29" y="214"/>
                  </a:lnTo>
                  <a:lnTo>
                    <a:pt x="29" y="213"/>
                  </a:lnTo>
                  <a:lnTo>
                    <a:pt x="30" y="212"/>
                  </a:lnTo>
                  <a:lnTo>
                    <a:pt x="30" y="210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0" y="205"/>
                  </a:lnTo>
                  <a:lnTo>
                    <a:pt x="29" y="204"/>
                  </a:lnTo>
                  <a:lnTo>
                    <a:pt x="28" y="205"/>
                  </a:lnTo>
                  <a:lnTo>
                    <a:pt x="28" y="206"/>
                  </a:lnTo>
                  <a:lnTo>
                    <a:pt x="26" y="206"/>
                  </a:lnTo>
                  <a:lnTo>
                    <a:pt x="25" y="206"/>
                  </a:lnTo>
                  <a:lnTo>
                    <a:pt x="24" y="205"/>
                  </a:lnTo>
                  <a:lnTo>
                    <a:pt x="23" y="204"/>
                  </a:lnTo>
                  <a:lnTo>
                    <a:pt x="23" y="202"/>
                  </a:lnTo>
                  <a:lnTo>
                    <a:pt x="23" y="201"/>
                  </a:lnTo>
                  <a:lnTo>
                    <a:pt x="21" y="200"/>
                  </a:lnTo>
                  <a:lnTo>
                    <a:pt x="21" y="198"/>
                  </a:lnTo>
                  <a:lnTo>
                    <a:pt x="20" y="198"/>
                  </a:lnTo>
                  <a:lnTo>
                    <a:pt x="20" y="197"/>
                  </a:lnTo>
                  <a:lnTo>
                    <a:pt x="19" y="195"/>
                  </a:lnTo>
                  <a:lnTo>
                    <a:pt x="17" y="193"/>
                  </a:lnTo>
                  <a:lnTo>
                    <a:pt x="16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1" y="189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7" y="187"/>
                  </a:lnTo>
                  <a:lnTo>
                    <a:pt x="5" y="185"/>
                  </a:lnTo>
                  <a:lnTo>
                    <a:pt x="4" y="181"/>
                  </a:lnTo>
                  <a:lnTo>
                    <a:pt x="4" y="180"/>
                  </a:lnTo>
                  <a:lnTo>
                    <a:pt x="0" y="176"/>
                  </a:lnTo>
                  <a:lnTo>
                    <a:pt x="3" y="175"/>
                  </a:lnTo>
                  <a:lnTo>
                    <a:pt x="12" y="173"/>
                  </a:lnTo>
                  <a:lnTo>
                    <a:pt x="13" y="172"/>
                  </a:lnTo>
                  <a:lnTo>
                    <a:pt x="15" y="172"/>
                  </a:lnTo>
                  <a:lnTo>
                    <a:pt x="16" y="173"/>
                  </a:lnTo>
                  <a:lnTo>
                    <a:pt x="19" y="175"/>
                  </a:lnTo>
                  <a:lnTo>
                    <a:pt x="20" y="175"/>
                  </a:lnTo>
                  <a:lnTo>
                    <a:pt x="24" y="175"/>
                  </a:lnTo>
                  <a:lnTo>
                    <a:pt x="25" y="173"/>
                  </a:lnTo>
                  <a:lnTo>
                    <a:pt x="25" y="172"/>
                  </a:lnTo>
                  <a:lnTo>
                    <a:pt x="25" y="171"/>
                  </a:lnTo>
                  <a:lnTo>
                    <a:pt x="26" y="171"/>
                  </a:lnTo>
                  <a:lnTo>
                    <a:pt x="28" y="171"/>
                  </a:lnTo>
                  <a:lnTo>
                    <a:pt x="28" y="170"/>
                  </a:lnTo>
                  <a:lnTo>
                    <a:pt x="28" y="168"/>
                  </a:lnTo>
                  <a:lnTo>
                    <a:pt x="28" y="167"/>
                  </a:lnTo>
                  <a:lnTo>
                    <a:pt x="30" y="164"/>
                  </a:lnTo>
                  <a:lnTo>
                    <a:pt x="32" y="163"/>
                  </a:lnTo>
                  <a:lnTo>
                    <a:pt x="33" y="164"/>
                  </a:lnTo>
                  <a:lnTo>
                    <a:pt x="34" y="164"/>
                  </a:lnTo>
                  <a:lnTo>
                    <a:pt x="36" y="166"/>
                  </a:lnTo>
                  <a:lnTo>
                    <a:pt x="37" y="164"/>
                  </a:lnTo>
                  <a:lnTo>
                    <a:pt x="38" y="164"/>
                  </a:lnTo>
                  <a:lnTo>
                    <a:pt x="41" y="166"/>
                  </a:lnTo>
                  <a:lnTo>
                    <a:pt x="42" y="166"/>
                  </a:lnTo>
                  <a:lnTo>
                    <a:pt x="44" y="166"/>
                  </a:lnTo>
                  <a:lnTo>
                    <a:pt x="45" y="167"/>
                  </a:lnTo>
                  <a:lnTo>
                    <a:pt x="46" y="167"/>
                  </a:lnTo>
                  <a:lnTo>
                    <a:pt x="48" y="163"/>
                  </a:lnTo>
                  <a:lnTo>
                    <a:pt x="49" y="163"/>
                  </a:lnTo>
                  <a:lnTo>
                    <a:pt x="50" y="163"/>
                  </a:lnTo>
                  <a:lnTo>
                    <a:pt x="50" y="162"/>
                  </a:lnTo>
                  <a:lnTo>
                    <a:pt x="50" y="160"/>
                  </a:lnTo>
                  <a:lnTo>
                    <a:pt x="51" y="156"/>
                  </a:lnTo>
                  <a:lnTo>
                    <a:pt x="51" y="154"/>
                  </a:lnTo>
                  <a:lnTo>
                    <a:pt x="53" y="152"/>
                  </a:lnTo>
                  <a:lnTo>
                    <a:pt x="54" y="152"/>
                  </a:lnTo>
                  <a:lnTo>
                    <a:pt x="57" y="152"/>
                  </a:lnTo>
                  <a:lnTo>
                    <a:pt x="58" y="151"/>
                  </a:lnTo>
                  <a:lnTo>
                    <a:pt x="57" y="150"/>
                  </a:lnTo>
                  <a:lnTo>
                    <a:pt x="55" y="146"/>
                  </a:lnTo>
                  <a:lnTo>
                    <a:pt x="55" y="144"/>
                  </a:lnTo>
                  <a:lnTo>
                    <a:pt x="57" y="143"/>
                  </a:lnTo>
                  <a:lnTo>
                    <a:pt x="57" y="143"/>
                  </a:lnTo>
                  <a:lnTo>
                    <a:pt x="58" y="142"/>
                  </a:lnTo>
                  <a:lnTo>
                    <a:pt x="58" y="139"/>
                  </a:lnTo>
                  <a:lnTo>
                    <a:pt x="58" y="137"/>
                  </a:lnTo>
                  <a:lnTo>
                    <a:pt x="59" y="137"/>
                  </a:lnTo>
                  <a:lnTo>
                    <a:pt x="61" y="135"/>
                  </a:lnTo>
                  <a:lnTo>
                    <a:pt x="63" y="135"/>
                  </a:lnTo>
                  <a:lnTo>
                    <a:pt x="65" y="135"/>
                  </a:lnTo>
                  <a:lnTo>
                    <a:pt x="66" y="134"/>
                  </a:lnTo>
                  <a:lnTo>
                    <a:pt x="66" y="133"/>
                  </a:lnTo>
                  <a:lnTo>
                    <a:pt x="66" y="131"/>
                  </a:lnTo>
                  <a:lnTo>
                    <a:pt x="69" y="131"/>
                  </a:lnTo>
                  <a:lnTo>
                    <a:pt x="69" y="130"/>
                  </a:lnTo>
                  <a:lnTo>
                    <a:pt x="70" y="129"/>
                  </a:lnTo>
                  <a:lnTo>
                    <a:pt x="70" y="127"/>
                  </a:lnTo>
                  <a:lnTo>
                    <a:pt x="69" y="126"/>
                  </a:lnTo>
                  <a:lnTo>
                    <a:pt x="69" y="125"/>
                  </a:lnTo>
                  <a:lnTo>
                    <a:pt x="69" y="123"/>
                  </a:lnTo>
                  <a:lnTo>
                    <a:pt x="70" y="119"/>
                  </a:lnTo>
                  <a:lnTo>
                    <a:pt x="71" y="118"/>
                  </a:lnTo>
                  <a:lnTo>
                    <a:pt x="73" y="118"/>
                  </a:lnTo>
                  <a:lnTo>
                    <a:pt x="74" y="117"/>
                  </a:lnTo>
                  <a:lnTo>
                    <a:pt x="75" y="117"/>
                  </a:lnTo>
                  <a:lnTo>
                    <a:pt x="75" y="116"/>
                  </a:lnTo>
                  <a:lnTo>
                    <a:pt x="75" y="114"/>
                  </a:lnTo>
                  <a:lnTo>
                    <a:pt x="75" y="113"/>
                  </a:lnTo>
                  <a:lnTo>
                    <a:pt x="75" y="112"/>
                  </a:lnTo>
                  <a:lnTo>
                    <a:pt x="78" y="110"/>
                  </a:lnTo>
                  <a:lnTo>
                    <a:pt x="78" y="110"/>
                  </a:lnTo>
                  <a:lnTo>
                    <a:pt x="79" y="105"/>
                  </a:lnTo>
                  <a:lnTo>
                    <a:pt x="78" y="105"/>
                  </a:lnTo>
                  <a:lnTo>
                    <a:pt x="78" y="104"/>
                  </a:lnTo>
                  <a:lnTo>
                    <a:pt x="78" y="104"/>
                  </a:lnTo>
                  <a:lnTo>
                    <a:pt x="79" y="100"/>
                  </a:lnTo>
                  <a:lnTo>
                    <a:pt x="80" y="100"/>
                  </a:lnTo>
                  <a:lnTo>
                    <a:pt x="83" y="97"/>
                  </a:lnTo>
                  <a:lnTo>
                    <a:pt x="84" y="96"/>
                  </a:lnTo>
                  <a:lnTo>
                    <a:pt x="84" y="94"/>
                  </a:lnTo>
                  <a:lnTo>
                    <a:pt x="84" y="93"/>
                  </a:lnTo>
                  <a:lnTo>
                    <a:pt x="86" y="92"/>
                  </a:lnTo>
                  <a:lnTo>
                    <a:pt x="87" y="90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7"/>
                  </a:lnTo>
                  <a:lnTo>
                    <a:pt x="88" y="85"/>
                  </a:lnTo>
                  <a:lnTo>
                    <a:pt x="88" y="84"/>
                  </a:lnTo>
                  <a:lnTo>
                    <a:pt x="90" y="81"/>
                  </a:lnTo>
                  <a:lnTo>
                    <a:pt x="90" y="80"/>
                  </a:lnTo>
                  <a:lnTo>
                    <a:pt x="92" y="77"/>
                  </a:lnTo>
                  <a:lnTo>
                    <a:pt x="94" y="76"/>
                  </a:lnTo>
                  <a:lnTo>
                    <a:pt x="96" y="75"/>
                  </a:lnTo>
                  <a:lnTo>
                    <a:pt x="98" y="73"/>
                  </a:lnTo>
                  <a:lnTo>
                    <a:pt x="98" y="69"/>
                  </a:lnTo>
                  <a:lnTo>
                    <a:pt x="98" y="67"/>
                  </a:lnTo>
                  <a:lnTo>
                    <a:pt x="98" y="64"/>
                  </a:lnTo>
                  <a:lnTo>
                    <a:pt x="98" y="63"/>
                  </a:lnTo>
                  <a:lnTo>
                    <a:pt x="100" y="60"/>
                  </a:lnTo>
                  <a:lnTo>
                    <a:pt x="103" y="58"/>
                  </a:lnTo>
                  <a:lnTo>
                    <a:pt x="107" y="58"/>
                  </a:lnTo>
                  <a:lnTo>
                    <a:pt x="107" y="56"/>
                  </a:lnTo>
                  <a:lnTo>
                    <a:pt x="108" y="55"/>
                  </a:lnTo>
                  <a:lnTo>
                    <a:pt x="108" y="54"/>
                  </a:lnTo>
                  <a:lnTo>
                    <a:pt x="109" y="52"/>
                  </a:lnTo>
                  <a:lnTo>
                    <a:pt x="109" y="51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7"/>
                  </a:lnTo>
                  <a:lnTo>
                    <a:pt x="111" y="47"/>
                  </a:lnTo>
                  <a:lnTo>
                    <a:pt x="112" y="47"/>
                  </a:lnTo>
                  <a:lnTo>
                    <a:pt x="112" y="46"/>
                  </a:lnTo>
                  <a:lnTo>
                    <a:pt x="113" y="46"/>
                  </a:lnTo>
                  <a:lnTo>
                    <a:pt x="115" y="44"/>
                  </a:lnTo>
                  <a:lnTo>
                    <a:pt x="117" y="46"/>
                  </a:lnTo>
                  <a:lnTo>
                    <a:pt x="119" y="46"/>
                  </a:lnTo>
                  <a:lnTo>
                    <a:pt x="119" y="44"/>
                  </a:lnTo>
                  <a:lnTo>
                    <a:pt x="120" y="44"/>
                  </a:lnTo>
                  <a:lnTo>
                    <a:pt x="121" y="40"/>
                  </a:lnTo>
                  <a:lnTo>
                    <a:pt x="123" y="40"/>
                  </a:lnTo>
                  <a:lnTo>
                    <a:pt x="127" y="43"/>
                  </a:lnTo>
                  <a:lnTo>
                    <a:pt x="129" y="43"/>
                  </a:lnTo>
                  <a:lnTo>
                    <a:pt x="130" y="43"/>
                  </a:lnTo>
                  <a:lnTo>
                    <a:pt x="133" y="42"/>
                  </a:lnTo>
                  <a:lnTo>
                    <a:pt x="134" y="40"/>
                  </a:lnTo>
                  <a:lnTo>
                    <a:pt x="136" y="38"/>
                  </a:lnTo>
                  <a:lnTo>
                    <a:pt x="137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6"/>
                  </a:lnTo>
                  <a:lnTo>
                    <a:pt x="140" y="35"/>
                  </a:lnTo>
                  <a:lnTo>
                    <a:pt x="140" y="34"/>
                  </a:lnTo>
                  <a:lnTo>
                    <a:pt x="141" y="33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5" y="27"/>
                  </a:lnTo>
                  <a:lnTo>
                    <a:pt x="146" y="27"/>
                  </a:lnTo>
                  <a:lnTo>
                    <a:pt x="146" y="26"/>
                  </a:lnTo>
                  <a:lnTo>
                    <a:pt x="148" y="26"/>
                  </a:lnTo>
                  <a:lnTo>
                    <a:pt x="149" y="25"/>
                  </a:lnTo>
                  <a:lnTo>
                    <a:pt x="148" y="23"/>
                  </a:lnTo>
                  <a:lnTo>
                    <a:pt x="149" y="22"/>
                  </a:lnTo>
                  <a:lnTo>
                    <a:pt x="150" y="22"/>
                  </a:lnTo>
                  <a:lnTo>
                    <a:pt x="152" y="23"/>
                  </a:lnTo>
                  <a:lnTo>
                    <a:pt x="153" y="23"/>
                  </a:lnTo>
                  <a:lnTo>
                    <a:pt x="154" y="23"/>
                  </a:lnTo>
                  <a:lnTo>
                    <a:pt x="157" y="22"/>
                  </a:lnTo>
                  <a:lnTo>
                    <a:pt x="157" y="21"/>
                  </a:lnTo>
                  <a:lnTo>
                    <a:pt x="158" y="15"/>
                  </a:lnTo>
                  <a:lnTo>
                    <a:pt x="159" y="15"/>
                  </a:lnTo>
                  <a:lnTo>
                    <a:pt x="161" y="15"/>
                  </a:lnTo>
                  <a:lnTo>
                    <a:pt x="162" y="15"/>
                  </a:lnTo>
                  <a:lnTo>
                    <a:pt x="166" y="15"/>
                  </a:lnTo>
                  <a:lnTo>
                    <a:pt x="167" y="15"/>
                  </a:lnTo>
                  <a:lnTo>
                    <a:pt x="170" y="19"/>
                  </a:lnTo>
                  <a:lnTo>
                    <a:pt x="173" y="21"/>
                  </a:lnTo>
                  <a:lnTo>
                    <a:pt x="173" y="23"/>
                  </a:lnTo>
                  <a:lnTo>
                    <a:pt x="174" y="23"/>
                  </a:lnTo>
                  <a:lnTo>
                    <a:pt x="178" y="25"/>
                  </a:lnTo>
                  <a:lnTo>
                    <a:pt x="179" y="25"/>
                  </a:lnTo>
                  <a:lnTo>
                    <a:pt x="180" y="23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4" y="22"/>
                  </a:lnTo>
                  <a:lnTo>
                    <a:pt x="188" y="22"/>
                  </a:lnTo>
                  <a:lnTo>
                    <a:pt x="191" y="23"/>
                  </a:lnTo>
                  <a:lnTo>
                    <a:pt x="192" y="23"/>
                  </a:lnTo>
                  <a:lnTo>
                    <a:pt x="196" y="23"/>
                  </a:lnTo>
                  <a:lnTo>
                    <a:pt x="198" y="23"/>
                  </a:lnTo>
                  <a:lnTo>
                    <a:pt x="200" y="26"/>
                  </a:lnTo>
                  <a:lnTo>
                    <a:pt x="200" y="27"/>
                  </a:lnTo>
                  <a:lnTo>
                    <a:pt x="202" y="27"/>
                  </a:lnTo>
                  <a:lnTo>
                    <a:pt x="207" y="26"/>
                  </a:lnTo>
                  <a:lnTo>
                    <a:pt x="208" y="26"/>
                  </a:lnTo>
                  <a:lnTo>
                    <a:pt x="209" y="26"/>
                  </a:lnTo>
                  <a:lnTo>
                    <a:pt x="212" y="27"/>
                  </a:lnTo>
                  <a:lnTo>
                    <a:pt x="213" y="27"/>
                  </a:lnTo>
                  <a:lnTo>
                    <a:pt x="216" y="30"/>
                  </a:lnTo>
                  <a:lnTo>
                    <a:pt x="220" y="31"/>
                  </a:lnTo>
                  <a:lnTo>
                    <a:pt x="221" y="31"/>
                  </a:lnTo>
                  <a:lnTo>
                    <a:pt x="225" y="29"/>
                  </a:lnTo>
                  <a:lnTo>
                    <a:pt x="228" y="29"/>
                  </a:lnTo>
                  <a:lnTo>
                    <a:pt x="231" y="27"/>
                  </a:lnTo>
                  <a:lnTo>
                    <a:pt x="232" y="26"/>
                  </a:lnTo>
                  <a:lnTo>
                    <a:pt x="233" y="26"/>
                  </a:lnTo>
                  <a:lnTo>
                    <a:pt x="236" y="27"/>
                  </a:lnTo>
                  <a:lnTo>
                    <a:pt x="238" y="27"/>
                  </a:lnTo>
                  <a:lnTo>
                    <a:pt x="240" y="27"/>
                  </a:lnTo>
                  <a:lnTo>
                    <a:pt x="241" y="29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5" y="33"/>
                  </a:lnTo>
                  <a:lnTo>
                    <a:pt x="245" y="34"/>
                  </a:lnTo>
                  <a:lnTo>
                    <a:pt x="245" y="35"/>
                  </a:lnTo>
                  <a:lnTo>
                    <a:pt x="246" y="36"/>
                  </a:lnTo>
                  <a:lnTo>
                    <a:pt x="248" y="38"/>
                  </a:lnTo>
                  <a:lnTo>
                    <a:pt x="253" y="39"/>
                  </a:lnTo>
                  <a:lnTo>
                    <a:pt x="254" y="40"/>
                  </a:lnTo>
                  <a:lnTo>
                    <a:pt x="256" y="44"/>
                  </a:lnTo>
                  <a:lnTo>
                    <a:pt x="257" y="46"/>
                  </a:lnTo>
                  <a:lnTo>
                    <a:pt x="258" y="47"/>
                  </a:lnTo>
                  <a:lnTo>
                    <a:pt x="259" y="47"/>
                  </a:lnTo>
                  <a:lnTo>
                    <a:pt x="261" y="47"/>
                  </a:lnTo>
                  <a:lnTo>
                    <a:pt x="265" y="46"/>
                  </a:lnTo>
                  <a:lnTo>
                    <a:pt x="267" y="44"/>
                  </a:lnTo>
                  <a:lnTo>
                    <a:pt x="270" y="42"/>
                  </a:lnTo>
                  <a:lnTo>
                    <a:pt x="275" y="33"/>
                  </a:lnTo>
                  <a:lnTo>
                    <a:pt x="278" y="31"/>
                  </a:lnTo>
                  <a:lnTo>
                    <a:pt x="306" y="27"/>
                  </a:lnTo>
                  <a:lnTo>
                    <a:pt x="308" y="26"/>
                  </a:lnTo>
                  <a:lnTo>
                    <a:pt x="312" y="26"/>
                  </a:lnTo>
                  <a:lnTo>
                    <a:pt x="313" y="25"/>
                  </a:lnTo>
                  <a:lnTo>
                    <a:pt x="315" y="25"/>
                  </a:lnTo>
                  <a:lnTo>
                    <a:pt x="317" y="25"/>
                  </a:lnTo>
                  <a:lnTo>
                    <a:pt x="321" y="25"/>
                  </a:lnTo>
                  <a:lnTo>
                    <a:pt x="325" y="25"/>
                  </a:lnTo>
                  <a:lnTo>
                    <a:pt x="327" y="25"/>
                  </a:lnTo>
                  <a:lnTo>
                    <a:pt x="329" y="23"/>
                  </a:lnTo>
                  <a:lnTo>
                    <a:pt x="329" y="22"/>
                  </a:lnTo>
                  <a:lnTo>
                    <a:pt x="329" y="19"/>
                  </a:lnTo>
                  <a:lnTo>
                    <a:pt x="331" y="18"/>
                  </a:lnTo>
                  <a:lnTo>
                    <a:pt x="332" y="17"/>
                  </a:lnTo>
                  <a:lnTo>
                    <a:pt x="333" y="15"/>
                  </a:lnTo>
                  <a:lnTo>
                    <a:pt x="333" y="15"/>
                  </a:lnTo>
                  <a:lnTo>
                    <a:pt x="335" y="13"/>
                  </a:lnTo>
                  <a:lnTo>
                    <a:pt x="335" y="10"/>
                  </a:lnTo>
                  <a:lnTo>
                    <a:pt x="335" y="8"/>
                  </a:lnTo>
                  <a:lnTo>
                    <a:pt x="336" y="5"/>
                  </a:lnTo>
                  <a:lnTo>
                    <a:pt x="337" y="5"/>
                  </a:lnTo>
                  <a:lnTo>
                    <a:pt x="338" y="5"/>
                  </a:lnTo>
                  <a:lnTo>
                    <a:pt x="340" y="4"/>
                  </a:lnTo>
                  <a:lnTo>
                    <a:pt x="341" y="4"/>
                  </a:lnTo>
                  <a:lnTo>
                    <a:pt x="344" y="4"/>
                  </a:lnTo>
                  <a:lnTo>
                    <a:pt x="345" y="4"/>
                  </a:lnTo>
                  <a:lnTo>
                    <a:pt x="352" y="2"/>
                  </a:lnTo>
                  <a:lnTo>
                    <a:pt x="353" y="1"/>
                  </a:lnTo>
                  <a:lnTo>
                    <a:pt x="357" y="0"/>
                  </a:lnTo>
                  <a:lnTo>
                    <a:pt x="358" y="0"/>
                  </a:lnTo>
                  <a:lnTo>
                    <a:pt x="360" y="1"/>
                  </a:lnTo>
                  <a:lnTo>
                    <a:pt x="361" y="0"/>
                  </a:lnTo>
                  <a:lnTo>
                    <a:pt x="361" y="1"/>
                  </a:lnTo>
                  <a:lnTo>
                    <a:pt x="361" y="2"/>
                  </a:lnTo>
                  <a:lnTo>
                    <a:pt x="363" y="1"/>
                  </a:lnTo>
                  <a:lnTo>
                    <a:pt x="363" y="2"/>
                  </a:lnTo>
                  <a:lnTo>
                    <a:pt x="365" y="4"/>
                  </a:lnTo>
                  <a:lnTo>
                    <a:pt x="366" y="4"/>
                  </a:lnTo>
                  <a:lnTo>
                    <a:pt x="369" y="5"/>
                  </a:lnTo>
                  <a:lnTo>
                    <a:pt x="369" y="6"/>
                  </a:lnTo>
                  <a:lnTo>
                    <a:pt x="369" y="8"/>
                  </a:lnTo>
                  <a:lnTo>
                    <a:pt x="370" y="8"/>
                  </a:lnTo>
                  <a:lnTo>
                    <a:pt x="370" y="6"/>
                  </a:lnTo>
                  <a:lnTo>
                    <a:pt x="371" y="6"/>
                  </a:lnTo>
                  <a:lnTo>
                    <a:pt x="371" y="8"/>
                  </a:lnTo>
                  <a:lnTo>
                    <a:pt x="373" y="9"/>
                  </a:lnTo>
                  <a:lnTo>
                    <a:pt x="374" y="9"/>
                  </a:lnTo>
                  <a:lnTo>
                    <a:pt x="374" y="10"/>
                  </a:lnTo>
                  <a:lnTo>
                    <a:pt x="373" y="10"/>
                  </a:lnTo>
                  <a:lnTo>
                    <a:pt x="373" y="11"/>
                  </a:lnTo>
                  <a:lnTo>
                    <a:pt x="374" y="11"/>
                  </a:lnTo>
                  <a:lnTo>
                    <a:pt x="375" y="13"/>
                  </a:lnTo>
                  <a:lnTo>
                    <a:pt x="375" y="11"/>
                  </a:lnTo>
                  <a:lnTo>
                    <a:pt x="377" y="11"/>
                  </a:lnTo>
                  <a:lnTo>
                    <a:pt x="377" y="13"/>
                  </a:lnTo>
                  <a:lnTo>
                    <a:pt x="377" y="14"/>
                  </a:lnTo>
                  <a:lnTo>
                    <a:pt x="377" y="15"/>
                  </a:lnTo>
                  <a:lnTo>
                    <a:pt x="378" y="17"/>
                  </a:lnTo>
                  <a:lnTo>
                    <a:pt x="379" y="18"/>
                  </a:lnTo>
                  <a:lnTo>
                    <a:pt x="381" y="19"/>
                  </a:lnTo>
                  <a:lnTo>
                    <a:pt x="379" y="21"/>
                  </a:lnTo>
                  <a:lnTo>
                    <a:pt x="379" y="22"/>
                  </a:lnTo>
                  <a:lnTo>
                    <a:pt x="382" y="21"/>
                  </a:lnTo>
                  <a:lnTo>
                    <a:pt x="382" y="22"/>
                  </a:lnTo>
                  <a:lnTo>
                    <a:pt x="383" y="23"/>
                  </a:lnTo>
                  <a:lnTo>
                    <a:pt x="385" y="23"/>
                  </a:lnTo>
                  <a:lnTo>
                    <a:pt x="385" y="25"/>
                  </a:lnTo>
                  <a:lnTo>
                    <a:pt x="383" y="25"/>
                  </a:lnTo>
                  <a:lnTo>
                    <a:pt x="383" y="26"/>
                  </a:lnTo>
                  <a:lnTo>
                    <a:pt x="385" y="27"/>
                  </a:lnTo>
                  <a:lnTo>
                    <a:pt x="383" y="29"/>
                  </a:lnTo>
                  <a:lnTo>
                    <a:pt x="385" y="30"/>
                  </a:lnTo>
                  <a:lnTo>
                    <a:pt x="386" y="30"/>
                  </a:lnTo>
                  <a:lnTo>
                    <a:pt x="387" y="31"/>
                  </a:lnTo>
                  <a:lnTo>
                    <a:pt x="387" y="33"/>
                  </a:lnTo>
                  <a:lnTo>
                    <a:pt x="387" y="35"/>
                  </a:lnTo>
                  <a:lnTo>
                    <a:pt x="388" y="36"/>
                  </a:lnTo>
                  <a:lnTo>
                    <a:pt x="387" y="38"/>
                  </a:lnTo>
                  <a:lnTo>
                    <a:pt x="387" y="39"/>
                  </a:lnTo>
                  <a:lnTo>
                    <a:pt x="388" y="40"/>
                  </a:lnTo>
                  <a:lnTo>
                    <a:pt x="388" y="42"/>
                  </a:lnTo>
                  <a:lnTo>
                    <a:pt x="390" y="42"/>
                  </a:lnTo>
                  <a:lnTo>
                    <a:pt x="390" y="43"/>
                  </a:lnTo>
                  <a:lnTo>
                    <a:pt x="391" y="43"/>
                  </a:lnTo>
                  <a:lnTo>
                    <a:pt x="391" y="44"/>
                  </a:lnTo>
                  <a:lnTo>
                    <a:pt x="391" y="46"/>
                  </a:lnTo>
                  <a:lnTo>
                    <a:pt x="391" y="47"/>
                  </a:lnTo>
                  <a:lnTo>
                    <a:pt x="390" y="47"/>
                  </a:lnTo>
                  <a:lnTo>
                    <a:pt x="391" y="47"/>
                  </a:lnTo>
                  <a:lnTo>
                    <a:pt x="392" y="50"/>
                  </a:lnTo>
                  <a:lnTo>
                    <a:pt x="394" y="55"/>
                  </a:lnTo>
                  <a:lnTo>
                    <a:pt x="396" y="56"/>
                  </a:lnTo>
                  <a:lnTo>
                    <a:pt x="398" y="56"/>
                  </a:lnTo>
                  <a:lnTo>
                    <a:pt x="398" y="58"/>
                  </a:lnTo>
                  <a:lnTo>
                    <a:pt x="398" y="59"/>
                  </a:lnTo>
                  <a:lnTo>
                    <a:pt x="399" y="59"/>
                  </a:lnTo>
                  <a:lnTo>
                    <a:pt x="399" y="60"/>
                  </a:lnTo>
                  <a:lnTo>
                    <a:pt x="399" y="62"/>
                  </a:lnTo>
                  <a:lnTo>
                    <a:pt x="400" y="63"/>
                  </a:lnTo>
                  <a:lnTo>
                    <a:pt x="400" y="64"/>
                  </a:lnTo>
                  <a:lnTo>
                    <a:pt x="400" y="65"/>
                  </a:lnTo>
                  <a:lnTo>
                    <a:pt x="402" y="65"/>
                  </a:lnTo>
                  <a:lnTo>
                    <a:pt x="404" y="65"/>
                  </a:lnTo>
                  <a:lnTo>
                    <a:pt x="406" y="67"/>
                  </a:lnTo>
                  <a:lnTo>
                    <a:pt x="407" y="68"/>
                  </a:lnTo>
                  <a:lnTo>
                    <a:pt x="406" y="68"/>
                  </a:lnTo>
                  <a:lnTo>
                    <a:pt x="406" y="69"/>
                  </a:lnTo>
                  <a:lnTo>
                    <a:pt x="406" y="71"/>
                  </a:lnTo>
                  <a:lnTo>
                    <a:pt x="407" y="72"/>
                  </a:lnTo>
                  <a:lnTo>
                    <a:pt x="406" y="75"/>
                  </a:lnTo>
                  <a:lnTo>
                    <a:pt x="407" y="75"/>
                  </a:lnTo>
                  <a:lnTo>
                    <a:pt x="408" y="76"/>
                  </a:lnTo>
                  <a:lnTo>
                    <a:pt x="410" y="79"/>
                  </a:lnTo>
                  <a:lnTo>
                    <a:pt x="410" y="80"/>
                  </a:lnTo>
                  <a:lnTo>
                    <a:pt x="412" y="80"/>
                  </a:lnTo>
                  <a:lnTo>
                    <a:pt x="414" y="80"/>
                  </a:lnTo>
                  <a:lnTo>
                    <a:pt x="415" y="81"/>
                  </a:lnTo>
                  <a:lnTo>
                    <a:pt x="416" y="84"/>
                  </a:lnTo>
                  <a:lnTo>
                    <a:pt x="416" y="85"/>
                  </a:lnTo>
                  <a:lnTo>
                    <a:pt x="417" y="85"/>
                  </a:lnTo>
                  <a:lnTo>
                    <a:pt x="419" y="88"/>
                  </a:lnTo>
                  <a:lnTo>
                    <a:pt x="419" y="90"/>
                  </a:lnTo>
                  <a:lnTo>
                    <a:pt x="420" y="90"/>
                  </a:lnTo>
                  <a:lnTo>
                    <a:pt x="420" y="92"/>
                  </a:lnTo>
                  <a:lnTo>
                    <a:pt x="419" y="92"/>
                  </a:lnTo>
                  <a:lnTo>
                    <a:pt x="420" y="93"/>
                  </a:lnTo>
                  <a:lnTo>
                    <a:pt x="421" y="94"/>
                  </a:lnTo>
                  <a:lnTo>
                    <a:pt x="421" y="96"/>
                  </a:lnTo>
                  <a:lnTo>
                    <a:pt x="423" y="96"/>
                  </a:lnTo>
                  <a:lnTo>
                    <a:pt x="424" y="98"/>
                  </a:lnTo>
                  <a:lnTo>
                    <a:pt x="425" y="100"/>
                  </a:lnTo>
                  <a:lnTo>
                    <a:pt x="425" y="101"/>
                  </a:lnTo>
                  <a:lnTo>
                    <a:pt x="427" y="101"/>
                  </a:lnTo>
                  <a:lnTo>
                    <a:pt x="428" y="102"/>
                  </a:lnTo>
                  <a:lnTo>
                    <a:pt x="429" y="102"/>
                  </a:lnTo>
                  <a:lnTo>
                    <a:pt x="431" y="102"/>
                  </a:lnTo>
                  <a:lnTo>
                    <a:pt x="432" y="104"/>
                  </a:lnTo>
                  <a:lnTo>
                    <a:pt x="433" y="106"/>
                  </a:lnTo>
                  <a:lnTo>
                    <a:pt x="435" y="108"/>
                  </a:lnTo>
                  <a:lnTo>
                    <a:pt x="436" y="110"/>
                  </a:lnTo>
                  <a:lnTo>
                    <a:pt x="436" y="112"/>
                  </a:lnTo>
                  <a:lnTo>
                    <a:pt x="435" y="112"/>
                  </a:lnTo>
                  <a:lnTo>
                    <a:pt x="436" y="113"/>
                  </a:lnTo>
                  <a:lnTo>
                    <a:pt x="436" y="114"/>
                  </a:lnTo>
                  <a:lnTo>
                    <a:pt x="437" y="116"/>
                  </a:lnTo>
                  <a:lnTo>
                    <a:pt x="436" y="117"/>
                  </a:lnTo>
                  <a:lnTo>
                    <a:pt x="436" y="118"/>
                  </a:lnTo>
                  <a:lnTo>
                    <a:pt x="437" y="119"/>
                  </a:lnTo>
                  <a:lnTo>
                    <a:pt x="440" y="123"/>
                  </a:lnTo>
                  <a:lnTo>
                    <a:pt x="440" y="126"/>
                  </a:lnTo>
                  <a:lnTo>
                    <a:pt x="442" y="133"/>
                  </a:lnTo>
                  <a:lnTo>
                    <a:pt x="444" y="134"/>
                  </a:lnTo>
                  <a:lnTo>
                    <a:pt x="444" y="135"/>
                  </a:lnTo>
                  <a:lnTo>
                    <a:pt x="444" y="137"/>
                  </a:lnTo>
                  <a:lnTo>
                    <a:pt x="444" y="138"/>
                  </a:lnTo>
                  <a:lnTo>
                    <a:pt x="442" y="139"/>
                  </a:lnTo>
                  <a:lnTo>
                    <a:pt x="442" y="141"/>
                  </a:lnTo>
                  <a:lnTo>
                    <a:pt x="442" y="142"/>
                  </a:lnTo>
                  <a:lnTo>
                    <a:pt x="442" y="144"/>
                  </a:lnTo>
                  <a:lnTo>
                    <a:pt x="442" y="146"/>
                  </a:lnTo>
                  <a:lnTo>
                    <a:pt x="444" y="147"/>
                  </a:lnTo>
                  <a:lnTo>
                    <a:pt x="444" y="146"/>
                  </a:lnTo>
                  <a:lnTo>
                    <a:pt x="444" y="147"/>
                  </a:lnTo>
                  <a:lnTo>
                    <a:pt x="444" y="150"/>
                  </a:lnTo>
                  <a:lnTo>
                    <a:pt x="444" y="151"/>
                  </a:lnTo>
                  <a:lnTo>
                    <a:pt x="442" y="151"/>
                  </a:lnTo>
                  <a:lnTo>
                    <a:pt x="442" y="152"/>
                  </a:lnTo>
                  <a:lnTo>
                    <a:pt x="442" y="154"/>
                  </a:lnTo>
                  <a:lnTo>
                    <a:pt x="441" y="154"/>
                  </a:lnTo>
                  <a:lnTo>
                    <a:pt x="441" y="156"/>
                  </a:lnTo>
                  <a:lnTo>
                    <a:pt x="440" y="156"/>
                  </a:lnTo>
                  <a:lnTo>
                    <a:pt x="440" y="158"/>
                  </a:lnTo>
                  <a:lnTo>
                    <a:pt x="440" y="159"/>
                  </a:lnTo>
                  <a:lnTo>
                    <a:pt x="441" y="160"/>
                  </a:lnTo>
                  <a:lnTo>
                    <a:pt x="440" y="160"/>
                  </a:lnTo>
                  <a:lnTo>
                    <a:pt x="440" y="163"/>
                  </a:lnTo>
                  <a:lnTo>
                    <a:pt x="439" y="163"/>
                  </a:lnTo>
                  <a:lnTo>
                    <a:pt x="437" y="163"/>
                  </a:lnTo>
                  <a:lnTo>
                    <a:pt x="437" y="164"/>
                  </a:lnTo>
                  <a:lnTo>
                    <a:pt x="437" y="166"/>
                  </a:lnTo>
                  <a:lnTo>
                    <a:pt x="437" y="167"/>
                  </a:lnTo>
                  <a:lnTo>
                    <a:pt x="436" y="167"/>
                  </a:lnTo>
                  <a:lnTo>
                    <a:pt x="437" y="170"/>
                  </a:lnTo>
                  <a:lnTo>
                    <a:pt x="437" y="171"/>
                  </a:lnTo>
                  <a:lnTo>
                    <a:pt x="437" y="173"/>
                  </a:lnTo>
                  <a:lnTo>
                    <a:pt x="437" y="175"/>
                  </a:lnTo>
                  <a:lnTo>
                    <a:pt x="436" y="176"/>
                  </a:lnTo>
                  <a:lnTo>
                    <a:pt x="436" y="177"/>
                  </a:lnTo>
                  <a:lnTo>
                    <a:pt x="435" y="177"/>
                  </a:lnTo>
                  <a:lnTo>
                    <a:pt x="435" y="179"/>
                  </a:lnTo>
                  <a:lnTo>
                    <a:pt x="435" y="180"/>
                  </a:lnTo>
                  <a:lnTo>
                    <a:pt x="435" y="183"/>
                  </a:lnTo>
                  <a:lnTo>
                    <a:pt x="435" y="184"/>
                  </a:lnTo>
                  <a:lnTo>
                    <a:pt x="435" y="185"/>
                  </a:lnTo>
                  <a:lnTo>
                    <a:pt x="436" y="189"/>
                  </a:lnTo>
                  <a:lnTo>
                    <a:pt x="436" y="191"/>
                  </a:lnTo>
                  <a:lnTo>
                    <a:pt x="437" y="192"/>
                  </a:lnTo>
                  <a:lnTo>
                    <a:pt x="436" y="192"/>
                  </a:lnTo>
                  <a:lnTo>
                    <a:pt x="436" y="193"/>
                  </a:lnTo>
                  <a:lnTo>
                    <a:pt x="436" y="195"/>
                  </a:lnTo>
                  <a:lnTo>
                    <a:pt x="437" y="196"/>
                  </a:lnTo>
                  <a:lnTo>
                    <a:pt x="436" y="197"/>
                  </a:lnTo>
                  <a:lnTo>
                    <a:pt x="436" y="200"/>
                  </a:lnTo>
                  <a:lnTo>
                    <a:pt x="437" y="202"/>
                  </a:lnTo>
                  <a:lnTo>
                    <a:pt x="437" y="204"/>
                  </a:lnTo>
                  <a:lnTo>
                    <a:pt x="439" y="205"/>
                  </a:lnTo>
                  <a:lnTo>
                    <a:pt x="439" y="212"/>
                  </a:lnTo>
                  <a:lnTo>
                    <a:pt x="439" y="213"/>
                  </a:lnTo>
                  <a:lnTo>
                    <a:pt x="439" y="214"/>
                  </a:lnTo>
                  <a:lnTo>
                    <a:pt x="436" y="214"/>
                  </a:lnTo>
                  <a:lnTo>
                    <a:pt x="435" y="216"/>
                  </a:lnTo>
                  <a:lnTo>
                    <a:pt x="433" y="217"/>
                  </a:lnTo>
                  <a:lnTo>
                    <a:pt x="436" y="220"/>
                  </a:lnTo>
                  <a:lnTo>
                    <a:pt x="437" y="220"/>
                  </a:lnTo>
                  <a:lnTo>
                    <a:pt x="439" y="222"/>
                  </a:lnTo>
                  <a:lnTo>
                    <a:pt x="439" y="225"/>
                  </a:lnTo>
                  <a:lnTo>
                    <a:pt x="440" y="226"/>
                  </a:lnTo>
                  <a:lnTo>
                    <a:pt x="441" y="22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4" name="Freeform 138">
              <a:extLst>
                <a:ext uri="{FF2B5EF4-FFF2-40B4-BE49-F238E27FC236}">
                  <a16:creationId xmlns:a16="http://schemas.microsoft.com/office/drawing/2014/main" id="{25CF7AFE-F285-C875-D9D6-80F5E8F45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6861" y="1337293"/>
              <a:ext cx="465651" cy="284840"/>
            </a:xfrm>
            <a:custGeom>
              <a:avLst/>
              <a:gdLst>
                <a:gd name="T0" fmla="*/ 343 w 376"/>
                <a:gd name="T1" fmla="*/ 20 h 230"/>
                <a:gd name="T2" fmla="*/ 360 w 376"/>
                <a:gd name="T3" fmla="*/ 37 h 230"/>
                <a:gd name="T4" fmla="*/ 374 w 376"/>
                <a:gd name="T5" fmla="*/ 39 h 230"/>
                <a:gd name="T6" fmla="*/ 372 w 376"/>
                <a:gd name="T7" fmla="*/ 55 h 230"/>
                <a:gd name="T8" fmla="*/ 360 w 376"/>
                <a:gd name="T9" fmla="*/ 67 h 230"/>
                <a:gd name="T10" fmla="*/ 342 w 376"/>
                <a:gd name="T11" fmla="*/ 70 h 230"/>
                <a:gd name="T12" fmla="*/ 337 w 376"/>
                <a:gd name="T13" fmla="*/ 80 h 230"/>
                <a:gd name="T14" fmla="*/ 322 w 376"/>
                <a:gd name="T15" fmla="*/ 101 h 230"/>
                <a:gd name="T16" fmla="*/ 314 w 376"/>
                <a:gd name="T17" fmla="*/ 118 h 230"/>
                <a:gd name="T18" fmla="*/ 305 w 376"/>
                <a:gd name="T19" fmla="*/ 136 h 230"/>
                <a:gd name="T20" fmla="*/ 299 w 376"/>
                <a:gd name="T21" fmla="*/ 150 h 230"/>
                <a:gd name="T22" fmla="*/ 289 w 376"/>
                <a:gd name="T23" fmla="*/ 161 h 230"/>
                <a:gd name="T24" fmla="*/ 284 w 376"/>
                <a:gd name="T25" fmla="*/ 176 h 230"/>
                <a:gd name="T26" fmla="*/ 274 w 376"/>
                <a:gd name="T27" fmla="*/ 190 h 230"/>
                <a:gd name="T28" fmla="*/ 258 w 376"/>
                <a:gd name="T29" fmla="*/ 192 h 230"/>
                <a:gd name="T30" fmla="*/ 245 w 376"/>
                <a:gd name="T31" fmla="*/ 196 h 230"/>
                <a:gd name="T32" fmla="*/ 221 w 376"/>
                <a:gd name="T33" fmla="*/ 197 h 230"/>
                <a:gd name="T34" fmla="*/ 199 w 376"/>
                <a:gd name="T35" fmla="*/ 196 h 230"/>
                <a:gd name="T36" fmla="*/ 185 w 376"/>
                <a:gd name="T37" fmla="*/ 203 h 230"/>
                <a:gd name="T38" fmla="*/ 175 w 376"/>
                <a:gd name="T39" fmla="*/ 211 h 230"/>
                <a:gd name="T40" fmla="*/ 160 w 376"/>
                <a:gd name="T41" fmla="*/ 215 h 230"/>
                <a:gd name="T42" fmla="*/ 148 w 376"/>
                <a:gd name="T43" fmla="*/ 219 h 230"/>
                <a:gd name="T44" fmla="*/ 131 w 376"/>
                <a:gd name="T45" fmla="*/ 226 h 230"/>
                <a:gd name="T46" fmla="*/ 118 w 376"/>
                <a:gd name="T47" fmla="*/ 226 h 230"/>
                <a:gd name="T48" fmla="*/ 95 w 376"/>
                <a:gd name="T49" fmla="*/ 224 h 230"/>
                <a:gd name="T50" fmla="*/ 73 w 376"/>
                <a:gd name="T51" fmla="*/ 213 h 230"/>
                <a:gd name="T52" fmla="*/ 66 w 376"/>
                <a:gd name="T53" fmla="*/ 207 h 230"/>
                <a:gd name="T54" fmla="*/ 47 w 376"/>
                <a:gd name="T55" fmla="*/ 190 h 230"/>
                <a:gd name="T56" fmla="*/ 41 w 376"/>
                <a:gd name="T57" fmla="*/ 179 h 230"/>
                <a:gd name="T58" fmla="*/ 29 w 376"/>
                <a:gd name="T59" fmla="*/ 170 h 230"/>
                <a:gd name="T60" fmla="*/ 17 w 376"/>
                <a:gd name="T61" fmla="*/ 157 h 230"/>
                <a:gd name="T62" fmla="*/ 12 w 376"/>
                <a:gd name="T63" fmla="*/ 147 h 230"/>
                <a:gd name="T64" fmla="*/ 0 w 376"/>
                <a:gd name="T65" fmla="*/ 140 h 230"/>
                <a:gd name="T66" fmla="*/ 10 w 376"/>
                <a:gd name="T67" fmla="*/ 129 h 230"/>
                <a:gd name="T68" fmla="*/ 21 w 376"/>
                <a:gd name="T69" fmla="*/ 128 h 230"/>
                <a:gd name="T70" fmla="*/ 23 w 376"/>
                <a:gd name="T71" fmla="*/ 117 h 230"/>
                <a:gd name="T72" fmla="*/ 19 w 376"/>
                <a:gd name="T73" fmla="*/ 109 h 230"/>
                <a:gd name="T74" fmla="*/ 22 w 376"/>
                <a:gd name="T75" fmla="*/ 96 h 230"/>
                <a:gd name="T76" fmla="*/ 31 w 376"/>
                <a:gd name="T77" fmla="*/ 82 h 230"/>
                <a:gd name="T78" fmla="*/ 19 w 376"/>
                <a:gd name="T79" fmla="*/ 71 h 230"/>
                <a:gd name="T80" fmla="*/ 35 w 376"/>
                <a:gd name="T81" fmla="*/ 71 h 230"/>
                <a:gd name="T82" fmla="*/ 54 w 376"/>
                <a:gd name="T83" fmla="*/ 70 h 230"/>
                <a:gd name="T84" fmla="*/ 55 w 376"/>
                <a:gd name="T85" fmla="*/ 57 h 230"/>
                <a:gd name="T86" fmla="*/ 63 w 376"/>
                <a:gd name="T87" fmla="*/ 45 h 230"/>
                <a:gd name="T88" fmla="*/ 85 w 376"/>
                <a:gd name="T89" fmla="*/ 60 h 230"/>
                <a:gd name="T90" fmla="*/ 125 w 376"/>
                <a:gd name="T91" fmla="*/ 66 h 230"/>
                <a:gd name="T92" fmla="*/ 150 w 376"/>
                <a:gd name="T93" fmla="*/ 59 h 230"/>
                <a:gd name="T94" fmla="*/ 158 w 376"/>
                <a:gd name="T95" fmla="*/ 42 h 230"/>
                <a:gd name="T96" fmla="*/ 188 w 376"/>
                <a:gd name="T97" fmla="*/ 35 h 230"/>
                <a:gd name="T98" fmla="*/ 204 w 376"/>
                <a:gd name="T99" fmla="*/ 30 h 230"/>
                <a:gd name="T100" fmla="*/ 214 w 376"/>
                <a:gd name="T101" fmla="*/ 34 h 230"/>
                <a:gd name="T102" fmla="*/ 227 w 376"/>
                <a:gd name="T103" fmla="*/ 26 h 230"/>
                <a:gd name="T104" fmla="*/ 241 w 376"/>
                <a:gd name="T105" fmla="*/ 10 h 230"/>
                <a:gd name="T106" fmla="*/ 260 w 376"/>
                <a:gd name="T107" fmla="*/ 0 h 230"/>
                <a:gd name="T108" fmla="*/ 278 w 376"/>
                <a:gd name="T109" fmla="*/ 6 h 230"/>
                <a:gd name="T110" fmla="*/ 293 w 376"/>
                <a:gd name="T111" fmla="*/ 1 h 230"/>
                <a:gd name="T112" fmla="*/ 308 w 376"/>
                <a:gd name="T113" fmla="*/ 10 h 230"/>
                <a:gd name="T114" fmla="*/ 328 w 376"/>
                <a:gd name="T115" fmla="*/ 14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230">
                  <a:moveTo>
                    <a:pt x="335" y="13"/>
                  </a:moveTo>
                  <a:lnTo>
                    <a:pt x="337" y="13"/>
                  </a:lnTo>
                  <a:lnTo>
                    <a:pt x="338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42" y="13"/>
                  </a:lnTo>
                  <a:lnTo>
                    <a:pt x="341" y="16"/>
                  </a:lnTo>
                  <a:lnTo>
                    <a:pt x="341" y="17"/>
                  </a:lnTo>
                  <a:lnTo>
                    <a:pt x="343" y="17"/>
                  </a:lnTo>
                  <a:lnTo>
                    <a:pt x="343" y="18"/>
                  </a:lnTo>
                  <a:lnTo>
                    <a:pt x="343" y="20"/>
                  </a:lnTo>
                  <a:lnTo>
                    <a:pt x="345" y="22"/>
                  </a:lnTo>
                  <a:lnTo>
                    <a:pt x="347" y="26"/>
                  </a:lnTo>
                  <a:lnTo>
                    <a:pt x="347" y="28"/>
                  </a:lnTo>
                  <a:lnTo>
                    <a:pt x="349" y="26"/>
                  </a:lnTo>
                  <a:lnTo>
                    <a:pt x="350" y="26"/>
                  </a:lnTo>
                  <a:lnTo>
                    <a:pt x="351" y="28"/>
                  </a:lnTo>
                  <a:lnTo>
                    <a:pt x="353" y="28"/>
                  </a:lnTo>
                  <a:lnTo>
                    <a:pt x="354" y="26"/>
                  </a:lnTo>
                  <a:lnTo>
                    <a:pt x="358" y="32"/>
                  </a:lnTo>
                  <a:lnTo>
                    <a:pt x="359" y="34"/>
                  </a:lnTo>
                  <a:lnTo>
                    <a:pt x="360" y="37"/>
                  </a:lnTo>
                  <a:lnTo>
                    <a:pt x="360" y="38"/>
                  </a:lnTo>
                  <a:lnTo>
                    <a:pt x="362" y="39"/>
                  </a:lnTo>
                  <a:lnTo>
                    <a:pt x="362" y="38"/>
                  </a:lnTo>
                  <a:lnTo>
                    <a:pt x="366" y="38"/>
                  </a:lnTo>
                  <a:lnTo>
                    <a:pt x="367" y="38"/>
                  </a:lnTo>
                  <a:lnTo>
                    <a:pt x="368" y="38"/>
                  </a:lnTo>
                  <a:lnTo>
                    <a:pt x="370" y="37"/>
                  </a:lnTo>
                  <a:lnTo>
                    <a:pt x="370" y="38"/>
                  </a:lnTo>
                  <a:lnTo>
                    <a:pt x="371" y="38"/>
                  </a:lnTo>
                  <a:lnTo>
                    <a:pt x="371" y="39"/>
                  </a:lnTo>
                  <a:lnTo>
                    <a:pt x="374" y="39"/>
                  </a:lnTo>
                  <a:lnTo>
                    <a:pt x="374" y="41"/>
                  </a:lnTo>
                  <a:lnTo>
                    <a:pt x="375" y="42"/>
                  </a:lnTo>
                  <a:lnTo>
                    <a:pt x="375" y="43"/>
                  </a:lnTo>
                  <a:lnTo>
                    <a:pt x="375" y="45"/>
                  </a:lnTo>
                  <a:lnTo>
                    <a:pt x="374" y="46"/>
                  </a:lnTo>
                  <a:lnTo>
                    <a:pt x="374" y="47"/>
                  </a:lnTo>
                  <a:lnTo>
                    <a:pt x="374" y="49"/>
                  </a:lnTo>
                  <a:lnTo>
                    <a:pt x="376" y="51"/>
                  </a:lnTo>
                  <a:lnTo>
                    <a:pt x="375" y="51"/>
                  </a:lnTo>
                  <a:lnTo>
                    <a:pt x="374" y="55"/>
                  </a:lnTo>
                  <a:lnTo>
                    <a:pt x="372" y="55"/>
                  </a:lnTo>
                  <a:lnTo>
                    <a:pt x="371" y="57"/>
                  </a:lnTo>
                  <a:lnTo>
                    <a:pt x="370" y="58"/>
                  </a:lnTo>
                  <a:lnTo>
                    <a:pt x="370" y="59"/>
                  </a:lnTo>
                  <a:lnTo>
                    <a:pt x="370" y="60"/>
                  </a:lnTo>
                  <a:lnTo>
                    <a:pt x="370" y="62"/>
                  </a:lnTo>
                  <a:lnTo>
                    <a:pt x="368" y="62"/>
                  </a:lnTo>
                  <a:lnTo>
                    <a:pt x="367" y="62"/>
                  </a:lnTo>
                  <a:lnTo>
                    <a:pt x="366" y="62"/>
                  </a:lnTo>
                  <a:lnTo>
                    <a:pt x="364" y="64"/>
                  </a:lnTo>
                  <a:lnTo>
                    <a:pt x="363" y="66"/>
                  </a:lnTo>
                  <a:lnTo>
                    <a:pt x="360" y="67"/>
                  </a:lnTo>
                  <a:lnTo>
                    <a:pt x="359" y="67"/>
                  </a:lnTo>
                  <a:lnTo>
                    <a:pt x="357" y="67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0" y="68"/>
                  </a:lnTo>
                  <a:lnTo>
                    <a:pt x="349" y="68"/>
                  </a:lnTo>
                  <a:lnTo>
                    <a:pt x="349" y="70"/>
                  </a:lnTo>
                  <a:lnTo>
                    <a:pt x="347" y="70"/>
                  </a:lnTo>
                  <a:lnTo>
                    <a:pt x="345" y="68"/>
                  </a:lnTo>
                  <a:lnTo>
                    <a:pt x="343" y="70"/>
                  </a:lnTo>
                  <a:lnTo>
                    <a:pt x="342" y="70"/>
                  </a:lnTo>
                  <a:lnTo>
                    <a:pt x="342" y="71"/>
                  </a:lnTo>
                  <a:lnTo>
                    <a:pt x="341" y="71"/>
                  </a:lnTo>
                  <a:lnTo>
                    <a:pt x="339" y="71"/>
                  </a:lnTo>
                  <a:lnTo>
                    <a:pt x="339" y="72"/>
                  </a:lnTo>
                  <a:lnTo>
                    <a:pt x="339" y="72"/>
                  </a:lnTo>
                  <a:lnTo>
                    <a:pt x="339" y="74"/>
                  </a:lnTo>
                  <a:lnTo>
                    <a:pt x="339" y="75"/>
                  </a:lnTo>
                  <a:lnTo>
                    <a:pt x="339" y="76"/>
                  </a:lnTo>
                  <a:lnTo>
                    <a:pt x="338" y="78"/>
                  </a:lnTo>
                  <a:lnTo>
                    <a:pt x="338" y="79"/>
                  </a:lnTo>
                  <a:lnTo>
                    <a:pt x="337" y="80"/>
                  </a:lnTo>
                  <a:lnTo>
                    <a:pt x="337" y="82"/>
                  </a:lnTo>
                  <a:lnTo>
                    <a:pt x="333" y="82"/>
                  </a:lnTo>
                  <a:lnTo>
                    <a:pt x="330" y="84"/>
                  </a:lnTo>
                  <a:lnTo>
                    <a:pt x="328" y="87"/>
                  </a:lnTo>
                  <a:lnTo>
                    <a:pt x="328" y="88"/>
                  </a:lnTo>
                  <a:lnTo>
                    <a:pt x="328" y="91"/>
                  </a:lnTo>
                  <a:lnTo>
                    <a:pt x="328" y="93"/>
                  </a:lnTo>
                  <a:lnTo>
                    <a:pt x="328" y="97"/>
                  </a:lnTo>
                  <a:lnTo>
                    <a:pt x="326" y="99"/>
                  </a:lnTo>
                  <a:lnTo>
                    <a:pt x="324" y="100"/>
                  </a:lnTo>
                  <a:lnTo>
                    <a:pt x="322" y="101"/>
                  </a:lnTo>
                  <a:lnTo>
                    <a:pt x="320" y="104"/>
                  </a:lnTo>
                  <a:lnTo>
                    <a:pt x="320" y="105"/>
                  </a:lnTo>
                  <a:lnTo>
                    <a:pt x="318" y="108"/>
                  </a:lnTo>
                  <a:lnTo>
                    <a:pt x="318" y="109"/>
                  </a:lnTo>
                  <a:lnTo>
                    <a:pt x="317" y="111"/>
                  </a:lnTo>
                  <a:lnTo>
                    <a:pt x="317" y="112"/>
                  </a:lnTo>
                  <a:lnTo>
                    <a:pt x="317" y="113"/>
                  </a:lnTo>
                  <a:lnTo>
                    <a:pt x="317" y="114"/>
                  </a:lnTo>
                  <a:lnTo>
                    <a:pt x="316" y="116"/>
                  </a:lnTo>
                  <a:lnTo>
                    <a:pt x="314" y="117"/>
                  </a:lnTo>
                  <a:lnTo>
                    <a:pt x="314" y="118"/>
                  </a:lnTo>
                  <a:lnTo>
                    <a:pt x="314" y="120"/>
                  </a:lnTo>
                  <a:lnTo>
                    <a:pt x="313" y="121"/>
                  </a:lnTo>
                  <a:lnTo>
                    <a:pt x="310" y="124"/>
                  </a:lnTo>
                  <a:lnTo>
                    <a:pt x="309" y="124"/>
                  </a:lnTo>
                  <a:lnTo>
                    <a:pt x="308" y="128"/>
                  </a:lnTo>
                  <a:lnTo>
                    <a:pt x="308" y="128"/>
                  </a:lnTo>
                  <a:lnTo>
                    <a:pt x="308" y="129"/>
                  </a:lnTo>
                  <a:lnTo>
                    <a:pt x="309" y="129"/>
                  </a:lnTo>
                  <a:lnTo>
                    <a:pt x="308" y="134"/>
                  </a:lnTo>
                  <a:lnTo>
                    <a:pt x="308" y="134"/>
                  </a:lnTo>
                  <a:lnTo>
                    <a:pt x="305" y="136"/>
                  </a:lnTo>
                  <a:lnTo>
                    <a:pt x="305" y="137"/>
                  </a:lnTo>
                  <a:lnTo>
                    <a:pt x="305" y="138"/>
                  </a:lnTo>
                  <a:lnTo>
                    <a:pt x="305" y="140"/>
                  </a:lnTo>
                  <a:lnTo>
                    <a:pt x="305" y="141"/>
                  </a:lnTo>
                  <a:lnTo>
                    <a:pt x="304" y="141"/>
                  </a:lnTo>
                  <a:lnTo>
                    <a:pt x="303" y="142"/>
                  </a:lnTo>
                  <a:lnTo>
                    <a:pt x="301" y="142"/>
                  </a:lnTo>
                  <a:lnTo>
                    <a:pt x="300" y="143"/>
                  </a:lnTo>
                  <a:lnTo>
                    <a:pt x="299" y="147"/>
                  </a:lnTo>
                  <a:lnTo>
                    <a:pt x="299" y="149"/>
                  </a:lnTo>
                  <a:lnTo>
                    <a:pt x="299" y="150"/>
                  </a:lnTo>
                  <a:lnTo>
                    <a:pt x="300" y="151"/>
                  </a:lnTo>
                  <a:lnTo>
                    <a:pt x="300" y="153"/>
                  </a:lnTo>
                  <a:lnTo>
                    <a:pt x="299" y="154"/>
                  </a:lnTo>
                  <a:lnTo>
                    <a:pt x="299" y="155"/>
                  </a:lnTo>
                  <a:lnTo>
                    <a:pt x="296" y="155"/>
                  </a:lnTo>
                  <a:lnTo>
                    <a:pt x="296" y="157"/>
                  </a:lnTo>
                  <a:lnTo>
                    <a:pt x="296" y="158"/>
                  </a:lnTo>
                  <a:lnTo>
                    <a:pt x="295" y="159"/>
                  </a:lnTo>
                  <a:lnTo>
                    <a:pt x="293" y="159"/>
                  </a:lnTo>
                  <a:lnTo>
                    <a:pt x="291" y="159"/>
                  </a:lnTo>
                  <a:lnTo>
                    <a:pt x="289" y="161"/>
                  </a:lnTo>
                  <a:lnTo>
                    <a:pt x="288" y="161"/>
                  </a:lnTo>
                  <a:lnTo>
                    <a:pt x="288" y="163"/>
                  </a:lnTo>
                  <a:lnTo>
                    <a:pt x="288" y="166"/>
                  </a:lnTo>
                  <a:lnTo>
                    <a:pt x="287" y="167"/>
                  </a:lnTo>
                  <a:lnTo>
                    <a:pt x="287" y="167"/>
                  </a:lnTo>
                  <a:lnTo>
                    <a:pt x="285" y="168"/>
                  </a:lnTo>
                  <a:lnTo>
                    <a:pt x="285" y="170"/>
                  </a:lnTo>
                  <a:lnTo>
                    <a:pt x="287" y="174"/>
                  </a:lnTo>
                  <a:lnTo>
                    <a:pt x="288" y="175"/>
                  </a:lnTo>
                  <a:lnTo>
                    <a:pt x="287" y="176"/>
                  </a:lnTo>
                  <a:lnTo>
                    <a:pt x="284" y="176"/>
                  </a:lnTo>
                  <a:lnTo>
                    <a:pt x="283" y="176"/>
                  </a:lnTo>
                  <a:lnTo>
                    <a:pt x="281" y="178"/>
                  </a:lnTo>
                  <a:lnTo>
                    <a:pt x="281" y="180"/>
                  </a:lnTo>
                  <a:lnTo>
                    <a:pt x="280" y="184"/>
                  </a:lnTo>
                  <a:lnTo>
                    <a:pt x="280" y="186"/>
                  </a:lnTo>
                  <a:lnTo>
                    <a:pt x="280" y="187"/>
                  </a:lnTo>
                  <a:lnTo>
                    <a:pt x="279" y="187"/>
                  </a:lnTo>
                  <a:lnTo>
                    <a:pt x="278" y="187"/>
                  </a:lnTo>
                  <a:lnTo>
                    <a:pt x="276" y="191"/>
                  </a:lnTo>
                  <a:lnTo>
                    <a:pt x="275" y="191"/>
                  </a:lnTo>
                  <a:lnTo>
                    <a:pt x="274" y="190"/>
                  </a:lnTo>
                  <a:lnTo>
                    <a:pt x="272" y="190"/>
                  </a:lnTo>
                  <a:lnTo>
                    <a:pt x="271" y="190"/>
                  </a:lnTo>
                  <a:lnTo>
                    <a:pt x="268" y="188"/>
                  </a:lnTo>
                  <a:lnTo>
                    <a:pt x="267" y="188"/>
                  </a:lnTo>
                  <a:lnTo>
                    <a:pt x="266" y="190"/>
                  </a:lnTo>
                  <a:lnTo>
                    <a:pt x="264" y="188"/>
                  </a:lnTo>
                  <a:lnTo>
                    <a:pt x="263" y="188"/>
                  </a:lnTo>
                  <a:lnTo>
                    <a:pt x="262" y="187"/>
                  </a:lnTo>
                  <a:lnTo>
                    <a:pt x="260" y="188"/>
                  </a:lnTo>
                  <a:lnTo>
                    <a:pt x="258" y="191"/>
                  </a:lnTo>
                  <a:lnTo>
                    <a:pt x="258" y="192"/>
                  </a:lnTo>
                  <a:lnTo>
                    <a:pt x="258" y="194"/>
                  </a:lnTo>
                  <a:lnTo>
                    <a:pt x="258" y="195"/>
                  </a:lnTo>
                  <a:lnTo>
                    <a:pt x="256" y="195"/>
                  </a:lnTo>
                  <a:lnTo>
                    <a:pt x="255" y="195"/>
                  </a:lnTo>
                  <a:lnTo>
                    <a:pt x="255" y="196"/>
                  </a:lnTo>
                  <a:lnTo>
                    <a:pt x="255" y="197"/>
                  </a:lnTo>
                  <a:lnTo>
                    <a:pt x="254" y="199"/>
                  </a:lnTo>
                  <a:lnTo>
                    <a:pt x="250" y="199"/>
                  </a:lnTo>
                  <a:lnTo>
                    <a:pt x="249" y="199"/>
                  </a:lnTo>
                  <a:lnTo>
                    <a:pt x="246" y="197"/>
                  </a:lnTo>
                  <a:lnTo>
                    <a:pt x="245" y="196"/>
                  </a:lnTo>
                  <a:lnTo>
                    <a:pt x="243" y="196"/>
                  </a:lnTo>
                  <a:lnTo>
                    <a:pt x="242" y="197"/>
                  </a:lnTo>
                  <a:lnTo>
                    <a:pt x="233" y="199"/>
                  </a:lnTo>
                  <a:lnTo>
                    <a:pt x="230" y="200"/>
                  </a:lnTo>
                  <a:lnTo>
                    <a:pt x="227" y="199"/>
                  </a:lnTo>
                  <a:lnTo>
                    <a:pt x="226" y="197"/>
                  </a:lnTo>
                  <a:lnTo>
                    <a:pt x="225" y="199"/>
                  </a:lnTo>
                  <a:lnTo>
                    <a:pt x="224" y="199"/>
                  </a:lnTo>
                  <a:lnTo>
                    <a:pt x="224" y="197"/>
                  </a:lnTo>
                  <a:lnTo>
                    <a:pt x="222" y="197"/>
                  </a:lnTo>
                  <a:lnTo>
                    <a:pt x="221" y="197"/>
                  </a:lnTo>
                  <a:lnTo>
                    <a:pt x="220" y="197"/>
                  </a:lnTo>
                  <a:lnTo>
                    <a:pt x="218" y="199"/>
                  </a:lnTo>
                  <a:lnTo>
                    <a:pt x="216" y="197"/>
                  </a:lnTo>
                  <a:lnTo>
                    <a:pt x="213" y="196"/>
                  </a:lnTo>
                  <a:lnTo>
                    <a:pt x="212" y="197"/>
                  </a:lnTo>
                  <a:lnTo>
                    <a:pt x="210" y="197"/>
                  </a:lnTo>
                  <a:lnTo>
                    <a:pt x="205" y="199"/>
                  </a:lnTo>
                  <a:lnTo>
                    <a:pt x="204" y="199"/>
                  </a:lnTo>
                  <a:lnTo>
                    <a:pt x="201" y="197"/>
                  </a:lnTo>
                  <a:lnTo>
                    <a:pt x="200" y="196"/>
                  </a:lnTo>
                  <a:lnTo>
                    <a:pt x="199" y="196"/>
                  </a:lnTo>
                  <a:lnTo>
                    <a:pt x="197" y="196"/>
                  </a:lnTo>
                  <a:lnTo>
                    <a:pt x="193" y="196"/>
                  </a:lnTo>
                  <a:lnTo>
                    <a:pt x="192" y="196"/>
                  </a:lnTo>
                  <a:lnTo>
                    <a:pt x="191" y="197"/>
                  </a:lnTo>
                  <a:lnTo>
                    <a:pt x="189" y="197"/>
                  </a:lnTo>
                  <a:lnTo>
                    <a:pt x="188" y="199"/>
                  </a:lnTo>
                  <a:lnTo>
                    <a:pt x="188" y="199"/>
                  </a:lnTo>
                  <a:lnTo>
                    <a:pt x="188" y="200"/>
                  </a:lnTo>
                  <a:lnTo>
                    <a:pt x="187" y="200"/>
                  </a:lnTo>
                  <a:lnTo>
                    <a:pt x="187" y="201"/>
                  </a:lnTo>
                  <a:lnTo>
                    <a:pt x="185" y="203"/>
                  </a:lnTo>
                  <a:lnTo>
                    <a:pt x="184" y="204"/>
                  </a:lnTo>
                  <a:lnTo>
                    <a:pt x="183" y="204"/>
                  </a:lnTo>
                  <a:lnTo>
                    <a:pt x="183" y="205"/>
                  </a:lnTo>
                  <a:lnTo>
                    <a:pt x="181" y="207"/>
                  </a:lnTo>
                  <a:lnTo>
                    <a:pt x="181" y="207"/>
                  </a:lnTo>
                  <a:lnTo>
                    <a:pt x="180" y="207"/>
                  </a:lnTo>
                  <a:lnTo>
                    <a:pt x="179" y="207"/>
                  </a:lnTo>
                  <a:lnTo>
                    <a:pt x="177" y="208"/>
                  </a:lnTo>
                  <a:lnTo>
                    <a:pt x="177" y="209"/>
                  </a:lnTo>
                  <a:lnTo>
                    <a:pt x="176" y="211"/>
                  </a:lnTo>
                  <a:lnTo>
                    <a:pt x="175" y="211"/>
                  </a:lnTo>
                  <a:lnTo>
                    <a:pt x="170" y="211"/>
                  </a:lnTo>
                  <a:lnTo>
                    <a:pt x="168" y="209"/>
                  </a:lnTo>
                  <a:lnTo>
                    <a:pt x="167" y="208"/>
                  </a:lnTo>
                  <a:lnTo>
                    <a:pt x="166" y="207"/>
                  </a:lnTo>
                  <a:lnTo>
                    <a:pt x="164" y="208"/>
                  </a:lnTo>
                  <a:lnTo>
                    <a:pt x="164" y="209"/>
                  </a:lnTo>
                  <a:lnTo>
                    <a:pt x="164" y="212"/>
                  </a:lnTo>
                  <a:lnTo>
                    <a:pt x="163" y="212"/>
                  </a:lnTo>
                  <a:lnTo>
                    <a:pt x="162" y="212"/>
                  </a:lnTo>
                  <a:lnTo>
                    <a:pt x="160" y="213"/>
                  </a:lnTo>
                  <a:lnTo>
                    <a:pt x="160" y="215"/>
                  </a:lnTo>
                  <a:lnTo>
                    <a:pt x="160" y="216"/>
                  </a:lnTo>
                  <a:lnTo>
                    <a:pt x="159" y="215"/>
                  </a:lnTo>
                  <a:lnTo>
                    <a:pt x="155" y="215"/>
                  </a:lnTo>
                  <a:lnTo>
                    <a:pt x="154" y="216"/>
                  </a:lnTo>
                  <a:lnTo>
                    <a:pt x="152" y="216"/>
                  </a:lnTo>
                  <a:lnTo>
                    <a:pt x="151" y="217"/>
                  </a:lnTo>
                  <a:lnTo>
                    <a:pt x="150" y="216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48" y="219"/>
                  </a:lnTo>
                  <a:lnTo>
                    <a:pt x="147" y="217"/>
                  </a:lnTo>
                  <a:lnTo>
                    <a:pt x="143" y="216"/>
                  </a:lnTo>
                  <a:lnTo>
                    <a:pt x="142" y="217"/>
                  </a:lnTo>
                  <a:lnTo>
                    <a:pt x="141" y="219"/>
                  </a:lnTo>
                  <a:lnTo>
                    <a:pt x="141" y="220"/>
                  </a:lnTo>
                  <a:lnTo>
                    <a:pt x="139" y="221"/>
                  </a:lnTo>
                  <a:lnTo>
                    <a:pt x="138" y="224"/>
                  </a:lnTo>
                  <a:lnTo>
                    <a:pt x="135" y="226"/>
                  </a:lnTo>
                  <a:lnTo>
                    <a:pt x="134" y="226"/>
                  </a:lnTo>
                  <a:lnTo>
                    <a:pt x="133" y="226"/>
                  </a:lnTo>
                  <a:lnTo>
                    <a:pt x="131" y="226"/>
                  </a:lnTo>
                  <a:lnTo>
                    <a:pt x="130" y="229"/>
                  </a:lnTo>
                  <a:lnTo>
                    <a:pt x="129" y="230"/>
                  </a:lnTo>
                  <a:lnTo>
                    <a:pt x="127" y="230"/>
                  </a:lnTo>
                  <a:lnTo>
                    <a:pt x="126" y="229"/>
                  </a:lnTo>
                  <a:lnTo>
                    <a:pt x="125" y="229"/>
                  </a:lnTo>
                  <a:lnTo>
                    <a:pt x="123" y="229"/>
                  </a:lnTo>
                  <a:lnTo>
                    <a:pt x="123" y="230"/>
                  </a:lnTo>
                  <a:lnTo>
                    <a:pt x="122" y="229"/>
                  </a:lnTo>
                  <a:lnTo>
                    <a:pt x="121" y="228"/>
                  </a:lnTo>
                  <a:lnTo>
                    <a:pt x="120" y="228"/>
                  </a:lnTo>
                  <a:lnTo>
                    <a:pt x="118" y="226"/>
                  </a:lnTo>
                  <a:lnTo>
                    <a:pt x="118" y="226"/>
                  </a:lnTo>
                  <a:lnTo>
                    <a:pt x="113" y="226"/>
                  </a:lnTo>
                  <a:lnTo>
                    <a:pt x="112" y="228"/>
                  </a:lnTo>
                  <a:lnTo>
                    <a:pt x="110" y="228"/>
                  </a:lnTo>
                  <a:lnTo>
                    <a:pt x="105" y="226"/>
                  </a:lnTo>
                  <a:lnTo>
                    <a:pt x="101" y="226"/>
                  </a:lnTo>
                  <a:lnTo>
                    <a:pt x="100" y="226"/>
                  </a:lnTo>
                  <a:lnTo>
                    <a:pt x="98" y="226"/>
                  </a:lnTo>
                  <a:lnTo>
                    <a:pt x="98" y="228"/>
                  </a:lnTo>
                  <a:lnTo>
                    <a:pt x="97" y="225"/>
                  </a:lnTo>
                  <a:lnTo>
                    <a:pt x="95" y="224"/>
                  </a:lnTo>
                  <a:lnTo>
                    <a:pt x="88" y="222"/>
                  </a:lnTo>
                  <a:lnTo>
                    <a:pt x="87" y="222"/>
                  </a:lnTo>
                  <a:lnTo>
                    <a:pt x="87" y="221"/>
                  </a:lnTo>
                  <a:lnTo>
                    <a:pt x="87" y="220"/>
                  </a:lnTo>
                  <a:lnTo>
                    <a:pt x="87" y="219"/>
                  </a:lnTo>
                  <a:lnTo>
                    <a:pt x="87" y="217"/>
                  </a:lnTo>
                  <a:lnTo>
                    <a:pt x="84" y="215"/>
                  </a:lnTo>
                  <a:lnTo>
                    <a:pt x="81" y="213"/>
                  </a:lnTo>
                  <a:lnTo>
                    <a:pt x="79" y="213"/>
                  </a:lnTo>
                  <a:lnTo>
                    <a:pt x="75" y="212"/>
                  </a:lnTo>
                  <a:lnTo>
                    <a:pt x="73" y="213"/>
                  </a:lnTo>
                  <a:lnTo>
                    <a:pt x="72" y="212"/>
                  </a:lnTo>
                  <a:lnTo>
                    <a:pt x="71" y="212"/>
                  </a:lnTo>
                  <a:lnTo>
                    <a:pt x="70" y="212"/>
                  </a:lnTo>
                  <a:lnTo>
                    <a:pt x="70" y="211"/>
                  </a:lnTo>
                  <a:lnTo>
                    <a:pt x="68" y="211"/>
                  </a:lnTo>
                  <a:lnTo>
                    <a:pt x="67" y="211"/>
                  </a:lnTo>
                  <a:lnTo>
                    <a:pt x="67" y="209"/>
                  </a:lnTo>
                  <a:lnTo>
                    <a:pt x="68" y="209"/>
                  </a:lnTo>
                  <a:lnTo>
                    <a:pt x="67" y="208"/>
                  </a:lnTo>
                  <a:lnTo>
                    <a:pt x="66" y="208"/>
                  </a:lnTo>
                  <a:lnTo>
                    <a:pt x="66" y="207"/>
                  </a:lnTo>
                  <a:lnTo>
                    <a:pt x="66" y="205"/>
                  </a:lnTo>
                  <a:lnTo>
                    <a:pt x="64" y="203"/>
                  </a:lnTo>
                  <a:lnTo>
                    <a:pt x="62" y="199"/>
                  </a:lnTo>
                  <a:lnTo>
                    <a:pt x="56" y="199"/>
                  </a:lnTo>
                  <a:lnTo>
                    <a:pt x="55" y="199"/>
                  </a:lnTo>
                  <a:lnTo>
                    <a:pt x="54" y="197"/>
                  </a:lnTo>
                  <a:lnTo>
                    <a:pt x="54" y="196"/>
                  </a:lnTo>
                  <a:lnTo>
                    <a:pt x="52" y="195"/>
                  </a:lnTo>
                  <a:lnTo>
                    <a:pt x="50" y="192"/>
                  </a:lnTo>
                  <a:lnTo>
                    <a:pt x="48" y="192"/>
                  </a:lnTo>
                  <a:lnTo>
                    <a:pt x="47" y="190"/>
                  </a:lnTo>
                  <a:lnTo>
                    <a:pt x="46" y="187"/>
                  </a:lnTo>
                  <a:lnTo>
                    <a:pt x="44" y="187"/>
                  </a:lnTo>
                  <a:lnTo>
                    <a:pt x="44" y="186"/>
                  </a:lnTo>
                  <a:lnTo>
                    <a:pt x="44" y="184"/>
                  </a:lnTo>
                  <a:lnTo>
                    <a:pt x="43" y="183"/>
                  </a:lnTo>
                  <a:lnTo>
                    <a:pt x="43" y="182"/>
                  </a:lnTo>
                  <a:lnTo>
                    <a:pt x="43" y="180"/>
                  </a:lnTo>
                  <a:lnTo>
                    <a:pt x="42" y="179"/>
                  </a:lnTo>
                  <a:lnTo>
                    <a:pt x="42" y="178"/>
                  </a:lnTo>
                  <a:lnTo>
                    <a:pt x="42" y="179"/>
                  </a:lnTo>
                  <a:lnTo>
                    <a:pt x="41" y="179"/>
                  </a:lnTo>
                  <a:lnTo>
                    <a:pt x="41" y="178"/>
                  </a:lnTo>
                  <a:lnTo>
                    <a:pt x="39" y="178"/>
                  </a:lnTo>
                  <a:lnTo>
                    <a:pt x="38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4" y="176"/>
                  </a:lnTo>
                  <a:lnTo>
                    <a:pt x="34" y="174"/>
                  </a:lnTo>
                  <a:lnTo>
                    <a:pt x="33" y="172"/>
                  </a:lnTo>
                  <a:lnTo>
                    <a:pt x="31" y="171"/>
                  </a:lnTo>
                  <a:lnTo>
                    <a:pt x="30" y="171"/>
                  </a:lnTo>
                  <a:lnTo>
                    <a:pt x="29" y="170"/>
                  </a:lnTo>
                  <a:lnTo>
                    <a:pt x="27" y="170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0"/>
                  </a:lnTo>
                  <a:lnTo>
                    <a:pt x="23" y="168"/>
                  </a:lnTo>
                  <a:lnTo>
                    <a:pt x="23" y="166"/>
                  </a:lnTo>
                  <a:lnTo>
                    <a:pt x="22" y="165"/>
                  </a:lnTo>
                  <a:lnTo>
                    <a:pt x="19" y="161"/>
                  </a:lnTo>
                  <a:lnTo>
                    <a:pt x="17" y="159"/>
                  </a:lnTo>
                  <a:lnTo>
                    <a:pt x="16" y="158"/>
                  </a:lnTo>
                  <a:lnTo>
                    <a:pt x="17" y="157"/>
                  </a:lnTo>
                  <a:lnTo>
                    <a:pt x="18" y="157"/>
                  </a:lnTo>
                  <a:lnTo>
                    <a:pt x="18" y="155"/>
                  </a:lnTo>
                  <a:lnTo>
                    <a:pt x="18" y="154"/>
                  </a:lnTo>
                  <a:lnTo>
                    <a:pt x="17" y="154"/>
                  </a:lnTo>
                  <a:lnTo>
                    <a:pt x="16" y="154"/>
                  </a:lnTo>
                  <a:lnTo>
                    <a:pt x="16" y="153"/>
                  </a:lnTo>
                  <a:lnTo>
                    <a:pt x="16" y="151"/>
                  </a:lnTo>
                  <a:lnTo>
                    <a:pt x="14" y="151"/>
                  </a:lnTo>
                  <a:lnTo>
                    <a:pt x="13" y="150"/>
                  </a:lnTo>
                  <a:lnTo>
                    <a:pt x="13" y="149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3" y="145"/>
                  </a:lnTo>
                  <a:lnTo>
                    <a:pt x="13" y="143"/>
                  </a:lnTo>
                  <a:lnTo>
                    <a:pt x="13" y="142"/>
                  </a:lnTo>
                  <a:lnTo>
                    <a:pt x="14" y="142"/>
                  </a:lnTo>
                  <a:lnTo>
                    <a:pt x="13" y="141"/>
                  </a:lnTo>
                  <a:lnTo>
                    <a:pt x="12" y="141"/>
                  </a:lnTo>
                  <a:lnTo>
                    <a:pt x="10" y="140"/>
                  </a:lnTo>
                  <a:lnTo>
                    <a:pt x="5" y="140"/>
                  </a:lnTo>
                  <a:lnTo>
                    <a:pt x="2" y="140"/>
                  </a:lnTo>
                  <a:lnTo>
                    <a:pt x="0" y="140"/>
                  </a:lnTo>
                  <a:lnTo>
                    <a:pt x="1" y="138"/>
                  </a:lnTo>
                  <a:lnTo>
                    <a:pt x="2" y="138"/>
                  </a:lnTo>
                  <a:lnTo>
                    <a:pt x="4" y="136"/>
                  </a:lnTo>
                  <a:lnTo>
                    <a:pt x="5" y="136"/>
                  </a:lnTo>
                  <a:lnTo>
                    <a:pt x="6" y="134"/>
                  </a:lnTo>
                  <a:lnTo>
                    <a:pt x="8" y="134"/>
                  </a:lnTo>
                  <a:lnTo>
                    <a:pt x="8" y="133"/>
                  </a:lnTo>
                  <a:lnTo>
                    <a:pt x="8" y="132"/>
                  </a:lnTo>
                  <a:lnTo>
                    <a:pt x="9" y="132"/>
                  </a:lnTo>
                  <a:lnTo>
                    <a:pt x="10" y="130"/>
                  </a:lnTo>
                  <a:lnTo>
                    <a:pt x="10" y="129"/>
                  </a:lnTo>
                  <a:lnTo>
                    <a:pt x="12" y="129"/>
                  </a:lnTo>
                  <a:lnTo>
                    <a:pt x="13" y="129"/>
                  </a:lnTo>
                  <a:lnTo>
                    <a:pt x="16" y="129"/>
                  </a:lnTo>
                  <a:lnTo>
                    <a:pt x="17" y="129"/>
                  </a:lnTo>
                  <a:lnTo>
                    <a:pt x="18" y="129"/>
                  </a:lnTo>
                  <a:lnTo>
                    <a:pt x="18" y="130"/>
                  </a:lnTo>
                  <a:lnTo>
                    <a:pt x="19" y="130"/>
                  </a:lnTo>
                  <a:lnTo>
                    <a:pt x="19" y="129"/>
                  </a:lnTo>
                  <a:lnTo>
                    <a:pt x="22" y="129"/>
                  </a:lnTo>
                  <a:lnTo>
                    <a:pt x="22" y="128"/>
                  </a:lnTo>
                  <a:lnTo>
                    <a:pt x="21" y="128"/>
                  </a:lnTo>
                  <a:lnTo>
                    <a:pt x="19" y="126"/>
                  </a:lnTo>
                  <a:lnTo>
                    <a:pt x="22" y="125"/>
                  </a:lnTo>
                  <a:lnTo>
                    <a:pt x="23" y="125"/>
                  </a:lnTo>
                  <a:lnTo>
                    <a:pt x="23" y="124"/>
                  </a:lnTo>
                  <a:lnTo>
                    <a:pt x="22" y="124"/>
                  </a:lnTo>
                  <a:lnTo>
                    <a:pt x="21" y="124"/>
                  </a:lnTo>
                  <a:lnTo>
                    <a:pt x="21" y="122"/>
                  </a:lnTo>
                  <a:lnTo>
                    <a:pt x="21" y="121"/>
                  </a:lnTo>
                  <a:lnTo>
                    <a:pt x="22" y="120"/>
                  </a:lnTo>
                  <a:lnTo>
                    <a:pt x="23" y="118"/>
                  </a:lnTo>
                  <a:lnTo>
                    <a:pt x="23" y="117"/>
                  </a:lnTo>
                  <a:lnTo>
                    <a:pt x="23" y="116"/>
                  </a:lnTo>
                  <a:lnTo>
                    <a:pt x="22" y="116"/>
                  </a:lnTo>
                  <a:lnTo>
                    <a:pt x="21" y="117"/>
                  </a:lnTo>
                  <a:lnTo>
                    <a:pt x="19" y="117"/>
                  </a:lnTo>
                  <a:lnTo>
                    <a:pt x="19" y="116"/>
                  </a:lnTo>
                  <a:lnTo>
                    <a:pt x="21" y="114"/>
                  </a:lnTo>
                  <a:lnTo>
                    <a:pt x="19" y="114"/>
                  </a:lnTo>
                  <a:lnTo>
                    <a:pt x="19" y="113"/>
                  </a:lnTo>
                  <a:lnTo>
                    <a:pt x="18" y="113"/>
                  </a:lnTo>
                  <a:lnTo>
                    <a:pt x="18" y="112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21" y="108"/>
                  </a:lnTo>
                  <a:lnTo>
                    <a:pt x="22" y="107"/>
                  </a:lnTo>
                  <a:lnTo>
                    <a:pt x="22" y="105"/>
                  </a:lnTo>
                  <a:lnTo>
                    <a:pt x="22" y="104"/>
                  </a:lnTo>
                  <a:lnTo>
                    <a:pt x="19" y="101"/>
                  </a:lnTo>
                  <a:lnTo>
                    <a:pt x="19" y="100"/>
                  </a:lnTo>
                  <a:lnTo>
                    <a:pt x="19" y="96"/>
                  </a:lnTo>
                  <a:lnTo>
                    <a:pt x="21" y="96"/>
                  </a:lnTo>
                  <a:lnTo>
                    <a:pt x="21" y="95"/>
                  </a:lnTo>
                  <a:lnTo>
                    <a:pt x="22" y="96"/>
                  </a:lnTo>
                  <a:lnTo>
                    <a:pt x="22" y="97"/>
                  </a:lnTo>
                  <a:lnTo>
                    <a:pt x="27" y="95"/>
                  </a:lnTo>
                  <a:lnTo>
                    <a:pt x="30" y="92"/>
                  </a:lnTo>
                  <a:lnTo>
                    <a:pt x="30" y="88"/>
                  </a:lnTo>
                  <a:lnTo>
                    <a:pt x="31" y="88"/>
                  </a:lnTo>
                  <a:lnTo>
                    <a:pt x="33" y="87"/>
                  </a:lnTo>
                  <a:lnTo>
                    <a:pt x="33" y="86"/>
                  </a:lnTo>
                  <a:lnTo>
                    <a:pt x="33" y="84"/>
                  </a:lnTo>
                  <a:lnTo>
                    <a:pt x="33" y="83"/>
                  </a:lnTo>
                  <a:lnTo>
                    <a:pt x="31" y="83"/>
                  </a:lnTo>
                  <a:lnTo>
                    <a:pt x="31" y="82"/>
                  </a:lnTo>
                  <a:lnTo>
                    <a:pt x="31" y="80"/>
                  </a:lnTo>
                  <a:lnTo>
                    <a:pt x="31" y="79"/>
                  </a:lnTo>
                  <a:lnTo>
                    <a:pt x="30" y="78"/>
                  </a:lnTo>
                  <a:lnTo>
                    <a:pt x="29" y="76"/>
                  </a:lnTo>
                  <a:lnTo>
                    <a:pt x="26" y="78"/>
                  </a:lnTo>
                  <a:lnTo>
                    <a:pt x="23" y="75"/>
                  </a:lnTo>
                  <a:lnTo>
                    <a:pt x="22" y="76"/>
                  </a:lnTo>
                  <a:lnTo>
                    <a:pt x="19" y="75"/>
                  </a:lnTo>
                  <a:lnTo>
                    <a:pt x="18" y="74"/>
                  </a:lnTo>
                  <a:lnTo>
                    <a:pt x="19" y="72"/>
                  </a:lnTo>
                  <a:lnTo>
                    <a:pt x="19" y="71"/>
                  </a:lnTo>
                  <a:lnTo>
                    <a:pt x="21" y="72"/>
                  </a:lnTo>
                  <a:lnTo>
                    <a:pt x="22" y="71"/>
                  </a:lnTo>
                  <a:lnTo>
                    <a:pt x="23" y="71"/>
                  </a:lnTo>
                  <a:lnTo>
                    <a:pt x="23" y="70"/>
                  </a:lnTo>
                  <a:lnTo>
                    <a:pt x="23" y="68"/>
                  </a:lnTo>
                  <a:lnTo>
                    <a:pt x="26" y="67"/>
                  </a:lnTo>
                  <a:lnTo>
                    <a:pt x="29" y="67"/>
                  </a:lnTo>
                  <a:lnTo>
                    <a:pt x="33" y="70"/>
                  </a:lnTo>
                  <a:lnTo>
                    <a:pt x="34" y="70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5" y="72"/>
                  </a:lnTo>
                  <a:lnTo>
                    <a:pt x="37" y="72"/>
                  </a:lnTo>
                  <a:lnTo>
                    <a:pt x="39" y="72"/>
                  </a:lnTo>
                  <a:lnTo>
                    <a:pt x="41" y="72"/>
                  </a:lnTo>
                  <a:lnTo>
                    <a:pt x="42" y="71"/>
                  </a:lnTo>
                  <a:lnTo>
                    <a:pt x="43" y="72"/>
                  </a:lnTo>
                  <a:lnTo>
                    <a:pt x="46" y="72"/>
                  </a:lnTo>
                  <a:lnTo>
                    <a:pt x="50" y="71"/>
                  </a:lnTo>
                  <a:lnTo>
                    <a:pt x="54" y="71"/>
                  </a:lnTo>
                  <a:lnTo>
                    <a:pt x="55" y="71"/>
                  </a:lnTo>
                  <a:lnTo>
                    <a:pt x="54" y="70"/>
                  </a:lnTo>
                  <a:lnTo>
                    <a:pt x="54" y="67"/>
                  </a:lnTo>
                  <a:lnTo>
                    <a:pt x="54" y="64"/>
                  </a:lnTo>
                  <a:lnTo>
                    <a:pt x="54" y="63"/>
                  </a:lnTo>
                  <a:lnTo>
                    <a:pt x="54" y="62"/>
                  </a:lnTo>
                  <a:lnTo>
                    <a:pt x="54" y="60"/>
                  </a:lnTo>
                  <a:lnTo>
                    <a:pt x="52" y="59"/>
                  </a:lnTo>
                  <a:lnTo>
                    <a:pt x="51" y="59"/>
                  </a:lnTo>
                  <a:lnTo>
                    <a:pt x="51" y="58"/>
                  </a:lnTo>
                  <a:lnTo>
                    <a:pt x="52" y="58"/>
                  </a:lnTo>
                  <a:lnTo>
                    <a:pt x="54" y="57"/>
                  </a:lnTo>
                  <a:lnTo>
                    <a:pt x="55" y="57"/>
                  </a:lnTo>
                  <a:lnTo>
                    <a:pt x="55" y="55"/>
                  </a:lnTo>
                  <a:lnTo>
                    <a:pt x="55" y="54"/>
                  </a:lnTo>
                  <a:lnTo>
                    <a:pt x="55" y="53"/>
                  </a:lnTo>
                  <a:lnTo>
                    <a:pt x="55" y="53"/>
                  </a:lnTo>
                  <a:lnTo>
                    <a:pt x="55" y="51"/>
                  </a:lnTo>
                  <a:lnTo>
                    <a:pt x="55" y="51"/>
                  </a:lnTo>
                  <a:lnTo>
                    <a:pt x="55" y="50"/>
                  </a:lnTo>
                  <a:lnTo>
                    <a:pt x="55" y="49"/>
                  </a:lnTo>
                  <a:lnTo>
                    <a:pt x="58" y="46"/>
                  </a:lnTo>
                  <a:lnTo>
                    <a:pt x="60" y="45"/>
                  </a:lnTo>
                  <a:lnTo>
                    <a:pt x="63" y="45"/>
                  </a:lnTo>
                  <a:lnTo>
                    <a:pt x="64" y="46"/>
                  </a:lnTo>
                  <a:lnTo>
                    <a:pt x="66" y="46"/>
                  </a:lnTo>
                  <a:lnTo>
                    <a:pt x="70" y="46"/>
                  </a:lnTo>
                  <a:lnTo>
                    <a:pt x="71" y="47"/>
                  </a:lnTo>
                  <a:lnTo>
                    <a:pt x="77" y="55"/>
                  </a:lnTo>
                  <a:lnTo>
                    <a:pt x="77" y="57"/>
                  </a:lnTo>
                  <a:lnTo>
                    <a:pt x="79" y="57"/>
                  </a:lnTo>
                  <a:lnTo>
                    <a:pt x="80" y="57"/>
                  </a:lnTo>
                  <a:lnTo>
                    <a:pt x="83" y="60"/>
                  </a:lnTo>
                  <a:lnTo>
                    <a:pt x="84" y="60"/>
                  </a:lnTo>
                  <a:lnTo>
                    <a:pt x="85" y="60"/>
                  </a:lnTo>
                  <a:lnTo>
                    <a:pt x="87" y="62"/>
                  </a:lnTo>
                  <a:lnTo>
                    <a:pt x="87" y="63"/>
                  </a:lnTo>
                  <a:lnTo>
                    <a:pt x="88" y="64"/>
                  </a:lnTo>
                  <a:lnTo>
                    <a:pt x="89" y="66"/>
                  </a:lnTo>
                  <a:lnTo>
                    <a:pt x="91" y="66"/>
                  </a:lnTo>
                  <a:lnTo>
                    <a:pt x="96" y="67"/>
                  </a:lnTo>
                  <a:lnTo>
                    <a:pt x="100" y="67"/>
                  </a:lnTo>
                  <a:lnTo>
                    <a:pt x="113" y="67"/>
                  </a:lnTo>
                  <a:lnTo>
                    <a:pt x="118" y="67"/>
                  </a:lnTo>
                  <a:lnTo>
                    <a:pt x="121" y="67"/>
                  </a:lnTo>
                  <a:lnTo>
                    <a:pt x="125" y="66"/>
                  </a:lnTo>
                  <a:lnTo>
                    <a:pt x="137" y="64"/>
                  </a:lnTo>
                  <a:lnTo>
                    <a:pt x="139" y="64"/>
                  </a:lnTo>
                  <a:lnTo>
                    <a:pt x="142" y="66"/>
                  </a:lnTo>
                  <a:lnTo>
                    <a:pt x="143" y="66"/>
                  </a:lnTo>
                  <a:lnTo>
                    <a:pt x="145" y="66"/>
                  </a:lnTo>
                  <a:lnTo>
                    <a:pt x="146" y="64"/>
                  </a:lnTo>
                  <a:lnTo>
                    <a:pt x="148" y="62"/>
                  </a:lnTo>
                  <a:lnTo>
                    <a:pt x="150" y="60"/>
                  </a:lnTo>
                  <a:lnTo>
                    <a:pt x="150" y="60"/>
                  </a:lnTo>
                  <a:lnTo>
                    <a:pt x="151" y="60"/>
                  </a:lnTo>
                  <a:lnTo>
                    <a:pt x="150" y="59"/>
                  </a:lnTo>
                  <a:lnTo>
                    <a:pt x="148" y="58"/>
                  </a:lnTo>
                  <a:lnTo>
                    <a:pt x="147" y="55"/>
                  </a:lnTo>
                  <a:lnTo>
                    <a:pt x="147" y="54"/>
                  </a:lnTo>
                  <a:lnTo>
                    <a:pt x="148" y="50"/>
                  </a:lnTo>
                  <a:lnTo>
                    <a:pt x="147" y="49"/>
                  </a:lnTo>
                  <a:lnTo>
                    <a:pt x="148" y="47"/>
                  </a:lnTo>
                  <a:lnTo>
                    <a:pt x="150" y="47"/>
                  </a:lnTo>
                  <a:lnTo>
                    <a:pt x="150" y="47"/>
                  </a:lnTo>
                  <a:lnTo>
                    <a:pt x="151" y="43"/>
                  </a:lnTo>
                  <a:lnTo>
                    <a:pt x="152" y="42"/>
                  </a:lnTo>
                  <a:lnTo>
                    <a:pt x="158" y="42"/>
                  </a:lnTo>
                  <a:lnTo>
                    <a:pt x="160" y="41"/>
                  </a:lnTo>
                  <a:lnTo>
                    <a:pt x="162" y="41"/>
                  </a:lnTo>
                  <a:lnTo>
                    <a:pt x="163" y="41"/>
                  </a:lnTo>
                  <a:lnTo>
                    <a:pt x="167" y="39"/>
                  </a:lnTo>
                  <a:lnTo>
                    <a:pt x="174" y="41"/>
                  </a:lnTo>
                  <a:lnTo>
                    <a:pt x="175" y="41"/>
                  </a:lnTo>
                  <a:lnTo>
                    <a:pt x="177" y="39"/>
                  </a:lnTo>
                  <a:lnTo>
                    <a:pt x="184" y="39"/>
                  </a:lnTo>
                  <a:lnTo>
                    <a:pt x="188" y="38"/>
                  </a:lnTo>
                  <a:lnTo>
                    <a:pt x="188" y="37"/>
                  </a:lnTo>
                  <a:lnTo>
                    <a:pt x="188" y="35"/>
                  </a:lnTo>
                  <a:lnTo>
                    <a:pt x="188" y="34"/>
                  </a:lnTo>
                  <a:lnTo>
                    <a:pt x="189" y="32"/>
                  </a:lnTo>
                  <a:lnTo>
                    <a:pt x="189" y="30"/>
                  </a:lnTo>
                  <a:lnTo>
                    <a:pt x="191" y="29"/>
                  </a:lnTo>
                  <a:lnTo>
                    <a:pt x="196" y="28"/>
                  </a:lnTo>
                  <a:lnTo>
                    <a:pt x="197" y="28"/>
                  </a:lnTo>
                  <a:lnTo>
                    <a:pt x="197" y="29"/>
                  </a:lnTo>
                  <a:lnTo>
                    <a:pt x="199" y="30"/>
                  </a:lnTo>
                  <a:lnTo>
                    <a:pt x="200" y="30"/>
                  </a:lnTo>
                  <a:lnTo>
                    <a:pt x="202" y="30"/>
                  </a:lnTo>
                  <a:lnTo>
                    <a:pt x="204" y="30"/>
                  </a:lnTo>
                  <a:lnTo>
                    <a:pt x="205" y="32"/>
                  </a:lnTo>
                  <a:lnTo>
                    <a:pt x="205" y="33"/>
                  </a:lnTo>
                  <a:lnTo>
                    <a:pt x="204" y="33"/>
                  </a:lnTo>
                  <a:lnTo>
                    <a:pt x="204" y="34"/>
                  </a:lnTo>
                  <a:lnTo>
                    <a:pt x="205" y="34"/>
                  </a:lnTo>
                  <a:lnTo>
                    <a:pt x="208" y="34"/>
                  </a:lnTo>
                  <a:lnTo>
                    <a:pt x="209" y="34"/>
                  </a:lnTo>
                  <a:lnTo>
                    <a:pt x="210" y="37"/>
                  </a:lnTo>
                  <a:lnTo>
                    <a:pt x="212" y="37"/>
                  </a:lnTo>
                  <a:lnTo>
                    <a:pt x="213" y="37"/>
                  </a:lnTo>
                  <a:lnTo>
                    <a:pt x="214" y="34"/>
                  </a:lnTo>
                  <a:lnTo>
                    <a:pt x="216" y="33"/>
                  </a:lnTo>
                  <a:lnTo>
                    <a:pt x="218" y="33"/>
                  </a:lnTo>
                  <a:lnTo>
                    <a:pt x="218" y="32"/>
                  </a:lnTo>
                  <a:lnTo>
                    <a:pt x="221" y="30"/>
                  </a:lnTo>
                  <a:lnTo>
                    <a:pt x="222" y="30"/>
                  </a:lnTo>
                  <a:lnTo>
                    <a:pt x="222" y="29"/>
                  </a:lnTo>
                  <a:lnTo>
                    <a:pt x="224" y="28"/>
                  </a:lnTo>
                  <a:lnTo>
                    <a:pt x="224" y="26"/>
                  </a:lnTo>
                  <a:lnTo>
                    <a:pt x="225" y="26"/>
                  </a:lnTo>
                  <a:lnTo>
                    <a:pt x="226" y="26"/>
                  </a:lnTo>
                  <a:lnTo>
                    <a:pt x="227" y="26"/>
                  </a:lnTo>
                  <a:lnTo>
                    <a:pt x="229" y="25"/>
                  </a:lnTo>
                  <a:lnTo>
                    <a:pt x="229" y="24"/>
                  </a:lnTo>
                  <a:lnTo>
                    <a:pt x="230" y="25"/>
                  </a:lnTo>
                  <a:lnTo>
                    <a:pt x="231" y="25"/>
                  </a:lnTo>
                  <a:lnTo>
                    <a:pt x="231" y="26"/>
                  </a:lnTo>
                  <a:lnTo>
                    <a:pt x="233" y="25"/>
                  </a:lnTo>
                  <a:lnTo>
                    <a:pt x="235" y="24"/>
                  </a:lnTo>
                  <a:lnTo>
                    <a:pt x="237" y="21"/>
                  </a:lnTo>
                  <a:lnTo>
                    <a:pt x="238" y="18"/>
                  </a:lnTo>
                  <a:lnTo>
                    <a:pt x="239" y="12"/>
                  </a:lnTo>
                  <a:lnTo>
                    <a:pt x="241" y="10"/>
                  </a:lnTo>
                  <a:lnTo>
                    <a:pt x="242" y="9"/>
                  </a:lnTo>
                  <a:lnTo>
                    <a:pt x="243" y="8"/>
                  </a:lnTo>
                  <a:lnTo>
                    <a:pt x="243" y="8"/>
                  </a:lnTo>
                  <a:lnTo>
                    <a:pt x="245" y="8"/>
                  </a:lnTo>
                  <a:lnTo>
                    <a:pt x="245" y="6"/>
                  </a:lnTo>
                  <a:lnTo>
                    <a:pt x="243" y="5"/>
                  </a:lnTo>
                  <a:lnTo>
                    <a:pt x="243" y="4"/>
                  </a:lnTo>
                  <a:lnTo>
                    <a:pt x="245" y="3"/>
                  </a:lnTo>
                  <a:lnTo>
                    <a:pt x="245" y="3"/>
                  </a:lnTo>
                  <a:lnTo>
                    <a:pt x="249" y="3"/>
                  </a:lnTo>
                  <a:lnTo>
                    <a:pt x="260" y="0"/>
                  </a:lnTo>
                  <a:lnTo>
                    <a:pt x="262" y="0"/>
                  </a:lnTo>
                  <a:lnTo>
                    <a:pt x="263" y="1"/>
                  </a:lnTo>
                  <a:lnTo>
                    <a:pt x="264" y="1"/>
                  </a:lnTo>
                  <a:lnTo>
                    <a:pt x="267" y="1"/>
                  </a:lnTo>
                  <a:lnTo>
                    <a:pt x="270" y="4"/>
                  </a:lnTo>
                  <a:lnTo>
                    <a:pt x="271" y="4"/>
                  </a:lnTo>
                  <a:lnTo>
                    <a:pt x="274" y="4"/>
                  </a:lnTo>
                  <a:lnTo>
                    <a:pt x="275" y="4"/>
                  </a:lnTo>
                  <a:lnTo>
                    <a:pt x="276" y="5"/>
                  </a:lnTo>
                  <a:lnTo>
                    <a:pt x="276" y="6"/>
                  </a:lnTo>
                  <a:lnTo>
                    <a:pt x="278" y="6"/>
                  </a:lnTo>
                  <a:lnTo>
                    <a:pt x="281" y="4"/>
                  </a:lnTo>
                  <a:lnTo>
                    <a:pt x="284" y="4"/>
                  </a:lnTo>
                  <a:lnTo>
                    <a:pt x="285" y="4"/>
                  </a:lnTo>
                  <a:lnTo>
                    <a:pt x="285" y="5"/>
                  </a:lnTo>
                  <a:lnTo>
                    <a:pt x="287" y="5"/>
                  </a:lnTo>
                  <a:lnTo>
                    <a:pt x="288" y="4"/>
                  </a:lnTo>
                  <a:lnTo>
                    <a:pt x="288" y="3"/>
                  </a:lnTo>
                  <a:lnTo>
                    <a:pt x="289" y="3"/>
                  </a:lnTo>
                  <a:lnTo>
                    <a:pt x="289" y="1"/>
                  </a:lnTo>
                  <a:lnTo>
                    <a:pt x="291" y="1"/>
                  </a:lnTo>
                  <a:lnTo>
                    <a:pt x="293" y="1"/>
                  </a:lnTo>
                  <a:lnTo>
                    <a:pt x="296" y="0"/>
                  </a:lnTo>
                  <a:lnTo>
                    <a:pt x="297" y="0"/>
                  </a:lnTo>
                  <a:lnTo>
                    <a:pt x="299" y="1"/>
                  </a:lnTo>
                  <a:lnTo>
                    <a:pt x="300" y="3"/>
                  </a:lnTo>
                  <a:lnTo>
                    <a:pt x="301" y="5"/>
                  </a:lnTo>
                  <a:lnTo>
                    <a:pt x="303" y="6"/>
                  </a:lnTo>
                  <a:lnTo>
                    <a:pt x="304" y="6"/>
                  </a:lnTo>
                  <a:lnTo>
                    <a:pt x="305" y="6"/>
                  </a:lnTo>
                  <a:lnTo>
                    <a:pt x="306" y="6"/>
                  </a:lnTo>
                  <a:lnTo>
                    <a:pt x="306" y="9"/>
                  </a:lnTo>
                  <a:lnTo>
                    <a:pt x="308" y="10"/>
                  </a:lnTo>
                  <a:lnTo>
                    <a:pt x="309" y="16"/>
                  </a:lnTo>
                  <a:lnTo>
                    <a:pt x="310" y="17"/>
                  </a:lnTo>
                  <a:lnTo>
                    <a:pt x="312" y="18"/>
                  </a:lnTo>
                  <a:lnTo>
                    <a:pt x="314" y="18"/>
                  </a:lnTo>
                  <a:lnTo>
                    <a:pt x="316" y="18"/>
                  </a:lnTo>
                  <a:lnTo>
                    <a:pt x="318" y="17"/>
                  </a:lnTo>
                  <a:lnTo>
                    <a:pt x="321" y="17"/>
                  </a:lnTo>
                  <a:lnTo>
                    <a:pt x="322" y="16"/>
                  </a:lnTo>
                  <a:lnTo>
                    <a:pt x="324" y="16"/>
                  </a:lnTo>
                  <a:lnTo>
                    <a:pt x="326" y="14"/>
                  </a:lnTo>
                  <a:lnTo>
                    <a:pt x="328" y="14"/>
                  </a:lnTo>
                  <a:lnTo>
                    <a:pt x="329" y="14"/>
                  </a:lnTo>
                  <a:lnTo>
                    <a:pt x="333" y="14"/>
                  </a:lnTo>
                  <a:lnTo>
                    <a:pt x="334" y="14"/>
                  </a:lnTo>
                  <a:lnTo>
                    <a:pt x="335" y="1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5" name="Freeform 139">
              <a:extLst>
                <a:ext uri="{FF2B5EF4-FFF2-40B4-BE49-F238E27FC236}">
                  <a16:creationId xmlns:a16="http://schemas.microsoft.com/office/drawing/2014/main" id="{CC67D6A2-B6CD-2619-B79C-BAD960732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875" y="1229549"/>
              <a:ext cx="391345" cy="190719"/>
            </a:xfrm>
            <a:custGeom>
              <a:avLst/>
              <a:gdLst>
                <a:gd name="T0" fmla="*/ 311 w 316"/>
                <a:gd name="T1" fmla="*/ 53 h 154"/>
                <a:gd name="T2" fmla="*/ 305 w 316"/>
                <a:gd name="T3" fmla="*/ 63 h 154"/>
                <a:gd name="T4" fmla="*/ 303 w 316"/>
                <a:gd name="T5" fmla="*/ 76 h 154"/>
                <a:gd name="T6" fmla="*/ 293 w 316"/>
                <a:gd name="T7" fmla="*/ 88 h 154"/>
                <a:gd name="T8" fmla="*/ 286 w 316"/>
                <a:gd name="T9" fmla="*/ 101 h 154"/>
                <a:gd name="T10" fmla="*/ 270 w 316"/>
                <a:gd name="T11" fmla="*/ 105 h 154"/>
                <a:gd name="T12" fmla="*/ 261 w 316"/>
                <a:gd name="T13" fmla="*/ 93 h 154"/>
                <a:gd name="T14" fmla="*/ 247 w 316"/>
                <a:gd name="T15" fmla="*/ 88 h 154"/>
                <a:gd name="T16" fmla="*/ 239 w 316"/>
                <a:gd name="T17" fmla="*/ 91 h 154"/>
                <a:gd name="T18" fmla="*/ 225 w 316"/>
                <a:gd name="T19" fmla="*/ 88 h 154"/>
                <a:gd name="T20" fmla="*/ 201 w 316"/>
                <a:gd name="T21" fmla="*/ 91 h 154"/>
                <a:gd name="T22" fmla="*/ 197 w 316"/>
                <a:gd name="T23" fmla="*/ 99 h 154"/>
                <a:gd name="T24" fmla="*/ 187 w 316"/>
                <a:gd name="T25" fmla="*/ 111 h 154"/>
                <a:gd name="T26" fmla="*/ 180 w 316"/>
                <a:gd name="T27" fmla="*/ 117 h 154"/>
                <a:gd name="T28" fmla="*/ 168 w 316"/>
                <a:gd name="T29" fmla="*/ 124 h 154"/>
                <a:gd name="T30" fmla="*/ 162 w 316"/>
                <a:gd name="T31" fmla="*/ 117 h 154"/>
                <a:gd name="T32" fmla="*/ 147 w 316"/>
                <a:gd name="T33" fmla="*/ 117 h 154"/>
                <a:gd name="T34" fmla="*/ 133 w 316"/>
                <a:gd name="T35" fmla="*/ 128 h 154"/>
                <a:gd name="T36" fmla="*/ 109 w 316"/>
                <a:gd name="T37" fmla="*/ 130 h 154"/>
                <a:gd name="T38" fmla="*/ 106 w 316"/>
                <a:gd name="T39" fmla="*/ 145 h 154"/>
                <a:gd name="T40" fmla="*/ 101 w 316"/>
                <a:gd name="T41" fmla="*/ 153 h 154"/>
                <a:gd name="T42" fmla="*/ 58 w 316"/>
                <a:gd name="T43" fmla="*/ 154 h 154"/>
                <a:gd name="T44" fmla="*/ 42 w 316"/>
                <a:gd name="T45" fmla="*/ 147 h 154"/>
                <a:gd name="T46" fmla="*/ 24 w 316"/>
                <a:gd name="T47" fmla="*/ 133 h 154"/>
                <a:gd name="T48" fmla="*/ 13 w 316"/>
                <a:gd name="T49" fmla="*/ 129 h 154"/>
                <a:gd name="T50" fmla="*/ 9 w 316"/>
                <a:gd name="T51" fmla="*/ 122 h 154"/>
                <a:gd name="T52" fmla="*/ 5 w 316"/>
                <a:gd name="T53" fmla="*/ 109 h 154"/>
                <a:gd name="T54" fmla="*/ 0 w 316"/>
                <a:gd name="T55" fmla="*/ 101 h 154"/>
                <a:gd name="T56" fmla="*/ 6 w 316"/>
                <a:gd name="T57" fmla="*/ 90 h 154"/>
                <a:gd name="T58" fmla="*/ 12 w 316"/>
                <a:gd name="T59" fmla="*/ 68 h 154"/>
                <a:gd name="T60" fmla="*/ 29 w 316"/>
                <a:gd name="T61" fmla="*/ 65 h 154"/>
                <a:gd name="T62" fmla="*/ 49 w 316"/>
                <a:gd name="T63" fmla="*/ 62 h 154"/>
                <a:gd name="T64" fmla="*/ 58 w 316"/>
                <a:gd name="T65" fmla="*/ 54 h 154"/>
                <a:gd name="T66" fmla="*/ 68 w 316"/>
                <a:gd name="T67" fmla="*/ 46 h 154"/>
                <a:gd name="T68" fmla="*/ 74 w 316"/>
                <a:gd name="T69" fmla="*/ 29 h 154"/>
                <a:gd name="T70" fmla="*/ 91 w 316"/>
                <a:gd name="T71" fmla="*/ 13 h 154"/>
                <a:gd name="T72" fmla="*/ 100 w 316"/>
                <a:gd name="T73" fmla="*/ 8 h 154"/>
                <a:gd name="T74" fmla="*/ 117 w 316"/>
                <a:gd name="T75" fmla="*/ 8 h 154"/>
                <a:gd name="T76" fmla="*/ 120 w 316"/>
                <a:gd name="T77" fmla="*/ 17 h 154"/>
                <a:gd name="T78" fmla="*/ 130 w 316"/>
                <a:gd name="T79" fmla="*/ 14 h 154"/>
                <a:gd name="T80" fmla="*/ 137 w 316"/>
                <a:gd name="T81" fmla="*/ 5 h 154"/>
                <a:gd name="T82" fmla="*/ 147 w 316"/>
                <a:gd name="T83" fmla="*/ 1 h 154"/>
                <a:gd name="T84" fmla="*/ 154 w 316"/>
                <a:gd name="T85" fmla="*/ 13 h 154"/>
                <a:gd name="T86" fmla="*/ 163 w 316"/>
                <a:gd name="T87" fmla="*/ 20 h 154"/>
                <a:gd name="T88" fmla="*/ 162 w 316"/>
                <a:gd name="T89" fmla="*/ 32 h 154"/>
                <a:gd name="T90" fmla="*/ 170 w 316"/>
                <a:gd name="T91" fmla="*/ 32 h 154"/>
                <a:gd name="T92" fmla="*/ 180 w 316"/>
                <a:gd name="T93" fmla="*/ 29 h 154"/>
                <a:gd name="T94" fmla="*/ 187 w 316"/>
                <a:gd name="T95" fmla="*/ 22 h 154"/>
                <a:gd name="T96" fmla="*/ 199 w 316"/>
                <a:gd name="T97" fmla="*/ 16 h 154"/>
                <a:gd name="T98" fmla="*/ 212 w 316"/>
                <a:gd name="T99" fmla="*/ 16 h 154"/>
                <a:gd name="T100" fmla="*/ 225 w 316"/>
                <a:gd name="T101" fmla="*/ 25 h 154"/>
                <a:gd name="T102" fmla="*/ 234 w 316"/>
                <a:gd name="T103" fmla="*/ 18 h 154"/>
                <a:gd name="T104" fmla="*/ 238 w 316"/>
                <a:gd name="T105" fmla="*/ 16 h 154"/>
                <a:gd name="T106" fmla="*/ 255 w 316"/>
                <a:gd name="T107" fmla="*/ 14 h 154"/>
                <a:gd name="T108" fmla="*/ 267 w 316"/>
                <a:gd name="T109" fmla="*/ 16 h 154"/>
                <a:gd name="T110" fmla="*/ 275 w 316"/>
                <a:gd name="T111" fmla="*/ 18 h 154"/>
                <a:gd name="T112" fmla="*/ 288 w 316"/>
                <a:gd name="T113" fmla="*/ 33 h 154"/>
                <a:gd name="T114" fmla="*/ 297 w 316"/>
                <a:gd name="T115" fmla="*/ 37 h 154"/>
                <a:gd name="T116" fmla="*/ 316 w 316"/>
                <a:gd name="T117" fmla="*/ 4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" h="154">
                  <a:moveTo>
                    <a:pt x="316" y="43"/>
                  </a:moveTo>
                  <a:lnTo>
                    <a:pt x="315" y="45"/>
                  </a:lnTo>
                  <a:lnTo>
                    <a:pt x="315" y="47"/>
                  </a:lnTo>
                  <a:lnTo>
                    <a:pt x="315" y="49"/>
                  </a:lnTo>
                  <a:lnTo>
                    <a:pt x="315" y="50"/>
                  </a:lnTo>
                  <a:lnTo>
                    <a:pt x="313" y="51"/>
                  </a:lnTo>
                  <a:lnTo>
                    <a:pt x="312" y="51"/>
                  </a:lnTo>
                  <a:lnTo>
                    <a:pt x="311" y="53"/>
                  </a:lnTo>
                  <a:lnTo>
                    <a:pt x="309" y="57"/>
                  </a:lnTo>
                  <a:lnTo>
                    <a:pt x="308" y="58"/>
                  </a:lnTo>
                  <a:lnTo>
                    <a:pt x="308" y="59"/>
                  </a:lnTo>
                  <a:lnTo>
                    <a:pt x="308" y="61"/>
                  </a:lnTo>
                  <a:lnTo>
                    <a:pt x="307" y="62"/>
                  </a:lnTo>
                  <a:lnTo>
                    <a:pt x="305" y="62"/>
                  </a:lnTo>
                  <a:lnTo>
                    <a:pt x="305" y="63"/>
                  </a:lnTo>
                  <a:lnTo>
                    <a:pt x="305" y="63"/>
                  </a:lnTo>
                  <a:lnTo>
                    <a:pt x="305" y="67"/>
                  </a:lnTo>
                  <a:lnTo>
                    <a:pt x="305" y="68"/>
                  </a:lnTo>
                  <a:lnTo>
                    <a:pt x="304" y="68"/>
                  </a:lnTo>
                  <a:lnTo>
                    <a:pt x="304" y="70"/>
                  </a:lnTo>
                  <a:lnTo>
                    <a:pt x="303" y="71"/>
                  </a:lnTo>
                  <a:lnTo>
                    <a:pt x="304" y="74"/>
                  </a:lnTo>
                  <a:lnTo>
                    <a:pt x="303" y="75"/>
                  </a:lnTo>
                  <a:lnTo>
                    <a:pt x="303" y="76"/>
                  </a:lnTo>
                  <a:lnTo>
                    <a:pt x="301" y="78"/>
                  </a:lnTo>
                  <a:lnTo>
                    <a:pt x="300" y="78"/>
                  </a:lnTo>
                  <a:lnTo>
                    <a:pt x="299" y="79"/>
                  </a:lnTo>
                  <a:lnTo>
                    <a:pt x="297" y="80"/>
                  </a:lnTo>
                  <a:lnTo>
                    <a:pt x="297" y="82"/>
                  </a:lnTo>
                  <a:lnTo>
                    <a:pt x="295" y="86"/>
                  </a:lnTo>
                  <a:lnTo>
                    <a:pt x="293" y="87"/>
                  </a:lnTo>
                  <a:lnTo>
                    <a:pt x="293" y="88"/>
                  </a:lnTo>
                  <a:lnTo>
                    <a:pt x="295" y="92"/>
                  </a:lnTo>
                  <a:lnTo>
                    <a:pt x="293" y="93"/>
                  </a:lnTo>
                  <a:lnTo>
                    <a:pt x="293" y="95"/>
                  </a:lnTo>
                  <a:lnTo>
                    <a:pt x="293" y="100"/>
                  </a:lnTo>
                  <a:lnTo>
                    <a:pt x="292" y="101"/>
                  </a:lnTo>
                  <a:lnTo>
                    <a:pt x="291" y="101"/>
                  </a:lnTo>
                  <a:lnTo>
                    <a:pt x="287" y="101"/>
                  </a:lnTo>
                  <a:lnTo>
                    <a:pt x="286" y="101"/>
                  </a:lnTo>
                  <a:lnTo>
                    <a:pt x="284" y="101"/>
                  </a:lnTo>
                  <a:lnTo>
                    <a:pt x="282" y="103"/>
                  </a:lnTo>
                  <a:lnTo>
                    <a:pt x="280" y="103"/>
                  </a:lnTo>
                  <a:lnTo>
                    <a:pt x="279" y="104"/>
                  </a:lnTo>
                  <a:lnTo>
                    <a:pt x="276" y="104"/>
                  </a:lnTo>
                  <a:lnTo>
                    <a:pt x="274" y="105"/>
                  </a:lnTo>
                  <a:lnTo>
                    <a:pt x="272" y="105"/>
                  </a:lnTo>
                  <a:lnTo>
                    <a:pt x="270" y="105"/>
                  </a:lnTo>
                  <a:lnTo>
                    <a:pt x="268" y="104"/>
                  </a:lnTo>
                  <a:lnTo>
                    <a:pt x="267" y="103"/>
                  </a:lnTo>
                  <a:lnTo>
                    <a:pt x="266" y="97"/>
                  </a:lnTo>
                  <a:lnTo>
                    <a:pt x="264" y="96"/>
                  </a:lnTo>
                  <a:lnTo>
                    <a:pt x="264" y="93"/>
                  </a:lnTo>
                  <a:lnTo>
                    <a:pt x="263" y="93"/>
                  </a:lnTo>
                  <a:lnTo>
                    <a:pt x="262" y="93"/>
                  </a:lnTo>
                  <a:lnTo>
                    <a:pt x="261" y="93"/>
                  </a:lnTo>
                  <a:lnTo>
                    <a:pt x="259" y="92"/>
                  </a:lnTo>
                  <a:lnTo>
                    <a:pt x="258" y="90"/>
                  </a:lnTo>
                  <a:lnTo>
                    <a:pt x="257" y="88"/>
                  </a:lnTo>
                  <a:lnTo>
                    <a:pt x="255" y="87"/>
                  </a:lnTo>
                  <a:lnTo>
                    <a:pt x="254" y="87"/>
                  </a:lnTo>
                  <a:lnTo>
                    <a:pt x="251" y="88"/>
                  </a:lnTo>
                  <a:lnTo>
                    <a:pt x="249" y="88"/>
                  </a:lnTo>
                  <a:lnTo>
                    <a:pt x="247" y="88"/>
                  </a:lnTo>
                  <a:lnTo>
                    <a:pt x="247" y="90"/>
                  </a:lnTo>
                  <a:lnTo>
                    <a:pt x="246" y="90"/>
                  </a:lnTo>
                  <a:lnTo>
                    <a:pt x="246" y="91"/>
                  </a:lnTo>
                  <a:lnTo>
                    <a:pt x="245" y="92"/>
                  </a:lnTo>
                  <a:lnTo>
                    <a:pt x="243" y="92"/>
                  </a:lnTo>
                  <a:lnTo>
                    <a:pt x="243" y="91"/>
                  </a:lnTo>
                  <a:lnTo>
                    <a:pt x="242" y="91"/>
                  </a:lnTo>
                  <a:lnTo>
                    <a:pt x="239" y="91"/>
                  </a:lnTo>
                  <a:lnTo>
                    <a:pt x="236" y="93"/>
                  </a:lnTo>
                  <a:lnTo>
                    <a:pt x="234" y="93"/>
                  </a:lnTo>
                  <a:lnTo>
                    <a:pt x="234" y="92"/>
                  </a:lnTo>
                  <a:lnTo>
                    <a:pt x="233" y="91"/>
                  </a:lnTo>
                  <a:lnTo>
                    <a:pt x="232" y="91"/>
                  </a:lnTo>
                  <a:lnTo>
                    <a:pt x="229" y="91"/>
                  </a:lnTo>
                  <a:lnTo>
                    <a:pt x="228" y="91"/>
                  </a:lnTo>
                  <a:lnTo>
                    <a:pt x="225" y="88"/>
                  </a:lnTo>
                  <a:lnTo>
                    <a:pt x="222" y="88"/>
                  </a:lnTo>
                  <a:lnTo>
                    <a:pt x="221" y="88"/>
                  </a:lnTo>
                  <a:lnTo>
                    <a:pt x="220" y="87"/>
                  </a:lnTo>
                  <a:lnTo>
                    <a:pt x="218" y="87"/>
                  </a:lnTo>
                  <a:lnTo>
                    <a:pt x="207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1"/>
                  </a:lnTo>
                  <a:lnTo>
                    <a:pt x="201" y="92"/>
                  </a:lnTo>
                  <a:lnTo>
                    <a:pt x="203" y="93"/>
                  </a:lnTo>
                  <a:lnTo>
                    <a:pt x="203" y="95"/>
                  </a:lnTo>
                  <a:lnTo>
                    <a:pt x="201" y="95"/>
                  </a:lnTo>
                  <a:lnTo>
                    <a:pt x="201" y="95"/>
                  </a:lnTo>
                  <a:lnTo>
                    <a:pt x="200" y="96"/>
                  </a:lnTo>
                  <a:lnTo>
                    <a:pt x="199" y="97"/>
                  </a:lnTo>
                  <a:lnTo>
                    <a:pt x="197" y="99"/>
                  </a:lnTo>
                  <a:lnTo>
                    <a:pt x="196" y="105"/>
                  </a:lnTo>
                  <a:lnTo>
                    <a:pt x="195" y="108"/>
                  </a:lnTo>
                  <a:lnTo>
                    <a:pt x="193" y="111"/>
                  </a:lnTo>
                  <a:lnTo>
                    <a:pt x="191" y="112"/>
                  </a:lnTo>
                  <a:lnTo>
                    <a:pt x="189" y="113"/>
                  </a:lnTo>
                  <a:lnTo>
                    <a:pt x="189" y="112"/>
                  </a:lnTo>
                  <a:lnTo>
                    <a:pt x="188" y="112"/>
                  </a:lnTo>
                  <a:lnTo>
                    <a:pt x="187" y="111"/>
                  </a:lnTo>
                  <a:lnTo>
                    <a:pt x="187" y="112"/>
                  </a:lnTo>
                  <a:lnTo>
                    <a:pt x="185" y="113"/>
                  </a:lnTo>
                  <a:lnTo>
                    <a:pt x="184" y="113"/>
                  </a:lnTo>
                  <a:lnTo>
                    <a:pt x="183" y="113"/>
                  </a:lnTo>
                  <a:lnTo>
                    <a:pt x="182" y="113"/>
                  </a:lnTo>
                  <a:lnTo>
                    <a:pt x="182" y="115"/>
                  </a:lnTo>
                  <a:lnTo>
                    <a:pt x="180" y="116"/>
                  </a:lnTo>
                  <a:lnTo>
                    <a:pt x="180" y="117"/>
                  </a:lnTo>
                  <a:lnTo>
                    <a:pt x="179" y="117"/>
                  </a:lnTo>
                  <a:lnTo>
                    <a:pt x="176" y="119"/>
                  </a:lnTo>
                  <a:lnTo>
                    <a:pt x="176" y="120"/>
                  </a:lnTo>
                  <a:lnTo>
                    <a:pt x="174" y="120"/>
                  </a:lnTo>
                  <a:lnTo>
                    <a:pt x="172" y="121"/>
                  </a:lnTo>
                  <a:lnTo>
                    <a:pt x="171" y="124"/>
                  </a:lnTo>
                  <a:lnTo>
                    <a:pt x="170" y="124"/>
                  </a:lnTo>
                  <a:lnTo>
                    <a:pt x="168" y="124"/>
                  </a:lnTo>
                  <a:lnTo>
                    <a:pt x="167" y="121"/>
                  </a:lnTo>
                  <a:lnTo>
                    <a:pt x="166" y="121"/>
                  </a:lnTo>
                  <a:lnTo>
                    <a:pt x="163" y="121"/>
                  </a:lnTo>
                  <a:lnTo>
                    <a:pt x="162" y="121"/>
                  </a:lnTo>
                  <a:lnTo>
                    <a:pt x="162" y="120"/>
                  </a:lnTo>
                  <a:lnTo>
                    <a:pt x="163" y="120"/>
                  </a:lnTo>
                  <a:lnTo>
                    <a:pt x="163" y="119"/>
                  </a:lnTo>
                  <a:lnTo>
                    <a:pt x="162" y="117"/>
                  </a:lnTo>
                  <a:lnTo>
                    <a:pt x="160" y="117"/>
                  </a:lnTo>
                  <a:lnTo>
                    <a:pt x="158" y="117"/>
                  </a:lnTo>
                  <a:lnTo>
                    <a:pt x="157" y="117"/>
                  </a:lnTo>
                  <a:lnTo>
                    <a:pt x="155" y="116"/>
                  </a:lnTo>
                  <a:lnTo>
                    <a:pt x="155" y="115"/>
                  </a:lnTo>
                  <a:lnTo>
                    <a:pt x="154" y="115"/>
                  </a:lnTo>
                  <a:lnTo>
                    <a:pt x="149" y="116"/>
                  </a:lnTo>
                  <a:lnTo>
                    <a:pt x="147" y="117"/>
                  </a:lnTo>
                  <a:lnTo>
                    <a:pt x="147" y="119"/>
                  </a:lnTo>
                  <a:lnTo>
                    <a:pt x="146" y="121"/>
                  </a:lnTo>
                  <a:lnTo>
                    <a:pt x="146" y="122"/>
                  </a:lnTo>
                  <a:lnTo>
                    <a:pt x="146" y="124"/>
                  </a:lnTo>
                  <a:lnTo>
                    <a:pt x="146" y="125"/>
                  </a:lnTo>
                  <a:lnTo>
                    <a:pt x="142" y="126"/>
                  </a:lnTo>
                  <a:lnTo>
                    <a:pt x="135" y="126"/>
                  </a:lnTo>
                  <a:lnTo>
                    <a:pt x="133" y="128"/>
                  </a:lnTo>
                  <a:lnTo>
                    <a:pt x="132" y="128"/>
                  </a:lnTo>
                  <a:lnTo>
                    <a:pt x="125" y="126"/>
                  </a:lnTo>
                  <a:lnTo>
                    <a:pt x="121" y="128"/>
                  </a:lnTo>
                  <a:lnTo>
                    <a:pt x="120" y="128"/>
                  </a:lnTo>
                  <a:lnTo>
                    <a:pt x="118" y="128"/>
                  </a:lnTo>
                  <a:lnTo>
                    <a:pt x="116" y="129"/>
                  </a:lnTo>
                  <a:lnTo>
                    <a:pt x="110" y="129"/>
                  </a:lnTo>
                  <a:lnTo>
                    <a:pt x="109" y="130"/>
                  </a:lnTo>
                  <a:lnTo>
                    <a:pt x="108" y="134"/>
                  </a:lnTo>
                  <a:lnTo>
                    <a:pt x="108" y="134"/>
                  </a:lnTo>
                  <a:lnTo>
                    <a:pt x="106" y="134"/>
                  </a:lnTo>
                  <a:lnTo>
                    <a:pt x="105" y="136"/>
                  </a:lnTo>
                  <a:lnTo>
                    <a:pt x="106" y="137"/>
                  </a:lnTo>
                  <a:lnTo>
                    <a:pt x="105" y="141"/>
                  </a:lnTo>
                  <a:lnTo>
                    <a:pt x="105" y="142"/>
                  </a:lnTo>
                  <a:lnTo>
                    <a:pt x="106" y="145"/>
                  </a:lnTo>
                  <a:lnTo>
                    <a:pt x="108" y="146"/>
                  </a:lnTo>
                  <a:lnTo>
                    <a:pt x="109" y="147"/>
                  </a:lnTo>
                  <a:lnTo>
                    <a:pt x="108" y="147"/>
                  </a:lnTo>
                  <a:lnTo>
                    <a:pt x="108" y="147"/>
                  </a:lnTo>
                  <a:lnTo>
                    <a:pt x="106" y="149"/>
                  </a:lnTo>
                  <a:lnTo>
                    <a:pt x="104" y="151"/>
                  </a:lnTo>
                  <a:lnTo>
                    <a:pt x="103" y="153"/>
                  </a:lnTo>
                  <a:lnTo>
                    <a:pt x="101" y="153"/>
                  </a:lnTo>
                  <a:lnTo>
                    <a:pt x="100" y="153"/>
                  </a:lnTo>
                  <a:lnTo>
                    <a:pt x="97" y="151"/>
                  </a:lnTo>
                  <a:lnTo>
                    <a:pt x="95" y="151"/>
                  </a:lnTo>
                  <a:lnTo>
                    <a:pt x="83" y="153"/>
                  </a:lnTo>
                  <a:lnTo>
                    <a:pt x="79" y="154"/>
                  </a:lnTo>
                  <a:lnTo>
                    <a:pt x="76" y="154"/>
                  </a:lnTo>
                  <a:lnTo>
                    <a:pt x="71" y="154"/>
                  </a:lnTo>
                  <a:lnTo>
                    <a:pt x="58" y="154"/>
                  </a:lnTo>
                  <a:lnTo>
                    <a:pt x="54" y="154"/>
                  </a:lnTo>
                  <a:lnTo>
                    <a:pt x="49" y="153"/>
                  </a:lnTo>
                  <a:lnTo>
                    <a:pt x="47" y="153"/>
                  </a:lnTo>
                  <a:lnTo>
                    <a:pt x="46" y="151"/>
                  </a:lnTo>
                  <a:lnTo>
                    <a:pt x="45" y="150"/>
                  </a:lnTo>
                  <a:lnTo>
                    <a:pt x="45" y="149"/>
                  </a:lnTo>
                  <a:lnTo>
                    <a:pt x="43" y="147"/>
                  </a:lnTo>
                  <a:lnTo>
                    <a:pt x="42" y="147"/>
                  </a:lnTo>
                  <a:lnTo>
                    <a:pt x="41" y="147"/>
                  </a:lnTo>
                  <a:lnTo>
                    <a:pt x="38" y="144"/>
                  </a:lnTo>
                  <a:lnTo>
                    <a:pt x="37" y="144"/>
                  </a:lnTo>
                  <a:lnTo>
                    <a:pt x="35" y="144"/>
                  </a:lnTo>
                  <a:lnTo>
                    <a:pt x="35" y="142"/>
                  </a:lnTo>
                  <a:lnTo>
                    <a:pt x="29" y="134"/>
                  </a:lnTo>
                  <a:lnTo>
                    <a:pt x="28" y="133"/>
                  </a:lnTo>
                  <a:lnTo>
                    <a:pt x="24" y="133"/>
                  </a:lnTo>
                  <a:lnTo>
                    <a:pt x="22" y="133"/>
                  </a:lnTo>
                  <a:lnTo>
                    <a:pt x="21" y="132"/>
                  </a:lnTo>
                  <a:lnTo>
                    <a:pt x="18" y="132"/>
                  </a:lnTo>
                  <a:lnTo>
                    <a:pt x="16" y="133"/>
                  </a:lnTo>
                  <a:lnTo>
                    <a:pt x="14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29"/>
                  </a:lnTo>
                  <a:lnTo>
                    <a:pt x="13" y="128"/>
                  </a:lnTo>
                  <a:lnTo>
                    <a:pt x="13" y="126"/>
                  </a:lnTo>
                  <a:lnTo>
                    <a:pt x="13" y="126"/>
                  </a:lnTo>
                  <a:lnTo>
                    <a:pt x="13" y="125"/>
                  </a:lnTo>
                  <a:lnTo>
                    <a:pt x="12" y="124"/>
                  </a:lnTo>
                  <a:lnTo>
                    <a:pt x="12" y="122"/>
                  </a:lnTo>
                  <a:lnTo>
                    <a:pt x="10" y="122"/>
                  </a:lnTo>
                  <a:lnTo>
                    <a:pt x="9" y="122"/>
                  </a:lnTo>
                  <a:lnTo>
                    <a:pt x="8" y="121"/>
                  </a:lnTo>
                  <a:lnTo>
                    <a:pt x="8" y="120"/>
                  </a:lnTo>
                  <a:lnTo>
                    <a:pt x="8" y="117"/>
                  </a:lnTo>
                  <a:lnTo>
                    <a:pt x="8" y="116"/>
                  </a:lnTo>
                  <a:lnTo>
                    <a:pt x="6" y="113"/>
                  </a:lnTo>
                  <a:lnTo>
                    <a:pt x="6" y="112"/>
                  </a:lnTo>
                  <a:lnTo>
                    <a:pt x="6" y="111"/>
                  </a:lnTo>
                  <a:lnTo>
                    <a:pt x="5" y="109"/>
                  </a:lnTo>
                  <a:lnTo>
                    <a:pt x="4" y="109"/>
                  </a:lnTo>
                  <a:lnTo>
                    <a:pt x="4" y="108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2" y="104"/>
                  </a:lnTo>
                  <a:lnTo>
                    <a:pt x="1" y="104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1" y="96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4" y="92"/>
                  </a:lnTo>
                  <a:lnTo>
                    <a:pt x="4" y="91"/>
                  </a:lnTo>
                  <a:lnTo>
                    <a:pt x="5" y="90"/>
                  </a:lnTo>
                  <a:lnTo>
                    <a:pt x="6" y="90"/>
                  </a:lnTo>
                  <a:lnTo>
                    <a:pt x="6" y="88"/>
                  </a:lnTo>
                  <a:lnTo>
                    <a:pt x="6" y="87"/>
                  </a:lnTo>
                  <a:lnTo>
                    <a:pt x="6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10" y="71"/>
                  </a:lnTo>
                  <a:lnTo>
                    <a:pt x="12" y="68"/>
                  </a:lnTo>
                  <a:lnTo>
                    <a:pt x="13" y="67"/>
                  </a:lnTo>
                  <a:lnTo>
                    <a:pt x="13" y="66"/>
                  </a:lnTo>
                  <a:lnTo>
                    <a:pt x="14" y="65"/>
                  </a:lnTo>
                  <a:lnTo>
                    <a:pt x="14" y="63"/>
                  </a:lnTo>
                  <a:lnTo>
                    <a:pt x="17" y="62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9" y="65"/>
                  </a:lnTo>
                  <a:lnTo>
                    <a:pt x="30" y="65"/>
                  </a:lnTo>
                  <a:lnTo>
                    <a:pt x="31" y="63"/>
                  </a:lnTo>
                  <a:lnTo>
                    <a:pt x="33" y="63"/>
                  </a:lnTo>
                  <a:lnTo>
                    <a:pt x="34" y="63"/>
                  </a:lnTo>
                  <a:lnTo>
                    <a:pt x="34" y="63"/>
                  </a:lnTo>
                  <a:lnTo>
                    <a:pt x="37" y="65"/>
                  </a:lnTo>
                  <a:lnTo>
                    <a:pt x="38" y="65"/>
                  </a:lnTo>
                  <a:lnTo>
                    <a:pt x="49" y="62"/>
                  </a:lnTo>
                  <a:lnTo>
                    <a:pt x="50" y="61"/>
                  </a:lnTo>
                  <a:lnTo>
                    <a:pt x="51" y="58"/>
                  </a:lnTo>
                  <a:lnTo>
                    <a:pt x="53" y="57"/>
                  </a:lnTo>
                  <a:lnTo>
                    <a:pt x="54" y="57"/>
                  </a:lnTo>
                  <a:lnTo>
                    <a:pt x="55" y="57"/>
                  </a:lnTo>
                  <a:lnTo>
                    <a:pt x="56" y="57"/>
                  </a:lnTo>
                  <a:lnTo>
                    <a:pt x="56" y="55"/>
                  </a:lnTo>
                  <a:lnTo>
                    <a:pt x="58" y="54"/>
                  </a:lnTo>
                  <a:lnTo>
                    <a:pt x="58" y="51"/>
                  </a:lnTo>
                  <a:lnTo>
                    <a:pt x="58" y="50"/>
                  </a:lnTo>
                  <a:lnTo>
                    <a:pt x="59" y="49"/>
                  </a:lnTo>
                  <a:lnTo>
                    <a:pt x="60" y="49"/>
                  </a:lnTo>
                  <a:lnTo>
                    <a:pt x="62" y="49"/>
                  </a:lnTo>
                  <a:lnTo>
                    <a:pt x="64" y="49"/>
                  </a:lnTo>
                  <a:lnTo>
                    <a:pt x="67" y="47"/>
                  </a:lnTo>
                  <a:lnTo>
                    <a:pt x="68" y="46"/>
                  </a:lnTo>
                  <a:lnTo>
                    <a:pt x="70" y="43"/>
                  </a:lnTo>
                  <a:lnTo>
                    <a:pt x="70" y="42"/>
                  </a:lnTo>
                  <a:lnTo>
                    <a:pt x="70" y="38"/>
                  </a:lnTo>
                  <a:lnTo>
                    <a:pt x="70" y="37"/>
                  </a:lnTo>
                  <a:lnTo>
                    <a:pt x="70" y="36"/>
                  </a:lnTo>
                  <a:lnTo>
                    <a:pt x="71" y="32"/>
                  </a:lnTo>
                  <a:lnTo>
                    <a:pt x="72" y="30"/>
                  </a:lnTo>
                  <a:lnTo>
                    <a:pt x="74" y="29"/>
                  </a:lnTo>
                  <a:lnTo>
                    <a:pt x="75" y="26"/>
                  </a:lnTo>
                  <a:lnTo>
                    <a:pt x="81" y="24"/>
                  </a:lnTo>
                  <a:lnTo>
                    <a:pt x="84" y="22"/>
                  </a:lnTo>
                  <a:lnTo>
                    <a:pt x="85" y="21"/>
                  </a:lnTo>
                  <a:lnTo>
                    <a:pt x="85" y="17"/>
                  </a:lnTo>
                  <a:lnTo>
                    <a:pt x="87" y="17"/>
                  </a:lnTo>
                  <a:lnTo>
                    <a:pt x="88" y="16"/>
                  </a:lnTo>
                  <a:lnTo>
                    <a:pt x="91" y="13"/>
                  </a:lnTo>
                  <a:lnTo>
                    <a:pt x="92" y="12"/>
                  </a:lnTo>
                  <a:lnTo>
                    <a:pt x="93" y="12"/>
                  </a:lnTo>
                  <a:lnTo>
                    <a:pt x="93" y="11"/>
                  </a:lnTo>
                  <a:lnTo>
                    <a:pt x="93" y="9"/>
                  </a:lnTo>
                  <a:lnTo>
                    <a:pt x="95" y="8"/>
                  </a:lnTo>
                  <a:lnTo>
                    <a:pt x="97" y="8"/>
                  </a:lnTo>
                  <a:lnTo>
                    <a:pt x="99" y="8"/>
                  </a:lnTo>
                  <a:lnTo>
                    <a:pt x="100" y="8"/>
                  </a:lnTo>
                  <a:lnTo>
                    <a:pt x="101" y="8"/>
                  </a:lnTo>
                  <a:lnTo>
                    <a:pt x="104" y="9"/>
                  </a:lnTo>
                  <a:lnTo>
                    <a:pt x="105" y="9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9" y="7"/>
                  </a:lnTo>
                  <a:lnTo>
                    <a:pt x="116" y="7"/>
                  </a:lnTo>
                  <a:lnTo>
                    <a:pt x="117" y="8"/>
                  </a:lnTo>
                  <a:lnTo>
                    <a:pt x="117" y="9"/>
                  </a:lnTo>
                  <a:lnTo>
                    <a:pt x="117" y="11"/>
                  </a:lnTo>
                  <a:lnTo>
                    <a:pt x="117" y="12"/>
                  </a:lnTo>
                  <a:lnTo>
                    <a:pt x="117" y="13"/>
                  </a:lnTo>
                  <a:lnTo>
                    <a:pt x="117" y="16"/>
                  </a:lnTo>
                  <a:lnTo>
                    <a:pt x="117" y="17"/>
                  </a:lnTo>
                  <a:lnTo>
                    <a:pt x="118" y="17"/>
                  </a:lnTo>
                  <a:lnTo>
                    <a:pt x="120" y="17"/>
                  </a:lnTo>
                  <a:lnTo>
                    <a:pt x="122" y="16"/>
                  </a:lnTo>
                  <a:lnTo>
                    <a:pt x="124" y="16"/>
                  </a:lnTo>
                  <a:lnTo>
                    <a:pt x="125" y="17"/>
                  </a:lnTo>
                  <a:lnTo>
                    <a:pt x="126" y="17"/>
                  </a:lnTo>
                  <a:lnTo>
                    <a:pt x="128" y="17"/>
                  </a:lnTo>
                  <a:lnTo>
                    <a:pt x="129" y="16"/>
                  </a:lnTo>
                  <a:lnTo>
                    <a:pt x="129" y="14"/>
                  </a:lnTo>
                  <a:lnTo>
                    <a:pt x="130" y="14"/>
                  </a:lnTo>
                  <a:lnTo>
                    <a:pt x="130" y="12"/>
                  </a:lnTo>
                  <a:lnTo>
                    <a:pt x="132" y="12"/>
                  </a:lnTo>
                  <a:lnTo>
                    <a:pt x="132" y="11"/>
                  </a:lnTo>
                  <a:lnTo>
                    <a:pt x="132" y="8"/>
                  </a:lnTo>
                  <a:lnTo>
                    <a:pt x="133" y="7"/>
                  </a:lnTo>
                  <a:lnTo>
                    <a:pt x="134" y="5"/>
                  </a:lnTo>
                  <a:lnTo>
                    <a:pt x="135" y="5"/>
                  </a:lnTo>
                  <a:lnTo>
                    <a:pt x="137" y="5"/>
                  </a:lnTo>
                  <a:lnTo>
                    <a:pt x="138" y="5"/>
                  </a:lnTo>
                  <a:lnTo>
                    <a:pt x="138" y="4"/>
                  </a:lnTo>
                  <a:lnTo>
                    <a:pt x="139" y="4"/>
                  </a:lnTo>
                  <a:lnTo>
                    <a:pt x="143" y="0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6" y="0"/>
                  </a:lnTo>
                  <a:lnTo>
                    <a:pt x="147" y="1"/>
                  </a:lnTo>
                  <a:lnTo>
                    <a:pt x="147" y="3"/>
                  </a:lnTo>
                  <a:lnTo>
                    <a:pt x="149" y="8"/>
                  </a:lnTo>
                  <a:lnTo>
                    <a:pt x="150" y="11"/>
                  </a:lnTo>
                  <a:lnTo>
                    <a:pt x="150" y="12"/>
                  </a:lnTo>
                  <a:lnTo>
                    <a:pt x="151" y="12"/>
                  </a:lnTo>
                  <a:lnTo>
                    <a:pt x="153" y="12"/>
                  </a:lnTo>
                  <a:lnTo>
                    <a:pt x="154" y="12"/>
                  </a:lnTo>
                  <a:lnTo>
                    <a:pt x="154" y="13"/>
                  </a:lnTo>
                  <a:lnTo>
                    <a:pt x="154" y="14"/>
                  </a:lnTo>
                  <a:lnTo>
                    <a:pt x="154" y="16"/>
                  </a:lnTo>
                  <a:lnTo>
                    <a:pt x="158" y="17"/>
                  </a:lnTo>
                  <a:lnTo>
                    <a:pt x="159" y="17"/>
                  </a:lnTo>
                  <a:lnTo>
                    <a:pt x="162" y="16"/>
                  </a:lnTo>
                  <a:lnTo>
                    <a:pt x="162" y="17"/>
                  </a:lnTo>
                  <a:lnTo>
                    <a:pt x="163" y="18"/>
                  </a:lnTo>
                  <a:lnTo>
                    <a:pt x="163" y="20"/>
                  </a:lnTo>
                  <a:lnTo>
                    <a:pt x="163" y="24"/>
                  </a:lnTo>
                  <a:lnTo>
                    <a:pt x="163" y="25"/>
                  </a:lnTo>
                  <a:lnTo>
                    <a:pt x="163" y="26"/>
                  </a:lnTo>
                  <a:lnTo>
                    <a:pt x="164" y="26"/>
                  </a:lnTo>
                  <a:lnTo>
                    <a:pt x="164" y="28"/>
                  </a:lnTo>
                  <a:lnTo>
                    <a:pt x="163" y="28"/>
                  </a:lnTo>
                  <a:lnTo>
                    <a:pt x="163" y="29"/>
                  </a:lnTo>
                  <a:lnTo>
                    <a:pt x="162" y="32"/>
                  </a:lnTo>
                  <a:lnTo>
                    <a:pt x="160" y="32"/>
                  </a:lnTo>
                  <a:lnTo>
                    <a:pt x="162" y="33"/>
                  </a:lnTo>
                  <a:lnTo>
                    <a:pt x="163" y="33"/>
                  </a:lnTo>
                  <a:lnTo>
                    <a:pt x="166" y="34"/>
                  </a:lnTo>
                  <a:lnTo>
                    <a:pt x="167" y="33"/>
                  </a:lnTo>
                  <a:lnTo>
                    <a:pt x="168" y="33"/>
                  </a:lnTo>
                  <a:lnTo>
                    <a:pt x="170" y="32"/>
                  </a:lnTo>
                  <a:lnTo>
                    <a:pt x="170" y="32"/>
                  </a:lnTo>
                  <a:lnTo>
                    <a:pt x="171" y="32"/>
                  </a:lnTo>
                  <a:lnTo>
                    <a:pt x="172" y="32"/>
                  </a:lnTo>
                  <a:lnTo>
                    <a:pt x="175" y="34"/>
                  </a:lnTo>
                  <a:lnTo>
                    <a:pt x="178" y="34"/>
                  </a:lnTo>
                  <a:lnTo>
                    <a:pt x="179" y="34"/>
                  </a:lnTo>
                  <a:lnTo>
                    <a:pt x="179" y="32"/>
                  </a:lnTo>
                  <a:lnTo>
                    <a:pt x="179" y="30"/>
                  </a:lnTo>
                  <a:lnTo>
                    <a:pt x="180" y="29"/>
                  </a:lnTo>
                  <a:lnTo>
                    <a:pt x="180" y="28"/>
                  </a:lnTo>
                  <a:lnTo>
                    <a:pt x="180" y="26"/>
                  </a:lnTo>
                  <a:lnTo>
                    <a:pt x="182" y="25"/>
                  </a:lnTo>
                  <a:lnTo>
                    <a:pt x="182" y="24"/>
                  </a:lnTo>
                  <a:lnTo>
                    <a:pt x="183" y="24"/>
                  </a:lnTo>
                  <a:lnTo>
                    <a:pt x="184" y="24"/>
                  </a:lnTo>
                  <a:lnTo>
                    <a:pt x="185" y="22"/>
                  </a:lnTo>
                  <a:lnTo>
                    <a:pt x="187" y="22"/>
                  </a:lnTo>
                  <a:lnTo>
                    <a:pt x="191" y="21"/>
                  </a:lnTo>
                  <a:lnTo>
                    <a:pt x="191" y="20"/>
                  </a:lnTo>
                  <a:lnTo>
                    <a:pt x="192" y="18"/>
                  </a:lnTo>
                  <a:lnTo>
                    <a:pt x="192" y="17"/>
                  </a:lnTo>
                  <a:lnTo>
                    <a:pt x="193" y="17"/>
                  </a:lnTo>
                  <a:lnTo>
                    <a:pt x="196" y="17"/>
                  </a:lnTo>
                  <a:lnTo>
                    <a:pt x="199" y="17"/>
                  </a:lnTo>
                  <a:lnTo>
                    <a:pt x="199" y="16"/>
                  </a:lnTo>
                  <a:lnTo>
                    <a:pt x="200" y="16"/>
                  </a:lnTo>
                  <a:lnTo>
                    <a:pt x="203" y="18"/>
                  </a:lnTo>
                  <a:lnTo>
                    <a:pt x="204" y="18"/>
                  </a:lnTo>
                  <a:lnTo>
                    <a:pt x="205" y="18"/>
                  </a:lnTo>
                  <a:lnTo>
                    <a:pt x="207" y="17"/>
                  </a:lnTo>
                  <a:lnTo>
                    <a:pt x="208" y="16"/>
                  </a:lnTo>
                  <a:lnTo>
                    <a:pt x="209" y="16"/>
                  </a:lnTo>
                  <a:lnTo>
                    <a:pt x="212" y="16"/>
                  </a:lnTo>
                  <a:lnTo>
                    <a:pt x="213" y="16"/>
                  </a:lnTo>
                  <a:lnTo>
                    <a:pt x="218" y="22"/>
                  </a:lnTo>
                  <a:lnTo>
                    <a:pt x="220" y="22"/>
                  </a:lnTo>
                  <a:lnTo>
                    <a:pt x="221" y="22"/>
                  </a:lnTo>
                  <a:lnTo>
                    <a:pt x="222" y="22"/>
                  </a:lnTo>
                  <a:lnTo>
                    <a:pt x="222" y="24"/>
                  </a:lnTo>
                  <a:lnTo>
                    <a:pt x="224" y="25"/>
                  </a:lnTo>
                  <a:lnTo>
                    <a:pt x="225" y="25"/>
                  </a:lnTo>
                  <a:lnTo>
                    <a:pt x="226" y="26"/>
                  </a:lnTo>
                  <a:lnTo>
                    <a:pt x="228" y="25"/>
                  </a:lnTo>
                  <a:lnTo>
                    <a:pt x="229" y="24"/>
                  </a:lnTo>
                  <a:lnTo>
                    <a:pt x="230" y="21"/>
                  </a:lnTo>
                  <a:lnTo>
                    <a:pt x="232" y="20"/>
                  </a:lnTo>
                  <a:lnTo>
                    <a:pt x="233" y="20"/>
                  </a:lnTo>
                  <a:lnTo>
                    <a:pt x="234" y="20"/>
                  </a:lnTo>
                  <a:lnTo>
                    <a:pt x="234" y="18"/>
                  </a:lnTo>
                  <a:lnTo>
                    <a:pt x="234" y="17"/>
                  </a:lnTo>
                  <a:lnTo>
                    <a:pt x="233" y="17"/>
                  </a:lnTo>
                  <a:lnTo>
                    <a:pt x="233" y="16"/>
                  </a:lnTo>
                  <a:lnTo>
                    <a:pt x="234" y="14"/>
                  </a:lnTo>
                  <a:lnTo>
                    <a:pt x="236" y="13"/>
                  </a:lnTo>
                  <a:lnTo>
                    <a:pt x="237" y="14"/>
                  </a:lnTo>
                  <a:lnTo>
                    <a:pt x="238" y="14"/>
                  </a:lnTo>
                  <a:lnTo>
                    <a:pt x="238" y="16"/>
                  </a:lnTo>
                  <a:lnTo>
                    <a:pt x="239" y="16"/>
                  </a:lnTo>
                  <a:lnTo>
                    <a:pt x="241" y="16"/>
                  </a:lnTo>
                  <a:lnTo>
                    <a:pt x="242" y="14"/>
                  </a:lnTo>
                  <a:lnTo>
                    <a:pt x="243" y="12"/>
                  </a:lnTo>
                  <a:lnTo>
                    <a:pt x="245" y="12"/>
                  </a:lnTo>
                  <a:lnTo>
                    <a:pt x="249" y="13"/>
                  </a:lnTo>
                  <a:lnTo>
                    <a:pt x="254" y="14"/>
                  </a:lnTo>
                  <a:lnTo>
                    <a:pt x="255" y="14"/>
                  </a:lnTo>
                  <a:lnTo>
                    <a:pt x="257" y="14"/>
                  </a:lnTo>
                  <a:lnTo>
                    <a:pt x="258" y="14"/>
                  </a:lnTo>
                  <a:lnTo>
                    <a:pt x="259" y="14"/>
                  </a:lnTo>
                  <a:lnTo>
                    <a:pt x="264" y="13"/>
                  </a:lnTo>
                  <a:lnTo>
                    <a:pt x="264" y="14"/>
                  </a:lnTo>
                  <a:lnTo>
                    <a:pt x="266" y="14"/>
                  </a:lnTo>
                  <a:lnTo>
                    <a:pt x="266" y="16"/>
                  </a:lnTo>
                  <a:lnTo>
                    <a:pt x="267" y="16"/>
                  </a:lnTo>
                  <a:lnTo>
                    <a:pt x="268" y="16"/>
                  </a:lnTo>
                  <a:lnTo>
                    <a:pt x="268" y="17"/>
                  </a:lnTo>
                  <a:lnTo>
                    <a:pt x="271" y="20"/>
                  </a:lnTo>
                  <a:lnTo>
                    <a:pt x="271" y="21"/>
                  </a:lnTo>
                  <a:lnTo>
                    <a:pt x="272" y="20"/>
                  </a:lnTo>
                  <a:lnTo>
                    <a:pt x="274" y="20"/>
                  </a:lnTo>
                  <a:lnTo>
                    <a:pt x="274" y="18"/>
                  </a:lnTo>
                  <a:lnTo>
                    <a:pt x="275" y="18"/>
                  </a:lnTo>
                  <a:lnTo>
                    <a:pt x="276" y="18"/>
                  </a:lnTo>
                  <a:lnTo>
                    <a:pt x="279" y="21"/>
                  </a:lnTo>
                  <a:lnTo>
                    <a:pt x="282" y="22"/>
                  </a:lnTo>
                  <a:lnTo>
                    <a:pt x="284" y="24"/>
                  </a:lnTo>
                  <a:lnTo>
                    <a:pt x="286" y="26"/>
                  </a:lnTo>
                  <a:lnTo>
                    <a:pt x="286" y="30"/>
                  </a:lnTo>
                  <a:lnTo>
                    <a:pt x="287" y="32"/>
                  </a:lnTo>
                  <a:lnTo>
                    <a:pt x="288" y="33"/>
                  </a:lnTo>
                  <a:lnTo>
                    <a:pt x="292" y="33"/>
                  </a:lnTo>
                  <a:lnTo>
                    <a:pt x="293" y="34"/>
                  </a:lnTo>
                  <a:lnTo>
                    <a:pt x="295" y="34"/>
                  </a:lnTo>
                  <a:lnTo>
                    <a:pt x="295" y="36"/>
                  </a:lnTo>
                  <a:lnTo>
                    <a:pt x="296" y="34"/>
                  </a:lnTo>
                  <a:lnTo>
                    <a:pt x="297" y="34"/>
                  </a:lnTo>
                  <a:lnTo>
                    <a:pt x="297" y="36"/>
                  </a:lnTo>
                  <a:lnTo>
                    <a:pt x="297" y="37"/>
                  </a:lnTo>
                  <a:lnTo>
                    <a:pt x="297" y="38"/>
                  </a:lnTo>
                  <a:lnTo>
                    <a:pt x="300" y="38"/>
                  </a:lnTo>
                  <a:lnTo>
                    <a:pt x="303" y="38"/>
                  </a:lnTo>
                  <a:lnTo>
                    <a:pt x="304" y="39"/>
                  </a:lnTo>
                  <a:lnTo>
                    <a:pt x="307" y="42"/>
                  </a:lnTo>
                  <a:lnTo>
                    <a:pt x="309" y="42"/>
                  </a:lnTo>
                  <a:lnTo>
                    <a:pt x="313" y="42"/>
                  </a:lnTo>
                  <a:lnTo>
                    <a:pt x="316" y="4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6" name="Freeform 140">
              <a:extLst>
                <a:ext uri="{FF2B5EF4-FFF2-40B4-BE49-F238E27FC236}">
                  <a16:creationId xmlns:a16="http://schemas.microsoft.com/office/drawing/2014/main" id="{CC015567-FAF8-846F-E48E-0A709B8DA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070" y="957094"/>
              <a:ext cx="655132" cy="334377"/>
            </a:xfrm>
            <a:custGeom>
              <a:avLst/>
              <a:gdLst>
                <a:gd name="T0" fmla="*/ 504 w 529"/>
                <a:gd name="T1" fmla="*/ 62 h 270"/>
                <a:gd name="T2" fmla="*/ 507 w 529"/>
                <a:gd name="T3" fmla="*/ 78 h 270"/>
                <a:gd name="T4" fmla="*/ 517 w 529"/>
                <a:gd name="T5" fmla="*/ 97 h 270"/>
                <a:gd name="T6" fmla="*/ 524 w 529"/>
                <a:gd name="T7" fmla="*/ 112 h 270"/>
                <a:gd name="T8" fmla="*/ 524 w 529"/>
                <a:gd name="T9" fmla="*/ 123 h 270"/>
                <a:gd name="T10" fmla="*/ 521 w 529"/>
                <a:gd name="T11" fmla="*/ 142 h 270"/>
                <a:gd name="T12" fmla="*/ 503 w 529"/>
                <a:gd name="T13" fmla="*/ 157 h 270"/>
                <a:gd name="T14" fmla="*/ 463 w 529"/>
                <a:gd name="T15" fmla="*/ 199 h 270"/>
                <a:gd name="T16" fmla="*/ 453 w 529"/>
                <a:gd name="T17" fmla="*/ 213 h 270"/>
                <a:gd name="T18" fmla="*/ 451 w 529"/>
                <a:gd name="T19" fmla="*/ 238 h 270"/>
                <a:gd name="T20" fmla="*/ 453 w 529"/>
                <a:gd name="T21" fmla="*/ 257 h 270"/>
                <a:gd name="T22" fmla="*/ 457 w 529"/>
                <a:gd name="T23" fmla="*/ 270 h 270"/>
                <a:gd name="T24" fmla="*/ 443 w 529"/>
                <a:gd name="T25" fmla="*/ 263 h 270"/>
                <a:gd name="T26" fmla="*/ 422 w 529"/>
                <a:gd name="T27" fmla="*/ 256 h 270"/>
                <a:gd name="T28" fmla="*/ 409 w 529"/>
                <a:gd name="T29" fmla="*/ 244 h 270"/>
                <a:gd name="T30" fmla="*/ 393 w 529"/>
                <a:gd name="T31" fmla="*/ 236 h 270"/>
                <a:gd name="T32" fmla="*/ 374 w 529"/>
                <a:gd name="T33" fmla="*/ 233 h 270"/>
                <a:gd name="T34" fmla="*/ 358 w 529"/>
                <a:gd name="T35" fmla="*/ 236 h 270"/>
                <a:gd name="T36" fmla="*/ 350 w 529"/>
                <a:gd name="T37" fmla="*/ 245 h 270"/>
                <a:gd name="T38" fmla="*/ 332 w 529"/>
                <a:gd name="T39" fmla="*/ 237 h 270"/>
                <a:gd name="T40" fmla="*/ 316 w 529"/>
                <a:gd name="T41" fmla="*/ 240 h 270"/>
                <a:gd name="T42" fmla="*/ 304 w 529"/>
                <a:gd name="T43" fmla="*/ 250 h 270"/>
                <a:gd name="T44" fmla="*/ 291 w 529"/>
                <a:gd name="T45" fmla="*/ 254 h 270"/>
                <a:gd name="T46" fmla="*/ 288 w 529"/>
                <a:gd name="T47" fmla="*/ 244 h 270"/>
                <a:gd name="T48" fmla="*/ 278 w 529"/>
                <a:gd name="T49" fmla="*/ 232 h 270"/>
                <a:gd name="T50" fmla="*/ 264 w 529"/>
                <a:gd name="T51" fmla="*/ 224 h 270"/>
                <a:gd name="T52" fmla="*/ 255 w 529"/>
                <a:gd name="T53" fmla="*/ 234 h 270"/>
                <a:gd name="T54" fmla="*/ 242 w 529"/>
                <a:gd name="T55" fmla="*/ 236 h 270"/>
                <a:gd name="T56" fmla="*/ 233 w 529"/>
                <a:gd name="T57" fmla="*/ 219 h 270"/>
                <a:gd name="T58" fmla="*/ 224 w 529"/>
                <a:gd name="T59" fmla="*/ 209 h 270"/>
                <a:gd name="T60" fmla="*/ 217 w 529"/>
                <a:gd name="T61" fmla="*/ 194 h 270"/>
                <a:gd name="T62" fmla="*/ 201 w 529"/>
                <a:gd name="T63" fmla="*/ 188 h 270"/>
                <a:gd name="T64" fmla="*/ 191 w 529"/>
                <a:gd name="T65" fmla="*/ 183 h 270"/>
                <a:gd name="T66" fmla="*/ 175 w 529"/>
                <a:gd name="T67" fmla="*/ 180 h 270"/>
                <a:gd name="T68" fmla="*/ 170 w 529"/>
                <a:gd name="T69" fmla="*/ 175 h 270"/>
                <a:gd name="T70" fmla="*/ 174 w 529"/>
                <a:gd name="T71" fmla="*/ 162 h 270"/>
                <a:gd name="T72" fmla="*/ 156 w 529"/>
                <a:gd name="T73" fmla="*/ 163 h 270"/>
                <a:gd name="T74" fmla="*/ 153 w 529"/>
                <a:gd name="T75" fmla="*/ 157 h 270"/>
                <a:gd name="T76" fmla="*/ 138 w 529"/>
                <a:gd name="T77" fmla="*/ 151 h 270"/>
                <a:gd name="T78" fmla="*/ 129 w 529"/>
                <a:gd name="T79" fmla="*/ 155 h 270"/>
                <a:gd name="T80" fmla="*/ 131 w 529"/>
                <a:gd name="T81" fmla="*/ 165 h 270"/>
                <a:gd name="T82" fmla="*/ 120 w 529"/>
                <a:gd name="T83" fmla="*/ 173 h 270"/>
                <a:gd name="T84" fmla="*/ 106 w 529"/>
                <a:gd name="T85" fmla="*/ 163 h 270"/>
                <a:gd name="T86" fmla="*/ 95 w 529"/>
                <a:gd name="T87" fmla="*/ 153 h 270"/>
                <a:gd name="T88" fmla="*/ 91 w 529"/>
                <a:gd name="T89" fmla="*/ 146 h 270"/>
                <a:gd name="T90" fmla="*/ 100 w 529"/>
                <a:gd name="T91" fmla="*/ 137 h 270"/>
                <a:gd name="T92" fmla="*/ 88 w 529"/>
                <a:gd name="T93" fmla="*/ 130 h 270"/>
                <a:gd name="T94" fmla="*/ 76 w 529"/>
                <a:gd name="T95" fmla="*/ 125 h 270"/>
                <a:gd name="T96" fmla="*/ 47 w 529"/>
                <a:gd name="T97" fmla="*/ 115 h 270"/>
                <a:gd name="T98" fmla="*/ 38 w 529"/>
                <a:gd name="T99" fmla="*/ 108 h 270"/>
                <a:gd name="T100" fmla="*/ 30 w 529"/>
                <a:gd name="T101" fmla="*/ 97 h 270"/>
                <a:gd name="T102" fmla="*/ 22 w 529"/>
                <a:gd name="T103" fmla="*/ 100 h 270"/>
                <a:gd name="T104" fmla="*/ 13 w 529"/>
                <a:gd name="T105" fmla="*/ 107 h 270"/>
                <a:gd name="T106" fmla="*/ 23 w 529"/>
                <a:gd name="T107" fmla="*/ 79 h 270"/>
                <a:gd name="T108" fmla="*/ 20 w 529"/>
                <a:gd name="T109" fmla="*/ 58 h 270"/>
                <a:gd name="T110" fmla="*/ 8 w 529"/>
                <a:gd name="T111" fmla="*/ 47 h 270"/>
                <a:gd name="T112" fmla="*/ 1 w 529"/>
                <a:gd name="T113" fmla="*/ 28 h 270"/>
                <a:gd name="T114" fmla="*/ 9 w 529"/>
                <a:gd name="T115" fmla="*/ 4 h 270"/>
                <a:gd name="T116" fmla="*/ 501 w 529"/>
                <a:gd name="T117" fmla="*/ 11 h 270"/>
                <a:gd name="T118" fmla="*/ 496 w 529"/>
                <a:gd name="T119" fmla="*/ 30 h 270"/>
                <a:gd name="T120" fmla="*/ 496 w 529"/>
                <a:gd name="T121" fmla="*/ 43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9" h="270">
                  <a:moveTo>
                    <a:pt x="499" y="51"/>
                  </a:moveTo>
                  <a:lnTo>
                    <a:pt x="500" y="53"/>
                  </a:lnTo>
                  <a:lnTo>
                    <a:pt x="500" y="54"/>
                  </a:lnTo>
                  <a:lnTo>
                    <a:pt x="501" y="54"/>
                  </a:lnTo>
                  <a:lnTo>
                    <a:pt x="501" y="55"/>
                  </a:lnTo>
                  <a:lnTo>
                    <a:pt x="503" y="55"/>
                  </a:lnTo>
                  <a:lnTo>
                    <a:pt x="501" y="57"/>
                  </a:lnTo>
                  <a:lnTo>
                    <a:pt x="501" y="58"/>
                  </a:lnTo>
                  <a:lnTo>
                    <a:pt x="504" y="61"/>
                  </a:lnTo>
                  <a:lnTo>
                    <a:pt x="505" y="62"/>
                  </a:lnTo>
                  <a:lnTo>
                    <a:pt x="504" y="62"/>
                  </a:lnTo>
                  <a:lnTo>
                    <a:pt x="504" y="63"/>
                  </a:lnTo>
                  <a:lnTo>
                    <a:pt x="504" y="65"/>
                  </a:lnTo>
                  <a:lnTo>
                    <a:pt x="503" y="65"/>
                  </a:lnTo>
                  <a:lnTo>
                    <a:pt x="501" y="66"/>
                  </a:lnTo>
                  <a:lnTo>
                    <a:pt x="501" y="67"/>
                  </a:lnTo>
                  <a:lnTo>
                    <a:pt x="500" y="69"/>
                  </a:lnTo>
                  <a:lnTo>
                    <a:pt x="501" y="70"/>
                  </a:lnTo>
                  <a:lnTo>
                    <a:pt x="501" y="71"/>
                  </a:lnTo>
                  <a:lnTo>
                    <a:pt x="503" y="71"/>
                  </a:lnTo>
                  <a:lnTo>
                    <a:pt x="504" y="71"/>
                  </a:lnTo>
                  <a:lnTo>
                    <a:pt x="507" y="78"/>
                  </a:lnTo>
                  <a:lnTo>
                    <a:pt x="508" y="80"/>
                  </a:lnTo>
                  <a:lnTo>
                    <a:pt x="512" y="82"/>
                  </a:lnTo>
                  <a:lnTo>
                    <a:pt x="515" y="84"/>
                  </a:lnTo>
                  <a:lnTo>
                    <a:pt x="515" y="86"/>
                  </a:lnTo>
                  <a:lnTo>
                    <a:pt x="513" y="87"/>
                  </a:lnTo>
                  <a:lnTo>
                    <a:pt x="515" y="88"/>
                  </a:lnTo>
                  <a:lnTo>
                    <a:pt x="516" y="91"/>
                  </a:lnTo>
                  <a:lnTo>
                    <a:pt x="517" y="92"/>
                  </a:lnTo>
                  <a:lnTo>
                    <a:pt x="517" y="95"/>
                  </a:lnTo>
                  <a:lnTo>
                    <a:pt x="517" y="96"/>
                  </a:lnTo>
                  <a:lnTo>
                    <a:pt x="517" y="97"/>
                  </a:lnTo>
                  <a:lnTo>
                    <a:pt x="519" y="99"/>
                  </a:lnTo>
                  <a:lnTo>
                    <a:pt x="519" y="100"/>
                  </a:lnTo>
                  <a:lnTo>
                    <a:pt x="519" y="101"/>
                  </a:lnTo>
                  <a:lnTo>
                    <a:pt x="520" y="103"/>
                  </a:lnTo>
                  <a:lnTo>
                    <a:pt x="524" y="107"/>
                  </a:lnTo>
                  <a:lnTo>
                    <a:pt x="528" y="109"/>
                  </a:lnTo>
                  <a:lnTo>
                    <a:pt x="529" y="111"/>
                  </a:lnTo>
                  <a:lnTo>
                    <a:pt x="528" y="112"/>
                  </a:lnTo>
                  <a:lnTo>
                    <a:pt x="526" y="112"/>
                  </a:lnTo>
                  <a:lnTo>
                    <a:pt x="525" y="112"/>
                  </a:lnTo>
                  <a:lnTo>
                    <a:pt x="524" y="112"/>
                  </a:lnTo>
                  <a:lnTo>
                    <a:pt x="522" y="112"/>
                  </a:lnTo>
                  <a:lnTo>
                    <a:pt x="520" y="112"/>
                  </a:lnTo>
                  <a:lnTo>
                    <a:pt x="519" y="113"/>
                  </a:lnTo>
                  <a:lnTo>
                    <a:pt x="519" y="115"/>
                  </a:lnTo>
                  <a:lnTo>
                    <a:pt x="519" y="116"/>
                  </a:lnTo>
                  <a:lnTo>
                    <a:pt x="520" y="117"/>
                  </a:lnTo>
                  <a:lnTo>
                    <a:pt x="521" y="119"/>
                  </a:lnTo>
                  <a:lnTo>
                    <a:pt x="522" y="119"/>
                  </a:lnTo>
                  <a:lnTo>
                    <a:pt x="521" y="120"/>
                  </a:lnTo>
                  <a:lnTo>
                    <a:pt x="522" y="121"/>
                  </a:lnTo>
                  <a:lnTo>
                    <a:pt x="524" y="123"/>
                  </a:lnTo>
                  <a:lnTo>
                    <a:pt x="525" y="124"/>
                  </a:lnTo>
                  <a:lnTo>
                    <a:pt x="525" y="125"/>
                  </a:lnTo>
                  <a:lnTo>
                    <a:pt x="525" y="126"/>
                  </a:lnTo>
                  <a:lnTo>
                    <a:pt x="526" y="129"/>
                  </a:lnTo>
                  <a:lnTo>
                    <a:pt x="528" y="129"/>
                  </a:lnTo>
                  <a:lnTo>
                    <a:pt x="525" y="132"/>
                  </a:lnTo>
                  <a:lnTo>
                    <a:pt x="526" y="136"/>
                  </a:lnTo>
                  <a:lnTo>
                    <a:pt x="526" y="137"/>
                  </a:lnTo>
                  <a:lnTo>
                    <a:pt x="526" y="138"/>
                  </a:lnTo>
                  <a:lnTo>
                    <a:pt x="525" y="140"/>
                  </a:lnTo>
                  <a:lnTo>
                    <a:pt x="521" y="142"/>
                  </a:lnTo>
                  <a:lnTo>
                    <a:pt x="521" y="144"/>
                  </a:lnTo>
                  <a:lnTo>
                    <a:pt x="521" y="145"/>
                  </a:lnTo>
                  <a:lnTo>
                    <a:pt x="521" y="146"/>
                  </a:lnTo>
                  <a:lnTo>
                    <a:pt x="521" y="148"/>
                  </a:lnTo>
                  <a:lnTo>
                    <a:pt x="520" y="150"/>
                  </a:lnTo>
                  <a:lnTo>
                    <a:pt x="517" y="151"/>
                  </a:lnTo>
                  <a:lnTo>
                    <a:pt x="508" y="151"/>
                  </a:lnTo>
                  <a:lnTo>
                    <a:pt x="505" y="151"/>
                  </a:lnTo>
                  <a:lnTo>
                    <a:pt x="504" y="153"/>
                  </a:lnTo>
                  <a:lnTo>
                    <a:pt x="503" y="154"/>
                  </a:lnTo>
                  <a:lnTo>
                    <a:pt x="503" y="157"/>
                  </a:lnTo>
                  <a:lnTo>
                    <a:pt x="501" y="157"/>
                  </a:lnTo>
                  <a:lnTo>
                    <a:pt x="497" y="162"/>
                  </a:lnTo>
                  <a:lnTo>
                    <a:pt x="495" y="163"/>
                  </a:lnTo>
                  <a:lnTo>
                    <a:pt x="492" y="166"/>
                  </a:lnTo>
                  <a:lnTo>
                    <a:pt x="490" y="167"/>
                  </a:lnTo>
                  <a:lnTo>
                    <a:pt x="478" y="182"/>
                  </a:lnTo>
                  <a:lnTo>
                    <a:pt x="476" y="184"/>
                  </a:lnTo>
                  <a:lnTo>
                    <a:pt x="474" y="186"/>
                  </a:lnTo>
                  <a:lnTo>
                    <a:pt x="471" y="188"/>
                  </a:lnTo>
                  <a:lnTo>
                    <a:pt x="466" y="196"/>
                  </a:lnTo>
                  <a:lnTo>
                    <a:pt x="463" y="199"/>
                  </a:lnTo>
                  <a:lnTo>
                    <a:pt x="463" y="200"/>
                  </a:lnTo>
                  <a:lnTo>
                    <a:pt x="462" y="202"/>
                  </a:lnTo>
                  <a:lnTo>
                    <a:pt x="462" y="203"/>
                  </a:lnTo>
                  <a:lnTo>
                    <a:pt x="461" y="203"/>
                  </a:lnTo>
                  <a:lnTo>
                    <a:pt x="459" y="204"/>
                  </a:lnTo>
                  <a:lnTo>
                    <a:pt x="455" y="211"/>
                  </a:lnTo>
                  <a:lnTo>
                    <a:pt x="455" y="212"/>
                  </a:lnTo>
                  <a:lnTo>
                    <a:pt x="454" y="212"/>
                  </a:lnTo>
                  <a:lnTo>
                    <a:pt x="454" y="212"/>
                  </a:lnTo>
                  <a:lnTo>
                    <a:pt x="454" y="213"/>
                  </a:lnTo>
                  <a:lnTo>
                    <a:pt x="453" y="213"/>
                  </a:lnTo>
                  <a:lnTo>
                    <a:pt x="453" y="216"/>
                  </a:lnTo>
                  <a:lnTo>
                    <a:pt x="447" y="221"/>
                  </a:lnTo>
                  <a:lnTo>
                    <a:pt x="446" y="224"/>
                  </a:lnTo>
                  <a:lnTo>
                    <a:pt x="447" y="228"/>
                  </a:lnTo>
                  <a:lnTo>
                    <a:pt x="447" y="229"/>
                  </a:lnTo>
                  <a:lnTo>
                    <a:pt x="449" y="233"/>
                  </a:lnTo>
                  <a:lnTo>
                    <a:pt x="449" y="234"/>
                  </a:lnTo>
                  <a:lnTo>
                    <a:pt x="449" y="236"/>
                  </a:lnTo>
                  <a:lnTo>
                    <a:pt x="450" y="237"/>
                  </a:lnTo>
                  <a:lnTo>
                    <a:pt x="451" y="237"/>
                  </a:lnTo>
                  <a:lnTo>
                    <a:pt x="451" y="238"/>
                  </a:lnTo>
                  <a:lnTo>
                    <a:pt x="451" y="248"/>
                  </a:lnTo>
                  <a:lnTo>
                    <a:pt x="451" y="252"/>
                  </a:lnTo>
                  <a:lnTo>
                    <a:pt x="450" y="253"/>
                  </a:lnTo>
                  <a:lnTo>
                    <a:pt x="449" y="254"/>
                  </a:lnTo>
                  <a:lnTo>
                    <a:pt x="449" y="256"/>
                  </a:lnTo>
                  <a:lnTo>
                    <a:pt x="449" y="257"/>
                  </a:lnTo>
                  <a:lnTo>
                    <a:pt x="449" y="256"/>
                  </a:lnTo>
                  <a:lnTo>
                    <a:pt x="450" y="256"/>
                  </a:lnTo>
                  <a:lnTo>
                    <a:pt x="451" y="256"/>
                  </a:lnTo>
                  <a:lnTo>
                    <a:pt x="450" y="256"/>
                  </a:lnTo>
                  <a:lnTo>
                    <a:pt x="453" y="257"/>
                  </a:lnTo>
                  <a:lnTo>
                    <a:pt x="454" y="259"/>
                  </a:lnTo>
                  <a:lnTo>
                    <a:pt x="454" y="261"/>
                  </a:lnTo>
                  <a:lnTo>
                    <a:pt x="457" y="262"/>
                  </a:lnTo>
                  <a:lnTo>
                    <a:pt x="458" y="262"/>
                  </a:lnTo>
                  <a:lnTo>
                    <a:pt x="458" y="263"/>
                  </a:lnTo>
                  <a:lnTo>
                    <a:pt x="457" y="265"/>
                  </a:lnTo>
                  <a:lnTo>
                    <a:pt x="457" y="266"/>
                  </a:lnTo>
                  <a:lnTo>
                    <a:pt x="457" y="267"/>
                  </a:lnTo>
                  <a:lnTo>
                    <a:pt x="458" y="269"/>
                  </a:lnTo>
                  <a:lnTo>
                    <a:pt x="458" y="270"/>
                  </a:lnTo>
                  <a:lnTo>
                    <a:pt x="457" y="270"/>
                  </a:lnTo>
                  <a:lnTo>
                    <a:pt x="455" y="269"/>
                  </a:lnTo>
                  <a:lnTo>
                    <a:pt x="454" y="269"/>
                  </a:lnTo>
                  <a:lnTo>
                    <a:pt x="454" y="269"/>
                  </a:lnTo>
                  <a:lnTo>
                    <a:pt x="454" y="266"/>
                  </a:lnTo>
                  <a:lnTo>
                    <a:pt x="453" y="266"/>
                  </a:lnTo>
                  <a:lnTo>
                    <a:pt x="451" y="266"/>
                  </a:lnTo>
                  <a:lnTo>
                    <a:pt x="449" y="266"/>
                  </a:lnTo>
                  <a:lnTo>
                    <a:pt x="447" y="266"/>
                  </a:lnTo>
                  <a:lnTo>
                    <a:pt x="446" y="266"/>
                  </a:lnTo>
                  <a:lnTo>
                    <a:pt x="445" y="265"/>
                  </a:lnTo>
                  <a:lnTo>
                    <a:pt x="443" y="263"/>
                  </a:lnTo>
                  <a:lnTo>
                    <a:pt x="442" y="262"/>
                  </a:lnTo>
                  <a:lnTo>
                    <a:pt x="441" y="263"/>
                  </a:lnTo>
                  <a:lnTo>
                    <a:pt x="438" y="262"/>
                  </a:lnTo>
                  <a:lnTo>
                    <a:pt x="434" y="262"/>
                  </a:lnTo>
                  <a:lnTo>
                    <a:pt x="432" y="262"/>
                  </a:lnTo>
                  <a:lnTo>
                    <a:pt x="429" y="259"/>
                  </a:lnTo>
                  <a:lnTo>
                    <a:pt x="428" y="258"/>
                  </a:lnTo>
                  <a:lnTo>
                    <a:pt x="425" y="258"/>
                  </a:lnTo>
                  <a:lnTo>
                    <a:pt x="422" y="258"/>
                  </a:lnTo>
                  <a:lnTo>
                    <a:pt x="422" y="257"/>
                  </a:lnTo>
                  <a:lnTo>
                    <a:pt x="422" y="256"/>
                  </a:lnTo>
                  <a:lnTo>
                    <a:pt x="422" y="254"/>
                  </a:lnTo>
                  <a:lnTo>
                    <a:pt x="421" y="254"/>
                  </a:lnTo>
                  <a:lnTo>
                    <a:pt x="420" y="256"/>
                  </a:lnTo>
                  <a:lnTo>
                    <a:pt x="420" y="254"/>
                  </a:lnTo>
                  <a:lnTo>
                    <a:pt x="418" y="254"/>
                  </a:lnTo>
                  <a:lnTo>
                    <a:pt x="417" y="253"/>
                  </a:lnTo>
                  <a:lnTo>
                    <a:pt x="413" y="253"/>
                  </a:lnTo>
                  <a:lnTo>
                    <a:pt x="412" y="252"/>
                  </a:lnTo>
                  <a:lnTo>
                    <a:pt x="411" y="250"/>
                  </a:lnTo>
                  <a:lnTo>
                    <a:pt x="411" y="246"/>
                  </a:lnTo>
                  <a:lnTo>
                    <a:pt x="409" y="244"/>
                  </a:lnTo>
                  <a:lnTo>
                    <a:pt x="407" y="242"/>
                  </a:lnTo>
                  <a:lnTo>
                    <a:pt x="404" y="241"/>
                  </a:lnTo>
                  <a:lnTo>
                    <a:pt x="401" y="238"/>
                  </a:lnTo>
                  <a:lnTo>
                    <a:pt x="400" y="238"/>
                  </a:lnTo>
                  <a:lnTo>
                    <a:pt x="399" y="238"/>
                  </a:lnTo>
                  <a:lnTo>
                    <a:pt x="399" y="240"/>
                  </a:lnTo>
                  <a:lnTo>
                    <a:pt x="397" y="240"/>
                  </a:lnTo>
                  <a:lnTo>
                    <a:pt x="396" y="241"/>
                  </a:lnTo>
                  <a:lnTo>
                    <a:pt x="396" y="240"/>
                  </a:lnTo>
                  <a:lnTo>
                    <a:pt x="393" y="237"/>
                  </a:lnTo>
                  <a:lnTo>
                    <a:pt x="393" y="236"/>
                  </a:lnTo>
                  <a:lnTo>
                    <a:pt x="392" y="236"/>
                  </a:lnTo>
                  <a:lnTo>
                    <a:pt x="391" y="236"/>
                  </a:lnTo>
                  <a:lnTo>
                    <a:pt x="391" y="234"/>
                  </a:lnTo>
                  <a:lnTo>
                    <a:pt x="389" y="234"/>
                  </a:lnTo>
                  <a:lnTo>
                    <a:pt x="389" y="233"/>
                  </a:lnTo>
                  <a:lnTo>
                    <a:pt x="384" y="234"/>
                  </a:lnTo>
                  <a:lnTo>
                    <a:pt x="383" y="234"/>
                  </a:lnTo>
                  <a:lnTo>
                    <a:pt x="382" y="234"/>
                  </a:lnTo>
                  <a:lnTo>
                    <a:pt x="380" y="234"/>
                  </a:lnTo>
                  <a:lnTo>
                    <a:pt x="379" y="234"/>
                  </a:lnTo>
                  <a:lnTo>
                    <a:pt x="374" y="233"/>
                  </a:lnTo>
                  <a:lnTo>
                    <a:pt x="370" y="232"/>
                  </a:lnTo>
                  <a:lnTo>
                    <a:pt x="368" y="232"/>
                  </a:lnTo>
                  <a:lnTo>
                    <a:pt x="367" y="234"/>
                  </a:lnTo>
                  <a:lnTo>
                    <a:pt x="366" y="236"/>
                  </a:lnTo>
                  <a:lnTo>
                    <a:pt x="364" y="236"/>
                  </a:lnTo>
                  <a:lnTo>
                    <a:pt x="363" y="236"/>
                  </a:lnTo>
                  <a:lnTo>
                    <a:pt x="363" y="234"/>
                  </a:lnTo>
                  <a:lnTo>
                    <a:pt x="362" y="234"/>
                  </a:lnTo>
                  <a:lnTo>
                    <a:pt x="361" y="233"/>
                  </a:lnTo>
                  <a:lnTo>
                    <a:pt x="359" y="234"/>
                  </a:lnTo>
                  <a:lnTo>
                    <a:pt x="358" y="236"/>
                  </a:lnTo>
                  <a:lnTo>
                    <a:pt x="358" y="237"/>
                  </a:lnTo>
                  <a:lnTo>
                    <a:pt x="359" y="237"/>
                  </a:lnTo>
                  <a:lnTo>
                    <a:pt x="359" y="238"/>
                  </a:lnTo>
                  <a:lnTo>
                    <a:pt x="359" y="240"/>
                  </a:lnTo>
                  <a:lnTo>
                    <a:pt x="358" y="240"/>
                  </a:lnTo>
                  <a:lnTo>
                    <a:pt x="357" y="240"/>
                  </a:lnTo>
                  <a:lnTo>
                    <a:pt x="355" y="241"/>
                  </a:lnTo>
                  <a:lnTo>
                    <a:pt x="354" y="244"/>
                  </a:lnTo>
                  <a:lnTo>
                    <a:pt x="353" y="245"/>
                  </a:lnTo>
                  <a:lnTo>
                    <a:pt x="351" y="246"/>
                  </a:lnTo>
                  <a:lnTo>
                    <a:pt x="350" y="245"/>
                  </a:lnTo>
                  <a:lnTo>
                    <a:pt x="349" y="245"/>
                  </a:lnTo>
                  <a:lnTo>
                    <a:pt x="347" y="244"/>
                  </a:lnTo>
                  <a:lnTo>
                    <a:pt x="347" y="242"/>
                  </a:lnTo>
                  <a:lnTo>
                    <a:pt x="346" y="242"/>
                  </a:lnTo>
                  <a:lnTo>
                    <a:pt x="345" y="242"/>
                  </a:lnTo>
                  <a:lnTo>
                    <a:pt x="343" y="242"/>
                  </a:lnTo>
                  <a:lnTo>
                    <a:pt x="338" y="236"/>
                  </a:lnTo>
                  <a:lnTo>
                    <a:pt x="337" y="236"/>
                  </a:lnTo>
                  <a:lnTo>
                    <a:pt x="334" y="236"/>
                  </a:lnTo>
                  <a:lnTo>
                    <a:pt x="333" y="236"/>
                  </a:lnTo>
                  <a:lnTo>
                    <a:pt x="332" y="237"/>
                  </a:lnTo>
                  <a:lnTo>
                    <a:pt x="330" y="238"/>
                  </a:lnTo>
                  <a:lnTo>
                    <a:pt x="329" y="238"/>
                  </a:lnTo>
                  <a:lnTo>
                    <a:pt x="328" y="238"/>
                  </a:lnTo>
                  <a:lnTo>
                    <a:pt x="325" y="236"/>
                  </a:lnTo>
                  <a:lnTo>
                    <a:pt x="324" y="236"/>
                  </a:lnTo>
                  <a:lnTo>
                    <a:pt x="324" y="237"/>
                  </a:lnTo>
                  <a:lnTo>
                    <a:pt x="321" y="237"/>
                  </a:lnTo>
                  <a:lnTo>
                    <a:pt x="318" y="237"/>
                  </a:lnTo>
                  <a:lnTo>
                    <a:pt x="317" y="237"/>
                  </a:lnTo>
                  <a:lnTo>
                    <a:pt x="317" y="238"/>
                  </a:lnTo>
                  <a:lnTo>
                    <a:pt x="316" y="240"/>
                  </a:lnTo>
                  <a:lnTo>
                    <a:pt x="316" y="241"/>
                  </a:lnTo>
                  <a:lnTo>
                    <a:pt x="312" y="242"/>
                  </a:lnTo>
                  <a:lnTo>
                    <a:pt x="310" y="242"/>
                  </a:lnTo>
                  <a:lnTo>
                    <a:pt x="309" y="244"/>
                  </a:lnTo>
                  <a:lnTo>
                    <a:pt x="308" y="244"/>
                  </a:lnTo>
                  <a:lnTo>
                    <a:pt x="307" y="244"/>
                  </a:lnTo>
                  <a:lnTo>
                    <a:pt x="307" y="245"/>
                  </a:lnTo>
                  <a:lnTo>
                    <a:pt x="305" y="246"/>
                  </a:lnTo>
                  <a:lnTo>
                    <a:pt x="305" y="248"/>
                  </a:lnTo>
                  <a:lnTo>
                    <a:pt x="305" y="249"/>
                  </a:lnTo>
                  <a:lnTo>
                    <a:pt x="304" y="250"/>
                  </a:lnTo>
                  <a:lnTo>
                    <a:pt x="304" y="252"/>
                  </a:lnTo>
                  <a:lnTo>
                    <a:pt x="304" y="254"/>
                  </a:lnTo>
                  <a:lnTo>
                    <a:pt x="303" y="254"/>
                  </a:lnTo>
                  <a:lnTo>
                    <a:pt x="300" y="254"/>
                  </a:lnTo>
                  <a:lnTo>
                    <a:pt x="297" y="252"/>
                  </a:lnTo>
                  <a:lnTo>
                    <a:pt x="296" y="252"/>
                  </a:lnTo>
                  <a:lnTo>
                    <a:pt x="295" y="252"/>
                  </a:lnTo>
                  <a:lnTo>
                    <a:pt x="295" y="252"/>
                  </a:lnTo>
                  <a:lnTo>
                    <a:pt x="293" y="253"/>
                  </a:lnTo>
                  <a:lnTo>
                    <a:pt x="292" y="253"/>
                  </a:lnTo>
                  <a:lnTo>
                    <a:pt x="291" y="254"/>
                  </a:lnTo>
                  <a:lnTo>
                    <a:pt x="288" y="253"/>
                  </a:lnTo>
                  <a:lnTo>
                    <a:pt x="287" y="253"/>
                  </a:lnTo>
                  <a:lnTo>
                    <a:pt x="285" y="252"/>
                  </a:lnTo>
                  <a:lnTo>
                    <a:pt x="287" y="252"/>
                  </a:lnTo>
                  <a:lnTo>
                    <a:pt x="288" y="249"/>
                  </a:lnTo>
                  <a:lnTo>
                    <a:pt x="288" y="248"/>
                  </a:lnTo>
                  <a:lnTo>
                    <a:pt x="289" y="248"/>
                  </a:lnTo>
                  <a:lnTo>
                    <a:pt x="289" y="246"/>
                  </a:lnTo>
                  <a:lnTo>
                    <a:pt x="288" y="246"/>
                  </a:lnTo>
                  <a:lnTo>
                    <a:pt x="288" y="245"/>
                  </a:lnTo>
                  <a:lnTo>
                    <a:pt x="288" y="244"/>
                  </a:lnTo>
                  <a:lnTo>
                    <a:pt x="288" y="240"/>
                  </a:lnTo>
                  <a:lnTo>
                    <a:pt x="288" y="238"/>
                  </a:lnTo>
                  <a:lnTo>
                    <a:pt x="287" y="237"/>
                  </a:lnTo>
                  <a:lnTo>
                    <a:pt x="287" y="236"/>
                  </a:lnTo>
                  <a:lnTo>
                    <a:pt x="284" y="237"/>
                  </a:lnTo>
                  <a:lnTo>
                    <a:pt x="283" y="237"/>
                  </a:lnTo>
                  <a:lnTo>
                    <a:pt x="279" y="236"/>
                  </a:lnTo>
                  <a:lnTo>
                    <a:pt x="279" y="234"/>
                  </a:lnTo>
                  <a:lnTo>
                    <a:pt x="279" y="233"/>
                  </a:lnTo>
                  <a:lnTo>
                    <a:pt x="279" y="232"/>
                  </a:lnTo>
                  <a:lnTo>
                    <a:pt x="278" y="232"/>
                  </a:lnTo>
                  <a:lnTo>
                    <a:pt x="276" y="232"/>
                  </a:lnTo>
                  <a:lnTo>
                    <a:pt x="275" y="232"/>
                  </a:lnTo>
                  <a:lnTo>
                    <a:pt x="275" y="231"/>
                  </a:lnTo>
                  <a:lnTo>
                    <a:pt x="274" y="228"/>
                  </a:lnTo>
                  <a:lnTo>
                    <a:pt x="272" y="223"/>
                  </a:lnTo>
                  <a:lnTo>
                    <a:pt x="272" y="221"/>
                  </a:lnTo>
                  <a:lnTo>
                    <a:pt x="271" y="220"/>
                  </a:lnTo>
                  <a:lnTo>
                    <a:pt x="270" y="220"/>
                  </a:lnTo>
                  <a:lnTo>
                    <a:pt x="270" y="220"/>
                  </a:lnTo>
                  <a:lnTo>
                    <a:pt x="268" y="220"/>
                  </a:lnTo>
                  <a:lnTo>
                    <a:pt x="264" y="224"/>
                  </a:lnTo>
                  <a:lnTo>
                    <a:pt x="263" y="224"/>
                  </a:lnTo>
                  <a:lnTo>
                    <a:pt x="263" y="225"/>
                  </a:lnTo>
                  <a:lnTo>
                    <a:pt x="262" y="225"/>
                  </a:lnTo>
                  <a:lnTo>
                    <a:pt x="260" y="225"/>
                  </a:lnTo>
                  <a:lnTo>
                    <a:pt x="259" y="225"/>
                  </a:lnTo>
                  <a:lnTo>
                    <a:pt x="258" y="227"/>
                  </a:lnTo>
                  <a:lnTo>
                    <a:pt x="257" y="228"/>
                  </a:lnTo>
                  <a:lnTo>
                    <a:pt x="257" y="231"/>
                  </a:lnTo>
                  <a:lnTo>
                    <a:pt x="257" y="232"/>
                  </a:lnTo>
                  <a:lnTo>
                    <a:pt x="255" y="232"/>
                  </a:lnTo>
                  <a:lnTo>
                    <a:pt x="255" y="234"/>
                  </a:lnTo>
                  <a:lnTo>
                    <a:pt x="254" y="234"/>
                  </a:lnTo>
                  <a:lnTo>
                    <a:pt x="254" y="236"/>
                  </a:lnTo>
                  <a:lnTo>
                    <a:pt x="253" y="237"/>
                  </a:lnTo>
                  <a:lnTo>
                    <a:pt x="251" y="237"/>
                  </a:lnTo>
                  <a:lnTo>
                    <a:pt x="250" y="237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5" y="237"/>
                  </a:lnTo>
                  <a:lnTo>
                    <a:pt x="243" y="237"/>
                  </a:lnTo>
                  <a:lnTo>
                    <a:pt x="242" y="237"/>
                  </a:lnTo>
                  <a:lnTo>
                    <a:pt x="242" y="236"/>
                  </a:lnTo>
                  <a:lnTo>
                    <a:pt x="242" y="233"/>
                  </a:lnTo>
                  <a:lnTo>
                    <a:pt x="242" y="232"/>
                  </a:lnTo>
                  <a:lnTo>
                    <a:pt x="242" y="231"/>
                  </a:lnTo>
                  <a:lnTo>
                    <a:pt x="242" y="229"/>
                  </a:lnTo>
                  <a:lnTo>
                    <a:pt x="242" y="228"/>
                  </a:lnTo>
                  <a:lnTo>
                    <a:pt x="241" y="227"/>
                  </a:lnTo>
                  <a:lnTo>
                    <a:pt x="234" y="227"/>
                  </a:lnTo>
                  <a:lnTo>
                    <a:pt x="234" y="225"/>
                  </a:lnTo>
                  <a:lnTo>
                    <a:pt x="234" y="223"/>
                  </a:lnTo>
                  <a:lnTo>
                    <a:pt x="234" y="220"/>
                  </a:lnTo>
                  <a:lnTo>
                    <a:pt x="233" y="219"/>
                  </a:lnTo>
                  <a:lnTo>
                    <a:pt x="233" y="217"/>
                  </a:lnTo>
                  <a:lnTo>
                    <a:pt x="233" y="215"/>
                  </a:lnTo>
                  <a:lnTo>
                    <a:pt x="233" y="213"/>
                  </a:lnTo>
                  <a:lnTo>
                    <a:pt x="231" y="213"/>
                  </a:lnTo>
                  <a:lnTo>
                    <a:pt x="230" y="213"/>
                  </a:lnTo>
                  <a:lnTo>
                    <a:pt x="229" y="213"/>
                  </a:lnTo>
                  <a:lnTo>
                    <a:pt x="228" y="212"/>
                  </a:lnTo>
                  <a:lnTo>
                    <a:pt x="228" y="211"/>
                  </a:lnTo>
                  <a:lnTo>
                    <a:pt x="226" y="211"/>
                  </a:lnTo>
                  <a:lnTo>
                    <a:pt x="225" y="211"/>
                  </a:lnTo>
                  <a:lnTo>
                    <a:pt x="224" y="209"/>
                  </a:lnTo>
                  <a:lnTo>
                    <a:pt x="222" y="207"/>
                  </a:lnTo>
                  <a:lnTo>
                    <a:pt x="221" y="204"/>
                  </a:lnTo>
                  <a:lnTo>
                    <a:pt x="221" y="202"/>
                  </a:lnTo>
                  <a:lnTo>
                    <a:pt x="221" y="199"/>
                  </a:lnTo>
                  <a:lnTo>
                    <a:pt x="222" y="198"/>
                  </a:lnTo>
                  <a:lnTo>
                    <a:pt x="221" y="196"/>
                  </a:lnTo>
                  <a:lnTo>
                    <a:pt x="220" y="195"/>
                  </a:lnTo>
                  <a:lnTo>
                    <a:pt x="221" y="194"/>
                  </a:lnTo>
                  <a:lnTo>
                    <a:pt x="220" y="192"/>
                  </a:lnTo>
                  <a:lnTo>
                    <a:pt x="220" y="191"/>
                  </a:lnTo>
                  <a:lnTo>
                    <a:pt x="217" y="194"/>
                  </a:lnTo>
                  <a:lnTo>
                    <a:pt x="216" y="194"/>
                  </a:lnTo>
                  <a:lnTo>
                    <a:pt x="212" y="191"/>
                  </a:lnTo>
                  <a:lnTo>
                    <a:pt x="209" y="190"/>
                  </a:lnTo>
                  <a:lnTo>
                    <a:pt x="206" y="190"/>
                  </a:lnTo>
                  <a:lnTo>
                    <a:pt x="206" y="191"/>
                  </a:lnTo>
                  <a:lnTo>
                    <a:pt x="205" y="192"/>
                  </a:lnTo>
                  <a:lnTo>
                    <a:pt x="204" y="191"/>
                  </a:lnTo>
                  <a:lnTo>
                    <a:pt x="203" y="191"/>
                  </a:lnTo>
                  <a:lnTo>
                    <a:pt x="203" y="190"/>
                  </a:lnTo>
                  <a:lnTo>
                    <a:pt x="203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0" y="187"/>
                  </a:lnTo>
                  <a:lnTo>
                    <a:pt x="199" y="187"/>
                  </a:lnTo>
                  <a:lnTo>
                    <a:pt x="195" y="186"/>
                  </a:lnTo>
                  <a:lnTo>
                    <a:pt x="195" y="183"/>
                  </a:lnTo>
                  <a:lnTo>
                    <a:pt x="191" y="182"/>
                  </a:lnTo>
                  <a:lnTo>
                    <a:pt x="191" y="180"/>
                  </a:lnTo>
                  <a:lnTo>
                    <a:pt x="189" y="180"/>
                  </a:lnTo>
                  <a:lnTo>
                    <a:pt x="189" y="183"/>
                  </a:lnTo>
                  <a:lnTo>
                    <a:pt x="191" y="183"/>
                  </a:lnTo>
                  <a:lnTo>
                    <a:pt x="191" y="184"/>
                  </a:lnTo>
                  <a:lnTo>
                    <a:pt x="189" y="186"/>
                  </a:lnTo>
                  <a:lnTo>
                    <a:pt x="187" y="186"/>
                  </a:lnTo>
                  <a:lnTo>
                    <a:pt x="185" y="186"/>
                  </a:lnTo>
                  <a:lnTo>
                    <a:pt x="184" y="187"/>
                  </a:lnTo>
                  <a:lnTo>
                    <a:pt x="181" y="188"/>
                  </a:lnTo>
                  <a:lnTo>
                    <a:pt x="180" y="187"/>
                  </a:lnTo>
                  <a:lnTo>
                    <a:pt x="176" y="183"/>
                  </a:lnTo>
                  <a:lnTo>
                    <a:pt x="175" y="183"/>
                  </a:lnTo>
                  <a:lnTo>
                    <a:pt x="175" y="182"/>
                  </a:lnTo>
                  <a:lnTo>
                    <a:pt x="175" y="180"/>
                  </a:lnTo>
                  <a:lnTo>
                    <a:pt x="175" y="179"/>
                  </a:lnTo>
                  <a:lnTo>
                    <a:pt x="174" y="179"/>
                  </a:lnTo>
                  <a:lnTo>
                    <a:pt x="174" y="178"/>
                  </a:lnTo>
                  <a:lnTo>
                    <a:pt x="172" y="178"/>
                  </a:lnTo>
                  <a:lnTo>
                    <a:pt x="174" y="178"/>
                  </a:lnTo>
                  <a:lnTo>
                    <a:pt x="174" y="177"/>
                  </a:lnTo>
                  <a:lnTo>
                    <a:pt x="172" y="177"/>
                  </a:lnTo>
                  <a:lnTo>
                    <a:pt x="171" y="175"/>
                  </a:lnTo>
                  <a:lnTo>
                    <a:pt x="170" y="175"/>
                  </a:lnTo>
                  <a:lnTo>
                    <a:pt x="170" y="177"/>
                  </a:lnTo>
                  <a:lnTo>
                    <a:pt x="170" y="175"/>
                  </a:lnTo>
                  <a:lnTo>
                    <a:pt x="167" y="173"/>
                  </a:lnTo>
                  <a:lnTo>
                    <a:pt x="166" y="171"/>
                  </a:lnTo>
                  <a:lnTo>
                    <a:pt x="167" y="170"/>
                  </a:lnTo>
                  <a:lnTo>
                    <a:pt x="170" y="170"/>
                  </a:lnTo>
                  <a:lnTo>
                    <a:pt x="171" y="170"/>
                  </a:lnTo>
                  <a:lnTo>
                    <a:pt x="172" y="167"/>
                  </a:lnTo>
                  <a:lnTo>
                    <a:pt x="174" y="167"/>
                  </a:lnTo>
                  <a:lnTo>
                    <a:pt x="175" y="166"/>
                  </a:lnTo>
                  <a:lnTo>
                    <a:pt x="174" y="163"/>
                  </a:lnTo>
                  <a:lnTo>
                    <a:pt x="172" y="162"/>
                  </a:lnTo>
                  <a:lnTo>
                    <a:pt x="174" y="162"/>
                  </a:lnTo>
                  <a:lnTo>
                    <a:pt x="174" y="159"/>
                  </a:lnTo>
                  <a:lnTo>
                    <a:pt x="172" y="157"/>
                  </a:lnTo>
                  <a:lnTo>
                    <a:pt x="171" y="157"/>
                  </a:lnTo>
                  <a:lnTo>
                    <a:pt x="171" y="158"/>
                  </a:lnTo>
                  <a:lnTo>
                    <a:pt x="170" y="161"/>
                  </a:lnTo>
                  <a:lnTo>
                    <a:pt x="170" y="162"/>
                  </a:lnTo>
                  <a:lnTo>
                    <a:pt x="168" y="162"/>
                  </a:lnTo>
                  <a:lnTo>
                    <a:pt x="163" y="161"/>
                  </a:lnTo>
                  <a:lnTo>
                    <a:pt x="160" y="161"/>
                  </a:lnTo>
                  <a:lnTo>
                    <a:pt x="158" y="163"/>
                  </a:lnTo>
                  <a:lnTo>
                    <a:pt x="156" y="163"/>
                  </a:lnTo>
                  <a:lnTo>
                    <a:pt x="156" y="162"/>
                  </a:lnTo>
                  <a:lnTo>
                    <a:pt x="155" y="161"/>
                  </a:lnTo>
                  <a:lnTo>
                    <a:pt x="154" y="161"/>
                  </a:lnTo>
                  <a:lnTo>
                    <a:pt x="154" y="162"/>
                  </a:lnTo>
                  <a:lnTo>
                    <a:pt x="153" y="162"/>
                  </a:lnTo>
                  <a:lnTo>
                    <a:pt x="153" y="161"/>
                  </a:lnTo>
                  <a:lnTo>
                    <a:pt x="153" y="159"/>
                  </a:lnTo>
                  <a:lnTo>
                    <a:pt x="153" y="158"/>
                  </a:lnTo>
                  <a:lnTo>
                    <a:pt x="151" y="158"/>
                  </a:lnTo>
                  <a:lnTo>
                    <a:pt x="151" y="157"/>
                  </a:lnTo>
                  <a:lnTo>
                    <a:pt x="153" y="157"/>
                  </a:lnTo>
                  <a:lnTo>
                    <a:pt x="151" y="157"/>
                  </a:lnTo>
                  <a:lnTo>
                    <a:pt x="149" y="157"/>
                  </a:lnTo>
                  <a:lnTo>
                    <a:pt x="147" y="157"/>
                  </a:lnTo>
                  <a:lnTo>
                    <a:pt x="145" y="155"/>
                  </a:lnTo>
                  <a:lnTo>
                    <a:pt x="145" y="154"/>
                  </a:lnTo>
                  <a:lnTo>
                    <a:pt x="143" y="154"/>
                  </a:lnTo>
                  <a:lnTo>
                    <a:pt x="143" y="153"/>
                  </a:lnTo>
                  <a:lnTo>
                    <a:pt x="143" y="151"/>
                  </a:lnTo>
                  <a:lnTo>
                    <a:pt x="141" y="153"/>
                  </a:lnTo>
                  <a:lnTo>
                    <a:pt x="139" y="151"/>
                  </a:lnTo>
                  <a:lnTo>
                    <a:pt x="138" y="151"/>
                  </a:lnTo>
                  <a:lnTo>
                    <a:pt x="138" y="150"/>
                  </a:lnTo>
                  <a:lnTo>
                    <a:pt x="133" y="149"/>
                  </a:lnTo>
                  <a:lnTo>
                    <a:pt x="131" y="149"/>
                  </a:lnTo>
                  <a:lnTo>
                    <a:pt x="130" y="149"/>
                  </a:lnTo>
                  <a:lnTo>
                    <a:pt x="129" y="148"/>
                  </a:lnTo>
                  <a:lnTo>
                    <a:pt x="127" y="148"/>
                  </a:lnTo>
                  <a:lnTo>
                    <a:pt x="126" y="149"/>
                  </a:lnTo>
                  <a:lnTo>
                    <a:pt x="126" y="150"/>
                  </a:lnTo>
                  <a:lnTo>
                    <a:pt x="127" y="153"/>
                  </a:lnTo>
                  <a:lnTo>
                    <a:pt x="129" y="154"/>
                  </a:lnTo>
                  <a:lnTo>
                    <a:pt x="129" y="155"/>
                  </a:lnTo>
                  <a:lnTo>
                    <a:pt x="130" y="157"/>
                  </a:lnTo>
                  <a:lnTo>
                    <a:pt x="131" y="157"/>
                  </a:lnTo>
                  <a:lnTo>
                    <a:pt x="133" y="158"/>
                  </a:lnTo>
                  <a:lnTo>
                    <a:pt x="133" y="159"/>
                  </a:lnTo>
                  <a:lnTo>
                    <a:pt x="134" y="161"/>
                  </a:lnTo>
                  <a:lnTo>
                    <a:pt x="134" y="163"/>
                  </a:lnTo>
                  <a:lnTo>
                    <a:pt x="135" y="165"/>
                  </a:lnTo>
                  <a:lnTo>
                    <a:pt x="135" y="166"/>
                  </a:lnTo>
                  <a:lnTo>
                    <a:pt x="134" y="166"/>
                  </a:lnTo>
                  <a:lnTo>
                    <a:pt x="133" y="165"/>
                  </a:lnTo>
                  <a:lnTo>
                    <a:pt x="131" y="165"/>
                  </a:lnTo>
                  <a:lnTo>
                    <a:pt x="131" y="166"/>
                  </a:lnTo>
                  <a:lnTo>
                    <a:pt x="130" y="166"/>
                  </a:lnTo>
                  <a:lnTo>
                    <a:pt x="129" y="166"/>
                  </a:lnTo>
                  <a:lnTo>
                    <a:pt x="127" y="167"/>
                  </a:lnTo>
                  <a:lnTo>
                    <a:pt x="126" y="169"/>
                  </a:lnTo>
                  <a:lnTo>
                    <a:pt x="125" y="169"/>
                  </a:lnTo>
                  <a:lnTo>
                    <a:pt x="124" y="169"/>
                  </a:lnTo>
                  <a:lnTo>
                    <a:pt x="122" y="170"/>
                  </a:lnTo>
                  <a:lnTo>
                    <a:pt x="121" y="171"/>
                  </a:lnTo>
                  <a:lnTo>
                    <a:pt x="121" y="173"/>
                  </a:lnTo>
                  <a:lnTo>
                    <a:pt x="120" y="173"/>
                  </a:lnTo>
                  <a:lnTo>
                    <a:pt x="118" y="174"/>
                  </a:lnTo>
                  <a:lnTo>
                    <a:pt x="117" y="177"/>
                  </a:lnTo>
                  <a:lnTo>
                    <a:pt x="114" y="177"/>
                  </a:lnTo>
                  <a:lnTo>
                    <a:pt x="112" y="175"/>
                  </a:lnTo>
                  <a:lnTo>
                    <a:pt x="110" y="174"/>
                  </a:lnTo>
                  <a:lnTo>
                    <a:pt x="109" y="173"/>
                  </a:lnTo>
                  <a:lnTo>
                    <a:pt x="109" y="171"/>
                  </a:lnTo>
                  <a:lnTo>
                    <a:pt x="108" y="169"/>
                  </a:lnTo>
                  <a:lnTo>
                    <a:pt x="108" y="166"/>
                  </a:lnTo>
                  <a:lnTo>
                    <a:pt x="106" y="165"/>
                  </a:lnTo>
                  <a:lnTo>
                    <a:pt x="106" y="163"/>
                  </a:lnTo>
                  <a:lnTo>
                    <a:pt x="105" y="162"/>
                  </a:lnTo>
                  <a:lnTo>
                    <a:pt x="104" y="159"/>
                  </a:lnTo>
                  <a:lnTo>
                    <a:pt x="102" y="158"/>
                  </a:lnTo>
                  <a:lnTo>
                    <a:pt x="101" y="157"/>
                  </a:lnTo>
                  <a:lnTo>
                    <a:pt x="99" y="157"/>
                  </a:lnTo>
                  <a:lnTo>
                    <a:pt x="99" y="157"/>
                  </a:lnTo>
                  <a:lnTo>
                    <a:pt x="97" y="155"/>
                  </a:lnTo>
                  <a:lnTo>
                    <a:pt x="99" y="154"/>
                  </a:lnTo>
                  <a:lnTo>
                    <a:pt x="97" y="154"/>
                  </a:lnTo>
                  <a:lnTo>
                    <a:pt x="97" y="153"/>
                  </a:lnTo>
                  <a:lnTo>
                    <a:pt x="95" y="153"/>
                  </a:lnTo>
                  <a:lnTo>
                    <a:pt x="93" y="153"/>
                  </a:lnTo>
                  <a:lnTo>
                    <a:pt x="93" y="154"/>
                  </a:lnTo>
                  <a:lnTo>
                    <a:pt x="92" y="153"/>
                  </a:lnTo>
                  <a:lnTo>
                    <a:pt x="91" y="150"/>
                  </a:lnTo>
                  <a:lnTo>
                    <a:pt x="89" y="150"/>
                  </a:lnTo>
                  <a:lnTo>
                    <a:pt x="88" y="148"/>
                  </a:lnTo>
                  <a:lnTo>
                    <a:pt x="89" y="146"/>
                  </a:lnTo>
                  <a:lnTo>
                    <a:pt x="91" y="148"/>
                  </a:lnTo>
                  <a:lnTo>
                    <a:pt x="91" y="146"/>
                  </a:lnTo>
                  <a:lnTo>
                    <a:pt x="89" y="146"/>
                  </a:lnTo>
                  <a:lnTo>
                    <a:pt x="91" y="146"/>
                  </a:lnTo>
                  <a:lnTo>
                    <a:pt x="91" y="145"/>
                  </a:lnTo>
                  <a:lnTo>
                    <a:pt x="92" y="145"/>
                  </a:lnTo>
                  <a:lnTo>
                    <a:pt x="93" y="144"/>
                  </a:lnTo>
                  <a:lnTo>
                    <a:pt x="95" y="142"/>
                  </a:lnTo>
                  <a:lnTo>
                    <a:pt x="95" y="141"/>
                  </a:lnTo>
                  <a:lnTo>
                    <a:pt x="97" y="142"/>
                  </a:lnTo>
                  <a:lnTo>
                    <a:pt x="99" y="142"/>
                  </a:lnTo>
                  <a:lnTo>
                    <a:pt x="99" y="141"/>
                  </a:lnTo>
                  <a:lnTo>
                    <a:pt x="100" y="140"/>
                  </a:lnTo>
                  <a:lnTo>
                    <a:pt x="100" y="138"/>
                  </a:lnTo>
                  <a:lnTo>
                    <a:pt x="100" y="137"/>
                  </a:lnTo>
                  <a:lnTo>
                    <a:pt x="101" y="137"/>
                  </a:lnTo>
                  <a:lnTo>
                    <a:pt x="100" y="136"/>
                  </a:lnTo>
                  <a:lnTo>
                    <a:pt x="102" y="136"/>
                  </a:lnTo>
                  <a:lnTo>
                    <a:pt x="101" y="133"/>
                  </a:lnTo>
                  <a:lnTo>
                    <a:pt x="97" y="128"/>
                  </a:lnTo>
                  <a:lnTo>
                    <a:pt x="95" y="128"/>
                  </a:lnTo>
                  <a:lnTo>
                    <a:pt x="93" y="126"/>
                  </a:lnTo>
                  <a:lnTo>
                    <a:pt x="91" y="126"/>
                  </a:lnTo>
                  <a:lnTo>
                    <a:pt x="89" y="128"/>
                  </a:lnTo>
                  <a:lnTo>
                    <a:pt x="89" y="129"/>
                  </a:lnTo>
                  <a:lnTo>
                    <a:pt x="88" y="130"/>
                  </a:lnTo>
                  <a:lnTo>
                    <a:pt x="87" y="129"/>
                  </a:lnTo>
                  <a:lnTo>
                    <a:pt x="85" y="128"/>
                  </a:lnTo>
                  <a:lnTo>
                    <a:pt x="83" y="128"/>
                  </a:lnTo>
                  <a:lnTo>
                    <a:pt x="79" y="132"/>
                  </a:lnTo>
                  <a:lnTo>
                    <a:pt x="76" y="132"/>
                  </a:lnTo>
                  <a:lnTo>
                    <a:pt x="76" y="130"/>
                  </a:lnTo>
                  <a:lnTo>
                    <a:pt x="77" y="130"/>
                  </a:lnTo>
                  <a:lnTo>
                    <a:pt x="77" y="129"/>
                  </a:lnTo>
                  <a:lnTo>
                    <a:pt x="77" y="128"/>
                  </a:lnTo>
                  <a:lnTo>
                    <a:pt x="76" y="126"/>
                  </a:lnTo>
                  <a:lnTo>
                    <a:pt x="76" y="125"/>
                  </a:lnTo>
                  <a:lnTo>
                    <a:pt x="75" y="125"/>
                  </a:lnTo>
                  <a:lnTo>
                    <a:pt x="72" y="125"/>
                  </a:lnTo>
                  <a:lnTo>
                    <a:pt x="71" y="125"/>
                  </a:lnTo>
                  <a:lnTo>
                    <a:pt x="70" y="125"/>
                  </a:lnTo>
                  <a:lnTo>
                    <a:pt x="67" y="121"/>
                  </a:lnTo>
                  <a:lnTo>
                    <a:pt x="67" y="120"/>
                  </a:lnTo>
                  <a:lnTo>
                    <a:pt x="66" y="120"/>
                  </a:lnTo>
                  <a:lnTo>
                    <a:pt x="60" y="121"/>
                  </a:lnTo>
                  <a:lnTo>
                    <a:pt x="59" y="120"/>
                  </a:lnTo>
                  <a:lnTo>
                    <a:pt x="58" y="120"/>
                  </a:lnTo>
                  <a:lnTo>
                    <a:pt x="47" y="115"/>
                  </a:lnTo>
                  <a:lnTo>
                    <a:pt x="45" y="116"/>
                  </a:lnTo>
                  <a:lnTo>
                    <a:pt x="43" y="116"/>
                  </a:lnTo>
                  <a:lnTo>
                    <a:pt x="43" y="117"/>
                  </a:lnTo>
                  <a:lnTo>
                    <a:pt x="43" y="117"/>
                  </a:lnTo>
                  <a:lnTo>
                    <a:pt x="43" y="116"/>
                  </a:lnTo>
                  <a:lnTo>
                    <a:pt x="43" y="115"/>
                  </a:lnTo>
                  <a:lnTo>
                    <a:pt x="42" y="112"/>
                  </a:lnTo>
                  <a:lnTo>
                    <a:pt x="41" y="111"/>
                  </a:lnTo>
                  <a:lnTo>
                    <a:pt x="39" y="111"/>
                  </a:lnTo>
                  <a:lnTo>
                    <a:pt x="38" y="109"/>
                  </a:lnTo>
                  <a:lnTo>
                    <a:pt x="38" y="108"/>
                  </a:lnTo>
                  <a:lnTo>
                    <a:pt x="38" y="107"/>
                  </a:lnTo>
                  <a:lnTo>
                    <a:pt x="37" y="105"/>
                  </a:lnTo>
                  <a:lnTo>
                    <a:pt x="38" y="103"/>
                  </a:lnTo>
                  <a:lnTo>
                    <a:pt x="38" y="101"/>
                  </a:lnTo>
                  <a:lnTo>
                    <a:pt x="37" y="100"/>
                  </a:lnTo>
                  <a:lnTo>
                    <a:pt x="35" y="99"/>
                  </a:lnTo>
                  <a:lnTo>
                    <a:pt x="33" y="99"/>
                  </a:lnTo>
                  <a:lnTo>
                    <a:pt x="31" y="97"/>
                  </a:lnTo>
                  <a:lnTo>
                    <a:pt x="31" y="96"/>
                  </a:lnTo>
                  <a:lnTo>
                    <a:pt x="30" y="96"/>
                  </a:lnTo>
                  <a:lnTo>
                    <a:pt x="30" y="97"/>
                  </a:lnTo>
                  <a:lnTo>
                    <a:pt x="30" y="99"/>
                  </a:lnTo>
                  <a:lnTo>
                    <a:pt x="29" y="99"/>
                  </a:lnTo>
                  <a:lnTo>
                    <a:pt x="27" y="99"/>
                  </a:lnTo>
                  <a:lnTo>
                    <a:pt x="27" y="97"/>
                  </a:lnTo>
                  <a:lnTo>
                    <a:pt x="27" y="96"/>
                  </a:lnTo>
                  <a:lnTo>
                    <a:pt x="23" y="96"/>
                  </a:lnTo>
                  <a:lnTo>
                    <a:pt x="22" y="95"/>
                  </a:lnTo>
                  <a:lnTo>
                    <a:pt x="22" y="96"/>
                  </a:lnTo>
                  <a:lnTo>
                    <a:pt x="21" y="97"/>
                  </a:lnTo>
                  <a:lnTo>
                    <a:pt x="21" y="99"/>
                  </a:lnTo>
                  <a:lnTo>
                    <a:pt x="22" y="100"/>
                  </a:lnTo>
                  <a:lnTo>
                    <a:pt x="22" y="103"/>
                  </a:lnTo>
                  <a:lnTo>
                    <a:pt x="22" y="104"/>
                  </a:lnTo>
                  <a:lnTo>
                    <a:pt x="22" y="105"/>
                  </a:lnTo>
                  <a:lnTo>
                    <a:pt x="21" y="105"/>
                  </a:lnTo>
                  <a:lnTo>
                    <a:pt x="22" y="105"/>
                  </a:lnTo>
                  <a:lnTo>
                    <a:pt x="22" y="109"/>
                  </a:lnTo>
                  <a:lnTo>
                    <a:pt x="16" y="109"/>
                  </a:lnTo>
                  <a:lnTo>
                    <a:pt x="13" y="109"/>
                  </a:lnTo>
                  <a:lnTo>
                    <a:pt x="12" y="109"/>
                  </a:lnTo>
                  <a:lnTo>
                    <a:pt x="12" y="108"/>
                  </a:lnTo>
                  <a:lnTo>
                    <a:pt x="13" y="107"/>
                  </a:lnTo>
                  <a:lnTo>
                    <a:pt x="14" y="104"/>
                  </a:lnTo>
                  <a:lnTo>
                    <a:pt x="17" y="97"/>
                  </a:lnTo>
                  <a:lnTo>
                    <a:pt x="20" y="92"/>
                  </a:lnTo>
                  <a:lnTo>
                    <a:pt x="20" y="91"/>
                  </a:lnTo>
                  <a:lnTo>
                    <a:pt x="20" y="90"/>
                  </a:lnTo>
                  <a:lnTo>
                    <a:pt x="21" y="88"/>
                  </a:lnTo>
                  <a:lnTo>
                    <a:pt x="21" y="87"/>
                  </a:lnTo>
                  <a:lnTo>
                    <a:pt x="22" y="86"/>
                  </a:lnTo>
                  <a:lnTo>
                    <a:pt x="22" y="83"/>
                  </a:lnTo>
                  <a:lnTo>
                    <a:pt x="22" y="80"/>
                  </a:lnTo>
                  <a:lnTo>
                    <a:pt x="23" y="79"/>
                  </a:lnTo>
                  <a:lnTo>
                    <a:pt x="23" y="76"/>
                  </a:lnTo>
                  <a:lnTo>
                    <a:pt x="23" y="74"/>
                  </a:lnTo>
                  <a:lnTo>
                    <a:pt x="23" y="71"/>
                  </a:lnTo>
                  <a:lnTo>
                    <a:pt x="22" y="70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0" y="66"/>
                  </a:lnTo>
                  <a:lnTo>
                    <a:pt x="20" y="62"/>
                  </a:lnTo>
                  <a:lnTo>
                    <a:pt x="20" y="61"/>
                  </a:lnTo>
                  <a:lnTo>
                    <a:pt x="20" y="59"/>
                  </a:lnTo>
                  <a:lnTo>
                    <a:pt x="20" y="58"/>
                  </a:lnTo>
                  <a:lnTo>
                    <a:pt x="18" y="57"/>
                  </a:lnTo>
                  <a:lnTo>
                    <a:pt x="17" y="57"/>
                  </a:lnTo>
                  <a:lnTo>
                    <a:pt x="16" y="55"/>
                  </a:lnTo>
                  <a:lnTo>
                    <a:pt x="13" y="55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9" y="51"/>
                  </a:lnTo>
                  <a:lnTo>
                    <a:pt x="8" y="50"/>
                  </a:lnTo>
                  <a:lnTo>
                    <a:pt x="6" y="50"/>
                  </a:lnTo>
                  <a:lnTo>
                    <a:pt x="6" y="49"/>
                  </a:lnTo>
                  <a:lnTo>
                    <a:pt x="8" y="47"/>
                  </a:lnTo>
                  <a:lnTo>
                    <a:pt x="9" y="45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38"/>
                  </a:lnTo>
                  <a:lnTo>
                    <a:pt x="8" y="37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1" y="28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4" y="20"/>
                  </a:lnTo>
                  <a:lnTo>
                    <a:pt x="5" y="18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6" y="9"/>
                  </a:lnTo>
                  <a:lnTo>
                    <a:pt x="6" y="8"/>
                  </a:lnTo>
                  <a:lnTo>
                    <a:pt x="8" y="5"/>
                  </a:lnTo>
                  <a:lnTo>
                    <a:pt x="9" y="4"/>
                  </a:lnTo>
                  <a:lnTo>
                    <a:pt x="9" y="3"/>
                  </a:lnTo>
                  <a:lnTo>
                    <a:pt x="10" y="1"/>
                  </a:lnTo>
                  <a:lnTo>
                    <a:pt x="9" y="0"/>
                  </a:lnTo>
                  <a:lnTo>
                    <a:pt x="501" y="0"/>
                  </a:lnTo>
                  <a:lnTo>
                    <a:pt x="501" y="1"/>
                  </a:lnTo>
                  <a:lnTo>
                    <a:pt x="501" y="3"/>
                  </a:lnTo>
                  <a:lnTo>
                    <a:pt x="501" y="4"/>
                  </a:lnTo>
                  <a:lnTo>
                    <a:pt x="503" y="7"/>
                  </a:lnTo>
                  <a:lnTo>
                    <a:pt x="504" y="9"/>
                  </a:lnTo>
                  <a:lnTo>
                    <a:pt x="503" y="9"/>
                  </a:lnTo>
                  <a:lnTo>
                    <a:pt x="501" y="11"/>
                  </a:lnTo>
                  <a:lnTo>
                    <a:pt x="500" y="13"/>
                  </a:lnTo>
                  <a:lnTo>
                    <a:pt x="500" y="15"/>
                  </a:lnTo>
                  <a:lnTo>
                    <a:pt x="500" y="18"/>
                  </a:lnTo>
                  <a:lnTo>
                    <a:pt x="500" y="20"/>
                  </a:lnTo>
                  <a:lnTo>
                    <a:pt x="499" y="22"/>
                  </a:lnTo>
                  <a:lnTo>
                    <a:pt x="500" y="25"/>
                  </a:lnTo>
                  <a:lnTo>
                    <a:pt x="500" y="26"/>
                  </a:lnTo>
                  <a:lnTo>
                    <a:pt x="500" y="28"/>
                  </a:lnTo>
                  <a:lnTo>
                    <a:pt x="499" y="29"/>
                  </a:lnTo>
                  <a:lnTo>
                    <a:pt x="497" y="30"/>
                  </a:lnTo>
                  <a:lnTo>
                    <a:pt x="496" y="30"/>
                  </a:lnTo>
                  <a:lnTo>
                    <a:pt x="496" y="32"/>
                  </a:lnTo>
                  <a:lnTo>
                    <a:pt x="496" y="33"/>
                  </a:lnTo>
                  <a:lnTo>
                    <a:pt x="496" y="34"/>
                  </a:lnTo>
                  <a:lnTo>
                    <a:pt x="496" y="36"/>
                  </a:lnTo>
                  <a:lnTo>
                    <a:pt x="496" y="37"/>
                  </a:lnTo>
                  <a:lnTo>
                    <a:pt x="496" y="38"/>
                  </a:lnTo>
                  <a:lnTo>
                    <a:pt x="495" y="38"/>
                  </a:lnTo>
                  <a:lnTo>
                    <a:pt x="495" y="40"/>
                  </a:lnTo>
                  <a:lnTo>
                    <a:pt x="496" y="40"/>
                  </a:lnTo>
                  <a:lnTo>
                    <a:pt x="496" y="41"/>
                  </a:lnTo>
                  <a:lnTo>
                    <a:pt x="496" y="43"/>
                  </a:lnTo>
                  <a:lnTo>
                    <a:pt x="496" y="45"/>
                  </a:lnTo>
                  <a:lnTo>
                    <a:pt x="496" y="46"/>
                  </a:lnTo>
                  <a:lnTo>
                    <a:pt x="497" y="49"/>
                  </a:lnTo>
                  <a:lnTo>
                    <a:pt x="496" y="49"/>
                  </a:lnTo>
                  <a:lnTo>
                    <a:pt x="497" y="50"/>
                  </a:lnTo>
                  <a:lnTo>
                    <a:pt x="499" y="50"/>
                  </a:lnTo>
                  <a:lnTo>
                    <a:pt x="499" y="5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7" name="Freeform 141">
              <a:extLst>
                <a:ext uri="{FF2B5EF4-FFF2-40B4-BE49-F238E27FC236}">
                  <a16:creationId xmlns:a16="http://schemas.microsoft.com/office/drawing/2014/main" id="{1E01BDBE-2A2B-F29D-D0A6-19677C9440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8841" y="957094"/>
              <a:ext cx="196911" cy="71829"/>
            </a:xfrm>
            <a:custGeom>
              <a:avLst/>
              <a:gdLst>
                <a:gd name="T0" fmla="*/ 27 w 159"/>
                <a:gd name="T1" fmla="*/ 41 h 58"/>
                <a:gd name="T2" fmla="*/ 6 w 159"/>
                <a:gd name="T3" fmla="*/ 16 h 58"/>
                <a:gd name="T4" fmla="*/ 4 w 159"/>
                <a:gd name="T5" fmla="*/ 18 h 58"/>
                <a:gd name="T6" fmla="*/ 5 w 159"/>
                <a:gd name="T7" fmla="*/ 15 h 58"/>
                <a:gd name="T8" fmla="*/ 159 w 159"/>
                <a:gd name="T9" fmla="*/ 4 h 58"/>
                <a:gd name="T10" fmla="*/ 151 w 159"/>
                <a:gd name="T11" fmla="*/ 11 h 58"/>
                <a:gd name="T12" fmla="*/ 142 w 159"/>
                <a:gd name="T13" fmla="*/ 11 h 58"/>
                <a:gd name="T14" fmla="*/ 139 w 159"/>
                <a:gd name="T15" fmla="*/ 20 h 58"/>
                <a:gd name="T16" fmla="*/ 133 w 159"/>
                <a:gd name="T17" fmla="*/ 25 h 58"/>
                <a:gd name="T18" fmla="*/ 120 w 159"/>
                <a:gd name="T19" fmla="*/ 25 h 58"/>
                <a:gd name="T20" fmla="*/ 125 w 159"/>
                <a:gd name="T21" fmla="*/ 21 h 58"/>
                <a:gd name="T22" fmla="*/ 121 w 159"/>
                <a:gd name="T23" fmla="*/ 18 h 58"/>
                <a:gd name="T24" fmla="*/ 112 w 159"/>
                <a:gd name="T25" fmla="*/ 18 h 58"/>
                <a:gd name="T26" fmla="*/ 114 w 159"/>
                <a:gd name="T27" fmla="*/ 24 h 58"/>
                <a:gd name="T28" fmla="*/ 117 w 159"/>
                <a:gd name="T29" fmla="*/ 28 h 58"/>
                <a:gd name="T30" fmla="*/ 110 w 159"/>
                <a:gd name="T31" fmla="*/ 34 h 58"/>
                <a:gd name="T32" fmla="*/ 108 w 159"/>
                <a:gd name="T33" fmla="*/ 34 h 58"/>
                <a:gd name="T34" fmla="*/ 102 w 159"/>
                <a:gd name="T35" fmla="*/ 34 h 58"/>
                <a:gd name="T36" fmla="*/ 105 w 159"/>
                <a:gd name="T37" fmla="*/ 37 h 58"/>
                <a:gd name="T38" fmla="*/ 102 w 159"/>
                <a:gd name="T39" fmla="*/ 42 h 58"/>
                <a:gd name="T40" fmla="*/ 93 w 159"/>
                <a:gd name="T41" fmla="*/ 41 h 58"/>
                <a:gd name="T42" fmla="*/ 96 w 159"/>
                <a:gd name="T43" fmla="*/ 46 h 58"/>
                <a:gd name="T44" fmla="*/ 87 w 159"/>
                <a:gd name="T45" fmla="*/ 45 h 58"/>
                <a:gd name="T46" fmla="*/ 81 w 159"/>
                <a:gd name="T47" fmla="*/ 49 h 58"/>
                <a:gd name="T48" fmla="*/ 72 w 159"/>
                <a:gd name="T49" fmla="*/ 47 h 58"/>
                <a:gd name="T50" fmla="*/ 71 w 159"/>
                <a:gd name="T51" fmla="*/ 51 h 58"/>
                <a:gd name="T52" fmla="*/ 66 w 159"/>
                <a:gd name="T53" fmla="*/ 55 h 58"/>
                <a:gd name="T54" fmla="*/ 60 w 159"/>
                <a:gd name="T55" fmla="*/ 55 h 58"/>
                <a:gd name="T56" fmla="*/ 59 w 159"/>
                <a:gd name="T57" fmla="*/ 54 h 58"/>
                <a:gd name="T58" fmla="*/ 58 w 159"/>
                <a:gd name="T59" fmla="*/ 51 h 58"/>
                <a:gd name="T60" fmla="*/ 56 w 159"/>
                <a:gd name="T61" fmla="*/ 49 h 58"/>
                <a:gd name="T62" fmla="*/ 47 w 159"/>
                <a:gd name="T63" fmla="*/ 51 h 58"/>
                <a:gd name="T64" fmla="*/ 42 w 159"/>
                <a:gd name="T65" fmla="*/ 51 h 58"/>
                <a:gd name="T66" fmla="*/ 35 w 159"/>
                <a:gd name="T67" fmla="*/ 57 h 58"/>
                <a:gd name="T68" fmla="*/ 33 w 159"/>
                <a:gd name="T69" fmla="*/ 54 h 58"/>
                <a:gd name="T70" fmla="*/ 41 w 159"/>
                <a:gd name="T71" fmla="*/ 49 h 58"/>
                <a:gd name="T72" fmla="*/ 31 w 159"/>
                <a:gd name="T73" fmla="*/ 49 h 58"/>
                <a:gd name="T74" fmla="*/ 45 w 159"/>
                <a:gd name="T75" fmla="*/ 41 h 58"/>
                <a:gd name="T76" fmla="*/ 52 w 159"/>
                <a:gd name="T77" fmla="*/ 34 h 58"/>
                <a:gd name="T78" fmla="*/ 49 w 159"/>
                <a:gd name="T79" fmla="*/ 33 h 58"/>
                <a:gd name="T80" fmla="*/ 47 w 159"/>
                <a:gd name="T81" fmla="*/ 32 h 58"/>
                <a:gd name="T82" fmla="*/ 39 w 159"/>
                <a:gd name="T83" fmla="*/ 37 h 58"/>
                <a:gd name="T84" fmla="*/ 26 w 159"/>
                <a:gd name="T85" fmla="*/ 42 h 58"/>
                <a:gd name="T86" fmla="*/ 14 w 159"/>
                <a:gd name="T87" fmla="*/ 46 h 58"/>
                <a:gd name="T88" fmla="*/ 20 w 159"/>
                <a:gd name="T89" fmla="*/ 40 h 58"/>
                <a:gd name="T90" fmla="*/ 22 w 159"/>
                <a:gd name="T91" fmla="*/ 37 h 58"/>
                <a:gd name="T92" fmla="*/ 27 w 159"/>
                <a:gd name="T93" fmla="*/ 30 h 58"/>
                <a:gd name="T94" fmla="*/ 31 w 159"/>
                <a:gd name="T95" fmla="*/ 29 h 58"/>
                <a:gd name="T96" fmla="*/ 35 w 159"/>
                <a:gd name="T97" fmla="*/ 26 h 58"/>
                <a:gd name="T98" fmla="*/ 46 w 159"/>
                <a:gd name="T99" fmla="*/ 20 h 58"/>
                <a:gd name="T100" fmla="*/ 31 w 159"/>
                <a:gd name="T101" fmla="*/ 26 h 58"/>
                <a:gd name="T102" fmla="*/ 26 w 159"/>
                <a:gd name="T103" fmla="*/ 26 h 58"/>
                <a:gd name="T104" fmla="*/ 17 w 159"/>
                <a:gd name="T105" fmla="*/ 30 h 58"/>
                <a:gd name="T106" fmla="*/ 12 w 159"/>
                <a:gd name="T107" fmla="*/ 24 h 58"/>
                <a:gd name="T108" fmla="*/ 5 w 159"/>
                <a:gd name="T109" fmla="*/ 24 h 58"/>
                <a:gd name="T110" fmla="*/ 1 w 159"/>
                <a:gd name="T111" fmla="*/ 20 h 58"/>
                <a:gd name="T112" fmla="*/ 8 w 159"/>
                <a:gd name="T113" fmla="*/ 15 h 58"/>
                <a:gd name="T114" fmla="*/ 9 w 159"/>
                <a:gd name="T115" fmla="*/ 9 h 58"/>
                <a:gd name="T116" fmla="*/ 25 w 159"/>
                <a:gd name="T117" fmla="*/ 0 h 58"/>
                <a:gd name="T118" fmla="*/ 155 w 159"/>
                <a:gd name="T119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9" h="58">
                  <a:moveTo>
                    <a:pt x="33" y="41"/>
                  </a:moveTo>
                  <a:lnTo>
                    <a:pt x="34" y="41"/>
                  </a:lnTo>
                  <a:lnTo>
                    <a:pt x="34" y="42"/>
                  </a:lnTo>
                  <a:lnTo>
                    <a:pt x="29" y="43"/>
                  </a:lnTo>
                  <a:lnTo>
                    <a:pt x="27" y="42"/>
                  </a:lnTo>
                  <a:lnTo>
                    <a:pt x="27" y="41"/>
                  </a:lnTo>
                  <a:lnTo>
                    <a:pt x="29" y="41"/>
                  </a:lnTo>
                  <a:lnTo>
                    <a:pt x="30" y="41"/>
                  </a:lnTo>
                  <a:lnTo>
                    <a:pt x="31" y="41"/>
                  </a:lnTo>
                  <a:lnTo>
                    <a:pt x="33" y="41"/>
                  </a:lnTo>
                  <a:close/>
                  <a:moveTo>
                    <a:pt x="5" y="15"/>
                  </a:moveTo>
                  <a:lnTo>
                    <a:pt x="6" y="16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4" y="18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" y="17"/>
                  </a:lnTo>
                  <a:lnTo>
                    <a:pt x="4" y="15"/>
                  </a:lnTo>
                  <a:lnTo>
                    <a:pt x="5" y="15"/>
                  </a:lnTo>
                  <a:close/>
                  <a:moveTo>
                    <a:pt x="154" y="1"/>
                  </a:moveTo>
                  <a:lnTo>
                    <a:pt x="155" y="3"/>
                  </a:lnTo>
                  <a:lnTo>
                    <a:pt x="155" y="1"/>
                  </a:lnTo>
                  <a:lnTo>
                    <a:pt x="156" y="1"/>
                  </a:lnTo>
                  <a:lnTo>
                    <a:pt x="159" y="3"/>
                  </a:lnTo>
                  <a:lnTo>
                    <a:pt x="159" y="4"/>
                  </a:lnTo>
                  <a:lnTo>
                    <a:pt x="158" y="5"/>
                  </a:lnTo>
                  <a:lnTo>
                    <a:pt x="156" y="8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4" y="11"/>
                  </a:lnTo>
                  <a:lnTo>
                    <a:pt x="151" y="11"/>
                  </a:lnTo>
                  <a:lnTo>
                    <a:pt x="150" y="11"/>
                  </a:lnTo>
                  <a:lnTo>
                    <a:pt x="150" y="12"/>
                  </a:lnTo>
                  <a:lnTo>
                    <a:pt x="150" y="13"/>
                  </a:lnTo>
                  <a:lnTo>
                    <a:pt x="149" y="13"/>
                  </a:lnTo>
                  <a:lnTo>
                    <a:pt x="143" y="12"/>
                  </a:lnTo>
                  <a:lnTo>
                    <a:pt x="142" y="11"/>
                  </a:lnTo>
                  <a:lnTo>
                    <a:pt x="142" y="13"/>
                  </a:lnTo>
                  <a:lnTo>
                    <a:pt x="141" y="15"/>
                  </a:lnTo>
                  <a:lnTo>
                    <a:pt x="139" y="16"/>
                  </a:lnTo>
                  <a:lnTo>
                    <a:pt x="138" y="16"/>
                  </a:lnTo>
                  <a:lnTo>
                    <a:pt x="139" y="18"/>
                  </a:lnTo>
                  <a:lnTo>
                    <a:pt x="139" y="20"/>
                  </a:lnTo>
                  <a:lnTo>
                    <a:pt x="138" y="20"/>
                  </a:lnTo>
                  <a:lnTo>
                    <a:pt x="135" y="20"/>
                  </a:lnTo>
                  <a:lnTo>
                    <a:pt x="134" y="21"/>
                  </a:lnTo>
                  <a:lnTo>
                    <a:pt x="133" y="22"/>
                  </a:lnTo>
                  <a:lnTo>
                    <a:pt x="134" y="24"/>
                  </a:lnTo>
                  <a:lnTo>
                    <a:pt x="133" y="25"/>
                  </a:lnTo>
                  <a:lnTo>
                    <a:pt x="129" y="25"/>
                  </a:lnTo>
                  <a:lnTo>
                    <a:pt x="126" y="26"/>
                  </a:lnTo>
                  <a:lnTo>
                    <a:pt x="124" y="26"/>
                  </a:lnTo>
                  <a:lnTo>
                    <a:pt x="121" y="26"/>
                  </a:lnTo>
                  <a:lnTo>
                    <a:pt x="120" y="26"/>
                  </a:lnTo>
                  <a:lnTo>
                    <a:pt x="120" y="25"/>
                  </a:lnTo>
                  <a:lnTo>
                    <a:pt x="121" y="25"/>
                  </a:lnTo>
                  <a:lnTo>
                    <a:pt x="121" y="24"/>
                  </a:lnTo>
                  <a:lnTo>
                    <a:pt x="122" y="24"/>
                  </a:lnTo>
                  <a:lnTo>
                    <a:pt x="122" y="22"/>
                  </a:lnTo>
                  <a:lnTo>
                    <a:pt x="124" y="22"/>
                  </a:lnTo>
                  <a:lnTo>
                    <a:pt x="125" y="21"/>
                  </a:lnTo>
                  <a:lnTo>
                    <a:pt x="124" y="21"/>
                  </a:lnTo>
                  <a:lnTo>
                    <a:pt x="122" y="21"/>
                  </a:lnTo>
                  <a:lnTo>
                    <a:pt x="124" y="20"/>
                  </a:lnTo>
                  <a:lnTo>
                    <a:pt x="124" y="18"/>
                  </a:lnTo>
                  <a:lnTo>
                    <a:pt x="122" y="18"/>
                  </a:lnTo>
                  <a:lnTo>
                    <a:pt x="121" y="18"/>
                  </a:lnTo>
                  <a:lnTo>
                    <a:pt x="118" y="18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6" y="18"/>
                  </a:lnTo>
                  <a:lnTo>
                    <a:pt x="114" y="18"/>
                  </a:lnTo>
                  <a:lnTo>
                    <a:pt x="112" y="18"/>
                  </a:lnTo>
                  <a:lnTo>
                    <a:pt x="110" y="18"/>
                  </a:lnTo>
                  <a:lnTo>
                    <a:pt x="109" y="18"/>
                  </a:lnTo>
                  <a:lnTo>
                    <a:pt x="112" y="20"/>
                  </a:lnTo>
                  <a:lnTo>
                    <a:pt x="114" y="20"/>
                  </a:lnTo>
                  <a:lnTo>
                    <a:pt x="116" y="21"/>
                  </a:lnTo>
                  <a:lnTo>
                    <a:pt x="114" y="24"/>
                  </a:lnTo>
                  <a:lnTo>
                    <a:pt x="117" y="24"/>
                  </a:lnTo>
                  <a:lnTo>
                    <a:pt x="117" y="25"/>
                  </a:lnTo>
                  <a:lnTo>
                    <a:pt x="117" y="26"/>
                  </a:lnTo>
                  <a:lnTo>
                    <a:pt x="116" y="26"/>
                  </a:lnTo>
                  <a:lnTo>
                    <a:pt x="118" y="26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30"/>
                  </a:lnTo>
                  <a:lnTo>
                    <a:pt x="116" y="32"/>
                  </a:lnTo>
                  <a:lnTo>
                    <a:pt x="114" y="33"/>
                  </a:lnTo>
                  <a:lnTo>
                    <a:pt x="113" y="33"/>
                  </a:lnTo>
                  <a:lnTo>
                    <a:pt x="110" y="34"/>
                  </a:lnTo>
                  <a:lnTo>
                    <a:pt x="109" y="36"/>
                  </a:lnTo>
                  <a:lnTo>
                    <a:pt x="109" y="34"/>
                  </a:lnTo>
                  <a:lnTo>
                    <a:pt x="108" y="34"/>
                  </a:lnTo>
                  <a:lnTo>
                    <a:pt x="108" y="33"/>
                  </a:lnTo>
                  <a:lnTo>
                    <a:pt x="106" y="33"/>
                  </a:lnTo>
                  <a:lnTo>
                    <a:pt x="108" y="34"/>
                  </a:lnTo>
                  <a:lnTo>
                    <a:pt x="108" y="36"/>
                  </a:lnTo>
                  <a:lnTo>
                    <a:pt x="108" y="37"/>
                  </a:lnTo>
                  <a:lnTo>
                    <a:pt x="106" y="37"/>
                  </a:lnTo>
                  <a:lnTo>
                    <a:pt x="106" y="36"/>
                  </a:lnTo>
                  <a:lnTo>
                    <a:pt x="105" y="34"/>
                  </a:lnTo>
                  <a:lnTo>
                    <a:pt x="102" y="34"/>
                  </a:lnTo>
                  <a:lnTo>
                    <a:pt x="102" y="36"/>
                  </a:lnTo>
                  <a:lnTo>
                    <a:pt x="104" y="36"/>
                  </a:lnTo>
                  <a:lnTo>
                    <a:pt x="105" y="36"/>
                  </a:lnTo>
                  <a:lnTo>
                    <a:pt x="105" y="34"/>
                  </a:lnTo>
                  <a:lnTo>
                    <a:pt x="105" y="36"/>
                  </a:lnTo>
                  <a:lnTo>
                    <a:pt x="105" y="37"/>
                  </a:lnTo>
                  <a:lnTo>
                    <a:pt x="104" y="37"/>
                  </a:lnTo>
                  <a:lnTo>
                    <a:pt x="104" y="40"/>
                  </a:lnTo>
                  <a:lnTo>
                    <a:pt x="104" y="41"/>
                  </a:lnTo>
                  <a:lnTo>
                    <a:pt x="104" y="42"/>
                  </a:lnTo>
                  <a:lnTo>
                    <a:pt x="104" y="43"/>
                  </a:lnTo>
                  <a:lnTo>
                    <a:pt x="102" y="42"/>
                  </a:lnTo>
                  <a:lnTo>
                    <a:pt x="102" y="41"/>
                  </a:lnTo>
                  <a:lnTo>
                    <a:pt x="102" y="40"/>
                  </a:lnTo>
                  <a:lnTo>
                    <a:pt x="101" y="40"/>
                  </a:lnTo>
                  <a:lnTo>
                    <a:pt x="99" y="41"/>
                  </a:lnTo>
                  <a:lnTo>
                    <a:pt x="92" y="40"/>
                  </a:lnTo>
                  <a:lnTo>
                    <a:pt x="93" y="41"/>
                  </a:lnTo>
                  <a:lnTo>
                    <a:pt x="96" y="41"/>
                  </a:lnTo>
                  <a:lnTo>
                    <a:pt x="96" y="42"/>
                  </a:lnTo>
                  <a:lnTo>
                    <a:pt x="95" y="42"/>
                  </a:lnTo>
                  <a:lnTo>
                    <a:pt x="96" y="43"/>
                  </a:lnTo>
                  <a:lnTo>
                    <a:pt x="96" y="45"/>
                  </a:lnTo>
                  <a:lnTo>
                    <a:pt x="96" y="46"/>
                  </a:lnTo>
                  <a:lnTo>
                    <a:pt x="93" y="46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89" y="45"/>
                  </a:lnTo>
                  <a:lnTo>
                    <a:pt x="88" y="45"/>
                  </a:lnTo>
                  <a:lnTo>
                    <a:pt x="87" y="45"/>
                  </a:lnTo>
                  <a:lnTo>
                    <a:pt x="85" y="46"/>
                  </a:lnTo>
                  <a:lnTo>
                    <a:pt x="85" y="47"/>
                  </a:lnTo>
                  <a:lnTo>
                    <a:pt x="84" y="49"/>
                  </a:lnTo>
                  <a:lnTo>
                    <a:pt x="83" y="49"/>
                  </a:lnTo>
                  <a:lnTo>
                    <a:pt x="81" y="50"/>
                  </a:lnTo>
                  <a:lnTo>
                    <a:pt x="81" y="49"/>
                  </a:lnTo>
                  <a:lnTo>
                    <a:pt x="80" y="49"/>
                  </a:lnTo>
                  <a:lnTo>
                    <a:pt x="79" y="47"/>
                  </a:lnTo>
                  <a:lnTo>
                    <a:pt x="77" y="47"/>
                  </a:lnTo>
                  <a:lnTo>
                    <a:pt x="77" y="49"/>
                  </a:lnTo>
                  <a:lnTo>
                    <a:pt x="74" y="49"/>
                  </a:lnTo>
                  <a:lnTo>
                    <a:pt x="72" y="47"/>
                  </a:lnTo>
                  <a:lnTo>
                    <a:pt x="71" y="47"/>
                  </a:lnTo>
                  <a:lnTo>
                    <a:pt x="71" y="49"/>
                  </a:lnTo>
                  <a:lnTo>
                    <a:pt x="72" y="49"/>
                  </a:lnTo>
                  <a:lnTo>
                    <a:pt x="71" y="50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0" y="51"/>
                  </a:lnTo>
                  <a:lnTo>
                    <a:pt x="68" y="51"/>
                  </a:lnTo>
                  <a:lnTo>
                    <a:pt x="68" y="53"/>
                  </a:lnTo>
                  <a:lnTo>
                    <a:pt x="67" y="53"/>
                  </a:lnTo>
                  <a:lnTo>
                    <a:pt x="67" y="54"/>
                  </a:lnTo>
                  <a:lnTo>
                    <a:pt x="66" y="55"/>
                  </a:lnTo>
                  <a:lnTo>
                    <a:pt x="66" y="54"/>
                  </a:lnTo>
                  <a:lnTo>
                    <a:pt x="64" y="54"/>
                  </a:lnTo>
                  <a:lnTo>
                    <a:pt x="64" y="53"/>
                  </a:lnTo>
                  <a:lnTo>
                    <a:pt x="63" y="53"/>
                  </a:lnTo>
                  <a:lnTo>
                    <a:pt x="62" y="54"/>
                  </a:lnTo>
                  <a:lnTo>
                    <a:pt x="60" y="55"/>
                  </a:lnTo>
                  <a:lnTo>
                    <a:pt x="59" y="55"/>
                  </a:lnTo>
                  <a:lnTo>
                    <a:pt x="58" y="55"/>
                  </a:lnTo>
                  <a:lnTo>
                    <a:pt x="59" y="55"/>
                  </a:lnTo>
                  <a:lnTo>
                    <a:pt x="59" y="54"/>
                  </a:lnTo>
                  <a:lnTo>
                    <a:pt x="59" y="53"/>
                  </a:lnTo>
                  <a:lnTo>
                    <a:pt x="59" y="54"/>
                  </a:lnTo>
                  <a:lnTo>
                    <a:pt x="58" y="54"/>
                  </a:lnTo>
                  <a:lnTo>
                    <a:pt x="58" y="53"/>
                  </a:lnTo>
                  <a:lnTo>
                    <a:pt x="59" y="51"/>
                  </a:lnTo>
                  <a:lnTo>
                    <a:pt x="60" y="51"/>
                  </a:lnTo>
                  <a:lnTo>
                    <a:pt x="60" y="50"/>
                  </a:lnTo>
                  <a:lnTo>
                    <a:pt x="58" y="51"/>
                  </a:lnTo>
                  <a:lnTo>
                    <a:pt x="58" y="53"/>
                  </a:lnTo>
                  <a:lnTo>
                    <a:pt x="56" y="53"/>
                  </a:lnTo>
                  <a:lnTo>
                    <a:pt x="55" y="53"/>
                  </a:lnTo>
                  <a:lnTo>
                    <a:pt x="55" y="51"/>
                  </a:lnTo>
                  <a:lnTo>
                    <a:pt x="56" y="50"/>
                  </a:lnTo>
                  <a:lnTo>
                    <a:pt x="56" y="49"/>
                  </a:lnTo>
                  <a:lnTo>
                    <a:pt x="55" y="49"/>
                  </a:lnTo>
                  <a:lnTo>
                    <a:pt x="54" y="47"/>
                  </a:lnTo>
                  <a:lnTo>
                    <a:pt x="52" y="49"/>
                  </a:lnTo>
                  <a:lnTo>
                    <a:pt x="54" y="49"/>
                  </a:lnTo>
                  <a:lnTo>
                    <a:pt x="52" y="50"/>
                  </a:lnTo>
                  <a:lnTo>
                    <a:pt x="47" y="51"/>
                  </a:lnTo>
                  <a:lnTo>
                    <a:pt x="47" y="53"/>
                  </a:lnTo>
                  <a:lnTo>
                    <a:pt x="46" y="53"/>
                  </a:lnTo>
                  <a:lnTo>
                    <a:pt x="45" y="54"/>
                  </a:lnTo>
                  <a:lnTo>
                    <a:pt x="43" y="54"/>
                  </a:lnTo>
                  <a:lnTo>
                    <a:pt x="43" y="53"/>
                  </a:lnTo>
                  <a:lnTo>
                    <a:pt x="42" y="51"/>
                  </a:lnTo>
                  <a:lnTo>
                    <a:pt x="41" y="53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7" y="58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4" y="58"/>
                  </a:lnTo>
                  <a:lnTo>
                    <a:pt x="33" y="58"/>
                  </a:lnTo>
                  <a:lnTo>
                    <a:pt x="34" y="57"/>
                  </a:lnTo>
                  <a:lnTo>
                    <a:pt x="34" y="55"/>
                  </a:lnTo>
                  <a:lnTo>
                    <a:pt x="33" y="55"/>
                  </a:lnTo>
                  <a:lnTo>
                    <a:pt x="33" y="54"/>
                  </a:lnTo>
                  <a:lnTo>
                    <a:pt x="34" y="54"/>
                  </a:lnTo>
                  <a:lnTo>
                    <a:pt x="35" y="54"/>
                  </a:lnTo>
                  <a:lnTo>
                    <a:pt x="37" y="51"/>
                  </a:lnTo>
                  <a:lnTo>
                    <a:pt x="38" y="50"/>
                  </a:lnTo>
                  <a:lnTo>
                    <a:pt x="39" y="50"/>
                  </a:lnTo>
                  <a:lnTo>
                    <a:pt x="41" y="49"/>
                  </a:lnTo>
                  <a:lnTo>
                    <a:pt x="43" y="46"/>
                  </a:lnTo>
                  <a:lnTo>
                    <a:pt x="45" y="45"/>
                  </a:lnTo>
                  <a:lnTo>
                    <a:pt x="47" y="43"/>
                  </a:lnTo>
                  <a:lnTo>
                    <a:pt x="45" y="43"/>
                  </a:lnTo>
                  <a:lnTo>
                    <a:pt x="35" y="49"/>
                  </a:lnTo>
                  <a:lnTo>
                    <a:pt x="31" y="49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5" y="46"/>
                  </a:lnTo>
                  <a:lnTo>
                    <a:pt x="37" y="45"/>
                  </a:lnTo>
                  <a:lnTo>
                    <a:pt x="38" y="43"/>
                  </a:lnTo>
                  <a:lnTo>
                    <a:pt x="45" y="41"/>
                  </a:lnTo>
                  <a:lnTo>
                    <a:pt x="45" y="40"/>
                  </a:lnTo>
                  <a:lnTo>
                    <a:pt x="47" y="38"/>
                  </a:lnTo>
                  <a:lnTo>
                    <a:pt x="49" y="38"/>
                  </a:lnTo>
                  <a:lnTo>
                    <a:pt x="51" y="37"/>
                  </a:lnTo>
                  <a:lnTo>
                    <a:pt x="52" y="37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4" y="33"/>
                  </a:lnTo>
                  <a:lnTo>
                    <a:pt x="52" y="33"/>
                  </a:lnTo>
                  <a:lnTo>
                    <a:pt x="51" y="33"/>
                  </a:lnTo>
                  <a:lnTo>
                    <a:pt x="50" y="33"/>
                  </a:lnTo>
                  <a:lnTo>
                    <a:pt x="49" y="33"/>
                  </a:lnTo>
                  <a:lnTo>
                    <a:pt x="49" y="32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47" y="30"/>
                  </a:lnTo>
                  <a:lnTo>
                    <a:pt x="47" y="30"/>
                  </a:lnTo>
                  <a:lnTo>
                    <a:pt x="47" y="32"/>
                  </a:lnTo>
                  <a:lnTo>
                    <a:pt x="47" y="33"/>
                  </a:lnTo>
                  <a:lnTo>
                    <a:pt x="46" y="34"/>
                  </a:lnTo>
                  <a:lnTo>
                    <a:pt x="45" y="36"/>
                  </a:lnTo>
                  <a:lnTo>
                    <a:pt x="43" y="37"/>
                  </a:lnTo>
                  <a:lnTo>
                    <a:pt x="42" y="37"/>
                  </a:lnTo>
                  <a:lnTo>
                    <a:pt x="39" y="37"/>
                  </a:lnTo>
                  <a:lnTo>
                    <a:pt x="38" y="38"/>
                  </a:lnTo>
                  <a:lnTo>
                    <a:pt x="30" y="40"/>
                  </a:lnTo>
                  <a:lnTo>
                    <a:pt x="27" y="40"/>
                  </a:lnTo>
                  <a:lnTo>
                    <a:pt x="27" y="41"/>
                  </a:lnTo>
                  <a:lnTo>
                    <a:pt x="27" y="42"/>
                  </a:lnTo>
                  <a:lnTo>
                    <a:pt x="26" y="42"/>
                  </a:lnTo>
                  <a:lnTo>
                    <a:pt x="22" y="43"/>
                  </a:lnTo>
                  <a:lnTo>
                    <a:pt x="21" y="45"/>
                  </a:lnTo>
                  <a:lnTo>
                    <a:pt x="20" y="43"/>
                  </a:lnTo>
                  <a:lnTo>
                    <a:pt x="16" y="43"/>
                  </a:lnTo>
                  <a:lnTo>
                    <a:pt x="14" y="45"/>
                  </a:lnTo>
                  <a:lnTo>
                    <a:pt x="14" y="46"/>
                  </a:lnTo>
                  <a:lnTo>
                    <a:pt x="13" y="45"/>
                  </a:lnTo>
                  <a:lnTo>
                    <a:pt x="14" y="45"/>
                  </a:lnTo>
                  <a:lnTo>
                    <a:pt x="14" y="43"/>
                  </a:lnTo>
                  <a:lnTo>
                    <a:pt x="18" y="42"/>
                  </a:lnTo>
                  <a:lnTo>
                    <a:pt x="20" y="41"/>
                  </a:lnTo>
                  <a:lnTo>
                    <a:pt x="20" y="40"/>
                  </a:lnTo>
                  <a:lnTo>
                    <a:pt x="18" y="38"/>
                  </a:lnTo>
                  <a:lnTo>
                    <a:pt x="17" y="38"/>
                  </a:lnTo>
                  <a:lnTo>
                    <a:pt x="18" y="37"/>
                  </a:lnTo>
                  <a:lnTo>
                    <a:pt x="20" y="37"/>
                  </a:lnTo>
                  <a:lnTo>
                    <a:pt x="21" y="37"/>
                  </a:lnTo>
                  <a:lnTo>
                    <a:pt x="22" y="37"/>
                  </a:lnTo>
                  <a:lnTo>
                    <a:pt x="25" y="34"/>
                  </a:lnTo>
                  <a:lnTo>
                    <a:pt x="25" y="33"/>
                  </a:lnTo>
                  <a:lnTo>
                    <a:pt x="24" y="33"/>
                  </a:lnTo>
                  <a:lnTo>
                    <a:pt x="24" y="32"/>
                  </a:lnTo>
                  <a:lnTo>
                    <a:pt x="26" y="30"/>
                  </a:lnTo>
                  <a:lnTo>
                    <a:pt x="27" y="30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29" y="32"/>
                  </a:lnTo>
                  <a:lnTo>
                    <a:pt x="30" y="30"/>
                  </a:lnTo>
                  <a:lnTo>
                    <a:pt x="31" y="30"/>
                  </a:lnTo>
                  <a:lnTo>
                    <a:pt x="31" y="29"/>
                  </a:lnTo>
                  <a:lnTo>
                    <a:pt x="33" y="30"/>
                  </a:lnTo>
                  <a:lnTo>
                    <a:pt x="35" y="30"/>
                  </a:lnTo>
                  <a:lnTo>
                    <a:pt x="35" y="29"/>
                  </a:lnTo>
                  <a:lnTo>
                    <a:pt x="34" y="29"/>
                  </a:lnTo>
                  <a:lnTo>
                    <a:pt x="34" y="28"/>
                  </a:lnTo>
                  <a:lnTo>
                    <a:pt x="35" y="26"/>
                  </a:lnTo>
                  <a:lnTo>
                    <a:pt x="37" y="25"/>
                  </a:lnTo>
                  <a:lnTo>
                    <a:pt x="38" y="24"/>
                  </a:lnTo>
                  <a:lnTo>
                    <a:pt x="39" y="24"/>
                  </a:lnTo>
                  <a:lnTo>
                    <a:pt x="41" y="22"/>
                  </a:lnTo>
                  <a:lnTo>
                    <a:pt x="45" y="21"/>
                  </a:lnTo>
                  <a:lnTo>
                    <a:pt x="46" y="20"/>
                  </a:lnTo>
                  <a:lnTo>
                    <a:pt x="42" y="20"/>
                  </a:lnTo>
                  <a:lnTo>
                    <a:pt x="37" y="22"/>
                  </a:lnTo>
                  <a:lnTo>
                    <a:pt x="35" y="24"/>
                  </a:lnTo>
                  <a:lnTo>
                    <a:pt x="33" y="24"/>
                  </a:lnTo>
                  <a:lnTo>
                    <a:pt x="33" y="25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30" y="25"/>
                  </a:lnTo>
                  <a:lnTo>
                    <a:pt x="29" y="25"/>
                  </a:lnTo>
                  <a:lnTo>
                    <a:pt x="29" y="26"/>
                  </a:lnTo>
                  <a:lnTo>
                    <a:pt x="27" y="26"/>
                  </a:lnTo>
                  <a:lnTo>
                    <a:pt x="26" y="26"/>
                  </a:lnTo>
                  <a:lnTo>
                    <a:pt x="24" y="29"/>
                  </a:lnTo>
                  <a:lnTo>
                    <a:pt x="22" y="29"/>
                  </a:lnTo>
                  <a:lnTo>
                    <a:pt x="21" y="29"/>
                  </a:lnTo>
                  <a:lnTo>
                    <a:pt x="20" y="30"/>
                  </a:lnTo>
                  <a:lnTo>
                    <a:pt x="18" y="30"/>
                  </a:lnTo>
                  <a:lnTo>
                    <a:pt x="17" y="30"/>
                  </a:lnTo>
                  <a:lnTo>
                    <a:pt x="16" y="32"/>
                  </a:lnTo>
                  <a:lnTo>
                    <a:pt x="16" y="30"/>
                  </a:lnTo>
                  <a:lnTo>
                    <a:pt x="10" y="29"/>
                  </a:lnTo>
                  <a:lnTo>
                    <a:pt x="12" y="28"/>
                  </a:lnTo>
                  <a:lnTo>
                    <a:pt x="13" y="25"/>
                  </a:lnTo>
                  <a:lnTo>
                    <a:pt x="12" y="24"/>
                  </a:lnTo>
                  <a:lnTo>
                    <a:pt x="9" y="22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5" y="28"/>
                  </a:lnTo>
                  <a:lnTo>
                    <a:pt x="4" y="26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4" y="18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9" y="16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6" y="12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8" y="9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6" y="5"/>
                  </a:lnTo>
                  <a:lnTo>
                    <a:pt x="21" y="4"/>
                  </a:lnTo>
                  <a:lnTo>
                    <a:pt x="24" y="3"/>
                  </a:lnTo>
                  <a:lnTo>
                    <a:pt x="25" y="0"/>
                  </a:lnTo>
                  <a:lnTo>
                    <a:pt x="25" y="1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7" y="1"/>
                  </a:lnTo>
                  <a:lnTo>
                    <a:pt x="27" y="0"/>
                  </a:lnTo>
                  <a:lnTo>
                    <a:pt x="155" y="0"/>
                  </a:lnTo>
                  <a:lnTo>
                    <a:pt x="154" y="1"/>
                  </a:lnTo>
                  <a:close/>
                  <a:moveTo>
                    <a:pt x="159" y="0"/>
                  </a:moveTo>
                  <a:lnTo>
                    <a:pt x="158" y="0"/>
                  </a:lnTo>
                  <a:lnTo>
                    <a:pt x="159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8" name="Freeform 142">
              <a:extLst>
                <a:ext uri="{FF2B5EF4-FFF2-40B4-BE49-F238E27FC236}">
                  <a16:creationId xmlns:a16="http://schemas.microsoft.com/office/drawing/2014/main" id="{D3F18CEB-2098-513B-5C0B-7B976864DF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18727" y="957094"/>
              <a:ext cx="543673" cy="237779"/>
            </a:xfrm>
            <a:custGeom>
              <a:avLst/>
              <a:gdLst>
                <a:gd name="T0" fmla="*/ 290 w 439"/>
                <a:gd name="T1" fmla="*/ 123 h 192"/>
                <a:gd name="T2" fmla="*/ 266 w 439"/>
                <a:gd name="T3" fmla="*/ 126 h 192"/>
                <a:gd name="T4" fmla="*/ 295 w 439"/>
                <a:gd name="T5" fmla="*/ 115 h 192"/>
                <a:gd name="T6" fmla="*/ 394 w 439"/>
                <a:gd name="T7" fmla="*/ 63 h 192"/>
                <a:gd name="T8" fmla="*/ 432 w 439"/>
                <a:gd name="T9" fmla="*/ 5 h 192"/>
                <a:gd name="T10" fmla="*/ 422 w 439"/>
                <a:gd name="T11" fmla="*/ 11 h 192"/>
                <a:gd name="T12" fmla="*/ 418 w 439"/>
                <a:gd name="T13" fmla="*/ 20 h 192"/>
                <a:gd name="T14" fmla="*/ 406 w 439"/>
                <a:gd name="T15" fmla="*/ 25 h 192"/>
                <a:gd name="T16" fmla="*/ 393 w 439"/>
                <a:gd name="T17" fmla="*/ 34 h 192"/>
                <a:gd name="T18" fmla="*/ 402 w 439"/>
                <a:gd name="T19" fmla="*/ 41 h 192"/>
                <a:gd name="T20" fmla="*/ 382 w 439"/>
                <a:gd name="T21" fmla="*/ 51 h 192"/>
                <a:gd name="T22" fmla="*/ 391 w 439"/>
                <a:gd name="T23" fmla="*/ 58 h 192"/>
                <a:gd name="T24" fmla="*/ 390 w 439"/>
                <a:gd name="T25" fmla="*/ 61 h 192"/>
                <a:gd name="T26" fmla="*/ 428 w 439"/>
                <a:gd name="T27" fmla="*/ 71 h 192"/>
                <a:gd name="T28" fmla="*/ 408 w 439"/>
                <a:gd name="T29" fmla="*/ 94 h 192"/>
                <a:gd name="T30" fmla="*/ 368 w 439"/>
                <a:gd name="T31" fmla="*/ 117 h 192"/>
                <a:gd name="T32" fmla="*/ 311 w 439"/>
                <a:gd name="T33" fmla="*/ 119 h 192"/>
                <a:gd name="T34" fmla="*/ 300 w 439"/>
                <a:gd name="T35" fmla="*/ 113 h 192"/>
                <a:gd name="T36" fmla="*/ 291 w 439"/>
                <a:gd name="T37" fmla="*/ 111 h 192"/>
                <a:gd name="T38" fmla="*/ 278 w 439"/>
                <a:gd name="T39" fmla="*/ 111 h 192"/>
                <a:gd name="T40" fmla="*/ 268 w 439"/>
                <a:gd name="T41" fmla="*/ 119 h 192"/>
                <a:gd name="T42" fmla="*/ 244 w 439"/>
                <a:gd name="T43" fmla="*/ 125 h 192"/>
                <a:gd name="T44" fmla="*/ 244 w 439"/>
                <a:gd name="T45" fmla="*/ 126 h 192"/>
                <a:gd name="T46" fmla="*/ 215 w 439"/>
                <a:gd name="T47" fmla="*/ 134 h 192"/>
                <a:gd name="T48" fmla="*/ 181 w 439"/>
                <a:gd name="T49" fmla="*/ 124 h 192"/>
                <a:gd name="T50" fmla="*/ 161 w 439"/>
                <a:gd name="T51" fmla="*/ 128 h 192"/>
                <a:gd name="T52" fmla="*/ 154 w 439"/>
                <a:gd name="T53" fmla="*/ 146 h 192"/>
                <a:gd name="T54" fmla="*/ 150 w 439"/>
                <a:gd name="T55" fmla="*/ 157 h 192"/>
                <a:gd name="T56" fmla="*/ 131 w 439"/>
                <a:gd name="T57" fmla="*/ 157 h 192"/>
                <a:gd name="T58" fmla="*/ 120 w 439"/>
                <a:gd name="T59" fmla="*/ 151 h 192"/>
                <a:gd name="T60" fmla="*/ 116 w 439"/>
                <a:gd name="T61" fmla="*/ 150 h 192"/>
                <a:gd name="T62" fmla="*/ 116 w 439"/>
                <a:gd name="T63" fmla="*/ 155 h 192"/>
                <a:gd name="T64" fmla="*/ 87 w 439"/>
                <a:gd name="T65" fmla="*/ 159 h 192"/>
                <a:gd name="T66" fmla="*/ 73 w 439"/>
                <a:gd name="T67" fmla="*/ 167 h 192"/>
                <a:gd name="T68" fmla="*/ 70 w 439"/>
                <a:gd name="T69" fmla="*/ 178 h 192"/>
                <a:gd name="T70" fmla="*/ 57 w 439"/>
                <a:gd name="T71" fmla="*/ 178 h 192"/>
                <a:gd name="T72" fmla="*/ 36 w 439"/>
                <a:gd name="T73" fmla="*/ 182 h 192"/>
                <a:gd name="T74" fmla="*/ 50 w 439"/>
                <a:gd name="T75" fmla="*/ 167 h 192"/>
                <a:gd name="T76" fmla="*/ 71 w 439"/>
                <a:gd name="T77" fmla="*/ 142 h 192"/>
                <a:gd name="T78" fmla="*/ 81 w 439"/>
                <a:gd name="T79" fmla="*/ 138 h 192"/>
                <a:gd name="T80" fmla="*/ 94 w 439"/>
                <a:gd name="T81" fmla="*/ 123 h 192"/>
                <a:gd name="T82" fmla="*/ 107 w 439"/>
                <a:gd name="T83" fmla="*/ 97 h 192"/>
                <a:gd name="T84" fmla="*/ 117 w 439"/>
                <a:gd name="T85" fmla="*/ 80 h 192"/>
                <a:gd name="T86" fmla="*/ 179 w 439"/>
                <a:gd name="T87" fmla="*/ 79 h 192"/>
                <a:gd name="T88" fmla="*/ 186 w 439"/>
                <a:gd name="T89" fmla="*/ 66 h 192"/>
                <a:gd name="T90" fmla="*/ 208 w 439"/>
                <a:gd name="T91" fmla="*/ 42 h 192"/>
                <a:gd name="T92" fmla="*/ 215 w 439"/>
                <a:gd name="T93" fmla="*/ 30 h 192"/>
                <a:gd name="T94" fmla="*/ 189 w 439"/>
                <a:gd name="T95" fmla="*/ 50 h 192"/>
                <a:gd name="T96" fmla="*/ 174 w 439"/>
                <a:gd name="T97" fmla="*/ 62 h 192"/>
                <a:gd name="T98" fmla="*/ 142 w 439"/>
                <a:gd name="T99" fmla="*/ 47 h 192"/>
                <a:gd name="T100" fmla="*/ 128 w 439"/>
                <a:gd name="T101" fmla="*/ 49 h 192"/>
                <a:gd name="T102" fmla="*/ 113 w 439"/>
                <a:gd name="T103" fmla="*/ 49 h 192"/>
                <a:gd name="T104" fmla="*/ 125 w 439"/>
                <a:gd name="T105" fmla="*/ 41 h 192"/>
                <a:gd name="T106" fmla="*/ 112 w 439"/>
                <a:gd name="T107" fmla="*/ 32 h 192"/>
                <a:gd name="T108" fmla="*/ 104 w 439"/>
                <a:gd name="T109" fmla="*/ 30 h 192"/>
                <a:gd name="T110" fmla="*/ 87 w 439"/>
                <a:gd name="T111" fmla="*/ 40 h 192"/>
                <a:gd name="T112" fmla="*/ 67 w 439"/>
                <a:gd name="T113" fmla="*/ 36 h 192"/>
                <a:gd name="T114" fmla="*/ 78 w 439"/>
                <a:gd name="T115" fmla="*/ 29 h 192"/>
                <a:gd name="T116" fmla="*/ 62 w 439"/>
                <a:gd name="T117" fmla="*/ 32 h 192"/>
                <a:gd name="T118" fmla="*/ 61 w 439"/>
                <a:gd name="T119" fmla="*/ 20 h 192"/>
                <a:gd name="T120" fmla="*/ 69 w 439"/>
                <a:gd name="T121" fmla="*/ 7 h 192"/>
                <a:gd name="T122" fmla="*/ 88 w 439"/>
                <a:gd name="T12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39" h="192">
                  <a:moveTo>
                    <a:pt x="3" y="191"/>
                  </a:moveTo>
                  <a:lnTo>
                    <a:pt x="3" y="192"/>
                  </a:lnTo>
                  <a:lnTo>
                    <a:pt x="2" y="191"/>
                  </a:lnTo>
                  <a:lnTo>
                    <a:pt x="2" y="190"/>
                  </a:lnTo>
                  <a:lnTo>
                    <a:pt x="3" y="190"/>
                  </a:lnTo>
                  <a:lnTo>
                    <a:pt x="3" y="191"/>
                  </a:lnTo>
                  <a:close/>
                  <a:moveTo>
                    <a:pt x="2" y="188"/>
                  </a:moveTo>
                  <a:lnTo>
                    <a:pt x="0" y="188"/>
                  </a:lnTo>
                  <a:lnTo>
                    <a:pt x="0" y="188"/>
                  </a:lnTo>
                  <a:lnTo>
                    <a:pt x="2" y="188"/>
                  </a:lnTo>
                  <a:lnTo>
                    <a:pt x="2" y="188"/>
                  </a:lnTo>
                  <a:close/>
                  <a:moveTo>
                    <a:pt x="279" y="117"/>
                  </a:moveTo>
                  <a:lnTo>
                    <a:pt x="287" y="121"/>
                  </a:lnTo>
                  <a:lnTo>
                    <a:pt x="289" y="121"/>
                  </a:lnTo>
                  <a:lnTo>
                    <a:pt x="290" y="123"/>
                  </a:lnTo>
                  <a:lnTo>
                    <a:pt x="290" y="124"/>
                  </a:lnTo>
                  <a:lnTo>
                    <a:pt x="290" y="123"/>
                  </a:lnTo>
                  <a:lnTo>
                    <a:pt x="291" y="125"/>
                  </a:lnTo>
                  <a:lnTo>
                    <a:pt x="291" y="125"/>
                  </a:lnTo>
                  <a:lnTo>
                    <a:pt x="289" y="125"/>
                  </a:lnTo>
                  <a:lnTo>
                    <a:pt x="287" y="126"/>
                  </a:lnTo>
                  <a:lnTo>
                    <a:pt x="287" y="128"/>
                  </a:lnTo>
                  <a:lnTo>
                    <a:pt x="287" y="130"/>
                  </a:lnTo>
                  <a:lnTo>
                    <a:pt x="287" y="132"/>
                  </a:lnTo>
                  <a:lnTo>
                    <a:pt x="281" y="134"/>
                  </a:lnTo>
                  <a:lnTo>
                    <a:pt x="278" y="133"/>
                  </a:lnTo>
                  <a:lnTo>
                    <a:pt x="270" y="128"/>
                  </a:lnTo>
                  <a:lnTo>
                    <a:pt x="269" y="126"/>
                  </a:lnTo>
                  <a:lnTo>
                    <a:pt x="268" y="125"/>
                  </a:lnTo>
                  <a:lnTo>
                    <a:pt x="266" y="126"/>
                  </a:lnTo>
                  <a:lnTo>
                    <a:pt x="265" y="126"/>
                  </a:lnTo>
                  <a:lnTo>
                    <a:pt x="264" y="126"/>
                  </a:lnTo>
                  <a:lnTo>
                    <a:pt x="265" y="125"/>
                  </a:lnTo>
                  <a:lnTo>
                    <a:pt x="268" y="124"/>
                  </a:lnTo>
                  <a:lnTo>
                    <a:pt x="273" y="121"/>
                  </a:lnTo>
                  <a:lnTo>
                    <a:pt x="271" y="123"/>
                  </a:lnTo>
                  <a:lnTo>
                    <a:pt x="273" y="123"/>
                  </a:lnTo>
                  <a:lnTo>
                    <a:pt x="274" y="121"/>
                  </a:lnTo>
                  <a:lnTo>
                    <a:pt x="277" y="119"/>
                  </a:lnTo>
                  <a:lnTo>
                    <a:pt x="278" y="117"/>
                  </a:lnTo>
                  <a:lnTo>
                    <a:pt x="279" y="117"/>
                  </a:lnTo>
                  <a:close/>
                  <a:moveTo>
                    <a:pt x="299" y="116"/>
                  </a:moveTo>
                  <a:lnTo>
                    <a:pt x="299" y="117"/>
                  </a:lnTo>
                  <a:lnTo>
                    <a:pt x="294" y="116"/>
                  </a:lnTo>
                  <a:lnTo>
                    <a:pt x="295" y="115"/>
                  </a:lnTo>
                  <a:lnTo>
                    <a:pt x="296" y="112"/>
                  </a:lnTo>
                  <a:lnTo>
                    <a:pt x="298" y="112"/>
                  </a:lnTo>
                  <a:lnTo>
                    <a:pt x="298" y="113"/>
                  </a:lnTo>
                  <a:lnTo>
                    <a:pt x="298" y="115"/>
                  </a:lnTo>
                  <a:lnTo>
                    <a:pt x="298" y="116"/>
                  </a:lnTo>
                  <a:lnTo>
                    <a:pt x="299" y="116"/>
                  </a:lnTo>
                  <a:close/>
                  <a:moveTo>
                    <a:pt x="92" y="83"/>
                  </a:moveTo>
                  <a:lnTo>
                    <a:pt x="92" y="82"/>
                  </a:lnTo>
                  <a:lnTo>
                    <a:pt x="92" y="80"/>
                  </a:lnTo>
                  <a:lnTo>
                    <a:pt x="92" y="82"/>
                  </a:lnTo>
                  <a:lnTo>
                    <a:pt x="92" y="83"/>
                  </a:lnTo>
                  <a:close/>
                  <a:moveTo>
                    <a:pt x="403" y="65"/>
                  </a:moveTo>
                  <a:lnTo>
                    <a:pt x="402" y="65"/>
                  </a:lnTo>
                  <a:lnTo>
                    <a:pt x="395" y="65"/>
                  </a:lnTo>
                  <a:lnTo>
                    <a:pt x="394" y="63"/>
                  </a:lnTo>
                  <a:lnTo>
                    <a:pt x="393" y="63"/>
                  </a:lnTo>
                  <a:lnTo>
                    <a:pt x="391" y="62"/>
                  </a:lnTo>
                  <a:lnTo>
                    <a:pt x="391" y="62"/>
                  </a:lnTo>
                  <a:lnTo>
                    <a:pt x="393" y="59"/>
                  </a:lnTo>
                  <a:lnTo>
                    <a:pt x="393" y="58"/>
                  </a:lnTo>
                  <a:lnTo>
                    <a:pt x="400" y="61"/>
                  </a:lnTo>
                  <a:lnTo>
                    <a:pt x="402" y="62"/>
                  </a:lnTo>
                  <a:lnTo>
                    <a:pt x="403" y="62"/>
                  </a:lnTo>
                  <a:lnTo>
                    <a:pt x="403" y="63"/>
                  </a:lnTo>
                  <a:lnTo>
                    <a:pt x="403" y="65"/>
                  </a:lnTo>
                  <a:close/>
                  <a:moveTo>
                    <a:pt x="435" y="3"/>
                  </a:moveTo>
                  <a:lnTo>
                    <a:pt x="433" y="4"/>
                  </a:lnTo>
                  <a:lnTo>
                    <a:pt x="432" y="3"/>
                  </a:lnTo>
                  <a:lnTo>
                    <a:pt x="432" y="4"/>
                  </a:lnTo>
                  <a:lnTo>
                    <a:pt x="432" y="5"/>
                  </a:lnTo>
                  <a:lnTo>
                    <a:pt x="431" y="5"/>
                  </a:lnTo>
                  <a:lnTo>
                    <a:pt x="429" y="8"/>
                  </a:lnTo>
                  <a:lnTo>
                    <a:pt x="425" y="12"/>
                  </a:lnTo>
                  <a:lnTo>
                    <a:pt x="425" y="13"/>
                  </a:lnTo>
                  <a:lnTo>
                    <a:pt x="424" y="13"/>
                  </a:lnTo>
                  <a:lnTo>
                    <a:pt x="420" y="9"/>
                  </a:lnTo>
                  <a:lnTo>
                    <a:pt x="419" y="8"/>
                  </a:lnTo>
                  <a:lnTo>
                    <a:pt x="416" y="5"/>
                  </a:lnTo>
                  <a:lnTo>
                    <a:pt x="415" y="5"/>
                  </a:lnTo>
                  <a:lnTo>
                    <a:pt x="415" y="7"/>
                  </a:lnTo>
                  <a:lnTo>
                    <a:pt x="416" y="8"/>
                  </a:lnTo>
                  <a:lnTo>
                    <a:pt x="418" y="9"/>
                  </a:lnTo>
                  <a:lnTo>
                    <a:pt x="420" y="9"/>
                  </a:lnTo>
                  <a:lnTo>
                    <a:pt x="422" y="9"/>
                  </a:lnTo>
                  <a:lnTo>
                    <a:pt x="422" y="11"/>
                  </a:lnTo>
                  <a:lnTo>
                    <a:pt x="422" y="12"/>
                  </a:lnTo>
                  <a:lnTo>
                    <a:pt x="420" y="12"/>
                  </a:lnTo>
                  <a:lnTo>
                    <a:pt x="419" y="12"/>
                  </a:lnTo>
                  <a:lnTo>
                    <a:pt x="418" y="12"/>
                  </a:lnTo>
                  <a:lnTo>
                    <a:pt x="416" y="12"/>
                  </a:lnTo>
                  <a:lnTo>
                    <a:pt x="415" y="12"/>
                  </a:lnTo>
                  <a:lnTo>
                    <a:pt x="414" y="12"/>
                  </a:lnTo>
                  <a:lnTo>
                    <a:pt x="412" y="12"/>
                  </a:lnTo>
                  <a:lnTo>
                    <a:pt x="411" y="12"/>
                  </a:lnTo>
                  <a:lnTo>
                    <a:pt x="412" y="13"/>
                  </a:lnTo>
                  <a:lnTo>
                    <a:pt x="420" y="13"/>
                  </a:lnTo>
                  <a:lnTo>
                    <a:pt x="422" y="13"/>
                  </a:lnTo>
                  <a:lnTo>
                    <a:pt x="422" y="15"/>
                  </a:lnTo>
                  <a:lnTo>
                    <a:pt x="416" y="20"/>
                  </a:lnTo>
                  <a:lnTo>
                    <a:pt x="418" y="20"/>
                  </a:lnTo>
                  <a:lnTo>
                    <a:pt x="419" y="21"/>
                  </a:lnTo>
                  <a:lnTo>
                    <a:pt x="420" y="21"/>
                  </a:lnTo>
                  <a:lnTo>
                    <a:pt x="422" y="20"/>
                  </a:lnTo>
                  <a:lnTo>
                    <a:pt x="422" y="21"/>
                  </a:lnTo>
                  <a:lnTo>
                    <a:pt x="422" y="22"/>
                  </a:lnTo>
                  <a:lnTo>
                    <a:pt x="418" y="26"/>
                  </a:lnTo>
                  <a:lnTo>
                    <a:pt x="415" y="28"/>
                  </a:lnTo>
                  <a:lnTo>
                    <a:pt x="414" y="29"/>
                  </a:lnTo>
                  <a:lnTo>
                    <a:pt x="411" y="29"/>
                  </a:lnTo>
                  <a:lnTo>
                    <a:pt x="410" y="29"/>
                  </a:lnTo>
                  <a:lnTo>
                    <a:pt x="408" y="29"/>
                  </a:lnTo>
                  <a:lnTo>
                    <a:pt x="408" y="26"/>
                  </a:lnTo>
                  <a:lnTo>
                    <a:pt x="406" y="24"/>
                  </a:lnTo>
                  <a:lnTo>
                    <a:pt x="406" y="22"/>
                  </a:lnTo>
                  <a:lnTo>
                    <a:pt x="406" y="25"/>
                  </a:lnTo>
                  <a:lnTo>
                    <a:pt x="404" y="25"/>
                  </a:lnTo>
                  <a:lnTo>
                    <a:pt x="402" y="26"/>
                  </a:lnTo>
                  <a:lnTo>
                    <a:pt x="400" y="28"/>
                  </a:lnTo>
                  <a:lnTo>
                    <a:pt x="400" y="29"/>
                  </a:lnTo>
                  <a:lnTo>
                    <a:pt x="400" y="30"/>
                  </a:lnTo>
                  <a:lnTo>
                    <a:pt x="399" y="30"/>
                  </a:lnTo>
                  <a:lnTo>
                    <a:pt x="398" y="32"/>
                  </a:lnTo>
                  <a:lnTo>
                    <a:pt x="397" y="32"/>
                  </a:lnTo>
                  <a:lnTo>
                    <a:pt x="395" y="32"/>
                  </a:lnTo>
                  <a:lnTo>
                    <a:pt x="393" y="32"/>
                  </a:lnTo>
                  <a:lnTo>
                    <a:pt x="390" y="32"/>
                  </a:lnTo>
                  <a:lnTo>
                    <a:pt x="389" y="33"/>
                  </a:lnTo>
                  <a:lnTo>
                    <a:pt x="390" y="33"/>
                  </a:lnTo>
                  <a:lnTo>
                    <a:pt x="391" y="33"/>
                  </a:lnTo>
                  <a:lnTo>
                    <a:pt x="393" y="34"/>
                  </a:lnTo>
                  <a:lnTo>
                    <a:pt x="393" y="36"/>
                  </a:lnTo>
                  <a:lnTo>
                    <a:pt x="394" y="34"/>
                  </a:lnTo>
                  <a:lnTo>
                    <a:pt x="398" y="33"/>
                  </a:lnTo>
                  <a:lnTo>
                    <a:pt x="400" y="33"/>
                  </a:lnTo>
                  <a:lnTo>
                    <a:pt x="402" y="32"/>
                  </a:lnTo>
                  <a:lnTo>
                    <a:pt x="403" y="30"/>
                  </a:lnTo>
                  <a:lnTo>
                    <a:pt x="403" y="32"/>
                  </a:lnTo>
                  <a:lnTo>
                    <a:pt x="403" y="33"/>
                  </a:lnTo>
                  <a:lnTo>
                    <a:pt x="403" y="34"/>
                  </a:lnTo>
                  <a:lnTo>
                    <a:pt x="403" y="36"/>
                  </a:lnTo>
                  <a:lnTo>
                    <a:pt x="404" y="37"/>
                  </a:lnTo>
                  <a:lnTo>
                    <a:pt x="403" y="37"/>
                  </a:lnTo>
                  <a:lnTo>
                    <a:pt x="403" y="38"/>
                  </a:lnTo>
                  <a:lnTo>
                    <a:pt x="403" y="41"/>
                  </a:lnTo>
                  <a:lnTo>
                    <a:pt x="402" y="41"/>
                  </a:lnTo>
                  <a:lnTo>
                    <a:pt x="402" y="42"/>
                  </a:lnTo>
                  <a:lnTo>
                    <a:pt x="403" y="42"/>
                  </a:lnTo>
                  <a:lnTo>
                    <a:pt x="404" y="42"/>
                  </a:lnTo>
                  <a:lnTo>
                    <a:pt x="402" y="45"/>
                  </a:lnTo>
                  <a:lnTo>
                    <a:pt x="399" y="47"/>
                  </a:lnTo>
                  <a:lnTo>
                    <a:pt x="397" y="50"/>
                  </a:lnTo>
                  <a:lnTo>
                    <a:pt x="394" y="51"/>
                  </a:lnTo>
                  <a:lnTo>
                    <a:pt x="389" y="50"/>
                  </a:lnTo>
                  <a:lnTo>
                    <a:pt x="387" y="50"/>
                  </a:lnTo>
                  <a:lnTo>
                    <a:pt x="386" y="50"/>
                  </a:lnTo>
                  <a:lnTo>
                    <a:pt x="385" y="51"/>
                  </a:lnTo>
                  <a:lnTo>
                    <a:pt x="383" y="51"/>
                  </a:lnTo>
                  <a:lnTo>
                    <a:pt x="382" y="51"/>
                  </a:lnTo>
                  <a:lnTo>
                    <a:pt x="382" y="53"/>
                  </a:lnTo>
                  <a:lnTo>
                    <a:pt x="382" y="51"/>
                  </a:lnTo>
                  <a:lnTo>
                    <a:pt x="381" y="51"/>
                  </a:lnTo>
                  <a:lnTo>
                    <a:pt x="377" y="53"/>
                  </a:lnTo>
                  <a:lnTo>
                    <a:pt x="377" y="54"/>
                  </a:lnTo>
                  <a:lnTo>
                    <a:pt x="375" y="54"/>
                  </a:lnTo>
                  <a:lnTo>
                    <a:pt x="375" y="55"/>
                  </a:lnTo>
                  <a:lnTo>
                    <a:pt x="375" y="57"/>
                  </a:lnTo>
                  <a:lnTo>
                    <a:pt x="374" y="57"/>
                  </a:lnTo>
                  <a:lnTo>
                    <a:pt x="373" y="57"/>
                  </a:lnTo>
                  <a:lnTo>
                    <a:pt x="373" y="58"/>
                  </a:lnTo>
                  <a:lnTo>
                    <a:pt x="377" y="57"/>
                  </a:lnTo>
                  <a:lnTo>
                    <a:pt x="377" y="55"/>
                  </a:lnTo>
                  <a:lnTo>
                    <a:pt x="381" y="54"/>
                  </a:lnTo>
                  <a:lnTo>
                    <a:pt x="389" y="55"/>
                  </a:lnTo>
                  <a:lnTo>
                    <a:pt x="390" y="57"/>
                  </a:lnTo>
                  <a:lnTo>
                    <a:pt x="391" y="58"/>
                  </a:lnTo>
                  <a:lnTo>
                    <a:pt x="390" y="59"/>
                  </a:lnTo>
                  <a:lnTo>
                    <a:pt x="389" y="59"/>
                  </a:lnTo>
                  <a:lnTo>
                    <a:pt x="387" y="58"/>
                  </a:lnTo>
                  <a:lnTo>
                    <a:pt x="386" y="58"/>
                  </a:lnTo>
                  <a:lnTo>
                    <a:pt x="385" y="61"/>
                  </a:lnTo>
                  <a:lnTo>
                    <a:pt x="382" y="61"/>
                  </a:lnTo>
                  <a:lnTo>
                    <a:pt x="382" y="62"/>
                  </a:lnTo>
                  <a:lnTo>
                    <a:pt x="382" y="62"/>
                  </a:lnTo>
                  <a:lnTo>
                    <a:pt x="382" y="62"/>
                  </a:lnTo>
                  <a:lnTo>
                    <a:pt x="383" y="62"/>
                  </a:lnTo>
                  <a:lnTo>
                    <a:pt x="387" y="62"/>
                  </a:lnTo>
                  <a:lnTo>
                    <a:pt x="390" y="63"/>
                  </a:lnTo>
                  <a:lnTo>
                    <a:pt x="390" y="62"/>
                  </a:lnTo>
                  <a:lnTo>
                    <a:pt x="390" y="62"/>
                  </a:lnTo>
                  <a:lnTo>
                    <a:pt x="390" y="61"/>
                  </a:lnTo>
                  <a:lnTo>
                    <a:pt x="391" y="61"/>
                  </a:lnTo>
                  <a:lnTo>
                    <a:pt x="391" y="62"/>
                  </a:lnTo>
                  <a:lnTo>
                    <a:pt x="391" y="62"/>
                  </a:lnTo>
                  <a:lnTo>
                    <a:pt x="393" y="65"/>
                  </a:lnTo>
                  <a:lnTo>
                    <a:pt x="406" y="66"/>
                  </a:lnTo>
                  <a:lnTo>
                    <a:pt x="412" y="63"/>
                  </a:lnTo>
                  <a:lnTo>
                    <a:pt x="429" y="62"/>
                  </a:lnTo>
                  <a:lnTo>
                    <a:pt x="431" y="63"/>
                  </a:lnTo>
                  <a:lnTo>
                    <a:pt x="431" y="66"/>
                  </a:lnTo>
                  <a:lnTo>
                    <a:pt x="431" y="67"/>
                  </a:lnTo>
                  <a:lnTo>
                    <a:pt x="429" y="67"/>
                  </a:lnTo>
                  <a:lnTo>
                    <a:pt x="429" y="69"/>
                  </a:lnTo>
                  <a:lnTo>
                    <a:pt x="427" y="69"/>
                  </a:lnTo>
                  <a:lnTo>
                    <a:pt x="427" y="70"/>
                  </a:lnTo>
                  <a:lnTo>
                    <a:pt x="428" y="71"/>
                  </a:lnTo>
                  <a:lnTo>
                    <a:pt x="428" y="74"/>
                  </a:lnTo>
                  <a:lnTo>
                    <a:pt x="429" y="78"/>
                  </a:lnTo>
                  <a:lnTo>
                    <a:pt x="428" y="82"/>
                  </a:lnTo>
                  <a:lnTo>
                    <a:pt x="428" y="84"/>
                  </a:lnTo>
                  <a:lnTo>
                    <a:pt x="425" y="86"/>
                  </a:lnTo>
                  <a:lnTo>
                    <a:pt x="422" y="87"/>
                  </a:lnTo>
                  <a:lnTo>
                    <a:pt x="420" y="88"/>
                  </a:lnTo>
                  <a:lnTo>
                    <a:pt x="419" y="88"/>
                  </a:lnTo>
                  <a:lnTo>
                    <a:pt x="418" y="90"/>
                  </a:lnTo>
                  <a:lnTo>
                    <a:pt x="416" y="90"/>
                  </a:lnTo>
                  <a:lnTo>
                    <a:pt x="416" y="91"/>
                  </a:lnTo>
                  <a:lnTo>
                    <a:pt x="415" y="91"/>
                  </a:lnTo>
                  <a:lnTo>
                    <a:pt x="412" y="91"/>
                  </a:lnTo>
                  <a:lnTo>
                    <a:pt x="411" y="92"/>
                  </a:lnTo>
                  <a:lnTo>
                    <a:pt x="408" y="94"/>
                  </a:lnTo>
                  <a:lnTo>
                    <a:pt x="406" y="97"/>
                  </a:lnTo>
                  <a:lnTo>
                    <a:pt x="404" y="99"/>
                  </a:lnTo>
                  <a:lnTo>
                    <a:pt x="404" y="101"/>
                  </a:lnTo>
                  <a:lnTo>
                    <a:pt x="406" y="104"/>
                  </a:lnTo>
                  <a:lnTo>
                    <a:pt x="403" y="105"/>
                  </a:lnTo>
                  <a:lnTo>
                    <a:pt x="399" y="104"/>
                  </a:lnTo>
                  <a:lnTo>
                    <a:pt x="395" y="103"/>
                  </a:lnTo>
                  <a:lnTo>
                    <a:pt x="393" y="103"/>
                  </a:lnTo>
                  <a:lnTo>
                    <a:pt x="387" y="109"/>
                  </a:lnTo>
                  <a:lnTo>
                    <a:pt x="385" y="109"/>
                  </a:lnTo>
                  <a:lnTo>
                    <a:pt x="374" y="112"/>
                  </a:lnTo>
                  <a:lnTo>
                    <a:pt x="372" y="113"/>
                  </a:lnTo>
                  <a:lnTo>
                    <a:pt x="370" y="115"/>
                  </a:lnTo>
                  <a:lnTo>
                    <a:pt x="370" y="116"/>
                  </a:lnTo>
                  <a:lnTo>
                    <a:pt x="368" y="117"/>
                  </a:lnTo>
                  <a:lnTo>
                    <a:pt x="366" y="120"/>
                  </a:lnTo>
                  <a:lnTo>
                    <a:pt x="364" y="120"/>
                  </a:lnTo>
                  <a:lnTo>
                    <a:pt x="362" y="120"/>
                  </a:lnTo>
                  <a:lnTo>
                    <a:pt x="360" y="119"/>
                  </a:lnTo>
                  <a:lnTo>
                    <a:pt x="357" y="119"/>
                  </a:lnTo>
                  <a:lnTo>
                    <a:pt x="356" y="117"/>
                  </a:lnTo>
                  <a:lnTo>
                    <a:pt x="354" y="117"/>
                  </a:lnTo>
                  <a:lnTo>
                    <a:pt x="352" y="117"/>
                  </a:lnTo>
                  <a:lnTo>
                    <a:pt x="341" y="112"/>
                  </a:lnTo>
                  <a:lnTo>
                    <a:pt x="340" y="112"/>
                  </a:lnTo>
                  <a:lnTo>
                    <a:pt x="339" y="113"/>
                  </a:lnTo>
                  <a:lnTo>
                    <a:pt x="336" y="112"/>
                  </a:lnTo>
                  <a:lnTo>
                    <a:pt x="328" y="115"/>
                  </a:lnTo>
                  <a:lnTo>
                    <a:pt x="319" y="115"/>
                  </a:lnTo>
                  <a:lnTo>
                    <a:pt x="311" y="119"/>
                  </a:lnTo>
                  <a:lnTo>
                    <a:pt x="310" y="119"/>
                  </a:lnTo>
                  <a:lnTo>
                    <a:pt x="310" y="117"/>
                  </a:lnTo>
                  <a:lnTo>
                    <a:pt x="308" y="117"/>
                  </a:lnTo>
                  <a:lnTo>
                    <a:pt x="308" y="119"/>
                  </a:lnTo>
                  <a:lnTo>
                    <a:pt x="308" y="120"/>
                  </a:lnTo>
                  <a:lnTo>
                    <a:pt x="308" y="121"/>
                  </a:lnTo>
                  <a:lnTo>
                    <a:pt x="307" y="121"/>
                  </a:lnTo>
                  <a:lnTo>
                    <a:pt x="306" y="121"/>
                  </a:lnTo>
                  <a:lnTo>
                    <a:pt x="300" y="117"/>
                  </a:lnTo>
                  <a:lnTo>
                    <a:pt x="300" y="116"/>
                  </a:lnTo>
                  <a:lnTo>
                    <a:pt x="302" y="116"/>
                  </a:lnTo>
                  <a:lnTo>
                    <a:pt x="303" y="115"/>
                  </a:lnTo>
                  <a:lnTo>
                    <a:pt x="302" y="113"/>
                  </a:lnTo>
                  <a:lnTo>
                    <a:pt x="300" y="112"/>
                  </a:lnTo>
                  <a:lnTo>
                    <a:pt x="300" y="113"/>
                  </a:lnTo>
                  <a:lnTo>
                    <a:pt x="299" y="113"/>
                  </a:lnTo>
                  <a:lnTo>
                    <a:pt x="300" y="112"/>
                  </a:lnTo>
                  <a:lnTo>
                    <a:pt x="299" y="112"/>
                  </a:lnTo>
                  <a:lnTo>
                    <a:pt x="299" y="111"/>
                  </a:lnTo>
                  <a:lnTo>
                    <a:pt x="296" y="111"/>
                  </a:lnTo>
                  <a:lnTo>
                    <a:pt x="295" y="111"/>
                  </a:lnTo>
                  <a:lnTo>
                    <a:pt x="294" y="111"/>
                  </a:lnTo>
                  <a:lnTo>
                    <a:pt x="294" y="113"/>
                  </a:lnTo>
                  <a:lnTo>
                    <a:pt x="293" y="115"/>
                  </a:lnTo>
                  <a:lnTo>
                    <a:pt x="293" y="117"/>
                  </a:lnTo>
                  <a:lnTo>
                    <a:pt x="290" y="117"/>
                  </a:lnTo>
                  <a:lnTo>
                    <a:pt x="290" y="116"/>
                  </a:lnTo>
                  <a:lnTo>
                    <a:pt x="290" y="115"/>
                  </a:lnTo>
                  <a:lnTo>
                    <a:pt x="291" y="112"/>
                  </a:lnTo>
                  <a:lnTo>
                    <a:pt x="291" y="111"/>
                  </a:lnTo>
                  <a:lnTo>
                    <a:pt x="290" y="111"/>
                  </a:lnTo>
                  <a:lnTo>
                    <a:pt x="287" y="111"/>
                  </a:lnTo>
                  <a:lnTo>
                    <a:pt x="287" y="113"/>
                  </a:lnTo>
                  <a:lnTo>
                    <a:pt x="289" y="113"/>
                  </a:lnTo>
                  <a:lnTo>
                    <a:pt x="289" y="116"/>
                  </a:lnTo>
                  <a:lnTo>
                    <a:pt x="287" y="117"/>
                  </a:lnTo>
                  <a:lnTo>
                    <a:pt x="287" y="117"/>
                  </a:lnTo>
                  <a:lnTo>
                    <a:pt x="287" y="116"/>
                  </a:lnTo>
                  <a:lnTo>
                    <a:pt x="286" y="116"/>
                  </a:lnTo>
                  <a:lnTo>
                    <a:pt x="285" y="115"/>
                  </a:lnTo>
                  <a:lnTo>
                    <a:pt x="283" y="113"/>
                  </a:lnTo>
                  <a:lnTo>
                    <a:pt x="282" y="112"/>
                  </a:lnTo>
                  <a:lnTo>
                    <a:pt x="279" y="112"/>
                  </a:lnTo>
                  <a:lnTo>
                    <a:pt x="279" y="111"/>
                  </a:lnTo>
                  <a:lnTo>
                    <a:pt x="278" y="111"/>
                  </a:lnTo>
                  <a:lnTo>
                    <a:pt x="277" y="108"/>
                  </a:lnTo>
                  <a:lnTo>
                    <a:pt x="270" y="105"/>
                  </a:lnTo>
                  <a:lnTo>
                    <a:pt x="270" y="104"/>
                  </a:lnTo>
                  <a:lnTo>
                    <a:pt x="270" y="105"/>
                  </a:lnTo>
                  <a:lnTo>
                    <a:pt x="271" y="105"/>
                  </a:lnTo>
                  <a:lnTo>
                    <a:pt x="271" y="107"/>
                  </a:lnTo>
                  <a:lnTo>
                    <a:pt x="273" y="108"/>
                  </a:lnTo>
                  <a:lnTo>
                    <a:pt x="278" y="113"/>
                  </a:lnTo>
                  <a:lnTo>
                    <a:pt x="278" y="115"/>
                  </a:lnTo>
                  <a:lnTo>
                    <a:pt x="277" y="116"/>
                  </a:lnTo>
                  <a:lnTo>
                    <a:pt x="273" y="116"/>
                  </a:lnTo>
                  <a:lnTo>
                    <a:pt x="273" y="117"/>
                  </a:lnTo>
                  <a:lnTo>
                    <a:pt x="270" y="119"/>
                  </a:lnTo>
                  <a:lnTo>
                    <a:pt x="269" y="119"/>
                  </a:lnTo>
                  <a:lnTo>
                    <a:pt x="268" y="119"/>
                  </a:lnTo>
                  <a:lnTo>
                    <a:pt x="266" y="119"/>
                  </a:lnTo>
                  <a:lnTo>
                    <a:pt x="265" y="123"/>
                  </a:lnTo>
                  <a:lnTo>
                    <a:pt x="264" y="123"/>
                  </a:lnTo>
                  <a:lnTo>
                    <a:pt x="262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1"/>
                  </a:lnTo>
                  <a:lnTo>
                    <a:pt x="254" y="123"/>
                  </a:lnTo>
                  <a:lnTo>
                    <a:pt x="253" y="123"/>
                  </a:lnTo>
                  <a:lnTo>
                    <a:pt x="252" y="123"/>
                  </a:lnTo>
                  <a:lnTo>
                    <a:pt x="249" y="121"/>
                  </a:lnTo>
                  <a:lnTo>
                    <a:pt x="248" y="123"/>
                  </a:lnTo>
                  <a:lnTo>
                    <a:pt x="246" y="123"/>
                  </a:lnTo>
                  <a:lnTo>
                    <a:pt x="245" y="124"/>
                  </a:lnTo>
                  <a:lnTo>
                    <a:pt x="244" y="125"/>
                  </a:lnTo>
                  <a:lnTo>
                    <a:pt x="244" y="124"/>
                  </a:lnTo>
                  <a:lnTo>
                    <a:pt x="242" y="123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39" y="123"/>
                  </a:lnTo>
                  <a:lnTo>
                    <a:pt x="239" y="121"/>
                  </a:lnTo>
                  <a:lnTo>
                    <a:pt x="237" y="121"/>
                  </a:lnTo>
                  <a:lnTo>
                    <a:pt x="236" y="124"/>
                  </a:lnTo>
                  <a:lnTo>
                    <a:pt x="237" y="124"/>
                  </a:lnTo>
                  <a:lnTo>
                    <a:pt x="239" y="123"/>
                  </a:lnTo>
                  <a:lnTo>
                    <a:pt x="240" y="125"/>
                  </a:lnTo>
                  <a:lnTo>
                    <a:pt x="240" y="125"/>
                  </a:lnTo>
                  <a:lnTo>
                    <a:pt x="241" y="125"/>
                  </a:lnTo>
                  <a:lnTo>
                    <a:pt x="242" y="125"/>
                  </a:lnTo>
                  <a:lnTo>
                    <a:pt x="244" y="126"/>
                  </a:lnTo>
                  <a:lnTo>
                    <a:pt x="242" y="128"/>
                  </a:lnTo>
                  <a:lnTo>
                    <a:pt x="244" y="128"/>
                  </a:lnTo>
                  <a:lnTo>
                    <a:pt x="242" y="130"/>
                  </a:lnTo>
                  <a:lnTo>
                    <a:pt x="242" y="132"/>
                  </a:lnTo>
                  <a:lnTo>
                    <a:pt x="241" y="133"/>
                  </a:lnTo>
                  <a:lnTo>
                    <a:pt x="236" y="133"/>
                  </a:lnTo>
                  <a:lnTo>
                    <a:pt x="236" y="132"/>
                  </a:lnTo>
                  <a:lnTo>
                    <a:pt x="231" y="130"/>
                  </a:lnTo>
                  <a:lnTo>
                    <a:pt x="221" y="129"/>
                  </a:lnTo>
                  <a:lnTo>
                    <a:pt x="220" y="128"/>
                  </a:lnTo>
                  <a:lnTo>
                    <a:pt x="219" y="128"/>
                  </a:lnTo>
                  <a:lnTo>
                    <a:pt x="216" y="129"/>
                  </a:lnTo>
                  <a:lnTo>
                    <a:pt x="215" y="132"/>
                  </a:lnTo>
                  <a:lnTo>
                    <a:pt x="215" y="133"/>
                  </a:lnTo>
                  <a:lnTo>
                    <a:pt x="215" y="134"/>
                  </a:lnTo>
                  <a:lnTo>
                    <a:pt x="216" y="134"/>
                  </a:lnTo>
                  <a:lnTo>
                    <a:pt x="216" y="136"/>
                  </a:lnTo>
                  <a:lnTo>
                    <a:pt x="216" y="137"/>
                  </a:lnTo>
                  <a:lnTo>
                    <a:pt x="215" y="138"/>
                  </a:lnTo>
                  <a:lnTo>
                    <a:pt x="215" y="136"/>
                  </a:lnTo>
                  <a:lnTo>
                    <a:pt x="214" y="133"/>
                  </a:lnTo>
                  <a:lnTo>
                    <a:pt x="202" y="125"/>
                  </a:lnTo>
                  <a:lnTo>
                    <a:pt x="192" y="121"/>
                  </a:lnTo>
                  <a:lnTo>
                    <a:pt x="191" y="121"/>
                  </a:lnTo>
                  <a:lnTo>
                    <a:pt x="189" y="123"/>
                  </a:lnTo>
                  <a:lnTo>
                    <a:pt x="187" y="123"/>
                  </a:lnTo>
                  <a:lnTo>
                    <a:pt x="185" y="124"/>
                  </a:lnTo>
                  <a:lnTo>
                    <a:pt x="183" y="124"/>
                  </a:lnTo>
                  <a:lnTo>
                    <a:pt x="182" y="123"/>
                  </a:lnTo>
                  <a:lnTo>
                    <a:pt x="181" y="124"/>
                  </a:lnTo>
                  <a:lnTo>
                    <a:pt x="179" y="124"/>
                  </a:lnTo>
                  <a:lnTo>
                    <a:pt x="179" y="125"/>
                  </a:lnTo>
                  <a:lnTo>
                    <a:pt x="178" y="125"/>
                  </a:lnTo>
                  <a:lnTo>
                    <a:pt x="177" y="125"/>
                  </a:lnTo>
                  <a:lnTo>
                    <a:pt x="175" y="125"/>
                  </a:lnTo>
                  <a:lnTo>
                    <a:pt x="174" y="125"/>
                  </a:lnTo>
                  <a:lnTo>
                    <a:pt x="173" y="125"/>
                  </a:lnTo>
                  <a:lnTo>
                    <a:pt x="170" y="125"/>
                  </a:lnTo>
                  <a:lnTo>
                    <a:pt x="169" y="126"/>
                  </a:lnTo>
                  <a:lnTo>
                    <a:pt x="169" y="128"/>
                  </a:lnTo>
                  <a:lnTo>
                    <a:pt x="167" y="129"/>
                  </a:lnTo>
                  <a:lnTo>
                    <a:pt x="164" y="130"/>
                  </a:lnTo>
                  <a:lnTo>
                    <a:pt x="162" y="130"/>
                  </a:lnTo>
                  <a:lnTo>
                    <a:pt x="161" y="129"/>
                  </a:lnTo>
                  <a:lnTo>
                    <a:pt x="161" y="128"/>
                  </a:lnTo>
                  <a:lnTo>
                    <a:pt x="161" y="126"/>
                  </a:lnTo>
                  <a:lnTo>
                    <a:pt x="161" y="125"/>
                  </a:lnTo>
                  <a:lnTo>
                    <a:pt x="160" y="125"/>
                  </a:lnTo>
                  <a:lnTo>
                    <a:pt x="160" y="126"/>
                  </a:lnTo>
                  <a:lnTo>
                    <a:pt x="161" y="130"/>
                  </a:lnTo>
                  <a:lnTo>
                    <a:pt x="161" y="132"/>
                  </a:lnTo>
                  <a:lnTo>
                    <a:pt x="160" y="133"/>
                  </a:lnTo>
                  <a:lnTo>
                    <a:pt x="158" y="134"/>
                  </a:lnTo>
                  <a:lnTo>
                    <a:pt x="158" y="137"/>
                  </a:lnTo>
                  <a:lnTo>
                    <a:pt x="157" y="140"/>
                  </a:lnTo>
                  <a:lnTo>
                    <a:pt x="157" y="141"/>
                  </a:lnTo>
                  <a:lnTo>
                    <a:pt x="158" y="145"/>
                  </a:lnTo>
                  <a:lnTo>
                    <a:pt x="157" y="145"/>
                  </a:lnTo>
                  <a:lnTo>
                    <a:pt x="156" y="145"/>
                  </a:lnTo>
                  <a:lnTo>
                    <a:pt x="154" y="146"/>
                  </a:lnTo>
                  <a:lnTo>
                    <a:pt x="154" y="148"/>
                  </a:lnTo>
                  <a:lnTo>
                    <a:pt x="154" y="149"/>
                  </a:lnTo>
                  <a:lnTo>
                    <a:pt x="156" y="149"/>
                  </a:lnTo>
                  <a:lnTo>
                    <a:pt x="158" y="149"/>
                  </a:lnTo>
                  <a:lnTo>
                    <a:pt x="158" y="150"/>
                  </a:lnTo>
                  <a:lnTo>
                    <a:pt x="158" y="151"/>
                  </a:lnTo>
                  <a:lnTo>
                    <a:pt x="157" y="151"/>
                  </a:lnTo>
                  <a:lnTo>
                    <a:pt x="157" y="153"/>
                  </a:lnTo>
                  <a:lnTo>
                    <a:pt x="156" y="155"/>
                  </a:lnTo>
                  <a:lnTo>
                    <a:pt x="154" y="155"/>
                  </a:lnTo>
                  <a:lnTo>
                    <a:pt x="153" y="154"/>
                  </a:lnTo>
                  <a:lnTo>
                    <a:pt x="153" y="157"/>
                  </a:lnTo>
                  <a:lnTo>
                    <a:pt x="152" y="157"/>
                  </a:lnTo>
                  <a:lnTo>
                    <a:pt x="150" y="157"/>
                  </a:lnTo>
                  <a:lnTo>
                    <a:pt x="150" y="157"/>
                  </a:lnTo>
                  <a:lnTo>
                    <a:pt x="149" y="158"/>
                  </a:lnTo>
                  <a:lnTo>
                    <a:pt x="149" y="161"/>
                  </a:lnTo>
                  <a:lnTo>
                    <a:pt x="149" y="162"/>
                  </a:lnTo>
                  <a:lnTo>
                    <a:pt x="149" y="165"/>
                  </a:lnTo>
                  <a:lnTo>
                    <a:pt x="148" y="165"/>
                  </a:lnTo>
                  <a:lnTo>
                    <a:pt x="146" y="166"/>
                  </a:lnTo>
                  <a:lnTo>
                    <a:pt x="145" y="166"/>
                  </a:lnTo>
                  <a:lnTo>
                    <a:pt x="144" y="166"/>
                  </a:lnTo>
                  <a:lnTo>
                    <a:pt x="142" y="165"/>
                  </a:lnTo>
                  <a:lnTo>
                    <a:pt x="141" y="165"/>
                  </a:lnTo>
                  <a:lnTo>
                    <a:pt x="141" y="166"/>
                  </a:lnTo>
                  <a:lnTo>
                    <a:pt x="138" y="163"/>
                  </a:lnTo>
                  <a:lnTo>
                    <a:pt x="136" y="159"/>
                  </a:lnTo>
                  <a:lnTo>
                    <a:pt x="132" y="157"/>
                  </a:lnTo>
                  <a:lnTo>
                    <a:pt x="131" y="157"/>
                  </a:lnTo>
                  <a:lnTo>
                    <a:pt x="131" y="157"/>
                  </a:lnTo>
                  <a:lnTo>
                    <a:pt x="129" y="157"/>
                  </a:lnTo>
                  <a:lnTo>
                    <a:pt x="129" y="157"/>
                  </a:lnTo>
                  <a:lnTo>
                    <a:pt x="128" y="158"/>
                  </a:lnTo>
                  <a:lnTo>
                    <a:pt x="127" y="158"/>
                  </a:lnTo>
                  <a:lnTo>
                    <a:pt x="125" y="157"/>
                  </a:lnTo>
                  <a:lnTo>
                    <a:pt x="127" y="157"/>
                  </a:lnTo>
                  <a:lnTo>
                    <a:pt x="127" y="157"/>
                  </a:lnTo>
                  <a:lnTo>
                    <a:pt x="125" y="157"/>
                  </a:lnTo>
                  <a:lnTo>
                    <a:pt x="124" y="155"/>
                  </a:lnTo>
                  <a:lnTo>
                    <a:pt x="123" y="154"/>
                  </a:lnTo>
                  <a:lnTo>
                    <a:pt x="124" y="153"/>
                  </a:lnTo>
                  <a:lnTo>
                    <a:pt x="121" y="153"/>
                  </a:lnTo>
                  <a:lnTo>
                    <a:pt x="120" y="153"/>
                  </a:lnTo>
                  <a:lnTo>
                    <a:pt x="120" y="151"/>
                  </a:lnTo>
                  <a:lnTo>
                    <a:pt x="119" y="150"/>
                  </a:lnTo>
                  <a:lnTo>
                    <a:pt x="119" y="149"/>
                  </a:lnTo>
                  <a:lnTo>
                    <a:pt x="119" y="148"/>
                  </a:lnTo>
                  <a:lnTo>
                    <a:pt x="120" y="146"/>
                  </a:lnTo>
                  <a:lnTo>
                    <a:pt x="121" y="145"/>
                  </a:lnTo>
                  <a:lnTo>
                    <a:pt x="120" y="145"/>
                  </a:lnTo>
                  <a:lnTo>
                    <a:pt x="119" y="145"/>
                  </a:lnTo>
                  <a:lnTo>
                    <a:pt x="119" y="146"/>
                  </a:lnTo>
                  <a:lnTo>
                    <a:pt x="117" y="146"/>
                  </a:lnTo>
                  <a:lnTo>
                    <a:pt x="116" y="146"/>
                  </a:lnTo>
                  <a:lnTo>
                    <a:pt x="116" y="148"/>
                  </a:lnTo>
                  <a:lnTo>
                    <a:pt x="117" y="148"/>
                  </a:lnTo>
                  <a:lnTo>
                    <a:pt x="117" y="149"/>
                  </a:lnTo>
                  <a:lnTo>
                    <a:pt x="117" y="150"/>
                  </a:lnTo>
                  <a:lnTo>
                    <a:pt x="116" y="150"/>
                  </a:lnTo>
                  <a:lnTo>
                    <a:pt x="113" y="150"/>
                  </a:lnTo>
                  <a:lnTo>
                    <a:pt x="115" y="151"/>
                  </a:lnTo>
                  <a:lnTo>
                    <a:pt x="117" y="151"/>
                  </a:lnTo>
                  <a:lnTo>
                    <a:pt x="119" y="153"/>
                  </a:lnTo>
                  <a:lnTo>
                    <a:pt x="117" y="153"/>
                  </a:lnTo>
                  <a:lnTo>
                    <a:pt x="117" y="154"/>
                  </a:lnTo>
                  <a:lnTo>
                    <a:pt x="117" y="153"/>
                  </a:lnTo>
                  <a:lnTo>
                    <a:pt x="119" y="154"/>
                  </a:lnTo>
                  <a:lnTo>
                    <a:pt x="117" y="154"/>
                  </a:lnTo>
                  <a:lnTo>
                    <a:pt x="120" y="154"/>
                  </a:lnTo>
                  <a:lnTo>
                    <a:pt x="120" y="155"/>
                  </a:lnTo>
                  <a:lnTo>
                    <a:pt x="119" y="155"/>
                  </a:lnTo>
                  <a:lnTo>
                    <a:pt x="119" y="157"/>
                  </a:lnTo>
                  <a:lnTo>
                    <a:pt x="117" y="157"/>
                  </a:lnTo>
                  <a:lnTo>
                    <a:pt x="116" y="155"/>
                  </a:lnTo>
                  <a:lnTo>
                    <a:pt x="115" y="154"/>
                  </a:lnTo>
                  <a:lnTo>
                    <a:pt x="111" y="153"/>
                  </a:lnTo>
                  <a:lnTo>
                    <a:pt x="108" y="153"/>
                  </a:lnTo>
                  <a:lnTo>
                    <a:pt x="104" y="155"/>
                  </a:lnTo>
                  <a:lnTo>
                    <a:pt x="102" y="157"/>
                  </a:lnTo>
                  <a:lnTo>
                    <a:pt x="94" y="157"/>
                  </a:lnTo>
                  <a:lnTo>
                    <a:pt x="94" y="157"/>
                  </a:lnTo>
                  <a:lnTo>
                    <a:pt x="92" y="157"/>
                  </a:lnTo>
                  <a:lnTo>
                    <a:pt x="91" y="155"/>
                  </a:lnTo>
                  <a:lnTo>
                    <a:pt x="90" y="157"/>
                  </a:lnTo>
                  <a:lnTo>
                    <a:pt x="88" y="157"/>
                  </a:lnTo>
                  <a:lnTo>
                    <a:pt x="87" y="157"/>
                  </a:lnTo>
                  <a:lnTo>
                    <a:pt x="87" y="157"/>
                  </a:lnTo>
                  <a:lnTo>
                    <a:pt x="87" y="158"/>
                  </a:lnTo>
                  <a:lnTo>
                    <a:pt x="87" y="159"/>
                  </a:lnTo>
                  <a:lnTo>
                    <a:pt x="86" y="159"/>
                  </a:lnTo>
                  <a:lnTo>
                    <a:pt x="86" y="161"/>
                  </a:lnTo>
                  <a:lnTo>
                    <a:pt x="87" y="161"/>
                  </a:lnTo>
                  <a:lnTo>
                    <a:pt x="87" y="162"/>
                  </a:lnTo>
                  <a:lnTo>
                    <a:pt x="86" y="163"/>
                  </a:lnTo>
                  <a:lnTo>
                    <a:pt x="85" y="165"/>
                  </a:lnTo>
                  <a:lnTo>
                    <a:pt x="82" y="163"/>
                  </a:lnTo>
                  <a:lnTo>
                    <a:pt x="81" y="165"/>
                  </a:lnTo>
                  <a:lnTo>
                    <a:pt x="81" y="166"/>
                  </a:lnTo>
                  <a:lnTo>
                    <a:pt x="79" y="166"/>
                  </a:lnTo>
                  <a:lnTo>
                    <a:pt x="77" y="167"/>
                  </a:lnTo>
                  <a:lnTo>
                    <a:pt x="75" y="167"/>
                  </a:lnTo>
                  <a:lnTo>
                    <a:pt x="74" y="173"/>
                  </a:lnTo>
                  <a:lnTo>
                    <a:pt x="73" y="171"/>
                  </a:lnTo>
                  <a:lnTo>
                    <a:pt x="73" y="167"/>
                  </a:lnTo>
                  <a:lnTo>
                    <a:pt x="71" y="167"/>
                  </a:lnTo>
                  <a:lnTo>
                    <a:pt x="70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0" y="171"/>
                  </a:lnTo>
                  <a:lnTo>
                    <a:pt x="71" y="173"/>
                  </a:lnTo>
                  <a:lnTo>
                    <a:pt x="70" y="173"/>
                  </a:lnTo>
                  <a:lnTo>
                    <a:pt x="69" y="173"/>
                  </a:lnTo>
                  <a:lnTo>
                    <a:pt x="69" y="174"/>
                  </a:lnTo>
                  <a:lnTo>
                    <a:pt x="69" y="175"/>
                  </a:lnTo>
                  <a:lnTo>
                    <a:pt x="66" y="177"/>
                  </a:lnTo>
                  <a:lnTo>
                    <a:pt x="67" y="177"/>
                  </a:lnTo>
                  <a:lnTo>
                    <a:pt x="69" y="177"/>
                  </a:lnTo>
                  <a:lnTo>
                    <a:pt x="70" y="177"/>
                  </a:lnTo>
                  <a:lnTo>
                    <a:pt x="70" y="178"/>
                  </a:lnTo>
                  <a:lnTo>
                    <a:pt x="70" y="179"/>
                  </a:lnTo>
                  <a:lnTo>
                    <a:pt x="70" y="182"/>
                  </a:lnTo>
                  <a:lnTo>
                    <a:pt x="67" y="184"/>
                  </a:lnTo>
                  <a:lnTo>
                    <a:pt x="66" y="183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5" y="186"/>
                  </a:lnTo>
                  <a:lnTo>
                    <a:pt x="63" y="188"/>
                  </a:lnTo>
                  <a:lnTo>
                    <a:pt x="62" y="188"/>
                  </a:lnTo>
                  <a:lnTo>
                    <a:pt x="61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59" y="182"/>
                  </a:lnTo>
                  <a:lnTo>
                    <a:pt x="58" y="179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3" y="175"/>
                  </a:lnTo>
                  <a:lnTo>
                    <a:pt x="50" y="175"/>
                  </a:lnTo>
                  <a:lnTo>
                    <a:pt x="49" y="174"/>
                  </a:lnTo>
                  <a:lnTo>
                    <a:pt x="48" y="174"/>
                  </a:lnTo>
                  <a:lnTo>
                    <a:pt x="46" y="174"/>
                  </a:lnTo>
                  <a:lnTo>
                    <a:pt x="45" y="174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8"/>
                  </a:lnTo>
                  <a:lnTo>
                    <a:pt x="44" y="179"/>
                  </a:lnTo>
                  <a:lnTo>
                    <a:pt x="42" y="179"/>
                  </a:lnTo>
                  <a:lnTo>
                    <a:pt x="41" y="180"/>
                  </a:lnTo>
                  <a:lnTo>
                    <a:pt x="40" y="180"/>
                  </a:lnTo>
                  <a:lnTo>
                    <a:pt x="36" y="182"/>
                  </a:lnTo>
                  <a:lnTo>
                    <a:pt x="34" y="180"/>
                  </a:lnTo>
                  <a:lnTo>
                    <a:pt x="34" y="178"/>
                  </a:lnTo>
                  <a:lnTo>
                    <a:pt x="34" y="178"/>
                  </a:lnTo>
                  <a:lnTo>
                    <a:pt x="34" y="177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3"/>
                  </a:lnTo>
                  <a:lnTo>
                    <a:pt x="36" y="170"/>
                  </a:lnTo>
                  <a:lnTo>
                    <a:pt x="37" y="170"/>
                  </a:lnTo>
                  <a:lnTo>
                    <a:pt x="41" y="167"/>
                  </a:lnTo>
                  <a:lnTo>
                    <a:pt x="44" y="167"/>
                  </a:lnTo>
                  <a:lnTo>
                    <a:pt x="45" y="165"/>
                  </a:lnTo>
                  <a:lnTo>
                    <a:pt x="46" y="165"/>
                  </a:lnTo>
                  <a:lnTo>
                    <a:pt x="49" y="167"/>
                  </a:lnTo>
                  <a:lnTo>
                    <a:pt x="50" y="167"/>
                  </a:lnTo>
                  <a:lnTo>
                    <a:pt x="52" y="166"/>
                  </a:lnTo>
                  <a:lnTo>
                    <a:pt x="52" y="165"/>
                  </a:lnTo>
                  <a:lnTo>
                    <a:pt x="52" y="163"/>
                  </a:lnTo>
                  <a:lnTo>
                    <a:pt x="53" y="163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63" y="157"/>
                  </a:lnTo>
                  <a:lnTo>
                    <a:pt x="66" y="155"/>
                  </a:lnTo>
                  <a:lnTo>
                    <a:pt x="66" y="154"/>
                  </a:lnTo>
                  <a:lnTo>
                    <a:pt x="66" y="153"/>
                  </a:lnTo>
                  <a:lnTo>
                    <a:pt x="66" y="150"/>
                  </a:lnTo>
                  <a:lnTo>
                    <a:pt x="66" y="150"/>
                  </a:lnTo>
                  <a:lnTo>
                    <a:pt x="71" y="148"/>
                  </a:lnTo>
                  <a:lnTo>
                    <a:pt x="71" y="146"/>
                  </a:lnTo>
                  <a:lnTo>
                    <a:pt x="71" y="142"/>
                  </a:lnTo>
                  <a:lnTo>
                    <a:pt x="71" y="141"/>
                  </a:lnTo>
                  <a:lnTo>
                    <a:pt x="73" y="140"/>
                  </a:lnTo>
                  <a:lnTo>
                    <a:pt x="73" y="138"/>
                  </a:lnTo>
                  <a:lnTo>
                    <a:pt x="74" y="137"/>
                  </a:lnTo>
                  <a:lnTo>
                    <a:pt x="75" y="137"/>
                  </a:lnTo>
                  <a:lnTo>
                    <a:pt x="77" y="136"/>
                  </a:lnTo>
                  <a:lnTo>
                    <a:pt x="77" y="137"/>
                  </a:lnTo>
                  <a:lnTo>
                    <a:pt x="78" y="138"/>
                  </a:lnTo>
                  <a:lnTo>
                    <a:pt x="78" y="140"/>
                  </a:lnTo>
                  <a:lnTo>
                    <a:pt x="78" y="138"/>
                  </a:lnTo>
                  <a:lnTo>
                    <a:pt x="79" y="140"/>
                  </a:lnTo>
                  <a:lnTo>
                    <a:pt x="82" y="140"/>
                  </a:lnTo>
                  <a:lnTo>
                    <a:pt x="83" y="140"/>
                  </a:lnTo>
                  <a:lnTo>
                    <a:pt x="82" y="138"/>
                  </a:lnTo>
                  <a:lnTo>
                    <a:pt x="81" y="138"/>
                  </a:lnTo>
                  <a:lnTo>
                    <a:pt x="79" y="137"/>
                  </a:lnTo>
                  <a:lnTo>
                    <a:pt x="78" y="136"/>
                  </a:lnTo>
                  <a:lnTo>
                    <a:pt x="78" y="134"/>
                  </a:lnTo>
                  <a:lnTo>
                    <a:pt x="78" y="133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86" y="133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8" y="128"/>
                  </a:lnTo>
                  <a:lnTo>
                    <a:pt x="87" y="126"/>
                  </a:lnTo>
                  <a:lnTo>
                    <a:pt x="88" y="125"/>
                  </a:lnTo>
                  <a:lnTo>
                    <a:pt x="90" y="125"/>
                  </a:lnTo>
                  <a:lnTo>
                    <a:pt x="94" y="124"/>
                  </a:lnTo>
                  <a:lnTo>
                    <a:pt x="94" y="123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8" y="117"/>
                  </a:lnTo>
                  <a:lnTo>
                    <a:pt x="98" y="115"/>
                  </a:lnTo>
                  <a:lnTo>
                    <a:pt x="98" y="107"/>
                  </a:lnTo>
                  <a:lnTo>
                    <a:pt x="99" y="103"/>
                  </a:lnTo>
                  <a:lnTo>
                    <a:pt x="99" y="101"/>
                  </a:lnTo>
                  <a:lnTo>
                    <a:pt x="100" y="99"/>
                  </a:lnTo>
                  <a:lnTo>
                    <a:pt x="99" y="99"/>
                  </a:lnTo>
                  <a:lnTo>
                    <a:pt x="99" y="97"/>
                  </a:lnTo>
                  <a:lnTo>
                    <a:pt x="99" y="96"/>
                  </a:lnTo>
                  <a:lnTo>
                    <a:pt x="104" y="96"/>
                  </a:lnTo>
                  <a:lnTo>
                    <a:pt x="106" y="96"/>
                  </a:lnTo>
                  <a:lnTo>
                    <a:pt x="107" y="96"/>
                  </a:lnTo>
                  <a:lnTo>
                    <a:pt x="107" y="97"/>
                  </a:lnTo>
                  <a:lnTo>
                    <a:pt x="111" y="97"/>
                  </a:lnTo>
                  <a:lnTo>
                    <a:pt x="112" y="97"/>
                  </a:lnTo>
                  <a:lnTo>
                    <a:pt x="112" y="96"/>
                  </a:lnTo>
                  <a:lnTo>
                    <a:pt x="116" y="94"/>
                  </a:lnTo>
                  <a:lnTo>
                    <a:pt x="117" y="92"/>
                  </a:lnTo>
                  <a:lnTo>
                    <a:pt x="117" y="91"/>
                  </a:lnTo>
                  <a:lnTo>
                    <a:pt x="117" y="88"/>
                  </a:lnTo>
                  <a:lnTo>
                    <a:pt x="117" y="87"/>
                  </a:lnTo>
                  <a:lnTo>
                    <a:pt x="116" y="87"/>
                  </a:lnTo>
                  <a:lnTo>
                    <a:pt x="116" y="86"/>
                  </a:lnTo>
                  <a:lnTo>
                    <a:pt x="115" y="84"/>
                  </a:lnTo>
                  <a:lnTo>
                    <a:pt x="117" y="84"/>
                  </a:lnTo>
                  <a:lnTo>
                    <a:pt x="117" y="83"/>
                  </a:lnTo>
                  <a:lnTo>
                    <a:pt x="117" y="82"/>
                  </a:lnTo>
                  <a:lnTo>
                    <a:pt x="117" y="80"/>
                  </a:lnTo>
                  <a:lnTo>
                    <a:pt x="121" y="79"/>
                  </a:lnTo>
                  <a:lnTo>
                    <a:pt x="131" y="78"/>
                  </a:lnTo>
                  <a:lnTo>
                    <a:pt x="133" y="76"/>
                  </a:lnTo>
                  <a:lnTo>
                    <a:pt x="138" y="76"/>
                  </a:lnTo>
                  <a:lnTo>
                    <a:pt x="141" y="75"/>
                  </a:lnTo>
                  <a:lnTo>
                    <a:pt x="142" y="75"/>
                  </a:lnTo>
                  <a:lnTo>
                    <a:pt x="149" y="78"/>
                  </a:lnTo>
                  <a:lnTo>
                    <a:pt x="154" y="78"/>
                  </a:lnTo>
                  <a:lnTo>
                    <a:pt x="161" y="79"/>
                  </a:lnTo>
                  <a:lnTo>
                    <a:pt x="162" y="80"/>
                  </a:lnTo>
                  <a:lnTo>
                    <a:pt x="164" y="82"/>
                  </a:lnTo>
                  <a:lnTo>
                    <a:pt x="170" y="80"/>
                  </a:lnTo>
                  <a:lnTo>
                    <a:pt x="174" y="79"/>
                  </a:lnTo>
                  <a:lnTo>
                    <a:pt x="175" y="79"/>
                  </a:lnTo>
                  <a:lnTo>
                    <a:pt x="179" y="79"/>
                  </a:lnTo>
                  <a:lnTo>
                    <a:pt x="182" y="79"/>
                  </a:lnTo>
                  <a:lnTo>
                    <a:pt x="183" y="78"/>
                  </a:lnTo>
                  <a:lnTo>
                    <a:pt x="183" y="79"/>
                  </a:lnTo>
                  <a:lnTo>
                    <a:pt x="183" y="80"/>
                  </a:lnTo>
                  <a:lnTo>
                    <a:pt x="185" y="79"/>
                  </a:lnTo>
                  <a:lnTo>
                    <a:pt x="185" y="78"/>
                  </a:lnTo>
                  <a:lnTo>
                    <a:pt x="185" y="76"/>
                  </a:lnTo>
                  <a:lnTo>
                    <a:pt x="185" y="75"/>
                  </a:lnTo>
                  <a:lnTo>
                    <a:pt x="185" y="71"/>
                  </a:lnTo>
                  <a:lnTo>
                    <a:pt x="185" y="70"/>
                  </a:lnTo>
                  <a:lnTo>
                    <a:pt x="183" y="69"/>
                  </a:lnTo>
                  <a:lnTo>
                    <a:pt x="185" y="69"/>
                  </a:lnTo>
                  <a:lnTo>
                    <a:pt x="186" y="69"/>
                  </a:lnTo>
                  <a:lnTo>
                    <a:pt x="186" y="67"/>
                  </a:lnTo>
                  <a:lnTo>
                    <a:pt x="186" y="66"/>
                  </a:lnTo>
                  <a:lnTo>
                    <a:pt x="187" y="65"/>
                  </a:lnTo>
                  <a:lnTo>
                    <a:pt x="187" y="63"/>
                  </a:lnTo>
                  <a:lnTo>
                    <a:pt x="186" y="63"/>
                  </a:lnTo>
                  <a:lnTo>
                    <a:pt x="187" y="62"/>
                  </a:lnTo>
                  <a:lnTo>
                    <a:pt x="190" y="62"/>
                  </a:lnTo>
                  <a:lnTo>
                    <a:pt x="191" y="61"/>
                  </a:lnTo>
                  <a:lnTo>
                    <a:pt x="194" y="55"/>
                  </a:lnTo>
                  <a:lnTo>
                    <a:pt x="195" y="55"/>
                  </a:lnTo>
                  <a:lnTo>
                    <a:pt x="196" y="54"/>
                  </a:lnTo>
                  <a:lnTo>
                    <a:pt x="198" y="54"/>
                  </a:lnTo>
                  <a:lnTo>
                    <a:pt x="199" y="54"/>
                  </a:lnTo>
                  <a:lnTo>
                    <a:pt x="200" y="54"/>
                  </a:lnTo>
                  <a:lnTo>
                    <a:pt x="202" y="53"/>
                  </a:lnTo>
                  <a:lnTo>
                    <a:pt x="207" y="43"/>
                  </a:lnTo>
                  <a:lnTo>
                    <a:pt x="208" y="42"/>
                  </a:lnTo>
                  <a:lnTo>
                    <a:pt x="208" y="41"/>
                  </a:lnTo>
                  <a:lnTo>
                    <a:pt x="208" y="40"/>
                  </a:lnTo>
                  <a:lnTo>
                    <a:pt x="210" y="40"/>
                  </a:lnTo>
                  <a:lnTo>
                    <a:pt x="210" y="38"/>
                  </a:lnTo>
                  <a:lnTo>
                    <a:pt x="212" y="36"/>
                  </a:lnTo>
                  <a:lnTo>
                    <a:pt x="215" y="33"/>
                  </a:lnTo>
                  <a:lnTo>
                    <a:pt x="216" y="32"/>
                  </a:lnTo>
                  <a:lnTo>
                    <a:pt x="217" y="32"/>
                  </a:lnTo>
                  <a:lnTo>
                    <a:pt x="219" y="30"/>
                  </a:lnTo>
                  <a:lnTo>
                    <a:pt x="220" y="30"/>
                  </a:lnTo>
                  <a:lnTo>
                    <a:pt x="219" y="29"/>
                  </a:lnTo>
                  <a:lnTo>
                    <a:pt x="219" y="30"/>
                  </a:lnTo>
                  <a:lnTo>
                    <a:pt x="217" y="30"/>
                  </a:lnTo>
                  <a:lnTo>
                    <a:pt x="216" y="30"/>
                  </a:lnTo>
                  <a:lnTo>
                    <a:pt x="215" y="30"/>
                  </a:lnTo>
                  <a:lnTo>
                    <a:pt x="214" y="30"/>
                  </a:lnTo>
                  <a:lnTo>
                    <a:pt x="212" y="32"/>
                  </a:lnTo>
                  <a:lnTo>
                    <a:pt x="212" y="33"/>
                  </a:lnTo>
                  <a:lnTo>
                    <a:pt x="211" y="34"/>
                  </a:lnTo>
                  <a:lnTo>
                    <a:pt x="208" y="37"/>
                  </a:lnTo>
                  <a:lnTo>
                    <a:pt x="207" y="37"/>
                  </a:lnTo>
                  <a:lnTo>
                    <a:pt x="207" y="38"/>
                  </a:lnTo>
                  <a:lnTo>
                    <a:pt x="203" y="42"/>
                  </a:lnTo>
                  <a:lnTo>
                    <a:pt x="202" y="45"/>
                  </a:lnTo>
                  <a:lnTo>
                    <a:pt x="200" y="45"/>
                  </a:lnTo>
                  <a:lnTo>
                    <a:pt x="198" y="46"/>
                  </a:lnTo>
                  <a:lnTo>
                    <a:pt x="195" y="47"/>
                  </a:lnTo>
                  <a:lnTo>
                    <a:pt x="194" y="49"/>
                  </a:lnTo>
                  <a:lnTo>
                    <a:pt x="192" y="49"/>
                  </a:lnTo>
                  <a:lnTo>
                    <a:pt x="189" y="50"/>
                  </a:lnTo>
                  <a:lnTo>
                    <a:pt x="187" y="49"/>
                  </a:lnTo>
                  <a:lnTo>
                    <a:pt x="187" y="47"/>
                  </a:lnTo>
                  <a:lnTo>
                    <a:pt x="186" y="47"/>
                  </a:lnTo>
                  <a:lnTo>
                    <a:pt x="185" y="50"/>
                  </a:lnTo>
                  <a:lnTo>
                    <a:pt x="181" y="53"/>
                  </a:lnTo>
                  <a:lnTo>
                    <a:pt x="179" y="53"/>
                  </a:lnTo>
                  <a:lnTo>
                    <a:pt x="179" y="54"/>
                  </a:lnTo>
                  <a:lnTo>
                    <a:pt x="178" y="55"/>
                  </a:lnTo>
                  <a:lnTo>
                    <a:pt x="177" y="55"/>
                  </a:lnTo>
                  <a:lnTo>
                    <a:pt x="177" y="57"/>
                  </a:lnTo>
                  <a:lnTo>
                    <a:pt x="177" y="58"/>
                  </a:lnTo>
                  <a:lnTo>
                    <a:pt x="175" y="58"/>
                  </a:lnTo>
                  <a:lnTo>
                    <a:pt x="175" y="59"/>
                  </a:lnTo>
                  <a:lnTo>
                    <a:pt x="175" y="62"/>
                  </a:lnTo>
                  <a:lnTo>
                    <a:pt x="174" y="62"/>
                  </a:lnTo>
                  <a:lnTo>
                    <a:pt x="173" y="62"/>
                  </a:lnTo>
                  <a:lnTo>
                    <a:pt x="169" y="63"/>
                  </a:lnTo>
                  <a:lnTo>
                    <a:pt x="156" y="62"/>
                  </a:lnTo>
                  <a:lnTo>
                    <a:pt x="154" y="62"/>
                  </a:lnTo>
                  <a:lnTo>
                    <a:pt x="153" y="61"/>
                  </a:lnTo>
                  <a:lnTo>
                    <a:pt x="152" y="58"/>
                  </a:lnTo>
                  <a:lnTo>
                    <a:pt x="148" y="55"/>
                  </a:lnTo>
                  <a:lnTo>
                    <a:pt x="146" y="57"/>
                  </a:lnTo>
                  <a:lnTo>
                    <a:pt x="145" y="55"/>
                  </a:lnTo>
                  <a:lnTo>
                    <a:pt x="144" y="54"/>
                  </a:lnTo>
                  <a:lnTo>
                    <a:pt x="144" y="53"/>
                  </a:lnTo>
                  <a:lnTo>
                    <a:pt x="144" y="51"/>
                  </a:lnTo>
                  <a:lnTo>
                    <a:pt x="142" y="50"/>
                  </a:lnTo>
                  <a:lnTo>
                    <a:pt x="142" y="49"/>
                  </a:lnTo>
                  <a:lnTo>
                    <a:pt x="142" y="47"/>
                  </a:lnTo>
                  <a:lnTo>
                    <a:pt x="141" y="46"/>
                  </a:lnTo>
                  <a:lnTo>
                    <a:pt x="140" y="45"/>
                  </a:lnTo>
                  <a:lnTo>
                    <a:pt x="138" y="42"/>
                  </a:lnTo>
                  <a:lnTo>
                    <a:pt x="137" y="42"/>
                  </a:lnTo>
                  <a:lnTo>
                    <a:pt x="136" y="42"/>
                  </a:lnTo>
                  <a:lnTo>
                    <a:pt x="131" y="42"/>
                  </a:lnTo>
                  <a:lnTo>
                    <a:pt x="131" y="43"/>
                  </a:lnTo>
                  <a:lnTo>
                    <a:pt x="129" y="43"/>
                  </a:lnTo>
                  <a:lnTo>
                    <a:pt x="129" y="45"/>
                  </a:lnTo>
                  <a:lnTo>
                    <a:pt x="129" y="46"/>
                  </a:lnTo>
                  <a:lnTo>
                    <a:pt x="129" y="47"/>
                  </a:lnTo>
                  <a:lnTo>
                    <a:pt x="131" y="47"/>
                  </a:lnTo>
                  <a:lnTo>
                    <a:pt x="129" y="47"/>
                  </a:lnTo>
                  <a:lnTo>
                    <a:pt x="129" y="49"/>
                  </a:lnTo>
                  <a:lnTo>
                    <a:pt x="128" y="49"/>
                  </a:lnTo>
                  <a:lnTo>
                    <a:pt x="128" y="47"/>
                  </a:lnTo>
                  <a:lnTo>
                    <a:pt x="127" y="47"/>
                  </a:lnTo>
                  <a:lnTo>
                    <a:pt x="127" y="49"/>
                  </a:lnTo>
                  <a:lnTo>
                    <a:pt x="125" y="49"/>
                  </a:lnTo>
                  <a:lnTo>
                    <a:pt x="125" y="47"/>
                  </a:lnTo>
                  <a:lnTo>
                    <a:pt x="124" y="47"/>
                  </a:lnTo>
                  <a:lnTo>
                    <a:pt x="123" y="47"/>
                  </a:lnTo>
                  <a:lnTo>
                    <a:pt x="121" y="49"/>
                  </a:lnTo>
                  <a:lnTo>
                    <a:pt x="120" y="50"/>
                  </a:lnTo>
                  <a:lnTo>
                    <a:pt x="120" y="49"/>
                  </a:lnTo>
                  <a:lnTo>
                    <a:pt x="119" y="49"/>
                  </a:lnTo>
                  <a:lnTo>
                    <a:pt x="119" y="50"/>
                  </a:lnTo>
                  <a:lnTo>
                    <a:pt x="117" y="50"/>
                  </a:lnTo>
                  <a:lnTo>
                    <a:pt x="115" y="49"/>
                  </a:lnTo>
                  <a:lnTo>
                    <a:pt x="113" y="49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3" y="45"/>
                  </a:lnTo>
                  <a:lnTo>
                    <a:pt x="113" y="43"/>
                  </a:lnTo>
                  <a:lnTo>
                    <a:pt x="113" y="42"/>
                  </a:lnTo>
                  <a:lnTo>
                    <a:pt x="115" y="42"/>
                  </a:lnTo>
                  <a:lnTo>
                    <a:pt x="116" y="42"/>
                  </a:lnTo>
                  <a:lnTo>
                    <a:pt x="116" y="41"/>
                  </a:lnTo>
                  <a:lnTo>
                    <a:pt x="116" y="40"/>
                  </a:lnTo>
                  <a:lnTo>
                    <a:pt x="117" y="41"/>
                  </a:lnTo>
                  <a:lnTo>
                    <a:pt x="116" y="41"/>
                  </a:lnTo>
                  <a:lnTo>
                    <a:pt x="117" y="42"/>
                  </a:lnTo>
                  <a:lnTo>
                    <a:pt x="119" y="41"/>
                  </a:lnTo>
                  <a:lnTo>
                    <a:pt x="121" y="41"/>
                  </a:lnTo>
                  <a:lnTo>
                    <a:pt x="125" y="41"/>
                  </a:lnTo>
                  <a:lnTo>
                    <a:pt x="125" y="38"/>
                  </a:lnTo>
                  <a:lnTo>
                    <a:pt x="125" y="37"/>
                  </a:lnTo>
                  <a:lnTo>
                    <a:pt x="125" y="38"/>
                  </a:lnTo>
                  <a:lnTo>
                    <a:pt x="124" y="38"/>
                  </a:lnTo>
                  <a:lnTo>
                    <a:pt x="121" y="38"/>
                  </a:lnTo>
                  <a:lnTo>
                    <a:pt x="119" y="36"/>
                  </a:lnTo>
                  <a:lnTo>
                    <a:pt x="117" y="37"/>
                  </a:lnTo>
                  <a:lnTo>
                    <a:pt x="113" y="37"/>
                  </a:lnTo>
                  <a:lnTo>
                    <a:pt x="112" y="37"/>
                  </a:lnTo>
                  <a:lnTo>
                    <a:pt x="111" y="36"/>
                  </a:lnTo>
                  <a:lnTo>
                    <a:pt x="108" y="34"/>
                  </a:lnTo>
                  <a:lnTo>
                    <a:pt x="108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1" y="32"/>
                  </a:lnTo>
                  <a:lnTo>
                    <a:pt x="110" y="32"/>
                  </a:lnTo>
                  <a:lnTo>
                    <a:pt x="110" y="30"/>
                  </a:lnTo>
                  <a:lnTo>
                    <a:pt x="108" y="30"/>
                  </a:lnTo>
                  <a:lnTo>
                    <a:pt x="108" y="30"/>
                  </a:lnTo>
                  <a:lnTo>
                    <a:pt x="110" y="30"/>
                  </a:lnTo>
                  <a:lnTo>
                    <a:pt x="110" y="29"/>
                  </a:lnTo>
                  <a:lnTo>
                    <a:pt x="110" y="28"/>
                  </a:lnTo>
                  <a:lnTo>
                    <a:pt x="108" y="28"/>
                  </a:lnTo>
                  <a:lnTo>
                    <a:pt x="108" y="29"/>
                  </a:lnTo>
                  <a:lnTo>
                    <a:pt x="107" y="30"/>
                  </a:lnTo>
                  <a:lnTo>
                    <a:pt x="106" y="30"/>
                  </a:lnTo>
                  <a:lnTo>
                    <a:pt x="106" y="29"/>
                  </a:lnTo>
                  <a:lnTo>
                    <a:pt x="104" y="29"/>
                  </a:lnTo>
                  <a:lnTo>
                    <a:pt x="104" y="30"/>
                  </a:lnTo>
                  <a:lnTo>
                    <a:pt x="106" y="30"/>
                  </a:lnTo>
                  <a:lnTo>
                    <a:pt x="103" y="32"/>
                  </a:lnTo>
                  <a:lnTo>
                    <a:pt x="102" y="32"/>
                  </a:lnTo>
                  <a:lnTo>
                    <a:pt x="98" y="32"/>
                  </a:lnTo>
                  <a:lnTo>
                    <a:pt x="96" y="32"/>
                  </a:lnTo>
                  <a:lnTo>
                    <a:pt x="95" y="32"/>
                  </a:lnTo>
                  <a:lnTo>
                    <a:pt x="94" y="32"/>
                  </a:lnTo>
                  <a:lnTo>
                    <a:pt x="92" y="33"/>
                  </a:lnTo>
                  <a:lnTo>
                    <a:pt x="92" y="36"/>
                  </a:lnTo>
                  <a:lnTo>
                    <a:pt x="91" y="36"/>
                  </a:lnTo>
                  <a:lnTo>
                    <a:pt x="91" y="37"/>
                  </a:lnTo>
                  <a:lnTo>
                    <a:pt x="90" y="40"/>
                  </a:lnTo>
                  <a:lnTo>
                    <a:pt x="88" y="38"/>
                  </a:lnTo>
                  <a:lnTo>
                    <a:pt x="88" y="40"/>
                  </a:lnTo>
                  <a:lnTo>
                    <a:pt x="87" y="40"/>
                  </a:lnTo>
                  <a:lnTo>
                    <a:pt x="82" y="40"/>
                  </a:lnTo>
                  <a:lnTo>
                    <a:pt x="81" y="41"/>
                  </a:lnTo>
                  <a:lnTo>
                    <a:pt x="79" y="42"/>
                  </a:lnTo>
                  <a:lnTo>
                    <a:pt x="79" y="43"/>
                  </a:lnTo>
                  <a:lnTo>
                    <a:pt x="78" y="43"/>
                  </a:lnTo>
                  <a:lnTo>
                    <a:pt x="78" y="45"/>
                  </a:lnTo>
                  <a:lnTo>
                    <a:pt x="77" y="45"/>
                  </a:lnTo>
                  <a:lnTo>
                    <a:pt x="77" y="43"/>
                  </a:lnTo>
                  <a:lnTo>
                    <a:pt x="73" y="42"/>
                  </a:lnTo>
                  <a:lnTo>
                    <a:pt x="71" y="42"/>
                  </a:lnTo>
                  <a:lnTo>
                    <a:pt x="71" y="41"/>
                  </a:lnTo>
                  <a:lnTo>
                    <a:pt x="70" y="38"/>
                  </a:lnTo>
                  <a:lnTo>
                    <a:pt x="67" y="38"/>
                  </a:lnTo>
                  <a:lnTo>
                    <a:pt x="66" y="37"/>
                  </a:lnTo>
                  <a:lnTo>
                    <a:pt x="67" y="36"/>
                  </a:lnTo>
                  <a:lnTo>
                    <a:pt x="71" y="37"/>
                  </a:lnTo>
                  <a:lnTo>
                    <a:pt x="71" y="36"/>
                  </a:lnTo>
                  <a:lnTo>
                    <a:pt x="74" y="36"/>
                  </a:lnTo>
                  <a:lnTo>
                    <a:pt x="75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81" y="33"/>
                  </a:lnTo>
                  <a:lnTo>
                    <a:pt x="82" y="33"/>
                  </a:lnTo>
                  <a:lnTo>
                    <a:pt x="83" y="33"/>
                  </a:lnTo>
                  <a:lnTo>
                    <a:pt x="81" y="32"/>
                  </a:lnTo>
                  <a:lnTo>
                    <a:pt x="81" y="30"/>
                  </a:lnTo>
                  <a:lnTo>
                    <a:pt x="82" y="29"/>
                  </a:lnTo>
                  <a:lnTo>
                    <a:pt x="83" y="28"/>
                  </a:lnTo>
                  <a:lnTo>
                    <a:pt x="82" y="29"/>
                  </a:lnTo>
                  <a:lnTo>
                    <a:pt x="78" y="29"/>
                  </a:lnTo>
                  <a:lnTo>
                    <a:pt x="79" y="29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4" y="34"/>
                  </a:lnTo>
                  <a:lnTo>
                    <a:pt x="73" y="34"/>
                  </a:lnTo>
                  <a:lnTo>
                    <a:pt x="66" y="33"/>
                  </a:lnTo>
                  <a:lnTo>
                    <a:pt x="65" y="33"/>
                  </a:lnTo>
                  <a:lnTo>
                    <a:pt x="66" y="36"/>
                  </a:lnTo>
                  <a:lnTo>
                    <a:pt x="65" y="36"/>
                  </a:lnTo>
                  <a:lnTo>
                    <a:pt x="65" y="34"/>
                  </a:lnTo>
                  <a:lnTo>
                    <a:pt x="62" y="32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3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30"/>
                  </a:lnTo>
                  <a:lnTo>
                    <a:pt x="67" y="29"/>
                  </a:lnTo>
                  <a:lnTo>
                    <a:pt x="67" y="28"/>
                  </a:lnTo>
                  <a:lnTo>
                    <a:pt x="67" y="25"/>
                  </a:lnTo>
                  <a:lnTo>
                    <a:pt x="67" y="24"/>
                  </a:lnTo>
                  <a:lnTo>
                    <a:pt x="67" y="22"/>
                  </a:lnTo>
                  <a:lnTo>
                    <a:pt x="66" y="21"/>
                  </a:lnTo>
                  <a:lnTo>
                    <a:pt x="66" y="21"/>
                  </a:lnTo>
                  <a:lnTo>
                    <a:pt x="63" y="20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58" y="21"/>
                  </a:lnTo>
                  <a:lnTo>
                    <a:pt x="57" y="21"/>
                  </a:lnTo>
                  <a:lnTo>
                    <a:pt x="58" y="20"/>
                  </a:lnTo>
                  <a:lnTo>
                    <a:pt x="57" y="18"/>
                  </a:lnTo>
                  <a:lnTo>
                    <a:pt x="58" y="18"/>
                  </a:lnTo>
                  <a:lnTo>
                    <a:pt x="58" y="17"/>
                  </a:lnTo>
                  <a:lnTo>
                    <a:pt x="58" y="16"/>
                  </a:lnTo>
                  <a:lnTo>
                    <a:pt x="61" y="16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66" y="12"/>
                  </a:lnTo>
                  <a:lnTo>
                    <a:pt x="69" y="11"/>
                  </a:lnTo>
                  <a:lnTo>
                    <a:pt x="69" y="8"/>
                  </a:lnTo>
                  <a:lnTo>
                    <a:pt x="70" y="8"/>
                  </a:lnTo>
                  <a:lnTo>
                    <a:pt x="69" y="7"/>
                  </a:lnTo>
                  <a:lnTo>
                    <a:pt x="70" y="5"/>
                  </a:lnTo>
                  <a:lnTo>
                    <a:pt x="73" y="5"/>
                  </a:lnTo>
                  <a:lnTo>
                    <a:pt x="75" y="8"/>
                  </a:lnTo>
                  <a:lnTo>
                    <a:pt x="77" y="8"/>
                  </a:lnTo>
                  <a:lnTo>
                    <a:pt x="79" y="7"/>
                  </a:lnTo>
                  <a:lnTo>
                    <a:pt x="78" y="5"/>
                  </a:lnTo>
                  <a:lnTo>
                    <a:pt x="79" y="5"/>
                  </a:lnTo>
                  <a:lnTo>
                    <a:pt x="82" y="7"/>
                  </a:lnTo>
                  <a:lnTo>
                    <a:pt x="83" y="7"/>
                  </a:lnTo>
                  <a:lnTo>
                    <a:pt x="83" y="5"/>
                  </a:lnTo>
                  <a:lnTo>
                    <a:pt x="83" y="4"/>
                  </a:lnTo>
                  <a:lnTo>
                    <a:pt x="83" y="3"/>
                  </a:lnTo>
                  <a:lnTo>
                    <a:pt x="86" y="3"/>
                  </a:lnTo>
                  <a:lnTo>
                    <a:pt x="87" y="1"/>
                  </a:lnTo>
                  <a:lnTo>
                    <a:pt x="88" y="0"/>
                  </a:lnTo>
                  <a:lnTo>
                    <a:pt x="439" y="0"/>
                  </a:lnTo>
                  <a:lnTo>
                    <a:pt x="435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9" name="Freeform 143">
              <a:extLst>
                <a:ext uri="{FF2B5EF4-FFF2-40B4-BE49-F238E27FC236}">
                  <a16:creationId xmlns:a16="http://schemas.microsoft.com/office/drawing/2014/main" id="{45D65DF1-F771-BF00-19D8-BA52A5D755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9594" y="2001093"/>
              <a:ext cx="591971" cy="606832"/>
            </a:xfrm>
            <a:custGeom>
              <a:avLst/>
              <a:gdLst>
                <a:gd name="T0" fmla="*/ 262 w 478"/>
                <a:gd name="T1" fmla="*/ 454 h 490"/>
                <a:gd name="T2" fmla="*/ 345 w 478"/>
                <a:gd name="T3" fmla="*/ 468 h 490"/>
                <a:gd name="T4" fmla="*/ 304 w 478"/>
                <a:gd name="T5" fmla="*/ 482 h 490"/>
                <a:gd name="T6" fmla="*/ 218 w 478"/>
                <a:gd name="T7" fmla="*/ 449 h 490"/>
                <a:gd name="T8" fmla="*/ 417 w 478"/>
                <a:gd name="T9" fmla="*/ 450 h 490"/>
                <a:gd name="T10" fmla="*/ 182 w 478"/>
                <a:gd name="T11" fmla="*/ 390 h 490"/>
                <a:gd name="T12" fmla="*/ 448 w 478"/>
                <a:gd name="T13" fmla="*/ 399 h 490"/>
                <a:gd name="T14" fmla="*/ 426 w 478"/>
                <a:gd name="T15" fmla="*/ 382 h 490"/>
                <a:gd name="T16" fmla="*/ 455 w 478"/>
                <a:gd name="T17" fmla="*/ 373 h 490"/>
                <a:gd name="T18" fmla="*/ 265 w 478"/>
                <a:gd name="T19" fmla="*/ 360 h 490"/>
                <a:gd name="T20" fmla="*/ 324 w 478"/>
                <a:gd name="T21" fmla="*/ 350 h 490"/>
                <a:gd name="T22" fmla="*/ 341 w 478"/>
                <a:gd name="T23" fmla="*/ 354 h 490"/>
                <a:gd name="T24" fmla="*/ 404 w 478"/>
                <a:gd name="T25" fmla="*/ 344 h 490"/>
                <a:gd name="T26" fmla="*/ 399 w 478"/>
                <a:gd name="T27" fmla="*/ 332 h 490"/>
                <a:gd name="T28" fmla="*/ 266 w 478"/>
                <a:gd name="T29" fmla="*/ 331 h 490"/>
                <a:gd name="T30" fmla="*/ 265 w 478"/>
                <a:gd name="T31" fmla="*/ 312 h 490"/>
                <a:gd name="T32" fmla="*/ 283 w 478"/>
                <a:gd name="T33" fmla="*/ 299 h 490"/>
                <a:gd name="T34" fmla="*/ 351 w 478"/>
                <a:gd name="T35" fmla="*/ 304 h 490"/>
                <a:gd name="T36" fmla="*/ 392 w 478"/>
                <a:gd name="T37" fmla="*/ 291 h 490"/>
                <a:gd name="T38" fmla="*/ 296 w 478"/>
                <a:gd name="T39" fmla="*/ 287 h 490"/>
                <a:gd name="T40" fmla="*/ 213 w 478"/>
                <a:gd name="T41" fmla="*/ 271 h 490"/>
                <a:gd name="T42" fmla="*/ 45 w 478"/>
                <a:gd name="T43" fmla="*/ 246 h 490"/>
                <a:gd name="T44" fmla="*/ 359 w 478"/>
                <a:gd name="T45" fmla="*/ 232 h 490"/>
                <a:gd name="T46" fmla="*/ 332 w 478"/>
                <a:gd name="T47" fmla="*/ 233 h 490"/>
                <a:gd name="T48" fmla="*/ 54 w 478"/>
                <a:gd name="T49" fmla="*/ 216 h 490"/>
                <a:gd name="T50" fmla="*/ 220 w 478"/>
                <a:gd name="T51" fmla="*/ 216 h 490"/>
                <a:gd name="T52" fmla="*/ 271 w 478"/>
                <a:gd name="T53" fmla="*/ 273 h 490"/>
                <a:gd name="T54" fmla="*/ 220 w 478"/>
                <a:gd name="T55" fmla="*/ 238 h 490"/>
                <a:gd name="T56" fmla="*/ 204 w 478"/>
                <a:gd name="T57" fmla="*/ 198 h 490"/>
                <a:gd name="T58" fmla="*/ 236 w 478"/>
                <a:gd name="T59" fmla="*/ 187 h 490"/>
                <a:gd name="T60" fmla="*/ 362 w 478"/>
                <a:gd name="T61" fmla="*/ 199 h 490"/>
                <a:gd name="T62" fmla="*/ 297 w 478"/>
                <a:gd name="T63" fmla="*/ 162 h 490"/>
                <a:gd name="T64" fmla="*/ 3 w 478"/>
                <a:gd name="T65" fmla="*/ 149 h 490"/>
                <a:gd name="T66" fmla="*/ 304 w 478"/>
                <a:gd name="T67" fmla="*/ 138 h 490"/>
                <a:gd name="T68" fmla="*/ 271 w 478"/>
                <a:gd name="T69" fmla="*/ 82 h 490"/>
                <a:gd name="T70" fmla="*/ 370 w 478"/>
                <a:gd name="T71" fmla="*/ 45 h 490"/>
                <a:gd name="T72" fmla="*/ 326 w 478"/>
                <a:gd name="T73" fmla="*/ 63 h 490"/>
                <a:gd name="T74" fmla="*/ 232 w 478"/>
                <a:gd name="T75" fmla="*/ 72 h 490"/>
                <a:gd name="T76" fmla="*/ 237 w 478"/>
                <a:gd name="T77" fmla="*/ 103 h 490"/>
                <a:gd name="T78" fmla="*/ 207 w 478"/>
                <a:gd name="T79" fmla="*/ 115 h 490"/>
                <a:gd name="T80" fmla="*/ 179 w 478"/>
                <a:gd name="T81" fmla="*/ 83 h 490"/>
                <a:gd name="T82" fmla="*/ 187 w 478"/>
                <a:gd name="T83" fmla="*/ 162 h 490"/>
                <a:gd name="T84" fmla="*/ 182 w 478"/>
                <a:gd name="T85" fmla="*/ 190 h 490"/>
                <a:gd name="T86" fmla="*/ 188 w 478"/>
                <a:gd name="T87" fmla="*/ 217 h 490"/>
                <a:gd name="T88" fmla="*/ 241 w 478"/>
                <a:gd name="T89" fmla="*/ 265 h 490"/>
                <a:gd name="T90" fmla="*/ 217 w 478"/>
                <a:gd name="T91" fmla="*/ 273 h 490"/>
                <a:gd name="T92" fmla="*/ 208 w 478"/>
                <a:gd name="T93" fmla="*/ 296 h 490"/>
                <a:gd name="T94" fmla="*/ 184 w 478"/>
                <a:gd name="T95" fmla="*/ 304 h 490"/>
                <a:gd name="T96" fmla="*/ 193 w 478"/>
                <a:gd name="T97" fmla="*/ 357 h 490"/>
                <a:gd name="T98" fmla="*/ 161 w 478"/>
                <a:gd name="T99" fmla="*/ 365 h 490"/>
                <a:gd name="T100" fmla="*/ 128 w 478"/>
                <a:gd name="T101" fmla="*/ 352 h 490"/>
                <a:gd name="T102" fmla="*/ 82 w 478"/>
                <a:gd name="T103" fmla="*/ 280 h 490"/>
                <a:gd name="T104" fmla="*/ 175 w 478"/>
                <a:gd name="T105" fmla="*/ 270 h 490"/>
                <a:gd name="T106" fmla="*/ 170 w 478"/>
                <a:gd name="T107" fmla="*/ 245 h 490"/>
                <a:gd name="T108" fmla="*/ 110 w 478"/>
                <a:gd name="T109" fmla="*/ 246 h 490"/>
                <a:gd name="T110" fmla="*/ 80 w 478"/>
                <a:gd name="T111" fmla="*/ 237 h 490"/>
                <a:gd name="T112" fmla="*/ 78 w 478"/>
                <a:gd name="T113" fmla="*/ 205 h 490"/>
                <a:gd name="T114" fmla="*/ 67 w 478"/>
                <a:gd name="T115" fmla="*/ 201 h 490"/>
                <a:gd name="T116" fmla="*/ 29 w 478"/>
                <a:gd name="T117" fmla="*/ 154 h 490"/>
                <a:gd name="T118" fmla="*/ 60 w 478"/>
                <a:gd name="T119" fmla="*/ 107 h 490"/>
                <a:gd name="T120" fmla="*/ 126 w 478"/>
                <a:gd name="T121" fmla="*/ 47 h 490"/>
                <a:gd name="T122" fmla="*/ 218 w 478"/>
                <a:gd name="T123" fmla="*/ 28 h 490"/>
                <a:gd name="T124" fmla="*/ 303 w 478"/>
                <a:gd name="T125" fmla="*/ 32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78" h="490">
                  <a:moveTo>
                    <a:pt x="250" y="490"/>
                  </a:moveTo>
                  <a:lnTo>
                    <a:pt x="249" y="490"/>
                  </a:lnTo>
                  <a:lnTo>
                    <a:pt x="247" y="489"/>
                  </a:lnTo>
                  <a:lnTo>
                    <a:pt x="245" y="487"/>
                  </a:lnTo>
                  <a:lnTo>
                    <a:pt x="246" y="487"/>
                  </a:lnTo>
                  <a:lnTo>
                    <a:pt x="246" y="486"/>
                  </a:lnTo>
                  <a:lnTo>
                    <a:pt x="247" y="486"/>
                  </a:lnTo>
                  <a:lnTo>
                    <a:pt x="249" y="486"/>
                  </a:lnTo>
                  <a:lnTo>
                    <a:pt x="249" y="487"/>
                  </a:lnTo>
                  <a:lnTo>
                    <a:pt x="249" y="489"/>
                  </a:lnTo>
                  <a:lnTo>
                    <a:pt x="250" y="490"/>
                  </a:lnTo>
                  <a:close/>
                  <a:moveTo>
                    <a:pt x="408" y="449"/>
                  </a:moveTo>
                  <a:lnTo>
                    <a:pt x="409" y="450"/>
                  </a:lnTo>
                  <a:lnTo>
                    <a:pt x="409" y="452"/>
                  </a:lnTo>
                  <a:lnTo>
                    <a:pt x="408" y="452"/>
                  </a:lnTo>
                  <a:lnTo>
                    <a:pt x="407" y="452"/>
                  </a:lnTo>
                  <a:lnTo>
                    <a:pt x="405" y="452"/>
                  </a:lnTo>
                  <a:lnTo>
                    <a:pt x="405" y="453"/>
                  </a:lnTo>
                  <a:lnTo>
                    <a:pt x="404" y="453"/>
                  </a:lnTo>
                  <a:lnTo>
                    <a:pt x="403" y="453"/>
                  </a:lnTo>
                  <a:lnTo>
                    <a:pt x="401" y="454"/>
                  </a:lnTo>
                  <a:lnTo>
                    <a:pt x="400" y="454"/>
                  </a:lnTo>
                  <a:lnTo>
                    <a:pt x="400" y="453"/>
                  </a:lnTo>
                  <a:lnTo>
                    <a:pt x="401" y="452"/>
                  </a:lnTo>
                  <a:lnTo>
                    <a:pt x="401" y="450"/>
                  </a:lnTo>
                  <a:lnTo>
                    <a:pt x="403" y="450"/>
                  </a:lnTo>
                  <a:lnTo>
                    <a:pt x="403" y="449"/>
                  </a:lnTo>
                  <a:lnTo>
                    <a:pt x="404" y="450"/>
                  </a:lnTo>
                  <a:lnTo>
                    <a:pt x="407" y="449"/>
                  </a:lnTo>
                  <a:lnTo>
                    <a:pt x="408" y="449"/>
                  </a:lnTo>
                  <a:lnTo>
                    <a:pt x="409" y="449"/>
                  </a:lnTo>
                  <a:lnTo>
                    <a:pt x="408" y="449"/>
                  </a:lnTo>
                  <a:close/>
                  <a:moveTo>
                    <a:pt x="237" y="442"/>
                  </a:moveTo>
                  <a:lnTo>
                    <a:pt x="238" y="442"/>
                  </a:lnTo>
                  <a:lnTo>
                    <a:pt x="242" y="442"/>
                  </a:lnTo>
                  <a:lnTo>
                    <a:pt x="243" y="442"/>
                  </a:lnTo>
                  <a:lnTo>
                    <a:pt x="245" y="442"/>
                  </a:lnTo>
                  <a:lnTo>
                    <a:pt x="245" y="441"/>
                  </a:lnTo>
                  <a:lnTo>
                    <a:pt x="245" y="440"/>
                  </a:lnTo>
                  <a:lnTo>
                    <a:pt x="246" y="440"/>
                  </a:lnTo>
                  <a:lnTo>
                    <a:pt x="247" y="440"/>
                  </a:lnTo>
                  <a:lnTo>
                    <a:pt x="246" y="437"/>
                  </a:lnTo>
                  <a:lnTo>
                    <a:pt x="249" y="437"/>
                  </a:lnTo>
                  <a:lnTo>
                    <a:pt x="251" y="437"/>
                  </a:lnTo>
                  <a:lnTo>
                    <a:pt x="253" y="439"/>
                  </a:lnTo>
                  <a:lnTo>
                    <a:pt x="254" y="441"/>
                  </a:lnTo>
                  <a:lnTo>
                    <a:pt x="253" y="442"/>
                  </a:lnTo>
                  <a:lnTo>
                    <a:pt x="253" y="444"/>
                  </a:lnTo>
                  <a:lnTo>
                    <a:pt x="251" y="444"/>
                  </a:lnTo>
                  <a:lnTo>
                    <a:pt x="250" y="444"/>
                  </a:lnTo>
                  <a:lnTo>
                    <a:pt x="247" y="444"/>
                  </a:lnTo>
                  <a:lnTo>
                    <a:pt x="246" y="442"/>
                  </a:lnTo>
                  <a:lnTo>
                    <a:pt x="246" y="444"/>
                  </a:lnTo>
                  <a:lnTo>
                    <a:pt x="247" y="445"/>
                  </a:lnTo>
                  <a:lnTo>
                    <a:pt x="250" y="446"/>
                  </a:lnTo>
                  <a:lnTo>
                    <a:pt x="251" y="448"/>
                  </a:lnTo>
                  <a:lnTo>
                    <a:pt x="253" y="448"/>
                  </a:lnTo>
                  <a:lnTo>
                    <a:pt x="254" y="448"/>
                  </a:lnTo>
                  <a:lnTo>
                    <a:pt x="255" y="446"/>
                  </a:lnTo>
                  <a:lnTo>
                    <a:pt x="257" y="445"/>
                  </a:lnTo>
                  <a:lnTo>
                    <a:pt x="257" y="449"/>
                  </a:lnTo>
                  <a:lnTo>
                    <a:pt x="257" y="450"/>
                  </a:lnTo>
                  <a:lnTo>
                    <a:pt x="257" y="453"/>
                  </a:lnTo>
                  <a:lnTo>
                    <a:pt x="258" y="454"/>
                  </a:lnTo>
                  <a:lnTo>
                    <a:pt x="259" y="454"/>
                  </a:lnTo>
                  <a:lnTo>
                    <a:pt x="262" y="454"/>
                  </a:lnTo>
                  <a:lnTo>
                    <a:pt x="267" y="453"/>
                  </a:lnTo>
                  <a:lnTo>
                    <a:pt x="268" y="454"/>
                  </a:lnTo>
                  <a:lnTo>
                    <a:pt x="270" y="453"/>
                  </a:lnTo>
                  <a:lnTo>
                    <a:pt x="274" y="453"/>
                  </a:lnTo>
                  <a:lnTo>
                    <a:pt x="275" y="452"/>
                  </a:lnTo>
                  <a:lnTo>
                    <a:pt x="279" y="450"/>
                  </a:lnTo>
                  <a:lnTo>
                    <a:pt x="279" y="449"/>
                  </a:lnTo>
                  <a:lnTo>
                    <a:pt x="280" y="449"/>
                  </a:lnTo>
                  <a:lnTo>
                    <a:pt x="282" y="449"/>
                  </a:lnTo>
                  <a:lnTo>
                    <a:pt x="288" y="450"/>
                  </a:lnTo>
                  <a:lnTo>
                    <a:pt x="290" y="450"/>
                  </a:lnTo>
                  <a:lnTo>
                    <a:pt x="291" y="450"/>
                  </a:lnTo>
                  <a:lnTo>
                    <a:pt x="292" y="449"/>
                  </a:lnTo>
                  <a:lnTo>
                    <a:pt x="296" y="450"/>
                  </a:lnTo>
                  <a:lnTo>
                    <a:pt x="296" y="449"/>
                  </a:lnTo>
                  <a:lnTo>
                    <a:pt x="299" y="450"/>
                  </a:lnTo>
                  <a:lnTo>
                    <a:pt x="300" y="450"/>
                  </a:lnTo>
                  <a:lnTo>
                    <a:pt x="300" y="450"/>
                  </a:lnTo>
                  <a:lnTo>
                    <a:pt x="300" y="452"/>
                  </a:lnTo>
                  <a:lnTo>
                    <a:pt x="300" y="453"/>
                  </a:lnTo>
                  <a:lnTo>
                    <a:pt x="300" y="454"/>
                  </a:lnTo>
                  <a:lnTo>
                    <a:pt x="301" y="454"/>
                  </a:lnTo>
                  <a:lnTo>
                    <a:pt x="303" y="454"/>
                  </a:lnTo>
                  <a:lnTo>
                    <a:pt x="305" y="454"/>
                  </a:lnTo>
                  <a:lnTo>
                    <a:pt x="308" y="454"/>
                  </a:lnTo>
                  <a:lnTo>
                    <a:pt x="308" y="454"/>
                  </a:lnTo>
                  <a:lnTo>
                    <a:pt x="309" y="454"/>
                  </a:lnTo>
                  <a:lnTo>
                    <a:pt x="312" y="454"/>
                  </a:lnTo>
                  <a:lnTo>
                    <a:pt x="315" y="454"/>
                  </a:lnTo>
                  <a:lnTo>
                    <a:pt x="316" y="454"/>
                  </a:lnTo>
                  <a:lnTo>
                    <a:pt x="317" y="454"/>
                  </a:lnTo>
                  <a:lnTo>
                    <a:pt x="318" y="454"/>
                  </a:lnTo>
                  <a:lnTo>
                    <a:pt x="320" y="454"/>
                  </a:lnTo>
                  <a:lnTo>
                    <a:pt x="320" y="456"/>
                  </a:lnTo>
                  <a:lnTo>
                    <a:pt x="321" y="457"/>
                  </a:lnTo>
                  <a:lnTo>
                    <a:pt x="322" y="457"/>
                  </a:lnTo>
                  <a:lnTo>
                    <a:pt x="325" y="457"/>
                  </a:lnTo>
                  <a:lnTo>
                    <a:pt x="333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7" y="454"/>
                  </a:lnTo>
                  <a:lnTo>
                    <a:pt x="340" y="454"/>
                  </a:lnTo>
                  <a:lnTo>
                    <a:pt x="340" y="456"/>
                  </a:lnTo>
                  <a:lnTo>
                    <a:pt x="338" y="456"/>
                  </a:lnTo>
                  <a:lnTo>
                    <a:pt x="337" y="457"/>
                  </a:lnTo>
                  <a:lnTo>
                    <a:pt x="338" y="458"/>
                  </a:lnTo>
                  <a:lnTo>
                    <a:pt x="337" y="458"/>
                  </a:lnTo>
                  <a:lnTo>
                    <a:pt x="337" y="460"/>
                  </a:lnTo>
                  <a:lnTo>
                    <a:pt x="338" y="460"/>
                  </a:lnTo>
                  <a:lnTo>
                    <a:pt x="338" y="458"/>
                  </a:lnTo>
                  <a:lnTo>
                    <a:pt x="340" y="458"/>
                  </a:lnTo>
                  <a:lnTo>
                    <a:pt x="340" y="460"/>
                  </a:lnTo>
                  <a:lnTo>
                    <a:pt x="340" y="461"/>
                  </a:lnTo>
                  <a:lnTo>
                    <a:pt x="338" y="460"/>
                  </a:lnTo>
                  <a:lnTo>
                    <a:pt x="338" y="461"/>
                  </a:lnTo>
                  <a:lnTo>
                    <a:pt x="337" y="462"/>
                  </a:lnTo>
                  <a:lnTo>
                    <a:pt x="337" y="464"/>
                  </a:lnTo>
                  <a:lnTo>
                    <a:pt x="337" y="465"/>
                  </a:lnTo>
                  <a:lnTo>
                    <a:pt x="337" y="466"/>
                  </a:lnTo>
                  <a:lnTo>
                    <a:pt x="337" y="468"/>
                  </a:lnTo>
                  <a:lnTo>
                    <a:pt x="338" y="469"/>
                  </a:lnTo>
                  <a:lnTo>
                    <a:pt x="340" y="469"/>
                  </a:lnTo>
                  <a:lnTo>
                    <a:pt x="341" y="470"/>
                  </a:lnTo>
                  <a:lnTo>
                    <a:pt x="342" y="470"/>
                  </a:lnTo>
                  <a:lnTo>
                    <a:pt x="344" y="470"/>
                  </a:lnTo>
                  <a:lnTo>
                    <a:pt x="345" y="468"/>
                  </a:lnTo>
                  <a:lnTo>
                    <a:pt x="346" y="468"/>
                  </a:lnTo>
                  <a:lnTo>
                    <a:pt x="346" y="466"/>
                  </a:lnTo>
                  <a:lnTo>
                    <a:pt x="347" y="465"/>
                  </a:lnTo>
                  <a:lnTo>
                    <a:pt x="350" y="465"/>
                  </a:lnTo>
                  <a:lnTo>
                    <a:pt x="351" y="465"/>
                  </a:lnTo>
                  <a:lnTo>
                    <a:pt x="353" y="465"/>
                  </a:lnTo>
                  <a:lnTo>
                    <a:pt x="354" y="464"/>
                  </a:lnTo>
                  <a:lnTo>
                    <a:pt x="355" y="462"/>
                  </a:lnTo>
                  <a:lnTo>
                    <a:pt x="357" y="462"/>
                  </a:lnTo>
                  <a:lnTo>
                    <a:pt x="358" y="462"/>
                  </a:lnTo>
                  <a:lnTo>
                    <a:pt x="361" y="464"/>
                  </a:lnTo>
                  <a:lnTo>
                    <a:pt x="359" y="464"/>
                  </a:lnTo>
                  <a:lnTo>
                    <a:pt x="361" y="465"/>
                  </a:lnTo>
                  <a:lnTo>
                    <a:pt x="362" y="465"/>
                  </a:lnTo>
                  <a:lnTo>
                    <a:pt x="363" y="464"/>
                  </a:lnTo>
                  <a:lnTo>
                    <a:pt x="363" y="462"/>
                  </a:lnTo>
                  <a:lnTo>
                    <a:pt x="365" y="461"/>
                  </a:lnTo>
                  <a:lnTo>
                    <a:pt x="366" y="460"/>
                  </a:lnTo>
                  <a:lnTo>
                    <a:pt x="367" y="458"/>
                  </a:lnTo>
                  <a:lnTo>
                    <a:pt x="369" y="458"/>
                  </a:lnTo>
                  <a:lnTo>
                    <a:pt x="369" y="457"/>
                  </a:lnTo>
                  <a:lnTo>
                    <a:pt x="370" y="457"/>
                  </a:lnTo>
                  <a:lnTo>
                    <a:pt x="369" y="457"/>
                  </a:lnTo>
                  <a:lnTo>
                    <a:pt x="369" y="456"/>
                  </a:lnTo>
                  <a:lnTo>
                    <a:pt x="370" y="456"/>
                  </a:lnTo>
                  <a:lnTo>
                    <a:pt x="370" y="457"/>
                  </a:lnTo>
                  <a:lnTo>
                    <a:pt x="369" y="458"/>
                  </a:lnTo>
                  <a:lnTo>
                    <a:pt x="367" y="460"/>
                  </a:lnTo>
                  <a:lnTo>
                    <a:pt x="369" y="464"/>
                  </a:lnTo>
                  <a:lnTo>
                    <a:pt x="370" y="465"/>
                  </a:lnTo>
                  <a:lnTo>
                    <a:pt x="369" y="466"/>
                  </a:lnTo>
                  <a:lnTo>
                    <a:pt x="369" y="468"/>
                  </a:lnTo>
                  <a:lnTo>
                    <a:pt x="369" y="469"/>
                  </a:lnTo>
                  <a:lnTo>
                    <a:pt x="369" y="470"/>
                  </a:lnTo>
                  <a:lnTo>
                    <a:pt x="369" y="471"/>
                  </a:lnTo>
                  <a:lnTo>
                    <a:pt x="367" y="473"/>
                  </a:lnTo>
                  <a:lnTo>
                    <a:pt x="366" y="474"/>
                  </a:lnTo>
                  <a:lnTo>
                    <a:pt x="366" y="475"/>
                  </a:lnTo>
                  <a:lnTo>
                    <a:pt x="365" y="475"/>
                  </a:lnTo>
                  <a:lnTo>
                    <a:pt x="365" y="477"/>
                  </a:lnTo>
                  <a:lnTo>
                    <a:pt x="363" y="477"/>
                  </a:lnTo>
                  <a:lnTo>
                    <a:pt x="362" y="478"/>
                  </a:lnTo>
                  <a:lnTo>
                    <a:pt x="361" y="478"/>
                  </a:lnTo>
                  <a:lnTo>
                    <a:pt x="359" y="478"/>
                  </a:lnTo>
                  <a:lnTo>
                    <a:pt x="358" y="477"/>
                  </a:lnTo>
                  <a:lnTo>
                    <a:pt x="357" y="477"/>
                  </a:lnTo>
                  <a:lnTo>
                    <a:pt x="355" y="477"/>
                  </a:lnTo>
                  <a:lnTo>
                    <a:pt x="354" y="477"/>
                  </a:lnTo>
                  <a:lnTo>
                    <a:pt x="354" y="475"/>
                  </a:lnTo>
                  <a:lnTo>
                    <a:pt x="353" y="475"/>
                  </a:lnTo>
                  <a:lnTo>
                    <a:pt x="351" y="475"/>
                  </a:lnTo>
                  <a:lnTo>
                    <a:pt x="351" y="477"/>
                  </a:lnTo>
                  <a:lnTo>
                    <a:pt x="349" y="475"/>
                  </a:lnTo>
                  <a:lnTo>
                    <a:pt x="346" y="477"/>
                  </a:lnTo>
                  <a:lnTo>
                    <a:pt x="342" y="478"/>
                  </a:lnTo>
                  <a:lnTo>
                    <a:pt x="332" y="477"/>
                  </a:lnTo>
                  <a:lnTo>
                    <a:pt x="328" y="478"/>
                  </a:lnTo>
                  <a:lnTo>
                    <a:pt x="326" y="479"/>
                  </a:lnTo>
                  <a:lnTo>
                    <a:pt x="321" y="478"/>
                  </a:lnTo>
                  <a:lnTo>
                    <a:pt x="317" y="479"/>
                  </a:lnTo>
                  <a:lnTo>
                    <a:pt x="316" y="479"/>
                  </a:lnTo>
                  <a:lnTo>
                    <a:pt x="315" y="479"/>
                  </a:lnTo>
                  <a:lnTo>
                    <a:pt x="313" y="481"/>
                  </a:lnTo>
                  <a:lnTo>
                    <a:pt x="309" y="482"/>
                  </a:lnTo>
                  <a:lnTo>
                    <a:pt x="305" y="481"/>
                  </a:lnTo>
                  <a:lnTo>
                    <a:pt x="304" y="482"/>
                  </a:lnTo>
                  <a:lnTo>
                    <a:pt x="303" y="482"/>
                  </a:lnTo>
                  <a:lnTo>
                    <a:pt x="301" y="482"/>
                  </a:lnTo>
                  <a:lnTo>
                    <a:pt x="300" y="482"/>
                  </a:lnTo>
                  <a:lnTo>
                    <a:pt x="299" y="483"/>
                  </a:lnTo>
                  <a:lnTo>
                    <a:pt x="299" y="482"/>
                  </a:lnTo>
                  <a:lnTo>
                    <a:pt x="297" y="482"/>
                  </a:lnTo>
                  <a:lnTo>
                    <a:pt x="283" y="483"/>
                  </a:lnTo>
                  <a:lnTo>
                    <a:pt x="283" y="482"/>
                  </a:lnTo>
                  <a:lnTo>
                    <a:pt x="284" y="482"/>
                  </a:lnTo>
                  <a:lnTo>
                    <a:pt x="284" y="481"/>
                  </a:lnTo>
                  <a:lnTo>
                    <a:pt x="284" y="478"/>
                  </a:lnTo>
                  <a:lnTo>
                    <a:pt x="284" y="477"/>
                  </a:lnTo>
                  <a:lnTo>
                    <a:pt x="284" y="475"/>
                  </a:lnTo>
                  <a:lnTo>
                    <a:pt x="284" y="474"/>
                  </a:lnTo>
                  <a:lnTo>
                    <a:pt x="283" y="473"/>
                  </a:lnTo>
                  <a:lnTo>
                    <a:pt x="283" y="471"/>
                  </a:lnTo>
                  <a:lnTo>
                    <a:pt x="282" y="471"/>
                  </a:lnTo>
                  <a:lnTo>
                    <a:pt x="276" y="471"/>
                  </a:lnTo>
                  <a:lnTo>
                    <a:pt x="275" y="471"/>
                  </a:lnTo>
                  <a:lnTo>
                    <a:pt x="274" y="470"/>
                  </a:lnTo>
                  <a:lnTo>
                    <a:pt x="272" y="470"/>
                  </a:lnTo>
                  <a:lnTo>
                    <a:pt x="271" y="469"/>
                  </a:lnTo>
                  <a:lnTo>
                    <a:pt x="271" y="468"/>
                  </a:lnTo>
                  <a:lnTo>
                    <a:pt x="270" y="468"/>
                  </a:lnTo>
                  <a:lnTo>
                    <a:pt x="270" y="468"/>
                  </a:lnTo>
                  <a:lnTo>
                    <a:pt x="268" y="468"/>
                  </a:lnTo>
                  <a:lnTo>
                    <a:pt x="265" y="466"/>
                  </a:lnTo>
                  <a:lnTo>
                    <a:pt x="265" y="465"/>
                  </a:lnTo>
                  <a:lnTo>
                    <a:pt x="259" y="465"/>
                  </a:lnTo>
                  <a:lnTo>
                    <a:pt x="254" y="465"/>
                  </a:lnTo>
                  <a:lnTo>
                    <a:pt x="254" y="464"/>
                  </a:lnTo>
                  <a:lnTo>
                    <a:pt x="253" y="464"/>
                  </a:lnTo>
                  <a:lnTo>
                    <a:pt x="253" y="465"/>
                  </a:lnTo>
                  <a:lnTo>
                    <a:pt x="249" y="465"/>
                  </a:lnTo>
                  <a:lnTo>
                    <a:pt x="247" y="464"/>
                  </a:lnTo>
                  <a:lnTo>
                    <a:pt x="246" y="464"/>
                  </a:lnTo>
                  <a:lnTo>
                    <a:pt x="246" y="465"/>
                  </a:lnTo>
                  <a:lnTo>
                    <a:pt x="245" y="465"/>
                  </a:lnTo>
                  <a:lnTo>
                    <a:pt x="243" y="465"/>
                  </a:lnTo>
                  <a:lnTo>
                    <a:pt x="242" y="462"/>
                  </a:lnTo>
                  <a:lnTo>
                    <a:pt x="241" y="462"/>
                  </a:lnTo>
                  <a:lnTo>
                    <a:pt x="237" y="462"/>
                  </a:lnTo>
                  <a:lnTo>
                    <a:pt x="236" y="461"/>
                  </a:lnTo>
                  <a:lnTo>
                    <a:pt x="233" y="461"/>
                  </a:lnTo>
                  <a:lnTo>
                    <a:pt x="232" y="461"/>
                  </a:lnTo>
                  <a:lnTo>
                    <a:pt x="230" y="462"/>
                  </a:lnTo>
                  <a:lnTo>
                    <a:pt x="226" y="461"/>
                  </a:lnTo>
                  <a:lnTo>
                    <a:pt x="225" y="462"/>
                  </a:lnTo>
                  <a:lnTo>
                    <a:pt x="224" y="461"/>
                  </a:lnTo>
                  <a:lnTo>
                    <a:pt x="221" y="462"/>
                  </a:lnTo>
                  <a:lnTo>
                    <a:pt x="220" y="461"/>
                  </a:lnTo>
                  <a:lnTo>
                    <a:pt x="218" y="461"/>
                  </a:lnTo>
                  <a:lnTo>
                    <a:pt x="220" y="460"/>
                  </a:lnTo>
                  <a:lnTo>
                    <a:pt x="218" y="460"/>
                  </a:lnTo>
                  <a:lnTo>
                    <a:pt x="217" y="460"/>
                  </a:lnTo>
                  <a:lnTo>
                    <a:pt x="217" y="458"/>
                  </a:lnTo>
                  <a:lnTo>
                    <a:pt x="216" y="458"/>
                  </a:lnTo>
                  <a:lnTo>
                    <a:pt x="216" y="457"/>
                  </a:lnTo>
                  <a:lnTo>
                    <a:pt x="216" y="456"/>
                  </a:lnTo>
                  <a:lnTo>
                    <a:pt x="217" y="456"/>
                  </a:lnTo>
                  <a:lnTo>
                    <a:pt x="217" y="454"/>
                  </a:lnTo>
                  <a:lnTo>
                    <a:pt x="217" y="454"/>
                  </a:lnTo>
                  <a:lnTo>
                    <a:pt x="217" y="453"/>
                  </a:lnTo>
                  <a:lnTo>
                    <a:pt x="217" y="452"/>
                  </a:lnTo>
                  <a:lnTo>
                    <a:pt x="218" y="450"/>
                  </a:lnTo>
                  <a:lnTo>
                    <a:pt x="218" y="449"/>
                  </a:lnTo>
                  <a:lnTo>
                    <a:pt x="218" y="448"/>
                  </a:lnTo>
                  <a:lnTo>
                    <a:pt x="217" y="448"/>
                  </a:lnTo>
                  <a:lnTo>
                    <a:pt x="218" y="448"/>
                  </a:lnTo>
                  <a:lnTo>
                    <a:pt x="218" y="445"/>
                  </a:lnTo>
                  <a:lnTo>
                    <a:pt x="218" y="444"/>
                  </a:lnTo>
                  <a:lnTo>
                    <a:pt x="218" y="442"/>
                  </a:lnTo>
                  <a:lnTo>
                    <a:pt x="218" y="440"/>
                  </a:lnTo>
                  <a:lnTo>
                    <a:pt x="220" y="440"/>
                  </a:lnTo>
                  <a:lnTo>
                    <a:pt x="218" y="439"/>
                  </a:lnTo>
                  <a:lnTo>
                    <a:pt x="220" y="437"/>
                  </a:lnTo>
                  <a:lnTo>
                    <a:pt x="220" y="436"/>
                  </a:lnTo>
                  <a:lnTo>
                    <a:pt x="221" y="437"/>
                  </a:lnTo>
                  <a:lnTo>
                    <a:pt x="221" y="440"/>
                  </a:lnTo>
                  <a:lnTo>
                    <a:pt x="221" y="441"/>
                  </a:lnTo>
                  <a:lnTo>
                    <a:pt x="221" y="442"/>
                  </a:lnTo>
                  <a:lnTo>
                    <a:pt x="222" y="442"/>
                  </a:lnTo>
                  <a:lnTo>
                    <a:pt x="222" y="444"/>
                  </a:lnTo>
                  <a:lnTo>
                    <a:pt x="224" y="444"/>
                  </a:lnTo>
                  <a:lnTo>
                    <a:pt x="225" y="444"/>
                  </a:lnTo>
                  <a:lnTo>
                    <a:pt x="226" y="444"/>
                  </a:lnTo>
                  <a:lnTo>
                    <a:pt x="228" y="442"/>
                  </a:lnTo>
                  <a:lnTo>
                    <a:pt x="228" y="440"/>
                  </a:lnTo>
                  <a:lnTo>
                    <a:pt x="228" y="439"/>
                  </a:lnTo>
                  <a:lnTo>
                    <a:pt x="226" y="437"/>
                  </a:lnTo>
                  <a:lnTo>
                    <a:pt x="228" y="436"/>
                  </a:lnTo>
                  <a:lnTo>
                    <a:pt x="226" y="435"/>
                  </a:lnTo>
                  <a:lnTo>
                    <a:pt x="226" y="433"/>
                  </a:lnTo>
                  <a:lnTo>
                    <a:pt x="228" y="432"/>
                  </a:lnTo>
                  <a:lnTo>
                    <a:pt x="228" y="431"/>
                  </a:lnTo>
                  <a:lnTo>
                    <a:pt x="229" y="431"/>
                  </a:lnTo>
                  <a:lnTo>
                    <a:pt x="229" y="432"/>
                  </a:lnTo>
                  <a:lnTo>
                    <a:pt x="230" y="432"/>
                  </a:lnTo>
                  <a:lnTo>
                    <a:pt x="230" y="433"/>
                  </a:lnTo>
                  <a:lnTo>
                    <a:pt x="230" y="435"/>
                  </a:lnTo>
                  <a:lnTo>
                    <a:pt x="230" y="436"/>
                  </a:lnTo>
                  <a:lnTo>
                    <a:pt x="230" y="439"/>
                  </a:lnTo>
                  <a:lnTo>
                    <a:pt x="232" y="441"/>
                  </a:lnTo>
                  <a:lnTo>
                    <a:pt x="233" y="441"/>
                  </a:lnTo>
                  <a:lnTo>
                    <a:pt x="237" y="442"/>
                  </a:lnTo>
                  <a:close/>
                  <a:moveTo>
                    <a:pt x="421" y="423"/>
                  </a:moveTo>
                  <a:lnTo>
                    <a:pt x="421" y="424"/>
                  </a:lnTo>
                  <a:lnTo>
                    <a:pt x="421" y="427"/>
                  </a:lnTo>
                  <a:lnTo>
                    <a:pt x="421" y="428"/>
                  </a:lnTo>
                  <a:lnTo>
                    <a:pt x="420" y="429"/>
                  </a:lnTo>
                  <a:lnTo>
                    <a:pt x="420" y="431"/>
                  </a:lnTo>
                  <a:lnTo>
                    <a:pt x="419" y="431"/>
                  </a:lnTo>
                  <a:lnTo>
                    <a:pt x="419" y="432"/>
                  </a:lnTo>
                  <a:lnTo>
                    <a:pt x="417" y="433"/>
                  </a:lnTo>
                  <a:lnTo>
                    <a:pt x="417" y="435"/>
                  </a:lnTo>
                  <a:lnTo>
                    <a:pt x="417" y="436"/>
                  </a:lnTo>
                  <a:lnTo>
                    <a:pt x="419" y="437"/>
                  </a:lnTo>
                  <a:lnTo>
                    <a:pt x="420" y="440"/>
                  </a:lnTo>
                  <a:lnTo>
                    <a:pt x="421" y="440"/>
                  </a:lnTo>
                  <a:lnTo>
                    <a:pt x="421" y="441"/>
                  </a:lnTo>
                  <a:lnTo>
                    <a:pt x="420" y="441"/>
                  </a:lnTo>
                  <a:lnTo>
                    <a:pt x="420" y="442"/>
                  </a:lnTo>
                  <a:lnTo>
                    <a:pt x="421" y="442"/>
                  </a:lnTo>
                  <a:lnTo>
                    <a:pt x="421" y="444"/>
                  </a:lnTo>
                  <a:lnTo>
                    <a:pt x="422" y="445"/>
                  </a:lnTo>
                  <a:lnTo>
                    <a:pt x="421" y="446"/>
                  </a:lnTo>
                  <a:lnTo>
                    <a:pt x="420" y="445"/>
                  </a:lnTo>
                  <a:lnTo>
                    <a:pt x="419" y="446"/>
                  </a:lnTo>
                  <a:lnTo>
                    <a:pt x="417" y="448"/>
                  </a:lnTo>
                  <a:lnTo>
                    <a:pt x="417" y="449"/>
                  </a:lnTo>
                  <a:lnTo>
                    <a:pt x="419" y="449"/>
                  </a:lnTo>
                  <a:lnTo>
                    <a:pt x="417" y="450"/>
                  </a:lnTo>
                  <a:lnTo>
                    <a:pt x="416" y="450"/>
                  </a:lnTo>
                  <a:lnTo>
                    <a:pt x="417" y="450"/>
                  </a:lnTo>
                  <a:lnTo>
                    <a:pt x="416" y="449"/>
                  </a:lnTo>
                  <a:lnTo>
                    <a:pt x="415" y="449"/>
                  </a:lnTo>
                  <a:lnTo>
                    <a:pt x="415" y="448"/>
                  </a:lnTo>
                  <a:lnTo>
                    <a:pt x="413" y="448"/>
                  </a:lnTo>
                  <a:lnTo>
                    <a:pt x="413" y="446"/>
                  </a:lnTo>
                  <a:lnTo>
                    <a:pt x="415" y="446"/>
                  </a:lnTo>
                  <a:lnTo>
                    <a:pt x="415" y="445"/>
                  </a:lnTo>
                  <a:lnTo>
                    <a:pt x="415" y="442"/>
                  </a:lnTo>
                  <a:lnTo>
                    <a:pt x="415" y="441"/>
                  </a:lnTo>
                  <a:lnTo>
                    <a:pt x="415" y="440"/>
                  </a:lnTo>
                  <a:lnTo>
                    <a:pt x="413" y="439"/>
                  </a:lnTo>
                  <a:lnTo>
                    <a:pt x="412" y="437"/>
                  </a:lnTo>
                  <a:lnTo>
                    <a:pt x="413" y="436"/>
                  </a:lnTo>
                  <a:lnTo>
                    <a:pt x="413" y="435"/>
                  </a:lnTo>
                  <a:lnTo>
                    <a:pt x="415" y="435"/>
                  </a:lnTo>
                  <a:lnTo>
                    <a:pt x="416" y="432"/>
                  </a:lnTo>
                  <a:lnTo>
                    <a:pt x="416" y="431"/>
                  </a:lnTo>
                  <a:lnTo>
                    <a:pt x="417" y="429"/>
                  </a:lnTo>
                  <a:lnTo>
                    <a:pt x="417" y="427"/>
                  </a:lnTo>
                  <a:lnTo>
                    <a:pt x="417" y="424"/>
                  </a:lnTo>
                  <a:lnTo>
                    <a:pt x="417" y="423"/>
                  </a:lnTo>
                  <a:lnTo>
                    <a:pt x="419" y="423"/>
                  </a:lnTo>
                  <a:lnTo>
                    <a:pt x="420" y="423"/>
                  </a:lnTo>
                  <a:lnTo>
                    <a:pt x="420" y="423"/>
                  </a:lnTo>
                  <a:lnTo>
                    <a:pt x="421" y="423"/>
                  </a:lnTo>
                  <a:lnTo>
                    <a:pt x="421" y="423"/>
                  </a:lnTo>
                  <a:close/>
                  <a:moveTo>
                    <a:pt x="207" y="423"/>
                  </a:moveTo>
                  <a:lnTo>
                    <a:pt x="205" y="423"/>
                  </a:lnTo>
                  <a:lnTo>
                    <a:pt x="205" y="421"/>
                  </a:lnTo>
                  <a:lnTo>
                    <a:pt x="204" y="420"/>
                  </a:lnTo>
                  <a:lnTo>
                    <a:pt x="204" y="419"/>
                  </a:lnTo>
                  <a:lnTo>
                    <a:pt x="203" y="419"/>
                  </a:lnTo>
                  <a:lnTo>
                    <a:pt x="203" y="416"/>
                  </a:lnTo>
                  <a:lnTo>
                    <a:pt x="203" y="417"/>
                  </a:lnTo>
                  <a:lnTo>
                    <a:pt x="204" y="417"/>
                  </a:lnTo>
                  <a:lnTo>
                    <a:pt x="205" y="419"/>
                  </a:lnTo>
                  <a:lnTo>
                    <a:pt x="205" y="420"/>
                  </a:lnTo>
                  <a:lnTo>
                    <a:pt x="207" y="423"/>
                  </a:lnTo>
                  <a:close/>
                  <a:moveTo>
                    <a:pt x="442" y="394"/>
                  </a:moveTo>
                  <a:lnTo>
                    <a:pt x="442" y="395"/>
                  </a:lnTo>
                  <a:lnTo>
                    <a:pt x="441" y="395"/>
                  </a:lnTo>
                  <a:lnTo>
                    <a:pt x="440" y="395"/>
                  </a:lnTo>
                  <a:lnTo>
                    <a:pt x="438" y="395"/>
                  </a:lnTo>
                  <a:lnTo>
                    <a:pt x="437" y="395"/>
                  </a:lnTo>
                  <a:lnTo>
                    <a:pt x="437" y="394"/>
                  </a:lnTo>
                  <a:lnTo>
                    <a:pt x="437" y="392"/>
                  </a:lnTo>
                  <a:lnTo>
                    <a:pt x="438" y="392"/>
                  </a:lnTo>
                  <a:lnTo>
                    <a:pt x="440" y="392"/>
                  </a:lnTo>
                  <a:lnTo>
                    <a:pt x="442" y="392"/>
                  </a:lnTo>
                  <a:lnTo>
                    <a:pt x="442" y="394"/>
                  </a:lnTo>
                  <a:close/>
                  <a:moveTo>
                    <a:pt x="189" y="395"/>
                  </a:moveTo>
                  <a:lnTo>
                    <a:pt x="189" y="399"/>
                  </a:lnTo>
                  <a:lnTo>
                    <a:pt x="189" y="400"/>
                  </a:lnTo>
                  <a:lnTo>
                    <a:pt x="188" y="399"/>
                  </a:lnTo>
                  <a:lnTo>
                    <a:pt x="187" y="399"/>
                  </a:lnTo>
                  <a:lnTo>
                    <a:pt x="187" y="400"/>
                  </a:lnTo>
                  <a:lnTo>
                    <a:pt x="186" y="399"/>
                  </a:lnTo>
                  <a:lnTo>
                    <a:pt x="184" y="398"/>
                  </a:lnTo>
                  <a:lnTo>
                    <a:pt x="183" y="398"/>
                  </a:lnTo>
                  <a:lnTo>
                    <a:pt x="183" y="396"/>
                  </a:lnTo>
                  <a:lnTo>
                    <a:pt x="182" y="395"/>
                  </a:lnTo>
                  <a:lnTo>
                    <a:pt x="182" y="391"/>
                  </a:lnTo>
                  <a:lnTo>
                    <a:pt x="182" y="391"/>
                  </a:lnTo>
                  <a:lnTo>
                    <a:pt x="182" y="390"/>
                  </a:lnTo>
                  <a:lnTo>
                    <a:pt x="182" y="388"/>
                  </a:lnTo>
                  <a:lnTo>
                    <a:pt x="182" y="387"/>
                  </a:lnTo>
                  <a:lnTo>
                    <a:pt x="183" y="385"/>
                  </a:lnTo>
                  <a:lnTo>
                    <a:pt x="183" y="383"/>
                  </a:lnTo>
                  <a:lnTo>
                    <a:pt x="184" y="383"/>
                  </a:lnTo>
                  <a:lnTo>
                    <a:pt x="187" y="388"/>
                  </a:lnTo>
                  <a:lnTo>
                    <a:pt x="187" y="390"/>
                  </a:lnTo>
                  <a:lnTo>
                    <a:pt x="191" y="391"/>
                  </a:lnTo>
                  <a:lnTo>
                    <a:pt x="192" y="391"/>
                  </a:lnTo>
                  <a:lnTo>
                    <a:pt x="192" y="392"/>
                  </a:lnTo>
                  <a:lnTo>
                    <a:pt x="192" y="394"/>
                  </a:lnTo>
                  <a:lnTo>
                    <a:pt x="191" y="394"/>
                  </a:lnTo>
                  <a:lnTo>
                    <a:pt x="189" y="395"/>
                  </a:lnTo>
                  <a:close/>
                  <a:moveTo>
                    <a:pt x="345" y="386"/>
                  </a:moveTo>
                  <a:lnTo>
                    <a:pt x="344" y="386"/>
                  </a:lnTo>
                  <a:lnTo>
                    <a:pt x="342" y="386"/>
                  </a:lnTo>
                  <a:lnTo>
                    <a:pt x="341" y="386"/>
                  </a:lnTo>
                  <a:lnTo>
                    <a:pt x="338" y="386"/>
                  </a:lnTo>
                  <a:lnTo>
                    <a:pt x="338" y="385"/>
                  </a:lnTo>
                  <a:lnTo>
                    <a:pt x="338" y="383"/>
                  </a:lnTo>
                  <a:lnTo>
                    <a:pt x="340" y="383"/>
                  </a:lnTo>
                  <a:lnTo>
                    <a:pt x="340" y="382"/>
                  </a:lnTo>
                  <a:lnTo>
                    <a:pt x="342" y="383"/>
                  </a:lnTo>
                  <a:lnTo>
                    <a:pt x="344" y="385"/>
                  </a:lnTo>
                  <a:lnTo>
                    <a:pt x="345" y="386"/>
                  </a:lnTo>
                  <a:close/>
                  <a:moveTo>
                    <a:pt x="478" y="381"/>
                  </a:moveTo>
                  <a:lnTo>
                    <a:pt x="476" y="382"/>
                  </a:lnTo>
                  <a:lnTo>
                    <a:pt x="476" y="385"/>
                  </a:lnTo>
                  <a:lnTo>
                    <a:pt x="476" y="386"/>
                  </a:lnTo>
                  <a:lnTo>
                    <a:pt x="475" y="386"/>
                  </a:lnTo>
                  <a:lnTo>
                    <a:pt x="475" y="388"/>
                  </a:lnTo>
                  <a:lnTo>
                    <a:pt x="474" y="391"/>
                  </a:lnTo>
                  <a:lnTo>
                    <a:pt x="473" y="392"/>
                  </a:lnTo>
                  <a:lnTo>
                    <a:pt x="473" y="394"/>
                  </a:lnTo>
                  <a:lnTo>
                    <a:pt x="471" y="396"/>
                  </a:lnTo>
                  <a:lnTo>
                    <a:pt x="470" y="396"/>
                  </a:lnTo>
                  <a:lnTo>
                    <a:pt x="469" y="396"/>
                  </a:lnTo>
                  <a:lnTo>
                    <a:pt x="469" y="398"/>
                  </a:lnTo>
                  <a:lnTo>
                    <a:pt x="467" y="402"/>
                  </a:lnTo>
                  <a:lnTo>
                    <a:pt x="469" y="402"/>
                  </a:lnTo>
                  <a:lnTo>
                    <a:pt x="469" y="403"/>
                  </a:lnTo>
                  <a:lnTo>
                    <a:pt x="469" y="404"/>
                  </a:lnTo>
                  <a:lnTo>
                    <a:pt x="467" y="404"/>
                  </a:lnTo>
                  <a:lnTo>
                    <a:pt x="469" y="404"/>
                  </a:lnTo>
                  <a:lnTo>
                    <a:pt x="469" y="406"/>
                  </a:lnTo>
                  <a:lnTo>
                    <a:pt x="466" y="406"/>
                  </a:lnTo>
                  <a:lnTo>
                    <a:pt x="465" y="406"/>
                  </a:lnTo>
                  <a:lnTo>
                    <a:pt x="463" y="406"/>
                  </a:lnTo>
                  <a:lnTo>
                    <a:pt x="461" y="407"/>
                  </a:lnTo>
                  <a:lnTo>
                    <a:pt x="459" y="408"/>
                  </a:lnTo>
                  <a:lnTo>
                    <a:pt x="458" y="412"/>
                  </a:lnTo>
                  <a:lnTo>
                    <a:pt x="457" y="414"/>
                  </a:lnTo>
                  <a:lnTo>
                    <a:pt x="455" y="416"/>
                  </a:lnTo>
                  <a:lnTo>
                    <a:pt x="451" y="417"/>
                  </a:lnTo>
                  <a:lnTo>
                    <a:pt x="450" y="416"/>
                  </a:lnTo>
                  <a:lnTo>
                    <a:pt x="449" y="416"/>
                  </a:lnTo>
                  <a:lnTo>
                    <a:pt x="448" y="414"/>
                  </a:lnTo>
                  <a:lnTo>
                    <a:pt x="449" y="412"/>
                  </a:lnTo>
                  <a:lnTo>
                    <a:pt x="450" y="407"/>
                  </a:lnTo>
                  <a:lnTo>
                    <a:pt x="451" y="406"/>
                  </a:lnTo>
                  <a:lnTo>
                    <a:pt x="450" y="404"/>
                  </a:lnTo>
                  <a:lnTo>
                    <a:pt x="450" y="403"/>
                  </a:lnTo>
                  <a:lnTo>
                    <a:pt x="449" y="403"/>
                  </a:lnTo>
                  <a:lnTo>
                    <a:pt x="448" y="400"/>
                  </a:lnTo>
                  <a:lnTo>
                    <a:pt x="449" y="400"/>
                  </a:lnTo>
                  <a:lnTo>
                    <a:pt x="448" y="399"/>
                  </a:lnTo>
                  <a:lnTo>
                    <a:pt x="446" y="399"/>
                  </a:lnTo>
                  <a:lnTo>
                    <a:pt x="448" y="398"/>
                  </a:lnTo>
                  <a:lnTo>
                    <a:pt x="450" y="396"/>
                  </a:lnTo>
                  <a:lnTo>
                    <a:pt x="451" y="396"/>
                  </a:lnTo>
                  <a:lnTo>
                    <a:pt x="451" y="395"/>
                  </a:lnTo>
                  <a:lnTo>
                    <a:pt x="451" y="394"/>
                  </a:lnTo>
                  <a:lnTo>
                    <a:pt x="453" y="392"/>
                  </a:lnTo>
                  <a:lnTo>
                    <a:pt x="453" y="391"/>
                  </a:lnTo>
                  <a:lnTo>
                    <a:pt x="454" y="391"/>
                  </a:lnTo>
                  <a:lnTo>
                    <a:pt x="455" y="391"/>
                  </a:lnTo>
                  <a:lnTo>
                    <a:pt x="455" y="390"/>
                  </a:lnTo>
                  <a:lnTo>
                    <a:pt x="458" y="388"/>
                  </a:lnTo>
                  <a:lnTo>
                    <a:pt x="458" y="387"/>
                  </a:lnTo>
                  <a:lnTo>
                    <a:pt x="458" y="387"/>
                  </a:lnTo>
                  <a:lnTo>
                    <a:pt x="461" y="386"/>
                  </a:lnTo>
                  <a:lnTo>
                    <a:pt x="467" y="382"/>
                  </a:lnTo>
                  <a:lnTo>
                    <a:pt x="469" y="382"/>
                  </a:lnTo>
                  <a:lnTo>
                    <a:pt x="470" y="381"/>
                  </a:lnTo>
                  <a:lnTo>
                    <a:pt x="474" y="381"/>
                  </a:lnTo>
                  <a:lnTo>
                    <a:pt x="475" y="379"/>
                  </a:lnTo>
                  <a:lnTo>
                    <a:pt x="476" y="378"/>
                  </a:lnTo>
                  <a:lnTo>
                    <a:pt x="476" y="379"/>
                  </a:lnTo>
                  <a:lnTo>
                    <a:pt x="478" y="379"/>
                  </a:lnTo>
                  <a:lnTo>
                    <a:pt x="478" y="381"/>
                  </a:lnTo>
                  <a:close/>
                  <a:moveTo>
                    <a:pt x="325" y="385"/>
                  </a:moveTo>
                  <a:lnTo>
                    <a:pt x="325" y="386"/>
                  </a:lnTo>
                  <a:lnTo>
                    <a:pt x="324" y="387"/>
                  </a:lnTo>
                  <a:lnTo>
                    <a:pt x="322" y="387"/>
                  </a:lnTo>
                  <a:lnTo>
                    <a:pt x="321" y="387"/>
                  </a:lnTo>
                  <a:lnTo>
                    <a:pt x="318" y="386"/>
                  </a:lnTo>
                  <a:lnTo>
                    <a:pt x="317" y="386"/>
                  </a:lnTo>
                  <a:lnTo>
                    <a:pt x="318" y="386"/>
                  </a:lnTo>
                  <a:lnTo>
                    <a:pt x="320" y="386"/>
                  </a:lnTo>
                  <a:lnTo>
                    <a:pt x="321" y="386"/>
                  </a:lnTo>
                  <a:lnTo>
                    <a:pt x="321" y="385"/>
                  </a:lnTo>
                  <a:lnTo>
                    <a:pt x="321" y="383"/>
                  </a:lnTo>
                  <a:lnTo>
                    <a:pt x="322" y="383"/>
                  </a:lnTo>
                  <a:lnTo>
                    <a:pt x="321" y="382"/>
                  </a:lnTo>
                  <a:lnTo>
                    <a:pt x="321" y="381"/>
                  </a:lnTo>
                  <a:lnTo>
                    <a:pt x="321" y="379"/>
                  </a:lnTo>
                  <a:lnTo>
                    <a:pt x="320" y="378"/>
                  </a:lnTo>
                  <a:lnTo>
                    <a:pt x="318" y="378"/>
                  </a:lnTo>
                  <a:lnTo>
                    <a:pt x="318" y="377"/>
                  </a:lnTo>
                  <a:lnTo>
                    <a:pt x="321" y="378"/>
                  </a:lnTo>
                  <a:lnTo>
                    <a:pt x="322" y="379"/>
                  </a:lnTo>
                  <a:lnTo>
                    <a:pt x="325" y="381"/>
                  </a:lnTo>
                  <a:lnTo>
                    <a:pt x="325" y="383"/>
                  </a:lnTo>
                  <a:lnTo>
                    <a:pt x="325" y="385"/>
                  </a:lnTo>
                  <a:close/>
                  <a:moveTo>
                    <a:pt x="428" y="378"/>
                  </a:moveTo>
                  <a:lnTo>
                    <a:pt x="429" y="379"/>
                  </a:lnTo>
                  <a:lnTo>
                    <a:pt x="430" y="379"/>
                  </a:lnTo>
                  <a:lnTo>
                    <a:pt x="429" y="381"/>
                  </a:lnTo>
                  <a:lnTo>
                    <a:pt x="430" y="382"/>
                  </a:lnTo>
                  <a:lnTo>
                    <a:pt x="432" y="382"/>
                  </a:lnTo>
                  <a:lnTo>
                    <a:pt x="433" y="382"/>
                  </a:lnTo>
                  <a:lnTo>
                    <a:pt x="432" y="383"/>
                  </a:lnTo>
                  <a:lnTo>
                    <a:pt x="430" y="385"/>
                  </a:lnTo>
                  <a:lnTo>
                    <a:pt x="430" y="383"/>
                  </a:lnTo>
                  <a:lnTo>
                    <a:pt x="430" y="385"/>
                  </a:lnTo>
                  <a:lnTo>
                    <a:pt x="429" y="383"/>
                  </a:lnTo>
                  <a:lnTo>
                    <a:pt x="429" y="385"/>
                  </a:lnTo>
                  <a:lnTo>
                    <a:pt x="428" y="383"/>
                  </a:lnTo>
                  <a:lnTo>
                    <a:pt x="428" y="382"/>
                  </a:lnTo>
                  <a:lnTo>
                    <a:pt x="428" y="381"/>
                  </a:lnTo>
                  <a:lnTo>
                    <a:pt x="426" y="381"/>
                  </a:lnTo>
                  <a:lnTo>
                    <a:pt x="426" y="382"/>
                  </a:lnTo>
                  <a:lnTo>
                    <a:pt x="426" y="381"/>
                  </a:lnTo>
                  <a:lnTo>
                    <a:pt x="425" y="381"/>
                  </a:lnTo>
                  <a:lnTo>
                    <a:pt x="425" y="379"/>
                  </a:lnTo>
                  <a:lnTo>
                    <a:pt x="425" y="378"/>
                  </a:lnTo>
                  <a:lnTo>
                    <a:pt x="426" y="378"/>
                  </a:lnTo>
                  <a:lnTo>
                    <a:pt x="426" y="378"/>
                  </a:lnTo>
                  <a:lnTo>
                    <a:pt x="428" y="377"/>
                  </a:lnTo>
                  <a:lnTo>
                    <a:pt x="428" y="378"/>
                  </a:lnTo>
                  <a:close/>
                  <a:moveTo>
                    <a:pt x="419" y="371"/>
                  </a:moveTo>
                  <a:lnTo>
                    <a:pt x="417" y="371"/>
                  </a:lnTo>
                  <a:lnTo>
                    <a:pt x="416" y="371"/>
                  </a:lnTo>
                  <a:lnTo>
                    <a:pt x="416" y="370"/>
                  </a:lnTo>
                  <a:lnTo>
                    <a:pt x="416" y="369"/>
                  </a:lnTo>
                  <a:lnTo>
                    <a:pt x="419" y="367"/>
                  </a:lnTo>
                  <a:lnTo>
                    <a:pt x="420" y="367"/>
                  </a:lnTo>
                  <a:lnTo>
                    <a:pt x="420" y="369"/>
                  </a:lnTo>
                  <a:lnTo>
                    <a:pt x="420" y="370"/>
                  </a:lnTo>
                  <a:lnTo>
                    <a:pt x="419" y="371"/>
                  </a:lnTo>
                  <a:close/>
                  <a:moveTo>
                    <a:pt x="379" y="369"/>
                  </a:moveTo>
                  <a:lnTo>
                    <a:pt x="379" y="370"/>
                  </a:lnTo>
                  <a:lnTo>
                    <a:pt x="378" y="370"/>
                  </a:lnTo>
                  <a:lnTo>
                    <a:pt x="378" y="369"/>
                  </a:lnTo>
                  <a:lnTo>
                    <a:pt x="376" y="370"/>
                  </a:lnTo>
                  <a:lnTo>
                    <a:pt x="374" y="370"/>
                  </a:lnTo>
                  <a:lnTo>
                    <a:pt x="372" y="371"/>
                  </a:lnTo>
                  <a:lnTo>
                    <a:pt x="372" y="373"/>
                  </a:lnTo>
                  <a:lnTo>
                    <a:pt x="372" y="374"/>
                  </a:lnTo>
                  <a:lnTo>
                    <a:pt x="371" y="375"/>
                  </a:lnTo>
                  <a:lnTo>
                    <a:pt x="370" y="375"/>
                  </a:lnTo>
                  <a:lnTo>
                    <a:pt x="370" y="374"/>
                  </a:lnTo>
                  <a:lnTo>
                    <a:pt x="369" y="373"/>
                  </a:lnTo>
                  <a:lnTo>
                    <a:pt x="367" y="371"/>
                  </a:lnTo>
                  <a:lnTo>
                    <a:pt x="367" y="370"/>
                  </a:lnTo>
                  <a:lnTo>
                    <a:pt x="367" y="369"/>
                  </a:lnTo>
                  <a:lnTo>
                    <a:pt x="369" y="369"/>
                  </a:lnTo>
                  <a:lnTo>
                    <a:pt x="370" y="369"/>
                  </a:lnTo>
                  <a:lnTo>
                    <a:pt x="371" y="370"/>
                  </a:lnTo>
                  <a:lnTo>
                    <a:pt x="372" y="370"/>
                  </a:lnTo>
                  <a:lnTo>
                    <a:pt x="372" y="369"/>
                  </a:lnTo>
                  <a:lnTo>
                    <a:pt x="374" y="369"/>
                  </a:lnTo>
                  <a:lnTo>
                    <a:pt x="375" y="369"/>
                  </a:lnTo>
                  <a:lnTo>
                    <a:pt x="374" y="367"/>
                  </a:lnTo>
                  <a:lnTo>
                    <a:pt x="374" y="366"/>
                  </a:lnTo>
                  <a:lnTo>
                    <a:pt x="372" y="366"/>
                  </a:lnTo>
                  <a:lnTo>
                    <a:pt x="375" y="366"/>
                  </a:lnTo>
                  <a:lnTo>
                    <a:pt x="376" y="367"/>
                  </a:lnTo>
                  <a:lnTo>
                    <a:pt x="379" y="369"/>
                  </a:lnTo>
                  <a:close/>
                  <a:moveTo>
                    <a:pt x="454" y="366"/>
                  </a:moveTo>
                  <a:lnTo>
                    <a:pt x="454" y="367"/>
                  </a:lnTo>
                  <a:lnTo>
                    <a:pt x="455" y="367"/>
                  </a:lnTo>
                  <a:lnTo>
                    <a:pt x="455" y="369"/>
                  </a:lnTo>
                  <a:lnTo>
                    <a:pt x="457" y="366"/>
                  </a:lnTo>
                  <a:lnTo>
                    <a:pt x="457" y="367"/>
                  </a:lnTo>
                  <a:lnTo>
                    <a:pt x="458" y="367"/>
                  </a:lnTo>
                  <a:lnTo>
                    <a:pt x="457" y="367"/>
                  </a:lnTo>
                  <a:lnTo>
                    <a:pt x="457" y="369"/>
                  </a:lnTo>
                  <a:lnTo>
                    <a:pt x="457" y="367"/>
                  </a:lnTo>
                  <a:lnTo>
                    <a:pt x="458" y="367"/>
                  </a:lnTo>
                  <a:lnTo>
                    <a:pt x="457" y="369"/>
                  </a:lnTo>
                  <a:lnTo>
                    <a:pt x="457" y="370"/>
                  </a:lnTo>
                  <a:lnTo>
                    <a:pt x="458" y="371"/>
                  </a:lnTo>
                  <a:lnTo>
                    <a:pt x="457" y="371"/>
                  </a:lnTo>
                  <a:lnTo>
                    <a:pt x="458" y="373"/>
                  </a:lnTo>
                  <a:lnTo>
                    <a:pt x="457" y="373"/>
                  </a:lnTo>
                  <a:lnTo>
                    <a:pt x="455" y="374"/>
                  </a:lnTo>
                  <a:lnTo>
                    <a:pt x="455" y="373"/>
                  </a:lnTo>
                  <a:lnTo>
                    <a:pt x="455" y="371"/>
                  </a:lnTo>
                  <a:lnTo>
                    <a:pt x="454" y="371"/>
                  </a:lnTo>
                  <a:lnTo>
                    <a:pt x="453" y="370"/>
                  </a:lnTo>
                  <a:lnTo>
                    <a:pt x="454" y="370"/>
                  </a:lnTo>
                  <a:lnTo>
                    <a:pt x="451" y="370"/>
                  </a:lnTo>
                  <a:lnTo>
                    <a:pt x="451" y="369"/>
                  </a:lnTo>
                  <a:lnTo>
                    <a:pt x="453" y="367"/>
                  </a:lnTo>
                  <a:lnTo>
                    <a:pt x="453" y="366"/>
                  </a:lnTo>
                  <a:lnTo>
                    <a:pt x="453" y="367"/>
                  </a:lnTo>
                  <a:lnTo>
                    <a:pt x="454" y="366"/>
                  </a:lnTo>
                  <a:lnTo>
                    <a:pt x="455" y="365"/>
                  </a:lnTo>
                  <a:lnTo>
                    <a:pt x="457" y="365"/>
                  </a:lnTo>
                  <a:lnTo>
                    <a:pt x="457" y="366"/>
                  </a:lnTo>
                  <a:lnTo>
                    <a:pt x="455" y="366"/>
                  </a:lnTo>
                  <a:lnTo>
                    <a:pt x="454" y="366"/>
                  </a:lnTo>
                  <a:close/>
                  <a:moveTo>
                    <a:pt x="296" y="369"/>
                  </a:moveTo>
                  <a:lnTo>
                    <a:pt x="295" y="369"/>
                  </a:lnTo>
                  <a:lnTo>
                    <a:pt x="293" y="369"/>
                  </a:lnTo>
                  <a:lnTo>
                    <a:pt x="292" y="366"/>
                  </a:lnTo>
                  <a:lnTo>
                    <a:pt x="291" y="366"/>
                  </a:lnTo>
                  <a:lnTo>
                    <a:pt x="290" y="365"/>
                  </a:lnTo>
                  <a:lnTo>
                    <a:pt x="290" y="363"/>
                  </a:lnTo>
                  <a:lnTo>
                    <a:pt x="291" y="363"/>
                  </a:lnTo>
                  <a:lnTo>
                    <a:pt x="295" y="366"/>
                  </a:lnTo>
                  <a:lnTo>
                    <a:pt x="296" y="369"/>
                  </a:lnTo>
                  <a:close/>
                  <a:moveTo>
                    <a:pt x="304" y="363"/>
                  </a:moveTo>
                  <a:lnTo>
                    <a:pt x="303" y="366"/>
                  </a:lnTo>
                  <a:lnTo>
                    <a:pt x="301" y="366"/>
                  </a:lnTo>
                  <a:lnTo>
                    <a:pt x="303" y="361"/>
                  </a:lnTo>
                  <a:lnTo>
                    <a:pt x="304" y="361"/>
                  </a:lnTo>
                  <a:lnTo>
                    <a:pt x="305" y="360"/>
                  </a:lnTo>
                  <a:lnTo>
                    <a:pt x="308" y="360"/>
                  </a:lnTo>
                  <a:lnTo>
                    <a:pt x="308" y="361"/>
                  </a:lnTo>
                  <a:lnTo>
                    <a:pt x="304" y="363"/>
                  </a:lnTo>
                  <a:close/>
                  <a:moveTo>
                    <a:pt x="118" y="360"/>
                  </a:moveTo>
                  <a:lnTo>
                    <a:pt x="118" y="361"/>
                  </a:lnTo>
                  <a:lnTo>
                    <a:pt x="118" y="360"/>
                  </a:lnTo>
                  <a:lnTo>
                    <a:pt x="117" y="361"/>
                  </a:lnTo>
                  <a:lnTo>
                    <a:pt x="117" y="360"/>
                  </a:lnTo>
                  <a:lnTo>
                    <a:pt x="118" y="358"/>
                  </a:lnTo>
                  <a:lnTo>
                    <a:pt x="118" y="360"/>
                  </a:lnTo>
                  <a:lnTo>
                    <a:pt x="120" y="360"/>
                  </a:lnTo>
                  <a:lnTo>
                    <a:pt x="118" y="360"/>
                  </a:lnTo>
                  <a:close/>
                  <a:moveTo>
                    <a:pt x="267" y="358"/>
                  </a:moveTo>
                  <a:lnTo>
                    <a:pt x="270" y="360"/>
                  </a:lnTo>
                  <a:lnTo>
                    <a:pt x="270" y="358"/>
                  </a:lnTo>
                  <a:lnTo>
                    <a:pt x="271" y="357"/>
                  </a:lnTo>
                  <a:lnTo>
                    <a:pt x="272" y="358"/>
                  </a:lnTo>
                  <a:lnTo>
                    <a:pt x="272" y="360"/>
                  </a:lnTo>
                  <a:lnTo>
                    <a:pt x="272" y="362"/>
                  </a:lnTo>
                  <a:lnTo>
                    <a:pt x="271" y="362"/>
                  </a:lnTo>
                  <a:lnTo>
                    <a:pt x="270" y="363"/>
                  </a:lnTo>
                  <a:lnTo>
                    <a:pt x="270" y="363"/>
                  </a:lnTo>
                  <a:lnTo>
                    <a:pt x="263" y="363"/>
                  </a:lnTo>
                  <a:lnTo>
                    <a:pt x="261" y="365"/>
                  </a:lnTo>
                  <a:lnTo>
                    <a:pt x="261" y="363"/>
                  </a:lnTo>
                  <a:lnTo>
                    <a:pt x="261" y="362"/>
                  </a:lnTo>
                  <a:lnTo>
                    <a:pt x="261" y="361"/>
                  </a:lnTo>
                  <a:lnTo>
                    <a:pt x="262" y="361"/>
                  </a:lnTo>
                  <a:lnTo>
                    <a:pt x="261" y="360"/>
                  </a:lnTo>
                  <a:lnTo>
                    <a:pt x="262" y="360"/>
                  </a:lnTo>
                  <a:lnTo>
                    <a:pt x="262" y="360"/>
                  </a:lnTo>
                  <a:lnTo>
                    <a:pt x="262" y="358"/>
                  </a:lnTo>
                  <a:lnTo>
                    <a:pt x="262" y="360"/>
                  </a:lnTo>
                  <a:lnTo>
                    <a:pt x="263" y="360"/>
                  </a:lnTo>
                  <a:lnTo>
                    <a:pt x="265" y="360"/>
                  </a:lnTo>
                  <a:lnTo>
                    <a:pt x="266" y="361"/>
                  </a:lnTo>
                  <a:lnTo>
                    <a:pt x="268" y="361"/>
                  </a:lnTo>
                  <a:lnTo>
                    <a:pt x="268" y="360"/>
                  </a:lnTo>
                  <a:lnTo>
                    <a:pt x="268" y="360"/>
                  </a:lnTo>
                  <a:lnTo>
                    <a:pt x="267" y="360"/>
                  </a:lnTo>
                  <a:lnTo>
                    <a:pt x="266" y="360"/>
                  </a:lnTo>
                  <a:lnTo>
                    <a:pt x="266" y="358"/>
                  </a:lnTo>
                  <a:lnTo>
                    <a:pt x="266" y="357"/>
                  </a:lnTo>
                  <a:lnTo>
                    <a:pt x="267" y="358"/>
                  </a:lnTo>
                  <a:close/>
                  <a:moveTo>
                    <a:pt x="279" y="358"/>
                  </a:moveTo>
                  <a:lnTo>
                    <a:pt x="278" y="360"/>
                  </a:lnTo>
                  <a:lnTo>
                    <a:pt x="276" y="358"/>
                  </a:lnTo>
                  <a:lnTo>
                    <a:pt x="275" y="357"/>
                  </a:lnTo>
                  <a:lnTo>
                    <a:pt x="276" y="356"/>
                  </a:lnTo>
                  <a:lnTo>
                    <a:pt x="278" y="356"/>
                  </a:lnTo>
                  <a:lnTo>
                    <a:pt x="279" y="357"/>
                  </a:lnTo>
                  <a:lnTo>
                    <a:pt x="279" y="358"/>
                  </a:lnTo>
                  <a:close/>
                  <a:moveTo>
                    <a:pt x="320" y="360"/>
                  </a:moveTo>
                  <a:lnTo>
                    <a:pt x="321" y="361"/>
                  </a:lnTo>
                  <a:lnTo>
                    <a:pt x="320" y="361"/>
                  </a:lnTo>
                  <a:lnTo>
                    <a:pt x="320" y="362"/>
                  </a:lnTo>
                  <a:lnTo>
                    <a:pt x="318" y="365"/>
                  </a:lnTo>
                  <a:lnTo>
                    <a:pt x="316" y="363"/>
                  </a:lnTo>
                  <a:lnTo>
                    <a:pt x="313" y="360"/>
                  </a:lnTo>
                  <a:lnTo>
                    <a:pt x="312" y="360"/>
                  </a:lnTo>
                  <a:lnTo>
                    <a:pt x="312" y="360"/>
                  </a:lnTo>
                  <a:lnTo>
                    <a:pt x="312" y="358"/>
                  </a:lnTo>
                  <a:lnTo>
                    <a:pt x="312" y="357"/>
                  </a:lnTo>
                  <a:lnTo>
                    <a:pt x="315" y="356"/>
                  </a:lnTo>
                  <a:lnTo>
                    <a:pt x="316" y="357"/>
                  </a:lnTo>
                  <a:lnTo>
                    <a:pt x="316" y="358"/>
                  </a:lnTo>
                  <a:lnTo>
                    <a:pt x="317" y="360"/>
                  </a:lnTo>
                  <a:lnTo>
                    <a:pt x="318" y="360"/>
                  </a:lnTo>
                  <a:lnTo>
                    <a:pt x="320" y="360"/>
                  </a:lnTo>
                  <a:close/>
                  <a:moveTo>
                    <a:pt x="116" y="356"/>
                  </a:moveTo>
                  <a:lnTo>
                    <a:pt x="116" y="357"/>
                  </a:lnTo>
                  <a:lnTo>
                    <a:pt x="114" y="358"/>
                  </a:lnTo>
                  <a:lnTo>
                    <a:pt x="114" y="360"/>
                  </a:lnTo>
                  <a:lnTo>
                    <a:pt x="114" y="357"/>
                  </a:lnTo>
                  <a:lnTo>
                    <a:pt x="114" y="356"/>
                  </a:lnTo>
                  <a:lnTo>
                    <a:pt x="116" y="356"/>
                  </a:lnTo>
                  <a:close/>
                  <a:moveTo>
                    <a:pt x="237" y="353"/>
                  </a:moveTo>
                  <a:lnTo>
                    <a:pt x="236" y="353"/>
                  </a:lnTo>
                  <a:lnTo>
                    <a:pt x="236" y="352"/>
                  </a:lnTo>
                  <a:lnTo>
                    <a:pt x="237" y="352"/>
                  </a:lnTo>
                  <a:lnTo>
                    <a:pt x="237" y="353"/>
                  </a:lnTo>
                  <a:close/>
                  <a:moveTo>
                    <a:pt x="274" y="353"/>
                  </a:moveTo>
                  <a:lnTo>
                    <a:pt x="275" y="353"/>
                  </a:lnTo>
                  <a:lnTo>
                    <a:pt x="275" y="352"/>
                  </a:lnTo>
                  <a:lnTo>
                    <a:pt x="275" y="353"/>
                  </a:lnTo>
                  <a:lnTo>
                    <a:pt x="275" y="354"/>
                  </a:lnTo>
                  <a:lnTo>
                    <a:pt x="274" y="357"/>
                  </a:lnTo>
                  <a:lnTo>
                    <a:pt x="272" y="357"/>
                  </a:lnTo>
                  <a:lnTo>
                    <a:pt x="271" y="357"/>
                  </a:lnTo>
                  <a:lnTo>
                    <a:pt x="271" y="356"/>
                  </a:lnTo>
                  <a:lnTo>
                    <a:pt x="271" y="354"/>
                  </a:lnTo>
                  <a:lnTo>
                    <a:pt x="271" y="353"/>
                  </a:lnTo>
                  <a:lnTo>
                    <a:pt x="272" y="352"/>
                  </a:lnTo>
                  <a:lnTo>
                    <a:pt x="274" y="352"/>
                  </a:lnTo>
                  <a:lnTo>
                    <a:pt x="274" y="353"/>
                  </a:lnTo>
                  <a:close/>
                  <a:moveTo>
                    <a:pt x="324" y="353"/>
                  </a:moveTo>
                  <a:lnTo>
                    <a:pt x="322" y="353"/>
                  </a:lnTo>
                  <a:lnTo>
                    <a:pt x="321" y="353"/>
                  </a:lnTo>
                  <a:lnTo>
                    <a:pt x="321" y="352"/>
                  </a:lnTo>
                  <a:lnTo>
                    <a:pt x="322" y="352"/>
                  </a:lnTo>
                  <a:lnTo>
                    <a:pt x="324" y="350"/>
                  </a:lnTo>
                  <a:lnTo>
                    <a:pt x="325" y="350"/>
                  </a:lnTo>
                  <a:lnTo>
                    <a:pt x="324" y="350"/>
                  </a:lnTo>
                  <a:lnTo>
                    <a:pt x="325" y="350"/>
                  </a:lnTo>
                  <a:lnTo>
                    <a:pt x="325" y="353"/>
                  </a:lnTo>
                  <a:lnTo>
                    <a:pt x="324" y="353"/>
                  </a:lnTo>
                  <a:close/>
                  <a:moveTo>
                    <a:pt x="420" y="354"/>
                  </a:moveTo>
                  <a:lnTo>
                    <a:pt x="416" y="358"/>
                  </a:lnTo>
                  <a:lnTo>
                    <a:pt x="415" y="358"/>
                  </a:lnTo>
                  <a:lnTo>
                    <a:pt x="413" y="358"/>
                  </a:lnTo>
                  <a:lnTo>
                    <a:pt x="412" y="357"/>
                  </a:lnTo>
                  <a:lnTo>
                    <a:pt x="411" y="357"/>
                  </a:lnTo>
                  <a:lnTo>
                    <a:pt x="408" y="358"/>
                  </a:lnTo>
                  <a:lnTo>
                    <a:pt x="407" y="360"/>
                  </a:lnTo>
                  <a:lnTo>
                    <a:pt x="408" y="360"/>
                  </a:lnTo>
                  <a:lnTo>
                    <a:pt x="407" y="360"/>
                  </a:lnTo>
                  <a:lnTo>
                    <a:pt x="407" y="361"/>
                  </a:lnTo>
                  <a:lnTo>
                    <a:pt x="407" y="362"/>
                  </a:lnTo>
                  <a:lnTo>
                    <a:pt x="405" y="362"/>
                  </a:lnTo>
                  <a:lnTo>
                    <a:pt x="404" y="362"/>
                  </a:lnTo>
                  <a:lnTo>
                    <a:pt x="404" y="361"/>
                  </a:lnTo>
                  <a:lnTo>
                    <a:pt x="404" y="360"/>
                  </a:lnTo>
                  <a:lnTo>
                    <a:pt x="404" y="358"/>
                  </a:lnTo>
                  <a:lnTo>
                    <a:pt x="405" y="358"/>
                  </a:lnTo>
                  <a:lnTo>
                    <a:pt x="405" y="357"/>
                  </a:lnTo>
                  <a:lnTo>
                    <a:pt x="407" y="357"/>
                  </a:lnTo>
                  <a:lnTo>
                    <a:pt x="408" y="357"/>
                  </a:lnTo>
                  <a:lnTo>
                    <a:pt x="409" y="356"/>
                  </a:lnTo>
                  <a:lnTo>
                    <a:pt x="409" y="354"/>
                  </a:lnTo>
                  <a:lnTo>
                    <a:pt x="412" y="353"/>
                  </a:lnTo>
                  <a:lnTo>
                    <a:pt x="417" y="349"/>
                  </a:lnTo>
                  <a:lnTo>
                    <a:pt x="424" y="348"/>
                  </a:lnTo>
                  <a:lnTo>
                    <a:pt x="425" y="348"/>
                  </a:lnTo>
                  <a:lnTo>
                    <a:pt x="425" y="349"/>
                  </a:lnTo>
                  <a:lnTo>
                    <a:pt x="426" y="349"/>
                  </a:lnTo>
                  <a:lnTo>
                    <a:pt x="428" y="350"/>
                  </a:lnTo>
                  <a:lnTo>
                    <a:pt x="426" y="352"/>
                  </a:lnTo>
                  <a:lnTo>
                    <a:pt x="421" y="353"/>
                  </a:lnTo>
                  <a:lnTo>
                    <a:pt x="420" y="354"/>
                  </a:lnTo>
                  <a:close/>
                  <a:moveTo>
                    <a:pt x="334" y="349"/>
                  </a:moveTo>
                  <a:lnTo>
                    <a:pt x="333" y="349"/>
                  </a:lnTo>
                  <a:lnTo>
                    <a:pt x="332" y="349"/>
                  </a:lnTo>
                  <a:lnTo>
                    <a:pt x="332" y="349"/>
                  </a:lnTo>
                  <a:lnTo>
                    <a:pt x="332" y="349"/>
                  </a:lnTo>
                  <a:lnTo>
                    <a:pt x="332" y="348"/>
                  </a:lnTo>
                  <a:lnTo>
                    <a:pt x="333" y="348"/>
                  </a:lnTo>
                  <a:lnTo>
                    <a:pt x="336" y="349"/>
                  </a:lnTo>
                  <a:lnTo>
                    <a:pt x="334" y="349"/>
                  </a:lnTo>
                  <a:close/>
                  <a:moveTo>
                    <a:pt x="212" y="348"/>
                  </a:moveTo>
                  <a:lnTo>
                    <a:pt x="212" y="346"/>
                  </a:lnTo>
                  <a:lnTo>
                    <a:pt x="212" y="348"/>
                  </a:lnTo>
                  <a:close/>
                  <a:moveTo>
                    <a:pt x="358" y="348"/>
                  </a:moveTo>
                  <a:lnTo>
                    <a:pt x="358" y="349"/>
                  </a:lnTo>
                  <a:lnTo>
                    <a:pt x="357" y="349"/>
                  </a:lnTo>
                  <a:lnTo>
                    <a:pt x="357" y="348"/>
                  </a:lnTo>
                  <a:lnTo>
                    <a:pt x="355" y="349"/>
                  </a:lnTo>
                  <a:lnTo>
                    <a:pt x="354" y="349"/>
                  </a:lnTo>
                  <a:lnTo>
                    <a:pt x="353" y="349"/>
                  </a:lnTo>
                  <a:lnTo>
                    <a:pt x="350" y="352"/>
                  </a:lnTo>
                  <a:lnTo>
                    <a:pt x="349" y="352"/>
                  </a:lnTo>
                  <a:lnTo>
                    <a:pt x="347" y="356"/>
                  </a:lnTo>
                  <a:lnTo>
                    <a:pt x="346" y="356"/>
                  </a:lnTo>
                  <a:lnTo>
                    <a:pt x="342" y="357"/>
                  </a:lnTo>
                  <a:lnTo>
                    <a:pt x="340" y="357"/>
                  </a:lnTo>
                  <a:lnTo>
                    <a:pt x="338" y="356"/>
                  </a:lnTo>
                  <a:lnTo>
                    <a:pt x="340" y="356"/>
                  </a:lnTo>
                  <a:lnTo>
                    <a:pt x="341" y="354"/>
                  </a:lnTo>
                  <a:lnTo>
                    <a:pt x="342" y="356"/>
                  </a:lnTo>
                  <a:lnTo>
                    <a:pt x="342" y="354"/>
                  </a:lnTo>
                  <a:lnTo>
                    <a:pt x="344" y="354"/>
                  </a:lnTo>
                  <a:lnTo>
                    <a:pt x="345" y="354"/>
                  </a:lnTo>
                  <a:lnTo>
                    <a:pt x="345" y="353"/>
                  </a:lnTo>
                  <a:lnTo>
                    <a:pt x="345" y="352"/>
                  </a:lnTo>
                  <a:lnTo>
                    <a:pt x="351" y="348"/>
                  </a:lnTo>
                  <a:lnTo>
                    <a:pt x="350" y="348"/>
                  </a:lnTo>
                  <a:lnTo>
                    <a:pt x="350" y="346"/>
                  </a:lnTo>
                  <a:lnTo>
                    <a:pt x="351" y="346"/>
                  </a:lnTo>
                  <a:lnTo>
                    <a:pt x="353" y="346"/>
                  </a:lnTo>
                  <a:lnTo>
                    <a:pt x="353" y="345"/>
                  </a:lnTo>
                  <a:lnTo>
                    <a:pt x="354" y="345"/>
                  </a:lnTo>
                  <a:lnTo>
                    <a:pt x="354" y="346"/>
                  </a:lnTo>
                  <a:lnTo>
                    <a:pt x="355" y="348"/>
                  </a:lnTo>
                  <a:lnTo>
                    <a:pt x="357" y="348"/>
                  </a:lnTo>
                  <a:lnTo>
                    <a:pt x="358" y="348"/>
                  </a:lnTo>
                  <a:close/>
                  <a:moveTo>
                    <a:pt x="301" y="344"/>
                  </a:moveTo>
                  <a:lnTo>
                    <a:pt x="300" y="342"/>
                  </a:lnTo>
                  <a:lnTo>
                    <a:pt x="300" y="341"/>
                  </a:lnTo>
                  <a:lnTo>
                    <a:pt x="300" y="340"/>
                  </a:lnTo>
                  <a:lnTo>
                    <a:pt x="300" y="338"/>
                  </a:lnTo>
                  <a:lnTo>
                    <a:pt x="301" y="337"/>
                  </a:lnTo>
                  <a:lnTo>
                    <a:pt x="301" y="341"/>
                  </a:lnTo>
                  <a:lnTo>
                    <a:pt x="300" y="342"/>
                  </a:lnTo>
                  <a:lnTo>
                    <a:pt x="301" y="344"/>
                  </a:lnTo>
                  <a:close/>
                  <a:moveTo>
                    <a:pt x="279" y="337"/>
                  </a:moveTo>
                  <a:lnTo>
                    <a:pt x="280" y="338"/>
                  </a:lnTo>
                  <a:lnTo>
                    <a:pt x="282" y="338"/>
                  </a:lnTo>
                  <a:lnTo>
                    <a:pt x="282" y="340"/>
                  </a:lnTo>
                  <a:lnTo>
                    <a:pt x="284" y="342"/>
                  </a:lnTo>
                  <a:lnTo>
                    <a:pt x="284" y="344"/>
                  </a:lnTo>
                  <a:lnTo>
                    <a:pt x="284" y="345"/>
                  </a:lnTo>
                  <a:lnTo>
                    <a:pt x="283" y="345"/>
                  </a:lnTo>
                  <a:lnTo>
                    <a:pt x="282" y="348"/>
                  </a:lnTo>
                  <a:lnTo>
                    <a:pt x="280" y="346"/>
                  </a:lnTo>
                  <a:lnTo>
                    <a:pt x="280" y="344"/>
                  </a:lnTo>
                  <a:lnTo>
                    <a:pt x="279" y="342"/>
                  </a:lnTo>
                  <a:lnTo>
                    <a:pt x="279" y="341"/>
                  </a:lnTo>
                  <a:lnTo>
                    <a:pt x="279" y="340"/>
                  </a:lnTo>
                  <a:lnTo>
                    <a:pt x="278" y="338"/>
                  </a:lnTo>
                  <a:lnTo>
                    <a:pt x="278" y="337"/>
                  </a:lnTo>
                  <a:lnTo>
                    <a:pt x="279" y="337"/>
                  </a:lnTo>
                  <a:close/>
                  <a:moveTo>
                    <a:pt x="407" y="337"/>
                  </a:moveTo>
                  <a:lnTo>
                    <a:pt x="407" y="338"/>
                  </a:lnTo>
                  <a:lnTo>
                    <a:pt x="408" y="338"/>
                  </a:lnTo>
                  <a:lnTo>
                    <a:pt x="408" y="340"/>
                  </a:lnTo>
                  <a:lnTo>
                    <a:pt x="409" y="341"/>
                  </a:lnTo>
                  <a:lnTo>
                    <a:pt x="409" y="340"/>
                  </a:lnTo>
                  <a:lnTo>
                    <a:pt x="411" y="340"/>
                  </a:lnTo>
                  <a:lnTo>
                    <a:pt x="411" y="341"/>
                  </a:lnTo>
                  <a:lnTo>
                    <a:pt x="411" y="342"/>
                  </a:lnTo>
                  <a:lnTo>
                    <a:pt x="411" y="344"/>
                  </a:lnTo>
                  <a:lnTo>
                    <a:pt x="411" y="345"/>
                  </a:lnTo>
                  <a:lnTo>
                    <a:pt x="409" y="345"/>
                  </a:lnTo>
                  <a:lnTo>
                    <a:pt x="408" y="344"/>
                  </a:lnTo>
                  <a:lnTo>
                    <a:pt x="408" y="345"/>
                  </a:lnTo>
                  <a:lnTo>
                    <a:pt x="408" y="346"/>
                  </a:lnTo>
                  <a:lnTo>
                    <a:pt x="407" y="346"/>
                  </a:lnTo>
                  <a:lnTo>
                    <a:pt x="405" y="346"/>
                  </a:lnTo>
                  <a:lnTo>
                    <a:pt x="405" y="345"/>
                  </a:lnTo>
                  <a:lnTo>
                    <a:pt x="405" y="346"/>
                  </a:lnTo>
                  <a:lnTo>
                    <a:pt x="405" y="345"/>
                  </a:lnTo>
                  <a:lnTo>
                    <a:pt x="404" y="345"/>
                  </a:lnTo>
                  <a:lnTo>
                    <a:pt x="403" y="345"/>
                  </a:lnTo>
                  <a:lnTo>
                    <a:pt x="404" y="344"/>
                  </a:lnTo>
                  <a:lnTo>
                    <a:pt x="404" y="342"/>
                  </a:lnTo>
                  <a:lnTo>
                    <a:pt x="404" y="341"/>
                  </a:lnTo>
                  <a:lnTo>
                    <a:pt x="405" y="340"/>
                  </a:lnTo>
                  <a:lnTo>
                    <a:pt x="405" y="338"/>
                  </a:lnTo>
                  <a:lnTo>
                    <a:pt x="404" y="338"/>
                  </a:lnTo>
                  <a:lnTo>
                    <a:pt x="404" y="337"/>
                  </a:lnTo>
                  <a:lnTo>
                    <a:pt x="403" y="337"/>
                  </a:lnTo>
                  <a:lnTo>
                    <a:pt x="403" y="336"/>
                  </a:lnTo>
                  <a:lnTo>
                    <a:pt x="401" y="336"/>
                  </a:lnTo>
                  <a:lnTo>
                    <a:pt x="401" y="334"/>
                  </a:lnTo>
                  <a:lnTo>
                    <a:pt x="403" y="336"/>
                  </a:lnTo>
                  <a:lnTo>
                    <a:pt x="408" y="337"/>
                  </a:lnTo>
                  <a:lnTo>
                    <a:pt x="407" y="337"/>
                  </a:lnTo>
                  <a:close/>
                  <a:moveTo>
                    <a:pt x="344" y="332"/>
                  </a:moveTo>
                  <a:lnTo>
                    <a:pt x="344" y="333"/>
                  </a:lnTo>
                  <a:lnTo>
                    <a:pt x="342" y="333"/>
                  </a:lnTo>
                  <a:lnTo>
                    <a:pt x="341" y="332"/>
                  </a:lnTo>
                  <a:lnTo>
                    <a:pt x="342" y="332"/>
                  </a:lnTo>
                  <a:lnTo>
                    <a:pt x="344" y="331"/>
                  </a:lnTo>
                  <a:lnTo>
                    <a:pt x="344" y="332"/>
                  </a:lnTo>
                  <a:close/>
                  <a:moveTo>
                    <a:pt x="313" y="332"/>
                  </a:moveTo>
                  <a:lnTo>
                    <a:pt x="312" y="334"/>
                  </a:lnTo>
                  <a:lnTo>
                    <a:pt x="312" y="336"/>
                  </a:lnTo>
                  <a:lnTo>
                    <a:pt x="313" y="336"/>
                  </a:lnTo>
                  <a:lnTo>
                    <a:pt x="312" y="336"/>
                  </a:lnTo>
                  <a:lnTo>
                    <a:pt x="312" y="337"/>
                  </a:lnTo>
                  <a:lnTo>
                    <a:pt x="313" y="337"/>
                  </a:lnTo>
                  <a:lnTo>
                    <a:pt x="312" y="337"/>
                  </a:lnTo>
                  <a:lnTo>
                    <a:pt x="312" y="338"/>
                  </a:lnTo>
                  <a:lnTo>
                    <a:pt x="312" y="340"/>
                  </a:lnTo>
                  <a:lnTo>
                    <a:pt x="311" y="340"/>
                  </a:lnTo>
                  <a:lnTo>
                    <a:pt x="309" y="341"/>
                  </a:lnTo>
                  <a:lnTo>
                    <a:pt x="308" y="342"/>
                  </a:lnTo>
                  <a:lnTo>
                    <a:pt x="305" y="341"/>
                  </a:lnTo>
                  <a:lnTo>
                    <a:pt x="304" y="340"/>
                  </a:lnTo>
                  <a:lnTo>
                    <a:pt x="303" y="340"/>
                  </a:lnTo>
                  <a:lnTo>
                    <a:pt x="303" y="338"/>
                  </a:lnTo>
                  <a:lnTo>
                    <a:pt x="304" y="336"/>
                  </a:lnTo>
                  <a:lnTo>
                    <a:pt x="305" y="334"/>
                  </a:lnTo>
                  <a:lnTo>
                    <a:pt x="305" y="333"/>
                  </a:lnTo>
                  <a:lnTo>
                    <a:pt x="307" y="332"/>
                  </a:lnTo>
                  <a:lnTo>
                    <a:pt x="309" y="331"/>
                  </a:lnTo>
                  <a:lnTo>
                    <a:pt x="311" y="329"/>
                  </a:lnTo>
                  <a:lnTo>
                    <a:pt x="309" y="331"/>
                  </a:lnTo>
                  <a:lnTo>
                    <a:pt x="311" y="332"/>
                  </a:lnTo>
                  <a:lnTo>
                    <a:pt x="312" y="332"/>
                  </a:lnTo>
                  <a:lnTo>
                    <a:pt x="313" y="331"/>
                  </a:lnTo>
                  <a:lnTo>
                    <a:pt x="312" y="331"/>
                  </a:lnTo>
                  <a:lnTo>
                    <a:pt x="312" y="329"/>
                  </a:lnTo>
                  <a:lnTo>
                    <a:pt x="313" y="329"/>
                  </a:lnTo>
                  <a:lnTo>
                    <a:pt x="313" y="331"/>
                  </a:lnTo>
                  <a:lnTo>
                    <a:pt x="313" y="332"/>
                  </a:lnTo>
                  <a:close/>
                  <a:moveTo>
                    <a:pt x="397" y="328"/>
                  </a:moveTo>
                  <a:lnTo>
                    <a:pt x="399" y="328"/>
                  </a:lnTo>
                  <a:lnTo>
                    <a:pt x="400" y="328"/>
                  </a:lnTo>
                  <a:lnTo>
                    <a:pt x="400" y="328"/>
                  </a:lnTo>
                  <a:lnTo>
                    <a:pt x="399" y="328"/>
                  </a:lnTo>
                  <a:lnTo>
                    <a:pt x="399" y="329"/>
                  </a:lnTo>
                  <a:lnTo>
                    <a:pt x="400" y="329"/>
                  </a:lnTo>
                  <a:lnTo>
                    <a:pt x="401" y="331"/>
                  </a:lnTo>
                  <a:lnTo>
                    <a:pt x="401" y="332"/>
                  </a:lnTo>
                  <a:lnTo>
                    <a:pt x="401" y="333"/>
                  </a:lnTo>
                  <a:lnTo>
                    <a:pt x="400" y="333"/>
                  </a:lnTo>
                  <a:lnTo>
                    <a:pt x="399" y="333"/>
                  </a:lnTo>
                  <a:lnTo>
                    <a:pt x="400" y="332"/>
                  </a:lnTo>
                  <a:lnTo>
                    <a:pt x="399" y="332"/>
                  </a:lnTo>
                  <a:lnTo>
                    <a:pt x="397" y="332"/>
                  </a:lnTo>
                  <a:lnTo>
                    <a:pt x="397" y="331"/>
                  </a:lnTo>
                  <a:lnTo>
                    <a:pt x="397" y="329"/>
                  </a:lnTo>
                  <a:lnTo>
                    <a:pt x="396" y="329"/>
                  </a:lnTo>
                  <a:lnTo>
                    <a:pt x="395" y="328"/>
                  </a:lnTo>
                  <a:lnTo>
                    <a:pt x="396" y="328"/>
                  </a:lnTo>
                  <a:lnTo>
                    <a:pt x="397" y="328"/>
                  </a:lnTo>
                  <a:lnTo>
                    <a:pt x="396" y="328"/>
                  </a:lnTo>
                  <a:lnTo>
                    <a:pt x="397" y="328"/>
                  </a:lnTo>
                  <a:close/>
                  <a:moveTo>
                    <a:pt x="332" y="333"/>
                  </a:moveTo>
                  <a:lnTo>
                    <a:pt x="332" y="334"/>
                  </a:lnTo>
                  <a:lnTo>
                    <a:pt x="330" y="338"/>
                  </a:lnTo>
                  <a:lnTo>
                    <a:pt x="330" y="340"/>
                  </a:lnTo>
                  <a:lnTo>
                    <a:pt x="329" y="342"/>
                  </a:lnTo>
                  <a:lnTo>
                    <a:pt x="329" y="344"/>
                  </a:lnTo>
                  <a:lnTo>
                    <a:pt x="328" y="344"/>
                  </a:lnTo>
                  <a:lnTo>
                    <a:pt x="325" y="345"/>
                  </a:lnTo>
                  <a:lnTo>
                    <a:pt x="325" y="346"/>
                  </a:lnTo>
                  <a:lnTo>
                    <a:pt x="324" y="346"/>
                  </a:lnTo>
                  <a:lnTo>
                    <a:pt x="322" y="346"/>
                  </a:lnTo>
                  <a:lnTo>
                    <a:pt x="322" y="345"/>
                  </a:lnTo>
                  <a:lnTo>
                    <a:pt x="321" y="344"/>
                  </a:lnTo>
                  <a:lnTo>
                    <a:pt x="321" y="342"/>
                  </a:lnTo>
                  <a:lnTo>
                    <a:pt x="320" y="341"/>
                  </a:lnTo>
                  <a:lnTo>
                    <a:pt x="318" y="340"/>
                  </a:lnTo>
                  <a:lnTo>
                    <a:pt x="318" y="338"/>
                  </a:lnTo>
                  <a:lnTo>
                    <a:pt x="318" y="336"/>
                  </a:lnTo>
                  <a:lnTo>
                    <a:pt x="317" y="336"/>
                  </a:lnTo>
                  <a:lnTo>
                    <a:pt x="317" y="334"/>
                  </a:lnTo>
                  <a:lnTo>
                    <a:pt x="318" y="334"/>
                  </a:lnTo>
                  <a:lnTo>
                    <a:pt x="321" y="332"/>
                  </a:lnTo>
                  <a:lnTo>
                    <a:pt x="324" y="329"/>
                  </a:lnTo>
                  <a:lnTo>
                    <a:pt x="325" y="329"/>
                  </a:lnTo>
                  <a:lnTo>
                    <a:pt x="325" y="328"/>
                  </a:lnTo>
                  <a:lnTo>
                    <a:pt x="326" y="328"/>
                  </a:lnTo>
                  <a:lnTo>
                    <a:pt x="328" y="328"/>
                  </a:lnTo>
                  <a:lnTo>
                    <a:pt x="329" y="328"/>
                  </a:lnTo>
                  <a:lnTo>
                    <a:pt x="330" y="328"/>
                  </a:lnTo>
                  <a:lnTo>
                    <a:pt x="330" y="329"/>
                  </a:lnTo>
                  <a:lnTo>
                    <a:pt x="332" y="331"/>
                  </a:lnTo>
                  <a:lnTo>
                    <a:pt x="332" y="333"/>
                  </a:lnTo>
                  <a:close/>
                  <a:moveTo>
                    <a:pt x="270" y="327"/>
                  </a:moveTo>
                  <a:lnTo>
                    <a:pt x="270" y="328"/>
                  </a:lnTo>
                  <a:lnTo>
                    <a:pt x="270" y="327"/>
                  </a:lnTo>
                  <a:lnTo>
                    <a:pt x="271" y="328"/>
                  </a:lnTo>
                  <a:lnTo>
                    <a:pt x="271" y="328"/>
                  </a:lnTo>
                  <a:lnTo>
                    <a:pt x="271" y="329"/>
                  </a:lnTo>
                  <a:lnTo>
                    <a:pt x="271" y="331"/>
                  </a:lnTo>
                  <a:lnTo>
                    <a:pt x="271" y="332"/>
                  </a:lnTo>
                  <a:lnTo>
                    <a:pt x="271" y="331"/>
                  </a:lnTo>
                  <a:lnTo>
                    <a:pt x="270" y="331"/>
                  </a:lnTo>
                  <a:lnTo>
                    <a:pt x="270" y="332"/>
                  </a:lnTo>
                  <a:lnTo>
                    <a:pt x="270" y="333"/>
                  </a:lnTo>
                  <a:lnTo>
                    <a:pt x="270" y="333"/>
                  </a:lnTo>
                  <a:lnTo>
                    <a:pt x="270" y="332"/>
                  </a:lnTo>
                  <a:lnTo>
                    <a:pt x="270" y="332"/>
                  </a:lnTo>
                  <a:lnTo>
                    <a:pt x="270" y="332"/>
                  </a:lnTo>
                  <a:lnTo>
                    <a:pt x="268" y="332"/>
                  </a:lnTo>
                  <a:lnTo>
                    <a:pt x="268" y="331"/>
                  </a:lnTo>
                  <a:lnTo>
                    <a:pt x="268" y="332"/>
                  </a:lnTo>
                  <a:lnTo>
                    <a:pt x="267" y="331"/>
                  </a:lnTo>
                  <a:lnTo>
                    <a:pt x="267" y="332"/>
                  </a:lnTo>
                  <a:lnTo>
                    <a:pt x="266" y="332"/>
                  </a:lnTo>
                  <a:lnTo>
                    <a:pt x="266" y="331"/>
                  </a:lnTo>
                  <a:lnTo>
                    <a:pt x="267" y="331"/>
                  </a:lnTo>
                  <a:lnTo>
                    <a:pt x="266" y="331"/>
                  </a:lnTo>
                  <a:lnTo>
                    <a:pt x="266" y="329"/>
                  </a:lnTo>
                  <a:lnTo>
                    <a:pt x="267" y="329"/>
                  </a:lnTo>
                  <a:lnTo>
                    <a:pt x="267" y="328"/>
                  </a:lnTo>
                  <a:lnTo>
                    <a:pt x="268" y="328"/>
                  </a:lnTo>
                  <a:lnTo>
                    <a:pt x="270" y="327"/>
                  </a:lnTo>
                  <a:close/>
                  <a:moveTo>
                    <a:pt x="196" y="324"/>
                  </a:moveTo>
                  <a:lnTo>
                    <a:pt x="196" y="325"/>
                  </a:lnTo>
                  <a:lnTo>
                    <a:pt x="195" y="324"/>
                  </a:lnTo>
                  <a:lnTo>
                    <a:pt x="193" y="324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1"/>
                  </a:lnTo>
                  <a:lnTo>
                    <a:pt x="193" y="321"/>
                  </a:lnTo>
                  <a:lnTo>
                    <a:pt x="195" y="321"/>
                  </a:lnTo>
                  <a:lnTo>
                    <a:pt x="196" y="323"/>
                  </a:lnTo>
                  <a:lnTo>
                    <a:pt x="196" y="324"/>
                  </a:lnTo>
                  <a:close/>
                  <a:moveTo>
                    <a:pt x="217" y="317"/>
                  </a:moveTo>
                  <a:lnTo>
                    <a:pt x="216" y="317"/>
                  </a:lnTo>
                  <a:lnTo>
                    <a:pt x="214" y="317"/>
                  </a:lnTo>
                  <a:lnTo>
                    <a:pt x="214" y="319"/>
                  </a:lnTo>
                  <a:lnTo>
                    <a:pt x="213" y="319"/>
                  </a:lnTo>
                  <a:lnTo>
                    <a:pt x="212" y="319"/>
                  </a:lnTo>
                  <a:lnTo>
                    <a:pt x="208" y="320"/>
                  </a:lnTo>
                  <a:lnTo>
                    <a:pt x="207" y="320"/>
                  </a:lnTo>
                  <a:lnTo>
                    <a:pt x="212" y="316"/>
                  </a:lnTo>
                  <a:lnTo>
                    <a:pt x="213" y="316"/>
                  </a:lnTo>
                  <a:lnTo>
                    <a:pt x="216" y="316"/>
                  </a:lnTo>
                  <a:lnTo>
                    <a:pt x="217" y="315"/>
                  </a:lnTo>
                  <a:lnTo>
                    <a:pt x="220" y="315"/>
                  </a:lnTo>
                  <a:lnTo>
                    <a:pt x="218" y="316"/>
                  </a:lnTo>
                  <a:lnTo>
                    <a:pt x="217" y="317"/>
                  </a:lnTo>
                  <a:close/>
                  <a:moveTo>
                    <a:pt x="384" y="315"/>
                  </a:moveTo>
                  <a:lnTo>
                    <a:pt x="386" y="315"/>
                  </a:lnTo>
                  <a:lnTo>
                    <a:pt x="386" y="316"/>
                  </a:lnTo>
                  <a:lnTo>
                    <a:pt x="387" y="316"/>
                  </a:lnTo>
                  <a:lnTo>
                    <a:pt x="387" y="317"/>
                  </a:lnTo>
                  <a:lnTo>
                    <a:pt x="386" y="317"/>
                  </a:lnTo>
                  <a:lnTo>
                    <a:pt x="384" y="317"/>
                  </a:lnTo>
                  <a:lnTo>
                    <a:pt x="384" y="319"/>
                  </a:lnTo>
                  <a:lnTo>
                    <a:pt x="383" y="319"/>
                  </a:lnTo>
                  <a:lnTo>
                    <a:pt x="384" y="319"/>
                  </a:lnTo>
                  <a:lnTo>
                    <a:pt x="384" y="320"/>
                  </a:lnTo>
                  <a:lnTo>
                    <a:pt x="384" y="323"/>
                  </a:lnTo>
                  <a:lnTo>
                    <a:pt x="383" y="323"/>
                  </a:lnTo>
                  <a:lnTo>
                    <a:pt x="383" y="321"/>
                  </a:lnTo>
                  <a:lnTo>
                    <a:pt x="383" y="320"/>
                  </a:lnTo>
                  <a:lnTo>
                    <a:pt x="383" y="319"/>
                  </a:lnTo>
                  <a:lnTo>
                    <a:pt x="383" y="317"/>
                  </a:lnTo>
                  <a:lnTo>
                    <a:pt x="383" y="316"/>
                  </a:lnTo>
                  <a:lnTo>
                    <a:pt x="383" y="315"/>
                  </a:lnTo>
                  <a:lnTo>
                    <a:pt x="384" y="315"/>
                  </a:lnTo>
                  <a:close/>
                  <a:moveTo>
                    <a:pt x="268" y="311"/>
                  </a:moveTo>
                  <a:lnTo>
                    <a:pt x="270" y="312"/>
                  </a:lnTo>
                  <a:lnTo>
                    <a:pt x="270" y="313"/>
                  </a:lnTo>
                  <a:lnTo>
                    <a:pt x="268" y="313"/>
                  </a:lnTo>
                  <a:lnTo>
                    <a:pt x="268" y="315"/>
                  </a:lnTo>
                  <a:lnTo>
                    <a:pt x="267" y="316"/>
                  </a:lnTo>
                  <a:lnTo>
                    <a:pt x="267" y="317"/>
                  </a:lnTo>
                  <a:lnTo>
                    <a:pt x="266" y="319"/>
                  </a:lnTo>
                  <a:lnTo>
                    <a:pt x="265" y="319"/>
                  </a:lnTo>
                  <a:lnTo>
                    <a:pt x="263" y="320"/>
                  </a:lnTo>
                  <a:lnTo>
                    <a:pt x="263" y="317"/>
                  </a:lnTo>
                  <a:lnTo>
                    <a:pt x="265" y="316"/>
                  </a:lnTo>
                  <a:lnTo>
                    <a:pt x="265" y="315"/>
                  </a:lnTo>
                  <a:lnTo>
                    <a:pt x="265" y="313"/>
                  </a:lnTo>
                  <a:lnTo>
                    <a:pt x="265" y="312"/>
                  </a:lnTo>
                  <a:lnTo>
                    <a:pt x="263" y="312"/>
                  </a:lnTo>
                  <a:lnTo>
                    <a:pt x="263" y="311"/>
                  </a:lnTo>
                  <a:lnTo>
                    <a:pt x="265" y="309"/>
                  </a:lnTo>
                  <a:lnTo>
                    <a:pt x="266" y="308"/>
                  </a:lnTo>
                  <a:lnTo>
                    <a:pt x="267" y="307"/>
                  </a:lnTo>
                  <a:lnTo>
                    <a:pt x="267" y="308"/>
                  </a:lnTo>
                  <a:lnTo>
                    <a:pt x="267" y="309"/>
                  </a:lnTo>
                  <a:lnTo>
                    <a:pt x="268" y="311"/>
                  </a:lnTo>
                  <a:close/>
                  <a:moveTo>
                    <a:pt x="317" y="306"/>
                  </a:moveTo>
                  <a:lnTo>
                    <a:pt x="318" y="308"/>
                  </a:lnTo>
                  <a:lnTo>
                    <a:pt x="318" y="307"/>
                  </a:lnTo>
                  <a:lnTo>
                    <a:pt x="320" y="307"/>
                  </a:lnTo>
                  <a:lnTo>
                    <a:pt x="321" y="307"/>
                  </a:lnTo>
                  <a:lnTo>
                    <a:pt x="322" y="307"/>
                  </a:lnTo>
                  <a:lnTo>
                    <a:pt x="322" y="308"/>
                  </a:lnTo>
                  <a:lnTo>
                    <a:pt x="324" y="308"/>
                  </a:lnTo>
                  <a:lnTo>
                    <a:pt x="324" y="309"/>
                  </a:lnTo>
                  <a:lnTo>
                    <a:pt x="322" y="309"/>
                  </a:lnTo>
                  <a:lnTo>
                    <a:pt x="321" y="309"/>
                  </a:lnTo>
                  <a:lnTo>
                    <a:pt x="320" y="311"/>
                  </a:lnTo>
                  <a:lnTo>
                    <a:pt x="320" y="312"/>
                  </a:lnTo>
                  <a:lnTo>
                    <a:pt x="318" y="312"/>
                  </a:lnTo>
                  <a:lnTo>
                    <a:pt x="315" y="312"/>
                  </a:lnTo>
                  <a:lnTo>
                    <a:pt x="315" y="311"/>
                  </a:lnTo>
                  <a:lnTo>
                    <a:pt x="316" y="311"/>
                  </a:lnTo>
                  <a:lnTo>
                    <a:pt x="316" y="308"/>
                  </a:lnTo>
                  <a:lnTo>
                    <a:pt x="315" y="308"/>
                  </a:lnTo>
                  <a:lnTo>
                    <a:pt x="315" y="307"/>
                  </a:lnTo>
                  <a:lnTo>
                    <a:pt x="316" y="306"/>
                  </a:lnTo>
                  <a:lnTo>
                    <a:pt x="317" y="306"/>
                  </a:lnTo>
                  <a:close/>
                  <a:moveTo>
                    <a:pt x="296" y="313"/>
                  </a:moveTo>
                  <a:lnTo>
                    <a:pt x="292" y="315"/>
                  </a:lnTo>
                  <a:lnTo>
                    <a:pt x="291" y="316"/>
                  </a:lnTo>
                  <a:lnTo>
                    <a:pt x="291" y="315"/>
                  </a:lnTo>
                  <a:lnTo>
                    <a:pt x="292" y="315"/>
                  </a:lnTo>
                  <a:lnTo>
                    <a:pt x="292" y="313"/>
                  </a:lnTo>
                  <a:lnTo>
                    <a:pt x="291" y="313"/>
                  </a:lnTo>
                  <a:lnTo>
                    <a:pt x="291" y="312"/>
                  </a:lnTo>
                  <a:lnTo>
                    <a:pt x="291" y="311"/>
                  </a:lnTo>
                  <a:lnTo>
                    <a:pt x="292" y="311"/>
                  </a:lnTo>
                  <a:lnTo>
                    <a:pt x="292" y="309"/>
                  </a:lnTo>
                  <a:lnTo>
                    <a:pt x="292" y="308"/>
                  </a:lnTo>
                  <a:lnTo>
                    <a:pt x="292" y="307"/>
                  </a:lnTo>
                  <a:lnTo>
                    <a:pt x="292" y="306"/>
                  </a:lnTo>
                  <a:lnTo>
                    <a:pt x="295" y="306"/>
                  </a:lnTo>
                  <a:lnTo>
                    <a:pt x="295" y="307"/>
                  </a:lnTo>
                  <a:lnTo>
                    <a:pt x="296" y="308"/>
                  </a:lnTo>
                  <a:lnTo>
                    <a:pt x="296" y="309"/>
                  </a:lnTo>
                  <a:lnTo>
                    <a:pt x="295" y="309"/>
                  </a:lnTo>
                  <a:lnTo>
                    <a:pt x="295" y="311"/>
                  </a:lnTo>
                  <a:lnTo>
                    <a:pt x="296" y="311"/>
                  </a:lnTo>
                  <a:lnTo>
                    <a:pt x="296" y="312"/>
                  </a:lnTo>
                  <a:lnTo>
                    <a:pt x="296" y="313"/>
                  </a:lnTo>
                  <a:close/>
                  <a:moveTo>
                    <a:pt x="214" y="306"/>
                  </a:moveTo>
                  <a:lnTo>
                    <a:pt x="213" y="306"/>
                  </a:lnTo>
                  <a:lnTo>
                    <a:pt x="212" y="306"/>
                  </a:lnTo>
                  <a:lnTo>
                    <a:pt x="211" y="304"/>
                  </a:lnTo>
                  <a:lnTo>
                    <a:pt x="212" y="303"/>
                  </a:lnTo>
                  <a:lnTo>
                    <a:pt x="213" y="303"/>
                  </a:lnTo>
                  <a:lnTo>
                    <a:pt x="213" y="302"/>
                  </a:lnTo>
                  <a:lnTo>
                    <a:pt x="213" y="303"/>
                  </a:lnTo>
                  <a:lnTo>
                    <a:pt x="214" y="303"/>
                  </a:lnTo>
                  <a:lnTo>
                    <a:pt x="214" y="304"/>
                  </a:lnTo>
                  <a:lnTo>
                    <a:pt x="216" y="304"/>
                  </a:lnTo>
                  <a:lnTo>
                    <a:pt x="214" y="306"/>
                  </a:lnTo>
                  <a:close/>
                  <a:moveTo>
                    <a:pt x="283" y="299"/>
                  </a:moveTo>
                  <a:lnTo>
                    <a:pt x="282" y="299"/>
                  </a:lnTo>
                  <a:lnTo>
                    <a:pt x="279" y="299"/>
                  </a:lnTo>
                  <a:lnTo>
                    <a:pt x="279" y="298"/>
                  </a:lnTo>
                  <a:lnTo>
                    <a:pt x="280" y="298"/>
                  </a:lnTo>
                  <a:lnTo>
                    <a:pt x="282" y="296"/>
                  </a:lnTo>
                  <a:lnTo>
                    <a:pt x="283" y="296"/>
                  </a:lnTo>
                  <a:lnTo>
                    <a:pt x="283" y="298"/>
                  </a:lnTo>
                  <a:lnTo>
                    <a:pt x="283" y="299"/>
                  </a:lnTo>
                  <a:close/>
                  <a:moveTo>
                    <a:pt x="301" y="296"/>
                  </a:moveTo>
                  <a:lnTo>
                    <a:pt x="303" y="296"/>
                  </a:lnTo>
                  <a:lnTo>
                    <a:pt x="304" y="296"/>
                  </a:lnTo>
                  <a:lnTo>
                    <a:pt x="305" y="296"/>
                  </a:lnTo>
                  <a:lnTo>
                    <a:pt x="305" y="296"/>
                  </a:lnTo>
                  <a:lnTo>
                    <a:pt x="307" y="296"/>
                  </a:lnTo>
                  <a:lnTo>
                    <a:pt x="308" y="296"/>
                  </a:lnTo>
                  <a:lnTo>
                    <a:pt x="309" y="296"/>
                  </a:lnTo>
                  <a:lnTo>
                    <a:pt x="311" y="296"/>
                  </a:lnTo>
                  <a:lnTo>
                    <a:pt x="311" y="298"/>
                  </a:lnTo>
                  <a:lnTo>
                    <a:pt x="312" y="298"/>
                  </a:lnTo>
                  <a:lnTo>
                    <a:pt x="312" y="299"/>
                  </a:lnTo>
                  <a:lnTo>
                    <a:pt x="311" y="302"/>
                  </a:lnTo>
                  <a:lnTo>
                    <a:pt x="311" y="303"/>
                  </a:lnTo>
                  <a:lnTo>
                    <a:pt x="309" y="303"/>
                  </a:lnTo>
                  <a:lnTo>
                    <a:pt x="307" y="303"/>
                  </a:lnTo>
                  <a:lnTo>
                    <a:pt x="305" y="302"/>
                  </a:lnTo>
                  <a:lnTo>
                    <a:pt x="304" y="302"/>
                  </a:lnTo>
                  <a:lnTo>
                    <a:pt x="303" y="300"/>
                  </a:lnTo>
                  <a:lnTo>
                    <a:pt x="301" y="299"/>
                  </a:lnTo>
                  <a:lnTo>
                    <a:pt x="300" y="298"/>
                  </a:lnTo>
                  <a:lnTo>
                    <a:pt x="299" y="296"/>
                  </a:lnTo>
                  <a:lnTo>
                    <a:pt x="297" y="296"/>
                  </a:lnTo>
                  <a:lnTo>
                    <a:pt x="297" y="296"/>
                  </a:lnTo>
                  <a:lnTo>
                    <a:pt x="297" y="295"/>
                  </a:lnTo>
                  <a:lnTo>
                    <a:pt x="297" y="294"/>
                  </a:lnTo>
                  <a:lnTo>
                    <a:pt x="300" y="294"/>
                  </a:lnTo>
                  <a:lnTo>
                    <a:pt x="301" y="295"/>
                  </a:lnTo>
                  <a:lnTo>
                    <a:pt x="300" y="295"/>
                  </a:lnTo>
                  <a:lnTo>
                    <a:pt x="301" y="295"/>
                  </a:lnTo>
                  <a:lnTo>
                    <a:pt x="301" y="296"/>
                  </a:lnTo>
                  <a:close/>
                  <a:moveTo>
                    <a:pt x="263" y="294"/>
                  </a:moveTo>
                  <a:lnTo>
                    <a:pt x="265" y="296"/>
                  </a:lnTo>
                  <a:lnTo>
                    <a:pt x="265" y="296"/>
                  </a:lnTo>
                  <a:lnTo>
                    <a:pt x="263" y="299"/>
                  </a:lnTo>
                  <a:lnTo>
                    <a:pt x="262" y="300"/>
                  </a:lnTo>
                  <a:lnTo>
                    <a:pt x="259" y="303"/>
                  </a:lnTo>
                  <a:lnTo>
                    <a:pt x="259" y="304"/>
                  </a:lnTo>
                  <a:lnTo>
                    <a:pt x="258" y="303"/>
                  </a:lnTo>
                  <a:lnTo>
                    <a:pt x="258" y="299"/>
                  </a:lnTo>
                  <a:lnTo>
                    <a:pt x="258" y="298"/>
                  </a:lnTo>
                  <a:lnTo>
                    <a:pt x="258" y="296"/>
                  </a:lnTo>
                  <a:lnTo>
                    <a:pt x="258" y="296"/>
                  </a:lnTo>
                  <a:lnTo>
                    <a:pt x="259" y="295"/>
                  </a:lnTo>
                  <a:lnTo>
                    <a:pt x="261" y="295"/>
                  </a:lnTo>
                  <a:lnTo>
                    <a:pt x="261" y="294"/>
                  </a:lnTo>
                  <a:lnTo>
                    <a:pt x="262" y="294"/>
                  </a:lnTo>
                  <a:lnTo>
                    <a:pt x="263" y="294"/>
                  </a:lnTo>
                  <a:close/>
                  <a:moveTo>
                    <a:pt x="370" y="296"/>
                  </a:moveTo>
                  <a:lnTo>
                    <a:pt x="366" y="300"/>
                  </a:lnTo>
                  <a:lnTo>
                    <a:pt x="365" y="302"/>
                  </a:lnTo>
                  <a:lnTo>
                    <a:pt x="361" y="302"/>
                  </a:lnTo>
                  <a:lnTo>
                    <a:pt x="359" y="303"/>
                  </a:lnTo>
                  <a:lnTo>
                    <a:pt x="358" y="304"/>
                  </a:lnTo>
                  <a:lnTo>
                    <a:pt x="357" y="304"/>
                  </a:lnTo>
                  <a:lnTo>
                    <a:pt x="355" y="304"/>
                  </a:lnTo>
                  <a:lnTo>
                    <a:pt x="353" y="304"/>
                  </a:lnTo>
                  <a:lnTo>
                    <a:pt x="351" y="304"/>
                  </a:lnTo>
                  <a:lnTo>
                    <a:pt x="351" y="303"/>
                  </a:lnTo>
                  <a:lnTo>
                    <a:pt x="353" y="303"/>
                  </a:lnTo>
                  <a:lnTo>
                    <a:pt x="354" y="300"/>
                  </a:lnTo>
                  <a:lnTo>
                    <a:pt x="354" y="299"/>
                  </a:lnTo>
                  <a:lnTo>
                    <a:pt x="355" y="299"/>
                  </a:lnTo>
                  <a:lnTo>
                    <a:pt x="355" y="298"/>
                  </a:lnTo>
                  <a:lnTo>
                    <a:pt x="357" y="296"/>
                  </a:lnTo>
                  <a:lnTo>
                    <a:pt x="358" y="296"/>
                  </a:lnTo>
                  <a:lnTo>
                    <a:pt x="359" y="296"/>
                  </a:lnTo>
                  <a:lnTo>
                    <a:pt x="362" y="296"/>
                  </a:lnTo>
                  <a:lnTo>
                    <a:pt x="363" y="296"/>
                  </a:lnTo>
                  <a:lnTo>
                    <a:pt x="363" y="296"/>
                  </a:lnTo>
                  <a:lnTo>
                    <a:pt x="365" y="296"/>
                  </a:lnTo>
                  <a:lnTo>
                    <a:pt x="367" y="296"/>
                  </a:lnTo>
                  <a:lnTo>
                    <a:pt x="369" y="295"/>
                  </a:lnTo>
                  <a:lnTo>
                    <a:pt x="370" y="294"/>
                  </a:lnTo>
                  <a:lnTo>
                    <a:pt x="372" y="294"/>
                  </a:lnTo>
                  <a:lnTo>
                    <a:pt x="372" y="295"/>
                  </a:lnTo>
                  <a:lnTo>
                    <a:pt x="370" y="296"/>
                  </a:lnTo>
                  <a:close/>
                  <a:moveTo>
                    <a:pt x="214" y="294"/>
                  </a:moveTo>
                  <a:lnTo>
                    <a:pt x="213" y="294"/>
                  </a:lnTo>
                  <a:lnTo>
                    <a:pt x="212" y="294"/>
                  </a:lnTo>
                  <a:lnTo>
                    <a:pt x="212" y="292"/>
                  </a:lnTo>
                  <a:lnTo>
                    <a:pt x="212" y="291"/>
                  </a:lnTo>
                  <a:lnTo>
                    <a:pt x="211" y="291"/>
                  </a:lnTo>
                  <a:lnTo>
                    <a:pt x="211" y="290"/>
                  </a:lnTo>
                  <a:lnTo>
                    <a:pt x="211" y="288"/>
                  </a:lnTo>
                  <a:lnTo>
                    <a:pt x="211" y="287"/>
                  </a:lnTo>
                  <a:lnTo>
                    <a:pt x="217" y="287"/>
                  </a:lnTo>
                  <a:lnTo>
                    <a:pt x="218" y="287"/>
                  </a:lnTo>
                  <a:lnTo>
                    <a:pt x="217" y="288"/>
                  </a:lnTo>
                  <a:lnTo>
                    <a:pt x="217" y="290"/>
                  </a:lnTo>
                  <a:lnTo>
                    <a:pt x="216" y="291"/>
                  </a:lnTo>
                  <a:lnTo>
                    <a:pt x="216" y="292"/>
                  </a:lnTo>
                  <a:lnTo>
                    <a:pt x="216" y="294"/>
                  </a:lnTo>
                  <a:lnTo>
                    <a:pt x="214" y="294"/>
                  </a:lnTo>
                  <a:close/>
                  <a:moveTo>
                    <a:pt x="405" y="288"/>
                  </a:moveTo>
                  <a:lnTo>
                    <a:pt x="407" y="290"/>
                  </a:lnTo>
                  <a:lnTo>
                    <a:pt x="407" y="288"/>
                  </a:lnTo>
                  <a:lnTo>
                    <a:pt x="407" y="287"/>
                  </a:lnTo>
                  <a:lnTo>
                    <a:pt x="405" y="287"/>
                  </a:lnTo>
                  <a:lnTo>
                    <a:pt x="405" y="286"/>
                  </a:lnTo>
                  <a:lnTo>
                    <a:pt x="407" y="286"/>
                  </a:lnTo>
                  <a:lnTo>
                    <a:pt x="408" y="286"/>
                  </a:lnTo>
                  <a:lnTo>
                    <a:pt x="409" y="287"/>
                  </a:lnTo>
                  <a:lnTo>
                    <a:pt x="412" y="287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1"/>
                  </a:lnTo>
                  <a:lnTo>
                    <a:pt x="412" y="290"/>
                  </a:lnTo>
                  <a:lnTo>
                    <a:pt x="412" y="291"/>
                  </a:lnTo>
                  <a:lnTo>
                    <a:pt x="412" y="292"/>
                  </a:lnTo>
                  <a:lnTo>
                    <a:pt x="411" y="291"/>
                  </a:lnTo>
                  <a:lnTo>
                    <a:pt x="408" y="292"/>
                  </a:lnTo>
                  <a:lnTo>
                    <a:pt x="403" y="294"/>
                  </a:lnTo>
                  <a:lnTo>
                    <a:pt x="403" y="295"/>
                  </a:lnTo>
                  <a:lnTo>
                    <a:pt x="401" y="295"/>
                  </a:lnTo>
                  <a:lnTo>
                    <a:pt x="401" y="296"/>
                  </a:lnTo>
                  <a:lnTo>
                    <a:pt x="400" y="296"/>
                  </a:lnTo>
                  <a:lnTo>
                    <a:pt x="396" y="296"/>
                  </a:lnTo>
                  <a:lnTo>
                    <a:pt x="396" y="295"/>
                  </a:lnTo>
                  <a:lnTo>
                    <a:pt x="395" y="295"/>
                  </a:lnTo>
                  <a:lnTo>
                    <a:pt x="395" y="294"/>
                  </a:lnTo>
                  <a:lnTo>
                    <a:pt x="395" y="292"/>
                  </a:lnTo>
                  <a:lnTo>
                    <a:pt x="394" y="292"/>
                  </a:lnTo>
                  <a:lnTo>
                    <a:pt x="392" y="291"/>
                  </a:lnTo>
                  <a:lnTo>
                    <a:pt x="391" y="292"/>
                  </a:lnTo>
                  <a:lnTo>
                    <a:pt x="390" y="292"/>
                  </a:lnTo>
                  <a:lnTo>
                    <a:pt x="388" y="294"/>
                  </a:lnTo>
                  <a:lnTo>
                    <a:pt x="387" y="294"/>
                  </a:lnTo>
                  <a:lnTo>
                    <a:pt x="386" y="294"/>
                  </a:lnTo>
                  <a:lnTo>
                    <a:pt x="386" y="292"/>
                  </a:lnTo>
                  <a:lnTo>
                    <a:pt x="386" y="291"/>
                  </a:lnTo>
                  <a:lnTo>
                    <a:pt x="386" y="290"/>
                  </a:lnTo>
                  <a:lnTo>
                    <a:pt x="386" y="288"/>
                  </a:lnTo>
                  <a:lnTo>
                    <a:pt x="387" y="288"/>
                  </a:lnTo>
                  <a:lnTo>
                    <a:pt x="388" y="287"/>
                  </a:lnTo>
                  <a:lnTo>
                    <a:pt x="390" y="287"/>
                  </a:lnTo>
                  <a:lnTo>
                    <a:pt x="390" y="286"/>
                  </a:lnTo>
                  <a:lnTo>
                    <a:pt x="395" y="284"/>
                  </a:lnTo>
                  <a:lnTo>
                    <a:pt x="397" y="284"/>
                  </a:lnTo>
                  <a:lnTo>
                    <a:pt x="399" y="284"/>
                  </a:lnTo>
                  <a:lnTo>
                    <a:pt x="400" y="284"/>
                  </a:lnTo>
                  <a:lnTo>
                    <a:pt x="401" y="286"/>
                  </a:lnTo>
                  <a:lnTo>
                    <a:pt x="404" y="287"/>
                  </a:lnTo>
                  <a:lnTo>
                    <a:pt x="405" y="288"/>
                  </a:lnTo>
                  <a:close/>
                  <a:moveTo>
                    <a:pt x="62" y="282"/>
                  </a:moveTo>
                  <a:lnTo>
                    <a:pt x="64" y="282"/>
                  </a:lnTo>
                  <a:lnTo>
                    <a:pt x="66" y="282"/>
                  </a:lnTo>
                  <a:lnTo>
                    <a:pt x="68" y="283"/>
                  </a:lnTo>
                  <a:lnTo>
                    <a:pt x="70" y="284"/>
                  </a:lnTo>
                  <a:lnTo>
                    <a:pt x="71" y="286"/>
                  </a:lnTo>
                  <a:lnTo>
                    <a:pt x="72" y="288"/>
                  </a:lnTo>
                  <a:lnTo>
                    <a:pt x="76" y="290"/>
                  </a:lnTo>
                  <a:lnTo>
                    <a:pt x="76" y="292"/>
                  </a:lnTo>
                  <a:lnTo>
                    <a:pt x="76" y="291"/>
                  </a:lnTo>
                  <a:lnTo>
                    <a:pt x="74" y="291"/>
                  </a:lnTo>
                  <a:lnTo>
                    <a:pt x="72" y="290"/>
                  </a:lnTo>
                  <a:lnTo>
                    <a:pt x="71" y="290"/>
                  </a:lnTo>
                  <a:lnTo>
                    <a:pt x="70" y="291"/>
                  </a:lnTo>
                  <a:lnTo>
                    <a:pt x="68" y="292"/>
                  </a:lnTo>
                  <a:lnTo>
                    <a:pt x="67" y="292"/>
                  </a:lnTo>
                  <a:lnTo>
                    <a:pt x="67" y="294"/>
                  </a:lnTo>
                  <a:lnTo>
                    <a:pt x="68" y="294"/>
                  </a:lnTo>
                  <a:lnTo>
                    <a:pt x="68" y="295"/>
                  </a:lnTo>
                  <a:lnTo>
                    <a:pt x="68" y="296"/>
                  </a:lnTo>
                  <a:lnTo>
                    <a:pt x="67" y="296"/>
                  </a:lnTo>
                  <a:lnTo>
                    <a:pt x="66" y="296"/>
                  </a:lnTo>
                  <a:lnTo>
                    <a:pt x="64" y="294"/>
                  </a:lnTo>
                  <a:lnTo>
                    <a:pt x="60" y="291"/>
                  </a:lnTo>
                  <a:lnTo>
                    <a:pt x="59" y="290"/>
                  </a:lnTo>
                  <a:lnTo>
                    <a:pt x="59" y="288"/>
                  </a:lnTo>
                  <a:lnTo>
                    <a:pt x="58" y="287"/>
                  </a:lnTo>
                  <a:lnTo>
                    <a:pt x="57" y="284"/>
                  </a:lnTo>
                  <a:lnTo>
                    <a:pt x="55" y="283"/>
                  </a:lnTo>
                  <a:lnTo>
                    <a:pt x="55" y="282"/>
                  </a:lnTo>
                  <a:lnTo>
                    <a:pt x="55" y="280"/>
                  </a:lnTo>
                  <a:lnTo>
                    <a:pt x="57" y="277"/>
                  </a:lnTo>
                  <a:lnTo>
                    <a:pt x="58" y="275"/>
                  </a:lnTo>
                  <a:lnTo>
                    <a:pt x="60" y="277"/>
                  </a:lnTo>
                  <a:lnTo>
                    <a:pt x="62" y="279"/>
                  </a:lnTo>
                  <a:lnTo>
                    <a:pt x="62" y="280"/>
                  </a:lnTo>
                  <a:lnTo>
                    <a:pt x="62" y="282"/>
                  </a:lnTo>
                  <a:close/>
                  <a:moveTo>
                    <a:pt x="290" y="277"/>
                  </a:moveTo>
                  <a:lnTo>
                    <a:pt x="291" y="278"/>
                  </a:lnTo>
                  <a:lnTo>
                    <a:pt x="296" y="278"/>
                  </a:lnTo>
                  <a:lnTo>
                    <a:pt x="296" y="279"/>
                  </a:lnTo>
                  <a:lnTo>
                    <a:pt x="295" y="282"/>
                  </a:lnTo>
                  <a:lnTo>
                    <a:pt x="297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7"/>
                  </a:lnTo>
                  <a:lnTo>
                    <a:pt x="297" y="287"/>
                  </a:lnTo>
                  <a:lnTo>
                    <a:pt x="297" y="288"/>
                  </a:lnTo>
                  <a:lnTo>
                    <a:pt x="297" y="290"/>
                  </a:lnTo>
                  <a:lnTo>
                    <a:pt x="296" y="291"/>
                  </a:lnTo>
                  <a:lnTo>
                    <a:pt x="296" y="292"/>
                  </a:lnTo>
                  <a:lnTo>
                    <a:pt x="296" y="294"/>
                  </a:lnTo>
                  <a:lnTo>
                    <a:pt x="295" y="292"/>
                  </a:lnTo>
                  <a:lnTo>
                    <a:pt x="293" y="292"/>
                  </a:lnTo>
                  <a:lnTo>
                    <a:pt x="293" y="291"/>
                  </a:lnTo>
                  <a:lnTo>
                    <a:pt x="292" y="288"/>
                  </a:lnTo>
                  <a:lnTo>
                    <a:pt x="292" y="287"/>
                  </a:lnTo>
                  <a:lnTo>
                    <a:pt x="291" y="287"/>
                  </a:lnTo>
                  <a:lnTo>
                    <a:pt x="290" y="287"/>
                  </a:lnTo>
                  <a:lnTo>
                    <a:pt x="290" y="286"/>
                  </a:lnTo>
                  <a:lnTo>
                    <a:pt x="288" y="284"/>
                  </a:lnTo>
                  <a:lnTo>
                    <a:pt x="288" y="283"/>
                  </a:lnTo>
                  <a:lnTo>
                    <a:pt x="287" y="284"/>
                  </a:lnTo>
                  <a:lnTo>
                    <a:pt x="287" y="282"/>
                  </a:lnTo>
                  <a:lnTo>
                    <a:pt x="286" y="280"/>
                  </a:lnTo>
                  <a:lnTo>
                    <a:pt x="284" y="279"/>
                  </a:lnTo>
                  <a:lnTo>
                    <a:pt x="283" y="279"/>
                  </a:lnTo>
                  <a:lnTo>
                    <a:pt x="282" y="279"/>
                  </a:lnTo>
                  <a:lnTo>
                    <a:pt x="282" y="278"/>
                  </a:lnTo>
                  <a:lnTo>
                    <a:pt x="280" y="277"/>
                  </a:lnTo>
                  <a:lnTo>
                    <a:pt x="280" y="275"/>
                  </a:lnTo>
                  <a:lnTo>
                    <a:pt x="280" y="274"/>
                  </a:lnTo>
                  <a:lnTo>
                    <a:pt x="280" y="273"/>
                  </a:lnTo>
                  <a:lnTo>
                    <a:pt x="282" y="273"/>
                  </a:lnTo>
                  <a:lnTo>
                    <a:pt x="284" y="271"/>
                  </a:lnTo>
                  <a:lnTo>
                    <a:pt x="286" y="270"/>
                  </a:lnTo>
                  <a:lnTo>
                    <a:pt x="287" y="271"/>
                  </a:lnTo>
                  <a:lnTo>
                    <a:pt x="286" y="271"/>
                  </a:lnTo>
                  <a:lnTo>
                    <a:pt x="287" y="273"/>
                  </a:lnTo>
                  <a:lnTo>
                    <a:pt x="288" y="273"/>
                  </a:lnTo>
                  <a:lnTo>
                    <a:pt x="288" y="274"/>
                  </a:lnTo>
                  <a:lnTo>
                    <a:pt x="288" y="277"/>
                  </a:lnTo>
                  <a:lnTo>
                    <a:pt x="290" y="277"/>
                  </a:lnTo>
                  <a:close/>
                  <a:moveTo>
                    <a:pt x="216" y="273"/>
                  </a:moveTo>
                  <a:lnTo>
                    <a:pt x="217" y="274"/>
                  </a:lnTo>
                  <a:lnTo>
                    <a:pt x="218" y="274"/>
                  </a:lnTo>
                  <a:lnTo>
                    <a:pt x="217" y="275"/>
                  </a:lnTo>
                  <a:lnTo>
                    <a:pt x="216" y="277"/>
                  </a:lnTo>
                  <a:lnTo>
                    <a:pt x="216" y="278"/>
                  </a:lnTo>
                  <a:lnTo>
                    <a:pt x="214" y="278"/>
                  </a:lnTo>
                  <a:lnTo>
                    <a:pt x="213" y="278"/>
                  </a:lnTo>
                  <a:lnTo>
                    <a:pt x="213" y="279"/>
                  </a:lnTo>
                  <a:lnTo>
                    <a:pt x="212" y="279"/>
                  </a:lnTo>
                  <a:lnTo>
                    <a:pt x="209" y="278"/>
                  </a:lnTo>
                  <a:lnTo>
                    <a:pt x="209" y="277"/>
                  </a:lnTo>
                  <a:lnTo>
                    <a:pt x="209" y="275"/>
                  </a:lnTo>
                  <a:lnTo>
                    <a:pt x="211" y="275"/>
                  </a:lnTo>
                  <a:lnTo>
                    <a:pt x="212" y="275"/>
                  </a:lnTo>
                  <a:lnTo>
                    <a:pt x="213" y="275"/>
                  </a:lnTo>
                  <a:lnTo>
                    <a:pt x="213" y="274"/>
                  </a:lnTo>
                  <a:lnTo>
                    <a:pt x="214" y="273"/>
                  </a:lnTo>
                  <a:lnTo>
                    <a:pt x="213" y="273"/>
                  </a:lnTo>
                  <a:lnTo>
                    <a:pt x="213" y="274"/>
                  </a:lnTo>
                  <a:lnTo>
                    <a:pt x="212" y="274"/>
                  </a:lnTo>
                  <a:lnTo>
                    <a:pt x="211" y="274"/>
                  </a:lnTo>
                  <a:lnTo>
                    <a:pt x="209" y="274"/>
                  </a:lnTo>
                  <a:lnTo>
                    <a:pt x="212" y="273"/>
                  </a:lnTo>
                  <a:lnTo>
                    <a:pt x="211" y="273"/>
                  </a:lnTo>
                  <a:lnTo>
                    <a:pt x="211" y="271"/>
                  </a:lnTo>
                  <a:lnTo>
                    <a:pt x="212" y="271"/>
                  </a:lnTo>
                  <a:lnTo>
                    <a:pt x="213" y="273"/>
                  </a:lnTo>
                  <a:lnTo>
                    <a:pt x="213" y="271"/>
                  </a:lnTo>
                  <a:lnTo>
                    <a:pt x="213" y="270"/>
                  </a:lnTo>
                  <a:lnTo>
                    <a:pt x="214" y="270"/>
                  </a:lnTo>
                  <a:lnTo>
                    <a:pt x="216" y="271"/>
                  </a:lnTo>
                  <a:lnTo>
                    <a:pt x="216" y="273"/>
                  </a:lnTo>
                  <a:close/>
                  <a:moveTo>
                    <a:pt x="51" y="237"/>
                  </a:moveTo>
                  <a:lnTo>
                    <a:pt x="55" y="246"/>
                  </a:lnTo>
                  <a:lnTo>
                    <a:pt x="55" y="248"/>
                  </a:lnTo>
                  <a:lnTo>
                    <a:pt x="55" y="249"/>
                  </a:lnTo>
                  <a:lnTo>
                    <a:pt x="54" y="249"/>
                  </a:lnTo>
                  <a:lnTo>
                    <a:pt x="54" y="250"/>
                  </a:lnTo>
                  <a:lnTo>
                    <a:pt x="55" y="253"/>
                  </a:lnTo>
                  <a:lnTo>
                    <a:pt x="57" y="253"/>
                  </a:lnTo>
                  <a:lnTo>
                    <a:pt x="58" y="252"/>
                  </a:lnTo>
                  <a:lnTo>
                    <a:pt x="58" y="253"/>
                  </a:lnTo>
                  <a:lnTo>
                    <a:pt x="59" y="253"/>
                  </a:lnTo>
                  <a:lnTo>
                    <a:pt x="59" y="254"/>
                  </a:lnTo>
                  <a:lnTo>
                    <a:pt x="60" y="255"/>
                  </a:lnTo>
                  <a:lnTo>
                    <a:pt x="62" y="258"/>
                  </a:lnTo>
                  <a:lnTo>
                    <a:pt x="63" y="259"/>
                  </a:lnTo>
                  <a:lnTo>
                    <a:pt x="64" y="262"/>
                  </a:lnTo>
                  <a:lnTo>
                    <a:pt x="66" y="263"/>
                  </a:lnTo>
                  <a:lnTo>
                    <a:pt x="66" y="265"/>
                  </a:lnTo>
                  <a:lnTo>
                    <a:pt x="66" y="265"/>
                  </a:lnTo>
                  <a:lnTo>
                    <a:pt x="64" y="266"/>
                  </a:lnTo>
                  <a:lnTo>
                    <a:pt x="63" y="266"/>
                  </a:lnTo>
                  <a:lnTo>
                    <a:pt x="62" y="266"/>
                  </a:lnTo>
                  <a:lnTo>
                    <a:pt x="60" y="266"/>
                  </a:lnTo>
                  <a:lnTo>
                    <a:pt x="59" y="265"/>
                  </a:lnTo>
                  <a:lnTo>
                    <a:pt x="58" y="265"/>
                  </a:lnTo>
                  <a:lnTo>
                    <a:pt x="57" y="263"/>
                  </a:lnTo>
                  <a:lnTo>
                    <a:pt x="54" y="263"/>
                  </a:lnTo>
                  <a:lnTo>
                    <a:pt x="53" y="263"/>
                  </a:lnTo>
                  <a:lnTo>
                    <a:pt x="51" y="265"/>
                  </a:lnTo>
                  <a:lnTo>
                    <a:pt x="50" y="265"/>
                  </a:lnTo>
                  <a:lnTo>
                    <a:pt x="49" y="263"/>
                  </a:lnTo>
                  <a:lnTo>
                    <a:pt x="49" y="263"/>
                  </a:lnTo>
                  <a:lnTo>
                    <a:pt x="49" y="262"/>
                  </a:lnTo>
                  <a:lnTo>
                    <a:pt x="49" y="261"/>
                  </a:lnTo>
                  <a:lnTo>
                    <a:pt x="47" y="258"/>
                  </a:lnTo>
                  <a:lnTo>
                    <a:pt x="49" y="258"/>
                  </a:lnTo>
                  <a:lnTo>
                    <a:pt x="49" y="259"/>
                  </a:lnTo>
                  <a:lnTo>
                    <a:pt x="49" y="259"/>
                  </a:lnTo>
                  <a:lnTo>
                    <a:pt x="49" y="258"/>
                  </a:lnTo>
                  <a:lnTo>
                    <a:pt x="49" y="258"/>
                  </a:lnTo>
                  <a:lnTo>
                    <a:pt x="49" y="257"/>
                  </a:lnTo>
                  <a:lnTo>
                    <a:pt x="46" y="253"/>
                  </a:lnTo>
                  <a:lnTo>
                    <a:pt x="46" y="252"/>
                  </a:lnTo>
                  <a:lnTo>
                    <a:pt x="45" y="253"/>
                  </a:lnTo>
                  <a:lnTo>
                    <a:pt x="45" y="254"/>
                  </a:lnTo>
                  <a:lnTo>
                    <a:pt x="46" y="257"/>
                  </a:lnTo>
                  <a:lnTo>
                    <a:pt x="45" y="258"/>
                  </a:lnTo>
                  <a:lnTo>
                    <a:pt x="45" y="259"/>
                  </a:lnTo>
                  <a:lnTo>
                    <a:pt x="43" y="259"/>
                  </a:lnTo>
                  <a:lnTo>
                    <a:pt x="42" y="261"/>
                  </a:lnTo>
                  <a:lnTo>
                    <a:pt x="42" y="259"/>
                  </a:lnTo>
                  <a:lnTo>
                    <a:pt x="41" y="258"/>
                  </a:lnTo>
                  <a:lnTo>
                    <a:pt x="39" y="257"/>
                  </a:lnTo>
                  <a:lnTo>
                    <a:pt x="41" y="255"/>
                  </a:lnTo>
                  <a:lnTo>
                    <a:pt x="41" y="254"/>
                  </a:lnTo>
                  <a:lnTo>
                    <a:pt x="41" y="253"/>
                  </a:lnTo>
                  <a:lnTo>
                    <a:pt x="42" y="252"/>
                  </a:lnTo>
                  <a:lnTo>
                    <a:pt x="43" y="250"/>
                  </a:lnTo>
                  <a:lnTo>
                    <a:pt x="43" y="248"/>
                  </a:lnTo>
                  <a:lnTo>
                    <a:pt x="43" y="245"/>
                  </a:lnTo>
                  <a:lnTo>
                    <a:pt x="43" y="246"/>
                  </a:lnTo>
                  <a:lnTo>
                    <a:pt x="45" y="246"/>
                  </a:lnTo>
                  <a:lnTo>
                    <a:pt x="45" y="245"/>
                  </a:lnTo>
                  <a:lnTo>
                    <a:pt x="46" y="246"/>
                  </a:lnTo>
                  <a:lnTo>
                    <a:pt x="46" y="248"/>
                  </a:lnTo>
                  <a:lnTo>
                    <a:pt x="47" y="248"/>
                  </a:lnTo>
                  <a:lnTo>
                    <a:pt x="47" y="249"/>
                  </a:lnTo>
                  <a:lnTo>
                    <a:pt x="49" y="249"/>
                  </a:lnTo>
                  <a:lnTo>
                    <a:pt x="49" y="248"/>
                  </a:lnTo>
                  <a:lnTo>
                    <a:pt x="50" y="248"/>
                  </a:lnTo>
                  <a:lnTo>
                    <a:pt x="50" y="246"/>
                  </a:lnTo>
                  <a:lnTo>
                    <a:pt x="50" y="245"/>
                  </a:lnTo>
                  <a:lnTo>
                    <a:pt x="50" y="244"/>
                  </a:lnTo>
                  <a:lnTo>
                    <a:pt x="51" y="244"/>
                  </a:lnTo>
                  <a:lnTo>
                    <a:pt x="50" y="241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7"/>
                  </a:lnTo>
                  <a:lnTo>
                    <a:pt x="51" y="237"/>
                  </a:lnTo>
                  <a:close/>
                  <a:moveTo>
                    <a:pt x="58" y="236"/>
                  </a:moveTo>
                  <a:lnTo>
                    <a:pt x="58" y="237"/>
                  </a:lnTo>
                  <a:lnTo>
                    <a:pt x="57" y="238"/>
                  </a:lnTo>
                  <a:lnTo>
                    <a:pt x="58" y="238"/>
                  </a:lnTo>
                  <a:lnTo>
                    <a:pt x="59" y="238"/>
                  </a:lnTo>
                  <a:lnTo>
                    <a:pt x="60" y="240"/>
                  </a:lnTo>
                  <a:lnTo>
                    <a:pt x="59" y="241"/>
                  </a:lnTo>
                  <a:lnTo>
                    <a:pt x="59" y="242"/>
                  </a:lnTo>
                  <a:lnTo>
                    <a:pt x="58" y="244"/>
                  </a:lnTo>
                  <a:lnTo>
                    <a:pt x="58" y="245"/>
                  </a:lnTo>
                  <a:lnTo>
                    <a:pt x="59" y="245"/>
                  </a:lnTo>
                  <a:lnTo>
                    <a:pt x="60" y="245"/>
                  </a:lnTo>
                  <a:lnTo>
                    <a:pt x="60" y="244"/>
                  </a:lnTo>
                  <a:lnTo>
                    <a:pt x="59" y="244"/>
                  </a:lnTo>
                  <a:lnTo>
                    <a:pt x="60" y="244"/>
                  </a:lnTo>
                  <a:lnTo>
                    <a:pt x="62" y="244"/>
                  </a:lnTo>
                  <a:lnTo>
                    <a:pt x="63" y="245"/>
                  </a:lnTo>
                  <a:lnTo>
                    <a:pt x="62" y="245"/>
                  </a:lnTo>
                  <a:lnTo>
                    <a:pt x="62" y="246"/>
                  </a:lnTo>
                  <a:lnTo>
                    <a:pt x="62" y="248"/>
                  </a:lnTo>
                  <a:lnTo>
                    <a:pt x="63" y="248"/>
                  </a:lnTo>
                  <a:lnTo>
                    <a:pt x="62" y="249"/>
                  </a:lnTo>
                  <a:lnTo>
                    <a:pt x="60" y="249"/>
                  </a:lnTo>
                  <a:lnTo>
                    <a:pt x="59" y="249"/>
                  </a:lnTo>
                  <a:lnTo>
                    <a:pt x="59" y="248"/>
                  </a:lnTo>
                  <a:lnTo>
                    <a:pt x="59" y="246"/>
                  </a:lnTo>
                  <a:lnTo>
                    <a:pt x="58" y="246"/>
                  </a:lnTo>
                  <a:lnTo>
                    <a:pt x="58" y="245"/>
                  </a:lnTo>
                  <a:lnTo>
                    <a:pt x="57" y="242"/>
                  </a:lnTo>
                  <a:lnTo>
                    <a:pt x="57" y="241"/>
                  </a:lnTo>
                  <a:lnTo>
                    <a:pt x="57" y="240"/>
                  </a:lnTo>
                  <a:lnTo>
                    <a:pt x="55" y="240"/>
                  </a:lnTo>
                  <a:lnTo>
                    <a:pt x="55" y="238"/>
                  </a:lnTo>
                  <a:lnTo>
                    <a:pt x="54" y="237"/>
                  </a:lnTo>
                  <a:lnTo>
                    <a:pt x="55" y="237"/>
                  </a:lnTo>
                  <a:lnTo>
                    <a:pt x="57" y="237"/>
                  </a:lnTo>
                  <a:lnTo>
                    <a:pt x="57" y="234"/>
                  </a:lnTo>
                  <a:lnTo>
                    <a:pt x="58" y="236"/>
                  </a:lnTo>
                  <a:close/>
                  <a:moveTo>
                    <a:pt x="71" y="233"/>
                  </a:moveTo>
                  <a:lnTo>
                    <a:pt x="71" y="232"/>
                  </a:lnTo>
                  <a:lnTo>
                    <a:pt x="72" y="229"/>
                  </a:lnTo>
                  <a:lnTo>
                    <a:pt x="74" y="229"/>
                  </a:lnTo>
                  <a:lnTo>
                    <a:pt x="72" y="230"/>
                  </a:lnTo>
                  <a:lnTo>
                    <a:pt x="71" y="232"/>
                  </a:lnTo>
                  <a:lnTo>
                    <a:pt x="71" y="233"/>
                  </a:lnTo>
                  <a:close/>
                  <a:moveTo>
                    <a:pt x="357" y="230"/>
                  </a:moveTo>
                  <a:lnTo>
                    <a:pt x="359" y="233"/>
                  </a:lnTo>
                  <a:lnTo>
                    <a:pt x="361" y="232"/>
                  </a:lnTo>
                  <a:lnTo>
                    <a:pt x="359" y="232"/>
                  </a:lnTo>
                  <a:lnTo>
                    <a:pt x="361" y="232"/>
                  </a:lnTo>
                  <a:lnTo>
                    <a:pt x="362" y="232"/>
                  </a:lnTo>
                  <a:lnTo>
                    <a:pt x="363" y="233"/>
                  </a:lnTo>
                  <a:lnTo>
                    <a:pt x="362" y="233"/>
                  </a:lnTo>
                  <a:lnTo>
                    <a:pt x="362" y="234"/>
                  </a:lnTo>
                  <a:lnTo>
                    <a:pt x="362" y="236"/>
                  </a:lnTo>
                  <a:lnTo>
                    <a:pt x="361" y="236"/>
                  </a:lnTo>
                  <a:lnTo>
                    <a:pt x="361" y="237"/>
                  </a:lnTo>
                  <a:lnTo>
                    <a:pt x="362" y="237"/>
                  </a:lnTo>
                  <a:lnTo>
                    <a:pt x="361" y="237"/>
                  </a:lnTo>
                  <a:lnTo>
                    <a:pt x="362" y="237"/>
                  </a:lnTo>
                  <a:lnTo>
                    <a:pt x="362" y="238"/>
                  </a:lnTo>
                  <a:lnTo>
                    <a:pt x="362" y="240"/>
                  </a:lnTo>
                  <a:lnTo>
                    <a:pt x="362" y="241"/>
                  </a:lnTo>
                  <a:lnTo>
                    <a:pt x="362" y="246"/>
                  </a:lnTo>
                  <a:lnTo>
                    <a:pt x="363" y="250"/>
                  </a:lnTo>
                  <a:lnTo>
                    <a:pt x="361" y="250"/>
                  </a:lnTo>
                  <a:lnTo>
                    <a:pt x="359" y="252"/>
                  </a:lnTo>
                  <a:lnTo>
                    <a:pt x="359" y="253"/>
                  </a:lnTo>
                  <a:lnTo>
                    <a:pt x="359" y="254"/>
                  </a:lnTo>
                  <a:lnTo>
                    <a:pt x="359" y="255"/>
                  </a:lnTo>
                  <a:lnTo>
                    <a:pt x="358" y="257"/>
                  </a:lnTo>
                  <a:lnTo>
                    <a:pt x="355" y="257"/>
                  </a:lnTo>
                  <a:lnTo>
                    <a:pt x="355" y="258"/>
                  </a:lnTo>
                  <a:lnTo>
                    <a:pt x="355" y="259"/>
                  </a:lnTo>
                  <a:lnTo>
                    <a:pt x="354" y="261"/>
                  </a:lnTo>
                  <a:lnTo>
                    <a:pt x="353" y="259"/>
                  </a:lnTo>
                  <a:lnTo>
                    <a:pt x="351" y="259"/>
                  </a:lnTo>
                  <a:lnTo>
                    <a:pt x="350" y="258"/>
                  </a:lnTo>
                  <a:lnTo>
                    <a:pt x="349" y="257"/>
                  </a:lnTo>
                  <a:lnTo>
                    <a:pt x="347" y="255"/>
                  </a:lnTo>
                  <a:lnTo>
                    <a:pt x="347" y="254"/>
                  </a:lnTo>
                  <a:lnTo>
                    <a:pt x="346" y="254"/>
                  </a:lnTo>
                  <a:lnTo>
                    <a:pt x="346" y="253"/>
                  </a:lnTo>
                  <a:lnTo>
                    <a:pt x="346" y="252"/>
                  </a:lnTo>
                  <a:lnTo>
                    <a:pt x="347" y="252"/>
                  </a:lnTo>
                  <a:lnTo>
                    <a:pt x="349" y="250"/>
                  </a:lnTo>
                  <a:lnTo>
                    <a:pt x="350" y="250"/>
                  </a:lnTo>
                  <a:lnTo>
                    <a:pt x="351" y="250"/>
                  </a:lnTo>
                  <a:lnTo>
                    <a:pt x="351" y="249"/>
                  </a:lnTo>
                  <a:lnTo>
                    <a:pt x="351" y="248"/>
                  </a:lnTo>
                  <a:lnTo>
                    <a:pt x="353" y="246"/>
                  </a:lnTo>
                  <a:lnTo>
                    <a:pt x="353" y="244"/>
                  </a:lnTo>
                  <a:lnTo>
                    <a:pt x="351" y="244"/>
                  </a:lnTo>
                  <a:lnTo>
                    <a:pt x="351" y="242"/>
                  </a:lnTo>
                  <a:lnTo>
                    <a:pt x="350" y="242"/>
                  </a:lnTo>
                  <a:lnTo>
                    <a:pt x="350" y="241"/>
                  </a:lnTo>
                  <a:lnTo>
                    <a:pt x="350" y="240"/>
                  </a:lnTo>
                  <a:lnTo>
                    <a:pt x="350" y="238"/>
                  </a:lnTo>
                  <a:lnTo>
                    <a:pt x="349" y="238"/>
                  </a:lnTo>
                  <a:lnTo>
                    <a:pt x="349" y="237"/>
                  </a:lnTo>
                  <a:lnTo>
                    <a:pt x="347" y="237"/>
                  </a:lnTo>
                  <a:lnTo>
                    <a:pt x="346" y="237"/>
                  </a:lnTo>
                  <a:lnTo>
                    <a:pt x="345" y="234"/>
                  </a:lnTo>
                  <a:lnTo>
                    <a:pt x="344" y="233"/>
                  </a:lnTo>
                  <a:lnTo>
                    <a:pt x="344" y="233"/>
                  </a:lnTo>
                  <a:lnTo>
                    <a:pt x="345" y="232"/>
                  </a:lnTo>
                  <a:lnTo>
                    <a:pt x="345" y="230"/>
                  </a:lnTo>
                  <a:lnTo>
                    <a:pt x="353" y="229"/>
                  </a:lnTo>
                  <a:lnTo>
                    <a:pt x="354" y="229"/>
                  </a:lnTo>
                  <a:lnTo>
                    <a:pt x="357" y="230"/>
                  </a:lnTo>
                  <a:close/>
                  <a:moveTo>
                    <a:pt x="330" y="228"/>
                  </a:moveTo>
                  <a:lnTo>
                    <a:pt x="332" y="229"/>
                  </a:lnTo>
                  <a:lnTo>
                    <a:pt x="332" y="230"/>
                  </a:lnTo>
                  <a:lnTo>
                    <a:pt x="332" y="233"/>
                  </a:lnTo>
                  <a:lnTo>
                    <a:pt x="332" y="233"/>
                  </a:lnTo>
                  <a:lnTo>
                    <a:pt x="330" y="233"/>
                  </a:lnTo>
                  <a:lnTo>
                    <a:pt x="330" y="233"/>
                  </a:lnTo>
                  <a:lnTo>
                    <a:pt x="329" y="233"/>
                  </a:lnTo>
                  <a:lnTo>
                    <a:pt x="329" y="233"/>
                  </a:lnTo>
                  <a:lnTo>
                    <a:pt x="329" y="232"/>
                  </a:lnTo>
                  <a:lnTo>
                    <a:pt x="328" y="230"/>
                  </a:lnTo>
                  <a:lnTo>
                    <a:pt x="328" y="229"/>
                  </a:lnTo>
                  <a:lnTo>
                    <a:pt x="329" y="229"/>
                  </a:lnTo>
                  <a:lnTo>
                    <a:pt x="329" y="228"/>
                  </a:lnTo>
                  <a:lnTo>
                    <a:pt x="330" y="229"/>
                  </a:lnTo>
                  <a:lnTo>
                    <a:pt x="330" y="228"/>
                  </a:lnTo>
                  <a:close/>
                  <a:moveTo>
                    <a:pt x="70" y="230"/>
                  </a:moveTo>
                  <a:lnTo>
                    <a:pt x="68" y="229"/>
                  </a:lnTo>
                  <a:lnTo>
                    <a:pt x="70" y="229"/>
                  </a:lnTo>
                  <a:lnTo>
                    <a:pt x="70" y="226"/>
                  </a:lnTo>
                  <a:lnTo>
                    <a:pt x="71" y="226"/>
                  </a:lnTo>
                  <a:lnTo>
                    <a:pt x="72" y="225"/>
                  </a:lnTo>
                  <a:lnTo>
                    <a:pt x="74" y="225"/>
                  </a:lnTo>
                  <a:lnTo>
                    <a:pt x="74" y="226"/>
                  </a:lnTo>
                  <a:lnTo>
                    <a:pt x="72" y="228"/>
                  </a:lnTo>
                  <a:lnTo>
                    <a:pt x="71" y="228"/>
                  </a:lnTo>
                  <a:lnTo>
                    <a:pt x="71" y="229"/>
                  </a:lnTo>
                  <a:lnTo>
                    <a:pt x="70" y="229"/>
                  </a:lnTo>
                  <a:lnTo>
                    <a:pt x="70" y="230"/>
                  </a:lnTo>
                  <a:close/>
                  <a:moveTo>
                    <a:pt x="64" y="224"/>
                  </a:moveTo>
                  <a:lnTo>
                    <a:pt x="66" y="224"/>
                  </a:lnTo>
                  <a:lnTo>
                    <a:pt x="66" y="225"/>
                  </a:lnTo>
                  <a:lnTo>
                    <a:pt x="64" y="225"/>
                  </a:lnTo>
                  <a:lnTo>
                    <a:pt x="63" y="226"/>
                  </a:lnTo>
                  <a:lnTo>
                    <a:pt x="63" y="228"/>
                  </a:lnTo>
                  <a:lnTo>
                    <a:pt x="64" y="228"/>
                  </a:lnTo>
                  <a:lnTo>
                    <a:pt x="64" y="229"/>
                  </a:lnTo>
                  <a:lnTo>
                    <a:pt x="66" y="229"/>
                  </a:lnTo>
                  <a:lnTo>
                    <a:pt x="64" y="229"/>
                  </a:lnTo>
                  <a:lnTo>
                    <a:pt x="62" y="228"/>
                  </a:lnTo>
                  <a:lnTo>
                    <a:pt x="62" y="225"/>
                  </a:lnTo>
                  <a:lnTo>
                    <a:pt x="62" y="224"/>
                  </a:lnTo>
                  <a:lnTo>
                    <a:pt x="63" y="224"/>
                  </a:lnTo>
                  <a:lnTo>
                    <a:pt x="64" y="224"/>
                  </a:lnTo>
                  <a:close/>
                  <a:moveTo>
                    <a:pt x="59" y="223"/>
                  </a:moveTo>
                  <a:lnTo>
                    <a:pt x="60" y="223"/>
                  </a:lnTo>
                  <a:lnTo>
                    <a:pt x="60" y="221"/>
                  </a:lnTo>
                  <a:lnTo>
                    <a:pt x="60" y="223"/>
                  </a:lnTo>
                  <a:lnTo>
                    <a:pt x="60" y="226"/>
                  </a:lnTo>
                  <a:lnTo>
                    <a:pt x="60" y="228"/>
                  </a:lnTo>
                  <a:lnTo>
                    <a:pt x="59" y="226"/>
                  </a:lnTo>
                  <a:lnTo>
                    <a:pt x="59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8" y="228"/>
                  </a:lnTo>
                  <a:lnTo>
                    <a:pt x="57" y="229"/>
                  </a:lnTo>
                  <a:lnTo>
                    <a:pt x="57" y="230"/>
                  </a:lnTo>
                  <a:lnTo>
                    <a:pt x="55" y="230"/>
                  </a:lnTo>
                  <a:lnTo>
                    <a:pt x="55" y="229"/>
                  </a:lnTo>
                  <a:lnTo>
                    <a:pt x="54" y="229"/>
                  </a:lnTo>
                  <a:lnTo>
                    <a:pt x="54" y="226"/>
                  </a:lnTo>
                  <a:lnTo>
                    <a:pt x="53" y="228"/>
                  </a:lnTo>
                  <a:lnTo>
                    <a:pt x="53" y="229"/>
                  </a:lnTo>
                  <a:lnTo>
                    <a:pt x="51" y="229"/>
                  </a:lnTo>
                  <a:lnTo>
                    <a:pt x="51" y="232"/>
                  </a:lnTo>
                  <a:lnTo>
                    <a:pt x="50" y="232"/>
                  </a:lnTo>
                  <a:lnTo>
                    <a:pt x="50" y="229"/>
                  </a:lnTo>
                  <a:lnTo>
                    <a:pt x="51" y="223"/>
                  </a:lnTo>
                  <a:lnTo>
                    <a:pt x="53" y="220"/>
                  </a:lnTo>
                  <a:lnTo>
                    <a:pt x="53" y="219"/>
                  </a:lnTo>
                  <a:lnTo>
                    <a:pt x="54" y="216"/>
                  </a:lnTo>
                  <a:lnTo>
                    <a:pt x="55" y="215"/>
                  </a:lnTo>
                  <a:lnTo>
                    <a:pt x="55" y="213"/>
                  </a:lnTo>
                  <a:lnTo>
                    <a:pt x="57" y="212"/>
                  </a:lnTo>
                  <a:lnTo>
                    <a:pt x="58" y="211"/>
                  </a:lnTo>
                  <a:lnTo>
                    <a:pt x="59" y="211"/>
                  </a:lnTo>
                  <a:lnTo>
                    <a:pt x="59" y="212"/>
                  </a:lnTo>
                  <a:lnTo>
                    <a:pt x="60" y="212"/>
                  </a:lnTo>
                  <a:lnTo>
                    <a:pt x="60" y="213"/>
                  </a:lnTo>
                  <a:lnTo>
                    <a:pt x="60" y="215"/>
                  </a:lnTo>
                  <a:lnTo>
                    <a:pt x="60" y="216"/>
                  </a:lnTo>
                  <a:lnTo>
                    <a:pt x="60" y="217"/>
                  </a:lnTo>
                  <a:lnTo>
                    <a:pt x="60" y="219"/>
                  </a:lnTo>
                  <a:lnTo>
                    <a:pt x="60" y="220"/>
                  </a:lnTo>
                  <a:lnTo>
                    <a:pt x="59" y="221"/>
                  </a:lnTo>
                  <a:lnTo>
                    <a:pt x="59" y="223"/>
                  </a:lnTo>
                  <a:close/>
                  <a:moveTo>
                    <a:pt x="274" y="208"/>
                  </a:moveTo>
                  <a:lnTo>
                    <a:pt x="274" y="209"/>
                  </a:lnTo>
                  <a:lnTo>
                    <a:pt x="275" y="209"/>
                  </a:lnTo>
                  <a:lnTo>
                    <a:pt x="278" y="211"/>
                  </a:lnTo>
                  <a:lnTo>
                    <a:pt x="279" y="212"/>
                  </a:lnTo>
                  <a:lnTo>
                    <a:pt x="279" y="213"/>
                  </a:lnTo>
                  <a:lnTo>
                    <a:pt x="280" y="215"/>
                  </a:lnTo>
                  <a:lnTo>
                    <a:pt x="280" y="216"/>
                  </a:lnTo>
                  <a:lnTo>
                    <a:pt x="279" y="216"/>
                  </a:lnTo>
                  <a:lnTo>
                    <a:pt x="278" y="217"/>
                  </a:lnTo>
                  <a:lnTo>
                    <a:pt x="278" y="216"/>
                  </a:lnTo>
                  <a:lnTo>
                    <a:pt x="276" y="216"/>
                  </a:lnTo>
                  <a:lnTo>
                    <a:pt x="275" y="216"/>
                  </a:lnTo>
                  <a:lnTo>
                    <a:pt x="275" y="215"/>
                  </a:lnTo>
                  <a:lnTo>
                    <a:pt x="274" y="215"/>
                  </a:lnTo>
                  <a:lnTo>
                    <a:pt x="274" y="216"/>
                  </a:lnTo>
                  <a:lnTo>
                    <a:pt x="274" y="217"/>
                  </a:lnTo>
                  <a:lnTo>
                    <a:pt x="271" y="215"/>
                  </a:lnTo>
                  <a:lnTo>
                    <a:pt x="274" y="213"/>
                  </a:lnTo>
                  <a:lnTo>
                    <a:pt x="272" y="212"/>
                  </a:lnTo>
                  <a:lnTo>
                    <a:pt x="272" y="211"/>
                  </a:lnTo>
                  <a:lnTo>
                    <a:pt x="272" y="212"/>
                  </a:lnTo>
                  <a:lnTo>
                    <a:pt x="271" y="212"/>
                  </a:lnTo>
                  <a:lnTo>
                    <a:pt x="271" y="211"/>
                  </a:lnTo>
                  <a:lnTo>
                    <a:pt x="270" y="211"/>
                  </a:lnTo>
                  <a:lnTo>
                    <a:pt x="270" y="209"/>
                  </a:lnTo>
                  <a:lnTo>
                    <a:pt x="270" y="208"/>
                  </a:lnTo>
                  <a:lnTo>
                    <a:pt x="268" y="209"/>
                  </a:lnTo>
                  <a:lnTo>
                    <a:pt x="268" y="208"/>
                  </a:lnTo>
                  <a:lnTo>
                    <a:pt x="267" y="208"/>
                  </a:lnTo>
                  <a:lnTo>
                    <a:pt x="267" y="207"/>
                  </a:lnTo>
                  <a:lnTo>
                    <a:pt x="268" y="207"/>
                  </a:lnTo>
                  <a:lnTo>
                    <a:pt x="268" y="205"/>
                  </a:lnTo>
                  <a:lnTo>
                    <a:pt x="268" y="204"/>
                  </a:lnTo>
                  <a:lnTo>
                    <a:pt x="268" y="203"/>
                  </a:lnTo>
                  <a:lnTo>
                    <a:pt x="268" y="201"/>
                  </a:lnTo>
                  <a:lnTo>
                    <a:pt x="270" y="201"/>
                  </a:lnTo>
                  <a:lnTo>
                    <a:pt x="272" y="204"/>
                  </a:lnTo>
                  <a:lnTo>
                    <a:pt x="274" y="204"/>
                  </a:lnTo>
                  <a:lnTo>
                    <a:pt x="274" y="205"/>
                  </a:lnTo>
                  <a:lnTo>
                    <a:pt x="274" y="207"/>
                  </a:lnTo>
                  <a:lnTo>
                    <a:pt x="274" y="208"/>
                  </a:lnTo>
                  <a:close/>
                  <a:moveTo>
                    <a:pt x="211" y="207"/>
                  </a:moveTo>
                  <a:lnTo>
                    <a:pt x="212" y="208"/>
                  </a:lnTo>
                  <a:lnTo>
                    <a:pt x="212" y="209"/>
                  </a:lnTo>
                  <a:lnTo>
                    <a:pt x="212" y="211"/>
                  </a:lnTo>
                  <a:lnTo>
                    <a:pt x="213" y="212"/>
                  </a:lnTo>
                  <a:lnTo>
                    <a:pt x="216" y="212"/>
                  </a:lnTo>
                  <a:lnTo>
                    <a:pt x="218" y="215"/>
                  </a:lnTo>
                  <a:lnTo>
                    <a:pt x="220" y="215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7"/>
                  </a:lnTo>
                  <a:lnTo>
                    <a:pt x="222" y="217"/>
                  </a:lnTo>
                  <a:lnTo>
                    <a:pt x="224" y="217"/>
                  </a:lnTo>
                  <a:lnTo>
                    <a:pt x="225" y="217"/>
                  </a:lnTo>
                  <a:lnTo>
                    <a:pt x="226" y="217"/>
                  </a:lnTo>
                  <a:lnTo>
                    <a:pt x="228" y="217"/>
                  </a:lnTo>
                  <a:lnTo>
                    <a:pt x="228" y="219"/>
                  </a:lnTo>
                  <a:lnTo>
                    <a:pt x="229" y="220"/>
                  </a:lnTo>
                  <a:lnTo>
                    <a:pt x="230" y="221"/>
                  </a:lnTo>
                  <a:lnTo>
                    <a:pt x="233" y="223"/>
                  </a:lnTo>
                  <a:lnTo>
                    <a:pt x="236" y="223"/>
                  </a:lnTo>
                  <a:lnTo>
                    <a:pt x="238" y="224"/>
                  </a:lnTo>
                  <a:lnTo>
                    <a:pt x="238" y="224"/>
                  </a:lnTo>
                  <a:lnTo>
                    <a:pt x="240" y="224"/>
                  </a:lnTo>
                  <a:lnTo>
                    <a:pt x="241" y="223"/>
                  </a:lnTo>
                  <a:lnTo>
                    <a:pt x="242" y="224"/>
                  </a:lnTo>
                  <a:lnTo>
                    <a:pt x="243" y="224"/>
                  </a:lnTo>
                  <a:lnTo>
                    <a:pt x="245" y="223"/>
                  </a:lnTo>
                  <a:lnTo>
                    <a:pt x="246" y="224"/>
                  </a:lnTo>
                  <a:lnTo>
                    <a:pt x="250" y="225"/>
                  </a:lnTo>
                  <a:lnTo>
                    <a:pt x="251" y="225"/>
                  </a:lnTo>
                  <a:lnTo>
                    <a:pt x="250" y="225"/>
                  </a:lnTo>
                  <a:lnTo>
                    <a:pt x="250" y="226"/>
                  </a:lnTo>
                  <a:lnTo>
                    <a:pt x="249" y="226"/>
                  </a:lnTo>
                  <a:lnTo>
                    <a:pt x="249" y="228"/>
                  </a:lnTo>
                  <a:lnTo>
                    <a:pt x="249" y="229"/>
                  </a:lnTo>
                  <a:lnTo>
                    <a:pt x="254" y="233"/>
                  </a:lnTo>
                  <a:lnTo>
                    <a:pt x="255" y="233"/>
                  </a:lnTo>
                  <a:lnTo>
                    <a:pt x="254" y="234"/>
                  </a:lnTo>
                  <a:lnTo>
                    <a:pt x="253" y="237"/>
                  </a:lnTo>
                  <a:lnTo>
                    <a:pt x="253" y="240"/>
                  </a:lnTo>
                  <a:lnTo>
                    <a:pt x="254" y="241"/>
                  </a:lnTo>
                  <a:lnTo>
                    <a:pt x="253" y="242"/>
                  </a:lnTo>
                  <a:lnTo>
                    <a:pt x="254" y="244"/>
                  </a:lnTo>
                  <a:lnTo>
                    <a:pt x="254" y="245"/>
                  </a:lnTo>
                  <a:lnTo>
                    <a:pt x="254" y="246"/>
                  </a:lnTo>
                  <a:lnTo>
                    <a:pt x="254" y="248"/>
                  </a:lnTo>
                  <a:lnTo>
                    <a:pt x="255" y="249"/>
                  </a:lnTo>
                  <a:lnTo>
                    <a:pt x="255" y="250"/>
                  </a:lnTo>
                  <a:lnTo>
                    <a:pt x="257" y="250"/>
                  </a:lnTo>
                  <a:lnTo>
                    <a:pt x="257" y="252"/>
                  </a:lnTo>
                  <a:lnTo>
                    <a:pt x="257" y="253"/>
                  </a:lnTo>
                  <a:lnTo>
                    <a:pt x="257" y="254"/>
                  </a:lnTo>
                  <a:lnTo>
                    <a:pt x="255" y="254"/>
                  </a:lnTo>
                  <a:lnTo>
                    <a:pt x="257" y="255"/>
                  </a:lnTo>
                  <a:lnTo>
                    <a:pt x="259" y="257"/>
                  </a:lnTo>
                  <a:lnTo>
                    <a:pt x="261" y="258"/>
                  </a:lnTo>
                  <a:lnTo>
                    <a:pt x="261" y="259"/>
                  </a:lnTo>
                  <a:lnTo>
                    <a:pt x="262" y="259"/>
                  </a:lnTo>
                  <a:lnTo>
                    <a:pt x="262" y="261"/>
                  </a:lnTo>
                  <a:lnTo>
                    <a:pt x="263" y="259"/>
                  </a:lnTo>
                  <a:lnTo>
                    <a:pt x="265" y="259"/>
                  </a:lnTo>
                  <a:lnTo>
                    <a:pt x="266" y="261"/>
                  </a:lnTo>
                  <a:lnTo>
                    <a:pt x="268" y="261"/>
                  </a:lnTo>
                  <a:lnTo>
                    <a:pt x="270" y="262"/>
                  </a:lnTo>
                  <a:lnTo>
                    <a:pt x="270" y="261"/>
                  </a:lnTo>
                  <a:lnTo>
                    <a:pt x="275" y="261"/>
                  </a:lnTo>
                  <a:lnTo>
                    <a:pt x="274" y="263"/>
                  </a:lnTo>
                  <a:lnTo>
                    <a:pt x="274" y="265"/>
                  </a:lnTo>
                  <a:lnTo>
                    <a:pt x="275" y="266"/>
                  </a:lnTo>
                  <a:lnTo>
                    <a:pt x="274" y="267"/>
                  </a:lnTo>
                  <a:lnTo>
                    <a:pt x="274" y="270"/>
                  </a:lnTo>
                  <a:lnTo>
                    <a:pt x="274" y="271"/>
                  </a:lnTo>
                  <a:lnTo>
                    <a:pt x="272" y="273"/>
                  </a:lnTo>
                  <a:lnTo>
                    <a:pt x="271" y="273"/>
                  </a:lnTo>
                  <a:lnTo>
                    <a:pt x="270" y="274"/>
                  </a:lnTo>
                  <a:lnTo>
                    <a:pt x="270" y="274"/>
                  </a:lnTo>
                  <a:lnTo>
                    <a:pt x="268" y="273"/>
                  </a:lnTo>
                  <a:lnTo>
                    <a:pt x="267" y="270"/>
                  </a:lnTo>
                  <a:lnTo>
                    <a:pt x="267" y="269"/>
                  </a:lnTo>
                  <a:lnTo>
                    <a:pt x="265" y="270"/>
                  </a:lnTo>
                  <a:lnTo>
                    <a:pt x="265" y="271"/>
                  </a:lnTo>
                  <a:lnTo>
                    <a:pt x="265" y="273"/>
                  </a:lnTo>
                  <a:lnTo>
                    <a:pt x="263" y="273"/>
                  </a:lnTo>
                  <a:lnTo>
                    <a:pt x="262" y="273"/>
                  </a:lnTo>
                  <a:lnTo>
                    <a:pt x="262" y="271"/>
                  </a:lnTo>
                  <a:lnTo>
                    <a:pt x="261" y="270"/>
                  </a:lnTo>
                  <a:lnTo>
                    <a:pt x="261" y="269"/>
                  </a:lnTo>
                  <a:lnTo>
                    <a:pt x="261" y="267"/>
                  </a:lnTo>
                  <a:lnTo>
                    <a:pt x="261" y="266"/>
                  </a:lnTo>
                  <a:lnTo>
                    <a:pt x="259" y="266"/>
                  </a:lnTo>
                  <a:lnTo>
                    <a:pt x="258" y="265"/>
                  </a:lnTo>
                  <a:lnTo>
                    <a:pt x="258" y="265"/>
                  </a:lnTo>
                  <a:lnTo>
                    <a:pt x="257" y="265"/>
                  </a:lnTo>
                  <a:lnTo>
                    <a:pt x="255" y="265"/>
                  </a:lnTo>
                  <a:lnTo>
                    <a:pt x="254" y="265"/>
                  </a:lnTo>
                  <a:lnTo>
                    <a:pt x="254" y="263"/>
                  </a:lnTo>
                  <a:lnTo>
                    <a:pt x="254" y="262"/>
                  </a:lnTo>
                  <a:lnTo>
                    <a:pt x="253" y="262"/>
                  </a:lnTo>
                  <a:lnTo>
                    <a:pt x="254" y="261"/>
                  </a:lnTo>
                  <a:lnTo>
                    <a:pt x="254" y="259"/>
                  </a:lnTo>
                  <a:lnTo>
                    <a:pt x="253" y="258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0" y="255"/>
                  </a:lnTo>
                  <a:lnTo>
                    <a:pt x="250" y="257"/>
                  </a:lnTo>
                  <a:lnTo>
                    <a:pt x="249" y="255"/>
                  </a:lnTo>
                  <a:lnTo>
                    <a:pt x="250" y="254"/>
                  </a:lnTo>
                  <a:lnTo>
                    <a:pt x="250" y="253"/>
                  </a:lnTo>
                  <a:lnTo>
                    <a:pt x="251" y="253"/>
                  </a:lnTo>
                  <a:lnTo>
                    <a:pt x="250" y="252"/>
                  </a:lnTo>
                  <a:lnTo>
                    <a:pt x="249" y="253"/>
                  </a:lnTo>
                  <a:lnTo>
                    <a:pt x="249" y="252"/>
                  </a:lnTo>
                  <a:lnTo>
                    <a:pt x="247" y="252"/>
                  </a:lnTo>
                  <a:lnTo>
                    <a:pt x="249" y="249"/>
                  </a:lnTo>
                  <a:lnTo>
                    <a:pt x="247" y="249"/>
                  </a:lnTo>
                  <a:lnTo>
                    <a:pt x="246" y="248"/>
                  </a:lnTo>
                  <a:lnTo>
                    <a:pt x="245" y="248"/>
                  </a:lnTo>
                  <a:lnTo>
                    <a:pt x="243" y="248"/>
                  </a:lnTo>
                  <a:lnTo>
                    <a:pt x="245" y="248"/>
                  </a:lnTo>
                  <a:lnTo>
                    <a:pt x="245" y="246"/>
                  </a:lnTo>
                  <a:lnTo>
                    <a:pt x="246" y="246"/>
                  </a:lnTo>
                  <a:lnTo>
                    <a:pt x="245" y="245"/>
                  </a:lnTo>
                  <a:lnTo>
                    <a:pt x="245" y="244"/>
                  </a:lnTo>
                  <a:lnTo>
                    <a:pt x="245" y="242"/>
                  </a:lnTo>
                  <a:lnTo>
                    <a:pt x="243" y="242"/>
                  </a:lnTo>
                  <a:lnTo>
                    <a:pt x="241" y="242"/>
                  </a:lnTo>
                  <a:lnTo>
                    <a:pt x="238" y="244"/>
                  </a:lnTo>
                  <a:lnTo>
                    <a:pt x="237" y="244"/>
                  </a:lnTo>
                  <a:lnTo>
                    <a:pt x="236" y="242"/>
                  </a:lnTo>
                  <a:lnTo>
                    <a:pt x="234" y="242"/>
                  </a:lnTo>
                  <a:lnTo>
                    <a:pt x="233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26" y="241"/>
                  </a:lnTo>
                  <a:lnTo>
                    <a:pt x="225" y="242"/>
                  </a:lnTo>
                  <a:lnTo>
                    <a:pt x="224" y="242"/>
                  </a:lnTo>
                  <a:lnTo>
                    <a:pt x="222" y="242"/>
                  </a:lnTo>
                  <a:lnTo>
                    <a:pt x="222" y="241"/>
                  </a:lnTo>
                  <a:lnTo>
                    <a:pt x="221" y="238"/>
                  </a:lnTo>
                  <a:lnTo>
                    <a:pt x="220" y="238"/>
                  </a:lnTo>
                  <a:lnTo>
                    <a:pt x="220" y="237"/>
                  </a:lnTo>
                  <a:lnTo>
                    <a:pt x="221" y="236"/>
                  </a:lnTo>
                  <a:lnTo>
                    <a:pt x="222" y="236"/>
                  </a:lnTo>
                  <a:lnTo>
                    <a:pt x="221" y="234"/>
                  </a:lnTo>
                  <a:lnTo>
                    <a:pt x="221" y="233"/>
                  </a:lnTo>
                  <a:lnTo>
                    <a:pt x="222" y="233"/>
                  </a:lnTo>
                  <a:lnTo>
                    <a:pt x="221" y="232"/>
                  </a:lnTo>
                  <a:lnTo>
                    <a:pt x="220" y="232"/>
                  </a:lnTo>
                  <a:lnTo>
                    <a:pt x="220" y="230"/>
                  </a:lnTo>
                  <a:lnTo>
                    <a:pt x="217" y="230"/>
                  </a:lnTo>
                  <a:lnTo>
                    <a:pt x="216" y="230"/>
                  </a:lnTo>
                  <a:lnTo>
                    <a:pt x="214" y="229"/>
                  </a:lnTo>
                  <a:lnTo>
                    <a:pt x="214" y="228"/>
                  </a:lnTo>
                  <a:lnTo>
                    <a:pt x="214" y="226"/>
                  </a:lnTo>
                  <a:lnTo>
                    <a:pt x="213" y="225"/>
                  </a:lnTo>
                  <a:lnTo>
                    <a:pt x="212" y="225"/>
                  </a:lnTo>
                  <a:lnTo>
                    <a:pt x="212" y="224"/>
                  </a:lnTo>
                  <a:lnTo>
                    <a:pt x="211" y="224"/>
                  </a:lnTo>
                  <a:lnTo>
                    <a:pt x="211" y="223"/>
                  </a:lnTo>
                  <a:lnTo>
                    <a:pt x="209" y="221"/>
                  </a:lnTo>
                  <a:lnTo>
                    <a:pt x="208" y="221"/>
                  </a:lnTo>
                  <a:lnTo>
                    <a:pt x="207" y="220"/>
                  </a:lnTo>
                  <a:lnTo>
                    <a:pt x="207" y="219"/>
                  </a:lnTo>
                  <a:lnTo>
                    <a:pt x="205" y="217"/>
                  </a:lnTo>
                  <a:lnTo>
                    <a:pt x="204" y="216"/>
                  </a:lnTo>
                  <a:lnTo>
                    <a:pt x="199" y="212"/>
                  </a:lnTo>
                  <a:lnTo>
                    <a:pt x="196" y="211"/>
                  </a:lnTo>
                  <a:lnTo>
                    <a:pt x="195" y="211"/>
                  </a:lnTo>
                  <a:lnTo>
                    <a:pt x="193" y="211"/>
                  </a:lnTo>
                  <a:lnTo>
                    <a:pt x="192" y="211"/>
                  </a:lnTo>
                  <a:lnTo>
                    <a:pt x="191" y="211"/>
                  </a:lnTo>
                  <a:lnTo>
                    <a:pt x="189" y="211"/>
                  </a:lnTo>
                  <a:lnTo>
                    <a:pt x="189" y="209"/>
                  </a:lnTo>
                  <a:lnTo>
                    <a:pt x="188" y="208"/>
                  </a:lnTo>
                  <a:lnTo>
                    <a:pt x="187" y="208"/>
                  </a:lnTo>
                  <a:lnTo>
                    <a:pt x="186" y="208"/>
                  </a:lnTo>
                  <a:lnTo>
                    <a:pt x="184" y="208"/>
                  </a:lnTo>
                  <a:lnTo>
                    <a:pt x="186" y="208"/>
                  </a:lnTo>
                  <a:lnTo>
                    <a:pt x="186" y="209"/>
                  </a:lnTo>
                  <a:lnTo>
                    <a:pt x="187" y="209"/>
                  </a:lnTo>
                  <a:lnTo>
                    <a:pt x="187" y="211"/>
                  </a:lnTo>
                  <a:lnTo>
                    <a:pt x="186" y="211"/>
                  </a:lnTo>
                  <a:lnTo>
                    <a:pt x="184" y="211"/>
                  </a:lnTo>
                  <a:lnTo>
                    <a:pt x="179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9" y="209"/>
                  </a:lnTo>
                  <a:lnTo>
                    <a:pt x="180" y="208"/>
                  </a:lnTo>
                  <a:lnTo>
                    <a:pt x="182" y="208"/>
                  </a:lnTo>
                  <a:lnTo>
                    <a:pt x="184" y="207"/>
                  </a:lnTo>
                  <a:lnTo>
                    <a:pt x="186" y="207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1" y="203"/>
                  </a:lnTo>
                  <a:lnTo>
                    <a:pt x="192" y="203"/>
                  </a:lnTo>
                  <a:lnTo>
                    <a:pt x="192" y="201"/>
                  </a:lnTo>
                  <a:lnTo>
                    <a:pt x="192" y="201"/>
                  </a:lnTo>
                  <a:lnTo>
                    <a:pt x="193" y="201"/>
                  </a:lnTo>
                  <a:lnTo>
                    <a:pt x="195" y="200"/>
                  </a:lnTo>
                  <a:lnTo>
                    <a:pt x="199" y="200"/>
                  </a:lnTo>
                  <a:lnTo>
                    <a:pt x="200" y="200"/>
                  </a:lnTo>
                  <a:lnTo>
                    <a:pt x="203" y="198"/>
                  </a:lnTo>
                  <a:lnTo>
                    <a:pt x="204" y="198"/>
                  </a:lnTo>
                  <a:lnTo>
                    <a:pt x="205" y="199"/>
                  </a:lnTo>
                  <a:lnTo>
                    <a:pt x="207" y="199"/>
                  </a:lnTo>
                  <a:lnTo>
                    <a:pt x="207" y="200"/>
                  </a:lnTo>
                  <a:lnTo>
                    <a:pt x="208" y="200"/>
                  </a:lnTo>
                  <a:lnTo>
                    <a:pt x="207" y="201"/>
                  </a:lnTo>
                  <a:lnTo>
                    <a:pt x="208" y="201"/>
                  </a:lnTo>
                  <a:lnTo>
                    <a:pt x="209" y="203"/>
                  </a:lnTo>
                  <a:lnTo>
                    <a:pt x="211" y="203"/>
                  </a:lnTo>
                  <a:lnTo>
                    <a:pt x="211" y="204"/>
                  </a:lnTo>
                  <a:lnTo>
                    <a:pt x="211" y="207"/>
                  </a:lnTo>
                  <a:close/>
                  <a:moveTo>
                    <a:pt x="214" y="187"/>
                  </a:moveTo>
                  <a:lnTo>
                    <a:pt x="214" y="190"/>
                  </a:lnTo>
                  <a:lnTo>
                    <a:pt x="213" y="188"/>
                  </a:lnTo>
                  <a:lnTo>
                    <a:pt x="213" y="190"/>
                  </a:lnTo>
                  <a:lnTo>
                    <a:pt x="212" y="191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8" y="190"/>
                  </a:lnTo>
                  <a:lnTo>
                    <a:pt x="208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1" y="186"/>
                  </a:lnTo>
                  <a:lnTo>
                    <a:pt x="212" y="186"/>
                  </a:lnTo>
                  <a:lnTo>
                    <a:pt x="213" y="184"/>
                  </a:lnTo>
                  <a:lnTo>
                    <a:pt x="213" y="186"/>
                  </a:lnTo>
                  <a:lnTo>
                    <a:pt x="214" y="187"/>
                  </a:lnTo>
                  <a:close/>
                  <a:moveTo>
                    <a:pt x="220" y="186"/>
                  </a:moveTo>
                  <a:lnTo>
                    <a:pt x="221" y="186"/>
                  </a:lnTo>
                  <a:lnTo>
                    <a:pt x="222" y="187"/>
                  </a:lnTo>
                  <a:lnTo>
                    <a:pt x="224" y="188"/>
                  </a:lnTo>
                  <a:lnTo>
                    <a:pt x="225" y="190"/>
                  </a:lnTo>
                  <a:lnTo>
                    <a:pt x="228" y="190"/>
                  </a:lnTo>
                  <a:lnTo>
                    <a:pt x="228" y="191"/>
                  </a:lnTo>
                  <a:lnTo>
                    <a:pt x="229" y="191"/>
                  </a:lnTo>
                  <a:lnTo>
                    <a:pt x="230" y="191"/>
                  </a:lnTo>
                  <a:lnTo>
                    <a:pt x="232" y="191"/>
                  </a:lnTo>
                  <a:lnTo>
                    <a:pt x="232" y="192"/>
                  </a:lnTo>
                  <a:lnTo>
                    <a:pt x="229" y="194"/>
                  </a:lnTo>
                  <a:lnTo>
                    <a:pt x="228" y="195"/>
                  </a:lnTo>
                  <a:lnTo>
                    <a:pt x="226" y="195"/>
                  </a:lnTo>
                  <a:lnTo>
                    <a:pt x="225" y="194"/>
                  </a:lnTo>
                  <a:lnTo>
                    <a:pt x="224" y="194"/>
                  </a:lnTo>
                  <a:lnTo>
                    <a:pt x="224" y="192"/>
                  </a:lnTo>
                  <a:lnTo>
                    <a:pt x="221" y="190"/>
                  </a:lnTo>
                  <a:lnTo>
                    <a:pt x="221" y="188"/>
                  </a:lnTo>
                  <a:lnTo>
                    <a:pt x="220" y="186"/>
                  </a:lnTo>
                  <a:lnTo>
                    <a:pt x="220" y="184"/>
                  </a:lnTo>
                  <a:lnTo>
                    <a:pt x="220" y="186"/>
                  </a:lnTo>
                  <a:close/>
                  <a:moveTo>
                    <a:pt x="31" y="186"/>
                  </a:moveTo>
                  <a:lnTo>
                    <a:pt x="31" y="187"/>
                  </a:lnTo>
                  <a:lnTo>
                    <a:pt x="30" y="187"/>
                  </a:lnTo>
                  <a:lnTo>
                    <a:pt x="29" y="187"/>
                  </a:lnTo>
                  <a:lnTo>
                    <a:pt x="29" y="186"/>
                  </a:lnTo>
                  <a:lnTo>
                    <a:pt x="28" y="184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4"/>
                  </a:lnTo>
                  <a:lnTo>
                    <a:pt x="30" y="184"/>
                  </a:lnTo>
                  <a:lnTo>
                    <a:pt x="31" y="186"/>
                  </a:lnTo>
                  <a:close/>
                  <a:moveTo>
                    <a:pt x="237" y="188"/>
                  </a:moveTo>
                  <a:lnTo>
                    <a:pt x="236" y="190"/>
                  </a:lnTo>
                  <a:lnTo>
                    <a:pt x="233" y="190"/>
                  </a:lnTo>
                  <a:lnTo>
                    <a:pt x="234" y="188"/>
                  </a:lnTo>
                  <a:lnTo>
                    <a:pt x="236" y="188"/>
                  </a:lnTo>
                  <a:lnTo>
                    <a:pt x="236" y="187"/>
                  </a:lnTo>
                  <a:lnTo>
                    <a:pt x="237" y="184"/>
                  </a:lnTo>
                  <a:lnTo>
                    <a:pt x="238" y="180"/>
                  </a:lnTo>
                  <a:lnTo>
                    <a:pt x="240" y="179"/>
                  </a:lnTo>
                  <a:lnTo>
                    <a:pt x="240" y="180"/>
                  </a:lnTo>
                  <a:lnTo>
                    <a:pt x="241" y="180"/>
                  </a:lnTo>
                  <a:lnTo>
                    <a:pt x="240" y="182"/>
                  </a:lnTo>
                  <a:lnTo>
                    <a:pt x="240" y="184"/>
                  </a:lnTo>
                  <a:lnTo>
                    <a:pt x="238" y="184"/>
                  </a:lnTo>
                  <a:lnTo>
                    <a:pt x="238" y="187"/>
                  </a:lnTo>
                  <a:lnTo>
                    <a:pt x="237" y="188"/>
                  </a:lnTo>
                  <a:close/>
                  <a:moveTo>
                    <a:pt x="246" y="175"/>
                  </a:moveTo>
                  <a:lnTo>
                    <a:pt x="247" y="175"/>
                  </a:lnTo>
                  <a:lnTo>
                    <a:pt x="247" y="176"/>
                  </a:lnTo>
                  <a:lnTo>
                    <a:pt x="246" y="178"/>
                  </a:lnTo>
                  <a:lnTo>
                    <a:pt x="246" y="179"/>
                  </a:lnTo>
                  <a:lnTo>
                    <a:pt x="245" y="178"/>
                  </a:lnTo>
                  <a:lnTo>
                    <a:pt x="245" y="176"/>
                  </a:lnTo>
                  <a:lnTo>
                    <a:pt x="245" y="175"/>
                  </a:lnTo>
                  <a:lnTo>
                    <a:pt x="245" y="174"/>
                  </a:lnTo>
                  <a:lnTo>
                    <a:pt x="246" y="174"/>
                  </a:lnTo>
                  <a:lnTo>
                    <a:pt x="246" y="175"/>
                  </a:lnTo>
                  <a:close/>
                  <a:moveTo>
                    <a:pt x="375" y="176"/>
                  </a:moveTo>
                  <a:lnTo>
                    <a:pt x="374" y="180"/>
                  </a:lnTo>
                  <a:lnTo>
                    <a:pt x="376" y="183"/>
                  </a:lnTo>
                  <a:lnTo>
                    <a:pt x="379" y="183"/>
                  </a:lnTo>
                  <a:lnTo>
                    <a:pt x="379" y="184"/>
                  </a:lnTo>
                  <a:lnTo>
                    <a:pt x="382" y="187"/>
                  </a:lnTo>
                  <a:lnTo>
                    <a:pt x="382" y="188"/>
                  </a:lnTo>
                  <a:lnTo>
                    <a:pt x="383" y="188"/>
                  </a:lnTo>
                  <a:lnTo>
                    <a:pt x="382" y="190"/>
                  </a:lnTo>
                  <a:lnTo>
                    <a:pt x="383" y="190"/>
                  </a:lnTo>
                  <a:lnTo>
                    <a:pt x="383" y="191"/>
                  </a:lnTo>
                  <a:lnTo>
                    <a:pt x="384" y="192"/>
                  </a:lnTo>
                  <a:lnTo>
                    <a:pt x="384" y="194"/>
                  </a:lnTo>
                  <a:lnTo>
                    <a:pt x="386" y="195"/>
                  </a:lnTo>
                  <a:lnTo>
                    <a:pt x="387" y="196"/>
                  </a:lnTo>
                  <a:lnTo>
                    <a:pt x="387" y="198"/>
                  </a:lnTo>
                  <a:lnTo>
                    <a:pt x="387" y="199"/>
                  </a:lnTo>
                  <a:lnTo>
                    <a:pt x="387" y="200"/>
                  </a:lnTo>
                  <a:lnTo>
                    <a:pt x="384" y="199"/>
                  </a:lnTo>
                  <a:lnTo>
                    <a:pt x="384" y="200"/>
                  </a:lnTo>
                  <a:lnTo>
                    <a:pt x="383" y="199"/>
                  </a:lnTo>
                  <a:lnTo>
                    <a:pt x="382" y="198"/>
                  </a:lnTo>
                  <a:lnTo>
                    <a:pt x="382" y="196"/>
                  </a:lnTo>
                  <a:lnTo>
                    <a:pt x="382" y="195"/>
                  </a:lnTo>
                  <a:lnTo>
                    <a:pt x="382" y="194"/>
                  </a:lnTo>
                  <a:lnTo>
                    <a:pt x="382" y="192"/>
                  </a:lnTo>
                  <a:lnTo>
                    <a:pt x="380" y="192"/>
                  </a:lnTo>
                  <a:lnTo>
                    <a:pt x="378" y="192"/>
                  </a:lnTo>
                  <a:lnTo>
                    <a:pt x="378" y="194"/>
                  </a:lnTo>
                  <a:lnTo>
                    <a:pt x="378" y="195"/>
                  </a:lnTo>
                  <a:lnTo>
                    <a:pt x="380" y="196"/>
                  </a:lnTo>
                  <a:lnTo>
                    <a:pt x="383" y="199"/>
                  </a:lnTo>
                  <a:lnTo>
                    <a:pt x="383" y="200"/>
                  </a:lnTo>
                  <a:lnTo>
                    <a:pt x="383" y="201"/>
                  </a:lnTo>
                  <a:lnTo>
                    <a:pt x="382" y="201"/>
                  </a:lnTo>
                  <a:lnTo>
                    <a:pt x="380" y="201"/>
                  </a:lnTo>
                  <a:lnTo>
                    <a:pt x="376" y="201"/>
                  </a:lnTo>
                  <a:lnTo>
                    <a:pt x="375" y="201"/>
                  </a:lnTo>
                  <a:lnTo>
                    <a:pt x="374" y="201"/>
                  </a:lnTo>
                  <a:lnTo>
                    <a:pt x="371" y="201"/>
                  </a:lnTo>
                  <a:lnTo>
                    <a:pt x="370" y="200"/>
                  </a:lnTo>
                  <a:lnTo>
                    <a:pt x="369" y="200"/>
                  </a:lnTo>
                  <a:lnTo>
                    <a:pt x="365" y="199"/>
                  </a:lnTo>
                  <a:lnTo>
                    <a:pt x="363" y="199"/>
                  </a:lnTo>
                  <a:lnTo>
                    <a:pt x="362" y="199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9" y="195"/>
                  </a:lnTo>
                  <a:lnTo>
                    <a:pt x="359" y="194"/>
                  </a:lnTo>
                  <a:lnTo>
                    <a:pt x="361" y="194"/>
                  </a:lnTo>
                  <a:lnTo>
                    <a:pt x="362" y="194"/>
                  </a:lnTo>
                  <a:lnTo>
                    <a:pt x="363" y="194"/>
                  </a:lnTo>
                  <a:lnTo>
                    <a:pt x="363" y="192"/>
                  </a:lnTo>
                  <a:lnTo>
                    <a:pt x="363" y="191"/>
                  </a:lnTo>
                  <a:lnTo>
                    <a:pt x="365" y="191"/>
                  </a:lnTo>
                  <a:lnTo>
                    <a:pt x="366" y="190"/>
                  </a:lnTo>
                  <a:lnTo>
                    <a:pt x="369" y="188"/>
                  </a:lnTo>
                  <a:lnTo>
                    <a:pt x="369" y="187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6" y="186"/>
                  </a:lnTo>
                  <a:lnTo>
                    <a:pt x="365" y="186"/>
                  </a:lnTo>
                  <a:lnTo>
                    <a:pt x="363" y="186"/>
                  </a:lnTo>
                  <a:lnTo>
                    <a:pt x="363" y="186"/>
                  </a:lnTo>
                  <a:lnTo>
                    <a:pt x="362" y="187"/>
                  </a:lnTo>
                  <a:lnTo>
                    <a:pt x="362" y="190"/>
                  </a:lnTo>
                  <a:lnTo>
                    <a:pt x="359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5" y="194"/>
                  </a:lnTo>
                  <a:lnTo>
                    <a:pt x="351" y="192"/>
                  </a:lnTo>
                  <a:lnTo>
                    <a:pt x="350" y="191"/>
                  </a:lnTo>
                  <a:lnTo>
                    <a:pt x="349" y="191"/>
                  </a:lnTo>
                  <a:lnTo>
                    <a:pt x="347" y="191"/>
                  </a:lnTo>
                  <a:lnTo>
                    <a:pt x="347" y="190"/>
                  </a:lnTo>
                  <a:lnTo>
                    <a:pt x="345" y="188"/>
                  </a:lnTo>
                  <a:lnTo>
                    <a:pt x="344" y="187"/>
                  </a:lnTo>
                  <a:lnTo>
                    <a:pt x="345" y="187"/>
                  </a:lnTo>
                  <a:lnTo>
                    <a:pt x="345" y="186"/>
                  </a:lnTo>
                  <a:lnTo>
                    <a:pt x="345" y="184"/>
                  </a:lnTo>
                  <a:lnTo>
                    <a:pt x="344" y="184"/>
                  </a:lnTo>
                  <a:lnTo>
                    <a:pt x="345" y="183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0"/>
                  </a:lnTo>
                  <a:lnTo>
                    <a:pt x="347" y="179"/>
                  </a:lnTo>
                  <a:lnTo>
                    <a:pt x="349" y="179"/>
                  </a:lnTo>
                  <a:lnTo>
                    <a:pt x="350" y="180"/>
                  </a:lnTo>
                  <a:lnTo>
                    <a:pt x="351" y="180"/>
                  </a:lnTo>
                  <a:lnTo>
                    <a:pt x="354" y="179"/>
                  </a:lnTo>
                  <a:lnTo>
                    <a:pt x="355" y="180"/>
                  </a:lnTo>
                  <a:lnTo>
                    <a:pt x="355" y="179"/>
                  </a:lnTo>
                  <a:lnTo>
                    <a:pt x="355" y="178"/>
                  </a:lnTo>
                  <a:lnTo>
                    <a:pt x="357" y="179"/>
                  </a:lnTo>
                  <a:lnTo>
                    <a:pt x="358" y="178"/>
                  </a:lnTo>
                  <a:lnTo>
                    <a:pt x="359" y="178"/>
                  </a:lnTo>
                  <a:lnTo>
                    <a:pt x="361" y="178"/>
                  </a:lnTo>
                  <a:lnTo>
                    <a:pt x="363" y="176"/>
                  </a:lnTo>
                  <a:lnTo>
                    <a:pt x="363" y="175"/>
                  </a:lnTo>
                  <a:lnTo>
                    <a:pt x="363" y="172"/>
                  </a:lnTo>
                  <a:lnTo>
                    <a:pt x="371" y="172"/>
                  </a:lnTo>
                  <a:lnTo>
                    <a:pt x="372" y="172"/>
                  </a:lnTo>
                  <a:lnTo>
                    <a:pt x="372" y="174"/>
                  </a:lnTo>
                  <a:lnTo>
                    <a:pt x="374" y="175"/>
                  </a:lnTo>
                  <a:lnTo>
                    <a:pt x="375" y="175"/>
                  </a:lnTo>
                  <a:lnTo>
                    <a:pt x="376" y="176"/>
                  </a:lnTo>
                  <a:lnTo>
                    <a:pt x="375" y="176"/>
                  </a:lnTo>
                  <a:close/>
                  <a:moveTo>
                    <a:pt x="297" y="167"/>
                  </a:moveTo>
                  <a:lnTo>
                    <a:pt x="296" y="163"/>
                  </a:lnTo>
                  <a:lnTo>
                    <a:pt x="297" y="162"/>
                  </a:lnTo>
                  <a:lnTo>
                    <a:pt x="297" y="161"/>
                  </a:lnTo>
                  <a:lnTo>
                    <a:pt x="299" y="161"/>
                  </a:lnTo>
                  <a:lnTo>
                    <a:pt x="300" y="162"/>
                  </a:lnTo>
                  <a:lnTo>
                    <a:pt x="300" y="163"/>
                  </a:lnTo>
                  <a:lnTo>
                    <a:pt x="297" y="167"/>
                  </a:lnTo>
                  <a:close/>
                  <a:moveTo>
                    <a:pt x="17" y="144"/>
                  </a:moveTo>
                  <a:lnTo>
                    <a:pt x="17" y="144"/>
                  </a:lnTo>
                  <a:lnTo>
                    <a:pt x="17" y="145"/>
                  </a:lnTo>
                  <a:lnTo>
                    <a:pt x="17" y="146"/>
                  </a:lnTo>
                  <a:lnTo>
                    <a:pt x="17" y="147"/>
                  </a:lnTo>
                  <a:lnTo>
                    <a:pt x="13" y="149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6" y="155"/>
                  </a:lnTo>
                  <a:lnTo>
                    <a:pt x="17" y="155"/>
                  </a:lnTo>
                  <a:lnTo>
                    <a:pt x="17" y="157"/>
                  </a:lnTo>
                  <a:lnTo>
                    <a:pt x="17" y="158"/>
                  </a:lnTo>
                  <a:lnTo>
                    <a:pt x="16" y="157"/>
                  </a:lnTo>
                  <a:lnTo>
                    <a:pt x="17" y="158"/>
                  </a:lnTo>
                  <a:lnTo>
                    <a:pt x="17" y="166"/>
                  </a:lnTo>
                  <a:lnTo>
                    <a:pt x="17" y="167"/>
                  </a:lnTo>
                  <a:lnTo>
                    <a:pt x="18" y="167"/>
                  </a:lnTo>
                  <a:lnTo>
                    <a:pt x="20" y="169"/>
                  </a:lnTo>
                  <a:lnTo>
                    <a:pt x="21" y="169"/>
                  </a:lnTo>
                  <a:lnTo>
                    <a:pt x="21" y="170"/>
                  </a:lnTo>
                  <a:lnTo>
                    <a:pt x="22" y="170"/>
                  </a:lnTo>
                  <a:lnTo>
                    <a:pt x="24" y="170"/>
                  </a:lnTo>
                  <a:lnTo>
                    <a:pt x="24" y="169"/>
                  </a:lnTo>
                  <a:lnTo>
                    <a:pt x="25" y="169"/>
                  </a:lnTo>
                  <a:lnTo>
                    <a:pt x="25" y="170"/>
                  </a:lnTo>
                  <a:lnTo>
                    <a:pt x="26" y="170"/>
                  </a:lnTo>
                  <a:lnTo>
                    <a:pt x="26" y="171"/>
                  </a:lnTo>
                  <a:lnTo>
                    <a:pt x="28" y="172"/>
                  </a:lnTo>
                  <a:lnTo>
                    <a:pt x="28" y="174"/>
                  </a:lnTo>
                  <a:lnTo>
                    <a:pt x="26" y="174"/>
                  </a:lnTo>
                  <a:lnTo>
                    <a:pt x="25" y="172"/>
                  </a:lnTo>
                  <a:lnTo>
                    <a:pt x="24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18" y="170"/>
                  </a:lnTo>
                  <a:lnTo>
                    <a:pt x="17" y="170"/>
                  </a:lnTo>
                  <a:lnTo>
                    <a:pt x="17" y="170"/>
                  </a:lnTo>
                  <a:lnTo>
                    <a:pt x="16" y="170"/>
                  </a:lnTo>
                  <a:lnTo>
                    <a:pt x="17" y="170"/>
                  </a:lnTo>
                  <a:lnTo>
                    <a:pt x="17" y="169"/>
                  </a:lnTo>
                  <a:lnTo>
                    <a:pt x="16" y="169"/>
                  </a:lnTo>
                  <a:lnTo>
                    <a:pt x="14" y="167"/>
                  </a:lnTo>
                  <a:lnTo>
                    <a:pt x="14" y="169"/>
                  </a:lnTo>
                  <a:lnTo>
                    <a:pt x="14" y="167"/>
                  </a:lnTo>
                  <a:lnTo>
                    <a:pt x="13" y="166"/>
                  </a:lnTo>
                  <a:lnTo>
                    <a:pt x="13" y="165"/>
                  </a:lnTo>
                  <a:lnTo>
                    <a:pt x="12" y="161"/>
                  </a:lnTo>
                  <a:lnTo>
                    <a:pt x="12" y="159"/>
                  </a:lnTo>
                  <a:lnTo>
                    <a:pt x="10" y="158"/>
                  </a:lnTo>
                  <a:lnTo>
                    <a:pt x="9" y="157"/>
                  </a:lnTo>
                  <a:lnTo>
                    <a:pt x="8" y="157"/>
                  </a:lnTo>
                  <a:lnTo>
                    <a:pt x="6" y="155"/>
                  </a:lnTo>
                  <a:lnTo>
                    <a:pt x="5" y="153"/>
                  </a:lnTo>
                  <a:lnTo>
                    <a:pt x="5" y="151"/>
                  </a:lnTo>
                  <a:lnTo>
                    <a:pt x="4" y="151"/>
                  </a:lnTo>
                  <a:lnTo>
                    <a:pt x="3" y="151"/>
                  </a:lnTo>
                  <a:lnTo>
                    <a:pt x="3" y="150"/>
                  </a:lnTo>
                  <a:lnTo>
                    <a:pt x="3" y="149"/>
                  </a:lnTo>
                  <a:lnTo>
                    <a:pt x="3" y="147"/>
                  </a:lnTo>
                  <a:lnTo>
                    <a:pt x="1" y="149"/>
                  </a:lnTo>
                  <a:lnTo>
                    <a:pt x="1" y="147"/>
                  </a:lnTo>
                  <a:lnTo>
                    <a:pt x="1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3" y="144"/>
                  </a:lnTo>
                  <a:lnTo>
                    <a:pt x="3" y="142"/>
                  </a:lnTo>
                  <a:lnTo>
                    <a:pt x="8" y="142"/>
                  </a:lnTo>
                  <a:lnTo>
                    <a:pt x="10" y="142"/>
                  </a:lnTo>
                  <a:lnTo>
                    <a:pt x="12" y="141"/>
                  </a:lnTo>
                  <a:lnTo>
                    <a:pt x="13" y="141"/>
                  </a:lnTo>
                  <a:lnTo>
                    <a:pt x="14" y="141"/>
                  </a:lnTo>
                  <a:lnTo>
                    <a:pt x="14" y="142"/>
                  </a:lnTo>
                  <a:lnTo>
                    <a:pt x="16" y="142"/>
                  </a:lnTo>
                  <a:lnTo>
                    <a:pt x="17" y="142"/>
                  </a:lnTo>
                  <a:lnTo>
                    <a:pt x="17" y="144"/>
                  </a:lnTo>
                  <a:close/>
                  <a:moveTo>
                    <a:pt x="322" y="126"/>
                  </a:moveTo>
                  <a:lnTo>
                    <a:pt x="322" y="128"/>
                  </a:lnTo>
                  <a:lnTo>
                    <a:pt x="322" y="129"/>
                  </a:lnTo>
                  <a:lnTo>
                    <a:pt x="321" y="130"/>
                  </a:lnTo>
                  <a:lnTo>
                    <a:pt x="320" y="132"/>
                  </a:lnTo>
                  <a:lnTo>
                    <a:pt x="318" y="133"/>
                  </a:lnTo>
                  <a:lnTo>
                    <a:pt x="320" y="134"/>
                  </a:lnTo>
                  <a:lnTo>
                    <a:pt x="318" y="134"/>
                  </a:lnTo>
                  <a:lnTo>
                    <a:pt x="317" y="136"/>
                  </a:lnTo>
                  <a:lnTo>
                    <a:pt x="318" y="136"/>
                  </a:lnTo>
                  <a:lnTo>
                    <a:pt x="317" y="137"/>
                  </a:lnTo>
                  <a:lnTo>
                    <a:pt x="316" y="138"/>
                  </a:lnTo>
                  <a:lnTo>
                    <a:pt x="317" y="138"/>
                  </a:lnTo>
                  <a:lnTo>
                    <a:pt x="317" y="138"/>
                  </a:lnTo>
                  <a:lnTo>
                    <a:pt x="317" y="140"/>
                  </a:lnTo>
                  <a:lnTo>
                    <a:pt x="318" y="141"/>
                  </a:lnTo>
                  <a:lnTo>
                    <a:pt x="317" y="142"/>
                  </a:lnTo>
                  <a:lnTo>
                    <a:pt x="317" y="144"/>
                  </a:lnTo>
                  <a:lnTo>
                    <a:pt x="316" y="142"/>
                  </a:lnTo>
                  <a:lnTo>
                    <a:pt x="315" y="142"/>
                  </a:lnTo>
                  <a:lnTo>
                    <a:pt x="313" y="141"/>
                  </a:lnTo>
                  <a:lnTo>
                    <a:pt x="313" y="140"/>
                  </a:lnTo>
                  <a:lnTo>
                    <a:pt x="312" y="138"/>
                  </a:lnTo>
                  <a:lnTo>
                    <a:pt x="311" y="138"/>
                  </a:lnTo>
                  <a:lnTo>
                    <a:pt x="312" y="138"/>
                  </a:lnTo>
                  <a:lnTo>
                    <a:pt x="313" y="138"/>
                  </a:lnTo>
                  <a:lnTo>
                    <a:pt x="313" y="137"/>
                  </a:lnTo>
                  <a:lnTo>
                    <a:pt x="313" y="136"/>
                  </a:lnTo>
                  <a:lnTo>
                    <a:pt x="312" y="136"/>
                  </a:lnTo>
                  <a:lnTo>
                    <a:pt x="312" y="134"/>
                  </a:lnTo>
                  <a:lnTo>
                    <a:pt x="311" y="134"/>
                  </a:lnTo>
                  <a:lnTo>
                    <a:pt x="308" y="137"/>
                  </a:lnTo>
                  <a:lnTo>
                    <a:pt x="309" y="137"/>
                  </a:lnTo>
                  <a:lnTo>
                    <a:pt x="308" y="138"/>
                  </a:lnTo>
                  <a:lnTo>
                    <a:pt x="308" y="138"/>
                  </a:lnTo>
                  <a:lnTo>
                    <a:pt x="307" y="140"/>
                  </a:lnTo>
                  <a:lnTo>
                    <a:pt x="308" y="138"/>
                  </a:lnTo>
                  <a:lnTo>
                    <a:pt x="308" y="140"/>
                  </a:lnTo>
                  <a:lnTo>
                    <a:pt x="309" y="141"/>
                  </a:lnTo>
                  <a:lnTo>
                    <a:pt x="309" y="142"/>
                  </a:lnTo>
                  <a:lnTo>
                    <a:pt x="308" y="142"/>
                  </a:lnTo>
                  <a:lnTo>
                    <a:pt x="307" y="142"/>
                  </a:lnTo>
                  <a:lnTo>
                    <a:pt x="305" y="141"/>
                  </a:lnTo>
                  <a:lnTo>
                    <a:pt x="307" y="140"/>
                  </a:lnTo>
                  <a:lnTo>
                    <a:pt x="307" y="138"/>
                  </a:lnTo>
                  <a:lnTo>
                    <a:pt x="305" y="138"/>
                  </a:lnTo>
                  <a:lnTo>
                    <a:pt x="305" y="140"/>
                  </a:lnTo>
                  <a:lnTo>
                    <a:pt x="304" y="140"/>
                  </a:lnTo>
                  <a:lnTo>
                    <a:pt x="304" y="138"/>
                  </a:lnTo>
                  <a:lnTo>
                    <a:pt x="300" y="140"/>
                  </a:lnTo>
                  <a:lnTo>
                    <a:pt x="300" y="138"/>
                  </a:lnTo>
                  <a:lnTo>
                    <a:pt x="301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7"/>
                  </a:lnTo>
                  <a:lnTo>
                    <a:pt x="300" y="136"/>
                  </a:lnTo>
                  <a:lnTo>
                    <a:pt x="301" y="136"/>
                  </a:lnTo>
                  <a:lnTo>
                    <a:pt x="300" y="136"/>
                  </a:lnTo>
                  <a:lnTo>
                    <a:pt x="301" y="134"/>
                  </a:lnTo>
                  <a:lnTo>
                    <a:pt x="300" y="134"/>
                  </a:lnTo>
                  <a:lnTo>
                    <a:pt x="300" y="133"/>
                  </a:lnTo>
                  <a:lnTo>
                    <a:pt x="300" y="132"/>
                  </a:lnTo>
                  <a:lnTo>
                    <a:pt x="300" y="130"/>
                  </a:lnTo>
                  <a:lnTo>
                    <a:pt x="300" y="129"/>
                  </a:lnTo>
                  <a:lnTo>
                    <a:pt x="301" y="129"/>
                  </a:lnTo>
                  <a:lnTo>
                    <a:pt x="304" y="128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7" y="129"/>
                  </a:lnTo>
                  <a:lnTo>
                    <a:pt x="309" y="128"/>
                  </a:lnTo>
                  <a:lnTo>
                    <a:pt x="311" y="129"/>
                  </a:lnTo>
                  <a:lnTo>
                    <a:pt x="312" y="129"/>
                  </a:lnTo>
                  <a:lnTo>
                    <a:pt x="313" y="130"/>
                  </a:lnTo>
                  <a:lnTo>
                    <a:pt x="313" y="132"/>
                  </a:lnTo>
                  <a:lnTo>
                    <a:pt x="315" y="132"/>
                  </a:lnTo>
                  <a:lnTo>
                    <a:pt x="316" y="130"/>
                  </a:lnTo>
                  <a:lnTo>
                    <a:pt x="317" y="130"/>
                  </a:lnTo>
                  <a:lnTo>
                    <a:pt x="317" y="129"/>
                  </a:lnTo>
                  <a:lnTo>
                    <a:pt x="318" y="128"/>
                  </a:lnTo>
                  <a:lnTo>
                    <a:pt x="318" y="126"/>
                  </a:lnTo>
                  <a:lnTo>
                    <a:pt x="320" y="126"/>
                  </a:lnTo>
                  <a:lnTo>
                    <a:pt x="321" y="126"/>
                  </a:lnTo>
                  <a:lnTo>
                    <a:pt x="322" y="126"/>
                  </a:lnTo>
                  <a:close/>
                  <a:moveTo>
                    <a:pt x="334" y="93"/>
                  </a:moveTo>
                  <a:lnTo>
                    <a:pt x="336" y="93"/>
                  </a:lnTo>
                  <a:lnTo>
                    <a:pt x="336" y="95"/>
                  </a:lnTo>
                  <a:lnTo>
                    <a:pt x="336" y="96"/>
                  </a:lnTo>
                  <a:lnTo>
                    <a:pt x="336" y="97"/>
                  </a:lnTo>
                  <a:lnTo>
                    <a:pt x="330" y="100"/>
                  </a:lnTo>
                  <a:lnTo>
                    <a:pt x="329" y="100"/>
                  </a:lnTo>
                  <a:lnTo>
                    <a:pt x="328" y="99"/>
                  </a:lnTo>
                  <a:lnTo>
                    <a:pt x="324" y="96"/>
                  </a:lnTo>
                  <a:lnTo>
                    <a:pt x="322" y="95"/>
                  </a:lnTo>
                  <a:lnTo>
                    <a:pt x="322" y="93"/>
                  </a:lnTo>
                  <a:lnTo>
                    <a:pt x="324" y="93"/>
                  </a:lnTo>
                  <a:lnTo>
                    <a:pt x="326" y="92"/>
                  </a:lnTo>
                  <a:lnTo>
                    <a:pt x="329" y="91"/>
                  </a:lnTo>
                  <a:lnTo>
                    <a:pt x="330" y="91"/>
                  </a:lnTo>
                  <a:lnTo>
                    <a:pt x="333" y="92"/>
                  </a:lnTo>
                  <a:lnTo>
                    <a:pt x="334" y="93"/>
                  </a:lnTo>
                  <a:close/>
                  <a:moveTo>
                    <a:pt x="286" y="83"/>
                  </a:moveTo>
                  <a:lnTo>
                    <a:pt x="286" y="84"/>
                  </a:lnTo>
                  <a:lnTo>
                    <a:pt x="284" y="83"/>
                  </a:lnTo>
                  <a:lnTo>
                    <a:pt x="283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79" y="87"/>
                  </a:lnTo>
                  <a:lnTo>
                    <a:pt x="278" y="87"/>
                  </a:lnTo>
                  <a:lnTo>
                    <a:pt x="278" y="86"/>
                  </a:lnTo>
                  <a:lnTo>
                    <a:pt x="276" y="86"/>
                  </a:lnTo>
                  <a:lnTo>
                    <a:pt x="276" y="84"/>
                  </a:lnTo>
                  <a:lnTo>
                    <a:pt x="275" y="84"/>
                  </a:lnTo>
                  <a:lnTo>
                    <a:pt x="274" y="83"/>
                  </a:lnTo>
                  <a:lnTo>
                    <a:pt x="272" y="82"/>
                  </a:lnTo>
                  <a:lnTo>
                    <a:pt x="271" y="82"/>
                  </a:lnTo>
                  <a:lnTo>
                    <a:pt x="270" y="82"/>
                  </a:lnTo>
                  <a:lnTo>
                    <a:pt x="270" y="79"/>
                  </a:lnTo>
                  <a:lnTo>
                    <a:pt x="270" y="78"/>
                  </a:lnTo>
                  <a:lnTo>
                    <a:pt x="271" y="75"/>
                  </a:lnTo>
                  <a:lnTo>
                    <a:pt x="274" y="74"/>
                  </a:lnTo>
                  <a:lnTo>
                    <a:pt x="278" y="70"/>
                  </a:lnTo>
                  <a:lnTo>
                    <a:pt x="279" y="71"/>
                  </a:lnTo>
                  <a:lnTo>
                    <a:pt x="282" y="71"/>
                  </a:lnTo>
                  <a:lnTo>
                    <a:pt x="283" y="72"/>
                  </a:lnTo>
                  <a:lnTo>
                    <a:pt x="283" y="74"/>
                  </a:lnTo>
                  <a:lnTo>
                    <a:pt x="284" y="74"/>
                  </a:lnTo>
                  <a:lnTo>
                    <a:pt x="286" y="75"/>
                  </a:lnTo>
                  <a:lnTo>
                    <a:pt x="284" y="75"/>
                  </a:lnTo>
                  <a:lnTo>
                    <a:pt x="284" y="75"/>
                  </a:lnTo>
                  <a:lnTo>
                    <a:pt x="284" y="76"/>
                  </a:lnTo>
                  <a:lnTo>
                    <a:pt x="286" y="76"/>
                  </a:lnTo>
                  <a:lnTo>
                    <a:pt x="286" y="78"/>
                  </a:lnTo>
                  <a:lnTo>
                    <a:pt x="284" y="78"/>
                  </a:lnTo>
                  <a:lnTo>
                    <a:pt x="284" y="79"/>
                  </a:lnTo>
                  <a:lnTo>
                    <a:pt x="286" y="82"/>
                  </a:lnTo>
                  <a:lnTo>
                    <a:pt x="286" y="83"/>
                  </a:lnTo>
                  <a:close/>
                  <a:moveTo>
                    <a:pt x="367" y="3"/>
                  </a:moveTo>
                  <a:lnTo>
                    <a:pt x="369" y="4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4" y="4"/>
                  </a:lnTo>
                  <a:lnTo>
                    <a:pt x="375" y="5"/>
                  </a:lnTo>
                  <a:lnTo>
                    <a:pt x="378" y="5"/>
                  </a:lnTo>
                  <a:lnTo>
                    <a:pt x="379" y="5"/>
                  </a:lnTo>
                  <a:lnTo>
                    <a:pt x="379" y="7"/>
                  </a:lnTo>
                  <a:lnTo>
                    <a:pt x="379" y="8"/>
                  </a:lnTo>
                  <a:lnTo>
                    <a:pt x="382" y="10"/>
                  </a:lnTo>
                  <a:lnTo>
                    <a:pt x="384" y="10"/>
                  </a:lnTo>
                  <a:lnTo>
                    <a:pt x="386" y="12"/>
                  </a:lnTo>
                  <a:lnTo>
                    <a:pt x="387" y="10"/>
                  </a:lnTo>
                  <a:lnTo>
                    <a:pt x="387" y="10"/>
                  </a:lnTo>
                  <a:lnTo>
                    <a:pt x="387" y="12"/>
                  </a:lnTo>
                  <a:lnTo>
                    <a:pt x="387" y="13"/>
                  </a:lnTo>
                  <a:lnTo>
                    <a:pt x="387" y="14"/>
                  </a:lnTo>
                  <a:lnTo>
                    <a:pt x="387" y="16"/>
                  </a:lnTo>
                  <a:lnTo>
                    <a:pt x="387" y="17"/>
                  </a:lnTo>
                  <a:lnTo>
                    <a:pt x="387" y="18"/>
                  </a:lnTo>
                  <a:lnTo>
                    <a:pt x="387" y="21"/>
                  </a:lnTo>
                  <a:lnTo>
                    <a:pt x="388" y="25"/>
                  </a:lnTo>
                  <a:lnTo>
                    <a:pt x="388" y="26"/>
                  </a:lnTo>
                  <a:lnTo>
                    <a:pt x="388" y="28"/>
                  </a:lnTo>
                  <a:lnTo>
                    <a:pt x="388" y="29"/>
                  </a:lnTo>
                  <a:lnTo>
                    <a:pt x="388" y="30"/>
                  </a:lnTo>
                  <a:lnTo>
                    <a:pt x="387" y="32"/>
                  </a:lnTo>
                  <a:lnTo>
                    <a:pt x="386" y="32"/>
                  </a:lnTo>
                  <a:lnTo>
                    <a:pt x="384" y="32"/>
                  </a:lnTo>
                  <a:lnTo>
                    <a:pt x="384" y="30"/>
                  </a:lnTo>
                  <a:lnTo>
                    <a:pt x="383" y="30"/>
                  </a:lnTo>
                  <a:lnTo>
                    <a:pt x="380" y="33"/>
                  </a:lnTo>
                  <a:lnTo>
                    <a:pt x="379" y="33"/>
                  </a:lnTo>
                  <a:lnTo>
                    <a:pt x="379" y="34"/>
                  </a:lnTo>
                  <a:lnTo>
                    <a:pt x="378" y="36"/>
                  </a:lnTo>
                  <a:lnTo>
                    <a:pt x="375" y="37"/>
                  </a:lnTo>
                  <a:lnTo>
                    <a:pt x="371" y="37"/>
                  </a:lnTo>
                  <a:lnTo>
                    <a:pt x="370" y="38"/>
                  </a:lnTo>
                  <a:lnTo>
                    <a:pt x="371" y="39"/>
                  </a:lnTo>
                  <a:lnTo>
                    <a:pt x="371" y="41"/>
                  </a:lnTo>
                  <a:lnTo>
                    <a:pt x="370" y="42"/>
                  </a:lnTo>
                  <a:lnTo>
                    <a:pt x="371" y="42"/>
                  </a:lnTo>
                  <a:lnTo>
                    <a:pt x="371" y="43"/>
                  </a:lnTo>
                  <a:lnTo>
                    <a:pt x="370" y="45"/>
                  </a:lnTo>
                  <a:lnTo>
                    <a:pt x="370" y="46"/>
                  </a:lnTo>
                  <a:lnTo>
                    <a:pt x="371" y="46"/>
                  </a:lnTo>
                  <a:lnTo>
                    <a:pt x="371" y="49"/>
                  </a:lnTo>
                  <a:lnTo>
                    <a:pt x="371" y="50"/>
                  </a:lnTo>
                  <a:lnTo>
                    <a:pt x="371" y="51"/>
                  </a:lnTo>
                  <a:lnTo>
                    <a:pt x="372" y="53"/>
                  </a:lnTo>
                  <a:lnTo>
                    <a:pt x="374" y="53"/>
                  </a:lnTo>
                  <a:lnTo>
                    <a:pt x="374" y="54"/>
                  </a:lnTo>
                  <a:lnTo>
                    <a:pt x="374" y="55"/>
                  </a:lnTo>
                  <a:lnTo>
                    <a:pt x="372" y="55"/>
                  </a:lnTo>
                  <a:lnTo>
                    <a:pt x="371" y="55"/>
                  </a:lnTo>
                  <a:lnTo>
                    <a:pt x="371" y="57"/>
                  </a:lnTo>
                  <a:lnTo>
                    <a:pt x="372" y="58"/>
                  </a:lnTo>
                  <a:lnTo>
                    <a:pt x="372" y="59"/>
                  </a:lnTo>
                  <a:lnTo>
                    <a:pt x="371" y="59"/>
                  </a:lnTo>
                  <a:lnTo>
                    <a:pt x="370" y="61"/>
                  </a:lnTo>
                  <a:lnTo>
                    <a:pt x="369" y="61"/>
                  </a:lnTo>
                  <a:lnTo>
                    <a:pt x="369" y="62"/>
                  </a:lnTo>
                  <a:lnTo>
                    <a:pt x="370" y="62"/>
                  </a:lnTo>
                  <a:lnTo>
                    <a:pt x="369" y="63"/>
                  </a:lnTo>
                  <a:lnTo>
                    <a:pt x="369" y="62"/>
                  </a:lnTo>
                  <a:lnTo>
                    <a:pt x="367" y="62"/>
                  </a:lnTo>
                  <a:lnTo>
                    <a:pt x="366" y="63"/>
                  </a:lnTo>
                  <a:lnTo>
                    <a:pt x="366" y="64"/>
                  </a:lnTo>
                  <a:lnTo>
                    <a:pt x="366" y="63"/>
                  </a:lnTo>
                  <a:lnTo>
                    <a:pt x="365" y="63"/>
                  </a:lnTo>
                  <a:lnTo>
                    <a:pt x="365" y="64"/>
                  </a:lnTo>
                  <a:lnTo>
                    <a:pt x="365" y="66"/>
                  </a:lnTo>
                  <a:lnTo>
                    <a:pt x="363" y="66"/>
                  </a:lnTo>
                  <a:lnTo>
                    <a:pt x="365" y="67"/>
                  </a:lnTo>
                  <a:lnTo>
                    <a:pt x="362" y="70"/>
                  </a:lnTo>
                  <a:lnTo>
                    <a:pt x="362" y="71"/>
                  </a:lnTo>
                  <a:lnTo>
                    <a:pt x="361" y="74"/>
                  </a:lnTo>
                  <a:lnTo>
                    <a:pt x="359" y="75"/>
                  </a:lnTo>
                  <a:lnTo>
                    <a:pt x="358" y="75"/>
                  </a:lnTo>
                  <a:lnTo>
                    <a:pt x="355" y="75"/>
                  </a:lnTo>
                  <a:lnTo>
                    <a:pt x="355" y="74"/>
                  </a:lnTo>
                  <a:lnTo>
                    <a:pt x="355" y="72"/>
                  </a:lnTo>
                  <a:lnTo>
                    <a:pt x="355" y="71"/>
                  </a:lnTo>
                  <a:lnTo>
                    <a:pt x="354" y="70"/>
                  </a:lnTo>
                  <a:lnTo>
                    <a:pt x="355" y="70"/>
                  </a:lnTo>
                  <a:lnTo>
                    <a:pt x="357" y="70"/>
                  </a:lnTo>
                  <a:lnTo>
                    <a:pt x="357" y="68"/>
                  </a:lnTo>
                  <a:lnTo>
                    <a:pt x="355" y="68"/>
                  </a:lnTo>
                  <a:lnTo>
                    <a:pt x="354" y="68"/>
                  </a:lnTo>
                  <a:lnTo>
                    <a:pt x="354" y="67"/>
                  </a:lnTo>
                  <a:lnTo>
                    <a:pt x="353" y="67"/>
                  </a:lnTo>
                  <a:lnTo>
                    <a:pt x="353" y="68"/>
                  </a:lnTo>
                  <a:lnTo>
                    <a:pt x="354" y="68"/>
                  </a:lnTo>
                  <a:lnTo>
                    <a:pt x="354" y="70"/>
                  </a:lnTo>
                  <a:lnTo>
                    <a:pt x="353" y="70"/>
                  </a:lnTo>
                  <a:lnTo>
                    <a:pt x="353" y="68"/>
                  </a:lnTo>
                  <a:lnTo>
                    <a:pt x="350" y="67"/>
                  </a:lnTo>
                  <a:lnTo>
                    <a:pt x="349" y="67"/>
                  </a:lnTo>
                  <a:lnTo>
                    <a:pt x="347" y="67"/>
                  </a:lnTo>
                  <a:lnTo>
                    <a:pt x="346" y="67"/>
                  </a:lnTo>
                  <a:lnTo>
                    <a:pt x="344" y="67"/>
                  </a:lnTo>
                  <a:lnTo>
                    <a:pt x="342" y="66"/>
                  </a:lnTo>
                  <a:lnTo>
                    <a:pt x="338" y="67"/>
                  </a:lnTo>
                  <a:lnTo>
                    <a:pt x="336" y="66"/>
                  </a:lnTo>
                  <a:lnTo>
                    <a:pt x="333" y="66"/>
                  </a:lnTo>
                  <a:lnTo>
                    <a:pt x="332" y="64"/>
                  </a:lnTo>
                  <a:lnTo>
                    <a:pt x="329" y="66"/>
                  </a:lnTo>
                  <a:lnTo>
                    <a:pt x="328" y="66"/>
                  </a:lnTo>
                  <a:lnTo>
                    <a:pt x="326" y="64"/>
                  </a:lnTo>
                  <a:lnTo>
                    <a:pt x="326" y="63"/>
                  </a:lnTo>
                  <a:lnTo>
                    <a:pt x="325" y="63"/>
                  </a:lnTo>
                  <a:lnTo>
                    <a:pt x="322" y="63"/>
                  </a:lnTo>
                  <a:lnTo>
                    <a:pt x="321" y="62"/>
                  </a:lnTo>
                  <a:lnTo>
                    <a:pt x="318" y="62"/>
                  </a:lnTo>
                  <a:lnTo>
                    <a:pt x="317" y="59"/>
                  </a:lnTo>
                  <a:lnTo>
                    <a:pt x="315" y="59"/>
                  </a:lnTo>
                  <a:lnTo>
                    <a:pt x="312" y="61"/>
                  </a:lnTo>
                  <a:lnTo>
                    <a:pt x="308" y="59"/>
                  </a:lnTo>
                  <a:lnTo>
                    <a:pt x="307" y="59"/>
                  </a:lnTo>
                  <a:lnTo>
                    <a:pt x="305" y="58"/>
                  </a:lnTo>
                  <a:lnTo>
                    <a:pt x="304" y="58"/>
                  </a:lnTo>
                  <a:lnTo>
                    <a:pt x="305" y="57"/>
                  </a:lnTo>
                  <a:lnTo>
                    <a:pt x="307" y="55"/>
                  </a:lnTo>
                  <a:lnTo>
                    <a:pt x="305" y="55"/>
                  </a:lnTo>
                  <a:lnTo>
                    <a:pt x="305" y="54"/>
                  </a:lnTo>
                  <a:lnTo>
                    <a:pt x="300" y="55"/>
                  </a:lnTo>
                  <a:lnTo>
                    <a:pt x="300" y="55"/>
                  </a:lnTo>
                  <a:lnTo>
                    <a:pt x="300" y="57"/>
                  </a:lnTo>
                  <a:lnTo>
                    <a:pt x="299" y="58"/>
                  </a:lnTo>
                  <a:lnTo>
                    <a:pt x="297" y="58"/>
                  </a:lnTo>
                  <a:lnTo>
                    <a:pt x="299" y="59"/>
                  </a:lnTo>
                  <a:lnTo>
                    <a:pt x="297" y="59"/>
                  </a:lnTo>
                  <a:lnTo>
                    <a:pt x="296" y="59"/>
                  </a:lnTo>
                  <a:lnTo>
                    <a:pt x="295" y="61"/>
                  </a:lnTo>
                  <a:lnTo>
                    <a:pt x="293" y="61"/>
                  </a:lnTo>
                  <a:lnTo>
                    <a:pt x="292" y="62"/>
                  </a:lnTo>
                  <a:lnTo>
                    <a:pt x="291" y="63"/>
                  </a:lnTo>
                  <a:lnTo>
                    <a:pt x="288" y="64"/>
                  </a:lnTo>
                  <a:lnTo>
                    <a:pt x="287" y="67"/>
                  </a:lnTo>
                  <a:lnTo>
                    <a:pt x="284" y="66"/>
                  </a:lnTo>
                  <a:lnTo>
                    <a:pt x="283" y="67"/>
                  </a:lnTo>
                  <a:lnTo>
                    <a:pt x="282" y="67"/>
                  </a:lnTo>
                  <a:lnTo>
                    <a:pt x="280" y="66"/>
                  </a:lnTo>
                  <a:lnTo>
                    <a:pt x="279" y="64"/>
                  </a:lnTo>
                  <a:lnTo>
                    <a:pt x="278" y="66"/>
                  </a:lnTo>
                  <a:lnTo>
                    <a:pt x="276" y="66"/>
                  </a:lnTo>
                  <a:lnTo>
                    <a:pt x="276" y="64"/>
                  </a:lnTo>
                  <a:lnTo>
                    <a:pt x="275" y="64"/>
                  </a:lnTo>
                  <a:lnTo>
                    <a:pt x="275" y="63"/>
                  </a:lnTo>
                  <a:lnTo>
                    <a:pt x="275" y="62"/>
                  </a:lnTo>
                  <a:lnTo>
                    <a:pt x="274" y="62"/>
                  </a:lnTo>
                  <a:lnTo>
                    <a:pt x="274" y="61"/>
                  </a:lnTo>
                  <a:lnTo>
                    <a:pt x="274" y="59"/>
                  </a:lnTo>
                  <a:lnTo>
                    <a:pt x="270" y="58"/>
                  </a:lnTo>
                  <a:lnTo>
                    <a:pt x="270" y="59"/>
                  </a:lnTo>
                  <a:lnTo>
                    <a:pt x="268" y="59"/>
                  </a:lnTo>
                  <a:lnTo>
                    <a:pt x="267" y="59"/>
                  </a:lnTo>
                  <a:lnTo>
                    <a:pt x="266" y="59"/>
                  </a:lnTo>
                  <a:lnTo>
                    <a:pt x="265" y="61"/>
                  </a:lnTo>
                  <a:lnTo>
                    <a:pt x="263" y="62"/>
                  </a:lnTo>
                  <a:lnTo>
                    <a:pt x="261" y="64"/>
                  </a:lnTo>
                  <a:lnTo>
                    <a:pt x="259" y="64"/>
                  </a:lnTo>
                  <a:lnTo>
                    <a:pt x="261" y="64"/>
                  </a:lnTo>
                  <a:lnTo>
                    <a:pt x="261" y="66"/>
                  </a:lnTo>
                  <a:lnTo>
                    <a:pt x="259" y="67"/>
                  </a:lnTo>
                  <a:lnTo>
                    <a:pt x="259" y="68"/>
                  </a:lnTo>
                  <a:lnTo>
                    <a:pt x="261" y="68"/>
                  </a:lnTo>
                  <a:lnTo>
                    <a:pt x="262" y="68"/>
                  </a:lnTo>
                  <a:lnTo>
                    <a:pt x="254" y="72"/>
                  </a:lnTo>
                  <a:lnTo>
                    <a:pt x="249" y="75"/>
                  </a:lnTo>
                  <a:lnTo>
                    <a:pt x="246" y="75"/>
                  </a:lnTo>
                  <a:lnTo>
                    <a:pt x="243" y="75"/>
                  </a:lnTo>
                  <a:lnTo>
                    <a:pt x="241" y="75"/>
                  </a:lnTo>
                  <a:lnTo>
                    <a:pt x="236" y="72"/>
                  </a:lnTo>
                  <a:lnTo>
                    <a:pt x="234" y="72"/>
                  </a:lnTo>
                  <a:lnTo>
                    <a:pt x="232" y="72"/>
                  </a:lnTo>
                  <a:lnTo>
                    <a:pt x="229" y="74"/>
                  </a:lnTo>
                  <a:lnTo>
                    <a:pt x="228" y="74"/>
                  </a:lnTo>
                  <a:lnTo>
                    <a:pt x="226" y="75"/>
                  </a:lnTo>
                  <a:lnTo>
                    <a:pt x="225" y="75"/>
                  </a:lnTo>
                  <a:lnTo>
                    <a:pt x="225" y="78"/>
                  </a:lnTo>
                  <a:lnTo>
                    <a:pt x="226" y="79"/>
                  </a:lnTo>
                  <a:lnTo>
                    <a:pt x="226" y="80"/>
                  </a:lnTo>
                  <a:lnTo>
                    <a:pt x="228" y="80"/>
                  </a:lnTo>
                  <a:lnTo>
                    <a:pt x="229" y="82"/>
                  </a:lnTo>
                  <a:lnTo>
                    <a:pt x="230" y="83"/>
                  </a:lnTo>
                  <a:lnTo>
                    <a:pt x="230" y="84"/>
                  </a:lnTo>
                  <a:lnTo>
                    <a:pt x="232" y="86"/>
                  </a:lnTo>
                  <a:lnTo>
                    <a:pt x="233" y="87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7" y="87"/>
                  </a:lnTo>
                  <a:lnTo>
                    <a:pt x="237" y="88"/>
                  </a:lnTo>
                  <a:lnTo>
                    <a:pt x="238" y="90"/>
                  </a:lnTo>
                  <a:lnTo>
                    <a:pt x="238" y="91"/>
                  </a:lnTo>
                  <a:lnTo>
                    <a:pt x="234" y="91"/>
                  </a:lnTo>
                  <a:lnTo>
                    <a:pt x="233" y="92"/>
                  </a:lnTo>
                  <a:lnTo>
                    <a:pt x="233" y="93"/>
                  </a:lnTo>
                  <a:lnTo>
                    <a:pt x="233" y="95"/>
                  </a:lnTo>
                  <a:lnTo>
                    <a:pt x="236" y="99"/>
                  </a:lnTo>
                  <a:lnTo>
                    <a:pt x="238" y="100"/>
                  </a:lnTo>
                  <a:lnTo>
                    <a:pt x="240" y="101"/>
                  </a:lnTo>
                  <a:lnTo>
                    <a:pt x="241" y="101"/>
                  </a:lnTo>
                  <a:lnTo>
                    <a:pt x="242" y="101"/>
                  </a:lnTo>
                  <a:lnTo>
                    <a:pt x="242" y="100"/>
                  </a:lnTo>
                  <a:lnTo>
                    <a:pt x="242" y="99"/>
                  </a:lnTo>
                  <a:lnTo>
                    <a:pt x="241" y="97"/>
                  </a:lnTo>
                  <a:lnTo>
                    <a:pt x="242" y="96"/>
                  </a:lnTo>
                  <a:lnTo>
                    <a:pt x="241" y="96"/>
                  </a:lnTo>
                  <a:lnTo>
                    <a:pt x="242" y="96"/>
                  </a:lnTo>
                  <a:lnTo>
                    <a:pt x="243" y="97"/>
                  </a:lnTo>
                  <a:lnTo>
                    <a:pt x="245" y="100"/>
                  </a:lnTo>
                  <a:lnTo>
                    <a:pt x="246" y="101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50" y="103"/>
                  </a:lnTo>
                  <a:lnTo>
                    <a:pt x="251" y="103"/>
                  </a:lnTo>
                  <a:lnTo>
                    <a:pt x="253" y="104"/>
                  </a:lnTo>
                  <a:lnTo>
                    <a:pt x="253" y="105"/>
                  </a:lnTo>
                  <a:lnTo>
                    <a:pt x="254" y="105"/>
                  </a:lnTo>
                  <a:lnTo>
                    <a:pt x="255" y="107"/>
                  </a:lnTo>
                  <a:lnTo>
                    <a:pt x="257" y="107"/>
                  </a:lnTo>
                  <a:lnTo>
                    <a:pt x="261" y="112"/>
                  </a:lnTo>
                  <a:lnTo>
                    <a:pt x="265" y="115"/>
                  </a:lnTo>
                  <a:lnTo>
                    <a:pt x="265" y="117"/>
                  </a:lnTo>
                  <a:lnTo>
                    <a:pt x="263" y="118"/>
                  </a:lnTo>
                  <a:lnTo>
                    <a:pt x="261" y="120"/>
                  </a:lnTo>
                  <a:lnTo>
                    <a:pt x="259" y="118"/>
                  </a:lnTo>
                  <a:lnTo>
                    <a:pt x="258" y="116"/>
                  </a:lnTo>
                  <a:lnTo>
                    <a:pt x="257" y="115"/>
                  </a:lnTo>
                  <a:lnTo>
                    <a:pt x="255" y="115"/>
                  </a:lnTo>
                  <a:lnTo>
                    <a:pt x="254" y="112"/>
                  </a:lnTo>
                  <a:lnTo>
                    <a:pt x="253" y="109"/>
                  </a:lnTo>
                  <a:lnTo>
                    <a:pt x="251" y="108"/>
                  </a:lnTo>
                  <a:lnTo>
                    <a:pt x="249" y="107"/>
                  </a:lnTo>
                  <a:lnTo>
                    <a:pt x="245" y="107"/>
                  </a:lnTo>
                  <a:lnTo>
                    <a:pt x="243" y="107"/>
                  </a:lnTo>
                  <a:lnTo>
                    <a:pt x="241" y="105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7" y="103"/>
                  </a:lnTo>
                  <a:lnTo>
                    <a:pt x="234" y="101"/>
                  </a:lnTo>
                  <a:lnTo>
                    <a:pt x="233" y="101"/>
                  </a:lnTo>
                  <a:lnTo>
                    <a:pt x="230" y="103"/>
                  </a:lnTo>
                  <a:lnTo>
                    <a:pt x="229" y="104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6" y="104"/>
                  </a:lnTo>
                  <a:lnTo>
                    <a:pt x="226" y="105"/>
                  </a:lnTo>
                  <a:lnTo>
                    <a:pt x="225" y="107"/>
                  </a:lnTo>
                  <a:lnTo>
                    <a:pt x="225" y="107"/>
                  </a:lnTo>
                  <a:lnTo>
                    <a:pt x="226" y="109"/>
                  </a:lnTo>
                  <a:lnTo>
                    <a:pt x="228" y="109"/>
                  </a:lnTo>
                  <a:lnTo>
                    <a:pt x="229" y="111"/>
                  </a:lnTo>
                  <a:lnTo>
                    <a:pt x="229" y="112"/>
                  </a:lnTo>
                  <a:lnTo>
                    <a:pt x="230" y="113"/>
                  </a:lnTo>
                  <a:lnTo>
                    <a:pt x="232" y="113"/>
                  </a:lnTo>
                  <a:lnTo>
                    <a:pt x="236" y="116"/>
                  </a:lnTo>
                  <a:lnTo>
                    <a:pt x="237" y="116"/>
                  </a:lnTo>
                  <a:lnTo>
                    <a:pt x="238" y="116"/>
                  </a:lnTo>
                  <a:lnTo>
                    <a:pt x="238" y="117"/>
                  </a:lnTo>
                  <a:lnTo>
                    <a:pt x="238" y="118"/>
                  </a:lnTo>
                  <a:lnTo>
                    <a:pt x="241" y="118"/>
                  </a:lnTo>
                  <a:lnTo>
                    <a:pt x="241" y="120"/>
                  </a:lnTo>
                  <a:lnTo>
                    <a:pt x="241" y="121"/>
                  </a:lnTo>
                  <a:lnTo>
                    <a:pt x="241" y="122"/>
                  </a:lnTo>
                  <a:lnTo>
                    <a:pt x="242" y="122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5"/>
                  </a:lnTo>
                  <a:lnTo>
                    <a:pt x="241" y="126"/>
                  </a:lnTo>
                  <a:lnTo>
                    <a:pt x="242" y="125"/>
                  </a:lnTo>
                  <a:lnTo>
                    <a:pt x="242" y="126"/>
                  </a:lnTo>
                  <a:lnTo>
                    <a:pt x="243" y="128"/>
                  </a:lnTo>
                  <a:lnTo>
                    <a:pt x="241" y="129"/>
                  </a:lnTo>
                  <a:lnTo>
                    <a:pt x="242" y="130"/>
                  </a:lnTo>
                  <a:lnTo>
                    <a:pt x="241" y="130"/>
                  </a:lnTo>
                  <a:lnTo>
                    <a:pt x="240" y="132"/>
                  </a:lnTo>
                  <a:lnTo>
                    <a:pt x="241" y="132"/>
                  </a:lnTo>
                  <a:lnTo>
                    <a:pt x="238" y="132"/>
                  </a:lnTo>
                  <a:lnTo>
                    <a:pt x="238" y="132"/>
                  </a:lnTo>
                  <a:lnTo>
                    <a:pt x="238" y="130"/>
                  </a:lnTo>
                  <a:lnTo>
                    <a:pt x="237" y="130"/>
                  </a:lnTo>
                  <a:lnTo>
                    <a:pt x="237" y="129"/>
                  </a:lnTo>
                  <a:lnTo>
                    <a:pt x="236" y="128"/>
                  </a:lnTo>
                  <a:lnTo>
                    <a:pt x="234" y="128"/>
                  </a:lnTo>
                  <a:lnTo>
                    <a:pt x="234" y="126"/>
                  </a:lnTo>
                  <a:lnTo>
                    <a:pt x="233" y="126"/>
                  </a:lnTo>
                  <a:lnTo>
                    <a:pt x="233" y="128"/>
                  </a:lnTo>
                  <a:lnTo>
                    <a:pt x="232" y="124"/>
                  </a:lnTo>
                  <a:lnTo>
                    <a:pt x="230" y="124"/>
                  </a:lnTo>
                  <a:lnTo>
                    <a:pt x="232" y="122"/>
                  </a:lnTo>
                  <a:lnTo>
                    <a:pt x="232" y="121"/>
                  </a:lnTo>
                  <a:lnTo>
                    <a:pt x="230" y="121"/>
                  </a:lnTo>
                  <a:lnTo>
                    <a:pt x="230" y="120"/>
                  </a:lnTo>
                  <a:lnTo>
                    <a:pt x="229" y="118"/>
                  </a:lnTo>
                  <a:lnTo>
                    <a:pt x="225" y="112"/>
                  </a:lnTo>
                  <a:lnTo>
                    <a:pt x="222" y="111"/>
                  </a:lnTo>
                  <a:lnTo>
                    <a:pt x="221" y="111"/>
                  </a:lnTo>
                  <a:lnTo>
                    <a:pt x="217" y="111"/>
                  </a:lnTo>
                  <a:lnTo>
                    <a:pt x="213" y="108"/>
                  </a:lnTo>
                  <a:lnTo>
                    <a:pt x="211" y="108"/>
                  </a:lnTo>
                  <a:lnTo>
                    <a:pt x="208" y="108"/>
                  </a:lnTo>
                  <a:lnTo>
                    <a:pt x="207" y="109"/>
                  </a:lnTo>
                  <a:lnTo>
                    <a:pt x="207" y="112"/>
                  </a:lnTo>
                  <a:lnTo>
                    <a:pt x="207" y="113"/>
                  </a:lnTo>
                  <a:lnTo>
                    <a:pt x="207" y="115"/>
                  </a:lnTo>
                  <a:lnTo>
                    <a:pt x="207" y="116"/>
                  </a:lnTo>
                  <a:lnTo>
                    <a:pt x="207" y="117"/>
                  </a:lnTo>
                  <a:lnTo>
                    <a:pt x="208" y="117"/>
                  </a:lnTo>
                  <a:lnTo>
                    <a:pt x="209" y="118"/>
                  </a:lnTo>
                  <a:lnTo>
                    <a:pt x="212" y="124"/>
                  </a:lnTo>
                  <a:lnTo>
                    <a:pt x="214" y="125"/>
                  </a:lnTo>
                  <a:lnTo>
                    <a:pt x="220" y="129"/>
                  </a:lnTo>
                  <a:lnTo>
                    <a:pt x="224" y="129"/>
                  </a:lnTo>
                  <a:lnTo>
                    <a:pt x="224" y="130"/>
                  </a:lnTo>
                  <a:lnTo>
                    <a:pt x="225" y="132"/>
                  </a:lnTo>
                  <a:lnTo>
                    <a:pt x="225" y="133"/>
                  </a:lnTo>
                  <a:lnTo>
                    <a:pt x="226" y="133"/>
                  </a:lnTo>
                  <a:lnTo>
                    <a:pt x="228" y="133"/>
                  </a:lnTo>
                  <a:lnTo>
                    <a:pt x="229" y="134"/>
                  </a:lnTo>
                  <a:lnTo>
                    <a:pt x="228" y="134"/>
                  </a:lnTo>
                  <a:lnTo>
                    <a:pt x="226" y="136"/>
                  </a:lnTo>
                  <a:lnTo>
                    <a:pt x="221" y="134"/>
                  </a:lnTo>
                  <a:lnTo>
                    <a:pt x="213" y="130"/>
                  </a:lnTo>
                  <a:lnTo>
                    <a:pt x="211" y="130"/>
                  </a:lnTo>
                  <a:lnTo>
                    <a:pt x="207" y="132"/>
                  </a:lnTo>
                  <a:lnTo>
                    <a:pt x="207" y="130"/>
                  </a:lnTo>
                  <a:lnTo>
                    <a:pt x="208" y="129"/>
                  </a:lnTo>
                  <a:lnTo>
                    <a:pt x="208" y="128"/>
                  </a:lnTo>
                  <a:lnTo>
                    <a:pt x="207" y="126"/>
                  </a:lnTo>
                  <a:lnTo>
                    <a:pt x="207" y="124"/>
                  </a:lnTo>
                  <a:lnTo>
                    <a:pt x="207" y="122"/>
                  </a:lnTo>
                  <a:lnTo>
                    <a:pt x="205" y="122"/>
                  </a:lnTo>
                  <a:lnTo>
                    <a:pt x="204" y="121"/>
                  </a:lnTo>
                  <a:lnTo>
                    <a:pt x="205" y="118"/>
                  </a:lnTo>
                  <a:lnTo>
                    <a:pt x="205" y="116"/>
                  </a:lnTo>
                  <a:lnTo>
                    <a:pt x="205" y="113"/>
                  </a:lnTo>
                  <a:lnTo>
                    <a:pt x="204" y="111"/>
                  </a:lnTo>
                  <a:lnTo>
                    <a:pt x="201" y="109"/>
                  </a:lnTo>
                  <a:lnTo>
                    <a:pt x="200" y="109"/>
                  </a:lnTo>
                  <a:lnTo>
                    <a:pt x="199" y="108"/>
                  </a:lnTo>
                  <a:lnTo>
                    <a:pt x="197" y="108"/>
                  </a:lnTo>
                  <a:lnTo>
                    <a:pt x="196" y="108"/>
                  </a:lnTo>
                  <a:lnTo>
                    <a:pt x="195" y="108"/>
                  </a:lnTo>
                  <a:lnTo>
                    <a:pt x="192" y="107"/>
                  </a:lnTo>
                  <a:lnTo>
                    <a:pt x="191" y="107"/>
                  </a:lnTo>
                  <a:lnTo>
                    <a:pt x="189" y="105"/>
                  </a:lnTo>
                  <a:lnTo>
                    <a:pt x="188" y="105"/>
                  </a:lnTo>
                  <a:lnTo>
                    <a:pt x="187" y="104"/>
                  </a:lnTo>
                  <a:lnTo>
                    <a:pt x="184" y="101"/>
                  </a:lnTo>
                  <a:lnTo>
                    <a:pt x="183" y="100"/>
                  </a:lnTo>
                  <a:lnTo>
                    <a:pt x="180" y="101"/>
                  </a:lnTo>
                  <a:lnTo>
                    <a:pt x="180" y="100"/>
                  </a:lnTo>
                  <a:lnTo>
                    <a:pt x="180" y="99"/>
                  </a:lnTo>
                  <a:lnTo>
                    <a:pt x="179" y="96"/>
                  </a:lnTo>
                  <a:lnTo>
                    <a:pt x="178" y="93"/>
                  </a:lnTo>
                  <a:lnTo>
                    <a:pt x="176" y="92"/>
                  </a:lnTo>
                  <a:lnTo>
                    <a:pt x="178" y="91"/>
                  </a:lnTo>
                  <a:lnTo>
                    <a:pt x="182" y="91"/>
                  </a:lnTo>
                  <a:lnTo>
                    <a:pt x="183" y="91"/>
                  </a:lnTo>
                  <a:lnTo>
                    <a:pt x="184" y="90"/>
                  </a:lnTo>
                  <a:lnTo>
                    <a:pt x="186" y="90"/>
                  </a:lnTo>
                  <a:lnTo>
                    <a:pt x="186" y="88"/>
                  </a:lnTo>
                  <a:lnTo>
                    <a:pt x="186" y="87"/>
                  </a:lnTo>
                  <a:lnTo>
                    <a:pt x="184" y="86"/>
                  </a:lnTo>
                  <a:lnTo>
                    <a:pt x="183" y="86"/>
                  </a:lnTo>
                  <a:lnTo>
                    <a:pt x="184" y="84"/>
                  </a:lnTo>
                  <a:lnTo>
                    <a:pt x="183" y="82"/>
                  </a:lnTo>
                  <a:lnTo>
                    <a:pt x="182" y="82"/>
                  </a:lnTo>
                  <a:lnTo>
                    <a:pt x="180" y="80"/>
                  </a:lnTo>
                  <a:lnTo>
                    <a:pt x="179" y="82"/>
                  </a:lnTo>
                  <a:lnTo>
                    <a:pt x="179" y="83"/>
                  </a:lnTo>
                  <a:lnTo>
                    <a:pt x="179" y="84"/>
                  </a:lnTo>
                  <a:lnTo>
                    <a:pt x="178" y="86"/>
                  </a:lnTo>
                  <a:lnTo>
                    <a:pt x="176" y="86"/>
                  </a:lnTo>
                  <a:lnTo>
                    <a:pt x="176" y="87"/>
                  </a:lnTo>
                  <a:lnTo>
                    <a:pt x="175" y="87"/>
                  </a:lnTo>
                  <a:lnTo>
                    <a:pt x="175" y="86"/>
                  </a:lnTo>
                  <a:lnTo>
                    <a:pt x="174" y="87"/>
                  </a:lnTo>
                  <a:lnTo>
                    <a:pt x="174" y="88"/>
                  </a:lnTo>
                  <a:lnTo>
                    <a:pt x="174" y="90"/>
                  </a:lnTo>
                  <a:lnTo>
                    <a:pt x="174" y="91"/>
                  </a:lnTo>
                  <a:lnTo>
                    <a:pt x="172" y="90"/>
                  </a:lnTo>
                  <a:lnTo>
                    <a:pt x="172" y="91"/>
                  </a:lnTo>
                  <a:lnTo>
                    <a:pt x="171" y="91"/>
                  </a:lnTo>
                  <a:lnTo>
                    <a:pt x="170" y="91"/>
                  </a:lnTo>
                  <a:lnTo>
                    <a:pt x="170" y="90"/>
                  </a:lnTo>
                  <a:lnTo>
                    <a:pt x="168" y="91"/>
                  </a:lnTo>
                  <a:lnTo>
                    <a:pt x="168" y="92"/>
                  </a:lnTo>
                  <a:lnTo>
                    <a:pt x="170" y="92"/>
                  </a:lnTo>
                  <a:lnTo>
                    <a:pt x="168" y="92"/>
                  </a:lnTo>
                  <a:lnTo>
                    <a:pt x="168" y="93"/>
                  </a:lnTo>
                  <a:lnTo>
                    <a:pt x="168" y="95"/>
                  </a:lnTo>
                  <a:lnTo>
                    <a:pt x="167" y="93"/>
                  </a:lnTo>
                  <a:lnTo>
                    <a:pt x="166" y="93"/>
                  </a:lnTo>
                  <a:lnTo>
                    <a:pt x="164" y="93"/>
                  </a:lnTo>
                  <a:lnTo>
                    <a:pt x="163" y="95"/>
                  </a:lnTo>
                  <a:lnTo>
                    <a:pt x="164" y="95"/>
                  </a:lnTo>
                  <a:lnTo>
                    <a:pt x="166" y="96"/>
                  </a:lnTo>
                  <a:lnTo>
                    <a:pt x="166" y="97"/>
                  </a:lnTo>
                  <a:lnTo>
                    <a:pt x="166" y="99"/>
                  </a:lnTo>
                  <a:lnTo>
                    <a:pt x="167" y="100"/>
                  </a:lnTo>
                  <a:lnTo>
                    <a:pt x="167" y="101"/>
                  </a:lnTo>
                  <a:lnTo>
                    <a:pt x="168" y="101"/>
                  </a:lnTo>
                  <a:lnTo>
                    <a:pt x="168" y="103"/>
                  </a:lnTo>
                  <a:lnTo>
                    <a:pt x="167" y="104"/>
                  </a:lnTo>
                  <a:lnTo>
                    <a:pt x="166" y="107"/>
                  </a:lnTo>
                  <a:lnTo>
                    <a:pt x="164" y="111"/>
                  </a:lnTo>
                  <a:lnTo>
                    <a:pt x="164" y="112"/>
                  </a:lnTo>
                  <a:lnTo>
                    <a:pt x="162" y="116"/>
                  </a:lnTo>
                  <a:lnTo>
                    <a:pt x="162" y="117"/>
                  </a:lnTo>
                  <a:lnTo>
                    <a:pt x="163" y="118"/>
                  </a:lnTo>
                  <a:lnTo>
                    <a:pt x="163" y="120"/>
                  </a:lnTo>
                  <a:lnTo>
                    <a:pt x="163" y="122"/>
                  </a:lnTo>
                  <a:lnTo>
                    <a:pt x="163" y="124"/>
                  </a:lnTo>
                  <a:lnTo>
                    <a:pt x="163" y="125"/>
                  </a:lnTo>
                  <a:lnTo>
                    <a:pt x="164" y="125"/>
                  </a:lnTo>
                  <a:lnTo>
                    <a:pt x="164" y="128"/>
                  </a:lnTo>
                  <a:lnTo>
                    <a:pt x="168" y="130"/>
                  </a:lnTo>
                  <a:lnTo>
                    <a:pt x="170" y="132"/>
                  </a:lnTo>
                  <a:lnTo>
                    <a:pt x="171" y="132"/>
                  </a:lnTo>
                  <a:lnTo>
                    <a:pt x="171" y="133"/>
                  </a:lnTo>
                  <a:lnTo>
                    <a:pt x="172" y="137"/>
                  </a:lnTo>
                  <a:lnTo>
                    <a:pt x="174" y="138"/>
                  </a:lnTo>
                  <a:lnTo>
                    <a:pt x="175" y="138"/>
                  </a:lnTo>
                  <a:lnTo>
                    <a:pt x="175" y="140"/>
                  </a:lnTo>
                  <a:lnTo>
                    <a:pt x="176" y="140"/>
                  </a:lnTo>
                  <a:lnTo>
                    <a:pt x="178" y="142"/>
                  </a:lnTo>
                  <a:lnTo>
                    <a:pt x="178" y="144"/>
                  </a:lnTo>
                  <a:lnTo>
                    <a:pt x="179" y="145"/>
                  </a:lnTo>
                  <a:lnTo>
                    <a:pt x="179" y="146"/>
                  </a:lnTo>
                  <a:lnTo>
                    <a:pt x="179" y="147"/>
                  </a:lnTo>
                  <a:lnTo>
                    <a:pt x="179" y="149"/>
                  </a:lnTo>
                  <a:lnTo>
                    <a:pt x="182" y="153"/>
                  </a:lnTo>
                  <a:lnTo>
                    <a:pt x="183" y="158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7" y="162"/>
                  </a:lnTo>
                  <a:lnTo>
                    <a:pt x="189" y="163"/>
                  </a:lnTo>
                  <a:lnTo>
                    <a:pt x="192" y="165"/>
                  </a:lnTo>
                  <a:lnTo>
                    <a:pt x="193" y="167"/>
                  </a:lnTo>
                  <a:lnTo>
                    <a:pt x="193" y="169"/>
                  </a:lnTo>
                  <a:lnTo>
                    <a:pt x="199" y="172"/>
                  </a:lnTo>
                  <a:lnTo>
                    <a:pt x="200" y="174"/>
                  </a:lnTo>
                  <a:lnTo>
                    <a:pt x="203" y="176"/>
                  </a:lnTo>
                  <a:lnTo>
                    <a:pt x="204" y="180"/>
                  </a:lnTo>
                  <a:lnTo>
                    <a:pt x="207" y="187"/>
                  </a:lnTo>
                  <a:lnTo>
                    <a:pt x="207" y="188"/>
                  </a:lnTo>
                  <a:lnTo>
                    <a:pt x="204" y="190"/>
                  </a:lnTo>
                  <a:lnTo>
                    <a:pt x="203" y="190"/>
                  </a:lnTo>
                  <a:lnTo>
                    <a:pt x="201" y="190"/>
                  </a:lnTo>
                  <a:lnTo>
                    <a:pt x="200" y="191"/>
                  </a:lnTo>
                  <a:lnTo>
                    <a:pt x="199" y="191"/>
                  </a:lnTo>
                  <a:lnTo>
                    <a:pt x="200" y="191"/>
                  </a:lnTo>
                  <a:lnTo>
                    <a:pt x="200" y="192"/>
                  </a:lnTo>
                  <a:lnTo>
                    <a:pt x="199" y="192"/>
                  </a:lnTo>
                  <a:lnTo>
                    <a:pt x="199" y="194"/>
                  </a:lnTo>
                  <a:lnTo>
                    <a:pt x="197" y="192"/>
                  </a:lnTo>
                  <a:lnTo>
                    <a:pt x="196" y="192"/>
                  </a:lnTo>
                  <a:lnTo>
                    <a:pt x="195" y="194"/>
                  </a:lnTo>
                  <a:lnTo>
                    <a:pt x="193" y="195"/>
                  </a:lnTo>
                  <a:lnTo>
                    <a:pt x="192" y="194"/>
                  </a:lnTo>
                  <a:lnTo>
                    <a:pt x="189" y="194"/>
                  </a:lnTo>
                  <a:lnTo>
                    <a:pt x="191" y="192"/>
                  </a:lnTo>
                  <a:lnTo>
                    <a:pt x="191" y="191"/>
                  </a:lnTo>
                  <a:lnTo>
                    <a:pt x="191" y="190"/>
                  </a:lnTo>
                  <a:lnTo>
                    <a:pt x="193" y="190"/>
                  </a:lnTo>
                  <a:lnTo>
                    <a:pt x="192" y="194"/>
                  </a:lnTo>
                  <a:lnTo>
                    <a:pt x="196" y="191"/>
                  </a:lnTo>
                  <a:lnTo>
                    <a:pt x="197" y="190"/>
                  </a:lnTo>
                  <a:lnTo>
                    <a:pt x="199" y="190"/>
                  </a:lnTo>
                  <a:lnTo>
                    <a:pt x="199" y="188"/>
                  </a:lnTo>
                  <a:lnTo>
                    <a:pt x="199" y="187"/>
                  </a:lnTo>
                  <a:lnTo>
                    <a:pt x="197" y="184"/>
                  </a:lnTo>
                  <a:lnTo>
                    <a:pt x="197" y="183"/>
                  </a:lnTo>
                  <a:lnTo>
                    <a:pt x="197" y="182"/>
                  </a:lnTo>
                  <a:lnTo>
                    <a:pt x="196" y="180"/>
                  </a:lnTo>
                  <a:lnTo>
                    <a:pt x="196" y="179"/>
                  </a:lnTo>
                  <a:lnTo>
                    <a:pt x="195" y="179"/>
                  </a:lnTo>
                  <a:lnTo>
                    <a:pt x="193" y="178"/>
                  </a:lnTo>
                  <a:lnTo>
                    <a:pt x="192" y="178"/>
                  </a:lnTo>
                  <a:lnTo>
                    <a:pt x="188" y="178"/>
                  </a:lnTo>
                  <a:lnTo>
                    <a:pt x="188" y="176"/>
                  </a:lnTo>
                  <a:lnTo>
                    <a:pt x="188" y="175"/>
                  </a:lnTo>
                  <a:lnTo>
                    <a:pt x="187" y="175"/>
                  </a:lnTo>
                  <a:lnTo>
                    <a:pt x="187" y="174"/>
                  </a:lnTo>
                  <a:lnTo>
                    <a:pt x="184" y="174"/>
                  </a:lnTo>
                  <a:lnTo>
                    <a:pt x="183" y="174"/>
                  </a:lnTo>
                  <a:lnTo>
                    <a:pt x="183" y="175"/>
                  </a:lnTo>
                  <a:lnTo>
                    <a:pt x="183" y="176"/>
                  </a:lnTo>
                  <a:lnTo>
                    <a:pt x="183" y="178"/>
                  </a:lnTo>
                  <a:lnTo>
                    <a:pt x="182" y="179"/>
                  </a:lnTo>
                  <a:lnTo>
                    <a:pt x="180" y="179"/>
                  </a:lnTo>
                  <a:lnTo>
                    <a:pt x="178" y="179"/>
                  </a:lnTo>
                  <a:lnTo>
                    <a:pt x="176" y="180"/>
                  </a:lnTo>
                  <a:lnTo>
                    <a:pt x="176" y="183"/>
                  </a:lnTo>
                  <a:lnTo>
                    <a:pt x="176" y="184"/>
                  </a:lnTo>
                  <a:lnTo>
                    <a:pt x="179" y="190"/>
                  </a:lnTo>
                  <a:lnTo>
                    <a:pt x="179" y="188"/>
                  </a:lnTo>
                  <a:lnTo>
                    <a:pt x="180" y="187"/>
                  </a:lnTo>
                  <a:lnTo>
                    <a:pt x="180" y="188"/>
                  </a:lnTo>
                  <a:lnTo>
                    <a:pt x="182" y="187"/>
                  </a:lnTo>
                  <a:lnTo>
                    <a:pt x="182" y="188"/>
                  </a:lnTo>
                  <a:lnTo>
                    <a:pt x="182" y="190"/>
                  </a:lnTo>
                  <a:lnTo>
                    <a:pt x="182" y="191"/>
                  </a:lnTo>
                  <a:lnTo>
                    <a:pt x="183" y="192"/>
                  </a:lnTo>
                  <a:lnTo>
                    <a:pt x="183" y="191"/>
                  </a:lnTo>
                  <a:lnTo>
                    <a:pt x="184" y="192"/>
                  </a:lnTo>
                  <a:lnTo>
                    <a:pt x="186" y="194"/>
                  </a:lnTo>
                  <a:lnTo>
                    <a:pt x="186" y="195"/>
                  </a:lnTo>
                  <a:lnTo>
                    <a:pt x="187" y="196"/>
                  </a:lnTo>
                  <a:lnTo>
                    <a:pt x="187" y="198"/>
                  </a:lnTo>
                  <a:lnTo>
                    <a:pt x="184" y="199"/>
                  </a:lnTo>
                  <a:lnTo>
                    <a:pt x="184" y="200"/>
                  </a:lnTo>
                  <a:lnTo>
                    <a:pt x="188" y="199"/>
                  </a:lnTo>
                  <a:lnTo>
                    <a:pt x="189" y="198"/>
                  </a:lnTo>
                  <a:lnTo>
                    <a:pt x="191" y="198"/>
                  </a:lnTo>
                  <a:lnTo>
                    <a:pt x="191" y="199"/>
                  </a:lnTo>
                  <a:lnTo>
                    <a:pt x="188" y="200"/>
                  </a:lnTo>
                  <a:lnTo>
                    <a:pt x="187" y="201"/>
                  </a:lnTo>
                  <a:lnTo>
                    <a:pt x="187" y="203"/>
                  </a:lnTo>
                  <a:lnTo>
                    <a:pt x="186" y="203"/>
                  </a:lnTo>
                  <a:lnTo>
                    <a:pt x="184" y="203"/>
                  </a:lnTo>
                  <a:lnTo>
                    <a:pt x="183" y="203"/>
                  </a:lnTo>
                  <a:lnTo>
                    <a:pt x="183" y="204"/>
                  </a:lnTo>
                  <a:lnTo>
                    <a:pt x="182" y="205"/>
                  </a:lnTo>
                  <a:lnTo>
                    <a:pt x="180" y="205"/>
                  </a:lnTo>
                  <a:lnTo>
                    <a:pt x="179" y="205"/>
                  </a:lnTo>
                  <a:lnTo>
                    <a:pt x="178" y="205"/>
                  </a:lnTo>
                  <a:lnTo>
                    <a:pt x="178" y="207"/>
                  </a:lnTo>
                  <a:lnTo>
                    <a:pt x="176" y="208"/>
                  </a:lnTo>
                  <a:lnTo>
                    <a:pt x="175" y="208"/>
                  </a:lnTo>
                  <a:lnTo>
                    <a:pt x="175" y="208"/>
                  </a:lnTo>
                  <a:lnTo>
                    <a:pt x="174" y="209"/>
                  </a:lnTo>
                  <a:lnTo>
                    <a:pt x="172" y="209"/>
                  </a:lnTo>
                  <a:lnTo>
                    <a:pt x="172" y="208"/>
                  </a:lnTo>
                  <a:lnTo>
                    <a:pt x="171" y="208"/>
                  </a:lnTo>
                  <a:lnTo>
                    <a:pt x="170" y="208"/>
                  </a:lnTo>
                  <a:lnTo>
                    <a:pt x="168" y="208"/>
                  </a:lnTo>
                  <a:lnTo>
                    <a:pt x="168" y="207"/>
                  </a:lnTo>
                  <a:lnTo>
                    <a:pt x="166" y="205"/>
                  </a:lnTo>
                  <a:lnTo>
                    <a:pt x="164" y="207"/>
                  </a:lnTo>
                  <a:lnTo>
                    <a:pt x="163" y="208"/>
                  </a:lnTo>
                  <a:lnTo>
                    <a:pt x="162" y="208"/>
                  </a:lnTo>
                  <a:lnTo>
                    <a:pt x="161" y="208"/>
                  </a:lnTo>
                  <a:lnTo>
                    <a:pt x="161" y="209"/>
                  </a:lnTo>
                  <a:lnTo>
                    <a:pt x="163" y="209"/>
                  </a:lnTo>
                  <a:lnTo>
                    <a:pt x="162" y="211"/>
                  </a:lnTo>
                  <a:lnTo>
                    <a:pt x="163" y="212"/>
                  </a:lnTo>
                  <a:lnTo>
                    <a:pt x="164" y="212"/>
                  </a:lnTo>
                  <a:lnTo>
                    <a:pt x="164" y="211"/>
                  </a:lnTo>
                  <a:lnTo>
                    <a:pt x="164" y="212"/>
                  </a:lnTo>
                  <a:lnTo>
                    <a:pt x="166" y="212"/>
                  </a:lnTo>
                  <a:lnTo>
                    <a:pt x="167" y="212"/>
                  </a:lnTo>
                  <a:lnTo>
                    <a:pt x="170" y="211"/>
                  </a:lnTo>
                  <a:lnTo>
                    <a:pt x="171" y="211"/>
                  </a:lnTo>
                  <a:lnTo>
                    <a:pt x="172" y="213"/>
                  </a:lnTo>
                  <a:lnTo>
                    <a:pt x="174" y="215"/>
                  </a:lnTo>
                  <a:lnTo>
                    <a:pt x="175" y="216"/>
                  </a:lnTo>
                  <a:lnTo>
                    <a:pt x="175" y="216"/>
                  </a:lnTo>
                  <a:lnTo>
                    <a:pt x="175" y="215"/>
                  </a:lnTo>
                  <a:lnTo>
                    <a:pt x="176" y="215"/>
                  </a:lnTo>
                  <a:lnTo>
                    <a:pt x="176" y="216"/>
                  </a:lnTo>
                  <a:lnTo>
                    <a:pt x="178" y="216"/>
                  </a:lnTo>
                  <a:lnTo>
                    <a:pt x="179" y="217"/>
                  </a:lnTo>
                  <a:lnTo>
                    <a:pt x="180" y="216"/>
                  </a:lnTo>
                  <a:lnTo>
                    <a:pt x="182" y="216"/>
                  </a:lnTo>
                  <a:lnTo>
                    <a:pt x="183" y="216"/>
                  </a:lnTo>
                  <a:lnTo>
                    <a:pt x="184" y="217"/>
                  </a:lnTo>
                  <a:lnTo>
                    <a:pt x="188" y="217"/>
                  </a:lnTo>
                  <a:lnTo>
                    <a:pt x="189" y="219"/>
                  </a:lnTo>
                  <a:lnTo>
                    <a:pt x="191" y="220"/>
                  </a:lnTo>
                  <a:lnTo>
                    <a:pt x="192" y="225"/>
                  </a:lnTo>
                  <a:lnTo>
                    <a:pt x="193" y="226"/>
                  </a:lnTo>
                  <a:lnTo>
                    <a:pt x="195" y="226"/>
                  </a:lnTo>
                  <a:lnTo>
                    <a:pt x="195" y="225"/>
                  </a:lnTo>
                  <a:lnTo>
                    <a:pt x="196" y="225"/>
                  </a:lnTo>
                  <a:lnTo>
                    <a:pt x="197" y="225"/>
                  </a:lnTo>
                  <a:lnTo>
                    <a:pt x="199" y="224"/>
                  </a:lnTo>
                  <a:lnTo>
                    <a:pt x="197" y="224"/>
                  </a:lnTo>
                  <a:lnTo>
                    <a:pt x="196" y="224"/>
                  </a:lnTo>
                  <a:lnTo>
                    <a:pt x="197" y="223"/>
                  </a:lnTo>
                  <a:lnTo>
                    <a:pt x="199" y="223"/>
                  </a:lnTo>
                  <a:lnTo>
                    <a:pt x="200" y="224"/>
                  </a:lnTo>
                  <a:lnTo>
                    <a:pt x="201" y="225"/>
                  </a:lnTo>
                  <a:lnTo>
                    <a:pt x="204" y="225"/>
                  </a:lnTo>
                  <a:lnTo>
                    <a:pt x="205" y="226"/>
                  </a:lnTo>
                  <a:lnTo>
                    <a:pt x="207" y="228"/>
                  </a:lnTo>
                  <a:lnTo>
                    <a:pt x="207" y="229"/>
                  </a:lnTo>
                  <a:lnTo>
                    <a:pt x="205" y="229"/>
                  </a:lnTo>
                  <a:lnTo>
                    <a:pt x="204" y="230"/>
                  </a:lnTo>
                  <a:lnTo>
                    <a:pt x="203" y="232"/>
                  </a:lnTo>
                  <a:lnTo>
                    <a:pt x="204" y="232"/>
                  </a:lnTo>
                  <a:lnTo>
                    <a:pt x="205" y="232"/>
                  </a:lnTo>
                  <a:lnTo>
                    <a:pt x="205" y="233"/>
                  </a:lnTo>
                  <a:lnTo>
                    <a:pt x="207" y="233"/>
                  </a:lnTo>
                  <a:lnTo>
                    <a:pt x="207" y="233"/>
                  </a:lnTo>
                  <a:lnTo>
                    <a:pt x="208" y="233"/>
                  </a:lnTo>
                  <a:lnTo>
                    <a:pt x="207" y="233"/>
                  </a:lnTo>
                  <a:lnTo>
                    <a:pt x="207" y="233"/>
                  </a:lnTo>
                  <a:lnTo>
                    <a:pt x="205" y="234"/>
                  </a:lnTo>
                  <a:lnTo>
                    <a:pt x="207" y="234"/>
                  </a:lnTo>
                  <a:lnTo>
                    <a:pt x="209" y="234"/>
                  </a:lnTo>
                  <a:lnTo>
                    <a:pt x="216" y="236"/>
                  </a:lnTo>
                  <a:lnTo>
                    <a:pt x="217" y="234"/>
                  </a:lnTo>
                  <a:lnTo>
                    <a:pt x="218" y="236"/>
                  </a:lnTo>
                  <a:lnTo>
                    <a:pt x="220" y="237"/>
                  </a:lnTo>
                  <a:lnTo>
                    <a:pt x="218" y="238"/>
                  </a:lnTo>
                  <a:lnTo>
                    <a:pt x="220" y="238"/>
                  </a:lnTo>
                  <a:lnTo>
                    <a:pt x="220" y="240"/>
                  </a:lnTo>
                  <a:lnTo>
                    <a:pt x="220" y="241"/>
                  </a:lnTo>
                  <a:lnTo>
                    <a:pt x="221" y="241"/>
                  </a:lnTo>
                  <a:lnTo>
                    <a:pt x="224" y="246"/>
                  </a:lnTo>
                  <a:lnTo>
                    <a:pt x="226" y="248"/>
                  </a:lnTo>
                  <a:lnTo>
                    <a:pt x="228" y="248"/>
                  </a:lnTo>
                  <a:lnTo>
                    <a:pt x="230" y="246"/>
                  </a:lnTo>
                  <a:lnTo>
                    <a:pt x="232" y="248"/>
                  </a:lnTo>
                  <a:lnTo>
                    <a:pt x="233" y="248"/>
                  </a:lnTo>
                  <a:lnTo>
                    <a:pt x="238" y="250"/>
                  </a:lnTo>
                  <a:lnTo>
                    <a:pt x="238" y="250"/>
                  </a:lnTo>
                  <a:lnTo>
                    <a:pt x="240" y="250"/>
                  </a:lnTo>
                  <a:lnTo>
                    <a:pt x="240" y="252"/>
                  </a:lnTo>
                  <a:lnTo>
                    <a:pt x="241" y="253"/>
                  </a:lnTo>
                  <a:lnTo>
                    <a:pt x="243" y="255"/>
                  </a:lnTo>
                  <a:lnTo>
                    <a:pt x="245" y="255"/>
                  </a:lnTo>
                  <a:lnTo>
                    <a:pt x="245" y="257"/>
                  </a:lnTo>
                  <a:lnTo>
                    <a:pt x="246" y="257"/>
                  </a:lnTo>
                  <a:lnTo>
                    <a:pt x="246" y="258"/>
                  </a:lnTo>
                  <a:lnTo>
                    <a:pt x="246" y="259"/>
                  </a:lnTo>
                  <a:lnTo>
                    <a:pt x="246" y="261"/>
                  </a:lnTo>
                  <a:lnTo>
                    <a:pt x="245" y="261"/>
                  </a:lnTo>
                  <a:lnTo>
                    <a:pt x="245" y="262"/>
                  </a:lnTo>
                  <a:lnTo>
                    <a:pt x="245" y="261"/>
                  </a:lnTo>
                  <a:lnTo>
                    <a:pt x="243" y="261"/>
                  </a:lnTo>
                  <a:lnTo>
                    <a:pt x="241" y="263"/>
                  </a:lnTo>
                  <a:lnTo>
                    <a:pt x="241" y="265"/>
                  </a:lnTo>
                  <a:lnTo>
                    <a:pt x="242" y="266"/>
                  </a:lnTo>
                  <a:lnTo>
                    <a:pt x="242" y="267"/>
                  </a:lnTo>
                  <a:lnTo>
                    <a:pt x="243" y="269"/>
                  </a:lnTo>
                  <a:lnTo>
                    <a:pt x="243" y="270"/>
                  </a:lnTo>
                  <a:lnTo>
                    <a:pt x="243" y="271"/>
                  </a:lnTo>
                  <a:lnTo>
                    <a:pt x="242" y="273"/>
                  </a:lnTo>
                  <a:lnTo>
                    <a:pt x="242" y="274"/>
                  </a:lnTo>
                  <a:lnTo>
                    <a:pt x="242" y="275"/>
                  </a:lnTo>
                  <a:lnTo>
                    <a:pt x="242" y="277"/>
                  </a:lnTo>
                  <a:lnTo>
                    <a:pt x="243" y="277"/>
                  </a:lnTo>
                  <a:lnTo>
                    <a:pt x="245" y="277"/>
                  </a:lnTo>
                  <a:lnTo>
                    <a:pt x="245" y="278"/>
                  </a:lnTo>
                  <a:lnTo>
                    <a:pt x="242" y="279"/>
                  </a:lnTo>
                  <a:lnTo>
                    <a:pt x="243" y="279"/>
                  </a:lnTo>
                  <a:lnTo>
                    <a:pt x="245" y="279"/>
                  </a:lnTo>
                  <a:lnTo>
                    <a:pt x="245" y="280"/>
                  </a:lnTo>
                  <a:lnTo>
                    <a:pt x="246" y="280"/>
                  </a:lnTo>
                  <a:lnTo>
                    <a:pt x="245" y="282"/>
                  </a:lnTo>
                  <a:lnTo>
                    <a:pt x="246" y="283"/>
                  </a:lnTo>
                  <a:lnTo>
                    <a:pt x="245" y="283"/>
                  </a:lnTo>
                  <a:lnTo>
                    <a:pt x="246" y="284"/>
                  </a:lnTo>
                  <a:lnTo>
                    <a:pt x="246" y="286"/>
                  </a:lnTo>
                  <a:lnTo>
                    <a:pt x="247" y="286"/>
                  </a:lnTo>
                  <a:lnTo>
                    <a:pt x="247" y="288"/>
                  </a:lnTo>
                  <a:lnTo>
                    <a:pt x="246" y="288"/>
                  </a:lnTo>
                  <a:lnTo>
                    <a:pt x="245" y="290"/>
                  </a:lnTo>
                  <a:lnTo>
                    <a:pt x="246" y="291"/>
                  </a:lnTo>
                  <a:lnTo>
                    <a:pt x="245" y="291"/>
                  </a:lnTo>
                  <a:lnTo>
                    <a:pt x="246" y="291"/>
                  </a:lnTo>
                  <a:lnTo>
                    <a:pt x="246" y="292"/>
                  </a:lnTo>
                  <a:lnTo>
                    <a:pt x="245" y="292"/>
                  </a:lnTo>
                  <a:lnTo>
                    <a:pt x="246" y="294"/>
                  </a:lnTo>
                  <a:lnTo>
                    <a:pt x="245" y="295"/>
                  </a:lnTo>
                  <a:lnTo>
                    <a:pt x="243" y="296"/>
                  </a:lnTo>
                  <a:lnTo>
                    <a:pt x="243" y="295"/>
                  </a:lnTo>
                  <a:lnTo>
                    <a:pt x="241" y="295"/>
                  </a:lnTo>
                  <a:lnTo>
                    <a:pt x="240" y="295"/>
                  </a:lnTo>
                  <a:lnTo>
                    <a:pt x="240" y="294"/>
                  </a:lnTo>
                  <a:lnTo>
                    <a:pt x="238" y="294"/>
                  </a:lnTo>
                  <a:lnTo>
                    <a:pt x="238" y="291"/>
                  </a:lnTo>
                  <a:lnTo>
                    <a:pt x="238" y="291"/>
                  </a:lnTo>
                  <a:lnTo>
                    <a:pt x="238" y="290"/>
                  </a:lnTo>
                  <a:lnTo>
                    <a:pt x="237" y="287"/>
                  </a:lnTo>
                  <a:lnTo>
                    <a:pt x="237" y="286"/>
                  </a:lnTo>
                  <a:lnTo>
                    <a:pt x="236" y="284"/>
                  </a:lnTo>
                  <a:lnTo>
                    <a:pt x="234" y="284"/>
                  </a:lnTo>
                  <a:lnTo>
                    <a:pt x="233" y="284"/>
                  </a:lnTo>
                  <a:lnTo>
                    <a:pt x="233" y="283"/>
                  </a:lnTo>
                  <a:lnTo>
                    <a:pt x="232" y="284"/>
                  </a:lnTo>
                  <a:lnTo>
                    <a:pt x="230" y="284"/>
                  </a:lnTo>
                  <a:lnTo>
                    <a:pt x="229" y="284"/>
                  </a:lnTo>
                  <a:lnTo>
                    <a:pt x="230" y="283"/>
                  </a:lnTo>
                  <a:lnTo>
                    <a:pt x="230" y="282"/>
                  </a:lnTo>
                  <a:lnTo>
                    <a:pt x="229" y="280"/>
                  </a:lnTo>
                  <a:lnTo>
                    <a:pt x="228" y="279"/>
                  </a:lnTo>
                  <a:lnTo>
                    <a:pt x="226" y="277"/>
                  </a:lnTo>
                  <a:lnTo>
                    <a:pt x="225" y="275"/>
                  </a:lnTo>
                  <a:lnTo>
                    <a:pt x="224" y="275"/>
                  </a:lnTo>
                  <a:lnTo>
                    <a:pt x="222" y="275"/>
                  </a:lnTo>
                  <a:lnTo>
                    <a:pt x="221" y="275"/>
                  </a:lnTo>
                  <a:lnTo>
                    <a:pt x="222" y="275"/>
                  </a:lnTo>
                  <a:lnTo>
                    <a:pt x="222" y="274"/>
                  </a:lnTo>
                  <a:lnTo>
                    <a:pt x="221" y="274"/>
                  </a:lnTo>
                  <a:lnTo>
                    <a:pt x="220" y="273"/>
                  </a:lnTo>
                  <a:lnTo>
                    <a:pt x="218" y="273"/>
                  </a:lnTo>
                  <a:lnTo>
                    <a:pt x="217" y="273"/>
                  </a:lnTo>
                  <a:lnTo>
                    <a:pt x="220" y="270"/>
                  </a:lnTo>
                  <a:lnTo>
                    <a:pt x="220" y="269"/>
                  </a:lnTo>
                  <a:lnTo>
                    <a:pt x="220" y="267"/>
                  </a:lnTo>
                  <a:lnTo>
                    <a:pt x="218" y="267"/>
                  </a:lnTo>
                  <a:lnTo>
                    <a:pt x="217" y="267"/>
                  </a:lnTo>
                  <a:lnTo>
                    <a:pt x="216" y="267"/>
                  </a:lnTo>
                  <a:lnTo>
                    <a:pt x="214" y="267"/>
                  </a:lnTo>
                  <a:lnTo>
                    <a:pt x="214" y="269"/>
                  </a:lnTo>
                  <a:lnTo>
                    <a:pt x="213" y="269"/>
                  </a:lnTo>
                  <a:lnTo>
                    <a:pt x="212" y="269"/>
                  </a:lnTo>
                  <a:lnTo>
                    <a:pt x="209" y="271"/>
                  </a:lnTo>
                  <a:lnTo>
                    <a:pt x="208" y="271"/>
                  </a:lnTo>
                  <a:lnTo>
                    <a:pt x="211" y="273"/>
                  </a:lnTo>
                  <a:lnTo>
                    <a:pt x="209" y="273"/>
                  </a:lnTo>
                  <a:lnTo>
                    <a:pt x="205" y="273"/>
                  </a:lnTo>
                  <a:lnTo>
                    <a:pt x="200" y="273"/>
                  </a:lnTo>
                  <a:lnTo>
                    <a:pt x="197" y="274"/>
                  </a:lnTo>
                  <a:lnTo>
                    <a:pt x="196" y="275"/>
                  </a:lnTo>
                  <a:lnTo>
                    <a:pt x="195" y="275"/>
                  </a:lnTo>
                  <a:lnTo>
                    <a:pt x="192" y="277"/>
                  </a:lnTo>
                  <a:lnTo>
                    <a:pt x="189" y="277"/>
                  </a:lnTo>
                  <a:lnTo>
                    <a:pt x="188" y="277"/>
                  </a:lnTo>
                  <a:lnTo>
                    <a:pt x="187" y="277"/>
                  </a:lnTo>
                  <a:lnTo>
                    <a:pt x="187" y="278"/>
                  </a:lnTo>
                  <a:lnTo>
                    <a:pt x="187" y="279"/>
                  </a:lnTo>
                  <a:lnTo>
                    <a:pt x="187" y="280"/>
                  </a:lnTo>
                  <a:lnTo>
                    <a:pt x="187" y="282"/>
                  </a:lnTo>
                  <a:lnTo>
                    <a:pt x="188" y="282"/>
                  </a:lnTo>
                  <a:lnTo>
                    <a:pt x="189" y="282"/>
                  </a:lnTo>
                  <a:lnTo>
                    <a:pt x="191" y="282"/>
                  </a:lnTo>
                  <a:lnTo>
                    <a:pt x="192" y="282"/>
                  </a:lnTo>
                  <a:lnTo>
                    <a:pt x="193" y="282"/>
                  </a:lnTo>
                  <a:lnTo>
                    <a:pt x="195" y="283"/>
                  </a:lnTo>
                  <a:lnTo>
                    <a:pt x="196" y="284"/>
                  </a:lnTo>
                  <a:lnTo>
                    <a:pt x="197" y="284"/>
                  </a:lnTo>
                  <a:lnTo>
                    <a:pt x="197" y="286"/>
                  </a:lnTo>
                  <a:lnTo>
                    <a:pt x="197" y="287"/>
                  </a:lnTo>
                  <a:lnTo>
                    <a:pt x="196" y="287"/>
                  </a:lnTo>
                  <a:lnTo>
                    <a:pt x="196" y="288"/>
                  </a:lnTo>
                  <a:lnTo>
                    <a:pt x="195" y="288"/>
                  </a:lnTo>
                  <a:lnTo>
                    <a:pt x="193" y="288"/>
                  </a:lnTo>
                  <a:lnTo>
                    <a:pt x="193" y="290"/>
                  </a:lnTo>
                  <a:lnTo>
                    <a:pt x="195" y="291"/>
                  </a:lnTo>
                  <a:lnTo>
                    <a:pt x="196" y="291"/>
                  </a:lnTo>
                  <a:lnTo>
                    <a:pt x="197" y="291"/>
                  </a:lnTo>
                  <a:lnTo>
                    <a:pt x="196" y="292"/>
                  </a:lnTo>
                  <a:lnTo>
                    <a:pt x="196" y="294"/>
                  </a:lnTo>
                  <a:lnTo>
                    <a:pt x="196" y="295"/>
                  </a:lnTo>
                  <a:lnTo>
                    <a:pt x="197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6" y="298"/>
                  </a:lnTo>
                  <a:lnTo>
                    <a:pt x="197" y="298"/>
                  </a:lnTo>
                  <a:lnTo>
                    <a:pt x="200" y="300"/>
                  </a:lnTo>
                  <a:lnTo>
                    <a:pt x="200" y="299"/>
                  </a:lnTo>
                  <a:lnTo>
                    <a:pt x="203" y="302"/>
                  </a:lnTo>
                  <a:lnTo>
                    <a:pt x="204" y="302"/>
                  </a:lnTo>
                  <a:lnTo>
                    <a:pt x="205" y="303"/>
                  </a:lnTo>
                  <a:lnTo>
                    <a:pt x="207" y="303"/>
                  </a:lnTo>
                  <a:lnTo>
                    <a:pt x="207" y="303"/>
                  </a:lnTo>
                  <a:lnTo>
                    <a:pt x="207" y="300"/>
                  </a:lnTo>
                  <a:lnTo>
                    <a:pt x="207" y="299"/>
                  </a:lnTo>
                  <a:lnTo>
                    <a:pt x="205" y="298"/>
                  </a:lnTo>
                  <a:lnTo>
                    <a:pt x="205" y="296"/>
                  </a:lnTo>
                  <a:lnTo>
                    <a:pt x="207" y="296"/>
                  </a:lnTo>
                  <a:lnTo>
                    <a:pt x="208" y="296"/>
                  </a:lnTo>
                  <a:lnTo>
                    <a:pt x="209" y="296"/>
                  </a:lnTo>
                  <a:lnTo>
                    <a:pt x="209" y="299"/>
                  </a:lnTo>
                  <a:lnTo>
                    <a:pt x="208" y="300"/>
                  </a:lnTo>
                  <a:lnTo>
                    <a:pt x="207" y="302"/>
                  </a:lnTo>
                  <a:lnTo>
                    <a:pt x="208" y="303"/>
                  </a:lnTo>
                  <a:lnTo>
                    <a:pt x="209" y="303"/>
                  </a:lnTo>
                  <a:lnTo>
                    <a:pt x="209" y="304"/>
                  </a:lnTo>
                  <a:lnTo>
                    <a:pt x="208" y="304"/>
                  </a:lnTo>
                  <a:lnTo>
                    <a:pt x="209" y="304"/>
                  </a:lnTo>
                  <a:lnTo>
                    <a:pt x="209" y="306"/>
                  </a:lnTo>
                  <a:lnTo>
                    <a:pt x="211" y="306"/>
                  </a:lnTo>
                  <a:lnTo>
                    <a:pt x="212" y="306"/>
                  </a:lnTo>
                  <a:lnTo>
                    <a:pt x="213" y="307"/>
                  </a:lnTo>
                  <a:lnTo>
                    <a:pt x="216" y="308"/>
                  </a:lnTo>
                  <a:lnTo>
                    <a:pt x="216" y="309"/>
                  </a:lnTo>
                  <a:lnTo>
                    <a:pt x="216" y="311"/>
                  </a:lnTo>
                  <a:lnTo>
                    <a:pt x="214" y="311"/>
                  </a:lnTo>
                  <a:lnTo>
                    <a:pt x="211" y="312"/>
                  </a:lnTo>
                  <a:lnTo>
                    <a:pt x="205" y="312"/>
                  </a:lnTo>
                  <a:lnTo>
                    <a:pt x="204" y="312"/>
                  </a:lnTo>
                  <a:lnTo>
                    <a:pt x="204" y="313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3" y="313"/>
                  </a:lnTo>
                  <a:lnTo>
                    <a:pt x="200" y="315"/>
                  </a:lnTo>
                  <a:lnTo>
                    <a:pt x="201" y="315"/>
                  </a:lnTo>
                  <a:lnTo>
                    <a:pt x="201" y="316"/>
                  </a:lnTo>
                  <a:lnTo>
                    <a:pt x="203" y="317"/>
                  </a:lnTo>
                  <a:lnTo>
                    <a:pt x="201" y="317"/>
                  </a:lnTo>
                  <a:lnTo>
                    <a:pt x="199" y="317"/>
                  </a:lnTo>
                  <a:lnTo>
                    <a:pt x="197" y="317"/>
                  </a:lnTo>
                  <a:lnTo>
                    <a:pt x="197" y="319"/>
                  </a:lnTo>
                  <a:lnTo>
                    <a:pt x="199" y="320"/>
                  </a:lnTo>
                  <a:lnTo>
                    <a:pt x="197" y="320"/>
                  </a:lnTo>
                  <a:lnTo>
                    <a:pt x="196" y="320"/>
                  </a:lnTo>
                  <a:lnTo>
                    <a:pt x="195" y="320"/>
                  </a:lnTo>
                  <a:lnTo>
                    <a:pt x="195" y="319"/>
                  </a:lnTo>
                  <a:lnTo>
                    <a:pt x="196" y="319"/>
                  </a:lnTo>
                  <a:lnTo>
                    <a:pt x="195" y="319"/>
                  </a:lnTo>
                  <a:lnTo>
                    <a:pt x="193" y="319"/>
                  </a:lnTo>
                  <a:lnTo>
                    <a:pt x="193" y="317"/>
                  </a:lnTo>
                  <a:lnTo>
                    <a:pt x="195" y="319"/>
                  </a:lnTo>
                  <a:lnTo>
                    <a:pt x="195" y="317"/>
                  </a:lnTo>
                  <a:lnTo>
                    <a:pt x="193" y="317"/>
                  </a:lnTo>
                  <a:lnTo>
                    <a:pt x="192" y="316"/>
                  </a:lnTo>
                  <a:lnTo>
                    <a:pt x="191" y="316"/>
                  </a:lnTo>
                  <a:lnTo>
                    <a:pt x="191" y="313"/>
                  </a:lnTo>
                  <a:lnTo>
                    <a:pt x="192" y="313"/>
                  </a:lnTo>
                  <a:lnTo>
                    <a:pt x="193" y="313"/>
                  </a:lnTo>
                  <a:lnTo>
                    <a:pt x="193" y="312"/>
                  </a:lnTo>
                  <a:lnTo>
                    <a:pt x="193" y="311"/>
                  </a:lnTo>
                  <a:lnTo>
                    <a:pt x="195" y="312"/>
                  </a:lnTo>
                  <a:lnTo>
                    <a:pt x="195" y="311"/>
                  </a:lnTo>
                  <a:lnTo>
                    <a:pt x="195" y="309"/>
                  </a:lnTo>
                  <a:lnTo>
                    <a:pt x="193" y="309"/>
                  </a:lnTo>
                  <a:lnTo>
                    <a:pt x="192" y="308"/>
                  </a:lnTo>
                  <a:lnTo>
                    <a:pt x="191" y="309"/>
                  </a:lnTo>
                  <a:lnTo>
                    <a:pt x="189" y="308"/>
                  </a:lnTo>
                  <a:lnTo>
                    <a:pt x="191" y="308"/>
                  </a:lnTo>
                  <a:lnTo>
                    <a:pt x="189" y="307"/>
                  </a:lnTo>
                  <a:lnTo>
                    <a:pt x="188" y="308"/>
                  </a:lnTo>
                  <a:lnTo>
                    <a:pt x="187" y="308"/>
                  </a:lnTo>
                  <a:lnTo>
                    <a:pt x="187" y="306"/>
                  </a:lnTo>
                  <a:lnTo>
                    <a:pt x="186" y="306"/>
                  </a:lnTo>
                  <a:lnTo>
                    <a:pt x="184" y="304"/>
                  </a:lnTo>
                  <a:lnTo>
                    <a:pt x="183" y="304"/>
                  </a:lnTo>
                  <a:lnTo>
                    <a:pt x="183" y="303"/>
                  </a:lnTo>
                  <a:lnTo>
                    <a:pt x="182" y="303"/>
                  </a:lnTo>
                  <a:lnTo>
                    <a:pt x="183" y="304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79" y="304"/>
                  </a:lnTo>
                  <a:lnTo>
                    <a:pt x="178" y="304"/>
                  </a:lnTo>
                  <a:lnTo>
                    <a:pt x="176" y="303"/>
                  </a:lnTo>
                  <a:lnTo>
                    <a:pt x="176" y="302"/>
                  </a:lnTo>
                  <a:lnTo>
                    <a:pt x="175" y="302"/>
                  </a:lnTo>
                  <a:lnTo>
                    <a:pt x="175" y="300"/>
                  </a:lnTo>
                  <a:lnTo>
                    <a:pt x="175" y="299"/>
                  </a:lnTo>
                  <a:lnTo>
                    <a:pt x="175" y="299"/>
                  </a:lnTo>
                  <a:lnTo>
                    <a:pt x="174" y="299"/>
                  </a:lnTo>
                  <a:lnTo>
                    <a:pt x="172" y="300"/>
                  </a:lnTo>
                  <a:lnTo>
                    <a:pt x="172" y="302"/>
                  </a:lnTo>
                  <a:lnTo>
                    <a:pt x="172" y="303"/>
                  </a:lnTo>
                  <a:lnTo>
                    <a:pt x="172" y="304"/>
                  </a:lnTo>
                  <a:lnTo>
                    <a:pt x="172" y="306"/>
                  </a:lnTo>
                  <a:lnTo>
                    <a:pt x="172" y="307"/>
                  </a:lnTo>
                  <a:lnTo>
                    <a:pt x="174" y="307"/>
                  </a:lnTo>
                  <a:lnTo>
                    <a:pt x="174" y="308"/>
                  </a:lnTo>
                  <a:lnTo>
                    <a:pt x="174" y="309"/>
                  </a:lnTo>
                  <a:lnTo>
                    <a:pt x="174" y="311"/>
                  </a:lnTo>
                  <a:lnTo>
                    <a:pt x="175" y="311"/>
                  </a:lnTo>
                  <a:lnTo>
                    <a:pt x="175" y="312"/>
                  </a:lnTo>
                  <a:lnTo>
                    <a:pt x="174" y="312"/>
                  </a:lnTo>
                  <a:lnTo>
                    <a:pt x="174" y="313"/>
                  </a:lnTo>
                  <a:lnTo>
                    <a:pt x="176" y="317"/>
                  </a:lnTo>
                  <a:lnTo>
                    <a:pt x="176" y="319"/>
                  </a:lnTo>
                  <a:lnTo>
                    <a:pt x="176" y="320"/>
                  </a:lnTo>
                  <a:lnTo>
                    <a:pt x="179" y="323"/>
                  </a:lnTo>
                  <a:lnTo>
                    <a:pt x="179" y="324"/>
                  </a:lnTo>
                  <a:lnTo>
                    <a:pt x="180" y="327"/>
                  </a:lnTo>
                  <a:lnTo>
                    <a:pt x="180" y="328"/>
                  </a:lnTo>
                  <a:lnTo>
                    <a:pt x="182" y="328"/>
                  </a:lnTo>
                  <a:lnTo>
                    <a:pt x="182" y="328"/>
                  </a:lnTo>
                  <a:lnTo>
                    <a:pt x="180" y="329"/>
                  </a:lnTo>
                  <a:lnTo>
                    <a:pt x="180" y="331"/>
                  </a:lnTo>
                  <a:lnTo>
                    <a:pt x="182" y="332"/>
                  </a:lnTo>
                  <a:lnTo>
                    <a:pt x="183" y="332"/>
                  </a:lnTo>
                  <a:lnTo>
                    <a:pt x="184" y="332"/>
                  </a:lnTo>
                  <a:lnTo>
                    <a:pt x="184" y="333"/>
                  </a:lnTo>
                  <a:lnTo>
                    <a:pt x="186" y="334"/>
                  </a:lnTo>
                  <a:lnTo>
                    <a:pt x="184" y="334"/>
                  </a:lnTo>
                  <a:lnTo>
                    <a:pt x="186" y="336"/>
                  </a:lnTo>
                  <a:lnTo>
                    <a:pt x="187" y="338"/>
                  </a:lnTo>
                  <a:lnTo>
                    <a:pt x="187" y="340"/>
                  </a:lnTo>
                  <a:lnTo>
                    <a:pt x="187" y="341"/>
                  </a:lnTo>
                  <a:lnTo>
                    <a:pt x="187" y="342"/>
                  </a:lnTo>
                  <a:lnTo>
                    <a:pt x="187" y="344"/>
                  </a:lnTo>
                  <a:lnTo>
                    <a:pt x="187" y="342"/>
                  </a:lnTo>
                  <a:lnTo>
                    <a:pt x="188" y="344"/>
                  </a:lnTo>
                  <a:lnTo>
                    <a:pt x="188" y="345"/>
                  </a:lnTo>
                  <a:lnTo>
                    <a:pt x="187" y="345"/>
                  </a:lnTo>
                  <a:lnTo>
                    <a:pt x="188" y="346"/>
                  </a:lnTo>
                  <a:lnTo>
                    <a:pt x="189" y="349"/>
                  </a:lnTo>
                  <a:lnTo>
                    <a:pt x="189" y="350"/>
                  </a:lnTo>
                  <a:lnTo>
                    <a:pt x="191" y="352"/>
                  </a:lnTo>
                  <a:lnTo>
                    <a:pt x="192" y="353"/>
                  </a:lnTo>
                  <a:lnTo>
                    <a:pt x="192" y="354"/>
                  </a:lnTo>
                  <a:lnTo>
                    <a:pt x="192" y="356"/>
                  </a:lnTo>
                  <a:lnTo>
                    <a:pt x="191" y="356"/>
                  </a:lnTo>
                  <a:lnTo>
                    <a:pt x="192" y="356"/>
                  </a:lnTo>
                  <a:lnTo>
                    <a:pt x="193" y="357"/>
                  </a:lnTo>
                  <a:lnTo>
                    <a:pt x="192" y="358"/>
                  </a:lnTo>
                  <a:lnTo>
                    <a:pt x="192" y="360"/>
                  </a:lnTo>
                  <a:lnTo>
                    <a:pt x="191" y="360"/>
                  </a:lnTo>
                  <a:lnTo>
                    <a:pt x="189" y="360"/>
                  </a:lnTo>
                  <a:lnTo>
                    <a:pt x="188" y="360"/>
                  </a:lnTo>
                  <a:lnTo>
                    <a:pt x="189" y="361"/>
                  </a:lnTo>
                  <a:lnTo>
                    <a:pt x="188" y="361"/>
                  </a:lnTo>
                  <a:lnTo>
                    <a:pt x="188" y="362"/>
                  </a:lnTo>
                  <a:lnTo>
                    <a:pt x="191" y="362"/>
                  </a:lnTo>
                  <a:lnTo>
                    <a:pt x="188" y="363"/>
                  </a:lnTo>
                  <a:lnTo>
                    <a:pt x="188" y="365"/>
                  </a:lnTo>
                  <a:lnTo>
                    <a:pt x="189" y="366"/>
                  </a:lnTo>
                  <a:lnTo>
                    <a:pt x="191" y="369"/>
                  </a:lnTo>
                  <a:lnTo>
                    <a:pt x="191" y="370"/>
                  </a:lnTo>
                  <a:lnTo>
                    <a:pt x="192" y="370"/>
                  </a:lnTo>
                  <a:lnTo>
                    <a:pt x="193" y="370"/>
                  </a:lnTo>
                  <a:lnTo>
                    <a:pt x="193" y="371"/>
                  </a:lnTo>
                  <a:lnTo>
                    <a:pt x="195" y="371"/>
                  </a:lnTo>
                  <a:lnTo>
                    <a:pt x="195" y="373"/>
                  </a:lnTo>
                  <a:lnTo>
                    <a:pt x="196" y="373"/>
                  </a:lnTo>
                  <a:lnTo>
                    <a:pt x="195" y="373"/>
                  </a:lnTo>
                  <a:lnTo>
                    <a:pt x="195" y="374"/>
                  </a:lnTo>
                  <a:lnTo>
                    <a:pt x="195" y="375"/>
                  </a:lnTo>
                  <a:lnTo>
                    <a:pt x="196" y="377"/>
                  </a:lnTo>
                  <a:lnTo>
                    <a:pt x="197" y="378"/>
                  </a:lnTo>
                  <a:lnTo>
                    <a:pt x="199" y="378"/>
                  </a:lnTo>
                  <a:lnTo>
                    <a:pt x="199" y="381"/>
                  </a:lnTo>
                  <a:lnTo>
                    <a:pt x="196" y="379"/>
                  </a:lnTo>
                  <a:lnTo>
                    <a:pt x="196" y="381"/>
                  </a:lnTo>
                  <a:lnTo>
                    <a:pt x="195" y="381"/>
                  </a:lnTo>
                  <a:lnTo>
                    <a:pt x="192" y="379"/>
                  </a:lnTo>
                  <a:lnTo>
                    <a:pt x="191" y="378"/>
                  </a:lnTo>
                  <a:lnTo>
                    <a:pt x="191" y="377"/>
                  </a:lnTo>
                  <a:lnTo>
                    <a:pt x="191" y="375"/>
                  </a:lnTo>
                  <a:lnTo>
                    <a:pt x="189" y="374"/>
                  </a:lnTo>
                  <a:lnTo>
                    <a:pt x="188" y="374"/>
                  </a:lnTo>
                  <a:lnTo>
                    <a:pt x="187" y="374"/>
                  </a:lnTo>
                  <a:lnTo>
                    <a:pt x="186" y="374"/>
                  </a:lnTo>
                  <a:lnTo>
                    <a:pt x="184" y="373"/>
                  </a:lnTo>
                  <a:lnTo>
                    <a:pt x="183" y="369"/>
                  </a:lnTo>
                  <a:lnTo>
                    <a:pt x="182" y="367"/>
                  </a:lnTo>
                  <a:lnTo>
                    <a:pt x="179" y="366"/>
                  </a:lnTo>
                  <a:lnTo>
                    <a:pt x="180" y="365"/>
                  </a:lnTo>
                  <a:lnTo>
                    <a:pt x="178" y="362"/>
                  </a:lnTo>
                  <a:lnTo>
                    <a:pt x="176" y="363"/>
                  </a:lnTo>
                  <a:lnTo>
                    <a:pt x="176" y="362"/>
                  </a:lnTo>
                  <a:lnTo>
                    <a:pt x="176" y="361"/>
                  </a:lnTo>
                  <a:lnTo>
                    <a:pt x="176" y="360"/>
                  </a:lnTo>
                  <a:lnTo>
                    <a:pt x="176" y="360"/>
                  </a:lnTo>
                  <a:lnTo>
                    <a:pt x="175" y="357"/>
                  </a:lnTo>
                  <a:lnTo>
                    <a:pt x="175" y="356"/>
                  </a:lnTo>
                  <a:lnTo>
                    <a:pt x="175" y="354"/>
                  </a:lnTo>
                  <a:lnTo>
                    <a:pt x="172" y="354"/>
                  </a:lnTo>
                  <a:lnTo>
                    <a:pt x="170" y="354"/>
                  </a:lnTo>
                  <a:lnTo>
                    <a:pt x="166" y="356"/>
                  </a:lnTo>
                  <a:lnTo>
                    <a:pt x="163" y="357"/>
                  </a:lnTo>
                  <a:lnTo>
                    <a:pt x="163" y="360"/>
                  </a:lnTo>
                  <a:lnTo>
                    <a:pt x="162" y="360"/>
                  </a:lnTo>
                  <a:lnTo>
                    <a:pt x="161" y="361"/>
                  </a:lnTo>
                  <a:lnTo>
                    <a:pt x="161" y="362"/>
                  </a:lnTo>
                  <a:lnTo>
                    <a:pt x="162" y="362"/>
                  </a:lnTo>
                  <a:lnTo>
                    <a:pt x="162" y="363"/>
                  </a:lnTo>
                  <a:lnTo>
                    <a:pt x="162" y="365"/>
                  </a:lnTo>
                  <a:lnTo>
                    <a:pt x="162" y="363"/>
                  </a:lnTo>
                  <a:lnTo>
                    <a:pt x="161" y="363"/>
                  </a:lnTo>
                  <a:lnTo>
                    <a:pt x="161" y="365"/>
                  </a:lnTo>
                  <a:lnTo>
                    <a:pt x="159" y="365"/>
                  </a:lnTo>
                  <a:lnTo>
                    <a:pt x="161" y="365"/>
                  </a:lnTo>
                  <a:lnTo>
                    <a:pt x="161" y="366"/>
                  </a:lnTo>
                  <a:lnTo>
                    <a:pt x="161" y="367"/>
                  </a:lnTo>
                  <a:lnTo>
                    <a:pt x="159" y="366"/>
                  </a:lnTo>
                  <a:lnTo>
                    <a:pt x="159" y="367"/>
                  </a:lnTo>
                  <a:lnTo>
                    <a:pt x="158" y="367"/>
                  </a:lnTo>
                  <a:lnTo>
                    <a:pt x="158" y="371"/>
                  </a:lnTo>
                  <a:lnTo>
                    <a:pt x="158" y="374"/>
                  </a:lnTo>
                  <a:lnTo>
                    <a:pt x="159" y="375"/>
                  </a:lnTo>
                  <a:lnTo>
                    <a:pt x="161" y="378"/>
                  </a:lnTo>
                  <a:lnTo>
                    <a:pt x="159" y="378"/>
                  </a:lnTo>
                  <a:lnTo>
                    <a:pt x="161" y="379"/>
                  </a:lnTo>
                  <a:lnTo>
                    <a:pt x="159" y="379"/>
                  </a:lnTo>
                  <a:lnTo>
                    <a:pt x="159" y="381"/>
                  </a:lnTo>
                  <a:lnTo>
                    <a:pt x="159" y="382"/>
                  </a:lnTo>
                  <a:lnTo>
                    <a:pt x="159" y="383"/>
                  </a:lnTo>
                  <a:lnTo>
                    <a:pt x="158" y="382"/>
                  </a:lnTo>
                  <a:lnTo>
                    <a:pt x="158" y="381"/>
                  </a:lnTo>
                  <a:lnTo>
                    <a:pt x="158" y="379"/>
                  </a:lnTo>
                  <a:lnTo>
                    <a:pt x="157" y="378"/>
                  </a:lnTo>
                  <a:lnTo>
                    <a:pt x="155" y="378"/>
                  </a:lnTo>
                  <a:lnTo>
                    <a:pt x="154" y="377"/>
                  </a:lnTo>
                  <a:lnTo>
                    <a:pt x="153" y="377"/>
                  </a:lnTo>
                  <a:lnTo>
                    <a:pt x="151" y="377"/>
                  </a:lnTo>
                  <a:lnTo>
                    <a:pt x="151" y="375"/>
                  </a:lnTo>
                  <a:lnTo>
                    <a:pt x="151" y="374"/>
                  </a:lnTo>
                  <a:lnTo>
                    <a:pt x="151" y="373"/>
                  </a:lnTo>
                  <a:lnTo>
                    <a:pt x="151" y="371"/>
                  </a:lnTo>
                  <a:lnTo>
                    <a:pt x="153" y="373"/>
                  </a:lnTo>
                  <a:lnTo>
                    <a:pt x="153" y="371"/>
                  </a:lnTo>
                  <a:lnTo>
                    <a:pt x="153" y="370"/>
                  </a:lnTo>
                  <a:lnTo>
                    <a:pt x="151" y="370"/>
                  </a:lnTo>
                  <a:lnTo>
                    <a:pt x="153" y="369"/>
                  </a:lnTo>
                  <a:lnTo>
                    <a:pt x="151" y="369"/>
                  </a:lnTo>
                  <a:lnTo>
                    <a:pt x="151" y="367"/>
                  </a:lnTo>
                  <a:lnTo>
                    <a:pt x="151" y="366"/>
                  </a:lnTo>
                  <a:lnTo>
                    <a:pt x="151" y="365"/>
                  </a:lnTo>
                  <a:lnTo>
                    <a:pt x="153" y="365"/>
                  </a:lnTo>
                  <a:lnTo>
                    <a:pt x="151" y="365"/>
                  </a:lnTo>
                  <a:lnTo>
                    <a:pt x="151" y="363"/>
                  </a:lnTo>
                  <a:lnTo>
                    <a:pt x="153" y="361"/>
                  </a:lnTo>
                  <a:lnTo>
                    <a:pt x="151" y="361"/>
                  </a:lnTo>
                  <a:lnTo>
                    <a:pt x="150" y="360"/>
                  </a:lnTo>
                  <a:lnTo>
                    <a:pt x="149" y="358"/>
                  </a:lnTo>
                  <a:lnTo>
                    <a:pt x="147" y="357"/>
                  </a:lnTo>
                  <a:lnTo>
                    <a:pt x="149" y="356"/>
                  </a:lnTo>
                  <a:lnTo>
                    <a:pt x="147" y="354"/>
                  </a:lnTo>
                  <a:lnTo>
                    <a:pt x="143" y="348"/>
                  </a:lnTo>
                  <a:lnTo>
                    <a:pt x="143" y="348"/>
                  </a:lnTo>
                  <a:lnTo>
                    <a:pt x="142" y="349"/>
                  </a:lnTo>
                  <a:lnTo>
                    <a:pt x="141" y="348"/>
                  </a:lnTo>
                  <a:lnTo>
                    <a:pt x="139" y="346"/>
                  </a:lnTo>
                  <a:lnTo>
                    <a:pt x="139" y="345"/>
                  </a:lnTo>
                  <a:lnTo>
                    <a:pt x="141" y="344"/>
                  </a:lnTo>
                  <a:lnTo>
                    <a:pt x="141" y="341"/>
                  </a:lnTo>
                  <a:lnTo>
                    <a:pt x="141" y="340"/>
                  </a:lnTo>
                  <a:lnTo>
                    <a:pt x="137" y="338"/>
                  </a:lnTo>
                  <a:lnTo>
                    <a:pt x="134" y="338"/>
                  </a:lnTo>
                  <a:lnTo>
                    <a:pt x="133" y="338"/>
                  </a:lnTo>
                  <a:lnTo>
                    <a:pt x="132" y="340"/>
                  </a:lnTo>
                  <a:lnTo>
                    <a:pt x="129" y="341"/>
                  </a:lnTo>
                  <a:lnTo>
                    <a:pt x="128" y="342"/>
                  </a:lnTo>
                  <a:lnTo>
                    <a:pt x="128" y="349"/>
                  </a:lnTo>
                  <a:lnTo>
                    <a:pt x="128" y="350"/>
                  </a:lnTo>
                  <a:lnTo>
                    <a:pt x="128" y="352"/>
                  </a:lnTo>
                  <a:lnTo>
                    <a:pt x="128" y="353"/>
                  </a:lnTo>
                  <a:lnTo>
                    <a:pt x="129" y="354"/>
                  </a:lnTo>
                  <a:lnTo>
                    <a:pt x="129" y="356"/>
                  </a:lnTo>
                  <a:lnTo>
                    <a:pt x="130" y="356"/>
                  </a:lnTo>
                  <a:lnTo>
                    <a:pt x="129" y="356"/>
                  </a:lnTo>
                  <a:lnTo>
                    <a:pt x="128" y="357"/>
                  </a:lnTo>
                  <a:lnTo>
                    <a:pt x="129" y="357"/>
                  </a:lnTo>
                  <a:lnTo>
                    <a:pt x="128" y="358"/>
                  </a:lnTo>
                  <a:lnTo>
                    <a:pt x="125" y="360"/>
                  </a:lnTo>
                  <a:lnTo>
                    <a:pt x="125" y="360"/>
                  </a:lnTo>
                  <a:lnTo>
                    <a:pt x="124" y="358"/>
                  </a:lnTo>
                  <a:lnTo>
                    <a:pt x="121" y="354"/>
                  </a:lnTo>
                  <a:lnTo>
                    <a:pt x="120" y="354"/>
                  </a:lnTo>
                  <a:lnTo>
                    <a:pt x="118" y="356"/>
                  </a:lnTo>
                  <a:lnTo>
                    <a:pt x="117" y="354"/>
                  </a:lnTo>
                  <a:lnTo>
                    <a:pt x="116" y="354"/>
                  </a:lnTo>
                  <a:lnTo>
                    <a:pt x="116" y="353"/>
                  </a:lnTo>
                  <a:lnTo>
                    <a:pt x="114" y="354"/>
                  </a:lnTo>
                  <a:lnTo>
                    <a:pt x="114" y="353"/>
                  </a:lnTo>
                  <a:lnTo>
                    <a:pt x="113" y="352"/>
                  </a:lnTo>
                  <a:lnTo>
                    <a:pt x="114" y="350"/>
                  </a:lnTo>
                  <a:lnTo>
                    <a:pt x="113" y="349"/>
                  </a:lnTo>
                  <a:lnTo>
                    <a:pt x="114" y="348"/>
                  </a:lnTo>
                  <a:lnTo>
                    <a:pt x="114" y="346"/>
                  </a:lnTo>
                  <a:lnTo>
                    <a:pt x="114" y="345"/>
                  </a:lnTo>
                  <a:lnTo>
                    <a:pt x="114" y="344"/>
                  </a:lnTo>
                  <a:lnTo>
                    <a:pt x="113" y="344"/>
                  </a:lnTo>
                  <a:lnTo>
                    <a:pt x="113" y="342"/>
                  </a:lnTo>
                  <a:lnTo>
                    <a:pt x="112" y="344"/>
                  </a:lnTo>
                  <a:lnTo>
                    <a:pt x="112" y="341"/>
                  </a:lnTo>
                  <a:lnTo>
                    <a:pt x="112" y="340"/>
                  </a:lnTo>
                  <a:lnTo>
                    <a:pt x="110" y="337"/>
                  </a:lnTo>
                  <a:lnTo>
                    <a:pt x="109" y="336"/>
                  </a:lnTo>
                  <a:lnTo>
                    <a:pt x="108" y="332"/>
                  </a:lnTo>
                  <a:lnTo>
                    <a:pt x="108" y="329"/>
                  </a:lnTo>
                  <a:lnTo>
                    <a:pt x="108" y="328"/>
                  </a:lnTo>
                  <a:lnTo>
                    <a:pt x="109" y="327"/>
                  </a:lnTo>
                  <a:lnTo>
                    <a:pt x="112" y="323"/>
                  </a:lnTo>
                  <a:lnTo>
                    <a:pt x="113" y="321"/>
                  </a:lnTo>
                  <a:lnTo>
                    <a:pt x="114" y="319"/>
                  </a:lnTo>
                  <a:lnTo>
                    <a:pt x="114" y="316"/>
                  </a:lnTo>
                  <a:lnTo>
                    <a:pt x="113" y="315"/>
                  </a:lnTo>
                  <a:lnTo>
                    <a:pt x="113" y="313"/>
                  </a:lnTo>
                  <a:lnTo>
                    <a:pt x="110" y="306"/>
                  </a:lnTo>
                  <a:lnTo>
                    <a:pt x="108" y="303"/>
                  </a:lnTo>
                  <a:lnTo>
                    <a:pt x="107" y="302"/>
                  </a:lnTo>
                  <a:lnTo>
                    <a:pt x="103" y="298"/>
                  </a:lnTo>
                  <a:lnTo>
                    <a:pt x="101" y="298"/>
                  </a:lnTo>
                  <a:lnTo>
                    <a:pt x="100" y="296"/>
                  </a:lnTo>
                  <a:lnTo>
                    <a:pt x="99" y="296"/>
                  </a:lnTo>
                  <a:lnTo>
                    <a:pt x="95" y="295"/>
                  </a:lnTo>
                  <a:lnTo>
                    <a:pt x="93" y="295"/>
                  </a:lnTo>
                  <a:lnTo>
                    <a:pt x="93" y="296"/>
                  </a:lnTo>
                  <a:lnTo>
                    <a:pt x="93" y="296"/>
                  </a:lnTo>
                  <a:lnTo>
                    <a:pt x="93" y="295"/>
                  </a:lnTo>
                  <a:lnTo>
                    <a:pt x="92" y="295"/>
                  </a:lnTo>
                  <a:lnTo>
                    <a:pt x="93" y="294"/>
                  </a:lnTo>
                  <a:lnTo>
                    <a:pt x="93" y="292"/>
                  </a:lnTo>
                  <a:lnTo>
                    <a:pt x="93" y="291"/>
                  </a:lnTo>
                  <a:lnTo>
                    <a:pt x="92" y="287"/>
                  </a:lnTo>
                  <a:lnTo>
                    <a:pt x="92" y="286"/>
                  </a:lnTo>
                  <a:lnTo>
                    <a:pt x="91" y="286"/>
                  </a:lnTo>
                  <a:lnTo>
                    <a:pt x="88" y="284"/>
                  </a:lnTo>
                  <a:lnTo>
                    <a:pt x="83" y="283"/>
                  </a:lnTo>
                  <a:lnTo>
                    <a:pt x="82" y="282"/>
                  </a:lnTo>
                  <a:lnTo>
                    <a:pt x="82" y="280"/>
                  </a:lnTo>
                  <a:lnTo>
                    <a:pt x="82" y="279"/>
                  </a:lnTo>
                  <a:lnTo>
                    <a:pt x="83" y="274"/>
                  </a:lnTo>
                  <a:lnTo>
                    <a:pt x="84" y="275"/>
                  </a:lnTo>
                  <a:lnTo>
                    <a:pt x="87" y="275"/>
                  </a:lnTo>
                  <a:lnTo>
                    <a:pt x="89" y="273"/>
                  </a:lnTo>
                  <a:lnTo>
                    <a:pt x="91" y="270"/>
                  </a:lnTo>
                  <a:lnTo>
                    <a:pt x="92" y="271"/>
                  </a:lnTo>
                  <a:lnTo>
                    <a:pt x="93" y="270"/>
                  </a:lnTo>
                  <a:lnTo>
                    <a:pt x="95" y="269"/>
                  </a:lnTo>
                  <a:lnTo>
                    <a:pt x="93" y="269"/>
                  </a:lnTo>
                  <a:lnTo>
                    <a:pt x="92" y="269"/>
                  </a:lnTo>
                  <a:lnTo>
                    <a:pt x="92" y="270"/>
                  </a:lnTo>
                  <a:lnTo>
                    <a:pt x="95" y="266"/>
                  </a:lnTo>
                  <a:lnTo>
                    <a:pt x="95" y="265"/>
                  </a:lnTo>
                  <a:lnTo>
                    <a:pt x="96" y="263"/>
                  </a:lnTo>
                  <a:lnTo>
                    <a:pt x="97" y="262"/>
                  </a:lnTo>
                  <a:lnTo>
                    <a:pt x="97" y="261"/>
                  </a:lnTo>
                  <a:lnTo>
                    <a:pt x="97" y="257"/>
                  </a:lnTo>
                  <a:lnTo>
                    <a:pt x="97" y="255"/>
                  </a:lnTo>
                  <a:lnTo>
                    <a:pt x="97" y="257"/>
                  </a:lnTo>
                  <a:lnTo>
                    <a:pt x="99" y="258"/>
                  </a:lnTo>
                  <a:lnTo>
                    <a:pt x="99" y="257"/>
                  </a:lnTo>
                  <a:lnTo>
                    <a:pt x="100" y="257"/>
                  </a:lnTo>
                  <a:lnTo>
                    <a:pt x="101" y="257"/>
                  </a:lnTo>
                  <a:lnTo>
                    <a:pt x="103" y="258"/>
                  </a:lnTo>
                  <a:lnTo>
                    <a:pt x="105" y="259"/>
                  </a:lnTo>
                  <a:lnTo>
                    <a:pt x="110" y="261"/>
                  </a:lnTo>
                  <a:lnTo>
                    <a:pt x="112" y="261"/>
                  </a:lnTo>
                  <a:lnTo>
                    <a:pt x="112" y="259"/>
                  </a:lnTo>
                  <a:lnTo>
                    <a:pt x="113" y="258"/>
                  </a:lnTo>
                  <a:lnTo>
                    <a:pt x="114" y="257"/>
                  </a:lnTo>
                  <a:lnTo>
                    <a:pt x="117" y="252"/>
                  </a:lnTo>
                  <a:lnTo>
                    <a:pt x="118" y="250"/>
                  </a:lnTo>
                  <a:lnTo>
                    <a:pt x="122" y="248"/>
                  </a:lnTo>
                  <a:lnTo>
                    <a:pt x="122" y="246"/>
                  </a:lnTo>
                  <a:lnTo>
                    <a:pt x="126" y="248"/>
                  </a:lnTo>
                  <a:lnTo>
                    <a:pt x="128" y="248"/>
                  </a:lnTo>
                  <a:lnTo>
                    <a:pt x="129" y="248"/>
                  </a:lnTo>
                  <a:lnTo>
                    <a:pt x="130" y="248"/>
                  </a:lnTo>
                  <a:lnTo>
                    <a:pt x="132" y="249"/>
                  </a:lnTo>
                  <a:lnTo>
                    <a:pt x="133" y="249"/>
                  </a:lnTo>
                  <a:lnTo>
                    <a:pt x="133" y="250"/>
                  </a:lnTo>
                  <a:lnTo>
                    <a:pt x="134" y="252"/>
                  </a:lnTo>
                  <a:lnTo>
                    <a:pt x="137" y="253"/>
                  </a:lnTo>
                  <a:lnTo>
                    <a:pt x="138" y="253"/>
                  </a:lnTo>
                  <a:lnTo>
                    <a:pt x="139" y="253"/>
                  </a:lnTo>
                  <a:lnTo>
                    <a:pt x="139" y="254"/>
                  </a:lnTo>
                  <a:lnTo>
                    <a:pt x="141" y="255"/>
                  </a:lnTo>
                  <a:lnTo>
                    <a:pt x="141" y="257"/>
                  </a:lnTo>
                  <a:lnTo>
                    <a:pt x="142" y="257"/>
                  </a:lnTo>
                  <a:lnTo>
                    <a:pt x="143" y="257"/>
                  </a:lnTo>
                  <a:lnTo>
                    <a:pt x="143" y="258"/>
                  </a:lnTo>
                  <a:lnTo>
                    <a:pt x="143" y="258"/>
                  </a:lnTo>
                  <a:lnTo>
                    <a:pt x="145" y="258"/>
                  </a:lnTo>
                  <a:lnTo>
                    <a:pt x="147" y="259"/>
                  </a:lnTo>
                  <a:lnTo>
                    <a:pt x="149" y="259"/>
                  </a:lnTo>
                  <a:lnTo>
                    <a:pt x="150" y="259"/>
                  </a:lnTo>
                  <a:lnTo>
                    <a:pt x="151" y="261"/>
                  </a:lnTo>
                  <a:lnTo>
                    <a:pt x="153" y="261"/>
                  </a:lnTo>
                  <a:lnTo>
                    <a:pt x="154" y="262"/>
                  </a:lnTo>
                  <a:lnTo>
                    <a:pt x="155" y="262"/>
                  </a:lnTo>
                  <a:lnTo>
                    <a:pt x="161" y="262"/>
                  </a:lnTo>
                  <a:lnTo>
                    <a:pt x="166" y="265"/>
                  </a:lnTo>
                  <a:lnTo>
                    <a:pt x="170" y="266"/>
                  </a:lnTo>
                  <a:lnTo>
                    <a:pt x="171" y="266"/>
                  </a:lnTo>
                  <a:lnTo>
                    <a:pt x="175" y="270"/>
                  </a:lnTo>
                  <a:lnTo>
                    <a:pt x="175" y="273"/>
                  </a:lnTo>
                  <a:lnTo>
                    <a:pt x="176" y="273"/>
                  </a:lnTo>
                  <a:lnTo>
                    <a:pt x="178" y="274"/>
                  </a:lnTo>
                  <a:lnTo>
                    <a:pt x="179" y="275"/>
                  </a:lnTo>
                  <a:lnTo>
                    <a:pt x="180" y="275"/>
                  </a:lnTo>
                  <a:lnTo>
                    <a:pt x="183" y="274"/>
                  </a:lnTo>
                  <a:lnTo>
                    <a:pt x="183" y="275"/>
                  </a:lnTo>
                  <a:lnTo>
                    <a:pt x="184" y="274"/>
                  </a:lnTo>
                  <a:lnTo>
                    <a:pt x="186" y="273"/>
                  </a:lnTo>
                  <a:lnTo>
                    <a:pt x="184" y="271"/>
                  </a:lnTo>
                  <a:lnTo>
                    <a:pt x="184" y="270"/>
                  </a:lnTo>
                  <a:lnTo>
                    <a:pt x="183" y="270"/>
                  </a:lnTo>
                  <a:lnTo>
                    <a:pt x="182" y="269"/>
                  </a:lnTo>
                  <a:lnTo>
                    <a:pt x="180" y="269"/>
                  </a:lnTo>
                  <a:lnTo>
                    <a:pt x="179" y="269"/>
                  </a:lnTo>
                  <a:lnTo>
                    <a:pt x="179" y="267"/>
                  </a:lnTo>
                  <a:lnTo>
                    <a:pt x="180" y="266"/>
                  </a:lnTo>
                  <a:lnTo>
                    <a:pt x="182" y="266"/>
                  </a:lnTo>
                  <a:lnTo>
                    <a:pt x="183" y="265"/>
                  </a:lnTo>
                  <a:lnTo>
                    <a:pt x="186" y="265"/>
                  </a:lnTo>
                  <a:lnTo>
                    <a:pt x="188" y="266"/>
                  </a:lnTo>
                  <a:lnTo>
                    <a:pt x="189" y="266"/>
                  </a:lnTo>
                  <a:lnTo>
                    <a:pt x="191" y="266"/>
                  </a:lnTo>
                  <a:lnTo>
                    <a:pt x="192" y="266"/>
                  </a:lnTo>
                  <a:lnTo>
                    <a:pt x="197" y="265"/>
                  </a:lnTo>
                  <a:lnTo>
                    <a:pt x="197" y="265"/>
                  </a:lnTo>
                  <a:lnTo>
                    <a:pt x="199" y="265"/>
                  </a:lnTo>
                  <a:lnTo>
                    <a:pt x="199" y="263"/>
                  </a:lnTo>
                  <a:lnTo>
                    <a:pt x="197" y="262"/>
                  </a:lnTo>
                  <a:lnTo>
                    <a:pt x="197" y="261"/>
                  </a:lnTo>
                  <a:lnTo>
                    <a:pt x="199" y="261"/>
                  </a:lnTo>
                  <a:lnTo>
                    <a:pt x="200" y="261"/>
                  </a:lnTo>
                  <a:lnTo>
                    <a:pt x="199" y="261"/>
                  </a:lnTo>
                  <a:lnTo>
                    <a:pt x="195" y="259"/>
                  </a:lnTo>
                  <a:lnTo>
                    <a:pt x="195" y="258"/>
                  </a:lnTo>
                  <a:lnTo>
                    <a:pt x="193" y="257"/>
                  </a:lnTo>
                  <a:lnTo>
                    <a:pt x="191" y="258"/>
                  </a:lnTo>
                  <a:lnTo>
                    <a:pt x="188" y="258"/>
                  </a:lnTo>
                  <a:lnTo>
                    <a:pt x="189" y="258"/>
                  </a:lnTo>
                  <a:lnTo>
                    <a:pt x="189" y="257"/>
                  </a:lnTo>
                  <a:lnTo>
                    <a:pt x="188" y="255"/>
                  </a:lnTo>
                  <a:lnTo>
                    <a:pt x="187" y="255"/>
                  </a:lnTo>
                  <a:lnTo>
                    <a:pt x="184" y="255"/>
                  </a:lnTo>
                  <a:lnTo>
                    <a:pt x="183" y="255"/>
                  </a:lnTo>
                  <a:lnTo>
                    <a:pt x="183" y="257"/>
                  </a:lnTo>
                  <a:lnTo>
                    <a:pt x="184" y="257"/>
                  </a:lnTo>
                  <a:lnTo>
                    <a:pt x="186" y="258"/>
                  </a:lnTo>
                  <a:lnTo>
                    <a:pt x="184" y="258"/>
                  </a:lnTo>
                  <a:lnTo>
                    <a:pt x="183" y="258"/>
                  </a:lnTo>
                  <a:lnTo>
                    <a:pt x="182" y="258"/>
                  </a:lnTo>
                  <a:lnTo>
                    <a:pt x="180" y="254"/>
                  </a:lnTo>
                  <a:lnTo>
                    <a:pt x="180" y="255"/>
                  </a:lnTo>
                  <a:lnTo>
                    <a:pt x="180" y="254"/>
                  </a:lnTo>
                  <a:lnTo>
                    <a:pt x="179" y="254"/>
                  </a:lnTo>
                  <a:lnTo>
                    <a:pt x="176" y="255"/>
                  </a:lnTo>
                  <a:lnTo>
                    <a:pt x="175" y="255"/>
                  </a:lnTo>
                  <a:lnTo>
                    <a:pt x="175" y="254"/>
                  </a:lnTo>
                  <a:lnTo>
                    <a:pt x="175" y="253"/>
                  </a:lnTo>
                  <a:lnTo>
                    <a:pt x="175" y="252"/>
                  </a:lnTo>
                  <a:lnTo>
                    <a:pt x="175" y="250"/>
                  </a:lnTo>
                  <a:lnTo>
                    <a:pt x="174" y="250"/>
                  </a:lnTo>
                  <a:lnTo>
                    <a:pt x="172" y="249"/>
                  </a:lnTo>
                  <a:lnTo>
                    <a:pt x="171" y="249"/>
                  </a:lnTo>
                  <a:lnTo>
                    <a:pt x="170" y="249"/>
                  </a:lnTo>
                  <a:lnTo>
                    <a:pt x="170" y="246"/>
                  </a:lnTo>
                  <a:lnTo>
                    <a:pt x="170" y="245"/>
                  </a:lnTo>
                  <a:lnTo>
                    <a:pt x="168" y="244"/>
                  </a:lnTo>
                  <a:lnTo>
                    <a:pt x="167" y="244"/>
                  </a:lnTo>
                  <a:lnTo>
                    <a:pt x="167" y="245"/>
                  </a:lnTo>
                  <a:lnTo>
                    <a:pt x="167" y="246"/>
                  </a:lnTo>
                  <a:lnTo>
                    <a:pt x="166" y="245"/>
                  </a:lnTo>
                  <a:lnTo>
                    <a:pt x="164" y="246"/>
                  </a:lnTo>
                  <a:lnTo>
                    <a:pt x="164" y="248"/>
                  </a:lnTo>
                  <a:lnTo>
                    <a:pt x="166" y="248"/>
                  </a:lnTo>
                  <a:lnTo>
                    <a:pt x="166" y="249"/>
                  </a:lnTo>
                  <a:lnTo>
                    <a:pt x="164" y="249"/>
                  </a:lnTo>
                  <a:lnTo>
                    <a:pt x="164" y="250"/>
                  </a:lnTo>
                  <a:lnTo>
                    <a:pt x="163" y="250"/>
                  </a:lnTo>
                  <a:lnTo>
                    <a:pt x="162" y="250"/>
                  </a:lnTo>
                  <a:lnTo>
                    <a:pt x="162" y="249"/>
                  </a:lnTo>
                  <a:lnTo>
                    <a:pt x="161" y="249"/>
                  </a:lnTo>
                  <a:lnTo>
                    <a:pt x="161" y="248"/>
                  </a:lnTo>
                  <a:lnTo>
                    <a:pt x="162" y="248"/>
                  </a:lnTo>
                  <a:lnTo>
                    <a:pt x="161" y="245"/>
                  </a:lnTo>
                  <a:lnTo>
                    <a:pt x="158" y="242"/>
                  </a:lnTo>
                  <a:lnTo>
                    <a:pt x="158" y="241"/>
                  </a:lnTo>
                  <a:lnTo>
                    <a:pt x="157" y="241"/>
                  </a:lnTo>
                  <a:lnTo>
                    <a:pt x="157" y="240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1"/>
                  </a:lnTo>
                  <a:lnTo>
                    <a:pt x="153" y="242"/>
                  </a:lnTo>
                  <a:lnTo>
                    <a:pt x="151" y="244"/>
                  </a:lnTo>
                  <a:lnTo>
                    <a:pt x="153" y="244"/>
                  </a:lnTo>
                  <a:lnTo>
                    <a:pt x="154" y="245"/>
                  </a:lnTo>
                  <a:lnTo>
                    <a:pt x="153" y="245"/>
                  </a:lnTo>
                  <a:lnTo>
                    <a:pt x="153" y="246"/>
                  </a:lnTo>
                  <a:lnTo>
                    <a:pt x="151" y="246"/>
                  </a:lnTo>
                  <a:lnTo>
                    <a:pt x="150" y="246"/>
                  </a:lnTo>
                  <a:lnTo>
                    <a:pt x="149" y="246"/>
                  </a:lnTo>
                  <a:lnTo>
                    <a:pt x="147" y="246"/>
                  </a:lnTo>
                  <a:lnTo>
                    <a:pt x="146" y="246"/>
                  </a:lnTo>
                  <a:lnTo>
                    <a:pt x="145" y="245"/>
                  </a:lnTo>
                  <a:lnTo>
                    <a:pt x="145" y="246"/>
                  </a:lnTo>
                  <a:lnTo>
                    <a:pt x="143" y="246"/>
                  </a:lnTo>
                  <a:lnTo>
                    <a:pt x="143" y="245"/>
                  </a:lnTo>
                  <a:lnTo>
                    <a:pt x="143" y="246"/>
                  </a:lnTo>
                  <a:lnTo>
                    <a:pt x="143" y="248"/>
                  </a:lnTo>
                  <a:lnTo>
                    <a:pt x="142" y="248"/>
                  </a:lnTo>
                  <a:lnTo>
                    <a:pt x="142" y="246"/>
                  </a:lnTo>
                  <a:lnTo>
                    <a:pt x="141" y="246"/>
                  </a:lnTo>
                  <a:lnTo>
                    <a:pt x="139" y="246"/>
                  </a:lnTo>
                  <a:lnTo>
                    <a:pt x="141" y="245"/>
                  </a:lnTo>
                  <a:lnTo>
                    <a:pt x="139" y="245"/>
                  </a:lnTo>
                  <a:lnTo>
                    <a:pt x="138" y="244"/>
                  </a:lnTo>
                  <a:lnTo>
                    <a:pt x="134" y="242"/>
                  </a:lnTo>
                  <a:lnTo>
                    <a:pt x="133" y="242"/>
                  </a:lnTo>
                  <a:lnTo>
                    <a:pt x="133" y="244"/>
                  </a:lnTo>
                  <a:lnTo>
                    <a:pt x="132" y="242"/>
                  </a:lnTo>
                  <a:lnTo>
                    <a:pt x="129" y="242"/>
                  </a:lnTo>
                  <a:lnTo>
                    <a:pt x="128" y="242"/>
                  </a:lnTo>
                  <a:lnTo>
                    <a:pt x="125" y="244"/>
                  </a:lnTo>
                  <a:lnTo>
                    <a:pt x="124" y="244"/>
                  </a:lnTo>
                  <a:lnTo>
                    <a:pt x="122" y="242"/>
                  </a:lnTo>
                  <a:lnTo>
                    <a:pt x="120" y="245"/>
                  </a:lnTo>
                  <a:lnTo>
                    <a:pt x="118" y="246"/>
                  </a:lnTo>
                  <a:lnTo>
                    <a:pt x="118" y="248"/>
                  </a:lnTo>
                  <a:lnTo>
                    <a:pt x="117" y="248"/>
                  </a:lnTo>
                  <a:lnTo>
                    <a:pt x="116" y="246"/>
                  </a:lnTo>
                  <a:lnTo>
                    <a:pt x="112" y="246"/>
                  </a:lnTo>
                  <a:lnTo>
                    <a:pt x="112" y="246"/>
                  </a:lnTo>
                  <a:lnTo>
                    <a:pt x="110" y="246"/>
                  </a:lnTo>
                  <a:lnTo>
                    <a:pt x="107" y="249"/>
                  </a:lnTo>
                  <a:lnTo>
                    <a:pt x="105" y="250"/>
                  </a:lnTo>
                  <a:lnTo>
                    <a:pt x="104" y="250"/>
                  </a:lnTo>
                  <a:lnTo>
                    <a:pt x="103" y="249"/>
                  </a:lnTo>
                  <a:lnTo>
                    <a:pt x="100" y="248"/>
                  </a:lnTo>
                  <a:lnTo>
                    <a:pt x="101" y="248"/>
                  </a:lnTo>
                  <a:lnTo>
                    <a:pt x="103" y="249"/>
                  </a:lnTo>
                  <a:lnTo>
                    <a:pt x="104" y="249"/>
                  </a:lnTo>
                  <a:lnTo>
                    <a:pt x="103" y="248"/>
                  </a:lnTo>
                  <a:lnTo>
                    <a:pt x="104" y="248"/>
                  </a:lnTo>
                  <a:lnTo>
                    <a:pt x="103" y="246"/>
                  </a:lnTo>
                  <a:lnTo>
                    <a:pt x="104" y="246"/>
                  </a:lnTo>
                  <a:lnTo>
                    <a:pt x="103" y="246"/>
                  </a:lnTo>
                  <a:lnTo>
                    <a:pt x="103" y="245"/>
                  </a:lnTo>
                  <a:lnTo>
                    <a:pt x="101" y="245"/>
                  </a:lnTo>
                  <a:lnTo>
                    <a:pt x="100" y="245"/>
                  </a:lnTo>
                  <a:lnTo>
                    <a:pt x="100" y="244"/>
                  </a:lnTo>
                  <a:lnTo>
                    <a:pt x="99" y="242"/>
                  </a:lnTo>
                  <a:lnTo>
                    <a:pt x="97" y="242"/>
                  </a:lnTo>
                  <a:lnTo>
                    <a:pt x="96" y="242"/>
                  </a:lnTo>
                  <a:lnTo>
                    <a:pt x="96" y="237"/>
                  </a:lnTo>
                  <a:lnTo>
                    <a:pt x="95" y="236"/>
                  </a:lnTo>
                  <a:lnTo>
                    <a:pt x="93" y="236"/>
                  </a:lnTo>
                  <a:lnTo>
                    <a:pt x="96" y="240"/>
                  </a:lnTo>
                  <a:lnTo>
                    <a:pt x="95" y="240"/>
                  </a:lnTo>
                  <a:lnTo>
                    <a:pt x="95" y="241"/>
                  </a:lnTo>
                  <a:lnTo>
                    <a:pt x="95" y="242"/>
                  </a:lnTo>
                  <a:lnTo>
                    <a:pt x="95" y="244"/>
                  </a:lnTo>
                  <a:lnTo>
                    <a:pt x="93" y="244"/>
                  </a:lnTo>
                  <a:lnTo>
                    <a:pt x="92" y="244"/>
                  </a:lnTo>
                  <a:lnTo>
                    <a:pt x="92" y="245"/>
                  </a:lnTo>
                  <a:lnTo>
                    <a:pt x="91" y="245"/>
                  </a:lnTo>
                  <a:lnTo>
                    <a:pt x="91" y="246"/>
                  </a:lnTo>
                  <a:lnTo>
                    <a:pt x="89" y="248"/>
                  </a:lnTo>
                  <a:lnTo>
                    <a:pt x="88" y="248"/>
                  </a:lnTo>
                  <a:lnTo>
                    <a:pt x="87" y="248"/>
                  </a:lnTo>
                  <a:lnTo>
                    <a:pt x="87" y="246"/>
                  </a:lnTo>
                  <a:lnTo>
                    <a:pt x="85" y="248"/>
                  </a:lnTo>
                  <a:lnTo>
                    <a:pt x="87" y="248"/>
                  </a:lnTo>
                  <a:lnTo>
                    <a:pt x="87" y="249"/>
                  </a:lnTo>
                  <a:lnTo>
                    <a:pt x="85" y="249"/>
                  </a:lnTo>
                  <a:lnTo>
                    <a:pt x="85" y="250"/>
                  </a:lnTo>
                  <a:lnTo>
                    <a:pt x="84" y="250"/>
                  </a:lnTo>
                  <a:lnTo>
                    <a:pt x="84" y="249"/>
                  </a:lnTo>
                  <a:lnTo>
                    <a:pt x="84" y="248"/>
                  </a:lnTo>
                  <a:lnTo>
                    <a:pt x="83" y="248"/>
                  </a:lnTo>
                  <a:lnTo>
                    <a:pt x="82" y="248"/>
                  </a:lnTo>
                  <a:lnTo>
                    <a:pt x="80" y="246"/>
                  </a:lnTo>
                  <a:lnTo>
                    <a:pt x="82" y="246"/>
                  </a:lnTo>
                  <a:lnTo>
                    <a:pt x="82" y="245"/>
                  </a:lnTo>
                  <a:lnTo>
                    <a:pt x="80" y="245"/>
                  </a:lnTo>
                  <a:lnTo>
                    <a:pt x="82" y="244"/>
                  </a:lnTo>
                  <a:lnTo>
                    <a:pt x="82" y="245"/>
                  </a:lnTo>
                  <a:lnTo>
                    <a:pt x="83" y="244"/>
                  </a:lnTo>
                  <a:lnTo>
                    <a:pt x="83" y="242"/>
                  </a:lnTo>
                  <a:lnTo>
                    <a:pt x="82" y="242"/>
                  </a:lnTo>
                  <a:lnTo>
                    <a:pt x="80" y="242"/>
                  </a:lnTo>
                  <a:lnTo>
                    <a:pt x="80" y="241"/>
                  </a:lnTo>
                  <a:lnTo>
                    <a:pt x="80" y="240"/>
                  </a:lnTo>
                  <a:lnTo>
                    <a:pt x="80" y="241"/>
                  </a:lnTo>
                  <a:lnTo>
                    <a:pt x="82" y="241"/>
                  </a:lnTo>
                  <a:lnTo>
                    <a:pt x="83" y="240"/>
                  </a:lnTo>
                  <a:lnTo>
                    <a:pt x="82" y="240"/>
                  </a:lnTo>
                  <a:lnTo>
                    <a:pt x="82" y="238"/>
                  </a:lnTo>
                  <a:lnTo>
                    <a:pt x="82" y="237"/>
                  </a:lnTo>
                  <a:lnTo>
                    <a:pt x="80" y="237"/>
                  </a:lnTo>
                  <a:lnTo>
                    <a:pt x="80" y="236"/>
                  </a:lnTo>
                  <a:lnTo>
                    <a:pt x="82" y="236"/>
                  </a:lnTo>
                  <a:lnTo>
                    <a:pt x="80" y="236"/>
                  </a:lnTo>
                  <a:lnTo>
                    <a:pt x="80" y="234"/>
                  </a:lnTo>
                  <a:lnTo>
                    <a:pt x="82" y="233"/>
                  </a:lnTo>
                  <a:lnTo>
                    <a:pt x="80" y="233"/>
                  </a:lnTo>
                  <a:lnTo>
                    <a:pt x="80" y="233"/>
                  </a:lnTo>
                  <a:lnTo>
                    <a:pt x="80" y="234"/>
                  </a:lnTo>
                  <a:lnTo>
                    <a:pt x="79" y="234"/>
                  </a:lnTo>
                  <a:lnTo>
                    <a:pt x="79" y="233"/>
                  </a:lnTo>
                  <a:lnTo>
                    <a:pt x="78" y="233"/>
                  </a:lnTo>
                  <a:lnTo>
                    <a:pt x="78" y="233"/>
                  </a:lnTo>
                  <a:lnTo>
                    <a:pt x="78" y="230"/>
                  </a:lnTo>
                  <a:lnTo>
                    <a:pt x="78" y="229"/>
                  </a:lnTo>
                  <a:lnTo>
                    <a:pt x="76" y="228"/>
                  </a:lnTo>
                  <a:lnTo>
                    <a:pt x="76" y="224"/>
                  </a:lnTo>
                  <a:lnTo>
                    <a:pt x="75" y="224"/>
                  </a:lnTo>
                  <a:lnTo>
                    <a:pt x="74" y="224"/>
                  </a:lnTo>
                  <a:lnTo>
                    <a:pt x="72" y="224"/>
                  </a:lnTo>
                  <a:lnTo>
                    <a:pt x="72" y="223"/>
                  </a:lnTo>
                  <a:lnTo>
                    <a:pt x="71" y="221"/>
                  </a:lnTo>
                  <a:lnTo>
                    <a:pt x="70" y="216"/>
                  </a:lnTo>
                  <a:lnTo>
                    <a:pt x="70" y="215"/>
                  </a:lnTo>
                  <a:lnTo>
                    <a:pt x="68" y="215"/>
                  </a:lnTo>
                  <a:lnTo>
                    <a:pt x="67" y="215"/>
                  </a:lnTo>
                  <a:lnTo>
                    <a:pt x="66" y="216"/>
                  </a:lnTo>
                  <a:lnTo>
                    <a:pt x="66" y="217"/>
                  </a:lnTo>
                  <a:lnTo>
                    <a:pt x="66" y="216"/>
                  </a:lnTo>
                  <a:lnTo>
                    <a:pt x="64" y="216"/>
                  </a:lnTo>
                  <a:lnTo>
                    <a:pt x="64" y="217"/>
                  </a:lnTo>
                  <a:lnTo>
                    <a:pt x="63" y="217"/>
                  </a:lnTo>
                  <a:lnTo>
                    <a:pt x="63" y="216"/>
                  </a:lnTo>
                  <a:lnTo>
                    <a:pt x="60" y="215"/>
                  </a:lnTo>
                  <a:lnTo>
                    <a:pt x="60" y="213"/>
                  </a:lnTo>
                  <a:lnTo>
                    <a:pt x="62" y="212"/>
                  </a:lnTo>
                  <a:lnTo>
                    <a:pt x="62" y="211"/>
                  </a:lnTo>
                  <a:lnTo>
                    <a:pt x="63" y="209"/>
                  </a:lnTo>
                  <a:lnTo>
                    <a:pt x="64" y="209"/>
                  </a:lnTo>
                  <a:lnTo>
                    <a:pt x="66" y="209"/>
                  </a:lnTo>
                  <a:lnTo>
                    <a:pt x="64" y="208"/>
                  </a:lnTo>
                  <a:lnTo>
                    <a:pt x="63" y="208"/>
                  </a:lnTo>
                  <a:lnTo>
                    <a:pt x="63" y="207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3" y="203"/>
                  </a:lnTo>
                  <a:lnTo>
                    <a:pt x="64" y="204"/>
                  </a:lnTo>
                  <a:lnTo>
                    <a:pt x="64" y="205"/>
                  </a:lnTo>
                  <a:lnTo>
                    <a:pt x="66" y="205"/>
                  </a:lnTo>
                  <a:lnTo>
                    <a:pt x="67" y="205"/>
                  </a:lnTo>
                  <a:lnTo>
                    <a:pt x="68" y="204"/>
                  </a:lnTo>
                  <a:lnTo>
                    <a:pt x="68" y="203"/>
                  </a:lnTo>
                  <a:lnTo>
                    <a:pt x="70" y="203"/>
                  </a:lnTo>
                  <a:lnTo>
                    <a:pt x="70" y="204"/>
                  </a:lnTo>
                  <a:lnTo>
                    <a:pt x="68" y="204"/>
                  </a:lnTo>
                  <a:lnTo>
                    <a:pt x="70" y="204"/>
                  </a:lnTo>
                  <a:lnTo>
                    <a:pt x="68" y="205"/>
                  </a:lnTo>
                  <a:lnTo>
                    <a:pt x="70" y="205"/>
                  </a:lnTo>
                  <a:lnTo>
                    <a:pt x="71" y="205"/>
                  </a:lnTo>
                  <a:lnTo>
                    <a:pt x="72" y="204"/>
                  </a:lnTo>
                  <a:lnTo>
                    <a:pt x="72" y="203"/>
                  </a:lnTo>
                  <a:lnTo>
                    <a:pt x="74" y="204"/>
                  </a:lnTo>
                  <a:lnTo>
                    <a:pt x="75" y="203"/>
                  </a:lnTo>
                  <a:lnTo>
                    <a:pt x="76" y="204"/>
                  </a:lnTo>
                  <a:lnTo>
                    <a:pt x="78" y="204"/>
                  </a:lnTo>
                  <a:lnTo>
                    <a:pt x="79" y="205"/>
                  </a:lnTo>
                  <a:lnTo>
                    <a:pt x="78" y="205"/>
                  </a:lnTo>
                  <a:lnTo>
                    <a:pt x="78" y="207"/>
                  </a:lnTo>
                  <a:lnTo>
                    <a:pt x="79" y="208"/>
                  </a:lnTo>
                  <a:lnTo>
                    <a:pt x="80" y="208"/>
                  </a:lnTo>
                  <a:lnTo>
                    <a:pt x="80" y="209"/>
                  </a:lnTo>
                  <a:lnTo>
                    <a:pt x="80" y="208"/>
                  </a:lnTo>
                  <a:lnTo>
                    <a:pt x="82" y="208"/>
                  </a:lnTo>
                  <a:lnTo>
                    <a:pt x="80" y="207"/>
                  </a:lnTo>
                  <a:lnTo>
                    <a:pt x="82" y="207"/>
                  </a:lnTo>
                  <a:lnTo>
                    <a:pt x="83" y="207"/>
                  </a:lnTo>
                  <a:lnTo>
                    <a:pt x="84" y="208"/>
                  </a:lnTo>
                  <a:lnTo>
                    <a:pt x="85" y="209"/>
                  </a:lnTo>
                  <a:lnTo>
                    <a:pt x="85" y="208"/>
                  </a:lnTo>
                  <a:lnTo>
                    <a:pt x="85" y="207"/>
                  </a:lnTo>
                  <a:lnTo>
                    <a:pt x="84" y="205"/>
                  </a:lnTo>
                  <a:lnTo>
                    <a:pt x="84" y="207"/>
                  </a:lnTo>
                  <a:lnTo>
                    <a:pt x="84" y="205"/>
                  </a:lnTo>
                  <a:lnTo>
                    <a:pt x="83" y="204"/>
                  </a:lnTo>
                  <a:lnTo>
                    <a:pt x="84" y="203"/>
                  </a:lnTo>
                  <a:lnTo>
                    <a:pt x="83" y="203"/>
                  </a:lnTo>
                  <a:lnTo>
                    <a:pt x="84" y="201"/>
                  </a:lnTo>
                  <a:lnTo>
                    <a:pt x="84" y="201"/>
                  </a:lnTo>
                  <a:lnTo>
                    <a:pt x="83" y="199"/>
                  </a:lnTo>
                  <a:lnTo>
                    <a:pt x="80" y="196"/>
                  </a:lnTo>
                  <a:lnTo>
                    <a:pt x="80" y="198"/>
                  </a:lnTo>
                  <a:lnTo>
                    <a:pt x="80" y="198"/>
                  </a:lnTo>
                  <a:lnTo>
                    <a:pt x="79" y="199"/>
                  </a:lnTo>
                  <a:lnTo>
                    <a:pt x="80" y="200"/>
                  </a:lnTo>
                  <a:lnTo>
                    <a:pt x="76" y="200"/>
                  </a:lnTo>
                  <a:lnTo>
                    <a:pt x="76" y="199"/>
                  </a:lnTo>
                  <a:lnTo>
                    <a:pt x="75" y="199"/>
                  </a:lnTo>
                  <a:lnTo>
                    <a:pt x="75" y="198"/>
                  </a:lnTo>
                  <a:lnTo>
                    <a:pt x="74" y="199"/>
                  </a:lnTo>
                  <a:lnTo>
                    <a:pt x="74" y="198"/>
                  </a:lnTo>
                  <a:lnTo>
                    <a:pt x="72" y="196"/>
                  </a:lnTo>
                  <a:lnTo>
                    <a:pt x="74" y="196"/>
                  </a:lnTo>
                  <a:lnTo>
                    <a:pt x="72" y="196"/>
                  </a:lnTo>
                  <a:lnTo>
                    <a:pt x="71" y="196"/>
                  </a:lnTo>
                  <a:lnTo>
                    <a:pt x="71" y="195"/>
                  </a:lnTo>
                  <a:lnTo>
                    <a:pt x="70" y="196"/>
                  </a:lnTo>
                  <a:lnTo>
                    <a:pt x="68" y="198"/>
                  </a:lnTo>
                  <a:lnTo>
                    <a:pt x="70" y="198"/>
                  </a:lnTo>
                  <a:lnTo>
                    <a:pt x="67" y="198"/>
                  </a:lnTo>
                  <a:lnTo>
                    <a:pt x="68" y="198"/>
                  </a:lnTo>
                  <a:lnTo>
                    <a:pt x="68" y="196"/>
                  </a:lnTo>
                  <a:lnTo>
                    <a:pt x="67" y="196"/>
                  </a:lnTo>
                  <a:lnTo>
                    <a:pt x="67" y="195"/>
                  </a:lnTo>
                  <a:lnTo>
                    <a:pt x="68" y="195"/>
                  </a:lnTo>
                  <a:lnTo>
                    <a:pt x="67" y="195"/>
                  </a:lnTo>
                  <a:lnTo>
                    <a:pt x="67" y="196"/>
                  </a:lnTo>
                  <a:lnTo>
                    <a:pt x="67" y="194"/>
                  </a:lnTo>
                  <a:lnTo>
                    <a:pt x="67" y="192"/>
                  </a:lnTo>
                  <a:lnTo>
                    <a:pt x="66" y="192"/>
                  </a:lnTo>
                  <a:lnTo>
                    <a:pt x="66" y="194"/>
                  </a:lnTo>
                  <a:lnTo>
                    <a:pt x="66" y="192"/>
                  </a:lnTo>
                  <a:lnTo>
                    <a:pt x="66" y="194"/>
                  </a:lnTo>
                  <a:lnTo>
                    <a:pt x="64" y="194"/>
                  </a:lnTo>
                  <a:lnTo>
                    <a:pt x="64" y="195"/>
                  </a:lnTo>
                  <a:lnTo>
                    <a:pt x="64" y="196"/>
                  </a:lnTo>
                  <a:lnTo>
                    <a:pt x="64" y="198"/>
                  </a:lnTo>
                  <a:lnTo>
                    <a:pt x="63" y="198"/>
                  </a:lnTo>
                  <a:lnTo>
                    <a:pt x="63" y="199"/>
                  </a:lnTo>
                  <a:lnTo>
                    <a:pt x="62" y="199"/>
                  </a:lnTo>
                  <a:lnTo>
                    <a:pt x="62" y="200"/>
                  </a:lnTo>
                  <a:lnTo>
                    <a:pt x="63" y="200"/>
                  </a:lnTo>
                  <a:lnTo>
                    <a:pt x="66" y="201"/>
                  </a:lnTo>
                  <a:lnTo>
                    <a:pt x="67" y="201"/>
                  </a:lnTo>
                  <a:lnTo>
                    <a:pt x="67" y="203"/>
                  </a:lnTo>
                  <a:lnTo>
                    <a:pt x="66" y="203"/>
                  </a:lnTo>
                  <a:lnTo>
                    <a:pt x="66" y="201"/>
                  </a:lnTo>
                  <a:lnTo>
                    <a:pt x="63" y="201"/>
                  </a:lnTo>
                  <a:lnTo>
                    <a:pt x="62" y="203"/>
                  </a:lnTo>
                  <a:lnTo>
                    <a:pt x="60" y="203"/>
                  </a:lnTo>
                  <a:lnTo>
                    <a:pt x="60" y="201"/>
                  </a:lnTo>
                  <a:lnTo>
                    <a:pt x="60" y="201"/>
                  </a:lnTo>
                  <a:lnTo>
                    <a:pt x="59" y="201"/>
                  </a:lnTo>
                  <a:lnTo>
                    <a:pt x="59" y="200"/>
                  </a:lnTo>
                  <a:lnTo>
                    <a:pt x="60" y="200"/>
                  </a:lnTo>
                  <a:lnTo>
                    <a:pt x="59" y="198"/>
                  </a:lnTo>
                  <a:lnTo>
                    <a:pt x="59" y="195"/>
                  </a:lnTo>
                  <a:lnTo>
                    <a:pt x="57" y="194"/>
                  </a:lnTo>
                  <a:lnTo>
                    <a:pt x="55" y="194"/>
                  </a:lnTo>
                  <a:lnTo>
                    <a:pt x="54" y="192"/>
                  </a:lnTo>
                  <a:lnTo>
                    <a:pt x="49" y="186"/>
                  </a:lnTo>
                  <a:lnTo>
                    <a:pt x="49" y="184"/>
                  </a:lnTo>
                  <a:lnTo>
                    <a:pt x="47" y="184"/>
                  </a:lnTo>
                  <a:lnTo>
                    <a:pt x="49" y="183"/>
                  </a:lnTo>
                  <a:lnTo>
                    <a:pt x="47" y="183"/>
                  </a:lnTo>
                  <a:lnTo>
                    <a:pt x="47" y="182"/>
                  </a:lnTo>
                  <a:lnTo>
                    <a:pt x="47" y="180"/>
                  </a:lnTo>
                  <a:lnTo>
                    <a:pt x="49" y="180"/>
                  </a:lnTo>
                  <a:lnTo>
                    <a:pt x="47" y="180"/>
                  </a:lnTo>
                  <a:lnTo>
                    <a:pt x="46" y="180"/>
                  </a:lnTo>
                  <a:lnTo>
                    <a:pt x="46" y="179"/>
                  </a:lnTo>
                  <a:lnTo>
                    <a:pt x="45" y="180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41" y="179"/>
                  </a:lnTo>
                  <a:lnTo>
                    <a:pt x="39" y="178"/>
                  </a:lnTo>
                  <a:lnTo>
                    <a:pt x="37" y="176"/>
                  </a:lnTo>
                  <a:lnTo>
                    <a:pt x="37" y="174"/>
                  </a:lnTo>
                  <a:lnTo>
                    <a:pt x="37" y="172"/>
                  </a:lnTo>
                  <a:lnTo>
                    <a:pt x="35" y="172"/>
                  </a:lnTo>
                  <a:lnTo>
                    <a:pt x="35" y="171"/>
                  </a:lnTo>
                  <a:lnTo>
                    <a:pt x="34" y="171"/>
                  </a:lnTo>
                  <a:lnTo>
                    <a:pt x="34" y="170"/>
                  </a:lnTo>
                  <a:lnTo>
                    <a:pt x="33" y="170"/>
                  </a:lnTo>
                  <a:lnTo>
                    <a:pt x="34" y="169"/>
                  </a:lnTo>
                  <a:lnTo>
                    <a:pt x="35" y="169"/>
                  </a:lnTo>
                  <a:lnTo>
                    <a:pt x="35" y="167"/>
                  </a:lnTo>
                  <a:lnTo>
                    <a:pt x="33" y="166"/>
                  </a:lnTo>
                  <a:lnTo>
                    <a:pt x="33" y="165"/>
                  </a:lnTo>
                  <a:lnTo>
                    <a:pt x="34" y="166"/>
                  </a:lnTo>
                  <a:lnTo>
                    <a:pt x="35" y="166"/>
                  </a:lnTo>
                  <a:lnTo>
                    <a:pt x="35" y="165"/>
                  </a:lnTo>
                  <a:lnTo>
                    <a:pt x="35" y="163"/>
                  </a:lnTo>
                  <a:lnTo>
                    <a:pt x="34" y="163"/>
                  </a:lnTo>
                  <a:lnTo>
                    <a:pt x="33" y="163"/>
                  </a:lnTo>
                  <a:lnTo>
                    <a:pt x="33" y="165"/>
                  </a:lnTo>
                  <a:lnTo>
                    <a:pt x="33" y="163"/>
                  </a:lnTo>
                  <a:lnTo>
                    <a:pt x="31" y="163"/>
                  </a:lnTo>
                  <a:lnTo>
                    <a:pt x="30" y="162"/>
                  </a:lnTo>
                  <a:lnTo>
                    <a:pt x="29" y="162"/>
                  </a:lnTo>
                  <a:lnTo>
                    <a:pt x="28" y="163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9" y="159"/>
                  </a:lnTo>
                  <a:lnTo>
                    <a:pt x="29" y="161"/>
                  </a:lnTo>
                  <a:lnTo>
                    <a:pt x="30" y="159"/>
                  </a:lnTo>
                  <a:lnTo>
                    <a:pt x="30" y="158"/>
                  </a:lnTo>
                  <a:lnTo>
                    <a:pt x="31" y="157"/>
                  </a:lnTo>
                  <a:lnTo>
                    <a:pt x="30" y="155"/>
                  </a:lnTo>
                  <a:lnTo>
                    <a:pt x="29" y="154"/>
                  </a:lnTo>
                  <a:lnTo>
                    <a:pt x="28" y="154"/>
                  </a:lnTo>
                  <a:lnTo>
                    <a:pt x="28" y="153"/>
                  </a:lnTo>
                  <a:lnTo>
                    <a:pt x="26" y="153"/>
                  </a:lnTo>
                  <a:lnTo>
                    <a:pt x="25" y="151"/>
                  </a:lnTo>
                  <a:lnTo>
                    <a:pt x="22" y="151"/>
                  </a:lnTo>
                  <a:lnTo>
                    <a:pt x="21" y="151"/>
                  </a:lnTo>
                  <a:lnTo>
                    <a:pt x="21" y="150"/>
                  </a:lnTo>
                  <a:lnTo>
                    <a:pt x="20" y="150"/>
                  </a:lnTo>
                  <a:lnTo>
                    <a:pt x="21" y="150"/>
                  </a:lnTo>
                  <a:lnTo>
                    <a:pt x="24" y="150"/>
                  </a:lnTo>
                  <a:lnTo>
                    <a:pt x="25" y="151"/>
                  </a:lnTo>
                  <a:lnTo>
                    <a:pt x="28" y="153"/>
                  </a:lnTo>
                  <a:lnTo>
                    <a:pt x="30" y="154"/>
                  </a:lnTo>
                  <a:lnTo>
                    <a:pt x="31" y="154"/>
                  </a:lnTo>
                  <a:lnTo>
                    <a:pt x="31" y="153"/>
                  </a:lnTo>
                  <a:lnTo>
                    <a:pt x="33" y="153"/>
                  </a:lnTo>
                  <a:lnTo>
                    <a:pt x="34" y="153"/>
                  </a:lnTo>
                  <a:lnTo>
                    <a:pt x="34" y="151"/>
                  </a:lnTo>
                  <a:lnTo>
                    <a:pt x="35" y="150"/>
                  </a:lnTo>
                  <a:lnTo>
                    <a:pt x="37" y="150"/>
                  </a:lnTo>
                  <a:lnTo>
                    <a:pt x="37" y="149"/>
                  </a:lnTo>
                  <a:lnTo>
                    <a:pt x="38" y="147"/>
                  </a:lnTo>
                  <a:lnTo>
                    <a:pt x="37" y="147"/>
                  </a:lnTo>
                  <a:lnTo>
                    <a:pt x="37" y="146"/>
                  </a:lnTo>
                  <a:lnTo>
                    <a:pt x="37" y="145"/>
                  </a:lnTo>
                  <a:lnTo>
                    <a:pt x="37" y="144"/>
                  </a:lnTo>
                  <a:lnTo>
                    <a:pt x="35" y="142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9" y="142"/>
                  </a:lnTo>
                  <a:lnTo>
                    <a:pt x="41" y="144"/>
                  </a:lnTo>
                  <a:lnTo>
                    <a:pt x="42" y="144"/>
                  </a:lnTo>
                  <a:lnTo>
                    <a:pt x="42" y="142"/>
                  </a:lnTo>
                  <a:lnTo>
                    <a:pt x="43" y="141"/>
                  </a:lnTo>
                  <a:lnTo>
                    <a:pt x="43" y="140"/>
                  </a:lnTo>
                  <a:lnTo>
                    <a:pt x="41" y="137"/>
                  </a:lnTo>
                  <a:lnTo>
                    <a:pt x="39" y="136"/>
                  </a:lnTo>
                  <a:lnTo>
                    <a:pt x="38" y="134"/>
                  </a:lnTo>
                  <a:lnTo>
                    <a:pt x="38" y="130"/>
                  </a:lnTo>
                  <a:lnTo>
                    <a:pt x="37" y="129"/>
                  </a:lnTo>
                  <a:lnTo>
                    <a:pt x="38" y="129"/>
                  </a:lnTo>
                  <a:lnTo>
                    <a:pt x="41" y="129"/>
                  </a:lnTo>
                  <a:lnTo>
                    <a:pt x="42" y="129"/>
                  </a:lnTo>
                  <a:lnTo>
                    <a:pt x="42" y="128"/>
                  </a:lnTo>
                  <a:lnTo>
                    <a:pt x="42" y="126"/>
                  </a:lnTo>
                  <a:lnTo>
                    <a:pt x="43" y="125"/>
                  </a:lnTo>
                  <a:lnTo>
                    <a:pt x="45" y="124"/>
                  </a:lnTo>
                  <a:lnTo>
                    <a:pt x="47" y="124"/>
                  </a:lnTo>
                  <a:lnTo>
                    <a:pt x="49" y="124"/>
                  </a:lnTo>
                  <a:lnTo>
                    <a:pt x="51" y="124"/>
                  </a:lnTo>
                  <a:lnTo>
                    <a:pt x="53" y="124"/>
                  </a:lnTo>
                  <a:lnTo>
                    <a:pt x="54" y="122"/>
                  </a:lnTo>
                  <a:lnTo>
                    <a:pt x="55" y="122"/>
                  </a:lnTo>
                  <a:lnTo>
                    <a:pt x="57" y="121"/>
                  </a:lnTo>
                  <a:lnTo>
                    <a:pt x="58" y="118"/>
                  </a:lnTo>
                  <a:lnTo>
                    <a:pt x="58" y="117"/>
                  </a:lnTo>
                  <a:lnTo>
                    <a:pt x="58" y="116"/>
                  </a:lnTo>
                  <a:lnTo>
                    <a:pt x="57" y="116"/>
                  </a:lnTo>
                  <a:lnTo>
                    <a:pt x="57" y="115"/>
                  </a:lnTo>
                  <a:lnTo>
                    <a:pt x="58" y="115"/>
                  </a:lnTo>
                  <a:lnTo>
                    <a:pt x="59" y="112"/>
                  </a:lnTo>
                  <a:lnTo>
                    <a:pt x="59" y="111"/>
                  </a:lnTo>
                  <a:lnTo>
                    <a:pt x="59" y="109"/>
                  </a:lnTo>
                  <a:lnTo>
                    <a:pt x="59" y="108"/>
                  </a:lnTo>
                  <a:lnTo>
                    <a:pt x="59" y="107"/>
                  </a:lnTo>
                  <a:lnTo>
                    <a:pt x="60" y="107"/>
                  </a:lnTo>
                  <a:lnTo>
                    <a:pt x="62" y="107"/>
                  </a:lnTo>
                  <a:lnTo>
                    <a:pt x="63" y="104"/>
                  </a:lnTo>
                  <a:lnTo>
                    <a:pt x="63" y="103"/>
                  </a:lnTo>
                  <a:lnTo>
                    <a:pt x="63" y="101"/>
                  </a:lnTo>
                  <a:lnTo>
                    <a:pt x="63" y="99"/>
                  </a:lnTo>
                  <a:lnTo>
                    <a:pt x="63" y="97"/>
                  </a:lnTo>
                  <a:lnTo>
                    <a:pt x="64" y="97"/>
                  </a:lnTo>
                  <a:lnTo>
                    <a:pt x="66" y="97"/>
                  </a:lnTo>
                  <a:lnTo>
                    <a:pt x="66" y="96"/>
                  </a:lnTo>
                  <a:lnTo>
                    <a:pt x="66" y="95"/>
                  </a:lnTo>
                  <a:lnTo>
                    <a:pt x="67" y="95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71" y="95"/>
                  </a:lnTo>
                  <a:lnTo>
                    <a:pt x="72" y="95"/>
                  </a:lnTo>
                  <a:lnTo>
                    <a:pt x="74" y="93"/>
                  </a:lnTo>
                  <a:lnTo>
                    <a:pt x="74" y="92"/>
                  </a:lnTo>
                  <a:lnTo>
                    <a:pt x="74" y="91"/>
                  </a:lnTo>
                  <a:lnTo>
                    <a:pt x="75" y="91"/>
                  </a:lnTo>
                  <a:lnTo>
                    <a:pt x="76" y="90"/>
                  </a:lnTo>
                  <a:lnTo>
                    <a:pt x="78" y="88"/>
                  </a:lnTo>
                  <a:lnTo>
                    <a:pt x="78" y="87"/>
                  </a:lnTo>
                  <a:lnTo>
                    <a:pt x="78" y="86"/>
                  </a:lnTo>
                  <a:lnTo>
                    <a:pt x="79" y="83"/>
                  </a:lnTo>
                  <a:lnTo>
                    <a:pt x="79" y="82"/>
                  </a:lnTo>
                  <a:lnTo>
                    <a:pt x="79" y="80"/>
                  </a:lnTo>
                  <a:lnTo>
                    <a:pt x="79" y="79"/>
                  </a:lnTo>
                  <a:lnTo>
                    <a:pt x="78" y="78"/>
                  </a:lnTo>
                  <a:lnTo>
                    <a:pt x="76" y="76"/>
                  </a:lnTo>
                  <a:lnTo>
                    <a:pt x="75" y="75"/>
                  </a:lnTo>
                  <a:lnTo>
                    <a:pt x="74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5" y="71"/>
                  </a:lnTo>
                  <a:lnTo>
                    <a:pt x="75" y="67"/>
                  </a:lnTo>
                  <a:lnTo>
                    <a:pt x="82" y="67"/>
                  </a:lnTo>
                  <a:lnTo>
                    <a:pt x="85" y="66"/>
                  </a:lnTo>
                  <a:lnTo>
                    <a:pt x="87" y="66"/>
                  </a:lnTo>
                  <a:lnTo>
                    <a:pt x="89" y="66"/>
                  </a:lnTo>
                  <a:lnTo>
                    <a:pt x="91" y="66"/>
                  </a:lnTo>
                  <a:lnTo>
                    <a:pt x="92" y="66"/>
                  </a:lnTo>
                  <a:lnTo>
                    <a:pt x="95" y="66"/>
                  </a:lnTo>
                  <a:lnTo>
                    <a:pt x="95" y="64"/>
                  </a:lnTo>
                  <a:lnTo>
                    <a:pt x="97" y="63"/>
                  </a:lnTo>
                  <a:lnTo>
                    <a:pt x="99" y="62"/>
                  </a:lnTo>
                  <a:lnTo>
                    <a:pt x="100" y="62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8" y="66"/>
                  </a:lnTo>
                  <a:lnTo>
                    <a:pt x="109" y="66"/>
                  </a:lnTo>
                  <a:lnTo>
                    <a:pt x="110" y="64"/>
                  </a:lnTo>
                  <a:lnTo>
                    <a:pt x="112" y="63"/>
                  </a:lnTo>
                  <a:lnTo>
                    <a:pt x="112" y="63"/>
                  </a:lnTo>
                  <a:lnTo>
                    <a:pt x="112" y="62"/>
                  </a:lnTo>
                  <a:lnTo>
                    <a:pt x="113" y="61"/>
                  </a:lnTo>
                  <a:lnTo>
                    <a:pt x="117" y="62"/>
                  </a:lnTo>
                  <a:lnTo>
                    <a:pt x="118" y="61"/>
                  </a:lnTo>
                  <a:lnTo>
                    <a:pt x="120" y="59"/>
                  </a:lnTo>
                  <a:lnTo>
                    <a:pt x="120" y="58"/>
                  </a:lnTo>
                  <a:lnTo>
                    <a:pt x="122" y="55"/>
                  </a:lnTo>
                  <a:lnTo>
                    <a:pt x="122" y="54"/>
                  </a:lnTo>
                  <a:lnTo>
                    <a:pt x="125" y="53"/>
                  </a:lnTo>
                  <a:lnTo>
                    <a:pt x="125" y="51"/>
                  </a:lnTo>
                  <a:lnTo>
                    <a:pt x="126" y="50"/>
                  </a:lnTo>
                  <a:lnTo>
                    <a:pt x="126" y="49"/>
                  </a:lnTo>
                  <a:lnTo>
                    <a:pt x="126" y="47"/>
                  </a:lnTo>
                  <a:lnTo>
                    <a:pt x="128" y="47"/>
                  </a:lnTo>
                  <a:lnTo>
                    <a:pt x="130" y="46"/>
                  </a:lnTo>
                  <a:lnTo>
                    <a:pt x="133" y="45"/>
                  </a:lnTo>
                  <a:lnTo>
                    <a:pt x="134" y="45"/>
                  </a:lnTo>
                  <a:lnTo>
                    <a:pt x="134" y="43"/>
                  </a:lnTo>
                  <a:lnTo>
                    <a:pt x="135" y="43"/>
                  </a:lnTo>
                  <a:lnTo>
                    <a:pt x="135" y="45"/>
                  </a:lnTo>
                  <a:lnTo>
                    <a:pt x="137" y="46"/>
                  </a:lnTo>
                  <a:lnTo>
                    <a:pt x="138" y="46"/>
                  </a:lnTo>
                  <a:lnTo>
                    <a:pt x="139" y="46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3" y="43"/>
                  </a:lnTo>
                  <a:lnTo>
                    <a:pt x="143" y="43"/>
                  </a:lnTo>
                  <a:lnTo>
                    <a:pt x="146" y="43"/>
                  </a:lnTo>
                  <a:lnTo>
                    <a:pt x="147" y="43"/>
                  </a:lnTo>
                  <a:lnTo>
                    <a:pt x="147" y="45"/>
                  </a:lnTo>
                  <a:lnTo>
                    <a:pt x="149" y="46"/>
                  </a:lnTo>
                  <a:lnTo>
                    <a:pt x="150" y="46"/>
                  </a:lnTo>
                  <a:lnTo>
                    <a:pt x="151" y="45"/>
                  </a:lnTo>
                  <a:lnTo>
                    <a:pt x="153" y="45"/>
                  </a:lnTo>
                  <a:lnTo>
                    <a:pt x="153" y="46"/>
                  </a:lnTo>
                  <a:lnTo>
                    <a:pt x="154" y="46"/>
                  </a:lnTo>
                  <a:lnTo>
                    <a:pt x="155" y="46"/>
                  </a:lnTo>
                  <a:lnTo>
                    <a:pt x="157" y="46"/>
                  </a:lnTo>
                  <a:lnTo>
                    <a:pt x="158" y="46"/>
                  </a:lnTo>
                  <a:lnTo>
                    <a:pt x="159" y="46"/>
                  </a:lnTo>
                  <a:lnTo>
                    <a:pt x="161" y="46"/>
                  </a:lnTo>
                  <a:lnTo>
                    <a:pt x="162" y="46"/>
                  </a:lnTo>
                  <a:lnTo>
                    <a:pt x="163" y="46"/>
                  </a:lnTo>
                  <a:lnTo>
                    <a:pt x="164" y="46"/>
                  </a:lnTo>
                  <a:lnTo>
                    <a:pt x="166" y="45"/>
                  </a:lnTo>
                  <a:lnTo>
                    <a:pt x="166" y="43"/>
                  </a:lnTo>
                  <a:lnTo>
                    <a:pt x="167" y="43"/>
                  </a:lnTo>
                  <a:lnTo>
                    <a:pt x="167" y="42"/>
                  </a:lnTo>
                  <a:lnTo>
                    <a:pt x="168" y="42"/>
                  </a:lnTo>
                  <a:lnTo>
                    <a:pt x="170" y="43"/>
                  </a:lnTo>
                  <a:lnTo>
                    <a:pt x="170" y="45"/>
                  </a:lnTo>
                  <a:lnTo>
                    <a:pt x="171" y="45"/>
                  </a:lnTo>
                  <a:lnTo>
                    <a:pt x="172" y="42"/>
                  </a:lnTo>
                  <a:lnTo>
                    <a:pt x="172" y="41"/>
                  </a:lnTo>
                  <a:lnTo>
                    <a:pt x="174" y="36"/>
                  </a:lnTo>
                  <a:lnTo>
                    <a:pt x="174" y="34"/>
                  </a:lnTo>
                  <a:lnTo>
                    <a:pt x="174" y="33"/>
                  </a:lnTo>
                  <a:lnTo>
                    <a:pt x="175" y="32"/>
                  </a:lnTo>
                  <a:lnTo>
                    <a:pt x="175" y="30"/>
                  </a:lnTo>
                  <a:lnTo>
                    <a:pt x="176" y="30"/>
                  </a:lnTo>
                  <a:lnTo>
                    <a:pt x="182" y="32"/>
                  </a:lnTo>
                  <a:lnTo>
                    <a:pt x="193" y="33"/>
                  </a:lnTo>
                  <a:lnTo>
                    <a:pt x="196" y="33"/>
                  </a:lnTo>
                  <a:lnTo>
                    <a:pt x="197" y="32"/>
                  </a:lnTo>
                  <a:lnTo>
                    <a:pt x="199" y="32"/>
                  </a:lnTo>
                  <a:lnTo>
                    <a:pt x="199" y="30"/>
                  </a:lnTo>
                  <a:lnTo>
                    <a:pt x="199" y="29"/>
                  </a:lnTo>
                  <a:lnTo>
                    <a:pt x="200" y="28"/>
                  </a:lnTo>
                  <a:lnTo>
                    <a:pt x="201" y="26"/>
                  </a:lnTo>
                  <a:lnTo>
                    <a:pt x="203" y="26"/>
                  </a:lnTo>
                  <a:lnTo>
                    <a:pt x="204" y="26"/>
                  </a:lnTo>
                  <a:lnTo>
                    <a:pt x="205" y="28"/>
                  </a:lnTo>
                  <a:lnTo>
                    <a:pt x="205" y="29"/>
                  </a:lnTo>
                  <a:lnTo>
                    <a:pt x="207" y="28"/>
                  </a:lnTo>
                  <a:lnTo>
                    <a:pt x="207" y="28"/>
                  </a:lnTo>
                  <a:lnTo>
                    <a:pt x="208" y="26"/>
                  </a:lnTo>
                  <a:lnTo>
                    <a:pt x="209" y="26"/>
                  </a:lnTo>
                  <a:lnTo>
                    <a:pt x="214" y="26"/>
                  </a:lnTo>
                  <a:lnTo>
                    <a:pt x="218" y="28"/>
                  </a:lnTo>
                  <a:lnTo>
                    <a:pt x="221" y="28"/>
                  </a:lnTo>
                  <a:lnTo>
                    <a:pt x="224" y="26"/>
                  </a:lnTo>
                  <a:lnTo>
                    <a:pt x="226" y="26"/>
                  </a:lnTo>
                  <a:lnTo>
                    <a:pt x="228" y="26"/>
                  </a:lnTo>
                  <a:lnTo>
                    <a:pt x="229" y="26"/>
                  </a:lnTo>
                  <a:lnTo>
                    <a:pt x="230" y="24"/>
                  </a:lnTo>
                  <a:lnTo>
                    <a:pt x="232" y="24"/>
                  </a:lnTo>
                  <a:lnTo>
                    <a:pt x="233" y="24"/>
                  </a:lnTo>
                  <a:lnTo>
                    <a:pt x="234" y="22"/>
                  </a:lnTo>
                  <a:lnTo>
                    <a:pt x="236" y="22"/>
                  </a:lnTo>
                  <a:lnTo>
                    <a:pt x="237" y="21"/>
                  </a:lnTo>
                  <a:lnTo>
                    <a:pt x="240" y="24"/>
                  </a:lnTo>
                  <a:lnTo>
                    <a:pt x="241" y="22"/>
                  </a:lnTo>
                  <a:lnTo>
                    <a:pt x="242" y="21"/>
                  </a:lnTo>
                  <a:lnTo>
                    <a:pt x="243" y="22"/>
                  </a:lnTo>
                  <a:lnTo>
                    <a:pt x="245" y="22"/>
                  </a:lnTo>
                  <a:lnTo>
                    <a:pt x="245" y="21"/>
                  </a:lnTo>
                  <a:lnTo>
                    <a:pt x="245" y="18"/>
                  </a:lnTo>
                  <a:lnTo>
                    <a:pt x="245" y="16"/>
                  </a:lnTo>
                  <a:lnTo>
                    <a:pt x="246" y="16"/>
                  </a:lnTo>
                  <a:lnTo>
                    <a:pt x="249" y="16"/>
                  </a:lnTo>
                  <a:lnTo>
                    <a:pt x="250" y="16"/>
                  </a:lnTo>
                  <a:lnTo>
                    <a:pt x="251" y="17"/>
                  </a:lnTo>
                  <a:lnTo>
                    <a:pt x="253" y="16"/>
                  </a:lnTo>
                  <a:lnTo>
                    <a:pt x="253" y="14"/>
                  </a:lnTo>
                  <a:lnTo>
                    <a:pt x="254" y="14"/>
                  </a:lnTo>
                  <a:lnTo>
                    <a:pt x="255" y="13"/>
                  </a:lnTo>
                  <a:lnTo>
                    <a:pt x="257" y="13"/>
                  </a:lnTo>
                  <a:lnTo>
                    <a:pt x="257" y="14"/>
                  </a:lnTo>
                  <a:lnTo>
                    <a:pt x="258" y="16"/>
                  </a:lnTo>
                  <a:lnTo>
                    <a:pt x="258" y="17"/>
                  </a:lnTo>
                  <a:lnTo>
                    <a:pt x="259" y="17"/>
                  </a:lnTo>
                  <a:lnTo>
                    <a:pt x="261" y="17"/>
                  </a:lnTo>
                  <a:lnTo>
                    <a:pt x="262" y="17"/>
                  </a:lnTo>
                  <a:lnTo>
                    <a:pt x="265" y="16"/>
                  </a:lnTo>
                  <a:lnTo>
                    <a:pt x="266" y="16"/>
                  </a:lnTo>
                  <a:lnTo>
                    <a:pt x="267" y="16"/>
                  </a:lnTo>
                  <a:lnTo>
                    <a:pt x="268" y="14"/>
                  </a:lnTo>
                  <a:lnTo>
                    <a:pt x="270" y="14"/>
                  </a:lnTo>
                  <a:lnTo>
                    <a:pt x="270" y="13"/>
                  </a:lnTo>
                  <a:lnTo>
                    <a:pt x="271" y="14"/>
                  </a:lnTo>
                  <a:lnTo>
                    <a:pt x="272" y="17"/>
                  </a:lnTo>
                  <a:lnTo>
                    <a:pt x="272" y="18"/>
                  </a:lnTo>
                  <a:lnTo>
                    <a:pt x="272" y="20"/>
                  </a:lnTo>
                  <a:lnTo>
                    <a:pt x="272" y="21"/>
                  </a:lnTo>
                  <a:lnTo>
                    <a:pt x="274" y="21"/>
                  </a:lnTo>
                  <a:lnTo>
                    <a:pt x="274" y="22"/>
                  </a:lnTo>
                  <a:lnTo>
                    <a:pt x="275" y="24"/>
                  </a:lnTo>
                  <a:lnTo>
                    <a:pt x="278" y="24"/>
                  </a:lnTo>
                  <a:lnTo>
                    <a:pt x="278" y="25"/>
                  </a:lnTo>
                  <a:lnTo>
                    <a:pt x="279" y="25"/>
                  </a:lnTo>
                  <a:lnTo>
                    <a:pt x="280" y="25"/>
                  </a:lnTo>
                  <a:lnTo>
                    <a:pt x="282" y="26"/>
                  </a:lnTo>
                  <a:lnTo>
                    <a:pt x="284" y="29"/>
                  </a:lnTo>
                  <a:lnTo>
                    <a:pt x="286" y="30"/>
                  </a:lnTo>
                  <a:lnTo>
                    <a:pt x="287" y="30"/>
                  </a:lnTo>
                  <a:lnTo>
                    <a:pt x="287" y="29"/>
                  </a:lnTo>
                  <a:lnTo>
                    <a:pt x="287" y="28"/>
                  </a:lnTo>
                  <a:lnTo>
                    <a:pt x="287" y="26"/>
                  </a:lnTo>
                  <a:lnTo>
                    <a:pt x="290" y="26"/>
                  </a:lnTo>
                  <a:lnTo>
                    <a:pt x="291" y="26"/>
                  </a:lnTo>
                  <a:lnTo>
                    <a:pt x="292" y="26"/>
                  </a:lnTo>
                  <a:lnTo>
                    <a:pt x="293" y="28"/>
                  </a:lnTo>
                  <a:lnTo>
                    <a:pt x="301" y="32"/>
                  </a:lnTo>
                  <a:lnTo>
                    <a:pt x="303" y="30"/>
                  </a:lnTo>
                  <a:lnTo>
                    <a:pt x="303" y="32"/>
                  </a:lnTo>
                  <a:lnTo>
                    <a:pt x="304" y="32"/>
                  </a:lnTo>
                  <a:lnTo>
                    <a:pt x="305" y="33"/>
                  </a:lnTo>
                  <a:lnTo>
                    <a:pt x="307" y="33"/>
                  </a:lnTo>
                  <a:lnTo>
                    <a:pt x="307" y="34"/>
                  </a:lnTo>
                  <a:lnTo>
                    <a:pt x="309" y="38"/>
                  </a:lnTo>
                  <a:lnTo>
                    <a:pt x="311" y="38"/>
                  </a:lnTo>
                  <a:lnTo>
                    <a:pt x="312" y="38"/>
                  </a:lnTo>
                  <a:lnTo>
                    <a:pt x="313" y="38"/>
                  </a:lnTo>
                  <a:lnTo>
                    <a:pt x="322" y="36"/>
                  </a:lnTo>
                  <a:lnTo>
                    <a:pt x="325" y="36"/>
                  </a:lnTo>
                  <a:lnTo>
                    <a:pt x="326" y="36"/>
                  </a:lnTo>
                  <a:lnTo>
                    <a:pt x="328" y="34"/>
                  </a:lnTo>
                  <a:lnTo>
                    <a:pt x="328" y="33"/>
                  </a:lnTo>
                  <a:lnTo>
                    <a:pt x="329" y="33"/>
                  </a:lnTo>
                  <a:lnTo>
                    <a:pt x="333" y="33"/>
                  </a:lnTo>
                  <a:lnTo>
                    <a:pt x="334" y="34"/>
                  </a:lnTo>
                  <a:lnTo>
                    <a:pt x="336" y="34"/>
                  </a:lnTo>
                  <a:lnTo>
                    <a:pt x="336" y="33"/>
                  </a:lnTo>
                  <a:lnTo>
                    <a:pt x="337" y="33"/>
                  </a:lnTo>
                  <a:lnTo>
                    <a:pt x="338" y="33"/>
                  </a:lnTo>
                  <a:lnTo>
                    <a:pt x="340" y="32"/>
                  </a:lnTo>
                  <a:lnTo>
                    <a:pt x="342" y="30"/>
                  </a:lnTo>
                  <a:lnTo>
                    <a:pt x="344" y="32"/>
                  </a:lnTo>
                  <a:lnTo>
                    <a:pt x="345" y="33"/>
                  </a:lnTo>
                  <a:lnTo>
                    <a:pt x="346" y="33"/>
                  </a:lnTo>
                  <a:lnTo>
                    <a:pt x="347" y="33"/>
                  </a:lnTo>
                  <a:lnTo>
                    <a:pt x="349" y="33"/>
                  </a:lnTo>
                  <a:lnTo>
                    <a:pt x="350" y="33"/>
                  </a:lnTo>
                  <a:lnTo>
                    <a:pt x="351" y="33"/>
                  </a:lnTo>
                  <a:lnTo>
                    <a:pt x="353" y="32"/>
                  </a:lnTo>
                  <a:lnTo>
                    <a:pt x="354" y="30"/>
                  </a:lnTo>
                  <a:lnTo>
                    <a:pt x="359" y="29"/>
                  </a:lnTo>
                  <a:lnTo>
                    <a:pt x="361" y="29"/>
                  </a:lnTo>
                  <a:lnTo>
                    <a:pt x="361" y="28"/>
                  </a:lnTo>
                  <a:lnTo>
                    <a:pt x="362" y="26"/>
                  </a:lnTo>
                  <a:lnTo>
                    <a:pt x="362" y="24"/>
                  </a:lnTo>
                  <a:lnTo>
                    <a:pt x="363" y="24"/>
                  </a:lnTo>
                  <a:lnTo>
                    <a:pt x="363" y="22"/>
                  </a:lnTo>
                  <a:lnTo>
                    <a:pt x="362" y="21"/>
                  </a:lnTo>
                  <a:lnTo>
                    <a:pt x="362" y="20"/>
                  </a:lnTo>
                  <a:lnTo>
                    <a:pt x="362" y="18"/>
                  </a:lnTo>
                  <a:lnTo>
                    <a:pt x="363" y="18"/>
                  </a:lnTo>
                  <a:lnTo>
                    <a:pt x="363" y="17"/>
                  </a:lnTo>
                  <a:lnTo>
                    <a:pt x="363" y="16"/>
                  </a:lnTo>
                  <a:lnTo>
                    <a:pt x="362" y="14"/>
                  </a:lnTo>
                  <a:lnTo>
                    <a:pt x="361" y="14"/>
                  </a:lnTo>
                  <a:lnTo>
                    <a:pt x="361" y="13"/>
                  </a:lnTo>
                  <a:lnTo>
                    <a:pt x="361" y="12"/>
                  </a:lnTo>
                  <a:lnTo>
                    <a:pt x="361" y="10"/>
                  </a:lnTo>
                  <a:lnTo>
                    <a:pt x="359" y="10"/>
                  </a:lnTo>
                  <a:lnTo>
                    <a:pt x="359" y="9"/>
                  </a:lnTo>
                  <a:lnTo>
                    <a:pt x="358" y="9"/>
                  </a:lnTo>
                  <a:lnTo>
                    <a:pt x="357" y="9"/>
                  </a:lnTo>
                  <a:lnTo>
                    <a:pt x="357" y="8"/>
                  </a:lnTo>
                  <a:lnTo>
                    <a:pt x="355" y="7"/>
                  </a:lnTo>
                  <a:lnTo>
                    <a:pt x="357" y="5"/>
                  </a:lnTo>
                  <a:lnTo>
                    <a:pt x="357" y="4"/>
                  </a:lnTo>
                  <a:lnTo>
                    <a:pt x="358" y="4"/>
                  </a:lnTo>
                  <a:lnTo>
                    <a:pt x="359" y="3"/>
                  </a:lnTo>
                  <a:lnTo>
                    <a:pt x="361" y="1"/>
                  </a:lnTo>
                  <a:lnTo>
                    <a:pt x="363" y="1"/>
                  </a:lnTo>
                  <a:lnTo>
                    <a:pt x="365" y="0"/>
                  </a:lnTo>
                  <a:lnTo>
                    <a:pt x="366" y="0"/>
                  </a:lnTo>
                  <a:lnTo>
                    <a:pt x="367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0" name="Freeform 144">
              <a:extLst>
                <a:ext uri="{FF2B5EF4-FFF2-40B4-BE49-F238E27FC236}">
                  <a16:creationId xmlns:a16="http://schemas.microsoft.com/office/drawing/2014/main" id="{C845B725-F9CA-1F60-1257-78D0A7DCEA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41930" y="4470529"/>
              <a:ext cx="206819" cy="214249"/>
            </a:xfrm>
            <a:custGeom>
              <a:avLst/>
              <a:gdLst>
                <a:gd name="T0" fmla="*/ 43 w 167"/>
                <a:gd name="T1" fmla="*/ 140 h 173"/>
                <a:gd name="T2" fmla="*/ 40 w 167"/>
                <a:gd name="T3" fmla="*/ 145 h 173"/>
                <a:gd name="T4" fmla="*/ 18 w 167"/>
                <a:gd name="T5" fmla="*/ 137 h 173"/>
                <a:gd name="T6" fmla="*/ 39 w 167"/>
                <a:gd name="T7" fmla="*/ 134 h 173"/>
                <a:gd name="T8" fmla="*/ 129 w 167"/>
                <a:gd name="T9" fmla="*/ 20 h 173"/>
                <a:gd name="T10" fmla="*/ 135 w 167"/>
                <a:gd name="T11" fmla="*/ 26 h 173"/>
                <a:gd name="T12" fmla="*/ 135 w 167"/>
                <a:gd name="T13" fmla="*/ 34 h 173"/>
                <a:gd name="T14" fmla="*/ 144 w 167"/>
                <a:gd name="T15" fmla="*/ 41 h 173"/>
                <a:gd name="T16" fmla="*/ 140 w 167"/>
                <a:gd name="T17" fmla="*/ 51 h 173"/>
                <a:gd name="T18" fmla="*/ 148 w 167"/>
                <a:gd name="T19" fmla="*/ 59 h 173"/>
                <a:gd name="T20" fmla="*/ 155 w 167"/>
                <a:gd name="T21" fmla="*/ 75 h 173"/>
                <a:gd name="T22" fmla="*/ 148 w 167"/>
                <a:gd name="T23" fmla="*/ 82 h 173"/>
                <a:gd name="T24" fmla="*/ 142 w 167"/>
                <a:gd name="T25" fmla="*/ 95 h 173"/>
                <a:gd name="T26" fmla="*/ 150 w 167"/>
                <a:gd name="T27" fmla="*/ 95 h 173"/>
                <a:gd name="T28" fmla="*/ 161 w 167"/>
                <a:gd name="T29" fmla="*/ 84 h 173"/>
                <a:gd name="T30" fmla="*/ 164 w 167"/>
                <a:gd name="T31" fmla="*/ 99 h 173"/>
                <a:gd name="T32" fmla="*/ 154 w 167"/>
                <a:gd name="T33" fmla="*/ 105 h 173"/>
                <a:gd name="T34" fmla="*/ 147 w 167"/>
                <a:gd name="T35" fmla="*/ 125 h 173"/>
                <a:gd name="T36" fmla="*/ 131 w 167"/>
                <a:gd name="T37" fmla="*/ 140 h 173"/>
                <a:gd name="T38" fmla="*/ 106 w 167"/>
                <a:gd name="T39" fmla="*/ 159 h 173"/>
                <a:gd name="T40" fmla="*/ 105 w 167"/>
                <a:gd name="T41" fmla="*/ 166 h 173"/>
                <a:gd name="T42" fmla="*/ 101 w 167"/>
                <a:gd name="T43" fmla="*/ 173 h 173"/>
                <a:gd name="T44" fmla="*/ 94 w 167"/>
                <a:gd name="T45" fmla="*/ 169 h 173"/>
                <a:gd name="T46" fmla="*/ 68 w 167"/>
                <a:gd name="T47" fmla="*/ 155 h 173"/>
                <a:gd name="T48" fmla="*/ 50 w 167"/>
                <a:gd name="T49" fmla="*/ 145 h 173"/>
                <a:gd name="T50" fmla="*/ 44 w 167"/>
                <a:gd name="T51" fmla="*/ 141 h 173"/>
                <a:gd name="T52" fmla="*/ 51 w 167"/>
                <a:gd name="T53" fmla="*/ 138 h 173"/>
                <a:gd name="T54" fmla="*/ 59 w 167"/>
                <a:gd name="T55" fmla="*/ 137 h 173"/>
                <a:gd name="T56" fmla="*/ 56 w 167"/>
                <a:gd name="T57" fmla="*/ 136 h 173"/>
                <a:gd name="T58" fmla="*/ 47 w 167"/>
                <a:gd name="T59" fmla="*/ 138 h 173"/>
                <a:gd name="T60" fmla="*/ 44 w 167"/>
                <a:gd name="T61" fmla="*/ 132 h 173"/>
                <a:gd name="T62" fmla="*/ 46 w 167"/>
                <a:gd name="T63" fmla="*/ 128 h 173"/>
                <a:gd name="T64" fmla="*/ 39 w 167"/>
                <a:gd name="T65" fmla="*/ 130 h 173"/>
                <a:gd name="T66" fmla="*/ 27 w 167"/>
                <a:gd name="T67" fmla="*/ 124 h 173"/>
                <a:gd name="T68" fmla="*/ 21 w 167"/>
                <a:gd name="T69" fmla="*/ 119 h 173"/>
                <a:gd name="T70" fmla="*/ 25 w 167"/>
                <a:gd name="T71" fmla="*/ 115 h 173"/>
                <a:gd name="T72" fmla="*/ 21 w 167"/>
                <a:gd name="T73" fmla="*/ 107 h 173"/>
                <a:gd name="T74" fmla="*/ 17 w 167"/>
                <a:gd name="T75" fmla="*/ 99 h 173"/>
                <a:gd name="T76" fmla="*/ 7 w 167"/>
                <a:gd name="T77" fmla="*/ 101 h 173"/>
                <a:gd name="T78" fmla="*/ 2 w 167"/>
                <a:gd name="T79" fmla="*/ 90 h 173"/>
                <a:gd name="T80" fmla="*/ 5 w 167"/>
                <a:gd name="T81" fmla="*/ 84 h 173"/>
                <a:gd name="T82" fmla="*/ 13 w 167"/>
                <a:gd name="T83" fmla="*/ 91 h 173"/>
                <a:gd name="T84" fmla="*/ 9 w 167"/>
                <a:gd name="T85" fmla="*/ 88 h 173"/>
                <a:gd name="T86" fmla="*/ 14 w 167"/>
                <a:gd name="T87" fmla="*/ 82 h 173"/>
                <a:gd name="T88" fmla="*/ 21 w 167"/>
                <a:gd name="T89" fmla="*/ 79 h 173"/>
                <a:gd name="T90" fmla="*/ 15 w 167"/>
                <a:gd name="T91" fmla="*/ 78 h 173"/>
                <a:gd name="T92" fmla="*/ 13 w 167"/>
                <a:gd name="T93" fmla="*/ 76 h 173"/>
                <a:gd name="T94" fmla="*/ 7 w 167"/>
                <a:gd name="T95" fmla="*/ 76 h 173"/>
                <a:gd name="T96" fmla="*/ 9 w 167"/>
                <a:gd name="T97" fmla="*/ 83 h 173"/>
                <a:gd name="T98" fmla="*/ 3 w 167"/>
                <a:gd name="T99" fmla="*/ 75 h 173"/>
                <a:gd name="T100" fmla="*/ 11 w 167"/>
                <a:gd name="T101" fmla="*/ 65 h 173"/>
                <a:gd name="T102" fmla="*/ 9 w 167"/>
                <a:gd name="T103" fmla="*/ 63 h 173"/>
                <a:gd name="T104" fmla="*/ 9 w 167"/>
                <a:gd name="T105" fmla="*/ 59 h 173"/>
                <a:gd name="T106" fmla="*/ 1 w 167"/>
                <a:gd name="T107" fmla="*/ 58 h 173"/>
                <a:gd name="T108" fmla="*/ 6 w 167"/>
                <a:gd name="T109" fmla="*/ 51 h 173"/>
                <a:gd name="T110" fmla="*/ 15 w 167"/>
                <a:gd name="T111" fmla="*/ 47 h 173"/>
                <a:gd name="T112" fmla="*/ 19 w 167"/>
                <a:gd name="T113" fmla="*/ 41 h 173"/>
                <a:gd name="T114" fmla="*/ 28 w 167"/>
                <a:gd name="T115" fmla="*/ 36 h 173"/>
                <a:gd name="T116" fmla="*/ 38 w 167"/>
                <a:gd name="T117" fmla="*/ 22 h 173"/>
                <a:gd name="T118" fmla="*/ 42 w 167"/>
                <a:gd name="T119" fmla="*/ 13 h 173"/>
                <a:gd name="T120" fmla="*/ 59 w 167"/>
                <a:gd name="T121" fmla="*/ 5 h 173"/>
                <a:gd name="T122" fmla="*/ 76 w 167"/>
                <a:gd name="T123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7" h="173">
                  <a:moveTo>
                    <a:pt x="39" y="134"/>
                  </a:moveTo>
                  <a:lnTo>
                    <a:pt x="40" y="134"/>
                  </a:lnTo>
                  <a:lnTo>
                    <a:pt x="42" y="134"/>
                  </a:lnTo>
                  <a:lnTo>
                    <a:pt x="42" y="136"/>
                  </a:lnTo>
                  <a:lnTo>
                    <a:pt x="43" y="136"/>
                  </a:lnTo>
                  <a:lnTo>
                    <a:pt x="43" y="137"/>
                  </a:lnTo>
                  <a:lnTo>
                    <a:pt x="43" y="138"/>
                  </a:lnTo>
                  <a:lnTo>
                    <a:pt x="43" y="140"/>
                  </a:lnTo>
                  <a:lnTo>
                    <a:pt x="43" y="140"/>
                  </a:lnTo>
                  <a:lnTo>
                    <a:pt x="42" y="141"/>
                  </a:lnTo>
                  <a:lnTo>
                    <a:pt x="42" y="142"/>
                  </a:lnTo>
                  <a:lnTo>
                    <a:pt x="42" y="145"/>
                  </a:lnTo>
                  <a:lnTo>
                    <a:pt x="42" y="146"/>
                  </a:lnTo>
                  <a:lnTo>
                    <a:pt x="40" y="146"/>
                  </a:lnTo>
                  <a:lnTo>
                    <a:pt x="40" y="145"/>
                  </a:lnTo>
                  <a:lnTo>
                    <a:pt x="40" y="145"/>
                  </a:lnTo>
                  <a:lnTo>
                    <a:pt x="40" y="144"/>
                  </a:lnTo>
                  <a:lnTo>
                    <a:pt x="39" y="142"/>
                  </a:lnTo>
                  <a:lnTo>
                    <a:pt x="38" y="141"/>
                  </a:lnTo>
                  <a:lnTo>
                    <a:pt x="36" y="140"/>
                  </a:lnTo>
                  <a:lnTo>
                    <a:pt x="31" y="140"/>
                  </a:lnTo>
                  <a:lnTo>
                    <a:pt x="28" y="140"/>
                  </a:lnTo>
                  <a:lnTo>
                    <a:pt x="25" y="138"/>
                  </a:lnTo>
                  <a:lnTo>
                    <a:pt x="18" y="137"/>
                  </a:lnTo>
                  <a:lnTo>
                    <a:pt x="21" y="136"/>
                  </a:lnTo>
                  <a:lnTo>
                    <a:pt x="22" y="134"/>
                  </a:lnTo>
                  <a:lnTo>
                    <a:pt x="25" y="133"/>
                  </a:lnTo>
                  <a:lnTo>
                    <a:pt x="31" y="133"/>
                  </a:lnTo>
                  <a:lnTo>
                    <a:pt x="34" y="133"/>
                  </a:lnTo>
                  <a:lnTo>
                    <a:pt x="38" y="133"/>
                  </a:lnTo>
                  <a:lnTo>
                    <a:pt x="39" y="133"/>
                  </a:lnTo>
                  <a:lnTo>
                    <a:pt x="39" y="134"/>
                  </a:lnTo>
                  <a:close/>
                  <a:moveTo>
                    <a:pt x="117" y="7"/>
                  </a:moveTo>
                  <a:lnTo>
                    <a:pt x="118" y="8"/>
                  </a:lnTo>
                  <a:lnTo>
                    <a:pt x="122" y="11"/>
                  </a:lnTo>
                  <a:lnTo>
                    <a:pt x="125" y="12"/>
                  </a:lnTo>
                  <a:lnTo>
                    <a:pt x="126" y="13"/>
                  </a:lnTo>
                  <a:lnTo>
                    <a:pt x="127" y="16"/>
                  </a:lnTo>
                  <a:lnTo>
                    <a:pt x="129" y="18"/>
                  </a:lnTo>
                  <a:lnTo>
                    <a:pt x="129" y="20"/>
                  </a:lnTo>
                  <a:lnTo>
                    <a:pt x="130" y="20"/>
                  </a:lnTo>
                  <a:lnTo>
                    <a:pt x="131" y="20"/>
                  </a:lnTo>
                  <a:lnTo>
                    <a:pt x="131" y="22"/>
                  </a:lnTo>
                  <a:lnTo>
                    <a:pt x="132" y="24"/>
                  </a:lnTo>
                  <a:lnTo>
                    <a:pt x="134" y="24"/>
                  </a:lnTo>
                  <a:lnTo>
                    <a:pt x="134" y="25"/>
                  </a:lnTo>
                  <a:lnTo>
                    <a:pt x="134" y="26"/>
                  </a:lnTo>
                  <a:lnTo>
                    <a:pt x="135" y="26"/>
                  </a:lnTo>
                  <a:lnTo>
                    <a:pt x="135" y="28"/>
                  </a:lnTo>
                  <a:lnTo>
                    <a:pt x="135" y="29"/>
                  </a:lnTo>
                  <a:lnTo>
                    <a:pt x="135" y="30"/>
                  </a:lnTo>
                  <a:lnTo>
                    <a:pt x="135" y="32"/>
                  </a:lnTo>
                  <a:lnTo>
                    <a:pt x="135" y="33"/>
                  </a:lnTo>
                  <a:lnTo>
                    <a:pt x="136" y="33"/>
                  </a:lnTo>
                  <a:lnTo>
                    <a:pt x="136" y="34"/>
                  </a:lnTo>
                  <a:lnTo>
                    <a:pt x="135" y="34"/>
                  </a:lnTo>
                  <a:lnTo>
                    <a:pt x="136" y="34"/>
                  </a:lnTo>
                  <a:lnTo>
                    <a:pt x="138" y="34"/>
                  </a:lnTo>
                  <a:lnTo>
                    <a:pt x="139" y="34"/>
                  </a:lnTo>
                  <a:lnTo>
                    <a:pt x="140" y="36"/>
                  </a:lnTo>
                  <a:lnTo>
                    <a:pt x="140" y="37"/>
                  </a:lnTo>
                  <a:lnTo>
                    <a:pt x="142" y="37"/>
                  </a:lnTo>
                  <a:lnTo>
                    <a:pt x="144" y="40"/>
                  </a:lnTo>
                  <a:lnTo>
                    <a:pt x="144" y="41"/>
                  </a:lnTo>
                  <a:lnTo>
                    <a:pt x="143" y="42"/>
                  </a:lnTo>
                  <a:lnTo>
                    <a:pt x="144" y="43"/>
                  </a:lnTo>
                  <a:lnTo>
                    <a:pt x="143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0" y="46"/>
                  </a:lnTo>
                  <a:lnTo>
                    <a:pt x="140" y="49"/>
                  </a:lnTo>
                  <a:lnTo>
                    <a:pt x="140" y="51"/>
                  </a:lnTo>
                  <a:lnTo>
                    <a:pt x="142" y="51"/>
                  </a:lnTo>
                  <a:lnTo>
                    <a:pt x="144" y="51"/>
                  </a:lnTo>
                  <a:lnTo>
                    <a:pt x="147" y="51"/>
                  </a:lnTo>
                  <a:lnTo>
                    <a:pt x="148" y="53"/>
                  </a:lnTo>
                  <a:lnTo>
                    <a:pt x="150" y="53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59"/>
                  </a:lnTo>
                  <a:lnTo>
                    <a:pt x="148" y="63"/>
                  </a:lnTo>
                  <a:lnTo>
                    <a:pt x="148" y="65"/>
                  </a:lnTo>
                  <a:lnTo>
                    <a:pt x="148" y="66"/>
                  </a:lnTo>
                  <a:lnTo>
                    <a:pt x="148" y="67"/>
                  </a:lnTo>
                  <a:lnTo>
                    <a:pt x="150" y="67"/>
                  </a:lnTo>
                  <a:lnTo>
                    <a:pt x="152" y="71"/>
                  </a:lnTo>
                  <a:lnTo>
                    <a:pt x="154" y="71"/>
                  </a:lnTo>
                  <a:lnTo>
                    <a:pt x="155" y="75"/>
                  </a:lnTo>
                  <a:lnTo>
                    <a:pt x="155" y="76"/>
                  </a:lnTo>
                  <a:lnTo>
                    <a:pt x="155" y="76"/>
                  </a:lnTo>
                  <a:lnTo>
                    <a:pt x="154" y="76"/>
                  </a:lnTo>
                  <a:lnTo>
                    <a:pt x="152" y="76"/>
                  </a:lnTo>
                  <a:lnTo>
                    <a:pt x="151" y="78"/>
                  </a:lnTo>
                  <a:lnTo>
                    <a:pt x="150" y="78"/>
                  </a:lnTo>
                  <a:lnTo>
                    <a:pt x="148" y="79"/>
                  </a:lnTo>
                  <a:lnTo>
                    <a:pt x="148" y="82"/>
                  </a:lnTo>
                  <a:lnTo>
                    <a:pt x="147" y="82"/>
                  </a:lnTo>
                  <a:lnTo>
                    <a:pt x="147" y="83"/>
                  </a:lnTo>
                  <a:lnTo>
                    <a:pt x="146" y="83"/>
                  </a:lnTo>
                  <a:lnTo>
                    <a:pt x="146" y="84"/>
                  </a:lnTo>
                  <a:lnTo>
                    <a:pt x="144" y="90"/>
                  </a:lnTo>
                  <a:lnTo>
                    <a:pt x="144" y="91"/>
                  </a:lnTo>
                  <a:lnTo>
                    <a:pt x="143" y="92"/>
                  </a:lnTo>
                  <a:lnTo>
                    <a:pt x="142" y="95"/>
                  </a:lnTo>
                  <a:lnTo>
                    <a:pt x="140" y="96"/>
                  </a:lnTo>
                  <a:lnTo>
                    <a:pt x="142" y="97"/>
                  </a:lnTo>
                  <a:lnTo>
                    <a:pt x="143" y="95"/>
                  </a:lnTo>
                  <a:lnTo>
                    <a:pt x="143" y="94"/>
                  </a:lnTo>
                  <a:lnTo>
                    <a:pt x="146" y="94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50" y="95"/>
                  </a:lnTo>
                  <a:lnTo>
                    <a:pt x="151" y="95"/>
                  </a:lnTo>
                  <a:lnTo>
                    <a:pt x="154" y="94"/>
                  </a:lnTo>
                  <a:lnTo>
                    <a:pt x="156" y="90"/>
                  </a:lnTo>
                  <a:lnTo>
                    <a:pt x="157" y="90"/>
                  </a:lnTo>
                  <a:lnTo>
                    <a:pt x="159" y="87"/>
                  </a:lnTo>
                  <a:lnTo>
                    <a:pt x="159" y="86"/>
                  </a:lnTo>
                  <a:lnTo>
                    <a:pt x="160" y="84"/>
                  </a:lnTo>
                  <a:lnTo>
                    <a:pt x="161" y="84"/>
                  </a:lnTo>
                  <a:lnTo>
                    <a:pt x="163" y="84"/>
                  </a:lnTo>
                  <a:lnTo>
                    <a:pt x="164" y="84"/>
                  </a:lnTo>
                  <a:lnTo>
                    <a:pt x="165" y="84"/>
                  </a:lnTo>
                  <a:lnTo>
                    <a:pt x="167" y="84"/>
                  </a:lnTo>
                  <a:lnTo>
                    <a:pt x="167" y="88"/>
                  </a:lnTo>
                  <a:lnTo>
                    <a:pt x="165" y="95"/>
                  </a:lnTo>
                  <a:lnTo>
                    <a:pt x="164" y="97"/>
                  </a:lnTo>
                  <a:lnTo>
                    <a:pt x="164" y="99"/>
                  </a:lnTo>
                  <a:lnTo>
                    <a:pt x="164" y="100"/>
                  </a:lnTo>
                  <a:lnTo>
                    <a:pt x="165" y="101"/>
                  </a:lnTo>
                  <a:lnTo>
                    <a:pt x="165" y="103"/>
                  </a:lnTo>
                  <a:lnTo>
                    <a:pt x="163" y="104"/>
                  </a:lnTo>
                  <a:lnTo>
                    <a:pt x="161" y="104"/>
                  </a:lnTo>
                  <a:lnTo>
                    <a:pt x="160" y="105"/>
                  </a:lnTo>
                  <a:lnTo>
                    <a:pt x="155" y="105"/>
                  </a:lnTo>
                  <a:lnTo>
                    <a:pt x="154" y="105"/>
                  </a:lnTo>
                  <a:lnTo>
                    <a:pt x="152" y="105"/>
                  </a:lnTo>
                  <a:lnTo>
                    <a:pt x="152" y="107"/>
                  </a:lnTo>
                  <a:lnTo>
                    <a:pt x="151" y="108"/>
                  </a:lnTo>
                  <a:lnTo>
                    <a:pt x="150" y="108"/>
                  </a:lnTo>
                  <a:lnTo>
                    <a:pt x="148" y="109"/>
                  </a:lnTo>
                  <a:lnTo>
                    <a:pt x="148" y="111"/>
                  </a:lnTo>
                  <a:lnTo>
                    <a:pt x="148" y="125"/>
                  </a:lnTo>
                  <a:lnTo>
                    <a:pt x="147" y="125"/>
                  </a:lnTo>
                  <a:lnTo>
                    <a:pt x="146" y="125"/>
                  </a:lnTo>
                  <a:lnTo>
                    <a:pt x="143" y="126"/>
                  </a:lnTo>
                  <a:lnTo>
                    <a:pt x="142" y="129"/>
                  </a:lnTo>
                  <a:lnTo>
                    <a:pt x="135" y="138"/>
                  </a:lnTo>
                  <a:lnTo>
                    <a:pt x="134" y="138"/>
                  </a:lnTo>
                  <a:lnTo>
                    <a:pt x="134" y="140"/>
                  </a:lnTo>
                  <a:lnTo>
                    <a:pt x="132" y="140"/>
                  </a:lnTo>
                  <a:lnTo>
                    <a:pt x="131" y="140"/>
                  </a:lnTo>
                  <a:lnTo>
                    <a:pt x="129" y="141"/>
                  </a:lnTo>
                  <a:lnTo>
                    <a:pt x="119" y="148"/>
                  </a:lnTo>
                  <a:lnTo>
                    <a:pt x="118" y="149"/>
                  </a:lnTo>
                  <a:lnTo>
                    <a:pt x="115" y="153"/>
                  </a:lnTo>
                  <a:lnTo>
                    <a:pt x="114" y="154"/>
                  </a:lnTo>
                  <a:lnTo>
                    <a:pt x="110" y="155"/>
                  </a:lnTo>
                  <a:lnTo>
                    <a:pt x="109" y="157"/>
                  </a:lnTo>
                  <a:lnTo>
                    <a:pt x="106" y="159"/>
                  </a:lnTo>
                  <a:lnTo>
                    <a:pt x="106" y="161"/>
                  </a:lnTo>
                  <a:lnTo>
                    <a:pt x="105" y="161"/>
                  </a:lnTo>
                  <a:lnTo>
                    <a:pt x="106" y="161"/>
                  </a:lnTo>
                  <a:lnTo>
                    <a:pt x="106" y="162"/>
                  </a:lnTo>
                  <a:lnTo>
                    <a:pt x="106" y="163"/>
                  </a:lnTo>
                  <a:lnTo>
                    <a:pt x="106" y="165"/>
                  </a:lnTo>
                  <a:lnTo>
                    <a:pt x="105" y="165"/>
                  </a:lnTo>
                  <a:lnTo>
                    <a:pt x="105" y="166"/>
                  </a:lnTo>
                  <a:lnTo>
                    <a:pt x="105" y="167"/>
                  </a:lnTo>
                  <a:lnTo>
                    <a:pt x="104" y="167"/>
                  </a:lnTo>
                  <a:lnTo>
                    <a:pt x="104" y="169"/>
                  </a:lnTo>
                  <a:lnTo>
                    <a:pt x="104" y="170"/>
                  </a:lnTo>
                  <a:lnTo>
                    <a:pt x="104" y="171"/>
                  </a:lnTo>
                  <a:lnTo>
                    <a:pt x="104" y="173"/>
                  </a:lnTo>
                  <a:lnTo>
                    <a:pt x="102" y="173"/>
                  </a:lnTo>
                  <a:lnTo>
                    <a:pt x="101" y="173"/>
                  </a:lnTo>
                  <a:lnTo>
                    <a:pt x="100" y="173"/>
                  </a:lnTo>
                  <a:lnTo>
                    <a:pt x="97" y="173"/>
                  </a:lnTo>
                  <a:lnTo>
                    <a:pt x="96" y="171"/>
                  </a:lnTo>
                  <a:lnTo>
                    <a:pt x="96" y="170"/>
                  </a:lnTo>
                  <a:lnTo>
                    <a:pt x="94" y="170"/>
                  </a:lnTo>
                  <a:lnTo>
                    <a:pt x="96" y="170"/>
                  </a:lnTo>
                  <a:lnTo>
                    <a:pt x="96" y="169"/>
                  </a:lnTo>
                  <a:lnTo>
                    <a:pt x="94" y="169"/>
                  </a:lnTo>
                  <a:lnTo>
                    <a:pt x="93" y="169"/>
                  </a:lnTo>
                  <a:lnTo>
                    <a:pt x="93" y="170"/>
                  </a:lnTo>
                  <a:lnTo>
                    <a:pt x="92" y="170"/>
                  </a:lnTo>
                  <a:lnTo>
                    <a:pt x="92" y="169"/>
                  </a:lnTo>
                  <a:lnTo>
                    <a:pt x="90" y="167"/>
                  </a:lnTo>
                  <a:lnTo>
                    <a:pt x="88" y="165"/>
                  </a:lnTo>
                  <a:lnTo>
                    <a:pt x="80" y="159"/>
                  </a:lnTo>
                  <a:lnTo>
                    <a:pt x="68" y="155"/>
                  </a:lnTo>
                  <a:lnTo>
                    <a:pt x="53" y="149"/>
                  </a:lnTo>
                  <a:lnTo>
                    <a:pt x="43" y="146"/>
                  </a:lnTo>
                  <a:lnTo>
                    <a:pt x="44" y="145"/>
                  </a:lnTo>
                  <a:lnTo>
                    <a:pt x="47" y="145"/>
                  </a:lnTo>
                  <a:lnTo>
                    <a:pt x="48" y="145"/>
                  </a:lnTo>
                  <a:lnTo>
                    <a:pt x="51" y="146"/>
                  </a:lnTo>
                  <a:lnTo>
                    <a:pt x="51" y="145"/>
                  </a:lnTo>
                  <a:lnTo>
                    <a:pt x="50" y="145"/>
                  </a:lnTo>
                  <a:lnTo>
                    <a:pt x="48" y="145"/>
                  </a:lnTo>
                  <a:lnTo>
                    <a:pt x="48" y="144"/>
                  </a:lnTo>
                  <a:lnTo>
                    <a:pt x="47" y="144"/>
                  </a:lnTo>
                  <a:lnTo>
                    <a:pt x="46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3" y="142"/>
                  </a:lnTo>
                  <a:lnTo>
                    <a:pt x="44" y="141"/>
                  </a:lnTo>
                  <a:lnTo>
                    <a:pt x="44" y="140"/>
                  </a:lnTo>
                  <a:lnTo>
                    <a:pt x="46" y="140"/>
                  </a:lnTo>
                  <a:lnTo>
                    <a:pt x="47" y="140"/>
                  </a:lnTo>
                  <a:lnTo>
                    <a:pt x="47" y="138"/>
                  </a:lnTo>
                  <a:lnTo>
                    <a:pt x="48" y="140"/>
                  </a:lnTo>
                  <a:lnTo>
                    <a:pt x="48" y="138"/>
                  </a:lnTo>
                  <a:lnTo>
                    <a:pt x="50" y="138"/>
                  </a:lnTo>
                  <a:lnTo>
                    <a:pt x="51" y="138"/>
                  </a:lnTo>
                  <a:lnTo>
                    <a:pt x="52" y="138"/>
                  </a:lnTo>
                  <a:lnTo>
                    <a:pt x="53" y="140"/>
                  </a:lnTo>
                  <a:lnTo>
                    <a:pt x="55" y="138"/>
                  </a:lnTo>
                  <a:lnTo>
                    <a:pt x="56" y="138"/>
                  </a:lnTo>
                  <a:lnTo>
                    <a:pt x="57" y="138"/>
                  </a:lnTo>
                  <a:lnTo>
                    <a:pt x="59" y="137"/>
                  </a:lnTo>
                  <a:lnTo>
                    <a:pt x="57" y="137"/>
                  </a:lnTo>
                  <a:lnTo>
                    <a:pt x="59" y="137"/>
                  </a:lnTo>
                  <a:lnTo>
                    <a:pt x="60" y="137"/>
                  </a:lnTo>
                  <a:lnTo>
                    <a:pt x="61" y="136"/>
                  </a:lnTo>
                  <a:lnTo>
                    <a:pt x="61" y="134"/>
                  </a:lnTo>
                  <a:lnTo>
                    <a:pt x="60" y="134"/>
                  </a:lnTo>
                  <a:lnTo>
                    <a:pt x="59" y="136"/>
                  </a:lnTo>
                  <a:lnTo>
                    <a:pt x="59" y="134"/>
                  </a:lnTo>
                  <a:lnTo>
                    <a:pt x="57" y="134"/>
                  </a:lnTo>
                  <a:lnTo>
                    <a:pt x="56" y="136"/>
                  </a:lnTo>
                  <a:lnTo>
                    <a:pt x="55" y="136"/>
                  </a:lnTo>
                  <a:lnTo>
                    <a:pt x="55" y="137"/>
                  </a:lnTo>
                  <a:lnTo>
                    <a:pt x="53" y="137"/>
                  </a:lnTo>
                  <a:lnTo>
                    <a:pt x="52" y="137"/>
                  </a:lnTo>
                  <a:lnTo>
                    <a:pt x="51" y="137"/>
                  </a:lnTo>
                  <a:lnTo>
                    <a:pt x="50" y="138"/>
                  </a:lnTo>
                  <a:lnTo>
                    <a:pt x="48" y="138"/>
                  </a:lnTo>
                  <a:lnTo>
                    <a:pt x="47" y="138"/>
                  </a:lnTo>
                  <a:lnTo>
                    <a:pt x="47" y="137"/>
                  </a:lnTo>
                  <a:lnTo>
                    <a:pt x="46" y="137"/>
                  </a:lnTo>
                  <a:lnTo>
                    <a:pt x="44" y="136"/>
                  </a:lnTo>
                  <a:lnTo>
                    <a:pt x="44" y="134"/>
                  </a:lnTo>
                  <a:lnTo>
                    <a:pt x="43" y="134"/>
                  </a:lnTo>
                  <a:lnTo>
                    <a:pt x="43" y="133"/>
                  </a:lnTo>
                  <a:lnTo>
                    <a:pt x="44" y="133"/>
                  </a:lnTo>
                  <a:lnTo>
                    <a:pt x="44" y="132"/>
                  </a:lnTo>
                  <a:lnTo>
                    <a:pt x="43" y="133"/>
                  </a:lnTo>
                  <a:lnTo>
                    <a:pt x="42" y="132"/>
                  </a:lnTo>
                  <a:lnTo>
                    <a:pt x="42" y="133"/>
                  </a:lnTo>
                  <a:lnTo>
                    <a:pt x="40" y="132"/>
                  </a:lnTo>
                  <a:lnTo>
                    <a:pt x="42" y="130"/>
                  </a:lnTo>
                  <a:lnTo>
                    <a:pt x="43" y="126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4" y="126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4" y="124"/>
                  </a:lnTo>
                  <a:lnTo>
                    <a:pt x="43" y="125"/>
                  </a:lnTo>
                  <a:lnTo>
                    <a:pt x="42" y="128"/>
                  </a:lnTo>
                  <a:lnTo>
                    <a:pt x="40" y="129"/>
                  </a:lnTo>
                  <a:lnTo>
                    <a:pt x="39" y="130"/>
                  </a:lnTo>
                  <a:lnTo>
                    <a:pt x="38" y="129"/>
                  </a:lnTo>
                  <a:lnTo>
                    <a:pt x="34" y="129"/>
                  </a:lnTo>
                  <a:lnTo>
                    <a:pt x="32" y="129"/>
                  </a:lnTo>
                  <a:lnTo>
                    <a:pt x="32" y="128"/>
                  </a:lnTo>
                  <a:lnTo>
                    <a:pt x="30" y="126"/>
                  </a:lnTo>
                  <a:lnTo>
                    <a:pt x="28" y="126"/>
                  </a:lnTo>
                  <a:lnTo>
                    <a:pt x="27" y="125"/>
                  </a:lnTo>
                  <a:lnTo>
                    <a:pt x="27" y="124"/>
                  </a:lnTo>
                  <a:lnTo>
                    <a:pt x="27" y="122"/>
                  </a:lnTo>
                  <a:lnTo>
                    <a:pt x="28" y="122"/>
                  </a:lnTo>
                  <a:lnTo>
                    <a:pt x="30" y="122"/>
                  </a:lnTo>
                  <a:lnTo>
                    <a:pt x="28" y="122"/>
                  </a:lnTo>
                  <a:lnTo>
                    <a:pt x="26" y="124"/>
                  </a:lnTo>
                  <a:lnTo>
                    <a:pt x="23" y="121"/>
                  </a:lnTo>
                  <a:lnTo>
                    <a:pt x="22" y="120"/>
                  </a:lnTo>
                  <a:lnTo>
                    <a:pt x="21" y="119"/>
                  </a:lnTo>
                  <a:lnTo>
                    <a:pt x="19" y="119"/>
                  </a:lnTo>
                  <a:lnTo>
                    <a:pt x="18" y="117"/>
                  </a:lnTo>
                  <a:lnTo>
                    <a:pt x="19" y="117"/>
                  </a:lnTo>
                  <a:lnTo>
                    <a:pt x="21" y="116"/>
                  </a:lnTo>
                  <a:lnTo>
                    <a:pt x="22" y="115"/>
                  </a:lnTo>
                  <a:lnTo>
                    <a:pt x="23" y="116"/>
                  </a:lnTo>
                  <a:lnTo>
                    <a:pt x="26" y="116"/>
                  </a:lnTo>
                  <a:lnTo>
                    <a:pt x="25" y="115"/>
                  </a:lnTo>
                  <a:lnTo>
                    <a:pt x="23" y="115"/>
                  </a:lnTo>
                  <a:lnTo>
                    <a:pt x="22" y="113"/>
                  </a:lnTo>
                  <a:lnTo>
                    <a:pt x="21" y="111"/>
                  </a:lnTo>
                  <a:lnTo>
                    <a:pt x="21" y="109"/>
                  </a:lnTo>
                  <a:lnTo>
                    <a:pt x="21" y="108"/>
                  </a:lnTo>
                  <a:lnTo>
                    <a:pt x="22" y="108"/>
                  </a:lnTo>
                  <a:lnTo>
                    <a:pt x="23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3"/>
                  </a:lnTo>
                  <a:lnTo>
                    <a:pt x="18" y="103"/>
                  </a:lnTo>
                  <a:lnTo>
                    <a:pt x="17" y="103"/>
                  </a:lnTo>
                  <a:lnTo>
                    <a:pt x="17" y="101"/>
                  </a:lnTo>
                  <a:lnTo>
                    <a:pt x="17" y="100"/>
                  </a:lnTo>
                  <a:lnTo>
                    <a:pt x="17" y="99"/>
                  </a:lnTo>
                  <a:lnTo>
                    <a:pt x="15" y="99"/>
                  </a:lnTo>
                  <a:lnTo>
                    <a:pt x="14" y="99"/>
                  </a:lnTo>
                  <a:lnTo>
                    <a:pt x="11" y="99"/>
                  </a:lnTo>
                  <a:lnTo>
                    <a:pt x="10" y="100"/>
                  </a:lnTo>
                  <a:lnTo>
                    <a:pt x="9" y="100"/>
                  </a:lnTo>
                  <a:lnTo>
                    <a:pt x="9" y="101"/>
                  </a:lnTo>
                  <a:lnTo>
                    <a:pt x="7" y="103"/>
                  </a:lnTo>
                  <a:lnTo>
                    <a:pt x="7" y="101"/>
                  </a:lnTo>
                  <a:lnTo>
                    <a:pt x="7" y="100"/>
                  </a:lnTo>
                  <a:lnTo>
                    <a:pt x="7" y="99"/>
                  </a:lnTo>
                  <a:lnTo>
                    <a:pt x="7" y="97"/>
                  </a:lnTo>
                  <a:lnTo>
                    <a:pt x="6" y="96"/>
                  </a:lnTo>
                  <a:lnTo>
                    <a:pt x="5" y="94"/>
                  </a:lnTo>
                  <a:lnTo>
                    <a:pt x="3" y="94"/>
                  </a:lnTo>
                  <a:lnTo>
                    <a:pt x="3" y="92"/>
                  </a:lnTo>
                  <a:lnTo>
                    <a:pt x="2" y="90"/>
                  </a:lnTo>
                  <a:lnTo>
                    <a:pt x="1" y="90"/>
                  </a:lnTo>
                  <a:lnTo>
                    <a:pt x="1" y="88"/>
                  </a:lnTo>
                  <a:lnTo>
                    <a:pt x="1" y="87"/>
                  </a:lnTo>
                  <a:lnTo>
                    <a:pt x="1" y="86"/>
                  </a:lnTo>
                  <a:lnTo>
                    <a:pt x="1" y="84"/>
                  </a:lnTo>
                  <a:lnTo>
                    <a:pt x="2" y="84"/>
                  </a:lnTo>
                  <a:lnTo>
                    <a:pt x="3" y="84"/>
                  </a:lnTo>
                  <a:lnTo>
                    <a:pt x="5" y="84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7" y="86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10" y="90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88"/>
                  </a:lnTo>
                  <a:lnTo>
                    <a:pt x="10" y="88"/>
                  </a:lnTo>
                  <a:lnTo>
                    <a:pt x="9" y="88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0" y="84"/>
                  </a:lnTo>
                  <a:lnTo>
                    <a:pt x="11" y="84"/>
                  </a:lnTo>
                  <a:lnTo>
                    <a:pt x="13" y="83"/>
                  </a:lnTo>
                  <a:lnTo>
                    <a:pt x="13" y="82"/>
                  </a:lnTo>
                  <a:lnTo>
                    <a:pt x="14" y="83"/>
                  </a:lnTo>
                  <a:lnTo>
                    <a:pt x="14" y="82"/>
                  </a:lnTo>
                  <a:lnTo>
                    <a:pt x="14" y="80"/>
                  </a:lnTo>
                  <a:lnTo>
                    <a:pt x="15" y="80"/>
                  </a:lnTo>
                  <a:lnTo>
                    <a:pt x="19" y="80"/>
                  </a:lnTo>
                  <a:lnTo>
                    <a:pt x="21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2" y="79"/>
                  </a:lnTo>
                  <a:lnTo>
                    <a:pt x="21" y="79"/>
                  </a:lnTo>
                  <a:lnTo>
                    <a:pt x="19" y="79"/>
                  </a:lnTo>
                  <a:lnTo>
                    <a:pt x="21" y="78"/>
                  </a:lnTo>
                  <a:lnTo>
                    <a:pt x="23" y="74"/>
                  </a:lnTo>
                  <a:lnTo>
                    <a:pt x="21" y="76"/>
                  </a:lnTo>
                  <a:lnTo>
                    <a:pt x="21" y="76"/>
                  </a:lnTo>
                  <a:lnTo>
                    <a:pt x="19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4" y="78"/>
                  </a:lnTo>
                  <a:lnTo>
                    <a:pt x="13" y="79"/>
                  </a:lnTo>
                  <a:lnTo>
                    <a:pt x="11" y="79"/>
                  </a:lnTo>
                  <a:lnTo>
                    <a:pt x="10" y="78"/>
                  </a:lnTo>
                  <a:lnTo>
                    <a:pt x="11" y="78"/>
                  </a:lnTo>
                  <a:lnTo>
                    <a:pt x="13" y="76"/>
                  </a:lnTo>
                  <a:lnTo>
                    <a:pt x="14" y="76"/>
                  </a:lnTo>
                  <a:lnTo>
                    <a:pt x="13" y="76"/>
                  </a:lnTo>
                  <a:lnTo>
                    <a:pt x="13" y="75"/>
                  </a:lnTo>
                  <a:lnTo>
                    <a:pt x="11" y="76"/>
                  </a:lnTo>
                  <a:lnTo>
                    <a:pt x="10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7" y="76"/>
                  </a:lnTo>
                  <a:lnTo>
                    <a:pt x="7" y="75"/>
                  </a:lnTo>
                  <a:lnTo>
                    <a:pt x="7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8"/>
                  </a:lnTo>
                  <a:lnTo>
                    <a:pt x="9" y="79"/>
                  </a:lnTo>
                  <a:lnTo>
                    <a:pt x="9" y="80"/>
                  </a:lnTo>
                  <a:lnTo>
                    <a:pt x="9" y="82"/>
                  </a:lnTo>
                  <a:lnTo>
                    <a:pt x="9" y="83"/>
                  </a:lnTo>
                  <a:lnTo>
                    <a:pt x="7" y="83"/>
                  </a:lnTo>
                  <a:lnTo>
                    <a:pt x="7" y="82"/>
                  </a:lnTo>
                  <a:lnTo>
                    <a:pt x="6" y="80"/>
                  </a:lnTo>
                  <a:lnTo>
                    <a:pt x="5" y="79"/>
                  </a:lnTo>
                  <a:lnTo>
                    <a:pt x="5" y="78"/>
                  </a:lnTo>
                  <a:lnTo>
                    <a:pt x="5" y="76"/>
                  </a:lnTo>
                  <a:lnTo>
                    <a:pt x="3" y="76"/>
                  </a:lnTo>
                  <a:lnTo>
                    <a:pt x="3" y="75"/>
                  </a:lnTo>
                  <a:lnTo>
                    <a:pt x="2" y="74"/>
                  </a:lnTo>
                  <a:lnTo>
                    <a:pt x="3" y="72"/>
                  </a:lnTo>
                  <a:lnTo>
                    <a:pt x="3" y="66"/>
                  </a:lnTo>
                  <a:lnTo>
                    <a:pt x="5" y="65"/>
                  </a:lnTo>
                  <a:lnTo>
                    <a:pt x="6" y="65"/>
                  </a:lnTo>
                  <a:lnTo>
                    <a:pt x="9" y="65"/>
                  </a:lnTo>
                  <a:lnTo>
                    <a:pt x="10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7" y="65"/>
                  </a:lnTo>
                  <a:lnTo>
                    <a:pt x="14" y="63"/>
                  </a:lnTo>
                  <a:lnTo>
                    <a:pt x="13" y="65"/>
                  </a:lnTo>
                  <a:lnTo>
                    <a:pt x="11" y="63"/>
                  </a:lnTo>
                  <a:lnTo>
                    <a:pt x="10" y="63"/>
                  </a:lnTo>
                  <a:lnTo>
                    <a:pt x="9" y="65"/>
                  </a:lnTo>
                  <a:lnTo>
                    <a:pt x="9" y="63"/>
                  </a:lnTo>
                  <a:lnTo>
                    <a:pt x="7" y="63"/>
                  </a:lnTo>
                  <a:lnTo>
                    <a:pt x="7" y="62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10" y="61"/>
                  </a:lnTo>
                  <a:lnTo>
                    <a:pt x="11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7" y="61"/>
                  </a:lnTo>
                  <a:lnTo>
                    <a:pt x="6" y="61"/>
                  </a:lnTo>
                  <a:lnTo>
                    <a:pt x="5" y="61"/>
                  </a:lnTo>
                  <a:lnTo>
                    <a:pt x="3" y="59"/>
                  </a:lnTo>
                  <a:lnTo>
                    <a:pt x="3" y="58"/>
                  </a:lnTo>
                  <a:lnTo>
                    <a:pt x="3" y="59"/>
                  </a:lnTo>
                  <a:lnTo>
                    <a:pt x="2" y="58"/>
                  </a:lnTo>
                  <a:lnTo>
                    <a:pt x="1" y="58"/>
                  </a:lnTo>
                  <a:lnTo>
                    <a:pt x="1" y="59"/>
                  </a:lnTo>
                  <a:lnTo>
                    <a:pt x="0" y="58"/>
                  </a:lnTo>
                  <a:lnTo>
                    <a:pt x="1" y="55"/>
                  </a:lnTo>
                  <a:lnTo>
                    <a:pt x="0" y="54"/>
                  </a:lnTo>
                  <a:lnTo>
                    <a:pt x="1" y="53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6" y="51"/>
                  </a:lnTo>
                  <a:lnTo>
                    <a:pt x="7" y="53"/>
                  </a:lnTo>
                  <a:lnTo>
                    <a:pt x="9" y="54"/>
                  </a:lnTo>
                  <a:lnTo>
                    <a:pt x="9" y="53"/>
                  </a:lnTo>
                  <a:lnTo>
                    <a:pt x="10" y="51"/>
                  </a:lnTo>
                  <a:lnTo>
                    <a:pt x="13" y="51"/>
                  </a:lnTo>
                  <a:lnTo>
                    <a:pt x="14" y="50"/>
                  </a:lnTo>
                  <a:lnTo>
                    <a:pt x="14" y="49"/>
                  </a:lnTo>
                  <a:lnTo>
                    <a:pt x="15" y="47"/>
                  </a:lnTo>
                  <a:lnTo>
                    <a:pt x="15" y="46"/>
                  </a:lnTo>
                  <a:lnTo>
                    <a:pt x="17" y="46"/>
                  </a:lnTo>
                  <a:lnTo>
                    <a:pt x="18" y="46"/>
                  </a:lnTo>
                  <a:lnTo>
                    <a:pt x="18" y="45"/>
                  </a:lnTo>
                  <a:lnTo>
                    <a:pt x="17" y="45"/>
                  </a:lnTo>
                  <a:lnTo>
                    <a:pt x="17" y="43"/>
                  </a:lnTo>
                  <a:lnTo>
                    <a:pt x="18" y="41"/>
                  </a:lnTo>
                  <a:lnTo>
                    <a:pt x="19" y="41"/>
                  </a:lnTo>
                  <a:lnTo>
                    <a:pt x="21" y="42"/>
                  </a:lnTo>
                  <a:lnTo>
                    <a:pt x="22" y="41"/>
                  </a:lnTo>
                  <a:lnTo>
                    <a:pt x="23" y="41"/>
                  </a:lnTo>
                  <a:lnTo>
                    <a:pt x="25" y="41"/>
                  </a:lnTo>
                  <a:lnTo>
                    <a:pt x="26" y="40"/>
                  </a:lnTo>
                  <a:lnTo>
                    <a:pt x="27" y="38"/>
                  </a:lnTo>
                  <a:lnTo>
                    <a:pt x="28" y="37"/>
                  </a:lnTo>
                  <a:lnTo>
                    <a:pt x="28" y="36"/>
                  </a:lnTo>
                  <a:lnTo>
                    <a:pt x="30" y="34"/>
                  </a:lnTo>
                  <a:lnTo>
                    <a:pt x="31" y="34"/>
                  </a:lnTo>
                  <a:lnTo>
                    <a:pt x="32" y="33"/>
                  </a:lnTo>
                  <a:lnTo>
                    <a:pt x="35" y="26"/>
                  </a:lnTo>
                  <a:lnTo>
                    <a:pt x="35" y="25"/>
                  </a:lnTo>
                  <a:lnTo>
                    <a:pt x="36" y="25"/>
                  </a:lnTo>
                  <a:lnTo>
                    <a:pt x="36" y="22"/>
                  </a:lnTo>
                  <a:lnTo>
                    <a:pt x="38" y="22"/>
                  </a:lnTo>
                  <a:lnTo>
                    <a:pt x="38" y="21"/>
                  </a:lnTo>
                  <a:lnTo>
                    <a:pt x="39" y="18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4"/>
                  </a:lnTo>
                  <a:lnTo>
                    <a:pt x="42" y="14"/>
                  </a:lnTo>
                  <a:lnTo>
                    <a:pt x="42" y="13"/>
                  </a:lnTo>
                  <a:lnTo>
                    <a:pt x="42" y="11"/>
                  </a:lnTo>
                  <a:lnTo>
                    <a:pt x="42" y="9"/>
                  </a:lnTo>
                  <a:lnTo>
                    <a:pt x="43" y="8"/>
                  </a:lnTo>
                  <a:lnTo>
                    <a:pt x="44" y="7"/>
                  </a:lnTo>
                  <a:lnTo>
                    <a:pt x="47" y="7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7"/>
                  </a:lnTo>
                  <a:lnTo>
                    <a:pt x="61" y="7"/>
                  </a:lnTo>
                  <a:lnTo>
                    <a:pt x="63" y="8"/>
                  </a:lnTo>
                  <a:lnTo>
                    <a:pt x="64" y="8"/>
                  </a:lnTo>
                  <a:lnTo>
                    <a:pt x="65" y="7"/>
                  </a:lnTo>
                  <a:lnTo>
                    <a:pt x="75" y="4"/>
                  </a:lnTo>
                  <a:lnTo>
                    <a:pt x="76" y="4"/>
                  </a:lnTo>
                  <a:lnTo>
                    <a:pt x="76" y="0"/>
                  </a:lnTo>
                  <a:lnTo>
                    <a:pt x="100" y="0"/>
                  </a:lnTo>
                  <a:lnTo>
                    <a:pt x="111" y="0"/>
                  </a:lnTo>
                  <a:lnTo>
                    <a:pt x="113" y="0"/>
                  </a:lnTo>
                  <a:lnTo>
                    <a:pt x="114" y="1"/>
                  </a:lnTo>
                  <a:lnTo>
                    <a:pt x="115" y="1"/>
                  </a:lnTo>
                  <a:lnTo>
                    <a:pt x="117" y="3"/>
                  </a:lnTo>
                  <a:lnTo>
                    <a:pt x="117" y="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1" name="Freeform 145">
              <a:extLst>
                <a:ext uri="{FF2B5EF4-FFF2-40B4-BE49-F238E27FC236}">
                  <a16:creationId xmlns:a16="http://schemas.microsoft.com/office/drawing/2014/main" id="{3A7A3CBC-8C00-BAF7-0C00-287A831FC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325" y="4283525"/>
              <a:ext cx="508996" cy="382676"/>
            </a:xfrm>
            <a:custGeom>
              <a:avLst/>
              <a:gdLst>
                <a:gd name="T0" fmla="*/ 210 w 411"/>
                <a:gd name="T1" fmla="*/ 38 h 309"/>
                <a:gd name="T2" fmla="*/ 234 w 411"/>
                <a:gd name="T3" fmla="*/ 31 h 309"/>
                <a:gd name="T4" fmla="*/ 253 w 411"/>
                <a:gd name="T5" fmla="*/ 35 h 309"/>
                <a:gd name="T6" fmla="*/ 275 w 411"/>
                <a:gd name="T7" fmla="*/ 30 h 309"/>
                <a:gd name="T8" fmla="*/ 297 w 411"/>
                <a:gd name="T9" fmla="*/ 31 h 309"/>
                <a:gd name="T10" fmla="*/ 316 w 411"/>
                <a:gd name="T11" fmla="*/ 14 h 309"/>
                <a:gd name="T12" fmla="*/ 337 w 411"/>
                <a:gd name="T13" fmla="*/ 25 h 309"/>
                <a:gd name="T14" fmla="*/ 347 w 411"/>
                <a:gd name="T15" fmla="*/ 40 h 309"/>
                <a:gd name="T16" fmla="*/ 362 w 411"/>
                <a:gd name="T17" fmla="*/ 69 h 309"/>
                <a:gd name="T18" fmla="*/ 362 w 411"/>
                <a:gd name="T19" fmla="*/ 81 h 309"/>
                <a:gd name="T20" fmla="*/ 360 w 411"/>
                <a:gd name="T21" fmla="*/ 97 h 309"/>
                <a:gd name="T22" fmla="*/ 372 w 411"/>
                <a:gd name="T23" fmla="*/ 108 h 309"/>
                <a:gd name="T24" fmla="*/ 393 w 411"/>
                <a:gd name="T25" fmla="*/ 135 h 309"/>
                <a:gd name="T26" fmla="*/ 384 w 411"/>
                <a:gd name="T27" fmla="*/ 159 h 309"/>
                <a:gd name="T28" fmla="*/ 395 w 411"/>
                <a:gd name="T29" fmla="*/ 196 h 309"/>
                <a:gd name="T30" fmla="*/ 393 w 411"/>
                <a:gd name="T31" fmla="*/ 219 h 309"/>
                <a:gd name="T32" fmla="*/ 409 w 411"/>
                <a:gd name="T33" fmla="*/ 238 h 309"/>
                <a:gd name="T34" fmla="*/ 392 w 411"/>
                <a:gd name="T35" fmla="*/ 235 h 309"/>
                <a:gd name="T36" fmla="*/ 378 w 411"/>
                <a:gd name="T37" fmla="*/ 248 h 309"/>
                <a:gd name="T38" fmla="*/ 386 w 411"/>
                <a:gd name="T39" fmla="*/ 270 h 309"/>
                <a:gd name="T40" fmla="*/ 370 w 411"/>
                <a:gd name="T41" fmla="*/ 287 h 309"/>
                <a:gd name="T42" fmla="*/ 349 w 411"/>
                <a:gd name="T43" fmla="*/ 293 h 309"/>
                <a:gd name="T44" fmla="*/ 334 w 411"/>
                <a:gd name="T45" fmla="*/ 305 h 309"/>
                <a:gd name="T46" fmla="*/ 318 w 411"/>
                <a:gd name="T47" fmla="*/ 296 h 309"/>
                <a:gd name="T48" fmla="*/ 316 w 411"/>
                <a:gd name="T49" fmla="*/ 288 h 309"/>
                <a:gd name="T50" fmla="*/ 310 w 411"/>
                <a:gd name="T51" fmla="*/ 260 h 309"/>
                <a:gd name="T52" fmla="*/ 301 w 411"/>
                <a:gd name="T53" fmla="*/ 241 h 309"/>
                <a:gd name="T54" fmla="*/ 292 w 411"/>
                <a:gd name="T55" fmla="*/ 233 h 309"/>
                <a:gd name="T56" fmla="*/ 268 w 411"/>
                <a:gd name="T57" fmla="*/ 235 h 309"/>
                <a:gd name="T58" fmla="*/ 245 w 411"/>
                <a:gd name="T59" fmla="*/ 245 h 309"/>
                <a:gd name="T60" fmla="*/ 254 w 411"/>
                <a:gd name="T61" fmla="*/ 227 h 309"/>
                <a:gd name="T62" fmla="*/ 239 w 411"/>
                <a:gd name="T63" fmla="*/ 200 h 309"/>
                <a:gd name="T64" fmla="*/ 234 w 411"/>
                <a:gd name="T65" fmla="*/ 183 h 309"/>
                <a:gd name="T66" fmla="*/ 216 w 411"/>
                <a:gd name="T67" fmla="*/ 158 h 309"/>
                <a:gd name="T68" fmla="*/ 143 w 411"/>
                <a:gd name="T69" fmla="*/ 158 h 309"/>
                <a:gd name="T70" fmla="*/ 129 w 411"/>
                <a:gd name="T71" fmla="*/ 185 h 309"/>
                <a:gd name="T72" fmla="*/ 113 w 411"/>
                <a:gd name="T73" fmla="*/ 201 h 309"/>
                <a:gd name="T74" fmla="*/ 104 w 411"/>
                <a:gd name="T75" fmla="*/ 196 h 309"/>
                <a:gd name="T76" fmla="*/ 97 w 411"/>
                <a:gd name="T77" fmla="*/ 192 h 309"/>
                <a:gd name="T78" fmla="*/ 91 w 411"/>
                <a:gd name="T79" fmla="*/ 184 h 309"/>
                <a:gd name="T80" fmla="*/ 79 w 411"/>
                <a:gd name="T81" fmla="*/ 176 h 309"/>
                <a:gd name="T82" fmla="*/ 79 w 411"/>
                <a:gd name="T83" fmla="*/ 160 h 309"/>
                <a:gd name="T84" fmla="*/ 71 w 411"/>
                <a:gd name="T85" fmla="*/ 160 h 309"/>
                <a:gd name="T86" fmla="*/ 58 w 411"/>
                <a:gd name="T87" fmla="*/ 144 h 309"/>
                <a:gd name="T88" fmla="*/ 51 w 411"/>
                <a:gd name="T89" fmla="*/ 143 h 309"/>
                <a:gd name="T90" fmla="*/ 37 w 411"/>
                <a:gd name="T91" fmla="*/ 138 h 309"/>
                <a:gd name="T92" fmla="*/ 25 w 411"/>
                <a:gd name="T93" fmla="*/ 125 h 309"/>
                <a:gd name="T94" fmla="*/ 31 w 411"/>
                <a:gd name="T95" fmla="*/ 104 h 309"/>
                <a:gd name="T96" fmla="*/ 22 w 411"/>
                <a:gd name="T97" fmla="*/ 111 h 309"/>
                <a:gd name="T98" fmla="*/ 18 w 411"/>
                <a:gd name="T99" fmla="*/ 104 h 309"/>
                <a:gd name="T100" fmla="*/ 21 w 411"/>
                <a:gd name="T101" fmla="*/ 93 h 309"/>
                <a:gd name="T102" fmla="*/ 10 w 411"/>
                <a:gd name="T103" fmla="*/ 97 h 309"/>
                <a:gd name="T104" fmla="*/ 2 w 411"/>
                <a:gd name="T105" fmla="*/ 106 h 309"/>
                <a:gd name="T106" fmla="*/ 23 w 411"/>
                <a:gd name="T107" fmla="*/ 65 h 309"/>
                <a:gd name="T108" fmla="*/ 63 w 411"/>
                <a:gd name="T109" fmla="*/ 56 h 309"/>
                <a:gd name="T110" fmla="*/ 75 w 411"/>
                <a:gd name="T111" fmla="*/ 38 h 309"/>
                <a:gd name="T112" fmla="*/ 70 w 411"/>
                <a:gd name="T113" fmla="*/ 22 h 309"/>
                <a:gd name="T114" fmla="*/ 95 w 411"/>
                <a:gd name="T115" fmla="*/ 2 h 309"/>
                <a:gd name="T116" fmla="*/ 110 w 411"/>
                <a:gd name="T117" fmla="*/ 9 h 309"/>
                <a:gd name="T118" fmla="*/ 129 w 411"/>
                <a:gd name="T119" fmla="*/ 13 h 309"/>
                <a:gd name="T120" fmla="*/ 166 w 411"/>
                <a:gd name="T121" fmla="*/ 1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1" h="309">
                  <a:moveTo>
                    <a:pt x="204" y="15"/>
                  </a:moveTo>
                  <a:lnTo>
                    <a:pt x="203" y="17"/>
                  </a:lnTo>
                  <a:lnTo>
                    <a:pt x="203" y="17"/>
                  </a:lnTo>
                  <a:lnTo>
                    <a:pt x="201" y="17"/>
                  </a:lnTo>
                  <a:lnTo>
                    <a:pt x="201" y="18"/>
                  </a:lnTo>
                  <a:lnTo>
                    <a:pt x="201" y="21"/>
                  </a:lnTo>
                  <a:lnTo>
                    <a:pt x="201" y="22"/>
                  </a:lnTo>
                  <a:lnTo>
                    <a:pt x="200" y="23"/>
                  </a:lnTo>
                  <a:lnTo>
                    <a:pt x="199" y="26"/>
                  </a:lnTo>
                  <a:lnTo>
                    <a:pt x="197" y="27"/>
                  </a:lnTo>
                  <a:lnTo>
                    <a:pt x="199" y="30"/>
                  </a:lnTo>
                  <a:lnTo>
                    <a:pt x="200" y="31"/>
                  </a:lnTo>
                  <a:lnTo>
                    <a:pt x="203" y="32"/>
                  </a:lnTo>
                  <a:lnTo>
                    <a:pt x="204" y="32"/>
                  </a:lnTo>
                  <a:lnTo>
                    <a:pt x="205" y="36"/>
                  </a:lnTo>
                  <a:lnTo>
                    <a:pt x="206" y="38"/>
                  </a:lnTo>
                  <a:lnTo>
                    <a:pt x="208" y="38"/>
                  </a:lnTo>
                  <a:lnTo>
                    <a:pt x="209" y="38"/>
                  </a:lnTo>
                  <a:lnTo>
                    <a:pt x="210" y="38"/>
                  </a:lnTo>
                  <a:lnTo>
                    <a:pt x="212" y="38"/>
                  </a:lnTo>
                  <a:lnTo>
                    <a:pt x="213" y="38"/>
                  </a:lnTo>
                  <a:lnTo>
                    <a:pt x="214" y="38"/>
                  </a:lnTo>
                  <a:lnTo>
                    <a:pt x="216" y="36"/>
                  </a:lnTo>
                  <a:lnTo>
                    <a:pt x="217" y="34"/>
                  </a:lnTo>
                  <a:lnTo>
                    <a:pt x="218" y="34"/>
                  </a:lnTo>
                  <a:lnTo>
                    <a:pt x="218" y="32"/>
                  </a:lnTo>
                  <a:lnTo>
                    <a:pt x="220" y="32"/>
                  </a:lnTo>
                  <a:lnTo>
                    <a:pt x="221" y="31"/>
                  </a:lnTo>
                  <a:lnTo>
                    <a:pt x="222" y="30"/>
                  </a:lnTo>
                  <a:lnTo>
                    <a:pt x="222" y="27"/>
                  </a:lnTo>
                  <a:lnTo>
                    <a:pt x="224" y="26"/>
                  </a:lnTo>
                  <a:lnTo>
                    <a:pt x="225" y="27"/>
                  </a:lnTo>
                  <a:lnTo>
                    <a:pt x="228" y="26"/>
                  </a:lnTo>
                  <a:lnTo>
                    <a:pt x="229" y="26"/>
                  </a:lnTo>
                  <a:lnTo>
                    <a:pt x="230" y="26"/>
                  </a:lnTo>
                  <a:lnTo>
                    <a:pt x="231" y="27"/>
                  </a:lnTo>
                  <a:lnTo>
                    <a:pt x="233" y="30"/>
                  </a:lnTo>
                  <a:lnTo>
                    <a:pt x="234" y="31"/>
                  </a:lnTo>
                  <a:lnTo>
                    <a:pt x="235" y="32"/>
                  </a:lnTo>
                  <a:lnTo>
                    <a:pt x="237" y="35"/>
                  </a:lnTo>
                  <a:lnTo>
                    <a:pt x="235" y="35"/>
                  </a:lnTo>
                  <a:lnTo>
                    <a:pt x="235" y="36"/>
                  </a:lnTo>
                  <a:lnTo>
                    <a:pt x="235" y="38"/>
                  </a:lnTo>
                  <a:lnTo>
                    <a:pt x="237" y="38"/>
                  </a:lnTo>
                  <a:lnTo>
                    <a:pt x="239" y="42"/>
                  </a:lnTo>
                  <a:lnTo>
                    <a:pt x="241" y="44"/>
                  </a:lnTo>
                  <a:lnTo>
                    <a:pt x="243" y="44"/>
                  </a:lnTo>
                  <a:lnTo>
                    <a:pt x="245" y="43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7" y="39"/>
                  </a:lnTo>
                  <a:lnTo>
                    <a:pt x="249" y="38"/>
                  </a:lnTo>
                  <a:lnTo>
                    <a:pt x="250" y="38"/>
                  </a:lnTo>
                  <a:lnTo>
                    <a:pt x="250" y="38"/>
                  </a:lnTo>
                  <a:lnTo>
                    <a:pt x="250" y="36"/>
                  </a:lnTo>
                  <a:lnTo>
                    <a:pt x="251" y="36"/>
                  </a:lnTo>
                  <a:lnTo>
                    <a:pt x="253" y="35"/>
                  </a:lnTo>
                  <a:lnTo>
                    <a:pt x="253" y="34"/>
                  </a:lnTo>
                  <a:lnTo>
                    <a:pt x="253" y="32"/>
                  </a:lnTo>
                  <a:lnTo>
                    <a:pt x="253" y="31"/>
                  </a:lnTo>
                  <a:lnTo>
                    <a:pt x="254" y="31"/>
                  </a:lnTo>
                  <a:lnTo>
                    <a:pt x="256" y="31"/>
                  </a:lnTo>
                  <a:lnTo>
                    <a:pt x="258" y="30"/>
                  </a:lnTo>
                  <a:lnTo>
                    <a:pt x="259" y="29"/>
                  </a:lnTo>
                  <a:lnTo>
                    <a:pt x="260" y="29"/>
                  </a:lnTo>
                  <a:lnTo>
                    <a:pt x="262" y="29"/>
                  </a:lnTo>
                  <a:lnTo>
                    <a:pt x="262" y="27"/>
                  </a:lnTo>
                  <a:lnTo>
                    <a:pt x="263" y="27"/>
                  </a:lnTo>
                  <a:lnTo>
                    <a:pt x="264" y="27"/>
                  </a:lnTo>
                  <a:lnTo>
                    <a:pt x="266" y="26"/>
                  </a:lnTo>
                  <a:lnTo>
                    <a:pt x="267" y="27"/>
                  </a:lnTo>
                  <a:lnTo>
                    <a:pt x="268" y="27"/>
                  </a:lnTo>
                  <a:lnTo>
                    <a:pt x="271" y="29"/>
                  </a:lnTo>
                  <a:lnTo>
                    <a:pt x="272" y="29"/>
                  </a:lnTo>
                  <a:lnTo>
                    <a:pt x="274" y="29"/>
                  </a:lnTo>
                  <a:lnTo>
                    <a:pt x="275" y="30"/>
                  </a:lnTo>
                  <a:lnTo>
                    <a:pt x="276" y="30"/>
                  </a:lnTo>
                  <a:lnTo>
                    <a:pt x="278" y="30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2" y="32"/>
                  </a:lnTo>
                  <a:lnTo>
                    <a:pt x="283" y="32"/>
                  </a:lnTo>
                  <a:lnTo>
                    <a:pt x="284" y="34"/>
                  </a:lnTo>
                  <a:lnTo>
                    <a:pt x="285" y="34"/>
                  </a:lnTo>
                  <a:lnTo>
                    <a:pt x="287" y="35"/>
                  </a:lnTo>
                  <a:lnTo>
                    <a:pt x="288" y="35"/>
                  </a:lnTo>
                  <a:lnTo>
                    <a:pt x="289" y="35"/>
                  </a:lnTo>
                  <a:lnTo>
                    <a:pt x="291" y="35"/>
                  </a:lnTo>
                  <a:lnTo>
                    <a:pt x="292" y="36"/>
                  </a:lnTo>
                  <a:lnTo>
                    <a:pt x="293" y="36"/>
                  </a:lnTo>
                  <a:lnTo>
                    <a:pt x="297" y="38"/>
                  </a:lnTo>
                  <a:lnTo>
                    <a:pt x="297" y="35"/>
                  </a:lnTo>
                  <a:lnTo>
                    <a:pt x="299" y="34"/>
                  </a:lnTo>
                  <a:lnTo>
                    <a:pt x="297" y="32"/>
                  </a:lnTo>
                  <a:lnTo>
                    <a:pt x="297" y="31"/>
                  </a:lnTo>
                  <a:lnTo>
                    <a:pt x="299" y="31"/>
                  </a:lnTo>
                  <a:lnTo>
                    <a:pt x="299" y="30"/>
                  </a:lnTo>
                  <a:lnTo>
                    <a:pt x="301" y="29"/>
                  </a:lnTo>
                  <a:lnTo>
                    <a:pt x="308" y="26"/>
                  </a:lnTo>
                  <a:lnTo>
                    <a:pt x="309" y="26"/>
                  </a:lnTo>
                  <a:lnTo>
                    <a:pt x="309" y="25"/>
                  </a:lnTo>
                  <a:lnTo>
                    <a:pt x="312" y="23"/>
                  </a:lnTo>
                  <a:lnTo>
                    <a:pt x="313" y="23"/>
                  </a:lnTo>
                  <a:lnTo>
                    <a:pt x="317" y="25"/>
                  </a:lnTo>
                  <a:lnTo>
                    <a:pt x="318" y="23"/>
                  </a:lnTo>
                  <a:lnTo>
                    <a:pt x="318" y="22"/>
                  </a:lnTo>
                  <a:lnTo>
                    <a:pt x="318" y="21"/>
                  </a:lnTo>
                  <a:lnTo>
                    <a:pt x="320" y="19"/>
                  </a:lnTo>
                  <a:lnTo>
                    <a:pt x="320" y="18"/>
                  </a:lnTo>
                  <a:lnTo>
                    <a:pt x="320" y="17"/>
                  </a:lnTo>
                  <a:lnTo>
                    <a:pt x="318" y="17"/>
                  </a:lnTo>
                  <a:lnTo>
                    <a:pt x="317" y="17"/>
                  </a:lnTo>
                  <a:lnTo>
                    <a:pt x="317" y="15"/>
                  </a:lnTo>
                  <a:lnTo>
                    <a:pt x="316" y="14"/>
                  </a:lnTo>
                  <a:lnTo>
                    <a:pt x="314" y="13"/>
                  </a:lnTo>
                  <a:lnTo>
                    <a:pt x="313" y="11"/>
                  </a:lnTo>
                  <a:lnTo>
                    <a:pt x="314" y="10"/>
                  </a:lnTo>
                  <a:lnTo>
                    <a:pt x="317" y="10"/>
                  </a:lnTo>
                  <a:lnTo>
                    <a:pt x="318" y="9"/>
                  </a:lnTo>
                  <a:lnTo>
                    <a:pt x="320" y="10"/>
                  </a:lnTo>
                  <a:lnTo>
                    <a:pt x="321" y="10"/>
                  </a:lnTo>
                  <a:lnTo>
                    <a:pt x="322" y="9"/>
                  </a:lnTo>
                  <a:lnTo>
                    <a:pt x="326" y="10"/>
                  </a:lnTo>
                  <a:lnTo>
                    <a:pt x="329" y="11"/>
                  </a:lnTo>
                  <a:lnTo>
                    <a:pt x="334" y="15"/>
                  </a:lnTo>
                  <a:lnTo>
                    <a:pt x="337" y="15"/>
                  </a:lnTo>
                  <a:lnTo>
                    <a:pt x="337" y="17"/>
                  </a:lnTo>
                  <a:lnTo>
                    <a:pt x="338" y="18"/>
                  </a:lnTo>
                  <a:lnTo>
                    <a:pt x="338" y="19"/>
                  </a:lnTo>
                  <a:lnTo>
                    <a:pt x="338" y="21"/>
                  </a:lnTo>
                  <a:lnTo>
                    <a:pt x="337" y="22"/>
                  </a:lnTo>
                  <a:lnTo>
                    <a:pt x="337" y="23"/>
                  </a:lnTo>
                  <a:lnTo>
                    <a:pt x="337" y="25"/>
                  </a:lnTo>
                  <a:lnTo>
                    <a:pt x="337" y="26"/>
                  </a:lnTo>
                  <a:lnTo>
                    <a:pt x="337" y="27"/>
                  </a:lnTo>
                  <a:lnTo>
                    <a:pt x="338" y="27"/>
                  </a:lnTo>
                  <a:lnTo>
                    <a:pt x="339" y="27"/>
                  </a:lnTo>
                  <a:lnTo>
                    <a:pt x="341" y="27"/>
                  </a:lnTo>
                  <a:lnTo>
                    <a:pt x="341" y="29"/>
                  </a:lnTo>
                  <a:lnTo>
                    <a:pt x="342" y="30"/>
                  </a:lnTo>
                  <a:lnTo>
                    <a:pt x="341" y="31"/>
                  </a:lnTo>
                  <a:lnTo>
                    <a:pt x="341" y="34"/>
                  </a:lnTo>
                  <a:lnTo>
                    <a:pt x="341" y="35"/>
                  </a:lnTo>
                  <a:lnTo>
                    <a:pt x="341" y="36"/>
                  </a:lnTo>
                  <a:lnTo>
                    <a:pt x="342" y="36"/>
                  </a:lnTo>
                  <a:lnTo>
                    <a:pt x="343" y="36"/>
                  </a:lnTo>
                  <a:lnTo>
                    <a:pt x="345" y="36"/>
                  </a:lnTo>
                  <a:lnTo>
                    <a:pt x="346" y="36"/>
                  </a:lnTo>
                  <a:lnTo>
                    <a:pt x="346" y="38"/>
                  </a:lnTo>
                  <a:lnTo>
                    <a:pt x="346" y="38"/>
                  </a:lnTo>
                  <a:lnTo>
                    <a:pt x="346" y="39"/>
                  </a:lnTo>
                  <a:lnTo>
                    <a:pt x="347" y="40"/>
                  </a:lnTo>
                  <a:lnTo>
                    <a:pt x="347" y="42"/>
                  </a:lnTo>
                  <a:lnTo>
                    <a:pt x="347" y="43"/>
                  </a:lnTo>
                  <a:lnTo>
                    <a:pt x="345" y="57"/>
                  </a:lnTo>
                  <a:lnTo>
                    <a:pt x="346" y="57"/>
                  </a:lnTo>
                  <a:lnTo>
                    <a:pt x="347" y="57"/>
                  </a:lnTo>
                  <a:lnTo>
                    <a:pt x="347" y="59"/>
                  </a:lnTo>
                  <a:lnTo>
                    <a:pt x="349" y="59"/>
                  </a:lnTo>
                  <a:lnTo>
                    <a:pt x="350" y="59"/>
                  </a:lnTo>
                  <a:lnTo>
                    <a:pt x="351" y="59"/>
                  </a:lnTo>
                  <a:lnTo>
                    <a:pt x="351" y="57"/>
                  </a:lnTo>
                  <a:lnTo>
                    <a:pt x="353" y="59"/>
                  </a:lnTo>
                  <a:lnTo>
                    <a:pt x="354" y="63"/>
                  </a:lnTo>
                  <a:lnTo>
                    <a:pt x="354" y="64"/>
                  </a:lnTo>
                  <a:lnTo>
                    <a:pt x="354" y="65"/>
                  </a:lnTo>
                  <a:lnTo>
                    <a:pt x="355" y="67"/>
                  </a:lnTo>
                  <a:lnTo>
                    <a:pt x="359" y="68"/>
                  </a:lnTo>
                  <a:lnTo>
                    <a:pt x="360" y="68"/>
                  </a:lnTo>
                  <a:lnTo>
                    <a:pt x="360" y="68"/>
                  </a:lnTo>
                  <a:lnTo>
                    <a:pt x="362" y="69"/>
                  </a:lnTo>
                  <a:lnTo>
                    <a:pt x="362" y="69"/>
                  </a:lnTo>
                  <a:lnTo>
                    <a:pt x="363" y="71"/>
                  </a:lnTo>
                  <a:lnTo>
                    <a:pt x="364" y="71"/>
                  </a:lnTo>
                  <a:lnTo>
                    <a:pt x="367" y="72"/>
                  </a:lnTo>
                  <a:lnTo>
                    <a:pt x="370" y="72"/>
                  </a:lnTo>
                  <a:lnTo>
                    <a:pt x="371" y="73"/>
                  </a:lnTo>
                  <a:lnTo>
                    <a:pt x="370" y="73"/>
                  </a:lnTo>
                  <a:lnTo>
                    <a:pt x="368" y="75"/>
                  </a:lnTo>
                  <a:lnTo>
                    <a:pt x="368" y="76"/>
                  </a:lnTo>
                  <a:lnTo>
                    <a:pt x="370" y="76"/>
                  </a:lnTo>
                  <a:lnTo>
                    <a:pt x="371" y="76"/>
                  </a:lnTo>
                  <a:lnTo>
                    <a:pt x="371" y="77"/>
                  </a:lnTo>
                  <a:lnTo>
                    <a:pt x="370" y="79"/>
                  </a:lnTo>
                  <a:lnTo>
                    <a:pt x="368" y="79"/>
                  </a:lnTo>
                  <a:lnTo>
                    <a:pt x="367" y="79"/>
                  </a:lnTo>
                  <a:lnTo>
                    <a:pt x="364" y="79"/>
                  </a:lnTo>
                  <a:lnTo>
                    <a:pt x="363" y="80"/>
                  </a:lnTo>
                  <a:lnTo>
                    <a:pt x="363" y="81"/>
                  </a:lnTo>
                  <a:lnTo>
                    <a:pt x="362" y="81"/>
                  </a:lnTo>
                  <a:lnTo>
                    <a:pt x="360" y="83"/>
                  </a:lnTo>
                  <a:lnTo>
                    <a:pt x="360" y="84"/>
                  </a:lnTo>
                  <a:lnTo>
                    <a:pt x="360" y="85"/>
                  </a:lnTo>
                  <a:lnTo>
                    <a:pt x="360" y="86"/>
                  </a:lnTo>
                  <a:lnTo>
                    <a:pt x="359" y="86"/>
                  </a:lnTo>
                  <a:lnTo>
                    <a:pt x="358" y="86"/>
                  </a:lnTo>
                  <a:lnTo>
                    <a:pt x="358" y="88"/>
                  </a:lnTo>
                  <a:lnTo>
                    <a:pt x="358" y="89"/>
                  </a:lnTo>
                  <a:lnTo>
                    <a:pt x="357" y="90"/>
                  </a:lnTo>
                  <a:lnTo>
                    <a:pt x="354" y="93"/>
                  </a:lnTo>
                  <a:lnTo>
                    <a:pt x="354" y="94"/>
                  </a:lnTo>
                  <a:lnTo>
                    <a:pt x="354" y="96"/>
                  </a:lnTo>
                  <a:lnTo>
                    <a:pt x="354" y="97"/>
                  </a:lnTo>
                  <a:lnTo>
                    <a:pt x="354" y="98"/>
                  </a:lnTo>
                  <a:lnTo>
                    <a:pt x="355" y="97"/>
                  </a:lnTo>
                  <a:lnTo>
                    <a:pt x="357" y="97"/>
                  </a:lnTo>
                  <a:lnTo>
                    <a:pt x="358" y="97"/>
                  </a:lnTo>
                  <a:lnTo>
                    <a:pt x="359" y="97"/>
                  </a:lnTo>
                  <a:lnTo>
                    <a:pt x="360" y="97"/>
                  </a:lnTo>
                  <a:lnTo>
                    <a:pt x="360" y="97"/>
                  </a:lnTo>
                  <a:lnTo>
                    <a:pt x="360" y="96"/>
                  </a:lnTo>
                  <a:lnTo>
                    <a:pt x="362" y="94"/>
                  </a:lnTo>
                  <a:lnTo>
                    <a:pt x="363" y="92"/>
                  </a:lnTo>
                  <a:lnTo>
                    <a:pt x="364" y="92"/>
                  </a:lnTo>
                  <a:lnTo>
                    <a:pt x="366" y="92"/>
                  </a:lnTo>
                  <a:lnTo>
                    <a:pt x="367" y="92"/>
                  </a:lnTo>
                  <a:lnTo>
                    <a:pt x="368" y="93"/>
                  </a:lnTo>
                  <a:lnTo>
                    <a:pt x="370" y="92"/>
                  </a:lnTo>
                  <a:lnTo>
                    <a:pt x="371" y="92"/>
                  </a:lnTo>
                  <a:lnTo>
                    <a:pt x="372" y="92"/>
                  </a:lnTo>
                  <a:lnTo>
                    <a:pt x="374" y="93"/>
                  </a:lnTo>
                  <a:lnTo>
                    <a:pt x="375" y="94"/>
                  </a:lnTo>
                  <a:lnTo>
                    <a:pt x="375" y="96"/>
                  </a:lnTo>
                  <a:lnTo>
                    <a:pt x="375" y="101"/>
                  </a:lnTo>
                  <a:lnTo>
                    <a:pt x="375" y="102"/>
                  </a:lnTo>
                  <a:lnTo>
                    <a:pt x="374" y="104"/>
                  </a:lnTo>
                  <a:lnTo>
                    <a:pt x="372" y="106"/>
                  </a:lnTo>
                  <a:lnTo>
                    <a:pt x="372" y="108"/>
                  </a:lnTo>
                  <a:lnTo>
                    <a:pt x="374" y="108"/>
                  </a:lnTo>
                  <a:lnTo>
                    <a:pt x="375" y="109"/>
                  </a:lnTo>
                  <a:lnTo>
                    <a:pt x="375" y="121"/>
                  </a:lnTo>
                  <a:lnTo>
                    <a:pt x="376" y="122"/>
                  </a:lnTo>
                  <a:lnTo>
                    <a:pt x="378" y="125"/>
                  </a:lnTo>
                  <a:lnTo>
                    <a:pt x="379" y="127"/>
                  </a:lnTo>
                  <a:lnTo>
                    <a:pt x="380" y="129"/>
                  </a:lnTo>
                  <a:lnTo>
                    <a:pt x="382" y="129"/>
                  </a:lnTo>
                  <a:lnTo>
                    <a:pt x="383" y="127"/>
                  </a:lnTo>
                  <a:lnTo>
                    <a:pt x="384" y="127"/>
                  </a:lnTo>
                  <a:lnTo>
                    <a:pt x="386" y="129"/>
                  </a:lnTo>
                  <a:lnTo>
                    <a:pt x="386" y="130"/>
                  </a:lnTo>
                  <a:lnTo>
                    <a:pt x="386" y="131"/>
                  </a:lnTo>
                  <a:lnTo>
                    <a:pt x="387" y="133"/>
                  </a:lnTo>
                  <a:lnTo>
                    <a:pt x="388" y="133"/>
                  </a:lnTo>
                  <a:lnTo>
                    <a:pt x="392" y="133"/>
                  </a:lnTo>
                  <a:lnTo>
                    <a:pt x="392" y="133"/>
                  </a:lnTo>
                  <a:lnTo>
                    <a:pt x="392" y="134"/>
                  </a:lnTo>
                  <a:lnTo>
                    <a:pt x="393" y="135"/>
                  </a:lnTo>
                  <a:lnTo>
                    <a:pt x="393" y="138"/>
                  </a:lnTo>
                  <a:lnTo>
                    <a:pt x="393" y="139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3"/>
                  </a:lnTo>
                  <a:lnTo>
                    <a:pt x="392" y="144"/>
                  </a:lnTo>
                  <a:lnTo>
                    <a:pt x="391" y="146"/>
                  </a:lnTo>
                  <a:lnTo>
                    <a:pt x="389" y="147"/>
                  </a:lnTo>
                  <a:lnTo>
                    <a:pt x="386" y="148"/>
                  </a:lnTo>
                  <a:lnTo>
                    <a:pt x="384" y="151"/>
                  </a:lnTo>
                  <a:lnTo>
                    <a:pt x="383" y="152"/>
                  </a:lnTo>
                  <a:lnTo>
                    <a:pt x="384" y="152"/>
                  </a:lnTo>
                  <a:lnTo>
                    <a:pt x="384" y="154"/>
                  </a:lnTo>
                  <a:lnTo>
                    <a:pt x="383" y="155"/>
                  </a:lnTo>
                  <a:lnTo>
                    <a:pt x="383" y="156"/>
                  </a:lnTo>
                  <a:lnTo>
                    <a:pt x="384" y="156"/>
                  </a:lnTo>
                  <a:lnTo>
                    <a:pt x="384" y="158"/>
                  </a:lnTo>
                  <a:lnTo>
                    <a:pt x="383" y="159"/>
                  </a:lnTo>
                  <a:lnTo>
                    <a:pt x="384" y="159"/>
                  </a:lnTo>
                  <a:lnTo>
                    <a:pt x="386" y="159"/>
                  </a:lnTo>
                  <a:lnTo>
                    <a:pt x="386" y="160"/>
                  </a:lnTo>
                  <a:lnTo>
                    <a:pt x="383" y="173"/>
                  </a:lnTo>
                  <a:lnTo>
                    <a:pt x="383" y="175"/>
                  </a:lnTo>
                  <a:lnTo>
                    <a:pt x="383" y="176"/>
                  </a:lnTo>
                  <a:lnTo>
                    <a:pt x="383" y="177"/>
                  </a:lnTo>
                  <a:lnTo>
                    <a:pt x="384" y="179"/>
                  </a:lnTo>
                  <a:lnTo>
                    <a:pt x="387" y="184"/>
                  </a:lnTo>
                  <a:lnTo>
                    <a:pt x="388" y="185"/>
                  </a:lnTo>
                  <a:lnTo>
                    <a:pt x="389" y="185"/>
                  </a:lnTo>
                  <a:lnTo>
                    <a:pt x="391" y="185"/>
                  </a:lnTo>
                  <a:lnTo>
                    <a:pt x="392" y="185"/>
                  </a:lnTo>
                  <a:lnTo>
                    <a:pt x="392" y="185"/>
                  </a:lnTo>
                  <a:lnTo>
                    <a:pt x="395" y="184"/>
                  </a:lnTo>
                  <a:lnTo>
                    <a:pt x="396" y="184"/>
                  </a:lnTo>
                  <a:lnTo>
                    <a:pt x="399" y="184"/>
                  </a:lnTo>
                  <a:lnTo>
                    <a:pt x="397" y="189"/>
                  </a:lnTo>
                  <a:lnTo>
                    <a:pt x="397" y="191"/>
                  </a:lnTo>
                  <a:lnTo>
                    <a:pt x="395" y="196"/>
                  </a:lnTo>
                  <a:lnTo>
                    <a:pt x="395" y="196"/>
                  </a:lnTo>
                  <a:lnTo>
                    <a:pt x="399" y="197"/>
                  </a:lnTo>
                  <a:lnTo>
                    <a:pt x="400" y="197"/>
                  </a:lnTo>
                  <a:lnTo>
                    <a:pt x="400" y="198"/>
                  </a:lnTo>
                  <a:lnTo>
                    <a:pt x="401" y="200"/>
                  </a:lnTo>
                  <a:lnTo>
                    <a:pt x="403" y="200"/>
                  </a:lnTo>
                  <a:lnTo>
                    <a:pt x="405" y="201"/>
                  </a:lnTo>
                  <a:lnTo>
                    <a:pt x="405" y="202"/>
                  </a:lnTo>
                  <a:lnTo>
                    <a:pt x="405" y="204"/>
                  </a:lnTo>
                  <a:lnTo>
                    <a:pt x="404" y="204"/>
                  </a:lnTo>
                  <a:lnTo>
                    <a:pt x="403" y="204"/>
                  </a:lnTo>
                  <a:lnTo>
                    <a:pt x="401" y="204"/>
                  </a:lnTo>
                  <a:lnTo>
                    <a:pt x="396" y="206"/>
                  </a:lnTo>
                  <a:lnTo>
                    <a:pt x="395" y="208"/>
                  </a:lnTo>
                  <a:lnTo>
                    <a:pt x="395" y="209"/>
                  </a:lnTo>
                  <a:lnTo>
                    <a:pt x="395" y="210"/>
                  </a:lnTo>
                  <a:lnTo>
                    <a:pt x="393" y="213"/>
                  </a:lnTo>
                  <a:lnTo>
                    <a:pt x="393" y="218"/>
                  </a:lnTo>
                  <a:lnTo>
                    <a:pt x="393" y="219"/>
                  </a:lnTo>
                  <a:lnTo>
                    <a:pt x="396" y="221"/>
                  </a:lnTo>
                  <a:lnTo>
                    <a:pt x="397" y="221"/>
                  </a:lnTo>
                  <a:lnTo>
                    <a:pt x="401" y="222"/>
                  </a:lnTo>
                  <a:lnTo>
                    <a:pt x="401" y="221"/>
                  </a:lnTo>
                  <a:lnTo>
                    <a:pt x="403" y="221"/>
                  </a:lnTo>
                  <a:lnTo>
                    <a:pt x="403" y="222"/>
                  </a:lnTo>
                  <a:lnTo>
                    <a:pt x="404" y="223"/>
                  </a:lnTo>
                  <a:lnTo>
                    <a:pt x="405" y="223"/>
                  </a:lnTo>
                  <a:lnTo>
                    <a:pt x="407" y="226"/>
                  </a:lnTo>
                  <a:lnTo>
                    <a:pt x="407" y="227"/>
                  </a:lnTo>
                  <a:lnTo>
                    <a:pt x="408" y="227"/>
                  </a:lnTo>
                  <a:lnTo>
                    <a:pt x="409" y="227"/>
                  </a:lnTo>
                  <a:lnTo>
                    <a:pt x="409" y="229"/>
                  </a:lnTo>
                  <a:lnTo>
                    <a:pt x="409" y="231"/>
                  </a:lnTo>
                  <a:lnTo>
                    <a:pt x="409" y="233"/>
                  </a:lnTo>
                  <a:lnTo>
                    <a:pt x="409" y="234"/>
                  </a:lnTo>
                  <a:lnTo>
                    <a:pt x="409" y="235"/>
                  </a:lnTo>
                  <a:lnTo>
                    <a:pt x="409" y="237"/>
                  </a:lnTo>
                  <a:lnTo>
                    <a:pt x="409" y="238"/>
                  </a:lnTo>
                  <a:lnTo>
                    <a:pt x="409" y="239"/>
                  </a:lnTo>
                  <a:lnTo>
                    <a:pt x="411" y="242"/>
                  </a:lnTo>
                  <a:lnTo>
                    <a:pt x="407" y="242"/>
                  </a:lnTo>
                  <a:lnTo>
                    <a:pt x="405" y="242"/>
                  </a:lnTo>
                  <a:lnTo>
                    <a:pt x="404" y="242"/>
                  </a:lnTo>
                  <a:lnTo>
                    <a:pt x="403" y="238"/>
                  </a:lnTo>
                  <a:lnTo>
                    <a:pt x="401" y="237"/>
                  </a:lnTo>
                  <a:lnTo>
                    <a:pt x="400" y="237"/>
                  </a:lnTo>
                  <a:lnTo>
                    <a:pt x="400" y="238"/>
                  </a:lnTo>
                  <a:lnTo>
                    <a:pt x="400" y="239"/>
                  </a:lnTo>
                  <a:lnTo>
                    <a:pt x="399" y="239"/>
                  </a:lnTo>
                  <a:lnTo>
                    <a:pt x="397" y="239"/>
                  </a:lnTo>
                  <a:lnTo>
                    <a:pt x="396" y="239"/>
                  </a:lnTo>
                  <a:lnTo>
                    <a:pt x="396" y="238"/>
                  </a:lnTo>
                  <a:lnTo>
                    <a:pt x="395" y="238"/>
                  </a:lnTo>
                  <a:lnTo>
                    <a:pt x="395" y="237"/>
                  </a:lnTo>
                  <a:lnTo>
                    <a:pt x="395" y="235"/>
                  </a:lnTo>
                  <a:lnTo>
                    <a:pt x="393" y="235"/>
                  </a:lnTo>
                  <a:lnTo>
                    <a:pt x="392" y="235"/>
                  </a:lnTo>
                  <a:lnTo>
                    <a:pt x="392" y="235"/>
                  </a:lnTo>
                  <a:lnTo>
                    <a:pt x="391" y="235"/>
                  </a:lnTo>
                  <a:lnTo>
                    <a:pt x="389" y="235"/>
                  </a:lnTo>
                  <a:lnTo>
                    <a:pt x="388" y="235"/>
                  </a:lnTo>
                  <a:lnTo>
                    <a:pt x="388" y="234"/>
                  </a:lnTo>
                  <a:lnTo>
                    <a:pt x="387" y="235"/>
                  </a:lnTo>
                  <a:lnTo>
                    <a:pt x="386" y="235"/>
                  </a:lnTo>
                  <a:lnTo>
                    <a:pt x="384" y="235"/>
                  </a:lnTo>
                  <a:lnTo>
                    <a:pt x="382" y="235"/>
                  </a:lnTo>
                  <a:lnTo>
                    <a:pt x="380" y="235"/>
                  </a:lnTo>
                  <a:lnTo>
                    <a:pt x="378" y="238"/>
                  </a:lnTo>
                  <a:lnTo>
                    <a:pt x="378" y="239"/>
                  </a:lnTo>
                  <a:lnTo>
                    <a:pt x="379" y="239"/>
                  </a:lnTo>
                  <a:lnTo>
                    <a:pt x="379" y="241"/>
                  </a:lnTo>
                  <a:lnTo>
                    <a:pt x="379" y="242"/>
                  </a:lnTo>
                  <a:lnTo>
                    <a:pt x="378" y="245"/>
                  </a:lnTo>
                  <a:lnTo>
                    <a:pt x="378" y="246"/>
                  </a:lnTo>
                  <a:lnTo>
                    <a:pt x="378" y="247"/>
                  </a:lnTo>
                  <a:lnTo>
                    <a:pt x="378" y="248"/>
                  </a:lnTo>
                  <a:lnTo>
                    <a:pt x="378" y="250"/>
                  </a:lnTo>
                  <a:lnTo>
                    <a:pt x="382" y="252"/>
                  </a:lnTo>
                  <a:lnTo>
                    <a:pt x="387" y="255"/>
                  </a:lnTo>
                  <a:lnTo>
                    <a:pt x="388" y="255"/>
                  </a:lnTo>
                  <a:lnTo>
                    <a:pt x="392" y="254"/>
                  </a:lnTo>
                  <a:lnTo>
                    <a:pt x="392" y="255"/>
                  </a:lnTo>
                  <a:lnTo>
                    <a:pt x="391" y="258"/>
                  </a:lnTo>
                  <a:lnTo>
                    <a:pt x="392" y="259"/>
                  </a:lnTo>
                  <a:lnTo>
                    <a:pt x="392" y="259"/>
                  </a:lnTo>
                  <a:lnTo>
                    <a:pt x="393" y="260"/>
                  </a:lnTo>
                  <a:lnTo>
                    <a:pt x="393" y="262"/>
                  </a:lnTo>
                  <a:lnTo>
                    <a:pt x="392" y="262"/>
                  </a:lnTo>
                  <a:lnTo>
                    <a:pt x="392" y="260"/>
                  </a:lnTo>
                  <a:lnTo>
                    <a:pt x="389" y="260"/>
                  </a:lnTo>
                  <a:lnTo>
                    <a:pt x="388" y="260"/>
                  </a:lnTo>
                  <a:lnTo>
                    <a:pt x="388" y="262"/>
                  </a:lnTo>
                  <a:lnTo>
                    <a:pt x="388" y="263"/>
                  </a:lnTo>
                  <a:lnTo>
                    <a:pt x="388" y="266"/>
                  </a:lnTo>
                  <a:lnTo>
                    <a:pt x="386" y="270"/>
                  </a:lnTo>
                  <a:lnTo>
                    <a:pt x="384" y="272"/>
                  </a:lnTo>
                  <a:lnTo>
                    <a:pt x="386" y="272"/>
                  </a:lnTo>
                  <a:lnTo>
                    <a:pt x="387" y="273"/>
                  </a:lnTo>
                  <a:lnTo>
                    <a:pt x="387" y="275"/>
                  </a:lnTo>
                  <a:lnTo>
                    <a:pt x="386" y="275"/>
                  </a:lnTo>
                  <a:lnTo>
                    <a:pt x="386" y="276"/>
                  </a:lnTo>
                  <a:lnTo>
                    <a:pt x="386" y="279"/>
                  </a:lnTo>
                  <a:lnTo>
                    <a:pt x="383" y="281"/>
                  </a:lnTo>
                  <a:lnTo>
                    <a:pt x="383" y="283"/>
                  </a:lnTo>
                  <a:lnTo>
                    <a:pt x="382" y="283"/>
                  </a:lnTo>
                  <a:lnTo>
                    <a:pt x="382" y="285"/>
                  </a:lnTo>
                  <a:lnTo>
                    <a:pt x="380" y="285"/>
                  </a:lnTo>
                  <a:lnTo>
                    <a:pt x="380" y="287"/>
                  </a:lnTo>
                  <a:lnTo>
                    <a:pt x="379" y="289"/>
                  </a:lnTo>
                  <a:lnTo>
                    <a:pt x="378" y="288"/>
                  </a:lnTo>
                  <a:lnTo>
                    <a:pt x="375" y="287"/>
                  </a:lnTo>
                  <a:lnTo>
                    <a:pt x="372" y="287"/>
                  </a:lnTo>
                  <a:lnTo>
                    <a:pt x="371" y="287"/>
                  </a:lnTo>
                  <a:lnTo>
                    <a:pt x="370" y="287"/>
                  </a:lnTo>
                  <a:lnTo>
                    <a:pt x="368" y="285"/>
                  </a:lnTo>
                  <a:lnTo>
                    <a:pt x="367" y="285"/>
                  </a:lnTo>
                  <a:lnTo>
                    <a:pt x="364" y="288"/>
                  </a:lnTo>
                  <a:lnTo>
                    <a:pt x="363" y="287"/>
                  </a:lnTo>
                  <a:lnTo>
                    <a:pt x="360" y="285"/>
                  </a:lnTo>
                  <a:lnTo>
                    <a:pt x="360" y="284"/>
                  </a:lnTo>
                  <a:lnTo>
                    <a:pt x="360" y="283"/>
                  </a:lnTo>
                  <a:lnTo>
                    <a:pt x="360" y="281"/>
                  </a:lnTo>
                  <a:lnTo>
                    <a:pt x="354" y="280"/>
                  </a:lnTo>
                  <a:lnTo>
                    <a:pt x="354" y="281"/>
                  </a:lnTo>
                  <a:lnTo>
                    <a:pt x="353" y="284"/>
                  </a:lnTo>
                  <a:lnTo>
                    <a:pt x="351" y="284"/>
                  </a:lnTo>
                  <a:lnTo>
                    <a:pt x="351" y="287"/>
                  </a:lnTo>
                  <a:lnTo>
                    <a:pt x="351" y="288"/>
                  </a:lnTo>
                  <a:lnTo>
                    <a:pt x="351" y="289"/>
                  </a:lnTo>
                  <a:lnTo>
                    <a:pt x="351" y="291"/>
                  </a:lnTo>
                  <a:lnTo>
                    <a:pt x="351" y="291"/>
                  </a:lnTo>
                  <a:lnTo>
                    <a:pt x="350" y="292"/>
                  </a:lnTo>
                  <a:lnTo>
                    <a:pt x="349" y="293"/>
                  </a:lnTo>
                  <a:lnTo>
                    <a:pt x="347" y="293"/>
                  </a:lnTo>
                  <a:lnTo>
                    <a:pt x="347" y="295"/>
                  </a:lnTo>
                  <a:lnTo>
                    <a:pt x="347" y="296"/>
                  </a:lnTo>
                  <a:lnTo>
                    <a:pt x="346" y="296"/>
                  </a:lnTo>
                  <a:lnTo>
                    <a:pt x="346" y="297"/>
                  </a:lnTo>
                  <a:lnTo>
                    <a:pt x="345" y="299"/>
                  </a:lnTo>
                  <a:lnTo>
                    <a:pt x="343" y="300"/>
                  </a:lnTo>
                  <a:lnTo>
                    <a:pt x="345" y="301"/>
                  </a:lnTo>
                  <a:lnTo>
                    <a:pt x="345" y="302"/>
                  </a:lnTo>
                  <a:lnTo>
                    <a:pt x="345" y="304"/>
                  </a:lnTo>
                  <a:lnTo>
                    <a:pt x="343" y="304"/>
                  </a:lnTo>
                  <a:lnTo>
                    <a:pt x="341" y="305"/>
                  </a:lnTo>
                  <a:lnTo>
                    <a:pt x="339" y="304"/>
                  </a:lnTo>
                  <a:lnTo>
                    <a:pt x="338" y="302"/>
                  </a:lnTo>
                  <a:lnTo>
                    <a:pt x="338" y="304"/>
                  </a:lnTo>
                  <a:lnTo>
                    <a:pt x="337" y="304"/>
                  </a:lnTo>
                  <a:lnTo>
                    <a:pt x="337" y="305"/>
                  </a:lnTo>
                  <a:lnTo>
                    <a:pt x="335" y="305"/>
                  </a:lnTo>
                  <a:lnTo>
                    <a:pt x="334" y="305"/>
                  </a:lnTo>
                  <a:lnTo>
                    <a:pt x="333" y="306"/>
                  </a:lnTo>
                  <a:lnTo>
                    <a:pt x="332" y="308"/>
                  </a:lnTo>
                  <a:lnTo>
                    <a:pt x="330" y="308"/>
                  </a:lnTo>
                  <a:lnTo>
                    <a:pt x="329" y="308"/>
                  </a:lnTo>
                  <a:lnTo>
                    <a:pt x="329" y="309"/>
                  </a:lnTo>
                  <a:lnTo>
                    <a:pt x="329" y="306"/>
                  </a:lnTo>
                  <a:lnTo>
                    <a:pt x="329" y="305"/>
                  </a:lnTo>
                  <a:lnTo>
                    <a:pt x="329" y="305"/>
                  </a:lnTo>
                  <a:lnTo>
                    <a:pt x="329" y="304"/>
                  </a:lnTo>
                  <a:lnTo>
                    <a:pt x="328" y="304"/>
                  </a:lnTo>
                  <a:lnTo>
                    <a:pt x="326" y="304"/>
                  </a:lnTo>
                  <a:lnTo>
                    <a:pt x="325" y="302"/>
                  </a:lnTo>
                  <a:lnTo>
                    <a:pt x="325" y="299"/>
                  </a:lnTo>
                  <a:lnTo>
                    <a:pt x="324" y="297"/>
                  </a:lnTo>
                  <a:lnTo>
                    <a:pt x="322" y="297"/>
                  </a:lnTo>
                  <a:lnTo>
                    <a:pt x="321" y="297"/>
                  </a:lnTo>
                  <a:lnTo>
                    <a:pt x="320" y="297"/>
                  </a:lnTo>
                  <a:lnTo>
                    <a:pt x="320" y="296"/>
                  </a:lnTo>
                  <a:lnTo>
                    <a:pt x="318" y="296"/>
                  </a:lnTo>
                  <a:lnTo>
                    <a:pt x="318" y="295"/>
                  </a:lnTo>
                  <a:lnTo>
                    <a:pt x="317" y="295"/>
                  </a:lnTo>
                  <a:lnTo>
                    <a:pt x="316" y="295"/>
                  </a:lnTo>
                  <a:lnTo>
                    <a:pt x="316" y="296"/>
                  </a:lnTo>
                  <a:lnTo>
                    <a:pt x="314" y="296"/>
                  </a:lnTo>
                  <a:lnTo>
                    <a:pt x="314" y="297"/>
                  </a:lnTo>
                  <a:lnTo>
                    <a:pt x="313" y="297"/>
                  </a:lnTo>
                  <a:lnTo>
                    <a:pt x="312" y="295"/>
                  </a:lnTo>
                  <a:lnTo>
                    <a:pt x="312" y="296"/>
                  </a:lnTo>
                  <a:lnTo>
                    <a:pt x="309" y="297"/>
                  </a:lnTo>
                  <a:lnTo>
                    <a:pt x="310" y="296"/>
                  </a:lnTo>
                  <a:lnTo>
                    <a:pt x="310" y="295"/>
                  </a:lnTo>
                  <a:lnTo>
                    <a:pt x="310" y="293"/>
                  </a:lnTo>
                  <a:lnTo>
                    <a:pt x="312" y="293"/>
                  </a:lnTo>
                  <a:lnTo>
                    <a:pt x="313" y="291"/>
                  </a:lnTo>
                  <a:lnTo>
                    <a:pt x="314" y="291"/>
                  </a:lnTo>
                  <a:lnTo>
                    <a:pt x="313" y="291"/>
                  </a:lnTo>
                  <a:lnTo>
                    <a:pt x="314" y="289"/>
                  </a:lnTo>
                  <a:lnTo>
                    <a:pt x="316" y="288"/>
                  </a:lnTo>
                  <a:lnTo>
                    <a:pt x="316" y="287"/>
                  </a:lnTo>
                  <a:lnTo>
                    <a:pt x="316" y="285"/>
                  </a:lnTo>
                  <a:lnTo>
                    <a:pt x="317" y="284"/>
                  </a:lnTo>
                  <a:lnTo>
                    <a:pt x="316" y="283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7" y="277"/>
                  </a:lnTo>
                  <a:lnTo>
                    <a:pt x="316" y="276"/>
                  </a:lnTo>
                  <a:lnTo>
                    <a:pt x="314" y="275"/>
                  </a:lnTo>
                  <a:lnTo>
                    <a:pt x="313" y="273"/>
                  </a:lnTo>
                  <a:lnTo>
                    <a:pt x="312" y="271"/>
                  </a:lnTo>
                  <a:lnTo>
                    <a:pt x="312" y="268"/>
                  </a:lnTo>
                  <a:lnTo>
                    <a:pt x="312" y="266"/>
                  </a:lnTo>
                  <a:lnTo>
                    <a:pt x="312" y="263"/>
                  </a:lnTo>
                  <a:lnTo>
                    <a:pt x="313" y="262"/>
                  </a:lnTo>
                  <a:lnTo>
                    <a:pt x="313" y="260"/>
                  </a:lnTo>
                  <a:lnTo>
                    <a:pt x="312" y="260"/>
                  </a:lnTo>
                  <a:lnTo>
                    <a:pt x="312" y="259"/>
                  </a:lnTo>
                  <a:lnTo>
                    <a:pt x="310" y="260"/>
                  </a:lnTo>
                  <a:lnTo>
                    <a:pt x="310" y="259"/>
                  </a:lnTo>
                  <a:lnTo>
                    <a:pt x="309" y="255"/>
                  </a:lnTo>
                  <a:lnTo>
                    <a:pt x="309" y="254"/>
                  </a:lnTo>
                  <a:lnTo>
                    <a:pt x="308" y="254"/>
                  </a:lnTo>
                  <a:lnTo>
                    <a:pt x="307" y="254"/>
                  </a:lnTo>
                  <a:lnTo>
                    <a:pt x="307" y="251"/>
                  </a:lnTo>
                  <a:lnTo>
                    <a:pt x="307" y="250"/>
                  </a:lnTo>
                  <a:lnTo>
                    <a:pt x="308" y="248"/>
                  </a:lnTo>
                  <a:lnTo>
                    <a:pt x="308" y="247"/>
                  </a:lnTo>
                  <a:lnTo>
                    <a:pt x="307" y="247"/>
                  </a:lnTo>
                  <a:lnTo>
                    <a:pt x="307" y="246"/>
                  </a:lnTo>
                  <a:lnTo>
                    <a:pt x="307" y="245"/>
                  </a:lnTo>
                  <a:lnTo>
                    <a:pt x="308" y="245"/>
                  </a:lnTo>
                  <a:lnTo>
                    <a:pt x="309" y="245"/>
                  </a:lnTo>
                  <a:lnTo>
                    <a:pt x="308" y="243"/>
                  </a:lnTo>
                  <a:lnTo>
                    <a:pt x="307" y="243"/>
                  </a:lnTo>
                  <a:lnTo>
                    <a:pt x="304" y="242"/>
                  </a:lnTo>
                  <a:lnTo>
                    <a:pt x="303" y="241"/>
                  </a:lnTo>
                  <a:lnTo>
                    <a:pt x="301" y="241"/>
                  </a:lnTo>
                  <a:lnTo>
                    <a:pt x="300" y="241"/>
                  </a:lnTo>
                  <a:lnTo>
                    <a:pt x="299" y="242"/>
                  </a:lnTo>
                  <a:lnTo>
                    <a:pt x="299" y="241"/>
                  </a:lnTo>
                  <a:lnTo>
                    <a:pt x="299" y="239"/>
                  </a:lnTo>
                  <a:lnTo>
                    <a:pt x="300" y="239"/>
                  </a:lnTo>
                  <a:lnTo>
                    <a:pt x="300" y="238"/>
                  </a:lnTo>
                  <a:lnTo>
                    <a:pt x="300" y="237"/>
                  </a:lnTo>
                  <a:lnTo>
                    <a:pt x="299" y="237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8"/>
                  </a:lnTo>
                  <a:lnTo>
                    <a:pt x="296" y="238"/>
                  </a:lnTo>
                  <a:lnTo>
                    <a:pt x="296" y="237"/>
                  </a:lnTo>
                  <a:lnTo>
                    <a:pt x="295" y="235"/>
                  </a:lnTo>
                  <a:lnTo>
                    <a:pt x="295" y="233"/>
                  </a:lnTo>
                  <a:lnTo>
                    <a:pt x="295" y="231"/>
                  </a:lnTo>
                  <a:lnTo>
                    <a:pt x="293" y="231"/>
                  </a:lnTo>
                  <a:lnTo>
                    <a:pt x="293" y="233"/>
                  </a:lnTo>
                  <a:lnTo>
                    <a:pt x="292" y="233"/>
                  </a:lnTo>
                  <a:lnTo>
                    <a:pt x="292" y="234"/>
                  </a:lnTo>
                  <a:lnTo>
                    <a:pt x="291" y="235"/>
                  </a:lnTo>
                  <a:lnTo>
                    <a:pt x="289" y="235"/>
                  </a:lnTo>
                  <a:lnTo>
                    <a:pt x="288" y="235"/>
                  </a:lnTo>
                  <a:lnTo>
                    <a:pt x="287" y="235"/>
                  </a:lnTo>
                  <a:lnTo>
                    <a:pt x="285" y="235"/>
                  </a:lnTo>
                  <a:lnTo>
                    <a:pt x="284" y="235"/>
                  </a:lnTo>
                  <a:lnTo>
                    <a:pt x="283" y="237"/>
                  </a:lnTo>
                  <a:lnTo>
                    <a:pt x="282" y="238"/>
                  </a:lnTo>
                  <a:lnTo>
                    <a:pt x="279" y="239"/>
                  </a:lnTo>
                  <a:lnTo>
                    <a:pt x="278" y="239"/>
                  </a:lnTo>
                  <a:lnTo>
                    <a:pt x="276" y="239"/>
                  </a:lnTo>
                  <a:lnTo>
                    <a:pt x="276" y="238"/>
                  </a:lnTo>
                  <a:lnTo>
                    <a:pt x="278" y="235"/>
                  </a:lnTo>
                  <a:lnTo>
                    <a:pt x="276" y="235"/>
                  </a:lnTo>
                  <a:lnTo>
                    <a:pt x="276" y="234"/>
                  </a:lnTo>
                  <a:lnTo>
                    <a:pt x="272" y="234"/>
                  </a:lnTo>
                  <a:lnTo>
                    <a:pt x="271" y="234"/>
                  </a:lnTo>
                  <a:lnTo>
                    <a:pt x="268" y="235"/>
                  </a:lnTo>
                  <a:lnTo>
                    <a:pt x="267" y="237"/>
                  </a:lnTo>
                  <a:lnTo>
                    <a:pt x="267" y="235"/>
                  </a:lnTo>
                  <a:lnTo>
                    <a:pt x="266" y="235"/>
                  </a:lnTo>
                  <a:lnTo>
                    <a:pt x="266" y="235"/>
                  </a:lnTo>
                  <a:lnTo>
                    <a:pt x="264" y="235"/>
                  </a:lnTo>
                  <a:lnTo>
                    <a:pt x="263" y="235"/>
                  </a:lnTo>
                  <a:lnTo>
                    <a:pt x="262" y="235"/>
                  </a:lnTo>
                  <a:lnTo>
                    <a:pt x="260" y="235"/>
                  </a:lnTo>
                  <a:lnTo>
                    <a:pt x="259" y="235"/>
                  </a:lnTo>
                  <a:lnTo>
                    <a:pt x="258" y="237"/>
                  </a:lnTo>
                  <a:lnTo>
                    <a:pt x="258" y="238"/>
                  </a:lnTo>
                  <a:lnTo>
                    <a:pt x="256" y="241"/>
                  </a:lnTo>
                  <a:lnTo>
                    <a:pt x="255" y="241"/>
                  </a:lnTo>
                  <a:lnTo>
                    <a:pt x="253" y="245"/>
                  </a:lnTo>
                  <a:lnTo>
                    <a:pt x="250" y="246"/>
                  </a:lnTo>
                  <a:lnTo>
                    <a:pt x="249" y="246"/>
                  </a:lnTo>
                  <a:lnTo>
                    <a:pt x="247" y="245"/>
                  </a:lnTo>
                  <a:lnTo>
                    <a:pt x="246" y="245"/>
                  </a:lnTo>
                  <a:lnTo>
                    <a:pt x="245" y="245"/>
                  </a:lnTo>
                  <a:lnTo>
                    <a:pt x="242" y="245"/>
                  </a:lnTo>
                  <a:lnTo>
                    <a:pt x="242" y="246"/>
                  </a:lnTo>
                  <a:lnTo>
                    <a:pt x="241" y="248"/>
                  </a:lnTo>
                  <a:lnTo>
                    <a:pt x="239" y="247"/>
                  </a:lnTo>
                  <a:lnTo>
                    <a:pt x="241" y="246"/>
                  </a:lnTo>
                  <a:lnTo>
                    <a:pt x="242" y="243"/>
                  </a:lnTo>
                  <a:lnTo>
                    <a:pt x="243" y="242"/>
                  </a:lnTo>
                  <a:lnTo>
                    <a:pt x="243" y="241"/>
                  </a:lnTo>
                  <a:lnTo>
                    <a:pt x="245" y="235"/>
                  </a:lnTo>
                  <a:lnTo>
                    <a:pt x="245" y="234"/>
                  </a:lnTo>
                  <a:lnTo>
                    <a:pt x="246" y="234"/>
                  </a:lnTo>
                  <a:lnTo>
                    <a:pt x="246" y="233"/>
                  </a:lnTo>
                  <a:lnTo>
                    <a:pt x="247" y="233"/>
                  </a:lnTo>
                  <a:lnTo>
                    <a:pt x="247" y="230"/>
                  </a:lnTo>
                  <a:lnTo>
                    <a:pt x="249" y="229"/>
                  </a:lnTo>
                  <a:lnTo>
                    <a:pt x="250" y="229"/>
                  </a:lnTo>
                  <a:lnTo>
                    <a:pt x="251" y="227"/>
                  </a:lnTo>
                  <a:lnTo>
                    <a:pt x="253" y="227"/>
                  </a:lnTo>
                  <a:lnTo>
                    <a:pt x="254" y="227"/>
                  </a:lnTo>
                  <a:lnTo>
                    <a:pt x="254" y="227"/>
                  </a:lnTo>
                  <a:lnTo>
                    <a:pt x="254" y="226"/>
                  </a:lnTo>
                  <a:lnTo>
                    <a:pt x="253" y="222"/>
                  </a:lnTo>
                  <a:lnTo>
                    <a:pt x="251" y="222"/>
                  </a:lnTo>
                  <a:lnTo>
                    <a:pt x="249" y="218"/>
                  </a:lnTo>
                  <a:lnTo>
                    <a:pt x="247" y="218"/>
                  </a:lnTo>
                  <a:lnTo>
                    <a:pt x="247" y="217"/>
                  </a:lnTo>
                  <a:lnTo>
                    <a:pt x="247" y="216"/>
                  </a:lnTo>
                  <a:lnTo>
                    <a:pt x="247" y="214"/>
                  </a:lnTo>
                  <a:lnTo>
                    <a:pt x="247" y="210"/>
                  </a:lnTo>
                  <a:lnTo>
                    <a:pt x="247" y="208"/>
                  </a:lnTo>
                  <a:lnTo>
                    <a:pt x="249" y="205"/>
                  </a:lnTo>
                  <a:lnTo>
                    <a:pt x="249" y="204"/>
                  </a:lnTo>
                  <a:lnTo>
                    <a:pt x="247" y="204"/>
                  </a:lnTo>
                  <a:lnTo>
                    <a:pt x="246" y="202"/>
                  </a:lnTo>
                  <a:lnTo>
                    <a:pt x="243" y="202"/>
                  </a:lnTo>
                  <a:lnTo>
                    <a:pt x="241" y="202"/>
                  </a:lnTo>
                  <a:lnTo>
                    <a:pt x="239" y="202"/>
                  </a:lnTo>
                  <a:lnTo>
                    <a:pt x="239" y="200"/>
                  </a:lnTo>
                  <a:lnTo>
                    <a:pt x="239" y="197"/>
                  </a:lnTo>
                  <a:lnTo>
                    <a:pt x="241" y="196"/>
                  </a:lnTo>
                  <a:lnTo>
                    <a:pt x="241" y="196"/>
                  </a:lnTo>
                  <a:lnTo>
                    <a:pt x="242" y="196"/>
                  </a:lnTo>
                  <a:lnTo>
                    <a:pt x="243" y="194"/>
                  </a:lnTo>
                  <a:lnTo>
                    <a:pt x="242" y="193"/>
                  </a:lnTo>
                  <a:lnTo>
                    <a:pt x="243" y="192"/>
                  </a:lnTo>
                  <a:lnTo>
                    <a:pt x="243" y="191"/>
                  </a:lnTo>
                  <a:lnTo>
                    <a:pt x="241" y="188"/>
                  </a:lnTo>
                  <a:lnTo>
                    <a:pt x="239" y="188"/>
                  </a:lnTo>
                  <a:lnTo>
                    <a:pt x="239" y="187"/>
                  </a:lnTo>
                  <a:lnTo>
                    <a:pt x="238" y="185"/>
                  </a:lnTo>
                  <a:lnTo>
                    <a:pt x="237" y="185"/>
                  </a:lnTo>
                  <a:lnTo>
                    <a:pt x="235" y="185"/>
                  </a:lnTo>
                  <a:lnTo>
                    <a:pt x="234" y="185"/>
                  </a:lnTo>
                  <a:lnTo>
                    <a:pt x="235" y="185"/>
                  </a:lnTo>
                  <a:lnTo>
                    <a:pt x="235" y="184"/>
                  </a:lnTo>
                  <a:lnTo>
                    <a:pt x="234" y="184"/>
                  </a:lnTo>
                  <a:lnTo>
                    <a:pt x="234" y="183"/>
                  </a:lnTo>
                  <a:lnTo>
                    <a:pt x="234" y="181"/>
                  </a:lnTo>
                  <a:lnTo>
                    <a:pt x="234" y="180"/>
                  </a:lnTo>
                  <a:lnTo>
                    <a:pt x="234" y="179"/>
                  </a:lnTo>
                  <a:lnTo>
                    <a:pt x="234" y="177"/>
                  </a:lnTo>
                  <a:lnTo>
                    <a:pt x="233" y="177"/>
                  </a:lnTo>
                  <a:lnTo>
                    <a:pt x="233" y="176"/>
                  </a:lnTo>
                  <a:lnTo>
                    <a:pt x="233" y="175"/>
                  </a:lnTo>
                  <a:lnTo>
                    <a:pt x="231" y="175"/>
                  </a:lnTo>
                  <a:lnTo>
                    <a:pt x="230" y="173"/>
                  </a:lnTo>
                  <a:lnTo>
                    <a:pt x="230" y="171"/>
                  </a:lnTo>
                  <a:lnTo>
                    <a:pt x="229" y="171"/>
                  </a:lnTo>
                  <a:lnTo>
                    <a:pt x="228" y="171"/>
                  </a:lnTo>
                  <a:lnTo>
                    <a:pt x="228" y="169"/>
                  </a:lnTo>
                  <a:lnTo>
                    <a:pt x="226" y="167"/>
                  </a:lnTo>
                  <a:lnTo>
                    <a:pt x="225" y="164"/>
                  </a:lnTo>
                  <a:lnTo>
                    <a:pt x="224" y="163"/>
                  </a:lnTo>
                  <a:lnTo>
                    <a:pt x="221" y="162"/>
                  </a:lnTo>
                  <a:lnTo>
                    <a:pt x="217" y="159"/>
                  </a:lnTo>
                  <a:lnTo>
                    <a:pt x="216" y="158"/>
                  </a:lnTo>
                  <a:lnTo>
                    <a:pt x="216" y="154"/>
                  </a:lnTo>
                  <a:lnTo>
                    <a:pt x="214" y="152"/>
                  </a:lnTo>
                  <a:lnTo>
                    <a:pt x="213" y="152"/>
                  </a:lnTo>
                  <a:lnTo>
                    <a:pt x="212" y="151"/>
                  </a:lnTo>
                  <a:lnTo>
                    <a:pt x="210" y="151"/>
                  </a:lnTo>
                  <a:lnTo>
                    <a:pt x="199" y="151"/>
                  </a:lnTo>
                  <a:lnTo>
                    <a:pt x="175" y="151"/>
                  </a:lnTo>
                  <a:lnTo>
                    <a:pt x="175" y="155"/>
                  </a:lnTo>
                  <a:lnTo>
                    <a:pt x="174" y="155"/>
                  </a:lnTo>
                  <a:lnTo>
                    <a:pt x="164" y="158"/>
                  </a:lnTo>
                  <a:lnTo>
                    <a:pt x="163" y="159"/>
                  </a:lnTo>
                  <a:lnTo>
                    <a:pt x="162" y="159"/>
                  </a:lnTo>
                  <a:lnTo>
                    <a:pt x="160" y="158"/>
                  </a:lnTo>
                  <a:lnTo>
                    <a:pt x="159" y="158"/>
                  </a:lnTo>
                  <a:lnTo>
                    <a:pt x="158" y="156"/>
                  </a:lnTo>
                  <a:lnTo>
                    <a:pt x="156" y="155"/>
                  </a:lnTo>
                  <a:lnTo>
                    <a:pt x="155" y="155"/>
                  </a:lnTo>
                  <a:lnTo>
                    <a:pt x="146" y="158"/>
                  </a:lnTo>
                  <a:lnTo>
                    <a:pt x="143" y="158"/>
                  </a:lnTo>
                  <a:lnTo>
                    <a:pt x="142" y="159"/>
                  </a:lnTo>
                  <a:lnTo>
                    <a:pt x="141" y="160"/>
                  </a:lnTo>
                  <a:lnTo>
                    <a:pt x="141" y="162"/>
                  </a:lnTo>
                  <a:lnTo>
                    <a:pt x="141" y="164"/>
                  </a:lnTo>
                  <a:lnTo>
                    <a:pt x="141" y="165"/>
                  </a:lnTo>
                  <a:lnTo>
                    <a:pt x="139" y="165"/>
                  </a:lnTo>
                  <a:lnTo>
                    <a:pt x="139" y="167"/>
                  </a:lnTo>
                  <a:lnTo>
                    <a:pt x="139" y="168"/>
                  </a:lnTo>
                  <a:lnTo>
                    <a:pt x="138" y="168"/>
                  </a:lnTo>
                  <a:lnTo>
                    <a:pt x="138" y="169"/>
                  </a:lnTo>
                  <a:lnTo>
                    <a:pt x="137" y="172"/>
                  </a:lnTo>
                  <a:lnTo>
                    <a:pt x="137" y="173"/>
                  </a:lnTo>
                  <a:lnTo>
                    <a:pt x="135" y="173"/>
                  </a:lnTo>
                  <a:lnTo>
                    <a:pt x="135" y="176"/>
                  </a:lnTo>
                  <a:lnTo>
                    <a:pt x="134" y="176"/>
                  </a:lnTo>
                  <a:lnTo>
                    <a:pt x="134" y="177"/>
                  </a:lnTo>
                  <a:lnTo>
                    <a:pt x="131" y="184"/>
                  </a:lnTo>
                  <a:lnTo>
                    <a:pt x="130" y="185"/>
                  </a:lnTo>
                  <a:lnTo>
                    <a:pt x="129" y="185"/>
                  </a:lnTo>
                  <a:lnTo>
                    <a:pt x="127" y="187"/>
                  </a:lnTo>
                  <a:lnTo>
                    <a:pt x="127" y="188"/>
                  </a:lnTo>
                  <a:lnTo>
                    <a:pt x="126" y="189"/>
                  </a:lnTo>
                  <a:lnTo>
                    <a:pt x="125" y="191"/>
                  </a:lnTo>
                  <a:lnTo>
                    <a:pt x="124" y="192"/>
                  </a:lnTo>
                  <a:lnTo>
                    <a:pt x="122" y="192"/>
                  </a:lnTo>
                  <a:lnTo>
                    <a:pt x="121" y="192"/>
                  </a:lnTo>
                  <a:lnTo>
                    <a:pt x="120" y="193"/>
                  </a:lnTo>
                  <a:lnTo>
                    <a:pt x="118" y="192"/>
                  </a:lnTo>
                  <a:lnTo>
                    <a:pt x="117" y="192"/>
                  </a:lnTo>
                  <a:lnTo>
                    <a:pt x="116" y="194"/>
                  </a:lnTo>
                  <a:lnTo>
                    <a:pt x="116" y="196"/>
                  </a:lnTo>
                  <a:lnTo>
                    <a:pt x="117" y="196"/>
                  </a:lnTo>
                  <a:lnTo>
                    <a:pt x="117" y="197"/>
                  </a:lnTo>
                  <a:lnTo>
                    <a:pt x="116" y="197"/>
                  </a:lnTo>
                  <a:lnTo>
                    <a:pt x="114" y="197"/>
                  </a:lnTo>
                  <a:lnTo>
                    <a:pt x="114" y="198"/>
                  </a:lnTo>
                  <a:lnTo>
                    <a:pt x="113" y="200"/>
                  </a:lnTo>
                  <a:lnTo>
                    <a:pt x="113" y="201"/>
                  </a:lnTo>
                  <a:lnTo>
                    <a:pt x="112" y="202"/>
                  </a:lnTo>
                  <a:lnTo>
                    <a:pt x="109" y="202"/>
                  </a:lnTo>
                  <a:lnTo>
                    <a:pt x="108" y="204"/>
                  </a:lnTo>
                  <a:lnTo>
                    <a:pt x="108" y="205"/>
                  </a:lnTo>
                  <a:lnTo>
                    <a:pt x="106" y="204"/>
                  </a:lnTo>
                  <a:lnTo>
                    <a:pt x="105" y="202"/>
                  </a:lnTo>
                  <a:lnTo>
                    <a:pt x="104" y="202"/>
                  </a:lnTo>
                  <a:lnTo>
                    <a:pt x="102" y="202"/>
                  </a:lnTo>
                  <a:lnTo>
                    <a:pt x="100" y="204"/>
                  </a:lnTo>
                  <a:lnTo>
                    <a:pt x="99" y="205"/>
                  </a:lnTo>
                  <a:lnTo>
                    <a:pt x="97" y="204"/>
                  </a:lnTo>
                  <a:lnTo>
                    <a:pt x="97" y="202"/>
                  </a:lnTo>
                  <a:lnTo>
                    <a:pt x="99" y="202"/>
                  </a:lnTo>
                  <a:lnTo>
                    <a:pt x="99" y="201"/>
                  </a:lnTo>
                  <a:lnTo>
                    <a:pt x="100" y="200"/>
                  </a:lnTo>
                  <a:lnTo>
                    <a:pt x="101" y="198"/>
                  </a:lnTo>
                  <a:lnTo>
                    <a:pt x="101" y="197"/>
                  </a:lnTo>
                  <a:lnTo>
                    <a:pt x="102" y="196"/>
                  </a:lnTo>
                  <a:lnTo>
                    <a:pt x="104" y="196"/>
                  </a:lnTo>
                  <a:lnTo>
                    <a:pt x="105" y="197"/>
                  </a:lnTo>
                  <a:lnTo>
                    <a:pt x="106" y="196"/>
                  </a:lnTo>
                  <a:lnTo>
                    <a:pt x="104" y="196"/>
                  </a:lnTo>
                  <a:lnTo>
                    <a:pt x="101" y="196"/>
                  </a:lnTo>
                  <a:lnTo>
                    <a:pt x="101" y="196"/>
                  </a:lnTo>
                  <a:lnTo>
                    <a:pt x="101" y="194"/>
                  </a:lnTo>
                  <a:lnTo>
                    <a:pt x="102" y="193"/>
                  </a:lnTo>
                  <a:lnTo>
                    <a:pt x="101" y="194"/>
                  </a:lnTo>
                  <a:lnTo>
                    <a:pt x="100" y="196"/>
                  </a:lnTo>
                  <a:lnTo>
                    <a:pt x="100" y="196"/>
                  </a:lnTo>
                  <a:lnTo>
                    <a:pt x="100" y="197"/>
                  </a:lnTo>
                  <a:lnTo>
                    <a:pt x="99" y="197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4"/>
                  </a:lnTo>
                  <a:lnTo>
                    <a:pt x="99" y="194"/>
                  </a:lnTo>
                  <a:lnTo>
                    <a:pt x="99" y="193"/>
                  </a:lnTo>
                  <a:lnTo>
                    <a:pt x="97" y="193"/>
                  </a:lnTo>
                  <a:lnTo>
                    <a:pt x="97" y="192"/>
                  </a:lnTo>
                  <a:lnTo>
                    <a:pt x="97" y="191"/>
                  </a:lnTo>
                  <a:lnTo>
                    <a:pt x="97" y="189"/>
                  </a:lnTo>
                  <a:lnTo>
                    <a:pt x="99" y="189"/>
                  </a:lnTo>
                  <a:lnTo>
                    <a:pt x="99" y="188"/>
                  </a:lnTo>
                  <a:lnTo>
                    <a:pt x="97" y="188"/>
                  </a:lnTo>
                  <a:lnTo>
                    <a:pt x="96" y="188"/>
                  </a:lnTo>
                  <a:lnTo>
                    <a:pt x="95" y="189"/>
                  </a:lnTo>
                  <a:lnTo>
                    <a:pt x="95" y="192"/>
                  </a:lnTo>
                  <a:lnTo>
                    <a:pt x="93" y="192"/>
                  </a:lnTo>
                  <a:lnTo>
                    <a:pt x="92" y="192"/>
                  </a:lnTo>
                  <a:lnTo>
                    <a:pt x="92" y="191"/>
                  </a:lnTo>
                  <a:lnTo>
                    <a:pt x="92" y="189"/>
                  </a:lnTo>
                  <a:lnTo>
                    <a:pt x="91" y="188"/>
                  </a:lnTo>
                  <a:lnTo>
                    <a:pt x="91" y="187"/>
                  </a:lnTo>
                  <a:lnTo>
                    <a:pt x="91" y="185"/>
                  </a:lnTo>
                  <a:lnTo>
                    <a:pt x="92" y="184"/>
                  </a:lnTo>
                  <a:lnTo>
                    <a:pt x="93" y="183"/>
                  </a:lnTo>
                  <a:lnTo>
                    <a:pt x="92" y="183"/>
                  </a:lnTo>
                  <a:lnTo>
                    <a:pt x="91" y="184"/>
                  </a:lnTo>
                  <a:lnTo>
                    <a:pt x="89" y="184"/>
                  </a:lnTo>
                  <a:lnTo>
                    <a:pt x="87" y="183"/>
                  </a:lnTo>
                  <a:lnTo>
                    <a:pt x="87" y="181"/>
                  </a:lnTo>
                  <a:lnTo>
                    <a:pt x="85" y="180"/>
                  </a:lnTo>
                  <a:lnTo>
                    <a:pt x="85" y="179"/>
                  </a:lnTo>
                  <a:lnTo>
                    <a:pt x="87" y="179"/>
                  </a:lnTo>
                  <a:lnTo>
                    <a:pt x="87" y="177"/>
                  </a:lnTo>
                  <a:lnTo>
                    <a:pt x="88" y="176"/>
                  </a:lnTo>
                  <a:lnTo>
                    <a:pt x="88" y="175"/>
                  </a:lnTo>
                  <a:lnTo>
                    <a:pt x="87" y="175"/>
                  </a:lnTo>
                  <a:lnTo>
                    <a:pt x="85" y="177"/>
                  </a:lnTo>
                  <a:lnTo>
                    <a:pt x="85" y="179"/>
                  </a:lnTo>
                  <a:lnTo>
                    <a:pt x="84" y="179"/>
                  </a:lnTo>
                  <a:lnTo>
                    <a:pt x="83" y="179"/>
                  </a:lnTo>
                  <a:lnTo>
                    <a:pt x="83" y="177"/>
                  </a:lnTo>
                  <a:lnTo>
                    <a:pt x="81" y="176"/>
                  </a:lnTo>
                  <a:lnTo>
                    <a:pt x="81" y="175"/>
                  </a:lnTo>
                  <a:lnTo>
                    <a:pt x="80" y="176"/>
                  </a:lnTo>
                  <a:lnTo>
                    <a:pt x="79" y="176"/>
                  </a:lnTo>
                  <a:lnTo>
                    <a:pt x="76" y="177"/>
                  </a:lnTo>
                  <a:lnTo>
                    <a:pt x="76" y="179"/>
                  </a:lnTo>
                  <a:lnTo>
                    <a:pt x="75" y="179"/>
                  </a:lnTo>
                  <a:lnTo>
                    <a:pt x="75" y="177"/>
                  </a:lnTo>
                  <a:lnTo>
                    <a:pt x="76" y="177"/>
                  </a:lnTo>
                  <a:lnTo>
                    <a:pt x="77" y="175"/>
                  </a:lnTo>
                  <a:lnTo>
                    <a:pt x="77" y="173"/>
                  </a:lnTo>
                  <a:lnTo>
                    <a:pt x="79" y="172"/>
                  </a:lnTo>
                  <a:lnTo>
                    <a:pt x="80" y="171"/>
                  </a:lnTo>
                  <a:lnTo>
                    <a:pt x="80" y="169"/>
                  </a:lnTo>
                  <a:lnTo>
                    <a:pt x="80" y="165"/>
                  </a:lnTo>
                  <a:lnTo>
                    <a:pt x="81" y="165"/>
                  </a:lnTo>
                  <a:lnTo>
                    <a:pt x="81" y="164"/>
                  </a:lnTo>
                  <a:lnTo>
                    <a:pt x="83" y="164"/>
                  </a:lnTo>
                  <a:lnTo>
                    <a:pt x="83" y="164"/>
                  </a:lnTo>
                  <a:lnTo>
                    <a:pt x="83" y="163"/>
                  </a:lnTo>
                  <a:lnTo>
                    <a:pt x="83" y="164"/>
                  </a:lnTo>
                  <a:lnTo>
                    <a:pt x="81" y="164"/>
                  </a:lnTo>
                  <a:lnTo>
                    <a:pt x="79" y="160"/>
                  </a:lnTo>
                  <a:lnTo>
                    <a:pt x="77" y="160"/>
                  </a:lnTo>
                  <a:lnTo>
                    <a:pt x="77" y="163"/>
                  </a:lnTo>
                  <a:lnTo>
                    <a:pt x="79" y="164"/>
                  </a:lnTo>
                  <a:lnTo>
                    <a:pt x="77" y="164"/>
                  </a:lnTo>
                  <a:lnTo>
                    <a:pt x="76" y="165"/>
                  </a:lnTo>
                  <a:lnTo>
                    <a:pt x="75" y="164"/>
                  </a:lnTo>
                  <a:lnTo>
                    <a:pt x="73" y="164"/>
                  </a:lnTo>
                  <a:lnTo>
                    <a:pt x="73" y="163"/>
                  </a:lnTo>
                  <a:lnTo>
                    <a:pt x="75" y="162"/>
                  </a:lnTo>
                  <a:lnTo>
                    <a:pt x="76" y="158"/>
                  </a:lnTo>
                  <a:lnTo>
                    <a:pt x="76" y="156"/>
                  </a:lnTo>
                  <a:lnTo>
                    <a:pt x="76" y="154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76" y="156"/>
                  </a:lnTo>
                  <a:lnTo>
                    <a:pt x="75" y="158"/>
                  </a:lnTo>
                  <a:lnTo>
                    <a:pt x="73" y="159"/>
                  </a:lnTo>
                  <a:lnTo>
                    <a:pt x="72" y="160"/>
                  </a:lnTo>
                  <a:lnTo>
                    <a:pt x="71" y="160"/>
                  </a:lnTo>
                  <a:lnTo>
                    <a:pt x="70" y="159"/>
                  </a:lnTo>
                  <a:lnTo>
                    <a:pt x="68" y="159"/>
                  </a:lnTo>
                  <a:lnTo>
                    <a:pt x="68" y="158"/>
                  </a:lnTo>
                  <a:lnTo>
                    <a:pt x="67" y="158"/>
                  </a:lnTo>
                  <a:lnTo>
                    <a:pt x="66" y="156"/>
                  </a:lnTo>
                  <a:lnTo>
                    <a:pt x="63" y="155"/>
                  </a:lnTo>
                  <a:lnTo>
                    <a:pt x="63" y="152"/>
                  </a:lnTo>
                  <a:lnTo>
                    <a:pt x="62" y="152"/>
                  </a:lnTo>
                  <a:lnTo>
                    <a:pt x="60" y="152"/>
                  </a:lnTo>
                  <a:lnTo>
                    <a:pt x="59" y="151"/>
                  </a:lnTo>
                  <a:lnTo>
                    <a:pt x="58" y="151"/>
                  </a:lnTo>
                  <a:lnTo>
                    <a:pt x="56" y="150"/>
                  </a:lnTo>
                  <a:lnTo>
                    <a:pt x="56" y="148"/>
                  </a:lnTo>
                  <a:lnTo>
                    <a:pt x="56" y="146"/>
                  </a:lnTo>
                  <a:lnTo>
                    <a:pt x="58" y="146"/>
                  </a:lnTo>
                  <a:lnTo>
                    <a:pt x="60" y="147"/>
                  </a:lnTo>
                  <a:lnTo>
                    <a:pt x="59" y="146"/>
                  </a:lnTo>
                  <a:lnTo>
                    <a:pt x="59" y="144"/>
                  </a:lnTo>
                  <a:lnTo>
                    <a:pt x="58" y="144"/>
                  </a:lnTo>
                  <a:lnTo>
                    <a:pt x="56" y="144"/>
                  </a:lnTo>
                  <a:lnTo>
                    <a:pt x="55" y="144"/>
                  </a:lnTo>
                  <a:lnTo>
                    <a:pt x="55" y="143"/>
                  </a:lnTo>
                  <a:lnTo>
                    <a:pt x="56" y="143"/>
                  </a:lnTo>
                  <a:lnTo>
                    <a:pt x="58" y="142"/>
                  </a:lnTo>
                  <a:lnTo>
                    <a:pt x="59" y="139"/>
                  </a:lnTo>
                  <a:lnTo>
                    <a:pt x="58" y="140"/>
                  </a:lnTo>
                  <a:lnTo>
                    <a:pt x="56" y="142"/>
                  </a:lnTo>
                  <a:lnTo>
                    <a:pt x="55" y="143"/>
                  </a:lnTo>
                  <a:lnTo>
                    <a:pt x="54" y="143"/>
                  </a:lnTo>
                  <a:lnTo>
                    <a:pt x="54" y="146"/>
                  </a:lnTo>
                  <a:lnTo>
                    <a:pt x="54" y="147"/>
                  </a:lnTo>
                  <a:lnTo>
                    <a:pt x="52" y="148"/>
                  </a:lnTo>
                  <a:lnTo>
                    <a:pt x="51" y="148"/>
                  </a:lnTo>
                  <a:lnTo>
                    <a:pt x="50" y="147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50" y="143"/>
                  </a:lnTo>
                  <a:lnTo>
                    <a:pt x="51" y="143"/>
                  </a:lnTo>
                  <a:lnTo>
                    <a:pt x="52" y="142"/>
                  </a:lnTo>
                  <a:lnTo>
                    <a:pt x="51" y="140"/>
                  </a:lnTo>
                  <a:lnTo>
                    <a:pt x="51" y="142"/>
                  </a:lnTo>
                  <a:lnTo>
                    <a:pt x="50" y="142"/>
                  </a:lnTo>
                  <a:lnTo>
                    <a:pt x="48" y="142"/>
                  </a:lnTo>
                  <a:lnTo>
                    <a:pt x="48" y="143"/>
                  </a:lnTo>
                  <a:lnTo>
                    <a:pt x="47" y="144"/>
                  </a:lnTo>
                  <a:lnTo>
                    <a:pt x="46" y="144"/>
                  </a:lnTo>
                  <a:lnTo>
                    <a:pt x="46" y="143"/>
                  </a:lnTo>
                  <a:lnTo>
                    <a:pt x="45" y="143"/>
                  </a:lnTo>
                  <a:lnTo>
                    <a:pt x="45" y="142"/>
                  </a:lnTo>
                  <a:lnTo>
                    <a:pt x="46" y="140"/>
                  </a:lnTo>
                  <a:lnTo>
                    <a:pt x="45" y="140"/>
                  </a:lnTo>
                  <a:lnTo>
                    <a:pt x="45" y="142"/>
                  </a:lnTo>
                  <a:lnTo>
                    <a:pt x="43" y="140"/>
                  </a:lnTo>
                  <a:lnTo>
                    <a:pt x="41" y="138"/>
                  </a:lnTo>
                  <a:lnTo>
                    <a:pt x="39" y="138"/>
                  </a:lnTo>
                  <a:lnTo>
                    <a:pt x="38" y="138"/>
                  </a:lnTo>
                  <a:lnTo>
                    <a:pt x="37" y="138"/>
                  </a:lnTo>
                  <a:lnTo>
                    <a:pt x="35" y="138"/>
                  </a:lnTo>
                  <a:lnTo>
                    <a:pt x="34" y="138"/>
                  </a:lnTo>
                  <a:lnTo>
                    <a:pt x="34" y="137"/>
                  </a:lnTo>
                  <a:lnTo>
                    <a:pt x="34" y="135"/>
                  </a:lnTo>
                  <a:lnTo>
                    <a:pt x="34" y="133"/>
                  </a:lnTo>
                  <a:lnTo>
                    <a:pt x="34" y="133"/>
                  </a:lnTo>
                  <a:lnTo>
                    <a:pt x="33" y="133"/>
                  </a:lnTo>
                  <a:lnTo>
                    <a:pt x="30" y="129"/>
                  </a:lnTo>
                  <a:lnTo>
                    <a:pt x="29" y="127"/>
                  </a:lnTo>
                  <a:lnTo>
                    <a:pt x="29" y="126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30" y="122"/>
                  </a:lnTo>
                  <a:lnTo>
                    <a:pt x="29" y="122"/>
                  </a:lnTo>
                  <a:lnTo>
                    <a:pt x="29" y="123"/>
                  </a:lnTo>
                  <a:lnTo>
                    <a:pt x="27" y="123"/>
                  </a:lnTo>
                  <a:lnTo>
                    <a:pt x="27" y="125"/>
                  </a:lnTo>
                  <a:lnTo>
                    <a:pt x="26" y="125"/>
                  </a:lnTo>
                  <a:lnTo>
                    <a:pt x="25" y="125"/>
                  </a:lnTo>
                  <a:lnTo>
                    <a:pt x="23" y="123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3"/>
                  </a:lnTo>
                  <a:lnTo>
                    <a:pt x="22" y="122"/>
                  </a:lnTo>
                  <a:lnTo>
                    <a:pt x="22" y="121"/>
                  </a:lnTo>
                  <a:lnTo>
                    <a:pt x="23" y="119"/>
                  </a:lnTo>
                  <a:lnTo>
                    <a:pt x="25" y="118"/>
                  </a:lnTo>
                  <a:lnTo>
                    <a:pt x="26" y="117"/>
                  </a:lnTo>
                  <a:lnTo>
                    <a:pt x="25" y="117"/>
                  </a:lnTo>
                  <a:lnTo>
                    <a:pt x="25" y="115"/>
                  </a:lnTo>
                  <a:lnTo>
                    <a:pt x="25" y="111"/>
                  </a:lnTo>
                  <a:lnTo>
                    <a:pt x="26" y="111"/>
                  </a:lnTo>
                  <a:lnTo>
                    <a:pt x="26" y="110"/>
                  </a:lnTo>
                  <a:lnTo>
                    <a:pt x="27" y="110"/>
                  </a:lnTo>
                  <a:lnTo>
                    <a:pt x="27" y="109"/>
                  </a:lnTo>
                  <a:lnTo>
                    <a:pt x="29" y="106"/>
                  </a:lnTo>
                  <a:lnTo>
                    <a:pt x="30" y="104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1" y="101"/>
                  </a:lnTo>
                  <a:lnTo>
                    <a:pt x="31" y="101"/>
                  </a:lnTo>
                  <a:lnTo>
                    <a:pt x="30" y="101"/>
                  </a:lnTo>
                  <a:lnTo>
                    <a:pt x="31" y="101"/>
                  </a:lnTo>
                  <a:lnTo>
                    <a:pt x="30" y="102"/>
                  </a:lnTo>
                  <a:lnTo>
                    <a:pt x="29" y="104"/>
                  </a:lnTo>
                  <a:lnTo>
                    <a:pt x="27" y="105"/>
                  </a:lnTo>
                  <a:lnTo>
                    <a:pt x="26" y="106"/>
                  </a:lnTo>
                  <a:lnTo>
                    <a:pt x="26" y="108"/>
                  </a:lnTo>
                  <a:lnTo>
                    <a:pt x="25" y="110"/>
                  </a:lnTo>
                  <a:lnTo>
                    <a:pt x="25" y="111"/>
                  </a:lnTo>
                  <a:lnTo>
                    <a:pt x="22" y="113"/>
                  </a:lnTo>
                  <a:lnTo>
                    <a:pt x="21" y="114"/>
                  </a:lnTo>
                  <a:lnTo>
                    <a:pt x="20" y="114"/>
                  </a:lnTo>
                  <a:lnTo>
                    <a:pt x="20" y="113"/>
                  </a:lnTo>
                  <a:lnTo>
                    <a:pt x="21" y="113"/>
                  </a:lnTo>
                  <a:lnTo>
                    <a:pt x="21" y="111"/>
                  </a:lnTo>
                  <a:lnTo>
                    <a:pt x="22" y="111"/>
                  </a:lnTo>
                  <a:lnTo>
                    <a:pt x="21" y="111"/>
                  </a:lnTo>
                  <a:lnTo>
                    <a:pt x="20" y="111"/>
                  </a:lnTo>
                  <a:lnTo>
                    <a:pt x="20" y="109"/>
                  </a:lnTo>
                  <a:lnTo>
                    <a:pt x="21" y="108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3" y="105"/>
                  </a:lnTo>
                  <a:lnTo>
                    <a:pt x="22" y="105"/>
                  </a:lnTo>
                  <a:lnTo>
                    <a:pt x="20" y="108"/>
                  </a:lnTo>
                  <a:lnTo>
                    <a:pt x="18" y="109"/>
                  </a:lnTo>
                  <a:lnTo>
                    <a:pt x="18" y="110"/>
                  </a:lnTo>
                  <a:lnTo>
                    <a:pt x="17" y="111"/>
                  </a:lnTo>
                  <a:lnTo>
                    <a:pt x="17" y="110"/>
                  </a:lnTo>
                  <a:lnTo>
                    <a:pt x="16" y="109"/>
                  </a:lnTo>
                  <a:lnTo>
                    <a:pt x="14" y="108"/>
                  </a:lnTo>
                  <a:lnTo>
                    <a:pt x="16" y="108"/>
                  </a:lnTo>
                  <a:lnTo>
                    <a:pt x="17" y="106"/>
                  </a:lnTo>
                  <a:lnTo>
                    <a:pt x="17" y="105"/>
                  </a:lnTo>
                  <a:lnTo>
                    <a:pt x="18" y="104"/>
                  </a:lnTo>
                  <a:lnTo>
                    <a:pt x="18" y="102"/>
                  </a:lnTo>
                  <a:lnTo>
                    <a:pt x="18" y="101"/>
                  </a:lnTo>
                  <a:lnTo>
                    <a:pt x="17" y="102"/>
                  </a:lnTo>
                  <a:lnTo>
                    <a:pt x="17" y="104"/>
                  </a:lnTo>
                  <a:lnTo>
                    <a:pt x="16" y="104"/>
                  </a:lnTo>
                  <a:lnTo>
                    <a:pt x="14" y="104"/>
                  </a:lnTo>
                  <a:lnTo>
                    <a:pt x="14" y="102"/>
                  </a:lnTo>
                  <a:lnTo>
                    <a:pt x="14" y="101"/>
                  </a:lnTo>
                  <a:lnTo>
                    <a:pt x="14" y="101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6" y="97"/>
                  </a:lnTo>
                  <a:lnTo>
                    <a:pt x="17" y="97"/>
                  </a:lnTo>
                  <a:lnTo>
                    <a:pt x="18" y="97"/>
                  </a:lnTo>
                  <a:lnTo>
                    <a:pt x="18" y="96"/>
                  </a:lnTo>
                  <a:lnTo>
                    <a:pt x="20" y="96"/>
                  </a:lnTo>
                  <a:lnTo>
                    <a:pt x="20" y="94"/>
                  </a:lnTo>
                  <a:lnTo>
                    <a:pt x="21" y="94"/>
                  </a:lnTo>
                  <a:lnTo>
                    <a:pt x="21" y="93"/>
                  </a:lnTo>
                  <a:lnTo>
                    <a:pt x="22" y="93"/>
                  </a:lnTo>
                  <a:lnTo>
                    <a:pt x="22" y="92"/>
                  </a:lnTo>
                  <a:lnTo>
                    <a:pt x="21" y="92"/>
                  </a:lnTo>
                  <a:lnTo>
                    <a:pt x="21" y="93"/>
                  </a:lnTo>
                  <a:lnTo>
                    <a:pt x="20" y="93"/>
                  </a:lnTo>
                  <a:lnTo>
                    <a:pt x="18" y="93"/>
                  </a:lnTo>
                  <a:lnTo>
                    <a:pt x="18" y="94"/>
                  </a:lnTo>
                  <a:lnTo>
                    <a:pt x="18" y="96"/>
                  </a:lnTo>
                  <a:lnTo>
                    <a:pt x="17" y="96"/>
                  </a:lnTo>
                  <a:lnTo>
                    <a:pt x="16" y="96"/>
                  </a:lnTo>
                  <a:lnTo>
                    <a:pt x="14" y="96"/>
                  </a:lnTo>
                  <a:lnTo>
                    <a:pt x="14" y="94"/>
                  </a:lnTo>
                  <a:lnTo>
                    <a:pt x="13" y="97"/>
                  </a:lnTo>
                  <a:lnTo>
                    <a:pt x="12" y="97"/>
                  </a:lnTo>
                  <a:lnTo>
                    <a:pt x="10" y="93"/>
                  </a:lnTo>
                  <a:lnTo>
                    <a:pt x="9" y="93"/>
                  </a:lnTo>
                  <a:lnTo>
                    <a:pt x="10" y="94"/>
                  </a:lnTo>
                  <a:lnTo>
                    <a:pt x="10" y="96"/>
                  </a:lnTo>
                  <a:lnTo>
                    <a:pt x="10" y="97"/>
                  </a:lnTo>
                  <a:lnTo>
                    <a:pt x="9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9" y="97"/>
                  </a:lnTo>
                  <a:lnTo>
                    <a:pt x="9" y="98"/>
                  </a:lnTo>
                  <a:lnTo>
                    <a:pt x="9" y="100"/>
                  </a:lnTo>
                  <a:lnTo>
                    <a:pt x="9" y="101"/>
                  </a:lnTo>
                  <a:lnTo>
                    <a:pt x="8" y="101"/>
                  </a:lnTo>
                  <a:lnTo>
                    <a:pt x="6" y="101"/>
                  </a:lnTo>
                  <a:lnTo>
                    <a:pt x="5" y="101"/>
                  </a:lnTo>
                  <a:lnTo>
                    <a:pt x="6" y="102"/>
                  </a:lnTo>
                  <a:lnTo>
                    <a:pt x="6" y="104"/>
                  </a:lnTo>
                  <a:lnTo>
                    <a:pt x="6" y="105"/>
                  </a:lnTo>
                  <a:lnTo>
                    <a:pt x="8" y="105"/>
                  </a:lnTo>
                  <a:lnTo>
                    <a:pt x="8" y="106"/>
                  </a:lnTo>
                  <a:lnTo>
                    <a:pt x="6" y="108"/>
                  </a:lnTo>
                  <a:lnTo>
                    <a:pt x="5" y="106"/>
                  </a:lnTo>
                  <a:lnTo>
                    <a:pt x="4" y="106"/>
                  </a:lnTo>
                  <a:lnTo>
                    <a:pt x="2" y="106"/>
                  </a:lnTo>
                  <a:lnTo>
                    <a:pt x="1" y="105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" y="100"/>
                  </a:lnTo>
                  <a:lnTo>
                    <a:pt x="2" y="100"/>
                  </a:lnTo>
                  <a:lnTo>
                    <a:pt x="2" y="98"/>
                  </a:lnTo>
                  <a:lnTo>
                    <a:pt x="4" y="98"/>
                  </a:lnTo>
                  <a:lnTo>
                    <a:pt x="4" y="97"/>
                  </a:lnTo>
                  <a:lnTo>
                    <a:pt x="5" y="96"/>
                  </a:lnTo>
                  <a:lnTo>
                    <a:pt x="6" y="93"/>
                  </a:lnTo>
                  <a:lnTo>
                    <a:pt x="12" y="83"/>
                  </a:lnTo>
                  <a:lnTo>
                    <a:pt x="13" y="77"/>
                  </a:lnTo>
                  <a:lnTo>
                    <a:pt x="13" y="75"/>
                  </a:lnTo>
                  <a:lnTo>
                    <a:pt x="18" y="68"/>
                  </a:lnTo>
                  <a:lnTo>
                    <a:pt x="20" y="67"/>
                  </a:lnTo>
                  <a:lnTo>
                    <a:pt x="21" y="67"/>
                  </a:lnTo>
                  <a:lnTo>
                    <a:pt x="23" y="65"/>
                  </a:lnTo>
                  <a:lnTo>
                    <a:pt x="29" y="67"/>
                  </a:lnTo>
                  <a:lnTo>
                    <a:pt x="30" y="65"/>
                  </a:lnTo>
                  <a:lnTo>
                    <a:pt x="35" y="63"/>
                  </a:lnTo>
                  <a:lnTo>
                    <a:pt x="41" y="60"/>
                  </a:lnTo>
                  <a:lnTo>
                    <a:pt x="42" y="60"/>
                  </a:lnTo>
                  <a:lnTo>
                    <a:pt x="42" y="59"/>
                  </a:lnTo>
                  <a:lnTo>
                    <a:pt x="43" y="57"/>
                  </a:lnTo>
                  <a:lnTo>
                    <a:pt x="45" y="57"/>
                  </a:lnTo>
                  <a:lnTo>
                    <a:pt x="48" y="57"/>
                  </a:lnTo>
                  <a:lnTo>
                    <a:pt x="50" y="57"/>
                  </a:lnTo>
                  <a:lnTo>
                    <a:pt x="51" y="57"/>
                  </a:lnTo>
                  <a:lnTo>
                    <a:pt x="51" y="59"/>
                  </a:lnTo>
                  <a:lnTo>
                    <a:pt x="52" y="59"/>
                  </a:lnTo>
                  <a:lnTo>
                    <a:pt x="54" y="59"/>
                  </a:lnTo>
                  <a:lnTo>
                    <a:pt x="55" y="59"/>
                  </a:lnTo>
                  <a:lnTo>
                    <a:pt x="56" y="59"/>
                  </a:lnTo>
                  <a:lnTo>
                    <a:pt x="59" y="59"/>
                  </a:lnTo>
                  <a:lnTo>
                    <a:pt x="62" y="56"/>
                  </a:lnTo>
                  <a:lnTo>
                    <a:pt x="63" y="56"/>
                  </a:lnTo>
                  <a:lnTo>
                    <a:pt x="64" y="57"/>
                  </a:lnTo>
                  <a:lnTo>
                    <a:pt x="66" y="56"/>
                  </a:lnTo>
                  <a:lnTo>
                    <a:pt x="67" y="55"/>
                  </a:lnTo>
                  <a:lnTo>
                    <a:pt x="67" y="54"/>
                  </a:lnTo>
                  <a:lnTo>
                    <a:pt x="67" y="52"/>
                  </a:lnTo>
                  <a:lnTo>
                    <a:pt x="68" y="52"/>
                  </a:lnTo>
                  <a:lnTo>
                    <a:pt x="68" y="54"/>
                  </a:lnTo>
                  <a:lnTo>
                    <a:pt x="70" y="55"/>
                  </a:lnTo>
                  <a:lnTo>
                    <a:pt x="70" y="56"/>
                  </a:lnTo>
                  <a:lnTo>
                    <a:pt x="71" y="56"/>
                  </a:lnTo>
                  <a:lnTo>
                    <a:pt x="72" y="56"/>
                  </a:lnTo>
                  <a:lnTo>
                    <a:pt x="73" y="55"/>
                  </a:lnTo>
                  <a:lnTo>
                    <a:pt x="75" y="55"/>
                  </a:lnTo>
                  <a:lnTo>
                    <a:pt x="75" y="54"/>
                  </a:lnTo>
                  <a:lnTo>
                    <a:pt x="76" y="51"/>
                  </a:lnTo>
                  <a:lnTo>
                    <a:pt x="76" y="50"/>
                  </a:lnTo>
                  <a:lnTo>
                    <a:pt x="75" y="43"/>
                  </a:lnTo>
                  <a:lnTo>
                    <a:pt x="75" y="40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3" y="38"/>
                  </a:lnTo>
                  <a:lnTo>
                    <a:pt x="72" y="36"/>
                  </a:lnTo>
                  <a:lnTo>
                    <a:pt x="71" y="36"/>
                  </a:lnTo>
                  <a:lnTo>
                    <a:pt x="70" y="35"/>
                  </a:lnTo>
                  <a:lnTo>
                    <a:pt x="68" y="34"/>
                  </a:lnTo>
                  <a:lnTo>
                    <a:pt x="67" y="32"/>
                  </a:lnTo>
                  <a:lnTo>
                    <a:pt x="66" y="31"/>
                  </a:lnTo>
                  <a:lnTo>
                    <a:pt x="64" y="31"/>
                  </a:lnTo>
                  <a:lnTo>
                    <a:pt x="63" y="30"/>
                  </a:lnTo>
                  <a:lnTo>
                    <a:pt x="62" y="30"/>
                  </a:lnTo>
                  <a:lnTo>
                    <a:pt x="60" y="30"/>
                  </a:lnTo>
                  <a:lnTo>
                    <a:pt x="62" y="29"/>
                  </a:lnTo>
                  <a:lnTo>
                    <a:pt x="62" y="27"/>
                  </a:lnTo>
                  <a:lnTo>
                    <a:pt x="63" y="26"/>
                  </a:lnTo>
                  <a:lnTo>
                    <a:pt x="66" y="25"/>
                  </a:lnTo>
                  <a:lnTo>
                    <a:pt x="67" y="23"/>
                  </a:lnTo>
                  <a:lnTo>
                    <a:pt x="68" y="22"/>
                  </a:lnTo>
                  <a:lnTo>
                    <a:pt x="70" y="22"/>
                  </a:lnTo>
                  <a:lnTo>
                    <a:pt x="71" y="22"/>
                  </a:lnTo>
                  <a:lnTo>
                    <a:pt x="71" y="23"/>
                  </a:lnTo>
                  <a:lnTo>
                    <a:pt x="75" y="23"/>
                  </a:lnTo>
                  <a:lnTo>
                    <a:pt x="76" y="23"/>
                  </a:lnTo>
                  <a:lnTo>
                    <a:pt x="76" y="22"/>
                  </a:lnTo>
                  <a:lnTo>
                    <a:pt x="76" y="19"/>
                  </a:lnTo>
                  <a:lnTo>
                    <a:pt x="76" y="18"/>
                  </a:lnTo>
                  <a:lnTo>
                    <a:pt x="76" y="17"/>
                  </a:lnTo>
                  <a:lnTo>
                    <a:pt x="76" y="15"/>
                  </a:lnTo>
                  <a:lnTo>
                    <a:pt x="77" y="13"/>
                  </a:lnTo>
                  <a:lnTo>
                    <a:pt x="77" y="11"/>
                  </a:lnTo>
                  <a:lnTo>
                    <a:pt x="77" y="10"/>
                  </a:lnTo>
                  <a:lnTo>
                    <a:pt x="77" y="9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5" y="3"/>
                  </a:lnTo>
                  <a:lnTo>
                    <a:pt x="75" y="0"/>
                  </a:lnTo>
                  <a:lnTo>
                    <a:pt x="92" y="1"/>
                  </a:lnTo>
                  <a:lnTo>
                    <a:pt x="95" y="2"/>
                  </a:lnTo>
                  <a:lnTo>
                    <a:pt x="96" y="2"/>
                  </a:lnTo>
                  <a:lnTo>
                    <a:pt x="97" y="2"/>
                  </a:lnTo>
                  <a:lnTo>
                    <a:pt x="99" y="1"/>
                  </a:lnTo>
                  <a:lnTo>
                    <a:pt x="100" y="1"/>
                  </a:lnTo>
                  <a:lnTo>
                    <a:pt x="101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5" y="2"/>
                  </a:lnTo>
                  <a:lnTo>
                    <a:pt x="106" y="2"/>
                  </a:lnTo>
                  <a:lnTo>
                    <a:pt x="108" y="2"/>
                  </a:lnTo>
                  <a:lnTo>
                    <a:pt x="108" y="2"/>
                  </a:lnTo>
                  <a:lnTo>
                    <a:pt x="109" y="2"/>
                  </a:lnTo>
                  <a:lnTo>
                    <a:pt x="110" y="2"/>
                  </a:lnTo>
                  <a:lnTo>
                    <a:pt x="110" y="3"/>
                  </a:lnTo>
                  <a:lnTo>
                    <a:pt x="110" y="5"/>
                  </a:lnTo>
                  <a:lnTo>
                    <a:pt x="110" y="6"/>
                  </a:lnTo>
                  <a:lnTo>
                    <a:pt x="110" y="7"/>
                  </a:lnTo>
                  <a:lnTo>
                    <a:pt x="109" y="9"/>
                  </a:lnTo>
                  <a:lnTo>
                    <a:pt x="110" y="9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1"/>
                  </a:lnTo>
                  <a:lnTo>
                    <a:pt x="113" y="10"/>
                  </a:lnTo>
                  <a:lnTo>
                    <a:pt x="114" y="11"/>
                  </a:lnTo>
                  <a:lnTo>
                    <a:pt x="116" y="11"/>
                  </a:lnTo>
                  <a:lnTo>
                    <a:pt x="116" y="10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20" y="7"/>
                  </a:lnTo>
                  <a:lnTo>
                    <a:pt x="122" y="9"/>
                  </a:lnTo>
                  <a:lnTo>
                    <a:pt x="124" y="9"/>
                  </a:lnTo>
                  <a:lnTo>
                    <a:pt x="124" y="10"/>
                  </a:lnTo>
                  <a:lnTo>
                    <a:pt x="124" y="11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33" y="13"/>
                  </a:lnTo>
                  <a:lnTo>
                    <a:pt x="134" y="13"/>
                  </a:lnTo>
                  <a:lnTo>
                    <a:pt x="135" y="14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5"/>
                  </a:lnTo>
                  <a:lnTo>
                    <a:pt x="142" y="15"/>
                  </a:lnTo>
                  <a:lnTo>
                    <a:pt x="143" y="15"/>
                  </a:lnTo>
                  <a:lnTo>
                    <a:pt x="146" y="17"/>
                  </a:lnTo>
                  <a:lnTo>
                    <a:pt x="147" y="18"/>
                  </a:lnTo>
                  <a:lnTo>
                    <a:pt x="149" y="21"/>
                  </a:lnTo>
                  <a:lnTo>
                    <a:pt x="150" y="21"/>
                  </a:lnTo>
                  <a:lnTo>
                    <a:pt x="159" y="18"/>
                  </a:lnTo>
                  <a:lnTo>
                    <a:pt x="162" y="17"/>
                  </a:lnTo>
                  <a:lnTo>
                    <a:pt x="164" y="15"/>
                  </a:lnTo>
                  <a:lnTo>
                    <a:pt x="164" y="14"/>
                  </a:lnTo>
                  <a:lnTo>
                    <a:pt x="166" y="14"/>
                  </a:lnTo>
                  <a:lnTo>
                    <a:pt x="170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2" y="14"/>
                  </a:lnTo>
                  <a:lnTo>
                    <a:pt x="174" y="14"/>
                  </a:lnTo>
                  <a:lnTo>
                    <a:pt x="178" y="15"/>
                  </a:lnTo>
                  <a:lnTo>
                    <a:pt x="179" y="15"/>
                  </a:lnTo>
                  <a:lnTo>
                    <a:pt x="184" y="15"/>
                  </a:lnTo>
                  <a:lnTo>
                    <a:pt x="185" y="15"/>
                  </a:lnTo>
                  <a:lnTo>
                    <a:pt x="191" y="14"/>
                  </a:lnTo>
                  <a:lnTo>
                    <a:pt x="192" y="14"/>
                  </a:lnTo>
                  <a:lnTo>
                    <a:pt x="197" y="13"/>
                  </a:lnTo>
                  <a:lnTo>
                    <a:pt x="200" y="13"/>
                  </a:lnTo>
                  <a:lnTo>
                    <a:pt x="203" y="15"/>
                  </a:lnTo>
                  <a:lnTo>
                    <a:pt x="204" y="1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2" name="Freeform 146">
              <a:extLst>
                <a:ext uri="{FF2B5EF4-FFF2-40B4-BE49-F238E27FC236}">
                  <a16:creationId xmlns:a16="http://schemas.microsoft.com/office/drawing/2014/main" id="{2D3AA139-4A09-70DC-5A17-CACBC17D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012" y="4569604"/>
              <a:ext cx="278648" cy="292270"/>
            </a:xfrm>
            <a:custGeom>
              <a:avLst/>
              <a:gdLst>
                <a:gd name="T0" fmla="*/ 171 w 225"/>
                <a:gd name="T1" fmla="*/ 73 h 236"/>
                <a:gd name="T2" fmla="*/ 176 w 225"/>
                <a:gd name="T3" fmla="*/ 87 h 236"/>
                <a:gd name="T4" fmla="*/ 174 w 225"/>
                <a:gd name="T5" fmla="*/ 95 h 236"/>
                <a:gd name="T6" fmla="*/ 160 w 225"/>
                <a:gd name="T7" fmla="*/ 112 h 236"/>
                <a:gd name="T8" fmla="*/ 163 w 225"/>
                <a:gd name="T9" fmla="*/ 120 h 236"/>
                <a:gd name="T10" fmla="*/ 168 w 225"/>
                <a:gd name="T11" fmla="*/ 123 h 236"/>
                <a:gd name="T12" fmla="*/ 174 w 225"/>
                <a:gd name="T13" fmla="*/ 124 h 236"/>
                <a:gd name="T14" fmla="*/ 184 w 225"/>
                <a:gd name="T15" fmla="*/ 128 h 236"/>
                <a:gd name="T16" fmla="*/ 196 w 225"/>
                <a:gd name="T17" fmla="*/ 129 h 236"/>
                <a:gd name="T18" fmla="*/ 201 w 225"/>
                <a:gd name="T19" fmla="*/ 140 h 236"/>
                <a:gd name="T20" fmla="*/ 204 w 225"/>
                <a:gd name="T21" fmla="*/ 147 h 236"/>
                <a:gd name="T22" fmla="*/ 214 w 225"/>
                <a:gd name="T23" fmla="*/ 150 h 236"/>
                <a:gd name="T24" fmla="*/ 220 w 225"/>
                <a:gd name="T25" fmla="*/ 154 h 236"/>
                <a:gd name="T26" fmla="*/ 224 w 225"/>
                <a:gd name="T27" fmla="*/ 162 h 236"/>
                <a:gd name="T28" fmla="*/ 224 w 225"/>
                <a:gd name="T29" fmla="*/ 172 h 236"/>
                <a:gd name="T30" fmla="*/ 224 w 225"/>
                <a:gd name="T31" fmla="*/ 179 h 236"/>
                <a:gd name="T32" fmla="*/ 224 w 225"/>
                <a:gd name="T33" fmla="*/ 186 h 236"/>
                <a:gd name="T34" fmla="*/ 221 w 225"/>
                <a:gd name="T35" fmla="*/ 190 h 236"/>
                <a:gd name="T36" fmla="*/ 216 w 225"/>
                <a:gd name="T37" fmla="*/ 201 h 236"/>
                <a:gd name="T38" fmla="*/ 214 w 225"/>
                <a:gd name="T39" fmla="*/ 208 h 236"/>
                <a:gd name="T40" fmla="*/ 216 w 225"/>
                <a:gd name="T41" fmla="*/ 230 h 236"/>
                <a:gd name="T42" fmla="*/ 212 w 225"/>
                <a:gd name="T43" fmla="*/ 235 h 236"/>
                <a:gd name="T44" fmla="*/ 201 w 225"/>
                <a:gd name="T45" fmla="*/ 231 h 236"/>
                <a:gd name="T46" fmla="*/ 192 w 225"/>
                <a:gd name="T47" fmla="*/ 226 h 236"/>
                <a:gd name="T48" fmla="*/ 160 w 225"/>
                <a:gd name="T49" fmla="*/ 214 h 236"/>
                <a:gd name="T50" fmla="*/ 139 w 225"/>
                <a:gd name="T51" fmla="*/ 202 h 236"/>
                <a:gd name="T52" fmla="*/ 128 w 225"/>
                <a:gd name="T53" fmla="*/ 194 h 236"/>
                <a:gd name="T54" fmla="*/ 118 w 225"/>
                <a:gd name="T55" fmla="*/ 187 h 236"/>
                <a:gd name="T56" fmla="*/ 105 w 225"/>
                <a:gd name="T57" fmla="*/ 176 h 236"/>
                <a:gd name="T58" fmla="*/ 80 w 225"/>
                <a:gd name="T59" fmla="*/ 153 h 236"/>
                <a:gd name="T60" fmla="*/ 68 w 225"/>
                <a:gd name="T61" fmla="*/ 141 h 236"/>
                <a:gd name="T62" fmla="*/ 63 w 225"/>
                <a:gd name="T63" fmla="*/ 136 h 236"/>
                <a:gd name="T64" fmla="*/ 60 w 225"/>
                <a:gd name="T65" fmla="*/ 135 h 236"/>
                <a:gd name="T66" fmla="*/ 37 w 225"/>
                <a:gd name="T67" fmla="*/ 125 h 236"/>
                <a:gd name="T68" fmla="*/ 35 w 225"/>
                <a:gd name="T69" fmla="*/ 123 h 236"/>
                <a:gd name="T70" fmla="*/ 4 w 225"/>
                <a:gd name="T71" fmla="*/ 100 h 236"/>
                <a:gd name="T72" fmla="*/ 0 w 225"/>
                <a:gd name="T73" fmla="*/ 93 h 236"/>
                <a:gd name="T74" fmla="*/ 4 w 225"/>
                <a:gd name="T75" fmla="*/ 86 h 236"/>
                <a:gd name="T76" fmla="*/ 5 w 225"/>
                <a:gd name="T77" fmla="*/ 79 h 236"/>
                <a:gd name="T78" fmla="*/ 30 w 225"/>
                <a:gd name="T79" fmla="*/ 60 h 236"/>
                <a:gd name="T80" fmla="*/ 46 w 225"/>
                <a:gd name="T81" fmla="*/ 45 h 236"/>
                <a:gd name="T82" fmla="*/ 53 w 225"/>
                <a:gd name="T83" fmla="*/ 25 h 236"/>
                <a:gd name="T84" fmla="*/ 63 w 225"/>
                <a:gd name="T85" fmla="*/ 19 h 236"/>
                <a:gd name="T86" fmla="*/ 68 w 225"/>
                <a:gd name="T87" fmla="*/ 4 h 236"/>
                <a:gd name="T88" fmla="*/ 78 w 225"/>
                <a:gd name="T89" fmla="*/ 8 h 236"/>
                <a:gd name="T90" fmla="*/ 89 w 225"/>
                <a:gd name="T91" fmla="*/ 4 h 236"/>
                <a:gd name="T92" fmla="*/ 95 w 225"/>
                <a:gd name="T93" fmla="*/ 4 h 236"/>
                <a:gd name="T94" fmla="*/ 100 w 225"/>
                <a:gd name="T95" fmla="*/ 7 h 236"/>
                <a:gd name="T96" fmla="*/ 104 w 225"/>
                <a:gd name="T97" fmla="*/ 11 h 236"/>
                <a:gd name="T98" fmla="*/ 108 w 225"/>
                <a:gd name="T99" fmla="*/ 16 h 236"/>
                <a:gd name="T100" fmla="*/ 110 w 225"/>
                <a:gd name="T101" fmla="*/ 28 h 236"/>
                <a:gd name="T102" fmla="*/ 112 w 225"/>
                <a:gd name="T103" fmla="*/ 37 h 236"/>
                <a:gd name="T104" fmla="*/ 116 w 225"/>
                <a:gd name="T105" fmla="*/ 52 h 236"/>
                <a:gd name="T106" fmla="*/ 113 w 225"/>
                <a:gd name="T107" fmla="*/ 60 h 236"/>
                <a:gd name="T108" fmla="*/ 113 w 225"/>
                <a:gd name="T109" fmla="*/ 66 h 236"/>
                <a:gd name="T110" fmla="*/ 120 w 225"/>
                <a:gd name="T111" fmla="*/ 65 h 236"/>
                <a:gd name="T112" fmla="*/ 128 w 225"/>
                <a:gd name="T113" fmla="*/ 73 h 236"/>
                <a:gd name="T114" fmla="*/ 132 w 225"/>
                <a:gd name="T115" fmla="*/ 77 h 236"/>
                <a:gd name="T116" fmla="*/ 139 w 225"/>
                <a:gd name="T117" fmla="*/ 73 h 236"/>
                <a:gd name="T118" fmla="*/ 146 w 225"/>
                <a:gd name="T119" fmla="*/ 66 h 236"/>
                <a:gd name="T120" fmla="*/ 151 w 225"/>
                <a:gd name="T121" fmla="*/ 60 h 236"/>
                <a:gd name="T122" fmla="*/ 160 w 225"/>
                <a:gd name="T123" fmla="*/ 5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5" h="236">
                  <a:moveTo>
                    <a:pt x="164" y="57"/>
                  </a:moveTo>
                  <a:lnTo>
                    <a:pt x="167" y="58"/>
                  </a:lnTo>
                  <a:lnTo>
                    <a:pt x="168" y="60"/>
                  </a:lnTo>
                  <a:lnTo>
                    <a:pt x="168" y="64"/>
                  </a:lnTo>
                  <a:lnTo>
                    <a:pt x="170" y="69"/>
                  </a:lnTo>
                  <a:lnTo>
                    <a:pt x="170" y="70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2" y="73"/>
                  </a:lnTo>
                  <a:lnTo>
                    <a:pt x="172" y="75"/>
                  </a:lnTo>
                  <a:lnTo>
                    <a:pt x="174" y="77"/>
                  </a:lnTo>
                  <a:lnTo>
                    <a:pt x="174" y="78"/>
                  </a:lnTo>
                  <a:lnTo>
                    <a:pt x="175" y="79"/>
                  </a:lnTo>
                  <a:lnTo>
                    <a:pt x="175" y="81"/>
                  </a:lnTo>
                  <a:lnTo>
                    <a:pt x="175" y="82"/>
                  </a:lnTo>
                  <a:lnTo>
                    <a:pt x="176" y="87"/>
                  </a:lnTo>
                  <a:lnTo>
                    <a:pt x="176" y="89"/>
                  </a:lnTo>
                  <a:lnTo>
                    <a:pt x="175" y="90"/>
                  </a:lnTo>
                  <a:lnTo>
                    <a:pt x="174" y="90"/>
                  </a:lnTo>
                  <a:lnTo>
                    <a:pt x="174" y="91"/>
                  </a:lnTo>
                  <a:lnTo>
                    <a:pt x="174" y="93"/>
                  </a:lnTo>
                  <a:lnTo>
                    <a:pt x="174" y="93"/>
                  </a:lnTo>
                  <a:lnTo>
                    <a:pt x="174" y="94"/>
                  </a:lnTo>
                  <a:lnTo>
                    <a:pt x="174" y="95"/>
                  </a:lnTo>
                  <a:lnTo>
                    <a:pt x="174" y="96"/>
                  </a:lnTo>
                  <a:lnTo>
                    <a:pt x="174" y="99"/>
                  </a:lnTo>
                  <a:lnTo>
                    <a:pt x="172" y="100"/>
                  </a:lnTo>
                  <a:lnTo>
                    <a:pt x="172" y="102"/>
                  </a:lnTo>
                  <a:lnTo>
                    <a:pt x="167" y="107"/>
                  </a:lnTo>
                  <a:lnTo>
                    <a:pt x="166" y="108"/>
                  </a:lnTo>
                  <a:lnTo>
                    <a:pt x="162" y="112"/>
                  </a:lnTo>
                  <a:lnTo>
                    <a:pt x="160" y="112"/>
                  </a:lnTo>
                  <a:lnTo>
                    <a:pt x="160" y="114"/>
                  </a:lnTo>
                  <a:lnTo>
                    <a:pt x="160" y="115"/>
                  </a:lnTo>
                  <a:lnTo>
                    <a:pt x="159" y="115"/>
                  </a:lnTo>
                  <a:lnTo>
                    <a:pt x="158" y="116"/>
                  </a:lnTo>
                  <a:lnTo>
                    <a:pt x="159" y="116"/>
                  </a:lnTo>
                  <a:lnTo>
                    <a:pt x="160" y="116"/>
                  </a:lnTo>
                  <a:lnTo>
                    <a:pt x="160" y="118"/>
                  </a:lnTo>
                  <a:lnTo>
                    <a:pt x="163" y="120"/>
                  </a:lnTo>
                  <a:lnTo>
                    <a:pt x="164" y="120"/>
                  </a:lnTo>
                  <a:lnTo>
                    <a:pt x="164" y="119"/>
                  </a:lnTo>
                  <a:lnTo>
                    <a:pt x="166" y="118"/>
                  </a:lnTo>
                  <a:lnTo>
                    <a:pt x="167" y="118"/>
                  </a:lnTo>
                  <a:lnTo>
                    <a:pt x="168" y="119"/>
                  </a:lnTo>
                  <a:lnTo>
                    <a:pt x="168" y="120"/>
                  </a:lnTo>
                  <a:lnTo>
                    <a:pt x="168" y="122"/>
                  </a:lnTo>
                  <a:lnTo>
                    <a:pt x="168" y="123"/>
                  </a:lnTo>
                  <a:lnTo>
                    <a:pt x="168" y="124"/>
                  </a:lnTo>
                  <a:lnTo>
                    <a:pt x="168" y="124"/>
                  </a:lnTo>
                  <a:lnTo>
                    <a:pt x="170" y="124"/>
                  </a:lnTo>
                  <a:lnTo>
                    <a:pt x="170" y="124"/>
                  </a:lnTo>
                  <a:lnTo>
                    <a:pt x="171" y="124"/>
                  </a:lnTo>
                  <a:lnTo>
                    <a:pt x="171" y="124"/>
                  </a:lnTo>
                  <a:lnTo>
                    <a:pt x="172" y="124"/>
                  </a:lnTo>
                  <a:lnTo>
                    <a:pt x="174" y="124"/>
                  </a:lnTo>
                  <a:lnTo>
                    <a:pt x="175" y="124"/>
                  </a:lnTo>
                  <a:lnTo>
                    <a:pt x="175" y="125"/>
                  </a:lnTo>
                  <a:lnTo>
                    <a:pt x="176" y="125"/>
                  </a:lnTo>
                  <a:lnTo>
                    <a:pt x="180" y="127"/>
                  </a:lnTo>
                  <a:lnTo>
                    <a:pt x="182" y="127"/>
                  </a:lnTo>
                  <a:lnTo>
                    <a:pt x="182" y="128"/>
                  </a:lnTo>
                  <a:lnTo>
                    <a:pt x="183" y="128"/>
                  </a:lnTo>
                  <a:lnTo>
                    <a:pt x="184" y="128"/>
                  </a:lnTo>
                  <a:lnTo>
                    <a:pt x="186" y="127"/>
                  </a:lnTo>
                  <a:lnTo>
                    <a:pt x="187" y="127"/>
                  </a:lnTo>
                  <a:lnTo>
                    <a:pt x="189" y="127"/>
                  </a:lnTo>
                  <a:lnTo>
                    <a:pt x="191" y="127"/>
                  </a:lnTo>
                  <a:lnTo>
                    <a:pt x="192" y="127"/>
                  </a:lnTo>
                  <a:lnTo>
                    <a:pt x="195" y="128"/>
                  </a:lnTo>
                  <a:lnTo>
                    <a:pt x="196" y="128"/>
                  </a:lnTo>
                  <a:lnTo>
                    <a:pt x="196" y="129"/>
                  </a:lnTo>
                  <a:lnTo>
                    <a:pt x="199" y="132"/>
                  </a:lnTo>
                  <a:lnTo>
                    <a:pt x="200" y="132"/>
                  </a:lnTo>
                  <a:lnTo>
                    <a:pt x="200" y="133"/>
                  </a:lnTo>
                  <a:lnTo>
                    <a:pt x="199" y="136"/>
                  </a:lnTo>
                  <a:lnTo>
                    <a:pt x="199" y="137"/>
                  </a:lnTo>
                  <a:lnTo>
                    <a:pt x="199" y="139"/>
                  </a:lnTo>
                  <a:lnTo>
                    <a:pt x="200" y="140"/>
                  </a:lnTo>
                  <a:lnTo>
                    <a:pt x="201" y="140"/>
                  </a:lnTo>
                  <a:lnTo>
                    <a:pt x="203" y="140"/>
                  </a:lnTo>
                  <a:lnTo>
                    <a:pt x="203" y="141"/>
                  </a:lnTo>
                  <a:lnTo>
                    <a:pt x="203" y="143"/>
                  </a:lnTo>
                  <a:lnTo>
                    <a:pt x="204" y="143"/>
                  </a:lnTo>
                  <a:lnTo>
                    <a:pt x="203" y="143"/>
                  </a:lnTo>
                  <a:lnTo>
                    <a:pt x="203" y="144"/>
                  </a:lnTo>
                  <a:lnTo>
                    <a:pt x="203" y="145"/>
                  </a:lnTo>
                  <a:lnTo>
                    <a:pt x="204" y="147"/>
                  </a:lnTo>
                  <a:lnTo>
                    <a:pt x="205" y="148"/>
                  </a:lnTo>
                  <a:lnTo>
                    <a:pt x="207" y="148"/>
                  </a:lnTo>
                  <a:lnTo>
                    <a:pt x="208" y="149"/>
                  </a:lnTo>
                  <a:lnTo>
                    <a:pt x="209" y="148"/>
                  </a:lnTo>
                  <a:lnTo>
                    <a:pt x="211" y="148"/>
                  </a:lnTo>
                  <a:lnTo>
                    <a:pt x="212" y="149"/>
                  </a:lnTo>
                  <a:lnTo>
                    <a:pt x="213" y="150"/>
                  </a:lnTo>
                  <a:lnTo>
                    <a:pt x="214" y="150"/>
                  </a:lnTo>
                  <a:lnTo>
                    <a:pt x="216" y="150"/>
                  </a:lnTo>
                  <a:lnTo>
                    <a:pt x="214" y="152"/>
                  </a:lnTo>
                  <a:lnTo>
                    <a:pt x="216" y="152"/>
                  </a:lnTo>
                  <a:lnTo>
                    <a:pt x="216" y="153"/>
                  </a:lnTo>
                  <a:lnTo>
                    <a:pt x="217" y="153"/>
                  </a:lnTo>
                  <a:lnTo>
                    <a:pt x="218" y="152"/>
                  </a:lnTo>
                  <a:lnTo>
                    <a:pt x="218" y="153"/>
                  </a:lnTo>
                  <a:lnTo>
                    <a:pt x="220" y="154"/>
                  </a:lnTo>
                  <a:lnTo>
                    <a:pt x="220" y="156"/>
                  </a:lnTo>
                  <a:lnTo>
                    <a:pt x="221" y="154"/>
                  </a:lnTo>
                  <a:lnTo>
                    <a:pt x="221" y="152"/>
                  </a:lnTo>
                  <a:lnTo>
                    <a:pt x="222" y="153"/>
                  </a:lnTo>
                  <a:lnTo>
                    <a:pt x="224" y="154"/>
                  </a:lnTo>
                  <a:lnTo>
                    <a:pt x="222" y="156"/>
                  </a:lnTo>
                  <a:lnTo>
                    <a:pt x="222" y="158"/>
                  </a:lnTo>
                  <a:lnTo>
                    <a:pt x="224" y="162"/>
                  </a:lnTo>
                  <a:lnTo>
                    <a:pt x="224" y="164"/>
                  </a:lnTo>
                  <a:lnTo>
                    <a:pt x="225" y="166"/>
                  </a:lnTo>
                  <a:lnTo>
                    <a:pt x="225" y="168"/>
                  </a:lnTo>
                  <a:lnTo>
                    <a:pt x="224" y="168"/>
                  </a:lnTo>
                  <a:lnTo>
                    <a:pt x="224" y="169"/>
                  </a:lnTo>
                  <a:lnTo>
                    <a:pt x="225" y="170"/>
                  </a:lnTo>
                  <a:lnTo>
                    <a:pt x="224" y="170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4" y="173"/>
                  </a:lnTo>
                  <a:lnTo>
                    <a:pt x="224" y="176"/>
                  </a:lnTo>
                  <a:lnTo>
                    <a:pt x="222" y="176"/>
                  </a:lnTo>
                  <a:lnTo>
                    <a:pt x="224" y="177"/>
                  </a:lnTo>
                  <a:lnTo>
                    <a:pt x="224" y="178"/>
                  </a:lnTo>
                  <a:lnTo>
                    <a:pt x="224" y="179"/>
                  </a:lnTo>
                  <a:lnTo>
                    <a:pt x="224" y="179"/>
                  </a:lnTo>
                  <a:lnTo>
                    <a:pt x="225" y="179"/>
                  </a:lnTo>
                  <a:lnTo>
                    <a:pt x="225" y="181"/>
                  </a:lnTo>
                  <a:lnTo>
                    <a:pt x="225" y="182"/>
                  </a:lnTo>
                  <a:lnTo>
                    <a:pt x="225" y="183"/>
                  </a:lnTo>
                  <a:lnTo>
                    <a:pt x="224" y="183"/>
                  </a:lnTo>
                  <a:lnTo>
                    <a:pt x="224" y="185"/>
                  </a:lnTo>
                  <a:lnTo>
                    <a:pt x="224" y="186"/>
                  </a:lnTo>
                  <a:lnTo>
                    <a:pt x="224" y="186"/>
                  </a:lnTo>
                  <a:lnTo>
                    <a:pt x="224" y="185"/>
                  </a:lnTo>
                  <a:lnTo>
                    <a:pt x="224" y="183"/>
                  </a:lnTo>
                  <a:lnTo>
                    <a:pt x="222" y="185"/>
                  </a:lnTo>
                  <a:lnTo>
                    <a:pt x="221" y="185"/>
                  </a:lnTo>
                  <a:lnTo>
                    <a:pt x="221" y="186"/>
                  </a:lnTo>
                  <a:lnTo>
                    <a:pt x="221" y="187"/>
                  </a:lnTo>
                  <a:lnTo>
                    <a:pt x="221" y="189"/>
                  </a:lnTo>
                  <a:lnTo>
                    <a:pt x="221" y="190"/>
                  </a:lnTo>
                  <a:lnTo>
                    <a:pt x="221" y="191"/>
                  </a:lnTo>
                  <a:lnTo>
                    <a:pt x="218" y="194"/>
                  </a:lnTo>
                  <a:lnTo>
                    <a:pt x="217" y="194"/>
                  </a:lnTo>
                  <a:lnTo>
                    <a:pt x="216" y="194"/>
                  </a:lnTo>
                  <a:lnTo>
                    <a:pt x="216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6" y="201"/>
                  </a:lnTo>
                  <a:lnTo>
                    <a:pt x="216" y="202"/>
                  </a:lnTo>
                  <a:lnTo>
                    <a:pt x="217" y="202"/>
                  </a:lnTo>
                  <a:lnTo>
                    <a:pt x="217" y="203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4" y="206"/>
                  </a:lnTo>
                  <a:lnTo>
                    <a:pt x="214" y="207"/>
                  </a:lnTo>
                  <a:lnTo>
                    <a:pt x="214" y="208"/>
                  </a:lnTo>
                  <a:lnTo>
                    <a:pt x="214" y="210"/>
                  </a:lnTo>
                  <a:lnTo>
                    <a:pt x="213" y="210"/>
                  </a:lnTo>
                  <a:lnTo>
                    <a:pt x="214" y="211"/>
                  </a:lnTo>
                  <a:lnTo>
                    <a:pt x="216" y="212"/>
                  </a:lnTo>
                  <a:lnTo>
                    <a:pt x="216" y="215"/>
                  </a:lnTo>
                  <a:lnTo>
                    <a:pt x="216" y="227"/>
                  </a:lnTo>
                  <a:lnTo>
                    <a:pt x="216" y="228"/>
                  </a:lnTo>
                  <a:lnTo>
                    <a:pt x="216" y="230"/>
                  </a:lnTo>
                  <a:lnTo>
                    <a:pt x="216" y="231"/>
                  </a:lnTo>
                  <a:lnTo>
                    <a:pt x="216" y="232"/>
                  </a:lnTo>
                  <a:lnTo>
                    <a:pt x="216" y="233"/>
                  </a:lnTo>
                  <a:lnTo>
                    <a:pt x="216" y="235"/>
                  </a:lnTo>
                  <a:lnTo>
                    <a:pt x="217" y="236"/>
                  </a:lnTo>
                  <a:lnTo>
                    <a:pt x="214" y="236"/>
                  </a:lnTo>
                  <a:lnTo>
                    <a:pt x="213" y="236"/>
                  </a:lnTo>
                  <a:lnTo>
                    <a:pt x="212" y="235"/>
                  </a:lnTo>
                  <a:lnTo>
                    <a:pt x="208" y="235"/>
                  </a:lnTo>
                  <a:lnTo>
                    <a:pt x="207" y="235"/>
                  </a:lnTo>
                  <a:lnTo>
                    <a:pt x="207" y="233"/>
                  </a:lnTo>
                  <a:lnTo>
                    <a:pt x="205" y="233"/>
                  </a:lnTo>
                  <a:lnTo>
                    <a:pt x="203" y="233"/>
                  </a:lnTo>
                  <a:lnTo>
                    <a:pt x="203" y="232"/>
                  </a:lnTo>
                  <a:lnTo>
                    <a:pt x="201" y="232"/>
                  </a:lnTo>
                  <a:lnTo>
                    <a:pt x="201" y="231"/>
                  </a:lnTo>
                  <a:lnTo>
                    <a:pt x="201" y="230"/>
                  </a:lnTo>
                  <a:lnTo>
                    <a:pt x="199" y="230"/>
                  </a:lnTo>
                  <a:lnTo>
                    <a:pt x="197" y="228"/>
                  </a:lnTo>
                  <a:lnTo>
                    <a:pt x="196" y="228"/>
                  </a:lnTo>
                  <a:lnTo>
                    <a:pt x="196" y="227"/>
                  </a:lnTo>
                  <a:lnTo>
                    <a:pt x="195" y="227"/>
                  </a:lnTo>
                  <a:lnTo>
                    <a:pt x="193" y="227"/>
                  </a:lnTo>
                  <a:lnTo>
                    <a:pt x="192" y="226"/>
                  </a:lnTo>
                  <a:lnTo>
                    <a:pt x="191" y="226"/>
                  </a:lnTo>
                  <a:lnTo>
                    <a:pt x="187" y="224"/>
                  </a:lnTo>
                  <a:lnTo>
                    <a:pt x="179" y="223"/>
                  </a:lnTo>
                  <a:lnTo>
                    <a:pt x="178" y="223"/>
                  </a:lnTo>
                  <a:lnTo>
                    <a:pt x="175" y="219"/>
                  </a:lnTo>
                  <a:lnTo>
                    <a:pt x="174" y="219"/>
                  </a:lnTo>
                  <a:lnTo>
                    <a:pt x="167" y="218"/>
                  </a:lnTo>
                  <a:lnTo>
                    <a:pt x="160" y="214"/>
                  </a:lnTo>
                  <a:lnTo>
                    <a:pt x="159" y="211"/>
                  </a:lnTo>
                  <a:lnTo>
                    <a:pt x="150" y="208"/>
                  </a:lnTo>
                  <a:lnTo>
                    <a:pt x="149" y="208"/>
                  </a:lnTo>
                  <a:lnTo>
                    <a:pt x="145" y="204"/>
                  </a:lnTo>
                  <a:lnTo>
                    <a:pt x="143" y="203"/>
                  </a:lnTo>
                  <a:lnTo>
                    <a:pt x="142" y="203"/>
                  </a:lnTo>
                  <a:lnTo>
                    <a:pt x="141" y="202"/>
                  </a:lnTo>
                  <a:lnTo>
                    <a:pt x="139" y="202"/>
                  </a:lnTo>
                  <a:lnTo>
                    <a:pt x="138" y="202"/>
                  </a:lnTo>
                  <a:lnTo>
                    <a:pt x="137" y="202"/>
                  </a:lnTo>
                  <a:lnTo>
                    <a:pt x="135" y="201"/>
                  </a:lnTo>
                  <a:lnTo>
                    <a:pt x="134" y="199"/>
                  </a:lnTo>
                  <a:lnTo>
                    <a:pt x="132" y="199"/>
                  </a:lnTo>
                  <a:lnTo>
                    <a:pt x="130" y="198"/>
                  </a:lnTo>
                  <a:lnTo>
                    <a:pt x="128" y="195"/>
                  </a:lnTo>
                  <a:lnTo>
                    <a:pt x="128" y="194"/>
                  </a:lnTo>
                  <a:lnTo>
                    <a:pt x="125" y="193"/>
                  </a:lnTo>
                  <a:lnTo>
                    <a:pt x="124" y="191"/>
                  </a:lnTo>
                  <a:lnTo>
                    <a:pt x="122" y="191"/>
                  </a:lnTo>
                  <a:lnTo>
                    <a:pt x="121" y="191"/>
                  </a:lnTo>
                  <a:lnTo>
                    <a:pt x="121" y="190"/>
                  </a:lnTo>
                  <a:lnTo>
                    <a:pt x="121" y="189"/>
                  </a:lnTo>
                  <a:lnTo>
                    <a:pt x="120" y="189"/>
                  </a:lnTo>
                  <a:lnTo>
                    <a:pt x="118" y="187"/>
                  </a:lnTo>
                  <a:lnTo>
                    <a:pt x="117" y="187"/>
                  </a:lnTo>
                  <a:lnTo>
                    <a:pt x="110" y="182"/>
                  </a:lnTo>
                  <a:lnTo>
                    <a:pt x="109" y="181"/>
                  </a:lnTo>
                  <a:lnTo>
                    <a:pt x="109" y="179"/>
                  </a:lnTo>
                  <a:lnTo>
                    <a:pt x="109" y="178"/>
                  </a:lnTo>
                  <a:lnTo>
                    <a:pt x="108" y="178"/>
                  </a:lnTo>
                  <a:lnTo>
                    <a:pt x="107" y="177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3" y="176"/>
                  </a:lnTo>
                  <a:lnTo>
                    <a:pt x="104" y="174"/>
                  </a:lnTo>
                  <a:lnTo>
                    <a:pt x="103" y="173"/>
                  </a:lnTo>
                  <a:lnTo>
                    <a:pt x="97" y="169"/>
                  </a:lnTo>
                  <a:lnTo>
                    <a:pt x="89" y="161"/>
                  </a:lnTo>
                  <a:lnTo>
                    <a:pt x="82" y="156"/>
                  </a:lnTo>
                  <a:lnTo>
                    <a:pt x="80" y="153"/>
                  </a:lnTo>
                  <a:lnTo>
                    <a:pt x="79" y="152"/>
                  </a:lnTo>
                  <a:lnTo>
                    <a:pt x="78" y="152"/>
                  </a:lnTo>
                  <a:lnTo>
                    <a:pt x="79" y="150"/>
                  </a:lnTo>
                  <a:lnTo>
                    <a:pt x="78" y="149"/>
                  </a:lnTo>
                  <a:lnTo>
                    <a:pt x="76" y="148"/>
                  </a:lnTo>
                  <a:lnTo>
                    <a:pt x="75" y="148"/>
                  </a:lnTo>
                  <a:lnTo>
                    <a:pt x="70" y="144"/>
                  </a:lnTo>
                  <a:lnTo>
                    <a:pt x="68" y="141"/>
                  </a:lnTo>
                  <a:lnTo>
                    <a:pt x="66" y="140"/>
                  </a:lnTo>
                  <a:lnTo>
                    <a:pt x="66" y="139"/>
                  </a:lnTo>
                  <a:lnTo>
                    <a:pt x="63" y="139"/>
                  </a:lnTo>
                  <a:lnTo>
                    <a:pt x="62" y="139"/>
                  </a:lnTo>
                  <a:lnTo>
                    <a:pt x="62" y="137"/>
                  </a:lnTo>
                  <a:lnTo>
                    <a:pt x="62" y="136"/>
                  </a:lnTo>
                  <a:lnTo>
                    <a:pt x="62" y="137"/>
                  </a:lnTo>
                  <a:lnTo>
                    <a:pt x="63" y="136"/>
                  </a:lnTo>
                  <a:lnTo>
                    <a:pt x="62" y="136"/>
                  </a:lnTo>
                  <a:lnTo>
                    <a:pt x="60" y="135"/>
                  </a:lnTo>
                  <a:lnTo>
                    <a:pt x="59" y="133"/>
                  </a:lnTo>
                  <a:lnTo>
                    <a:pt x="58" y="132"/>
                  </a:lnTo>
                  <a:lnTo>
                    <a:pt x="56" y="132"/>
                  </a:lnTo>
                  <a:lnTo>
                    <a:pt x="55" y="132"/>
                  </a:lnTo>
                  <a:lnTo>
                    <a:pt x="59" y="135"/>
                  </a:lnTo>
                  <a:lnTo>
                    <a:pt x="60" y="135"/>
                  </a:lnTo>
                  <a:lnTo>
                    <a:pt x="60" y="136"/>
                  </a:lnTo>
                  <a:lnTo>
                    <a:pt x="59" y="136"/>
                  </a:lnTo>
                  <a:lnTo>
                    <a:pt x="58" y="135"/>
                  </a:lnTo>
                  <a:lnTo>
                    <a:pt x="56" y="133"/>
                  </a:lnTo>
                  <a:lnTo>
                    <a:pt x="45" y="131"/>
                  </a:lnTo>
                  <a:lnTo>
                    <a:pt x="37" y="127"/>
                  </a:lnTo>
                  <a:lnTo>
                    <a:pt x="35" y="125"/>
                  </a:lnTo>
                  <a:lnTo>
                    <a:pt x="37" y="125"/>
                  </a:lnTo>
                  <a:lnTo>
                    <a:pt x="38" y="127"/>
                  </a:lnTo>
                  <a:lnTo>
                    <a:pt x="37" y="124"/>
                  </a:lnTo>
                  <a:lnTo>
                    <a:pt x="37" y="124"/>
                  </a:lnTo>
                  <a:lnTo>
                    <a:pt x="37" y="123"/>
                  </a:lnTo>
                  <a:lnTo>
                    <a:pt x="38" y="122"/>
                  </a:lnTo>
                  <a:lnTo>
                    <a:pt x="37" y="122"/>
                  </a:lnTo>
                  <a:lnTo>
                    <a:pt x="37" y="123"/>
                  </a:lnTo>
                  <a:lnTo>
                    <a:pt x="35" y="123"/>
                  </a:lnTo>
                  <a:lnTo>
                    <a:pt x="34" y="120"/>
                  </a:lnTo>
                  <a:lnTo>
                    <a:pt x="34" y="118"/>
                  </a:lnTo>
                  <a:lnTo>
                    <a:pt x="31" y="116"/>
                  </a:lnTo>
                  <a:lnTo>
                    <a:pt x="22" y="111"/>
                  </a:lnTo>
                  <a:lnTo>
                    <a:pt x="13" y="107"/>
                  </a:lnTo>
                  <a:lnTo>
                    <a:pt x="5" y="104"/>
                  </a:lnTo>
                  <a:lnTo>
                    <a:pt x="4" y="103"/>
                  </a:lnTo>
                  <a:lnTo>
                    <a:pt x="4" y="100"/>
                  </a:lnTo>
                  <a:lnTo>
                    <a:pt x="5" y="99"/>
                  </a:lnTo>
                  <a:lnTo>
                    <a:pt x="5" y="98"/>
                  </a:lnTo>
                  <a:lnTo>
                    <a:pt x="4" y="96"/>
                  </a:lnTo>
                  <a:lnTo>
                    <a:pt x="3" y="96"/>
                  </a:lnTo>
                  <a:lnTo>
                    <a:pt x="3" y="95"/>
                  </a:lnTo>
                  <a:lnTo>
                    <a:pt x="1" y="95"/>
                  </a:lnTo>
                  <a:lnTo>
                    <a:pt x="1" y="94"/>
                  </a:lnTo>
                  <a:lnTo>
                    <a:pt x="0" y="93"/>
                  </a:lnTo>
                  <a:lnTo>
                    <a:pt x="1" y="93"/>
                  </a:lnTo>
                  <a:lnTo>
                    <a:pt x="3" y="93"/>
                  </a:lnTo>
                  <a:lnTo>
                    <a:pt x="3" y="91"/>
                  </a:lnTo>
                  <a:lnTo>
                    <a:pt x="3" y="90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4" y="87"/>
                  </a:lnTo>
                  <a:lnTo>
                    <a:pt x="4" y="86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5" y="83"/>
                  </a:lnTo>
                  <a:lnTo>
                    <a:pt x="5" y="82"/>
                  </a:lnTo>
                  <a:lnTo>
                    <a:pt x="5" y="81"/>
                  </a:lnTo>
                  <a:lnTo>
                    <a:pt x="4" y="81"/>
                  </a:lnTo>
                  <a:lnTo>
                    <a:pt x="5" y="81"/>
                  </a:lnTo>
                  <a:lnTo>
                    <a:pt x="5" y="79"/>
                  </a:lnTo>
                  <a:lnTo>
                    <a:pt x="8" y="77"/>
                  </a:lnTo>
                  <a:lnTo>
                    <a:pt x="9" y="75"/>
                  </a:lnTo>
                  <a:lnTo>
                    <a:pt x="13" y="74"/>
                  </a:lnTo>
                  <a:lnTo>
                    <a:pt x="14" y="73"/>
                  </a:lnTo>
                  <a:lnTo>
                    <a:pt x="17" y="69"/>
                  </a:lnTo>
                  <a:lnTo>
                    <a:pt x="18" y="68"/>
                  </a:lnTo>
                  <a:lnTo>
                    <a:pt x="28" y="61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3" y="60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41" y="49"/>
                  </a:lnTo>
                  <a:lnTo>
                    <a:pt x="42" y="46"/>
                  </a:lnTo>
                  <a:lnTo>
                    <a:pt x="45" y="45"/>
                  </a:lnTo>
                  <a:lnTo>
                    <a:pt x="46" y="45"/>
                  </a:lnTo>
                  <a:lnTo>
                    <a:pt x="47" y="45"/>
                  </a:lnTo>
                  <a:lnTo>
                    <a:pt x="47" y="31"/>
                  </a:lnTo>
                  <a:lnTo>
                    <a:pt x="47" y="29"/>
                  </a:lnTo>
                  <a:lnTo>
                    <a:pt x="49" y="28"/>
                  </a:lnTo>
                  <a:lnTo>
                    <a:pt x="50" y="28"/>
                  </a:lnTo>
                  <a:lnTo>
                    <a:pt x="51" y="27"/>
                  </a:lnTo>
                  <a:lnTo>
                    <a:pt x="51" y="25"/>
                  </a:lnTo>
                  <a:lnTo>
                    <a:pt x="53" y="25"/>
                  </a:lnTo>
                  <a:lnTo>
                    <a:pt x="54" y="25"/>
                  </a:lnTo>
                  <a:lnTo>
                    <a:pt x="59" y="25"/>
                  </a:lnTo>
                  <a:lnTo>
                    <a:pt x="60" y="24"/>
                  </a:lnTo>
                  <a:lnTo>
                    <a:pt x="62" y="24"/>
                  </a:lnTo>
                  <a:lnTo>
                    <a:pt x="64" y="23"/>
                  </a:lnTo>
                  <a:lnTo>
                    <a:pt x="64" y="21"/>
                  </a:lnTo>
                  <a:lnTo>
                    <a:pt x="63" y="20"/>
                  </a:lnTo>
                  <a:lnTo>
                    <a:pt x="63" y="19"/>
                  </a:lnTo>
                  <a:lnTo>
                    <a:pt x="63" y="17"/>
                  </a:lnTo>
                  <a:lnTo>
                    <a:pt x="64" y="15"/>
                  </a:lnTo>
                  <a:lnTo>
                    <a:pt x="66" y="8"/>
                  </a:lnTo>
                  <a:lnTo>
                    <a:pt x="66" y="4"/>
                  </a:lnTo>
                  <a:lnTo>
                    <a:pt x="66" y="4"/>
                  </a:lnTo>
                  <a:lnTo>
                    <a:pt x="67" y="4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71" y="3"/>
                  </a:lnTo>
                  <a:lnTo>
                    <a:pt x="72" y="3"/>
                  </a:lnTo>
                  <a:lnTo>
                    <a:pt x="76" y="3"/>
                  </a:lnTo>
                  <a:lnTo>
                    <a:pt x="76" y="4"/>
                  </a:lnTo>
                  <a:lnTo>
                    <a:pt x="78" y="4"/>
                  </a:lnTo>
                  <a:lnTo>
                    <a:pt x="76" y="7"/>
                  </a:lnTo>
                  <a:lnTo>
                    <a:pt x="76" y="8"/>
                  </a:lnTo>
                  <a:lnTo>
                    <a:pt x="78" y="8"/>
                  </a:lnTo>
                  <a:lnTo>
                    <a:pt x="79" y="8"/>
                  </a:lnTo>
                  <a:lnTo>
                    <a:pt x="82" y="7"/>
                  </a:lnTo>
                  <a:lnTo>
                    <a:pt x="83" y="6"/>
                  </a:lnTo>
                  <a:lnTo>
                    <a:pt x="84" y="4"/>
                  </a:lnTo>
                  <a:lnTo>
                    <a:pt x="85" y="4"/>
                  </a:lnTo>
                  <a:lnTo>
                    <a:pt x="87" y="4"/>
                  </a:lnTo>
                  <a:lnTo>
                    <a:pt x="88" y="4"/>
                  </a:lnTo>
                  <a:lnTo>
                    <a:pt x="89" y="4"/>
                  </a:lnTo>
                  <a:lnTo>
                    <a:pt x="91" y="4"/>
                  </a:lnTo>
                  <a:lnTo>
                    <a:pt x="92" y="3"/>
                  </a:lnTo>
                  <a:lnTo>
                    <a:pt x="92" y="2"/>
                  </a:lnTo>
                  <a:lnTo>
                    <a:pt x="93" y="2"/>
                  </a:lnTo>
                  <a:lnTo>
                    <a:pt x="93" y="0"/>
                  </a:lnTo>
                  <a:lnTo>
                    <a:pt x="95" y="0"/>
                  </a:lnTo>
                  <a:lnTo>
                    <a:pt x="95" y="2"/>
                  </a:lnTo>
                  <a:lnTo>
                    <a:pt x="95" y="4"/>
                  </a:lnTo>
                  <a:lnTo>
                    <a:pt x="96" y="6"/>
                  </a:lnTo>
                  <a:lnTo>
                    <a:pt x="96" y="7"/>
                  </a:lnTo>
                  <a:lnTo>
                    <a:pt x="97" y="7"/>
                  </a:lnTo>
                  <a:lnTo>
                    <a:pt x="97" y="6"/>
                  </a:lnTo>
                  <a:lnTo>
                    <a:pt x="97" y="4"/>
                  </a:lnTo>
                  <a:lnTo>
                    <a:pt x="99" y="6"/>
                  </a:lnTo>
                  <a:lnTo>
                    <a:pt x="100" y="6"/>
                  </a:lnTo>
                  <a:lnTo>
                    <a:pt x="100" y="7"/>
                  </a:lnTo>
                  <a:lnTo>
                    <a:pt x="100" y="8"/>
                  </a:lnTo>
                  <a:lnTo>
                    <a:pt x="99" y="8"/>
                  </a:lnTo>
                  <a:lnTo>
                    <a:pt x="99" y="10"/>
                  </a:lnTo>
                  <a:lnTo>
                    <a:pt x="99" y="11"/>
                  </a:lnTo>
                  <a:lnTo>
                    <a:pt x="100" y="10"/>
                  </a:lnTo>
                  <a:lnTo>
                    <a:pt x="101" y="10"/>
                  </a:lnTo>
                  <a:lnTo>
                    <a:pt x="103" y="10"/>
                  </a:lnTo>
                  <a:lnTo>
                    <a:pt x="104" y="11"/>
                  </a:lnTo>
                  <a:lnTo>
                    <a:pt x="107" y="12"/>
                  </a:lnTo>
                  <a:lnTo>
                    <a:pt x="108" y="12"/>
                  </a:lnTo>
                  <a:lnTo>
                    <a:pt x="109" y="14"/>
                  </a:lnTo>
                  <a:lnTo>
                    <a:pt x="108" y="14"/>
                  </a:lnTo>
                  <a:lnTo>
                    <a:pt x="107" y="14"/>
                  </a:lnTo>
                  <a:lnTo>
                    <a:pt x="107" y="15"/>
                  </a:lnTo>
                  <a:lnTo>
                    <a:pt x="107" y="16"/>
                  </a:lnTo>
                  <a:lnTo>
                    <a:pt x="108" y="16"/>
                  </a:lnTo>
                  <a:lnTo>
                    <a:pt x="108" y="17"/>
                  </a:lnTo>
                  <a:lnTo>
                    <a:pt x="107" y="19"/>
                  </a:lnTo>
                  <a:lnTo>
                    <a:pt x="107" y="20"/>
                  </a:lnTo>
                  <a:lnTo>
                    <a:pt x="107" y="23"/>
                  </a:lnTo>
                  <a:lnTo>
                    <a:pt x="108" y="23"/>
                  </a:lnTo>
                  <a:lnTo>
                    <a:pt x="109" y="23"/>
                  </a:lnTo>
                  <a:lnTo>
                    <a:pt x="109" y="24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12" y="28"/>
                  </a:lnTo>
                  <a:lnTo>
                    <a:pt x="112" y="29"/>
                  </a:lnTo>
                  <a:lnTo>
                    <a:pt x="113" y="29"/>
                  </a:lnTo>
                  <a:lnTo>
                    <a:pt x="113" y="31"/>
                  </a:lnTo>
                  <a:lnTo>
                    <a:pt x="112" y="32"/>
                  </a:lnTo>
                  <a:lnTo>
                    <a:pt x="112" y="35"/>
                  </a:lnTo>
                  <a:lnTo>
                    <a:pt x="112" y="37"/>
                  </a:lnTo>
                  <a:lnTo>
                    <a:pt x="112" y="40"/>
                  </a:lnTo>
                  <a:lnTo>
                    <a:pt x="113" y="42"/>
                  </a:lnTo>
                  <a:lnTo>
                    <a:pt x="114" y="44"/>
                  </a:lnTo>
                  <a:lnTo>
                    <a:pt x="116" y="45"/>
                  </a:lnTo>
                  <a:lnTo>
                    <a:pt x="117" y="46"/>
                  </a:lnTo>
                  <a:lnTo>
                    <a:pt x="116" y="48"/>
                  </a:lnTo>
                  <a:lnTo>
                    <a:pt x="116" y="50"/>
                  </a:lnTo>
                  <a:lnTo>
                    <a:pt x="116" y="52"/>
                  </a:lnTo>
                  <a:lnTo>
                    <a:pt x="117" y="53"/>
                  </a:lnTo>
                  <a:lnTo>
                    <a:pt x="116" y="54"/>
                  </a:lnTo>
                  <a:lnTo>
                    <a:pt x="116" y="56"/>
                  </a:lnTo>
                  <a:lnTo>
                    <a:pt x="116" y="57"/>
                  </a:lnTo>
                  <a:lnTo>
                    <a:pt x="114" y="58"/>
                  </a:lnTo>
                  <a:lnTo>
                    <a:pt x="113" y="60"/>
                  </a:lnTo>
                  <a:lnTo>
                    <a:pt x="114" y="60"/>
                  </a:lnTo>
                  <a:lnTo>
                    <a:pt x="113" y="60"/>
                  </a:lnTo>
                  <a:lnTo>
                    <a:pt x="112" y="62"/>
                  </a:lnTo>
                  <a:lnTo>
                    <a:pt x="110" y="62"/>
                  </a:lnTo>
                  <a:lnTo>
                    <a:pt x="110" y="64"/>
                  </a:lnTo>
                  <a:lnTo>
                    <a:pt x="110" y="65"/>
                  </a:lnTo>
                  <a:lnTo>
                    <a:pt x="109" y="66"/>
                  </a:lnTo>
                  <a:lnTo>
                    <a:pt x="112" y="65"/>
                  </a:lnTo>
                  <a:lnTo>
                    <a:pt x="112" y="64"/>
                  </a:lnTo>
                  <a:lnTo>
                    <a:pt x="113" y="66"/>
                  </a:lnTo>
                  <a:lnTo>
                    <a:pt x="114" y="66"/>
                  </a:lnTo>
                  <a:lnTo>
                    <a:pt x="114" y="65"/>
                  </a:lnTo>
                  <a:lnTo>
                    <a:pt x="116" y="65"/>
                  </a:lnTo>
                  <a:lnTo>
                    <a:pt x="116" y="64"/>
                  </a:lnTo>
                  <a:lnTo>
                    <a:pt x="117" y="64"/>
                  </a:lnTo>
                  <a:lnTo>
                    <a:pt x="118" y="64"/>
                  </a:lnTo>
                  <a:lnTo>
                    <a:pt x="118" y="65"/>
                  </a:lnTo>
                  <a:lnTo>
                    <a:pt x="120" y="65"/>
                  </a:lnTo>
                  <a:lnTo>
                    <a:pt x="120" y="66"/>
                  </a:lnTo>
                  <a:lnTo>
                    <a:pt x="121" y="66"/>
                  </a:lnTo>
                  <a:lnTo>
                    <a:pt x="122" y="66"/>
                  </a:lnTo>
                  <a:lnTo>
                    <a:pt x="124" y="66"/>
                  </a:lnTo>
                  <a:lnTo>
                    <a:pt x="125" y="68"/>
                  </a:lnTo>
                  <a:lnTo>
                    <a:pt x="125" y="71"/>
                  </a:lnTo>
                  <a:lnTo>
                    <a:pt x="126" y="73"/>
                  </a:lnTo>
                  <a:lnTo>
                    <a:pt x="128" y="73"/>
                  </a:lnTo>
                  <a:lnTo>
                    <a:pt x="129" y="73"/>
                  </a:lnTo>
                  <a:lnTo>
                    <a:pt x="129" y="74"/>
                  </a:lnTo>
                  <a:lnTo>
                    <a:pt x="129" y="74"/>
                  </a:lnTo>
                  <a:lnTo>
                    <a:pt x="129" y="75"/>
                  </a:lnTo>
                  <a:lnTo>
                    <a:pt x="129" y="78"/>
                  </a:lnTo>
                  <a:lnTo>
                    <a:pt x="129" y="77"/>
                  </a:lnTo>
                  <a:lnTo>
                    <a:pt x="130" y="77"/>
                  </a:lnTo>
                  <a:lnTo>
                    <a:pt x="132" y="77"/>
                  </a:lnTo>
                  <a:lnTo>
                    <a:pt x="133" y="75"/>
                  </a:lnTo>
                  <a:lnTo>
                    <a:pt x="134" y="74"/>
                  </a:lnTo>
                  <a:lnTo>
                    <a:pt x="135" y="74"/>
                  </a:lnTo>
                  <a:lnTo>
                    <a:pt x="137" y="74"/>
                  </a:lnTo>
                  <a:lnTo>
                    <a:pt x="137" y="73"/>
                  </a:lnTo>
                  <a:lnTo>
                    <a:pt x="138" y="73"/>
                  </a:lnTo>
                  <a:lnTo>
                    <a:pt x="138" y="71"/>
                  </a:lnTo>
                  <a:lnTo>
                    <a:pt x="139" y="73"/>
                  </a:lnTo>
                  <a:lnTo>
                    <a:pt x="141" y="74"/>
                  </a:lnTo>
                  <a:lnTo>
                    <a:pt x="143" y="73"/>
                  </a:lnTo>
                  <a:lnTo>
                    <a:pt x="145" y="73"/>
                  </a:lnTo>
                  <a:lnTo>
                    <a:pt x="145" y="71"/>
                  </a:lnTo>
                  <a:lnTo>
                    <a:pt x="145" y="70"/>
                  </a:lnTo>
                  <a:lnTo>
                    <a:pt x="143" y="69"/>
                  </a:lnTo>
                  <a:lnTo>
                    <a:pt x="145" y="68"/>
                  </a:lnTo>
                  <a:lnTo>
                    <a:pt x="146" y="66"/>
                  </a:lnTo>
                  <a:lnTo>
                    <a:pt x="146" y="65"/>
                  </a:lnTo>
                  <a:lnTo>
                    <a:pt x="147" y="65"/>
                  </a:lnTo>
                  <a:lnTo>
                    <a:pt x="147" y="64"/>
                  </a:lnTo>
                  <a:lnTo>
                    <a:pt x="147" y="62"/>
                  </a:lnTo>
                  <a:lnTo>
                    <a:pt x="149" y="62"/>
                  </a:lnTo>
                  <a:lnTo>
                    <a:pt x="150" y="61"/>
                  </a:lnTo>
                  <a:lnTo>
                    <a:pt x="151" y="60"/>
                  </a:lnTo>
                  <a:lnTo>
                    <a:pt x="151" y="60"/>
                  </a:lnTo>
                  <a:lnTo>
                    <a:pt x="151" y="58"/>
                  </a:lnTo>
                  <a:lnTo>
                    <a:pt x="151" y="57"/>
                  </a:lnTo>
                  <a:lnTo>
                    <a:pt x="151" y="56"/>
                  </a:lnTo>
                  <a:lnTo>
                    <a:pt x="151" y="53"/>
                  </a:lnTo>
                  <a:lnTo>
                    <a:pt x="153" y="53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60" y="50"/>
                  </a:lnTo>
                  <a:lnTo>
                    <a:pt x="160" y="52"/>
                  </a:lnTo>
                  <a:lnTo>
                    <a:pt x="160" y="53"/>
                  </a:lnTo>
                  <a:lnTo>
                    <a:pt x="160" y="54"/>
                  </a:lnTo>
                  <a:lnTo>
                    <a:pt x="163" y="56"/>
                  </a:lnTo>
                  <a:lnTo>
                    <a:pt x="164" y="5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3" name="Freeform 147">
              <a:extLst>
                <a:ext uri="{FF2B5EF4-FFF2-40B4-BE49-F238E27FC236}">
                  <a16:creationId xmlns:a16="http://schemas.microsoft.com/office/drawing/2014/main" id="{B8DC84F2-A2D5-CDCC-26E3-FA91963C2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209" y="4399938"/>
              <a:ext cx="896626" cy="559772"/>
            </a:xfrm>
            <a:custGeom>
              <a:avLst/>
              <a:gdLst>
                <a:gd name="T0" fmla="*/ 512 w 724"/>
                <a:gd name="T1" fmla="*/ 94 h 452"/>
                <a:gd name="T2" fmla="*/ 505 w 724"/>
                <a:gd name="T3" fmla="*/ 124 h 452"/>
                <a:gd name="T4" fmla="*/ 531 w 724"/>
                <a:gd name="T5" fmla="*/ 131 h 452"/>
                <a:gd name="T6" fmla="*/ 545 w 724"/>
                <a:gd name="T7" fmla="*/ 153 h 452"/>
                <a:gd name="T8" fmla="*/ 584 w 724"/>
                <a:gd name="T9" fmla="*/ 165 h 452"/>
                <a:gd name="T10" fmla="*/ 604 w 724"/>
                <a:gd name="T11" fmla="*/ 187 h 452"/>
                <a:gd name="T12" fmla="*/ 617 w 724"/>
                <a:gd name="T13" fmla="*/ 210 h 452"/>
                <a:gd name="T14" fmla="*/ 642 w 724"/>
                <a:gd name="T15" fmla="*/ 224 h 452"/>
                <a:gd name="T16" fmla="*/ 665 w 724"/>
                <a:gd name="T17" fmla="*/ 245 h 452"/>
                <a:gd name="T18" fmla="*/ 669 w 724"/>
                <a:gd name="T19" fmla="*/ 268 h 452"/>
                <a:gd name="T20" fmla="*/ 686 w 724"/>
                <a:gd name="T21" fmla="*/ 282 h 452"/>
                <a:gd name="T22" fmla="*/ 707 w 724"/>
                <a:gd name="T23" fmla="*/ 295 h 452"/>
                <a:gd name="T24" fmla="*/ 716 w 724"/>
                <a:gd name="T25" fmla="*/ 324 h 452"/>
                <a:gd name="T26" fmla="*/ 698 w 724"/>
                <a:gd name="T27" fmla="*/ 327 h 452"/>
                <a:gd name="T28" fmla="*/ 670 w 724"/>
                <a:gd name="T29" fmla="*/ 334 h 452"/>
                <a:gd name="T30" fmla="*/ 650 w 724"/>
                <a:gd name="T31" fmla="*/ 323 h 452"/>
                <a:gd name="T32" fmla="*/ 633 w 724"/>
                <a:gd name="T33" fmla="*/ 324 h 452"/>
                <a:gd name="T34" fmla="*/ 620 w 724"/>
                <a:gd name="T35" fmla="*/ 316 h 452"/>
                <a:gd name="T36" fmla="*/ 608 w 724"/>
                <a:gd name="T37" fmla="*/ 327 h 452"/>
                <a:gd name="T38" fmla="*/ 590 w 724"/>
                <a:gd name="T39" fmla="*/ 338 h 452"/>
                <a:gd name="T40" fmla="*/ 563 w 724"/>
                <a:gd name="T41" fmla="*/ 334 h 452"/>
                <a:gd name="T42" fmla="*/ 548 w 724"/>
                <a:gd name="T43" fmla="*/ 339 h 452"/>
                <a:gd name="T44" fmla="*/ 524 w 724"/>
                <a:gd name="T45" fmla="*/ 347 h 452"/>
                <a:gd name="T46" fmla="*/ 495 w 724"/>
                <a:gd name="T47" fmla="*/ 357 h 452"/>
                <a:gd name="T48" fmla="*/ 473 w 724"/>
                <a:gd name="T49" fmla="*/ 347 h 452"/>
                <a:gd name="T50" fmla="*/ 462 w 724"/>
                <a:gd name="T51" fmla="*/ 364 h 452"/>
                <a:gd name="T52" fmla="*/ 433 w 724"/>
                <a:gd name="T53" fmla="*/ 384 h 452"/>
                <a:gd name="T54" fmla="*/ 398 w 724"/>
                <a:gd name="T55" fmla="*/ 378 h 452"/>
                <a:gd name="T56" fmla="*/ 373 w 724"/>
                <a:gd name="T57" fmla="*/ 373 h 452"/>
                <a:gd name="T58" fmla="*/ 334 w 724"/>
                <a:gd name="T59" fmla="*/ 356 h 452"/>
                <a:gd name="T60" fmla="*/ 297 w 724"/>
                <a:gd name="T61" fmla="*/ 330 h 452"/>
                <a:gd name="T62" fmla="*/ 261 w 724"/>
                <a:gd name="T63" fmla="*/ 343 h 452"/>
                <a:gd name="T64" fmla="*/ 234 w 724"/>
                <a:gd name="T65" fmla="*/ 372 h 452"/>
                <a:gd name="T66" fmla="*/ 233 w 724"/>
                <a:gd name="T67" fmla="*/ 421 h 452"/>
                <a:gd name="T68" fmla="*/ 209 w 724"/>
                <a:gd name="T69" fmla="*/ 419 h 452"/>
                <a:gd name="T70" fmla="*/ 174 w 724"/>
                <a:gd name="T71" fmla="*/ 410 h 452"/>
                <a:gd name="T72" fmla="*/ 150 w 724"/>
                <a:gd name="T73" fmla="*/ 417 h 452"/>
                <a:gd name="T74" fmla="*/ 122 w 724"/>
                <a:gd name="T75" fmla="*/ 419 h 452"/>
                <a:gd name="T76" fmla="*/ 88 w 724"/>
                <a:gd name="T77" fmla="*/ 449 h 452"/>
                <a:gd name="T78" fmla="*/ 35 w 724"/>
                <a:gd name="T79" fmla="*/ 390 h 452"/>
                <a:gd name="T80" fmla="*/ 34 w 724"/>
                <a:gd name="T81" fmla="*/ 369 h 452"/>
                <a:gd name="T82" fmla="*/ 16 w 724"/>
                <a:gd name="T83" fmla="*/ 326 h 452"/>
                <a:gd name="T84" fmla="*/ 13 w 724"/>
                <a:gd name="T85" fmla="*/ 306 h 452"/>
                <a:gd name="T86" fmla="*/ 0 w 724"/>
                <a:gd name="T87" fmla="*/ 278 h 452"/>
                <a:gd name="T88" fmla="*/ 33 w 724"/>
                <a:gd name="T89" fmla="*/ 240 h 452"/>
                <a:gd name="T90" fmla="*/ 58 w 724"/>
                <a:gd name="T91" fmla="*/ 203 h 452"/>
                <a:gd name="T92" fmla="*/ 101 w 724"/>
                <a:gd name="T93" fmla="*/ 191 h 452"/>
                <a:gd name="T94" fmla="*/ 122 w 724"/>
                <a:gd name="T95" fmla="*/ 182 h 452"/>
                <a:gd name="T96" fmla="*/ 145 w 724"/>
                <a:gd name="T97" fmla="*/ 189 h 452"/>
                <a:gd name="T98" fmla="*/ 174 w 724"/>
                <a:gd name="T99" fmla="*/ 173 h 452"/>
                <a:gd name="T100" fmla="*/ 245 w 724"/>
                <a:gd name="T101" fmla="*/ 156 h 452"/>
                <a:gd name="T102" fmla="*/ 250 w 724"/>
                <a:gd name="T103" fmla="*/ 119 h 452"/>
                <a:gd name="T104" fmla="*/ 276 w 724"/>
                <a:gd name="T105" fmla="*/ 112 h 452"/>
                <a:gd name="T106" fmla="*/ 311 w 724"/>
                <a:gd name="T107" fmla="*/ 108 h 452"/>
                <a:gd name="T108" fmla="*/ 336 w 724"/>
                <a:gd name="T109" fmla="*/ 104 h 452"/>
                <a:gd name="T110" fmla="*/ 354 w 724"/>
                <a:gd name="T111" fmla="*/ 93 h 452"/>
                <a:gd name="T112" fmla="*/ 367 w 724"/>
                <a:gd name="T113" fmla="*/ 74 h 452"/>
                <a:gd name="T114" fmla="*/ 391 w 724"/>
                <a:gd name="T115" fmla="*/ 54 h 452"/>
                <a:gd name="T116" fmla="*/ 407 w 724"/>
                <a:gd name="T117" fmla="*/ 29 h 452"/>
                <a:gd name="T118" fmla="*/ 425 w 724"/>
                <a:gd name="T119" fmla="*/ 10 h 452"/>
                <a:gd name="T120" fmla="*/ 453 w 724"/>
                <a:gd name="T121" fmla="*/ 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4" h="452">
                  <a:moveTo>
                    <a:pt x="470" y="6"/>
                  </a:moveTo>
                  <a:lnTo>
                    <a:pt x="470" y="7"/>
                  </a:lnTo>
                  <a:lnTo>
                    <a:pt x="478" y="17"/>
                  </a:lnTo>
                  <a:lnTo>
                    <a:pt x="484" y="23"/>
                  </a:lnTo>
                  <a:lnTo>
                    <a:pt x="495" y="32"/>
                  </a:lnTo>
                  <a:lnTo>
                    <a:pt x="503" y="46"/>
                  </a:lnTo>
                  <a:lnTo>
                    <a:pt x="512" y="62"/>
                  </a:lnTo>
                  <a:lnTo>
                    <a:pt x="513" y="65"/>
                  </a:lnTo>
                  <a:lnTo>
                    <a:pt x="515" y="74"/>
                  </a:lnTo>
                  <a:lnTo>
                    <a:pt x="515" y="75"/>
                  </a:lnTo>
                  <a:lnTo>
                    <a:pt x="515" y="78"/>
                  </a:lnTo>
                  <a:lnTo>
                    <a:pt x="512" y="81"/>
                  </a:lnTo>
                  <a:lnTo>
                    <a:pt x="511" y="83"/>
                  </a:lnTo>
                  <a:lnTo>
                    <a:pt x="512" y="83"/>
                  </a:lnTo>
                  <a:lnTo>
                    <a:pt x="512" y="85"/>
                  </a:lnTo>
                  <a:lnTo>
                    <a:pt x="512" y="86"/>
                  </a:lnTo>
                  <a:lnTo>
                    <a:pt x="512" y="87"/>
                  </a:lnTo>
                  <a:lnTo>
                    <a:pt x="512" y="89"/>
                  </a:lnTo>
                  <a:lnTo>
                    <a:pt x="513" y="89"/>
                  </a:lnTo>
                  <a:lnTo>
                    <a:pt x="513" y="90"/>
                  </a:lnTo>
                  <a:lnTo>
                    <a:pt x="512" y="94"/>
                  </a:lnTo>
                  <a:lnTo>
                    <a:pt x="512" y="95"/>
                  </a:lnTo>
                  <a:lnTo>
                    <a:pt x="513" y="97"/>
                  </a:lnTo>
                  <a:lnTo>
                    <a:pt x="513" y="98"/>
                  </a:lnTo>
                  <a:lnTo>
                    <a:pt x="512" y="99"/>
                  </a:lnTo>
                  <a:lnTo>
                    <a:pt x="509" y="102"/>
                  </a:lnTo>
                  <a:lnTo>
                    <a:pt x="508" y="102"/>
                  </a:lnTo>
                  <a:lnTo>
                    <a:pt x="508" y="103"/>
                  </a:lnTo>
                  <a:lnTo>
                    <a:pt x="507" y="103"/>
                  </a:lnTo>
                  <a:lnTo>
                    <a:pt x="504" y="103"/>
                  </a:lnTo>
                  <a:lnTo>
                    <a:pt x="503" y="104"/>
                  </a:lnTo>
                  <a:lnTo>
                    <a:pt x="502" y="112"/>
                  </a:lnTo>
                  <a:lnTo>
                    <a:pt x="502" y="114"/>
                  </a:lnTo>
                  <a:lnTo>
                    <a:pt x="503" y="115"/>
                  </a:lnTo>
                  <a:lnTo>
                    <a:pt x="504" y="115"/>
                  </a:lnTo>
                  <a:lnTo>
                    <a:pt x="505" y="115"/>
                  </a:lnTo>
                  <a:lnTo>
                    <a:pt x="508" y="114"/>
                  </a:lnTo>
                  <a:lnTo>
                    <a:pt x="509" y="115"/>
                  </a:lnTo>
                  <a:lnTo>
                    <a:pt x="509" y="116"/>
                  </a:lnTo>
                  <a:lnTo>
                    <a:pt x="508" y="120"/>
                  </a:lnTo>
                  <a:lnTo>
                    <a:pt x="507" y="122"/>
                  </a:lnTo>
                  <a:lnTo>
                    <a:pt x="505" y="124"/>
                  </a:lnTo>
                  <a:lnTo>
                    <a:pt x="504" y="125"/>
                  </a:lnTo>
                  <a:lnTo>
                    <a:pt x="504" y="127"/>
                  </a:lnTo>
                  <a:lnTo>
                    <a:pt x="504" y="128"/>
                  </a:lnTo>
                  <a:lnTo>
                    <a:pt x="505" y="129"/>
                  </a:lnTo>
                  <a:lnTo>
                    <a:pt x="507" y="131"/>
                  </a:lnTo>
                  <a:lnTo>
                    <a:pt x="508" y="131"/>
                  </a:lnTo>
                  <a:lnTo>
                    <a:pt x="509" y="129"/>
                  </a:lnTo>
                  <a:lnTo>
                    <a:pt x="509" y="128"/>
                  </a:lnTo>
                  <a:lnTo>
                    <a:pt x="511" y="128"/>
                  </a:lnTo>
                  <a:lnTo>
                    <a:pt x="512" y="128"/>
                  </a:lnTo>
                  <a:lnTo>
                    <a:pt x="512" y="129"/>
                  </a:lnTo>
                  <a:lnTo>
                    <a:pt x="513" y="129"/>
                  </a:lnTo>
                  <a:lnTo>
                    <a:pt x="515" y="129"/>
                  </a:lnTo>
                  <a:lnTo>
                    <a:pt x="516" y="129"/>
                  </a:lnTo>
                  <a:lnTo>
                    <a:pt x="519" y="131"/>
                  </a:lnTo>
                  <a:lnTo>
                    <a:pt x="519" y="129"/>
                  </a:lnTo>
                  <a:lnTo>
                    <a:pt x="521" y="129"/>
                  </a:lnTo>
                  <a:lnTo>
                    <a:pt x="523" y="129"/>
                  </a:lnTo>
                  <a:lnTo>
                    <a:pt x="527" y="129"/>
                  </a:lnTo>
                  <a:lnTo>
                    <a:pt x="529" y="129"/>
                  </a:lnTo>
                  <a:lnTo>
                    <a:pt x="531" y="131"/>
                  </a:lnTo>
                  <a:lnTo>
                    <a:pt x="532" y="131"/>
                  </a:lnTo>
                  <a:lnTo>
                    <a:pt x="533" y="131"/>
                  </a:lnTo>
                  <a:lnTo>
                    <a:pt x="540" y="132"/>
                  </a:lnTo>
                  <a:lnTo>
                    <a:pt x="542" y="131"/>
                  </a:lnTo>
                  <a:lnTo>
                    <a:pt x="544" y="131"/>
                  </a:lnTo>
                  <a:lnTo>
                    <a:pt x="545" y="131"/>
                  </a:lnTo>
                  <a:lnTo>
                    <a:pt x="546" y="132"/>
                  </a:lnTo>
                  <a:lnTo>
                    <a:pt x="545" y="133"/>
                  </a:lnTo>
                  <a:lnTo>
                    <a:pt x="545" y="133"/>
                  </a:lnTo>
                  <a:lnTo>
                    <a:pt x="545" y="135"/>
                  </a:lnTo>
                  <a:lnTo>
                    <a:pt x="548" y="136"/>
                  </a:lnTo>
                  <a:lnTo>
                    <a:pt x="546" y="136"/>
                  </a:lnTo>
                  <a:lnTo>
                    <a:pt x="545" y="139"/>
                  </a:lnTo>
                  <a:lnTo>
                    <a:pt x="544" y="139"/>
                  </a:lnTo>
                  <a:lnTo>
                    <a:pt x="541" y="144"/>
                  </a:lnTo>
                  <a:lnTo>
                    <a:pt x="540" y="147"/>
                  </a:lnTo>
                  <a:lnTo>
                    <a:pt x="540" y="148"/>
                  </a:lnTo>
                  <a:lnTo>
                    <a:pt x="541" y="151"/>
                  </a:lnTo>
                  <a:lnTo>
                    <a:pt x="541" y="152"/>
                  </a:lnTo>
                  <a:lnTo>
                    <a:pt x="544" y="153"/>
                  </a:lnTo>
                  <a:lnTo>
                    <a:pt x="545" y="153"/>
                  </a:lnTo>
                  <a:lnTo>
                    <a:pt x="546" y="153"/>
                  </a:lnTo>
                  <a:lnTo>
                    <a:pt x="548" y="154"/>
                  </a:lnTo>
                  <a:lnTo>
                    <a:pt x="549" y="154"/>
                  </a:lnTo>
                  <a:lnTo>
                    <a:pt x="550" y="154"/>
                  </a:lnTo>
                  <a:lnTo>
                    <a:pt x="552" y="156"/>
                  </a:lnTo>
                  <a:lnTo>
                    <a:pt x="556" y="154"/>
                  </a:lnTo>
                  <a:lnTo>
                    <a:pt x="558" y="154"/>
                  </a:lnTo>
                  <a:lnTo>
                    <a:pt x="559" y="156"/>
                  </a:lnTo>
                  <a:lnTo>
                    <a:pt x="559" y="157"/>
                  </a:lnTo>
                  <a:lnTo>
                    <a:pt x="561" y="157"/>
                  </a:lnTo>
                  <a:lnTo>
                    <a:pt x="561" y="158"/>
                  </a:lnTo>
                  <a:lnTo>
                    <a:pt x="563" y="158"/>
                  </a:lnTo>
                  <a:lnTo>
                    <a:pt x="567" y="157"/>
                  </a:lnTo>
                  <a:lnTo>
                    <a:pt x="570" y="158"/>
                  </a:lnTo>
                  <a:lnTo>
                    <a:pt x="571" y="158"/>
                  </a:lnTo>
                  <a:lnTo>
                    <a:pt x="573" y="158"/>
                  </a:lnTo>
                  <a:lnTo>
                    <a:pt x="574" y="158"/>
                  </a:lnTo>
                  <a:lnTo>
                    <a:pt x="578" y="160"/>
                  </a:lnTo>
                  <a:lnTo>
                    <a:pt x="579" y="160"/>
                  </a:lnTo>
                  <a:lnTo>
                    <a:pt x="584" y="165"/>
                  </a:lnTo>
                  <a:lnTo>
                    <a:pt x="584" y="165"/>
                  </a:lnTo>
                  <a:lnTo>
                    <a:pt x="586" y="166"/>
                  </a:lnTo>
                  <a:lnTo>
                    <a:pt x="586" y="168"/>
                  </a:lnTo>
                  <a:lnTo>
                    <a:pt x="587" y="169"/>
                  </a:lnTo>
                  <a:lnTo>
                    <a:pt x="587" y="170"/>
                  </a:lnTo>
                  <a:lnTo>
                    <a:pt x="588" y="170"/>
                  </a:lnTo>
                  <a:lnTo>
                    <a:pt x="591" y="173"/>
                  </a:lnTo>
                  <a:lnTo>
                    <a:pt x="591" y="174"/>
                  </a:lnTo>
                  <a:lnTo>
                    <a:pt x="594" y="176"/>
                  </a:lnTo>
                  <a:lnTo>
                    <a:pt x="595" y="174"/>
                  </a:lnTo>
                  <a:lnTo>
                    <a:pt x="596" y="174"/>
                  </a:lnTo>
                  <a:lnTo>
                    <a:pt x="598" y="176"/>
                  </a:lnTo>
                  <a:lnTo>
                    <a:pt x="599" y="176"/>
                  </a:lnTo>
                  <a:lnTo>
                    <a:pt x="600" y="177"/>
                  </a:lnTo>
                  <a:lnTo>
                    <a:pt x="602" y="177"/>
                  </a:lnTo>
                  <a:lnTo>
                    <a:pt x="602" y="178"/>
                  </a:lnTo>
                  <a:lnTo>
                    <a:pt x="603" y="179"/>
                  </a:lnTo>
                  <a:lnTo>
                    <a:pt x="603" y="182"/>
                  </a:lnTo>
                  <a:lnTo>
                    <a:pt x="603" y="183"/>
                  </a:lnTo>
                  <a:lnTo>
                    <a:pt x="603" y="186"/>
                  </a:lnTo>
                  <a:lnTo>
                    <a:pt x="603" y="187"/>
                  </a:lnTo>
                  <a:lnTo>
                    <a:pt x="604" y="187"/>
                  </a:lnTo>
                  <a:lnTo>
                    <a:pt x="604" y="189"/>
                  </a:lnTo>
                  <a:lnTo>
                    <a:pt x="604" y="190"/>
                  </a:lnTo>
                  <a:lnTo>
                    <a:pt x="603" y="190"/>
                  </a:lnTo>
                  <a:lnTo>
                    <a:pt x="599" y="191"/>
                  </a:lnTo>
                  <a:lnTo>
                    <a:pt x="598" y="193"/>
                  </a:lnTo>
                  <a:lnTo>
                    <a:pt x="598" y="194"/>
                  </a:lnTo>
                  <a:lnTo>
                    <a:pt x="598" y="195"/>
                  </a:lnTo>
                  <a:lnTo>
                    <a:pt x="599" y="197"/>
                  </a:lnTo>
                  <a:lnTo>
                    <a:pt x="603" y="198"/>
                  </a:lnTo>
                  <a:lnTo>
                    <a:pt x="603" y="199"/>
                  </a:lnTo>
                  <a:lnTo>
                    <a:pt x="604" y="201"/>
                  </a:lnTo>
                  <a:lnTo>
                    <a:pt x="606" y="201"/>
                  </a:lnTo>
                  <a:lnTo>
                    <a:pt x="606" y="202"/>
                  </a:lnTo>
                  <a:lnTo>
                    <a:pt x="607" y="202"/>
                  </a:lnTo>
                  <a:lnTo>
                    <a:pt x="607" y="203"/>
                  </a:lnTo>
                  <a:lnTo>
                    <a:pt x="607" y="205"/>
                  </a:lnTo>
                  <a:lnTo>
                    <a:pt x="608" y="206"/>
                  </a:lnTo>
                  <a:lnTo>
                    <a:pt x="612" y="207"/>
                  </a:lnTo>
                  <a:lnTo>
                    <a:pt x="615" y="210"/>
                  </a:lnTo>
                  <a:lnTo>
                    <a:pt x="616" y="210"/>
                  </a:lnTo>
                  <a:lnTo>
                    <a:pt x="617" y="210"/>
                  </a:lnTo>
                  <a:lnTo>
                    <a:pt x="619" y="210"/>
                  </a:lnTo>
                  <a:lnTo>
                    <a:pt x="621" y="212"/>
                  </a:lnTo>
                  <a:lnTo>
                    <a:pt x="623" y="214"/>
                  </a:lnTo>
                  <a:lnTo>
                    <a:pt x="624" y="214"/>
                  </a:lnTo>
                  <a:lnTo>
                    <a:pt x="625" y="215"/>
                  </a:lnTo>
                  <a:lnTo>
                    <a:pt x="627" y="216"/>
                  </a:lnTo>
                  <a:lnTo>
                    <a:pt x="628" y="216"/>
                  </a:lnTo>
                  <a:lnTo>
                    <a:pt x="629" y="216"/>
                  </a:lnTo>
                  <a:lnTo>
                    <a:pt x="631" y="218"/>
                  </a:lnTo>
                  <a:lnTo>
                    <a:pt x="632" y="218"/>
                  </a:lnTo>
                  <a:lnTo>
                    <a:pt x="632" y="219"/>
                  </a:lnTo>
                  <a:lnTo>
                    <a:pt x="633" y="219"/>
                  </a:lnTo>
                  <a:lnTo>
                    <a:pt x="633" y="220"/>
                  </a:lnTo>
                  <a:lnTo>
                    <a:pt x="636" y="220"/>
                  </a:lnTo>
                  <a:lnTo>
                    <a:pt x="637" y="220"/>
                  </a:lnTo>
                  <a:lnTo>
                    <a:pt x="637" y="222"/>
                  </a:lnTo>
                  <a:lnTo>
                    <a:pt x="638" y="223"/>
                  </a:lnTo>
                  <a:lnTo>
                    <a:pt x="640" y="223"/>
                  </a:lnTo>
                  <a:lnTo>
                    <a:pt x="640" y="224"/>
                  </a:lnTo>
                  <a:lnTo>
                    <a:pt x="641" y="224"/>
                  </a:lnTo>
                  <a:lnTo>
                    <a:pt x="642" y="224"/>
                  </a:lnTo>
                  <a:lnTo>
                    <a:pt x="642" y="226"/>
                  </a:lnTo>
                  <a:lnTo>
                    <a:pt x="644" y="226"/>
                  </a:lnTo>
                  <a:lnTo>
                    <a:pt x="646" y="226"/>
                  </a:lnTo>
                  <a:lnTo>
                    <a:pt x="646" y="227"/>
                  </a:lnTo>
                  <a:lnTo>
                    <a:pt x="646" y="230"/>
                  </a:lnTo>
                  <a:lnTo>
                    <a:pt x="646" y="230"/>
                  </a:lnTo>
                  <a:lnTo>
                    <a:pt x="648" y="231"/>
                  </a:lnTo>
                  <a:lnTo>
                    <a:pt x="648" y="230"/>
                  </a:lnTo>
                  <a:lnTo>
                    <a:pt x="649" y="231"/>
                  </a:lnTo>
                  <a:lnTo>
                    <a:pt x="649" y="232"/>
                  </a:lnTo>
                  <a:lnTo>
                    <a:pt x="649" y="233"/>
                  </a:lnTo>
                  <a:lnTo>
                    <a:pt x="650" y="235"/>
                  </a:lnTo>
                  <a:lnTo>
                    <a:pt x="652" y="235"/>
                  </a:lnTo>
                  <a:lnTo>
                    <a:pt x="653" y="236"/>
                  </a:lnTo>
                  <a:lnTo>
                    <a:pt x="654" y="237"/>
                  </a:lnTo>
                  <a:lnTo>
                    <a:pt x="656" y="240"/>
                  </a:lnTo>
                  <a:lnTo>
                    <a:pt x="657" y="240"/>
                  </a:lnTo>
                  <a:lnTo>
                    <a:pt x="658" y="241"/>
                  </a:lnTo>
                  <a:lnTo>
                    <a:pt x="662" y="243"/>
                  </a:lnTo>
                  <a:lnTo>
                    <a:pt x="665" y="244"/>
                  </a:lnTo>
                  <a:lnTo>
                    <a:pt x="665" y="245"/>
                  </a:lnTo>
                  <a:lnTo>
                    <a:pt x="665" y="247"/>
                  </a:lnTo>
                  <a:lnTo>
                    <a:pt x="663" y="249"/>
                  </a:lnTo>
                  <a:lnTo>
                    <a:pt x="662" y="251"/>
                  </a:lnTo>
                  <a:lnTo>
                    <a:pt x="661" y="253"/>
                  </a:lnTo>
                  <a:lnTo>
                    <a:pt x="660" y="253"/>
                  </a:lnTo>
                  <a:lnTo>
                    <a:pt x="660" y="255"/>
                  </a:lnTo>
                  <a:lnTo>
                    <a:pt x="658" y="256"/>
                  </a:lnTo>
                  <a:lnTo>
                    <a:pt x="660" y="256"/>
                  </a:lnTo>
                  <a:lnTo>
                    <a:pt x="660" y="257"/>
                  </a:lnTo>
                  <a:lnTo>
                    <a:pt x="660" y="259"/>
                  </a:lnTo>
                  <a:lnTo>
                    <a:pt x="660" y="260"/>
                  </a:lnTo>
                  <a:lnTo>
                    <a:pt x="661" y="260"/>
                  </a:lnTo>
                  <a:lnTo>
                    <a:pt x="661" y="261"/>
                  </a:lnTo>
                  <a:lnTo>
                    <a:pt x="662" y="261"/>
                  </a:lnTo>
                  <a:lnTo>
                    <a:pt x="663" y="261"/>
                  </a:lnTo>
                  <a:lnTo>
                    <a:pt x="665" y="262"/>
                  </a:lnTo>
                  <a:lnTo>
                    <a:pt x="666" y="264"/>
                  </a:lnTo>
                  <a:lnTo>
                    <a:pt x="669" y="264"/>
                  </a:lnTo>
                  <a:lnTo>
                    <a:pt x="669" y="265"/>
                  </a:lnTo>
                  <a:lnTo>
                    <a:pt x="669" y="266"/>
                  </a:lnTo>
                  <a:lnTo>
                    <a:pt x="669" y="268"/>
                  </a:lnTo>
                  <a:lnTo>
                    <a:pt x="670" y="268"/>
                  </a:lnTo>
                  <a:lnTo>
                    <a:pt x="671" y="268"/>
                  </a:lnTo>
                  <a:lnTo>
                    <a:pt x="673" y="269"/>
                  </a:lnTo>
                  <a:lnTo>
                    <a:pt x="673" y="270"/>
                  </a:lnTo>
                  <a:lnTo>
                    <a:pt x="671" y="272"/>
                  </a:lnTo>
                  <a:lnTo>
                    <a:pt x="670" y="273"/>
                  </a:lnTo>
                  <a:lnTo>
                    <a:pt x="669" y="273"/>
                  </a:lnTo>
                  <a:lnTo>
                    <a:pt x="667" y="274"/>
                  </a:lnTo>
                  <a:lnTo>
                    <a:pt x="667" y="276"/>
                  </a:lnTo>
                  <a:lnTo>
                    <a:pt x="667" y="277"/>
                  </a:lnTo>
                  <a:lnTo>
                    <a:pt x="669" y="277"/>
                  </a:lnTo>
                  <a:lnTo>
                    <a:pt x="670" y="274"/>
                  </a:lnTo>
                  <a:lnTo>
                    <a:pt x="671" y="276"/>
                  </a:lnTo>
                  <a:lnTo>
                    <a:pt x="673" y="276"/>
                  </a:lnTo>
                  <a:lnTo>
                    <a:pt x="673" y="277"/>
                  </a:lnTo>
                  <a:lnTo>
                    <a:pt x="674" y="278"/>
                  </a:lnTo>
                  <a:lnTo>
                    <a:pt x="674" y="280"/>
                  </a:lnTo>
                  <a:lnTo>
                    <a:pt x="678" y="281"/>
                  </a:lnTo>
                  <a:lnTo>
                    <a:pt x="679" y="281"/>
                  </a:lnTo>
                  <a:lnTo>
                    <a:pt x="683" y="281"/>
                  </a:lnTo>
                  <a:lnTo>
                    <a:pt x="686" y="282"/>
                  </a:lnTo>
                  <a:lnTo>
                    <a:pt x="687" y="282"/>
                  </a:lnTo>
                  <a:lnTo>
                    <a:pt x="688" y="284"/>
                  </a:lnTo>
                  <a:lnTo>
                    <a:pt x="688" y="286"/>
                  </a:lnTo>
                  <a:lnTo>
                    <a:pt x="688" y="287"/>
                  </a:lnTo>
                  <a:lnTo>
                    <a:pt x="690" y="287"/>
                  </a:lnTo>
                  <a:lnTo>
                    <a:pt x="691" y="287"/>
                  </a:lnTo>
                  <a:lnTo>
                    <a:pt x="692" y="287"/>
                  </a:lnTo>
                  <a:lnTo>
                    <a:pt x="694" y="287"/>
                  </a:lnTo>
                  <a:lnTo>
                    <a:pt x="694" y="289"/>
                  </a:lnTo>
                  <a:lnTo>
                    <a:pt x="695" y="290"/>
                  </a:lnTo>
                  <a:lnTo>
                    <a:pt x="698" y="289"/>
                  </a:lnTo>
                  <a:lnTo>
                    <a:pt x="699" y="290"/>
                  </a:lnTo>
                  <a:lnTo>
                    <a:pt x="699" y="291"/>
                  </a:lnTo>
                  <a:lnTo>
                    <a:pt x="700" y="293"/>
                  </a:lnTo>
                  <a:lnTo>
                    <a:pt x="702" y="293"/>
                  </a:lnTo>
                  <a:lnTo>
                    <a:pt x="702" y="293"/>
                  </a:lnTo>
                  <a:lnTo>
                    <a:pt x="703" y="293"/>
                  </a:lnTo>
                  <a:lnTo>
                    <a:pt x="706" y="293"/>
                  </a:lnTo>
                  <a:lnTo>
                    <a:pt x="707" y="293"/>
                  </a:lnTo>
                  <a:lnTo>
                    <a:pt x="707" y="294"/>
                  </a:lnTo>
                  <a:lnTo>
                    <a:pt x="707" y="295"/>
                  </a:lnTo>
                  <a:lnTo>
                    <a:pt x="708" y="295"/>
                  </a:lnTo>
                  <a:lnTo>
                    <a:pt x="710" y="295"/>
                  </a:lnTo>
                  <a:lnTo>
                    <a:pt x="710" y="297"/>
                  </a:lnTo>
                  <a:lnTo>
                    <a:pt x="711" y="298"/>
                  </a:lnTo>
                  <a:lnTo>
                    <a:pt x="711" y="299"/>
                  </a:lnTo>
                  <a:lnTo>
                    <a:pt x="712" y="301"/>
                  </a:lnTo>
                  <a:lnTo>
                    <a:pt x="712" y="302"/>
                  </a:lnTo>
                  <a:lnTo>
                    <a:pt x="711" y="303"/>
                  </a:lnTo>
                  <a:lnTo>
                    <a:pt x="712" y="303"/>
                  </a:lnTo>
                  <a:lnTo>
                    <a:pt x="713" y="303"/>
                  </a:lnTo>
                  <a:lnTo>
                    <a:pt x="715" y="303"/>
                  </a:lnTo>
                  <a:lnTo>
                    <a:pt x="715" y="305"/>
                  </a:lnTo>
                  <a:lnTo>
                    <a:pt x="715" y="306"/>
                  </a:lnTo>
                  <a:lnTo>
                    <a:pt x="712" y="313"/>
                  </a:lnTo>
                  <a:lnTo>
                    <a:pt x="712" y="314"/>
                  </a:lnTo>
                  <a:lnTo>
                    <a:pt x="712" y="315"/>
                  </a:lnTo>
                  <a:lnTo>
                    <a:pt x="712" y="318"/>
                  </a:lnTo>
                  <a:lnTo>
                    <a:pt x="713" y="319"/>
                  </a:lnTo>
                  <a:lnTo>
                    <a:pt x="715" y="323"/>
                  </a:lnTo>
                  <a:lnTo>
                    <a:pt x="716" y="324"/>
                  </a:lnTo>
                  <a:lnTo>
                    <a:pt x="716" y="324"/>
                  </a:lnTo>
                  <a:lnTo>
                    <a:pt x="719" y="327"/>
                  </a:lnTo>
                  <a:lnTo>
                    <a:pt x="720" y="328"/>
                  </a:lnTo>
                  <a:lnTo>
                    <a:pt x="721" y="330"/>
                  </a:lnTo>
                  <a:lnTo>
                    <a:pt x="723" y="331"/>
                  </a:lnTo>
                  <a:lnTo>
                    <a:pt x="724" y="332"/>
                  </a:lnTo>
                  <a:lnTo>
                    <a:pt x="721" y="332"/>
                  </a:lnTo>
                  <a:lnTo>
                    <a:pt x="721" y="331"/>
                  </a:lnTo>
                  <a:lnTo>
                    <a:pt x="720" y="331"/>
                  </a:lnTo>
                  <a:lnTo>
                    <a:pt x="719" y="331"/>
                  </a:lnTo>
                  <a:lnTo>
                    <a:pt x="717" y="331"/>
                  </a:lnTo>
                  <a:lnTo>
                    <a:pt x="717" y="330"/>
                  </a:lnTo>
                  <a:lnTo>
                    <a:pt x="717" y="330"/>
                  </a:lnTo>
                  <a:lnTo>
                    <a:pt x="716" y="328"/>
                  </a:lnTo>
                  <a:lnTo>
                    <a:pt x="715" y="328"/>
                  </a:lnTo>
                  <a:lnTo>
                    <a:pt x="713" y="328"/>
                  </a:lnTo>
                  <a:lnTo>
                    <a:pt x="708" y="326"/>
                  </a:lnTo>
                  <a:lnTo>
                    <a:pt x="706" y="324"/>
                  </a:lnTo>
                  <a:lnTo>
                    <a:pt x="703" y="324"/>
                  </a:lnTo>
                  <a:lnTo>
                    <a:pt x="700" y="326"/>
                  </a:lnTo>
                  <a:lnTo>
                    <a:pt x="699" y="327"/>
                  </a:lnTo>
                  <a:lnTo>
                    <a:pt x="698" y="327"/>
                  </a:lnTo>
                  <a:lnTo>
                    <a:pt x="695" y="330"/>
                  </a:lnTo>
                  <a:lnTo>
                    <a:pt x="694" y="331"/>
                  </a:lnTo>
                  <a:lnTo>
                    <a:pt x="692" y="332"/>
                  </a:lnTo>
                  <a:lnTo>
                    <a:pt x="692" y="334"/>
                  </a:lnTo>
                  <a:lnTo>
                    <a:pt x="691" y="334"/>
                  </a:lnTo>
                  <a:lnTo>
                    <a:pt x="690" y="334"/>
                  </a:lnTo>
                  <a:lnTo>
                    <a:pt x="688" y="334"/>
                  </a:lnTo>
                  <a:lnTo>
                    <a:pt x="686" y="331"/>
                  </a:lnTo>
                  <a:lnTo>
                    <a:pt x="686" y="331"/>
                  </a:lnTo>
                  <a:lnTo>
                    <a:pt x="683" y="331"/>
                  </a:lnTo>
                  <a:lnTo>
                    <a:pt x="682" y="331"/>
                  </a:lnTo>
                  <a:lnTo>
                    <a:pt x="682" y="332"/>
                  </a:lnTo>
                  <a:lnTo>
                    <a:pt x="681" y="332"/>
                  </a:lnTo>
                  <a:lnTo>
                    <a:pt x="679" y="332"/>
                  </a:lnTo>
                  <a:lnTo>
                    <a:pt x="678" y="332"/>
                  </a:lnTo>
                  <a:lnTo>
                    <a:pt x="677" y="332"/>
                  </a:lnTo>
                  <a:lnTo>
                    <a:pt x="675" y="332"/>
                  </a:lnTo>
                  <a:lnTo>
                    <a:pt x="674" y="334"/>
                  </a:lnTo>
                  <a:lnTo>
                    <a:pt x="673" y="334"/>
                  </a:lnTo>
                  <a:lnTo>
                    <a:pt x="671" y="334"/>
                  </a:lnTo>
                  <a:lnTo>
                    <a:pt x="670" y="334"/>
                  </a:lnTo>
                  <a:lnTo>
                    <a:pt x="670" y="332"/>
                  </a:lnTo>
                  <a:lnTo>
                    <a:pt x="669" y="331"/>
                  </a:lnTo>
                  <a:lnTo>
                    <a:pt x="667" y="330"/>
                  </a:lnTo>
                  <a:lnTo>
                    <a:pt x="666" y="328"/>
                  </a:lnTo>
                  <a:lnTo>
                    <a:pt x="665" y="328"/>
                  </a:lnTo>
                  <a:lnTo>
                    <a:pt x="663" y="328"/>
                  </a:lnTo>
                  <a:lnTo>
                    <a:pt x="662" y="328"/>
                  </a:lnTo>
                  <a:lnTo>
                    <a:pt x="661" y="328"/>
                  </a:lnTo>
                  <a:lnTo>
                    <a:pt x="660" y="327"/>
                  </a:lnTo>
                  <a:lnTo>
                    <a:pt x="658" y="327"/>
                  </a:lnTo>
                  <a:lnTo>
                    <a:pt x="657" y="326"/>
                  </a:lnTo>
                  <a:lnTo>
                    <a:pt x="656" y="326"/>
                  </a:lnTo>
                  <a:lnTo>
                    <a:pt x="656" y="324"/>
                  </a:lnTo>
                  <a:lnTo>
                    <a:pt x="654" y="324"/>
                  </a:lnTo>
                  <a:lnTo>
                    <a:pt x="654" y="324"/>
                  </a:lnTo>
                  <a:lnTo>
                    <a:pt x="654" y="324"/>
                  </a:lnTo>
                  <a:lnTo>
                    <a:pt x="653" y="324"/>
                  </a:lnTo>
                  <a:lnTo>
                    <a:pt x="653" y="323"/>
                  </a:lnTo>
                  <a:lnTo>
                    <a:pt x="652" y="323"/>
                  </a:lnTo>
                  <a:lnTo>
                    <a:pt x="650" y="324"/>
                  </a:lnTo>
                  <a:lnTo>
                    <a:pt x="650" y="323"/>
                  </a:lnTo>
                  <a:lnTo>
                    <a:pt x="649" y="323"/>
                  </a:lnTo>
                  <a:lnTo>
                    <a:pt x="649" y="324"/>
                  </a:lnTo>
                  <a:lnTo>
                    <a:pt x="650" y="324"/>
                  </a:lnTo>
                  <a:lnTo>
                    <a:pt x="649" y="324"/>
                  </a:lnTo>
                  <a:lnTo>
                    <a:pt x="648" y="324"/>
                  </a:lnTo>
                  <a:lnTo>
                    <a:pt x="646" y="324"/>
                  </a:lnTo>
                  <a:lnTo>
                    <a:pt x="646" y="326"/>
                  </a:lnTo>
                  <a:lnTo>
                    <a:pt x="645" y="324"/>
                  </a:lnTo>
                  <a:lnTo>
                    <a:pt x="644" y="324"/>
                  </a:lnTo>
                  <a:lnTo>
                    <a:pt x="642" y="324"/>
                  </a:lnTo>
                  <a:lnTo>
                    <a:pt x="642" y="324"/>
                  </a:lnTo>
                  <a:lnTo>
                    <a:pt x="641" y="324"/>
                  </a:lnTo>
                  <a:lnTo>
                    <a:pt x="640" y="324"/>
                  </a:lnTo>
                  <a:lnTo>
                    <a:pt x="640" y="326"/>
                  </a:lnTo>
                  <a:lnTo>
                    <a:pt x="640" y="327"/>
                  </a:lnTo>
                  <a:lnTo>
                    <a:pt x="638" y="326"/>
                  </a:lnTo>
                  <a:lnTo>
                    <a:pt x="637" y="324"/>
                  </a:lnTo>
                  <a:lnTo>
                    <a:pt x="636" y="324"/>
                  </a:lnTo>
                  <a:lnTo>
                    <a:pt x="635" y="324"/>
                  </a:lnTo>
                  <a:lnTo>
                    <a:pt x="635" y="326"/>
                  </a:lnTo>
                  <a:lnTo>
                    <a:pt x="633" y="324"/>
                  </a:lnTo>
                  <a:lnTo>
                    <a:pt x="633" y="324"/>
                  </a:lnTo>
                  <a:lnTo>
                    <a:pt x="633" y="323"/>
                  </a:lnTo>
                  <a:lnTo>
                    <a:pt x="633" y="324"/>
                  </a:lnTo>
                  <a:lnTo>
                    <a:pt x="632" y="324"/>
                  </a:lnTo>
                  <a:lnTo>
                    <a:pt x="632" y="323"/>
                  </a:lnTo>
                  <a:lnTo>
                    <a:pt x="632" y="322"/>
                  </a:lnTo>
                  <a:lnTo>
                    <a:pt x="631" y="322"/>
                  </a:lnTo>
                  <a:lnTo>
                    <a:pt x="632" y="323"/>
                  </a:lnTo>
                  <a:lnTo>
                    <a:pt x="631" y="323"/>
                  </a:lnTo>
                  <a:lnTo>
                    <a:pt x="629" y="323"/>
                  </a:lnTo>
                  <a:lnTo>
                    <a:pt x="627" y="320"/>
                  </a:lnTo>
                  <a:lnTo>
                    <a:pt x="625" y="320"/>
                  </a:lnTo>
                  <a:lnTo>
                    <a:pt x="625" y="319"/>
                  </a:lnTo>
                  <a:lnTo>
                    <a:pt x="624" y="319"/>
                  </a:lnTo>
                  <a:lnTo>
                    <a:pt x="623" y="319"/>
                  </a:lnTo>
                  <a:lnTo>
                    <a:pt x="623" y="319"/>
                  </a:lnTo>
                  <a:lnTo>
                    <a:pt x="623" y="319"/>
                  </a:lnTo>
                  <a:lnTo>
                    <a:pt x="623" y="318"/>
                  </a:lnTo>
                  <a:lnTo>
                    <a:pt x="623" y="318"/>
                  </a:lnTo>
                  <a:lnTo>
                    <a:pt x="621" y="316"/>
                  </a:lnTo>
                  <a:lnTo>
                    <a:pt x="620" y="316"/>
                  </a:lnTo>
                  <a:lnTo>
                    <a:pt x="619" y="316"/>
                  </a:lnTo>
                  <a:lnTo>
                    <a:pt x="619" y="318"/>
                  </a:lnTo>
                  <a:lnTo>
                    <a:pt x="617" y="318"/>
                  </a:lnTo>
                  <a:lnTo>
                    <a:pt x="616" y="318"/>
                  </a:lnTo>
                  <a:lnTo>
                    <a:pt x="616" y="316"/>
                  </a:lnTo>
                  <a:lnTo>
                    <a:pt x="616" y="318"/>
                  </a:lnTo>
                  <a:lnTo>
                    <a:pt x="613" y="319"/>
                  </a:lnTo>
                  <a:lnTo>
                    <a:pt x="612" y="319"/>
                  </a:lnTo>
                  <a:lnTo>
                    <a:pt x="611" y="318"/>
                  </a:lnTo>
                  <a:lnTo>
                    <a:pt x="609" y="319"/>
                  </a:lnTo>
                  <a:lnTo>
                    <a:pt x="609" y="320"/>
                  </a:lnTo>
                  <a:lnTo>
                    <a:pt x="608" y="320"/>
                  </a:lnTo>
                  <a:lnTo>
                    <a:pt x="608" y="322"/>
                  </a:lnTo>
                  <a:lnTo>
                    <a:pt x="607" y="323"/>
                  </a:lnTo>
                  <a:lnTo>
                    <a:pt x="607" y="324"/>
                  </a:lnTo>
                  <a:lnTo>
                    <a:pt x="607" y="324"/>
                  </a:lnTo>
                  <a:lnTo>
                    <a:pt x="606" y="324"/>
                  </a:lnTo>
                  <a:lnTo>
                    <a:pt x="606" y="326"/>
                  </a:lnTo>
                  <a:lnTo>
                    <a:pt x="606" y="327"/>
                  </a:lnTo>
                  <a:lnTo>
                    <a:pt x="607" y="327"/>
                  </a:lnTo>
                  <a:lnTo>
                    <a:pt x="608" y="327"/>
                  </a:lnTo>
                  <a:lnTo>
                    <a:pt x="608" y="328"/>
                  </a:lnTo>
                  <a:lnTo>
                    <a:pt x="608" y="330"/>
                  </a:lnTo>
                  <a:lnTo>
                    <a:pt x="607" y="330"/>
                  </a:lnTo>
                  <a:lnTo>
                    <a:pt x="607" y="331"/>
                  </a:lnTo>
                  <a:lnTo>
                    <a:pt x="607" y="332"/>
                  </a:lnTo>
                  <a:lnTo>
                    <a:pt x="607" y="334"/>
                  </a:lnTo>
                  <a:lnTo>
                    <a:pt x="606" y="334"/>
                  </a:lnTo>
                  <a:lnTo>
                    <a:pt x="606" y="335"/>
                  </a:lnTo>
                  <a:lnTo>
                    <a:pt x="604" y="335"/>
                  </a:lnTo>
                  <a:lnTo>
                    <a:pt x="602" y="335"/>
                  </a:lnTo>
                  <a:lnTo>
                    <a:pt x="602" y="336"/>
                  </a:lnTo>
                  <a:lnTo>
                    <a:pt x="598" y="336"/>
                  </a:lnTo>
                  <a:lnTo>
                    <a:pt x="596" y="336"/>
                  </a:lnTo>
                  <a:lnTo>
                    <a:pt x="596" y="335"/>
                  </a:lnTo>
                  <a:lnTo>
                    <a:pt x="595" y="335"/>
                  </a:lnTo>
                  <a:lnTo>
                    <a:pt x="595" y="336"/>
                  </a:lnTo>
                  <a:lnTo>
                    <a:pt x="594" y="336"/>
                  </a:lnTo>
                  <a:lnTo>
                    <a:pt x="594" y="338"/>
                  </a:lnTo>
                  <a:lnTo>
                    <a:pt x="592" y="339"/>
                  </a:lnTo>
                  <a:lnTo>
                    <a:pt x="591" y="339"/>
                  </a:lnTo>
                  <a:lnTo>
                    <a:pt x="590" y="338"/>
                  </a:lnTo>
                  <a:lnTo>
                    <a:pt x="587" y="336"/>
                  </a:lnTo>
                  <a:lnTo>
                    <a:pt x="586" y="338"/>
                  </a:lnTo>
                  <a:lnTo>
                    <a:pt x="584" y="338"/>
                  </a:lnTo>
                  <a:lnTo>
                    <a:pt x="583" y="339"/>
                  </a:lnTo>
                  <a:lnTo>
                    <a:pt x="582" y="340"/>
                  </a:lnTo>
                  <a:lnTo>
                    <a:pt x="581" y="340"/>
                  </a:lnTo>
                  <a:lnTo>
                    <a:pt x="579" y="340"/>
                  </a:lnTo>
                  <a:lnTo>
                    <a:pt x="578" y="340"/>
                  </a:lnTo>
                  <a:lnTo>
                    <a:pt x="577" y="341"/>
                  </a:lnTo>
                  <a:lnTo>
                    <a:pt x="575" y="340"/>
                  </a:lnTo>
                  <a:lnTo>
                    <a:pt x="575" y="341"/>
                  </a:lnTo>
                  <a:lnTo>
                    <a:pt x="574" y="341"/>
                  </a:lnTo>
                  <a:lnTo>
                    <a:pt x="570" y="340"/>
                  </a:lnTo>
                  <a:lnTo>
                    <a:pt x="569" y="340"/>
                  </a:lnTo>
                  <a:lnTo>
                    <a:pt x="570" y="340"/>
                  </a:lnTo>
                  <a:lnTo>
                    <a:pt x="570" y="339"/>
                  </a:lnTo>
                  <a:lnTo>
                    <a:pt x="567" y="338"/>
                  </a:lnTo>
                  <a:lnTo>
                    <a:pt x="566" y="336"/>
                  </a:lnTo>
                  <a:lnTo>
                    <a:pt x="566" y="335"/>
                  </a:lnTo>
                  <a:lnTo>
                    <a:pt x="563" y="335"/>
                  </a:lnTo>
                  <a:lnTo>
                    <a:pt x="563" y="334"/>
                  </a:lnTo>
                  <a:lnTo>
                    <a:pt x="562" y="332"/>
                  </a:lnTo>
                  <a:lnTo>
                    <a:pt x="561" y="331"/>
                  </a:lnTo>
                  <a:lnTo>
                    <a:pt x="561" y="331"/>
                  </a:lnTo>
                  <a:lnTo>
                    <a:pt x="559" y="330"/>
                  </a:lnTo>
                  <a:lnTo>
                    <a:pt x="558" y="331"/>
                  </a:lnTo>
                  <a:lnTo>
                    <a:pt x="558" y="332"/>
                  </a:lnTo>
                  <a:lnTo>
                    <a:pt x="557" y="332"/>
                  </a:lnTo>
                  <a:lnTo>
                    <a:pt x="557" y="331"/>
                  </a:lnTo>
                  <a:lnTo>
                    <a:pt x="556" y="330"/>
                  </a:lnTo>
                  <a:lnTo>
                    <a:pt x="554" y="331"/>
                  </a:lnTo>
                  <a:lnTo>
                    <a:pt x="554" y="332"/>
                  </a:lnTo>
                  <a:lnTo>
                    <a:pt x="554" y="334"/>
                  </a:lnTo>
                  <a:lnTo>
                    <a:pt x="556" y="334"/>
                  </a:lnTo>
                  <a:lnTo>
                    <a:pt x="556" y="335"/>
                  </a:lnTo>
                  <a:lnTo>
                    <a:pt x="554" y="336"/>
                  </a:lnTo>
                  <a:lnTo>
                    <a:pt x="550" y="336"/>
                  </a:lnTo>
                  <a:lnTo>
                    <a:pt x="549" y="336"/>
                  </a:lnTo>
                  <a:lnTo>
                    <a:pt x="549" y="339"/>
                  </a:lnTo>
                  <a:lnTo>
                    <a:pt x="549" y="340"/>
                  </a:lnTo>
                  <a:lnTo>
                    <a:pt x="548" y="340"/>
                  </a:lnTo>
                  <a:lnTo>
                    <a:pt x="548" y="339"/>
                  </a:lnTo>
                  <a:lnTo>
                    <a:pt x="546" y="339"/>
                  </a:lnTo>
                  <a:lnTo>
                    <a:pt x="545" y="339"/>
                  </a:lnTo>
                  <a:lnTo>
                    <a:pt x="544" y="340"/>
                  </a:lnTo>
                  <a:lnTo>
                    <a:pt x="542" y="341"/>
                  </a:lnTo>
                  <a:lnTo>
                    <a:pt x="541" y="341"/>
                  </a:lnTo>
                  <a:lnTo>
                    <a:pt x="540" y="341"/>
                  </a:lnTo>
                  <a:lnTo>
                    <a:pt x="540" y="340"/>
                  </a:lnTo>
                  <a:lnTo>
                    <a:pt x="538" y="341"/>
                  </a:lnTo>
                  <a:lnTo>
                    <a:pt x="537" y="341"/>
                  </a:lnTo>
                  <a:lnTo>
                    <a:pt x="536" y="343"/>
                  </a:lnTo>
                  <a:lnTo>
                    <a:pt x="533" y="344"/>
                  </a:lnTo>
                  <a:lnTo>
                    <a:pt x="532" y="345"/>
                  </a:lnTo>
                  <a:lnTo>
                    <a:pt x="531" y="344"/>
                  </a:lnTo>
                  <a:lnTo>
                    <a:pt x="529" y="344"/>
                  </a:lnTo>
                  <a:lnTo>
                    <a:pt x="529" y="345"/>
                  </a:lnTo>
                  <a:lnTo>
                    <a:pt x="529" y="347"/>
                  </a:lnTo>
                  <a:lnTo>
                    <a:pt x="529" y="347"/>
                  </a:lnTo>
                  <a:lnTo>
                    <a:pt x="528" y="347"/>
                  </a:lnTo>
                  <a:lnTo>
                    <a:pt x="527" y="347"/>
                  </a:lnTo>
                  <a:lnTo>
                    <a:pt x="525" y="347"/>
                  </a:lnTo>
                  <a:lnTo>
                    <a:pt x="524" y="347"/>
                  </a:lnTo>
                  <a:lnTo>
                    <a:pt x="523" y="347"/>
                  </a:lnTo>
                  <a:lnTo>
                    <a:pt x="520" y="348"/>
                  </a:lnTo>
                  <a:lnTo>
                    <a:pt x="519" y="349"/>
                  </a:lnTo>
                  <a:lnTo>
                    <a:pt x="516" y="349"/>
                  </a:lnTo>
                  <a:lnTo>
                    <a:pt x="515" y="349"/>
                  </a:lnTo>
                  <a:lnTo>
                    <a:pt x="513" y="351"/>
                  </a:lnTo>
                  <a:lnTo>
                    <a:pt x="511" y="352"/>
                  </a:lnTo>
                  <a:lnTo>
                    <a:pt x="509" y="352"/>
                  </a:lnTo>
                  <a:lnTo>
                    <a:pt x="505" y="355"/>
                  </a:lnTo>
                  <a:lnTo>
                    <a:pt x="504" y="356"/>
                  </a:lnTo>
                  <a:lnTo>
                    <a:pt x="503" y="356"/>
                  </a:lnTo>
                  <a:lnTo>
                    <a:pt x="502" y="356"/>
                  </a:lnTo>
                  <a:lnTo>
                    <a:pt x="502" y="357"/>
                  </a:lnTo>
                  <a:lnTo>
                    <a:pt x="502" y="359"/>
                  </a:lnTo>
                  <a:lnTo>
                    <a:pt x="500" y="359"/>
                  </a:lnTo>
                  <a:lnTo>
                    <a:pt x="499" y="359"/>
                  </a:lnTo>
                  <a:lnTo>
                    <a:pt x="498" y="359"/>
                  </a:lnTo>
                  <a:lnTo>
                    <a:pt x="498" y="359"/>
                  </a:lnTo>
                  <a:lnTo>
                    <a:pt x="498" y="357"/>
                  </a:lnTo>
                  <a:lnTo>
                    <a:pt x="496" y="357"/>
                  </a:lnTo>
                  <a:lnTo>
                    <a:pt x="495" y="357"/>
                  </a:lnTo>
                  <a:lnTo>
                    <a:pt x="495" y="356"/>
                  </a:lnTo>
                  <a:lnTo>
                    <a:pt x="494" y="356"/>
                  </a:lnTo>
                  <a:lnTo>
                    <a:pt x="492" y="356"/>
                  </a:lnTo>
                  <a:lnTo>
                    <a:pt x="491" y="355"/>
                  </a:lnTo>
                  <a:lnTo>
                    <a:pt x="490" y="355"/>
                  </a:lnTo>
                  <a:lnTo>
                    <a:pt x="488" y="352"/>
                  </a:lnTo>
                  <a:lnTo>
                    <a:pt x="487" y="352"/>
                  </a:lnTo>
                  <a:lnTo>
                    <a:pt x="484" y="353"/>
                  </a:lnTo>
                  <a:lnTo>
                    <a:pt x="483" y="353"/>
                  </a:lnTo>
                  <a:lnTo>
                    <a:pt x="482" y="352"/>
                  </a:lnTo>
                  <a:lnTo>
                    <a:pt x="480" y="352"/>
                  </a:lnTo>
                  <a:lnTo>
                    <a:pt x="480" y="351"/>
                  </a:lnTo>
                  <a:lnTo>
                    <a:pt x="479" y="351"/>
                  </a:lnTo>
                  <a:lnTo>
                    <a:pt x="478" y="349"/>
                  </a:lnTo>
                  <a:lnTo>
                    <a:pt x="478" y="348"/>
                  </a:lnTo>
                  <a:lnTo>
                    <a:pt x="477" y="347"/>
                  </a:lnTo>
                  <a:lnTo>
                    <a:pt x="477" y="345"/>
                  </a:lnTo>
                  <a:lnTo>
                    <a:pt x="475" y="345"/>
                  </a:lnTo>
                  <a:lnTo>
                    <a:pt x="475" y="347"/>
                  </a:lnTo>
                  <a:lnTo>
                    <a:pt x="474" y="347"/>
                  </a:lnTo>
                  <a:lnTo>
                    <a:pt x="473" y="347"/>
                  </a:lnTo>
                  <a:lnTo>
                    <a:pt x="471" y="347"/>
                  </a:lnTo>
                  <a:lnTo>
                    <a:pt x="471" y="348"/>
                  </a:lnTo>
                  <a:lnTo>
                    <a:pt x="471" y="349"/>
                  </a:lnTo>
                  <a:lnTo>
                    <a:pt x="471" y="351"/>
                  </a:lnTo>
                  <a:lnTo>
                    <a:pt x="470" y="352"/>
                  </a:lnTo>
                  <a:lnTo>
                    <a:pt x="470" y="353"/>
                  </a:lnTo>
                  <a:lnTo>
                    <a:pt x="469" y="353"/>
                  </a:lnTo>
                  <a:lnTo>
                    <a:pt x="467" y="352"/>
                  </a:lnTo>
                  <a:lnTo>
                    <a:pt x="466" y="352"/>
                  </a:lnTo>
                  <a:lnTo>
                    <a:pt x="466" y="353"/>
                  </a:lnTo>
                  <a:lnTo>
                    <a:pt x="466" y="355"/>
                  </a:lnTo>
                  <a:lnTo>
                    <a:pt x="465" y="356"/>
                  </a:lnTo>
                  <a:lnTo>
                    <a:pt x="465" y="356"/>
                  </a:lnTo>
                  <a:lnTo>
                    <a:pt x="463" y="356"/>
                  </a:lnTo>
                  <a:lnTo>
                    <a:pt x="463" y="357"/>
                  </a:lnTo>
                  <a:lnTo>
                    <a:pt x="463" y="359"/>
                  </a:lnTo>
                  <a:lnTo>
                    <a:pt x="463" y="360"/>
                  </a:lnTo>
                  <a:lnTo>
                    <a:pt x="463" y="361"/>
                  </a:lnTo>
                  <a:lnTo>
                    <a:pt x="462" y="361"/>
                  </a:lnTo>
                  <a:lnTo>
                    <a:pt x="462" y="363"/>
                  </a:lnTo>
                  <a:lnTo>
                    <a:pt x="462" y="364"/>
                  </a:lnTo>
                  <a:lnTo>
                    <a:pt x="461" y="364"/>
                  </a:lnTo>
                  <a:lnTo>
                    <a:pt x="461" y="365"/>
                  </a:lnTo>
                  <a:lnTo>
                    <a:pt x="459" y="365"/>
                  </a:lnTo>
                  <a:lnTo>
                    <a:pt x="457" y="365"/>
                  </a:lnTo>
                  <a:lnTo>
                    <a:pt x="455" y="365"/>
                  </a:lnTo>
                  <a:lnTo>
                    <a:pt x="455" y="367"/>
                  </a:lnTo>
                  <a:lnTo>
                    <a:pt x="455" y="369"/>
                  </a:lnTo>
                  <a:lnTo>
                    <a:pt x="457" y="370"/>
                  </a:lnTo>
                  <a:lnTo>
                    <a:pt x="457" y="372"/>
                  </a:lnTo>
                  <a:lnTo>
                    <a:pt x="455" y="373"/>
                  </a:lnTo>
                  <a:lnTo>
                    <a:pt x="454" y="373"/>
                  </a:lnTo>
                  <a:lnTo>
                    <a:pt x="453" y="377"/>
                  </a:lnTo>
                  <a:lnTo>
                    <a:pt x="453" y="378"/>
                  </a:lnTo>
                  <a:lnTo>
                    <a:pt x="453" y="380"/>
                  </a:lnTo>
                  <a:lnTo>
                    <a:pt x="452" y="381"/>
                  </a:lnTo>
                  <a:lnTo>
                    <a:pt x="450" y="382"/>
                  </a:lnTo>
                  <a:lnTo>
                    <a:pt x="448" y="385"/>
                  </a:lnTo>
                  <a:lnTo>
                    <a:pt x="446" y="385"/>
                  </a:lnTo>
                  <a:lnTo>
                    <a:pt x="438" y="385"/>
                  </a:lnTo>
                  <a:lnTo>
                    <a:pt x="434" y="384"/>
                  </a:lnTo>
                  <a:lnTo>
                    <a:pt x="433" y="384"/>
                  </a:lnTo>
                  <a:lnTo>
                    <a:pt x="432" y="382"/>
                  </a:lnTo>
                  <a:lnTo>
                    <a:pt x="430" y="381"/>
                  </a:lnTo>
                  <a:lnTo>
                    <a:pt x="429" y="381"/>
                  </a:lnTo>
                  <a:lnTo>
                    <a:pt x="426" y="380"/>
                  </a:lnTo>
                  <a:lnTo>
                    <a:pt x="425" y="380"/>
                  </a:lnTo>
                  <a:lnTo>
                    <a:pt x="423" y="378"/>
                  </a:lnTo>
                  <a:lnTo>
                    <a:pt x="421" y="378"/>
                  </a:lnTo>
                  <a:lnTo>
                    <a:pt x="421" y="380"/>
                  </a:lnTo>
                  <a:lnTo>
                    <a:pt x="420" y="380"/>
                  </a:lnTo>
                  <a:lnTo>
                    <a:pt x="416" y="380"/>
                  </a:lnTo>
                  <a:lnTo>
                    <a:pt x="415" y="378"/>
                  </a:lnTo>
                  <a:lnTo>
                    <a:pt x="413" y="377"/>
                  </a:lnTo>
                  <a:lnTo>
                    <a:pt x="412" y="377"/>
                  </a:lnTo>
                  <a:lnTo>
                    <a:pt x="411" y="377"/>
                  </a:lnTo>
                  <a:lnTo>
                    <a:pt x="409" y="377"/>
                  </a:lnTo>
                  <a:lnTo>
                    <a:pt x="408" y="376"/>
                  </a:lnTo>
                  <a:lnTo>
                    <a:pt x="407" y="376"/>
                  </a:lnTo>
                  <a:lnTo>
                    <a:pt x="404" y="376"/>
                  </a:lnTo>
                  <a:lnTo>
                    <a:pt x="403" y="376"/>
                  </a:lnTo>
                  <a:lnTo>
                    <a:pt x="403" y="376"/>
                  </a:lnTo>
                  <a:lnTo>
                    <a:pt x="398" y="378"/>
                  </a:lnTo>
                  <a:lnTo>
                    <a:pt x="396" y="378"/>
                  </a:lnTo>
                  <a:lnTo>
                    <a:pt x="395" y="378"/>
                  </a:lnTo>
                  <a:lnTo>
                    <a:pt x="394" y="377"/>
                  </a:lnTo>
                  <a:lnTo>
                    <a:pt x="392" y="377"/>
                  </a:lnTo>
                  <a:lnTo>
                    <a:pt x="391" y="377"/>
                  </a:lnTo>
                  <a:lnTo>
                    <a:pt x="390" y="377"/>
                  </a:lnTo>
                  <a:lnTo>
                    <a:pt x="388" y="377"/>
                  </a:lnTo>
                  <a:lnTo>
                    <a:pt x="387" y="377"/>
                  </a:lnTo>
                  <a:lnTo>
                    <a:pt x="384" y="374"/>
                  </a:lnTo>
                  <a:lnTo>
                    <a:pt x="383" y="374"/>
                  </a:lnTo>
                  <a:lnTo>
                    <a:pt x="383" y="373"/>
                  </a:lnTo>
                  <a:lnTo>
                    <a:pt x="382" y="373"/>
                  </a:lnTo>
                  <a:lnTo>
                    <a:pt x="382" y="374"/>
                  </a:lnTo>
                  <a:lnTo>
                    <a:pt x="380" y="374"/>
                  </a:lnTo>
                  <a:lnTo>
                    <a:pt x="380" y="376"/>
                  </a:lnTo>
                  <a:lnTo>
                    <a:pt x="379" y="376"/>
                  </a:lnTo>
                  <a:lnTo>
                    <a:pt x="378" y="376"/>
                  </a:lnTo>
                  <a:lnTo>
                    <a:pt x="376" y="376"/>
                  </a:lnTo>
                  <a:lnTo>
                    <a:pt x="375" y="374"/>
                  </a:lnTo>
                  <a:lnTo>
                    <a:pt x="374" y="373"/>
                  </a:lnTo>
                  <a:lnTo>
                    <a:pt x="373" y="373"/>
                  </a:lnTo>
                  <a:lnTo>
                    <a:pt x="371" y="370"/>
                  </a:lnTo>
                  <a:lnTo>
                    <a:pt x="371" y="370"/>
                  </a:lnTo>
                  <a:lnTo>
                    <a:pt x="366" y="368"/>
                  </a:lnTo>
                  <a:lnTo>
                    <a:pt x="361" y="367"/>
                  </a:lnTo>
                  <a:lnTo>
                    <a:pt x="358" y="367"/>
                  </a:lnTo>
                  <a:lnTo>
                    <a:pt x="357" y="368"/>
                  </a:lnTo>
                  <a:lnTo>
                    <a:pt x="355" y="368"/>
                  </a:lnTo>
                  <a:lnTo>
                    <a:pt x="354" y="368"/>
                  </a:lnTo>
                  <a:lnTo>
                    <a:pt x="350" y="368"/>
                  </a:lnTo>
                  <a:lnTo>
                    <a:pt x="345" y="369"/>
                  </a:lnTo>
                  <a:lnTo>
                    <a:pt x="344" y="369"/>
                  </a:lnTo>
                  <a:lnTo>
                    <a:pt x="342" y="368"/>
                  </a:lnTo>
                  <a:lnTo>
                    <a:pt x="337" y="363"/>
                  </a:lnTo>
                  <a:lnTo>
                    <a:pt x="337" y="361"/>
                  </a:lnTo>
                  <a:lnTo>
                    <a:pt x="337" y="360"/>
                  </a:lnTo>
                  <a:lnTo>
                    <a:pt x="337" y="359"/>
                  </a:lnTo>
                  <a:lnTo>
                    <a:pt x="338" y="359"/>
                  </a:lnTo>
                  <a:lnTo>
                    <a:pt x="337" y="357"/>
                  </a:lnTo>
                  <a:lnTo>
                    <a:pt x="337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5"/>
                  </a:lnTo>
                  <a:lnTo>
                    <a:pt x="333" y="352"/>
                  </a:lnTo>
                  <a:lnTo>
                    <a:pt x="332" y="351"/>
                  </a:lnTo>
                  <a:lnTo>
                    <a:pt x="330" y="349"/>
                  </a:lnTo>
                  <a:lnTo>
                    <a:pt x="329" y="349"/>
                  </a:lnTo>
                  <a:lnTo>
                    <a:pt x="326" y="348"/>
                  </a:lnTo>
                  <a:lnTo>
                    <a:pt x="325" y="348"/>
                  </a:lnTo>
                  <a:lnTo>
                    <a:pt x="324" y="347"/>
                  </a:lnTo>
                  <a:lnTo>
                    <a:pt x="321" y="343"/>
                  </a:lnTo>
                  <a:lnTo>
                    <a:pt x="320" y="343"/>
                  </a:lnTo>
                  <a:lnTo>
                    <a:pt x="316" y="341"/>
                  </a:lnTo>
                  <a:lnTo>
                    <a:pt x="315" y="340"/>
                  </a:lnTo>
                  <a:lnTo>
                    <a:pt x="313" y="339"/>
                  </a:lnTo>
                  <a:lnTo>
                    <a:pt x="312" y="338"/>
                  </a:lnTo>
                  <a:lnTo>
                    <a:pt x="308" y="336"/>
                  </a:lnTo>
                  <a:lnTo>
                    <a:pt x="307" y="336"/>
                  </a:lnTo>
                  <a:lnTo>
                    <a:pt x="305" y="335"/>
                  </a:lnTo>
                  <a:lnTo>
                    <a:pt x="304" y="332"/>
                  </a:lnTo>
                  <a:lnTo>
                    <a:pt x="303" y="331"/>
                  </a:lnTo>
                  <a:lnTo>
                    <a:pt x="300" y="330"/>
                  </a:lnTo>
                  <a:lnTo>
                    <a:pt x="297" y="330"/>
                  </a:lnTo>
                  <a:lnTo>
                    <a:pt x="297" y="328"/>
                  </a:lnTo>
                  <a:lnTo>
                    <a:pt x="296" y="328"/>
                  </a:lnTo>
                  <a:lnTo>
                    <a:pt x="290" y="328"/>
                  </a:lnTo>
                  <a:lnTo>
                    <a:pt x="288" y="327"/>
                  </a:lnTo>
                  <a:lnTo>
                    <a:pt x="287" y="327"/>
                  </a:lnTo>
                  <a:lnTo>
                    <a:pt x="284" y="328"/>
                  </a:lnTo>
                  <a:lnTo>
                    <a:pt x="283" y="328"/>
                  </a:lnTo>
                  <a:lnTo>
                    <a:pt x="280" y="328"/>
                  </a:lnTo>
                  <a:lnTo>
                    <a:pt x="279" y="328"/>
                  </a:lnTo>
                  <a:lnTo>
                    <a:pt x="278" y="330"/>
                  </a:lnTo>
                  <a:lnTo>
                    <a:pt x="276" y="331"/>
                  </a:lnTo>
                  <a:lnTo>
                    <a:pt x="272" y="335"/>
                  </a:lnTo>
                  <a:lnTo>
                    <a:pt x="270" y="336"/>
                  </a:lnTo>
                  <a:lnTo>
                    <a:pt x="269" y="338"/>
                  </a:lnTo>
                  <a:lnTo>
                    <a:pt x="267" y="339"/>
                  </a:lnTo>
                  <a:lnTo>
                    <a:pt x="266" y="339"/>
                  </a:lnTo>
                  <a:lnTo>
                    <a:pt x="263" y="339"/>
                  </a:lnTo>
                  <a:lnTo>
                    <a:pt x="263" y="340"/>
                  </a:lnTo>
                  <a:lnTo>
                    <a:pt x="262" y="340"/>
                  </a:lnTo>
                  <a:lnTo>
                    <a:pt x="261" y="341"/>
                  </a:lnTo>
                  <a:lnTo>
                    <a:pt x="261" y="343"/>
                  </a:lnTo>
                  <a:lnTo>
                    <a:pt x="259" y="344"/>
                  </a:lnTo>
                  <a:lnTo>
                    <a:pt x="259" y="345"/>
                  </a:lnTo>
                  <a:lnTo>
                    <a:pt x="259" y="347"/>
                  </a:lnTo>
                  <a:lnTo>
                    <a:pt x="258" y="347"/>
                  </a:lnTo>
                  <a:lnTo>
                    <a:pt x="257" y="348"/>
                  </a:lnTo>
                  <a:lnTo>
                    <a:pt x="257" y="349"/>
                  </a:lnTo>
                  <a:lnTo>
                    <a:pt x="257" y="351"/>
                  </a:lnTo>
                  <a:lnTo>
                    <a:pt x="255" y="352"/>
                  </a:lnTo>
                  <a:lnTo>
                    <a:pt x="254" y="352"/>
                  </a:lnTo>
                  <a:lnTo>
                    <a:pt x="251" y="356"/>
                  </a:lnTo>
                  <a:lnTo>
                    <a:pt x="250" y="356"/>
                  </a:lnTo>
                  <a:lnTo>
                    <a:pt x="250" y="357"/>
                  </a:lnTo>
                  <a:lnTo>
                    <a:pt x="247" y="359"/>
                  </a:lnTo>
                  <a:lnTo>
                    <a:pt x="246" y="360"/>
                  </a:lnTo>
                  <a:lnTo>
                    <a:pt x="245" y="368"/>
                  </a:lnTo>
                  <a:lnTo>
                    <a:pt x="243" y="369"/>
                  </a:lnTo>
                  <a:lnTo>
                    <a:pt x="241" y="370"/>
                  </a:lnTo>
                  <a:lnTo>
                    <a:pt x="238" y="372"/>
                  </a:lnTo>
                  <a:lnTo>
                    <a:pt x="237" y="372"/>
                  </a:lnTo>
                  <a:lnTo>
                    <a:pt x="236" y="372"/>
                  </a:lnTo>
                  <a:lnTo>
                    <a:pt x="234" y="372"/>
                  </a:lnTo>
                  <a:lnTo>
                    <a:pt x="233" y="372"/>
                  </a:lnTo>
                  <a:lnTo>
                    <a:pt x="232" y="372"/>
                  </a:lnTo>
                  <a:lnTo>
                    <a:pt x="232" y="374"/>
                  </a:lnTo>
                  <a:lnTo>
                    <a:pt x="230" y="376"/>
                  </a:lnTo>
                  <a:lnTo>
                    <a:pt x="232" y="376"/>
                  </a:lnTo>
                  <a:lnTo>
                    <a:pt x="233" y="377"/>
                  </a:lnTo>
                  <a:lnTo>
                    <a:pt x="233" y="378"/>
                  </a:lnTo>
                  <a:lnTo>
                    <a:pt x="233" y="380"/>
                  </a:lnTo>
                  <a:lnTo>
                    <a:pt x="236" y="384"/>
                  </a:lnTo>
                  <a:lnTo>
                    <a:pt x="237" y="385"/>
                  </a:lnTo>
                  <a:lnTo>
                    <a:pt x="237" y="389"/>
                  </a:lnTo>
                  <a:lnTo>
                    <a:pt x="237" y="393"/>
                  </a:lnTo>
                  <a:lnTo>
                    <a:pt x="237" y="394"/>
                  </a:lnTo>
                  <a:lnTo>
                    <a:pt x="237" y="395"/>
                  </a:lnTo>
                  <a:lnTo>
                    <a:pt x="236" y="397"/>
                  </a:lnTo>
                  <a:lnTo>
                    <a:pt x="236" y="398"/>
                  </a:lnTo>
                  <a:lnTo>
                    <a:pt x="236" y="399"/>
                  </a:lnTo>
                  <a:lnTo>
                    <a:pt x="236" y="401"/>
                  </a:lnTo>
                  <a:lnTo>
                    <a:pt x="234" y="409"/>
                  </a:lnTo>
                  <a:lnTo>
                    <a:pt x="236" y="421"/>
                  </a:lnTo>
                  <a:lnTo>
                    <a:pt x="233" y="421"/>
                  </a:lnTo>
                  <a:lnTo>
                    <a:pt x="233" y="419"/>
                  </a:lnTo>
                  <a:lnTo>
                    <a:pt x="232" y="419"/>
                  </a:lnTo>
                  <a:lnTo>
                    <a:pt x="229" y="415"/>
                  </a:lnTo>
                  <a:lnTo>
                    <a:pt x="229" y="414"/>
                  </a:lnTo>
                  <a:lnTo>
                    <a:pt x="226" y="413"/>
                  </a:lnTo>
                  <a:lnTo>
                    <a:pt x="225" y="414"/>
                  </a:lnTo>
                  <a:lnTo>
                    <a:pt x="225" y="415"/>
                  </a:lnTo>
                  <a:lnTo>
                    <a:pt x="224" y="415"/>
                  </a:lnTo>
                  <a:lnTo>
                    <a:pt x="222" y="415"/>
                  </a:lnTo>
                  <a:lnTo>
                    <a:pt x="222" y="417"/>
                  </a:lnTo>
                  <a:lnTo>
                    <a:pt x="221" y="417"/>
                  </a:lnTo>
                  <a:lnTo>
                    <a:pt x="220" y="415"/>
                  </a:lnTo>
                  <a:lnTo>
                    <a:pt x="216" y="417"/>
                  </a:lnTo>
                  <a:lnTo>
                    <a:pt x="215" y="417"/>
                  </a:lnTo>
                  <a:lnTo>
                    <a:pt x="213" y="417"/>
                  </a:lnTo>
                  <a:lnTo>
                    <a:pt x="213" y="419"/>
                  </a:lnTo>
                  <a:lnTo>
                    <a:pt x="213" y="419"/>
                  </a:lnTo>
                  <a:lnTo>
                    <a:pt x="213" y="421"/>
                  </a:lnTo>
                  <a:lnTo>
                    <a:pt x="212" y="421"/>
                  </a:lnTo>
                  <a:lnTo>
                    <a:pt x="211" y="421"/>
                  </a:lnTo>
                  <a:lnTo>
                    <a:pt x="209" y="419"/>
                  </a:lnTo>
                  <a:lnTo>
                    <a:pt x="209" y="418"/>
                  </a:lnTo>
                  <a:lnTo>
                    <a:pt x="208" y="418"/>
                  </a:lnTo>
                  <a:lnTo>
                    <a:pt x="205" y="417"/>
                  </a:lnTo>
                  <a:lnTo>
                    <a:pt x="204" y="417"/>
                  </a:lnTo>
                  <a:lnTo>
                    <a:pt x="201" y="418"/>
                  </a:lnTo>
                  <a:lnTo>
                    <a:pt x="200" y="418"/>
                  </a:lnTo>
                  <a:lnTo>
                    <a:pt x="199" y="418"/>
                  </a:lnTo>
                  <a:lnTo>
                    <a:pt x="196" y="417"/>
                  </a:lnTo>
                  <a:lnTo>
                    <a:pt x="193" y="418"/>
                  </a:lnTo>
                  <a:lnTo>
                    <a:pt x="192" y="418"/>
                  </a:lnTo>
                  <a:lnTo>
                    <a:pt x="191" y="417"/>
                  </a:lnTo>
                  <a:lnTo>
                    <a:pt x="191" y="415"/>
                  </a:lnTo>
                  <a:lnTo>
                    <a:pt x="190" y="414"/>
                  </a:lnTo>
                  <a:lnTo>
                    <a:pt x="188" y="414"/>
                  </a:lnTo>
                  <a:lnTo>
                    <a:pt x="187" y="414"/>
                  </a:lnTo>
                  <a:lnTo>
                    <a:pt x="186" y="413"/>
                  </a:lnTo>
                  <a:lnTo>
                    <a:pt x="184" y="413"/>
                  </a:lnTo>
                  <a:lnTo>
                    <a:pt x="180" y="413"/>
                  </a:lnTo>
                  <a:lnTo>
                    <a:pt x="179" y="413"/>
                  </a:lnTo>
                  <a:lnTo>
                    <a:pt x="176" y="413"/>
                  </a:lnTo>
                  <a:lnTo>
                    <a:pt x="174" y="410"/>
                  </a:lnTo>
                  <a:lnTo>
                    <a:pt x="172" y="410"/>
                  </a:lnTo>
                  <a:lnTo>
                    <a:pt x="172" y="409"/>
                  </a:lnTo>
                  <a:lnTo>
                    <a:pt x="171" y="409"/>
                  </a:lnTo>
                  <a:lnTo>
                    <a:pt x="170" y="409"/>
                  </a:lnTo>
                  <a:lnTo>
                    <a:pt x="170" y="410"/>
                  </a:lnTo>
                  <a:lnTo>
                    <a:pt x="168" y="410"/>
                  </a:lnTo>
                  <a:lnTo>
                    <a:pt x="166" y="411"/>
                  </a:lnTo>
                  <a:lnTo>
                    <a:pt x="166" y="413"/>
                  </a:lnTo>
                  <a:lnTo>
                    <a:pt x="165" y="414"/>
                  </a:lnTo>
                  <a:lnTo>
                    <a:pt x="162" y="414"/>
                  </a:lnTo>
                  <a:lnTo>
                    <a:pt x="161" y="414"/>
                  </a:lnTo>
                  <a:lnTo>
                    <a:pt x="159" y="413"/>
                  </a:lnTo>
                  <a:lnTo>
                    <a:pt x="159" y="414"/>
                  </a:lnTo>
                  <a:lnTo>
                    <a:pt x="158" y="414"/>
                  </a:lnTo>
                  <a:lnTo>
                    <a:pt x="158" y="415"/>
                  </a:lnTo>
                  <a:lnTo>
                    <a:pt x="157" y="415"/>
                  </a:lnTo>
                  <a:lnTo>
                    <a:pt x="155" y="417"/>
                  </a:lnTo>
                  <a:lnTo>
                    <a:pt x="153" y="415"/>
                  </a:lnTo>
                  <a:lnTo>
                    <a:pt x="153" y="417"/>
                  </a:lnTo>
                  <a:lnTo>
                    <a:pt x="150" y="417"/>
                  </a:lnTo>
                  <a:lnTo>
                    <a:pt x="150" y="417"/>
                  </a:lnTo>
                  <a:lnTo>
                    <a:pt x="149" y="417"/>
                  </a:lnTo>
                  <a:lnTo>
                    <a:pt x="149" y="418"/>
                  </a:lnTo>
                  <a:lnTo>
                    <a:pt x="147" y="418"/>
                  </a:lnTo>
                  <a:lnTo>
                    <a:pt x="146" y="418"/>
                  </a:lnTo>
                  <a:lnTo>
                    <a:pt x="145" y="418"/>
                  </a:lnTo>
                  <a:lnTo>
                    <a:pt x="145" y="419"/>
                  </a:lnTo>
                  <a:lnTo>
                    <a:pt x="143" y="418"/>
                  </a:lnTo>
                  <a:lnTo>
                    <a:pt x="142" y="418"/>
                  </a:lnTo>
                  <a:lnTo>
                    <a:pt x="141" y="418"/>
                  </a:lnTo>
                  <a:lnTo>
                    <a:pt x="139" y="418"/>
                  </a:lnTo>
                  <a:lnTo>
                    <a:pt x="139" y="417"/>
                  </a:lnTo>
                  <a:lnTo>
                    <a:pt x="138" y="417"/>
                  </a:lnTo>
                  <a:lnTo>
                    <a:pt x="137" y="418"/>
                  </a:lnTo>
                  <a:lnTo>
                    <a:pt x="138" y="418"/>
                  </a:lnTo>
                  <a:lnTo>
                    <a:pt x="137" y="419"/>
                  </a:lnTo>
                  <a:lnTo>
                    <a:pt x="136" y="419"/>
                  </a:lnTo>
                  <a:lnTo>
                    <a:pt x="130" y="418"/>
                  </a:lnTo>
                  <a:lnTo>
                    <a:pt x="129" y="418"/>
                  </a:lnTo>
                  <a:lnTo>
                    <a:pt x="128" y="418"/>
                  </a:lnTo>
                  <a:lnTo>
                    <a:pt x="125" y="419"/>
                  </a:lnTo>
                  <a:lnTo>
                    <a:pt x="122" y="419"/>
                  </a:lnTo>
                  <a:lnTo>
                    <a:pt x="121" y="422"/>
                  </a:lnTo>
                  <a:lnTo>
                    <a:pt x="120" y="424"/>
                  </a:lnTo>
                  <a:lnTo>
                    <a:pt x="120" y="428"/>
                  </a:lnTo>
                  <a:lnTo>
                    <a:pt x="118" y="432"/>
                  </a:lnTo>
                  <a:lnTo>
                    <a:pt x="118" y="434"/>
                  </a:lnTo>
                  <a:lnTo>
                    <a:pt x="118" y="435"/>
                  </a:lnTo>
                  <a:lnTo>
                    <a:pt x="117" y="438"/>
                  </a:lnTo>
                  <a:lnTo>
                    <a:pt x="117" y="439"/>
                  </a:lnTo>
                  <a:lnTo>
                    <a:pt x="116" y="440"/>
                  </a:lnTo>
                  <a:lnTo>
                    <a:pt x="117" y="442"/>
                  </a:lnTo>
                  <a:lnTo>
                    <a:pt x="117" y="443"/>
                  </a:lnTo>
                  <a:lnTo>
                    <a:pt x="118" y="444"/>
                  </a:lnTo>
                  <a:lnTo>
                    <a:pt x="117" y="447"/>
                  </a:lnTo>
                  <a:lnTo>
                    <a:pt x="116" y="451"/>
                  </a:lnTo>
                  <a:lnTo>
                    <a:pt x="116" y="452"/>
                  </a:lnTo>
                  <a:lnTo>
                    <a:pt x="93" y="452"/>
                  </a:lnTo>
                  <a:lnTo>
                    <a:pt x="93" y="451"/>
                  </a:lnTo>
                  <a:lnTo>
                    <a:pt x="92" y="449"/>
                  </a:lnTo>
                  <a:lnTo>
                    <a:pt x="91" y="449"/>
                  </a:lnTo>
                  <a:lnTo>
                    <a:pt x="89" y="449"/>
                  </a:lnTo>
                  <a:lnTo>
                    <a:pt x="88" y="449"/>
                  </a:lnTo>
                  <a:lnTo>
                    <a:pt x="88" y="448"/>
                  </a:lnTo>
                  <a:lnTo>
                    <a:pt x="87" y="446"/>
                  </a:lnTo>
                  <a:lnTo>
                    <a:pt x="87" y="444"/>
                  </a:lnTo>
                  <a:lnTo>
                    <a:pt x="87" y="443"/>
                  </a:lnTo>
                  <a:lnTo>
                    <a:pt x="86" y="443"/>
                  </a:lnTo>
                  <a:lnTo>
                    <a:pt x="86" y="442"/>
                  </a:lnTo>
                  <a:lnTo>
                    <a:pt x="83" y="443"/>
                  </a:lnTo>
                  <a:lnTo>
                    <a:pt x="82" y="442"/>
                  </a:lnTo>
                  <a:lnTo>
                    <a:pt x="80" y="443"/>
                  </a:lnTo>
                  <a:lnTo>
                    <a:pt x="79" y="443"/>
                  </a:lnTo>
                  <a:lnTo>
                    <a:pt x="79" y="442"/>
                  </a:lnTo>
                  <a:lnTo>
                    <a:pt x="74" y="438"/>
                  </a:lnTo>
                  <a:lnTo>
                    <a:pt x="68" y="431"/>
                  </a:lnTo>
                  <a:lnTo>
                    <a:pt x="63" y="426"/>
                  </a:lnTo>
                  <a:lnTo>
                    <a:pt x="57" y="419"/>
                  </a:lnTo>
                  <a:lnTo>
                    <a:pt x="54" y="415"/>
                  </a:lnTo>
                  <a:lnTo>
                    <a:pt x="50" y="411"/>
                  </a:lnTo>
                  <a:lnTo>
                    <a:pt x="49" y="410"/>
                  </a:lnTo>
                  <a:lnTo>
                    <a:pt x="45" y="406"/>
                  </a:lnTo>
                  <a:lnTo>
                    <a:pt x="39" y="398"/>
                  </a:lnTo>
                  <a:lnTo>
                    <a:pt x="35" y="390"/>
                  </a:lnTo>
                  <a:lnTo>
                    <a:pt x="37" y="390"/>
                  </a:lnTo>
                  <a:lnTo>
                    <a:pt x="39" y="390"/>
                  </a:lnTo>
                  <a:lnTo>
                    <a:pt x="41" y="390"/>
                  </a:lnTo>
                  <a:lnTo>
                    <a:pt x="43" y="389"/>
                  </a:lnTo>
                  <a:lnTo>
                    <a:pt x="45" y="389"/>
                  </a:lnTo>
                  <a:lnTo>
                    <a:pt x="46" y="389"/>
                  </a:lnTo>
                  <a:lnTo>
                    <a:pt x="46" y="388"/>
                  </a:lnTo>
                  <a:lnTo>
                    <a:pt x="45" y="388"/>
                  </a:lnTo>
                  <a:lnTo>
                    <a:pt x="43" y="388"/>
                  </a:lnTo>
                  <a:lnTo>
                    <a:pt x="42" y="388"/>
                  </a:lnTo>
                  <a:lnTo>
                    <a:pt x="42" y="386"/>
                  </a:lnTo>
                  <a:lnTo>
                    <a:pt x="41" y="386"/>
                  </a:lnTo>
                  <a:lnTo>
                    <a:pt x="39" y="386"/>
                  </a:lnTo>
                  <a:lnTo>
                    <a:pt x="39" y="385"/>
                  </a:lnTo>
                  <a:lnTo>
                    <a:pt x="39" y="381"/>
                  </a:lnTo>
                  <a:lnTo>
                    <a:pt x="38" y="377"/>
                  </a:lnTo>
                  <a:lnTo>
                    <a:pt x="38" y="376"/>
                  </a:lnTo>
                  <a:lnTo>
                    <a:pt x="37" y="374"/>
                  </a:lnTo>
                  <a:lnTo>
                    <a:pt x="35" y="372"/>
                  </a:lnTo>
                  <a:lnTo>
                    <a:pt x="35" y="370"/>
                  </a:lnTo>
                  <a:lnTo>
                    <a:pt x="34" y="369"/>
                  </a:lnTo>
                  <a:lnTo>
                    <a:pt x="32" y="368"/>
                  </a:lnTo>
                  <a:lnTo>
                    <a:pt x="24" y="361"/>
                  </a:lnTo>
                  <a:lnTo>
                    <a:pt x="21" y="360"/>
                  </a:lnTo>
                  <a:lnTo>
                    <a:pt x="20" y="357"/>
                  </a:lnTo>
                  <a:lnTo>
                    <a:pt x="18" y="356"/>
                  </a:lnTo>
                  <a:lnTo>
                    <a:pt x="18" y="351"/>
                  </a:lnTo>
                  <a:lnTo>
                    <a:pt x="18" y="349"/>
                  </a:lnTo>
                  <a:lnTo>
                    <a:pt x="18" y="348"/>
                  </a:lnTo>
                  <a:lnTo>
                    <a:pt x="18" y="347"/>
                  </a:lnTo>
                  <a:lnTo>
                    <a:pt x="18" y="341"/>
                  </a:lnTo>
                  <a:lnTo>
                    <a:pt x="17" y="341"/>
                  </a:lnTo>
                  <a:lnTo>
                    <a:pt x="17" y="340"/>
                  </a:lnTo>
                  <a:lnTo>
                    <a:pt x="17" y="339"/>
                  </a:lnTo>
                  <a:lnTo>
                    <a:pt x="17" y="338"/>
                  </a:lnTo>
                  <a:lnTo>
                    <a:pt x="16" y="336"/>
                  </a:lnTo>
                  <a:lnTo>
                    <a:pt x="16" y="335"/>
                  </a:lnTo>
                  <a:lnTo>
                    <a:pt x="17" y="334"/>
                  </a:lnTo>
                  <a:lnTo>
                    <a:pt x="17" y="331"/>
                  </a:lnTo>
                  <a:lnTo>
                    <a:pt x="17" y="328"/>
                  </a:lnTo>
                  <a:lnTo>
                    <a:pt x="16" y="327"/>
                  </a:lnTo>
                  <a:lnTo>
                    <a:pt x="16" y="326"/>
                  </a:lnTo>
                  <a:lnTo>
                    <a:pt x="16" y="324"/>
                  </a:lnTo>
                  <a:lnTo>
                    <a:pt x="14" y="324"/>
                  </a:lnTo>
                  <a:lnTo>
                    <a:pt x="13" y="324"/>
                  </a:lnTo>
                  <a:lnTo>
                    <a:pt x="10" y="323"/>
                  </a:lnTo>
                  <a:lnTo>
                    <a:pt x="9" y="323"/>
                  </a:lnTo>
                  <a:lnTo>
                    <a:pt x="8" y="322"/>
                  </a:lnTo>
                  <a:lnTo>
                    <a:pt x="8" y="320"/>
                  </a:lnTo>
                  <a:lnTo>
                    <a:pt x="9" y="320"/>
                  </a:lnTo>
                  <a:lnTo>
                    <a:pt x="10" y="319"/>
                  </a:lnTo>
                  <a:lnTo>
                    <a:pt x="10" y="318"/>
                  </a:lnTo>
                  <a:lnTo>
                    <a:pt x="10" y="316"/>
                  </a:lnTo>
                  <a:lnTo>
                    <a:pt x="12" y="315"/>
                  </a:lnTo>
                  <a:lnTo>
                    <a:pt x="12" y="314"/>
                  </a:lnTo>
                  <a:lnTo>
                    <a:pt x="13" y="314"/>
                  </a:lnTo>
                  <a:lnTo>
                    <a:pt x="13" y="313"/>
                  </a:lnTo>
                  <a:lnTo>
                    <a:pt x="13" y="311"/>
                  </a:lnTo>
                  <a:lnTo>
                    <a:pt x="13" y="310"/>
                  </a:lnTo>
                  <a:lnTo>
                    <a:pt x="14" y="309"/>
                  </a:lnTo>
                  <a:lnTo>
                    <a:pt x="14" y="307"/>
                  </a:lnTo>
                  <a:lnTo>
                    <a:pt x="14" y="306"/>
                  </a:lnTo>
                  <a:lnTo>
                    <a:pt x="13" y="306"/>
                  </a:lnTo>
                  <a:lnTo>
                    <a:pt x="13" y="305"/>
                  </a:lnTo>
                  <a:lnTo>
                    <a:pt x="12" y="303"/>
                  </a:lnTo>
                  <a:lnTo>
                    <a:pt x="12" y="302"/>
                  </a:lnTo>
                  <a:lnTo>
                    <a:pt x="13" y="299"/>
                  </a:lnTo>
                  <a:lnTo>
                    <a:pt x="14" y="295"/>
                  </a:lnTo>
                  <a:lnTo>
                    <a:pt x="14" y="294"/>
                  </a:lnTo>
                  <a:lnTo>
                    <a:pt x="14" y="289"/>
                  </a:lnTo>
                  <a:lnTo>
                    <a:pt x="13" y="287"/>
                  </a:lnTo>
                  <a:lnTo>
                    <a:pt x="13" y="286"/>
                  </a:lnTo>
                  <a:lnTo>
                    <a:pt x="12" y="285"/>
                  </a:lnTo>
                  <a:lnTo>
                    <a:pt x="9" y="286"/>
                  </a:lnTo>
                  <a:lnTo>
                    <a:pt x="7" y="286"/>
                  </a:lnTo>
                  <a:lnTo>
                    <a:pt x="5" y="286"/>
                  </a:lnTo>
                  <a:lnTo>
                    <a:pt x="5" y="285"/>
                  </a:lnTo>
                  <a:lnTo>
                    <a:pt x="4" y="284"/>
                  </a:lnTo>
                  <a:lnTo>
                    <a:pt x="4" y="282"/>
                  </a:lnTo>
                  <a:lnTo>
                    <a:pt x="3" y="282"/>
                  </a:lnTo>
                  <a:lnTo>
                    <a:pt x="3" y="281"/>
                  </a:lnTo>
                  <a:lnTo>
                    <a:pt x="1" y="281"/>
                  </a:lnTo>
                  <a:lnTo>
                    <a:pt x="1" y="280"/>
                  </a:lnTo>
                  <a:lnTo>
                    <a:pt x="0" y="278"/>
                  </a:lnTo>
                  <a:lnTo>
                    <a:pt x="1" y="278"/>
                  </a:lnTo>
                  <a:lnTo>
                    <a:pt x="3" y="278"/>
                  </a:lnTo>
                  <a:lnTo>
                    <a:pt x="3" y="277"/>
                  </a:lnTo>
                  <a:lnTo>
                    <a:pt x="3" y="276"/>
                  </a:lnTo>
                  <a:lnTo>
                    <a:pt x="4" y="276"/>
                  </a:lnTo>
                  <a:lnTo>
                    <a:pt x="5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12" y="270"/>
                  </a:lnTo>
                  <a:lnTo>
                    <a:pt x="20" y="266"/>
                  </a:lnTo>
                  <a:lnTo>
                    <a:pt x="21" y="265"/>
                  </a:lnTo>
                  <a:lnTo>
                    <a:pt x="22" y="262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0"/>
                  </a:lnTo>
                  <a:lnTo>
                    <a:pt x="24" y="257"/>
                  </a:lnTo>
                  <a:lnTo>
                    <a:pt x="30" y="243"/>
                  </a:lnTo>
                  <a:lnTo>
                    <a:pt x="30" y="241"/>
                  </a:lnTo>
                  <a:lnTo>
                    <a:pt x="32" y="240"/>
                  </a:lnTo>
                  <a:lnTo>
                    <a:pt x="33" y="240"/>
                  </a:lnTo>
                  <a:lnTo>
                    <a:pt x="35" y="237"/>
                  </a:lnTo>
                  <a:lnTo>
                    <a:pt x="37" y="237"/>
                  </a:lnTo>
                  <a:lnTo>
                    <a:pt x="37" y="236"/>
                  </a:lnTo>
                  <a:lnTo>
                    <a:pt x="38" y="233"/>
                  </a:lnTo>
                  <a:lnTo>
                    <a:pt x="39" y="231"/>
                  </a:lnTo>
                  <a:lnTo>
                    <a:pt x="41" y="228"/>
                  </a:lnTo>
                  <a:lnTo>
                    <a:pt x="42" y="224"/>
                  </a:lnTo>
                  <a:lnTo>
                    <a:pt x="42" y="223"/>
                  </a:lnTo>
                  <a:lnTo>
                    <a:pt x="43" y="222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5" y="216"/>
                  </a:lnTo>
                  <a:lnTo>
                    <a:pt x="46" y="215"/>
                  </a:lnTo>
                  <a:lnTo>
                    <a:pt x="46" y="214"/>
                  </a:lnTo>
                  <a:lnTo>
                    <a:pt x="47" y="211"/>
                  </a:lnTo>
                  <a:lnTo>
                    <a:pt x="49" y="210"/>
                  </a:lnTo>
                  <a:lnTo>
                    <a:pt x="50" y="210"/>
                  </a:lnTo>
                  <a:lnTo>
                    <a:pt x="54" y="207"/>
                  </a:lnTo>
                  <a:lnTo>
                    <a:pt x="55" y="205"/>
                  </a:lnTo>
                  <a:lnTo>
                    <a:pt x="57" y="203"/>
                  </a:lnTo>
                  <a:lnTo>
                    <a:pt x="58" y="203"/>
                  </a:lnTo>
                  <a:lnTo>
                    <a:pt x="58" y="202"/>
                  </a:lnTo>
                  <a:lnTo>
                    <a:pt x="58" y="201"/>
                  </a:lnTo>
                  <a:lnTo>
                    <a:pt x="61" y="197"/>
                  </a:lnTo>
                  <a:lnTo>
                    <a:pt x="63" y="197"/>
                  </a:lnTo>
                  <a:lnTo>
                    <a:pt x="64" y="197"/>
                  </a:lnTo>
                  <a:lnTo>
                    <a:pt x="70" y="197"/>
                  </a:lnTo>
                  <a:lnTo>
                    <a:pt x="72" y="197"/>
                  </a:lnTo>
                  <a:lnTo>
                    <a:pt x="75" y="198"/>
                  </a:lnTo>
                  <a:lnTo>
                    <a:pt x="78" y="199"/>
                  </a:lnTo>
                  <a:lnTo>
                    <a:pt x="79" y="199"/>
                  </a:lnTo>
                  <a:lnTo>
                    <a:pt x="87" y="197"/>
                  </a:lnTo>
                  <a:lnTo>
                    <a:pt x="87" y="197"/>
                  </a:lnTo>
                  <a:lnTo>
                    <a:pt x="88" y="197"/>
                  </a:lnTo>
                  <a:lnTo>
                    <a:pt x="89" y="197"/>
                  </a:lnTo>
                  <a:lnTo>
                    <a:pt x="91" y="194"/>
                  </a:lnTo>
                  <a:lnTo>
                    <a:pt x="92" y="193"/>
                  </a:lnTo>
                  <a:lnTo>
                    <a:pt x="93" y="193"/>
                  </a:lnTo>
                  <a:lnTo>
                    <a:pt x="97" y="191"/>
                  </a:lnTo>
                  <a:lnTo>
                    <a:pt x="99" y="191"/>
                  </a:lnTo>
                  <a:lnTo>
                    <a:pt x="100" y="191"/>
                  </a:lnTo>
                  <a:lnTo>
                    <a:pt x="101" y="191"/>
                  </a:lnTo>
                  <a:lnTo>
                    <a:pt x="103" y="190"/>
                  </a:lnTo>
                  <a:lnTo>
                    <a:pt x="105" y="189"/>
                  </a:lnTo>
                  <a:lnTo>
                    <a:pt x="107" y="189"/>
                  </a:lnTo>
                  <a:lnTo>
                    <a:pt x="111" y="187"/>
                  </a:lnTo>
                  <a:lnTo>
                    <a:pt x="112" y="187"/>
                  </a:lnTo>
                  <a:lnTo>
                    <a:pt x="112" y="186"/>
                  </a:lnTo>
                  <a:lnTo>
                    <a:pt x="112" y="182"/>
                  </a:lnTo>
                  <a:lnTo>
                    <a:pt x="112" y="181"/>
                  </a:lnTo>
                  <a:lnTo>
                    <a:pt x="113" y="181"/>
                  </a:lnTo>
                  <a:lnTo>
                    <a:pt x="114" y="181"/>
                  </a:lnTo>
                  <a:lnTo>
                    <a:pt x="116" y="181"/>
                  </a:lnTo>
                  <a:lnTo>
                    <a:pt x="117" y="178"/>
                  </a:lnTo>
                  <a:lnTo>
                    <a:pt x="118" y="177"/>
                  </a:lnTo>
                  <a:lnTo>
                    <a:pt x="120" y="176"/>
                  </a:lnTo>
                  <a:lnTo>
                    <a:pt x="120" y="177"/>
                  </a:lnTo>
                  <a:lnTo>
                    <a:pt x="120" y="178"/>
                  </a:lnTo>
                  <a:lnTo>
                    <a:pt x="120" y="179"/>
                  </a:lnTo>
                  <a:lnTo>
                    <a:pt x="120" y="181"/>
                  </a:lnTo>
                  <a:lnTo>
                    <a:pt x="121" y="181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4" y="182"/>
                  </a:lnTo>
                  <a:lnTo>
                    <a:pt x="124" y="183"/>
                  </a:lnTo>
                  <a:lnTo>
                    <a:pt x="124" y="185"/>
                  </a:lnTo>
                  <a:lnTo>
                    <a:pt x="124" y="186"/>
                  </a:lnTo>
                  <a:lnTo>
                    <a:pt x="124" y="187"/>
                  </a:lnTo>
                  <a:lnTo>
                    <a:pt x="126" y="189"/>
                  </a:lnTo>
                  <a:lnTo>
                    <a:pt x="128" y="189"/>
                  </a:lnTo>
                  <a:lnTo>
                    <a:pt x="129" y="190"/>
                  </a:lnTo>
                  <a:lnTo>
                    <a:pt x="132" y="193"/>
                  </a:lnTo>
                  <a:lnTo>
                    <a:pt x="133" y="195"/>
                  </a:lnTo>
                  <a:lnTo>
                    <a:pt x="134" y="195"/>
                  </a:lnTo>
                  <a:lnTo>
                    <a:pt x="136" y="195"/>
                  </a:lnTo>
                  <a:lnTo>
                    <a:pt x="137" y="194"/>
                  </a:lnTo>
                  <a:lnTo>
                    <a:pt x="138" y="194"/>
                  </a:lnTo>
                  <a:lnTo>
                    <a:pt x="137" y="193"/>
                  </a:lnTo>
                  <a:lnTo>
                    <a:pt x="138" y="191"/>
                  </a:lnTo>
                  <a:lnTo>
                    <a:pt x="138" y="190"/>
                  </a:lnTo>
                  <a:lnTo>
                    <a:pt x="139" y="190"/>
                  </a:lnTo>
                  <a:lnTo>
                    <a:pt x="141" y="189"/>
                  </a:lnTo>
                  <a:lnTo>
                    <a:pt x="143" y="189"/>
                  </a:lnTo>
                  <a:lnTo>
                    <a:pt x="145" y="189"/>
                  </a:lnTo>
                  <a:lnTo>
                    <a:pt x="146" y="187"/>
                  </a:lnTo>
                  <a:lnTo>
                    <a:pt x="149" y="189"/>
                  </a:lnTo>
                  <a:lnTo>
                    <a:pt x="149" y="187"/>
                  </a:lnTo>
                  <a:lnTo>
                    <a:pt x="150" y="186"/>
                  </a:lnTo>
                  <a:lnTo>
                    <a:pt x="150" y="187"/>
                  </a:lnTo>
                  <a:lnTo>
                    <a:pt x="151" y="187"/>
                  </a:lnTo>
                  <a:lnTo>
                    <a:pt x="153" y="186"/>
                  </a:lnTo>
                  <a:lnTo>
                    <a:pt x="154" y="183"/>
                  </a:lnTo>
                  <a:lnTo>
                    <a:pt x="155" y="182"/>
                  </a:lnTo>
                  <a:lnTo>
                    <a:pt x="157" y="182"/>
                  </a:lnTo>
                  <a:lnTo>
                    <a:pt x="157" y="181"/>
                  </a:lnTo>
                  <a:lnTo>
                    <a:pt x="158" y="181"/>
                  </a:lnTo>
                  <a:lnTo>
                    <a:pt x="158" y="179"/>
                  </a:lnTo>
                  <a:lnTo>
                    <a:pt x="159" y="179"/>
                  </a:lnTo>
                  <a:lnTo>
                    <a:pt x="167" y="176"/>
                  </a:lnTo>
                  <a:lnTo>
                    <a:pt x="168" y="176"/>
                  </a:lnTo>
                  <a:lnTo>
                    <a:pt x="168" y="174"/>
                  </a:lnTo>
                  <a:lnTo>
                    <a:pt x="171" y="176"/>
                  </a:lnTo>
                  <a:lnTo>
                    <a:pt x="172" y="176"/>
                  </a:lnTo>
                  <a:lnTo>
                    <a:pt x="172" y="174"/>
                  </a:lnTo>
                  <a:lnTo>
                    <a:pt x="174" y="173"/>
                  </a:lnTo>
                  <a:lnTo>
                    <a:pt x="175" y="173"/>
                  </a:lnTo>
                  <a:lnTo>
                    <a:pt x="176" y="173"/>
                  </a:lnTo>
                  <a:lnTo>
                    <a:pt x="178" y="172"/>
                  </a:lnTo>
                  <a:lnTo>
                    <a:pt x="179" y="172"/>
                  </a:lnTo>
                  <a:lnTo>
                    <a:pt x="180" y="170"/>
                  </a:lnTo>
                  <a:lnTo>
                    <a:pt x="182" y="169"/>
                  </a:lnTo>
                  <a:lnTo>
                    <a:pt x="182" y="169"/>
                  </a:lnTo>
                  <a:lnTo>
                    <a:pt x="183" y="169"/>
                  </a:lnTo>
                  <a:lnTo>
                    <a:pt x="191" y="170"/>
                  </a:lnTo>
                  <a:lnTo>
                    <a:pt x="193" y="170"/>
                  </a:lnTo>
                  <a:lnTo>
                    <a:pt x="195" y="170"/>
                  </a:lnTo>
                  <a:lnTo>
                    <a:pt x="200" y="169"/>
                  </a:lnTo>
                  <a:lnTo>
                    <a:pt x="205" y="168"/>
                  </a:lnTo>
                  <a:lnTo>
                    <a:pt x="229" y="166"/>
                  </a:lnTo>
                  <a:lnTo>
                    <a:pt x="234" y="166"/>
                  </a:lnTo>
                  <a:lnTo>
                    <a:pt x="236" y="165"/>
                  </a:lnTo>
                  <a:lnTo>
                    <a:pt x="236" y="162"/>
                  </a:lnTo>
                  <a:lnTo>
                    <a:pt x="237" y="160"/>
                  </a:lnTo>
                  <a:lnTo>
                    <a:pt x="238" y="158"/>
                  </a:lnTo>
                  <a:lnTo>
                    <a:pt x="241" y="157"/>
                  </a:lnTo>
                  <a:lnTo>
                    <a:pt x="245" y="156"/>
                  </a:lnTo>
                  <a:lnTo>
                    <a:pt x="245" y="154"/>
                  </a:lnTo>
                  <a:lnTo>
                    <a:pt x="245" y="154"/>
                  </a:lnTo>
                  <a:lnTo>
                    <a:pt x="247" y="151"/>
                  </a:lnTo>
                  <a:lnTo>
                    <a:pt x="250" y="148"/>
                  </a:lnTo>
                  <a:lnTo>
                    <a:pt x="251" y="145"/>
                  </a:lnTo>
                  <a:lnTo>
                    <a:pt x="258" y="139"/>
                  </a:lnTo>
                  <a:lnTo>
                    <a:pt x="259" y="133"/>
                  </a:lnTo>
                  <a:lnTo>
                    <a:pt x="261" y="133"/>
                  </a:lnTo>
                  <a:lnTo>
                    <a:pt x="262" y="133"/>
                  </a:lnTo>
                  <a:lnTo>
                    <a:pt x="263" y="132"/>
                  </a:lnTo>
                  <a:lnTo>
                    <a:pt x="262" y="131"/>
                  </a:lnTo>
                  <a:lnTo>
                    <a:pt x="261" y="129"/>
                  </a:lnTo>
                  <a:lnTo>
                    <a:pt x="259" y="128"/>
                  </a:lnTo>
                  <a:lnTo>
                    <a:pt x="253" y="124"/>
                  </a:lnTo>
                  <a:lnTo>
                    <a:pt x="251" y="124"/>
                  </a:lnTo>
                  <a:lnTo>
                    <a:pt x="251" y="123"/>
                  </a:lnTo>
                  <a:lnTo>
                    <a:pt x="250" y="122"/>
                  </a:lnTo>
                  <a:lnTo>
                    <a:pt x="250" y="123"/>
                  </a:lnTo>
                  <a:lnTo>
                    <a:pt x="249" y="122"/>
                  </a:lnTo>
                  <a:lnTo>
                    <a:pt x="249" y="120"/>
                  </a:lnTo>
                  <a:lnTo>
                    <a:pt x="250" y="119"/>
                  </a:lnTo>
                  <a:lnTo>
                    <a:pt x="251" y="119"/>
                  </a:lnTo>
                  <a:lnTo>
                    <a:pt x="251" y="118"/>
                  </a:lnTo>
                  <a:lnTo>
                    <a:pt x="253" y="118"/>
                  </a:lnTo>
                  <a:lnTo>
                    <a:pt x="254" y="116"/>
                  </a:lnTo>
                  <a:lnTo>
                    <a:pt x="255" y="116"/>
                  </a:lnTo>
                  <a:lnTo>
                    <a:pt x="255" y="115"/>
                  </a:lnTo>
                  <a:lnTo>
                    <a:pt x="257" y="115"/>
                  </a:lnTo>
                  <a:lnTo>
                    <a:pt x="258" y="114"/>
                  </a:lnTo>
                  <a:lnTo>
                    <a:pt x="259" y="112"/>
                  </a:lnTo>
                  <a:lnTo>
                    <a:pt x="262" y="112"/>
                  </a:lnTo>
                  <a:lnTo>
                    <a:pt x="263" y="112"/>
                  </a:lnTo>
                  <a:lnTo>
                    <a:pt x="265" y="112"/>
                  </a:lnTo>
                  <a:lnTo>
                    <a:pt x="266" y="112"/>
                  </a:lnTo>
                  <a:lnTo>
                    <a:pt x="267" y="112"/>
                  </a:lnTo>
                  <a:lnTo>
                    <a:pt x="270" y="111"/>
                  </a:lnTo>
                  <a:lnTo>
                    <a:pt x="271" y="111"/>
                  </a:lnTo>
                  <a:lnTo>
                    <a:pt x="272" y="111"/>
                  </a:lnTo>
                  <a:lnTo>
                    <a:pt x="272" y="112"/>
                  </a:lnTo>
                  <a:lnTo>
                    <a:pt x="274" y="112"/>
                  </a:lnTo>
                  <a:lnTo>
                    <a:pt x="275" y="112"/>
                  </a:lnTo>
                  <a:lnTo>
                    <a:pt x="276" y="112"/>
                  </a:lnTo>
                  <a:lnTo>
                    <a:pt x="276" y="112"/>
                  </a:lnTo>
                  <a:lnTo>
                    <a:pt x="279" y="112"/>
                  </a:lnTo>
                  <a:lnTo>
                    <a:pt x="284" y="112"/>
                  </a:lnTo>
                  <a:lnTo>
                    <a:pt x="286" y="112"/>
                  </a:lnTo>
                  <a:lnTo>
                    <a:pt x="287" y="112"/>
                  </a:lnTo>
                  <a:lnTo>
                    <a:pt x="288" y="111"/>
                  </a:lnTo>
                  <a:lnTo>
                    <a:pt x="291" y="111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5" y="112"/>
                  </a:lnTo>
                  <a:lnTo>
                    <a:pt x="296" y="111"/>
                  </a:lnTo>
                  <a:lnTo>
                    <a:pt x="297" y="111"/>
                  </a:lnTo>
                  <a:lnTo>
                    <a:pt x="299" y="111"/>
                  </a:lnTo>
                  <a:lnTo>
                    <a:pt x="300" y="110"/>
                  </a:lnTo>
                  <a:lnTo>
                    <a:pt x="301" y="110"/>
                  </a:lnTo>
                  <a:lnTo>
                    <a:pt x="307" y="110"/>
                  </a:lnTo>
                  <a:lnTo>
                    <a:pt x="308" y="108"/>
                  </a:lnTo>
                  <a:lnTo>
                    <a:pt x="308" y="110"/>
                  </a:lnTo>
                  <a:lnTo>
                    <a:pt x="308" y="110"/>
                  </a:lnTo>
                  <a:lnTo>
                    <a:pt x="309" y="108"/>
                  </a:lnTo>
                  <a:lnTo>
                    <a:pt x="311" y="108"/>
                  </a:lnTo>
                  <a:lnTo>
                    <a:pt x="311" y="107"/>
                  </a:lnTo>
                  <a:lnTo>
                    <a:pt x="312" y="107"/>
                  </a:lnTo>
                  <a:lnTo>
                    <a:pt x="313" y="107"/>
                  </a:lnTo>
                  <a:lnTo>
                    <a:pt x="315" y="104"/>
                  </a:lnTo>
                  <a:lnTo>
                    <a:pt x="316" y="104"/>
                  </a:lnTo>
                  <a:lnTo>
                    <a:pt x="316" y="106"/>
                  </a:lnTo>
                  <a:lnTo>
                    <a:pt x="317" y="106"/>
                  </a:lnTo>
                  <a:lnTo>
                    <a:pt x="317" y="104"/>
                  </a:lnTo>
                  <a:lnTo>
                    <a:pt x="319" y="104"/>
                  </a:lnTo>
                  <a:lnTo>
                    <a:pt x="319" y="106"/>
                  </a:lnTo>
                  <a:lnTo>
                    <a:pt x="320" y="106"/>
                  </a:lnTo>
                  <a:lnTo>
                    <a:pt x="321" y="106"/>
                  </a:lnTo>
                  <a:lnTo>
                    <a:pt x="322" y="104"/>
                  </a:lnTo>
                  <a:lnTo>
                    <a:pt x="324" y="104"/>
                  </a:lnTo>
                  <a:lnTo>
                    <a:pt x="325" y="104"/>
                  </a:lnTo>
                  <a:lnTo>
                    <a:pt x="326" y="106"/>
                  </a:lnTo>
                  <a:lnTo>
                    <a:pt x="328" y="106"/>
                  </a:lnTo>
                  <a:lnTo>
                    <a:pt x="332" y="106"/>
                  </a:lnTo>
                  <a:lnTo>
                    <a:pt x="333" y="106"/>
                  </a:lnTo>
                  <a:lnTo>
                    <a:pt x="334" y="104"/>
                  </a:lnTo>
                  <a:lnTo>
                    <a:pt x="336" y="104"/>
                  </a:lnTo>
                  <a:lnTo>
                    <a:pt x="337" y="104"/>
                  </a:lnTo>
                  <a:lnTo>
                    <a:pt x="337" y="103"/>
                  </a:lnTo>
                  <a:lnTo>
                    <a:pt x="338" y="102"/>
                  </a:lnTo>
                  <a:lnTo>
                    <a:pt x="340" y="102"/>
                  </a:lnTo>
                  <a:lnTo>
                    <a:pt x="340" y="102"/>
                  </a:lnTo>
                  <a:lnTo>
                    <a:pt x="340" y="100"/>
                  </a:lnTo>
                  <a:lnTo>
                    <a:pt x="340" y="99"/>
                  </a:lnTo>
                  <a:lnTo>
                    <a:pt x="340" y="98"/>
                  </a:lnTo>
                  <a:lnTo>
                    <a:pt x="340" y="98"/>
                  </a:lnTo>
                  <a:lnTo>
                    <a:pt x="341" y="98"/>
                  </a:lnTo>
                  <a:lnTo>
                    <a:pt x="341" y="97"/>
                  </a:lnTo>
                  <a:lnTo>
                    <a:pt x="341" y="95"/>
                  </a:lnTo>
                  <a:lnTo>
                    <a:pt x="342" y="95"/>
                  </a:lnTo>
                  <a:lnTo>
                    <a:pt x="344" y="97"/>
                  </a:lnTo>
                  <a:lnTo>
                    <a:pt x="345" y="97"/>
                  </a:lnTo>
                  <a:lnTo>
                    <a:pt x="349" y="97"/>
                  </a:lnTo>
                  <a:lnTo>
                    <a:pt x="348" y="94"/>
                  </a:lnTo>
                  <a:lnTo>
                    <a:pt x="350" y="93"/>
                  </a:lnTo>
                  <a:lnTo>
                    <a:pt x="353" y="93"/>
                  </a:lnTo>
                  <a:lnTo>
                    <a:pt x="353" y="91"/>
                  </a:lnTo>
                  <a:lnTo>
                    <a:pt x="354" y="93"/>
                  </a:lnTo>
                  <a:lnTo>
                    <a:pt x="354" y="91"/>
                  </a:lnTo>
                  <a:lnTo>
                    <a:pt x="354" y="90"/>
                  </a:lnTo>
                  <a:lnTo>
                    <a:pt x="355" y="90"/>
                  </a:lnTo>
                  <a:lnTo>
                    <a:pt x="357" y="90"/>
                  </a:lnTo>
                  <a:lnTo>
                    <a:pt x="358" y="90"/>
                  </a:lnTo>
                  <a:lnTo>
                    <a:pt x="358" y="89"/>
                  </a:lnTo>
                  <a:lnTo>
                    <a:pt x="358" y="87"/>
                  </a:lnTo>
                  <a:lnTo>
                    <a:pt x="358" y="86"/>
                  </a:lnTo>
                  <a:lnTo>
                    <a:pt x="359" y="86"/>
                  </a:lnTo>
                  <a:lnTo>
                    <a:pt x="361" y="85"/>
                  </a:lnTo>
                  <a:lnTo>
                    <a:pt x="362" y="82"/>
                  </a:lnTo>
                  <a:lnTo>
                    <a:pt x="363" y="82"/>
                  </a:lnTo>
                  <a:lnTo>
                    <a:pt x="363" y="81"/>
                  </a:lnTo>
                  <a:lnTo>
                    <a:pt x="365" y="79"/>
                  </a:lnTo>
                  <a:lnTo>
                    <a:pt x="366" y="79"/>
                  </a:lnTo>
                  <a:lnTo>
                    <a:pt x="366" y="78"/>
                  </a:lnTo>
                  <a:lnTo>
                    <a:pt x="367" y="79"/>
                  </a:lnTo>
                  <a:lnTo>
                    <a:pt x="366" y="78"/>
                  </a:lnTo>
                  <a:lnTo>
                    <a:pt x="366" y="77"/>
                  </a:lnTo>
                  <a:lnTo>
                    <a:pt x="367" y="77"/>
                  </a:lnTo>
                  <a:lnTo>
                    <a:pt x="367" y="74"/>
                  </a:lnTo>
                  <a:lnTo>
                    <a:pt x="367" y="73"/>
                  </a:lnTo>
                  <a:lnTo>
                    <a:pt x="369" y="71"/>
                  </a:lnTo>
                  <a:lnTo>
                    <a:pt x="369" y="70"/>
                  </a:lnTo>
                  <a:lnTo>
                    <a:pt x="370" y="70"/>
                  </a:lnTo>
                  <a:lnTo>
                    <a:pt x="370" y="70"/>
                  </a:lnTo>
                  <a:lnTo>
                    <a:pt x="371" y="70"/>
                  </a:lnTo>
                  <a:lnTo>
                    <a:pt x="371" y="70"/>
                  </a:lnTo>
                  <a:lnTo>
                    <a:pt x="371" y="70"/>
                  </a:lnTo>
                  <a:lnTo>
                    <a:pt x="371" y="70"/>
                  </a:lnTo>
                  <a:lnTo>
                    <a:pt x="373" y="70"/>
                  </a:lnTo>
                  <a:lnTo>
                    <a:pt x="373" y="69"/>
                  </a:lnTo>
                  <a:lnTo>
                    <a:pt x="374" y="66"/>
                  </a:lnTo>
                  <a:lnTo>
                    <a:pt x="376" y="64"/>
                  </a:lnTo>
                  <a:lnTo>
                    <a:pt x="378" y="64"/>
                  </a:lnTo>
                  <a:lnTo>
                    <a:pt x="378" y="62"/>
                  </a:lnTo>
                  <a:lnTo>
                    <a:pt x="382" y="58"/>
                  </a:lnTo>
                  <a:lnTo>
                    <a:pt x="383" y="58"/>
                  </a:lnTo>
                  <a:lnTo>
                    <a:pt x="386" y="60"/>
                  </a:lnTo>
                  <a:lnTo>
                    <a:pt x="388" y="58"/>
                  </a:lnTo>
                  <a:lnTo>
                    <a:pt x="390" y="57"/>
                  </a:lnTo>
                  <a:lnTo>
                    <a:pt x="391" y="54"/>
                  </a:lnTo>
                  <a:lnTo>
                    <a:pt x="395" y="48"/>
                  </a:lnTo>
                  <a:lnTo>
                    <a:pt x="396" y="45"/>
                  </a:lnTo>
                  <a:lnTo>
                    <a:pt x="398" y="44"/>
                  </a:lnTo>
                  <a:lnTo>
                    <a:pt x="399" y="44"/>
                  </a:lnTo>
                  <a:lnTo>
                    <a:pt x="400" y="45"/>
                  </a:lnTo>
                  <a:lnTo>
                    <a:pt x="400" y="44"/>
                  </a:lnTo>
                  <a:lnTo>
                    <a:pt x="403" y="44"/>
                  </a:lnTo>
                  <a:lnTo>
                    <a:pt x="403" y="44"/>
                  </a:lnTo>
                  <a:lnTo>
                    <a:pt x="404" y="43"/>
                  </a:lnTo>
                  <a:lnTo>
                    <a:pt x="404" y="41"/>
                  </a:lnTo>
                  <a:lnTo>
                    <a:pt x="404" y="40"/>
                  </a:lnTo>
                  <a:lnTo>
                    <a:pt x="405" y="40"/>
                  </a:lnTo>
                  <a:lnTo>
                    <a:pt x="407" y="40"/>
                  </a:lnTo>
                  <a:lnTo>
                    <a:pt x="407" y="39"/>
                  </a:lnTo>
                  <a:lnTo>
                    <a:pt x="407" y="39"/>
                  </a:lnTo>
                  <a:lnTo>
                    <a:pt x="407" y="37"/>
                  </a:lnTo>
                  <a:lnTo>
                    <a:pt x="408" y="35"/>
                  </a:lnTo>
                  <a:lnTo>
                    <a:pt x="408" y="33"/>
                  </a:lnTo>
                  <a:lnTo>
                    <a:pt x="408" y="32"/>
                  </a:lnTo>
                  <a:lnTo>
                    <a:pt x="407" y="31"/>
                  </a:lnTo>
                  <a:lnTo>
                    <a:pt x="407" y="29"/>
                  </a:lnTo>
                  <a:lnTo>
                    <a:pt x="405" y="27"/>
                  </a:lnTo>
                  <a:lnTo>
                    <a:pt x="405" y="25"/>
                  </a:lnTo>
                  <a:lnTo>
                    <a:pt x="407" y="23"/>
                  </a:lnTo>
                  <a:lnTo>
                    <a:pt x="407" y="21"/>
                  </a:lnTo>
                  <a:lnTo>
                    <a:pt x="408" y="20"/>
                  </a:lnTo>
                  <a:lnTo>
                    <a:pt x="409" y="20"/>
                  </a:lnTo>
                  <a:lnTo>
                    <a:pt x="409" y="19"/>
                  </a:lnTo>
                  <a:lnTo>
                    <a:pt x="411" y="19"/>
                  </a:lnTo>
                  <a:lnTo>
                    <a:pt x="412" y="19"/>
                  </a:lnTo>
                  <a:lnTo>
                    <a:pt x="413" y="19"/>
                  </a:lnTo>
                  <a:lnTo>
                    <a:pt x="415" y="19"/>
                  </a:lnTo>
                  <a:lnTo>
                    <a:pt x="416" y="17"/>
                  </a:lnTo>
                  <a:lnTo>
                    <a:pt x="419" y="16"/>
                  </a:lnTo>
                  <a:lnTo>
                    <a:pt x="420" y="16"/>
                  </a:lnTo>
                  <a:lnTo>
                    <a:pt x="423" y="15"/>
                  </a:lnTo>
                  <a:lnTo>
                    <a:pt x="424" y="14"/>
                  </a:lnTo>
                  <a:lnTo>
                    <a:pt x="423" y="12"/>
                  </a:lnTo>
                  <a:lnTo>
                    <a:pt x="424" y="12"/>
                  </a:lnTo>
                  <a:lnTo>
                    <a:pt x="424" y="11"/>
                  </a:lnTo>
                  <a:lnTo>
                    <a:pt x="424" y="10"/>
                  </a:lnTo>
                  <a:lnTo>
                    <a:pt x="425" y="10"/>
                  </a:lnTo>
                  <a:lnTo>
                    <a:pt x="430" y="10"/>
                  </a:lnTo>
                  <a:lnTo>
                    <a:pt x="432" y="10"/>
                  </a:lnTo>
                  <a:lnTo>
                    <a:pt x="433" y="11"/>
                  </a:lnTo>
                  <a:lnTo>
                    <a:pt x="433" y="10"/>
                  </a:lnTo>
                  <a:lnTo>
                    <a:pt x="434" y="7"/>
                  </a:lnTo>
                  <a:lnTo>
                    <a:pt x="434" y="7"/>
                  </a:lnTo>
                  <a:lnTo>
                    <a:pt x="436" y="7"/>
                  </a:lnTo>
                  <a:lnTo>
                    <a:pt x="436" y="6"/>
                  </a:lnTo>
                  <a:lnTo>
                    <a:pt x="437" y="6"/>
                  </a:lnTo>
                  <a:lnTo>
                    <a:pt x="438" y="6"/>
                  </a:lnTo>
                  <a:lnTo>
                    <a:pt x="440" y="4"/>
                  </a:lnTo>
                  <a:lnTo>
                    <a:pt x="441" y="4"/>
                  </a:lnTo>
                  <a:lnTo>
                    <a:pt x="442" y="3"/>
                  </a:lnTo>
                  <a:lnTo>
                    <a:pt x="444" y="3"/>
                  </a:lnTo>
                  <a:lnTo>
                    <a:pt x="445" y="3"/>
                  </a:lnTo>
                  <a:lnTo>
                    <a:pt x="446" y="2"/>
                  </a:lnTo>
                  <a:lnTo>
                    <a:pt x="448" y="0"/>
                  </a:lnTo>
                  <a:lnTo>
                    <a:pt x="449" y="2"/>
                  </a:lnTo>
                  <a:lnTo>
                    <a:pt x="450" y="2"/>
                  </a:lnTo>
                  <a:lnTo>
                    <a:pt x="452" y="0"/>
                  </a:lnTo>
                  <a:lnTo>
                    <a:pt x="453" y="2"/>
                  </a:lnTo>
                  <a:lnTo>
                    <a:pt x="454" y="2"/>
                  </a:lnTo>
                  <a:lnTo>
                    <a:pt x="455" y="2"/>
                  </a:lnTo>
                  <a:lnTo>
                    <a:pt x="457" y="2"/>
                  </a:lnTo>
                  <a:lnTo>
                    <a:pt x="458" y="2"/>
                  </a:lnTo>
                  <a:lnTo>
                    <a:pt x="458" y="3"/>
                  </a:lnTo>
                  <a:lnTo>
                    <a:pt x="461" y="3"/>
                  </a:lnTo>
                  <a:lnTo>
                    <a:pt x="463" y="3"/>
                  </a:lnTo>
                  <a:lnTo>
                    <a:pt x="465" y="4"/>
                  </a:lnTo>
                  <a:lnTo>
                    <a:pt x="466" y="6"/>
                  </a:lnTo>
                  <a:lnTo>
                    <a:pt x="470" y="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4" name="Freeform 148">
              <a:extLst>
                <a:ext uri="{FF2B5EF4-FFF2-40B4-BE49-F238E27FC236}">
                  <a16:creationId xmlns:a16="http://schemas.microsoft.com/office/drawing/2014/main" id="{C68B9D7A-E3BF-C137-75C1-6621DFE6A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49444" y="3594956"/>
              <a:ext cx="1152982" cy="968455"/>
            </a:xfrm>
            <a:custGeom>
              <a:avLst/>
              <a:gdLst>
                <a:gd name="T0" fmla="*/ 556 w 931"/>
                <a:gd name="T1" fmla="*/ 14 h 782"/>
                <a:gd name="T2" fmla="*/ 637 w 931"/>
                <a:gd name="T3" fmla="*/ 19 h 782"/>
                <a:gd name="T4" fmla="*/ 822 w 931"/>
                <a:gd name="T5" fmla="*/ 14 h 782"/>
                <a:gd name="T6" fmla="*/ 858 w 931"/>
                <a:gd name="T7" fmla="*/ 68 h 782"/>
                <a:gd name="T8" fmla="*/ 854 w 931"/>
                <a:gd name="T9" fmla="*/ 66 h 782"/>
                <a:gd name="T10" fmla="*/ 848 w 931"/>
                <a:gd name="T11" fmla="*/ 67 h 782"/>
                <a:gd name="T12" fmla="*/ 850 w 931"/>
                <a:gd name="T13" fmla="*/ 106 h 782"/>
                <a:gd name="T14" fmla="*/ 856 w 931"/>
                <a:gd name="T15" fmla="*/ 146 h 782"/>
                <a:gd name="T16" fmla="*/ 865 w 931"/>
                <a:gd name="T17" fmla="*/ 193 h 782"/>
                <a:gd name="T18" fmla="*/ 882 w 931"/>
                <a:gd name="T19" fmla="*/ 209 h 782"/>
                <a:gd name="T20" fmla="*/ 903 w 931"/>
                <a:gd name="T21" fmla="*/ 233 h 782"/>
                <a:gd name="T22" fmla="*/ 912 w 931"/>
                <a:gd name="T23" fmla="*/ 237 h 782"/>
                <a:gd name="T24" fmla="*/ 927 w 931"/>
                <a:gd name="T25" fmla="*/ 245 h 782"/>
                <a:gd name="T26" fmla="*/ 910 w 931"/>
                <a:gd name="T27" fmla="*/ 275 h 782"/>
                <a:gd name="T28" fmla="*/ 901 w 931"/>
                <a:gd name="T29" fmla="*/ 276 h 782"/>
                <a:gd name="T30" fmla="*/ 870 w 931"/>
                <a:gd name="T31" fmla="*/ 293 h 782"/>
                <a:gd name="T32" fmla="*/ 841 w 931"/>
                <a:gd name="T33" fmla="*/ 304 h 782"/>
                <a:gd name="T34" fmla="*/ 836 w 931"/>
                <a:gd name="T35" fmla="*/ 328 h 782"/>
                <a:gd name="T36" fmla="*/ 840 w 931"/>
                <a:gd name="T37" fmla="*/ 349 h 782"/>
                <a:gd name="T38" fmla="*/ 814 w 931"/>
                <a:gd name="T39" fmla="*/ 409 h 782"/>
                <a:gd name="T40" fmla="*/ 811 w 931"/>
                <a:gd name="T41" fmla="*/ 491 h 782"/>
                <a:gd name="T42" fmla="*/ 793 w 931"/>
                <a:gd name="T43" fmla="*/ 553 h 782"/>
                <a:gd name="T44" fmla="*/ 754 w 931"/>
                <a:gd name="T45" fmla="*/ 579 h 782"/>
                <a:gd name="T46" fmla="*/ 739 w 931"/>
                <a:gd name="T47" fmla="*/ 600 h 782"/>
                <a:gd name="T48" fmla="*/ 728 w 931"/>
                <a:gd name="T49" fmla="*/ 637 h 782"/>
                <a:gd name="T50" fmla="*/ 720 w 931"/>
                <a:gd name="T51" fmla="*/ 666 h 782"/>
                <a:gd name="T52" fmla="*/ 698 w 931"/>
                <a:gd name="T53" fmla="*/ 662 h 782"/>
                <a:gd name="T54" fmla="*/ 679 w 931"/>
                <a:gd name="T55" fmla="*/ 737 h 782"/>
                <a:gd name="T56" fmla="*/ 670 w 931"/>
                <a:gd name="T57" fmla="*/ 696 h 782"/>
                <a:gd name="T58" fmla="*/ 625 w 931"/>
                <a:gd name="T59" fmla="*/ 615 h 782"/>
                <a:gd name="T60" fmla="*/ 588 w 931"/>
                <a:gd name="T61" fmla="*/ 594 h 782"/>
                <a:gd name="T62" fmla="*/ 552 w 931"/>
                <a:gd name="T63" fmla="*/ 687 h 782"/>
                <a:gd name="T64" fmla="*/ 432 w 931"/>
                <a:gd name="T65" fmla="*/ 703 h 782"/>
                <a:gd name="T66" fmla="*/ 342 w 931"/>
                <a:gd name="T67" fmla="*/ 741 h 782"/>
                <a:gd name="T68" fmla="*/ 242 w 931"/>
                <a:gd name="T69" fmla="*/ 710 h 782"/>
                <a:gd name="T70" fmla="*/ 224 w 931"/>
                <a:gd name="T71" fmla="*/ 683 h 782"/>
                <a:gd name="T72" fmla="*/ 197 w 931"/>
                <a:gd name="T73" fmla="*/ 689 h 782"/>
                <a:gd name="T74" fmla="*/ 178 w 931"/>
                <a:gd name="T75" fmla="*/ 698 h 782"/>
                <a:gd name="T76" fmla="*/ 165 w 931"/>
                <a:gd name="T77" fmla="*/ 719 h 782"/>
                <a:gd name="T78" fmla="*/ 142 w 931"/>
                <a:gd name="T79" fmla="*/ 772 h 782"/>
                <a:gd name="T80" fmla="*/ 103 w 931"/>
                <a:gd name="T81" fmla="*/ 779 h 782"/>
                <a:gd name="T82" fmla="*/ 97 w 931"/>
                <a:gd name="T83" fmla="*/ 766 h 782"/>
                <a:gd name="T84" fmla="*/ 101 w 931"/>
                <a:gd name="T85" fmla="*/ 747 h 782"/>
                <a:gd name="T86" fmla="*/ 100 w 931"/>
                <a:gd name="T87" fmla="*/ 712 h 782"/>
                <a:gd name="T88" fmla="*/ 63 w 931"/>
                <a:gd name="T89" fmla="*/ 637 h 782"/>
                <a:gd name="T90" fmla="*/ 43 w 931"/>
                <a:gd name="T91" fmla="*/ 594 h 782"/>
                <a:gd name="T92" fmla="*/ 34 w 931"/>
                <a:gd name="T93" fmla="*/ 559 h 782"/>
                <a:gd name="T94" fmla="*/ 3 w 931"/>
                <a:gd name="T95" fmla="*/ 542 h 782"/>
                <a:gd name="T96" fmla="*/ 18 w 931"/>
                <a:gd name="T97" fmla="*/ 500 h 782"/>
                <a:gd name="T98" fmla="*/ 41 w 931"/>
                <a:gd name="T99" fmla="*/ 471 h 782"/>
                <a:gd name="T100" fmla="*/ 32 w 931"/>
                <a:gd name="T101" fmla="*/ 451 h 782"/>
                <a:gd name="T102" fmla="*/ 51 w 931"/>
                <a:gd name="T103" fmla="*/ 426 h 782"/>
                <a:gd name="T104" fmla="*/ 61 w 931"/>
                <a:gd name="T105" fmla="*/ 392 h 782"/>
                <a:gd name="T106" fmla="*/ 120 w 931"/>
                <a:gd name="T107" fmla="*/ 378 h 782"/>
                <a:gd name="T108" fmla="*/ 120 w 931"/>
                <a:gd name="T109" fmla="*/ 162 h 782"/>
                <a:gd name="T110" fmla="*/ 176 w 931"/>
                <a:gd name="T111" fmla="*/ 120 h 782"/>
                <a:gd name="T112" fmla="*/ 180 w 931"/>
                <a:gd name="T113" fmla="*/ 14 h 782"/>
                <a:gd name="T114" fmla="*/ 267 w 931"/>
                <a:gd name="T115" fmla="*/ 14 h 782"/>
                <a:gd name="T116" fmla="*/ 354 w 931"/>
                <a:gd name="T117" fmla="*/ 14 h 782"/>
                <a:gd name="T118" fmla="*/ 440 w 931"/>
                <a:gd name="T119" fmla="*/ 14 h 782"/>
                <a:gd name="T120" fmla="*/ 523 w 931"/>
                <a:gd name="T121" fmla="*/ 14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1" h="782">
                  <a:moveTo>
                    <a:pt x="856" y="88"/>
                  </a:moveTo>
                  <a:lnTo>
                    <a:pt x="854" y="87"/>
                  </a:lnTo>
                  <a:lnTo>
                    <a:pt x="854" y="85"/>
                  </a:lnTo>
                  <a:lnTo>
                    <a:pt x="856" y="84"/>
                  </a:lnTo>
                  <a:lnTo>
                    <a:pt x="856" y="83"/>
                  </a:lnTo>
                  <a:lnTo>
                    <a:pt x="857" y="83"/>
                  </a:lnTo>
                  <a:lnTo>
                    <a:pt x="857" y="84"/>
                  </a:lnTo>
                  <a:lnTo>
                    <a:pt x="856" y="87"/>
                  </a:lnTo>
                  <a:lnTo>
                    <a:pt x="856" y="88"/>
                  </a:lnTo>
                  <a:close/>
                  <a:moveTo>
                    <a:pt x="535" y="9"/>
                  </a:moveTo>
                  <a:lnTo>
                    <a:pt x="533" y="14"/>
                  </a:lnTo>
                  <a:lnTo>
                    <a:pt x="536" y="14"/>
                  </a:lnTo>
                  <a:lnTo>
                    <a:pt x="537" y="14"/>
                  </a:lnTo>
                  <a:lnTo>
                    <a:pt x="544" y="14"/>
                  </a:lnTo>
                  <a:lnTo>
                    <a:pt x="549" y="14"/>
                  </a:lnTo>
                  <a:lnTo>
                    <a:pt x="556" y="14"/>
                  </a:lnTo>
                  <a:lnTo>
                    <a:pt x="560" y="14"/>
                  </a:lnTo>
                  <a:lnTo>
                    <a:pt x="566" y="14"/>
                  </a:lnTo>
                  <a:lnTo>
                    <a:pt x="571" y="14"/>
                  </a:lnTo>
                  <a:lnTo>
                    <a:pt x="578" y="14"/>
                  </a:lnTo>
                  <a:lnTo>
                    <a:pt x="583" y="14"/>
                  </a:lnTo>
                  <a:lnTo>
                    <a:pt x="590" y="14"/>
                  </a:lnTo>
                  <a:lnTo>
                    <a:pt x="592" y="14"/>
                  </a:lnTo>
                  <a:lnTo>
                    <a:pt x="594" y="14"/>
                  </a:lnTo>
                  <a:lnTo>
                    <a:pt x="600" y="14"/>
                  </a:lnTo>
                  <a:lnTo>
                    <a:pt x="606" y="14"/>
                  </a:lnTo>
                  <a:lnTo>
                    <a:pt x="612" y="14"/>
                  </a:lnTo>
                  <a:lnTo>
                    <a:pt x="617" y="14"/>
                  </a:lnTo>
                  <a:lnTo>
                    <a:pt x="623" y="14"/>
                  </a:lnTo>
                  <a:lnTo>
                    <a:pt x="628" y="14"/>
                  </a:lnTo>
                  <a:lnTo>
                    <a:pt x="629" y="14"/>
                  </a:lnTo>
                  <a:lnTo>
                    <a:pt x="637" y="19"/>
                  </a:lnTo>
                  <a:lnTo>
                    <a:pt x="644" y="25"/>
                  </a:lnTo>
                  <a:lnTo>
                    <a:pt x="652" y="30"/>
                  </a:lnTo>
                  <a:lnTo>
                    <a:pt x="667" y="27"/>
                  </a:lnTo>
                  <a:lnTo>
                    <a:pt x="675" y="27"/>
                  </a:lnTo>
                  <a:lnTo>
                    <a:pt x="681" y="14"/>
                  </a:lnTo>
                  <a:lnTo>
                    <a:pt x="693" y="14"/>
                  </a:lnTo>
                  <a:lnTo>
                    <a:pt x="706" y="14"/>
                  </a:lnTo>
                  <a:lnTo>
                    <a:pt x="719" y="14"/>
                  </a:lnTo>
                  <a:lnTo>
                    <a:pt x="732" y="14"/>
                  </a:lnTo>
                  <a:lnTo>
                    <a:pt x="745" y="14"/>
                  </a:lnTo>
                  <a:lnTo>
                    <a:pt x="757" y="14"/>
                  </a:lnTo>
                  <a:lnTo>
                    <a:pt x="770" y="14"/>
                  </a:lnTo>
                  <a:lnTo>
                    <a:pt x="783" y="14"/>
                  </a:lnTo>
                  <a:lnTo>
                    <a:pt x="797" y="14"/>
                  </a:lnTo>
                  <a:lnTo>
                    <a:pt x="810" y="14"/>
                  </a:lnTo>
                  <a:lnTo>
                    <a:pt x="822" y="14"/>
                  </a:lnTo>
                  <a:lnTo>
                    <a:pt x="835" y="14"/>
                  </a:lnTo>
                  <a:lnTo>
                    <a:pt x="835" y="16"/>
                  </a:lnTo>
                  <a:lnTo>
                    <a:pt x="833" y="16"/>
                  </a:lnTo>
                  <a:lnTo>
                    <a:pt x="835" y="17"/>
                  </a:lnTo>
                  <a:lnTo>
                    <a:pt x="835" y="18"/>
                  </a:lnTo>
                  <a:lnTo>
                    <a:pt x="835" y="23"/>
                  </a:lnTo>
                  <a:lnTo>
                    <a:pt x="836" y="33"/>
                  </a:lnTo>
                  <a:lnTo>
                    <a:pt x="836" y="34"/>
                  </a:lnTo>
                  <a:lnTo>
                    <a:pt x="836" y="35"/>
                  </a:lnTo>
                  <a:lnTo>
                    <a:pt x="836" y="37"/>
                  </a:lnTo>
                  <a:lnTo>
                    <a:pt x="837" y="37"/>
                  </a:lnTo>
                  <a:lnTo>
                    <a:pt x="837" y="38"/>
                  </a:lnTo>
                  <a:lnTo>
                    <a:pt x="841" y="46"/>
                  </a:lnTo>
                  <a:lnTo>
                    <a:pt x="848" y="56"/>
                  </a:lnTo>
                  <a:lnTo>
                    <a:pt x="852" y="60"/>
                  </a:lnTo>
                  <a:lnTo>
                    <a:pt x="858" y="68"/>
                  </a:lnTo>
                  <a:lnTo>
                    <a:pt x="858" y="70"/>
                  </a:lnTo>
                  <a:lnTo>
                    <a:pt x="858" y="71"/>
                  </a:lnTo>
                  <a:lnTo>
                    <a:pt x="858" y="72"/>
                  </a:lnTo>
                  <a:lnTo>
                    <a:pt x="857" y="72"/>
                  </a:lnTo>
                  <a:lnTo>
                    <a:pt x="856" y="72"/>
                  </a:lnTo>
                  <a:lnTo>
                    <a:pt x="856" y="73"/>
                  </a:lnTo>
                  <a:lnTo>
                    <a:pt x="854" y="72"/>
                  </a:lnTo>
                  <a:lnTo>
                    <a:pt x="853" y="70"/>
                  </a:lnTo>
                  <a:lnTo>
                    <a:pt x="852" y="68"/>
                  </a:lnTo>
                  <a:lnTo>
                    <a:pt x="852" y="67"/>
                  </a:lnTo>
                  <a:lnTo>
                    <a:pt x="853" y="67"/>
                  </a:lnTo>
                  <a:lnTo>
                    <a:pt x="853" y="68"/>
                  </a:lnTo>
                  <a:lnTo>
                    <a:pt x="854" y="70"/>
                  </a:lnTo>
                  <a:lnTo>
                    <a:pt x="856" y="70"/>
                  </a:lnTo>
                  <a:lnTo>
                    <a:pt x="854" y="68"/>
                  </a:lnTo>
                  <a:lnTo>
                    <a:pt x="854" y="66"/>
                  </a:lnTo>
                  <a:lnTo>
                    <a:pt x="853" y="64"/>
                  </a:lnTo>
                  <a:lnTo>
                    <a:pt x="852" y="64"/>
                  </a:lnTo>
                  <a:lnTo>
                    <a:pt x="850" y="63"/>
                  </a:lnTo>
                  <a:lnTo>
                    <a:pt x="850" y="64"/>
                  </a:lnTo>
                  <a:lnTo>
                    <a:pt x="849" y="63"/>
                  </a:lnTo>
                  <a:lnTo>
                    <a:pt x="849" y="62"/>
                  </a:lnTo>
                  <a:lnTo>
                    <a:pt x="850" y="60"/>
                  </a:lnTo>
                  <a:lnTo>
                    <a:pt x="849" y="60"/>
                  </a:lnTo>
                  <a:lnTo>
                    <a:pt x="848" y="59"/>
                  </a:lnTo>
                  <a:lnTo>
                    <a:pt x="847" y="60"/>
                  </a:lnTo>
                  <a:lnTo>
                    <a:pt x="847" y="62"/>
                  </a:lnTo>
                  <a:lnTo>
                    <a:pt x="847" y="63"/>
                  </a:lnTo>
                  <a:lnTo>
                    <a:pt x="847" y="64"/>
                  </a:lnTo>
                  <a:lnTo>
                    <a:pt x="848" y="64"/>
                  </a:lnTo>
                  <a:lnTo>
                    <a:pt x="848" y="66"/>
                  </a:lnTo>
                  <a:lnTo>
                    <a:pt x="848" y="67"/>
                  </a:lnTo>
                  <a:lnTo>
                    <a:pt x="848" y="68"/>
                  </a:lnTo>
                  <a:lnTo>
                    <a:pt x="847" y="70"/>
                  </a:lnTo>
                  <a:lnTo>
                    <a:pt x="845" y="70"/>
                  </a:lnTo>
                  <a:lnTo>
                    <a:pt x="845" y="71"/>
                  </a:lnTo>
                  <a:lnTo>
                    <a:pt x="847" y="71"/>
                  </a:lnTo>
                  <a:lnTo>
                    <a:pt x="848" y="73"/>
                  </a:lnTo>
                  <a:lnTo>
                    <a:pt x="849" y="77"/>
                  </a:lnTo>
                  <a:lnTo>
                    <a:pt x="850" y="80"/>
                  </a:lnTo>
                  <a:lnTo>
                    <a:pt x="850" y="88"/>
                  </a:lnTo>
                  <a:lnTo>
                    <a:pt x="852" y="92"/>
                  </a:lnTo>
                  <a:lnTo>
                    <a:pt x="854" y="99"/>
                  </a:lnTo>
                  <a:lnTo>
                    <a:pt x="854" y="102"/>
                  </a:lnTo>
                  <a:lnTo>
                    <a:pt x="854" y="104"/>
                  </a:lnTo>
                  <a:lnTo>
                    <a:pt x="853" y="105"/>
                  </a:lnTo>
                  <a:lnTo>
                    <a:pt x="852" y="105"/>
                  </a:lnTo>
                  <a:lnTo>
                    <a:pt x="850" y="106"/>
                  </a:lnTo>
                  <a:lnTo>
                    <a:pt x="852" y="108"/>
                  </a:lnTo>
                  <a:lnTo>
                    <a:pt x="850" y="112"/>
                  </a:lnTo>
                  <a:lnTo>
                    <a:pt x="852" y="114"/>
                  </a:lnTo>
                  <a:lnTo>
                    <a:pt x="852" y="116"/>
                  </a:lnTo>
                  <a:lnTo>
                    <a:pt x="853" y="118"/>
                  </a:lnTo>
                  <a:lnTo>
                    <a:pt x="853" y="120"/>
                  </a:lnTo>
                  <a:lnTo>
                    <a:pt x="853" y="122"/>
                  </a:lnTo>
                  <a:lnTo>
                    <a:pt x="853" y="125"/>
                  </a:lnTo>
                  <a:lnTo>
                    <a:pt x="853" y="127"/>
                  </a:lnTo>
                  <a:lnTo>
                    <a:pt x="853" y="129"/>
                  </a:lnTo>
                  <a:lnTo>
                    <a:pt x="852" y="129"/>
                  </a:lnTo>
                  <a:lnTo>
                    <a:pt x="852" y="130"/>
                  </a:lnTo>
                  <a:lnTo>
                    <a:pt x="852" y="131"/>
                  </a:lnTo>
                  <a:lnTo>
                    <a:pt x="852" y="134"/>
                  </a:lnTo>
                  <a:lnTo>
                    <a:pt x="856" y="143"/>
                  </a:lnTo>
                  <a:lnTo>
                    <a:pt x="856" y="146"/>
                  </a:lnTo>
                  <a:lnTo>
                    <a:pt x="856" y="150"/>
                  </a:lnTo>
                  <a:lnTo>
                    <a:pt x="856" y="150"/>
                  </a:lnTo>
                  <a:lnTo>
                    <a:pt x="854" y="151"/>
                  </a:lnTo>
                  <a:lnTo>
                    <a:pt x="854" y="153"/>
                  </a:lnTo>
                  <a:lnTo>
                    <a:pt x="854" y="155"/>
                  </a:lnTo>
                  <a:lnTo>
                    <a:pt x="854" y="156"/>
                  </a:lnTo>
                  <a:lnTo>
                    <a:pt x="854" y="158"/>
                  </a:lnTo>
                  <a:lnTo>
                    <a:pt x="856" y="159"/>
                  </a:lnTo>
                  <a:lnTo>
                    <a:pt x="857" y="163"/>
                  </a:lnTo>
                  <a:lnTo>
                    <a:pt x="860" y="176"/>
                  </a:lnTo>
                  <a:lnTo>
                    <a:pt x="860" y="181"/>
                  </a:lnTo>
                  <a:lnTo>
                    <a:pt x="861" y="183"/>
                  </a:lnTo>
                  <a:lnTo>
                    <a:pt x="861" y="184"/>
                  </a:lnTo>
                  <a:lnTo>
                    <a:pt x="862" y="187"/>
                  </a:lnTo>
                  <a:lnTo>
                    <a:pt x="864" y="189"/>
                  </a:lnTo>
                  <a:lnTo>
                    <a:pt x="865" y="193"/>
                  </a:lnTo>
                  <a:lnTo>
                    <a:pt x="865" y="196"/>
                  </a:lnTo>
                  <a:lnTo>
                    <a:pt x="866" y="199"/>
                  </a:lnTo>
                  <a:lnTo>
                    <a:pt x="866" y="200"/>
                  </a:lnTo>
                  <a:lnTo>
                    <a:pt x="868" y="203"/>
                  </a:lnTo>
                  <a:lnTo>
                    <a:pt x="869" y="205"/>
                  </a:lnTo>
                  <a:lnTo>
                    <a:pt x="872" y="207"/>
                  </a:lnTo>
                  <a:lnTo>
                    <a:pt x="872" y="208"/>
                  </a:lnTo>
                  <a:lnTo>
                    <a:pt x="873" y="209"/>
                  </a:lnTo>
                  <a:lnTo>
                    <a:pt x="873" y="208"/>
                  </a:lnTo>
                  <a:lnTo>
                    <a:pt x="874" y="208"/>
                  </a:lnTo>
                  <a:lnTo>
                    <a:pt x="877" y="208"/>
                  </a:lnTo>
                  <a:lnTo>
                    <a:pt x="878" y="207"/>
                  </a:lnTo>
                  <a:lnTo>
                    <a:pt x="878" y="208"/>
                  </a:lnTo>
                  <a:lnTo>
                    <a:pt x="879" y="208"/>
                  </a:lnTo>
                  <a:lnTo>
                    <a:pt x="881" y="209"/>
                  </a:lnTo>
                  <a:lnTo>
                    <a:pt x="882" y="209"/>
                  </a:lnTo>
                  <a:lnTo>
                    <a:pt x="882" y="210"/>
                  </a:lnTo>
                  <a:lnTo>
                    <a:pt x="883" y="210"/>
                  </a:lnTo>
                  <a:lnTo>
                    <a:pt x="883" y="213"/>
                  </a:lnTo>
                  <a:lnTo>
                    <a:pt x="885" y="213"/>
                  </a:lnTo>
                  <a:lnTo>
                    <a:pt x="886" y="213"/>
                  </a:lnTo>
                  <a:lnTo>
                    <a:pt x="893" y="214"/>
                  </a:lnTo>
                  <a:lnTo>
                    <a:pt x="895" y="217"/>
                  </a:lnTo>
                  <a:lnTo>
                    <a:pt x="897" y="220"/>
                  </a:lnTo>
                  <a:lnTo>
                    <a:pt x="899" y="222"/>
                  </a:lnTo>
                  <a:lnTo>
                    <a:pt x="901" y="224"/>
                  </a:lnTo>
                  <a:lnTo>
                    <a:pt x="903" y="225"/>
                  </a:lnTo>
                  <a:lnTo>
                    <a:pt x="904" y="225"/>
                  </a:lnTo>
                  <a:lnTo>
                    <a:pt x="903" y="226"/>
                  </a:lnTo>
                  <a:lnTo>
                    <a:pt x="902" y="228"/>
                  </a:lnTo>
                  <a:lnTo>
                    <a:pt x="902" y="229"/>
                  </a:lnTo>
                  <a:lnTo>
                    <a:pt x="903" y="233"/>
                  </a:lnTo>
                  <a:lnTo>
                    <a:pt x="906" y="235"/>
                  </a:lnTo>
                  <a:lnTo>
                    <a:pt x="907" y="235"/>
                  </a:lnTo>
                  <a:lnTo>
                    <a:pt x="910" y="235"/>
                  </a:lnTo>
                  <a:lnTo>
                    <a:pt x="910" y="233"/>
                  </a:lnTo>
                  <a:lnTo>
                    <a:pt x="911" y="233"/>
                  </a:lnTo>
                  <a:lnTo>
                    <a:pt x="914" y="232"/>
                  </a:lnTo>
                  <a:lnTo>
                    <a:pt x="914" y="233"/>
                  </a:lnTo>
                  <a:lnTo>
                    <a:pt x="912" y="233"/>
                  </a:lnTo>
                  <a:lnTo>
                    <a:pt x="912" y="234"/>
                  </a:lnTo>
                  <a:lnTo>
                    <a:pt x="912" y="235"/>
                  </a:lnTo>
                  <a:lnTo>
                    <a:pt x="911" y="235"/>
                  </a:lnTo>
                  <a:lnTo>
                    <a:pt x="911" y="237"/>
                  </a:lnTo>
                  <a:lnTo>
                    <a:pt x="910" y="237"/>
                  </a:lnTo>
                  <a:lnTo>
                    <a:pt x="908" y="237"/>
                  </a:lnTo>
                  <a:lnTo>
                    <a:pt x="911" y="237"/>
                  </a:lnTo>
                  <a:lnTo>
                    <a:pt x="912" y="237"/>
                  </a:lnTo>
                  <a:lnTo>
                    <a:pt x="912" y="238"/>
                  </a:lnTo>
                  <a:lnTo>
                    <a:pt x="914" y="238"/>
                  </a:lnTo>
                  <a:lnTo>
                    <a:pt x="916" y="238"/>
                  </a:lnTo>
                  <a:lnTo>
                    <a:pt x="918" y="239"/>
                  </a:lnTo>
                  <a:lnTo>
                    <a:pt x="918" y="238"/>
                  </a:lnTo>
                  <a:lnTo>
                    <a:pt x="919" y="237"/>
                  </a:lnTo>
                  <a:lnTo>
                    <a:pt x="919" y="238"/>
                  </a:lnTo>
                  <a:lnTo>
                    <a:pt x="922" y="241"/>
                  </a:lnTo>
                  <a:lnTo>
                    <a:pt x="920" y="242"/>
                  </a:lnTo>
                  <a:lnTo>
                    <a:pt x="922" y="242"/>
                  </a:lnTo>
                  <a:lnTo>
                    <a:pt x="923" y="242"/>
                  </a:lnTo>
                  <a:lnTo>
                    <a:pt x="924" y="242"/>
                  </a:lnTo>
                  <a:lnTo>
                    <a:pt x="926" y="245"/>
                  </a:lnTo>
                  <a:lnTo>
                    <a:pt x="926" y="245"/>
                  </a:lnTo>
                  <a:lnTo>
                    <a:pt x="927" y="245"/>
                  </a:lnTo>
                  <a:lnTo>
                    <a:pt x="927" y="245"/>
                  </a:lnTo>
                  <a:lnTo>
                    <a:pt x="927" y="243"/>
                  </a:lnTo>
                  <a:lnTo>
                    <a:pt x="926" y="242"/>
                  </a:lnTo>
                  <a:lnTo>
                    <a:pt x="927" y="243"/>
                  </a:lnTo>
                  <a:lnTo>
                    <a:pt x="929" y="245"/>
                  </a:lnTo>
                  <a:lnTo>
                    <a:pt x="929" y="246"/>
                  </a:lnTo>
                  <a:lnTo>
                    <a:pt x="929" y="247"/>
                  </a:lnTo>
                  <a:lnTo>
                    <a:pt x="931" y="249"/>
                  </a:lnTo>
                  <a:lnTo>
                    <a:pt x="922" y="255"/>
                  </a:lnTo>
                  <a:lnTo>
                    <a:pt x="920" y="258"/>
                  </a:lnTo>
                  <a:lnTo>
                    <a:pt x="918" y="267"/>
                  </a:lnTo>
                  <a:lnTo>
                    <a:pt x="915" y="270"/>
                  </a:lnTo>
                  <a:lnTo>
                    <a:pt x="915" y="271"/>
                  </a:lnTo>
                  <a:lnTo>
                    <a:pt x="911" y="272"/>
                  </a:lnTo>
                  <a:lnTo>
                    <a:pt x="911" y="274"/>
                  </a:lnTo>
                  <a:lnTo>
                    <a:pt x="910" y="274"/>
                  </a:lnTo>
                  <a:lnTo>
                    <a:pt x="910" y="275"/>
                  </a:lnTo>
                  <a:lnTo>
                    <a:pt x="910" y="276"/>
                  </a:lnTo>
                  <a:lnTo>
                    <a:pt x="910" y="276"/>
                  </a:lnTo>
                  <a:lnTo>
                    <a:pt x="908" y="276"/>
                  </a:lnTo>
                  <a:lnTo>
                    <a:pt x="907" y="276"/>
                  </a:lnTo>
                  <a:lnTo>
                    <a:pt x="906" y="276"/>
                  </a:lnTo>
                  <a:lnTo>
                    <a:pt x="906" y="276"/>
                  </a:lnTo>
                  <a:lnTo>
                    <a:pt x="904" y="276"/>
                  </a:lnTo>
                  <a:lnTo>
                    <a:pt x="903" y="276"/>
                  </a:lnTo>
                  <a:lnTo>
                    <a:pt x="904" y="276"/>
                  </a:lnTo>
                  <a:lnTo>
                    <a:pt x="904" y="278"/>
                  </a:lnTo>
                  <a:lnTo>
                    <a:pt x="903" y="279"/>
                  </a:lnTo>
                  <a:lnTo>
                    <a:pt x="902" y="279"/>
                  </a:lnTo>
                  <a:lnTo>
                    <a:pt x="901" y="278"/>
                  </a:lnTo>
                  <a:lnTo>
                    <a:pt x="902" y="276"/>
                  </a:lnTo>
                  <a:lnTo>
                    <a:pt x="901" y="276"/>
                  </a:lnTo>
                  <a:lnTo>
                    <a:pt x="901" y="276"/>
                  </a:lnTo>
                  <a:lnTo>
                    <a:pt x="899" y="276"/>
                  </a:lnTo>
                  <a:lnTo>
                    <a:pt x="898" y="276"/>
                  </a:lnTo>
                  <a:lnTo>
                    <a:pt x="894" y="278"/>
                  </a:lnTo>
                  <a:lnTo>
                    <a:pt x="893" y="280"/>
                  </a:lnTo>
                  <a:lnTo>
                    <a:pt x="891" y="282"/>
                  </a:lnTo>
                  <a:lnTo>
                    <a:pt x="890" y="282"/>
                  </a:lnTo>
                  <a:lnTo>
                    <a:pt x="889" y="282"/>
                  </a:lnTo>
                  <a:lnTo>
                    <a:pt x="886" y="280"/>
                  </a:lnTo>
                  <a:lnTo>
                    <a:pt x="886" y="279"/>
                  </a:lnTo>
                  <a:lnTo>
                    <a:pt x="883" y="280"/>
                  </a:lnTo>
                  <a:lnTo>
                    <a:pt x="881" y="286"/>
                  </a:lnTo>
                  <a:lnTo>
                    <a:pt x="878" y="287"/>
                  </a:lnTo>
                  <a:lnTo>
                    <a:pt x="877" y="287"/>
                  </a:lnTo>
                  <a:lnTo>
                    <a:pt x="870" y="289"/>
                  </a:lnTo>
                  <a:lnTo>
                    <a:pt x="869" y="289"/>
                  </a:lnTo>
                  <a:lnTo>
                    <a:pt x="870" y="293"/>
                  </a:lnTo>
                  <a:lnTo>
                    <a:pt x="869" y="296"/>
                  </a:lnTo>
                  <a:lnTo>
                    <a:pt x="869" y="297"/>
                  </a:lnTo>
                  <a:lnTo>
                    <a:pt x="868" y="300"/>
                  </a:lnTo>
                  <a:lnTo>
                    <a:pt x="868" y="301"/>
                  </a:lnTo>
                  <a:lnTo>
                    <a:pt x="868" y="303"/>
                  </a:lnTo>
                  <a:lnTo>
                    <a:pt x="864" y="307"/>
                  </a:lnTo>
                  <a:lnTo>
                    <a:pt x="858" y="305"/>
                  </a:lnTo>
                  <a:lnTo>
                    <a:pt x="857" y="305"/>
                  </a:lnTo>
                  <a:lnTo>
                    <a:pt x="854" y="307"/>
                  </a:lnTo>
                  <a:lnTo>
                    <a:pt x="852" y="307"/>
                  </a:lnTo>
                  <a:lnTo>
                    <a:pt x="848" y="307"/>
                  </a:lnTo>
                  <a:lnTo>
                    <a:pt x="845" y="305"/>
                  </a:lnTo>
                  <a:lnTo>
                    <a:pt x="844" y="305"/>
                  </a:lnTo>
                  <a:lnTo>
                    <a:pt x="843" y="305"/>
                  </a:lnTo>
                  <a:lnTo>
                    <a:pt x="843" y="304"/>
                  </a:lnTo>
                  <a:lnTo>
                    <a:pt x="841" y="304"/>
                  </a:lnTo>
                  <a:lnTo>
                    <a:pt x="840" y="304"/>
                  </a:lnTo>
                  <a:lnTo>
                    <a:pt x="840" y="305"/>
                  </a:lnTo>
                  <a:lnTo>
                    <a:pt x="841" y="307"/>
                  </a:lnTo>
                  <a:lnTo>
                    <a:pt x="841" y="308"/>
                  </a:lnTo>
                  <a:lnTo>
                    <a:pt x="841" y="308"/>
                  </a:lnTo>
                  <a:lnTo>
                    <a:pt x="840" y="311"/>
                  </a:lnTo>
                  <a:lnTo>
                    <a:pt x="841" y="312"/>
                  </a:lnTo>
                  <a:lnTo>
                    <a:pt x="841" y="313"/>
                  </a:lnTo>
                  <a:lnTo>
                    <a:pt x="841" y="316"/>
                  </a:lnTo>
                  <a:lnTo>
                    <a:pt x="843" y="316"/>
                  </a:lnTo>
                  <a:lnTo>
                    <a:pt x="841" y="317"/>
                  </a:lnTo>
                  <a:lnTo>
                    <a:pt x="841" y="321"/>
                  </a:lnTo>
                  <a:lnTo>
                    <a:pt x="840" y="325"/>
                  </a:lnTo>
                  <a:lnTo>
                    <a:pt x="839" y="325"/>
                  </a:lnTo>
                  <a:lnTo>
                    <a:pt x="837" y="326"/>
                  </a:lnTo>
                  <a:lnTo>
                    <a:pt x="836" y="328"/>
                  </a:lnTo>
                  <a:lnTo>
                    <a:pt x="836" y="329"/>
                  </a:lnTo>
                  <a:lnTo>
                    <a:pt x="836" y="330"/>
                  </a:lnTo>
                  <a:lnTo>
                    <a:pt x="836" y="332"/>
                  </a:lnTo>
                  <a:lnTo>
                    <a:pt x="836" y="333"/>
                  </a:lnTo>
                  <a:lnTo>
                    <a:pt x="835" y="336"/>
                  </a:lnTo>
                  <a:lnTo>
                    <a:pt x="835" y="337"/>
                  </a:lnTo>
                  <a:lnTo>
                    <a:pt x="835" y="338"/>
                  </a:lnTo>
                  <a:lnTo>
                    <a:pt x="836" y="338"/>
                  </a:lnTo>
                  <a:lnTo>
                    <a:pt x="837" y="340"/>
                  </a:lnTo>
                  <a:lnTo>
                    <a:pt x="837" y="340"/>
                  </a:lnTo>
                  <a:lnTo>
                    <a:pt x="839" y="341"/>
                  </a:lnTo>
                  <a:lnTo>
                    <a:pt x="839" y="342"/>
                  </a:lnTo>
                  <a:lnTo>
                    <a:pt x="837" y="343"/>
                  </a:lnTo>
                  <a:lnTo>
                    <a:pt x="839" y="345"/>
                  </a:lnTo>
                  <a:lnTo>
                    <a:pt x="839" y="347"/>
                  </a:lnTo>
                  <a:lnTo>
                    <a:pt x="840" y="349"/>
                  </a:lnTo>
                  <a:lnTo>
                    <a:pt x="839" y="350"/>
                  </a:lnTo>
                  <a:lnTo>
                    <a:pt x="836" y="353"/>
                  </a:lnTo>
                  <a:lnTo>
                    <a:pt x="836" y="355"/>
                  </a:lnTo>
                  <a:lnTo>
                    <a:pt x="833" y="361"/>
                  </a:lnTo>
                  <a:lnTo>
                    <a:pt x="831" y="367"/>
                  </a:lnTo>
                  <a:lnTo>
                    <a:pt x="828" y="374"/>
                  </a:lnTo>
                  <a:lnTo>
                    <a:pt x="827" y="376"/>
                  </a:lnTo>
                  <a:lnTo>
                    <a:pt x="824" y="380"/>
                  </a:lnTo>
                  <a:lnTo>
                    <a:pt x="823" y="382"/>
                  </a:lnTo>
                  <a:lnTo>
                    <a:pt x="820" y="392"/>
                  </a:lnTo>
                  <a:lnTo>
                    <a:pt x="820" y="395"/>
                  </a:lnTo>
                  <a:lnTo>
                    <a:pt x="820" y="397"/>
                  </a:lnTo>
                  <a:lnTo>
                    <a:pt x="819" y="399"/>
                  </a:lnTo>
                  <a:lnTo>
                    <a:pt x="818" y="401"/>
                  </a:lnTo>
                  <a:lnTo>
                    <a:pt x="815" y="408"/>
                  </a:lnTo>
                  <a:lnTo>
                    <a:pt x="814" y="409"/>
                  </a:lnTo>
                  <a:lnTo>
                    <a:pt x="811" y="415"/>
                  </a:lnTo>
                  <a:lnTo>
                    <a:pt x="810" y="415"/>
                  </a:lnTo>
                  <a:lnTo>
                    <a:pt x="810" y="416"/>
                  </a:lnTo>
                  <a:lnTo>
                    <a:pt x="811" y="423"/>
                  </a:lnTo>
                  <a:lnTo>
                    <a:pt x="811" y="432"/>
                  </a:lnTo>
                  <a:lnTo>
                    <a:pt x="811" y="436"/>
                  </a:lnTo>
                  <a:lnTo>
                    <a:pt x="811" y="440"/>
                  </a:lnTo>
                  <a:lnTo>
                    <a:pt x="812" y="448"/>
                  </a:lnTo>
                  <a:lnTo>
                    <a:pt x="814" y="454"/>
                  </a:lnTo>
                  <a:lnTo>
                    <a:pt x="815" y="466"/>
                  </a:lnTo>
                  <a:lnTo>
                    <a:pt x="811" y="480"/>
                  </a:lnTo>
                  <a:lnTo>
                    <a:pt x="811" y="482"/>
                  </a:lnTo>
                  <a:lnTo>
                    <a:pt x="811" y="483"/>
                  </a:lnTo>
                  <a:lnTo>
                    <a:pt x="811" y="484"/>
                  </a:lnTo>
                  <a:lnTo>
                    <a:pt x="811" y="488"/>
                  </a:lnTo>
                  <a:lnTo>
                    <a:pt x="811" y="491"/>
                  </a:lnTo>
                  <a:lnTo>
                    <a:pt x="811" y="494"/>
                  </a:lnTo>
                  <a:lnTo>
                    <a:pt x="808" y="499"/>
                  </a:lnTo>
                  <a:lnTo>
                    <a:pt x="808" y="499"/>
                  </a:lnTo>
                  <a:lnTo>
                    <a:pt x="808" y="503"/>
                  </a:lnTo>
                  <a:lnTo>
                    <a:pt x="807" y="504"/>
                  </a:lnTo>
                  <a:lnTo>
                    <a:pt x="799" y="517"/>
                  </a:lnTo>
                  <a:lnTo>
                    <a:pt x="794" y="534"/>
                  </a:lnTo>
                  <a:lnTo>
                    <a:pt x="794" y="536"/>
                  </a:lnTo>
                  <a:lnTo>
                    <a:pt x="794" y="537"/>
                  </a:lnTo>
                  <a:lnTo>
                    <a:pt x="794" y="538"/>
                  </a:lnTo>
                  <a:lnTo>
                    <a:pt x="793" y="540"/>
                  </a:lnTo>
                  <a:lnTo>
                    <a:pt x="793" y="541"/>
                  </a:lnTo>
                  <a:lnTo>
                    <a:pt x="793" y="542"/>
                  </a:lnTo>
                  <a:lnTo>
                    <a:pt x="794" y="545"/>
                  </a:lnTo>
                  <a:lnTo>
                    <a:pt x="794" y="546"/>
                  </a:lnTo>
                  <a:lnTo>
                    <a:pt x="793" y="553"/>
                  </a:lnTo>
                  <a:lnTo>
                    <a:pt x="793" y="554"/>
                  </a:lnTo>
                  <a:lnTo>
                    <a:pt x="791" y="554"/>
                  </a:lnTo>
                  <a:lnTo>
                    <a:pt x="790" y="554"/>
                  </a:lnTo>
                  <a:lnTo>
                    <a:pt x="789" y="554"/>
                  </a:lnTo>
                  <a:lnTo>
                    <a:pt x="787" y="553"/>
                  </a:lnTo>
                  <a:lnTo>
                    <a:pt x="787" y="554"/>
                  </a:lnTo>
                  <a:lnTo>
                    <a:pt x="771" y="556"/>
                  </a:lnTo>
                  <a:lnTo>
                    <a:pt x="770" y="557"/>
                  </a:lnTo>
                  <a:lnTo>
                    <a:pt x="769" y="557"/>
                  </a:lnTo>
                  <a:lnTo>
                    <a:pt x="769" y="559"/>
                  </a:lnTo>
                  <a:lnTo>
                    <a:pt x="768" y="559"/>
                  </a:lnTo>
                  <a:lnTo>
                    <a:pt x="768" y="561"/>
                  </a:lnTo>
                  <a:lnTo>
                    <a:pt x="766" y="561"/>
                  </a:lnTo>
                  <a:lnTo>
                    <a:pt x="765" y="561"/>
                  </a:lnTo>
                  <a:lnTo>
                    <a:pt x="765" y="562"/>
                  </a:lnTo>
                  <a:lnTo>
                    <a:pt x="754" y="579"/>
                  </a:lnTo>
                  <a:lnTo>
                    <a:pt x="753" y="581"/>
                  </a:lnTo>
                  <a:lnTo>
                    <a:pt x="753" y="582"/>
                  </a:lnTo>
                  <a:lnTo>
                    <a:pt x="753" y="583"/>
                  </a:lnTo>
                  <a:lnTo>
                    <a:pt x="752" y="585"/>
                  </a:lnTo>
                  <a:lnTo>
                    <a:pt x="750" y="585"/>
                  </a:lnTo>
                  <a:lnTo>
                    <a:pt x="750" y="586"/>
                  </a:lnTo>
                  <a:lnTo>
                    <a:pt x="749" y="586"/>
                  </a:lnTo>
                  <a:lnTo>
                    <a:pt x="749" y="588"/>
                  </a:lnTo>
                  <a:lnTo>
                    <a:pt x="748" y="592"/>
                  </a:lnTo>
                  <a:lnTo>
                    <a:pt x="748" y="594"/>
                  </a:lnTo>
                  <a:lnTo>
                    <a:pt x="748" y="594"/>
                  </a:lnTo>
                  <a:lnTo>
                    <a:pt x="745" y="595"/>
                  </a:lnTo>
                  <a:lnTo>
                    <a:pt x="745" y="596"/>
                  </a:lnTo>
                  <a:lnTo>
                    <a:pt x="745" y="598"/>
                  </a:lnTo>
                  <a:lnTo>
                    <a:pt x="743" y="599"/>
                  </a:lnTo>
                  <a:lnTo>
                    <a:pt x="739" y="600"/>
                  </a:lnTo>
                  <a:lnTo>
                    <a:pt x="737" y="602"/>
                  </a:lnTo>
                  <a:lnTo>
                    <a:pt x="736" y="603"/>
                  </a:lnTo>
                  <a:lnTo>
                    <a:pt x="735" y="604"/>
                  </a:lnTo>
                  <a:lnTo>
                    <a:pt x="733" y="606"/>
                  </a:lnTo>
                  <a:lnTo>
                    <a:pt x="733" y="607"/>
                  </a:lnTo>
                  <a:lnTo>
                    <a:pt x="733" y="608"/>
                  </a:lnTo>
                  <a:lnTo>
                    <a:pt x="733" y="610"/>
                  </a:lnTo>
                  <a:lnTo>
                    <a:pt x="733" y="612"/>
                  </a:lnTo>
                  <a:lnTo>
                    <a:pt x="733" y="613"/>
                  </a:lnTo>
                  <a:lnTo>
                    <a:pt x="733" y="615"/>
                  </a:lnTo>
                  <a:lnTo>
                    <a:pt x="735" y="617"/>
                  </a:lnTo>
                  <a:lnTo>
                    <a:pt x="735" y="619"/>
                  </a:lnTo>
                  <a:lnTo>
                    <a:pt x="735" y="620"/>
                  </a:lnTo>
                  <a:lnTo>
                    <a:pt x="728" y="635"/>
                  </a:lnTo>
                  <a:lnTo>
                    <a:pt x="727" y="636"/>
                  </a:lnTo>
                  <a:lnTo>
                    <a:pt x="728" y="637"/>
                  </a:lnTo>
                  <a:lnTo>
                    <a:pt x="729" y="639"/>
                  </a:lnTo>
                  <a:lnTo>
                    <a:pt x="729" y="640"/>
                  </a:lnTo>
                  <a:lnTo>
                    <a:pt x="729" y="641"/>
                  </a:lnTo>
                  <a:lnTo>
                    <a:pt x="725" y="653"/>
                  </a:lnTo>
                  <a:lnTo>
                    <a:pt x="725" y="654"/>
                  </a:lnTo>
                  <a:lnTo>
                    <a:pt x="727" y="654"/>
                  </a:lnTo>
                  <a:lnTo>
                    <a:pt x="728" y="656"/>
                  </a:lnTo>
                  <a:lnTo>
                    <a:pt x="728" y="657"/>
                  </a:lnTo>
                  <a:lnTo>
                    <a:pt x="728" y="657"/>
                  </a:lnTo>
                  <a:lnTo>
                    <a:pt x="727" y="658"/>
                  </a:lnTo>
                  <a:lnTo>
                    <a:pt x="724" y="661"/>
                  </a:lnTo>
                  <a:lnTo>
                    <a:pt x="723" y="662"/>
                  </a:lnTo>
                  <a:lnTo>
                    <a:pt x="723" y="664"/>
                  </a:lnTo>
                  <a:lnTo>
                    <a:pt x="721" y="665"/>
                  </a:lnTo>
                  <a:lnTo>
                    <a:pt x="721" y="666"/>
                  </a:lnTo>
                  <a:lnTo>
                    <a:pt x="720" y="666"/>
                  </a:lnTo>
                  <a:lnTo>
                    <a:pt x="720" y="665"/>
                  </a:lnTo>
                  <a:lnTo>
                    <a:pt x="719" y="665"/>
                  </a:lnTo>
                  <a:lnTo>
                    <a:pt x="719" y="666"/>
                  </a:lnTo>
                  <a:lnTo>
                    <a:pt x="718" y="667"/>
                  </a:lnTo>
                  <a:lnTo>
                    <a:pt x="718" y="669"/>
                  </a:lnTo>
                  <a:lnTo>
                    <a:pt x="716" y="669"/>
                  </a:lnTo>
                  <a:lnTo>
                    <a:pt x="716" y="667"/>
                  </a:lnTo>
                  <a:lnTo>
                    <a:pt x="716" y="666"/>
                  </a:lnTo>
                  <a:lnTo>
                    <a:pt x="716" y="665"/>
                  </a:lnTo>
                  <a:lnTo>
                    <a:pt x="716" y="664"/>
                  </a:lnTo>
                  <a:lnTo>
                    <a:pt x="715" y="662"/>
                  </a:lnTo>
                  <a:lnTo>
                    <a:pt x="708" y="657"/>
                  </a:lnTo>
                  <a:lnTo>
                    <a:pt x="707" y="657"/>
                  </a:lnTo>
                  <a:lnTo>
                    <a:pt x="706" y="657"/>
                  </a:lnTo>
                  <a:lnTo>
                    <a:pt x="699" y="662"/>
                  </a:lnTo>
                  <a:lnTo>
                    <a:pt x="698" y="662"/>
                  </a:lnTo>
                  <a:lnTo>
                    <a:pt x="698" y="664"/>
                  </a:lnTo>
                  <a:lnTo>
                    <a:pt x="695" y="667"/>
                  </a:lnTo>
                  <a:lnTo>
                    <a:pt x="690" y="675"/>
                  </a:lnTo>
                  <a:lnTo>
                    <a:pt x="690" y="677"/>
                  </a:lnTo>
                  <a:lnTo>
                    <a:pt x="690" y="679"/>
                  </a:lnTo>
                  <a:lnTo>
                    <a:pt x="693" y="691"/>
                  </a:lnTo>
                  <a:lnTo>
                    <a:pt x="693" y="694"/>
                  </a:lnTo>
                  <a:lnTo>
                    <a:pt x="693" y="696"/>
                  </a:lnTo>
                  <a:lnTo>
                    <a:pt x="691" y="698"/>
                  </a:lnTo>
                  <a:lnTo>
                    <a:pt x="691" y="699"/>
                  </a:lnTo>
                  <a:lnTo>
                    <a:pt x="691" y="700"/>
                  </a:lnTo>
                  <a:lnTo>
                    <a:pt x="690" y="702"/>
                  </a:lnTo>
                  <a:lnTo>
                    <a:pt x="687" y="706"/>
                  </a:lnTo>
                  <a:lnTo>
                    <a:pt x="681" y="724"/>
                  </a:lnTo>
                  <a:lnTo>
                    <a:pt x="679" y="733"/>
                  </a:lnTo>
                  <a:lnTo>
                    <a:pt x="679" y="737"/>
                  </a:lnTo>
                  <a:lnTo>
                    <a:pt x="670" y="737"/>
                  </a:lnTo>
                  <a:lnTo>
                    <a:pt x="669" y="737"/>
                  </a:lnTo>
                  <a:lnTo>
                    <a:pt x="669" y="735"/>
                  </a:lnTo>
                  <a:lnTo>
                    <a:pt x="669" y="732"/>
                  </a:lnTo>
                  <a:lnTo>
                    <a:pt x="669" y="728"/>
                  </a:lnTo>
                  <a:lnTo>
                    <a:pt x="670" y="723"/>
                  </a:lnTo>
                  <a:lnTo>
                    <a:pt x="674" y="716"/>
                  </a:lnTo>
                  <a:lnTo>
                    <a:pt x="674" y="715"/>
                  </a:lnTo>
                  <a:lnTo>
                    <a:pt x="674" y="714"/>
                  </a:lnTo>
                  <a:lnTo>
                    <a:pt x="673" y="712"/>
                  </a:lnTo>
                  <a:lnTo>
                    <a:pt x="673" y="711"/>
                  </a:lnTo>
                  <a:lnTo>
                    <a:pt x="674" y="707"/>
                  </a:lnTo>
                  <a:lnTo>
                    <a:pt x="674" y="706"/>
                  </a:lnTo>
                  <a:lnTo>
                    <a:pt x="674" y="704"/>
                  </a:lnTo>
                  <a:lnTo>
                    <a:pt x="673" y="703"/>
                  </a:lnTo>
                  <a:lnTo>
                    <a:pt x="670" y="696"/>
                  </a:lnTo>
                  <a:lnTo>
                    <a:pt x="670" y="695"/>
                  </a:lnTo>
                  <a:lnTo>
                    <a:pt x="657" y="687"/>
                  </a:lnTo>
                  <a:lnTo>
                    <a:pt x="646" y="677"/>
                  </a:lnTo>
                  <a:lnTo>
                    <a:pt x="641" y="671"/>
                  </a:lnTo>
                  <a:lnTo>
                    <a:pt x="641" y="670"/>
                  </a:lnTo>
                  <a:lnTo>
                    <a:pt x="640" y="670"/>
                  </a:lnTo>
                  <a:lnTo>
                    <a:pt x="628" y="665"/>
                  </a:lnTo>
                  <a:lnTo>
                    <a:pt x="627" y="665"/>
                  </a:lnTo>
                  <a:lnTo>
                    <a:pt x="628" y="664"/>
                  </a:lnTo>
                  <a:lnTo>
                    <a:pt x="629" y="661"/>
                  </a:lnTo>
                  <a:lnTo>
                    <a:pt x="629" y="660"/>
                  </a:lnTo>
                  <a:lnTo>
                    <a:pt x="629" y="658"/>
                  </a:lnTo>
                  <a:lnTo>
                    <a:pt x="627" y="639"/>
                  </a:lnTo>
                  <a:lnTo>
                    <a:pt x="624" y="617"/>
                  </a:lnTo>
                  <a:lnTo>
                    <a:pt x="624" y="616"/>
                  </a:lnTo>
                  <a:lnTo>
                    <a:pt x="625" y="615"/>
                  </a:lnTo>
                  <a:lnTo>
                    <a:pt x="625" y="613"/>
                  </a:lnTo>
                  <a:lnTo>
                    <a:pt x="627" y="612"/>
                  </a:lnTo>
                  <a:lnTo>
                    <a:pt x="628" y="604"/>
                  </a:lnTo>
                  <a:lnTo>
                    <a:pt x="628" y="598"/>
                  </a:lnTo>
                  <a:lnTo>
                    <a:pt x="631" y="587"/>
                  </a:lnTo>
                  <a:lnTo>
                    <a:pt x="631" y="582"/>
                  </a:lnTo>
                  <a:lnTo>
                    <a:pt x="604" y="582"/>
                  </a:lnTo>
                  <a:lnTo>
                    <a:pt x="604" y="583"/>
                  </a:lnTo>
                  <a:lnTo>
                    <a:pt x="604" y="585"/>
                  </a:lnTo>
                  <a:lnTo>
                    <a:pt x="604" y="586"/>
                  </a:lnTo>
                  <a:lnTo>
                    <a:pt x="604" y="587"/>
                  </a:lnTo>
                  <a:lnTo>
                    <a:pt x="606" y="590"/>
                  </a:lnTo>
                  <a:lnTo>
                    <a:pt x="606" y="591"/>
                  </a:lnTo>
                  <a:lnTo>
                    <a:pt x="606" y="592"/>
                  </a:lnTo>
                  <a:lnTo>
                    <a:pt x="606" y="594"/>
                  </a:lnTo>
                  <a:lnTo>
                    <a:pt x="588" y="594"/>
                  </a:lnTo>
                  <a:lnTo>
                    <a:pt x="569" y="594"/>
                  </a:lnTo>
                  <a:lnTo>
                    <a:pt x="585" y="611"/>
                  </a:lnTo>
                  <a:lnTo>
                    <a:pt x="585" y="612"/>
                  </a:lnTo>
                  <a:lnTo>
                    <a:pt x="585" y="619"/>
                  </a:lnTo>
                  <a:lnTo>
                    <a:pt x="585" y="627"/>
                  </a:lnTo>
                  <a:lnTo>
                    <a:pt x="585" y="633"/>
                  </a:lnTo>
                  <a:lnTo>
                    <a:pt x="585" y="637"/>
                  </a:lnTo>
                  <a:lnTo>
                    <a:pt x="588" y="645"/>
                  </a:lnTo>
                  <a:lnTo>
                    <a:pt x="588" y="646"/>
                  </a:lnTo>
                  <a:lnTo>
                    <a:pt x="588" y="648"/>
                  </a:lnTo>
                  <a:lnTo>
                    <a:pt x="574" y="658"/>
                  </a:lnTo>
                  <a:lnTo>
                    <a:pt x="561" y="670"/>
                  </a:lnTo>
                  <a:lnTo>
                    <a:pt x="560" y="671"/>
                  </a:lnTo>
                  <a:lnTo>
                    <a:pt x="557" y="681"/>
                  </a:lnTo>
                  <a:lnTo>
                    <a:pt x="554" y="686"/>
                  </a:lnTo>
                  <a:lnTo>
                    <a:pt x="552" y="687"/>
                  </a:lnTo>
                  <a:lnTo>
                    <a:pt x="546" y="694"/>
                  </a:lnTo>
                  <a:lnTo>
                    <a:pt x="533" y="707"/>
                  </a:lnTo>
                  <a:lnTo>
                    <a:pt x="523" y="719"/>
                  </a:lnTo>
                  <a:lnTo>
                    <a:pt x="519" y="720"/>
                  </a:lnTo>
                  <a:lnTo>
                    <a:pt x="506" y="720"/>
                  </a:lnTo>
                  <a:lnTo>
                    <a:pt x="499" y="720"/>
                  </a:lnTo>
                  <a:lnTo>
                    <a:pt x="498" y="721"/>
                  </a:lnTo>
                  <a:lnTo>
                    <a:pt x="496" y="721"/>
                  </a:lnTo>
                  <a:lnTo>
                    <a:pt x="495" y="721"/>
                  </a:lnTo>
                  <a:lnTo>
                    <a:pt x="481" y="708"/>
                  </a:lnTo>
                  <a:lnTo>
                    <a:pt x="467" y="700"/>
                  </a:lnTo>
                  <a:lnTo>
                    <a:pt x="454" y="691"/>
                  </a:lnTo>
                  <a:lnTo>
                    <a:pt x="452" y="693"/>
                  </a:lnTo>
                  <a:lnTo>
                    <a:pt x="437" y="700"/>
                  </a:lnTo>
                  <a:lnTo>
                    <a:pt x="433" y="702"/>
                  </a:lnTo>
                  <a:lnTo>
                    <a:pt x="432" y="703"/>
                  </a:lnTo>
                  <a:lnTo>
                    <a:pt x="432" y="712"/>
                  </a:lnTo>
                  <a:lnTo>
                    <a:pt x="431" y="716"/>
                  </a:lnTo>
                  <a:lnTo>
                    <a:pt x="425" y="720"/>
                  </a:lnTo>
                  <a:lnTo>
                    <a:pt x="412" y="723"/>
                  </a:lnTo>
                  <a:lnTo>
                    <a:pt x="406" y="725"/>
                  </a:lnTo>
                  <a:lnTo>
                    <a:pt x="399" y="729"/>
                  </a:lnTo>
                  <a:lnTo>
                    <a:pt x="398" y="729"/>
                  </a:lnTo>
                  <a:lnTo>
                    <a:pt x="394" y="733"/>
                  </a:lnTo>
                  <a:lnTo>
                    <a:pt x="390" y="737"/>
                  </a:lnTo>
                  <a:lnTo>
                    <a:pt x="388" y="739"/>
                  </a:lnTo>
                  <a:lnTo>
                    <a:pt x="388" y="741"/>
                  </a:lnTo>
                  <a:lnTo>
                    <a:pt x="390" y="744"/>
                  </a:lnTo>
                  <a:lnTo>
                    <a:pt x="390" y="745"/>
                  </a:lnTo>
                  <a:lnTo>
                    <a:pt x="369" y="745"/>
                  </a:lnTo>
                  <a:lnTo>
                    <a:pt x="345" y="745"/>
                  </a:lnTo>
                  <a:lnTo>
                    <a:pt x="342" y="741"/>
                  </a:lnTo>
                  <a:lnTo>
                    <a:pt x="337" y="729"/>
                  </a:lnTo>
                  <a:lnTo>
                    <a:pt x="336" y="729"/>
                  </a:lnTo>
                  <a:lnTo>
                    <a:pt x="330" y="731"/>
                  </a:lnTo>
                  <a:lnTo>
                    <a:pt x="323" y="729"/>
                  </a:lnTo>
                  <a:lnTo>
                    <a:pt x="321" y="729"/>
                  </a:lnTo>
                  <a:lnTo>
                    <a:pt x="316" y="729"/>
                  </a:lnTo>
                  <a:lnTo>
                    <a:pt x="308" y="729"/>
                  </a:lnTo>
                  <a:lnTo>
                    <a:pt x="305" y="728"/>
                  </a:lnTo>
                  <a:lnTo>
                    <a:pt x="292" y="728"/>
                  </a:lnTo>
                  <a:lnTo>
                    <a:pt x="271" y="736"/>
                  </a:lnTo>
                  <a:lnTo>
                    <a:pt x="270" y="736"/>
                  </a:lnTo>
                  <a:lnTo>
                    <a:pt x="267" y="736"/>
                  </a:lnTo>
                  <a:lnTo>
                    <a:pt x="266" y="736"/>
                  </a:lnTo>
                  <a:lnTo>
                    <a:pt x="263" y="733"/>
                  </a:lnTo>
                  <a:lnTo>
                    <a:pt x="253" y="721"/>
                  </a:lnTo>
                  <a:lnTo>
                    <a:pt x="242" y="710"/>
                  </a:lnTo>
                  <a:lnTo>
                    <a:pt x="238" y="708"/>
                  </a:lnTo>
                  <a:lnTo>
                    <a:pt x="237" y="707"/>
                  </a:lnTo>
                  <a:lnTo>
                    <a:pt x="237" y="706"/>
                  </a:lnTo>
                  <a:lnTo>
                    <a:pt x="233" y="700"/>
                  </a:lnTo>
                  <a:lnTo>
                    <a:pt x="233" y="699"/>
                  </a:lnTo>
                  <a:lnTo>
                    <a:pt x="232" y="699"/>
                  </a:lnTo>
                  <a:lnTo>
                    <a:pt x="230" y="699"/>
                  </a:lnTo>
                  <a:lnTo>
                    <a:pt x="229" y="698"/>
                  </a:lnTo>
                  <a:lnTo>
                    <a:pt x="228" y="698"/>
                  </a:lnTo>
                  <a:lnTo>
                    <a:pt x="228" y="696"/>
                  </a:lnTo>
                  <a:lnTo>
                    <a:pt x="226" y="696"/>
                  </a:lnTo>
                  <a:lnTo>
                    <a:pt x="226" y="695"/>
                  </a:lnTo>
                  <a:lnTo>
                    <a:pt x="226" y="689"/>
                  </a:lnTo>
                  <a:lnTo>
                    <a:pt x="226" y="687"/>
                  </a:lnTo>
                  <a:lnTo>
                    <a:pt x="225" y="687"/>
                  </a:lnTo>
                  <a:lnTo>
                    <a:pt x="224" y="683"/>
                  </a:lnTo>
                  <a:lnTo>
                    <a:pt x="223" y="683"/>
                  </a:lnTo>
                  <a:lnTo>
                    <a:pt x="220" y="685"/>
                  </a:lnTo>
                  <a:lnTo>
                    <a:pt x="219" y="685"/>
                  </a:lnTo>
                  <a:lnTo>
                    <a:pt x="217" y="685"/>
                  </a:lnTo>
                  <a:lnTo>
                    <a:pt x="216" y="685"/>
                  </a:lnTo>
                  <a:lnTo>
                    <a:pt x="215" y="685"/>
                  </a:lnTo>
                  <a:lnTo>
                    <a:pt x="215" y="686"/>
                  </a:lnTo>
                  <a:lnTo>
                    <a:pt x="213" y="686"/>
                  </a:lnTo>
                  <a:lnTo>
                    <a:pt x="211" y="686"/>
                  </a:lnTo>
                  <a:lnTo>
                    <a:pt x="209" y="686"/>
                  </a:lnTo>
                  <a:lnTo>
                    <a:pt x="205" y="687"/>
                  </a:lnTo>
                  <a:lnTo>
                    <a:pt x="204" y="689"/>
                  </a:lnTo>
                  <a:lnTo>
                    <a:pt x="201" y="689"/>
                  </a:lnTo>
                  <a:lnTo>
                    <a:pt x="200" y="689"/>
                  </a:lnTo>
                  <a:lnTo>
                    <a:pt x="199" y="689"/>
                  </a:lnTo>
                  <a:lnTo>
                    <a:pt x="197" y="689"/>
                  </a:lnTo>
                  <a:lnTo>
                    <a:pt x="196" y="689"/>
                  </a:lnTo>
                  <a:lnTo>
                    <a:pt x="196" y="689"/>
                  </a:lnTo>
                  <a:lnTo>
                    <a:pt x="195" y="689"/>
                  </a:lnTo>
                  <a:lnTo>
                    <a:pt x="194" y="689"/>
                  </a:lnTo>
                  <a:lnTo>
                    <a:pt x="192" y="689"/>
                  </a:lnTo>
                  <a:lnTo>
                    <a:pt x="191" y="689"/>
                  </a:lnTo>
                  <a:lnTo>
                    <a:pt x="190" y="689"/>
                  </a:lnTo>
                  <a:lnTo>
                    <a:pt x="188" y="689"/>
                  </a:lnTo>
                  <a:lnTo>
                    <a:pt x="187" y="689"/>
                  </a:lnTo>
                  <a:lnTo>
                    <a:pt x="186" y="689"/>
                  </a:lnTo>
                  <a:lnTo>
                    <a:pt x="184" y="689"/>
                  </a:lnTo>
                  <a:lnTo>
                    <a:pt x="183" y="689"/>
                  </a:lnTo>
                  <a:lnTo>
                    <a:pt x="182" y="690"/>
                  </a:lnTo>
                  <a:lnTo>
                    <a:pt x="180" y="690"/>
                  </a:lnTo>
                  <a:lnTo>
                    <a:pt x="180" y="691"/>
                  </a:lnTo>
                  <a:lnTo>
                    <a:pt x="178" y="698"/>
                  </a:lnTo>
                  <a:lnTo>
                    <a:pt x="178" y="699"/>
                  </a:lnTo>
                  <a:lnTo>
                    <a:pt x="179" y="700"/>
                  </a:lnTo>
                  <a:lnTo>
                    <a:pt x="179" y="702"/>
                  </a:lnTo>
                  <a:lnTo>
                    <a:pt x="178" y="703"/>
                  </a:lnTo>
                  <a:lnTo>
                    <a:pt x="176" y="707"/>
                  </a:lnTo>
                  <a:lnTo>
                    <a:pt x="176" y="708"/>
                  </a:lnTo>
                  <a:lnTo>
                    <a:pt x="175" y="710"/>
                  </a:lnTo>
                  <a:lnTo>
                    <a:pt x="175" y="711"/>
                  </a:lnTo>
                  <a:lnTo>
                    <a:pt x="172" y="712"/>
                  </a:lnTo>
                  <a:lnTo>
                    <a:pt x="172" y="714"/>
                  </a:lnTo>
                  <a:lnTo>
                    <a:pt x="170" y="715"/>
                  </a:lnTo>
                  <a:lnTo>
                    <a:pt x="169" y="716"/>
                  </a:lnTo>
                  <a:lnTo>
                    <a:pt x="167" y="716"/>
                  </a:lnTo>
                  <a:lnTo>
                    <a:pt x="167" y="718"/>
                  </a:lnTo>
                  <a:lnTo>
                    <a:pt x="166" y="718"/>
                  </a:lnTo>
                  <a:lnTo>
                    <a:pt x="165" y="719"/>
                  </a:lnTo>
                  <a:lnTo>
                    <a:pt x="166" y="733"/>
                  </a:lnTo>
                  <a:lnTo>
                    <a:pt x="165" y="733"/>
                  </a:lnTo>
                  <a:lnTo>
                    <a:pt x="165" y="735"/>
                  </a:lnTo>
                  <a:lnTo>
                    <a:pt x="161" y="739"/>
                  </a:lnTo>
                  <a:lnTo>
                    <a:pt x="159" y="741"/>
                  </a:lnTo>
                  <a:lnTo>
                    <a:pt x="159" y="743"/>
                  </a:lnTo>
                  <a:lnTo>
                    <a:pt x="158" y="752"/>
                  </a:lnTo>
                  <a:lnTo>
                    <a:pt x="158" y="753"/>
                  </a:lnTo>
                  <a:lnTo>
                    <a:pt x="153" y="762"/>
                  </a:lnTo>
                  <a:lnTo>
                    <a:pt x="151" y="762"/>
                  </a:lnTo>
                  <a:lnTo>
                    <a:pt x="151" y="764"/>
                  </a:lnTo>
                  <a:lnTo>
                    <a:pt x="151" y="769"/>
                  </a:lnTo>
                  <a:lnTo>
                    <a:pt x="151" y="770"/>
                  </a:lnTo>
                  <a:lnTo>
                    <a:pt x="149" y="772"/>
                  </a:lnTo>
                  <a:lnTo>
                    <a:pt x="144" y="772"/>
                  </a:lnTo>
                  <a:lnTo>
                    <a:pt x="142" y="772"/>
                  </a:lnTo>
                  <a:lnTo>
                    <a:pt x="137" y="775"/>
                  </a:lnTo>
                  <a:lnTo>
                    <a:pt x="134" y="777"/>
                  </a:lnTo>
                  <a:lnTo>
                    <a:pt x="132" y="779"/>
                  </a:lnTo>
                  <a:lnTo>
                    <a:pt x="130" y="781"/>
                  </a:lnTo>
                  <a:lnTo>
                    <a:pt x="128" y="782"/>
                  </a:lnTo>
                  <a:lnTo>
                    <a:pt x="121" y="781"/>
                  </a:lnTo>
                  <a:lnTo>
                    <a:pt x="120" y="781"/>
                  </a:lnTo>
                  <a:lnTo>
                    <a:pt x="119" y="781"/>
                  </a:lnTo>
                  <a:lnTo>
                    <a:pt x="117" y="779"/>
                  </a:lnTo>
                  <a:lnTo>
                    <a:pt x="115" y="779"/>
                  </a:lnTo>
                  <a:lnTo>
                    <a:pt x="111" y="779"/>
                  </a:lnTo>
                  <a:lnTo>
                    <a:pt x="109" y="779"/>
                  </a:lnTo>
                  <a:lnTo>
                    <a:pt x="107" y="779"/>
                  </a:lnTo>
                  <a:lnTo>
                    <a:pt x="107" y="781"/>
                  </a:lnTo>
                  <a:lnTo>
                    <a:pt x="104" y="779"/>
                  </a:lnTo>
                  <a:lnTo>
                    <a:pt x="103" y="779"/>
                  </a:lnTo>
                  <a:lnTo>
                    <a:pt x="101" y="779"/>
                  </a:lnTo>
                  <a:lnTo>
                    <a:pt x="100" y="779"/>
                  </a:lnTo>
                  <a:lnTo>
                    <a:pt x="100" y="778"/>
                  </a:lnTo>
                  <a:lnTo>
                    <a:pt x="99" y="778"/>
                  </a:lnTo>
                  <a:lnTo>
                    <a:pt x="97" y="778"/>
                  </a:lnTo>
                  <a:lnTo>
                    <a:pt x="97" y="779"/>
                  </a:lnTo>
                  <a:lnTo>
                    <a:pt x="96" y="781"/>
                  </a:lnTo>
                  <a:lnTo>
                    <a:pt x="95" y="781"/>
                  </a:lnTo>
                  <a:lnTo>
                    <a:pt x="93" y="779"/>
                  </a:lnTo>
                  <a:lnTo>
                    <a:pt x="92" y="778"/>
                  </a:lnTo>
                  <a:lnTo>
                    <a:pt x="92" y="777"/>
                  </a:lnTo>
                  <a:lnTo>
                    <a:pt x="92" y="775"/>
                  </a:lnTo>
                  <a:lnTo>
                    <a:pt x="93" y="774"/>
                  </a:lnTo>
                  <a:lnTo>
                    <a:pt x="95" y="772"/>
                  </a:lnTo>
                  <a:lnTo>
                    <a:pt x="96" y="770"/>
                  </a:lnTo>
                  <a:lnTo>
                    <a:pt x="97" y="766"/>
                  </a:lnTo>
                  <a:lnTo>
                    <a:pt x="97" y="765"/>
                  </a:lnTo>
                  <a:lnTo>
                    <a:pt x="96" y="764"/>
                  </a:lnTo>
                  <a:lnTo>
                    <a:pt x="93" y="765"/>
                  </a:lnTo>
                  <a:lnTo>
                    <a:pt x="92" y="765"/>
                  </a:lnTo>
                  <a:lnTo>
                    <a:pt x="91" y="765"/>
                  </a:lnTo>
                  <a:lnTo>
                    <a:pt x="90" y="764"/>
                  </a:lnTo>
                  <a:lnTo>
                    <a:pt x="90" y="762"/>
                  </a:lnTo>
                  <a:lnTo>
                    <a:pt x="91" y="754"/>
                  </a:lnTo>
                  <a:lnTo>
                    <a:pt x="92" y="753"/>
                  </a:lnTo>
                  <a:lnTo>
                    <a:pt x="95" y="753"/>
                  </a:lnTo>
                  <a:lnTo>
                    <a:pt x="96" y="753"/>
                  </a:lnTo>
                  <a:lnTo>
                    <a:pt x="96" y="752"/>
                  </a:lnTo>
                  <a:lnTo>
                    <a:pt x="97" y="752"/>
                  </a:lnTo>
                  <a:lnTo>
                    <a:pt x="100" y="749"/>
                  </a:lnTo>
                  <a:lnTo>
                    <a:pt x="101" y="748"/>
                  </a:lnTo>
                  <a:lnTo>
                    <a:pt x="101" y="747"/>
                  </a:lnTo>
                  <a:lnTo>
                    <a:pt x="100" y="745"/>
                  </a:lnTo>
                  <a:lnTo>
                    <a:pt x="100" y="744"/>
                  </a:lnTo>
                  <a:lnTo>
                    <a:pt x="101" y="740"/>
                  </a:lnTo>
                  <a:lnTo>
                    <a:pt x="101" y="739"/>
                  </a:lnTo>
                  <a:lnTo>
                    <a:pt x="100" y="739"/>
                  </a:lnTo>
                  <a:lnTo>
                    <a:pt x="100" y="737"/>
                  </a:lnTo>
                  <a:lnTo>
                    <a:pt x="100" y="736"/>
                  </a:lnTo>
                  <a:lnTo>
                    <a:pt x="100" y="735"/>
                  </a:lnTo>
                  <a:lnTo>
                    <a:pt x="100" y="733"/>
                  </a:lnTo>
                  <a:lnTo>
                    <a:pt x="99" y="733"/>
                  </a:lnTo>
                  <a:lnTo>
                    <a:pt x="100" y="731"/>
                  </a:lnTo>
                  <a:lnTo>
                    <a:pt x="103" y="728"/>
                  </a:lnTo>
                  <a:lnTo>
                    <a:pt x="103" y="725"/>
                  </a:lnTo>
                  <a:lnTo>
                    <a:pt x="103" y="724"/>
                  </a:lnTo>
                  <a:lnTo>
                    <a:pt x="101" y="715"/>
                  </a:lnTo>
                  <a:lnTo>
                    <a:pt x="100" y="712"/>
                  </a:lnTo>
                  <a:lnTo>
                    <a:pt x="91" y="696"/>
                  </a:lnTo>
                  <a:lnTo>
                    <a:pt x="83" y="682"/>
                  </a:lnTo>
                  <a:lnTo>
                    <a:pt x="72" y="673"/>
                  </a:lnTo>
                  <a:lnTo>
                    <a:pt x="66" y="667"/>
                  </a:lnTo>
                  <a:lnTo>
                    <a:pt x="58" y="657"/>
                  </a:lnTo>
                  <a:lnTo>
                    <a:pt x="58" y="656"/>
                  </a:lnTo>
                  <a:lnTo>
                    <a:pt x="61" y="648"/>
                  </a:lnTo>
                  <a:lnTo>
                    <a:pt x="61" y="646"/>
                  </a:lnTo>
                  <a:lnTo>
                    <a:pt x="62" y="646"/>
                  </a:lnTo>
                  <a:lnTo>
                    <a:pt x="62" y="645"/>
                  </a:lnTo>
                  <a:lnTo>
                    <a:pt x="62" y="644"/>
                  </a:lnTo>
                  <a:lnTo>
                    <a:pt x="62" y="642"/>
                  </a:lnTo>
                  <a:lnTo>
                    <a:pt x="62" y="641"/>
                  </a:lnTo>
                  <a:lnTo>
                    <a:pt x="63" y="640"/>
                  </a:lnTo>
                  <a:lnTo>
                    <a:pt x="63" y="639"/>
                  </a:lnTo>
                  <a:lnTo>
                    <a:pt x="63" y="637"/>
                  </a:lnTo>
                  <a:lnTo>
                    <a:pt x="63" y="636"/>
                  </a:lnTo>
                  <a:lnTo>
                    <a:pt x="62" y="632"/>
                  </a:lnTo>
                  <a:lnTo>
                    <a:pt x="61" y="628"/>
                  </a:lnTo>
                  <a:lnTo>
                    <a:pt x="61" y="627"/>
                  </a:lnTo>
                  <a:lnTo>
                    <a:pt x="59" y="627"/>
                  </a:lnTo>
                  <a:lnTo>
                    <a:pt x="54" y="628"/>
                  </a:lnTo>
                  <a:lnTo>
                    <a:pt x="54" y="627"/>
                  </a:lnTo>
                  <a:lnTo>
                    <a:pt x="54" y="625"/>
                  </a:lnTo>
                  <a:lnTo>
                    <a:pt x="53" y="625"/>
                  </a:lnTo>
                  <a:lnTo>
                    <a:pt x="47" y="623"/>
                  </a:lnTo>
                  <a:lnTo>
                    <a:pt x="46" y="623"/>
                  </a:lnTo>
                  <a:lnTo>
                    <a:pt x="43" y="620"/>
                  </a:lnTo>
                  <a:lnTo>
                    <a:pt x="42" y="617"/>
                  </a:lnTo>
                  <a:lnTo>
                    <a:pt x="41" y="615"/>
                  </a:lnTo>
                  <a:lnTo>
                    <a:pt x="41" y="612"/>
                  </a:lnTo>
                  <a:lnTo>
                    <a:pt x="43" y="594"/>
                  </a:lnTo>
                  <a:lnTo>
                    <a:pt x="45" y="592"/>
                  </a:lnTo>
                  <a:lnTo>
                    <a:pt x="45" y="591"/>
                  </a:lnTo>
                  <a:lnTo>
                    <a:pt x="45" y="590"/>
                  </a:lnTo>
                  <a:lnTo>
                    <a:pt x="43" y="591"/>
                  </a:lnTo>
                  <a:lnTo>
                    <a:pt x="43" y="590"/>
                  </a:lnTo>
                  <a:lnTo>
                    <a:pt x="41" y="591"/>
                  </a:lnTo>
                  <a:lnTo>
                    <a:pt x="37" y="592"/>
                  </a:lnTo>
                  <a:lnTo>
                    <a:pt x="36" y="592"/>
                  </a:lnTo>
                  <a:lnTo>
                    <a:pt x="37" y="586"/>
                  </a:lnTo>
                  <a:lnTo>
                    <a:pt x="37" y="585"/>
                  </a:lnTo>
                  <a:lnTo>
                    <a:pt x="33" y="571"/>
                  </a:lnTo>
                  <a:lnTo>
                    <a:pt x="32" y="567"/>
                  </a:lnTo>
                  <a:lnTo>
                    <a:pt x="30" y="567"/>
                  </a:lnTo>
                  <a:lnTo>
                    <a:pt x="32" y="565"/>
                  </a:lnTo>
                  <a:lnTo>
                    <a:pt x="36" y="559"/>
                  </a:lnTo>
                  <a:lnTo>
                    <a:pt x="34" y="559"/>
                  </a:lnTo>
                  <a:lnTo>
                    <a:pt x="29" y="557"/>
                  </a:lnTo>
                  <a:lnTo>
                    <a:pt x="22" y="552"/>
                  </a:lnTo>
                  <a:lnTo>
                    <a:pt x="21" y="554"/>
                  </a:lnTo>
                  <a:lnTo>
                    <a:pt x="18" y="557"/>
                  </a:lnTo>
                  <a:lnTo>
                    <a:pt x="17" y="558"/>
                  </a:lnTo>
                  <a:lnTo>
                    <a:pt x="14" y="558"/>
                  </a:lnTo>
                  <a:lnTo>
                    <a:pt x="12" y="558"/>
                  </a:lnTo>
                  <a:lnTo>
                    <a:pt x="9" y="558"/>
                  </a:lnTo>
                  <a:lnTo>
                    <a:pt x="7" y="558"/>
                  </a:lnTo>
                  <a:lnTo>
                    <a:pt x="5" y="557"/>
                  </a:lnTo>
                  <a:lnTo>
                    <a:pt x="4" y="556"/>
                  </a:lnTo>
                  <a:lnTo>
                    <a:pt x="1" y="552"/>
                  </a:lnTo>
                  <a:lnTo>
                    <a:pt x="0" y="550"/>
                  </a:lnTo>
                  <a:lnTo>
                    <a:pt x="0" y="549"/>
                  </a:lnTo>
                  <a:lnTo>
                    <a:pt x="1" y="546"/>
                  </a:lnTo>
                  <a:lnTo>
                    <a:pt x="3" y="542"/>
                  </a:lnTo>
                  <a:lnTo>
                    <a:pt x="7" y="533"/>
                  </a:lnTo>
                  <a:lnTo>
                    <a:pt x="9" y="531"/>
                  </a:lnTo>
                  <a:lnTo>
                    <a:pt x="11" y="531"/>
                  </a:lnTo>
                  <a:lnTo>
                    <a:pt x="12" y="529"/>
                  </a:lnTo>
                  <a:lnTo>
                    <a:pt x="18" y="528"/>
                  </a:lnTo>
                  <a:lnTo>
                    <a:pt x="18" y="527"/>
                  </a:lnTo>
                  <a:lnTo>
                    <a:pt x="22" y="521"/>
                  </a:lnTo>
                  <a:lnTo>
                    <a:pt x="25" y="519"/>
                  </a:lnTo>
                  <a:lnTo>
                    <a:pt x="25" y="516"/>
                  </a:lnTo>
                  <a:lnTo>
                    <a:pt x="25" y="515"/>
                  </a:lnTo>
                  <a:lnTo>
                    <a:pt x="22" y="512"/>
                  </a:lnTo>
                  <a:lnTo>
                    <a:pt x="22" y="511"/>
                  </a:lnTo>
                  <a:lnTo>
                    <a:pt x="22" y="509"/>
                  </a:lnTo>
                  <a:lnTo>
                    <a:pt x="22" y="505"/>
                  </a:lnTo>
                  <a:lnTo>
                    <a:pt x="22" y="504"/>
                  </a:lnTo>
                  <a:lnTo>
                    <a:pt x="18" y="500"/>
                  </a:lnTo>
                  <a:lnTo>
                    <a:pt x="17" y="499"/>
                  </a:lnTo>
                  <a:lnTo>
                    <a:pt x="17" y="498"/>
                  </a:lnTo>
                  <a:lnTo>
                    <a:pt x="17" y="496"/>
                  </a:lnTo>
                  <a:lnTo>
                    <a:pt x="16" y="495"/>
                  </a:lnTo>
                  <a:lnTo>
                    <a:pt x="14" y="494"/>
                  </a:lnTo>
                  <a:lnTo>
                    <a:pt x="16" y="491"/>
                  </a:lnTo>
                  <a:lnTo>
                    <a:pt x="21" y="484"/>
                  </a:lnTo>
                  <a:lnTo>
                    <a:pt x="22" y="483"/>
                  </a:lnTo>
                  <a:lnTo>
                    <a:pt x="24" y="482"/>
                  </a:lnTo>
                  <a:lnTo>
                    <a:pt x="33" y="477"/>
                  </a:lnTo>
                  <a:lnTo>
                    <a:pt x="34" y="477"/>
                  </a:lnTo>
                  <a:lnTo>
                    <a:pt x="36" y="474"/>
                  </a:lnTo>
                  <a:lnTo>
                    <a:pt x="37" y="474"/>
                  </a:lnTo>
                  <a:lnTo>
                    <a:pt x="38" y="474"/>
                  </a:lnTo>
                  <a:lnTo>
                    <a:pt x="40" y="473"/>
                  </a:lnTo>
                  <a:lnTo>
                    <a:pt x="41" y="471"/>
                  </a:lnTo>
                  <a:lnTo>
                    <a:pt x="41" y="470"/>
                  </a:lnTo>
                  <a:lnTo>
                    <a:pt x="41" y="469"/>
                  </a:lnTo>
                  <a:lnTo>
                    <a:pt x="40" y="467"/>
                  </a:lnTo>
                  <a:lnTo>
                    <a:pt x="40" y="467"/>
                  </a:lnTo>
                  <a:lnTo>
                    <a:pt x="36" y="467"/>
                  </a:lnTo>
                  <a:lnTo>
                    <a:pt x="34" y="466"/>
                  </a:lnTo>
                  <a:lnTo>
                    <a:pt x="34" y="465"/>
                  </a:lnTo>
                  <a:lnTo>
                    <a:pt x="33" y="463"/>
                  </a:lnTo>
                  <a:lnTo>
                    <a:pt x="34" y="462"/>
                  </a:lnTo>
                  <a:lnTo>
                    <a:pt x="36" y="462"/>
                  </a:lnTo>
                  <a:lnTo>
                    <a:pt x="36" y="461"/>
                  </a:lnTo>
                  <a:lnTo>
                    <a:pt x="34" y="461"/>
                  </a:lnTo>
                  <a:lnTo>
                    <a:pt x="34" y="459"/>
                  </a:lnTo>
                  <a:lnTo>
                    <a:pt x="34" y="453"/>
                  </a:lnTo>
                  <a:lnTo>
                    <a:pt x="33" y="453"/>
                  </a:lnTo>
                  <a:lnTo>
                    <a:pt x="32" y="451"/>
                  </a:lnTo>
                  <a:lnTo>
                    <a:pt x="30" y="449"/>
                  </a:lnTo>
                  <a:lnTo>
                    <a:pt x="32" y="448"/>
                  </a:lnTo>
                  <a:lnTo>
                    <a:pt x="34" y="445"/>
                  </a:lnTo>
                  <a:lnTo>
                    <a:pt x="36" y="444"/>
                  </a:lnTo>
                  <a:lnTo>
                    <a:pt x="47" y="441"/>
                  </a:lnTo>
                  <a:lnTo>
                    <a:pt x="49" y="441"/>
                  </a:lnTo>
                  <a:lnTo>
                    <a:pt x="49" y="440"/>
                  </a:lnTo>
                  <a:lnTo>
                    <a:pt x="47" y="437"/>
                  </a:lnTo>
                  <a:lnTo>
                    <a:pt x="47" y="436"/>
                  </a:lnTo>
                  <a:lnTo>
                    <a:pt x="47" y="434"/>
                  </a:lnTo>
                  <a:lnTo>
                    <a:pt x="47" y="433"/>
                  </a:lnTo>
                  <a:lnTo>
                    <a:pt x="47" y="432"/>
                  </a:lnTo>
                  <a:lnTo>
                    <a:pt x="50" y="430"/>
                  </a:lnTo>
                  <a:lnTo>
                    <a:pt x="50" y="429"/>
                  </a:lnTo>
                  <a:lnTo>
                    <a:pt x="51" y="428"/>
                  </a:lnTo>
                  <a:lnTo>
                    <a:pt x="51" y="426"/>
                  </a:lnTo>
                  <a:lnTo>
                    <a:pt x="51" y="425"/>
                  </a:lnTo>
                  <a:lnTo>
                    <a:pt x="51" y="424"/>
                  </a:lnTo>
                  <a:lnTo>
                    <a:pt x="55" y="419"/>
                  </a:lnTo>
                  <a:lnTo>
                    <a:pt x="57" y="417"/>
                  </a:lnTo>
                  <a:lnTo>
                    <a:pt x="58" y="417"/>
                  </a:lnTo>
                  <a:lnTo>
                    <a:pt x="61" y="416"/>
                  </a:lnTo>
                  <a:lnTo>
                    <a:pt x="63" y="411"/>
                  </a:lnTo>
                  <a:lnTo>
                    <a:pt x="63" y="409"/>
                  </a:lnTo>
                  <a:lnTo>
                    <a:pt x="65" y="404"/>
                  </a:lnTo>
                  <a:lnTo>
                    <a:pt x="65" y="401"/>
                  </a:lnTo>
                  <a:lnTo>
                    <a:pt x="63" y="400"/>
                  </a:lnTo>
                  <a:lnTo>
                    <a:pt x="63" y="399"/>
                  </a:lnTo>
                  <a:lnTo>
                    <a:pt x="62" y="397"/>
                  </a:lnTo>
                  <a:lnTo>
                    <a:pt x="61" y="396"/>
                  </a:lnTo>
                  <a:lnTo>
                    <a:pt x="61" y="394"/>
                  </a:lnTo>
                  <a:lnTo>
                    <a:pt x="61" y="392"/>
                  </a:lnTo>
                  <a:lnTo>
                    <a:pt x="62" y="391"/>
                  </a:lnTo>
                  <a:lnTo>
                    <a:pt x="66" y="388"/>
                  </a:lnTo>
                  <a:lnTo>
                    <a:pt x="70" y="383"/>
                  </a:lnTo>
                  <a:lnTo>
                    <a:pt x="71" y="382"/>
                  </a:lnTo>
                  <a:lnTo>
                    <a:pt x="72" y="382"/>
                  </a:lnTo>
                  <a:lnTo>
                    <a:pt x="75" y="382"/>
                  </a:lnTo>
                  <a:lnTo>
                    <a:pt x="84" y="383"/>
                  </a:lnTo>
                  <a:lnTo>
                    <a:pt x="87" y="383"/>
                  </a:lnTo>
                  <a:lnTo>
                    <a:pt x="95" y="380"/>
                  </a:lnTo>
                  <a:lnTo>
                    <a:pt x="99" y="379"/>
                  </a:lnTo>
                  <a:lnTo>
                    <a:pt x="105" y="379"/>
                  </a:lnTo>
                  <a:lnTo>
                    <a:pt x="112" y="380"/>
                  </a:lnTo>
                  <a:lnTo>
                    <a:pt x="117" y="383"/>
                  </a:lnTo>
                  <a:lnTo>
                    <a:pt x="120" y="383"/>
                  </a:lnTo>
                  <a:lnTo>
                    <a:pt x="120" y="382"/>
                  </a:lnTo>
                  <a:lnTo>
                    <a:pt x="120" y="378"/>
                  </a:lnTo>
                  <a:lnTo>
                    <a:pt x="120" y="365"/>
                  </a:lnTo>
                  <a:lnTo>
                    <a:pt x="120" y="351"/>
                  </a:lnTo>
                  <a:lnTo>
                    <a:pt x="120" y="338"/>
                  </a:lnTo>
                  <a:lnTo>
                    <a:pt x="120" y="325"/>
                  </a:lnTo>
                  <a:lnTo>
                    <a:pt x="120" y="311"/>
                  </a:lnTo>
                  <a:lnTo>
                    <a:pt x="120" y="297"/>
                  </a:lnTo>
                  <a:lnTo>
                    <a:pt x="120" y="284"/>
                  </a:lnTo>
                  <a:lnTo>
                    <a:pt x="120" y="271"/>
                  </a:lnTo>
                  <a:lnTo>
                    <a:pt x="120" y="257"/>
                  </a:lnTo>
                  <a:lnTo>
                    <a:pt x="120" y="245"/>
                  </a:lnTo>
                  <a:lnTo>
                    <a:pt x="120" y="230"/>
                  </a:lnTo>
                  <a:lnTo>
                    <a:pt x="120" y="216"/>
                  </a:lnTo>
                  <a:lnTo>
                    <a:pt x="120" y="203"/>
                  </a:lnTo>
                  <a:lnTo>
                    <a:pt x="120" y="189"/>
                  </a:lnTo>
                  <a:lnTo>
                    <a:pt x="120" y="176"/>
                  </a:lnTo>
                  <a:lnTo>
                    <a:pt x="120" y="162"/>
                  </a:lnTo>
                  <a:lnTo>
                    <a:pt x="120" y="154"/>
                  </a:lnTo>
                  <a:lnTo>
                    <a:pt x="120" y="147"/>
                  </a:lnTo>
                  <a:lnTo>
                    <a:pt x="120" y="141"/>
                  </a:lnTo>
                  <a:lnTo>
                    <a:pt x="120" y="133"/>
                  </a:lnTo>
                  <a:lnTo>
                    <a:pt x="129" y="133"/>
                  </a:lnTo>
                  <a:lnTo>
                    <a:pt x="134" y="133"/>
                  </a:lnTo>
                  <a:lnTo>
                    <a:pt x="141" y="133"/>
                  </a:lnTo>
                  <a:lnTo>
                    <a:pt x="149" y="133"/>
                  </a:lnTo>
                  <a:lnTo>
                    <a:pt x="154" y="133"/>
                  </a:lnTo>
                  <a:lnTo>
                    <a:pt x="161" y="133"/>
                  </a:lnTo>
                  <a:lnTo>
                    <a:pt x="170" y="133"/>
                  </a:lnTo>
                  <a:lnTo>
                    <a:pt x="175" y="133"/>
                  </a:lnTo>
                  <a:lnTo>
                    <a:pt x="176" y="133"/>
                  </a:lnTo>
                  <a:lnTo>
                    <a:pt x="176" y="131"/>
                  </a:lnTo>
                  <a:lnTo>
                    <a:pt x="176" y="125"/>
                  </a:lnTo>
                  <a:lnTo>
                    <a:pt x="176" y="120"/>
                  </a:lnTo>
                  <a:lnTo>
                    <a:pt x="176" y="114"/>
                  </a:lnTo>
                  <a:lnTo>
                    <a:pt x="176" y="109"/>
                  </a:lnTo>
                  <a:lnTo>
                    <a:pt x="176" y="102"/>
                  </a:lnTo>
                  <a:lnTo>
                    <a:pt x="176" y="95"/>
                  </a:lnTo>
                  <a:lnTo>
                    <a:pt x="176" y="88"/>
                  </a:lnTo>
                  <a:lnTo>
                    <a:pt x="176" y="81"/>
                  </a:lnTo>
                  <a:lnTo>
                    <a:pt x="176" y="73"/>
                  </a:lnTo>
                  <a:lnTo>
                    <a:pt x="176" y="66"/>
                  </a:lnTo>
                  <a:lnTo>
                    <a:pt x="176" y="58"/>
                  </a:lnTo>
                  <a:lnTo>
                    <a:pt x="176" y="51"/>
                  </a:lnTo>
                  <a:lnTo>
                    <a:pt x="176" y="43"/>
                  </a:lnTo>
                  <a:lnTo>
                    <a:pt x="176" y="37"/>
                  </a:lnTo>
                  <a:lnTo>
                    <a:pt x="176" y="29"/>
                  </a:lnTo>
                  <a:lnTo>
                    <a:pt x="176" y="22"/>
                  </a:lnTo>
                  <a:lnTo>
                    <a:pt x="176" y="14"/>
                  </a:lnTo>
                  <a:lnTo>
                    <a:pt x="180" y="14"/>
                  </a:lnTo>
                  <a:lnTo>
                    <a:pt x="186" y="14"/>
                  </a:lnTo>
                  <a:lnTo>
                    <a:pt x="192" y="14"/>
                  </a:lnTo>
                  <a:lnTo>
                    <a:pt x="197" y="14"/>
                  </a:lnTo>
                  <a:lnTo>
                    <a:pt x="203" y="14"/>
                  </a:lnTo>
                  <a:lnTo>
                    <a:pt x="208" y="14"/>
                  </a:lnTo>
                  <a:lnTo>
                    <a:pt x="213" y="14"/>
                  </a:lnTo>
                  <a:lnTo>
                    <a:pt x="219" y="14"/>
                  </a:lnTo>
                  <a:lnTo>
                    <a:pt x="224" y="14"/>
                  </a:lnTo>
                  <a:lnTo>
                    <a:pt x="229" y="14"/>
                  </a:lnTo>
                  <a:lnTo>
                    <a:pt x="236" y="14"/>
                  </a:lnTo>
                  <a:lnTo>
                    <a:pt x="241" y="14"/>
                  </a:lnTo>
                  <a:lnTo>
                    <a:pt x="245" y="14"/>
                  </a:lnTo>
                  <a:lnTo>
                    <a:pt x="250" y="14"/>
                  </a:lnTo>
                  <a:lnTo>
                    <a:pt x="257" y="14"/>
                  </a:lnTo>
                  <a:lnTo>
                    <a:pt x="262" y="14"/>
                  </a:lnTo>
                  <a:lnTo>
                    <a:pt x="267" y="14"/>
                  </a:lnTo>
                  <a:lnTo>
                    <a:pt x="274" y="14"/>
                  </a:lnTo>
                  <a:lnTo>
                    <a:pt x="278" y="14"/>
                  </a:lnTo>
                  <a:lnTo>
                    <a:pt x="283" y="14"/>
                  </a:lnTo>
                  <a:lnTo>
                    <a:pt x="288" y="14"/>
                  </a:lnTo>
                  <a:lnTo>
                    <a:pt x="295" y="14"/>
                  </a:lnTo>
                  <a:lnTo>
                    <a:pt x="300" y="14"/>
                  </a:lnTo>
                  <a:lnTo>
                    <a:pt x="305" y="14"/>
                  </a:lnTo>
                  <a:lnTo>
                    <a:pt x="309" y="14"/>
                  </a:lnTo>
                  <a:lnTo>
                    <a:pt x="316" y="14"/>
                  </a:lnTo>
                  <a:lnTo>
                    <a:pt x="321" y="14"/>
                  </a:lnTo>
                  <a:lnTo>
                    <a:pt x="327" y="14"/>
                  </a:lnTo>
                  <a:lnTo>
                    <a:pt x="332" y="14"/>
                  </a:lnTo>
                  <a:lnTo>
                    <a:pt x="337" y="14"/>
                  </a:lnTo>
                  <a:lnTo>
                    <a:pt x="342" y="14"/>
                  </a:lnTo>
                  <a:lnTo>
                    <a:pt x="348" y="14"/>
                  </a:lnTo>
                  <a:lnTo>
                    <a:pt x="354" y="14"/>
                  </a:lnTo>
                  <a:lnTo>
                    <a:pt x="359" y="14"/>
                  </a:lnTo>
                  <a:lnTo>
                    <a:pt x="365" y="14"/>
                  </a:lnTo>
                  <a:lnTo>
                    <a:pt x="369" y="14"/>
                  </a:lnTo>
                  <a:lnTo>
                    <a:pt x="375" y="14"/>
                  </a:lnTo>
                  <a:lnTo>
                    <a:pt x="380" y="14"/>
                  </a:lnTo>
                  <a:lnTo>
                    <a:pt x="386" y="14"/>
                  </a:lnTo>
                  <a:lnTo>
                    <a:pt x="391" y="14"/>
                  </a:lnTo>
                  <a:lnTo>
                    <a:pt x="398" y="14"/>
                  </a:lnTo>
                  <a:lnTo>
                    <a:pt x="402" y="14"/>
                  </a:lnTo>
                  <a:lnTo>
                    <a:pt x="407" y="14"/>
                  </a:lnTo>
                  <a:lnTo>
                    <a:pt x="412" y="14"/>
                  </a:lnTo>
                  <a:lnTo>
                    <a:pt x="419" y="14"/>
                  </a:lnTo>
                  <a:lnTo>
                    <a:pt x="424" y="14"/>
                  </a:lnTo>
                  <a:lnTo>
                    <a:pt x="429" y="14"/>
                  </a:lnTo>
                  <a:lnTo>
                    <a:pt x="434" y="14"/>
                  </a:lnTo>
                  <a:lnTo>
                    <a:pt x="440" y="14"/>
                  </a:lnTo>
                  <a:lnTo>
                    <a:pt x="445" y="14"/>
                  </a:lnTo>
                  <a:lnTo>
                    <a:pt x="450" y="14"/>
                  </a:lnTo>
                  <a:lnTo>
                    <a:pt x="457" y="14"/>
                  </a:lnTo>
                  <a:lnTo>
                    <a:pt x="462" y="14"/>
                  </a:lnTo>
                  <a:lnTo>
                    <a:pt x="466" y="14"/>
                  </a:lnTo>
                  <a:lnTo>
                    <a:pt x="471" y="14"/>
                  </a:lnTo>
                  <a:lnTo>
                    <a:pt x="478" y="14"/>
                  </a:lnTo>
                  <a:lnTo>
                    <a:pt x="483" y="14"/>
                  </a:lnTo>
                  <a:lnTo>
                    <a:pt x="488" y="14"/>
                  </a:lnTo>
                  <a:lnTo>
                    <a:pt x="494" y="14"/>
                  </a:lnTo>
                  <a:lnTo>
                    <a:pt x="499" y="14"/>
                  </a:lnTo>
                  <a:lnTo>
                    <a:pt x="504" y="14"/>
                  </a:lnTo>
                  <a:lnTo>
                    <a:pt x="510" y="14"/>
                  </a:lnTo>
                  <a:lnTo>
                    <a:pt x="516" y="14"/>
                  </a:lnTo>
                  <a:lnTo>
                    <a:pt x="521" y="14"/>
                  </a:lnTo>
                  <a:lnTo>
                    <a:pt x="523" y="14"/>
                  </a:lnTo>
                  <a:lnTo>
                    <a:pt x="524" y="14"/>
                  </a:lnTo>
                  <a:lnTo>
                    <a:pt x="527" y="8"/>
                  </a:lnTo>
                  <a:lnTo>
                    <a:pt x="528" y="2"/>
                  </a:lnTo>
                  <a:lnTo>
                    <a:pt x="529" y="1"/>
                  </a:lnTo>
                  <a:lnTo>
                    <a:pt x="531" y="0"/>
                  </a:lnTo>
                  <a:lnTo>
                    <a:pt x="532" y="0"/>
                  </a:lnTo>
                  <a:lnTo>
                    <a:pt x="533" y="0"/>
                  </a:lnTo>
                  <a:lnTo>
                    <a:pt x="535" y="0"/>
                  </a:lnTo>
                  <a:lnTo>
                    <a:pt x="536" y="1"/>
                  </a:lnTo>
                  <a:lnTo>
                    <a:pt x="536" y="2"/>
                  </a:lnTo>
                  <a:lnTo>
                    <a:pt x="536" y="5"/>
                  </a:lnTo>
                  <a:lnTo>
                    <a:pt x="535" y="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5" name="Freeform 149">
              <a:extLst>
                <a:ext uri="{FF2B5EF4-FFF2-40B4-BE49-F238E27FC236}">
                  <a16:creationId xmlns:a16="http://schemas.microsoft.com/office/drawing/2014/main" id="{9CE2D0EB-40A5-3F82-990D-F121416A1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7913" y="4281048"/>
              <a:ext cx="113936" cy="126320"/>
            </a:xfrm>
            <a:custGeom>
              <a:avLst/>
              <a:gdLst>
                <a:gd name="T0" fmla="*/ 64 w 92"/>
                <a:gd name="T1" fmla="*/ 96 h 102"/>
                <a:gd name="T2" fmla="*/ 61 w 92"/>
                <a:gd name="T3" fmla="*/ 98 h 102"/>
                <a:gd name="T4" fmla="*/ 56 w 92"/>
                <a:gd name="T5" fmla="*/ 98 h 102"/>
                <a:gd name="T6" fmla="*/ 54 w 92"/>
                <a:gd name="T7" fmla="*/ 94 h 102"/>
                <a:gd name="T8" fmla="*/ 48 w 92"/>
                <a:gd name="T9" fmla="*/ 91 h 102"/>
                <a:gd name="T10" fmla="*/ 40 w 92"/>
                <a:gd name="T11" fmla="*/ 94 h 102"/>
                <a:gd name="T12" fmla="*/ 34 w 92"/>
                <a:gd name="T13" fmla="*/ 96 h 102"/>
                <a:gd name="T14" fmla="*/ 29 w 92"/>
                <a:gd name="T15" fmla="*/ 96 h 102"/>
                <a:gd name="T16" fmla="*/ 22 w 92"/>
                <a:gd name="T17" fmla="*/ 98 h 102"/>
                <a:gd name="T18" fmla="*/ 15 w 92"/>
                <a:gd name="T19" fmla="*/ 100 h 102"/>
                <a:gd name="T20" fmla="*/ 10 w 92"/>
                <a:gd name="T21" fmla="*/ 100 h 102"/>
                <a:gd name="T22" fmla="*/ 9 w 92"/>
                <a:gd name="T23" fmla="*/ 100 h 102"/>
                <a:gd name="T24" fmla="*/ 0 w 92"/>
                <a:gd name="T25" fmla="*/ 98 h 102"/>
                <a:gd name="T26" fmla="*/ 1 w 92"/>
                <a:gd name="T27" fmla="*/ 82 h 102"/>
                <a:gd name="T28" fmla="*/ 0 w 92"/>
                <a:gd name="T29" fmla="*/ 66 h 102"/>
                <a:gd name="T30" fmla="*/ 2 w 92"/>
                <a:gd name="T31" fmla="*/ 54 h 102"/>
                <a:gd name="T32" fmla="*/ 6 w 92"/>
                <a:gd name="T33" fmla="*/ 52 h 102"/>
                <a:gd name="T34" fmla="*/ 10 w 92"/>
                <a:gd name="T35" fmla="*/ 49 h 102"/>
                <a:gd name="T36" fmla="*/ 19 w 92"/>
                <a:gd name="T37" fmla="*/ 37 h 102"/>
                <a:gd name="T38" fmla="*/ 22 w 92"/>
                <a:gd name="T39" fmla="*/ 34 h 102"/>
                <a:gd name="T40" fmla="*/ 31 w 92"/>
                <a:gd name="T41" fmla="*/ 17 h 102"/>
                <a:gd name="T42" fmla="*/ 40 w 92"/>
                <a:gd name="T43" fmla="*/ 11 h 102"/>
                <a:gd name="T44" fmla="*/ 52 w 92"/>
                <a:gd name="T45" fmla="*/ 19 h 102"/>
                <a:gd name="T46" fmla="*/ 55 w 92"/>
                <a:gd name="T47" fmla="*/ 16 h 102"/>
                <a:gd name="T48" fmla="*/ 58 w 92"/>
                <a:gd name="T49" fmla="*/ 13 h 102"/>
                <a:gd name="T50" fmla="*/ 59 w 92"/>
                <a:gd name="T51" fmla="*/ 8 h 102"/>
                <a:gd name="T52" fmla="*/ 63 w 92"/>
                <a:gd name="T53" fmla="*/ 5 h 102"/>
                <a:gd name="T54" fmla="*/ 77 w 92"/>
                <a:gd name="T55" fmla="*/ 3 h 102"/>
                <a:gd name="T56" fmla="*/ 85 w 92"/>
                <a:gd name="T57" fmla="*/ 11 h 102"/>
                <a:gd name="T58" fmla="*/ 86 w 92"/>
                <a:gd name="T59" fmla="*/ 13 h 102"/>
                <a:gd name="T60" fmla="*/ 88 w 92"/>
                <a:gd name="T61" fmla="*/ 16 h 102"/>
                <a:gd name="T62" fmla="*/ 88 w 92"/>
                <a:gd name="T63" fmla="*/ 21 h 102"/>
                <a:gd name="T64" fmla="*/ 92 w 92"/>
                <a:gd name="T65" fmla="*/ 27 h 102"/>
                <a:gd name="T66" fmla="*/ 92 w 92"/>
                <a:gd name="T67" fmla="*/ 36 h 102"/>
                <a:gd name="T68" fmla="*/ 89 w 92"/>
                <a:gd name="T69" fmla="*/ 40 h 102"/>
                <a:gd name="T70" fmla="*/ 85 w 92"/>
                <a:gd name="T71" fmla="*/ 41 h 102"/>
                <a:gd name="T72" fmla="*/ 81 w 92"/>
                <a:gd name="T73" fmla="*/ 42 h 102"/>
                <a:gd name="T74" fmla="*/ 73 w 92"/>
                <a:gd name="T75" fmla="*/ 49 h 102"/>
                <a:gd name="T76" fmla="*/ 68 w 92"/>
                <a:gd name="T77" fmla="*/ 52 h 102"/>
                <a:gd name="T78" fmla="*/ 65 w 92"/>
                <a:gd name="T79" fmla="*/ 53 h 102"/>
                <a:gd name="T80" fmla="*/ 58 w 92"/>
                <a:gd name="T81" fmla="*/ 54 h 102"/>
                <a:gd name="T82" fmla="*/ 52 w 92"/>
                <a:gd name="T83" fmla="*/ 63 h 102"/>
                <a:gd name="T84" fmla="*/ 48 w 92"/>
                <a:gd name="T85" fmla="*/ 65 h 102"/>
                <a:gd name="T86" fmla="*/ 44 w 92"/>
                <a:gd name="T87" fmla="*/ 65 h 102"/>
                <a:gd name="T88" fmla="*/ 42 w 92"/>
                <a:gd name="T89" fmla="*/ 65 h 102"/>
                <a:gd name="T90" fmla="*/ 43 w 92"/>
                <a:gd name="T91" fmla="*/ 67 h 102"/>
                <a:gd name="T92" fmla="*/ 47 w 92"/>
                <a:gd name="T93" fmla="*/ 70 h 102"/>
                <a:gd name="T94" fmla="*/ 50 w 92"/>
                <a:gd name="T95" fmla="*/ 70 h 102"/>
                <a:gd name="T96" fmla="*/ 52 w 92"/>
                <a:gd name="T97" fmla="*/ 69 h 102"/>
                <a:gd name="T98" fmla="*/ 52 w 92"/>
                <a:gd name="T99" fmla="*/ 66 h 102"/>
                <a:gd name="T100" fmla="*/ 59 w 92"/>
                <a:gd name="T101" fmla="*/ 65 h 102"/>
                <a:gd name="T102" fmla="*/ 61 w 92"/>
                <a:gd name="T103" fmla="*/ 63 h 102"/>
                <a:gd name="T104" fmla="*/ 72 w 92"/>
                <a:gd name="T105" fmla="*/ 63 h 102"/>
                <a:gd name="T106" fmla="*/ 76 w 92"/>
                <a:gd name="T107" fmla="*/ 63 h 102"/>
                <a:gd name="T108" fmla="*/ 79 w 92"/>
                <a:gd name="T109" fmla="*/ 66 h 102"/>
                <a:gd name="T110" fmla="*/ 83 w 92"/>
                <a:gd name="T111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2" h="102">
                  <a:moveTo>
                    <a:pt x="83" y="70"/>
                  </a:moveTo>
                  <a:lnTo>
                    <a:pt x="80" y="73"/>
                  </a:lnTo>
                  <a:lnTo>
                    <a:pt x="64" y="96"/>
                  </a:lnTo>
                  <a:lnTo>
                    <a:pt x="63" y="96"/>
                  </a:lnTo>
                  <a:lnTo>
                    <a:pt x="63" y="98"/>
                  </a:lnTo>
                  <a:lnTo>
                    <a:pt x="61" y="98"/>
                  </a:lnTo>
                  <a:lnTo>
                    <a:pt x="60" y="98"/>
                  </a:lnTo>
                  <a:lnTo>
                    <a:pt x="59" y="98"/>
                  </a:lnTo>
                  <a:lnTo>
                    <a:pt x="56" y="98"/>
                  </a:lnTo>
                  <a:lnTo>
                    <a:pt x="55" y="98"/>
                  </a:lnTo>
                  <a:lnTo>
                    <a:pt x="55" y="96"/>
                  </a:lnTo>
                  <a:lnTo>
                    <a:pt x="54" y="94"/>
                  </a:lnTo>
                  <a:lnTo>
                    <a:pt x="54" y="92"/>
                  </a:lnTo>
                  <a:lnTo>
                    <a:pt x="52" y="92"/>
                  </a:lnTo>
                  <a:lnTo>
                    <a:pt x="48" y="91"/>
                  </a:lnTo>
                  <a:lnTo>
                    <a:pt x="47" y="91"/>
                  </a:lnTo>
                  <a:lnTo>
                    <a:pt x="46" y="92"/>
                  </a:lnTo>
                  <a:lnTo>
                    <a:pt x="40" y="94"/>
                  </a:lnTo>
                  <a:lnTo>
                    <a:pt x="36" y="96"/>
                  </a:lnTo>
                  <a:lnTo>
                    <a:pt x="35" y="96"/>
                  </a:lnTo>
                  <a:lnTo>
                    <a:pt x="34" y="96"/>
                  </a:lnTo>
                  <a:lnTo>
                    <a:pt x="32" y="96"/>
                  </a:lnTo>
                  <a:lnTo>
                    <a:pt x="30" y="96"/>
                  </a:lnTo>
                  <a:lnTo>
                    <a:pt x="29" y="96"/>
                  </a:lnTo>
                  <a:lnTo>
                    <a:pt x="26" y="98"/>
                  </a:lnTo>
                  <a:lnTo>
                    <a:pt x="25" y="98"/>
                  </a:lnTo>
                  <a:lnTo>
                    <a:pt x="22" y="98"/>
                  </a:lnTo>
                  <a:lnTo>
                    <a:pt x="19" y="98"/>
                  </a:lnTo>
                  <a:lnTo>
                    <a:pt x="18" y="98"/>
                  </a:lnTo>
                  <a:lnTo>
                    <a:pt x="15" y="100"/>
                  </a:lnTo>
                  <a:lnTo>
                    <a:pt x="14" y="100"/>
                  </a:lnTo>
                  <a:lnTo>
                    <a:pt x="11" y="100"/>
                  </a:lnTo>
                  <a:lnTo>
                    <a:pt x="10" y="100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9" y="100"/>
                  </a:lnTo>
                  <a:lnTo>
                    <a:pt x="2" y="99"/>
                  </a:lnTo>
                  <a:lnTo>
                    <a:pt x="1" y="98"/>
                  </a:lnTo>
                  <a:lnTo>
                    <a:pt x="0" y="98"/>
                  </a:lnTo>
                  <a:lnTo>
                    <a:pt x="1" y="95"/>
                  </a:lnTo>
                  <a:lnTo>
                    <a:pt x="1" y="92"/>
                  </a:lnTo>
                  <a:lnTo>
                    <a:pt x="1" y="82"/>
                  </a:lnTo>
                  <a:lnTo>
                    <a:pt x="1" y="75"/>
                  </a:lnTo>
                  <a:lnTo>
                    <a:pt x="0" y="70"/>
                  </a:lnTo>
                  <a:lnTo>
                    <a:pt x="0" y="66"/>
                  </a:lnTo>
                  <a:lnTo>
                    <a:pt x="1" y="61"/>
                  </a:lnTo>
                  <a:lnTo>
                    <a:pt x="2" y="57"/>
                  </a:lnTo>
                  <a:lnTo>
                    <a:pt x="2" y="54"/>
                  </a:lnTo>
                  <a:lnTo>
                    <a:pt x="4" y="54"/>
                  </a:lnTo>
                  <a:lnTo>
                    <a:pt x="6" y="53"/>
                  </a:lnTo>
                  <a:lnTo>
                    <a:pt x="6" y="52"/>
                  </a:lnTo>
                  <a:lnTo>
                    <a:pt x="7" y="52"/>
                  </a:lnTo>
                  <a:lnTo>
                    <a:pt x="9" y="50"/>
                  </a:lnTo>
                  <a:lnTo>
                    <a:pt x="10" y="49"/>
                  </a:lnTo>
                  <a:lnTo>
                    <a:pt x="13" y="46"/>
                  </a:lnTo>
                  <a:lnTo>
                    <a:pt x="17" y="40"/>
                  </a:lnTo>
                  <a:lnTo>
                    <a:pt x="19" y="37"/>
                  </a:lnTo>
                  <a:lnTo>
                    <a:pt x="19" y="36"/>
                  </a:lnTo>
                  <a:lnTo>
                    <a:pt x="21" y="34"/>
                  </a:lnTo>
                  <a:lnTo>
                    <a:pt x="22" y="34"/>
                  </a:lnTo>
                  <a:lnTo>
                    <a:pt x="22" y="32"/>
                  </a:lnTo>
                  <a:lnTo>
                    <a:pt x="29" y="21"/>
                  </a:lnTo>
                  <a:lnTo>
                    <a:pt x="31" y="17"/>
                  </a:lnTo>
                  <a:lnTo>
                    <a:pt x="34" y="13"/>
                  </a:lnTo>
                  <a:lnTo>
                    <a:pt x="38" y="9"/>
                  </a:lnTo>
                  <a:lnTo>
                    <a:pt x="40" y="11"/>
                  </a:lnTo>
                  <a:lnTo>
                    <a:pt x="43" y="11"/>
                  </a:lnTo>
                  <a:lnTo>
                    <a:pt x="51" y="20"/>
                  </a:lnTo>
                  <a:lnTo>
                    <a:pt x="52" y="19"/>
                  </a:lnTo>
                  <a:lnTo>
                    <a:pt x="54" y="17"/>
                  </a:lnTo>
                  <a:lnTo>
                    <a:pt x="54" y="16"/>
                  </a:lnTo>
                  <a:lnTo>
                    <a:pt x="55" y="16"/>
                  </a:lnTo>
                  <a:lnTo>
                    <a:pt x="56" y="16"/>
                  </a:lnTo>
                  <a:lnTo>
                    <a:pt x="56" y="15"/>
                  </a:lnTo>
                  <a:lnTo>
                    <a:pt x="58" y="13"/>
                  </a:lnTo>
                  <a:lnTo>
                    <a:pt x="56" y="12"/>
                  </a:lnTo>
                  <a:lnTo>
                    <a:pt x="56" y="9"/>
                  </a:lnTo>
                  <a:lnTo>
                    <a:pt x="59" y="8"/>
                  </a:lnTo>
                  <a:lnTo>
                    <a:pt x="60" y="5"/>
                  </a:lnTo>
                  <a:lnTo>
                    <a:pt x="61" y="5"/>
                  </a:lnTo>
                  <a:lnTo>
                    <a:pt x="63" y="5"/>
                  </a:lnTo>
                  <a:lnTo>
                    <a:pt x="76" y="0"/>
                  </a:lnTo>
                  <a:lnTo>
                    <a:pt x="77" y="2"/>
                  </a:lnTo>
                  <a:lnTo>
                    <a:pt x="77" y="3"/>
                  </a:lnTo>
                  <a:lnTo>
                    <a:pt x="79" y="4"/>
                  </a:lnTo>
                  <a:lnTo>
                    <a:pt x="84" y="9"/>
                  </a:lnTo>
                  <a:lnTo>
                    <a:pt x="85" y="11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86" y="13"/>
                  </a:lnTo>
                  <a:lnTo>
                    <a:pt x="86" y="15"/>
                  </a:lnTo>
                  <a:lnTo>
                    <a:pt x="86" y="16"/>
                  </a:lnTo>
                  <a:lnTo>
                    <a:pt x="88" y="16"/>
                  </a:lnTo>
                  <a:lnTo>
                    <a:pt x="88" y="17"/>
                  </a:lnTo>
                  <a:lnTo>
                    <a:pt x="88" y="19"/>
                  </a:lnTo>
                  <a:lnTo>
                    <a:pt x="88" y="21"/>
                  </a:lnTo>
                  <a:lnTo>
                    <a:pt x="89" y="23"/>
                  </a:lnTo>
                  <a:lnTo>
                    <a:pt x="89" y="24"/>
                  </a:lnTo>
                  <a:lnTo>
                    <a:pt x="92" y="27"/>
                  </a:lnTo>
                  <a:lnTo>
                    <a:pt x="92" y="28"/>
                  </a:lnTo>
                  <a:lnTo>
                    <a:pt x="92" y="31"/>
                  </a:lnTo>
                  <a:lnTo>
                    <a:pt x="92" y="36"/>
                  </a:lnTo>
                  <a:lnTo>
                    <a:pt x="92" y="37"/>
                  </a:lnTo>
                  <a:lnTo>
                    <a:pt x="90" y="38"/>
                  </a:lnTo>
                  <a:lnTo>
                    <a:pt x="89" y="40"/>
                  </a:lnTo>
                  <a:lnTo>
                    <a:pt x="88" y="40"/>
                  </a:lnTo>
                  <a:lnTo>
                    <a:pt x="85" y="41"/>
                  </a:lnTo>
                  <a:lnTo>
                    <a:pt x="85" y="41"/>
                  </a:lnTo>
                  <a:lnTo>
                    <a:pt x="84" y="41"/>
                  </a:lnTo>
                  <a:lnTo>
                    <a:pt x="81" y="41"/>
                  </a:lnTo>
                  <a:lnTo>
                    <a:pt x="81" y="42"/>
                  </a:lnTo>
                  <a:lnTo>
                    <a:pt x="79" y="44"/>
                  </a:lnTo>
                  <a:lnTo>
                    <a:pt x="75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68" y="52"/>
                  </a:lnTo>
                  <a:lnTo>
                    <a:pt x="67" y="52"/>
                  </a:lnTo>
                  <a:lnTo>
                    <a:pt x="67" y="53"/>
                  </a:lnTo>
                  <a:lnTo>
                    <a:pt x="65" y="53"/>
                  </a:lnTo>
                  <a:lnTo>
                    <a:pt x="64" y="52"/>
                  </a:lnTo>
                  <a:lnTo>
                    <a:pt x="63" y="53"/>
                  </a:lnTo>
                  <a:lnTo>
                    <a:pt x="58" y="54"/>
                  </a:lnTo>
                  <a:lnTo>
                    <a:pt x="56" y="56"/>
                  </a:lnTo>
                  <a:lnTo>
                    <a:pt x="55" y="57"/>
                  </a:lnTo>
                  <a:lnTo>
                    <a:pt x="52" y="63"/>
                  </a:lnTo>
                  <a:lnTo>
                    <a:pt x="51" y="65"/>
                  </a:lnTo>
                  <a:lnTo>
                    <a:pt x="50" y="65"/>
                  </a:lnTo>
                  <a:lnTo>
                    <a:pt x="48" y="65"/>
                  </a:lnTo>
                  <a:lnTo>
                    <a:pt x="47" y="65"/>
                  </a:lnTo>
                  <a:lnTo>
                    <a:pt x="46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3" y="63"/>
                  </a:lnTo>
                  <a:lnTo>
                    <a:pt x="42" y="65"/>
                  </a:lnTo>
                  <a:lnTo>
                    <a:pt x="43" y="65"/>
                  </a:lnTo>
                  <a:lnTo>
                    <a:pt x="43" y="66"/>
                  </a:lnTo>
                  <a:lnTo>
                    <a:pt x="43" y="67"/>
                  </a:lnTo>
                  <a:lnTo>
                    <a:pt x="43" y="69"/>
                  </a:lnTo>
                  <a:lnTo>
                    <a:pt x="46" y="69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8" y="70"/>
                  </a:lnTo>
                  <a:lnTo>
                    <a:pt x="50" y="70"/>
                  </a:lnTo>
                  <a:lnTo>
                    <a:pt x="51" y="70"/>
                  </a:lnTo>
                  <a:lnTo>
                    <a:pt x="52" y="70"/>
                  </a:lnTo>
                  <a:lnTo>
                    <a:pt x="52" y="69"/>
                  </a:lnTo>
                  <a:lnTo>
                    <a:pt x="51" y="69"/>
                  </a:lnTo>
                  <a:lnTo>
                    <a:pt x="51" y="67"/>
                  </a:lnTo>
                  <a:lnTo>
                    <a:pt x="52" y="66"/>
                  </a:lnTo>
                  <a:lnTo>
                    <a:pt x="54" y="65"/>
                  </a:lnTo>
                  <a:lnTo>
                    <a:pt x="58" y="65"/>
                  </a:lnTo>
                  <a:lnTo>
                    <a:pt x="59" y="65"/>
                  </a:lnTo>
                  <a:lnTo>
                    <a:pt x="59" y="63"/>
                  </a:lnTo>
                  <a:lnTo>
                    <a:pt x="60" y="63"/>
                  </a:lnTo>
                  <a:lnTo>
                    <a:pt x="61" y="63"/>
                  </a:lnTo>
                  <a:lnTo>
                    <a:pt x="63" y="63"/>
                  </a:lnTo>
                  <a:lnTo>
                    <a:pt x="71" y="63"/>
                  </a:lnTo>
                  <a:lnTo>
                    <a:pt x="72" y="63"/>
                  </a:lnTo>
                  <a:lnTo>
                    <a:pt x="73" y="63"/>
                  </a:lnTo>
                  <a:lnTo>
                    <a:pt x="75" y="65"/>
                  </a:lnTo>
                  <a:lnTo>
                    <a:pt x="76" y="63"/>
                  </a:lnTo>
                  <a:lnTo>
                    <a:pt x="77" y="62"/>
                  </a:lnTo>
                  <a:lnTo>
                    <a:pt x="77" y="63"/>
                  </a:lnTo>
                  <a:lnTo>
                    <a:pt x="79" y="66"/>
                  </a:lnTo>
                  <a:lnTo>
                    <a:pt x="80" y="67"/>
                  </a:lnTo>
                  <a:lnTo>
                    <a:pt x="81" y="69"/>
                  </a:lnTo>
                  <a:lnTo>
                    <a:pt x="83" y="7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6" name="Freeform 150">
              <a:extLst>
                <a:ext uri="{FF2B5EF4-FFF2-40B4-BE49-F238E27FC236}">
                  <a16:creationId xmlns:a16="http://schemas.microsoft.com/office/drawing/2014/main" id="{ADF09BAB-DA51-F2EF-09D4-4089C939B5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2574" y="3903327"/>
              <a:ext cx="459459" cy="402491"/>
            </a:xfrm>
            <a:custGeom>
              <a:avLst/>
              <a:gdLst>
                <a:gd name="T0" fmla="*/ 205 w 371"/>
                <a:gd name="T1" fmla="*/ 134 h 325"/>
                <a:gd name="T2" fmla="*/ 216 w 371"/>
                <a:gd name="T3" fmla="*/ 135 h 325"/>
                <a:gd name="T4" fmla="*/ 213 w 371"/>
                <a:gd name="T5" fmla="*/ 141 h 325"/>
                <a:gd name="T6" fmla="*/ 196 w 371"/>
                <a:gd name="T7" fmla="*/ 138 h 325"/>
                <a:gd name="T8" fmla="*/ 197 w 371"/>
                <a:gd name="T9" fmla="*/ 131 h 325"/>
                <a:gd name="T10" fmla="*/ 200 w 371"/>
                <a:gd name="T11" fmla="*/ 125 h 325"/>
                <a:gd name="T12" fmla="*/ 200 w 371"/>
                <a:gd name="T13" fmla="*/ 117 h 325"/>
                <a:gd name="T14" fmla="*/ 202 w 371"/>
                <a:gd name="T15" fmla="*/ 114 h 325"/>
                <a:gd name="T16" fmla="*/ 141 w 371"/>
                <a:gd name="T17" fmla="*/ 46 h 325"/>
                <a:gd name="T18" fmla="*/ 151 w 371"/>
                <a:gd name="T19" fmla="*/ 75 h 325"/>
                <a:gd name="T20" fmla="*/ 154 w 371"/>
                <a:gd name="T21" fmla="*/ 91 h 325"/>
                <a:gd name="T22" fmla="*/ 159 w 371"/>
                <a:gd name="T23" fmla="*/ 123 h 325"/>
                <a:gd name="T24" fmla="*/ 167 w 371"/>
                <a:gd name="T25" fmla="*/ 137 h 325"/>
                <a:gd name="T26" fmla="*/ 171 w 371"/>
                <a:gd name="T27" fmla="*/ 145 h 325"/>
                <a:gd name="T28" fmla="*/ 181 w 371"/>
                <a:gd name="T29" fmla="*/ 167 h 325"/>
                <a:gd name="T30" fmla="*/ 191 w 371"/>
                <a:gd name="T31" fmla="*/ 164 h 325"/>
                <a:gd name="T32" fmla="*/ 187 w 371"/>
                <a:gd name="T33" fmla="*/ 151 h 325"/>
                <a:gd name="T34" fmla="*/ 200 w 371"/>
                <a:gd name="T35" fmla="*/ 154 h 325"/>
                <a:gd name="T36" fmla="*/ 201 w 371"/>
                <a:gd name="T37" fmla="*/ 164 h 325"/>
                <a:gd name="T38" fmla="*/ 206 w 371"/>
                <a:gd name="T39" fmla="*/ 174 h 325"/>
                <a:gd name="T40" fmla="*/ 220 w 371"/>
                <a:gd name="T41" fmla="*/ 175 h 325"/>
                <a:gd name="T42" fmla="*/ 225 w 371"/>
                <a:gd name="T43" fmla="*/ 175 h 325"/>
                <a:gd name="T44" fmla="*/ 234 w 371"/>
                <a:gd name="T45" fmla="*/ 181 h 325"/>
                <a:gd name="T46" fmla="*/ 241 w 371"/>
                <a:gd name="T47" fmla="*/ 189 h 325"/>
                <a:gd name="T48" fmla="*/ 263 w 371"/>
                <a:gd name="T49" fmla="*/ 197 h 325"/>
                <a:gd name="T50" fmla="*/ 276 w 371"/>
                <a:gd name="T51" fmla="*/ 214 h 325"/>
                <a:gd name="T52" fmla="*/ 289 w 371"/>
                <a:gd name="T53" fmla="*/ 231 h 325"/>
                <a:gd name="T54" fmla="*/ 306 w 371"/>
                <a:gd name="T55" fmla="*/ 241 h 325"/>
                <a:gd name="T56" fmla="*/ 317 w 371"/>
                <a:gd name="T57" fmla="*/ 250 h 325"/>
                <a:gd name="T58" fmla="*/ 320 w 371"/>
                <a:gd name="T59" fmla="*/ 253 h 325"/>
                <a:gd name="T60" fmla="*/ 325 w 371"/>
                <a:gd name="T61" fmla="*/ 259 h 325"/>
                <a:gd name="T62" fmla="*/ 335 w 371"/>
                <a:gd name="T63" fmla="*/ 278 h 325"/>
                <a:gd name="T64" fmla="*/ 349 w 371"/>
                <a:gd name="T65" fmla="*/ 284 h 325"/>
                <a:gd name="T66" fmla="*/ 355 w 371"/>
                <a:gd name="T67" fmla="*/ 297 h 325"/>
                <a:gd name="T68" fmla="*/ 364 w 371"/>
                <a:gd name="T69" fmla="*/ 293 h 325"/>
                <a:gd name="T70" fmla="*/ 355 w 371"/>
                <a:gd name="T71" fmla="*/ 310 h 325"/>
                <a:gd name="T72" fmla="*/ 338 w 371"/>
                <a:gd name="T73" fmla="*/ 316 h 325"/>
                <a:gd name="T74" fmla="*/ 299 w 371"/>
                <a:gd name="T75" fmla="*/ 282 h 325"/>
                <a:gd name="T76" fmla="*/ 245 w 371"/>
                <a:gd name="T77" fmla="*/ 225 h 325"/>
                <a:gd name="T78" fmla="*/ 202 w 371"/>
                <a:gd name="T79" fmla="*/ 205 h 325"/>
                <a:gd name="T80" fmla="*/ 183 w 371"/>
                <a:gd name="T81" fmla="*/ 202 h 325"/>
                <a:gd name="T82" fmla="*/ 162 w 371"/>
                <a:gd name="T83" fmla="*/ 204 h 325"/>
                <a:gd name="T84" fmla="*/ 147 w 371"/>
                <a:gd name="T85" fmla="*/ 195 h 325"/>
                <a:gd name="T86" fmla="*/ 131 w 371"/>
                <a:gd name="T87" fmla="*/ 204 h 325"/>
                <a:gd name="T88" fmla="*/ 109 w 371"/>
                <a:gd name="T89" fmla="*/ 206 h 325"/>
                <a:gd name="T90" fmla="*/ 94 w 371"/>
                <a:gd name="T91" fmla="*/ 192 h 325"/>
                <a:gd name="T92" fmla="*/ 81 w 371"/>
                <a:gd name="T93" fmla="*/ 181 h 325"/>
                <a:gd name="T94" fmla="*/ 59 w 371"/>
                <a:gd name="T95" fmla="*/ 220 h 325"/>
                <a:gd name="T96" fmla="*/ 48 w 371"/>
                <a:gd name="T97" fmla="*/ 206 h 325"/>
                <a:gd name="T98" fmla="*/ 34 w 371"/>
                <a:gd name="T99" fmla="*/ 216 h 325"/>
                <a:gd name="T100" fmla="*/ 13 w 371"/>
                <a:gd name="T101" fmla="*/ 213 h 325"/>
                <a:gd name="T102" fmla="*/ 1 w 371"/>
                <a:gd name="T103" fmla="*/ 187 h 325"/>
                <a:gd name="T104" fmla="*/ 10 w 371"/>
                <a:gd name="T105" fmla="*/ 143 h 325"/>
                <a:gd name="T106" fmla="*/ 29 w 371"/>
                <a:gd name="T107" fmla="*/ 96 h 325"/>
                <a:gd name="T108" fmla="*/ 26 w 371"/>
                <a:gd name="T109" fmla="*/ 81 h 325"/>
                <a:gd name="T110" fmla="*/ 30 w 371"/>
                <a:gd name="T111" fmla="*/ 62 h 325"/>
                <a:gd name="T112" fmla="*/ 42 w 371"/>
                <a:gd name="T113" fmla="*/ 58 h 325"/>
                <a:gd name="T114" fmla="*/ 60 w 371"/>
                <a:gd name="T115" fmla="*/ 40 h 325"/>
                <a:gd name="T116" fmla="*/ 88 w 371"/>
                <a:gd name="T117" fmla="*/ 27 h 325"/>
                <a:gd name="T118" fmla="*/ 96 w 371"/>
                <a:gd name="T119" fmla="*/ 27 h 325"/>
                <a:gd name="T120" fmla="*/ 108 w 371"/>
                <a:gd name="T121" fmla="*/ 1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71" h="325">
                  <a:moveTo>
                    <a:pt x="198" y="123"/>
                  </a:moveTo>
                  <a:lnTo>
                    <a:pt x="201" y="123"/>
                  </a:lnTo>
                  <a:lnTo>
                    <a:pt x="202" y="125"/>
                  </a:lnTo>
                  <a:lnTo>
                    <a:pt x="204" y="126"/>
                  </a:lnTo>
                  <a:lnTo>
                    <a:pt x="202" y="126"/>
                  </a:lnTo>
                  <a:lnTo>
                    <a:pt x="202" y="127"/>
                  </a:lnTo>
                  <a:lnTo>
                    <a:pt x="202" y="129"/>
                  </a:lnTo>
                  <a:lnTo>
                    <a:pt x="204" y="129"/>
                  </a:lnTo>
                  <a:lnTo>
                    <a:pt x="204" y="127"/>
                  </a:lnTo>
                  <a:lnTo>
                    <a:pt x="205" y="127"/>
                  </a:lnTo>
                  <a:lnTo>
                    <a:pt x="205" y="133"/>
                  </a:lnTo>
                  <a:lnTo>
                    <a:pt x="205" y="134"/>
                  </a:lnTo>
                  <a:lnTo>
                    <a:pt x="206" y="137"/>
                  </a:lnTo>
                  <a:lnTo>
                    <a:pt x="208" y="137"/>
                  </a:lnTo>
                  <a:lnTo>
                    <a:pt x="210" y="138"/>
                  </a:lnTo>
                  <a:lnTo>
                    <a:pt x="212" y="137"/>
                  </a:lnTo>
                  <a:lnTo>
                    <a:pt x="212" y="135"/>
                  </a:lnTo>
                  <a:lnTo>
                    <a:pt x="210" y="135"/>
                  </a:lnTo>
                  <a:lnTo>
                    <a:pt x="210" y="134"/>
                  </a:lnTo>
                  <a:lnTo>
                    <a:pt x="212" y="134"/>
                  </a:lnTo>
                  <a:lnTo>
                    <a:pt x="213" y="133"/>
                  </a:lnTo>
                  <a:lnTo>
                    <a:pt x="214" y="134"/>
                  </a:lnTo>
                  <a:lnTo>
                    <a:pt x="216" y="134"/>
                  </a:lnTo>
                  <a:lnTo>
                    <a:pt x="216" y="135"/>
                  </a:lnTo>
                  <a:lnTo>
                    <a:pt x="217" y="135"/>
                  </a:lnTo>
                  <a:lnTo>
                    <a:pt x="217" y="137"/>
                  </a:lnTo>
                  <a:lnTo>
                    <a:pt x="218" y="137"/>
                  </a:lnTo>
                  <a:lnTo>
                    <a:pt x="220" y="137"/>
                  </a:lnTo>
                  <a:lnTo>
                    <a:pt x="221" y="137"/>
                  </a:lnTo>
                  <a:lnTo>
                    <a:pt x="221" y="139"/>
                  </a:lnTo>
                  <a:lnTo>
                    <a:pt x="221" y="141"/>
                  </a:lnTo>
                  <a:lnTo>
                    <a:pt x="220" y="141"/>
                  </a:lnTo>
                  <a:lnTo>
                    <a:pt x="218" y="141"/>
                  </a:lnTo>
                  <a:lnTo>
                    <a:pt x="216" y="141"/>
                  </a:lnTo>
                  <a:lnTo>
                    <a:pt x="214" y="141"/>
                  </a:lnTo>
                  <a:lnTo>
                    <a:pt x="213" y="141"/>
                  </a:lnTo>
                  <a:lnTo>
                    <a:pt x="210" y="139"/>
                  </a:lnTo>
                  <a:lnTo>
                    <a:pt x="209" y="139"/>
                  </a:lnTo>
                  <a:lnTo>
                    <a:pt x="206" y="141"/>
                  </a:lnTo>
                  <a:lnTo>
                    <a:pt x="205" y="141"/>
                  </a:lnTo>
                  <a:lnTo>
                    <a:pt x="205" y="139"/>
                  </a:lnTo>
                  <a:lnTo>
                    <a:pt x="204" y="139"/>
                  </a:lnTo>
                  <a:lnTo>
                    <a:pt x="202" y="141"/>
                  </a:lnTo>
                  <a:lnTo>
                    <a:pt x="201" y="141"/>
                  </a:lnTo>
                  <a:lnTo>
                    <a:pt x="198" y="139"/>
                  </a:lnTo>
                  <a:lnTo>
                    <a:pt x="197" y="139"/>
                  </a:lnTo>
                  <a:lnTo>
                    <a:pt x="196" y="139"/>
                  </a:lnTo>
                  <a:lnTo>
                    <a:pt x="196" y="138"/>
                  </a:lnTo>
                  <a:lnTo>
                    <a:pt x="195" y="138"/>
                  </a:lnTo>
                  <a:lnTo>
                    <a:pt x="193" y="134"/>
                  </a:lnTo>
                  <a:lnTo>
                    <a:pt x="195" y="134"/>
                  </a:lnTo>
                  <a:lnTo>
                    <a:pt x="195" y="135"/>
                  </a:lnTo>
                  <a:lnTo>
                    <a:pt x="196" y="135"/>
                  </a:lnTo>
                  <a:lnTo>
                    <a:pt x="197" y="135"/>
                  </a:lnTo>
                  <a:lnTo>
                    <a:pt x="198" y="137"/>
                  </a:lnTo>
                  <a:lnTo>
                    <a:pt x="200" y="137"/>
                  </a:lnTo>
                  <a:lnTo>
                    <a:pt x="202" y="135"/>
                  </a:lnTo>
                  <a:lnTo>
                    <a:pt x="201" y="134"/>
                  </a:lnTo>
                  <a:lnTo>
                    <a:pt x="200" y="133"/>
                  </a:lnTo>
                  <a:lnTo>
                    <a:pt x="197" y="131"/>
                  </a:lnTo>
                  <a:lnTo>
                    <a:pt x="196" y="131"/>
                  </a:lnTo>
                  <a:lnTo>
                    <a:pt x="193" y="131"/>
                  </a:lnTo>
                  <a:lnTo>
                    <a:pt x="193" y="130"/>
                  </a:lnTo>
                  <a:lnTo>
                    <a:pt x="193" y="129"/>
                  </a:lnTo>
                  <a:lnTo>
                    <a:pt x="195" y="129"/>
                  </a:lnTo>
                  <a:lnTo>
                    <a:pt x="196" y="129"/>
                  </a:lnTo>
                  <a:lnTo>
                    <a:pt x="197" y="129"/>
                  </a:lnTo>
                  <a:lnTo>
                    <a:pt x="196" y="127"/>
                  </a:lnTo>
                  <a:lnTo>
                    <a:pt x="196" y="126"/>
                  </a:lnTo>
                  <a:lnTo>
                    <a:pt x="197" y="126"/>
                  </a:lnTo>
                  <a:lnTo>
                    <a:pt x="198" y="126"/>
                  </a:lnTo>
                  <a:lnTo>
                    <a:pt x="200" y="125"/>
                  </a:lnTo>
                  <a:lnTo>
                    <a:pt x="198" y="125"/>
                  </a:lnTo>
                  <a:lnTo>
                    <a:pt x="198" y="123"/>
                  </a:lnTo>
                  <a:lnTo>
                    <a:pt x="197" y="123"/>
                  </a:lnTo>
                  <a:lnTo>
                    <a:pt x="196" y="123"/>
                  </a:lnTo>
                  <a:lnTo>
                    <a:pt x="195" y="123"/>
                  </a:lnTo>
                  <a:lnTo>
                    <a:pt x="195" y="123"/>
                  </a:lnTo>
                  <a:lnTo>
                    <a:pt x="196" y="123"/>
                  </a:lnTo>
                  <a:lnTo>
                    <a:pt x="198" y="123"/>
                  </a:lnTo>
                  <a:close/>
                  <a:moveTo>
                    <a:pt x="204" y="118"/>
                  </a:moveTo>
                  <a:lnTo>
                    <a:pt x="202" y="118"/>
                  </a:lnTo>
                  <a:lnTo>
                    <a:pt x="201" y="117"/>
                  </a:lnTo>
                  <a:lnTo>
                    <a:pt x="200" y="117"/>
                  </a:lnTo>
                  <a:lnTo>
                    <a:pt x="197" y="117"/>
                  </a:lnTo>
                  <a:lnTo>
                    <a:pt x="197" y="116"/>
                  </a:lnTo>
                  <a:lnTo>
                    <a:pt x="197" y="114"/>
                  </a:lnTo>
                  <a:lnTo>
                    <a:pt x="198" y="113"/>
                  </a:lnTo>
                  <a:lnTo>
                    <a:pt x="200" y="113"/>
                  </a:lnTo>
                  <a:lnTo>
                    <a:pt x="200" y="112"/>
                  </a:lnTo>
                  <a:lnTo>
                    <a:pt x="200" y="110"/>
                  </a:lnTo>
                  <a:lnTo>
                    <a:pt x="201" y="112"/>
                  </a:lnTo>
                  <a:lnTo>
                    <a:pt x="202" y="112"/>
                  </a:lnTo>
                  <a:lnTo>
                    <a:pt x="204" y="113"/>
                  </a:lnTo>
                  <a:lnTo>
                    <a:pt x="204" y="114"/>
                  </a:lnTo>
                  <a:lnTo>
                    <a:pt x="202" y="114"/>
                  </a:lnTo>
                  <a:lnTo>
                    <a:pt x="201" y="116"/>
                  </a:lnTo>
                  <a:lnTo>
                    <a:pt x="202" y="116"/>
                  </a:lnTo>
                  <a:lnTo>
                    <a:pt x="202" y="117"/>
                  </a:lnTo>
                  <a:lnTo>
                    <a:pt x="204" y="117"/>
                  </a:lnTo>
                  <a:lnTo>
                    <a:pt x="204" y="118"/>
                  </a:lnTo>
                  <a:close/>
                  <a:moveTo>
                    <a:pt x="130" y="21"/>
                  </a:moveTo>
                  <a:lnTo>
                    <a:pt x="134" y="29"/>
                  </a:lnTo>
                  <a:lnTo>
                    <a:pt x="138" y="35"/>
                  </a:lnTo>
                  <a:lnTo>
                    <a:pt x="139" y="40"/>
                  </a:lnTo>
                  <a:lnTo>
                    <a:pt x="141" y="42"/>
                  </a:lnTo>
                  <a:lnTo>
                    <a:pt x="139" y="44"/>
                  </a:lnTo>
                  <a:lnTo>
                    <a:pt x="141" y="46"/>
                  </a:lnTo>
                  <a:lnTo>
                    <a:pt x="142" y="47"/>
                  </a:lnTo>
                  <a:lnTo>
                    <a:pt x="143" y="50"/>
                  </a:lnTo>
                  <a:lnTo>
                    <a:pt x="143" y="51"/>
                  </a:lnTo>
                  <a:lnTo>
                    <a:pt x="143" y="54"/>
                  </a:lnTo>
                  <a:lnTo>
                    <a:pt x="146" y="58"/>
                  </a:lnTo>
                  <a:lnTo>
                    <a:pt x="146" y="59"/>
                  </a:lnTo>
                  <a:lnTo>
                    <a:pt x="146" y="59"/>
                  </a:lnTo>
                  <a:lnTo>
                    <a:pt x="146" y="60"/>
                  </a:lnTo>
                  <a:lnTo>
                    <a:pt x="147" y="63"/>
                  </a:lnTo>
                  <a:lnTo>
                    <a:pt x="147" y="66"/>
                  </a:lnTo>
                  <a:lnTo>
                    <a:pt x="150" y="71"/>
                  </a:lnTo>
                  <a:lnTo>
                    <a:pt x="151" y="75"/>
                  </a:lnTo>
                  <a:lnTo>
                    <a:pt x="150" y="75"/>
                  </a:lnTo>
                  <a:lnTo>
                    <a:pt x="151" y="77"/>
                  </a:lnTo>
                  <a:lnTo>
                    <a:pt x="151" y="79"/>
                  </a:lnTo>
                  <a:lnTo>
                    <a:pt x="151" y="80"/>
                  </a:lnTo>
                  <a:lnTo>
                    <a:pt x="151" y="81"/>
                  </a:lnTo>
                  <a:lnTo>
                    <a:pt x="151" y="84"/>
                  </a:lnTo>
                  <a:lnTo>
                    <a:pt x="151" y="85"/>
                  </a:lnTo>
                  <a:lnTo>
                    <a:pt x="151" y="87"/>
                  </a:lnTo>
                  <a:lnTo>
                    <a:pt x="152" y="87"/>
                  </a:lnTo>
                  <a:lnTo>
                    <a:pt x="152" y="89"/>
                  </a:lnTo>
                  <a:lnTo>
                    <a:pt x="152" y="91"/>
                  </a:lnTo>
                  <a:lnTo>
                    <a:pt x="154" y="91"/>
                  </a:lnTo>
                  <a:lnTo>
                    <a:pt x="152" y="93"/>
                  </a:lnTo>
                  <a:lnTo>
                    <a:pt x="154" y="93"/>
                  </a:lnTo>
                  <a:lnTo>
                    <a:pt x="154" y="94"/>
                  </a:lnTo>
                  <a:lnTo>
                    <a:pt x="154" y="96"/>
                  </a:lnTo>
                  <a:lnTo>
                    <a:pt x="154" y="97"/>
                  </a:lnTo>
                  <a:lnTo>
                    <a:pt x="154" y="98"/>
                  </a:lnTo>
                  <a:lnTo>
                    <a:pt x="155" y="106"/>
                  </a:lnTo>
                  <a:lnTo>
                    <a:pt x="155" y="109"/>
                  </a:lnTo>
                  <a:lnTo>
                    <a:pt x="156" y="110"/>
                  </a:lnTo>
                  <a:lnTo>
                    <a:pt x="158" y="113"/>
                  </a:lnTo>
                  <a:lnTo>
                    <a:pt x="159" y="121"/>
                  </a:lnTo>
                  <a:lnTo>
                    <a:pt x="159" y="123"/>
                  </a:lnTo>
                  <a:lnTo>
                    <a:pt x="163" y="123"/>
                  </a:lnTo>
                  <a:lnTo>
                    <a:pt x="163" y="125"/>
                  </a:lnTo>
                  <a:lnTo>
                    <a:pt x="166" y="126"/>
                  </a:lnTo>
                  <a:lnTo>
                    <a:pt x="166" y="127"/>
                  </a:lnTo>
                  <a:lnTo>
                    <a:pt x="166" y="129"/>
                  </a:lnTo>
                  <a:lnTo>
                    <a:pt x="166" y="130"/>
                  </a:lnTo>
                  <a:lnTo>
                    <a:pt x="167" y="131"/>
                  </a:lnTo>
                  <a:lnTo>
                    <a:pt x="167" y="133"/>
                  </a:lnTo>
                  <a:lnTo>
                    <a:pt x="167" y="134"/>
                  </a:lnTo>
                  <a:lnTo>
                    <a:pt x="168" y="135"/>
                  </a:lnTo>
                  <a:lnTo>
                    <a:pt x="167" y="135"/>
                  </a:lnTo>
                  <a:lnTo>
                    <a:pt x="167" y="137"/>
                  </a:lnTo>
                  <a:lnTo>
                    <a:pt x="167" y="138"/>
                  </a:lnTo>
                  <a:lnTo>
                    <a:pt x="168" y="137"/>
                  </a:lnTo>
                  <a:lnTo>
                    <a:pt x="168" y="138"/>
                  </a:lnTo>
                  <a:lnTo>
                    <a:pt x="168" y="139"/>
                  </a:lnTo>
                  <a:lnTo>
                    <a:pt x="167" y="139"/>
                  </a:lnTo>
                  <a:lnTo>
                    <a:pt x="166" y="139"/>
                  </a:lnTo>
                  <a:lnTo>
                    <a:pt x="167" y="142"/>
                  </a:lnTo>
                  <a:lnTo>
                    <a:pt x="167" y="143"/>
                  </a:lnTo>
                  <a:lnTo>
                    <a:pt x="167" y="145"/>
                  </a:lnTo>
                  <a:lnTo>
                    <a:pt x="168" y="145"/>
                  </a:lnTo>
                  <a:lnTo>
                    <a:pt x="170" y="145"/>
                  </a:lnTo>
                  <a:lnTo>
                    <a:pt x="171" y="145"/>
                  </a:lnTo>
                  <a:lnTo>
                    <a:pt x="171" y="143"/>
                  </a:lnTo>
                  <a:lnTo>
                    <a:pt x="172" y="143"/>
                  </a:lnTo>
                  <a:lnTo>
                    <a:pt x="173" y="143"/>
                  </a:lnTo>
                  <a:lnTo>
                    <a:pt x="175" y="143"/>
                  </a:lnTo>
                  <a:lnTo>
                    <a:pt x="176" y="146"/>
                  </a:lnTo>
                  <a:lnTo>
                    <a:pt x="179" y="155"/>
                  </a:lnTo>
                  <a:lnTo>
                    <a:pt x="180" y="155"/>
                  </a:lnTo>
                  <a:lnTo>
                    <a:pt x="181" y="156"/>
                  </a:lnTo>
                  <a:lnTo>
                    <a:pt x="181" y="158"/>
                  </a:lnTo>
                  <a:lnTo>
                    <a:pt x="183" y="158"/>
                  </a:lnTo>
                  <a:lnTo>
                    <a:pt x="181" y="162"/>
                  </a:lnTo>
                  <a:lnTo>
                    <a:pt x="181" y="167"/>
                  </a:lnTo>
                  <a:lnTo>
                    <a:pt x="183" y="168"/>
                  </a:lnTo>
                  <a:lnTo>
                    <a:pt x="183" y="170"/>
                  </a:lnTo>
                  <a:lnTo>
                    <a:pt x="184" y="170"/>
                  </a:lnTo>
                  <a:lnTo>
                    <a:pt x="184" y="168"/>
                  </a:lnTo>
                  <a:lnTo>
                    <a:pt x="185" y="170"/>
                  </a:lnTo>
                  <a:lnTo>
                    <a:pt x="187" y="170"/>
                  </a:lnTo>
                  <a:lnTo>
                    <a:pt x="188" y="170"/>
                  </a:lnTo>
                  <a:lnTo>
                    <a:pt x="188" y="168"/>
                  </a:lnTo>
                  <a:lnTo>
                    <a:pt x="188" y="167"/>
                  </a:lnTo>
                  <a:lnTo>
                    <a:pt x="188" y="166"/>
                  </a:lnTo>
                  <a:lnTo>
                    <a:pt x="189" y="166"/>
                  </a:lnTo>
                  <a:lnTo>
                    <a:pt x="191" y="164"/>
                  </a:lnTo>
                  <a:lnTo>
                    <a:pt x="191" y="163"/>
                  </a:lnTo>
                  <a:lnTo>
                    <a:pt x="189" y="160"/>
                  </a:lnTo>
                  <a:lnTo>
                    <a:pt x="188" y="158"/>
                  </a:lnTo>
                  <a:lnTo>
                    <a:pt x="187" y="158"/>
                  </a:lnTo>
                  <a:lnTo>
                    <a:pt x="187" y="159"/>
                  </a:lnTo>
                  <a:lnTo>
                    <a:pt x="185" y="158"/>
                  </a:lnTo>
                  <a:lnTo>
                    <a:pt x="185" y="156"/>
                  </a:lnTo>
                  <a:lnTo>
                    <a:pt x="185" y="155"/>
                  </a:lnTo>
                  <a:lnTo>
                    <a:pt x="185" y="154"/>
                  </a:lnTo>
                  <a:lnTo>
                    <a:pt x="185" y="152"/>
                  </a:lnTo>
                  <a:lnTo>
                    <a:pt x="185" y="151"/>
                  </a:lnTo>
                  <a:lnTo>
                    <a:pt x="187" y="151"/>
                  </a:lnTo>
                  <a:lnTo>
                    <a:pt x="187" y="148"/>
                  </a:lnTo>
                  <a:lnTo>
                    <a:pt x="188" y="148"/>
                  </a:lnTo>
                  <a:lnTo>
                    <a:pt x="189" y="148"/>
                  </a:lnTo>
                  <a:lnTo>
                    <a:pt x="189" y="147"/>
                  </a:lnTo>
                  <a:lnTo>
                    <a:pt x="191" y="147"/>
                  </a:lnTo>
                  <a:lnTo>
                    <a:pt x="191" y="146"/>
                  </a:lnTo>
                  <a:lnTo>
                    <a:pt x="191" y="146"/>
                  </a:lnTo>
                  <a:lnTo>
                    <a:pt x="191" y="147"/>
                  </a:lnTo>
                  <a:lnTo>
                    <a:pt x="192" y="148"/>
                  </a:lnTo>
                  <a:lnTo>
                    <a:pt x="197" y="152"/>
                  </a:lnTo>
                  <a:lnTo>
                    <a:pt x="198" y="152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5"/>
                  </a:lnTo>
                  <a:lnTo>
                    <a:pt x="202" y="155"/>
                  </a:lnTo>
                  <a:lnTo>
                    <a:pt x="202" y="155"/>
                  </a:lnTo>
                  <a:lnTo>
                    <a:pt x="201" y="155"/>
                  </a:lnTo>
                  <a:lnTo>
                    <a:pt x="200" y="156"/>
                  </a:lnTo>
                  <a:lnTo>
                    <a:pt x="200" y="158"/>
                  </a:lnTo>
                  <a:lnTo>
                    <a:pt x="198" y="160"/>
                  </a:lnTo>
                  <a:lnTo>
                    <a:pt x="200" y="160"/>
                  </a:lnTo>
                  <a:lnTo>
                    <a:pt x="200" y="162"/>
                  </a:lnTo>
                  <a:lnTo>
                    <a:pt x="200" y="163"/>
                  </a:lnTo>
                  <a:lnTo>
                    <a:pt x="201" y="164"/>
                  </a:lnTo>
                  <a:lnTo>
                    <a:pt x="202" y="164"/>
                  </a:lnTo>
                  <a:lnTo>
                    <a:pt x="202" y="166"/>
                  </a:lnTo>
                  <a:lnTo>
                    <a:pt x="202" y="167"/>
                  </a:lnTo>
                  <a:lnTo>
                    <a:pt x="202" y="168"/>
                  </a:lnTo>
                  <a:lnTo>
                    <a:pt x="202" y="170"/>
                  </a:lnTo>
                  <a:lnTo>
                    <a:pt x="202" y="171"/>
                  </a:lnTo>
                  <a:lnTo>
                    <a:pt x="204" y="170"/>
                  </a:lnTo>
                  <a:lnTo>
                    <a:pt x="205" y="170"/>
                  </a:lnTo>
                  <a:lnTo>
                    <a:pt x="205" y="171"/>
                  </a:lnTo>
                  <a:lnTo>
                    <a:pt x="205" y="172"/>
                  </a:lnTo>
                  <a:lnTo>
                    <a:pt x="206" y="172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8" y="176"/>
                  </a:lnTo>
                  <a:lnTo>
                    <a:pt x="212" y="177"/>
                  </a:lnTo>
                  <a:lnTo>
                    <a:pt x="213" y="177"/>
                  </a:lnTo>
                  <a:lnTo>
                    <a:pt x="213" y="179"/>
                  </a:lnTo>
                  <a:lnTo>
                    <a:pt x="214" y="179"/>
                  </a:lnTo>
                  <a:lnTo>
                    <a:pt x="216" y="177"/>
                  </a:lnTo>
                  <a:lnTo>
                    <a:pt x="217" y="177"/>
                  </a:lnTo>
                  <a:lnTo>
                    <a:pt x="218" y="176"/>
                  </a:lnTo>
                  <a:lnTo>
                    <a:pt x="218" y="175"/>
                  </a:lnTo>
                  <a:lnTo>
                    <a:pt x="220" y="174"/>
                  </a:lnTo>
                  <a:lnTo>
                    <a:pt x="220" y="175"/>
                  </a:lnTo>
                  <a:lnTo>
                    <a:pt x="220" y="176"/>
                  </a:lnTo>
                  <a:lnTo>
                    <a:pt x="221" y="176"/>
                  </a:lnTo>
                  <a:lnTo>
                    <a:pt x="222" y="175"/>
                  </a:lnTo>
                  <a:lnTo>
                    <a:pt x="221" y="175"/>
                  </a:lnTo>
                  <a:lnTo>
                    <a:pt x="222" y="174"/>
                  </a:lnTo>
                  <a:lnTo>
                    <a:pt x="222" y="174"/>
                  </a:lnTo>
                  <a:lnTo>
                    <a:pt x="222" y="175"/>
                  </a:lnTo>
                  <a:lnTo>
                    <a:pt x="223" y="176"/>
                  </a:lnTo>
                  <a:lnTo>
                    <a:pt x="225" y="176"/>
                  </a:lnTo>
                  <a:lnTo>
                    <a:pt x="226" y="176"/>
                  </a:lnTo>
                  <a:lnTo>
                    <a:pt x="226" y="175"/>
                  </a:lnTo>
                  <a:lnTo>
                    <a:pt x="225" y="175"/>
                  </a:lnTo>
                  <a:lnTo>
                    <a:pt x="225" y="174"/>
                  </a:lnTo>
                  <a:lnTo>
                    <a:pt x="226" y="174"/>
                  </a:lnTo>
                  <a:lnTo>
                    <a:pt x="226" y="175"/>
                  </a:lnTo>
                  <a:lnTo>
                    <a:pt x="227" y="175"/>
                  </a:lnTo>
                  <a:lnTo>
                    <a:pt x="227" y="176"/>
                  </a:lnTo>
                  <a:lnTo>
                    <a:pt x="229" y="176"/>
                  </a:lnTo>
                  <a:lnTo>
                    <a:pt x="229" y="177"/>
                  </a:lnTo>
                  <a:lnTo>
                    <a:pt x="230" y="176"/>
                  </a:lnTo>
                  <a:lnTo>
                    <a:pt x="231" y="177"/>
                  </a:lnTo>
                  <a:lnTo>
                    <a:pt x="231" y="180"/>
                  </a:lnTo>
                  <a:lnTo>
                    <a:pt x="233" y="180"/>
                  </a:lnTo>
                  <a:lnTo>
                    <a:pt x="234" y="181"/>
                  </a:lnTo>
                  <a:lnTo>
                    <a:pt x="234" y="180"/>
                  </a:lnTo>
                  <a:lnTo>
                    <a:pt x="235" y="180"/>
                  </a:lnTo>
                  <a:lnTo>
                    <a:pt x="237" y="181"/>
                  </a:lnTo>
                  <a:lnTo>
                    <a:pt x="235" y="181"/>
                  </a:lnTo>
                  <a:lnTo>
                    <a:pt x="234" y="181"/>
                  </a:lnTo>
                  <a:lnTo>
                    <a:pt x="238" y="184"/>
                  </a:lnTo>
                  <a:lnTo>
                    <a:pt x="238" y="185"/>
                  </a:lnTo>
                  <a:lnTo>
                    <a:pt x="238" y="187"/>
                  </a:lnTo>
                  <a:lnTo>
                    <a:pt x="238" y="187"/>
                  </a:lnTo>
                  <a:lnTo>
                    <a:pt x="238" y="188"/>
                  </a:lnTo>
                  <a:lnTo>
                    <a:pt x="239" y="189"/>
                  </a:lnTo>
                  <a:lnTo>
                    <a:pt x="241" y="189"/>
                  </a:lnTo>
                  <a:lnTo>
                    <a:pt x="241" y="191"/>
                  </a:lnTo>
                  <a:lnTo>
                    <a:pt x="242" y="191"/>
                  </a:lnTo>
                  <a:lnTo>
                    <a:pt x="242" y="189"/>
                  </a:lnTo>
                  <a:lnTo>
                    <a:pt x="243" y="189"/>
                  </a:lnTo>
                  <a:lnTo>
                    <a:pt x="247" y="189"/>
                  </a:lnTo>
                  <a:lnTo>
                    <a:pt x="248" y="191"/>
                  </a:lnTo>
                  <a:lnTo>
                    <a:pt x="250" y="192"/>
                  </a:lnTo>
                  <a:lnTo>
                    <a:pt x="252" y="192"/>
                  </a:lnTo>
                  <a:lnTo>
                    <a:pt x="255" y="193"/>
                  </a:lnTo>
                  <a:lnTo>
                    <a:pt x="262" y="195"/>
                  </a:lnTo>
                  <a:lnTo>
                    <a:pt x="263" y="196"/>
                  </a:lnTo>
                  <a:lnTo>
                    <a:pt x="263" y="197"/>
                  </a:lnTo>
                  <a:lnTo>
                    <a:pt x="264" y="199"/>
                  </a:lnTo>
                  <a:lnTo>
                    <a:pt x="267" y="200"/>
                  </a:lnTo>
                  <a:lnTo>
                    <a:pt x="268" y="201"/>
                  </a:lnTo>
                  <a:lnTo>
                    <a:pt x="270" y="204"/>
                  </a:lnTo>
                  <a:lnTo>
                    <a:pt x="271" y="205"/>
                  </a:lnTo>
                  <a:lnTo>
                    <a:pt x="271" y="208"/>
                  </a:lnTo>
                  <a:lnTo>
                    <a:pt x="272" y="209"/>
                  </a:lnTo>
                  <a:lnTo>
                    <a:pt x="274" y="209"/>
                  </a:lnTo>
                  <a:lnTo>
                    <a:pt x="274" y="210"/>
                  </a:lnTo>
                  <a:lnTo>
                    <a:pt x="275" y="210"/>
                  </a:lnTo>
                  <a:lnTo>
                    <a:pt x="275" y="212"/>
                  </a:lnTo>
                  <a:lnTo>
                    <a:pt x="276" y="214"/>
                  </a:lnTo>
                  <a:lnTo>
                    <a:pt x="277" y="216"/>
                  </a:lnTo>
                  <a:lnTo>
                    <a:pt x="280" y="218"/>
                  </a:lnTo>
                  <a:lnTo>
                    <a:pt x="281" y="218"/>
                  </a:lnTo>
                  <a:lnTo>
                    <a:pt x="281" y="220"/>
                  </a:lnTo>
                  <a:lnTo>
                    <a:pt x="283" y="221"/>
                  </a:lnTo>
                  <a:lnTo>
                    <a:pt x="283" y="222"/>
                  </a:lnTo>
                  <a:lnTo>
                    <a:pt x="283" y="224"/>
                  </a:lnTo>
                  <a:lnTo>
                    <a:pt x="284" y="224"/>
                  </a:lnTo>
                  <a:lnTo>
                    <a:pt x="285" y="225"/>
                  </a:lnTo>
                  <a:lnTo>
                    <a:pt x="285" y="226"/>
                  </a:lnTo>
                  <a:lnTo>
                    <a:pt x="287" y="228"/>
                  </a:lnTo>
                  <a:lnTo>
                    <a:pt x="289" y="231"/>
                  </a:lnTo>
                  <a:lnTo>
                    <a:pt x="289" y="234"/>
                  </a:lnTo>
                  <a:lnTo>
                    <a:pt x="293" y="235"/>
                  </a:lnTo>
                  <a:lnTo>
                    <a:pt x="295" y="235"/>
                  </a:lnTo>
                  <a:lnTo>
                    <a:pt x="296" y="235"/>
                  </a:lnTo>
                  <a:lnTo>
                    <a:pt x="297" y="235"/>
                  </a:lnTo>
                  <a:lnTo>
                    <a:pt x="299" y="237"/>
                  </a:lnTo>
                  <a:lnTo>
                    <a:pt x="300" y="238"/>
                  </a:lnTo>
                  <a:lnTo>
                    <a:pt x="301" y="238"/>
                  </a:lnTo>
                  <a:lnTo>
                    <a:pt x="302" y="238"/>
                  </a:lnTo>
                  <a:lnTo>
                    <a:pt x="304" y="238"/>
                  </a:lnTo>
                  <a:lnTo>
                    <a:pt x="306" y="239"/>
                  </a:lnTo>
                  <a:lnTo>
                    <a:pt x="306" y="241"/>
                  </a:lnTo>
                  <a:lnTo>
                    <a:pt x="308" y="241"/>
                  </a:lnTo>
                  <a:lnTo>
                    <a:pt x="308" y="242"/>
                  </a:lnTo>
                  <a:lnTo>
                    <a:pt x="308" y="243"/>
                  </a:lnTo>
                  <a:lnTo>
                    <a:pt x="310" y="246"/>
                  </a:lnTo>
                  <a:lnTo>
                    <a:pt x="312" y="246"/>
                  </a:lnTo>
                  <a:lnTo>
                    <a:pt x="313" y="249"/>
                  </a:lnTo>
                  <a:lnTo>
                    <a:pt x="313" y="250"/>
                  </a:lnTo>
                  <a:lnTo>
                    <a:pt x="314" y="250"/>
                  </a:lnTo>
                  <a:lnTo>
                    <a:pt x="314" y="250"/>
                  </a:lnTo>
                  <a:lnTo>
                    <a:pt x="314" y="251"/>
                  </a:lnTo>
                  <a:lnTo>
                    <a:pt x="316" y="251"/>
                  </a:lnTo>
                  <a:lnTo>
                    <a:pt x="317" y="250"/>
                  </a:lnTo>
                  <a:lnTo>
                    <a:pt x="317" y="251"/>
                  </a:lnTo>
                  <a:lnTo>
                    <a:pt x="317" y="251"/>
                  </a:lnTo>
                  <a:lnTo>
                    <a:pt x="317" y="253"/>
                  </a:lnTo>
                  <a:lnTo>
                    <a:pt x="318" y="254"/>
                  </a:lnTo>
                  <a:lnTo>
                    <a:pt x="320" y="255"/>
                  </a:lnTo>
                  <a:lnTo>
                    <a:pt x="320" y="256"/>
                  </a:lnTo>
                  <a:lnTo>
                    <a:pt x="321" y="256"/>
                  </a:lnTo>
                  <a:lnTo>
                    <a:pt x="321" y="255"/>
                  </a:lnTo>
                  <a:lnTo>
                    <a:pt x="320" y="254"/>
                  </a:lnTo>
                  <a:lnTo>
                    <a:pt x="318" y="254"/>
                  </a:lnTo>
                  <a:lnTo>
                    <a:pt x="318" y="253"/>
                  </a:lnTo>
                  <a:lnTo>
                    <a:pt x="320" y="253"/>
                  </a:lnTo>
                  <a:lnTo>
                    <a:pt x="320" y="254"/>
                  </a:lnTo>
                  <a:lnTo>
                    <a:pt x="320" y="253"/>
                  </a:lnTo>
                  <a:lnTo>
                    <a:pt x="320" y="251"/>
                  </a:lnTo>
                  <a:lnTo>
                    <a:pt x="318" y="250"/>
                  </a:lnTo>
                  <a:lnTo>
                    <a:pt x="317" y="250"/>
                  </a:lnTo>
                  <a:lnTo>
                    <a:pt x="318" y="250"/>
                  </a:lnTo>
                  <a:lnTo>
                    <a:pt x="320" y="251"/>
                  </a:lnTo>
                  <a:lnTo>
                    <a:pt x="322" y="254"/>
                  </a:lnTo>
                  <a:lnTo>
                    <a:pt x="324" y="254"/>
                  </a:lnTo>
                  <a:lnTo>
                    <a:pt x="324" y="255"/>
                  </a:lnTo>
                  <a:lnTo>
                    <a:pt x="325" y="256"/>
                  </a:lnTo>
                  <a:lnTo>
                    <a:pt x="325" y="259"/>
                  </a:lnTo>
                  <a:lnTo>
                    <a:pt x="325" y="260"/>
                  </a:lnTo>
                  <a:lnTo>
                    <a:pt x="325" y="262"/>
                  </a:lnTo>
                  <a:lnTo>
                    <a:pt x="326" y="262"/>
                  </a:lnTo>
                  <a:lnTo>
                    <a:pt x="326" y="263"/>
                  </a:lnTo>
                  <a:lnTo>
                    <a:pt x="327" y="264"/>
                  </a:lnTo>
                  <a:lnTo>
                    <a:pt x="327" y="271"/>
                  </a:lnTo>
                  <a:lnTo>
                    <a:pt x="329" y="272"/>
                  </a:lnTo>
                  <a:lnTo>
                    <a:pt x="329" y="275"/>
                  </a:lnTo>
                  <a:lnTo>
                    <a:pt x="329" y="276"/>
                  </a:lnTo>
                  <a:lnTo>
                    <a:pt x="331" y="278"/>
                  </a:lnTo>
                  <a:lnTo>
                    <a:pt x="333" y="278"/>
                  </a:lnTo>
                  <a:lnTo>
                    <a:pt x="335" y="278"/>
                  </a:lnTo>
                  <a:lnTo>
                    <a:pt x="337" y="276"/>
                  </a:lnTo>
                  <a:lnTo>
                    <a:pt x="337" y="275"/>
                  </a:lnTo>
                  <a:lnTo>
                    <a:pt x="338" y="275"/>
                  </a:lnTo>
                  <a:lnTo>
                    <a:pt x="338" y="276"/>
                  </a:lnTo>
                  <a:lnTo>
                    <a:pt x="339" y="278"/>
                  </a:lnTo>
                  <a:lnTo>
                    <a:pt x="339" y="279"/>
                  </a:lnTo>
                  <a:lnTo>
                    <a:pt x="341" y="279"/>
                  </a:lnTo>
                  <a:lnTo>
                    <a:pt x="343" y="282"/>
                  </a:lnTo>
                  <a:lnTo>
                    <a:pt x="345" y="284"/>
                  </a:lnTo>
                  <a:lnTo>
                    <a:pt x="346" y="284"/>
                  </a:lnTo>
                  <a:lnTo>
                    <a:pt x="347" y="284"/>
                  </a:lnTo>
                  <a:lnTo>
                    <a:pt x="349" y="284"/>
                  </a:lnTo>
                  <a:lnTo>
                    <a:pt x="349" y="285"/>
                  </a:lnTo>
                  <a:lnTo>
                    <a:pt x="349" y="285"/>
                  </a:lnTo>
                  <a:lnTo>
                    <a:pt x="349" y="287"/>
                  </a:lnTo>
                  <a:lnTo>
                    <a:pt x="349" y="291"/>
                  </a:lnTo>
                  <a:lnTo>
                    <a:pt x="350" y="292"/>
                  </a:lnTo>
                  <a:lnTo>
                    <a:pt x="350" y="293"/>
                  </a:lnTo>
                  <a:lnTo>
                    <a:pt x="350" y="295"/>
                  </a:lnTo>
                  <a:lnTo>
                    <a:pt x="351" y="296"/>
                  </a:lnTo>
                  <a:lnTo>
                    <a:pt x="353" y="297"/>
                  </a:lnTo>
                  <a:lnTo>
                    <a:pt x="353" y="296"/>
                  </a:lnTo>
                  <a:lnTo>
                    <a:pt x="354" y="296"/>
                  </a:lnTo>
                  <a:lnTo>
                    <a:pt x="355" y="297"/>
                  </a:lnTo>
                  <a:lnTo>
                    <a:pt x="356" y="299"/>
                  </a:lnTo>
                  <a:lnTo>
                    <a:pt x="358" y="299"/>
                  </a:lnTo>
                  <a:lnTo>
                    <a:pt x="360" y="299"/>
                  </a:lnTo>
                  <a:lnTo>
                    <a:pt x="359" y="300"/>
                  </a:lnTo>
                  <a:lnTo>
                    <a:pt x="360" y="300"/>
                  </a:lnTo>
                  <a:lnTo>
                    <a:pt x="362" y="299"/>
                  </a:lnTo>
                  <a:lnTo>
                    <a:pt x="363" y="299"/>
                  </a:lnTo>
                  <a:lnTo>
                    <a:pt x="363" y="297"/>
                  </a:lnTo>
                  <a:lnTo>
                    <a:pt x="363" y="296"/>
                  </a:lnTo>
                  <a:lnTo>
                    <a:pt x="364" y="296"/>
                  </a:lnTo>
                  <a:lnTo>
                    <a:pt x="363" y="295"/>
                  </a:lnTo>
                  <a:lnTo>
                    <a:pt x="364" y="293"/>
                  </a:lnTo>
                  <a:lnTo>
                    <a:pt x="366" y="295"/>
                  </a:lnTo>
                  <a:lnTo>
                    <a:pt x="366" y="296"/>
                  </a:lnTo>
                  <a:lnTo>
                    <a:pt x="367" y="296"/>
                  </a:lnTo>
                  <a:lnTo>
                    <a:pt x="367" y="297"/>
                  </a:lnTo>
                  <a:lnTo>
                    <a:pt x="368" y="297"/>
                  </a:lnTo>
                  <a:lnTo>
                    <a:pt x="368" y="299"/>
                  </a:lnTo>
                  <a:lnTo>
                    <a:pt x="370" y="299"/>
                  </a:lnTo>
                  <a:lnTo>
                    <a:pt x="370" y="301"/>
                  </a:lnTo>
                  <a:lnTo>
                    <a:pt x="371" y="305"/>
                  </a:lnTo>
                  <a:lnTo>
                    <a:pt x="358" y="310"/>
                  </a:lnTo>
                  <a:lnTo>
                    <a:pt x="356" y="310"/>
                  </a:lnTo>
                  <a:lnTo>
                    <a:pt x="355" y="310"/>
                  </a:lnTo>
                  <a:lnTo>
                    <a:pt x="354" y="313"/>
                  </a:lnTo>
                  <a:lnTo>
                    <a:pt x="351" y="314"/>
                  </a:lnTo>
                  <a:lnTo>
                    <a:pt x="351" y="317"/>
                  </a:lnTo>
                  <a:lnTo>
                    <a:pt x="353" y="318"/>
                  </a:lnTo>
                  <a:lnTo>
                    <a:pt x="351" y="320"/>
                  </a:lnTo>
                  <a:lnTo>
                    <a:pt x="351" y="321"/>
                  </a:lnTo>
                  <a:lnTo>
                    <a:pt x="350" y="321"/>
                  </a:lnTo>
                  <a:lnTo>
                    <a:pt x="349" y="321"/>
                  </a:lnTo>
                  <a:lnTo>
                    <a:pt x="349" y="322"/>
                  </a:lnTo>
                  <a:lnTo>
                    <a:pt x="347" y="324"/>
                  </a:lnTo>
                  <a:lnTo>
                    <a:pt x="346" y="325"/>
                  </a:lnTo>
                  <a:lnTo>
                    <a:pt x="338" y="316"/>
                  </a:lnTo>
                  <a:lnTo>
                    <a:pt x="335" y="316"/>
                  </a:lnTo>
                  <a:lnTo>
                    <a:pt x="333" y="314"/>
                  </a:lnTo>
                  <a:lnTo>
                    <a:pt x="329" y="318"/>
                  </a:lnTo>
                  <a:lnTo>
                    <a:pt x="326" y="316"/>
                  </a:lnTo>
                  <a:lnTo>
                    <a:pt x="322" y="310"/>
                  </a:lnTo>
                  <a:lnTo>
                    <a:pt x="318" y="304"/>
                  </a:lnTo>
                  <a:lnTo>
                    <a:pt x="317" y="301"/>
                  </a:lnTo>
                  <a:lnTo>
                    <a:pt x="313" y="300"/>
                  </a:lnTo>
                  <a:lnTo>
                    <a:pt x="310" y="299"/>
                  </a:lnTo>
                  <a:lnTo>
                    <a:pt x="305" y="295"/>
                  </a:lnTo>
                  <a:lnTo>
                    <a:pt x="302" y="291"/>
                  </a:lnTo>
                  <a:lnTo>
                    <a:pt x="299" y="282"/>
                  </a:lnTo>
                  <a:lnTo>
                    <a:pt x="296" y="279"/>
                  </a:lnTo>
                  <a:lnTo>
                    <a:pt x="295" y="276"/>
                  </a:lnTo>
                  <a:lnTo>
                    <a:pt x="292" y="275"/>
                  </a:lnTo>
                  <a:lnTo>
                    <a:pt x="288" y="271"/>
                  </a:lnTo>
                  <a:lnTo>
                    <a:pt x="283" y="266"/>
                  </a:lnTo>
                  <a:lnTo>
                    <a:pt x="272" y="259"/>
                  </a:lnTo>
                  <a:lnTo>
                    <a:pt x="266" y="254"/>
                  </a:lnTo>
                  <a:lnTo>
                    <a:pt x="263" y="253"/>
                  </a:lnTo>
                  <a:lnTo>
                    <a:pt x="259" y="247"/>
                  </a:lnTo>
                  <a:lnTo>
                    <a:pt x="255" y="238"/>
                  </a:lnTo>
                  <a:lnTo>
                    <a:pt x="250" y="231"/>
                  </a:lnTo>
                  <a:lnTo>
                    <a:pt x="245" y="225"/>
                  </a:lnTo>
                  <a:lnTo>
                    <a:pt x="241" y="222"/>
                  </a:lnTo>
                  <a:lnTo>
                    <a:pt x="237" y="221"/>
                  </a:lnTo>
                  <a:lnTo>
                    <a:pt x="231" y="220"/>
                  </a:lnTo>
                  <a:lnTo>
                    <a:pt x="230" y="220"/>
                  </a:lnTo>
                  <a:lnTo>
                    <a:pt x="223" y="218"/>
                  </a:lnTo>
                  <a:lnTo>
                    <a:pt x="221" y="216"/>
                  </a:lnTo>
                  <a:lnTo>
                    <a:pt x="218" y="213"/>
                  </a:lnTo>
                  <a:lnTo>
                    <a:pt x="213" y="208"/>
                  </a:lnTo>
                  <a:lnTo>
                    <a:pt x="210" y="206"/>
                  </a:lnTo>
                  <a:lnTo>
                    <a:pt x="209" y="206"/>
                  </a:lnTo>
                  <a:lnTo>
                    <a:pt x="204" y="205"/>
                  </a:lnTo>
                  <a:lnTo>
                    <a:pt x="202" y="205"/>
                  </a:lnTo>
                  <a:lnTo>
                    <a:pt x="200" y="205"/>
                  </a:lnTo>
                  <a:lnTo>
                    <a:pt x="198" y="205"/>
                  </a:lnTo>
                  <a:lnTo>
                    <a:pt x="197" y="205"/>
                  </a:lnTo>
                  <a:lnTo>
                    <a:pt x="196" y="205"/>
                  </a:lnTo>
                  <a:lnTo>
                    <a:pt x="195" y="205"/>
                  </a:lnTo>
                  <a:lnTo>
                    <a:pt x="193" y="206"/>
                  </a:lnTo>
                  <a:lnTo>
                    <a:pt x="192" y="208"/>
                  </a:lnTo>
                  <a:lnTo>
                    <a:pt x="191" y="206"/>
                  </a:lnTo>
                  <a:lnTo>
                    <a:pt x="188" y="204"/>
                  </a:lnTo>
                  <a:lnTo>
                    <a:pt x="187" y="202"/>
                  </a:lnTo>
                  <a:lnTo>
                    <a:pt x="185" y="202"/>
                  </a:lnTo>
                  <a:lnTo>
                    <a:pt x="183" y="202"/>
                  </a:lnTo>
                  <a:lnTo>
                    <a:pt x="180" y="202"/>
                  </a:lnTo>
                  <a:lnTo>
                    <a:pt x="179" y="202"/>
                  </a:lnTo>
                  <a:lnTo>
                    <a:pt x="175" y="202"/>
                  </a:lnTo>
                  <a:lnTo>
                    <a:pt x="175" y="201"/>
                  </a:lnTo>
                  <a:lnTo>
                    <a:pt x="173" y="200"/>
                  </a:lnTo>
                  <a:lnTo>
                    <a:pt x="172" y="200"/>
                  </a:lnTo>
                  <a:lnTo>
                    <a:pt x="172" y="199"/>
                  </a:lnTo>
                  <a:lnTo>
                    <a:pt x="171" y="199"/>
                  </a:lnTo>
                  <a:lnTo>
                    <a:pt x="170" y="200"/>
                  </a:lnTo>
                  <a:lnTo>
                    <a:pt x="170" y="201"/>
                  </a:lnTo>
                  <a:lnTo>
                    <a:pt x="167" y="202"/>
                  </a:lnTo>
                  <a:lnTo>
                    <a:pt x="162" y="204"/>
                  </a:lnTo>
                  <a:lnTo>
                    <a:pt x="160" y="204"/>
                  </a:lnTo>
                  <a:lnTo>
                    <a:pt x="159" y="204"/>
                  </a:lnTo>
                  <a:lnTo>
                    <a:pt x="158" y="204"/>
                  </a:lnTo>
                  <a:lnTo>
                    <a:pt x="156" y="204"/>
                  </a:lnTo>
                  <a:lnTo>
                    <a:pt x="155" y="206"/>
                  </a:lnTo>
                  <a:lnTo>
                    <a:pt x="154" y="206"/>
                  </a:lnTo>
                  <a:lnTo>
                    <a:pt x="152" y="204"/>
                  </a:lnTo>
                  <a:lnTo>
                    <a:pt x="151" y="199"/>
                  </a:lnTo>
                  <a:lnTo>
                    <a:pt x="151" y="197"/>
                  </a:lnTo>
                  <a:lnTo>
                    <a:pt x="150" y="196"/>
                  </a:lnTo>
                  <a:lnTo>
                    <a:pt x="148" y="196"/>
                  </a:lnTo>
                  <a:lnTo>
                    <a:pt x="147" y="195"/>
                  </a:lnTo>
                  <a:lnTo>
                    <a:pt x="146" y="195"/>
                  </a:lnTo>
                  <a:lnTo>
                    <a:pt x="144" y="195"/>
                  </a:lnTo>
                  <a:lnTo>
                    <a:pt x="143" y="193"/>
                  </a:lnTo>
                  <a:lnTo>
                    <a:pt x="142" y="195"/>
                  </a:lnTo>
                  <a:lnTo>
                    <a:pt x="142" y="196"/>
                  </a:lnTo>
                  <a:lnTo>
                    <a:pt x="142" y="197"/>
                  </a:lnTo>
                  <a:lnTo>
                    <a:pt x="141" y="199"/>
                  </a:lnTo>
                  <a:lnTo>
                    <a:pt x="139" y="200"/>
                  </a:lnTo>
                  <a:lnTo>
                    <a:pt x="138" y="200"/>
                  </a:lnTo>
                  <a:lnTo>
                    <a:pt x="135" y="202"/>
                  </a:lnTo>
                  <a:lnTo>
                    <a:pt x="134" y="202"/>
                  </a:lnTo>
                  <a:lnTo>
                    <a:pt x="131" y="204"/>
                  </a:lnTo>
                  <a:lnTo>
                    <a:pt x="129" y="205"/>
                  </a:lnTo>
                  <a:lnTo>
                    <a:pt x="127" y="205"/>
                  </a:lnTo>
                  <a:lnTo>
                    <a:pt x="127" y="205"/>
                  </a:lnTo>
                  <a:lnTo>
                    <a:pt x="126" y="205"/>
                  </a:lnTo>
                  <a:lnTo>
                    <a:pt x="125" y="205"/>
                  </a:lnTo>
                  <a:lnTo>
                    <a:pt x="121" y="206"/>
                  </a:lnTo>
                  <a:lnTo>
                    <a:pt x="118" y="206"/>
                  </a:lnTo>
                  <a:lnTo>
                    <a:pt x="114" y="208"/>
                  </a:lnTo>
                  <a:lnTo>
                    <a:pt x="112" y="208"/>
                  </a:lnTo>
                  <a:lnTo>
                    <a:pt x="110" y="208"/>
                  </a:lnTo>
                  <a:lnTo>
                    <a:pt x="110" y="206"/>
                  </a:lnTo>
                  <a:lnTo>
                    <a:pt x="109" y="206"/>
                  </a:lnTo>
                  <a:lnTo>
                    <a:pt x="109" y="205"/>
                  </a:lnTo>
                  <a:lnTo>
                    <a:pt x="105" y="202"/>
                  </a:lnTo>
                  <a:lnTo>
                    <a:pt x="104" y="201"/>
                  </a:lnTo>
                  <a:lnTo>
                    <a:pt x="104" y="200"/>
                  </a:lnTo>
                  <a:lnTo>
                    <a:pt x="102" y="199"/>
                  </a:lnTo>
                  <a:lnTo>
                    <a:pt x="102" y="197"/>
                  </a:lnTo>
                  <a:lnTo>
                    <a:pt x="101" y="196"/>
                  </a:lnTo>
                  <a:lnTo>
                    <a:pt x="100" y="196"/>
                  </a:lnTo>
                  <a:lnTo>
                    <a:pt x="100" y="193"/>
                  </a:lnTo>
                  <a:lnTo>
                    <a:pt x="98" y="192"/>
                  </a:lnTo>
                  <a:lnTo>
                    <a:pt x="97" y="192"/>
                  </a:lnTo>
                  <a:lnTo>
                    <a:pt x="94" y="192"/>
                  </a:lnTo>
                  <a:lnTo>
                    <a:pt x="93" y="192"/>
                  </a:lnTo>
                  <a:lnTo>
                    <a:pt x="88" y="189"/>
                  </a:lnTo>
                  <a:lnTo>
                    <a:pt x="87" y="189"/>
                  </a:lnTo>
                  <a:lnTo>
                    <a:pt x="87" y="188"/>
                  </a:lnTo>
                  <a:lnTo>
                    <a:pt x="87" y="187"/>
                  </a:lnTo>
                  <a:lnTo>
                    <a:pt x="85" y="187"/>
                  </a:lnTo>
                  <a:lnTo>
                    <a:pt x="85" y="187"/>
                  </a:lnTo>
                  <a:lnTo>
                    <a:pt x="85" y="185"/>
                  </a:lnTo>
                  <a:lnTo>
                    <a:pt x="84" y="185"/>
                  </a:lnTo>
                  <a:lnTo>
                    <a:pt x="83" y="183"/>
                  </a:lnTo>
                  <a:lnTo>
                    <a:pt x="81" y="183"/>
                  </a:lnTo>
                  <a:lnTo>
                    <a:pt x="81" y="181"/>
                  </a:lnTo>
                  <a:lnTo>
                    <a:pt x="79" y="187"/>
                  </a:lnTo>
                  <a:lnTo>
                    <a:pt x="75" y="195"/>
                  </a:lnTo>
                  <a:lnTo>
                    <a:pt x="71" y="204"/>
                  </a:lnTo>
                  <a:lnTo>
                    <a:pt x="67" y="213"/>
                  </a:lnTo>
                  <a:lnTo>
                    <a:pt x="64" y="220"/>
                  </a:lnTo>
                  <a:lnTo>
                    <a:pt x="63" y="224"/>
                  </a:lnTo>
                  <a:lnTo>
                    <a:pt x="63" y="225"/>
                  </a:lnTo>
                  <a:lnTo>
                    <a:pt x="62" y="224"/>
                  </a:lnTo>
                  <a:lnTo>
                    <a:pt x="60" y="222"/>
                  </a:lnTo>
                  <a:lnTo>
                    <a:pt x="60" y="221"/>
                  </a:lnTo>
                  <a:lnTo>
                    <a:pt x="60" y="220"/>
                  </a:lnTo>
                  <a:lnTo>
                    <a:pt x="59" y="220"/>
                  </a:lnTo>
                  <a:lnTo>
                    <a:pt x="58" y="220"/>
                  </a:lnTo>
                  <a:lnTo>
                    <a:pt x="58" y="218"/>
                  </a:lnTo>
                  <a:lnTo>
                    <a:pt x="58" y="218"/>
                  </a:lnTo>
                  <a:lnTo>
                    <a:pt x="58" y="217"/>
                  </a:lnTo>
                  <a:lnTo>
                    <a:pt x="56" y="217"/>
                  </a:lnTo>
                  <a:lnTo>
                    <a:pt x="55" y="214"/>
                  </a:lnTo>
                  <a:lnTo>
                    <a:pt x="54" y="214"/>
                  </a:lnTo>
                  <a:lnTo>
                    <a:pt x="54" y="213"/>
                  </a:lnTo>
                  <a:lnTo>
                    <a:pt x="54" y="212"/>
                  </a:lnTo>
                  <a:lnTo>
                    <a:pt x="52" y="210"/>
                  </a:lnTo>
                  <a:lnTo>
                    <a:pt x="50" y="206"/>
                  </a:lnTo>
                  <a:lnTo>
                    <a:pt x="48" y="206"/>
                  </a:lnTo>
                  <a:lnTo>
                    <a:pt x="47" y="205"/>
                  </a:lnTo>
                  <a:lnTo>
                    <a:pt x="46" y="205"/>
                  </a:lnTo>
                  <a:lnTo>
                    <a:pt x="42" y="205"/>
                  </a:lnTo>
                  <a:lnTo>
                    <a:pt x="39" y="206"/>
                  </a:lnTo>
                  <a:lnTo>
                    <a:pt x="38" y="208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7" y="213"/>
                  </a:lnTo>
                  <a:lnTo>
                    <a:pt x="37" y="214"/>
                  </a:lnTo>
                  <a:lnTo>
                    <a:pt x="35" y="214"/>
                  </a:lnTo>
                  <a:lnTo>
                    <a:pt x="35" y="216"/>
                  </a:lnTo>
                  <a:lnTo>
                    <a:pt x="34" y="216"/>
                  </a:lnTo>
                  <a:lnTo>
                    <a:pt x="33" y="216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6"/>
                  </a:lnTo>
                  <a:lnTo>
                    <a:pt x="30" y="216"/>
                  </a:lnTo>
                  <a:lnTo>
                    <a:pt x="29" y="214"/>
                  </a:lnTo>
                  <a:lnTo>
                    <a:pt x="27" y="214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17" y="213"/>
                  </a:lnTo>
                  <a:lnTo>
                    <a:pt x="15" y="213"/>
                  </a:lnTo>
                  <a:lnTo>
                    <a:pt x="13" y="213"/>
                  </a:lnTo>
                  <a:lnTo>
                    <a:pt x="12" y="213"/>
                  </a:lnTo>
                  <a:lnTo>
                    <a:pt x="10" y="214"/>
                  </a:lnTo>
                  <a:lnTo>
                    <a:pt x="9" y="214"/>
                  </a:lnTo>
                  <a:lnTo>
                    <a:pt x="8" y="214"/>
                  </a:lnTo>
                  <a:lnTo>
                    <a:pt x="6" y="214"/>
                  </a:lnTo>
                  <a:lnTo>
                    <a:pt x="6" y="216"/>
                  </a:lnTo>
                  <a:lnTo>
                    <a:pt x="6" y="217"/>
                  </a:lnTo>
                  <a:lnTo>
                    <a:pt x="5" y="217"/>
                  </a:lnTo>
                  <a:lnTo>
                    <a:pt x="4" y="205"/>
                  </a:lnTo>
                  <a:lnTo>
                    <a:pt x="2" y="199"/>
                  </a:lnTo>
                  <a:lnTo>
                    <a:pt x="1" y="191"/>
                  </a:lnTo>
                  <a:lnTo>
                    <a:pt x="1" y="187"/>
                  </a:lnTo>
                  <a:lnTo>
                    <a:pt x="1" y="183"/>
                  </a:lnTo>
                  <a:lnTo>
                    <a:pt x="1" y="174"/>
                  </a:lnTo>
                  <a:lnTo>
                    <a:pt x="0" y="167"/>
                  </a:lnTo>
                  <a:lnTo>
                    <a:pt x="0" y="166"/>
                  </a:lnTo>
                  <a:lnTo>
                    <a:pt x="1" y="166"/>
                  </a:lnTo>
                  <a:lnTo>
                    <a:pt x="4" y="160"/>
                  </a:lnTo>
                  <a:lnTo>
                    <a:pt x="5" y="159"/>
                  </a:lnTo>
                  <a:lnTo>
                    <a:pt x="8" y="152"/>
                  </a:lnTo>
                  <a:lnTo>
                    <a:pt x="9" y="150"/>
                  </a:lnTo>
                  <a:lnTo>
                    <a:pt x="10" y="148"/>
                  </a:lnTo>
                  <a:lnTo>
                    <a:pt x="10" y="146"/>
                  </a:lnTo>
                  <a:lnTo>
                    <a:pt x="10" y="143"/>
                  </a:lnTo>
                  <a:lnTo>
                    <a:pt x="13" y="133"/>
                  </a:lnTo>
                  <a:lnTo>
                    <a:pt x="14" y="131"/>
                  </a:lnTo>
                  <a:lnTo>
                    <a:pt x="17" y="127"/>
                  </a:lnTo>
                  <a:lnTo>
                    <a:pt x="18" y="125"/>
                  </a:lnTo>
                  <a:lnTo>
                    <a:pt x="21" y="118"/>
                  </a:lnTo>
                  <a:lnTo>
                    <a:pt x="23" y="112"/>
                  </a:lnTo>
                  <a:lnTo>
                    <a:pt x="26" y="106"/>
                  </a:lnTo>
                  <a:lnTo>
                    <a:pt x="26" y="104"/>
                  </a:lnTo>
                  <a:lnTo>
                    <a:pt x="29" y="101"/>
                  </a:lnTo>
                  <a:lnTo>
                    <a:pt x="30" y="100"/>
                  </a:lnTo>
                  <a:lnTo>
                    <a:pt x="29" y="98"/>
                  </a:lnTo>
                  <a:lnTo>
                    <a:pt x="29" y="96"/>
                  </a:lnTo>
                  <a:lnTo>
                    <a:pt x="27" y="94"/>
                  </a:lnTo>
                  <a:lnTo>
                    <a:pt x="29" y="93"/>
                  </a:lnTo>
                  <a:lnTo>
                    <a:pt x="29" y="92"/>
                  </a:lnTo>
                  <a:lnTo>
                    <a:pt x="27" y="91"/>
                  </a:lnTo>
                  <a:lnTo>
                    <a:pt x="27" y="91"/>
                  </a:lnTo>
                  <a:lnTo>
                    <a:pt x="26" y="89"/>
                  </a:lnTo>
                  <a:lnTo>
                    <a:pt x="25" y="89"/>
                  </a:lnTo>
                  <a:lnTo>
                    <a:pt x="25" y="88"/>
                  </a:lnTo>
                  <a:lnTo>
                    <a:pt x="25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6" y="81"/>
                  </a:lnTo>
                  <a:lnTo>
                    <a:pt x="26" y="80"/>
                  </a:lnTo>
                  <a:lnTo>
                    <a:pt x="26" y="79"/>
                  </a:lnTo>
                  <a:lnTo>
                    <a:pt x="27" y="77"/>
                  </a:lnTo>
                  <a:lnTo>
                    <a:pt x="29" y="76"/>
                  </a:lnTo>
                  <a:lnTo>
                    <a:pt x="30" y="76"/>
                  </a:lnTo>
                  <a:lnTo>
                    <a:pt x="31" y="72"/>
                  </a:lnTo>
                  <a:lnTo>
                    <a:pt x="31" y="68"/>
                  </a:lnTo>
                  <a:lnTo>
                    <a:pt x="33" y="67"/>
                  </a:lnTo>
                  <a:lnTo>
                    <a:pt x="31" y="67"/>
                  </a:lnTo>
                  <a:lnTo>
                    <a:pt x="31" y="64"/>
                  </a:lnTo>
                  <a:lnTo>
                    <a:pt x="31" y="63"/>
                  </a:lnTo>
                  <a:lnTo>
                    <a:pt x="30" y="62"/>
                  </a:lnTo>
                  <a:lnTo>
                    <a:pt x="31" y="59"/>
                  </a:lnTo>
                  <a:lnTo>
                    <a:pt x="31" y="59"/>
                  </a:lnTo>
                  <a:lnTo>
                    <a:pt x="31" y="58"/>
                  </a:lnTo>
                  <a:lnTo>
                    <a:pt x="30" y="56"/>
                  </a:lnTo>
                  <a:lnTo>
                    <a:pt x="30" y="55"/>
                  </a:lnTo>
                  <a:lnTo>
                    <a:pt x="31" y="55"/>
                  </a:lnTo>
                  <a:lnTo>
                    <a:pt x="33" y="55"/>
                  </a:lnTo>
                  <a:lnTo>
                    <a:pt x="33" y="56"/>
                  </a:lnTo>
                  <a:lnTo>
                    <a:pt x="34" y="56"/>
                  </a:lnTo>
                  <a:lnTo>
                    <a:pt x="35" y="56"/>
                  </a:lnTo>
                  <a:lnTo>
                    <a:pt x="38" y="58"/>
                  </a:lnTo>
                  <a:lnTo>
                    <a:pt x="42" y="58"/>
                  </a:lnTo>
                  <a:lnTo>
                    <a:pt x="44" y="58"/>
                  </a:lnTo>
                  <a:lnTo>
                    <a:pt x="47" y="56"/>
                  </a:lnTo>
                  <a:lnTo>
                    <a:pt x="48" y="56"/>
                  </a:lnTo>
                  <a:lnTo>
                    <a:pt x="54" y="58"/>
                  </a:lnTo>
                  <a:lnTo>
                    <a:pt x="58" y="54"/>
                  </a:lnTo>
                  <a:lnTo>
                    <a:pt x="58" y="52"/>
                  </a:lnTo>
                  <a:lnTo>
                    <a:pt x="58" y="51"/>
                  </a:lnTo>
                  <a:lnTo>
                    <a:pt x="59" y="48"/>
                  </a:lnTo>
                  <a:lnTo>
                    <a:pt x="59" y="47"/>
                  </a:lnTo>
                  <a:lnTo>
                    <a:pt x="60" y="44"/>
                  </a:lnTo>
                  <a:lnTo>
                    <a:pt x="59" y="40"/>
                  </a:lnTo>
                  <a:lnTo>
                    <a:pt x="60" y="40"/>
                  </a:lnTo>
                  <a:lnTo>
                    <a:pt x="67" y="38"/>
                  </a:lnTo>
                  <a:lnTo>
                    <a:pt x="68" y="38"/>
                  </a:lnTo>
                  <a:lnTo>
                    <a:pt x="71" y="37"/>
                  </a:lnTo>
                  <a:lnTo>
                    <a:pt x="73" y="31"/>
                  </a:lnTo>
                  <a:lnTo>
                    <a:pt x="76" y="30"/>
                  </a:lnTo>
                  <a:lnTo>
                    <a:pt x="76" y="31"/>
                  </a:lnTo>
                  <a:lnTo>
                    <a:pt x="79" y="33"/>
                  </a:lnTo>
                  <a:lnTo>
                    <a:pt x="80" y="33"/>
                  </a:lnTo>
                  <a:lnTo>
                    <a:pt x="81" y="33"/>
                  </a:lnTo>
                  <a:lnTo>
                    <a:pt x="83" y="31"/>
                  </a:lnTo>
                  <a:lnTo>
                    <a:pt x="84" y="29"/>
                  </a:lnTo>
                  <a:lnTo>
                    <a:pt x="88" y="27"/>
                  </a:lnTo>
                  <a:lnTo>
                    <a:pt x="89" y="27"/>
                  </a:lnTo>
                  <a:lnTo>
                    <a:pt x="91" y="27"/>
                  </a:lnTo>
                  <a:lnTo>
                    <a:pt x="91" y="27"/>
                  </a:lnTo>
                  <a:lnTo>
                    <a:pt x="92" y="27"/>
                  </a:lnTo>
                  <a:lnTo>
                    <a:pt x="91" y="29"/>
                  </a:lnTo>
                  <a:lnTo>
                    <a:pt x="92" y="30"/>
                  </a:lnTo>
                  <a:lnTo>
                    <a:pt x="93" y="30"/>
                  </a:lnTo>
                  <a:lnTo>
                    <a:pt x="94" y="29"/>
                  </a:lnTo>
                  <a:lnTo>
                    <a:pt x="94" y="27"/>
                  </a:lnTo>
                  <a:lnTo>
                    <a:pt x="93" y="27"/>
                  </a:lnTo>
                  <a:lnTo>
                    <a:pt x="94" y="27"/>
                  </a:lnTo>
                  <a:lnTo>
                    <a:pt x="96" y="27"/>
                  </a:lnTo>
                  <a:lnTo>
                    <a:pt x="96" y="27"/>
                  </a:lnTo>
                  <a:lnTo>
                    <a:pt x="97" y="27"/>
                  </a:lnTo>
                  <a:lnTo>
                    <a:pt x="98" y="27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6"/>
                  </a:lnTo>
                  <a:lnTo>
                    <a:pt x="100" y="25"/>
                  </a:lnTo>
                  <a:lnTo>
                    <a:pt x="101" y="25"/>
                  </a:lnTo>
                  <a:lnTo>
                    <a:pt x="101" y="23"/>
                  </a:lnTo>
                  <a:lnTo>
                    <a:pt x="105" y="22"/>
                  </a:lnTo>
                  <a:lnTo>
                    <a:pt x="105" y="21"/>
                  </a:lnTo>
                  <a:lnTo>
                    <a:pt x="108" y="18"/>
                  </a:lnTo>
                  <a:lnTo>
                    <a:pt x="110" y="9"/>
                  </a:lnTo>
                  <a:lnTo>
                    <a:pt x="112" y="6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2" y="2"/>
                  </a:lnTo>
                  <a:lnTo>
                    <a:pt x="123" y="6"/>
                  </a:lnTo>
                  <a:lnTo>
                    <a:pt x="125" y="8"/>
                  </a:lnTo>
                  <a:lnTo>
                    <a:pt x="125" y="9"/>
                  </a:lnTo>
                  <a:lnTo>
                    <a:pt x="126" y="10"/>
                  </a:lnTo>
                  <a:lnTo>
                    <a:pt x="126" y="12"/>
                  </a:lnTo>
                  <a:lnTo>
                    <a:pt x="130" y="2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7" name="Freeform 151">
              <a:extLst>
                <a:ext uri="{FF2B5EF4-FFF2-40B4-BE49-F238E27FC236}">
                  <a16:creationId xmlns:a16="http://schemas.microsoft.com/office/drawing/2014/main" id="{9218F56E-B8BC-A9EB-41E1-21BC1099A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071" y="1290233"/>
              <a:ext cx="522619" cy="268740"/>
            </a:xfrm>
            <a:custGeom>
              <a:avLst/>
              <a:gdLst>
                <a:gd name="T0" fmla="*/ 406 w 422"/>
                <a:gd name="T1" fmla="*/ 54 h 217"/>
                <a:gd name="T2" fmla="*/ 414 w 422"/>
                <a:gd name="T3" fmla="*/ 71 h 217"/>
                <a:gd name="T4" fmla="*/ 420 w 422"/>
                <a:gd name="T5" fmla="*/ 83 h 217"/>
                <a:gd name="T6" fmla="*/ 415 w 422"/>
                <a:gd name="T7" fmla="*/ 96 h 217"/>
                <a:gd name="T8" fmla="*/ 407 w 422"/>
                <a:gd name="T9" fmla="*/ 110 h 217"/>
                <a:gd name="T10" fmla="*/ 387 w 422"/>
                <a:gd name="T11" fmla="*/ 108 h 217"/>
                <a:gd name="T12" fmla="*/ 395 w 422"/>
                <a:gd name="T13" fmla="*/ 117 h 217"/>
                <a:gd name="T14" fmla="*/ 386 w 422"/>
                <a:gd name="T15" fmla="*/ 134 h 217"/>
                <a:gd name="T16" fmla="*/ 382 w 422"/>
                <a:gd name="T17" fmla="*/ 151 h 217"/>
                <a:gd name="T18" fmla="*/ 385 w 422"/>
                <a:gd name="T19" fmla="*/ 160 h 217"/>
                <a:gd name="T20" fmla="*/ 382 w 422"/>
                <a:gd name="T21" fmla="*/ 167 h 217"/>
                <a:gd name="T22" fmla="*/ 368 w 422"/>
                <a:gd name="T23" fmla="*/ 174 h 217"/>
                <a:gd name="T24" fmla="*/ 358 w 422"/>
                <a:gd name="T25" fmla="*/ 191 h 217"/>
                <a:gd name="T26" fmla="*/ 339 w 422"/>
                <a:gd name="T27" fmla="*/ 191 h 217"/>
                <a:gd name="T28" fmla="*/ 328 w 422"/>
                <a:gd name="T29" fmla="*/ 197 h 217"/>
                <a:gd name="T30" fmla="*/ 299 w 422"/>
                <a:gd name="T31" fmla="*/ 197 h 217"/>
                <a:gd name="T32" fmla="*/ 290 w 422"/>
                <a:gd name="T33" fmla="*/ 206 h 217"/>
                <a:gd name="T34" fmla="*/ 278 w 422"/>
                <a:gd name="T35" fmla="*/ 217 h 217"/>
                <a:gd name="T36" fmla="*/ 253 w 422"/>
                <a:gd name="T37" fmla="*/ 209 h 217"/>
                <a:gd name="T38" fmla="*/ 222 w 422"/>
                <a:gd name="T39" fmla="*/ 204 h 217"/>
                <a:gd name="T40" fmla="*/ 177 w 422"/>
                <a:gd name="T41" fmla="*/ 196 h 217"/>
                <a:gd name="T42" fmla="*/ 157 w 422"/>
                <a:gd name="T43" fmla="*/ 185 h 217"/>
                <a:gd name="T44" fmla="*/ 145 w 422"/>
                <a:gd name="T45" fmla="*/ 174 h 217"/>
                <a:gd name="T46" fmla="*/ 148 w 422"/>
                <a:gd name="T47" fmla="*/ 160 h 217"/>
                <a:gd name="T48" fmla="*/ 119 w 422"/>
                <a:gd name="T49" fmla="*/ 167 h 217"/>
                <a:gd name="T50" fmla="*/ 100 w 422"/>
                <a:gd name="T51" fmla="*/ 168 h 217"/>
                <a:gd name="T52" fmla="*/ 78 w 422"/>
                <a:gd name="T53" fmla="*/ 184 h 217"/>
                <a:gd name="T54" fmla="*/ 64 w 422"/>
                <a:gd name="T55" fmla="*/ 178 h 217"/>
                <a:gd name="T56" fmla="*/ 44 w 422"/>
                <a:gd name="T57" fmla="*/ 170 h 217"/>
                <a:gd name="T58" fmla="*/ 31 w 422"/>
                <a:gd name="T59" fmla="*/ 178 h 217"/>
                <a:gd name="T60" fmla="*/ 4 w 422"/>
                <a:gd name="T61" fmla="*/ 162 h 217"/>
                <a:gd name="T62" fmla="*/ 3 w 422"/>
                <a:gd name="T63" fmla="*/ 142 h 217"/>
                <a:gd name="T64" fmla="*/ 3 w 422"/>
                <a:gd name="T65" fmla="*/ 124 h 217"/>
                <a:gd name="T66" fmla="*/ 19 w 422"/>
                <a:gd name="T67" fmla="*/ 122 h 217"/>
                <a:gd name="T68" fmla="*/ 31 w 422"/>
                <a:gd name="T69" fmla="*/ 131 h 217"/>
                <a:gd name="T70" fmla="*/ 39 w 422"/>
                <a:gd name="T71" fmla="*/ 138 h 217"/>
                <a:gd name="T72" fmla="*/ 46 w 422"/>
                <a:gd name="T73" fmla="*/ 138 h 217"/>
                <a:gd name="T74" fmla="*/ 50 w 422"/>
                <a:gd name="T75" fmla="*/ 122 h 217"/>
                <a:gd name="T76" fmla="*/ 57 w 422"/>
                <a:gd name="T77" fmla="*/ 124 h 217"/>
                <a:gd name="T78" fmla="*/ 77 w 422"/>
                <a:gd name="T79" fmla="*/ 129 h 217"/>
                <a:gd name="T80" fmla="*/ 98 w 422"/>
                <a:gd name="T81" fmla="*/ 133 h 217"/>
                <a:gd name="T82" fmla="*/ 112 w 422"/>
                <a:gd name="T83" fmla="*/ 125 h 217"/>
                <a:gd name="T84" fmla="*/ 147 w 422"/>
                <a:gd name="T85" fmla="*/ 117 h 217"/>
                <a:gd name="T86" fmla="*/ 152 w 422"/>
                <a:gd name="T87" fmla="*/ 110 h 217"/>
                <a:gd name="T88" fmla="*/ 168 w 422"/>
                <a:gd name="T89" fmla="*/ 114 h 217"/>
                <a:gd name="T90" fmla="*/ 182 w 422"/>
                <a:gd name="T91" fmla="*/ 122 h 217"/>
                <a:gd name="T92" fmla="*/ 195 w 422"/>
                <a:gd name="T93" fmla="*/ 122 h 217"/>
                <a:gd name="T94" fmla="*/ 191 w 422"/>
                <a:gd name="T95" fmla="*/ 109 h 217"/>
                <a:gd name="T96" fmla="*/ 185 w 422"/>
                <a:gd name="T97" fmla="*/ 85 h 217"/>
                <a:gd name="T98" fmla="*/ 190 w 422"/>
                <a:gd name="T99" fmla="*/ 67 h 217"/>
                <a:gd name="T100" fmla="*/ 218 w 422"/>
                <a:gd name="T101" fmla="*/ 44 h 217"/>
                <a:gd name="T102" fmla="*/ 232 w 422"/>
                <a:gd name="T103" fmla="*/ 42 h 217"/>
                <a:gd name="T104" fmla="*/ 236 w 422"/>
                <a:gd name="T105" fmla="*/ 25 h 217"/>
                <a:gd name="T106" fmla="*/ 249 w 422"/>
                <a:gd name="T107" fmla="*/ 31 h 217"/>
                <a:gd name="T108" fmla="*/ 276 w 422"/>
                <a:gd name="T109" fmla="*/ 33 h 217"/>
                <a:gd name="T110" fmla="*/ 287 w 422"/>
                <a:gd name="T111" fmla="*/ 34 h 217"/>
                <a:gd name="T112" fmla="*/ 301 w 422"/>
                <a:gd name="T113" fmla="*/ 17 h 217"/>
                <a:gd name="T114" fmla="*/ 312 w 422"/>
                <a:gd name="T115" fmla="*/ 6 h 217"/>
                <a:gd name="T116" fmla="*/ 337 w 422"/>
                <a:gd name="T117" fmla="*/ 10 h 217"/>
                <a:gd name="T118" fmla="*/ 355 w 422"/>
                <a:gd name="T119" fmla="*/ 16 h 217"/>
                <a:gd name="T120" fmla="*/ 386 w 422"/>
                <a:gd name="T121" fmla="*/ 17 h 217"/>
                <a:gd name="T122" fmla="*/ 405 w 422"/>
                <a:gd name="T123" fmla="*/ 25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22" h="217">
                  <a:moveTo>
                    <a:pt x="412" y="34"/>
                  </a:moveTo>
                  <a:lnTo>
                    <a:pt x="412" y="38"/>
                  </a:lnTo>
                  <a:lnTo>
                    <a:pt x="412" y="39"/>
                  </a:lnTo>
                  <a:lnTo>
                    <a:pt x="412" y="41"/>
                  </a:lnTo>
                  <a:lnTo>
                    <a:pt x="411" y="41"/>
                  </a:lnTo>
                  <a:lnTo>
                    <a:pt x="410" y="42"/>
                  </a:lnTo>
                  <a:lnTo>
                    <a:pt x="410" y="43"/>
                  </a:lnTo>
                  <a:lnTo>
                    <a:pt x="407" y="46"/>
                  </a:lnTo>
                  <a:lnTo>
                    <a:pt x="407" y="46"/>
                  </a:lnTo>
                  <a:lnTo>
                    <a:pt x="407" y="47"/>
                  </a:lnTo>
                  <a:lnTo>
                    <a:pt x="406" y="51"/>
                  </a:lnTo>
                  <a:lnTo>
                    <a:pt x="406" y="52"/>
                  </a:lnTo>
                  <a:lnTo>
                    <a:pt x="406" y="54"/>
                  </a:lnTo>
                  <a:lnTo>
                    <a:pt x="407" y="55"/>
                  </a:lnTo>
                  <a:lnTo>
                    <a:pt x="408" y="55"/>
                  </a:lnTo>
                  <a:lnTo>
                    <a:pt x="410" y="56"/>
                  </a:lnTo>
                  <a:lnTo>
                    <a:pt x="410" y="58"/>
                  </a:lnTo>
                  <a:lnTo>
                    <a:pt x="410" y="59"/>
                  </a:lnTo>
                  <a:lnTo>
                    <a:pt x="410" y="60"/>
                  </a:lnTo>
                  <a:lnTo>
                    <a:pt x="411" y="60"/>
                  </a:lnTo>
                  <a:lnTo>
                    <a:pt x="412" y="62"/>
                  </a:lnTo>
                  <a:lnTo>
                    <a:pt x="412" y="63"/>
                  </a:lnTo>
                  <a:lnTo>
                    <a:pt x="412" y="64"/>
                  </a:lnTo>
                  <a:lnTo>
                    <a:pt x="414" y="67"/>
                  </a:lnTo>
                  <a:lnTo>
                    <a:pt x="414" y="68"/>
                  </a:lnTo>
                  <a:lnTo>
                    <a:pt x="414" y="71"/>
                  </a:lnTo>
                  <a:lnTo>
                    <a:pt x="414" y="72"/>
                  </a:lnTo>
                  <a:lnTo>
                    <a:pt x="415" y="73"/>
                  </a:lnTo>
                  <a:lnTo>
                    <a:pt x="416" y="73"/>
                  </a:lnTo>
                  <a:lnTo>
                    <a:pt x="418" y="73"/>
                  </a:lnTo>
                  <a:lnTo>
                    <a:pt x="418" y="75"/>
                  </a:lnTo>
                  <a:lnTo>
                    <a:pt x="419" y="76"/>
                  </a:lnTo>
                  <a:lnTo>
                    <a:pt x="419" y="77"/>
                  </a:lnTo>
                  <a:lnTo>
                    <a:pt x="419" y="77"/>
                  </a:lnTo>
                  <a:lnTo>
                    <a:pt x="419" y="79"/>
                  </a:lnTo>
                  <a:lnTo>
                    <a:pt x="419" y="80"/>
                  </a:lnTo>
                  <a:lnTo>
                    <a:pt x="419" y="81"/>
                  </a:lnTo>
                  <a:lnTo>
                    <a:pt x="419" y="81"/>
                  </a:lnTo>
                  <a:lnTo>
                    <a:pt x="420" y="83"/>
                  </a:lnTo>
                  <a:lnTo>
                    <a:pt x="422" y="84"/>
                  </a:lnTo>
                  <a:lnTo>
                    <a:pt x="419" y="87"/>
                  </a:lnTo>
                  <a:lnTo>
                    <a:pt x="419" y="88"/>
                  </a:lnTo>
                  <a:lnTo>
                    <a:pt x="419" y="89"/>
                  </a:lnTo>
                  <a:lnTo>
                    <a:pt x="419" y="89"/>
                  </a:lnTo>
                  <a:lnTo>
                    <a:pt x="419" y="91"/>
                  </a:lnTo>
                  <a:lnTo>
                    <a:pt x="419" y="91"/>
                  </a:lnTo>
                  <a:lnTo>
                    <a:pt x="419" y="92"/>
                  </a:lnTo>
                  <a:lnTo>
                    <a:pt x="419" y="93"/>
                  </a:lnTo>
                  <a:lnTo>
                    <a:pt x="419" y="95"/>
                  </a:lnTo>
                  <a:lnTo>
                    <a:pt x="418" y="95"/>
                  </a:lnTo>
                  <a:lnTo>
                    <a:pt x="416" y="96"/>
                  </a:lnTo>
                  <a:lnTo>
                    <a:pt x="415" y="96"/>
                  </a:lnTo>
                  <a:lnTo>
                    <a:pt x="415" y="97"/>
                  </a:lnTo>
                  <a:lnTo>
                    <a:pt x="416" y="97"/>
                  </a:lnTo>
                  <a:lnTo>
                    <a:pt x="418" y="98"/>
                  </a:lnTo>
                  <a:lnTo>
                    <a:pt x="418" y="100"/>
                  </a:lnTo>
                  <a:lnTo>
                    <a:pt x="418" y="101"/>
                  </a:lnTo>
                  <a:lnTo>
                    <a:pt x="418" y="102"/>
                  </a:lnTo>
                  <a:lnTo>
                    <a:pt x="418" y="105"/>
                  </a:lnTo>
                  <a:lnTo>
                    <a:pt x="418" y="108"/>
                  </a:lnTo>
                  <a:lnTo>
                    <a:pt x="419" y="109"/>
                  </a:lnTo>
                  <a:lnTo>
                    <a:pt x="418" y="109"/>
                  </a:lnTo>
                  <a:lnTo>
                    <a:pt x="414" y="109"/>
                  </a:lnTo>
                  <a:lnTo>
                    <a:pt x="410" y="110"/>
                  </a:lnTo>
                  <a:lnTo>
                    <a:pt x="407" y="110"/>
                  </a:lnTo>
                  <a:lnTo>
                    <a:pt x="406" y="109"/>
                  </a:lnTo>
                  <a:lnTo>
                    <a:pt x="405" y="110"/>
                  </a:lnTo>
                  <a:lnTo>
                    <a:pt x="403" y="110"/>
                  </a:lnTo>
                  <a:lnTo>
                    <a:pt x="401" y="110"/>
                  </a:lnTo>
                  <a:lnTo>
                    <a:pt x="399" y="110"/>
                  </a:lnTo>
                  <a:lnTo>
                    <a:pt x="399" y="109"/>
                  </a:lnTo>
                  <a:lnTo>
                    <a:pt x="398" y="109"/>
                  </a:lnTo>
                  <a:lnTo>
                    <a:pt x="398" y="108"/>
                  </a:lnTo>
                  <a:lnTo>
                    <a:pt x="397" y="108"/>
                  </a:lnTo>
                  <a:lnTo>
                    <a:pt x="393" y="105"/>
                  </a:lnTo>
                  <a:lnTo>
                    <a:pt x="390" y="105"/>
                  </a:lnTo>
                  <a:lnTo>
                    <a:pt x="387" y="106"/>
                  </a:lnTo>
                  <a:lnTo>
                    <a:pt x="387" y="108"/>
                  </a:lnTo>
                  <a:lnTo>
                    <a:pt x="387" y="109"/>
                  </a:lnTo>
                  <a:lnTo>
                    <a:pt x="386" y="109"/>
                  </a:lnTo>
                  <a:lnTo>
                    <a:pt x="385" y="110"/>
                  </a:lnTo>
                  <a:lnTo>
                    <a:pt x="383" y="109"/>
                  </a:lnTo>
                  <a:lnTo>
                    <a:pt x="383" y="110"/>
                  </a:lnTo>
                  <a:lnTo>
                    <a:pt x="382" y="112"/>
                  </a:lnTo>
                  <a:lnTo>
                    <a:pt x="383" y="113"/>
                  </a:lnTo>
                  <a:lnTo>
                    <a:pt x="386" y="114"/>
                  </a:lnTo>
                  <a:lnTo>
                    <a:pt x="387" y="113"/>
                  </a:lnTo>
                  <a:lnTo>
                    <a:pt x="390" y="116"/>
                  </a:lnTo>
                  <a:lnTo>
                    <a:pt x="393" y="114"/>
                  </a:lnTo>
                  <a:lnTo>
                    <a:pt x="394" y="116"/>
                  </a:lnTo>
                  <a:lnTo>
                    <a:pt x="395" y="117"/>
                  </a:lnTo>
                  <a:lnTo>
                    <a:pt x="395" y="118"/>
                  </a:lnTo>
                  <a:lnTo>
                    <a:pt x="395" y="120"/>
                  </a:lnTo>
                  <a:lnTo>
                    <a:pt x="395" y="121"/>
                  </a:lnTo>
                  <a:lnTo>
                    <a:pt x="397" y="121"/>
                  </a:lnTo>
                  <a:lnTo>
                    <a:pt x="397" y="122"/>
                  </a:lnTo>
                  <a:lnTo>
                    <a:pt x="397" y="124"/>
                  </a:lnTo>
                  <a:lnTo>
                    <a:pt x="397" y="125"/>
                  </a:lnTo>
                  <a:lnTo>
                    <a:pt x="395" y="126"/>
                  </a:lnTo>
                  <a:lnTo>
                    <a:pt x="394" y="126"/>
                  </a:lnTo>
                  <a:lnTo>
                    <a:pt x="394" y="130"/>
                  </a:lnTo>
                  <a:lnTo>
                    <a:pt x="391" y="133"/>
                  </a:lnTo>
                  <a:lnTo>
                    <a:pt x="386" y="135"/>
                  </a:lnTo>
                  <a:lnTo>
                    <a:pt x="386" y="134"/>
                  </a:lnTo>
                  <a:lnTo>
                    <a:pt x="385" y="133"/>
                  </a:lnTo>
                  <a:lnTo>
                    <a:pt x="385" y="134"/>
                  </a:lnTo>
                  <a:lnTo>
                    <a:pt x="383" y="134"/>
                  </a:lnTo>
                  <a:lnTo>
                    <a:pt x="383" y="138"/>
                  </a:lnTo>
                  <a:lnTo>
                    <a:pt x="383" y="139"/>
                  </a:lnTo>
                  <a:lnTo>
                    <a:pt x="386" y="142"/>
                  </a:lnTo>
                  <a:lnTo>
                    <a:pt x="386" y="143"/>
                  </a:lnTo>
                  <a:lnTo>
                    <a:pt x="386" y="145"/>
                  </a:lnTo>
                  <a:lnTo>
                    <a:pt x="385" y="146"/>
                  </a:lnTo>
                  <a:lnTo>
                    <a:pt x="383" y="146"/>
                  </a:lnTo>
                  <a:lnTo>
                    <a:pt x="383" y="147"/>
                  </a:lnTo>
                  <a:lnTo>
                    <a:pt x="382" y="150"/>
                  </a:lnTo>
                  <a:lnTo>
                    <a:pt x="382" y="151"/>
                  </a:lnTo>
                  <a:lnTo>
                    <a:pt x="383" y="151"/>
                  </a:lnTo>
                  <a:lnTo>
                    <a:pt x="383" y="152"/>
                  </a:lnTo>
                  <a:lnTo>
                    <a:pt x="385" y="152"/>
                  </a:lnTo>
                  <a:lnTo>
                    <a:pt x="383" y="154"/>
                  </a:lnTo>
                  <a:lnTo>
                    <a:pt x="383" y="155"/>
                  </a:lnTo>
                  <a:lnTo>
                    <a:pt x="385" y="155"/>
                  </a:lnTo>
                  <a:lnTo>
                    <a:pt x="386" y="154"/>
                  </a:lnTo>
                  <a:lnTo>
                    <a:pt x="387" y="154"/>
                  </a:lnTo>
                  <a:lnTo>
                    <a:pt x="387" y="155"/>
                  </a:lnTo>
                  <a:lnTo>
                    <a:pt x="387" y="156"/>
                  </a:lnTo>
                  <a:lnTo>
                    <a:pt x="386" y="158"/>
                  </a:lnTo>
                  <a:lnTo>
                    <a:pt x="385" y="159"/>
                  </a:lnTo>
                  <a:lnTo>
                    <a:pt x="385" y="160"/>
                  </a:lnTo>
                  <a:lnTo>
                    <a:pt x="385" y="162"/>
                  </a:lnTo>
                  <a:lnTo>
                    <a:pt x="386" y="162"/>
                  </a:lnTo>
                  <a:lnTo>
                    <a:pt x="387" y="162"/>
                  </a:lnTo>
                  <a:lnTo>
                    <a:pt x="387" y="163"/>
                  </a:lnTo>
                  <a:lnTo>
                    <a:pt x="386" y="163"/>
                  </a:lnTo>
                  <a:lnTo>
                    <a:pt x="383" y="164"/>
                  </a:lnTo>
                  <a:lnTo>
                    <a:pt x="385" y="166"/>
                  </a:lnTo>
                  <a:lnTo>
                    <a:pt x="386" y="166"/>
                  </a:lnTo>
                  <a:lnTo>
                    <a:pt x="386" y="167"/>
                  </a:lnTo>
                  <a:lnTo>
                    <a:pt x="383" y="167"/>
                  </a:lnTo>
                  <a:lnTo>
                    <a:pt x="383" y="168"/>
                  </a:lnTo>
                  <a:lnTo>
                    <a:pt x="382" y="168"/>
                  </a:lnTo>
                  <a:lnTo>
                    <a:pt x="382" y="167"/>
                  </a:lnTo>
                  <a:lnTo>
                    <a:pt x="381" y="167"/>
                  </a:lnTo>
                  <a:lnTo>
                    <a:pt x="380" y="167"/>
                  </a:lnTo>
                  <a:lnTo>
                    <a:pt x="377" y="167"/>
                  </a:lnTo>
                  <a:lnTo>
                    <a:pt x="376" y="167"/>
                  </a:lnTo>
                  <a:lnTo>
                    <a:pt x="374" y="167"/>
                  </a:lnTo>
                  <a:lnTo>
                    <a:pt x="374" y="168"/>
                  </a:lnTo>
                  <a:lnTo>
                    <a:pt x="373" y="170"/>
                  </a:lnTo>
                  <a:lnTo>
                    <a:pt x="372" y="170"/>
                  </a:lnTo>
                  <a:lnTo>
                    <a:pt x="372" y="171"/>
                  </a:lnTo>
                  <a:lnTo>
                    <a:pt x="372" y="172"/>
                  </a:lnTo>
                  <a:lnTo>
                    <a:pt x="370" y="172"/>
                  </a:lnTo>
                  <a:lnTo>
                    <a:pt x="369" y="174"/>
                  </a:lnTo>
                  <a:lnTo>
                    <a:pt x="368" y="174"/>
                  </a:lnTo>
                  <a:lnTo>
                    <a:pt x="366" y="176"/>
                  </a:lnTo>
                  <a:lnTo>
                    <a:pt x="365" y="176"/>
                  </a:lnTo>
                  <a:lnTo>
                    <a:pt x="364" y="178"/>
                  </a:lnTo>
                  <a:lnTo>
                    <a:pt x="361" y="179"/>
                  </a:lnTo>
                  <a:lnTo>
                    <a:pt x="360" y="179"/>
                  </a:lnTo>
                  <a:lnTo>
                    <a:pt x="358" y="180"/>
                  </a:lnTo>
                  <a:lnTo>
                    <a:pt x="357" y="180"/>
                  </a:lnTo>
                  <a:lnTo>
                    <a:pt x="357" y="181"/>
                  </a:lnTo>
                  <a:lnTo>
                    <a:pt x="357" y="184"/>
                  </a:lnTo>
                  <a:lnTo>
                    <a:pt x="357" y="185"/>
                  </a:lnTo>
                  <a:lnTo>
                    <a:pt x="357" y="187"/>
                  </a:lnTo>
                  <a:lnTo>
                    <a:pt x="357" y="189"/>
                  </a:lnTo>
                  <a:lnTo>
                    <a:pt x="358" y="191"/>
                  </a:lnTo>
                  <a:lnTo>
                    <a:pt x="360" y="192"/>
                  </a:lnTo>
                  <a:lnTo>
                    <a:pt x="360" y="193"/>
                  </a:lnTo>
                  <a:lnTo>
                    <a:pt x="358" y="192"/>
                  </a:lnTo>
                  <a:lnTo>
                    <a:pt x="356" y="191"/>
                  </a:lnTo>
                  <a:lnTo>
                    <a:pt x="353" y="189"/>
                  </a:lnTo>
                  <a:lnTo>
                    <a:pt x="352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5" y="191"/>
                  </a:lnTo>
                  <a:lnTo>
                    <a:pt x="344" y="191"/>
                  </a:lnTo>
                  <a:lnTo>
                    <a:pt x="340" y="191"/>
                  </a:lnTo>
                  <a:lnTo>
                    <a:pt x="339" y="189"/>
                  </a:lnTo>
                  <a:lnTo>
                    <a:pt x="339" y="191"/>
                  </a:lnTo>
                  <a:lnTo>
                    <a:pt x="339" y="192"/>
                  </a:lnTo>
                  <a:lnTo>
                    <a:pt x="339" y="193"/>
                  </a:lnTo>
                  <a:lnTo>
                    <a:pt x="337" y="193"/>
                  </a:lnTo>
                  <a:lnTo>
                    <a:pt x="336" y="193"/>
                  </a:lnTo>
                  <a:lnTo>
                    <a:pt x="335" y="193"/>
                  </a:lnTo>
                  <a:lnTo>
                    <a:pt x="333" y="193"/>
                  </a:lnTo>
                  <a:lnTo>
                    <a:pt x="333" y="195"/>
                  </a:lnTo>
                  <a:lnTo>
                    <a:pt x="332" y="195"/>
                  </a:lnTo>
                  <a:lnTo>
                    <a:pt x="332" y="196"/>
                  </a:lnTo>
                  <a:lnTo>
                    <a:pt x="332" y="197"/>
                  </a:lnTo>
                  <a:lnTo>
                    <a:pt x="331" y="197"/>
                  </a:lnTo>
                  <a:lnTo>
                    <a:pt x="330" y="199"/>
                  </a:lnTo>
                  <a:lnTo>
                    <a:pt x="328" y="197"/>
                  </a:lnTo>
                  <a:lnTo>
                    <a:pt x="327" y="197"/>
                  </a:lnTo>
                  <a:lnTo>
                    <a:pt x="327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15" y="196"/>
                  </a:lnTo>
                  <a:lnTo>
                    <a:pt x="314" y="196"/>
                  </a:lnTo>
                  <a:lnTo>
                    <a:pt x="310" y="196"/>
                  </a:lnTo>
                  <a:lnTo>
                    <a:pt x="308" y="196"/>
                  </a:lnTo>
                  <a:lnTo>
                    <a:pt x="307" y="195"/>
                  </a:lnTo>
                  <a:lnTo>
                    <a:pt x="303" y="196"/>
                  </a:lnTo>
                  <a:lnTo>
                    <a:pt x="302" y="200"/>
                  </a:lnTo>
                  <a:lnTo>
                    <a:pt x="301" y="197"/>
                  </a:lnTo>
                  <a:lnTo>
                    <a:pt x="299" y="197"/>
                  </a:lnTo>
                  <a:lnTo>
                    <a:pt x="299" y="199"/>
                  </a:lnTo>
                  <a:lnTo>
                    <a:pt x="298" y="199"/>
                  </a:lnTo>
                  <a:lnTo>
                    <a:pt x="297" y="199"/>
                  </a:lnTo>
                  <a:lnTo>
                    <a:pt x="295" y="199"/>
                  </a:lnTo>
                  <a:lnTo>
                    <a:pt x="295" y="200"/>
                  </a:lnTo>
                  <a:lnTo>
                    <a:pt x="294" y="201"/>
                  </a:lnTo>
                  <a:lnTo>
                    <a:pt x="294" y="203"/>
                  </a:lnTo>
                  <a:lnTo>
                    <a:pt x="293" y="204"/>
                  </a:lnTo>
                  <a:lnTo>
                    <a:pt x="293" y="205"/>
                  </a:lnTo>
                  <a:lnTo>
                    <a:pt x="293" y="205"/>
                  </a:lnTo>
                  <a:lnTo>
                    <a:pt x="293" y="206"/>
                  </a:lnTo>
                  <a:lnTo>
                    <a:pt x="291" y="206"/>
                  </a:lnTo>
                  <a:lnTo>
                    <a:pt x="290" y="206"/>
                  </a:lnTo>
                  <a:lnTo>
                    <a:pt x="289" y="206"/>
                  </a:lnTo>
                  <a:lnTo>
                    <a:pt x="287" y="208"/>
                  </a:lnTo>
                  <a:lnTo>
                    <a:pt x="287" y="209"/>
                  </a:lnTo>
                  <a:lnTo>
                    <a:pt x="286" y="210"/>
                  </a:lnTo>
                  <a:lnTo>
                    <a:pt x="286" y="209"/>
                  </a:lnTo>
                  <a:lnTo>
                    <a:pt x="285" y="210"/>
                  </a:lnTo>
                  <a:lnTo>
                    <a:pt x="283" y="212"/>
                  </a:lnTo>
                  <a:lnTo>
                    <a:pt x="282" y="212"/>
                  </a:lnTo>
                  <a:lnTo>
                    <a:pt x="281" y="212"/>
                  </a:lnTo>
                  <a:lnTo>
                    <a:pt x="281" y="213"/>
                  </a:lnTo>
                  <a:lnTo>
                    <a:pt x="279" y="214"/>
                  </a:lnTo>
                  <a:lnTo>
                    <a:pt x="279" y="216"/>
                  </a:lnTo>
                  <a:lnTo>
                    <a:pt x="278" y="217"/>
                  </a:lnTo>
                  <a:lnTo>
                    <a:pt x="278" y="216"/>
                  </a:lnTo>
                  <a:lnTo>
                    <a:pt x="277" y="214"/>
                  </a:lnTo>
                  <a:lnTo>
                    <a:pt x="276" y="213"/>
                  </a:lnTo>
                  <a:lnTo>
                    <a:pt x="274" y="214"/>
                  </a:lnTo>
                  <a:lnTo>
                    <a:pt x="273" y="213"/>
                  </a:lnTo>
                  <a:lnTo>
                    <a:pt x="272" y="213"/>
                  </a:lnTo>
                  <a:lnTo>
                    <a:pt x="272" y="212"/>
                  </a:lnTo>
                  <a:lnTo>
                    <a:pt x="270" y="212"/>
                  </a:lnTo>
                  <a:lnTo>
                    <a:pt x="268" y="212"/>
                  </a:lnTo>
                  <a:lnTo>
                    <a:pt x="261" y="212"/>
                  </a:lnTo>
                  <a:lnTo>
                    <a:pt x="257" y="212"/>
                  </a:lnTo>
                  <a:lnTo>
                    <a:pt x="256" y="212"/>
                  </a:lnTo>
                  <a:lnTo>
                    <a:pt x="253" y="209"/>
                  </a:lnTo>
                  <a:lnTo>
                    <a:pt x="252" y="208"/>
                  </a:lnTo>
                  <a:lnTo>
                    <a:pt x="251" y="208"/>
                  </a:lnTo>
                  <a:lnTo>
                    <a:pt x="249" y="208"/>
                  </a:lnTo>
                  <a:lnTo>
                    <a:pt x="248" y="208"/>
                  </a:lnTo>
                  <a:lnTo>
                    <a:pt x="243" y="205"/>
                  </a:lnTo>
                  <a:lnTo>
                    <a:pt x="240" y="205"/>
                  </a:lnTo>
                  <a:lnTo>
                    <a:pt x="237" y="205"/>
                  </a:lnTo>
                  <a:lnTo>
                    <a:pt x="236" y="205"/>
                  </a:lnTo>
                  <a:lnTo>
                    <a:pt x="232" y="205"/>
                  </a:lnTo>
                  <a:lnTo>
                    <a:pt x="231" y="205"/>
                  </a:lnTo>
                  <a:lnTo>
                    <a:pt x="229" y="205"/>
                  </a:lnTo>
                  <a:lnTo>
                    <a:pt x="224" y="204"/>
                  </a:lnTo>
                  <a:lnTo>
                    <a:pt x="222" y="204"/>
                  </a:lnTo>
                  <a:lnTo>
                    <a:pt x="220" y="203"/>
                  </a:lnTo>
                  <a:lnTo>
                    <a:pt x="216" y="203"/>
                  </a:lnTo>
                  <a:lnTo>
                    <a:pt x="214" y="203"/>
                  </a:lnTo>
                  <a:lnTo>
                    <a:pt x="208" y="204"/>
                  </a:lnTo>
                  <a:lnTo>
                    <a:pt x="206" y="204"/>
                  </a:lnTo>
                  <a:lnTo>
                    <a:pt x="204" y="203"/>
                  </a:lnTo>
                  <a:lnTo>
                    <a:pt x="200" y="201"/>
                  </a:lnTo>
                  <a:lnTo>
                    <a:pt x="197" y="200"/>
                  </a:lnTo>
                  <a:lnTo>
                    <a:pt x="183" y="199"/>
                  </a:lnTo>
                  <a:lnTo>
                    <a:pt x="181" y="196"/>
                  </a:lnTo>
                  <a:lnTo>
                    <a:pt x="179" y="196"/>
                  </a:lnTo>
                  <a:lnTo>
                    <a:pt x="178" y="196"/>
                  </a:lnTo>
                  <a:lnTo>
                    <a:pt x="177" y="196"/>
                  </a:lnTo>
                  <a:lnTo>
                    <a:pt x="175" y="196"/>
                  </a:lnTo>
                  <a:lnTo>
                    <a:pt x="175" y="195"/>
                  </a:lnTo>
                  <a:lnTo>
                    <a:pt x="174" y="195"/>
                  </a:lnTo>
                  <a:lnTo>
                    <a:pt x="172" y="195"/>
                  </a:lnTo>
                  <a:lnTo>
                    <a:pt x="168" y="195"/>
                  </a:lnTo>
                  <a:lnTo>
                    <a:pt x="166" y="195"/>
                  </a:lnTo>
                  <a:lnTo>
                    <a:pt x="166" y="193"/>
                  </a:lnTo>
                  <a:lnTo>
                    <a:pt x="164" y="193"/>
                  </a:lnTo>
                  <a:lnTo>
                    <a:pt x="162" y="193"/>
                  </a:lnTo>
                  <a:lnTo>
                    <a:pt x="161" y="192"/>
                  </a:lnTo>
                  <a:lnTo>
                    <a:pt x="158" y="191"/>
                  </a:lnTo>
                  <a:lnTo>
                    <a:pt x="157" y="187"/>
                  </a:lnTo>
                  <a:lnTo>
                    <a:pt x="157" y="185"/>
                  </a:lnTo>
                  <a:lnTo>
                    <a:pt x="156" y="185"/>
                  </a:lnTo>
                  <a:lnTo>
                    <a:pt x="154" y="184"/>
                  </a:lnTo>
                  <a:lnTo>
                    <a:pt x="153" y="184"/>
                  </a:lnTo>
                  <a:lnTo>
                    <a:pt x="152" y="183"/>
                  </a:lnTo>
                  <a:lnTo>
                    <a:pt x="153" y="181"/>
                  </a:lnTo>
                  <a:lnTo>
                    <a:pt x="153" y="180"/>
                  </a:lnTo>
                  <a:lnTo>
                    <a:pt x="153" y="179"/>
                  </a:lnTo>
                  <a:lnTo>
                    <a:pt x="152" y="176"/>
                  </a:lnTo>
                  <a:lnTo>
                    <a:pt x="149" y="176"/>
                  </a:lnTo>
                  <a:lnTo>
                    <a:pt x="148" y="176"/>
                  </a:lnTo>
                  <a:lnTo>
                    <a:pt x="148" y="175"/>
                  </a:lnTo>
                  <a:lnTo>
                    <a:pt x="147" y="174"/>
                  </a:lnTo>
                  <a:lnTo>
                    <a:pt x="145" y="174"/>
                  </a:lnTo>
                  <a:lnTo>
                    <a:pt x="144" y="174"/>
                  </a:lnTo>
                  <a:lnTo>
                    <a:pt x="145" y="174"/>
                  </a:lnTo>
                  <a:lnTo>
                    <a:pt x="145" y="172"/>
                  </a:lnTo>
                  <a:lnTo>
                    <a:pt x="144" y="171"/>
                  </a:lnTo>
                  <a:lnTo>
                    <a:pt x="144" y="170"/>
                  </a:lnTo>
                  <a:lnTo>
                    <a:pt x="144" y="168"/>
                  </a:lnTo>
                  <a:lnTo>
                    <a:pt x="144" y="167"/>
                  </a:lnTo>
                  <a:lnTo>
                    <a:pt x="144" y="166"/>
                  </a:lnTo>
                  <a:lnTo>
                    <a:pt x="148" y="164"/>
                  </a:lnTo>
                  <a:lnTo>
                    <a:pt x="149" y="163"/>
                  </a:lnTo>
                  <a:lnTo>
                    <a:pt x="149" y="162"/>
                  </a:lnTo>
                  <a:lnTo>
                    <a:pt x="149" y="160"/>
                  </a:lnTo>
                  <a:lnTo>
                    <a:pt x="148" y="160"/>
                  </a:lnTo>
                  <a:lnTo>
                    <a:pt x="145" y="160"/>
                  </a:lnTo>
                  <a:lnTo>
                    <a:pt x="144" y="160"/>
                  </a:lnTo>
                  <a:lnTo>
                    <a:pt x="137" y="163"/>
                  </a:lnTo>
                  <a:lnTo>
                    <a:pt x="135" y="164"/>
                  </a:lnTo>
                  <a:lnTo>
                    <a:pt x="132" y="164"/>
                  </a:lnTo>
                  <a:lnTo>
                    <a:pt x="131" y="166"/>
                  </a:lnTo>
                  <a:lnTo>
                    <a:pt x="128" y="167"/>
                  </a:lnTo>
                  <a:lnTo>
                    <a:pt x="125" y="168"/>
                  </a:lnTo>
                  <a:lnTo>
                    <a:pt x="124" y="170"/>
                  </a:lnTo>
                  <a:lnTo>
                    <a:pt x="123" y="170"/>
                  </a:lnTo>
                  <a:lnTo>
                    <a:pt x="121" y="170"/>
                  </a:lnTo>
                  <a:lnTo>
                    <a:pt x="120" y="168"/>
                  </a:lnTo>
                  <a:lnTo>
                    <a:pt x="119" y="167"/>
                  </a:lnTo>
                  <a:lnTo>
                    <a:pt x="118" y="167"/>
                  </a:lnTo>
                  <a:lnTo>
                    <a:pt x="115" y="167"/>
                  </a:lnTo>
                  <a:lnTo>
                    <a:pt x="114" y="167"/>
                  </a:lnTo>
                  <a:lnTo>
                    <a:pt x="112" y="167"/>
                  </a:lnTo>
                  <a:lnTo>
                    <a:pt x="111" y="168"/>
                  </a:lnTo>
                  <a:lnTo>
                    <a:pt x="110" y="167"/>
                  </a:lnTo>
                  <a:lnTo>
                    <a:pt x="108" y="167"/>
                  </a:lnTo>
                  <a:lnTo>
                    <a:pt x="107" y="167"/>
                  </a:lnTo>
                  <a:lnTo>
                    <a:pt x="106" y="167"/>
                  </a:lnTo>
                  <a:lnTo>
                    <a:pt x="104" y="170"/>
                  </a:lnTo>
                  <a:lnTo>
                    <a:pt x="103" y="170"/>
                  </a:lnTo>
                  <a:lnTo>
                    <a:pt x="102" y="168"/>
                  </a:lnTo>
                  <a:lnTo>
                    <a:pt x="100" y="168"/>
                  </a:lnTo>
                  <a:lnTo>
                    <a:pt x="96" y="168"/>
                  </a:lnTo>
                  <a:lnTo>
                    <a:pt x="93" y="170"/>
                  </a:lnTo>
                  <a:lnTo>
                    <a:pt x="91" y="171"/>
                  </a:lnTo>
                  <a:lnTo>
                    <a:pt x="87" y="174"/>
                  </a:lnTo>
                  <a:lnTo>
                    <a:pt x="86" y="178"/>
                  </a:lnTo>
                  <a:lnTo>
                    <a:pt x="85" y="180"/>
                  </a:lnTo>
                  <a:lnTo>
                    <a:pt x="85" y="181"/>
                  </a:lnTo>
                  <a:lnTo>
                    <a:pt x="83" y="181"/>
                  </a:lnTo>
                  <a:lnTo>
                    <a:pt x="82" y="184"/>
                  </a:lnTo>
                  <a:lnTo>
                    <a:pt x="82" y="185"/>
                  </a:lnTo>
                  <a:lnTo>
                    <a:pt x="81" y="185"/>
                  </a:lnTo>
                  <a:lnTo>
                    <a:pt x="79" y="185"/>
                  </a:lnTo>
                  <a:lnTo>
                    <a:pt x="78" y="184"/>
                  </a:lnTo>
                  <a:lnTo>
                    <a:pt x="77" y="185"/>
                  </a:lnTo>
                  <a:lnTo>
                    <a:pt x="75" y="185"/>
                  </a:lnTo>
                  <a:lnTo>
                    <a:pt x="74" y="185"/>
                  </a:lnTo>
                  <a:lnTo>
                    <a:pt x="73" y="184"/>
                  </a:lnTo>
                  <a:lnTo>
                    <a:pt x="71" y="184"/>
                  </a:lnTo>
                  <a:lnTo>
                    <a:pt x="71" y="184"/>
                  </a:lnTo>
                  <a:lnTo>
                    <a:pt x="70" y="184"/>
                  </a:lnTo>
                  <a:lnTo>
                    <a:pt x="69" y="183"/>
                  </a:lnTo>
                  <a:lnTo>
                    <a:pt x="68" y="184"/>
                  </a:lnTo>
                  <a:lnTo>
                    <a:pt x="68" y="183"/>
                  </a:lnTo>
                  <a:lnTo>
                    <a:pt x="69" y="181"/>
                  </a:lnTo>
                  <a:lnTo>
                    <a:pt x="69" y="180"/>
                  </a:lnTo>
                  <a:lnTo>
                    <a:pt x="64" y="178"/>
                  </a:lnTo>
                  <a:lnTo>
                    <a:pt x="62" y="178"/>
                  </a:lnTo>
                  <a:lnTo>
                    <a:pt x="56" y="179"/>
                  </a:lnTo>
                  <a:lnTo>
                    <a:pt x="53" y="179"/>
                  </a:lnTo>
                  <a:lnTo>
                    <a:pt x="52" y="178"/>
                  </a:lnTo>
                  <a:lnTo>
                    <a:pt x="52" y="175"/>
                  </a:lnTo>
                  <a:lnTo>
                    <a:pt x="52" y="174"/>
                  </a:lnTo>
                  <a:lnTo>
                    <a:pt x="52" y="172"/>
                  </a:lnTo>
                  <a:lnTo>
                    <a:pt x="49" y="170"/>
                  </a:lnTo>
                  <a:lnTo>
                    <a:pt x="48" y="168"/>
                  </a:lnTo>
                  <a:lnTo>
                    <a:pt x="48" y="167"/>
                  </a:lnTo>
                  <a:lnTo>
                    <a:pt x="46" y="167"/>
                  </a:lnTo>
                  <a:lnTo>
                    <a:pt x="45" y="168"/>
                  </a:lnTo>
                  <a:lnTo>
                    <a:pt x="44" y="170"/>
                  </a:lnTo>
                  <a:lnTo>
                    <a:pt x="43" y="172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4"/>
                  </a:lnTo>
                  <a:lnTo>
                    <a:pt x="40" y="175"/>
                  </a:lnTo>
                  <a:lnTo>
                    <a:pt x="39" y="176"/>
                  </a:lnTo>
                  <a:lnTo>
                    <a:pt x="39" y="178"/>
                  </a:lnTo>
                  <a:lnTo>
                    <a:pt x="36" y="179"/>
                  </a:lnTo>
                  <a:lnTo>
                    <a:pt x="35" y="179"/>
                  </a:lnTo>
                  <a:lnTo>
                    <a:pt x="33" y="179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7" y="175"/>
                  </a:lnTo>
                  <a:lnTo>
                    <a:pt x="21" y="174"/>
                  </a:lnTo>
                  <a:lnTo>
                    <a:pt x="20" y="174"/>
                  </a:lnTo>
                  <a:lnTo>
                    <a:pt x="19" y="172"/>
                  </a:lnTo>
                  <a:lnTo>
                    <a:pt x="19" y="171"/>
                  </a:lnTo>
                  <a:lnTo>
                    <a:pt x="19" y="168"/>
                  </a:lnTo>
                  <a:lnTo>
                    <a:pt x="19" y="167"/>
                  </a:lnTo>
                  <a:lnTo>
                    <a:pt x="19" y="166"/>
                  </a:lnTo>
                  <a:lnTo>
                    <a:pt x="8" y="162"/>
                  </a:lnTo>
                  <a:lnTo>
                    <a:pt x="8" y="162"/>
                  </a:lnTo>
                  <a:lnTo>
                    <a:pt x="6" y="163"/>
                  </a:lnTo>
                  <a:lnTo>
                    <a:pt x="4" y="162"/>
                  </a:lnTo>
                  <a:lnTo>
                    <a:pt x="6" y="160"/>
                  </a:lnTo>
                  <a:lnTo>
                    <a:pt x="6" y="158"/>
                  </a:lnTo>
                  <a:lnTo>
                    <a:pt x="6" y="155"/>
                  </a:lnTo>
                  <a:lnTo>
                    <a:pt x="4" y="154"/>
                  </a:lnTo>
                  <a:lnTo>
                    <a:pt x="3" y="152"/>
                  </a:lnTo>
                  <a:lnTo>
                    <a:pt x="3" y="151"/>
                  </a:lnTo>
                  <a:lnTo>
                    <a:pt x="3" y="150"/>
                  </a:lnTo>
                  <a:lnTo>
                    <a:pt x="3" y="149"/>
                  </a:lnTo>
                  <a:lnTo>
                    <a:pt x="2" y="149"/>
                  </a:lnTo>
                  <a:lnTo>
                    <a:pt x="2" y="147"/>
                  </a:lnTo>
                  <a:lnTo>
                    <a:pt x="2" y="146"/>
                  </a:lnTo>
                  <a:lnTo>
                    <a:pt x="0" y="145"/>
                  </a:lnTo>
                  <a:lnTo>
                    <a:pt x="3" y="142"/>
                  </a:lnTo>
                  <a:lnTo>
                    <a:pt x="4" y="141"/>
                  </a:lnTo>
                  <a:lnTo>
                    <a:pt x="4" y="139"/>
                  </a:lnTo>
                  <a:lnTo>
                    <a:pt x="4" y="138"/>
                  </a:lnTo>
                  <a:lnTo>
                    <a:pt x="6" y="138"/>
                  </a:lnTo>
                  <a:lnTo>
                    <a:pt x="7" y="135"/>
                  </a:lnTo>
                  <a:lnTo>
                    <a:pt x="8" y="134"/>
                  </a:lnTo>
                  <a:lnTo>
                    <a:pt x="8" y="130"/>
                  </a:lnTo>
                  <a:lnTo>
                    <a:pt x="7" y="129"/>
                  </a:lnTo>
                  <a:lnTo>
                    <a:pt x="4" y="127"/>
                  </a:lnTo>
                  <a:lnTo>
                    <a:pt x="3" y="125"/>
                  </a:lnTo>
                  <a:lnTo>
                    <a:pt x="2" y="122"/>
                  </a:lnTo>
                  <a:lnTo>
                    <a:pt x="2" y="124"/>
                  </a:lnTo>
                  <a:lnTo>
                    <a:pt x="3" y="124"/>
                  </a:lnTo>
                  <a:lnTo>
                    <a:pt x="6" y="124"/>
                  </a:lnTo>
                  <a:lnTo>
                    <a:pt x="8" y="124"/>
                  </a:lnTo>
                  <a:lnTo>
                    <a:pt x="10" y="124"/>
                  </a:lnTo>
                  <a:lnTo>
                    <a:pt x="11" y="122"/>
                  </a:lnTo>
                  <a:lnTo>
                    <a:pt x="11" y="121"/>
                  </a:lnTo>
                  <a:lnTo>
                    <a:pt x="12" y="118"/>
                  </a:lnTo>
                  <a:lnTo>
                    <a:pt x="14" y="118"/>
                  </a:lnTo>
                  <a:lnTo>
                    <a:pt x="15" y="118"/>
                  </a:lnTo>
                  <a:lnTo>
                    <a:pt x="16" y="120"/>
                  </a:lnTo>
                  <a:lnTo>
                    <a:pt x="16" y="121"/>
                  </a:lnTo>
                  <a:lnTo>
                    <a:pt x="16" y="122"/>
                  </a:lnTo>
                  <a:lnTo>
                    <a:pt x="17" y="122"/>
                  </a:lnTo>
                  <a:lnTo>
                    <a:pt x="19" y="122"/>
                  </a:lnTo>
                  <a:lnTo>
                    <a:pt x="20" y="124"/>
                  </a:lnTo>
                  <a:lnTo>
                    <a:pt x="23" y="124"/>
                  </a:lnTo>
                  <a:lnTo>
                    <a:pt x="23" y="122"/>
                  </a:lnTo>
                  <a:lnTo>
                    <a:pt x="24" y="122"/>
                  </a:lnTo>
                  <a:lnTo>
                    <a:pt x="24" y="124"/>
                  </a:lnTo>
                  <a:lnTo>
                    <a:pt x="24" y="125"/>
                  </a:lnTo>
                  <a:lnTo>
                    <a:pt x="25" y="125"/>
                  </a:lnTo>
                  <a:lnTo>
                    <a:pt x="25" y="126"/>
                  </a:lnTo>
                  <a:lnTo>
                    <a:pt x="25" y="127"/>
                  </a:lnTo>
                  <a:lnTo>
                    <a:pt x="27" y="127"/>
                  </a:lnTo>
                  <a:lnTo>
                    <a:pt x="28" y="127"/>
                  </a:lnTo>
                  <a:lnTo>
                    <a:pt x="28" y="126"/>
                  </a:lnTo>
                  <a:lnTo>
                    <a:pt x="31" y="131"/>
                  </a:lnTo>
                  <a:lnTo>
                    <a:pt x="32" y="131"/>
                  </a:lnTo>
                  <a:lnTo>
                    <a:pt x="31" y="133"/>
                  </a:lnTo>
                  <a:lnTo>
                    <a:pt x="29" y="134"/>
                  </a:lnTo>
                  <a:lnTo>
                    <a:pt x="31" y="134"/>
                  </a:lnTo>
                  <a:lnTo>
                    <a:pt x="31" y="135"/>
                  </a:lnTo>
                  <a:lnTo>
                    <a:pt x="31" y="137"/>
                  </a:lnTo>
                  <a:lnTo>
                    <a:pt x="32" y="138"/>
                  </a:lnTo>
                  <a:lnTo>
                    <a:pt x="33" y="137"/>
                  </a:lnTo>
                  <a:lnTo>
                    <a:pt x="35" y="138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9" y="137"/>
                  </a:lnTo>
                  <a:lnTo>
                    <a:pt x="39" y="138"/>
                  </a:lnTo>
                  <a:lnTo>
                    <a:pt x="37" y="142"/>
                  </a:lnTo>
                  <a:lnTo>
                    <a:pt x="39" y="142"/>
                  </a:lnTo>
                  <a:lnTo>
                    <a:pt x="39" y="142"/>
                  </a:lnTo>
                  <a:lnTo>
                    <a:pt x="37" y="142"/>
                  </a:lnTo>
                  <a:lnTo>
                    <a:pt x="36" y="143"/>
                  </a:lnTo>
                  <a:lnTo>
                    <a:pt x="36" y="145"/>
                  </a:lnTo>
                  <a:lnTo>
                    <a:pt x="37" y="143"/>
                  </a:lnTo>
                  <a:lnTo>
                    <a:pt x="40" y="143"/>
                  </a:lnTo>
                  <a:lnTo>
                    <a:pt x="41" y="143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5" y="141"/>
                  </a:lnTo>
                  <a:lnTo>
                    <a:pt x="46" y="138"/>
                  </a:lnTo>
                  <a:lnTo>
                    <a:pt x="46" y="137"/>
                  </a:lnTo>
                  <a:lnTo>
                    <a:pt x="48" y="137"/>
                  </a:lnTo>
                  <a:lnTo>
                    <a:pt x="49" y="137"/>
                  </a:lnTo>
                  <a:lnTo>
                    <a:pt x="49" y="135"/>
                  </a:lnTo>
                  <a:lnTo>
                    <a:pt x="50" y="134"/>
                  </a:lnTo>
                  <a:lnTo>
                    <a:pt x="52" y="133"/>
                  </a:lnTo>
                  <a:lnTo>
                    <a:pt x="52" y="131"/>
                  </a:lnTo>
                  <a:lnTo>
                    <a:pt x="52" y="129"/>
                  </a:lnTo>
                  <a:lnTo>
                    <a:pt x="52" y="127"/>
                  </a:lnTo>
                  <a:lnTo>
                    <a:pt x="50" y="127"/>
                  </a:lnTo>
                  <a:lnTo>
                    <a:pt x="50" y="126"/>
                  </a:lnTo>
                  <a:lnTo>
                    <a:pt x="50" y="124"/>
                  </a:lnTo>
                  <a:lnTo>
                    <a:pt x="50" y="122"/>
                  </a:lnTo>
                  <a:lnTo>
                    <a:pt x="50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50" y="120"/>
                  </a:lnTo>
                  <a:lnTo>
                    <a:pt x="52" y="120"/>
                  </a:lnTo>
                  <a:lnTo>
                    <a:pt x="52" y="118"/>
                  </a:lnTo>
                  <a:lnTo>
                    <a:pt x="52" y="120"/>
                  </a:lnTo>
                  <a:lnTo>
                    <a:pt x="52" y="121"/>
                  </a:lnTo>
                  <a:lnTo>
                    <a:pt x="52" y="122"/>
                  </a:lnTo>
                  <a:lnTo>
                    <a:pt x="53" y="122"/>
                  </a:lnTo>
                  <a:lnTo>
                    <a:pt x="53" y="124"/>
                  </a:lnTo>
                  <a:lnTo>
                    <a:pt x="56" y="124"/>
                  </a:lnTo>
                  <a:lnTo>
                    <a:pt x="57" y="124"/>
                  </a:lnTo>
                  <a:lnTo>
                    <a:pt x="57" y="122"/>
                  </a:lnTo>
                  <a:lnTo>
                    <a:pt x="58" y="121"/>
                  </a:lnTo>
                  <a:lnTo>
                    <a:pt x="60" y="121"/>
                  </a:lnTo>
                  <a:lnTo>
                    <a:pt x="61" y="121"/>
                  </a:lnTo>
                  <a:lnTo>
                    <a:pt x="69" y="124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3" y="124"/>
                  </a:lnTo>
                  <a:lnTo>
                    <a:pt x="74" y="124"/>
                  </a:lnTo>
                  <a:lnTo>
                    <a:pt x="75" y="125"/>
                  </a:lnTo>
                  <a:lnTo>
                    <a:pt x="73" y="126"/>
                  </a:lnTo>
                  <a:lnTo>
                    <a:pt x="74" y="127"/>
                  </a:lnTo>
                  <a:lnTo>
                    <a:pt x="77" y="129"/>
                  </a:lnTo>
                  <a:lnTo>
                    <a:pt x="79" y="131"/>
                  </a:lnTo>
                  <a:lnTo>
                    <a:pt x="79" y="133"/>
                  </a:lnTo>
                  <a:lnTo>
                    <a:pt x="79" y="134"/>
                  </a:lnTo>
                  <a:lnTo>
                    <a:pt x="81" y="135"/>
                  </a:lnTo>
                  <a:lnTo>
                    <a:pt x="87" y="135"/>
                  </a:lnTo>
                  <a:lnTo>
                    <a:pt x="89" y="135"/>
                  </a:lnTo>
                  <a:lnTo>
                    <a:pt x="91" y="133"/>
                  </a:lnTo>
                  <a:lnTo>
                    <a:pt x="93" y="131"/>
                  </a:lnTo>
                  <a:lnTo>
                    <a:pt x="94" y="133"/>
                  </a:lnTo>
                  <a:lnTo>
                    <a:pt x="94" y="134"/>
                  </a:lnTo>
                  <a:lnTo>
                    <a:pt x="95" y="135"/>
                  </a:lnTo>
                  <a:lnTo>
                    <a:pt x="96" y="134"/>
                  </a:lnTo>
                  <a:lnTo>
                    <a:pt x="98" y="133"/>
                  </a:lnTo>
                  <a:lnTo>
                    <a:pt x="99" y="133"/>
                  </a:lnTo>
                  <a:lnTo>
                    <a:pt x="99" y="131"/>
                  </a:lnTo>
                  <a:lnTo>
                    <a:pt x="100" y="131"/>
                  </a:lnTo>
                  <a:lnTo>
                    <a:pt x="103" y="131"/>
                  </a:lnTo>
                  <a:lnTo>
                    <a:pt x="103" y="130"/>
                  </a:lnTo>
                  <a:lnTo>
                    <a:pt x="103" y="129"/>
                  </a:lnTo>
                  <a:lnTo>
                    <a:pt x="103" y="129"/>
                  </a:lnTo>
                  <a:lnTo>
                    <a:pt x="104" y="125"/>
                  </a:lnTo>
                  <a:lnTo>
                    <a:pt x="106" y="125"/>
                  </a:lnTo>
                  <a:lnTo>
                    <a:pt x="107" y="125"/>
                  </a:lnTo>
                  <a:lnTo>
                    <a:pt x="108" y="126"/>
                  </a:lnTo>
                  <a:lnTo>
                    <a:pt x="111" y="125"/>
                  </a:lnTo>
                  <a:lnTo>
                    <a:pt x="112" y="125"/>
                  </a:lnTo>
                  <a:lnTo>
                    <a:pt x="114" y="124"/>
                  </a:lnTo>
                  <a:lnTo>
                    <a:pt x="114" y="122"/>
                  </a:lnTo>
                  <a:lnTo>
                    <a:pt x="115" y="121"/>
                  </a:lnTo>
                  <a:lnTo>
                    <a:pt x="115" y="120"/>
                  </a:lnTo>
                  <a:lnTo>
                    <a:pt x="116" y="118"/>
                  </a:lnTo>
                  <a:lnTo>
                    <a:pt x="118" y="118"/>
                  </a:lnTo>
                  <a:lnTo>
                    <a:pt x="120" y="118"/>
                  </a:lnTo>
                  <a:lnTo>
                    <a:pt x="124" y="118"/>
                  </a:lnTo>
                  <a:lnTo>
                    <a:pt x="128" y="120"/>
                  </a:lnTo>
                  <a:lnTo>
                    <a:pt x="129" y="118"/>
                  </a:lnTo>
                  <a:lnTo>
                    <a:pt x="129" y="117"/>
                  </a:lnTo>
                  <a:lnTo>
                    <a:pt x="135" y="117"/>
                  </a:lnTo>
                  <a:lnTo>
                    <a:pt x="147" y="117"/>
                  </a:lnTo>
                  <a:lnTo>
                    <a:pt x="149" y="114"/>
                  </a:lnTo>
                  <a:lnTo>
                    <a:pt x="149" y="113"/>
                  </a:lnTo>
                  <a:lnTo>
                    <a:pt x="149" y="112"/>
                  </a:lnTo>
                  <a:lnTo>
                    <a:pt x="149" y="110"/>
                  </a:lnTo>
                  <a:lnTo>
                    <a:pt x="148" y="110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49" y="108"/>
                  </a:lnTo>
                  <a:lnTo>
                    <a:pt x="150" y="108"/>
                  </a:lnTo>
                  <a:lnTo>
                    <a:pt x="150" y="109"/>
                  </a:lnTo>
                  <a:lnTo>
                    <a:pt x="150" y="109"/>
                  </a:lnTo>
                  <a:lnTo>
                    <a:pt x="150" y="110"/>
                  </a:lnTo>
                  <a:lnTo>
                    <a:pt x="152" y="110"/>
                  </a:lnTo>
                  <a:lnTo>
                    <a:pt x="153" y="110"/>
                  </a:lnTo>
                  <a:lnTo>
                    <a:pt x="154" y="109"/>
                  </a:lnTo>
                  <a:lnTo>
                    <a:pt x="157" y="110"/>
                  </a:lnTo>
                  <a:lnTo>
                    <a:pt x="158" y="110"/>
                  </a:lnTo>
                  <a:lnTo>
                    <a:pt x="161" y="109"/>
                  </a:lnTo>
                  <a:lnTo>
                    <a:pt x="162" y="110"/>
                  </a:lnTo>
                  <a:lnTo>
                    <a:pt x="162" y="112"/>
                  </a:lnTo>
                  <a:lnTo>
                    <a:pt x="162" y="113"/>
                  </a:lnTo>
                  <a:lnTo>
                    <a:pt x="164" y="113"/>
                  </a:lnTo>
                  <a:lnTo>
                    <a:pt x="165" y="114"/>
                  </a:lnTo>
                  <a:lnTo>
                    <a:pt x="166" y="114"/>
                  </a:lnTo>
                  <a:lnTo>
                    <a:pt x="166" y="114"/>
                  </a:lnTo>
                  <a:lnTo>
                    <a:pt x="168" y="114"/>
                  </a:lnTo>
                  <a:lnTo>
                    <a:pt x="170" y="112"/>
                  </a:lnTo>
                  <a:lnTo>
                    <a:pt x="172" y="112"/>
                  </a:lnTo>
                  <a:lnTo>
                    <a:pt x="173" y="110"/>
                  </a:lnTo>
                  <a:lnTo>
                    <a:pt x="175" y="110"/>
                  </a:lnTo>
                  <a:lnTo>
                    <a:pt x="178" y="112"/>
                  </a:lnTo>
                  <a:lnTo>
                    <a:pt x="179" y="112"/>
                  </a:lnTo>
                  <a:lnTo>
                    <a:pt x="179" y="113"/>
                  </a:lnTo>
                  <a:lnTo>
                    <a:pt x="179" y="114"/>
                  </a:lnTo>
                  <a:lnTo>
                    <a:pt x="182" y="116"/>
                  </a:lnTo>
                  <a:lnTo>
                    <a:pt x="181" y="117"/>
                  </a:lnTo>
                  <a:lnTo>
                    <a:pt x="181" y="120"/>
                  </a:lnTo>
                  <a:lnTo>
                    <a:pt x="181" y="121"/>
                  </a:lnTo>
                  <a:lnTo>
                    <a:pt x="182" y="122"/>
                  </a:lnTo>
                  <a:lnTo>
                    <a:pt x="183" y="122"/>
                  </a:lnTo>
                  <a:lnTo>
                    <a:pt x="183" y="124"/>
                  </a:lnTo>
                  <a:lnTo>
                    <a:pt x="186" y="126"/>
                  </a:lnTo>
                  <a:lnTo>
                    <a:pt x="190" y="127"/>
                  </a:lnTo>
                  <a:lnTo>
                    <a:pt x="190" y="129"/>
                  </a:lnTo>
                  <a:lnTo>
                    <a:pt x="190" y="127"/>
                  </a:lnTo>
                  <a:lnTo>
                    <a:pt x="191" y="127"/>
                  </a:lnTo>
                  <a:lnTo>
                    <a:pt x="193" y="129"/>
                  </a:lnTo>
                  <a:lnTo>
                    <a:pt x="194" y="129"/>
                  </a:lnTo>
                  <a:lnTo>
                    <a:pt x="195" y="126"/>
                  </a:lnTo>
                  <a:lnTo>
                    <a:pt x="195" y="125"/>
                  </a:lnTo>
                  <a:lnTo>
                    <a:pt x="195" y="124"/>
                  </a:lnTo>
                  <a:lnTo>
                    <a:pt x="195" y="122"/>
                  </a:lnTo>
                  <a:lnTo>
                    <a:pt x="195" y="121"/>
                  </a:lnTo>
                  <a:lnTo>
                    <a:pt x="195" y="118"/>
                  </a:lnTo>
                  <a:lnTo>
                    <a:pt x="197" y="117"/>
                  </a:lnTo>
                  <a:lnTo>
                    <a:pt x="198" y="116"/>
                  </a:lnTo>
                  <a:lnTo>
                    <a:pt x="198" y="114"/>
                  </a:lnTo>
                  <a:lnTo>
                    <a:pt x="198" y="113"/>
                  </a:lnTo>
                  <a:lnTo>
                    <a:pt x="198" y="112"/>
                  </a:lnTo>
                  <a:lnTo>
                    <a:pt x="197" y="110"/>
                  </a:lnTo>
                  <a:lnTo>
                    <a:pt x="197" y="109"/>
                  </a:lnTo>
                  <a:lnTo>
                    <a:pt x="195" y="109"/>
                  </a:lnTo>
                  <a:lnTo>
                    <a:pt x="194" y="109"/>
                  </a:lnTo>
                  <a:lnTo>
                    <a:pt x="193" y="109"/>
                  </a:lnTo>
                  <a:lnTo>
                    <a:pt x="191" y="109"/>
                  </a:lnTo>
                  <a:lnTo>
                    <a:pt x="189" y="109"/>
                  </a:lnTo>
                  <a:lnTo>
                    <a:pt x="187" y="108"/>
                  </a:lnTo>
                  <a:lnTo>
                    <a:pt x="189" y="106"/>
                  </a:lnTo>
                  <a:lnTo>
                    <a:pt x="189" y="105"/>
                  </a:lnTo>
                  <a:lnTo>
                    <a:pt x="189" y="104"/>
                  </a:lnTo>
                  <a:lnTo>
                    <a:pt x="193" y="97"/>
                  </a:lnTo>
                  <a:lnTo>
                    <a:pt x="191" y="95"/>
                  </a:lnTo>
                  <a:lnTo>
                    <a:pt x="190" y="91"/>
                  </a:lnTo>
                  <a:lnTo>
                    <a:pt x="189" y="89"/>
                  </a:lnTo>
                  <a:lnTo>
                    <a:pt x="187" y="88"/>
                  </a:lnTo>
                  <a:lnTo>
                    <a:pt x="186" y="88"/>
                  </a:lnTo>
                  <a:lnTo>
                    <a:pt x="185" y="87"/>
                  </a:lnTo>
                  <a:lnTo>
                    <a:pt x="185" y="85"/>
                  </a:lnTo>
                  <a:lnTo>
                    <a:pt x="183" y="83"/>
                  </a:lnTo>
                  <a:lnTo>
                    <a:pt x="179" y="79"/>
                  </a:lnTo>
                  <a:lnTo>
                    <a:pt x="179" y="77"/>
                  </a:lnTo>
                  <a:lnTo>
                    <a:pt x="178" y="77"/>
                  </a:lnTo>
                  <a:lnTo>
                    <a:pt x="178" y="76"/>
                  </a:lnTo>
                  <a:lnTo>
                    <a:pt x="178" y="75"/>
                  </a:lnTo>
                  <a:lnTo>
                    <a:pt x="179" y="75"/>
                  </a:lnTo>
                  <a:lnTo>
                    <a:pt x="181" y="73"/>
                  </a:lnTo>
                  <a:lnTo>
                    <a:pt x="183" y="72"/>
                  </a:lnTo>
                  <a:lnTo>
                    <a:pt x="183" y="71"/>
                  </a:lnTo>
                  <a:lnTo>
                    <a:pt x="185" y="70"/>
                  </a:lnTo>
                  <a:lnTo>
                    <a:pt x="186" y="68"/>
                  </a:lnTo>
                  <a:lnTo>
                    <a:pt x="190" y="67"/>
                  </a:lnTo>
                  <a:lnTo>
                    <a:pt x="193" y="66"/>
                  </a:lnTo>
                  <a:lnTo>
                    <a:pt x="194" y="63"/>
                  </a:lnTo>
                  <a:lnTo>
                    <a:pt x="195" y="63"/>
                  </a:lnTo>
                  <a:lnTo>
                    <a:pt x="200" y="60"/>
                  </a:lnTo>
                  <a:lnTo>
                    <a:pt x="208" y="59"/>
                  </a:lnTo>
                  <a:lnTo>
                    <a:pt x="210" y="58"/>
                  </a:lnTo>
                  <a:lnTo>
                    <a:pt x="215" y="52"/>
                  </a:lnTo>
                  <a:lnTo>
                    <a:pt x="216" y="51"/>
                  </a:lnTo>
                  <a:lnTo>
                    <a:pt x="216" y="50"/>
                  </a:lnTo>
                  <a:lnTo>
                    <a:pt x="218" y="48"/>
                  </a:lnTo>
                  <a:lnTo>
                    <a:pt x="218" y="47"/>
                  </a:lnTo>
                  <a:lnTo>
                    <a:pt x="218" y="46"/>
                  </a:lnTo>
                  <a:lnTo>
                    <a:pt x="218" y="44"/>
                  </a:lnTo>
                  <a:lnTo>
                    <a:pt x="219" y="43"/>
                  </a:lnTo>
                  <a:lnTo>
                    <a:pt x="219" y="42"/>
                  </a:lnTo>
                  <a:lnTo>
                    <a:pt x="218" y="41"/>
                  </a:lnTo>
                  <a:lnTo>
                    <a:pt x="218" y="39"/>
                  </a:lnTo>
                  <a:lnTo>
                    <a:pt x="218" y="38"/>
                  </a:lnTo>
                  <a:lnTo>
                    <a:pt x="219" y="37"/>
                  </a:lnTo>
                  <a:lnTo>
                    <a:pt x="220" y="37"/>
                  </a:lnTo>
                  <a:lnTo>
                    <a:pt x="222" y="37"/>
                  </a:lnTo>
                  <a:lnTo>
                    <a:pt x="228" y="38"/>
                  </a:lnTo>
                  <a:lnTo>
                    <a:pt x="229" y="38"/>
                  </a:lnTo>
                  <a:lnTo>
                    <a:pt x="229" y="39"/>
                  </a:lnTo>
                  <a:lnTo>
                    <a:pt x="229" y="41"/>
                  </a:lnTo>
                  <a:lnTo>
                    <a:pt x="232" y="42"/>
                  </a:lnTo>
                  <a:lnTo>
                    <a:pt x="232" y="39"/>
                  </a:lnTo>
                  <a:lnTo>
                    <a:pt x="233" y="38"/>
                  </a:lnTo>
                  <a:lnTo>
                    <a:pt x="235" y="38"/>
                  </a:lnTo>
                  <a:lnTo>
                    <a:pt x="236" y="38"/>
                  </a:lnTo>
                  <a:lnTo>
                    <a:pt x="236" y="37"/>
                  </a:lnTo>
                  <a:lnTo>
                    <a:pt x="237" y="35"/>
                  </a:lnTo>
                  <a:lnTo>
                    <a:pt x="237" y="34"/>
                  </a:lnTo>
                  <a:lnTo>
                    <a:pt x="237" y="33"/>
                  </a:lnTo>
                  <a:lnTo>
                    <a:pt x="237" y="31"/>
                  </a:lnTo>
                  <a:lnTo>
                    <a:pt x="237" y="29"/>
                  </a:lnTo>
                  <a:lnTo>
                    <a:pt x="237" y="27"/>
                  </a:lnTo>
                  <a:lnTo>
                    <a:pt x="237" y="26"/>
                  </a:lnTo>
                  <a:lnTo>
                    <a:pt x="236" y="25"/>
                  </a:lnTo>
                  <a:lnTo>
                    <a:pt x="236" y="23"/>
                  </a:lnTo>
                  <a:lnTo>
                    <a:pt x="237" y="21"/>
                  </a:lnTo>
                  <a:lnTo>
                    <a:pt x="240" y="21"/>
                  </a:lnTo>
                  <a:lnTo>
                    <a:pt x="241" y="21"/>
                  </a:lnTo>
                  <a:lnTo>
                    <a:pt x="243" y="22"/>
                  </a:lnTo>
                  <a:lnTo>
                    <a:pt x="244" y="23"/>
                  </a:lnTo>
                  <a:lnTo>
                    <a:pt x="248" y="26"/>
                  </a:lnTo>
                  <a:lnTo>
                    <a:pt x="249" y="27"/>
                  </a:lnTo>
                  <a:lnTo>
                    <a:pt x="249" y="29"/>
                  </a:lnTo>
                  <a:lnTo>
                    <a:pt x="251" y="29"/>
                  </a:lnTo>
                  <a:lnTo>
                    <a:pt x="251" y="30"/>
                  </a:lnTo>
                  <a:lnTo>
                    <a:pt x="249" y="30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4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61" y="37"/>
                  </a:lnTo>
                  <a:lnTo>
                    <a:pt x="265" y="38"/>
                  </a:lnTo>
                  <a:lnTo>
                    <a:pt x="266" y="38"/>
                  </a:lnTo>
                  <a:lnTo>
                    <a:pt x="268" y="37"/>
                  </a:lnTo>
                  <a:lnTo>
                    <a:pt x="270" y="35"/>
                  </a:lnTo>
                  <a:lnTo>
                    <a:pt x="272" y="35"/>
                  </a:lnTo>
                  <a:lnTo>
                    <a:pt x="273" y="31"/>
                  </a:lnTo>
                  <a:lnTo>
                    <a:pt x="274" y="31"/>
                  </a:lnTo>
                  <a:lnTo>
                    <a:pt x="276" y="33"/>
                  </a:lnTo>
                  <a:lnTo>
                    <a:pt x="277" y="34"/>
                  </a:lnTo>
                  <a:lnTo>
                    <a:pt x="278" y="34"/>
                  </a:lnTo>
                  <a:lnTo>
                    <a:pt x="279" y="34"/>
                  </a:lnTo>
                  <a:lnTo>
                    <a:pt x="281" y="33"/>
                  </a:lnTo>
                  <a:lnTo>
                    <a:pt x="282" y="33"/>
                  </a:lnTo>
                  <a:lnTo>
                    <a:pt x="282" y="34"/>
                  </a:lnTo>
                  <a:lnTo>
                    <a:pt x="282" y="35"/>
                  </a:lnTo>
                  <a:lnTo>
                    <a:pt x="283" y="34"/>
                  </a:lnTo>
                  <a:lnTo>
                    <a:pt x="285" y="35"/>
                  </a:lnTo>
                  <a:lnTo>
                    <a:pt x="285" y="37"/>
                  </a:lnTo>
                  <a:lnTo>
                    <a:pt x="286" y="37"/>
                  </a:lnTo>
                  <a:lnTo>
                    <a:pt x="287" y="35"/>
                  </a:lnTo>
                  <a:lnTo>
                    <a:pt x="287" y="34"/>
                  </a:lnTo>
                  <a:lnTo>
                    <a:pt x="287" y="31"/>
                  </a:lnTo>
                  <a:lnTo>
                    <a:pt x="287" y="29"/>
                  </a:lnTo>
                  <a:lnTo>
                    <a:pt x="289" y="26"/>
                  </a:lnTo>
                  <a:lnTo>
                    <a:pt x="291" y="23"/>
                  </a:lnTo>
                  <a:lnTo>
                    <a:pt x="293" y="22"/>
                  </a:lnTo>
                  <a:lnTo>
                    <a:pt x="293" y="21"/>
                  </a:lnTo>
                  <a:lnTo>
                    <a:pt x="293" y="19"/>
                  </a:lnTo>
                  <a:lnTo>
                    <a:pt x="295" y="19"/>
                  </a:lnTo>
                  <a:lnTo>
                    <a:pt x="299" y="21"/>
                  </a:lnTo>
                  <a:lnTo>
                    <a:pt x="301" y="21"/>
                  </a:lnTo>
                  <a:lnTo>
                    <a:pt x="301" y="19"/>
                  </a:lnTo>
                  <a:lnTo>
                    <a:pt x="301" y="18"/>
                  </a:lnTo>
                  <a:lnTo>
                    <a:pt x="301" y="17"/>
                  </a:lnTo>
                  <a:lnTo>
                    <a:pt x="301" y="16"/>
                  </a:lnTo>
                  <a:lnTo>
                    <a:pt x="302" y="12"/>
                  </a:lnTo>
                  <a:lnTo>
                    <a:pt x="302" y="9"/>
                  </a:lnTo>
                  <a:lnTo>
                    <a:pt x="302" y="6"/>
                  </a:lnTo>
                  <a:lnTo>
                    <a:pt x="302" y="4"/>
                  </a:lnTo>
                  <a:lnTo>
                    <a:pt x="302" y="1"/>
                  </a:lnTo>
                  <a:lnTo>
                    <a:pt x="303" y="0"/>
                  </a:lnTo>
                  <a:lnTo>
                    <a:pt x="307" y="1"/>
                  </a:lnTo>
                  <a:lnTo>
                    <a:pt x="311" y="1"/>
                  </a:lnTo>
                  <a:lnTo>
                    <a:pt x="312" y="2"/>
                  </a:lnTo>
                  <a:lnTo>
                    <a:pt x="312" y="4"/>
                  </a:lnTo>
                  <a:lnTo>
                    <a:pt x="312" y="5"/>
                  </a:lnTo>
                  <a:lnTo>
                    <a:pt x="312" y="6"/>
                  </a:lnTo>
                  <a:lnTo>
                    <a:pt x="318" y="5"/>
                  </a:lnTo>
                  <a:lnTo>
                    <a:pt x="319" y="4"/>
                  </a:lnTo>
                  <a:lnTo>
                    <a:pt x="319" y="2"/>
                  </a:lnTo>
                  <a:lnTo>
                    <a:pt x="320" y="2"/>
                  </a:lnTo>
                  <a:lnTo>
                    <a:pt x="320" y="4"/>
                  </a:lnTo>
                  <a:lnTo>
                    <a:pt x="323" y="4"/>
                  </a:lnTo>
                  <a:lnTo>
                    <a:pt x="324" y="4"/>
                  </a:lnTo>
                  <a:lnTo>
                    <a:pt x="326" y="5"/>
                  </a:lnTo>
                  <a:lnTo>
                    <a:pt x="328" y="6"/>
                  </a:lnTo>
                  <a:lnTo>
                    <a:pt x="330" y="6"/>
                  </a:lnTo>
                  <a:lnTo>
                    <a:pt x="332" y="9"/>
                  </a:lnTo>
                  <a:lnTo>
                    <a:pt x="333" y="9"/>
                  </a:lnTo>
                  <a:lnTo>
                    <a:pt x="337" y="10"/>
                  </a:lnTo>
                  <a:lnTo>
                    <a:pt x="341" y="13"/>
                  </a:lnTo>
                  <a:lnTo>
                    <a:pt x="343" y="14"/>
                  </a:lnTo>
                  <a:lnTo>
                    <a:pt x="344" y="14"/>
                  </a:lnTo>
                  <a:lnTo>
                    <a:pt x="345" y="13"/>
                  </a:lnTo>
                  <a:lnTo>
                    <a:pt x="347" y="13"/>
                  </a:lnTo>
                  <a:lnTo>
                    <a:pt x="348" y="12"/>
                  </a:lnTo>
                  <a:lnTo>
                    <a:pt x="349" y="12"/>
                  </a:lnTo>
                  <a:lnTo>
                    <a:pt x="349" y="13"/>
                  </a:lnTo>
                  <a:lnTo>
                    <a:pt x="351" y="14"/>
                  </a:lnTo>
                  <a:lnTo>
                    <a:pt x="352" y="14"/>
                  </a:lnTo>
                  <a:lnTo>
                    <a:pt x="353" y="14"/>
                  </a:lnTo>
                  <a:lnTo>
                    <a:pt x="355" y="14"/>
                  </a:lnTo>
                  <a:lnTo>
                    <a:pt x="355" y="16"/>
                  </a:lnTo>
                  <a:lnTo>
                    <a:pt x="356" y="16"/>
                  </a:lnTo>
                  <a:lnTo>
                    <a:pt x="356" y="17"/>
                  </a:lnTo>
                  <a:lnTo>
                    <a:pt x="361" y="21"/>
                  </a:lnTo>
                  <a:lnTo>
                    <a:pt x="364" y="22"/>
                  </a:lnTo>
                  <a:lnTo>
                    <a:pt x="369" y="22"/>
                  </a:lnTo>
                  <a:lnTo>
                    <a:pt x="377" y="23"/>
                  </a:lnTo>
                  <a:lnTo>
                    <a:pt x="378" y="23"/>
                  </a:lnTo>
                  <a:lnTo>
                    <a:pt x="380" y="23"/>
                  </a:lnTo>
                  <a:lnTo>
                    <a:pt x="381" y="23"/>
                  </a:lnTo>
                  <a:lnTo>
                    <a:pt x="381" y="22"/>
                  </a:lnTo>
                  <a:lnTo>
                    <a:pt x="383" y="18"/>
                  </a:lnTo>
                  <a:lnTo>
                    <a:pt x="385" y="17"/>
                  </a:lnTo>
                  <a:lnTo>
                    <a:pt x="386" y="17"/>
                  </a:lnTo>
                  <a:lnTo>
                    <a:pt x="387" y="17"/>
                  </a:lnTo>
                  <a:lnTo>
                    <a:pt x="387" y="17"/>
                  </a:lnTo>
                  <a:lnTo>
                    <a:pt x="389" y="18"/>
                  </a:lnTo>
                  <a:lnTo>
                    <a:pt x="393" y="18"/>
                  </a:lnTo>
                  <a:lnTo>
                    <a:pt x="394" y="19"/>
                  </a:lnTo>
                  <a:lnTo>
                    <a:pt x="395" y="21"/>
                  </a:lnTo>
                  <a:lnTo>
                    <a:pt x="395" y="22"/>
                  </a:lnTo>
                  <a:lnTo>
                    <a:pt x="397" y="23"/>
                  </a:lnTo>
                  <a:lnTo>
                    <a:pt x="399" y="23"/>
                  </a:lnTo>
                  <a:lnTo>
                    <a:pt x="401" y="23"/>
                  </a:lnTo>
                  <a:lnTo>
                    <a:pt x="402" y="25"/>
                  </a:lnTo>
                  <a:lnTo>
                    <a:pt x="403" y="25"/>
                  </a:lnTo>
                  <a:lnTo>
                    <a:pt x="405" y="25"/>
                  </a:lnTo>
                  <a:lnTo>
                    <a:pt x="407" y="25"/>
                  </a:lnTo>
                  <a:lnTo>
                    <a:pt x="408" y="26"/>
                  </a:lnTo>
                  <a:lnTo>
                    <a:pt x="410" y="33"/>
                  </a:lnTo>
                  <a:lnTo>
                    <a:pt x="412" y="3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8" name="Freeform 152">
              <a:extLst>
                <a:ext uri="{FF2B5EF4-FFF2-40B4-BE49-F238E27FC236}">
                  <a16:creationId xmlns:a16="http://schemas.microsoft.com/office/drawing/2014/main" id="{E30448DF-046F-5E00-16C6-8737676BA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2333" y="2391199"/>
              <a:ext cx="671231" cy="683615"/>
            </a:xfrm>
            <a:custGeom>
              <a:avLst/>
              <a:gdLst>
                <a:gd name="T0" fmla="*/ 339 w 542"/>
                <a:gd name="T1" fmla="*/ 25 h 552"/>
                <a:gd name="T2" fmla="*/ 339 w 542"/>
                <a:gd name="T3" fmla="*/ 42 h 552"/>
                <a:gd name="T4" fmla="*/ 346 w 542"/>
                <a:gd name="T5" fmla="*/ 52 h 552"/>
                <a:gd name="T6" fmla="*/ 349 w 542"/>
                <a:gd name="T7" fmla="*/ 63 h 552"/>
                <a:gd name="T8" fmla="*/ 359 w 542"/>
                <a:gd name="T9" fmla="*/ 73 h 552"/>
                <a:gd name="T10" fmla="*/ 364 w 542"/>
                <a:gd name="T11" fmla="*/ 89 h 552"/>
                <a:gd name="T12" fmla="*/ 372 w 542"/>
                <a:gd name="T13" fmla="*/ 95 h 552"/>
                <a:gd name="T14" fmla="*/ 391 w 542"/>
                <a:gd name="T15" fmla="*/ 108 h 552"/>
                <a:gd name="T16" fmla="*/ 408 w 542"/>
                <a:gd name="T17" fmla="*/ 108 h 552"/>
                <a:gd name="T18" fmla="*/ 418 w 542"/>
                <a:gd name="T19" fmla="*/ 109 h 552"/>
                <a:gd name="T20" fmla="*/ 403 w 542"/>
                <a:gd name="T21" fmla="*/ 116 h 552"/>
                <a:gd name="T22" fmla="*/ 400 w 542"/>
                <a:gd name="T23" fmla="*/ 129 h 552"/>
                <a:gd name="T24" fmla="*/ 406 w 542"/>
                <a:gd name="T25" fmla="*/ 147 h 552"/>
                <a:gd name="T26" fmla="*/ 405 w 542"/>
                <a:gd name="T27" fmla="*/ 156 h 552"/>
                <a:gd name="T28" fmla="*/ 395 w 542"/>
                <a:gd name="T29" fmla="*/ 160 h 552"/>
                <a:gd name="T30" fmla="*/ 388 w 542"/>
                <a:gd name="T31" fmla="*/ 170 h 552"/>
                <a:gd name="T32" fmla="*/ 380 w 542"/>
                <a:gd name="T33" fmla="*/ 180 h 552"/>
                <a:gd name="T34" fmla="*/ 384 w 542"/>
                <a:gd name="T35" fmla="*/ 192 h 552"/>
                <a:gd name="T36" fmla="*/ 372 w 542"/>
                <a:gd name="T37" fmla="*/ 199 h 552"/>
                <a:gd name="T38" fmla="*/ 376 w 542"/>
                <a:gd name="T39" fmla="*/ 210 h 552"/>
                <a:gd name="T40" fmla="*/ 371 w 542"/>
                <a:gd name="T41" fmla="*/ 228 h 552"/>
                <a:gd name="T42" fmla="*/ 378 w 542"/>
                <a:gd name="T43" fmla="*/ 243 h 552"/>
                <a:gd name="T44" fmla="*/ 385 w 542"/>
                <a:gd name="T45" fmla="*/ 258 h 552"/>
                <a:gd name="T46" fmla="*/ 396 w 542"/>
                <a:gd name="T47" fmla="*/ 262 h 552"/>
                <a:gd name="T48" fmla="*/ 403 w 542"/>
                <a:gd name="T49" fmla="*/ 270 h 552"/>
                <a:gd name="T50" fmla="*/ 410 w 542"/>
                <a:gd name="T51" fmla="*/ 284 h 552"/>
                <a:gd name="T52" fmla="*/ 406 w 542"/>
                <a:gd name="T53" fmla="*/ 292 h 552"/>
                <a:gd name="T54" fmla="*/ 422 w 542"/>
                <a:gd name="T55" fmla="*/ 300 h 552"/>
                <a:gd name="T56" fmla="*/ 467 w 542"/>
                <a:gd name="T57" fmla="*/ 332 h 552"/>
                <a:gd name="T58" fmla="*/ 478 w 542"/>
                <a:gd name="T59" fmla="*/ 340 h 552"/>
                <a:gd name="T60" fmla="*/ 483 w 542"/>
                <a:gd name="T61" fmla="*/ 353 h 552"/>
                <a:gd name="T62" fmla="*/ 495 w 542"/>
                <a:gd name="T63" fmla="*/ 363 h 552"/>
                <a:gd name="T64" fmla="*/ 503 w 542"/>
                <a:gd name="T65" fmla="*/ 378 h 552"/>
                <a:gd name="T66" fmla="*/ 522 w 542"/>
                <a:gd name="T67" fmla="*/ 467 h 552"/>
                <a:gd name="T68" fmla="*/ 534 w 542"/>
                <a:gd name="T69" fmla="*/ 480 h 552"/>
                <a:gd name="T70" fmla="*/ 537 w 542"/>
                <a:gd name="T71" fmla="*/ 492 h 552"/>
                <a:gd name="T72" fmla="*/ 524 w 542"/>
                <a:gd name="T73" fmla="*/ 490 h 552"/>
                <a:gd name="T74" fmla="*/ 508 w 542"/>
                <a:gd name="T75" fmla="*/ 488 h 552"/>
                <a:gd name="T76" fmla="*/ 458 w 542"/>
                <a:gd name="T77" fmla="*/ 507 h 552"/>
                <a:gd name="T78" fmla="*/ 428 w 542"/>
                <a:gd name="T79" fmla="*/ 550 h 552"/>
                <a:gd name="T80" fmla="*/ 387 w 542"/>
                <a:gd name="T81" fmla="*/ 549 h 552"/>
                <a:gd name="T82" fmla="*/ 330 w 542"/>
                <a:gd name="T83" fmla="*/ 544 h 552"/>
                <a:gd name="T84" fmla="*/ 281 w 542"/>
                <a:gd name="T85" fmla="*/ 504 h 552"/>
                <a:gd name="T86" fmla="*/ 222 w 542"/>
                <a:gd name="T87" fmla="*/ 457 h 552"/>
                <a:gd name="T88" fmla="*/ 173 w 542"/>
                <a:gd name="T89" fmla="*/ 417 h 552"/>
                <a:gd name="T90" fmla="*/ 121 w 542"/>
                <a:gd name="T91" fmla="*/ 384 h 552"/>
                <a:gd name="T92" fmla="*/ 43 w 542"/>
                <a:gd name="T93" fmla="*/ 359 h 552"/>
                <a:gd name="T94" fmla="*/ 17 w 542"/>
                <a:gd name="T95" fmla="*/ 330 h 552"/>
                <a:gd name="T96" fmla="*/ 31 w 542"/>
                <a:gd name="T97" fmla="*/ 254 h 552"/>
                <a:gd name="T98" fmla="*/ 93 w 542"/>
                <a:gd name="T99" fmla="*/ 217 h 552"/>
                <a:gd name="T100" fmla="*/ 134 w 542"/>
                <a:gd name="T101" fmla="*/ 153 h 552"/>
                <a:gd name="T102" fmla="*/ 143 w 542"/>
                <a:gd name="T103" fmla="*/ 108 h 552"/>
                <a:gd name="T104" fmla="*/ 151 w 542"/>
                <a:gd name="T105" fmla="*/ 58 h 552"/>
                <a:gd name="T106" fmla="*/ 198 w 542"/>
                <a:gd name="T107" fmla="*/ 18 h 552"/>
                <a:gd name="T108" fmla="*/ 224 w 542"/>
                <a:gd name="T109" fmla="*/ 0 h 552"/>
                <a:gd name="T110" fmla="*/ 250 w 542"/>
                <a:gd name="T111" fmla="*/ 5 h 552"/>
                <a:gd name="T112" fmla="*/ 266 w 542"/>
                <a:gd name="T113" fmla="*/ 9 h 552"/>
                <a:gd name="T114" fmla="*/ 284 w 542"/>
                <a:gd name="T115" fmla="*/ 10 h 552"/>
                <a:gd name="T116" fmla="*/ 304 w 542"/>
                <a:gd name="T117" fmla="*/ 12 h 552"/>
                <a:gd name="T118" fmla="*/ 304 w 542"/>
                <a:gd name="T119" fmla="*/ 27 h 552"/>
                <a:gd name="T120" fmla="*/ 320 w 542"/>
                <a:gd name="T121" fmla="*/ 1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42" h="552">
                  <a:moveTo>
                    <a:pt x="333" y="16"/>
                  </a:moveTo>
                  <a:lnTo>
                    <a:pt x="331" y="18"/>
                  </a:lnTo>
                  <a:lnTo>
                    <a:pt x="333" y="19"/>
                  </a:lnTo>
                  <a:lnTo>
                    <a:pt x="333" y="21"/>
                  </a:lnTo>
                  <a:lnTo>
                    <a:pt x="334" y="21"/>
                  </a:lnTo>
                  <a:lnTo>
                    <a:pt x="334" y="22"/>
                  </a:lnTo>
                  <a:lnTo>
                    <a:pt x="335" y="22"/>
                  </a:lnTo>
                  <a:lnTo>
                    <a:pt x="337" y="22"/>
                  </a:lnTo>
                  <a:lnTo>
                    <a:pt x="338" y="23"/>
                  </a:lnTo>
                  <a:lnTo>
                    <a:pt x="339" y="23"/>
                  </a:lnTo>
                  <a:lnTo>
                    <a:pt x="339" y="25"/>
                  </a:lnTo>
                  <a:lnTo>
                    <a:pt x="339" y="26"/>
                  </a:lnTo>
                  <a:lnTo>
                    <a:pt x="338" y="29"/>
                  </a:lnTo>
                  <a:lnTo>
                    <a:pt x="339" y="30"/>
                  </a:lnTo>
                  <a:lnTo>
                    <a:pt x="339" y="33"/>
                  </a:lnTo>
                  <a:lnTo>
                    <a:pt x="339" y="34"/>
                  </a:lnTo>
                  <a:lnTo>
                    <a:pt x="338" y="35"/>
                  </a:lnTo>
                  <a:lnTo>
                    <a:pt x="337" y="38"/>
                  </a:lnTo>
                  <a:lnTo>
                    <a:pt x="335" y="39"/>
                  </a:lnTo>
                  <a:lnTo>
                    <a:pt x="337" y="41"/>
                  </a:lnTo>
                  <a:lnTo>
                    <a:pt x="338" y="42"/>
                  </a:lnTo>
                  <a:lnTo>
                    <a:pt x="339" y="42"/>
                  </a:lnTo>
                  <a:lnTo>
                    <a:pt x="341" y="42"/>
                  </a:lnTo>
                  <a:lnTo>
                    <a:pt x="342" y="42"/>
                  </a:lnTo>
                  <a:lnTo>
                    <a:pt x="342" y="43"/>
                  </a:lnTo>
                  <a:lnTo>
                    <a:pt x="343" y="43"/>
                  </a:lnTo>
                  <a:lnTo>
                    <a:pt x="345" y="43"/>
                  </a:lnTo>
                  <a:lnTo>
                    <a:pt x="345" y="45"/>
                  </a:lnTo>
                  <a:lnTo>
                    <a:pt x="346" y="45"/>
                  </a:lnTo>
                  <a:lnTo>
                    <a:pt x="347" y="47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6" y="52"/>
                  </a:lnTo>
                  <a:lnTo>
                    <a:pt x="346" y="55"/>
                  </a:lnTo>
                  <a:lnTo>
                    <a:pt x="346" y="56"/>
                  </a:lnTo>
                  <a:lnTo>
                    <a:pt x="345" y="56"/>
                  </a:lnTo>
                  <a:lnTo>
                    <a:pt x="345" y="58"/>
                  </a:lnTo>
                  <a:lnTo>
                    <a:pt x="345" y="59"/>
                  </a:lnTo>
                  <a:lnTo>
                    <a:pt x="346" y="59"/>
                  </a:lnTo>
                  <a:lnTo>
                    <a:pt x="346" y="60"/>
                  </a:lnTo>
                  <a:lnTo>
                    <a:pt x="347" y="60"/>
                  </a:lnTo>
                  <a:lnTo>
                    <a:pt x="347" y="62"/>
                  </a:lnTo>
                  <a:lnTo>
                    <a:pt x="347" y="63"/>
                  </a:lnTo>
                  <a:lnTo>
                    <a:pt x="349" y="63"/>
                  </a:lnTo>
                  <a:lnTo>
                    <a:pt x="349" y="64"/>
                  </a:lnTo>
                  <a:lnTo>
                    <a:pt x="349" y="66"/>
                  </a:lnTo>
                  <a:lnTo>
                    <a:pt x="350" y="67"/>
                  </a:lnTo>
                  <a:lnTo>
                    <a:pt x="351" y="67"/>
                  </a:lnTo>
                  <a:lnTo>
                    <a:pt x="353" y="67"/>
                  </a:lnTo>
                  <a:lnTo>
                    <a:pt x="356" y="66"/>
                  </a:lnTo>
                  <a:lnTo>
                    <a:pt x="358" y="66"/>
                  </a:lnTo>
                  <a:lnTo>
                    <a:pt x="359" y="67"/>
                  </a:lnTo>
                  <a:lnTo>
                    <a:pt x="359" y="70"/>
                  </a:lnTo>
                  <a:lnTo>
                    <a:pt x="359" y="71"/>
                  </a:lnTo>
                  <a:lnTo>
                    <a:pt x="359" y="73"/>
                  </a:lnTo>
                  <a:lnTo>
                    <a:pt x="360" y="75"/>
                  </a:lnTo>
                  <a:lnTo>
                    <a:pt x="362" y="76"/>
                  </a:lnTo>
                  <a:lnTo>
                    <a:pt x="359" y="76"/>
                  </a:lnTo>
                  <a:lnTo>
                    <a:pt x="360" y="77"/>
                  </a:lnTo>
                  <a:lnTo>
                    <a:pt x="362" y="77"/>
                  </a:lnTo>
                  <a:lnTo>
                    <a:pt x="362" y="79"/>
                  </a:lnTo>
                  <a:lnTo>
                    <a:pt x="362" y="80"/>
                  </a:lnTo>
                  <a:lnTo>
                    <a:pt x="362" y="84"/>
                  </a:lnTo>
                  <a:lnTo>
                    <a:pt x="363" y="85"/>
                  </a:lnTo>
                  <a:lnTo>
                    <a:pt x="364" y="87"/>
                  </a:lnTo>
                  <a:lnTo>
                    <a:pt x="364" y="89"/>
                  </a:lnTo>
                  <a:lnTo>
                    <a:pt x="364" y="91"/>
                  </a:lnTo>
                  <a:lnTo>
                    <a:pt x="363" y="93"/>
                  </a:lnTo>
                  <a:lnTo>
                    <a:pt x="363" y="95"/>
                  </a:lnTo>
                  <a:lnTo>
                    <a:pt x="363" y="96"/>
                  </a:lnTo>
                  <a:lnTo>
                    <a:pt x="364" y="96"/>
                  </a:lnTo>
                  <a:lnTo>
                    <a:pt x="366" y="97"/>
                  </a:lnTo>
                  <a:lnTo>
                    <a:pt x="367" y="96"/>
                  </a:lnTo>
                  <a:lnTo>
                    <a:pt x="368" y="96"/>
                  </a:lnTo>
                  <a:lnTo>
                    <a:pt x="370" y="95"/>
                  </a:lnTo>
                  <a:lnTo>
                    <a:pt x="371" y="95"/>
                  </a:lnTo>
                  <a:lnTo>
                    <a:pt x="372" y="95"/>
                  </a:lnTo>
                  <a:lnTo>
                    <a:pt x="374" y="95"/>
                  </a:lnTo>
                  <a:lnTo>
                    <a:pt x="376" y="96"/>
                  </a:lnTo>
                  <a:lnTo>
                    <a:pt x="376" y="97"/>
                  </a:lnTo>
                  <a:lnTo>
                    <a:pt x="378" y="97"/>
                  </a:lnTo>
                  <a:lnTo>
                    <a:pt x="379" y="99"/>
                  </a:lnTo>
                  <a:lnTo>
                    <a:pt x="381" y="100"/>
                  </a:lnTo>
                  <a:lnTo>
                    <a:pt x="384" y="104"/>
                  </a:lnTo>
                  <a:lnTo>
                    <a:pt x="385" y="108"/>
                  </a:lnTo>
                  <a:lnTo>
                    <a:pt x="387" y="108"/>
                  </a:lnTo>
                  <a:lnTo>
                    <a:pt x="389" y="108"/>
                  </a:lnTo>
                  <a:lnTo>
                    <a:pt x="391" y="108"/>
                  </a:lnTo>
                  <a:lnTo>
                    <a:pt x="392" y="108"/>
                  </a:lnTo>
                  <a:lnTo>
                    <a:pt x="393" y="108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7" y="106"/>
                  </a:lnTo>
                  <a:lnTo>
                    <a:pt x="401" y="106"/>
                  </a:lnTo>
                  <a:lnTo>
                    <a:pt x="403" y="106"/>
                  </a:lnTo>
                  <a:lnTo>
                    <a:pt x="404" y="105"/>
                  </a:lnTo>
                  <a:lnTo>
                    <a:pt x="405" y="105"/>
                  </a:lnTo>
                  <a:lnTo>
                    <a:pt x="408" y="106"/>
                  </a:lnTo>
                  <a:lnTo>
                    <a:pt x="408" y="108"/>
                  </a:lnTo>
                  <a:lnTo>
                    <a:pt x="408" y="108"/>
                  </a:lnTo>
                  <a:lnTo>
                    <a:pt x="408" y="108"/>
                  </a:lnTo>
                  <a:lnTo>
                    <a:pt x="409" y="108"/>
                  </a:lnTo>
                  <a:lnTo>
                    <a:pt x="410" y="108"/>
                  </a:lnTo>
                  <a:lnTo>
                    <a:pt x="413" y="108"/>
                  </a:lnTo>
                  <a:lnTo>
                    <a:pt x="414" y="108"/>
                  </a:lnTo>
                  <a:lnTo>
                    <a:pt x="416" y="108"/>
                  </a:lnTo>
                  <a:lnTo>
                    <a:pt x="417" y="108"/>
                  </a:lnTo>
                  <a:lnTo>
                    <a:pt x="418" y="108"/>
                  </a:lnTo>
                  <a:lnTo>
                    <a:pt x="418" y="108"/>
                  </a:lnTo>
                  <a:lnTo>
                    <a:pt x="418" y="109"/>
                  </a:lnTo>
                  <a:lnTo>
                    <a:pt x="418" y="110"/>
                  </a:lnTo>
                  <a:lnTo>
                    <a:pt x="417" y="110"/>
                  </a:lnTo>
                  <a:lnTo>
                    <a:pt x="416" y="112"/>
                  </a:lnTo>
                  <a:lnTo>
                    <a:pt x="414" y="113"/>
                  </a:lnTo>
                  <a:lnTo>
                    <a:pt x="413" y="114"/>
                  </a:lnTo>
                  <a:lnTo>
                    <a:pt x="412" y="114"/>
                  </a:lnTo>
                  <a:lnTo>
                    <a:pt x="410" y="114"/>
                  </a:lnTo>
                  <a:lnTo>
                    <a:pt x="408" y="116"/>
                  </a:lnTo>
                  <a:lnTo>
                    <a:pt x="408" y="116"/>
                  </a:lnTo>
                  <a:lnTo>
                    <a:pt x="404" y="116"/>
                  </a:lnTo>
                  <a:lnTo>
                    <a:pt x="403" y="116"/>
                  </a:lnTo>
                  <a:lnTo>
                    <a:pt x="401" y="117"/>
                  </a:lnTo>
                  <a:lnTo>
                    <a:pt x="401" y="118"/>
                  </a:lnTo>
                  <a:lnTo>
                    <a:pt x="401" y="120"/>
                  </a:lnTo>
                  <a:lnTo>
                    <a:pt x="401" y="121"/>
                  </a:lnTo>
                  <a:lnTo>
                    <a:pt x="401" y="124"/>
                  </a:lnTo>
                  <a:lnTo>
                    <a:pt x="400" y="124"/>
                  </a:lnTo>
                  <a:lnTo>
                    <a:pt x="399" y="124"/>
                  </a:lnTo>
                  <a:lnTo>
                    <a:pt x="400" y="125"/>
                  </a:lnTo>
                  <a:lnTo>
                    <a:pt x="400" y="126"/>
                  </a:lnTo>
                  <a:lnTo>
                    <a:pt x="400" y="127"/>
                  </a:lnTo>
                  <a:lnTo>
                    <a:pt x="400" y="129"/>
                  </a:lnTo>
                  <a:lnTo>
                    <a:pt x="399" y="129"/>
                  </a:lnTo>
                  <a:lnTo>
                    <a:pt x="399" y="130"/>
                  </a:lnTo>
                  <a:lnTo>
                    <a:pt x="400" y="131"/>
                  </a:lnTo>
                  <a:lnTo>
                    <a:pt x="404" y="138"/>
                  </a:lnTo>
                  <a:lnTo>
                    <a:pt x="406" y="139"/>
                  </a:lnTo>
                  <a:lnTo>
                    <a:pt x="408" y="141"/>
                  </a:lnTo>
                  <a:lnTo>
                    <a:pt x="408" y="143"/>
                  </a:lnTo>
                  <a:lnTo>
                    <a:pt x="408" y="143"/>
                  </a:lnTo>
                  <a:lnTo>
                    <a:pt x="408" y="145"/>
                  </a:lnTo>
                  <a:lnTo>
                    <a:pt x="406" y="146"/>
                  </a:lnTo>
                  <a:lnTo>
                    <a:pt x="406" y="147"/>
                  </a:lnTo>
                  <a:lnTo>
                    <a:pt x="408" y="147"/>
                  </a:lnTo>
                  <a:lnTo>
                    <a:pt x="409" y="147"/>
                  </a:lnTo>
                  <a:lnTo>
                    <a:pt x="409" y="149"/>
                  </a:lnTo>
                  <a:lnTo>
                    <a:pt x="409" y="150"/>
                  </a:lnTo>
                  <a:lnTo>
                    <a:pt x="408" y="153"/>
                  </a:lnTo>
                  <a:lnTo>
                    <a:pt x="408" y="154"/>
                  </a:lnTo>
                  <a:lnTo>
                    <a:pt x="409" y="155"/>
                  </a:lnTo>
                  <a:lnTo>
                    <a:pt x="408" y="156"/>
                  </a:lnTo>
                  <a:lnTo>
                    <a:pt x="408" y="156"/>
                  </a:lnTo>
                  <a:lnTo>
                    <a:pt x="406" y="158"/>
                  </a:lnTo>
                  <a:lnTo>
                    <a:pt x="405" y="156"/>
                  </a:lnTo>
                  <a:lnTo>
                    <a:pt x="404" y="158"/>
                  </a:lnTo>
                  <a:lnTo>
                    <a:pt x="403" y="159"/>
                  </a:lnTo>
                  <a:lnTo>
                    <a:pt x="401" y="159"/>
                  </a:lnTo>
                  <a:lnTo>
                    <a:pt x="400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6" y="156"/>
                  </a:lnTo>
                  <a:lnTo>
                    <a:pt x="396" y="158"/>
                  </a:lnTo>
                  <a:lnTo>
                    <a:pt x="396" y="159"/>
                  </a:lnTo>
                  <a:lnTo>
                    <a:pt x="396" y="160"/>
                  </a:lnTo>
                  <a:lnTo>
                    <a:pt x="395" y="160"/>
                  </a:lnTo>
                  <a:lnTo>
                    <a:pt x="393" y="160"/>
                  </a:lnTo>
                  <a:lnTo>
                    <a:pt x="393" y="162"/>
                  </a:lnTo>
                  <a:lnTo>
                    <a:pt x="393" y="163"/>
                  </a:lnTo>
                  <a:lnTo>
                    <a:pt x="393" y="166"/>
                  </a:lnTo>
                  <a:lnTo>
                    <a:pt x="393" y="167"/>
                  </a:lnTo>
                  <a:lnTo>
                    <a:pt x="393" y="168"/>
                  </a:lnTo>
                  <a:lnTo>
                    <a:pt x="392" y="170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89" y="170"/>
                  </a:lnTo>
                  <a:lnTo>
                    <a:pt x="388" y="170"/>
                  </a:lnTo>
                  <a:lnTo>
                    <a:pt x="387" y="170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7" y="174"/>
                  </a:lnTo>
                  <a:lnTo>
                    <a:pt x="385" y="174"/>
                  </a:lnTo>
                  <a:lnTo>
                    <a:pt x="383" y="175"/>
                  </a:lnTo>
                  <a:lnTo>
                    <a:pt x="381" y="175"/>
                  </a:lnTo>
                  <a:lnTo>
                    <a:pt x="381" y="176"/>
                  </a:lnTo>
                  <a:lnTo>
                    <a:pt x="381" y="178"/>
                  </a:lnTo>
                  <a:lnTo>
                    <a:pt x="381" y="179"/>
                  </a:lnTo>
                  <a:lnTo>
                    <a:pt x="380" y="180"/>
                  </a:lnTo>
                  <a:lnTo>
                    <a:pt x="380" y="181"/>
                  </a:lnTo>
                  <a:lnTo>
                    <a:pt x="380" y="183"/>
                  </a:lnTo>
                  <a:lnTo>
                    <a:pt x="381" y="183"/>
                  </a:lnTo>
                  <a:lnTo>
                    <a:pt x="381" y="184"/>
                  </a:lnTo>
                  <a:lnTo>
                    <a:pt x="383" y="184"/>
                  </a:lnTo>
                  <a:lnTo>
                    <a:pt x="383" y="185"/>
                  </a:lnTo>
                  <a:lnTo>
                    <a:pt x="383" y="187"/>
                  </a:lnTo>
                  <a:lnTo>
                    <a:pt x="383" y="188"/>
                  </a:lnTo>
                  <a:lnTo>
                    <a:pt x="383" y="189"/>
                  </a:lnTo>
                  <a:lnTo>
                    <a:pt x="384" y="191"/>
                  </a:lnTo>
                  <a:lnTo>
                    <a:pt x="384" y="192"/>
                  </a:lnTo>
                  <a:lnTo>
                    <a:pt x="384" y="193"/>
                  </a:lnTo>
                  <a:lnTo>
                    <a:pt x="383" y="193"/>
                  </a:lnTo>
                  <a:lnTo>
                    <a:pt x="379" y="193"/>
                  </a:lnTo>
                  <a:lnTo>
                    <a:pt x="376" y="192"/>
                  </a:lnTo>
                  <a:lnTo>
                    <a:pt x="376" y="191"/>
                  </a:lnTo>
                  <a:lnTo>
                    <a:pt x="374" y="191"/>
                  </a:lnTo>
                  <a:lnTo>
                    <a:pt x="374" y="192"/>
                  </a:lnTo>
                  <a:lnTo>
                    <a:pt x="374" y="196"/>
                  </a:lnTo>
                  <a:lnTo>
                    <a:pt x="374" y="197"/>
                  </a:lnTo>
                  <a:lnTo>
                    <a:pt x="374" y="199"/>
                  </a:lnTo>
                  <a:lnTo>
                    <a:pt x="372" y="199"/>
                  </a:lnTo>
                  <a:lnTo>
                    <a:pt x="372" y="200"/>
                  </a:lnTo>
                  <a:lnTo>
                    <a:pt x="370" y="200"/>
                  </a:lnTo>
                  <a:lnTo>
                    <a:pt x="368" y="201"/>
                  </a:lnTo>
                  <a:lnTo>
                    <a:pt x="371" y="205"/>
                  </a:lnTo>
                  <a:lnTo>
                    <a:pt x="371" y="207"/>
                  </a:lnTo>
                  <a:lnTo>
                    <a:pt x="372" y="208"/>
                  </a:lnTo>
                  <a:lnTo>
                    <a:pt x="374" y="207"/>
                  </a:lnTo>
                  <a:lnTo>
                    <a:pt x="375" y="207"/>
                  </a:lnTo>
                  <a:lnTo>
                    <a:pt x="376" y="208"/>
                  </a:lnTo>
                  <a:lnTo>
                    <a:pt x="376" y="209"/>
                  </a:lnTo>
                  <a:lnTo>
                    <a:pt x="376" y="210"/>
                  </a:lnTo>
                  <a:lnTo>
                    <a:pt x="376" y="212"/>
                  </a:lnTo>
                  <a:lnTo>
                    <a:pt x="376" y="216"/>
                  </a:lnTo>
                  <a:lnTo>
                    <a:pt x="375" y="217"/>
                  </a:lnTo>
                  <a:lnTo>
                    <a:pt x="375" y="218"/>
                  </a:lnTo>
                  <a:lnTo>
                    <a:pt x="376" y="220"/>
                  </a:lnTo>
                  <a:lnTo>
                    <a:pt x="376" y="221"/>
                  </a:lnTo>
                  <a:lnTo>
                    <a:pt x="376" y="222"/>
                  </a:lnTo>
                  <a:lnTo>
                    <a:pt x="374" y="224"/>
                  </a:lnTo>
                  <a:lnTo>
                    <a:pt x="372" y="225"/>
                  </a:lnTo>
                  <a:lnTo>
                    <a:pt x="371" y="226"/>
                  </a:lnTo>
                  <a:lnTo>
                    <a:pt x="371" y="228"/>
                  </a:lnTo>
                  <a:lnTo>
                    <a:pt x="370" y="229"/>
                  </a:lnTo>
                  <a:lnTo>
                    <a:pt x="370" y="232"/>
                  </a:lnTo>
                  <a:lnTo>
                    <a:pt x="368" y="232"/>
                  </a:lnTo>
                  <a:lnTo>
                    <a:pt x="367" y="233"/>
                  </a:lnTo>
                  <a:lnTo>
                    <a:pt x="368" y="234"/>
                  </a:lnTo>
                  <a:lnTo>
                    <a:pt x="370" y="234"/>
                  </a:lnTo>
                  <a:lnTo>
                    <a:pt x="371" y="234"/>
                  </a:lnTo>
                  <a:lnTo>
                    <a:pt x="372" y="234"/>
                  </a:lnTo>
                  <a:lnTo>
                    <a:pt x="372" y="234"/>
                  </a:lnTo>
                  <a:lnTo>
                    <a:pt x="376" y="243"/>
                  </a:lnTo>
                  <a:lnTo>
                    <a:pt x="378" y="243"/>
                  </a:lnTo>
                  <a:lnTo>
                    <a:pt x="379" y="245"/>
                  </a:lnTo>
                  <a:lnTo>
                    <a:pt x="379" y="246"/>
                  </a:lnTo>
                  <a:lnTo>
                    <a:pt x="380" y="246"/>
                  </a:lnTo>
                  <a:lnTo>
                    <a:pt x="380" y="247"/>
                  </a:lnTo>
                  <a:lnTo>
                    <a:pt x="380" y="249"/>
                  </a:lnTo>
                  <a:lnTo>
                    <a:pt x="380" y="250"/>
                  </a:lnTo>
                  <a:lnTo>
                    <a:pt x="381" y="251"/>
                  </a:lnTo>
                  <a:lnTo>
                    <a:pt x="383" y="253"/>
                  </a:lnTo>
                  <a:lnTo>
                    <a:pt x="385" y="254"/>
                  </a:lnTo>
                  <a:lnTo>
                    <a:pt x="385" y="255"/>
                  </a:lnTo>
                  <a:lnTo>
                    <a:pt x="385" y="258"/>
                  </a:lnTo>
                  <a:lnTo>
                    <a:pt x="387" y="258"/>
                  </a:lnTo>
                  <a:lnTo>
                    <a:pt x="388" y="258"/>
                  </a:lnTo>
                  <a:lnTo>
                    <a:pt x="389" y="255"/>
                  </a:lnTo>
                  <a:lnTo>
                    <a:pt x="391" y="255"/>
                  </a:lnTo>
                  <a:lnTo>
                    <a:pt x="393" y="255"/>
                  </a:lnTo>
                  <a:lnTo>
                    <a:pt x="395" y="255"/>
                  </a:lnTo>
                  <a:lnTo>
                    <a:pt x="395" y="257"/>
                  </a:lnTo>
                  <a:lnTo>
                    <a:pt x="396" y="258"/>
                  </a:lnTo>
                  <a:lnTo>
                    <a:pt x="397" y="259"/>
                  </a:lnTo>
                  <a:lnTo>
                    <a:pt x="397" y="261"/>
                  </a:lnTo>
                  <a:lnTo>
                    <a:pt x="396" y="262"/>
                  </a:lnTo>
                  <a:lnTo>
                    <a:pt x="393" y="263"/>
                  </a:lnTo>
                  <a:lnTo>
                    <a:pt x="393" y="264"/>
                  </a:lnTo>
                  <a:lnTo>
                    <a:pt x="393" y="266"/>
                  </a:lnTo>
                  <a:lnTo>
                    <a:pt x="396" y="266"/>
                  </a:lnTo>
                  <a:lnTo>
                    <a:pt x="397" y="266"/>
                  </a:lnTo>
                  <a:lnTo>
                    <a:pt x="399" y="264"/>
                  </a:lnTo>
                  <a:lnTo>
                    <a:pt x="400" y="264"/>
                  </a:lnTo>
                  <a:lnTo>
                    <a:pt x="401" y="266"/>
                  </a:lnTo>
                  <a:lnTo>
                    <a:pt x="403" y="267"/>
                  </a:lnTo>
                  <a:lnTo>
                    <a:pt x="403" y="268"/>
                  </a:lnTo>
                  <a:lnTo>
                    <a:pt x="403" y="270"/>
                  </a:lnTo>
                  <a:lnTo>
                    <a:pt x="403" y="271"/>
                  </a:lnTo>
                  <a:lnTo>
                    <a:pt x="404" y="272"/>
                  </a:lnTo>
                  <a:lnTo>
                    <a:pt x="405" y="274"/>
                  </a:lnTo>
                  <a:lnTo>
                    <a:pt x="408" y="276"/>
                  </a:lnTo>
                  <a:lnTo>
                    <a:pt x="408" y="279"/>
                  </a:lnTo>
                  <a:lnTo>
                    <a:pt x="409" y="279"/>
                  </a:lnTo>
                  <a:lnTo>
                    <a:pt x="409" y="280"/>
                  </a:lnTo>
                  <a:lnTo>
                    <a:pt x="409" y="282"/>
                  </a:lnTo>
                  <a:lnTo>
                    <a:pt x="409" y="283"/>
                  </a:lnTo>
                  <a:lnTo>
                    <a:pt x="409" y="284"/>
                  </a:lnTo>
                  <a:lnTo>
                    <a:pt x="410" y="284"/>
                  </a:lnTo>
                  <a:lnTo>
                    <a:pt x="409" y="286"/>
                  </a:lnTo>
                  <a:lnTo>
                    <a:pt x="409" y="287"/>
                  </a:lnTo>
                  <a:lnTo>
                    <a:pt x="408" y="288"/>
                  </a:lnTo>
                  <a:lnTo>
                    <a:pt x="408" y="289"/>
                  </a:lnTo>
                  <a:lnTo>
                    <a:pt x="406" y="289"/>
                  </a:lnTo>
                  <a:lnTo>
                    <a:pt x="405" y="289"/>
                  </a:lnTo>
                  <a:lnTo>
                    <a:pt x="404" y="289"/>
                  </a:lnTo>
                  <a:lnTo>
                    <a:pt x="403" y="289"/>
                  </a:lnTo>
                  <a:lnTo>
                    <a:pt x="403" y="291"/>
                  </a:lnTo>
                  <a:lnTo>
                    <a:pt x="404" y="291"/>
                  </a:lnTo>
                  <a:lnTo>
                    <a:pt x="406" y="292"/>
                  </a:lnTo>
                  <a:lnTo>
                    <a:pt x="408" y="292"/>
                  </a:lnTo>
                  <a:lnTo>
                    <a:pt x="408" y="293"/>
                  </a:lnTo>
                  <a:lnTo>
                    <a:pt x="408" y="293"/>
                  </a:lnTo>
                  <a:lnTo>
                    <a:pt x="408" y="295"/>
                  </a:lnTo>
                  <a:lnTo>
                    <a:pt x="408" y="296"/>
                  </a:lnTo>
                  <a:lnTo>
                    <a:pt x="406" y="297"/>
                  </a:lnTo>
                  <a:lnTo>
                    <a:pt x="405" y="297"/>
                  </a:lnTo>
                  <a:lnTo>
                    <a:pt x="406" y="299"/>
                  </a:lnTo>
                  <a:lnTo>
                    <a:pt x="409" y="300"/>
                  </a:lnTo>
                  <a:lnTo>
                    <a:pt x="416" y="299"/>
                  </a:lnTo>
                  <a:lnTo>
                    <a:pt x="422" y="300"/>
                  </a:lnTo>
                  <a:lnTo>
                    <a:pt x="428" y="304"/>
                  </a:lnTo>
                  <a:lnTo>
                    <a:pt x="429" y="305"/>
                  </a:lnTo>
                  <a:lnTo>
                    <a:pt x="434" y="308"/>
                  </a:lnTo>
                  <a:lnTo>
                    <a:pt x="437" y="311"/>
                  </a:lnTo>
                  <a:lnTo>
                    <a:pt x="439" y="313"/>
                  </a:lnTo>
                  <a:lnTo>
                    <a:pt x="442" y="316"/>
                  </a:lnTo>
                  <a:lnTo>
                    <a:pt x="459" y="330"/>
                  </a:lnTo>
                  <a:lnTo>
                    <a:pt x="462" y="330"/>
                  </a:lnTo>
                  <a:lnTo>
                    <a:pt x="463" y="332"/>
                  </a:lnTo>
                  <a:lnTo>
                    <a:pt x="466" y="332"/>
                  </a:lnTo>
                  <a:lnTo>
                    <a:pt x="467" y="332"/>
                  </a:lnTo>
                  <a:lnTo>
                    <a:pt x="468" y="332"/>
                  </a:lnTo>
                  <a:lnTo>
                    <a:pt x="471" y="330"/>
                  </a:lnTo>
                  <a:lnTo>
                    <a:pt x="474" y="332"/>
                  </a:lnTo>
                  <a:lnTo>
                    <a:pt x="475" y="332"/>
                  </a:lnTo>
                  <a:lnTo>
                    <a:pt x="475" y="333"/>
                  </a:lnTo>
                  <a:lnTo>
                    <a:pt x="476" y="334"/>
                  </a:lnTo>
                  <a:lnTo>
                    <a:pt x="478" y="334"/>
                  </a:lnTo>
                  <a:lnTo>
                    <a:pt x="479" y="336"/>
                  </a:lnTo>
                  <a:lnTo>
                    <a:pt x="479" y="337"/>
                  </a:lnTo>
                  <a:lnTo>
                    <a:pt x="479" y="338"/>
                  </a:lnTo>
                  <a:lnTo>
                    <a:pt x="478" y="340"/>
                  </a:lnTo>
                  <a:lnTo>
                    <a:pt x="478" y="341"/>
                  </a:lnTo>
                  <a:lnTo>
                    <a:pt x="479" y="341"/>
                  </a:lnTo>
                  <a:lnTo>
                    <a:pt x="480" y="343"/>
                  </a:lnTo>
                  <a:lnTo>
                    <a:pt x="482" y="345"/>
                  </a:lnTo>
                  <a:lnTo>
                    <a:pt x="482" y="346"/>
                  </a:lnTo>
                  <a:lnTo>
                    <a:pt x="483" y="346"/>
                  </a:lnTo>
                  <a:lnTo>
                    <a:pt x="484" y="347"/>
                  </a:lnTo>
                  <a:lnTo>
                    <a:pt x="484" y="349"/>
                  </a:lnTo>
                  <a:lnTo>
                    <a:pt x="484" y="350"/>
                  </a:lnTo>
                  <a:lnTo>
                    <a:pt x="483" y="351"/>
                  </a:lnTo>
                  <a:lnTo>
                    <a:pt x="483" y="353"/>
                  </a:lnTo>
                  <a:lnTo>
                    <a:pt x="484" y="353"/>
                  </a:lnTo>
                  <a:lnTo>
                    <a:pt x="484" y="354"/>
                  </a:lnTo>
                  <a:lnTo>
                    <a:pt x="485" y="354"/>
                  </a:lnTo>
                  <a:lnTo>
                    <a:pt x="487" y="355"/>
                  </a:lnTo>
                  <a:lnTo>
                    <a:pt x="488" y="355"/>
                  </a:lnTo>
                  <a:lnTo>
                    <a:pt x="489" y="357"/>
                  </a:lnTo>
                  <a:lnTo>
                    <a:pt x="491" y="361"/>
                  </a:lnTo>
                  <a:lnTo>
                    <a:pt x="492" y="361"/>
                  </a:lnTo>
                  <a:lnTo>
                    <a:pt x="493" y="362"/>
                  </a:lnTo>
                  <a:lnTo>
                    <a:pt x="495" y="362"/>
                  </a:lnTo>
                  <a:lnTo>
                    <a:pt x="495" y="363"/>
                  </a:lnTo>
                  <a:lnTo>
                    <a:pt x="496" y="367"/>
                  </a:lnTo>
                  <a:lnTo>
                    <a:pt x="497" y="367"/>
                  </a:lnTo>
                  <a:lnTo>
                    <a:pt x="497" y="369"/>
                  </a:lnTo>
                  <a:lnTo>
                    <a:pt x="499" y="369"/>
                  </a:lnTo>
                  <a:lnTo>
                    <a:pt x="499" y="370"/>
                  </a:lnTo>
                  <a:lnTo>
                    <a:pt x="499" y="371"/>
                  </a:lnTo>
                  <a:lnTo>
                    <a:pt x="500" y="372"/>
                  </a:lnTo>
                  <a:lnTo>
                    <a:pt x="503" y="374"/>
                  </a:lnTo>
                  <a:lnTo>
                    <a:pt x="503" y="375"/>
                  </a:lnTo>
                  <a:lnTo>
                    <a:pt x="503" y="376"/>
                  </a:lnTo>
                  <a:lnTo>
                    <a:pt x="503" y="378"/>
                  </a:lnTo>
                  <a:lnTo>
                    <a:pt x="495" y="400"/>
                  </a:lnTo>
                  <a:lnTo>
                    <a:pt x="493" y="412"/>
                  </a:lnTo>
                  <a:lnTo>
                    <a:pt x="493" y="426"/>
                  </a:lnTo>
                  <a:lnTo>
                    <a:pt x="512" y="428"/>
                  </a:lnTo>
                  <a:lnTo>
                    <a:pt x="512" y="459"/>
                  </a:lnTo>
                  <a:lnTo>
                    <a:pt x="512" y="462"/>
                  </a:lnTo>
                  <a:lnTo>
                    <a:pt x="518" y="462"/>
                  </a:lnTo>
                  <a:lnTo>
                    <a:pt x="520" y="463"/>
                  </a:lnTo>
                  <a:lnTo>
                    <a:pt x="521" y="463"/>
                  </a:lnTo>
                  <a:lnTo>
                    <a:pt x="521" y="465"/>
                  </a:lnTo>
                  <a:lnTo>
                    <a:pt x="522" y="467"/>
                  </a:lnTo>
                  <a:lnTo>
                    <a:pt x="522" y="470"/>
                  </a:lnTo>
                  <a:lnTo>
                    <a:pt x="522" y="471"/>
                  </a:lnTo>
                  <a:lnTo>
                    <a:pt x="524" y="471"/>
                  </a:lnTo>
                  <a:lnTo>
                    <a:pt x="525" y="471"/>
                  </a:lnTo>
                  <a:lnTo>
                    <a:pt x="528" y="471"/>
                  </a:lnTo>
                  <a:lnTo>
                    <a:pt x="529" y="471"/>
                  </a:lnTo>
                  <a:lnTo>
                    <a:pt x="530" y="474"/>
                  </a:lnTo>
                  <a:lnTo>
                    <a:pt x="532" y="475"/>
                  </a:lnTo>
                  <a:lnTo>
                    <a:pt x="534" y="478"/>
                  </a:lnTo>
                  <a:lnTo>
                    <a:pt x="534" y="479"/>
                  </a:lnTo>
                  <a:lnTo>
                    <a:pt x="534" y="480"/>
                  </a:lnTo>
                  <a:lnTo>
                    <a:pt x="534" y="480"/>
                  </a:lnTo>
                  <a:lnTo>
                    <a:pt x="534" y="482"/>
                  </a:lnTo>
                  <a:lnTo>
                    <a:pt x="533" y="482"/>
                  </a:lnTo>
                  <a:lnTo>
                    <a:pt x="533" y="483"/>
                  </a:lnTo>
                  <a:lnTo>
                    <a:pt x="534" y="484"/>
                  </a:lnTo>
                  <a:lnTo>
                    <a:pt x="534" y="486"/>
                  </a:lnTo>
                  <a:lnTo>
                    <a:pt x="534" y="487"/>
                  </a:lnTo>
                  <a:lnTo>
                    <a:pt x="536" y="488"/>
                  </a:lnTo>
                  <a:lnTo>
                    <a:pt x="536" y="490"/>
                  </a:lnTo>
                  <a:lnTo>
                    <a:pt x="537" y="491"/>
                  </a:lnTo>
                  <a:lnTo>
                    <a:pt x="537" y="492"/>
                  </a:lnTo>
                  <a:lnTo>
                    <a:pt x="538" y="492"/>
                  </a:lnTo>
                  <a:lnTo>
                    <a:pt x="538" y="494"/>
                  </a:lnTo>
                  <a:lnTo>
                    <a:pt x="541" y="494"/>
                  </a:lnTo>
                  <a:lnTo>
                    <a:pt x="542" y="494"/>
                  </a:lnTo>
                  <a:lnTo>
                    <a:pt x="542" y="495"/>
                  </a:lnTo>
                  <a:lnTo>
                    <a:pt x="539" y="496"/>
                  </a:lnTo>
                  <a:lnTo>
                    <a:pt x="534" y="495"/>
                  </a:lnTo>
                  <a:lnTo>
                    <a:pt x="530" y="494"/>
                  </a:lnTo>
                  <a:lnTo>
                    <a:pt x="529" y="492"/>
                  </a:lnTo>
                  <a:lnTo>
                    <a:pt x="526" y="491"/>
                  </a:lnTo>
                  <a:lnTo>
                    <a:pt x="524" y="490"/>
                  </a:lnTo>
                  <a:lnTo>
                    <a:pt x="521" y="488"/>
                  </a:lnTo>
                  <a:lnTo>
                    <a:pt x="518" y="488"/>
                  </a:lnTo>
                  <a:lnTo>
                    <a:pt x="516" y="488"/>
                  </a:lnTo>
                  <a:lnTo>
                    <a:pt x="513" y="488"/>
                  </a:lnTo>
                  <a:lnTo>
                    <a:pt x="509" y="491"/>
                  </a:lnTo>
                  <a:lnTo>
                    <a:pt x="509" y="490"/>
                  </a:lnTo>
                  <a:lnTo>
                    <a:pt x="509" y="488"/>
                  </a:lnTo>
                  <a:lnTo>
                    <a:pt x="509" y="487"/>
                  </a:lnTo>
                  <a:lnTo>
                    <a:pt x="508" y="486"/>
                  </a:lnTo>
                  <a:lnTo>
                    <a:pt x="508" y="487"/>
                  </a:lnTo>
                  <a:lnTo>
                    <a:pt x="508" y="488"/>
                  </a:lnTo>
                  <a:lnTo>
                    <a:pt x="508" y="488"/>
                  </a:lnTo>
                  <a:lnTo>
                    <a:pt x="508" y="490"/>
                  </a:lnTo>
                  <a:lnTo>
                    <a:pt x="508" y="491"/>
                  </a:lnTo>
                  <a:lnTo>
                    <a:pt x="497" y="487"/>
                  </a:lnTo>
                  <a:lnTo>
                    <a:pt x="493" y="486"/>
                  </a:lnTo>
                  <a:lnTo>
                    <a:pt x="479" y="486"/>
                  </a:lnTo>
                  <a:lnTo>
                    <a:pt x="476" y="486"/>
                  </a:lnTo>
                  <a:lnTo>
                    <a:pt x="467" y="488"/>
                  </a:lnTo>
                  <a:lnTo>
                    <a:pt x="464" y="491"/>
                  </a:lnTo>
                  <a:lnTo>
                    <a:pt x="463" y="494"/>
                  </a:lnTo>
                  <a:lnTo>
                    <a:pt x="458" y="507"/>
                  </a:lnTo>
                  <a:lnTo>
                    <a:pt x="455" y="511"/>
                  </a:lnTo>
                  <a:lnTo>
                    <a:pt x="455" y="513"/>
                  </a:lnTo>
                  <a:lnTo>
                    <a:pt x="454" y="516"/>
                  </a:lnTo>
                  <a:lnTo>
                    <a:pt x="450" y="523"/>
                  </a:lnTo>
                  <a:lnTo>
                    <a:pt x="447" y="527"/>
                  </a:lnTo>
                  <a:lnTo>
                    <a:pt x="447" y="528"/>
                  </a:lnTo>
                  <a:lnTo>
                    <a:pt x="443" y="532"/>
                  </a:lnTo>
                  <a:lnTo>
                    <a:pt x="439" y="538"/>
                  </a:lnTo>
                  <a:lnTo>
                    <a:pt x="433" y="548"/>
                  </a:lnTo>
                  <a:lnTo>
                    <a:pt x="430" y="550"/>
                  </a:lnTo>
                  <a:lnTo>
                    <a:pt x="428" y="550"/>
                  </a:lnTo>
                  <a:lnTo>
                    <a:pt x="425" y="550"/>
                  </a:lnTo>
                  <a:lnTo>
                    <a:pt x="425" y="552"/>
                  </a:lnTo>
                  <a:lnTo>
                    <a:pt x="424" y="552"/>
                  </a:lnTo>
                  <a:lnTo>
                    <a:pt x="421" y="552"/>
                  </a:lnTo>
                  <a:lnTo>
                    <a:pt x="414" y="552"/>
                  </a:lnTo>
                  <a:lnTo>
                    <a:pt x="410" y="552"/>
                  </a:lnTo>
                  <a:lnTo>
                    <a:pt x="406" y="550"/>
                  </a:lnTo>
                  <a:lnTo>
                    <a:pt x="403" y="550"/>
                  </a:lnTo>
                  <a:lnTo>
                    <a:pt x="399" y="550"/>
                  </a:lnTo>
                  <a:lnTo>
                    <a:pt x="392" y="549"/>
                  </a:lnTo>
                  <a:lnTo>
                    <a:pt x="387" y="549"/>
                  </a:lnTo>
                  <a:lnTo>
                    <a:pt x="380" y="548"/>
                  </a:lnTo>
                  <a:lnTo>
                    <a:pt x="376" y="548"/>
                  </a:lnTo>
                  <a:lnTo>
                    <a:pt x="370" y="548"/>
                  </a:lnTo>
                  <a:lnTo>
                    <a:pt x="364" y="546"/>
                  </a:lnTo>
                  <a:lnTo>
                    <a:pt x="358" y="546"/>
                  </a:lnTo>
                  <a:lnTo>
                    <a:pt x="353" y="545"/>
                  </a:lnTo>
                  <a:lnTo>
                    <a:pt x="347" y="545"/>
                  </a:lnTo>
                  <a:lnTo>
                    <a:pt x="345" y="545"/>
                  </a:lnTo>
                  <a:lnTo>
                    <a:pt x="339" y="544"/>
                  </a:lnTo>
                  <a:lnTo>
                    <a:pt x="335" y="544"/>
                  </a:lnTo>
                  <a:lnTo>
                    <a:pt x="330" y="544"/>
                  </a:lnTo>
                  <a:lnTo>
                    <a:pt x="329" y="544"/>
                  </a:lnTo>
                  <a:lnTo>
                    <a:pt x="329" y="542"/>
                  </a:lnTo>
                  <a:lnTo>
                    <a:pt x="324" y="540"/>
                  </a:lnTo>
                  <a:lnTo>
                    <a:pt x="318" y="534"/>
                  </a:lnTo>
                  <a:lnTo>
                    <a:pt x="314" y="531"/>
                  </a:lnTo>
                  <a:lnTo>
                    <a:pt x="309" y="525"/>
                  </a:lnTo>
                  <a:lnTo>
                    <a:pt x="304" y="521"/>
                  </a:lnTo>
                  <a:lnTo>
                    <a:pt x="297" y="517"/>
                  </a:lnTo>
                  <a:lnTo>
                    <a:pt x="291" y="512"/>
                  </a:lnTo>
                  <a:lnTo>
                    <a:pt x="284" y="507"/>
                  </a:lnTo>
                  <a:lnTo>
                    <a:pt x="281" y="504"/>
                  </a:lnTo>
                  <a:lnTo>
                    <a:pt x="277" y="502"/>
                  </a:lnTo>
                  <a:lnTo>
                    <a:pt x="271" y="496"/>
                  </a:lnTo>
                  <a:lnTo>
                    <a:pt x="264" y="491"/>
                  </a:lnTo>
                  <a:lnTo>
                    <a:pt x="258" y="487"/>
                  </a:lnTo>
                  <a:lnTo>
                    <a:pt x="251" y="480"/>
                  </a:lnTo>
                  <a:lnTo>
                    <a:pt x="249" y="477"/>
                  </a:lnTo>
                  <a:lnTo>
                    <a:pt x="243" y="473"/>
                  </a:lnTo>
                  <a:lnTo>
                    <a:pt x="238" y="469"/>
                  </a:lnTo>
                  <a:lnTo>
                    <a:pt x="233" y="465"/>
                  </a:lnTo>
                  <a:lnTo>
                    <a:pt x="226" y="459"/>
                  </a:lnTo>
                  <a:lnTo>
                    <a:pt x="222" y="457"/>
                  </a:lnTo>
                  <a:lnTo>
                    <a:pt x="221" y="455"/>
                  </a:lnTo>
                  <a:lnTo>
                    <a:pt x="217" y="451"/>
                  </a:lnTo>
                  <a:lnTo>
                    <a:pt x="212" y="446"/>
                  </a:lnTo>
                  <a:lnTo>
                    <a:pt x="206" y="442"/>
                  </a:lnTo>
                  <a:lnTo>
                    <a:pt x="201" y="437"/>
                  </a:lnTo>
                  <a:lnTo>
                    <a:pt x="196" y="433"/>
                  </a:lnTo>
                  <a:lnTo>
                    <a:pt x="192" y="429"/>
                  </a:lnTo>
                  <a:lnTo>
                    <a:pt x="188" y="425"/>
                  </a:lnTo>
                  <a:lnTo>
                    <a:pt x="184" y="423"/>
                  </a:lnTo>
                  <a:lnTo>
                    <a:pt x="179" y="420"/>
                  </a:lnTo>
                  <a:lnTo>
                    <a:pt x="173" y="417"/>
                  </a:lnTo>
                  <a:lnTo>
                    <a:pt x="168" y="413"/>
                  </a:lnTo>
                  <a:lnTo>
                    <a:pt x="164" y="411"/>
                  </a:lnTo>
                  <a:lnTo>
                    <a:pt x="159" y="408"/>
                  </a:lnTo>
                  <a:lnTo>
                    <a:pt x="155" y="404"/>
                  </a:lnTo>
                  <a:lnTo>
                    <a:pt x="150" y="401"/>
                  </a:lnTo>
                  <a:lnTo>
                    <a:pt x="145" y="399"/>
                  </a:lnTo>
                  <a:lnTo>
                    <a:pt x="139" y="395"/>
                  </a:lnTo>
                  <a:lnTo>
                    <a:pt x="134" y="394"/>
                  </a:lnTo>
                  <a:lnTo>
                    <a:pt x="130" y="391"/>
                  </a:lnTo>
                  <a:lnTo>
                    <a:pt x="125" y="388"/>
                  </a:lnTo>
                  <a:lnTo>
                    <a:pt x="121" y="384"/>
                  </a:lnTo>
                  <a:lnTo>
                    <a:pt x="116" y="382"/>
                  </a:lnTo>
                  <a:lnTo>
                    <a:pt x="110" y="379"/>
                  </a:lnTo>
                  <a:lnTo>
                    <a:pt x="105" y="375"/>
                  </a:lnTo>
                  <a:lnTo>
                    <a:pt x="101" y="372"/>
                  </a:lnTo>
                  <a:lnTo>
                    <a:pt x="94" y="369"/>
                  </a:lnTo>
                  <a:lnTo>
                    <a:pt x="93" y="367"/>
                  </a:lnTo>
                  <a:lnTo>
                    <a:pt x="89" y="366"/>
                  </a:lnTo>
                  <a:lnTo>
                    <a:pt x="69" y="362"/>
                  </a:lnTo>
                  <a:lnTo>
                    <a:pt x="66" y="362"/>
                  </a:lnTo>
                  <a:lnTo>
                    <a:pt x="55" y="361"/>
                  </a:lnTo>
                  <a:lnTo>
                    <a:pt x="43" y="359"/>
                  </a:lnTo>
                  <a:lnTo>
                    <a:pt x="33" y="357"/>
                  </a:lnTo>
                  <a:lnTo>
                    <a:pt x="22" y="355"/>
                  </a:lnTo>
                  <a:lnTo>
                    <a:pt x="22" y="354"/>
                  </a:lnTo>
                  <a:lnTo>
                    <a:pt x="29" y="349"/>
                  </a:lnTo>
                  <a:lnTo>
                    <a:pt x="30" y="346"/>
                  </a:lnTo>
                  <a:lnTo>
                    <a:pt x="29" y="342"/>
                  </a:lnTo>
                  <a:lnTo>
                    <a:pt x="27" y="340"/>
                  </a:lnTo>
                  <a:lnTo>
                    <a:pt x="15" y="342"/>
                  </a:lnTo>
                  <a:lnTo>
                    <a:pt x="14" y="341"/>
                  </a:lnTo>
                  <a:lnTo>
                    <a:pt x="12" y="330"/>
                  </a:lnTo>
                  <a:lnTo>
                    <a:pt x="17" y="330"/>
                  </a:lnTo>
                  <a:lnTo>
                    <a:pt x="13" y="316"/>
                  </a:lnTo>
                  <a:lnTo>
                    <a:pt x="10" y="307"/>
                  </a:lnTo>
                  <a:lnTo>
                    <a:pt x="8" y="297"/>
                  </a:lnTo>
                  <a:lnTo>
                    <a:pt x="5" y="291"/>
                  </a:lnTo>
                  <a:lnTo>
                    <a:pt x="2" y="282"/>
                  </a:lnTo>
                  <a:lnTo>
                    <a:pt x="0" y="271"/>
                  </a:lnTo>
                  <a:lnTo>
                    <a:pt x="6" y="267"/>
                  </a:lnTo>
                  <a:lnTo>
                    <a:pt x="13" y="266"/>
                  </a:lnTo>
                  <a:lnTo>
                    <a:pt x="19" y="262"/>
                  </a:lnTo>
                  <a:lnTo>
                    <a:pt x="26" y="258"/>
                  </a:lnTo>
                  <a:lnTo>
                    <a:pt x="31" y="254"/>
                  </a:lnTo>
                  <a:lnTo>
                    <a:pt x="37" y="250"/>
                  </a:lnTo>
                  <a:lnTo>
                    <a:pt x="43" y="246"/>
                  </a:lnTo>
                  <a:lnTo>
                    <a:pt x="50" y="242"/>
                  </a:lnTo>
                  <a:lnTo>
                    <a:pt x="56" y="238"/>
                  </a:lnTo>
                  <a:lnTo>
                    <a:pt x="62" y="234"/>
                  </a:lnTo>
                  <a:lnTo>
                    <a:pt x="68" y="232"/>
                  </a:lnTo>
                  <a:lnTo>
                    <a:pt x="73" y="228"/>
                  </a:lnTo>
                  <a:lnTo>
                    <a:pt x="79" y="225"/>
                  </a:lnTo>
                  <a:lnTo>
                    <a:pt x="80" y="224"/>
                  </a:lnTo>
                  <a:lnTo>
                    <a:pt x="87" y="221"/>
                  </a:lnTo>
                  <a:lnTo>
                    <a:pt x="93" y="217"/>
                  </a:lnTo>
                  <a:lnTo>
                    <a:pt x="98" y="213"/>
                  </a:lnTo>
                  <a:lnTo>
                    <a:pt x="106" y="208"/>
                  </a:lnTo>
                  <a:lnTo>
                    <a:pt x="121" y="204"/>
                  </a:lnTo>
                  <a:lnTo>
                    <a:pt x="122" y="203"/>
                  </a:lnTo>
                  <a:lnTo>
                    <a:pt x="123" y="203"/>
                  </a:lnTo>
                  <a:lnTo>
                    <a:pt x="125" y="197"/>
                  </a:lnTo>
                  <a:lnTo>
                    <a:pt x="134" y="178"/>
                  </a:lnTo>
                  <a:lnTo>
                    <a:pt x="135" y="176"/>
                  </a:lnTo>
                  <a:lnTo>
                    <a:pt x="135" y="175"/>
                  </a:lnTo>
                  <a:lnTo>
                    <a:pt x="135" y="163"/>
                  </a:lnTo>
                  <a:lnTo>
                    <a:pt x="134" y="153"/>
                  </a:lnTo>
                  <a:lnTo>
                    <a:pt x="134" y="150"/>
                  </a:lnTo>
                  <a:lnTo>
                    <a:pt x="135" y="146"/>
                  </a:lnTo>
                  <a:lnTo>
                    <a:pt x="137" y="138"/>
                  </a:lnTo>
                  <a:lnTo>
                    <a:pt x="138" y="131"/>
                  </a:lnTo>
                  <a:lnTo>
                    <a:pt x="138" y="130"/>
                  </a:lnTo>
                  <a:lnTo>
                    <a:pt x="141" y="125"/>
                  </a:lnTo>
                  <a:lnTo>
                    <a:pt x="143" y="122"/>
                  </a:lnTo>
                  <a:lnTo>
                    <a:pt x="145" y="121"/>
                  </a:lnTo>
                  <a:lnTo>
                    <a:pt x="145" y="118"/>
                  </a:lnTo>
                  <a:lnTo>
                    <a:pt x="145" y="108"/>
                  </a:lnTo>
                  <a:lnTo>
                    <a:pt x="143" y="108"/>
                  </a:lnTo>
                  <a:lnTo>
                    <a:pt x="143" y="105"/>
                  </a:lnTo>
                  <a:lnTo>
                    <a:pt x="139" y="96"/>
                  </a:lnTo>
                  <a:lnTo>
                    <a:pt x="137" y="92"/>
                  </a:lnTo>
                  <a:lnTo>
                    <a:pt x="137" y="91"/>
                  </a:lnTo>
                  <a:lnTo>
                    <a:pt x="137" y="89"/>
                  </a:lnTo>
                  <a:lnTo>
                    <a:pt x="139" y="72"/>
                  </a:lnTo>
                  <a:lnTo>
                    <a:pt x="139" y="71"/>
                  </a:lnTo>
                  <a:lnTo>
                    <a:pt x="145" y="60"/>
                  </a:lnTo>
                  <a:lnTo>
                    <a:pt x="146" y="59"/>
                  </a:lnTo>
                  <a:lnTo>
                    <a:pt x="147" y="59"/>
                  </a:lnTo>
                  <a:lnTo>
                    <a:pt x="151" y="58"/>
                  </a:lnTo>
                  <a:lnTo>
                    <a:pt x="167" y="54"/>
                  </a:lnTo>
                  <a:lnTo>
                    <a:pt x="170" y="54"/>
                  </a:lnTo>
                  <a:lnTo>
                    <a:pt x="171" y="52"/>
                  </a:lnTo>
                  <a:lnTo>
                    <a:pt x="179" y="45"/>
                  </a:lnTo>
                  <a:lnTo>
                    <a:pt x="188" y="33"/>
                  </a:lnTo>
                  <a:lnTo>
                    <a:pt x="195" y="26"/>
                  </a:lnTo>
                  <a:lnTo>
                    <a:pt x="198" y="22"/>
                  </a:lnTo>
                  <a:lnTo>
                    <a:pt x="200" y="21"/>
                  </a:lnTo>
                  <a:lnTo>
                    <a:pt x="200" y="19"/>
                  </a:lnTo>
                  <a:lnTo>
                    <a:pt x="200" y="18"/>
                  </a:lnTo>
                  <a:lnTo>
                    <a:pt x="198" y="18"/>
                  </a:lnTo>
                  <a:lnTo>
                    <a:pt x="201" y="17"/>
                  </a:lnTo>
                  <a:lnTo>
                    <a:pt x="205" y="17"/>
                  </a:lnTo>
                  <a:lnTo>
                    <a:pt x="210" y="16"/>
                  </a:lnTo>
                  <a:lnTo>
                    <a:pt x="210" y="14"/>
                  </a:lnTo>
                  <a:lnTo>
                    <a:pt x="212" y="13"/>
                  </a:lnTo>
                  <a:lnTo>
                    <a:pt x="218" y="4"/>
                  </a:lnTo>
                  <a:lnTo>
                    <a:pt x="220" y="2"/>
                  </a:lnTo>
                  <a:lnTo>
                    <a:pt x="220" y="1"/>
                  </a:lnTo>
                  <a:lnTo>
                    <a:pt x="221" y="0"/>
                  </a:lnTo>
                  <a:lnTo>
                    <a:pt x="222" y="0"/>
                  </a:lnTo>
                  <a:lnTo>
                    <a:pt x="224" y="0"/>
                  </a:lnTo>
                  <a:lnTo>
                    <a:pt x="224" y="1"/>
                  </a:lnTo>
                  <a:lnTo>
                    <a:pt x="224" y="2"/>
                  </a:lnTo>
                  <a:lnTo>
                    <a:pt x="229" y="4"/>
                  </a:lnTo>
                  <a:lnTo>
                    <a:pt x="231" y="4"/>
                  </a:lnTo>
                  <a:lnTo>
                    <a:pt x="234" y="2"/>
                  </a:lnTo>
                  <a:lnTo>
                    <a:pt x="235" y="2"/>
                  </a:lnTo>
                  <a:lnTo>
                    <a:pt x="237" y="1"/>
                  </a:lnTo>
                  <a:lnTo>
                    <a:pt x="239" y="0"/>
                  </a:lnTo>
                  <a:lnTo>
                    <a:pt x="242" y="0"/>
                  </a:lnTo>
                  <a:lnTo>
                    <a:pt x="242" y="1"/>
                  </a:lnTo>
                  <a:lnTo>
                    <a:pt x="250" y="5"/>
                  </a:lnTo>
                  <a:lnTo>
                    <a:pt x="251" y="5"/>
                  </a:lnTo>
                  <a:lnTo>
                    <a:pt x="251" y="4"/>
                  </a:lnTo>
                  <a:lnTo>
                    <a:pt x="252" y="4"/>
                  </a:lnTo>
                  <a:lnTo>
                    <a:pt x="254" y="5"/>
                  </a:lnTo>
                  <a:lnTo>
                    <a:pt x="255" y="5"/>
                  </a:lnTo>
                  <a:lnTo>
                    <a:pt x="258" y="6"/>
                  </a:lnTo>
                  <a:lnTo>
                    <a:pt x="260" y="9"/>
                  </a:lnTo>
                  <a:lnTo>
                    <a:pt x="262" y="9"/>
                  </a:lnTo>
                  <a:lnTo>
                    <a:pt x="263" y="9"/>
                  </a:lnTo>
                  <a:lnTo>
                    <a:pt x="264" y="9"/>
                  </a:lnTo>
                  <a:lnTo>
                    <a:pt x="266" y="9"/>
                  </a:lnTo>
                  <a:lnTo>
                    <a:pt x="266" y="10"/>
                  </a:lnTo>
                  <a:lnTo>
                    <a:pt x="268" y="10"/>
                  </a:lnTo>
                  <a:lnTo>
                    <a:pt x="270" y="10"/>
                  </a:lnTo>
                  <a:lnTo>
                    <a:pt x="275" y="10"/>
                  </a:lnTo>
                  <a:lnTo>
                    <a:pt x="276" y="10"/>
                  </a:lnTo>
                  <a:lnTo>
                    <a:pt x="277" y="10"/>
                  </a:lnTo>
                  <a:lnTo>
                    <a:pt x="279" y="12"/>
                  </a:lnTo>
                  <a:lnTo>
                    <a:pt x="280" y="13"/>
                  </a:lnTo>
                  <a:lnTo>
                    <a:pt x="281" y="13"/>
                  </a:lnTo>
                  <a:lnTo>
                    <a:pt x="281" y="12"/>
                  </a:lnTo>
                  <a:lnTo>
                    <a:pt x="284" y="10"/>
                  </a:lnTo>
                  <a:lnTo>
                    <a:pt x="285" y="9"/>
                  </a:lnTo>
                  <a:lnTo>
                    <a:pt x="287" y="6"/>
                  </a:lnTo>
                  <a:lnTo>
                    <a:pt x="289" y="5"/>
                  </a:lnTo>
                  <a:lnTo>
                    <a:pt x="292" y="4"/>
                  </a:lnTo>
                  <a:lnTo>
                    <a:pt x="293" y="4"/>
                  </a:lnTo>
                  <a:lnTo>
                    <a:pt x="295" y="5"/>
                  </a:lnTo>
                  <a:lnTo>
                    <a:pt x="300" y="6"/>
                  </a:lnTo>
                  <a:lnTo>
                    <a:pt x="301" y="8"/>
                  </a:lnTo>
                  <a:lnTo>
                    <a:pt x="302" y="9"/>
                  </a:lnTo>
                  <a:lnTo>
                    <a:pt x="304" y="10"/>
                  </a:lnTo>
                  <a:lnTo>
                    <a:pt x="304" y="12"/>
                  </a:lnTo>
                  <a:lnTo>
                    <a:pt x="304" y="13"/>
                  </a:lnTo>
                  <a:lnTo>
                    <a:pt x="304" y="13"/>
                  </a:lnTo>
                  <a:lnTo>
                    <a:pt x="304" y="14"/>
                  </a:lnTo>
                  <a:lnTo>
                    <a:pt x="302" y="14"/>
                  </a:lnTo>
                  <a:lnTo>
                    <a:pt x="301" y="16"/>
                  </a:lnTo>
                  <a:lnTo>
                    <a:pt x="301" y="17"/>
                  </a:lnTo>
                  <a:lnTo>
                    <a:pt x="300" y="18"/>
                  </a:lnTo>
                  <a:lnTo>
                    <a:pt x="300" y="19"/>
                  </a:lnTo>
                  <a:lnTo>
                    <a:pt x="301" y="21"/>
                  </a:lnTo>
                  <a:lnTo>
                    <a:pt x="302" y="26"/>
                  </a:lnTo>
                  <a:lnTo>
                    <a:pt x="304" y="27"/>
                  </a:lnTo>
                  <a:lnTo>
                    <a:pt x="306" y="27"/>
                  </a:lnTo>
                  <a:lnTo>
                    <a:pt x="308" y="27"/>
                  </a:lnTo>
                  <a:lnTo>
                    <a:pt x="308" y="26"/>
                  </a:lnTo>
                  <a:lnTo>
                    <a:pt x="309" y="25"/>
                  </a:lnTo>
                  <a:lnTo>
                    <a:pt x="309" y="23"/>
                  </a:lnTo>
                  <a:lnTo>
                    <a:pt x="309" y="22"/>
                  </a:lnTo>
                  <a:lnTo>
                    <a:pt x="314" y="21"/>
                  </a:lnTo>
                  <a:lnTo>
                    <a:pt x="314" y="21"/>
                  </a:lnTo>
                  <a:lnTo>
                    <a:pt x="316" y="19"/>
                  </a:lnTo>
                  <a:lnTo>
                    <a:pt x="317" y="17"/>
                  </a:lnTo>
                  <a:lnTo>
                    <a:pt x="320" y="16"/>
                  </a:lnTo>
                  <a:lnTo>
                    <a:pt x="322" y="14"/>
                  </a:lnTo>
                  <a:lnTo>
                    <a:pt x="324" y="13"/>
                  </a:lnTo>
                  <a:lnTo>
                    <a:pt x="325" y="13"/>
                  </a:lnTo>
                  <a:lnTo>
                    <a:pt x="330" y="14"/>
                  </a:lnTo>
                  <a:lnTo>
                    <a:pt x="331" y="14"/>
                  </a:lnTo>
                  <a:lnTo>
                    <a:pt x="333" y="1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9" name="Freeform 153">
              <a:extLst>
                <a:ext uri="{FF2B5EF4-FFF2-40B4-BE49-F238E27FC236}">
                  <a16:creationId xmlns:a16="http://schemas.microsoft.com/office/drawing/2014/main" id="{5DD0F9EF-DCED-F0F4-8E5D-5FC5F6C56C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5445" y="1488382"/>
              <a:ext cx="817366" cy="1063814"/>
            </a:xfrm>
            <a:custGeom>
              <a:avLst/>
              <a:gdLst>
                <a:gd name="T0" fmla="*/ 316 w 660"/>
                <a:gd name="T1" fmla="*/ 689 h 859"/>
                <a:gd name="T2" fmla="*/ 480 w 660"/>
                <a:gd name="T3" fmla="*/ 737 h 859"/>
                <a:gd name="T4" fmla="*/ 472 w 660"/>
                <a:gd name="T5" fmla="*/ 777 h 859"/>
                <a:gd name="T6" fmla="*/ 380 w 660"/>
                <a:gd name="T7" fmla="*/ 734 h 859"/>
                <a:gd name="T8" fmla="*/ 327 w 660"/>
                <a:gd name="T9" fmla="*/ 696 h 859"/>
                <a:gd name="T10" fmla="*/ 361 w 660"/>
                <a:gd name="T11" fmla="*/ 672 h 859"/>
                <a:gd name="T12" fmla="*/ 424 w 660"/>
                <a:gd name="T13" fmla="*/ 684 h 859"/>
                <a:gd name="T14" fmla="*/ 502 w 660"/>
                <a:gd name="T15" fmla="*/ 667 h 859"/>
                <a:gd name="T16" fmla="*/ 440 w 660"/>
                <a:gd name="T17" fmla="*/ 644 h 859"/>
                <a:gd name="T18" fmla="*/ 98 w 660"/>
                <a:gd name="T19" fmla="*/ 608 h 859"/>
                <a:gd name="T20" fmla="*/ 91 w 660"/>
                <a:gd name="T21" fmla="*/ 469 h 859"/>
                <a:gd name="T22" fmla="*/ 149 w 660"/>
                <a:gd name="T23" fmla="*/ 455 h 859"/>
                <a:gd name="T24" fmla="*/ 165 w 660"/>
                <a:gd name="T25" fmla="*/ 467 h 859"/>
                <a:gd name="T26" fmla="*/ 172 w 660"/>
                <a:gd name="T27" fmla="*/ 488 h 859"/>
                <a:gd name="T28" fmla="*/ 170 w 660"/>
                <a:gd name="T29" fmla="*/ 551 h 859"/>
                <a:gd name="T30" fmla="*/ 161 w 660"/>
                <a:gd name="T31" fmla="*/ 605 h 859"/>
                <a:gd name="T32" fmla="*/ 126 w 660"/>
                <a:gd name="T33" fmla="*/ 622 h 859"/>
                <a:gd name="T34" fmla="*/ 99 w 660"/>
                <a:gd name="T35" fmla="*/ 598 h 859"/>
                <a:gd name="T36" fmla="*/ 107 w 660"/>
                <a:gd name="T37" fmla="*/ 558 h 859"/>
                <a:gd name="T38" fmla="*/ 103 w 660"/>
                <a:gd name="T39" fmla="*/ 519 h 859"/>
                <a:gd name="T40" fmla="*/ 87 w 660"/>
                <a:gd name="T41" fmla="*/ 473 h 859"/>
                <a:gd name="T42" fmla="*/ 145 w 660"/>
                <a:gd name="T43" fmla="*/ 451 h 859"/>
                <a:gd name="T44" fmla="*/ 206 w 660"/>
                <a:gd name="T45" fmla="*/ 338 h 859"/>
                <a:gd name="T46" fmla="*/ 181 w 660"/>
                <a:gd name="T47" fmla="*/ 316 h 859"/>
                <a:gd name="T48" fmla="*/ 319 w 660"/>
                <a:gd name="T49" fmla="*/ 27 h 859"/>
                <a:gd name="T50" fmla="*/ 378 w 660"/>
                <a:gd name="T51" fmla="*/ 61 h 859"/>
                <a:gd name="T52" fmla="*/ 386 w 660"/>
                <a:gd name="T53" fmla="*/ 100 h 859"/>
                <a:gd name="T54" fmla="*/ 380 w 660"/>
                <a:gd name="T55" fmla="*/ 111 h 859"/>
                <a:gd name="T56" fmla="*/ 326 w 660"/>
                <a:gd name="T57" fmla="*/ 131 h 859"/>
                <a:gd name="T58" fmla="*/ 315 w 660"/>
                <a:gd name="T59" fmla="*/ 129 h 859"/>
                <a:gd name="T60" fmla="*/ 316 w 660"/>
                <a:gd name="T61" fmla="*/ 160 h 859"/>
                <a:gd name="T62" fmla="*/ 322 w 660"/>
                <a:gd name="T63" fmla="*/ 174 h 859"/>
                <a:gd name="T64" fmla="*/ 341 w 660"/>
                <a:gd name="T65" fmla="*/ 245 h 859"/>
                <a:gd name="T66" fmla="*/ 426 w 660"/>
                <a:gd name="T67" fmla="*/ 363 h 859"/>
                <a:gd name="T68" fmla="*/ 532 w 660"/>
                <a:gd name="T69" fmla="*/ 411 h 859"/>
                <a:gd name="T70" fmla="*/ 623 w 660"/>
                <a:gd name="T71" fmla="*/ 492 h 859"/>
                <a:gd name="T72" fmla="*/ 643 w 660"/>
                <a:gd name="T73" fmla="*/ 552 h 859"/>
                <a:gd name="T74" fmla="*/ 594 w 660"/>
                <a:gd name="T75" fmla="*/ 507 h 859"/>
                <a:gd name="T76" fmla="*/ 553 w 660"/>
                <a:gd name="T77" fmla="*/ 568 h 859"/>
                <a:gd name="T78" fmla="*/ 580 w 660"/>
                <a:gd name="T79" fmla="*/ 619 h 859"/>
                <a:gd name="T80" fmla="*/ 505 w 660"/>
                <a:gd name="T81" fmla="*/ 689 h 859"/>
                <a:gd name="T82" fmla="*/ 534 w 660"/>
                <a:gd name="T83" fmla="*/ 625 h 859"/>
                <a:gd name="T84" fmla="*/ 490 w 660"/>
                <a:gd name="T85" fmla="*/ 540 h 859"/>
                <a:gd name="T86" fmla="*/ 448 w 660"/>
                <a:gd name="T87" fmla="*/ 496 h 859"/>
                <a:gd name="T88" fmla="*/ 415 w 660"/>
                <a:gd name="T89" fmla="*/ 486 h 859"/>
                <a:gd name="T90" fmla="*/ 348 w 660"/>
                <a:gd name="T91" fmla="*/ 439 h 859"/>
                <a:gd name="T92" fmla="*/ 286 w 660"/>
                <a:gd name="T93" fmla="*/ 385 h 859"/>
                <a:gd name="T94" fmla="*/ 244 w 660"/>
                <a:gd name="T95" fmla="*/ 345 h 859"/>
                <a:gd name="T96" fmla="*/ 202 w 660"/>
                <a:gd name="T97" fmla="*/ 256 h 859"/>
                <a:gd name="T98" fmla="*/ 153 w 660"/>
                <a:gd name="T99" fmla="*/ 222 h 859"/>
                <a:gd name="T100" fmla="*/ 94 w 660"/>
                <a:gd name="T101" fmla="*/ 234 h 859"/>
                <a:gd name="T102" fmla="*/ 58 w 660"/>
                <a:gd name="T103" fmla="*/ 234 h 859"/>
                <a:gd name="T104" fmla="*/ 22 w 660"/>
                <a:gd name="T105" fmla="*/ 190 h 859"/>
                <a:gd name="T106" fmla="*/ 18 w 660"/>
                <a:gd name="T107" fmla="*/ 153 h 859"/>
                <a:gd name="T108" fmla="*/ 12 w 660"/>
                <a:gd name="T109" fmla="*/ 102 h 859"/>
                <a:gd name="T110" fmla="*/ 73 w 660"/>
                <a:gd name="T111" fmla="*/ 89 h 859"/>
                <a:gd name="T112" fmla="*/ 106 w 660"/>
                <a:gd name="T113" fmla="*/ 70 h 859"/>
                <a:gd name="T114" fmla="*/ 135 w 660"/>
                <a:gd name="T115" fmla="*/ 93 h 859"/>
                <a:gd name="T116" fmla="*/ 157 w 660"/>
                <a:gd name="T117" fmla="*/ 46 h 859"/>
                <a:gd name="T118" fmla="*/ 197 w 660"/>
                <a:gd name="T119" fmla="*/ 53 h 859"/>
                <a:gd name="T120" fmla="*/ 212 w 660"/>
                <a:gd name="T121" fmla="*/ 25 h 859"/>
                <a:gd name="T122" fmla="*/ 270 w 660"/>
                <a:gd name="T123" fmla="*/ 7 h 859"/>
                <a:gd name="T124" fmla="*/ 322 w 660"/>
                <a:gd name="T125" fmla="*/ 252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0" h="859">
                  <a:moveTo>
                    <a:pt x="334" y="859"/>
                  </a:moveTo>
                  <a:lnTo>
                    <a:pt x="332" y="859"/>
                  </a:lnTo>
                  <a:lnTo>
                    <a:pt x="330" y="858"/>
                  </a:lnTo>
                  <a:lnTo>
                    <a:pt x="328" y="858"/>
                  </a:lnTo>
                  <a:lnTo>
                    <a:pt x="328" y="856"/>
                  </a:lnTo>
                  <a:lnTo>
                    <a:pt x="330" y="856"/>
                  </a:lnTo>
                  <a:lnTo>
                    <a:pt x="331" y="856"/>
                  </a:lnTo>
                  <a:lnTo>
                    <a:pt x="334" y="856"/>
                  </a:lnTo>
                  <a:lnTo>
                    <a:pt x="334" y="858"/>
                  </a:lnTo>
                  <a:lnTo>
                    <a:pt x="334" y="859"/>
                  </a:lnTo>
                  <a:close/>
                  <a:moveTo>
                    <a:pt x="348" y="834"/>
                  </a:moveTo>
                  <a:lnTo>
                    <a:pt x="347" y="834"/>
                  </a:lnTo>
                  <a:lnTo>
                    <a:pt x="347" y="833"/>
                  </a:lnTo>
                  <a:lnTo>
                    <a:pt x="348" y="833"/>
                  </a:lnTo>
                  <a:lnTo>
                    <a:pt x="348" y="834"/>
                  </a:lnTo>
                  <a:close/>
                  <a:moveTo>
                    <a:pt x="298" y="767"/>
                  </a:moveTo>
                  <a:lnTo>
                    <a:pt x="299" y="767"/>
                  </a:lnTo>
                  <a:lnTo>
                    <a:pt x="301" y="768"/>
                  </a:lnTo>
                  <a:lnTo>
                    <a:pt x="302" y="770"/>
                  </a:lnTo>
                  <a:lnTo>
                    <a:pt x="302" y="771"/>
                  </a:lnTo>
                  <a:lnTo>
                    <a:pt x="301" y="774"/>
                  </a:lnTo>
                  <a:lnTo>
                    <a:pt x="299" y="774"/>
                  </a:lnTo>
                  <a:lnTo>
                    <a:pt x="297" y="772"/>
                  </a:lnTo>
                  <a:lnTo>
                    <a:pt x="297" y="770"/>
                  </a:lnTo>
                  <a:lnTo>
                    <a:pt x="297" y="768"/>
                  </a:lnTo>
                  <a:lnTo>
                    <a:pt x="295" y="767"/>
                  </a:lnTo>
                  <a:lnTo>
                    <a:pt x="297" y="767"/>
                  </a:lnTo>
                  <a:lnTo>
                    <a:pt x="297" y="766"/>
                  </a:lnTo>
                  <a:lnTo>
                    <a:pt x="297" y="766"/>
                  </a:lnTo>
                  <a:lnTo>
                    <a:pt x="297" y="767"/>
                  </a:lnTo>
                  <a:lnTo>
                    <a:pt x="298" y="767"/>
                  </a:lnTo>
                  <a:close/>
                  <a:moveTo>
                    <a:pt x="318" y="689"/>
                  </a:moveTo>
                  <a:lnTo>
                    <a:pt x="319" y="689"/>
                  </a:lnTo>
                  <a:lnTo>
                    <a:pt x="319" y="691"/>
                  </a:lnTo>
                  <a:lnTo>
                    <a:pt x="320" y="691"/>
                  </a:lnTo>
                  <a:lnTo>
                    <a:pt x="319" y="691"/>
                  </a:lnTo>
                  <a:lnTo>
                    <a:pt x="318" y="691"/>
                  </a:lnTo>
                  <a:lnTo>
                    <a:pt x="316" y="691"/>
                  </a:lnTo>
                  <a:lnTo>
                    <a:pt x="315" y="691"/>
                  </a:lnTo>
                  <a:lnTo>
                    <a:pt x="315" y="689"/>
                  </a:lnTo>
                  <a:lnTo>
                    <a:pt x="316" y="689"/>
                  </a:lnTo>
                  <a:lnTo>
                    <a:pt x="318" y="688"/>
                  </a:lnTo>
                  <a:lnTo>
                    <a:pt x="318" y="689"/>
                  </a:lnTo>
                  <a:close/>
                  <a:moveTo>
                    <a:pt x="303" y="688"/>
                  </a:moveTo>
                  <a:lnTo>
                    <a:pt x="302" y="688"/>
                  </a:lnTo>
                  <a:lnTo>
                    <a:pt x="301" y="687"/>
                  </a:lnTo>
                  <a:lnTo>
                    <a:pt x="301" y="685"/>
                  </a:lnTo>
                  <a:lnTo>
                    <a:pt x="302" y="685"/>
                  </a:lnTo>
                  <a:lnTo>
                    <a:pt x="303" y="685"/>
                  </a:lnTo>
                  <a:lnTo>
                    <a:pt x="303" y="687"/>
                  </a:lnTo>
                  <a:lnTo>
                    <a:pt x="303" y="688"/>
                  </a:lnTo>
                  <a:close/>
                  <a:moveTo>
                    <a:pt x="501" y="667"/>
                  </a:moveTo>
                  <a:lnTo>
                    <a:pt x="498" y="668"/>
                  </a:lnTo>
                  <a:lnTo>
                    <a:pt x="497" y="669"/>
                  </a:lnTo>
                  <a:lnTo>
                    <a:pt x="497" y="671"/>
                  </a:lnTo>
                  <a:lnTo>
                    <a:pt x="498" y="671"/>
                  </a:lnTo>
                  <a:lnTo>
                    <a:pt x="494" y="676"/>
                  </a:lnTo>
                  <a:lnTo>
                    <a:pt x="493" y="679"/>
                  </a:lnTo>
                  <a:lnTo>
                    <a:pt x="488" y="687"/>
                  </a:lnTo>
                  <a:lnTo>
                    <a:pt x="484" y="694"/>
                  </a:lnTo>
                  <a:lnTo>
                    <a:pt x="482" y="697"/>
                  </a:lnTo>
                  <a:lnTo>
                    <a:pt x="481" y="698"/>
                  </a:lnTo>
                  <a:lnTo>
                    <a:pt x="480" y="700"/>
                  </a:lnTo>
                  <a:lnTo>
                    <a:pt x="478" y="702"/>
                  </a:lnTo>
                  <a:lnTo>
                    <a:pt x="477" y="704"/>
                  </a:lnTo>
                  <a:lnTo>
                    <a:pt x="478" y="705"/>
                  </a:lnTo>
                  <a:lnTo>
                    <a:pt x="478" y="706"/>
                  </a:lnTo>
                  <a:lnTo>
                    <a:pt x="477" y="708"/>
                  </a:lnTo>
                  <a:lnTo>
                    <a:pt x="477" y="710"/>
                  </a:lnTo>
                  <a:lnTo>
                    <a:pt x="476" y="710"/>
                  </a:lnTo>
                  <a:lnTo>
                    <a:pt x="476" y="712"/>
                  </a:lnTo>
                  <a:lnTo>
                    <a:pt x="474" y="714"/>
                  </a:lnTo>
                  <a:lnTo>
                    <a:pt x="472" y="718"/>
                  </a:lnTo>
                  <a:lnTo>
                    <a:pt x="472" y="721"/>
                  </a:lnTo>
                  <a:lnTo>
                    <a:pt x="470" y="721"/>
                  </a:lnTo>
                  <a:lnTo>
                    <a:pt x="470" y="722"/>
                  </a:lnTo>
                  <a:lnTo>
                    <a:pt x="470" y="730"/>
                  </a:lnTo>
                  <a:lnTo>
                    <a:pt x="472" y="731"/>
                  </a:lnTo>
                  <a:lnTo>
                    <a:pt x="472" y="733"/>
                  </a:lnTo>
                  <a:lnTo>
                    <a:pt x="476" y="735"/>
                  </a:lnTo>
                  <a:lnTo>
                    <a:pt x="478" y="735"/>
                  </a:lnTo>
                  <a:lnTo>
                    <a:pt x="480" y="737"/>
                  </a:lnTo>
                  <a:lnTo>
                    <a:pt x="480" y="738"/>
                  </a:lnTo>
                  <a:lnTo>
                    <a:pt x="481" y="739"/>
                  </a:lnTo>
                  <a:lnTo>
                    <a:pt x="480" y="738"/>
                  </a:lnTo>
                  <a:lnTo>
                    <a:pt x="478" y="739"/>
                  </a:lnTo>
                  <a:lnTo>
                    <a:pt x="478" y="741"/>
                  </a:lnTo>
                  <a:lnTo>
                    <a:pt x="478" y="739"/>
                  </a:lnTo>
                  <a:lnTo>
                    <a:pt x="478" y="738"/>
                  </a:lnTo>
                  <a:lnTo>
                    <a:pt x="477" y="738"/>
                  </a:lnTo>
                  <a:lnTo>
                    <a:pt x="477" y="739"/>
                  </a:lnTo>
                  <a:lnTo>
                    <a:pt x="476" y="741"/>
                  </a:lnTo>
                  <a:lnTo>
                    <a:pt x="477" y="742"/>
                  </a:lnTo>
                  <a:lnTo>
                    <a:pt x="478" y="743"/>
                  </a:lnTo>
                  <a:lnTo>
                    <a:pt x="480" y="743"/>
                  </a:lnTo>
                  <a:lnTo>
                    <a:pt x="478" y="745"/>
                  </a:lnTo>
                  <a:lnTo>
                    <a:pt x="480" y="746"/>
                  </a:lnTo>
                  <a:lnTo>
                    <a:pt x="481" y="747"/>
                  </a:lnTo>
                  <a:lnTo>
                    <a:pt x="482" y="747"/>
                  </a:lnTo>
                  <a:lnTo>
                    <a:pt x="484" y="747"/>
                  </a:lnTo>
                  <a:lnTo>
                    <a:pt x="484" y="748"/>
                  </a:lnTo>
                  <a:lnTo>
                    <a:pt x="484" y="750"/>
                  </a:lnTo>
                  <a:lnTo>
                    <a:pt x="482" y="750"/>
                  </a:lnTo>
                  <a:lnTo>
                    <a:pt x="482" y="751"/>
                  </a:lnTo>
                  <a:lnTo>
                    <a:pt x="484" y="751"/>
                  </a:lnTo>
                  <a:lnTo>
                    <a:pt x="484" y="752"/>
                  </a:lnTo>
                  <a:lnTo>
                    <a:pt x="485" y="752"/>
                  </a:lnTo>
                  <a:lnTo>
                    <a:pt x="485" y="754"/>
                  </a:lnTo>
                  <a:lnTo>
                    <a:pt x="484" y="754"/>
                  </a:lnTo>
                  <a:lnTo>
                    <a:pt x="481" y="755"/>
                  </a:lnTo>
                  <a:lnTo>
                    <a:pt x="481" y="756"/>
                  </a:lnTo>
                  <a:lnTo>
                    <a:pt x="480" y="756"/>
                  </a:lnTo>
                  <a:lnTo>
                    <a:pt x="478" y="758"/>
                  </a:lnTo>
                  <a:lnTo>
                    <a:pt x="477" y="758"/>
                  </a:lnTo>
                  <a:lnTo>
                    <a:pt x="476" y="759"/>
                  </a:lnTo>
                  <a:lnTo>
                    <a:pt x="474" y="760"/>
                  </a:lnTo>
                  <a:lnTo>
                    <a:pt x="472" y="768"/>
                  </a:lnTo>
                  <a:lnTo>
                    <a:pt x="470" y="770"/>
                  </a:lnTo>
                  <a:lnTo>
                    <a:pt x="472" y="771"/>
                  </a:lnTo>
                  <a:lnTo>
                    <a:pt x="472" y="774"/>
                  </a:lnTo>
                  <a:lnTo>
                    <a:pt x="473" y="776"/>
                  </a:lnTo>
                  <a:lnTo>
                    <a:pt x="473" y="777"/>
                  </a:lnTo>
                  <a:lnTo>
                    <a:pt x="472" y="777"/>
                  </a:lnTo>
                  <a:lnTo>
                    <a:pt x="470" y="779"/>
                  </a:lnTo>
                  <a:lnTo>
                    <a:pt x="470" y="777"/>
                  </a:lnTo>
                  <a:lnTo>
                    <a:pt x="469" y="777"/>
                  </a:lnTo>
                  <a:lnTo>
                    <a:pt x="468" y="776"/>
                  </a:lnTo>
                  <a:lnTo>
                    <a:pt x="466" y="775"/>
                  </a:lnTo>
                  <a:lnTo>
                    <a:pt x="465" y="775"/>
                  </a:lnTo>
                  <a:lnTo>
                    <a:pt x="465" y="776"/>
                  </a:lnTo>
                  <a:lnTo>
                    <a:pt x="463" y="775"/>
                  </a:lnTo>
                  <a:lnTo>
                    <a:pt x="461" y="774"/>
                  </a:lnTo>
                  <a:lnTo>
                    <a:pt x="459" y="774"/>
                  </a:lnTo>
                  <a:lnTo>
                    <a:pt x="457" y="774"/>
                  </a:lnTo>
                  <a:lnTo>
                    <a:pt x="455" y="775"/>
                  </a:lnTo>
                  <a:lnTo>
                    <a:pt x="453" y="775"/>
                  </a:lnTo>
                  <a:lnTo>
                    <a:pt x="452" y="774"/>
                  </a:lnTo>
                  <a:lnTo>
                    <a:pt x="448" y="774"/>
                  </a:lnTo>
                  <a:lnTo>
                    <a:pt x="448" y="774"/>
                  </a:lnTo>
                  <a:lnTo>
                    <a:pt x="447" y="772"/>
                  </a:lnTo>
                  <a:lnTo>
                    <a:pt x="444" y="771"/>
                  </a:lnTo>
                  <a:lnTo>
                    <a:pt x="443" y="771"/>
                  </a:lnTo>
                  <a:lnTo>
                    <a:pt x="441" y="771"/>
                  </a:lnTo>
                  <a:lnTo>
                    <a:pt x="438" y="770"/>
                  </a:lnTo>
                  <a:lnTo>
                    <a:pt x="436" y="768"/>
                  </a:lnTo>
                  <a:lnTo>
                    <a:pt x="432" y="759"/>
                  </a:lnTo>
                  <a:lnTo>
                    <a:pt x="431" y="756"/>
                  </a:lnTo>
                  <a:lnTo>
                    <a:pt x="426" y="751"/>
                  </a:lnTo>
                  <a:lnTo>
                    <a:pt x="423" y="748"/>
                  </a:lnTo>
                  <a:lnTo>
                    <a:pt x="418" y="747"/>
                  </a:lnTo>
                  <a:lnTo>
                    <a:pt x="415" y="746"/>
                  </a:lnTo>
                  <a:lnTo>
                    <a:pt x="409" y="747"/>
                  </a:lnTo>
                  <a:lnTo>
                    <a:pt x="407" y="747"/>
                  </a:lnTo>
                  <a:lnTo>
                    <a:pt x="405" y="747"/>
                  </a:lnTo>
                  <a:lnTo>
                    <a:pt x="401" y="745"/>
                  </a:lnTo>
                  <a:lnTo>
                    <a:pt x="398" y="743"/>
                  </a:lnTo>
                  <a:lnTo>
                    <a:pt x="397" y="743"/>
                  </a:lnTo>
                  <a:lnTo>
                    <a:pt x="394" y="742"/>
                  </a:lnTo>
                  <a:lnTo>
                    <a:pt x="393" y="742"/>
                  </a:lnTo>
                  <a:lnTo>
                    <a:pt x="389" y="738"/>
                  </a:lnTo>
                  <a:lnTo>
                    <a:pt x="387" y="737"/>
                  </a:lnTo>
                  <a:lnTo>
                    <a:pt x="385" y="735"/>
                  </a:lnTo>
                  <a:lnTo>
                    <a:pt x="382" y="735"/>
                  </a:lnTo>
                  <a:lnTo>
                    <a:pt x="380" y="734"/>
                  </a:lnTo>
                  <a:lnTo>
                    <a:pt x="378" y="733"/>
                  </a:lnTo>
                  <a:lnTo>
                    <a:pt x="376" y="731"/>
                  </a:lnTo>
                  <a:lnTo>
                    <a:pt x="373" y="730"/>
                  </a:lnTo>
                  <a:lnTo>
                    <a:pt x="372" y="729"/>
                  </a:lnTo>
                  <a:lnTo>
                    <a:pt x="370" y="727"/>
                  </a:lnTo>
                  <a:lnTo>
                    <a:pt x="369" y="725"/>
                  </a:lnTo>
                  <a:lnTo>
                    <a:pt x="368" y="725"/>
                  </a:lnTo>
                  <a:lnTo>
                    <a:pt x="368" y="723"/>
                  </a:lnTo>
                  <a:lnTo>
                    <a:pt x="366" y="723"/>
                  </a:lnTo>
                  <a:lnTo>
                    <a:pt x="366" y="722"/>
                  </a:lnTo>
                  <a:lnTo>
                    <a:pt x="365" y="722"/>
                  </a:lnTo>
                  <a:lnTo>
                    <a:pt x="364" y="721"/>
                  </a:lnTo>
                  <a:lnTo>
                    <a:pt x="359" y="720"/>
                  </a:lnTo>
                  <a:lnTo>
                    <a:pt x="357" y="721"/>
                  </a:lnTo>
                  <a:lnTo>
                    <a:pt x="356" y="720"/>
                  </a:lnTo>
                  <a:lnTo>
                    <a:pt x="356" y="718"/>
                  </a:lnTo>
                  <a:lnTo>
                    <a:pt x="356" y="717"/>
                  </a:lnTo>
                  <a:lnTo>
                    <a:pt x="355" y="716"/>
                  </a:lnTo>
                  <a:lnTo>
                    <a:pt x="352" y="714"/>
                  </a:lnTo>
                  <a:lnTo>
                    <a:pt x="348" y="714"/>
                  </a:lnTo>
                  <a:lnTo>
                    <a:pt x="343" y="714"/>
                  </a:lnTo>
                  <a:lnTo>
                    <a:pt x="337" y="716"/>
                  </a:lnTo>
                  <a:lnTo>
                    <a:pt x="336" y="716"/>
                  </a:lnTo>
                  <a:lnTo>
                    <a:pt x="335" y="714"/>
                  </a:lnTo>
                  <a:lnTo>
                    <a:pt x="332" y="710"/>
                  </a:lnTo>
                  <a:lnTo>
                    <a:pt x="331" y="710"/>
                  </a:lnTo>
                  <a:lnTo>
                    <a:pt x="331" y="709"/>
                  </a:lnTo>
                  <a:lnTo>
                    <a:pt x="328" y="709"/>
                  </a:lnTo>
                  <a:lnTo>
                    <a:pt x="328" y="709"/>
                  </a:lnTo>
                  <a:lnTo>
                    <a:pt x="327" y="708"/>
                  </a:lnTo>
                  <a:lnTo>
                    <a:pt x="327" y="706"/>
                  </a:lnTo>
                  <a:lnTo>
                    <a:pt x="326" y="705"/>
                  </a:lnTo>
                  <a:lnTo>
                    <a:pt x="326" y="704"/>
                  </a:lnTo>
                  <a:lnTo>
                    <a:pt x="326" y="702"/>
                  </a:lnTo>
                  <a:lnTo>
                    <a:pt x="324" y="701"/>
                  </a:lnTo>
                  <a:lnTo>
                    <a:pt x="324" y="700"/>
                  </a:lnTo>
                  <a:lnTo>
                    <a:pt x="324" y="698"/>
                  </a:lnTo>
                  <a:lnTo>
                    <a:pt x="326" y="698"/>
                  </a:lnTo>
                  <a:lnTo>
                    <a:pt x="326" y="697"/>
                  </a:lnTo>
                  <a:lnTo>
                    <a:pt x="326" y="696"/>
                  </a:lnTo>
                  <a:lnTo>
                    <a:pt x="327" y="696"/>
                  </a:lnTo>
                  <a:lnTo>
                    <a:pt x="327" y="694"/>
                  </a:lnTo>
                  <a:lnTo>
                    <a:pt x="327" y="693"/>
                  </a:lnTo>
                  <a:lnTo>
                    <a:pt x="326" y="692"/>
                  </a:lnTo>
                  <a:lnTo>
                    <a:pt x="326" y="691"/>
                  </a:lnTo>
                  <a:lnTo>
                    <a:pt x="327" y="688"/>
                  </a:lnTo>
                  <a:lnTo>
                    <a:pt x="328" y="687"/>
                  </a:lnTo>
                  <a:lnTo>
                    <a:pt x="328" y="685"/>
                  </a:lnTo>
                  <a:lnTo>
                    <a:pt x="328" y="684"/>
                  </a:lnTo>
                  <a:lnTo>
                    <a:pt x="327" y="683"/>
                  </a:lnTo>
                  <a:lnTo>
                    <a:pt x="328" y="683"/>
                  </a:lnTo>
                  <a:lnTo>
                    <a:pt x="330" y="680"/>
                  </a:lnTo>
                  <a:lnTo>
                    <a:pt x="331" y="680"/>
                  </a:lnTo>
                  <a:lnTo>
                    <a:pt x="332" y="680"/>
                  </a:lnTo>
                  <a:lnTo>
                    <a:pt x="335" y="679"/>
                  </a:lnTo>
                  <a:lnTo>
                    <a:pt x="335" y="679"/>
                  </a:lnTo>
                  <a:lnTo>
                    <a:pt x="336" y="679"/>
                  </a:lnTo>
                  <a:lnTo>
                    <a:pt x="336" y="677"/>
                  </a:lnTo>
                  <a:lnTo>
                    <a:pt x="337" y="677"/>
                  </a:lnTo>
                  <a:lnTo>
                    <a:pt x="339" y="677"/>
                  </a:lnTo>
                  <a:lnTo>
                    <a:pt x="340" y="676"/>
                  </a:lnTo>
                  <a:lnTo>
                    <a:pt x="340" y="675"/>
                  </a:lnTo>
                  <a:lnTo>
                    <a:pt x="339" y="673"/>
                  </a:lnTo>
                  <a:lnTo>
                    <a:pt x="340" y="672"/>
                  </a:lnTo>
                  <a:lnTo>
                    <a:pt x="341" y="672"/>
                  </a:lnTo>
                  <a:lnTo>
                    <a:pt x="341" y="673"/>
                  </a:lnTo>
                  <a:lnTo>
                    <a:pt x="343" y="677"/>
                  </a:lnTo>
                  <a:lnTo>
                    <a:pt x="345" y="679"/>
                  </a:lnTo>
                  <a:lnTo>
                    <a:pt x="345" y="680"/>
                  </a:lnTo>
                  <a:lnTo>
                    <a:pt x="347" y="680"/>
                  </a:lnTo>
                  <a:lnTo>
                    <a:pt x="348" y="681"/>
                  </a:lnTo>
                  <a:lnTo>
                    <a:pt x="349" y="683"/>
                  </a:lnTo>
                  <a:lnTo>
                    <a:pt x="352" y="683"/>
                  </a:lnTo>
                  <a:lnTo>
                    <a:pt x="357" y="680"/>
                  </a:lnTo>
                  <a:lnTo>
                    <a:pt x="359" y="679"/>
                  </a:lnTo>
                  <a:lnTo>
                    <a:pt x="360" y="679"/>
                  </a:lnTo>
                  <a:lnTo>
                    <a:pt x="360" y="677"/>
                  </a:lnTo>
                  <a:lnTo>
                    <a:pt x="359" y="676"/>
                  </a:lnTo>
                  <a:lnTo>
                    <a:pt x="360" y="673"/>
                  </a:lnTo>
                  <a:lnTo>
                    <a:pt x="360" y="673"/>
                  </a:lnTo>
                  <a:lnTo>
                    <a:pt x="360" y="672"/>
                  </a:lnTo>
                  <a:lnTo>
                    <a:pt x="361" y="672"/>
                  </a:lnTo>
                  <a:lnTo>
                    <a:pt x="364" y="672"/>
                  </a:lnTo>
                  <a:lnTo>
                    <a:pt x="364" y="673"/>
                  </a:lnTo>
                  <a:lnTo>
                    <a:pt x="366" y="673"/>
                  </a:lnTo>
                  <a:lnTo>
                    <a:pt x="368" y="672"/>
                  </a:lnTo>
                  <a:lnTo>
                    <a:pt x="368" y="671"/>
                  </a:lnTo>
                  <a:lnTo>
                    <a:pt x="369" y="671"/>
                  </a:lnTo>
                  <a:lnTo>
                    <a:pt x="370" y="671"/>
                  </a:lnTo>
                  <a:lnTo>
                    <a:pt x="372" y="671"/>
                  </a:lnTo>
                  <a:lnTo>
                    <a:pt x="372" y="669"/>
                  </a:lnTo>
                  <a:lnTo>
                    <a:pt x="373" y="669"/>
                  </a:lnTo>
                  <a:lnTo>
                    <a:pt x="373" y="671"/>
                  </a:lnTo>
                  <a:lnTo>
                    <a:pt x="376" y="672"/>
                  </a:lnTo>
                  <a:lnTo>
                    <a:pt x="376" y="673"/>
                  </a:lnTo>
                  <a:lnTo>
                    <a:pt x="376" y="676"/>
                  </a:lnTo>
                  <a:lnTo>
                    <a:pt x="377" y="679"/>
                  </a:lnTo>
                  <a:lnTo>
                    <a:pt x="384" y="677"/>
                  </a:lnTo>
                  <a:lnTo>
                    <a:pt x="385" y="679"/>
                  </a:lnTo>
                  <a:lnTo>
                    <a:pt x="385" y="679"/>
                  </a:lnTo>
                  <a:lnTo>
                    <a:pt x="385" y="680"/>
                  </a:lnTo>
                  <a:lnTo>
                    <a:pt x="386" y="680"/>
                  </a:lnTo>
                  <a:lnTo>
                    <a:pt x="386" y="681"/>
                  </a:lnTo>
                  <a:lnTo>
                    <a:pt x="387" y="681"/>
                  </a:lnTo>
                  <a:lnTo>
                    <a:pt x="390" y="684"/>
                  </a:lnTo>
                  <a:lnTo>
                    <a:pt x="391" y="684"/>
                  </a:lnTo>
                  <a:lnTo>
                    <a:pt x="393" y="685"/>
                  </a:lnTo>
                  <a:lnTo>
                    <a:pt x="394" y="685"/>
                  </a:lnTo>
                  <a:lnTo>
                    <a:pt x="394" y="687"/>
                  </a:lnTo>
                  <a:lnTo>
                    <a:pt x="398" y="687"/>
                  </a:lnTo>
                  <a:lnTo>
                    <a:pt x="399" y="687"/>
                  </a:lnTo>
                  <a:lnTo>
                    <a:pt x="402" y="685"/>
                  </a:lnTo>
                  <a:lnTo>
                    <a:pt x="405" y="684"/>
                  </a:lnTo>
                  <a:lnTo>
                    <a:pt x="406" y="684"/>
                  </a:lnTo>
                  <a:lnTo>
                    <a:pt x="406" y="683"/>
                  </a:lnTo>
                  <a:lnTo>
                    <a:pt x="407" y="683"/>
                  </a:lnTo>
                  <a:lnTo>
                    <a:pt x="411" y="681"/>
                  </a:lnTo>
                  <a:lnTo>
                    <a:pt x="414" y="683"/>
                  </a:lnTo>
                  <a:lnTo>
                    <a:pt x="415" y="683"/>
                  </a:lnTo>
                  <a:lnTo>
                    <a:pt x="416" y="683"/>
                  </a:lnTo>
                  <a:lnTo>
                    <a:pt x="418" y="683"/>
                  </a:lnTo>
                  <a:lnTo>
                    <a:pt x="419" y="683"/>
                  </a:lnTo>
                  <a:lnTo>
                    <a:pt x="424" y="684"/>
                  </a:lnTo>
                  <a:lnTo>
                    <a:pt x="428" y="683"/>
                  </a:lnTo>
                  <a:lnTo>
                    <a:pt x="431" y="683"/>
                  </a:lnTo>
                  <a:lnTo>
                    <a:pt x="434" y="681"/>
                  </a:lnTo>
                  <a:lnTo>
                    <a:pt x="436" y="681"/>
                  </a:lnTo>
                  <a:lnTo>
                    <a:pt x="439" y="681"/>
                  </a:lnTo>
                  <a:lnTo>
                    <a:pt x="445" y="679"/>
                  </a:lnTo>
                  <a:lnTo>
                    <a:pt x="448" y="679"/>
                  </a:lnTo>
                  <a:lnTo>
                    <a:pt x="449" y="677"/>
                  </a:lnTo>
                  <a:lnTo>
                    <a:pt x="452" y="675"/>
                  </a:lnTo>
                  <a:lnTo>
                    <a:pt x="455" y="675"/>
                  </a:lnTo>
                  <a:lnTo>
                    <a:pt x="459" y="673"/>
                  </a:lnTo>
                  <a:lnTo>
                    <a:pt x="459" y="672"/>
                  </a:lnTo>
                  <a:lnTo>
                    <a:pt x="460" y="672"/>
                  </a:lnTo>
                  <a:lnTo>
                    <a:pt x="461" y="672"/>
                  </a:lnTo>
                  <a:lnTo>
                    <a:pt x="463" y="672"/>
                  </a:lnTo>
                  <a:lnTo>
                    <a:pt x="464" y="673"/>
                  </a:lnTo>
                  <a:lnTo>
                    <a:pt x="464" y="675"/>
                  </a:lnTo>
                  <a:lnTo>
                    <a:pt x="466" y="675"/>
                  </a:lnTo>
                  <a:lnTo>
                    <a:pt x="468" y="675"/>
                  </a:lnTo>
                  <a:lnTo>
                    <a:pt x="469" y="675"/>
                  </a:lnTo>
                  <a:lnTo>
                    <a:pt x="469" y="676"/>
                  </a:lnTo>
                  <a:lnTo>
                    <a:pt x="470" y="676"/>
                  </a:lnTo>
                  <a:lnTo>
                    <a:pt x="472" y="676"/>
                  </a:lnTo>
                  <a:lnTo>
                    <a:pt x="473" y="676"/>
                  </a:lnTo>
                  <a:lnTo>
                    <a:pt x="476" y="675"/>
                  </a:lnTo>
                  <a:lnTo>
                    <a:pt x="477" y="672"/>
                  </a:lnTo>
                  <a:lnTo>
                    <a:pt x="480" y="668"/>
                  </a:lnTo>
                  <a:lnTo>
                    <a:pt x="480" y="667"/>
                  </a:lnTo>
                  <a:lnTo>
                    <a:pt x="480" y="669"/>
                  </a:lnTo>
                  <a:lnTo>
                    <a:pt x="481" y="671"/>
                  </a:lnTo>
                  <a:lnTo>
                    <a:pt x="482" y="671"/>
                  </a:lnTo>
                  <a:lnTo>
                    <a:pt x="484" y="671"/>
                  </a:lnTo>
                  <a:lnTo>
                    <a:pt x="488" y="669"/>
                  </a:lnTo>
                  <a:lnTo>
                    <a:pt x="489" y="668"/>
                  </a:lnTo>
                  <a:lnTo>
                    <a:pt x="489" y="667"/>
                  </a:lnTo>
                  <a:lnTo>
                    <a:pt x="492" y="667"/>
                  </a:lnTo>
                  <a:lnTo>
                    <a:pt x="494" y="664"/>
                  </a:lnTo>
                  <a:lnTo>
                    <a:pt x="497" y="664"/>
                  </a:lnTo>
                  <a:lnTo>
                    <a:pt x="499" y="666"/>
                  </a:lnTo>
                  <a:lnTo>
                    <a:pt x="502" y="666"/>
                  </a:lnTo>
                  <a:lnTo>
                    <a:pt x="502" y="667"/>
                  </a:lnTo>
                  <a:lnTo>
                    <a:pt x="501" y="667"/>
                  </a:lnTo>
                  <a:close/>
                  <a:moveTo>
                    <a:pt x="465" y="659"/>
                  </a:moveTo>
                  <a:lnTo>
                    <a:pt x="464" y="658"/>
                  </a:lnTo>
                  <a:lnTo>
                    <a:pt x="463" y="656"/>
                  </a:lnTo>
                  <a:lnTo>
                    <a:pt x="463" y="654"/>
                  </a:lnTo>
                  <a:lnTo>
                    <a:pt x="464" y="654"/>
                  </a:lnTo>
                  <a:lnTo>
                    <a:pt x="464" y="655"/>
                  </a:lnTo>
                  <a:lnTo>
                    <a:pt x="465" y="655"/>
                  </a:lnTo>
                  <a:lnTo>
                    <a:pt x="465" y="656"/>
                  </a:lnTo>
                  <a:lnTo>
                    <a:pt x="465" y="658"/>
                  </a:lnTo>
                  <a:lnTo>
                    <a:pt x="466" y="658"/>
                  </a:lnTo>
                  <a:lnTo>
                    <a:pt x="465" y="659"/>
                  </a:lnTo>
                  <a:close/>
                  <a:moveTo>
                    <a:pt x="464" y="652"/>
                  </a:moveTo>
                  <a:lnTo>
                    <a:pt x="463" y="652"/>
                  </a:lnTo>
                  <a:lnTo>
                    <a:pt x="461" y="652"/>
                  </a:lnTo>
                  <a:lnTo>
                    <a:pt x="461" y="651"/>
                  </a:lnTo>
                  <a:lnTo>
                    <a:pt x="460" y="651"/>
                  </a:lnTo>
                  <a:lnTo>
                    <a:pt x="460" y="650"/>
                  </a:lnTo>
                  <a:lnTo>
                    <a:pt x="460" y="648"/>
                  </a:lnTo>
                  <a:lnTo>
                    <a:pt x="461" y="647"/>
                  </a:lnTo>
                  <a:lnTo>
                    <a:pt x="463" y="647"/>
                  </a:lnTo>
                  <a:lnTo>
                    <a:pt x="464" y="648"/>
                  </a:lnTo>
                  <a:lnTo>
                    <a:pt x="463" y="648"/>
                  </a:lnTo>
                  <a:lnTo>
                    <a:pt x="464" y="650"/>
                  </a:lnTo>
                  <a:lnTo>
                    <a:pt x="464" y="651"/>
                  </a:lnTo>
                  <a:lnTo>
                    <a:pt x="463" y="651"/>
                  </a:lnTo>
                  <a:lnTo>
                    <a:pt x="464" y="652"/>
                  </a:lnTo>
                  <a:close/>
                  <a:moveTo>
                    <a:pt x="430" y="647"/>
                  </a:moveTo>
                  <a:lnTo>
                    <a:pt x="430" y="647"/>
                  </a:lnTo>
                  <a:lnTo>
                    <a:pt x="428" y="647"/>
                  </a:lnTo>
                  <a:lnTo>
                    <a:pt x="430" y="647"/>
                  </a:lnTo>
                  <a:close/>
                  <a:moveTo>
                    <a:pt x="457" y="647"/>
                  </a:moveTo>
                  <a:lnTo>
                    <a:pt x="456" y="647"/>
                  </a:lnTo>
                  <a:lnTo>
                    <a:pt x="455" y="646"/>
                  </a:lnTo>
                  <a:lnTo>
                    <a:pt x="455" y="644"/>
                  </a:lnTo>
                  <a:lnTo>
                    <a:pt x="457" y="644"/>
                  </a:lnTo>
                  <a:lnTo>
                    <a:pt x="459" y="646"/>
                  </a:lnTo>
                  <a:lnTo>
                    <a:pt x="457" y="647"/>
                  </a:lnTo>
                  <a:close/>
                  <a:moveTo>
                    <a:pt x="443" y="646"/>
                  </a:moveTo>
                  <a:lnTo>
                    <a:pt x="441" y="646"/>
                  </a:lnTo>
                  <a:lnTo>
                    <a:pt x="440" y="644"/>
                  </a:lnTo>
                  <a:lnTo>
                    <a:pt x="441" y="644"/>
                  </a:lnTo>
                  <a:lnTo>
                    <a:pt x="443" y="644"/>
                  </a:lnTo>
                  <a:lnTo>
                    <a:pt x="443" y="646"/>
                  </a:lnTo>
                  <a:close/>
                  <a:moveTo>
                    <a:pt x="364" y="637"/>
                  </a:moveTo>
                  <a:lnTo>
                    <a:pt x="362" y="637"/>
                  </a:lnTo>
                  <a:lnTo>
                    <a:pt x="362" y="635"/>
                  </a:lnTo>
                  <a:lnTo>
                    <a:pt x="364" y="635"/>
                  </a:lnTo>
                  <a:lnTo>
                    <a:pt x="364" y="634"/>
                  </a:lnTo>
                  <a:lnTo>
                    <a:pt x="365" y="634"/>
                  </a:lnTo>
                  <a:lnTo>
                    <a:pt x="365" y="635"/>
                  </a:lnTo>
                  <a:lnTo>
                    <a:pt x="364" y="637"/>
                  </a:lnTo>
                  <a:close/>
                  <a:moveTo>
                    <a:pt x="478" y="630"/>
                  </a:moveTo>
                  <a:lnTo>
                    <a:pt x="477" y="630"/>
                  </a:lnTo>
                  <a:lnTo>
                    <a:pt x="476" y="629"/>
                  </a:lnTo>
                  <a:lnTo>
                    <a:pt x="477" y="629"/>
                  </a:lnTo>
                  <a:lnTo>
                    <a:pt x="477" y="627"/>
                  </a:lnTo>
                  <a:lnTo>
                    <a:pt x="478" y="627"/>
                  </a:lnTo>
                  <a:lnTo>
                    <a:pt x="480" y="627"/>
                  </a:lnTo>
                  <a:lnTo>
                    <a:pt x="480" y="629"/>
                  </a:lnTo>
                  <a:lnTo>
                    <a:pt x="478" y="629"/>
                  </a:lnTo>
                  <a:lnTo>
                    <a:pt x="478" y="630"/>
                  </a:lnTo>
                  <a:close/>
                  <a:moveTo>
                    <a:pt x="98" y="606"/>
                  </a:moveTo>
                  <a:lnTo>
                    <a:pt x="99" y="608"/>
                  </a:lnTo>
                  <a:lnTo>
                    <a:pt x="102" y="606"/>
                  </a:lnTo>
                  <a:lnTo>
                    <a:pt x="103" y="608"/>
                  </a:lnTo>
                  <a:lnTo>
                    <a:pt x="103" y="609"/>
                  </a:lnTo>
                  <a:lnTo>
                    <a:pt x="104" y="610"/>
                  </a:lnTo>
                  <a:lnTo>
                    <a:pt x="104" y="609"/>
                  </a:lnTo>
                  <a:lnTo>
                    <a:pt x="106" y="610"/>
                  </a:lnTo>
                  <a:lnTo>
                    <a:pt x="104" y="610"/>
                  </a:lnTo>
                  <a:lnTo>
                    <a:pt x="104" y="612"/>
                  </a:lnTo>
                  <a:lnTo>
                    <a:pt x="103" y="613"/>
                  </a:lnTo>
                  <a:lnTo>
                    <a:pt x="103" y="615"/>
                  </a:lnTo>
                  <a:lnTo>
                    <a:pt x="103" y="615"/>
                  </a:lnTo>
                  <a:lnTo>
                    <a:pt x="102" y="617"/>
                  </a:lnTo>
                  <a:lnTo>
                    <a:pt x="100" y="617"/>
                  </a:lnTo>
                  <a:lnTo>
                    <a:pt x="100" y="615"/>
                  </a:lnTo>
                  <a:lnTo>
                    <a:pt x="98" y="613"/>
                  </a:lnTo>
                  <a:lnTo>
                    <a:pt x="98" y="610"/>
                  </a:lnTo>
                  <a:lnTo>
                    <a:pt x="98" y="609"/>
                  </a:lnTo>
                  <a:lnTo>
                    <a:pt x="98" y="608"/>
                  </a:lnTo>
                  <a:lnTo>
                    <a:pt x="98" y="606"/>
                  </a:lnTo>
                  <a:close/>
                  <a:moveTo>
                    <a:pt x="95" y="608"/>
                  </a:moveTo>
                  <a:lnTo>
                    <a:pt x="94" y="608"/>
                  </a:lnTo>
                  <a:lnTo>
                    <a:pt x="93" y="608"/>
                  </a:lnTo>
                  <a:lnTo>
                    <a:pt x="93" y="606"/>
                  </a:lnTo>
                  <a:lnTo>
                    <a:pt x="93" y="605"/>
                  </a:lnTo>
                  <a:lnTo>
                    <a:pt x="91" y="604"/>
                  </a:lnTo>
                  <a:lnTo>
                    <a:pt x="90" y="604"/>
                  </a:lnTo>
                  <a:lnTo>
                    <a:pt x="91" y="602"/>
                  </a:lnTo>
                  <a:lnTo>
                    <a:pt x="91" y="601"/>
                  </a:lnTo>
                  <a:lnTo>
                    <a:pt x="94" y="601"/>
                  </a:lnTo>
                  <a:lnTo>
                    <a:pt x="95" y="601"/>
                  </a:lnTo>
                  <a:lnTo>
                    <a:pt x="95" y="602"/>
                  </a:lnTo>
                  <a:lnTo>
                    <a:pt x="95" y="606"/>
                  </a:lnTo>
                  <a:lnTo>
                    <a:pt x="95" y="608"/>
                  </a:lnTo>
                  <a:close/>
                  <a:moveTo>
                    <a:pt x="409" y="490"/>
                  </a:moveTo>
                  <a:lnTo>
                    <a:pt x="407" y="490"/>
                  </a:lnTo>
                  <a:lnTo>
                    <a:pt x="406" y="490"/>
                  </a:lnTo>
                  <a:lnTo>
                    <a:pt x="405" y="490"/>
                  </a:lnTo>
                  <a:lnTo>
                    <a:pt x="405" y="492"/>
                  </a:lnTo>
                  <a:lnTo>
                    <a:pt x="403" y="490"/>
                  </a:lnTo>
                  <a:lnTo>
                    <a:pt x="402" y="490"/>
                  </a:lnTo>
                  <a:lnTo>
                    <a:pt x="402" y="489"/>
                  </a:lnTo>
                  <a:lnTo>
                    <a:pt x="403" y="489"/>
                  </a:lnTo>
                  <a:lnTo>
                    <a:pt x="403" y="488"/>
                  </a:lnTo>
                  <a:lnTo>
                    <a:pt x="402" y="488"/>
                  </a:lnTo>
                  <a:lnTo>
                    <a:pt x="403" y="488"/>
                  </a:lnTo>
                  <a:lnTo>
                    <a:pt x="407" y="489"/>
                  </a:lnTo>
                  <a:lnTo>
                    <a:pt x="409" y="489"/>
                  </a:lnTo>
                  <a:lnTo>
                    <a:pt x="409" y="489"/>
                  </a:lnTo>
                  <a:lnTo>
                    <a:pt x="409" y="490"/>
                  </a:lnTo>
                  <a:close/>
                  <a:moveTo>
                    <a:pt x="378" y="485"/>
                  </a:moveTo>
                  <a:lnTo>
                    <a:pt x="380" y="485"/>
                  </a:lnTo>
                  <a:lnTo>
                    <a:pt x="378" y="485"/>
                  </a:lnTo>
                  <a:close/>
                  <a:moveTo>
                    <a:pt x="97" y="461"/>
                  </a:moveTo>
                  <a:lnTo>
                    <a:pt x="98" y="463"/>
                  </a:lnTo>
                  <a:lnTo>
                    <a:pt x="97" y="464"/>
                  </a:lnTo>
                  <a:lnTo>
                    <a:pt x="94" y="465"/>
                  </a:lnTo>
                  <a:lnTo>
                    <a:pt x="91" y="467"/>
                  </a:lnTo>
                  <a:lnTo>
                    <a:pt x="91" y="468"/>
                  </a:lnTo>
                  <a:lnTo>
                    <a:pt x="91" y="469"/>
                  </a:lnTo>
                  <a:lnTo>
                    <a:pt x="90" y="469"/>
                  </a:lnTo>
                  <a:lnTo>
                    <a:pt x="90" y="468"/>
                  </a:lnTo>
                  <a:lnTo>
                    <a:pt x="90" y="467"/>
                  </a:lnTo>
                  <a:lnTo>
                    <a:pt x="91" y="467"/>
                  </a:lnTo>
                  <a:lnTo>
                    <a:pt x="91" y="465"/>
                  </a:lnTo>
                  <a:lnTo>
                    <a:pt x="93" y="464"/>
                  </a:lnTo>
                  <a:lnTo>
                    <a:pt x="94" y="464"/>
                  </a:lnTo>
                  <a:lnTo>
                    <a:pt x="94" y="463"/>
                  </a:lnTo>
                  <a:lnTo>
                    <a:pt x="94" y="461"/>
                  </a:lnTo>
                  <a:lnTo>
                    <a:pt x="95" y="461"/>
                  </a:lnTo>
                  <a:lnTo>
                    <a:pt x="95" y="460"/>
                  </a:lnTo>
                  <a:lnTo>
                    <a:pt x="97" y="460"/>
                  </a:lnTo>
                  <a:lnTo>
                    <a:pt x="97" y="461"/>
                  </a:lnTo>
                  <a:close/>
                  <a:moveTo>
                    <a:pt x="160" y="456"/>
                  </a:moveTo>
                  <a:lnTo>
                    <a:pt x="160" y="456"/>
                  </a:lnTo>
                  <a:lnTo>
                    <a:pt x="158" y="456"/>
                  </a:lnTo>
                  <a:lnTo>
                    <a:pt x="158" y="456"/>
                  </a:lnTo>
                  <a:lnTo>
                    <a:pt x="157" y="456"/>
                  </a:lnTo>
                  <a:lnTo>
                    <a:pt x="158" y="455"/>
                  </a:lnTo>
                  <a:lnTo>
                    <a:pt x="158" y="453"/>
                  </a:lnTo>
                  <a:lnTo>
                    <a:pt x="158" y="452"/>
                  </a:lnTo>
                  <a:lnTo>
                    <a:pt x="160" y="452"/>
                  </a:lnTo>
                  <a:lnTo>
                    <a:pt x="160" y="453"/>
                  </a:lnTo>
                  <a:lnTo>
                    <a:pt x="160" y="456"/>
                  </a:lnTo>
                  <a:close/>
                  <a:moveTo>
                    <a:pt x="157" y="453"/>
                  </a:moveTo>
                  <a:lnTo>
                    <a:pt x="156" y="455"/>
                  </a:lnTo>
                  <a:lnTo>
                    <a:pt x="154" y="455"/>
                  </a:lnTo>
                  <a:lnTo>
                    <a:pt x="154" y="453"/>
                  </a:lnTo>
                  <a:lnTo>
                    <a:pt x="154" y="452"/>
                  </a:lnTo>
                  <a:lnTo>
                    <a:pt x="156" y="452"/>
                  </a:lnTo>
                  <a:lnTo>
                    <a:pt x="156" y="451"/>
                  </a:lnTo>
                  <a:lnTo>
                    <a:pt x="157" y="451"/>
                  </a:lnTo>
                  <a:lnTo>
                    <a:pt x="157" y="452"/>
                  </a:lnTo>
                  <a:lnTo>
                    <a:pt x="157" y="453"/>
                  </a:lnTo>
                  <a:close/>
                  <a:moveTo>
                    <a:pt x="147" y="452"/>
                  </a:moveTo>
                  <a:lnTo>
                    <a:pt x="148" y="452"/>
                  </a:lnTo>
                  <a:lnTo>
                    <a:pt x="148" y="455"/>
                  </a:lnTo>
                  <a:lnTo>
                    <a:pt x="149" y="456"/>
                  </a:lnTo>
                  <a:lnTo>
                    <a:pt x="148" y="455"/>
                  </a:lnTo>
                  <a:lnTo>
                    <a:pt x="149" y="453"/>
                  </a:lnTo>
                  <a:lnTo>
                    <a:pt x="149" y="455"/>
                  </a:lnTo>
                  <a:lnTo>
                    <a:pt x="149" y="456"/>
                  </a:lnTo>
                  <a:lnTo>
                    <a:pt x="151" y="456"/>
                  </a:lnTo>
                  <a:lnTo>
                    <a:pt x="151" y="455"/>
                  </a:lnTo>
                  <a:lnTo>
                    <a:pt x="151" y="456"/>
                  </a:lnTo>
                  <a:lnTo>
                    <a:pt x="152" y="456"/>
                  </a:lnTo>
                  <a:lnTo>
                    <a:pt x="152" y="455"/>
                  </a:lnTo>
                  <a:lnTo>
                    <a:pt x="153" y="455"/>
                  </a:lnTo>
                  <a:lnTo>
                    <a:pt x="154" y="456"/>
                  </a:lnTo>
                  <a:lnTo>
                    <a:pt x="154" y="456"/>
                  </a:lnTo>
                  <a:lnTo>
                    <a:pt x="156" y="456"/>
                  </a:lnTo>
                  <a:lnTo>
                    <a:pt x="156" y="456"/>
                  </a:lnTo>
                  <a:lnTo>
                    <a:pt x="157" y="456"/>
                  </a:lnTo>
                  <a:lnTo>
                    <a:pt x="156" y="456"/>
                  </a:lnTo>
                  <a:lnTo>
                    <a:pt x="156" y="457"/>
                  </a:lnTo>
                  <a:lnTo>
                    <a:pt x="157" y="457"/>
                  </a:lnTo>
                  <a:lnTo>
                    <a:pt x="157" y="459"/>
                  </a:lnTo>
                  <a:lnTo>
                    <a:pt x="158" y="459"/>
                  </a:lnTo>
                  <a:lnTo>
                    <a:pt x="157" y="460"/>
                  </a:lnTo>
                  <a:lnTo>
                    <a:pt x="158" y="463"/>
                  </a:lnTo>
                  <a:lnTo>
                    <a:pt x="158" y="461"/>
                  </a:lnTo>
                  <a:lnTo>
                    <a:pt x="160" y="460"/>
                  </a:lnTo>
                  <a:lnTo>
                    <a:pt x="160" y="459"/>
                  </a:lnTo>
                  <a:lnTo>
                    <a:pt x="158" y="459"/>
                  </a:lnTo>
                  <a:lnTo>
                    <a:pt x="160" y="459"/>
                  </a:lnTo>
                  <a:lnTo>
                    <a:pt x="161" y="459"/>
                  </a:lnTo>
                  <a:lnTo>
                    <a:pt x="162" y="459"/>
                  </a:lnTo>
                  <a:lnTo>
                    <a:pt x="162" y="457"/>
                  </a:lnTo>
                  <a:lnTo>
                    <a:pt x="164" y="459"/>
                  </a:lnTo>
                  <a:lnTo>
                    <a:pt x="162" y="459"/>
                  </a:lnTo>
                  <a:lnTo>
                    <a:pt x="164" y="460"/>
                  </a:lnTo>
                  <a:lnTo>
                    <a:pt x="165" y="460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4" y="464"/>
                  </a:lnTo>
                  <a:lnTo>
                    <a:pt x="164" y="463"/>
                  </a:lnTo>
                  <a:lnTo>
                    <a:pt x="162" y="467"/>
                  </a:lnTo>
                  <a:lnTo>
                    <a:pt x="162" y="468"/>
                  </a:lnTo>
                  <a:lnTo>
                    <a:pt x="164" y="468"/>
                  </a:lnTo>
                  <a:lnTo>
                    <a:pt x="162" y="467"/>
                  </a:lnTo>
                  <a:lnTo>
                    <a:pt x="164" y="467"/>
                  </a:lnTo>
                  <a:lnTo>
                    <a:pt x="165" y="467"/>
                  </a:lnTo>
                  <a:lnTo>
                    <a:pt x="165" y="468"/>
                  </a:lnTo>
                  <a:lnTo>
                    <a:pt x="165" y="469"/>
                  </a:lnTo>
                  <a:lnTo>
                    <a:pt x="165" y="468"/>
                  </a:lnTo>
                  <a:lnTo>
                    <a:pt x="165" y="469"/>
                  </a:lnTo>
                  <a:lnTo>
                    <a:pt x="166" y="468"/>
                  </a:lnTo>
                  <a:lnTo>
                    <a:pt x="168" y="468"/>
                  </a:lnTo>
                  <a:lnTo>
                    <a:pt x="170" y="468"/>
                  </a:lnTo>
                  <a:lnTo>
                    <a:pt x="170" y="469"/>
                  </a:lnTo>
                  <a:lnTo>
                    <a:pt x="170" y="471"/>
                  </a:lnTo>
                  <a:lnTo>
                    <a:pt x="169" y="469"/>
                  </a:lnTo>
                  <a:lnTo>
                    <a:pt x="168" y="469"/>
                  </a:lnTo>
                  <a:lnTo>
                    <a:pt x="166" y="469"/>
                  </a:lnTo>
                  <a:lnTo>
                    <a:pt x="166" y="471"/>
                  </a:lnTo>
                  <a:lnTo>
                    <a:pt x="166" y="472"/>
                  </a:lnTo>
                  <a:lnTo>
                    <a:pt x="165" y="473"/>
                  </a:lnTo>
                  <a:lnTo>
                    <a:pt x="165" y="475"/>
                  </a:lnTo>
                  <a:lnTo>
                    <a:pt x="162" y="475"/>
                  </a:lnTo>
                  <a:lnTo>
                    <a:pt x="161" y="475"/>
                  </a:lnTo>
                  <a:lnTo>
                    <a:pt x="162" y="476"/>
                  </a:lnTo>
                  <a:lnTo>
                    <a:pt x="164" y="476"/>
                  </a:lnTo>
                  <a:lnTo>
                    <a:pt x="165" y="476"/>
                  </a:lnTo>
                  <a:lnTo>
                    <a:pt x="166" y="476"/>
                  </a:lnTo>
                  <a:lnTo>
                    <a:pt x="168" y="476"/>
                  </a:lnTo>
                  <a:lnTo>
                    <a:pt x="169" y="475"/>
                  </a:lnTo>
                  <a:lnTo>
                    <a:pt x="169" y="476"/>
                  </a:lnTo>
                  <a:lnTo>
                    <a:pt x="169" y="477"/>
                  </a:lnTo>
                  <a:lnTo>
                    <a:pt x="168" y="477"/>
                  </a:lnTo>
                  <a:lnTo>
                    <a:pt x="170" y="478"/>
                  </a:lnTo>
                  <a:lnTo>
                    <a:pt x="170" y="480"/>
                  </a:lnTo>
                  <a:lnTo>
                    <a:pt x="170" y="480"/>
                  </a:lnTo>
                  <a:lnTo>
                    <a:pt x="172" y="480"/>
                  </a:lnTo>
                  <a:lnTo>
                    <a:pt x="172" y="481"/>
                  </a:lnTo>
                  <a:lnTo>
                    <a:pt x="173" y="481"/>
                  </a:lnTo>
                  <a:lnTo>
                    <a:pt x="172" y="482"/>
                  </a:lnTo>
                  <a:lnTo>
                    <a:pt x="170" y="482"/>
                  </a:lnTo>
                  <a:lnTo>
                    <a:pt x="172" y="484"/>
                  </a:lnTo>
                  <a:lnTo>
                    <a:pt x="170" y="484"/>
                  </a:lnTo>
                  <a:lnTo>
                    <a:pt x="170" y="484"/>
                  </a:lnTo>
                  <a:lnTo>
                    <a:pt x="170" y="485"/>
                  </a:lnTo>
                  <a:lnTo>
                    <a:pt x="170" y="485"/>
                  </a:lnTo>
                  <a:lnTo>
                    <a:pt x="172" y="488"/>
                  </a:lnTo>
                  <a:lnTo>
                    <a:pt x="172" y="489"/>
                  </a:lnTo>
                  <a:lnTo>
                    <a:pt x="173" y="489"/>
                  </a:lnTo>
                  <a:lnTo>
                    <a:pt x="174" y="493"/>
                  </a:lnTo>
                  <a:lnTo>
                    <a:pt x="174" y="498"/>
                  </a:lnTo>
                  <a:lnTo>
                    <a:pt x="176" y="500"/>
                  </a:lnTo>
                  <a:lnTo>
                    <a:pt x="177" y="500"/>
                  </a:lnTo>
                  <a:lnTo>
                    <a:pt x="177" y="501"/>
                  </a:lnTo>
                  <a:lnTo>
                    <a:pt x="177" y="502"/>
                  </a:lnTo>
                  <a:lnTo>
                    <a:pt x="178" y="504"/>
                  </a:lnTo>
                  <a:lnTo>
                    <a:pt x="179" y="504"/>
                  </a:lnTo>
                  <a:lnTo>
                    <a:pt x="179" y="505"/>
                  </a:lnTo>
                  <a:lnTo>
                    <a:pt x="178" y="506"/>
                  </a:lnTo>
                  <a:lnTo>
                    <a:pt x="178" y="509"/>
                  </a:lnTo>
                  <a:lnTo>
                    <a:pt x="177" y="510"/>
                  </a:lnTo>
                  <a:lnTo>
                    <a:pt x="176" y="511"/>
                  </a:lnTo>
                  <a:lnTo>
                    <a:pt x="176" y="514"/>
                  </a:lnTo>
                  <a:lnTo>
                    <a:pt x="174" y="515"/>
                  </a:lnTo>
                  <a:lnTo>
                    <a:pt x="173" y="515"/>
                  </a:lnTo>
                  <a:lnTo>
                    <a:pt x="173" y="517"/>
                  </a:lnTo>
                  <a:lnTo>
                    <a:pt x="172" y="517"/>
                  </a:lnTo>
                  <a:lnTo>
                    <a:pt x="170" y="519"/>
                  </a:lnTo>
                  <a:lnTo>
                    <a:pt x="170" y="521"/>
                  </a:lnTo>
                  <a:lnTo>
                    <a:pt x="170" y="521"/>
                  </a:lnTo>
                  <a:lnTo>
                    <a:pt x="169" y="521"/>
                  </a:lnTo>
                  <a:lnTo>
                    <a:pt x="169" y="523"/>
                  </a:lnTo>
                  <a:lnTo>
                    <a:pt x="169" y="527"/>
                  </a:lnTo>
                  <a:lnTo>
                    <a:pt x="170" y="531"/>
                  </a:lnTo>
                  <a:lnTo>
                    <a:pt x="170" y="532"/>
                  </a:lnTo>
                  <a:lnTo>
                    <a:pt x="170" y="532"/>
                  </a:lnTo>
                  <a:lnTo>
                    <a:pt x="170" y="534"/>
                  </a:lnTo>
                  <a:lnTo>
                    <a:pt x="172" y="535"/>
                  </a:lnTo>
                  <a:lnTo>
                    <a:pt x="173" y="536"/>
                  </a:lnTo>
                  <a:lnTo>
                    <a:pt x="173" y="538"/>
                  </a:lnTo>
                  <a:lnTo>
                    <a:pt x="172" y="543"/>
                  </a:lnTo>
                  <a:lnTo>
                    <a:pt x="170" y="546"/>
                  </a:lnTo>
                  <a:lnTo>
                    <a:pt x="172" y="547"/>
                  </a:lnTo>
                  <a:lnTo>
                    <a:pt x="173" y="547"/>
                  </a:lnTo>
                  <a:lnTo>
                    <a:pt x="173" y="548"/>
                  </a:lnTo>
                  <a:lnTo>
                    <a:pt x="172" y="548"/>
                  </a:lnTo>
                  <a:lnTo>
                    <a:pt x="172" y="550"/>
                  </a:lnTo>
                  <a:lnTo>
                    <a:pt x="170" y="551"/>
                  </a:lnTo>
                  <a:lnTo>
                    <a:pt x="172" y="552"/>
                  </a:lnTo>
                  <a:lnTo>
                    <a:pt x="170" y="552"/>
                  </a:lnTo>
                  <a:lnTo>
                    <a:pt x="172" y="552"/>
                  </a:lnTo>
                  <a:lnTo>
                    <a:pt x="170" y="554"/>
                  </a:lnTo>
                  <a:lnTo>
                    <a:pt x="170" y="555"/>
                  </a:lnTo>
                  <a:lnTo>
                    <a:pt x="170" y="556"/>
                  </a:lnTo>
                  <a:lnTo>
                    <a:pt x="170" y="559"/>
                  </a:lnTo>
                  <a:lnTo>
                    <a:pt x="170" y="560"/>
                  </a:lnTo>
                  <a:lnTo>
                    <a:pt x="170" y="561"/>
                  </a:lnTo>
                  <a:lnTo>
                    <a:pt x="170" y="563"/>
                  </a:lnTo>
                  <a:lnTo>
                    <a:pt x="170" y="564"/>
                  </a:lnTo>
                  <a:lnTo>
                    <a:pt x="170" y="565"/>
                  </a:lnTo>
                  <a:lnTo>
                    <a:pt x="170" y="567"/>
                  </a:lnTo>
                  <a:lnTo>
                    <a:pt x="170" y="568"/>
                  </a:lnTo>
                  <a:lnTo>
                    <a:pt x="170" y="572"/>
                  </a:lnTo>
                  <a:lnTo>
                    <a:pt x="170" y="573"/>
                  </a:lnTo>
                  <a:lnTo>
                    <a:pt x="169" y="579"/>
                  </a:lnTo>
                  <a:lnTo>
                    <a:pt x="170" y="580"/>
                  </a:lnTo>
                  <a:lnTo>
                    <a:pt x="169" y="583"/>
                  </a:lnTo>
                  <a:lnTo>
                    <a:pt x="168" y="585"/>
                  </a:lnTo>
                  <a:lnTo>
                    <a:pt x="168" y="588"/>
                  </a:lnTo>
                  <a:lnTo>
                    <a:pt x="168" y="589"/>
                  </a:lnTo>
                  <a:lnTo>
                    <a:pt x="168" y="590"/>
                  </a:lnTo>
                  <a:lnTo>
                    <a:pt x="168" y="592"/>
                  </a:lnTo>
                  <a:lnTo>
                    <a:pt x="169" y="592"/>
                  </a:lnTo>
                  <a:lnTo>
                    <a:pt x="169" y="593"/>
                  </a:lnTo>
                  <a:lnTo>
                    <a:pt x="168" y="593"/>
                  </a:lnTo>
                  <a:lnTo>
                    <a:pt x="166" y="594"/>
                  </a:lnTo>
                  <a:lnTo>
                    <a:pt x="165" y="597"/>
                  </a:lnTo>
                  <a:lnTo>
                    <a:pt x="165" y="598"/>
                  </a:lnTo>
                  <a:lnTo>
                    <a:pt x="165" y="600"/>
                  </a:lnTo>
                  <a:lnTo>
                    <a:pt x="166" y="601"/>
                  </a:lnTo>
                  <a:lnTo>
                    <a:pt x="165" y="602"/>
                  </a:lnTo>
                  <a:lnTo>
                    <a:pt x="165" y="604"/>
                  </a:lnTo>
                  <a:lnTo>
                    <a:pt x="165" y="605"/>
                  </a:lnTo>
                  <a:lnTo>
                    <a:pt x="164" y="605"/>
                  </a:lnTo>
                  <a:lnTo>
                    <a:pt x="162" y="605"/>
                  </a:lnTo>
                  <a:lnTo>
                    <a:pt x="162" y="608"/>
                  </a:lnTo>
                  <a:lnTo>
                    <a:pt x="162" y="606"/>
                  </a:lnTo>
                  <a:lnTo>
                    <a:pt x="162" y="605"/>
                  </a:lnTo>
                  <a:lnTo>
                    <a:pt x="161" y="605"/>
                  </a:lnTo>
                  <a:lnTo>
                    <a:pt x="160" y="605"/>
                  </a:lnTo>
                  <a:lnTo>
                    <a:pt x="158" y="605"/>
                  </a:lnTo>
                  <a:lnTo>
                    <a:pt x="157" y="605"/>
                  </a:lnTo>
                  <a:lnTo>
                    <a:pt x="156" y="604"/>
                  </a:lnTo>
                  <a:lnTo>
                    <a:pt x="154" y="602"/>
                  </a:lnTo>
                  <a:lnTo>
                    <a:pt x="153" y="601"/>
                  </a:lnTo>
                  <a:lnTo>
                    <a:pt x="152" y="600"/>
                  </a:lnTo>
                  <a:lnTo>
                    <a:pt x="151" y="600"/>
                  </a:lnTo>
                  <a:lnTo>
                    <a:pt x="149" y="598"/>
                  </a:lnTo>
                  <a:lnTo>
                    <a:pt x="148" y="598"/>
                  </a:lnTo>
                  <a:lnTo>
                    <a:pt x="147" y="598"/>
                  </a:lnTo>
                  <a:lnTo>
                    <a:pt x="145" y="598"/>
                  </a:lnTo>
                  <a:lnTo>
                    <a:pt x="144" y="598"/>
                  </a:lnTo>
                  <a:lnTo>
                    <a:pt x="143" y="600"/>
                  </a:lnTo>
                  <a:lnTo>
                    <a:pt x="143" y="601"/>
                  </a:lnTo>
                  <a:lnTo>
                    <a:pt x="140" y="601"/>
                  </a:lnTo>
                  <a:lnTo>
                    <a:pt x="139" y="600"/>
                  </a:lnTo>
                  <a:lnTo>
                    <a:pt x="139" y="596"/>
                  </a:lnTo>
                  <a:lnTo>
                    <a:pt x="137" y="597"/>
                  </a:lnTo>
                  <a:lnTo>
                    <a:pt x="136" y="596"/>
                  </a:lnTo>
                  <a:lnTo>
                    <a:pt x="135" y="596"/>
                  </a:lnTo>
                  <a:lnTo>
                    <a:pt x="135" y="597"/>
                  </a:lnTo>
                  <a:lnTo>
                    <a:pt x="136" y="597"/>
                  </a:lnTo>
                  <a:lnTo>
                    <a:pt x="136" y="598"/>
                  </a:lnTo>
                  <a:lnTo>
                    <a:pt x="137" y="598"/>
                  </a:lnTo>
                  <a:lnTo>
                    <a:pt x="139" y="598"/>
                  </a:lnTo>
                  <a:lnTo>
                    <a:pt x="139" y="600"/>
                  </a:lnTo>
                  <a:lnTo>
                    <a:pt x="136" y="601"/>
                  </a:lnTo>
                  <a:lnTo>
                    <a:pt x="135" y="602"/>
                  </a:lnTo>
                  <a:lnTo>
                    <a:pt x="135" y="604"/>
                  </a:lnTo>
                  <a:lnTo>
                    <a:pt x="135" y="606"/>
                  </a:lnTo>
                  <a:lnTo>
                    <a:pt x="135" y="608"/>
                  </a:lnTo>
                  <a:lnTo>
                    <a:pt x="135" y="609"/>
                  </a:lnTo>
                  <a:lnTo>
                    <a:pt x="136" y="610"/>
                  </a:lnTo>
                  <a:lnTo>
                    <a:pt x="136" y="612"/>
                  </a:lnTo>
                  <a:lnTo>
                    <a:pt x="136" y="613"/>
                  </a:lnTo>
                  <a:lnTo>
                    <a:pt x="135" y="615"/>
                  </a:lnTo>
                  <a:lnTo>
                    <a:pt x="133" y="615"/>
                  </a:lnTo>
                  <a:lnTo>
                    <a:pt x="128" y="621"/>
                  </a:lnTo>
                  <a:lnTo>
                    <a:pt x="127" y="621"/>
                  </a:lnTo>
                  <a:lnTo>
                    <a:pt x="126" y="622"/>
                  </a:lnTo>
                  <a:lnTo>
                    <a:pt x="124" y="622"/>
                  </a:lnTo>
                  <a:lnTo>
                    <a:pt x="123" y="621"/>
                  </a:lnTo>
                  <a:lnTo>
                    <a:pt x="123" y="622"/>
                  </a:lnTo>
                  <a:lnTo>
                    <a:pt x="122" y="621"/>
                  </a:lnTo>
                  <a:lnTo>
                    <a:pt x="120" y="619"/>
                  </a:lnTo>
                  <a:lnTo>
                    <a:pt x="119" y="618"/>
                  </a:lnTo>
                  <a:lnTo>
                    <a:pt x="118" y="618"/>
                  </a:lnTo>
                  <a:lnTo>
                    <a:pt x="116" y="619"/>
                  </a:lnTo>
                  <a:lnTo>
                    <a:pt x="115" y="621"/>
                  </a:lnTo>
                  <a:lnTo>
                    <a:pt x="114" y="622"/>
                  </a:lnTo>
                  <a:lnTo>
                    <a:pt x="114" y="623"/>
                  </a:lnTo>
                  <a:lnTo>
                    <a:pt x="112" y="623"/>
                  </a:lnTo>
                  <a:lnTo>
                    <a:pt x="114" y="622"/>
                  </a:lnTo>
                  <a:lnTo>
                    <a:pt x="112" y="621"/>
                  </a:lnTo>
                  <a:lnTo>
                    <a:pt x="111" y="621"/>
                  </a:lnTo>
                  <a:lnTo>
                    <a:pt x="111" y="619"/>
                  </a:lnTo>
                  <a:lnTo>
                    <a:pt x="111" y="617"/>
                  </a:lnTo>
                  <a:lnTo>
                    <a:pt x="111" y="615"/>
                  </a:lnTo>
                  <a:lnTo>
                    <a:pt x="110" y="617"/>
                  </a:lnTo>
                  <a:lnTo>
                    <a:pt x="110" y="614"/>
                  </a:lnTo>
                  <a:lnTo>
                    <a:pt x="108" y="610"/>
                  </a:lnTo>
                  <a:lnTo>
                    <a:pt x="107" y="612"/>
                  </a:lnTo>
                  <a:lnTo>
                    <a:pt x="107" y="610"/>
                  </a:lnTo>
                  <a:lnTo>
                    <a:pt x="107" y="609"/>
                  </a:lnTo>
                  <a:lnTo>
                    <a:pt x="107" y="608"/>
                  </a:lnTo>
                  <a:lnTo>
                    <a:pt x="106" y="609"/>
                  </a:lnTo>
                  <a:lnTo>
                    <a:pt x="104" y="608"/>
                  </a:lnTo>
                  <a:lnTo>
                    <a:pt x="104" y="606"/>
                  </a:lnTo>
                  <a:lnTo>
                    <a:pt x="103" y="605"/>
                  </a:lnTo>
                  <a:lnTo>
                    <a:pt x="103" y="606"/>
                  </a:lnTo>
                  <a:lnTo>
                    <a:pt x="103" y="605"/>
                  </a:lnTo>
                  <a:lnTo>
                    <a:pt x="103" y="604"/>
                  </a:lnTo>
                  <a:lnTo>
                    <a:pt x="103" y="602"/>
                  </a:lnTo>
                  <a:lnTo>
                    <a:pt x="102" y="602"/>
                  </a:lnTo>
                  <a:lnTo>
                    <a:pt x="102" y="601"/>
                  </a:lnTo>
                  <a:lnTo>
                    <a:pt x="102" y="602"/>
                  </a:lnTo>
                  <a:lnTo>
                    <a:pt x="100" y="602"/>
                  </a:lnTo>
                  <a:lnTo>
                    <a:pt x="100" y="601"/>
                  </a:lnTo>
                  <a:lnTo>
                    <a:pt x="100" y="600"/>
                  </a:lnTo>
                  <a:lnTo>
                    <a:pt x="99" y="600"/>
                  </a:lnTo>
                  <a:lnTo>
                    <a:pt x="99" y="598"/>
                  </a:lnTo>
                  <a:lnTo>
                    <a:pt x="99" y="597"/>
                  </a:lnTo>
                  <a:lnTo>
                    <a:pt x="102" y="593"/>
                  </a:lnTo>
                  <a:lnTo>
                    <a:pt x="102" y="592"/>
                  </a:lnTo>
                  <a:lnTo>
                    <a:pt x="102" y="590"/>
                  </a:lnTo>
                  <a:lnTo>
                    <a:pt x="102" y="589"/>
                  </a:lnTo>
                  <a:lnTo>
                    <a:pt x="99" y="588"/>
                  </a:lnTo>
                  <a:lnTo>
                    <a:pt x="99" y="586"/>
                  </a:lnTo>
                  <a:lnTo>
                    <a:pt x="100" y="585"/>
                  </a:lnTo>
                  <a:lnTo>
                    <a:pt x="100" y="584"/>
                  </a:lnTo>
                  <a:lnTo>
                    <a:pt x="100" y="584"/>
                  </a:lnTo>
                  <a:lnTo>
                    <a:pt x="100" y="581"/>
                  </a:lnTo>
                  <a:lnTo>
                    <a:pt x="99" y="581"/>
                  </a:lnTo>
                  <a:lnTo>
                    <a:pt x="100" y="580"/>
                  </a:lnTo>
                  <a:lnTo>
                    <a:pt x="102" y="579"/>
                  </a:lnTo>
                  <a:lnTo>
                    <a:pt x="103" y="577"/>
                  </a:lnTo>
                  <a:lnTo>
                    <a:pt x="103" y="575"/>
                  </a:lnTo>
                  <a:lnTo>
                    <a:pt x="104" y="573"/>
                  </a:lnTo>
                  <a:lnTo>
                    <a:pt x="103" y="572"/>
                  </a:lnTo>
                  <a:lnTo>
                    <a:pt x="104" y="572"/>
                  </a:lnTo>
                  <a:lnTo>
                    <a:pt x="104" y="571"/>
                  </a:lnTo>
                  <a:lnTo>
                    <a:pt x="103" y="567"/>
                  </a:lnTo>
                  <a:lnTo>
                    <a:pt x="103" y="564"/>
                  </a:lnTo>
                  <a:lnTo>
                    <a:pt x="103" y="563"/>
                  </a:lnTo>
                  <a:lnTo>
                    <a:pt x="103" y="561"/>
                  </a:lnTo>
                  <a:lnTo>
                    <a:pt x="103" y="560"/>
                  </a:lnTo>
                  <a:lnTo>
                    <a:pt x="103" y="559"/>
                  </a:lnTo>
                  <a:lnTo>
                    <a:pt x="104" y="559"/>
                  </a:lnTo>
                  <a:lnTo>
                    <a:pt x="104" y="560"/>
                  </a:lnTo>
                  <a:lnTo>
                    <a:pt x="106" y="563"/>
                  </a:lnTo>
                  <a:lnTo>
                    <a:pt x="107" y="564"/>
                  </a:lnTo>
                  <a:lnTo>
                    <a:pt x="107" y="564"/>
                  </a:lnTo>
                  <a:lnTo>
                    <a:pt x="108" y="564"/>
                  </a:lnTo>
                  <a:lnTo>
                    <a:pt x="107" y="563"/>
                  </a:lnTo>
                  <a:lnTo>
                    <a:pt x="107" y="561"/>
                  </a:lnTo>
                  <a:lnTo>
                    <a:pt x="107" y="560"/>
                  </a:lnTo>
                  <a:lnTo>
                    <a:pt x="107" y="559"/>
                  </a:lnTo>
                  <a:lnTo>
                    <a:pt x="107" y="558"/>
                  </a:lnTo>
                  <a:lnTo>
                    <a:pt x="107" y="559"/>
                  </a:lnTo>
                  <a:lnTo>
                    <a:pt x="107" y="559"/>
                  </a:lnTo>
                  <a:lnTo>
                    <a:pt x="107" y="559"/>
                  </a:lnTo>
                  <a:lnTo>
                    <a:pt x="107" y="558"/>
                  </a:lnTo>
                  <a:lnTo>
                    <a:pt x="108" y="556"/>
                  </a:lnTo>
                  <a:lnTo>
                    <a:pt x="108" y="555"/>
                  </a:lnTo>
                  <a:lnTo>
                    <a:pt x="108" y="552"/>
                  </a:lnTo>
                  <a:lnTo>
                    <a:pt x="108" y="552"/>
                  </a:lnTo>
                  <a:lnTo>
                    <a:pt x="107" y="552"/>
                  </a:lnTo>
                  <a:lnTo>
                    <a:pt x="107" y="550"/>
                  </a:lnTo>
                  <a:lnTo>
                    <a:pt x="106" y="550"/>
                  </a:lnTo>
                  <a:lnTo>
                    <a:pt x="104" y="550"/>
                  </a:lnTo>
                  <a:lnTo>
                    <a:pt x="103" y="550"/>
                  </a:lnTo>
                  <a:lnTo>
                    <a:pt x="103" y="551"/>
                  </a:lnTo>
                  <a:lnTo>
                    <a:pt x="103" y="550"/>
                  </a:lnTo>
                  <a:lnTo>
                    <a:pt x="104" y="550"/>
                  </a:lnTo>
                  <a:lnTo>
                    <a:pt x="103" y="551"/>
                  </a:lnTo>
                  <a:lnTo>
                    <a:pt x="103" y="552"/>
                  </a:lnTo>
                  <a:lnTo>
                    <a:pt x="102" y="552"/>
                  </a:lnTo>
                  <a:lnTo>
                    <a:pt x="103" y="552"/>
                  </a:lnTo>
                  <a:lnTo>
                    <a:pt x="102" y="551"/>
                  </a:lnTo>
                  <a:lnTo>
                    <a:pt x="100" y="550"/>
                  </a:lnTo>
                  <a:lnTo>
                    <a:pt x="100" y="548"/>
                  </a:lnTo>
                  <a:lnTo>
                    <a:pt x="100" y="547"/>
                  </a:lnTo>
                  <a:lnTo>
                    <a:pt x="100" y="544"/>
                  </a:lnTo>
                  <a:lnTo>
                    <a:pt x="100" y="543"/>
                  </a:lnTo>
                  <a:lnTo>
                    <a:pt x="100" y="542"/>
                  </a:lnTo>
                  <a:lnTo>
                    <a:pt x="100" y="540"/>
                  </a:lnTo>
                  <a:lnTo>
                    <a:pt x="99" y="540"/>
                  </a:lnTo>
                  <a:lnTo>
                    <a:pt x="99" y="539"/>
                  </a:lnTo>
                  <a:lnTo>
                    <a:pt x="100" y="539"/>
                  </a:lnTo>
                  <a:lnTo>
                    <a:pt x="103" y="539"/>
                  </a:lnTo>
                  <a:lnTo>
                    <a:pt x="103" y="538"/>
                  </a:lnTo>
                  <a:lnTo>
                    <a:pt x="104" y="538"/>
                  </a:lnTo>
                  <a:lnTo>
                    <a:pt x="104" y="536"/>
                  </a:lnTo>
                  <a:lnTo>
                    <a:pt x="106" y="536"/>
                  </a:lnTo>
                  <a:lnTo>
                    <a:pt x="106" y="535"/>
                  </a:lnTo>
                  <a:lnTo>
                    <a:pt x="106" y="534"/>
                  </a:lnTo>
                  <a:lnTo>
                    <a:pt x="104" y="531"/>
                  </a:lnTo>
                  <a:lnTo>
                    <a:pt x="104" y="530"/>
                  </a:lnTo>
                  <a:lnTo>
                    <a:pt x="104" y="526"/>
                  </a:lnTo>
                  <a:lnTo>
                    <a:pt x="104" y="523"/>
                  </a:lnTo>
                  <a:lnTo>
                    <a:pt x="104" y="521"/>
                  </a:lnTo>
                  <a:lnTo>
                    <a:pt x="104" y="521"/>
                  </a:lnTo>
                  <a:lnTo>
                    <a:pt x="103" y="519"/>
                  </a:lnTo>
                  <a:lnTo>
                    <a:pt x="102" y="518"/>
                  </a:lnTo>
                  <a:lnTo>
                    <a:pt x="100" y="518"/>
                  </a:lnTo>
                  <a:lnTo>
                    <a:pt x="99" y="518"/>
                  </a:lnTo>
                  <a:lnTo>
                    <a:pt x="99" y="515"/>
                  </a:lnTo>
                  <a:lnTo>
                    <a:pt x="100" y="511"/>
                  </a:lnTo>
                  <a:lnTo>
                    <a:pt x="100" y="510"/>
                  </a:lnTo>
                  <a:lnTo>
                    <a:pt x="99" y="509"/>
                  </a:lnTo>
                  <a:lnTo>
                    <a:pt x="99" y="506"/>
                  </a:lnTo>
                  <a:lnTo>
                    <a:pt x="98" y="506"/>
                  </a:lnTo>
                  <a:lnTo>
                    <a:pt x="97" y="505"/>
                  </a:lnTo>
                  <a:lnTo>
                    <a:pt x="97" y="504"/>
                  </a:lnTo>
                  <a:lnTo>
                    <a:pt x="95" y="502"/>
                  </a:lnTo>
                  <a:lnTo>
                    <a:pt x="95" y="500"/>
                  </a:lnTo>
                  <a:lnTo>
                    <a:pt x="94" y="498"/>
                  </a:lnTo>
                  <a:lnTo>
                    <a:pt x="93" y="500"/>
                  </a:lnTo>
                  <a:lnTo>
                    <a:pt x="90" y="501"/>
                  </a:lnTo>
                  <a:lnTo>
                    <a:pt x="89" y="500"/>
                  </a:lnTo>
                  <a:lnTo>
                    <a:pt x="89" y="498"/>
                  </a:lnTo>
                  <a:lnTo>
                    <a:pt x="90" y="498"/>
                  </a:lnTo>
                  <a:lnTo>
                    <a:pt x="89" y="497"/>
                  </a:lnTo>
                  <a:lnTo>
                    <a:pt x="87" y="498"/>
                  </a:lnTo>
                  <a:lnTo>
                    <a:pt x="87" y="500"/>
                  </a:lnTo>
                  <a:lnTo>
                    <a:pt x="87" y="501"/>
                  </a:lnTo>
                  <a:lnTo>
                    <a:pt x="86" y="500"/>
                  </a:lnTo>
                  <a:lnTo>
                    <a:pt x="86" y="497"/>
                  </a:lnTo>
                  <a:lnTo>
                    <a:pt x="86" y="496"/>
                  </a:lnTo>
                  <a:lnTo>
                    <a:pt x="87" y="496"/>
                  </a:lnTo>
                  <a:lnTo>
                    <a:pt x="89" y="494"/>
                  </a:lnTo>
                  <a:lnTo>
                    <a:pt x="89" y="493"/>
                  </a:lnTo>
                  <a:lnTo>
                    <a:pt x="89" y="492"/>
                  </a:lnTo>
                  <a:lnTo>
                    <a:pt x="87" y="492"/>
                  </a:lnTo>
                  <a:lnTo>
                    <a:pt x="87" y="490"/>
                  </a:lnTo>
                  <a:lnTo>
                    <a:pt x="86" y="489"/>
                  </a:lnTo>
                  <a:lnTo>
                    <a:pt x="85" y="489"/>
                  </a:lnTo>
                  <a:lnTo>
                    <a:pt x="90" y="480"/>
                  </a:lnTo>
                  <a:lnTo>
                    <a:pt x="90" y="478"/>
                  </a:lnTo>
                  <a:lnTo>
                    <a:pt x="90" y="477"/>
                  </a:lnTo>
                  <a:lnTo>
                    <a:pt x="90" y="476"/>
                  </a:lnTo>
                  <a:lnTo>
                    <a:pt x="89" y="476"/>
                  </a:lnTo>
                  <a:lnTo>
                    <a:pt x="87" y="475"/>
                  </a:lnTo>
                  <a:lnTo>
                    <a:pt x="87" y="473"/>
                  </a:lnTo>
                  <a:lnTo>
                    <a:pt x="89" y="472"/>
                  </a:lnTo>
                  <a:lnTo>
                    <a:pt x="89" y="471"/>
                  </a:lnTo>
                  <a:lnTo>
                    <a:pt x="90" y="471"/>
                  </a:lnTo>
                  <a:lnTo>
                    <a:pt x="90" y="472"/>
                  </a:lnTo>
                  <a:lnTo>
                    <a:pt x="91" y="472"/>
                  </a:lnTo>
                  <a:lnTo>
                    <a:pt x="91" y="473"/>
                  </a:lnTo>
                  <a:lnTo>
                    <a:pt x="91" y="475"/>
                  </a:lnTo>
                  <a:lnTo>
                    <a:pt x="91" y="476"/>
                  </a:lnTo>
                  <a:lnTo>
                    <a:pt x="94" y="480"/>
                  </a:lnTo>
                  <a:lnTo>
                    <a:pt x="95" y="481"/>
                  </a:lnTo>
                  <a:lnTo>
                    <a:pt x="102" y="481"/>
                  </a:lnTo>
                  <a:lnTo>
                    <a:pt x="104" y="482"/>
                  </a:lnTo>
                  <a:lnTo>
                    <a:pt x="106" y="482"/>
                  </a:lnTo>
                  <a:lnTo>
                    <a:pt x="107" y="482"/>
                  </a:lnTo>
                  <a:lnTo>
                    <a:pt x="111" y="481"/>
                  </a:lnTo>
                  <a:lnTo>
                    <a:pt x="112" y="480"/>
                  </a:lnTo>
                  <a:lnTo>
                    <a:pt x="112" y="478"/>
                  </a:lnTo>
                  <a:lnTo>
                    <a:pt x="114" y="477"/>
                  </a:lnTo>
                  <a:lnTo>
                    <a:pt x="118" y="476"/>
                  </a:lnTo>
                  <a:lnTo>
                    <a:pt x="119" y="476"/>
                  </a:lnTo>
                  <a:lnTo>
                    <a:pt x="120" y="476"/>
                  </a:lnTo>
                  <a:lnTo>
                    <a:pt x="124" y="473"/>
                  </a:lnTo>
                  <a:lnTo>
                    <a:pt x="124" y="472"/>
                  </a:lnTo>
                  <a:lnTo>
                    <a:pt x="127" y="469"/>
                  </a:lnTo>
                  <a:lnTo>
                    <a:pt x="127" y="468"/>
                  </a:lnTo>
                  <a:lnTo>
                    <a:pt x="129" y="467"/>
                  </a:lnTo>
                  <a:lnTo>
                    <a:pt x="131" y="464"/>
                  </a:lnTo>
                  <a:lnTo>
                    <a:pt x="132" y="464"/>
                  </a:lnTo>
                  <a:lnTo>
                    <a:pt x="132" y="463"/>
                  </a:lnTo>
                  <a:lnTo>
                    <a:pt x="133" y="461"/>
                  </a:lnTo>
                  <a:lnTo>
                    <a:pt x="135" y="460"/>
                  </a:lnTo>
                  <a:lnTo>
                    <a:pt x="139" y="459"/>
                  </a:lnTo>
                  <a:lnTo>
                    <a:pt x="139" y="459"/>
                  </a:lnTo>
                  <a:lnTo>
                    <a:pt x="140" y="457"/>
                  </a:lnTo>
                  <a:lnTo>
                    <a:pt x="141" y="457"/>
                  </a:lnTo>
                  <a:lnTo>
                    <a:pt x="141" y="456"/>
                  </a:lnTo>
                  <a:lnTo>
                    <a:pt x="141" y="456"/>
                  </a:lnTo>
                  <a:lnTo>
                    <a:pt x="141" y="453"/>
                  </a:lnTo>
                  <a:lnTo>
                    <a:pt x="143" y="452"/>
                  </a:lnTo>
                  <a:lnTo>
                    <a:pt x="144" y="451"/>
                  </a:lnTo>
                  <a:lnTo>
                    <a:pt x="145" y="451"/>
                  </a:lnTo>
                  <a:lnTo>
                    <a:pt x="147" y="451"/>
                  </a:lnTo>
                  <a:lnTo>
                    <a:pt x="147" y="452"/>
                  </a:lnTo>
                  <a:close/>
                  <a:moveTo>
                    <a:pt x="206" y="369"/>
                  </a:moveTo>
                  <a:lnTo>
                    <a:pt x="206" y="370"/>
                  </a:lnTo>
                  <a:lnTo>
                    <a:pt x="205" y="370"/>
                  </a:lnTo>
                  <a:lnTo>
                    <a:pt x="205" y="369"/>
                  </a:lnTo>
                  <a:lnTo>
                    <a:pt x="206" y="369"/>
                  </a:lnTo>
                  <a:close/>
                  <a:moveTo>
                    <a:pt x="240" y="370"/>
                  </a:moveTo>
                  <a:lnTo>
                    <a:pt x="240" y="372"/>
                  </a:lnTo>
                  <a:lnTo>
                    <a:pt x="239" y="370"/>
                  </a:lnTo>
                  <a:lnTo>
                    <a:pt x="236" y="369"/>
                  </a:lnTo>
                  <a:lnTo>
                    <a:pt x="236" y="368"/>
                  </a:lnTo>
                  <a:lnTo>
                    <a:pt x="237" y="367"/>
                  </a:lnTo>
                  <a:lnTo>
                    <a:pt x="237" y="365"/>
                  </a:lnTo>
                  <a:lnTo>
                    <a:pt x="237" y="367"/>
                  </a:lnTo>
                  <a:lnTo>
                    <a:pt x="239" y="367"/>
                  </a:lnTo>
                  <a:lnTo>
                    <a:pt x="240" y="369"/>
                  </a:lnTo>
                  <a:lnTo>
                    <a:pt x="240" y="370"/>
                  </a:lnTo>
                  <a:close/>
                  <a:moveTo>
                    <a:pt x="194" y="352"/>
                  </a:moveTo>
                  <a:lnTo>
                    <a:pt x="194" y="353"/>
                  </a:lnTo>
                  <a:lnTo>
                    <a:pt x="193" y="353"/>
                  </a:lnTo>
                  <a:lnTo>
                    <a:pt x="193" y="352"/>
                  </a:lnTo>
                  <a:lnTo>
                    <a:pt x="191" y="352"/>
                  </a:lnTo>
                  <a:lnTo>
                    <a:pt x="193" y="351"/>
                  </a:lnTo>
                  <a:lnTo>
                    <a:pt x="194" y="349"/>
                  </a:lnTo>
                  <a:lnTo>
                    <a:pt x="194" y="351"/>
                  </a:lnTo>
                  <a:lnTo>
                    <a:pt x="194" y="352"/>
                  </a:lnTo>
                  <a:close/>
                  <a:moveTo>
                    <a:pt x="212" y="334"/>
                  </a:moveTo>
                  <a:lnTo>
                    <a:pt x="212" y="335"/>
                  </a:lnTo>
                  <a:lnTo>
                    <a:pt x="212" y="336"/>
                  </a:lnTo>
                  <a:lnTo>
                    <a:pt x="211" y="338"/>
                  </a:lnTo>
                  <a:lnTo>
                    <a:pt x="210" y="338"/>
                  </a:lnTo>
                  <a:lnTo>
                    <a:pt x="211" y="339"/>
                  </a:lnTo>
                  <a:lnTo>
                    <a:pt x="212" y="340"/>
                  </a:lnTo>
                  <a:lnTo>
                    <a:pt x="212" y="342"/>
                  </a:lnTo>
                  <a:lnTo>
                    <a:pt x="211" y="342"/>
                  </a:lnTo>
                  <a:lnTo>
                    <a:pt x="210" y="342"/>
                  </a:lnTo>
                  <a:lnTo>
                    <a:pt x="210" y="340"/>
                  </a:lnTo>
                  <a:lnTo>
                    <a:pt x="208" y="339"/>
                  </a:lnTo>
                  <a:lnTo>
                    <a:pt x="207" y="338"/>
                  </a:lnTo>
                  <a:lnTo>
                    <a:pt x="206" y="338"/>
                  </a:lnTo>
                  <a:lnTo>
                    <a:pt x="206" y="339"/>
                  </a:lnTo>
                  <a:lnTo>
                    <a:pt x="205" y="338"/>
                  </a:lnTo>
                  <a:lnTo>
                    <a:pt x="203" y="339"/>
                  </a:lnTo>
                  <a:lnTo>
                    <a:pt x="202" y="339"/>
                  </a:lnTo>
                  <a:lnTo>
                    <a:pt x="202" y="340"/>
                  </a:lnTo>
                  <a:lnTo>
                    <a:pt x="202" y="340"/>
                  </a:lnTo>
                  <a:lnTo>
                    <a:pt x="198" y="340"/>
                  </a:lnTo>
                  <a:lnTo>
                    <a:pt x="197" y="339"/>
                  </a:lnTo>
                  <a:lnTo>
                    <a:pt x="195" y="339"/>
                  </a:lnTo>
                  <a:lnTo>
                    <a:pt x="195" y="336"/>
                  </a:lnTo>
                  <a:lnTo>
                    <a:pt x="195" y="335"/>
                  </a:lnTo>
                  <a:lnTo>
                    <a:pt x="197" y="334"/>
                  </a:lnTo>
                  <a:lnTo>
                    <a:pt x="198" y="334"/>
                  </a:lnTo>
                  <a:lnTo>
                    <a:pt x="199" y="334"/>
                  </a:lnTo>
                  <a:lnTo>
                    <a:pt x="201" y="335"/>
                  </a:lnTo>
                  <a:lnTo>
                    <a:pt x="202" y="335"/>
                  </a:lnTo>
                  <a:lnTo>
                    <a:pt x="202" y="335"/>
                  </a:lnTo>
                  <a:lnTo>
                    <a:pt x="203" y="335"/>
                  </a:lnTo>
                  <a:lnTo>
                    <a:pt x="203" y="334"/>
                  </a:lnTo>
                  <a:lnTo>
                    <a:pt x="203" y="332"/>
                  </a:lnTo>
                  <a:lnTo>
                    <a:pt x="205" y="334"/>
                  </a:lnTo>
                  <a:lnTo>
                    <a:pt x="206" y="332"/>
                  </a:lnTo>
                  <a:lnTo>
                    <a:pt x="206" y="334"/>
                  </a:lnTo>
                  <a:lnTo>
                    <a:pt x="207" y="335"/>
                  </a:lnTo>
                  <a:lnTo>
                    <a:pt x="208" y="335"/>
                  </a:lnTo>
                  <a:lnTo>
                    <a:pt x="208" y="334"/>
                  </a:lnTo>
                  <a:lnTo>
                    <a:pt x="210" y="332"/>
                  </a:lnTo>
                  <a:lnTo>
                    <a:pt x="210" y="331"/>
                  </a:lnTo>
                  <a:lnTo>
                    <a:pt x="211" y="330"/>
                  </a:lnTo>
                  <a:lnTo>
                    <a:pt x="212" y="330"/>
                  </a:lnTo>
                  <a:lnTo>
                    <a:pt x="212" y="331"/>
                  </a:lnTo>
                  <a:lnTo>
                    <a:pt x="214" y="331"/>
                  </a:lnTo>
                  <a:lnTo>
                    <a:pt x="212" y="332"/>
                  </a:lnTo>
                  <a:lnTo>
                    <a:pt x="212" y="334"/>
                  </a:lnTo>
                  <a:close/>
                  <a:moveTo>
                    <a:pt x="178" y="320"/>
                  </a:moveTo>
                  <a:lnTo>
                    <a:pt x="177" y="320"/>
                  </a:lnTo>
                  <a:lnTo>
                    <a:pt x="177" y="318"/>
                  </a:lnTo>
                  <a:lnTo>
                    <a:pt x="178" y="315"/>
                  </a:lnTo>
                  <a:lnTo>
                    <a:pt x="179" y="315"/>
                  </a:lnTo>
                  <a:lnTo>
                    <a:pt x="179" y="316"/>
                  </a:lnTo>
                  <a:lnTo>
                    <a:pt x="181" y="316"/>
                  </a:lnTo>
                  <a:lnTo>
                    <a:pt x="179" y="319"/>
                  </a:lnTo>
                  <a:lnTo>
                    <a:pt x="178" y="320"/>
                  </a:lnTo>
                  <a:close/>
                  <a:moveTo>
                    <a:pt x="323" y="132"/>
                  </a:moveTo>
                  <a:lnTo>
                    <a:pt x="324" y="133"/>
                  </a:lnTo>
                  <a:lnTo>
                    <a:pt x="323" y="133"/>
                  </a:lnTo>
                  <a:lnTo>
                    <a:pt x="320" y="133"/>
                  </a:lnTo>
                  <a:lnTo>
                    <a:pt x="318" y="140"/>
                  </a:lnTo>
                  <a:lnTo>
                    <a:pt x="318" y="139"/>
                  </a:lnTo>
                  <a:lnTo>
                    <a:pt x="318" y="137"/>
                  </a:lnTo>
                  <a:lnTo>
                    <a:pt x="319" y="135"/>
                  </a:lnTo>
                  <a:lnTo>
                    <a:pt x="320" y="133"/>
                  </a:lnTo>
                  <a:lnTo>
                    <a:pt x="322" y="132"/>
                  </a:lnTo>
                  <a:lnTo>
                    <a:pt x="323" y="132"/>
                  </a:lnTo>
                  <a:close/>
                  <a:moveTo>
                    <a:pt x="319" y="132"/>
                  </a:moveTo>
                  <a:lnTo>
                    <a:pt x="319" y="133"/>
                  </a:lnTo>
                  <a:lnTo>
                    <a:pt x="318" y="132"/>
                  </a:lnTo>
                  <a:lnTo>
                    <a:pt x="318" y="131"/>
                  </a:lnTo>
                  <a:lnTo>
                    <a:pt x="319" y="131"/>
                  </a:lnTo>
                  <a:lnTo>
                    <a:pt x="320" y="131"/>
                  </a:lnTo>
                  <a:lnTo>
                    <a:pt x="320" y="132"/>
                  </a:lnTo>
                  <a:lnTo>
                    <a:pt x="319" y="132"/>
                  </a:lnTo>
                  <a:close/>
                  <a:moveTo>
                    <a:pt x="306" y="10"/>
                  </a:moveTo>
                  <a:lnTo>
                    <a:pt x="306" y="11"/>
                  </a:lnTo>
                  <a:lnTo>
                    <a:pt x="307" y="12"/>
                  </a:lnTo>
                  <a:lnTo>
                    <a:pt x="307" y="14"/>
                  </a:lnTo>
                  <a:lnTo>
                    <a:pt x="306" y="14"/>
                  </a:lnTo>
                  <a:lnTo>
                    <a:pt x="307" y="14"/>
                  </a:lnTo>
                  <a:lnTo>
                    <a:pt x="309" y="14"/>
                  </a:lnTo>
                  <a:lnTo>
                    <a:pt x="310" y="15"/>
                  </a:lnTo>
                  <a:lnTo>
                    <a:pt x="310" y="16"/>
                  </a:lnTo>
                  <a:lnTo>
                    <a:pt x="311" y="16"/>
                  </a:lnTo>
                  <a:lnTo>
                    <a:pt x="314" y="16"/>
                  </a:lnTo>
                  <a:lnTo>
                    <a:pt x="315" y="19"/>
                  </a:lnTo>
                  <a:lnTo>
                    <a:pt x="315" y="20"/>
                  </a:lnTo>
                  <a:lnTo>
                    <a:pt x="315" y="21"/>
                  </a:lnTo>
                  <a:lnTo>
                    <a:pt x="314" y="23"/>
                  </a:lnTo>
                  <a:lnTo>
                    <a:pt x="315" y="24"/>
                  </a:lnTo>
                  <a:lnTo>
                    <a:pt x="316" y="24"/>
                  </a:lnTo>
                  <a:lnTo>
                    <a:pt x="318" y="25"/>
                  </a:lnTo>
                  <a:lnTo>
                    <a:pt x="319" y="25"/>
                  </a:lnTo>
                  <a:lnTo>
                    <a:pt x="319" y="27"/>
                  </a:lnTo>
                  <a:lnTo>
                    <a:pt x="320" y="31"/>
                  </a:lnTo>
                  <a:lnTo>
                    <a:pt x="323" y="32"/>
                  </a:lnTo>
                  <a:lnTo>
                    <a:pt x="324" y="33"/>
                  </a:lnTo>
                  <a:lnTo>
                    <a:pt x="326" y="33"/>
                  </a:lnTo>
                  <a:lnTo>
                    <a:pt x="328" y="33"/>
                  </a:lnTo>
                  <a:lnTo>
                    <a:pt x="328" y="35"/>
                  </a:lnTo>
                  <a:lnTo>
                    <a:pt x="330" y="35"/>
                  </a:lnTo>
                  <a:lnTo>
                    <a:pt x="334" y="35"/>
                  </a:lnTo>
                  <a:lnTo>
                    <a:pt x="336" y="35"/>
                  </a:lnTo>
                  <a:lnTo>
                    <a:pt x="337" y="35"/>
                  </a:lnTo>
                  <a:lnTo>
                    <a:pt x="337" y="36"/>
                  </a:lnTo>
                  <a:lnTo>
                    <a:pt x="339" y="36"/>
                  </a:lnTo>
                  <a:lnTo>
                    <a:pt x="340" y="36"/>
                  </a:lnTo>
                  <a:lnTo>
                    <a:pt x="341" y="36"/>
                  </a:lnTo>
                  <a:lnTo>
                    <a:pt x="343" y="36"/>
                  </a:lnTo>
                  <a:lnTo>
                    <a:pt x="345" y="39"/>
                  </a:lnTo>
                  <a:lnTo>
                    <a:pt x="359" y="40"/>
                  </a:lnTo>
                  <a:lnTo>
                    <a:pt x="362" y="41"/>
                  </a:lnTo>
                  <a:lnTo>
                    <a:pt x="366" y="43"/>
                  </a:lnTo>
                  <a:lnTo>
                    <a:pt x="368" y="44"/>
                  </a:lnTo>
                  <a:lnTo>
                    <a:pt x="370" y="44"/>
                  </a:lnTo>
                  <a:lnTo>
                    <a:pt x="376" y="43"/>
                  </a:lnTo>
                  <a:lnTo>
                    <a:pt x="378" y="43"/>
                  </a:lnTo>
                  <a:lnTo>
                    <a:pt x="382" y="43"/>
                  </a:lnTo>
                  <a:lnTo>
                    <a:pt x="384" y="44"/>
                  </a:lnTo>
                  <a:lnTo>
                    <a:pt x="386" y="44"/>
                  </a:lnTo>
                  <a:lnTo>
                    <a:pt x="391" y="45"/>
                  </a:lnTo>
                  <a:lnTo>
                    <a:pt x="393" y="45"/>
                  </a:lnTo>
                  <a:lnTo>
                    <a:pt x="393" y="46"/>
                  </a:lnTo>
                  <a:lnTo>
                    <a:pt x="393" y="49"/>
                  </a:lnTo>
                  <a:lnTo>
                    <a:pt x="391" y="50"/>
                  </a:lnTo>
                  <a:lnTo>
                    <a:pt x="390" y="50"/>
                  </a:lnTo>
                  <a:lnTo>
                    <a:pt x="389" y="52"/>
                  </a:lnTo>
                  <a:lnTo>
                    <a:pt x="387" y="53"/>
                  </a:lnTo>
                  <a:lnTo>
                    <a:pt x="386" y="54"/>
                  </a:lnTo>
                  <a:lnTo>
                    <a:pt x="385" y="56"/>
                  </a:lnTo>
                  <a:lnTo>
                    <a:pt x="382" y="57"/>
                  </a:lnTo>
                  <a:lnTo>
                    <a:pt x="381" y="58"/>
                  </a:lnTo>
                  <a:lnTo>
                    <a:pt x="380" y="58"/>
                  </a:lnTo>
                  <a:lnTo>
                    <a:pt x="378" y="60"/>
                  </a:lnTo>
                  <a:lnTo>
                    <a:pt x="378" y="61"/>
                  </a:lnTo>
                  <a:lnTo>
                    <a:pt x="377" y="62"/>
                  </a:lnTo>
                  <a:lnTo>
                    <a:pt x="377" y="64"/>
                  </a:lnTo>
                  <a:lnTo>
                    <a:pt x="376" y="64"/>
                  </a:lnTo>
                  <a:lnTo>
                    <a:pt x="376" y="65"/>
                  </a:lnTo>
                  <a:lnTo>
                    <a:pt x="376" y="66"/>
                  </a:lnTo>
                  <a:lnTo>
                    <a:pt x="376" y="68"/>
                  </a:lnTo>
                  <a:lnTo>
                    <a:pt x="377" y="68"/>
                  </a:lnTo>
                  <a:lnTo>
                    <a:pt x="377" y="69"/>
                  </a:lnTo>
                  <a:lnTo>
                    <a:pt x="377" y="70"/>
                  </a:lnTo>
                  <a:lnTo>
                    <a:pt x="378" y="72"/>
                  </a:lnTo>
                  <a:lnTo>
                    <a:pt x="380" y="70"/>
                  </a:lnTo>
                  <a:lnTo>
                    <a:pt x="378" y="69"/>
                  </a:lnTo>
                  <a:lnTo>
                    <a:pt x="380" y="69"/>
                  </a:lnTo>
                  <a:lnTo>
                    <a:pt x="381" y="70"/>
                  </a:lnTo>
                  <a:lnTo>
                    <a:pt x="382" y="70"/>
                  </a:lnTo>
                  <a:lnTo>
                    <a:pt x="384" y="70"/>
                  </a:lnTo>
                  <a:lnTo>
                    <a:pt x="385" y="72"/>
                  </a:lnTo>
                  <a:lnTo>
                    <a:pt x="386" y="73"/>
                  </a:lnTo>
                  <a:lnTo>
                    <a:pt x="387" y="73"/>
                  </a:lnTo>
                  <a:lnTo>
                    <a:pt x="390" y="73"/>
                  </a:lnTo>
                  <a:lnTo>
                    <a:pt x="391" y="73"/>
                  </a:lnTo>
                  <a:lnTo>
                    <a:pt x="391" y="74"/>
                  </a:lnTo>
                  <a:lnTo>
                    <a:pt x="390" y="77"/>
                  </a:lnTo>
                  <a:lnTo>
                    <a:pt x="385" y="81"/>
                  </a:lnTo>
                  <a:lnTo>
                    <a:pt x="384" y="82"/>
                  </a:lnTo>
                  <a:lnTo>
                    <a:pt x="382" y="83"/>
                  </a:lnTo>
                  <a:lnTo>
                    <a:pt x="382" y="85"/>
                  </a:lnTo>
                  <a:lnTo>
                    <a:pt x="382" y="86"/>
                  </a:lnTo>
                  <a:lnTo>
                    <a:pt x="381" y="86"/>
                  </a:lnTo>
                  <a:lnTo>
                    <a:pt x="381" y="87"/>
                  </a:lnTo>
                  <a:lnTo>
                    <a:pt x="382" y="87"/>
                  </a:lnTo>
                  <a:lnTo>
                    <a:pt x="384" y="90"/>
                  </a:lnTo>
                  <a:lnTo>
                    <a:pt x="385" y="90"/>
                  </a:lnTo>
                  <a:lnTo>
                    <a:pt x="387" y="89"/>
                  </a:lnTo>
                  <a:lnTo>
                    <a:pt x="389" y="89"/>
                  </a:lnTo>
                  <a:lnTo>
                    <a:pt x="390" y="90"/>
                  </a:lnTo>
                  <a:lnTo>
                    <a:pt x="390" y="91"/>
                  </a:lnTo>
                  <a:lnTo>
                    <a:pt x="389" y="93"/>
                  </a:lnTo>
                  <a:lnTo>
                    <a:pt x="389" y="94"/>
                  </a:lnTo>
                  <a:lnTo>
                    <a:pt x="387" y="98"/>
                  </a:lnTo>
                  <a:lnTo>
                    <a:pt x="386" y="100"/>
                  </a:lnTo>
                  <a:lnTo>
                    <a:pt x="387" y="102"/>
                  </a:lnTo>
                  <a:lnTo>
                    <a:pt x="387" y="103"/>
                  </a:lnTo>
                  <a:lnTo>
                    <a:pt x="389" y="103"/>
                  </a:lnTo>
                  <a:lnTo>
                    <a:pt x="391" y="104"/>
                  </a:lnTo>
                  <a:lnTo>
                    <a:pt x="391" y="104"/>
                  </a:lnTo>
                  <a:lnTo>
                    <a:pt x="393" y="106"/>
                  </a:lnTo>
                  <a:lnTo>
                    <a:pt x="394" y="106"/>
                  </a:lnTo>
                  <a:lnTo>
                    <a:pt x="398" y="108"/>
                  </a:lnTo>
                  <a:lnTo>
                    <a:pt x="402" y="115"/>
                  </a:lnTo>
                  <a:lnTo>
                    <a:pt x="403" y="115"/>
                  </a:lnTo>
                  <a:lnTo>
                    <a:pt x="403" y="116"/>
                  </a:lnTo>
                  <a:lnTo>
                    <a:pt x="405" y="116"/>
                  </a:lnTo>
                  <a:lnTo>
                    <a:pt x="405" y="118"/>
                  </a:lnTo>
                  <a:lnTo>
                    <a:pt x="403" y="119"/>
                  </a:lnTo>
                  <a:lnTo>
                    <a:pt x="402" y="120"/>
                  </a:lnTo>
                  <a:lnTo>
                    <a:pt x="399" y="120"/>
                  </a:lnTo>
                  <a:lnTo>
                    <a:pt x="397" y="119"/>
                  </a:lnTo>
                  <a:lnTo>
                    <a:pt x="394" y="119"/>
                  </a:lnTo>
                  <a:lnTo>
                    <a:pt x="395" y="118"/>
                  </a:lnTo>
                  <a:lnTo>
                    <a:pt x="397" y="118"/>
                  </a:lnTo>
                  <a:lnTo>
                    <a:pt x="398" y="118"/>
                  </a:lnTo>
                  <a:lnTo>
                    <a:pt x="399" y="118"/>
                  </a:lnTo>
                  <a:lnTo>
                    <a:pt x="398" y="116"/>
                  </a:lnTo>
                  <a:lnTo>
                    <a:pt x="395" y="115"/>
                  </a:lnTo>
                  <a:lnTo>
                    <a:pt x="397" y="114"/>
                  </a:lnTo>
                  <a:lnTo>
                    <a:pt x="397" y="112"/>
                  </a:lnTo>
                  <a:lnTo>
                    <a:pt x="395" y="111"/>
                  </a:lnTo>
                  <a:lnTo>
                    <a:pt x="394" y="110"/>
                  </a:lnTo>
                  <a:lnTo>
                    <a:pt x="391" y="107"/>
                  </a:lnTo>
                  <a:lnTo>
                    <a:pt x="390" y="106"/>
                  </a:lnTo>
                  <a:lnTo>
                    <a:pt x="387" y="104"/>
                  </a:lnTo>
                  <a:lnTo>
                    <a:pt x="386" y="104"/>
                  </a:lnTo>
                  <a:lnTo>
                    <a:pt x="385" y="104"/>
                  </a:lnTo>
                  <a:lnTo>
                    <a:pt x="385" y="107"/>
                  </a:lnTo>
                  <a:lnTo>
                    <a:pt x="385" y="108"/>
                  </a:lnTo>
                  <a:lnTo>
                    <a:pt x="386" y="108"/>
                  </a:lnTo>
                  <a:lnTo>
                    <a:pt x="384" y="108"/>
                  </a:lnTo>
                  <a:lnTo>
                    <a:pt x="384" y="110"/>
                  </a:lnTo>
                  <a:lnTo>
                    <a:pt x="382" y="110"/>
                  </a:lnTo>
                  <a:lnTo>
                    <a:pt x="381" y="110"/>
                  </a:lnTo>
                  <a:lnTo>
                    <a:pt x="380" y="111"/>
                  </a:lnTo>
                  <a:lnTo>
                    <a:pt x="378" y="112"/>
                  </a:lnTo>
                  <a:lnTo>
                    <a:pt x="377" y="112"/>
                  </a:lnTo>
                  <a:lnTo>
                    <a:pt x="376" y="112"/>
                  </a:lnTo>
                  <a:lnTo>
                    <a:pt x="377" y="111"/>
                  </a:lnTo>
                  <a:lnTo>
                    <a:pt x="378" y="111"/>
                  </a:lnTo>
                  <a:lnTo>
                    <a:pt x="380" y="110"/>
                  </a:lnTo>
                  <a:lnTo>
                    <a:pt x="378" y="108"/>
                  </a:lnTo>
                  <a:lnTo>
                    <a:pt x="376" y="108"/>
                  </a:lnTo>
                  <a:lnTo>
                    <a:pt x="376" y="108"/>
                  </a:lnTo>
                  <a:lnTo>
                    <a:pt x="374" y="108"/>
                  </a:lnTo>
                  <a:lnTo>
                    <a:pt x="369" y="107"/>
                  </a:lnTo>
                  <a:lnTo>
                    <a:pt x="368" y="107"/>
                  </a:lnTo>
                  <a:lnTo>
                    <a:pt x="366" y="106"/>
                  </a:lnTo>
                  <a:lnTo>
                    <a:pt x="364" y="106"/>
                  </a:lnTo>
                  <a:lnTo>
                    <a:pt x="364" y="107"/>
                  </a:lnTo>
                  <a:lnTo>
                    <a:pt x="362" y="107"/>
                  </a:lnTo>
                  <a:lnTo>
                    <a:pt x="361" y="106"/>
                  </a:lnTo>
                  <a:lnTo>
                    <a:pt x="360" y="106"/>
                  </a:lnTo>
                  <a:lnTo>
                    <a:pt x="360" y="107"/>
                  </a:lnTo>
                  <a:lnTo>
                    <a:pt x="361" y="107"/>
                  </a:lnTo>
                  <a:lnTo>
                    <a:pt x="361" y="108"/>
                  </a:lnTo>
                  <a:lnTo>
                    <a:pt x="360" y="108"/>
                  </a:lnTo>
                  <a:lnTo>
                    <a:pt x="360" y="108"/>
                  </a:lnTo>
                  <a:lnTo>
                    <a:pt x="360" y="110"/>
                  </a:lnTo>
                  <a:lnTo>
                    <a:pt x="360" y="111"/>
                  </a:lnTo>
                  <a:lnTo>
                    <a:pt x="360" y="111"/>
                  </a:lnTo>
                  <a:lnTo>
                    <a:pt x="361" y="111"/>
                  </a:lnTo>
                  <a:lnTo>
                    <a:pt x="362" y="110"/>
                  </a:lnTo>
                  <a:lnTo>
                    <a:pt x="362" y="111"/>
                  </a:lnTo>
                  <a:lnTo>
                    <a:pt x="360" y="112"/>
                  </a:lnTo>
                  <a:lnTo>
                    <a:pt x="360" y="115"/>
                  </a:lnTo>
                  <a:lnTo>
                    <a:pt x="360" y="115"/>
                  </a:lnTo>
                  <a:lnTo>
                    <a:pt x="359" y="116"/>
                  </a:lnTo>
                  <a:lnTo>
                    <a:pt x="355" y="116"/>
                  </a:lnTo>
                  <a:lnTo>
                    <a:pt x="352" y="116"/>
                  </a:lnTo>
                  <a:lnTo>
                    <a:pt x="343" y="123"/>
                  </a:lnTo>
                  <a:lnTo>
                    <a:pt x="334" y="127"/>
                  </a:lnTo>
                  <a:lnTo>
                    <a:pt x="328" y="129"/>
                  </a:lnTo>
                  <a:lnTo>
                    <a:pt x="328" y="131"/>
                  </a:lnTo>
                  <a:lnTo>
                    <a:pt x="327" y="131"/>
                  </a:lnTo>
                  <a:lnTo>
                    <a:pt x="326" y="131"/>
                  </a:lnTo>
                  <a:lnTo>
                    <a:pt x="323" y="132"/>
                  </a:lnTo>
                  <a:lnTo>
                    <a:pt x="323" y="131"/>
                  </a:lnTo>
                  <a:lnTo>
                    <a:pt x="324" y="129"/>
                  </a:lnTo>
                  <a:lnTo>
                    <a:pt x="324" y="128"/>
                  </a:lnTo>
                  <a:lnTo>
                    <a:pt x="326" y="128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7" y="128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8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8" y="128"/>
                  </a:lnTo>
                  <a:lnTo>
                    <a:pt x="328" y="127"/>
                  </a:lnTo>
                  <a:lnTo>
                    <a:pt x="328" y="126"/>
                  </a:lnTo>
                  <a:lnTo>
                    <a:pt x="328" y="124"/>
                  </a:lnTo>
                  <a:lnTo>
                    <a:pt x="330" y="124"/>
                  </a:lnTo>
                  <a:lnTo>
                    <a:pt x="331" y="124"/>
                  </a:lnTo>
                  <a:lnTo>
                    <a:pt x="331" y="123"/>
                  </a:lnTo>
                  <a:lnTo>
                    <a:pt x="330" y="124"/>
                  </a:lnTo>
                  <a:lnTo>
                    <a:pt x="328" y="124"/>
                  </a:lnTo>
                  <a:lnTo>
                    <a:pt x="328" y="123"/>
                  </a:lnTo>
                  <a:lnTo>
                    <a:pt x="328" y="122"/>
                  </a:lnTo>
                  <a:lnTo>
                    <a:pt x="328" y="120"/>
                  </a:lnTo>
                  <a:lnTo>
                    <a:pt x="327" y="122"/>
                  </a:lnTo>
                  <a:lnTo>
                    <a:pt x="326" y="123"/>
                  </a:lnTo>
                  <a:lnTo>
                    <a:pt x="324" y="124"/>
                  </a:lnTo>
                  <a:lnTo>
                    <a:pt x="326" y="126"/>
                  </a:lnTo>
                  <a:lnTo>
                    <a:pt x="324" y="126"/>
                  </a:lnTo>
                  <a:lnTo>
                    <a:pt x="323" y="126"/>
                  </a:lnTo>
                  <a:lnTo>
                    <a:pt x="322" y="126"/>
                  </a:lnTo>
                  <a:lnTo>
                    <a:pt x="322" y="124"/>
                  </a:lnTo>
                  <a:lnTo>
                    <a:pt x="322" y="126"/>
                  </a:lnTo>
                  <a:lnTo>
                    <a:pt x="323" y="127"/>
                  </a:lnTo>
                  <a:lnTo>
                    <a:pt x="322" y="128"/>
                  </a:lnTo>
                  <a:lnTo>
                    <a:pt x="320" y="127"/>
                  </a:lnTo>
                  <a:lnTo>
                    <a:pt x="322" y="127"/>
                  </a:lnTo>
                  <a:lnTo>
                    <a:pt x="319" y="127"/>
                  </a:lnTo>
                  <a:lnTo>
                    <a:pt x="316" y="128"/>
                  </a:lnTo>
                  <a:lnTo>
                    <a:pt x="315" y="129"/>
                  </a:lnTo>
                  <a:lnTo>
                    <a:pt x="314" y="132"/>
                  </a:lnTo>
                  <a:lnTo>
                    <a:pt x="314" y="133"/>
                  </a:lnTo>
                  <a:lnTo>
                    <a:pt x="314" y="135"/>
                  </a:lnTo>
                  <a:lnTo>
                    <a:pt x="314" y="136"/>
                  </a:lnTo>
                  <a:lnTo>
                    <a:pt x="314" y="137"/>
                  </a:lnTo>
                  <a:lnTo>
                    <a:pt x="314" y="139"/>
                  </a:lnTo>
                  <a:lnTo>
                    <a:pt x="312" y="139"/>
                  </a:lnTo>
                  <a:lnTo>
                    <a:pt x="312" y="140"/>
                  </a:lnTo>
                  <a:lnTo>
                    <a:pt x="311" y="140"/>
                  </a:lnTo>
                  <a:lnTo>
                    <a:pt x="311" y="141"/>
                  </a:lnTo>
                  <a:lnTo>
                    <a:pt x="310" y="141"/>
                  </a:lnTo>
                  <a:lnTo>
                    <a:pt x="309" y="141"/>
                  </a:lnTo>
                  <a:lnTo>
                    <a:pt x="307" y="143"/>
                  </a:lnTo>
                  <a:lnTo>
                    <a:pt x="309" y="144"/>
                  </a:lnTo>
                  <a:lnTo>
                    <a:pt x="309" y="145"/>
                  </a:lnTo>
                  <a:lnTo>
                    <a:pt x="310" y="145"/>
                  </a:lnTo>
                  <a:lnTo>
                    <a:pt x="311" y="144"/>
                  </a:lnTo>
                  <a:lnTo>
                    <a:pt x="311" y="143"/>
                  </a:lnTo>
                  <a:lnTo>
                    <a:pt x="310" y="143"/>
                  </a:lnTo>
                  <a:lnTo>
                    <a:pt x="311" y="143"/>
                  </a:lnTo>
                  <a:lnTo>
                    <a:pt x="312" y="144"/>
                  </a:lnTo>
                  <a:lnTo>
                    <a:pt x="311" y="145"/>
                  </a:lnTo>
                  <a:lnTo>
                    <a:pt x="312" y="147"/>
                  </a:lnTo>
                  <a:lnTo>
                    <a:pt x="311" y="147"/>
                  </a:lnTo>
                  <a:lnTo>
                    <a:pt x="312" y="148"/>
                  </a:lnTo>
                  <a:lnTo>
                    <a:pt x="312" y="149"/>
                  </a:lnTo>
                  <a:lnTo>
                    <a:pt x="312" y="151"/>
                  </a:lnTo>
                  <a:lnTo>
                    <a:pt x="314" y="151"/>
                  </a:lnTo>
                  <a:lnTo>
                    <a:pt x="315" y="149"/>
                  </a:lnTo>
                  <a:lnTo>
                    <a:pt x="316" y="148"/>
                  </a:lnTo>
                  <a:lnTo>
                    <a:pt x="316" y="149"/>
                  </a:lnTo>
                  <a:lnTo>
                    <a:pt x="316" y="151"/>
                  </a:lnTo>
                  <a:lnTo>
                    <a:pt x="318" y="152"/>
                  </a:lnTo>
                  <a:lnTo>
                    <a:pt x="318" y="153"/>
                  </a:lnTo>
                  <a:lnTo>
                    <a:pt x="318" y="156"/>
                  </a:lnTo>
                  <a:lnTo>
                    <a:pt x="318" y="158"/>
                  </a:lnTo>
                  <a:lnTo>
                    <a:pt x="316" y="158"/>
                  </a:lnTo>
                  <a:lnTo>
                    <a:pt x="316" y="157"/>
                  </a:lnTo>
                  <a:lnTo>
                    <a:pt x="316" y="156"/>
                  </a:lnTo>
                  <a:lnTo>
                    <a:pt x="316" y="158"/>
                  </a:lnTo>
                  <a:lnTo>
                    <a:pt x="316" y="160"/>
                  </a:lnTo>
                  <a:lnTo>
                    <a:pt x="318" y="160"/>
                  </a:lnTo>
                  <a:lnTo>
                    <a:pt x="318" y="158"/>
                  </a:lnTo>
                  <a:lnTo>
                    <a:pt x="319" y="160"/>
                  </a:lnTo>
                  <a:lnTo>
                    <a:pt x="319" y="161"/>
                  </a:lnTo>
                  <a:lnTo>
                    <a:pt x="320" y="162"/>
                  </a:lnTo>
                  <a:lnTo>
                    <a:pt x="320" y="164"/>
                  </a:lnTo>
                  <a:lnTo>
                    <a:pt x="320" y="165"/>
                  </a:lnTo>
                  <a:lnTo>
                    <a:pt x="319" y="165"/>
                  </a:lnTo>
                  <a:lnTo>
                    <a:pt x="320" y="166"/>
                  </a:lnTo>
                  <a:lnTo>
                    <a:pt x="322" y="165"/>
                  </a:lnTo>
                  <a:lnTo>
                    <a:pt x="322" y="164"/>
                  </a:lnTo>
                  <a:lnTo>
                    <a:pt x="320" y="162"/>
                  </a:lnTo>
                  <a:lnTo>
                    <a:pt x="320" y="161"/>
                  </a:lnTo>
                  <a:lnTo>
                    <a:pt x="322" y="162"/>
                  </a:lnTo>
                  <a:lnTo>
                    <a:pt x="323" y="164"/>
                  </a:lnTo>
                  <a:lnTo>
                    <a:pt x="323" y="165"/>
                  </a:lnTo>
                  <a:lnTo>
                    <a:pt x="324" y="165"/>
                  </a:lnTo>
                  <a:lnTo>
                    <a:pt x="324" y="166"/>
                  </a:lnTo>
                  <a:lnTo>
                    <a:pt x="326" y="168"/>
                  </a:lnTo>
                  <a:lnTo>
                    <a:pt x="327" y="169"/>
                  </a:lnTo>
                  <a:lnTo>
                    <a:pt x="328" y="168"/>
                  </a:lnTo>
                  <a:lnTo>
                    <a:pt x="327" y="168"/>
                  </a:lnTo>
                  <a:lnTo>
                    <a:pt x="328" y="168"/>
                  </a:lnTo>
                  <a:lnTo>
                    <a:pt x="328" y="168"/>
                  </a:lnTo>
                  <a:lnTo>
                    <a:pt x="328" y="169"/>
                  </a:lnTo>
                  <a:lnTo>
                    <a:pt x="328" y="170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7" y="173"/>
                  </a:lnTo>
                  <a:lnTo>
                    <a:pt x="327" y="176"/>
                  </a:lnTo>
                  <a:lnTo>
                    <a:pt x="327" y="177"/>
                  </a:lnTo>
                  <a:lnTo>
                    <a:pt x="327" y="178"/>
                  </a:lnTo>
                  <a:lnTo>
                    <a:pt x="324" y="180"/>
                  </a:lnTo>
                  <a:lnTo>
                    <a:pt x="324" y="178"/>
                  </a:lnTo>
                  <a:lnTo>
                    <a:pt x="323" y="177"/>
                  </a:lnTo>
                  <a:lnTo>
                    <a:pt x="324" y="176"/>
                  </a:lnTo>
                  <a:lnTo>
                    <a:pt x="324" y="174"/>
                  </a:lnTo>
                  <a:lnTo>
                    <a:pt x="324" y="173"/>
                  </a:lnTo>
                  <a:lnTo>
                    <a:pt x="323" y="173"/>
                  </a:lnTo>
                  <a:lnTo>
                    <a:pt x="323" y="174"/>
                  </a:lnTo>
                  <a:lnTo>
                    <a:pt x="322" y="174"/>
                  </a:lnTo>
                  <a:lnTo>
                    <a:pt x="322" y="176"/>
                  </a:lnTo>
                  <a:lnTo>
                    <a:pt x="322" y="177"/>
                  </a:lnTo>
                  <a:lnTo>
                    <a:pt x="323" y="177"/>
                  </a:lnTo>
                  <a:lnTo>
                    <a:pt x="323" y="178"/>
                  </a:lnTo>
                  <a:lnTo>
                    <a:pt x="322" y="180"/>
                  </a:lnTo>
                  <a:lnTo>
                    <a:pt x="323" y="180"/>
                  </a:lnTo>
                  <a:lnTo>
                    <a:pt x="323" y="181"/>
                  </a:lnTo>
                  <a:lnTo>
                    <a:pt x="322" y="182"/>
                  </a:lnTo>
                  <a:lnTo>
                    <a:pt x="320" y="182"/>
                  </a:lnTo>
                  <a:lnTo>
                    <a:pt x="319" y="181"/>
                  </a:lnTo>
                  <a:lnTo>
                    <a:pt x="318" y="180"/>
                  </a:lnTo>
                  <a:lnTo>
                    <a:pt x="316" y="178"/>
                  </a:lnTo>
                  <a:lnTo>
                    <a:pt x="314" y="180"/>
                  </a:lnTo>
                  <a:lnTo>
                    <a:pt x="315" y="180"/>
                  </a:lnTo>
                  <a:lnTo>
                    <a:pt x="314" y="186"/>
                  </a:lnTo>
                  <a:lnTo>
                    <a:pt x="314" y="189"/>
                  </a:lnTo>
                  <a:lnTo>
                    <a:pt x="314" y="193"/>
                  </a:lnTo>
                  <a:lnTo>
                    <a:pt x="314" y="195"/>
                  </a:lnTo>
                  <a:lnTo>
                    <a:pt x="315" y="197"/>
                  </a:lnTo>
                  <a:lnTo>
                    <a:pt x="315" y="198"/>
                  </a:lnTo>
                  <a:lnTo>
                    <a:pt x="315" y="203"/>
                  </a:lnTo>
                  <a:lnTo>
                    <a:pt x="315" y="206"/>
                  </a:lnTo>
                  <a:lnTo>
                    <a:pt x="318" y="214"/>
                  </a:lnTo>
                  <a:lnTo>
                    <a:pt x="318" y="216"/>
                  </a:lnTo>
                  <a:lnTo>
                    <a:pt x="319" y="218"/>
                  </a:lnTo>
                  <a:lnTo>
                    <a:pt x="319" y="219"/>
                  </a:lnTo>
                  <a:lnTo>
                    <a:pt x="319" y="220"/>
                  </a:lnTo>
                  <a:lnTo>
                    <a:pt x="319" y="222"/>
                  </a:lnTo>
                  <a:lnTo>
                    <a:pt x="320" y="224"/>
                  </a:lnTo>
                  <a:lnTo>
                    <a:pt x="322" y="227"/>
                  </a:lnTo>
                  <a:lnTo>
                    <a:pt x="323" y="230"/>
                  </a:lnTo>
                  <a:lnTo>
                    <a:pt x="326" y="232"/>
                  </a:lnTo>
                  <a:lnTo>
                    <a:pt x="327" y="234"/>
                  </a:lnTo>
                  <a:lnTo>
                    <a:pt x="328" y="235"/>
                  </a:lnTo>
                  <a:lnTo>
                    <a:pt x="330" y="236"/>
                  </a:lnTo>
                  <a:lnTo>
                    <a:pt x="331" y="236"/>
                  </a:lnTo>
                  <a:lnTo>
                    <a:pt x="334" y="241"/>
                  </a:lnTo>
                  <a:lnTo>
                    <a:pt x="336" y="243"/>
                  </a:lnTo>
                  <a:lnTo>
                    <a:pt x="337" y="244"/>
                  </a:lnTo>
                  <a:lnTo>
                    <a:pt x="339" y="245"/>
                  </a:lnTo>
                  <a:lnTo>
                    <a:pt x="341" y="245"/>
                  </a:lnTo>
                  <a:lnTo>
                    <a:pt x="344" y="247"/>
                  </a:lnTo>
                  <a:lnTo>
                    <a:pt x="345" y="247"/>
                  </a:lnTo>
                  <a:lnTo>
                    <a:pt x="348" y="249"/>
                  </a:lnTo>
                  <a:lnTo>
                    <a:pt x="352" y="251"/>
                  </a:lnTo>
                  <a:lnTo>
                    <a:pt x="352" y="252"/>
                  </a:lnTo>
                  <a:lnTo>
                    <a:pt x="369" y="266"/>
                  </a:lnTo>
                  <a:lnTo>
                    <a:pt x="376" y="270"/>
                  </a:lnTo>
                  <a:lnTo>
                    <a:pt x="377" y="270"/>
                  </a:lnTo>
                  <a:lnTo>
                    <a:pt x="377" y="272"/>
                  </a:lnTo>
                  <a:lnTo>
                    <a:pt x="380" y="273"/>
                  </a:lnTo>
                  <a:lnTo>
                    <a:pt x="381" y="273"/>
                  </a:lnTo>
                  <a:lnTo>
                    <a:pt x="382" y="273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3"/>
                  </a:lnTo>
                  <a:lnTo>
                    <a:pt x="385" y="273"/>
                  </a:lnTo>
                  <a:lnTo>
                    <a:pt x="386" y="274"/>
                  </a:lnTo>
                  <a:lnTo>
                    <a:pt x="387" y="276"/>
                  </a:lnTo>
                  <a:lnTo>
                    <a:pt x="387" y="277"/>
                  </a:lnTo>
                  <a:lnTo>
                    <a:pt x="389" y="277"/>
                  </a:lnTo>
                  <a:lnTo>
                    <a:pt x="390" y="277"/>
                  </a:lnTo>
                  <a:lnTo>
                    <a:pt x="390" y="278"/>
                  </a:lnTo>
                  <a:lnTo>
                    <a:pt x="390" y="280"/>
                  </a:lnTo>
                  <a:lnTo>
                    <a:pt x="397" y="299"/>
                  </a:lnTo>
                  <a:lnTo>
                    <a:pt x="398" y="301"/>
                  </a:lnTo>
                  <a:lnTo>
                    <a:pt x="398" y="302"/>
                  </a:lnTo>
                  <a:lnTo>
                    <a:pt x="398" y="305"/>
                  </a:lnTo>
                  <a:lnTo>
                    <a:pt x="398" y="306"/>
                  </a:lnTo>
                  <a:lnTo>
                    <a:pt x="399" y="306"/>
                  </a:lnTo>
                  <a:lnTo>
                    <a:pt x="401" y="310"/>
                  </a:lnTo>
                  <a:lnTo>
                    <a:pt x="402" y="314"/>
                  </a:lnTo>
                  <a:lnTo>
                    <a:pt x="403" y="320"/>
                  </a:lnTo>
                  <a:lnTo>
                    <a:pt x="405" y="328"/>
                  </a:lnTo>
                  <a:lnTo>
                    <a:pt x="407" y="335"/>
                  </a:lnTo>
                  <a:lnTo>
                    <a:pt x="410" y="340"/>
                  </a:lnTo>
                  <a:lnTo>
                    <a:pt x="411" y="343"/>
                  </a:lnTo>
                  <a:lnTo>
                    <a:pt x="414" y="348"/>
                  </a:lnTo>
                  <a:lnTo>
                    <a:pt x="414" y="349"/>
                  </a:lnTo>
                  <a:lnTo>
                    <a:pt x="415" y="351"/>
                  </a:lnTo>
                  <a:lnTo>
                    <a:pt x="423" y="361"/>
                  </a:lnTo>
                  <a:lnTo>
                    <a:pt x="426" y="363"/>
                  </a:lnTo>
                  <a:lnTo>
                    <a:pt x="430" y="365"/>
                  </a:lnTo>
                  <a:lnTo>
                    <a:pt x="431" y="367"/>
                  </a:lnTo>
                  <a:lnTo>
                    <a:pt x="434" y="372"/>
                  </a:lnTo>
                  <a:lnTo>
                    <a:pt x="441" y="378"/>
                  </a:lnTo>
                  <a:lnTo>
                    <a:pt x="444" y="380"/>
                  </a:lnTo>
                  <a:lnTo>
                    <a:pt x="447" y="381"/>
                  </a:lnTo>
                  <a:lnTo>
                    <a:pt x="449" y="382"/>
                  </a:lnTo>
                  <a:lnTo>
                    <a:pt x="451" y="382"/>
                  </a:lnTo>
                  <a:lnTo>
                    <a:pt x="451" y="384"/>
                  </a:lnTo>
                  <a:lnTo>
                    <a:pt x="451" y="388"/>
                  </a:lnTo>
                  <a:lnTo>
                    <a:pt x="451" y="389"/>
                  </a:lnTo>
                  <a:lnTo>
                    <a:pt x="452" y="390"/>
                  </a:lnTo>
                  <a:lnTo>
                    <a:pt x="453" y="390"/>
                  </a:lnTo>
                  <a:lnTo>
                    <a:pt x="455" y="390"/>
                  </a:lnTo>
                  <a:lnTo>
                    <a:pt x="455" y="392"/>
                  </a:lnTo>
                  <a:lnTo>
                    <a:pt x="456" y="393"/>
                  </a:lnTo>
                  <a:lnTo>
                    <a:pt x="459" y="393"/>
                  </a:lnTo>
                  <a:lnTo>
                    <a:pt x="463" y="393"/>
                  </a:lnTo>
                  <a:lnTo>
                    <a:pt x="465" y="394"/>
                  </a:lnTo>
                  <a:lnTo>
                    <a:pt x="466" y="394"/>
                  </a:lnTo>
                  <a:lnTo>
                    <a:pt x="468" y="397"/>
                  </a:lnTo>
                  <a:lnTo>
                    <a:pt x="469" y="398"/>
                  </a:lnTo>
                  <a:lnTo>
                    <a:pt x="472" y="399"/>
                  </a:lnTo>
                  <a:lnTo>
                    <a:pt x="473" y="399"/>
                  </a:lnTo>
                  <a:lnTo>
                    <a:pt x="474" y="401"/>
                  </a:lnTo>
                  <a:lnTo>
                    <a:pt x="476" y="401"/>
                  </a:lnTo>
                  <a:lnTo>
                    <a:pt x="482" y="401"/>
                  </a:lnTo>
                  <a:lnTo>
                    <a:pt x="488" y="402"/>
                  </a:lnTo>
                  <a:lnTo>
                    <a:pt x="490" y="402"/>
                  </a:lnTo>
                  <a:lnTo>
                    <a:pt x="499" y="401"/>
                  </a:lnTo>
                  <a:lnTo>
                    <a:pt x="509" y="401"/>
                  </a:lnTo>
                  <a:lnTo>
                    <a:pt x="522" y="399"/>
                  </a:lnTo>
                  <a:lnTo>
                    <a:pt x="527" y="401"/>
                  </a:lnTo>
                  <a:lnTo>
                    <a:pt x="528" y="401"/>
                  </a:lnTo>
                  <a:lnTo>
                    <a:pt x="530" y="403"/>
                  </a:lnTo>
                  <a:lnTo>
                    <a:pt x="531" y="403"/>
                  </a:lnTo>
                  <a:lnTo>
                    <a:pt x="531" y="405"/>
                  </a:lnTo>
                  <a:lnTo>
                    <a:pt x="531" y="406"/>
                  </a:lnTo>
                  <a:lnTo>
                    <a:pt x="532" y="409"/>
                  </a:lnTo>
                  <a:lnTo>
                    <a:pt x="532" y="410"/>
                  </a:lnTo>
                  <a:lnTo>
                    <a:pt x="532" y="411"/>
                  </a:lnTo>
                  <a:lnTo>
                    <a:pt x="531" y="413"/>
                  </a:lnTo>
                  <a:lnTo>
                    <a:pt x="530" y="413"/>
                  </a:lnTo>
                  <a:lnTo>
                    <a:pt x="530" y="414"/>
                  </a:lnTo>
                  <a:lnTo>
                    <a:pt x="528" y="415"/>
                  </a:lnTo>
                  <a:lnTo>
                    <a:pt x="527" y="415"/>
                  </a:lnTo>
                  <a:lnTo>
                    <a:pt x="526" y="417"/>
                  </a:lnTo>
                  <a:lnTo>
                    <a:pt x="524" y="418"/>
                  </a:lnTo>
                  <a:lnTo>
                    <a:pt x="522" y="419"/>
                  </a:lnTo>
                  <a:lnTo>
                    <a:pt x="518" y="423"/>
                  </a:lnTo>
                  <a:lnTo>
                    <a:pt x="517" y="424"/>
                  </a:lnTo>
                  <a:lnTo>
                    <a:pt x="515" y="426"/>
                  </a:lnTo>
                  <a:lnTo>
                    <a:pt x="517" y="430"/>
                  </a:lnTo>
                  <a:lnTo>
                    <a:pt x="517" y="432"/>
                  </a:lnTo>
                  <a:lnTo>
                    <a:pt x="518" y="434"/>
                  </a:lnTo>
                  <a:lnTo>
                    <a:pt x="518" y="435"/>
                  </a:lnTo>
                  <a:lnTo>
                    <a:pt x="522" y="438"/>
                  </a:lnTo>
                  <a:lnTo>
                    <a:pt x="526" y="439"/>
                  </a:lnTo>
                  <a:lnTo>
                    <a:pt x="527" y="440"/>
                  </a:lnTo>
                  <a:lnTo>
                    <a:pt x="538" y="446"/>
                  </a:lnTo>
                  <a:lnTo>
                    <a:pt x="547" y="451"/>
                  </a:lnTo>
                  <a:lnTo>
                    <a:pt x="549" y="451"/>
                  </a:lnTo>
                  <a:lnTo>
                    <a:pt x="551" y="452"/>
                  </a:lnTo>
                  <a:lnTo>
                    <a:pt x="551" y="453"/>
                  </a:lnTo>
                  <a:lnTo>
                    <a:pt x="553" y="455"/>
                  </a:lnTo>
                  <a:lnTo>
                    <a:pt x="568" y="459"/>
                  </a:lnTo>
                  <a:lnTo>
                    <a:pt x="569" y="459"/>
                  </a:lnTo>
                  <a:lnTo>
                    <a:pt x="570" y="460"/>
                  </a:lnTo>
                  <a:lnTo>
                    <a:pt x="580" y="463"/>
                  </a:lnTo>
                  <a:lnTo>
                    <a:pt x="588" y="468"/>
                  </a:lnTo>
                  <a:lnTo>
                    <a:pt x="592" y="471"/>
                  </a:lnTo>
                  <a:lnTo>
                    <a:pt x="594" y="473"/>
                  </a:lnTo>
                  <a:lnTo>
                    <a:pt x="596" y="476"/>
                  </a:lnTo>
                  <a:lnTo>
                    <a:pt x="597" y="476"/>
                  </a:lnTo>
                  <a:lnTo>
                    <a:pt x="598" y="477"/>
                  </a:lnTo>
                  <a:lnTo>
                    <a:pt x="599" y="478"/>
                  </a:lnTo>
                  <a:lnTo>
                    <a:pt x="603" y="482"/>
                  </a:lnTo>
                  <a:lnTo>
                    <a:pt x="605" y="482"/>
                  </a:lnTo>
                  <a:lnTo>
                    <a:pt x="607" y="485"/>
                  </a:lnTo>
                  <a:lnTo>
                    <a:pt x="613" y="486"/>
                  </a:lnTo>
                  <a:lnTo>
                    <a:pt x="618" y="489"/>
                  </a:lnTo>
                  <a:lnTo>
                    <a:pt x="623" y="492"/>
                  </a:lnTo>
                  <a:lnTo>
                    <a:pt x="627" y="492"/>
                  </a:lnTo>
                  <a:lnTo>
                    <a:pt x="630" y="493"/>
                  </a:lnTo>
                  <a:lnTo>
                    <a:pt x="630" y="496"/>
                  </a:lnTo>
                  <a:lnTo>
                    <a:pt x="631" y="494"/>
                  </a:lnTo>
                  <a:lnTo>
                    <a:pt x="632" y="494"/>
                  </a:lnTo>
                  <a:lnTo>
                    <a:pt x="632" y="496"/>
                  </a:lnTo>
                  <a:lnTo>
                    <a:pt x="632" y="497"/>
                  </a:lnTo>
                  <a:lnTo>
                    <a:pt x="635" y="498"/>
                  </a:lnTo>
                  <a:lnTo>
                    <a:pt x="634" y="502"/>
                  </a:lnTo>
                  <a:lnTo>
                    <a:pt x="639" y="506"/>
                  </a:lnTo>
                  <a:lnTo>
                    <a:pt x="644" y="509"/>
                  </a:lnTo>
                  <a:lnTo>
                    <a:pt x="644" y="509"/>
                  </a:lnTo>
                  <a:lnTo>
                    <a:pt x="646" y="511"/>
                  </a:lnTo>
                  <a:lnTo>
                    <a:pt x="647" y="513"/>
                  </a:lnTo>
                  <a:lnTo>
                    <a:pt x="648" y="514"/>
                  </a:lnTo>
                  <a:lnTo>
                    <a:pt x="649" y="517"/>
                  </a:lnTo>
                  <a:lnTo>
                    <a:pt x="651" y="518"/>
                  </a:lnTo>
                  <a:lnTo>
                    <a:pt x="652" y="518"/>
                  </a:lnTo>
                  <a:lnTo>
                    <a:pt x="656" y="522"/>
                  </a:lnTo>
                  <a:lnTo>
                    <a:pt x="660" y="531"/>
                  </a:lnTo>
                  <a:lnTo>
                    <a:pt x="660" y="532"/>
                  </a:lnTo>
                  <a:lnTo>
                    <a:pt x="660" y="534"/>
                  </a:lnTo>
                  <a:lnTo>
                    <a:pt x="660" y="535"/>
                  </a:lnTo>
                  <a:lnTo>
                    <a:pt x="659" y="536"/>
                  </a:lnTo>
                  <a:lnTo>
                    <a:pt x="659" y="539"/>
                  </a:lnTo>
                  <a:lnTo>
                    <a:pt x="657" y="539"/>
                  </a:lnTo>
                  <a:lnTo>
                    <a:pt x="656" y="540"/>
                  </a:lnTo>
                  <a:lnTo>
                    <a:pt x="655" y="544"/>
                  </a:lnTo>
                  <a:lnTo>
                    <a:pt x="653" y="547"/>
                  </a:lnTo>
                  <a:lnTo>
                    <a:pt x="653" y="548"/>
                  </a:lnTo>
                  <a:lnTo>
                    <a:pt x="653" y="551"/>
                  </a:lnTo>
                  <a:lnTo>
                    <a:pt x="653" y="552"/>
                  </a:lnTo>
                  <a:lnTo>
                    <a:pt x="653" y="555"/>
                  </a:lnTo>
                  <a:lnTo>
                    <a:pt x="652" y="556"/>
                  </a:lnTo>
                  <a:lnTo>
                    <a:pt x="651" y="556"/>
                  </a:lnTo>
                  <a:lnTo>
                    <a:pt x="649" y="556"/>
                  </a:lnTo>
                  <a:lnTo>
                    <a:pt x="647" y="554"/>
                  </a:lnTo>
                  <a:lnTo>
                    <a:pt x="646" y="554"/>
                  </a:lnTo>
                  <a:lnTo>
                    <a:pt x="644" y="554"/>
                  </a:lnTo>
                  <a:lnTo>
                    <a:pt x="644" y="554"/>
                  </a:lnTo>
                  <a:lnTo>
                    <a:pt x="643" y="552"/>
                  </a:lnTo>
                  <a:lnTo>
                    <a:pt x="642" y="552"/>
                  </a:lnTo>
                  <a:lnTo>
                    <a:pt x="640" y="551"/>
                  </a:lnTo>
                  <a:lnTo>
                    <a:pt x="638" y="550"/>
                  </a:lnTo>
                  <a:lnTo>
                    <a:pt x="636" y="550"/>
                  </a:lnTo>
                  <a:lnTo>
                    <a:pt x="632" y="543"/>
                  </a:lnTo>
                  <a:lnTo>
                    <a:pt x="634" y="542"/>
                  </a:lnTo>
                  <a:lnTo>
                    <a:pt x="634" y="540"/>
                  </a:lnTo>
                  <a:lnTo>
                    <a:pt x="632" y="540"/>
                  </a:lnTo>
                  <a:lnTo>
                    <a:pt x="632" y="539"/>
                  </a:lnTo>
                  <a:lnTo>
                    <a:pt x="631" y="539"/>
                  </a:lnTo>
                  <a:lnTo>
                    <a:pt x="630" y="538"/>
                  </a:lnTo>
                  <a:lnTo>
                    <a:pt x="632" y="536"/>
                  </a:lnTo>
                  <a:lnTo>
                    <a:pt x="632" y="535"/>
                  </a:lnTo>
                  <a:lnTo>
                    <a:pt x="632" y="534"/>
                  </a:lnTo>
                  <a:lnTo>
                    <a:pt x="630" y="531"/>
                  </a:lnTo>
                  <a:lnTo>
                    <a:pt x="628" y="530"/>
                  </a:lnTo>
                  <a:lnTo>
                    <a:pt x="627" y="529"/>
                  </a:lnTo>
                  <a:lnTo>
                    <a:pt x="627" y="527"/>
                  </a:lnTo>
                  <a:lnTo>
                    <a:pt x="627" y="526"/>
                  </a:lnTo>
                  <a:lnTo>
                    <a:pt x="627" y="525"/>
                  </a:lnTo>
                  <a:lnTo>
                    <a:pt x="626" y="523"/>
                  </a:lnTo>
                  <a:lnTo>
                    <a:pt x="627" y="523"/>
                  </a:lnTo>
                  <a:lnTo>
                    <a:pt x="624" y="521"/>
                  </a:lnTo>
                  <a:lnTo>
                    <a:pt x="623" y="521"/>
                  </a:lnTo>
                  <a:lnTo>
                    <a:pt x="605" y="521"/>
                  </a:lnTo>
                  <a:lnTo>
                    <a:pt x="601" y="519"/>
                  </a:lnTo>
                  <a:lnTo>
                    <a:pt x="599" y="519"/>
                  </a:lnTo>
                  <a:lnTo>
                    <a:pt x="598" y="519"/>
                  </a:lnTo>
                  <a:lnTo>
                    <a:pt x="598" y="518"/>
                  </a:lnTo>
                  <a:lnTo>
                    <a:pt x="597" y="518"/>
                  </a:lnTo>
                  <a:lnTo>
                    <a:pt x="596" y="517"/>
                  </a:lnTo>
                  <a:lnTo>
                    <a:pt x="593" y="515"/>
                  </a:lnTo>
                  <a:lnTo>
                    <a:pt x="589" y="514"/>
                  </a:lnTo>
                  <a:lnTo>
                    <a:pt x="588" y="513"/>
                  </a:lnTo>
                  <a:lnTo>
                    <a:pt x="589" y="511"/>
                  </a:lnTo>
                  <a:lnTo>
                    <a:pt x="590" y="510"/>
                  </a:lnTo>
                  <a:lnTo>
                    <a:pt x="590" y="509"/>
                  </a:lnTo>
                  <a:lnTo>
                    <a:pt x="589" y="507"/>
                  </a:lnTo>
                  <a:lnTo>
                    <a:pt x="590" y="507"/>
                  </a:lnTo>
                  <a:lnTo>
                    <a:pt x="593" y="509"/>
                  </a:lnTo>
                  <a:lnTo>
                    <a:pt x="594" y="507"/>
                  </a:lnTo>
                  <a:lnTo>
                    <a:pt x="594" y="506"/>
                  </a:lnTo>
                  <a:lnTo>
                    <a:pt x="593" y="506"/>
                  </a:lnTo>
                  <a:lnTo>
                    <a:pt x="590" y="507"/>
                  </a:lnTo>
                  <a:lnTo>
                    <a:pt x="592" y="506"/>
                  </a:lnTo>
                  <a:lnTo>
                    <a:pt x="590" y="506"/>
                  </a:lnTo>
                  <a:lnTo>
                    <a:pt x="589" y="506"/>
                  </a:lnTo>
                  <a:lnTo>
                    <a:pt x="588" y="507"/>
                  </a:lnTo>
                  <a:lnTo>
                    <a:pt x="586" y="507"/>
                  </a:lnTo>
                  <a:lnTo>
                    <a:pt x="586" y="506"/>
                  </a:lnTo>
                  <a:lnTo>
                    <a:pt x="585" y="506"/>
                  </a:lnTo>
                  <a:lnTo>
                    <a:pt x="585" y="505"/>
                  </a:lnTo>
                  <a:lnTo>
                    <a:pt x="584" y="505"/>
                  </a:lnTo>
                  <a:lnTo>
                    <a:pt x="582" y="505"/>
                  </a:lnTo>
                  <a:lnTo>
                    <a:pt x="580" y="505"/>
                  </a:lnTo>
                  <a:lnTo>
                    <a:pt x="576" y="506"/>
                  </a:lnTo>
                  <a:lnTo>
                    <a:pt x="572" y="510"/>
                  </a:lnTo>
                  <a:lnTo>
                    <a:pt x="569" y="514"/>
                  </a:lnTo>
                  <a:lnTo>
                    <a:pt x="564" y="521"/>
                  </a:lnTo>
                  <a:lnTo>
                    <a:pt x="563" y="522"/>
                  </a:lnTo>
                  <a:lnTo>
                    <a:pt x="561" y="527"/>
                  </a:lnTo>
                  <a:lnTo>
                    <a:pt x="561" y="529"/>
                  </a:lnTo>
                  <a:lnTo>
                    <a:pt x="559" y="531"/>
                  </a:lnTo>
                  <a:lnTo>
                    <a:pt x="556" y="534"/>
                  </a:lnTo>
                  <a:lnTo>
                    <a:pt x="555" y="535"/>
                  </a:lnTo>
                  <a:lnTo>
                    <a:pt x="555" y="536"/>
                  </a:lnTo>
                  <a:lnTo>
                    <a:pt x="553" y="539"/>
                  </a:lnTo>
                  <a:lnTo>
                    <a:pt x="553" y="540"/>
                  </a:lnTo>
                  <a:lnTo>
                    <a:pt x="555" y="543"/>
                  </a:lnTo>
                  <a:lnTo>
                    <a:pt x="556" y="546"/>
                  </a:lnTo>
                  <a:lnTo>
                    <a:pt x="555" y="546"/>
                  </a:lnTo>
                  <a:lnTo>
                    <a:pt x="555" y="547"/>
                  </a:lnTo>
                  <a:lnTo>
                    <a:pt x="553" y="548"/>
                  </a:lnTo>
                  <a:lnTo>
                    <a:pt x="551" y="551"/>
                  </a:lnTo>
                  <a:lnTo>
                    <a:pt x="549" y="554"/>
                  </a:lnTo>
                  <a:lnTo>
                    <a:pt x="549" y="556"/>
                  </a:lnTo>
                  <a:lnTo>
                    <a:pt x="549" y="559"/>
                  </a:lnTo>
                  <a:lnTo>
                    <a:pt x="549" y="560"/>
                  </a:lnTo>
                  <a:lnTo>
                    <a:pt x="549" y="563"/>
                  </a:lnTo>
                  <a:lnTo>
                    <a:pt x="549" y="564"/>
                  </a:lnTo>
                  <a:lnTo>
                    <a:pt x="551" y="567"/>
                  </a:lnTo>
                  <a:lnTo>
                    <a:pt x="553" y="568"/>
                  </a:lnTo>
                  <a:lnTo>
                    <a:pt x="556" y="569"/>
                  </a:lnTo>
                  <a:lnTo>
                    <a:pt x="563" y="569"/>
                  </a:lnTo>
                  <a:lnTo>
                    <a:pt x="564" y="571"/>
                  </a:lnTo>
                  <a:lnTo>
                    <a:pt x="565" y="571"/>
                  </a:lnTo>
                  <a:lnTo>
                    <a:pt x="567" y="572"/>
                  </a:lnTo>
                  <a:lnTo>
                    <a:pt x="568" y="573"/>
                  </a:lnTo>
                  <a:lnTo>
                    <a:pt x="568" y="575"/>
                  </a:lnTo>
                  <a:lnTo>
                    <a:pt x="572" y="577"/>
                  </a:lnTo>
                  <a:lnTo>
                    <a:pt x="574" y="579"/>
                  </a:lnTo>
                  <a:lnTo>
                    <a:pt x="576" y="579"/>
                  </a:lnTo>
                  <a:lnTo>
                    <a:pt x="577" y="580"/>
                  </a:lnTo>
                  <a:lnTo>
                    <a:pt x="578" y="581"/>
                  </a:lnTo>
                  <a:lnTo>
                    <a:pt x="580" y="581"/>
                  </a:lnTo>
                  <a:lnTo>
                    <a:pt x="580" y="584"/>
                  </a:lnTo>
                  <a:lnTo>
                    <a:pt x="581" y="584"/>
                  </a:lnTo>
                  <a:lnTo>
                    <a:pt x="582" y="584"/>
                  </a:lnTo>
                  <a:lnTo>
                    <a:pt x="585" y="585"/>
                  </a:lnTo>
                  <a:lnTo>
                    <a:pt x="582" y="589"/>
                  </a:lnTo>
                  <a:lnTo>
                    <a:pt x="582" y="594"/>
                  </a:lnTo>
                  <a:lnTo>
                    <a:pt x="582" y="596"/>
                  </a:lnTo>
                  <a:lnTo>
                    <a:pt x="582" y="597"/>
                  </a:lnTo>
                  <a:lnTo>
                    <a:pt x="584" y="598"/>
                  </a:lnTo>
                  <a:lnTo>
                    <a:pt x="584" y="600"/>
                  </a:lnTo>
                  <a:lnTo>
                    <a:pt x="584" y="601"/>
                  </a:lnTo>
                  <a:lnTo>
                    <a:pt x="582" y="606"/>
                  </a:lnTo>
                  <a:lnTo>
                    <a:pt x="582" y="608"/>
                  </a:lnTo>
                  <a:lnTo>
                    <a:pt x="584" y="610"/>
                  </a:lnTo>
                  <a:lnTo>
                    <a:pt x="585" y="612"/>
                  </a:lnTo>
                  <a:lnTo>
                    <a:pt x="586" y="613"/>
                  </a:lnTo>
                  <a:lnTo>
                    <a:pt x="588" y="613"/>
                  </a:lnTo>
                  <a:lnTo>
                    <a:pt x="586" y="613"/>
                  </a:lnTo>
                  <a:lnTo>
                    <a:pt x="586" y="614"/>
                  </a:lnTo>
                  <a:lnTo>
                    <a:pt x="585" y="615"/>
                  </a:lnTo>
                  <a:lnTo>
                    <a:pt x="586" y="617"/>
                  </a:lnTo>
                  <a:lnTo>
                    <a:pt x="584" y="618"/>
                  </a:lnTo>
                  <a:lnTo>
                    <a:pt x="584" y="619"/>
                  </a:lnTo>
                  <a:lnTo>
                    <a:pt x="582" y="619"/>
                  </a:lnTo>
                  <a:lnTo>
                    <a:pt x="582" y="621"/>
                  </a:lnTo>
                  <a:lnTo>
                    <a:pt x="581" y="619"/>
                  </a:lnTo>
                  <a:lnTo>
                    <a:pt x="581" y="619"/>
                  </a:lnTo>
                  <a:lnTo>
                    <a:pt x="580" y="619"/>
                  </a:lnTo>
                  <a:lnTo>
                    <a:pt x="578" y="621"/>
                  </a:lnTo>
                  <a:lnTo>
                    <a:pt x="577" y="618"/>
                  </a:lnTo>
                  <a:lnTo>
                    <a:pt x="576" y="618"/>
                  </a:lnTo>
                  <a:lnTo>
                    <a:pt x="574" y="618"/>
                  </a:lnTo>
                  <a:lnTo>
                    <a:pt x="573" y="618"/>
                  </a:lnTo>
                  <a:lnTo>
                    <a:pt x="568" y="619"/>
                  </a:lnTo>
                  <a:lnTo>
                    <a:pt x="561" y="622"/>
                  </a:lnTo>
                  <a:lnTo>
                    <a:pt x="559" y="625"/>
                  </a:lnTo>
                  <a:lnTo>
                    <a:pt x="555" y="627"/>
                  </a:lnTo>
                  <a:lnTo>
                    <a:pt x="553" y="629"/>
                  </a:lnTo>
                  <a:lnTo>
                    <a:pt x="552" y="630"/>
                  </a:lnTo>
                  <a:lnTo>
                    <a:pt x="552" y="631"/>
                  </a:lnTo>
                  <a:lnTo>
                    <a:pt x="551" y="633"/>
                  </a:lnTo>
                  <a:lnTo>
                    <a:pt x="551" y="634"/>
                  </a:lnTo>
                  <a:lnTo>
                    <a:pt x="551" y="635"/>
                  </a:lnTo>
                  <a:lnTo>
                    <a:pt x="551" y="637"/>
                  </a:lnTo>
                  <a:lnTo>
                    <a:pt x="551" y="638"/>
                  </a:lnTo>
                  <a:lnTo>
                    <a:pt x="552" y="643"/>
                  </a:lnTo>
                  <a:lnTo>
                    <a:pt x="552" y="647"/>
                  </a:lnTo>
                  <a:lnTo>
                    <a:pt x="552" y="648"/>
                  </a:lnTo>
                  <a:lnTo>
                    <a:pt x="552" y="655"/>
                  </a:lnTo>
                  <a:lnTo>
                    <a:pt x="549" y="658"/>
                  </a:lnTo>
                  <a:lnTo>
                    <a:pt x="549" y="659"/>
                  </a:lnTo>
                  <a:lnTo>
                    <a:pt x="548" y="660"/>
                  </a:lnTo>
                  <a:lnTo>
                    <a:pt x="545" y="662"/>
                  </a:lnTo>
                  <a:lnTo>
                    <a:pt x="540" y="664"/>
                  </a:lnTo>
                  <a:lnTo>
                    <a:pt x="539" y="666"/>
                  </a:lnTo>
                  <a:lnTo>
                    <a:pt x="531" y="676"/>
                  </a:lnTo>
                  <a:lnTo>
                    <a:pt x="530" y="677"/>
                  </a:lnTo>
                  <a:lnTo>
                    <a:pt x="528" y="684"/>
                  </a:lnTo>
                  <a:lnTo>
                    <a:pt x="527" y="687"/>
                  </a:lnTo>
                  <a:lnTo>
                    <a:pt x="527" y="688"/>
                  </a:lnTo>
                  <a:lnTo>
                    <a:pt x="526" y="688"/>
                  </a:lnTo>
                  <a:lnTo>
                    <a:pt x="526" y="689"/>
                  </a:lnTo>
                  <a:lnTo>
                    <a:pt x="524" y="689"/>
                  </a:lnTo>
                  <a:lnTo>
                    <a:pt x="522" y="691"/>
                  </a:lnTo>
                  <a:lnTo>
                    <a:pt x="520" y="691"/>
                  </a:lnTo>
                  <a:lnTo>
                    <a:pt x="518" y="689"/>
                  </a:lnTo>
                  <a:lnTo>
                    <a:pt x="509" y="691"/>
                  </a:lnTo>
                  <a:lnTo>
                    <a:pt x="507" y="689"/>
                  </a:lnTo>
                  <a:lnTo>
                    <a:pt x="505" y="689"/>
                  </a:lnTo>
                  <a:lnTo>
                    <a:pt x="503" y="688"/>
                  </a:lnTo>
                  <a:lnTo>
                    <a:pt x="502" y="687"/>
                  </a:lnTo>
                  <a:lnTo>
                    <a:pt x="502" y="685"/>
                  </a:lnTo>
                  <a:lnTo>
                    <a:pt x="501" y="684"/>
                  </a:lnTo>
                  <a:lnTo>
                    <a:pt x="501" y="683"/>
                  </a:lnTo>
                  <a:lnTo>
                    <a:pt x="502" y="681"/>
                  </a:lnTo>
                  <a:lnTo>
                    <a:pt x="501" y="679"/>
                  </a:lnTo>
                  <a:lnTo>
                    <a:pt x="501" y="679"/>
                  </a:lnTo>
                  <a:lnTo>
                    <a:pt x="501" y="676"/>
                  </a:lnTo>
                  <a:lnTo>
                    <a:pt x="502" y="676"/>
                  </a:lnTo>
                  <a:lnTo>
                    <a:pt x="502" y="673"/>
                  </a:lnTo>
                  <a:lnTo>
                    <a:pt x="501" y="672"/>
                  </a:lnTo>
                  <a:lnTo>
                    <a:pt x="501" y="669"/>
                  </a:lnTo>
                  <a:lnTo>
                    <a:pt x="502" y="668"/>
                  </a:lnTo>
                  <a:lnTo>
                    <a:pt x="503" y="667"/>
                  </a:lnTo>
                  <a:lnTo>
                    <a:pt x="510" y="666"/>
                  </a:lnTo>
                  <a:lnTo>
                    <a:pt x="510" y="664"/>
                  </a:lnTo>
                  <a:lnTo>
                    <a:pt x="511" y="664"/>
                  </a:lnTo>
                  <a:lnTo>
                    <a:pt x="511" y="663"/>
                  </a:lnTo>
                  <a:lnTo>
                    <a:pt x="513" y="660"/>
                  </a:lnTo>
                  <a:lnTo>
                    <a:pt x="517" y="651"/>
                  </a:lnTo>
                  <a:lnTo>
                    <a:pt x="518" y="648"/>
                  </a:lnTo>
                  <a:lnTo>
                    <a:pt x="517" y="647"/>
                  </a:lnTo>
                  <a:lnTo>
                    <a:pt x="517" y="644"/>
                  </a:lnTo>
                  <a:lnTo>
                    <a:pt x="514" y="643"/>
                  </a:lnTo>
                  <a:lnTo>
                    <a:pt x="514" y="642"/>
                  </a:lnTo>
                  <a:lnTo>
                    <a:pt x="513" y="642"/>
                  </a:lnTo>
                  <a:lnTo>
                    <a:pt x="513" y="640"/>
                  </a:lnTo>
                  <a:lnTo>
                    <a:pt x="513" y="639"/>
                  </a:lnTo>
                  <a:lnTo>
                    <a:pt x="514" y="638"/>
                  </a:lnTo>
                  <a:lnTo>
                    <a:pt x="517" y="638"/>
                  </a:lnTo>
                  <a:lnTo>
                    <a:pt x="519" y="635"/>
                  </a:lnTo>
                  <a:lnTo>
                    <a:pt x="520" y="634"/>
                  </a:lnTo>
                  <a:lnTo>
                    <a:pt x="523" y="634"/>
                  </a:lnTo>
                  <a:lnTo>
                    <a:pt x="527" y="634"/>
                  </a:lnTo>
                  <a:lnTo>
                    <a:pt x="528" y="634"/>
                  </a:lnTo>
                  <a:lnTo>
                    <a:pt x="530" y="634"/>
                  </a:lnTo>
                  <a:lnTo>
                    <a:pt x="531" y="633"/>
                  </a:lnTo>
                  <a:lnTo>
                    <a:pt x="532" y="630"/>
                  </a:lnTo>
                  <a:lnTo>
                    <a:pt x="534" y="627"/>
                  </a:lnTo>
                  <a:lnTo>
                    <a:pt x="534" y="625"/>
                  </a:lnTo>
                  <a:lnTo>
                    <a:pt x="534" y="621"/>
                  </a:lnTo>
                  <a:lnTo>
                    <a:pt x="534" y="619"/>
                  </a:lnTo>
                  <a:lnTo>
                    <a:pt x="532" y="618"/>
                  </a:lnTo>
                  <a:lnTo>
                    <a:pt x="531" y="618"/>
                  </a:lnTo>
                  <a:lnTo>
                    <a:pt x="531" y="617"/>
                  </a:lnTo>
                  <a:lnTo>
                    <a:pt x="530" y="617"/>
                  </a:lnTo>
                  <a:lnTo>
                    <a:pt x="528" y="615"/>
                  </a:lnTo>
                  <a:lnTo>
                    <a:pt x="526" y="609"/>
                  </a:lnTo>
                  <a:lnTo>
                    <a:pt x="523" y="592"/>
                  </a:lnTo>
                  <a:lnTo>
                    <a:pt x="523" y="589"/>
                  </a:lnTo>
                  <a:lnTo>
                    <a:pt x="520" y="584"/>
                  </a:lnTo>
                  <a:lnTo>
                    <a:pt x="518" y="580"/>
                  </a:lnTo>
                  <a:lnTo>
                    <a:pt x="518" y="577"/>
                  </a:lnTo>
                  <a:lnTo>
                    <a:pt x="517" y="576"/>
                  </a:lnTo>
                  <a:lnTo>
                    <a:pt x="515" y="575"/>
                  </a:lnTo>
                  <a:lnTo>
                    <a:pt x="514" y="575"/>
                  </a:lnTo>
                  <a:lnTo>
                    <a:pt x="514" y="572"/>
                  </a:lnTo>
                  <a:lnTo>
                    <a:pt x="514" y="571"/>
                  </a:lnTo>
                  <a:lnTo>
                    <a:pt x="513" y="568"/>
                  </a:lnTo>
                  <a:lnTo>
                    <a:pt x="511" y="565"/>
                  </a:lnTo>
                  <a:lnTo>
                    <a:pt x="511" y="564"/>
                  </a:lnTo>
                  <a:lnTo>
                    <a:pt x="510" y="556"/>
                  </a:lnTo>
                  <a:lnTo>
                    <a:pt x="510" y="558"/>
                  </a:lnTo>
                  <a:lnTo>
                    <a:pt x="510" y="556"/>
                  </a:lnTo>
                  <a:lnTo>
                    <a:pt x="509" y="555"/>
                  </a:lnTo>
                  <a:lnTo>
                    <a:pt x="509" y="554"/>
                  </a:lnTo>
                  <a:lnTo>
                    <a:pt x="510" y="552"/>
                  </a:lnTo>
                  <a:lnTo>
                    <a:pt x="509" y="551"/>
                  </a:lnTo>
                  <a:lnTo>
                    <a:pt x="507" y="548"/>
                  </a:lnTo>
                  <a:lnTo>
                    <a:pt x="506" y="547"/>
                  </a:lnTo>
                  <a:lnTo>
                    <a:pt x="506" y="546"/>
                  </a:lnTo>
                  <a:lnTo>
                    <a:pt x="506" y="544"/>
                  </a:lnTo>
                  <a:lnTo>
                    <a:pt x="503" y="542"/>
                  </a:lnTo>
                  <a:lnTo>
                    <a:pt x="502" y="539"/>
                  </a:lnTo>
                  <a:lnTo>
                    <a:pt x="501" y="538"/>
                  </a:lnTo>
                  <a:lnTo>
                    <a:pt x="501" y="536"/>
                  </a:lnTo>
                  <a:lnTo>
                    <a:pt x="499" y="538"/>
                  </a:lnTo>
                  <a:lnTo>
                    <a:pt x="495" y="536"/>
                  </a:lnTo>
                  <a:lnTo>
                    <a:pt x="494" y="538"/>
                  </a:lnTo>
                  <a:lnTo>
                    <a:pt x="493" y="539"/>
                  </a:lnTo>
                  <a:lnTo>
                    <a:pt x="490" y="540"/>
                  </a:lnTo>
                  <a:lnTo>
                    <a:pt x="489" y="543"/>
                  </a:lnTo>
                  <a:lnTo>
                    <a:pt x="488" y="543"/>
                  </a:lnTo>
                  <a:lnTo>
                    <a:pt x="486" y="543"/>
                  </a:lnTo>
                  <a:lnTo>
                    <a:pt x="485" y="542"/>
                  </a:lnTo>
                  <a:lnTo>
                    <a:pt x="484" y="540"/>
                  </a:lnTo>
                  <a:lnTo>
                    <a:pt x="482" y="540"/>
                  </a:lnTo>
                  <a:lnTo>
                    <a:pt x="481" y="540"/>
                  </a:lnTo>
                  <a:lnTo>
                    <a:pt x="482" y="539"/>
                  </a:lnTo>
                  <a:lnTo>
                    <a:pt x="481" y="536"/>
                  </a:lnTo>
                  <a:lnTo>
                    <a:pt x="480" y="535"/>
                  </a:lnTo>
                  <a:lnTo>
                    <a:pt x="477" y="534"/>
                  </a:lnTo>
                  <a:lnTo>
                    <a:pt x="473" y="530"/>
                  </a:lnTo>
                  <a:lnTo>
                    <a:pt x="472" y="530"/>
                  </a:lnTo>
                  <a:lnTo>
                    <a:pt x="470" y="530"/>
                  </a:lnTo>
                  <a:lnTo>
                    <a:pt x="469" y="530"/>
                  </a:lnTo>
                  <a:lnTo>
                    <a:pt x="468" y="530"/>
                  </a:lnTo>
                  <a:lnTo>
                    <a:pt x="466" y="527"/>
                  </a:lnTo>
                  <a:lnTo>
                    <a:pt x="465" y="527"/>
                  </a:lnTo>
                  <a:lnTo>
                    <a:pt x="464" y="526"/>
                  </a:lnTo>
                  <a:lnTo>
                    <a:pt x="463" y="525"/>
                  </a:lnTo>
                  <a:lnTo>
                    <a:pt x="463" y="526"/>
                  </a:lnTo>
                  <a:lnTo>
                    <a:pt x="461" y="525"/>
                  </a:lnTo>
                  <a:lnTo>
                    <a:pt x="460" y="525"/>
                  </a:lnTo>
                  <a:lnTo>
                    <a:pt x="460" y="523"/>
                  </a:lnTo>
                  <a:lnTo>
                    <a:pt x="461" y="521"/>
                  </a:lnTo>
                  <a:lnTo>
                    <a:pt x="463" y="521"/>
                  </a:lnTo>
                  <a:lnTo>
                    <a:pt x="461" y="519"/>
                  </a:lnTo>
                  <a:lnTo>
                    <a:pt x="463" y="518"/>
                  </a:lnTo>
                  <a:lnTo>
                    <a:pt x="464" y="518"/>
                  </a:lnTo>
                  <a:lnTo>
                    <a:pt x="465" y="517"/>
                  </a:lnTo>
                  <a:lnTo>
                    <a:pt x="465" y="514"/>
                  </a:lnTo>
                  <a:lnTo>
                    <a:pt x="464" y="511"/>
                  </a:lnTo>
                  <a:lnTo>
                    <a:pt x="459" y="501"/>
                  </a:lnTo>
                  <a:lnTo>
                    <a:pt x="457" y="498"/>
                  </a:lnTo>
                  <a:lnTo>
                    <a:pt x="456" y="496"/>
                  </a:lnTo>
                  <a:lnTo>
                    <a:pt x="455" y="494"/>
                  </a:lnTo>
                  <a:lnTo>
                    <a:pt x="455" y="493"/>
                  </a:lnTo>
                  <a:lnTo>
                    <a:pt x="452" y="493"/>
                  </a:lnTo>
                  <a:lnTo>
                    <a:pt x="451" y="493"/>
                  </a:lnTo>
                  <a:lnTo>
                    <a:pt x="449" y="494"/>
                  </a:lnTo>
                  <a:lnTo>
                    <a:pt x="448" y="496"/>
                  </a:lnTo>
                  <a:lnTo>
                    <a:pt x="445" y="494"/>
                  </a:lnTo>
                  <a:lnTo>
                    <a:pt x="444" y="496"/>
                  </a:lnTo>
                  <a:lnTo>
                    <a:pt x="443" y="497"/>
                  </a:lnTo>
                  <a:lnTo>
                    <a:pt x="440" y="497"/>
                  </a:lnTo>
                  <a:lnTo>
                    <a:pt x="439" y="497"/>
                  </a:lnTo>
                  <a:lnTo>
                    <a:pt x="438" y="496"/>
                  </a:lnTo>
                  <a:lnTo>
                    <a:pt x="436" y="497"/>
                  </a:lnTo>
                  <a:lnTo>
                    <a:pt x="434" y="497"/>
                  </a:lnTo>
                  <a:lnTo>
                    <a:pt x="432" y="498"/>
                  </a:lnTo>
                  <a:lnTo>
                    <a:pt x="430" y="500"/>
                  </a:lnTo>
                  <a:lnTo>
                    <a:pt x="428" y="501"/>
                  </a:lnTo>
                  <a:lnTo>
                    <a:pt x="428" y="500"/>
                  </a:lnTo>
                  <a:lnTo>
                    <a:pt x="428" y="498"/>
                  </a:lnTo>
                  <a:lnTo>
                    <a:pt x="428" y="497"/>
                  </a:lnTo>
                  <a:lnTo>
                    <a:pt x="430" y="496"/>
                  </a:lnTo>
                  <a:lnTo>
                    <a:pt x="431" y="496"/>
                  </a:lnTo>
                  <a:lnTo>
                    <a:pt x="432" y="496"/>
                  </a:lnTo>
                  <a:lnTo>
                    <a:pt x="432" y="494"/>
                  </a:lnTo>
                  <a:lnTo>
                    <a:pt x="435" y="492"/>
                  </a:lnTo>
                  <a:lnTo>
                    <a:pt x="436" y="492"/>
                  </a:lnTo>
                  <a:lnTo>
                    <a:pt x="436" y="490"/>
                  </a:lnTo>
                  <a:lnTo>
                    <a:pt x="436" y="489"/>
                  </a:lnTo>
                  <a:lnTo>
                    <a:pt x="436" y="489"/>
                  </a:lnTo>
                  <a:lnTo>
                    <a:pt x="435" y="488"/>
                  </a:lnTo>
                  <a:lnTo>
                    <a:pt x="434" y="488"/>
                  </a:lnTo>
                  <a:lnTo>
                    <a:pt x="432" y="488"/>
                  </a:lnTo>
                  <a:lnTo>
                    <a:pt x="431" y="486"/>
                  </a:lnTo>
                  <a:lnTo>
                    <a:pt x="430" y="485"/>
                  </a:lnTo>
                  <a:lnTo>
                    <a:pt x="427" y="482"/>
                  </a:lnTo>
                  <a:lnTo>
                    <a:pt x="426" y="481"/>
                  </a:lnTo>
                  <a:lnTo>
                    <a:pt x="423" y="481"/>
                  </a:lnTo>
                  <a:lnTo>
                    <a:pt x="423" y="482"/>
                  </a:lnTo>
                  <a:lnTo>
                    <a:pt x="422" y="485"/>
                  </a:lnTo>
                  <a:lnTo>
                    <a:pt x="420" y="485"/>
                  </a:lnTo>
                  <a:lnTo>
                    <a:pt x="420" y="484"/>
                  </a:lnTo>
                  <a:lnTo>
                    <a:pt x="418" y="484"/>
                  </a:lnTo>
                  <a:lnTo>
                    <a:pt x="416" y="482"/>
                  </a:lnTo>
                  <a:lnTo>
                    <a:pt x="415" y="482"/>
                  </a:lnTo>
                  <a:lnTo>
                    <a:pt x="415" y="484"/>
                  </a:lnTo>
                  <a:lnTo>
                    <a:pt x="415" y="485"/>
                  </a:lnTo>
                  <a:lnTo>
                    <a:pt x="415" y="486"/>
                  </a:lnTo>
                  <a:lnTo>
                    <a:pt x="415" y="485"/>
                  </a:lnTo>
                  <a:lnTo>
                    <a:pt x="414" y="485"/>
                  </a:lnTo>
                  <a:lnTo>
                    <a:pt x="413" y="485"/>
                  </a:lnTo>
                  <a:lnTo>
                    <a:pt x="414" y="481"/>
                  </a:lnTo>
                  <a:lnTo>
                    <a:pt x="413" y="478"/>
                  </a:lnTo>
                  <a:lnTo>
                    <a:pt x="411" y="476"/>
                  </a:lnTo>
                  <a:lnTo>
                    <a:pt x="409" y="469"/>
                  </a:lnTo>
                  <a:lnTo>
                    <a:pt x="406" y="468"/>
                  </a:lnTo>
                  <a:lnTo>
                    <a:pt x="406" y="467"/>
                  </a:lnTo>
                  <a:lnTo>
                    <a:pt x="406" y="465"/>
                  </a:lnTo>
                  <a:lnTo>
                    <a:pt x="406" y="464"/>
                  </a:lnTo>
                  <a:lnTo>
                    <a:pt x="403" y="461"/>
                  </a:lnTo>
                  <a:lnTo>
                    <a:pt x="402" y="457"/>
                  </a:lnTo>
                  <a:lnTo>
                    <a:pt x="398" y="455"/>
                  </a:lnTo>
                  <a:lnTo>
                    <a:pt x="394" y="451"/>
                  </a:lnTo>
                  <a:lnTo>
                    <a:pt x="391" y="451"/>
                  </a:lnTo>
                  <a:lnTo>
                    <a:pt x="391" y="451"/>
                  </a:lnTo>
                  <a:lnTo>
                    <a:pt x="389" y="451"/>
                  </a:lnTo>
                  <a:lnTo>
                    <a:pt x="386" y="452"/>
                  </a:lnTo>
                  <a:lnTo>
                    <a:pt x="387" y="455"/>
                  </a:lnTo>
                  <a:lnTo>
                    <a:pt x="385" y="455"/>
                  </a:lnTo>
                  <a:lnTo>
                    <a:pt x="384" y="453"/>
                  </a:lnTo>
                  <a:lnTo>
                    <a:pt x="382" y="452"/>
                  </a:lnTo>
                  <a:lnTo>
                    <a:pt x="373" y="448"/>
                  </a:lnTo>
                  <a:lnTo>
                    <a:pt x="370" y="448"/>
                  </a:lnTo>
                  <a:lnTo>
                    <a:pt x="366" y="450"/>
                  </a:lnTo>
                  <a:lnTo>
                    <a:pt x="365" y="450"/>
                  </a:lnTo>
                  <a:lnTo>
                    <a:pt x="362" y="451"/>
                  </a:lnTo>
                  <a:lnTo>
                    <a:pt x="361" y="451"/>
                  </a:lnTo>
                  <a:lnTo>
                    <a:pt x="360" y="453"/>
                  </a:lnTo>
                  <a:lnTo>
                    <a:pt x="360" y="453"/>
                  </a:lnTo>
                  <a:lnTo>
                    <a:pt x="359" y="453"/>
                  </a:lnTo>
                  <a:lnTo>
                    <a:pt x="357" y="452"/>
                  </a:lnTo>
                  <a:lnTo>
                    <a:pt x="357" y="451"/>
                  </a:lnTo>
                  <a:lnTo>
                    <a:pt x="357" y="450"/>
                  </a:lnTo>
                  <a:lnTo>
                    <a:pt x="356" y="448"/>
                  </a:lnTo>
                  <a:lnTo>
                    <a:pt x="355" y="447"/>
                  </a:lnTo>
                  <a:lnTo>
                    <a:pt x="355" y="446"/>
                  </a:lnTo>
                  <a:lnTo>
                    <a:pt x="351" y="442"/>
                  </a:lnTo>
                  <a:lnTo>
                    <a:pt x="349" y="440"/>
                  </a:lnTo>
                  <a:lnTo>
                    <a:pt x="348" y="439"/>
                  </a:lnTo>
                  <a:lnTo>
                    <a:pt x="347" y="439"/>
                  </a:lnTo>
                  <a:lnTo>
                    <a:pt x="341" y="439"/>
                  </a:lnTo>
                  <a:lnTo>
                    <a:pt x="341" y="438"/>
                  </a:lnTo>
                  <a:lnTo>
                    <a:pt x="337" y="435"/>
                  </a:lnTo>
                  <a:lnTo>
                    <a:pt x="335" y="435"/>
                  </a:lnTo>
                  <a:lnTo>
                    <a:pt x="335" y="436"/>
                  </a:lnTo>
                  <a:lnTo>
                    <a:pt x="334" y="435"/>
                  </a:lnTo>
                  <a:lnTo>
                    <a:pt x="330" y="428"/>
                  </a:lnTo>
                  <a:lnTo>
                    <a:pt x="324" y="423"/>
                  </a:lnTo>
                  <a:lnTo>
                    <a:pt x="319" y="418"/>
                  </a:lnTo>
                  <a:lnTo>
                    <a:pt x="318" y="418"/>
                  </a:lnTo>
                  <a:lnTo>
                    <a:pt x="316" y="417"/>
                  </a:lnTo>
                  <a:lnTo>
                    <a:pt x="315" y="417"/>
                  </a:lnTo>
                  <a:lnTo>
                    <a:pt x="315" y="415"/>
                  </a:lnTo>
                  <a:lnTo>
                    <a:pt x="314" y="415"/>
                  </a:lnTo>
                  <a:lnTo>
                    <a:pt x="312" y="415"/>
                  </a:lnTo>
                  <a:lnTo>
                    <a:pt x="312" y="414"/>
                  </a:lnTo>
                  <a:lnTo>
                    <a:pt x="311" y="413"/>
                  </a:lnTo>
                  <a:lnTo>
                    <a:pt x="311" y="411"/>
                  </a:lnTo>
                  <a:lnTo>
                    <a:pt x="311" y="410"/>
                  </a:lnTo>
                  <a:lnTo>
                    <a:pt x="311" y="409"/>
                  </a:lnTo>
                  <a:lnTo>
                    <a:pt x="310" y="407"/>
                  </a:lnTo>
                  <a:lnTo>
                    <a:pt x="309" y="405"/>
                  </a:lnTo>
                  <a:lnTo>
                    <a:pt x="307" y="402"/>
                  </a:lnTo>
                  <a:lnTo>
                    <a:pt x="302" y="398"/>
                  </a:lnTo>
                  <a:lnTo>
                    <a:pt x="301" y="397"/>
                  </a:lnTo>
                  <a:lnTo>
                    <a:pt x="301" y="396"/>
                  </a:lnTo>
                  <a:lnTo>
                    <a:pt x="298" y="396"/>
                  </a:lnTo>
                  <a:lnTo>
                    <a:pt x="297" y="394"/>
                  </a:lnTo>
                  <a:lnTo>
                    <a:pt x="297" y="393"/>
                  </a:lnTo>
                  <a:lnTo>
                    <a:pt x="297" y="393"/>
                  </a:lnTo>
                  <a:lnTo>
                    <a:pt x="295" y="393"/>
                  </a:lnTo>
                  <a:lnTo>
                    <a:pt x="291" y="393"/>
                  </a:lnTo>
                  <a:lnTo>
                    <a:pt x="290" y="393"/>
                  </a:lnTo>
                  <a:lnTo>
                    <a:pt x="290" y="393"/>
                  </a:lnTo>
                  <a:lnTo>
                    <a:pt x="289" y="392"/>
                  </a:lnTo>
                  <a:lnTo>
                    <a:pt x="289" y="390"/>
                  </a:lnTo>
                  <a:lnTo>
                    <a:pt x="287" y="389"/>
                  </a:lnTo>
                  <a:lnTo>
                    <a:pt x="287" y="388"/>
                  </a:lnTo>
                  <a:lnTo>
                    <a:pt x="286" y="386"/>
                  </a:lnTo>
                  <a:lnTo>
                    <a:pt x="286" y="385"/>
                  </a:lnTo>
                  <a:lnTo>
                    <a:pt x="285" y="384"/>
                  </a:lnTo>
                  <a:lnTo>
                    <a:pt x="282" y="377"/>
                  </a:lnTo>
                  <a:lnTo>
                    <a:pt x="281" y="374"/>
                  </a:lnTo>
                  <a:lnTo>
                    <a:pt x="274" y="369"/>
                  </a:lnTo>
                  <a:lnTo>
                    <a:pt x="270" y="368"/>
                  </a:lnTo>
                  <a:lnTo>
                    <a:pt x="266" y="367"/>
                  </a:lnTo>
                  <a:lnTo>
                    <a:pt x="265" y="365"/>
                  </a:lnTo>
                  <a:lnTo>
                    <a:pt x="265" y="364"/>
                  </a:lnTo>
                  <a:lnTo>
                    <a:pt x="265" y="365"/>
                  </a:lnTo>
                  <a:lnTo>
                    <a:pt x="264" y="365"/>
                  </a:lnTo>
                  <a:lnTo>
                    <a:pt x="258" y="364"/>
                  </a:lnTo>
                  <a:lnTo>
                    <a:pt x="257" y="364"/>
                  </a:lnTo>
                  <a:lnTo>
                    <a:pt x="256" y="364"/>
                  </a:lnTo>
                  <a:lnTo>
                    <a:pt x="256" y="365"/>
                  </a:lnTo>
                  <a:lnTo>
                    <a:pt x="255" y="367"/>
                  </a:lnTo>
                  <a:lnTo>
                    <a:pt x="255" y="368"/>
                  </a:lnTo>
                  <a:lnTo>
                    <a:pt x="253" y="368"/>
                  </a:lnTo>
                  <a:lnTo>
                    <a:pt x="252" y="368"/>
                  </a:lnTo>
                  <a:lnTo>
                    <a:pt x="252" y="367"/>
                  </a:lnTo>
                  <a:lnTo>
                    <a:pt x="251" y="365"/>
                  </a:lnTo>
                  <a:lnTo>
                    <a:pt x="249" y="365"/>
                  </a:lnTo>
                  <a:lnTo>
                    <a:pt x="249" y="364"/>
                  </a:lnTo>
                  <a:lnTo>
                    <a:pt x="249" y="363"/>
                  </a:lnTo>
                  <a:lnTo>
                    <a:pt x="249" y="361"/>
                  </a:lnTo>
                  <a:lnTo>
                    <a:pt x="251" y="361"/>
                  </a:lnTo>
                  <a:lnTo>
                    <a:pt x="252" y="363"/>
                  </a:lnTo>
                  <a:lnTo>
                    <a:pt x="253" y="363"/>
                  </a:lnTo>
                  <a:lnTo>
                    <a:pt x="255" y="361"/>
                  </a:lnTo>
                  <a:lnTo>
                    <a:pt x="255" y="360"/>
                  </a:lnTo>
                  <a:lnTo>
                    <a:pt x="255" y="359"/>
                  </a:lnTo>
                  <a:lnTo>
                    <a:pt x="255" y="357"/>
                  </a:lnTo>
                  <a:lnTo>
                    <a:pt x="253" y="355"/>
                  </a:lnTo>
                  <a:lnTo>
                    <a:pt x="253" y="353"/>
                  </a:lnTo>
                  <a:lnTo>
                    <a:pt x="252" y="353"/>
                  </a:lnTo>
                  <a:lnTo>
                    <a:pt x="251" y="353"/>
                  </a:lnTo>
                  <a:lnTo>
                    <a:pt x="251" y="352"/>
                  </a:lnTo>
                  <a:lnTo>
                    <a:pt x="249" y="351"/>
                  </a:lnTo>
                  <a:lnTo>
                    <a:pt x="249" y="349"/>
                  </a:lnTo>
                  <a:lnTo>
                    <a:pt x="248" y="348"/>
                  </a:lnTo>
                  <a:lnTo>
                    <a:pt x="247" y="347"/>
                  </a:lnTo>
                  <a:lnTo>
                    <a:pt x="244" y="345"/>
                  </a:lnTo>
                  <a:lnTo>
                    <a:pt x="244" y="344"/>
                  </a:lnTo>
                  <a:lnTo>
                    <a:pt x="244" y="343"/>
                  </a:lnTo>
                  <a:lnTo>
                    <a:pt x="244" y="342"/>
                  </a:lnTo>
                  <a:lnTo>
                    <a:pt x="243" y="342"/>
                  </a:lnTo>
                  <a:lnTo>
                    <a:pt x="241" y="339"/>
                  </a:lnTo>
                  <a:lnTo>
                    <a:pt x="237" y="338"/>
                  </a:lnTo>
                  <a:lnTo>
                    <a:pt x="230" y="335"/>
                  </a:lnTo>
                  <a:lnTo>
                    <a:pt x="231" y="334"/>
                  </a:lnTo>
                  <a:lnTo>
                    <a:pt x="232" y="332"/>
                  </a:lnTo>
                  <a:lnTo>
                    <a:pt x="232" y="331"/>
                  </a:lnTo>
                  <a:lnTo>
                    <a:pt x="232" y="330"/>
                  </a:lnTo>
                  <a:lnTo>
                    <a:pt x="232" y="328"/>
                  </a:lnTo>
                  <a:lnTo>
                    <a:pt x="232" y="327"/>
                  </a:lnTo>
                  <a:lnTo>
                    <a:pt x="231" y="327"/>
                  </a:lnTo>
                  <a:lnTo>
                    <a:pt x="227" y="324"/>
                  </a:lnTo>
                  <a:lnTo>
                    <a:pt x="224" y="324"/>
                  </a:lnTo>
                  <a:lnTo>
                    <a:pt x="222" y="323"/>
                  </a:lnTo>
                  <a:lnTo>
                    <a:pt x="219" y="324"/>
                  </a:lnTo>
                  <a:lnTo>
                    <a:pt x="219" y="326"/>
                  </a:lnTo>
                  <a:lnTo>
                    <a:pt x="218" y="327"/>
                  </a:lnTo>
                  <a:lnTo>
                    <a:pt x="216" y="326"/>
                  </a:lnTo>
                  <a:lnTo>
                    <a:pt x="215" y="322"/>
                  </a:lnTo>
                  <a:lnTo>
                    <a:pt x="216" y="320"/>
                  </a:lnTo>
                  <a:lnTo>
                    <a:pt x="218" y="319"/>
                  </a:lnTo>
                  <a:lnTo>
                    <a:pt x="219" y="314"/>
                  </a:lnTo>
                  <a:lnTo>
                    <a:pt x="219" y="311"/>
                  </a:lnTo>
                  <a:lnTo>
                    <a:pt x="219" y="310"/>
                  </a:lnTo>
                  <a:lnTo>
                    <a:pt x="219" y="309"/>
                  </a:lnTo>
                  <a:lnTo>
                    <a:pt x="219" y="307"/>
                  </a:lnTo>
                  <a:lnTo>
                    <a:pt x="219" y="306"/>
                  </a:lnTo>
                  <a:lnTo>
                    <a:pt x="219" y="303"/>
                  </a:lnTo>
                  <a:lnTo>
                    <a:pt x="218" y="301"/>
                  </a:lnTo>
                  <a:lnTo>
                    <a:pt x="218" y="299"/>
                  </a:lnTo>
                  <a:lnTo>
                    <a:pt x="212" y="291"/>
                  </a:lnTo>
                  <a:lnTo>
                    <a:pt x="210" y="286"/>
                  </a:lnTo>
                  <a:lnTo>
                    <a:pt x="208" y="285"/>
                  </a:lnTo>
                  <a:lnTo>
                    <a:pt x="206" y="284"/>
                  </a:lnTo>
                  <a:lnTo>
                    <a:pt x="206" y="282"/>
                  </a:lnTo>
                  <a:lnTo>
                    <a:pt x="205" y="277"/>
                  </a:lnTo>
                  <a:lnTo>
                    <a:pt x="203" y="259"/>
                  </a:lnTo>
                  <a:lnTo>
                    <a:pt x="202" y="256"/>
                  </a:lnTo>
                  <a:lnTo>
                    <a:pt x="201" y="251"/>
                  </a:lnTo>
                  <a:lnTo>
                    <a:pt x="199" y="247"/>
                  </a:lnTo>
                  <a:lnTo>
                    <a:pt x="197" y="245"/>
                  </a:lnTo>
                  <a:lnTo>
                    <a:pt x="195" y="243"/>
                  </a:lnTo>
                  <a:lnTo>
                    <a:pt x="194" y="241"/>
                  </a:lnTo>
                  <a:lnTo>
                    <a:pt x="193" y="241"/>
                  </a:lnTo>
                  <a:lnTo>
                    <a:pt x="191" y="240"/>
                  </a:lnTo>
                  <a:lnTo>
                    <a:pt x="190" y="239"/>
                  </a:lnTo>
                  <a:lnTo>
                    <a:pt x="189" y="239"/>
                  </a:lnTo>
                  <a:lnTo>
                    <a:pt x="187" y="239"/>
                  </a:lnTo>
                  <a:lnTo>
                    <a:pt x="187" y="240"/>
                  </a:lnTo>
                  <a:lnTo>
                    <a:pt x="186" y="240"/>
                  </a:lnTo>
                  <a:lnTo>
                    <a:pt x="185" y="239"/>
                  </a:lnTo>
                  <a:lnTo>
                    <a:pt x="183" y="237"/>
                  </a:lnTo>
                  <a:lnTo>
                    <a:pt x="182" y="236"/>
                  </a:lnTo>
                  <a:lnTo>
                    <a:pt x="179" y="235"/>
                  </a:lnTo>
                  <a:lnTo>
                    <a:pt x="179" y="236"/>
                  </a:lnTo>
                  <a:lnTo>
                    <a:pt x="178" y="236"/>
                  </a:lnTo>
                  <a:lnTo>
                    <a:pt x="179" y="237"/>
                  </a:lnTo>
                  <a:lnTo>
                    <a:pt x="179" y="239"/>
                  </a:lnTo>
                  <a:lnTo>
                    <a:pt x="179" y="240"/>
                  </a:lnTo>
                  <a:lnTo>
                    <a:pt x="179" y="239"/>
                  </a:lnTo>
                  <a:lnTo>
                    <a:pt x="178" y="239"/>
                  </a:lnTo>
                  <a:lnTo>
                    <a:pt x="176" y="237"/>
                  </a:lnTo>
                  <a:lnTo>
                    <a:pt x="173" y="235"/>
                  </a:lnTo>
                  <a:lnTo>
                    <a:pt x="172" y="235"/>
                  </a:lnTo>
                  <a:lnTo>
                    <a:pt x="170" y="234"/>
                  </a:lnTo>
                  <a:lnTo>
                    <a:pt x="170" y="234"/>
                  </a:lnTo>
                  <a:lnTo>
                    <a:pt x="169" y="234"/>
                  </a:lnTo>
                  <a:lnTo>
                    <a:pt x="166" y="231"/>
                  </a:lnTo>
                  <a:lnTo>
                    <a:pt x="165" y="230"/>
                  </a:lnTo>
                  <a:lnTo>
                    <a:pt x="165" y="228"/>
                  </a:lnTo>
                  <a:lnTo>
                    <a:pt x="162" y="228"/>
                  </a:lnTo>
                  <a:lnTo>
                    <a:pt x="161" y="227"/>
                  </a:lnTo>
                  <a:lnTo>
                    <a:pt x="161" y="226"/>
                  </a:lnTo>
                  <a:lnTo>
                    <a:pt x="160" y="226"/>
                  </a:lnTo>
                  <a:lnTo>
                    <a:pt x="158" y="226"/>
                  </a:lnTo>
                  <a:lnTo>
                    <a:pt x="157" y="226"/>
                  </a:lnTo>
                  <a:lnTo>
                    <a:pt x="157" y="224"/>
                  </a:lnTo>
                  <a:lnTo>
                    <a:pt x="154" y="223"/>
                  </a:lnTo>
                  <a:lnTo>
                    <a:pt x="153" y="222"/>
                  </a:lnTo>
                  <a:lnTo>
                    <a:pt x="148" y="218"/>
                  </a:lnTo>
                  <a:lnTo>
                    <a:pt x="145" y="216"/>
                  </a:lnTo>
                  <a:lnTo>
                    <a:pt x="145" y="218"/>
                  </a:lnTo>
                  <a:lnTo>
                    <a:pt x="145" y="219"/>
                  </a:lnTo>
                  <a:lnTo>
                    <a:pt x="145" y="220"/>
                  </a:lnTo>
                  <a:lnTo>
                    <a:pt x="143" y="219"/>
                  </a:lnTo>
                  <a:lnTo>
                    <a:pt x="141" y="219"/>
                  </a:lnTo>
                  <a:lnTo>
                    <a:pt x="141" y="218"/>
                  </a:lnTo>
                  <a:lnTo>
                    <a:pt x="140" y="215"/>
                  </a:lnTo>
                  <a:lnTo>
                    <a:pt x="139" y="215"/>
                  </a:lnTo>
                  <a:lnTo>
                    <a:pt x="133" y="214"/>
                  </a:lnTo>
                  <a:lnTo>
                    <a:pt x="131" y="212"/>
                  </a:lnTo>
                  <a:lnTo>
                    <a:pt x="129" y="211"/>
                  </a:lnTo>
                  <a:lnTo>
                    <a:pt x="129" y="212"/>
                  </a:lnTo>
                  <a:lnTo>
                    <a:pt x="127" y="212"/>
                  </a:lnTo>
                  <a:lnTo>
                    <a:pt x="126" y="211"/>
                  </a:lnTo>
                  <a:lnTo>
                    <a:pt x="124" y="211"/>
                  </a:lnTo>
                  <a:lnTo>
                    <a:pt x="124" y="210"/>
                  </a:lnTo>
                  <a:lnTo>
                    <a:pt x="120" y="210"/>
                  </a:lnTo>
                  <a:lnTo>
                    <a:pt x="119" y="210"/>
                  </a:lnTo>
                  <a:lnTo>
                    <a:pt x="118" y="211"/>
                  </a:lnTo>
                  <a:lnTo>
                    <a:pt x="116" y="212"/>
                  </a:lnTo>
                  <a:lnTo>
                    <a:pt x="115" y="214"/>
                  </a:lnTo>
                  <a:lnTo>
                    <a:pt x="115" y="212"/>
                  </a:lnTo>
                  <a:lnTo>
                    <a:pt x="114" y="214"/>
                  </a:lnTo>
                  <a:lnTo>
                    <a:pt x="111" y="215"/>
                  </a:lnTo>
                  <a:lnTo>
                    <a:pt x="110" y="216"/>
                  </a:lnTo>
                  <a:lnTo>
                    <a:pt x="108" y="216"/>
                  </a:lnTo>
                  <a:lnTo>
                    <a:pt x="107" y="218"/>
                  </a:lnTo>
                  <a:lnTo>
                    <a:pt x="104" y="220"/>
                  </a:lnTo>
                  <a:lnTo>
                    <a:pt x="103" y="222"/>
                  </a:lnTo>
                  <a:lnTo>
                    <a:pt x="103" y="224"/>
                  </a:lnTo>
                  <a:lnTo>
                    <a:pt x="103" y="226"/>
                  </a:lnTo>
                  <a:lnTo>
                    <a:pt x="102" y="226"/>
                  </a:lnTo>
                  <a:lnTo>
                    <a:pt x="102" y="227"/>
                  </a:lnTo>
                  <a:lnTo>
                    <a:pt x="100" y="228"/>
                  </a:lnTo>
                  <a:lnTo>
                    <a:pt x="100" y="230"/>
                  </a:lnTo>
                  <a:lnTo>
                    <a:pt x="100" y="231"/>
                  </a:lnTo>
                  <a:lnTo>
                    <a:pt x="99" y="231"/>
                  </a:lnTo>
                  <a:lnTo>
                    <a:pt x="95" y="232"/>
                  </a:lnTo>
                  <a:lnTo>
                    <a:pt x="94" y="234"/>
                  </a:lnTo>
                  <a:lnTo>
                    <a:pt x="93" y="234"/>
                  </a:lnTo>
                  <a:lnTo>
                    <a:pt x="93" y="235"/>
                  </a:lnTo>
                  <a:lnTo>
                    <a:pt x="91" y="235"/>
                  </a:lnTo>
                  <a:lnTo>
                    <a:pt x="91" y="236"/>
                  </a:lnTo>
                  <a:lnTo>
                    <a:pt x="91" y="237"/>
                  </a:lnTo>
                  <a:lnTo>
                    <a:pt x="90" y="239"/>
                  </a:lnTo>
                  <a:lnTo>
                    <a:pt x="90" y="240"/>
                  </a:lnTo>
                  <a:lnTo>
                    <a:pt x="87" y="243"/>
                  </a:lnTo>
                  <a:lnTo>
                    <a:pt x="86" y="245"/>
                  </a:lnTo>
                  <a:lnTo>
                    <a:pt x="87" y="247"/>
                  </a:lnTo>
                  <a:lnTo>
                    <a:pt x="86" y="248"/>
                  </a:lnTo>
                  <a:lnTo>
                    <a:pt x="85" y="249"/>
                  </a:lnTo>
                  <a:lnTo>
                    <a:pt x="82" y="251"/>
                  </a:lnTo>
                  <a:lnTo>
                    <a:pt x="81" y="252"/>
                  </a:lnTo>
                  <a:lnTo>
                    <a:pt x="79" y="253"/>
                  </a:lnTo>
                  <a:lnTo>
                    <a:pt x="75" y="256"/>
                  </a:lnTo>
                  <a:lnTo>
                    <a:pt x="66" y="257"/>
                  </a:lnTo>
                  <a:lnTo>
                    <a:pt x="64" y="260"/>
                  </a:lnTo>
                  <a:lnTo>
                    <a:pt x="61" y="260"/>
                  </a:lnTo>
                  <a:lnTo>
                    <a:pt x="54" y="260"/>
                  </a:lnTo>
                  <a:lnTo>
                    <a:pt x="53" y="261"/>
                  </a:lnTo>
                  <a:lnTo>
                    <a:pt x="52" y="261"/>
                  </a:lnTo>
                  <a:lnTo>
                    <a:pt x="52" y="260"/>
                  </a:lnTo>
                  <a:lnTo>
                    <a:pt x="50" y="260"/>
                  </a:lnTo>
                  <a:lnTo>
                    <a:pt x="49" y="256"/>
                  </a:lnTo>
                  <a:lnTo>
                    <a:pt x="49" y="255"/>
                  </a:lnTo>
                  <a:lnTo>
                    <a:pt x="49" y="253"/>
                  </a:lnTo>
                  <a:lnTo>
                    <a:pt x="52" y="249"/>
                  </a:lnTo>
                  <a:lnTo>
                    <a:pt x="53" y="248"/>
                  </a:lnTo>
                  <a:lnTo>
                    <a:pt x="56" y="245"/>
                  </a:lnTo>
                  <a:lnTo>
                    <a:pt x="57" y="244"/>
                  </a:lnTo>
                  <a:lnTo>
                    <a:pt x="58" y="243"/>
                  </a:lnTo>
                  <a:lnTo>
                    <a:pt x="58" y="241"/>
                  </a:lnTo>
                  <a:lnTo>
                    <a:pt x="58" y="240"/>
                  </a:lnTo>
                  <a:lnTo>
                    <a:pt x="60" y="240"/>
                  </a:lnTo>
                  <a:lnTo>
                    <a:pt x="60" y="239"/>
                  </a:lnTo>
                  <a:lnTo>
                    <a:pt x="61" y="239"/>
                  </a:lnTo>
                  <a:lnTo>
                    <a:pt x="61" y="236"/>
                  </a:lnTo>
                  <a:lnTo>
                    <a:pt x="60" y="235"/>
                  </a:lnTo>
                  <a:lnTo>
                    <a:pt x="58" y="235"/>
                  </a:lnTo>
                  <a:lnTo>
                    <a:pt x="58" y="234"/>
                  </a:lnTo>
                  <a:lnTo>
                    <a:pt x="58" y="231"/>
                  </a:lnTo>
                  <a:lnTo>
                    <a:pt x="57" y="231"/>
                  </a:lnTo>
                  <a:lnTo>
                    <a:pt x="54" y="232"/>
                  </a:lnTo>
                  <a:lnTo>
                    <a:pt x="53" y="232"/>
                  </a:lnTo>
                  <a:lnTo>
                    <a:pt x="44" y="235"/>
                  </a:lnTo>
                  <a:lnTo>
                    <a:pt x="43" y="235"/>
                  </a:lnTo>
                  <a:lnTo>
                    <a:pt x="41" y="235"/>
                  </a:lnTo>
                  <a:lnTo>
                    <a:pt x="41" y="234"/>
                  </a:lnTo>
                  <a:lnTo>
                    <a:pt x="40" y="234"/>
                  </a:lnTo>
                  <a:lnTo>
                    <a:pt x="40" y="232"/>
                  </a:lnTo>
                  <a:lnTo>
                    <a:pt x="39" y="232"/>
                  </a:lnTo>
                  <a:lnTo>
                    <a:pt x="37" y="232"/>
                  </a:lnTo>
                  <a:lnTo>
                    <a:pt x="31" y="228"/>
                  </a:lnTo>
                  <a:lnTo>
                    <a:pt x="28" y="227"/>
                  </a:lnTo>
                  <a:lnTo>
                    <a:pt x="25" y="226"/>
                  </a:lnTo>
                  <a:lnTo>
                    <a:pt x="24" y="226"/>
                  </a:lnTo>
                  <a:lnTo>
                    <a:pt x="23" y="226"/>
                  </a:lnTo>
                  <a:lnTo>
                    <a:pt x="22" y="226"/>
                  </a:lnTo>
                  <a:lnTo>
                    <a:pt x="20" y="224"/>
                  </a:lnTo>
                  <a:lnTo>
                    <a:pt x="20" y="223"/>
                  </a:lnTo>
                  <a:lnTo>
                    <a:pt x="19" y="222"/>
                  </a:lnTo>
                  <a:lnTo>
                    <a:pt x="18" y="220"/>
                  </a:lnTo>
                  <a:lnTo>
                    <a:pt x="16" y="218"/>
                  </a:lnTo>
                  <a:lnTo>
                    <a:pt x="15" y="216"/>
                  </a:lnTo>
                  <a:lnTo>
                    <a:pt x="15" y="215"/>
                  </a:lnTo>
                  <a:lnTo>
                    <a:pt x="15" y="214"/>
                  </a:lnTo>
                  <a:lnTo>
                    <a:pt x="15" y="211"/>
                  </a:lnTo>
                  <a:lnTo>
                    <a:pt x="16" y="211"/>
                  </a:lnTo>
                  <a:lnTo>
                    <a:pt x="18" y="210"/>
                  </a:lnTo>
                  <a:lnTo>
                    <a:pt x="16" y="208"/>
                  </a:lnTo>
                  <a:lnTo>
                    <a:pt x="15" y="207"/>
                  </a:lnTo>
                  <a:lnTo>
                    <a:pt x="14" y="205"/>
                  </a:lnTo>
                  <a:lnTo>
                    <a:pt x="12" y="203"/>
                  </a:lnTo>
                  <a:lnTo>
                    <a:pt x="14" y="202"/>
                  </a:lnTo>
                  <a:lnTo>
                    <a:pt x="16" y="199"/>
                  </a:lnTo>
                  <a:lnTo>
                    <a:pt x="19" y="197"/>
                  </a:lnTo>
                  <a:lnTo>
                    <a:pt x="19" y="195"/>
                  </a:lnTo>
                  <a:lnTo>
                    <a:pt x="19" y="194"/>
                  </a:lnTo>
                  <a:lnTo>
                    <a:pt x="19" y="193"/>
                  </a:lnTo>
                  <a:lnTo>
                    <a:pt x="20" y="191"/>
                  </a:lnTo>
                  <a:lnTo>
                    <a:pt x="22" y="190"/>
                  </a:lnTo>
                  <a:lnTo>
                    <a:pt x="23" y="190"/>
                  </a:lnTo>
                  <a:lnTo>
                    <a:pt x="24" y="191"/>
                  </a:lnTo>
                  <a:lnTo>
                    <a:pt x="25" y="191"/>
                  </a:lnTo>
                  <a:lnTo>
                    <a:pt x="25" y="190"/>
                  </a:lnTo>
                  <a:lnTo>
                    <a:pt x="23" y="186"/>
                  </a:lnTo>
                  <a:lnTo>
                    <a:pt x="23" y="183"/>
                  </a:lnTo>
                  <a:lnTo>
                    <a:pt x="23" y="182"/>
                  </a:lnTo>
                  <a:lnTo>
                    <a:pt x="23" y="181"/>
                  </a:lnTo>
                  <a:lnTo>
                    <a:pt x="23" y="180"/>
                  </a:lnTo>
                  <a:lnTo>
                    <a:pt x="22" y="178"/>
                  </a:lnTo>
                  <a:lnTo>
                    <a:pt x="19" y="177"/>
                  </a:lnTo>
                  <a:lnTo>
                    <a:pt x="18" y="177"/>
                  </a:lnTo>
                  <a:lnTo>
                    <a:pt x="15" y="177"/>
                  </a:lnTo>
                  <a:lnTo>
                    <a:pt x="14" y="177"/>
                  </a:lnTo>
                  <a:lnTo>
                    <a:pt x="11" y="174"/>
                  </a:lnTo>
                  <a:lnTo>
                    <a:pt x="10" y="173"/>
                  </a:lnTo>
                  <a:lnTo>
                    <a:pt x="8" y="172"/>
                  </a:lnTo>
                  <a:lnTo>
                    <a:pt x="8" y="168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4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1"/>
                  </a:lnTo>
                  <a:lnTo>
                    <a:pt x="2" y="160"/>
                  </a:lnTo>
                  <a:lnTo>
                    <a:pt x="0" y="158"/>
                  </a:lnTo>
                  <a:lnTo>
                    <a:pt x="2" y="157"/>
                  </a:lnTo>
                  <a:lnTo>
                    <a:pt x="3" y="156"/>
                  </a:lnTo>
                  <a:lnTo>
                    <a:pt x="4" y="156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7" y="154"/>
                  </a:lnTo>
                  <a:lnTo>
                    <a:pt x="8" y="154"/>
                  </a:lnTo>
                  <a:lnTo>
                    <a:pt x="8" y="153"/>
                  </a:lnTo>
                  <a:lnTo>
                    <a:pt x="11" y="154"/>
                  </a:lnTo>
                  <a:lnTo>
                    <a:pt x="12" y="156"/>
                  </a:lnTo>
                  <a:lnTo>
                    <a:pt x="14" y="156"/>
                  </a:lnTo>
                  <a:lnTo>
                    <a:pt x="15" y="154"/>
                  </a:lnTo>
                  <a:lnTo>
                    <a:pt x="15" y="153"/>
                  </a:lnTo>
                  <a:lnTo>
                    <a:pt x="16" y="153"/>
                  </a:lnTo>
                  <a:lnTo>
                    <a:pt x="18" y="153"/>
                  </a:lnTo>
                  <a:lnTo>
                    <a:pt x="19" y="152"/>
                  </a:lnTo>
                  <a:lnTo>
                    <a:pt x="19" y="151"/>
                  </a:lnTo>
                  <a:lnTo>
                    <a:pt x="20" y="149"/>
                  </a:lnTo>
                  <a:lnTo>
                    <a:pt x="22" y="148"/>
                  </a:lnTo>
                  <a:lnTo>
                    <a:pt x="24" y="148"/>
                  </a:lnTo>
                  <a:lnTo>
                    <a:pt x="25" y="149"/>
                  </a:lnTo>
                  <a:lnTo>
                    <a:pt x="27" y="147"/>
                  </a:lnTo>
                  <a:lnTo>
                    <a:pt x="28" y="145"/>
                  </a:lnTo>
                  <a:lnTo>
                    <a:pt x="28" y="144"/>
                  </a:lnTo>
                  <a:lnTo>
                    <a:pt x="28" y="143"/>
                  </a:lnTo>
                  <a:lnTo>
                    <a:pt x="28" y="140"/>
                  </a:lnTo>
                  <a:lnTo>
                    <a:pt x="29" y="139"/>
                  </a:lnTo>
                  <a:lnTo>
                    <a:pt x="31" y="136"/>
                  </a:lnTo>
                  <a:lnTo>
                    <a:pt x="32" y="135"/>
                  </a:lnTo>
                  <a:lnTo>
                    <a:pt x="31" y="133"/>
                  </a:lnTo>
                  <a:lnTo>
                    <a:pt x="28" y="133"/>
                  </a:lnTo>
                  <a:lnTo>
                    <a:pt x="28" y="132"/>
                  </a:lnTo>
                  <a:lnTo>
                    <a:pt x="28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4" y="128"/>
                  </a:lnTo>
                  <a:lnTo>
                    <a:pt x="22" y="126"/>
                  </a:lnTo>
                  <a:lnTo>
                    <a:pt x="22" y="124"/>
                  </a:lnTo>
                  <a:lnTo>
                    <a:pt x="20" y="122"/>
                  </a:lnTo>
                  <a:lnTo>
                    <a:pt x="20" y="120"/>
                  </a:lnTo>
                  <a:lnTo>
                    <a:pt x="20" y="119"/>
                  </a:lnTo>
                  <a:lnTo>
                    <a:pt x="20" y="118"/>
                  </a:lnTo>
                  <a:lnTo>
                    <a:pt x="20" y="116"/>
                  </a:lnTo>
                  <a:lnTo>
                    <a:pt x="20" y="115"/>
                  </a:lnTo>
                  <a:lnTo>
                    <a:pt x="18" y="115"/>
                  </a:lnTo>
                  <a:lnTo>
                    <a:pt x="18" y="114"/>
                  </a:lnTo>
                  <a:lnTo>
                    <a:pt x="16" y="112"/>
                  </a:lnTo>
                  <a:lnTo>
                    <a:pt x="15" y="112"/>
                  </a:lnTo>
                  <a:lnTo>
                    <a:pt x="14" y="112"/>
                  </a:lnTo>
                  <a:lnTo>
                    <a:pt x="12" y="111"/>
                  </a:lnTo>
                  <a:lnTo>
                    <a:pt x="12" y="108"/>
                  </a:lnTo>
                  <a:lnTo>
                    <a:pt x="11" y="107"/>
                  </a:lnTo>
                  <a:lnTo>
                    <a:pt x="11" y="106"/>
                  </a:lnTo>
                  <a:lnTo>
                    <a:pt x="11" y="104"/>
                  </a:lnTo>
                  <a:lnTo>
                    <a:pt x="11" y="103"/>
                  </a:lnTo>
                  <a:lnTo>
                    <a:pt x="12" y="102"/>
                  </a:lnTo>
                  <a:lnTo>
                    <a:pt x="12" y="100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0"/>
                  </a:lnTo>
                  <a:lnTo>
                    <a:pt x="15" y="99"/>
                  </a:lnTo>
                  <a:lnTo>
                    <a:pt x="18" y="99"/>
                  </a:lnTo>
                  <a:lnTo>
                    <a:pt x="19" y="99"/>
                  </a:lnTo>
                  <a:lnTo>
                    <a:pt x="20" y="98"/>
                  </a:lnTo>
                  <a:lnTo>
                    <a:pt x="22" y="97"/>
                  </a:lnTo>
                  <a:lnTo>
                    <a:pt x="22" y="95"/>
                  </a:lnTo>
                  <a:lnTo>
                    <a:pt x="23" y="94"/>
                  </a:lnTo>
                  <a:lnTo>
                    <a:pt x="24" y="93"/>
                  </a:lnTo>
                  <a:lnTo>
                    <a:pt x="27" y="97"/>
                  </a:lnTo>
                  <a:lnTo>
                    <a:pt x="28" y="97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3" y="97"/>
                  </a:lnTo>
                  <a:lnTo>
                    <a:pt x="36" y="95"/>
                  </a:lnTo>
                  <a:lnTo>
                    <a:pt x="39" y="94"/>
                  </a:lnTo>
                  <a:lnTo>
                    <a:pt x="44" y="94"/>
                  </a:lnTo>
                  <a:lnTo>
                    <a:pt x="44" y="94"/>
                  </a:lnTo>
                  <a:lnTo>
                    <a:pt x="48" y="91"/>
                  </a:lnTo>
                  <a:lnTo>
                    <a:pt x="49" y="91"/>
                  </a:lnTo>
                  <a:lnTo>
                    <a:pt x="50" y="90"/>
                  </a:lnTo>
                  <a:lnTo>
                    <a:pt x="52" y="89"/>
                  </a:lnTo>
                  <a:lnTo>
                    <a:pt x="58" y="90"/>
                  </a:lnTo>
                  <a:lnTo>
                    <a:pt x="60" y="90"/>
                  </a:lnTo>
                  <a:lnTo>
                    <a:pt x="60" y="91"/>
                  </a:lnTo>
                  <a:lnTo>
                    <a:pt x="61" y="93"/>
                  </a:lnTo>
                  <a:lnTo>
                    <a:pt x="62" y="93"/>
                  </a:lnTo>
                  <a:lnTo>
                    <a:pt x="64" y="93"/>
                  </a:lnTo>
                  <a:lnTo>
                    <a:pt x="66" y="94"/>
                  </a:lnTo>
                  <a:lnTo>
                    <a:pt x="68" y="94"/>
                  </a:lnTo>
                  <a:lnTo>
                    <a:pt x="69" y="94"/>
                  </a:lnTo>
                  <a:lnTo>
                    <a:pt x="70" y="94"/>
                  </a:lnTo>
                  <a:lnTo>
                    <a:pt x="70" y="93"/>
                  </a:lnTo>
                  <a:lnTo>
                    <a:pt x="70" y="91"/>
                  </a:lnTo>
                  <a:lnTo>
                    <a:pt x="72" y="91"/>
                  </a:lnTo>
                  <a:lnTo>
                    <a:pt x="72" y="90"/>
                  </a:lnTo>
                  <a:lnTo>
                    <a:pt x="72" y="89"/>
                  </a:lnTo>
                  <a:lnTo>
                    <a:pt x="73" y="89"/>
                  </a:lnTo>
                  <a:lnTo>
                    <a:pt x="75" y="87"/>
                  </a:lnTo>
                  <a:lnTo>
                    <a:pt x="77" y="87"/>
                  </a:lnTo>
                  <a:lnTo>
                    <a:pt x="77" y="86"/>
                  </a:lnTo>
                  <a:lnTo>
                    <a:pt x="78" y="85"/>
                  </a:lnTo>
                  <a:lnTo>
                    <a:pt x="78" y="82"/>
                  </a:lnTo>
                  <a:lnTo>
                    <a:pt x="78" y="81"/>
                  </a:lnTo>
                  <a:lnTo>
                    <a:pt x="79" y="79"/>
                  </a:lnTo>
                  <a:lnTo>
                    <a:pt x="81" y="78"/>
                  </a:lnTo>
                  <a:lnTo>
                    <a:pt x="83" y="77"/>
                  </a:lnTo>
                  <a:lnTo>
                    <a:pt x="85" y="75"/>
                  </a:lnTo>
                  <a:lnTo>
                    <a:pt x="85" y="72"/>
                  </a:lnTo>
                  <a:lnTo>
                    <a:pt x="83" y="69"/>
                  </a:lnTo>
                  <a:lnTo>
                    <a:pt x="82" y="68"/>
                  </a:lnTo>
                  <a:lnTo>
                    <a:pt x="82" y="66"/>
                  </a:lnTo>
                  <a:lnTo>
                    <a:pt x="82" y="65"/>
                  </a:lnTo>
                  <a:lnTo>
                    <a:pt x="83" y="65"/>
                  </a:lnTo>
                  <a:lnTo>
                    <a:pt x="85" y="64"/>
                  </a:lnTo>
                  <a:lnTo>
                    <a:pt x="87" y="64"/>
                  </a:lnTo>
                  <a:lnTo>
                    <a:pt x="89" y="62"/>
                  </a:lnTo>
                  <a:lnTo>
                    <a:pt x="91" y="58"/>
                  </a:lnTo>
                  <a:lnTo>
                    <a:pt x="93" y="58"/>
                  </a:lnTo>
                  <a:lnTo>
                    <a:pt x="94" y="57"/>
                  </a:lnTo>
                  <a:lnTo>
                    <a:pt x="95" y="56"/>
                  </a:lnTo>
                  <a:lnTo>
                    <a:pt x="95" y="54"/>
                  </a:lnTo>
                  <a:lnTo>
                    <a:pt x="94" y="54"/>
                  </a:lnTo>
                  <a:lnTo>
                    <a:pt x="94" y="53"/>
                  </a:lnTo>
                  <a:lnTo>
                    <a:pt x="95" y="52"/>
                  </a:lnTo>
                  <a:lnTo>
                    <a:pt x="98" y="52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2" y="50"/>
                  </a:lnTo>
                  <a:lnTo>
                    <a:pt x="103" y="52"/>
                  </a:lnTo>
                  <a:lnTo>
                    <a:pt x="103" y="54"/>
                  </a:lnTo>
                  <a:lnTo>
                    <a:pt x="103" y="56"/>
                  </a:lnTo>
                  <a:lnTo>
                    <a:pt x="103" y="58"/>
                  </a:lnTo>
                  <a:lnTo>
                    <a:pt x="102" y="64"/>
                  </a:lnTo>
                  <a:lnTo>
                    <a:pt x="102" y="65"/>
                  </a:lnTo>
                  <a:lnTo>
                    <a:pt x="102" y="68"/>
                  </a:lnTo>
                  <a:lnTo>
                    <a:pt x="103" y="69"/>
                  </a:lnTo>
                  <a:lnTo>
                    <a:pt x="104" y="69"/>
                  </a:lnTo>
                  <a:lnTo>
                    <a:pt x="106" y="70"/>
                  </a:lnTo>
                  <a:lnTo>
                    <a:pt x="107" y="72"/>
                  </a:lnTo>
                  <a:lnTo>
                    <a:pt x="107" y="73"/>
                  </a:lnTo>
                  <a:lnTo>
                    <a:pt x="111" y="77"/>
                  </a:lnTo>
                  <a:lnTo>
                    <a:pt x="112" y="77"/>
                  </a:lnTo>
                  <a:lnTo>
                    <a:pt x="115" y="79"/>
                  </a:lnTo>
                  <a:lnTo>
                    <a:pt x="116" y="79"/>
                  </a:lnTo>
                  <a:lnTo>
                    <a:pt x="116" y="78"/>
                  </a:lnTo>
                  <a:lnTo>
                    <a:pt x="118" y="78"/>
                  </a:lnTo>
                  <a:lnTo>
                    <a:pt x="119" y="78"/>
                  </a:lnTo>
                  <a:lnTo>
                    <a:pt x="119" y="79"/>
                  </a:lnTo>
                  <a:lnTo>
                    <a:pt x="120" y="79"/>
                  </a:lnTo>
                  <a:lnTo>
                    <a:pt x="122" y="79"/>
                  </a:lnTo>
                  <a:lnTo>
                    <a:pt x="123" y="79"/>
                  </a:lnTo>
                  <a:lnTo>
                    <a:pt x="124" y="81"/>
                  </a:lnTo>
                  <a:lnTo>
                    <a:pt x="123" y="83"/>
                  </a:lnTo>
                  <a:lnTo>
                    <a:pt x="122" y="85"/>
                  </a:lnTo>
                  <a:lnTo>
                    <a:pt x="120" y="87"/>
                  </a:lnTo>
                  <a:lnTo>
                    <a:pt x="120" y="89"/>
                  </a:lnTo>
                  <a:lnTo>
                    <a:pt x="122" y="89"/>
                  </a:lnTo>
                  <a:lnTo>
                    <a:pt x="123" y="89"/>
                  </a:lnTo>
                  <a:lnTo>
                    <a:pt x="126" y="90"/>
                  </a:lnTo>
                  <a:lnTo>
                    <a:pt x="126" y="91"/>
                  </a:lnTo>
                  <a:lnTo>
                    <a:pt x="127" y="91"/>
                  </a:lnTo>
                  <a:lnTo>
                    <a:pt x="127" y="93"/>
                  </a:lnTo>
                  <a:lnTo>
                    <a:pt x="128" y="94"/>
                  </a:lnTo>
                  <a:lnTo>
                    <a:pt x="128" y="95"/>
                  </a:lnTo>
                  <a:lnTo>
                    <a:pt x="128" y="97"/>
                  </a:lnTo>
                  <a:lnTo>
                    <a:pt x="129" y="98"/>
                  </a:lnTo>
                  <a:lnTo>
                    <a:pt x="128" y="99"/>
                  </a:lnTo>
                  <a:lnTo>
                    <a:pt x="128" y="100"/>
                  </a:lnTo>
                  <a:lnTo>
                    <a:pt x="128" y="102"/>
                  </a:lnTo>
                  <a:lnTo>
                    <a:pt x="131" y="100"/>
                  </a:lnTo>
                  <a:lnTo>
                    <a:pt x="132" y="102"/>
                  </a:lnTo>
                  <a:lnTo>
                    <a:pt x="133" y="102"/>
                  </a:lnTo>
                  <a:lnTo>
                    <a:pt x="136" y="99"/>
                  </a:lnTo>
                  <a:lnTo>
                    <a:pt x="137" y="97"/>
                  </a:lnTo>
                  <a:lnTo>
                    <a:pt x="137" y="95"/>
                  </a:lnTo>
                  <a:lnTo>
                    <a:pt x="137" y="94"/>
                  </a:lnTo>
                  <a:lnTo>
                    <a:pt x="136" y="94"/>
                  </a:lnTo>
                  <a:lnTo>
                    <a:pt x="135" y="94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33" y="91"/>
                  </a:lnTo>
                  <a:lnTo>
                    <a:pt x="133" y="90"/>
                  </a:lnTo>
                  <a:lnTo>
                    <a:pt x="132" y="90"/>
                  </a:lnTo>
                  <a:lnTo>
                    <a:pt x="133" y="89"/>
                  </a:lnTo>
                  <a:lnTo>
                    <a:pt x="135" y="87"/>
                  </a:lnTo>
                  <a:lnTo>
                    <a:pt x="133" y="85"/>
                  </a:lnTo>
                  <a:lnTo>
                    <a:pt x="133" y="83"/>
                  </a:lnTo>
                  <a:lnTo>
                    <a:pt x="136" y="82"/>
                  </a:lnTo>
                  <a:lnTo>
                    <a:pt x="137" y="82"/>
                  </a:lnTo>
                  <a:lnTo>
                    <a:pt x="137" y="81"/>
                  </a:lnTo>
                  <a:lnTo>
                    <a:pt x="137" y="79"/>
                  </a:lnTo>
                  <a:lnTo>
                    <a:pt x="137" y="78"/>
                  </a:lnTo>
                  <a:lnTo>
                    <a:pt x="137" y="77"/>
                  </a:lnTo>
                  <a:lnTo>
                    <a:pt x="139" y="77"/>
                  </a:lnTo>
                  <a:lnTo>
                    <a:pt x="141" y="74"/>
                  </a:lnTo>
                  <a:lnTo>
                    <a:pt x="143" y="73"/>
                  </a:lnTo>
                  <a:lnTo>
                    <a:pt x="143" y="72"/>
                  </a:lnTo>
                  <a:lnTo>
                    <a:pt x="144" y="70"/>
                  </a:lnTo>
                  <a:lnTo>
                    <a:pt x="145" y="70"/>
                  </a:lnTo>
                  <a:lnTo>
                    <a:pt x="145" y="69"/>
                  </a:lnTo>
                  <a:lnTo>
                    <a:pt x="147" y="66"/>
                  </a:lnTo>
                  <a:lnTo>
                    <a:pt x="148" y="62"/>
                  </a:lnTo>
                  <a:lnTo>
                    <a:pt x="148" y="61"/>
                  </a:lnTo>
                  <a:lnTo>
                    <a:pt x="148" y="60"/>
                  </a:lnTo>
                  <a:lnTo>
                    <a:pt x="148" y="57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3"/>
                  </a:lnTo>
                  <a:lnTo>
                    <a:pt x="147" y="53"/>
                  </a:lnTo>
                  <a:lnTo>
                    <a:pt x="147" y="52"/>
                  </a:lnTo>
                  <a:lnTo>
                    <a:pt x="147" y="49"/>
                  </a:lnTo>
                  <a:lnTo>
                    <a:pt x="148" y="48"/>
                  </a:lnTo>
                  <a:lnTo>
                    <a:pt x="149" y="46"/>
                  </a:lnTo>
                  <a:lnTo>
                    <a:pt x="152" y="46"/>
                  </a:lnTo>
                  <a:lnTo>
                    <a:pt x="153" y="46"/>
                  </a:lnTo>
                  <a:lnTo>
                    <a:pt x="153" y="48"/>
                  </a:lnTo>
                  <a:lnTo>
                    <a:pt x="154" y="49"/>
                  </a:lnTo>
                  <a:lnTo>
                    <a:pt x="156" y="49"/>
                  </a:lnTo>
                  <a:lnTo>
                    <a:pt x="156" y="48"/>
                  </a:lnTo>
                  <a:lnTo>
                    <a:pt x="157" y="46"/>
                  </a:lnTo>
                  <a:lnTo>
                    <a:pt x="158" y="46"/>
                  </a:lnTo>
                  <a:lnTo>
                    <a:pt x="158" y="56"/>
                  </a:lnTo>
                  <a:lnTo>
                    <a:pt x="158" y="57"/>
                  </a:lnTo>
                  <a:lnTo>
                    <a:pt x="160" y="58"/>
                  </a:lnTo>
                  <a:lnTo>
                    <a:pt x="161" y="61"/>
                  </a:lnTo>
                  <a:lnTo>
                    <a:pt x="162" y="62"/>
                  </a:lnTo>
                  <a:lnTo>
                    <a:pt x="164" y="64"/>
                  </a:lnTo>
                  <a:lnTo>
                    <a:pt x="165" y="64"/>
                  </a:lnTo>
                  <a:lnTo>
                    <a:pt x="170" y="64"/>
                  </a:lnTo>
                  <a:lnTo>
                    <a:pt x="172" y="64"/>
                  </a:lnTo>
                  <a:lnTo>
                    <a:pt x="172" y="62"/>
                  </a:lnTo>
                  <a:lnTo>
                    <a:pt x="172" y="61"/>
                  </a:lnTo>
                  <a:lnTo>
                    <a:pt x="172" y="60"/>
                  </a:lnTo>
                  <a:lnTo>
                    <a:pt x="173" y="58"/>
                  </a:lnTo>
                  <a:lnTo>
                    <a:pt x="174" y="60"/>
                  </a:lnTo>
                  <a:lnTo>
                    <a:pt x="176" y="60"/>
                  </a:lnTo>
                  <a:lnTo>
                    <a:pt x="177" y="60"/>
                  </a:lnTo>
                  <a:lnTo>
                    <a:pt x="181" y="57"/>
                  </a:lnTo>
                  <a:lnTo>
                    <a:pt x="183" y="57"/>
                  </a:lnTo>
                  <a:lnTo>
                    <a:pt x="185" y="57"/>
                  </a:lnTo>
                  <a:lnTo>
                    <a:pt x="187" y="58"/>
                  </a:lnTo>
                  <a:lnTo>
                    <a:pt x="187" y="60"/>
                  </a:lnTo>
                  <a:lnTo>
                    <a:pt x="187" y="61"/>
                  </a:lnTo>
                  <a:lnTo>
                    <a:pt x="187" y="64"/>
                  </a:lnTo>
                  <a:lnTo>
                    <a:pt x="189" y="65"/>
                  </a:lnTo>
                  <a:lnTo>
                    <a:pt x="191" y="66"/>
                  </a:lnTo>
                  <a:lnTo>
                    <a:pt x="191" y="68"/>
                  </a:lnTo>
                  <a:lnTo>
                    <a:pt x="191" y="70"/>
                  </a:lnTo>
                  <a:lnTo>
                    <a:pt x="193" y="70"/>
                  </a:lnTo>
                  <a:lnTo>
                    <a:pt x="195" y="69"/>
                  </a:lnTo>
                  <a:lnTo>
                    <a:pt x="198" y="68"/>
                  </a:lnTo>
                  <a:lnTo>
                    <a:pt x="198" y="66"/>
                  </a:lnTo>
                  <a:lnTo>
                    <a:pt x="198" y="65"/>
                  </a:lnTo>
                  <a:lnTo>
                    <a:pt x="195" y="62"/>
                  </a:lnTo>
                  <a:lnTo>
                    <a:pt x="194" y="61"/>
                  </a:lnTo>
                  <a:lnTo>
                    <a:pt x="194" y="60"/>
                  </a:lnTo>
                  <a:lnTo>
                    <a:pt x="194" y="58"/>
                  </a:lnTo>
                  <a:lnTo>
                    <a:pt x="195" y="58"/>
                  </a:lnTo>
                  <a:lnTo>
                    <a:pt x="197" y="57"/>
                  </a:lnTo>
                  <a:lnTo>
                    <a:pt x="197" y="54"/>
                  </a:lnTo>
                  <a:lnTo>
                    <a:pt x="197" y="53"/>
                  </a:lnTo>
                  <a:lnTo>
                    <a:pt x="195" y="53"/>
                  </a:lnTo>
                  <a:lnTo>
                    <a:pt x="193" y="53"/>
                  </a:lnTo>
                  <a:lnTo>
                    <a:pt x="191" y="52"/>
                  </a:lnTo>
                  <a:lnTo>
                    <a:pt x="190" y="50"/>
                  </a:lnTo>
                  <a:lnTo>
                    <a:pt x="191" y="49"/>
                  </a:lnTo>
                  <a:lnTo>
                    <a:pt x="190" y="48"/>
                  </a:lnTo>
                  <a:lnTo>
                    <a:pt x="190" y="46"/>
                  </a:lnTo>
                  <a:lnTo>
                    <a:pt x="191" y="46"/>
                  </a:lnTo>
                  <a:lnTo>
                    <a:pt x="191" y="45"/>
                  </a:lnTo>
                  <a:lnTo>
                    <a:pt x="191" y="44"/>
                  </a:lnTo>
                  <a:lnTo>
                    <a:pt x="193" y="43"/>
                  </a:lnTo>
                  <a:lnTo>
                    <a:pt x="194" y="40"/>
                  </a:lnTo>
                  <a:lnTo>
                    <a:pt x="194" y="39"/>
                  </a:lnTo>
                  <a:lnTo>
                    <a:pt x="201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40"/>
                  </a:lnTo>
                  <a:lnTo>
                    <a:pt x="202" y="41"/>
                  </a:lnTo>
                  <a:lnTo>
                    <a:pt x="203" y="43"/>
                  </a:lnTo>
                  <a:lnTo>
                    <a:pt x="205" y="43"/>
                  </a:lnTo>
                  <a:lnTo>
                    <a:pt x="205" y="44"/>
                  </a:lnTo>
                  <a:lnTo>
                    <a:pt x="206" y="44"/>
                  </a:lnTo>
                  <a:lnTo>
                    <a:pt x="208" y="44"/>
                  </a:lnTo>
                  <a:lnTo>
                    <a:pt x="212" y="45"/>
                  </a:lnTo>
                  <a:lnTo>
                    <a:pt x="214" y="45"/>
                  </a:lnTo>
                  <a:lnTo>
                    <a:pt x="214" y="44"/>
                  </a:lnTo>
                  <a:lnTo>
                    <a:pt x="215" y="41"/>
                  </a:lnTo>
                  <a:lnTo>
                    <a:pt x="215" y="39"/>
                  </a:lnTo>
                  <a:lnTo>
                    <a:pt x="214" y="37"/>
                  </a:lnTo>
                  <a:lnTo>
                    <a:pt x="212" y="36"/>
                  </a:lnTo>
                  <a:lnTo>
                    <a:pt x="210" y="36"/>
                  </a:lnTo>
                  <a:lnTo>
                    <a:pt x="210" y="35"/>
                  </a:lnTo>
                  <a:lnTo>
                    <a:pt x="208" y="33"/>
                  </a:lnTo>
                  <a:lnTo>
                    <a:pt x="210" y="32"/>
                  </a:lnTo>
                  <a:lnTo>
                    <a:pt x="210" y="31"/>
                  </a:lnTo>
                  <a:lnTo>
                    <a:pt x="211" y="29"/>
                  </a:lnTo>
                  <a:lnTo>
                    <a:pt x="210" y="29"/>
                  </a:lnTo>
                  <a:lnTo>
                    <a:pt x="211" y="28"/>
                  </a:lnTo>
                  <a:lnTo>
                    <a:pt x="211" y="27"/>
                  </a:lnTo>
                  <a:lnTo>
                    <a:pt x="212" y="27"/>
                  </a:lnTo>
                  <a:lnTo>
                    <a:pt x="212" y="25"/>
                  </a:lnTo>
                  <a:lnTo>
                    <a:pt x="212" y="24"/>
                  </a:lnTo>
                  <a:lnTo>
                    <a:pt x="211" y="23"/>
                  </a:lnTo>
                  <a:lnTo>
                    <a:pt x="212" y="21"/>
                  </a:lnTo>
                  <a:lnTo>
                    <a:pt x="214" y="20"/>
                  </a:lnTo>
                  <a:lnTo>
                    <a:pt x="214" y="18"/>
                  </a:lnTo>
                  <a:lnTo>
                    <a:pt x="215" y="19"/>
                  </a:lnTo>
                  <a:lnTo>
                    <a:pt x="218" y="19"/>
                  </a:lnTo>
                  <a:lnTo>
                    <a:pt x="224" y="18"/>
                  </a:lnTo>
                  <a:lnTo>
                    <a:pt x="226" y="18"/>
                  </a:lnTo>
                  <a:lnTo>
                    <a:pt x="231" y="20"/>
                  </a:lnTo>
                  <a:lnTo>
                    <a:pt x="231" y="21"/>
                  </a:lnTo>
                  <a:lnTo>
                    <a:pt x="230" y="23"/>
                  </a:lnTo>
                  <a:lnTo>
                    <a:pt x="230" y="24"/>
                  </a:lnTo>
                  <a:lnTo>
                    <a:pt x="231" y="23"/>
                  </a:lnTo>
                  <a:lnTo>
                    <a:pt x="232" y="24"/>
                  </a:lnTo>
                  <a:lnTo>
                    <a:pt x="233" y="24"/>
                  </a:lnTo>
                  <a:lnTo>
                    <a:pt x="233" y="24"/>
                  </a:lnTo>
                  <a:lnTo>
                    <a:pt x="235" y="24"/>
                  </a:lnTo>
                  <a:lnTo>
                    <a:pt x="236" y="25"/>
                  </a:lnTo>
                  <a:lnTo>
                    <a:pt x="237" y="25"/>
                  </a:lnTo>
                  <a:lnTo>
                    <a:pt x="239" y="25"/>
                  </a:lnTo>
                  <a:lnTo>
                    <a:pt x="240" y="24"/>
                  </a:lnTo>
                  <a:lnTo>
                    <a:pt x="241" y="25"/>
                  </a:lnTo>
                  <a:lnTo>
                    <a:pt x="243" y="25"/>
                  </a:lnTo>
                  <a:lnTo>
                    <a:pt x="244" y="25"/>
                  </a:lnTo>
                  <a:lnTo>
                    <a:pt x="244" y="24"/>
                  </a:lnTo>
                  <a:lnTo>
                    <a:pt x="245" y="21"/>
                  </a:lnTo>
                  <a:lnTo>
                    <a:pt x="247" y="21"/>
                  </a:lnTo>
                  <a:lnTo>
                    <a:pt x="247" y="20"/>
                  </a:lnTo>
                  <a:lnTo>
                    <a:pt x="248" y="18"/>
                  </a:lnTo>
                  <a:lnTo>
                    <a:pt x="249" y="14"/>
                  </a:lnTo>
                  <a:lnTo>
                    <a:pt x="253" y="11"/>
                  </a:lnTo>
                  <a:lnTo>
                    <a:pt x="255" y="10"/>
                  </a:lnTo>
                  <a:lnTo>
                    <a:pt x="258" y="8"/>
                  </a:lnTo>
                  <a:lnTo>
                    <a:pt x="262" y="8"/>
                  </a:lnTo>
                  <a:lnTo>
                    <a:pt x="264" y="8"/>
                  </a:lnTo>
                  <a:lnTo>
                    <a:pt x="265" y="10"/>
                  </a:lnTo>
                  <a:lnTo>
                    <a:pt x="266" y="10"/>
                  </a:lnTo>
                  <a:lnTo>
                    <a:pt x="268" y="7"/>
                  </a:lnTo>
                  <a:lnTo>
                    <a:pt x="269" y="7"/>
                  </a:lnTo>
                  <a:lnTo>
                    <a:pt x="270" y="7"/>
                  </a:lnTo>
                  <a:lnTo>
                    <a:pt x="272" y="7"/>
                  </a:lnTo>
                  <a:lnTo>
                    <a:pt x="273" y="8"/>
                  </a:lnTo>
                  <a:lnTo>
                    <a:pt x="274" y="7"/>
                  </a:lnTo>
                  <a:lnTo>
                    <a:pt x="276" y="7"/>
                  </a:lnTo>
                  <a:lnTo>
                    <a:pt x="277" y="7"/>
                  </a:lnTo>
                  <a:lnTo>
                    <a:pt x="280" y="7"/>
                  </a:lnTo>
                  <a:lnTo>
                    <a:pt x="281" y="7"/>
                  </a:lnTo>
                  <a:lnTo>
                    <a:pt x="282" y="8"/>
                  </a:lnTo>
                  <a:lnTo>
                    <a:pt x="283" y="10"/>
                  </a:lnTo>
                  <a:lnTo>
                    <a:pt x="285" y="10"/>
                  </a:lnTo>
                  <a:lnTo>
                    <a:pt x="286" y="10"/>
                  </a:lnTo>
                  <a:lnTo>
                    <a:pt x="287" y="8"/>
                  </a:lnTo>
                  <a:lnTo>
                    <a:pt x="290" y="7"/>
                  </a:lnTo>
                  <a:lnTo>
                    <a:pt x="293" y="6"/>
                  </a:lnTo>
                  <a:lnTo>
                    <a:pt x="294" y="4"/>
                  </a:lnTo>
                  <a:lnTo>
                    <a:pt x="297" y="4"/>
                  </a:lnTo>
                  <a:lnTo>
                    <a:pt x="299" y="3"/>
                  </a:lnTo>
                  <a:lnTo>
                    <a:pt x="306" y="0"/>
                  </a:lnTo>
                  <a:lnTo>
                    <a:pt x="307" y="0"/>
                  </a:lnTo>
                  <a:lnTo>
                    <a:pt x="310" y="0"/>
                  </a:lnTo>
                  <a:lnTo>
                    <a:pt x="311" y="0"/>
                  </a:lnTo>
                  <a:lnTo>
                    <a:pt x="311" y="2"/>
                  </a:lnTo>
                  <a:lnTo>
                    <a:pt x="311" y="3"/>
                  </a:lnTo>
                  <a:lnTo>
                    <a:pt x="310" y="4"/>
                  </a:lnTo>
                  <a:lnTo>
                    <a:pt x="306" y="6"/>
                  </a:lnTo>
                  <a:lnTo>
                    <a:pt x="306" y="7"/>
                  </a:lnTo>
                  <a:lnTo>
                    <a:pt x="306" y="8"/>
                  </a:lnTo>
                  <a:lnTo>
                    <a:pt x="306" y="10"/>
                  </a:lnTo>
                  <a:close/>
                  <a:moveTo>
                    <a:pt x="322" y="252"/>
                  </a:moveTo>
                  <a:lnTo>
                    <a:pt x="324" y="252"/>
                  </a:lnTo>
                  <a:lnTo>
                    <a:pt x="326" y="252"/>
                  </a:lnTo>
                  <a:lnTo>
                    <a:pt x="327" y="251"/>
                  </a:lnTo>
                  <a:lnTo>
                    <a:pt x="327" y="249"/>
                  </a:lnTo>
                  <a:lnTo>
                    <a:pt x="327" y="248"/>
                  </a:lnTo>
                  <a:lnTo>
                    <a:pt x="327" y="247"/>
                  </a:lnTo>
                  <a:lnTo>
                    <a:pt x="327" y="245"/>
                  </a:lnTo>
                  <a:lnTo>
                    <a:pt x="326" y="245"/>
                  </a:lnTo>
                  <a:lnTo>
                    <a:pt x="323" y="247"/>
                  </a:lnTo>
                  <a:lnTo>
                    <a:pt x="322" y="248"/>
                  </a:lnTo>
                  <a:lnTo>
                    <a:pt x="322" y="249"/>
                  </a:lnTo>
                  <a:lnTo>
                    <a:pt x="322" y="25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0" name="Freeform 154">
              <a:extLst>
                <a:ext uri="{FF2B5EF4-FFF2-40B4-BE49-F238E27FC236}">
                  <a16:creationId xmlns:a16="http://schemas.microsoft.com/office/drawing/2014/main" id="{0D846A6C-E36E-9DA3-DB6A-85F464A1E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099" y="1415314"/>
              <a:ext cx="309608" cy="199388"/>
            </a:xfrm>
            <a:custGeom>
              <a:avLst/>
              <a:gdLst>
                <a:gd name="T0" fmla="*/ 201 w 250"/>
                <a:gd name="T1" fmla="*/ 37 h 161"/>
                <a:gd name="T2" fmla="*/ 196 w 250"/>
                <a:gd name="T3" fmla="*/ 54 h 161"/>
                <a:gd name="T4" fmla="*/ 201 w 250"/>
                <a:gd name="T5" fmla="*/ 61 h 161"/>
                <a:gd name="T6" fmla="*/ 217 w 250"/>
                <a:gd name="T7" fmla="*/ 73 h 161"/>
                <a:gd name="T8" fmla="*/ 236 w 250"/>
                <a:gd name="T9" fmla="*/ 75 h 161"/>
                <a:gd name="T10" fmla="*/ 242 w 250"/>
                <a:gd name="T11" fmla="*/ 67 h 161"/>
                <a:gd name="T12" fmla="*/ 249 w 250"/>
                <a:gd name="T13" fmla="*/ 79 h 161"/>
                <a:gd name="T14" fmla="*/ 246 w 250"/>
                <a:gd name="T15" fmla="*/ 88 h 161"/>
                <a:gd name="T16" fmla="*/ 250 w 250"/>
                <a:gd name="T17" fmla="*/ 100 h 161"/>
                <a:gd name="T18" fmla="*/ 237 w 250"/>
                <a:gd name="T19" fmla="*/ 100 h 161"/>
                <a:gd name="T20" fmla="*/ 226 w 250"/>
                <a:gd name="T21" fmla="*/ 104 h 161"/>
                <a:gd name="T22" fmla="*/ 232 w 250"/>
                <a:gd name="T23" fmla="*/ 112 h 161"/>
                <a:gd name="T24" fmla="*/ 233 w 250"/>
                <a:gd name="T25" fmla="*/ 125 h 161"/>
                <a:gd name="T26" fmla="*/ 222 w 250"/>
                <a:gd name="T27" fmla="*/ 120 h 161"/>
                <a:gd name="T28" fmla="*/ 208 w 250"/>
                <a:gd name="T29" fmla="*/ 117 h 161"/>
                <a:gd name="T30" fmla="*/ 196 w 250"/>
                <a:gd name="T31" fmla="*/ 120 h 161"/>
                <a:gd name="T32" fmla="*/ 188 w 250"/>
                <a:gd name="T33" fmla="*/ 107 h 161"/>
                <a:gd name="T34" fmla="*/ 183 w 250"/>
                <a:gd name="T35" fmla="*/ 113 h 161"/>
                <a:gd name="T36" fmla="*/ 179 w 250"/>
                <a:gd name="T37" fmla="*/ 129 h 161"/>
                <a:gd name="T38" fmla="*/ 172 w 250"/>
                <a:gd name="T39" fmla="*/ 141 h 161"/>
                <a:gd name="T40" fmla="*/ 168 w 250"/>
                <a:gd name="T41" fmla="*/ 152 h 161"/>
                <a:gd name="T42" fmla="*/ 167 w 250"/>
                <a:gd name="T43" fmla="*/ 161 h 161"/>
                <a:gd name="T44" fmla="*/ 162 w 250"/>
                <a:gd name="T45" fmla="*/ 152 h 161"/>
                <a:gd name="T46" fmla="*/ 158 w 250"/>
                <a:gd name="T47" fmla="*/ 142 h 161"/>
                <a:gd name="T48" fmla="*/ 151 w 250"/>
                <a:gd name="T49" fmla="*/ 138 h 161"/>
                <a:gd name="T50" fmla="*/ 137 w 250"/>
                <a:gd name="T51" fmla="*/ 127 h 161"/>
                <a:gd name="T52" fmla="*/ 134 w 250"/>
                <a:gd name="T53" fmla="*/ 109 h 161"/>
                <a:gd name="T54" fmla="*/ 126 w 250"/>
                <a:gd name="T55" fmla="*/ 117 h 161"/>
                <a:gd name="T56" fmla="*/ 120 w 250"/>
                <a:gd name="T57" fmla="*/ 131 h 161"/>
                <a:gd name="T58" fmla="*/ 112 w 250"/>
                <a:gd name="T59" fmla="*/ 146 h 161"/>
                <a:gd name="T60" fmla="*/ 104 w 250"/>
                <a:gd name="T61" fmla="*/ 153 h 161"/>
                <a:gd name="T62" fmla="*/ 87 w 250"/>
                <a:gd name="T63" fmla="*/ 148 h 161"/>
                <a:gd name="T64" fmla="*/ 66 w 250"/>
                <a:gd name="T65" fmla="*/ 156 h 161"/>
                <a:gd name="T66" fmla="*/ 57 w 250"/>
                <a:gd name="T67" fmla="*/ 146 h 161"/>
                <a:gd name="T68" fmla="*/ 50 w 250"/>
                <a:gd name="T69" fmla="*/ 137 h 161"/>
                <a:gd name="T70" fmla="*/ 45 w 250"/>
                <a:gd name="T71" fmla="*/ 119 h 161"/>
                <a:gd name="T72" fmla="*/ 29 w 250"/>
                <a:gd name="T73" fmla="*/ 109 h 161"/>
                <a:gd name="T74" fmla="*/ 16 w 250"/>
                <a:gd name="T75" fmla="*/ 123 h 161"/>
                <a:gd name="T76" fmla="*/ 9 w 250"/>
                <a:gd name="T77" fmla="*/ 136 h 161"/>
                <a:gd name="T78" fmla="*/ 0 w 250"/>
                <a:gd name="T79" fmla="*/ 129 h 161"/>
                <a:gd name="T80" fmla="*/ 9 w 250"/>
                <a:gd name="T81" fmla="*/ 120 h 161"/>
                <a:gd name="T82" fmla="*/ 5 w 250"/>
                <a:gd name="T83" fmla="*/ 108 h 161"/>
                <a:gd name="T84" fmla="*/ 21 w 250"/>
                <a:gd name="T85" fmla="*/ 90 h 161"/>
                <a:gd name="T86" fmla="*/ 26 w 250"/>
                <a:gd name="T87" fmla="*/ 77 h 161"/>
                <a:gd name="T88" fmla="*/ 41 w 250"/>
                <a:gd name="T89" fmla="*/ 59 h 161"/>
                <a:gd name="T90" fmla="*/ 55 w 250"/>
                <a:gd name="T91" fmla="*/ 44 h 161"/>
                <a:gd name="T92" fmla="*/ 57 w 250"/>
                <a:gd name="T93" fmla="*/ 37 h 161"/>
                <a:gd name="T94" fmla="*/ 57 w 250"/>
                <a:gd name="T95" fmla="*/ 28 h 161"/>
                <a:gd name="T96" fmla="*/ 66 w 250"/>
                <a:gd name="T97" fmla="*/ 26 h 161"/>
                <a:gd name="T98" fmla="*/ 76 w 250"/>
                <a:gd name="T99" fmla="*/ 30 h 161"/>
                <a:gd name="T100" fmla="*/ 83 w 250"/>
                <a:gd name="T101" fmla="*/ 26 h 161"/>
                <a:gd name="T102" fmla="*/ 89 w 250"/>
                <a:gd name="T103" fmla="*/ 17 h 161"/>
                <a:gd name="T104" fmla="*/ 96 w 250"/>
                <a:gd name="T105" fmla="*/ 21 h 161"/>
                <a:gd name="T106" fmla="*/ 114 w 250"/>
                <a:gd name="T107" fmla="*/ 20 h 161"/>
                <a:gd name="T108" fmla="*/ 129 w 250"/>
                <a:gd name="T109" fmla="*/ 15 h 161"/>
                <a:gd name="T110" fmla="*/ 142 w 250"/>
                <a:gd name="T111" fmla="*/ 15 h 161"/>
                <a:gd name="T112" fmla="*/ 146 w 250"/>
                <a:gd name="T113" fmla="*/ 13 h 161"/>
                <a:gd name="T114" fmla="*/ 138 w 250"/>
                <a:gd name="T115" fmla="*/ 12 h 161"/>
                <a:gd name="T116" fmla="*/ 138 w 250"/>
                <a:gd name="T117" fmla="*/ 4 h 161"/>
                <a:gd name="T118" fmla="*/ 146 w 250"/>
                <a:gd name="T119" fmla="*/ 1 h 161"/>
                <a:gd name="T120" fmla="*/ 153 w 250"/>
                <a:gd name="T121" fmla="*/ 4 h 161"/>
                <a:gd name="T122" fmla="*/ 159 w 250"/>
                <a:gd name="T123" fmla="*/ 8 h 161"/>
                <a:gd name="T124" fmla="*/ 170 w 250"/>
                <a:gd name="T125" fmla="*/ 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0" h="161">
                  <a:moveTo>
                    <a:pt x="199" y="21"/>
                  </a:moveTo>
                  <a:lnTo>
                    <a:pt x="200" y="24"/>
                  </a:lnTo>
                  <a:lnTo>
                    <a:pt x="201" y="26"/>
                  </a:lnTo>
                  <a:lnTo>
                    <a:pt x="204" y="28"/>
                  </a:lnTo>
                  <a:lnTo>
                    <a:pt x="205" y="29"/>
                  </a:lnTo>
                  <a:lnTo>
                    <a:pt x="205" y="33"/>
                  </a:lnTo>
                  <a:lnTo>
                    <a:pt x="204" y="34"/>
                  </a:lnTo>
                  <a:lnTo>
                    <a:pt x="203" y="37"/>
                  </a:lnTo>
                  <a:lnTo>
                    <a:pt x="201" y="37"/>
                  </a:lnTo>
                  <a:lnTo>
                    <a:pt x="201" y="38"/>
                  </a:lnTo>
                  <a:lnTo>
                    <a:pt x="201" y="40"/>
                  </a:lnTo>
                  <a:lnTo>
                    <a:pt x="200" y="41"/>
                  </a:lnTo>
                  <a:lnTo>
                    <a:pt x="197" y="44"/>
                  </a:lnTo>
                  <a:lnTo>
                    <a:pt x="196" y="45"/>
                  </a:lnTo>
                  <a:lnTo>
                    <a:pt x="196" y="48"/>
                  </a:lnTo>
                  <a:lnTo>
                    <a:pt x="196" y="51"/>
                  </a:lnTo>
                  <a:lnTo>
                    <a:pt x="196" y="53"/>
                  </a:lnTo>
                  <a:lnTo>
                    <a:pt x="196" y="54"/>
                  </a:lnTo>
                  <a:lnTo>
                    <a:pt x="197" y="55"/>
                  </a:lnTo>
                  <a:lnTo>
                    <a:pt x="197" y="57"/>
                  </a:lnTo>
                  <a:lnTo>
                    <a:pt x="196" y="58"/>
                  </a:lnTo>
                  <a:lnTo>
                    <a:pt x="196" y="59"/>
                  </a:lnTo>
                  <a:lnTo>
                    <a:pt x="195" y="59"/>
                  </a:lnTo>
                  <a:lnTo>
                    <a:pt x="195" y="61"/>
                  </a:lnTo>
                  <a:lnTo>
                    <a:pt x="196" y="61"/>
                  </a:lnTo>
                  <a:lnTo>
                    <a:pt x="200" y="62"/>
                  </a:lnTo>
                  <a:lnTo>
                    <a:pt x="201" y="61"/>
                  </a:lnTo>
                  <a:lnTo>
                    <a:pt x="203" y="62"/>
                  </a:lnTo>
                  <a:lnTo>
                    <a:pt x="205" y="61"/>
                  </a:lnTo>
                  <a:lnTo>
                    <a:pt x="205" y="61"/>
                  </a:lnTo>
                  <a:lnTo>
                    <a:pt x="216" y="65"/>
                  </a:lnTo>
                  <a:lnTo>
                    <a:pt x="216" y="66"/>
                  </a:lnTo>
                  <a:lnTo>
                    <a:pt x="216" y="67"/>
                  </a:lnTo>
                  <a:lnTo>
                    <a:pt x="216" y="70"/>
                  </a:lnTo>
                  <a:lnTo>
                    <a:pt x="216" y="71"/>
                  </a:lnTo>
                  <a:lnTo>
                    <a:pt x="217" y="73"/>
                  </a:lnTo>
                  <a:lnTo>
                    <a:pt x="218" y="73"/>
                  </a:lnTo>
                  <a:lnTo>
                    <a:pt x="224" y="74"/>
                  </a:lnTo>
                  <a:lnTo>
                    <a:pt x="226" y="77"/>
                  </a:lnTo>
                  <a:lnTo>
                    <a:pt x="228" y="77"/>
                  </a:lnTo>
                  <a:lnTo>
                    <a:pt x="230" y="78"/>
                  </a:lnTo>
                  <a:lnTo>
                    <a:pt x="232" y="78"/>
                  </a:lnTo>
                  <a:lnTo>
                    <a:pt x="233" y="78"/>
                  </a:lnTo>
                  <a:lnTo>
                    <a:pt x="236" y="77"/>
                  </a:lnTo>
                  <a:lnTo>
                    <a:pt x="236" y="75"/>
                  </a:lnTo>
                  <a:lnTo>
                    <a:pt x="237" y="74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7" y="73"/>
                  </a:lnTo>
                  <a:lnTo>
                    <a:pt x="238" y="73"/>
                  </a:lnTo>
                  <a:lnTo>
                    <a:pt x="240" y="73"/>
                  </a:lnTo>
                  <a:lnTo>
                    <a:pt x="240" y="71"/>
                  </a:lnTo>
                  <a:lnTo>
                    <a:pt x="241" y="69"/>
                  </a:lnTo>
                  <a:lnTo>
                    <a:pt x="242" y="67"/>
                  </a:lnTo>
                  <a:lnTo>
                    <a:pt x="243" y="66"/>
                  </a:lnTo>
                  <a:lnTo>
                    <a:pt x="245" y="66"/>
                  </a:lnTo>
                  <a:lnTo>
                    <a:pt x="245" y="67"/>
                  </a:lnTo>
                  <a:lnTo>
                    <a:pt x="246" y="69"/>
                  </a:lnTo>
                  <a:lnTo>
                    <a:pt x="249" y="71"/>
                  </a:lnTo>
                  <a:lnTo>
                    <a:pt x="249" y="73"/>
                  </a:lnTo>
                  <a:lnTo>
                    <a:pt x="249" y="74"/>
                  </a:lnTo>
                  <a:lnTo>
                    <a:pt x="249" y="77"/>
                  </a:lnTo>
                  <a:lnTo>
                    <a:pt x="249" y="79"/>
                  </a:lnTo>
                  <a:lnTo>
                    <a:pt x="247" y="80"/>
                  </a:lnTo>
                  <a:lnTo>
                    <a:pt x="246" y="82"/>
                  </a:lnTo>
                  <a:lnTo>
                    <a:pt x="247" y="83"/>
                  </a:lnTo>
                  <a:lnTo>
                    <a:pt x="247" y="84"/>
                  </a:lnTo>
                  <a:lnTo>
                    <a:pt x="247" y="86"/>
                  </a:lnTo>
                  <a:lnTo>
                    <a:pt x="246" y="86"/>
                  </a:lnTo>
                  <a:lnTo>
                    <a:pt x="246" y="87"/>
                  </a:lnTo>
                  <a:lnTo>
                    <a:pt x="245" y="88"/>
                  </a:lnTo>
                  <a:lnTo>
                    <a:pt x="246" y="88"/>
                  </a:lnTo>
                  <a:lnTo>
                    <a:pt x="245" y="90"/>
                  </a:lnTo>
                  <a:lnTo>
                    <a:pt x="245" y="91"/>
                  </a:lnTo>
                  <a:lnTo>
                    <a:pt x="243" y="92"/>
                  </a:lnTo>
                  <a:lnTo>
                    <a:pt x="245" y="94"/>
                  </a:lnTo>
                  <a:lnTo>
                    <a:pt x="245" y="95"/>
                  </a:lnTo>
                  <a:lnTo>
                    <a:pt x="247" y="95"/>
                  </a:lnTo>
                  <a:lnTo>
                    <a:pt x="249" y="96"/>
                  </a:lnTo>
                  <a:lnTo>
                    <a:pt x="250" y="98"/>
                  </a:lnTo>
                  <a:lnTo>
                    <a:pt x="250" y="100"/>
                  </a:lnTo>
                  <a:lnTo>
                    <a:pt x="249" y="103"/>
                  </a:lnTo>
                  <a:lnTo>
                    <a:pt x="249" y="104"/>
                  </a:lnTo>
                  <a:lnTo>
                    <a:pt x="247" y="104"/>
                  </a:lnTo>
                  <a:lnTo>
                    <a:pt x="243" y="103"/>
                  </a:lnTo>
                  <a:lnTo>
                    <a:pt x="241" y="103"/>
                  </a:lnTo>
                  <a:lnTo>
                    <a:pt x="240" y="103"/>
                  </a:lnTo>
                  <a:lnTo>
                    <a:pt x="240" y="102"/>
                  </a:lnTo>
                  <a:lnTo>
                    <a:pt x="238" y="102"/>
                  </a:lnTo>
                  <a:lnTo>
                    <a:pt x="237" y="100"/>
                  </a:lnTo>
                  <a:lnTo>
                    <a:pt x="237" y="99"/>
                  </a:lnTo>
                  <a:lnTo>
                    <a:pt x="237" y="98"/>
                  </a:lnTo>
                  <a:lnTo>
                    <a:pt x="237" y="96"/>
                  </a:lnTo>
                  <a:lnTo>
                    <a:pt x="236" y="96"/>
                  </a:lnTo>
                  <a:lnTo>
                    <a:pt x="229" y="98"/>
                  </a:lnTo>
                  <a:lnTo>
                    <a:pt x="229" y="99"/>
                  </a:lnTo>
                  <a:lnTo>
                    <a:pt x="228" y="102"/>
                  </a:lnTo>
                  <a:lnTo>
                    <a:pt x="226" y="103"/>
                  </a:lnTo>
                  <a:lnTo>
                    <a:pt x="226" y="104"/>
                  </a:lnTo>
                  <a:lnTo>
                    <a:pt x="226" y="105"/>
                  </a:lnTo>
                  <a:lnTo>
                    <a:pt x="225" y="105"/>
                  </a:lnTo>
                  <a:lnTo>
                    <a:pt x="225" y="107"/>
                  </a:lnTo>
                  <a:lnTo>
                    <a:pt x="226" y="108"/>
                  </a:lnTo>
                  <a:lnTo>
                    <a:pt x="225" y="109"/>
                  </a:lnTo>
                  <a:lnTo>
                    <a:pt x="226" y="111"/>
                  </a:lnTo>
                  <a:lnTo>
                    <a:pt x="228" y="112"/>
                  </a:lnTo>
                  <a:lnTo>
                    <a:pt x="230" y="112"/>
                  </a:lnTo>
                  <a:lnTo>
                    <a:pt x="232" y="112"/>
                  </a:lnTo>
                  <a:lnTo>
                    <a:pt x="232" y="113"/>
                  </a:lnTo>
                  <a:lnTo>
                    <a:pt x="232" y="116"/>
                  </a:lnTo>
                  <a:lnTo>
                    <a:pt x="230" y="117"/>
                  </a:lnTo>
                  <a:lnTo>
                    <a:pt x="229" y="117"/>
                  </a:lnTo>
                  <a:lnTo>
                    <a:pt x="229" y="119"/>
                  </a:lnTo>
                  <a:lnTo>
                    <a:pt x="229" y="120"/>
                  </a:lnTo>
                  <a:lnTo>
                    <a:pt x="230" y="121"/>
                  </a:lnTo>
                  <a:lnTo>
                    <a:pt x="233" y="124"/>
                  </a:lnTo>
                  <a:lnTo>
                    <a:pt x="233" y="125"/>
                  </a:lnTo>
                  <a:lnTo>
                    <a:pt x="233" y="127"/>
                  </a:lnTo>
                  <a:lnTo>
                    <a:pt x="230" y="128"/>
                  </a:lnTo>
                  <a:lnTo>
                    <a:pt x="228" y="129"/>
                  </a:lnTo>
                  <a:lnTo>
                    <a:pt x="226" y="129"/>
                  </a:lnTo>
                  <a:lnTo>
                    <a:pt x="226" y="127"/>
                  </a:lnTo>
                  <a:lnTo>
                    <a:pt x="226" y="125"/>
                  </a:lnTo>
                  <a:lnTo>
                    <a:pt x="224" y="124"/>
                  </a:lnTo>
                  <a:lnTo>
                    <a:pt x="222" y="123"/>
                  </a:lnTo>
                  <a:lnTo>
                    <a:pt x="222" y="120"/>
                  </a:lnTo>
                  <a:lnTo>
                    <a:pt x="222" y="119"/>
                  </a:lnTo>
                  <a:lnTo>
                    <a:pt x="222" y="117"/>
                  </a:lnTo>
                  <a:lnTo>
                    <a:pt x="220" y="116"/>
                  </a:lnTo>
                  <a:lnTo>
                    <a:pt x="218" y="116"/>
                  </a:lnTo>
                  <a:lnTo>
                    <a:pt x="216" y="116"/>
                  </a:lnTo>
                  <a:lnTo>
                    <a:pt x="212" y="119"/>
                  </a:lnTo>
                  <a:lnTo>
                    <a:pt x="211" y="119"/>
                  </a:lnTo>
                  <a:lnTo>
                    <a:pt x="209" y="119"/>
                  </a:lnTo>
                  <a:lnTo>
                    <a:pt x="208" y="117"/>
                  </a:lnTo>
                  <a:lnTo>
                    <a:pt x="207" y="119"/>
                  </a:lnTo>
                  <a:lnTo>
                    <a:pt x="207" y="120"/>
                  </a:lnTo>
                  <a:lnTo>
                    <a:pt x="207" y="121"/>
                  </a:lnTo>
                  <a:lnTo>
                    <a:pt x="207" y="123"/>
                  </a:lnTo>
                  <a:lnTo>
                    <a:pt x="205" y="123"/>
                  </a:lnTo>
                  <a:lnTo>
                    <a:pt x="200" y="123"/>
                  </a:lnTo>
                  <a:lnTo>
                    <a:pt x="199" y="123"/>
                  </a:lnTo>
                  <a:lnTo>
                    <a:pt x="197" y="121"/>
                  </a:lnTo>
                  <a:lnTo>
                    <a:pt x="196" y="120"/>
                  </a:lnTo>
                  <a:lnTo>
                    <a:pt x="195" y="117"/>
                  </a:lnTo>
                  <a:lnTo>
                    <a:pt x="193" y="116"/>
                  </a:lnTo>
                  <a:lnTo>
                    <a:pt x="193" y="115"/>
                  </a:lnTo>
                  <a:lnTo>
                    <a:pt x="193" y="105"/>
                  </a:lnTo>
                  <a:lnTo>
                    <a:pt x="192" y="105"/>
                  </a:lnTo>
                  <a:lnTo>
                    <a:pt x="191" y="107"/>
                  </a:lnTo>
                  <a:lnTo>
                    <a:pt x="191" y="108"/>
                  </a:lnTo>
                  <a:lnTo>
                    <a:pt x="189" y="108"/>
                  </a:lnTo>
                  <a:lnTo>
                    <a:pt x="188" y="107"/>
                  </a:lnTo>
                  <a:lnTo>
                    <a:pt x="188" y="105"/>
                  </a:lnTo>
                  <a:lnTo>
                    <a:pt x="187" y="105"/>
                  </a:lnTo>
                  <a:lnTo>
                    <a:pt x="184" y="105"/>
                  </a:lnTo>
                  <a:lnTo>
                    <a:pt x="183" y="107"/>
                  </a:lnTo>
                  <a:lnTo>
                    <a:pt x="182" y="108"/>
                  </a:lnTo>
                  <a:lnTo>
                    <a:pt x="182" y="111"/>
                  </a:lnTo>
                  <a:lnTo>
                    <a:pt x="182" y="112"/>
                  </a:lnTo>
                  <a:lnTo>
                    <a:pt x="183" y="112"/>
                  </a:lnTo>
                  <a:lnTo>
                    <a:pt x="183" y="113"/>
                  </a:lnTo>
                  <a:lnTo>
                    <a:pt x="183" y="115"/>
                  </a:lnTo>
                  <a:lnTo>
                    <a:pt x="183" y="116"/>
                  </a:lnTo>
                  <a:lnTo>
                    <a:pt x="183" y="119"/>
                  </a:lnTo>
                  <a:lnTo>
                    <a:pt x="183" y="120"/>
                  </a:lnTo>
                  <a:lnTo>
                    <a:pt x="183" y="121"/>
                  </a:lnTo>
                  <a:lnTo>
                    <a:pt x="182" y="125"/>
                  </a:lnTo>
                  <a:lnTo>
                    <a:pt x="180" y="128"/>
                  </a:lnTo>
                  <a:lnTo>
                    <a:pt x="180" y="129"/>
                  </a:lnTo>
                  <a:lnTo>
                    <a:pt x="179" y="129"/>
                  </a:lnTo>
                  <a:lnTo>
                    <a:pt x="178" y="131"/>
                  </a:lnTo>
                  <a:lnTo>
                    <a:pt x="178" y="132"/>
                  </a:lnTo>
                  <a:lnTo>
                    <a:pt x="176" y="133"/>
                  </a:lnTo>
                  <a:lnTo>
                    <a:pt x="174" y="136"/>
                  </a:lnTo>
                  <a:lnTo>
                    <a:pt x="172" y="136"/>
                  </a:lnTo>
                  <a:lnTo>
                    <a:pt x="172" y="137"/>
                  </a:lnTo>
                  <a:lnTo>
                    <a:pt x="172" y="138"/>
                  </a:lnTo>
                  <a:lnTo>
                    <a:pt x="172" y="140"/>
                  </a:lnTo>
                  <a:lnTo>
                    <a:pt x="172" y="141"/>
                  </a:lnTo>
                  <a:lnTo>
                    <a:pt x="171" y="141"/>
                  </a:lnTo>
                  <a:lnTo>
                    <a:pt x="168" y="142"/>
                  </a:lnTo>
                  <a:lnTo>
                    <a:pt x="168" y="144"/>
                  </a:lnTo>
                  <a:lnTo>
                    <a:pt x="170" y="146"/>
                  </a:lnTo>
                  <a:lnTo>
                    <a:pt x="168" y="148"/>
                  </a:lnTo>
                  <a:lnTo>
                    <a:pt x="167" y="149"/>
                  </a:lnTo>
                  <a:lnTo>
                    <a:pt x="168" y="149"/>
                  </a:lnTo>
                  <a:lnTo>
                    <a:pt x="168" y="150"/>
                  </a:lnTo>
                  <a:lnTo>
                    <a:pt x="168" y="152"/>
                  </a:lnTo>
                  <a:lnTo>
                    <a:pt x="170" y="152"/>
                  </a:lnTo>
                  <a:lnTo>
                    <a:pt x="170" y="153"/>
                  </a:lnTo>
                  <a:lnTo>
                    <a:pt x="171" y="153"/>
                  </a:lnTo>
                  <a:lnTo>
                    <a:pt x="172" y="153"/>
                  </a:lnTo>
                  <a:lnTo>
                    <a:pt x="172" y="154"/>
                  </a:lnTo>
                  <a:lnTo>
                    <a:pt x="172" y="156"/>
                  </a:lnTo>
                  <a:lnTo>
                    <a:pt x="171" y="158"/>
                  </a:lnTo>
                  <a:lnTo>
                    <a:pt x="168" y="161"/>
                  </a:lnTo>
                  <a:lnTo>
                    <a:pt x="167" y="161"/>
                  </a:lnTo>
                  <a:lnTo>
                    <a:pt x="166" y="159"/>
                  </a:lnTo>
                  <a:lnTo>
                    <a:pt x="163" y="161"/>
                  </a:lnTo>
                  <a:lnTo>
                    <a:pt x="163" y="159"/>
                  </a:lnTo>
                  <a:lnTo>
                    <a:pt x="163" y="158"/>
                  </a:lnTo>
                  <a:lnTo>
                    <a:pt x="164" y="157"/>
                  </a:lnTo>
                  <a:lnTo>
                    <a:pt x="163" y="156"/>
                  </a:lnTo>
                  <a:lnTo>
                    <a:pt x="163" y="154"/>
                  </a:lnTo>
                  <a:lnTo>
                    <a:pt x="163" y="153"/>
                  </a:lnTo>
                  <a:lnTo>
                    <a:pt x="162" y="152"/>
                  </a:lnTo>
                  <a:lnTo>
                    <a:pt x="162" y="150"/>
                  </a:lnTo>
                  <a:lnTo>
                    <a:pt x="161" y="150"/>
                  </a:lnTo>
                  <a:lnTo>
                    <a:pt x="161" y="149"/>
                  </a:lnTo>
                  <a:lnTo>
                    <a:pt x="158" y="148"/>
                  </a:lnTo>
                  <a:lnTo>
                    <a:pt x="157" y="148"/>
                  </a:lnTo>
                  <a:lnTo>
                    <a:pt x="155" y="148"/>
                  </a:lnTo>
                  <a:lnTo>
                    <a:pt x="155" y="146"/>
                  </a:lnTo>
                  <a:lnTo>
                    <a:pt x="157" y="144"/>
                  </a:lnTo>
                  <a:lnTo>
                    <a:pt x="158" y="142"/>
                  </a:lnTo>
                  <a:lnTo>
                    <a:pt x="159" y="140"/>
                  </a:lnTo>
                  <a:lnTo>
                    <a:pt x="158" y="138"/>
                  </a:lnTo>
                  <a:lnTo>
                    <a:pt x="157" y="138"/>
                  </a:lnTo>
                  <a:lnTo>
                    <a:pt x="155" y="138"/>
                  </a:lnTo>
                  <a:lnTo>
                    <a:pt x="154" y="138"/>
                  </a:lnTo>
                  <a:lnTo>
                    <a:pt x="154" y="137"/>
                  </a:lnTo>
                  <a:lnTo>
                    <a:pt x="153" y="137"/>
                  </a:lnTo>
                  <a:lnTo>
                    <a:pt x="151" y="137"/>
                  </a:lnTo>
                  <a:lnTo>
                    <a:pt x="151" y="138"/>
                  </a:lnTo>
                  <a:lnTo>
                    <a:pt x="150" y="138"/>
                  </a:lnTo>
                  <a:lnTo>
                    <a:pt x="147" y="136"/>
                  </a:lnTo>
                  <a:lnTo>
                    <a:pt x="146" y="136"/>
                  </a:lnTo>
                  <a:lnTo>
                    <a:pt x="142" y="132"/>
                  </a:lnTo>
                  <a:lnTo>
                    <a:pt x="142" y="131"/>
                  </a:lnTo>
                  <a:lnTo>
                    <a:pt x="141" y="129"/>
                  </a:lnTo>
                  <a:lnTo>
                    <a:pt x="139" y="128"/>
                  </a:lnTo>
                  <a:lnTo>
                    <a:pt x="138" y="128"/>
                  </a:lnTo>
                  <a:lnTo>
                    <a:pt x="137" y="127"/>
                  </a:lnTo>
                  <a:lnTo>
                    <a:pt x="137" y="124"/>
                  </a:lnTo>
                  <a:lnTo>
                    <a:pt x="137" y="123"/>
                  </a:lnTo>
                  <a:lnTo>
                    <a:pt x="138" y="117"/>
                  </a:lnTo>
                  <a:lnTo>
                    <a:pt x="138" y="115"/>
                  </a:lnTo>
                  <a:lnTo>
                    <a:pt x="138" y="113"/>
                  </a:lnTo>
                  <a:lnTo>
                    <a:pt x="138" y="111"/>
                  </a:lnTo>
                  <a:lnTo>
                    <a:pt x="137" y="109"/>
                  </a:lnTo>
                  <a:lnTo>
                    <a:pt x="135" y="109"/>
                  </a:lnTo>
                  <a:lnTo>
                    <a:pt x="134" y="109"/>
                  </a:lnTo>
                  <a:lnTo>
                    <a:pt x="133" y="111"/>
                  </a:lnTo>
                  <a:lnTo>
                    <a:pt x="130" y="111"/>
                  </a:lnTo>
                  <a:lnTo>
                    <a:pt x="129" y="112"/>
                  </a:lnTo>
                  <a:lnTo>
                    <a:pt x="129" y="113"/>
                  </a:lnTo>
                  <a:lnTo>
                    <a:pt x="130" y="113"/>
                  </a:lnTo>
                  <a:lnTo>
                    <a:pt x="130" y="115"/>
                  </a:lnTo>
                  <a:lnTo>
                    <a:pt x="129" y="116"/>
                  </a:lnTo>
                  <a:lnTo>
                    <a:pt x="128" y="117"/>
                  </a:lnTo>
                  <a:lnTo>
                    <a:pt x="126" y="117"/>
                  </a:lnTo>
                  <a:lnTo>
                    <a:pt x="124" y="121"/>
                  </a:lnTo>
                  <a:lnTo>
                    <a:pt x="122" y="123"/>
                  </a:lnTo>
                  <a:lnTo>
                    <a:pt x="120" y="123"/>
                  </a:lnTo>
                  <a:lnTo>
                    <a:pt x="118" y="124"/>
                  </a:lnTo>
                  <a:lnTo>
                    <a:pt x="117" y="124"/>
                  </a:lnTo>
                  <a:lnTo>
                    <a:pt x="117" y="125"/>
                  </a:lnTo>
                  <a:lnTo>
                    <a:pt x="117" y="127"/>
                  </a:lnTo>
                  <a:lnTo>
                    <a:pt x="118" y="128"/>
                  </a:lnTo>
                  <a:lnTo>
                    <a:pt x="120" y="131"/>
                  </a:lnTo>
                  <a:lnTo>
                    <a:pt x="120" y="134"/>
                  </a:lnTo>
                  <a:lnTo>
                    <a:pt x="118" y="136"/>
                  </a:lnTo>
                  <a:lnTo>
                    <a:pt x="116" y="137"/>
                  </a:lnTo>
                  <a:lnTo>
                    <a:pt x="114" y="138"/>
                  </a:lnTo>
                  <a:lnTo>
                    <a:pt x="113" y="140"/>
                  </a:lnTo>
                  <a:lnTo>
                    <a:pt x="113" y="141"/>
                  </a:lnTo>
                  <a:lnTo>
                    <a:pt x="113" y="144"/>
                  </a:lnTo>
                  <a:lnTo>
                    <a:pt x="112" y="145"/>
                  </a:lnTo>
                  <a:lnTo>
                    <a:pt x="112" y="146"/>
                  </a:lnTo>
                  <a:lnTo>
                    <a:pt x="110" y="146"/>
                  </a:lnTo>
                  <a:lnTo>
                    <a:pt x="108" y="148"/>
                  </a:lnTo>
                  <a:lnTo>
                    <a:pt x="107" y="148"/>
                  </a:lnTo>
                  <a:lnTo>
                    <a:pt x="107" y="149"/>
                  </a:lnTo>
                  <a:lnTo>
                    <a:pt x="107" y="150"/>
                  </a:lnTo>
                  <a:lnTo>
                    <a:pt x="105" y="150"/>
                  </a:lnTo>
                  <a:lnTo>
                    <a:pt x="105" y="152"/>
                  </a:lnTo>
                  <a:lnTo>
                    <a:pt x="105" y="153"/>
                  </a:lnTo>
                  <a:lnTo>
                    <a:pt x="104" y="153"/>
                  </a:lnTo>
                  <a:lnTo>
                    <a:pt x="103" y="153"/>
                  </a:lnTo>
                  <a:lnTo>
                    <a:pt x="101" y="153"/>
                  </a:lnTo>
                  <a:lnTo>
                    <a:pt x="99" y="152"/>
                  </a:lnTo>
                  <a:lnTo>
                    <a:pt x="97" y="152"/>
                  </a:lnTo>
                  <a:lnTo>
                    <a:pt x="96" y="152"/>
                  </a:lnTo>
                  <a:lnTo>
                    <a:pt x="95" y="150"/>
                  </a:lnTo>
                  <a:lnTo>
                    <a:pt x="95" y="149"/>
                  </a:lnTo>
                  <a:lnTo>
                    <a:pt x="93" y="149"/>
                  </a:lnTo>
                  <a:lnTo>
                    <a:pt x="87" y="148"/>
                  </a:lnTo>
                  <a:lnTo>
                    <a:pt x="85" y="149"/>
                  </a:lnTo>
                  <a:lnTo>
                    <a:pt x="84" y="150"/>
                  </a:lnTo>
                  <a:lnTo>
                    <a:pt x="83" y="150"/>
                  </a:lnTo>
                  <a:lnTo>
                    <a:pt x="79" y="153"/>
                  </a:lnTo>
                  <a:lnTo>
                    <a:pt x="79" y="153"/>
                  </a:lnTo>
                  <a:lnTo>
                    <a:pt x="74" y="153"/>
                  </a:lnTo>
                  <a:lnTo>
                    <a:pt x="71" y="154"/>
                  </a:lnTo>
                  <a:lnTo>
                    <a:pt x="68" y="156"/>
                  </a:lnTo>
                  <a:lnTo>
                    <a:pt x="66" y="156"/>
                  </a:lnTo>
                  <a:lnTo>
                    <a:pt x="64" y="156"/>
                  </a:lnTo>
                  <a:lnTo>
                    <a:pt x="63" y="156"/>
                  </a:lnTo>
                  <a:lnTo>
                    <a:pt x="62" y="156"/>
                  </a:lnTo>
                  <a:lnTo>
                    <a:pt x="59" y="152"/>
                  </a:lnTo>
                  <a:lnTo>
                    <a:pt x="58" y="152"/>
                  </a:lnTo>
                  <a:lnTo>
                    <a:pt x="58" y="150"/>
                  </a:lnTo>
                  <a:lnTo>
                    <a:pt x="58" y="149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3" y="142"/>
                  </a:lnTo>
                  <a:lnTo>
                    <a:pt x="51" y="141"/>
                  </a:lnTo>
                  <a:lnTo>
                    <a:pt x="50" y="142"/>
                  </a:lnTo>
                  <a:lnTo>
                    <a:pt x="49" y="142"/>
                  </a:lnTo>
                  <a:lnTo>
                    <a:pt x="49" y="141"/>
                  </a:lnTo>
                  <a:lnTo>
                    <a:pt x="49" y="140"/>
                  </a:lnTo>
                  <a:lnTo>
                    <a:pt x="49" y="138"/>
                  </a:lnTo>
                  <a:lnTo>
                    <a:pt x="50" y="138"/>
                  </a:lnTo>
                  <a:lnTo>
                    <a:pt x="50" y="137"/>
                  </a:lnTo>
                  <a:lnTo>
                    <a:pt x="49" y="136"/>
                  </a:lnTo>
                  <a:lnTo>
                    <a:pt x="46" y="136"/>
                  </a:lnTo>
                  <a:lnTo>
                    <a:pt x="45" y="134"/>
                  </a:lnTo>
                  <a:lnTo>
                    <a:pt x="46" y="132"/>
                  </a:lnTo>
                  <a:lnTo>
                    <a:pt x="47" y="129"/>
                  </a:lnTo>
                  <a:lnTo>
                    <a:pt x="47" y="125"/>
                  </a:lnTo>
                  <a:lnTo>
                    <a:pt x="47" y="123"/>
                  </a:lnTo>
                  <a:lnTo>
                    <a:pt x="46" y="120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6" y="116"/>
                  </a:lnTo>
                  <a:lnTo>
                    <a:pt x="46" y="115"/>
                  </a:lnTo>
                  <a:lnTo>
                    <a:pt x="46" y="113"/>
                  </a:lnTo>
                  <a:lnTo>
                    <a:pt x="46" y="112"/>
                  </a:lnTo>
                  <a:lnTo>
                    <a:pt x="45" y="111"/>
                  </a:lnTo>
                  <a:lnTo>
                    <a:pt x="37" y="109"/>
                  </a:lnTo>
                  <a:lnTo>
                    <a:pt x="33" y="109"/>
                  </a:lnTo>
                  <a:lnTo>
                    <a:pt x="29" y="109"/>
                  </a:lnTo>
                  <a:lnTo>
                    <a:pt x="24" y="113"/>
                  </a:lnTo>
                  <a:lnTo>
                    <a:pt x="22" y="113"/>
                  </a:lnTo>
                  <a:lnTo>
                    <a:pt x="20" y="113"/>
                  </a:lnTo>
                  <a:lnTo>
                    <a:pt x="18" y="115"/>
                  </a:lnTo>
                  <a:lnTo>
                    <a:pt x="17" y="116"/>
                  </a:lnTo>
                  <a:lnTo>
                    <a:pt x="16" y="119"/>
                  </a:lnTo>
                  <a:lnTo>
                    <a:pt x="14" y="120"/>
                  </a:lnTo>
                  <a:lnTo>
                    <a:pt x="14" y="121"/>
                  </a:lnTo>
                  <a:lnTo>
                    <a:pt x="16" y="123"/>
                  </a:lnTo>
                  <a:lnTo>
                    <a:pt x="16" y="124"/>
                  </a:lnTo>
                  <a:lnTo>
                    <a:pt x="16" y="125"/>
                  </a:lnTo>
                  <a:lnTo>
                    <a:pt x="16" y="125"/>
                  </a:lnTo>
                  <a:lnTo>
                    <a:pt x="17" y="125"/>
                  </a:lnTo>
                  <a:lnTo>
                    <a:pt x="17" y="127"/>
                  </a:lnTo>
                  <a:lnTo>
                    <a:pt x="16" y="129"/>
                  </a:lnTo>
                  <a:lnTo>
                    <a:pt x="13" y="132"/>
                  </a:lnTo>
                  <a:lnTo>
                    <a:pt x="10" y="134"/>
                  </a:lnTo>
                  <a:lnTo>
                    <a:pt x="9" y="136"/>
                  </a:lnTo>
                  <a:lnTo>
                    <a:pt x="6" y="134"/>
                  </a:lnTo>
                  <a:lnTo>
                    <a:pt x="4" y="134"/>
                  </a:lnTo>
                  <a:lnTo>
                    <a:pt x="1" y="136"/>
                  </a:lnTo>
                  <a:lnTo>
                    <a:pt x="0" y="136"/>
                  </a:lnTo>
                  <a:lnTo>
                    <a:pt x="1" y="134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31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5" y="127"/>
                  </a:lnTo>
                  <a:lnTo>
                    <a:pt x="6" y="127"/>
                  </a:lnTo>
                  <a:lnTo>
                    <a:pt x="8" y="127"/>
                  </a:lnTo>
                  <a:lnTo>
                    <a:pt x="8" y="125"/>
                  </a:lnTo>
                  <a:lnTo>
                    <a:pt x="8" y="124"/>
                  </a:lnTo>
                  <a:lnTo>
                    <a:pt x="8" y="123"/>
                  </a:lnTo>
                  <a:lnTo>
                    <a:pt x="8" y="121"/>
                  </a:lnTo>
                  <a:lnTo>
                    <a:pt x="9" y="120"/>
                  </a:lnTo>
                  <a:lnTo>
                    <a:pt x="10" y="117"/>
                  </a:lnTo>
                  <a:lnTo>
                    <a:pt x="10" y="116"/>
                  </a:lnTo>
                  <a:lnTo>
                    <a:pt x="9" y="115"/>
                  </a:lnTo>
                  <a:lnTo>
                    <a:pt x="5" y="112"/>
                  </a:lnTo>
                  <a:lnTo>
                    <a:pt x="6" y="112"/>
                  </a:lnTo>
                  <a:lnTo>
                    <a:pt x="6" y="111"/>
                  </a:lnTo>
                  <a:lnTo>
                    <a:pt x="6" y="109"/>
                  </a:lnTo>
                  <a:lnTo>
                    <a:pt x="5" y="109"/>
                  </a:lnTo>
                  <a:lnTo>
                    <a:pt x="5" y="108"/>
                  </a:lnTo>
                  <a:lnTo>
                    <a:pt x="6" y="108"/>
                  </a:lnTo>
                  <a:lnTo>
                    <a:pt x="6" y="107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9" y="102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7" y="91"/>
                  </a:lnTo>
                  <a:lnTo>
                    <a:pt x="21" y="90"/>
                  </a:lnTo>
                  <a:lnTo>
                    <a:pt x="21" y="88"/>
                  </a:lnTo>
                  <a:lnTo>
                    <a:pt x="22" y="87"/>
                  </a:lnTo>
                  <a:lnTo>
                    <a:pt x="25" y="86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6" y="78"/>
                  </a:lnTo>
                  <a:lnTo>
                    <a:pt x="26" y="77"/>
                  </a:lnTo>
                  <a:lnTo>
                    <a:pt x="26" y="75"/>
                  </a:lnTo>
                  <a:lnTo>
                    <a:pt x="26" y="73"/>
                  </a:lnTo>
                  <a:lnTo>
                    <a:pt x="26" y="71"/>
                  </a:lnTo>
                  <a:lnTo>
                    <a:pt x="29" y="69"/>
                  </a:lnTo>
                  <a:lnTo>
                    <a:pt x="35" y="67"/>
                  </a:lnTo>
                  <a:lnTo>
                    <a:pt x="39" y="65"/>
                  </a:lnTo>
                  <a:lnTo>
                    <a:pt x="41" y="62"/>
                  </a:lnTo>
                  <a:lnTo>
                    <a:pt x="39" y="61"/>
                  </a:lnTo>
                  <a:lnTo>
                    <a:pt x="41" y="59"/>
                  </a:lnTo>
                  <a:lnTo>
                    <a:pt x="43" y="58"/>
                  </a:lnTo>
                  <a:lnTo>
                    <a:pt x="45" y="57"/>
                  </a:lnTo>
                  <a:lnTo>
                    <a:pt x="43" y="55"/>
                  </a:lnTo>
                  <a:lnTo>
                    <a:pt x="46" y="55"/>
                  </a:lnTo>
                  <a:lnTo>
                    <a:pt x="49" y="51"/>
                  </a:lnTo>
                  <a:lnTo>
                    <a:pt x="49" y="50"/>
                  </a:lnTo>
                  <a:lnTo>
                    <a:pt x="51" y="48"/>
                  </a:lnTo>
                  <a:lnTo>
                    <a:pt x="55" y="45"/>
                  </a:lnTo>
                  <a:lnTo>
                    <a:pt x="55" y="44"/>
                  </a:lnTo>
                  <a:lnTo>
                    <a:pt x="55" y="41"/>
                  </a:lnTo>
                  <a:lnTo>
                    <a:pt x="57" y="41"/>
                  </a:lnTo>
                  <a:lnTo>
                    <a:pt x="58" y="40"/>
                  </a:lnTo>
                  <a:lnTo>
                    <a:pt x="59" y="40"/>
                  </a:lnTo>
                  <a:lnTo>
                    <a:pt x="60" y="38"/>
                  </a:lnTo>
                  <a:lnTo>
                    <a:pt x="59" y="37"/>
                  </a:lnTo>
                  <a:lnTo>
                    <a:pt x="58" y="37"/>
                  </a:lnTo>
                  <a:lnTo>
                    <a:pt x="58" y="36"/>
                  </a:lnTo>
                  <a:lnTo>
                    <a:pt x="57" y="37"/>
                  </a:lnTo>
                  <a:lnTo>
                    <a:pt x="50" y="37"/>
                  </a:lnTo>
                  <a:lnTo>
                    <a:pt x="50" y="36"/>
                  </a:lnTo>
                  <a:lnTo>
                    <a:pt x="51" y="34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2"/>
                  </a:lnTo>
                  <a:lnTo>
                    <a:pt x="55" y="30"/>
                  </a:lnTo>
                  <a:lnTo>
                    <a:pt x="57" y="29"/>
                  </a:lnTo>
                  <a:lnTo>
                    <a:pt x="57" y="28"/>
                  </a:lnTo>
                  <a:lnTo>
                    <a:pt x="57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0" y="25"/>
                  </a:lnTo>
                  <a:lnTo>
                    <a:pt x="63" y="25"/>
                  </a:lnTo>
                  <a:lnTo>
                    <a:pt x="64" y="25"/>
                  </a:lnTo>
                  <a:lnTo>
                    <a:pt x="66" y="26"/>
                  </a:lnTo>
                  <a:lnTo>
                    <a:pt x="68" y="25"/>
                  </a:lnTo>
                  <a:lnTo>
                    <a:pt x="67" y="28"/>
                  </a:lnTo>
                  <a:lnTo>
                    <a:pt x="67" y="29"/>
                  </a:lnTo>
                  <a:lnTo>
                    <a:pt x="68" y="30"/>
                  </a:lnTo>
                  <a:lnTo>
                    <a:pt x="70" y="30"/>
                  </a:lnTo>
                  <a:lnTo>
                    <a:pt x="71" y="32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6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80" y="29"/>
                  </a:lnTo>
                  <a:lnTo>
                    <a:pt x="80" y="28"/>
                  </a:lnTo>
                  <a:lnTo>
                    <a:pt x="80" y="26"/>
                  </a:lnTo>
                  <a:lnTo>
                    <a:pt x="80" y="25"/>
                  </a:lnTo>
                  <a:lnTo>
                    <a:pt x="82" y="25"/>
                  </a:lnTo>
                  <a:lnTo>
                    <a:pt x="82" y="26"/>
                  </a:lnTo>
                  <a:lnTo>
                    <a:pt x="83" y="26"/>
                  </a:lnTo>
                  <a:lnTo>
                    <a:pt x="84" y="25"/>
                  </a:lnTo>
                  <a:lnTo>
                    <a:pt x="84" y="24"/>
                  </a:lnTo>
                  <a:lnTo>
                    <a:pt x="85" y="24"/>
                  </a:lnTo>
                  <a:lnTo>
                    <a:pt x="85" y="23"/>
                  </a:lnTo>
                  <a:lnTo>
                    <a:pt x="84" y="21"/>
                  </a:lnTo>
                  <a:lnTo>
                    <a:pt x="85" y="20"/>
                  </a:lnTo>
                  <a:lnTo>
                    <a:pt x="87" y="19"/>
                  </a:lnTo>
                  <a:lnTo>
                    <a:pt x="88" y="19"/>
                  </a:lnTo>
                  <a:lnTo>
                    <a:pt x="89" y="17"/>
                  </a:lnTo>
                  <a:lnTo>
                    <a:pt x="93" y="17"/>
                  </a:lnTo>
                  <a:lnTo>
                    <a:pt x="95" y="16"/>
                  </a:lnTo>
                  <a:lnTo>
                    <a:pt x="93" y="19"/>
                  </a:lnTo>
                  <a:lnTo>
                    <a:pt x="93" y="20"/>
                  </a:lnTo>
                  <a:lnTo>
                    <a:pt x="92" y="20"/>
                  </a:lnTo>
                  <a:lnTo>
                    <a:pt x="91" y="20"/>
                  </a:lnTo>
                  <a:lnTo>
                    <a:pt x="93" y="20"/>
                  </a:lnTo>
                  <a:lnTo>
                    <a:pt x="95" y="21"/>
                  </a:lnTo>
                  <a:lnTo>
                    <a:pt x="96" y="21"/>
                  </a:lnTo>
                  <a:lnTo>
                    <a:pt x="99" y="20"/>
                  </a:lnTo>
                  <a:lnTo>
                    <a:pt x="100" y="20"/>
                  </a:lnTo>
                  <a:lnTo>
                    <a:pt x="101" y="20"/>
                  </a:lnTo>
                  <a:lnTo>
                    <a:pt x="103" y="19"/>
                  </a:lnTo>
                  <a:lnTo>
                    <a:pt x="104" y="17"/>
                  </a:lnTo>
                  <a:lnTo>
                    <a:pt x="108" y="17"/>
                  </a:lnTo>
                  <a:lnTo>
                    <a:pt x="108" y="19"/>
                  </a:lnTo>
                  <a:lnTo>
                    <a:pt x="109" y="20"/>
                  </a:lnTo>
                  <a:lnTo>
                    <a:pt x="114" y="20"/>
                  </a:lnTo>
                  <a:lnTo>
                    <a:pt x="117" y="19"/>
                  </a:lnTo>
                  <a:lnTo>
                    <a:pt x="118" y="19"/>
                  </a:lnTo>
                  <a:lnTo>
                    <a:pt x="118" y="17"/>
                  </a:lnTo>
                  <a:lnTo>
                    <a:pt x="120" y="17"/>
                  </a:lnTo>
                  <a:lnTo>
                    <a:pt x="121" y="16"/>
                  </a:lnTo>
                  <a:lnTo>
                    <a:pt x="122" y="16"/>
                  </a:lnTo>
                  <a:lnTo>
                    <a:pt x="122" y="15"/>
                  </a:lnTo>
                  <a:lnTo>
                    <a:pt x="126" y="15"/>
                  </a:lnTo>
                  <a:lnTo>
                    <a:pt x="129" y="15"/>
                  </a:lnTo>
                  <a:lnTo>
                    <a:pt x="130" y="16"/>
                  </a:lnTo>
                  <a:lnTo>
                    <a:pt x="130" y="17"/>
                  </a:lnTo>
                  <a:lnTo>
                    <a:pt x="133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9" y="16"/>
                  </a:lnTo>
                  <a:lnTo>
                    <a:pt x="141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3" y="16"/>
                  </a:lnTo>
                  <a:lnTo>
                    <a:pt x="143" y="17"/>
                  </a:lnTo>
                  <a:lnTo>
                    <a:pt x="145" y="17"/>
                  </a:lnTo>
                  <a:lnTo>
                    <a:pt x="145" y="16"/>
                  </a:lnTo>
                  <a:lnTo>
                    <a:pt x="145" y="15"/>
                  </a:lnTo>
                  <a:lnTo>
                    <a:pt x="145" y="13"/>
                  </a:lnTo>
                  <a:lnTo>
                    <a:pt x="145" y="12"/>
                  </a:lnTo>
                  <a:lnTo>
                    <a:pt x="146" y="12"/>
                  </a:lnTo>
                  <a:lnTo>
                    <a:pt x="146" y="13"/>
                  </a:lnTo>
                  <a:lnTo>
                    <a:pt x="146" y="12"/>
                  </a:lnTo>
                  <a:lnTo>
                    <a:pt x="146" y="11"/>
                  </a:lnTo>
                  <a:lnTo>
                    <a:pt x="145" y="11"/>
                  </a:lnTo>
                  <a:lnTo>
                    <a:pt x="143" y="11"/>
                  </a:lnTo>
                  <a:lnTo>
                    <a:pt x="142" y="11"/>
                  </a:lnTo>
                  <a:lnTo>
                    <a:pt x="142" y="12"/>
                  </a:lnTo>
                  <a:lnTo>
                    <a:pt x="141" y="12"/>
                  </a:lnTo>
                  <a:lnTo>
                    <a:pt x="139" y="13"/>
                  </a:lnTo>
                  <a:lnTo>
                    <a:pt x="138" y="12"/>
                  </a:lnTo>
                  <a:lnTo>
                    <a:pt x="137" y="11"/>
                  </a:lnTo>
                  <a:lnTo>
                    <a:pt x="135" y="11"/>
                  </a:lnTo>
                  <a:lnTo>
                    <a:pt x="135" y="9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37" y="8"/>
                  </a:lnTo>
                  <a:lnTo>
                    <a:pt x="138" y="7"/>
                  </a:lnTo>
                  <a:lnTo>
                    <a:pt x="138" y="5"/>
                  </a:lnTo>
                  <a:lnTo>
                    <a:pt x="138" y="4"/>
                  </a:lnTo>
                  <a:lnTo>
                    <a:pt x="139" y="4"/>
                  </a:lnTo>
                  <a:lnTo>
                    <a:pt x="139" y="3"/>
                  </a:lnTo>
                  <a:lnTo>
                    <a:pt x="141" y="3"/>
                  </a:lnTo>
                  <a:lnTo>
                    <a:pt x="142" y="3"/>
                  </a:lnTo>
                  <a:lnTo>
                    <a:pt x="143" y="3"/>
                  </a:lnTo>
                  <a:lnTo>
                    <a:pt x="142" y="1"/>
                  </a:lnTo>
                  <a:lnTo>
                    <a:pt x="143" y="0"/>
                  </a:lnTo>
                  <a:lnTo>
                    <a:pt x="145" y="0"/>
                  </a:lnTo>
                  <a:lnTo>
                    <a:pt x="146" y="1"/>
                  </a:lnTo>
                  <a:lnTo>
                    <a:pt x="146" y="3"/>
                  </a:lnTo>
                  <a:lnTo>
                    <a:pt x="146" y="4"/>
                  </a:lnTo>
                  <a:lnTo>
                    <a:pt x="147" y="4"/>
                  </a:lnTo>
                  <a:lnTo>
                    <a:pt x="147" y="1"/>
                  </a:lnTo>
                  <a:lnTo>
                    <a:pt x="149" y="1"/>
                  </a:lnTo>
                  <a:lnTo>
                    <a:pt x="150" y="3"/>
                  </a:lnTo>
                  <a:lnTo>
                    <a:pt x="150" y="4"/>
                  </a:lnTo>
                  <a:lnTo>
                    <a:pt x="151" y="4"/>
                  </a:lnTo>
                  <a:lnTo>
                    <a:pt x="153" y="4"/>
                  </a:lnTo>
                  <a:lnTo>
                    <a:pt x="153" y="5"/>
                  </a:lnTo>
                  <a:lnTo>
                    <a:pt x="151" y="7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5" y="8"/>
                  </a:lnTo>
                  <a:lnTo>
                    <a:pt x="155" y="7"/>
                  </a:lnTo>
                  <a:lnTo>
                    <a:pt x="157" y="7"/>
                  </a:lnTo>
                  <a:lnTo>
                    <a:pt x="159" y="8"/>
                  </a:lnTo>
                  <a:lnTo>
                    <a:pt x="161" y="8"/>
                  </a:lnTo>
                  <a:lnTo>
                    <a:pt x="159" y="9"/>
                  </a:lnTo>
                  <a:lnTo>
                    <a:pt x="161" y="11"/>
                  </a:lnTo>
                  <a:lnTo>
                    <a:pt x="162" y="12"/>
                  </a:lnTo>
                  <a:lnTo>
                    <a:pt x="163" y="12"/>
                  </a:lnTo>
                  <a:lnTo>
                    <a:pt x="166" y="12"/>
                  </a:lnTo>
                  <a:lnTo>
                    <a:pt x="168" y="11"/>
                  </a:lnTo>
                  <a:lnTo>
                    <a:pt x="168" y="9"/>
                  </a:lnTo>
                  <a:lnTo>
                    <a:pt x="170" y="9"/>
                  </a:lnTo>
                  <a:lnTo>
                    <a:pt x="175" y="11"/>
                  </a:lnTo>
                  <a:lnTo>
                    <a:pt x="178" y="11"/>
                  </a:lnTo>
                  <a:lnTo>
                    <a:pt x="179" y="12"/>
                  </a:lnTo>
                  <a:lnTo>
                    <a:pt x="182" y="12"/>
                  </a:lnTo>
                  <a:lnTo>
                    <a:pt x="183" y="12"/>
                  </a:lnTo>
                  <a:lnTo>
                    <a:pt x="199" y="2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1" name="Freeform 155">
              <a:extLst>
                <a:ext uri="{FF2B5EF4-FFF2-40B4-BE49-F238E27FC236}">
                  <a16:creationId xmlns:a16="http://schemas.microsoft.com/office/drawing/2014/main" id="{08876928-053A-E248-B7C6-1CA069886F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72716" y="2180666"/>
              <a:ext cx="1252056" cy="1202519"/>
            </a:xfrm>
            <a:custGeom>
              <a:avLst/>
              <a:gdLst>
                <a:gd name="T0" fmla="*/ 550 w 1011"/>
                <a:gd name="T1" fmla="*/ 878 h 971"/>
                <a:gd name="T2" fmla="*/ 507 w 1011"/>
                <a:gd name="T3" fmla="*/ 861 h 971"/>
                <a:gd name="T4" fmla="*/ 647 w 1011"/>
                <a:gd name="T5" fmla="*/ 870 h 971"/>
                <a:gd name="T6" fmla="*/ 653 w 1011"/>
                <a:gd name="T7" fmla="*/ 860 h 971"/>
                <a:gd name="T8" fmla="*/ 350 w 1011"/>
                <a:gd name="T9" fmla="*/ 708 h 971"/>
                <a:gd name="T10" fmla="*/ 79 w 1011"/>
                <a:gd name="T11" fmla="*/ 51 h 971"/>
                <a:gd name="T12" fmla="*/ 150 w 1011"/>
                <a:gd name="T13" fmla="*/ 54 h 971"/>
                <a:gd name="T14" fmla="*/ 212 w 1011"/>
                <a:gd name="T15" fmla="*/ 6 h 971"/>
                <a:gd name="T16" fmla="*/ 221 w 1011"/>
                <a:gd name="T17" fmla="*/ 62 h 971"/>
                <a:gd name="T18" fmla="*/ 270 w 1011"/>
                <a:gd name="T19" fmla="*/ 101 h 971"/>
                <a:gd name="T20" fmla="*/ 345 w 1011"/>
                <a:gd name="T21" fmla="*/ 176 h 971"/>
                <a:gd name="T22" fmla="*/ 550 w 1011"/>
                <a:gd name="T23" fmla="*/ 203 h 971"/>
                <a:gd name="T24" fmla="*/ 564 w 1011"/>
                <a:gd name="T25" fmla="*/ 174 h 971"/>
                <a:gd name="T26" fmla="*/ 616 w 1011"/>
                <a:gd name="T27" fmla="*/ 129 h 971"/>
                <a:gd name="T28" fmla="*/ 686 w 1011"/>
                <a:gd name="T29" fmla="*/ 109 h 971"/>
                <a:gd name="T30" fmla="*/ 747 w 1011"/>
                <a:gd name="T31" fmla="*/ 132 h 971"/>
                <a:gd name="T32" fmla="*/ 807 w 1011"/>
                <a:gd name="T33" fmla="*/ 147 h 971"/>
                <a:gd name="T34" fmla="*/ 855 w 1011"/>
                <a:gd name="T35" fmla="*/ 179 h 971"/>
                <a:gd name="T36" fmla="*/ 948 w 1011"/>
                <a:gd name="T37" fmla="*/ 220 h 971"/>
                <a:gd name="T38" fmla="*/ 953 w 1011"/>
                <a:gd name="T39" fmla="*/ 270 h 971"/>
                <a:gd name="T40" fmla="*/ 946 w 1011"/>
                <a:gd name="T41" fmla="*/ 317 h 971"/>
                <a:gd name="T42" fmla="*/ 929 w 1011"/>
                <a:gd name="T43" fmla="*/ 363 h 971"/>
                <a:gd name="T44" fmla="*/ 933 w 1011"/>
                <a:gd name="T45" fmla="*/ 431 h 971"/>
                <a:gd name="T46" fmla="*/ 929 w 1011"/>
                <a:gd name="T47" fmla="*/ 532 h 971"/>
                <a:gd name="T48" fmla="*/ 984 w 1011"/>
                <a:gd name="T49" fmla="*/ 599 h 971"/>
                <a:gd name="T50" fmla="*/ 963 w 1011"/>
                <a:gd name="T51" fmla="*/ 716 h 971"/>
                <a:gd name="T52" fmla="*/ 1009 w 1011"/>
                <a:gd name="T53" fmla="*/ 888 h 971"/>
                <a:gd name="T54" fmla="*/ 977 w 1011"/>
                <a:gd name="T55" fmla="*/ 936 h 971"/>
                <a:gd name="T56" fmla="*/ 919 w 1011"/>
                <a:gd name="T57" fmla="*/ 949 h 971"/>
                <a:gd name="T58" fmla="*/ 891 w 1011"/>
                <a:gd name="T59" fmla="*/ 952 h 971"/>
                <a:gd name="T60" fmla="*/ 801 w 1011"/>
                <a:gd name="T61" fmla="*/ 939 h 971"/>
                <a:gd name="T62" fmla="*/ 757 w 1011"/>
                <a:gd name="T63" fmla="*/ 928 h 971"/>
                <a:gd name="T64" fmla="*/ 722 w 1011"/>
                <a:gd name="T65" fmla="*/ 885 h 971"/>
                <a:gd name="T66" fmla="*/ 697 w 1011"/>
                <a:gd name="T67" fmla="*/ 841 h 971"/>
                <a:gd name="T68" fmla="*/ 642 w 1011"/>
                <a:gd name="T69" fmla="*/ 853 h 971"/>
                <a:gd name="T70" fmla="*/ 582 w 1011"/>
                <a:gd name="T71" fmla="*/ 877 h 971"/>
                <a:gd name="T72" fmla="*/ 501 w 1011"/>
                <a:gd name="T73" fmla="*/ 845 h 971"/>
                <a:gd name="T74" fmla="*/ 454 w 1011"/>
                <a:gd name="T75" fmla="*/ 807 h 971"/>
                <a:gd name="T76" fmla="*/ 397 w 1011"/>
                <a:gd name="T77" fmla="*/ 765 h 971"/>
                <a:gd name="T78" fmla="*/ 379 w 1011"/>
                <a:gd name="T79" fmla="*/ 719 h 971"/>
                <a:gd name="T80" fmla="*/ 359 w 1011"/>
                <a:gd name="T81" fmla="*/ 687 h 971"/>
                <a:gd name="T82" fmla="*/ 304 w 1011"/>
                <a:gd name="T83" fmla="*/ 657 h 971"/>
                <a:gd name="T84" fmla="*/ 272 w 1011"/>
                <a:gd name="T85" fmla="*/ 636 h 971"/>
                <a:gd name="T86" fmla="*/ 275 w 1011"/>
                <a:gd name="T87" fmla="*/ 628 h 971"/>
                <a:gd name="T88" fmla="*/ 259 w 1011"/>
                <a:gd name="T89" fmla="*/ 658 h 971"/>
                <a:gd name="T90" fmla="*/ 231 w 1011"/>
                <a:gd name="T91" fmla="*/ 641 h 971"/>
                <a:gd name="T92" fmla="*/ 193 w 1011"/>
                <a:gd name="T93" fmla="*/ 523 h 971"/>
                <a:gd name="T94" fmla="*/ 131 w 1011"/>
                <a:gd name="T95" fmla="*/ 470 h 971"/>
                <a:gd name="T96" fmla="*/ 112 w 1011"/>
                <a:gd name="T97" fmla="*/ 438 h 971"/>
                <a:gd name="T98" fmla="*/ 81 w 1011"/>
                <a:gd name="T99" fmla="*/ 404 h 971"/>
                <a:gd name="T100" fmla="*/ 83 w 1011"/>
                <a:gd name="T101" fmla="*/ 366 h 971"/>
                <a:gd name="T102" fmla="*/ 101 w 1011"/>
                <a:gd name="T103" fmla="*/ 340 h 971"/>
                <a:gd name="T104" fmla="*/ 117 w 1011"/>
                <a:gd name="T105" fmla="*/ 311 h 971"/>
                <a:gd name="T106" fmla="*/ 122 w 1011"/>
                <a:gd name="T107" fmla="*/ 278 h 971"/>
                <a:gd name="T108" fmla="*/ 72 w 1011"/>
                <a:gd name="T109" fmla="*/ 266 h 971"/>
                <a:gd name="T110" fmla="*/ 54 w 1011"/>
                <a:gd name="T111" fmla="*/ 226 h 971"/>
                <a:gd name="T112" fmla="*/ 40 w 1011"/>
                <a:gd name="T113" fmla="*/ 188 h 971"/>
                <a:gd name="T114" fmla="*/ 29 w 1011"/>
                <a:gd name="T115" fmla="*/ 142 h 971"/>
                <a:gd name="T116" fmla="*/ 21 w 1011"/>
                <a:gd name="T117" fmla="*/ 113 h 971"/>
                <a:gd name="T118" fmla="*/ 14 w 1011"/>
                <a:gd name="T119" fmla="*/ 66 h 971"/>
                <a:gd name="T120" fmla="*/ 6 w 1011"/>
                <a:gd name="T121" fmla="*/ 26 h 971"/>
                <a:gd name="T122" fmla="*/ 47 w 1011"/>
                <a:gd name="T123" fmla="*/ 10 h 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11" h="971">
                  <a:moveTo>
                    <a:pt x="612" y="920"/>
                  </a:moveTo>
                  <a:lnTo>
                    <a:pt x="611" y="922"/>
                  </a:lnTo>
                  <a:lnTo>
                    <a:pt x="609" y="920"/>
                  </a:lnTo>
                  <a:lnTo>
                    <a:pt x="609" y="922"/>
                  </a:lnTo>
                  <a:lnTo>
                    <a:pt x="609" y="920"/>
                  </a:lnTo>
                  <a:lnTo>
                    <a:pt x="609" y="919"/>
                  </a:lnTo>
                  <a:lnTo>
                    <a:pt x="611" y="919"/>
                  </a:lnTo>
                  <a:lnTo>
                    <a:pt x="612" y="919"/>
                  </a:lnTo>
                  <a:lnTo>
                    <a:pt x="612" y="920"/>
                  </a:lnTo>
                  <a:close/>
                  <a:moveTo>
                    <a:pt x="584" y="919"/>
                  </a:moveTo>
                  <a:lnTo>
                    <a:pt x="583" y="919"/>
                  </a:lnTo>
                  <a:lnTo>
                    <a:pt x="582" y="918"/>
                  </a:lnTo>
                  <a:lnTo>
                    <a:pt x="583" y="918"/>
                  </a:lnTo>
                  <a:lnTo>
                    <a:pt x="584" y="917"/>
                  </a:lnTo>
                  <a:lnTo>
                    <a:pt x="584" y="918"/>
                  </a:lnTo>
                  <a:lnTo>
                    <a:pt x="584" y="919"/>
                  </a:lnTo>
                  <a:close/>
                  <a:moveTo>
                    <a:pt x="583" y="897"/>
                  </a:moveTo>
                  <a:lnTo>
                    <a:pt x="582" y="897"/>
                  </a:lnTo>
                  <a:lnTo>
                    <a:pt x="580" y="897"/>
                  </a:lnTo>
                  <a:lnTo>
                    <a:pt x="580" y="895"/>
                  </a:lnTo>
                  <a:lnTo>
                    <a:pt x="580" y="894"/>
                  </a:lnTo>
                  <a:lnTo>
                    <a:pt x="580" y="893"/>
                  </a:lnTo>
                  <a:lnTo>
                    <a:pt x="582" y="893"/>
                  </a:lnTo>
                  <a:lnTo>
                    <a:pt x="583" y="894"/>
                  </a:lnTo>
                  <a:lnTo>
                    <a:pt x="584" y="895"/>
                  </a:lnTo>
                  <a:lnTo>
                    <a:pt x="583" y="897"/>
                  </a:lnTo>
                  <a:close/>
                  <a:moveTo>
                    <a:pt x="557" y="882"/>
                  </a:moveTo>
                  <a:lnTo>
                    <a:pt x="555" y="882"/>
                  </a:lnTo>
                  <a:lnTo>
                    <a:pt x="551" y="882"/>
                  </a:lnTo>
                  <a:lnTo>
                    <a:pt x="549" y="881"/>
                  </a:lnTo>
                  <a:lnTo>
                    <a:pt x="547" y="880"/>
                  </a:lnTo>
                  <a:lnTo>
                    <a:pt x="549" y="880"/>
                  </a:lnTo>
                  <a:lnTo>
                    <a:pt x="549" y="878"/>
                  </a:lnTo>
                  <a:lnTo>
                    <a:pt x="550" y="878"/>
                  </a:lnTo>
                  <a:lnTo>
                    <a:pt x="551" y="878"/>
                  </a:lnTo>
                  <a:lnTo>
                    <a:pt x="553" y="878"/>
                  </a:lnTo>
                  <a:lnTo>
                    <a:pt x="554" y="880"/>
                  </a:lnTo>
                  <a:lnTo>
                    <a:pt x="555" y="880"/>
                  </a:lnTo>
                  <a:lnTo>
                    <a:pt x="555" y="880"/>
                  </a:lnTo>
                  <a:lnTo>
                    <a:pt x="557" y="880"/>
                  </a:lnTo>
                  <a:lnTo>
                    <a:pt x="557" y="881"/>
                  </a:lnTo>
                  <a:lnTo>
                    <a:pt x="557" y="882"/>
                  </a:lnTo>
                  <a:close/>
                  <a:moveTo>
                    <a:pt x="657" y="874"/>
                  </a:moveTo>
                  <a:lnTo>
                    <a:pt x="657" y="876"/>
                  </a:lnTo>
                  <a:lnTo>
                    <a:pt x="655" y="874"/>
                  </a:lnTo>
                  <a:lnTo>
                    <a:pt x="655" y="873"/>
                  </a:lnTo>
                  <a:lnTo>
                    <a:pt x="657" y="872"/>
                  </a:lnTo>
                  <a:lnTo>
                    <a:pt x="658" y="870"/>
                  </a:lnTo>
                  <a:lnTo>
                    <a:pt x="658" y="872"/>
                  </a:lnTo>
                  <a:lnTo>
                    <a:pt x="658" y="873"/>
                  </a:lnTo>
                  <a:lnTo>
                    <a:pt x="657" y="874"/>
                  </a:lnTo>
                  <a:close/>
                  <a:moveTo>
                    <a:pt x="534" y="872"/>
                  </a:moveTo>
                  <a:lnTo>
                    <a:pt x="533" y="873"/>
                  </a:lnTo>
                  <a:lnTo>
                    <a:pt x="532" y="872"/>
                  </a:lnTo>
                  <a:lnTo>
                    <a:pt x="530" y="870"/>
                  </a:lnTo>
                  <a:lnTo>
                    <a:pt x="532" y="870"/>
                  </a:lnTo>
                  <a:lnTo>
                    <a:pt x="533" y="870"/>
                  </a:lnTo>
                  <a:lnTo>
                    <a:pt x="534" y="872"/>
                  </a:lnTo>
                  <a:close/>
                  <a:moveTo>
                    <a:pt x="520" y="863"/>
                  </a:moveTo>
                  <a:lnTo>
                    <a:pt x="518" y="864"/>
                  </a:lnTo>
                  <a:lnTo>
                    <a:pt x="516" y="863"/>
                  </a:lnTo>
                  <a:lnTo>
                    <a:pt x="516" y="864"/>
                  </a:lnTo>
                  <a:lnTo>
                    <a:pt x="514" y="864"/>
                  </a:lnTo>
                  <a:lnTo>
                    <a:pt x="513" y="864"/>
                  </a:lnTo>
                  <a:lnTo>
                    <a:pt x="510" y="864"/>
                  </a:lnTo>
                  <a:lnTo>
                    <a:pt x="509" y="863"/>
                  </a:lnTo>
                  <a:lnTo>
                    <a:pt x="508" y="863"/>
                  </a:lnTo>
                  <a:lnTo>
                    <a:pt x="507" y="861"/>
                  </a:lnTo>
                  <a:lnTo>
                    <a:pt x="505" y="860"/>
                  </a:lnTo>
                  <a:lnTo>
                    <a:pt x="507" y="860"/>
                  </a:lnTo>
                  <a:lnTo>
                    <a:pt x="508" y="860"/>
                  </a:lnTo>
                  <a:lnTo>
                    <a:pt x="512" y="861"/>
                  </a:lnTo>
                  <a:lnTo>
                    <a:pt x="517" y="861"/>
                  </a:lnTo>
                  <a:lnTo>
                    <a:pt x="518" y="863"/>
                  </a:lnTo>
                  <a:lnTo>
                    <a:pt x="520" y="863"/>
                  </a:lnTo>
                  <a:close/>
                  <a:moveTo>
                    <a:pt x="686" y="861"/>
                  </a:moveTo>
                  <a:lnTo>
                    <a:pt x="683" y="861"/>
                  </a:lnTo>
                  <a:lnTo>
                    <a:pt x="682" y="861"/>
                  </a:lnTo>
                  <a:lnTo>
                    <a:pt x="683" y="860"/>
                  </a:lnTo>
                  <a:lnTo>
                    <a:pt x="683" y="859"/>
                  </a:lnTo>
                  <a:lnTo>
                    <a:pt x="684" y="857"/>
                  </a:lnTo>
                  <a:lnTo>
                    <a:pt x="686" y="857"/>
                  </a:lnTo>
                  <a:lnTo>
                    <a:pt x="686" y="860"/>
                  </a:lnTo>
                  <a:lnTo>
                    <a:pt x="686" y="861"/>
                  </a:lnTo>
                  <a:close/>
                  <a:moveTo>
                    <a:pt x="674" y="856"/>
                  </a:moveTo>
                  <a:lnTo>
                    <a:pt x="672" y="860"/>
                  </a:lnTo>
                  <a:lnTo>
                    <a:pt x="671" y="860"/>
                  </a:lnTo>
                  <a:lnTo>
                    <a:pt x="668" y="863"/>
                  </a:lnTo>
                  <a:lnTo>
                    <a:pt x="668" y="864"/>
                  </a:lnTo>
                  <a:lnTo>
                    <a:pt x="666" y="865"/>
                  </a:lnTo>
                  <a:lnTo>
                    <a:pt x="666" y="866"/>
                  </a:lnTo>
                  <a:lnTo>
                    <a:pt x="664" y="866"/>
                  </a:lnTo>
                  <a:lnTo>
                    <a:pt x="662" y="869"/>
                  </a:lnTo>
                  <a:lnTo>
                    <a:pt x="661" y="870"/>
                  </a:lnTo>
                  <a:lnTo>
                    <a:pt x="659" y="869"/>
                  </a:lnTo>
                  <a:lnTo>
                    <a:pt x="658" y="868"/>
                  </a:lnTo>
                  <a:lnTo>
                    <a:pt x="657" y="866"/>
                  </a:lnTo>
                  <a:lnTo>
                    <a:pt x="654" y="869"/>
                  </a:lnTo>
                  <a:lnTo>
                    <a:pt x="653" y="870"/>
                  </a:lnTo>
                  <a:lnTo>
                    <a:pt x="651" y="870"/>
                  </a:lnTo>
                  <a:lnTo>
                    <a:pt x="650" y="870"/>
                  </a:lnTo>
                  <a:lnTo>
                    <a:pt x="647" y="870"/>
                  </a:lnTo>
                  <a:lnTo>
                    <a:pt x="646" y="870"/>
                  </a:lnTo>
                  <a:lnTo>
                    <a:pt x="642" y="873"/>
                  </a:lnTo>
                  <a:lnTo>
                    <a:pt x="639" y="874"/>
                  </a:lnTo>
                  <a:lnTo>
                    <a:pt x="637" y="876"/>
                  </a:lnTo>
                  <a:lnTo>
                    <a:pt x="636" y="877"/>
                  </a:lnTo>
                  <a:lnTo>
                    <a:pt x="633" y="877"/>
                  </a:lnTo>
                  <a:lnTo>
                    <a:pt x="630" y="877"/>
                  </a:lnTo>
                  <a:lnTo>
                    <a:pt x="629" y="878"/>
                  </a:lnTo>
                  <a:lnTo>
                    <a:pt x="628" y="878"/>
                  </a:lnTo>
                  <a:lnTo>
                    <a:pt x="626" y="878"/>
                  </a:lnTo>
                  <a:lnTo>
                    <a:pt x="626" y="880"/>
                  </a:lnTo>
                  <a:lnTo>
                    <a:pt x="625" y="880"/>
                  </a:lnTo>
                  <a:lnTo>
                    <a:pt x="624" y="880"/>
                  </a:lnTo>
                  <a:lnTo>
                    <a:pt x="624" y="878"/>
                  </a:lnTo>
                  <a:lnTo>
                    <a:pt x="624" y="877"/>
                  </a:lnTo>
                  <a:lnTo>
                    <a:pt x="624" y="876"/>
                  </a:lnTo>
                  <a:lnTo>
                    <a:pt x="624" y="874"/>
                  </a:lnTo>
                  <a:lnTo>
                    <a:pt x="622" y="873"/>
                  </a:lnTo>
                  <a:lnTo>
                    <a:pt x="624" y="872"/>
                  </a:lnTo>
                  <a:lnTo>
                    <a:pt x="626" y="873"/>
                  </a:lnTo>
                  <a:lnTo>
                    <a:pt x="628" y="873"/>
                  </a:lnTo>
                  <a:lnTo>
                    <a:pt x="630" y="872"/>
                  </a:lnTo>
                  <a:lnTo>
                    <a:pt x="638" y="869"/>
                  </a:lnTo>
                  <a:lnTo>
                    <a:pt x="639" y="869"/>
                  </a:lnTo>
                  <a:lnTo>
                    <a:pt x="641" y="868"/>
                  </a:lnTo>
                  <a:lnTo>
                    <a:pt x="643" y="866"/>
                  </a:lnTo>
                  <a:lnTo>
                    <a:pt x="645" y="866"/>
                  </a:lnTo>
                  <a:lnTo>
                    <a:pt x="647" y="864"/>
                  </a:lnTo>
                  <a:lnTo>
                    <a:pt x="649" y="864"/>
                  </a:lnTo>
                  <a:lnTo>
                    <a:pt x="650" y="864"/>
                  </a:lnTo>
                  <a:lnTo>
                    <a:pt x="651" y="864"/>
                  </a:lnTo>
                  <a:lnTo>
                    <a:pt x="651" y="863"/>
                  </a:lnTo>
                  <a:lnTo>
                    <a:pt x="653" y="861"/>
                  </a:lnTo>
                  <a:lnTo>
                    <a:pt x="653" y="860"/>
                  </a:lnTo>
                  <a:lnTo>
                    <a:pt x="653" y="857"/>
                  </a:lnTo>
                  <a:lnTo>
                    <a:pt x="651" y="856"/>
                  </a:lnTo>
                  <a:lnTo>
                    <a:pt x="650" y="855"/>
                  </a:lnTo>
                  <a:lnTo>
                    <a:pt x="651" y="853"/>
                  </a:lnTo>
                  <a:lnTo>
                    <a:pt x="658" y="856"/>
                  </a:lnTo>
                  <a:lnTo>
                    <a:pt x="659" y="856"/>
                  </a:lnTo>
                  <a:lnTo>
                    <a:pt x="666" y="852"/>
                  </a:lnTo>
                  <a:lnTo>
                    <a:pt x="674" y="851"/>
                  </a:lnTo>
                  <a:lnTo>
                    <a:pt x="676" y="851"/>
                  </a:lnTo>
                  <a:lnTo>
                    <a:pt x="679" y="851"/>
                  </a:lnTo>
                  <a:lnTo>
                    <a:pt x="679" y="852"/>
                  </a:lnTo>
                  <a:lnTo>
                    <a:pt x="680" y="852"/>
                  </a:lnTo>
                  <a:lnTo>
                    <a:pt x="680" y="853"/>
                  </a:lnTo>
                  <a:lnTo>
                    <a:pt x="679" y="853"/>
                  </a:lnTo>
                  <a:lnTo>
                    <a:pt x="678" y="855"/>
                  </a:lnTo>
                  <a:lnTo>
                    <a:pt x="675" y="855"/>
                  </a:lnTo>
                  <a:lnTo>
                    <a:pt x="674" y="856"/>
                  </a:lnTo>
                  <a:close/>
                  <a:moveTo>
                    <a:pt x="690" y="848"/>
                  </a:moveTo>
                  <a:lnTo>
                    <a:pt x="690" y="848"/>
                  </a:lnTo>
                  <a:lnTo>
                    <a:pt x="687" y="848"/>
                  </a:lnTo>
                  <a:lnTo>
                    <a:pt x="687" y="847"/>
                  </a:lnTo>
                  <a:lnTo>
                    <a:pt x="688" y="845"/>
                  </a:lnTo>
                  <a:lnTo>
                    <a:pt x="690" y="845"/>
                  </a:lnTo>
                  <a:lnTo>
                    <a:pt x="691" y="845"/>
                  </a:lnTo>
                  <a:lnTo>
                    <a:pt x="692" y="847"/>
                  </a:lnTo>
                  <a:lnTo>
                    <a:pt x="691" y="848"/>
                  </a:lnTo>
                  <a:lnTo>
                    <a:pt x="690" y="848"/>
                  </a:lnTo>
                  <a:close/>
                  <a:moveTo>
                    <a:pt x="350" y="712"/>
                  </a:moveTo>
                  <a:lnTo>
                    <a:pt x="349" y="712"/>
                  </a:lnTo>
                  <a:lnTo>
                    <a:pt x="347" y="711"/>
                  </a:lnTo>
                  <a:lnTo>
                    <a:pt x="347" y="710"/>
                  </a:lnTo>
                  <a:lnTo>
                    <a:pt x="347" y="708"/>
                  </a:lnTo>
                  <a:lnTo>
                    <a:pt x="349" y="708"/>
                  </a:lnTo>
                  <a:lnTo>
                    <a:pt x="350" y="708"/>
                  </a:lnTo>
                  <a:lnTo>
                    <a:pt x="350" y="710"/>
                  </a:lnTo>
                  <a:lnTo>
                    <a:pt x="350" y="711"/>
                  </a:lnTo>
                  <a:lnTo>
                    <a:pt x="350" y="712"/>
                  </a:lnTo>
                  <a:close/>
                  <a:moveTo>
                    <a:pt x="54" y="25"/>
                  </a:moveTo>
                  <a:lnTo>
                    <a:pt x="54" y="25"/>
                  </a:lnTo>
                  <a:lnTo>
                    <a:pt x="55" y="25"/>
                  </a:lnTo>
                  <a:lnTo>
                    <a:pt x="55" y="26"/>
                  </a:lnTo>
                  <a:lnTo>
                    <a:pt x="56" y="27"/>
                  </a:lnTo>
                  <a:lnTo>
                    <a:pt x="58" y="27"/>
                  </a:lnTo>
                  <a:lnTo>
                    <a:pt x="58" y="29"/>
                  </a:lnTo>
                  <a:lnTo>
                    <a:pt x="59" y="29"/>
                  </a:lnTo>
                  <a:lnTo>
                    <a:pt x="59" y="30"/>
                  </a:lnTo>
                  <a:lnTo>
                    <a:pt x="60" y="33"/>
                  </a:lnTo>
                  <a:lnTo>
                    <a:pt x="60" y="34"/>
                  </a:lnTo>
                  <a:lnTo>
                    <a:pt x="62" y="34"/>
                  </a:lnTo>
                  <a:lnTo>
                    <a:pt x="62" y="35"/>
                  </a:lnTo>
                  <a:lnTo>
                    <a:pt x="63" y="39"/>
                  </a:lnTo>
                  <a:lnTo>
                    <a:pt x="64" y="39"/>
                  </a:lnTo>
                  <a:lnTo>
                    <a:pt x="71" y="42"/>
                  </a:lnTo>
                  <a:lnTo>
                    <a:pt x="71" y="41"/>
                  </a:lnTo>
                  <a:lnTo>
                    <a:pt x="72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3" y="43"/>
                  </a:lnTo>
                  <a:lnTo>
                    <a:pt x="75" y="45"/>
                  </a:lnTo>
                  <a:lnTo>
                    <a:pt x="73" y="46"/>
                  </a:lnTo>
                  <a:lnTo>
                    <a:pt x="75" y="46"/>
                  </a:lnTo>
                  <a:lnTo>
                    <a:pt x="75" y="47"/>
                  </a:lnTo>
                  <a:lnTo>
                    <a:pt x="76" y="47"/>
                  </a:lnTo>
                  <a:lnTo>
                    <a:pt x="76" y="49"/>
                  </a:lnTo>
                  <a:lnTo>
                    <a:pt x="76" y="50"/>
                  </a:lnTo>
                  <a:lnTo>
                    <a:pt x="77" y="50"/>
                  </a:lnTo>
                  <a:lnTo>
                    <a:pt x="77" y="51"/>
                  </a:lnTo>
                  <a:lnTo>
                    <a:pt x="79" y="51"/>
                  </a:lnTo>
                  <a:lnTo>
                    <a:pt x="79" y="53"/>
                  </a:lnTo>
                  <a:lnTo>
                    <a:pt x="79" y="54"/>
                  </a:lnTo>
                  <a:lnTo>
                    <a:pt x="79" y="55"/>
                  </a:lnTo>
                  <a:lnTo>
                    <a:pt x="80" y="56"/>
                  </a:lnTo>
                  <a:lnTo>
                    <a:pt x="81" y="56"/>
                  </a:lnTo>
                  <a:lnTo>
                    <a:pt x="83" y="56"/>
                  </a:lnTo>
                  <a:lnTo>
                    <a:pt x="84" y="56"/>
                  </a:lnTo>
                  <a:lnTo>
                    <a:pt x="85" y="56"/>
                  </a:lnTo>
                  <a:lnTo>
                    <a:pt x="85" y="56"/>
                  </a:lnTo>
                  <a:lnTo>
                    <a:pt x="89" y="58"/>
                  </a:lnTo>
                  <a:lnTo>
                    <a:pt x="94" y="58"/>
                  </a:lnTo>
                  <a:lnTo>
                    <a:pt x="97" y="59"/>
                  </a:lnTo>
                  <a:lnTo>
                    <a:pt x="98" y="59"/>
                  </a:lnTo>
                  <a:lnTo>
                    <a:pt x="110" y="62"/>
                  </a:lnTo>
                  <a:lnTo>
                    <a:pt x="114" y="64"/>
                  </a:lnTo>
                  <a:lnTo>
                    <a:pt x="117" y="64"/>
                  </a:lnTo>
                  <a:lnTo>
                    <a:pt x="121" y="64"/>
                  </a:lnTo>
                  <a:lnTo>
                    <a:pt x="122" y="63"/>
                  </a:lnTo>
                  <a:lnTo>
                    <a:pt x="125" y="62"/>
                  </a:lnTo>
                  <a:lnTo>
                    <a:pt x="126" y="60"/>
                  </a:lnTo>
                  <a:lnTo>
                    <a:pt x="129" y="60"/>
                  </a:lnTo>
                  <a:lnTo>
                    <a:pt x="130" y="60"/>
                  </a:lnTo>
                  <a:lnTo>
                    <a:pt x="131" y="60"/>
                  </a:lnTo>
                  <a:lnTo>
                    <a:pt x="138" y="63"/>
                  </a:lnTo>
                  <a:lnTo>
                    <a:pt x="139" y="63"/>
                  </a:lnTo>
                  <a:lnTo>
                    <a:pt x="141" y="63"/>
                  </a:lnTo>
                  <a:lnTo>
                    <a:pt x="142" y="62"/>
                  </a:lnTo>
                  <a:lnTo>
                    <a:pt x="143" y="62"/>
                  </a:lnTo>
                  <a:lnTo>
                    <a:pt x="143" y="60"/>
                  </a:lnTo>
                  <a:lnTo>
                    <a:pt x="144" y="59"/>
                  </a:lnTo>
                  <a:lnTo>
                    <a:pt x="146" y="56"/>
                  </a:lnTo>
                  <a:lnTo>
                    <a:pt x="147" y="56"/>
                  </a:lnTo>
                  <a:lnTo>
                    <a:pt x="147" y="55"/>
                  </a:lnTo>
                  <a:lnTo>
                    <a:pt x="150" y="54"/>
                  </a:lnTo>
                  <a:lnTo>
                    <a:pt x="151" y="53"/>
                  </a:lnTo>
                  <a:lnTo>
                    <a:pt x="151" y="51"/>
                  </a:lnTo>
                  <a:lnTo>
                    <a:pt x="152" y="50"/>
                  </a:lnTo>
                  <a:lnTo>
                    <a:pt x="152" y="49"/>
                  </a:lnTo>
                  <a:lnTo>
                    <a:pt x="154" y="49"/>
                  </a:lnTo>
                  <a:lnTo>
                    <a:pt x="155" y="47"/>
                  </a:lnTo>
                  <a:lnTo>
                    <a:pt x="156" y="45"/>
                  </a:lnTo>
                  <a:lnTo>
                    <a:pt x="158" y="43"/>
                  </a:lnTo>
                  <a:lnTo>
                    <a:pt x="159" y="43"/>
                  </a:lnTo>
                  <a:lnTo>
                    <a:pt x="162" y="43"/>
                  </a:lnTo>
                  <a:lnTo>
                    <a:pt x="162" y="45"/>
                  </a:lnTo>
                  <a:lnTo>
                    <a:pt x="163" y="43"/>
                  </a:lnTo>
                  <a:lnTo>
                    <a:pt x="166" y="42"/>
                  </a:lnTo>
                  <a:lnTo>
                    <a:pt x="167" y="42"/>
                  </a:lnTo>
                  <a:lnTo>
                    <a:pt x="167" y="41"/>
                  </a:lnTo>
                  <a:lnTo>
                    <a:pt x="168" y="38"/>
                  </a:lnTo>
                  <a:lnTo>
                    <a:pt x="171" y="34"/>
                  </a:lnTo>
                  <a:lnTo>
                    <a:pt x="171" y="33"/>
                  </a:lnTo>
                  <a:lnTo>
                    <a:pt x="173" y="31"/>
                  </a:lnTo>
                  <a:lnTo>
                    <a:pt x="180" y="29"/>
                  </a:lnTo>
                  <a:lnTo>
                    <a:pt x="181" y="27"/>
                  </a:lnTo>
                  <a:lnTo>
                    <a:pt x="183" y="26"/>
                  </a:lnTo>
                  <a:lnTo>
                    <a:pt x="185" y="24"/>
                  </a:lnTo>
                  <a:lnTo>
                    <a:pt x="188" y="22"/>
                  </a:lnTo>
                  <a:lnTo>
                    <a:pt x="189" y="20"/>
                  </a:lnTo>
                  <a:lnTo>
                    <a:pt x="194" y="18"/>
                  </a:lnTo>
                  <a:lnTo>
                    <a:pt x="196" y="18"/>
                  </a:lnTo>
                  <a:lnTo>
                    <a:pt x="198" y="16"/>
                  </a:lnTo>
                  <a:lnTo>
                    <a:pt x="200" y="14"/>
                  </a:lnTo>
                  <a:lnTo>
                    <a:pt x="206" y="10"/>
                  </a:lnTo>
                  <a:lnTo>
                    <a:pt x="209" y="8"/>
                  </a:lnTo>
                  <a:lnTo>
                    <a:pt x="210" y="8"/>
                  </a:lnTo>
                  <a:lnTo>
                    <a:pt x="212" y="6"/>
                  </a:lnTo>
                  <a:lnTo>
                    <a:pt x="212" y="6"/>
                  </a:lnTo>
                  <a:lnTo>
                    <a:pt x="216" y="6"/>
                  </a:lnTo>
                  <a:lnTo>
                    <a:pt x="217" y="6"/>
                  </a:lnTo>
                  <a:lnTo>
                    <a:pt x="217" y="5"/>
                  </a:lnTo>
                  <a:lnTo>
                    <a:pt x="218" y="4"/>
                  </a:lnTo>
                  <a:lnTo>
                    <a:pt x="218" y="5"/>
                  </a:lnTo>
                  <a:lnTo>
                    <a:pt x="220" y="5"/>
                  </a:lnTo>
                  <a:lnTo>
                    <a:pt x="223" y="9"/>
                  </a:lnTo>
                  <a:lnTo>
                    <a:pt x="233" y="21"/>
                  </a:lnTo>
                  <a:lnTo>
                    <a:pt x="237" y="24"/>
                  </a:lnTo>
                  <a:lnTo>
                    <a:pt x="239" y="25"/>
                  </a:lnTo>
                  <a:lnTo>
                    <a:pt x="241" y="27"/>
                  </a:lnTo>
                  <a:lnTo>
                    <a:pt x="239" y="27"/>
                  </a:lnTo>
                  <a:lnTo>
                    <a:pt x="238" y="29"/>
                  </a:lnTo>
                  <a:lnTo>
                    <a:pt x="235" y="30"/>
                  </a:lnTo>
                  <a:lnTo>
                    <a:pt x="231" y="31"/>
                  </a:lnTo>
                  <a:lnTo>
                    <a:pt x="229" y="31"/>
                  </a:lnTo>
                  <a:lnTo>
                    <a:pt x="227" y="34"/>
                  </a:lnTo>
                  <a:lnTo>
                    <a:pt x="226" y="35"/>
                  </a:lnTo>
                  <a:lnTo>
                    <a:pt x="226" y="38"/>
                  </a:lnTo>
                  <a:lnTo>
                    <a:pt x="227" y="41"/>
                  </a:lnTo>
                  <a:lnTo>
                    <a:pt x="229" y="42"/>
                  </a:lnTo>
                  <a:lnTo>
                    <a:pt x="231" y="46"/>
                  </a:lnTo>
                  <a:lnTo>
                    <a:pt x="235" y="47"/>
                  </a:lnTo>
                  <a:lnTo>
                    <a:pt x="237" y="47"/>
                  </a:lnTo>
                  <a:lnTo>
                    <a:pt x="238" y="51"/>
                  </a:lnTo>
                  <a:lnTo>
                    <a:pt x="238" y="53"/>
                  </a:lnTo>
                  <a:lnTo>
                    <a:pt x="238" y="54"/>
                  </a:lnTo>
                  <a:lnTo>
                    <a:pt x="238" y="55"/>
                  </a:lnTo>
                  <a:lnTo>
                    <a:pt x="237" y="56"/>
                  </a:lnTo>
                  <a:lnTo>
                    <a:pt x="234" y="56"/>
                  </a:lnTo>
                  <a:lnTo>
                    <a:pt x="223" y="58"/>
                  </a:lnTo>
                  <a:lnTo>
                    <a:pt x="223" y="59"/>
                  </a:lnTo>
                  <a:lnTo>
                    <a:pt x="223" y="60"/>
                  </a:lnTo>
                  <a:lnTo>
                    <a:pt x="221" y="62"/>
                  </a:lnTo>
                  <a:lnTo>
                    <a:pt x="220" y="63"/>
                  </a:lnTo>
                  <a:lnTo>
                    <a:pt x="220" y="66"/>
                  </a:lnTo>
                  <a:lnTo>
                    <a:pt x="221" y="68"/>
                  </a:lnTo>
                  <a:lnTo>
                    <a:pt x="225" y="71"/>
                  </a:lnTo>
                  <a:lnTo>
                    <a:pt x="233" y="75"/>
                  </a:lnTo>
                  <a:lnTo>
                    <a:pt x="234" y="76"/>
                  </a:lnTo>
                  <a:lnTo>
                    <a:pt x="234" y="79"/>
                  </a:lnTo>
                  <a:lnTo>
                    <a:pt x="234" y="80"/>
                  </a:lnTo>
                  <a:lnTo>
                    <a:pt x="237" y="81"/>
                  </a:lnTo>
                  <a:lnTo>
                    <a:pt x="237" y="83"/>
                  </a:lnTo>
                  <a:lnTo>
                    <a:pt x="238" y="84"/>
                  </a:lnTo>
                  <a:lnTo>
                    <a:pt x="241" y="84"/>
                  </a:lnTo>
                  <a:lnTo>
                    <a:pt x="243" y="83"/>
                  </a:lnTo>
                  <a:lnTo>
                    <a:pt x="243" y="83"/>
                  </a:lnTo>
                  <a:lnTo>
                    <a:pt x="243" y="84"/>
                  </a:lnTo>
                  <a:lnTo>
                    <a:pt x="245" y="87"/>
                  </a:lnTo>
                  <a:lnTo>
                    <a:pt x="246" y="88"/>
                  </a:lnTo>
                  <a:lnTo>
                    <a:pt x="247" y="88"/>
                  </a:lnTo>
                  <a:lnTo>
                    <a:pt x="247" y="89"/>
                  </a:lnTo>
                  <a:lnTo>
                    <a:pt x="248" y="91"/>
                  </a:lnTo>
                  <a:lnTo>
                    <a:pt x="250" y="92"/>
                  </a:lnTo>
                  <a:lnTo>
                    <a:pt x="251" y="93"/>
                  </a:lnTo>
                  <a:lnTo>
                    <a:pt x="252" y="96"/>
                  </a:lnTo>
                  <a:lnTo>
                    <a:pt x="254" y="97"/>
                  </a:lnTo>
                  <a:lnTo>
                    <a:pt x="255" y="97"/>
                  </a:lnTo>
                  <a:lnTo>
                    <a:pt x="258" y="99"/>
                  </a:lnTo>
                  <a:lnTo>
                    <a:pt x="259" y="97"/>
                  </a:lnTo>
                  <a:lnTo>
                    <a:pt x="260" y="97"/>
                  </a:lnTo>
                  <a:lnTo>
                    <a:pt x="262" y="96"/>
                  </a:lnTo>
                  <a:lnTo>
                    <a:pt x="263" y="95"/>
                  </a:lnTo>
                  <a:lnTo>
                    <a:pt x="264" y="95"/>
                  </a:lnTo>
                  <a:lnTo>
                    <a:pt x="266" y="95"/>
                  </a:lnTo>
                  <a:lnTo>
                    <a:pt x="270" y="95"/>
                  </a:lnTo>
                  <a:lnTo>
                    <a:pt x="270" y="101"/>
                  </a:lnTo>
                  <a:lnTo>
                    <a:pt x="270" y="104"/>
                  </a:lnTo>
                  <a:lnTo>
                    <a:pt x="270" y="105"/>
                  </a:lnTo>
                  <a:lnTo>
                    <a:pt x="270" y="109"/>
                  </a:lnTo>
                  <a:lnTo>
                    <a:pt x="271" y="112"/>
                  </a:lnTo>
                  <a:lnTo>
                    <a:pt x="271" y="120"/>
                  </a:lnTo>
                  <a:lnTo>
                    <a:pt x="273" y="128"/>
                  </a:lnTo>
                  <a:lnTo>
                    <a:pt x="273" y="129"/>
                  </a:lnTo>
                  <a:lnTo>
                    <a:pt x="273" y="132"/>
                  </a:lnTo>
                  <a:lnTo>
                    <a:pt x="273" y="133"/>
                  </a:lnTo>
                  <a:lnTo>
                    <a:pt x="273" y="134"/>
                  </a:lnTo>
                  <a:lnTo>
                    <a:pt x="275" y="137"/>
                  </a:lnTo>
                  <a:lnTo>
                    <a:pt x="275" y="138"/>
                  </a:lnTo>
                  <a:lnTo>
                    <a:pt x="275" y="139"/>
                  </a:lnTo>
                  <a:lnTo>
                    <a:pt x="275" y="142"/>
                  </a:lnTo>
                  <a:lnTo>
                    <a:pt x="276" y="145"/>
                  </a:lnTo>
                  <a:lnTo>
                    <a:pt x="279" y="149"/>
                  </a:lnTo>
                  <a:lnTo>
                    <a:pt x="283" y="151"/>
                  </a:lnTo>
                  <a:lnTo>
                    <a:pt x="287" y="155"/>
                  </a:lnTo>
                  <a:lnTo>
                    <a:pt x="297" y="159"/>
                  </a:lnTo>
                  <a:lnTo>
                    <a:pt x="301" y="162"/>
                  </a:lnTo>
                  <a:lnTo>
                    <a:pt x="322" y="164"/>
                  </a:lnTo>
                  <a:lnTo>
                    <a:pt x="324" y="164"/>
                  </a:lnTo>
                  <a:lnTo>
                    <a:pt x="326" y="163"/>
                  </a:lnTo>
                  <a:lnTo>
                    <a:pt x="327" y="163"/>
                  </a:lnTo>
                  <a:lnTo>
                    <a:pt x="330" y="163"/>
                  </a:lnTo>
                  <a:lnTo>
                    <a:pt x="330" y="164"/>
                  </a:lnTo>
                  <a:lnTo>
                    <a:pt x="329" y="163"/>
                  </a:lnTo>
                  <a:lnTo>
                    <a:pt x="327" y="164"/>
                  </a:lnTo>
                  <a:lnTo>
                    <a:pt x="333" y="166"/>
                  </a:lnTo>
                  <a:lnTo>
                    <a:pt x="339" y="168"/>
                  </a:lnTo>
                  <a:lnTo>
                    <a:pt x="342" y="168"/>
                  </a:lnTo>
                  <a:lnTo>
                    <a:pt x="343" y="171"/>
                  </a:lnTo>
                  <a:lnTo>
                    <a:pt x="343" y="174"/>
                  </a:lnTo>
                  <a:lnTo>
                    <a:pt x="345" y="176"/>
                  </a:lnTo>
                  <a:lnTo>
                    <a:pt x="345" y="178"/>
                  </a:lnTo>
                  <a:lnTo>
                    <a:pt x="346" y="179"/>
                  </a:lnTo>
                  <a:lnTo>
                    <a:pt x="347" y="183"/>
                  </a:lnTo>
                  <a:lnTo>
                    <a:pt x="349" y="184"/>
                  </a:lnTo>
                  <a:lnTo>
                    <a:pt x="351" y="187"/>
                  </a:lnTo>
                  <a:lnTo>
                    <a:pt x="355" y="189"/>
                  </a:lnTo>
                  <a:lnTo>
                    <a:pt x="358" y="193"/>
                  </a:lnTo>
                  <a:lnTo>
                    <a:pt x="359" y="193"/>
                  </a:lnTo>
                  <a:lnTo>
                    <a:pt x="360" y="193"/>
                  </a:lnTo>
                  <a:lnTo>
                    <a:pt x="367" y="199"/>
                  </a:lnTo>
                  <a:lnTo>
                    <a:pt x="368" y="199"/>
                  </a:lnTo>
                  <a:lnTo>
                    <a:pt x="370" y="201"/>
                  </a:lnTo>
                  <a:lnTo>
                    <a:pt x="370" y="201"/>
                  </a:lnTo>
                  <a:lnTo>
                    <a:pt x="379" y="207"/>
                  </a:lnTo>
                  <a:lnTo>
                    <a:pt x="387" y="212"/>
                  </a:lnTo>
                  <a:lnTo>
                    <a:pt x="392" y="215"/>
                  </a:lnTo>
                  <a:lnTo>
                    <a:pt x="406" y="217"/>
                  </a:lnTo>
                  <a:lnTo>
                    <a:pt x="417" y="220"/>
                  </a:lnTo>
                  <a:lnTo>
                    <a:pt x="428" y="221"/>
                  </a:lnTo>
                  <a:lnTo>
                    <a:pt x="437" y="225"/>
                  </a:lnTo>
                  <a:lnTo>
                    <a:pt x="447" y="224"/>
                  </a:lnTo>
                  <a:lnTo>
                    <a:pt x="456" y="220"/>
                  </a:lnTo>
                  <a:lnTo>
                    <a:pt x="466" y="217"/>
                  </a:lnTo>
                  <a:lnTo>
                    <a:pt x="476" y="216"/>
                  </a:lnTo>
                  <a:lnTo>
                    <a:pt x="485" y="215"/>
                  </a:lnTo>
                  <a:lnTo>
                    <a:pt x="496" y="212"/>
                  </a:lnTo>
                  <a:lnTo>
                    <a:pt x="504" y="208"/>
                  </a:lnTo>
                  <a:lnTo>
                    <a:pt x="522" y="204"/>
                  </a:lnTo>
                  <a:lnTo>
                    <a:pt x="525" y="204"/>
                  </a:lnTo>
                  <a:lnTo>
                    <a:pt x="547" y="203"/>
                  </a:lnTo>
                  <a:lnTo>
                    <a:pt x="551" y="201"/>
                  </a:lnTo>
                  <a:lnTo>
                    <a:pt x="554" y="199"/>
                  </a:lnTo>
                  <a:lnTo>
                    <a:pt x="554" y="201"/>
                  </a:lnTo>
                  <a:lnTo>
                    <a:pt x="550" y="203"/>
                  </a:lnTo>
                  <a:lnTo>
                    <a:pt x="546" y="204"/>
                  </a:lnTo>
                  <a:lnTo>
                    <a:pt x="543" y="204"/>
                  </a:lnTo>
                  <a:lnTo>
                    <a:pt x="543" y="205"/>
                  </a:lnTo>
                  <a:lnTo>
                    <a:pt x="542" y="204"/>
                  </a:lnTo>
                  <a:lnTo>
                    <a:pt x="541" y="204"/>
                  </a:lnTo>
                  <a:lnTo>
                    <a:pt x="539" y="204"/>
                  </a:lnTo>
                  <a:lnTo>
                    <a:pt x="538" y="205"/>
                  </a:lnTo>
                  <a:lnTo>
                    <a:pt x="537" y="205"/>
                  </a:lnTo>
                  <a:lnTo>
                    <a:pt x="534" y="204"/>
                  </a:lnTo>
                  <a:lnTo>
                    <a:pt x="530" y="204"/>
                  </a:lnTo>
                  <a:lnTo>
                    <a:pt x="532" y="205"/>
                  </a:lnTo>
                  <a:lnTo>
                    <a:pt x="534" y="205"/>
                  </a:lnTo>
                  <a:lnTo>
                    <a:pt x="533" y="207"/>
                  </a:lnTo>
                  <a:lnTo>
                    <a:pt x="534" y="208"/>
                  </a:lnTo>
                  <a:lnTo>
                    <a:pt x="537" y="209"/>
                  </a:lnTo>
                  <a:lnTo>
                    <a:pt x="545" y="209"/>
                  </a:lnTo>
                  <a:lnTo>
                    <a:pt x="546" y="211"/>
                  </a:lnTo>
                  <a:lnTo>
                    <a:pt x="547" y="211"/>
                  </a:lnTo>
                  <a:lnTo>
                    <a:pt x="554" y="209"/>
                  </a:lnTo>
                  <a:lnTo>
                    <a:pt x="555" y="208"/>
                  </a:lnTo>
                  <a:lnTo>
                    <a:pt x="555" y="207"/>
                  </a:lnTo>
                  <a:lnTo>
                    <a:pt x="555" y="200"/>
                  </a:lnTo>
                  <a:lnTo>
                    <a:pt x="555" y="199"/>
                  </a:lnTo>
                  <a:lnTo>
                    <a:pt x="554" y="197"/>
                  </a:lnTo>
                  <a:lnTo>
                    <a:pt x="553" y="197"/>
                  </a:lnTo>
                  <a:lnTo>
                    <a:pt x="553" y="196"/>
                  </a:lnTo>
                  <a:lnTo>
                    <a:pt x="554" y="193"/>
                  </a:lnTo>
                  <a:lnTo>
                    <a:pt x="553" y="192"/>
                  </a:lnTo>
                  <a:lnTo>
                    <a:pt x="553" y="189"/>
                  </a:lnTo>
                  <a:lnTo>
                    <a:pt x="551" y="183"/>
                  </a:lnTo>
                  <a:lnTo>
                    <a:pt x="549" y="179"/>
                  </a:lnTo>
                  <a:lnTo>
                    <a:pt x="549" y="172"/>
                  </a:lnTo>
                  <a:lnTo>
                    <a:pt x="563" y="174"/>
                  </a:lnTo>
                  <a:lnTo>
                    <a:pt x="564" y="174"/>
                  </a:lnTo>
                  <a:lnTo>
                    <a:pt x="566" y="172"/>
                  </a:lnTo>
                  <a:lnTo>
                    <a:pt x="567" y="171"/>
                  </a:lnTo>
                  <a:lnTo>
                    <a:pt x="568" y="171"/>
                  </a:lnTo>
                  <a:lnTo>
                    <a:pt x="570" y="171"/>
                  </a:lnTo>
                  <a:lnTo>
                    <a:pt x="571" y="171"/>
                  </a:lnTo>
                  <a:lnTo>
                    <a:pt x="574" y="171"/>
                  </a:lnTo>
                  <a:lnTo>
                    <a:pt x="583" y="164"/>
                  </a:lnTo>
                  <a:lnTo>
                    <a:pt x="584" y="164"/>
                  </a:lnTo>
                  <a:lnTo>
                    <a:pt x="588" y="166"/>
                  </a:lnTo>
                  <a:lnTo>
                    <a:pt x="589" y="166"/>
                  </a:lnTo>
                  <a:lnTo>
                    <a:pt x="591" y="163"/>
                  </a:lnTo>
                  <a:lnTo>
                    <a:pt x="591" y="163"/>
                  </a:lnTo>
                  <a:lnTo>
                    <a:pt x="592" y="163"/>
                  </a:lnTo>
                  <a:lnTo>
                    <a:pt x="595" y="161"/>
                  </a:lnTo>
                  <a:lnTo>
                    <a:pt x="596" y="159"/>
                  </a:lnTo>
                  <a:lnTo>
                    <a:pt x="596" y="158"/>
                  </a:lnTo>
                  <a:lnTo>
                    <a:pt x="597" y="157"/>
                  </a:lnTo>
                  <a:lnTo>
                    <a:pt x="597" y="155"/>
                  </a:lnTo>
                  <a:lnTo>
                    <a:pt x="597" y="154"/>
                  </a:lnTo>
                  <a:lnTo>
                    <a:pt x="597" y="153"/>
                  </a:lnTo>
                  <a:lnTo>
                    <a:pt x="596" y="151"/>
                  </a:lnTo>
                  <a:lnTo>
                    <a:pt x="596" y="151"/>
                  </a:lnTo>
                  <a:lnTo>
                    <a:pt x="597" y="149"/>
                  </a:lnTo>
                  <a:lnTo>
                    <a:pt x="597" y="147"/>
                  </a:lnTo>
                  <a:lnTo>
                    <a:pt x="597" y="146"/>
                  </a:lnTo>
                  <a:lnTo>
                    <a:pt x="599" y="145"/>
                  </a:lnTo>
                  <a:lnTo>
                    <a:pt x="600" y="143"/>
                  </a:lnTo>
                  <a:lnTo>
                    <a:pt x="609" y="137"/>
                  </a:lnTo>
                  <a:lnTo>
                    <a:pt x="612" y="134"/>
                  </a:lnTo>
                  <a:lnTo>
                    <a:pt x="612" y="133"/>
                  </a:lnTo>
                  <a:lnTo>
                    <a:pt x="613" y="132"/>
                  </a:lnTo>
                  <a:lnTo>
                    <a:pt x="614" y="132"/>
                  </a:lnTo>
                  <a:lnTo>
                    <a:pt x="616" y="130"/>
                  </a:lnTo>
                  <a:lnTo>
                    <a:pt x="616" y="129"/>
                  </a:lnTo>
                  <a:lnTo>
                    <a:pt x="617" y="129"/>
                  </a:lnTo>
                  <a:lnTo>
                    <a:pt x="621" y="128"/>
                  </a:lnTo>
                  <a:lnTo>
                    <a:pt x="621" y="126"/>
                  </a:lnTo>
                  <a:lnTo>
                    <a:pt x="622" y="126"/>
                  </a:lnTo>
                  <a:lnTo>
                    <a:pt x="624" y="125"/>
                  </a:lnTo>
                  <a:lnTo>
                    <a:pt x="625" y="125"/>
                  </a:lnTo>
                  <a:lnTo>
                    <a:pt x="626" y="124"/>
                  </a:lnTo>
                  <a:lnTo>
                    <a:pt x="628" y="124"/>
                  </a:lnTo>
                  <a:lnTo>
                    <a:pt x="632" y="120"/>
                  </a:lnTo>
                  <a:lnTo>
                    <a:pt x="633" y="120"/>
                  </a:lnTo>
                  <a:lnTo>
                    <a:pt x="637" y="120"/>
                  </a:lnTo>
                  <a:lnTo>
                    <a:pt x="649" y="118"/>
                  </a:lnTo>
                  <a:lnTo>
                    <a:pt x="650" y="118"/>
                  </a:lnTo>
                  <a:lnTo>
                    <a:pt x="654" y="120"/>
                  </a:lnTo>
                  <a:lnTo>
                    <a:pt x="654" y="120"/>
                  </a:lnTo>
                  <a:lnTo>
                    <a:pt x="655" y="120"/>
                  </a:lnTo>
                  <a:lnTo>
                    <a:pt x="658" y="120"/>
                  </a:lnTo>
                  <a:lnTo>
                    <a:pt x="659" y="120"/>
                  </a:lnTo>
                  <a:lnTo>
                    <a:pt x="661" y="121"/>
                  </a:lnTo>
                  <a:lnTo>
                    <a:pt x="662" y="121"/>
                  </a:lnTo>
                  <a:lnTo>
                    <a:pt x="671" y="120"/>
                  </a:lnTo>
                  <a:lnTo>
                    <a:pt x="672" y="120"/>
                  </a:lnTo>
                  <a:lnTo>
                    <a:pt x="674" y="120"/>
                  </a:lnTo>
                  <a:lnTo>
                    <a:pt x="675" y="121"/>
                  </a:lnTo>
                  <a:lnTo>
                    <a:pt x="676" y="121"/>
                  </a:lnTo>
                  <a:lnTo>
                    <a:pt x="680" y="120"/>
                  </a:lnTo>
                  <a:lnTo>
                    <a:pt x="682" y="120"/>
                  </a:lnTo>
                  <a:lnTo>
                    <a:pt x="683" y="120"/>
                  </a:lnTo>
                  <a:lnTo>
                    <a:pt x="683" y="118"/>
                  </a:lnTo>
                  <a:lnTo>
                    <a:pt x="682" y="117"/>
                  </a:lnTo>
                  <a:lnTo>
                    <a:pt x="680" y="114"/>
                  </a:lnTo>
                  <a:lnTo>
                    <a:pt x="682" y="114"/>
                  </a:lnTo>
                  <a:lnTo>
                    <a:pt x="684" y="110"/>
                  </a:lnTo>
                  <a:lnTo>
                    <a:pt x="686" y="109"/>
                  </a:lnTo>
                  <a:lnTo>
                    <a:pt x="687" y="108"/>
                  </a:lnTo>
                  <a:lnTo>
                    <a:pt x="692" y="108"/>
                  </a:lnTo>
                  <a:lnTo>
                    <a:pt x="693" y="108"/>
                  </a:lnTo>
                  <a:lnTo>
                    <a:pt x="695" y="109"/>
                  </a:lnTo>
                  <a:lnTo>
                    <a:pt x="696" y="109"/>
                  </a:lnTo>
                  <a:lnTo>
                    <a:pt x="697" y="109"/>
                  </a:lnTo>
                  <a:lnTo>
                    <a:pt x="701" y="108"/>
                  </a:lnTo>
                  <a:lnTo>
                    <a:pt x="704" y="107"/>
                  </a:lnTo>
                  <a:lnTo>
                    <a:pt x="705" y="107"/>
                  </a:lnTo>
                  <a:lnTo>
                    <a:pt x="707" y="109"/>
                  </a:lnTo>
                  <a:lnTo>
                    <a:pt x="709" y="110"/>
                  </a:lnTo>
                  <a:lnTo>
                    <a:pt x="711" y="110"/>
                  </a:lnTo>
                  <a:lnTo>
                    <a:pt x="717" y="112"/>
                  </a:lnTo>
                  <a:lnTo>
                    <a:pt x="720" y="113"/>
                  </a:lnTo>
                  <a:lnTo>
                    <a:pt x="721" y="113"/>
                  </a:lnTo>
                  <a:lnTo>
                    <a:pt x="722" y="113"/>
                  </a:lnTo>
                  <a:lnTo>
                    <a:pt x="722" y="112"/>
                  </a:lnTo>
                  <a:lnTo>
                    <a:pt x="725" y="110"/>
                  </a:lnTo>
                  <a:lnTo>
                    <a:pt x="726" y="108"/>
                  </a:lnTo>
                  <a:lnTo>
                    <a:pt x="728" y="107"/>
                  </a:lnTo>
                  <a:lnTo>
                    <a:pt x="729" y="107"/>
                  </a:lnTo>
                  <a:lnTo>
                    <a:pt x="730" y="107"/>
                  </a:lnTo>
                  <a:lnTo>
                    <a:pt x="732" y="108"/>
                  </a:lnTo>
                  <a:lnTo>
                    <a:pt x="732" y="109"/>
                  </a:lnTo>
                  <a:lnTo>
                    <a:pt x="733" y="112"/>
                  </a:lnTo>
                  <a:lnTo>
                    <a:pt x="734" y="114"/>
                  </a:lnTo>
                  <a:lnTo>
                    <a:pt x="737" y="117"/>
                  </a:lnTo>
                  <a:lnTo>
                    <a:pt x="737" y="120"/>
                  </a:lnTo>
                  <a:lnTo>
                    <a:pt x="738" y="120"/>
                  </a:lnTo>
                  <a:lnTo>
                    <a:pt x="738" y="121"/>
                  </a:lnTo>
                  <a:lnTo>
                    <a:pt x="738" y="122"/>
                  </a:lnTo>
                  <a:lnTo>
                    <a:pt x="737" y="126"/>
                  </a:lnTo>
                  <a:lnTo>
                    <a:pt x="740" y="128"/>
                  </a:lnTo>
                  <a:lnTo>
                    <a:pt x="747" y="132"/>
                  </a:lnTo>
                  <a:lnTo>
                    <a:pt x="749" y="132"/>
                  </a:lnTo>
                  <a:lnTo>
                    <a:pt x="749" y="130"/>
                  </a:lnTo>
                  <a:lnTo>
                    <a:pt x="750" y="130"/>
                  </a:lnTo>
                  <a:lnTo>
                    <a:pt x="753" y="132"/>
                  </a:lnTo>
                  <a:lnTo>
                    <a:pt x="755" y="132"/>
                  </a:lnTo>
                  <a:lnTo>
                    <a:pt x="757" y="132"/>
                  </a:lnTo>
                  <a:lnTo>
                    <a:pt x="758" y="132"/>
                  </a:lnTo>
                  <a:lnTo>
                    <a:pt x="759" y="133"/>
                  </a:lnTo>
                  <a:lnTo>
                    <a:pt x="761" y="133"/>
                  </a:lnTo>
                  <a:lnTo>
                    <a:pt x="762" y="133"/>
                  </a:lnTo>
                  <a:lnTo>
                    <a:pt x="762" y="134"/>
                  </a:lnTo>
                  <a:lnTo>
                    <a:pt x="763" y="135"/>
                  </a:lnTo>
                  <a:lnTo>
                    <a:pt x="765" y="135"/>
                  </a:lnTo>
                  <a:lnTo>
                    <a:pt x="766" y="135"/>
                  </a:lnTo>
                  <a:lnTo>
                    <a:pt x="768" y="135"/>
                  </a:lnTo>
                  <a:lnTo>
                    <a:pt x="778" y="139"/>
                  </a:lnTo>
                  <a:lnTo>
                    <a:pt x="780" y="141"/>
                  </a:lnTo>
                  <a:lnTo>
                    <a:pt x="782" y="141"/>
                  </a:lnTo>
                  <a:lnTo>
                    <a:pt x="783" y="141"/>
                  </a:lnTo>
                  <a:lnTo>
                    <a:pt x="784" y="142"/>
                  </a:lnTo>
                  <a:lnTo>
                    <a:pt x="784" y="143"/>
                  </a:lnTo>
                  <a:lnTo>
                    <a:pt x="786" y="146"/>
                  </a:lnTo>
                  <a:lnTo>
                    <a:pt x="786" y="147"/>
                  </a:lnTo>
                  <a:lnTo>
                    <a:pt x="786" y="149"/>
                  </a:lnTo>
                  <a:lnTo>
                    <a:pt x="787" y="150"/>
                  </a:lnTo>
                  <a:lnTo>
                    <a:pt x="792" y="151"/>
                  </a:lnTo>
                  <a:lnTo>
                    <a:pt x="795" y="151"/>
                  </a:lnTo>
                  <a:lnTo>
                    <a:pt x="800" y="151"/>
                  </a:lnTo>
                  <a:lnTo>
                    <a:pt x="801" y="151"/>
                  </a:lnTo>
                  <a:lnTo>
                    <a:pt x="803" y="150"/>
                  </a:lnTo>
                  <a:lnTo>
                    <a:pt x="803" y="149"/>
                  </a:lnTo>
                  <a:lnTo>
                    <a:pt x="804" y="147"/>
                  </a:lnTo>
                  <a:lnTo>
                    <a:pt x="805" y="147"/>
                  </a:lnTo>
                  <a:lnTo>
                    <a:pt x="807" y="147"/>
                  </a:lnTo>
                  <a:lnTo>
                    <a:pt x="809" y="150"/>
                  </a:lnTo>
                  <a:lnTo>
                    <a:pt x="812" y="151"/>
                  </a:lnTo>
                  <a:lnTo>
                    <a:pt x="812" y="151"/>
                  </a:lnTo>
                  <a:lnTo>
                    <a:pt x="813" y="151"/>
                  </a:lnTo>
                  <a:lnTo>
                    <a:pt x="815" y="150"/>
                  </a:lnTo>
                  <a:lnTo>
                    <a:pt x="816" y="151"/>
                  </a:lnTo>
                  <a:lnTo>
                    <a:pt x="817" y="151"/>
                  </a:lnTo>
                  <a:lnTo>
                    <a:pt x="817" y="150"/>
                  </a:lnTo>
                  <a:lnTo>
                    <a:pt x="819" y="150"/>
                  </a:lnTo>
                  <a:lnTo>
                    <a:pt x="819" y="149"/>
                  </a:lnTo>
                  <a:lnTo>
                    <a:pt x="819" y="147"/>
                  </a:lnTo>
                  <a:lnTo>
                    <a:pt x="822" y="150"/>
                  </a:lnTo>
                  <a:lnTo>
                    <a:pt x="826" y="151"/>
                  </a:lnTo>
                  <a:lnTo>
                    <a:pt x="829" y="151"/>
                  </a:lnTo>
                  <a:lnTo>
                    <a:pt x="830" y="151"/>
                  </a:lnTo>
                  <a:lnTo>
                    <a:pt x="832" y="151"/>
                  </a:lnTo>
                  <a:lnTo>
                    <a:pt x="833" y="153"/>
                  </a:lnTo>
                  <a:lnTo>
                    <a:pt x="834" y="154"/>
                  </a:lnTo>
                  <a:lnTo>
                    <a:pt x="842" y="159"/>
                  </a:lnTo>
                  <a:lnTo>
                    <a:pt x="844" y="159"/>
                  </a:lnTo>
                  <a:lnTo>
                    <a:pt x="845" y="158"/>
                  </a:lnTo>
                  <a:lnTo>
                    <a:pt x="846" y="159"/>
                  </a:lnTo>
                  <a:lnTo>
                    <a:pt x="847" y="159"/>
                  </a:lnTo>
                  <a:lnTo>
                    <a:pt x="849" y="162"/>
                  </a:lnTo>
                  <a:lnTo>
                    <a:pt x="849" y="164"/>
                  </a:lnTo>
                  <a:lnTo>
                    <a:pt x="850" y="164"/>
                  </a:lnTo>
                  <a:lnTo>
                    <a:pt x="850" y="166"/>
                  </a:lnTo>
                  <a:lnTo>
                    <a:pt x="849" y="166"/>
                  </a:lnTo>
                  <a:lnTo>
                    <a:pt x="849" y="167"/>
                  </a:lnTo>
                  <a:lnTo>
                    <a:pt x="849" y="168"/>
                  </a:lnTo>
                  <a:lnTo>
                    <a:pt x="850" y="174"/>
                  </a:lnTo>
                  <a:lnTo>
                    <a:pt x="851" y="175"/>
                  </a:lnTo>
                  <a:lnTo>
                    <a:pt x="854" y="178"/>
                  </a:lnTo>
                  <a:lnTo>
                    <a:pt x="855" y="179"/>
                  </a:lnTo>
                  <a:lnTo>
                    <a:pt x="855" y="180"/>
                  </a:lnTo>
                  <a:lnTo>
                    <a:pt x="855" y="182"/>
                  </a:lnTo>
                  <a:lnTo>
                    <a:pt x="857" y="183"/>
                  </a:lnTo>
                  <a:lnTo>
                    <a:pt x="858" y="183"/>
                  </a:lnTo>
                  <a:lnTo>
                    <a:pt x="859" y="183"/>
                  </a:lnTo>
                  <a:lnTo>
                    <a:pt x="861" y="183"/>
                  </a:lnTo>
                  <a:lnTo>
                    <a:pt x="862" y="183"/>
                  </a:lnTo>
                  <a:lnTo>
                    <a:pt x="862" y="184"/>
                  </a:lnTo>
                  <a:lnTo>
                    <a:pt x="862" y="186"/>
                  </a:lnTo>
                  <a:lnTo>
                    <a:pt x="863" y="186"/>
                  </a:lnTo>
                  <a:lnTo>
                    <a:pt x="863" y="187"/>
                  </a:lnTo>
                  <a:lnTo>
                    <a:pt x="865" y="187"/>
                  </a:lnTo>
                  <a:lnTo>
                    <a:pt x="866" y="186"/>
                  </a:lnTo>
                  <a:lnTo>
                    <a:pt x="866" y="184"/>
                  </a:lnTo>
                  <a:lnTo>
                    <a:pt x="866" y="186"/>
                  </a:lnTo>
                  <a:lnTo>
                    <a:pt x="875" y="188"/>
                  </a:lnTo>
                  <a:lnTo>
                    <a:pt x="878" y="191"/>
                  </a:lnTo>
                  <a:lnTo>
                    <a:pt x="879" y="192"/>
                  </a:lnTo>
                  <a:lnTo>
                    <a:pt x="884" y="193"/>
                  </a:lnTo>
                  <a:lnTo>
                    <a:pt x="886" y="193"/>
                  </a:lnTo>
                  <a:lnTo>
                    <a:pt x="888" y="196"/>
                  </a:lnTo>
                  <a:lnTo>
                    <a:pt x="890" y="201"/>
                  </a:lnTo>
                  <a:lnTo>
                    <a:pt x="892" y="205"/>
                  </a:lnTo>
                  <a:lnTo>
                    <a:pt x="899" y="212"/>
                  </a:lnTo>
                  <a:lnTo>
                    <a:pt x="900" y="215"/>
                  </a:lnTo>
                  <a:lnTo>
                    <a:pt x="901" y="217"/>
                  </a:lnTo>
                  <a:lnTo>
                    <a:pt x="903" y="220"/>
                  </a:lnTo>
                  <a:lnTo>
                    <a:pt x="905" y="221"/>
                  </a:lnTo>
                  <a:lnTo>
                    <a:pt x="913" y="220"/>
                  </a:lnTo>
                  <a:lnTo>
                    <a:pt x="921" y="220"/>
                  </a:lnTo>
                  <a:lnTo>
                    <a:pt x="933" y="220"/>
                  </a:lnTo>
                  <a:lnTo>
                    <a:pt x="938" y="220"/>
                  </a:lnTo>
                  <a:lnTo>
                    <a:pt x="945" y="220"/>
                  </a:lnTo>
                  <a:lnTo>
                    <a:pt x="948" y="220"/>
                  </a:lnTo>
                  <a:lnTo>
                    <a:pt x="950" y="221"/>
                  </a:lnTo>
                  <a:lnTo>
                    <a:pt x="950" y="224"/>
                  </a:lnTo>
                  <a:lnTo>
                    <a:pt x="951" y="225"/>
                  </a:lnTo>
                  <a:lnTo>
                    <a:pt x="951" y="226"/>
                  </a:lnTo>
                  <a:lnTo>
                    <a:pt x="950" y="228"/>
                  </a:lnTo>
                  <a:lnTo>
                    <a:pt x="950" y="229"/>
                  </a:lnTo>
                  <a:lnTo>
                    <a:pt x="950" y="230"/>
                  </a:lnTo>
                  <a:lnTo>
                    <a:pt x="950" y="232"/>
                  </a:lnTo>
                  <a:lnTo>
                    <a:pt x="949" y="237"/>
                  </a:lnTo>
                  <a:lnTo>
                    <a:pt x="949" y="241"/>
                  </a:lnTo>
                  <a:lnTo>
                    <a:pt x="949" y="242"/>
                  </a:lnTo>
                  <a:lnTo>
                    <a:pt x="949" y="243"/>
                  </a:lnTo>
                  <a:lnTo>
                    <a:pt x="950" y="243"/>
                  </a:lnTo>
                  <a:lnTo>
                    <a:pt x="950" y="245"/>
                  </a:lnTo>
                  <a:lnTo>
                    <a:pt x="951" y="246"/>
                  </a:lnTo>
                  <a:lnTo>
                    <a:pt x="951" y="247"/>
                  </a:lnTo>
                  <a:lnTo>
                    <a:pt x="951" y="249"/>
                  </a:lnTo>
                  <a:lnTo>
                    <a:pt x="953" y="254"/>
                  </a:lnTo>
                  <a:lnTo>
                    <a:pt x="953" y="255"/>
                  </a:lnTo>
                  <a:lnTo>
                    <a:pt x="953" y="257"/>
                  </a:lnTo>
                  <a:lnTo>
                    <a:pt x="953" y="258"/>
                  </a:lnTo>
                  <a:lnTo>
                    <a:pt x="951" y="258"/>
                  </a:lnTo>
                  <a:lnTo>
                    <a:pt x="951" y="259"/>
                  </a:lnTo>
                  <a:lnTo>
                    <a:pt x="951" y="261"/>
                  </a:lnTo>
                  <a:lnTo>
                    <a:pt x="950" y="261"/>
                  </a:lnTo>
                  <a:lnTo>
                    <a:pt x="950" y="262"/>
                  </a:lnTo>
                  <a:lnTo>
                    <a:pt x="950" y="263"/>
                  </a:lnTo>
                  <a:lnTo>
                    <a:pt x="950" y="265"/>
                  </a:lnTo>
                  <a:lnTo>
                    <a:pt x="949" y="266"/>
                  </a:lnTo>
                  <a:lnTo>
                    <a:pt x="948" y="267"/>
                  </a:lnTo>
                  <a:lnTo>
                    <a:pt x="949" y="267"/>
                  </a:lnTo>
                  <a:lnTo>
                    <a:pt x="950" y="267"/>
                  </a:lnTo>
                  <a:lnTo>
                    <a:pt x="951" y="269"/>
                  </a:lnTo>
                  <a:lnTo>
                    <a:pt x="953" y="270"/>
                  </a:lnTo>
                  <a:lnTo>
                    <a:pt x="954" y="271"/>
                  </a:lnTo>
                  <a:lnTo>
                    <a:pt x="954" y="272"/>
                  </a:lnTo>
                  <a:lnTo>
                    <a:pt x="954" y="274"/>
                  </a:lnTo>
                  <a:lnTo>
                    <a:pt x="954" y="276"/>
                  </a:lnTo>
                  <a:lnTo>
                    <a:pt x="955" y="278"/>
                  </a:lnTo>
                  <a:lnTo>
                    <a:pt x="955" y="278"/>
                  </a:lnTo>
                  <a:lnTo>
                    <a:pt x="954" y="279"/>
                  </a:lnTo>
                  <a:lnTo>
                    <a:pt x="955" y="279"/>
                  </a:lnTo>
                  <a:lnTo>
                    <a:pt x="955" y="280"/>
                  </a:lnTo>
                  <a:lnTo>
                    <a:pt x="954" y="282"/>
                  </a:lnTo>
                  <a:lnTo>
                    <a:pt x="954" y="283"/>
                  </a:lnTo>
                  <a:lnTo>
                    <a:pt x="954" y="284"/>
                  </a:lnTo>
                  <a:lnTo>
                    <a:pt x="953" y="286"/>
                  </a:lnTo>
                  <a:lnTo>
                    <a:pt x="954" y="287"/>
                  </a:lnTo>
                  <a:lnTo>
                    <a:pt x="954" y="288"/>
                  </a:lnTo>
                  <a:lnTo>
                    <a:pt x="955" y="291"/>
                  </a:lnTo>
                  <a:lnTo>
                    <a:pt x="957" y="291"/>
                  </a:lnTo>
                  <a:lnTo>
                    <a:pt x="957" y="295"/>
                  </a:lnTo>
                  <a:lnTo>
                    <a:pt x="957" y="296"/>
                  </a:lnTo>
                  <a:lnTo>
                    <a:pt x="957" y="297"/>
                  </a:lnTo>
                  <a:lnTo>
                    <a:pt x="955" y="299"/>
                  </a:lnTo>
                  <a:lnTo>
                    <a:pt x="954" y="300"/>
                  </a:lnTo>
                  <a:lnTo>
                    <a:pt x="954" y="301"/>
                  </a:lnTo>
                  <a:lnTo>
                    <a:pt x="953" y="304"/>
                  </a:lnTo>
                  <a:lnTo>
                    <a:pt x="951" y="307"/>
                  </a:lnTo>
                  <a:lnTo>
                    <a:pt x="951" y="308"/>
                  </a:lnTo>
                  <a:lnTo>
                    <a:pt x="951" y="311"/>
                  </a:lnTo>
                  <a:lnTo>
                    <a:pt x="951" y="312"/>
                  </a:lnTo>
                  <a:lnTo>
                    <a:pt x="950" y="312"/>
                  </a:lnTo>
                  <a:lnTo>
                    <a:pt x="949" y="313"/>
                  </a:lnTo>
                  <a:lnTo>
                    <a:pt x="948" y="313"/>
                  </a:lnTo>
                  <a:lnTo>
                    <a:pt x="946" y="313"/>
                  </a:lnTo>
                  <a:lnTo>
                    <a:pt x="946" y="315"/>
                  </a:lnTo>
                  <a:lnTo>
                    <a:pt x="946" y="317"/>
                  </a:lnTo>
                  <a:lnTo>
                    <a:pt x="946" y="319"/>
                  </a:lnTo>
                  <a:lnTo>
                    <a:pt x="946" y="320"/>
                  </a:lnTo>
                  <a:lnTo>
                    <a:pt x="948" y="323"/>
                  </a:lnTo>
                  <a:lnTo>
                    <a:pt x="949" y="324"/>
                  </a:lnTo>
                  <a:lnTo>
                    <a:pt x="948" y="324"/>
                  </a:lnTo>
                  <a:lnTo>
                    <a:pt x="948" y="325"/>
                  </a:lnTo>
                  <a:lnTo>
                    <a:pt x="949" y="326"/>
                  </a:lnTo>
                  <a:lnTo>
                    <a:pt x="948" y="328"/>
                  </a:lnTo>
                  <a:lnTo>
                    <a:pt x="948" y="329"/>
                  </a:lnTo>
                  <a:lnTo>
                    <a:pt x="946" y="332"/>
                  </a:lnTo>
                  <a:lnTo>
                    <a:pt x="946" y="334"/>
                  </a:lnTo>
                  <a:lnTo>
                    <a:pt x="945" y="336"/>
                  </a:lnTo>
                  <a:lnTo>
                    <a:pt x="945" y="337"/>
                  </a:lnTo>
                  <a:lnTo>
                    <a:pt x="945" y="338"/>
                  </a:lnTo>
                  <a:lnTo>
                    <a:pt x="945" y="340"/>
                  </a:lnTo>
                  <a:lnTo>
                    <a:pt x="945" y="341"/>
                  </a:lnTo>
                  <a:lnTo>
                    <a:pt x="945" y="342"/>
                  </a:lnTo>
                  <a:lnTo>
                    <a:pt x="944" y="345"/>
                  </a:lnTo>
                  <a:lnTo>
                    <a:pt x="942" y="345"/>
                  </a:lnTo>
                  <a:lnTo>
                    <a:pt x="942" y="346"/>
                  </a:lnTo>
                  <a:lnTo>
                    <a:pt x="941" y="349"/>
                  </a:lnTo>
                  <a:lnTo>
                    <a:pt x="938" y="350"/>
                  </a:lnTo>
                  <a:lnTo>
                    <a:pt x="938" y="351"/>
                  </a:lnTo>
                  <a:lnTo>
                    <a:pt x="938" y="353"/>
                  </a:lnTo>
                  <a:lnTo>
                    <a:pt x="938" y="355"/>
                  </a:lnTo>
                  <a:lnTo>
                    <a:pt x="938" y="357"/>
                  </a:lnTo>
                  <a:lnTo>
                    <a:pt x="938" y="357"/>
                  </a:lnTo>
                  <a:lnTo>
                    <a:pt x="938" y="358"/>
                  </a:lnTo>
                  <a:lnTo>
                    <a:pt x="937" y="358"/>
                  </a:lnTo>
                  <a:lnTo>
                    <a:pt x="936" y="358"/>
                  </a:lnTo>
                  <a:lnTo>
                    <a:pt x="934" y="359"/>
                  </a:lnTo>
                  <a:lnTo>
                    <a:pt x="932" y="362"/>
                  </a:lnTo>
                  <a:lnTo>
                    <a:pt x="930" y="363"/>
                  </a:lnTo>
                  <a:lnTo>
                    <a:pt x="929" y="363"/>
                  </a:lnTo>
                  <a:lnTo>
                    <a:pt x="926" y="363"/>
                  </a:lnTo>
                  <a:lnTo>
                    <a:pt x="925" y="365"/>
                  </a:lnTo>
                  <a:lnTo>
                    <a:pt x="924" y="366"/>
                  </a:lnTo>
                  <a:lnTo>
                    <a:pt x="925" y="366"/>
                  </a:lnTo>
                  <a:lnTo>
                    <a:pt x="925" y="367"/>
                  </a:lnTo>
                  <a:lnTo>
                    <a:pt x="926" y="369"/>
                  </a:lnTo>
                  <a:lnTo>
                    <a:pt x="928" y="370"/>
                  </a:lnTo>
                  <a:lnTo>
                    <a:pt x="929" y="370"/>
                  </a:lnTo>
                  <a:lnTo>
                    <a:pt x="929" y="371"/>
                  </a:lnTo>
                  <a:lnTo>
                    <a:pt x="930" y="373"/>
                  </a:lnTo>
                  <a:lnTo>
                    <a:pt x="934" y="377"/>
                  </a:lnTo>
                  <a:lnTo>
                    <a:pt x="936" y="378"/>
                  </a:lnTo>
                  <a:lnTo>
                    <a:pt x="930" y="379"/>
                  </a:lnTo>
                  <a:lnTo>
                    <a:pt x="925" y="379"/>
                  </a:lnTo>
                  <a:lnTo>
                    <a:pt x="921" y="379"/>
                  </a:lnTo>
                  <a:lnTo>
                    <a:pt x="921" y="380"/>
                  </a:lnTo>
                  <a:lnTo>
                    <a:pt x="920" y="382"/>
                  </a:lnTo>
                  <a:lnTo>
                    <a:pt x="917" y="383"/>
                  </a:lnTo>
                  <a:lnTo>
                    <a:pt x="916" y="386"/>
                  </a:lnTo>
                  <a:lnTo>
                    <a:pt x="913" y="387"/>
                  </a:lnTo>
                  <a:lnTo>
                    <a:pt x="912" y="391"/>
                  </a:lnTo>
                  <a:lnTo>
                    <a:pt x="912" y="394"/>
                  </a:lnTo>
                  <a:lnTo>
                    <a:pt x="912" y="395"/>
                  </a:lnTo>
                  <a:lnTo>
                    <a:pt x="912" y="402"/>
                  </a:lnTo>
                  <a:lnTo>
                    <a:pt x="915" y="411"/>
                  </a:lnTo>
                  <a:lnTo>
                    <a:pt x="915" y="413"/>
                  </a:lnTo>
                  <a:lnTo>
                    <a:pt x="912" y="417"/>
                  </a:lnTo>
                  <a:lnTo>
                    <a:pt x="912" y="420"/>
                  </a:lnTo>
                  <a:lnTo>
                    <a:pt x="913" y="424"/>
                  </a:lnTo>
                  <a:lnTo>
                    <a:pt x="917" y="428"/>
                  </a:lnTo>
                  <a:lnTo>
                    <a:pt x="921" y="431"/>
                  </a:lnTo>
                  <a:lnTo>
                    <a:pt x="926" y="431"/>
                  </a:lnTo>
                  <a:lnTo>
                    <a:pt x="930" y="431"/>
                  </a:lnTo>
                  <a:lnTo>
                    <a:pt x="933" y="431"/>
                  </a:lnTo>
                  <a:lnTo>
                    <a:pt x="934" y="431"/>
                  </a:lnTo>
                  <a:lnTo>
                    <a:pt x="936" y="431"/>
                  </a:lnTo>
                  <a:lnTo>
                    <a:pt x="937" y="432"/>
                  </a:lnTo>
                  <a:lnTo>
                    <a:pt x="937" y="433"/>
                  </a:lnTo>
                  <a:lnTo>
                    <a:pt x="937" y="434"/>
                  </a:lnTo>
                  <a:lnTo>
                    <a:pt x="936" y="434"/>
                  </a:lnTo>
                  <a:lnTo>
                    <a:pt x="933" y="434"/>
                  </a:lnTo>
                  <a:lnTo>
                    <a:pt x="932" y="434"/>
                  </a:lnTo>
                  <a:lnTo>
                    <a:pt x="932" y="436"/>
                  </a:lnTo>
                  <a:lnTo>
                    <a:pt x="932" y="436"/>
                  </a:lnTo>
                  <a:lnTo>
                    <a:pt x="932" y="437"/>
                  </a:lnTo>
                  <a:lnTo>
                    <a:pt x="932" y="438"/>
                  </a:lnTo>
                  <a:lnTo>
                    <a:pt x="930" y="440"/>
                  </a:lnTo>
                  <a:lnTo>
                    <a:pt x="929" y="441"/>
                  </a:lnTo>
                  <a:lnTo>
                    <a:pt x="928" y="442"/>
                  </a:lnTo>
                  <a:lnTo>
                    <a:pt x="925" y="445"/>
                  </a:lnTo>
                  <a:lnTo>
                    <a:pt x="923" y="449"/>
                  </a:lnTo>
                  <a:lnTo>
                    <a:pt x="920" y="453"/>
                  </a:lnTo>
                  <a:lnTo>
                    <a:pt x="916" y="457"/>
                  </a:lnTo>
                  <a:lnTo>
                    <a:pt x="916" y="458"/>
                  </a:lnTo>
                  <a:lnTo>
                    <a:pt x="916" y="463"/>
                  </a:lnTo>
                  <a:lnTo>
                    <a:pt x="917" y="467"/>
                  </a:lnTo>
                  <a:lnTo>
                    <a:pt x="919" y="471"/>
                  </a:lnTo>
                  <a:lnTo>
                    <a:pt x="921" y="478"/>
                  </a:lnTo>
                  <a:lnTo>
                    <a:pt x="923" y="486"/>
                  </a:lnTo>
                  <a:lnTo>
                    <a:pt x="925" y="492"/>
                  </a:lnTo>
                  <a:lnTo>
                    <a:pt x="928" y="500"/>
                  </a:lnTo>
                  <a:lnTo>
                    <a:pt x="929" y="508"/>
                  </a:lnTo>
                  <a:lnTo>
                    <a:pt x="932" y="516"/>
                  </a:lnTo>
                  <a:lnTo>
                    <a:pt x="932" y="521"/>
                  </a:lnTo>
                  <a:lnTo>
                    <a:pt x="930" y="527"/>
                  </a:lnTo>
                  <a:lnTo>
                    <a:pt x="930" y="528"/>
                  </a:lnTo>
                  <a:lnTo>
                    <a:pt x="929" y="531"/>
                  </a:lnTo>
                  <a:lnTo>
                    <a:pt x="929" y="532"/>
                  </a:lnTo>
                  <a:lnTo>
                    <a:pt x="929" y="532"/>
                  </a:lnTo>
                  <a:lnTo>
                    <a:pt x="929" y="533"/>
                  </a:lnTo>
                  <a:lnTo>
                    <a:pt x="929" y="535"/>
                  </a:lnTo>
                  <a:lnTo>
                    <a:pt x="930" y="536"/>
                  </a:lnTo>
                  <a:lnTo>
                    <a:pt x="929" y="540"/>
                  </a:lnTo>
                  <a:lnTo>
                    <a:pt x="929" y="544"/>
                  </a:lnTo>
                  <a:lnTo>
                    <a:pt x="930" y="550"/>
                  </a:lnTo>
                  <a:lnTo>
                    <a:pt x="929" y="554"/>
                  </a:lnTo>
                  <a:lnTo>
                    <a:pt x="929" y="557"/>
                  </a:lnTo>
                  <a:lnTo>
                    <a:pt x="930" y="560"/>
                  </a:lnTo>
                  <a:lnTo>
                    <a:pt x="932" y="565"/>
                  </a:lnTo>
                  <a:lnTo>
                    <a:pt x="933" y="565"/>
                  </a:lnTo>
                  <a:lnTo>
                    <a:pt x="938" y="566"/>
                  </a:lnTo>
                  <a:lnTo>
                    <a:pt x="948" y="567"/>
                  </a:lnTo>
                  <a:lnTo>
                    <a:pt x="957" y="569"/>
                  </a:lnTo>
                  <a:lnTo>
                    <a:pt x="969" y="571"/>
                  </a:lnTo>
                  <a:lnTo>
                    <a:pt x="974" y="571"/>
                  </a:lnTo>
                  <a:lnTo>
                    <a:pt x="977" y="573"/>
                  </a:lnTo>
                  <a:lnTo>
                    <a:pt x="979" y="573"/>
                  </a:lnTo>
                  <a:lnTo>
                    <a:pt x="979" y="574"/>
                  </a:lnTo>
                  <a:lnTo>
                    <a:pt x="982" y="577"/>
                  </a:lnTo>
                  <a:lnTo>
                    <a:pt x="982" y="578"/>
                  </a:lnTo>
                  <a:lnTo>
                    <a:pt x="982" y="581"/>
                  </a:lnTo>
                  <a:lnTo>
                    <a:pt x="982" y="582"/>
                  </a:lnTo>
                  <a:lnTo>
                    <a:pt x="982" y="583"/>
                  </a:lnTo>
                  <a:lnTo>
                    <a:pt x="984" y="586"/>
                  </a:lnTo>
                  <a:lnTo>
                    <a:pt x="984" y="587"/>
                  </a:lnTo>
                  <a:lnTo>
                    <a:pt x="984" y="590"/>
                  </a:lnTo>
                  <a:lnTo>
                    <a:pt x="986" y="593"/>
                  </a:lnTo>
                  <a:lnTo>
                    <a:pt x="986" y="594"/>
                  </a:lnTo>
                  <a:lnTo>
                    <a:pt x="987" y="595"/>
                  </a:lnTo>
                  <a:lnTo>
                    <a:pt x="987" y="595"/>
                  </a:lnTo>
                  <a:lnTo>
                    <a:pt x="986" y="598"/>
                  </a:lnTo>
                  <a:lnTo>
                    <a:pt x="984" y="599"/>
                  </a:lnTo>
                  <a:lnTo>
                    <a:pt x="986" y="600"/>
                  </a:lnTo>
                  <a:lnTo>
                    <a:pt x="986" y="604"/>
                  </a:lnTo>
                  <a:lnTo>
                    <a:pt x="984" y="606"/>
                  </a:lnTo>
                  <a:lnTo>
                    <a:pt x="984" y="607"/>
                  </a:lnTo>
                  <a:lnTo>
                    <a:pt x="986" y="607"/>
                  </a:lnTo>
                  <a:lnTo>
                    <a:pt x="984" y="608"/>
                  </a:lnTo>
                  <a:lnTo>
                    <a:pt x="979" y="614"/>
                  </a:lnTo>
                  <a:lnTo>
                    <a:pt x="973" y="623"/>
                  </a:lnTo>
                  <a:lnTo>
                    <a:pt x="967" y="629"/>
                  </a:lnTo>
                  <a:lnTo>
                    <a:pt x="962" y="635"/>
                  </a:lnTo>
                  <a:lnTo>
                    <a:pt x="955" y="643"/>
                  </a:lnTo>
                  <a:lnTo>
                    <a:pt x="953" y="647"/>
                  </a:lnTo>
                  <a:lnTo>
                    <a:pt x="948" y="652"/>
                  </a:lnTo>
                  <a:lnTo>
                    <a:pt x="938" y="661"/>
                  </a:lnTo>
                  <a:lnTo>
                    <a:pt x="936" y="666"/>
                  </a:lnTo>
                  <a:lnTo>
                    <a:pt x="933" y="670"/>
                  </a:lnTo>
                  <a:lnTo>
                    <a:pt x="937" y="675"/>
                  </a:lnTo>
                  <a:lnTo>
                    <a:pt x="938" y="679"/>
                  </a:lnTo>
                  <a:lnTo>
                    <a:pt x="942" y="685"/>
                  </a:lnTo>
                  <a:lnTo>
                    <a:pt x="948" y="690"/>
                  </a:lnTo>
                  <a:lnTo>
                    <a:pt x="951" y="694"/>
                  </a:lnTo>
                  <a:lnTo>
                    <a:pt x="957" y="699"/>
                  </a:lnTo>
                  <a:lnTo>
                    <a:pt x="958" y="701"/>
                  </a:lnTo>
                  <a:lnTo>
                    <a:pt x="959" y="702"/>
                  </a:lnTo>
                  <a:lnTo>
                    <a:pt x="961" y="703"/>
                  </a:lnTo>
                  <a:lnTo>
                    <a:pt x="961" y="704"/>
                  </a:lnTo>
                  <a:lnTo>
                    <a:pt x="959" y="707"/>
                  </a:lnTo>
                  <a:lnTo>
                    <a:pt x="959" y="708"/>
                  </a:lnTo>
                  <a:lnTo>
                    <a:pt x="959" y="710"/>
                  </a:lnTo>
                  <a:lnTo>
                    <a:pt x="962" y="711"/>
                  </a:lnTo>
                  <a:lnTo>
                    <a:pt x="962" y="712"/>
                  </a:lnTo>
                  <a:lnTo>
                    <a:pt x="963" y="714"/>
                  </a:lnTo>
                  <a:lnTo>
                    <a:pt x="963" y="715"/>
                  </a:lnTo>
                  <a:lnTo>
                    <a:pt x="963" y="716"/>
                  </a:lnTo>
                  <a:lnTo>
                    <a:pt x="965" y="716"/>
                  </a:lnTo>
                  <a:lnTo>
                    <a:pt x="966" y="716"/>
                  </a:lnTo>
                  <a:lnTo>
                    <a:pt x="966" y="718"/>
                  </a:lnTo>
                  <a:lnTo>
                    <a:pt x="966" y="719"/>
                  </a:lnTo>
                  <a:lnTo>
                    <a:pt x="967" y="720"/>
                  </a:lnTo>
                  <a:lnTo>
                    <a:pt x="969" y="720"/>
                  </a:lnTo>
                  <a:lnTo>
                    <a:pt x="969" y="722"/>
                  </a:lnTo>
                  <a:lnTo>
                    <a:pt x="967" y="722"/>
                  </a:lnTo>
                  <a:lnTo>
                    <a:pt x="967" y="723"/>
                  </a:lnTo>
                  <a:lnTo>
                    <a:pt x="969" y="723"/>
                  </a:lnTo>
                  <a:lnTo>
                    <a:pt x="969" y="724"/>
                  </a:lnTo>
                  <a:lnTo>
                    <a:pt x="970" y="724"/>
                  </a:lnTo>
                  <a:lnTo>
                    <a:pt x="971" y="729"/>
                  </a:lnTo>
                  <a:lnTo>
                    <a:pt x="971" y="731"/>
                  </a:lnTo>
                  <a:lnTo>
                    <a:pt x="971" y="732"/>
                  </a:lnTo>
                  <a:lnTo>
                    <a:pt x="971" y="733"/>
                  </a:lnTo>
                  <a:lnTo>
                    <a:pt x="974" y="735"/>
                  </a:lnTo>
                  <a:lnTo>
                    <a:pt x="975" y="739"/>
                  </a:lnTo>
                  <a:lnTo>
                    <a:pt x="977" y="741"/>
                  </a:lnTo>
                  <a:lnTo>
                    <a:pt x="983" y="747"/>
                  </a:lnTo>
                  <a:lnTo>
                    <a:pt x="984" y="749"/>
                  </a:lnTo>
                  <a:lnTo>
                    <a:pt x="988" y="753"/>
                  </a:lnTo>
                  <a:lnTo>
                    <a:pt x="991" y="753"/>
                  </a:lnTo>
                  <a:lnTo>
                    <a:pt x="991" y="755"/>
                  </a:lnTo>
                  <a:lnTo>
                    <a:pt x="995" y="756"/>
                  </a:lnTo>
                  <a:lnTo>
                    <a:pt x="998" y="757"/>
                  </a:lnTo>
                  <a:lnTo>
                    <a:pt x="999" y="757"/>
                  </a:lnTo>
                  <a:lnTo>
                    <a:pt x="1002" y="757"/>
                  </a:lnTo>
                  <a:lnTo>
                    <a:pt x="1004" y="758"/>
                  </a:lnTo>
                  <a:lnTo>
                    <a:pt x="1008" y="760"/>
                  </a:lnTo>
                  <a:lnTo>
                    <a:pt x="1011" y="761"/>
                  </a:lnTo>
                  <a:lnTo>
                    <a:pt x="1011" y="885"/>
                  </a:lnTo>
                  <a:lnTo>
                    <a:pt x="1009" y="886"/>
                  </a:lnTo>
                  <a:lnTo>
                    <a:pt x="1009" y="888"/>
                  </a:lnTo>
                  <a:lnTo>
                    <a:pt x="1011" y="889"/>
                  </a:lnTo>
                  <a:lnTo>
                    <a:pt x="1011" y="890"/>
                  </a:lnTo>
                  <a:lnTo>
                    <a:pt x="1009" y="891"/>
                  </a:lnTo>
                  <a:lnTo>
                    <a:pt x="1007" y="890"/>
                  </a:lnTo>
                  <a:lnTo>
                    <a:pt x="1004" y="890"/>
                  </a:lnTo>
                  <a:lnTo>
                    <a:pt x="1003" y="889"/>
                  </a:lnTo>
                  <a:lnTo>
                    <a:pt x="1002" y="891"/>
                  </a:lnTo>
                  <a:lnTo>
                    <a:pt x="1002" y="893"/>
                  </a:lnTo>
                  <a:lnTo>
                    <a:pt x="1002" y="893"/>
                  </a:lnTo>
                  <a:lnTo>
                    <a:pt x="1000" y="894"/>
                  </a:lnTo>
                  <a:lnTo>
                    <a:pt x="999" y="894"/>
                  </a:lnTo>
                  <a:lnTo>
                    <a:pt x="998" y="894"/>
                  </a:lnTo>
                  <a:lnTo>
                    <a:pt x="995" y="895"/>
                  </a:lnTo>
                  <a:lnTo>
                    <a:pt x="988" y="898"/>
                  </a:lnTo>
                  <a:lnTo>
                    <a:pt x="987" y="899"/>
                  </a:lnTo>
                  <a:lnTo>
                    <a:pt x="986" y="901"/>
                  </a:lnTo>
                  <a:lnTo>
                    <a:pt x="986" y="903"/>
                  </a:lnTo>
                  <a:lnTo>
                    <a:pt x="986" y="907"/>
                  </a:lnTo>
                  <a:lnTo>
                    <a:pt x="984" y="910"/>
                  </a:lnTo>
                  <a:lnTo>
                    <a:pt x="984" y="913"/>
                  </a:lnTo>
                  <a:lnTo>
                    <a:pt x="983" y="918"/>
                  </a:lnTo>
                  <a:lnTo>
                    <a:pt x="983" y="923"/>
                  </a:lnTo>
                  <a:lnTo>
                    <a:pt x="982" y="923"/>
                  </a:lnTo>
                  <a:lnTo>
                    <a:pt x="982" y="924"/>
                  </a:lnTo>
                  <a:lnTo>
                    <a:pt x="980" y="924"/>
                  </a:lnTo>
                  <a:lnTo>
                    <a:pt x="979" y="924"/>
                  </a:lnTo>
                  <a:lnTo>
                    <a:pt x="978" y="926"/>
                  </a:lnTo>
                  <a:lnTo>
                    <a:pt x="977" y="927"/>
                  </a:lnTo>
                  <a:lnTo>
                    <a:pt x="978" y="930"/>
                  </a:lnTo>
                  <a:lnTo>
                    <a:pt x="978" y="932"/>
                  </a:lnTo>
                  <a:lnTo>
                    <a:pt x="978" y="934"/>
                  </a:lnTo>
                  <a:lnTo>
                    <a:pt x="978" y="935"/>
                  </a:lnTo>
                  <a:lnTo>
                    <a:pt x="977" y="935"/>
                  </a:lnTo>
                  <a:lnTo>
                    <a:pt x="977" y="936"/>
                  </a:lnTo>
                  <a:lnTo>
                    <a:pt x="977" y="938"/>
                  </a:lnTo>
                  <a:lnTo>
                    <a:pt x="975" y="940"/>
                  </a:lnTo>
                  <a:lnTo>
                    <a:pt x="975" y="945"/>
                  </a:lnTo>
                  <a:lnTo>
                    <a:pt x="975" y="951"/>
                  </a:lnTo>
                  <a:lnTo>
                    <a:pt x="975" y="956"/>
                  </a:lnTo>
                  <a:lnTo>
                    <a:pt x="973" y="961"/>
                  </a:lnTo>
                  <a:lnTo>
                    <a:pt x="973" y="960"/>
                  </a:lnTo>
                  <a:lnTo>
                    <a:pt x="971" y="959"/>
                  </a:lnTo>
                  <a:lnTo>
                    <a:pt x="970" y="959"/>
                  </a:lnTo>
                  <a:lnTo>
                    <a:pt x="970" y="960"/>
                  </a:lnTo>
                  <a:lnTo>
                    <a:pt x="970" y="961"/>
                  </a:lnTo>
                  <a:lnTo>
                    <a:pt x="971" y="961"/>
                  </a:lnTo>
                  <a:lnTo>
                    <a:pt x="971" y="963"/>
                  </a:lnTo>
                  <a:lnTo>
                    <a:pt x="970" y="961"/>
                  </a:lnTo>
                  <a:lnTo>
                    <a:pt x="970" y="961"/>
                  </a:lnTo>
                  <a:lnTo>
                    <a:pt x="969" y="963"/>
                  </a:lnTo>
                  <a:lnTo>
                    <a:pt x="970" y="963"/>
                  </a:lnTo>
                  <a:lnTo>
                    <a:pt x="970" y="964"/>
                  </a:lnTo>
                  <a:lnTo>
                    <a:pt x="969" y="965"/>
                  </a:lnTo>
                  <a:lnTo>
                    <a:pt x="969" y="967"/>
                  </a:lnTo>
                  <a:lnTo>
                    <a:pt x="969" y="968"/>
                  </a:lnTo>
                  <a:lnTo>
                    <a:pt x="967" y="968"/>
                  </a:lnTo>
                  <a:lnTo>
                    <a:pt x="965" y="969"/>
                  </a:lnTo>
                  <a:lnTo>
                    <a:pt x="963" y="971"/>
                  </a:lnTo>
                  <a:lnTo>
                    <a:pt x="954" y="968"/>
                  </a:lnTo>
                  <a:lnTo>
                    <a:pt x="951" y="967"/>
                  </a:lnTo>
                  <a:lnTo>
                    <a:pt x="950" y="964"/>
                  </a:lnTo>
                  <a:lnTo>
                    <a:pt x="942" y="961"/>
                  </a:lnTo>
                  <a:lnTo>
                    <a:pt x="934" y="960"/>
                  </a:lnTo>
                  <a:lnTo>
                    <a:pt x="925" y="957"/>
                  </a:lnTo>
                  <a:lnTo>
                    <a:pt x="920" y="957"/>
                  </a:lnTo>
                  <a:lnTo>
                    <a:pt x="920" y="956"/>
                  </a:lnTo>
                  <a:lnTo>
                    <a:pt x="919" y="953"/>
                  </a:lnTo>
                  <a:lnTo>
                    <a:pt x="919" y="949"/>
                  </a:lnTo>
                  <a:lnTo>
                    <a:pt x="916" y="947"/>
                  </a:lnTo>
                  <a:lnTo>
                    <a:pt x="915" y="947"/>
                  </a:lnTo>
                  <a:lnTo>
                    <a:pt x="913" y="947"/>
                  </a:lnTo>
                  <a:lnTo>
                    <a:pt x="909" y="948"/>
                  </a:lnTo>
                  <a:lnTo>
                    <a:pt x="908" y="948"/>
                  </a:lnTo>
                  <a:lnTo>
                    <a:pt x="908" y="949"/>
                  </a:lnTo>
                  <a:lnTo>
                    <a:pt x="907" y="949"/>
                  </a:lnTo>
                  <a:lnTo>
                    <a:pt x="907" y="951"/>
                  </a:lnTo>
                  <a:lnTo>
                    <a:pt x="907" y="952"/>
                  </a:lnTo>
                  <a:lnTo>
                    <a:pt x="907" y="953"/>
                  </a:lnTo>
                  <a:lnTo>
                    <a:pt x="908" y="953"/>
                  </a:lnTo>
                  <a:lnTo>
                    <a:pt x="909" y="953"/>
                  </a:lnTo>
                  <a:lnTo>
                    <a:pt x="909" y="955"/>
                  </a:lnTo>
                  <a:lnTo>
                    <a:pt x="911" y="956"/>
                  </a:lnTo>
                  <a:lnTo>
                    <a:pt x="908" y="956"/>
                  </a:lnTo>
                  <a:lnTo>
                    <a:pt x="907" y="955"/>
                  </a:lnTo>
                  <a:lnTo>
                    <a:pt x="905" y="953"/>
                  </a:lnTo>
                  <a:lnTo>
                    <a:pt x="904" y="953"/>
                  </a:lnTo>
                  <a:lnTo>
                    <a:pt x="901" y="952"/>
                  </a:lnTo>
                  <a:lnTo>
                    <a:pt x="903" y="951"/>
                  </a:lnTo>
                  <a:lnTo>
                    <a:pt x="901" y="951"/>
                  </a:lnTo>
                  <a:lnTo>
                    <a:pt x="900" y="951"/>
                  </a:lnTo>
                  <a:lnTo>
                    <a:pt x="899" y="951"/>
                  </a:lnTo>
                  <a:lnTo>
                    <a:pt x="898" y="951"/>
                  </a:lnTo>
                  <a:lnTo>
                    <a:pt x="896" y="951"/>
                  </a:lnTo>
                  <a:lnTo>
                    <a:pt x="896" y="952"/>
                  </a:lnTo>
                  <a:lnTo>
                    <a:pt x="898" y="953"/>
                  </a:lnTo>
                  <a:lnTo>
                    <a:pt x="898" y="955"/>
                  </a:lnTo>
                  <a:lnTo>
                    <a:pt x="896" y="955"/>
                  </a:lnTo>
                  <a:lnTo>
                    <a:pt x="895" y="953"/>
                  </a:lnTo>
                  <a:lnTo>
                    <a:pt x="894" y="953"/>
                  </a:lnTo>
                  <a:lnTo>
                    <a:pt x="892" y="953"/>
                  </a:lnTo>
                  <a:lnTo>
                    <a:pt x="891" y="953"/>
                  </a:lnTo>
                  <a:lnTo>
                    <a:pt x="891" y="952"/>
                  </a:lnTo>
                  <a:lnTo>
                    <a:pt x="890" y="952"/>
                  </a:lnTo>
                  <a:lnTo>
                    <a:pt x="888" y="952"/>
                  </a:lnTo>
                  <a:lnTo>
                    <a:pt x="884" y="952"/>
                  </a:lnTo>
                  <a:lnTo>
                    <a:pt x="882" y="952"/>
                  </a:lnTo>
                  <a:lnTo>
                    <a:pt x="879" y="953"/>
                  </a:lnTo>
                  <a:lnTo>
                    <a:pt x="878" y="953"/>
                  </a:lnTo>
                  <a:lnTo>
                    <a:pt x="875" y="951"/>
                  </a:lnTo>
                  <a:lnTo>
                    <a:pt x="874" y="949"/>
                  </a:lnTo>
                  <a:lnTo>
                    <a:pt x="867" y="951"/>
                  </a:lnTo>
                  <a:lnTo>
                    <a:pt x="865" y="951"/>
                  </a:lnTo>
                  <a:lnTo>
                    <a:pt x="859" y="949"/>
                  </a:lnTo>
                  <a:lnTo>
                    <a:pt x="857" y="947"/>
                  </a:lnTo>
                  <a:lnTo>
                    <a:pt x="855" y="945"/>
                  </a:lnTo>
                  <a:lnTo>
                    <a:pt x="851" y="945"/>
                  </a:lnTo>
                  <a:lnTo>
                    <a:pt x="845" y="947"/>
                  </a:lnTo>
                  <a:lnTo>
                    <a:pt x="844" y="947"/>
                  </a:lnTo>
                  <a:lnTo>
                    <a:pt x="841" y="948"/>
                  </a:lnTo>
                  <a:lnTo>
                    <a:pt x="838" y="949"/>
                  </a:lnTo>
                  <a:lnTo>
                    <a:pt x="837" y="949"/>
                  </a:lnTo>
                  <a:lnTo>
                    <a:pt x="836" y="949"/>
                  </a:lnTo>
                  <a:lnTo>
                    <a:pt x="834" y="949"/>
                  </a:lnTo>
                  <a:lnTo>
                    <a:pt x="833" y="949"/>
                  </a:lnTo>
                  <a:lnTo>
                    <a:pt x="832" y="949"/>
                  </a:lnTo>
                  <a:lnTo>
                    <a:pt x="830" y="948"/>
                  </a:lnTo>
                  <a:lnTo>
                    <a:pt x="826" y="944"/>
                  </a:lnTo>
                  <a:lnTo>
                    <a:pt x="825" y="943"/>
                  </a:lnTo>
                  <a:lnTo>
                    <a:pt x="824" y="943"/>
                  </a:lnTo>
                  <a:lnTo>
                    <a:pt x="821" y="943"/>
                  </a:lnTo>
                  <a:lnTo>
                    <a:pt x="821" y="942"/>
                  </a:lnTo>
                  <a:lnTo>
                    <a:pt x="820" y="942"/>
                  </a:lnTo>
                  <a:lnTo>
                    <a:pt x="820" y="940"/>
                  </a:lnTo>
                  <a:lnTo>
                    <a:pt x="815" y="940"/>
                  </a:lnTo>
                  <a:lnTo>
                    <a:pt x="805" y="938"/>
                  </a:lnTo>
                  <a:lnTo>
                    <a:pt x="801" y="939"/>
                  </a:lnTo>
                  <a:lnTo>
                    <a:pt x="799" y="939"/>
                  </a:lnTo>
                  <a:lnTo>
                    <a:pt x="797" y="938"/>
                  </a:lnTo>
                  <a:lnTo>
                    <a:pt x="796" y="938"/>
                  </a:lnTo>
                  <a:lnTo>
                    <a:pt x="795" y="938"/>
                  </a:lnTo>
                  <a:lnTo>
                    <a:pt x="794" y="938"/>
                  </a:lnTo>
                  <a:lnTo>
                    <a:pt x="792" y="939"/>
                  </a:lnTo>
                  <a:lnTo>
                    <a:pt x="791" y="939"/>
                  </a:lnTo>
                  <a:lnTo>
                    <a:pt x="790" y="939"/>
                  </a:lnTo>
                  <a:lnTo>
                    <a:pt x="790" y="940"/>
                  </a:lnTo>
                  <a:lnTo>
                    <a:pt x="788" y="940"/>
                  </a:lnTo>
                  <a:lnTo>
                    <a:pt x="788" y="939"/>
                  </a:lnTo>
                  <a:lnTo>
                    <a:pt x="788" y="940"/>
                  </a:lnTo>
                  <a:lnTo>
                    <a:pt x="786" y="942"/>
                  </a:lnTo>
                  <a:lnTo>
                    <a:pt x="783" y="942"/>
                  </a:lnTo>
                  <a:lnTo>
                    <a:pt x="782" y="942"/>
                  </a:lnTo>
                  <a:lnTo>
                    <a:pt x="780" y="940"/>
                  </a:lnTo>
                  <a:lnTo>
                    <a:pt x="779" y="940"/>
                  </a:lnTo>
                  <a:lnTo>
                    <a:pt x="778" y="939"/>
                  </a:lnTo>
                  <a:lnTo>
                    <a:pt x="776" y="938"/>
                  </a:lnTo>
                  <a:lnTo>
                    <a:pt x="775" y="934"/>
                  </a:lnTo>
                  <a:lnTo>
                    <a:pt x="772" y="932"/>
                  </a:lnTo>
                  <a:lnTo>
                    <a:pt x="771" y="931"/>
                  </a:lnTo>
                  <a:lnTo>
                    <a:pt x="768" y="932"/>
                  </a:lnTo>
                  <a:lnTo>
                    <a:pt x="766" y="934"/>
                  </a:lnTo>
                  <a:lnTo>
                    <a:pt x="765" y="935"/>
                  </a:lnTo>
                  <a:lnTo>
                    <a:pt x="763" y="935"/>
                  </a:lnTo>
                  <a:lnTo>
                    <a:pt x="762" y="935"/>
                  </a:lnTo>
                  <a:lnTo>
                    <a:pt x="762" y="932"/>
                  </a:lnTo>
                  <a:lnTo>
                    <a:pt x="762" y="931"/>
                  </a:lnTo>
                  <a:lnTo>
                    <a:pt x="762" y="930"/>
                  </a:lnTo>
                  <a:lnTo>
                    <a:pt x="761" y="928"/>
                  </a:lnTo>
                  <a:lnTo>
                    <a:pt x="759" y="928"/>
                  </a:lnTo>
                  <a:lnTo>
                    <a:pt x="758" y="928"/>
                  </a:lnTo>
                  <a:lnTo>
                    <a:pt x="757" y="928"/>
                  </a:lnTo>
                  <a:lnTo>
                    <a:pt x="754" y="930"/>
                  </a:lnTo>
                  <a:lnTo>
                    <a:pt x="753" y="930"/>
                  </a:lnTo>
                  <a:lnTo>
                    <a:pt x="751" y="928"/>
                  </a:lnTo>
                  <a:lnTo>
                    <a:pt x="750" y="928"/>
                  </a:lnTo>
                  <a:lnTo>
                    <a:pt x="749" y="928"/>
                  </a:lnTo>
                  <a:lnTo>
                    <a:pt x="749" y="928"/>
                  </a:lnTo>
                  <a:lnTo>
                    <a:pt x="745" y="927"/>
                  </a:lnTo>
                  <a:lnTo>
                    <a:pt x="737" y="927"/>
                  </a:lnTo>
                  <a:lnTo>
                    <a:pt x="737" y="926"/>
                  </a:lnTo>
                  <a:lnTo>
                    <a:pt x="736" y="924"/>
                  </a:lnTo>
                  <a:lnTo>
                    <a:pt x="736" y="922"/>
                  </a:lnTo>
                  <a:lnTo>
                    <a:pt x="734" y="919"/>
                  </a:lnTo>
                  <a:lnTo>
                    <a:pt x="734" y="917"/>
                  </a:lnTo>
                  <a:lnTo>
                    <a:pt x="733" y="915"/>
                  </a:lnTo>
                  <a:lnTo>
                    <a:pt x="733" y="914"/>
                  </a:lnTo>
                  <a:lnTo>
                    <a:pt x="732" y="913"/>
                  </a:lnTo>
                  <a:lnTo>
                    <a:pt x="730" y="913"/>
                  </a:lnTo>
                  <a:lnTo>
                    <a:pt x="730" y="911"/>
                  </a:lnTo>
                  <a:lnTo>
                    <a:pt x="729" y="910"/>
                  </a:lnTo>
                  <a:lnTo>
                    <a:pt x="728" y="909"/>
                  </a:lnTo>
                  <a:lnTo>
                    <a:pt x="728" y="907"/>
                  </a:lnTo>
                  <a:lnTo>
                    <a:pt x="729" y="906"/>
                  </a:lnTo>
                  <a:lnTo>
                    <a:pt x="730" y="905"/>
                  </a:lnTo>
                  <a:lnTo>
                    <a:pt x="730" y="903"/>
                  </a:lnTo>
                  <a:lnTo>
                    <a:pt x="730" y="901"/>
                  </a:lnTo>
                  <a:lnTo>
                    <a:pt x="726" y="897"/>
                  </a:lnTo>
                  <a:lnTo>
                    <a:pt x="726" y="895"/>
                  </a:lnTo>
                  <a:lnTo>
                    <a:pt x="726" y="894"/>
                  </a:lnTo>
                  <a:lnTo>
                    <a:pt x="726" y="891"/>
                  </a:lnTo>
                  <a:lnTo>
                    <a:pt x="725" y="890"/>
                  </a:lnTo>
                  <a:lnTo>
                    <a:pt x="725" y="889"/>
                  </a:lnTo>
                  <a:lnTo>
                    <a:pt x="724" y="888"/>
                  </a:lnTo>
                  <a:lnTo>
                    <a:pt x="724" y="886"/>
                  </a:lnTo>
                  <a:lnTo>
                    <a:pt x="722" y="885"/>
                  </a:lnTo>
                  <a:lnTo>
                    <a:pt x="724" y="878"/>
                  </a:lnTo>
                  <a:lnTo>
                    <a:pt x="724" y="874"/>
                  </a:lnTo>
                  <a:lnTo>
                    <a:pt x="720" y="860"/>
                  </a:lnTo>
                  <a:lnTo>
                    <a:pt x="720" y="859"/>
                  </a:lnTo>
                  <a:lnTo>
                    <a:pt x="717" y="857"/>
                  </a:lnTo>
                  <a:lnTo>
                    <a:pt x="717" y="856"/>
                  </a:lnTo>
                  <a:lnTo>
                    <a:pt x="717" y="855"/>
                  </a:lnTo>
                  <a:lnTo>
                    <a:pt x="716" y="853"/>
                  </a:lnTo>
                  <a:lnTo>
                    <a:pt x="717" y="853"/>
                  </a:lnTo>
                  <a:lnTo>
                    <a:pt x="717" y="852"/>
                  </a:lnTo>
                  <a:lnTo>
                    <a:pt x="717" y="851"/>
                  </a:lnTo>
                  <a:lnTo>
                    <a:pt x="717" y="851"/>
                  </a:lnTo>
                  <a:lnTo>
                    <a:pt x="716" y="851"/>
                  </a:lnTo>
                  <a:lnTo>
                    <a:pt x="715" y="851"/>
                  </a:lnTo>
                  <a:lnTo>
                    <a:pt x="715" y="849"/>
                  </a:lnTo>
                  <a:lnTo>
                    <a:pt x="713" y="849"/>
                  </a:lnTo>
                  <a:lnTo>
                    <a:pt x="712" y="849"/>
                  </a:lnTo>
                  <a:lnTo>
                    <a:pt x="712" y="848"/>
                  </a:lnTo>
                  <a:lnTo>
                    <a:pt x="711" y="848"/>
                  </a:lnTo>
                  <a:lnTo>
                    <a:pt x="712" y="848"/>
                  </a:lnTo>
                  <a:lnTo>
                    <a:pt x="712" y="848"/>
                  </a:lnTo>
                  <a:lnTo>
                    <a:pt x="713" y="848"/>
                  </a:lnTo>
                  <a:lnTo>
                    <a:pt x="713" y="847"/>
                  </a:lnTo>
                  <a:lnTo>
                    <a:pt x="712" y="847"/>
                  </a:lnTo>
                  <a:lnTo>
                    <a:pt x="711" y="845"/>
                  </a:lnTo>
                  <a:lnTo>
                    <a:pt x="709" y="844"/>
                  </a:lnTo>
                  <a:lnTo>
                    <a:pt x="709" y="843"/>
                  </a:lnTo>
                  <a:lnTo>
                    <a:pt x="708" y="843"/>
                  </a:lnTo>
                  <a:lnTo>
                    <a:pt x="708" y="844"/>
                  </a:lnTo>
                  <a:lnTo>
                    <a:pt x="705" y="844"/>
                  </a:lnTo>
                  <a:lnTo>
                    <a:pt x="705" y="843"/>
                  </a:lnTo>
                  <a:lnTo>
                    <a:pt x="704" y="843"/>
                  </a:lnTo>
                  <a:lnTo>
                    <a:pt x="704" y="841"/>
                  </a:lnTo>
                  <a:lnTo>
                    <a:pt x="697" y="841"/>
                  </a:lnTo>
                  <a:lnTo>
                    <a:pt x="696" y="841"/>
                  </a:lnTo>
                  <a:lnTo>
                    <a:pt x="695" y="841"/>
                  </a:lnTo>
                  <a:lnTo>
                    <a:pt x="692" y="840"/>
                  </a:lnTo>
                  <a:lnTo>
                    <a:pt x="690" y="840"/>
                  </a:lnTo>
                  <a:lnTo>
                    <a:pt x="687" y="840"/>
                  </a:lnTo>
                  <a:lnTo>
                    <a:pt x="686" y="839"/>
                  </a:lnTo>
                  <a:lnTo>
                    <a:pt x="684" y="839"/>
                  </a:lnTo>
                  <a:lnTo>
                    <a:pt x="680" y="839"/>
                  </a:lnTo>
                  <a:lnTo>
                    <a:pt x="679" y="839"/>
                  </a:lnTo>
                  <a:lnTo>
                    <a:pt x="678" y="840"/>
                  </a:lnTo>
                  <a:lnTo>
                    <a:pt x="676" y="840"/>
                  </a:lnTo>
                  <a:lnTo>
                    <a:pt x="672" y="841"/>
                  </a:lnTo>
                  <a:lnTo>
                    <a:pt x="671" y="841"/>
                  </a:lnTo>
                  <a:lnTo>
                    <a:pt x="670" y="841"/>
                  </a:lnTo>
                  <a:lnTo>
                    <a:pt x="670" y="843"/>
                  </a:lnTo>
                  <a:lnTo>
                    <a:pt x="668" y="843"/>
                  </a:lnTo>
                  <a:lnTo>
                    <a:pt x="668" y="844"/>
                  </a:lnTo>
                  <a:lnTo>
                    <a:pt x="667" y="844"/>
                  </a:lnTo>
                  <a:lnTo>
                    <a:pt x="667" y="845"/>
                  </a:lnTo>
                  <a:lnTo>
                    <a:pt x="663" y="847"/>
                  </a:lnTo>
                  <a:lnTo>
                    <a:pt x="662" y="848"/>
                  </a:lnTo>
                  <a:lnTo>
                    <a:pt x="662" y="848"/>
                  </a:lnTo>
                  <a:lnTo>
                    <a:pt x="661" y="848"/>
                  </a:lnTo>
                  <a:lnTo>
                    <a:pt x="659" y="849"/>
                  </a:lnTo>
                  <a:lnTo>
                    <a:pt x="657" y="849"/>
                  </a:lnTo>
                  <a:lnTo>
                    <a:pt x="654" y="849"/>
                  </a:lnTo>
                  <a:lnTo>
                    <a:pt x="653" y="849"/>
                  </a:lnTo>
                  <a:lnTo>
                    <a:pt x="651" y="851"/>
                  </a:lnTo>
                  <a:lnTo>
                    <a:pt x="649" y="851"/>
                  </a:lnTo>
                  <a:lnTo>
                    <a:pt x="647" y="851"/>
                  </a:lnTo>
                  <a:lnTo>
                    <a:pt x="646" y="851"/>
                  </a:lnTo>
                  <a:lnTo>
                    <a:pt x="643" y="852"/>
                  </a:lnTo>
                  <a:lnTo>
                    <a:pt x="643" y="853"/>
                  </a:lnTo>
                  <a:lnTo>
                    <a:pt x="642" y="853"/>
                  </a:lnTo>
                  <a:lnTo>
                    <a:pt x="639" y="857"/>
                  </a:lnTo>
                  <a:lnTo>
                    <a:pt x="639" y="856"/>
                  </a:lnTo>
                  <a:lnTo>
                    <a:pt x="641" y="856"/>
                  </a:lnTo>
                  <a:lnTo>
                    <a:pt x="641" y="857"/>
                  </a:lnTo>
                  <a:lnTo>
                    <a:pt x="641" y="860"/>
                  </a:lnTo>
                  <a:lnTo>
                    <a:pt x="639" y="861"/>
                  </a:lnTo>
                  <a:lnTo>
                    <a:pt x="639" y="863"/>
                  </a:lnTo>
                  <a:lnTo>
                    <a:pt x="637" y="864"/>
                  </a:lnTo>
                  <a:lnTo>
                    <a:pt x="636" y="865"/>
                  </a:lnTo>
                  <a:lnTo>
                    <a:pt x="633" y="866"/>
                  </a:lnTo>
                  <a:lnTo>
                    <a:pt x="630" y="865"/>
                  </a:lnTo>
                  <a:lnTo>
                    <a:pt x="625" y="864"/>
                  </a:lnTo>
                  <a:lnTo>
                    <a:pt x="622" y="864"/>
                  </a:lnTo>
                  <a:lnTo>
                    <a:pt x="622" y="865"/>
                  </a:lnTo>
                  <a:lnTo>
                    <a:pt x="621" y="866"/>
                  </a:lnTo>
                  <a:lnTo>
                    <a:pt x="621" y="868"/>
                  </a:lnTo>
                  <a:lnTo>
                    <a:pt x="620" y="868"/>
                  </a:lnTo>
                  <a:lnTo>
                    <a:pt x="618" y="868"/>
                  </a:lnTo>
                  <a:lnTo>
                    <a:pt x="618" y="869"/>
                  </a:lnTo>
                  <a:lnTo>
                    <a:pt x="616" y="869"/>
                  </a:lnTo>
                  <a:lnTo>
                    <a:pt x="614" y="869"/>
                  </a:lnTo>
                  <a:lnTo>
                    <a:pt x="611" y="873"/>
                  </a:lnTo>
                  <a:lnTo>
                    <a:pt x="604" y="878"/>
                  </a:lnTo>
                  <a:lnTo>
                    <a:pt x="599" y="881"/>
                  </a:lnTo>
                  <a:lnTo>
                    <a:pt x="597" y="881"/>
                  </a:lnTo>
                  <a:lnTo>
                    <a:pt x="596" y="881"/>
                  </a:lnTo>
                  <a:lnTo>
                    <a:pt x="595" y="881"/>
                  </a:lnTo>
                  <a:lnTo>
                    <a:pt x="593" y="881"/>
                  </a:lnTo>
                  <a:lnTo>
                    <a:pt x="591" y="881"/>
                  </a:lnTo>
                  <a:lnTo>
                    <a:pt x="588" y="881"/>
                  </a:lnTo>
                  <a:lnTo>
                    <a:pt x="587" y="880"/>
                  </a:lnTo>
                  <a:lnTo>
                    <a:pt x="587" y="878"/>
                  </a:lnTo>
                  <a:lnTo>
                    <a:pt x="584" y="877"/>
                  </a:lnTo>
                  <a:lnTo>
                    <a:pt x="582" y="877"/>
                  </a:lnTo>
                  <a:lnTo>
                    <a:pt x="576" y="877"/>
                  </a:lnTo>
                  <a:lnTo>
                    <a:pt x="575" y="876"/>
                  </a:lnTo>
                  <a:lnTo>
                    <a:pt x="574" y="874"/>
                  </a:lnTo>
                  <a:lnTo>
                    <a:pt x="572" y="872"/>
                  </a:lnTo>
                  <a:lnTo>
                    <a:pt x="571" y="870"/>
                  </a:lnTo>
                  <a:lnTo>
                    <a:pt x="570" y="869"/>
                  </a:lnTo>
                  <a:lnTo>
                    <a:pt x="568" y="869"/>
                  </a:lnTo>
                  <a:lnTo>
                    <a:pt x="567" y="869"/>
                  </a:lnTo>
                  <a:lnTo>
                    <a:pt x="566" y="869"/>
                  </a:lnTo>
                  <a:lnTo>
                    <a:pt x="562" y="869"/>
                  </a:lnTo>
                  <a:lnTo>
                    <a:pt x="560" y="869"/>
                  </a:lnTo>
                  <a:lnTo>
                    <a:pt x="558" y="868"/>
                  </a:lnTo>
                  <a:lnTo>
                    <a:pt x="557" y="868"/>
                  </a:lnTo>
                  <a:lnTo>
                    <a:pt x="555" y="866"/>
                  </a:lnTo>
                  <a:lnTo>
                    <a:pt x="554" y="866"/>
                  </a:lnTo>
                  <a:lnTo>
                    <a:pt x="553" y="866"/>
                  </a:lnTo>
                  <a:lnTo>
                    <a:pt x="550" y="869"/>
                  </a:lnTo>
                  <a:lnTo>
                    <a:pt x="547" y="869"/>
                  </a:lnTo>
                  <a:lnTo>
                    <a:pt x="545" y="869"/>
                  </a:lnTo>
                  <a:lnTo>
                    <a:pt x="543" y="869"/>
                  </a:lnTo>
                  <a:lnTo>
                    <a:pt x="541" y="869"/>
                  </a:lnTo>
                  <a:lnTo>
                    <a:pt x="539" y="869"/>
                  </a:lnTo>
                  <a:lnTo>
                    <a:pt x="538" y="869"/>
                  </a:lnTo>
                  <a:lnTo>
                    <a:pt x="537" y="869"/>
                  </a:lnTo>
                  <a:lnTo>
                    <a:pt x="534" y="866"/>
                  </a:lnTo>
                  <a:lnTo>
                    <a:pt x="530" y="864"/>
                  </a:lnTo>
                  <a:lnTo>
                    <a:pt x="525" y="860"/>
                  </a:lnTo>
                  <a:lnTo>
                    <a:pt x="525" y="859"/>
                  </a:lnTo>
                  <a:lnTo>
                    <a:pt x="524" y="857"/>
                  </a:lnTo>
                  <a:lnTo>
                    <a:pt x="524" y="855"/>
                  </a:lnTo>
                  <a:lnTo>
                    <a:pt x="524" y="853"/>
                  </a:lnTo>
                  <a:lnTo>
                    <a:pt x="522" y="852"/>
                  </a:lnTo>
                  <a:lnTo>
                    <a:pt x="521" y="851"/>
                  </a:lnTo>
                  <a:lnTo>
                    <a:pt x="501" y="845"/>
                  </a:lnTo>
                  <a:lnTo>
                    <a:pt x="500" y="845"/>
                  </a:lnTo>
                  <a:lnTo>
                    <a:pt x="499" y="845"/>
                  </a:lnTo>
                  <a:lnTo>
                    <a:pt x="497" y="844"/>
                  </a:lnTo>
                  <a:lnTo>
                    <a:pt x="497" y="843"/>
                  </a:lnTo>
                  <a:lnTo>
                    <a:pt x="496" y="843"/>
                  </a:lnTo>
                  <a:lnTo>
                    <a:pt x="495" y="841"/>
                  </a:lnTo>
                  <a:lnTo>
                    <a:pt x="493" y="840"/>
                  </a:lnTo>
                  <a:lnTo>
                    <a:pt x="493" y="839"/>
                  </a:lnTo>
                  <a:lnTo>
                    <a:pt x="492" y="839"/>
                  </a:lnTo>
                  <a:lnTo>
                    <a:pt x="489" y="837"/>
                  </a:lnTo>
                  <a:lnTo>
                    <a:pt x="485" y="834"/>
                  </a:lnTo>
                  <a:lnTo>
                    <a:pt x="483" y="832"/>
                  </a:lnTo>
                  <a:lnTo>
                    <a:pt x="480" y="831"/>
                  </a:lnTo>
                  <a:lnTo>
                    <a:pt x="475" y="828"/>
                  </a:lnTo>
                  <a:lnTo>
                    <a:pt x="474" y="827"/>
                  </a:lnTo>
                  <a:lnTo>
                    <a:pt x="474" y="826"/>
                  </a:lnTo>
                  <a:lnTo>
                    <a:pt x="475" y="826"/>
                  </a:lnTo>
                  <a:lnTo>
                    <a:pt x="475" y="824"/>
                  </a:lnTo>
                  <a:lnTo>
                    <a:pt x="476" y="824"/>
                  </a:lnTo>
                  <a:lnTo>
                    <a:pt x="478" y="824"/>
                  </a:lnTo>
                  <a:lnTo>
                    <a:pt x="479" y="824"/>
                  </a:lnTo>
                  <a:lnTo>
                    <a:pt x="480" y="824"/>
                  </a:lnTo>
                  <a:lnTo>
                    <a:pt x="479" y="823"/>
                  </a:lnTo>
                  <a:lnTo>
                    <a:pt x="479" y="822"/>
                  </a:lnTo>
                  <a:lnTo>
                    <a:pt x="476" y="820"/>
                  </a:lnTo>
                  <a:lnTo>
                    <a:pt x="475" y="820"/>
                  </a:lnTo>
                  <a:lnTo>
                    <a:pt x="475" y="819"/>
                  </a:lnTo>
                  <a:lnTo>
                    <a:pt x="474" y="818"/>
                  </a:lnTo>
                  <a:lnTo>
                    <a:pt x="474" y="816"/>
                  </a:lnTo>
                  <a:lnTo>
                    <a:pt x="470" y="814"/>
                  </a:lnTo>
                  <a:lnTo>
                    <a:pt x="467" y="812"/>
                  </a:lnTo>
                  <a:lnTo>
                    <a:pt x="466" y="811"/>
                  </a:lnTo>
                  <a:lnTo>
                    <a:pt x="456" y="809"/>
                  </a:lnTo>
                  <a:lnTo>
                    <a:pt x="454" y="807"/>
                  </a:lnTo>
                  <a:lnTo>
                    <a:pt x="447" y="801"/>
                  </a:lnTo>
                  <a:lnTo>
                    <a:pt x="445" y="799"/>
                  </a:lnTo>
                  <a:lnTo>
                    <a:pt x="442" y="799"/>
                  </a:lnTo>
                  <a:lnTo>
                    <a:pt x="439" y="798"/>
                  </a:lnTo>
                  <a:lnTo>
                    <a:pt x="435" y="799"/>
                  </a:lnTo>
                  <a:lnTo>
                    <a:pt x="435" y="798"/>
                  </a:lnTo>
                  <a:lnTo>
                    <a:pt x="434" y="798"/>
                  </a:lnTo>
                  <a:lnTo>
                    <a:pt x="433" y="798"/>
                  </a:lnTo>
                  <a:lnTo>
                    <a:pt x="431" y="798"/>
                  </a:lnTo>
                  <a:lnTo>
                    <a:pt x="428" y="799"/>
                  </a:lnTo>
                  <a:lnTo>
                    <a:pt x="425" y="799"/>
                  </a:lnTo>
                  <a:lnTo>
                    <a:pt x="420" y="798"/>
                  </a:lnTo>
                  <a:lnTo>
                    <a:pt x="420" y="797"/>
                  </a:lnTo>
                  <a:lnTo>
                    <a:pt x="418" y="797"/>
                  </a:lnTo>
                  <a:lnTo>
                    <a:pt x="418" y="795"/>
                  </a:lnTo>
                  <a:lnTo>
                    <a:pt x="417" y="795"/>
                  </a:lnTo>
                  <a:lnTo>
                    <a:pt x="414" y="795"/>
                  </a:lnTo>
                  <a:lnTo>
                    <a:pt x="413" y="794"/>
                  </a:lnTo>
                  <a:lnTo>
                    <a:pt x="412" y="791"/>
                  </a:lnTo>
                  <a:lnTo>
                    <a:pt x="410" y="790"/>
                  </a:lnTo>
                  <a:lnTo>
                    <a:pt x="410" y="793"/>
                  </a:lnTo>
                  <a:lnTo>
                    <a:pt x="409" y="793"/>
                  </a:lnTo>
                  <a:lnTo>
                    <a:pt x="408" y="789"/>
                  </a:lnTo>
                  <a:lnTo>
                    <a:pt x="406" y="787"/>
                  </a:lnTo>
                  <a:lnTo>
                    <a:pt x="405" y="785"/>
                  </a:lnTo>
                  <a:lnTo>
                    <a:pt x="404" y="782"/>
                  </a:lnTo>
                  <a:lnTo>
                    <a:pt x="403" y="781"/>
                  </a:lnTo>
                  <a:lnTo>
                    <a:pt x="401" y="780"/>
                  </a:lnTo>
                  <a:lnTo>
                    <a:pt x="401" y="778"/>
                  </a:lnTo>
                  <a:lnTo>
                    <a:pt x="403" y="776"/>
                  </a:lnTo>
                  <a:lnTo>
                    <a:pt x="403" y="773"/>
                  </a:lnTo>
                  <a:lnTo>
                    <a:pt x="401" y="772"/>
                  </a:lnTo>
                  <a:lnTo>
                    <a:pt x="400" y="769"/>
                  </a:lnTo>
                  <a:lnTo>
                    <a:pt x="397" y="765"/>
                  </a:lnTo>
                  <a:lnTo>
                    <a:pt x="396" y="764"/>
                  </a:lnTo>
                  <a:lnTo>
                    <a:pt x="395" y="762"/>
                  </a:lnTo>
                  <a:lnTo>
                    <a:pt x="392" y="755"/>
                  </a:lnTo>
                  <a:lnTo>
                    <a:pt x="391" y="753"/>
                  </a:lnTo>
                  <a:lnTo>
                    <a:pt x="391" y="745"/>
                  </a:lnTo>
                  <a:lnTo>
                    <a:pt x="391" y="743"/>
                  </a:lnTo>
                  <a:lnTo>
                    <a:pt x="389" y="740"/>
                  </a:lnTo>
                  <a:lnTo>
                    <a:pt x="388" y="739"/>
                  </a:lnTo>
                  <a:lnTo>
                    <a:pt x="385" y="737"/>
                  </a:lnTo>
                  <a:lnTo>
                    <a:pt x="383" y="736"/>
                  </a:lnTo>
                  <a:lnTo>
                    <a:pt x="381" y="736"/>
                  </a:lnTo>
                  <a:lnTo>
                    <a:pt x="380" y="736"/>
                  </a:lnTo>
                  <a:lnTo>
                    <a:pt x="379" y="735"/>
                  </a:lnTo>
                  <a:lnTo>
                    <a:pt x="379" y="733"/>
                  </a:lnTo>
                  <a:lnTo>
                    <a:pt x="376" y="731"/>
                  </a:lnTo>
                  <a:lnTo>
                    <a:pt x="376" y="729"/>
                  </a:lnTo>
                  <a:lnTo>
                    <a:pt x="375" y="727"/>
                  </a:lnTo>
                  <a:lnTo>
                    <a:pt x="375" y="726"/>
                  </a:lnTo>
                  <a:lnTo>
                    <a:pt x="376" y="726"/>
                  </a:lnTo>
                  <a:lnTo>
                    <a:pt x="377" y="726"/>
                  </a:lnTo>
                  <a:lnTo>
                    <a:pt x="379" y="727"/>
                  </a:lnTo>
                  <a:lnTo>
                    <a:pt x="380" y="728"/>
                  </a:lnTo>
                  <a:lnTo>
                    <a:pt x="381" y="728"/>
                  </a:lnTo>
                  <a:lnTo>
                    <a:pt x="380" y="727"/>
                  </a:lnTo>
                  <a:lnTo>
                    <a:pt x="381" y="727"/>
                  </a:lnTo>
                  <a:lnTo>
                    <a:pt x="381" y="726"/>
                  </a:lnTo>
                  <a:lnTo>
                    <a:pt x="383" y="724"/>
                  </a:lnTo>
                  <a:lnTo>
                    <a:pt x="383" y="723"/>
                  </a:lnTo>
                  <a:lnTo>
                    <a:pt x="383" y="722"/>
                  </a:lnTo>
                  <a:lnTo>
                    <a:pt x="383" y="722"/>
                  </a:lnTo>
                  <a:lnTo>
                    <a:pt x="381" y="722"/>
                  </a:lnTo>
                  <a:lnTo>
                    <a:pt x="380" y="720"/>
                  </a:lnTo>
                  <a:lnTo>
                    <a:pt x="380" y="719"/>
                  </a:lnTo>
                  <a:lnTo>
                    <a:pt x="379" y="719"/>
                  </a:lnTo>
                  <a:lnTo>
                    <a:pt x="377" y="719"/>
                  </a:lnTo>
                  <a:lnTo>
                    <a:pt x="377" y="718"/>
                  </a:lnTo>
                  <a:lnTo>
                    <a:pt x="377" y="716"/>
                  </a:lnTo>
                  <a:lnTo>
                    <a:pt x="376" y="716"/>
                  </a:lnTo>
                  <a:lnTo>
                    <a:pt x="372" y="716"/>
                  </a:lnTo>
                  <a:lnTo>
                    <a:pt x="371" y="718"/>
                  </a:lnTo>
                  <a:lnTo>
                    <a:pt x="370" y="718"/>
                  </a:lnTo>
                  <a:lnTo>
                    <a:pt x="368" y="718"/>
                  </a:lnTo>
                  <a:lnTo>
                    <a:pt x="368" y="716"/>
                  </a:lnTo>
                  <a:lnTo>
                    <a:pt x="367" y="715"/>
                  </a:lnTo>
                  <a:lnTo>
                    <a:pt x="367" y="714"/>
                  </a:lnTo>
                  <a:lnTo>
                    <a:pt x="367" y="712"/>
                  </a:lnTo>
                  <a:lnTo>
                    <a:pt x="368" y="711"/>
                  </a:lnTo>
                  <a:lnTo>
                    <a:pt x="368" y="710"/>
                  </a:lnTo>
                  <a:lnTo>
                    <a:pt x="370" y="710"/>
                  </a:lnTo>
                  <a:lnTo>
                    <a:pt x="370" y="707"/>
                  </a:lnTo>
                  <a:lnTo>
                    <a:pt x="370" y="707"/>
                  </a:lnTo>
                  <a:lnTo>
                    <a:pt x="370" y="707"/>
                  </a:lnTo>
                  <a:lnTo>
                    <a:pt x="370" y="706"/>
                  </a:lnTo>
                  <a:lnTo>
                    <a:pt x="368" y="704"/>
                  </a:lnTo>
                  <a:lnTo>
                    <a:pt x="370" y="703"/>
                  </a:lnTo>
                  <a:lnTo>
                    <a:pt x="370" y="701"/>
                  </a:lnTo>
                  <a:lnTo>
                    <a:pt x="368" y="698"/>
                  </a:lnTo>
                  <a:lnTo>
                    <a:pt x="368" y="697"/>
                  </a:lnTo>
                  <a:lnTo>
                    <a:pt x="367" y="695"/>
                  </a:lnTo>
                  <a:lnTo>
                    <a:pt x="367" y="694"/>
                  </a:lnTo>
                  <a:lnTo>
                    <a:pt x="366" y="693"/>
                  </a:lnTo>
                  <a:lnTo>
                    <a:pt x="366" y="695"/>
                  </a:lnTo>
                  <a:lnTo>
                    <a:pt x="366" y="694"/>
                  </a:lnTo>
                  <a:lnTo>
                    <a:pt x="363" y="691"/>
                  </a:lnTo>
                  <a:lnTo>
                    <a:pt x="360" y="690"/>
                  </a:lnTo>
                  <a:lnTo>
                    <a:pt x="360" y="690"/>
                  </a:lnTo>
                  <a:lnTo>
                    <a:pt x="359" y="689"/>
                  </a:lnTo>
                  <a:lnTo>
                    <a:pt x="359" y="687"/>
                  </a:lnTo>
                  <a:lnTo>
                    <a:pt x="356" y="686"/>
                  </a:lnTo>
                  <a:lnTo>
                    <a:pt x="354" y="685"/>
                  </a:lnTo>
                  <a:lnTo>
                    <a:pt x="352" y="683"/>
                  </a:lnTo>
                  <a:lnTo>
                    <a:pt x="352" y="682"/>
                  </a:lnTo>
                  <a:lnTo>
                    <a:pt x="351" y="681"/>
                  </a:lnTo>
                  <a:lnTo>
                    <a:pt x="350" y="679"/>
                  </a:lnTo>
                  <a:lnTo>
                    <a:pt x="349" y="677"/>
                  </a:lnTo>
                  <a:lnTo>
                    <a:pt x="346" y="672"/>
                  </a:lnTo>
                  <a:lnTo>
                    <a:pt x="345" y="670"/>
                  </a:lnTo>
                  <a:lnTo>
                    <a:pt x="343" y="669"/>
                  </a:lnTo>
                  <a:lnTo>
                    <a:pt x="341" y="668"/>
                  </a:lnTo>
                  <a:lnTo>
                    <a:pt x="339" y="665"/>
                  </a:lnTo>
                  <a:lnTo>
                    <a:pt x="338" y="664"/>
                  </a:lnTo>
                  <a:lnTo>
                    <a:pt x="338" y="662"/>
                  </a:lnTo>
                  <a:lnTo>
                    <a:pt x="339" y="662"/>
                  </a:lnTo>
                  <a:lnTo>
                    <a:pt x="339" y="661"/>
                  </a:lnTo>
                  <a:lnTo>
                    <a:pt x="338" y="661"/>
                  </a:lnTo>
                  <a:lnTo>
                    <a:pt x="339" y="658"/>
                  </a:lnTo>
                  <a:lnTo>
                    <a:pt x="338" y="656"/>
                  </a:lnTo>
                  <a:lnTo>
                    <a:pt x="338" y="654"/>
                  </a:lnTo>
                  <a:lnTo>
                    <a:pt x="338" y="653"/>
                  </a:lnTo>
                  <a:lnTo>
                    <a:pt x="337" y="652"/>
                  </a:lnTo>
                  <a:lnTo>
                    <a:pt x="337" y="650"/>
                  </a:lnTo>
                  <a:lnTo>
                    <a:pt x="337" y="649"/>
                  </a:lnTo>
                  <a:lnTo>
                    <a:pt x="335" y="649"/>
                  </a:lnTo>
                  <a:lnTo>
                    <a:pt x="333" y="648"/>
                  </a:lnTo>
                  <a:lnTo>
                    <a:pt x="331" y="648"/>
                  </a:lnTo>
                  <a:lnTo>
                    <a:pt x="329" y="648"/>
                  </a:lnTo>
                  <a:lnTo>
                    <a:pt x="327" y="649"/>
                  </a:lnTo>
                  <a:lnTo>
                    <a:pt x="309" y="660"/>
                  </a:lnTo>
                  <a:lnTo>
                    <a:pt x="306" y="660"/>
                  </a:lnTo>
                  <a:lnTo>
                    <a:pt x="306" y="660"/>
                  </a:lnTo>
                  <a:lnTo>
                    <a:pt x="305" y="658"/>
                  </a:lnTo>
                  <a:lnTo>
                    <a:pt x="304" y="657"/>
                  </a:lnTo>
                  <a:lnTo>
                    <a:pt x="304" y="654"/>
                  </a:lnTo>
                  <a:lnTo>
                    <a:pt x="304" y="653"/>
                  </a:lnTo>
                  <a:lnTo>
                    <a:pt x="304" y="652"/>
                  </a:lnTo>
                  <a:lnTo>
                    <a:pt x="302" y="652"/>
                  </a:lnTo>
                  <a:lnTo>
                    <a:pt x="301" y="652"/>
                  </a:lnTo>
                  <a:lnTo>
                    <a:pt x="300" y="652"/>
                  </a:lnTo>
                  <a:lnTo>
                    <a:pt x="298" y="652"/>
                  </a:lnTo>
                  <a:lnTo>
                    <a:pt x="297" y="652"/>
                  </a:lnTo>
                  <a:lnTo>
                    <a:pt x="296" y="650"/>
                  </a:lnTo>
                  <a:lnTo>
                    <a:pt x="295" y="650"/>
                  </a:lnTo>
                  <a:lnTo>
                    <a:pt x="292" y="652"/>
                  </a:lnTo>
                  <a:lnTo>
                    <a:pt x="291" y="652"/>
                  </a:lnTo>
                  <a:lnTo>
                    <a:pt x="289" y="652"/>
                  </a:lnTo>
                  <a:lnTo>
                    <a:pt x="289" y="649"/>
                  </a:lnTo>
                  <a:lnTo>
                    <a:pt x="289" y="648"/>
                  </a:lnTo>
                  <a:lnTo>
                    <a:pt x="288" y="648"/>
                  </a:lnTo>
                  <a:lnTo>
                    <a:pt x="288" y="647"/>
                  </a:lnTo>
                  <a:lnTo>
                    <a:pt x="288" y="645"/>
                  </a:lnTo>
                  <a:lnTo>
                    <a:pt x="288" y="644"/>
                  </a:lnTo>
                  <a:lnTo>
                    <a:pt x="287" y="645"/>
                  </a:lnTo>
                  <a:lnTo>
                    <a:pt x="287" y="647"/>
                  </a:lnTo>
                  <a:lnTo>
                    <a:pt x="285" y="648"/>
                  </a:lnTo>
                  <a:lnTo>
                    <a:pt x="284" y="647"/>
                  </a:lnTo>
                  <a:lnTo>
                    <a:pt x="283" y="647"/>
                  </a:lnTo>
                  <a:lnTo>
                    <a:pt x="283" y="645"/>
                  </a:lnTo>
                  <a:lnTo>
                    <a:pt x="281" y="645"/>
                  </a:lnTo>
                  <a:lnTo>
                    <a:pt x="280" y="645"/>
                  </a:lnTo>
                  <a:lnTo>
                    <a:pt x="276" y="643"/>
                  </a:lnTo>
                  <a:lnTo>
                    <a:pt x="276" y="641"/>
                  </a:lnTo>
                  <a:lnTo>
                    <a:pt x="275" y="640"/>
                  </a:lnTo>
                  <a:lnTo>
                    <a:pt x="275" y="639"/>
                  </a:lnTo>
                  <a:lnTo>
                    <a:pt x="273" y="637"/>
                  </a:lnTo>
                  <a:lnTo>
                    <a:pt x="272" y="637"/>
                  </a:lnTo>
                  <a:lnTo>
                    <a:pt x="272" y="636"/>
                  </a:lnTo>
                  <a:lnTo>
                    <a:pt x="273" y="636"/>
                  </a:lnTo>
                  <a:lnTo>
                    <a:pt x="275" y="636"/>
                  </a:lnTo>
                  <a:lnTo>
                    <a:pt x="276" y="636"/>
                  </a:lnTo>
                  <a:lnTo>
                    <a:pt x="277" y="636"/>
                  </a:lnTo>
                  <a:lnTo>
                    <a:pt x="279" y="635"/>
                  </a:lnTo>
                  <a:lnTo>
                    <a:pt x="280" y="636"/>
                  </a:lnTo>
                  <a:lnTo>
                    <a:pt x="283" y="637"/>
                  </a:lnTo>
                  <a:lnTo>
                    <a:pt x="284" y="637"/>
                  </a:lnTo>
                  <a:lnTo>
                    <a:pt x="285" y="637"/>
                  </a:lnTo>
                  <a:lnTo>
                    <a:pt x="287" y="639"/>
                  </a:lnTo>
                  <a:lnTo>
                    <a:pt x="287" y="640"/>
                  </a:lnTo>
                  <a:lnTo>
                    <a:pt x="288" y="639"/>
                  </a:lnTo>
                  <a:lnTo>
                    <a:pt x="288" y="636"/>
                  </a:lnTo>
                  <a:lnTo>
                    <a:pt x="291" y="635"/>
                  </a:lnTo>
                  <a:lnTo>
                    <a:pt x="291" y="633"/>
                  </a:lnTo>
                  <a:lnTo>
                    <a:pt x="291" y="632"/>
                  </a:lnTo>
                  <a:lnTo>
                    <a:pt x="289" y="632"/>
                  </a:lnTo>
                  <a:lnTo>
                    <a:pt x="288" y="632"/>
                  </a:lnTo>
                  <a:lnTo>
                    <a:pt x="288" y="631"/>
                  </a:lnTo>
                  <a:lnTo>
                    <a:pt x="288" y="628"/>
                  </a:lnTo>
                  <a:lnTo>
                    <a:pt x="287" y="629"/>
                  </a:lnTo>
                  <a:lnTo>
                    <a:pt x="285" y="631"/>
                  </a:lnTo>
                  <a:lnTo>
                    <a:pt x="285" y="629"/>
                  </a:lnTo>
                  <a:lnTo>
                    <a:pt x="285" y="628"/>
                  </a:lnTo>
                  <a:lnTo>
                    <a:pt x="284" y="628"/>
                  </a:lnTo>
                  <a:lnTo>
                    <a:pt x="284" y="629"/>
                  </a:lnTo>
                  <a:lnTo>
                    <a:pt x="283" y="629"/>
                  </a:lnTo>
                  <a:lnTo>
                    <a:pt x="283" y="628"/>
                  </a:lnTo>
                  <a:lnTo>
                    <a:pt x="281" y="628"/>
                  </a:lnTo>
                  <a:lnTo>
                    <a:pt x="280" y="628"/>
                  </a:lnTo>
                  <a:lnTo>
                    <a:pt x="279" y="628"/>
                  </a:lnTo>
                  <a:lnTo>
                    <a:pt x="277" y="628"/>
                  </a:lnTo>
                  <a:lnTo>
                    <a:pt x="276" y="628"/>
                  </a:lnTo>
                  <a:lnTo>
                    <a:pt x="275" y="628"/>
                  </a:lnTo>
                  <a:lnTo>
                    <a:pt x="273" y="629"/>
                  </a:lnTo>
                  <a:lnTo>
                    <a:pt x="273" y="631"/>
                  </a:lnTo>
                  <a:lnTo>
                    <a:pt x="275" y="631"/>
                  </a:lnTo>
                  <a:lnTo>
                    <a:pt x="276" y="632"/>
                  </a:lnTo>
                  <a:lnTo>
                    <a:pt x="277" y="632"/>
                  </a:lnTo>
                  <a:lnTo>
                    <a:pt x="277" y="633"/>
                  </a:lnTo>
                  <a:lnTo>
                    <a:pt x="276" y="635"/>
                  </a:lnTo>
                  <a:lnTo>
                    <a:pt x="275" y="635"/>
                  </a:lnTo>
                  <a:lnTo>
                    <a:pt x="273" y="635"/>
                  </a:lnTo>
                  <a:lnTo>
                    <a:pt x="270" y="637"/>
                  </a:lnTo>
                  <a:lnTo>
                    <a:pt x="270" y="639"/>
                  </a:lnTo>
                  <a:lnTo>
                    <a:pt x="268" y="640"/>
                  </a:lnTo>
                  <a:lnTo>
                    <a:pt x="270" y="640"/>
                  </a:lnTo>
                  <a:lnTo>
                    <a:pt x="268" y="641"/>
                  </a:lnTo>
                  <a:lnTo>
                    <a:pt x="270" y="643"/>
                  </a:lnTo>
                  <a:lnTo>
                    <a:pt x="270" y="644"/>
                  </a:lnTo>
                  <a:lnTo>
                    <a:pt x="271" y="645"/>
                  </a:lnTo>
                  <a:lnTo>
                    <a:pt x="272" y="645"/>
                  </a:lnTo>
                  <a:lnTo>
                    <a:pt x="272" y="647"/>
                  </a:lnTo>
                  <a:lnTo>
                    <a:pt x="273" y="648"/>
                  </a:lnTo>
                  <a:lnTo>
                    <a:pt x="273" y="652"/>
                  </a:lnTo>
                  <a:lnTo>
                    <a:pt x="272" y="653"/>
                  </a:lnTo>
                  <a:lnTo>
                    <a:pt x="272" y="654"/>
                  </a:lnTo>
                  <a:lnTo>
                    <a:pt x="272" y="656"/>
                  </a:lnTo>
                  <a:lnTo>
                    <a:pt x="273" y="656"/>
                  </a:lnTo>
                  <a:lnTo>
                    <a:pt x="273" y="657"/>
                  </a:lnTo>
                  <a:lnTo>
                    <a:pt x="272" y="658"/>
                  </a:lnTo>
                  <a:lnTo>
                    <a:pt x="272" y="658"/>
                  </a:lnTo>
                  <a:lnTo>
                    <a:pt x="271" y="660"/>
                  </a:lnTo>
                  <a:lnTo>
                    <a:pt x="270" y="660"/>
                  </a:lnTo>
                  <a:lnTo>
                    <a:pt x="266" y="660"/>
                  </a:lnTo>
                  <a:lnTo>
                    <a:pt x="264" y="660"/>
                  </a:lnTo>
                  <a:lnTo>
                    <a:pt x="263" y="658"/>
                  </a:lnTo>
                  <a:lnTo>
                    <a:pt x="259" y="658"/>
                  </a:lnTo>
                  <a:lnTo>
                    <a:pt x="258" y="658"/>
                  </a:lnTo>
                  <a:lnTo>
                    <a:pt x="256" y="658"/>
                  </a:lnTo>
                  <a:lnTo>
                    <a:pt x="256" y="658"/>
                  </a:lnTo>
                  <a:lnTo>
                    <a:pt x="256" y="660"/>
                  </a:lnTo>
                  <a:lnTo>
                    <a:pt x="258" y="661"/>
                  </a:lnTo>
                  <a:lnTo>
                    <a:pt x="258" y="662"/>
                  </a:lnTo>
                  <a:lnTo>
                    <a:pt x="256" y="662"/>
                  </a:lnTo>
                  <a:lnTo>
                    <a:pt x="256" y="664"/>
                  </a:lnTo>
                  <a:lnTo>
                    <a:pt x="255" y="664"/>
                  </a:lnTo>
                  <a:lnTo>
                    <a:pt x="254" y="664"/>
                  </a:lnTo>
                  <a:lnTo>
                    <a:pt x="250" y="664"/>
                  </a:lnTo>
                  <a:lnTo>
                    <a:pt x="247" y="664"/>
                  </a:lnTo>
                  <a:lnTo>
                    <a:pt x="247" y="662"/>
                  </a:lnTo>
                  <a:lnTo>
                    <a:pt x="246" y="662"/>
                  </a:lnTo>
                  <a:lnTo>
                    <a:pt x="246" y="661"/>
                  </a:lnTo>
                  <a:lnTo>
                    <a:pt x="245" y="660"/>
                  </a:lnTo>
                  <a:lnTo>
                    <a:pt x="245" y="658"/>
                  </a:lnTo>
                  <a:lnTo>
                    <a:pt x="243" y="657"/>
                  </a:lnTo>
                  <a:lnTo>
                    <a:pt x="243" y="656"/>
                  </a:lnTo>
                  <a:lnTo>
                    <a:pt x="243" y="654"/>
                  </a:lnTo>
                  <a:lnTo>
                    <a:pt x="242" y="653"/>
                  </a:lnTo>
                  <a:lnTo>
                    <a:pt x="242" y="652"/>
                  </a:lnTo>
                  <a:lnTo>
                    <a:pt x="243" y="652"/>
                  </a:lnTo>
                  <a:lnTo>
                    <a:pt x="243" y="650"/>
                  </a:lnTo>
                  <a:lnTo>
                    <a:pt x="243" y="650"/>
                  </a:lnTo>
                  <a:lnTo>
                    <a:pt x="243" y="649"/>
                  </a:lnTo>
                  <a:lnTo>
                    <a:pt x="243" y="648"/>
                  </a:lnTo>
                  <a:lnTo>
                    <a:pt x="241" y="645"/>
                  </a:lnTo>
                  <a:lnTo>
                    <a:pt x="239" y="644"/>
                  </a:lnTo>
                  <a:lnTo>
                    <a:pt x="238" y="641"/>
                  </a:lnTo>
                  <a:lnTo>
                    <a:pt x="237" y="641"/>
                  </a:lnTo>
                  <a:lnTo>
                    <a:pt x="234" y="641"/>
                  </a:lnTo>
                  <a:lnTo>
                    <a:pt x="233" y="641"/>
                  </a:lnTo>
                  <a:lnTo>
                    <a:pt x="231" y="641"/>
                  </a:lnTo>
                  <a:lnTo>
                    <a:pt x="231" y="640"/>
                  </a:lnTo>
                  <a:lnTo>
                    <a:pt x="231" y="637"/>
                  </a:lnTo>
                  <a:lnTo>
                    <a:pt x="230" y="635"/>
                  </a:lnTo>
                  <a:lnTo>
                    <a:pt x="230" y="633"/>
                  </a:lnTo>
                  <a:lnTo>
                    <a:pt x="229" y="633"/>
                  </a:lnTo>
                  <a:lnTo>
                    <a:pt x="227" y="632"/>
                  </a:lnTo>
                  <a:lnTo>
                    <a:pt x="221" y="632"/>
                  </a:lnTo>
                  <a:lnTo>
                    <a:pt x="221" y="629"/>
                  </a:lnTo>
                  <a:lnTo>
                    <a:pt x="221" y="598"/>
                  </a:lnTo>
                  <a:lnTo>
                    <a:pt x="202" y="596"/>
                  </a:lnTo>
                  <a:lnTo>
                    <a:pt x="202" y="582"/>
                  </a:lnTo>
                  <a:lnTo>
                    <a:pt x="204" y="570"/>
                  </a:lnTo>
                  <a:lnTo>
                    <a:pt x="212" y="548"/>
                  </a:lnTo>
                  <a:lnTo>
                    <a:pt x="212" y="546"/>
                  </a:lnTo>
                  <a:lnTo>
                    <a:pt x="212" y="545"/>
                  </a:lnTo>
                  <a:lnTo>
                    <a:pt x="212" y="544"/>
                  </a:lnTo>
                  <a:lnTo>
                    <a:pt x="209" y="542"/>
                  </a:lnTo>
                  <a:lnTo>
                    <a:pt x="208" y="541"/>
                  </a:lnTo>
                  <a:lnTo>
                    <a:pt x="208" y="540"/>
                  </a:lnTo>
                  <a:lnTo>
                    <a:pt x="208" y="539"/>
                  </a:lnTo>
                  <a:lnTo>
                    <a:pt x="206" y="539"/>
                  </a:lnTo>
                  <a:lnTo>
                    <a:pt x="206" y="537"/>
                  </a:lnTo>
                  <a:lnTo>
                    <a:pt x="205" y="537"/>
                  </a:lnTo>
                  <a:lnTo>
                    <a:pt x="204" y="533"/>
                  </a:lnTo>
                  <a:lnTo>
                    <a:pt x="204" y="532"/>
                  </a:lnTo>
                  <a:lnTo>
                    <a:pt x="202" y="532"/>
                  </a:lnTo>
                  <a:lnTo>
                    <a:pt x="201" y="531"/>
                  </a:lnTo>
                  <a:lnTo>
                    <a:pt x="200" y="531"/>
                  </a:lnTo>
                  <a:lnTo>
                    <a:pt x="198" y="527"/>
                  </a:lnTo>
                  <a:lnTo>
                    <a:pt x="197" y="525"/>
                  </a:lnTo>
                  <a:lnTo>
                    <a:pt x="196" y="525"/>
                  </a:lnTo>
                  <a:lnTo>
                    <a:pt x="194" y="524"/>
                  </a:lnTo>
                  <a:lnTo>
                    <a:pt x="193" y="524"/>
                  </a:lnTo>
                  <a:lnTo>
                    <a:pt x="193" y="523"/>
                  </a:lnTo>
                  <a:lnTo>
                    <a:pt x="192" y="523"/>
                  </a:lnTo>
                  <a:lnTo>
                    <a:pt x="192" y="521"/>
                  </a:lnTo>
                  <a:lnTo>
                    <a:pt x="193" y="520"/>
                  </a:lnTo>
                  <a:lnTo>
                    <a:pt x="193" y="519"/>
                  </a:lnTo>
                  <a:lnTo>
                    <a:pt x="193" y="517"/>
                  </a:lnTo>
                  <a:lnTo>
                    <a:pt x="192" y="516"/>
                  </a:lnTo>
                  <a:lnTo>
                    <a:pt x="191" y="516"/>
                  </a:lnTo>
                  <a:lnTo>
                    <a:pt x="191" y="515"/>
                  </a:lnTo>
                  <a:lnTo>
                    <a:pt x="189" y="513"/>
                  </a:lnTo>
                  <a:lnTo>
                    <a:pt x="188" y="511"/>
                  </a:lnTo>
                  <a:lnTo>
                    <a:pt x="187" y="511"/>
                  </a:lnTo>
                  <a:lnTo>
                    <a:pt x="187" y="510"/>
                  </a:lnTo>
                  <a:lnTo>
                    <a:pt x="188" y="508"/>
                  </a:lnTo>
                  <a:lnTo>
                    <a:pt x="188" y="507"/>
                  </a:lnTo>
                  <a:lnTo>
                    <a:pt x="188" y="506"/>
                  </a:lnTo>
                  <a:lnTo>
                    <a:pt x="187" y="504"/>
                  </a:lnTo>
                  <a:lnTo>
                    <a:pt x="185" y="504"/>
                  </a:lnTo>
                  <a:lnTo>
                    <a:pt x="184" y="503"/>
                  </a:lnTo>
                  <a:lnTo>
                    <a:pt x="184" y="502"/>
                  </a:lnTo>
                  <a:lnTo>
                    <a:pt x="183" y="502"/>
                  </a:lnTo>
                  <a:lnTo>
                    <a:pt x="180" y="500"/>
                  </a:lnTo>
                  <a:lnTo>
                    <a:pt x="177" y="502"/>
                  </a:lnTo>
                  <a:lnTo>
                    <a:pt x="176" y="502"/>
                  </a:lnTo>
                  <a:lnTo>
                    <a:pt x="175" y="502"/>
                  </a:lnTo>
                  <a:lnTo>
                    <a:pt x="172" y="502"/>
                  </a:lnTo>
                  <a:lnTo>
                    <a:pt x="171" y="500"/>
                  </a:lnTo>
                  <a:lnTo>
                    <a:pt x="168" y="500"/>
                  </a:lnTo>
                  <a:lnTo>
                    <a:pt x="151" y="486"/>
                  </a:lnTo>
                  <a:lnTo>
                    <a:pt x="148" y="483"/>
                  </a:lnTo>
                  <a:lnTo>
                    <a:pt x="146" y="481"/>
                  </a:lnTo>
                  <a:lnTo>
                    <a:pt x="143" y="478"/>
                  </a:lnTo>
                  <a:lnTo>
                    <a:pt x="138" y="475"/>
                  </a:lnTo>
                  <a:lnTo>
                    <a:pt x="137" y="474"/>
                  </a:lnTo>
                  <a:lnTo>
                    <a:pt x="131" y="470"/>
                  </a:lnTo>
                  <a:lnTo>
                    <a:pt x="125" y="469"/>
                  </a:lnTo>
                  <a:lnTo>
                    <a:pt x="118" y="470"/>
                  </a:lnTo>
                  <a:lnTo>
                    <a:pt x="115" y="469"/>
                  </a:lnTo>
                  <a:lnTo>
                    <a:pt x="114" y="467"/>
                  </a:lnTo>
                  <a:lnTo>
                    <a:pt x="115" y="467"/>
                  </a:lnTo>
                  <a:lnTo>
                    <a:pt x="117" y="466"/>
                  </a:lnTo>
                  <a:lnTo>
                    <a:pt x="117" y="465"/>
                  </a:lnTo>
                  <a:lnTo>
                    <a:pt x="117" y="463"/>
                  </a:lnTo>
                  <a:lnTo>
                    <a:pt x="117" y="463"/>
                  </a:lnTo>
                  <a:lnTo>
                    <a:pt x="117" y="462"/>
                  </a:lnTo>
                  <a:lnTo>
                    <a:pt x="115" y="462"/>
                  </a:lnTo>
                  <a:lnTo>
                    <a:pt x="113" y="461"/>
                  </a:lnTo>
                  <a:lnTo>
                    <a:pt x="112" y="461"/>
                  </a:lnTo>
                  <a:lnTo>
                    <a:pt x="112" y="459"/>
                  </a:lnTo>
                  <a:lnTo>
                    <a:pt x="113" y="459"/>
                  </a:lnTo>
                  <a:lnTo>
                    <a:pt x="114" y="459"/>
                  </a:lnTo>
                  <a:lnTo>
                    <a:pt x="115" y="459"/>
                  </a:lnTo>
                  <a:lnTo>
                    <a:pt x="117" y="459"/>
                  </a:lnTo>
                  <a:lnTo>
                    <a:pt x="117" y="458"/>
                  </a:lnTo>
                  <a:lnTo>
                    <a:pt x="118" y="457"/>
                  </a:lnTo>
                  <a:lnTo>
                    <a:pt x="118" y="456"/>
                  </a:lnTo>
                  <a:lnTo>
                    <a:pt x="119" y="454"/>
                  </a:lnTo>
                  <a:lnTo>
                    <a:pt x="118" y="454"/>
                  </a:lnTo>
                  <a:lnTo>
                    <a:pt x="118" y="453"/>
                  </a:lnTo>
                  <a:lnTo>
                    <a:pt x="118" y="452"/>
                  </a:lnTo>
                  <a:lnTo>
                    <a:pt x="118" y="450"/>
                  </a:lnTo>
                  <a:lnTo>
                    <a:pt x="118" y="449"/>
                  </a:lnTo>
                  <a:lnTo>
                    <a:pt x="117" y="449"/>
                  </a:lnTo>
                  <a:lnTo>
                    <a:pt x="117" y="446"/>
                  </a:lnTo>
                  <a:lnTo>
                    <a:pt x="114" y="444"/>
                  </a:lnTo>
                  <a:lnTo>
                    <a:pt x="113" y="442"/>
                  </a:lnTo>
                  <a:lnTo>
                    <a:pt x="112" y="441"/>
                  </a:lnTo>
                  <a:lnTo>
                    <a:pt x="112" y="440"/>
                  </a:lnTo>
                  <a:lnTo>
                    <a:pt x="112" y="438"/>
                  </a:lnTo>
                  <a:lnTo>
                    <a:pt x="112" y="437"/>
                  </a:lnTo>
                  <a:lnTo>
                    <a:pt x="110" y="436"/>
                  </a:lnTo>
                  <a:lnTo>
                    <a:pt x="109" y="434"/>
                  </a:lnTo>
                  <a:lnTo>
                    <a:pt x="108" y="434"/>
                  </a:lnTo>
                  <a:lnTo>
                    <a:pt x="106" y="436"/>
                  </a:lnTo>
                  <a:lnTo>
                    <a:pt x="105" y="436"/>
                  </a:lnTo>
                  <a:lnTo>
                    <a:pt x="102" y="436"/>
                  </a:lnTo>
                  <a:lnTo>
                    <a:pt x="102" y="434"/>
                  </a:lnTo>
                  <a:lnTo>
                    <a:pt x="102" y="433"/>
                  </a:lnTo>
                  <a:lnTo>
                    <a:pt x="105" y="432"/>
                  </a:lnTo>
                  <a:lnTo>
                    <a:pt x="106" y="431"/>
                  </a:lnTo>
                  <a:lnTo>
                    <a:pt x="106" y="429"/>
                  </a:lnTo>
                  <a:lnTo>
                    <a:pt x="105" y="428"/>
                  </a:lnTo>
                  <a:lnTo>
                    <a:pt x="104" y="427"/>
                  </a:lnTo>
                  <a:lnTo>
                    <a:pt x="104" y="425"/>
                  </a:lnTo>
                  <a:lnTo>
                    <a:pt x="102" y="425"/>
                  </a:lnTo>
                  <a:lnTo>
                    <a:pt x="100" y="425"/>
                  </a:lnTo>
                  <a:lnTo>
                    <a:pt x="98" y="425"/>
                  </a:lnTo>
                  <a:lnTo>
                    <a:pt x="97" y="428"/>
                  </a:lnTo>
                  <a:lnTo>
                    <a:pt x="96" y="428"/>
                  </a:lnTo>
                  <a:lnTo>
                    <a:pt x="94" y="428"/>
                  </a:lnTo>
                  <a:lnTo>
                    <a:pt x="94" y="425"/>
                  </a:lnTo>
                  <a:lnTo>
                    <a:pt x="94" y="424"/>
                  </a:lnTo>
                  <a:lnTo>
                    <a:pt x="92" y="423"/>
                  </a:lnTo>
                  <a:lnTo>
                    <a:pt x="90" y="421"/>
                  </a:lnTo>
                  <a:lnTo>
                    <a:pt x="89" y="420"/>
                  </a:lnTo>
                  <a:lnTo>
                    <a:pt x="89" y="419"/>
                  </a:lnTo>
                  <a:lnTo>
                    <a:pt x="89" y="417"/>
                  </a:lnTo>
                  <a:lnTo>
                    <a:pt x="89" y="416"/>
                  </a:lnTo>
                  <a:lnTo>
                    <a:pt x="88" y="416"/>
                  </a:lnTo>
                  <a:lnTo>
                    <a:pt x="88" y="415"/>
                  </a:lnTo>
                  <a:lnTo>
                    <a:pt x="87" y="413"/>
                  </a:lnTo>
                  <a:lnTo>
                    <a:pt x="85" y="413"/>
                  </a:lnTo>
                  <a:lnTo>
                    <a:pt x="81" y="404"/>
                  </a:lnTo>
                  <a:lnTo>
                    <a:pt x="81" y="404"/>
                  </a:lnTo>
                  <a:lnTo>
                    <a:pt x="80" y="404"/>
                  </a:lnTo>
                  <a:lnTo>
                    <a:pt x="79" y="404"/>
                  </a:lnTo>
                  <a:lnTo>
                    <a:pt x="77" y="404"/>
                  </a:lnTo>
                  <a:lnTo>
                    <a:pt x="76" y="403"/>
                  </a:lnTo>
                  <a:lnTo>
                    <a:pt x="77" y="402"/>
                  </a:lnTo>
                  <a:lnTo>
                    <a:pt x="79" y="402"/>
                  </a:lnTo>
                  <a:lnTo>
                    <a:pt x="79" y="399"/>
                  </a:lnTo>
                  <a:lnTo>
                    <a:pt x="80" y="398"/>
                  </a:lnTo>
                  <a:lnTo>
                    <a:pt x="80" y="396"/>
                  </a:lnTo>
                  <a:lnTo>
                    <a:pt x="81" y="395"/>
                  </a:lnTo>
                  <a:lnTo>
                    <a:pt x="83" y="394"/>
                  </a:lnTo>
                  <a:lnTo>
                    <a:pt x="85" y="392"/>
                  </a:lnTo>
                  <a:lnTo>
                    <a:pt x="85" y="391"/>
                  </a:lnTo>
                  <a:lnTo>
                    <a:pt x="85" y="390"/>
                  </a:lnTo>
                  <a:lnTo>
                    <a:pt x="84" y="388"/>
                  </a:lnTo>
                  <a:lnTo>
                    <a:pt x="84" y="387"/>
                  </a:lnTo>
                  <a:lnTo>
                    <a:pt x="85" y="386"/>
                  </a:lnTo>
                  <a:lnTo>
                    <a:pt x="85" y="382"/>
                  </a:lnTo>
                  <a:lnTo>
                    <a:pt x="85" y="380"/>
                  </a:lnTo>
                  <a:lnTo>
                    <a:pt x="85" y="379"/>
                  </a:lnTo>
                  <a:lnTo>
                    <a:pt x="85" y="378"/>
                  </a:lnTo>
                  <a:lnTo>
                    <a:pt x="84" y="377"/>
                  </a:lnTo>
                  <a:lnTo>
                    <a:pt x="83" y="377"/>
                  </a:lnTo>
                  <a:lnTo>
                    <a:pt x="81" y="378"/>
                  </a:lnTo>
                  <a:lnTo>
                    <a:pt x="80" y="377"/>
                  </a:lnTo>
                  <a:lnTo>
                    <a:pt x="80" y="375"/>
                  </a:lnTo>
                  <a:lnTo>
                    <a:pt x="77" y="371"/>
                  </a:lnTo>
                  <a:lnTo>
                    <a:pt x="79" y="370"/>
                  </a:lnTo>
                  <a:lnTo>
                    <a:pt x="81" y="370"/>
                  </a:lnTo>
                  <a:lnTo>
                    <a:pt x="81" y="369"/>
                  </a:lnTo>
                  <a:lnTo>
                    <a:pt x="83" y="369"/>
                  </a:lnTo>
                  <a:lnTo>
                    <a:pt x="83" y="367"/>
                  </a:lnTo>
                  <a:lnTo>
                    <a:pt x="83" y="366"/>
                  </a:lnTo>
                  <a:lnTo>
                    <a:pt x="83" y="362"/>
                  </a:lnTo>
                  <a:lnTo>
                    <a:pt x="83" y="361"/>
                  </a:lnTo>
                  <a:lnTo>
                    <a:pt x="85" y="361"/>
                  </a:lnTo>
                  <a:lnTo>
                    <a:pt x="85" y="362"/>
                  </a:lnTo>
                  <a:lnTo>
                    <a:pt x="88" y="363"/>
                  </a:lnTo>
                  <a:lnTo>
                    <a:pt x="92" y="363"/>
                  </a:lnTo>
                  <a:lnTo>
                    <a:pt x="93" y="363"/>
                  </a:lnTo>
                  <a:lnTo>
                    <a:pt x="93" y="362"/>
                  </a:lnTo>
                  <a:lnTo>
                    <a:pt x="93" y="361"/>
                  </a:lnTo>
                  <a:lnTo>
                    <a:pt x="92" y="359"/>
                  </a:lnTo>
                  <a:lnTo>
                    <a:pt x="92" y="358"/>
                  </a:lnTo>
                  <a:lnTo>
                    <a:pt x="92" y="357"/>
                  </a:lnTo>
                  <a:lnTo>
                    <a:pt x="92" y="355"/>
                  </a:lnTo>
                  <a:lnTo>
                    <a:pt x="92" y="354"/>
                  </a:lnTo>
                  <a:lnTo>
                    <a:pt x="90" y="354"/>
                  </a:lnTo>
                  <a:lnTo>
                    <a:pt x="90" y="353"/>
                  </a:lnTo>
                  <a:lnTo>
                    <a:pt x="89" y="353"/>
                  </a:lnTo>
                  <a:lnTo>
                    <a:pt x="89" y="351"/>
                  </a:lnTo>
                  <a:lnTo>
                    <a:pt x="89" y="350"/>
                  </a:lnTo>
                  <a:lnTo>
                    <a:pt x="90" y="349"/>
                  </a:lnTo>
                  <a:lnTo>
                    <a:pt x="90" y="348"/>
                  </a:lnTo>
                  <a:lnTo>
                    <a:pt x="90" y="346"/>
                  </a:lnTo>
                  <a:lnTo>
                    <a:pt x="90" y="345"/>
                  </a:lnTo>
                  <a:lnTo>
                    <a:pt x="92" y="345"/>
                  </a:lnTo>
                  <a:lnTo>
                    <a:pt x="94" y="344"/>
                  </a:lnTo>
                  <a:lnTo>
                    <a:pt x="96" y="344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0"/>
                  </a:lnTo>
                  <a:lnTo>
                    <a:pt x="97" y="340"/>
                  </a:lnTo>
                  <a:lnTo>
                    <a:pt x="98" y="340"/>
                  </a:lnTo>
                  <a:lnTo>
                    <a:pt x="100" y="341"/>
                  </a:lnTo>
                  <a:lnTo>
                    <a:pt x="101" y="341"/>
                  </a:lnTo>
                  <a:lnTo>
                    <a:pt x="101" y="340"/>
                  </a:lnTo>
                  <a:lnTo>
                    <a:pt x="102" y="338"/>
                  </a:lnTo>
                  <a:lnTo>
                    <a:pt x="102" y="337"/>
                  </a:lnTo>
                  <a:lnTo>
                    <a:pt x="102" y="336"/>
                  </a:lnTo>
                  <a:lnTo>
                    <a:pt x="102" y="333"/>
                  </a:lnTo>
                  <a:lnTo>
                    <a:pt x="102" y="332"/>
                  </a:lnTo>
                  <a:lnTo>
                    <a:pt x="102" y="330"/>
                  </a:lnTo>
                  <a:lnTo>
                    <a:pt x="104" y="330"/>
                  </a:lnTo>
                  <a:lnTo>
                    <a:pt x="105" y="330"/>
                  </a:lnTo>
                  <a:lnTo>
                    <a:pt x="105" y="329"/>
                  </a:lnTo>
                  <a:lnTo>
                    <a:pt x="105" y="328"/>
                  </a:lnTo>
                  <a:lnTo>
                    <a:pt x="105" y="326"/>
                  </a:lnTo>
                  <a:lnTo>
                    <a:pt x="106" y="328"/>
                  </a:lnTo>
                  <a:lnTo>
                    <a:pt x="108" y="328"/>
                  </a:lnTo>
                  <a:lnTo>
                    <a:pt x="109" y="328"/>
                  </a:lnTo>
                  <a:lnTo>
                    <a:pt x="110" y="329"/>
                  </a:lnTo>
                  <a:lnTo>
                    <a:pt x="112" y="329"/>
                  </a:lnTo>
                  <a:lnTo>
                    <a:pt x="113" y="328"/>
                  </a:lnTo>
                  <a:lnTo>
                    <a:pt x="114" y="326"/>
                  </a:lnTo>
                  <a:lnTo>
                    <a:pt x="115" y="328"/>
                  </a:lnTo>
                  <a:lnTo>
                    <a:pt x="117" y="326"/>
                  </a:lnTo>
                  <a:lnTo>
                    <a:pt x="117" y="326"/>
                  </a:lnTo>
                  <a:lnTo>
                    <a:pt x="118" y="325"/>
                  </a:lnTo>
                  <a:lnTo>
                    <a:pt x="117" y="324"/>
                  </a:lnTo>
                  <a:lnTo>
                    <a:pt x="117" y="323"/>
                  </a:lnTo>
                  <a:lnTo>
                    <a:pt x="118" y="320"/>
                  </a:lnTo>
                  <a:lnTo>
                    <a:pt x="118" y="319"/>
                  </a:lnTo>
                  <a:lnTo>
                    <a:pt x="118" y="317"/>
                  </a:lnTo>
                  <a:lnTo>
                    <a:pt x="117" y="317"/>
                  </a:lnTo>
                  <a:lnTo>
                    <a:pt x="115" y="317"/>
                  </a:lnTo>
                  <a:lnTo>
                    <a:pt x="115" y="316"/>
                  </a:lnTo>
                  <a:lnTo>
                    <a:pt x="117" y="315"/>
                  </a:lnTo>
                  <a:lnTo>
                    <a:pt x="117" y="313"/>
                  </a:lnTo>
                  <a:lnTo>
                    <a:pt x="117" y="313"/>
                  </a:lnTo>
                  <a:lnTo>
                    <a:pt x="117" y="311"/>
                  </a:lnTo>
                  <a:lnTo>
                    <a:pt x="115" y="309"/>
                  </a:lnTo>
                  <a:lnTo>
                    <a:pt x="113" y="308"/>
                  </a:lnTo>
                  <a:lnTo>
                    <a:pt x="109" y="301"/>
                  </a:lnTo>
                  <a:lnTo>
                    <a:pt x="108" y="300"/>
                  </a:lnTo>
                  <a:lnTo>
                    <a:pt x="108" y="299"/>
                  </a:lnTo>
                  <a:lnTo>
                    <a:pt x="109" y="299"/>
                  </a:lnTo>
                  <a:lnTo>
                    <a:pt x="109" y="297"/>
                  </a:lnTo>
                  <a:lnTo>
                    <a:pt x="109" y="296"/>
                  </a:lnTo>
                  <a:lnTo>
                    <a:pt x="109" y="295"/>
                  </a:lnTo>
                  <a:lnTo>
                    <a:pt x="108" y="294"/>
                  </a:lnTo>
                  <a:lnTo>
                    <a:pt x="109" y="294"/>
                  </a:lnTo>
                  <a:lnTo>
                    <a:pt x="110" y="294"/>
                  </a:lnTo>
                  <a:lnTo>
                    <a:pt x="110" y="291"/>
                  </a:lnTo>
                  <a:lnTo>
                    <a:pt x="110" y="290"/>
                  </a:lnTo>
                  <a:lnTo>
                    <a:pt x="110" y="288"/>
                  </a:lnTo>
                  <a:lnTo>
                    <a:pt x="110" y="287"/>
                  </a:lnTo>
                  <a:lnTo>
                    <a:pt x="112" y="286"/>
                  </a:lnTo>
                  <a:lnTo>
                    <a:pt x="113" y="286"/>
                  </a:lnTo>
                  <a:lnTo>
                    <a:pt x="117" y="286"/>
                  </a:lnTo>
                  <a:lnTo>
                    <a:pt x="117" y="286"/>
                  </a:lnTo>
                  <a:lnTo>
                    <a:pt x="119" y="284"/>
                  </a:lnTo>
                  <a:lnTo>
                    <a:pt x="121" y="284"/>
                  </a:lnTo>
                  <a:lnTo>
                    <a:pt x="122" y="284"/>
                  </a:lnTo>
                  <a:lnTo>
                    <a:pt x="123" y="283"/>
                  </a:lnTo>
                  <a:lnTo>
                    <a:pt x="125" y="282"/>
                  </a:lnTo>
                  <a:lnTo>
                    <a:pt x="126" y="280"/>
                  </a:lnTo>
                  <a:lnTo>
                    <a:pt x="127" y="280"/>
                  </a:lnTo>
                  <a:lnTo>
                    <a:pt x="127" y="279"/>
                  </a:lnTo>
                  <a:lnTo>
                    <a:pt x="127" y="278"/>
                  </a:lnTo>
                  <a:lnTo>
                    <a:pt x="127" y="278"/>
                  </a:lnTo>
                  <a:lnTo>
                    <a:pt x="126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2" y="278"/>
                  </a:lnTo>
                  <a:lnTo>
                    <a:pt x="119" y="278"/>
                  </a:lnTo>
                  <a:lnTo>
                    <a:pt x="118" y="278"/>
                  </a:lnTo>
                  <a:lnTo>
                    <a:pt x="117" y="278"/>
                  </a:lnTo>
                  <a:lnTo>
                    <a:pt x="117" y="278"/>
                  </a:lnTo>
                  <a:lnTo>
                    <a:pt x="117" y="278"/>
                  </a:lnTo>
                  <a:lnTo>
                    <a:pt x="117" y="276"/>
                  </a:lnTo>
                  <a:lnTo>
                    <a:pt x="114" y="275"/>
                  </a:lnTo>
                  <a:lnTo>
                    <a:pt x="113" y="275"/>
                  </a:lnTo>
                  <a:lnTo>
                    <a:pt x="112" y="276"/>
                  </a:lnTo>
                  <a:lnTo>
                    <a:pt x="110" y="276"/>
                  </a:lnTo>
                  <a:lnTo>
                    <a:pt x="106" y="276"/>
                  </a:lnTo>
                  <a:lnTo>
                    <a:pt x="105" y="276"/>
                  </a:lnTo>
                  <a:lnTo>
                    <a:pt x="104" y="276"/>
                  </a:lnTo>
                  <a:lnTo>
                    <a:pt x="102" y="278"/>
                  </a:lnTo>
                  <a:lnTo>
                    <a:pt x="101" y="278"/>
                  </a:lnTo>
                  <a:lnTo>
                    <a:pt x="100" y="278"/>
                  </a:lnTo>
                  <a:lnTo>
                    <a:pt x="98" y="278"/>
                  </a:lnTo>
                  <a:lnTo>
                    <a:pt x="96" y="278"/>
                  </a:lnTo>
                  <a:lnTo>
                    <a:pt x="94" y="278"/>
                  </a:lnTo>
                  <a:lnTo>
                    <a:pt x="93" y="274"/>
                  </a:lnTo>
                  <a:lnTo>
                    <a:pt x="90" y="270"/>
                  </a:lnTo>
                  <a:lnTo>
                    <a:pt x="88" y="269"/>
                  </a:lnTo>
                  <a:lnTo>
                    <a:pt x="87" y="267"/>
                  </a:lnTo>
                  <a:lnTo>
                    <a:pt x="85" y="267"/>
                  </a:lnTo>
                  <a:lnTo>
                    <a:pt x="85" y="266"/>
                  </a:lnTo>
                  <a:lnTo>
                    <a:pt x="83" y="265"/>
                  </a:lnTo>
                  <a:lnTo>
                    <a:pt x="81" y="265"/>
                  </a:lnTo>
                  <a:lnTo>
                    <a:pt x="80" y="265"/>
                  </a:lnTo>
                  <a:lnTo>
                    <a:pt x="79" y="265"/>
                  </a:lnTo>
                  <a:lnTo>
                    <a:pt x="77" y="266"/>
                  </a:lnTo>
                  <a:lnTo>
                    <a:pt x="76" y="266"/>
                  </a:lnTo>
                  <a:lnTo>
                    <a:pt x="75" y="267"/>
                  </a:lnTo>
                  <a:lnTo>
                    <a:pt x="73" y="266"/>
                  </a:lnTo>
                  <a:lnTo>
                    <a:pt x="72" y="266"/>
                  </a:lnTo>
                  <a:lnTo>
                    <a:pt x="72" y="265"/>
                  </a:lnTo>
                  <a:lnTo>
                    <a:pt x="72" y="263"/>
                  </a:lnTo>
                  <a:lnTo>
                    <a:pt x="73" y="261"/>
                  </a:lnTo>
                  <a:lnTo>
                    <a:pt x="73" y="259"/>
                  </a:lnTo>
                  <a:lnTo>
                    <a:pt x="73" y="257"/>
                  </a:lnTo>
                  <a:lnTo>
                    <a:pt x="72" y="255"/>
                  </a:lnTo>
                  <a:lnTo>
                    <a:pt x="71" y="254"/>
                  </a:lnTo>
                  <a:lnTo>
                    <a:pt x="71" y="250"/>
                  </a:lnTo>
                  <a:lnTo>
                    <a:pt x="71" y="249"/>
                  </a:lnTo>
                  <a:lnTo>
                    <a:pt x="71" y="247"/>
                  </a:lnTo>
                  <a:lnTo>
                    <a:pt x="69" y="247"/>
                  </a:lnTo>
                  <a:lnTo>
                    <a:pt x="68" y="246"/>
                  </a:lnTo>
                  <a:lnTo>
                    <a:pt x="71" y="246"/>
                  </a:lnTo>
                  <a:lnTo>
                    <a:pt x="69" y="245"/>
                  </a:lnTo>
                  <a:lnTo>
                    <a:pt x="68" y="243"/>
                  </a:lnTo>
                  <a:lnTo>
                    <a:pt x="68" y="241"/>
                  </a:lnTo>
                  <a:lnTo>
                    <a:pt x="68" y="240"/>
                  </a:lnTo>
                  <a:lnTo>
                    <a:pt x="68" y="237"/>
                  </a:lnTo>
                  <a:lnTo>
                    <a:pt x="67" y="236"/>
                  </a:lnTo>
                  <a:lnTo>
                    <a:pt x="65" y="236"/>
                  </a:lnTo>
                  <a:lnTo>
                    <a:pt x="62" y="237"/>
                  </a:lnTo>
                  <a:lnTo>
                    <a:pt x="60" y="237"/>
                  </a:lnTo>
                  <a:lnTo>
                    <a:pt x="59" y="237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3"/>
                  </a:lnTo>
                  <a:lnTo>
                    <a:pt x="56" y="233"/>
                  </a:lnTo>
                  <a:lnTo>
                    <a:pt x="56" y="232"/>
                  </a:lnTo>
                  <a:lnTo>
                    <a:pt x="56" y="230"/>
                  </a:lnTo>
                  <a:lnTo>
                    <a:pt x="55" y="230"/>
                  </a:lnTo>
                  <a:lnTo>
                    <a:pt x="55" y="229"/>
                  </a:lnTo>
                  <a:lnTo>
                    <a:pt x="54" y="229"/>
                  </a:lnTo>
                  <a:lnTo>
                    <a:pt x="54" y="228"/>
                  </a:lnTo>
                  <a:lnTo>
                    <a:pt x="54" y="226"/>
                  </a:lnTo>
                  <a:lnTo>
                    <a:pt x="55" y="226"/>
                  </a:lnTo>
                  <a:lnTo>
                    <a:pt x="55" y="225"/>
                  </a:lnTo>
                  <a:lnTo>
                    <a:pt x="55" y="222"/>
                  </a:lnTo>
                  <a:lnTo>
                    <a:pt x="56" y="220"/>
                  </a:lnTo>
                  <a:lnTo>
                    <a:pt x="56" y="218"/>
                  </a:lnTo>
                  <a:lnTo>
                    <a:pt x="56" y="217"/>
                  </a:lnTo>
                  <a:lnTo>
                    <a:pt x="55" y="215"/>
                  </a:lnTo>
                  <a:lnTo>
                    <a:pt x="54" y="215"/>
                  </a:lnTo>
                  <a:lnTo>
                    <a:pt x="54" y="213"/>
                  </a:lnTo>
                  <a:lnTo>
                    <a:pt x="52" y="213"/>
                  </a:lnTo>
                  <a:lnTo>
                    <a:pt x="51" y="213"/>
                  </a:lnTo>
                  <a:lnTo>
                    <a:pt x="51" y="212"/>
                  </a:lnTo>
                  <a:lnTo>
                    <a:pt x="50" y="212"/>
                  </a:lnTo>
                  <a:lnTo>
                    <a:pt x="48" y="212"/>
                  </a:lnTo>
                  <a:lnTo>
                    <a:pt x="47" y="212"/>
                  </a:lnTo>
                  <a:lnTo>
                    <a:pt x="46" y="211"/>
                  </a:lnTo>
                  <a:lnTo>
                    <a:pt x="44" y="209"/>
                  </a:lnTo>
                  <a:lnTo>
                    <a:pt x="46" y="208"/>
                  </a:lnTo>
                  <a:lnTo>
                    <a:pt x="47" y="205"/>
                  </a:lnTo>
                  <a:lnTo>
                    <a:pt x="48" y="204"/>
                  </a:lnTo>
                  <a:lnTo>
                    <a:pt x="48" y="203"/>
                  </a:lnTo>
                  <a:lnTo>
                    <a:pt x="48" y="200"/>
                  </a:lnTo>
                  <a:lnTo>
                    <a:pt x="47" y="199"/>
                  </a:lnTo>
                  <a:lnTo>
                    <a:pt x="48" y="196"/>
                  </a:lnTo>
                  <a:lnTo>
                    <a:pt x="48" y="195"/>
                  </a:lnTo>
                  <a:lnTo>
                    <a:pt x="48" y="193"/>
                  </a:lnTo>
                  <a:lnTo>
                    <a:pt x="47" y="193"/>
                  </a:lnTo>
                  <a:lnTo>
                    <a:pt x="46" y="192"/>
                  </a:lnTo>
                  <a:lnTo>
                    <a:pt x="44" y="192"/>
                  </a:lnTo>
                  <a:lnTo>
                    <a:pt x="43" y="192"/>
                  </a:lnTo>
                  <a:lnTo>
                    <a:pt x="43" y="191"/>
                  </a:lnTo>
                  <a:lnTo>
                    <a:pt x="42" y="191"/>
                  </a:lnTo>
                  <a:lnTo>
                    <a:pt x="42" y="189"/>
                  </a:lnTo>
                  <a:lnTo>
                    <a:pt x="40" y="188"/>
                  </a:lnTo>
                  <a:lnTo>
                    <a:pt x="42" y="186"/>
                  </a:lnTo>
                  <a:lnTo>
                    <a:pt x="42" y="184"/>
                  </a:lnTo>
                  <a:lnTo>
                    <a:pt x="42" y="183"/>
                  </a:lnTo>
                  <a:lnTo>
                    <a:pt x="40" y="183"/>
                  </a:lnTo>
                  <a:lnTo>
                    <a:pt x="40" y="182"/>
                  </a:lnTo>
                  <a:lnTo>
                    <a:pt x="42" y="180"/>
                  </a:lnTo>
                  <a:lnTo>
                    <a:pt x="42" y="179"/>
                  </a:lnTo>
                  <a:lnTo>
                    <a:pt x="43" y="179"/>
                  </a:lnTo>
                  <a:lnTo>
                    <a:pt x="43" y="178"/>
                  </a:lnTo>
                  <a:lnTo>
                    <a:pt x="43" y="176"/>
                  </a:lnTo>
                  <a:lnTo>
                    <a:pt x="42" y="174"/>
                  </a:lnTo>
                  <a:lnTo>
                    <a:pt x="39" y="172"/>
                  </a:lnTo>
                  <a:lnTo>
                    <a:pt x="39" y="171"/>
                  </a:lnTo>
                  <a:lnTo>
                    <a:pt x="38" y="170"/>
                  </a:lnTo>
                  <a:lnTo>
                    <a:pt x="35" y="170"/>
                  </a:lnTo>
                  <a:lnTo>
                    <a:pt x="34" y="167"/>
                  </a:lnTo>
                  <a:lnTo>
                    <a:pt x="31" y="166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1" y="162"/>
                  </a:lnTo>
                  <a:lnTo>
                    <a:pt x="30" y="159"/>
                  </a:lnTo>
                  <a:lnTo>
                    <a:pt x="30" y="158"/>
                  </a:lnTo>
                  <a:lnTo>
                    <a:pt x="31" y="157"/>
                  </a:lnTo>
                  <a:lnTo>
                    <a:pt x="31" y="155"/>
                  </a:lnTo>
                  <a:lnTo>
                    <a:pt x="31" y="154"/>
                  </a:lnTo>
                  <a:lnTo>
                    <a:pt x="30" y="153"/>
                  </a:lnTo>
                  <a:lnTo>
                    <a:pt x="29" y="151"/>
                  </a:lnTo>
                  <a:lnTo>
                    <a:pt x="29" y="150"/>
                  </a:lnTo>
                  <a:lnTo>
                    <a:pt x="30" y="150"/>
                  </a:lnTo>
                  <a:lnTo>
                    <a:pt x="31" y="147"/>
                  </a:lnTo>
                  <a:lnTo>
                    <a:pt x="33" y="147"/>
                  </a:lnTo>
                  <a:lnTo>
                    <a:pt x="31" y="146"/>
                  </a:lnTo>
                  <a:lnTo>
                    <a:pt x="30" y="143"/>
                  </a:lnTo>
                  <a:lnTo>
                    <a:pt x="29" y="142"/>
                  </a:lnTo>
                  <a:lnTo>
                    <a:pt x="27" y="142"/>
                  </a:lnTo>
                  <a:lnTo>
                    <a:pt x="25" y="142"/>
                  </a:lnTo>
                  <a:lnTo>
                    <a:pt x="23" y="142"/>
                  </a:lnTo>
                  <a:lnTo>
                    <a:pt x="23" y="142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2" y="139"/>
                  </a:lnTo>
                  <a:lnTo>
                    <a:pt x="22" y="138"/>
                  </a:lnTo>
                  <a:lnTo>
                    <a:pt x="21" y="138"/>
                  </a:lnTo>
                  <a:lnTo>
                    <a:pt x="21" y="137"/>
                  </a:lnTo>
                  <a:lnTo>
                    <a:pt x="19" y="135"/>
                  </a:lnTo>
                  <a:lnTo>
                    <a:pt x="18" y="135"/>
                  </a:lnTo>
                  <a:lnTo>
                    <a:pt x="17" y="134"/>
                  </a:lnTo>
                  <a:lnTo>
                    <a:pt x="13" y="135"/>
                  </a:lnTo>
                  <a:lnTo>
                    <a:pt x="11" y="134"/>
                  </a:lnTo>
                  <a:lnTo>
                    <a:pt x="10" y="133"/>
                  </a:lnTo>
                  <a:lnTo>
                    <a:pt x="11" y="132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8"/>
                  </a:lnTo>
                  <a:lnTo>
                    <a:pt x="13" y="126"/>
                  </a:lnTo>
                  <a:lnTo>
                    <a:pt x="13" y="125"/>
                  </a:lnTo>
                  <a:lnTo>
                    <a:pt x="14" y="124"/>
                  </a:lnTo>
                  <a:lnTo>
                    <a:pt x="15" y="122"/>
                  </a:lnTo>
                  <a:lnTo>
                    <a:pt x="15" y="121"/>
                  </a:lnTo>
                  <a:lnTo>
                    <a:pt x="15" y="120"/>
                  </a:lnTo>
                  <a:lnTo>
                    <a:pt x="17" y="120"/>
                  </a:lnTo>
                  <a:lnTo>
                    <a:pt x="18" y="120"/>
                  </a:lnTo>
                  <a:lnTo>
                    <a:pt x="18" y="118"/>
                  </a:lnTo>
                  <a:lnTo>
                    <a:pt x="18" y="117"/>
                  </a:lnTo>
                  <a:lnTo>
                    <a:pt x="19" y="117"/>
                  </a:lnTo>
                  <a:lnTo>
                    <a:pt x="19" y="116"/>
                  </a:lnTo>
                  <a:lnTo>
                    <a:pt x="19" y="114"/>
                  </a:lnTo>
                  <a:lnTo>
                    <a:pt x="21" y="113"/>
                  </a:lnTo>
                  <a:lnTo>
                    <a:pt x="21" y="112"/>
                  </a:lnTo>
                  <a:lnTo>
                    <a:pt x="21" y="109"/>
                  </a:lnTo>
                  <a:lnTo>
                    <a:pt x="22" y="107"/>
                  </a:lnTo>
                  <a:lnTo>
                    <a:pt x="23" y="105"/>
                  </a:lnTo>
                  <a:lnTo>
                    <a:pt x="23" y="104"/>
                  </a:lnTo>
                  <a:lnTo>
                    <a:pt x="23" y="103"/>
                  </a:lnTo>
                  <a:lnTo>
                    <a:pt x="23" y="101"/>
                  </a:lnTo>
                  <a:lnTo>
                    <a:pt x="23" y="100"/>
                  </a:lnTo>
                  <a:lnTo>
                    <a:pt x="23" y="99"/>
                  </a:lnTo>
                  <a:lnTo>
                    <a:pt x="22" y="99"/>
                  </a:lnTo>
                  <a:lnTo>
                    <a:pt x="19" y="100"/>
                  </a:lnTo>
                  <a:lnTo>
                    <a:pt x="17" y="100"/>
                  </a:lnTo>
                  <a:lnTo>
                    <a:pt x="15" y="99"/>
                  </a:lnTo>
                  <a:lnTo>
                    <a:pt x="15" y="97"/>
                  </a:lnTo>
                  <a:lnTo>
                    <a:pt x="15" y="96"/>
                  </a:lnTo>
                  <a:lnTo>
                    <a:pt x="15" y="95"/>
                  </a:lnTo>
                  <a:lnTo>
                    <a:pt x="15" y="93"/>
                  </a:lnTo>
                  <a:lnTo>
                    <a:pt x="15" y="91"/>
                  </a:lnTo>
                  <a:lnTo>
                    <a:pt x="17" y="89"/>
                  </a:lnTo>
                  <a:lnTo>
                    <a:pt x="15" y="87"/>
                  </a:lnTo>
                  <a:lnTo>
                    <a:pt x="15" y="84"/>
                  </a:lnTo>
                  <a:lnTo>
                    <a:pt x="15" y="83"/>
                  </a:lnTo>
                  <a:lnTo>
                    <a:pt x="15" y="81"/>
                  </a:lnTo>
                  <a:lnTo>
                    <a:pt x="15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9"/>
                  </a:lnTo>
                  <a:lnTo>
                    <a:pt x="14" y="79"/>
                  </a:lnTo>
                  <a:lnTo>
                    <a:pt x="14" y="78"/>
                  </a:lnTo>
                  <a:lnTo>
                    <a:pt x="13" y="76"/>
                  </a:lnTo>
                  <a:lnTo>
                    <a:pt x="13" y="75"/>
                  </a:lnTo>
                  <a:lnTo>
                    <a:pt x="13" y="74"/>
                  </a:lnTo>
                  <a:lnTo>
                    <a:pt x="15" y="68"/>
                  </a:lnTo>
                  <a:lnTo>
                    <a:pt x="14" y="66"/>
                  </a:lnTo>
                  <a:lnTo>
                    <a:pt x="11" y="64"/>
                  </a:lnTo>
                  <a:lnTo>
                    <a:pt x="10" y="64"/>
                  </a:lnTo>
                  <a:lnTo>
                    <a:pt x="10" y="63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6" y="56"/>
                  </a:lnTo>
                  <a:lnTo>
                    <a:pt x="8" y="55"/>
                  </a:lnTo>
                  <a:lnTo>
                    <a:pt x="9" y="54"/>
                  </a:lnTo>
                  <a:lnTo>
                    <a:pt x="9" y="50"/>
                  </a:lnTo>
                  <a:lnTo>
                    <a:pt x="9" y="49"/>
                  </a:lnTo>
                  <a:lnTo>
                    <a:pt x="10" y="47"/>
                  </a:lnTo>
                  <a:lnTo>
                    <a:pt x="10" y="45"/>
                  </a:lnTo>
                  <a:lnTo>
                    <a:pt x="8" y="43"/>
                  </a:lnTo>
                  <a:lnTo>
                    <a:pt x="5" y="42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7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2" y="26"/>
                  </a:lnTo>
                  <a:lnTo>
                    <a:pt x="4" y="26"/>
                  </a:lnTo>
                  <a:lnTo>
                    <a:pt x="5" y="26"/>
                  </a:lnTo>
                  <a:lnTo>
                    <a:pt x="6" y="26"/>
                  </a:lnTo>
                  <a:lnTo>
                    <a:pt x="9" y="25"/>
                  </a:lnTo>
                  <a:lnTo>
                    <a:pt x="10" y="25"/>
                  </a:lnTo>
                  <a:lnTo>
                    <a:pt x="14" y="27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9" y="26"/>
                  </a:lnTo>
                  <a:lnTo>
                    <a:pt x="21" y="25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2" y="22"/>
                  </a:lnTo>
                  <a:lnTo>
                    <a:pt x="22" y="21"/>
                  </a:lnTo>
                  <a:lnTo>
                    <a:pt x="23" y="20"/>
                  </a:lnTo>
                  <a:lnTo>
                    <a:pt x="23" y="18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3" y="14"/>
                  </a:lnTo>
                  <a:lnTo>
                    <a:pt x="23" y="10"/>
                  </a:lnTo>
                  <a:lnTo>
                    <a:pt x="23" y="9"/>
                  </a:lnTo>
                  <a:lnTo>
                    <a:pt x="25" y="8"/>
                  </a:lnTo>
                  <a:lnTo>
                    <a:pt x="23" y="6"/>
                  </a:lnTo>
                  <a:lnTo>
                    <a:pt x="23" y="5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5" y="4"/>
                  </a:lnTo>
                  <a:lnTo>
                    <a:pt x="38" y="5"/>
                  </a:lnTo>
                  <a:lnTo>
                    <a:pt x="39" y="6"/>
                  </a:lnTo>
                  <a:lnTo>
                    <a:pt x="44" y="9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0"/>
                  </a:lnTo>
                  <a:lnTo>
                    <a:pt x="47" y="10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1" y="21"/>
                  </a:lnTo>
                  <a:lnTo>
                    <a:pt x="52" y="22"/>
                  </a:lnTo>
                  <a:lnTo>
                    <a:pt x="52" y="24"/>
                  </a:lnTo>
                  <a:lnTo>
                    <a:pt x="52" y="25"/>
                  </a:lnTo>
                  <a:lnTo>
                    <a:pt x="54" y="2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2" name="Freeform 156">
              <a:extLst>
                <a:ext uri="{FF2B5EF4-FFF2-40B4-BE49-F238E27FC236}">
                  <a16:creationId xmlns:a16="http://schemas.microsoft.com/office/drawing/2014/main" id="{5DF77BA0-0A8F-497C-CDC6-9ADC65EE24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83765" y="957094"/>
              <a:ext cx="236541" cy="148612"/>
            </a:xfrm>
            <a:custGeom>
              <a:avLst/>
              <a:gdLst>
                <a:gd name="T0" fmla="*/ 35 w 191"/>
                <a:gd name="T1" fmla="*/ 62 h 120"/>
                <a:gd name="T2" fmla="*/ 41 w 191"/>
                <a:gd name="T3" fmla="*/ 65 h 120"/>
                <a:gd name="T4" fmla="*/ 46 w 191"/>
                <a:gd name="T5" fmla="*/ 67 h 120"/>
                <a:gd name="T6" fmla="*/ 24 w 191"/>
                <a:gd name="T7" fmla="*/ 79 h 120"/>
                <a:gd name="T8" fmla="*/ 12 w 191"/>
                <a:gd name="T9" fmla="*/ 71 h 120"/>
                <a:gd name="T10" fmla="*/ 4 w 191"/>
                <a:gd name="T11" fmla="*/ 76 h 120"/>
                <a:gd name="T12" fmla="*/ 0 w 191"/>
                <a:gd name="T13" fmla="*/ 63 h 120"/>
                <a:gd name="T14" fmla="*/ 36 w 191"/>
                <a:gd name="T15" fmla="*/ 36 h 120"/>
                <a:gd name="T16" fmla="*/ 35 w 191"/>
                <a:gd name="T17" fmla="*/ 42 h 120"/>
                <a:gd name="T18" fmla="*/ 27 w 191"/>
                <a:gd name="T19" fmla="*/ 36 h 120"/>
                <a:gd name="T20" fmla="*/ 18 w 191"/>
                <a:gd name="T21" fmla="*/ 36 h 120"/>
                <a:gd name="T22" fmla="*/ 36 w 191"/>
                <a:gd name="T23" fmla="*/ 34 h 120"/>
                <a:gd name="T24" fmla="*/ 187 w 191"/>
                <a:gd name="T25" fmla="*/ 17 h 120"/>
                <a:gd name="T26" fmla="*/ 166 w 191"/>
                <a:gd name="T27" fmla="*/ 21 h 120"/>
                <a:gd name="T28" fmla="*/ 160 w 191"/>
                <a:gd name="T29" fmla="*/ 21 h 120"/>
                <a:gd name="T30" fmla="*/ 154 w 191"/>
                <a:gd name="T31" fmla="*/ 21 h 120"/>
                <a:gd name="T32" fmla="*/ 147 w 191"/>
                <a:gd name="T33" fmla="*/ 24 h 120"/>
                <a:gd name="T34" fmla="*/ 144 w 191"/>
                <a:gd name="T35" fmla="*/ 30 h 120"/>
                <a:gd name="T36" fmla="*/ 148 w 191"/>
                <a:gd name="T37" fmla="*/ 34 h 120"/>
                <a:gd name="T38" fmla="*/ 156 w 191"/>
                <a:gd name="T39" fmla="*/ 50 h 120"/>
                <a:gd name="T40" fmla="*/ 158 w 191"/>
                <a:gd name="T41" fmla="*/ 62 h 120"/>
                <a:gd name="T42" fmla="*/ 152 w 191"/>
                <a:gd name="T43" fmla="*/ 74 h 120"/>
                <a:gd name="T44" fmla="*/ 156 w 191"/>
                <a:gd name="T45" fmla="*/ 82 h 120"/>
                <a:gd name="T46" fmla="*/ 144 w 191"/>
                <a:gd name="T47" fmla="*/ 92 h 120"/>
                <a:gd name="T48" fmla="*/ 139 w 191"/>
                <a:gd name="T49" fmla="*/ 95 h 120"/>
                <a:gd name="T50" fmla="*/ 147 w 191"/>
                <a:gd name="T51" fmla="*/ 99 h 120"/>
                <a:gd name="T52" fmla="*/ 149 w 191"/>
                <a:gd name="T53" fmla="*/ 107 h 120"/>
                <a:gd name="T54" fmla="*/ 145 w 191"/>
                <a:gd name="T55" fmla="*/ 116 h 120"/>
                <a:gd name="T56" fmla="*/ 141 w 191"/>
                <a:gd name="T57" fmla="*/ 120 h 120"/>
                <a:gd name="T58" fmla="*/ 131 w 191"/>
                <a:gd name="T59" fmla="*/ 120 h 120"/>
                <a:gd name="T60" fmla="*/ 127 w 191"/>
                <a:gd name="T61" fmla="*/ 113 h 120"/>
                <a:gd name="T62" fmla="*/ 132 w 191"/>
                <a:gd name="T63" fmla="*/ 101 h 120"/>
                <a:gd name="T64" fmla="*/ 133 w 191"/>
                <a:gd name="T65" fmla="*/ 92 h 120"/>
                <a:gd name="T66" fmla="*/ 137 w 191"/>
                <a:gd name="T67" fmla="*/ 90 h 120"/>
                <a:gd name="T68" fmla="*/ 133 w 191"/>
                <a:gd name="T69" fmla="*/ 83 h 120"/>
                <a:gd name="T70" fmla="*/ 127 w 191"/>
                <a:gd name="T71" fmla="*/ 80 h 120"/>
                <a:gd name="T72" fmla="*/ 119 w 191"/>
                <a:gd name="T73" fmla="*/ 72 h 120"/>
                <a:gd name="T74" fmla="*/ 103 w 191"/>
                <a:gd name="T75" fmla="*/ 75 h 120"/>
                <a:gd name="T76" fmla="*/ 96 w 191"/>
                <a:gd name="T77" fmla="*/ 69 h 120"/>
                <a:gd name="T78" fmla="*/ 95 w 191"/>
                <a:gd name="T79" fmla="*/ 57 h 120"/>
                <a:gd name="T80" fmla="*/ 86 w 191"/>
                <a:gd name="T81" fmla="*/ 62 h 120"/>
                <a:gd name="T82" fmla="*/ 81 w 191"/>
                <a:gd name="T83" fmla="*/ 58 h 120"/>
                <a:gd name="T84" fmla="*/ 70 w 191"/>
                <a:gd name="T85" fmla="*/ 61 h 120"/>
                <a:gd name="T86" fmla="*/ 66 w 191"/>
                <a:gd name="T87" fmla="*/ 57 h 120"/>
                <a:gd name="T88" fmla="*/ 57 w 191"/>
                <a:gd name="T89" fmla="*/ 62 h 120"/>
                <a:gd name="T90" fmla="*/ 50 w 191"/>
                <a:gd name="T91" fmla="*/ 65 h 120"/>
                <a:gd name="T92" fmla="*/ 46 w 191"/>
                <a:gd name="T93" fmla="*/ 62 h 120"/>
                <a:gd name="T94" fmla="*/ 31 w 191"/>
                <a:gd name="T95" fmla="*/ 62 h 120"/>
                <a:gd name="T96" fmla="*/ 19 w 191"/>
                <a:gd name="T97" fmla="*/ 58 h 120"/>
                <a:gd name="T98" fmla="*/ 8 w 191"/>
                <a:gd name="T99" fmla="*/ 54 h 120"/>
                <a:gd name="T100" fmla="*/ 28 w 191"/>
                <a:gd name="T101" fmla="*/ 43 h 120"/>
                <a:gd name="T102" fmla="*/ 36 w 191"/>
                <a:gd name="T103" fmla="*/ 50 h 120"/>
                <a:gd name="T104" fmla="*/ 46 w 191"/>
                <a:gd name="T105" fmla="*/ 59 h 120"/>
                <a:gd name="T106" fmla="*/ 50 w 191"/>
                <a:gd name="T107" fmla="*/ 53 h 120"/>
                <a:gd name="T108" fmla="*/ 40 w 191"/>
                <a:gd name="T109" fmla="*/ 50 h 120"/>
                <a:gd name="T110" fmla="*/ 46 w 191"/>
                <a:gd name="T111" fmla="*/ 45 h 120"/>
                <a:gd name="T112" fmla="*/ 41 w 191"/>
                <a:gd name="T113" fmla="*/ 40 h 120"/>
                <a:gd name="T114" fmla="*/ 39 w 191"/>
                <a:gd name="T115" fmla="*/ 32 h 120"/>
                <a:gd name="T116" fmla="*/ 29 w 191"/>
                <a:gd name="T117" fmla="*/ 28 h 120"/>
                <a:gd name="T118" fmla="*/ 39 w 191"/>
                <a:gd name="T119" fmla="*/ 24 h 120"/>
                <a:gd name="T120" fmla="*/ 37 w 191"/>
                <a:gd name="T121" fmla="*/ 16 h 120"/>
                <a:gd name="T122" fmla="*/ 49 w 191"/>
                <a:gd name="T123" fmla="*/ 0 h 120"/>
                <a:gd name="T124" fmla="*/ 186 w 191"/>
                <a:gd name="T125" fmla="*/ 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1" h="120">
                  <a:moveTo>
                    <a:pt x="21" y="66"/>
                  </a:moveTo>
                  <a:lnTo>
                    <a:pt x="24" y="66"/>
                  </a:lnTo>
                  <a:lnTo>
                    <a:pt x="27" y="67"/>
                  </a:lnTo>
                  <a:lnTo>
                    <a:pt x="28" y="66"/>
                  </a:lnTo>
                  <a:lnTo>
                    <a:pt x="33" y="65"/>
                  </a:lnTo>
                  <a:lnTo>
                    <a:pt x="35" y="63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39" y="63"/>
                  </a:lnTo>
                  <a:lnTo>
                    <a:pt x="39" y="65"/>
                  </a:lnTo>
                  <a:lnTo>
                    <a:pt x="40" y="65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4" y="66"/>
                  </a:lnTo>
                  <a:lnTo>
                    <a:pt x="45" y="63"/>
                  </a:lnTo>
                  <a:lnTo>
                    <a:pt x="46" y="63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6" y="67"/>
                  </a:lnTo>
                  <a:lnTo>
                    <a:pt x="45" y="71"/>
                  </a:lnTo>
                  <a:lnTo>
                    <a:pt x="41" y="74"/>
                  </a:lnTo>
                  <a:lnTo>
                    <a:pt x="35" y="76"/>
                  </a:lnTo>
                  <a:lnTo>
                    <a:pt x="33" y="79"/>
                  </a:lnTo>
                  <a:lnTo>
                    <a:pt x="32" y="79"/>
                  </a:lnTo>
                  <a:lnTo>
                    <a:pt x="25" y="79"/>
                  </a:lnTo>
                  <a:lnTo>
                    <a:pt x="24" y="79"/>
                  </a:lnTo>
                  <a:lnTo>
                    <a:pt x="24" y="78"/>
                  </a:lnTo>
                  <a:lnTo>
                    <a:pt x="24" y="76"/>
                  </a:lnTo>
                  <a:lnTo>
                    <a:pt x="23" y="75"/>
                  </a:lnTo>
                  <a:lnTo>
                    <a:pt x="23" y="74"/>
                  </a:lnTo>
                  <a:lnTo>
                    <a:pt x="15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0" y="72"/>
                  </a:lnTo>
                  <a:lnTo>
                    <a:pt x="8" y="72"/>
                  </a:lnTo>
                  <a:lnTo>
                    <a:pt x="7" y="72"/>
                  </a:lnTo>
                  <a:lnTo>
                    <a:pt x="7" y="74"/>
                  </a:lnTo>
                  <a:lnTo>
                    <a:pt x="7" y="75"/>
                  </a:lnTo>
                  <a:lnTo>
                    <a:pt x="7" y="76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5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0" y="70"/>
                  </a:lnTo>
                  <a:lnTo>
                    <a:pt x="0" y="67"/>
                  </a:lnTo>
                  <a:lnTo>
                    <a:pt x="0" y="63"/>
                  </a:lnTo>
                  <a:lnTo>
                    <a:pt x="8" y="62"/>
                  </a:lnTo>
                  <a:lnTo>
                    <a:pt x="10" y="61"/>
                  </a:lnTo>
                  <a:lnTo>
                    <a:pt x="14" y="62"/>
                  </a:lnTo>
                  <a:lnTo>
                    <a:pt x="19" y="63"/>
                  </a:lnTo>
                  <a:lnTo>
                    <a:pt x="21" y="66"/>
                  </a:lnTo>
                  <a:close/>
                  <a:moveTo>
                    <a:pt x="36" y="34"/>
                  </a:moveTo>
                  <a:lnTo>
                    <a:pt x="36" y="36"/>
                  </a:lnTo>
                  <a:lnTo>
                    <a:pt x="37" y="36"/>
                  </a:lnTo>
                  <a:lnTo>
                    <a:pt x="40" y="37"/>
                  </a:lnTo>
                  <a:lnTo>
                    <a:pt x="40" y="38"/>
                  </a:lnTo>
                  <a:lnTo>
                    <a:pt x="41" y="40"/>
                  </a:lnTo>
                  <a:lnTo>
                    <a:pt x="40" y="40"/>
                  </a:lnTo>
                  <a:lnTo>
                    <a:pt x="39" y="41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2" y="41"/>
                  </a:lnTo>
                  <a:lnTo>
                    <a:pt x="31" y="41"/>
                  </a:lnTo>
                  <a:lnTo>
                    <a:pt x="29" y="40"/>
                  </a:lnTo>
                  <a:lnTo>
                    <a:pt x="29" y="38"/>
                  </a:lnTo>
                  <a:lnTo>
                    <a:pt x="28" y="37"/>
                  </a:lnTo>
                  <a:lnTo>
                    <a:pt x="27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4" y="34"/>
                  </a:lnTo>
                  <a:lnTo>
                    <a:pt x="23" y="37"/>
                  </a:lnTo>
                  <a:lnTo>
                    <a:pt x="20" y="37"/>
                  </a:lnTo>
                  <a:lnTo>
                    <a:pt x="19" y="37"/>
                  </a:lnTo>
                  <a:lnTo>
                    <a:pt x="18" y="36"/>
                  </a:lnTo>
                  <a:lnTo>
                    <a:pt x="19" y="33"/>
                  </a:lnTo>
                  <a:lnTo>
                    <a:pt x="20" y="32"/>
                  </a:lnTo>
                  <a:lnTo>
                    <a:pt x="25" y="30"/>
                  </a:lnTo>
                  <a:lnTo>
                    <a:pt x="27" y="30"/>
                  </a:lnTo>
                  <a:lnTo>
                    <a:pt x="33" y="32"/>
                  </a:lnTo>
                  <a:lnTo>
                    <a:pt x="35" y="32"/>
                  </a:lnTo>
                  <a:lnTo>
                    <a:pt x="36" y="34"/>
                  </a:lnTo>
                  <a:close/>
                  <a:moveTo>
                    <a:pt x="190" y="8"/>
                  </a:moveTo>
                  <a:lnTo>
                    <a:pt x="191" y="9"/>
                  </a:lnTo>
                  <a:lnTo>
                    <a:pt x="191" y="11"/>
                  </a:lnTo>
                  <a:lnTo>
                    <a:pt x="191" y="12"/>
                  </a:lnTo>
                  <a:lnTo>
                    <a:pt x="190" y="13"/>
                  </a:lnTo>
                  <a:lnTo>
                    <a:pt x="189" y="15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1" y="17"/>
                  </a:lnTo>
                  <a:lnTo>
                    <a:pt x="175" y="20"/>
                  </a:lnTo>
                  <a:lnTo>
                    <a:pt x="173" y="22"/>
                  </a:lnTo>
                  <a:lnTo>
                    <a:pt x="172" y="22"/>
                  </a:lnTo>
                  <a:lnTo>
                    <a:pt x="170" y="22"/>
                  </a:lnTo>
                  <a:lnTo>
                    <a:pt x="166" y="21"/>
                  </a:lnTo>
                  <a:lnTo>
                    <a:pt x="168" y="24"/>
                  </a:lnTo>
                  <a:lnTo>
                    <a:pt x="165" y="25"/>
                  </a:lnTo>
                  <a:lnTo>
                    <a:pt x="165" y="24"/>
                  </a:lnTo>
                  <a:lnTo>
                    <a:pt x="164" y="22"/>
                  </a:lnTo>
                  <a:lnTo>
                    <a:pt x="161" y="22"/>
                  </a:lnTo>
                  <a:lnTo>
                    <a:pt x="161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57" y="20"/>
                  </a:lnTo>
                  <a:lnTo>
                    <a:pt x="156" y="18"/>
                  </a:lnTo>
                  <a:lnTo>
                    <a:pt x="153" y="18"/>
                  </a:lnTo>
                  <a:lnTo>
                    <a:pt x="152" y="18"/>
                  </a:lnTo>
                  <a:lnTo>
                    <a:pt x="152" y="20"/>
                  </a:lnTo>
                  <a:lnTo>
                    <a:pt x="154" y="21"/>
                  </a:lnTo>
                  <a:lnTo>
                    <a:pt x="156" y="22"/>
                  </a:lnTo>
                  <a:lnTo>
                    <a:pt x="154" y="22"/>
                  </a:lnTo>
                  <a:lnTo>
                    <a:pt x="153" y="22"/>
                  </a:lnTo>
                  <a:lnTo>
                    <a:pt x="152" y="22"/>
                  </a:lnTo>
                  <a:lnTo>
                    <a:pt x="149" y="22"/>
                  </a:lnTo>
                  <a:lnTo>
                    <a:pt x="148" y="22"/>
                  </a:lnTo>
                  <a:lnTo>
                    <a:pt x="147" y="24"/>
                  </a:lnTo>
                  <a:lnTo>
                    <a:pt x="145" y="24"/>
                  </a:lnTo>
                  <a:lnTo>
                    <a:pt x="144" y="25"/>
                  </a:lnTo>
                  <a:lnTo>
                    <a:pt x="143" y="25"/>
                  </a:lnTo>
                  <a:lnTo>
                    <a:pt x="143" y="26"/>
                  </a:lnTo>
                  <a:lnTo>
                    <a:pt x="144" y="28"/>
                  </a:lnTo>
                  <a:lnTo>
                    <a:pt x="144" y="29"/>
                  </a:lnTo>
                  <a:lnTo>
                    <a:pt x="144" y="30"/>
                  </a:lnTo>
                  <a:lnTo>
                    <a:pt x="143" y="30"/>
                  </a:lnTo>
                  <a:lnTo>
                    <a:pt x="143" y="32"/>
                  </a:lnTo>
                  <a:lnTo>
                    <a:pt x="144" y="32"/>
                  </a:lnTo>
                  <a:lnTo>
                    <a:pt x="145" y="32"/>
                  </a:lnTo>
                  <a:lnTo>
                    <a:pt x="145" y="33"/>
                  </a:lnTo>
                  <a:lnTo>
                    <a:pt x="147" y="33"/>
                  </a:lnTo>
                  <a:lnTo>
                    <a:pt x="148" y="34"/>
                  </a:lnTo>
                  <a:lnTo>
                    <a:pt x="147" y="37"/>
                  </a:lnTo>
                  <a:lnTo>
                    <a:pt x="148" y="38"/>
                  </a:lnTo>
                  <a:lnTo>
                    <a:pt x="152" y="40"/>
                  </a:lnTo>
                  <a:lnTo>
                    <a:pt x="152" y="42"/>
                  </a:lnTo>
                  <a:lnTo>
                    <a:pt x="150" y="43"/>
                  </a:lnTo>
                  <a:lnTo>
                    <a:pt x="152" y="45"/>
                  </a:lnTo>
                  <a:lnTo>
                    <a:pt x="156" y="50"/>
                  </a:lnTo>
                  <a:lnTo>
                    <a:pt x="157" y="53"/>
                  </a:lnTo>
                  <a:lnTo>
                    <a:pt x="158" y="55"/>
                  </a:lnTo>
                  <a:lnTo>
                    <a:pt x="158" y="57"/>
                  </a:lnTo>
                  <a:lnTo>
                    <a:pt x="158" y="59"/>
                  </a:lnTo>
                  <a:lnTo>
                    <a:pt x="157" y="61"/>
                  </a:lnTo>
                  <a:lnTo>
                    <a:pt x="157" y="62"/>
                  </a:lnTo>
                  <a:lnTo>
                    <a:pt x="158" y="62"/>
                  </a:lnTo>
                  <a:lnTo>
                    <a:pt x="158" y="63"/>
                  </a:lnTo>
                  <a:lnTo>
                    <a:pt x="158" y="66"/>
                  </a:lnTo>
                  <a:lnTo>
                    <a:pt x="157" y="66"/>
                  </a:lnTo>
                  <a:lnTo>
                    <a:pt x="157" y="67"/>
                  </a:lnTo>
                  <a:lnTo>
                    <a:pt x="156" y="69"/>
                  </a:lnTo>
                  <a:lnTo>
                    <a:pt x="154" y="69"/>
                  </a:lnTo>
                  <a:lnTo>
                    <a:pt x="152" y="74"/>
                  </a:lnTo>
                  <a:lnTo>
                    <a:pt x="150" y="76"/>
                  </a:lnTo>
                  <a:lnTo>
                    <a:pt x="149" y="79"/>
                  </a:lnTo>
                  <a:lnTo>
                    <a:pt x="149" y="80"/>
                  </a:lnTo>
                  <a:lnTo>
                    <a:pt x="150" y="83"/>
                  </a:lnTo>
                  <a:lnTo>
                    <a:pt x="152" y="83"/>
                  </a:lnTo>
                  <a:lnTo>
                    <a:pt x="154" y="82"/>
                  </a:lnTo>
                  <a:lnTo>
                    <a:pt x="156" y="82"/>
                  </a:lnTo>
                  <a:lnTo>
                    <a:pt x="154" y="82"/>
                  </a:lnTo>
                  <a:lnTo>
                    <a:pt x="153" y="83"/>
                  </a:lnTo>
                  <a:lnTo>
                    <a:pt x="154" y="84"/>
                  </a:lnTo>
                  <a:lnTo>
                    <a:pt x="154" y="86"/>
                  </a:lnTo>
                  <a:lnTo>
                    <a:pt x="150" y="87"/>
                  </a:lnTo>
                  <a:lnTo>
                    <a:pt x="145" y="91"/>
                  </a:lnTo>
                  <a:lnTo>
                    <a:pt x="144" y="92"/>
                  </a:lnTo>
                  <a:lnTo>
                    <a:pt x="144" y="94"/>
                  </a:lnTo>
                  <a:lnTo>
                    <a:pt x="143" y="94"/>
                  </a:lnTo>
                  <a:lnTo>
                    <a:pt x="141" y="95"/>
                  </a:lnTo>
                  <a:lnTo>
                    <a:pt x="141" y="94"/>
                  </a:lnTo>
                  <a:lnTo>
                    <a:pt x="140" y="94"/>
                  </a:lnTo>
                  <a:lnTo>
                    <a:pt x="137" y="94"/>
                  </a:lnTo>
                  <a:lnTo>
                    <a:pt x="139" y="95"/>
                  </a:lnTo>
                  <a:lnTo>
                    <a:pt x="139" y="97"/>
                  </a:lnTo>
                  <a:lnTo>
                    <a:pt x="139" y="100"/>
                  </a:lnTo>
                  <a:lnTo>
                    <a:pt x="140" y="100"/>
                  </a:lnTo>
                  <a:lnTo>
                    <a:pt x="141" y="99"/>
                  </a:lnTo>
                  <a:lnTo>
                    <a:pt x="143" y="99"/>
                  </a:lnTo>
                  <a:lnTo>
                    <a:pt x="144" y="100"/>
                  </a:lnTo>
                  <a:lnTo>
                    <a:pt x="147" y="99"/>
                  </a:lnTo>
                  <a:lnTo>
                    <a:pt x="147" y="100"/>
                  </a:lnTo>
                  <a:lnTo>
                    <a:pt x="147" y="101"/>
                  </a:lnTo>
                  <a:lnTo>
                    <a:pt x="147" y="103"/>
                  </a:lnTo>
                  <a:lnTo>
                    <a:pt x="147" y="104"/>
                  </a:lnTo>
                  <a:lnTo>
                    <a:pt x="148" y="105"/>
                  </a:lnTo>
                  <a:lnTo>
                    <a:pt x="150" y="105"/>
                  </a:lnTo>
                  <a:lnTo>
                    <a:pt x="149" y="107"/>
                  </a:lnTo>
                  <a:lnTo>
                    <a:pt x="150" y="109"/>
                  </a:lnTo>
                  <a:lnTo>
                    <a:pt x="149" y="111"/>
                  </a:lnTo>
                  <a:lnTo>
                    <a:pt x="148" y="111"/>
                  </a:lnTo>
                  <a:lnTo>
                    <a:pt x="147" y="112"/>
                  </a:lnTo>
                  <a:lnTo>
                    <a:pt x="147" y="113"/>
                  </a:lnTo>
                  <a:lnTo>
                    <a:pt x="147" y="115"/>
                  </a:lnTo>
                  <a:lnTo>
                    <a:pt x="145" y="116"/>
                  </a:lnTo>
                  <a:lnTo>
                    <a:pt x="144" y="116"/>
                  </a:lnTo>
                  <a:lnTo>
                    <a:pt x="145" y="117"/>
                  </a:lnTo>
                  <a:lnTo>
                    <a:pt x="145" y="119"/>
                  </a:lnTo>
                  <a:lnTo>
                    <a:pt x="147" y="119"/>
                  </a:lnTo>
                  <a:lnTo>
                    <a:pt x="147" y="120"/>
                  </a:lnTo>
                  <a:lnTo>
                    <a:pt x="145" y="120"/>
                  </a:lnTo>
                  <a:lnTo>
                    <a:pt x="141" y="120"/>
                  </a:lnTo>
                  <a:lnTo>
                    <a:pt x="140" y="120"/>
                  </a:lnTo>
                  <a:lnTo>
                    <a:pt x="135" y="120"/>
                  </a:lnTo>
                  <a:lnTo>
                    <a:pt x="133" y="119"/>
                  </a:lnTo>
                  <a:lnTo>
                    <a:pt x="132" y="117"/>
                  </a:lnTo>
                  <a:lnTo>
                    <a:pt x="132" y="119"/>
                  </a:lnTo>
                  <a:lnTo>
                    <a:pt x="131" y="119"/>
                  </a:lnTo>
                  <a:lnTo>
                    <a:pt x="131" y="120"/>
                  </a:lnTo>
                  <a:lnTo>
                    <a:pt x="129" y="120"/>
                  </a:lnTo>
                  <a:lnTo>
                    <a:pt x="128" y="119"/>
                  </a:lnTo>
                  <a:lnTo>
                    <a:pt x="129" y="117"/>
                  </a:lnTo>
                  <a:lnTo>
                    <a:pt x="129" y="116"/>
                  </a:lnTo>
                  <a:lnTo>
                    <a:pt x="128" y="116"/>
                  </a:lnTo>
                  <a:lnTo>
                    <a:pt x="128" y="115"/>
                  </a:lnTo>
                  <a:lnTo>
                    <a:pt x="127" y="113"/>
                  </a:lnTo>
                  <a:lnTo>
                    <a:pt x="125" y="112"/>
                  </a:lnTo>
                  <a:lnTo>
                    <a:pt x="125" y="111"/>
                  </a:lnTo>
                  <a:lnTo>
                    <a:pt x="128" y="105"/>
                  </a:lnTo>
                  <a:lnTo>
                    <a:pt x="129" y="105"/>
                  </a:lnTo>
                  <a:lnTo>
                    <a:pt x="131" y="105"/>
                  </a:lnTo>
                  <a:lnTo>
                    <a:pt x="131" y="104"/>
                  </a:lnTo>
                  <a:lnTo>
                    <a:pt x="132" y="101"/>
                  </a:lnTo>
                  <a:lnTo>
                    <a:pt x="132" y="100"/>
                  </a:lnTo>
                  <a:lnTo>
                    <a:pt x="131" y="100"/>
                  </a:lnTo>
                  <a:lnTo>
                    <a:pt x="132" y="97"/>
                  </a:lnTo>
                  <a:lnTo>
                    <a:pt x="133" y="95"/>
                  </a:lnTo>
                  <a:lnTo>
                    <a:pt x="132" y="94"/>
                  </a:lnTo>
                  <a:lnTo>
                    <a:pt x="133" y="94"/>
                  </a:lnTo>
                  <a:lnTo>
                    <a:pt x="133" y="92"/>
                  </a:lnTo>
                  <a:lnTo>
                    <a:pt x="135" y="94"/>
                  </a:lnTo>
                  <a:lnTo>
                    <a:pt x="135" y="92"/>
                  </a:lnTo>
                  <a:lnTo>
                    <a:pt x="136" y="91"/>
                  </a:lnTo>
                  <a:lnTo>
                    <a:pt x="135" y="91"/>
                  </a:lnTo>
                  <a:lnTo>
                    <a:pt x="135" y="90"/>
                  </a:lnTo>
                  <a:lnTo>
                    <a:pt x="136" y="90"/>
                  </a:lnTo>
                  <a:lnTo>
                    <a:pt x="137" y="90"/>
                  </a:lnTo>
                  <a:lnTo>
                    <a:pt x="137" y="88"/>
                  </a:lnTo>
                  <a:lnTo>
                    <a:pt x="136" y="87"/>
                  </a:lnTo>
                  <a:lnTo>
                    <a:pt x="136" y="86"/>
                  </a:lnTo>
                  <a:lnTo>
                    <a:pt x="137" y="86"/>
                  </a:lnTo>
                  <a:lnTo>
                    <a:pt x="136" y="84"/>
                  </a:lnTo>
                  <a:lnTo>
                    <a:pt x="133" y="84"/>
                  </a:lnTo>
                  <a:lnTo>
                    <a:pt x="133" y="83"/>
                  </a:lnTo>
                  <a:lnTo>
                    <a:pt x="132" y="82"/>
                  </a:lnTo>
                  <a:lnTo>
                    <a:pt x="131" y="82"/>
                  </a:lnTo>
                  <a:lnTo>
                    <a:pt x="129" y="82"/>
                  </a:lnTo>
                  <a:lnTo>
                    <a:pt x="128" y="82"/>
                  </a:lnTo>
                  <a:lnTo>
                    <a:pt x="128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3" y="79"/>
                  </a:lnTo>
                  <a:lnTo>
                    <a:pt x="122" y="78"/>
                  </a:lnTo>
                  <a:lnTo>
                    <a:pt x="122" y="76"/>
                  </a:lnTo>
                  <a:lnTo>
                    <a:pt x="120" y="74"/>
                  </a:lnTo>
                  <a:lnTo>
                    <a:pt x="120" y="72"/>
                  </a:lnTo>
                  <a:lnTo>
                    <a:pt x="119" y="72"/>
                  </a:lnTo>
                  <a:lnTo>
                    <a:pt x="118" y="71"/>
                  </a:lnTo>
                  <a:lnTo>
                    <a:pt x="116" y="72"/>
                  </a:lnTo>
                  <a:lnTo>
                    <a:pt x="114" y="74"/>
                  </a:lnTo>
                  <a:lnTo>
                    <a:pt x="112" y="75"/>
                  </a:lnTo>
                  <a:lnTo>
                    <a:pt x="106" y="74"/>
                  </a:lnTo>
                  <a:lnTo>
                    <a:pt x="104" y="75"/>
                  </a:lnTo>
                  <a:lnTo>
                    <a:pt x="103" y="75"/>
                  </a:lnTo>
                  <a:lnTo>
                    <a:pt x="102" y="75"/>
                  </a:lnTo>
                  <a:lnTo>
                    <a:pt x="102" y="71"/>
                  </a:lnTo>
                  <a:lnTo>
                    <a:pt x="102" y="70"/>
                  </a:lnTo>
                  <a:lnTo>
                    <a:pt x="100" y="70"/>
                  </a:lnTo>
                  <a:lnTo>
                    <a:pt x="98" y="70"/>
                  </a:lnTo>
                  <a:lnTo>
                    <a:pt x="96" y="70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6"/>
                  </a:lnTo>
                  <a:lnTo>
                    <a:pt x="95" y="63"/>
                  </a:lnTo>
                  <a:lnTo>
                    <a:pt x="95" y="62"/>
                  </a:lnTo>
                  <a:lnTo>
                    <a:pt x="95" y="61"/>
                  </a:lnTo>
                  <a:lnTo>
                    <a:pt x="96" y="59"/>
                  </a:lnTo>
                  <a:lnTo>
                    <a:pt x="95" y="57"/>
                  </a:lnTo>
                  <a:lnTo>
                    <a:pt x="93" y="55"/>
                  </a:lnTo>
                  <a:lnTo>
                    <a:pt x="91" y="57"/>
                  </a:lnTo>
                  <a:lnTo>
                    <a:pt x="91" y="58"/>
                  </a:lnTo>
                  <a:lnTo>
                    <a:pt x="90" y="59"/>
                  </a:lnTo>
                  <a:lnTo>
                    <a:pt x="89" y="62"/>
                  </a:lnTo>
                  <a:lnTo>
                    <a:pt x="87" y="62"/>
                  </a:lnTo>
                  <a:lnTo>
                    <a:pt x="86" y="62"/>
                  </a:lnTo>
                  <a:lnTo>
                    <a:pt x="83" y="62"/>
                  </a:lnTo>
                  <a:lnTo>
                    <a:pt x="79" y="62"/>
                  </a:lnTo>
                  <a:lnTo>
                    <a:pt x="78" y="62"/>
                  </a:lnTo>
                  <a:lnTo>
                    <a:pt x="78" y="61"/>
                  </a:lnTo>
                  <a:lnTo>
                    <a:pt x="81" y="62"/>
                  </a:lnTo>
                  <a:lnTo>
                    <a:pt x="81" y="59"/>
                  </a:lnTo>
                  <a:lnTo>
                    <a:pt x="81" y="58"/>
                  </a:lnTo>
                  <a:lnTo>
                    <a:pt x="81" y="57"/>
                  </a:lnTo>
                  <a:lnTo>
                    <a:pt x="81" y="55"/>
                  </a:lnTo>
                  <a:lnTo>
                    <a:pt x="79" y="54"/>
                  </a:lnTo>
                  <a:lnTo>
                    <a:pt x="78" y="54"/>
                  </a:lnTo>
                  <a:lnTo>
                    <a:pt x="75" y="55"/>
                  </a:lnTo>
                  <a:lnTo>
                    <a:pt x="71" y="61"/>
                  </a:lnTo>
                  <a:lnTo>
                    <a:pt x="70" y="61"/>
                  </a:lnTo>
                  <a:lnTo>
                    <a:pt x="69" y="61"/>
                  </a:lnTo>
                  <a:lnTo>
                    <a:pt x="68" y="61"/>
                  </a:lnTo>
                  <a:lnTo>
                    <a:pt x="66" y="61"/>
                  </a:lnTo>
                  <a:lnTo>
                    <a:pt x="65" y="61"/>
                  </a:lnTo>
                  <a:lnTo>
                    <a:pt x="65" y="59"/>
                  </a:lnTo>
                  <a:lnTo>
                    <a:pt x="65" y="58"/>
                  </a:lnTo>
                  <a:lnTo>
                    <a:pt x="66" y="57"/>
                  </a:lnTo>
                  <a:lnTo>
                    <a:pt x="65" y="55"/>
                  </a:lnTo>
                  <a:lnTo>
                    <a:pt x="62" y="55"/>
                  </a:lnTo>
                  <a:lnTo>
                    <a:pt x="60" y="57"/>
                  </a:lnTo>
                  <a:lnTo>
                    <a:pt x="57" y="59"/>
                  </a:lnTo>
                  <a:lnTo>
                    <a:pt x="57" y="61"/>
                  </a:lnTo>
                  <a:lnTo>
                    <a:pt x="57" y="62"/>
                  </a:lnTo>
                  <a:lnTo>
                    <a:pt x="57" y="62"/>
                  </a:lnTo>
                  <a:lnTo>
                    <a:pt x="58" y="63"/>
                  </a:lnTo>
                  <a:lnTo>
                    <a:pt x="58" y="66"/>
                  </a:lnTo>
                  <a:lnTo>
                    <a:pt x="57" y="66"/>
                  </a:lnTo>
                  <a:lnTo>
                    <a:pt x="54" y="66"/>
                  </a:lnTo>
                  <a:lnTo>
                    <a:pt x="53" y="66"/>
                  </a:lnTo>
                  <a:lnTo>
                    <a:pt x="52" y="65"/>
                  </a:lnTo>
                  <a:lnTo>
                    <a:pt x="50" y="65"/>
                  </a:lnTo>
                  <a:lnTo>
                    <a:pt x="49" y="65"/>
                  </a:lnTo>
                  <a:lnTo>
                    <a:pt x="49" y="63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8" y="61"/>
                  </a:lnTo>
                  <a:lnTo>
                    <a:pt x="48" y="62"/>
                  </a:lnTo>
                  <a:lnTo>
                    <a:pt x="46" y="62"/>
                  </a:lnTo>
                  <a:lnTo>
                    <a:pt x="41" y="62"/>
                  </a:lnTo>
                  <a:lnTo>
                    <a:pt x="40" y="62"/>
                  </a:lnTo>
                  <a:lnTo>
                    <a:pt x="39" y="61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3" y="58"/>
                  </a:lnTo>
                  <a:lnTo>
                    <a:pt x="31" y="62"/>
                  </a:lnTo>
                  <a:lnTo>
                    <a:pt x="29" y="62"/>
                  </a:lnTo>
                  <a:lnTo>
                    <a:pt x="28" y="62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2"/>
                  </a:lnTo>
                  <a:lnTo>
                    <a:pt x="20" y="59"/>
                  </a:lnTo>
                  <a:lnTo>
                    <a:pt x="19" y="58"/>
                  </a:lnTo>
                  <a:lnTo>
                    <a:pt x="18" y="58"/>
                  </a:lnTo>
                  <a:lnTo>
                    <a:pt x="15" y="58"/>
                  </a:lnTo>
                  <a:lnTo>
                    <a:pt x="14" y="58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5"/>
                  </a:lnTo>
                  <a:lnTo>
                    <a:pt x="8" y="54"/>
                  </a:lnTo>
                  <a:lnTo>
                    <a:pt x="7" y="53"/>
                  </a:lnTo>
                  <a:lnTo>
                    <a:pt x="6" y="51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11" y="45"/>
                  </a:lnTo>
                  <a:lnTo>
                    <a:pt x="27" y="43"/>
                  </a:lnTo>
                  <a:lnTo>
                    <a:pt x="28" y="43"/>
                  </a:lnTo>
                  <a:lnTo>
                    <a:pt x="29" y="45"/>
                  </a:lnTo>
                  <a:lnTo>
                    <a:pt x="31" y="46"/>
                  </a:lnTo>
                  <a:lnTo>
                    <a:pt x="31" y="47"/>
                  </a:lnTo>
                  <a:lnTo>
                    <a:pt x="29" y="47"/>
                  </a:lnTo>
                  <a:lnTo>
                    <a:pt x="29" y="49"/>
                  </a:lnTo>
                  <a:lnTo>
                    <a:pt x="35" y="50"/>
                  </a:lnTo>
                  <a:lnTo>
                    <a:pt x="36" y="50"/>
                  </a:lnTo>
                  <a:lnTo>
                    <a:pt x="39" y="53"/>
                  </a:lnTo>
                  <a:lnTo>
                    <a:pt x="39" y="54"/>
                  </a:lnTo>
                  <a:lnTo>
                    <a:pt x="40" y="58"/>
                  </a:lnTo>
                  <a:lnTo>
                    <a:pt x="41" y="58"/>
                  </a:lnTo>
                  <a:lnTo>
                    <a:pt x="43" y="59"/>
                  </a:lnTo>
                  <a:lnTo>
                    <a:pt x="45" y="58"/>
                  </a:lnTo>
                  <a:lnTo>
                    <a:pt x="46" y="59"/>
                  </a:lnTo>
                  <a:lnTo>
                    <a:pt x="48" y="59"/>
                  </a:lnTo>
                  <a:lnTo>
                    <a:pt x="49" y="59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2" y="57"/>
                  </a:lnTo>
                  <a:lnTo>
                    <a:pt x="52" y="54"/>
                  </a:lnTo>
                  <a:lnTo>
                    <a:pt x="50" y="53"/>
                  </a:lnTo>
                  <a:lnTo>
                    <a:pt x="49" y="51"/>
                  </a:lnTo>
                  <a:lnTo>
                    <a:pt x="48" y="51"/>
                  </a:lnTo>
                  <a:lnTo>
                    <a:pt x="46" y="51"/>
                  </a:lnTo>
                  <a:lnTo>
                    <a:pt x="44" y="50"/>
                  </a:lnTo>
                  <a:lnTo>
                    <a:pt x="43" y="50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49"/>
                  </a:lnTo>
                  <a:lnTo>
                    <a:pt x="35" y="45"/>
                  </a:lnTo>
                  <a:lnTo>
                    <a:pt x="37" y="43"/>
                  </a:lnTo>
                  <a:lnTo>
                    <a:pt x="39" y="43"/>
                  </a:lnTo>
                  <a:lnTo>
                    <a:pt x="44" y="43"/>
                  </a:lnTo>
                  <a:lnTo>
                    <a:pt x="45" y="43"/>
                  </a:lnTo>
                  <a:lnTo>
                    <a:pt x="46" y="45"/>
                  </a:lnTo>
                  <a:lnTo>
                    <a:pt x="46" y="43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1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3" y="37"/>
                  </a:lnTo>
                  <a:lnTo>
                    <a:pt x="45" y="36"/>
                  </a:lnTo>
                  <a:lnTo>
                    <a:pt x="44" y="36"/>
                  </a:lnTo>
                  <a:lnTo>
                    <a:pt x="43" y="34"/>
                  </a:lnTo>
                  <a:lnTo>
                    <a:pt x="39" y="33"/>
                  </a:lnTo>
                  <a:lnTo>
                    <a:pt x="39" y="32"/>
                  </a:lnTo>
                  <a:lnTo>
                    <a:pt x="37" y="30"/>
                  </a:lnTo>
                  <a:lnTo>
                    <a:pt x="37" y="28"/>
                  </a:lnTo>
                  <a:lnTo>
                    <a:pt x="36" y="28"/>
                  </a:lnTo>
                  <a:lnTo>
                    <a:pt x="35" y="26"/>
                  </a:lnTo>
                  <a:lnTo>
                    <a:pt x="32" y="28"/>
                  </a:lnTo>
                  <a:lnTo>
                    <a:pt x="31" y="28"/>
                  </a:lnTo>
                  <a:lnTo>
                    <a:pt x="29" y="28"/>
                  </a:lnTo>
                  <a:lnTo>
                    <a:pt x="28" y="25"/>
                  </a:lnTo>
                  <a:lnTo>
                    <a:pt x="29" y="24"/>
                  </a:lnTo>
                  <a:lnTo>
                    <a:pt x="33" y="24"/>
                  </a:lnTo>
                  <a:lnTo>
                    <a:pt x="35" y="22"/>
                  </a:lnTo>
                  <a:lnTo>
                    <a:pt x="36" y="22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40" y="22"/>
                  </a:lnTo>
                  <a:lnTo>
                    <a:pt x="39" y="22"/>
                  </a:lnTo>
                  <a:lnTo>
                    <a:pt x="37" y="20"/>
                  </a:lnTo>
                  <a:lnTo>
                    <a:pt x="36" y="18"/>
                  </a:lnTo>
                  <a:lnTo>
                    <a:pt x="37" y="18"/>
                  </a:lnTo>
                  <a:lnTo>
                    <a:pt x="37" y="17"/>
                  </a:lnTo>
                  <a:lnTo>
                    <a:pt x="37" y="16"/>
                  </a:lnTo>
                  <a:lnTo>
                    <a:pt x="36" y="12"/>
                  </a:lnTo>
                  <a:lnTo>
                    <a:pt x="36" y="11"/>
                  </a:lnTo>
                  <a:lnTo>
                    <a:pt x="36" y="9"/>
                  </a:lnTo>
                  <a:lnTo>
                    <a:pt x="39" y="9"/>
                  </a:lnTo>
                  <a:lnTo>
                    <a:pt x="41" y="9"/>
                  </a:lnTo>
                  <a:lnTo>
                    <a:pt x="43" y="8"/>
                  </a:lnTo>
                  <a:lnTo>
                    <a:pt x="49" y="0"/>
                  </a:lnTo>
                  <a:lnTo>
                    <a:pt x="187" y="0"/>
                  </a:lnTo>
                  <a:lnTo>
                    <a:pt x="186" y="1"/>
                  </a:lnTo>
                  <a:lnTo>
                    <a:pt x="185" y="3"/>
                  </a:lnTo>
                  <a:lnTo>
                    <a:pt x="183" y="4"/>
                  </a:lnTo>
                  <a:lnTo>
                    <a:pt x="183" y="5"/>
                  </a:lnTo>
                  <a:lnTo>
                    <a:pt x="185" y="5"/>
                  </a:lnTo>
                  <a:lnTo>
                    <a:pt x="186" y="5"/>
                  </a:lnTo>
                  <a:lnTo>
                    <a:pt x="190" y="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3" name="Freeform 157">
              <a:extLst>
                <a:ext uri="{FF2B5EF4-FFF2-40B4-BE49-F238E27FC236}">
                  <a16:creationId xmlns:a16="http://schemas.microsoft.com/office/drawing/2014/main" id="{5D652080-0793-C280-6DED-B712ADB1E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594" y="1469805"/>
              <a:ext cx="9907" cy="22292"/>
            </a:xfrm>
            <a:custGeom>
              <a:avLst/>
              <a:gdLst>
                <a:gd name="T0" fmla="*/ 6 w 8"/>
                <a:gd name="T1" fmla="*/ 17 h 18"/>
                <a:gd name="T2" fmla="*/ 5 w 8"/>
                <a:gd name="T3" fmla="*/ 18 h 18"/>
                <a:gd name="T4" fmla="*/ 1 w 8"/>
                <a:gd name="T5" fmla="*/ 17 h 18"/>
                <a:gd name="T6" fmla="*/ 0 w 8"/>
                <a:gd name="T7" fmla="*/ 17 h 18"/>
                <a:gd name="T8" fmla="*/ 0 w 8"/>
                <a:gd name="T9" fmla="*/ 15 h 18"/>
                <a:gd name="T10" fmla="*/ 1 w 8"/>
                <a:gd name="T11" fmla="*/ 15 h 18"/>
                <a:gd name="T12" fmla="*/ 1 w 8"/>
                <a:gd name="T13" fmla="*/ 14 h 18"/>
                <a:gd name="T14" fmla="*/ 2 w 8"/>
                <a:gd name="T15" fmla="*/ 13 h 18"/>
                <a:gd name="T16" fmla="*/ 2 w 8"/>
                <a:gd name="T17" fmla="*/ 11 h 18"/>
                <a:gd name="T18" fmla="*/ 1 w 8"/>
                <a:gd name="T19" fmla="*/ 10 h 18"/>
                <a:gd name="T20" fmla="*/ 1 w 8"/>
                <a:gd name="T21" fmla="*/ 9 h 18"/>
                <a:gd name="T22" fmla="*/ 1 w 8"/>
                <a:gd name="T23" fmla="*/ 7 h 18"/>
                <a:gd name="T24" fmla="*/ 1 w 8"/>
                <a:gd name="T25" fmla="*/ 4 h 18"/>
                <a:gd name="T26" fmla="*/ 1 w 8"/>
                <a:gd name="T27" fmla="*/ 1 h 18"/>
                <a:gd name="T28" fmla="*/ 2 w 8"/>
                <a:gd name="T29" fmla="*/ 0 h 18"/>
                <a:gd name="T30" fmla="*/ 4 w 8"/>
                <a:gd name="T31" fmla="*/ 1 h 18"/>
                <a:gd name="T32" fmla="*/ 4 w 8"/>
                <a:gd name="T33" fmla="*/ 2 h 18"/>
                <a:gd name="T34" fmla="*/ 4 w 8"/>
                <a:gd name="T35" fmla="*/ 4 h 18"/>
                <a:gd name="T36" fmla="*/ 5 w 8"/>
                <a:gd name="T37" fmla="*/ 4 h 18"/>
                <a:gd name="T38" fmla="*/ 5 w 8"/>
                <a:gd name="T39" fmla="*/ 5 h 18"/>
                <a:gd name="T40" fmla="*/ 5 w 8"/>
                <a:gd name="T41" fmla="*/ 6 h 18"/>
                <a:gd name="T42" fmla="*/ 5 w 8"/>
                <a:gd name="T43" fmla="*/ 7 h 18"/>
                <a:gd name="T44" fmla="*/ 6 w 8"/>
                <a:gd name="T45" fmla="*/ 9 h 18"/>
                <a:gd name="T46" fmla="*/ 8 w 8"/>
                <a:gd name="T47" fmla="*/ 10 h 18"/>
                <a:gd name="T48" fmla="*/ 8 w 8"/>
                <a:gd name="T49" fmla="*/ 13 h 18"/>
                <a:gd name="T50" fmla="*/ 8 w 8"/>
                <a:gd name="T51" fmla="*/ 15 h 18"/>
                <a:gd name="T52" fmla="*/ 6 w 8"/>
                <a:gd name="T53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" h="18">
                  <a:moveTo>
                    <a:pt x="6" y="17"/>
                  </a:moveTo>
                  <a:lnTo>
                    <a:pt x="5" y="18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7"/>
                  </a:lnTo>
                  <a:lnTo>
                    <a:pt x="6" y="9"/>
                  </a:lnTo>
                  <a:lnTo>
                    <a:pt x="8" y="10"/>
                  </a:lnTo>
                  <a:lnTo>
                    <a:pt x="8" y="13"/>
                  </a:lnTo>
                  <a:lnTo>
                    <a:pt x="8" y="15"/>
                  </a:lnTo>
                  <a:lnTo>
                    <a:pt x="6" y="1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4" name="Freeform 158">
              <a:extLst>
                <a:ext uri="{FF2B5EF4-FFF2-40B4-BE49-F238E27FC236}">
                  <a16:creationId xmlns:a16="http://schemas.microsoft.com/office/drawing/2014/main" id="{25E8C7B5-DE4A-9DFD-F3AA-3AA85B297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62684" y="4419753"/>
              <a:ext cx="418590" cy="442121"/>
            </a:xfrm>
            <a:custGeom>
              <a:avLst/>
              <a:gdLst>
                <a:gd name="T0" fmla="*/ 130 w 338"/>
                <a:gd name="T1" fmla="*/ 4 h 357"/>
                <a:gd name="T2" fmla="*/ 134 w 338"/>
                <a:gd name="T3" fmla="*/ 17 h 357"/>
                <a:gd name="T4" fmla="*/ 147 w 338"/>
                <a:gd name="T5" fmla="*/ 24 h 357"/>
                <a:gd name="T6" fmla="*/ 176 w 338"/>
                <a:gd name="T7" fmla="*/ 23 h 357"/>
                <a:gd name="T8" fmla="*/ 193 w 338"/>
                <a:gd name="T9" fmla="*/ 29 h 357"/>
                <a:gd name="T10" fmla="*/ 201 w 338"/>
                <a:gd name="T11" fmla="*/ 46 h 357"/>
                <a:gd name="T12" fmla="*/ 214 w 338"/>
                <a:gd name="T13" fmla="*/ 54 h 357"/>
                <a:gd name="T14" fmla="*/ 226 w 338"/>
                <a:gd name="T15" fmla="*/ 55 h 357"/>
                <a:gd name="T16" fmla="*/ 239 w 338"/>
                <a:gd name="T17" fmla="*/ 55 h 357"/>
                <a:gd name="T18" fmla="*/ 266 w 338"/>
                <a:gd name="T19" fmla="*/ 46 h 357"/>
                <a:gd name="T20" fmla="*/ 293 w 338"/>
                <a:gd name="T21" fmla="*/ 49 h 357"/>
                <a:gd name="T22" fmla="*/ 312 w 338"/>
                <a:gd name="T23" fmla="*/ 57 h 357"/>
                <a:gd name="T24" fmla="*/ 326 w 338"/>
                <a:gd name="T25" fmla="*/ 78 h 357"/>
                <a:gd name="T26" fmla="*/ 329 w 338"/>
                <a:gd name="T27" fmla="*/ 96 h 357"/>
                <a:gd name="T28" fmla="*/ 333 w 338"/>
                <a:gd name="T29" fmla="*/ 144 h 357"/>
                <a:gd name="T30" fmla="*/ 318 w 338"/>
                <a:gd name="T31" fmla="*/ 166 h 357"/>
                <a:gd name="T32" fmla="*/ 296 w 338"/>
                <a:gd name="T33" fmla="*/ 231 h 357"/>
                <a:gd name="T34" fmla="*/ 321 w 338"/>
                <a:gd name="T35" fmla="*/ 286 h 357"/>
                <a:gd name="T36" fmla="*/ 318 w 338"/>
                <a:gd name="T37" fmla="*/ 312 h 357"/>
                <a:gd name="T38" fmla="*/ 300 w 338"/>
                <a:gd name="T39" fmla="*/ 308 h 357"/>
                <a:gd name="T40" fmla="*/ 295 w 338"/>
                <a:gd name="T41" fmla="*/ 307 h 357"/>
                <a:gd name="T42" fmla="*/ 271 w 338"/>
                <a:gd name="T43" fmla="*/ 310 h 357"/>
                <a:gd name="T44" fmla="*/ 258 w 338"/>
                <a:gd name="T45" fmla="*/ 304 h 357"/>
                <a:gd name="T46" fmla="*/ 270 w 338"/>
                <a:gd name="T47" fmla="*/ 303 h 357"/>
                <a:gd name="T48" fmla="*/ 261 w 338"/>
                <a:gd name="T49" fmla="*/ 303 h 357"/>
                <a:gd name="T50" fmla="*/ 249 w 338"/>
                <a:gd name="T51" fmla="*/ 304 h 357"/>
                <a:gd name="T52" fmla="*/ 232 w 338"/>
                <a:gd name="T53" fmla="*/ 306 h 357"/>
                <a:gd name="T54" fmla="*/ 217 w 338"/>
                <a:gd name="T55" fmla="*/ 307 h 357"/>
                <a:gd name="T56" fmla="*/ 213 w 338"/>
                <a:gd name="T57" fmla="*/ 311 h 357"/>
                <a:gd name="T58" fmla="*/ 228 w 338"/>
                <a:gd name="T59" fmla="*/ 308 h 357"/>
                <a:gd name="T60" fmla="*/ 238 w 338"/>
                <a:gd name="T61" fmla="*/ 308 h 357"/>
                <a:gd name="T62" fmla="*/ 189 w 338"/>
                <a:gd name="T63" fmla="*/ 308 h 357"/>
                <a:gd name="T64" fmla="*/ 182 w 338"/>
                <a:gd name="T65" fmla="*/ 311 h 357"/>
                <a:gd name="T66" fmla="*/ 188 w 338"/>
                <a:gd name="T67" fmla="*/ 311 h 357"/>
                <a:gd name="T68" fmla="*/ 171 w 338"/>
                <a:gd name="T69" fmla="*/ 315 h 357"/>
                <a:gd name="T70" fmla="*/ 109 w 338"/>
                <a:gd name="T71" fmla="*/ 336 h 357"/>
                <a:gd name="T72" fmla="*/ 63 w 338"/>
                <a:gd name="T73" fmla="*/ 357 h 357"/>
                <a:gd name="T74" fmla="*/ 58 w 338"/>
                <a:gd name="T75" fmla="*/ 325 h 357"/>
                <a:gd name="T76" fmla="*/ 64 w 338"/>
                <a:gd name="T77" fmla="*/ 306 h 357"/>
                <a:gd name="T78" fmla="*/ 66 w 338"/>
                <a:gd name="T79" fmla="*/ 293 h 357"/>
                <a:gd name="T80" fmla="*/ 60 w 338"/>
                <a:gd name="T81" fmla="*/ 274 h 357"/>
                <a:gd name="T82" fmla="*/ 45 w 338"/>
                <a:gd name="T83" fmla="*/ 264 h 357"/>
                <a:gd name="T84" fmla="*/ 31 w 338"/>
                <a:gd name="T85" fmla="*/ 248 h 357"/>
                <a:gd name="T86" fmla="*/ 10 w 338"/>
                <a:gd name="T87" fmla="*/ 245 h 357"/>
                <a:gd name="T88" fmla="*/ 4 w 338"/>
                <a:gd name="T89" fmla="*/ 233 h 357"/>
                <a:gd name="T90" fmla="*/ 17 w 338"/>
                <a:gd name="T91" fmla="*/ 200 h 357"/>
                <a:gd name="T92" fmla="*/ 17 w 338"/>
                <a:gd name="T93" fmla="*/ 177 h 357"/>
                <a:gd name="T94" fmla="*/ 30 w 338"/>
                <a:gd name="T95" fmla="*/ 153 h 357"/>
                <a:gd name="T96" fmla="*/ 20 w 338"/>
                <a:gd name="T97" fmla="*/ 137 h 357"/>
                <a:gd name="T98" fmla="*/ 34 w 338"/>
                <a:gd name="T99" fmla="*/ 125 h 357"/>
                <a:gd name="T100" fmla="*/ 51 w 338"/>
                <a:gd name="T101" fmla="*/ 129 h 357"/>
                <a:gd name="T102" fmla="*/ 39 w 338"/>
                <a:gd name="T103" fmla="*/ 111 h 357"/>
                <a:gd name="T104" fmla="*/ 42 w 338"/>
                <a:gd name="T105" fmla="*/ 87 h 357"/>
                <a:gd name="T106" fmla="*/ 25 w 338"/>
                <a:gd name="T107" fmla="*/ 65 h 357"/>
                <a:gd name="T108" fmla="*/ 34 w 338"/>
                <a:gd name="T109" fmla="*/ 33 h 357"/>
                <a:gd name="T110" fmla="*/ 49 w 338"/>
                <a:gd name="T111" fmla="*/ 23 h 357"/>
                <a:gd name="T112" fmla="*/ 66 w 338"/>
                <a:gd name="T113" fmla="*/ 23 h 357"/>
                <a:gd name="T114" fmla="*/ 92 w 338"/>
                <a:gd name="T115" fmla="*/ 30 h 357"/>
                <a:gd name="T116" fmla="*/ 108 w 338"/>
                <a:gd name="T117" fmla="*/ 16 h 357"/>
                <a:gd name="T118" fmla="*/ 121 w 338"/>
                <a:gd name="T119" fmla="*/ 9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8" h="357">
                  <a:moveTo>
                    <a:pt x="300" y="312"/>
                  </a:moveTo>
                  <a:lnTo>
                    <a:pt x="301" y="314"/>
                  </a:lnTo>
                  <a:lnTo>
                    <a:pt x="303" y="312"/>
                  </a:lnTo>
                  <a:lnTo>
                    <a:pt x="303" y="314"/>
                  </a:lnTo>
                  <a:lnTo>
                    <a:pt x="304" y="314"/>
                  </a:lnTo>
                  <a:lnTo>
                    <a:pt x="304" y="315"/>
                  </a:lnTo>
                  <a:lnTo>
                    <a:pt x="301" y="315"/>
                  </a:lnTo>
                  <a:lnTo>
                    <a:pt x="296" y="314"/>
                  </a:lnTo>
                  <a:lnTo>
                    <a:pt x="295" y="314"/>
                  </a:lnTo>
                  <a:lnTo>
                    <a:pt x="295" y="312"/>
                  </a:lnTo>
                  <a:lnTo>
                    <a:pt x="296" y="312"/>
                  </a:lnTo>
                  <a:lnTo>
                    <a:pt x="297" y="311"/>
                  </a:lnTo>
                  <a:lnTo>
                    <a:pt x="299" y="311"/>
                  </a:lnTo>
                  <a:lnTo>
                    <a:pt x="300" y="311"/>
                  </a:lnTo>
                  <a:lnTo>
                    <a:pt x="300" y="312"/>
                  </a:lnTo>
                  <a:close/>
                  <a:moveTo>
                    <a:pt x="130" y="0"/>
                  </a:moveTo>
                  <a:lnTo>
                    <a:pt x="130" y="3"/>
                  </a:lnTo>
                  <a:lnTo>
                    <a:pt x="130" y="4"/>
                  </a:lnTo>
                  <a:lnTo>
                    <a:pt x="132" y="4"/>
                  </a:lnTo>
                  <a:lnTo>
                    <a:pt x="133" y="5"/>
                  </a:lnTo>
                  <a:lnTo>
                    <a:pt x="132" y="7"/>
                  </a:lnTo>
                  <a:lnTo>
                    <a:pt x="130" y="7"/>
                  </a:lnTo>
                  <a:lnTo>
                    <a:pt x="132" y="8"/>
                  </a:lnTo>
                  <a:lnTo>
                    <a:pt x="132" y="9"/>
                  </a:lnTo>
                  <a:lnTo>
                    <a:pt x="130" y="9"/>
                  </a:lnTo>
                  <a:lnTo>
                    <a:pt x="130" y="11"/>
                  </a:lnTo>
                  <a:lnTo>
                    <a:pt x="129" y="11"/>
                  </a:lnTo>
                  <a:lnTo>
                    <a:pt x="129" y="12"/>
                  </a:lnTo>
                  <a:lnTo>
                    <a:pt x="130" y="12"/>
                  </a:lnTo>
                  <a:lnTo>
                    <a:pt x="132" y="12"/>
                  </a:lnTo>
                  <a:lnTo>
                    <a:pt x="132" y="13"/>
                  </a:lnTo>
                  <a:lnTo>
                    <a:pt x="133" y="13"/>
                  </a:lnTo>
                  <a:lnTo>
                    <a:pt x="134" y="13"/>
                  </a:lnTo>
                  <a:lnTo>
                    <a:pt x="134" y="15"/>
                  </a:lnTo>
                  <a:lnTo>
                    <a:pt x="133" y="16"/>
                  </a:lnTo>
                  <a:lnTo>
                    <a:pt x="134" y="17"/>
                  </a:lnTo>
                  <a:lnTo>
                    <a:pt x="133" y="20"/>
                  </a:lnTo>
                  <a:lnTo>
                    <a:pt x="134" y="21"/>
                  </a:lnTo>
                  <a:lnTo>
                    <a:pt x="133" y="23"/>
                  </a:lnTo>
                  <a:lnTo>
                    <a:pt x="133" y="23"/>
                  </a:lnTo>
                  <a:lnTo>
                    <a:pt x="132" y="23"/>
                  </a:lnTo>
                  <a:lnTo>
                    <a:pt x="130" y="24"/>
                  </a:lnTo>
                  <a:lnTo>
                    <a:pt x="130" y="27"/>
                  </a:lnTo>
                  <a:lnTo>
                    <a:pt x="132" y="27"/>
                  </a:lnTo>
                  <a:lnTo>
                    <a:pt x="133" y="27"/>
                  </a:lnTo>
                  <a:lnTo>
                    <a:pt x="133" y="28"/>
                  </a:lnTo>
                  <a:lnTo>
                    <a:pt x="134" y="28"/>
                  </a:lnTo>
                  <a:lnTo>
                    <a:pt x="138" y="30"/>
                  </a:lnTo>
                  <a:lnTo>
                    <a:pt x="143" y="30"/>
                  </a:lnTo>
                  <a:lnTo>
                    <a:pt x="145" y="29"/>
                  </a:lnTo>
                  <a:lnTo>
                    <a:pt x="146" y="28"/>
                  </a:lnTo>
                  <a:lnTo>
                    <a:pt x="146" y="27"/>
                  </a:lnTo>
                  <a:lnTo>
                    <a:pt x="146" y="25"/>
                  </a:lnTo>
                  <a:lnTo>
                    <a:pt x="147" y="24"/>
                  </a:lnTo>
                  <a:lnTo>
                    <a:pt x="150" y="25"/>
                  </a:lnTo>
                  <a:lnTo>
                    <a:pt x="150" y="23"/>
                  </a:lnTo>
                  <a:lnTo>
                    <a:pt x="150" y="21"/>
                  </a:lnTo>
                  <a:lnTo>
                    <a:pt x="151" y="21"/>
                  </a:lnTo>
                  <a:lnTo>
                    <a:pt x="151" y="20"/>
                  </a:lnTo>
                  <a:lnTo>
                    <a:pt x="155" y="19"/>
                  </a:lnTo>
                  <a:lnTo>
                    <a:pt x="162" y="16"/>
                  </a:lnTo>
                  <a:lnTo>
                    <a:pt x="164" y="16"/>
                  </a:lnTo>
                  <a:lnTo>
                    <a:pt x="167" y="16"/>
                  </a:lnTo>
                  <a:lnTo>
                    <a:pt x="168" y="16"/>
                  </a:lnTo>
                  <a:lnTo>
                    <a:pt x="170" y="17"/>
                  </a:lnTo>
                  <a:lnTo>
                    <a:pt x="171" y="17"/>
                  </a:lnTo>
                  <a:lnTo>
                    <a:pt x="172" y="17"/>
                  </a:lnTo>
                  <a:lnTo>
                    <a:pt x="172" y="19"/>
                  </a:lnTo>
                  <a:lnTo>
                    <a:pt x="174" y="21"/>
                  </a:lnTo>
                  <a:lnTo>
                    <a:pt x="175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4"/>
                  </a:lnTo>
                  <a:lnTo>
                    <a:pt x="179" y="24"/>
                  </a:lnTo>
                  <a:lnTo>
                    <a:pt x="180" y="24"/>
                  </a:lnTo>
                  <a:lnTo>
                    <a:pt x="180" y="23"/>
                  </a:lnTo>
                  <a:lnTo>
                    <a:pt x="182" y="23"/>
                  </a:lnTo>
                  <a:lnTo>
                    <a:pt x="182" y="24"/>
                  </a:lnTo>
                  <a:lnTo>
                    <a:pt x="183" y="23"/>
                  </a:lnTo>
                  <a:lnTo>
                    <a:pt x="184" y="23"/>
                  </a:lnTo>
                  <a:lnTo>
                    <a:pt x="187" y="23"/>
                  </a:lnTo>
                  <a:lnTo>
                    <a:pt x="188" y="23"/>
                  </a:lnTo>
                  <a:lnTo>
                    <a:pt x="191" y="24"/>
                  </a:lnTo>
                  <a:lnTo>
                    <a:pt x="192" y="24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4"/>
                  </a:lnTo>
                  <a:lnTo>
                    <a:pt x="193" y="25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5" y="28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2"/>
                  </a:lnTo>
                  <a:lnTo>
                    <a:pt x="197" y="33"/>
                  </a:lnTo>
                  <a:lnTo>
                    <a:pt x="196" y="34"/>
                  </a:lnTo>
                  <a:lnTo>
                    <a:pt x="197" y="34"/>
                  </a:lnTo>
                  <a:lnTo>
                    <a:pt x="196" y="36"/>
                  </a:lnTo>
                  <a:lnTo>
                    <a:pt x="197" y="36"/>
                  </a:lnTo>
                  <a:lnTo>
                    <a:pt x="199" y="36"/>
                  </a:lnTo>
                  <a:lnTo>
                    <a:pt x="200" y="37"/>
                  </a:lnTo>
                  <a:lnTo>
                    <a:pt x="201" y="38"/>
                  </a:lnTo>
                  <a:lnTo>
                    <a:pt x="203" y="40"/>
                  </a:lnTo>
                  <a:lnTo>
                    <a:pt x="201" y="41"/>
                  </a:lnTo>
                  <a:lnTo>
                    <a:pt x="201" y="42"/>
                  </a:lnTo>
                  <a:lnTo>
                    <a:pt x="203" y="44"/>
                  </a:lnTo>
                  <a:lnTo>
                    <a:pt x="201" y="46"/>
                  </a:lnTo>
                  <a:lnTo>
                    <a:pt x="203" y="49"/>
                  </a:lnTo>
                  <a:lnTo>
                    <a:pt x="204" y="49"/>
                  </a:lnTo>
                  <a:lnTo>
                    <a:pt x="204" y="48"/>
                  </a:lnTo>
                  <a:lnTo>
                    <a:pt x="205" y="48"/>
                  </a:lnTo>
                  <a:lnTo>
                    <a:pt x="207" y="48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11" y="50"/>
                  </a:lnTo>
                  <a:lnTo>
                    <a:pt x="212" y="50"/>
                  </a:lnTo>
                  <a:lnTo>
                    <a:pt x="212" y="52"/>
                  </a:lnTo>
                  <a:lnTo>
                    <a:pt x="212" y="53"/>
                  </a:lnTo>
                  <a:lnTo>
                    <a:pt x="213" y="53"/>
                  </a:lnTo>
                  <a:lnTo>
                    <a:pt x="212" y="54"/>
                  </a:lnTo>
                  <a:lnTo>
                    <a:pt x="211" y="54"/>
                  </a:lnTo>
                  <a:lnTo>
                    <a:pt x="212" y="54"/>
                  </a:lnTo>
                  <a:lnTo>
                    <a:pt x="213" y="55"/>
                  </a:lnTo>
                  <a:lnTo>
                    <a:pt x="213" y="54"/>
                  </a:lnTo>
                  <a:lnTo>
                    <a:pt x="214" y="54"/>
                  </a:lnTo>
                  <a:lnTo>
                    <a:pt x="216" y="54"/>
                  </a:lnTo>
                  <a:lnTo>
                    <a:pt x="216" y="55"/>
                  </a:lnTo>
                  <a:lnTo>
                    <a:pt x="217" y="57"/>
                  </a:lnTo>
                  <a:lnTo>
                    <a:pt x="217" y="58"/>
                  </a:lnTo>
                  <a:lnTo>
                    <a:pt x="218" y="58"/>
                  </a:lnTo>
                  <a:lnTo>
                    <a:pt x="220" y="57"/>
                  </a:lnTo>
                  <a:lnTo>
                    <a:pt x="221" y="57"/>
                  </a:lnTo>
                  <a:lnTo>
                    <a:pt x="222" y="57"/>
                  </a:lnTo>
                  <a:lnTo>
                    <a:pt x="222" y="55"/>
                  </a:lnTo>
                  <a:lnTo>
                    <a:pt x="224" y="57"/>
                  </a:lnTo>
                  <a:lnTo>
                    <a:pt x="224" y="58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5"/>
                  </a:lnTo>
                  <a:lnTo>
                    <a:pt x="225" y="54"/>
                  </a:lnTo>
                  <a:lnTo>
                    <a:pt x="226" y="54"/>
                  </a:lnTo>
                  <a:lnTo>
                    <a:pt x="228" y="55"/>
                  </a:lnTo>
                  <a:lnTo>
                    <a:pt x="226" y="55"/>
                  </a:lnTo>
                  <a:lnTo>
                    <a:pt x="226" y="58"/>
                  </a:lnTo>
                  <a:lnTo>
                    <a:pt x="228" y="59"/>
                  </a:lnTo>
                  <a:lnTo>
                    <a:pt x="229" y="59"/>
                  </a:lnTo>
                  <a:lnTo>
                    <a:pt x="232" y="59"/>
                  </a:lnTo>
                  <a:lnTo>
                    <a:pt x="233" y="61"/>
                  </a:lnTo>
                  <a:lnTo>
                    <a:pt x="233" y="63"/>
                  </a:lnTo>
                  <a:lnTo>
                    <a:pt x="234" y="63"/>
                  </a:lnTo>
                  <a:lnTo>
                    <a:pt x="234" y="65"/>
                  </a:lnTo>
                  <a:lnTo>
                    <a:pt x="234" y="63"/>
                  </a:lnTo>
                  <a:lnTo>
                    <a:pt x="234" y="62"/>
                  </a:lnTo>
                  <a:lnTo>
                    <a:pt x="236" y="62"/>
                  </a:lnTo>
                  <a:lnTo>
                    <a:pt x="237" y="62"/>
                  </a:lnTo>
                  <a:lnTo>
                    <a:pt x="238" y="62"/>
                  </a:lnTo>
                  <a:lnTo>
                    <a:pt x="238" y="61"/>
                  </a:lnTo>
                  <a:lnTo>
                    <a:pt x="238" y="59"/>
                  </a:lnTo>
                  <a:lnTo>
                    <a:pt x="238" y="58"/>
                  </a:lnTo>
                  <a:lnTo>
                    <a:pt x="241" y="55"/>
                  </a:lnTo>
                  <a:lnTo>
                    <a:pt x="239" y="55"/>
                  </a:lnTo>
                  <a:lnTo>
                    <a:pt x="241" y="54"/>
                  </a:lnTo>
                  <a:lnTo>
                    <a:pt x="243" y="54"/>
                  </a:lnTo>
                  <a:lnTo>
                    <a:pt x="245" y="54"/>
                  </a:lnTo>
                  <a:lnTo>
                    <a:pt x="246" y="53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51" y="53"/>
                  </a:lnTo>
                  <a:lnTo>
                    <a:pt x="253" y="53"/>
                  </a:lnTo>
                  <a:lnTo>
                    <a:pt x="253" y="52"/>
                  </a:lnTo>
                  <a:lnTo>
                    <a:pt x="254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7" y="49"/>
                  </a:lnTo>
                  <a:lnTo>
                    <a:pt x="258" y="49"/>
                  </a:lnTo>
                  <a:lnTo>
                    <a:pt x="259" y="48"/>
                  </a:lnTo>
                  <a:lnTo>
                    <a:pt x="261" y="48"/>
                  </a:lnTo>
                  <a:lnTo>
                    <a:pt x="264" y="48"/>
                  </a:lnTo>
                  <a:lnTo>
                    <a:pt x="266" y="46"/>
                  </a:lnTo>
                  <a:lnTo>
                    <a:pt x="267" y="45"/>
                  </a:lnTo>
                  <a:lnTo>
                    <a:pt x="268" y="45"/>
                  </a:lnTo>
                  <a:lnTo>
                    <a:pt x="271" y="45"/>
                  </a:lnTo>
                  <a:lnTo>
                    <a:pt x="272" y="45"/>
                  </a:lnTo>
                  <a:lnTo>
                    <a:pt x="274" y="45"/>
                  </a:lnTo>
                  <a:lnTo>
                    <a:pt x="274" y="44"/>
                  </a:lnTo>
                  <a:lnTo>
                    <a:pt x="275" y="44"/>
                  </a:lnTo>
                  <a:lnTo>
                    <a:pt x="275" y="45"/>
                  </a:lnTo>
                  <a:lnTo>
                    <a:pt x="276" y="45"/>
                  </a:lnTo>
                  <a:lnTo>
                    <a:pt x="278" y="46"/>
                  </a:lnTo>
                  <a:lnTo>
                    <a:pt x="280" y="45"/>
                  </a:lnTo>
                  <a:lnTo>
                    <a:pt x="288" y="46"/>
                  </a:lnTo>
                  <a:lnTo>
                    <a:pt x="290" y="46"/>
                  </a:lnTo>
                  <a:lnTo>
                    <a:pt x="291" y="48"/>
                  </a:lnTo>
                  <a:lnTo>
                    <a:pt x="292" y="48"/>
                  </a:lnTo>
                  <a:lnTo>
                    <a:pt x="292" y="46"/>
                  </a:lnTo>
                  <a:lnTo>
                    <a:pt x="293" y="48"/>
                  </a:lnTo>
                  <a:lnTo>
                    <a:pt x="293" y="49"/>
                  </a:lnTo>
                  <a:lnTo>
                    <a:pt x="293" y="50"/>
                  </a:lnTo>
                  <a:lnTo>
                    <a:pt x="295" y="50"/>
                  </a:lnTo>
                  <a:lnTo>
                    <a:pt x="296" y="49"/>
                  </a:lnTo>
                  <a:lnTo>
                    <a:pt x="297" y="46"/>
                  </a:lnTo>
                  <a:lnTo>
                    <a:pt x="299" y="46"/>
                  </a:lnTo>
                  <a:lnTo>
                    <a:pt x="300" y="48"/>
                  </a:lnTo>
                  <a:lnTo>
                    <a:pt x="299" y="49"/>
                  </a:lnTo>
                  <a:lnTo>
                    <a:pt x="300" y="50"/>
                  </a:lnTo>
                  <a:lnTo>
                    <a:pt x="301" y="50"/>
                  </a:lnTo>
                  <a:lnTo>
                    <a:pt x="303" y="52"/>
                  </a:lnTo>
                  <a:lnTo>
                    <a:pt x="304" y="53"/>
                  </a:lnTo>
                  <a:lnTo>
                    <a:pt x="305" y="54"/>
                  </a:lnTo>
                  <a:lnTo>
                    <a:pt x="305" y="55"/>
                  </a:lnTo>
                  <a:lnTo>
                    <a:pt x="307" y="55"/>
                  </a:lnTo>
                  <a:lnTo>
                    <a:pt x="308" y="57"/>
                  </a:lnTo>
                  <a:lnTo>
                    <a:pt x="309" y="55"/>
                  </a:lnTo>
                  <a:lnTo>
                    <a:pt x="311" y="55"/>
                  </a:lnTo>
                  <a:lnTo>
                    <a:pt x="312" y="57"/>
                  </a:lnTo>
                  <a:lnTo>
                    <a:pt x="312" y="58"/>
                  </a:lnTo>
                  <a:lnTo>
                    <a:pt x="313" y="61"/>
                  </a:lnTo>
                  <a:lnTo>
                    <a:pt x="316" y="66"/>
                  </a:lnTo>
                  <a:lnTo>
                    <a:pt x="321" y="74"/>
                  </a:lnTo>
                  <a:lnTo>
                    <a:pt x="322" y="75"/>
                  </a:lnTo>
                  <a:lnTo>
                    <a:pt x="324" y="75"/>
                  </a:lnTo>
                  <a:lnTo>
                    <a:pt x="325" y="74"/>
                  </a:lnTo>
                  <a:lnTo>
                    <a:pt x="326" y="71"/>
                  </a:lnTo>
                  <a:lnTo>
                    <a:pt x="328" y="70"/>
                  </a:lnTo>
                  <a:lnTo>
                    <a:pt x="329" y="70"/>
                  </a:lnTo>
                  <a:lnTo>
                    <a:pt x="329" y="71"/>
                  </a:lnTo>
                  <a:lnTo>
                    <a:pt x="328" y="74"/>
                  </a:lnTo>
                  <a:lnTo>
                    <a:pt x="329" y="74"/>
                  </a:lnTo>
                  <a:lnTo>
                    <a:pt x="329" y="75"/>
                  </a:lnTo>
                  <a:lnTo>
                    <a:pt x="329" y="77"/>
                  </a:lnTo>
                  <a:lnTo>
                    <a:pt x="329" y="78"/>
                  </a:lnTo>
                  <a:lnTo>
                    <a:pt x="328" y="78"/>
                  </a:lnTo>
                  <a:lnTo>
                    <a:pt x="326" y="78"/>
                  </a:lnTo>
                  <a:lnTo>
                    <a:pt x="326" y="79"/>
                  </a:lnTo>
                  <a:lnTo>
                    <a:pt x="326" y="81"/>
                  </a:lnTo>
                  <a:lnTo>
                    <a:pt x="328" y="82"/>
                  </a:lnTo>
                  <a:lnTo>
                    <a:pt x="329" y="82"/>
                  </a:lnTo>
                  <a:lnTo>
                    <a:pt x="329" y="83"/>
                  </a:lnTo>
                  <a:lnTo>
                    <a:pt x="329" y="84"/>
                  </a:lnTo>
                  <a:lnTo>
                    <a:pt x="326" y="86"/>
                  </a:lnTo>
                  <a:lnTo>
                    <a:pt x="326" y="86"/>
                  </a:lnTo>
                  <a:lnTo>
                    <a:pt x="325" y="87"/>
                  </a:lnTo>
                  <a:lnTo>
                    <a:pt x="324" y="88"/>
                  </a:lnTo>
                  <a:lnTo>
                    <a:pt x="324" y="92"/>
                  </a:lnTo>
                  <a:lnTo>
                    <a:pt x="322" y="94"/>
                  </a:lnTo>
                  <a:lnTo>
                    <a:pt x="324" y="94"/>
                  </a:lnTo>
                  <a:lnTo>
                    <a:pt x="324" y="95"/>
                  </a:lnTo>
                  <a:lnTo>
                    <a:pt x="325" y="95"/>
                  </a:lnTo>
                  <a:lnTo>
                    <a:pt x="326" y="95"/>
                  </a:lnTo>
                  <a:lnTo>
                    <a:pt x="328" y="95"/>
                  </a:lnTo>
                  <a:lnTo>
                    <a:pt x="329" y="96"/>
                  </a:lnTo>
                  <a:lnTo>
                    <a:pt x="330" y="96"/>
                  </a:lnTo>
                  <a:lnTo>
                    <a:pt x="330" y="98"/>
                  </a:lnTo>
                  <a:lnTo>
                    <a:pt x="330" y="100"/>
                  </a:lnTo>
                  <a:lnTo>
                    <a:pt x="332" y="102"/>
                  </a:lnTo>
                  <a:lnTo>
                    <a:pt x="332" y="103"/>
                  </a:lnTo>
                  <a:lnTo>
                    <a:pt x="333" y="107"/>
                  </a:lnTo>
                  <a:lnTo>
                    <a:pt x="333" y="108"/>
                  </a:lnTo>
                  <a:lnTo>
                    <a:pt x="332" y="108"/>
                  </a:lnTo>
                  <a:lnTo>
                    <a:pt x="332" y="109"/>
                  </a:lnTo>
                  <a:lnTo>
                    <a:pt x="333" y="109"/>
                  </a:lnTo>
                  <a:lnTo>
                    <a:pt x="333" y="111"/>
                  </a:lnTo>
                  <a:lnTo>
                    <a:pt x="336" y="125"/>
                  </a:lnTo>
                  <a:lnTo>
                    <a:pt x="338" y="141"/>
                  </a:lnTo>
                  <a:lnTo>
                    <a:pt x="338" y="142"/>
                  </a:lnTo>
                  <a:lnTo>
                    <a:pt x="336" y="144"/>
                  </a:lnTo>
                  <a:lnTo>
                    <a:pt x="334" y="145"/>
                  </a:lnTo>
                  <a:lnTo>
                    <a:pt x="334" y="144"/>
                  </a:lnTo>
                  <a:lnTo>
                    <a:pt x="333" y="144"/>
                  </a:lnTo>
                  <a:lnTo>
                    <a:pt x="332" y="144"/>
                  </a:lnTo>
                  <a:lnTo>
                    <a:pt x="332" y="145"/>
                  </a:lnTo>
                  <a:lnTo>
                    <a:pt x="332" y="146"/>
                  </a:lnTo>
                  <a:lnTo>
                    <a:pt x="333" y="149"/>
                  </a:lnTo>
                  <a:lnTo>
                    <a:pt x="333" y="149"/>
                  </a:lnTo>
                  <a:lnTo>
                    <a:pt x="332" y="150"/>
                  </a:lnTo>
                  <a:lnTo>
                    <a:pt x="328" y="152"/>
                  </a:lnTo>
                  <a:lnTo>
                    <a:pt x="326" y="153"/>
                  </a:lnTo>
                  <a:lnTo>
                    <a:pt x="324" y="156"/>
                  </a:lnTo>
                  <a:lnTo>
                    <a:pt x="322" y="157"/>
                  </a:lnTo>
                  <a:lnTo>
                    <a:pt x="322" y="156"/>
                  </a:lnTo>
                  <a:lnTo>
                    <a:pt x="321" y="157"/>
                  </a:lnTo>
                  <a:lnTo>
                    <a:pt x="321" y="161"/>
                  </a:lnTo>
                  <a:lnTo>
                    <a:pt x="321" y="162"/>
                  </a:lnTo>
                  <a:lnTo>
                    <a:pt x="320" y="162"/>
                  </a:lnTo>
                  <a:lnTo>
                    <a:pt x="318" y="163"/>
                  </a:lnTo>
                  <a:lnTo>
                    <a:pt x="318" y="165"/>
                  </a:lnTo>
                  <a:lnTo>
                    <a:pt x="318" y="166"/>
                  </a:lnTo>
                  <a:lnTo>
                    <a:pt x="316" y="175"/>
                  </a:lnTo>
                  <a:lnTo>
                    <a:pt x="315" y="177"/>
                  </a:lnTo>
                  <a:lnTo>
                    <a:pt x="312" y="194"/>
                  </a:lnTo>
                  <a:lnTo>
                    <a:pt x="312" y="195"/>
                  </a:lnTo>
                  <a:lnTo>
                    <a:pt x="313" y="196"/>
                  </a:lnTo>
                  <a:lnTo>
                    <a:pt x="312" y="198"/>
                  </a:lnTo>
                  <a:lnTo>
                    <a:pt x="309" y="202"/>
                  </a:lnTo>
                  <a:lnTo>
                    <a:pt x="309" y="204"/>
                  </a:lnTo>
                  <a:lnTo>
                    <a:pt x="308" y="206"/>
                  </a:lnTo>
                  <a:lnTo>
                    <a:pt x="305" y="207"/>
                  </a:lnTo>
                  <a:lnTo>
                    <a:pt x="299" y="217"/>
                  </a:lnTo>
                  <a:lnTo>
                    <a:pt x="297" y="219"/>
                  </a:lnTo>
                  <a:lnTo>
                    <a:pt x="297" y="221"/>
                  </a:lnTo>
                  <a:lnTo>
                    <a:pt x="297" y="223"/>
                  </a:lnTo>
                  <a:lnTo>
                    <a:pt x="299" y="224"/>
                  </a:lnTo>
                  <a:lnTo>
                    <a:pt x="297" y="228"/>
                  </a:lnTo>
                  <a:lnTo>
                    <a:pt x="296" y="229"/>
                  </a:lnTo>
                  <a:lnTo>
                    <a:pt x="296" y="231"/>
                  </a:lnTo>
                  <a:lnTo>
                    <a:pt x="300" y="249"/>
                  </a:lnTo>
                  <a:lnTo>
                    <a:pt x="301" y="250"/>
                  </a:lnTo>
                  <a:lnTo>
                    <a:pt x="303" y="252"/>
                  </a:lnTo>
                  <a:lnTo>
                    <a:pt x="304" y="256"/>
                  </a:lnTo>
                  <a:lnTo>
                    <a:pt x="307" y="265"/>
                  </a:lnTo>
                  <a:lnTo>
                    <a:pt x="307" y="268"/>
                  </a:lnTo>
                  <a:lnTo>
                    <a:pt x="309" y="271"/>
                  </a:lnTo>
                  <a:lnTo>
                    <a:pt x="309" y="273"/>
                  </a:lnTo>
                  <a:lnTo>
                    <a:pt x="309" y="275"/>
                  </a:lnTo>
                  <a:lnTo>
                    <a:pt x="309" y="281"/>
                  </a:lnTo>
                  <a:lnTo>
                    <a:pt x="313" y="281"/>
                  </a:lnTo>
                  <a:lnTo>
                    <a:pt x="312" y="285"/>
                  </a:lnTo>
                  <a:lnTo>
                    <a:pt x="313" y="286"/>
                  </a:lnTo>
                  <a:lnTo>
                    <a:pt x="315" y="286"/>
                  </a:lnTo>
                  <a:lnTo>
                    <a:pt x="316" y="286"/>
                  </a:lnTo>
                  <a:lnTo>
                    <a:pt x="317" y="285"/>
                  </a:lnTo>
                  <a:lnTo>
                    <a:pt x="318" y="285"/>
                  </a:lnTo>
                  <a:lnTo>
                    <a:pt x="321" y="286"/>
                  </a:lnTo>
                  <a:lnTo>
                    <a:pt x="322" y="287"/>
                  </a:lnTo>
                  <a:lnTo>
                    <a:pt x="322" y="289"/>
                  </a:lnTo>
                  <a:lnTo>
                    <a:pt x="322" y="291"/>
                  </a:lnTo>
                  <a:lnTo>
                    <a:pt x="324" y="295"/>
                  </a:lnTo>
                  <a:lnTo>
                    <a:pt x="325" y="299"/>
                  </a:lnTo>
                  <a:lnTo>
                    <a:pt x="325" y="300"/>
                  </a:lnTo>
                  <a:lnTo>
                    <a:pt x="325" y="302"/>
                  </a:lnTo>
                  <a:lnTo>
                    <a:pt x="324" y="302"/>
                  </a:lnTo>
                  <a:lnTo>
                    <a:pt x="322" y="302"/>
                  </a:lnTo>
                  <a:lnTo>
                    <a:pt x="321" y="306"/>
                  </a:lnTo>
                  <a:lnTo>
                    <a:pt x="322" y="307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4" y="310"/>
                  </a:lnTo>
                  <a:lnTo>
                    <a:pt x="324" y="311"/>
                  </a:lnTo>
                  <a:lnTo>
                    <a:pt x="322" y="311"/>
                  </a:lnTo>
                  <a:lnTo>
                    <a:pt x="321" y="312"/>
                  </a:lnTo>
                  <a:lnTo>
                    <a:pt x="318" y="312"/>
                  </a:lnTo>
                  <a:lnTo>
                    <a:pt x="318" y="310"/>
                  </a:lnTo>
                  <a:lnTo>
                    <a:pt x="318" y="310"/>
                  </a:lnTo>
                  <a:lnTo>
                    <a:pt x="316" y="310"/>
                  </a:lnTo>
                  <a:lnTo>
                    <a:pt x="315" y="310"/>
                  </a:lnTo>
                  <a:lnTo>
                    <a:pt x="315" y="311"/>
                  </a:lnTo>
                  <a:lnTo>
                    <a:pt x="315" y="312"/>
                  </a:lnTo>
                  <a:lnTo>
                    <a:pt x="313" y="314"/>
                  </a:lnTo>
                  <a:lnTo>
                    <a:pt x="312" y="314"/>
                  </a:lnTo>
                  <a:lnTo>
                    <a:pt x="308" y="312"/>
                  </a:lnTo>
                  <a:lnTo>
                    <a:pt x="308" y="311"/>
                  </a:lnTo>
                  <a:lnTo>
                    <a:pt x="307" y="311"/>
                  </a:lnTo>
                  <a:lnTo>
                    <a:pt x="304" y="311"/>
                  </a:lnTo>
                  <a:lnTo>
                    <a:pt x="303" y="312"/>
                  </a:lnTo>
                  <a:lnTo>
                    <a:pt x="303" y="311"/>
                  </a:lnTo>
                  <a:lnTo>
                    <a:pt x="301" y="310"/>
                  </a:lnTo>
                  <a:lnTo>
                    <a:pt x="300" y="308"/>
                  </a:lnTo>
                  <a:lnTo>
                    <a:pt x="299" y="308"/>
                  </a:lnTo>
                  <a:lnTo>
                    <a:pt x="300" y="308"/>
                  </a:lnTo>
                  <a:lnTo>
                    <a:pt x="301" y="307"/>
                  </a:lnTo>
                  <a:lnTo>
                    <a:pt x="301" y="306"/>
                  </a:lnTo>
                  <a:lnTo>
                    <a:pt x="301" y="304"/>
                  </a:lnTo>
                  <a:lnTo>
                    <a:pt x="303" y="303"/>
                  </a:lnTo>
                  <a:lnTo>
                    <a:pt x="304" y="303"/>
                  </a:lnTo>
                  <a:lnTo>
                    <a:pt x="304" y="302"/>
                  </a:lnTo>
                  <a:lnTo>
                    <a:pt x="304" y="300"/>
                  </a:lnTo>
                  <a:lnTo>
                    <a:pt x="303" y="300"/>
                  </a:lnTo>
                  <a:lnTo>
                    <a:pt x="301" y="300"/>
                  </a:lnTo>
                  <a:lnTo>
                    <a:pt x="300" y="300"/>
                  </a:lnTo>
                  <a:lnTo>
                    <a:pt x="299" y="300"/>
                  </a:lnTo>
                  <a:lnTo>
                    <a:pt x="297" y="300"/>
                  </a:lnTo>
                  <a:lnTo>
                    <a:pt x="296" y="302"/>
                  </a:lnTo>
                  <a:lnTo>
                    <a:pt x="296" y="303"/>
                  </a:lnTo>
                  <a:lnTo>
                    <a:pt x="297" y="304"/>
                  </a:lnTo>
                  <a:lnTo>
                    <a:pt x="296" y="306"/>
                  </a:lnTo>
                  <a:lnTo>
                    <a:pt x="295" y="306"/>
                  </a:lnTo>
                  <a:lnTo>
                    <a:pt x="295" y="307"/>
                  </a:lnTo>
                  <a:lnTo>
                    <a:pt x="296" y="308"/>
                  </a:lnTo>
                  <a:lnTo>
                    <a:pt x="297" y="308"/>
                  </a:lnTo>
                  <a:lnTo>
                    <a:pt x="296" y="308"/>
                  </a:lnTo>
                  <a:lnTo>
                    <a:pt x="295" y="308"/>
                  </a:lnTo>
                  <a:lnTo>
                    <a:pt x="295" y="308"/>
                  </a:lnTo>
                  <a:lnTo>
                    <a:pt x="293" y="308"/>
                  </a:lnTo>
                  <a:lnTo>
                    <a:pt x="293" y="310"/>
                  </a:lnTo>
                  <a:lnTo>
                    <a:pt x="293" y="308"/>
                  </a:lnTo>
                  <a:lnTo>
                    <a:pt x="292" y="310"/>
                  </a:lnTo>
                  <a:lnTo>
                    <a:pt x="293" y="310"/>
                  </a:lnTo>
                  <a:lnTo>
                    <a:pt x="293" y="311"/>
                  </a:lnTo>
                  <a:lnTo>
                    <a:pt x="295" y="311"/>
                  </a:lnTo>
                  <a:lnTo>
                    <a:pt x="295" y="312"/>
                  </a:lnTo>
                  <a:lnTo>
                    <a:pt x="293" y="314"/>
                  </a:lnTo>
                  <a:lnTo>
                    <a:pt x="290" y="314"/>
                  </a:lnTo>
                  <a:lnTo>
                    <a:pt x="276" y="310"/>
                  </a:lnTo>
                  <a:lnTo>
                    <a:pt x="274" y="310"/>
                  </a:lnTo>
                  <a:lnTo>
                    <a:pt x="271" y="310"/>
                  </a:lnTo>
                  <a:lnTo>
                    <a:pt x="271" y="308"/>
                  </a:lnTo>
                  <a:lnTo>
                    <a:pt x="270" y="308"/>
                  </a:lnTo>
                  <a:lnTo>
                    <a:pt x="271" y="308"/>
                  </a:lnTo>
                  <a:lnTo>
                    <a:pt x="270" y="308"/>
                  </a:lnTo>
                  <a:lnTo>
                    <a:pt x="270" y="308"/>
                  </a:lnTo>
                  <a:lnTo>
                    <a:pt x="270" y="310"/>
                  </a:lnTo>
                  <a:lnTo>
                    <a:pt x="268" y="310"/>
                  </a:lnTo>
                  <a:lnTo>
                    <a:pt x="268" y="308"/>
                  </a:lnTo>
                  <a:lnTo>
                    <a:pt x="267" y="308"/>
                  </a:lnTo>
                  <a:lnTo>
                    <a:pt x="264" y="308"/>
                  </a:lnTo>
                  <a:lnTo>
                    <a:pt x="262" y="308"/>
                  </a:lnTo>
                  <a:lnTo>
                    <a:pt x="257" y="308"/>
                  </a:lnTo>
                  <a:lnTo>
                    <a:pt x="255" y="307"/>
                  </a:lnTo>
                  <a:lnTo>
                    <a:pt x="255" y="306"/>
                  </a:lnTo>
                  <a:lnTo>
                    <a:pt x="255" y="307"/>
                  </a:lnTo>
                  <a:lnTo>
                    <a:pt x="257" y="307"/>
                  </a:lnTo>
                  <a:lnTo>
                    <a:pt x="258" y="306"/>
                  </a:lnTo>
                  <a:lnTo>
                    <a:pt x="258" y="304"/>
                  </a:lnTo>
                  <a:lnTo>
                    <a:pt x="259" y="306"/>
                  </a:lnTo>
                  <a:lnTo>
                    <a:pt x="259" y="307"/>
                  </a:lnTo>
                  <a:lnTo>
                    <a:pt x="261" y="307"/>
                  </a:lnTo>
                  <a:lnTo>
                    <a:pt x="261" y="306"/>
                  </a:lnTo>
                  <a:lnTo>
                    <a:pt x="261" y="304"/>
                  </a:lnTo>
                  <a:lnTo>
                    <a:pt x="262" y="306"/>
                  </a:lnTo>
                  <a:lnTo>
                    <a:pt x="263" y="306"/>
                  </a:lnTo>
                  <a:lnTo>
                    <a:pt x="264" y="306"/>
                  </a:lnTo>
                  <a:lnTo>
                    <a:pt x="266" y="306"/>
                  </a:lnTo>
                  <a:lnTo>
                    <a:pt x="267" y="307"/>
                  </a:lnTo>
                  <a:lnTo>
                    <a:pt x="267" y="306"/>
                  </a:lnTo>
                  <a:lnTo>
                    <a:pt x="268" y="306"/>
                  </a:lnTo>
                  <a:lnTo>
                    <a:pt x="270" y="307"/>
                  </a:lnTo>
                  <a:lnTo>
                    <a:pt x="270" y="306"/>
                  </a:lnTo>
                  <a:lnTo>
                    <a:pt x="271" y="306"/>
                  </a:lnTo>
                  <a:lnTo>
                    <a:pt x="271" y="304"/>
                  </a:lnTo>
                  <a:lnTo>
                    <a:pt x="270" y="304"/>
                  </a:lnTo>
                  <a:lnTo>
                    <a:pt x="270" y="303"/>
                  </a:lnTo>
                  <a:lnTo>
                    <a:pt x="268" y="302"/>
                  </a:lnTo>
                  <a:lnTo>
                    <a:pt x="268" y="300"/>
                  </a:lnTo>
                  <a:lnTo>
                    <a:pt x="267" y="300"/>
                  </a:lnTo>
                  <a:lnTo>
                    <a:pt x="266" y="300"/>
                  </a:lnTo>
                  <a:lnTo>
                    <a:pt x="267" y="302"/>
                  </a:lnTo>
                  <a:lnTo>
                    <a:pt x="268" y="303"/>
                  </a:lnTo>
                  <a:lnTo>
                    <a:pt x="268" y="304"/>
                  </a:lnTo>
                  <a:lnTo>
                    <a:pt x="270" y="304"/>
                  </a:lnTo>
                  <a:lnTo>
                    <a:pt x="270" y="306"/>
                  </a:lnTo>
                  <a:lnTo>
                    <a:pt x="268" y="306"/>
                  </a:lnTo>
                  <a:lnTo>
                    <a:pt x="267" y="306"/>
                  </a:lnTo>
                  <a:lnTo>
                    <a:pt x="266" y="306"/>
                  </a:lnTo>
                  <a:lnTo>
                    <a:pt x="266" y="304"/>
                  </a:lnTo>
                  <a:lnTo>
                    <a:pt x="264" y="304"/>
                  </a:lnTo>
                  <a:lnTo>
                    <a:pt x="263" y="304"/>
                  </a:lnTo>
                  <a:lnTo>
                    <a:pt x="262" y="304"/>
                  </a:lnTo>
                  <a:lnTo>
                    <a:pt x="262" y="303"/>
                  </a:lnTo>
                  <a:lnTo>
                    <a:pt x="261" y="303"/>
                  </a:lnTo>
                  <a:lnTo>
                    <a:pt x="261" y="302"/>
                  </a:lnTo>
                  <a:lnTo>
                    <a:pt x="259" y="303"/>
                  </a:lnTo>
                  <a:lnTo>
                    <a:pt x="258" y="303"/>
                  </a:lnTo>
                  <a:lnTo>
                    <a:pt x="257" y="303"/>
                  </a:lnTo>
                  <a:lnTo>
                    <a:pt x="255" y="303"/>
                  </a:lnTo>
                  <a:lnTo>
                    <a:pt x="255" y="303"/>
                  </a:lnTo>
                  <a:lnTo>
                    <a:pt x="255" y="304"/>
                  </a:lnTo>
                  <a:lnTo>
                    <a:pt x="257" y="304"/>
                  </a:lnTo>
                  <a:lnTo>
                    <a:pt x="258" y="304"/>
                  </a:lnTo>
                  <a:lnTo>
                    <a:pt x="258" y="306"/>
                  </a:lnTo>
                  <a:lnTo>
                    <a:pt x="257" y="306"/>
                  </a:lnTo>
                  <a:lnTo>
                    <a:pt x="255" y="306"/>
                  </a:lnTo>
                  <a:lnTo>
                    <a:pt x="255" y="306"/>
                  </a:lnTo>
                  <a:lnTo>
                    <a:pt x="254" y="304"/>
                  </a:lnTo>
                  <a:lnTo>
                    <a:pt x="253" y="304"/>
                  </a:lnTo>
                  <a:lnTo>
                    <a:pt x="251" y="304"/>
                  </a:lnTo>
                  <a:lnTo>
                    <a:pt x="250" y="304"/>
                  </a:lnTo>
                  <a:lnTo>
                    <a:pt x="249" y="304"/>
                  </a:lnTo>
                  <a:lnTo>
                    <a:pt x="247" y="304"/>
                  </a:lnTo>
                  <a:lnTo>
                    <a:pt x="246" y="304"/>
                  </a:lnTo>
                  <a:lnTo>
                    <a:pt x="245" y="304"/>
                  </a:lnTo>
                  <a:lnTo>
                    <a:pt x="243" y="304"/>
                  </a:lnTo>
                  <a:lnTo>
                    <a:pt x="242" y="306"/>
                  </a:lnTo>
                  <a:lnTo>
                    <a:pt x="241" y="304"/>
                  </a:lnTo>
                  <a:lnTo>
                    <a:pt x="242" y="304"/>
                  </a:lnTo>
                  <a:lnTo>
                    <a:pt x="241" y="303"/>
                  </a:lnTo>
                  <a:lnTo>
                    <a:pt x="239" y="303"/>
                  </a:lnTo>
                  <a:lnTo>
                    <a:pt x="239" y="304"/>
                  </a:lnTo>
                  <a:lnTo>
                    <a:pt x="238" y="304"/>
                  </a:lnTo>
                  <a:lnTo>
                    <a:pt x="238" y="303"/>
                  </a:lnTo>
                  <a:lnTo>
                    <a:pt x="237" y="303"/>
                  </a:lnTo>
                  <a:lnTo>
                    <a:pt x="237" y="304"/>
                  </a:lnTo>
                  <a:lnTo>
                    <a:pt x="236" y="306"/>
                  </a:lnTo>
                  <a:lnTo>
                    <a:pt x="234" y="304"/>
                  </a:lnTo>
                  <a:lnTo>
                    <a:pt x="233" y="304"/>
                  </a:lnTo>
                  <a:lnTo>
                    <a:pt x="232" y="306"/>
                  </a:lnTo>
                  <a:lnTo>
                    <a:pt x="232" y="304"/>
                  </a:lnTo>
                  <a:lnTo>
                    <a:pt x="229" y="304"/>
                  </a:lnTo>
                  <a:lnTo>
                    <a:pt x="228" y="306"/>
                  </a:lnTo>
                  <a:lnTo>
                    <a:pt x="229" y="306"/>
                  </a:lnTo>
                  <a:lnTo>
                    <a:pt x="230" y="307"/>
                  </a:lnTo>
                  <a:lnTo>
                    <a:pt x="229" y="307"/>
                  </a:lnTo>
                  <a:lnTo>
                    <a:pt x="225" y="306"/>
                  </a:lnTo>
                  <a:lnTo>
                    <a:pt x="224" y="306"/>
                  </a:lnTo>
                  <a:lnTo>
                    <a:pt x="224" y="304"/>
                  </a:lnTo>
                  <a:lnTo>
                    <a:pt x="224" y="306"/>
                  </a:lnTo>
                  <a:lnTo>
                    <a:pt x="224" y="307"/>
                  </a:lnTo>
                  <a:lnTo>
                    <a:pt x="222" y="308"/>
                  </a:lnTo>
                  <a:lnTo>
                    <a:pt x="221" y="307"/>
                  </a:lnTo>
                  <a:lnTo>
                    <a:pt x="220" y="307"/>
                  </a:lnTo>
                  <a:lnTo>
                    <a:pt x="218" y="308"/>
                  </a:lnTo>
                  <a:lnTo>
                    <a:pt x="217" y="308"/>
                  </a:lnTo>
                  <a:lnTo>
                    <a:pt x="216" y="307"/>
                  </a:lnTo>
                  <a:lnTo>
                    <a:pt x="217" y="307"/>
                  </a:lnTo>
                  <a:lnTo>
                    <a:pt x="218" y="307"/>
                  </a:lnTo>
                  <a:lnTo>
                    <a:pt x="218" y="306"/>
                  </a:lnTo>
                  <a:lnTo>
                    <a:pt x="217" y="306"/>
                  </a:lnTo>
                  <a:lnTo>
                    <a:pt x="218" y="306"/>
                  </a:lnTo>
                  <a:lnTo>
                    <a:pt x="218" y="304"/>
                  </a:lnTo>
                  <a:lnTo>
                    <a:pt x="218" y="303"/>
                  </a:lnTo>
                  <a:lnTo>
                    <a:pt x="217" y="304"/>
                  </a:lnTo>
                  <a:lnTo>
                    <a:pt x="217" y="306"/>
                  </a:lnTo>
                  <a:lnTo>
                    <a:pt x="216" y="306"/>
                  </a:lnTo>
                  <a:lnTo>
                    <a:pt x="214" y="306"/>
                  </a:lnTo>
                  <a:lnTo>
                    <a:pt x="216" y="307"/>
                  </a:lnTo>
                  <a:lnTo>
                    <a:pt x="214" y="308"/>
                  </a:lnTo>
                  <a:lnTo>
                    <a:pt x="212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2" y="310"/>
                  </a:lnTo>
                  <a:lnTo>
                    <a:pt x="212" y="311"/>
                  </a:lnTo>
                  <a:lnTo>
                    <a:pt x="213" y="311"/>
                  </a:lnTo>
                  <a:lnTo>
                    <a:pt x="214" y="311"/>
                  </a:lnTo>
                  <a:lnTo>
                    <a:pt x="214" y="310"/>
                  </a:lnTo>
                  <a:lnTo>
                    <a:pt x="214" y="308"/>
                  </a:lnTo>
                  <a:lnTo>
                    <a:pt x="216" y="308"/>
                  </a:lnTo>
                  <a:lnTo>
                    <a:pt x="217" y="308"/>
                  </a:lnTo>
                  <a:lnTo>
                    <a:pt x="218" y="308"/>
                  </a:lnTo>
                  <a:lnTo>
                    <a:pt x="220" y="308"/>
                  </a:lnTo>
                  <a:lnTo>
                    <a:pt x="221" y="308"/>
                  </a:lnTo>
                  <a:lnTo>
                    <a:pt x="222" y="308"/>
                  </a:lnTo>
                  <a:lnTo>
                    <a:pt x="224" y="308"/>
                  </a:lnTo>
                  <a:lnTo>
                    <a:pt x="224" y="308"/>
                  </a:lnTo>
                  <a:lnTo>
                    <a:pt x="225" y="308"/>
                  </a:lnTo>
                  <a:lnTo>
                    <a:pt x="224" y="308"/>
                  </a:lnTo>
                  <a:lnTo>
                    <a:pt x="224" y="308"/>
                  </a:lnTo>
                  <a:lnTo>
                    <a:pt x="225" y="308"/>
                  </a:lnTo>
                  <a:lnTo>
                    <a:pt x="225" y="308"/>
                  </a:lnTo>
                  <a:lnTo>
                    <a:pt x="226" y="308"/>
                  </a:lnTo>
                  <a:lnTo>
                    <a:pt x="228" y="308"/>
                  </a:lnTo>
                  <a:lnTo>
                    <a:pt x="230" y="308"/>
                  </a:lnTo>
                  <a:lnTo>
                    <a:pt x="232" y="308"/>
                  </a:lnTo>
                  <a:lnTo>
                    <a:pt x="233" y="308"/>
                  </a:lnTo>
                  <a:lnTo>
                    <a:pt x="233" y="307"/>
                  </a:lnTo>
                  <a:lnTo>
                    <a:pt x="234" y="307"/>
                  </a:lnTo>
                  <a:lnTo>
                    <a:pt x="236" y="307"/>
                  </a:lnTo>
                  <a:lnTo>
                    <a:pt x="237" y="307"/>
                  </a:lnTo>
                  <a:lnTo>
                    <a:pt x="238" y="307"/>
                  </a:lnTo>
                  <a:lnTo>
                    <a:pt x="239" y="307"/>
                  </a:lnTo>
                  <a:lnTo>
                    <a:pt x="241" y="307"/>
                  </a:lnTo>
                  <a:lnTo>
                    <a:pt x="243" y="307"/>
                  </a:lnTo>
                  <a:lnTo>
                    <a:pt x="245" y="306"/>
                  </a:lnTo>
                  <a:lnTo>
                    <a:pt x="253" y="306"/>
                  </a:lnTo>
                  <a:lnTo>
                    <a:pt x="254" y="306"/>
                  </a:lnTo>
                  <a:lnTo>
                    <a:pt x="253" y="306"/>
                  </a:lnTo>
                  <a:lnTo>
                    <a:pt x="251" y="306"/>
                  </a:lnTo>
                  <a:lnTo>
                    <a:pt x="255" y="308"/>
                  </a:lnTo>
                  <a:lnTo>
                    <a:pt x="238" y="308"/>
                  </a:lnTo>
                  <a:lnTo>
                    <a:pt x="221" y="310"/>
                  </a:lnTo>
                  <a:lnTo>
                    <a:pt x="212" y="312"/>
                  </a:lnTo>
                  <a:lnTo>
                    <a:pt x="207" y="312"/>
                  </a:lnTo>
                  <a:lnTo>
                    <a:pt x="205" y="312"/>
                  </a:lnTo>
                  <a:lnTo>
                    <a:pt x="204" y="312"/>
                  </a:lnTo>
                  <a:lnTo>
                    <a:pt x="201" y="312"/>
                  </a:lnTo>
                  <a:lnTo>
                    <a:pt x="200" y="312"/>
                  </a:lnTo>
                  <a:lnTo>
                    <a:pt x="200" y="311"/>
                  </a:lnTo>
                  <a:lnTo>
                    <a:pt x="200" y="310"/>
                  </a:lnTo>
                  <a:lnTo>
                    <a:pt x="199" y="308"/>
                  </a:lnTo>
                  <a:lnTo>
                    <a:pt x="200" y="308"/>
                  </a:lnTo>
                  <a:lnTo>
                    <a:pt x="199" y="308"/>
                  </a:lnTo>
                  <a:lnTo>
                    <a:pt x="196" y="308"/>
                  </a:lnTo>
                  <a:lnTo>
                    <a:pt x="195" y="308"/>
                  </a:lnTo>
                  <a:lnTo>
                    <a:pt x="193" y="310"/>
                  </a:lnTo>
                  <a:lnTo>
                    <a:pt x="192" y="308"/>
                  </a:lnTo>
                  <a:lnTo>
                    <a:pt x="192" y="308"/>
                  </a:lnTo>
                  <a:lnTo>
                    <a:pt x="189" y="308"/>
                  </a:lnTo>
                  <a:lnTo>
                    <a:pt x="188" y="308"/>
                  </a:lnTo>
                  <a:lnTo>
                    <a:pt x="188" y="308"/>
                  </a:lnTo>
                  <a:lnTo>
                    <a:pt x="187" y="308"/>
                  </a:lnTo>
                  <a:lnTo>
                    <a:pt x="187" y="308"/>
                  </a:lnTo>
                  <a:lnTo>
                    <a:pt x="185" y="308"/>
                  </a:lnTo>
                  <a:lnTo>
                    <a:pt x="184" y="308"/>
                  </a:lnTo>
                  <a:lnTo>
                    <a:pt x="183" y="308"/>
                  </a:lnTo>
                  <a:lnTo>
                    <a:pt x="182" y="308"/>
                  </a:lnTo>
                  <a:lnTo>
                    <a:pt x="182" y="308"/>
                  </a:lnTo>
                  <a:lnTo>
                    <a:pt x="183" y="308"/>
                  </a:lnTo>
                  <a:lnTo>
                    <a:pt x="182" y="308"/>
                  </a:lnTo>
                  <a:lnTo>
                    <a:pt x="182" y="310"/>
                  </a:lnTo>
                  <a:lnTo>
                    <a:pt x="183" y="310"/>
                  </a:lnTo>
                  <a:lnTo>
                    <a:pt x="183" y="308"/>
                  </a:lnTo>
                  <a:lnTo>
                    <a:pt x="184" y="308"/>
                  </a:lnTo>
                  <a:lnTo>
                    <a:pt x="184" y="310"/>
                  </a:lnTo>
                  <a:lnTo>
                    <a:pt x="183" y="310"/>
                  </a:lnTo>
                  <a:lnTo>
                    <a:pt x="182" y="311"/>
                  </a:lnTo>
                  <a:lnTo>
                    <a:pt x="182" y="310"/>
                  </a:lnTo>
                  <a:lnTo>
                    <a:pt x="180" y="312"/>
                  </a:lnTo>
                  <a:lnTo>
                    <a:pt x="178" y="310"/>
                  </a:lnTo>
                  <a:lnTo>
                    <a:pt x="178" y="311"/>
                  </a:lnTo>
                  <a:lnTo>
                    <a:pt x="178" y="312"/>
                  </a:lnTo>
                  <a:lnTo>
                    <a:pt x="180" y="314"/>
                  </a:lnTo>
                  <a:lnTo>
                    <a:pt x="183" y="314"/>
                  </a:lnTo>
                  <a:lnTo>
                    <a:pt x="185" y="312"/>
                  </a:lnTo>
                  <a:lnTo>
                    <a:pt x="184" y="312"/>
                  </a:lnTo>
                  <a:lnTo>
                    <a:pt x="183" y="312"/>
                  </a:lnTo>
                  <a:lnTo>
                    <a:pt x="182" y="312"/>
                  </a:lnTo>
                  <a:lnTo>
                    <a:pt x="183" y="312"/>
                  </a:lnTo>
                  <a:lnTo>
                    <a:pt x="183" y="311"/>
                  </a:lnTo>
                  <a:lnTo>
                    <a:pt x="184" y="311"/>
                  </a:lnTo>
                  <a:lnTo>
                    <a:pt x="184" y="310"/>
                  </a:lnTo>
                  <a:lnTo>
                    <a:pt x="185" y="310"/>
                  </a:lnTo>
                  <a:lnTo>
                    <a:pt x="187" y="311"/>
                  </a:lnTo>
                  <a:lnTo>
                    <a:pt x="188" y="311"/>
                  </a:lnTo>
                  <a:lnTo>
                    <a:pt x="189" y="311"/>
                  </a:lnTo>
                  <a:lnTo>
                    <a:pt x="191" y="311"/>
                  </a:lnTo>
                  <a:lnTo>
                    <a:pt x="191" y="310"/>
                  </a:lnTo>
                  <a:lnTo>
                    <a:pt x="189" y="310"/>
                  </a:lnTo>
                  <a:lnTo>
                    <a:pt x="188" y="310"/>
                  </a:lnTo>
                  <a:lnTo>
                    <a:pt x="188" y="308"/>
                  </a:lnTo>
                  <a:lnTo>
                    <a:pt x="191" y="308"/>
                  </a:lnTo>
                  <a:lnTo>
                    <a:pt x="192" y="311"/>
                  </a:lnTo>
                  <a:lnTo>
                    <a:pt x="195" y="310"/>
                  </a:lnTo>
                  <a:lnTo>
                    <a:pt x="196" y="310"/>
                  </a:lnTo>
                  <a:lnTo>
                    <a:pt x="197" y="310"/>
                  </a:lnTo>
                  <a:lnTo>
                    <a:pt x="199" y="311"/>
                  </a:lnTo>
                  <a:lnTo>
                    <a:pt x="199" y="312"/>
                  </a:lnTo>
                  <a:lnTo>
                    <a:pt x="200" y="312"/>
                  </a:lnTo>
                  <a:lnTo>
                    <a:pt x="187" y="314"/>
                  </a:lnTo>
                  <a:lnTo>
                    <a:pt x="184" y="314"/>
                  </a:lnTo>
                  <a:lnTo>
                    <a:pt x="172" y="315"/>
                  </a:lnTo>
                  <a:lnTo>
                    <a:pt x="171" y="315"/>
                  </a:lnTo>
                  <a:lnTo>
                    <a:pt x="170" y="314"/>
                  </a:lnTo>
                  <a:lnTo>
                    <a:pt x="167" y="315"/>
                  </a:lnTo>
                  <a:lnTo>
                    <a:pt x="168" y="315"/>
                  </a:lnTo>
                  <a:lnTo>
                    <a:pt x="170" y="315"/>
                  </a:lnTo>
                  <a:lnTo>
                    <a:pt x="164" y="316"/>
                  </a:lnTo>
                  <a:lnTo>
                    <a:pt x="153" y="319"/>
                  </a:lnTo>
                  <a:lnTo>
                    <a:pt x="146" y="320"/>
                  </a:lnTo>
                  <a:lnTo>
                    <a:pt x="145" y="322"/>
                  </a:lnTo>
                  <a:lnTo>
                    <a:pt x="141" y="323"/>
                  </a:lnTo>
                  <a:lnTo>
                    <a:pt x="137" y="325"/>
                  </a:lnTo>
                  <a:lnTo>
                    <a:pt x="122" y="331"/>
                  </a:lnTo>
                  <a:lnTo>
                    <a:pt x="121" y="331"/>
                  </a:lnTo>
                  <a:lnTo>
                    <a:pt x="121" y="332"/>
                  </a:lnTo>
                  <a:lnTo>
                    <a:pt x="114" y="333"/>
                  </a:lnTo>
                  <a:lnTo>
                    <a:pt x="113" y="333"/>
                  </a:lnTo>
                  <a:lnTo>
                    <a:pt x="112" y="335"/>
                  </a:lnTo>
                  <a:lnTo>
                    <a:pt x="110" y="336"/>
                  </a:lnTo>
                  <a:lnTo>
                    <a:pt x="109" y="336"/>
                  </a:lnTo>
                  <a:lnTo>
                    <a:pt x="103" y="339"/>
                  </a:lnTo>
                  <a:lnTo>
                    <a:pt x="97" y="339"/>
                  </a:lnTo>
                  <a:lnTo>
                    <a:pt x="96" y="340"/>
                  </a:lnTo>
                  <a:lnTo>
                    <a:pt x="95" y="340"/>
                  </a:lnTo>
                  <a:lnTo>
                    <a:pt x="93" y="341"/>
                  </a:lnTo>
                  <a:lnTo>
                    <a:pt x="89" y="344"/>
                  </a:lnTo>
                  <a:lnTo>
                    <a:pt x="87" y="345"/>
                  </a:lnTo>
                  <a:lnTo>
                    <a:pt x="84" y="347"/>
                  </a:lnTo>
                  <a:lnTo>
                    <a:pt x="79" y="347"/>
                  </a:lnTo>
                  <a:lnTo>
                    <a:pt x="76" y="348"/>
                  </a:lnTo>
                  <a:lnTo>
                    <a:pt x="75" y="349"/>
                  </a:lnTo>
                  <a:lnTo>
                    <a:pt x="75" y="351"/>
                  </a:lnTo>
                  <a:lnTo>
                    <a:pt x="74" y="351"/>
                  </a:lnTo>
                  <a:lnTo>
                    <a:pt x="72" y="351"/>
                  </a:lnTo>
                  <a:lnTo>
                    <a:pt x="68" y="353"/>
                  </a:lnTo>
                  <a:lnTo>
                    <a:pt x="66" y="357"/>
                  </a:lnTo>
                  <a:lnTo>
                    <a:pt x="64" y="357"/>
                  </a:lnTo>
                  <a:lnTo>
                    <a:pt x="63" y="357"/>
                  </a:lnTo>
                  <a:lnTo>
                    <a:pt x="60" y="356"/>
                  </a:lnTo>
                  <a:lnTo>
                    <a:pt x="59" y="357"/>
                  </a:lnTo>
                  <a:lnTo>
                    <a:pt x="58" y="356"/>
                  </a:lnTo>
                  <a:lnTo>
                    <a:pt x="58" y="354"/>
                  </a:lnTo>
                  <a:lnTo>
                    <a:pt x="58" y="353"/>
                  </a:lnTo>
                  <a:lnTo>
                    <a:pt x="58" y="352"/>
                  </a:lnTo>
                  <a:lnTo>
                    <a:pt x="58" y="351"/>
                  </a:lnTo>
                  <a:lnTo>
                    <a:pt x="58" y="349"/>
                  </a:lnTo>
                  <a:lnTo>
                    <a:pt x="58" y="348"/>
                  </a:lnTo>
                  <a:lnTo>
                    <a:pt x="58" y="336"/>
                  </a:lnTo>
                  <a:lnTo>
                    <a:pt x="58" y="333"/>
                  </a:lnTo>
                  <a:lnTo>
                    <a:pt x="56" y="332"/>
                  </a:lnTo>
                  <a:lnTo>
                    <a:pt x="55" y="331"/>
                  </a:lnTo>
                  <a:lnTo>
                    <a:pt x="56" y="331"/>
                  </a:lnTo>
                  <a:lnTo>
                    <a:pt x="56" y="329"/>
                  </a:lnTo>
                  <a:lnTo>
                    <a:pt x="56" y="328"/>
                  </a:lnTo>
                  <a:lnTo>
                    <a:pt x="56" y="327"/>
                  </a:lnTo>
                  <a:lnTo>
                    <a:pt x="58" y="325"/>
                  </a:lnTo>
                  <a:lnTo>
                    <a:pt x="59" y="325"/>
                  </a:lnTo>
                  <a:lnTo>
                    <a:pt x="59" y="324"/>
                  </a:lnTo>
                  <a:lnTo>
                    <a:pt x="59" y="323"/>
                  </a:lnTo>
                  <a:lnTo>
                    <a:pt x="58" y="323"/>
                  </a:lnTo>
                  <a:lnTo>
                    <a:pt x="58" y="322"/>
                  </a:lnTo>
                  <a:lnTo>
                    <a:pt x="58" y="320"/>
                  </a:lnTo>
                  <a:lnTo>
                    <a:pt x="58" y="318"/>
                  </a:lnTo>
                  <a:lnTo>
                    <a:pt x="58" y="316"/>
                  </a:lnTo>
                  <a:lnTo>
                    <a:pt x="58" y="315"/>
                  </a:lnTo>
                  <a:lnTo>
                    <a:pt x="59" y="315"/>
                  </a:lnTo>
                  <a:lnTo>
                    <a:pt x="60" y="315"/>
                  </a:lnTo>
                  <a:lnTo>
                    <a:pt x="63" y="312"/>
                  </a:lnTo>
                  <a:lnTo>
                    <a:pt x="63" y="311"/>
                  </a:lnTo>
                  <a:lnTo>
                    <a:pt x="63" y="310"/>
                  </a:lnTo>
                  <a:lnTo>
                    <a:pt x="63" y="308"/>
                  </a:lnTo>
                  <a:lnTo>
                    <a:pt x="63" y="307"/>
                  </a:lnTo>
                  <a:lnTo>
                    <a:pt x="63" y="306"/>
                  </a:lnTo>
                  <a:lnTo>
                    <a:pt x="64" y="306"/>
                  </a:lnTo>
                  <a:lnTo>
                    <a:pt x="66" y="304"/>
                  </a:lnTo>
                  <a:lnTo>
                    <a:pt x="66" y="306"/>
                  </a:lnTo>
                  <a:lnTo>
                    <a:pt x="66" y="307"/>
                  </a:lnTo>
                  <a:lnTo>
                    <a:pt x="66" y="307"/>
                  </a:lnTo>
                  <a:lnTo>
                    <a:pt x="66" y="306"/>
                  </a:lnTo>
                  <a:lnTo>
                    <a:pt x="66" y="304"/>
                  </a:lnTo>
                  <a:lnTo>
                    <a:pt x="67" y="304"/>
                  </a:lnTo>
                  <a:lnTo>
                    <a:pt x="67" y="303"/>
                  </a:lnTo>
                  <a:lnTo>
                    <a:pt x="67" y="302"/>
                  </a:lnTo>
                  <a:lnTo>
                    <a:pt x="67" y="300"/>
                  </a:lnTo>
                  <a:lnTo>
                    <a:pt x="66" y="300"/>
                  </a:lnTo>
                  <a:lnTo>
                    <a:pt x="66" y="300"/>
                  </a:lnTo>
                  <a:lnTo>
                    <a:pt x="66" y="299"/>
                  </a:lnTo>
                  <a:lnTo>
                    <a:pt x="66" y="298"/>
                  </a:lnTo>
                  <a:lnTo>
                    <a:pt x="64" y="297"/>
                  </a:lnTo>
                  <a:lnTo>
                    <a:pt x="66" y="297"/>
                  </a:lnTo>
                  <a:lnTo>
                    <a:pt x="66" y="294"/>
                  </a:lnTo>
                  <a:lnTo>
                    <a:pt x="66" y="293"/>
                  </a:lnTo>
                  <a:lnTo>
                    <a:pt x="66" y="293"/>
                  </a:lnTo>
                  <a:lnTo>
                    <a:pt x="66" y="291"/>
                  </a:lnTo>
                  <a:lnTo>
                    <a:pt x="67" y="291"/>
                  </a:lnTo>
                  <a:lnTo>
                    <a:pt x="66" y="290"/>
                  </a:lnTo>
                  <a:lnTo>
                    <a:pt x="66" y="289"/>
                  </a:lnTo>
                  <a:lnTo>
                    <a:pt x="67" y="289"/>
                  </a:lnTo>
                  <a:lnTo>
                    <a:pt x="67" y="287"/>
                  </a:lnTo>
                  <a:lnTo>
                    <a:pt x="66" y="285"/>
                  </a:lnTo>
                  <a:lnTo>
                    <a:pt x="66" y="283"/>
                  </a:lnTo>
                  <a:lnTo>
                    <a:pt x="64" y="279"/>
                  </a:lnTo>
                  <a:lnTo>
                    <a:pt x="64" y="277"/>
                  </a:lnTo>
                  <a:lnTo>
                    <a:pt x="66" y="275"/>
                  </a:lnTo>
                  <a:lnTo>
                    <a:pt x="64" y="274"/>
                  </a:lnTo>
                  <a:lnTo>
                    <a:pt x="63" y="273"/>
                  </a:lnTo>
                  <a:lnTo>
                    <a:pt x="63" y="275"/>
                  </a:lnTo>
                  <a:lnTo>
                    <a:pt x="62" y="277"/>
                  </a:lnTo>
                  <a:lnTo>
                    <a:pt x="62" y="275"/>
                  </a:lnTo>
                  <a:lnTo>
                    <a:pt x="60" y="274"/>
                  </a:lnTo>
                  <a:lnTo>
                    <a:pt x="60" y="273"/>
                  </a:lnTo>
                  <a:lnTo>
                    <a:pt x="59" y="274"/>
                  </a:lnTo>
                  <a:lnTo>
                    <a:pt x="58" y="274"/>
                  </a:lnTo>
                  <a:lnTo>
                    <a:pt x="58" y="273"/>
                  </a:lnTo>
                  <a:lnTo>
                    <a:pt x="56" y="273"/>
                  </a:lnTo>
                  <a:lnTo>
                    <a:pt x="58" y="271"/>
                  </a:lnTo>
                  <a:lnTo>
                    <a:pt x="56" y="271"/>
                  </a:lnTo>
                  <a:lnTo>
                    <a:pt x="55" y="271"/>
                  </a:lnTo>
                  <a:lnTo>
                    <a:pt x="54" y="270"/>
                  </a:lnTo>
                  <a:lnTo>
                    <a:pt x="53" y="269"/>
                  </a:lnTo>
                  <a:lnTo>
                    <a:pt x="51" y="269"/>
                  </a:lnTo>
                  <a:lnTo>
                    <a:pt x="50" y="270"/>
                  </a:lnTo>
                  <a:lnTo>
                    <a:pt x="49" y="269"/>
                  </a:lnTo>
                  <a:lnTo>
                    <a:pt x="47" y="269"/>
                  </a:lnTo>
                  <a:lnTo>
                    <a:pt x="46" y="268"/>
                  </a:lnTo>
                  <a:lnTo>
                    <a:pt x="45" y="266"/>
                  </a:lnTo>
                  <a:lnTo>
                    <a:pt x="45" y="265"/>
                  </a:lnTo>
                  <a:lnTo>
                    <a:pt x="45" y="264"/>
                  </a:lnTo>
                  <a:lnTo>
                    <a:pt x="46" y="264"/>
                  </a:lnTo>
                  <a:lnTo>
                    <a:pt x="45" y="264"/>
                  </a:lnTo>
                  <a:lnTo>
                    <a:pt x="45" y="262"/>
                  </a:lnTo>
                  <a:lnTo>
                    <a:pt x="45" y="261"/>
                  </a:lnTo>
                  <a:lnTo>
                    <a:pt x="43" y="261"/>
                  </a:lnTo>
                  <a:lnTo>
                    <a:pt x="42" y="261"/>
                  </a:lnTo>
                  <a:lnTo>
                    <a:pt x="41" y="260"/>
                  </a:lnTo>
                  <a:lnTo>
                    <a:pt x="41" y="258"/>
                  </a:lnTo>
                  <a:lnTo>
                    <a:pt x="41" y="257"/>
                  </a:lnTo>
                  <a:lnTo>
                    <a:pt x="42" y="254"/>
                  </a:lnTo>
                  <a:lnTo>
                    <a:pt x="42" y="253"/>
                  </a:lnTo>
                  <a:lnTo>
                    <a:pt x="41" y="253"/>
                  </a:lnTo>
                  <a:lnTo>
                    <a:pt x="38" y="250"/>
                  </a:lnTo>
                  <a:lnTo>
                    <a:pt x="38" y="249"/>
                  </a:lnTo>
                  <a:lnTo>
                    <a:pt x="37" y="249"/>
                  </a:lnTo>
                  <a:lnTo>
                    <a:pt x="34" y="248"/>
                  </a:lnTo>
                  <a:lnTo>
                    <a:pt x="33" y="248"/>
                  </a:lnTo>
                  <a:lnTo>
                    <a:pt x="31" y="248"/>
                  </a:lnTo>
                  <a:lnTo>
                    <a:pt x="29" y="248"/>
                  </a:lnTo>
                  <a:lnTo>
                    <a:pt x="28" y="248"/>
                  </a:lnTo>
                  <a:lnTo>
                    <a:pt x="26" y="249"/>
                  </a:lnTo>
                  <a:lnTo>
                    <a:pt x="25" y="249"/>
                  </a:lnTo>
                  <a:lnTo>
                    <a:pt x="24" y="249"/>
                  </a:lnTo>
                  <a:lnTo>
                    <a:pt x="24" y="248"/>
                  </a:lnTo>
                  <a:lnTo>
                    <a:pt x="22" y="248"/>
                  </a:lnTo>
                  <a:lnTo>
                    <a:pt x="18" y="246"/>
                  </a:lnTo>
                  <a:lnTo>
                    <a:pt x="17" y="246"/>
                  </a:lnTo>
                  <a:lnTo>
                    <a:pt x="17" y="245"/>
                  </a:lnTo>
                  <a:lnTo>
                    <a:pt x="16" y="245"/>
                  </a:lnTo>
                  <a:lnTo>
                    <a:pt x="14" y="245"/>
                  </a:lnTo>
                  <a:lnTo>
                    <a:pt x="13" y="245"/>
                  </a:lnTo>
                  <a:lnTo>
                    <a:pt x="13" y="245"/>
                  </a:lnTo>
                  <a:lnTo>
                    <a:pt x="12" y="245"/>
                  </a:lnTo>
                  <a:lnTo>
                    <a:pt x="12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4"/>
                  </a:lnTo>
                  <a:lnTo>
                    <a:pt x="10" y="243"/>
                  </a:lnTo>
                  <a:lnTo>
                    <a:pt x="10" y="241"/>
                  </a:lnTo>
                  <a:lnTo>
                    <a:pt x="10" y="240"/>
                  </a:lnTo>
                  <a:lnTo>
                    <a:pt x="9" y="239"/>
                  </a:lnTo>
                  <a:lnTo>
                    <a:pt x="8" y="239"/>
                  </a:lnTo>
                  <a:lnTo>
                    <a:pt x="6" y="240"/>
                  </a:lnTo>
                  <a:lnTo>
                    <a:pt x="6" y="241"/>
                  </a:lnTo>
                  <a:lnTo>
                    <a:pt x="5" y="241"/>
                  </a:lnTo>
                  <a:lnTo>
                    <a:pt x="2" y="239"/>
                  </a:lnTo>
                  <a:lnTo>
                    <a:pt x="2" y="237"/>
                  </a:lnTo>
                  <a:lnTo>
                    <a:pt x="1" y="237"/>
                  </a:lnTo>
                  <a:lnTo>
                    <a:pt x="0" y="237"/>
                  </a:lnTo>
                  <a:lnTo>
                    <a:pt x="1" y="236"/>
                  </a:lnTo>
                  <a:lnTo>
                    <a:pt x="2" y="236"/>
                  </a:lnTo>
                  <a:lnTo>
                    <a:pt x="2" y="235"/>
                  </a:lnTo>
                  <a:lnTo>
                    <a:pt x="2" y="233"/>
                  </a:lnTo>
                  <a:lnTo>
                    <a:pt x="4" y="233"/>
                  </a:lnTo>
                  <a:lnTo>
                    <a:pt x="8" y="229"/>
                  </a:lnTo>
                  <a:lnTo>
                    <a:pt x="9" y="228"/>
                  </a:lnTo>
                  <a:lnTo>
                    <a:pt x="14" y="223"/>
                  </a:lnTo>
                  <a:lnTo>
                    <a:pt x="14" y="221"/>
                  </a:lnTo>
                  <a:lnTo>
                    <a:pt x="16" y="220"/>
                  </a:lnTo>
                  <a:lnTo>
                    <a:pt x="16" y="217"/>
                  </a:lnTo>
                  <a:lnTo>
                    <a:pt x="16" y="216"/>
                  </a:lnTo>
                  <a:lnTo>
                    <a:pt x="16" y="215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1"/>
                  </a:lnTo>
                  <a:lnTo>
                    <a:pt x="17" y="211"/>
                  </a:lnTo>
                  <a:lnTo>
                    <a:pt x="18" y="210"/>
                  </a:lnTo>
                  <a:lnTo>
                    <a:pt x="18" y="208"/>
                  </a:lnTo>
                  <a:lnTo>
                    <a:pt x="17" y="203"/>
                  </a:lnTo>
                  <a:lnTo>
                    <a:pt x="17" y="202"/>
                  </a:lnTo>
                  <a:lnTo>
                    <a:pt x="17" y="200"/>
                  </a:lnTo>
                  <a:lnTo>
                    <a:pt x="16" y="199"/>
                  </a:lnTo>
                  <a:lnTo>
                    <a:pt x="16" y="198"/>
                  </a:lnTo>
                  <a:lnTo>
                    <a:pt x="14" y="196"/>
                  </a:lnTo>
                  <a:lnTo>
                    <a:pt x="14" y="194"/>
                  </a:lnTo>
                  <a:lnTo>
                    <a:pt x="13" y="194"/>
                  </a:lnTo>
                  <a:lnTo>
                    <a:pt x="13" y="192"/>
                  </a:lnTo>
                  <a:lnTo>
                    <a:pt x="12" y="191"/>
                  </a:lnTo>
                  <a:lnTo>
                    <a:pt x="12" y="190"/>
                  </a:lnTo>
                  <a:lnTo>
                    <a:pt x="10" y="185"/>
                  </a:lnTo>
                  <a:lnTo>
                    <a:pt x="10" y="181"/>
                  </a:lnTo>
                  <a:lnTo>
                    <a:pt x="9" y="179"/>
                  </a:lnTo>
                  <a:lnTo>
                    <a:pt x="6" y="178"/>
                  </a:lnTo>
                  <a:lnTo>
                    <a:pt x="9" y="175"/>
                  </a:lnTo>
                  <a:lnTo>
                    <a:pt x="10" y="175"/>
                  </a:lnTo>
                  <a:lnTo>
                    <a:pt x="12" y="177"/>
                  </a:lnTo>
                  <a:lnTo>
                    <a:pt x="13" y="177"/>
                  </a:lnTo>
                  <a:lnTo>
                    <a:pt x="14" y="177"/>
                  </a:lnTo>
                  <a:lnTo>
                    <a:pt x="17" y="177"/>
                  </a:lnTo>
                  <a:lnTo>
                    <a:pt x="20" y="178"/>
                  </a:lnTo>
                  <a:lnTo>
                    <a:pt x="21" y="179"/>
                  </a:lnTo>
                  <a:lnTo>
                    <a:pt x="22" y="177"/>
                  </a:lnTo>
                  <a:lnTo>
                    <a:pt x="22" y="175"/>
                  </a:lnTo>
                  <a:lnTo>
                    <a:pt x="24" y="175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1"/>
                  </a:lnTo>
                  <a:lnTo>
                    <a:pt x="28" y="169"/>
                  </a:lnTo>
                  <a:lnTo>
                    <a:pt x="28" y="166"/>
                  </a:lnTo>
                  <a:lnTo>
                    <a:pt x="28" y="165"/>
                  </a:lnTo>
                  <a:lnTo>
                    <a:pt x="29" y="165"/>
                  </a:lnTo>
                  <a:lnTo>
                    <a:pt x="29" y="163"/>
                  </a:lnTo>
                  <a:lnTo>
                    <a:pt x="28" y="162"/>
                  </a:lnTo>
                  <a:lnTo>
                    <a:pt x="26" y="162"/>
                  </a:lnTo>
                  <a:lnTo>
                    <a:pt x="28" y="160"/>
                  </a:lnTo>
                  <a:lnTo>
                    <a:pt x="30" y="156"/>
                  </a:lnTo>
                  <a:lnTo>
                    <a:pt x="30" y="153"/>
                  </a:lnTo>
                  <a:lnTo>
                    <a:pt x="30" y="152"/>
                  </a:lnTo>
                  <a:lnTo>
                    <a:pt x="30" y="150"/>
                  </a:lnTo>
                  <a:lnTo>
                    <a:pt x="31" y="150"/>
                  </a:lnTo>
                  <a:lnTo>
                    <a:pt x="34" y="150"/>
                  </a:lnTo>
                  <a:lnTo>
                    <a:pt x="34" y="152"/>
                  </a:lnTo>
                  <a:lnTo>
                    <a:pt x="35" y="152"/>
                  </a:lnTo>
                  <a:lnTo>
                    <a:pt x="35" y="150"/>
                  </a:lnTo>
                  <a:lnTo>
                    <a:pt x="34" y="149"/>
                  </a:lnTo>
                  <a:lnTo>
                    <a:pt x="34" y="149"/>
                  </a:lnTo>
                  <a:lnTo>
                    <a:pt x="33" y="148"/>
                  </a:lnTo>
                  <a:lnTo>
                    <a:pt x="34" y="145"/>
                  </a:lnTo>
                  <a:lnTo>
                    <a:pt x="34" y="144"/>
                  </a:lnTo>
                  <a:lnTo>
                    <a:pt x="30" y="145"/>
                  </a:lnTo>
                  <a:lnTo>
                    <a:pt x="29" y="145"/>
                  </a:lnTo>
                  <a:lnTo>
                    <a:pt x="24" y="142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0" y="136"/>
                  </a:lnTo>
                  <a:lnTo>
                    <a:pt x="20" y="135"/>
                  </a:lnTo>
                  <a:lnTo>
                    <a:pt x="21" y="132"/>
                  </a:lnTo>
                  <a:lnTo>
                    <a:pt x="21" y="131"/>
                  </a:lnTo>
                  <a:lnTo>
                    <a:pt x="21" y="129"/>
                  </a:lnTo>
                  <a:lnTo>
                    <a:pt x="20" y="129"/>
                  </a:lnTo>
                  <a:lnTo>
                    <a:pt x="20" y="128"/>
                  </a:lnTo>
                  <a:lnTo>
                    <a:pt x="22" y="125"/>
                  </a:lnTo>
                  <a:lnTo>
                    <a:pt x="24" y="125"/>
                  </a:lnTo>
                  <a:lnTo>
                    <a:pt x="26" y="125"/>
                  </a:lnTo>
                  <a:lnTo>
                    <a:pt x="28" y="125"/>
                  </a:lnTo>
                  <a:lnTo>
                    <a:pt x="29" y="125"/>
                  </a:lnTo>
                  <a:lnTo>
                    <a:pt x="30" y="124"/>
                  </a:lnTo>
                  <a:lnTo>
                    <a:pt x="30" y="125"/>
                  </a:lnTo>
                  <a:lnTo>
                    <a:pt x="31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5" y="125"/>
                  </a:lnTo>
                  <a:lnTo>
                    <a:pt x="37" y="125"/>
                  </a:lnTo>
                  <a:lnTo>
                    <a:pt x="37" y="127"/>
                  </a:lnTo>
                  <a:lnTo>
                    <a:pt x="37" y="128"/>
                  </a:lnTo>
                  <a:lnTo>
                    <a:pt x="38" y="128"/>
                  </a:lnTo>
                  <a:lnTo>
                    <a:pt x="38" y="129"/>
                  </a:lnTo>
                  <a:lnTo>
                    <a:pt x="39" y="129"/>
                  </a:lnTo>
                  <a:lnTo>
                    <a:pt x="41" y="129"/>
                  </a:lnTo>
                  <a:lnTo>
                    <a:pt x="42" y="129"/>
                  </a:lnTo>
                  <a:lnTo>
                    <a:pt x="42" y="128"/>
                  </a:lnTo>
                  <a:lnTo>
                    <a:pt x="42" y="127"/>
                  </a:lnTo>
                  <a:lnTo>
                    <a:pt x="43" y="127"/>
                  </a:lnTo>
                  <a:lnTo>
                    <a:pt x="45" y="128"/>
                  </a:lnTo>
                  <a:lnTo>
                    <a:pt x="46" y="132"/>
                  </a:lnTo>
                  <a:lnTo>
                    <a:pt x="47" y="132"/>
                  </a:lnTo>
                  <a:lnTo>
                    <a:pt x="49" y="132"/>
                  </a:lnTo>
                  <a:lnTo>
                    <a:pt x="53" y="132"/>
                  </a:lnTo>
                  <a:lnTo>
                    <a:pt x="51" y="129"/>
                  </a:lnTo>
                  <a:lnTo>
                    <a:pt x="51" y="128"/>
                  </a:lnTo>
                  <a:lnTo>
                    <a:pt x="51" y="127"/>
                  </a:lnTo>
                  <a:lnTo>
                    <a:pt x="51" y="125"/>
                  </a:lnTo>
                  <a:lnTo>
                    <a:pt x="51" y="124"/>
                  </a:lnTo>
                  <a:lnTo>
                    <a:pt x="51" y="123"/>
                  </a:lnTo>
                  <a:lnTo>
                    <a:pt x="51" y="121"/>
                  </a:lnTo>
                  <a:lnTo>
                    <a:pt x="51" y="119"/>
                  </a:lnTo>
                  <a:lnTo>
                    <a:pt x="51" y="117"/>
                  </a:lnTo>
                  <a:lnTo>
                    <a:pt x="50" y="117"/>
                  </a:lnTo>
                  <a:lnTo>
                    <a:pt x="49" y="117"/>
                  </a:lnTo>
                  <a:lnTo>
                    <a:pt x="49" y="116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5" y="112"/>
                  </a:lnTo>
                  <a:lnTo>
                    <a:pt x="45" y="111"/>
                  </a:lnTo>
                  <a:lnTo>
                    <a:pt x="43" y="111"/>
                  </a:lnTo>
                  <a:lnTo>
                    <a:pt x="43" y="112"/>
                  </a:lnTo>
                  <a:lnTo>
                    <a:pt x="39" y="111"/>
                  </a:lnTo>
                  <a:lnTo>
                    <a:pt x="38" y="111"/>
                  </a:lnTo>
                  <a:lnTo>
                    <a:pt x="35" y="109"/>
                  </a:lnTo>
                  <a:lnTo>
                    <a:pt x="35" y="108"/>
                  </a:lnTo>
                  <a:lnTo>
                    <a:pt x="35" y="103"/>
                  </a:lnTo>
                  <a:lnTo>
                    <a:pt x="37" y="100"/>
                  </a:lnTo>
                  <a:lnTo>
                    <a:pt x="37" y="99"/>
                  </a:lnTo>
                  <a:lnTo>
                    <a:pt x="37" y="98"/>
                  </a:lnTo>
                  <a:lnTo>
                    <a:pt x="38" y="96"/>
                  </a:lnTo>
                  <a:lnTo>
                    <a:pt x="43" y="94"/>
                  </a:lnTo>
                  <a:lnTo>
                    <a:pt x="45" y="94"/>
                  </a:lnTo>
                  <a:lnTo>
                    <a:pt x="46" y="94"/>
                  </a:lnTo>
                  <a:lnTo>
                    <a:pt x="47" y="94"/>
                  </a:lnTo>
                  <a:lnTo>
                    <a:pt x="47" y="92"/>
                  </a:lnTo>
                  <a:lnTo>
                    <a:pt x="47" y="91"/>
                  </a:lnTo>
                  <a:lnTo>
                    <a:pt x="45" y="90"/>
                  </a:lnTo>
                  <a:lnTo>
                    <a:pt x="43" y="90"/>
                  </a:lnTo>
                  <a:lnTo>
                    <a:pt x="42" y="88"/>
                  </a:lnTo>
                  <a:lnTo>
                    <a:pt x="42" y="87"/>
                  </a:lnTo>
                  <a:lnTo>
                    <a:pt x="41" y="87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9" y="81"/>
                  </a:lnTo>
                  <a:lnTo>
                    <a:pt x="39" y="79"/>
                  </a:lnTo>
                  <a:lnTo>
                    <a:pt x="41" y="74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3" y="75"/>
                  </a:lnTo>
                  <a:lnTo>
                    <a:pt x="31" y="75"/>
                  </a:lnTo>
                  <a:lnTo>
                    <a:pt x="30" y="75"/>
                  </a:lnTo>
                  <a:lnTo>
                    <a:pt x="29" y="74"/>
                  </a:lnTo>
                  <a:lnTo>
                    <a:pt x="26" y="69"/>
                  </a:lnTo>
                  <a:lnTo>
                    <a:pt x="25" y="67"/>
                  </a:lnTo>
                  <a:lnTo>
                    <a:pt x="25" y="66"/>
                  </a:lnTo>
                  <a:lnTo>
                    <a:pt x="25" y="65"/>
                  </a:lnTo>
                  <a:lnTo>
                    <a:pt x="25" y="63"/>
                  </a:lnTo>
                  <a:lnTo>
                    <a:pt x="28" y="50"/>
                  </a:lnTo>
                  <a:lnTo>
                    <a:pt x="28" y="49"/>
                  </a:lnTo>
                  <a:lnTo>
                    <a:pt x="26" y="49"/>
                  </a:lnTo>
                  <a:lnTo>
                    <a:pt x="25" y="49"/>
                  </a:lnTo>
                  <a:lnTo>
                    <a:pt x="26" y="48"/>
                  </a:lnTo>
                  <a:lnTo>
                    <a:pt x="26" y="46"/>
                  </a:lnTo>
                  <a:lnTo>
                    <a:pt x="25" y="46"/>
                  </a:lnTo>
                  <a:lnTo>
                    <a:pt x="25" y="45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6" y="41"/>
                  </a:lnTo>
                  <a:lnTo>
                    <a:pt x="28" y="38"/>
                  </a:lnTo>
                  <a:lnTo>
                    <a:pt x="31" y="37"/>
                  </a:lnTo>
                  <a:lnTo>
                    <a:pt x="33" y="36"/>
                  </a:lnTo>
                  <a:lnTo>
                    <a:pt x="34" y="34"/>
                  </a:lnTo>
                  <a:lnTo>
                    <a:pt x="34" y="33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5" y="32"/>
                  </a:lnTo>
                  <a:lnTo>
                    <a:pt x="37" y="32"/>
                  </a:lnTo>
                  <a:lnTo>
                    <a:pt x="38" y="30"/>
                  </a:lnTo>
                  <a:lnTo>
                    <a:pt x="39" y="30"/>
                  </a:lnTo>
                  <a:lnTo>
                    <a:pt x="39" y="29"/>
                  </a:lnTo>
                  <a:lnTo>
                    <a:pt x="41" y="29"/>
                  </a:lnTo>
                  <a:lnTo>
                    <a:pt x="42" y="29"/>
                  </a:lnTo>
                  <a:lnTo>
                    <a:pt x="43" y="29"/>
                  </a:lnTo>
                  <a:lnTo>
                    <a:pt x="45" y="27"/>
                  </a:lnTo>
                  <a:lnTo>
                    <a:pt x="45" y="25"/>
                  </a:lnTo>
                  <a:lnTo>
                    <a:pt x="46" y="25"/>
                  </a:lnTo>
                  <a:lnTo>
                    <a:pt x="46" y="24"/>
                  </a:lnTo>
                  <a:lnTo>
                    <a:pt x="47" y="23"/>
                  </a:lnTo>
                  <a:lnTo>
                    <a:pt x="46" y="23"/>
                  </a:lnTo>
                  <a:lnTo>
                    <a:pt x="47" y="23"/>
                  </a:lnTo>
                  <a:lnTo>
                    <a:pt x="49" y="23"/>
                  </a:lnTo>
                  <a:lnTo>
                    <a:pt x="49" y="21"/>
                  </a:lnTo>
                  <a:lnTo>
                    <a:pt x="49" y="20"/>
                  </a:lnTo>
                  <a:lnTo>
                    <a:pt x="50" y="19"/>
                  </a:lnTo>
                  <a:lnTo>
                    <a:pt x="51" y="19"/>
                  </a:lnTo>
                  <a:lnTo>
                    <a:pt x="53" y="17"/>
                  </a:lnTo>
                  <a:lnTo>
                    <a:pt x="54" y="16"/>
                  </a:lnTo>
                  <a:lnTo>
                    <a:pt x="55" y="17"/>
                  </a:lnTo>
                  <a:lnTo>
                    <a:pt x="56" y="17"/>
                  </a:lnTo>
                  <a:lnTo>
                    <a:pt x="58" y="17"/>
                  </a:lnTo>
                  <a:lnTo>
                    <a:pt x="59" y="17"/>
                  </a:lnTo>
                  <a:lnTo>
                    <a:pt x="60" y="16"/>
                  </a:lnTo>
                  <a:lnTo>
                    <a:pt x="62" y="16"/>
                  </a:lnTo>
                  <a:lnTo>
                    <a:pt x="63" y="16"/>
                  </a:lnTo>
                  <a:lnTo>
                    <a:pt x="64" y="17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6" y="21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8" y="23"/>
                  </a:lnTo>
                  <a:lnTo>
                    <a:pt x="68" y="24"/>
                  </a:lnTo>
                  <a:lnTo>
                    <a:pt x="68" y="25"/>
                  </a:lnTo>
                  <a:lnTo>
                    <a:pt x="68" y="27"/>
                  </a:lnTo>
                  <a:lnTo>
                    <a:pt x="70" y="27"/>
                  </a:lnTo>
                  <a:lnTo>
                    <a:pt x="74" y="27"/>
                  </a:lnTo>
                  <a:lnTo>
                    <a:pt x="78" y="28"/>
                  </a:lnTo>
                  <a:lnTo>
                    <a:pt x="83" y="29"/>
                  </a:lnTo>
                  <a:lnTo>
                    <a:pt x="84" y="29"/>
                  </a:lnTo>
                  <a:lnTo>
                    <a:pt x="85" y="30"/>
                  </a:lnTo>
                  <a:lnTo>
                    <a:pt x="87" y="32"/>
                  </a:lnTo>
                  <a:lnTo>
                    <a:pt x="87" y="33"/>
                  </a:lnTo>
                  <a:lnTo>
                    <a:pt x="88" y="33"/>
                  </a:lnTo>
                  <a:lnTo>
                    <a:pt x="89" y="32"/>
                  </a:lnTo>
                  <a:lnTo>
                    <a:pt x="91" y="32"/>
                  </a:lnTo>
                  <a:lnTo>
                    <a:pt x="92" y="30"/>
                  </a:lnTo>
                  <a:lnTo>
                    <a:pt x="92" y="29"/>
                  </a:lnTo>
                  <a:lnTo>
                    <a:pt x="91" y="28"/>
                  </a:lnTo>
                  <a:lnTo>
                    <a:pt x="89" y="27"/>
                  </a:lnTo>
                  <a:lnTo>
                    <a:pt x="91" y="23"/>
                  </a:lnTo>
                  <a:lnTo>
                    <a:pt x="92" y="23"/>
                  </a:lnTo>
                  <a:lnTo>
                    <a:pt x="93" y="21"/>
                  </a:lnTo>
                  <a:lnTo>
                    <a:pt x="96" y="23"/>
                  </a:lnTo>
                  <a:lnTo>
                    <a:pt x="97" y="23"/>
                  </a:lnTo>
                  <a:lnTo>
                    <a:pt x="100" y="20"/>
                  </a:lnTo>
                  <a:lnTo>
                    <a:pt x="101" y="20"/>
                  </a:lnTo>
                  <a:lnTo>
                    <a:pt x="103" y="21"/>
                  </a:lnTo>
                  <a:lnTo>
                    <a:pt x="104" y="23"/>
                  </a:lnTo>
                  <a:lnTo>
                    <a:pt x="105" y="23"/>
                  </a:lnTo>
                  <a:lnTo>
                    <a:pt x="107" y="21"/>
                  </a:lnTo>
                  <a:lnTo>
                    <a:pt x="108" y="21"/>
                  </a:lnTo>
                  <a:lnTo>
                    <a:pt x="108" y="19"/>
                  </a:lnTo>
                  <a:lnTo>
                    <a:pt x="108" y="17"/>
                  </a:lnTo>
                  <a:lnTo>
                    <a:pt x="108" y="16"/>
                  </a:lnTo>
                  <a:lnTo>
                    <a:pt x="107" y="16"/>
                  </a:lnTo>
                  <a:lnTo>
                    <a:pt x="105" y="15"/>
                  </a:lnTo>
                  <a:lnTo>
                    <a:pt x="105" y="13"/>
                  </a:lnTo>
                  <a:lnTo>
                    <a:pt x="107" y="12"/>
                  </a:lnTo>
                  <a:lnTo>
                    <a:pt x="107" y="9"/>
                  </a:lnTo>
                  <a:lnTo>
                    <a:pt x="107" y="8"/>
                  </a:lnTo>
                  <a:lnTo>
                    <a:pt x="107" y="7"/>
                  </a:lnTo>
                  <a:lnTo>
                    <a:pt x="107" y="5"/>
                  </a:lnTo>
                  <a:lnTo>
                    <a:pt x="108" y="4"/>
                  </a:lnTo>
                  <a:lnTo>
                    <a:pt x="109" y="4"/>
                  </a:lnTo>
                  <a:lnTo>
                    <a:pt x="110" y="5"/>
                  </a:lnTo>
                  <a:lnTo>
                    <a:pt x="112" y="7"/>
                  </a:lnTo>
                  <a:lnTo>
                    <a:pt x="113" y="8"/>
                  </a:lnTo>
                  <a:lnTo>
                    <a:pt x="114" y="9"/>
                  </a:lnTo>
                  <a:lnTo>
                    <a:pt x="116" y="9"/>
                  </a:lnTo>
                  <a:lnTo>
                    <a:pt x="118" y="9"/>
                  </a:lnTo>
                  <a:lnTo>
                    <a:pt x="120" y="9"/>
                  </a:lnTo>
                  <a:lnTo>
                    <a:pt x="121" y="9"/>
                  </a:lnTo>
                  <a:lnTo>
                    <a:pt x="122" y="9"/>
                  </a:lnTo>
                  <a:lnTo>
                    <a:pt x="122" y="8"/>
                  </a:lnTo>
                  <a:lnTo>
                    <a:pt x="122" y="7"/>
                  </a:lnTo>
                  <a:lnTo>
                    <a:pt x="121" y="7"/>
                  </a:lnTo>
                  <a:lnTo>
                    <a:pt x="121" y="5"/>
                  </a:lnTo>
                  <a:lnTo>
                    <a:pt x="121" y="3"/>
                  </a:lnTo>
                  <a:lnTo>
                    <a:pt x="121" y="1"/>
                  </a:lnTo>
                  <a:lnTo>
                    <a:pt x="122" y="1"/>
                  </a:lnTo>
                  <a:lnTo>
                    <a:pt x="124" y="1"/>
                  </a:lnTo>
                  <a:lnTo>
                    <a:pt x="125" y="1"/>
                  </a:lnTo>
                  <a:lnTo>
                    <a:pt x="126" y="1"/>
                  </a:lnTo>
                  <a:lnTo>
                    <a:pt x="128" y="1"/>
                  </a:lnTo>
                  <a:lnTo>
                    <a:pt x="129" y="0"/>
                  </a:lnTo>
                  <a:lnTo>
                    <a:pt x="129" y="0"/>
                  </a:lnTo>
                  <a:lnTo>
                    <a:pt x="130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5" name="Freeform 159">
              <a:extLst>
                <a:ext uri="{FF2B5EF4-FFF2-40B4-BE49-F238E27FC236}">
                  <a16:creationId xmlns:a16="http://schemas.microsoft.com/office/drawing/2014/main" id="{6A684D7D-E531-EFDB-F22C-068635255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282" y="3389376"/>
              <a:ext cx="1133167" cy="1071245"/>
            </a:xfrm>
            <a:custGeom>
              <a:avLst/>
              <a:gdLst>
                <a:gd name="T0" fmla="*/ 914 w 915"/>
                <a:gd name="T1" fmla="*/ 474 h 865"/>
                <a:gd name="T2" fmla="*/ 901 w 915"/>
                <a:gd name="T3" fmla="*/ 532 h 865"/>
                <a:gd name="T4" fmla="*/ 847 w 915"/>
                <a:gd name="T5" fmla="*/ 565 h 865"/>
                <a:gd name="T6" fmla="*/ 757 w 915"/>
                <a:gd name="T7" fmla="*/ 571 h 865"/>
                <a:gd name="T8" fmla="*/ 691 w 915"/>
                <a:gd name="T9" fmla="*/ 590 h 865"/>
                <a:gd name="T10" fmla="*/ 606 w 915"/>
                <a:gd name="T11" fmla="*/ 604 h 865"/>
                <a:gd name="T12" fmla="*/ 521 w 915"/>
                <a:gd name="T13" fmla="*/ 646 h 865"/>
                <a:gd name="T14" fmla="*/ 500 w 915"/>
                <a:gd name="T15" fmla="*/ 664 h 865"/>
                <a:gd name="T16" fmla="*/ 474 w 915"/>
                <a:gd name="T17" fmla="*/ 687 h 865"/>
                <a:gd name="T18" fmla="*/ 457 w 915"/>
                <a:gd name="T19" fmla="*/ 678 h 865"/>
                <a:gd name="T20" fmla="*/ 440 w 915"/>
                <a:gd name="T21" fmla="*/ 697 h 865"/>
                <a:gd name="T22" fmla="*/ 431 w 915"/>
                <a:gd name="T23" fmla="*/ 719 h 865"/>
                <a:gd name="T24" fmla="*/ 431 w 915"/>
                <a:gd name="T25" fmla="*/ 745 h 865"/>
                <a:gd name="T26" fmla="*/ 406 w 915"/>
                <a:gd name="T27" fmla="*/ 760 h 865"/>
                <a:gd name="T28" fmla="*/ 381 w 915"/>
                <a:gd name="T29" fmla="*/ 770 h 865"/>
                <a:gd name="T30" fmla="*/ 388 w 915"/>
                <a:gd name="T31" fmla="*/ 795 h 865"/>
                <a:gd name="T32" fmla="*/ 377 w 915"/>
                <a:gd name="T33" fmla="*/ 830 h 865"/>
                <a:gd name="T34" fmla="*/ 353 w 915"/>
                <a:gd name="T35" fmla="*/ 853 h 865"/>
                <a:gd name="T36" fmla="*/ 337 w 915"/>
                <a:gd name="T37" fmla="*/ 849 h 865"/>
                <a:gd name="T38" fmla="*/ 332 w 915"/>
                <a:gd name="T39" fmla="*/ 832 h 865"/>
                <a:gd name="T40" fmla="*/ 313 w 915"/>
                <a:gd name="T41" fmla="*/ 837 h 865"/>
                <a:gd name="T42" fmla="*/ 300 w 915"/>
                <a:gd name="T43" fmla="*/ 855 h 865"/>
                <a:gd name="T44" fmla="*/ 271 w 915"/>
                <a:gd name="T45" fmla="*/ 857 h 865"/>
                <a:gd name="T46" fmla="*/ 252 w 915"/>
                <a:gd name="T47" fmla="*/ 852 h 865"/>
                <a:gd name="T48" fmla="*/ 238 w 915"/>
                <a:gd name="T49" fmla="*/ 857 h 865"/>
                <a:gd name="T50" fmla="*/ 219 w 915"/>
                <a:gd name="T51" fmla="*/ 826 h 865"/>
                <a:gd name="T52" fmla="*/ 200 w 915"/>
                <a:gd name="T53" fmla="*/ 819 h 865"/>
                <a:gd name="T54" fmla="*/ 215 w 915"/>
                <a:gd name="T55" fmla="*/ 801 h 865"/>
                <a:gd name="T56" fmla="*/ 198 w 915"/>
                <a:gd name="T57" fmla="*/ 781 h 865"/>
                <a:gd name="T58" fmla="*/ 186 w 915"/>
                <a:gd name="T59" fmla="*/ 756 h 865"/>
                <a:gd name="T60" fmla="*/ 166 w 915"/>
                <a:gd name="T61" fmla="*/ 732 h 865"/>
                <a:gd name="T62" fmla="*/ 154 w 915"/>
                <a:gd name="T63" fmla="*/ 748 h 865"/>
                <a:gd name="T64" fmla="*/ 124 w 915"/>
                <a:gd name="T65" fmla="*/ 753 h 865"/>
                <a:gd name="T66" fmla="*/ 98 w 915"/>
                <a:gd name="T67" fmla="*/ 756 h 865"/>
                <a:gd name="T68" fmla="*/ 78 w 915"/>
                <a:gd name="T69" fmla="*/ 752 h 865"/>
                <a:gd name="T70" fmla="*/ 51 w 915"/>
                <a:gd name="T71" fmla="*/ 760 h 865"/>
                <a:gd name="T72" fmla="*/ 48 w 915"/>
                <a:gd name="T73" fmla="*/ 732 h 865"/>
                <a:gd name="T74" fmla="*/ 48 w 915"/>
                <a:gd name="T75" fmla="*/ 714 h 865"/>
                <a:gd name="T76" fmla="*/ 46 w 915"/>
                <a:gd name="T77" fmla="*/ 702 h 865"/>
                <a:gd name="T78" fmla="*/ 33 w 915"/>
                <a:gd name="T79" fmla="*/ 682 h 865"/>
                <a:gd name="T80" fmla="*/ 13 w 915"/>
                <a:gd name="T81" fmla="*/ 669 h 865"/>
                <a:gd name="T82" fmla="*/ 11 w 915"/>
                <a:gd name="T83" fmla="*/ 631 h 865"/>
                <a:gd name="T84" fmla="*/ 5 w 915"/>
                <a:gd name="T85" fmla="*/ 606 h 865"/>
                <a:gd name="T86" fmla="*/ 20 w 915"/>
                <a:gd name="T87" fmla="*/ 599 h 865"/>
                <a:gd name="T88" fmla="*/ 25 w 915"/>
                <a:gd name="T89" fmla="*/ 573 h 865"/>
                <a:gd name="T90" fmla="*/ 53 w 915"/>
                <a:gd name="T91" fmla="*/ 562 h 865"/>
                <a:gd name="T92" fmla="*/ 86 w 915"/>
                <a:gd name="T93" fmla="*/ 565 h 865"/>
                <a:gd name="T94" fmla="*/ 141 w 915"/>
                <a:gd name="T95" fmla="*/ 566 h 865"/>
                <a:gd name="T96" fmla="*/ 204 w 915"/>
                <a:gd name="T97" fmla="*/ 561 h 865"/>
                <a:gd name="T98" fmla="*/ 358 w 915"/>
                <a:gd name="T99" fmla="*/ 561 h 865"/>
                <a:gd name="T100" fmla="*/ 367 w 915"/>
                <a:gd name="T101" fmla="*/ 499 h 865"/>
                <a:gd name="T102" fmla="*/ 357 w 915"/>
                <a:gd name="T103" fmla="*/ 387 h 865"/>
                <a:gd name="T104" fmla="*/ 344 w 915"/>
                <a:gd name="T105" fmla="*/ 262 h 865"/>
                <a:gd name="T106" fmla="*/ 328 w 915"/>
                <a:gd name="T107" fmla="*/ 118 h 865"/>
                <a:gd name="T108" fmla="*/ 315 w 915"/>
                <a:gd name="T109" fmla="*/ 0 h 865"/>
                <a:gd name="T110" fmla="*/ 471 w 915"/>
                <a:gd name="T111" fmla="*/ 39 h 865"/>
                <a:gd name="T112" fmla="*/ 569 w 915"/>
                <a:gd name="T113" fmla="*/ 110 h 865"/>
                <a:gd name="T114" fmla="*/ 670 w 915"/>
                <a:gd name="T115" fmla="*/ 182 h 865"/>
                <a:gd name="T116" fmla="*/ 743 w 915"/>
                <a:gd name="T117" fmla="*/ 251 h 865"/>
                <a:gd name="T118" fmla="*/ 772 w 915"/>
                <a:gd name="T119" fmla="*/ 267 h 865"/>
                <a:gd name="T120" fmla="*/ 801 w 915"/>
                <a:gd name="T121" fmla="*/ 283 h 865"/>
                <a:gd name="T122" fmla="*/ 857 w 915"/>
                <a:gd name="T123" fmla="*/ 309 h 865"/>
                <a:gd name="T124" fmla="*/ 852 w 915"/>
                <a:gd name="T125" fmla="*/ 347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15" h="865">
                  <a:moveTo>
                    <a:pt x="914" y="347"/>
                  </a:moveTo>
                  <a:lnTo>
                    <a:pt x="914" y="355"/>
                  </a:lnTo>
                  <a:lnTo>
                    <a:pt x="914" y="363"/>
                  </a:lnTo>
                  <a:lnTo>
                    <a:pt x="914" y="371"/>
                  </a:lnTo>
                  <a:lnTo>
                    <a:pt x="914" y="378"/>
                  </a:lnTo>
                  <a:lnTo>
                    <a:pt x="914" y="384"/>
                  </a:lnTo>
                  <a:lnTo>
                    <a:pt x="914" y="392"/>
                  </a:lnTo>
                  <a:lnTo>
                    <a:pt x="914" y="400"/>
                  </a:lnTo>
                  <a:lnTo>
                    <a:pt x="914" y="407"/>
                  </a:lnTo>
                  <a:lnTo>
                    <a:pt x="914" y="413"/>
                  </a:lnTo>
                  <a:lnTo>
                    <a:pt x="914" y="416"/>
                  </a:lnTo>
                  <a:lnTo>
                    <a:pt x="914" y="421"/>
                  </a:lnTo>
                  <a:lnTo>
                    <a:pt x="914" y="428"/>
                  </a:lnTo>
                  <a:lnTo>
                    <a:pt x="914" y="436"/>
                  </a:lnTo>
                  <a:lnTo>
                    <a:pt x="914" y="442"/>
                  </a:lnTo>
                  <a:lnTo>
                    <a:pt x="914" y="449"/>
                  </a:lnTo>
                  <a:lnTo>
                    <a:pt x="914" y="457"/>
                  </a:lnTo>
                  <a:lnTo>
                    <a:pt x="914" y="465"/>
                  </a:lnTo>
                  <a:lnTo>
                    <a:pt x="914" y="469"/>
                  </a:lnTo>
                  <a:lnTo>
                    <a:pt x="915" y="474"/>
                  </a:lnTo>
                  <a:lnTo>
                    <a:pt x="914" y="474"/>
                  </a:lnTo>
                  <a:lnTo>
                    <a:pt x="912" y="474"/>
                  </a:lnTo>
                  <a:lnTo>
                    <a:pt x="912" y="475"/>
                  </a:lnTo>
                  <a:lnTo>
                    <a:pt x="912" y="477"/>
                  </a:lnTo>
                  <a:lnTo>
                    <a:pt x="912" y="482"/>
                  </a:lnTo>
                  <a:lnTo>
                    <a:pt x="912" y="483"/>
                  </a:lnTo>
                  <a:lnTo>
                    <a:pt x="911" y="484"/>
                  </a:lnTo>
                  <a:lnTo>
                    <a:pt x="911" y="488"/>
                  </a:lnTo>
                  <a:lnTo>
                    <a:pt x="911" y="496"/>
                  </a:lnTo>
                  <a:lnTo>
                    <a:pt x="911" y="502"/>
                  </a:lnTo>
                  <a:lnTo>
                    <a:pt x="911" y="507"/>
                  </a:lnTo>
                  <a:lnTo>
                    <a:pt x="911" y="508"/>
                  </a:lnTo>
                  <a:lnTo>
                    <a:pt x="910" y="509"/>
                  </a:lnTo>
                  <a:lnTo>
                    <a:pt x="907" y="511"/>
                  </a:lnTo>
                  <a:lnTo>
                    <a:pt x="906" y="511"/>
                  </a:lnTo>
                  <a:lnTo>
                    <a:pt x="905" y="512"/>
                  </a:lnTo>
                  <a:lnTo>
                    <a:pt x="905" y="513"/>
                  </a:lnTo>
                  <a:lnTo>
                    <a:pt x="901" y="527"/>
                  </a:lnTo>
                  <a:lnTo>
                    <a:pt x="901" y="528"/>
                  </a:lnTo>
                  <a:lnTo>
                    <a:pt x="901" y="531"/>
                  </a:lnTo>
                  <a:lnTo>
                    <a:pt x="901" y="532"/>
                  </a:lnTo>
                  <a:lnTo>
                    <a:pt x="901" y="532"/>
                  </a:lnTo>
                  <a:lnTo>
                    <a:pt x="901" y="533"/>
                  </a:lnTo>
                  <a:lnTo>
                    <a:pt x="898" y="536"/>
                  </a:lnTo>
                  <a:lnTo>
                    <a:pt x="897" y="537"/>
                  </a:lnTo>
                  <a:lnTo>
                    <a:pt x="897" y="538"/>
                  </a:lnTo>
                  <a:lnTo>
                    <a:pt x="897" y="544"/>
                  </a:lnTo>
                  <a:lnTo>
                    <a:pt x="895" y="545"/>
                  </a:lnTo>
                  <a:lnTo>
                    <a:pt x="895" y="548"/>
                  </a:lnTo>
                  <a:lnTo>
                    <a:pt x="893" y="549"/>
                  </a:lnTo>
                  <a:lnTo>
                    <a:pt x="891" y="550"/>
                  </a:lnTo>
                  <a:lnTo>
                    <a:pt x="886" y="552"/>
                  </a:lnTo>
                  <a:lnTo>
                    <a:pt x="885" y="553"/>
                  </a:lnTo>
                  <a:lnTo>
                    <a:pt x="880" y="558"/>
                  </a:lnTo>
                  <a:lnTo>
                    <a:pt x="874" y="561"/>
                  </a:lnTo>
                  <a:lnTo>
                    <a:pt x="874" y="562"/>
                  </a:lnTo>
                  <a:lnTo>
                    <a:pt x="874" y="569"/>
                  </a:lnTo>
                  <a:lnTo>
                    <a:pt x="873" y="569"/>
                  </a:lnTo>
                  <a:lnTo>
                    <a:pt x="868" y="567"/>
                  </a:lnTo>
                  <a:lnTo>
                    <a:pt x="857" y="566"/>
                  </a:lnTo>
                  <a:lnTo>
                    <a:pt x="851" y="565"/>
                  </a:lnTo>
                  <a:lnTo>
                    <a:pt x="848" y="565"/>
                  </a:lnTo>
                  <a:lnTo>
                    <a:pt x="847" y="565"/>
                  </a:lnTo>
                  <a:lnTo>
                    <a:pt x="847" y="566"/>
                  </a:lnTo>
                  <a:lnTo>
                    <a:pt x="847" y="567"/>
                  </a:lnTo>
                  <a:lnTo>
                    <a:pt x="847" y="569"/>
                  </a:lnTo>
                  <a:lnTo>
                    <a:pt x="845" y="570"/>
                  </a:lnTo>
                  <a:lnTo>
                    <a:pt x="843" y="570"/>
                  </a:lnTo>
                  <a:lnTo>
                    <a:pt x="837" y="570"/>
                  </a:lnTo>
                  <a:lnTo>
                    <a:pt x="833" y="570"/>
                  </a:lnTo>
                  <a:lnTo>
                    <a:pt x="827" y="570"/>
                  </a:lnTo>
                  <a:lnTo>
                    <a:pt x="822" y="570"/>
                  </a:lnTo>
                  <a:lnTo>
                    <a:pt x="816" y="570"/>
                  </a:lnTo>
                  <a:lnTo>
                    <a:pt x="811" y="570"/>
                  </a:lnTo>
                  <a:lnTo>
                    <a:pt x="806" y="570"/>
                  </a:lnTo>
                  <a:lnTo>
                    <a:pt x="801" y="570"/>
                  </a:lnTo>
                  <a:lnTo>
                    <a:pt x="795" y="570"/>
                  </a:lnTo>
                  <a:lnTo>
                    <a:pt x="790" y="571"/>
                  </a:lnTo>
                  <a:lnTo>
                    <a:pt x="785" y="571"/>
                  </a:lnTo>
                  <a:lnTo>
                    <a:pt x="778" y="571"/>
                  </a:lnTo>
                  <a:lnTo>
                    <a:pt x="774" y="571"/>
                  </a:lnTo>
                  <a:lnTo>
                    <a:pt x="769" y="571"/>
                  </a:lnTo>
                  <a:lnTo>
                    <a:pt x="764" y="571"/>
                  </a:lnTo>
                  <a:lnTo>
                    <a:pt x="757" y="571"/>
                  </a:lnTo>
                  <a:lnTo>
                    <a:pt x="753" y="573"/>
                  </a:lnTo>
                  <a:lnTo>
                    <a:pt x="752" y="573"/>
                  </a:lnTo>
                  <a:lnTo>
                    <a:pt x="751" y="574"/>
                  </a:lnTo>
                  <a:lnTo>
                    <a:pt x="747" y="577"/>
                  </a:lnTo>
                  <a:lnTo>
                    <a:pt x="743" y="582"/>
                  </a:lnTo>
                  <a:lnTo>
                    <a:pt x="739" y="585"/>
                  </a:lnTo>
                  <a:lnTo>
                    <a:pt x="735" y="590"/>
                  </a:lnTo>
                  <a:lnTo>
                    <a:pt x="732" y="590"/>
                  </a:lnTo>
                  <a:lnTo>
                    <a:pt x="731" y="591"/>
                  </a:lnTo>
                  <a:lnTo>
                    <a:pt x="723" y="591"/>
                  </a:lnTo>
                  <a:lnTo>
                    <a:pt x="720" y="591"/>
                  </a:lnTo>
                  <a:lnTo>
                    <a:pt x="719" y="592"/>
                  </a:lnTo>
                  <a:lnTo>
                    <a:pt x="718" y="592"/>
                  </a:lnTo>
                  <a:lnTo>
                    <a:pt x="716" y="592"/>
                  </a:lnTo>
                  <a:lnTo>
                    <a:pt x="708" y="590"/>
                  </a:lnTo>
                  <a:lnTo>
                    <a:pt x="707" y="590"/>
                  </a:lnTo>
                  <a:lnTo>
                    <a:pt x="703" y="591"/>
                  </a:lnTo>
                  <a:lnTo>
                    <a:pt x="702" y="591"/>
                  </a:lnTo>
                  <a:lnTo>
                    <a:pt x="699" y="591"/>
                  </a:lnTo>
                  <a:lnTo>
                    <a:pt x="693" y="590"/>
                  </a:lnTo>
                  <a:lnTo>
                    <a:pt x="691" y="590"/>
                  </a:lnTo>
                  <a:lnTo>
                    <a:pt x="691" y="591"/>
                  </a:lnTo>
                  <a:lnTo>
                    <a:pt x="691" y="594"/>
                  </a:lnTo>
                  <a:lnTo>
                    <a:pt x="678" y="590"/>
                  </a:lnTo>
                  <a:lnTo>
                    <a:pt x="672" y="586"/>
                  </a:lnTo>
                  <a:lnTo>
                    <a:pt x="666" y="585"/>
                  </a:lnTo>
                  <a:lnTo>
                    <a:pt x="664" y="586"/>
                  </a:lnTo>
                  <a:lnTo>
                    <a:pt x="660" y="589"/>
                  </a:lnTo>
                  <a:lnTo>
                    <a:pt x="657" y="589"/>
                  </a:lnTo>
                  <a:lnTo>
                    <a:pt x="656" y="589"/>
                  </a:lnTo>
                  <a:lnTo>
                    <a:pt x="654" y="585"/>
                  </a:lnTo>
                  <a:lnTo>
                    <a:pt x="653" y="585"/>
                  </a:lnTo>
                  <a:lnTo>
                    <a:pt x="652" y="585"/>
                  </a:lnTo>
                  <a:lnTo>
                    <a:pt x="640" y="585"/>
                  </a:lnTo>
                  <a:lnTo>
                    <a:pt x="639" y="585"/>
                  </a:lnTo>
                  <a:lnTo>
                    <a:pt x="637" y="586"/>
                  </a:lnTo>
                  <a:lnTo>
                    <a:pt x="633" y="590"/>
                  </a:lnTo>
                  <a:lnTo>
                    <a:pt x="622" y="600"/>
                  </a:lnTo>
                  <a:lnTo>
                    <a:pt x="620" y="602"/>
                  </a:lnTo>
                  <a:lnTo>
                    <a:pt x="618" y="602"/>
                  </a:lnTo>
                  <a:lnTo>
                    <a:pt x="608" y="603"/>
                  </a:lnTo>
                  <a:lnTo>
                    <a:pt x="606" y="604"/>
                  </a:lnTo>
                  <a:lnTo>
                    <a:pt x="585" y="617"/>
                  </a:lnTo>
                  <a:lnTo>
                    <a:pt x="582" y="619"/>
                  </a:lnTo>
                  <a:lnTo>
                    <a:pt x="578" y="619"/>
                  </a:lnTo>
                  <a:lnTo>
                    <a:pt x="574" y="619"/>
                  </a:lnTo>
                  <a:lnTo>
                    <a:pt x="571" y="619"/>
                  </a:lnTo>
                  <a:lnTo>
                    <a:pt x="569" y="619"/>
                  </a:lnTo>
                  <a:lnTo>
                    <a:pt x="569" y="621"/>
                  </a:lnTo>
                  <a:lnTo>
                    <a:pt x="568" y="635"/>
                  </a:lnTo>
                  <a:lnTo>
                    <a:pt x="568" y="636"/>
                  </a:lnTo>
                  <a:lnTo>
                    <a:pt x="564" y="637"/>
                  </a:lnTo>
                  <a:lnTo>
                    <a:pt x="562" y="637"/>
                  </a:lnTo>
                  <a:lnTo>
                    <a:pt x="561" y="637"/>
                  </a:lnTo>
                  <a:lnTo>
                    <a:pt x="548" y="632"/>
                  </a:lnTo>
                  <a:lnTo>
                    <a:pt x="544" y="631"/>
                  </a:lnTo>
                  <a:lnTo>
                    <a:pt x="541" y="632"/>
                  </a:lnTo>
                  <a:lnTo>
                    <a:pt x="536" y="633"/>
                  </a:lnTo>
                  <a:lnTo>
                    <a:pt x="535" y="635"/>
                  </a:lnTo>
                  <a:lnTo>
                    <a:pt x="532" y="637"/>
                  </a:lnTo>
                  <a:lnTo>
                    <a:pt x="531" y="639"/>
                  </a:lnTo>
                  <a:lnTo>
                    <a:pt x="521" y="644"/>
                  </a:lnTo>
                  <a:lnTo>
                    <a:pt x="521" y="646"/>
                  </a:lnTo>
                  <a:lnTo>
                    <a:pt x="521" y="646"/>
                  </a:lnTo>
                  <a:lnTo>
                    <a:pt x="520" y="654"/>
                  </a:lnTo>
                  <a:lnTo>
                    <a:pt x="519" y="656"/>
                  </a:lnTo>
                  <a:lnTo>
                    <a:pt x="519" y="658"/>
                  </a:lnTo>
                  <a:lnTo>
                    <a:pt x="519" y="661"/>
                  </a:lnTo>
                  <a:lnTo>
                    <a:pt x="520" y="665"/>
                  </a:lnTo>
                  <a:lnTo>
                    <a:pt x="518" y="666"/>
                  </a:lnTo>
                  <a:lnTo>
                    <a:pt x="516" y="668"/>
                  </a:lnTo>
                  <a:lnTo>
                    <a:pt x="515" y="668"/>
                  </a:lnTo>
                  <a:lnTo>
                    <a:pt x="515" y="666"/>
                  </a:lnTo>
                  <a:lnTo>
                    <a:pt x="514" y="666"/>
                  </a:lnTo>
                  <a:lnTo>
                    <a:pt x="512" y="666"/>
                  </a:lnTo>
                  <a:lnTo>
                    <a:pt x="511" y="668"/>
                  </a:lnTo>
                  <a:lnTo>
                    <a:pt x="510" y="668"/>
                  </a:lnTo>
                  <a:lnTo>
                    <a:pt x="510" y="666"/>
                  </a:lnTo>
                  <a:lnTo>
                    <a:pt x="508" y="665"/>
                  </a:lnTo>
                  <a:lnTo>
                    <a:pt x="507" y="665"/>
                  </a:lnTo>
                  <a:lnTo>
                    <a:pt x="506" y="665"/>
                  </a:lnTo>
                  <a:lnTo>
                    <a:pt x="504" y="665"/>
                  </a:lnTo>
                  <a:lnTo>
                    <a:pt x="503" y="665"/>
                  </a:lnTo>
                  <a:lnTo>
                    <a:pt x="500" y="664"/>
                  </a:lnTo>
                  <a:lnTo>
                    <a:pt x="499" y="662"/>
                  </a:lnTo>
                  <a:lnTo>
                    <a:pt x="498" y="664"/>
                  </a:lnTo>
                  <a:lnTo>
                    <a:pt x="499" y="665"/>
                  </a:lnTo>
                  <a:lnTo>
                    <a:pt x="499" y="665"/>
                  </a:lnTo>
                  <a:lnTo>
                    <a:pt x="499" y="669"/>
                  </a:lnTo>
                  <a:lnTo>
                    <a:pt x="499" y="670"/>
                  </a:lnTo>
                  <a:lnTo>
                    <a:pt x="498" y="671"/>
                  </a:lnTo>
                  <a:lnTo>
                    <a:pt x="499" y="687"/>
                  </a:lnTo>
                  <a:lnTo>
                    <a:pt x="490" y="687"/>
                  </a:lnTo>
                  <a:lnTo>
                    <a:pt x="490" y="689"/>
                  </a:lnTo>
                  <a:lnTo>
                    <a:pt x="490" y="690"/>
                  </a:lnTo>
                  <a:lnTo>
                    <a:pt x="490" y="693"/>
                  </a:lnTo>
                  <a:lnTo>
                    <a:pt x="490" y="694"/>
                  </a:lnTo>
                  <a:lnTo>
                    <a:pt x="489" y="694"/>
                  </a:lnTo>
                  <a:lnTo>
                    <a:pt x="486" y="694"/>
                  </a:lnTo>
                  <a:lnTo>
                    <a:pt x="485" y="694"/>
                  </a:lnTo>
                  <a:lnTo>
                    <a:pt x="483" y="694"/>
                  </a:lnTo>
                  <a:lnTo>
                    <a:pt x="482" y="693"/>
                  </a:lnTo>
                  <a:lnTo>
                    <a:pt x="481" y="693"/>
                  </a:lnTo>
                  <a:lnTo>
                    <a:pt x="477" y="689"/>
                  </a:lnTo>
                  <a:lnTo>
                    <a:pt x="474" y="687"/>
                  </a:lnTo>
                  <a:lnTo>
                    <a:pt x="469" y="683"/>
                  </a:lnTo>
                  <a:lnTo>
                    <a:pt x="466" y="682"/>
                  </a:lnTo>
                  <a:lnTo>
                    <a:pt x="464" y="682"/>
                  </a:lnTo>
                  <a:lnTo>
                    <a:pt x="462" y="682"/>
                  </a:lnTo>
                  <a:lnTo>
                    <a:pt x="461" y="682"/>
                  </a:lnTo>
                  <a:lnTo>
                    <a:pt x="460" y="681"/>
                  </a:lnTo>
                  <a:lnTo>
                    <a:pt x="458" y="681"/>
                  </a:lnTo>
                  <a:lnTo>
                    <a:pt x="460" y="679"/>
                  </a:lnTo>
                  <a:lnTo>
                    <a:pt x="461" y="678"/>
                  </a:lnTo>
                  <a:lnTo>
                    <a:pt x="462" y="678"/>
                  </a:lnTo>
                  <a:lnTo>
                    <a:pt x="462" y="677"/>
                  </a:lnTo>
                  <a:lnTo>
                    <a:pt x="461" y="677"/>
                  </a:lnTo>
                  <a:lnTo>
                    <a:pt x="460" y="677"/>
                  </a:lnTo>
                  <a:lnTo>
                    <a:pt x="460" y="675"/>
                  </a:lnTo>
                  <a:lnTo>
                    <a:pt x="460" y="674"/>
                  </a:lnTo>
                  <a:lnTo>
                    <a:pt x="458" y="674"/>
                  </a:lnTo>
                  <a:lnTo>
                    <a:pt x="458" y="675"/>
                  </a:lnTo>
                  <a:lnTo>
                    <a:pt x="460" y="677"/>
                  </a:lnTo>
                  <a:lnTo>
                    <a:pt x="458" y="678"/>
                  </a:lnTo>
                  <a:lnTo>
                    <a:pt x="458" y="678"/>
                  </a:lnTo>
                  <a:lnTo>
                    <a:pt x="457" y="678"/>
                  </a:lnTo>
                  <a:lnTo>
                    <a:pt x="457" y="679"/>
                  </a:lnTo>
                  <a:lnTo>
                    <a:pt x="456" y="679"/>
                  </a:lnTo>
                  <a:lnTo>
                    <a:pt x="454" y="681"/>
                  </a:lnTo>
                  <a:lnTo>
                    <a:pt x="453" y="682"/>
                  </a:lnTo>
                  <a:lnTo>
                    <a:pt x="452" y="685"/>
                  </a:lnTo>
                  <a:lnTo>
                    <a:pt x="450" y="686"/>
                  </a:lnTo>
                  <a:lnTo>
                    <a:pt x="449" y="687"/>
                  </a:lnTo>
                  <a:lnTo>
                    <a:pt x="449" y="689"/>
                  </a:lnTo>
                  <a:lnTo>
                    <a:pt x="448" y="689"/>
                  </a:lnTo>
                  <a:lnTo>
                    <a:pt x="448" y="687"/>
                  </a:lnTo>
                  <a:lnTo>
                    <a:pt x="448" y="689"/>
                  </a:lnTo>
                  <a:lnTo>
                    <a:pt x="446" y="689"/>
                  </a:lnTo>
                  <a:lnTo>
                    <a:pt x="445" y="690"/>
                  </a:lnTo>
                  <a:lnTo>
                    <a:pt x="444" y="690"/>
                  </a:lnTo>
                  <a:lnTo>
                    <a:pt x="444" y="691"/>
                  </a:lnTo>
                  <a:lnTo>
                    <a:pt x="445" y="693"/>
                  </a:lnTo>
                  <a:lnTo>
                    <a:pt x="446" y="693"/>
                  </a:lnTo>
                  <a:lnTo>
                    <a:pt x="445" y="694"/>
                  </a:lnTo>
                  <a:lnTo>
                    <a:pt x="441" y="694"/>
                  </a:lnTo>
                  <a:lnTo>
                    <a:pt x="440" y="694"/>
                  </a:lnTo>
                  <a:lnTo>
                    <a:pt x="440" y="697"/>
                  </a:lnTo>
                  <a:lnTo>
                    <a:pt x="439" y="697"/>
                  </a:lnTo>
                  <a:lnTo>
                    <a:pt x="439" y="697"/>
                  </a:lnTo>
                  <a:lnTo>
                    <a:pt x="441" y="699"/>
                  </a:lnTo>
                  <a:lnTo>
                    <a:pt x="442" y="702"/>
                  </a:lnTo>
                  <a:lnTo>
                    <a:pt x="442" y="703"/>
                  </a:lnTo>
                  <a:lnTo>
                    <a:pt x="445" y="704"/>
                  </a:lnTo>
                  <a:lnTo>
                    <a:pt x="445" y="706"/>
                  </a:lnTo>
                  <a:lnTo>
                    <a:pt x="446" y="707"/>
                  </a:lnTo>
                  <a:lnTo>
                    <a:pt x="446" y="711"/>
                  </a:lnTo>
                  <a:lnTo>
                    <a:pt x="446" y="714"/>
                  </a:lnTo>
                  <a:lnTo>
                    <a:pt x="445" y="718"/>
                  </a:lnTo>
                  <a:lnTo>
                    <a:pt x="445" y="719"/>
                  </a:lnTo>
                  <a:lnTo>
                    <a:pt x="444" y="719"/>
                  </a:lnTo>
                  <a:lnTo>
                    <a:pt x="442" y="720"/>
                  </a:lnTo>
                  <a:lnTo>
                    <a:pt x="441" y="720"/>
                  </a:lnTo>
                  <a:lnTo>
                    <a:pt x="440" y="719"/>
                  </a:lnTo>
                  <a:lnTo>
                    <a:pt x="437" y="719"/>
                  </a:lnTo>
                  <a:lnTo>
                    <a:pt x="436" y="719"/>
                  </a:lnTo>
                  <a:lnTo>
                    <a:pt x="433" y="719"/>
                  </a:lnTo>
                  <a:lnTo>
                    <a:pt x="432" y="720"/>
                  </a:lnTo>
                  <a:lnTo>
                    <a:pt x="431" y="719"/>
                  </a:lnTo>
                  <a:lnTo>
                    <a:pt x="431" y="720"/>
                  </a:lnTo>
                  <a:lnTo>
                    <a:pt x="431" y="723"/>
                  </a:lnTo>
                  <a:lnTo>
                    <a:pt x="431" y="724"/>
                  </a:lnTo>
                  <a:lnTo>
                    <a:pt x="433" y="725"/>
                  </a:lnTo>
                  <a:lnTo>
                    <a:pt x="435" y="727"/>
                  </a:lnTo>
                  <a:lnTo>
                    <a:pt x="436" y="728"/>
                  </a:lnTo>
                  <a:lnTo>
                    <a:pt x="436" y="729"/>
                  </a:lnTo>
                  <a:lnTo>
                    <a:pt x="437" y="729"/>
                  </a:lnTo>
                  <a:lnTo>
                    <a:pt x="436" y="731"/>
                  </a:lnTo>
                  <a:lnTo>
                    <a:pt x="435" y="732"/>
                  </a:lnTo>
                  <a:lnTo>
                    <a:pt x="433" y="733"/>
                  </a:lnTo>
                  <a:lnTo>
                    <a:pt x="433" y="735"/>
                  </a:lnTo>
                  <a:lnTo>
                    <a:pt x="435" y="740"/>
                  </a:lnTo>
                  <a:lnTo>
                    <a:pt x="436" y="743"/>
                  </a:lnTo>
                  <a:lnTo>
                    <a:pt x="433" y="743"/>
                  </a:lnTo>
                  <a:lnTo>
                    <a:pt x="433" y="741"/>
                  </a:lnTo>
                  <a:lnTo>
                    <a:pt x="432" y="741"/>
                  </a:lnTo>
                  <a:lnTo>
                    <a:pt x="431" y="741"/>
                  </a:lnTo>
                  <a:lnTo>
                    <a:pt x="431" y="743"/>
                  </a:lnTo>
                  <a:lnTo>
                    <a:pt x="431" y="744"/>
                  </a:lnTo>
                  <a:lnTo>
                    <a:pt x="431" y="745"/>
                  </a:lnTo>
                  <a:lnTo>
                    <a:pt x="427" y="749"/>
                  </a:lnTo>
                  <a:lnTo>
                    <a:pt x="427" y="752"/>
                  </a:lnTo>
                  <a:lnTo>
                    <a:pt x="425" y="753"/>
                  </a:lnTo>
                  <a:lnTo>
                    <a:pt x="424" y="753"/>
                  </a:lnTo>
                  <a:lnTo>
                    <a:pt x="423" y="754"/>
                  </a:lnTo>
                  <a:lnTo>
                    <a:pt x="423" y="756"/>
                  </a:lnTo>
                  <a:lnTo>
                    <a:pt x="423" y="757"/>
                  </a:lnTo>
                  <a:lnTo>
                    <a:pt x="421" y="757"/>
                  </a:lnTo>
                  <a:lnTo>
                    <a:pt x="420" y="757"/>
                  </a:lnTo>
                  <a:lnTo>
                    <a:pt x="419" y="757"/>
                  </a:lnTo>
                  <a:lnTo>
                    <a:pt x="417" y="758"/>
                  </a:lnTo>
                  <a:lnTo>
                    <a:pt x="417" y="760"/>
                  </a:lnTo>
                  <a:lnTo>
                    <a:pt x="416" y="760"/>
                  </a:lnTo>
                  <a:lnTo>
                    <a:pt x="415" y="760"/>
                  </a:lnTo>
                  <a:lnTo>
                    <a:pt x="414" y="760"/>
                  </a:lnTo>
                  <a:lnTo>
                    <a:pt x="412" y="760"/>
                  </a:lnTo>
                  <a:lnTo>
                    <a:pt x="411" y="760"/>
                  </a:lnTo>
                  <a:lnTo>
                    <a:pt x="410" y="760"/>
                  </a:lnTo>
                  <a:lnTo>
                    <a:pt x="408" y="760"/>
                  </a:lnTo>
                  <a:lnTo>
                    <a:pt x="407" y="760"/>
                  </a:lnTo>
                  <a:lnTo>
                    <a:pt x="406" y="760"/>
                  </a:lnTo>
                  <a:lnTo>
                    <a:pt x="404" y="760"/>
                  </a:lnTo>
                  <a:lnTo>
                    <a:pt x="403" y="760"/>
                  </a:lnTo>
                  <a:lnTo>
                    <a:pt x="403" y="761"/>
                  </a:lnTo>
                  <a:lnTo>
                    <a:pt x="402" y="761"/>
                  </a:lnTo>
                  <a:lnTo>
                    <a:pt x="400" y="761"/>
                  </a:lnTo>
                  <a:lnTo>
                    <a:pt x="398" y="761"/>
                  </a:lnTo>
                  <a:lnTo>
                    <a:pt x="396" y="761"/>
                  </a:lnTo>
                  <a:lnTo>
                    <a:pt x="395" y="762"/>
                  </a:lnTo>
                  <a:lnTo>
                    <a:pt x="394" y="762"/>
                  </a:lnTo>
                  <a:lnTo>
                    <a:pt x="394" y="764"/>
                  </a:lnTo>
                  <a:lnTo>
                    <a:pt x="392" y="765"/>
                  </a:lnTo>
                  <a:lnTo>
                    <a:pt x="390" y="766"/>
                  </a:lnTo>
                  <a:lnTo>
                    <a:pt x="388" y="769"/>
                  </a:lnTo>
                  <a:lnTo>
                    <a:pt x="387" y="769"/>
                  </a:lnTo>
                  <a:lnTo>
                    <a:pt x="386" y="769"/>
                  </a:lnTo>
                  <a:lnTo>
                    <a:pt x="383" y="769"/>
                  </a:lnTo>
                  <a:lnTo>
                    <a:pt x="383" y="770"/>
                  </a:lnTo>
                  <a:lnTo>
                    <a:pt x="382" y="770"/>
                  </a:lnTo>
                  <a:lnTo>
                    <a:pt x="382" y="769"/>
                  </a:lnTo>
                  <a:lnTo>
                    <a:pt x="381" y="769"/>
                  </a:lnTo>
                  <a:lnTo>
                    <a:pt x="381" y="770"/>
                  </a:lnTo>
                  <a:lnTo>
                    <a:pt x="382" y="772"/>
                  </a:lnTo>
                  <a:lnTo>
                    <a:pt x="383" y="772"/>
                  </a:lnTo>
                  <a:lnTo>
                    <a:pt x="385" y="772"/>
                  </a:lnTo>
                  <a:lnTo>
                    <a:pt x="386" y="772"/>
                  </a:lnTo>
                  <a:lnTo>
                    <a:pt x="387" y="773"/>
                  </a:lnTo>
                  <a:lnTo>
                    <a:pt x="387" y="774"/>
                  </a:lnTo>
                  <a:lnTo>
                    <a:pt x="388" y="776"/>
                  </a:lnTo>
                  <a:lnTo>
                    <a:pt x="387" y="777"/>
                  </a:lnTo>
                  <a:lnTo>
                    <a:pt x="387" y="779"/>
                  </a:lnTo>
                  <a:lnTo>
                    <a:pt x="386" y="781"/>
                  </a:lnTo>
                  <a:lnTo>
                    <a:pt x="386" y="782"/>
                  </a:lnTo>
                  <a:lnTo>
                    <a:pt x="387" y="782"/>
                  </a:lnTo>
                  <a:lnTo>
                    <a:pt x="388" y="782"/>
                  </a:lnTo>
                  <a:lnTo>
                    <a:pt x="390" y="785"/>
                  </a:lnTo>
                  <a:lnTo>
                    <a:pt x="391" y="786"/>
                  </a:lnTo>
                  <a:lnTo>
                    <a:pt x="391" y="791"/>
                  </a:lnTo>
                  <a:lnTo>
                    <a:pt x="391" y="791"/>
                  </a:lnTo>
                  <a:lnTo>
                    <a:pt x="391" y="793"/>
                  </a:lnTo>
                  <a:lnTo>
                    <a:pt x="390" y="793"/>
                  </a:lnTo>
                  <a:lnTo>
                    <a:pt x="388" y="794"/>
                  </a:lnTo>
                  <a:lnTo>
                    <a:pt x="388" y="795"/>
                  </a:lnTo>
                  <a:lnTo>
                    <a:pt x="388" y="801"/>
                  </a:lnTo>
                  <a:lnTo>
                    <a:pt x="388" y="802"/>
                  </a:lnTo>
                  <a:lnTo>
                    <a:pt x="388" y="803"/>
                  </a:lnTo>
                  <a:lnTo>
                    <a:pt x="386" y="806"/>
                  </a:lnTo>
                  <a:lnTo>
                    <a:pt x="386" y="807"/>
                  </a:lnTo>
                  <a:lnTo>
                    <a:pt x="386" y="808"/>
                  </a:lnTo>
                  <a:lnTo>
                    <a:pt x="385" y="810"/>
                  </a:lnTo>
                  <a:lnTo>
                    <a:pt x="383" y="811"/>
                  </a:lnTo>
                  <a:lnTo>
                    <a:pt x="382" y="811"/>
                  </a:lnTo>
                  <a:lnTo>
                    <a:pt x="375" y="812"/>
                  </a:lnTo>
                  <a:lnTo>
                    <a:pt x="374" y="814"/>
                  </a:lnTo>
                  <a:lnTo>
                    <a:pt x="375" y="814"/>
                  </a:lnTo>
                  <a:lnTo>
                    <a:pt x="375" y="818"/>
                  </a:lnTo>
                  <a:lnTo>
                    <a:pt x="375" y="819"/>
                  </a:lnTo>
                  <a:lnTo>
                    <a:pt x="377" y="819"/>
                  </a:lnTo>
                  <a:lnTo>
                    <a:pt x="377" y="820"/>
                  </a:lnTo>
                  <a:lnTo>
                    <a:pt x="378" y="823"/>
                  </a:lnTo>
                  <a:lnTo>
                    <a:pt x="379" y="824"/>
                  </a:lnTo>
                  <a:lnTo>
                    <a:pt x="378" y="828"/>
                  </a:lnTo>
                  <a:lnTo>
                    <a:pt x="378" y="830"/>
                  </a:lnTo>
                  <a:lnTo>
                    <a:pt x="377" y="830"/>
                  </a:lnTo>
                  <a:lnTo>
                    <a:pt x="377" y="831"/>
                  </a:lnTo>
                  <a:lnTo>
                    <a:pt x="377" y="835"/>
                  </a:lnTo>
                  <a:lnTo>
                    <a:pt x="377" y="836"/>
                  </a:lnTo>
                  <a:lnTo>
                    <a:pt x="378" y="836"/>
                  </a:lnTo>
                  <a:lnTo>
                    <a:pt x="377" y="837"/>
                  </a:lnTo>
                  <a:lnTo>
                    <a:pt x="377" y="839"/>
                  </a:lnTo>
                  <a:lnTo>
                    <a:pt x="377" y="840"/>
                  </a:lnTo>
                  <a:lnTo>
                    <a:pt x="377" y="843"/>
                  </a:lnTo>
                  <a:lnTo>
                    <a:pt x="375" y="845"/>
                  </a:lnTo>
                  <a:lnTo>
                    <a:pt x="374" y="845"/>
                  </a:lnTo>
                  <a:lnTo>
                    <a:pt x="374" y="848"/>
                  </a:lnTo>
                  <a:lnTo>
                    <a:pt x="374" y="849"/>
                  </a:lnTo>
                  <a:lnTo>
                    <a:pt x="373" y="849"/>
                  </a:lnTo>
                  <a:lnTo>
                    <a:pt x="371" y="848"/>
                  </a:lnTo>
                  <a:lnTo>
                    <a:pt x="370" y="848"/>
                  </a:lnTo>
                  <a:lnTo>
                    <a:pt x="367" y="848"/>
                  </a:lnTo>
                  <a:lnTo>
                    <a:pt x="365" y="848"/>
                  </a:lnTo>
                  <a:lnTo>
                    <a:pt x="358" y="851"/>
                  </a:lnTo>
                  <a:lnTo>
                    <a:pt x="354" y="852"/>
                  </a:lnTo>
                  <a:lnTo>
                    <a:pt x="354" y="853"/>
                  </a:lnTo>
                  <a:lnTo>
                    <a:pt x="353" y="853"/>
                  </a:lnTo>
                  <a:lnTo>
                    <a:pt x="353" y="855"/>
                  </a:lnTo>
                  <a:lnTo>
                    <a:pt x="353" y="857"/>
                  </a:lnTo>
                  <a:lnTo>
                    <a:pt x="350" y="856"/>
                  </a:lnTo>
                  <a:lnTo>
                    <a:pt x="349" y="857"/>
                  </a:lnTo>
                  <a:lnTo>
                    <a:pt x="349" y="859"/>
                  </a:lnTo>
                  <a:lnTo>
                    <a:pt x="349" y="860"/>
                  </a:lnTo>
                  <a:lnTo>
                    <a:pt x="348" y="861"/>
                  </a:lnTo>
                  <a:lnTo>
                    <a:pt x="346" y="862"/>
                  </a:lnTo>
                  <a:lnTo>
                    <a:pt x="341" y="862"/>
                  </a:lnTo>
                  <a:lnTo>
                    <a:pt x="337" y="860"/>
                  </a:lnTo>
                  <a:lnTo>
                    <a:pt x="336" y="860"/>
                  </a:lnTo>
                  <a:lnTo>
                    <a:pt x="336" y="859"/>
                  </a:lnTo>
                  <a:lnTo>
                    <a:pt x="335" y="859"/>
                  </a:lnTo>
                  <a:lnTo>
                    <a:pt x="333" y="859"/>
                  </a:lnTo>
                  <a:lnTo>
                    <a:pt x="333" y="856"/>
                  </a:lnTo>
                  <a:lnTo>
                    <a:pt x="335" y="855"/>
                  </a:lnTo>
                  <a:lnTo>
                    <a:pt x="336" y="855"/>
                  </a:lnTo>
                  <a:lnTo>
                    <a:pt x="336" y="855"/>
                  </a:lnTo>
                  <a:lnTo>
                    <a:pt x="337" y="853"/>
                  </a:lnTo>
                  <a:lnTo>
                    <a:pt x="336" y="852"/>
                  </a:lnTo>
                  <a:lnTo>
                    <a:pt x="337" y="849"/>
                  </a:lnTo>
                  <a:lnTo>
                    <a:pt x="336" y="848"/>
                  </a:lnTo>
                  <a:lnTo>
                    <a:pt x="337" y="847"/>
                  </a:lnTo>
                  <a:lnTo>
                    <a:pt x="337" y="845"/>
                  </a:lnTo>
                  <a:lnTo>
                    <a:pt x="336" y="845"/>
                  </a:lnTo>
                  <a:lnTo>
                    <a:pt x="335" y="845"/>
                  </a:lnTo>
                  <a:lnTo>
                    <a:pt x="335" y="844"/>
                  </a:lnTo>
                  <a:lnTo>
                    <a:pt x="333" y="844"/>
                  </a:lnTo>
                  <a:lnTo>
                    <a:pt x="332" y="844"/>
                  </a:lnTo>
                  <a:lnTo>
                    <a:pt x="332" y="843"/>
                  </a:lnTo>
                  <a:lnTo>
                    <a:pt x="333" y="843"/>
                  </a:lnTo>
                  <a:lnTo>
                    <a:pt x="333" y="841"/>
                  </a:lnTo>
                  <a:lnTo>
                    <a:pt x="335" y="841"/>
                  </a:lnTo>
                  <a:lnTo>
                    <a:pt x="335" y="840"/>
                  </a:lnTo>
                  <a:lnTo>
                    <a:pt x="333" y="839"/>
                  </a:lnTo>
                  <a:lnTo>
                    <a:pt x="335" y="839"/>
                  </a:lnTo>
                  <a:lnTo>
                    <a:pt x="336" y="837"/>
                  </a:lnTo>
                  <a:lnTo>
                    <a:pt x="335" y="836"/>
                  </a:lnTo>
                  <a:lnTo>
                    <a:pt x="333" y="836"/>
                  </a:lnTo>
                  <a:lnTo>
                    <a:pt x="333" y="835"/>
                  </a:lnTo>
                  <a:lnTo>
                    <a:pt x="333" y="832"/>
                  </a:lnTo>
                  <a:lnTo>
                    <a:pt x="332" y="832"/>
                  </a:lnTo>
                  <a:lnTo>
                    <a:pt x="332" y="832"/>
                  </a:lnTo>
                  <a:lnTo>
                    <a:pt x="331" y="833"/>
                  </a:lnTo>
                  <a:lnTo>
                    <a:pt x="329" y="833"/>
                  </a:lnTo>
                  <a:lnTo>
                    <a:pt x="328" y="833"/>
                  </a:lnTo>
                  <a:lnTo>
                    <a:pt x="327" y="833"/>
                  </a:lnTo>
                  <a:lnTo>
                    <a:pt x="325" y="833"/>
                  </a:lnTo>
                  <a:lnTo>
                    <a:pt x="324" y="833"/>
                  </a:lnTo>
                  <a:lnTo>
                    <a:pt x="324" y="835"/>
                  </a:lnTo>
                  <a:lnTo>
                    <a:pt x="324" y="837"/>
                  </a:lnTo>
                  <a:lnTo>
                    <a:pt x="324" y="839"/>
                  </a:lnTo>
                  <a:lnTo>
                    <a:pt x="325" y="839"/>
                  </a:lnTo>
                  <a:lnTo>
                    <a:pt x="325" y="840"/>
                  </a:lnTo>
                  <a:lnTo>
                    <a:pt x="325" y="841"/>
                  </a:lnTo>
                  <a:lnTo>
                    <a:pt x="324" y="841"/>
                  </a:lnTo>
                  <a:lnTo>
                    <a:pt x="323" y="841"/>
                  </a:lnTo>
                  <a:lnTo>
                    <a:pt x="321" y="841"/>
                  </a:lnTo>
                  <a:lnTo>
                    <a:pt x="319" y="841"/>
                  </a:lnTo>
                  <a:lnTo>
                    <a:pt x="317" y="841"/>
                  </a:lnTo>
                  <a:lnTo>
                    <a:pt x="316" y="840"/>
                  </a:lnTo>
                  <a:lnTo>
                    <a:pt x="315" y="839"/>
                  </a:lnTo>
                  <a:lnTo>
                    <a:pt x="313" y="837"/>
                  </a:lnTo>
                  <a:lnTo>
                    <a:pt x="312" y="836"/>
                  </a:lnTo>
                  <a:lnTo>
                    <a:pt x="311" y="836"/>
                  </a:lnTo>
                  <a:lnTo>
                    <a:pt x="310" y="837"/>
                  </a:lnTo>
                  <a:lnTo>
                    <a:pt x="310" y="839"/>
                  </a:lnTo>
                  <a:lnTo>
                    <a:pt x="310" y="840"/>
                  </a:lnTo>
                  <a:lnTo>
                    <a:pt x="310" y="841"/>
                  </a:lnTo>
                  <a:lnTo>
                    <a:pt x="310" y="844"/>
                  </a:lnTo>
                  <a:lnTo>
                    <a:pt x="308" y="845"/>
                  </a:lnTo>
                  <a:lnTo>
                    <a:pt x="308" y="847"/>
                  </a:lnTo>
                  <a:lnTo>
                    <a:pt x="310" y="848"/>
                  </a:lnTo>
                  <a:lnTo>
                    <a:pt x="311" y="848"/>
                  </a:lnTo>
                  <a:lnTo>
                    <a:pt x="311" y="849"/>
                  </a:lnTo>
                  <a:lnTo>
                    <a:pt x="311" y="851"/>
                  </a:lnTo>
                  <a:lnTo>
                    <a:pt x="311" y="853"/>
                  </a:lnTo>
                  <a:lnTo>
                    <a:pt x="310" y="853"/>
                  </a:lnTo>
                  <a:lnTo>
                    <a:pt x="308" y="855"/>
                  </a:lnTo>
                  <a:lnTo>
                    <a:pt x="307" y="855"/>
                  </a:lnTo>
                  <a:lnTo>
                    <a:pt x="306" y="853"/>
                  </a:lnTo>
                  <a:lnTo>
                    <a:pt x="304" y="852"/>
                  </a:lnTo>
                  <a:lnTo>
                    <a:pt x="303" y="852"/>
                  </a:lnTo>
                  <a:lnTo>
                    <a:pt x="300" y="855"/>
                  </a:lnTo>
                  <a:lnTo>
                    <a:pt x="299" y="855"/>
                  </a:lnTo>
                  <a:lnTo>
                    <a:pt x="296" y="853"/>
                  </a:lnTo>
                  <a:lnTo>
                    <a:pt x="295" y="855"/>
                  </a:lnTo>
                  <a:lnTo>
                    <a:pt x="294" y="855"/>
                  </a:lnTo>
                  <a:lnTo>
                    <a:pt x="292" y="859"/>
                  </a:lnTo>
                  <a:lnTo>
                    <a:pt x="294" y="860"/>
                  </a:lnTo>
                  <a:lnTo>
                    <a:pt x="295" y="861"/>
                  </a:lnTo>
                  <a:lnTo>
                    <a:pt x="295" y="862"/>
                  </a:lnTo>
                  <a:lnTo>
                    <a:pt x="294" y="864"/>
                  </a:lnTo>
                  <a:lnTo>
                    <a:pt x="292" y="864"/>
                  </a:lnTo>
                  <a:lnTo>
                    <a:pt x="291" y="865"/>
                  </a:lnTo>
                  <a:lnTo>
                    <a:pt x="290" y="865"/>
                  </a:lnTo>
                  <a:lnTo>
                    <a:pt x="290" y="864"/>
                  </a:lnTo>
                  <a:lnTo>
                    <a:pt x="288" y="862"/>
                  </a:lnTo>
                  <a:lnTo>
                    <a:pt x="287" y="861"/>
                  </a:lnTo>
                  <a:lnTo>
                    <a:pt x="286" y="861"/>
                  </a:lnTo>
                  <a:lnTo>
                    <a:pt x="281" y="860"/>
                  </a:lnTo>
                  <a:lnTo>
                    <a:pt x="277" y="859"/>
                  </a:lnTo>
                  <a:lnTo>
                    <a:pt x="273" y="859"/>
                  </a:lnTo>
                  <a:lnTo>
                    <a:pt x="271" y="859"/>
                  </a:lnTo>
                  <a:lnTo>
                    <a:pt x="271" y="857"/>
                  </a:lnTo>
                  <a:lnTo>
                    <a:pt x="271" y="856"/>
                  </a:lnTo>
                  <a:lnTo>
                    <a:pt x="271" y="855"/>
                  </a:lnTo>
                  <a:lnTo>
                    <a:pt x="270" y="855"/>
                  </a:lnTo>
                  <a:lnTo>
                    <a:pt x="269" y="855"/>
                  </a:lnTo>
                  <a:lnTo>
                    <a:pt x="269" y="855"/>
                  </a:lnTo>
                  <a:lnTo>
                    <a:pt x="269" y="853"/>
                  </a:lnTo>
                  <a:lnTo>
                    <a:pt x="267" y="852"/>
                  </a:lnTo>
                  <a:lnTo>
                    <a:pt x="267" y="851"/>
                  </a:lnTo>
                  <a:lnTo>
                    <a:pt x="267" y="849"/>
                  </a:lnTo>
                  <a:lnTo>
                    <a:pt x="266" y="848"/>
                  </a:lnTo>
                  <a:lnTo>
                    <a:pt x="265" y="848"/>
                  </a:lnTo>
                  <a:lnTo>
                    <a:pt x="263" y="848"/>
                  </a:lnTo>
                  <a:lnTo>
                    <a:pt x="262" y="849"/>
                  </a:lnTo>
                  <a:lnTo>
                    <a:pt x="261" y="849"/>
                  </a:lnTo>
                  <a:lnTo>
                    <a:pt x="259" y="849"/>
                  </a:lnTo>
                  <a:lnTo>
                    <a:pt x="258" y="849"/>
                  </a:lnTo>
                  <a:lnTo>
                    <a:pt x="257" y="848"/>
                  </a:lnTo>
                  <a:lnTo>
                    <a:pt x="256" y="849"/>
                  </a:lnTo>
                  <a:lnTo>
                    <a:pt x="254" y="851"/>
                  </a:lnTo>
                  <a:lnTo>
                    <a:pt x="253" y="851"/>
                  </a:lnTo>
                  <a:lnTo>
                    <a:pt x="252" y="852"/>
                  </a:lnTo>
                  <a:lnTo>
                    <a:pt x="252" y="853"/>
                  </a:lnTo>
                  <a:lnTo>
                    <a:pt x="252" y="855"/>
                  </a:lnTo>
                  <a:lnTo>
                    <a:pt x="250" y="855"/>
                  </a:lnTo>
                  <a:lnTo>
                    <a:pt x="249" y="855"/>
                  </a:lnTo>
                  <a:lnTo>
                    <a:pt x="250" y="855"/>
                  </a:lnTo>
                  <a:lnTo>
                    <a:pt x="249" y="856"/>
                  </a:lnTo>
                  <a:lnTo>
                    <a:pt x="249" y="857"/>
                  </a:lnTo>
                  <a:lnTo>
                    <a:pt x="248" y="857"/>
                  </a:lnTo>
                  <a:lnTo>
                    <a:pt x="248" y="859"/>
                  </a:lnTo>
                  <a:lnTo>
                    <a:pt x="246" y="861"/>
                  </a:lnTo>
                  <a:lnTo>
                    <a:pt x="245" y="861"/>
                  </a:lnTo>
                  <a:lnTo>
                    <a:pt x="244" y="861"/>
                  </a:lnTo>
                  <a:lnTo>
                    <a:pt x="242" y="861"/>
                  </a:lnTo>
                  <a:lnTo>
                    <a:pt x="242" y="862"/>
                  </a:lnTo>
                  <a:lnTo>
                    <a:pt x="241" y="862"/>
                  </a:lnTo>
                  <a:lnTo>
                    <a:pt x="240" y="864"/>
                  </a:lnTo>
                  <a:lnTo>
                    <a:pt x="238" y="864"/>
                  </a:lnTo>
                  <a:lnTo>
                    <a:pt x="237" y="864"/>
                  </a:lnTo>
                  <a:lnTo>
                    <a:pt x="238" y="861"/>
                  </a:lnTo>
                  <a:lnTo>
                    <a:pt x="238" y="860"/>
                  </a:lnTo>
                  <a:lnTo>
                    <a:pt x="238" y="857"/>
                  </a:lnTo>
                  <a:lnTo>
                    <a:pt x="237" y="856"/>
                  </a:lnTo>
                  <a:lnTo>
                    <a:pt x="237" y="855"/>
                  </a:lnTo>
                  <a:lnTo>
                    <a:pt x="237" y="855"/>
                  </a:lnTo>
                  <a:lnTo>
                    <a:pt x="233" y="855"/>
                  </a:lnTo>
                  <a:lnTo>
                    <a:pt x="232" y="855"/>
                  </a:lnTo>
                  <a:lnTo>
                    <a:pt x="231" y="853"/>
                  </a:lnTo>
                  <a:lnTo>
                    <a:pt x="231" y="852"/>
                  </a:lnTo>
                  <a:lnTo>
                    <a:pt x="231" y="851"/>
                  </a:lnTo>
                  <a:lnTo>
                    <a:pt x="229" y="849"/>
                  </a:lnTo>
                  <a:lnTo>
                    <a:pt x="228" y="849"/>
                  </a:lnTo>
                  <a:lnTo>
                    <a:pt x="227" y="851"/>
                  </a:lnTo>
                  <a:lnTo>
                    <a:pt x="225" y="851"/>
                  </a:lnTo>
                  <a:lnTo>
                    <a:pt x="224" y="849"/>
                  </a:lnTo>
                  <a:lnTo>
                    <a:pt x="223" y="847"/>
                  </a:lnTo>
                  <a:lnTo>
                    <a:pt x="221" y="844"/>
                  </a:lnTo>
                  <a:lnTo>
                    <a:pt x="220" y="843"/>
                  </a:lnTo>
                  <a:lnTo>
                    <a:pt x="220" y="831"/>
                  </a:lnTo>
                  <a:lnTo>
                    <a:pt x="219" y="830"/>
                  </a:lnTo>
                  <a:lnTo>
                    <a:pt x="217" y="830"/>
                  </a:lnTo>
                  <a:lnTo>
                    <a:pt x="217" y="828"/>
                  </a:lnTo>
                  <a:lnTo>
                    <a:pt x="219" y="826"/>
                  </a:lnTo>
                  <a:lnTo>
                    <a:pt x="220" y="824"/>
                  </a:lnTo>
                  <a:lnTo>
                    <a:pt x="220" y="823"/>
                  </a:lnTo>
                  <a:lnTo>
                    <a:pt x="220" y="818"/>
                  </a:lnTo>
                  <a:lnTo>
                    <a:pt x="220" y="816"/>
                  </a:lnTo>
                  <a:lnTo>
                    <a:pt x="219" y="815"/>
                  </a:lnTo>
                  <a:lnTo>
                    <a:pt x="217" y="814"/>
                  </a:lnTo>
                  <a:lnTo>
                    <a:pt x="216" y="814"/>
                  </a:lnTo>
                  <a:lnTo>
                    <a:pt x="215" y="814"/>
                  </a:lnTo>
                  <a:lnTo>
                    <a:pt x="213" y="815"/>
                  </a:lnTo>
                  <a:lnTo>
                    <a:pt x="212" y="814"/>
                  </a:lnTo>
                  <a:lnTo>
                    <a:pt x="211" y="814"/>
                  </a:lnTo>
                  <a:lnTo>
                    <a:pt x="209" y="814"/>
                  </a:lnTo>
                  <a:lnTo>
                    <a:pt x="208" y="814"/>
                  </a:lnTo>
                  <a:lnTo>
                    <a:pt x="207" y="816"/>
                  </a:lnTo>
                  <a:lnTo>
                    <a:pt x="205" y="818"/>
                  </a:lnTo>
                  <a:lnTo>
                    <a:pt x="205" y="819"/>
                  </a:lnTo>
                  <a:lnTo>
                    <a:pt x="205" y="819"/>
                  </a:lnTo>
                  <a:lnTo>
                    <a:pt x="204" y="819"/>
                  </a:lnTo>
                  <a:lnTo>
                    <a:pt x="203" y="819"/>
                  </a:lnTo>
                  <a:lnTo>
                    <a:pt x="202" y="819"/>
                  </a:lnTo>
                  <a:lnTo>
                    <a:pt x="200" y="819"/>
                  </a:lnTo>
                  <a:lnTo>
                    <a:pt x="199" y="820"/>
                  </a:lnTo>
                  <a:lnTo>
                    <a:pt x="199" y="819"/>
                  </a:lnTo>
                  <a:lnTo>
                    <a:pt x="199" y="818"/>
                  </a:lnTo>
                  <a:lnTo>
                    <a:pt x="199" y="816"/>
                  </a:lnTo>
                  <a:lnTo>
                    <a:pt x="199" y="815"/>
                  </a:lnTo>
                  <a:lnTo>
                    <a:pt x="202" y="812"/>
                  </a:lnTo>
                  <a:lnTo>
                    <a:pt x="203" y="811"/>
                  </a:lnTo>
                  <a:lnTo>
                    <a:pt x="203" y="810"/>
                  </a:lnTo>
                  <a:lnTo>
                    <a:pt x="203" y="808"/>
                  </a:lnTo>
                  <a:lnTo>
                    <a:pt x="204" y="808"/>
                  </a:lnTo>
                  <a:lnTo>
                    <a:pt x="205" y="808"/>
                  </a:lnTo>
                  <a:lnTo>
                    <a:pt x="205" y="807"/>
                  </a:lnTo>
                  <a:lnTo>
                    <a:pt x="205" y="806"/>
                  </a:lnTo>
                  <a:lnTo>
                    <a:pt x="205" y="805"/>
                  </a:lnTo>
                  <a:lnTo>
                    <a:pt x="207" y="803"/>
                  </a:lnTo>
                  <a:lnTo>
                    <a:pt x="208" y="803"/>
                  </a:lnTo>
                  <a:lnTo>
                    <a:pt x="208" y="802"/>
                  </a:lnTo>
                  <a:lnTo>
                    <a:pt x="209" y="801"/>
                  </a:lnTo>
                  <a:lnTo>
                    <a:pt x="212" y="801"/>
                  </a:lnTo>
                  <a:lnTo>
                    <a:pt x="213" y="801"/>
                  </a:lnTo>
                  <a:lnTo>
                    <a:pt x="215" y="801"/>
                  </a:lnTo>
                  <a:lnTo>
                    <a:pt x="216" y="799"/>
                  </a:lnTo>
                  <a:lnTo>
                    <a:pt x="216" y="798"/>
                  </a:lnTo>
                  <a:lnTo>
                    <a:pt x="215" y="798"/>
                  </a:lnTo>
                  <a:lnTo>
                    <a:pt x="213" y="798"/>
                  </a:lnTo>
                  <a:lnTo>
                    <a:pt x="213" y="797"/>
                  </a:lnTo>
                  <a:lnTo>
                    <a:pt x="215" y="795"/>
                  </a:lnTo>
                  <a:lnTo>
                    <a:pt x="216" y="795"/>
                  </a:lnTo>
                  <a:lnTo>
                    <a:pt x="215" y="794"/>
                  </a:lnTo>
                  <a:lnTo>
                    <a:pt x="212" y="794"/>
                  </a:lnTo>
                  <a:lnTo>
                    <a:pt x="209" y="793"/>
                  </a:lnTo>
                  <a:lnTo>
                    <a:pt x="208" y="793"/>
                  </a:lnTo>
                  <a:lnTo>
                    <a:pt x="207" y="791"/>
                  </a:lnTo>
                  <a:lnTo>
                    <a:pt x="207" y="791"/>
                  </a:lnTo>
                  <a:lnTo>
                    <a:pt x="205" y="790"/>
                  </a:lnTo>
                  <a:lnTo>
                    <a:pt x="205" y="790"/>
                  </a:lnTo>
                  <a:lnTo>
                    <a:pt x="204" y="790"/>
                  </a:lnTo>
                  <a:lnTo>
                    <a:pt x="200" y="789"/>
                  </a:lnTo>
                  <a:lnTo>
                    <a:pt x="199" y="787"/>
                  </a:lnTo>
                  <a:lnTo>
                    <a:pt x="199" y="786"/>
                  </a:lnTo>
                  <a:lnTo>
                    <a:pt x="199" y="785"/>
                  </a:lnTo>
                  <a:lnTo>
                    <a:pt x="198" y="781"/>
                  </a:lnTo>
                  <a:lnTo>
                    <a:pt x="196" y="779"/>
                  </a:lnTo>
                  <a:lnTo>
                    <a:pt x="196" y="781"/>
                  </a:lnTo>
                  <a:lnTo>
                    <a:pt x="195" y="781"/>
                  </a:lnTo>
                  <a:lnTo>
                    <a:pt x="194" y="781"/>
                  </a:lnTo>
                  <a:lnTo>
                    <a:pt x="192" y="781"/>
                  </a:lnTo>
                  <a:lnTo>
                    <a:pt x="192" y="779"/>
                  </a:lnTo>
                  <a:lnTo>
                    <a:pt x="191" y="779"/>
                  </a:lnTo>
                  <a:lnTo>
                    <a:pt x="190" y="779"/>
                  </a:lnTo>
                  <a:lnTo>
                    <a:pt x="192" y="765"/>
                  </a:lnTo>
                  <a:lnTo>
                    <a:pt x="192" y="764"/>
                  </a:lnTo>
                  <a:lnTo>
                    <a:pt x="192" y="762"/>
                  </a:lnTo>
                  <a:lnTo>
                    <a:pt x="191" y="761"/>
                  </a:lnTo>
                  <a:lnTo>
                    <a:pt x="191" y="760"/>
                  </a:lnTo>
                  <a:lnTo>
                    <a:pt x="191" y="760"/>
                  </a:lnTo>
                  <a:lnTo>
                    <a:pt x="191" y="758"/>
                  </a:lnTo>
                  <a:lnTo>
                    <a:pt x="190" y="758"/>
                  </a:lnTo>
                  <a:lnTo>
                    <a:pt x="188" y="758"/>
                  </a:lnTo>
                  <a:lnTo>
                    <a:pt x="187" y="758"/>
                  </a:lnTo>
                  <a:lnTo>
                    <a:pt x="186" y="758"/>
                  </a:lnTo>
                  <a:lnTo>
                    <a:pt x="186" y="757"/>
                  </a:lnTo>
                  <a:lnTo>
                    <a:pt x="186" y="756"/>
                  </a:lnTo>
                  <a:lnTo>
                    <a:pt x="186" y="753"/>
                  </a:lnTo>
                  <a:lnTo>
                    <a:pt x="187" y="752"/>
                  </a:lnTo>
                  <a:lnTo>
                    <a:pt x="186" y="751"/>
                  </a:lnTo>
                  <a:lnTo>
                    <a:pt x="186" y="749"/>
                  </a:lnTo>
                  <a:lnTo>
                    <a:pt x="184" y="749"/>
                  </a:lnTo>
                  <a:lnTo>
                    <a:pt x="183" y="749"/>
                  </a:lnTo>
                  <a:lnTo>
                    <a:pt x="182" y="749"/>
                  </a:lnTo>
                  <a:lnTo>
                    <a:pt x="182" y="748"/>
                  </a:lnTo>
                  <a:lnTo>
                    <a:pt x="182" y="747"/>
                  </a:lnTo>
                  <a:lnTo>
                    <a:pt x="182" y="745"/>
                  </a:lnTo>
                  <a:lnTo>
                    <a:pt x="182" y="744"/>
                  </a:lnTo>
                  <a:lnTo>
                    <a:pt x="183" y="743"/>
                  </a:lnTo>
                  <a:lnTo>
                    <a:pt x="183" y="741"/>
                  </a:lnTo>
                  <a:lnTo>
                    <a:pt x="183" y="740"/>
                  </a:lnTo>
                  <a:lnTo>
                    <a:pt x="182" y="739"/>
                  </a:lnTo>
                  <a:lnTo>
                    <a:pt x="182" y="737"/>
                  </a:lnTo>
                  <a:lnTo>
                    <a:pt x="179" y="737"/>
                  </a:lnTo>
                  <a:lnTo>
                    <a:pt x="174" y="733"/>
                  </a:lnTo>
                  <a:lnTo>
                    <a:pt x="171" y="732"/>
                  </a:lnTo>
                  <a:lnTo>
                    <a:pt x="167" y="731"/>
                  </a:lnTo>
                  <a:lnTo>
                    <a:pt x="166" y="732"/>
                  </a:lnTo>
                  <a:lnTo>
                    <a:pt x="165" y="732"/>
                  </a:lnTo>
                  <a:lnTo>
                    <a:pt x="163" y="731"/>
                  </a:lnTo>
                  <a:lnTo>
                    <a:pt x="162" y="732"/>
                  </a:lnTo>
                  <a:lnTo>
                    <a:pt x="159" y="732"/>
                  </a:lnTo>
                  <a:lnTo>
                    <a:pt x="158" y="733"/>
                  </a:lnTo>
                  <a:lnTo>
                    <a:pt x="159" y="735"/>
                  </a:lnTo>
                  <a:lnTo>
                    <a:pt x="161" y="736"/>
                  </a:lnTo>
                  <a:lnTo>
                    <a:pt x="162" y="737"/>
                  </a:lnTo>
                  <a:lnTo>
                    <a:pt x="162" y="739"/>
                  </a:lnTo>
                  <a:lnTo>
                    <a:pt x="163" y="739"/>
                  </a:lnTo>
                  <a:lnTo>
                    <a:pt x="165" y="739"/>
                  </a:lnTo>
                  <a:lnTo>
                    <a:pt x="165" y="740"/>
                  </a:lnTo>
                  <a:lnTo>
                    <a:pt x="165" y="741"/>
                  </a:lnTo>
                  <a:lnTo>
                    <a:pt x="163" y="743"/>
                  </a:lnTo>
                  <a:lnTo>
                    <a:pt x="163" y="744"/>
                  </a:lnTo>
                  <a:lnTo>
                    <a:pt x="163" y="745"/>
                  </a:lnTo>
                  <a:lnTo>
                    <a:pt x="162" y="747"/>
                  </a:lnTo>
                  <a:lnTo>
                    <a:pt x="158" y="745"/>
                  </a:lnTo>
                  <a:lnTo>
                    <a:pt x="157" y="745"/>
                  </a:lnTo>
                  <a:lnTo>
                    <a:pt x="154" y="747"/>
                  </a:lnTo>
                  <a:lnTo>
                    <a:pt x="154" y="748"/>
                  </a:lnTo>
                  <a:lnTo>
                    <a:pt x="153" y="748"/>
                  </a:lnTo>
                  <a:lnTo>
                    <a:pt x="146" y="751"/>
                  </a:lnTo>
                  <a:lnTo>
                    <a:pt x="144" y="752"/>
                  </a:lnTo>
                  <a:lnTo>
                    <a:pt x="144" y="753"/>
                  </a:lnTo>
                  <a:lnTo>
                    <a:pt x="142" y="753"/>
                  </a:lnTo>
                  <a:lnTo>
                    <a:pt x="142" y="754"/>
                  </a:lnTo>
                  <a:lnTo>
                    <a:pt x="144" y="756"/>
                  </a:lnTo>
                  <a:lnTo>
                    <a:pt x="142" y="757"/>
                  </a:lnTo>
                  <a:lnTo>
                    <a:pt x="142" y="760"/>
                  </a:lnTo>
                  <a:lnTo>
                    <a:pt x="138" y="758"/>
                  </a:lnTo>
                  <a:lnTo>
                    <a:pt x="137" y="758"/>
                  </a:lnTo>
                  <a:lnTo>
                    <a:pt x="136" y="757"/>
                  </a:lnTo>
                  <a:lnTo>
                    <a:pt x="134" y="757"/>
                  </a:lnTo>
                  <a:lnTo>
                    <a:pt x="133" y="757"/>
                  </a:lnTo>
                  <a:lnTo>
                    <a:pt x="132" y="757"/>
                  </a:lnTo>
                  <a:lnTo>
                    <a:pt x="130" y="756"/>
                  </a:lnTo>
                  <a:lnTo>
                    <a:pt x="129" y="756"/>
                  </a:lnTo>
                  <a:lnTo>
                    <a:pt x="128" y="754"/>
                  </a:lnTo>
                  <a:lnTo>
                    <a:pt x="127" y="754"/>
                  </a:lnTo>
                  <a:lnTo>
                    <a:pt x="125" y="753"/>
                  </a:lnTo>
                  <a:lnTo>
                    <a:pt x="124" y="753"/>
                  </a:lnTo>
                  <a:lnTo>
                    <a:pt x="123" y="752"/>
                  </a:lnTo>
                  <a:lnTo>
                    <a:pt x="121" y="752"/>
                  </a:lnTo>
                  <a:lnTo>
                    <a:pt x="120" y="752"/>
                  </a:lnTo>
                  <a:lnTo>
                    <a:pt x="119" y="751"/>
                  </a:lnTo>
                  <a:lnTo>
                    <a:pt x="117" y="751"/>
                  </a:lnTo>
                  <a:lnTo>
                    <a:pt x="116" y="751"/>
                  </a:lnTo>
                  <a:lnTo>
                    <a:pt x="113" y="749"/>
                  </a:lnTo>
                  <a:lnTo>
                    <a:pt x="112" y="749"/>
                  </a:lnTo>
                  <a:lnTo>
                    <a:pt x="111" y="748"/>
                  </a:lnTo>
                  <a:lnTo>
                    <a:pt x="109" y="749"/>
                  </a:lnTo>
                  <a:lnTo>
                    <a:pt x="108" y="749"/>
                  </a:lnTo>
                  <a:lnTo>
                    <a:pt x="107" y="749"/>
                  </a:lnTo>
                  <a:lnTo>
                    <a:pt x="107" y="751"/>
                  </a:lnTo>
                  <a:lnTo>
                    <a:pt x="105" y="751"/>
                  </a:lnTo>
                  <a:lnTo>
                    <a:pt x="104" y="751"/>
                  </a:lnTo>
                  <a:lnTo>
                    <a:pt x="103" y="752"/>
                  </a:lnTo>
                  <a:lnTo>
                    <a:pt x="101" y="753"/>
                  </a:lnTo>
                  <a:lnTo>
                    <a:pt x="99" y="753"/>
                  </a:lnTo>
                  <a:lnTo>
                    <a:pt x="98" y="753"/>
                  </a:lnTo>
                  <a:lnTo>
                    <a:pt x="98" y="754"/>
                  </a:lnTo>
                  <a:lnTo>
                    <a:pt x="98" y="756"/>
                  </a:lnTo>
                  <a:lnTo>
                    <a:pt x="98" y="757"/>
                  </a:lnTo>
                  <a:lnTo>
                    <a:pt x="96" y="758"/>
                  </a:lnTo>
                  <a:lnTo>
                    <a:pt x="95" y="758"/>
                  </a:lnTo>
                  <a:lnTo>
                    <a:pt x="95" y="760"/>
                  </a:lnTo>
                  <a:lnTo>
                    <a:pt x="95" y="760"/>
                  </a:lnTo>
                  <a:lnTo>
                    <a:pt x="94" y="760"/>
                  </a:lnTo>
                  <a:lnTo>
                    <a:pt x="92" y="761"/>
                  </a:lnTo>
                  <a:lnTo>
                    <a:pt x="91" y="762"/>
                  </a:lnTo>
                  <a:lnTo>
                    <a:pt x="91" y="764"/>
                  </a:lnTo>
                  <a:lnTo>
                    <a:pt x="90" y="765"/>
                  </a:lnTo>
                  <a:lnTo>
                    <a:pt x="88" y="766"/>
                  </a:lnTo>
                  <a:lnTo>
                    <a:pt x="86" y="766"/>
                  </a:lnTo>
                  <a:lnTo>
                    <a:pt x="84" y="764"/>
                  </a:lnTo>
                  <a:lnTo>
                    <a:pt x="82" y="760"/>
                  </a:lnTo>
                  <a:lnTo>
                    <a:pt x="80" y="760"/>
                  </a:lnTo>
                  <a:lnTo>
                    <a:pt x="80" y="758"/>
                  </a:lnTo>
                  <a:lnTo>
                    <a:pt x="80" y="757"/>
                  </a:lnTo>
                  <a:lnTo>
                    <a:pt x="82" y="757"/>
                  </a:lnTo>
                  <a:lnTo>
                    <a:pt x="80" y="754"/>
                  </a:lnTo>
                  <a:lnTo>
                    <a:pt x="79" y="753"/>
                  </a:lnTo>
                  <a:lnTo>
                    <a:pt x="78" y="752"/>
                  </a:lnTo>
                  <a:lnTo>
                    <a:pt x="76" y="749"/>
                  </a:lnTo>
                  <a:lnTo>
                    <a:pt x="75" y="748"/>
                  </a:lnTo>
                  <a:lnTo>
                    <a:pt x="74" y="748"/>
                  </a:lnTo>
                  <a:lnTo>
                    <a:pt x="73" y="748"/>
                  </a:lnTo>
                  <a:lnTo>
                    <a:pt x="70" y="749"/>
                  </a:lnTo>
                  <a:lnTo>
                    <a:pt x="69" y="748"/>
                  </a:lnTo>
                  <a:lnTo>
                    <a:pt x="67" y="749"/>
                  </a:lnTo>
                  <a:lnTo>
                    <a:pt x="67" y="752"/>
                  </a:lnTo>
                  <a:lnTo>
                    <a:pt x="66" y="753"/>
                  </a:lnTo>
                  <a:lnTo>
                    <a:pt x="65" y="754"/>
                  </a:lnTo>
                  <a:lnTo>
                    <a:pt x="63" y="754"/>
                  </a:lnTo>
                  <a:lnTo>
                    <a:pt x="63" y="756"/>
                  </a:lnTo>
                  <a:lnTo>
                    <a:pt x="62" y="756"/>
                  </a:lnTo>
                  <a:lnTo>
                    <a:pt x="61" y="758"/>
                  </a:lnTo>
                  <a:lnTo>
                    <a:pt x="59" y="760"/>
                  </a:lnTo>
                  <a:lnTo>
                    <a:pt x="58" y="760"/>
                  </a:lnTo>
                  <a:lnTo>
                    <a:pt x="57" y="760"/>
                  </a:lnTo>
                  <a:lnTo>
                    <a:pt x="55" y="760"/>
                  </a:lnTo>
                  <a:lnTo>
                    <a:pt x="54" y="760"/>
                  </a:lnTo>
                  <a:lnTo>
                    <a:pt x="53" y="760"/>
                  </a:lnTo>
                  <a:lnTo>
                    <a:pt x="51" y="760"/>
                  </a:lnTo>
                  <a:lnTo>
                    <a:pt x="50" y="758"/>
                  </a:lnTo>
                  <a:lnTo>
                    <a:pt x="49" y="754"/>
                  </a:lnTo>
                  <a:lnTo>
                    <a:pt x="48" y="754"/>
                  </a:lnTo>
                  <a:lnTo>
                    <a:pt x="45" y="753"/>
                  </a:lnTo>
                  <a:lnTo>
                    <a:pt x="44" y="752"/>
                  </a:lnTo>
                  <a:lnTo>
                    <a:pt x="42" y="749"/>
                  </a:lnTo>
                  <a:lnTo>
                    <a:pt x="44" y="748"/>
                  </a:lnTo>
                  <a:lnTo>
                    <a:pt x="45" y="745"/>
                  </a:lnTo>
                  <a:lnTo>
                    <a:pt x="46" y="744"/>
                  </a:lnTo>
                  <a:lnTo>
                    <a:pt x="46" y="743"/>
                  </a:lnTo>
                  <a:lnTo>
                    <a:pt x="46" y="740"/>
                  </a:lnTo>
                  <a:lnTo>
                    <a:pt x="46" y="739"/>
                  </a:lnTo>
                  <a:lnTo>
                    <a:pt x="48" y="739"/>
                  </a:lnTo>
                  <a:lnTo>
                    <a:pt x="48" y="739"/>
                  </a:lnTo>
                  <a:lnTo>
                    <a:pt x="49" y="737"/>
                  </a:lnTo>
                  <a:lnTo>
                    <a:pt x="49" y="735"/>
                  </a:lnTo>
                  <a:lnTo>
                    <a:pt x="49" y="733"/>
                  </a:lnTo>
                  <a:lnTo>
                    <a:pt x="49" y="732"/>
                  </a:lnTo>
                  <a:lnTo>
                    <a:pt x="49" y="731"/>
                  </a:lnTo>
                  <a:lnTo>
                    <a:pt x="49" y="732"/>
                  </a:lnTo>
                  <a:lnTo>
                    <a:pt x="48" y="732"/>
                  </a:lnTo>
                  <a:lnTo>
                    <a:pt x="48" y="731"/>
                  </a:lnTo>
                  <a:lnTo>
                    <a:pt x="48" y="729"/>
                  </a:lnTo>
                  <a:lnTo>
                    <a:pt x="48" y="731"/>
                  </a:lnTo>
                  <a:lnTo>
                    <a:pt x="46" y="729"/>
                  </a:lnTo>
                  <a:lnTo>
                    <a:pt x="46" y="728"/>
                  </a:lnTo>
                  <a:lnTo>
                    <a:pt x="45" y="728"/>
                  </a:lnTo>
                  <a:lnTo>
                    <a:pt x="46" y="728"/>
                  </a:lnTo>
                  <a:lnTo>
                    <a:pt x="48" y="728"/>
                  </a:lnTo>
                  <a:lnTo>
                    <a:pt x="46" y="727"/>
                  </a:lnTo>
                  <a:lnTo>
                    <a:pt x="48" y="725"/>
                  </a:lnTo>
                  <a:lnTo>
                    <a:pt x="48" y="724"/>
                  </a:lnTo>
                  <a:lnTo>
                    <a:pt x="46" y="724"/>
                  </a:lnTo>
                  <a:lnTo>
                    <a:pt x="46" y="723"/>
                  </a:lnTo>
                  <a:lnTo>
                    <a:pt x="45" y="722"/>
                  </a:lnTo>
                  <a:lnTo>
                    <a:pt x="46" y="722"/>
                  </a:lnTo>
                  <a:lnTo>
                    <a:pt x="48" y="720"/>
                  </a:lnTo>
                  <a:lnTo>
                    <a:pt x="48" y="719"/>
                  </a:lnTo>
                  <a:lnTo>
                    <a:pt x="48" y="718"/>
                  </a:lnTo>
                  <a:lnTo>
                    <a:pt x="48" y="716"/>
                  </a:lnTo>
                  <a:lnTo>
                    <a:pt x="48" y="715"/>
                  </a:lnTo>
                  <a:lnTo>
                    <a:pt x="48" y="714"/>
                  </a:lnTo>
                  <a:lnTo>
                    <a:pt x="48" y="714"/>
                  </a:lnTo>
                  <a:lnTo>
                    <a:pt x="48" y="712"/>
                  </a:lnTo>
                  <a:lnTo>
                    <a:pt x="48" y="711"/>
                  </a:lnTo>
                  <a:lnTo>
                    <a:pt x="48" y="710"/>
                  </a:lnTo>
                  <a:lnTo>
                    <a:pt x="48" y="708"/>
                  </a:lnTo>
                  <a:lnTo>
                    <a:pt x="48" y="708"/>
                  </a:lnTo>
                  <a:lnTo>
                    <a:pt x="48" y="707"/>
                  </a:lnTo>
                  <a:lnTo>
                    <a:pt x="48" y="707"/>
                  </a:lnTo>
                  <a:lnTo>
                    <a:pt x="48" y="708"/>
                  </a:lnTo>
                  <a:lnTo>
                    <a:pt x="48" y="707"/>
                  </a:lnTo>
                  <a:lnTo>
                    <a:pt x="49" y="707"/>
                  </a:lnTo>
                  <a:lnTo>
                    <a:pt x="49" y="706"/>
                  </a:lnTo>
                  <a:lnTo>
                    <a:pt x="49" y="704"/>
                  </a:lnTo>
                  <a:lnTo>
                    <a:pt x="48" y="703"/>
                  </a:lnTo>
                  <a:lnTo>
                    <a:pt x="48" y="704"/>
                  </a:lnTo>
                  <a:lnTo>
                    <a:pt x="48" y="706"/>
                  </a:lnTo>
                  <a:lnTo>
                    <a:pt x="48" y="706"/>
                  </a:lnTo>
                  <a:lnTo>
                    <a:pt x="48" y="704"/>
                  </a:lnTo>
                  <a:lnTo>
                    <a:pt x="48" y="703"/>
                  </a:lnTo>
                  <a:lnTo>
                    <a:pt x="48" y="702"/>
                  </a:lnTo>
                  <a:lnTo>
                    <a:pt x="46" y="702"/>
                  </a:lnTo>
                  <a:lnTo>
                    <a:pt x="46" y="700"/>
                  </a:lnTo>
                  <a:lnTo>
                    <a:pt x="46" y="699"/>
                  </a:lnTo>
                  <a:lnTo>
                    <a:pt x="46" y="698"/>
                  </a:lnTo>
                  <a:lnTo>
                    <a:pt x="45" y="698"/>
                  </a:lnTo>
                  <a:lnTo>
                    <a:pt x="44" y="698"/>
                  </a:lnTo>
                  <a:lnTo>
                    <a:pt x="44" y="697"/>
                  </a:lnTo>
                  <a:lnTo>
                    <a:pt x="42" y="697"/>
                  </a:lnTo>
                  <a:lnTo>
                    <a:pt x="41" y="697"/>
                  </a:lnTo>
                  <a:lnTo>
                    <a:pt x="41" y="697"/>
                  </a:lnTo>
                  <a:lnTo>
                    <a:pt x="41" y="694"/>
                  </a:lnTo>
                  <a:lnTo>
                    <a:pt x="40" y="693"/>
                  </a:lnTo>
                  <a:lnTo>
                    <a:pt x="40" y="691"/>
                  </a:lnTo>
                  <a:lnTo>
                    <a:pt x="40" y="690"/>
                  </a:lnTo>
                  <a:lnTo>
                    <a:pt x="40" y="689"/>
                  </a:lnTo>
                  <a:lnTo>
                    <a:pt x="38" y="687"/>
                  </a:lnTo>
                  <a:lnTo>
                    <a:pt x="37" y="685"/>
                  </a:lnTo>
                  <a:lnTo>
                    <a:pt x="37" y="683"/>
                  </a:lnTo>
                  <a:lnTo>
                    <a:pt x="36" y="683"/>
                  </a:lnTo>
                  <a:lnTo>
                    <a:pt x="34" y="682"/>
                  </a:lnTo>
                  <a:lnTo>
                    <a:pt x="34" y="681"/>
                  </a:lnTo>
                  <a:lnTo>
                    <a:pt x="33" y="682"/>
                  </a:lnTo>
                  <a:lnTo>
                    <a:pt x="32" y="682"/>
                  </a:lnTo>
                  <a:lnTo>
                    <a:pt x="30" y="681"/>
                  </a:lnTo>
                  <a:lnTo>
                    <a:pt x="29" y="679"/>
                  </a:lnTo>
                  <a:lnTo>
                    <a:pt x="29" y="681"/>
                  </a:lnTo>
                  <a:lnTo>
                    <a:pt x="28" y="682"/>
                  </a:lnTo>
                  <a:lnTo>
                    <a:pt x="28" y="683"/>
                  </a:lnTo>
                  <a:lnTo>
                    <a:pt x="25" y="686"/>
                  </a:lnTo>
                  <a:lnTo>
                    <a:pt x="24" y="686"/>
                  </a:lnTo>
                  <a:lnTo>
                    <a:pt x="24" y="685"/>
                  </a:lnTo>
                  <a:lnTo>
                    <a:pt x="23" y="683"/>
                  </a:lnTo>
                  <a:lnTo>
                    <a:pt x="21" y="682"/>
                  </a:lnTo>
                  <a:lnTo>
                    <a:pt x="20" y="682"/>
                  </a:lnTo>
                  <a:lnTo>
                    <a:pt x="21" y="678"/>
                  </a:lnTo>
                  <a:lnTo>
                    <a:pt x="21" y="677"/>
                  </a:lnTo>
                  <a:lnTo>
                    <a:pt x="20" y="677"/>
                  </a:lnTo>
                  <a:lnTo>
                    <a:pt x="20" y="675"/>
                  </a:lnTo>
                  <a:lnTo>
                    <a:pt x="19" y="675"/>
                  </a:lnTo>
                  <a:lnTo>
                    <a:pt x="19" y="674"/>
                  </a:lnTo>
                  <a:lnTo>
                    <a:pt x="16" y="671"/>
                  </a:lnTo>
                  <a:lnTo>
                    <a:pt x="15" y="670"/>
                  </a:lnTo>
                  <a:lnTo>
                    <a:pt x="13" y="669"/>
                  </a:lnTo>
                  <a:lnTo>
                    <a:pt x="13" y="666"/>
                  </a:lnTo>
                  <a:lnTo>
                    <a:pt x="12" y="665"/>
                  </a:lnTo>
                  <a:lnTo>
                    <a:pt x="11" y="665"/>
                  </a:lnTo>
                  <a:lnTo>
                    <a:pt x="11" y="664"/>
                  </a:lnTo>
                  <a:lnTo>
                    <a:pt x="15" y="661"/>
                  </a:lnTo>
                  <a:lnTo>
                    <a:pt x="16" y="658"/>
                  </a:lnTo>
                  <a:lnTo>
                    <a:pt x="17" y="656"/>
                  </a:lnTo>
                  <a:lnTo>
                    <a:pt x="17" y="654"/>
                  </a:lnTo>
                  <a:lnTo>
                    <a:pt x="17" y="653"/>
                  </a:lnTo>
                  <a:lnTo>
                    <a:pt x="17" y="652"/>
                  </a:lnTo>
                  <a:lnTo>
                    <a:pt x="16" y="650"/>
                  </a:lnTo>
                  <a:lnTo>
                    <a:pt x="16" y="649"/>
                  </a:lnTo>
                  <a:lnTo>
                    <a:pt x="15" y="649"/>
                  </a:lnTo>
                  <a:lnTo>
                    <a:pt x="15" y="646"/>
                  </a:lnTo>
                  <a:lnTo>
                    <a:pt x="15" y="645"/>
                  </a:lnTo>
                  <a:lnTo>
                    <a:pt x="16" y="640"/>
                  </a:lnTo>
                  <a:lnTo>
                    <a:pt x="16" y="637"/>
                  </a:lnTo>
                  <a:lnTo>
                    <a:pt x="16" y="636"/>
                  </a:lnTo>
                  <a:lnTo>
                    <a:pt x="13" y="632"/>
                  </a:lnTo>
                  <a:lnTo>
                    <a:pt x="12" y="631"/>
                  </a:lnTo>
                  <a:lnTo>
                    <a:pt x="11" y="631"/>
                  </a:lnTo>
                  <a:lnTo>
                    <a:pt x="9" y="629"/>
                  </a:lnTo>
                  <a:lnTo>
                    <a:pt x="8" y="628"/>
                  </a:lnTo>
                  <a:lnTo>
                    <a:pt x="9" y="628"/>
                  </a:lnTo>
                  <a:lnTo>
                    <a:pt x="9" y="627"/>
                  </a:lnTo>
                  <a:lnTo>
                    <a:pt x="4" y="624"/>
                  </a:lnTo>
                  <a:lnTo>
                    <a:pt x="3" y="624"/>
                  </a:lnTo>
                  <a:lnTo>
                    <a:pt x="3" y="621"/>
                  </a:lnTo>
                  <a:lnTo>
                    <a:pt x="3" y="620"/>
                  </a:lnTo>
                  <a:lnTo>
                    <a:pt x="3" y="617"/>
                  </a:lnTo>
                  <a:lnTo>
                    <a:pt x="3" y="616"/>
                  </a:lnTo>
                  <a:lnTo>
                    <a:pt x="3" y="615"/>
                  </a:lnTo>
                  <a:lnTo>
                    <a:pt x="4" y="615"/>
                  </a:lnTo>
                  <a:lnTo>
                    <a:pt x="4" y="614"/>
                  </a:lnTo>
                  <a:lnTo>
                    <a:pt x="4" y="612"/>
                  </a:lnTo>
                  <a:lnTo>
                    <a:pt x="5" y="612"/>
                  </a:lnTo>
                  <a:lnTo>
                    <a:pt x="5" y="611"/>
                  </a:lnTo>
                  <a:lnTo>
                    <a:pt x="7" y="610"/>
                  </a:lnTo>
                  <a:lnTo>
                    <a:pt x="5" y="608"/>
                  </a:lnTo>
                  <a:lnTo>
                    <a:pt x="4" y="608"/>
                  </a:lnTo>
                  <a:lnTo>
                    <a:pt x="5" y="607"/>
                  </a:lnTo>
                  <a:lnTo>
                    <a:pt x="5" y="606"/>
                  </a:lnTo>
                  <a:lnTo>
                    <a:pt x="4" y="606"/>
                  </a:lnTo>
                  <a:lnTo>
                    <a:pt x="3" y="606"/>
                  </a:lnTo>
                  <a:lnTo>
                    <a:pt x="3" y="604"/>
                  </a:lnTo>
                  <a:lnTo>
                    <a:pt x="1" y="603"/>
                  </a:lnTo>
                  <a:lnTo>
                    <a:pt x="0" y="602"/>
                  </a:lnTo>
                  <a:lnTo>
                    <a:pt x="1" y="602"/>
                  </a:lnTo>
                  <a:lnTo>
                    <a:pt x="3" y="602"/>
                  </a:lnTo>
                  <a:lnTo>
                    <a:pt x="4" y="602"/>
                  </a:lnTo>
                  <a:lnTo>
                    <a:pt x="7" y="602"/>
                  </a:lnTo>
                  <a:lnTo>
                    <a:pt x="8" y="602"/>
                  </a:lnTo>
                  <a:lnTo>
                    <a:pt x="8" y="602"/>
                  </a:lnTo>
                  <a:lnTo>
                    <a:pt x="11" y="603"/>
                  </a:lnTo>
                  <a:lnTo>
                    <a:pt x="12" y="603"/>
                  </a:lnTo>
                  <a:lnTo>
                    <a:pt x="12" y="602"/>
                  </a:lnTo>
                  <a:lnTo>
                    <a:pt x="13" y="602"/>
                  </a:lnTo>
                  <a:lnTo>
                    <a:pt x="15" y="602"/>
                  </a:lnTo>
                  <a:lnTo>
                    <a:pt x="16" y="602"/>
                  </a:lnTo>
                  <a:lnTo>
                    <a:pt x="16" y="602"/>
                  </a:lnTo>
                  <a:lnTo>
                    <a:pt x="17" y="600"/>
                  </a:lnTo>
                  <a:lnTo>
                    <a:pt x="19" y="599"/>
                  </a:lnTo>
                  <a:lnTo>
                    <a:pt x="20" y="599"/>
                  </a:lnTo>
                  <a:lnTo>
                    <a:pt x="21" y="599"/>
                  </a:lnTo>
                  <a:lnTo>
                    <a:pt x="23" y="598"/>
                  </a:lnTo>
                  <a:lnTo>
                    <a:pt x="23" y="596"/>
                  </a:lnTo>
                  <a:lnTo>
                    <a:pt x="24" y="596"/>
                  </a:lnTo>
                  <a:lnTo>
                    <a:pt x="24" y="595"/>
                  </a:lnTo>
                  <a:lnTo>
                    <a:pt x="25" y="595"/>
                  </a:lnTo>
                  <a:lnTo>
                    <a:pt x="24" y="594"/>
                  </a:lnTo>
                  <a:lnTo>
                    <a:pt x="25" y="591"/>
                  </a:lnTo>
                  <a:lnTo>
                    <a:pt x="25" y="590"/>
                  </a:lnTo>
                  <a:lnTo>
                    <a:pt x="25" y="589"/>
                  </a:lnTo>
                  <a:lnTo>
                    <a:pt x="25" y="587"/>
                  </a:lnTo>
                  <a:lnTo>
                    <a:pt x="24" y="586"/>
                  </a:lnTo>
                  <a:lnTo>
                    <a:pt x="23" y="587"/>
                  </a:lnTo>
                  <a:lnTo>
                    <a:pt x="23" y="586"/>
                  </a:lnTo>
                  <a:lnTo>
                    <a:pt x="23" y="585"/>
                  </a:lnTo>
                  <a:lnTo>
                    <a:pt x="24" y="582"/>
                  </a:lnTo>
                  <a:lnTo>
                    <a:pt x="24" y="581"/>
                  </a:lnTo>
                  <a:lnTo>
                    <a:pt x="24" y="579"/>
                  </a:lnTo>
                  <a:lnTo>
                    <a:pt x="24" y="578"/>
                  </a:lnTo>
                  <a:lnTo>
                    <a:pt x="25" y="575"/>
                  </a:lnTo>
                  <a:lnTo>
                    <a:pt x="25" y="573"/>
                  </a:lnTo>
                  <a:lnTo>
                    <a:pt x="25" y="571"/>
                  </a:lnTo>
                  <a:lnTo>
                    <a:pt x="26" y="569"/>
                  </a:lnTo>
                  <a:lnTo>
                    <a:pt x="28" y="565"/>
                  </a:lnTo>
                  <a:lnTo>
                    <a:pt x="29" y="562"/>
                  </a:lnTo>
                  <a:lnTo>
                    <a:pt x="30" y="561"/>
                  </a:lnTo>
                  <a:lnTo>
                    <a:pt x="30" y="560"/>
                  </a:lnTo>
                  <a:lnTo>
                    <a:pt x="30" y="558"/>
                  </a:lnTo>
                  <a:lnTo>
                    <a:pt x="32" y="558"/>
                  </a:lnTo>
                  <a:lnTo>
                    <a:pt x="33" y="558"/>
                  </a:lnTo>
                  <a:lnTo>
                    <a:pt x="36" y="560"/>
                  </a:lnTo>
                  <a:lnTo>
                    <a:pt x="37" y="558"/>
                  </a:lnTo>
                  <a:lnTo>
                    <a:pt x="38" y="556"/>
                  </a:lnTo>
                  <a:lnTo>
                    <a:pt x="40" y="556"/>
                  </a:lnTo>
                  <a:lnTo>
                    <a:pt x="41" y="554"/>
                  </a:lnTo>
                  <a:lnTo>
                    <a:pt x="42" y="554"/>
                  </a:lnTo>
                  <a:lnTo>
                    <a:pt x="42" y="553"/>
                  </a:lnTo>
                  <a:lnTo>
                    <a:pt x="42" y="552"/>
                  </a:lnTo>
                  <a:lnTo>
                    <a:pt x="46" y="553"/>
                  </a:lnTo>
                  <a:lnTo>
                    <a:pt x="48" y="553"/>
                  </a:lnTo>
                  <a:lnTo>
                    <a:pt x="48" y="554"/>
                  </a:lnTo>
                  <a:lnTo>
                    <a:pt x="53" y="562"/>
                  </a:lnTo>
                  <a:lnTo>
                    <a:pt x="54" y="563"/>
                  </a:lnTo>
                  <a:lnTo>
                    <a:pt x="69" y="573"/>
                  </a:lnTo>
                  <a:lnTo>
                    <a:pt x="70" y="575"/>
                  </a:lnTo>
                  <a:lnTo>
                    <a:pt x="71" y="578"/>
                  </a:lnTo>
                  <a:lnTo>
                    <a:pt x="74" y="581"/>
                  </a:lnTo>
                  <a:lnTo>
                    <a:pt x="75" y="583"/>
                  </a:lnTo>
                  <a:lnTo>
                    <a:pt x="76" y="582"/>
                  </a:lnTo>
                  <a:lnTo>
                    <a:pt x="78" y="578"/>
                  </a:lnTo>
                  <a:lnTo>
                    <a:pt x="79" y="577"/>
                  </a:lnTo>
                  <a:lnTo>
                    <a:pt x="79" y="575"/>
                  </a:lnTo>
                  <a:lnTo>
                    <a:pt x="79" y="573"/>
                  </a:lnTo>
                  <a:lnTo>
                    <a:pt x="79" y="571"/>
                  </a:lnTo>
                  <a:lnTo>
                    <a:pt x="80" y="571"/>
                  </a:lnTo>
                  <a:lnTo>
                    <a:pt x="82" y="571"/>
                  </a:lnTo>
                  <a:lnTo>
                    <a:pt x="82" y="570"/>
                  </a:lnTo>
                  <a:lnTo>
                    <a:pt x="83" y="570"/>
                  </a:lnTo>
                  <a:lnTo>
                    <a:pt x="84" y="570"/>
                  </a:lnTo>
                  <a:lnTo>
                    <a:pt x="84" y="569"/>
                  </a:lnTo>
                  <a:lnTo>
                    <a:pt x="84" y="566"/>
                  </a:lnTo>
                  <a:lnTo>
                    <a:pt x="84" y="565"/>
                  </a:lnTo>
                  <a:lnTo>
                    <a:pt x="86" y="565"/>
                  </a:lnTo>
                  <a:lnTo>
                    <a:pt x="90" y="565"/>
                  </a:lnTo>
                  <a:lnTo>
                    <a:pt x="92" y="565"/>
                  </a:lnTo>
                  <a:lnTo>
                    <a:pt x="94" y="565"/>
                  </a:lnTo>
                  <a:lnTo>
                    <a:pt x="95" y="563"/>
                  </a:lnTo>
                  <a:lnTo>
                    <a:pt x="96" y="563"/>
                  </a:lnTo>
                  <a:lnTo>
                    <a:pt x="98" y="565"/>
                  </a:lnTo>
                  <a:lnTo>
                    <a:pt x="99" y="563"/>
                  </a:lnTo>
                  <a:lnTo>
                    <a:pt x="104" y="565"/>
                  </a:lnTo>
                  <a:lnTo>
                    <a:pt x="105" y="565"/>
                  </a:lnTo>
                  <a:lnTo>
                    <a:pt x="108" y="565"/>
                  </a:lnTo>
                  <a:lnTo>
                    <a:pt x="109" y="565"/>
                  </a:lnTo>
                  <a:lnTo>
                    <a:pt x="113" y="566"/>
                  </a:lnTo>
                  <a:lnTo>
                    <a:pt x="115" y="566"/>
                  </a:lnTo>
                  <a:lnTo>
                    <a:pt x="116" y="566"/>
                  </a:lnTo>
                  <a:lnTo>
                    <a:pt x="119" y="569"/>
                  </a:lnTo>
                  <a:lnTo>
                    <a:pt x="120" y="569"/>
                  </a:lnTo>
                  <a:lnTo>
                    <a:pt x="123" y="569"/>
                  </a:lnTo>
                  <a:lnTo>
                    <a:pt x="129" y="567"/>
                  </a:lnTo>
                  <a:lnTo>
                    <a:pt x="136" y="569"/>
                  </a:lnTo>
                  <a:lnTo>
                    <a:pt x="137" y="567"/>
                  </a:lnTo>
                  <a:lnTo>
                    <a:pt x="141" y="566"/>
                  </a:lnTo>
                  <a:lnTo>
                    <a:pt x="142" y="565"/>
                  </a:lnTo>
                  <a:lnTo>
                    <a:pt x="144" y="565"/>
                  </a:lnTo>
                  <a:lnTo>
                    <a:pt x="158" y="563"/>
                  </a:lnTo>
                  <a:lnTo>
                    <a:pt x="157" y="561"/>
                  </a:lnTo>
                  <a:lnTo>
                    <a:pt x="157" y="557"/>
                  </a:lnTo>
                  <a:lnTo>
                    <a:pt x="157" y="556"/>
                  </a:lnTo>
                  <a:lnTo>
                    <a:pt x="157" y="554"/>
                  </a:lnTo>
                  <a:lnTo>
                    <a:pt x="161" y="549"/>
                  </a:lnTo>
                  <a:lnTo>
                    <a:pt x="162" y="549"/>
                  </a:lnTo>
                  <a:lnTo>
                    <a:pt x="163" y="549"/>
                  </a:lnTo>
                  <a:lnTo>
                    <a:pt x="163" y="552"/>
                  </a:lnTo>
                  <a:lnTo>
                    <a:pt x="162" y="556"/>
                  </a:lnTo>
                  <a:lnTo>
                    <a:pt x="162" y="561"/>
                  </a:lnTo>
                  <a:lnTo>
                    <a:pt x="173" y="561"/>
                  </a:lnTo>
                  <a:lnTo>
                    <a:pt x="174" y="561"/>
                  </a:lnTo>
                  <a:lnTo>
                    <a:pt x="180" y="561"/>
                  </a:lnTo>
                  <a:lnTo>
                    <a:pt x="186" y="561"/>
                  </a:lnTo>
                  <a:lnTo>
                    <a:pt x="190" y="561"/>
                  </a:lnTo>
                  <a:lnTo>
                    <a:pt x="195" y="561"/>
                  </a:lnTo>
                  <a:lnTo>
                    <a:pt x="199" y="561"/>
                  </a:lnTo>
                  <a:lnTo>
                    <a:pt x="204" y="561"/>
                  </a:lnTo>
                  <a:lnTo>
                    <a:pt x="211" y="561"/>
                  </a:lnTo>
                  <a:lnTo>
                    <a:pt x="219" y="561"/>
                  </a:lnTo>
                  <a:lnTo>
                    <a:pt x="228" y="561"/>
                  </a:lnTo>
                  <a:lnTo>
                    <a:pt x="236" y="561"/>
                  </a:lnTo>
                  <a:lnTo>
                    <a:pt x="245" y="561"/>
                  </a:lnTo>
                  <a:lnTo>
                    <a:pt x="254" y="561"/>
                  </a:lnTo>
                  <a:lnTo>
                    <a:pt x="263" y="561"/>
                  </a:lnTo>
                  <a:lnTo>
                    <a:pt x="273" y="561"/>
                  </a:lnTo>
                  <a:lnTo>
                    <a:pt x="282" y="561"/>
                  </a:lnTo>
                  <a:lnTo>
                    <a:pt x="292" y="561"/>
                  </a:lnTo>
                  <a:lnTo>
                    <a:pt x="300" y="561"/>
                  </a:lnTo>
                  <a:lnTo>
                    <a:pt x="310" y="561"/>
                  </a:lnTo>
                  <a:lnTo>
                    <a:pt x="319" y="561"/>
                  </a:lnTo>
                  <a:lnTo>
                    <a:pt x="328" y="561"/>
                  </a:lnTo>
                  <a:lnTo>
                    <a:pt x="331" y="561"/>
                  </a:lnTo>
                  <a:lnTo>
                    <a:pt x="335" y="561"/>
                  </a:lnTo>
                  <a:lnTo>
                    <a:pt x="342" y="561"/>
                  </a:lnTo>
                  <a:lnTo>
                    <a:pt x="346" y="561"/>
                  </a:lnTo>
                  <a:lnTo>
                    <a:pt x="352" y="561"/>
                  </a:lnTo>
                  <a:lnTo>
                    <a:pt x="356" y="561"/>
                  </a:lnTo>
                  <a:lnTo>
                    <a:pt x="358" y="561"/>
                  </a:lnTo>
                  <a:lnTo>
                    <a:pt x="365" y="561"/>
                  </a:lnTo>
                  <a:lnTo>
                    <a:pt x="374" y="561"/>
                  </a:lnTo>
                  <a:lnTo>
                    <a:pt x="374" y="560"/>
                  </a:lnTo>
                  <a:lnTo>
                    <a:pt x="375" y="554"/>
                  </a:lnTo>
                  <a:lnTo>
                    <a:pt x="377" y="548"/>
                  </a:lnTo>
                  <a:lnTo>
                    <a:pt x="378" y="542"/>
                  </a:lnTo>
                  <a:lnTo>
                    <a:pt x="379" y="537"/>
                  </a:lnTo>
                  <a:lnTo>
                    <a:pt x="381" y="532"/>
                  </a:lnTo>
                  <a:lnTo>
                    <a:pt x="381" y="527"/>
                  </a:lnTo>
                  <a:lnTo>
                    <a:pt x="382" y="520"/>
                  </a:lnTo>
                  <a:lnTo>
                    <a:pt x="383" y="515"/>
                  </a:lnTo>
                  <a:lnTo>
                    <a:pt x="383" y="513"/>
                  </a:lnTo>
                  <a:lnTo>
                    <a:pt x="383" y="512"/>
                  </a:lnTo>
                  <a:lnTo>
                    <a:pt x="381" y="509"/>
                  </a:lnTo>
                  <a:lnTo>
                    <a:pt x="378" y="508"/>
                  </a:lnTo>
                  <a:lnTo>
                    <a:pt x="375" y="507"/>
                  </a:lnTo>
                  <a:lnTo>
                    <a:pt x="374" y="506"/>
                  </a:lnTo>
                  <a:lnTo>
                    <a:pt x="371" y="506"/>
                  </a:lnTo>
                  <a:lnTo>
                    <a:pt x="369" y="503"/>
                  </a:lnTo>
                  <a:lnTo>
                    <a:pt x="367" y="502"/>
                  </a:lnTo>
                  <a:lnTo>
                    <a:pt x="367" y="499"/>
                  </a:lnTo>
                  <a:lnTo>
                    <a:pt x="367" y="494"/>
                  </a:lnTo>
                  <a:lnTo>
                    <a:pt x="366" y="488"/>
                  </a:lnTo>
                  <a:lnTo>
                    <a:pt x="366" y="483"/>
                  </a:lnTo>
                  <a:lnTo>
                    <a:pt x="365" y="477"/>
                  </a:lnTo>
                  <a:lnTo>
                    <a:pt x="365" y="473"/>
                  </a:lnTo>
                  <a:lnTo>
                    <a:pt x="365" y="467"/>
                  </a:lnTo>
                  <a:lnTo>
                    <a:pt x="363" y="462"/>
                  </a:lnTo>
                  <a:lnTo>
                    <a:pt x="363" y="457"/>
                  </a:lnTo>
                  <a:lnTo>
                    <a:pt x="363" y="452"/>
                  </a:lnTo>
                  <a:lnTo>
                    <a:pt x="363" y="446"/>
                  </a:lnTo>
                  <a:lnTo>
                    <a:pt x="362" y="442"/>
                  </a:lnTo>
                  <a:lnTo>
                    <a:pt x="362" y="436"/>
                  </a:lnTo>
                  <a:lnTo>
                    <a:pt x="362" y="430"/>
                  </a:lnTo>
                  <a:lnTo>
                    <a:pt x="361" y="425"/>
                  </a:lnTo>
                  <a:lnTo>
                    <a:pt x="361" y="420"/>
                  </a:lnTo>
                  <a:lnTo>
                    <a:pt x="360" y="415"/>
                  </a:lnTo>
                  <a:lnTo>
                    <a:pt x="360" y="409"/>
                  </a:lnTo>
                  <a:lnTo>
                    <a:pt x="358" y="404"/>
                  </a:lnTo>
                  <a:lnTo>
                    <a:pt x="358" y="399"/>
                  </a:lnTo>
                  <a:lnTo>
                    <a:pt x="357" y="394"/>
                  </a:lnTo>
                  <a:lnTo>
                    <a:pt x="357" y="387"/>
                  </a:lnTo>
                  <a:lnTo>
                    <a:pt x="357" y="382"/>
                  </a:lnTo>
                  <a:lnTo>
                    <a:pt x="356" y="378"/>
                  </a:lnTo>
                  <a:lnTo>
                    <a:pt x="356" y="371"/>
                  </a:lnTo>
                  <a:lnTo>
                    <a:pt x="354" y="366"/>
                  </a:lnTo>
                  <a:lnTo>
                    <a:pt x="354" y="361"/>
                  </a:lnTo>
                  <a:lnTo>
                    <a:pt x="353" y="355"/>
                  </a:lnTo>
                  <a:lnTo>
                    <a:pt x="353" y="349"/>
                  </a:lnTo>
                  <a:lnTo>
                    <a:pt x="353" y="347"/>
                  </a:lnTo>
                  <a:lnTo>
                    <a:pt x="352" y="344"/>
                  </a:lnTo>
                  <a:lnTo>
                    <a:pt x="352" y="340"/>
                  </a:lnTo>
                  <a:lnTo>
                    <a:pt x="352" y="336"/>
                  </a:lnTo>
                  <a:lnTo>
                    <a:pt x="350" y="328"/>
                  </a:lnTo>
                  <a:lnTo>
                    <a:pt x="349" y="320"/>
                  </a:lnTo>
                  <a:lnTo>
                    <a:pt x="349" y="313"/>
                  </a:lnTo>
                  <a:lnTo>
                    <a:pt x="348" y="307"/>
                  </a:lnTo>
                  <a:lnTo>
                    <a:pt x="348" y="299"/>
                  </a:lnTo>
                  <a:lnTo>
                    <a:pt x="346" y="291"/>
                  </a:lnTo>
                  <a:lnTo>
                    <a:pt x="345" y="284"/>
                  </a:lnTo>
                  <a:lnTo>
                    <a:pt x="345" y="276"/>
                  </a:lnTo>
                  <a:lnTo>
                    <a:pt x="344" y="268"/>
                  </a:lnTo>
                  <a:lnTo>
                    <a:pt x="344" y="262"/>
                  </a:lnTo>
                  <a:lnTo>
                    <a:pt x="342" y="259"/>
                  </a:lnTo>
                  <a:lnTo>
                    <a:pt x="342" y="253"/>
                  </a:lnTo>
                  <a:lnTo>
                    <a:pt x="341" y="245"/>
                  </a:lnTo>
                  <a:lnTo>
                    <a:pt x="341" y="241"/>
                  </a:lnTo>
                  <a:lnTo>
                    <a:pt x="340" y="233"/>
                  </a:lnTo>
                  <a:lnTo>
                    <a:pt x="338" y="225"/>
                  </a:lnTo>
                  <a:lnTo>
                    <a:pt x="338" y="220"/>
                  </a:lnTo>
                  <a:lnTo>
                    <a:pt x="337" y="212"/>
                  </a:lnTo>
                  <a:lnTo>
                    <a:pt x="337" y="204"/>
                  </a:lnTo>
                  <a:lnTo>
                    <a:pt x="336" y="197"/>
                  </a:lnTo>
                  <a:lnTo>
                    <a:pt x="335" y="189"/>
                  </a:lnTo>
                  <a:lnTo>
                    <a:pt x="335" y="183"/>
                  </a:lnTo>
                  <a:lnTo>
                    <a:pt x="333" y="176"/>
                  </a:lnTo>
                  <a:lnTo>
                    <a:pt x="332" y="168"/>
                  </a:lnTo>
                  <a:lnTo>
                    <a:pt x="332" y="160"/>
                  </a:lnTo>
                  <a:lnTo>
                    <a:pt x="332" y="154"/>
                  </a:lnTo>
                  <a:lnTo>
                    <a:pt x="332" y="147"/>
                  </a:lnTo>
                  <a:lnTo>
                    <a:pt x="331" y="139"/>
                  </a:lnTo>
                  <a:lnTo>
                    <a:pt x="329" y="131"/>
                  </a:lnTo>
                  <a:lnTo>
                    <a:pt x="329" y="126"/>
                  </a:lnTo>
                  <a:lnTo>
                    <a:pt x="328" y="118"/>
                  </a:lnTo>
                  <a:lnTo>
                    <a:pt x="328" y="112"/>
                  </a:lnTo>
                  <a:lnTo>
                    <a:pt x="327" y="110"/>
                  </a:lnTo>
                  <a:lnTo>
                    <a:pt x="327" y="103"/>
                  </a:lnTo>
                  <a:lnTo>
                    <a:pt x="325" y="96"/>
                  </a:lnTo>
                  <a:lnTo>
                    <a:pt x="325" y="89"/>
                  </a:lnTo>
                  <a:lnTo>
                    <a:pt x="324" y="81"/>
                  </a:lnTo>
                  <a:lnTo>
                    <a:pt x="323" y="74"/>
                  </a:lnTo>
                  <a:lnTo>
                    <a:pt x="323" y="66"/>
                  </a:lnTo>
                  <a:lnTo>
                    <a:pt x="321" y="63"/>
                  </a:lnTo>
                  <a:lnTo>
                    <a:pt x="321" y="55"/>
                  </a:lnTo>
                  <a:lnTo>
                    <a:pt x="320" y="46"/>
                  </a:lnTo>
                  <a:lnTo>
                    <a:pt x="320" y="42"/>
                  </a:lnTo>
                  <a:lnTo>
                    <a:pt x="319" y="37"/>
                  </a:lnTo>
                  <a:lnTo>
                    <a:pt x="319" y="31"/>
                  </a:lnTo>
                  <a:lnTo>
                    <a:pt x="317" y="29"/>
                  </a:lnTo>
                  <a:lnTo>
                    <a:pt x="317" y="23"/>
                  </a:lnTo>
                  <a:lnTo>
                    <a:pt x="317" y="18"/>
                  </a:lnTo>
                  <a:lnTo>
                    <a:pt x="316" y="13"/>
                  </a:lnTo>
                  <a:lnTo>
                    <a:pt x="316" y="8"/>
                  </a:lnTo>
                  <a:lnTo>
                    <a:pt x="315" y="2"/>
                  </a:lnTo>
                  <a:lnTo>
                    <a:pt x="315" y="0"/>
                  </a:lnTo>
                  <a:lnTo>
                    <a:pt x="328" y="0"/>
                  </a:lnTo>
                  <a:lnTo>
                    <a:pt x="338" y="0"/>
                  </a:lnTo>
                  <a:lnTo>
                    <a:pt x="352" y="0"/>
                  </a:lnTo>
                  <a:lnTo>
                    <a:pt x="363" y="0"/>
                  </a:lnTo>
                  <a:lnTo>
                    <a:pt x="375" y="0"/>
                  </a:lnTo>
                  <a:lnTo>
                    <a:pt x="388" y="0"/>
                  </a:lnTo>
                  <a:lnTo>
                    <a:pt x="400" y="0"/>
                  </a:lnTo>
                  <a:lnTo>
                    <a:pt x="414" y="0"/>
                  </a:lnTo>
                  <a:lnTo>
                    <a:pt x="417" y="1"/>
                  </a:lnTo>
                  <a:lnTo>
                    <a:pt x="421" y="4"/>
                  </a:lnTo>
                  <a:lnTo>
                    <a:pt x="427" y="6"/>
                  </a:lnTo>
                  <a:lnTo>
                    <a:pt x="429" y="10"/>
                  </a:lnTo>
                  <a:lnTo>
                    <a:pt x="436" y="14"/>
                  </a:lnTo>
                  <a:lnTo>
                    <a:pt x="440" y="18"/>
                  </a:lnTo>
                  <a:lnTo>
                    <a:pt x="445" y="21"/>
                  </a:lnTo>
                  <a:lnTo>
                    <a:pt x="449" y="25"/>
                  </a:lnTo>
                  <a:lnTo>
                    <a:pt x="454" y="27"/>
                  </a:lnTo>
                  <a:lnTo>
                    <a:pt x="458" y="31"/>
                  </a:lnTo>
                  <a:lnTo>
                    <a:pt x="462" y="33"/>
                  </a:lnTo>
                  <a:lnTo>
                    <a:pt x="466" y="37"/>
                  </a:lnTo>
                  <a:lnTo>
                    <a:pt x="471" y="39"/>
                  </a:lnTo>
                  <a:lnTo>
                    <a:pt x="475" y="43"/>
                  </a:lnTo>
                  <a:lnTo>
                    <a:pt x="481" y="46"/>
                  </a:lnTo>
                  <a:lnTo>
                    <a:pt x="485" y="50"/>
                  </a:lnTo>
                  <a:lnTo>
                    <a:pt x="490" y="52"/>
                  </a:lnTo>
                  <a:lnTo>
                    <a:pt x="493" y="56"/>
                  </a:lnTo>
                  <a:lnTo>
                    <a:pt x="498" y="59"/>
                  </a:lnTo>
                  <a:lnTo>
                    <a:pt x="502" y="63"/>
                  </a:lnTo>
                  <a:lnTo>
                    <a:pt x="507" y="64"/>
                  </a:lnTo>
                  <a:lnTo>
                    <a:pt x="511" y="68"/>
                  </a:lnTo>
                  <a:lnTo>
                    <a:pt x="516" y="72"/>
                  </a:lnTo>
                  <a:lnTo>
                    <a:pt x="521" y="75"/>
                  </a:lnTo>
                  <a:lnTo>
                    <a:pt x="525" y="79"/>
                  </a:lnTo>
                  <a:lnTo>
                    <a:pt x="531" y="83"/>
                  </a:lnTo>
                  <a:lnTo>
                    <a:pt x="535" y="87"/>
                  </a:lnTo>
                  <a:lnTo>
                    <a:pt x="540" y="89"/>
                  </a:lnTo>
                  <a:lnTo>
                    <a:pt x="545" y="93"/>
                  </a:lnTo>
                  <a:lnTo>
                    <a:pt x="550" y="96"/>
                  </a:lnTo>
                  <a:lnTo>
                    <a:pt x="554" y="99"/>
                  </a:lnTo>
                  <a:lnTo>
                    <a:pt x="558" y="103"/>
                  </a:lnTo>
                  <a:lnTo>
                    <a:pt x="564" y="106"/>
                  </a:lnTo>
                  <a:lnTo>
                    <a:pt x="569" y="110"/>
                  </a:lnTo>
                  <a:lnTo>
                    <a:pt x="574" y="113"/>
                  </a:lnTo>
                  <a:lnTo>
                    <a:pt x="579" y="117"/>
                  </a:lnTo>
                  <a:lnTo>
                    <a:pt x="583" y="121"/>
                  </a:lnTo>
                  <a:lnTo>
                    <a:pt x="587" y="124"/>
                  </a:lnTo>
                  <a:lnTo>
                    <a:pt x="593" y="126"/>
                  </a:lnTo>
                  <a:lnTo>
                    <a:pt x="598" y="130"/>
                  </a:lnTo>
                  <a:lnTo>
                    <a:pt x="603" y="133"/>
                  </a:lnTo>
                  <a:lnTo>
                    <a:pt x="607" y="137"/>
                  </a:lnTo>
                  <a:lnTo>
                    <a:pt x="612" y="141"/>
                  </a:lnTo>
                  <a:lnTo>
                    <a:pt x="616" y="145"/>
                  </a:lnTo>
                  <a:lnTo>
                    <a:pt x="622" y="147"/>
                  </a:lnTo>
                  <a:lnTo>
                    <a:pt x="627" y="151"/>
                  </a:lnTo>
                  <a:lnTo>
                    <a:pt x="631" y="155"/>
                  </a:lnTo>
                  <a:lnTo>
                    <a:pt x="636" y="158"/>
                  </a:lnTo>
                  <a:lnTo>
                    <a:pt x="641" y="160"/>
                  </a:lnTo>
                  <a:lnTo>
                    <a:pt x="647" y="164"/>
                  </a:lnTo>
                  <a:lnTo>
                    <a:pt x="650" y="167"/>
                  </a:lnTo>
                  <a:lnTo>
                    <a:pt x="654" y="171"/>
                  </a:lnTo>
                  <a:lnTo>
                    <a:pt x="660" y="175"/>
                  </a:lnTo>
                  <a:lnTo>
                    <a:pt x="665" y="178"/>
                  </a:lnTo>
                  <a:lnTo>
                    <a:pt x="670" y="182"/>
                  </a:lnTo>
                  <a:lnTo>
                    <a:pt x="675" y="185"/>
                  </a:lnTo>
                  <a:lnTo>
                    <a:pt x="679" y="188"/>
                  </a:lnTo>
                  <a:lnTo>
                    <a:pt x="679" y="189"/>
                  </a:lnTo>
                  <a:lnTo>
                    <a:pt x="683" y="191"/>
                  </a:lnTo>
                  <a:lnTo>
                    <a:pt x="689" y="195"/>
                  </a:lnTo>
                  <a:lnTo>
                    <a:pt x="694" y="197"/>
                  </a:lnTo>
                  <a:lnTo>
                    <a:pt x="699" y="201"/>
                  </a:lnTo>
                  <a:lnTo>
                    <a:pt x="703" y="205"/>
                  </a:lnTo>
                  <a:lnTo>
                    <a:pt x="708" y="208"/>
                  </a:lnTo>
                  <a:lnTo>
                    <a:pt x="712" y="212"/>
                  </a:lnTo>
                  <a:lnTo>
                    <a:pt x="718" y="216"/>
                  </a:lnTo>
                  <a:lnTo>
                    <a:pt x="723" y="218"/>
                  </a:lnTo>
                  <a:lnTo>
                    <a:pt x="727" y="221"/>
                  </a:lnTo>
                  <a:lnTo>
                    <a:pt x="732" y="225"/>
                  </a:lnTo>
                  <a:lnTo>
                    <a:pt x="737" y="228"/>
                  </a:lnTo>
                  <a:lnTo>
                    <a:pt x="743" y="233"/>
                  </a:lnTo>
                  <a:lnTo>
                    <a:pt x="744" y="234"/>
                  </a:lnTo>
                  <a:lnTo>
                    <a:pt x="744" y="238"/>
                  </a:lnTo>
                  <a:lnTo>
                    <a:pt x="745" y="239"/>
                  </a:lnTo>
                  <a:lnTo>
                    <a:pt x="744" y="246"/>
                  </a:lnTo>
                  <a:lnTo>
                    <a:pt x="743" y="251"/>
                  </a:lnTo>
                  <a:lnTo>
                    <a:pt x="743" y="253"/>
                  </a:lnTo>
                  <a:lnTo>
                    <a:pt x="743" y="253"/>
                  </a:lnTo>
                  <a:lnTo>
                    <a:pt x="743" y="254"/>
                  </a:lnTo>
                  <a:lnTo>
                    <a:pt x="744" y="254"/>
                  </a:lnTo>
                  <a:lnTo>
                    <a:pt x="745" y="254"/>
                  </a:lnTo>
                  <a:lnTo>
                    <a:pt x="747" y="254"/>
                  </a:lnTo>
                  <a:lnTo>
                    <a:pt x="749" y="254"/>
                  </a:lnTo>
                  <a:lnTo>
                    <a:pt x="751" y="254"/>
                  </a:lnTo>
                  <a:lnTo>
                    <a:pt x="752" y="254"/>
                  </a:lnTo>
                  <a:lnTo>
                    <a:pt x="752" y="255"/>
                  </a:lnTo>
                  <a:lnTo>
                    <a:pt x="753" y="257"/>
                  </a:lnTo>
                  <a:lnTo>
                    <a:pt x="754" y="258"/>
                  </a:lnTo>
                  <a:lnTo>
                    <a:pt x="756" y="259"/>
                  </a:lnTo>
                  <a:lnTo>
                    <a:pt x="758" y="259"/>
                  </a:lnTo>
                  <a:lnTo>
                    <a:pt x="760" y="261"/>
                  </a:lnTo>
                  <a:lnTo>
                    <a:pt x="761" y="261"/>
                  </a:lnTo>
                  <a:lnTo>
                    <a:pt x="762" y="261"/>
                  </a:lnTo>
                  <a:lnTo>
                    <a:pt x="764" y="262"/>
                  </a:lnTo>
                  <a:lnTo>
                    <a:pt x="766" y="263"/>
                  </a:lnTo>
                  <a:lnTo>
                    <a:pt x="770" y="266"/>
                  </a:lnTo>
                  <a:lnTo>
                    <a:pt x="772" y="267"/>
                  </a:lnTo>
                  <a:lnTo>
                    <a:pt x="772" y="270"/>
                  </a:lnTo>
                  <a:lnTo>
                    <a:pt x="772" y="274"/>
                  </a:lnTo>
                  <a:lnTo>
                    <a:pt x="773" y="275"/>
                  </a:lnTo>
                  <a:lnTo>
                    <a:pt x="778" y="280"/>
                  </a:lnTo>
                  <a:lnTo>
                    <a:pt x="780" y="282"/>
                  </a:lnTo>
                  <a:lnTo>
                    <a:pt x="781" y="282"/>
                  </a:lnTo>
                  <a:lnTo>
                    <a:pt x="782" y="282"/>
                  </a:lnTo>
                  <a:lnTo>
                    <a:pt x="783" y="282"/>
                  </a:lnTo>
                  <a:lnTo>
                    <a:pt x="783" y="283"/>
                  </a:lnTo>
                  <a:lnTo>
                    <a:pt x="783" y="284"/>
                  </a:lnTo>
                  <a:lnTo>
                    <a:pt x="785" y="284"/>
                  </a:lnTo>
                  <a:lnTo>
                    <a:pt x="786" y="284"/>
                  </a:lnTo>
                  <a:lnTo>
                    <a:pt x="787" y="284"/>
                  </a:lnTo>
                  <a:lnTo>
                    <a:pt x="789" y="284"/>
                  </a:lnTo>
                  <a:lnTo>
                    <a:pt x="790" y="284"/>
                  </a:lnTo>
                  <a:lnTo>
                    <a:pt x="790" y="284"/>
                  </a:lnTo>
                  <a:lnTo>
                    <a:pt x="794" y="286"/>
                  </a:lnTo>
                  <a:lnTo>
                    <a:pt x="795" y="286"/>
                  </a:lnTo>
                  <a:lnTo>
                    <a:pt x="797" y="284"/>
                  </a:lnTo>
                  <a:lnTo>
                    <a:pt x="799" y="283"/>
                  </a:lnTo>
                  <a:lnTo>
                    <a:pt x="801" y="283"/>
                  </a:lnTo>
                  <a:lnTo>
                    <a:pt x="802" y="283"/>
                  </a:lnTo>
                  <a:lnTo>
                    <a:pt x="803" y="283"/>
                  </a:lnTo>
                  <a:lnTo>
                    <a:pt x="806" y="284"/>
                  </a:lnTo>
                  <a:lnTo>
                    <a:pt x="807" y="287"/>
                  </a:lnTo>
                  <a:lnTo>
                    <a:pt x="810" y="290"/>
                  </a:lnTo>
                  <a:lnTo>
                    <a:pt x="812" y="293"/>
                  </a:lnTo>
                  <a:lnTo>
                    <a:pt x="812" y="295"/>
                  </a:lnTo>
                  <a:lnTo>
                    <a:pt x="814" y="295"/>
                  </a:lnTo>
                  <a:lnTo>
                    <a:pt x="815" y="295"/>
                  </a:lnTo>
                  <a:lnTo>
                    <a:pt x="816" y="296"/>
                  </a:lnTo>
                  <a:lnTo>
                    <a:pt x="818" y="297"/>
                  </a:lnTo>
                  <a:lnTo>
                    <a:pt x="819" y="297"/>
                  </a:lnTo>
                  <a:lnTo>
                    <a:pt x="820" y="297"/>
                  </a:lnTo>
                  <a:lnTo>
                    <a:pt x="826" y="299"/>
                  </a:lnTo>
                  <a:lnTo>
                    <a:pt x="828" y="299"/>
                  </a:lnTo>
                  <a:lnTo>
                    <a:pt x="843" y="301"/>
                  </a:lnTo>
                  <a:lnTo>
                    <a:pt x="851" y="305"/>
                  </a:lnTo>
                  <a:lnTo>
                    <a:pt x="853" y="308"/>
                  </a:lnTo>
                  <a:lnTo>
                    <a:pt x="855" y="308"/>
                  </a:lnTo>
                  <a:lnTo>
                    <a:pt x="856" y="309"/>
                  </a:lnTo>
                  <a:lnTo>
                    <a:pt x="857" y="309"/>
                  </a:lnTo>
                  <a:lnTo>
                    <a:pt x="858" y="311"/>
                  </a:lnTo>
                  <a:lnTo>
                    <a:pt x="857" y="322"/>
                  </a:lnTo>
                  <a:lnTo>
                    <a:pt x="857" y="324"/>
                  </a:lnTo>
                  <a:lnTo>
                    <a:pt x="858" y="326"/>
                  </a:lnTo>
                  <a:lnTo>
                    <a:pt x="858" y="328"/>
                  </a:lnTo>
                  <a:lnTo>
                    <a:pt x="860" y="328"/>
                  </a:lnTo>
                  <a:lnTo>
                    <a:pt x="858" y="329"/>
                  </a:lnTo>
                  <a:lnTo>
                    <a:pt x="858" y="330"/>
                  </a:lnTo>
                  <a:lnTo>
                    <a:pt x="860" y="332"/>
                  </a:lnTo>
                  <a:lnTo>
                    <a:pt x="861" y="333"/>
                  </a:lnTo>
                  <a:lnTo>
                    <a:pt x="861" y="334"/>
                  </a:lnTo>
                  <a:lnTo>
                    <a:pt x="860" y="336"/>
                  </a:lnTo>
                  <a:lnTo>
                    <a:pt x="860" y="337"/>
                  </a:lnTo>
                  <a:lnTo>
                    <a:pt x="858" y="337"/>
                  </a:lnTo>
                  <a:lnTo>
                    <a:pt x="857" y="338"/>
                  </a:lnTo>
                  <a:lnTo>
                    <a:pt x="856" y="340"/>
                  </a:lnTo>
                  <a:lnTo>
                    <a:pt x="856" y="342"/>
                  </a:lnTo>
                  <a:lnTo>
                    <a:pt x="855" y="344"/>
                  </a:lnTo>
                  <a:lnTo>
                    <a:pt x="853" y="345"/>
                  </a:lnTo>
                  <a:lnTo>
                    <a:pt x="853" y="346"/>
                  </a:lnTo>
                  <a:lnTo>
                    <a:pt x="852" y="347"/>
                  </a:lnTo>
                  <a:lnTo>
                    <a:pt x="852" y="347"/>
                  </a:lnTo>
                  <a:lnTo>
                    <a:pt x="852" y="349"/>
                  </a:lnTo>
                  <a:lnTo>
                    <a:pt x="853" y="350"/>
                  </a:lnTo>
                  <a:lnTo>
                    <a:pt x="853" y="351"/>
                  </a:lnTo>
                  <a:lnTo>
                    <a:pt x="855" y="351"/>
                  </a:lnTo>
                  <a:lnTo>
                    <a:pt x="856" y="353"/>
                  </a:lnTo>
                  <a:lnTo>
                    <a:pt x="858" y="354"/>
                  </a:lnTo>
                  <a:lnTo>
                    <a:pt x="862" y="357"/>
                  </a:lnTo>
                  <a:lnTo>
                    <a:pt x="864" y="358"/>
                  </a:lnTo>
                  <a:lnTo>
                    <a:pt x="865" y="358"/>
                  </a:lnTo>
                  <a:lnTo>
                    <a:pt x="866" y="358"/>
                  </a:lnTo>
                  <a:lnTo>
                    <a:pt x="870" y="357"/>
                  </a:lnTo>
                  <a:lnTo>
                    <a:pt x="876" y="355"/>
                  </a:lnTo>
                  <a:lnTo>
                    <a:pt x="886" y="354"/>
                  </a:lnTo>
                  <a:lnTo>
                    <a:pt x="890" y="353"/>
                  </a:lnTo>
                  <a:lnTo>
                    <a:pt x="895" y="351"/>
                  </a:lnTo>
                  <a:lnTo>
                    <a:pt x="905" y="350"/>
                  </a:lnTo>
                  <a:lnTo>
                    <a:pt x="914" y="34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6" name="Freeform 160">
              <a:extLst>
                <a:ext uri="{FF2B5EF4-FFF2-40B4-BE49-F238E27FC236}">
                  <a16:creationId xmlns:a16="http://schemas.microsoft.com/office/drawing/2014/main" id="{DE848236-89C5-0822-3179-83AAD877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659" y="3997447"/>
              <a:ext cx="422306" cy="312085"/>
            </a:xfrm>
            <a:custGeom>
              <a:avLst/>
              <a:gdLst>
                <a:gd name="T0" fmla="*/ 295 w 341"/>
                <a:gd name="T1" fmla="*/ 124 h 252"/>
                <a:gd name="T2" fmla="*/ 308 w 341"/>
                <a:gd name="T3" fmla="*/ 149 h 252"/>
                <a:gd name="T4" fmla="*/ 305 w 341"/>
                <a:gd name="T5" fmla="*/ 178 h 252"/>
                <a:gd name="T6" fmla="*/ 320 w 341"/>
                <a:gd name="T7" fmla="*/ 191 h 252"/>
                <a:gd name="T8" fmla="*/ 333 w 341"/>
                <a:gd name="T9" fmla="*/ 203 h 252"/>
                <a:gd name="T10" fmla="*/ 340 w 341"/>
                <a:gd name="T11" fmla="*/ 213 h 252"/>
                <a:gd name="T12" fmla="*/ 340 w 341"/>
                <a:gd name="T13" fmla="*/ 224 h 252"/>
                <a:gd name="T14" fmla="*/ 338 w 341"/>
                <a:gd name="T15" fmla="*/ 238 h 252"/>
                <a:gd name="T16" fmla="*/ 322 w 341"/>
                <a:gd name="T17" fmla="*/ 246 h 252"/>
                <a:gd name="T18" fmla="*/ 284 w 341"/>
                <a:gd name="T19" fmla="*/ 249 h 252"/>
                <a:gd name="T20" fmla="*/ 262 w 341"/>
                <a:gd name="T21" fmla="*/ 242 h 252"/>
                <a:gd name="T22" fmla="*/ 246 w 341"/>
                <a:gd name="T23" fmla="*/ 240 h 252"/>
                <a:gd name="T24" fmla="*/ 234 w 341"/>
                <a:gd name="T25" fmla="*/ 233 h 252"/>
                <a:gd name="T26" fmla="*/ 118 w 341"/>
                <a:gd name="T27" fmla="*/ 237 h 252"/>
                <a:gd name="T28" fmla="*/ 63 w 341"/>
                <a:gd name="T29" fmla="*/ 248 h 252"/>
                <a:gd name="T30" fmla="*/ 42 w 341"/>
                <a:gd name="T31" fmla="*/ 240 h 252"/>
                <a:gd name="T32" fmla="*/ 66 w 341"/>
                <a:gd name="T33" fmla="*/ 237 h 252"/>
                <a:gd name="T34" fmla="*/ 87 w 341"/>
                <a:gd name="T35" fmla="*/ 234 h 252"/>
                <a:gd name="T36" fmla="*/ 103 w 341"/>
                <a:gd name="T37" fmla="*/ 237 h 252"/>
                <a:gd name="T38" fmla="*/ 112 w 341"/>
                <a:gd name="T39" fmla="*/ 224 h 252"/>
                <a:gd name="T40" fmla="*/ 110 w 341"/>
                <a:gd name="T41" fmla="*/ 224 h 252"/>
                <a:gd name="T42" fmla="*/ 92 w 341"/>
                <a:gd name="T43" fmla="*/ 234 h 252"/>
                <a:gd name="T44" fmla="*/ 81 w 341"/>
                <a:gd name="T45" fmla="*/ 233 h 252"/>
                <a:gd name="T46" fmla="*/ 64 w 341"/>
                <a:gd name="T47" fmla="*/ 237 h 252"/>
                <a:gd name="T48" fmla="*/ 51 w 341"/>
                <a:gd name="T49" fmla="*/ 231 h 252"/>
                <a:gd name="T50" fmla="*/ 43 w 341"/>
                <a:gd name="T51" fmla="*/ 237 h 252"/>
                <a:gd name="T52" fmla="*/ 42 w 341"/>
                <a:gd name="T53" fmla="*/ 223 h 252"/>
                <a:gd name="T54" fmla="*/ 47 w 341"/>
                <a:gd name="T55" fmla="*/ 204 h 252"/>
                <a:gd name="T56" fmla="*/ 104 w 341"/>
                <a:gd name="T57" fmla="*/ 192 h 252"/>
                <a:gd name="T58" fmla="*/ 132 w 341"/>
                <a:gd name="T59" fmla="*/ 179 h 252"/>
                <a:gd name="T60" fmla="*/ 162 w 341"/>
                <a:gd name="T61" fmla="*/ 192 h 252"/>
                <a:gd name="T62" fmla="*/ 184 w 341"/>
                <a:gd name="T63" fmla="*/ 199 h 252"/>
                <a:gd name="T64" fmla="*/ 203 w 341"/>
                <a:gd name="T65" fmla="*/ 180 h 252"/>
                <a:gd name="T66" fmla="*/ 178 w 341"/>
                <a:gd name="T67" fmla="*/ 186 h 252"/>
                <a:gd name="T68" fmla="*/ 151 w 341"/>
                <a:gd name="T69" fmla="*/ 175 h 252"/>
                <a:gd name="T70" fmla="*/ 120 w 341"/>
                <a:gd name="T71" fmla="*/ 169 h 252"/>
                <a:gd name="T72" fmla="*/ 87 w 341"/>
                <a:gd name="T73" fmla="*/ 178 h 252"/>
                <a:gd name="T74" fmla="*/ 56 w 341"/>
                <a:gd name="T75" fmla="*/ 173 h 252"/>
                <a:gd name="T76" fmla="*/ 51 w 341"/>
                <a:gd name="T77" fmla="*/ 170 h 252"/>
                <a:gd name="T78" fmla="*/ 58 w 341"/>
                <a:gd name="T79" fmla="*/ 155 h 252"/>
                <a:gd name="T80" fmla="*/ 46 w 341"/>
                <a:gd name="T81" fmla="*/ 169 h 252"/>
                <a:gd name="T82" fmla="*/ 54 w 341"/>
                <a:gd name="T83" fmla="*/ 155 h 252"/>
                <a:gd name="T84" fmla="*/ 66 w 341"/>
                <a:gd name="T85" fmla="*/ 145 h 252"/>
                <a:gd name="T86" fmla="*/ 51 w 341"/>
                <a:gd name="T87" fmla="*/ 154 h 252"/>
                <a:gd name="T88" fmla="*/ 43 w 341"/>
                <a:gd name="T89" fmla="*/ 159 h 252"/>
                <a:gd name="T90" fmla="*/ 33 w 341"/>
                <a:gd name="T91" fmla="*/ 138 h 252"/>
                <a:gd name="T92" fmla="*/ 13 w 341"/>
                <a:gd name="T93" fmla="*/ 113 h 252"/>
                <a:gd name="T94" fmla="*/ 21 w 341"/>
                <a:gd name="T95" fmla="*/ 104 h 252"/>
                <a:gd name="T96" fmla="*/ 59 w 341"/>
                <a:gd name="T97" fmla="*/ 29 h 252"/>
                <a:gd name="T98" fmla="*/ 81 w 341"/>
                <a:gd name="T99" fmla="*/ 11 h 252"/>
                <a:gd name="T100" fmla="*/ 103 w 341"/>
                <a:gd name="T101" fmla="*/ 13 h 252"/>
                <a:gd name="T102" fmla="*/ 121 w 341"/>
                <a:gd name="T103" fmla="*/ 8 h 252"/>
                <a:gd name="T104" fmla="*/ 141 w 341"/>
                <a:gd name="T105" fmla="*/ 1 h 252"/>
                <a:gd name="T106" fmla="*/ 166 w 341"/>
                <a:gd name="T107" fmla="*/ 4 h 252"/>
                <a:gd name="T108" fmla="*/ 184 w 341"/>
                <a:gd name="T109" fmla="*/ 9 h 252"/>
                <a:gd name="T110" fmla="*/ 200 w 341"/>
                <a:gd name="T111" fmla="*/ 28 h 252"/>
                <a:gd name="T112" fmla="*/ 213 w 341"/>
                <a:gd name="T113" fmla="*/ 33 h 252"/>
                <a:gd name="T114" fmla="*/ 228 w 341"/>
                <a:gd name="T115" fmla="*/ 34 h 252"/>
                <a:gd name="T116" fmla="*/ 237 w 341"/>
                <a:gd name="T117" fmla="*/ 51 h 252"/>
                <a:gd name="T118" fmla="*/ 245 w 341"/>
                <a:gd name="T119" fmla="*/ 63 h 252"/>
                <a:gd name="T120" fmla="*/ 255 w 341"/>
                <a:gd name="T121" fmla="*/ 76 h 252"/>
                <a:gd name="T122" fmla="*/ 264 w 341"/>
                <a:gd name="T123" fmla="*/ 90 h 252"/>
                <a:gd name="T124" fmla="*/ 286 w 341"/>
                <a:gd name="T125" fmla="*/ 107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1" h="252">
                  <a:moveTo>
                    <a:pt x="292" y="111"/>
                  </a:moveTo>
                  <a:lnTo>
                    <a:pt x="293" y="112"/>
                  </a:lnTo>
                  <a:lnTo>
                    <a:pt x="295" y="113"/>
                  </a:lnTo>
                  <a:lnTo>
                    <a:pt x="295" y="115"/>
                  </a:lnTo>
                  <a:lnTo>
                    <a:pt x="296" y="115"/>
                  </a:lnTo>
                  <a:lnTo>
                    <a:pt x="297" y="115"/>
                  </a:lnTo>
                  <a:lnTo>
                    <a:pt x="297" y="116"/>
                  </a:lnTo>
                  <a:lnTo>
                    <a:pt x="296" y="117"/>
                  </a:lnTo>
                  <a:lnTo>
                    <a:pt x="297" y="117"/>
                  </a:lnTo>
                  <a:lnTo>
                    <a:pt x="299" y="119"/>
                  </a:lnTo>
                  <a:lnTo>
                    <a:pt x="297" y="120"/>
                  </a:lnTo>
                  <a:lnTo>
                    <a:pt x="297" y="121"/>
                  </a:lnTo>
                  <a:lnTo>
                    <a:pt x="296" y="121"/>
                  </a:lnTo>
                  <a:lnTo>
                    <a:pt x="296" y="123"/>
                  </a:lnTo>
                  <a:lnTo>
                    <a:pt x="296" y="124"/>
                  </a:lnTo>
                  <a:lnTo>
                    <a:pt x="295" y="124"/>
                  </a:lnTo>
                  <a:lnTo>
                    <a:pt x="295" y="125"/>
                  </a:lnTo>
                  <a:lnTo>
                    <a:pt x="295" y="126"/>
                  </a:lnTo>
                  <a:lnTo>
                    <a:pt x="295" y="129"/>
                  </a:lnTo>
                  <a:lnTo>
                    <a:pt x="295" y="130"/>
                  </a:lnTo>
                  <a:lnTo>
                    <a:pt x="295" y="133"/>
                  </a:lnTo>
                  <a:lnTo>
                    <a:pt x="296" y="133"/>
                  </a:lnTo>
                  <a:lnTo>
                    <a:pt x="301" y="136"/>
                  </a:lnTo>
                  <a:lnTo>
                    <a:pt x="301" y="137"/>
                  </a:lnTo>
                  <a:lnTo>
                    <a:pt x="300" y="137"/>
                  </a:lnTo>
                  <a:lnTo>
                    <a:pt x="301" y="138"/>
                  </a:lnTo>
                  <a:lnTo>
                    <a:pt x="303" y="140"/>
                  </a:lnTo>
                  <a:lnTo>
                    <a:pt x="304" y="140"/>
                  </a:lnTo>
                  <a:lnTo>
                    <a:pt x="305" y="141"/>
                  </a:lnTo>
                  <a:lnTo>
                    <a:pt x="308" y="145"/>
                  </a:lnTo>
                  <a:lnTo>
                    <a:pt x="308" y="146"/>
                  </a:lnTo>
                  <a:lnTo>
                    <a:pt x="308" y="149"/>
                  </a:lnTo>
                  <a:lnTo>
                    <a:pt x="307" y="154"/>
                  </a:lnTo>
                  <a:lnTo>
                    <a:pt x="307" y="155"/>
                  </a:lnTo>
                  <a:lnTo>
                    <a:pt x="307" y="158"/>
                  </a:lnTo>
                  <a:lnTo>
                    <a:pt x="308" y="158"/>
                  </a:lnTo>
                  <a:lnTo>
                    <a:pt x="308" y="159"/>
                  </a:lnTo>
                  <a:lnTo>
                    <a:pt x="309" y="161"/>
                  </a:lnTo>
                  <a:lnTo>
                    <a:pt x="309" y="162"/>
                  </a:lnTo>
                  <a:lnTo>
                    <a:pt x="309" y="163"/>
                  </a:lnTo>
                  <a:lnTo>
                    <a:pt x="309" y="165"/>
                  </a:lnTo>
                  <a:lnTo>
                    <a:pt x="308" y="167"/>
                  </a:lnTo>
                  <a:lnTo>
                    <a:pt x="307" y="170"/>
                  </a:lnTo>
                  <a:lnTo>
                    <a:pt x="303" y="173"/>
                  </a:lnTo>
                  <a:lnTo>
                    <a:pt x="303" y="174"/>
                  </a:lnTo>
                  <a:lnTo>
                    <a:pt x="304" y="174"/>
                  </a:lnTo>
                  <a:lnTo>
                    <a:pt x="305" y="175"/>
                  </a:lnTo>
                  <a:lnTo>
                    <a:pt x="305" y="178"/>
                  </a:lnTo>
                  <a:lnTo>
                    <a:pt x="307" y="179"/>
                  </a:lnTo>
                  <a:lnTo>
                    <a:pt x="308" y="180"/>
                  </a:lnTo>
                  <a:lnTo>
                    <a:pt x="311" y="183"/>
                  </a:lnTo>
                  <a:lnTo>
                    <a:pt x="311" y="184"/>
                  </a:lnTo>
                  <a:lnTo>
                    <a:pt x="312" y="184"/>
                  </a:lnTo>
                  <a:lnTo>
                    <a:pt x="312" y="186"/>
                  </a:lnTo>
                  <a:lnTo>
                    <a:pt x="313" y="186"/>
                  </a:lnTo>
                  <a:lnTo>
                    <a:pt x="313" y="187"/>
                  </a:lnTo>
                  <a:lnTo>
                    <a:pt x="312" y="191"/>
                  </a:lnTo>
                  <a:lnTo>
                    <a:pt x="313" y="191"/>
                  </a:lnTo>
                  <a:lnTo>
                    <a:pt x="315" y="192"/>
                  </a:lnTo>
                  <a:lnTo>
                    <a:pt x="316" y="194"/>
                  </a:lnTo>
                  <a:lnTo>
                    <a:pt x="316" y="195"/>
                  </a:lnTo>
                  <a:lnTo>
                    <a:pt x="317" y="195"/>
                  </a:lnTo>
                  <a:lnTo>
                    <a:pt x="320" y="192"/>
                  </a:lnTo>
                  <a:lnTo>
                    <a:pt x="320" y="191"/>
                  </a:lnTo>
                  <a:lnTo>
                    <a:pt x="321" y="190"/>
                  </a:lnTo>
                  <a:lnTo>
                    <a:pt x="321" y="188"/>
                  </a:lnTo>
                  <a:lnTo>
                    <a:pt x="322" y="190"/>
                  </a:lnTo>
                  <a:lnTo>
                    <a:pt x="324" y="191"/>
                  </a:lnTo>
                  <a:lnTo>
                    <a:pt x="325" y="191"/>
                  </a:lnTo>
                  <a:lnTo>
                    <a:pt x="326" y="190"/>
                  </a:lnTo>
                  <a:lnTo>
                    <a:pt x="326" y="191"/>
                  </a:lnTo>
                  <a:lnTo>
                    <a:pt x="328" y="192"/>
                  </a:lnTo>
                  <a:lnTo>
                    <a:pt x="329" y="192"/>
                  </a:lnTo>
                  <a:lnTo>
                    <a:pt x="329" y="194"/>
                  </a:lnTo>
                  <a:lnTo>
                    <a:pt x="330" y="196"/>
                  </a:lnTo>
                  <a:lnTo>
                    <a:pt x="332" y="198"/>
                  </a:lnTo>
                  <a:lnTo>
                    <a:pt x="332" y="199"/>
                  </a:lnTo>
                  <a:lnTo>
                    <a:pt x="332" y="200"/>
                  </a:lnTo>
                  <a:lnTo>
                    <a:pt x="332" y="202"/>
                  </a:lnTo>
                  <a:lnTo>
                    <a:pt x="333" y="203"/>
                  </a:lnTo>
                  <a:lnTo>
                    <a:pt x="333" y="206"/>
                  </a:lnTo>
                  <a:lnTo>
                    <a:pt x="333" y="206"/>
                  </a:lnTo>
                  <a:lnTo>
                    <a:pt x="334" y="206"/>
                  </a:lnTo>
                  <a:lnTo>
                    <a:pt x="336" y="206"/>
                  </a:lnTo>
                  <a:lnTo>
                    <a:pt x="336" y="207"/>
                  </a:lnTo>
                  <a:lnTo>
                    <a:pt x="337" y="207"/>
                  </a:lnTo>
                  <a:lnTo>
                    <a:pt x="338" y="207"/>
                  </a:lnTo>
                  <a:lnTo>
                    <a:pt x="338" y="208"/>
                  </a:lnTo>
                  <a:lnTo>
                    <a:pt x="338" y="209"/>
                  </a:lnTo>
                  <a:lnTo>
                    <a:pt x="338" y="211"/>
                  </a:lnTo>
                  <a:lnTo>
                    <a:pt x="340" y="211"/>
                  </a:lnTo>
                  <a:lnTo>
                    <a:pt x="340" y="212"/>
                  </a:lnTo>
                  <a:lnTo>
                    <a:pt x="340" y="213"/>
                  </a:lnTo>
                  <a:lnTo>
                    <a:pt x="340" y="215"/>
                  </a:lnTo>
                  <a:lnTo>
                    <a:pt x="340" y="215"/>
                  </a:lnTo>
                  <a:lnTo>
                    <a:pt x="340" y="213"/>
                  </a:lnTo>
                  <a:lnTo>
                    <a:pt x="340" y="212"/>
                  </a:lnTo>
                  <a:lnTo>
                    <a:pt x="341" y="213"/>
                  </a:lnTo>
                  <a:lnTo>
                    <a:pt x="341" y="215"/>
                  </a:lnTo>
                  <a:lnTo>
                    <a:pt x="341" y="216"/>
                  </a:lnTo>
                  <a:lnTo>
                    <a:pt x="340" y="216"/>
                  </a:lnTo>
                  <a:lnTo>
                    <a:pt x="340" y="217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0" y="217"/>
                  </a:lnTo>
                  <a:lnTo>
                    <a:pt x="340" y="217"/>
                  </a:lnTo>
                  <a:lnTo>
                    <a:pt x="340" y="219"/>
                  </a:lnTo>
                  <a:lnTo>
                    <a:pt x="340" y="220"/>
                  </a:lnTo>
                  <a:lnTo>
                    <a:pt x="340" y="221"/>
                  </a:lnTo>
                  <a:lnTo>
                    <a:pt x="340" y="223"/>
                  </a:lnTo>
                  <a:lnTo>
                    <a:pt x="340" y="223"/>
                  </a:lnTo>
                  <a:lnTo>
                    <a:pt x="340" y="224"/>
                  </a:lnTo>
                  <a:lnTo>
                    <a:pt x="340" y="225"/>
                  </a:lnTo>
                  <a:lnTo>
                    <a:pt x="340" y="227"/>
                  </a:lnTo>
                  <a:lnTo>
                    <a:pt x="340" y="228"/>
                  </a:lnTo>
                  <a:lnTo>
                    <a:pt x="340" y="229"/>
                  </a:lnTo>
                  <a:lnTo>
                    <a:pt x="338" y="231"/>
                  </a:lnTo>
                  <a:lnTo>
                    <a:pt x="337" y="231"/>
                  </a:lnTo>
                  <a:lnTo>
                    <a:pt x="338" y="232"/>
                  </a:lnTo>
                  <a:lnTo>
                    <a:pt x="338" y="233"/>
                  </a:lnTo>
                  <a:lnTo>
                    <a:pt x="340" y="233"/>
                  </a:lnTo>
                  <a:lnTo>
                    <a:pt x="340" y="234"/>
                  </a:lnTo>
                  <a:lnTo>
                    <a:pt x="338" y="236"/>
                  </a:lnTo>
                  <a:lnTo>
                    <a:pt x="340" y="237"/>
                  </a:lnTo>
                  <a:lnTo>
                    <a:pt x="338" y="237"/>
                  </a:lnTo>
                  <a:lnTo>
                    <a:pt x="337" y="237"/>
                  </a:lnTo>
                  <a:lnTo>
                    <a:pt x="338" y="237"/>
                  </a:lnTo>
                  <a:lnTo>
                    <a:pt x="338" y="238"/>
                  </a:lnTo>
                  <a:lnTo>
                    <a:pt x="340" y="240"/>
                  </a:lnTo>
                  <a:lnTo>
                    <a:pt x="340" y="238"/>
                  </a:lnTo>
                  <a:lnTo>
                    <a:pt x="340" y="240"/>
                  </a:lnTo>
                  <a:lnTo>
                    <a:pt x="340" y="241"/>
                  </a:lnTo>
                  <a:lnTo>
                    <a:pt x="341" y="241"/>
                  </a:lnTo>
                  <a:lnTo>
                    <a:pt x="341" y="240"/>
                  </a:lnTo>
                  <a:lnTo>
                    <a:pt x="341" y="241"/>
                  </a:lnTo>
                  <a:lnTo>
                    <a:pt x="341" y="242"/>
                  </a:lnTo>
                  <a:lnTo>
                    <a:pt x="341" y="244"/>
                  </a:lnTo>
                  <a:lnTo>
                    <a:pt x="341" y="246"/>
                  </a:lnTo>
                  <a:lnTo>
                    <a:pt x="340" y="246"/>
                  </a:lnTo>
                  <a:lnTo>
                    <a:pt x="337" y="244"/>
                  </a:lnTo>
                  <a:lnTo>
                    <a:pt x="334" y="244"/>
                  </a:lnTo>
                  <a:lnTo>
                    <a:pt x="329" y="245"/>
                  </a:lnTo>
                  <a:lnTo>
                    <a:pt x="328" y="245"/>
                  </a:lnTo>
                  <a:lnTo>
                    <a:pt x="322" y="246"/>
                  </a:lnTo>
                  <a:lnTo>
                    <a:pt x="321" y="246"/>
                  </a:lnTo>
                  <a:lnTo>
                    <a:pt x="316" y="246"/>
                  </a:lnTo>
                  <a:lnTo>
                    <a:pt x="315" y="246"/>
                  </a:lnTo>
                  <a:lnTo>
                    <a:pt x="311" y="245"/>
                  </a:lnTo>
                  <a:lnTo>
                    <a:pt x="309" y="245"/>
                  </a:lnTo>
                  <a:lnTo>
                    <a:pt x="308" y="246"/>
                  </a:lnTo>
                  <a:lnTo>
                    <a:pt x="308" y="246"/>
                  </a:lnTo>
                  <a:lnTo>
                    <a:pt x="307" y="246"/>
                  </a:lnTo>
                  <a:lnTo>
                    <a:pt x="303" y="245"/>
                  </a:lnTo>
                  <a:lnTo>
                    <a:pt x="301" y="245"/>
                  </a:lnTo>
                  <a:lnTo>
                    <a:pt x="301" y="246"/>
                  </a:lnTo>
                  <a:lnTo>
                    <a:pt x="299" y="248"/>
                  </a:lnTo>
                  <a:lnTo>
                    <a:pt x="296" y="249"/>
                  </a:lnTo>
                  <a:lnTo>
                    <a:pt x="287" y="252"/>
                  </a:lnTo>
                  <a:lnTo>
                    <a:pt x="286" y="252"/>
                  </a:lnTo>
                  <a:lnTo>
                    <a:pt x="284" y="249"/>
                  </a:lnTo>
                  <a:lnTo>
                    <a:pt x="283" y="248"/>
                  </a:lnTo>
                  <a:lnTo>
                    <a:pt x="280" y="246"/>
                  </a:lnTo>
                  <a:lnTo>
                    <a:pt x="279" y="246"/>
                  </a:lnTo>
                  <a:lnTo>
                    <a:pt x="278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5" y="248"/>
                  </a:lnTo>
                  <a:lnTo>
                    <a:pt x="274" y="248"/>
                  </a:lnTo>
                  <a:lnTo>
                    <a:pt x="272" y="245"/>
                  </a:lnTo>
                  <a:lnTo>
                    <a:pt x="271" y="244"/>
                  </a:lnTo>
                  <a:lnTo>
                    <a:pt x="270" y="244"/>
                  </a:lnTo>
                  <a:lnTo>
                    <a:pt x="266" y="244"/>
                  </a:lnTo>
                  <a:lnTo>
                    <a:pt x="264" y="244"/>
                  </a:lnTo>
                  <a:lnTo>
                    <a:pt x="264" y="242"/>
                  </a:lnTo>
                  <a:lnTo>
                    <a:pt x="263" y="242"/>
                  </a:lnTo>
                  <a:lnTo>
                    <a:pt x="262" y="242"/>
                  </a:lnTo>
                  <a:lnTo>
                    <a:pt x="261" y="242"/>
                  </a:lnTo>
                  <a:lnTo>
                    <a:pt x="261" y="241"/>
                  </a:lnTo>
                  <a:lnTo>
                    <a:pt x="261" y="240"/>
                  </a:lnTo>
                  <a:lnTo>
                    <a:pt x="259" y="240"/>
                  </a:lnTo>
                  <a:lnTo>
                    <a:pt x="257" y="238"/>
                  </a:lnTo>
                  <a:lnTo>
                    <a:pt x="254" y="238"/>
                  </a:lnTo>
                  <a:lnTo>
                    <a:pt x="254" y="240"/>
                  </a:lnTo>
                  <a:lnTo>
                    <a:pt x="253" y="241"/>
                  </a:lnTo>
                  <a:lnTo>
                    <a:pt x="253" y="242"/>
                  </a:lnTo>
                  <a:lnTo>
                    <a:pt x="251" y="242"/>
                  </a:lnTo>
                  <a:lnTo>
                    <a:pt x="250" y="241"/>
                  </a:lnTo>
                  <a:lnTo>
                    <a:pt x="250" y="242"/>
                  </a:lnTo>
                  <a:lnTo>
                    <a:pt x="249" y="242"/>
                  </a:lnTo>
                  <a:lnTo>
                    <a:pt x="247" y="241"/>
                  </a:lnTo>
                  <a:lnTo>
                    <a:pt x="247" y="240"/>
                  </a:lnTo>
                  <a:lnTo>
                    <a:pt x="246" y="240"/>
                  </a:lnTo>
                  <a:lnTo>
                    <a:pt x="247" y="238"/>
                  </a:lnTo>
                  <a:lnTo>
                    <a:pt x="247" y="237"/>
                  </a:lnTo>
                  <a:lnTo>
                    <a:pt x="247" y="236"/>
                  </a:lnTo>
                  <a:lnTo>
                    <a:pt x="247" y="234"/>
                  </a:lnTo>
                  <a:lnTo>
                    <a:pt x="247" y="233"/>
                  </a:lnTo>
                  <a:lnTo>
                    <a:pt x="246" y="233"/>
                  </a:lnTo>
                  <a:lnTo>
                    <a:pt x="245" y="233"/>
                  </a:lnTo>
                  <a:lnTo>
                    <a:pt x="245" y="233"/>
                  </a:lnTo>
                  <a:lnTo>
                    <a:pt x="243" y="233"/>
                  </a:lnTo>
                  <a:lnTo>
                    <a:pt x="242" y="233"/>
                  </a:lnTo>
                  <a:lnTo>
                    <a:pt x="241" y="233"/>
                  </a:lnTo>
                  <a:lnTo>
                    <a:pt x="239" y="233"/>
                  </a:lnTo>
                  <a:lnTo>
                    <a:pt x="238" y="233"/>
                  </a:lnTo>
                  <a:lnTo>
                    <a:pt x="237" y="232"/>
                  </a:lnTo>
                  <a:lnTo>
                    <a:pt x="236" y="232"/>
                  </a:lnTo>
                  <a:lnTo>
                    <a:pt x="234" y="233"/>
                  </a:lnTo>
                  <a:lnTo>
                    <a:pt x="233" y="233"/>
                  </a:lnTo>
                  <a:lnTo>
                    <a:pt x="232" y="233"/>
                  </a:lnTo>
                  <a:lnTo>
                    <a:pt x="229" y="232"/>
                  </a:lnTo>
                  <a:lnTo>
                    <a:pt x="212" y="231"/>
                  </a:lnTo>
                  <a:lnTo>
                    <a:pt x="192" y="231"/>
                  </a:lnTo>
                  <a:lnTo>
                    <a:pt x="178" y="231"/>
                  </a:lnTo>
                  <a:lnTo>
                    <a:pt x="172" y="231"/>
                  </a:lnTo>
                  <a:lnTo>
                    <a:pt x="153" y="231"/>
                  </a:lnTo>
                  <a:lnTo>
                    <a:pt x="149" y="231"/>
                  </a:lnTo>
                  <a:lnTo>
                    <a:pt x="133" y="231"/>
                  </a:lnTo>
                  <a:lnTo>
                    <a:pt x="130" y="231"/>
                  </a:lnTo>
                  <a:lnTo>
                    <a:pt x="129" y="231"/>
                  </a:lnTo>
                  <a:lnTo>
                    <a:pt x="126" y="232"/>
                  </a:lnTo>
                  <a:lnTo>
                    <a:pt x="124" y="234"/>
                  </a:lnTo>
                  <a:lnTo>
                    <a:pt x="120" y="236"/>
                  </a:lnTo>
                  <a:lnTo>
                    <a:pt x="118" y="237"/>
                  </a:lnTo>
                  <a:lnTo>
                    <a:pt x="104" y="244"/>
                  </a:lnTo>
                  <a:lnTo>
                    <a:pt x="101" y="244"/>
                  </a:lnTo>
                  <a:lnTo>
                    <a:pt x="92" y="244"/>
                  </a:lnTo>
                  <a:lnTo>
                    <a:pt x="91" y="244"/>
                  </a:lnTo>
                  <a:lnTo>
                    <a:pt x="88" y="244"/>
                  </a:lnTo>
                  <a:lnTo>
                    <a:pt x="87" y="244"/>
                  </a:lnTo>
                  <a:lnTo>
                    <a:pt x="83" y="242"/>
                  </a:lnTo>
                  <a:lnTo>
                    <a:pt x="81" y="242"/>
                  </a:lnTo>
                  <a:lnTo>
                    <a:pt x="76" y="242"/>
                  </a:lnTo>
                  <a:lnTo>
                    <a:pt x="76" y="244"/>
                  </a:lnTo>
                  <a:lnTo>
                    <a:pt x="75" y="244"/>
                  </a:lnTo>
                  <a:lnTo>
                    <a:pt x="74" y="242"/>
                  </a:lnTo>
                  <a:lnTo>
                    <a:pt x="72" y="242"/>
                  </a:lnTo>
                  <a:lnTo>
                    <a:pt x="68" y="245"/>
                  </a:lnTo>
                  <a:lnTo>
                    <a:pt x="64" y="248"/>
                  </a:lnTo>
                  <a:lnTo>
                    <a:pt x="63" y="248"/>
                  </a:lnTo>
                  <a:lnTo>
                    <a:pt x="59" y="248"/>
                  </a:lnTo>
                  <a:lnTo>
                    <a:pt x="56" y="249"/>
                  </a:lnTo>
                  <a:lnTo>
                    <a:pt x="56" y="249"/>
                  </a:lnTo>
                  <a:lnTo>
                    <a:pt x="49" y="249"/>
                  </a:lnTo>
                  <a:lnTo>
                    <a:pt x="47" y="249"/>
                  </a:lnTo>
                  <a:lnTo>
                    <a:pt x="46" y="250"/>
                  </a:lnTo>
                  <a:lnTo>
                    <a:pt x="45" y="249"/>
                  </a:lnTo>
                  <a:lnTo>
                    <a:pt x="45" y="248"/>
                  </a:lnTo>
                  <a:lnTo>
                    <a:pt x="45" y="246"/>
                  </a:lnTo>
                  <a:lnTo>
                    <a:pt x="43" y="246"/>
                  </a:lnTo>
                  <a:lnTo>
                    <a:pt x="42" y="245"/>
                  </a:lnTo>
                  <a:lnTo>
                    <a:pt x="42" y="244"/>
                  </a:lnTo>
                  <a:lnTo>
                    <a:pt x="41" y="244"/>
                  </a:lnTo>
                  <a:lnTo>
                    <a:pt x="41" y="241"/>
                  </a:lnTo>
                  <a:lnTo>
                    <a:pt x="42" y="241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6" y="237"/>
                  </a:lnTo>
                  <a:lnTo>
                    <a:pt x="49" y="237"/>
                  </a:lnTo>
                  <a:lnTo>
                    <a:pt x="50" y="237"/>
                  </a:lnTo>
                  <a:lnTo>
                    <a:pt x="51" y="237"/>
                  </a:lnTo>
                  <a:lnTo>
                    <a:pt x="51" y="236"/>
                  </a:lnTo>
                  <a:lnTo>
                    <a:pt x="53" y="236"/>
                  </a:lnTo>
                  <a:lnTo>
                    <a:pt x="54" y="233"/>
                  </a:lnTo>
                  <a:lnTo>
                    <a:pt x="55" y="234"/>
                  </a:lnTo>
                  <a:lnTo>
                    <a:pt x="56" y="237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60" y="237"/>
                  </a:lnTo>
                  <a:lnTo>
                    <a:pt x="62" y="237"/>
                  </a:lnTo>
                  <a:lnTo>
                    <a:pt x="64" y="237"/>
                  </a:lnTo>
                  <a:lnTo>
                    <a:pt x="66" y="237"/>
                  </a:lnTo>
                  <a:lnTo>
                    <a:pt x="67" y="236"/>
                  </a:lnTo>
                  <a:lnTo>
                    <a:pt x="68" y="236"/>
                  </a:lnTo>
                  <a:lnTo>
                    <a:pt x="70" y="236"/>
                  </a:lnTo>
                  <a:lnTo>
                    <a:pt x="71" y="236"/>
                  </a:lnTo>
                  <a:lnTo>
                    <a:pt x="72" y="236"/>
                  </a:lnTo>
                  <a:lnTo>
                    <a:pt x="74" y="236"/>
                  </a:lnTo>
                  <a:lnTo>
                    <a:pt x="74" y="234"/>
                  </a:lnTo>
                  <a:lnTo>
                    <a:pt x="75" y="236"/>
                  </a:lnTo>
                  <a:lnTo>
                    <a:pt x="75" y="237"/>
                  </a:lnTo>
                  <a:lnTo>
                    <a:pt x="80" y="234"/>
                  </a:lnTo>
                  <a:lnTo>
                    <a:pt x="81" y="234"/>
                  </a:lnTo>
                  <a:lnTo>
                    <a:pt x="83" y="234"/>
                  </a:lnTo>
                  <a:lnTo>
                    <a:pt x="84" y="234"/>
                  </a:lnTo>
                  <a:lnTo>
                    <a:pt x="84" y="233"/>
                  </a:lnTo>
                  <a:lnTo>
                    <a:pt x="85" y="233"/>
                  </a:lnTo>
                  <a:lnTo>
                    <a:pt x="87" y="234"/>
                  </a:lnTo>
                  <a:lnTo>
                    <a:pt x="88" y="236"/>
                  </a:lnTo>
                  <a:lnTo>
                    <a:pt x="88" y="236"/>
                  </a:lnTo>
                  <a:lnTo>
                    <a:pt x="88" y="237"/>
                  </a:lnTo>
                  <a:lnTo>
                    <a:pt x="89" y="237"/>
                  </a:lnTo>
                  <a:lnTo>
                    <a:pt x="93" y="237"/>
                  </a:lnTo>
                  <a:lnTo>
                    <a:pt x="93" y="237"/>
                  </a:lnTo>
                  <a:lnTo>
                    <a:pt x="95" y="237"/>
                  </a:lnTo>
                  <a:lnTo>
                    <a:pt x="96" y="237"/>
                  </a:lnTo>
                  <a:lnTo>
                    <a:pt x="97" y="237"/>
                  </a:lnTo>
                  <a:lnTo>
                    <a:pt x="97" y="236"/>
                  </a:lnTo>
                  <a:lnTo>
                    <a:pt x="99" y="236"/>
                  </a:lnTo>
                  <a:lnTo>
                    <a:pt x="100" y="237"/>
                  </a:lnTo>
                  <a:lnTo>
                    <a:pt x="100" y="236"/>
                  </a:lnTo>
                  <a:lnTo>
                    <a:pt x="101" y="237"/>
                  </a:lnTo>
                  <a:lnTo>
                    <a:pt x="103" y="236"/>
                  </a:lnTo>
                  <a:lnTo>
                    <a:pt x="103" y="237"/>
                  </a:lnTo>
                  <a:lnTo>
                    <a:pt x="103" y="237"/>
                  </a:lnTo>
                  <a:lnTo>
                    <a:pt x="104" y="237"/>
                  </a:lnTo>
                  <a:lnTo>
                    <a:pt x="105" y="238"/>
                  </a:lnTo>
                  <a:lnTo>
                    <a:pt x="106" y="237"/>
                  </a:lnTo>
                  <a:lnTo>
                    <a:pt x="109" y="237"/>
                  </a:lnTo>
                  <a:lnTo>
                    <a:pt x="109" y="237"/>
                  </a:lnTo>
                  <a:lnTo>
                    <a:pt x="112" y="234"/>
                  </a:lnTo>
                  <a:lnTo>
                    <a:pt x="113" y="233"/>
                  </a:lnTo>
                  <a:lnTo>
                    <a:pt x="113" y="232"/>
                  </a:lnTo>
                  <a:lnTo>
                    <a:pt x="112" y="232"/>
                  </a:lnTo>
                  <a:lnTo>
                    <a:pt x="113" y="231"/>
                  </a:lnTo>
                  <a:lnTo>
                    <a:pt x="112" y="229"/>
                  </a:lnTo>
                  <a:lnTo>
                    <a:pt x="112" y="228"/>
                  </a:lnTo>
                  <a:lnTo>
                    <a:pt x="112" y="227"/>
                  </a:lnTo>
                  <a:lnTo>
                    <a:pt x="112" y="225"/>
                  </a:lnTo>
                  <a:lnTo>
                    <a:pt x="112" y="224"/>
                  </a:lnTo>
                  <a:lnTo>
                    <a:pt x="113" y="224"/>
                  </a:lnTo>
                  <a:lnTo>
                    <a:pt x="114" y="224"/>
                  </a:lnTo>
                  <a:lnTo>
                    <a:pt x="116" y="224"/>
                  </a:lnTo>
                  <a:lnTo>
                    <a:pt x="117" y="223"/>
                  </a:lnTo>
                  <a:lnTo>
                    <a:pt x="118" y="224"/>
                  </a:lnTo>
                  <a:lnTo>
                    <a:pt x="120" y="224"/>
                  </a:lnTo>
                  <a:lnTo>
                    <a:pt x="120" y="223"/>
                  </a:lnTo>
                  <a:lnTo>
                    <a:pt x="120" y="221"/>
                  </a:lnTo>
                  <a:lnTo>
                    <a:pt x="120" y="223"/>
                  </a:lnTo>
                  <a:lnTo>
                    <a:pt x="118" y="223"/>
                  </a:lnTo>
                  <a:lnTo>
                    <a:pt x="117" y="221"/>
                  </a:lnTo>
                  <a:lnTo>
                    <a:pt x="116" y="223"/>
                  </a:lnTo>
                  <a:lnTo>
                    <a:pt x="114" y="223"/>
                  </a:lnTo>
                  <a:lnTo>
                    <a:pt x="113" y="224"/>
                  </a:lnTo>
                  <a:lnTo>
                    <a:pt x="112" y="224"/>
                  </a:lnTo>
                  <a:lnTo>
                    <a:pt x="110" y="224"/>
                  </a:lnTo>
                  <a:lnTo>
                    <a:pt x="110" y="225"/>
                  </a:lnTo>
                  <a:lnTo>
                    <a:pt x="110" y="228"/>
                  </a:lnTo>
                  <a:lnTo>
                    <a:pt x="112" y="231"/>
                  </a:lnTo>
                  <a:lnTo>
                    <a:pt x="112" y="232"/>
                  </a:lnTo>
                  <a:lnTo>
                    <a:pt x="112" y="233"/>
                  </a:lnTo>
                  <a:lnTo>
                    <a:pt x="109" y="234"/>
                  </a:lnTo>
                  <a:lnTo>
                    <a:pt x="106" y="237"/>
                  </a:lnTo>
                  <a:lnTo>
                    <a:pt x="105" y="237"/>
                  </a:lnTo>
                  <a:lnTo>
                    <a:pt x="104" y="237"/>
                  </a:lnTo>
                  <a:lnTo>
                    <a:pt x="104" y="236"/>
                  </a:lnTo>
                  <a:lnTo>
                    <a:pt x="103" y="234"/>
                  </a:lnTo>
                  <a:lnTo>
                    <a:pt x="99" y="234"/>
                  </a:lnTo>
                  <a:lnTo>
                    <a:pt x="96" y="236"/>
                  </a:lnTo>
                  <a:lnTo>
                    <a:pt x="95" y="236"/>
                  </a:lnTo>
                  <a:lnTo>
                    <a:pt x="93" y="234"/>
                  </a:lnTo>
                  <a:lnTo>
                    <a:pt x="92" y="234"/>
                  </a:lnTo>
                  <a:lnTo>
                    <a:pt x="91" y="236"/>
                  </a:lnTo>
                  <a:lnTo>
                    <a:pt x="89" y="236"/>
                  </a:lnTo>
                  <a:lnTo>
                    <a:pt x="89" y="234"/>
                  </a:lnTo>
                  <a:lnTo>
                    <a:pt x="88" y="234"/>
                  </a:lnTo>
                  <a:lnTo>
                    <a:pt x="88" y="233"/>
                  </a:lnTo>
                  <a:lnTo>
                    <a:pt x="88" y="233"/>
                  </a:lnTo>
                  <a:lnTo>
                    <a:pt x="87" y="232"/>
                  </a:lnTo>
                  <a:lnTo>
                    <a:pt x="87" y="231"/>
                  </a:lnTo>
                  <a:lnTo>
                    <a:pt x="85" y="231"/>
                  </a:lnTo>
                  <a:lnTo>
                    <a:pt x="85" y="229"/>
                  </a:lnTo>
                  <a:lnTo>
                    <a:pt x="85" y="228"/>
                  </a:lnTo>
                  <a:lnTo>
                    <a:pt x="84" y="228"/>
                  </a:lnTo>
                  <a:lnTo>
                    <a:pt x="84" y="229"/>
                  </a:lnTo>
                  <a:lnTo>
                    <a:pt x="84" y="231"/>
                  </a:lnTo>
                  <a:lnTo>
                    <a:pt x="83" y="232"/>
                  </a:lnTo>
                  <a:lnTo>
                    <a:pt x="81" y="233"/>
                  </a:lnTo>
                  <a:lnTo>
                    <a:pt x="79" y="233"/>
                  </a:lnTo>
                  <a:lnTo>
                    <a:pt x="79" y="234"/>
                  </a:lnTo>
                  <a:lnTo>
                    <a:pt x="78" y="234"/>
                  </a:lnTo>
                  <a:lnTo>
                    <a:pt x="76" y="234"/>
                  </a:lnTo>
                  <a:lnTo>
                    <a:pt x="75" y="234"/>
                  </a:lnTo>
                  <a:lnTo>
                    <a:pt x="74" y="234"/>
                  </a:lnTo>
                  <a:lnTo>
                    <a:pt x="72" y="234"/>
                  </a:lnTo>
                  <a:lnTo>
                    <a:pt x="71" y="234"/>
                  </a:lnTo>
                  <a:lnTo>
                    <a:pt x="71" y="236"/>
                  </a:lnTo>
                  <a:lnTo>
                    <a:pt x="70" y="236"/>
                  </a:lnTo>
                  <a:lnTo>
                    <a:pt x="68" y="234"/>
                  </a:lnTo>
                  <a:lnTo>
                    <a:pt x="67" y="234"/>
                  </a:lnTo>
                  <a:lnTo>
                    <a:pt x="67" y="236"/>
                  </a:lnTo>
                  <a:lnTo>
                    <a:pt x="66" y="236"/>
                  </a:lnTo>
                  <a:lnTo>
                    <a:pt x="66" y="237"/>
                  </a:lnTo>
                  <a:lnTo>
                    <a:pt x="64" y="237"/>
                  </a:lnTo>
                  <a:lnTo>
                    <a:pt x="63" y="237"/>
                  </a:lnTo>
                  <a:lnTo>
                    <a:pt x="60" y="236"/>
                  </a:lnTo>
                  <a:lnTo>
                    <a:pt x="59" y="234"/>
                  </a:lnTo>
                  <a:lnTo>
                    <a:pt x="58" y="233"/>
                  </a:lnTo>
                  <a:lnTo>
                    <a:pt x="58" y="232"/>
                  </a:lnTo>
                  <a:lnTo>
                    <a:pt x="59" y="232"/>
                  </a:lnTo>
                  <a:lnTo>
                    <a:pt x="59" y="231"/>
                  </a:lnTo>
                  <a:lnTo>
                    <a:pt x="58" y="231"/>
                  </a:lnTo>
                  <a:lnTo>
                    <a:pt x="58" y="229"/>
                  </a:lnTo>
                  <a:lnTo>
                    <a:pt x="56" y="234"/>
                  </a:lnTo>
                  <a:lnTo>
                    <a:pt x="56" y="233"/>
                  </a:lnTo>
                  <a:lnTo>
                    <a:pt x="55" y="231"/>
                  </a:lnTo>
                  <a:lnTo>
                    <a:pt x="54" y="231"/>
                  </a:lnTo>
                  <a:lnTo>
                    <a:pt x="53" y="232"/>
                  </a:lnTo>
                  <a:lnTo>
                    <a:pt x="51" y="232"/>
                  </a:lnTo>
                  <a:lnTo>
                    <a:pt x="51" y="231"/>
                  </a:lnTo>
                  <a:lnTo>
                    <a:pt x="51" y="228"/>
                  </a:lnTo>
                  <a:lnTo>
                    <a:pt x="53" y="228"/>
                  </a:lnTo>
                  <a:lnTo>
                    <a:pt x="54" y="225"/>
                  </a:lnTo>
                  <a:lnTo>
                    <a:pt x="53" y="224"/>
                  </a:lnTo>
                  <a:lnTo>
                    <a:pt x="53" y="225"/>
                  </a:lnTo>
                  <a:lnTo>
                    <a:pt x="53" y="227"/>
                  </a:lnTo>
                  <a:lnTo>
                    <a:pt x="51" y="227"/>
                  </a:lnTo>
                  <a:lnTo>
                    <a:pt x="51" y="228"/>
                  </a:lnTo>
                  <a:lnTo>
                    <a:pt x="50" y="228"/>
                  </a:lnTo>
                  <a:lnTo>
                    <a:pt x="50" y="229"/>
                  </a:lnTo>
                  <a:lnTo>
                    <a:pt x="50" y="231"/>
                  </a:lnTo>
                  <a:lnTo>
                    <a:pt x="50" y="233"/>
                  </a:lnTo>
                  <a:lnTo>
                    <a:pt x="49" y="234"/>
                  </a:lnTo>
                  <a:lnTo>
                    <a:pt x="46" y="237"/>
                  </a:lnTo>
                  <a:lnTo>
                    <a:pt x="45" y="237"/>
                  </a:lnTo>
                  <a:lnTo>
                    <a:pt x="43" y="237"/>
                  </a:lnTo>
                  <a:lnTo>
                    <a:pt x="42" y="234"/>
                  </a:lnTo>
                  <a:lnTo>
                    <a:pt x="42" y="233"/>
                  </a:lnTo>
                  <a:lnTo>
                    <a:pt x="43" y="231"/>
                  </a:lnTo>
                  <a:lnTo>
                    <a:pt x="43" y="229"/>
                  </a:lnTo>
                  <a:lnTo>
                    <a:pt x="45" y="228"/>
                  </a:lnTo>
                  <a:lnTo>
                    <a:pt x="47" y="228"/>
                  </a:lnTo>
                  <a:lnTo>
                    <a:pt x="46" y="227"/>
                  </a:lnTo>
                  <a:lnTo>
                    <a:pt x="45" y="227"/>
                  </a:lnTo>
                  <a:lnTo>
                    <a:pt x="43" y="228"/>
                  </a:lnTo>
                  <a:lnTo>
                    <a:pt x="42" y="229"/>
                  </a:lnTo>
                  <a:lnTo>
                    <a:pt x="42" y="228"/>
                  </a:lnTo>
                  <a:lnTo>
                    <a:pt x="42" y="227"/>
                  </a:lnTo>
                  <a:lnTo>
                    <a:pt x="43" y="225"/>
                  </a:lnTo>
                  <a:lnTo>
                    <a:pt x="43" y="224"/>
                  </a:lnTo>
                  <a:lnTo>
                    <a:pt x="43" y="223"/>
                  </a:lnTo>
                  <a:lnTo>
                    <a:pt x="42" y="223"/>
                  </a:lnTo>
                  <a:lnTo>
                    <a:pt x="42" y="224"/>
                  </a:lnTo>
                  <a:lnTo>
                    <a:pt x="41" y="223"/>
                  </a:lnTo>
                  <a:lnTo>
                    <a:pt x="42" y="223"/>
                  </a:lnTo>
                  <a:lnTo>
                    <a:pt x="42" y="221"/>
                  </a:lnTo>
                  <a:lnTo>
                    <a:pt x="43" y="219"/>
                  </a:lnTo>
                  <a:lnTo>
                    <a:pt x="43" y="217"/>
                  </a:lnTo>
                  <a:lnTo>
                    <a:pt x="43" y="216"/>
                  </a:lnTo>
                  <a:lnTo>
                    <a:pt x="43" y="215"/>
                  </a:lnTo>
                  <a:lnTo>
                    <a:pt x="43" y="213"/>
                  </a:lnTo>
                  <a:lnTo>
                    <a:pt x="45" y="211"/>
                  </a:lnTo>
                  <a:lnTo>
                    <a:pt x="45" y="209"/>
                  </a:lnTo>
                  <a:lnTo>
                    <a:pt x="45" y="208"/>
                  </a:lnTo>
                  <a:lnTo>
                    <a:pt x="45" y="207"/>
                  </a:lnTo>
                  <a:lnTo>
                    <a:pt x="45" y="206"/>
                  </a:lnTo>
                  <a:lnTo>
                    <a:pt x="46" y="206"/>
                  </a:lnTo>
                  <a:lnTo>
                    <a:pt x="47" y="204"/>
                  </a:lnTo>
                  <a:lnTo>
                    <a:pt x="49" y="203"/>
                  </a:lnTo>
                  <a:lnTo>
                    <a:pt x="51" y="203"/>
                  </a:lnTo>
                  <a:lnTo>
                    <a:pt x="59" y="203"/>
                  </a:lnTo>
                  <a:lnTo>
                    <a:pt x="68" y="204"/>
                  </a:lnTo>
                  <a:lnTo>
                    <a:pt x="81" y="204"/>
                  </a:lnTo>
                  <a:lnTo>
                    <a:pt x="88" y="204"/>
                  </a:lnTo>
                  <a:lnTo>
                    <a:pt x="91" y="204"/>
                  </a:lnTo>
                  <a:lnTo>
                    <a:pt x="92" y="204"/>
                  </a:lnTo>
                  <a:lnTo>
                    <a:pt x="95" y="204"/>
                  </a:lnTo>
                  <a:lnTo>
                    <a:pt x="95" y="199"/>
                  </a:lnTo>
                  <a:lnTo>
                    <a:pt x="95" y="194"/>
                  </a:lnTo>
                  <a:lnTo>
                    <a:pt x="96" y="194"/>
                  </a:lnTo>
                  <a:lnTo>
                    <a:pt x="96" y="192"/>
                  </a:lnTo>
                  <a:lnTo>
                    <a:pt x="100" y="192"/>
                  </a:lnTo>
                  <a:lnTo>
                    <a:pt x="103" y="192"/>
                  </a:lnTo>
                  <a:lnTo>
                    <a:pt x="104" y="192"/>
                  </a:lnTo>
                  <a:lnTo>
                    <a:pt x="108" y="192"/>
                  </a:lnTo>
                  <a:lnTo>
                    <a:pt x="110" y="191"/>
                  </a:lnTo>
                  <a:lnTo>
                    <a:pt x="112" y="191"/>
                  </a:lnTo>
                  <a:lnTo>
                    <a:pt x="113" y="190"/>
                  </a:lnTo>
                  <a:lnTo>
                    <a:pt x="114" y="190"/>
                  </a:lnTo>
                  <a:lnTo>
                    <a:pt x="120" y="191"/>
                  </a:lnTo>
                  <a:lnTo>
                    <a:pt x="121" y="191"/>
                  </a:lnTo>
                  <a:lnTo>
                    <a:pt x="124" y="191"/>
                  </a:lnTo>
                  <a:lnTo>
                    <a:pt x="125" y="191"/>
                  </a:lnTo>
                  <a:lnTo>
                    <a:pt x="128" y="190"/>
                  </a:lnTo>
                  <a:lnTo>
                    <a:pt x="128" y="188"/>
                  </a:lnTo>
                  <a:lnTo>
                    <a:pt x="129" y="186"/>
                  </a:lnTo>
                  <a:lnTo>
                    <a:pt x="129" y="183"/>
                  </a:lnTo>
                  <a:lnTo>
                    <a:pt x="129" y="182"/>
                  </a:lnTo>
                  <a:lnTo>
                    <a:pt x="130" y="180"/>
                  </a:lnTo>
                  <a:lnTo>
                    <a:pt x="132" y="179"/>
                  </a:lnTo>
                  <a:lnTo>
                    <a:pt x="133" y="178"/>
                  </a:lnTo>
                  <a:lnTo>
                    <a:pt x="135" y="179"/>
                  </a:lnTo>
                  <a:lnTo>
                    <a:pt x="138" y="182"/>
                  </a:lnTo>
                  <a:lnTo>
                    <a:pt x="141" y="183"/>
                  </a:lnTo>
                  <a:lnTo>
                    <a:pt x="145" y="186"/>
                  </a:lnTo>
                  <a:lnTo>
                    <a:pt x="146" y="186"/>
                  </a:lnTo>
                  <a:lnTo>
                    <a:pt x="149" y="186"/>
                  </a:lnTo>
                  <a:lnTo>
                    <a:pt x="149" y="187"/>
                  </a:lnTo>
                  <a:lnTo>
                    <a:pt x="150" y="188"/>
                  </a:lnTo>
                  <a:lnTo>
                    <a:pt x="151" y="188"/>
                  </a:lnTo>
                  <a:lnTo>
                    <a:pt x="153" y="188"/>
                  </a:lnTo>
                  <a:lnTo>
                    <a:pt x="154" y="191"/>
                  </a:lnTo>
                  <a:lnTo>
                    <a:pt x="155" y="192"/>
                  </a:lnTo>
                  <a:lnTo>
                    <a:pt x="158" y="192"/>
                  </a:lnTo>
                  <a:lnTo>
                    <a:pt x="159" y="192"/>
                  </a:lnTo>
                  <a:lnTo>
                    <a:pt x="162" y="192"/>
                  </a:lnTo>
                  <a:lnTo>
                    <a:pt x="163" y="192"/>
                  </a:lnTo>
                  <a:lnTo>
                    <a:pt x="164" y="192"/>
                  </a:lnTo>
                  <a:lnTo>
                    <a:pt x="166" y="194"/>
                  </a:lnTo>
                  <a:lnTo>
                    <a:pt x="166" y="195"/>
                  </a:lnTo>
                  <a:lnTo>
                    <a:pt x="167" y="195"/>
                  </a:lnTo>
                  <a:lnTo>
                    <a:pt x="168" y="195"/>
                  </a:lnTo>
                  <a:lnTo>
                    <a:pt x="170" y="195"/>
                  </a:lnTo>
                  <a:lnTo>
                    <a:pt x="171" y="195"/>
                  </a:lnTo>
                  <a:lnTo>
                    <a:pt x="171" y="196"/>
                  </a:lnTo>
                  <a:lnTo>
                    <a:pt x="172" y="198"/>
                  </a:lnTo>
                  <a:lnTo>
                    <a:pt x="175" y="199"/>
                  </a:lnTo>
                  <a:lnTo>
                    <a:pt x="176" y="199"/>
                  </a:lnTo>
                  <a:lnTo>
                    <a:pt x="178" y="199"/>
                  </a:lnTo>
                  <a:lnTo>
                    <a:pt x="182" y="199"/>
                  </a:lnTo>
                  <a:lnTo>
                    <a:pt x="183" y="200"/>
                  </a:lnTo>
                  <a:lnTo>
                    <a:pt x="184" y="199"/>
                  </a:lnTo>
                  <a:lnTo>
                    <a:pt x="185" y="199"/>
                  </a:lnTo>
                  <a:lnTo>
                    <a:pt x="188" y="196"/>
                  </a:lnTo>
                  <a:lnTo>
                    <a:pt x="189" y="196"/>
                  </a:lnTo>
                  <a:lnTo>
                    <a:pt x="191" y="196"/>
                  </a:lnTo>
                  <a:lnTo>
                    <a:pt x="193" y="195"/>
                  </a:lnTo>
                  <a:lnTo>
                    <a:pt x="196" y="195"/>
                  </a:lnTo>
                  <a:lnTo>
                    <a:pt x="197" y="195"/>
                  </a:lnTo>
                  <a:lnTo>
                    <a:pt x="203" y="195"/>
                  </a:lnTo>
                  <a:lnTo>
                    <a:pt x="205" y="194"/>
                  </a:lnTo>
                  <a:lnTo>
                    <a:pt x="207" y="191"/>
                  </a:lnTo>
                  <a:lnTo>
                    <a:pt x="207" y="187"/>
                  </a:lnTo>
                  <a:lnTo>
                    <a:pt x="205" y="184"/>
                  </a:lnTo>
                  <a:lnTo>
                    <a:pt x="204" y="183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3" y="180"/>
                  </a:lnTo>
                  <a:lnTo>
                    <a:pt x="201" y="180"/>
                  </a:lnTo>
                  <a:lnTo>
                    <a:pt x="200" y="179"/>
                  </a:lnTo>
                  <a:lnTo>
                    <a:pt x="199" y="179"/>
                  </a:lnTo>
                  <a:lnTo>
                    <a:pt x="197" y="179"/>
                  </a:lnTo>
                  <a:lnTo>
                    <a:pt x="196" y="179"/>
                  </a:lnTo>
                  <a:lnTo>
                    <a:pt x="195" y="179"/>
                  </a:lnTo>
                  <a:lnTo>
                    <a:pt x="195" y="180"/>
                  </a:lnTo>
                  <a:lnTo>
                    <a:pt x="193" y="180"/>
                  </a:lnTo>
                  <a:lnTo>
                    <a:pt x="192" y="180"/>
                  </a:lnTo>
                  <a:lnTo>
                    <a:pt x="191" y="180"/>
                  </a:lnTo>
                  <a:lnTo>
                    <a:pt x="188" y="182"/>
                  </a:lnTo>
                  <a:lnTo>
                    <a:pt x="185" y="182"/>
                  </a:lnTo>
                  <a:lnTo>
                    <a:pt x="184" y="183"/>
                  </a:lnTo>
                  <a:lnTo>
                    <a:pt x="182" y="184"/>
                  </a:lnTo>
                  <a:lnTo>
                    <a:pt x="179" y="186"/>
                  </a:lnTo>
                  <a:lnTo>
                    <a:pt x="178" y="186"/>
                  </a:lnTo>
                  <a:lnTo>
                    <a:pt x="176" y="186"/>
                  </a:lnTo>
                  <a:lnTo>
                    <a:pt x="175" y="186"/>
                  </a:lnTo>
                  <a:lnTo>
                    <a:pt x="171" y="183"/>
                  </a:lnTo>
                  <a:lnTo>
                    <a:pt x="171" y="182"/>
                  </a:lnTo>
                  <a:lnTo>
                    <a:pt x="170" y="182"/>
                  </a:lnTo>
                  <a:lnTo>
                    <a:pt x="170" y="180"/>
                  </a:lnTo>
                  <a:lnTo>
                    <a:pt x="168" y="178"/>
                  </a:lnTo>
                  <a:lnTo>
                    <a:pt x="168" y="177"/>
                  </a:lnTo>
                  <a:lnTo>
                    <a:pt x="167" y="177"/>
                  </a:lnTo>
                  <a:lnTo>
                    <a:pt x="166" y="175"/>
                  </a:lnTo>
                  <a:lnTo>
                    <a:pt x="164" y="174"/>
                  </a:lnTo>
                  <a:lnTo>
                    <a:pt x="162" y="174"/>
                  </a:lnTo>
                  <a:lnTo>
                    <a:pt x="159" y="174"/>
                  </a:lnTo>
                  <a:lnTo>
                    <a:pt x="155" y="177"/>
                  </a:lnTo>
                  <a:lnTo>
                    <a:pt x="154" y="177"/>
                  </a:lnTo>
                  <a:lnTo>
                    <a:pt x="151" y="175"/>
                  </a:lnTo>
                  <a:lnTo>
                    <a:pt x="151" y="174"/>
                  </a:lnTo>
                  <a:lnTo>
                    <a:pt x="150" y="171"/>
                  </a:lnTo>
                  <a:lnTo>
                    <a:pt x="150" y="170"/>
                  </a:lnTo>
                  <a:lnTo>
                    <a:pt x="150" y="169"/>
                  </a:lnTo>
                  <a:lnTo>
                    <a:pt x="149" y="169"/>
                  </a:lnTo>
                  <a:lnTo>
                    <a:pt x="146" y="167"/>
                  </a:lnTo>
                  <a:lnTo>
                    <a:pt x="141" y="167"/>
                  </a:lnTo>
                  <a:lnTo>
                    <a:pt x="137" y="166"/>
                  </a:lnTo>
                  <a:lnTo>
                    <a:pt x="135" y="166"/>
                  </a:lnTo>
                  <a:lnTo>
                    <a:pt x="132" y="167"/>
                  </a:lnTo>
                  <a:lnTo>
                    <a:pt x="128" y="170"/>
                  </a:lnTo>
                  <a:lnTo>
                    <a:pt x="126" y="170"/>
                  </a:lnTo>
                  <a:lnTo>
                    <a:pt x="125" y="170"/>
                  </a:lnTo>
                  <a:lnTo>
                    <a:pt x="124" y="169"/>
                  </a:lnTo>
                  <a:lnTo>
                    <a:pt x="121" y="167"/>
                  </a:lnTo>
                  <a:lnTo>
                    <a:pt x="120" y="169"/>
                  </a:lnTo>
                  <a:lnTo>
                    <a:pt x="117" y="170"/>
                  </a:lnTo>
                  <a:lnTo>
                    <a:pt x="116" y="173"/>
                  </a:lnTo>
                  <a:lnTo>
                    <a:pt x="114" y="174"/>
                  </a:lnTo>
                  <a:lnTo>
                    <a:pt x="114" y="174"/>
                  </a:lnTo>
                  <a:lnTo>
                    <a:pt x="114" y="175"/>
                  </a:lnTo>
                  <a:lnTo>
                    <a:pt x="113" y="177"/>
                  </a:lnTo>
                  <a:lnTo>
                    <a:pt x="113" y="178"/>
                  </a:lnTo>
                  <a:lnTo>
                    <a:pt x="113" y="179"/>
                  </a:lnTo>
                  <a:lnTo>
                    <a:pt x="110" y="179"/>
                  </a:lnTo>
                  <a:lnTo>
                    <a:pt x="106" y="179"/>
                  </a:lnTo>
                  <a:lnTo>
                    <a:pt x="103" y="179"/>
                  </a:lnTo>
                  <a:lnTo>
                    <a:pt x="99" y="178"/>
                  </a:lnTo>
                  <a:lnTo>
                    <a:pt x="96" y="178"/>
                  </a:lnTo>
                  <a:lnTo>
                    <a:pt x="92" y="178"/>
                  </a:lnTo>
                  <a:lnTo>
                    <a:pt x="88" y="178"/>
                  </a:lnTo>
                  <a:lnTo>
                    <a:pt x="87" y="178"/>
                  </a:lnTo>
                  <a:lnTo>
                    <a:pt x="83" y="178"/>
                  </a:lnTo>
                  <a:lnTo>
                    <a:pt x="81" y="178"/>
                  </a:lnTo>
                  <a:lnTo>
                    <a:pt x="79" y="178"/>
                  </a:lnTo>
                  <a:lnTo>
                    <a:pt x="75" y="178"/>
                  </a:lnTo>
                  <a:lnTo>
                    <a:pt x="72" y="178"/>
                  </a:lnTo>
                  <a:lnTo>
                    <a:pt x="68" y="178"/>
                  </a:lnTo>
                  <a:lnTo>
                    <a:pt x="64" y="178"/>
                  </a:lnTo>
                  <a:lnTo>
                    <a:pt x="60" y="178"/>
                  </a:lnTo>
                  <a:lnTo>
                    <a:pt x="58" y="178"/>
                  </a:lnTo>
                  <a:lnTo>
                    <a:pt x="55" y="178"/>
                  </a:lnTo>
                  <a:lnTo>
                    <a:pt x="54" y="177"/>
                  </a:lnTo>
                  <a:lnTo>
                    <a:pt x="54" y="175"/>
                  </a:lnTo>
                  <a:lnTo>
                    <a:pt x="55" y="174"/>
                  </a:lnTo>
                  <a:lnTo>
                    <a:pt x="56" y="174"/>
                  </a:lnTo>
                  <a:lnTo>
                    <a:pt x="56" y="174"/>
                  </a:lnTo>
                  <a:lnTo>
                    <a:pt x="56" y="173"/>
                  </a:lnTo>
                  <a:lnTo>
                    <a:pt x="56" y="173"/>
                  </a:lnTo>
                  <a:lnTo>
                    <a:pt x="56" y="173"/>
                  </a:lnTo>
                  <a:lnTo>
                    <a:pt x="56" y="171"/>
                  </a:lnTo>
                  <a:lnTo>
                    <a:pt x="56" y="170"/>
                  </a:lnTo>
                  <a:lnTo>
                    <a:pt x="56" y="170"/>
                  </a:lnTo>
                  <a:lnTo>
                    <a:pt x="56" y="171"/>
                  </a:lnTo>
                  <a:lnTo>
                    <a:pt x="56" y="173"/>
                  </a:lnTo>
                  <a:lnTo>
                    <a:pt x="56" y="174"/>
                  </a:lnTo>
                  <a:lnTo>
                    <a:pt x="55" y="173"/>
                  </a:lnTo>
                  <a:lnTo>
                    <a:pt x="55" y="174"/>
                  </a:lnTo>
                  <a:lnTo>
                    <a:pt x="54" y="174"/>
                  </a:lnTo>
                  <a:lnTo>
                    <a:pt x="53" y="174"/>
                  </a:lnTo>
                  <a:lnTo>
                    <a:pt x="51" y="174"/>
                  </a:lnTo>
                  <a:lnTo>
                    <a:pt x="51" y="173"/>
                  </a:lnTo>
                  <a:lnTo>
                    <a:pt x="51" y="171"/>
                  </a:lnTo>
                  <a:lnTo>
                    <a:pt x="51" y="170"/>
                  </a:lnTo>
                  <a:lnTo>
                    <a:pt x="51" y="169"/>
                  </a:lnTo>
                  <a:lnTo>
                    <a:pt x="53" y="167"/>
                  </a:lnTo>
                  <a:lnTo>
                    <a:pt x="54" y="166"/>
                  </a:lnTo>
                  <a:lnTo>
                    <a:pt x="54" y="165"/>
                  </a:lnTo>
                  <a:lnTo>
                    <a:pt x="55" y="165"/>
                  </a:lnTo>
                  <a:lnTo>
                    <a:pt x="56" y="166"/>
                  </a:lnTo>
                  <a:lnTo>
                    <a:pt x="55" y="165"/>
                  </a:lnTo>
                  <a:lnTo>
                    <a:pt x="56" y="163"/>
                  </a:lnTo>
                  <a:lnTo>
                    <a:pt x="56" y="165"/>
                  </a:lnTo>
                  <a:lnTo>
                    <a:pt x="56" y="166"/>
                  </a:lnTo>
                  <a:lnTo>
                    <a:pt x="58" y="167"/>
                  </a:lnTo>
                  <a:lnTo>
                    <a:pt x="58" y="166"/>
                  </a:lnTo>
                  <a:lnTo>
                    <a:pt x="58" y="163"/>
                  </a:lnTo>
                  <a:lnTo>
                    <a:pt x="58" y="162"/>
                  </a:lnTo>
                  <a:lnTo>
                    <a:pt x="56" y="162"/>
                  </a:lnTo>
                  <a:lnTo>
                    <a:pt x="58" y="155"/>
                  </a:lnTo>
                  <a:lnTo>
                    <a:pt x="56" y="157"/>
                  </a:lnTo>
                  <a:lnTo>
                    <a:pt x="56" y="158"/>
                  </a:lnTo>
                  <a:lnTo>
                    <a:pt x="56" y="161"/>
                  </a:lnTo>
                  <a:lnTo>
                    <a:pt x="56" y="162"/>
                  </a:lnTo>
                  <a:lnTo>
                    <a:pt x="56" y="163"/>
                  </a:lnTo>
                  <a:lnTo>
                    <a:pt x="55" y="162"/>
                  </a:lnTo>
                  <a:lnTo>
                    <a:pt x="54" y="163"/>
                  </a:lnTo>
                  <a:lnTo>
                    <a:pt x="53" y="163"/>
                  </a:lnTo>
                  <a:lnTo>
                    <a:pt x="51" y="163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50" y="166"/>
                  </a:lnTo>
                  <a:lnTo>
                    <a:pt x="49" y="166"/>
                  </a:lnTo>
                  <a:lnTo>
                    <a:pt x="49" y="167"/>
                  </a:lnTo>
                  <a:lnTo>
                    <a:pt x="47" y="169"/>
                  </a:lnTo>
                  <a:lnTo>
                    <a:pt x="46" y="169"/>
                  </a:lnTo>
                  <a:lnTo>
                    <a:pt x="46" y="167"/>
                  </a:lnTo>
                  <a:lnTo>
                    <a:pt x="46" y="166"/>
                  </a:lnTo>
                  <a:lnTo>
                    <a:pt x="45" y="166"/>
                  </a:lnTo>
                  <a:lnTo>
                    <a:pt x="45" y="165"/>
                  </a:lnTo>
                  <a:lnTo>
                    <a:pt x="45" y="163"/>
                  </a:lnTo>
                  <a:lnTo>
                    <a:pt x="45" y="162"/>
                  </a:lnTo>
                  <a:lnTo>
                    <a:pt x="45" y="161"/>
                  </a:lnTo>
                  <a:lnTo>
                    <a:pt x="45" y="159"/>
                  </a:lnTo>
                  <a:lnTo>
                    <a:pt x="45" y="158"/>
                  </a:lnTo>
                  <a:lnTo>
                    <a:pt x="45" y="157"/>
                  </a:lnTo>
                  <a:lnTo>
                    <a:pt x="46" y="155"/>
                  </a:lnTo>
                  <a:lnTo>
                    <a:pt x="47" y="155"/>
                  </a:lnTo>
                  <a:lnTo>
                    <a:pt x="50" y="155"/>
                  </a:lnTo>
                  <a:lnTo>
                    <a:pt x="51" y="157"/>
                  </a:lnTo>
                  <a:lnTo>
                    <a:pt x="53" y="155"/>
                  </a:lnTo>
                  <a:lnTo>
                    <a:pt x="54" y="155"/>
                  </a:lnTo>
                  <a:lnTo>
                    <a:pt x="54" y="154"/>
                  </a:lnTo>
                  <a:lnTo>
                    <a:pt x="55" y="154"/>
                  </a:lnTo>
                  <a:lnTo>
                    <a:pt x="56" y="153"/>
                  </a:lnTo>
                  <a:lnTo>
                    <a:pt x="55" y="153"/>
                  </a:lnTo>
                  <a:lnTo>
                    <a:pt x="54" y="153"/>
                  </a:lnTo>
                  <a:lnTo>
                    <a:pt x="56" y="152"/>
                  </a:lnTo>
                  <a:lnTo>
                    <a:pt x="56" y="150"/>
                  </a:lnTo>
                  <a:lnTo>
                    <a:pt x="58" y="148"/>
                  </a:lnTo>
                  <a:lnTo>
                    <a:pt x="60" y="148"/>
                  </a:lnTo>
                  <a:lnTo>
                    <a:pt x="60" y="146"/>
                  </a:lnTo>
                  <a:lnTo>
                    <a:pt x="62" y="145"/>
                  </a:lnTo>
                  <a:lnTo>
                    <a:pt x="62" y="146"/>
                  </a:lnTo>
                  <a:lnTo>
                    <a:pt x="63" y="146"/>
                  </a:lnTo>
                  <a:lnTo>
                    <a:pt x="64" y="146"/>
                  </a:lnTo>
                  <a:lnTo>
                    <a:pt x="64" y="145"/>
                  </a:lnTo>
                  <a:lnTo>
                    <a:pt x="66" y="145"/>
                  </a:lnTo>
                  <a:lnTo>
                    <a:pt x="62" y="145"/>
                  </a:lnTo>
                  <a:lnTo>
                    <a:pt x="60" y="145"/>
                  </a:lnTo>
                  <a:lnTo>
                    <a:pt x="60" y="144"/>
                  </a:lnTo>
                  <a:lnTo>
                    <a:pt x="59" y="144"/>
                  </a:lnTo>
                  <a:lnTo>
                    <a:pt x="59" y="145"/>
                  </a:lnTo>
                  <a:lnTo>
                    <a:pt x="59" y="146"/>
                  </a:lnTo>
                  <a:lnTo>
                    <a:pt x="58" y="146"/>
                  </a:lnTo>
                  <a:lnTo>
                    <a:pt x="56" y="146"/>
                  </a:lnTo>
                  <a:lnTo>
                    <a:pt x="56" y="148"/>
                  </a:lnTo>
                  <a:lnTo>
                    <a:pt x="56" y="150"/>
                  </a:lnTo>
                  <a:lnTo>
                    <a:pt x="55" y="150"/>
                  </a:lnTo>
                  <a:lnTo>
                    <a:pt x="55" y="152"/>
                  </a:lnTo>
                  <a:lnTo>
                    <a:pt x="54" y="152"/>
                  </a:lnTo>
                  <a:lnTo>
                    <a:pt x="53" y="152"/>
                  </a:lnTo>
                  <a:lnTo>
                    <a:pt x="53" y="153"/>
                  </a:lnTo>
                  <a:lnTo>
                    <a:pt x="51" y="154"/>
                  </a:lnTo>
                  <a:lnTo>
                    <a:pt x="50" y="155"/>
                  </a:lnTo>
                  <a:lnTo>
                    <a:pt x="49" y="154"/>
                  </a:lnTo>
                  <a:lnTo>
                    <a:pt x="47" y="154"/>
                  </a:lnTo>
                  <a:lnTo>
                    <a:pt x="46" y="154"/>
                  </a:lnTo>
                  <a:lnTo>
                    <a:pt x="47" y="152"/>
                  </a:lnTo>
                  <a:lnTo>
                    <a:pt x="49" y="152"/>
                  </a:lnTo>
                  <a:lnTo>
                    <a:pt x="50" y="149"/>
                  </a:lnTo>
                  <a:lnTo>
                    <a:pt x="49" y="149"/>
                  </a:lnTo>
                  <a:lnTo>
                    <a:pt x="49" y="150"/>
                  </a:lnTo>
                  <a:lnTo>
                    <a:pt x="47" y="150"/>
                  </a:lnTo>
                  <a:lnTo>
                    <a:pt x="46" y="152"/>
                  </a:lnTo>
                  <a:lnTo>
                    <a:pt x="46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3" y="157"/>
                  </a:lnTo>
                  <a:lnTo>
                    <a:pt x="43" y="159"/>
                  </a:lnTo>
                  <a:lnTo>
                    <a:pt x="43" y="165"/>
                  </a:lnTo>
                  <a:lnTo>
                    <a:pt x="42" y="153"/>
                  </a:lnTo>
                  <a:lnTo>
                    <a:pt x="42" y="152"/>
                  </a:lnTo>
                  <a:lnTo>
                    <a:pt x="41" y="149"/>
                  </a:lnTo>
                  <a:lnTo>
                    <a:pt x="41" y="146"/>
                  </a:lnTo>
                  <a:lnTo>
                    <a:pt x="39" y="146"/>
                  </a:lnTo>
                  <a:lnTo>
                    <a:pt x="39" y="145"/>
                  </a:lnTo>
                  <a:lnTo>
                    <a:pt x="38" y="145"/>
                  </a:lnTo>
                  <a:lnTo>
                    <a:pt x="37" y="145"/>
                  </a:lnTo>
                  <a:lnTo>
                    <a:pt x="37" y="144"/>
                  </a:lnTo>
                  <a:lnTo>
                    <a:pt x="35" y="142"/>
                  </a:lnTo>
                  <a:lnTo>
                    <a:pt x="35" y="141"/>
                  </a:lnTo>
                  <a:lnTo>
                    <a:pt x="35" y="140"/>
                  </a:lnTo>
                  <a:lnTo>
                    <a:pt x="34" y="140"/>
                  </a:lnTo>
                  <a:lnTo>
                    <a:pt x="34" y="138"/>
                  </a:lnTo>
                  <a:lnTo>
                    <a:pt x="33" y="138"/>
                  </a:lnTo>
                  <a:lnTo>
                    <a:pt x="33" y="137"/>
                  </a:lnTo>
                  <a:lnTo>
                    <a:pt x="33" y="136"/>
                  </a:lnTo>
                  <a:lnTo>
                    <a:pt x="33" y="134"/>
                  </a:lnTo>
                  <a:lnTo>
                    <a:pt x="33" y="133"/>
                  </a:lnTo>
                  <a:lnTo>
                    <a:pt x="30" y="132"/>
                  </a:lnTo>
                  <a:lnTo>
                    <a:pt x="26" y="129"/>
                  </a:lnTo>
                  <a:lnTo>
                    <a:pt x="25" y="128"/>
                  </a:lnTo>
                  <a:lnTo>
                    <a:pt x="25" y="125"/>
                  </a:lnTo>
                  <a:lnTo>
                    <a:pt x="24" y="121"/>
                  </a:lnTo>
                  <a:lnTo>
                    <a:pt x="21" y="117"/>
                  </a:lnTo>
                  <a:lnTo>
                    <a:pt x="20" y="116"/>
                  </a:lnTo>
                  <a:lnTo>
                    <a:pt x="18" y="115"/>
                  </a:lnTo>
                  <a:lnTo>
                    <a:pt x="17" y="115"/>
                  </a:lnTo>
                  <a:lnTo>
                    <a:pt x="16" y="115"/>
                  </a:lnTo>
                  <a:lnTo>
                    <a:pt x="14" y="115"/>
                  </a:lnTo>
                  <a:lnTo>
                    <a:pt x="13" y="113"/>
                  </a:lnTo>
                  <a:lnTo>
                    <a:pt x="12" y="112"/>
                  </a:lnTo>
                  <a:lnTo>
                    <a:pt x="10" y="112"/>
                  </a:lnTo>
                  <a:lnTo>
                    <a:pt x="9" y="112"/>
                  </a:lnTo>
                  <a:lnTo>
                    <a:pt x="6" y="112"/>
                  </a:lnTo>
                  <a:lnTo>
                    <a:pt x="5" y="113"/>
                  </a:lnTo>
                  <a:lnTo>
                    <a:pt x="6" y="113"/>
                  </a:lnTo>
                  <a:lnTo>
                    <a:pt x="6" y="115"/>
                  </a:lnTo>
                  <a:lnTo>
                    <a:pt x="5" y="116"/>
                  </a:lnTo>
                  <a:lnTo>
                    <a:pt x="6" y="116"/>
                  </a:lnTo>
                  <a:lnTo>
                    <a:pt x="6" y="117"/>
                  </a:lnTo>
                  <a:lnTo>
                    <a:pt x="5" y="117"/>
                  </a:lnTo>
                  <a:lnTo>
                    <a:pt x="1" y="112"/>
                  </a:lnTo>
                  <a:lnTo>
                    <a:pt x="0" y="111"/>
                  </a:lnTo>
                  <a:lnTo>
                    <a:pt x="10" y="111"/>
                  </a:lnTo>
                  <a:lnTo>
                    <a:pt x="13" y="108"/>
                  </a:lnTo>
                  <a:lnTo>
                    <a:pt x="21" y="104"/>
                  </a:lnTo>
                  <a:lnTo>
                    <a:pt x="24" y="103"/>
                  </a:lnTo>
                  <a:lnTo>
                    <a:pt x="31" y="91"/>
                  </a:lnTo>
                  <a:lnTo>
                    <a:pt x="33" y="88"/>
                  </a:lnTo>
                  <a:lnTo>
                    <a:pt x="37" y="84"/>
                  </a:lnTo>
                  <a:lnTo>
                    <a:pt x="45" y="71"/>
                  </a:lnTo>
                  <a:lnTo>
                    <a:pt x="49" y="66"/>
                  </a:lnTo>
                  <a:lnTo>
                    <a:pt x="56" y="53"/>
                  </a:lnTo>
                  <a:lnTo>
                    <a:pt x="56" y="51"/>
                  </a:lnTo>
                  <a:lnTo>
                    <a:pt x="56" y="49"/>
                  </a:lnTo>
                  <a:lnTo>
                    <a:pt x="56" y="46"/>
                  </a:lnTo>
                  <a:lnTo>
                    <a:pt x="56" y="40"/>
                  </a:lnTo>
                  <a:lnTo>
                    <a:pt x="58" y="40"/>
                  </a:lnTo>
                  <a:lnTo>
                    <a:pt x="58" y="37"/>
                  </a:lnTo>
                  <a:lnTo>
                    <a:pt x="59" y="34"/>
                  </a:lnTo>
                  <a:lnTo>
                    <a:pt x="59" y="30"/>
                  </a:lnTo>
                  <a:lnTo>
                    <a:pt x="59" y="29"/>
                  </a:lnTo>
                  <a:lnTo>
                    <a:pt x="60" y="29"/>
                  </a:lnTo>
                  <a:lnTo>
                    <a:pt x="63" y="28"/>
                  </a:lnTo>
                  <a:lnTo>
                    <a:pt x="64" y="26"/>
                  </a:lnTo>
                  <a:lnTo>
                    <a:pt x="67" y="16"/>
                  </a:lnTo>
                  <a:lnTo>
                    <a:pt x="67" y="15"/>
                  </a:lnTo>
                  <a:lnTo>
                    <a:pt x="67" y="13"/>
                  </a:lnTo>
                  <a:lnTo>
                    <a:pt x="68" y="12"/>
                  </a:lnTo>
                  <a:lnTo>
                    <a:pt x="70" y="12"/>
                  </a:lnTo>
                  <a:lnTo>
                    <a:pt x="71" y="11"/>
                  </a:lnTo>
                  <a:lnTo>
                    <a:pt x="72" y="11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8" y="9"/>
                  </a:lnTo>
                  <a:lnTo>
                    <a:pt x="79" y="9"/>
                  </a:lnTo>
                  <a:lnTo>
                    <a:pt x="80" y="9"/>
                  </a:lnTo>
                  <a:lnTo>
                    <a:pt x="81" y="11"/>
                  </a:lnTo>
                  <a:lnTo>
                    <a:pt x="81" y="12"/>
                  </a:lnTo>
                  <a:lnTo>
                    <a:pt x="83" y="12"/>
                  </a:lnTo>
                  <a:lnTo>
                    <a:pt x="84" y="12"/>
                  </a:lnTo>
                  <a:lnTo>
                    <a:pt x="85" y="12"/>
                  </a:lnTo>
                  <a:lnTo>
                    <a:pt x="87" y="12"/>
                  </a:lnTo>
                  <a:lnTo>
                    <a:pt x="88" y="12"/>
                  </a:lnTo>
                  <a:lnTo>
                    <a:pt x="88" y="12"/>
                  </a:lnTo>
                  <a:lnTo>
                    <a:pt x="89" y="11"/>
                  </a:lnTo>
                  <a:lnTo>
                    <a:pt x="91" y="11"/>
                  </a:lnTo>
                  <a:lnTo>
                    <a:pt x="93" y="12"/>
                  </a:lnTo>
                  <a:lnTo>
                    <a:pt x="95" y="11"/>
                  </a:lnTo>
                  <a:lnTo>
                    <a:pt x="96" y="12"/>
                  </a:lnTo>
                  <a:lnTo>
                    <a:pt x="99" y="12"/>
                  </a:lnTo>
                  <a:lnTo>
                    <a:pt x="100" y="12"/>
                  </a:lnTo>
                  <a:lnTo>
                    <a:pt x="101" y="12"/>
                  </a:lnTo>
                  <a:lnTo>
                    <a:pt x="103" y="13"/>
                  </a:lnTo>
                  <a:lnTo>
                    <a:pt x="104" y="13"/>
                  </a:lnTo>
                  <a:lnTo>
                    <a:pt x="105" y="13"/>
                  </a:lnTo>
                  <a:lnTo>
                    <a:pt x="105" y="12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10" y="11"/>
                  </a:lnTo>
                  <a:lnTo>
                    <a:pt x="112" y="11"/>
                  </a:lnTo>
                  <a:lnTo>
                    <a:pt x="113" y="11"/>
                  </a:lnTo>
                  <a:lnTo>
                    <a:pt x="114" y="8"/>
                  </a:lnTo>
                  <a:lnTo>
                    <a:pt x="116" y="7"/>
                  </a:lnTo>
                  <a:lnTo>
                    <a:pt x="117" y="7"/>
                  </a:lnTo>
                  <a:lnTo>
                    <a:pt x="117" y="8"/>
                  </a:lnTo>
                  <a:lnTo>
                    <a:pt x="118" y="9"/>
                  </a:lnTo>
                  <a:lnTo>
                    <a:pt x="120" y="9"/>
                  </a:lnTo>
                  <a:lnTo>
                    <a:pt x="120" y="9"/>
                  </a:lnTo>
                  <a:lnTo>
                    <a:pt x="121" y="8"/>
                  </a:lnTo>
                  <a:lnTo>
                    <a:pt x="122" y="8"/>
                  </a:lnTo>
                  <a:lnTo>
                    <a:pt x="124" y="8"/>
                  </a:lnTo>
                  <a:lnTo>
                    <a:pt x="128" y="8"/>
                  </a:lnTo>
                  <a:lnTo>
                    <a:pt x="134" y="7"/>
                  </a:lnTo>
                  <a:lnTo>
                    <a:pt x="135" y="7"/>
                  </a:lnTo>
                  <a:lnTo>
                    <a:pt x="135" y="5"/>
                  </a:lnTo>
                  <a:lnTo>
                    <a:pt x="135" y="4"/>
                  </a:lnTo>
                  <a:lnTo>
                    <a:pt x="134" y="4"/>
                  </a:lnTo>
                  <a:lnTo>
                    <a:pt x="134" y="3"/>
                  </a:lnTo>
                  <a:lnTo>
                    <a:pt x="135" y="3"/>
                  </a:lnTo>
                  <a:lnTo>
                    <a:pt x="135" y="1"/>
                  </a:lnTo>
                  <a:lnTo>
                    <a:pt x="137" y="3"/>
                  </a:lnTo>
                  <a:lnTo>
                    <a:pt x="138" y="4"/>
                  </a:lnTo>
                  <a:lnTo>
                    <a:pt x="139" y="4"/>
                  </a:lnTo>
                  <a:lnTo>
                    <a:pt x="141" y="3"/>
                  </a:lnTo>
                  <a:lnTo>
                    <a:pt x="141" y="1"/>
                  </a:lnTo>
                  <a:lnTo>
                    <a:pt x="142" y="1"/>
                  </a:lnTo>
                  <a:lnTo>
                    <a:pt x="143" y="0"/>
                  </a:lnTo>
                  <a:lnTo>
                    <a:pt x="143" y="1"/>
                  </a:lnTo>
                  <a:lnTo>
                    <a:pt x="145" y="1"/>
                  </a:lnTo>
                  <a:lnTo>
                    <a:pt x="145" y="3"/>
                  </a:lnTo>
                  <a:lnTo>
                    <a:pt x="145" y="4"/>
                  </a:lnTo>
                  <a:lnTo>
                    <a:pt x="146" y="4"/>
                  </a:lnTo>
                  <a:lnTo>
                    <a:pt x="149" y="3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59" y="3"/>
                  </a:lnTo>
                  <a:lnTo>
                    <a:pt x="160" y="3"/>
                  </a:lnTo>
                  <a:lnTo>
                    <a:pt x="160" y="4"/>
                  </a:lnTo>
                  <a:lnTo>
                    <a:pt x="162" y="4"/>
                  </a:lnTo>
                  <a:lnTo>
                    <a:pt x="163" y="4"/>
                  </a:lnTo>
                  <a:lnTo>
                    <a:pt x="166" y="4"/>
                  </a:lnTo>
                  <a:lnTo>
                    <a:pt x="168" y="4"/>
                  </a:lnTo>
                  <a:lnTo>
                    <a:pt x="170" y="4"/>
                  </a:lnTo>
                  <a:lnTo>
                    <a:pt x="171" y="4"/>
                  </a:lnTo>
                  <a:lnTo>
                    <a:pt x="172" y="3"/>
                  </a:lnTo>
                  <a:lnTo>
                    <a:pt x="174" y="3"/>
                  </a:lnTo>
                  <a:lnTo>
                    <a:pt x="178" y="4"/>
                  </a:lnTo>
                  <a:lnTo>
                    <a:pt x="179" y="4"/>
                  </a:lnTo>
                  <a:lnTo>
                    <a:pt x="179" y="5"/>
                  </a:lnTo>
                  <a:lnTo>
                    <a:pt x="178" y="7"/>
                  </a:lnTo>
                  <a:lnTo>
                    <a:pt x="179" y="7"/>
                  </a:lnTo>
                  <a:lnTo>
                    <a:pt x="182" y="7"/>
                  </a:lnTo>
                  <a:lnTo>
                    <a:pt x="182" y="8"/>
                  </a:lnTo>
                  <a:lnTo>
                    <a:pt x="182" y="9"/>
                  </a:lnTo>
                  <a:lnTo>
                    <a:pt x="182" y="9"/>
                  </a:lnTo>
                  <a:lnTo>
                    <a:pt x="183" y="9"/>
                  </a:lnTo>
                  <a:lnTo>
                    <a:pt x="184" y="9"/>
                  </a:lnTo>
                  <a:lnTo>
                    <a:pt x="184" y="11"/>
                  </a:lnTo>
                  <a:lnTo>
                    <a:pt x="185" y="12"/>
                  </a:lnTo>
                  <a:lnTo>
                    <a:pt x="187" y="13"/>
                  </a:lnTo>
                  <a:lnTo>
                    <a:pt x="188" y="15"/>
                  </a:lnTo>
                  <a:lnTo>
                    <a:pt x="192" y="17"/>
                  </a:lnTo>
                  <a:lnTo>
                    <a:pt x="195" y="18"/>
                  </a:lnTo>
                  <a:lnTo>
                    <a:pt x="196" y="20"/>
                  </a:lnTo>
                  <a:lnTo>
                    <a:pt x="197" y="20"/>
                  </a:lnTo>
                  <a:lnTo>
                    <a:pt x="197" y="21"/>
                  </a:lnTo>
                  <a:lnTo>
                    <a:pt x="199" y="21"/>
                  </a:lnTo>
                  <a:lnTo>
                    <a:pt x="197" y="22"/>
                  </a:lnTo>
                  <a:lnTo>
                    <a:pt x="197" y="24"/>
                  </a:lnTo>
                  <a:lnTo>
                    <a:pt x="199" y="24"/>
                  </a:lnTo>
                  <a:lnTo>
                    <a:pt x="199" y="25"/>
                  </a:lnTo>
                  <a:lnTo>
                    <a:pt x="199" y="26"/>
                  </a:lnTo>
                  <a:lnTo>
                    <a:pt x="200" y="28"/>
                  </a:lnTo>
                  <a:lnTo>
                    <a:pt x="201" y="28"/>
                  </a:lnTo>
                  <a:lnTo>
                    <a:pt x="203" y="29"/>
                  </a:lnTo>
                  <a:lnTo>
                    <a:pt x="204" y="29"/>
                  </a:lnTo>
                  <a:lnTo>
                    <a:pt x="204" y="30"/>
                  </a:lnTo>
                  <a:lnTo>
                    <a:pt x="204" y="32"/>
                  </a:lnTo>
                  <a:lnTo>
                    <a:pt x="205" y="33"/>
                  </a:lnTo>
                  <a:lnTo>
                    <a:pt x="207" y="34"/>
                  </a:lnTo>
                  <a:lnTo>
                    <a:pt x="208" y="33"/>
                  </a:lnTo>
                  <a:lnTo>
                    <a:pt x="209" y="32"/>
                  </a:lnTo>
                  <a:lnTo>
                    <a:pt x="210" y="30"/>
                  </a:lnTo>
                  <a:lnTo>
                    <a:pt x="212" y="29"/>
                  </a:lnTo>
                  <a:lnTo>
                    <a:pt x="213" y="29"/>
                  </a:lnTo>
                  <a:lnTo>
                    <a:pt x="213" y="30"/>
                  </a:lnTo>
                  <a:lnTo>
                    <a:pt x="213" y="32"/>
                  </a:lnTo>
                  <a:lnTo>
                    <a:pt x="212" y="32"/>
                  </a:lnTo>
                  <a:lnTo>
                    <a:pt x="213" y="33"/>
                  </a:lnTo>
                  <a:lnTo>
                    <a:pt x="213" y="33"/>
                  </a:lnTo>
                  <a:lnTo>
                    <a:pt x="213" y="34"/>
                  </a:lnTo>
                  <a:lnTo>
                    <a:pt x="214" y="34"/>
                  </a:lnTo>
                  <a:lnTo>
                    <a:pt x="216" y="33"/>
                  </a:lnTo>
                  <a:lnTo>
                    <a:pt x="217" y="33"/>
                  </a:lnTo>
                  <a:lnTo>
                    <a:pt x="218" y="33"/>
                  </a:lnTo>
                  <a:lnTo>
                    <a:pt x="220" y="33"/>
                  </a:lnTo>
                  <a:lnTo>
                    <a:pt x="222" y="32"/>
                  </a:lnTo>
                  <a:lnTo>
                    <a:pt x="224" y="32"/>
                  </a:lnTo>
                  <a:lnTo>
                    <a:pt x="225" y="32"/>
                  </a:lnTo>
                  <a:lnTo>
                    <a:pt x="225" y="33"/>
                  </a:lnTo>
                  <a:lnTo>
                    <a:pt x="224" y="34"/>
                  </a:lnTo>
                  <a:lnTo>
                    <a:pt x="224" y="36"/>
                  </a:lnTo>
                  <a:lnTo>
                    <a:pt x="225" y="36"/>
                  </a:lnTo>
                  <a:lnTo>
                    <a:pt x="226" y="34"/>
                  </a:lnTo>
                  <a:lnTo>
                    <a:pt x="228" y="34"/>
                  </a:lnTo>
                  <a:lnTo>
                    <a:pt x="228" y="36"/>
                  </a:lnTo>
                  <a:lnTo>
                    <a:pt x="229" y="36"/>
                  </a:lnTo>
                  <a:lnTo>
                    <a:pt x="230" y="37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2" y="42"/>
                  </a:lnTo>
                  <a:lnTo>
                    <a:pt x="232" y="44"/>
                  </a:lnTo>
                  <a:lnTo>
                    <a:pt x="233" y="44"/>
                  </a:lnTo>
                  <a:lnTo>
                    <a:pt x="234" y="45"/>
                  </a:lnTo>
                  <a:lnTo>
                    <a:pt x="234" y="46"/>
                  </a:lnTo>
                  <a:lnTo>
                    <a:pt x="234" y="47"/>
                  </a:lnTo>
                  <a:lnTo>
                    <a:pt x="234" y="47"/>
                  </a:lnTo>
                  <a:lnTo>
                    <a:pt x="236" y="49"/>
                  </a:lnTo>
                  <a:lnTo>
                    <a:pt x="237" y="49"/>
                  </a:lnTo>
                  <a:lnTo>
                    <a:pt x="237" y="50"/>
                  </a:lnTo>
                  <a:lnTo>
                    <a:pt x="237" y="51"/>
                  </a:lnTo>
                  <a:lnTo>
                    <a:pt x="237" y="53"/>
                  </a:lnTo>
                  <a:lnTo>
                    <a:pt x="236" y="53"/>
                  </a:lnTo>
                  <a:lnTo>
                    <a:pt x="237" y="53"/>
                  </a:lnTo>
                  <a:lnTo>
                    <a:pt x="237" y="54"/>
                  </a:lnTo>
                  <a:lnTo>
                    <a:pt x="238" y="54"/>
                  </a:lnTo>
                  <a:lnTo>
                    <a:pt x="238" y="55"/>
                  </a:lnTo>
                  <a:lnTo>
                    <a:pt x="239" y="57"/>
                  </a:lnTo>
                  <a:lnTo>
                    <a:pt x="239" y="58"/>
                  </a:lnTo>
                  <a:lnTo>
                    <a:pt x="238" y="59"/>
                  </a:lnTo>
                  <a:lnTo>
                    <a:pt x="238" y="61"/>
                  </a:lnTo>
                  <a:lnTo>
                    <a:pt x="239" y="62"/>
                  </a:lnTo>
                  <a:lnTo>
                    <a:pt x="242" y="62"/>
                  </a:lnTo>
                  <a:lnTo>
                    <a:pt x="243" y="62"/>
                  </a:lnTo>
                  <a:lnTo>
                    <a:pt x="243" y="63"/>
                  </a:lnTo>
                  <a:lnTo>
                    <a:pt x="245" y="63"/>
                  </a:lnTo>
                  <a:lnTo>
                    <a:pt x="245" y="63"/>
                  </a:lnTo>
                  <a:lnTo>
                    <a:pt x="246" y="65"/>
                  </a:lnTo>
                  <a:lnTo>
                    <a:pt x="246" y="66"/>
                  </a:lnTo>
                  <a:lnTo>
                    <a:pt x="246" y="69"/>
                  </a:lnTo>
                  <a:lnTo>
                    <a:pt x="246" y="70"/>
                  </a:lnTo>
                  <a:lnTo>
                    <a:pt x="249" y="70"/>
                  </a:lnTo>
                  <a:lnTo>
                    <a:pt x="250" y="70"/>
                  </a:lnTo>
                  <a:lnTo>
                    <a:pt x="251" y="69"/>
                  </a:lnTo>
                  <a:lnTo>
                    <a:pt x="253" y="69"/>
                  </a:lnTo>
                  <a:lnTo>
                    <a:pt x="254" y="69"/>
                  </a:lnTo>
                  <a:lnTo>
                    <a:pt x="254" y="70"/>
                  </a:lnTo>
                  <a:lnTo>
                    <a:pt x="254" y="71"/>
                  </a:lnTo>
                  <a:lnTo>
                    <a:pt x="254" y="72"/>
                  </a:lnTo>
                  <a:lnTo>
                    <a:pt x="255" y="72"/>
                  </a:lnTo>
                  <a:lnTo>
                    <a:pt x="255" y="74"/>
                  </a:lnTo>
                  <a:lnTo>
                    <a:pt x="255" y="75"/>
                  </a:lnTo>
                  <a:lnTo>
                    <a:pt x="255" y="76"/>
                  </a:lnTo>
                  <a:lnTo>
                    <a:pt x="257" y="78"/>
                  </a:lnTo>
                  <a:lnTo>
                    <a:pt x="261" y="79"/>
                  </a:lnTo>
                  <a:lnTo>
                    <a:pt x="261" y="80"/>
                  </a:lnTo>
                  <a:lnTo>
                    <a:pt x="262" y="82"/>
                  </a:lnTo>
                  <a:lnTo>
                    <a:pt x="261" y="82"/>
                  </a:lnTo>
                  <a:lnTo>
                    <a:pt x="258" y="82"/>
                  </a:lnTo>
                  <a:lnTo>
                    <a:pt x="258" y="83"/>
                  </a:lnTo>
                  <a:lnTo>
                    <a:pt x="259" y="84"/>
                  </a:lnTo>
                  <a:lnTo>
                    <a:pt x="261" y="86"/>
                  </a:lnTo>
                  <a:lnTo>
                    <a:pt x="262" y="84"/>
                  </a:lnTo>
                  <a:lnTo>
                    <a:pt x="263" y="84"/>
                  </a:lnTo>
                  <a:lnTo>
                    <a:pt x="263" y="86"/>
                  </a:lnTo>
                  <a:lnTo>
                    <a:pt x="264" y="86"/>
                  </a:lnTo>
                  <a:lnTo>
                    <a:pt x="264" y="87"/>
                  </a:lnTo>
                  <a:lnTo>
                    <a:pt x="264" y="88"/>
                  </a:lnTo>
                  <a:lnTo>
                    <a:pt x="264" y="90"/>
                  </a:lnTo>
                  <a:lnTo>
                    <a:pt x="266" y="90"/>
                  </a:lnTo>
                  <a:lnTo>
                    <a:pt x="267" y="92"/>
                  </a:lnTo>
                  <a:lnTo>
                    <a:pt x="270" y="92"/>
                  </a:lnTo>
                  <a:lnTo>
                    <a:pt x="272" y="92"/>
                  </a:lnTo>
                  <a:lnTo>
                    <a:pt x="274" y="92"/>
                  </a:lnTo>
                  <a:lnTo>
                    <a:pt x="275" y="94"/>
                  </a:lnTo>
                  <a:lnTo>
                    <a:pt x="276" y="95"/>
                  </a:lnTo>
                  <a:lnTo>
                    <a:pt x="278" y="96"/>
                  </a:lnTo>
                  <a:lnTo>
                    <a:pt x="279" y="96"/>
                  </a:lnTo>
                  <a:lnTo>
                    <a:pt x="280" y="98"/>
                  </a:lnTo>
                  <a:lnTo>
                    <a:pt x="280" y="99"/>
                  </a:lnTo>
                  <a:lnTo>
                    <a:pt x="282" y="103"/>
                  </a:lnTo>
                  <a:lnTo>
                    <a:pt x="282" y="104"/>
                  </a:lnTo>
                  <a:lnTo>
                    <a:pt x="283" y="104"/>
                  </a:lnTo>
                  <a:lnTo>
                    <a:pt x="284" y="107"/>
                  </a:lnTo>
                  <a:lnTo>
                    <a:pt x="286" y="107"/>
                  </a:lnTo>
                  <a:lnTo>
                    <a:pt x="289" y="109"/>
                  </a:lnTo>
                  <a:lnTo>
                    <a:pt x="292" y="11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7" name="Freeform 161">
              <a:extLst>
                <a:ext uri="{FF2B5EF4-FFF2-40B4-BE49-F238E27FC236}">
                  <a16:creationId xmlns:a16="http://schemas.microsoft.com/office/drawing/2014/main" id="{9E9A1B45-E3CE-D0B6-78E5-981262F95E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36704" y="4198074"/>
              <a:ext cx="823558" cy="668754"/>
            </a:xfrm>
            <a:custGeom>
              <a:avLst/>
              <a:gdLst>
                <a:gd name="T0" fmla="*/ 257 w 665"/>
                <a:gd name="T1" fmla="*/ 528 h 540"/>
                <a:gd name="T2" fmla="*/ 204 w 665"/>
                <a:gd name="T3" fmla="*/ 15 h 540"/>
                <a:gd name="T4" fmla="*/ 286 w 665"/>
                <a:gd name="T5" fmla="*/ 30 h 540"/>
                <a:gd name="T6" fmla="*/ 329 w 665"/>
                <a:gd name="T7" fmla="*/ 51 h 540"/>
                <a:gd name="T8" fmla="*/ 415 w 665"/>
                <a:gd name="T9" fmla="*/ 36 h 540"/>
                <a:gd name="T10" fmla="*/ 536 w 665"/>
                <a:gd name="T11" fmla="*/ 45 h 540"/>
                <a:gd name="T12" fmla="*/ 554 w 665"/>
                <a:gd name="T13" fmla="*/ 34 h 540"/>
                <a:gd name="T14" fmla="*/ 576 w 665"/>
                <a:gd name="T15" fmla="*/ 18 h 540"/>
                <a:gd name="T16" fmla="*/ 631 w 665"/>
                <a:gd name="T17" fmla="*/ 45 h 540"/>
                <a:gd name="T18" fmla="*/ 665 w 665"/>
                <a:gd name="T19" fmla="*/ 98 h 540"/>
                <a:gd name="T20" fmla="*/ 662 w 665"/>
                <a:gd name="T21" fmla="*/ 129 h 540"/>
                <a:gd name="T22" fmla="*/ 627 w 665"/>
                <a:gd name="T23" fmla="*/ 148 h 540"/>
                <a:gd name="T24" fmla="*/ 597 w 665"/>
                <a:gd name="T25" fmla="*/ 211 h 540"/>
                <a:gd name="T26" fmla="*/ 582 w 665"/>
                <a:gd name="T27" fmla="*/ 245 h 540"/>
                <a:gd name="T28" fmla="*/ 561 w 665"/>
                <a:gd name="T29" fmla="*/ 288 h 540"/>
                <a:gd name="T30" fmla="*/ 540 w 665"/>
                <a:gd name="T31" fmla="*/ 304 h 540"/>
                <a:gd name="T32" fmla="*/ 526 w 665"/>
                <a:gd name="T33" fmla="*/ 336 h 540"/>
                <a:gd name="T34" fmla="*/ 510 w 665"/>
                <a:gd name="T35" fmla="*/ 383 h 540"/>
                <a:gd name="T36" fmla="*/ 490 w 665"/>
                <a:gd name="T37" fmla="*/ 408 h 540"/>
                <a:gd name="T38" fmla="*/ 465 w 665"/>
                <a:gd name="T39" fmla="*/ 412 h 540"/>
                <a:gd name="T40" fmla="*/ 436 w 665"/>
                <a:gd name="T41" fmla="*/ 391 h 540"/>
                <a:gd name="T42" fmla="*/ 386 w 665"/>
                <a:gd name="T43" fmla="*/ 415 h 540"/>
                <a:gd name="T44" fmla="*/ 350 w 665"/>
                <a:gd name="T45" fmla="*/ 449 h 540"/>
                <a:gd name="T46" fmla="*/ 344 w 665"/>
                <a:gd name="T47" fmla="*/ 469 h 540"/>
                <a:gd name="T48" fmla="*/ 329 w 665"/>
                <a:gd name="T49" fmla="*/ 504 h 540"/>
                <a:gd name="T50" fmla="*/ 317 w 665"/>
                <a:gd name="T51" fmla="*/ 514 h 540"/>
                <a:gd name="T52" fmla="*/ 310 w 665"/>
                <a:gd name="T53" fmla="*/ 507 h 540"/>
                <a:gd name="T54" fmla="*/ 304 w 665"/>
                <a:gd name="T55" fmla="*/ 524 h 540"/>
                <a:gd name="T56" fmla="*/ 270 w 665"/>
                <a:gd name="T57" fmla="*/ 523 h 540"/>
                <a:gd name="T58" fmla="*/ 261 w 665"/>
                <a:gd name="T59" fmla="*/ 523 h 540"/>
                <a:gd name="T60" fmla="*/ 246 w 665"/>
                <a:gd name="T61" fmla="*/ 519 h 540"/>
                <a:gd name="T62" fmla="*/ 246 w 665"/>
                <a:gd name="T63" fmla="*/ 530 h 540"/>
                <a:gd name="T64" fmla="*/ 237 w 665"/>
                <a:gd name="T65" fmla="*/ 515 h 540"/>
                <a:gd name="T66" fmla="*/ 239 w 665"/>
                <a:gd name="T67" fmla="*/ 527 h 540"/>
                <a:gd name="T68" fmla="*/ 229 w 665"/>
                <a:gd name="T69" fmla="*/ 523 h 540"/>
                <a:gd name="T70" fmla="*/ 227 w 665"/>
                <a:gd name="T71" fmla="*/ 514 h 540"/>
                <a:gd name="T72" fmla="*/ 224 w 665"/>
                <a:gd name="T73" fmla="*/ 527 h 540"/>
                <a:gd name="T74" fmla="*/ 219 w 665"/>
                <a:gd name="T75" fmla="*/ 536 h 540"/>
                <a:gd name="T76" fmla="*/ 200 w 665"/>
                <a:gd name="T77" fmla="*/ 539 h 540"/>
                <a:gd name="T78" fmla="*/ 196 w 665"/>
                <a:gd name="T79" fmla="*/ 537 h 540"/>
                <a:gd name="T80" fmla="*/ 188 w 665"/>
                <a:gd name="T81" fmla="*/ 537 h 540"/>
                <a:gd name="T82" fmla="*/ 174 w 665"/>
                <a:gd name="T83" fmla="*/ 531 h 540"/>
                <a:gd name="T84" fmla="*/ 157 w 665"/>
                <a:gd name="T85" fmla="*/ 508 h 540"/>
                <a:gd name="T86" fmla="*/ 154 w 665"/>
                <a:gd name="T87" fmla="*/ 490 h 540"/>
                <a:gd name="T88" fmla="*/ 158 w 665"/>
                <a:gd name="T89" fmla="*/ 474 h 540"/>
                <a:gd name="T90" fmla="*/ 152 w 665"/>
                <a:gd name="T91" fmla="*/ 476 h 540"/>
                <a:gd name="T92" fmla="*/ 153 w 665"/>
                <a:gd name="T93" fmla="*/ 465 h 540"/>
                <a:gd name="T94" fmla="*/ 148 w 665"/>
                <a:gd name="T95" fmla="*/ 460 h 540"/>
                <a:gd name="T96" fmla="*/ 137 w 665"/>
                <a:gd name="T97" fmla="*/ 456 h 540"/>
                <a:gd name="T98" fmla="*/ 104 w 665"/>
                <a:gd name="T99" fmla="*/ 427 h 540"/>
                <a:gd name="T100" fmla="*/ 50 w 665"/>
                <a:gd name="T101" fmla="*/ 415 h 540"/>
                <a:gd name="T102" fmla="*/ 44 w 665"/>
                <a:gd name="T103" fmla="*/ 414 h 540"/>
                <a:gd name="T104" fmla="*/ 3 w 665"/>
                <a:gd name="T105" fmla="*/ 416 h 540"/>
                <a:gd name="T106" fmla="*/ 4 w 665"/>
                <a:gd name="T107" fmla="*/ 385 h 540"/>
                <a:gd name="T108" fmla="*/ 0 w 665"/>
                <a:gd name="T109" fmla="*/ 336 h 540"/>
                <a:gd name="T110" fmla="*/ 4 w 665"/>
                <a:gd name="T111" fmla="*/ 304 h 540"/>
                <a:gd name="T112" fmla="*/ 16 w 665"/>
                <a:gd name="T113" fmla="*/ 273 h 540"/>
                <a:gd name="T114" fmla="*/ 37 w 665"/>
                <a:gd name="T115" fmla="*/ 237 h 540"/>
                <a:gd name="T116" fmla="*/ 54 w 665"/>
                <a:gd name="T117" fmla="*/ 211 h 540"/>
                <a:gd name="T118" fmla="*/ 65 w 665"/>
                <a:gd name="T119" fmla="*/ 183 h 540"/>
                <a:gd name="T120" fmla="*/ 45 w 665"/>
                <a:gd name="T121" fmla="*/ 141 h 540"/>
                <a:gd name="T122" fmla="*/ 53 w 665"/>
                <a:gd name="T123" fmla="*/ 101 h 540"/>
                <a:gd name="T124" fmla="*/ 124 w 665"/>
                <a:gd name="T125" fmla="*/ 8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5" h="540">
                  <a:moveTo>
                    <a:pt x="264" y="528"/>
                  </a:moveTo>
                  <a:lnTo>
                    <a:pt x="265" y="528"/>
                  </a:lnTo>
                  <a:lnTo>
                    <a:pt x="266" y="528"/>
                  </a:lnTo>
                  <a:lnTo>
                    <a:pt x="269" y="528"/>
                  </a:lnTo>
                  <a:lnTo>
                    <a:pt x="271" y="528"/>
                  </a:lnTo>
                  <a:lnTo>
                    <a:pt x="271" y="530"/>
                  </a:lnTo>
                  <a:lnTo>
                    <a:pt x="270" y="530"/>
                  </a:lnTo>
                  <a:lnTo>
                    <a:pt x="267" y="530"/>
                  </a:lnTo>
                  <a:lnTo>
                    <a:pt x="264" y="531"/>
                  </a:lnTo>
                  <a:lnTo>
                    <a:pt x="260" y="531"/>
                  </a:lnTo>
                  <a:lnTo>
                    <a:pt x="260" y="530"/>
                  </a:lnTo>
                  <a:lnTo>
                    <a:pt x="258" y="530"/>
                  </a:lnTo>
                  <a:lnTo>
                    <a:pt x="260" y="528"/>
                  </a:lnTo>
                  <a:lnTo>
                    <a:pt x="261" y="527"/>
                  </a:lnTo>
                  <a:lnTo>
                    <a:pt x="262" y="527"/>
                  </a:lnTo>
                  <a:lnTo>
                    <a:pt x="264" y="528"/>
                  </a:lnTo>
                  <a:close/>
                  <a:moveTo>
                    <a:pt x="254" y="527"/>
                  </a:moveTo>
                  <a:lnTo>
                    <a:pt x="256" y="527"/>
                  </a:lnTo>
                  <a:lnTo>
                    <a:pt x="258" y="527"/>
                  </a:lnTo>
                  <a:lnTo>
                    <a:pt x="258" y="528"/>
                  </a:lnTo>
                  <a:lnTo>
                    <a:pt x="257" y="528"/>
                  </a:lnTo>
                  <a:lnTo>
                    <a:pt x="257" y="530"/>
                  </a:lnTo>
                  <a:lnTo>
                    <a:pt x="257" y="531"/>
                  </a:lnTo>
                  <a:lnTo>
                    <a:pt x="257" y="532"/>
                  </a:lnTo>
                  <a:lnTo>
                    <a:pt x="256" y="532"/>
                  </a:lnTo>
                  <a:lnTo>
                    <a:pt x="250" y="533"/>
                  </a:lnTo>
                  <a:lnTo>
                    <a:pt x="248" y="533"/>
                  </a:lnTo>
                  <a:lnTo>
                    <a:pt x="248" y="532"/>
                  </a:lnTo>
                  <a:lnTo>
                    <a:pt x="250" y="530"/>
                  </a:lnTo>
                  <a:lnTo>
                    <a:pt x="252" y="528"/>
                  </a:lnTo>
                  <a:lnTo>
                    <a:pt x="252" y="527"/>
                  </a:lnTo>
                  <a:lnTo>
                    <a:pt x="253" y="526"/>
                  </a:lnTo>
                  <a:lnTo>
                    <a:pt x="254" y="527"/>
                  </a:lnTo>
                  <a:close/>
                  <a:moveTo>
                    <a:pt x="175" y="7"/>
                  </a:moveTo>
                  <a:lnTo>
                    <a:pt x="191" y="12"/>
                  </a:lnTo>
                  <a:lnTo>
                    <a:pt x="192" y="13"/>
                  </a:lnTo>
                  <a:lnTo>
                    <a:pt x="194" y="13"/>
                  </a:lnTo>
                  <a:lnTo>
                    <a:pt x="196" y="12"/>
                  </a:lnTo>
                  <a:lnTo>
                    <a:pt x="198" y="12"/>
                  </a:lnTo>
                  <a:lnTo>
                    <a:pt x="199" y="12"/>
                  </a:lnTo>
                  <a:lnTo>
                    <a:pt x="200" y="12"/>
                  </a:lnTo>
                  <a:lnTo>
                    <a:pt x="204" y="15"/>
                  </a:lnTo>
                  <a:lnTo>
                    <a:pt x="212" y="21"/>
                  </a:lnTo>
                  <a:lnTo>
                    <a:pt x="221" y="32"/>
                  </a:lnTo>
                  <a:lnTo>
                    <a:pt x="227" y="41"/>
                  </a:lnTo>
                  <a:lnTo>
                    <a:pt x="228" y="44"/>
                  </a:lnTo>
                  <a:lnTo>
                    <a:pt x="231" y="46"/>
                  </a:lnTo>
                  <a:lnTo>
                    <a:pt x="232" y="47"/>
                  </a:lnTo>
                  <a:lnTo>
                    <a:pt x="235" y="49"/>
                  </a:lnTo>
                  <a:lnTo>
                    <a:pt x="236" y="50"/>
                  </a:lnTo>
                  <a:lnTo>
                    <a:pt x="237" y="50"/>
                  </a:lnTo>
                  <a:lnTo>
                    <a:pt x="242" y="50"/>
                  </a:lnTo>
                  <a:lnTo>
                    <a:pt x="244" y="50"/>
                  </a:lnTo>
                  <a:lnTo>
                    <a:pt x="245" y="50"/>
                  </a:lnTo>
                  <a:lnTo>
                    <a:pt x="248" y="47"/>
                  </a:lnTo>
                  <a:lnTo>
                    <a:pt x="250" y="44"/>
                  </a:lnTo>
                  <a:lnTo>
                    <a:pt x="252" y="44"/>
                  </a:lnTo>
                  <a:lnTo>
                    <a:pt x="258" y="44"/>
                  </a:lnTo>
                  <a:lnTo>
                    <a:pt x="260" y="44"/>
                  </a:lnTo>
                  <a:lnTo>
                    <a:pt x="261" y="44"/>
                  </a:lnTo>
                  <a:lnTo>
                    <a:pt x="282" y="32"/>
                  </a:lnTo>
                  <a:lnTo>
                    <a:pt x="283" y="30"/>
                  </a:lnTo>
                  <a:lnTo>
                    <a:pt x="286" y="30"/>
                  </a:lnTo>
                  <a:lnTo>
                    <a:pt x="299" y="33"/>
                  </a:lnTo>
                  <a:lnTo>
                    <a:pt x="300" y="33"/>
                  </a:lnTo>
                  <a:lnTo>
                    <a:pt x="302" y="34"/>
                  </a:lnTo>
                  <a:lnTo>
                    <a:pt x="303" y="36"/>
                  </a:lnTo>
                  <a:lnTo>
                    <a:pt x="304" y="36"/>
                  </a:lnTo>
                  <a:lnTo>
                    <a:pt x="306" y="38"/>
                  </a:lnTo>
                  <a:lnTo>
                    <a:pt x="307" y="38"/>
                  </a:lnTo>
                  <a:lnTo>
                    <a:pt x="308" y="38"/>
                  </a:lnTo>
                  <a:lnTo>
                    <a:pt x="310" y="40"/>
                  </a:lnTo>
                  <a:lnTo>
                    <a:pt x="312" y="41"/>
                  </a:lnTo>
                  <a:lnTo>
                    <a:pt x="317" y="45"/>
                  </a:lnTo>
                  <a:lnTo>
                    <a:pt x="317" y="46"/>
                  </a:lnTo>
                  <a:lnTo>
                    <a:pt x="319" y="46"/>
                  </a:lnTo>
                  <a:lnTo>
                    <a:pt x="320" y="45"/>
                  </a:lnTo>
                  <a:lnTo>
                    <a:pt x="321" y="45"/>
                  </a:lnTo>
                  <a:lnTo>
                    <a:pt x="323" y="45"/>
                  </a:lnTo>
                  <a:lnTo>
                    <a:pt x="324" y="45"/>
                  </a:lnTo>
                  <a:lnTo>
                    <a:pt x="324" y="46"/>
                  </a:lnTo>
                  <a:lnTo>
                    <a:pt x="327" y="47"/>
                  </a:lnTo>
                  <a:lnTo>
                    <a:pt x="328" y="49"/>
                  </a:lnTo>
                  <a:lnTo>
                    <a:pt x="329" y="51"/>
                  </a:lnTo>
                  <a:lnTo>
                    <a:pt x="331" y="53"/>
                  </a:lnTo>
                  <a:lnTo>
                    <a:pt x="332" y="54"/>
                  </a:lnTo>
                  <a:lnTo>
                    <a:pt x="348" y="59"/>
                  </a:lnTo>
                  <a:lnTo>
                    <a:pt x="349" y="59"/>
                  </a:lnTo>
                  <a:lnTo>
                    <a:pt x="365" y="61"/>
                  </a:lnTo>
                  <a:lnTo>
                    <a:pt x="368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83" y="62"/>
                  </a:lnTo>
                  <a:lnTo>
                    <a:pt x="385" y="62"/>
                  </a:lnTo>
                  <a:lnTo>
                    <a:pt x="386" y="61"/>
                  </a:lnTo>
                  <a:lnTo>
                    <a:pt x="387" y="59"/>
                  </a:lnTo>
                  <a:lnTo>
                    <a:pt x="395" y="47"/>
                  </a:lnTo>
                  <a:lnTo>
                    <a:pt x="398" y="46"/>
                  </a:lnTo>
                  <a:lnTo>
                    <a:pt x="399" y="46"/>
                  </a:lnTo>
                  <a:lnTo>
                    <a:pt x="399" y="45"/>
                  </a:lnTo>
                  <a:lnTo>
                    <a:pt x="400" y="45"/>
                  </a:lnTo>
                  <a:lnTo>
                    <a:pt x="400" y="44"/>
                  </a:lnTo>
                  <a:lnTo>
                    <a:pt x="402" y="42"/>
                  </a:lnTo>
                  <a:lnTo>
                    <a:pt x="412" y="37"/>
                  </a:lnTo>
                  <a:lnTo>
                    <a:pt x="415" y="36"/>
                  </a:lnTo>
                  <a:lnTo>
                    <a:pt x="443" y="29"/>
                  </a:lnTo>
                  <a:lnTo>
                    <a:pt x="444" y="29"/>
                  </a:lnTo>
                  <a:lnTo>
                    <a:pt x="449" y="29"/>
                  </a:lnTo>
                  <a:lnTo>
                    <a:pt x="458" y="30"/>
                  </a:lnTo>
                  <a:lnTo>
                    <a:pt x="485" y="29"/>
                  </a:lnTo>
                  <a:lnTo>
                    <a:pt x="503" y="34"/>
                  </a:lnTo>
                  <a:lnTo>
                    <a:pt x="508" y="37"/>
                  </a:lnTo>
                  <a:lnTo>
                    <a:pt x="515" y="41"/>
                  </a:lnTo>
                  <a:lnTo>
                    <a:pt x="518" y="44"/>
                  </a:lnTo>
                  <a:lnTo>
                    <a:pt x="519" y="44"/>
                  </a:lnTo>
                  <a:lnTo>
                    <a:pt x="523" y="44"/>
                  </a:lnTo>
                  <a:lnTo>
                    <a:pt x="524" y="44"/>
                  </a:lnTo>
                  <a:lnTo>
                    <a:pt x="526" y="44"/>
                  </a:lnTo>
                  <a:lnTo>
                    <a:pt x="527" y="44"/>
                  </a:lnTo>
                  <a:lnTo>
                    <a:pt x="528" y="44"/>
                  </a:lnTo>
                  <a:lnTo>
                    <a:pt x="531" y="44"/>
                  </a:lnTo>
                  <a:lnTo>
                    <a:pt x="532" y="45"/>
                  </a:lnTo>
                  <a:lnTo>
                    <a:pt x="533" y="44"/>
                  </a:lnTo>
                  <a:lnTo>
                    <a:pt x="533" y="45"/>
                  </a:lnTo>
                  <a:lnTo>
                    <a:pt x="535" y="45"/>
                  </a:lnTo>
                  <a:lnTo>
                    <a:pt x="536" y="45"/>
                  </a:lnTo>
                  <a:lnTo>
                    <a:pt x="539" y="45"/>
                  </a:lnTo>
                  <a:lnTo>
                    <a:pt x="540" y="45"/>
                  </a:lnTo>
                  <a:lnTo>
                    <a:pt x="541" y="45"/>
                  </a:lnTo>
                  <a:lnTo>
                    <a:pt x="543" y="46"/>
                  </a:lnTo>
                  <a:lnTo>
                    <a:pt x="544" y="46"/>
                  </a:lnTo>
                  <a:lnTo>
                    <a:pt x="544" y="45"/>
                  </a:lnTo>
                  <a:lnTo>
                    <a:pt x="545" y="44"/>
                  </a:lnTo>
                  <a:lnTo>
                    <a:pt x="545" y="42"/>
                  </a:lnTo>
                  <a:lnTo>
                    <a:pt x="547" y="42"/>
                  </a:lnTo>
                  <a:lnTo>
                    <a:pt x="547" y="41"/>
                  </a:lnTo>
                  <a:lnTo>
                    <a:pt x="547" y="40"/>
                  </a:lnTo>
                  <a:lnTo>
                    <a:pt x="545" y="40"/>
                  </a:lnTo>
                  <a:lnTo>
                    <a:pt x="547" y="38"/>
                  </a:lnTo>
                  <a:lnTo>
                    <a:pt x="547" y="37"/>
                  </a:lnTo>
                  <a:lnTo>
                    <a:pt x="549" y="34"/>
                  </a:lnTo>
                  <a:lnTo>
                    <a:pt x="551" y="34"/>
                  </a:lnTo>
                  <a:lnTo>
                    <a:pt x="551" y="33"/>
                  </a:lnTo>
                  <a:lnTo>
                    <a:pt x="552" y="33"/>
                  </a:lnTo>
                  <a:lnTo>
                    <a:pt x="552" y="34"/>
                  </a:lnTo>
                  <a:lnTo>
                    <a:pt x="553" y="34"/>
                  </a:lnTo>
                  <a:lnTo>
                    <a:pt x="554" y="34"/>
                  </a:lnTo>
                  <a:lnTo>
                    <a:pt x="554" y="33"/>
                  </a:lnTo>
                  <a:lnTo>
                    <a:pt x="556" y="33"/>
                  </a:lnTo>
                  <a:lnTo>
                    <a:pt x="557" y="32"/>
                  </a:lnTo>
                  <a:lnTo>
                    <a:pt x="558" y="29"/>
                  </a:lnTo>
                  <a:lnTo>
                    <a:pt x="560" y="29"/>
                  </a:lnTo>
                  <a:lnTo>
                    <a:pt x="560" y="28"/>
                  </a:lnTo>
                  <a:lnTo>
                    <a:pt x="560" y="29"/>
                  </a:lnTo>
                  <a:lnTo>
                    <a:pt x="561" y="29"/>
                  </a:lnTo>
                  <a:lnTo>
                    <a:pt x="561" y="28"/>
                  </a:lnTo>
                  <a:lnTo>
                    <a:pt x="562" y="26"/>
                  </a:lnTo>
                  <a:lnTo>
                    <a:pt x="562" y="28"/>
                  </a:lnTo>
                  <a:lnTo>
                    <a:pt x="562" y="26"/>
                  </a:lnTo>
                  <a:lnTo>
                    <a:pt x="564" y="25"/>
                  </a:lnTo>
                  <a:lnTo>
                    <a:pt x="565" y="24"/>
                  </a:lnTo>
                  <a:lnTo>
                    <a:pt x="564" y="22"/>
                  </a:lnTo>
                  <a:lnTo>
                    <a:pt x="565" y="22"/>
                  </a:lnTo>
                  <a:lnTo>
                    <a:pt x="566" y="21"/>
                  </a:lnTo>
                  <a:lnTo>
                    <a:pt x="568" y="22"/>
                  </a:lnTo>
                  <a:lnTo>
                    <a:pt x="569" y="21"/>
                  </a:lnTo>
                  <a:lnTo>
                    <a:pt x="574" y="20"/>
                  </a:lnTo>
                  <a:lnTo>
                    <a:pt x="576" y="18"/>
                  </a:lnTo>
                  <a:lnTo>
                    <a:pt x="577" y="18"/>
                  </a:lnTo>
                  <a:lnTo>
                    <a:pt x="577" y="20"/>
                  </a:lnTo>
                  <a:lnTo>
                    <a:pt x="577" y="20"/>
                  </a:lnTo>
                  <a:lnTo>
                    <a:pt x="578" y="20"/>
                  </a:lnTo>
                  <a:lnTo>
                    <a:pt x="579" y="18"/>
                  </a:lnTo>
                  <a:lnTo>
                    <a:pt x="579" y="20"/>
                  </a:lnTo>
                  <a:lnTo>
                    <a:pt x="581" y="20"/>
                  </a:lnTo>
                  <a:lnTo>
                    <a:pt x="583" y="20"/>
                  </a:lnTo>
                  <a:lnTo>
                    <a:pt x="585" y="18"/>
                  </a:lnTo>
                  <a:lnTo>
                    <a:pt x="585" y="17"/>
                  </a:lnTo>
                  <a:lnTo>
                    <a:pt x="585" y="16"/>
                  </a:lnTo>
                  <a:lnTo>
                    <a:pt x="586" y="16"/>
                  </a:lnTo>
                  <a:lnTo>
                    <a:pt x="586" y="15"/>
                  </a:lnTo>
                  <a:lnTo>
                    <a:pt x="586" y="13"/>
                  </a:lnTo>
                  <a:lnTo>
                    <a:pt x="589" y="12"/>
                  </a:lnTo>
                  <a:lnTo>
                    <a:pt x="590" y="12"/>
                  </a:lnTo>
                  <a:lnTo>
                    <a:pt x="590" y="11"/>
                  </a:lnTo>
                  <a:lnTo>
                    <a:pt x="591" y="11"/>
                  </a:lnTo>
                  <a:lnTo>
                    <a:pt x="606" y="11"/>
                  </a:lnTo>
                  <a:lnTo>
                    <a:pt x="618" y="28"/>
                  </a:lnTo>
                  <a:lnTo>
                    <a:pt x="631" y="45"/>
                  </a:lnTo>
                  <a:lnTo>
                    <a:pt x="635" y="61"/>
                  </a:lnTo>
                  <a:lnTo>
                    <a:pt x="637" y="75"/>
                  </a:lnTo>
                  <a:lnTo>
                    <a:pt x="637" y="80"/>
                  </a:lnTo>
                  <a:lnTo>
                    <a:pt x="639" y="82"/>
                  </a:lnTo>
                  <a:lnTo>
                    <a:pt x="637" y="84"/>
                  </a:lnTo>
                  <a:lnTo>
                    <a:pt x="639" y="86"/>
                  </a:lnTo>
                  <a:lnTo>
                    <a:pt x="640" y="87"/>
                  </a:lnTo>
                  <a:lnTo>
                    <a:pt x="651" y="87"/>
                  </a:lnTo>
                  <a:lnTo>
                    <a:pt x="655" y="88"/>
                  </a:lnTo>
                  <a:lnTo>
                    <a:pt x="656" y="88"/>
                  </a:lnTo>
                  <a:lnTo>
                    <a:pt x="656" y="90"/>
                  </a:lnTo>
                  <a:lnTo>
                    <a:pt x="656" y="91"/>
                  </a:lnTo>
                  <a:lnTo>
                    <a:pt x="658" y="92"/>
                  </a:lnTo>
                  <a:lnTo>
                    <a:pt x="658" y="94"/>
                  </a:lnTo>
                  <a:lnTo>
                    <a:pt x="660" y="95"/>
                  </a:lnTo>
                  <a:lnTo>
                    <a:pt x="661" y="96"/>
                  </a:lnTo>
                  <a:lnTo>
                    <a:pt x="661" y="98"/>
                  </a:lnTo>
                  <a:lnTo>
                    <a:pt x="662" y="96"/>
                  </a:lnTo>
                  <a:lnTo>
                    <a:pt x="664" y="96"/>
                  </a:lnTo>
                  <a:lnTo>
                    <a:pt x="665" y="96"/>
                  </a:lnTo>
                  <a:lnTo>
                    <a:pt x="665" y="98"/>
                  </a:lnTo>
                  <a:lnTo>
                    <a:pt x="664" y="99"/>
                  </a:lnTo>
                  <a:lnTo>
                    <a:pt x="664" y="100"/>
                  </a:lnTo>
                  <a:lnTo>
                    <a:pt x="662" y="100"/>
                  </a:lnTo>
                  <a:lnTo>
                    <a:pt x="662" y="104"/>
                  </a:lnTo>
                  <a:lnTo>
                    <a:pt x="662" y="105"/>
                  </a:lnTo>
                  <a:lnTo>
                    <a:pt x="661" y="105"/>
                  </a:lnTo>
                  <a:lnTo>
                    <a:pt x="661" y="107"/>
                  </a:lnTo>
                  <a:lnTo>
                    <a:pt x="662" y="108"/>
                  </a:lnTo>
                  <a:lnTo>
                    <a:pt x="662" y="109"/>
                  </a:lnTo>
                  <a:lnTo>
                    <a:pt x="662" y="111"/>
                  </a:lnTo>
                  <a:lnTo>
                    <a:pt x="661" y="113"/>
                  </a:lnTo>
                  <a:lnTo>
                    <a:pt x="660" y="119"/>
                  </a:lnTo>
                  <a:lnTo>
                    <a:pt x="660" y="120"/>
                  </a:lnTo>
                  <a:lnTo>
                    <a:pt x="657" y="123"/>
                  </a:lnTo>
                  <a:lnTo>
                    <a:pt x="657" y="124"/>
                  </a:lnTo>
                  <a:lnTo>
                    <a:pt x="658" y="125"/>
                  </a:lnTo>
                  <a:lnTo>
                    <a:pt x="660" y="125"/>
                  </a:lnTo>
                  <a:lnTo>
                    <a:pt x="660" y="126"/>
                  </a:lnTo>
                  <a:lnTo>
                    <a:pt x="661" y="126"/>
                  </a:lnTo>
                  <a:lnTo>
                    <a:pt x="662" y="128"/>
                  </a:lnTo>
                  <a:lnTo>
                    <a:pt x="662" y="129"/>
                  </a:lnTo>
                  <a:lnTo>
                    <a:pt x="662" y="130"/>
                  </a:lnTo>
                  <a:lnTo>
                    <a:pt x="662" y="132"/>
                  </a:lnTo>
                  <a:lnTo>
                    <a:pt x="661" y="133"/>
                  </a:lnTo>
                  <a:lnTo>
                    <a:pt x="661" y="134"/>
                  </a:lnTo>
                  <a:lnTo>
                    <a:pt x="660" y="136"/>
                  </a:lnTo>
                  <a:lnTo>
                    <a:pt x="660" y="137"/>
                  </a:lnTo>
                  <a:lnTo>
                    <a:pt x="656" y="137"/>
                  </a:lnTo>
                  <a:lnTo>
                    <a:pt x="656" y="138"/>
                  </a:lnTo>
                  <a:lnTo>
                    <a:pt x="653" y="138"/>
                  </a:lnTo>
                  <a:lnTo>
                    <a:pt x="652" y="140"/>
                  </a:lnTo>
                  <a:lnTo>
                    <a:pt x="648" y="141"/>
                  </a:lnTo>
                  <a:lnTo>
                    <a:pt x="643" y="146"/>
                  </a:lnTo>
                  <a:lnTo>
                    <a:pt x="641" y="146"/>
                  </a:lnTo>
                  <a:lnTo>
                    <a:pt x="640" y="146"/>
                  </a:lnTo>
                  <a:lnTo>
                    <a:pt x="639" y="149"/>
                  </a:lnTo>
                  <a:lnTo>
                    <a:pt x="637" y="150"/>
                  </a:lnTo>
                  <a:lnTo>
                    <a:pt x="636" y="150"/>
                  </a:lnTo>
                  <a:lnTo>
                    <a:pt x="635" y="150"/>
                  </a:lnTo>
                  <a:lnTo>
                    <a:pt x="631" y="149"/>
                  </a:lnTo>
                  <a:lnTo>
                    <a:pt x="628" y="148"/>
                  </a:lnTo>
                  <a:lnTo>
                    <a:pt x="627" y="148"/>
                  </a:lnTo>
                  <a:lnTo>
                    <a:pt x="624" y="149"/>
                  </a:lnTo>
                  <a:lnTo>
                    <a:pt x="622" y="152"/>
                  </a:lnTo>
                  <a:lnTo>
                    <a:pt x="620" y="154"/>
                  </a:lnTo>
                  <a:lnTo>
                    <a:pt x="619" y="157"/>
                  </a:lnTo>
                  <a:lnTo>
                    <a:pt x="618" y="159"/>
                  </a:lnTo>
                  <a:lnTo>
                    <a:pt x="615" y="161"/>
                  </a:lnTo>
                  <a:lnTo>
                    <a:pt x="614" y="162"/>
                  </a:lnTo>
                  <a:lnTo>
                    <a:pt x="614" y="163"/>
                  </a:lnTo>
                  <a:lnTo>
                    <a:pt x="614" y="165"/>
                  </a:lnTo>
                  <a:lnTo>
                    <a:pt x="614" y="166"/>
                  </a:lnTo>
                  <a:lnTo>
                    <a:pt x="614" y="167"/>
                  </a:lnTo>
                  <a:lnTo>
                    <a:pt x="612" y="169"/>
                  </a:lnTo>
                  <a:lnTo>
                    <a:pt x="603" y="182"/>
                  </a:lnTo>
                  <a:lnTo>
                    <a:pt x="602" y="184"/>
                  </a:lnTo>
                  <a:lnTo>
                    <a:pt x="601" y="192"/>
                  </a:lnTo>
                  <a:lnTo>
                    <a:pt x="598" y="202"/>
                  </a:lnTo>
                  <a:lnTo>
                    <a:pt x="597" y="206"/>
                  </a:lnTo>
                  <a:lnTo>
                    <a:pt x="597" y="207"/>
                  </a:lnTo>
                  <a:lnTo>
                    <a:pt x="597" y="208"/>
                  </a:lnTo>
                  <a:lnTo>
                    <a:pt x="597" y="209"/>
                  </a:lnTo>
                  <a:lnTo>
                    <a:pt x="597" y="211"/>
                  </a:lnTo>
                  <a:lnTo>
                    <a:pt x="595" y="212"/>
                  </a:lnTo>
                  <a:lnTo>
                    <a:pt x="594" y="213"/>
                  </a:lnTo>
                  <a:lnTo>
                    <a:pt x="593" y="213"/>
                  </a:lnTo>
                  <a:lnTo>
                    <a:pt x="591" y="215"/>
                  </a:lnTo>
                  <a:lnTo>
                    <a:pt x="587" y="215"/>
                  </a:lnTo>
                  <a:lnTo>
                    <a:pt x="586" y="215"/>
                  </a:lnTo>
                  <a:lnTo>
                    <a:pt x="585" y="217"/>
                  </a:lnTo>
                  <a:lnTo>
                    <a:pt x="585" y="219"/>
                  </a:lnTo>
                  <a:lnTo>
                    <a:pt x="585" y="220"/>
                  </a:lnTo>
                  <a:lnTo>
                    <a:pt x="585" y="221"/>
                  </a:lnTo>
                  <a:lnTo>
                    <a:pt x="585" y="223"/>
                  </a:lnTo>
                  <a:lnTo>
                    <a:pt x="583" y="225"/>
                  </a:lnTo>
                  <a:lnTo>
                    <a:pt x="583" y="227"/>
                  </a:lnTo>
                  <a:lnTo>
                    <a:pt x="583" y="228"/>
                  </a:lnTo>
                  <a:lnTo>
                    <a:pt x="586" y="231"/>
                  </a:lnTo>
                  <a:lnTo>
                    <a:pt x="586" y="232"/>
                  </a:lnTo>
                  <a:lnTo>
                    <a:pt x="586" y="233"/>
                  </a:lnTo>
                  <a:lnTo>
                    <a:pt x="585" y="233"/>
                  </a:lnTo>
                  <a:lnTo>
                    <a:pt x="585" y="237"/>
                  </a:lnTo>
                  <a:lnTo>
                    <a:pt x="583" y="241"/>
                  </a:lnTo>
                  <a:lnTo>
                    <a:pt x="582" y="245"/>
                  </a:lnTo>
                  <a:lnTo>
                    <a:pt x="578" y="246"/>
                  </a:lnTo>
                  <a:lnTo>
                    <a:pt x="576" y="248"/>
                  </a:lnTo>
                  <a:lnTo>
                    <a:pt x="572" y="249"/>
                  </a:lnTo>
                  <a:lnTo>
                    <a:pt x="570" y="250"/>
                  </a:lnTo>
                  <a:lnTo>
                    <a:pt x="569" y="252"/>
                  </a:lnTo>
                  <a:lnTo>
                    <a:pt x="569" y="253"/>
                  </a:lnTo>
                  <a:lnTo>
                    <a:pt x="568" y="253"/>
                  </a:lnTo>
                  <a:lnTo>
                    <a:pt x="565" y="254"/>
                  </a:lnTo>
                  <a:lnTo>
                    <a:pt x="564" y="256"/>
                  </a:lnTo>
                  <a:lnTo>
                    <a:pt x="564" y="257"/>
                  </a:lnTo>
                  <a:lnTo>
                    <a:pt x="565" y="257"/>
                  </a:lnTo>
                  <a:lnTo>
                    <a:pt x="566" y="258"/>
                  </a:lnTo>
                  <a:lnTo>
                    <a:pt x="566" y="260"/>
                  </a:lnTo>
                  <a:lnTo>
                    <a:pt x="566" y="262"/>
                  </a:lnTo>
                  <a:lnTo>
                    <a:pt x="566" y="263"/>
                  </a:lnTo>
                  <a:lnTo>
                    <a:pt x="564" y="267"/>
                  </a:lnTo>
                  <a:lnTo>
                    <a:pt x="562" y="270"/>
                  </a:lnTo>
                  <a:lnTo>
                    <a:pt x="562" y="273"/>
                  </a:lnTo>
                  <a:lnTo>
                    <a:pt x="562" y="275"/>
                  </a:lnTo>
                  <a:lnTo>
                    <a:pt x="561" y="286"/>
                  </a:lnTo>
                  <a:lnTo>
                    <a:pt x="561" y="288"/>
                  </a:lnTo>
                  <a:lnTo>
                    <a:pt x="560" y="290"/>
                  </a:lnTo>
                  <a:lnTo>
                    <a:pt x="558" y="290"/>
                  </a:lnTo>
                  <a:lnTo>
                    <a:pt x="557" y="290"/>
                  </a:lnTo>
                  <a:lnTo>
                    <a:pt x="556" y="290"/>
                  </a:lnTo>
                  <a:lnTo>
                    <a:pt x="556" y="291"/>
                  </a:lnTo>
                  <a:lnTo>
                    <a:pt x="554" y="292"/>
                  </a:lnTo>
                  <a:lnTo>
                    <a:pt x="554" y="295"/>
                  </a:lnTo>
                  <a:lnTo>
                    <a:pt x="553" y="296"/>
                  </a:lnTo>
                  <a:lnTo>
                    <a:pt x="547" y="298"/>
                  </a:lnTo>
                  <a:lnTo>
                    <a:pt x="545" y="298"/>
                  </a:lnTo>
                  <a:lnTo>
                    <a:pt x="545" y="296"/>
                  </a:lnTo>
                  <a:lnTo>
                    <a:pt x="544" y="296"/>
                  </a:lnTo>
                  <a:lnTo>
                    <a:pt x="543" y="296"/>
                  </a:lnTo>
                  <a:lnTo>
                    <a:pt x="543" y="298"/>
                  </a:lnTo>
                  <a:lnTo>
                    <a:pt x="541" y="298"/>
                  </a:lnTo>
                  <a:lnTo>
                    <a:pt x="540" y="298"/>
                  </a:lnTo>
                  <a:lnTo>
                    <a:pt x="539" y="298"/>
                  </a:lnTo>
                  <a:lnTo>
                    <a:pt x="537" y="298"/>
                  </a:lnTo>
                  <a:lnTo>
                    <a:pt x="539" y="302"/>
                  </a:lnTo>
                  <a:lnTo>
                    <a:pt x="539" y="303"/>
                  </a:lnTo>
                  <a:lnTo>
                    <a:pt x="540" y="304"/>
                  </a:lnTo>
                  <a:lnTo>
                    <a:pt x="539" y="304"/>
                  </a:lnTo>
                  <a:lnTo>
                    <a:pt x="537" y="306"/>
                  </a:lnTo>
                  <a:lnTo>
                    <a:pt x="536" y="307"/>
                  </a:lnTo>
                  <a:lnTo>
                    <a:pt x="536" y="308"/>
                  </a:lnTo>
                  <a:lnTo>
                    <a:pt x="535" y="308"/>
                  </a:lnTo>
                  <a:lnTo>
                    <a:pt x="533" y="308"/>
                  </a:lnTo>
                  <a:lnTo>
                    <a:pt x="532" y="308"/>
                  </a:lnTo>
                  <a:lnTo>
                    <a:pt x="531" y="308"/>
                  </a:lnTo>
                  <a:lnTo>
                    <a:pt x="529" y="311"/>
                  </a:lnTo>
                  <a:lnTo>
                    <a:pt x="528" y="314"/>
                  </a:lnTo>
                  <a:lnTo>
                    <a:pt x="529" y="316"/>
                  </a:lnTo>
                  <a:lnTo>
                    <a:pt x="529" y="320"/>
                  </a:lnTo>
                  <a:lnTo>
                    <a:pt x="529" y="321"/>
                  </a:lnTo>
                  <a:lnTo>
                    <a:pt x="529" y="323"/>
                  </a:lnTo>
                  <a:lnTo>
                    <a:pt x="527" y="327"/>
                  </a:lnTo>
                  <a:lnTo>
                    <a:pt x="527" y="328"/>
                  </a:lnTo>
                  <a:lnTo>
                    <a:pt x="527" y="328"/>
                  </a:lnTo>
                  <a:lnTo>
                    <a:pt x="527" y="331"/>
                  </a:lnTo>
                  <a:lnTo>
                    <a:pt x="527" y="332"/>
                  </a:lnTo>
                  <a:lnTo>
                    <a:pt x="527" y="333"/>
                  </a:lnTo>
                  <a:lnTo>
                    <a:pt x="526" y="336"/>
                  </a:lnTo>
                  <a:lnTo>
                    <a:pt x="519" y="344"/>
                  </a:lnTo>
                  <a:lnTo>
                    <a:pt x="518" y="348"/>
                  </a:lnTo>
                  <a:lnTo>
                    <a:pt x="516" y="349"/>
                  </a:lnTo>
                  <a:lnTo>
                    <a:pt x="516" y="350"/>
                  </a:lnTo>
                  <a:lnTo>
                    <a:pt x="516" y="352"/>
                  </a:lnTo>
                  <a:lnTo>
                    <a:pt x="518" y="356"/>
                  </a:lnTo>
                  <a:lnTo>
                    <a:pt x="516" y="357"/>
                  </a:lnTo>
                  <a:lnTo>
                    <a:pt x="515" y="357"/>
                  </a:lnTo>
                  <a:lnTo>
                    <a:pt x="514" y="360"/>
                  </a:lnTo>
                  <a:lnTo>
                    <a:pt x="512" y="362"/>
                  </a:lnTo>
                  <a:lnTo>
                    <a:pt x="508" y="365"/>
                  </a:lnTo>
                  <a:lnTo>
                    <a:pt x="504" y="370"/>
                  </a:lnTo>
                  <a:lnTo>
                    <a:pt x="503" y="371"/>
                  </a:lnTo>
                  <a:lnTo>
                    <a:pt x="503" y="373"/>
                  </a:lnTo>
                  <a:lnTo>
                    <a:pt x="502" y="373"/>
                  </a:lnTo>
                  <a:lnTo>
                    <a:pt x="503" y="374"/>
                  </a:lnTo>
                  <a:lnTo>
                    <a:pt x="504" y="374"/>
                  </a:lnTo>
                  <a:lnTo>
                    <a:pt x="507" y="378"/>
                  </a:lnTo>
                  <a:lnTo>
                    <a:pt x="510" y="381"/>
                  </a:lnTo>
                  <a:lnTo>
                    <a:pt x="511" y="382"/>
                  </a:lnTo>
                  <a:lnTo>
                    <a:pt x="510" y="383"/>
                  </a:lnTo>
                  <a:lnTo>
                    <a:pt x="510" y="385"/>
                  </a:lnTo>
                  <a:lnTo>
                    <a:pt x="508" y="385"/>
                  </a:lnTo>
                  <a:lnTo>
                    <a:pt x="508" y="383"/>
                  </a:lnTo>
                  <a:lnTo>
                    <a:pt x="507" y="383"/>
                  </a:lnTo>
                  <a:lnTo>
                    <a:pt x="506" y="385"/>
                  </a:lnTo>
                  <a:lnTo>
                    <a:pt x="504" y="386"/>
                  </a:lnTo>
                  <a:lnTo>
                    <a:pt x="503" y="387"/>
                  </a:lnTo>
                  <a:lnTo>
                    <a:pt x="503" y="389"/>
                  </a:lnTo>
                  <a:lnTo>
                    <a:pt x="502" y="389"/>
                  </a:lnTo>
                  <a:lnTo>
                    <a:pt x="500" y="389"/>
                  </a:lnTo>
                  <a:lnTo>
                    <a:pt x="499" y="389"/>
                  </a:lnTo>
                  <a:lnTo>
                    <a:pt x="499" y="390"/>
                  </a:lnTo>
                  <a:lnTo>
                    <a:pt x="495" y="393"/>
                  </a:lnTo>
                  <a:lnTo>
                    <a:pt x="493" y="394"/>
                  </a:lnTo>
                  <a:lnTo>
                    <a:pt x="491" y="396"/>
                  </a:lnTo>
                  <a:lnTo>
                    <a:pt x="491" y="398"/>
                  </a:lnTo>
                  <a:lnTo>
                    <a:pt x="493" y="399"/>
                  </a:lnTo>
                  <a:lnTo>
                    <a:pt x="493" y="400"/>
                  </a:lnTo>
                  <a:lnTo>
                    <a:pt x="493" y="402"/>
                  </a:lnTo>
                  <a:lnTo>
                    <a:pt x="493" y="404"/>
                  </a:lnTo>
                  <a:lnTo>
                    <a:pt x="490" y="408"/>
                  </a:lnTo>
                  <a:lnTo>
                    <a:pt x="489" y="410"/>
                  </a:lnTo>
                  <a:lnTo>
                    <a:pt x="487" y="411"/>
                  </a:lnTo>
                  <a:lnTo>
                    <a:pt x="485" y="411"/>
                  </a:lnTo>
                  <a:lnTo>
                    <a:pt x="483" y="412"/>
                  </a:lnTo>
                  <a:lnTo>
                    <a:pt x="483" y="414"/>
                  </a:lnTo>
                  <a:lnTo>
                    <a:pt x="482" y="416"/>
                  </a:lnTo>
                  <a:lnTo>
                    <a:pt x="482" y="418"/>
                  </a:lnTo>
                  <a:lnTo>
                    <a:pt x="482" y="419"/>
                  </a:lnTo>
                  <a:lnTo>
                    <a:pt x="481" y="420"/>
                  </a:lnTo>
                  <a:lnTo>
                    <a:pt x="479" y="420"/>
                  </a:lnTo>
                  <a:lnTo>
                    <a:pt x="478" y="420"/>
                  </a:lnTo>
                  <a:lnTo>
                    <a:pt x="477" y="419"/>
                  </a:lnTo>
                  <a:lnTo>
                    <a:pt x="477" y="420"/>
                  </a:lnTo>
                  <a:lnTo>
                    <a:pt x="475" y="420"/>
                  </a:lnTo>
                  <a:lnTo>
                    <a:pt x="474" y="420"/>
                  </a:lnTo>
                  <a:lnTo>
                    <a:pt x="473" y="420"/>
                  </a:lnTo>
                  <a:lnTo>
                    <a:pt x="469" y="420"/>
                  </a:lnTo>
                  <a:lnTo>
                    <a:pt x="468" y="420"/>
                  </a:lnTo>
                  <a:lnTo>
                    <a:pt x="466" y="419"/>
                  </a:lnTo>
                  <a:lnTo>
                    <a:pt x="465" y="416"/>
                  </a:lnTo>
                  <a:lnTo>
                    <a:pt x="465" y="412"/>
                  </a:lnTo>
                  <a:lnTo>
                    <a:pt x="464" y="410"/>
                  </a:lnTo>
                  <a:lnTo>
                    <a:pt x="465" y="407"/>
                  </a:lnTo>
                  <a:lnTo>
                    <a:pt x="464" y="404"/>
                  </a:lnTo>
                  <a:lnTo>
                    <a:pt x="464" y="402"/>
                  </a:lnTo>
                  <a:lnTo>
                    <a:pt x="461" y="400"/>
                  </a:lnTo>
                  <a:lnTo>
                    <a:pt x="456" y="399"/>
                  </a:lnTo>
                  <a:lnTo>
                    <a:pt x="454" y="398"/>
                  </a:lnTo>
                  <a:lnTo>
                    <a:pt x="453" y="395"/>
                  </a:lnTo>
                  <a:lnTo>
                    <a:pt x="452" y="393"/>
                  </a:lnTo>
                  <a:lnTo>
                    <a:pt x="452" y="391"/>
                  </a:lnTo>
                  <a:lnTo>
                    <a:pt x="450" y="390"/>
                  </a:lnTo>
                  <a:lnTo>
                    <a:pt x="447" y="389"/>
                  </a:lnTo>
                  <a:lnTo>
                    <a:pt x="443" y="386"/>
                  </a:lnTo>
                  <a:lnTo>
                    <a:pt x="440" y="386"/>
                  </a:lnTo>
                  <a:lnTo>
                    <a:pt x="440" y="385"/>
                  </a:lnTo>
                  <a:lnTo>
                    <a:pt x="439" y="382"/>
                  </a:lnTo>
                  <a:lnTo>
                    <a:pt x="439" y="381"/>
                  </a:lnTo>
                  <a:lnTo>
                    <a:pt x="437" y="382"/>
                  </a:lnTo>
                  <a:lnTo>
                    <a:pt x="436" y="385"/>
                  </a:lnTo>
                  <a:lnTo>
                    <a:pt x="436" y="387"/>
                  </a:lnTo>
                  <a:lnTo>
                    <a:pt x="436" y="391"/>
                  </a:lnTo>
                  <a:lnTo>
                    <a:pt x="435" y="391"/>
                  </a:lnTo>
                  <a:lnTo>
                    <a:pt x="433" y="393"/>
                  </a:lnTo>
                  <a:lnTo>
                    <a:pt x="433" y="393"/>
                  </a:lnTo>
                  <a:lnTo>
                    <a:pt x="433" y="394"/>
                  </a:lnTo>
                  <a:lnTo>
                    <a:pt x="419" y="395"/>
                  </a:lnTo>
                  <a:lnTo>
                    <a:pt x="418" y="394"/>
                  </a:lnTo>
                  <a:lnTo>
                    <a:pt x="416" y="394"/>
                  </a:lnTo>
                  <a:lnTo>
                    <a:pt x="416" y="393"/>
                  </a:lnTo>
                  <a:lnTo>
                    <a:pt x="415" y="389"/>
                  </a:lnTo>
                  <a:lnTo>
                    <a:pt x="414" y="389"/>
                  </a:lnTo>
                  <a:lnTo>
                    <a:pt x="412" y="389"/>
                  </a:lnTo>
                  <a:lnTo>
                    <a:pt x="399" y="399"/>
                  </a:lnTo>
                  <a:lnTo>
                    <a:pt x="398" y="400"/>
                  </a:lnTo>
                  <a:lnTo>
                    <a:pt x="396" y="400"/>
                  </a:lnTo>
                  <a:lnTo>
                    <a:pt x="395" y="399"/>
                  </a:lnTo>
                  <a:lnTo>
                    <a:pt x="394" y="399"/>
                  </a:lnTo>
                  <a:lnTo>
                    <a:pt x="393" y="400"/>
                  </a:lnTo>
                  <a:lnTo>
                    <a:pt x="389" y="415"/>
                  </a:lnTo>
                  <a:lnTo>
                    <a:pt x="387" y="415"/>
                  </a:lnTo>
                  <a:lnTo>
                    <a:pt x="387" y="415"/>
                  </a:lnTo>
                  <a:lnTo>
                    <a:pt x="386" y="415"/>
                  </a:lnTo>
                  <a:lnTo>
                    <a:pt x="385" y="415"/>
                  </a:lnTo>
                  <a:lnTo>
                    <a:pt x="383" y="416"/>
                  </a:lnTo>
                  <a:lnTo>
                    <a:pt x="382" y="419"/>
                  </a:lnTo>
                  <a:lnTo>
                    <a:pt x="381" y="420"/>
                  </a:lnTo>
                  <a:lnTo>
                    <a:pt x="379" y="420"/>
                  </a:lnTo>
                  <a:lnTo>
                    <a:pt x="378" y="422"/>
                  </a:lnTo>
                  <a:lnTo>
                    <a:pt x="377" y="422"/>
                  </a:lnTo>
                  <a:lnTo>
                    <a:pt x="375" y="423"/>
                  </a:lnTo>
                  <a:lnTo>
                    <a:pt x="374" y="424"/>
                  </a:lnTo>
                  <a:lnTo>
                    <a:pt x="373" y="425"/>
                  </a:lnTo>
                  <a:lnTo>
                    <a:pt x="371" y="425"/>
                  </a:lnTo>
                  <a:lnTo>
                    <a:pt x="370" y="425"/>
                  </a:lnTo>
                  <a:lnTo>
                    <a:pt x="369" y="425"/>
                  </a:lnTo>
                  <a:lnTo>
                    <a:pt x="369" y="427"/>
                  </a:lnTo>
                  <a:lnTo>
                    <a:pt x="366" y="431"/>
                  </a:lnTo>
                  <a:lnTo>
                    <a:pt x="365" y="432"/>
                  </a:lnTo>
                  <a:lnTo>
                    <a:pt x="357" y="439"/>
                  </a:lnTo>
                  <a:lnTo>
                    <a:pt x="353" y="444"/>
                  </a:lnTo>
                  <a:lnTo>
                    <a:pt x="352" y="447"/>
                  </a:lnTo>
                  <a:lnTo>
                    <a:pt x="350" y="448"/>
                  </a:lnTo>
                  <a:lnTo>
                    <a:pt x="350" y="449"/>
                  </a:lnTo>
                  <a:lnTo>
                    <a:pt x="350" y="450"/>
                  </a:lnTo>
                  <a:lnTo>
                    <a:pt x="349" y="450"/>
                  </a:lnTo>
                  <a:lnTo>
                    <a:pt x="348" y="449"/>
                  </a:lnTo>
                  <a:lnTo>
                    <a:pt x="346" y="449"/>
                  </a:lnTo>
                  <a:lnTo>
                    <a:pt x="345" y="450"/>
                  </a:lnTo>
                  <a:lnTo>
                    <a:pt x="345" y="452"/>
                  </a:lnTo>
                  <a:lnTo>
                    <a:pt x="343" y="453"/>
                  </a:lnTo>
                  <a:lnTo>
                    <a:pt x="343" y="454"/>
                  </a:lnTo>
                  <a:lnTo>
                    <a:pt x="343" y="456"/>
                  </a:lnTo>
                  <a:lnTo>
                    <a:pt x="343" y="456"/>
                  </a:lnTo>
                  <a:lnTo>
                    <a:pt x="343" y="457"/>
                  </a:lnTo>
                  <a:lnTo>
                    <a:pt x="343" y="458"/>
                  </a:lnTo>
                  <a:lnTo>
                    <a:pt x="341" y="458"/>
                  </a:lnTo>
                  <a:lnTo>
                    <a:pt x="340" y="460"/>
                  </a:lnTo>
                  <a:lnTo>
                    <a:pt x="341" y="461"/>
                  </a:lnTo>
                  <a:lnTo>
                    <a:pt x="343" y="462"/>
                  </a:lnTo>
                  <a:lnTo>
                    <a:pt x="344" y="464"/>
                  </a:lnTo>
                  <a:lnTo>
                    <a:pt x="345" y="465"/>
                  </a:lnTo>
                  <a:lnTo>
                    <a:pt x="345" y="466"/>
                  </a:lnTo>
                  <a:lnTo>
                    <a:pt x="345" y="468"/>
                  </a:lnTo>
                  <a:lnTo>
                    <a:pt x="344" y="469"/>
                  </a:lnTo>
                  <a:lnTo>
                    <a:pt x="343" y="470"/>
                  </a:lnTo>
                  <a:lnTo>
                    <a:pt x="341" y="472"/>
                  </a:lnTo>
                  <a:lnTo>
                    <a:pt x="343" y="473"/>
                  </a:lnTo>
                  <a:lnTo>
                    <a:pt x="343" y="474"/>
                  </a:lnTo>
                  <a:lnTo>
                    <a:pt x="343" y="476"/>
                  </a:lnTo>
                  <a:lnTo>
                    <a:pt x="341" y="477"/>
                  </a:lnTo>
                  <a:lnTo>
                    <a:pt x="341" y="479"/>
                  </a:lnTo>
                  <a:lnTo>
                    <a:pt x="340" y="481"/>
                  </a:lnTo>
                  <a:lnTo>
                    <a:pt x="340" y="482"/>
                  </a:lnTo>
                  <a:lnTo>
                    <a:pt x="341" y="483"/>
                  </a:lnTo>
                  <a:lnTo>
                    <a:pt x="340" y="490"/>
                  </a:lnTo>
                  <a:lnTo>
                    <a:pt x="339" y="491"/>
                  </a:lnTo>
                  <a:lnTo>
                    <a:pt x="337" y="491"/>
                  </a:lnTo>
                  <a:lnTo>
                    <a:pt x="336" y="493"/>
                  </a:lnTo>
                  <a:lnTo>
                    <a:pt x="335" y="494"/>
                  </a:lnTo>
                  <a:lnTo>
                    <a:pt x="335" y="495"/>
                  </a:lnTo>
                  <a:lnTo>
                    <a:pt x="335" y="497"/>
                  </a:lnTo>
                  <a:lnTo>
                    <a:pt x="333" y="498"/>
                  </a:lnTo>
                  <a:lnTo>
                    <a:pt x="332" y="499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8" y="506"/>
                  </a:lnTo>
                  <a:lnTo>
                    <a:pt x="328" y="507"/>
                  </a:lnTo>
                  <a:lnTo>
                    <a:pt x="328" y="508"/>
                  </a:lnTo>
                  <a:lnTo>
                    <a:pt x="328" y="510"/>
                  </a:lnTo>
                  <a:lnTo>
                    <a:pt x="327" y="510"/>
                  </a:lnTo>
                  <a:lnTo>
                    <a:pt x="325" y="510"/>
                  </a:lnTo>
                  <a:lnTo>
                    <a:pt x="325" y="511"/>
                  </a:lnTo>
                  <a:lnTo>
                    <a:pt x="324" y="511"/>
                  </a:lnTo>
                  <a:lnTo>
                    <a:pt x="324" y="512"/>
                  </a:lnTo>
                  <a:lnTo>
                    <a:pt x="324" y="514"/>
                  </a:lnTo>
                  <a:lnTo>
                    <a:pt x="324" y="515"/>
                  </a:lnTo>
                  <a:lnTo>
                    <a:pt x="324" y="516"/>
                  </a:lnTo>
                  <a:lnTo>
                    <a:pt x="324" y="516"/>
                  </a:lnTo>
                  <a:lnTo>
                    <a:pt x="323" y="516"/>
                  </a:lnTo>
                  <a:lnTo>
                    <a:pt x="321" y="516"/>
                  </a:lnTo>
                  <a:lnTo>
                    <a:pt x="321" y="515"/>
                  </a:lnTo>
                  <a:lnTo>
                    <a:pt x="323" y="515"/>
                  </a:lnTo>
                  <a:lnTo>
                    <a:pt x="323" y="514"/>
                  </a:lnTo>
                  <a:lnTo>
                    <a:pt x="321" y="514"/>
                  </a:lnTo>
                  <a:lnTo>
                    <a:pt x="320" y="515"/>
                  </a:lnTo>
                  <a:lnTo>
                    <a:pt x="317" y="514"/>
                  </a:lnTo>
                  <a:lnTo>
                    <a:pt x="317" y="512"/>
                  </a:lnTo>
                  <a:lnTo>
                    <a:pt x="319" y="510"/>
                  </a:lnTo>
                  <a:lnTo>
                    <a:pt x="319" y="508"/>
                  </a:lnTo>
                  <a:lnTo>
                    <a:pt x="317" y="510"/>
                  </a:lnTo>
                  <a:lnTo>
                    <a:pt x="316" y="511"/>
                  </a:lnTo>
                  <a:lnTo>
                    <a:pt x="315" y="511"/>
                  </a:lnTo>
                  <a:lnTo>
                    <a:pt x="314" y="510"/>
                  </a:lnTo>
                  <a:lnTo>
                    <a:pt x="314" y="508"/>
                  </a:lnTo>
                  <a:lnTo>
                    <a:pt x="312" y="508"/>
                  </a:lnTo>
                  <a:lnTo>
                    <a:pt x="312" y="507"/>
                  </a:lnTo>
                  <a:lnTo>
                    <a:pt x="311" y="506"/>
                  </a:lnTo>
                  <a:lnTo>
                    <a:pt x="310" y="504"/>
                  </a:lnTo>
                  <a:lnTo>
                    <a:pt x="308" y="503"/>
                  </a:lnTo>
                  <a:lnTo>
                    <a:pt x="308" y="502"/>
                  </a:lnTo>
                  <a:lnTo>
                    <a:pt x="307" y="502"/>
                  </a:lnTo>
                  <a:lnTo>
                    <a:pt x="306" y="501"/>
                  </a:lnTo>
                  <a:lnTo>
                    <a:pt x="304" y="499"/>
                  </a:lnTo>
                  <a:lnTo>
                    <a:pt x="304" y="501"/>
                  </a:lnTo>
                  <a:lnTo>
                    <a:pt x="308" y="503"/>
                  </a:lnTo>
                  <a:lnTo>
                    <a:pt x="308" y="504"/>
                  </a:lnTo>
                  <a:lnTo>
                    <a:pt x="310" y="507"/>
                  </a:lnTo>
                  <a:lnTo>
                    <a:pt x="310" y="508"/>
                  </a:lnTo>
                  <a:lnTo>
                    <a:pt x="310" y="510"/>
                  </a:lnTo>
                  <a:lnTo>
                    <a:pt x="310" y="511"/>
                  </a:lnTo>
                  <a:lnTo>
                    <a:pt x="311" y="511"/>
                  </a:lnTo>
                  <a:lnTo>
                    <a:pt x="311" y="512"/>
                  </a:lnTo>
                  <a:lnTo>
                    <a:pt x="312" y="512"/>
                  </a:lnTo>
                  <a:lnTo>
                    <a:pt x="314" y="515"/>
                  </a:lnTo>
                  <a:lnTo>
                    <a:pt x="314" y="516"/>
                  </a:lnTo>
                  <a:lnTo>
                    <a:pt x="314" y="518"/>
                  </a:lnTo>
                  <a:lnTo>
                    <a:pt x="312" y="518"/>
                  </a:lnTo>
                  <a:lnTo>
                    <a:pt x="314" y="519"/>
                  </a:lnTo>
                  <a:lnTo>
                    <a:pt x="315" y="519"/>
                  </a:lnTo>
                  <a:lnTo>
                    <a:pt x="315" y="519"/>
                  </a:lnTo>
                  <a:lnTo>
                    <a:pt x="315" y="520"/>
                  </a:lnTo>
                  <a:lnTo>
                    <a:pt x="314" y="520"/>
                  </a:lnTo>
                  <a:lnTo>
                    <a:pt x="314" y="522"/>
                  </a:lnTo>
                  <a:lnTo>
                    <a:pt x="312" y="522"/>
                  </a:lnTo>
                  <a:lnTo>
                    <a:pt x="312" y="524"/>
                  </a:lnTo>
                  <a:lnTo>
                    <a:pt x="311" y="524"/>
                  </a:lnTo>
                  <a:lnTo>
                    <a:pt x="308" y="524"/>
                  </a:lnTo>
                  <a:lnTo>
                    <a:pt x="304" y="524"/>
                  </a:lnTo>
                  <a:lnTo>
                    <a:pt x="300" y="524"/>
                  </a:lnTo>
                  <a:lnTo>
                    <a:pt x="298" y="523"/>
                  </a:lnTo>
                  <a:lnTo>
                    <a:pt x="296" y="524"/>
                  </a:lnTo>
                  <a:lnTo>
                    <a:pt x="294" y="524"/>
                  </a:lnTo>
                  <a:lnTo>
                    <a:pt x="292" y="524"/>
                  </a:lnTo>
                  <a:lnTo>
                    <a:pt x="282" y="526"/>
                  </a:lnTo>
                  <a:lnTo>
                    <a:pt x="281" y="526"/>
                  </a:lnTo>
                  <a:lnTo>
                    <a:pt x="279" y="527"/>
                  </a:lnTo>
                  <a:lnTo>
                    <a:pt x="281" y="527"/>
                  </a:lnTo>
                  <a:lnTo>
                    <a:pt x="282" y="527"/>
                  </a:lnTo>
                  <a:lnTo>
                    <a:pt x="281" y="527"/>
                  </a:lnTo>
                  <a:lnTo>
                    <a:pt x="278" y="527"/>
                  </a:lnTo>
                  <a:lnTo>
                    <a:pt x="277" y="527"/>
                  </a:lnTo>
                  <a:lnTo>
                    <a:pt x="277" y="526"/>
                  </a:lnTo>
                  <a:lnTo>
                    <a:pt x="275" y="526"/>
                  </a:lnTo>
                  <a:lnTo>
                    <a:pt x="270" y="526"/>
                  </a:lnTo>
                  <a:lnTo>
                    <a:pt x="271" y="524"/>
                  </a:lnTo>
                  <a:lnTo>
                    <a:pt x="270" y="524"/>
                  </a:lnTo>
                  <a:lnTo>
                    <a:pt x="269" y="524"/>
                  </a:lnTo>
                  <a:lnTo>
                    <a:pt x="269" y="523"/>
                  </a:lnTo>
                  <a:lnTo>
                    <a:pt x="270" y="523"/>
                  </a:lnTo>
                  <a:lnTo>
                    <a:pt x="270" y="522"/>
                  </a:lnTo>
                  <a:lnTo>
                    <a:pt x="269" y="520"/>
                  </a:lnTo>
                  <a:lnTo>
                    <a:pt x="270" y="520"/>
                  </a:lnTo>
                  <a:lnTo>
                    <a:pt x="269" y="519"/>
                  </a:lnTo>
                  <a:lnTo>
                    <a:pt x="269" y="519"/>
                  </a:lnTo>
                  <a:lnTo>
                    <a:pt x="270" y="516"/>
                  </a:lnTo>
                  <a:lnTo>
                    <a:pt x="269" y="516"/>
                  </a:lnTo>
                  <a:lnTo>
                    <a:pt x="267" y="518"/>
                  </a:lnTo>
                  <a:lnTo>
                    <a:pt x="267" y="519"/>
                  </a:lnTo>
                  <a:lnTo>
                    <a:pt x="269" y="519"/>
                  </a:lnTo>
                  <a:lnTo>
                    <a:pt x="269" y="519"/>
                  </a:lnTo>
                  <a:lnTo>
                    <a:pt x="267" y="519"/>
                  </a:lnTo>
                  <a:lnTo>
                    <a:pt x="267" y="520"/>
                  </a:lnTo>
                  <a:lnTo>
                    <a:pt x="269" y="520"/>
                  </a:lnTo>
                  <a:lnTo>
                    <a:pt x="269" y="522"/>
                  </a:lnTo>
                  <a:lnTo>
                    <a:pt x="267" y="523"/>
                  </a:lnTo>
                  <a:lnTo>
                    <a:pt x="266" y="523"/>
                  </a:lnTo>
                  <a:lnTo>
                    <a:pt x="265" y="523"/>
                  </a:lnTo>
                  <a:lnTo>
                    <a:pt x="265" y="524"/>
                  </a:lnTo>
                  <a:lnTo>
                    <a:pt x="264" y="524"/>
                  </a:lnTo>
                  <a:lnTo>
                    <a:pt x="261" y="523"/>
                  </a:lnTo>
                  <a:lnTo>
                    <a:pt x="261" y="523"/>
                  </a:lnTo>
                  <a:lnTo>
                    <a:pt x="260" y="523"/>
                  </a:lnTo>
                  <a:lnTo>
                    <a:pt x="258" y="522"/>
                  </a:lnTo>
                  <a:lnTo>
                    <a:pt x="257" y="520"/>
                  </a:lnTo>
                  <a:lnTo>
                    <a:pt x="257" y="522"/>
                  </a:lnTo>
                  <a:lnTo>
                    <a:pt x="256" y="522"/>
                  </a:lnTo>
                  <a:lnTo>
                    <a:pt x="254" y="523"/>
                  </a:lnTo>
                  <a:lnTo>
                    <a:pt x="256" y="523"/>
                  </a:lnTo>
                  <a:lnTo>
                    <a:pt x="256" y="524"/>
                  </a:lnTo>
                  <a:lnTo>
                    <a:pt x="257" y="524"/>
                  </a:lnTo>
                  <a:lnTo>
                    <a:pt x="258" y="524"/>
                  </a:lnTo>
                  <a:lnTo>
                    <a:pt x="258" y="526"/>
                  </a:lnTo>
                  <a:lnTo>
                    <a:pt x="258" y="527"/>
                  </a:lnTo>
                  <a:lnTo>
                    <a:pt x="256" y="527"/>
                  </a:lnTo>
                  <a:lnTo>
                    <a:pt x="254" y="524"/>
                  </a:lnTo>
                  <a:lnTo>
                    <a:pt x="250" y="520"/>
                  </a:lnTo>
                  <a:lnTo>
                    <a:pt x="250" y="519"/>
                  </a:lnTo>
                  <a:lnTo>
                    <a:pt x="250" y="519"/>
                  </a:lnTo>
                  <a:lnTo>
                    <a:pt x="249" y="519"/>
                  </a:lnTo>
                  <a:lnTo>
                    <a:pt x="248" y="519"/>
                  </a:lnTo>
                  <a:lnTo>
                    <a:pt x="246" y="519"/>
                  </a:lnTo>
                  <a:lnTo>
                    <a:pt x="245" y="518"/>
                  </a:lnTo>
                  <a:lnTo>
                    <a:pt x="245" y="516"/>
                  </a:lnTo>
                  <a:lnTo>
                    <a:pt x="244" y="514"/>
                  </a:lnTo>
                  <a:lnTo>
                    <a:pt x="244" y="515"/>
                  </a:lnTo>
                  <a:lnTo>
                    <a:pt x="242" y="515"/>
                  </a:lnTo>
                  <a:lnTo>
                    <a:pt x="244" y="515"/>
                  </a:lnTo>
                  <a:lnTo>
                    <a:pt x="244" y="516"/>
                  </a:lnTo>
                  <a:lnTo>
                    <a:pt x="245" y="518"/>
                  </a:lnTo>
                  <a:lnTo>
                    <a:pt x="245" y="519"/>
                  </a:lnTo>
                  <a:lnTo>
                    <a:pt x="246" y="519"/>
                  </a:lnTo>
                  <a:lnTo>
                    <a:pt x="248" y="519"/>
                  </a:lnTo>
                  <a:lnTo>
                    <a:pt x="249" y="520"/>
                  </a:lnTo>
                  <a:lnTo>
                    <a:pt x="249" y="523"/>
                  </a:lnTo>
                  <a:lnTo>
                    <a:pt x="248" y="523"/>
                  </a:lnTo>
                  <a:lnTo>
                    <a:pt x="249" y="524"/>
                  </a:lnTo>
                  <a:lnTo>
                    <a:pt x="250" y="526"/>
                  </a:lnTo>
                  <a:lnTo>
                    <a:pt x="249" y="527"/>
                  </a:lnTo>
                  <a:lnTo>
                    <a:pt x="248" y="528"/>
                  </a:lnTo>
                  <a:lnTo>
                    <a:pt x="248" y="530"/>
                  </a:lnTo>
                  <a:lnTo>
                    <a:pt x="246" y="528"/>
                  </a:lnTo>
                  <a:lnTo>
                    <a:pt x="246" y="530"/>
                  </a:lnTo>
                  <a:lnTo>
                    <a:pt x="245" y="530"/>
                  </a:lnTo>
                  <a:lnTo>
                    <a:pt x="244" y="528"/>
                  </a:lnTo>
                  <a:lnTo>
                    <a:pt x="244" y="527"/>
                  </a:lnTo>
                  <a:lnTo>
                    <a:pt x="242" y="528"/>
                  </a:lnTo>
                  <a:lnTo>
                    <a:pt x="244" y="530"/>
                  </a:lnTo>
                  <a:lnTo>
                    <a:pt x="244" y="531"/>
                  </a:lnTo>
                  <a:lnTo>
                    <a:pt x="242" y="531"/>
                  </a:lnTo>
                  <a:lnTo>
                    <a:pt x="241" y="530"/>
                  </a:lnTo>
                  <a:lnTo>
                    <a:pt x="241" y="528"/>
                  </a:lnTo>
                  <a:lnTo>
                    <a:pt x="241" y="526"/>
                  </a:lnTo>
                  <a:lnTo>
                    <a:pt x="240" y="523"/>
                  </a:lnTo>
                  <a:lnTo>
                    <a:pt x="240" y="522"/>
                  </a:lnTo>
                  <a:lnTo>
                    <a:pt x="241" y="520"/>
                  </a:lnTo>
                  <a:lnTo>
                    <a:pt x="241" y="519"/>
                  </a:lnTo>
                  <a:lnTo>
                    <a:pt x="242" y="519"/>
                  </a:lnTo>
                  <a:lnTo>
                    <a:pt x="241" y="519"/>
                  </a:lnTo>
                  <a:lnTo>
                    <a:pt x="240" y="518"/>
                  </a:lnTo>
                  <a:lnTo>
                    <a:pt x="240" y="516"/>
                  </a:lnTo>
                  <a:lnTo>
                    <a:pt x="239" y="518"/>
                  </a:lnTo>
                  <a:lnTo>
                    <a:pt x="239" y="516"/>
                  </a:lnTo>
                  <a:lnTo>
                    <a:pt x="237" y="515"/>
                  </a:lnTo>
                  <a:lnTo>
                    <a:pt x="237" y="516"/>
                  </a:lnTo>
                  <a:lnTo>
                    <a:pt x="237" y="518"/>
                  </a:lnTo>
                  <a:lnTo>
                    <a:pt x="237" y="519"/>
                  </a:lnTo>
                  <a:lnTo>
                    <a:pt x="239" y="520"/>
                  </a:lnTo>
                  <a:lnTo>
                    <a:pt x="237" y="520"/>
                  </a:lnTo>
                  <a:lnTo>
                    <a:pt x="236" y="520"/>
                  </a:lnTo>
                  <a:lnTo>
                    <a:pt x="236" y="519"/>
                  </a:lnTo>
                  <a:lnTo>
                    <a:pt x="236" y="519"/>
                  </a:lnTo>
                  <a:lnTo>
                    <a:pt x="233" y="518"/>
                  </a:lnTo>
                  <a:lnTo>
                    <a:pt x="233" y="519"/>
                  </a:lnTo>
                  <a:lnTo>
                    <a:pt x="235" y="519"/>
                  </a:lnTo>
                  <a:lnTo>
                    <a:pt x="235" y="519"/>
                  </a:lnTo>
                  <a:lnTo>
                    <a:pt x="236" y="520"/>
                  </a:lnTo>
                  <a:lnTo>
                    <a:pt x="236" y="522"/>
                  </a:lnTo>
                  <a:lnTo>
                    <a:pt x="235" y="522"/>
                  </a:lnTo>
                  <a:lnTo>
                    <a:pt x="236" y="523"/>
                  </a:lnTo>
                  <a:lnTo>
                    <a:pt x="236" y="522"/>
                  </a:lnTo>
                  <a:lnTo>
                    <a:pt x="237" y="522"/>
                  </a:lnTo>
                  <a:lnTo>
                    <a:pt x="239" y="522"/>
                  </a:lnTo>
                  <a:lnTo>
                    <a:pt x="239" y="523"/>
                  </a:lnTo>
                  <a:lnTo>
                    <a:pt x="239" y="527"/>
                  </a:lnTo>
                  <a:lnTo>
                    <a:pt x="239" y="528"/>
                  </a:lnTo>
                  <a:lnTo>
                    <a:pt x="240" y="532"/>
                  </a:lnTo>
                  <a:lnTo>
                    <a:pt x="241" y="533"/>
                  </a:lnTo>
                  <a:lnTo>
                    <a:pt x="240" y="533"/>
                  </a:lnTo>
                  <a:lnTo>
                    <a:pt x="240" y="535"/>
                  </a:lnTo>
                  <a:lnTo>
                    <a:pt x="239" y="535"/>
                  </a:lnTo>
                  <a:lnTo>
                    <a:pt x="239" y="533"/>
                  </a:lnTo>
                  <a:lnTo>
                    <a:pt x="237" y="533"/>
                  </a:lnTo>
                  <a:lnTo>
                    <a:pt x="237" y="535"/>
                  </a:lnTo>
                  <a:lnTo>
                    <a:pt x="236" y="533"/>
                  </a:lnTo>
                  <a:lnTo>
                    <a:pt x="235" y="533"/>
                  </a:lnTo>
                  <a:lnTo>
                    <a:pt x="233" y="533"/>
                  </a:lnTo>
                  <a:lnTo>
                    <a:pt x="232" y="533"/>
                  </a:lnTo>
                  <a:lnTo>
                    <a:pt x="232" y="532"/>
                  </a:lnTo>
                  <a:lnTo>
                    <a:pt x="231" y="531"/>
                  </a:lnTo>
                  <a:lnTo>
                    <a:pt x="232" y="530"/>
                  </a:lnTo>
                  <a:lnTo>
                    <a:pt x="231" y="530"/>
                  </a:lnTo>
                  <a:lnTo>
                    <a:pt x="229" y="528"/>
                  </a:lnTo>
                  <a:lnTo>
                    <a:pt x="229" y="526"/>
                  </a:lnTo>
                  <a:lnTo>
                    <a:pt x="229" y="524"/>
                  </a:lnTo>
                  <a:lnTo>
                    <a:pt x="229" y="523"/>
                  </a:lnTo>
                  <a:lnTo>
                    <a:pt x="231" y="522"/>
                  </a:lnTo>
                  <a:lnTo>
                    <a:pt x="231" y="520"/>
                  </a:lnTo>
                  <a:lnTo>
                    <a:pt x="231" y="519"/>
                  </a:lnTo>
                  <a:lnTo>
                    <a:pt x="229" y="519"/>
                  </a:lnTo>
                  <a:lnTo>
                    <a:pt x="229" y="519"/>
                  </a:lnTo>
                  <a:lnTo>
                    <a:pt x="228" y="518"/>
                  </a:lnTo>
                  <a:lnTo>
                    <a:pt x="228" y="514"/>
                  </a:lnTo>
                  <a:lnTo>
                    <a:pt x="227" y="512"/>
                  </a:lnTo>
                  <a:lnTo>
                    <a:pt x="228" y="512"/>
                  </a:lnTo>
                  <a:lnTo>
                    <a:pt x="228" y="511"/>
                  </a:lnTo>
                  <a:lnTo>
                    <a:pt x="228" y="510"/>
                  </a:lnTo>
                  <a:lnTo>
                    <a:pt x="227" y="511"/>
                  </a:lnTo>
                  <a:lnTo>
                    <a:pt x="227" y="510"/>
                  </a:lnTo>
                  <a:lnTo>
                    <a:pt x="227" y="508"/>
                  </a:lnTo>
                  <a:lnTo>
                    <a:pt x="225" y="510"/>
                  </a:lnTo>
                  <a:lnTo>
                    <a:pt x="224" y="508"/>
                  </a:lnTo>
                  <a:lnTo>
                    <a:pt x="224" y="510"/>
                  </a:lnTo>
                  <a:lnTo>
                    <a:pt x="224" y="511"/>
                  </a:lnTo>
                  <a:lnTo>
                    <a:pt x="225" y="512"/>
                  </a:lnTo>
                  <a:lnTo>
                    <a:pt x="227" y="512"/>
                  </a:lnTo>
                  <a:lnTo>
                    <a:pt x="227" y="514"/>
                  </a:lnTo>
                  <a:lnTo>
                    <a:pt x="227" y="516"/>
                  </a:lnTo>
                  <a:lnTo>
                    <a:pt x="227" y="518"/>
                  </a:lnTo>
                  <a:lnTo>
                    <a:pt x="228" y="519"/>
                  </a:lnTo>
                  <a:lnTo>
                    <a:pt x="229" y="519"/>
                  </a:lnTo>
                  <a:lnTo>
                    <a:pt x="229" y="522"/>
                  </a:lnTo>
                  <a:lnTo>
                    <a:pt x="229" y="522"/>
                  </a:lnTo>
                  <a:lnTo>
                    <a:pt x="229" y="523"/>
                  </a:lnTo>
                  <a:lnTo>
                    <a:pt x="229" y="530"/>
                  </a:lnTo>
                  <a:lnTo>
                    <a:pt x="229" y="531"/>
                  </a:lnTo>
                  <a:lnTo>
                    <a:pt x="231" y="532"/>
                  </a:lnTo>
                  <a:lnTo>
                    <a:pt x="231" y="533"/>
                  </a:lnTo>
                  <a:lnTo>
                    <a:pt x="231" y="535"/>
                  </a:lnTo>
                  <a:lnTo>
                    <a:pt x="232" y="535"/>
                  </a:lnTo>
                  <a:lnTo>
                    <a:pt x="231" y="536"/>
                  </a:lnTo>
                  <a:lnTo>
                    <a:pt x="229" y="536"/>
                  </a:lnTo>
                  <a:lnTo>
                    <a:pt x="228" y="536"/>
                  </a:lnTo>
                  <a:lnTo>
                    <a:pt x="225" y="536"/>
                  </a:lnTo>
                  <a:lnTo>
                    <a:pt x="224" y="535"/>
                  </a:lnTo>
                  <a:lnTo>
                    <a:pt x="224" y="531"/>
                  </a:lnTo>
                  <a:lnTo>
                    <a:pt x="224" y="530"/>
                  </a:lnTo>
                  <a:lnTo>
                    <a:pt x="224" y="527"/>
                  </a:lnTo>
                  <a:lnTo>
                    <a:pt x="225" y="523"/>
                  </a:lnTo>
                  <a:lnTo>
                    <a:pt x="225" y="520"/>
                  </a:lnTo>
                  <a:lnTo>
                    <a:pt x="224" y="522"/>
                  </a:lnTo>
                  <a:lnTo>
                    <a:pt x="224" y="524"/>
                  </a:lnTo>
                  <a:lnTo>
                    <a:pt x="223" y="527"/>
                  </a:lnTo>
                  <a:lnTo>
                    <a:pt x="224" y="530"/>
                  </a:lnTo>
                  <a:lnTo>
                    <a:pt x="223" y="530"/>
                  </a:lnTo>
                  <a:lnTo>
                    <a:pt x="223" y="531"/>
                  </a:lnTo>
                  <a:lnTo>
                    <a:pt x="223" y="530"/>
                  </a:lnTo>
                  <a:lnTo>
                    <a:pt x="223" y="526"/>
                  </a:lnTo>
                  <a:lnTo>
                    <a:pt x="221" y="526"/>
                  </a:lnTo>
                  <a:lnTo>
                    <a:pt x="221" y="527"/>
                  </a:lnTo>
                  <a:lnTo>
                    <a:pt x="221" y="530"/>
                  </a:lnTo>
                  <a:lnTo>
                    <a:pt x="221" y="531"/>
                  </a:lnTo>
                  <a:lnTo>
                    <a:pt x="221" y="532"/>
                  </a:lnTo>
                  <a:lnTo>
                    <a:pt x="223" y="533"/>
                  </a:lnTo>
                  <a:lnTo>
                    <a:pt x="223" y="535"/>
                  </a:lnTo>
                  <a:lnTo>
                    <a:pt x="223" y="536"/>
                  </a:lnTo>
                  <a:lnTo>
                    <a:pt x="220" y="536"/>
                  </a:lnTo>
                  <a:lnTo>
                    <a:pt x="219" y="537"/>
                  </a:lnTo>
                  <a:lnTo>
                    <a:pt x="219" y="536"/>
                  </a:lnTo>
                  <a:lnTo>
                    <a:pt x="217" y="535"/>
                  </a:lnTo>
                  <a:lnTo>
                    <a:pt x="217" y="532"/>
                  </a:lnTo>
                  <a:lnTo>
                    <a:pt x="217" y="530"/>
                  </a:lnTo>
                  <a:lnTo>
                    <a:pt x="217" y="528"/>
                  </a:lnTo>
                  <a:lnTo>
                    <a:pt x="216" y="527"/>
                  </a:lnTo>
                  <a:lnTo>
                    <a:pt x="215" y="527"/>
                  </a:lnTo>
                  <a:lnTo>
                    <a:pt x="216" y="528"/>
                  </a:lnTo>
                  <a:lnTo>
                    <a:pt x="217" y="530"/>
                  </a:lnTo>
                  <a:lnTo>
                    <a:pt x="216" y="532"/>
                  </a:lnTo>
                  <a:lnTo>
                    <a:pt x="216" y="535"/>
                  </a:lnTo>
                  <a:lnTo>
                    <a:pt x="216" y="536"/>
                  </a:lnTo>
                  <a:lnTo>
                    <a:pt x="213" y="537"/>
                  </a:lnTo>
                  <a:lnTo>
                    <a:pt x="210" y="537"/>
                  </a:lnTo>
                  <a:lnTo>
                    <a:pt x="208" y="536"/>
                  </a:lnTo>
                  <a:lnTo>
                    <a:pt x="207" y="536"/>
                  </a:lnTo>
                  <a:lnTo>
                    <a:pt x="207" y="537"/>
                  </a:lnTo>
                  <a:lnTo>
                    <a:pt x="206" y="537"/>
                  </a:lnTo>
                  <a:lnTo>
                    <a:pt x="204" y="537"/>
                  </a:lnTo>
                  <a:lnTo>
                    <a:pt x="203" y="537"/>
                  </a:lnTo>
                  <a:lnTo>
                    <a:pt x="203" y="539"/>
                  </a:lnTo>
                  <a:lnTo>
                    <a:pt x="200" y="539"/>
                  </a:lnTo>
                  <a:lnTo>
                    <a:pt x="199" y="539"/>
                  </a:lnTo>
                  <a:lnTo>
                    <a:pt x="198" y="537"/>
                  </a:lnTo>
                  <a:lnTo>
                    <a:pt x="199" y="535"/>
                  </a:lnTo>
                  <a:lnTo>
                    <a:pt x="202" y="531"/>
                  </a:lnTo>
                  <a:lnTo>
                    <a:pt x="200" y="531"/>
                  </a:lnTo>
                  <a:lnTo>
                    <a:pt x="198" y="533"/>
                  </a:lnTo>
                  <a:lnTo>
                    <a:pt x="198" y="530"/>
                  </a:lnTo>
                  <a:lnTo>
                    <a:pt x="198" y="527"/>
                  </a:lnTo>
                  <a:lnTo>
                    <a:pt x="198" y="528"/>
                  </a:lnTo>
                  <a:lnTo>
                    <a:pt x="198" y="530"/>
                  </a:lnTo>
                  <a:lnTo>
                    <a:pt x="198" y="531"/>
                  </a:lnTo>
                  <a:lnTo>
                    <a:pt x="198" y="532"/>
                  </a:lnTo>
                  <a:lnTo>
                    <a:pt x="198" y="532"/>
                  </a:lnTo>
                  <a:lnTo>
                    <a:pt x="198" y="531"/>
                  </a:lnTo>
                  <a:lnTo>
                    <a:pt x="196" y="531"/>
                  </a:lnTo>
                  <a:lnTo>
                    <a:pt x="196" y="532"/>
                  </a:lnTo>
                  <a:lnTo>
                    <a:pt x="198" y="532"/>
                  </a:lnTo>
                  <a:lnTo>
                    <a:pt x="198" y="533"/>
                  </a:lnTo>
                  <a:lnTo>
                    <a:pt x="198" y="535"/>
                  </a:lnTo>
                  <a:lnTo>
                    <a:pt x="198" y="536"/>
                  </a:lnTo>
                  <a:lnTo>
                    <a:pt x="196" y="537"/>
                  </a:lnTo>
                  <a:lnTo>
                    <a:pt x="195" y="537"/>
                  </a:lnTo>
                  <a:lnTo>
                    <a:pt x="195" y="539"/>
                  </a:lnTo>
                  <a:lnTo>
                    <a:pt x="196" y="539"/>
                  </a:lnTo>
                  <a:lnTo>
                    <a:pt x="198" y="539"/>
                  </a:lnTo>
                  <a:lnTo>
                    <a:pt x="196" y="539"/>
                  </a:lnTo>
                  <a:lnTo>
                    <a:pt x="195" y="540"/>
                  </a:lnTo>
                  <a:lnTo>
                    <a:pt x="192" y="540"/>
                  </a:lnTo>
                  <a:lnTo>
                    <a:pt x="191" y="540"/>
                  </a:lnTo>
                  <a:lnTo>
                    <a:pt x="190" y="540"/>
                  </a:lnTo>
                  <a:lnTo>
                    <a:pt x="190" y="539"/>
                  </a:lnTo>
                  <a:lnTo>
                    <a:pt x="190" y="537"/>
                  </a:lnTo>
                  <a:lnTo>
                    <a:pt x="190" y="536"/>
                  </a:lnTo>
                  <a:lnTo>
                    <a:pt x="190" y="535"/>
                  </a:lnTo>
                  <a:lnTo>
                    <a:pt x="190" y="533"/>
                  </a:lnTo>
                  <a:lnTo>
                    <a:pt x="190" y="532"/>
                  </a:lnTo>
                  <a:lnTo>
                    <a:pt x="188" y="532"/>
                  </a:lnTo>
                  <a:lnTo>
                    <a:pt x="187" y="532"/>
                  </a:lnTo>
                  <a:lnTo>
                    <a:pt x="187" y="533"/>
                  </a:lnTo>
                  <a:lnTo>
                    <a:pt x="187" y="535"/>
                  </a:lnTo>
                  <a:lnTo>
                    <a:pt x="187" y="536"/>
                  </a:lnTo>
                  <a:lnTo>
                    <a:pt x="188" y="537"/>
                  </a:lnTo>
                  <a:lnTo>
                    <a:pt x="188" y="539"/>
                  </a:lnTo>
                  <a:lnTo>
                    <a:pt x="187" y="539"/>
                  </a:lnTo>
                  <a:lnTo>
                    <a:pt x="186" y="537"/>
                  </a:lnTo>
                  <a:lnTo>
                    <a:pt x="185" y="537"/>
                  </a:lnTo>
                  <a:lnTo>
                    <a:pt x="185" y="535"/>
                  </a:lnTo>
                  <a:lnTo>
                    <a:pt x="183" y="533"/>
                  </a:lnTo>
                  <a:lnTo>
                    <a:pt x="183" y="532"/>
                  </a:lnTo>
                  <a:lnTo>
                    <a:pt x="183" y="533"/>
                  </a:lnTo>
                  <a:lnTo>
                    <a:pt x="182" y="533"/>
                  </a:lnTo>
                  <a:lnTo>
                    <a:pt x="183" y="535"/>
                  </a:lnTo>
                  <a:lnTo>
                    <a:pt x="183" y="536"/>
                  </a:lnTo>
                  <a:lnTo>
                    <a:pt x="182" y="536"/>
                  </a:lnTo>
                  <a:lnTo>
                    <a:pt x="181" y="536"/>
                  </a:lnTo>
                  <a:lnTo>
                    <a:pt x="179" y="535"/>
                  </a:lnTo>
                  <a:lnTo>
                    <a:pt x="178" y="535"/>
                  </a:lnTo>
                  <a:lnTo>
                    <a:pt x="177" y="533"/>
                  </a:lnTo>
                  <a:lnTo>
                    <a:pt x="177" y="532"/>
                  </a:lnTo>
                  <a:lnTo>
                    <a:pt x="177" y="531"/>
                  </a:lnTo>
                  <a:lnTo>
                    <a:pt x="175" y="531"/>
                  </a:lnTo>
                  <a:lnTo>
                    <a:pt x="175" y="532"/>
                  </a:lnTo>
                  <a:lnTo>
                    <a:pt x="174" y="531"/>
                  </a:lnTo>
                  <a:lnTo>
                    <a:pt x="171" y="530"/>
                  </a:lnTo>
                  <a:lnTo>
                    <a:pt x="171" y="528"/>
                  </a:lnTo>
                  <a:lnTo>
                    <a:pt x="171" y="530"/>
                  </a:lnTo>
                  <a:lnTo>
                    <a:pt x="173" y="530"/>
                  </a:lnTo>
                  <a:lnTo>
                    <a:pt x="173" y="528"/>
                  </a:lnTo>
                  <a:lnTo>
                    <a:pt x="171" y="528"/>
                  </a:lnTo>
                  <a:lnTo>
                    <a:pt x="170" y="528"/>
                  </a:lnTo>
                  <a:lnTo>
                    <a:pt x="169" y="527"/>
                  </a:lnTo>
                  <a:lnTo>
                    <a:pt x="169" y="526"/>
                  </a:lnTo>
                  <a:lnTo>
                    <a:pt x="166" y="524"/>
                  </a:lnTo>
                  <a:lnTo>
                    <a:pt x="162" y="519"/>
                  </a:lnTo>
                  <a:lnTo>
                    <a:pt x="161" y="518"/>
                  </a:lnTo>
                  <a:lnTo>
                    <a:pt x="160" y="516"/>
                  </a:lnTo>
                  <a:lnTo>
                    <a:pt x="161" y="516"/>
                  </a:lnTo>
                  <a:lnTo>
                    <a:pt x="161" y="515"/>
                  </a:lnTo>
                  <a:lnTo>
                    <a:pt x="158" y="514"/>
                  </a:lnTo>
                  <a:lnTo>
                    <a:pt x="158" y="512"/>
                  </a:lnTo>
                  <a:lnTo>
                    <a:pt x="157" y="511"/>
                  </a:lnTo>
                  <a:lnTo>
                    <a:pt x="156" y="508"/>
                  </a:lnTo>
                  <a:lnTo>
                    <a:pt x="157" y="510"/>
                  </a:lnTo>
                  <a:lnTo>
                    <a:pt x="157" y="508"/>
                  </a:lnTo>
                  <a:lnTo>
                    <a:pt x="156" y="506"/>
                  </a:lnTo>
                  <a:lnTo>
                    <a:pt x="153" y="502"/>
                  </a:lnTo>
                  <a:lnTo>
                    <a:pt x="153" y="499"/>
                  </a:lnTo>
                  <a:lnTo>
                    <a:pt x="153" y="498"/>
                  </a:lnTo>
                  <a:lnTo>
                    <a:pt x="152" y="497"/>
                  </a:lnTo>
                  <a:lnTo>
                    <a:pt x="152" y="495"/>
                  </a:lnTo>
                  <a:lnTo>
                    <a:pt x="152" y="494"/>
                  </a:lnTo>
                  <a:lnTo>
                    <a:pt x="150" y="494"/>
                  </a:lnTo>
                  <a:lnTo>
                    <a:pt x="150" y="493"/>
                  </a:lnTo>
                  <a:lnTo>
                    <a:pt x="150" y="491"/>
                  </a:lnTo>
                  <a:lnTo>
                    <a:pt x="152" y="491"/>
                  </a:lnTo>
                  <a:lnTo>
                    <a:pt x="153" y="491"/>
                  </a:lnTo>
                  <a:lnTo>
                    <a:pt x="153" y="493"/>
                  </a:lnTo>
                  <a:lnTo>
                    <a:pt x="154" y="494"/>
                  </a:lnTo>
                  <a:lnTo>
                    <a:pt x="156" y="494"/>
                  </a:lnTo>
                  <a:lnTo>
                    <a:pt x="154" y="491"/>
                  </a:lnTo>
                  <a:lnTo>
                    <a:pt x="156" y="491"/>
                  </a:lnTo>
                  <a:lnTo>
                    <a:pt x="157" y="491"/>
                  </a:lnTo>
                  <a:lnTo>
                    <a:pt x="156" y="490"/>
                  </a:lnTo>
                  <a:lnTo>
                    <a:pt x="154" y="489"/>
                  </a:lnTo>
                  <a:lnTo>
                    <a:pt x="154" y="490"/>
                  </a:lnTo>
                  <a:lnTo>
                    <a:pt x="153" y="490"/>
                  </a:lnTo>
                  <a:lnTo>
                    <a:pt x="152" y="490"/>
                  </a:lnTo>
                  <a:lnTo>
                    <a:pt x="149" y="490"/>
                  </a:lnTo>
                  <a:lnTo>
                    <a:pt x="149" y="487"/>
                  </a:lnTo>
                  <a:lnTo>
                    <a:pt x="149" y="486"/>
                  </a:lnTo>
                  <a:lnTo>
                    <a:pt x="148" y="481"/>
                  </a:lnTo>
                  <a:lnTo>
                    <a:pt x="148" y="479"/>
                  </a:lnTo>
                  <a:lnTo>
                    <a:pt x="149" y="479"/>
                  </a:lnTo>
                  <a:lnTo>
                    <a:pt x="153" y="479"/>
                  </a:lnTo>
                  <a:lnTo>
                    <a:pt x="154" y="479"/>
                  </a:lnTo>
                  <a:lnTo>
                    <a:pt x="154" y="481"/>
                  </a:lnTo>
                  <a:lnTo>
                    <a:pt x="156" y="481"/>
                  </a:lnTo>
                  <a:lnTo>
                    <a:pt x="156" y="479"/>
                  </a:lnTo>
                  <a:lnTo>
                    <a:pt x="157" y="479"/>
                  </a:lnTo>
                  <a:lnTo>
                    <a:pt x="158" y="478"/>
                  </a:lnTo>
                  <a:lnTo>
                    <a:pt x="160" y="478"/>
                  </a:lnTo>
                  <a:lnTo>
                    <a:pt x="161" y="478"/>
                  </a:lnTo>
                  <a:lnTo>
                    <a:pt x="160" y="477"/>
                  </a:lnTo>
                  <a:lnTo>
                    <a:pt x="160" y="476"/>
                  </a:lnTo>
                  <a:lnTo>
                    <a:pt x="158" y="476"/>
                  </a:lnTo>
                  <a:lnTo>
                    <a:pt x="158" y="474"/>
                  </a:lnTo>
                  <a:lnTo>
                    <a:pt x="158" y="473"/>
                  </a:lnTo>
                  <a:lnTo>
                    <a:pt x="160" y="473"/>
                  </a:lnTo>
                  <a:lnTo>
                    <a:pt x="160" y="472"/>
                  </a:lnTo>
                  <a:lnTo>
                    <a:pt x="161" y="472"/>
                  </a:lnTo>
                  <a:lnTo>
                    <a:pt x="162" y="472"/>
                  </a:lnTo>
                  <a:lnTo>
                    <a:pt x="163" y="472"/>
                  </a:lnTo>
                  <a:lnTo>
                    <a:pt x="163" y="470"/>
                  </a:lnTo>
                  <a:lnTo>
                    <a:pt x="165" y="469"/>
                  </a:lnTo>
                  <a:lnTo>
                    <a:pt x="163" y="470"/>
                  </a:lnTo>
                  <a:lnTo>
                    <a:pt x="162" y="470"/>
                  </a:lnTo>
                  <a:lnTo>
                    <a:pt x="161" y="470"/>
                  </a:lnTo>
                  <a:lnTo>
                    <a:pt x="161" y="472"/>
                  </a:lnTo>
                  <a:lnTo>
                    <a:pt x="160" y="472"/>
                  </a:lnTo>
                  <a:lnTo>
                    <a:pt x="158" y="472"/>
                  </a:lnTo>
                  <a:lnTo>
                    <a:pt x="157" y="473"/>
                  </a:lnTo>
                  <a:lnTo>
                    <a:pt x="157" y="474"/>
                  </a:lnTo>
                  <a:lnTo>
                    <a:pt x="157" y="476"/>
                  </a:lnTo>
                  <a:lnTo>
                    <a:pt x="156" y="477"/>
                  </a:lnTo>
                  <a:lnTo>
                    <a:pt x="154" y="477"/>
                  </a:lnTo>
                  <a:lnTo>
                    <a:pt x="153" y="476"/>
                  </a:lnTo>
                  <a:lnTo>
                    <a:pt x="152" y="476"/>
                  </a:lnTo>
                  <a:lnTo>
                    <a:pt x="152" y="477"/>
                  </a:lnTo>
                  <a:lnTo>
                    <a:pt x="153" y="477"/>
                  </a:lnTo>
                  <a:lnTo>
                    <a:pt x="153" y="478"/>
                  </a:lnTo>
                  <a:lnTo>
                    <a:pt x="149" y="478"/>
                  </a:lnTo>
                  <a:lnTo>
                    <a:pt x="144" y="476"/>
                  </a:lnTo>
                  <a:lnTo>
                    <a:pt x="142" y="476"/>
                  </a:lnTo>
                  <a:lnTo>
                    <a:pt x="142" y="474"/>
                  </a:lnTo>
                  <a:lnTo>
                    <a:pt x="141" y="473"/>
                  </a:lnTo>
                  <a:lnTo>
                    <a:pt x="140" y="472"/>
                  </a:lnTo>
                  <a:lnTo>
                    <a:pt x="138" y="470"/>
                  </a:lnTo>
                  <a:lnTo>
                    <a:pt x="138" y="469"/>
                  </a:lnTo>
                  <a:lnTo>
                    <a:pt x="140" y="469"/>
                  </a:lnTo>
                  <a:lnTo>
                    <a:pt x="140" y="468"/>
                  </a:lnTo>
                  <a:lnTo>
                    <a:pt x="141" y="468"/>
                  </a:lnTo>
                  <a:lnTo>
                    <a:pt x="141" y="466"/>
                  </a:lnTo>
                  <a:lnTo>
                    <a:pt x="146" y="468"/>
                  </a:lnTo>
                  <a:lnTo>
                    <a:pt x="149" y="468"/>
                  </a:lnTo>
                  <a:lnTo>
                    <a:pt x="150" y="468"/>
                  </a:lnTo>
                  <a:lnTo>
                    <a:pt x="152" y="468"/>
                  </a:lnTo>
                  <a:lnTo>
                    <a:pt x="152" y="465"/>
                  </a:lnTo>
                  <a:lnTo>
                    <a:pt x="153" y="465"/>
                  </a:lnTo>
                  <a:lnTo>
                    <a:pt x="153" y="464"/>
                  </a:lnTo>
                  <a:lnTo>
                    <a:pt x="154" y="464"/>
                  </a:lnTo>
                  <a:lnTo>
                    <a:pt x="156" y="465"/>
                  </a:lnTo>
                  <a:lnTo>
                    <a:pt x="156" y="466"/>
                  </a:lnTo>
                  <a:lnTo>
                    <a:pt x="157" y="468"/>
                  </a:lnTo>
                  <a:lnTo>
                    <a:pt x="157" y="466"/>
                  </a:lnTo>
                  <a:lnTo>
                    <a:pt x="157" y="465"/>
                  </a:lnTo>
                  <a:lnTo>
                    <a:pt x="156" y="464"/>
                  </a:lnTo>
                  <a:lnTo>
                    <a:pt x="154" y="464"/>
                  </a:lnTo>
                  <a:lnTo>
                    <a:pt x="154" y="462"/>
                  </a:lnTo>
                  <a:lnTo>
                    <a:pt x="153" y="462"/>
                  </a:lnTo>
                  <a:lnTo>
                    <a:pt x="152" y="464"/>
                  </a:lnTo>
                  <a:lnTo>
                    <a:pt x="152" y="465"/>
                  </a:lnTo>
                  <a:lnTo>
                    <a:pt x="150" y="465"/>
                  </a:lnTo>
                  <a:lnTo>
                    <a:pt x="150" y="466"/>
                  </a:lnTo>
                  <a:lnTo>
                    <a:pt x="149" y="466"/>
                  </a:lnTo>
                  <a:lnTo>
                    <a:pt x="148" y="466"/>
                  </a:lnTo>
                  <a:lnTo>
                    <a:pt x="146" y="465"/>
                  </a:lnTo>
                  <a:lnTo>
                    <a:pt x="146" y="464"/>
                  </a:lnTo>
                  <a:lnTo>
                    <a:pt x="148" y="461"/>
                  </a:lnTo>
                  <a:lnTo>
                    <a:pt x="148" y="460"/>
                  </a:lnTo>
                  <a:lnTo>
                    <a:pt x="148" y="458"/>
                  </a:lnTo>
                  <a:lnTo>
                    <a:pt x="145" y="462"/>
                  </a:lnTo>
                  <a:lnTo>
                    <a:pt x="145" y="464"/>
                  </a:lnTo>
                  <a:lnTo>
                    <a:pt x="144" y="465"/>
                  </a:lnTo>
                  <a:lnTo>
                    <a:pt x="141" y="465"/>
                  </a:lnTo>
                  <a:lnTo>
                    <a:pt x="140" y="466"/>
                  </a:lnTo>
                  <a:lnTo>
                    <a:pt x="138" y="466"/>
                  </a:lnTo>
                  <a:lnTo>
                    <a:pt x="137" y="466"/>
                  </a:lnTo>
                  <a:lnTo>
                    <a:pt x="136" y="465"/>
                  </a:lnTo>
                  <a:lnTo>
                    <a:pt x="136" y="464"/>
                  </a:lnTo>
                  <a:lnTo>
                    <a:pt x="134" y="464"/>
                  </a:lnTo>
                  <a:lnTo>
                    <a:pt x="134" y="461"/>
                  </a:lnTo>
                  <a:lnTo>
                    <a:pt x="134" y="461"/>
                  </a:lnTo>
                  <a:lnTo>
                    <a:pt x="134" y="460"/>
                  </a:lnTo>
                  <a:lnTo>
                    <a:pt x="134" y="458"/>
                  </a:lnTo>
                  <a:lnTo>
                    <a:pt x="134" y="457"/>
                  </a:lnTo>
                  <a:lnTo>
                    <a:pt x="134" y="456"/>
                  </a:lnTo>
                  <a:lnTo>
                    <a:pt x="134" y="456"/>
                  </a:lnTo>
                  <a:lnTo>
                    <a:pt x="136" y="456"/>
                  </a:lnTo>
                  <a:lnTo>
                    <a:pt x="136" y="456"/>
                  </a:lnTo>
                  <a:lnTo>
                    <a:pt x="137" y="456"/>
                  </a:lnTo>
                  <a:lnTo>
                    <a:pt x="137" y="456"/>
                  </a:lnTo>
                  <a:lnTo>
                    <a:pt x="137" y="454"/>
                  </a:lnTo>
                  <a:lnTo>
                    <a:pt x="138" y="453"/>
                  </a:lnTo>
                  <a:lnTo>
                    <a:pt x="144" y="452"/>
                  </a:lnTo>
                  <a:lnTo>
                    <a:pt x="145" y="449"/>
                  </a:lnTo>
                  <a:lnTo>
                    <a:pt x="144" y="449"/>
                  </a:lnTo>
                  <a:lnTo>
                    <a:pt x="141" y="452"/>
                  </a:lnTo>
                  <a:lnTo>
                    <a:pt x="140" y="452"/>
                  </a:lnTo>
                  <a:lnTo>
                    <a:pt x="134" y="454"/>
                  </a:lnTo>
                  <a:lnTo>
                    <a:pt x="132" y="456"/>
                  </a:lnTo>
                  <a:lnTo>
                    <a:pt x="129" y="453"/>
                  </a:lnTo>
                  <a:lnTo>
                    <a:pt x="123" y="444"/>
                  </a:lnTo>
                  <a:lnTo>
                    <a:pt x="121" y="443"/>
                  </a:lnTo>
                  <a:lnTo>
                    <a:pt x="119" y="441"/>
                  </a:lnTo>
                  <a:lnTo>
                    <a:pt x="119" y="440"/>
                  </a:lnTo>
                  <a:lnTo>
                    <a:pt x="116" y="439"/>
                  </a:lnTo>
                  <a:lnTo>
                    <a:pt x="115" y="436"/>
                  </a:lnTo>
                  <a:lnTo>
                    <a:pt x="113" y="435"/>
                  </a:lnTo>
                  <a:lnTo>
                    <a:pt x="108" y="432"/>
                  </a:lnTo>
                  <a:lnTo>
                    <a:pt x="107" y="431"/>
                  </a:lnTo>
                  <a:lnTo>
                    <a:pt x="104" y="427"/>
                  </a:lnTo>
                  <a:lnTo>
                    <a:pt x="102" y="425"/>
                  </a:lnTo>
                  <a:lnTo>
                    <a:pt x="96" y="424"/>
                  </a:lnTo>
                  <a:lnTo>
                    <a:pt x="92" y="424"/>
                  </a:lnTo>
                  <a:lnTo>
                    <a:pt x="81" y="422"/>
                  </a:lnTo>
                  <a:lnTo>
                    <a:pt x="66" y="420"/>
                  </a:lnTo>
                  <a:lnTo>
                    <a:pt x="42" y="422"/>
                  </a:lnTo>
                  <a:lnTo>
                    <a:pt x="41" y="422"/>
                  </a:lnTo>
                  <a:lnTo>
                    <a:pt x="41" y="420"/>
                  </a:lnTo>
                  <a:lnTo>
                    <a:pt x="40" y="419"/>
                  </a:lnTo>
                  <a:lnTo>
                    <a:pt x="41" y="419"/>
                  </a:lnTo>
                  <a:lnTo>
                    <a:pt x="41" y="419"/>
                  </a:lnTo>
                  <a:lnTo>
                    <a:pt x="41" y="420"/>
                  </a:lnTo>
                  <a:lnTo>
                    <a:pt x="42" y="420"/>
                  </a:lnTo>
                  <a:lnTo>
                    <a:pt x="44" y="419"/>
                  </a:lnTo>
                  <a:lnTo>
                    <a:pt x="45" y="419"/>
                  </a:lnTo>
                  <a:lnTo>
                    <a:pt x="46" y="419"/>
                  </a:lnTo>
                  <a:lnTo>
                    <a:pt x="48" y="419"/>
                  </a:lnTo>
                  <a:lnTo>
                    <a:pt x="49" y="419"/>
                  </a:lnTo>
                  <a:lnTo>
                    <a:pt x="49" y="418"/>
                  </a:lnTo>
                  <a:lnTo>
                    <a:pt x="49" y="416"/>
                  </a:lnTo>
                  <a:lnTo>
                    <a:pt x="50" y="415"/>
                  </a:lnTo>
                  <a:lnTo>
                    <a:pt x="53" y="415"/>
                  </a:lnTo>
                  <a:lnTo>
                    <a:pt x="54" y="415"/>
                  </a:lnTo>
                  <a:lnTo>
                    <a:pt x="56" y="415"/>
                  </a:lnTo>
                  <a:lnTo>
                    <a:pt x="57" y="415"/>
                  </a:lnTo>
                  <a:lnTo>
                    <a:pt x="58" y="414"/>
                  </a:lnTo>
                  <a:lnTo>
                    <a:pt x="59" y="414"/>
                  </a:lnTo>
                  <a:lnTo>
                    <a:pt x="61" y="412"/>
                  </a:lnTo>
                  <a:lnTo>
                    <a:pt x="61" y="411"/>
                  </a:lnTo>
                  <a:lnTo>
                    <a:pt x="66" y="411"/>
                  </a:lnTo>
                  <a:lnTo>
                    <a:pt x="66" y="410"/>
                  </a:lnTo>
                  <a:lnTo>
                    <a:pt x="65" y="410"/>
                  </a:lnTo>
                  <a:lnTo>
                    <a:pt x="61" y="410"/>
                  </a:lnTo>
                  <a:lnTo>
                    <a:pt x="58" y="411"/>
                  </a:lnTo>
                  <a:lnTo>
                    <a:pt x="54" y="412"/>
                  </a:lnTo>
                  <a:lnTo>
                    <a:pt x="52" y="414"/>
                  </a:lnTo>
                  <a:lnTo>
                    <a:pt x="50" y="414"/>
                  </a:lnTo>
                  <a:lnTo>
                    <a:pt x="49" y="415"/>
                  </a:lnTo>
                  <a:lnTo>
                    <a:pt x="48" y="415"/>
                  </a:lnTo>
                  <a:lnTo>
                    <a:pt x="46" y="415"/>
                  </a:lnTo>
                  <a:lnTo>
                    <a:pt x="45" y="415"/>
                  </a:lnTo>
                  <a:lnTo>
                    <a:pt x="44" y="414"/>
                  </a:lnTo>
                  <a:lnTo>
                    <a:pt x="44" y="412"/>
                  </a:lnTo>
                  <a:lnTo>
                    <a:pt x="44" y="411"/>
                  </a:lnTo>
                  <a:lnTo>
                    <a:pt x="42" y="411"/>
                  </a:lnTo>
                  <a:lnTo>
                    <a:pt x="41" y="412"/>
                  </a:lnTo>
                  <a:lnTo>
                    <a:pt x="41" y="414"/>
                  </a:lnTo>
                  <a:lnTo>
                    <a:pt x="41" y="414"/>
                  </a:lnTo>
                  <a:lnTo>
                    <a:pt x="41" y="415"/>
                  </a:lnTo>
                  <a:lnTo>
                    <a:pt x="41" y="416"/>
                  </a:lnTo>
                  <a:lnTo>
                    <a:pt x="40" y="418"/>
                  </a:lnTo>
                  <a:lnTo>
                    <a:pt x="40" y="419"/>
                  </a:lnTo>
                  <a:lnTo>
                    <a:pt x="40" y="420"/>
                  </a:lnTo>
                  <a:lnTo>
                    <a:pt x="40" y="422"/>
                  </a:lnTo>
                  <a:lnTo>
                    <a:pt x="40" y="423"/>
                  </a:lnTo>
                  <a:lnTo>
                    <a:pt x="37" y="423"/>
                  </a:lnTo>
                  <a:lnTo>
                    <a:pt x="30" y="423"/>
                  </a:lnTo>
                  <a:lnTo>
                    <a:pt x="23" y="423"/>
                  </a:lnTo>
                  <a:lnTo>
                    <a:pt x="13" y="423"/>
                  </a:lnTo>
                  <a:lnTo>
                    <a:pt x="2" y="424"/>
                  </a:lnTo>
                  <a:lnTo>
                    <a:pt x="2" y="420"/>
                  </a:lnTo>
                  <a:lnTo>
                    <a:pt x="3" y="418"/>
                  </a:lnTo>
                  <a:lnTo>
                    <a:pt x="3" y="416"/>
                  </a:lnTo>
                  <a:lnTo>
                    <a:pt x="4" y="412"/>
                  </a:lnTo>
                  <a:lnTo>
                    <a:pt x="4" y="410"/>
                  </a:lnTo>
                  <a:lnTo>
                    <a:pt x="4" y="408"/>
                  </a:lnTo>
                  <a:lnTo>
                    <a:pt x="4" y="407"/>
                  </a:lnTo>
                  <a:lnTo>
                    <a:pt x="5" y="406"/>
                  </a:lnTo>
                  <a:lnTo>
                    <a:pt x="7" y="404"/>
                  </a:lnTo>
                  <a:lnTo>
                    <a:pt x="5" y="402"/>
                  </a:lnTo>
                  <a:lnTo>
                    <a:pt x="4" y="400"/>
                  </a:lnTo>
                  <a:lnTo>
                    <a:pt x="3" y="400"/>
                  </a:lnTo>
                  <a:lnTo>
                    <a:pt x="3" y="399"/>
                  </a:lnTo>
                  <a:lnTo>
                    <a:pt x="3" y="398"/>
                  </a:lnTo>
                  <a:lnTo>
                    <a:pt x="4" y="395"/>
                  </a:lnTo>
                  <a:lnTo>
                    <a:pt x="4" y="393"/>
                  </a:lnTo>
                  <a:lnTo>
                    <a:pt x="3" y="391"/>
                  </a:lnTo>
                  <a:lnTo>
                    <a:pt x="3" y="390"/>
                  </a:lnTo>
                  <a:lnTo>
                    <a:pt x="4" y="387"/>
                  </a:lnTo>
                  <a:lnTo>
                    <a:pt x="5" y="387"/>
                  </a:lnTo>
                  <a:lnTo>
                    <a:pt x="7" y="387"/>
                  </a:lnTo>
                  <a:lnTo>
                    <a:pt x="7" y="386"/>
                  </a:lnTo>
                  <a:lnTo>
                    <a:pt x="5" y="386"/>
                  </a:lnTo>
                  <a:lnTo>
                    <a:pt x="4" y="385"/>
                  </a:lnTo>
                  <a:lnTo>
                    <a:pt x="4" y="383"/>
                  </a:lnTo>
                  <a:lnTo>
                    <a:pt x="4" y="382"/>
                  </a:lnTo>
                  <a:lnTo>
                    <a:pt x="4" y="381"/>
                  </a:lnTo>
                  <a:lnTo>
                    <a:pt x="5" y="381"/>
                  </a:lnTo>
                  <a:lnTo>
                    <a:pt x="5" y="379"/>
                  </a:lnTo>
                  <a:lnTo>
                    <a:pt x="4" y="365"/>
                  </a:lnTo>
                  <a:lnTo>
                    <a:pt x="4" y="364"/>
                  </a:lnTo>
                  <a:lnTo>
                    <a:pt x="5" y="364"/>
                  </a:lnTo>
                  <a:lnTo>
                    <a:pt x="7" y="364"/>
                  </a:lnTo>
                  <a:lnTo>
                    <a:pt x="7" y="361"/>
                  </a:lnTo>
                  <a:lnTo>
                    <a:pt x="5" y="360"/>
                  </a:lnTo>
                  <a:lnTo>
                    <a:pt x="4" y="358"/>
                  </a:lnTo>
                  <a:lnTo>
                    <a:pt x="3" y="356"/>
                  </a:lnTo>
                  <a:lnTo>
                    <a:pt x="3" y="353"/>
                  </a:lnTo>
                  <a:lnTo>
                    <a:pt x="3" y="352"/>
                  </a:lnTo>
                  <a:lnTo>
                    <a:pt x="3" y="344"/>
                  </a:lnTo>
                  <a:lnTo>
                    <a:pt x="3" y="342"/>
                  </a:lnTo>
                  <a:lnTo>
                    <a:pt x="2" y="340"/>
                  </a:lnTo>
                  <a:lnTo>
                    <a:pt x="0" y="339"/>
                  </a:lnTo>
                  <a:lnTo>
                    <a:pt x="0" y="337"/>
                  </a:lnTo>
                  <a:lnTo>
                    <a:pt x="0" y="336"/>
                  </a:lnTo>
                  <a:lnTo>
                    <a:pt x="2" y="336"/>
                  </a:lnTo>
                  <a:lnTo>
                    <a:pt x="2" y="332"/>
                  </a:lnTo>
                  <a:lnTo>
                    <a:pt x="2" y="328"/>
                  </a:lnTo>
                  <a:lnTo>
                    <a:pt x="2" y="325"/>
                  </a:lnTo>
                  <a:lnTo>
                    <a:pt x="3" y="325"/>
                  </a:lnTo>
                  <a:lnTo>
                    <a:pt x="3" y="324"/>
                  </a:lnTo>
                  <a:lnTo>
                    <a:pt x="3" y="323"/>
                  </a:lnTo>
                  <a:lnTo>
                    <a:pt x="4" y="321"/>
                  </a:lnTo>
                  <a:lnTo>
                    <a:pt x="4" y="320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2" y="316"/>
                  </a:lnTo>
                  <a:lnTo>
                    <a:pt x="2" y="315"/>
                  </a:lnTo>
                  <a:lnTo>
                    <a:pt x="2" y="314"/>
                  </a:lnTo>
                  <a:lnTo>
                    <a:pt x="2" y="311"/>
                  </a:lnTo>
                  <a:lnTo>
                    <a:pt x="2" y="310"/>
                  </a:lnTo>
                  <a:lnTo>
                    <a:pt x="2" y="308"/>
                  </a:lnTo>
                  <a:lnTo>
                    <a:pt x="3" y="308"/>
                  </a:lnTo>
                  <a:lnTo>
                    <a:pt x="3" y="307"/>
                  </a:lnTo>
                  <a:lnTo>
                    <a:pt x="4" y="306"/>
                  </a:lnTo>
                  <a:lnTo>
                    <a:pt x="4" y="304"/>
                  </a:lnTo>
                  <a:lnTo>
                    <a:pt x="4" y="302"/>
                  </a:lnTo>
                  <a:lnTo>
                    <a:pt x="3" y="290"/>
                  </a:lnTo>
                  <a:lnTo>
                    <a:pt x="3" y="288"/>
                  </a:lnTo>
                  <a:lnTo>
                    <a:pt x="4" y="287"/>
                  </a:lnTo>
                  <a:lnTo>
                    <a:pt x="4" y="286"/>
                  </a:lnTo>
                  <a:lnTo>
                    <a:pt x="4" y="285"/>
                  </a:lnTo>
                  <a:lnTo>
                    <a:pt x="5" y="283"/>
                  </a:lnTo>
                  <a:lnTo>
                    <a:pt x="5" y="282"/>
                  </a:lnTo>
                  <a:lnTo>
                    <a:pt x="4" y="282"/>
                  </a:lnTo>
                  <a:lnTo>
                    <a:pt x="4" y="281"/>
                  </a:lnTo>
                  <a:lnTo>
                    <a:pt x="5" y="279"/>
                  </a:lnTo>
                  <a:lnTo>
                    <a:pt x="5" y="278"/>
                  </a:lnTo>
                  <a:lnTo>
                    <a:pt x="5" y="274"/>
                  </a:lnTo>
                  <a:lnTo>
                    <a:pt x="5" y="273"/>
                  </a:lnTo>
                  <a:lnTo>
                    <a:pt x="9" y="273"/>
                  </a:lnTo>
                  <a:lnTo>
                    <a:pt x="11" y="273"/>
                  </a:lnTo>
                  <a:lnTo>
                    <a:pt x="11" y="271"/>
                  </a:lnTo>
                  <a:lnTo>
                    <a:pt x="12" y="271"/>
                  </a:lnTo>
                  <a:lnTo>
                    <a:pt x="13" y="271"/>
                  </a:lnTo>
                  <a:lnTo>
                    <a:pt x="15" y="271"/>
                  </a:lnTo>
                  <a:lnTo>
                    <a:pt x="16" y="273"/>
                  </a:lnTo>
                  <a:lnTo>
                    <a:pt x="17" y="273"/>
                  </a:lnTo>
                  <a:lnTo>
                    <a:pt x="21" y="271"/>
                  </a:lnTo>
                  <a:lnTo>
                    <a:pt x="23" y="270"/>
                  </a:lnTo>
                  <a:lnTo>
                    <a:pt x="23" y="269"/>
                  </a:lnTo>
                  <a:lnTo>
                    <a:pt x="25" y="263"/>
                  </a:lnTo>
                  <a:lnTo>
                    <a:pt x="27" y="262"/>
                  </a:lnTo>
                  <a:lnTo>
                    <a:pt x="27" y="261"/>
                  </a:lnTo>
                  <a:lnTo>
                    <a:pt x="27" y="257"/>
                  </a:lnTo>
                  <a:lnTo>
                    <a:pt x="27" y="256"/>
                  </a:lnTo>
                  <a:lnTo>
                    <a:pt x="25" y="254"/>
                  </a:lnTo>
                  <a:lnTo>
                    <a:pt x="25" y="252"/>
                  </a:lnTo>
                  <a:lnTo>
                    <a:pt x="25" y="250"/>
                  </a:lnTo>
                  <a:lnTo>
                    <a:pt x="27" y="249"/>
                  </a:lnTo>
                  <a:lnTo>
                    <a:pt x="28" y="248"/>
                  </a:lnTo>
                  <a:lnTo>
                    <a:pt x="32" y="242"/>
                  </a:lnTo>
                  <a:lnTo>
                    <a:pt x="32" y="241"/>
                  </a:lnTo>
                  <a:lnTo>
                    <a:pt x="32" y="240"/>
                  </a:lnTo>
                  <a:lnTo>
                    <a:pt x="33" y="240"/>
                  </a:lnTo>
                  <a:lnTo>
                    <a:pt x="34" y="240"/>
                  </a:lnTo>
                  <a:lnTo>
                    <a:pt x="37" y="238"/>
                  </a:lnTo>
                  <a:lnTo>
                    <a:pt x="37" y="237"/>
                  </a:lnTo>
                  <a:lnTo>
                    <a:pt x="37" y="236"/>
                  </a:lnTo>
                  <a:lnTo>
                    <a:pt x="36" y="234"/>
                  </a:lnTo>
                  <a:lnTo>
                    <a:pt x="36" y="233"/>
                  </a:lnTo>
                  <a:lnTo>
                    <a:pt x="36" y="233"/>
                  </a:lnTo>
                  <a:lnTo>
                    <a:pt x="37" y="232"/>
                  </a:lnTo>
                  <a:lnTo>
                    <a:pt x="37" y="231"/>
                  </a:lnTo>
                  <a:lnTo>
                    <a:pt x="41" y="229"/>
                  </a:lnTo>
                  <a:lnTo>
                    <a:pt x="42" y="229"/>
                  </a:lnTo>
                  <a:lnTo>
                    <a:pt x="46" y="229"/>
                  </a:lnTo>
                  <a:lnTo>
                    <a:pt x="48" y="228"/>
                  </a:lnTo>
                  <a:lnTo>
                    <a:pt x="49" y="225"/>
                  </a:lnTo>
                  <a:lnTo>
                    <a:pt x="50" y="223"/>
                  </a:lnTo>
                  <a:lnTo>
                    <a:pt x="52" y="221"/>
                  </a:lnTo>
                  <a:lnTo>
                    <a:pt x="52" y="217"/>
                  </a:lnTo>
                  <a:lnTo>
                    <a:pt x="52" y="216"/>
                  </a:lnTo>
                  <a:lnTo>
                    <a:pt x="53" y="215"/>
                  </a:lnTo>
                  <a:lnTo>
                    <a:pt x="54" y="215"/>
                  </a:lnTo>
                  <a:lnTo>
                    <a:pt x="54" y="213"/>
                  </a:lnTo>
                  <a:lnTo>
                    <a:pt x="54" y="212"/>
                  </a:lnTo>
                  <a:lnTo>
                    <a:pt x="56" y="211"/>
                  </a:lnTo>
                  <a:lnTo>
                    <a:pt x="54" y="211"/>
                  </a:lnTo>
                  <a:lnTo>
                    <a:pt x="54" y="209"/>
                  </a:lnTo>
                  <a:lnTo>
                    <a:pt x="50" y="206"/>
                  </a:lnTo>
                  <a:lnTo>
                    <a:pt x="49" y="204"/>
                  </a:lnTo>
                  <a:lnTo>
                    <a:pt x="49" y="203"/>
                  </a:lnTo>
                  <a:lnTo>
                    <a:pt x="50" y="202"/>
                  </a:lnTo>
                  <a:lnTo>
                    <a:pt x="52" y="200"/>
                  </a:lnTo>
                  <a:lnTo>
                    <a:pt x="53" y="199"/>
                  </a:lnTo>
                  <a:lnTo>
                    <a:pt x="53" y="198"/>
                  </a:lnTo>
                  <a:lnTo>
                    <a:pt x="53" y="196"/>
                  </a:lnTo>
                  <a:lnTo>
                    <a:pt x="54" y="196"/>
                  </a:lnTo>
                  <a:lnTo>
                    <a:pt x="56" y="195"/>
                  </a:lnTo>
                  <a:lnTo>
                    <a:pt x="57" y="195"/>
                  </a:lnTo>
                  <a:lnTo>
                    <a:pt x="61" y="198"/>
                  </a:lnTo>
                  <a:lnTo>
                    <a:pt x="62" y="196"/>
                  </a:lnTo>
                  <a:lnTo>
                    <a:pt x="62" y="195"/>
                  </a:lnTo>
                  <a:lnTo>
                    <a:pt x="62" y="192"/>
                  </a:lnTo>
                  <a:lnTo>
                    <a:pt x="63" y="191"/>
                  </a:lnTo>
                  <a:lnTo>
                    <a:pt x="65" y="187"/>
                  </a:lnTo>
                  <a:lnTo>
                    <a:pt x="65" y="186"/>
                  </a:lnTo>
                  <a:lnTo>
                    <a:pt x="65" y="184"/>
                  </a:lnTo>
                  <a:lnTo>
                    <a:pt x="65" y="183"/>
                  </a:lnTo>
                  <a:lnTo>
                    <a:pt x="65" y="182"/>
                  </a:lnTo>
                  <a:lnTo>
                    <a:pt x="63" y="180"/>
                  </a:lnTo>
                  <a:lnTo>
                    <a:pt x="63" y="179"/>
                  </a:lnTo>
                  <a:lnTo>
                    <a:pt x="62" y="179"/>
                  </a:lnTo>
                  <a:lnTo>
                    <a:pt x="61" y="179"/>
                  </a:lnTo>
                  <a:lnTo>
                    <a:pt x="61" y="177"/>
                  </a:lnTo>
                  <a:lnTo>
                    <a:pt x="59" y="175"/>
                  </a:lnTo>
                  <a:lnTo>
                    <a:pt x="58" y="174"/>
                  </a:lnTo>
                  <a:lnTo>
                    <a:pt x="58" y="173"/>
                  </a:lnTo>
                  <a:lnTo>
                    <a:pt x="59" y="170"/>
                  </a:lnTo>
                  <a:lnTo>
                    <a:pt x="59" y="170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2"/>
                  </a:lnTo>
                  <a:lnTo>
                    <a:pt x="58" y="161"/>
                  </a:lnTo>
                  <a:lnTo>
                    <a:pt x="58" y="159"/>
                  </a:lnTo>
                  <a:lnTo>
                    <a:pt x="58" y="157"/>
                  </a:lnTo>
                  <a:lnTo>
                    <a:pt x="57" y="157"/>
                  </a:lnTo>
                  <a:lnTo>
                    <a:pt x="56" y="157"/>
                  </a:lnTo>
                  <a:lnTo>
                    <a:pt x="54" y="155"/>
                  </a:lnTo>
                  <a:lnTo>
                    <a:pt x="45" y="141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5" y="136"/>
                  </a:lnTo>
                  <a:lnTo>
                    <a:pt x="45" y="133"/>
                  </a:lnTo>
                  <a:lnTo>
                    <a:pt x="50" y="125"/>
                  </a:lnTo>
                  <a:lnTo>
                    <a:pt x="50" y="124"/>
                  </a:lnTo>
                  <a:lnTo>
                    <a:pt x="54" y="123"/>
                  </a:lnTo>
                  <a:lnTo>
                    <a:pt x="54" y="121"/>
                  </a:lnTo>
                  <a:lnTo>
                    <a:pt x="56" y="120"/>
                  </a:lnTo>
                  <a:lnTo>
                    <a:pt x="54" y="120"/>
                  </a:lnTo>
                  <a:lnTo>
                    <a:pt x="54" y="119"/>
                  </a:lnTo>
                  <a:lnTo>
                    <a:pt x="53" y="117"/>
                  </a:lnTo>
                  <a:lnTo>
                    <a:pt x="52" y="116"/>
                  </a:lnTo>
                  <a:lnTo>
                    <a:pt x="52" y="115"/>
                  </a:lnTo>
                  <a:lnTo>
                    <a:pt x="52" y="112"/>
                  </a:lnTo>
                  <a:lnTo>
                    <a:pt x="52" y="111"/>
                  </a:lnTo>
                  <a:lnTo>
                    <a:pt x="53" y="111"/>
                  </a:lnTo>
                  <a:lnTo>
                    <a:pt x="53" y="109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53" y="101"/>
                  </a:lnTo>
                  <a:lnTo>
                    <a:pt x="53" y="100"/>
                  </a:lnTo>
                  <a:lnTo>
                    <a:pt x="54" y="92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66" y="69"/>
                  </a:lnTo>
                  <a:lnTo>
                    <a:pt x="70" y="65"/>
                  </a:lnTo>
                  <a:lnTo>
                    <a:pt x="78" y="50"/>
                  </a:lnTo>
                  <a:lnTo>
                    <a:pt x="79" y="38"/>
                  </a:lnTo>
                  <a:lnTo>
                    <a:pt x="81" y="37"/>
                  </a:lnTo>
                  <a:lnTo>
                    <a:pt x="81" y="22"/>
                  </a:lnTo>
                  <a:lnTo>
                    <a:pt x="84" y="22"/>
                  </a:lnTo>
                  <a:lnTo>
                    <a:pt x="86" y="22"/>
                  </a:lnTo>
                  <a:lnTo>
                    <a:pt x="87" y="22"/>
                  </a:lnTo>
                  <a:lnTo>
                    <a:pt x="96" y="13"/>
                  </a:lnTo>
                  <a:lnTo>
                    <a:pt x="99" y="12"/>
                  </a:lnTo>
                  <a:lnTo>
                    <a:pt x="102" y="11"/>
                  </a:lnTo>
                  <a:lnTo>
                    <a:pt x="108" y="9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4" y="8"/>
                  </a:lnTo>
                  <a:lnTo>
                    <a:pt x="125" y="9"/>
                  </a:lnTo>
                  <a:lnTo>
                    <a:pt x="128" y="9"/>
                  </a:lnTo>
                  <a:lnTo>
                    <a:pt x="134" y="8"/>
                  </a:lnTo>
                  <a:lnTo>
                    <a:pt x="141" y="8"/>
                  </a:lnTo>
                  <a:lnTo>
                    <a:pt x="142" y="8"/>
                  </a:lnTo>
                  <a:lnTo>
                    <a:pt x="144" y="8"/>
                  </a:lnTo>
                  <a:lnTo>
                    <a:pt x="145" y="7"/>
                  </a:lnTo>
                  <a:lnTo>
                    <a:pt x="146" y="5"/>
                  </a:lnTo>
                  <a:lnTo>
                    <a:pt x="148" y="4"/>
                  </a:lnTo>
                  <a:lnTo>
                    <a:pt x="148" y="3"/>
                  </a:lnTo>
                  <a:lnTo>
                    <a:pt x="149" y="1"/>
                  </a:lnTo>
                  <a:lnTo>
                    <a:pt x="158" y="0"/>
                  </a:lnTo>
                  <a:lnTo>
                    <a:pt x="160" y="0"/>
                  </a:lnTo>
                  <a:lnTo>
                    <a:pt x="175" y="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8" name="Freeform 162">
              <a:extLst>
                <a:ext uri="{FF2B5EF4-FFF2-40B4-BE49-F238E27FC236}">
                  <a16:creationId xmlns:a16="http://schemas.microsoft.com/office/drawing/2014/main" id="{5B233615-0660-FABA-9EC9-7E7D4FF85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430" y="4302102"/>
              <a:ext cx="211772" cy="430975"/>
            </a:xfrm>
            <a:custGeom>
              <a:avLst/>
              <a:gdLst>
                <a:gd name="T0" fmla="*/ 160 w 171"/>
                <a:gd name="T1" fmla="*/ 71 h 348"/>
                <a:gd name="T2" fmla="*/ 164 w 171"/>
                <a:gd name="T3" fmla="*/ 81 h 348"/>
                <a:gd name="T4" fmla="*/ 168 w 171"/>
                <a:gd name="T5" fmla="*/ 95 h 348"/>
                <a:gd name="T6" fmla="*/ 169 w 171"/>
                <a:gd name="T7" fmla="*/ 107 h 348"/>
                <a:gd name="T8" fmla="*/ 159 w 171"/>
                <a:gd name="T9" fmla="*/ 112 h 348"/>
                <a:gd name="T10" fmla="*/ 160 w 171"/>
                <a:gd name="T11" fmla="*/ 125 h 348"/>
                <a:gd name="T12" fmla="*/ 158 w 171"/>
                <a:gd name="T13" fmla="*/ 133 h 348"/>
                <a:gd name="T14" fmla="*/ 143 w 171"/>
                <a:gd name="T15" fmla="*/ 147 h 348"/>
                <a:gd name="T16" fmla="*/ 140 w 171"/>
                <a:gd name="T17" fmla="*/ 156 h 348"/>
                <a:gd name="T18" fmla="*/ 131 w 171"/>
                <a:gd name="T19" fmla="*/ 168 h 348"/>
                <a:gd name="T20" fmla="*/ 129 w 171"/>
                <a:gd name="T21" fmla="*/ 186 h 348"/>
                <a:gd name="T22" fmla="*/ 117 w 171"/>
                <a:gd name="T23" fmla="*/ 189 h 348"/>
                <a:gd name="T24" fmla="*/ 111 w 171"/>
                <a:gd name="T25" fmla="*/ 198 h 348"/>
                <a:gd name="T26" fmla="*/ 110 w 171"/>
                <a:gd name="T27" fmla="*/ 220 h 348"/>
                <a:gd name="T28" fmla="*/ 108 w 171"/>
                <a:gd name="T29" fmla="*/ 231 h 348"/>
                <a:gd name="T30" fmla="*/ 109 w 171"/>
                <a:gd name="T31" fmla="*/ 241 h 348"/>
                <a:gd name="T32" fmla="*/ 108 w 171"/>
                <a:gd name="T33" fmla="*/ 256 h 348"/>
                <a:gd name="T34" fmla="*/ 113 w 171"/>
                <a:gd name="T35" fmla="*/ 277 h 348"/>
                <a:gd name="T36" fmla="*/ 110 w 171"/>
                <a:gd name="T37" fmla="*/ 298 h 348"/>
                <a:gd name="T38" fmla="*/ 109 w 171"/>
                <a:gd name="T39" fmla="*/ 306 h 348"/>
                <a:gd name="T40" fmla="*/ 111 w 171"/>
                <a:gd name="T41" fmla="*/ 318 h 348"/>
                <a:gd name="T42" fmla="*/ 109 w 171"/>
                <a:gd name="T43" fmla="*/ 334 h 348"/>
                <a:gd name="T44" fmla="*/ 48 w 171"/>
                <a:gd name="T45" fmla="*/ 345 h 348"/>
                <a:gd name="T46" fmla="*/ 51 w 171"/>
                <a:gd name="T47" fmla="*/ 332 h 348"/>
                <a:gd name="T48" fmla="*/ 46 w 171"/>
                <a:gd name="T49" fmla="*/ 323 h 348"/>
                <a:gd name="T50" fmla="*/ 47 w 171"/>
                <a:gd name="T51" fmla="*/ 311 h 348"/>
                <a:gd name="T52" fmla="*/ 48 w 171"/>
                <a:gd name="T53" fmla="*/ 287 h 348"/>
                <a:gd name="T54" fmla="*/ 48 w 171"/>
                <a:gd name="T55" fmla="*/ 228 h 348"/>
                <a:gd name="T56" fmla="*/ 48 w 171"/>
                <a:gd name="T57" fmla="*/ 218 h 348"/>
                <a:gd name="T58" fmla="*/ 47 w 171"/>
                <a:gd name="T59" fmla="*/ 187 h 348"/>
                <a:gd name="T60" fmla="*/ 34 w 171"/>
                <a:gd name="T61" fmla="*/ 166 h 348"/>
                <a:gd name="T62" fmla="*/ 32 w 171"/>
                <a:gd name="T63" fmla="*/ 157 h 348"/>
                <a:gd name="T64" fmla="*/ 18 w 171"/>
                <a:gd name="T65" fmla="*/ 127 h 348"/>
                <a:gd name="T66" fmla="*/ 1 w 171"/>
                <a:gd name="T67" fmla="*/ 104 h 348"/>
                <a:gd name="T68" fmla="*/ 7 w 171"/>
                <a:gd name="T69" fmla="*/ 86 h 348"/>
                <a:gd name="T70" fmla="*/ 11 w 171"/>
                <a:gd name="T71" fmla="*/ 81 h 348"/>
                <a:gd name="T72" fmla="*/ 15 w 171"/>
                <a:gd name="T73" fmla="*/ 77 h 348"/>
                <a:gd name="T74" fmla="*/ 19 w 171"/>
                <a:gd name="T75" fmla="*/ 75 h 348"/>
                <a:gd name="T76" fmla="*/ 18 w 171"/>
                <a:gd name="T77" fmla="*/ 71 h 348"/>
                <a:gd name="T78" fmla="*/ 21 w 171"/>
                <a:gd name="T79" fmla="*/ 68 h 348"/>
                <a:gd name="T80" fmla="*/ 25 w 171"/>
                <a:gd name="T81" fmla="*/ 64 h 348"/>
                <a:gd name="T82" fmla="*/ 30 w 171"/>
                <a:gd name="T83" fmla="*/ 64 h 348"/>
                <a:gd name="T84" fmla="*/ 32 w 171"/>
                <a:gd name="T85" fmla="*/ 58 h 348"/>
                <a:gd name="T86" fmla="*/ 38 w 171"/>
                <a:gd name="T87" fmla="*/ 53 h 348"/>
                <a:gd name="T88" fmla="*/ 50 w 171"/>
                <a:gd name="T89" fmla="*/ 56 h 348"/>
                <a:gd name="T90" fmla="*/ 61 w 171"/>
                <a:gd name="T91" fmla="*/ 54 h 348"/>
                <a:gd name="T92" fmla="*/ 84 w 171"/>
                <a:gd name="T93" fmla="*/ 42 h 348"/>
                <a:gd name="T94" fmla="*/ 89 w 171"/>
                <a:gd name="T95" fmla="*/ 25 h 348"/>
                <a:gd name="T96" fmla="*/ 92 w 171"/>
                <a:gd name="T97" fmla="*/ 23 h 348"/>
                <a:gd name="T98" fmla="*/ 92 w 171"/>
                <a:gd name="T99" fmla="*/ 10 h 348"/>
                <a:gd name="T100" fmla="*/ 98 w 171"/>
                <a:gd name="T101" fmla="*/ 8 h 348"/>
                <a:gd name="T102" fmla="*/ 108 w 171"/>
                <a:gd name="T103" fmla="*/ 4 h 348"/>
                <a:gd name="T104" fmla="*/ 115 w 171"/>
                <a:gd name="T105" fmla="*/ 0 h 348"/>
                <a:gd name="T106" fmla="*/ 125 w 171"/>
                <a:gd name="T107" fmla="*/ 7 h 348"/>
                <a:gd name="T108" fmla="*/ 139 w 171"/>
                <a:gd name="T109" fmla="*/ 25 h 348"/>
                <a:gd name="T110" fmla="*/ 151 w 171"/>
                <a:gd name="T111" fmla="*/ 32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" h="348">
                  <a:moveTo>
                    <a:pt x="156" y="40"/>
                  </a:moveTo>
                  <a:lnTo>
                    <a:pt x="156" y="41"/>
                  </a:lnTo>
                  <a:lnTo>
                    <a:pt x="151" y="49"/>
                  </a:lnTo>
                  <a:lnTo>
                    <a:pt x="151" y="52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1" y="57"/>
                  </a:lnTo>
                  <a:lnTo>
                    <a:pt x="160" y="71"/>
                  </a:lnTo>
                  <a:lnTo>
                    <a:pt x="162" y="73"/>
                  </a:lnTo>
                  <a:lnTo>
                    <a:pt x="163" y="73"/>
                  </a:lnTo>
                  <a:lnTo>
                    <a:pt x="164" y="73"/>
                  </a:lnTo>
                  <a:lnTo>
                    <a:pt x="164" y="75"/>
                  </a:lnTo>
                  <a:lnTo>
                    <a:pt x="164" y="77"/>
                  </a:lnTo>
                  <a:lnTo>
                    <a:pt x="164" y="78"/>
                  </a:lnTo>
                  <a:lnTo>
                    <a:pt x="164" y="79"/>
                  </a:lnTo>
                  <a:lnTo>
                    <a:pt x="164" y="81"/>
                  </a:lnTo>
                  <a:lnTo>
                    <a:pt x="165" y="86"/>
                  </a:lnTo>
                  <a:lnTo>
                    <a:pt x="165" y="86"/>
                  </a:lnTo>
                  <a:lnTo>
                    <a:pt x="164" y="89"/>
                  </a:lnTo>
                  <a:lnTo>
                    <a:pt x="164" y="90"/>
                  </a:lnTo>
                  <a:lnTo>
                    <a:pt x="165" y="91"/>
                  </a:lnTo>
                  <a:lnTo>
                    <a:pt x="167" y="93"/>
                  </a:lnTo>
                  <a:lnTo>
                    <a:pt x="167" y="95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6"/>
                  </a:lnTo>
                  <a:lnTo>
                    <a:pt x="171" y="98"/>
                  </a:lnTo>
                  <a:lnTo>
                    <a:pt x="171" y="99"/>
                  </a:lnTo>
                  <a:lnTo>
                    <a:pt x="171" y="100"/>
                  </a:lnTo>
                  <a:lnTo>
                    <a:pt x="171" y="102"/>
                  </a:lnTo>
                  <a:lnTo>
                    <a:pt x="171" y="103"/>
                  </a:lnTo>
                  <a:lnTo>
                    <a:pt x="169" y="107"/>
                  </a:lnTo>
                  <a:lnTo>
                    <a:pt x="168" y="108"/>
                  </a:lnTo>
                  <a:lnTo>
                    <a:pt x="168" y="111"/>
                  </a:lnTo>
                  <a:lnTo>
                    <a:pt x="168" y="112"/>
                  </a:lnTo>
                  <a:lnTo>
                    <a:pt x="167" y="114"/>
                  </a:lnTo>
                  <a:lnTo>
                    <a:pt x="163" y="111"/>
                  </a:lnTo>
                  <a:lnTo>
                    <a:pt x="162" y="111"/>
                  </a:lnTo>
                  <a:lnTo>
                    <a:pt x="160" y="112"/>
                  </a:lnTo>
                  <a:lnTo>
                    <a:pt x="159" y="112"/>
                  </a:lnTo>
                  <a:lnTo>
                    <a:pt x="159" y="114"/>
                  </a:lnTo>
                  <a:lnTo>
                    <a:pt x="159" y="115"/>
                  </a:lnTo>
                  <a:lnTo>
                    <a:pt x="158" y="116"/>
                  </a:lnTo>
                  <a:lnTo>
                    <a:pt x="156" y="118"/>
                  </a:lnTo>
                  <a:lnTo>
                    <a:pt x="155" y="119"/>
                  </a:lnTo>
                  <a:lnTo>
                    <a:pt x="155" y="120"/>
                  </a:lnTo>
                  <a:lnTo>
                    <a:pt x="156" y="122"/>
                  </a:lnTo>
                  <a:lnTo>
                    <a:pt x="160" y="125"/>
                  </a:lnTo>
                  <a:lnTo>
                    <a:pt x="160" y="127"/>
                  </a:lnTo>
                  <a:lnTo>
                    <a:pt x="162" y="127"/>
                  </a:lnTo>
                  <a:lnTo>
                    <a:pt x="160" y="128"/>
                  </a:lnTo>
                  <a:lnTo>
                    <a:pt x="160" y="129"/>
                  </a:lnTo>
                  <a:lnTo>
                    <a:pt x="160" y="131"/>
                  </a:lnTo>
                  <a:lnTo>
                    <a:pt x="159" y="131"/>
                  </a:lnTo>
                  <a:lnTo>
                    <a:pt x="158" y="132"/>
                  </a:lnTo>
                  <a:lnTo>
                    <a:pt x="158" y="133"/>
                  </a:lnTo>
                  <a:lnTo>
                    <a:pt x="158" y="137"/>
                  </a:lnTo>
                  <a:lnTo>
                    <a:pt x="156" y="139"/>
                  </a:lnTo>
                  <a:lnTo>
                    <a:pt x="155" y="141"/>
                  </a:lnTo>
                  <a:lnTo>
                    <a:pt x="154" y="144"/>
                  </a:lnTo>
                  <a:lnTo>
                    <a:pt x="152" y="145"/>
                  </a:lnTo>
                  <a:lnTo>
                    <a:pt x="148" y="145"/>
                  </a:lnTo>
                  <a:lnTo>
                    <a:pt x="147" y="145"/>
                  </a:lnTo>
                  <a:lnTo>
                    <a:pt x="143" y="147"/>
                  </a:lnTo>
                  <a:lnTo>
                    <a:pt x="143" y="148"/>
                  </a:lnTo>
                  <a:lnTo>
                    <a:pt x="142" y="149"/>
                  </a:lnTo>
                  <a:lnTo>
                    <a:pt x="142" y="149"/>
                  </a:lnTo>
                  <a:lnTo>
                    <a:pt x="142" y="150"/>
                  </a:lnTo>
                  <a:lnTo>
                    <a:pt x="143" y="152"/>
                  </a:lnTo>
                  <a:lnTo>
                    <a:pt x="143" y="153"/>
                  </a:lnTo>
                  <a:lnTo>
                    <a:pt x="143" y="154"/>
                  </a:lnTo>
                  <a:lnTo>
                    <a:pt x="140" y="156"/>
                  </a:lnTo>
                  <a:lnTo>
                    <a:pt x="139" y="156"/>
                  </a:lnTo>
                  <a:lnTo>
                    <a:pt x="138" y="156"/>
                  </a:lnTo>
                  <a:lnTo>
                    <a:pt x="138" y="157"/>
                  </a:lnTo>
                  <a:lnTo>
                    <a:pt x="138" y="158"/>
                  </a:lnTo>
                  <a:lnTo>
                    <a:pt x="134" y="164"/>
                  </a:lnTo>
                  <a:lnTo>
                    <a:pt x="133" y="165"/>
                  </a:lnTo>
                  <a:lnTo>
                    <a:pt x="131" y="166"/>
                  </a:lnTo>
                  <a:lnTo>
                    <a:pt x="131" y="168"/>
                  </a:lnTo>
                  <a:lnTo>
                    <a:pt x="131" y="170"/>
                  </a:lnTo>
                  <a:lnTo>
                    <a:pt x="133" y="172"/>
                  </a:lnTo>
                  <a:lnTo>
                    <a:pt x="133" y="173"/>
                  </a:lnTo>
                  <a:lnTo>
                    <a:pt x="133" y="177"/>
                  </a:lnTo>
                  <a:lnTo>
                    <a:pt x="133" y="178"/>
                  </a:lnTo>
                  <a:lnTo>
                    <a:pt x="131" y="179"/>
                  </a:lnTo>
                  <a:lnTo>
                    <a:pt x="129" y="185"/>
                  </a:lnTo>
                  <a:lnTo>
                    <a:pt x="129" y="186"/>
                  </a:lnTo>
                  <a:lnTo>
                    <a:pt x="127" y="187"/>
                  </a:lnTo>
                  <a:lnTo>
                    <a:pt x="123" y="189"/>
                  </a:lnTo>
                  <a:lnTo>
                    <a:pt x="122" y="189"/>
                  </a:lnTo>
                  <a:lnTo>
                    <a:pt x="121" y="187"/>
                  </a:lnTo>
                  <a:lnTo>
                    <a:pt x="119" y="187"/>
                  </a:lnTo>
                  <a:lnTo>
                    <a:pt x="118" y="187"/>
                  </a:lnTo>
                  <a:lnTo>
                    <a:pt x="117" y="187"/>
                  </a:lnTo>
                  <a:lnTo>
                    <a:pt x="117" y="189"/>
                  </a:lnTo>
                  <a:lnTo>
                    <a:pt x="115" y="189"/>
                  </a:lnTo>
                  <a:lnTo>
                    <a:pt x="111" y="189"/>
                  </a:lnTo>
                  <a:lnTo>
                    <a:pt x="111" y="190"/>
                  </a:lnTo>
                  <a:lnTo>
                    <a:pt x="111" y="194"/>
                  </a:lnTo>
                  <a:lnTo>
                    <a:pt x="111" y="195"/>
                  </a:lnTo>
                  <a:lnTo>
                    <a:pt x="110" y="197"/>
                  </a:lnTo>
                  <a:lnTo>
                    <a:pt x="110" y="198"/>
                  </a:lnTo>
                  <a:lnTo>
                    <a:pt x="111" y="198"/>
                  </a:lnTo>
                  <a:lnTo>
                    <a:pt x="111" y="199"/>
                  </a:lnTo>
                  <a:lnTo>
                    <a:pt x="110" y="201"/>
                  </a:lnTo>
                  <a:lnTo>
                    <a:pt x="110" y="202"/>
                  </a:lnTo>
                  <a:lnTo>
                    <a:pt x="110" y="203"/>
                  </a:lnTo>
                  <a:lnTo>
                    <a:pt x="109" y="204"/>
                  </a:lnTo>
                  <a:lnTo>
                    <a:pt x="109" y="206"/>
                  </a:lnTo>
                  <a:lnTo>
                    <a:pt x="110" y="218"/>
                  </a:lnTo>
                  <a:lnTo>
                    <a:pt x="110" y="220"/>
                  </a:lnTo>
                  <a:lnTo>
                    <a:pt x="110" y="222"/>
                  </a:lnTo>
                  <a:lnTo>
                    <a:pt x="109" y="223"/>
                  </a:lnTo>
                  <a:lnTo>
                    <a:pt x="109" y="224"/>
                  </a:lnTo>
                  <a:lnTo>
                    <a:pt x="108" y="224"/>
                  </a:lnTo>
                  <a:lnTo>
                    <a:pt x="108" y="226"/>
                  </a:lnTo>
                  <a:lnTo>
                    <a:pt x="108" y="227"/>
                  </a:lnTo>
                  <a:lnTo>
                    <a:pt x="108" y="230"/>
                  </a:lnTo>
                  <a:lnTo>
                    <a:pt x="108" y="231"/>
                  </a:lnTo>
                  <a:lnTo>
                    <a:pt x="108" y="232"/>
                  </a:lnTo>
                  <a:lnTo>
                    <a:pt x="109" y="233"/>
                  </a:lnTo>
                  <a:lnTo>
                    <a:pt x="109" y="235"/>
                  </a:lnTo>
                  <a:lnTo>
                    <a:pt x="110" y="236"/>
                  </a:lnTo>
                  <a:lnTo>
                    <a:pt x="110" y="237"/>
                  </a:lnTo>
                  <a:lnTo>
                    <a:pt x="109" y="239"/>
                  </a:lnTo>
                  <a:lnTo>
                    <a:pt x="109" y="240"/>
                  </a:lnTo>
                  <a:lnTo>
                    <a:pt x="109" y="241"/>
                  </a:lnTo>
                  <a:lnTo>
                    <a:pt x="108" y="241"/>
                  </a:lnTo>
                  <a:lnTo>
                    <a:pt x="108" y="244"/>
                  </a:lnTo>
                  <a:lnTo>
                    <a:pt x="108" y="248"/>
                  </a:lnTo>
                  <a:lnTo>
                    <a:pt x="108" y="252"/>
                  </a:lnTo>
                  <a:lnTo>
                    <a:pt x="106" y="252"/>
                  </a:lnTo>
                  <a:lnTo>
                    <a:pt x="106" y="253"/>
                  </a:lnTo>
                  <a:lnTo>
                    <a:pt x="106" y="255"/>
                  </a:lnTo>
                  <a:lnTo>
                    <a:pt x="108" y="256"/>
                  </a:lnTo>
                  <a:lnTo>
                    <a:pt x="109" y="258"/>
                  </a:lnTo>
                  <a:lnTo>
                    <a:pt x="109" y="260"/>
                  </a:lnTo>
                  <a:lnTo>
                    <a:pt x="109" y="268"/>
                  </a:lnTo>
                  <a:lnTo>
                    <a:pt x="109" y="269"/>
                  </a:lnTo>
                  <a:lnTo>
                    <a:pt x="109" y="272"/>
                  </a:lnTo>
                  <a:lnTo>
                    <a:pt x="110" y="274"/>
                  </a:lnTo>
                  <a:lnTo>
                    <a:pt x="111" y="276"/>
                  </a:lnTo>
                  <a:lnTo>
                    <a:pt x="113" y="277"/>
                  </a:lnTo>
                  <a:lnTo>
                    <a:pt x="113" y="280"/>
                  </a:lnTo>
                  <a:lnTo>
                    <a:pt x="111" y="280"/>
                  </a:lnTo>
                  <a:lnTo>
                    <a:pt x="110" y="280"/>
                  </a:lnTo>
                  <a:lnTo>
                    <a:pt x="110" y="281"/>
                  </a:lnTo>
                  <a:lnTo>
                    <a:pt x="111" y="295"/>
                  </a:lnTo>
                  <a:lnTo>
                    <a:pt x="111" y="297"/>
                  </a:lnTo>
                  <a:lnTo>
                    <a:pt x="110" y="297"/>
                  </a:lnTo>
                  <a:lnTo>
                    <a:pt x="110" y="298"/>
                  </a:lnTo>
                  <a:lnTo>
                    <a:pt x="110" y="299"/>
                  </a:lnTo>
                  <a:lnTo>
                    <a:pt x="110" y="301"/>
                  </a:lnTo>
                  <a:lnTo>
                    <a:pt x="111" y="302"/>
                  </a:lnTo>
                  <a:lnTo>
                    <a:pt x="113" y="302"/>
                  </a:lnTo>
                  <a:lnTo>
                    <a:pt x="113" y="303"/>
                  </a:lnTo>
                  <a:lnTo>
                    <a:pt x="111" y="303"/>
                  </a:lnTo>
                  <a:lnTo>
                    <a:pt x="110" y="303"/>
                  </a:lnTo>
                  <a:lnTo>
                    <a:pt x="109" y="306"/>
                  </a:lnTo>
                  <a:lnTo>
                    <a:pt x="109" y="307"/>
                  </a:lnTo>
                  <a:lnTo>
                    <a:pt x="110" y="309"/>
                  </a:lnTo>
                  <a:lnTo>
                    <a:pt x="110" y="311"/>
                  </a:lnTo>
                  <a:lnTo>
                    <a:pt x="109" y="314"/>
                  </a:lnTo>
                  <a:lnTo>
                    <a:pt x="109" y="315"/>
                  </a:lnTo>
                  <a:lnTo>
                    <a:pt x="109" y="316"/>
                  </a:lnTo>
                  <a:lnTo>
                    <a:pt x="110" y="316"/>
                  </a:lnTo>
                  <a:lnTo>
                    <a:pt x="111" y="318"/>
                  </a:lnTo>
                  <a:lnTo>
                    <a:pt x="113" y="320"/>
                  </a:lnTo>
                  <a:lnTo>
                    <a:pt x="111" y="322"/>
                  </a:lnTo>
                  <a:lnTo>
                    <a:pt x="110" y="323"/>
                  </a:lnTo>
                  <a:lnTo>
                    <a:pt x="110" y="324"/>
                  </a:lnTo>
                  <a:lnTo>
                    <a:pt x="110" y="326"/>
                  </a:lnTo>
                  <a:lnTo>
                    <a:pt x="110" y="328"/>
                  </a:lnTo>
                  <a:lnTo>
                    <a:pt x="109" y="332"/>
                  </a:lnTo>
                  <a:lnTo>
                    <a:pt x="109" y="334"/>
                  </a:lnTo>
                  <a:lnTo>
                    <a:pt x="108" y="336"/>
                  </a:lnTo>
                  <a:lnTo>
                    <a:pt x="108" y="340"/>
                  </a:lnTo>
                  <a:lnTo>
                    <a:pt x="85" y="340"/>
                  </a:lnTo>
                  <a:lnTo>
                    <a:pt x="81" y="341"/>
                  </a:lnTo>
                  <a:lnTo>
                    <a:pt x="61" y="344"/>
                  </a:lnTo>
                  <a:lnTo>
                    <a:pt x="48" y="348"/>
                  </a:lnTo>
                  <a:lnTo>
                    <a:pt x="48" y="347"/>
                  </a:lnTo>
                  <a:lnTo>
                    <a:pt x="48" y="345"/>
                  </a:lnTo>
                  <a:lnTo>
                    <a:pt x="55" y="344"/>
                  </a:lnTo>
                  <a:lnTo>
                    <a:pt x="56" y="344"/>
                  </a:lnTo>
                  <a:lnTo>
                    <a:pt x="55" y="340"/>
                  </a:lnTo>
                  <a:lnTo>
                    <a:pt x="54" y="336"/>
                  </a:lnTo>
                  <a:lnTo>
                    <a:pt x="52" y="334"/>
                  </a:lnTo>
                  <a:lnTo>
                    <a:pt x="52" y="334"/>
                  </a:lnTo>
                  <a:lnTo>
                    <a:pt x="52" y="332"/>
                  </a:lnTo>
                  <a:lnTo>
                    <a:pt x="51" y="332"/>
                  </a:lnTo>
                  <a:lnTo>
                    <a:pt x="52" y="331"/>
                  </a:lnTo>
                  <a:lnTo>
                    <a:pt x="51" y="330"/>
                  </a:lnTo>
                  <a:lnTo>
                    <a:pt x="50" y="328"/>
                  </a:lnTo>
                  <a:lnTo>
                    <a:pt x="48" y="328"/>
                  </a:lnTo>
                  <a:lnTo>
                    <a:pt x="47" y="327"/>
                  </a:lnTo>
                  <a:lnTo>
                    <a:pt x="47" y="326"/>
                  </a:lnTo>
                  <a:lnTo>
                    <a:pt x="47" y="324"/>
                  </a:lnTo>
                  <a:lnTo>
                    <a:pt x="46" y="323"/>
                  </a:lnTo>
                  <a:lnTo>
                    <a:pt x="44" y="322"/>
                  </a:lnTo>
                  <a:lnTo>
                    <a:pt x="46" y="320"/>
                  </a:lnTo>
                  <a:lnTo>
                    <a:pt x="47" y="319"/>
                  </a:lnTo>
                  <a:lnTo>
                    <a:pt x="47" y="318"/>
                  </a:lnTo>
                  <a:lnTo>
                    <a:pt x="47" y="316"/>
                  </a:lnTo>
                  <a:lnTo>
                    <a:pt x="46" y="315"/>
                  </a:lnTo>
                  <a:lnTo>
                    <a:pt x="46" y="314"/>
                  </a:lnTo>
                  <a:lnTo>
                    <a:pt x="47" y="311"/>
                  </a:lnTo>
                  <a:lnTo>
                    <a:pt x="46" y="310"/>
                  </a:lnTo>
                  <a:lnTo>
                    <a:pt x="44" y="309"/>
                  </a:lnTo>
                  <a:lnTo>
                    <a:pt x="44" y="309"/>
                  </a:lnTo>
                  <a:lnTo>
                    <a:pt x="43" y="305"/>
                  </a:lnTo>
                  <a:lnTo>
                    <a:pt x="47" y="305"/>
                  </a:lnTo>
                  <a:lnTo>
                    <a:pt x="48" y="305"/>
                  </a:lnTo>
                  <a:lnTo>
                    <a:pt x="48" y="297"/>
                  </a:lnTo>
                  <a:lnTo>
                    <a:pt x="48" y="287"/>
                  </a:lnTo>
                  <a:lnTo>
                    <a:pt x="48" y="280"/>
                  </a:lnTo>
                  <a:lnTo>
                    <a:pt x="48" y="274"/>
                  </a:lnTo>
                  <a:lnTo>
                    <a:pt x="48" y="269"/>
                  </a:lnTo>
                  <a:lnTo>
                    <a:pt x="48" y="257"/>
                  </a:lnTo>
                  <a:lnTo>
                    <a:pt x="48" y="248"/>
                  </a:lnTo>
                  <a:lnTo>
                    <a:pt x="48" y="240"/>
                  </a:lnTo>
                  <a:lnTo>
                    <a:pt x="48" y="233"/>
                  </a:lnTo>
                  <a:lnTo>
                    <a:pt x="48" y="228"/>
                  </a:lnTo>
                  <a:lnTo>
                    <a:pt x="47" y="228"/>
                  </a:lnTo>
                  <a:lnTo>
                    <a:pt x="47" y="227"/>
                  </a:lnTo>
                  <a:lnTo>
                    <a:pt x="47" y="226"/>
                  </a:lnTo>
                  <a:lnTo>
                    <a:pt x="47" y="224"/>
                  </a:lnTo>
                  <a:lnTo>
                    <a:pt x="50" y="222"/>
                  </a:lnTo>
                  <a:lnTo>
                    <a:pt x="50" y="220"/>
                  </a:lnTo>
                  <a:lnTo>
                    <a:pt x="50" y="219"/>
                  </a:lnTo>
                  <a:lnTo>
                    <a:pt x="48" y="218"/>
                  </a:lnTo>
                  <a:lnTo>
                    <a:pt x="47" y="218"/>
                  </a:lnTo>
                  <a:lnTo>
                    <a:pt x="47" y="216"/>
                  </a:lnTo>
                  <a:lnTo>
                    <a:pt x="47" y="215"/>
                  </a:lnTo>
                  <a:lnTo>
                    <a:pt x="47" y="208"/>
                  </a:lnTo>
                  <a:lnTo>
                    <a:pt x="47" y="203"/>
                  </a:lnTo>
                  <a:lnTo>
                    <a:pt x="47" y="197"/>
                  </a:lnTo>
                  <a:lnTo>
                    <a:pt x="47" y="189"/>
                  </a:lnTo>
                  <a:lnTo>
                    <a:pt x="47" y="187"/>
                  </a:lnTo>
                  <a:lnTo>
                    <a:pt x="46" y="186"/>
                  </a:lnTo>
                  <a:lnTo>
                    <a:pt x="46" y="183"/>
                  </a:lnTo>
                  <a:lnTo>
                    <a:pt x="42" y="181"/>
                  </a:lnTo>
                  <a:lnTo>
                    <a:pt x="36" y="177"/>
                  </a:lnTo>
                  <a:lnTo>
                    <a:pt x="36" y="176"/>
                  </a:lnTo>
                  <a:lnTo>
                    <a:pt x="35" y="174"/>
                  </a:lnTo>
                  <a:lnTo>
                    <a:pt x="35" y="172"/>
                  </a:lnTo>
                  <a:lnTo>
                    <a:pt x="34" y="166"/>
                  </a:lnTo>
                  <a:lnTo>
                    <a:pt x="34" y="165"/>
                  </a:lnTo>
                  <a:lnTo>
                    <a:pt x="32" y="165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1"/>
                  </a:lnTo>
                  <a:lnTo>
                    <a:pt x="32" y="160"/>
                  </a:lnTo>
                  <a:lnTo>
                    <a:pt x="32" y="158"/>
                  </a:lnTo>
                  <a:lnTo>
                    <a:pt x="32" y="157"/>
                  </a:lnTo>
                  <a:lnTo>
                    <a:pt x="32" y="156"/>
                  </a:lnTo>
                  <a:lnTo>
                    <a:pt x="32" y="153"/>
                  </a:lnTo>
                  <a:lnTo>
                    <a:pt x="32" y="149"/>
                  </a:lnTo>
                  <a:lnTo>
                    <a:pt x="32" y="143"/>
                  </a:lnTo>
                  <a:lnTo>
                    <a:pt x="32" y="139"/>
                  </a:lnTo>
                  <a:lnTo>
                    <a:pt x="31" y="136"/>
                  </a:lnTo>
                  <a:lnTo>
                    <a:pt x="26" y="132"/>
                  </a:lnTo>
                  <a:lnTo>
                    <a:pt x="18" y="127"/>
                  </a:lnTo>
                  <a:lnTo>
                    <a:pt x="14" y="123"/>
                  </a:lnTo>
                  <a:lnTo>
                    <a:pt x="10" y="122"/>
                  </a:lnTo>
                  <a:lnTo>
                    <a:pt x="5" y="118"/>
                  </a:lnTo>
                  <a:lnTo>
                    <a:pt x="1" y="116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1" y="107"/>
                  </a:lnTo>
                  <a:lnTo>
                    <a:pt x="1" y="104"/>
                  </a:lnTo>
                  <a:lnTo>
                    <a:pt x="1" y="102"/>
                  </a:lnTo>
                  <a:lnTo>
                    <a:pt x="1" y="96"/>
                  </a:lnTo>
                  <a:lnTo>
                    <a:pt x="2" y="95"/>
                  </a:lnTo>
                  <a:lnTo>
                    <a:pt x="5" y="91"/>
                  </a:lnTo>
                  <a:lnTo>
                    <a:pt x="6" y="91"/>
                  </a:lnTo>
                  <a:lnTo>
                    <a:pt x="6" y="90"/>
                  </a:lnTo>
                  <a:lnTo>
                    <a:pt x="6" y="89"/>
                  </a:lnTo>
                  <a:lnTo>
                    <a:pt x="7" y="86"/>
                  </a:lnTo>
                  <a:lnTo>
                    <a:pt x="6" y="86"/>
                  </a:lnTo>
                  <a:lnTo>
                    <a:pt x="6" y="85"/>
                  </a:lnTo>
                  <a:lnTo>
                    <a:pt x="6" y="83"/>
                  </a:lnTo>
                  <a:lnTo>
                    <a:pt x="7" y="81"/>
                  </a:lnTo>
                  <a:lnTo>
                    <a:pt x="10" y="81"/>
                  </a:lnTo>
                  <a:lnTo>
                    <a:pt x="10" y="82"/>
                  </a:lnTo>
                  <a:lnTo>
                    <a:pt x="11" y="82"/>
                  </a:lnTo>
                  <a:lnTo>
                    <a:pt x="11" y="81"/>
                  </a:lnTo>
                  <a:lnTo>
                    <a:pt x="11" y="79"/>
                  </a:lnTo>
                  <a:lnTo>
                    <a:pt x="11" y="78"/>
                  </a:lnTo>
                  <a:lnTo>
                    <a:pt x="11" y="77"/>
                  </a:lnTo>
                  <a:lnTo>
                    <a:pt x="11" y="75"/>
                  </a:lnTo>
                  <a:lnTo>
                    <a:pt x="13" y="75"/>
                  </a:lnTo>
                  <a:lnTo>
                    <a:pt x="14" y="75"/>
                  </a:lnTo>
                  <a:lnTo>
                    <a:pt x="15" y="75"/>
                  </a:lnTo>
                  <a:lnTo>
                    <a:pt x="15" y="77"/>
                  </a:lnTo>
                  <a:lnTo>
                    <a:pt x="17" y="77"/>
                  </a:lnTo>
                  <a:lnTo>
                    <a:pt x="18" y="77"/>
                  </a:lnTo>
                  <a:lnTo>
                    <a:pt x="19" y="77"/>
                  </a:lnTo>
                  <a:lnTo>
                    <a:pt x="19" y="78"/>
                  </a:lnTo>
                  <a:lnTo>
                    <a:pt x="21" y="78"/>
                  </a:lnTo>
                  <a:lnTo>
                    <a:pt x="21" y="77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4"/>
                  </a:lnTo>
                  <a:lnTo>
                    <a:pt x="18" y="74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8" y="73"/>
                  </a:lnTo>
                  <a:lnTo>
                    <a:pt x="17" y="73"/>
                  </a:lnTo>
                  <a:lnTo>
                    <a:pt x="17" y="71"/>
                  </a:lnTo>
                  <a:lnTo>
                    <a:pt x="18" y="71"/>
                  </a:lnTo>
                  <a:lnTo>
                    <a:pt x="19" y="71"/>
                  </a:lnTo>
                  <a:lnTo>
                    <a:pt x="19" y="70"/>
                  </a:lnTo>
                  <a:lnTo>
                    <a:pt x="21" y="70"/>
                  </a:lnTo>
                  <a:lnTo>
                    <a:pt x="21" y="69"/>
                  </a:lnTo>
                  <a:lnTo>
                    <a:pt x="21" y="70"/>
                  </a:lnTo>
                  <a:lnTo>
                    <a:pt x="22" y="70"/>
                  </a:lnTo>
                  <a:lnTo>
                    <a:pt x="21" y="69"/>
                  </a:lnTo>
                  <a:lnTo>
                    <a:pt x="21" y="68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4"/>
                  </a:lnTo>
                  <a:lnTo>
                    <a:pt x="22" y="64"/>
                  </a:lnTo>
                  <a:lnTo>
                    <a:pt x="22" y="65"/>
                  </a:lnTo>
                  <a:lnTo>
                    <a:pt x="23" y="65"/>
                  </a:lnTo>
                  <a:lnTo>
                    <a:pt x="23" y="64"/>
                  </a:lnTo>
                  <a:lnTo>
                    <a:pt x="25" y="64"/>
                  </a:lnTo>
                  <a:lnTo>
                    <a:pt x="26" y="65"/>
                  </a:lnTo>
                  <a:lnTo>
                    <a:pt x="27" y="65"/>
                  </a:lnTo>
                  <a:lnTo>
                    <a:pt x="29" y="64"/>
                  </a:lnTo>
                  <a:lnTo>
                    <a:pt x="29" y="62"/>
                  </a:lnTo>
                  <a:lnTo>
                    <a:pt x="27" y="62"/>
                  </a:lnTo>
                  <a:lnTo>
                    <a:pt x="29" y="61"/>
                  </a:lnTo>
                  <a:lnTo>
                    <a:pt x="30" y="62"/>
                  </a:lnTo>
                  <a:lnTo>
                    <a:pt x="30" y="64"/>
                  </a:lnTo>
                  <a:lnTo>
                    <a:pt x="30" y="62"/>
                  </a:lnTo>
                  <a:lnTo>
                    <a:pt x="31" y="62"/>
                  </a:lnTo>
                  <a:lnTo>
                    <a:pt x="31" y="64"/>
                  </a:lnTo>
                  <a:lnTo>
                    <a:pt x="32" y="62"/>
                  </a:lnTo>
                  <a:lnTo>
                    <a:pt x="32" y="61"/>
                  </a:lnTo>
                  <a:lnTo>
                    <a:pt x="31" y="61"/>
                  </a:lnTo>
                  <a:lnTo>
                    <a:pt x="31" y="60"/>
                  </a:lnTo>
                  <a:lnTo>
                    <a:pt x="32" y="58"/>
                  </a:lnTo>
                  <a:lnTo>
                    <a:pt x="32" y="57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6"/>
                  </a:lnTo>
                  <a:lnTo>
                    <a:pt x="35" y="54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3"/>
                  </a:lnTo>
                  <a:lnTo>
                    <a:pt x="39" y="54"/>
                  </a:lnTo>
                  <a:lnTo>
                    <a:pt x="40" y="54"/>
                  </a:lnTo>
                  <a:lnTo>
                    <a:pt x="46" y="54"/>
                  </a:lnTo>
                  <a:lnTo>
                    <a:pt x="44" y="54"/>
                  </a:lnTo>
                  <a:lnTo>
                    <a:pt x="46" y="54"/>
                  </a:lnTo>
                  <a:lnTo>
                    <a:pt x="47" y="57"/>
                  </a:lnTo>
                  <a:lnTo>
                    <a:pt x="48" y="57"/>
                  </a:lnTo>
                  <a:lnTo>
                    <a:pt x="50" y="56"/>
                  </a:lnTo>
                  <a:lnTo>
                    <a:pt x="52" y="56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55" y="54"/>
                  </a:lnTo>
                  <a:lnTo>
                    <a:pt x="56" y="54"/>
                  </a:lnTo>
                  <a:lnTo>
                    <a:pt x="59" y="54"/>
                  </a:lnTo>
                  <a:lnTo>
                    <a:pt x="60" y="54"/>
                  </a:lnTo>
                  <a:lnTo>
                    <a:pt x="61" y="54"/>
                  </a:lnTo>
                  <a:lnTo>
                    <a:pt x="61" y="54"/>
                  </a:lnTo>
                  <a:lnTo>
                    <a:pt x="63" y="54"/>
                  </a:lnTo>
                  <a:lnTo>
                    <a:pt x="65" y="56"/>
                  </a:lnTo>
                  <a:lnTo>
                    <a:pt x="68" y="56"/>
                  </a:lnTo>
                  <a:lnTo>
                    <a:pt x="69" y="54"/>
                  </a:lnTo>
                  <a:lnTo>
                    <a:pt x="77" y="48"/>
                  </a:lnTo>
                  <a:lnTo>
                    <a:pt x="81" y="45"/>
                  </a:lnTo>
                  <a:lnTo>
                    <a:pt x="84" y="42"/>
                  </a:lnTo>
                  <a:lnTo>
                    <a:pt x="84" y="41"/>
                  </a:lnTo>
                  <a:lnTo>
                    <a:pt x="84" y="40"/>
                  </a:lnTo>
                  <a:lnTo>
                    <a:pt x="85" y="39"/>
                  </a:lnTo>
                  <a:lnTo>
                    <a:pt x="86" y="36"/>
                  </a:lnTo>
                  <a:lnTo>
                    <a:pt x="88" y="35"/>
                  </a:lnTo>
                  <a:lnTo>
                    <a:pt x="90" y="28"/>
                  </a:lnTo>
                  <a:lnTo>
                    <a:pt x="89" y="27"/>
                  </a:lnTo>
                  <a:lnTo>
                    <a:pt x="89" y="25"/>
                  </a:lnTo>
                  <a:lnTo>
                    <a:pt x="90" y="25"/>
                  </a:lnTo>
                  <a:lnTo>
                    <a:pt x="92" y="25"/>
                  </a:lnTo>
                  <a:lnTo>
                    <a:pt x="92" y="24"/>
                  </a:lnTo>
                  <a:lnTo>
                    <a:pt x="93" y="24"/>
                  </a:lnTo>
                  <a:lnTo>
                    <a:pt x="94" y="24"/>
                  </a:lnTo>
                  <a:lnTo>
                    <a:pt x="94" y="23"/>
                  </a:lnTo>
                  <a:lnTo>
                    <a:pt x="93" y="23"/>
                  </a:lnTo>
                  <a:lnTo>
                    <a:pt x="92" y="23"/>
                  </a:lnTo>
                  <a:lnTo>
                    <a:pt x="92" y="21"/>
                  </a:lnTo>
                  <a:lnTo>
                    <a:pt x="90" y="21"/>
                  </a:lnTo>
                  <a:lnTo>
                    <a:pt x="89" y="15"/>
                  </a:lnTo>
                  <a:lnTo>
                    <a:pt x="88" y="12"/>
                  </a:lnTo>
                  <a:lnTo>
                    <a:pt x="88" y="11"/>
                  </a:lnTo>
                  <a:lnTo>
                    <a:pt x="89" y="10"/>
                  </a:lnTo>
                  <a:lnTo>
                    <a:pt x="90" y="10"/>
                  </a:lnTo>
                  <a:lnTo>
                    <a:pt x="92" y="10"/>
                  </a:lnTo>
                  <a:lnTo>
                    <a:pt x="93" y="10"/>
                  </a:lnTo>
                  <a:lnTo>
                    <a:pt x="93" y="8"/>
                  </a:lnTo>
                  <a:lnTo>
                    <a:pt x="94" y="8"/>
                  </a:lnTo>
                  <a:lnTo>
                    <a:pt x="96" y="8"/>
                  </a:lnTo>
                  <a:lnTo>
                    <a:pt x="96" y="7"/>
                  </a:lnTo>
                  <a:lnTo>
                    <a:pt x="97" y="7"/>
                  </a:lnTo>
                  <a:lnTo>
                    <a:pt x="97" y="8"/>
                  </a:lnTo>
                  <a:lnTo>
                    <a:pt x="98" y="8"/>
                  </a:lnTo>
                  <a:lnTo>
                    <a:pt x="98" y="7"/>
                  </a:lnTo>
                  <a:lnTo>
                    <a:pt x="100" y="7"/>
                  </a:lnTo>
                  <a:lnTo>
                    <a:pt x="101" y="7"/>
                  </a:lnTo>
                  <a:lnTo>
                    <a:pt x="102" y="7"/>
                  </a:lnTo>
                  <a:lnTo>
                    <a:pt x="104" y="6"/>
                  </a:lnTo>
                  <a:lnTo>
                    <a:pt x="106" y="7"/>
                  </a:lnTo>
                  <a:lnTo>
                    <a:pt x="106" y="6"/>
                  </a:lnTo>
                  <a:lnTo>
                    <a:pt x="108" y="4"/>
                  </a:lnTo>
                  <a:lnTo>
                    <a:pt x="108" y="3"/>
                  </a:lnTo>
                  <a:lnTo>
                    <a:pt x="109" y="3"/>
                  </a:lnTo>
                  <a:lnTo>
                    <a:pt x="110" y="3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4" y="2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18" y="3"/>
                  </a:lnTo>
                  <a:lnTo>
                    <a:pt x="119" y="3"/>
                  </a:lnTo>
                  <a:lnTo>
                    <a:pt x="119" y="4"/>
                  </a:lnTo>
                  <a:lnTo>
                    <a:pt x="121" y="6"/>
                  </a:lnTo>
                  <a:lnTo>
                    <a:pt x="121" y="7"/>
                  </a:lnTo>
                  <a:lnTo>
                    <a:pt x="122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8"/>
                  </a:lnTo>
                  <a:lnTo>
                    <a:pt x="127" y="12"/>
                  </a:lnTo>
                  <a:lnTo>
                    <a:pt x="138" y="21"/>
                  </a:lnTo>
                  <a:lnTo>
                    <a:pt x="138" y="23"/>
                  </a:lnTo>
                  <a:lnTo>
                    <a:pt x="139" y="23"/>
                  </a:lnTo>
                  <a:lnTo>
                    <a:pt x="139" y="23"/>
                  </a:lnTo>
                  <a:lnTo>
                    <a:pt x="139" y="24"/>
                  </a:lnTo>
                  <a:lnTo>
                    <a:pt x="139" y="25"/>
                  </a:lnTo>
                  <a:lnTo>
                    <a:pt x="140" y="27"/>
                  </a:lnTo>
                  <a:lnTo>
                    <a:pt x="142" y="28"/>
                  </a:lnTo>
                  <a:lnTo>
                    <a:pt x="143" y="29"/>
                  </a:lnTo>
                  <a:lnTo>
                    <a:pt x="144" y="29"/>
                  </a:lnTo>
                  <a:lnTo>
                    <a:pt x="146" y="28"/>
                  </a:lnTo>
                  <a:lnTo>
                    <a:pt x="147" y="29"/>
                  </a:lnTo>
                  <a:lnTo>
                    <a:pt x="148" y="31"/>
                  </a:lnTo>
                  <a:lnTo>
                    <a:pt x="151" y="32"/>
                  </a:lnTo>
                  <a:lnTo>
                    <a:pt x="154" y="35"/>
                  </a:lnTo>
                  <a:lnTo>
                    <a:pt x="154" y="36"/>
                  </a:lnTo>
                  <a:lnTo>
                    <a:pt x="155" y="36"/>
                  </a:lnTo>
                  <a:lnTo>
                    <a:pt x="155" y="37"/>
                  </a:lnTo>
                  <a:lnTo>
                    <a:pt x="155" y="39"/>
                  </a:lnTo>
                  <a:lnTo>
                    <a:pt x="156" y="39"/>
                  </a:lnTo>
                  <a:lnTo>
                    <a:pt x="156" y="4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9" name="Freeform 163">
              <a:extLst>
                <a:ext uri="{FF2B5EF4-FFF2-40B4-BE49-F238E27FC236}">
                  <a16:creationId xmlns:a16="http://schemas.microsoft.com/office/drawing/2014/main" id="{53E747EB-243A-C8D4-9832-6818448769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81003" y="1542873"/>
              <a:ext cx="402491" cy="396299"/>
            </a:xfrm>
            <a:custGeom>
              <a:avLst/>
              <a:gdLst>
                <a:gd name="T0" fmla="*/ 229 w 325"/>
                <a:gd name="T1" fmla="*/ 296 h 320"/>
                <a:gd name="T2" fmla="*/ 192 w 325"/>
                <a:gd name="T3" fmla="*/ 282 h 320"/>
                <a:gd name="T4" fmla="*/ 221 w 325"/>
                <a:gd name="T5" fmla="*/ 283 h 320"/>
                <a:gd name="T6" fmla="*/ 238 w 325"/>
                <a:gd name="T7" fmla="*/ 286 h 320"/>
                <a:gd name="T8" fmla="*/ 272 w 325"/>
                <a:gd name="T9" fmla="*/ 317 h 320"/>
                <a:gd name="T10" fmla="*/ 234 w 325"/>
                <a:gd name="T11" fmla="*/ 291 h 320"/>
                <a:gd name="T12" fmla="*/ 193 w 325"/>
                <a:gd name="T13" fmla="*/ 272 h 320"/>
                <a:gd name="T14" fmla="*/ 169 w 325"/>
                <a:gd name="T15" fmla="*/ 259 h 320"/>
                <a:gd name="T16" fmla="*/ 159 w 325"/>
                <a:gd name="T17" fmla="*/ 261 h 320"/>
                <a:gd name="T18" fmla="*/ 161 w 325"/>
                <a:gd name="T19" fmla="*/ 253 h 320"/>
                <a:gd name="T20" fmla="*/ 152 w 325"/>
                <a:gd name="T21" fmla="*/ 245 h 320"/>
                <a:gd name="T22" fmla="*/ 102 w 325"/>
                <a:gd name="T23" fmla="*/ 217 h 320"/>
                <a:gd name="T24" fmla="*/ 102 w 325"/>
                <a:gd name="T25" fmla="*/ 201 h 320"/>
                <a:gd name="T26" fmla="*/ 72 w 325"/>
                <a:gd name="T27" fmla="*/ 190 h 320"/>
                <a:gd name="T28" fmla="*/ 92 w 325"/>
                <a:gd name="T29" fmla="*/ 209 h 320"/>
                <a:gd name="T30" fmla="*/ 63 w 325"/>
                <a:gd name="T31" fmla="*/ 176 h 320"/>
                <a:gd name="T32" fmla="*/ 42 w 325"/>
                <a:gd name="T33" fmla="*/ 149 h 320"/>
                <a:gd name="T34" fmla="*/ 84 w 325"/>
                <a:gd name="T35" fmla="*/ 166 h 320"/>
                <a:gd name="T36" fmla="*/ 90 w 325"/>
                <a:gd name="T37" fmla="*/ 176 h 320"/>
                <a:gd name="T38" fmla="*/ 51 w 325"/>
                <a:gd name="T39" fmla="*/ 157 h 320"/>
                <a:gd name="T40" fmla="*/ 48 w 325"/>
                <a:gd name="T41" fmla="*/ 150 h 320"/>
                <a:gd name="T42" fmla="*/ 67 w 325"/>
                <a:gd name="T43" fmla="*/ 138 h 320"/>
                <a:gd name="T44" fmla="*/ 56 w 325"/>
                <a:gd name="T45" fmla="*/ 151 h 320"/>
                <a:gd name="T46" fmla="*/ 46 w 325"/>
                <a:gd name="T47" fmla="*/ 118 h 320"/>
                <a:gd name="T48" fmla="*/ 60 w 325"/>
                <a:gd name="T49" fmla="*/ 109 h 320"/>
                <a:gd name="T50" fmla="*/ 55 w 325"/>
                <a:gd name="T51" fmla="*/ 120 h 320"/>
                <a:gd name="T52" fmla="*/ 164 w 325"/>
                <a:gd name="T53" fmla="*/ 1 h 320"/>
                <a:gd name="T54" fmla="*/ 186 w 325"/>
                <a:gd name="T55" fmla="*/ 21 h 320"/>
                <a:gd name="T56" fmla="*/ 223 w 325"/>
                <a:gd name="T57" fmla="*/ 47 h 320"/>
                <a:gd name="T58" fmla="*/ 269 w 325"/>
                <a:gd name="T59" fmla="*/ 64 h 320"/>
                <a:gd name="T60" fmla="*/ 297 w 325"/>
                <a:gd name="T61" fmla="*/ 54 h 320"/>
                <a:gd name="T62" fmla="*/ 301 w 325"/>
                <a:gd name="T63" fmla="*/ 79 h 320"/>
                <a:gd name="T64" fmla="*/ 314 w 325"/>
                <a:gd name="T65" fmla="*/ 101 h 320"/>
                <a:gd name="T66" fmla="*/ 308 w 325"/>
                <a:gd name="T67" fmla="*/ 117 h 320"/>
                <a:gd name="T68" fmla="*/ 292 w 325"/>
                <a:gd name="T69" fmla="*/ 124 h 320"/>
                <a:gd name="T70" fmla="*/ 260 w 325"/>
                <a:gd name="T71" fmla="*/ 109 h 320"/>
                <a:gd name="T72" fmla="*/ 221 w 325"/>
                <a:gd name="T73" fmla="*/ 110 h 320"/>
                <a:gd name="T74" fmla="*/ 193 w 325"/>
                <a:gd name="T75" fmla="*/ 104 h 320"/>
                <a:gd name="T76" fmla="*/ 159 w 325"/>
                <a:gd name="T77" fmla="*/ 117 h 320"/>
                <a:gd name="T78" fmla="*/ 123 w 325"/>
                <a:gd name="T79" fmla="*/ 121 h 320"/>
                <a:gd name="T80" fmla="*/ 133 w 325"/>
                <a:gd name="T81" fmla="*/ 147 h 320"/>
                <a:gd name="T82" fmla="*/ 144 w 325"/>
                <a:gd name="T83" fmla="*/ 171 h 320"/>
                <a:gd name="T84" fmla="*/ 165 w 325"/>
                <a:gd name="T85" fmla="*/ 203 h 320"/>
                <a:gd name="T86" fmla="*/ 218 w 325"/>
                <a:gd name="T87" fmla="*/ 265 h 320"/>
                <a:gd name="T88" fmla="*/ 198 w 325"/>
                <a:gd name="T89" fmla="*/ 261 h 320"/>
                <a:gd name="T90" fmla="*/ 161 w 325"/>
                <a:gd name="T91" fmla="*/ 234 h 320"/>
                <a:gd name="T92" fmla="*/ 134 w 325"/>
                <a:gd name="T93" fmla="*/ 236 h 320"/>
                <a:gd name="T94" fmla="*/ 127 w 325"/>
                <a:gd name="T95" fmla="*/ 220 h 320"/>
                <a:gd name="T96" fmla="*/ 97 w 325"/>
                <a:gd name="T97" fmla="*/ 192 h 320"/>
                <a:gd name="T98" fmla="*/ 97 w 325"/>
                <a:gd name="T99" fmla="*/ 175 h 320"/>
                <a:gd name="T100" fmla="*/ 75 w 325"/>
                <a:gd name="T101" fmla="*/ 134 h 320"/>
                <a:gd name="T102" fmla="*/ 42 w 325"/>
                <a:gd name="T103" fmla="*/ 96 h 320"/>
                <a:gd name="T104" fmla="*/ 29 w 325"/>
                <a:gd name="T105" fmla="*/ 120 h 320"/>
                <a:gd name="T106" fmla="*/ 22 w 325"/>
                <a:gd name="T107" fmla="*/ 136 h 320"/>
                <a:gd name="T108" fmla="*/ 7 w 325"/>
                <a:gd name="T109" fmla="*/ 117 h 320"/>
                <a:gd name="T110" fmla="*/ 3 w 325"/>
                <a:gd name="T111" fmla="*/ 97 h 320"/>
                <a:gd name="T112" fmla="*/ 22 w 325"/>
                <a:gd name="T113" fmla="*/ 87 h 320"/>
                <a:gd name="T114" fmla="*/ 56 w 325"/>
                <a:gd name="T115" fmla="*/ 72 h 320"/>
                <a:gd name="T116" fmla="*/ 89 w 325"/>
                <a:gd name="T117" fmla="*/ 88 h 320"/>
                <a:gd name="T118" fmla="*/ 96 w 325"/>
                <a:gd name="T119" fmla="*/ 66 h 320"/>
                <a:gd name="T120" fmla="*/ 119 w 325"/>
                <a:gd name="T121" fmla="*/ 45 h 320"/>
                <a:gd name="T122" fmla="*/ 139 w 325"/>
                <a:gd name="T123" fmla="*/ 18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5" h="320">
                  <a:moveTo>
                    <a:pt x="189" y="294"/>
                  </a:moveTo>
                  <a:lnTo>
                    <a:pt x="189" y="295"/>
                  </a:lnTo>
                  <a:lnTo>
                    <a:pt x="189" y="296"/>
                  </a:lnTo>
                  <a:lnTo>
                    <a:pt x="188" y="296"/>
                  </a:lnTo>
                  <a:lnTo>
                    <a:pt x="186" y="296"/>
                  </a:lnTo>
                  <a:lnTo>
                    <a:pt x="185" y="296"/>
                  </a:lnTo>
                  <a:lnTo>
                    <a:pt x="185" y="295"/>
                  </a:lnTo>
                  <a:lnTo>
                    <a:pt x="184" y="296"/>
                  </a:lnTo>
                  <a:lnTo>
                    <a:pt x="183" y="296"/>
                  </a:lnTo>
                  <a:lnTo>
                    <a:pt x="183" y="295"/>
                  </a:lnTo>
                  <a:lnTo>
                    <a:pt x="183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2"/>
                  </a:lnTo>
                  <a:lnTo>
                    <a:pt x="185" y="292"/>
                  </a:lnTo>
                  <a:lnTo>
                    <a:pt x="188" y="292"/>
                  </a:lnTo>
                  <a:lnTo>
                    <a:pt x="189" y="294"/>
                  </a:lnTo>
                  <a:close/>
                  <a:moveTo>
                    <a:pt x="214" y="291"/>
                  </a:moveTo>
                  <a:lnTo>
                    <a:pt x="213" y="292"/>
                  </a:lnTo>
                  <a:lnTo>
                    <a:pt x="214" y="292"/>
                  </a:lnTo>
                  <a:lnTo>
                    <a:pt x="215" y="292"/>
                  </a:lnTo>
                  <a:lnTo>
                    <a:pt x="217" y="292"/>
                  </a:lnTo>
                  <a:lnTo>
                    <a:pt x="219" y="292"/>
                  </a:lnTo>
                  <a:lnTo>
                    <a:pt x="222" y="294"/>
                  </a:lnTo>
                  <a:lnTo>
                    <a:pt x="225" y="295"/>
                  </a:lnTo>
                  <a:lnTo>
                    <a:pt x="226" y="295"/>
                  </a:lnTo>
                  <a:lnTo>
                    <a:pt x="229" y="296"/>
                  </a:lnTo>
                  <a:lnTo>
                    <a:pt x="229" y="295"/>
                  </a:lnTo>
                  <a:lnTo>
                    <a:pt x="230" y="296"/>
                  </a:lnTo>
                  <a:lnTo>
                    <a:pt x="233" y="298"/>
                  </a:lnTo>
                  <a:lnTo>
                    <a:pt x="234" y="299"/>
                  </a:lnTo>
                  <a:lnTo>
                    <a:pt x="214" y="294"/>
                  </a:lnTo>
                  <a:lnTo>
                    <a:pt x="213" y="294"/>
                  </a:lnTo>
                  <a:lnTo>
                    <a:pt x="212" y="294"/>
                  </a:lnTo>
                  <a:lnTo>
                    <a:pt x="212" y="292"/>
                  </a:lnTo>
                  <a:lnTo>
                    <a:pt x="210" y="292"/>
                  </a:lnTo>
                  <a:lnTo>
                    <a:pt x="212" y="291"/>
                  </a:lnTo>
                  <a:lnTo>
                    <a:pt x="213" y="291"/>
                  </a:lnTo>
                  <a:lnTo>
                    <a:pt x="214" y="291"/>
                  </a:lnTo>
                  <a:close/>
                  <a:moveTo>
                    <a:pt x="180" y="279"/>
                  </a:moveTo>
                  <a:lnTo>
                    <a:pt x="183" y="279"/>
                  </a:lnTo>
                  <a:lnTo>
                    <a:pt x="186" y="279"/>
                  </a:lnTo>
                  <a:lnTo>
                    <a:pt x="188" y="279"/>
                  </a:lnTo>
                  <a:lnTo>
                    <a:pt x="194" y="278"/>
                  </a:lnTo>
                  <a:lnTo>
                    <a:pt x="198" y="279"/>
                  </a:lnTo>
                  <a:lnTo>
                    <a:pt x="200" y="279"/>
                  </a:lnTo>
                  <a:lnTo>
                    <a:pt x="200" y="280"/>
                  </a:lnTo>
                  <a:lnTo>
                    <a:pt x="201" y="282"/>
                  </a:lnTo>
                  <a:lnTo>
                    <a:pt x="204" y="283"/>
                  </a:lnTo>
                  <a:lnTo>
                    <a:pt x="202" y="283"/>
                  </a:lnTo>
                  <a:lnTo>
                    <a:pt x="201" y="283"/>
                  </a:lnTo>
                  <a:lnTo>
                    <a:pt x="198" y="283"/>
                  </a:lnTo>
                  <a:lnTo>
                    <a:pt x="194" y="282"/>
                  </a:lnTo>
                  <a:lnTo>
                    <a:pt x="192" y="282"/>
                  </a:lnTo>
                  <a:lnTo>
                    <a:pt x="188" y="284"/>
                  </a:lnTo>
                  <a:lnTo>
                    <a:pt x="184" y="284"/>
                  </a:lnTo>
                  <a:lnTo>
                    <a:pt x="179" y="283"/>
                  </a:lnTo>
                  <a:lnTo>
                    <a:pt x="175" y="282"/>
                  </a:lnTo>
                  <a:lnTo>
                    <a:pt x="175" y="283"/>
                  </a:lnTo>
                  <a:lnTo>
                    <a:pt x="173" y="282"/>
                  </a:lnTo>
                  <a:lnTo>
                    <a:pt x="172" y="282"/>
                  </a:lnTo>
                  <a:lnTo>
                    <a:pt x="176" y="279"/>
                  </a:lnTo>
                  <a:lnTo>
                    <a:pt x="175" y="279"/>
                  </a:lnTo>
                  <a:lnTo>
                    <a:pt x="173" y="278"/>
                  </a:lnTo>
                  <a:lnTo>
                    <a:pt x="172" y="278"/>
                  </a:lnTo>
                  <a:lnTo>
                    <a:pt x="173" y="278"/>
                  </a:lnTo>
                  <a:lnTo>
                    <a:pt x="175" y="278"/>
                  </a:lnTo>
                  <a:lnTo>
                    <a:pt x="176" y="278"/>
                  </a:lnTo>
                  <a:lnTo>
                    <a:pt x="177" y="278"/>
                  </a:lnTo>
                  <a:lnTo>
                    <a:pt x="179" y="278"/>
                  </a:lnTo>
                  <a:lnTo>
                    <a:pt x="180" y="279"/>
                  </a:lnTo>
                  <a:close/>
                  <a:moveTo>
                    <a:pt x="196" y="274"/>
                  </a:moveTo>
                  <a:lnTo>
                    <a:pt x="197" y="275"/>
                  </a:lnTo>
                  <a:lnTo>
                    <a:pt x="201" y="274"/>
                  </a:lnTo>
                  <a:lnTo>
                    <a:pt x="205" y="275"/>
                  </a:lnTo>
                  <a:lnTo>
                    <a:pt x="214" y="278"/>
                  </a:lnTo>
                  <a:lnTo>
                    <a:pt x="217" y="279"/>
                  </a:lnTo>
                  <a:lnTo>
                    <a:pt x="218" y="282"/>
                  </a:lnTo>
                  <a:lnTo>
                    <a:pt x="218" y="283"/>
                  </a:lnTo>
                  <a:lnTo>
                    <a:pt x="219" y="283"/>
                  </a:lnTo>
                  <a:lnTo>
                    <a:pt x="221" y="283"/>
                  </a:lnTo>
                  <a:lnTo>
                    <a:pt x="221" y="284"/>
                  </a:lnTo>
                  <a:lnTo>
                    <a:pt x="222" y="284"/>
                  </a:lnTo>
                  <a:lnTo>
                    <a:pt x="222" y="283"/>
                  </a:lnTo>
                  <a:lnTo>
                    <a:pt x="223" y="283"/>
                  </a:lnTo>
                  <a:lnTo>
                    <a:pt x="225" y="284"/>
                  </a:lnTo>
                  <a:lnTo>
                    <a:pt x="226" y="284"/>
                  </a:lnTo>
                  <a:lnTo>
                    <a:pt x="227" y="286"/>
                  </a:lnTo>
                  <a:lnTo>
                    <a:pt x="229" y="286"/>
                  </a:lnTo>
                  <a:lnTo>
                    <a:pt x="229" y="286"/>
                  </a:lnTo>
                  <a:lnTo>
                    <a:pt x="231" y="287"/>
                  </a:lnTo>
                  <a:lnTo>
                    <a:pt x="233" y="288"/>
                  </a:lnTo>
                  <a:lnTo>
                    <a:pt x="231" y="287"/>
                  </a:lnTo>
                  <a:lnTo>
                    <a:pt x="231" y="286"/>
                  </a:lnTo>
                  <a:lnTo>
                    <a:pt x="231" y="286"/>
                  </a:lnTo>
                  <a:lnTo>
                    <a:pt x="230" y="286"/>
                  </a:lnTo>
                  <a:lnTo>
                    <a:pt x="229" y="286"/>
                  </a:lnTo>
                  <a:lnTo>
                    <a:pt x="229" y="284"/>
                  </a:lnTo>
                  <a:lnTo>
                    <a:pt x="230" y="283"/>
                  </a:lnTo>
                  <a:lnTo>
                    <a:pt x="231" y="283"/>
                  </a:lnTo>
                  <a:lnTo>
                    <a:pt x="233" y="283"/>
                  </a:lnTo>
                  <a:lnTo>
                    <a:pt x="235" y="284"/>
                  </a:lnTo>
                  <a:lnTo>
                    <a:pt x="237" y="284"/>
                  </a:lnTo>
                  <a:lnTo>
                    <a:pt x="237" y="283"/>
                  </a:lnTo>
                  <a:lnTo>
                    <a:pt x="238" y="283"/>
                  </a:lnTo>
                  <a:lnTo>
                    <a:pt x="238" y="284"/>
                  </a:lnTo>
                  <a:lnTo>
                    <a:pt x="238" y="286"/>
                  </a:lnTo>
                  <a:lnTo>
                    <a:pt x="238" y="286"/>
                  </a:lnTo>
                  <a:lnTo>
                    <a:pt x="238" y="287"/>
                  </a:lnTo>
                  <a:lnTo>
                    <a:pt x="240" y="290"/>
                  </a:lnTo>
                  <a:lnTo>
                    <a:pt x="243" y="291"/>
                  </a:lnTo>
                  <a:lnTo>
                    <a:pt x="244" y="292"/>
                  </a:lnTo>
                  <a:lnTo>
                    <a:pt x="247" y="295"/>
                  </a:lnTo>
                  <a:lnTo>
                    <a:pt x="248" y="296"/>
                  </a:lnTo>
                  <a:lnTo>
                    <a:pt x="251" y="298"/>
                  </a:lnTo>
                  <a:lnTo>
                    <a:pt x="260" y="304"/>
                  </a:lnTo>
                  <a:lnTo>
                    <a:pt x="262" y="305"/>
                  </a:lnTo>
                  <a:lnTo>
                    <a:pt x="264" y="307"/>
                  </a:lnTo>
                  <a:lnTo>
                    <a:pt x="267" y="307"/>
                  </a:lnTo>
                  <a:lnTo>
                    <a:pt x="268" y="309"/>
                  </a:lnTo>
                  <a:lnTo>
                    <a:pt x="269" y="309"/>
                  </a:lnTo>
                  <a:lnTo>
                    <a:pt x="271" y="309"/>
                  </a:lnTo>
                  <a:lnTo>
                    <a:pt x="272" y="309"/>
                  </a:lnTo>
                  <a:lnTo>
                    <a:pt x="272" y="311"/>
                  </a:lnTo>
                  <a:lnTo>
                    <a:pt x="272" y="313"/>
                  </a:lnTo>
                  <a:lnTo>
                    <a:pt x="272" y="315"/>
                  </a:lnTo>
                  <a:lnTo>
                    <a:pt x="272" y="316"/>
                  </a:lnTo>
                  <a:lnTo>
                    <a:pt x="273" y="317"/>
                  </a:lnTo>
                  <a:lnTo>
                    <a:pt x="273" y="317"/>
                  </a:lnTo>
                  <a:lnTo>
                    <a:pt x="275" y="317"/>
                  </a:lnTo>
                  <a:lnTo>
                    <a:pt x="276" y="319"/>
                  </a:lnTo>
                  <a:lnTo>
                    <a:pt x="276" y="320"/>
                  </a:lnTo>
                  <a:lnTo>
                    <a:pt x="275" y="317"/>
                  </a:lnTo>
                  <a:lnTo>
                    <a:pt x="273" y="317"/>
                  </a:lnTo>
                  <a:lnTo>
                    <a:pt x="272" y="317"/>
                  </a:lnTo>
                  <a:lnTo>
                    <a:pt x="271" y="317"/>
                  </a:lnTo>
                  <a:lnTo>
                    <a:pt x="271" y="316"/>
                  </a:lnTo>
                  <a:lnTo>
                    <a:pt x="260" y="309"/>
                  </a:lnTo>
                  <a:lnTo>
                    <a:pt x="260" y="308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0" y="305"/>
                  </a:lnTo>
                  <a:lnTo>
                    <a:pt x="258" y="304"/>
                  </a:lnTo>
                  <a:lnTo>
                    <a:pt x="255" y="303"/>
                  </a:lnTo>
                  <a:lnTo>
                    <a:pt x="254" y="303"/>
                  </a:lnTo>
                  <a:lnTo>
                    <a:pt x="252" y="303"/>
                  </a:lnTo>
                  <a:lnTo>
                    <a:pt x="251" y="301"/>
                  </a:lnTo>
                  <a:lnTo>
                    <a:pt x="252" y="301"/>
                  </a:lnTo>
                  <a:lnTo>
                    <a:pt x="251" y="300"/>
                  </a:lnTo>
                  <a:lnTo>
                    <a:pt x="251" y="299"/>
                  </a:lnTo>
                  <a:lnTo>
                    <a:pt x="250" y="300"/>
                  </a:lnTo>
                  <a:lnTo>
                    <a:pt x="248" y="299"/>
                  </a:lnTo>
                  <a:lnTo>
                    <a:pt x="246" y="296"/>
                  </a:lnTo>
                  <a:lnTo>
                    <a:pt x="242" y="295"/>
                  </a:lnTo>
                  <a:lnTo>
                    <a:pt x="242" y="294"/>
                  </a:lnTo>
                  <a:lnTo>
                    <a:pt x="242" y="292"/>
                  </a:lnTo>
                  <a:lnTo>
                    <a:pt x="240" y="292"/>
                  </a:lnTo>
                  <a:lnTo>
                    <a:pt x="239" y="291"/>
                  </a:lnTo>
                  <a:lnTo>
                    <a:pt x="237" y="290"/>
                  </a:lnTo>
                  <a:lnTo>
                    <a:pt x="237" y="291"/>
                  </a:lnTo>
                  <a:lnTo>
                    <a:pt x="235" y="291"/>
                  </a:lnTo>
                  <a:lnTo>
                    <a:pt x="234" y="291"/>
                  </a:lnTo>
                  <a:lnTo>
                    <a:pt x="233" y="290"/>
                  </a:lnTo>
                  <a:lnTo>
                    <a:pt x="233" y="288"/>
                  </a:lnTo>
                  <a:lnTo>
                    <a:pt x="233" y="290"/>
                  </a:lnTo>
                  <a:lnTo>
                    <a:pt x="234" y="291"/>
                  </a:lnTo>
                  <a:lnTo>
                    <a:pt x="234" y="292"/>
                  </a:lnTo>
                  <a:lnTo>
                    <a:pt x="234" y="294"/>
                  </a:lnTo>
                  <a:lnTo>
                    <a:pt x="234" y="292"/>
                  </a:lnTo>
                  <a:lnTo>
                    <a:pt x="233" y="291"/>
                  </a:lnTo>
                  <a:lnTo>
                    <a:pt x="230" y="290"/>
                  </a:lnTo>
                  <a:lnTo>
                    <a:pt x="229" y="290"/>
                  </a:lnTo>
                  <a:lnTo>
                    <a:pt x="225" y="288"/>
                  </a:lnTo>
                  <a:lnTo>
                    <a:pt x="222" y="287"/>
                  </a:lnTo>
                  <a:lnTo>
                    <a:pt x="217" y="286"/>
                  </a:lnTo>
                  <a:lnTo>
                    <a:pt x="217" y="284"/>
                  </a:lnTo>
                  <a:lnTo>
                    <a:pt x="215" y="283"/>
                  </a:lnTo>
                  <a:lnTo>
                    <a:pt x="212" y="283"/>
                  </a:lnTo>
                  <a:lnTo>
                    <a:pt x="208" y="279"/>
                  </a:lnTo>
                  <a:lnTo>
                    <a:pt x="205" y="279"/>
                  </a:lnTo>
                  <a:lnTo>
                    <a:pt x="205" y="278"/>
                  </a:lnTo>
                  <a:lnTo>
                    <a:pt x="204" y="278"/>
                  </a:lnTo>
                  <a:lnTo>
                    <a:pt x="197" y="278"/>
                  </a:lnTo>
                  <a:lnTo>
                    <a:pt x="197" y="278"/>
                  </a:lnTo>
                  <a:lnTo>
                    <a:pt x="196" y="276"/>
                  </a:lnTo>
                  <a:lnTo>
                    <a:pt x="194" y="276"/>
                  </a:lnTo>
                  <a:lnTo>
                    <a:pt x="194" y="275"/>
                  </a:lnTo>
                  <a:lnTo>
                    <a:pt x="194" y="274"/>
                  </a:lnTo>
                  <a:lnTo>
                    <a:pt x="193" y="272"/>
                  </a:lnTo>
                  <a:lnTo>
                    <a:pt x="194" y="272"/>
                  </a:lnTo>
                  <a:lnTo>
                    <a:pt x="196" y="274"/>
                  </a:lnTo>
                  <a:close/>
                  <a:moveTo>
                    <a:pt x="148" y="271"/>
                  </a:moveTo>
                  <a:lnTo>
                    <a:pt x="150" y="270"/>
                  </a:lnTo>
                  <a:lnTo>
                    <a:pt x="151" y="271"/>
                  </a:lnTo>
                  <a:lnTo>
                    <a:pt x="151" y="270"/>
                  </a:lnTo>
                  <a:lnTo>
                    <a:pt x="151" y="271"/>
                  </a:lnTo>
                  <a:lnTo>
                    <a:pt x="151" y="272"/>
                  </a:lnTo>
                  <a:lnTo>
                    <a:pt x="150" y="272"/>
                  </a:lnTo>
                  <a:lnTo>
                    <a:pt x="150" y="274"/>
                  </a:lnTo>
                  <a:lnTo>
                    <a:pt x="148" y="274"/>
                  </a:lnTo>
                  <a:lnTo>
                    <a:pt x="143" y="275"/>
                  </a:lnTo>
                  <a:lnTo>
                    <a:pt x="142" y="275"/>
                  </a:lnTo>
                  <a:lnTo>
                    <a:pt x="140" y="275"/>
                  </a:lnTo>
                  <a:lnTo>
                    <a:pt x="142" y="275"/>
                  </a:lnTo>
                  <a:lnTo>
                    <a:pt x="142" y="274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39" y="271"/>
                  </a:lnTo>
                  <a:lnTo>
                    <a:pt x="140" y="271"/>
                  </a:lnTo>
                  <a:lnTo>
                    <a:pt x="142" y="270"/>
                  </a:lnTo>
                  <a:lnTo>
                    <a:pt x="144" y="270"/>
                  </a:lnTo>
                  <a:lnTo>
                    <a:pt x="147" y="270"/>
                  </a:lnTo>
                  <a:lnTo>
                    <a:pt x="148" y="270"/>
                  </a:lnTo>
                  <a:lnTo>
                    <a:pt x="148" y="271"/>
                  </a:lnTo>
                  <a:close/>
                  <a:moveTo>
                    <a:pt x="168" y="258"/>
                  </a:moveTo>
                  <a:lnTo>
                    <a:pt x="169" y="259"/>
                  </a:lnTo>
                  <a:lnTo>
                    <a:pt x="171" y="259"/>
                  </a:lnTo>
                  <a:lnTo>
                    <a:pt x="172" y="259"/>
                  </a:lnTo>
                  <a:lnTo>
                    <a:pt x="173" y="259"/>
                  </a:lnTo>
                  <a:lnTo>
                    <a:pt x="175" y="261"/>
                  </a:lnTo>
                  <a:lnTo>
                    <a:pt x="176" y="262"/>
                  </a:lnTo>
                  <a:lnTo>
                    <a:pt x="175" y="262"/>
                  </a:lnTo>
                  <a:lnTo>
                    <a:pt x="176" y="263"/>
                  </a:lnTo>
                  <a:lnTo>
                    <a:pt x="177" y="263"/>
                  </a:lnTo>
                  <a:lnTo>
                    <a:pt x="179" y="263"/>
                  </a:lnTo>
                  <a:lnTo>
                    <a:pt x="184" y="263"/>
                  </a:lnTo>
                  <a:lnTo>
                    <a:pt x="185" y="263"/>
                  </a:lnTo>
                  <a:lnTo>
                    <a:pt x="186" y="265"/>
                  </a:lnTo>
                  <a:lnTo>
                    <a:pt x="190" y="265"/>
                  </a:lnTo>
                  <a:lnTo>
                    <a:pt x="194" y="266"/>
                  </a:lnTo>
                  <a:lnTo>
                    <a:pt x="198" y="265"/>
                  </a:lnTo>
                  <a:lnTo>
                    <a:pt x="201" y="266"/>
                  </a:lnTo>
                  <a:lnTo>
                    <a:pt x="202" y="266"/>
                  </a:lnTo>
                  <a:lnTo>
                    <a:pt x="189" y="266"/>
                  </a:lnTo>
                  <a:lnTo>
                    <a:pt x="176" y="266"/>
                  </a:lnTo>
                  <a:lnTo>
                    <a:pt x="173" y="267"/>
                  </a:lnTo>
                  <a:lnTo>
                    <a:pt x="168" y="266"/>
                  </a:lnTo>
                  <a:lnTo>
                    <a:pt x="164" y="263"/>
                  </a:lnTo>
                  <a:lnTo>
                    <a:pt x="163" y="263"/>
                  </a:lnTo>
                  <a:lnTo>
                    <a:pt x="161" y="262"/>
                  </a:lnTo>
                  <a:lnTo>
                    <a:pt x="160" y="262"/>
                  </a:lnTo>
                  <a:lnTo>
                    <a:pt x="158" y="261"/>
                  </a:lnTo>
                  <a:lnTo>
                    <a:pt x="159" y="261"/>
                  </a:lnTo>
                  <a:lnTo>
                    <a:pt x="160" y="261"/>
                  </a:lnTo>
                  <a:lnTo>
                    <a:pt x="161" y="259"/>
                  </a:lnTo>
                  <a:lnTo>
                    <a:pt x="163" y="261"/>
                  </a:lnTo>
                  <a:lnTo>
                    <a:pt x="163" y="259"/>
                  </a:lnTo>
                  <a:lnTo>
                    <a:pt x="165" y="259"/>
                  </a:lnTo>
                  <a:lnTo>
                    <a:pt x="165" y="261"/>
                  </a:lnTo>
                  <a:lnTo>
                    <a:pt x="167" y="262"/>
                  </a:lnTo>
                  <a:lnTo>
                    <a:pt x="169" y="262"/>
                  </a:lnTo>
                  <a:lnTo>
                    <a:pt x="167" y="259"/>
                  </a:lnTo>
                  <a:lnTo>
                    <a:pt x="165" y="259"/>
                  </a:lnTo>
                  <a:lnTo>
                    <a:pt x="165" y="258"/>
                  </a:lnTo>
                  <a:lnTo>
                    <a:pt x="167" y="258"/>
                  </a:lnTo>
                  <a:lnTo>
                    <a:pt x="168" y="258"/>
                  </a:lnTo>
                  <a:close/>
                  <a:moveTo>
                    <a:pt x="181" y="251"/>
                  </a:moveTo>
                  <a:lnTo>
                    <a:pt x="183" y="251"/>
                  </a:lnTo>
                  <a:lnTo>
                    <a:pt x="184" y="250"/>
                  </a:lnTo>
                  <a:lnTo>
                    <a:pt x="184" y="251"/>
                  </a:lnTo>
                  <a:lnTo>
                    <a:pt x="185" y="253"/>
                  </a:lnTo>
                  <a:lnTo>
                    <a:pt x="186" y="253"/>
                  </a:lnTo>
                  <a:lnTo>
                    <a:pt x="186" y="254"/>
                  </a:lnTo>
                  <a:lnTo>
                    <a:pt x="185" y="254"/>
                  </a:lnTo>
                  <a:lnTo>
                    <a:pt x="184" y="255"/>
                  </a:lnTo>
                  <a:lnTo>
                    <a:pt x="183" y="255"/>
                  </a:lnTo>
                  <a:lnTo>
                    <a:pt x="172" y="255"/>
                  </a:lnTo>
                  <a:lnTo>
                    <a:pt x="168" y="255"/>
                  </a:lnTo>
                  <a:lnTo>
                    <a:pt x="165" y="254"/>
                  </a:lnTo>
                  <a:lnTo>
                    <a:pt x="161" y="253"/>
                  </a:lnTo>
                  <a:lnTo>
                    <a:pt x="160" y="251"/>
                  </a:lnTo>
                  <a:lnTo>
                    <a:pt x="161" y="253"/>
                  </a:lnTo>
                  <a:lnTo>
                    <a:pt x="161" y="251"/>
                  </a:lnTo>
                  <a:lnTo>
                    <a:pt x="161" y="250"/>
                  </a:lnTo>
                  <a:lnTo>
                    <a:pt x="163" y="250"/>
                  </a:lnTo>
                  <a:lnTo>
                    <a:pt x="161" y="249"/>
                  </a:lnTo>
                  <a:lnTo>
                    <a:pt x="161" y="246"/>
                  </a:lnTo>
                  <a:lnTo>
                    <a:pt x="163" y="246"/>
                  </a:lnTo>
                  <a:lnTo>
                    <a:pt x="165" y="247"/>
                  </a:lnTo>
                  <a:lnTo>
                    <a:pt x="175" y="247"/>
                  </a:lnTo>
                  <a:lnTo>
                    <a:pt x="183" y="250"/>
                  </a:lnTo>
                  <a:lnTo>
                    <a:pt x="181" y="250"/>
                  </a:lnTo>
                  <a:lnTo>
                    <a:pt x="181" y="251"/>
                  </a:lnTo>
                  <a:close/>
                  <a:moveTo>
                    <a:pt x="154" y="246"/>
                  </a:moveTo>
                  <a:lnTo>
                    <a:pt x="154" y="247"/>
                  </a:lnTo>
                  <a:lnTo>
                    <a:pt x="156" y="247"/>
                  </a:lnTo>
                  <a:lnTo>
                    <a:pt x="158" y="249"/>
                  </a:lnTo>
                  <a:lnTo>
                    <a:pt x="159" y="250"/>
                  </a:lnTo>
                  <a:lnTo>
                    <a:pt x="159" y="251"/>
                  </a:lnTo>
                  <a:lnTo>
                    <a:pt x="156" y="251"/>
                  </a:lnTo>
                  <a:lnTo>
                    <a:pt x="152" y="249"/>
                  </a:lnTo>
                  <a:lnTo>
                    <a:pt x="150" y="247"/>
                  </a:lnTo>
                  <a:lnTo>
                    <a:pt x="148" y="247"/>
                  </a:lnTo>
                  <a:lnTo>
                    <a:pt x="148" y="246"/>
                  </a:lnTo>
                  <a:lnTo>
                    <a:pt x="148" y="245"/>
                  </a:lnTo>
                  <a:lnTo>
                    <a:pt x="150" y="245"/>
                  </a:lnTo>
                  <a:lnTo>
                    <a:pt x="152" y="245"/>
                  </a:lnTo>
                  <a:lnTo>
                    <a:pt x="154" y="246"/>
                  </a:lnTo>
                  <a:close/>
                  <a:moveTo>
                    <a:pt x="156" y="238"/>
                  </a:moveTo>
                  <a:lnTo>
                    <a:pt x="159" y="240"/>
                  </a:lnTo>
                  <a:lnTo>
                    <a:pt x="158" y="240"/>
                  </a:lnTo>
                  <a:lnTo>
                    <a:pt x="156" y="240"/>
                  </a:lnTo>
                  <a:lnTo>
                    <a:pt x="152" y="240"/>
                  </a:lnTo>
                  <a:lnTo>
                    <a:pt x="151" y="240"/>
                  </a:lnTo>
                  <a:lnTo>
                    <a:pt x="150" y="240"/>
                  </a:lnTo>
                  <a:lnTo>
                    <a:pt x="148" y="240"/>
                  </a:lnTo>
                  <a:lnTo>
                    <a:pt x="148" y="238"/>
                  </a:lnTo>
                  <a:lnTo>
                    <a:pt x="150" y="238"/>
                  </a:lnTo>
                  <a:lnTo>
                    <a:pt x="151" y="238"/>
                  </a:lnTo>
                  <a:lnTo>
                    <a:pt x="151" y="237"/>
                  </a:lnTo>
                  <a:lnTo>
                    <a:pt x="152" y="237"/>
                  </a:lnTo>
                  <a:lnTo>
                    <a:pt x="155" y="238"/>
                  </a:lnTo>
                  <a:lnTo>
                    <a:pt x="156" y="238"/>
                  </a:lnTo>
                  <a:close/>
                  <a:moveTo>
                    <a:pt x="119" y="226"/>
                  </a:moveTo>
                  <a:lnTo>
                    <a:pt x="123" y="228"/>
                  </a:lnTo>
                  <a:lnTo>
                    <a:pt x="119" y="228"/>
                  </a:lnTo>
                  <a:lnTo>
                    <a:pt x="118" y="226"/>
                  </a:lnTo>
                  <a:lnTo>
                    <a:pt x="115" y="225"/>
                  </a:lnTo>
                  <a:lnTo>
                    <a:pt x="115" y="224"/>
                  </a:lnTo>
                  <a:lnTo>
                    <a:pt x="118" y="225"/>
                  </a:lnTo>
                  <a:lnTo>
                    <a:pt x="119" y="226"/>
                  </a:lnTo>
                  <a:close/>
                  <a:moveTo>
                    <a:pt x="102" y="216"/>
                  </a:moveTo>
                  <a:lnTo>
                    <a:pt x="104" y="217"/>
                  </a:lnTo>
                  <a:lnTo>
                    <a:pt x="102" y="217"/>
                  </a:lnTo>
                  <a:lnTo>
                    <a:pt x="101" y="216"/>
                  </a:lnTo>
                  <a:lnTo>
                    <a:pt x="100" y="215"/>
                  </a:lnTo>
                  <a:lnTo>
                    <a:pt x="98" y="213"/>
                  </a:lnTo>
                  <a:lnTo>
                    <a:pt x="97" y="212"/>
                  </a:lnTo>
                  <a:lnTo>
                    <a:pt x="96" y="212"/>
                  </a:lnTo>
                  <a:lnTo>
                    <a:pt x="96" y="211"/>
                  </a:lnTo>
                  <a:lnTo>
                    <a:pt x="94" y="209"/>
                  </a:lnTo>
                  <a:lnTo>
                    <a:pt x="96" y="209"/>
                  </a:lnTo>
                  <a:lnTo>
                    <a:pt x="97" y="211"/>
                  </a:lnTo>
                  <a:lnTo>
                    <a:pt x="101" y="215"/>
                  </a:lnTo>
                  <a:lnTo>
                    <a:pt x="102" y="216"/>
                  </a:lnTo>
                  <a:close/>
                  <a:moveTo>
                    <a:pt x="106" y="208"/>
                  </a:moveTo>
                  <a:lnTo>
                    <a:pt x="106" y="209"/>
                  </a:lnTo>
                  <a:lnTo>
                    <a:pt x="106" y="208"/>
                  </a:lnTo>
                  <a:lnTo>
                    <a:pt x="105" y="208"/>
                  </a:lnTo>
                  <a:lnTo>
                    <a:pt x="104" y="208"/>
                  </a:lnTo>
                  <a:lnTo>
                    <a:pt x="104" y="207"/>
                  </a:lnTo>
                  <a:lnTo>
                    <a:pt x="102" y="207"/>
                  </a:lnTo>
                  <a:lnTo>
                    <a:pt x="102" y="207"/>
                  </a:lnTo>
                  <a:lnTo>
                    <a:pt x="102" y="205"/>
                  </a:lnTo>
                  <a:lnTo>
                    <a:pt x="101" y="204"/>
                  </a:lnTo>
                  <a:lnTo>
                    <a:pt x="100" y="203"/>
                  </a:lnTo>
                  <a:lnTo>
                    <a:pt x="98" y="201"/>
                  </a:lnTo>
                  <a:lnTo>
                    <a:pt x="97" y="200"/>
                  </a:lnTo>
                  <a:lnTo>
                    <a:pt x="97" y="199"/>
                  </a:lnTo>
                  <a:lnTo>
                    <a:pt x="98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2" y="203"/>
                  </a:lnTo>
                  <a:lnTo>
                    <a:pt x="102" y="204"/>
                  </a:lnTo>
                  <a:lnTo>
                    <a:pt x="104" y="204"/>
                  </a:lnTo>
                  <a:lnTo>
                    <a:pt x="104" y="205"/>
                  </a:lnTo>
                  <a:lnTo>
                    <a:pt x="105" y="205"/>
                  </a:lnTo>
                  <a:lnTo>
                    <a:pt x="105" y="207"/>
                  </a:lnTo>
                  <a:lnTo>
                    <a:pt x="106" y="208"/>
                  </a:lnTo>
                  <a:close/>
                  <a:moveTo>
                    <a:pt x="94" y="195"/>
                  </a:moveTo>
                  <a:lnTo>
                    <a:pt x="96" y="196"/>
                  </a:lnTo>
                  <a:lnTo>
                    <a:pt x="96" y="199"/>
                  </a:lnTo>
                  <a:lnTo>
                    <a:pt x="96" y="197"/>
                  </a:lnTo>
                  <a:lnTo>
                    <a:pt x="94" y="196"/>
                  </a:lnTo>
                  <a:lnTo>
                    <a:pt x="93" y="196"/>
                  </a:lnTo>
                  <a:lnTo>
                    <a:pt x="93" y="195"/>
                  </a:lnTo>
                  <a:lnTo>
                    <a:pt x="93" y="196"/>
                  </a:lnTo>
                  <a:lnTo>
                    <a:pt x="92" y="195"/>
                  </a:lnTo>
                  <a:lnTo>
                    <a:pt x="90" y="193"/>
                  </a:lnTo>
                  <a:lnTo>
                    <a:pt x="89" y="192"/>
                  </a:lnTo>
                  <a:lnTo>
                    <a:pt x="86" y="191"/>
                  </a:lnTo>
                  <a:lnTo>
                    <a:pt x="85" y="190"/>
                  </a:lnTo>
                  <a:lnTo>
                    <a:pt x="86" y="190"/>
                  </a:lnTo>
                  <a:lnTo>
                    <a:pt x="85" y="190"/>
                  </a:lnTo>
                  <a:lnTo>
                    <a:pt x="85" y="188"/>
                  </a:lnTo>
                  <a:lnTo>
                    <a:pt x="94" y="195"/>
                  </a:lnTo>
                  <a:close/>
                  <a:moveTo>
                    <a:pt x="72" y="188"/>
                  </a:moveTo>
                  <a:lnTo>
                    <a:pt x="72" y="190"/>
                  </a:lnTo>
                  <a:lnTo>
                    <a:pt x="73" y="188"/>
                  </a:lnTo>
                  <a:lnTo>
                    <a:pt x="73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2" y="190"/>
                  </a:lnTo>
                  <a:lnTo>
                    <a:pt x="71" y="188"/>
                  </a:lnTo>
                  <a:lnTo>
                    <a:pt x="72" y="187"/>
                  </a:lnTo>
                  <a:lnTo>
                    <a:pt x="72" y="188"/>
                  </a:lnTo>
                  <a:close/>
                  <a:moveTo>
                    <a:pt x="81" y="192"/>
                  </a:moveTo>
                  <a:lnTo>
                    <a:pt x="82" y="192"/>
                  </a:lnTo>
                  <a:lnTo>
                    <a:pt x="81" y="193"/>
                  </a:lnTo>
                  <a:lnTo>
                    <a:pt x="82" y="193"/>
                  </a:lnTo>
                  <a:lnTo>
                    <a:pt x="82" y="195"/>
                  </a:lnTo>
                  <a:lnTo>
                    <a:pt x="84" y="196"/>
                  </a:lnTo>
                  <a:lnTo>
                    <a:pt x="84" y="197"/>
                  </a:lnTo>
                  <a:lnTo>
                    <a:pt x="86" y="200"/>
                  </a:lnTo>
                  <a:lnTo>
                    <a:pt x="88" y="201"/>
                  </a:lnTo>
                  <a:lnTo>
                    <a:pt x="90" y="204"/>
                  </a:lnTo>
                  <a:lnTo>
                    <a:pt x="94" y="207"/>
                  </a:lnTo>
                  <a:lnTo>
                    <a:pt x="94" y="208"/>
                  </a:lnTo>
                  <a:lnTo>
                    <a:pt x="93" y="208"/>
                  </a:lnTo>
                  <a:lnTo>
                    <a:pt x="90" y="205"/>
                  </a:lnTo>
                  <a:lnTo>
                    <a:pt x="89" y="205"/>
                  </a:lnTo>
                  <a:lnTo>
                    <a:pt x="89" y="207"/>
                  </a:lnTo>
                  <a:lnTo>
                    <a:pt x="90" y="207"/>
                  </a:lnTo>
                  <a:lnTo>
                    <a:pt x="92" y="208"/>
                  </a:lnTo>
                  <a:lnTo>
                    <a:pt x="92" y="209"/>
                  </a:lnTo>
                  <a:lnTo>
                    <a:pt x="93" y="209"/>
                  </a:lnTo>
                  <a:lnTo>
                    <a:pt x="92" y="209"/>
                  </a:lnTo>
                  <a:lnTo>
                    <a:pt x="89" y="208"/>
                  </a:lnTo>
                  <a:lnTo>
                    <a:pt x="89" y="207"/>
                  </a:lnTo>
                  <a:lnTo>
                    <a:pt x="88" y="205"/>
                  </a:lnTo>
                  <a:lnTo>
                    <a:pt x="85" y="203"/>
                  </a:lnTo>
                  <a:lnTo>
                    <a:pt x="84" y="200"/>
                  </a:lnTo>
                  <a:lnTo>
                    <a:pt x="81" y="195"/>
                  </a:lnTo>
                  <a:lnTo>
                    <a:pt x="79" y="193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3" y="188"/>
                  </a:lnTo>
                  <a:lnTo>
                    <a:pt x="73" y="187"/>
                  </a:lnTo>
                  <a:lnTo>
                    <a:pt x="75" y="188"/>
                  </a:lnTo>
                  <a:lnTo>
                    <a:pt x="79" y="191"/>
                  </a:lnTo>
                  <a:lnTo>
                    <a:pt x="79" y="191"/>
                  </a:lnTo>
                  <a:lnTo>
                    <a:pt x="80" y="192"/>
                  </a:lnTo>
                  <a:lnTo>
                    <a:pt x="81" y="192"/>
                  </a:lnTo>
                  <a:close/>
                  <a:moveTo>
                    <a:pt x="69" y="179"/>
                  </a:moveTo>
                  <a:lnTo>
                    <a:pt x="69" y="180"/>
                  </a:lnTo>
                  <a:lnTo>
                    <a:pt x="68" y="180"/>
                  </a:lnTo>
                  <a:lnTo>
                    <a:pt x="68" y="179"/>
                  </a:lnTo>
                  <a:lnTo>
                    <a:pt x="68" y="178"/>
                  </a:lnTo>
                  <a:lnTo>
                    <a:pt x="69" y="178"/>
                  </a:lnTo>
                  <a:lnTo>
                    <a:pt x="71" y="179"/>
                  </a:lnTo>
                  <a:lnTo>
                    <a:pt x="69" y="179"/>
                  </a:lnTo>
                  <a:close/>
                  <a:moveTo>
                    <a:pt x="63" y="176"/>
                  </a:moveTo>
                  <a:lnTo>
                    <a:pt x="60" y="174"/>
                  </a:lnTo>
                  <a:lnTo>
                    <a:pt x="60" y="172"/>
                  </a:lnTo>
                  <a:lnTo>
                    <a:pt x="60" y="174"/>
                  </a:lnTo>
                  <a:lnTo>
                    <a:pt x="63" y="175"/>
                  </a:lnTo>
                  <a:lnTo>
                    <a:pt x="63" y="176"/>
                  </a:lnTo>
                  <a:close/>
                  <a:moveTo>
                    <a:pt x="71" y="172"/>
                  </a:moveTo>
                  <a:lnTo>
                    <a:pt x="71" y="174"/>
                  </a:lnTo>
                  <a:lnTo>
                    <a:pt x="71" y="172"/>
                  </a:lnTo>
                  <a:lnTo>
                    <a:pt x="69" y="172"/>
                  </a:lnTo>
                  <a:lnTo>
                    <a:pt x="69" y="171"/>
                  </a:lnTo>
                  <a:lnTo>
                    <a:pt x="69" y="170"/>
                  </a:lnTo>
                  <a:lnTo>
                    <a:pt x="69" y="167"/>
                  </a:lnTo>
                  <a:lnTo>
                    <a:pt x="71" y="167"/>
                  </a:lnTo>
                  <a:lnTo>
                    <a:pt x="71" y="168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71"/>
                  </a:lnTo>
                  <a:lnTo>
                    <a:pt x="71" y="171"/>
                  </a:lnTo>
                  <a:lnTo>
                    <a:pt x="71" y="172"/>
                  </a:lnTo>
                  <a:close/>
                  <a:moveTo>
                    <a:pt x="40" y="153"/>
                  </a:moveTo>
                  <a:lnTo>
                    <a:pt x="39" y="153"/>
                  </a:lnTo>
                  <a:lnTo>
                    <a:pt x="39" y="151"/>
                  </a:lnTo>
                  <a:lnTo>
                    <a:pt x="39" y="150"/>
                  </a:lnTo>
                  <a:lnTo>
                    <a:pt x="39" y="149"/>
                  </a:lnTo>
                  <a:lnTo>
                    <a:pt x="40" y="147"/>
                  </a:lnTo>
                  <a:lnTo>
                    <a:pt x="42" y="147"/>
                  </a:lnTo>
                  <a:lnTo>
                    <a:pt x="42" y="149"/>
                  </a:lnTo>
                  <a:lnTo>
                    <a:pt x="40" y="149"/>
                  </a:lnTo>
                  <a:lnTo>
                    <a:pt x="40" y="150"/>
                  </a:lnTo>
                  <a:lnTo>
                    <a:pt x="40" y="151"/>
                  </a:lnTo>
                  <a:lnTo>
                    <a:pt x="40" y="153"/>
                  </a:lnTo>
                  <a:close/>
                  <a:moveTo>
                    <a:pt x="73" y="154"/>
                  </a:moveTo>
                  <a:lnTo>
                    <a:pt x="75" y="155"/>
                  </a:lnTo>
                  <a:lnTo>
                    <a:pt x="75" y="153"/>
                  </a:lnTo>
                  <a:lnTo>
                    <a:pt x="76" y="153"/>
                  </a:lnTo>
                  <a:lnTo>
                    <a:pt x="79" y="154"/>
                  </a:lnTo>
                  <a:lnTo>
                    <a:pt x="80" y="157"/>
                  </a:lnTo>
                  <a:lnTo>
                    <a:pt x="81" y="158"/>
                  </a:lnTo>
                  <a:lnTo>
                    <a:pt x="81" y="159"/>
                  </a:lnTo>
                  <a:lnTo>
                    <a:pt x="84" y="159"/>
                  </a:lnTo>
                  <a:lnTo>
                    <a:pt x="85" y="159"/>
                  </a:lnTo>
                  <a:lnTo>
                    <a:pt x="85" y="161"/>
                  </a:lnTo>
                  <a:lnTo>
                    <a:pt x="86" y="162"/>
                  </a:lnTo>
                  <a:lnTo>
                    <a:pt x="85" y="162"/>
                  </a:lnTo>
                  <a:lnTo>
                    <a:pt x="84" y="161"/>
                  </a:lnTo>
                  <a:lnTo>
                    <a:pt x="82" y="161"/>
                  </a:lnTo>
                  <a:lnTo>
                    <a:pt x="82" y="159"/>
                  </a:lnTo>
                  <a:lnTo>
                    <a:pt x="80" y="159"/>
                  </a:lnTo>
                  <a:lnTo>
                    <a:pt x="79" y="159"/>
                  </a:lnTo>
                  <a:lnTo>
                    <a:pt x="79" y="158"/>
                  </a:lnTo>
                  <a:lnTo>
                    <a:pt x="77" y="158"/>
                  </a:lnTo>
                  <a:lnTo>
                    <a:pt x="76" y="158"/>
                  </a:lnTo>
                  <a:lnTo>
                    <a:pt x="80" y="159"/>
                  </a:lnTo>
                  <a:lnTo>
                    <a:pt x="84" y="166"/>
                  </a:lnTo>
                  <a:lnTo>
                    <a:pt x="88" y="167"/>
                  </a:lnTo>
                  <a:lnTo>
                    <a:pt x="86" y="167"/>
                  </a:lnTo>
                  <a:lnTo>
                    <a:pt x="85" y="166"/>
                  </a:lnTo>
                  <a:lnTo>
                    <a:pt x="85" y="164"/>
                  </a:lnTo>
                  <a:lnTo>
                    <a:pt x="84" y="162"/>
                  </a:lnTo>
                  <a:lnTo>
                    <a:pt x="86" y="163"/>
                  </a:lnTo>
                  <a:lnTo>
                    <a:pt x="92" y="170"/>
                  </a:lnTo>
                  <a:lnTo>
                    <a:pt x="93" y="170"/>
                  </a:lnTo>
                  <a:lnTo>
                    <a:pt x="94" y="171"/>
                  </a:lnTo>
                  <a:lnTo>
                    <a:pt x="96" y="172"/>
                  </a:lnTo>
                  <a:lnTo>
                    <a:pt x="96" y="174"/>
                  </a:lnTo>
                  <a:lnTo>
                    <a:pt x="94" y="174"/>
                  </a:lnTo>
                  <a:lnTo>
                    <a:pt x="93" y="172"/>
                  </a:lnTo>
                  <a:lnTo>
                    <a:pt x="92" y="171"/>
                  </a:lnTo>
                  <a:lnTo>
                    <a:pt x="92" y="172"/>
                  </a:lnTo>
                  <a:lnTo>
                    <a:pt x="93" y="172"/>
                  </a:lnTo>
                  <a:lnTo>
                    <a:pt x="94" y="174"/>
                  </a:lnTo>
                  <a:lnTo>
                    <a:pt x="94" y="175"/>
                  </a:lnTo>
                  <a:lnTo>
                    <a:pt x="93" y="175"/>
                  </a:lnTo>
                  <a:lnTo>
                    <a:pt x="94" y="175"/>
                  </a:lnTo>
                  <a:lnTo>
                    <a:pt x="94" y="176"/>
                  </a:lnTo>
                  <a:lnTo>
                    <a:pt x="93" y="175"/>
                  </a:lnTo>
                  <a:lnTo>
                    <a:pt x="90" y="174"/>
                  </a:lnTo>
                  <a:lnTo>
                    <a:pt x="89" y="174"/>
                  </a:lnTo>
                  <a:lnTo>
                    <a:pt x="89" y="175"/>
                  </a:lnTo>
                  <a:lnTo>
                    <a:pt x="92" y="176"/>
                  </a:lnTo>
                  <a:lnTo>
                    <a:pt x="90" y="176"/>
                  </a:lnTo>
                  <a:lnTo>
                    <a:pt x="89" y="176"/>
                  </a:lnTo>
                  <a:lnTo>
                    <a:pt x="88" y="175"/>
                  </a:lnTo>
                  <a:lnTo>
                    <a:pt x="88" y="174"/>
                  </a:lnTo>
                  <a:lnTo>
                    <a:pt x="88" y="172"/>
                  </a:lnTo>
                  <a:lnTo>
                    <a:pt x="86" y="171"/>
                  </a:lnTo>
                  <a:lnTo>
                    <a:pt x="88" y="171"/>
                  </a:lnTo>
                  <a:lnTo>
                    <a:pt x="88" y="170"/>
                  </a:lnTo>
                  <a:lnTo>
                    <a:pt x="86" y="168"/>
                  </a:lnTo>
                  <a:lnTo>
                    <a:pt x="85" y="170"/>
                  </a:lnTo>
                  <a:lnTo>
                    <a:pt x="84" y="170"/>
                  </a:lnTo>
                  <a:lnTo>
                    <a:pt x="84" y="168"/>
                  </a:lnTo>
                  <a:lnTo>
                    <a:pt x="82" y="166"/>
                  </a:lnTo>
                  <a:lnTo>
                    <a:pt x="79" y="163"/>
                  </a:lnTo>
                  <a:lnTo>
                    <a:pt x="76" y="162"/>
                  </a:lnTo>
                  <a:lnTo>
                    <a:pt x="76" y="161"/>
                  </a:lnTo>
                  <a:lnTo>
                    <a:pt x="77" y="161"/>
                  </a:lnTo>
                  <a:lnTo>
                    <a:pt x="76" y="159"/>
                  </a:lnTo>
                  <a:lnTo>
                    <a:pt x="75" y="158"/>
                  </a:lnTo>
                  <a:lnTo>
                    <a:pt x="75" y="157"/>
                  </a:lnTo>
                  <a:lnTo>
                    <a:pt x="73" y="157"/>
                  </a:lnTo>
                  <a:lnTo>
                    <a:pt x="69" y="149"/>
                  </a:lnTo>
                  <a:lnTo>
                    <a:pt x="68" y="147"/>
                  </a:lnTo>
                  <a:lnTo>
                    <a:pt x="68" y="146"/>
                  </a:lnTo>
                  <a:lnTo>
                    <a:pt x="71" y="149"/>
                  </a:lnTo>
                  <a:lnTo>
                    <a:pt x="73" y="154"/>
                  </a:lnTo>
                  <a:close/>
                  <a:moveTo>
                    <a:pt x="48" y="154"/>
                  </a:moveTo>
                  <a:lnTo>
                    <a:pt x="51" y="157"/>
                  </a:lnTo>
                  <a:lnTo>
                    <a:pt x="56" y="161"/>
                  </a:lnTo>
                  <a:lnTo>
                    <a:pt x="56" y="162"/>
                  </a:lnTo>
                  <a:lnTo>
                    <a:pt x="55" y="162"/>
                  </a:lnTo>
                  <a:lnTo>
                    <a:pt x="54" y="161"/>
                  </a:lnTo>
                  <a:lnTo>
                    <a:pt x="51" y="159"/>
                  </a:lnTo>
                  <a:lnTo>
                    <a:pt x="51" y="158"/>
                  </a:lnTo>
                  <a:lnTo>
                    <a:pt x="52" y="159"/>
                  </a:lnTo>
                  <a:lnTo>
                    <a:pt x="51" y="157"/>
                  </a:lnTo>
                  <a:lnTo>
                    <a:pt x="50" y="157"/>
                  </a:lnTo>
                  <a:lnTo>
                    <a:pt x="48" y="155"/>
                  </a:lnTo>
                  <a:lnTo>
                    <a:pt x="48" y="157"/>
                  </a:lnTo>
                  <a:lnTo>
                    <a:pt x="47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7" y="155"/>
                  </a:lnTo>
                  <a:lnTo>
                    <a:pt x="46" y="155"/>
                  </a:lnTo>
                  <a:lnTo>
                    <a:pt x="47" y="154"/>
                  </a:lnTo>
                  <a:lnTo>
                    <a:pt x="47" y="151"/>
                  </a:lnTo>
                  <a:lnTo>
                    <a:pt x="46" y="150"/>
                  </a:lnTo>
                  <a:lnTo>
                    <a:pt x="46" y="149"/>
                  </a:lnTo>
                  <a:lnTo>
                    <a:pt x="44" y="146"/>
                  </a:lnTo>
                  <a:lnTo>
                    <a:pt x="44" y="145"/>
                  </a:lnTo>
                  <a:lnTo>
                    <a:pt x="46" y="145"/>
                  </a:lnTo>
                  <a:lnTo>
                    <a:pt x="47" y="146"/>
                  </a:lnTo>
                  <a:lnTo>
                    <a:pt x="48" y="147"/>
                  </a:lnTo>
                  <a:lnTo>
                    <a:pt x="48" y="149"/>
                  </a:lnTo>
                  <a:lnTo>
                    <a:pt x="48" y="150"/>
                  </a:lnTo>
                  <a:lnTo>
                    <a:pt x="48" y="151"/>
                  </a:lnTo>
                  <a:lnTo>
                    <a:pt x="48" y="153"/>
                  </a:lnTo>
                  <a:lnTo>
                    <a:pt x="48" y="154"/>
                  </a:lnTo>
                  <a:close/>
                  <a:moveTo>
                    <a:pt x="68" y="134"/>
                  </a:moveTo>
                  <a:lnTo>
                    <a:pt x="69" y="134"/>
                  </a:lnTo>
                  <a:lnTo>
                    <a:pt x="68" y="136"/>
                  </a:lnTo>
                  <a:lnTo>
                    <a:pt x="68" y="137"/>
                  </a:lnTo>
                  <a:lnTo>
                    <a:pt x="71" y="138"/>
                  </a:lnTo>
                  <a:lnTo>
                    <a:pt x="71" y="139"/>
                  </a:lnTo>
                  <a:lnTo>
                    <a:pt x="72" y="139"/>
                  </a:lnTo>
                  <a:lnTo>
                    <a:pt x="73" y="142"/>
                  </a:lnTo>
                  <a:lnTo>
                    <a:pt x="73" y="145"/>
                  </a:lnTo>
                  <a:lnTo>
                    <a:pt x="73" y="146"/>
                  </a:lnTo>
                  <a:lnTo>
                    <a:pt x="71" y="143"/>
                  </a:lnTo>
                  <a:lnTo>
                    <a:pt x="69" y="141"/>
                  </a:lnTo>
                  <a:lnTo>
                    <a:pt x="68" y="139"/>
                  </a:lnTo>
                  <a:lnTo>
                    <a:pt x="68" y="141"/>
                  </a:lnTo>
                  <a:lnTo>
                    <a:pt x="69" y="141"/>
                  </a:lnTo>
                  <a:lnTo>
                    <a:pt x="68" y="141"/>
                  </a:lnTo>
                  <a:lnTo>
                    <a:pt x="67" y="141"/>
                  </a:lnTo>
                  <a:lnTo>
                    <a:pt x="65" y="141"/>
                  </a:lnTo>
                  <a:lnTo>
                    <a:pt x="63" y="138"/>
                  </a:lnTo>
                  <a:lnTo>
                    <a:pt x="64" y="138"/>
                  </a:lnTo>
                  <a:lnTo>
                    <a:pt x="65" y="138"/>
                  </a:lnTo>
                  <a:lnTo>
                    <a:pt x="65" y="137"/>
                  </a:lnTo>
                  <a:lnTo>
                    <a:pt x="67" y="137"/>
                  </a:lnTo>
                  <a:lnTo>
                    <a:pt x="67" y="138"/>
                  </a:lnTo>
                  <a:lnTo>
                    <a:pt x="67" y="136"/>
                  </a:lnTo>
                  <a:lnTo>
                    <a:pt x="65" y="136"/>
                  </a:lnTo>
                  <a:lnTo>
                    <a:pt x="65" y="134"/>
                  </a:lnTo>
                  <a:lnTo>
                    <a:pt x="67" y="134"/>
                  </a:lnTo>
                  <a:lnTo>
                    <a:pt x="67" y="133"/>
                  </a:lnTo>
                  <a:lnTo>
                    <a:pt x="68" y="133"/>
                  </a:lnTo>
                  <a:lnTo>
                    <a:pt x="68" y="134"/>
                  </a:lnTo>
                  <a:close/>
                  <a:moveTo>
                    <a:pt x="52" y="126"/>
                  </a:moveTo>
                  <a:lnTo>
                    <a:pt x="52" y="128"/>
                  </a:lnTo>
                  <a:lnTo>
                    <a:pt x="51" y="128"/>
                  </a:lnTo>
                  <a:lnTo>
                    <a:pt x="52" y="128"/>
                  </a:lnTo>
                  <a:lnTo>
                    <a:pt x="51" y="130"/>
                  </a:lnTo>
                  <a:lnTo>
                    <a:pt x="51" y="133"/>
                  </a:lnTo>
                  <a:lnTo>
                    <a:pt x="52" y="136"/>
                  </a:lnTo>
                  <a:lnTo>
                    <a:pt x="52" y="137"/>
                  </a:lnTo>
                  <a:lnTo>
                    <a:pt x="51" y="138"/>
                  </a:lnTo>
                  <a:lnTo>
                    <a:pt x="52" y="139"/>
                  </a:lnTo>
                  <a:lnTo>
                    <a:pt x="52" y="141"/>
                  </a:lnTo>
                  <a:lnTo>
                    <a:pt x="52" y="142"/>
                  </a:lnTo>
                  <a:lnTo>
                    <a:pt x="52" y="143"/>
                  </a:lnTo>
                  <a:lnTo>
                    <a:pt x="52" y="145"/>
                  </a:lnTo>
                  <a:lnTo>
                    <a:pt x="54" y="146"/>
                  </a:lnTo>
                  <a:lnTo>
                    <a:pt x="54" y="147"/>
                  </a:lnTo>
                  <a:lnTo>
                    <a:pt x="55" y="149"/>
                  </a:lnTo>
                  <a:lnTo>
                    <a:pt x="55" y="150"/>
                  </a:lnTo>
                  <a:lnTo>
                    <a:pt x="56" y="150"/>
                  </a:lnTo>
                  <a:lnTo>
                    <a:pt x="56" y="151"/>
                  </a:lnTo>
                  <a:lnTo>
                    <a:pt x="55" y="153"/>
                  </a:lnTo>
                  <a:lnTo>
                    <a:pt x="54" y="153"/>
                  </a:lnTo>
                  <a:lnTo>
                    <a:pt x="52" y="153"/>
                  </a:lnTo>
                  <a:lnTo>
                    <a:pt x="50" y="149"/>
                  </a:lnTo>
                  <a:lnTo>
                    <a:pt x="48" y="145"/>
                  </a:lnTo>
                  <a:lnTo>
                    <a:pt x="48" y="142"/>
                  </a:lnTo>
                  <a:lnTo>
                    <a:pt x="48" y="141"/>
                  </a:lnTo>
                  <a:lnTo>
                    <a:pt x="47" y="141"/>
                  </a:lnTo>
                  <a:lnTo>
                    <a:pt x="46" y="139"/>
                  </a:lnTo>
                  <a:lnTo>
                    <a:pt x="46" y="137"/>
                  </a:lnTo>
                  <a:lnTo>
                    <a:pt x="46" y="136"/>
                  </a:lnTo>
                  <a:lnTo>
                    <a:pt x="44" y="134"/>
                  </a:lnTo>
                  <a:lnTo>
                    <a:pt x="43" y="130"/>
                  </a:lnTo>
                  <a:lnTo>
                    <a:pt x="42" y="129"/>
                  </a:lnTo>
                  <a:lnTo>
                    <a:pt x="42" y="128"/>
                  </a:lnTo>
                  <a:lnTo>
                    <a:pt x="43" y="128"/>
                  </a:lnTo>
                  <a:lnTo>
                    <a:pt x="42" y="128"/>
                  </a:lnTo>
                  <a:lnTo>
                    <a:pt x="43" y="128"/>
                  </a:lnTo>
                  <a:lnTo>
                    <a:pt x="44" y="128"/>
                  </a:lnTo>
                  <a:lnTo>
                    <a:pt x="46" y="129"/>
                  </a:lnTo>
                  <a:lnTo>
                    <a:pt x="47" y="129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7" y="124"/>
                  </a:lnTo>
                  <a:lnTo>
                    <a:pt x="46" y="118"/>
                  </a:lnTo>
                  <a:lnTo>
                    <a:pt x="44" y="118"/>
                  </a:lnTo>
                  <a:lnTo>
                    <a:pt x="42" y="114"/>
                  </a:lnTo>
                  <a:lnTo>
                    <a:pt x="42" y="113"/>
                  </a:lnTo>
                  <a:lnTo>
                    <a:pt x="42" y="112"/>
                  </a:lnTo>
                  <a:lnTo>
                    <a:pt x="42" y="110"/>
                  </a:lnTo>
                  <a:lnTo>
                    <a:pt x="43" y="109"/>
                  </a:lnTo>
                  <a:lnTo>
                    <a:pt x="44" y="108"/>
                  </a:lnTo>
                  <a:lnTo>
                    <a:pt x="46" y="109"/>
                  </a:lnTo>
                  <a:lnTo>
                    <a:pt x="46" y="113"/>
                  </a:lnTo>
                  <a:lnTo>
                    <a:pt x="46" y="114"/>
                  </a:lnTo>
                  <a:lnTo>
                    <a:pt x="47" y="117"/>
                  </a:lnTo>
                  <a:lnTo>
                    <a:pt x="47" y="120"/>
                  </a:lnTo>
                  <a:lnTo>
                    <a:pt x="50" y="122"/>
                  </a:lnTo>
                  <a:lnTo>
                    <a:pt x="50" y="124"/>
                  </a:lnTo>
                  <a:lnTo>
                    <a:pt x="51" y="124"/>
                  </a:lnTo>
                  <a:lnTo>
                    <a:pt x="52" y="124"/>
                  </a:lnTo>
                  <a:lnTo>
                    <a:pt x="52" y="125"/>
                  </a:lnTo>
                  <a:lnTo>
                    <a:pt x="52" y="126"/>
                  </a:lnTo>
                  <a:close/>
                  <a:moveTo>
                    <a:pt x="57" y="103"/>
                  </a:moveTo>
                  <a:lnTo>
                    <a:pt x="60" y="103"/>
                  </a:lnTo>
                  <a:lnTo>
                    <a:pt x="59" y="103"/>
                  </a:lnTo>
                  <a:lnTo>
                    <a:pt x="59" y="104"/>
                  </a:lnTo>
                  <a:lnTo>
                    <a:pt x="59" y="105"/>
                  </a:lnTo>
                  <a:lnTo>
                    <a:pt x="60" y="105"/>
                  </a:lnTo>
                  <a:lnTo>
                    <a:pt x="60" y="107"/>
                  </a:lnTo>
                  <a:lnTo>
                    <a:pt x="61" y="108"/>
                  </a:lnTo>
                  <a:lnTo>
                    <a:pt x="60" y="109"/>
                  </a:lnTo>
                  <a:lnTo>
                    <a:pt x="63" y="109"/>
                  </a:lnTo>
                  <a:lnTo>
                    <a:pt x="64" y="109"/>
                  </a:lnTo>
                  <a:lnTo>
                    <a:pt x="64" y="110"/>
                  </a:lnTo>
                  <a:lnTo>
                    <a:pt x="63" y="113"/>
                  </a:lnTo>
                  <a:lnTo>
                    <a:pt x="64" y="116"/>
                  </a:lnTo>
                  <a:lnTo>
                    <a:pt x="65" y="117"/>
                  </a:lnTo>
                  <a:lnTo>
                    <a:pt x="68" y="117"/>
                  </a:lnTo>
                  <a:lnTo>
                    <a:pt x="68" y="118"/>
                  </a:lnTo>
                  <a:lnTo>
                    <a:pt x="71" y="122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69" y="125"/>
                  </a:lnTo>
                  <a:lnTo>
                    <a:pt x="68" y="125"/>
                  </a:lnTo>
                  <a:lnTo>
                    <a:pt x="69" y="126"/>
                  </a:lnTo>
                  <a:lnTo>
                    <a:pt x="68" y="128"/>
                  </a:lnTo>
                  <a:lnTo>
                    <a:pt x="67" y="128"/>
                  </a:lnTo>
                  <a:lnTo>
                    <a:pt x="65" y="128"/>
                  </a:lnTo>
                  <a:lnTo>
                    <a:pt x="63" y="125"/>
                  </a:lnTo>
                  <a:lnTo>
                    <a:pt x="61" y="125"/>
                  </a:lnTo>
                  <a:lnTo>
                    <a:pt x="61" y="124"/>
                  </a:lnTo>
                  <a:lnTo>
                    <a:pt x="61" y="122"/>
                  </a:lnTo>
                  <a:lnTo>
                    <a:pt x="61" y="120"/>
                  </a:lnTo>
                  <a:lnTo>
                    <a:pt x="61" y="118"/>
                  </a:lnTo>
                  <a:lnTo>
                    <a:pt x="60" y="120"/>
                  </a:lnTo>
                  <a:lnTo>
                    <a:pt x="61" y="121"/>
                  </a:lnTo>
                  <a:lnTo>
                    <a:pt x="59" y="121"/>
                  </a:lnTo>
                  <a:lnTo>
                    <a:pt x="55" y="120"/>
                  </a:lnTo>
                  <a:lnTo>
                    <a:pt x="54" y="120"/>
                  </a:lnTo>
                  <a:lnTo>
                    <a:pt x="52" y="118"/>
                  </a:lnTo>
                  <a:lnTo>
                    <a:pt x="51" y="117"/>
                  </a:lnTo>
                  <a:lnTo>
                    <a:pt x="50" y="116"/>
                  </a:lnTo>
                  <a:lnTo>
                    <a:pt x="50" y="114"/>
                  </a:lnTo>
                  <a:lnTo>
                    <a:pt x="51" y="114"/>
                  </a:lnTo>
                  <a:lnTo>
                    <a:pt x="52" y="114"/>
                  </a:lnTo>
                  <a:lnTo>
                    <a:pt x="52" y="113"/>
                  </a:lnTo>
                  <a:lnTo>
                    <a:pt x="52" y="112"/>
                  </a:lnTo>
                  <a:lnTo>
                    <a:pt x="55" y="112"/>
                  </a:lnTo>
                  <a:lnTo>
                    <a:pt x="56" y="112"/>
                  </a:lnTo>
                  <a:lnTo>
                    <a:pt x="55" y="110"/>
                  </a:lnTo>
                  <a:lnTo>
                    <a:pt x="56" y="109"/>
                  </a:lnTo>
                  <a:lnTo>
                    <a:pt x="56" y="108"/>
                  </a:lnTo>
                  <a:lnTo>
                    <a:pt x="56" y="107"/>
                  </a:lnTo>
                  <a:lnTo>
                    <a:pt x="56" y="105"/>
                  </a:lnTo>
                  <a:lnTo>
                    <a:pt x="57" y="104"/>
                  </a:lnTo>
                  <a:lnTo>
                    <a:pt x="56" y="104"/>
                  </a:lnTo>
                  <a:lnTo>
                    <a:pt x="56" y="103"/>
                  </a:lnTo>
                  <a:lnTo>
                    <a:pt x="57" y="103"/>
                  </a:lnTo>
                  <a:close/>
                  <a:moveTo>
                    <a:pt x="158" y="0"/>
                  </a:moveTo>
                  <a:lnTo>
                    <a:pt x="159" y="0"/>
                  </a:lnTo>
                  <a:lnTo>
                    <a:pt x="160" y="0"/>
                  </a:lnTo>
                  <a:lnTo>
                    <a:pt x="160" y="1"/>
                  </a:lnTo>
                  <a:lnTo>
                    <a:pt x="161" y="1"/>
                  </a:lnTo>
                  <a:lnTo>
                    <a:pt x="163" y="1"/>
                  </a:lnTo>
                  <a:lnTo>
                    <a:pt x="164" y="1"/>
                  </a:lnTo>
                  <a:lnTo>
                    <a:pt x="165" y="1"/>
                  </a:lnTo>
                  <a:lnTo>
                    <a:pt x="165" y="2"/>
                  </a:lnTo>
                  <a:lnTo>
                    <a:pt x="168" y="4"/>
                  </a:lnTo>
                  <a:lnTo>
                    <a:pt x="168" y="5"/>
                  </a:lnTo>
                  <a:lnTo>
                    <a:pt x="169" y="5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2" y="5"/>
                  </a:lnTo>
                  <a:lnTo>
                    <a:pt x="173" y="5"/>
                  </a:lnTo>
                  <a:lnTo>
                    <a:pt x="175" y="6"/>
                  </a:lnTo>
                  <a:lnTo>
                    <a:pt x="176" y="8"/>
                  </a:lnTo>
                  <a:lnTo>
                    <a:pt x="176" y="10"/>
                  </a:lnTo>
                  <a:lnTo>
                    <a:pt x="179" y="10"/>
                  </a:lnTo>
                  <a:lnTo>
                    <a:pt x="179" y="12"/>
                  </a:lnTo>
                  <a:lnTo>
                    <a:pt x="180" y="12"/>
                  </a:lnTo>
                  <a:lnTo>
                    <a:pt x="181" y="12"/>
                  </a:lnTo>
                  <a:lnTo>
                    <a:pt x="183" y="12"/>
                  </a:lnTo>
                  <a:lnTo>
                    <a:pt x="183" y="13"/>
                  </a:lnTo>
                  <a:lnTo>
                    <a:pt x="184" y="13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5" y="14"/>
                  </a:lnTo>
                  <a:lnTo>
                    <a:pt x="185" y="16"/>
                  </a:lnTo>
                  <a:lnTo>
                    <a:pt x="185" y="17"/>
                  </a:lnTo>
                  <a:lnTo>
                    <a:pt x="186" y="18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8" y="21"/>
                  </a:lnTo>
                  <a:lnTo>
                    <a:pt x="189" y="24"/>
                  </a:lnTo>
                  <a:lnTo>
                    <a:pt x="190" y="26"/>
                  </a:lnTo>
                  <a:lnTo>
                    <a:pt x="192" y="26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204" y="33"/>
                  </a:lnTo>
                  <a:lnTo>
                    <a:pt x="206" y="37"/>
                  </a:lnTo>
                  <a:lnTo>
                    <a:pt x="208" y="39"/>
                  </a:lnTo>
                  <a:lnTo>
                    <a:pt x="208" y="41"/>
                  </a:lnTo>
                  <a:lnTo>
                    <a:pt x="208" y="42"/>
                  </a:lnTo>
                  <a:lnTo>
                    <a:pt x="209" y="42"/>
                  </a:lnTo>
                  <a:lnTo>
                    <a:pt x="210" y="43"/>
                  </a:lnTo>
                  <a:lnTo>
                    <a:pt x="209" y="43"/>
                  </a:lnTo>
                  <a:lnTo>
                    <a:pt x="209" y="45"/>
                  </a:lnTo>
                  <a:lnTo>
                    <a:pt x="210" y="45"/>
                  </a:lnTo>
                  <a:lnTo>
                    <a:pt x="212" y="45"/>
                  </a:lnTo>
                  <a:lnTo>
                    <a:pt x="212" y="46"/>
                  </a:lnTo>
                  <a:lnTo>
                    <a:pt x="213" y="46"/>
                  </a:lnTo>
                  <a:lnTo>
                    <a:pt x="214" y="46"/>
                  </a:lnTo>
                  <a:lnTo>
                    <a:pt x="215" y="47"/>
                  </a:lnTo>
                  <a:lnTo>
                    <a:pt x="217" y="46"/>
                  </a:lnTo>
                  <a:lnTo>
                    <a:pt x="221" y="47"/>
                  </a:lnTo>
                  <a:lnTo>
                    <a:pt x="223" y="47"/>
                  </a:lnTo>
                  <a:lnTo>
                    <a:pt x="226" y="49"/>
                  </a:lnTo>
                  <a:lnTo>
                    <a:pt x="229" y="51"/>
                  </a:lnTo>
                  <a:lnTo>
                    <a:pt x="229" y="53"/>
                  </a:lnTo>
                  <a:lnTo>
                    <a:pt x="229" y="54"/>
                  </a:lnTo>
                  <a:lnTo>
                    <a:pt x="229" y="55"/>
                  </a:lnTo>
                  <a:lnTo>
                    <a:pt x="229" y="56"/>
                  </a:lnTo>
                  <a:lnTo>
                    <a:pt x="230" y="56"/>
                  </a:lnTo>
                  <a:lnTo>
                    <a:pt x="237" y="58"/>
                  </a:lnTo>
                  <a:lnTo>
                    <a:pt x="239" y="59"/>
                  </a:lnTo>
                  <a:lnTo>
                    <a:pt x="240" y="62"/>
                  </a:lnTo>
                  <a:lnTo>
                    <a:pt x="240" y="60"/>
                  </a:lnTo>
                  <a:lnTo>
                    <a:pt x="242" y="60"/>
                  </a:lnTo>
                  <a:lnTo>
                    <a:pt x="243" y="60"/>
                  </a:lnTo>
                  <a:lnTo>
                    <a:pt x="247" y="60"/>
                  </a:lnTo>
                  <a:lnTo>
                    <a:pt x="252" y="62"/>
                  </a:lnTo>
                  <a:lnTo>
                    <a:pt x="254" y="62"/>
                  </a:lnTo>
                  <a:lnTo>
                    <a:pt x="255" y="60"/>
                  </a:lnTo>
                  <a:lnTo>
                    <a:pt x="260" y="60"/>
                  </a:lnTo>
                  <a:lnTo>
                    <a:pt x="260" y="60"/>
                  </a:lnTo>
                  <a:lnTo>
                    <a:pt x="262" y="62"/>
                  </a:lnTo>
                  <a:lnTo>
                    <a:pt x="263" y="62"/>
                  </a:lnTo>
                  <a:lnTo>
                    <a:pt x="264" y="63"/>
                  </a:lnTo>
                  <a:lnTo>
                    <a:pt x="265" y="64"/>
                  </a:lnTo>
                  <a:lnTo>
                    <a:pt x="265" y="63"/>
                  </a:lnTo>
                  <a:lnTo>
                    <a:pt x="267" y="63"/>
                  </a:lnTo>
                  <a:lnTo>
                    <a:pt x="268" y="63"/>
                  </a:lnTo>
                  <a:lnTo>
                    <a:pt x="269" y="64"/>
                  </a:lnTo>
                  <a:lnTo>
                    <a:pt x="271" y="64"/>
                  </a:lnTo>
                  <a:lnTo>
                    <a:pt x="272" y="63"/>
                  </a:lnTo>
                  <a:lnTo>
                    <a:pt x="273" y="60"/>
                  </a:lnTo>
                  <a:lnTo>
                    <a:pt x="275" y="60"/>
                  </a:lnTo>
                  <a:lnTo>
                    <a:pt x="276" y="60"/>
                  </a:lnTo>
                  <a:lnTo>
                    <a:pt x="277" y="60"/>
                  </a:lnTo>
                  <a:lnTo>
                    <a:pt x="280" y="58"/>
                  </a:lnTo>
                  <a:lnTo>
                    <a:pt x="281" y="55"/>
                  </a:lnTo>
                  <a:lnTo>
                    <a:pt x="283" y="54"/>
                  </a:lnTo>
                  <a:lnTo>
                    <a:pt x="283" y="53"/>
                  </a:lnTo>
                  <a:lnTo>
                    <a:pt x="284" y="51"/>
                  </a:lnTo>
                  <a:lnTo>
                    <a:pt x="285" y="50"/>
                  </a:lnTo>
                  <a:lnTo>
                    <a:pt x="289" y="51"/>
                  </a:lnTo>
                  <a:lnTo>
                    <a:pt x="290" y="53"/>
                  </a:lnTo>
                  <a:lnTo>
                    <a:pt x="292" y="53"/>
                  </a:lnTo>
                  <a:lnTo>
                    <a:pt x="292" y="51"/>
                  </a:lnTo>
                  <a:lnTo>
                    <a:pt x="292" y="51"/>
                  </a:lnTo>
                  <a:lnTo>
                    <a:pt x="292" y="50"/>
                  </a:lnTo>
                  <a:lnTo>
                    <a:pt x="293" y="51"/>
                  </a:lnTo>
                  <a:lnTo>
                    <a:pt x="294" y="50"/>
                  </a:lnTo>
                  <a:lnTo>
                    <a:pt x="296" y="50"/>
                  </a:lnTo>
                  <a:lnTo>
                    <a:pt x="297" y="49"/>
                  </a:lnTo>
                  <a:lnTo>
                    <a:pt x="298" y="50"/>
                  </a:lnTo>
                  <a:lnTo>
                    <a:pt x="297" y="50"/>
                  </a:lnTo>
                  <a:lnTo>
                    <a:pt x="296" y="51"/>
                  </a:lnTo>
                  <a:lnTo>
                    <a:pt x="297" y="53"/>
                  </a:lnTo>
                  <a:lnTo>
                    <a:pt x="297" y="54"/>
                  </a:lnTo>
                  <a:lnTo>
                    <a:pt x="298" y="54"/>
                  </a:lnTo>
                  <a:lnTo>
                    <a:pt x="297" y="54"/>
                  </a:lnTo>
                  <a:lnTo>
                    <a:pt x="297" y="55"/>
                  </a:lnTo>
                  <a:lnTo>
                    <a:pt x="294" y="55"/>
                  </a:lnTo>
                  <a:lnTo>
                    <a:pt x="294" y="56"/>
                  </a:lnTo>
                  <a:lnTo>
                    <a:pt x="294" y="58"/>
                  </a:lnTo>
                  <a:lnTo>
                    <a:pt x="294" y="59"/>
                  </a:lnTo>
                  <a:lnTo>
                    <a:pt x="296" y="59"/>
                  </a:lnTo>
                  <a:lnTo>
                    <a:pt x="296" y="60"/>
                  </a:lnTo>
                  <a:lnTo>
                    <a:pt x="297" y="62"/>
                  </a:lnTo>
                  <a:lnTo>
                    <a:pt x="297" y="63"/>
                  </a:lnTo>
                  <a:lnTo>
                    <a:pt x="298" y="64"/>
                  </a:lnTo>
                  <a:lnTo>
                    <a:pt x="298" y="66"/>
                  </a:lnTo>
                  <a:lnTo>
                    <a:pt x="300" y="67"/>
                  </a:lnTo>
                  <a:lnTo>
                    <a:pt x="301" y="68"/>
                  </a:lnTo>
                  <a:lnTo>
                    <a:pt x="301" y="70"/>
                  </a:lnTo>
                  <a:lnTo>
                    <a:pt x="300" y="72"/>
                  </a:lnTo>
                  <a:lnTo>
                    <a:pt x="298" y="72"/>
                  </a:lnTo>
                  <a:lnTo>
                    <a:pt x="298" y="74"/>
                  </a:lnTo>
                  <a:lnTo>
                    <a:pt x="298" y="75"/>
                  </a:lnTo>
                  <a:lnTo>
                    <a:pt x="298" y="76"/>
                  </a:lnTo>
                  <a:lnTo>
                    <a:pt x="297" y="78"/>
                  </a:lnTo>
                  <a:lnTo>
                    <a:pt x="298" y="78"/>
                  </a:lnTo>
                  <a:lnTo>
                    <a:pt x="300" y="79"/>
                  </a:lnTo>
                  <a:lnTo>
                    <a:pt x="300" y="80"/>
                  </a:lnTo>
                  <a:lnTo>
                    <a:pt x="301" y="80"/>
                  </a:lnTo>
                  <a:lnTo>
                    <a:pt x="301" y="79"/>
                  </a:lnTo>
                  <a:lnTo>
                    <a:pt x="302" y="79"/>
                  </a:lnTo>
                  <a:lnTo>
                    <a:pt x="304" y="78"/>
                  </a:lnTo>
                  <a:lnTo>
                    <a:pt x="305" y="78"/>
                  </a:lnTo>
                  <a:lnTo>
                    <a:pt x="305" y="79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9" y="80"/>
                  </a:lnTo>
                  <a:lnTo>
                    <a:pt x="309" y="82"/>
                  </a:lnTo>
                  <a:lnTo>
                    <a:pt x="308" y="84"/>
                  </a:lnTo>
                  <a:lnTo>
                    <a:pt x="304" y="83"/>
                  </a:lnTo>
                  <a:lnTo>
                    <a:pt x="302" y="85"/>
                  </a:lnTo>
                  <a:lnTo>
                    <a:pt x="302" y="87"/>
                  </a:lnTo>
                  <a:lnTo>
                    <a:pt x="304" y="88"/>
                  </a:lnTo>
                  <a:lnTo>
                    <a:pt x="305" y="89"/>
                  </a:lnTo>
                  <a:lnTo>
                    <a:pt x="305" y="91"/>
                  </a:lnTo>
                  <a:lnTo>
                    <a:pt x="302" y="91"/>
                  </a:lnTo>
                  <a:lnTo>
                    <a:pt x="302" y="92"/>
                  </a:lnTo>
                  <a:lnTo>
                    <a:pt x="302" y="93"/>
                  </a:lnTo>
                  <a:lnTo>
                    <a:pt x="302" y="95"/>
                  </a:lnTo>
                  <a:lnTo>
                    <a:pt x="304" y="95"/>
                  </a:lnTo>
                  <a:lnTo>
                    <a:pt x="305" y="96"/>
                  </a:lnTo>
                  <a:lnTo>
                    <a:pt x="306" y="96"/>
                  </a:lnTo>
                  <a:lnTo>
                    <a:pt x="308" y="96"/>
                  </a:lnTo>
                  <a:lnTo>
                    <a:pt x="309" y="96"/>
                  </a:lnTo>
                  <a:lnTo>
                    <a:pt x="309" y="99"/>
                  </a:lnTo>
                  <a:lnTo>
                    <a:pt x="313" y="100"/>
                  </a:lnTo>
                  <a:lnTo>
                    <a:pt x="314" y="101"/>
                  </a:lnTo>
                  <a:lnTo>
                    <a:pt x="318" y="103"/>
                  </a:lnTo>
                  <a:lnTo>
                    <a:pt x="319" y="104"/>
                  </a:lnTo>
                  <a:lnTo>
                    <a:pt x="323" y="104"/>
                  </a:lnTo>
                  <a:lnTo>
                    <a:pt x="325" y="104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5" y="109"/>
                  </a:lnTo>
                  <a:lnTo>
                    <a:pt x="321" y="109"/>
                  </a:lnTo>
                  <a:lnTo>
                    <a:pt x="319" y="108"/>
                  </a:lnTo>
                  <a:lnTo>
                    <a:pt x="319" y="109"/>
                  </a:lnTo>
                  <a:lnTo>
                    <a:pt x="318" y="109"/>
                  </a:lnTo>
                  <a:lnTo>
                    <a:pt x="317" y="109"/>
                  </a:lnTo>
                  <a:lnTo>
                    <a:pt x="316" y="109"/>
                  </a:lnTo>
                  <a:lnTo>
                    <a:pt x="314" y="109"/>
                  </a:lnTo>
                  <a:lnTo>
                    <a:pt x="313" y="108"/>
                  </a:lnTo>
                  <a:lnTo>
                    <a:pt x="312" y="107"/>
                  </a:lnTo>
                  <a:lnTo>
                    <a:pt x="310" y="107"/>
                  </a:lnTo>
                  <a:lnTo>
                    <a:pt x="310" y="108"/>
                  </a:lnTo>
                  <a:lnTo>
                    <a:pt x="312" y="109"/>
                  </a:lnTo>
                  <a:lnTo>
                    <a:pt x="312" y="110"/>
                  </a:lnTo>
                  <a:lnTo>
                    <a:pt x="310" y="110"/>
                  </a:lnTo>
                  <a:lnTo>
                    <a:pt x="306" y="110"/>
                  </a:lnTo>
                  <a:lnTo>
                    <a:pt x="306" y="112"/>
                  </a:lnTo>
                  <a:lnTo>
                    <a:pt x="306" y="113"/>
                  </a:lnTo>
                  <a:lnTo>
                    <a:pt x="308" y="114"/>
                  </a:lnTo>
                  <a:lnTo>
                    <a:pt x="308" y="116"/>
                  </a:lnTo>
                  <a:lnTo>
                    <a:pt x="308" y="117"/>
                  </a:lnTo>
                  <a:lnTo>
                    <a:pt x="309" y="120"/>
                  </a:lnTo>
                  <a:lnTo>
                    <a:pt x="309" y="121"/>
                  </a:lnTo>
                  <a:lnTo>
                    <a:pt x="308" y="122"/>
                  </a:lnTo>
                  <a:lnTo>
                    <a:pt x="308" y="124"/>
                  </a:lnTo>
                  <a:lnTo>
                    <a:pt x="308" y="125"/>
                  </a:lnTo>
                  <a:lnTo>
                    <a:pt x="309" y="125"/>
                  </a:lnTo>
                  <a:lnTo>
                    <a:pt x="310" y="125"/>
                  </a:lnTo>
                  <a:lnTo>
                    <a:pt x="310" y="126"/>
                  </a:lnTo>
                  <a:lnTo>
                    <a:pt x="310" y="128"/>
                  </a:lnTo>
                  <a:lnTo>
                    <a:pt x="309" y="128"/>
                  </a:lnTo>
                  <a:lnTo>
                    <a:pt x="308" y="128"/>
                  </a:lnTo>
                  <a:lnTo>
                    <a:pt x="308" y="129"/>
                  </a:lnTo>
                  <a:lnTo>
                    <a:pt x="306" y="129"/>
                  </a:lnTo>
                  <a:lnTo>
                    <a:pt x="305" y="128"/>
                  </a:lnTo>
                  <a:lnTo>
                    <a:pt x="304" y="128"/>
                  </a:lnTo>
                  <a:lnTo>
                    <a:pt x="302" y="128"/>
                  </a:lnTo>
                  <a:lnTo>
                    <a:pt x="302" y="130"/>
                  </a:lnTo>
                  <a:lnTo>
                    <a:pt x="304" y="133"/>
                  </a:lnTo>
                  <a:lnTo>
                    <a:pt x="302" y="133"/>
                  </a:lnTo>
                  <a:lnTo>
                    <a:pt x="297" y="133"/>
                  </a:lnTo>
                  <a:lnTo>
                    <a:pt x="294" y="132"/>
                  </a:lnTo>
                  <a:lnTo>
                    <a:pt x="293" y="130"/>
                  </a:lnTo>
                  <a:lnTo>
                    <a:pt x="292" y="129"/>
                  </a:lnTo>
                  <a:lnTo>
                    <a:pt x="292" y="128"/>
                  </a:lnTo>
                  <a:lnTo>
                    <a:pt x="292" y="126"/>
                  </a:lnTo>
                  <a:lnTo>
                    <a:pt x="292" y="125"/>
                  </a:lnTo>
                  <a:lnTo>
                    <a:pt x="292" y="124"/>
                  </a:lnTo>
                  <a:lnTo>
                    <a:pt x="292" y="122"/>
                  </a:lnTo>
                  <a:lnTo>
                    <a:pt x="292" y="122"/>
                  </a:lnTo>
                  <a:lnTo>
                    <a:pt x="290" y="121"/>
                  </a:lnTo>
                  <a:lnTo>
                    <a:pt x="289" y="121"/>
                  </a:lnTo>
                  <a:lnTo>
                    <a:pt x="287" y="116"/>
                  </a:lnTo>
                  <a:lnTo>
                    <a:pt x="285" y="116"/>
                  </a:lnTo>
                  <a:lnTo>
                    <a:pt x="285" y="117"/>
                  </a:lnTo>
                  <a:lnTo>
                    <a:pt x="284" y="117"/>
                  </a:lnTo>
                  <a:lnTo>
                    <a:pt x="283" y="116"/>
                  </a:lnTo>
                  <a:lnTo>
                    <a:pt x="283" y="114"/>
                  </a:lnTo>
                  <a:lnTo>
                    <a:pt x="281" y="114"/>
                  </a:lnTo>
                  <a:lnTo>
                    <a:pt x="280" y="116"/>
                  </a:lnTo>
                  <a:lnTo>
                    <a:pt x="279" y="114"/>
                  </a:lnTo>
                  <a:lnTo>
                    <a:pt x="277" y="116"/>
                  </a:lnTo>
                  <a:lnTo>
                    <a:pt x="277" y="117"/>
                  </a:lnTo>
                  <a:lnTo>
                    <a:pt x="277" y="118"/>
                  </a:lnTo>
                  <a:lnTo>
                    <a:pt x="276" y="118"/>
                  </a:lnTo>
                  <a:lnTo>
                    <a:pt x="275" y="117"/>
                  </a:lnTo>
                  <a:lnTo>
                    <a:pt x="273" y="117"/>
                  </a:lnTo>
                  <a:lnTo>
                    <a:pt x="273" y="116"/>
                  </a:lnTo>
                  <a:lnTo>
                    <a:pt x="272" y="114"/>
                  </a:lnTo>
                  <a:lnTo>
                    <a:pt x="271" y="113"/>
                  </a:lnTo>
                  <a:lnTo>
                    <a:pt x="269" y="113"/>
                  </a:lnTo>
                  <a:lnTo>
                    <a:pt x="265" y="113"/>
                  </a:lnTo>
                  <a:lnTo>
                    <a:pt x="264" y="112"/>
                  </a:lnTo>
                  <a:lnTo>
                    <a:pt x="262" y="110"/>
                  </a:lnTo>
                  <a:lnTo>
                    <a:pt x="260" y="109"/>
                  </a:lnTo>
                  <a:lnTo>
                    <a:pt x="260" y="110"/>
                  </a:lnTo>
                  <a:lnTo>
                    <a:pt x="260" y="112"/>
                  </a:lnTo>
                  <a:lnTo>
                    <a:pt x="260" y="113"/>
                  </a:lnTo>
                  <a:lnTo>
                    <a:pt x="259" y="113"/>
                  </a:lnTo>
                  <a:lnTo>
                    <a:pt x="258" y="114"/>
                  </a:lnTo>
                  <a:lnTo>
                    <a:pt x="256" y="114"/>
                  </a:lnTo>
                  <a:lnTo>
                    <a:pt x="255" y="114"/>
                  </a:lnTo>
                  <a:lnTo>
                    <a:pt x="254" y="114"/>
                  </a:lnTo>
                  <a:lnTo>
                    <a:pt x="250" y="110"/>
                  </a:lnTo>
                  <a:lnTo>
                    <a:pt x="248" y="110"/>
                  </a:lnTo>
                  <a:lnTo>
                    <a:pt x="247" y="110"/>
                  </a:lnTo>
                  <a:lnTo>
                    <a:pt x="244" y="114"/>
                  </a:lnTo>
                  <a:lnTo>
                    <a:pt x="243" y="116"/>
                  </a:lnTo>
                  <a:lnTo>
                    <a:pt x="240" y="117"/>
                  </a:lnTo>
                  <a:lnTo>
                    <a:pt x="239" y="117"/>
                  </a:lnTo>
                  <a:lnTo>
                    <a:pt x="238" y="117"/>
                  </a:lnTo>
                  <a:lnTo>
                    <a:pt x="237" y="116"/>
                  </a:lnTo>
                  <a:lnTo>
                    <a:pt x="233" y="112"/>
                  </a:lnTo>
                  <a:lnTo>
                    <a:pt x="231" y="110"/>
                  </a:lnTo>
                  <a:lnTo>
                    <a:pt x="230" y="109"/>
                  </a:lnTo>
                  <a:lnTo>
                    <a:pt x="229" y="109"/>
                  </a:lnTo>
                  <a:lnTo>
                    <a:pt x="229" y="109"/>
                  </a:lnTo>
                  <a:lnTo>
                    <a:pt x="226" y="112"/>
                  </a:lnTo>
                  <a:lnTo>
                    <a:pt x="225" y="113"/>
                  </a:lnTo>
                  <a:lnTo>
                    <a:pt x="223" y="113"/>
                  </a:lnTo>
                  <a:lnTo>
                    <a:pt x="219" y="113"/>
                  </a:lnTo>
                  <a:lnTo>
                    <a:pt x="221" y="110"/>
                  </a:lnTo>
                  <a:lnTo>
                    <a:pt x="219" y="112"/>
                  </a:lnTo>
                  <a:lnTo>
                    <a:pt x="218" y="112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7" y="109"/>
                  </a:lnTo>
                  <a:lnTo>
                    <a:pt x="217" y="110"/>
                  </a:lnTo>
                  <a:lnTo>
                    <a:pt x="215" y="110"/>
                  </a:lnTo>
                  <a:lnTo>
                    <a:pt x="214" y="112"/>
                  </a:lnTo>
                  <a:lnTo>
                    <a:pt x="213" y="110"/>
                  </a:lnTo>
                  <a:lnTo>
                    <a:pt x="210" y="109"/>
                  </a:lnTo>
                  <a:lnTo>
                    <a:pt x="209" y="109"/>
                  </a:lnTo>
                  <a:lnTo>
                    <a:pt x="208" y="107"/>
                  </a:lnTo>
                  <a:lnTo>
                    <a:pt x="206" y="109"/>
                  </a:lnTo>
                  <a:lnTo>
                    <a:pt x="206" y="110"/>
                  </a:lnTo>
                  <a:lnTo>
                    <a:pt x="204" y="110"/>
                  </a:lnTo>
                  <a:lnTo>
                    <a:pt x="202" y="110"/>
                  </a:lnTo>
                  <a:lnTo>
                    <a:pt x="198" y="109"/>
                  </a:lnTo>
                  <a:lnTo>
                    <a:pt x="197" y="108"/>
                  </a:lnTo>
                  <a:lnTo>
                    <a:pt x="196" y="107"/>
                  </a:lnTo>
                  <a:lnTo>
                    <a:pt x="196" y="104"/>
                  </a:lnTo>
                  <a:lnTo>
                    <a:pt x="194" y="104"/>
                  </a:lnTo>
                  <a:lnTo>
                    <a:pt x="194" y="105"/>
                  </a:lnTo>
                  <a:lnTo>
                    <a:pt x="193" y="105"/>
                  </a:lnTo>
                  <a:lnTo>
                    <a:pt x="194" y="104"/>
                  </a:lnTo>
                  <a:lnTo>
                    <a:pt x="193" y="104"/>
                  </a:lnTo>
                  <a:lnTo>
                    <a:pt x="193" y="103"/>
                  </a:lnTo>
                  <a:lnTo>
                    <a:pt x="193" y="104"/>
                  </a:lnTo>
                  <a:lnTo>
                    <a:pt x="192" y="104"/>
                  </a:lnTo>
                  <a:lnTo>
                    <a:pt x="192" y="103"/>
                  </a:lnTo>
                  <a:lnTo>
                    <a:pt x="190" y="103"/>
                  </a:lnTo>
                  <a:lnTo>
                    <a:pt x="192" y="103"/>
                  </a:lnTo>
                  <a:lnTo>
                    <a:pt x="190" y="104"/>
                  </a:lnTo>
                  <a:lnTo>
                    <a:pt x="189" y="103"/>
                  </a:lnTo>
                  <a:lnTo>
                    <a:pt x="189" y="101"/>
                  </a:lnTo>
                  <a:lnTo>
                    <a:pt x="189" y="100"/>
                  </a:lnTo>
                  <a:lnTo>
                    <a:pt x="186" y="101"/>
                  </a:lnTo>
                  <a:lnTo>
                    <a:pt x="185" y="103"/>
                  </a:lnTo>
                  <a:lnTo>
                    <a:pt x="185" y="104"/>
                  </a:lnTo>
                  <a:lnTo>
                    <a:pt x="184" y="104"/>
                  </a:lnTo>
                  <a:lnTo>
                    <a:pt x="184" y="105"/>
                  </a:lnTo>
                  <a:lnTo>
                    <a:pt x="183" y="105"/>
                  </a:lnTo>
                  <a:lnTo>
                    <a:pt x="183" y="107"/>
                  </a:lnTo>
                  <a:lnTo>
                    <a:pt x="183" y="108"/>
                  </a:lnTo>
                  <a:lnTo>
                    <a:pt x="181" y="108"/>
                  </a:lnTo>
                  <a:lnTo>
                    <a:pt x="169" y="104"/>
                  </a:lnTo>
                  <a:lnTo>
                    <a:pt x="165" y="104"/>
                  </a:lnTo>
                  <a:lnTo>
                    <a:pt x="164" y="107"/>
                  </a:lnTo>
                  <a:lnTo>
                    <a:pt x="163" y="110"/>
                  </a:lnTo>
                  <a:lnTo>
                    <a:pt x="161" y="112"/>
                  </a:lnTo>
                  <a:lnTo>
                    <a:pt x="160" y="113"/>
                  </a:lnTo>
                  <a:lnTo>
                    <a:pt x="159" y="113"/>
                  </a:lnTo>
                  <a:lnTo>
                    <a:pt x="159" y="114"/>
                  </a:lnTo>
                  <a:lnTo>
                    <a:pt x="159" y="116"/>
                  </a:lnTo>
                  <a:lnTo>
                    <a:pt x="159" y="117"/>
                  </a:lnTo>
                  <a:lnTo>
                    <a:pt x="158" y="118"/>
                  </a:lnTo>
                  <a:lnTo>
                    <a:pt x="156" y="121"/>
                  </a:lnTo>
                  <a:lnTo>
                    <a:pt x="156" y="122"/>
                  </a:lnTo>
                  <a:lnTo>
                    <a:pt x="155" y="122"/>
                  </a:lnTo>
                  <a:lnTo>
                    <a:pt x="152" y="122"/>
                  </a:lnTo>
                  <a:lnTo>
                    <a:pt x="151" y="121"/>
                  </a:lnTo>
                  <a:lnTo>
                    <a:pt x="148" y="120"/>
                  </a:lnTo>
                  <a:lnTo>
                    <a:pt x="143" y="114"/>
                  </a:lnTo>
                  <a:lnTo>
                    <a:pt x="143" y="113"/>
                  </a:lnTo>
                  <a:lnTo>
                    <a:pt x="142" y="110"/>
                  </a:lnTo>
                  <a:lnTo>
                    <a:pt x="140" y="109"/>
                  </a:lnTo>
                  <a:lnTo>
                    <a:pt x="140" y="108"/>
                  </a:lnTo>
                  <a:lnTo>
                    <a:pt x="139" y="108"/>
                  </a:lnTo>
                  <a:lnTo>
                    <a:pt x="138" y="108"/>
                  </a:lnTo>
                  <a:lnTo>
                    <a:pt x="138" y="107"/>
                  </a:lnTo>
                  <a:lnTo>
                    <a:pt x="138" y="105"/>
                  </a:lnTo>
                  <a:lnTo>
                    <a:pt x="136" y="105"/>
                  </a:lnTo>
                  <a:lnTo>
                    <a:pt x="135" y="105"/>
                  </a:lnTo>
                  <a:lnTo>
                    <a:pt x="131" y="105"/>
                  </a:lnTo>
                  <a:lnTo>
                    <a:pt x="127" y="105"/>
                  </a:lnTo>
                  <a:lnTo>
                    <a:pt x="126" y="107"/>
                  </a:lnTo>
                  <a:lnTo>
                    <a:pt x="126" y="109"/>
                  </a:lnTo>
                  <a:lnTo>
                    <a:pt x="125" y="109"/>
                  </a:lnTo>
                  <a:lnTo>
                    <a:pt x="126" y="114"/>
                  </a:lnTo>
                  <a:lnTo>
                    <a:pt x="125" y="116"/>
                  </a:lnTo>
                  <a:lnTo>
                    <a:pt x="123" y="120"/>
                  </a:lnTo>
                  <a:lnTo>
                    <a:pt x="123" y="121"/>
                  </a:lnTo>
                  <a:lnTo>
                    <a:pt x="125" y="124"/>
                  </a:lnTo>
                  <a:lnTo>
                    <a:pt x="125" y="125"/>
                  </a:lnTo>
                  <a:lnTo>
                    <a:pt x="123" y="128"/>
                  </a:lnTo>
                  <a:lnTo>
                    <a:pt x="122" y="128"/>
                  </a:lnTo>
                  <a:lnTo>
                    <a:pt x="122" y="128"/>
                  </a:lnTo>
                  <a:lnTo>
                    <a:pt x="122" y="129"/>
                  </a:lnTo>
                  <a:lnTo>
                    <a:pt x="123" y="132"/>
                  </a:lnTo>
                  <a:lnTo>
                    <a:pt x="125" y="133"/>
                  </a:lnTo>
                  <a:lnTo>
                    <a:pt x="125" y="134"/>
                  </a:lnTo>
                  <a:lnTo>
                    <a:pt x="125" y="136"/>
                  </a:lnTo>
                  <a:lnTo>
                    <a:pt x="123" y="136"/>
                  </a:lnTo>
                  <a:lnTo>
                    <a:pt x="122" y="137"/>
                  </a:lnTo>
                  <a:lnTo>
                    <a:pt x="122" y="138"/>
                  </a:lnTo>
                  <a:lnTo>
                    <a:pt x="122" y="139"/>
                  </a:lnTo>
                  <a:lnTo>
                    <a:pt x="123" y="142"/>
                  </a:lnTo>
                  <a:lnTo>
                    <a:pt x="125" y="143"/>
                  </a:lnTo>
                  <a:lnTo>
                    <a:pt x="126" y="143"/>
                  </a:lnTo>
                  <a:lnTo>
                    <a:pt x="126" y="145"/>
                  </a:lnTo>
                  <a:lnTo>
                    <a:pt x="126" y="146"/>
                  </a:lnTo>
                  <a:lnTo>
                    <a:pt x="127" y="146"/>
                  </a:lnTo>
                  <a:lnTo>
                    <a:pt x="129" y="146"/>
                  </a:lnTo>
                  <a:lnTo>
                    <a:pt x="130" y="146"/>
                  </a:lnTo>
                  <a:lnTo>
                    <a:pt x="130" y="145"/>
                  </a:lnTo>
                  <a:lnTo>
                    <a:pt x="131" y="143"/>
                  </a:lnTo>
                  <a:lnTo>
                    <a:pt x="133" y="145"/>
                  </a:lnTo>
                  <a:lnTo>
                    <a:pt x="133" y="146"/>
                  </a:lnTo>
                  <a:lnTo>
                    <a:pt x="133" y="147"/>
                  </a:lnTo>
                  <a:lnTo>
                    <a:pt x="134" y="147"/>
                  </a:lnTo>
                  <a:lnTo>
                    <a:pt x="134" y="146"/>
                  </a:lnTo>
                  <a:lnTo>
                    <a:pt x="134" y="147"/>
                  </a:lnTo>
                  <a:lnTo>
                    <a:pt x="134" y="150"/>
                  </a:lnTo>
                  <a:lnTo>
                    <a:pt x="135" y="150"/>
                  </a:lnTo>
                  <a:lnTo>
                    <a:pt x="135" y="151"/>
                  </a:lnTo>
                  <a:lnTo>
                    <a:pt x="136" y="151"/>
                  </a:lnTo>
                  <a:lnTo>
                    <a:pt x="138" y="151"/>
                  </a:lnTo>
                  <a:lnTo>
                    <a:pt x="139" y="153"/>
                  </a:lnTo>
                  <a:lnTo>
                    <a:pt x="139" y="154"/>
                  </a:lnTo>
                  <a:lnTo>
                    <a:pt x="139" y="155"/>
                  </a:lnTo>
                  <a:lnTo>
                    <a:pt x="138" y="157"/>
                  </a:lnTo>
                  <a:lnTo>
                    <a:pt x="138" y="158"/>
                  </a:lnTo>
                  <a:lnTo>
                    <a:pt x="136" y="159"/>
                  </a:lnTo>
                  <a:lnTo>
                    <a:pt x="138" y="159"/>
                  </a:lnTo>
                  <a:lnTo>
                    <a:pt x="139" y="159"/>
                  </a:lnTo>
                  <a:lnTo>
                    <a:pt x="142" y="159"/>
                  </a:lnTo>
                  <a:lnTo>
                    <a:pt x="143" y="159"/>
                  </a:lnTo>
                  <a:lnTo>
                    <a:pt x="143" y="159"/>
                  </a:lnTo>
                  <a:lnTo>
                    <a:pt x="144" y="161"/>
                  </a:lnTo>
                  <a:lnTo>
                    <a:pt x="144" y="162"/>
                  </a:lnTo>
                  <a:lnTo>
                    <a:pt x="146" y="166"/>
                  </a:lnTo>
                  <a:lnTo>
                    <a:pt x="146" y="167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4" y="170"/>
                  </a:lnTo>
                  <a:lnTo>
                    <a:pt x="144" y="171"/>
                  </a:lnTo>
                  <a:lnTo>
                    <a:pt x="144" y="170"/>
                  </a:lnTo>
                  <a:lnTo>
                    <a:pt x="146" y="170"/>
                  </a:lnTo>
                  <a:lnTo>
                    <a:pt x="147" y="171"/>
                  </a:lnTo>
                  <a:lnTo>
                    <a:pt x="148" y="171"/>
                  </a:lnTo>
                  <a:lnTo>
                    <a:pt x="148" y="172"/>
                  </a:lnTo>
                  <a:lnTo>
                    <a:pt x="148" y="174"/>
                  </a:lnTo>
                  <a:lnTo>
                    <a:pt x="148" y="175"/>
                  </a:lnTo>
                  <a:lnTo>
                    <a:pt x="147" y="176"/>
                  </a:lnTo>
                  <a:lnTo>
                    <a:pt x="147" y="178"/>
                  </a:lnTo>
                  <a:lnTo>
                    <a:pt x="148" y="180"/>
                  </a:lnTo>
                  <a:lnTo>
                    <a:pt x="150" y="184"/>
                  </a:lnTo>
                  <a:lnTo>
                    <a:pt x="150" y="186"/>
                  </a:lnTo>
                  <a:lnTo>
                    <a:pt x="152" y="188"/>
                  </a:lnTo>
                  <a:lnTo>
                    <a:pt x="154" y="190"/>
                  </a:lnTo>
                  <a:lnTo>
                    <a:pt x="155" y="192"/>
                  </a:lnTo>
                  <a:lnTo>
                    <a:pt x="155" y="193"/>
                  </a:lnTo>
                  <a:lnTo>
                    <a:pt x="156" y="193"/>
                  </a:lnTo>
                  <a:lnTo>
                    <a:pt x="158" y="195"/>
                  </a:lnTo>
                  <a:lnTo>
                    <a:pt x="159" y="195"/>
                  </a:lnTo>
                  <a:lnTo>
                    <a:pt x="160" y="195"/>
                  </a:lnTo>
                  <a:lnTo>
                    <a:pt x="161" y="196"/>
                  </a:lnTo>
                  <a:lnTo>
                    <a:pt x="161" y="197"/>
                  </a:lnTo>
                  <a:lnTo>
                    <a:pt x="161" y="199"/>
                  </a:lnTo>
                  <a:lnTo>
                    <a:pt x="164" y="200"/>
                  </a:lnTo>
                  <a:lnTo>
                    <a:pt x="165" y="200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7" y="204"/>
                  </a:lnTo>
                  <a:lnTo>
                    <a:pt x="171" y="208"/>
                  </a:lnTo>
                  <a:lnTo>
                    <a:pt x="172" y="211"/>
                  </a:lnTo>
                  <a:lnTo>
                    <a:pt x="175" y="212"/>
                  </a:lnTo>
                  <a:lnTo>
                    <a:pt x="175" y="213"/>
                  </a:lnTo>
                  <a:lnTo>
                    <a:pt x="175" y="215"/>
                  </a:lnTo>
                  <a:lnTo>
                    <a:pt x="176" y="217"/>
                  </a:lnTo>
                  <a:lnTo>
                    <a:pt x="176" y="218"/>
                  </a:lnTo>
                  <a:lnTo>
                    <a:pt x="183" y="222"/>
                  </a:lnTo>
                  <a:lnTo>
                    <a:pt x="192" y="232"/>
                  </a:lnTo>
                  <a:lnTo>
                    <a:pt x="194" y="234"/>
                  </a:lnTo>
                  <a:lnTo>
                    <a:pt x="197" y="236"/>
                  </a:lnTo>
                  <a:lnTo>
                    <a:pt x="197" y="237"/>
                  </a:lnTo>
                  <a:lnTo>
                    <a:pt x="200" y="240"/>
                  </a:lnTo>
                  <a:lnTo>
                    <a:pt x="205" y="240"/>
                  </a:lnTo>
                  <a:lnTo>
                    <a:pt x="208" y="241"/>
                  </a:lnTo>
                  <a:lnTo>
                    <a:pt x="209" y="244"/>
                  </a:lnTo>
                  <a:lnTo>
                    <a:pt x="208" y="250"/>
                  </a:lnTo>
                  <a:lnTo>
                    <a:pt x="209" y="254"/>
                  </a:lnTo>
                  <a:lnTo>
                    <a:pt x="210" y="255"/>
                  </a:lnTo>
                  <a:lnTo>
                    <a:pt x="213" y="258"/>
                  </a:lnTo>
                  <a:lnTo>
                    <a:pt x="214" y="259"/>
                  </a:lnTo>
                  <a:lnTo>
                    <a:pt x="215" y="261"/>
                  </a:lnTo>
                  <a:lnTo>
                    <a:pt x="215" y="262"/>
                  </a:lnTo>
                  <a:lnTo>
                    <a:pt x="217" y="263"/>
                  </a:lnTo>
                  <a:lnTo>
                    <a:pt x="217" y="265"/>
                  </a:lnTo>
                  <a:lnTo>
                    <a:pt x="218" y="265"/>
                  </a:lnTo>
                  <a:lnTo>
                    <a:pt x="226" y="270"/>
                  </a:lnTo>
                  <a:lnTo>
                    <a:pt x="226" y="271"/>
                  </a:lnTo>
                  <a:lnTo>
                    <a:pt x="227" y="272"/>
                  </a:lnTo>
                  <a:lnTo>
                    <a:pt x="229" y="276"/>
                  </a:lnTo>
                  <a:lnTo>
                    <a:pt x="229" y="279"/>
                  </a:lnTo>
                  <a:lnTo>
                    <a:pt x="229" y="280"/>
                  </a:lnTo>
                  <a:lnTo>
                    <a:pt x="225" y="282"/>
                  </a:lnTo>
                  <a:lnTo>
                    <a:pt x="223" y="280"/>
                  </a:lnTo>
                  <a:lnTo>
                    <a:pt x="222" y="280"/>
                  </a:lnTo>
                  <a:lnTo>
                    <a:pt x="221" y="279"/>
                  </a:lnTo>
                  <a:lnTo>
                    <a:pt x="219" y="278"/>
                  </a:lnTo>
                  <a:lnTo>
                    <a:pt x="219" y="276"/>
                  </a:lnTo>
                  <a:lnTo>
                    <a:pt x="219" y="275"/>
                  </a:lnTo>
                  <a:lnTo>
                    <a:pt x="221" y="274"/>
                  </a:lnTo>
                  <a:lnTo>
                    <a:pt x="219" y="274"/>
                  </a:lnTo>
                  <a:lnTo>
                    <a:pt x="218" y="275"/>
                  </a:lnTo>
                  <a:lnTo>
                    <a:pt x="217" y="275"/>
                  </a:lnTo>
                  <a:lnTo>
                    <a:pt x="218" y="274"/>
                  </a:lnTo>
                  <a:lnTo>
                    <a:pt x="217" y="274"/>
                  </a:lnTo>
                  <a:lnTo>
                    <a:pt x="217" y="272"/>
                  </a:lnTo>
                  <a:lnTo>
                    <a:pt x="217" y="271"/>
                  </a:lnTo>
                  <a:lnTo>
                    <a:pt x="215" y="272"/>
                  </a:lnTo>
                  <a:lnTo>
                    <a:pt x="213" y="271"/>
                  </a:lnTo>
                  <a:lnTo>
                    <a:pt x="210" y="266"/>
                  </a:lnTo>
                  <a:lnTo>
                    <a:pt x="202" y="262"/>
                  </a:lnTo>
                  <a:lnTo>
                    <a:pt x="200" y="261"/>
                  </a:lnTo>
                  <a:lnTo>
                    <a:pt x="198" y="261"/>
                  </a:lnTo>
                  <a:lnTo>
                    <a:pt x="198" y="259"/>
                  </a:lnTo>
                  <a:lnTo>
                    <a:pt x="198" y="258"/>
                  </a:lnTo>
                  <a:lnTo>
                    <a:pt x="197" y="258"/>
                  </a:lnTo>
                  <a:lnTo>
                    <a:pt x="197" y="258"/>
                  </a:lnTo>
                  <a:lnTo>
                    <a:pt x="197" y="257"/>
                  </a:lnTo>
                  <a:lnTo>
                    <a:pt x="196" y="257"/>
                  </a:lnTo>
                  <a:lnTo>
                    <a:pt x="196" y="255"/>
                  </a:lnTo>
                  <a:lnTo>
                    <a:pt x="196" y="254"/>
                  </a:lnTo>
                  <a:lnTo>
                    <a:pt x="194" y="254"/>
                  </a:lnTo>
                  <a:lnTo>
                    <a:pt x="189" y="249"/>
                  </a:lnTo>
                  <a:lnTo>
                    <a:pt x="188" y="247"/>
                  </a:lnTo>
                  <a:lnTo>
                    <a:pt x="186" y="246"/>
                  </a:lnTo>
                  <a:lnTo>
                    <a:pt x="179" y="245"/>
                  </a:lnTo>
                  <a:lnTo>
                    <a:pt x="176" y="244"/>
                  </a:lnTo>
                  <a:lnTo>
                    <a:pt x="172" y="242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37"/>
                  </a:lnTo>
                  <a:lnTo>
                    <a:pt x="165" y="238"/>
                  </a:lnTo>
                  <a:lnTo>
                    <a:pt x="164" y="237"/>
                  </a:lnTo>
                  <a:lnTo>
                    <a:pt x="159" y="237"/>
                  </a:lnTo>
                  <a:lnTo>
                    <a:pt x="160" y="237"/>
                  </a:lnTo>
                  <a:lnTo>
                    <a:pt x="161" y="237"/>
                  </a:lnTo>
                  <a:lnTo>
                    <a:pt x="163" y="236"/>
                  </a:lnTo>
                  <a:lnTo>
                    <a:pt x="164" y="236"/>
                  </a:lnTo>
                  <a:lnTo>
                    <a:pt x="163" y="234"/>
                  </a:lnTo>
                  <a:lnTo>
                    <a:pt x="161" y="234"/>
                  </a:lnTo>
                  <a:lnTo>
                    <a:pt x="156" y="234"/>
                  </a:lnTo>
                  <a:lnTo>
                    <a:pt x="155" y="234"/>
                  </a:lnTo>
                  <a:lnTo>
                    <a:pt x="155" y="236"/>
                  </a:lnTo>
                  <a:lnTo>
                    <a:pt x="154" y="236"/>
                  </a:lnTo>
                  <a:lnTo>
                    <a:pt x="152" y="236"/>
                  </a:lnTo>
                  <a:lnTo>
                    <a:pt x="151" y="236"/>
                  </a:lnTo>
                  <a:lnTo>
                    <a:pt x="143" y="237"/>
                  </a:lnTo>
                  <a:lnTo>
                    <a:pt x="146" y="237"/>
                  </a:lnTo>
                  <a:lnTo>
                    <a:pt x="146" y="238"/>
                  </a:lnTo>
                  <a:lnTo>
                    <a:pt x="147" y="240"/>
                  </a:lnTo>
                  <a:lnTo>
                    <a:pt x="143" y="240"/>
                  </a:lnTo>
                  <a:lnTo>
                    <a:pt x="142" y="240"/>
                  </a:lnTo>
                  <a:lnTo>
                    <a:pt x="140" y="240"/>
                  </a:lnTo>
                  <a:lnTo>
                    <a:pt x="139" y="240"/>
                  </a:lnTo>
                  <a:lnTo>
                    <a:pt x="138" y="238"/>
                  </a:lnTo>
                  <a:lnTo>
                    <a:pt x="136" y="238"/>
                  </a:lnTo>
                  <a:lnTo>
                    <a:pt x="135" y="238"/>
                  </a:lnTo>
                  <a:lnTo>
                    <a:pt x="135" y="237"/>
                  </a:lnTo>
                  <a:lnTo>
                    <a:pt x="135" y="238"/>
                  </a:lnTo>
                  <a:lnTo>
                    <a:pt x="134" y="238"/>
                  </a:lnTo>
                  <a:lnTo>
                    <a:pt x="134" y="237"/>
                  </a:lnTo>
                  <a:lnTo>
                    <a:pt x="135" y="237"/>
                  </a:lnTo>
                  <a:lnTo>
                    <a:pt x="136" y="236"/>
                  </a:lnTo>
                  <a:lnTo>
                    <a:pt x="135" y="236"/>
                  </a:lnTo>
                  <a:lnTo>
                    <a:pt x="136" y="234"/>
                  </a:lnTo>
                  <a:lnTo>
                    <a:pt x="135" y="234"/>
                  </a:lnTo>
                  <a:lnTo>
                    <a:pt x="134" y="236"/>
                  </a:lnTo>
                  <a:lnTo>
                    <a:pt x="134" y="234"/>
                  </a:lnTo>
                  <a:lnTo>
                    <a:pt x="134" y="233"/>
                  </a:lnTo>
                  <a:lnTo>
                    <a:pt x="134" y="233"/>
                  </a:lnTo>
                  <a:lnTo>
                    <a:pt x="134" y="233"/>
                  </a:lnTo>
                  <a:lnTo>
                    <a:pt x="134" y="232"/>
                  </a:lnTo>
                  <a:lnTo>
                    <a:pt x="134" y="230"/>
                  </a:lnTo>
                  <a:lnTo>
                    <a:pt x="134" y="229"/>
                  </a:lnTo>
                  <a:lnTo>
                    <a:pt x="134" y="228"/>
                  </a:lnTo>
                  <a:lnTo>
                    <a:pt x="135" y="228"/>
                  </a:lnTo>
                  <a:lnTo>
                    <a:pt x="135" y="226"/>
                  </a:lnTo>
                  <a:lnTo>
                    <a:pt x="134" y="226"/>
                  </a:lnTo>
                  <a:lnTo>
                    <a:pt x="133" y="226"/>
                  </a:lnTo>
                  <a:lnTo>
                    <a:pt x="134" y="226"/>
                  </a:lnTo>
                  <a:lnTo>
                    <a:pt x="134" y="226"/>
                  </a:lnTo>
                  <a:lnTo>
                    <a:pt x="134" y="225"/>
                  </a:lnTo>
                  <a:lnTo>
                    <a:pt x="134" y="225"/>
                  </a:lnTo>
                  <a:lnTo>
                    <a:pt x="134" y="225"/>
                  </a:lnTo>
                  <a:lnTo>
                    <a:pt x="134" y="224"/>
                  </a:lnTo>
                  <a:lnTo>
                    <a:pt x="134" y="222"/>
                  </a:lnTo>
                  <a:lnTo>
                    <a:pt x="134" y="224"/>
                  </a:lnTo>
                  <a:lnTo>
                    <a:pt x="133" y="222"/>
                  </a:lnTo>
                  <a:lnTo>
                    <a:pt x="131" y="222"/>
                  </a:lnTo>
                  <a:lnTo>
                    <a:pt x="130" y="222"/>
                  </a:lnTo>
                  <a:lnTo>
                    <a:pt x="130" y="222"/>
                  </a:lnTo>
                  <a:lnTo>
                    <a:pt x="130" y="221"/>
                  </a:lnTo>
                  <a:lnTo>
                    <a:pt x="129" y="221"/>
                  </a:lnTo>
                  <a:lnTo>
                    <a:pt x="127" y="220"/>
                  </a:lnTo>
                  <a:lnTo>
                    <a:pt x="126" y="220"/>
                  </a:lnTo>
                  <a:lnTo>
                    <a:pt x="125" y="218"/>
                  </a:lnTo>
                  <a:lnTo>
                    <a:pt x="121" y="218"/>
                  </a:lnTo>
                  <a:lnTo>
                    <a:pt x="121" y="217"/>
                  </a:lnTo>
                  <a:lnTo>
                    <a:pt x="119" y="216"/>
                  </a:lnTo>
                  <a:lnTo>
                    <a:pt x="118" y="216"/>
                  </a:lnTo>
                  <a:lnTo>
                    <a:pt x="117" y="215"/>
                  </a:lnTo>
                  <a:lnTo>
                    <a:pt x="115" y="213"/>
                  </a:lnTo>
                  <a:lnTo>
                    <a:pt x="118" y="215"/>
                  </a:lnTo>
                  <a:lnTo>
                    <a:pt x="119" y="215"/>
                  </a:lnTo>
                  <a:lnTo>
                    <a:pt x="118" y="215"/>
                  </a:lnTo>
                  <a:lnTo>
                    <a:pt x="117" y="213"/>
                  </a:lnTo>
                  <a:lnTo>
                    <a:pt x="113" y="211"/>
                  </a:lnTo>
                  <a:lnTo>
                    <a:pt x="111" y="209"/>
                  </a:lnTo>
                  <a:lnTo>
                    <a:pt x="110" y="208"/>
                  </a:lnTo>
                  <a:lnTo>
                    <a:pt x="110" y="207"/>
                  </a:lnTo>
                  <a:lnTo>
                    <a:pt x="109" y="207"/>
                  </a:lnTo>
                  <a:lnTo>
                    <a:pt x="108" y="207"/>
                  </a:lnTo>
                  <a:lnTo>
                    <a:pt x="108" y="205"/>
                  </a:lnTo>
                  <a:lnTo>
                    <a:pt x="106" y="205"/>
                  </a:lnTo>
                  <a:lnTo>
                    <a:pt x="106" y="204"/>
                  </a:lnTo>
                  <a:lnTo>
                    <a:pt x="102" y="200"/>
                  </a:lnTo>
                  <a:lnTo>
                    <a:pt x="102" y="197"/>
                  </a:lnTo>
                  <a:lnTo>
                    <a:pt x="101" y="196"/>
                  </a:lnTo>
                  <a:lnTo>
                    <a:pt x="100" y="196"/>
                  </a:lnTo>
                  <a:lnTo>
                    <a:pt x="97" y="193"/>
                  </a:lnTo>
                  <a:lnTo>
                    <a:pt x="97" y="192"/>
                  </a:lnTo>
                  <a:lnTo>
                    <a:pt x="96" y="191"/>
                  </a:lnTo>
                  <a:lnTo>
                    <a:pt x="94" y="191"/>
                  </a:lnTo>
                  <a:lnTo>
                    <a:pt x="93" y="190"/>
                  </a:lnTo>
                  <a:lnTo>
                    <a:pt x="94" y="190"/>
                  </a:lnTo>
                  <a:lnTo>
                    <a:pt x="93" y="188"/>
                  </a:lnTo>
                  <a:lnTo>
                    <a:pt x="90" y="186"/>
                  </a:lnTo>
                  <a:lnTo>
                    <a:pt x="90" y="184"/>
                  </a:lnTo>
                  <a:lnTo>
                    <a:pt x="90" y="182"/>
                  </a:lnTo>
                  <a:lnTo>
                    <a:pt x="89" y="180"/>
                  </a:lnTo>
                  <a:lnTo>
                    <a:pt x="88" y="180"/>
                  </a:lnTo>
                  <a:lnTo>
                    <a:pt x="89" y="179"/>
                  </a:lnTo>
                  <a:lnTo>
                    <a:pt x="89" y="178"/>
                  </a:lnTo>
                  <a:lnTo>
                    <a:pt x="90" y="179"/>
                  </a:lnTo>
                  <a:lnTo>
                    <a:pt x="92" y="180"/>
                  </a:lnTo>
                  <a:lnTo>
                    <a:pt x="93" y="180"/>
                  </a:lnTo>
                  <a:lnTo>
                    <a:pt x="93" y="179"/>
                  </a:lnTo>
                  <a:lnTo>
                    <a:pt x="92" y="178"/>
                  </a:lnTo>
                  <a:lnTo>
                    <a:pt x="93" y="178"/>
                  </a:lnTo>
                  <a:lnTo>
                    <a:pt x="93" y="176"/>
                  </a:lnTo>
                  <a:lnTo>
                    <a:pt x="96" y="179"/>
                  </a:lnTo>
                  <a:lnTo>
                    <a:pt x="97" y="180"/>
                  </a:lnTo>
                  <a:lnTo>
                    <a:pt x="98" y="180"/>
                  </a:lnTo>
                  <a:lnTo>
                    <a:pt x="98" y="178"/>
                  </a:lnTo>
                  <a:lnTo>
                    <a:pt x="100" y="176"/>
                  </a:lnTo>
                  <a:lnTo>
                    <a:pt x="98" y="176"/>
                  </a:lnTo>
                  <a:lnTo>
                    <a:pt x="97" y="176"/>
                  </a:lnTo>
                  <a:lnTo>
                    <a:pt x="97" y="175"/>
                  </a:lnTo>
                  <a:lnTo>
                    <a:pt x="97" y="174"/>
                  </a:lnTo>
                  <a:lnTo>
                    <a:pt x="98" y="175"/>
                  </a:lnTo>
                  <a:lnTo>
                    <a:pt x="100" y="176"/>
                  </a:lnTo>
                  <a:lnTo>
                    <a:pt x="101" y="176"/>
                  </a:lnTo>
                  <a:lnTo>
                    <a:pt x="104" y="179"/>
                  </a:lnTo>
                  <a:lnTo>
                    <a:pt x="105" y="179"/>
                  </a:lnTo>
                  <a:lnTo>
                    <a:pt x="109" y="180"/>
                  </a:lnTo>
                  <a:lnTo>
                    <a:pt x="110" y="180"/>
                  </a:lnTo>
                  <a:lnTo>
                    <a:pt x="110" y="179"/>
                  </a:lnTo>
                  <a:lnTo>
                    <a:pt x="106" y="178"/>
                  </a:lnTo>
                  <a:lnTo>
                    <a:pt x="104" y="175"/>
                  </a:lnTo>
                  <a:lnTo>
                    <a:pt x="100" y="172"/>
                  </a:lnTo>
                  <a:lnTo>
                    <a:pt x="98" y="171"/>
                  </a:lnTo>
                  <a:lnTo>
                    <a:pt x="90" y="163"/>
                  </a:lnTo>
                  <a:lnTo>
                    <a:pt x="88" y="159"/>
                  </a:lnTo>
                  <a:lnTo>
                    <a:pt x="86" y="159"/>
                  </a:lnTo>
                  <a:lnTo>
                    <a:pt x="85" y="158"/>
                  </a:lnTo>
                  <a:lnTo>
                    <a:pt x="84" y="158"/>
                  </a:lnTo>
                  <a:lnTo>
                    <a:pt x="82" y="157"/>
                  </a:lnTo>
                  <a:lnTo>
                    <a:pt x="81" y="155"/>
                  </a:lnTo>
                  <a:lnTo>
                    <a:pt x="76" y="146"/>
                  </a:lnTo>
                  <a:lnTo>
                    <a:pt x="75" y="143"/>
                  </a:lnTo>
                  <a:lnTo>
                    <a:pt x="76" y="143"/>
                  </a:lnTo>
                  <a:lnTo>
                    <a:pt x="76" y="142"/>
                  </a:lnTo>
                  <a:lnTo>
                    <a:pt x="75" y="141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5" y="133"/>
                  </a:lnTo>
                  <a:lnTo>
                    <a:pt x="76" y="128"/>
                  </a:lnTo>
                  <a:lnTo>
                    <a:pt x="77" y="128"/>
                  </a:lnTo>
                  <a:lnTo>
                    <a:pt x="77" y="126"/>
                  </a:lnTo>
                  <a:lnTo>
                    <a:pt x="77" y="124"/>
                  </a:lnTo>
                  <a:lnTo>
                    <a:pt x="73" y="116"/>
                  </a:lnTo>
                  <a:lnTo>
                    <a:pt x="73" y="114"/>
                  </a:lnTo>
                  <a:lnTo>
                    <a:pt x="72" y="114"/>
                  </a:lnTo>
                  <a:lnTo>
                    <a:pt x="72" y="113"/>
                  </a:lnTo>
                  <a:lnTo>
                    <a:pt x="69" y="112"/>
                  </a:lnTo>
                  <a:lnTo>
                    <a:pt x="63" y="107"/>
                  </a:lnTo>
                  <a:lnTo>
                    <a:pt x="60" y="103"/>
                  </a:lnTo>
                  <a:lnTo>
                    <a:pt x="59" y="103"/>
                  </a:lnTo>
                  <a:lnTo>
                    <a:pt x="59" y="101"/>
                  </a:lnTo>
                  <a:lnTo>
                    <a:pt x="57" y="100"/>
                  </a:lnTo>
                  <a:lnTo>
                    <a:pt x="59" y="99"/>
                  </a:lnTo>
                  <a:lnTo>
                    <a:pt x="57" y="99"/>
                  </a:lnTo>
                  <a:lnTo>
                    <a:pt x="56" y="97"/>
                  </a:lnTo>
                  <a:lnTo>
                    <a:pt x="57" y="99"/>
                  </a:lnTo>
                  <a:lnTo>
                    <a:pt x="56" y="100"/>
                  </a:lnTo>
                  <a:lnTo>
                    <a:pt x="55" y="99"/>
                  </a:lnTo>
                  <a:lnTo>
                    <a:pt x="48" y="96"/>
                  </a:lnTo>
                  <a:lnTo>
                    <a:pt x="46" y="96"/>
                  </a:lnTo>
                  <a:lnTo>
                    <a:pt x="46" y="95"/>
                  </a:lnTo>
                  <a:lnTo>
                    <a:pt x="44" y="95"/>
                  </a:lnTo>
                  <a:lnTo>
                    <a:pt x="43" y="96"/>
                  </a:lnTo>
                  <a:lnTo>
                    <a:pt x="42" y="96"/>
                  </a:lnTo>
                  <a:lnTo>
                    <a:pt x="40" y="99"/>
                  </a:lnTo>
                  <a:lnTo>
                    <a:pt x="40" y="101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2"/>
                  </a:lnTo>
                  <a:lnTo>
                    <a:pt x="36" y="112"/>
                  </a:lnTo>
                  <a:lnTo>
                    <a:pt x="38" y="113"/>
                  </a:lnTo>
                  <a:lnTo>
                    <a:pt x="38" y="114"/>
                  </a:lnTo>
                  <a:lnTo>
                    <a:pt x="36" y="116"/>
                  </a:lnTo>
                  <a:lnTo>
                    <a:pt x="35" y="116"/>
                  </a:lnTo>
                  <a:lnTo>
                    <a:pt x="35" y="117"/>
                  </a:lnTo>
                  <a:lnTo>
                    <a:pt x="35" y="118"/>
                  </a:lnTo>
                  <a:lnTo>
                    <a:pt x="35" y="120"/>
                  </a:lnTo>
                  <a:lnTo>
                    <a:pt x="36" y="121"/>
                  </a:lnTo>
                  <a:lnTo>
                    <a:pt x="36" y="122"/>
                  </a:lnTo>
                  <a:lnTo>
                    <a:pt x="35" y="125"/>
                  </a:lnTo>
                  <a:lnTo>
                    <a:pt x="34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6"/>
                  </a:lnTo>
                  <a:lnTo>
                    <a:pt x="30" y="126"/>
                  </a:lnTo>
                  <a:lnTo>
                    <a:pt x="31" y="125"/>
                  </a:lnTo>
                  <a:lnTo>
                    <a:pt x="31" y="124"/>
                  </a:lnTo>
                  <a:lnTo>
                    <a:pt x="31" y="122"/>
                  </a:lnTo>
                  <a:lnTo>
                    <a:pt x="30" y="121"/>
                  </a:lnTo>
                  <a:lnTo>
                    <a:pt x="30" y="120"/>
                  </a:lnTo>
                  <a:lnTo>
                    <a:pt x="29" y="120"/>
                  </a:lnTo>
                  <a:lnTo>
                    <a:pt x="29" y="121"/>
                  </a:lnTo>
                  <a:lnTo>
                    <a:pt x="29" y="122"/>
                  </a:lnTo>
                  <a:lnTo>
                    <a:pt x="30" y="122"/>
                  </a:lnTo>
                  <a:lnTo>
                    <a:pt x="31" y="124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8"/>
                  </a:lnTo>
                  <a:lnTo>
                    <a:pt x="29" y="128"/>
                  </a:lnTo>
                  <a:lnTo>
                    <a:pt x="27" y="128"/>
                  </a:lnTo>
                  <a:lnTo>
                    <a:pt x="29" y="128"/>
                  </a:lnTo>
                  <a:lnTo>
                    <a:pt x="29" y="129"/>
                  </a:lnTo>
                  <a:lnTo>
                    <a:pt x="27" y="129"/>
                  </a:lnTo>
                  <a:lnTo>
                    <a:pt x="26" y="129"/>
                  </a:lnTo>
                  <a:lnTo>
                    <a:pt x="25" y="129"/>
                  </a:lnTo>
                  <a:lnTo>
                    <a:pt x="26" y="130"/>
                  </a:lnTo>
                  <a:lnTo>
                    <a:pt x="26" y="132"/>
                  </a:lnTo>
                  <a:lnTo>
                    <a:pt x="26" y="133"/>
                  </a:lnTo>
                  <a:lnTo>
                    <a:pt x="25" y="134"/>
                  </a:lnTo>
                  <a:lnTo>
                    <a:pt x="25" y="136"/>
                  </a:lnTo>
                  <a:lnTo>
                    <a:pt x="26" y="136"/>
                  </a:lnTo>
                  <a:lnTo>
                    <a:pt x="26" y="137"/>
                  </a:lnTo>
                  <a:lnTo>
                    <a:pt x="25" y="137"/>
                  </a:lnTo>
                  <a:lnTo>
                    <a:pt x="23" y="137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21" y="136"/>
                  </a:lnTo>
                  <a:lnTo>
                    <a:pt x="21" y="137"/>
                  </a:lnTo>
                  <a:lnTo>
                    <a:pt x="21" y="138"/>
                  </a:lnTo>
                  <a:lnTo>
                    <a:pt x="22" y="139"/>
                  </a:lnTo>
                  <a:lnTo>
                    <a:pt x="21" y="139"/>
                  </a:lnTo>
                  <a:lnTo>
                    <a:pt x="21" y="138"/>
                  </a:lnTo>
                  <a:lnTo>
                    <a:pt x="21" y="137"/>
                  </a:lnTo>
                  <a:lnTo>
                    <a:pt x="18" y="136"/>
                  </a:lnTo>
                  <a:lnTo>
                    <a:pt x="18" y="134"/>
                  </a:lnTo>
                  <a:lnTo>
                    <a:pt x="18" y="133"/>
                  </a:lnTo>
                  <a:lnTo>
                    <a:pt x="17" y="133"/>
                  </a:lnTo>
                  <a:lnTo>
                    <a:pt x="15" y="133"/>
                  </a:lnTo>
                  <a:lnTo>
                    <a:pt x="14" y="132"/>
                  </a:lnTo>
                  <a:lnTo>
                    <a:pt x="15" y="132"/>
                  </a:lnTo>
                  <a:lnTo>
                    <a:pt x="17" y="132"/>
                  </a:lnTo>
                  <a:lnTo>
                    <a:pt x="18" y="130"/>
                  </a:lnTo>
                  <a:lnTo>
                    <a:pt x="15" y="130"/>
                  </a:lnTo>
                  <a:lnTo>
                    <a:pt x="14" y="130"/>
                  </a:lnTo>
                  <a:lnTo>
                    <a:pt x="14" y="129"/>
                  </a:lnTo>
                  <a:lnTo>
                    <a:pt x="15" y="129"/>
                  </a:lnTo>
                  <a:lnTo>
                    <a:pt x="15" y="128"/>
                  </a:lnTo>
                  <a:lnTo>
                    <a:pt x="14" y="125"/>
                  </a:lnTo>
                  <a:lnTo>
                    <a:pt x="11" y="124"/>
                  </a:lnTo>
                  <a:lnTo>
                    <a:pt x="7" y="118"/>
                  </a:lnTo>
                  <a:lnTo>
                    <a:pt x="7" y="117"/>
                  </a:lnTo>
                  <a:lnTo>
                    <a:pt x="7" y="117"/>
                  </a:lnTo>
                  <a:lnTo>
                    <a:pt x="6" y="117"/>
                  </a:lnTo>
                  <a:lnTo>
                    <a:pt x="6" y="116"/>
                  </a:lnTo>
                  <a:lnTo>
                    <a:pt x="7" y="114"/>
                  </a:lnTo>
                  <a:lnTo>
                    <a:pt x="5" y="113"/>
                  </a:lnTo>
                  <a:lnTo>
                    <a:pt x="7" y="112"/>
                  </a:lnTo>
                  <a:lnTo>
                    <a:pt x="10" y="112"/>
                  </a:lnTo>
                  <a:lnTo>
                    <a:pt x="10" y="110"/>
                  </a:lnTo>
                  <a:lnTo>
                    <a:pt x="9" y="110"/>
                  </a:lnTo>
                  <a:lnTo>
                    <a:pt x="7" y="110"/>
                  </a:lnTo>
                  <a:lnTo>
                    <a:pt x="5" y="112"/>
                  </a:lnTo>
                  <a:lnTo>
                    <a:pt x="5" y="110"/>
                  </a:lnTo>
                  <a:lnTo>
                    <a:pt x="5" y="109"/>
                  </a:lnTo>
                  <a:lnTo>
                    <a:pt x="3" y="108"/>
                  </a:lnTo>
                  <a:lnTo>
                    <a:pt x="5" y="108"/>
                  </a:lnTo>
                  <a:lnTo>
                    <a:pt x="5" y="107"/>
                  </a:lnTo>
                  <a:lnTo>
                    <a:pt x="3" y="107"/>
                  </a:lnTo>
                  <a:lnTo>
                    <a:pt x="5" y="105"/>
                  </a:lnTo>
                  <a:lnTo>
                    <a:pt x="5" y="104"/>
                  </a:lnTo>
                  <a:lnTo>
                    <a:pt x="3" y="104"/>
                  </a:lnTo>
                  <a:lnTo>
                    <a:pt x="5" y="103"/>
                  </a:lnTo>
                  <a:lnTo>
                    <a:pt x="3" y="101"/>
                  </a:lnTo>
                  <a:lnTo>
                    <a:pt x="3" y="100"/>
                  </a:lnTo>
                  <a:lnTo>
                    <a:pt x="5" y="100"/>
                  </a:lnTo>
                  <a:lnTo>
                    <a:pt x="5" y="99"/>
                  </a:lnTo>
                  <a:lnTo>
                    <a:pt x="3" y="99"/>
                  </a:lnTo>
                  <a:lnTo>
                    <a:pt x="3" y="97"/>
                  </a:lnTo>
                  <a:lnTo>
                    <a:pt x="5" y="97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2" y="96"/>
                  </a:lnTo>
                  <a:lnTo>
                    <a:pt x="2" y="96"/>
                  </a:lnTo>
                  <a:lnTo>
                    <a:pt x="1" y="96"/>
                  </a:lnTo>
                  <a:lnTo>
                    <a:pt x="1" y="95"/>
                  </a:lnTo>
                  <a:lnTo>
                    <a:pt x="2" y="95"/>
                  </a:lnTo>
                  <a:lnTo>
                    <a:pt x="2" y="93"/>
                  </a:lnTo>
                  <a:lnTo>
                    <a:pt x="1" y="93"/>
                  </a:lnTo>
                  <a:lnTo>
                    <a:pt x="0" y="88"/>
                  </a:lnTo>
                  <a:lnTo>
                    <a:pt x="0" y="87"/>
                  </a:lnTo>
                  <a:lnTo>
                    <a:pt x="0" y="84"/>
                  </a:lnTo>
                  <a:lnTo>
                    <a:pt x="0" y="83"/>
                  </a:lnTo>
                  <a:lnTo>
                    <a:pt x="0" y="82"/>
                  </a:lnTo>
                  <a:lnTo>
                    <a:pt x="1" y="83"/>
                  </a:lnTo>
                  <a:lnTo>
                    <a:pt x="3" y="84"/>
                  </a:lnTo>
                  <a:lnTo>
                    <a:pt x="6" y="85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13" y="85"/>
                  </a:lnTo>
                  <a:lnTo>
                    <a:pt x="15" y="88"/>
                  </a:lnTo>
                  <a:lnTo>
                    <a:pt x="17" y="88"/>
                  </a:lnTo>
                  <a:lnTo>
                    <a:pt x="17" y="89"/>
                  </a:lnTo>
                  <a:lnTo>
                    <a:pt x="21" y="89"/>
                  </a:lnTo>
                  <a:lnTo>
                    <a:pt x="21" y="88"/>
                  </a:lnTo>
                  <a:lnTo>
                    <a:pt x="22" y="87"/>
                  </a:lnTo>
                  <a:lnTo>
                    <a:pt x="25" y="85"/>
                  </a:lnTo>
                  <a:lnTo>
                    <a:pt x="26" y="85"/>
                  </a:lnTo>
                  <a:lnTo>
                    <a:pt x="25" y="84"/>
                  </a:lnTo>
                  <a:lnTo>
                    <a:pt x="25" y="83"/>
                  </a:lnTo>
                  <a:lnTo>
                    <a:pt x="25" y="82"/>
                  </a:lnTo>
                  <a:lnTo>
                    <a:pt x="26" y="82"/>
                  </a:lnTo>
                  <a:lnTo>
                    <a:pt x="27" y="83"/>
                  </a:lnTo>
                  <a:lnTo>
                    <a:pt x="29" y="83"/>
                  </a:lnTo>
                  <a:lnTo>
                    <a:pt x="29" y="84"/>
                  </a:lnTo>
                  <a:lnTo>
                    <a:pt x="30" y="84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5" y="85"/>
                  </a:lnTo>
                  <a:lnTo>
                    <a:pt x="38" y="84"/>
                  </a:lnTo>
                  <a:lnTo>
                    <a:pt x="39" y="83"/>
                  </a:lnTo>
                  <a:lnTo>
                    <a:pt x="39" y="83"/>
                  </a:lnTo>
                  <a:lnTo>
                    <a:pt x="42" y="84"/>
                  </a:lnTo>
                  <a:lnTo>
                    <a:pt x="44" y="85"/>
                  </a:lnTo>
                  <a:lnTo>
                    <a:pt x="47" y="84"/>
                  </a:lnTo>
                  <a:lnTo>
                    <a:pt x="48" y="84"/>
                  </a:lnTo>
                  <a:lnTo>
                    <a:pt x="50" y="83"/>
                  </a:lnTo>
                  <a:lnTo>
                    <a:pt x="52" y="80"/>
                  </a:lnTo>
                  <a:lnTo>
                    <a:pt x="54" y="79"/>
                  </a:lnTo>
                  <a:lnTo>
                    <a:pt x="54" y="76"/>
                  </a:lnTo>
                  <a:lnTo>
                    <a:pt x="54" y="75"/>
                  </a:lnTo>
                  <a:lnTo>
                    <a:pt x="55" y="74"/>
                  </a:lnTo>
                  <a:lnTo>
                    <a:pt x="56" y="72"/>
                  </a:lnTo>
                  <a:lnTo>
                    <a:pt x="57" y="70"/>
                  </a:lnTo>
                  <a:lnTo>
                    <a:pt x="59" y="70"/>
                  </a:lnTo>
                  <a:lnTo>
                    <a:pt x="60" y="71"/>
                  </a:lnTo>
                  <a:lnTo>
                    <a:pt x="59" y="72"/>
                  </a:lnTo>
                  <a:lnTo>
                    <a:pt x="59" y="74"/>
                  </a:lnTo>
                  <a:lnTo>
                    <a:pt x="60" y="75"/>
                  </a:lnTo>
                  <a:lnTo>
                    <a:pt x="63" y="76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4" y="79"/>
                  </a:lnTo>
                  <a:lnTo>
                    <a:pt x="64" y="80"/>
                  </a:lnTo>
                  <a:lnTo>
                    <a:pt x="65" y="82"/>
                  </a:lnTo>
                  <a:lnTo>
                    <a:pt x="71" y="83"/>
                  </a:lnTo>
                  <a:lnTo>
                    <a:pt x="71" y="84"/>
                  </a:lnTo>
                  <a:lnTo>
                    <a:pt x="71" y="85"/>
                  </a:lnTo>
                  <a:lnTo>
                    <a:pt x="72" y="87"/>
                  </a:lnTo>
                  <a:lnTo>
                    <a:pt x="75" y="85"/>
                  </a:lnTo>
                  <a:lnTo>
                    <a:pt x="76" y="84"/>
                  </a:lnTo>
                  <a:lnTo>
                    <a:pt x="76" y="82"/>
                  </a:lnTo>
                  <a:lnTo>
                    <a:pt x="77" y="82"/>
                  </a:lnTo>
                  <a:lnTo>
                    <a:pt x="79" y="83"/>
                  </a:lnTo>
                  <a:lnTo>
                    <a:pt x="80" y="84"/>
                  </a:lnTo>
                  <a:lnTo>
                    <a:pt x="81" y="84"/>
                  </a:lnTo>
                  <a:lnTo>
                    <a:pt x="82" y="84"/>
                  </a:lnTo>
                  <a:lnTo>
                    <a:pt x="85" y="84"/>
                  </a:lnTo>
                  <a:lnTo>
                    <a:pt x="85" y="85"/>
                  </a:lnTo>
                  <a:lnTo>
                    <a:pt x="89" y="88"/>
                  </a:lnTo>
                  <a:lnTo>
                    <a:pt x="92" y="89"/>
                  </a:lnTo>
                  <a:lnTo>
                    <a:pt x="94" y="88"/>
                  </a:lnTo>
                  <a:lnTo>
                    <a:pt x="98" y="87"/>
                  </a:lnTo>
                  <a:lnTo>
                    <a:pt x="100" y="87"/>
                  </a:lnTo>
                  <a:lnTo>
                    <a:pt x="101" y="87"/>
                  </a:lnTo>
                  <a:lnTo>
                    <a:pt x="102" y="85"/>
                  </a:lnTo>
                  <a:lnTo>
                    <a:pt x="102" y="84"/>
                  </a:lnTo>
                  <a:lnTo>
                    <a:pt x="100" y="83"/>
                  </a:lnTo>
                  <a:lnTo>
                    <a:pt x="98" y="82"/>
                  </a:lnTo>
                  <a:lnTo>
                    <a:pt x="98" y="79"/>
                  </a:lnTo>
                  <a:lnTo>
                    <a:pt x="98" y="78"/>
                  </a:lnTo>
                  <a:lnTo>
                    <a:pt x="97" y="76"/>
                  </a:lnTo>
                  <a:lnTo>
                    <a:pt x="97" y="75"/>
                  </a:lnTo>
                  <a:lnTo>
                    <a:pt x="98" y="74"/>
                  </a:lnTo>
                  <a:lnTo>
                    <a:pt x="98" y="72"/>
                  </a:lnTo>
                  <a:lnTo>
                    <a:pt x="101" y="72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0"/>
                  </a:lnTo>
                  <a:lnTo>
                    <a:pt x="102" y="68"/>
                  </a:lnTo>
                  <a:lnTo>
                    <a:pt x="101" y="68"/>
                  </a:lnTo>
                  <a:lnTo>
                    <a:pt x="100" y="68"/>
                  </a:lnTo>
                  <a:lnTo>
                    <a:pt x="98" y="68"/>
                  </a:lnTo>
                  <a:lnTo>
                    <a:pt x="97" y="67"/>
                  </a:lnTo>
                  <a:lnTo>
                    <a:pt x="97" y="66"/>
                  </a:lnTo>
                  <a:lnTo>
                    <a:pt x="96" y="66"/>
                  </a:lnTo>
                  <a:lnTo>
                    <a:pt x="96" y="64"/>
                  </a:lnTo>
                  <a:lnTo>
                    <a:pt x="97" y="64"/>
                  </a:lnTo>
                  <a:lnTo>
                    <a:pt x="100" y="64"/>
                  </a:lnTo>
                  <a:lnTo>
                    <a:pt x="101" y="63"/>
                  </a:lnTo>
                  <a:lnTo>
                    <a:pt x="105" y="62"/>
                  </a:lnTo>
                  <a:lnTo>
                    <a:pt x="106" y="60"/>
                  </a:lnTo>
                  <a:lnTo>
                    <a:pt x="105" y="59"/>
                  </a:lnTo>
                  <a:lnTo>
                    <a:pt x="106" y="59"/>
                  </a:lnTo>
                  <a:lnTo>
                    <a:pt x="106" y="58"/>
                  </a:lnTo>
                  <a:lnTo>
                    <a:pt x="108" y="58"/>
                  </a:lnTo>
                  <a:lnTo>
                    <a:pt x="108" y="59"/>
                  </a:lnTo>
                  <a:lnTo>
                    <a:pt x="109" y="59"/>
                  </a:lnTo>
                  <a:lnTo>
                    <a:pt x="109" y="58"/>
                  </a:lnTo>
                  <a:lnTo>
                    <a:pt x="110" y="58"/>
                  </a:lnTo>
                  <a:lnTo>
                    <a:pt x="111" y="58"/>
                  </a:lnTo>
                  <a:lnTo>
                    <a:pt x="114" y="58"/>
                  </a:lnTo>
                  <a:lnTo>
                    <a:pt x="117" y="58"/>
                  </a:lnTo>
                  <a:lnTo>
                    <a:pt x="118" y="58"/>
                  </a:lnTo>
                  <a:lnTo>
                    <a:pt x="118" y="56"/>
                  </a:lnTo>
                  <a:lnTo>
                    <a:pt x="119" y="56"/>
                  </a:lnTo>
                  <a:lnTo>
                    <a:pt x="119" y="55"/>
                  </a:lnTo>
                  <a:lnTo>
                    <a:pt x="118" y="53"/>
                  </a:lnTo>
                  <a:lnTo>
                    <a:pt x="118" y="51"/>
                  </a:lnTo>
                  <a:lnTo>
                    <a:pt x="119" y="50"/>
                  </a:lnTo>
                  <a:lnTo>
                    <a:pt x="119" y="49"/>
                  </a:lnTo>
                  <a:lnTo>
                    <a:pt x="119" y="47"/>
                  </a:lnTo>
                  <a:lnTo>
                    <a:pt x="119" y="45"/>
                  </a:lnTo>
                  <a:lnTo>
                    <a:pt x="119" y="43"/>
                  </a:lnTo>
                  <a:lnTo>
                    <a:pt x="119" y="42"/>
                  </a:lnTo>
                  <a:lnTo>
                    <a:pt x="121" y="41"/>
                  </a:lnTo>
                  <a:lnTo>
                    <a:pt x="121" y="39"/>
                  </a:lnTo>
                  <a:lnTo>
                    <a:pt x="119" y="38"/>
                  </a:lnTo>
                  <a:lnTo>
                    <a:pt x="118" y="38"/>
                  </a:lnTo>
                  <a:lnTo>
                    <a:pt x="117" y="37"/>
                  </a:lnTo>
                  <a:lnTo>
                    <a:pt x="115" y="35"/>
                  </a:lnTo>
                  <a:lnTo>
                    <a:pt x="114" y="34"/>
                  </a:lnTo>
                  <a:lnTo>
                    <a:pt x="114" y="33"/>
                  </a:lnTo>
                  <a:lnTo>
                    <a:pt x="115" y="30"/>
                  </a:lnTo>
                  <a:lnTo>
                    <a:pt x="117" y="29"/>
                  </a:lnTo>
                  <a:lnTo>
                    <a:pt x="117" y="28"/>
                  </a:lnTo>
                  <a:lnTo>
                    <a:pt x="118" y="26"/>
                  </a:lnTo>
                  <a:lnTo>
                    <a:pt x="119" y="26"/>
                  </a:lnTo>
                  <a:lnTo>
                    <a:pt x="123" y="26"/>
                  </a:lnTo>
                  <a:lnTo>
                    <a:pt x="125" y="26"/>
                  </a:lnTo>
                  <a:lnTo>
                    <a:pt x="126" y="24"/>
                  </a:lnTo>
                  <a:lnTo>
                    <a:pt x="127" y="24"/>
                  </a:lnTo>
                  <a:lnTo>
                    <a:pt x="129" y="22"/>
                  </a:lnTo>
                  <a:lnTo>
                    <a:pt x="131" y="22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5" y="20"/>
                  </a:lnTo>
                  <a:lnTo>
                    <a:pt x="136" y="20"/>
                  </a:lnTo>
                  <a:lnTo>
                    <a:pt x="138" y="20"/>
                  </a:lnTo>
                  <a:lnTo>
                    <a:pt x="139" y="18"/>
                  </a:lnTo>
                  <a:lnTo>
                    <a:pt x="140" y="17"/>
                  </a:lnTo>
                  <a:lnTo>
                    <a:pt x="140" y="16"/>
                  </a:lnTo>
                  <a:lnTo>
                    <a:pt x="140" y="14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3" y="13"/>
                  </a:lnTo>
                  <a:lnTo>
                    <a:pt x="144" y="12"/>
                  </a:lnTo>
                  <a:lnTo>
                    <a:pt x="146" y="12"/>
                  </a:lnTo>
                  <a:lnTo>
                    <a:pt x="147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1" y="13"/>
                  </a:lnTo>
                  <a:lnTo>
                    <a:pt x="152" y="13"/>
                  </a:lnTo>
                  <a:lnTo>
                    <a:pt x="152" y="12"/>
                  </a:lnTo>
                  <a:lnTo>
                    <a:pt x="151" y="10"/>
                  </a:lnTo>
                  <a:lnTo>
                    <a:pt x="151" y="9"/>
                  </a:lnTo>
                  <a:lnTo>
                    <a:pt x="151" y="8"/>
                  </a:lnTo>
                  <a:lnTo>
                    <a:pt x="151" y="5"/>
                  </a:lnTo>
                  <a:lnTo>
                    <a:pt x="150" y="4"/>
                  </a:lnTo>
                  <a:lnTo>
                    <a:pt x="150" y="2"/>
                  </a:lnTo>
                  <a:lnTo>
                    <a:pt x="152" y="1"/>
                  </a:lnTo>
                  <a:lnTo>
                    <a:pt x="154" y="1"/>
                  </a:lnTo>
                  <a:lnTo>
                    <a:pt x="155" y="1"/>
                  </a:lnTo>
                  <a:lnTo>
                    <a:pt x="156" y="1"/>
                  </a:lnTo>
                  <a:lnTo>
                    <a:pt x="156" y="0"/>
                  </a:lnTo>
                  <a:lnTo>
                    <a:pt x="158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70" name="Freeform 164">
              <a:extLst>
                <a:ext uri="{FF2B5EF4-FFF2-40B4-BE49-F238E27FC236}">
                  <a16:creationId xmlns:a16="http://schemas.microsoft.com/office/drawing/2014/main" id="{1FEB0CEF-704D-9654-FFF8-8DF6BC22E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096" y="1510674"/>
              <a:ext cx="214249" cy="142420"/>
            </a:xfrm>
            <a:custGeom>
              <a:avLst/>
              <a:gdLst>
                <a:gd name="T0" fmla="*/ 168 w 173"/>
                <a:gd name="T1" fmla="*/ 26 h 115"/>
                <a:gd name="T2" fmla="*/ 160 w 173"/>
                <a:gd name="T3" fmla="*/ 27 h 115"/>
                <a:gd name="T4" fmla="*/ 160 w 173"/>
                <a:gd name="T5" fmla="*/ 38 h 115"/>
                <a:gd name="T6" fmla="*/ 152 w 173"/>
                <a:gd name="T7" fmla="*/ 38 h 115"/>
                <a:gd name="T8" fmla="*/ 147 w 173"/>
                <a:gd name="T9" fmla="*/ 44 h 115"/>
                <a:gd name="T10" fmla="*/ 137 w 173"/>
                <a:gd name="T11" fmla="*/ 48 h 115"/>
                <a:gd name="T12" fmla="*/ 125 w 173"/>
                <a:gd name="T13" fmla="*/ 54 h 115"/>
                <a:gd name="T14" fmla="*/ 126 w 173"/>
                <a:gd name="T15" fmla="*/ 64 h 115"/>
                <a:gd name="T16" fmla="*/ 127 w 173"/>
                <a:gd name="T17" fmla="*/ 73 h 115"/>
                <a:gd name="T18" fmla="*/ 126 w 173"/>
                <a:gd name="T19" fmla="*/ 82 h 115"/>
                <a:gd name="T20" fmla="*/ 117 w 173"/>
                <a:gd name="T21" fmla="*/ 85 h 115"/>
                <a:gd name="T22" fmla="*/ 113 w 173"/>
                <a:gd name="T23" fmla="*/ 88 h 115"/>
                <a:gd name="T24" fmla="*/ 105 w 173"/>
                <a:gd name="T25" fmla="*/ 93 h 115"/>
                <a:gd name="T26" fmla="*/ 110 w 173"/>
                <a:gd name="T27" fmla="*/ 97 h 115"/>
                <a:gd name="T28" fmla="*/ 106 w 173"/>
                <a:gd name="T29" fmla="*/ 104 h 115"/>
                <a:gd name="T30" fmla="*/ 108 w 173"/>
                <a:gd name="T31" fmla="*/ 113 h 115"/>
                <a:gd name="T32" fmla="*/ 90 w 173"/>
                <a:gd name="T33" fmla="*/ 110 h 115"/>
                <a:gd name="T34" fmla="*/ 83 w 173"/>
                <a:gd name="T35" fmla="*/ 111 h 115"/>
                <a:gd name="T36" fmla="*/ 72 w 173"/>
                <a:gd name="T37" fmla="*/ 105 h 115"/>
                <a:gd name="T38" fmla="*/ 68 w 173"/>
                <a:gd name="T39" fmla="*/ 97 h 115"/>
                <a:gd name="T40" fmla="*/ 62 w 173"/>
                <a:gd name="T41" fmla="*/ 105 h 115"/>
                <a:gd name="T42" fmla="*/ 47 w 173"/>
                <a:gd name="T43" fmla="*/ 109 h 115"/>
                <a:gd name="T44" fmla="*/ 37 w 173"/>
                <a:gd name="T45" fmla="*/ 110 h 115"/>
                <a:gd name="T46" fmla="*/ 34 w 173"/>
                <a:gd name="T47" fmla="*/ 111 h 115"/>
                <a:gd name="T48" fmla="*/ 23 w 173"/>
                <a:gd name="T49" fmla="*/ 114 h 115"/>
                <a:gd name="T50" fmla="*/ 11 w 173"/>
                <a:gd name="T51" fmla="*/ 109 h 115"/>
                <a:gd name="T52" fmla="*/ 19 w 173"/>
                <a:gd name="T53" fmla="*/ 104 h 115"/>
                <a:gd name="T54" fmla="*/ 29 w 173"/>
                <a:gd name="T55" fmla="*/ 100 h 115"/>
                <a:gd name="T56" fmla="*/ 17 w 173"/>
                <a:gd name="T57" fmla="*/ 88 h 115"/>
                <a:gd name="T58" fmla="*/ 11 w 173"/>
                <a:gd name="T59" fmla="*/ 80 h 115"/>
                <a:gd name="T60" fmla="*/ 9 w 173"/>
                <a:gd name="T61" fmla="*/ 72 h 115"/>
                <a:gd name="T62" fmla="*/ 6 w 173"/>
                <a:gd name="T63" fmla="*/ 65 h 115"/>
                <a:gd name="T64" fmla="*/ 11 w 173"/>
                <a:gd name="T65" fmla="*/ 55 h 115"/>
                <a:gd name="T66" fmla="*/ 2 w 173"/>
                <a:gd name="T67" fmla="*/ 51 h 115"/>
                <a:gd name="T68" fmla="*/ 0 w 173"/>
                <a:gd name="T69" fmla="*/ 48 h 115"/>
                <a:gd name="T70" fmla="*/ 4 w 173"/>
                <a:gd name="T71" fmla="*/ 40 h 115"/>
                <a:gd name="T72" fmla="*/ 14 w 173"/>
                <a:gd name="T73" fmla="*/ 32 h 115"/>
                <a:gd name="T74" fmla="*/ 23 w 173"/>
                <a:gd name="T75" fmla="*/ 27 h 115"/>
                <a:gd name="T76" fmla="*/ 39 w 173"/>
                <a:gd name="T77" fmla="*/ 31 h 115"/>
                <a:gd name="T78" fmla="*/ 58 w 173"/>
                <a:gd name="T79" fmla="*/ 35 h 115"/>
                <a:gd name="T80" fmla="*/ 65 w 173"/>
                <a:gd name="T81" fmla="*/ 38 h 115"/>
                <a:gd name="T82" fmla="*/ 72 w 173"/>
                <a:gd name="T83" fmla="*/ 31 h 115"/>
                <a:gd name="T84" fmla="*/ 79 w 173"/>
                <a:gd name="T85" fmla="*/ 28 h 115"/>
                <a:gd name="T86" fmla="*/ 81 w 173"/>
                <a:gd name="T87" fmla="*/ 21 h 115"/>
                <a:gd name="T88" fmla="*/ 89 w 173"/>
                <a:gd name="T89" fmla="*/ 18 h 115"/>
                <a:gd name="T90" fmla="*/ 110 w 173"/>
                <a:gd name="T91" fmla="*/ 18 h 115"/>
                <a:gd name="T92" fmla="*/ 118 w 173"/>
                <a:gd name="T93" fmla="*/ 18 h 115"/>
                <a:gd name="T94" fmla="*/ 125 w 173"/>
                <a:gd name="T95" fmla="*/ 15 h 115"/>
                <a:gd name="T96" fmla="*/ 134 w 173"/>
                <a:gd name="T97" fmla="*/ 11 h 115"/>
                <a:gd name="T98" fmla="*/ 146 w 173"/>
                <a:gd name="T99" fmla="*/ 14 h 115"/>
                <a:gd name="T100" fmla="*/ 143 w 173"/>
                <a:gd name="T101" fmla="*/ 2 h 115"/>
                <a:gd name="T102" fmla="*/ 160 w 173"/>
                <a:gd name="T103" fmla="*/ 0 h 115"/>
                <a:gd name="T104" fmla="*/ 162 w 173"/>
                <a:gd name="T105" fmla="*/ 6 h 115"/>
                <a:gd name="T106" fmla="*/ 166 w 173"/>
                <a:gd name="T107" fmla="*/ 14 h 115"/>
                <a:gd name="T108" fmla="*/ 167 w 173"/>
                <a:gd name="T109" fmla="*/ 19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" h="115">
                  <a:moveTo>
                    <a:pt x="173" y="28"/>
                  </a:moveTo>
                  <a:lnTo>
                    <a:pt x="173" y="27"/>
                  </a:lnTo>
                  <a:lnTo>
                    <a:pt x="172" y="27"/>
                  </a:lnTo>
                  <a:lnTo>
                    <a:pt x="171" y="27"/>
                  </a:lnTo>
                  <a:lnTo>
                    <a:pt x="169" y="27"/>
                  </a:lnTo>
                  <a:lnTo>
                    <a:pt x="168" y="27"/>
                  </a:lnTo>
                  <a:lnTo>
                    <a:pt x="168" y="26"/>
                  </a:lnTo>
                  <a:lnTo>
                    <a:pt x="167" y="26"/>
                  </a:lnTo>
                  <a:lnTo>
                    <a:pt x="166" y="26"/>
                  </a:lnTo>
                  <a:lnTo>
                    <a:pt x="164" y="26"/>
                  </a:lnTo>
                  <a:lnTo>
                    <a:pt x="164" y="27"/>
                  </a:lnTo>
                  <a:lnTo>
                    <a:pt x="163" y="27"/>
                  </a:lnTo>
                  <a:lnTo>
                    <a:pt x="162" y="27"/>
                  </a:lnTo>
                  <a:lnTo>
                    <a:pt x="160" y="27"/>
                  </a:lnTo>
                  <a:lnTo>
                    <a:pt x="158" y="28"/>
                  </a:lnTo>
                  <a:lnTo>
                    <a:pt x="158" y="30"/>
                  </a:lnTo>
                  <a:lnTo>
                    <a:pt x="159" y="31"/>
                  </a:lnTo>
                  <a:lnTo>
                    <a:pt x="159" y="34"/>
                  </a:lnTo>
                  <a:lnTo>
                    <a:pt x="159" y="35"/>
                  </a:lnTo>
                  <a:lnTo>
                    <a:pt x="159" y="36"/>
                  </a:lnTo>
                  <a:lnTo>
                    <a:pt x="160" y="38"/>
                  </a:lnTo>
                  <a:lnTo>
                    <a:pt x="160" y="39"/>
                  </a:lnTo>
                  <a:lnTo>
                    <a:pt x="159" y="39"/>
                  </a:lnTo>
                  <a:lnTo>
                    <a:pt x="158" y="39"/>
                  </a:lnTo>
                  <a:lnTo>
                    <a:pt x="156" y="39"/>
                  </a:lnTo>
                  <a:lnTo>
                    <a:pt x="155" y="39"/>
                  </a:lnTo>
                  <a:lnTo>
                    <a:pt x="154" y="38"/>
                  </a:lnTo>
                  <a:lnTo>
                    <a:pt x="152" y="38"/>
                  </a:lnTo>
                  <a:lnTo>
                    <a:pt x="151" y="39"/>
                  </a:lnTo>
                  <a:lnTo>
                    <a:pt x="150" y="39"/>
                  </a:lnTo>
                  <a:lnTo>
                    <a:pt x="148" y="39"/>
                  </a:lnTo>
                  <a:lnTo>
                    <a:pt x="148" y="40"/>
                  </a:lnTo>
                  <a:lnTo>
                    <a:pt x="148" y="42"/>
                  </a:lnTo>
                  <a:lnTo>
                    <a:pt x="148" y="43"/>
                  </a:lnTo>
                  <a:lnTo>
                    <a:pt x="147" y="44"/>
                  </a:lnTo>
                  <a:lnTo>
                    <a:pt x="146" y="46"/>
                  </a:lnTo>
                  <a:lnTo>
                    <a:pt x="144" y="46"/>
                  </a:lnTo>
                  <a:lnTo>
                    <a:pt x="143" y="46"/>
                  </a:lnTo>
                  <a:lnTo>
                    <a:pt x="142" y="47"/>
                  </a:lnTo>
                  <a:lnTo>
                    <a:pt x="142" y="47"/>
                  </a:lnTo>
                  <a:lnTo>
                    <a:pt x="139" y="48"/>
                  </a:lnTo>
                  <a:lnTo>
                    <a:pt x="137" y="48"/>
                  </a:lnTo>
                  <a:lnTo>
                    <a:pt x="135" y="50"/>
                  </a:lnTo>
                  <a:lnTo>
                    <a:pt x="134" y="50"/>
                  </a:lnTo>
                  <a:lnTo>
                    <a:pt x="133" y="52"/>
                  </a:lnTo>
                  <a:lnTo>
                    <a:pt x="131" y="52"/>
                  </a:lnTo>
                  <a:lnTo>
                    <a:pt x="127" y="52"/>
                  </a:lnTo>
                  <a:lnTo>
                    <a:pt x="126" y="52"/>
                  </a:lnTo>
                  <a:lnTo>
                    <a:pt x="125" y="54"/>
                  </a:lnTo>
                  <a:lnTo>
                    <a:pt x="125" y="55"/>
                  </a:lnTo>
                  <a:lnTo>
                    <a:pt x="123" y="56"/>
                  </a:lnTo>
                  <a:lnTo>
                    <a:pt x="122" y="59"/>
                  </a:lnTo>
                  <a:lnTo>
                    <a:pt x="122" y="60"/>
                  </a:lnTo>
                  <a:lnTo>
                    <a:pt x="123" y="61"/>
                  </a:lnTo>
                  <a:lnTo>
                    <a:pt x="125" y="63"/>
                  </a:lnTo>
                  <a:lnTo>
                    <a:pt x="126" y="64"/>
                  </a:lnTo>
                  <a:lnTo>
                    <a:pt x="127" y="64"/>
                  </a:lnTo>
                  <a:lnTo>
                    <a:pt x="129" y="65"/>
                  </a:lnTo>
                  <a:lnTo>
                    <a:pt x="129" y="67"/>
                  </a:lnTo>
                  <a:lnTo>
                    <a:pt x="127" y="68"/>
                  </a:lnTo>
                  <a:lnTo>
                    <a:pt x="127" y="69"/>
                  </a:lnTo>
                  <a:lnTo>
                    <a:pt x="127" y="71"/>
                  </a:lnTo>
                  <a:lnTo>
                    <a:pt x="127" y="73"/>
                  </a:lnTo>
                  <a:lnTo>
                    <a:pt x="127" y="75"/>
                  </a:lnTo>
                  <a:lnTo>
                    <a:pt x="127" y="76"/>
                  </a:lnTo>
                  <a:lnTo>
                    <a:pt x="126" y="77"/>
                  </a:lnTo>
                  <a:lnTo>
                    <a:pt x="126" y="79"/>
                  </a:lnTo>
                  <a:lnTo>
                    <a:pt x="127" y="81"/>
                  </a:lnTo>
                  <a:lnTo>
                    <a:pt x="127" y="82"/>
                  </a:lnTo>
                  <a:lnTo>
                    <a:pt x="126" y="82"/>
                  </a:lnTo>
                  <a:lnTo>
                    <a:pt x="126" y="84"/>
                  </a:lnTo>
                  <a:lnTo>
                    <a:pt x="125" y="84"/>
                  </a:lnTo>
                  <a:lnTo>
                    <a:pt x="122" y="84"/>
                  </a:lnTo>
                  <a:lnTo>
                    <a:pt x="119" y="84"/>
                  </a:lnTo>
                  <a:lnTo>
                    <a:pt x="118" y="84"/>
                  </a:lnTo>
                  <a:lnTo>
                    <a:pt x="117" y="84"/>
                  </a:lnTo>
                  <a:lnTo>
                    <a:pt x="117" y="85"/>
                  </a:lnTo>
                  <a:lnTo>
                    <a:pt x="116" y="85"/>
                  </a:lnTo>
                  <a:lnTo>
                    <a:pt x="116" y="84"/>
                  </a:lnTo>
                  <a:lnTo>
                    <a:pt x="114" y="84"/>
                  </a:lnTo>
                  <a:lnTo>
                    <a:pt x="114" y="85"/>
                  </a:lnTo>
                  <a:lnTo>
                    <a:pt x="113" y="85"/>
                  </a:lnTo>
                  <a:lnTo>
                    <a:pt x="114" y="86"/>
                  </a:lnTo>
                  <a:lnTo>
                    <a:pt x="113" y="88"/>
                  </a:lnTo>
                  <a:lnTo>
                    <a:pt x="109" y="89"/>
                  </a:lnTo>
                  <a:lnTo>
                    <a:pt x="108" y="90"/>
                  </a:lnTo>
                  <a:lnTo>
                    <a:pt x="105" y="90"/>
                  </a:lnTo>
                  <a:lnTo>
                    <a:pt x="104" y="90"/>
                  </a:lnTo>
                  <a:lnTo>
                    <a:pt x="104" y="92"/>
                  </a:lnTo>
                  <a:lnTo>
                    <a:pt x="105" y="92"/>
                  </a:lnTo>
                  <a:lnTo>
                    <a:pt x="105" y="93"/>
                  </a:lnTo>
                  <a:lnTo>
                    <a:pt x="106" y="94"/>
                  </a:lnTo>
                  <a:lnTo>
                    <a:pt x="108" y="94"/>
                  </a:lnTo>
                  <a:lnTo>
                    <a:pt x="109" y="94"/>
                  </a:lnTo>
                  <a:lnTo>
                    <a:pt x="110" y="94"/>
                  </a:lnTo>
                  <a:lnTo>
                    <a:pt x="110" y="96"/>
                  </a:lnTo>
                  <a:lnTo>
                    <a:pt x="110" y="97"/>
                  </a:lnTo>
                  <a:lnTo>
                    <a:pt x="110" y="97"/>
                  </a:lnTo>
                  <a:lnTo>
                    <a:pt x="110" y="97"/>
                  </a:lnTo>
                  <a:lnTo>
                    <a:pt x="109" y="98"/>
                  </a:lnTo>
                  <a:lnTo>
                    <a:pt x="106" y="98"/>
                  </a:lnTo>
                  <a:lnTo>
                    <a:pt x="106" y="100"/>
                  </a:lnTo>
                  <a:lnTo>
                    <a:pt x="105" y="101"/>
                  </a:lnTo>
                  <a:lnTo>
                    <a:pt x="105" y="102"/>
                  </a:lnTo>
                  <a:lnTo>
                    <a:pt x="106" y="104"/>
                  </a:lnTo>
                  <a:lnTo>
                    <a:pt x="106" y="105"/>
                  </a:lnTo>
                  <a:lnTo>
                    <a:pt x="106" y="108"/>
                  </a:lnTo>
                  <a:lnTo>
                    <a:pt x="108" y="109"/>
                  </a:lnTo>
                  <a:lnTo>
                    <a:pt x="110" y="110"/>
                  </a:lnTo>
                  <a:lnTo>
                    <a:pt x="110" y="111"/>
                  </a:lnTo>
                  <a:lnTo>
                    <a:pt x="109" y="113"/>
                  </a:lnTo>
                  <a:lnTo>
                    <a:pt x="108" y="113"/>
                  </a:lnTo>
                  <a:lnTo>
                    <a:pt x="106" y="113"/>
                  </a:lnTo>
                  <a:lnTo>
                    <a:pt x="102" y="114"/>
                  </a:lnTo>
                  <a:lnTo>
                    <a:pt x="100" y="115"/>
                  </a:lnTo>
                  <a:lnTo>
                    <a:pt x="97" y="114"/>
                  </a:lnTo>
                  <a:lnTo>
                    <a:pt x="93" y="111"/>
                  </a:lnTo>
                  <a:lnTo>
                    <a:pt x="93" y="110"/>
                  </a:lnTo>
                  <a:lnTo>
                    <a:pt x="90" y="110"/>
                  </a:lnTo>
                  <a:lnTo>
                    <a:pt x="89" y="110"/>
                  </a:lnTo>
                  <a:lnTo>
                    <a:pt x="88" y="110"/>
                  </a:lnTo>
                  <a:lnTo>
                    <a:pt x="87" y="109"/>
                  </a:lnTo>
                  <a:lnTo>
                    <a:pt x="85" y="108"/>
                  </a:lnTo>
                  <a:lnTo>
                    <a:pt x="84" y="108"/>
                  </a:lnTo>
                  <a:lnTo>
                    <a:pt x="84" y="110"/>
                  </a:lnTo>
                  <a:lnTo>
                    <a:pt x="83" y="111"/>
                  </a:lnTo>
                  <a:lnTo>
                    <a:pt x="80" y="113"/>
                  </a:lnTo>
                  <a:lnTo>
                    <a:pt x="79" y="111"/>
                  </a:lnTo>
                  <a:lnTo>
                    <a:pt x="79" y="110"/>
                  </a:lnTo>
                  <a:lnTo>
                    <a:pt x="79" y="109"/>
                  </a:lnTo>
                  <a:lnTo>
                    <a:pt x="73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2" y="104"/>
                  </a:lnTo>
                  <a:lnTo>
                    <a:pt x="71" y="104"/>
                  </a:lnTo>
                  <a:lnTo>
                    <a:pt x="71" y="102"/>
                  </a:lnTo>
                  <a:lnTo>
                    <a:pt x="68" y="101"/>
                  </a:lnTo>
                  <a:lnTo>
                    <a:pt x="67" y="100"/>
                  </a:lnTo>
                  <a:lnTo>
                    <a:pt x="67" y="98"/>
                  </a:lnTo>
                  <a:lnTo>
                    <a:pt x="68" y="97"/>
                  </a:lnTo>
                  <a:lnTo>
                    <a:pt x="67" y="96"/>
                  </a:lnTo>
                  <a:lnTo>
                    <a:pt x="65" y="96"/>
                  </a:lnTo>
                  <a:lnTo>
                    <a:pt x="64" y="98"/>
                  </a:lnTo>
                  <a:lnTo>
                    <a:pt x="63" y="100"/>
                  </a:lnTo>
                  <a:lnTo>
                    <a:pt x="62" y="101"/>
                  </a:lnTo>
                  <a:lnTo>
                    <a:pt x="62" y="102"/>
                  </a:lnTo>
                  <a:lnTo>
                    <a:pt x="62" y="105"/>
                  </a:lnTo>
                  <a:lnTo>
                    <a:pt x="60" y="106"/>
                  </a:lnTo>
                  <a:lnTo>
                    <a:pt x="58" y="109"/>
                  </a:lnTo>
                  <a:lnTo>
                    <a:pt x="56" y="110"/>
                  </a:lnTo>
                  <a:lnTo>
                    <a:pt x="55" y="110"/>
                  </a:lnTo>
                  <a:lnTo>
                    <a:pt x="52" y="111"/>
                  </a:lnTo>
                  <a:lnTo>
                    <a:pt x="50" y="110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46" y="110"/>
                  </a:lnTo>
                  <a:lnTo>
                    <a:pt x="43" y="111"/>
                  </a:lnTo>
                  <a:lnTo>
                    <a:pt x="42" y="111"/>
                  </a:lnTo>
                  <a:lnTo>
                    <a:pt x="40" y="111"/>
                  </a:lnTo>
                  <a:lnTo>
                    <a:pt x="38" y="110"/>
                  </a:lnTo>
                  <a:lnTo>
                    <a:pt x="37" y="110"/>
                  </a:lnTo>
                  <a:lnTo>
                    <a:pt x="37" y="109"/>
                  </a:lnTo>
                  <a:lnTo>
                    <a:pt x="35" y="109"/>
                  </a:lnTo>
                  <a:lnTo>
                    <a:pt x="34" y="108"/>
                  </a:lnTo>
                  <a:lnTo>
                    <a:pt x="33" y="108"/>
                  </a:lnTo>
                  <a:lnTo>
                    <a:pt x="33" y="109"/>
                  </a:lnTo>
                  <a:lnTo>
                    <a:pt x="33" y="110"/>
                  </a:lnTo>
                  <a:lnTo>
                    <a:pt x="34" y="111"/>
                  </a:lnTo>
                  <a:lnTo>
                    <a:pt x="33" y="111"/>
                  </a:lnTo>
                  <a:lnTo>
                    <a:pt x="30" y="113"/>
                  </a:lnTo>
                  <a:lnTo>
                    <a:pt x="29" y="114"/>
                  </a:lnTo>
                  <a:lnTo>
                    <a:pt x="29" y="115"/>
                  </a:lnTo>
                  <a:lnTo>
                    <a:pt x="25" y="115"/>
                  </a:lnTo>
                  <a:lnTo>
                    <a:pt x="25" y="114"/>
                  </a:lnTo>
                  <a:lnTo>
                    <a:pt x="23" y="114"/>
                  </a:lnTo>
                  <a:lnTo>
                    <a:pt x="21" y="111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4" y="111"/>
                  </a:lnTo>
                  <a:lnTo>
                    <a:pt x="11" y="110"/>
                  </a:lnTo>
                  <a:lnTo>
                    <a:pt x="13" y="110"/>
                  </a:lnTo>
                  <a:lnTo>
                    <a:pt x="11" y="109"/>
                  </a:lnTo>
                  <a:lnTo>
                    <a:pt x="13" y="108"/>
                  </a:lnTo>
                  <a:lnTo>
                    <a:pt x="11" y="108"/>
                  </a:lnTo>
                  <a:lnTo>
                    <a:pt x="11" y="106"/>
                  </a:lnTo>
                  <a:lnTo>
                    <a:pt x="15" y="105"/>
                  </a:lnTo>
                  <a:lnTo>
                    <a:pt x="21" y="105"/>
                  </a:lnTo>
                  <a:lnTo>
                    <a:pt x="21" y="104"/>
                  </a:lnTo>
                  <a:lnTo>
                    <a:pt x="19" y="104"/>
                  </a:lnTo>
                  <a:lnTo>
                    <a:pt x="19" y="102"/>
                  </a:lnTo>
                  <a:lnTo>
                    <a:pt x="18" y="101"/>
                  </a:lnTo>
                  <a:lnTo>
                    <a:pt x="21" y="101"/>
                  </a:lnTo>
                  <a:lnTo>
                    <a:pt x="23" y="102"/>
                  </a:lnTo>
                  <a:lnTo>
                    <a:pt x="26" y="102"/>
                  </a:lnTo>
                  <a:lnTo>
                    <a:pt x="27" y="101"/>
                  </a:lnTo>
                  <a:lnTo>
                    <a:pt x="29" y="100"/>
                  </a:lnTo>
                  <a:lnTo>
                    <a:pt x="29" y="98"/>
                  </a:lnTo>
                  <a:lnTo>
                    <a:pt x="27" y="98"/>
                  </a:lnTo>
                  <a:lnTo>
                    <a:pt x="27" y="97"/>
                  </a:lnTo>
                  <a:lnTo>
                    <a:pt x="26" y="97"/>
                  </a:lnTo>
                  <a:lnTo>
                    <a:pt x="22" y="90"/>
                  </a:lnTo>
                  <a:lnTo>
                    <a:pt x="18" y="88"/>
                  </a:lnTo>
                  <a:lnTo>
                    <a:pt x="17" y="88"/>
                  </a:lnTo>
                  <a:lnTo>
                    <a:pt x="15" y="86"/>
                  </a:lnTo>
                  <a:lnTo>
                    <a:pt x="15" y="86"/>
                  </a:lnTo>
                  <a:lnTo>
                    <a:pt x="13" y="85"/>
                  </a:lnTo>
                  <a:lnTo>
                    <a:pt x="11" y="85"/>
                  </a:lnTo>
                  <a:lnTo>
                    <a:pt x="11" y="84"/>
                  </a:lnTo>
                  <a:lnTo>
                    <a:pt x="10" y="82"/>
                  </a:lnTo>
                  <a:lnTo>
                    <a:pt x="11" y="80"/>
                  </a:lnTo>
                  <a:lnTo>
                    <a:pt x="13" y="76"/>
                  </a:lnTo>
                  <a:lnTo>
                    <a:pt x="13" y="75"/>
                  </a:lnTo>
                  <a:lnTo>
                    <a:pt x="14" y="73"/>
                  </a:lnTo>
                  <a:lnTo>
                    <a:pt x="14" y="72"/>
                  </a:lnTo>
                  <a:lnTo>
                    <a:pt x="13" y="71"/>
                  </a:lnTo>
                  <a:lnTo>
                    <a:pt x="11" y="71"/>
                  </a:lnTo>
                  <a:lnTo>
                    <a:pt x="9" y="72"/>
                  </a:lnTo>
                  <a:lnTo>
                    <a:pt x="8" y="72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68"/>
                  </a:lnTo>
                  <a:lnTo>
                    <a:pt x="6" y="68"/>
                  </a:lnTo>
                  <a:lnTo>
                    <a:pt x="6" y="67"/>
                  </a:lnTo>
                  <a:lnTo>
                    <a:pt x="6" y="65"/>
                  </a:lnTo>
                  <a:lnTo>
                    <a:pt x="8" y="64"/>
                  </a:lnTo>
                  <a:lnTo>
                    <a:pt x="9" y="63"/>
                  </a:lnTo>
                  <a:lnTo>
                    <a:pt x="14" y="59"/>
                  </a:lnTo>
                  <a:lnTo>
                    <a:pt x="15" y="56"/>
                  </a:lnTo>
                  <a:lnTo>
                    <a:pt x="15" y="55"/>
                  </a:lnTo>
                  <a:lnTo>
                    <a:pt x="14" y="55"/>
                  </a:lnTo>
                  <a:lnTo>
                    <a:pt x="11" y="55"/>
                  </a:lnTo>
                  <a:lnTo>
                    <a:pt x="10" y="55"/>
                  </a:lnTo>
                  <a:lnTo>
                    <a:pt x="9" y="54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5" y="52"/>
                  </a:lnTo>
                  <a:lnTo>
                    <a:pt x="4" y="51"/>
                  </a:lnTo>
                  <a:lnTo>
                    <a:pt x="2" y="51"/>
                  </a:lnTo>
                  <a:lnTo>
                    <a:pt x="4" y="52"/>
                  </a:lnTo>
                  <a:lnTo>
                    <a:pt x="2" y="54"/>
                  </a:lnTo>
                  <a:lnTo>
                    <a:pt x="1" y="52"/>
                  </a:lnTo>
                  <a:lnTo>
                    <a:pt x="1" y="51"/>
                  </a:lnTo>
                  <a:lnTo>
                    <a:pt x="1" y="50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1" y="46"/>
                  </a:lnTo>
                  <a:lnTo>
                    <a:pt x="1" y="44"/>
                  </a:lnTo>
                  <a:lnTo>
                    <a:pt x="2" y="43"/>
                  </a:lnTo>
                  <a:lnTo>
                    <a:pt x="2" y="42"/>
                  </a:lnTo>
                  <a:lnTo>
                    <a:pt x="4" y="40"/>
                  </a:lnTo>
                  <a:lnTo>
                    <a:pt x="5" y="40"/>
                  </a:lnTo>
                  <a:lnTo>
                    <a:pt x="6" y="39"/>
                  </a:lnTo>
                  <a:lnTo>
                    <a:pt x="9" y="38"/>
                  </a:lnTo>
                  <a:lnTo>
                    <a:pt x="10" y="36"/>
                  </a:lnTo>
                  <a:lnTo>
                    <a:pt x="11" y="35"/>
                  </a:lnTo>
                  <a:lnTo>
                    <a:pt x="13" y="34"/>
                  </a:lnTo>
                  <a:lnTo>
                    <a:pt x="14" y="32"/>
                  </a:lnTo>
                  <a:lnTo>
                    <a:pt x="15" y="32"/>
                  </a:lnTo>
                  <a:lnTo>
                    <a:pt x="17" y="31"/>
                  </a:lnTo>
                  <a:lnTo>
                    <a:pt x="17" y="28"/>
                  </a:lnTo>
                  <a:lnTo>
                    <a:pt x="17" y="27"/>
                  </a:lnTo>
                  <a:lnTo>
                    <a:pt x="18" y="27"/>
                  </a:lnTo>
                  <a:lnTo>
                    <a:pt x="22" y="27"/>
                  </a:lnTo>
                  <a:lnTo>
                    <a:pt x="23" y="27"/>
                  </a:lnTo>
                  <a:lnTo>
                    <a:pt x="26" y="27"/>
                  </a:lnTo>
                  <a:lnTo>
                    <a:pt x="29" y="27"/>
                  </a:lnTo>
                  <a:lnTo>
                    <a:pt x="34" y="30"/>
                  </a:lnTo>
                  <a:lnTo>
                    <a:pt x="35" y="30"/>
                  </a:lnTo>
                  <a:lnTo>
                    <a:pt x="37" y="30"/>
                  </a:lnTo>
                  <a:lnTo>
                    <a:pt x="38" y="30"/>
                  </a:lnTo>
                  <a:lnTo>
                    <a:pt x="39" y="31"/>
                  </a:lnTo>
                  <a:lnTo>
                    <a:pt x="42" y="34"/>
                  </a:lnTo>
                  <a:lnTo>
                    <a:pt x="43" y="34"/>
                  </a:lnTo>
                  <a:lnTo>
                    <a:pt x="47" y="34"/>
                  </a:lnTo>
                  <a:lnTo>
                    <a:pt x="54" y="34"/>
                  </a:lnTo>
                  <a:lnTo>
                    <a:pt x="56" y="34"/>
                  </a:lnTo>
                  <a:lnTo>
                    <a:pt x="58" y="34"/>
                  </a:lnTo>
                  <a:lnTo>
                    <a:pt x="58" y="35"/>
                  </a:lnTo>
                  <a:lnTo>
                    <a:pt x="59" y="35"/>
                  </a:lnTo>
                  <a:lnTo>
                    <a:pt x="60" y="36"/>
                  </a:lnTo>
                  <a:lnTo>
                    <a:pt x="62" y="35"/>
                  </a:lnTo>
                  <a:lnTo>
                    <a:pt x="63" y="36"/>
                  </a:lnTo>
                  <a:lnTo>
                    <a:pt x="64" y="38"/>
                  </a:lnTo>
                  <a:lnTo>
                    <a:pt x="64" y="39"/>
                  </a:lnTo>
                  <a:lnTo>
                    <a:pt x="65" y="38"/>
                  </a:lnTo>
                  <a:lnTo>
                    <a:pt x="65" y="36"/>
                  </a:lnTo>
                  <a:lnTo>
                    <a:pt x="67" y="35"/>
                  </a:lnTo>
                  <a:lnTo>
                    <a:pt x="67" y="34"/>
                  </a:lnTo>
                  <a:lnTo>
                    <a:pt x="68" y="34"/>
                  </a:lnTo>
                  <a:lnTo>
                    <a:pt x="69" y="34"/>
                  </a:lnTo>
                  <a:lnTo>
                    <a:pt x="71" y="32"/>
                  </a:lnTo>
                  <a:lnTo>
                    <a:pt x="72" y="31"/>
                  </a:lnTo>
                  <a:lnTo>
                    <a:pt x="72" y="32"/>
                  </a:lnTo>
                  <a:lnTo>
                    <a:pt x="73" y="31"/>
                  </a:lnTo>
                  <a:lnTo>
                    <a:pt x="73" y="30"/>
                  </a:lnTo>
                  <a:lnTo>
                    <a:pt x="75" y="28"/>
                  </a:lnTo>
                  <a:lnTo>
                    <a:pt x="76" y="28"/>
                  </a:lnTo>
                  <a:lnTo>
                    <a:pt x="77" y="28"/>
                  </a:lnTo>
                  <a:lnTo>
                    <a:pt x="79" y="28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6"/>
                  </a:lnTo>
                  <a:lnTo>
                    <a:pt x="80" y="25"/>
                  </a:lnTo>
                  <a:lnTo>
                    <a:pt x="80" y="23"/>
                  </a:lnTo>
                  <a:lnTo>
                    <a:pt x="81" y="22"/>
                  </a:lnTo>
                  <a:lnTo>
                    <a:pt x="81" y="21"/>
                  </a:lnTo>
                  <a:lnTo>
                    <a:pt x="83" y="21"/>
                  </a:lnTo>
                  <a:lnTo>
                    <a:pt x="84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7" y="19"/>
                  </a:lnTo>
                  <a:lnTo>
                    <a:pt x="88" y="22"/>
                  </a:lnTo>
                  <a:lnTo>
                    <a:pt x="89" y="18"/>
                  </a:lnTo>
                  <a:lnTo>
                    <a:pt x="93" y="17"/>
                  </a:lnTo>
                  <a:lnTo>
                    <a:pt x="94" y="18"/>
                  </a:lnTo>
                  <a:lnTo>
                    <a:pt x="96" y="18"/>
                  </a:lnTo>
                  <a:lnTo>
                    <a:pt x="100" y="18"/>
                  </a:lnTo>
                  <a:lnTo>
                    <a:pt x="101" y="18"/>
                  </a:lnTo>
                  <a:lnTo>
                    <a:pt x="109" y="18"/>
                  </a:lnTo>
                  <a:lnTo>
                    <a:pt x="110" y="18"/>
                  </a:lnTo>
                  <a:lnTo>
                    <a:pt x="113" y="18"/>
                  </a:lnTo>
                  <a:lnTo>
                    <a:pt x="113" y="19"/>
                  </a:lnTo>
                  <a:lnTo>
                    <a:pt x="114" y="19"/>
                  </a:lnTo>
                  <a:lnTo>
                    <a:pt x="116" y="21"/>
                  </a:lnTo>
                  <a:lnTo>
                    <a:pt x="117" y="19"/>
                  </a:lnTo>
                  <a:lnTo>
                    <a:pt x="118" y="19"/>
                  </a:lnTo>
                  <a:lnTo>
                    <a:pt x="118" y="18"/>
                  </a:lnTo>
                  <a:lnTo>
                    <a:pt x="118" y="17"/>
                  </a:lnTo>
                  <a:lnTo>
                    <a:pt x="119" y="17"/>
                  </a:lnTo>
                  <a:lnTo>
                    <a:pt x="119" y="15"/>
                  </a:lnTo>
                  <a:lnTo>
                    <a:pt x="121" y="15"/>
                  </a:lnTo>
                  <a:lnTo>
                    <a:pt x="122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4"/>
                  </a:lnTo>
                  <a:lnTo>
                    <a:pt x="125" y="13"/>
                  </a:lnTo>
                  <a:lnTo>
                    <a:pt x="125" y="11"/>
                  </a:lnTo>
                  <a:lnTo>
                    <a:pt x="126" y="13"/>
                  </a:lnTo>
                  <a:lnTo>
                    <a:pt x="130" y="13"/>
                  </a:lnTo>
                  <a:lnTo>
                    <a:pt x="131" y="13"/>
                  </a:lnTo>
                  <a:lnTo>
                    <a:pt x="134" y="11"/>
                  </a:lnTo>
                  <a:lnTo>
                    <a:pt x="135" y="11"/>
                  </a:lnTo>
                  <a:lnTo>
                    <a:pt x="138" y="11"/>
                  </a:lnTo>
                  <a:lnTo>
                    <a:pt x="139" y="11"/>
                  </a:lnTo>
                  <a:lnTo>
                    <a:pt x="142" y="13"/>
                  </a:lnTo>
                  <a:lnTo>
                    <a:pt x="144" y="14"/>
                  </a:lnTo>
                  <a:lnTo>
                    <a:pt x="146" y="15"/>
                  </a:lnTo>
                  <a:lnTo>
                    <a:pt x="146" y="14"/>
                  </a:lnTo>
                  <a:lnTo>
                    <a:pt x="144" y="13"/>
                  </a:lnTo>
                  <a:lnTo>
                    <a:pt x="143" y="11"/>
                  </a:lnTo>
                  <a:lnTo>
                    <a:pt x="143" y="9"/>
                  </a:lnTo>
                  <a:lnTo>
                    <a:pt x="143" y="7"/>
                  </a:lnTo>
                  <a:lnTo>
                    <a:pt x="143" y="6"/>
                  </a:lnTo>
                  <a:lnTo>
                    <a:pt x="143" y="3"/>
                  </a:lnTo>
                  <a:lnTo>
                    <a:pt x="143" y="2"/>
                  </a:lnTo>
                  <a:lnTo>
                    <a:pt x="144" y="2"/>
                  </a:lnTo>
                  <a:lnTo>
                    <a:pt x="146" y="1"/>
                  </a:lnTo>
                  <a:lnTo>
                    <a:pt x="147" y="1"/>
                  </a:lnTo>
                  <a:lnTo>
                    <a:pt x="150" y="0"/>
                  </a:lnTo>
                  <a:lnTo>
                    <a:pt x="152" y="0"/>
                  </a:lnTo>
                  <a:lnTo>
                    <a:pt x="155" y="0"/>
                  </a:lnTo>
                  <a:lnTo>
                    <a:pt x="160" y="0"/>
                  </a:lnTo>
                  <a:lnTo>
                    <a:pt x="162" y="1"/>
                  </a:lnTo>
                  <a:lnTo>
                    <a:pt x="163" y="1"/>
                  </a:lnTo>
                  <a:lnTo>
                    <a:pt x="164" y="2"/>
                  </a:lnTo>
                  <a:lnTo>
                    <a:pt x="163" y="2"/>
                  </a:lnTo>
                  <a:lnTo>
                    <a:pt x="163" y="3"/>
                  </a:lnTo>
                  <a:lnTo>
                    <a:pt x="163" y="5"/>
                  </a:lnTo>
                  <a:lnTo>
                    <a:pt x="162" y="6"/>
                  </a:lnTo>
                  <a:lnTo>
                    <a:pt x="162" y="7"/>
                  </a:lnTo>
                  <a:lnTo>
                    <a:pt x="163" y="9"/>
                  </a:lnTo>
                  <a:lnTo>
                    <a:pt x="163" y="10"/>
                  </a:lnTo>
                  <a:lnTo>
                    <a:pt x="164" y="11"/>
                  </a:lnTo>
                  <a:lnTo>
                    <a:pt x="166" y="11"/>
                  </a:lnTo>
                  <a:lnTo>
                    <a:pt x="166" y="13"/>
                  </a:lnTo>
                  <a:lnTo>
                    <a:pt x="166" y="14"/>
                  </a:lnTo>
                  <a:lnTo>
                    <a:pt x="167" y="14"/>
                  </a:lnTo>
                  <a:lnTo>
                    <a:pt x="168" y="14"/>
                  </a:lnTo>
                  <a:lnTo>
                    <a:pt x="168" y="15"/>
                  </a:lnTo>
                  <a:lnTo>
                    <a:pt x="168" y="17"/>
                  </a:lnTo>
                  <a:lnTo>
                    <a:pt x="167" y="17"/>
                  </a:lnTo>
                  <a:lnTo>
                    <a:pt x="166" y="18"/>
                  </a:lnTo>
                  <a:lnTo>
                    <a:pt x="167" y="19"/>
                  </a:lnTo>
                  <a:lnTo>
                    <a:pt x="169" y="21"/>
                  </a:lnTo>
                  <a:lnTo>
                    <a:pt x="172" y="25"/>
                  </a:lnTo>
                  <a:lnTo>
                    <a:pt x="173" y="26"/>
                  </a:lnTo>
                  <a:lnTo>
                    <a:pt x="173" y="2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71" name="Freeform 165">
              <a:extLst>
                <a:ext uri="{FF2B5EF4-FFF2-40B4-BE49-F238E27FC236}">
                  <a16:creationId xmlns:a16="http://schemas.microsoft.com/office/drawing/2014/main" id="{5C9007C7-D7B6-EB56-FEAF-2A4579B93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3413" y="3298971"/>
              <a:ext cx="60684" cy="122605"/>
            </a:xfrm>
            <a:custGeom>
              <a:avLst/>
              <a:gdLst>
                <a:gd name="T0" fmla="*/ 20 w 49"/>
                <a:gd name="T1" fmla="*/ 99 h 99"/>
                <a:gd name="T2" fmla="*/ 11 w 49"/>
                <a:gd name="T3" fmla="*/ 96 h 99"/>
                <a:gd name="T4" fmla="*/ 5 w 49"/>
                <a:gd name="T5" fmla="*/ 86 h 99"/>
                <a:gd name="T6" fmla="*/ 7 w 49"/>
                <a:gd name="T7" fmla="*/ 78 h 99"/>
                <a:gd name="T8" fmla="*/ 3 w 49"/>
                <a:gd name="T9" fmla="*/ 71 h 99"/>
                <a:gd name="T10" fmla="*/ 4 w 49"/>
                <a:gd name="T11" fmla="*/ 68 h 99"/>
                <a:gd name="T12" fmla="*/ 2 w 49"/>
                <a:gd name="T13" fmla="*/ 64 h 99"/>
                <a:gd name="T14" fmla="*/ 2 w 49"/>
                <a:gd name="T15" fmla="*/ 58 h 99"/>
                <a:gd name="T16" fmla="*/ 2 w 49"/>
                <a:gd name="T17" fmla="*/ 54 h 99"/>
                <a:gd name="T18" fmla="*/ 0 w 49"/>
                <a:gd name="T19" fmla="*/ 45 h 99"/>
                <a:gd name="T20" fmla="*/ 0 w 49"/>
                <a:gd name="T21" fmla="*/ 40 h 99"/>
                <a:gd name="T22" fmla="*/ 4 w 49"/>
                <a:gd name="T23" fmla="*/ 40 h 99"/>
                <a:gd name="T24" fmla="*/ 5 w 49"/>
                <a:gd name="T25" fmla="*/ 42 h 99"/>
                <a:gd name="T26" fmla="*/ 5 w 49"/>
                <a:gd name="T27" fmla="*/ 39 h 99"/>
                <a:gd name="T28" fmla="*/ 4 w 49"/>
                <a:gd name="T29" fmla="*/ 35 h 99"/>
                <a:gd name="T30" fmla="*/ 4 w 49"/>
                <a:gd name="T31" fmla="*/ 33 h 99"/>
                <a:gd name="T32" fmla="*/ 7 w 49"/>
                <a:gd name="T33" fmla="*/ 32 h 99"/>
                <a:gd name="T34" fmla="*/ 7 w 49"/>
                <a:gd name="T35" fmla="*/ 37 h 99"/>
                <a:gd name="T36" fmla="*/ 9 w 49"/>
                <a:gd name="T37" fmla="*/ 39 h 99"/>
                <a:gd name="T38" fmla="*/ 9 w 49"/>
                <a:gd name="T39" fmla="*/ 35 h 99"/>
                <a:gd name="T40" fmla="*/ 13 w 49"/>
                <a:gd name="T41" fmla="*/ 33 h 99"/>
                <a:gd name="T42" fmla="*/ 11 w 49"/>
                <a:gd name="T43" fmla="*/ 33 h 99"/>
                <a:gd name="T44" fmla="*/ 8 w 49"/>
                <a:gd name="T45" fmla="*/ 29 h 99"/>
                <a:gd name="T46" fmla="*/ 9 w 49"/>
                <a:gd name="T47" fmla="*/ 24 h 99"/>
                <a:gd name="T48" fmla="*/ 11 w 49"/>
                <a:gd name="T49" fmla="*/ 21 h 99"/>
                <a:gd name="T50" fmla="*/ 13 w 49"/>
                <a:gd name="T51" fmla="*/ 23 h 99"/>
                <a:gd name="T52" fmla="*/ 12 w 49"/>
                <a:gd name="T53" fmla="*/ 20 h 99"/>
                <a:gd name="T54" fmla="*/ 13 w 49"/>
                <a:gd name="T55" fmla="*/ 14 h 99"/>
                <a:gd name="T56" fmla="*/ 16 w 49"/>
                <a:gd name="T57" fmla="*/ 8 h 99"/>
                <a:gd name="T58" fmla="*/ 20 w 49"/>
                <a:gd name="T59" fmla="*/ 6 h 99"/>
                <a:gd name="T60" fmla="*/ 24 w 49"/>
                <a:gd name="T61" fmla="*/ 4 h 99"/>
                <a:gd name="T62" fmla="*/ 27 w 49"/>
                <a:gd name="T63" fmla="*/ 2 h 99"/>
                <a:gd name="T64" fmla="*/ 33 w 49"/>
                <a:gd name="T65" fmla="*/ 3 h 99"/>
                <a:gd name="T66" fmla="*/ 33 w 49"/>
                <a:gd name="T67" fmla="*/ 7 h 99"/>
                <a:gd name="T68" fmla="*/ 36 w 49"/>
                <a:gd name="T69" fmla="*/ 8 h 99"/>
                <a:gd name="T70" fmla="*/ 37 w 49"/>
                <a:gd name="T71" fmla="*/ 12 h 99"/>
                <a:gd name="T72" fmla="*/ 42 w 49"/>
                <a:gd name="T73" fmla="*/ 12 h 99"/>
                <a:gd name="T74" fmla="*/ 45 w 49"/>
                <a:gd name="T75" fmla="*/ 14 h 99"/>
                <a:gd name="T76" fmla="*/ 46 w 49"/>
                <a:gd name="T77" fmla="*/ 17 h 99"/>
                <a:gd name="T78" fmla="*/ 46 w 49"/>
                <a:gd name="T79" fmla="*/ 25 h 99"/>
                <a:gd name="T80" fmla="*/ 45 w 49"/>
                <a:gd name="T81" fmla="*/ 25 h 99"/>
                <a:gd name="T82" fmla="*/ 48 w 49"/>
                <a:gd name="T83" fmla="*/ 28 h 99"/>
                <a:gd name="T84" fmla="*/ 42 w 49"/>
                <a:gd name="T85" fmla="*/ 29 h 99"/>
                <a:gd name="T86" fmla="*/ 45 w 49"/>
                <a:gd name="T87" fmla="*/ 32 h 99"/>
                <a:gd name="T88" fmla="*/ 42 w 49"/>
                <a:gd name="T89" fmla="*/ 35 h 99"/>
                <a:gd name="T90" fmla="*/ 42 w 49"/>
                <a:gd name="T91" fmla="*/ 39 h 99"/>
                <a:gd name="T92" fmla="*/ 44 w 49"/>
                <a:gd name="T93" fmla="*/ 42 h 99"/>
                <a:gd name="T94" fmla="*/ 44 w 49"/>
                <a:gd name="T95" fmla="*/ 48 h 99"/>
                <a:gd name="T96" fmla="*/ 44 w 49"/>
                <a:gd name="T97" fmla="*/ 53 h 99"/>
                <a:gd name="T98" fmla="*/ 49 w 49"/>
                <a:gd name="T99" fmla="*/ 57 h 99"/>
                <a:gd name="T100" fmla="*/ 49 w 49"/>
                <a:gd name="T101" fmla="*/ 70 h 99"/>
                <a:gd name="T102" fmla="*/ 46 w 49"/>
                <a:gd name="T103" fmla="*/ 74 h 99"/>
                <a:gd name="T104" fmla="*/ 44 w 49"/>
                <a:gd name="T105" fmla="*/ 79 h 99"/>
                <a:gd name="T106" fmla="*/ 40 w 49"/>
                <a:gd name="T107" fmla="*/ 87 h 99"/>
                <a:gd name="T108" fmla="*/ 38 w 49"/>
                <a:gd name="T109" fmla="*/ 91 h 99"/>
                <a:gd name="T110" fmla="*/ 34 w 49"/>
                <a:gd name="T111" fmla="*/ 96 h 99"/>
                <a:gd name="T112" fmla="*/ 33 w 49"/>
                <a:gd name="T113" fmla="*/ 96 h 99"/>
                <a:gd name="T114" fmla="*/ 33 w 49"/>
                <a:gd name="T115" fmla="*/ 93 h 99"/>
                <a:gd name="T116" fmla="*/ 29 w 49"/>
                <a:gd name="T117" fmla="*/ 93 h 99"/>
                <a:gd name="T118" fmla="*/ 27 w 49"/>
                <a:gd name="T119" fmla="*/ 9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9" h="99">
                  <a:moveTo>
                    <a:pt x="28" y="94"/>
                  </a:moveTo>
                  <a:lnTo>
                    <a:pt x="24" y="98"/>
                  </a:lnTo>
                  <a:lnTo>
                    <a:pt x="20" y="99"/>
                  </a:lnTo>
                  <a:lnTo>
                    <a:pt x="17" y="99"/>
                  </a:lnTo>
                  <a:lnTo>
                    <a:pt x="13" y="98"/>
                  </a:lnTo>
                  <a:lnTo>
                    <a:pt x="11" y="96"/>
                  </a:lnTo>
                  <a:lnTo>
                    <a:pt x="8" y="94"/>
                  </a:lnTo>
                  <a:lnTo>
                    <a:pt x="4" y="87"/>
                  </a:lnTo>
                  <a:lnTo>
                    <a:pt x="5" y="86"/>
                  </a:lnTo>
                  <a:lnTo>
                    <a:pt x="7" y="85"/>
                  </a:lnTo>
                  <a:lnTo>
                    <a:pt x="7" y="83"/>
                  </a:lnTo>
                  <a:lnTo>
                    <a:pt x="7" y="78"/>
                  </a:lnTo>
                  <a:lnTo>
                    <a:pt x="5" y="75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4" y="70"/>
                  </a:lnTo>
                  <a:lnTo>
                    <a:pt x="4" y="69"/>
                  </a:lnTo>
                  <a:lnTo>
                    <a:pt x="4" y="68"/>
                  </a:lnTo>
                  <a:lnTo>
                    <a:pt x="3" y="68"/>
                  </a:lnTo>
                  <a:lnTo>
                    <a:pt x="2" y="66"/>
                  </a:lnTo>
                  <a:lnTo>
                    <a:pt x="2" y="64"/>
                  </a:lnTo>
                  <a:lnTo>
                    <a:pt x="2" y="61"/>
                  </a:lnTo>
                  <a:lnTo>
                    <a:pt x="2" y="60"/>
                  </a:lnTo>
                  <a:lnTo>
                    <a:pt x="2" y="58"/>
                  </a:lnTo>
                  <a:lnTo>
                    <a:pt x="2" y="57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0" y="45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0" y="40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4" y="35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4" y="33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7" y="32"/>
                  </a:lnTo>
                  <a:lnTo>
                    <a:pt x="8" y="33"/>
                  </a:lnTo>
                  <a:lnTo>
                    <a:pt x="7" y="36"/>
                  </a:lnTo>
                  <a:lnTo>
                    <a:pt x="7" y="37"/>
                  </a:lnTo>
                  <a:lnTo>
                    <a:pt x="8" y="39"/>
                  </a:lnTo>
                  <a:lnTo>
                    <a:pt x="8" y="40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9" y="36"/>
                  </a:lnTo>
                  <a:lnTo>
                    <a:pt x="9" y="35"/>
                  </a:lnTo>
                  <a:lnTo>
                    <a:pt x="11" y="35"/>
                  </a:lnTo>
                  <a:lnTo>
                    <a:pt x="12" y="35"/>
                  </a:lnTo>
                  <a:lnTo>
                    <a:pt x="13" y="33"/>
                  </a:lnTo>
                  <a:lnTo>
                    <a:pt x="13" y="32"/>
                  </a:lnTo>
                  <a:lnTo>
                    <a:pt x="12" y="32"/>
                  </a:lnTo>
                  <a:lnTo>
                    <a:pt x="11" y="33"/>
                  </a:lnTo>
                  <a:lnTo>
                    <a:pt x="9" y="32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2" y="23"/>
                  </a:lnTo>
                  <a:lnTo>
                    <a:pt x="12" y="24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0"/>
                  </a:lnTo>
                  <a:lnTo>
                    <a:pt x="12" y="20"/>
                  </a:lnTo>
                  <a:lnTo>
                    <a:pt x="12" y="19"/>
                  </a:lnTo>
                  <a:lnTo>
                    <a:pt x="13" y="15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5" y="11"/>
                  </a:lnTo>
                  <a:lnTo>
                    <a:pt x="16" y="8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20" y="6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4" y="4"/>
                  </a:lnTo>
                  <a:lnTo>
                    <a:pt x="25" y="3"/>
                  </a:lnTo>
                  <a:lnTo>
                    <a:pt x="25" y="2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0"/>
                  </a:lnTo>
                  <a:lnTo>
                    <a:pt x="33" y="3"/>
                  </a:lnTo>
                  <a:lnTo>
                    <a:pt x="33" y="4"/>
                  </a:lnTo>
                  <a:lnTo>
                    <a:pt x="33" y="6"/>
                  </a:lnTo>
                  <a:lnTo>
                    <a:pt x="33" y="7"/>
                  </a:lnTo>
                  <a:lnTo>
                    <a:pt x="33" y="8"/>
                  </a:lnTo>
                  <a:lnTo>
                    <a:pt x="34" y="8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6" y="11"/>
                  </a:lnTo>
                  <a:lnTo>
                    <a:pt x="37" y="12"/>
                  </a:lnTo>
                  <a:lnTo>
                    <a:pt x="38" y="12"/>
                  </a:lnTo>
                  <a:lnTo>
                    <a:pt x="41" y="12"/>
                  </a:lnTo>
                  <a:lnTo>
                    <a:pt x="42" y="12"/>
                  </a:lnTo>
                  <a:lnTo>
                    <a:pt x="44" y="12"/>
                  </a:lnTo>
                  <a:lnTo>
                    <a:pt x="44" y="14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6" y="25"/>
                  </a:lnTo>
                  <a:lnTo>
                    <a:pt x="46" y="24"/>
                  </a:lnTo>
                  <a:lnTo>
                    <a:pt x="45" y="24"/>
                  </a:lnTo>
                  <a:lnTo>
                    <a:pt x="45" y="25"/>
                  </a:lnTo>
                  <a:lnTo>
                    <a:pt x="45" y="27"/>
                  </a:lnTo>
                  <a:lnTo>
                    <a:pt x="46" y="27"/>
                  </a:lnTo>
                  <a:lnTo>
                    <a:pt x="48" y="28"/>
                  </a:lnTo>
                  <a:lnTo>
                    <a:pt x="46" y="29"/>
                  </a:lnTo>
                  <a:lnTo>
                    <a:pt x="45" y="28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5" y="31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4" y="33"/>
                  </a:lnTo>
                  <a:lnTo>
                    <a:pt x="42" y="35"/>
                  </a:lnTo>
                  <a:lnTo>
                    <a:pt x="42" y="33"/>
                  </a:lnTo>
                  <a:lnTo>
                    <a:pt x="42" y="37"/>
                  </a:lnTo>
                  <a:lnTo>
                    <a:pt x="42" y="39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4" y="42"/>
                  </a:lnTo>
                  <a:lnTo>
                    <a:pt x="44" y="44"/>
                  </a:lnTo>
                  <a:lnTo>
                    <a:pt x="44" y="45"/>
                  </a:lnTo>
                  <a:lnTo>
                    <a:pt x="44" y="48"/>
                  </a:lnTo>
                  <a:lnTo>
                    <a:pt x="44" y="50"/>
                  </a:lnTo>
                  <a:lnTo>
                    <a:pt x="44" y="52"/>
                  </a:lnTo>
                  <a:lnTo>
                    <a:pt x="44" y="53"/>
                  </a:lnTo>
                  <a:lnTo>
                    <a:pt x="48" y="54"/>
                  </a:lnTo>
                  <a:lnTo>
                    <a:pt x="49" y="56"/>
                  </a:lnTo>
                  <a:lnTo>
                    <a:pt x="49" y="57"/>
                  </a:lnTo>
                  <a:lnTo>
                    <a:pt x="49" y="58"/>
                  </a:lnTo>
                  <a:lnTo>
                    <a:pt x="49" y="64"/>
                  </a:lnTo>
                  <a:lnTo>
                    <a:pt x="49" y="70"/>
                  </a:lnTo>
                  <a:lnTo>
                    <a:pt x="49" y="71"/>
                  </a:lnTo>
                  <a:lnTo>
                    <a:pt x="48" y="74"/>
                  </a:lnTo>
                  <a:lnTo>
                    <a:pt x="46" y="74"/>
                  </a:lnTo>
                  <a:lnTo>
                    <a:pt x="45" y="77"/>
                  </a:lnTo>
                  <a:lnTo>
                    <a:pt x="44" y="78"/>
                  </a:lnTo>
                  <a:lnTo>
                    <a:pt x="44" y="79"/>
                  </a:lnTo>
                  <a:lnTo>
                    <a:pt x="42" y="79"/>
                  </a:lnTo>
                  <a:lnTo>
                    <a:pt x="41" y="86"/>
                  </a:lnTo>
                  <a:lnTo>
                    <a:pt x="40" y="87"/>
                  </a:lnTo>
                  <a:lnTo>
                    <a:pt x="40" y="89"/>
                  </a:lnTo>
                  <a:lnTo>
                    <a:pt x="40" y="91"/>
                  </a:lnTo>
                  <a:lnTo>
                    <a:pt x="38" y="91"/>
                  </a:lnTo>
                  <a:lnTo>
                    <a:pt x="36" y="94"/>
                  </a:lnTo>
                  <a:lnTo>
                    <a:pt x="36" y="95"/>
                  </a:lnTo>
                  <a:lnTo>
                    <a:pt x="34" y="96"/>
                  </a:lnTo>
                  <a:lnTo>
                    <a:pt x="33" y="96"/>
                  </a:lnTo>
                  <a:lnTo>
                    <a:pt x="33" y="98"/>
                  </a:lnTo>
                  <a:lnTo>
                    <a:pt x="33" y="96"/>
                  </a:lnTo>
                  <a:lnTo>
                    <a:pt x="33" y="95"/>
                  </a:lnTo>
                  <a:lnTo>
                    <a:pt x="33" y="94"/>
                  </a:lnTo>
                  <a:lnTo>
                    <a:pt x="33" y="93"/>
                  </a:lnTo>
                  <a:lnTo>
                    <a:pt x="32" y="93"/>
                  </a:lnTo>
                  <a:lnTo>
                    <a:pt x="31" y="93"/>
                  </a:lnTo>
                  <a:lnTo>
                    <a:pt x="29" y="93"/>
                  </a:lnTo>
                  <a:lnTo>
                    <a:pt x="29" y="93"/>
                  </a:lnTo>
                  <a:lnTo>
                    <a:pt x="28" y="93"/>
                  </a:lnTo>
                  <a:lnTo>
                    <a:pt x="27" y="94"/>
                  </a:lnTo>
                  <a:lnTo>
                    <a:pt x="28" y="94"/>
                  </a:lnTo>
                  <a:lnTo>
                    <a:pt x="28" y="9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72" name="Freeform 166">
              <a:extLst>
                <a:ext uri="{FF2B5EF4-FFF2-40B4-BE49-F238E27FC236}">
                  <a16:creationId xmlns:a16="http://schemas.microsoft.com/office/drawing/2014/main" id="{4E4473FA-2548-CC1E-FDEA-D0C10F4719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25016" y="2830844"/>
              <a:ext cx="1444013" cy="1188896"/>
            </a:xfrm>
            <a:custGeom>
              <a:avLst/>
              <a:gdLst>
                <a:gd name="T0" fmla="*/ 417 w 1166"/>
                <a:gd name="T1" fmla="*/ 946 h 960"/>
                <a:gd name="T2" fmla="*/ 403 w 1166"/>
                <a:gd name="T3" fmla="*/ 934 h 960"/>
                <a:gd name="T4" fmla="*/ 407 w 1166"/>
                <a:gd name="T5" fmla="*/ 928 h 960"/>
                <a:gd name="T6" fmla="*/ 134 w 1166"/>
                <a:gd name="T7" fmla="*/ 420 h 960"/>
                <a:gd name="T8" fmla="*/ 126 w 1166"/>
                <a:gd name="T9" fmla="*/ 415 h 960"/>
                <a:gd name="T10" fmla="*/ 130 w 1166"/>
                <a:gd name="T11" fmla="*/ 415 h 960"/>
                <a:gd name="T12" fmla="*/ 105 w 1166"/>
                <a:gd name="T13" fmla="*/ 410 h 960"/>
                <a:gd name="T14" fmla="*/ 112 w 1166"/>
                <a:gd name="T15" fmla="*/ 403 h 960"/>
                <a:gd name="T16" fmla="*/ 829 w 1166"/>
                <a:gd name="T17" fmla="*/ 303 h 960"/>
                <a:gd name="T18" fmla="*/ 438 w 1166"/>
                <a:gd name="T19" fmla="*/ 87 h 960"/>
                <a:gd name="T20" fmla="*/ 571 w 1166"/>
                <a:gd name="T21" fmla="*/ 189 h 960"/>
                <a:gd name="T22" fmla="*/ 703 w 1166"/>
                <a:gd name="T23" fmla="*/ 199 h 960"/>
                <a:gd name="T24" fmla="*/ 770 w 1166"/>
                <a:gd name="T25" fmla="*/ 239 h 960"/>
                <a:gd name="T26" fmla="*/ 789 w 1166"/>
                <a:gd name="T27" fmla="*/ 269 h 960"/>
                <a:gd name="T28" fmla="*/ 789 w 1166"/>
                <a:gd name="T29" fmla="*/ 282 h 960"/>
                <a:gd name="T30" fmla="*/ 795 w 1166"/>
                <a:gd name="T31" fmla="*/ 287 h 960"/>
                <a:gd name="T32" fmla="*/ 808 w 1166"/>
                <a:gd name="T33" fmla="*/ 297 h 960"/>
                <a:gd name="T34" fmla="*/ 819 w 1166"/>
                <a:gd name="T35" fmla="*/ 312 h 960"/>
                <a:gd name="T36" fmla="*/ 831 w 1166"/>
                <a:gd name="T37" fmla="*/ 320 h 960"/>
                <a:gd name="T38" fmla="*/ 854 w 1166"/>
                <a:gd name="T39" fmla="*/ 344 h 960"/>
                <a:gd name="T40" fmla="*/ 861 w 1166"/>
                <a:gd name="T41" fmla="*/ 382 h 960"/>
                <a:gd name="T42" fmla="*/ 860 w 1166"/>
                <a:gd name="T43" fmla="*/ 388 h 960"/>
                <a:gd name="T44" fmla="*/ 874 w 1166"/>
                <a:gd name="T45" fmla="*/ 418 h 960"/>
                <a:gd name="T46" fmla="*/ 891 w 1166"/>
                <a:gd name="T47" fmla="*/ 451 h 960"/>
                <a:gd name="T48" fmla="*/ 927 w 1166"/>
                <a:gd name="T49" fmla="*/ 478 h 960"/>
                <a:gd name="T50" fmla="*/ 924 w 1166"/>
                <a:gd name="T51" fmla="*/ 489 h 960"/>
                <a:gd name="T52" fmla="*/ 974 w 1166"/>
                <a:gd name="T53" fmla="*/ 547 h 960"/>
                <a:gd name="T54" fmla="*/ 1139 w 1166"/>
                <a:gd name="T55" fmla="*/ 593 h 960"/>
                <a:gd name="T56" fmla="*/ 1132 w 1166"/>
                <a:gd name="T57" fmla="*/ 743 h 960"/>
                <a:gd name="T58" fmla="*/ 885 w 1166"/>
                <a:gd name="T59" fmla="*/ 820 h 960"/>
                <a:gd name="T60" fmla="*/ 699 w 1166"/>
                <a:gd name="T61" fmla="*/ 926 h 960"/>
                <a:gd name="T62" fmla="*/ 540 w 1166"/>
                <a:gd name="T63" fmla="*/ 900 h 960"/>
                <a:gd name="T64" fmla="*/ 490 w 1166"/>
                <a:gd name="T65" fmla="*/ 893 h 960"/>
                <a:gd name="T66" fmla="*/ 479 w 1166"/>
                <a:gd name="T67" fmla="*/ 937 h 960"/>
                <a:gd name="T68" fmla="*/ 456 w 1166"/>
                <a:gd name="T69" fmla="*/ 957 h 960"/>
                <a:gd name="T70" fmla="*/ 437 w 1166"/>
                <a:gd name="T71" fmla="*/ 922 h 960"/>
                <a:gd name="T72" fmla="*/ 425 w 1166"/>
                <a:gd name="T73" fmla="*/ 896 h 960"/>
                <a:gd name="T74" fmla="*/ 388 w 1166"/>
                <a:gd name="T75" fmla="*/ 860 h 960"/>
                <a:gd name="T76" fmla="*/ 374 w 1166"/>
                <a:gd name="T77" fmla="*/ 833 h 960"/>
                <a:gd name="T78" fmla="*/ 359 w 1166"/>
                <a:gd name="T79" fmla="*/ 800 h 960"/>
                <a:gd name="T80" fmla="*/ 345 w 1166"/>
                <a:gd name="T81" fmla="*/ 772 h 960"/>
                <a:gd name="T82" fmla="*/ 313 w 1166"/>
                <a:gd name="T83" fmla="*/ 739 h 960"/>
                <a:gd name="T84" fmla="*/ 283 w 1166"/>
                <a:gd name="T85" fmla="*/ 723 h 960"/>
                <a:gd name="T86" fmla="*/ 265 w 1166"/>
                <a:gd name="T87" fmla="*/ 698 h 960"/>
                <a:gd name="T88" fmla="*/ 253 w 1166"/>
                <a:gd name="T89" fmla="*/ 658 h 960"/>
                <a:gd name="T90" fmla="*/ 245 w 1166"/>
                <a:gd name="T91" fmla="*/ 631 h 960"/>
                <a:gd name="T92" fmla="*/ 249 w 1166"/>
                <a:gd name="T93" fmla="*/ 601 h 960"/>
                <a:gd name="T94" fmla="*/ 241 w 1166"/>
                <a:gd name="T95" fmla="*/ 576 h 960"/>
                <a:gd name="T96" fmla="*/ 225 w 1166"/>
                <a:gd name="T97" fmla="*/ 543 h 960"/>
                <a:gd name="T98" fmla="*/ 207 w 1166"/>
                <a:gd name="T99" fmla="*/ 517 h 960"/>
                <a:gd name="T100" fmla="*/ 186 w 1166"/>
                <a:gd name="T101" fmla="*/ 498 h 960"/>
                <a:gd name="T102" fmla="*/ 159 w 1166"/>
                <a:gd name="T103" fmla="*/ 485 h 960"/>
                <a:gd name="T104" fmla="*/ 147 w 1166"/>
                <a:gd name="T105" fmla="*/ 438 h 960"/>
                <a:gd name="T106" fmla="*/ 124 w 1166"/>
                <a:gd name="T107" fmla="*/ 402 h 960"/>
                <a:gd name="T108" fmla="*/ 96 w 1166"/>
                <a:gd name="T109" fmla="*/ 356 h 960"/>
                <a:gd name="T110" fmla="*/ 50 w 1166"/>
                <a:gd name="T111" fmla="*/ 287 h 960"/>
                <a:gd name="T112" fmla="*/ 29 w 1166"/>
                <a:gd name="T113" fmla="*/ 258 h 960"/>
                <a:gd name="T114" fmla="*/ 9 w 1166"/>
                <a:gd name="T115" fmla="*/ 256 h 960"/>
                <a:gd name="T116" fmla="*/ 4 w 1166"/>
                <a:gd name="T117" fmla="*/ 253 h 960"/>
                <a:gd name="T118" fmla="*/ 14 w 1166"/>
                <a:gd name="T119" fmla="*/ 204 h 960"/>
                <a:gd name="T120" fmla="*/ 79 w 1166"/>
                <a:gd name="T121" fmla="*/ 189 h 960"/>
                <a:gd name="T122" fmla="*/ 188 w 1166"/>
                <a:gd name="T123" fmla="*/ 104 h 960"/>
                <a:gd name="T124" fmla="*/ 254 w 1166"/>
                <a:gd name="T125" fmla="*/ 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66" h="960">
                  <a:moveTo>
                    <a:pt x="405" y="939"/>
                  </a:moveTo>
                  <a:lnTo>
                    <a:pt x="407" y="939"/>
                  </a:lnTo>
                  <a:lnTo>
                    <a:pt x="408" y="939"/>
                  </a:lnTo>
                  <a:lnTo>
                    <a:pt x="409" y="939"/>
                  </a:lnTo>
                  <a:lnTo>
                    <a:pt x="411" y="941"/>
                  </a:lnTo>
                  <a:lnTo>
                    <a:pt x="411" y="939"/>
                  </a:lnTo>
                  <a:lnTo>
                    <a:pt x="412" y="939"/>
                  </a:lnTo>
                  <a:lnTo>
                    <a:pt x="413" y="941"/>
                  </a:lnTo>
                  <a:lnTo>
                    <a:pt x="416" y="941"/>
                  </a:lnTo>
                  <a:lnTo>
                    <a:pt x="413" y="939"/>
                  </a:lnTo>
                  <a:lnTo>
                    <a:pt x="413" y="938"/>
                  </a:lnTo>
                  <a:lnTo>
                    <a:pt x="413" y="935"/>
                  </a:lnTo>
                  <a:lnTo>
                    <a:pt x="415" y="935"/>
                  </a:lnTo>
                  <a:lnTo>
                    <a:pt x="416" y="935"/>
                  </a:lnTo>
                  <a:lnTo>
                    <a:pt x="417" y="937"/>
                  </a:lnTo>
                  <a:lnTo>
                    <a:pt x="417" y="938"/>
                  </a:lnTo>
                  <a:lnTo>
                    <a:pt x="419" y="938"/>
                  </a:lnTo>
                  <a:lnTo>
                    <a:pt x="419" y="939"/>
                  </a:lnTo>
                  <a:lnTo>
                    <a:pt x="420" y="939"/>
                  </a:lnTo>
                  <a:lnTo>
                    <a:pt x="420" y="941"/>
                  </a:lnTo>
                  <a:lnTo>
                    <a:pt x="421" y="942"/>
                  </a:lnTo>
                  <a:lnTo>
                    <a:pt x="421" y="943"/>
                  </a:lnTo>
                  <a:lnTo>
                    <a:pt x="420" y="945"/>
                  </a:lnTo>
                  <a:lnTo>
                    <a:pt x="421" y="946"/>
                  </a:lnTo>
                  <a:lnTo>
                    <a:pt x="421" y="947"/>
                  </a:lnTo>
                  <a:lnTo>
                    <a:pt x="420" y="949"/>
                  </a:lnTo>
                  <a:lnTo>
                    <a:pt x="419" y="947"/>
                  </a:lnTo>
                  <a:lnTo>
                    <a:pt x="417" y="946"/>
                  </a:lnTo>
                  <a:lnTo>
                    <a:pt x="416" y="946"/>
                  </a:lnTo>
                  <a:lnTo>
                    <a:pt x="417" y="945"/>
                  </a:lnTo>
                  <a:lnTo>
                    <a:pt x="419" y="945"/>
                  </a:lnTo>
                  <a:lnTo>
                    <a:pt x="419" y="943"/>
                  </a:lnTo>
                  <a:lnTo>
                    <a:pt x="416" y="942"/>
                  </a:lnTo>
                  <a:lnTo>
                    <a:pt x="415" y="942"/>
                  </a:lnTo>
                  <a:lnTo>
                    <a:pt x="413" y="943"/>
                  </a:lnTo>
                  <a:lnTo>
                    <a:pt x="412" y="943"/>
                  </a:lnTo>
                  <a:lnTo>
                    <a:pt x="411" y="943"/>
                  </a:lnTo>
                  <a:lnTo>
                    <a:pt x="411" y="945"/>
                  </a:lnTo>
                  <a:lnTo>
                    <a:pt x="409" y="943"/>
                  </a:lnTo>
                  <a:lnTo>
                    <a:pt x="408" y="942"/>
                  </a:lnTo>
                  <a:lnTo>
                    <a:pt x="407" y="942"/>
                  </a:lnTo>
                  <a:lnTo>
                    <a:pt x="405" y="942"/>
                  </a:lnTo>
                  <a:lnTo>
                    <a:pt x="404" y="941"/>
                  </a:lnTo>
                  <a:lnTo>
                    <a:pt x="403" y="939"/>
                  </a:lnTo>
                  <a:lnTo>
                    <a:pt x="402" y="938"/>
                  </a:lnTo>
                  <a:lnTo>
                    <a:pt x="402" y="935"/>
                  </a:lnTo>
                  <a:lnTo>
                    <a:pt x="400" y="935"/>
                  </a:lnTo>
                  <a:lnTo>
                    <a:pt x="399" y="935"/>
                  </a:lnTo>
                  <a:lnTo>
                    <a:pt x="399" y="934"/>
                  </a:lnTo>
                  <a:lnTo>
                    <a:pt x="398" y="933"/>
                  </a:lnTo>
                  <a:lnTo>
                    <a:pt x="398" y="932"/>
                  </a:lnTo>
                  <a:lnTo>
                    <a:pt x="398" y="930"/>
                  </a:lnTo>
                  <a:lnTo>
                    <a:pt x="399" y="930"/>
                  </a:lnTo>
                  <a:lnTo>
                    <a:pt x="399" y="932"/>
                  </a:lnTo>
                  <a:lnTo>
                    <a:pt x="402" y="933"/>
                  </a:lnTo>
                  <a:lnTo>
                    <a:pt x="403" y="934"/>
                  </a:lnTo>
                  <a:lnTo>
                    <a:pt x="404" y="934"/>
                  </a:lnTo>
                  <a:lnTo>
                    <a:pt x="404" y="937"/>
                  </a:lnTo>
                  <a:lnTo>
                    <a:pt x="404" y="938"/>
                  </a:lnTo>
                  <a:lnTo>
                    <a:pt x="405" y="939"/>
                  </a:lnTo>
                  <a:close/>
                  <a:moveTo>
                    <a:pt x="408" y="928"/>
                  </a:moveTo>
                  <a:lnTo>
                    <a:pt x="408" y="929"/>
                  </a:lnTo>
                  <a:lnTo>
                    <a:pt x="408" y="930"/>
                  </a:lnTo>
                  <a:lnTo>
                    <a:pt x="408" y="932"/>
                  </a:lnTo>
                  <a:lnTo>
                    <a:pt x="411" y="932"/>
                  </a:lnTo>
                  <a:lnTo>
                    <a:pt x="411" y="933"/>
                  </a:lnTo>
                  <a:lnTo>
                    <a:pt x="408" y="933"/>
                  </a:lnTo>
                  <a:lnTo>
                    <a:pt x="408" y="934"/>
                  </a:lnTo>
                  <a:lnTo>
                    <a:pt x="409" y="935"/>
                  </a:lnTo>
                  <a:lnTo>
                    <a:pt x="411" y="935"/>
                  </a:lnTo>
                  <a:lnTo>
                    <a:pt x="411" y="937"/>
                  </a:lnTo>
                  <a:lnTo>
                    <a:pt x="412" y="938"/>
                  </a:lnTo>
                  <a:lnTo>
                    <a:pt x="409" y="937"/>
                  </a:lnTo>
                  <a:lnTo>
                    <a:pt x="408" y="937"/>
                  </a:lnTo>
                  <a:lnTo>
                    <a:pt x="407" y="937"/>
                  </a:lnTo>
                  <a:lnTo>
                    <a:pt x="405" y="935"/>
                  </a:lnTo>
                  <a:lnTo>
                    <a:pt x="405" y="934"/>
                  </a:lnTo>
                  <a:lnTo>
                    <a:pt x="404" y="933"/>
                  </a:lnTo>
                  <a:lnTo>
                    <a:pt x="403" y="932"/>
                  </a:lnTo>
                  <a:lnTo>
                    <a:pt x="402" y="930"/>
                  </a:lnTo>
                  <a:lnTo>
                    <a:pt x="403" y="930"/>
                  </a:lnTo>
                  <a:lnTo>
                    <a:pt x="404" y="930"/>
                  </a:lnTo>
                  <a:lnTo>
                    <a:pt x="405" y="929"/>
                  </a:lnTo>
                  <a:lnTo>
                    <a:pt x="407" y="928"/>
                  </a:lnTo>
                  <a:lnTo>
                    <a:pt x="408" y="926"/>
                  </a:lnTo>
                  <a:lnTo>
                    <a:pt x="407" y="925"/>
                  </a:lnTo>
                  <a:lnTo>
                    <a:pt x="405" y="925"/>
                  </a:lnTo>
                  <a:lnTo>
                    <a:pt x="404" y="925"/>
                  </a:lnTo>
                  <a:lnTo>
                    <a:pt x="403" y="925"/>
                  </a:lnTo>
                  <a:lnTo>
                    <a:pt x="404" y="925"/>
                  </a:lnTo>
                  <a:lnTo>
                    <a:pt x="405" y="925"/>
                  </a:lnTo>
                  <a:lnTo>
                    <a:pt x="407" y="925"/>
                  </a:lnTo>
                  <a:lnTo>
                    <a:pt x="408" y="925"/>
                  </a:lnTo>
                  <a:lnTo>
                    <a:pt x="408" y="926"/>
                  </a:lnTo>
                  <a:lnTo>
                    <a:pt x="408" y="928"/>
                  </a:lnTo>
                  <a:close/>
                  <a:moveTo>
                    <a:pt x="134" y="420"/>
                  </a:moveTo>
                  <a:lnTo>
                    <a:pt x="136" y="420"/>
                  </a:lnTo>
                  <a:lnTo>
                    <a:pt x="136" y="423"/>
                  </a:lnTo>
                  <a:lnTo>
                    <a:pt x="136" y="424"/>
                  </a:lnTo>
                  <a:lnTo>
                    <a:pt x="136" y="423"/>
                  </a:lnTo>
                  <a:lnTo>
                    <a:pt x="136" y="424"/>
                  </a:lnTo>
                  <a:lnTo>
                    <a:pt x="136" y="423"/>
                  </a:lnTo>
                  <a:lnTo>
                    <a:pt x="134" y="423"/>
                  </a:lnTo>
                  <a:lnTo>
                    <a:pt x="136" y="422"/>
                  </a:lnTo>
                  <a:lnTo>
                    <a:pt x="134" y="422"/>
                  </a:lnTo>
                  <a:lnTo>
                    <a:pt x="134" y="423"/>
                  </a:lnTo>
                  <a:lnTo>
                    <a:pt x="133" y="422"/>
                  </a:lnTo>
                  <a:lnTo>
                    <a:pt x="132" y="422"/>
                  </a:lnTo>
                  <a:lnTo>
                    <a:pt x="132" y="420"/>
                  </a:lnTo>
                  <a:lnTo>
                    <a:pt x="133" y="419"/>
                  </a:lnTo>
                  <a:lnTo>
                    <a:pt x="134" y="419"/>
                  </a:lnTo>
                  <a:lnTo>
                    <a:pt x="134" y="420"/>
                  </a:lnTo>
                  <a:close/>
                  <a:moveTo>
                    <a:pt x="125" y="420"/>
                  </a:moveTo>
                  <a:lnTo>
                    <a:pt x="126" y="420"/>
                  </a:lnTo>
                  <a:lnTo>
                    <a:pt x="128" y="422"/>
                  </a:lnTo>
                  <a:lnTo>
                    <a:pt x="129" y="422"/>
                  </a:lnTo>
                  <a:lnTo>
                    <a:pt x="130" y="423"/>
                  </a:lnTo>
                  <a:lnTo>
                    <a:pt x="129" y="423"/>
                  </a:lnTo>
                  <a:lnTo>
                    <a:pt x="129" y="424"/>
                  </a:lnTo>
                  <a:lnTo>
                    <a:pt x="130" y="424"/>
                  </a:lnTo>
                  <a:lnTo>
                    <a:pt x="130" y="423"/>
                  </a:lnTo>
                  <a:lnTo>
                    <a:pt x="132" y="423"/>
                  </a:lnTo>
                  <a:lnTo>
                    <a:pt x="133" y="423"/>
                  </a:lnTo>
                  <a:lnTo>
                    <a:pt x="132" y="424"/>
                  </a:lnTo>
                  <a:lnTo>
                    <a:pt x="130" y="424"/>
                  </a:lnTo>
                  <a:lnTo>
                    <a:pt x="130" y="426"/>
                  </a:lnTo>
                  <a:lnTo>
                    <a:pt x="129" y="427"/>
                  </a:lnTo>
                  <a:lnTo>
                    <a:pt x="128" y="426"/>
                  </a:lnTo>
                  <a:lnTo>
                    <a:pt x="126" y="424"/>
                  </a:lnTo>
                  <a:lnTo>
                    <a:pt x="124" y="422"/>
                  </a:lnTo>
                  <a:lnTo>
                    <a:pt x="124" y="420"/>
                  </a:lnTo>
                  <a:lnTo>
                    <a:pt x="122" y="419"/>
                  </a:lnTo>
                  <a:lnTo>
                    <a:pt x="122" y="418"/>
                  </a:lnTo>
                  <a:lnTo>
                    <a:pt x="124" y="419"/>
                  </a:lnTo>
                  <a:lnTo>
                    <a:pt x="124" y="420"/>
                  </a:lnTo>
                  <a:lnTo>
                    <a:pt x="125" y="420"/>
                  </a:lnTo>
                  <a:close/>
                  <a:moveTo>
                    <a:pt x="126" y="417"/>
                  </a:moveTo>
                  <a:lnTo>
                    <a:pt x="125" y="417"/>
                  </a:lnTo>
                  <a:lnTo>
                    <a:pt x="125" y="415"/>
                  </a:lnTo>
                  <a:lnTo>
                    <a:pt x="126" y="415"/>
                  </a:lnTo>
                  <a:lnTo>
                    <a:pt x="128" y="415"/>
                  </a:lnTo>
                  <a:lnTo>
                    <a:pt x="128" y="417"/>
                  </a:lnTo>
                  <a:lnTo>
                    <a:pt x="126" y="417"/>
                  </a:lnTo>
                  <a:close/>
                  <a:moveTo>
                    <a:pt x="120" y="415"/>
                  </a:moveTo>
                  <a:lnTo>
                    <a:pt x="122" y="417"/>
                  </a:lnTo>
                  <a:lnTo>
                    <a:pt x="122" y="418"/>
                  </a:lnTo>
                  <a:lnTo>
                    <a:pt x="124" y="418"/>
                  </a:lnTo>
                  <a:lnTo>
                    <a:pt x="125" y="419"/>
                  </a:lnTo>
                  <a:lnTo>
                    <a:pt x="128" y="420"/>
                  </a:lnTo>
                  <a:lnTo>
                    <a:pt x="128" y="422"/>
                  </a:lnTo>
                  <a:lnTo>
                    <a:pt x="126" y="420"/>
                  </a:lnTo>
                  <a:lnTo>
                    <a:pt x="125" y="420"/>
                  </a:lnTo>
                  <a:lnTo>
                    <a:pt x="125" y="419"/>
                  </a:lnTo>
                  <a:lnTo>
                    <a:pt x="124" y="419"/>
                  </a:lnTo>
                  <a:lnTo>
                    <a:pt x="122" y="418"/>
                  </a:lnTo>
                  <a:lnTo>
                    <a:pt x="121" y="418"/>
                  </a:lnTo>
                  <a:lnTo>
                    <a:pt x="120" y="418"/>
                  </a:lnTo>
                  <a:lnTo>
                    <a:pt x="120" y="417"/>
                  </a:lnTo>
                  <a:lnTo>
                    <a:pt x="120" y="418"/>
                  </a:lnTo>
                  <a:lnTo>
                    <a:pt x="120" y="417"/>
                  </a:lnTo>
                  <a:lnTo>
                    <a:pt x="118" y="415"/>
                  </a:lnTo>
                  <a:lnTo>
                    <a:pt x="117" y="415"/>
                  </a:lnTo>
                  <a:lnTo>
                    <a:pt x="117" y="417"/>
                  </a:lnTo>
                  <a:lnTo>
                    <a:pt x="117" y="415"/>
                  </a:lnTo>
                  <a:lnTo>
                    <a:pt x="118" y="415"/>
                  </a:lnTo>
                  <a:lnTo>
                    <a:pt x="120" y="415"/>
                  </a:lnTo>
                  <a:close/>
                  <a:moveTo>
                    <a:pt x="130" y="414"/>
                  </a:moveTo>
                  <a:lnTo>
                    <a:pt x="130" y="415"/>
                  </a:lnTo>
                  <a:lnTo>
                    <a:pt x="130" y="418"/>
                  </a:lnTo>
                  <a:lnTo>
                    <a:pt x="130" y="417"/>
                  </a:lnTo>
                  <a:lnTo>
                    <a:pt x="129" y="417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30" y="413"/>
                  </a:lnTo>
                  <a:lnTo>
                    <a:pt x="130" y="414"/>
                  </a:lnTo>
                  <a:close/>
                  <a:moveTo>
                    <a:pt x="111" y="411"/>
                  </a:moveTo>
                  <a:lnTo>
                    <a:pt x="112" y="413"/>
                  </a:lnTo>
                  <a:lnTo>
                    <a:pt x="112" y="414"/>
                  </a:lnTo>
                  <a:lnTo>
                    <a:pt x="113" y="414"/>
                  </a:lnTo>
                  <a:lnTo>
                    <a:pt x="115" y="414"/>
                  </a:lnTo>
                  <a:lnTo>
                    <a:pt x="115" y="415"/>
                  </a:lnTo>
                  <a:lnTo>
                    <a:pt x="116" y="415"/>
                  </a:lnTo>
                  <a:lnTo>
                    <a:pt x="115" y="414"/>
                  </a:lnTo>
                  <a:lnTo>
                    <a:pt x="116" y="414"/>
                  </a:lnTo>
                  <a:lnTo>
                    <a:pt x="117" y="415"/>
                  </a:lnTo>
                  <a:lnTo>
                    <a:pt x="116" y="415"/>
                  </a:lnTo>
                  <a:lnTo>
                    <a:pt x="116" y="417"/>
                  </a:lnTo>
                  <a:lnTo>
                    <a:pt x="116" y="415"/>
                  </a:lnTo>
                  <a:lnTo>
                    <a:pt x="115" y="415"/>
                  </a:lnTo>
                  <a:lnTo>
                    <a:pt x="111" y="413"/>
                  </a:lnTo>
                  <a:lnTo>
                    <a:pt x="109" y="413"/>
                  </a:lnTo>
                  <a:lnTo>
                    <a:pt x="108" y="414"/>
                  </a:lnTo>
                  <a:lnTo>
                    <a:pt x="108" y="413"/>
                  </a:lnTo>
                  <a:lnTo>
                    <a:pt x="107" y="413"/>
                  </a:lnTo>
                  <a:lnTo>
                    <a:pt x="107" y="411"/>
                  </a:lnTo>
                  <a:lnTo>
                    <a:pt x="105" y="410"/>
                  </a:lnTo>
                  <a:lnTo>
                    <a:pt x="107" y="409"/>
                  </a:lnTo>
                  <a:lnTo>
                    <a:pt x="108" y="407"/>
                  </a:lnTo>
                  <a:lnTo>
                    <a:pt x="108" y="406"/>
                  </a:lnTo>
                  <a:lnTo>
                    <a:pt x="109" y="406"/>
                  </a:lnTo>
                  <a:lnTo>
                    <a:pt x="108" y="407"/>
                  </a:lnTo>
                  <a:lnTo>
                    <a:pt x="108" y="409"/>
                  </a:lnTo>
                  <a:lnTo>
                    <a:pt x="108" y="410"/>
                  </a:lnTo>
                  <a:lnTo>
                    <a:pt x="109" y="410"/>
                  </a:lnTo>
                  <a:lnTo>
                    <a:pt x="109" y="411"/>
                  </a:lnTo>
                  <a:lnTo>
                    <a:pt x="111" y="411"/>
                  </a:lnTo>
                  <a:close/>
                  <a:moveTo>
                    <a:pt x="111" y="406"/>
                  </a:moveTo>
                  <a:lnTo>
                    <a:pt x="112" y="406"/>
                  </a:lnTo>
                  <a:lnTo>
                    <a:pt x="111" y="406"/>
                  </a:lnTo>
                  <a:lnTo>
                    <a:pt x="109" y="406"/>
                  </a:lnTo>
                  <a:lnTo>
                    <a:pt x="109" y="405"/>
                  </a:lnTo>
                  <a:lnTo>
                    <a:pt x="108" y="403"/>
                  </a:lnTo>
                  <a:lnTo>
                    <a:pt x="108" y="402"/>
                  </a:lnTo>
                  <a:lnTo>
                    <a:pt x="108" y="399"/>
                  </a:lnTo>
                  <a:lnTo>
                    <a:pt x="109" y="398"/>
                  </a:lnTo>
                  <a:lnTo>
                    <a:pt x="111" y="397"/>
                  </a:lnTo>
                  <a:lnTo>
                    <a:pt x="112" y="397"/>
                  </a:lnTo>
                  <a:lnTo>
                    <a:pt x="111" y="397"/>
                  </a:lnTo>
                  <a:lnTo>
                    <a:pt x="111" y="398"/>
                  </a:lnTo>
                  <a:lnTo>
                    <a:pt x="109" y="399"/>
                  </a:lnTo>
                  <a:lnTo>
                    <a:pt x="109" y="401"/>
                  </a:lnTo>
                  <a:lnTo>
                    <a:pt x="111" y="402"/>
                  </a:lnTo>
                  <a:lnTo>
                    <a:pt x="112" y="402"/>
                  </a:lnTo>
                  <a:lnTo>
                    <a:pt x="112" y="403"/>
                  </a:lnTo>
                  <a:lnTo>
                    <a:pt x="111" y="405"/>
                  </a:lnTo>
                  <a:lnTo>
                    <a:pt x="111" y="406"/>
                  </a:lnTo>
                  <a:close/>
                  <a:moveTo>
                    <a:pt x="829" y="303"/>
                  </a:moveTo>
                  <a:lnTo>
                    <a:pt x="831" y="305"/>
                  </a:lnTo>
                  <a:lnTo>
                    <a:pt x="833" y="305"/>
                  </a:lnTo>
                  <a:lnTo>
                    <a:pt x="837" y="306"/>
                  </a:lnTo>
                  <a:lnTo>
                    <a:pt x="836" y="306"/>
                  </a:lnTo>
                  <a:lnTo>
                    <a:pt x="835" y="306"/>
                  </a:lnTo>
                  <a:lnTo>
                    <a:pt x="833" y="306"/>
                  </a:lnTo>
                  <a:lnTo>
                    <a:pt x="832" y="306"/>
                  </a:lnTo>
                  <a:lnTo>
                    <a:pt x="831" y="306"/>
                  </a:lnTo>
                  <a:lnTo>
                    <a:pt x="831" y="307"/>
                  </a:lnTo>
                  <a:lnTo>
                    <a:pt x="829" y="307"/>
                  </a:lnTo>
                  <a:lnTo>
                    <a:pt x="829" y="307"/>
                  </a:lnTo>
                  <a:lnTo>
                    <a:pt x="829" y="306"/>
                  </a:lnTo>
                  <a:lnTo>
                    <a:pt x="829" y="306"/>
                  </a:lnTo>
                  <a:lnTo>
                    <a:pt x="829" y="305"/>
                  </a:lnTo>
                  <a:lnTo>
                    <a:pt x="829" y="305"/>
                  </a:lnTo>
                  <a:lnTo>
                    <a:pt x="828" y="305"/>
                  </a:lnTo>
                  <a:lnTo>
                    <a:pt x="827" y="305"/>
                  </a:lnTo>
                  <a:lnTo>
                    <a:pt x="825" y="306"/>
                  </a:lnTo>
                  <a:lnTo>
                    <a:pt x="825" y="307"/>
                  </a:lnTo>
                  <a:lnTo>
                    <a:pt x="824" y="307"/>
                  </a:lnTo>
                  <a:lnTo>
                    <a:pt x="824" y="306"/>
                  </a:lnTo>
                  <a:lnTo>
                    <a:pt x="825" y="305"/>
                  </a:lnTo>
                  <a:lnTo>
                    <a:pt x="827" y="303"/>
                  </a:lnTo>
                  <a:lnTo>
                    <a:pt x="829" y="303"/>
                  </a:lnTo>
                  <a:lnTo>
                    <a:pt x="829" y="303"/>
                  </a:lnTo>
                  <a:close/>
                  <a:moveTo>
                    <a:pt x="298" y="7"/>
                  </a:moveTo>
                  <a:lnTo>
                    <a:pt x="301" y="7"/>
                  </a:lnTo>
                  <a:lnTo>
                    <a:pt x="321" y="11"/>
                  </a:lnTo>
                  <a:lnTo>
                    <a:pt x="325" y="12"/>
                  </a:lnTo>
                  <a:lnTo>
                    <a:pt x="326" y="14"/>
                  </a:lnTo>
                  <a:lnTo>
                    <a:pt x="333" y="17"/>
                  </a:lnTo>
                  <a:lnTo>
                    <a:pt x="337" y="20"/>
                  </a:lnTo>
                  <a:lnTo>
                    <a:pt x="342" y="24"/>
                  </a:lnTo>
                  <a:lnTo>
                    <a:pt x="348" y="27"/>
                  </a:lnTo>
                  <a:lnTo>
                    <a:pt x="353" y="29"/>
                  </a:lnTo>
                  <a:lnTo>
                    <a:pt x="357" y="33"/>
                  </a:lnTo>
                  <a:lnTo>
                    <a:pt x="362" y="36"/>
                  </a:lnTo>
                  <a:lnTo>
                    <a:pt x="366" y="39"/>
                  </a:lnTo>
                  <a:lnTo>
                    <a:pt x="371" y="40"/>
                  </a:lnTo>
                  <a:lnTo>
                    <a:pt x="377" y="44"/>
                  </a:lnTo>
                  <a:lnTo>
                    <a:pt x="382" y="46"/>
                  </a:lnTo>
                  <a:lnTo>
                    <a:pt x="387" y="49"/>
                  </a:lnTo>
                  <a:lnTo>
                    <a:pt x="391" y="53"/>
                  </a:lnTo>
                  <a:lnTo>
                    <a:pt x="396" y="56"/>
                  </a:lnTo>
                  <a:lnTo>
                    <a:pt x="400" y="58"/>
                  </a:lnTo>
                  <a:lnTo>
                    <a:pt x="405" y="62"/>
                  </a:lnTo>
                  <a:lnTo>
                    <a:pt x="411" y="65"/>
                  </a:lnTo>
                  <a:lnTo>
                    <a:pt x="416" y="68"/>
                  </a:lnTo>
                  <a:lnTo>
                    <a:pt x="420" y="70"/>
                  </a:lnTo>
                  <a:lnTo>
                    <a:pt x="424" y="74"/>
                  </a:lnTo>
                  <a:lnTo>
                    <a:pt x="428" y="78"/>
                  </a:lnTo>
                  <a:lnTo>
                    <a:pt x="433" y="82"/>
                  </a:lnTo>
                  <a:lnTo>
                    <a:pt x="438" y="87"/>
                  </a:lnTo>
                  <a:lnTo>
                    <a:pt x="444" y="91"/>
                  </a:lnTo>
                  <a:lnTo>
                    <a:pt x="449" y="96"/>
                  </a:lnTo>
                  <a:lnTo>
                    <a:pt x="453" y="100"/>
                  </a:lnTo>
                  <a:lnTo>
                    <a:pt x="454" y="102"/>
                  </a:lnTo>
                  <a:lnTo>
                    <a:pt x="458" y="104"/>
                  </a:lnTo>
                  <a:lnTo>
                    <a:pt x="465" y="110"/>
                  </a:lnTo>
                  <a:lnTo>
                    <a:pt x="470" y="114"/>
                  </a:lnTo>
                  <a:lnTo>
                    <a:pt x="475" y="118"/>
                  </a:lnTo>
                  <a:lnTo>
                    <a:pt x="481" y="122"/>
                  </a:lnTo>
                  <a:lnTo>
                    <a:pt x="483" y="125"/>
                  </a:lnTo>
                  <a:lnTo>
                    <a:pt x="490" y="132"/>
                  </a:lnTo>
                  <a:lnTo>
                    <a:pt x="496" y="136"/>
                  </a:lnTo>
                  <a:lnTo>
                    <a:pt x="503" y="141"/>
                  </a:lnTo>
                  <a:lnTo>
                    <a:pt x="509" y="147"/>
                  </a:lnTo>
                  <a:lnTo>
                    <a:pt x="513" y="149"/>
                  </a:lnTo>
                  <a:lnTo>
                    <a:pt x="516" y="152"/>
                  </a:lnTo>
                  <a:lnTo>
                    <a:pt x="523" y="157"/>
                  </a:lnTo>
                  <a:lnTo>
                    <a:pt x="529" y="162"/>
                  </a:lnTo>
                  <a:lnTo>
                    <a:pt x="536" y="166"/>
                  </a:lnTo>
                  <a:lnTo>
                    <a:pt x="541" y="170"/>
                  </a:lnTo>
                  <a:lnTo>
                    <a:pt x="546" y="176"/>
                  </a:lnTo>
                  <a:lnTo>
                    <a:pt x="550" y="179"/>
                  </a:lnTo>
                  <a:lnTo>
                    <a:pt x="556" y="185"/>
                  </a:lnTo>
                  <a:lnTo>
                    <a:pt x="561" y="187"/>
                  </a:lnTo>
                  <a:lnTo>
                    <a:pt x="561" y="189"/>
                  </a:lnTo>
                  <a:lnTo>
                    <a:pt x="562" y="189"/>
                  </a:lnTo>
                  <a:lnTo>
                    <a:pt x="567" y="189"/>
                  </a:lnTo>
                  <a:lnTo>
                    <a:pt x="571" y="189"/>
                  </a:lnTo>
                  <a:lnTo>
                    <a:pt x="577" y="190"/>
                  </a:lnTo>
                  <a:lnTo>
                    <a:pt x="579" y="190"/>
                  </a:lnTo>
                  <a:lnTo>
                    <a:pt x="585" y="190"/>
                  </a:lnTo>
                  <a:lnTo>
                    <a:pt x="590" y="191"/>
                  </a:lnTo>
                  <a:lnTo>
                    <a:pt x="596" y="191"/>
                  </a:lnTo>
                  <a:lnTo>
                    <a:pt x="602" y="193"/>
                  </a:lnTo>
                  <a:lnTo>
                    <a:pt x="608" y="193"/>
                  </a:lnTo>
                  <a:lnTo>
                    <a:pt x="612" y="193"/>
                  </a:lnTo>
                  <a:lnTo>
                    <a:pt x="619" y="194"/>
                  </a:lnTo>
                  <a:lnTo>
                    <a:pt x="624" y="194"/>
                  </a:lnTo>
                  <a:lnTo>
                    <a:pt x="631" y="195"/>
                  </a:lnTo>
                  <a:lnTo>
                    <a:pt x="635" y="195"/>
                  </a:lnTo>
                  <a:lnTo>
                    <a:pt x="638" y="195"/>
                  </a:lnTo>
                  <a:lnTo>
                    <a:pt x="642" y="197"/>
                  </a:lnTo>
                  <a:lnTo>
                    <a:pt x="646" y="197"/>
                  </a:lnTo>
                  <a:lnTo>
                    <a:pt x="653" y="197"/>
                  </a:lnTo>
                  <a:lnTo>
                    <a:pt x="656" y="197"/>
                  </a:lnTo>
                  <a:lnTo>
                    <a:pt x="657" y="197"/>
                  </a:lnTo>
                  <a:lnTo>
                    <a:pt x="657" y="195"/>
                  </a:lnTo>
                  <a:lnTo>
                    <a:pt x="660" y="195"/>
                  </a:lnTo>
                  <a:lnTo>
                    <a:pt x="662" y="195"/>
                  </a:lnTo>
                  <a:lnTo>
                    <a:pt x="669" y="195"/>
                  </a:lnTo>
                  <a:lnTo>
                    <a:pt x="674" y="197"/>
                  </a:lnTo>
                  <a:lnTo>
                    <a:pt x="681" y="197"/>
                  </a:lnTo>
                  <a:lnTo>
                    <a:pt x="687" y="197"/>
                  </a:lnTo>
                  <a:lnTo>
                    <a:pt x="692" y="198"/>
                  </a:lnTo>
                  <a:lnTo>
                    <a:pt x="699" y="198"/>
                  </a:lnTo>
                  <a:lnTo>
                    <a:pt x="703" y="199"/>
                  </a:lnTo>
                  <a:lnTo>
                    <a:pt x="708" y="199"/>
                  </a:lnTo>
                  <a:lnTo>
                    <a:pt x="712" y="201"/>
                  </a:lnTo>
                  <a:lnTo>
                    <a:pt x="712" y="202"/>
                  </a:lnTo>
                  <a:lnTo>
                    <a:pt x="715" y="206"/>
                  </a:lnTo>
                  <a:lnTo>
                    <a:pt x="719" y="215"/>
                  </a:lnTo>
                  <a:lnTo>
                    <a:pt x="719" y="216"/>
                  </a:lnTo>
                  <a:lnTo>
                    <a:pt x="719" y="220"/>
                  </a:lnTo>
                  <a:lnTo>
                    <a:pt x="720" y="222"/>
                  </a:lnTo>
                  <a:lnTo>
                    <a:pt x="720" y="224"/>
                  </a:lnTo>
                  <a:lnTo>
                    <a:pt x="721" y="226"/>
                  </a:lnTo>
                  <a:lnTo>
                    <a:pt x="723" y="227"/>
                  </a:lnTo>
                  <a:lnTo>
                    <a:pt x="724" y="228"/>
                  </a:lnTo>
                  <a:lnTo>
                    <a:pt x="725" y="228"/>
                  </a:lnTo>
                  <a:lnTo>
                    <a:pt x="725" y="230"/>
                  </a:lnTo>
                  <a:lnTo>
                    <a:pt x="728" y="230"/>
                  </a:lnTo>
                  <a:lnTo>
                    <a:pt x="737" y="230"/>
                  </a:lnTo>
                  <a:lnTo>
                    <a:pt x="748" y="230"/>
                  </a:lnTo>
                  <a:lnTo>
                    <a:pt x="758" y="230"/>
                  </a:lnTo>
                  <a:lnTo>
                    <a:pt x="768" y="228"/>
                  </a:lnTo>
                  <a:lnTo>
                    <a:pt x="769" y="231"/>
                  </a:lnTo>
                  <a:lnTo>
                    <a:pt x="770" y="231"/>
                  </a:lnTo>
                  <a:lnTo>
                    <a:pt x="770" y="232"/>
                  </a:lnTo>
                  <a:lnTo>
                    <a:pt x="771" y="235"/>
                  </a:lnTo>
                  <a:lnTo>
                    <a:pt x="771" y="237"/>
                  </a:lnTo>
                  <a:lnTo>
                    <a:pt x="771" y="239"/>
                  </a:lnTo>
                  <a:lnTo>
                    <a:pt x="770" y="237"/>
                  </a:lnTo>
                  <a:lnTo>
                    <a:pt x="769" y="239"/>
                  </a:lnTo>
                  <a:lnTo>
                    <a:pt x="770" y="239"/>
                  </a:lnTo>
                  <a:lnTo>
                    <a:pt x="771" y="239"/>
                  </a:lnTo>
                  <a:lnTo>
                    <a:pt x="771" y="237"/>
                  </a:lnTo>
                  <a:lnTo>
                    <a:pt x="773" y="237"/>
                  </a:lnTo>
                  <a:lnTo>
                    <a:pt x="773" y="239"/>
                  </a:lnTo>
                  <a:lnTo>
                    <a:pt x="771" y="241"/>
                  </a:lnTo>
                  <a:lnTo>
                    <a:pt x="773" y="243"/>
                  </a:lnTo>
                  <a:lnTo>
                    <a:pt x="773" y="244"/>
                  </a:lnTo>
                  <a:lnTo>
                    <a:pt x="778" y="251"/>
                  </a:lnTo>
                  <a:lnTo>
                    <a:pt x="777" y="252"/>
                  </a:lnTo>
                  <a:lnTo>
                    <a:pt x="777" y="253"/>
                  </a:lnTo>
                  <a:lnTo>
                    <a:pt x="777" y="255"/>
                  </a:lnTo>
                  <a:lnTo>
                    <a:pt x="777" y="256"/>
                  </a:lnTo>
                  <a:lnTo>
                    <a:pt x="778" y="257"/>
                  </a:lnTo>
                  <a:lnTo>
                    <a:pt x="779" y="260"/>
                  </a:lnTo>
                  <a:lnTo>
                    <a:pt x="779" y="260"/>
                  </a:lnTo>
                  <a:lnTo>
                    <a:pt x="781" y="260"/>
                  </a:lnTo>
                  <a:lnTo>
                    <a:pt x="782" y="261"/>
                  </a:lnTo>
                  <a:lnTo>
                    <a:pt x="783" y="261"/>
                  </a:lnTo>
                  <a:lnTo>
                    <a:pt x="785" y="261"/>
                  </a:lnTo>
                  <a:lnTo>
                    <a:pt x="786" y="261"/>
                  </a:lnTo>
                  <a:lnTo>
                    <a:pt x="787" y="262"/>
                  </a:lnTo>
                  <a:lnTo>
                    <a:pt x="787" y="264"/>
                  </a:lnTo>
                  <a:lnTo>
                    <a:pt x="786" y="264"/>
                  </a:lnTo>
                  <a:lnTo>
                    <a:pt x="785" y="264"/>
                  </a:lnTo>
                  <a:lnTo>
                    <a:pt x="785" y="265"/>
                  </a:lnTo>
                  <a:lnTo>
                    <a:pt x="786" y="266"/>
                  </a:lnTo>
                  <a:lnTo>
                    <a:pt x="787" y="268"/>
                  </a:lnTo>
                  <a:lnTo>
                    <a:pt x="789" y="269"/>
                  </a:lnTo>
                  <a:lnTo>
                    <a:pt x="790" y="272"/>
                  </a:lnTo>
                  <a:lnTo>
                    <a:pt x="793" y="273"/>
                  </a:lnTo>
                  <a:lnTo>
                    <a:pt x="793" y="274"/>
                  </a:lnTo>
                  <a:lnTo>
                    <a:pt x="793" y="276"/>
                  </a:lnTo>
                  <a:lnTo>
                    <a:pt x="793" y="277"/>
                  </a:lnTo>
                  <a:lnTo>
                    <a:pt x="793" y="278"/>
                  </a:lnTo>
                  <a:lnTo>
                    <a:pt x="793" y="280"/>
                  </a:lnTo>
                  <a:lnTo>
                    <a:pt x="791" y="280"/>
                  </a:lnTo>
                  <a:lnTo>
                    <a:pt x="790" y="281"/>
                  </a:lnTo>
                  <a:lnTo>
                    <a:pt x="791" y="280"/>
                  </a:lnTo>
                  <a:lnTo>
                    <a:pt x="791" y="278"/>
                  </a:lnTo>
                  <a:lnTo>
                    <a:pt x="791" y="277"/>
                  </a:lnTo>
                  <a:lnTo>
                    <a:pt x="791" y="276"/>
                  </a:lnTo>
                  <a:lnTo>
                    <a:pt x="791" y="274"/>
                  </a:lnTo>
                  <a:lnTo>
                    <a:pt x="790" y="276"/>
                  </a:lnTo>
                  <a:lnTo>
                    <a:pt x="790" y="278"/>
                  </a:lnTo>
                  <a:lnTo>
                    <a:pt x="789" y="278"/>
                  </a:lnTo>
                  <a:lnTo>
                    <a:pt x="790" y="276"/>
                  </a:lnTo>
                  <a:lnTo>
                    <a:pt x="790" y="274"/>
                  </a:lnTo>
                  <a:lnTo>
                    <a:pt x="789" y="274"/>
                  </a:lnTo>
                  <a:lnTo>
                    <a:pt x="789" y="276"/>
                  </a:lnTo>
                  <a:lnTo>
                    <a:pt x="787" y="280"/>
                  </a:lnTo>
                  <a:lnTo>
                    <a:pt x="787" y="281"/>
                  </a:lnTo>
                  <a:lnTo>
                    <a:pt x="787" y="282"/>
                  </a:lnTo>
                  <a:lnTo>
                    <a:pt x="787" y="281"/>
                  </a:lnTo>
                  <a:lnTo>
                    <a:pt x="789" y="281"/>
                  </a:lnTo>
                  <a:lnTo>
                    <a:pt x="789" y="280"/>
                  </a:lnTo>
                  <a:lnTo>
                    <a:pt x="789" y="282"/>
                  </a:lnTo>
                  <a:lnTo>
                    <a:pt x="789" y="284"/>
                  </a:lnTo>
                  <a:lnTo>
                    <a:pt x="790" y="284"/>
                  </a:lnTo>
                  <a:lnTo>
                    <a:pt x="790" y="282"/>
                  </a:lnTo>
                  <a:lnTo>
                    <a:pt x="791" y="282"/>
                  </a:lnTo>
                  <a:lnTo>
                    <a:pt x="791" y="284"/>
                  </a:lnTo>
                  <a:lnTo>
                    <a:pt x="791" y="285"/>
                  </a:lnTo>
                  <a:lnTo>
                    <a:pt x="793" y="285"/>
                  </a:lnTo>
                  <a:lnTo>
                    <a:pt x="793" y="284"/>
                  </a:lnTo>
                  <a:lnTo>
                    <a:pt x="793" y="285"/>
                  </a:lnTo>
                  <a:lnTo>
                    <a:pt x="793" y="286"/>
                  </a:lnTo>
                  <a:lnTo>
                    <a:pt x="791" y="286"/>
                  </a:lnTo>
                  <a:lnTo>
                    <a:pt x="793" y="287"/>
                  </a:lnTo>
                  <a:lnTo>
                    <a:pt x="793" y="289"/>
                  </a:lnTo>
                  <a:lnTo>
                    <a:pt x="791" y="287"/>
                  </a:lnTo>
                  <a:lnTo>
                    <a:pt x="790" y="287"/>
                  </a:lnTo>
                  <a:lnTo>
                    <a:pt x="790" y="289"/>
                  </a:lnTo>
                  <a:lnTo>
                    <a:pt x="791" y="289"/>
                  </a:lnTo>
                  <a:lnTo>
                    <a:pt x="793" y="289"/>
                  </a:lnTo>
                  <a:lnTo>
                    <a:pt x="793" y="287"/>
                  </a:lnTo>
                  <a:lnTo>
                    <a:pt x="794" y="287"/>
                  </a:lnTo>
                  <a:lnTo>
                    <a:pt x="794" y="289"/>
                  </a:lnTo>
                  <a:lnTo>
                    <a:pt x="794" y="290"/>
                  </a:lnTo>
                  <a:lnTo>
                    <a:pt x="794" y="291"/>
                  </a:lnTo>
                  <a:lnTo>
                    <a:pt x="795" y="291"/>
                  </a:lnTo>
                  <a:lnTo>
                    <a:pt x="795" y="290"/>
                  </a:lnTo>
                  <a:lnTo>
                    <a:pt x="794" y="289"/>
                  </a:lnTo>
                  <a:lnTo>
                    <a:pt x="795" y="289"/>
                  </a:lnTo>
                  <a:lnTo>
                    <a:pt x="795" y="287"/>
                  </a:lnTo>
                  <a:lnTo>
                    <a:pt x="796" y="287"/>
                  </a:lnTo>
                  <a:lnTo>
                    <a:pt x="798" y="287"/>
                  </a:lnTo>
                  <a:lnTo>
                    <a:pt x="798" y="287"/>
                  </a:lnTo>
                  <a:lnTo>
                    <a:pt x="799" y="290"/>
                  </a:lnTo>
                  <a:lnTo>
                    <a:pt x="802" y="291"/>
                  </a:lnTo>
                  <a:lnTo>
                    <a:pt x="800" y="291"/>
                  </a:lnTo>
                  <a:lnTo>
                    <a:pt x="802" y="291"/>
                  </a:lnTo>
                  <a:lnTo>
                    <a:pt x="803" y="291"/>
                  </a:lnTo>
                  <a:lnTo>
                    <a:pt x="803" y="291"/>
                  </a:lnTo>
                  <a:lnTo>
                    <a:pt x="803" y="291"/>
                  </a:lnTo>
                  <a:lnTo>
                    <a:pt x="804" y="291"/>
                  </a:lnTo>
                  <a:lnTo>
                    <a:pt x="807" y="291"/>
                  </a:lnTo>
                  <a:lnTo>
                    <a:pt x="808" y="291"/>
                  </a:lnTo>
                  <a:lnTo>
                    <a:pt x="810" y="291"/>
                  </a:lnTo>
                  <a:lnTo>
                    <a:pt x="811" y="291"/>
                  </a:lnTo>
                  <a:lnTo>
                    <a:pt x="812" y="291"/>
                  </a:lnTo>
                  <a:lnTo>
                    <a:pt x="814" y="291"/>
                  </a:lnTo>
                  <a:lnTo>
                    <a:pt x="815" y="294"/>
                  </a:lnTo>
                  <a:lnTo>
                    <a:pt x="816" y="295"/>
                  </a:lnTo>
                  <a:lnTo>
                    <a:pt x="816" y="297"/>
                  </a:lnTo>
                  <a:lnTo>
                    <a:pt x="816" y="298"/>
                  </a:lnTo>
                  <a:lnTo>
                    <a:pt x="815" y="297"/>
                  </a:lnTo>
                  <a:lnTo>
                    <a:pt x="815" y="295"/>
                  </a:lnTo>
                  <a:lnTo>
                    <a:pt x="814" y="297"/>
                  </a:lnTo>
                  <a:lnTo>
                    <a:pt x="811" y="297"/>
                  </a:lnTo>
                  <a:lnTo>
                    <a:pt x="810" y="298"/>
                  </a:lnTo>
                  <a:lnTo>
                    <a:pt x="808" y="298"/>
                  </a:lnTo>
                  <a:lnTo>
                    <a:pt x="808" y="297"/>
                  </a:lnTo>
                  <a:lnTo>
                    <a:pt x="807" y="297"/>
                  </a:lnTo>
                  <a:lnTo>
                    <a:pt x="806" y="298"/>
                  </a:lnTo>
                  <a:lnTo>
                    <a:pt x="807" y="298"/>
                  </a:lnTo>
                  <a:lnTo>
                    <a:pt x="808" y="299"/>
                  </a:lnTo>
                  <a:lnTo>
                    <a:pt x="810" y="299"/>
                  </a:lnTo>
                  <a:lnTo>
                    <a:pt x="810" y="301"/>
                  </a:lnTo>
                  <a:lnTo>
                    <a:pt x="811" y="301"/>
                  </a:lnTo>
                  <a:lnTo>
                    <a:pt x="812" y="299"/>
                  </a:lnTo>
                  <a:lnTo>
                    <a:pt x="814" y="299"/>
                  </a:lnTo>
                  <a:lnTo>
                    <a:pt x="814" y="301"/>
                  </a:lnTo>
                  <a:lnTo>
                    <a:pt x="812" y="301"/>
                  </a:lnTo>
                  <a:lnTo>
                    <a:pt x="812" y="302"/>
                  </a:lnTo>
                  <a:lnTo>
                    <a:pt x="811" y="303"/>
                  </a:lnTo>
                  <a:lnTo>
                    <a:pt x="811" y="305"/>
                  </a:lnTo>
                  <a:lnTo>
                    <a:pt x="812" y="305"/>
                  </a:lnTo>
                  <a:lnTo>
                    <a:pt x="814" y="305"/>
                  </a:lnTo>
                  <a:lnTo>
                    <a:pt x="814" y="303"/>
                  </a:lnTo>
                  <a:lnTo>
                    <a:pt x="815" y="303"/>
                  </a:lnTo>
                  <a:lnTo>
                    <a:pt x="816" y="305"/>
                  </a:lnTo>
                  <a:lnTo>
                    <a:pt x="816" y="306"/>
                  </a:lnTo>
                  <a:lnTo>
                    <a:pt x="816" y="307"/>
                  </a:lnTo>
                  <a:lnTo>
                    <a:pt x="816" y="309"/>
                  </a:lnTo>
                  <a:lnTo>
                    <a:pt x="816" y="310"/>
                  </a:lnTo>
                  <a:lnTo>
                    <a:pt x="816" y="312"/>
                  </a:lnTo>
                  <a:lnTo>
                    <a:pt x="818" y="314"/>
                  </a:lnTo>
                  <a:lnTo>
                    <a:pt x="819" y="315"/>
                  </a:lnTo>
                  <a:lnTo>
                    <a:pt x="820" y="314"/>
                  </a:lnTo>
                  <a:lnTo>
                    <a:pt x="819" y="312"/>
                  </a:lnTo>
                  <a:lnTo>
                    <a:pt x="820" y="312"/>
                  </a:lnTo>
                  <a:lnTo>
                    <a:pt x="821" y="314"/>
                  </a:lnTo>
                  <a:lnTo>
                    <a:pt x="821" y="312"/>
                  </a:lnTo>
                  <a:lnTo>
                    <a:pt x="823" y="314"/>
                  </a:lnTo>
                  <a:lnTo>
                    <a:pt x="821" y="314"/>
                  </a:lnTo>
                  <a:lnTo>
                    <a:pt x="821" y="315"/>
                  </a:lnTo>
                  <a:lnTo>
                    <a:pt x="821" y="316"/>
                  </a:lnTo>
                  <a:lnTo>
                    <a:pt x="820" y="316"/>
                  </a:lnTo>
                  <a:lnTo>
                    <a:pt x="821" y="318"/>
                  </a:lnTo>
                  <a:lnTo>
                    <a:pt x="823" y="318"/>
                  </a:lnTo>
                  <a:lnTo>
                    <a:pt x="824" y="316"/>
                  </a:lnTo>
                  <a:lnTo>
                    <a:pt x="823" y="318"/>
                  </a:lnTo>
                  <a:lnTo>
                    <a:pt x="824" y="318"/>
                  </a:lnTo>
                  <a:lnTo>
                    <a:pt x="825" y="318"/>
                  </a:lnTo>
                  <a:lnTo>
                    <a:pt x="827" y="318"/>
                  </a:lnTo>
                  <a:lnTo>
                    <a:pt x="828" y="318"/>
                  </a:lnTo>
                  <a:lnTo>
                    <a:pt x="827" y="316"/>
                  </a:lnTo>
                  <a:lnTo>
                    <a:pt x="827" y="315"/>
                  </a:lnTo>
                  <a:lnTo>
                    <a:pt x="828" y="314"/>
                  </a:lnTo>
                  <a:lnTo>
                    <a:pt x="829" y="315"/>
                  </a:lnTo>
                  <a:lnTo>
                    <a:pt x="829" y="315"/>
                  </a:lnTo>
                  <a:lnTo>
                    <a:pt x="831" y="314"/>
                  </a:lnTo>
                  <a:lnTo>
                    <a:pt x="829" y="315"/>
                  </a:lnTo>
                  <a:lnTo>
                    <a:pt x="829" y="316"/>
                  </a:lnTo>
                  <a:lnTo>
                    <a:pt x="829" y="318"/>
                  </a:lnTo>
                  <a:lnTo>
                    <a:pt x="829" y="319"/>
                  </a:lnTo>
                  <a:lnTo>
                    <a:pt x="829" y="320"/>
                  </a:lnTo>
                  <a:lnTo>
                    <a:pt x="831" y="320"/>
                  </a:lnTo>
                  <a:lnTo>
                    <a:pt x="832" y="320"/>
                  </a:lnTo>
                  <a:lnTo>
                    <a:pt x="832" y="322"/>
                  </a:lnTo>
                  <a:lnTo>
                    <a:pt x="836" y="326"/>
                  </a:lnTo>
                  <a:lnTo>
                    <a:pt x="837" y="328"/>
                  </a:lnTo>
                  <a:lnTo>
                    <a:pt x="839" y="328"/>
                  </a:lnTo>
                  <a:lnTo>
                    <a:pt x="840" y="330"/>
                  </a:lnTo>
                  <a:lnTo>
                    <a:pt x="841" y="331"/>
                  </a:lnTo>
                  <a:lnTo>
                    <a:pt x="845" y="332"/>
                  </a:lnTo>
                  <a:lnTo>
                    <a:pt x="848" y="335"/>
                  </a:lnTo>
                  <a:lnTo>
                    <a:pt x="849" y="335"/>
                  </a:lnTo>
                  <a:lnTo>
                    <a:pt x="850" y="335"/>
                  </a:lnTo>
                  <a:lnTo>
                    <a:pt x="852" y="335"/>
                  </a:lnTo>
                  <a:lnTo>
                    <a:pt x="853" y="335"/>
                  </a:lnTo>
                  <a:lnTo>
                    <a:pt x="854" y="338"/>
                  </a:lnTo>
                  <a:lnTo>
                    <a:pt x="858" y="341"/>
                  </a:lnTo>
                  <a:lnTo>
                    <a:pt x="858" y="343"/>
                  </a:lnTo>
                  <a:lnTo>
                    <a:pt x="862" y="345"/>
                  </a:lnTo>
                  <a:lnTo>
                    <a:pt x="862" y="347"/>
                  </a:lnTo>
                  <a:lnTo>
                    <a:pt x="862" y="348"/>
                  </a:lnTo>
                  <a:lnTo>
                    <a:pt x="861" y="347"/>
                  </a:lnTo>
                  <a:lnTo>
                    <a:pt x="860" y="345"/>
                  </a:lnTo>
                  <a:lnTo>
                    <a:pt x="857" y="345"/>
                  </a:lnTo>
                  <a:lnTo>
                    <a:pt x="856" y="345"/>
                  </a:lnTo>
                  <a:lnTo>
                    <a:pt x="856" y="344"/>
                  </a:lnTo>
                  <a:lnTo>
                    <a:pt x="856" y="341"/>
                  </a:lnTo>
                  <a:lnTo>
                    <a:pt x="854" y="341"/>
                  </a:lnTo>
                  <a:lnTo>
                    <a:pt x="854" y="343"/>
                  </a:lnTo>
                  <a:lnTo>
                    <a:pt x="854" y="344"/>
                  </a:lnTo>
                  <a:lnTo>
                    <a:pt x="854" y="345"/>
                  </a:lnTo>
                  <a:lnTo>
                    <a:pt x="854" y="347"/>
                  </a:lnTo>
                  <a:lnTo>
                    <a:pt x="854" y="348"/>
                  </a:lnTo>
                  <a:lnTo>
                    <a:pt x="856" y="348"/>
                  </a:lnTo>
                  <a:lnTo>
                    <a:pt x="854" y="352"/>
                  </a:lnTo>
                  <a:lnTo>
                    <a:pt x="854" y="353"/>
                  </a:lnTo>
                  <a:lnTo>
                    <a:pt x="857" y="357"/>
                  </a:lnTo>
                  <a:lnTo>
                    <a:pt x="858" y="359"/>
                  </a:lnTo>
                  <a:lnTo>
                    <a:pt x="860" y="360"/>
                  </a:lnTo>
                  <a:lnTo>
                    <a:pt x="862" y="361"/>
                  </a:lnTo>
                  <a:lnTo>
                    <a:pt x="865" y="363"/>
                  </a:lnTo>
                  <a:lnTo>
                    <a:pt x="865" y="365"/>
                  </a:lnTo>
                  <a:lnTo>
                    <a:pt x="866" y="368"/>
                  </a:lnTo>
                  <a:lnTo>
                    <a:pt x="866" y="374"/>
                  </a:lnTo>
                  <a:lnTo>
                    <a:pt x="866" y="376"/>
                  </a:lnTo>
                  <a:lnTo>
                    <a:pt x="865" y="377"/>
                  </a:lnTo>
                  <a:lnTo>
                    <a:pt x="864" y="378"/>
                  </a:lnTo>
                  <a:lnTo>
                    <a:pt x="864" y="377"/>
                  </a:lnTo>
                  <a:lnTo>
                    <a:pt x="862" y="377"/>
                  </a:lnTo>
                  <a:lnTo>
                    <a:pt x="862" y="378"/>
                  </a:lnTo>
                  <a:lnTo>
                    <a:pt x="862" y="380"/>
                  </a:lnTo>
                  <a:lnTo>
                    <a:pt x="862" y="382"/>
                  </a:lnTo>
                  <a:lnTo>
                    <a:pt x="862" y="385"/>
                  </a:lnTo>
                  <a:lnTo>
                    <a:pt x="862" y="386"/>
                  </a:lnTo>
                  <a:lnTo>
                    <a:pt x="861" y="385"/>
                  </a:lnTo>
                  <a:lnTo>
                    <a:pt x="861" y="384"/>
                  </a:lnTo>
                  <a:lnTo>
                    <a:pt x="861" y="382"/>
                  </a:lnTo>
                  <a:lnTo>
                    <a:pt x="861" y="382"/>
                  </a:lnTo>
                  <a:lnTo>
                    <a:pt x="861" y="381"/>
                  </a:lnTo>
                  <a:lnTo>
                    <a:pt x="860" y="381"/>
                  </a:lnTo>
                  <a:lnTo>
                    <a:pt x="860" y="380"/>
                  </a:lnTo>
                  <a:lnTo>
                    <a:pt x="858" y="378"/>
                  </a:lnTo>
                  <a:lnTo>
                    <a:pt x="858" y="377"/>
                  </a:lnTo>
                  <a:lnTo>
                    <a:pt x="857" y="376"/>
                  </a:lnTo>
                  <a:lnTo>
                    <a:pt x="856" y="376"/>
                  </a:lnTo>
                  <a:lnTo>
                    <a:pt x="854" y="378"/>
                  </a:lnTo>
                  <a:lnTo>
                    <a:pt x="854" y="380"/>
                  </a:lnTo>
                  <a:lnTo>
                    <a:pt x="853" y="380"/>
                  </a:lnTo>
                  <a:lnTo>
                    <a:pt x="853" y="381"/>
                  </a:lnTo>
                  <a:lnTo>
                    <a:pt x="854" y="381"/>
                  </a:lnTo>
                  <a:lnTo>
                    <a:pt x="854" y="382"/>
                  </a:lnTo>
                  <a:lnTo>
                    <a:pt x="856" y="382"/>
                  </a:lnTo>
                  <a:lnTo>
                    <a:pt x="856" y="384"/>
                  </a:lnTo>
                  <a:lnTo>
                    <a:pt x="854" y="384"/>
                  </a:lnTo>
                  <a:lnTo>
                    <a:pt x="854" y="385"/>
                  </a:lnTo>
                  <a:lnTo>
                    <a:pt x="854" y="386"/>
                  </a:lnTo>
                  <a:lnTo>
                    <a:pt x="854" y="386"/>
                  </a:lnTo>
                  <a:lnTo>
                    <a:pt x="854" y="388"/>
                  </a:lnTo>
                  <a:lnTo>
                    <a:pt x="856" y="388"/>
                  </a:lnTo>
                  <a:lnTo>
                    <a:pt x="856" y="386"/>
                  </a:lnTo>
                  <a:lnTo>
                    <a:pt x="857" y="386"/>
                  </a:lnTo>
                  <a:lnTo>
                    <a:pt x="856" y="386"/>
                  </a:lnTo>
                  <a:lnTo>
                    <a:pt x="857" y="386"/>
                  </a:lnTo>
                  <a:lnTo>
                    <a:pt x="858" y="386"/>
                  </a:lnTo>
                  <a:lnTo>
                    <a:pt x="858" y="388"/>
                  </a:lnTo>
                  <a:lnTo>
                    <a:pt x="860" y="388"/>
                  </a:lnTo>
                  <a:lnTo>
                    <a:pt x="861" y="388"/>
                  </a:lnTo>
                  <a:lnTo>
                    <a:pt x="861" y="389"/>
                  </a:lnTo>
                  <a:lnTo>
                    <a:pt x="861" y="390"/>
                  </a:lnTo>
                  <a:lnTo>
                    <a:pt x="861" y="392"/>
                  </a:lnTo>
                  <a:lnTo>
                    <a:pt x="861" y="393"/>
                  </a:lnTo>
                  <a:lnTo>
                    <a:pt x="861" y="395"/>
                  </a:lnTo>
                  <a:lnTo>
                    <a:pt x="862" y="399"/>
                  </a:lnTo>
                  <a:lnTo>
                    <a:pt x="862" y="401"/>
                  </a:lnTo>
                  <a:lnTo>
                    <a:pt x="866" y="405"/>
                  </a:lnTo>
                  <a:lnTo>
                    <a:pt x="868" y="407"/>
                  </a:lnTo>
                  <a:lnTo>
                    <a:pt x="869" y="411"/>
                  </a:lnTo>
                  <a:lnTo>
                    <a:pt x="868" y="411"/>
                  </a:lnTo>
                  <a:lnTo>
                    <a:pt x="868" y="407"/>
                  </a:lnTo>
                  <a:lnTo>
                    <a:pt x="866" y="407"/>
                  </a:lnTo>
                  <a:lnTo>
                    <a:pt x="865" y="407"/>
                  </a:lnTo>
                  <a:lnTo>
                    <a:pt x="865" y="406"/>
                  </a:lnTo>
                  <a:lnTo>
                    <a:pt x="864" y="405"/>
                  </a:lnTo>
                  <a:lnTo>
                    <a:pt x="862" y="405"/>
                  </a:lnTo>
                  <a:lnTo>
                    <a:pt x="862" y="406"/>
                  </a:lnTo>
                  <a:lnTo>
                    <a:pt x="864" y="407"/>
                  </a:lnTo>
                  <a:lnTo>
                    <a:pt x="864" y="409"/>
                  </a:lnTo>
                  <a:lnTo>
                    <a:pt x="865" y="407"/>
                  </a:lnTo>
                  <a:lnTo>
                    <a:pt x="868" y="411"/>
                  </a:lnTo>
                  <a:lnTo>
                    <a:pt x="874" y="419"/>
                  </a:lnTo>
                  <a:lnTo>
                    <a:pt x="875" y="420"/>
                  </a:lnTo>
                  <a:lnTo>
                    <a:pt x="875" y="419"/>
                  </a:lnTo>
                  <a:lnTo>
                    <a:pt x="874" y="419"/>
                  </a:lnTo>
                  <a:lnTo>
                    <a:pt x="874" y="418"/>
                  </a:lnTo>
                  <a:lnTo>
                    <a:pt x="875" y="418"/>
                  </a:lnTo>
                  <a:lnTo>
                    <a:pt x="875" y="418"/>
                  </a:lnTo>
                  <a:lnTo>
                    <a:pt x="875" y="418"/>
                  </a:lnTo>
                  <a:lnTo>
                    <a:pt x="875" y="419"/>
                  </a:lnTo>
                  <a:lnTo>
                    <a:pt x="877" y="419"/>
                  </a:lnTo>
                  <a:lnTo>
                    <a:pt x="877" y="420"/>
                  </a:lnTo>
                  <a:lnTo>
                    <a:pt x="878" y="420"/>
                  </a:lnTo>
                  <a:lnTo>
                    <a:pt x="881" y="422"/>
                  </a:lnTo>
                  <a:lnTo>
                    <a:pt x="882" y="424"/>
                  </a:lnTo>
                  <a:lnTo>
                    <a:pt x="881" y="426"/>
                  </a:lnTo>
                  <a:lnTo>
                    <a:pt x="882" y="426"/>
                  </a:lnTo>
                  <a:lnTo>
                    <a:pt x="883" y="428"/>
                  </a:lnTo>
                  <a:lnTo>
                    <a:pt x="883" y="430"/>
                  </a:lnTo>
                  <a:lnTo>
                    <a:pt x="883" y="431"/>
                  </a:lnTo>
                  <a:lnTo>
                    <a:pt x="883" y="432"/>
                  </a:lnTo>
                  <a:lnTo>
                    <a:pt x="883" y="434"/>
                  </a:lnTo>
                  <a:lnTo>
                    <a:pt x="883" y="435"/>
                  </a:lnTo>
                  <a:lnTo>
                    <a:pt x="883" y="436"/>
                  </a:lnTo>
                  <a:lnTo>
                    <a:pt x="885" y="438"/>
                  </a:lnTo>
                  <a:lnTo>
                    <a:pt x="885" y="439"/>
                  </a:lnTo>
                  <a:lnTo>
                    <a:pt x="885" y="440"/>
                  </a:lnTo>
                  <a:lnTo>
                    <a:pt x="885" y="443"/>
                  </a:lnTo>
                  <a:lnTo>
                    <a:pt x="886" y="446"/>
                  </a:lnTo>
                  <a:lnTo>
                    <a:pt x="886" y="447"/>
                  </a:lnTo>
                  <a:lnTo>
                    <a:pt x="887" y="446"/>
                  </a:lnTo>
                  <a:lnTo>
                    <a:pt x="889" y="447"/>
                  </a:lnTo>
                  <a:lnTo>
                    <a:pt x="890" y="449"/>
                  </a:lnTo>
                  <a:lnTo>
                    <a:pt x="891" y="451"/>
                  </a:lnTo>
                  <a:lnTo>
                    <a:pt x="893" y="453"/>
                  </a:lnTo>
                  <a:lnTo>
                    <a:pt x="893" y="455"/>
                  </a:lnTo>
                  <a:lnTo>
                    <a:pt x="894" y="456"/>
                  </a:lnTo>
                  <a:lnTo>
                    <a:pt x="895" y="459"/>
                  </a:lnTo>
                  <a:lnTo>
                    <a:pt x="895" y="463"/>
                  </a:lnTo>
                  <a:lnTo>
                    <a:pt x="895" y="464"/>
                  </a:lnTo>
                  <a:lnTo>
                    <a:pt x="897" y="465"/>
                  </a:lnTo>
                  <a:lnTo>
                    <a:pt x="898" y="465"/>
                  </a:lnTo>
                  <a:lnTo>
                    <a:pt x="899" y="465"/>
                  </a:lnTo>
                  <a:lnTo>
                    <a:pt x="903" y="472"/>
                  </a:lnTo>
                  <a:lnTo>
                    <a:pt x="906" y="474"/>
                  </a:lnTo>
                  <a:lnTo>
                    <a:pt x="908" y="476"/>
                  </a:lnTo>
                  <a:lnTo>
                    <a:pt x="912" y="477"/>
                  </a:lnTo>
                  <a:lnTo>
                    <a:pt x="915" y="477"/>
                  </a:lnTo>
                  <a:lnTo>
                    <a:pt x="919" y="476"/>
                  </a:lnTo>
                  <a:lnTo>
                    <a:pt x="923" y="472"/>
                  </a:lnTo>
                  <a:lnTo>
                    <a:pt x="923" y="473"/>
                  </a:lnTo>
                  <a:lnTo>
                    <a:pt x="924" y="472"/>
                  </a:lnTo>
                  <a:lnTo>
                    <a:pt x="924" y="473"/>
                  </a:lnTo>
                  <a:lnTo>
                    <a:pt x="926" y="473"/>
                  </a:lnTo>
                  <a:lnTo>
                    <a:pt x="927" y="473"/>
                  </a:lnTo>
                  <a:lnTo>
                    <a:pt x="927" y="474"/>
                  </a:lnTo>
                  <a:lnTo>
                    <a:pt x="926" y="474"/>
                  </a:lnTo>
                  <a:lnTo>
                    <a:pt x="926" y="476"/>
                  </a:lnTo>
                  <a:lnTo>
                    <a:pt x="926" y="477"/>
                  </a:lnTo>
                  <a:lnTo>
                    <a:pt x="926" y="478"/>
                  </a:lnTo>
                  <a:lnTo>
                    <a:pt x="926" y="480"/>
                  </a:lnTo>
                  <a:lnTo>
                    <a:pt x="927" y="478"/>
                  </a:lnTo>
                  <a:lnTo>
                    <a:pt x="928" y="478"/>
                  </a:lnTo>
                  <a:lnTo>
                    <a:pt x="929" y="476"/>
                  </a:lnTo>
                  <a:lnTo>
                    <a:pt x="931" y="474"/>
                  </a:lnTo>
                  <a:lnTo>
                    <a:pt x="931" y="473"/>
                  </a:lnTo>
                  <a:lnTo>
                    <a:pt x="931" y="472"/>
                  </a:lnTo>
                  <a:lnTo>
                    <a:pt x="932" y="472"/>
                  </a:lnTo>
                  <a:lnTo>
                    <a:pt x="933" y="472"/>
                  </a:lnTo>
                  <a:lnTo>
                    <a:pt x="935" y="473"/>
                  </a:lnTo>
                  <a:lnTo>
                    <a:pt x="935" y="474"/>
                  </a:lnTo>
                  <a:lnTo>
                    <a:pt x="936" y="474"/>
                  </a:lnTo>
                  <a:lnTo>
                    <a:pt x="937" y="474"/>
                  </a:lnTo>
                  <a:lnTo>
                    <a:pt x="937" y="476"/>
                  </a:lnTo>
                  <a:lnTo>
                    <a:pt x="936" y="476"/>
                  </a:lnTo>
                  <a:lnTo>
                    <a:pt x="935" y="476"/>
                  </a:lnTo>
                  <a:lnTo>
                    <a:pt x="935" y="477"/>
                  </a:lnTo>
                  <a:lnTo>
                    <a:pt x="933" y="478"/>
                  </a:lnTo>
                  <a:lnTo>
                    <a:pt x="932" y="480"/>
                  </a:lnTo>
                  <a:lnTo>
                    <a:pt x="932" y="481"/>
                  </a:lnTo>
                  <a:lnTo>
                    <a:pt x="931" y="481"/>
                  </a:lnTo>
                  <a:lnTo>
                    <a:pt x="928" y="482"/>
                  </a:lnTo>
                  <a:lnTo>
                    <a:pt x="927" y="482"/>
                  </a:lnTo>
                  <a:lnTo>
                    <a:pt x="927" y="484"/>
                  </a:lnTo>
                  <a:lnTo>
                    <a:pt x="927" y="485"/>
                  </a:lnTo>
                  <a:lnTo>
                    <a:pt x="926" y="485"/>
                  </a:lnTo>
                  <a:lnTo>
                    <a:pt x="926" y="486"/>
                  </a:lnTo>
                  <a:lnTo>
                    <a:pt x="926" y="488"/>
                  </a:lnTo>
                  <a:lnTo>
                    <a:pt x="926" y="489"/>
                  </a:lnTo>
                  <a:lnTo>
                    <a:pt x="924" y="489"/>
                  </a:lnTo>
                  <a:lnTo>
                    <a:pt x="924" y="490"/>
                  </a:lnTo>
                  <a:lnTo>
                    <a:pt x="924" y="492"/>
                  </a:lnTo>
                  <a:lnTo>
                    <a:pt x="926" y="492"/>
                  </a:lnTo>
                  <a:lnTo>
                    <a:pt x="928" y="492"/>
                  </a:lnTo>
                  <a:lnTo>
                    <a:pt x="929" y="492"/>
                  </a:lnTo>
                  <a:lnTo>
                    <a:pt x="931" y="492"/>
                  </a:lnTo>
                  <a:lnTo>
                    <a:pt x="931" y="490"/>
                  </a:lnTo>
                  <a:lnTo>
                    <a:pt x="932" y="490"/>
                  </a:lnTo>
                  <a:lnTo>
                    <a:pt x="936" y="492"/>
                  </a:lnTo>
                  <a:lnTo>
                    <a:pt x="937" y="492"/>
                  </a:lnTo>
                  <a:lnTo>
                    <a:pt x="939" y="494"/>
                  </a:lnTo>
                  <a:lnTo>
                    <a:pt x="941" y="494"/>
                  </a:lnTo>
                  <a:lnTo>
                    <a:pt x="941" y="497"/>
                  </a:lnTo>
                  <a:lnTo>
                    <a:pt x="941" y="498"/>
                  </a:lnTo>
                  <a:lnTo>
                    <a:pt x="941" y="502"/>
                  </a:lnTo>
                  <a:lnTo>
                    <a:pt x="941" y="505"/>
                  </a:lnTo>
                  <a:lnTo>
                    <a:pt x="943" y="506"/>
                  </a:lnTo>
                  <a:lnTo>
                    <a:pt x="947" y="510"/>
                  </a:lnTo>
                  <a:lnTo>
                    <a:pt x="949" y="514"/>
                  </a:lnTo>
                  <a:lnTo>
                    <a:pt x="952" y="517"/>
                  </a:lnTo>
                  <a:lnTo>
                    <a:pt x="954" y="521"/>
                  </a:lnTo>
                  <a:lnTo>
                    <a:pt x="957" y="525"/>
                  </a:lnTo>
                  <a:lnTo>
                    <a:pt x="960" y="528"/>
                  </a:lnTo>
                  <a:lnTo>
                    <a:pt x="962" y="532"/>
                  </a:lnTo>
                  <a:lnTo>
                    <a:pt x="966" y="536"/>
                  </a:lnTo>
                  <a:lnTo>
                    <a:pt x="969" y="540"/>
                  </a:lnTo>
                  <a:lnTo>
                    <a:pt x="972" y="544"/>
                  </a:lnTo>
                  <a:lnTo>
                    <a:pt x="974" y="547"/>
                  </a:lnTo>
                  <a:lnTo>
                    <a:pt x="978" y="551"/>
                  </a:lnTo>
                  <a:lnTo>
                    <a:pt x="981" y="555"/>
                  </a:lnTo>
                  <a:lnTo>
                    <a:pt x="983" y="557"/>
                  </a:lnTo>
                  <a:lnTo>
                    <a:pt x="987" y="561"/>
                  </a:lnTo>
                  <a:lnTo>
                    <a:pt x="989" y="565"/>
                  </a:lnTo>
                  <a:lnTo>
                    <a:pt x="991" y="569"/>
                  </a:lnTo>
                  <a:lnTo>
                    <a:pt x="995" y="573"/>
                  </a:lnTo>
                  <a:lnTo>
                    <a:pt x="995" y="575"/>
                  </a:lnTo>
                  <a:lnTo>
                    <a:pt x="998" y="576"/>
                  </a:lnTo>
                  <a:lnTo>
                    <a:pt x="1007" y="576"/>
                  </a:lnTo>
                  <a:lnTo>
                    <a:pt x="1015" y="577"/>
                  </a:lnTo>
                  <a:lnTo>
                    <a:pt x="1022" y="577"/>
                  </a:lnTo>
                  <a:lnTo>
                    <a:pt x="1030" y="579"/>
                  </a:lnTo>
                  <a:lnTo>
                    <a:pt x="1037" y="580"/>
                  </a:lnTo>
                  <a:lnTo>
                    <a:pt x="1045" y="581"/>
                  </a:lnTo>
                  <a:lnTo>
                    <a:pt x="1052" y="581"/>
                  </a:lnTo>
                  <a:lnTo>
                    <a:pt x="1060" y="582"/>
                  </a:lnTo>
                  <a:lnTo>
                    <a:pt x="1068" y="584"/>
                  </a:lnTo>
                  <a:lnTo>
                    <a:pt x="1076" y="585"/>
                  </a:lnTo>
                  <a:lnTo>
                    <a:pt x="1083" y="586"/>
                  </a:lnTo>
                  <a:lnTo>
                    <a:pt x="1091" y="586"/>
                  </a:lnTo>
                  <a:lnTo>
                    <a:pt x="1099" y="588"/>
                  </a:lnTo>
                  <a:lnTo>
                    <a:pt x="1107" y="589"/>
                  </a:lnTo>
                  <a:lnTo>
                    <a:pt x="1114" y="590"/>
                  </a:lnTo>
                  <a:lnTo>
                    <a:pt x="1122" y="592"/>
                  </a:lnTo>
                  <a:lnTo>
                    <a:pt x="1130" y="592"/>
                  </a:lnTo>
                  <a:lnTo>
                    <a:pt x="1137" y="593"/>
                  </a:lnTo>
                  <a:lnTo>
                    <a:pt x="1139" y="593"/>
                  </a:lnTo>
                  <a:lnTo>
                    <a:pt x="1143" y="588"/>
                  </a:lnTo>
                  <a:lnTo>
                    <a:pt x="1145" y="594"/>
                  </a:lnTo>
                  <a:lnTo>
                    <a:pt x="1149" y="602"/>
                  </a:lnTo>
                  <a:lnTo>
                    <a:pt x="1155" y="609"/>
                  </a:lnTo>
                  <a:lnTo>
                    <a:pt x="1159" y="617"/>
                  </a:lnTo>
                  <a:lnTo>
                    <a:pt x="1164" y="625"/>
                  </a:lnTo>
                  <a:lnTo>
                    <a:pt x="1166" y="630"/>
                  </a:lnTo>
                  <a:lnTo>
                    <a:pt x="1166" y="631"/>
                  </a:lnTo>
                  <a:lnTo>
                    <a:pt x="1166" y="633"/>
                  </a:lnTo>
                  <a:lnTo>
                    <a:pt x="1165" y="639"/>
                  </a:lnTo>
                  <a:lnTo>
                    <a:pt x="1165" y="640"/>
                  </a:lnTo>
                  <a:lnTo>
                    <a:pt x="1164" y="640"/>
                  </a:lnTo>
                  <a:lnTo>
                    <a:pt x="1162" y="643"/>
                  </a:lnTo>
                  <a:lnTo>
                    <a:pt x="1161" y="648"/>
                  </a:lnTo>
                  <a:lnTo>
                    <a:pt x="1160" y="656"/>
                  </a:lnTo>
                  <a:lnTo>
                    <a:pt x="1157" y="664"/>
                  </a:lnTo>
                  <a:lnTo>
                    <a:pt x="1153" y="672"/>
                  </a:lnTo>
                  <a:lnTo>
                    <a:pt x="1151" y="681"/>
                  </a:lnTo>
                  <a:lnTo>
                    <a:pt x="1151" y="684"/>
                  </a:lnTo>
                  <a:lnTo>
                    <a:pt x="1148" y="692"/>
                  </a:lnTo>
                  <a:lnTo>
                    <a:pt x="1145" y="702"/>
                  </a:lnTo>
                  <a:lnTo>
                    <a:pt x="1143" y="710"/>
                  </a:lnTo>
                  <a:lnTo>
                    <a:pt x="1140" y="719"/>
                  </a:lnTo>
                  <a:lnTo>
                    <a:pt x="1137" y="727"/>
                  </a:lnTo>
                  <a:lnTo>
                    <a:pt x="1135" y="735"/>
                  </a:lnTo>
                  <a:lnTo>
                    <a:pt x="1134" y="739"/>
                  </a:lnTo>
                  <a:lnTo>
                    <a:pt x="1132" y="742"/>
                  </a:lnTo>
                  <a:lnTo>
                    <a:pt x="1132" y="743"/>
                  </a:lnTo>
                  <a:lnTo>
                    <a:pt x="1131" y="750"/>
                  </a:lnTo>
                  <a:lnTo>
                    <a:pt x="1122" y="752"/>
                  </a:lnTo>
                  <a:lnTo>
                    <a:pt x="1112" y="756"/>
                  </a:lnTo>
                  <a:lnTo>
                    <a:pt x="1103" y="759"/>
                  </a:lnTo>
                  <a:lnTo>
                    <a:pt x="1093" y="763"/>
                  </a:lnTo>
                  <a:lnTo>
                    <a:pt x="1083" y="767"/>
                  </a:lnTo>
                  <a:lnTo>
                    <a:pt x="1074" y="768"/>
                  </a:lnTo>
                  <a:lnTo>
                    <a:pt x="1065" y="772"/>
                  </a:lnTo>
                  <a:lnTo>
                    <a:pt x="1055" y="776"/>
                  </a:lnTo>
                  <a:lnTo>
                    <a:pt x="1047" y="779"/>
                  </a:lnTo>
                  <a:lnTo>
                    <a:pt x="1036" y="783"/>
                  </a:lnTo>
                  <a:lnTo>
                    <a:pt x="1027" y="787"/>
                  </a:lnTo>
                  <a:lnTo>
                    <a:pt x="1018" y="789"/>
                  </a:lnTo>
                  <a:lnTo>
                    <a:pt x="1008" y="793"/>
                  </a:lnTo>
                  <a:lnTo>
                    <a:pt x="998" y="797"/>
                  </a:lnTo>
                  <a:lnTo>
                    <a:pt x="989" y="798"/>
                  </a:lnTo>
                  <a:lnTo>
                    <a:pt x="979" y="802"/>
                  </a:lnTo>
                  <a:lnTo>
                    <a:pt x="970" y="806"/>
                  </a:lnTo>
                  <a:lnTo>
                    <a:pt x="964" y="808"/>
                  </a:lnTo>
                  <a:lnTo>
                    <a:pt x="956" y="809"/>
                  </a:lnTo>
                  <a:lnTo>
                    <a:pt x="947" y="810"/>
                  </a:lnTo>
                  <a:lnTo>
                    <a:pt x="937" y="812"/>
                  </a:lnTo>
                  <a:lnTo>
                    <a:pt x="928" y="813"/>
                  </a:lnTo>
                  <a:lnTo>
                    <a:pt x="920" y="814"/>
                  </a:lnTo>
                  <a:lnTo>
                    <a:pt x="911" y="816"/>
                  </a:lnTo>
                  <a:lnTo>
                    <a:pt x="902" y="817"/>
                  </a:lnTo>
                  <a:lnTo>
                    <a:pt x="893" y="818"/>
                  </a:lnTo>
                  <a:lnTo>
                    <a:pt x="885" y="820"/>
                  </a:lnTo>
                  <a:lnTo>
                    <a:pt x="875" y="821"/>
                  </a:lnTo>
                  <a:lnTo>
                    <a:pt x="866" y="822"/>
                  </a:lnTo>
                  <a:lnTo>
                    <a:pt x="858" y="824"/>
                  </a:lnTo>
                  <a:lnTo>
                    <a:pt x="849" y="825"/>
                  </a:lnTo>
                  <a:lnTo>
                    <a:pt x="840" y="826"/>
                  </a:lnTo>
                  <a:lnTo>
                    <a:pt x="831" y="827"/>
                  </a:lnTo>
                  <a:lnTo>
                    <a:pt x="823" y="829"/>
                  </a:lnTo>
                  <a:lnTo>
                    <a:pt x="814" y="830"/>
                  </a:lnTo>
                  <a:lnTo>
                    <a:pt x="806" y="830"/>
                  </a:lnTo>
                  <a:lnTo>
                    <a:pt x="800" y="833"/>
                  </a:lnTo>
                  <a:lnTo>
                    <a:pt x="798" y="834"/>
                  </a:lnTo>
                  <a:lnTo>
                    <a:pt x="791" y="838"/>
                  </a:lnTo>
                  <a:lnTo>
                    <a:pt x="781" y="843"/>
                  </a:lnTo>
                  <a:lnTo>
                    <a:pt x="770" y="849"/>
                  </a:lnTo>
                  <a:lnTo>
                    <a:pt x="761" y="854"/>
                  </a:lnTo>
                  <a:lnTo>
                    <a:pt x="754" y="858"/>
                  </a:lnTo>
                  <a:lnTo>
                    <a:pt x="753" y="858"/>
                  </a:lnTo>
                  <a:lnTo>
                    <a:pt x="748" y="863"/>
                  </a:lnTo>
                  <a:lnTo>
                    <a:pt x="743" y="870"/>
                  </a:lnTo>
                  <a:lnTo>
                    <a:pt x="735" y="880"/>
                  </a:lnTo>
                  <a:lnTo>
                    <a:pt x="727" y="892"/>
                  </a:lnTo>
                  <a:lnTo>
                    <a:pt x="721" y="897"/>
                  </a:lnTo>
                  <a:lnTo>
                    <a:pt x="720" y="899"/>
                  </a:lnTo>
                  <a:lnTo>
                    <a:pt x="717" y="906"/>
                  </a:lnTo>
                  <a:lnTo>
                    <a:pt x="714" y="917"/>
                  </a:lnTo>
                  <a:lnTo>
                    <a:pt x="712" y="920"/>
                  </a:lnTo>
                  <a:lnTo>
                    <a:pt x="706" y="924"/>
                  </a:lnTo>
                  <a:lnTo>
                    <a:pt x="699" y="926"/>
                  </a:lnTo>
                  <a:lnTo>
                    <a:pt x="698" y="928"/>
                  </a:lnTo>
                  <a:lnTo>
                    <a:pt x="695" y="928"/>
                  </a:lnTo>
                  <a:lnTo>
                    <a:pt x="689" y="928"/>
                  </a:lnTo>
                  <a:lnTo>
                    <a:pt x="687" y="928"/>
                  </a:lnTo>
                  <a:lnTo>
                    <a:pt x="687" y="926"/>
                  </a:lnTo>
                  <a:lnTo>
                    <a:pt x="682" y="921"/>
                  </a:lnTo>
                  <a:lnTo>
                    <a:pt x="678" y="916"/>
                  </a:lnTo>
                  <a:lnTo>
                    <a:pt x="674" y="910"/>
                  </a:lnTo>
                  <a:lnTo>
                    <a:pt x="671" y="909"/>
                  </a:lnTo>
                  <a:lnTo>
                    <a:pt x="660" y="910"/>
                  </a:lnTo>
                  <a:lnTo>
                    <a:pt x="650" y="912"/>
                  </a:lnTo>
                  <a:lnTo>
                    <a:pt x="637" y="910"/>
                  </a:lnTo>
                  <a:lnTo>
                    <a:pt x="627" y="909"/>
                  </a:lnTo>
                  <a:lnTo>
                    <a:pt x="612" y="908"/>
                  </a:lnTo>
                  <a:lnTo>
                    <a:pt x="602" y="906"/>
                  </a:lnTo>
                  <a:lnTo>
                    <a:pt x="599" y="905"/>
                  </a:lnTo>
                  <a:lnTo>
                    <a:pt x="590" y="900"/>
                  </a:lnTo>
                  <a:lnTo>
                    <a:pt x="586" y="900"/>
                  </a:lnTo>
                  <a:lnTo>
                    <a:pt x="577" y="900"/>
                  </a:lnTo>
                  <a:lnTo>
                    <a:pt x="577" y="900"/>
                  </a:lnTo>
                  <a:lnTo>
                    <a:pt x="570" y="899"/>
                  </a:lnTo>
                  <a:lnTo>
                    <a:pt x="558" y="899"/>
                  </a:lnTo>
                  <a:lnTo>
                    <a:pt x="557" y="900"/>
                  </a:lnTo>
                  <a:lnTo>
                    <a:pt x="553" y="901"/>
                  </a:lnTo>
                  <a:lnTo>
                    <a:pt x="552" y="901"/>
                  </a:lnTo>
                  <a:lnTo>
                    <a:pt x="548" y="900"/>
                  </a:lnTo>
                  <a:lnTo>
                    <a:pt x="545" y="900"/>
                  </a:lnTo>
                  <a:lnTo>
                    <a:pt x="540" y="900"/>
                  </a:lnTo>
                  <a:lnTo>
                    <a:pt x="534" y="901"/>
                  </a:lnTo>
                  <a:lnTo>
                    <a:pt x="532" y="901"/>
                  </a:lnTo>
                  <a:lnTo>
                    <a:pt x="531" y="901"/>
                  </a:lnTo>
                  <a:lnTo>
                    <a:pt x="529" y="901"/>
                  </a:lnTo>
                  <a:lnTo>
                    <a:pt x="529" y="903"/>
                  </a:lnTo>
                  <a:lnTo>
                    <a:pt x="528" y="904"/>
                  </a:lnTo>
                  <a:lnTo>
                    <a:pt x="527" y="904"/>
                  </a:lnTo>
                  <a:lnTo>
                    <a:pt x="525" y="904"/>
                  </a:lnTo>
                  <a:lnTo>
                    <a:pt x="523" y="903"/>
                  </a:lnTo>
                  <a:lnTo>
                    <a:pt x="521" y="904"/>
                  </a:lnTo>
                  <a:lnTo>
                    <a:pt x="520" y="905"/>
                  </a:lnTo>
                  <a:lnTo>
                    <a:pt x="519" y="906"/>
                  </a:lnTo>
                  <a:lnTo>
                    <a:pt x="517" y="906"/>
                  </a:lnTo>
                  <a:lnTo>
                    <a:pt x="516" y="906"/>
                  </a:lnTo>
                  <a:lnTo>
                    <a:pt x="516" y="905"/>
                  </a:lnTo>
                  <a:lnTo>
                    <a:pt x="516" y="904"/>
                  </a:lnTo>
                  <a:lnTo>
                    <a:pt x="515" y="904"/>
                  </a:lnTo>
                  <a:lnTo>
                    <a:pt x="515" y="904"/>
                  </a:lnTo>
                  <a:lnTo>
                    <a:pt x="512" y="904"/>
                  </a:lnTo>
                  <a:lnTo>
                    <a:pt x="509" y="904"/>
                  </a:lnTo>
                  <a:lnTo>
                    <a:pt x="508" y="904"/>
                  </a:lnTo>
                  <a:lnTo>
                    <a:pt x="506" y="903"/>
                  </a:lnTo>
                  <a:lnTo>
                    <a:pt x="502" y="897"/>
                  </a:lnTo>
                  <a:lnTo>
                    <a:pt x="499" y="896"/>
                  </a:lnTo>
                  <a:lnTo>
                    <a:pt x="495" y="895"/>
                  </a:lnTo>
                  <a:lnTo>
                    <a:pt x="494" y="893"/>
                  </a:lnTo>
                  <a:lnTo>
                    <a:pt x="491" y="893"/>
                  </a:lnTo>
                  <a:lnTo>
                    <a:pt x="490" y="893"/>
                  </a:lnTo>
                  <a:lnTo>
                    <a:pt x="488" y="895"/>
                  </a:lnTo>
                  <a:lnTo>
                    <a:pt x="483" y="897"/>
                  </a:lnTo>
                  <a:lnTo>
                    <a:pt x="479" y="901"/>
                  </a:lnTo>
                  <a:lnTo>
                    <a:pt x="477" y="905"/>
                  </a:lnTo>
                  <a:lnTo>
                    <a:pt x="479" y="906"/>
                  </a:lnTo>
                  <a:lnTo>
                    <a:pt x="481" y="908"/>
                  </a:lnTo>
                  <a:lnTo>
                    <a:pt x="482" y="909"/>
                  </a:lnTo>
                  <a:lnTo>
                    <a:pt x="481" y="910"/>
                  </a:lnTo>
                  <a:lnTo>
                    <a:pt x="479" y="910"/>
                  </a:lnTo>
                  <a:lnTo>
                    <a:pt x="478" y="910"/>
                  </a:lnTo>
                  <a:lnTo>
                    <a:pt x="477" y="912"/>
                  </a:lnTo>
                  <a:lnTo>
                    <a:pt x="475" y="913"/>
                  </a:lnTo>
                  <a:lnTo>
                    <a:pt x="475" y="914"/>
                  </a:lnTo>
                  <a:lnTo>
                    <a:pt x="475" y="916"/>
                  </a:lnTo>
                  <a:lnTo>
                    <a:pt x="475" y="917"/>
                  </a:lnTo>
                  <a:lnTo>
                    <a:pt x="474" y="918"/>
                  </a:lnTo>
                  <a:lnTo>
                    <a:pt x="474" y="920"/>
                  </a:lnTo>
                  <a:lnTo>
                    <a:pt x="474" y="921"/>
                  </a:lnTo>
                  <a:lnTo>
                    <a:pt x="474" y="922"/>
                  </a:lnTo>
                  <a:lnTo>
                    <a:pt x="474" y="924"/>
                  </a:lnTo>
                  <a:lnTo>
                    <a:pt x="474" y="925"/>
                  </a:lnTo>
                  <a:lnTo>
                    <a:pt x="474" y="925"/>
                  </a:lnTo>
                  <a:lnTo>
                    <a:pt x="474" y="926"/>
                  </a:lnTo>
                  <a:lnTo>
                    <a:pt x="473" y="929"/>
                  </a:lnTo>
                  <a:lnTo>
                    <a:pt x="474" y="932"/>
                  </a:lnTo>
                  <a:lnTo>
                    <a:pt x="475" y="934"/>
                  </a:lnTo>
                  <a:lnTo>
                    <a:pt x="478" y="935"/>
                  </a:lnTo>
                  <a:lnTo>
                    <a:pt x="479" y="937"/>
                  </a:lnTo>
                  <a:lnTo>
                    <a:pt x="479" y="938"/>
                  </a:lnTo>
                  <a:lnTo>
                    <a:pt x="478" y="938"/>
                  </a:lnTo>
                  <a:lnTo>
                    <a:pt x="477" y="939"/>
                  </a:lnTo>
                  <a:lnTo>
                    <a:pt x="477" y="941"/>
                  </a:lnTo>
                  <a:lnTo>
                    <a:pt x="477" y="942"/>
                  </a:lnTo>
                  <a:lnTo>
                    <a:pt x="478" y="943"/>
                  </a:lnTo>
                  <a:lnTo>
                    <a:pt x="477" y="945"/>
                  </a:lnTo>
                  <a:lnTo>
                    <a:pt x="474" y="943"/>
                  </a:lnTo>
                  <a:lnTo>
                    <a:pt x="473" y="943"/>
                  </a:lnTo>
                  <a:lnTo>
                    <a:pt x="471" y="943"/>
                  </a:lnTo>
                  <a:lnTo>
                    <a:pt x="471" y="945"/>
                  </a:lnTo>
                  <a:lnTo>
                    <a:pt x="471" y="946"/>
                  </a:lnTo>
                  <a:lnTo>
                    <a:pt x="471" y="947"/>
                  </a:lnTo>
                  <a:lnTo>
                    <a:pt x="470" y="951"/>
                  </a:lnTo>
                  <a:lnTo>
                    <a:pt x="469" y="951"/>
                  </a:lnTo>
                  <a:lnTo>
                    <a:pt x="467" y="953"/>
                  </a:lnTo>
                  <a:lnTo>
                    <a:pt x="465" y="954"/>
                  </a:lnTo>
                  <a:lnTo>
                    <a:pt x="465" y="955"/>
                  </a:lnTo>
                  <a:lnTo>
                    <a:pt x="462" y="955"/>
                  </a:lnTo>
                  <a:lnTo>
                    <a:pt x="461" y="955"/>
                  </a:lnTo>
                  <a:lnTo>
                    <a:pt x="461" y="957"/>
                  </a:lnTo>
                  <a:lnTo>
                    <a:pt x="461" y="957"/>
                  </a:lnTo>
                  <a:lnTo>
                    <a:pt x="461" y="958"/>
                  </a:lnTo>
                  <a:lnTo>
                    <a:pt x="459" y="959"/>
                  </a:lnTo>
                  <a:lnTo>
                    <a:pt x="457" y="959"/>
                  </a:lnTo>
                  <a:lnTo>
                    <a:pt x="454" y="960"/>
                  </a:lnTo>
                  <a:lnTo>
                    <a:pt x="454" y="958"/>
                  </a:lnTo>
                  <a:lnTo>
                    <a:pt x="456" y="957"/>
                  </a:lnTo>
                  <a:lnTo>
                    <a:pt x="454" y="955"/>
                  </a:lnTo>
                  <a:lnTo>
                    <a:pt x="452" y="953"/>
                  </a:lnTo>
                  <a:lnTo>
                    <a:pt x="452" y="951"/>
                  </a:lnTo>
                  <a:lnTo>
                    <a:pt x="452" y="950"/>
                  </a:lnTo>
                  <a:lnTo>
                    <a:pt x="452" y="947"/>
                  </a:lnTo>
                  <a:lnTo>
                    <a:pt x="452" y="945"/>
                  </a:lnTo>
                  <a:lnTo>
                    <a:pt x="452" y="943"/>
                  </a:lnTo>
                  <a:lnTo>
                    <a:pt x="452" y="943"/>
                  </a:lnTo>
                  <a:lnTo>
                    <a:pt x="452" y="942"/>
                  </a:lnTo>
                  <a:lnTo>
                    <a:pt x="450" y="941"/>
                  </a:lnTo>
                  <a:lnTo>
                    <a:pt x="452" y="941"/>
                  </a:lnTo>
                  <a:lnTo>
                    <a:pt x="452" y="939"/>
                  </a:lnTo>
                  <a:lnTo>
                    <a:pt x="449" y="938"/>
                  </a:lnTo>
                  <a:lnTo>
                    <a:pt x="449" y="937"/>
                  </a:lnTo>
                  <a:lnTo>
                    <a:pt x="448" y="935"/>
                  </a:lnTo>
                  <a:lnTo>
                    <a:pt x="446" y="935"/>
                  </a:lnTo>
                  <a:lnTo>
                    <a:pt x="445" y="934"/>
                  </a:lnTo>
                  <a:lnTo>
                    <a:pt x="444" y="934"/>
                  </a:lnTo>
                  <a:lnTo>
                    <a:pt x="441" y="932"/>
                  </a:lnTo>
                  <a:lnTo>
                    <a:pt x="442" y="929"/>
                  </a:lnTo>
                  <a:lnTo>
                    <a:pt x="442" y="928"/>
                  </a:lnTo>
                  <a:lnTo>
                    <a:pt x="442" y="925"/>
                  </a:lnTo>
                  <a:lnTo>
                    <a:pt x="442" y="925"/>
                  </a:lnTo>
                  <a:lnTo>
                    <a:pt x="441" y="925"/>
                  </a:lnTo>
                  <a:lnTo>
                    <a:pt x="440" y="924"/>
                  </a:lnTo>
                  <a:lnTo>
                    <a:pt x="438" y="922"/>
                  </a:lnTo>
                  <a:lnTo>
                    <a:pt x="437" y="924"/>
                  </a:lnTo>
                  <a:lnTo>
                    <a:pt x="437" y="922"/>
                  </a:lnTo>
                  <a:lnTo>
                    <a:pt x="436" y="922"/>
                  </a:lnTo>
                  <a:lnTo>
                    <a:pt x="436" y="921"/>
                  </a:lnTo>
                  <a:lnTo>
                    <a:pt x="434" y="920"/>
                  </a:lnTo>
                  <a:lnTo>
                    <a:pt x="434" y="918"/>
                  </a:lnTo>
                  <a:lnTo>
                    <a:pt x="434" y="917"/>
                  </a:lnTo>
                  <a:lnTo>
                    <a:pt x="434" y="916"/>
                  </a:lnTo>
                  <a:lnTo>
                    <a:pt x="433" y="916"/>
                  </a:lnTo>
                  <a:lnTo>
                    <a:pt x="430" y="914"/>
                  </a:lnTo>
                  <a:lnTo>
                    <a:pt x="430" y="916"/>
                  </a:lnTo>
                  <a:lnTo>
                    <a:pt x="432" y="916"/>
                  </a:lnTo>
                  <a:lnTo>
                    <a:pt x="433" y="918"/>
                  </a:lnTo>
                  <a:lnTo>
                    <a:pt x="432" y="918"/>
                  </a:lnTo>
                  <a:lnTo>
                    <a:pt x="432" y="922"/>
                  </a:lnTo>
                  <a:lnTo>
                    <a:pt x="432" y="924"/>
                  </a:lnTo>
                  <a:lnTo>
                    <a:pt x="430" y="922"/>
                  </a:lnTo>
                  <a:lnTo>
                    <a:pt x="430" y="918"/>
                  </a:lnTo>
                  <a:lnTo>
                    <a:pt x="430" y="917"/>
                  </a:lnTo>
                  <a:lnTo>
                    <a:pt x="430" y="914"/>
                  </a:lnTo>
                  <a:lnTo>
                    <a:pt x="429" y="906"/>
                  </a:lnTo>
                  <a:lnTo>
                    <a:pt x="428" y="905"/>
                  </a:lnTo>
                  <a:lnTo>
                    <a:pt x="428" y="904"/>
                  </a:lnTo>
                  <a:lnTo>
                    <a:pt x="429" y="901"/>
                  </a:lnTo>
                  <a:lnTo>
                    <a:pt x="428" y="900"/>
                  </a:lnTo>
                  <a:lnTo>
                    <a:pt x="428" y="899"/>
                  </a:lnTo>
                  <a:lnTo>
                    <a:pt x="428" y="897"/>
                  </a:lnTo>
                  <a:lnTo>
                    <a:pt x="427" y="897"/>
                  </a:lnTo>
                  <a:lnTo>
                    <a:pt x="425" y="897"/>
                  </a:lnTo>
                  <a:lnTo>
                    <a:pt x="425" y="896"/>
                  </a:lnTo>
                  <a:lnTo>
                    <a:pt x="420" y="892"/>
                  </a:lnTo>
                  <a:lnTo>
                    <a:pt x="419" y="891"/>
                  </a:lnTo>
                  <a:lnTo>
                    <a:pt x="417" y="888"/>
                  </a:lnTo>
                  <a:lnTo>
                    <a:pt x="417" y="887"/>
                  </a:lnTo>
                  <a:lnTo>
                    <a:pt x="416" y="887"/>
                  </a:lnTo>
                  <a:lnTo>
                    <a:pt x="415" y="887"/>
                  </a:lnTo>
                  <a:lnTo>
                    <a:pt x="415" y="885"/>
                  </a:lnTo>
                  <a:lnTo>
                    <a:pt x="412" y="883"/>
                  </a:lnTo>
                  <a:lnTo>
                    <a:pt x="411" y="884"/>
                  </a:lnTo>
                  <a:lnTo>
                    <a:pt x="409" y="883"/>
                  </a:lnTo>
                  <a:lnTo>
                    <a:pt x="408" y="880"/>
                  </a:lnTo>
                  <a:lnTo>
                    <a:pt x="404" y="878"/>
                  </a:lnTo>
                  <a:lnTo>
                    <a:pt x="403" y="878"/>
                  </a:lnTo>
                  <a:lnTo>
                    <a:pt x="400" y="876"/>
                  </a:lnTo>
                  <a:lnTo>
                    <a:pt x="399" y="876"/>
                  </a:lnTo>
                  <a:lnTo>
                    <a:pt x="399" y="875"/>
                  </a:lnTo>
                  <a:lnTo>
                    <a:pt x="398" y="874"/>
                  </a:lnTo>
                  <a:lnTo>
                    <a:pt x="396" y="872"/>
                  </a:lnTo>
                  <a:lnTo>
                    <a:pt x="395" y="871"/>
                  </a:lnTo>
                  <a:lnTo>
                    <a:pt x="394" y="868"/>
                  </a:lnTo>
                  <a:lnTo>
                    <a:pt x="392" y="867"/>
                  </a:lnTo>
                  <a:lnTo>
                    <a:pt x="392" y="866"/>
                  </a:lnTo>
                  <a:lnTo>
                    <a:pt x="391" y="866"/>
                  </a:lnTo>
                  <a:lnTo>
                    <a:pt x="391" y="864"/>
                  </a:lnTo>
                  <a:lnTo>
                    <a:pt x="391" y="863"/>
                  </a:lnTo>
                  <a:lnTo>
                    <a:pt x="390" y="862"/>
                  </a:lnTo>
                  <a:lnTo>
                    <a:pt x="388" y="862"/>
                  </a:lnTo>
                  <a:lnTo>
                    <a:pt x="388" y="860"/>
                  </a:lnTo>
                  <a:lnTo>
                    <a:pt x="388" y="859"/>
                  </a:lnTo>
                  <a:lnTo>
                    <a:pt x="388" y="858"/>
                  </a:lnTo>
                  <a:lnTo>
                    <a:pt x="387" y="858"/>
                  </a:lnTo>
                  <a:lnTo>
                    <a:pt x="387" y="856"/>
                  </a:lnTo>
                  <a:lnTo>
                    <a:pt x="387" y="855"/>
                  </a:lnTo>
                  <a:lnTo>
                    <a:pt x="386" y="855"/>
                  </a:lnTo>
                  <a:lnTo>
                    <a:pt x="386" y="854"/>
                  </a:lnTo>
                  <a:lnTo>
                    <a:pt x="384" y="854"/>
                  </a:lnTo>
                  <a:lnTo>
                    <a:pt x="383" y="854"/>
                  </a:lnTo>
                  <a:lnTo>
                    <a:pt x="384" y="854"/>
                  </a:lnTo>
                  <a:lnTo>
                    <a:pt x="384" y="852"/>
                  </a:lnTo>
                  <a:lnTo>
                    <a:pt x="384" y="851"/>
                  </a:lnTo>
                  <a:lnTo>
                    <a:pt x="384" y="850"/>
                  </a:lnTo>
                  <a:lnTo>
                    <a:pt x="383" y="850"/>
                  </a:lnTo>
                  <a:lnTo>
                    <a:pt x="383" y="849"/>
                  </a:lnTo>
                  <a:lnTo>
                    <a:pt x="382" y="847"/>
                  </a:lnTo>
                  <a:lnTo>
                    <a:pt x="382" y="846"/>
                  </a:lnTo>
                  <a:lnTo>
                    <a:pt x="380" y="843"/>
                  </a:lnTo>
                  <a:lnTo>
                    <a:pt x="380" y="842"/>
                  </a:lnTo>
                  <a:lnTo>
                    <a:pt x="380" y="839"/>
                  </a:lnTo>
                  <a:lnTo>
                    <a:pt x="380" y="838"/>
                  </a:lnTo>
                  <a:lnTo>
                    <a:pt x="379" y="838"/>
                  </a:lnTo>
                  <a:lnTo>
                    <a:pt x="379" y="837"/>
                  </a:lnTo>
                  <a:lnTo>
                    <a:pt x="377" y="835"/>
                  </a:lnTo>
                  <a:lnTo>
                    <a:pt x="377" y="834"/>
                  </a:lnTo>
                  <a:lnTo>
                    <a:pt x="375" y="833"/>
                  </a:lnTo>
                  <a:lnTo>
                    <a:pt x="374" y="831"/>
                  </a:lnTo>
                  <a:lnTo>
                    <a:pt x="374" y="833"/>
                  </a:lnTo>
                  <a:lnTo>
                    <a:pt x="373" y="833"/>
                  </a:lnTo>
                  <a:lnTo>
                    <a:pt x="371" y="831"/>
                  </a:lnTo>
                  <a:lnTo>
                    <a:pt x="369" y="829"/>
                  </a:lnTo>
                  <a:lnTo>
                    <a:pt x="369" y="827"/>
                  </a:lnTo>
                  <a:lnTo>
                    <a:pt x="367" y="827"/>
                  </a:lnTo>
                  <a:lnTo>
                    <a:pt x="367" y="826"/>
                  </a:lnTo>
                  <a:lnTo>
                    <a:pt x="367" y="825"/>
                  </a:lnTo>
                  <a:lnTo>
                    <a:pt x="369" y="820"/>
                  </a:lnTo>
                  <a:lnTo>
                    <a:pt x="369" y="818"/>
                  </a:lnTo>
                  <a:lnTo>
                    <a:pt x="370" y="818"/>
                  </a:lnTo>
                  <a:lnTo>
                    <a:pt x="369" y="817"/>
                  </a:lnTo>
                  <a:lnTo>
                    <a:pt x="367" y="817"/>
                  </a:lnTo>
                  <a:lnTo>
                    <a:pt x="367" y="816"/>
                  </a:lnTo>
                  <a:lnTo>
                    <a:pt x="365" y="816"/>
                  </a:lnTo>
                  <a:lnTo>
                    <a:pt x="365" y="814"/>
                  </a:lnTo>
                  <a:lnTo>
                    <a:pt x="365" y="813"/>
                  </a:lnTo>
                  <a:lnTo>
                    <a:pt x="363" y="812"/>
                  </a:lnTo>
                  <a:lnTo>
                    <a:pt x="363" y="810"/>
                  </a:lnTo>
                  <a:lnTo>
                    <a:pt x="363" y="809"/>
                  </a:lnTo>
                  <a:lnTo>
                    <a:pt x="365" y="808"/>
                  </a:lnTo>
                  <a:lnTo>
                    <a:pt x="365" y="806"/>
                  </a:lnTo>
                  <a:lnTo>
                    <a:pt x="365" y="805"/>
                  </a:lnTo>
                  <a:lnTo>
                    <a:pt x="366" y="804"/>
                  </a:lnTo>
                  <a:lnTo>
                    <a:pt x="365" y="802"/>
                  </a:lnTo>
                  <a:lnTo>
                    <a:pt x="363" y="802"/>
                  </a:lnTo>
                  <a:lnTo>
                    <a:pt x="363" y="801"/>
                  </a:lnTo>
                  <a:lnTo>
                    <a:pt x="361" y="801"/>
                  </a:lnTo>
                  <a:lnTo>
                    <a:pt x="359" y="800"/>
                  </a:lnTo>
                  <a:lnTo>
                    <a:pt x="358" y="798"/>
                  </a:lnTo>
                  <a:lnTo>
                    <a:pt x="358" y="798"/>
                  </a:lnTo>
                  <a:lnTo>
                    <a:pt x="358" y="797"/>
                  </a:lnTo>
                  <a:lnTo>
                    <a:pt x="358" y="796"/>
                  </a:lnTo>
                  <a:lnTo>
                    <a:pt x="358" y="795"/>
                  </a:lnTo>
                  <a:lnTo>
                    <a:pt x="358" y="793"/>
                  </a:lnTo>
                  <a:lnTo>
                    <a:pt x="357" y="793"/>
                  </a:lnTo>
                  <a:lnTo>
                    <a:pt x="357" y="792"/>
                  </a:lnTo>
                  <a:lnTo>
                    <a:pt x="357" y="792"/>
                  </a:lnTo>
                  <a:lnTo>
                    <a:pt x="357" y="791"/>
                  </a:lnTo>
                  <a:lnTo>
                    <a:pt x="357" y="789"/>
                  </a:lnTo>
                  <a:lnTo>
                    <a:pt x="355" y="789"/>
                  </a:lnTo>
                  <a:lnTo>
                    <a:pt x="354" y="788"/>
                  </a:lnTo>
                  <a:lnTo>
                    <a:pt x="354" y="787"/>
                  </a:lnTo>
                  <a:lnTo>
                    <a:pt x="354" y="785"/>
                  </a:lnTo>
                  <a:lnTo>
                    <a:pt x="353" y="785"/>
                  </a:lnTo>
                  <a:lnTo>
                    <a:pt x="353" y="784"/>
                  </a:lnTo>
                  <a:lnTo>
                    <a:pt x="353" y="783"/>
                  </a:lnTo>
                  <a:lnTo>
                    <a:pt x="354" y="781"/>
                  </a:lnTo>
                  <a:lnTo>
                    <a:pt x="354" y="780"/>
                  </a:lnTo>
                  <a:lnTo>
                    <a:pt x="354" y="779"/>
                  </a:lnTo>
                  <a:lnTo>
                    <a:pt x="353" y="779"/>
                  </a:lnTo>
                  <a:lnTo>
                    <a:pt x="349" y="776"/>
                  </a:lnTo>
                  <a:lnTo>
                    <a:pt x="348" y="776"/>
                  </a:lnTo>
                  <a:lnTo>
                    <a:pt x="344" y="772"/>
                  </a:lnTo>
                  <a:lnTo>
                    <a:pt x="342" y="772"/>
                  </a:lnTo>
                  <a:lnTo>
                    <a:pt x="344" y="772"/>
                  </a:lnTo>
                  <a:lnTo>
                    <a:pt x="345" y="772"/>
                  </a:lnTo>
                  <a:lnTo>
                    <a:pt x="345" y="770"/>
                  </a:lnTo>
                  <a:lnTo>
                    <a:pt x="345" y="767"/>
                  </a:lnTo>
                  <a:lnTo>
                    <a:pt x="345" y="767"/>
                  </a:lnTo>
                  <a:lnTo>
                    <a:pt x="342" y="763"/>
                  </a:lnTo>
                  <a:lnTo>
                    <a:pt x="341" y="762"/>
                  </a:lnTo>
                  <a:lnTo>
                    <a:pt x="338" y="762"/>
                  </a:lnTo>
                  <a:lnTo>
                    <a:pt x="337" y="762"/>
                  </a:lnTo>
                  <a:lnTo>
                    <a:pt x="336" y="763"/>
                  </a:lnTo>
                  <a:lnTo>
                    <a:pt x="337" y="764"/>
                  </a:lnTo>
                  <a:lnTo>
                    <a:pt x="336" y="763"/>
                  </a:lnTo>
                  <a:lnTo>
                    <a:pt x="336" y="762"/>
                  </a:lnTo>
                  <a:lnTo>
                    <a:pt x="334" y="760"/>
                  </a:lnTo>
                  <a:lnTo>
                    <a:pt x="332" y="756"/>
                  </a:lnTo>
                  <a:lnTo>
                    <a:pt x="329" y="755"/>
                  </a:lnTo>
                  <a:lnTo>
                    <a:pt x="329" y="754"/>
                  </a:lnTo>
                  <a:lnTo>
                    <a:pt x="330" y="752"/>
                  </a:lnTo>
                  <a:lnTo>
                    <a:pt x="329" y="751"/>
                  </a:lnTo>
                  <a:lnTo>
                    <a:pt x="328" y="750"/>
                  </a:lnTo>
                  <a:lnTo>
                    <a:pt x="325" y="748"/>
                  </a:lnTo>
                  <a:lnTo>
                    <a:pt x="325" y="747"/>
                  </a:lnTo>
                  <a:lnTo>
                    <a:pt x="324" y="747"/>
                  </a:lnTo>
                  <a:lnTo>
                    <a:pt x="323" y="746"/>
                  </a:lnTo>
                  <a:lnTo>
                    <a:pt x="323" y="744"/>
                  </a:lnTo>
                  <a:lnTo>
                    <a:pt x="321" y="744"/>
                  </a:lnTo>
                  <a:lnTo>
                    <a:pt x="320" y="744"/>
                  </a:lnTo>
                  <a:lnTo>
                    <a:pt x="319" y="743"/>
                  </a:lnTo>
                  <a:lnTo>
                    <a:pt x="316" y="742"/>
                  </a:lnTo>
                  <a:lnTo>
                    <a:pt x="313" y="739"/>
                  </a:lnTo>
                  <a:lnTo>
                    <a:pt x="313" y="738"/>
                  </a:lnTo>
                  <a:lnTo>
                    <a:pt x="312" y="737"/>
                  </a:lnTo>
                  <a:lnTo>
                    <a:pt x="309" y="737"/>
                  </a:lnTo>
                  <a:lnTo>
                    <a:pt x="309" y="735"/>
                  </a:lnTo>
                  <a:lnTo>
                    <a:pt x="308" y="735"/>
                  </a:lnTo>
                  <a:lnTo>
                    <a:pt x="307" y="735"/>
                  </a:lnTo>
                  <a:lnTo>
                    <a:pt x="308" y="735"/>
                  </a:lnTo>
                  <a:lnTo>
                    <a:pt x="307" y="735"/>
                  </a:lnTo>
                  <a:lnTo>
                    <a:pt x="305" y="734"/>
                  </a:lnTo>
                  <a:lnTo>
                    <a:pt x="304" y="733"/>
                  </a:lnTo>
                  <a:lnTo>
                    <a:pt x="303" y="733"/>
                  </a:lnTo>
                  <a:lnTo>
                    <a:pt x="301" y="733"/>
                  </a:lnTo>
                  <a:lnTo>
                    <a:pt x="300" y="734"/>
                  </a:lnTo>
                  <a:lnTo>
                    <a:pt x="299" y="734"/>
                  </a:lnTo>
                  <a:lnTo>
                    <a:pt x="296" y="733"/>
                  </a:lnTo>
                  <a:lnTo>
                    <a:pt x="295" y="731"/>
                  </a:lnTo>
                  <a:lnTo>
                    <a:pt x="295" y="733"/>
                  </a:lnTo>
                  <a:lnTo>
                    <a:pt x="296" y="734"/>
                  </a:lnTo>
                  <a:lnTo>
                    <a:pt x="298" y="734"/>
                  </a:lnTo>
                  <a:lnTo>
                    <a:pt x="296" y="734"/>
                  </a:lnTo>
                  <a:lnTo>
                    <a:pt x="291" y="731"/>
                  </a:lnTo>
                  <a:lnTo>
                    <a:pt x="291" y="730"/>
                  </a:lnTo>
                  <a:lnTo>
                    <a:pt x="290" y="730"/>
                  </a:lnTo>
                  <a:lnTo>
                    <a:pt x="288" y="730"/>
                  </a:lnTo>
                  <a:lnTo>
                    <a:pt x="288" y="729"/>
                  </a:lnTo>
                  <a:lnTo>
                    <a:pt x="287" y="727"/>
                  </a:lnTo>
                  <a:lnTo>
                    <a:pt x="286" y="726"/>
                  </a:lnTo>
                  <a:lnTo>
                    <a:pt x="283" y="723"/>
                  </a:lnTo>
                  <a:lnTo>
                    <a:pt x="282" y="722"/>
                  </a:lnTo>
                  <a:lnTo>
                    <a:pt x="278" y="717"/>
                  </a:lnTo>
                  <a:lnTo>
                    <a:pt x="276" y="716"/>
                  </a:lnTo>
                  <a:lnTo>
                    <a:pt x="278" y="716"/>
                  </a:lnTo>
                  <a:lnTo>
                    <a:pt x="278" y="714"/>
                  </a:lnTo>
                  <a:lnTo>
                    <a:pt x="276" y="714"/>
                  </a:lnTo>
                  <a:lnTo>
                    <a:pt x="275" y="713"/>
                  </a:lnTo>
                  <a:lnTo>
                    <a:pt x="275" y="712"/>
                  </a:lnTo>
                  <a:lnTo>
                    <a:pt x="274" y="710"/>
                  </a:lnTo>
                  <a:lnTo>
                    <a:pt x="274" y="709"/>
                  </a:lnTo>
                  <a:lnTo>
                    <a:pt x="273" y="708"/>
                  </a:lnTo>
                  <a:lnTo>
                    <a:pt x="273" y="706"/>
                  </a:lnTo>
                  <a:lnTo>
                    <a:pt x="273" y="705"/>
                  </a:lnTo>
                  <a:lnTo>
                    <a:pt x="271" y="704"/>
                  </a:lnTo>
                  <a:lnTo>
                    <a:pt x="270" y="704"/>
                  </a:lnTo>
                  <a:lnTo>
                    <a:pt x="271" y="705"/>
                  </a:lnTo>
                  <a:lnTo>
                    <a:pt x="270" y="705"/>
                  </a:lnTo>
                  <a:lnTo>
                    <a:pt x="269" y="704"/>
                  </a:lnTo>
                  <a:lnTo>
                    <a:pt x="269" y="704"/>
                  </a:lnTo>
                  <a:lnTo>
                    <a:pt x="267" y="702"/>
                  </a:lnTo>
                  <a:lnTo>
                    <a:pt x="269" y="702"/>
                  </a:lnTo>
                  <a:lnTo>
                    <a:pt x="270" y="702"/>
                  </a:lnTo>
                  <a:lnTo>
                    <a:pt x="270" y="701"/>
                  </a:lnTo>
                  <a:lnTo>
                    <a:pt x="269" y="701"/>
                  </a:lnTo>
                  <a:lnTo>
                    <a:pt x="267" y="700"/>
                  </a:lnTo>
                  <a:lnTo>
                    <a:pt x="267" y="701"/>
                  </a:lnTo>
                  <a:lnTo>
                    <a:pt x="266" y="700"/>
                  </a:lnTo>
                  <a:lnTo>
                    <a:pt x="265" y="698"/>
                  </a:lnTo>
                  <a:lnTo>
                    <a:pt x="263" y="697"/>
                  </a:lnTo>
                  <a:lnTo>
                    <a:pt x="263" y="696"/>
                  </a:lnTo>
                  <a:lnTo>
                    <a:pt x="265" y="697"/>
                  </a:lnTo>
                  <a:lnTo>
                    <a:pt x="265" y="696"/>
                  </a:lnTo>
                  <a:lnTo>
                    <a:pt x="263" y="694"/>
                  </a:lnTo>
                  <a:lnTo>
                    <a:pt x="262" y="694"/>
                  </a:lnTo>
                  <a:lnTo>
                    <a:pt x="262" y="694"/>
                  </a:lnTo>
                  <a:lnTo>
                    <a:pt x="261" y="692"/>
                  </a:lnTo>
                  <a:lnTo>
                    <a:pt x="261" y="690"/>
                  </a:lnTo>
                  <a:lnTo>
                    <a:pt x="261" y="689"/>
                  </a:lnTo>
                  <a:lnTo>
                    <a:pt x="259" y="688"/>
                  </a:lnTo>
                  <a:lnTo>
                    <a:pt x="259" y="687"/>
                  </a:lnTo>
                  <a:lnTo>
                    <a:pt x="258" y="687"/>
                  </a:lnTo>
                  <a:lnTo>
                    <a:pt x="255" y="684"/>
                  </a:lnTo>
                  <a:lnTo>
                    <a:pt x="255" y="681"/>
                  </a:lnTo>
                  <a:lnTo>
                    <a:pt x="254" y="680"/>
                  </a:lnTo>
                  <a:lnTo>
                    <a:pt x="255" y="679"/>
                  </a:lnTo>
                  <a:lnTo>
                    <a:pt x="254" y="677"/>
                  </a:lnTo>
                  <a:lnTo>
                    <a:pt x="253" y="675"/>
                  </a:lnTo>
                  <a:lnTo>
                    <a:pt x="251" y="673"/>
                  </a:lnTo>
                  <a:lnTo>
                    <a:pt x="250" y="672"/>
                  </a:lnTo>
                  <a:lnTo>
                    <a:pt x="254" y="668"/>
                  </a:lnTo>
                  <a:lnTo>
                    <a:pt x="255" y="667"/>
                  </a:lnTo>
                  <a:lnTo>
                    <a:pt x="255" y="664"/>
                  </a:lnTo>
                  <a:lnTo>
                    <a:pt x="254" y="663"/>
                  </a:lnTo>
                  <a:lnTo>
                    <a:pt x="254" y="662"/>
                  </a:lnTo>
                  <a:lnTo>
                    <a:pt x="254" y="660"/>
                  </a:lnTo>
                  <a:lnTo>
                    <a:pt x="253" y="658"/>
                  </a:lnTo>
                  <a:lnTo>
                    <a:pt x="253" y="659"/>
                  </a:lnTo>
                  <a:lnTo>
                    <a:pt x="251" y="659"/>
                  </a:lnTo>
                  <a:lnTo>
                    <a:pt x="251" y="658"/>
                  </a:lnTo>
                  <a:lnTo>
                    <a:pt x="250" y="656"/>
                  </a:lnTo>
                  <a:lnTo>
                    <a:pt x="250" y="654"/>
                  </a:lnTo>
                  <a:lnTo>
                    <a:pt x="250" y="652"/>
                  </a:lnTo>
                  <a:lnTo>
                    <a:pt x="250" y="651"/>
                  </a:lnTo>
                  <a:lnTo>
                    <a:pt x="250" y="648"/>
                  </a:lnTo>
                  <a:lnTo>
                    <a:pt x="250" y="647"/>
                  </a:lnTo>
                  <a:lnTo>
                    <a:pt x="251" y="647"/>
                  </a:lnTo>
                  <a:lnTo>
                    <a:pt x="251" y="646"/>
                  </a:lnTo>
                  <a:lnTo>
                    <a:pt x="251" y="644"/>
                  </a:lnTo>
                  <a:lnTo>
                    <a:pt x="250" y="646"/>
                  </a:lnTo>
                  <a:lnTo>
                    <a:pt x="250" y="647"/>
                  </a:lnTo>
                  <a:lnTo>
                    <a:pt x="249" y="647"/>
                  </a:lnTo>
                  <a:lnTo>
                    <a:pt x="249" y="646"/>
                  </a:lnTo>
                  <a:lnTo>
                    <a:pt x="249" y="644"/>
                  </a:lnTo>
                  <a:lnTo>
                    <a:pt x="247" y="644"/>
                  </a:lnTo>
                  <a:lnTo>
                    <a:pt x="247" y="643"/>
                  </a:lnTo>
                  <a:lnTo>
                    <a:pt x="247" y="642"/>
                  </a:lnTo>
                  <a:lnTo>
                    <a:pt x="246" y="642"/>
                  </a:lnTo>
                  <a:lnTo>
                    <a:pt x="246" y="640"/>
                  </a:lnTo>
                  <a:lnTo>
                    <a:pt x="244" y="639"/>
                  </a:lnTo>
                  <a:lnTo>
                    <a:pt x="242" y="635"/>
                  </a:lnTo>
                  <a:lnTo>
                    <a:pt x="241" y="630"/>
                  </a:lnTo>
                  <a:lnTo>
                    <a:pt x="241" y="629"/>
                  </a:lnTo>
                  <a:lnTo>
                    <a:pt x="242" y="629"/>
                  </a:lnTo>
                  <a:lnTo>
                    <a:pt x="245" y="631"/>
                  </a:lnTo>
                  <a:lnTo>
                    <a:pt x="246" y="630"/>
                  </a:lnTo>
                  <a:lnTo>
                    <a:pt x="246" y="629"/>
                  </a:lnTo>
                  <a:lnTo>
                    <a:pt x="246" y="627"/>
                  </a:lnTo>
                  <a:lnTo>
                    <a:pt x="247" y="627"/>
                  </a:lnTo>
                  <a:lnTo>
                    <a:pt x="247" y="626"/>
                  </a:lnTo>
                  <a:lnTo>
                    <a:pt x="247" y="625"/>
                  </a:lnTo>
                  <a:lnTo>
                    <a:pt x="247" y="622"/>
                  </a:lnTo>
                  <a:lnTo>
                    <a:pt x="246" y="623"/>
                  </a:lnTo>
                  <a:lnTo>
                    <a:pt x="246" y="622"/>
                  </a:lnTo>
                  <a:lnTo>
                    <a:pt x="246" y="621"/>
                  </a:lnTo>
                  <a:lnTo>
                    <a:pt x="247" y="621"/>
                  </a:lnTo>
                  <a:lnTo>
                    <a:pt x="247" y="618"/>
                  </a:lnTo>
                  <a:lnTo>
                    <a:pt x="247" y="617"/>
                  </a:lnTo>
                  <a:lnTo>
                    <a:pt x="249" y="614"/>
                  </a:lnTo>
                  <a:lnTo>
                    <a:pt x="250" y="611"/>
                  </a:lnTo>
                  <a:lnTo>
                    <a:pt x="250" y="610"/>
                  </a:lnTo>
                  <a:lnTo>
                    <a:pt x="251" y="610"/>
                  </a:lnTo>
                  <a:lnTo>
                    <a:pt x="251" y="609"/>
                  </a:lnTo>
                  <a:lnTo>
                    <a:pt x="253" y="609"/>
                  </a:lnTo>
                  <a:lnTo>
                    <a:pt x="253" y="608"/>
                  </a:lnTo>
                  <a:lnTo>
                    <a:pt x="253" y="606"/>
                  </a:lnTo>
                  <a:lnTo>
                    <a:pt x="251" y="606"/>
                  </a:lnTo>
                  <a:lnTo>
                    <a:pt x="251" y="609"/>
                  </a:lnTo>
                  <a:lnTo>
                    <a:pt x="250" y="609"/>
                  </a:lnTo>
                  <a:lnTo>
                    <a:pt x="249" y="609"/>
                  </a:lnTo>
                  <a:lnTo>
                    <a:pt x="249" y="608"/>
                  </a:lnTo>
                  <a:lnTo>
                    <a:pt x="250" y="605"/>
                  </a:lnTo>
                  <a:lnTo>
                    <a:pt x="249" y="601"/>
                  </a:lnTo>
                  <a:lnTo>
                    <a:pt x="250" y="598"/>
                  </a:lnTo>
                  <a:lnTo>
                    <a:pt x="249" y="596"/>
                  </a:lnTo>
                  <a:lnTo>
                    <a:pt x="247" y="593"/>
                  </a:lnTo>
                  <a:lnTo>
                    <a:pt x="246" y="590"/>
                  </a:lnTo>
                  <a:lnTo>
                    <a:pt x="245" y="588"/>
                  </a:lnTo>
                  <a:lnTo>
                    <a:pt x="245" y="586"/>
                  </a:lnTo>
                  <a:lnTo>
                    <a:pt x="246" y="585"/>
                  </a:lnTo>
                  <a:lnTo>
                    <a:pt x="246" y="584"/>
                  </a:lnTo>
                  <a:lnTo>
                    <a:pt x="244" y="581"/>
                  </a:lnTo>
                  <a:lnTo>
                    <a:pt x="242" y="580"/>
                  </a:lnTo>
                  <a:lnTo>
                    <a:pt x="241" y="580"/>
                  </a:lnTo>
                  <a:lnTo>
                    <a:pt x="242" y="581"/>
                  </a:lnTo>
                  <a:lnTo>
                    <a:pt x="242" y="582"/>
                  </a:lnTo>
                  <a:lnTo>
                    <a:pt x="244" y="582"/>
                  </a:lnTo>
                  <a:lnTo>
                    <a:pt x="244" y="584"/>
                  </a:lnTo>
                  <a:lnTo>
                    <a:pt x="244" y="585"/>
                  </a:lnTo>
                  <a:lnTo>
                    <a:pt x="242" y="584"/>
                  </a:lnTo>
                  <a:lnTo>
                    <a:pt x="241" y="581"/>
                  </a:lnTo>
                  <a:lnTo>
                    <a:pt x="240" y="580"/>
                  </a:lnTo>
                  <a:lnTo>
                    <a:pt x="237" y="576"/>
                  </a:lnTo>
                  <a:lnTo>
                    <a:pt x="237" y="575"/>
                  </a:lnTo>
                  <a:lnTo>
                    <a:pt x="238" y="576"/>
                  </a:lnTo>
                  <a:lnTo>
                    <a:pt x="240" y="579"/>
                  </a:lnTo>
                  <a:lnTo>
                    <a:pt x="241" y="579"/>
                  </a:lnTo>
                  <a:lnTo>
                    <a:pt x="242" y="579"/>
                  </a:lnTo>
                  <a:lnTo>
                    <a:pt x="244" y="577"/>
                  </a:lnTo>
                  <a:lnTo>
                    <a:pt x="242" y="577"/>
                  </a:lnTo>
                  <a:lnTo>
                    <a:pt x="241" y="576"/>
                  </a:lnTo>
                  <a:lnTo>
                    <a:pt x="240" y="576"/>
                  </a:lnTo>
                  <a:lnTo>
                    <a:pt x="240" y="575"/>
                  </a:lnTo>
                  <a:lnTo>
                    <a:pt x="240" y="573"/>
                  </a:lnTo>
                  <a:lnTo>
                    <a:pt x="238" y="573"/>
                  </a:lnTo>
                  <a:lnTo>
                    <a:pt x="237" y="572"/>
                  </a:lnTo>
                  <a:lnTo>
                    <a:pt x="236" y="572"/>
                  </a:lnTo>
                  <a:lnTo>
                    <a:pt x="234" y="572"/>
                  </a:lnTo>
                  <a:lnTo>
                    <a:pt x="233" y="571"/>
                  </a:lnTo>
                  <a:lnTo>
                    <a:pt x="233" y="568"/>
                  </a:lnTo>
                  <a:lnTo>
                    <a:pt x="233" y="567"/>
                  </a:lnTo>
                  <a:lnTo>
                    <a:pt x="234" y="565"/>
                  </a:lnTo>
                  <a:lnTo>
                    <a:pt x="234" y="563"/>
                  </a:lnTo>
                  <a:lnTo>
                    <a:pt x="233" y="563"/>
                  </a:lnTo>
                  <a:lnTo>
                    <a:pt x="233" y="561"/>
                  </a:lnTo>
                  <a:lnTo>
                    <a:pt x="232" y="563"/>
                  </a:lnTo>
                  <a:lnTo>
                    <a:pt x="232" y="561"/>
                  </a:lnTo>
                  <a:lnTo>
                    <a:pt x="230" y="560"/>
                  </a:lnTo>
                  <a:lnTo>
                    <a:pt x="230" y="557"/>
                  </a:lnTo>
                  <a:lnTo>
                    <a:pt x="230" y="556"/>
                  </a:lnTo>
                  <a:lnTo>
                    <a:pt x="229" y="555"/>
                  </a:lnTo>
                  <a:lnTo>
                    <a:pt x="229" y="554"/>
                  </a:lnTo>
                  <a:lnTo>
                    <a:pt x="228" y="552"/>
                  </a:lnTo>
                  <a:lnTo>
                    <a:pt x="228" y="551"/>
                  </a:lnTo>
                  <a:lnTo>
                    <a:pt x="228" y="550"/>
                  </a:lnTo>
                  <a:lnTo>
                    <a:pt x="226" y="548"/>
                  </a:lnTo>
                  <a:lnTo>
                    <a:pt x="226" y="546"/>
                  </a:lnTo>
                  <a:lnTo>
                    <a:pt x="225" y="544"/>
                  </a:lnTo>
                  <a:lnTo>
                    <a:pt x="225" y="543"/>
                  </a:lnTo>
                  <a:lnTo>
                    <a:pt x="225" y="542"/>
                  </a:lnTo>
                  <a:lnTo>
                    <a:pt x="225" y="540"/>
                  </a:lnTo>
                  <a:lnTo>
                    <a:pt x="224" y="539"/>
                  </a:lnTo>
                  <a:lnTo>
                    <a:pt x="224" y="538"/>
                  </a:lnTo>
                  <a:lnTo>
                    <a:pt x="224" y="536"/>
                  </a:lnTo>
                  <a:lnTo>
                    <a:pt x="222" y="538"/>
                  </a:lnTo>
                  <a:lnTo>
                    <a:pt x="221" y="536"/>
                  </a:lnTo>
                  <a:lnTo>
                    <a:pt x="221" y="538"/>
                  </a:lnTo>
                  <a:lnTo>
                    <a:pt x="221" y="539"/>
                  </a:lnTo>
                  <a:lnTo>
                    <a:pt x="222" y="539"/>
                  </a:lnTo>
                  <a:lnTo>
                    <a:pt x="221" y="539"/>
                  </a:lnTo>
                  <a:lnTo>
                    <a:pt x="220" y="538"/>
                  </a:lnTo>
                  <a:lnTo>
                    <a:pt x="220" y="535"/>
                  </a:lnTo>
                  <a:lnTo>
                    <a:pt x="217" y="531"/>
                  </a:lnTo>
                  <a:lnTo>
                    <a:pt x="216" y="527"/>
                  </a:lnTo>
                  <a:lnTo>
                    <a:pt x="216" y="526"/>
                  </a:lnTo>
                  <a:lnTo>
                    <a:pt x="216" y="525"/>
                  </a:lnTo>
                  <a:lnTo>
                    <a:pt x="215" y="523"/>
                  </a:lnTo>
                  <a:lnTo>
                    <a:pt x="215" y="522"/>
                  </a:lnTo>
                  <a:lnTo>
                    <a:pt x="213" y="522"/>
                  </a:lnTo>
                  <a:lnTo>
                    <a:pt x="212" y="521"/>
                  </a:lnTo>
                  <a:lnTo>
                    <a:pt x="211" y="521"/>
                  </a:lnTo>
                  <a:lnTo>
                    <a:pt x="211" y="519"/>
                  </a:lnTo>
                  <a:lnTo>
                    <a:pt x="211" y="518"/>
                  </a:lnTo>
                  <a:lnTo>
                    <a:pt x="209" y="518"/>
                  </a:lnTo>
                  <a:lnTo>
                    <a:pt x="209" y="517"/>
                  </a:lnTo>
                  <a:lnTo>
                    <a:pt x="208" y="517"/>
                  </a:lnTo>
                  <a:lnTo>
                    <a:pt x="207" y="517"/>
                  </a:lnTo>
                  <a:lnTo>
                    <a:pt x="205" y="515"/>
                  </a:lnTo>
                  <a:lnTo>
                    <a:pt x="205" y="514"/>
                  </a:lnTo>
                  <a:lnTo>
                    <a:pt x="204" y="514"/>
                  </a:lnTo>
                  <a:lnTo>
                    <a:pt x="204" y="514"/>
                  </a:lnTo>
                  <a:lnTo>
                    <a:pt x="203" y="514"/>
                  </a:lnTo>
                  <a:lnTo>
                    <a:pt x="201" y="514"/>
                  </a:lnTo>
                  <a:lnTo>
                    <a:pt x="200" y="513"/>
                  </a:lnTo>
                  <a:lnTo>
                    <a:pt x="199" y="513"/>
                  </a:lnTo>
                  <a:lnTo>
                    <a:pt x="199" y="511"/>
                  </a:lnTo>
                  <a:lnTo>
                    <a:pt x="199" y="510"/>
                  </a:lnTo>
                  <a:lnTo>
                    <a:pt x="197" y="509"/>
                  </a:lnTo>
                  <a:lnTo>
                    <a:pt x="196" y="507"/>
                  </a:lnTo>
                  <a:lnTo>
                    <a:pt x="195" y="506"/>
                  </a:lnTo>
                  <a:lnTo>
                    <a:pt x="194" y="506"/>
                  </a:lnTo>
                  <a:lnTo>
                    <a:pt x="192" y="506"/>
                  </a:lnTo>
                  <a:lnTo>
                    <a:pt x="191" y="506"/>
                  </a:lnTo>
                  <a:lnTo>
                    <a:pt x="191" y="505"/>
                  </a:lnTo>
                  <a:lnTo>
                    <a:pt x="188" y="503"/>
                  </a:lnTo>
                  <a:lnTo>
                    <a:pt x="187" y="502"/>
                  </a:lnTo>
                  <a:lnTo>
                    <a:pt x="187" y="501"/>
                  </a:lnTo>
                  <a:lnTo>
                    <a:pt x="188" y="501"/>
                  </a:lnTo>
                  <a:lnTo>
                    <a:pt x="190" y="500"/>
                  </a:lnTo>
                  <a:lnTo>
                    <a:pt x="188" y="500"/>
                  </a:lnTo>
                  <a:lnTo>
                    <a:pt x="187" y="501"/>
                  </a:lnTo>
                  <a:lnTo>
                    <a:pt x="186" y="500"/>
                  </a:lnTo>
                  <a:lnTo>
                    <a:pt x="187" y="498"/>
                  </a:lnTo>
                  <a:lnTo>
                    <a:pt x="187" y="497"/>
                  </a:lnTo>
                  <a:lnTo>
                    <a:pt x="186" y="498"/>
                  </a:lnTo>
                  <a:lnTo>
                    <a:pt x="186" y="500"/>
                  </a:lnTo>
                  <a:lnTo>
                    <a:pt x="186" y="501"/>
                  </a:lnTo>
                  <a:lnTo>
                    <a:pt x="184" y="501"/>
                  </a:lnTo>
                  <a:lnTo>
                    <a:pt x="182" y="501"/>
                  </a:lnTo>
                  <a:lnTo>
                    <a:pt x="179" y="500"/>
                  </a:lnTo>
                  <a:lnTo>
                    <a:pt x="179" y="498"/>
                  </a:lnTo>
                  <a:lnTo>
                    <a:pt x="176" y="497"/>
                  </a:lnTo>
                  <a:lnTo>
                    <a:pt x="176" y="496"/>
                  </a:lnTo>
                  <a:lnTo>
                    <a:pt x="175" y="494"/>
                  </a:lnTo>
                  <a:lnTo>
                    <a:pt x="174" y="494"/>
                  </a:lnTo>
                  <a:lnTo>
                    <a:pt x="172" y="493"/>
                  </a:lnTo>
                  <a:lnTo>
                    <a:pt x="171" y="492"/>
                  </a:lnTo>
                  <a:lnTo>
                    <a:pt x="170" y="492"/>
                  </a:lnTo>
                  <a:lnTo>
                    <a:pt x="169" y="493"/>
                  </a:lnTo>
                  <a:lnTo>
                    <a:pt x="169" y="494"/>
                  </a:lnTo>
                  <a:lnTo>
                    <a:pt x="169" y="496"/>
                  </a:lnTo>
                  <a:lnTo>
                    <a:pt x="167" y="496"/>
                  </a:lnTo>
                  <a:lnTo>
                    <a:pt x="167" y="494"/>
                  </a:lnTo>
                  <a:lnTo>
                    <a:pt x="165" y="493"/>
                  </a:lnTo>
                  <a:lnTo>
                    <a:pt x="163" y="494"/>
                  </a:lnTo>
                  <a:lnTo>
                    <a:pt x="162" y="493"/>
                  </a:lnTo>
                  <a:lnTo>
                    <a:pt x="162" y="490"/>
                  </a:lnTo>
                  <a:lnTo>
                    <a:pt x="161" y="489"/>
                  </a:lnTo>
                  <a:lnTo>
                    <a:pt x="158" y="488"/>
                  </a:lnTo>
                  <a:lnTo>
                    <a:pt x="158" y="485"/>
                  </a:lnTo>
                  <a:lnTo>
                    <a:pt x="158" y="484"/>
                  </a:lnTo>
                  <a:lnTo>
                    <a:pt x="159" y="484"/>
                  </a:lnTo>
                  <a:lnTo>
                    <a:pt x="159" y="485"/>
                  </a:lnTo>
                  <a:lnTo>
                    <a:pt x="161" y="484"/>
                  </a:lnTo>
                  <a:lnTo>
                    <a:pt x="161" y="482"/>
                  </a:lnTo>
                  <a:lnTo>
                    <a:pt x="153" y="472"/>
                  </a:lnTo>
                  <a:lnTo>
                    <a:pt x="149" y="468"/>
                  </a:lnTo>
                  <a:lnTo>
                    <a:pt x="147" y="465"/>
                  </a:lnTo>
                  <a:lnTo>
                    <a:pt x="146" y="464"/>
                  </a:lnTo>
                  <a:lnTo>
                    <a:pt x="147" y="463"/>
                  </a:lnTo>
                  <a:lnTo>
                    <a:pt x="147" y="461"/>
                  </a:lnTo>
                  <a:lnTo>
                    <a:pt x="146" y="461"/>
                  </a:lnTo>
                  <a:lnTo>
                    <a:pt x="145" y="461"/>
                  </a:lnTo>
                  <a:lnTo>
                    <a:pt x="143" y="461"/>
                  </a:lnTo>
                  <a:lnTo>
                    <a:pt x="143" y="460"/>
                  </a:lnTo>
                  <a:lnTo>
                    <a:pt x="142" y="457"/>
                  </a:lnTo>
                  <a:lnTo>
                    <a:pt x="143" y="457"/>
                  </a:lnTo>
                  <a:lnTo>
                    <a:pt x="145" y="459"/>
                  </a:lnTo>
                  <a:lnTo>
                    <a:pt x="146" y="459"/>
                  </a:lnTo>
                  <a:lnTo>
                    <a:pt x="147" y="457"/>
                  </a:lnTo>
                  <a:lnTo>
                    <a:pt x="149" y="457"/>
                  </a:lnTo>
                  <a:lnTo>
                    <a:pt x="149" y="453"/>
                  </a:lnTo>
                  <a:lnTo>
                    <a:pt x="150" y="451"/>
                  </a:lnTo>
                  <a:lnTo>
                    <a:pt x="150" y="451"/>
                  </a:lnTo>
                  <a:lnTo>
                    <a:pt x="149" y="448"/>
                  </a:lnTo>
                  <a:lnTo>
                    <a:pt x="149" y="447"/>
                  </a:lnTo>
                  <a:lnTo>
                    <a:pt x="149" y="443"/>
                  </a:lnTo>
                  <a:lnTo>
                    <a:pt x="149" y="442"/>
                  </a:lnTo>
                  <a:lnTo>
                    <a:pt x="149" y="440"/>
                  </a:lnTo>
                  <a:lnTo>
                    <a:pt x="147" y="439"/>
                  </a:lnTo>
                  <a:lnTo>
                    <a:pt x="147" y="438"/>
                  </a:lnTo>
                  <a:lnTo>
                    <a:pt x="146" y="436"/>
                  </a:lnTo>
                  <a:lnTo>
                    <a:pt x="145" y="435"/>
                  </a:lnTo>
                  <a:lnTo>
                    <a:pt x="143" y="435"/>
                  </a:lnTo>
                  <a:lnTo>
                    <a:pt x="143" y="434"/>
                  </a:lnTo>
                  <a:lnTo>
                    <a:pt x="143" y="432"/>
                  </a:lnTo>
                  <a:lnTo>
                    <a:pt x="142" y="432"/>
                  </a:lnTo>
                  <a:lnTo>
                    <a:pt x="141" y="431"/>
                  </a:lnTo>
                  <a:lnTo>
                    <a:pt x="140" y="430"/>
                  </a:lnTo>
                  <a:lnTo>
                    <a:pt x="140" y="428"/>
                  </a:lnTo>
                  <a:lnTo>
                    <a:pt x="140" y="427"/>
                  </a:lnTo>
                  <a:lnTo>
                    <a:pt x="138" y="426"/>
                  </a:lnTo>
                  <a:lnTo>
                    <a:pt x="138" y="424"/>
                  </a:lnTo>
                  <a:lnTo>
                    <a:pt x="137" y="423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6" y="418"/>
                  </a:lnTo>
                  <a:lnTo>
                    <a:pt x="134" y="417"/>
                  </a:lnTo>
                  <a:lnTo>
                    <a:pt x="134" y="415"/>
                  </a:lnTo>
                  <a:lnTo>
                    <a:pt x="133" y="415"/>
                  </a:lnTo>
                  <a:lnTo>
                    <a:pt x="133" y="414"/>
                  </a:lnTo>
                  <a:lnTo>
                    <a:pt x="133" y="413"/>
                  </a:lnTo>
                  <a:lnTo>
                    <a:pt x="132" y="410"/>
                  </a:lnTo>
                  <a:lnTo>
                    <a:pt x="130" y="410"/>
                  </a:lnTo>
                  <a:lnTo>
                    <a:pt x="129" y="409"/>
                  </a:lnTo>
                  <a:lnTo>
                    <a:pt x="128" y="409"/>
                  </a:lnTo>
                  <a:lnTo>
                    <a:pt x="126" y="405"/>
                  </a:lnTo>
                  <a:lnTo>
                    <a:pt x="125" y="403"/>
                  </a:lnTo>
                  <a:lnTo>
                    <a:pt x="124" y="402"/>
                  </a:lnTo>
                  <a:lnTo>
                    <a:pt x="122" y="403"/>
                  </a:lnTo>
                  <a:lnTo>
                    <a:pt x="124" y="405"/>
                  </a:lnTo>
                  <a:lnTo>
                    <a:pt x="122" y="405"/>
                  </a:lnTo>
                  <a:lnTo>
                    <a:pt x="121" y="403"/>
                  </a:lnTo>
                  <a:lnTo>
                    <a:pt x="120" y="403"/>
                  </a:lnTo>
                  <a:lnTo>
                    <a:pt x="118" y="403"/>
                  </a:lnTo>
                  <a:lnTo>
                    <a:pt x="117" y="401"/>
                  </a:lnTo>
                  <a:lnTo>
                    <a:pt x="117" y="399"/>
                  </a:lnTo>
                  <a:lnTo>
                    <a:pt x="117" y="398"/>
                  </a:lnTo>
                  <a:lnTo>
                    <a:pt x="116" y="398"/>
                  </a:lnTo>
                  <a:lnTo>
                    <a:pt x="116" y="397"/>
                  </a:lnTo>
                  <a:lnTo>
                    <a:pt x="116" y="395"/>
                  </a:lnTo>
                  <a:lnTo>
                    <a:pt x="116" y="394"/>
                  </a:lnTo>
                  <a:lnTo>
                    <a:pt x="117" y="392"/>
                  </a:lnTo>
                  <a:lnTo>
                    <a:pt x="118" y="390"/>
                  </a:lnTo>
                  <a:lnTo>
                    <a:pt x="118" y="389"/>
                  </a:lnTo>
                  <a:lnTo>
                    <a:pt x="118" y="388"/>
                  </a:lnTo>
                  <a:lnTo>
                    <a:pt x="117" y="386"/>
                  </a:lnTo>
                  <a:lnTo>
                    <a:pt x="116" y="386"/>
                  </a:lnTo>
                  <a:lnTo>
                    <a:pt x="115" y="385"/>
                  </a:lnTo>
                  <a:lnTo>
                    <a:pt x="112" y="384"/>
                  </a:lnTo>
                  <a:lnTo>
                    <a:pt x="111" y="384"/>
                  </a:lnTo>
                  <a:lnTo>
                    <a:pt x="108" y="384"/>
                  </a:lnTo>
                  <a:lnTo>
                    <a:pt x="107" y="381"/>
                  </a:lnTo>
                  <a:lnTo>
                    <a:pt x="104" y="373"/>
                  </a:lnTo>
                  <a:lnTo>
                    <a:pt x="103" y="370"/>
                  </a:lnTo>
                  <a:lnTo>
                    <a:pt x="100" y="366"/>
                  </a:lnTo>
                  <a:lnTo>
                    <a:pt x="96" y="356"/>
                  </a:lnTo>
                  <a:lnTo>
                    <a:pt x="92" y="349"/>
                  </a:lnTo>
                  <a:lnTo>
                    <a:pt x="90" y="345"/>
                  </a:lnTo>
                  <a:lnTo>
                    <a:pt x="86" y="343"/>
                  </a:lnTo>
                  <a:lnTo>
                    <a:pt x="84" y="341"/>
                  </a:lnTo>
                  <a:lnTo>
                    <a:pt x="83" y="339"/>
                  </a:lnTo>
                  <a:lnTo>
                    <a:pt x="82" y="335"/>
                  </a:lnTo>
                  <a:lnTo>
                    <a:pt x="80" y="331"/>
                  </a:lnTo>
                  <a:lnTo>
                    <a:pt x="79" y="332"/>
                  </a:lnTo>
                  <a:lnTo>
                    <a:pt x="79" y="331"/>
                  </a:lnTo>
                  <a:lnTo>
                    <a:pt x="78" y="328"/>
                  </a:lnTo>
                  <a:lnTo>
                    <a:pt x="74" y="326"/>
                  </a:lnTo>
                  <a:lnTo>
                    <a:pt x="70" y="320"/>
                  </a:lnTo>
                  <a:lnTo>
                    <a:pt x="68" y="318"/>
                  </a:lnTo>
                  <a:lnTo>
                    <a:pt x="68" y="316"/>
                  </a:lnTo>
                  <a:lnTo>
                    <a:pt x="68" y="315"/>
                  </a:lnTo>
                  <a:lnTo>
                    <a:pt x="68" y="314"/>
                  </a:lnTo>
                  <a:lnTo>
                    <a:pt x="67" y="311"/>
                  </a:lnTo>
                  <a:lnTo>
                    <a:pt x="63" y="306"/>
                  </a:lnTo>
                  <a:lnTo>
                    <a:pt x="59" y="303"/>
                  </a:lnTo>
                  <a:lnTo>
                    <a:pt x="58" y="302"/>
                  </a:lnTo>
                  <a:lnTo>
                    <a:pt x="57" y="299"/>
                  </a:lnTo>
                  <a:lnTo>
                    <a:pt x="54" y="297"/>
                  </a:lnTo>
                  <a:lnTo>
                    <a:pt x="53" y="293"/>
                  </a:lnTo>
                  <a:lnTo>
                    <a:pt x="51" y="291"/>
                  </a:lnTo>
                  <a:lnTo>
                    <a:pt x="51" y="291"/>
                  </a:lnTo>
                  <a:lnTo>
                    <a:pt x="51" y="289"/>
                  </a:lnTo>
                  <a:lnTo>
                    <a:pt x="51" y="287"/>
                  </a:lnTo>
                  <a:lnTo>
                    <a:pt x="50" y="287"/>
                  </a:lnTo>
                  <a:lnTo>
                    <a:pt x="49" y="285"/>
                  </a:lnTo>
                  <a:lnTo>
                    <a:pt x="47" y="284"/>
                  </a:lnTo>
                  <a:lnTo>
                    <a:pt x="46" y="280"/>
                  </a:lnTo>
                  <a:lnTo>
                    <a:pt x="45" y="277"/>
                  </a:lnTo>
                  <a:lnTo>
                    <a:pt x="43" y="277"/>
                  </a:lnTo>
                  <a:lnTo>
                    <a:pt x="42" y="276"/>
                  </a:lnTo>
                  <a:lnTo>
                    <a:pt x="42" y="274"/>
                  </a:lnTo>
                  <a:lnTo>
                    <a:pt x="41" y="272"/>
                  </a:lnTo>
                  <a:lnTo>
                    <a:pt x="41" y="270"/>
                  </a:lnTo>
                  <a:lnTo>
                    <a:pt x="39" y="268"/>
                  </a:lnTo>
                  <a:lnTo>
                    <a:pt x="38" y="266"/>
                  </a:lnTo>
                  <a:lnTo>
                    <a:pt x="38" y="265"/>
                  </a:lnTo>
                  <a:lnTo>
                    <a:pt x="37" y="265"/>
                  </a:lnTo>
                  <a:lnTo>
                    <a:pt x="34" y="262"/>
                  </a:lnTo>
                  <a:lnTo>
                    <a:pt x="34" y="264"/>
                  </a:lnTo>
                  <a:lnTo>
                    <a:pt x="33" y="262"/>
                  </a:lnTo>
                  <a:lnTo>
                    <a:pt x="34" y="261"/>
                  </a:lnTo>
                  <a:lnTo>
                    <a:pt x="36" y="261"/>
                  </a:lnTo>
                  <a:lnTo>
                    <a:pt x="36" y="260"/>
                  </a:lnTo>
                  <a:lnTo>
                    <a:pt x="37" y="261"/>
                  </a:lnTo>
                  <a:lnTo>
                    <a:pt x="37" y="260"/>
                  </a:lnTo>
                  <a:lnTo>
                    <a:pt x="36" y="260"/>
                  </a:lnTo>
                  <a:lnTo>
                    <a:pt x="34" y="260"/>
                  </a:lnTo>
                  <a:lnTo>
                    <a:pt x="33" y="260"/>
                  </a:lnTo>
                  <a:lnTo>
                    <a:pt x="32" y="260"/>
                  </a:lnTo>
                  <a:lnTo>
                    <a:pt x="32" y="258"/>
                  </a:lnTo>
                  <a:lnTo>
                    <a:pt x="30" y="258"/>
                  </a:lnTo>
                  <a:lnTo>
                    <a:pt x="29" y="258"/>
                  </a:lnTo>
                  <a:lnTo>
                    <a:pt x="26" y="256"/>
                  </a:lnTo>
                  <a:lnTo>
                    <a:pt x="26" y="257"/>
                  </a:lnTo>
                  <a:lnTo>
                    <a:pt x="25" y="257"/>
                  </a:lnTo>
                  <a:lnTo>
                    <a:pt x="24" y="257"/>
                  </a:lnTo>
                  <a:lnTo>
                    <a:pt x="22" y="257"/>
                  </a:lnTo>
                  <a:lnTo>
                    <a:pt x="20" y="258"/>
                  </a:lnTo>
                  <a:lnTo>
                    <a:pt x="18" y="258"/>
                  </a:lnTo>
                  <a:lnTo>
                    <a:pt x="17" y="258"/>
                  </a:lnTo>
                  <a:lnTo>
                    <a:pt x="16" y="258"/>
                  </a:lnTo>
                  <a:lnTo>
                    <a:pt x="14" y="260"/>
                  </a:lnTo>
                  <a:lnTo>
                    <a:pt x="14" y="258"/>
                  </a:lnTo>
                  <a:lnTo>
                    <a:pt x="14" y="257"/>
                  </a:lnTo>
                  <a:lnTo>
                    <a:pt x="16" y="257"/>
                  </a:lnTo>
                  <a:lnTo>
                    <a:pt x="14" y="256"/>
                  </a:lnTo>
                  <a:lnTo>
                    <a:pt x="14" y="257"/>
                  </a:lnTo>
                  <a:lnTo>
                    <a:pt x="13" y="257"/>
                  </a:lnTo>
                  <a:lnTo>
                    <a:pt x="14" y="257"/>
                  </a:lnTo>
                  <a:lnTo>
                    <a:pt x="13" y="258"/>
                  </a:lnTo>
                  <a:lnTo>
                    <a:pt x="12" y="260"/>
                  </a:lnTo>
                  <a:lnTo>
                    <a:pt x="12" y="258"/>
                  </a:lnTo>
                  <a:lnTo>
                    <a:pt x="13" y="258"/>
                  </a:lnTo>
                  <a:lnTo>
                    <a:pt x="13" y="257"/>
                  </a:lnTo>
                  <a:lnTo>
                    <a:pt x="12" y="257"/>
                  </a:lnTo>
                  <a:lnTo>
                    <a:pt x="11" y="258"/>
                  </a:lnTo>
                  <a:lnTo>
                    <a:pt x="11" y="257"/>
                  </a:lnTo>
                  <a:lnTo>
                    <a:pt x="9" y="257"/>
                  </a:lnTo>
                  <a:lnTo>
                    <a:pt x="9" y="257"/>
                  </a:lnTo>
                  <a:lnTo>
                    <a:pt x="9" y="256"/>
                  </a:lnTo>
                  <a:lnTo>
                    <a:pt x="8" y="256"/>
                  </a:lnTo>
                  <a:lnTo>
                    <a:pt x="8" y="255"/>
                  </a:lnTo>
                  <a:lnTo>
                    <a:pt x="8" y="256"/>
                  </a:lnTo>
                  <a:lnTo>
                    <a:pt x="7" y="256"/>
                  </a:lnTo>
                  <a:lnTo>
                    <a:pt x="7" y="257"/>
                  </a:lnTo>
                  <a:lnTo>
                    <a:pt x="5" y="257"/>
                  </a:lnTo>
                  <a:lnTo>
                    <a:pt x="4" y="257"/>
                  </a:lnTo>
                  <a:lnTo>
                    <a:pt x="4" y="258"/>
                  </a:lnTo>
                  <a:lnTo>
                    <a:pt x="5" y="258"/>
                  </a:lnTo>
                  <a:lnTo>
                    <a:pt x="5" y="260"/>
                  </a:lnTo>
                  <a:lnTo>
                    <a:pt x="4" y="260"/>
                  </a:lnTo>
                  <a:lnTo>
                    <a:pt x="4" y="260"/>
                  </a:lnTo>
                  <a:lnTo>
                    <a:pt x="4" y="261"/>
                  </a:lnTo>
                  <a:lnTo>
                    <a:pt x="3" y="261"/>
                  </a:lnTo>
                  <a:lnTo>
                    <a:pt x="3" y="260"/>
                  </a:lnTo>
                  <a:lnTo>
                    <a:pt x="3" y="260"/>
                  </a:lnTo>
                  <a:lnTo>
                    <a:pt x="3" y="258"/>
                  </a:lnTo>
                  <a:lnTo>
                    <a:pt x="1" y="257"/>
                  </a:lnTo>
                  <a:lnTo>
                    <a:pt x="0" y="258"/>
                  </a:lnTo>
                  <a:lnTo>
                    <a:pt x="0" y="257"/>
                  </a:lnTo>
                  <a:lnTo>
                    <a:pt x="1" y="256"/>
                  </a:lnTo>
                  <a:lnTo>
                    <a:pt x="1" y="255"/>
                  </a:lnTo>
                  <a:lnTo>
                    <a:pt x="3" y="255"/>
                  </a:lnTo>
                  <a:lnTo>
                    <a:pt x="4" y="253"/>
                  </a:lnTo>
                  <a:lnTo>
                    <a:pt x="3" y="253"/>
                  </a:lnTo>
                  <a:lnTo>
                    <a:pt x="4" y="253"/>
                  </a:lnTo>
                  <a:lnTo>
                    <a:pt x="4" y="252"/>
                  </a:lnTo>
                  <a:lnTo>
                    <a:pt x="4" y="253"/>
                  </a:lnTo>
                  <a:lnTo>
                    <a:pt x="5" y="253"/>
                  </a:lnTo>
                  <a:lnTo>
                    <a:pt x="5" y="252"/>
                  </a:lnTo>
                  <a:lnTo>
                    <a:pt x="4" y="252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7" y="247"/>
                  </a:lnTo>
                  <a:lnTo>
                    <a:pt x="7" y="245"/>
                  </a:lnTo>
                  <a:lnTo>
                    <a:pt x="8" y="243"/>
                  </a:lnTo>
                  <a:lnTo>
                    <a:pt x="9" y="240"/>
                  </a:lnTo>
                  <a:lnTo>
                    <a:pt x="9" y="237"/>
                  </a:lnTo>
                  <a:lnTo>
                    <a:pt x="9" y="236"/>
                  </a:lnTo>
                  <a:lnTo>
                    <a:pt x="11" y="233"/>
                  </a:lnTo>
                  <a:lnTo>
                    <a:pt x="11" y="232"/>
                  </a:lnTo>
                  <a:lnTo>
                    <a:pt x="12" y="230"/>
                  </a:lnTo>
                  <a:lnTo>
                    <a:pt x="12" y="228"/>
                  </a:lnTo>
                  <a:lnTo>
                    <a:pt x="12" y="224"/>
                  </a:lnTo>
                  <a:lnTo>
                    <a:pt x="11" y="222"/>
                  </a:lnTo>
                  <a:lnTo>
                    <a:pt x="12" y="218"/>
                  </a:lnTo>
                  <a:lnTo>
                    <a:pt x="13" y="216"/>
                  </a:lnTo>
                  <a:lnTo>
                    <a:pt x="13" y="214"/>
                  </a:lnTo>
                  <a:lnTo>
                    <a:pt x="14" y="212"/>
                  </a:lnTo>
                  <a:lnTo>
                    <a:pt x="14" y="211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7"/>
                  </a:lnTo>
                  <a:lnTo>
                    <a:pt x="13" y="207"/>
                  </a:lnTo>
                  <a:lnTo>
                    <a:pt x="13" y="206"/>
                  </a:lnTo>
                  <a:lnTo>
                    <a:pt x="14" y="204"/>
                  </a:lnTo>
                  <a:lnTo>
                    <a:pt x="16" y="202"/>
                  </a:lnTo>
                  <a:lnTo>
                    <a:pt x="16" y="199"/>
                  </a:lnTo>
                  <a:lnTo>
                    <a:pt x="14" y="198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5"/>
                  </a:lnTo>
                  <a:lnTo>
                    <a:pt x="17" y="190"/>
                  </a:lnTo>
                  <a:lnTo>
                    <a:pt x="17" y="189"/>
                  </a:lnTo>
                  <a:lnTo>
                    <a:pt x="18" y="187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20" y="185"/>
                  </a:lnTo>
                  <a:lnTo>
                    <a:pt x="20" y="183"/>
                  </a:lnTo>
                  <a:lnTo>
                    <a:pt x="20" y="182"/>
                  </a:lnTo>
                  <a:lnTo>
                    <a:pt x="20" y="181"/>
                  </a:lnTo>
                  <a:lnTo>
                    <a:pt x="21" y="181"/>
                  </a:lnTo>
                  <a:lnTo>
                    <a:pt x="21" y="179"/>
                  </a:lnTo>
                  <a:lnTo>
                    <a:pt x="20" y="179"/>
                  </a:lnTo>
                  <a:lnTo>
                    <a:pt x="21" y="178"/>
                  </a:lnTo>
                  <a:lnTo>
                    <a:pt x="28" y="179"/>
                  </a:lnTo>
                  <a:lnTo>
                    <a:pt x="34" y="181"/>
                  </a:lnTo>
                  <a:lnTo>
                    <a:pt x="42" y="182"/>
                  </a:lnTo>
                  <a:lnTo>
                    <a:pt x="50" y="183"/>
                  </a:lnTo>
                  <a:lnTo>
                    <a:pt x="58" y="185"/>
                  </a:lnTo>
                  <a:lnTo>
                    <a:pt x="64" y="186"/>
                  </a:lnTo>
                  <a:lnTo>
                    <a:pt x="68" y="186"/>
                  </a:lnTo>
                  <a:lnTo>
                    <a:pt x="74" y="187"/>
                  </a:lnTo>
                  <a:lnTo>
                    <a:pt x="79" y="189"/>
                  </a:lnTo>
                  <a:lnTo>
                    <a:pt x="82" y="189"/>
                  </a:lnTo>
                  <a:lnTo>
                    <a:pt x="83" y="187"/>
                  </a:lnTo>
                  <a:lnTo>
                    <a:pt x="90" y="182"/>
                  </a:lnTo>
                  <a:lnTo>
                    <a:pt x="95" y="178"/>
                  </a:lnTo>
                  <a:lnTo>
                    <a:pt x="101" y="172"/>
                  </a:lnTo>
                  <a:lnTo>
                    <a:pt x="105" y="169"/>
                  </a:lnTo>
                  <a:lnTo>
                    <a:pt x="108" y="164"/>
                  </a:lnTo>
                  <a:lnTo>
                    <a:pt x="112" y="157"/>
                  </a:lnTo>
                  <a:lnTo>
                    <a:pt x="115" y="153"/>
                  </a:lnTo>
                  <a:lnTo>
                    <a:pt x="118" y="148"/>
                  </a:lnTo>
                  <a:lnTo>
                    <a:pt x="120" y="147"/>
                  </a:lnTo>
                  <a:lnTo>
                    <a:pt x="121" y="145"/>
                  </a:lnTo>
                  <a:lnTo>
                    <a:pt x="126" y="144"/>
                  </a:lnTo>
                  <a:lnTo>
                    <a:pt x="132" y="143"/>
                  </a:lnTo>
                  <a:lnTo>
                    <a:pt x="138" y="141"/>
                  </a:lnTo>
                  <a:lnTo>
                    <a:pt x="146" y="140"/>
                  </a:lnTo>
                  <a:lnTo>
                    <a:pt x="154" y="137"/>
                  </a:lnTo>
                  <a:lnTo>
                    <a:pt x="161" y="136"/>
                  </a:lnTo>
                  <a:lnTo>
                    <a:pt x="162" y="136"/>
                  </a:lnTo>
                  <a:lnTo>
                    <a:pt x="165" y="131"/>
                  </a:lnTo>
                  <a:lnTo>
                    <a:pt x="166" y="125"/>
                  </a:lnTo>
                  <a:lnTo>
                    <a:pt x="167" y="120"/>
                  </a:lnTo>
                  <a:lnTo>
                    <a:pt x="169" y="116"/>
                  </a:lnTo>
                  <a:lnTo>
                    <a:pt x="170" y="115"/>
                  </a:lnTo>
                  <a:lnTo>
                    <a:pt x="171" y="114"/>
                  </a:lnTo>
                  <a:lnTo>
                    <a:pt x="178" y="111"/>
                  </a:lnTo>
                  <a:lnTo>
                    <a:pt x="184" y="107"/>
                  </a:lnTo>
                  <a:lnTo>
                    <a:pt x="188" y="104"/>
                  </a:lnTo>
                  <a:lnTo>
                    <a:pt x="190" y="104"/>
                  </a:lnTo>
                  <a:lnTo>
                    <a:pt x="186" y="102"/>
                  </a:lnTo>
                  <a:lnTo>
                    <a:pt x="180" y="95"/>
                  </a:lnTo>
                  <a:lnTo>
                    <a:pt x="174" y="87"/>
                  </a:lnTo>
                  <a:lnTo>
                    <a:pt x="167" y="79"/>
                  </a:lnTo>
                  <a:lnTo>
                    <a:pt x="162" y="73"/>
                  </a:lnTo>
                  <a:lnTo>
                    <a:pt x="162" y="71"/>
                  </a:lnTo>
                  <a:lnTo>
                    <a:pt x="154" y="65"/>
                  </a:lnTo>
                  <a:lnTo>
                    <a:pt x="146" y="57"/>
                  </a:lnTo>
                  <a:lnTo>
                    <a:pt x="146" y="56"/>
                  </a:lnTo>
                  <a:lnTo>
                    <a:pt x="138" y="48"/>
                  </a:lnTo>
                  <a:lnTo>
                    <a:pt x="133" y="40"/>
                  </a:lnTo>
                  <a:lnTo>
                    <a:pt x="134" y="40"/>
                  </a:lnTo>
                  <a:lnTo>
                    <a:pt x="146" y="37"/>
                  </a:lnTo>
                  <a:lnTo>
                    <a:pt x="159" y="33"/>
                  </a:lnTo>
                  <a:lnTo>
                    <a:pt x="172" y="28"/>
                  </a:lnTo>
                  <a:lnTo>
                    <a:pt x="176" y="28"/>
                  </a:lnTo>
                  <a:lnTo>
                    <a:pt x="187" y="24"/>
                  </a:lnTo>
                  <a:lnTo>
                    <a:pt x="190" y="24"/>
                  </a:lnTo>
                  <a:lnTo>
                    <a:pt x="199" y="20"/>
                  </a:lnTo>
                  <a:lnTo>
                    <a:pt x="212" y="16"/>
                  </a:lnTo>
                  <a:lnTo>
                    <a:pt x="225" y="12"/>
                  </a:lnTo>
                  <a:lnTo>
                    <a:pt x="237" y="10"/>
                  </a:lnTo>
                  <a:lnTo>
                    <a:pt x="244" y="7"/>
                  </a:lnTo>
                  <a:lnTo>
                    <a:pt x="245" y="7"/>
                  </a:lnTo>
                  <a:lnTo>
                    <a:pt x="251" y="2"/>
                  </a:lnTo>
                  <a:lnTo>
                    <a:pt x="253" y="0"/>
                  </a:lnTo>
                  <a:lnTo>
                    <a:pt x="254" y="0"/>
                  </a:lnTo>
                  <a:lnTo>
                    <a:pt x="265" y="2"/>
                  </a:lnTo>
                  <a:lnTo>
                    <a:pt x="275" y="4"/>
                  </a:lnTo>
                  <a:lnTo>
                    <a:pt x="287" y="6"/>
                  </a:lnTo>
                  <a:lnTo>
                    <a:pt x="298" y="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73" name="Freeform 167">
              <a:extLst>
                <a:ext uri="{FF2B5EF4-FFF2-40B4-BE49-F238E27FC236}">
                  <a16:creationId xmlns:a16="http://schemas.microsoft.com/office/drawing/2014/main" id="{2A909E71-2DD9-837F-5FB8-95348AA7A7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28175" y="3010416"/>
              <a:ext cx="96598" cy="376484"/>
            </a:xfrm>
            <a:custGeom>
              <a:avLst/>
              <a:gdLst>
                <a:gd name="T0" fmla="*/ 76 w 78"/>
                <a:gd name="T1" fmla="*/ 299 h 304"/>
                <a:gd name="T2" fmla="*/ 76 w 78"/>
                <a:gd name="T3" fmla="*/ 221 h 304"/>
                <a:gd name="T4" fmla="*/ 76 w 78"/>
                <a:gd name="T5" fmla="*/ 291 h 304"/>
                <a:gd name="T6" fmla="*/ 71 w 78"/>
                <a:gd name="T7" fmla="*/ 291 h 304"/>
                <a:gd name="T8" fmla="*/ 67 w 78"/>
                <a:gd name="T9" fmla="*/ 294 h 304"/>
                <a:gd name="T10" fmla="*/ 69 w 78"/>
                <a:gd name="T11" fmla="*/ 298 h 304"/>
                <a:gd name="T12" fmla="*/ 66 w 78"/>
                <a:gd name="T13" fmla="*/ 298 h 304"/>
                <a:gd name="T14" fmla="*/ 57 w 78"/>
                <a:gd name="T15" fmla="*/ 298 h 304"/>
                <a:gd name="T16" fmla="*/ 55 w 78"/>
                <a:gd name="T17" fmla="*/ 302 h 304"/>
                <a:gd name="T18" fmla="*/ 51 w 78"/>
                <a:gd name="T19" fmla="*/ 303 h 304"/>
                <a:gd name="T20" fmla="*/ 47 w 78"/>
                <a:gd name="T21" fmla="*/ 302 h 304"/>
                <a:gd name="T22" fmla="*/ 47 w 78"/>
                <a:gd name="T23" fmla="*/ 299 h 304"/>
                <a:gd name="T24" fmla="*/ 50 w 78"/>
                <a:gd name="T25" fmla="*/ 298 h 304"/>
                <a:gd name="T26" fmla="*/ 51 w 78"/>
                <a:gd name="T27" fmla="*/ 294 h 304"/>
                <a:gd name="T28" fmla="*/ 50 w 78"/>
                <a:gd name="T29" fmla="*/ 294 h 304"/>
                <a:gd name="T30" fmla="*/ 46 w 78"/>
                <a:gd name="T31" fmla="*/ 293 h 304"/>
                <a:gd name="T32" fmla="*/ 42 w 78"/>
                <a:gd name="T33" fmla="*/ 291 h 304"/>
                <a:gd name="T34" fmla="*/ 42 w 78"/>
                <a:gd name="T35" fmla="*/ 286 h 304"/>
                <a:gd name="T36" fmla="*/ 42 w 78"/>
                <a:gd name="T37" fmla="*/ 270 h 304"/>
                <a:gd name="T38" fmla="*/ 44 w 78"/>
                <a:gd name="T39" fmla="*/ 265 h 304"/>
                <a:gd name="T40" fmla="*/ 45 w 78"/>
                <a:gd name="T41" fmla="*/ 262 h 304"/>
                <a:gd name="T42" fmla="*/ 45 w 78"/>
                <a:gd name="T43" fmla="*/ 256 h 304"/>
                <a:gd name="T44" fmla="*/ 49 w 78"/>
                <a:gd name="T45" fmla="*/ 254 h 304"/>
                <a:gd name="T46" fmla="*/ 50 w 78"/>
                <a:gd name="T47" fmla="*/ 248 h 304"/>
                <a:gd name="T48" fmla="*/ 53 w 78"/>
                <a:gd name="T49" fmla="*/ 237 h 304"/>
                <a:gd name="T50" fmla="*/ 54 w 78"/>
                <a:gd name="T51" fmla="*/ 229 h 304"/>
                <a:gd name="T52" fmla="*/ 65 w 78"/>
                <a:gd name="T53" fmla="*/ 224 h 304"/>
                <a:gd name="T54" fmla="*/ 69 w 78"/>
                <a:gd name="T55" fmla="*/ 223 h 304"/>
                <a:gd name="T56" fmla="*/ 70 w 78"/>
                <a:gd name="T57" fmla="*/ 219 h 304"/>
                <a:gd name="T58" fmla="*/ 78 w 78"/>
                <a:gd name="T59" fmla="*/ 215 h 304"/>
                <a:gd name="T60" fmla="*/ 76 w 78"/>
                <a:gd name="T61" fmla="*/ 216 h 304"/>
                <a:gd name="T62" fmla="*/ 78 w 78"/>
                <a:gd name="T63" fmla="*/ 91 h 304"/>
                <a:gd name="T64" fmla="*/ 69 w 78"/>
                <a:gd name="T65" fmla="*/ 87 h 304"/>
                <a:gd name="T66" fmla="*/ 62 w 78"/>
                <a:gd name="T67" fmla="*/ 86 h 304"/>
                <a:gd name="T68" fmla="*/ 55 w 78"/>
                <a:gd name="T69" fmla="*/ 83 h 304"/>
                <a:gd name="T70" fmla="*/ 44 w 78"/>
                <a:gd name="T71" fmla="*/ 71 h 304"/>
                <a:gd name="T72" fmla="*/ 38 w 78"/>
                <a:gd name="T73" fmla="*/ 63 h 304"/>
                <a:gd name="T74" fmla="*/ 38 w 78"/>
                <a:gd name="T75" fmla="*/ 59 h 304"/>
                <a:gd name="T76" fmla="*/ 36 w 78"/>
                <a:gd name="T77" fmla="*/ 53 h 304"/>
                <a:gd name="T78" fmla="*/ 36 w 78"/>
                <a:gd name="T79" fmla="*/ 52 h 304"/>
                <a:gd name="T80" fmla="*/ 33 w 78"/>
                <a:gd name="T81" fmla="*/ 49 h 304"/>
                <a:gd name="T82" fmla="*/ 32 w 78"/>
                <a:gd name="T83" fmla="*/ 46 h 304"/>
                <a:gd name="T84" fmla="*/ 30 w 78"/>
                <a:gd name="T85" fmla="*/ 44 h 304"/>
                <a:gd name="T86" fmla="*/ 26 w 78"/>
                <a:gd name="T87" fmla="*/ 40 h 304"/>
                <a:gd name="T88" fmla="*/ 28 w 78"/>
                <a:gd name="T89" fmla="*/ 34 h 304"/>
                <a:gd name="T90" fmla="*/ 25 w 78"/>
                <a:gd name="T91" fmla="*/ 31 h 304"/>
                <a:gd name="T92" fmla="*/ 15 w 78"/>
                <a:gd name="T93" fmla="*/ 20 h 304"/>
                <a:gd name="T94" fmla="*/ 4 w 78"/>
                <a:gd name="T95" fmla="*/ 5 h 304"/>
                <a:gd name="T96" fmla="*/ 5 w 78"/>
                <a:gd name="T97" fmla="*/ 3 h 304"/>
                <a:gd name="T98" fmla="*/ 18 w 78"/>
                <a:gd name="T99" fmla="*/ 7 h 304"/>
                <a:gd name="T100" fmla="*/ 33 w 78"/>
                <a:gd name="T101" fmla="*/ 12 h 304"/>
                <a:gd name="T102" fmla="*/ 46 w 78"/>
                <a:gd name="T103" fmla="*/ 17 h 304"/>
                <a:gd name="T104" fmla="*/ 61 w 78"/>
                <a:gd name="T105" fmla="*/ 20 h 304"/>
                <a:gd name="T106" fmla="*/ 74 w 78"/>
                <a:gd name="T107" fmla="*/ 25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" h="304">
                  <a:moveTo>
                    <a:pt x="78" y="298"/>
                  </a:moveTo>
                  <a:lnTo>
                    <a:pt x="78" y="299"/>
                  </a:lnTo>
                  <a:lnTo>
                    <a:pt x="76" y="299"/>
                  </a:lnTo>
                  <a:lnTo>
                    <a:pt x="78" y="298"/>
                  </a:lnTo>
                  <a:close/>
                  <a:moveTo>
                    <a:pt x="74" y="220"/>
                  </a:moveTo>
                  <a:lnTo>
                    <a:pt x="76" y="221"/>
                  </a:lnTo>
                  <a:lnTo>
                    <a:pt x="78" y="220"/>
                  </a:lnTo>
                  <a:lnTo>
                    <a:pt x="78" y="291"/>
                  </a:lnTo>
                  <a:lnTo>
                    <a:pt x="76" y="291"/>
                  </a:lnTo>
                  <a:lnTo>
                    <a:pt x="75" y="291"/>
                  </a:lnTo>
                  <a:lnTo>
                    <a:pt x="74" y="291"/>
                  </a:lnTo>
                  <a:lnTo>
                    <a:pt x="71" y="291"/>
                  </a:lnTo>
                  <a:lnTo>
                    <a:pt x="69" y="291"/>
                  </a:lnTo>
                  <a:lnTo>
                    <a:pt x="69" y="293"/>
                  </a:lnTo>
                  <a:lnTo>
                    <a:pt x="67" y="294"/>
                  </a:lnTo>
                  <a:lnTo>
                    <a:pt x="67" y="295"/>
                  </a:lnTo>
                  <a:lnTo>
                    <a:pt x="69" y="297"/>
                  </a:lnTo>
                  <a:lnTo>
                    <a:pt x="69" y="298"/>
                  </a:lnTo>
                  <a:lnTo>
                    <a:pt x="69" y="298"/>
                  </a:lnTo>
                  <a:lnTo>
                    <a:pt x="69" y="298"/>
                  </a:lnTo>
                  <a:lnTo>
                    <a:pt x="66" y="298"/>
                  </a:lnTo>
                  <a:lnTo>
                    <a:pt x="63" y="298"/>
                  </a:lnTo>
                  <a:lnTo>
                    <a:pt x="59" y="298"/>
                  </a:lnTo>
                  <a:lnTo>
                    <a:pt x="57" y="298"/>
                  </a:lnTo>
                  <a:lnTo>
                    <a:pt x="57" y="299"/>
                  </a:lnTo>
                  <a:lnTo>
                    <a:pt x="55" y="301"/>
                  </a:lnTo>
                  <a:lnTo>
                    <a:pt x="55" y="302"/>
                  </a:lnTo>
                  <a:lnTo>
                    <a:pt x="54" y="302"/>
                  </a:lnTo>
                  <a:lnTo>
                    <a:pt x="53" y="303"/>
                  </a:lnTo>
                  <a:lnTo>
                    <a:pt x="51" y="303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7" y="302"/>
                  </a:lnTo>
                  <a:lnTo>
                    <a:pt x="47" y="301"/>
                  </a:lnTo>
                  <a:lnTo>
                    <a:pt x="49" y="301"/>
                  </a:lnTo>
                  <a:lnTo>
                    <a:pt x="47" y="299"/>
                  </a:lnTo>
                  <a:lnTo>
                    <a:pt x="49" y="299"/>
                  </a:lnTo>
                  <a:lnTo>
                    <a:pt x="49" y="298"/>
                  </a:lnTo>
                  <a:lnTo>
                    <a:pt x="50" y="298"/>
                  </a:lnTo>
                  <a:lnTo>
                    <a:pt x="50" y="297"/>
                  </a:lnTo>
                  <a:lnTo>
                    <a:pt x="50" y="295"/>
                  </a:lnTo>
                  <a:lnTo>
                    <a:pt x="51" y="294"/>
                  </a:lnTo>
                  <a:lnTo>
                    <a:pt x="51" y="293"/>
                  </a:lnTo>
                  <a:lnTo>
                    <a:pt x="50" y="293"/>
                  </a:lnTo>
                  <a:lnTo>
                    <a:pt x="50" y="294"/>
                  </a:lnTo>
                  <a:lnTo>
                    <a:pt x="49" y="294"/>
                  </a:lnTo>
                  <a:lnTo>
                    <a:pt x="47" y="293"/>
                  </a:lnTo>
                  <a:lnTo>
                    <a:pt x="46" y="293"/>
                  </a:lnTo>
                  <a:lnTo>
                    <a:pt x="45" y="293"/>
                  </a:lnTo>
                  <a:lnTo>
                    <a:pt x="44" y="293"/>
                  </a:lnTo>
                  <a:lnTo>
                    <a:pt x="42" y="291"/>
                  </a:lnTo>
                  <a:lnTo>
                    <a:pt x="41" y="293"/>
                  </a:lnTo>
                  <a:lnTo>
                    <a:pt x="40" y="291"/>
                  </a:lnTo>
                  <a:lnTo>
                    <a:pt x="42" y="286"/>
                  </a:lnTo>
                  <a:lnTo>
                    <a:pt x="42" y="281"/>
                  </a:lnTo>
                  <a:lnTo>
                    <a:pt x="42" y="275"/>
                  </a:lnTo>
                  <a:lnTo>
                    <a:pt x="42" y="270"/>
                  </a:lnTo>
                  <a:lnTo>
                    <a:pt x="44" y="268"/>
                  </a:lnTo>
                  <a:lnTo>
                    <a:pt x="44" y="266"/>
                  </a:lnTo>
                  <a:lnTo>
                    <a:pt x="44" y="265"/>
                  </a:lnTo>
                  <a:lnTo>
                    <a:pt x="45" y="265"/>
                  </a:lnTo>
                  <a:lnTo>
                    <a:pt x="45" y="264"/>
                  </a:lnTo>
                  <a:lnTo>
                    <a:pt x="45" y="262"/>
                  </a:lnTo>
                  <a:lnTo>
                    <a:pt x="45" y="260"/>
                  </a:lnTo>
                  <a:lnTo>
                    <a:pt x="44" y="257"/>
                  </a:lnTo>
                  <a:lnTo>
                    <a:pt x="45" y="256"/>
                  </a:lnTo>
                  <a:lnTo>
                    <a:pt x="46" y="254"/>
                  </a:lnTo>
                  <a:lnTo>
                    <a:pt x="47" y="254"/>
                  </a:lnTo>
                  <a:lnTo>
                    <a:pt x="49" y="254"/>
                  </a:lnTo>
                  <a:lnTo>
                    <a:pt x="49" y="253"/>
                  </a:lnTo>
                  <a:lnTo>
                    <a:pt x="50" y="253"/>
                  </a:lnTo>
                  <a:lnTo>
                    <a:pt x="50" y="248"/>
                  </a:lnTo>
                  <a:lnTo>
                    <a:pt x="51" y="243"/>
                  </a:lnTo>
                  <a:lnTo>
                    <a:pt x="51" y="240"/>
                  </a:lnTo>
                  <a:lnTo>
                    <a:pt x="53" y="237"/>
                  </a:lnTo>
                  <a:lnTo>
                    <a:pt x="53" y="233"/>
                  </a:lnTo>
                  <a:lnTo>
                    <a:pt x="53" y="231"/>
                  </a:lnTo>
                  <a:lnTo>
                    <a:pt x="54" y="229"/>
                  </a:lnTo>
                  <a:lnTo>
                    <a:pt x="55" y="228"/>
                  </a:lnTo>
                  <a:lnTo>
                    <a:pt x="62" y="225"/>
                  </a:lnTo>
                  <a:lnTo>
                    <a:pt x="65" y="224"/>
                  </a:lnTo>
                  <a:lnTo>
                    <a:pt x="66" y="224"/>
                  </a:lnTo>
                  <a:lnTo>
                    <a:pt x="67" y="224"/>
                  </a:lnTo>
                  <a:lnTo>
                    <a:pt x="69" y="223"/>
                  </a:lnTo>
                  <a:lnTo>
                    <a:pt x="69" y="223"/>
                  </a:lnTo>
                  <a:lnTo>
                    <a:pt x="69" y="221"/>
                  </a:lnTo>
                  <a:lnTo>
                    <a:pt x="70" y="219"/>
                  </a:lnTo>
                  <a:lnTo>
                    <a:pt x="71" y="220"/>
                  </a:lnTo>
                  <a:lnTo>
                    <a:pt x="74" y="220"/>
                  </a:lnTo>
                  <a:close/>
                  <a:moveTo>
                    <a:pt x="78" y="215"/>
                  </a:moveTo>
                  <a:lnTo>
                    <a:pt x="78" y="219"/>
                  </a:lnTo>
                  <a:lnTo>
                    <a:pt x="76" y="218"/>
                  </a:lnTo>
                  <a:lnTo>
                    <a:pt x="76" y="216"/>
                  </a:lnTo>
                  <a:lnTo>
                    <a:pt x="78" y="215"/>
                  </a:lnTo>
                  <a:close/>
                  <a:moveTo>
                    <a:pt x="78" y="27"/>
                  </a:moveTo>
                  <a:lnTo>
                    <a:pt x="78" y="91"/>
                  </a:lnTo>
                  <a:lnTo>
                    <a:pt x="75" y="90"/>
                  </a:lnTo>
                  <a:lnTo>
                    <a:pt x="71" y="88"/>
                  </a:lnTo>
                  <a:lnTo>
                    <a:pt x="69" y="87"/>
                  </a:lnTo>
                  <a:lnTo>
                    <a:pt x="66" y="87"/>
                  </a:lnTo>
                  <a:lnTo>
                    <a:pt x="65" y="87"/>
                  </a:lnTo>
                  <a:lnTo>
                    <a:pt x="62" y="86"/>
                  </a:lnTo>
                  <a:lnTo>
                    <a:pt x="58" y="85"/>
                  </a:lnTo>
                  <a:lnTo>
                    <a:pt x="58" y="83"/>
                  </a:lnTo>
                  <a:lnTo>
                    <a:pt x="55" y="83"/>
                  </a:lnTo>
                  <a:lnTo>
                    <a:pt x="51" y="79"/>
                  </a:lnTo>
                  <a:lnTo>
                    <a:pt x="50" y="77"/>
                  </a:lnTo>
                  <a:lnTo>
                    <a:pt x="44" y="71"/>
                  </a:lnTo>
                  <a:lnTo>
                    <a:pt x="42" y="69"/>
                  </a:lnTo>
                  <a:lnTo>
                    <a:pt x="41" y="65"/>
                  </a:lnTo>
                  <a:lnTo>
                    <a:pt x="38" y="63"/>
                  </a:lnTo>
                  <a:lnTo>
                    <a:pt x="38" y="62"/>
                  </a:lnTo>
                  <a:lnTo>
                    <a:pt x="38" y="61"/>
                  </a:lnTo>
                  <a:lnTo>
                    <a:pt x="38" y="59"/>
                  </a:lnTo>
                  <a:lnTo>
                    <a:pt x="37" y="54"/>
                  </a:lnTo>
                  <a:lnTo>
                    <a:pt x="36" y="54"/>
                  </a:lnTo>
                  <a:lnTo>
                    <a:pt x="36" y="53"/>
                  </a:lnTo>
                  <a:lnTo>
                    <a:pt x="34" y="53"/>
                  </a:lnTo>
                  <a:lnTo>
                    <a:pt x="34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49"/>
                  </a:lnTo>
                  <a:lnTo>
                    <a:pt x="33" y="48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29" y="42"/>
                  </a:lnTo>
                  <a:lnTo>
                    <a:pt x="29" y="41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6" y="37"/>
                  </a:lnTo>
                  <a:lnTo>
                    <a:pt x="28" y="34"/>
                  </a:lnTo>
                  <a:lnTo>
                    <a:pt x="28" y="33"/>
                  </a:lnTo>
                  <a:lnTo>
                    <a:pt x="26" y="32"/>
                  </a:lnTo>
                  <a:lnTo>
                    <a:pt x="25" y="31"/>
                  </a:lnTo>
                  <a:lnTo>
                    <a:pt x="24" y="29"/>
                  </a:lnTo>
                  <a:lnTo>
                    <a:pt x="18" y="24"/>
                  </a:lnTo>
                  <a:lnTo>
                    <a:pt x="15" y="20"/>
                  </a:lnTo>
                  <a:lnTo>
                    <a:pt x="9" y="15"/>
                  </a:lnTo>
                  <a:lnTo>
                    <a:pt x="5" y="9"/>
                  </a:lnTo>
                  <a:lnTo>
                    <a:pt x="4" y="5"/>
                  </a:lnTo>
                  <a:lnTo>
                    <a:pt x="0" y="0"/>
                  </a:lnTo>
                  <a:lnTo>
                    <a:pt x="1" y="2"/>
                  </a:lnTo>
                  <a:lnTo>
                    <a:pt x="5" y="3"/>
                  </a:lnTo>
                  <a:lnTo>
                    <a:pt x="9" y="4"/>
                  </a:lnTo>
                  <a:lnTo>
                    <a:pt x="13" y="5"/>
                  </a:lnTo>
                  <a:lnTo>
                    <a:pt x="18" y="7"/>
                  </a:lnTo>
                  <a:lnTo>
                    <a:pt x="24" y="9"/>
                  </a:lnTo>
                  <a:lnTo>
                    <a:pt x="28" y="11"/>
                  </a:lnTo>
                  <a:lnTo>
                    <a:pt x="33" y="12"/>
                  </a:lnTo>
                  <a:lnTo>
                    <a:pt x="37" y="13"/>
                  </a:lnTo>
                  <a:lnTo>
                    <a:pt x="41" y="15"/>
                  </a:lnTo>
                  <a:lnTo>
                    <a:pt x="46" y="17"/>
                  </a:lnTo>
                  <a:lnTo>
                    <a:pt x="51" y="19"/>
                  </a:lnTo>
                  <a:lnTo>
                    <a:pt x="55" y="20"/>
                  </a:lnTo>
                  <a:lnTo>
                    <a:pt x="61" y="20"/>
                  </a:lnTo>
                  <a:lnTo>
                    <a:pt x="66" y="21"/>
                  </a:lnTo>
                  <a:lnTo>
                    <a:pt x="69" y="23"/>
                  </a:lnTo>
                  <a:lnTo>
                    <a:pt x="74" y="25"/>
                  </a:lnTo>
                  <a:lnTo>
                    <a:pt x="78" y="2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74" name="Freeform 168">
              <a:extLst>
                <a:ext uri="{FF2B5EF4-FFF2-40B4-BE49-F238E27FC236}">
                  <a16:creationId xmlns:a16="http://schemas.microsoft.com/office/drawing/2014/main" id="{C1F4BBAD-13EF-0857-8DC0-9A84E4170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358" y="1769506"/>
              <a:ext cx="430975" cy="278648"/>
            </a:xfrm>
            <a:custGeom>
              <a:avLst/>
              <a:gdLst>
                <a:gd name="T0" fmla="*/ 344 w 348"/>
                <a:gd name="T1" fmla="*/ 59 h 225"/>
                <a:gd name="T2" fmla="*/ 329 w 348"/>
                <a:gd name="T3" fmla="*/ 62 h 225"/>
                <a:gd name="T4" fmla="*/ 309 w 348"/>
                <a:gd name="T5" fmla="*/ 78 h 225"/>
                <a:gd name="T6" fmla="*/ 308 w 348"/>
                <a:gd name="T7" fmla="*/ 96 h 225"/>
                <a:gd name="T8" fmla="*/ 300 w 348"/>
                <a:gd name="T9" fmla="*/ 115 h 225"/>
                <a:gd name="T10" fmla="*/ 294 w 348"/>
                <a:gd name="T11" fmla="*/ 125 h 225"/>
                <a:gd name="T12" fmla="*/ 283 w 348"/>
                <a:gd name="T13" fmla="*/ 134 h 225"/>
                <a:gd name="T14" fmla="*/ 291 w 348"/>
                <a:gd name="T15" fmla="*/ 134 h 225"/>
                <a:gd name="T16" fmla="*/ 299 w 348"/>
                <a:gd name="T17" fmla="*/ 138 h 225"/>
                <a:gd name="T18" fmla="*/ 301 w 348"/>
                <a:gd name="T19" fmla="*/ 145 h 225"/>
                <a:gd name="T20" fmla="*/ 305 w 348"/>
                <a:gd name="T21" fmla="*/ 157 h 225"/>
                <a:gd name="T22" fmla="*/ 315 w 348"/>
                <a:gd name="T23" fmla="*/ 167 h 225"/>
                <a:gd name="T24" fmla="*/ 304 w 348"/>
                <a:gd name="T25" fmla="*/ 171 h 225"/>
                <a:gd name="T26" fmla="*/ 290 w 348"/>
                <a:gd name="T27" fmla="*/ 174 h 225"/>
                <a:gd name="T28" fmla="*/ 276 w 348"/>
                <a:gd name="T29" fmla="*/ 163 h 225"/>
                <a:gd name="T30" fmla="*/ 262 w 348"/>
                <a:gd name="T31" fmla="*/ 163 h 225"/>
                <a:gd name="T32" fmla="*/ 250 w 348"/>
                <a:gd name="T33" fmla="*/ 169 h 225"/>
                <a:gd name="T34" fmla="*/ 236 w 348"/>
                <a:gd name="T35" fmla="*/ 171 h 225"/>
                <a:gd name="T36" fmla="*/ 224 w 348"/>
                <a:gd name="T37" fmla="*/ 182 h 225"/>
                <a:gd name="T38" fmla="*/ 209 w 348"/>
                <a:gd name="T39" fmla="*/ 190 h 225"/>
                <a:gd name="T40" fmla="*/ 211 w 348"/>
                <a:gd name="T41" fmla="*/ 199 h 225"/>
                <a:gd name="T42" fmla="*/ 213 w 348"/>
                <a:gd name="T43" fmla="*/ 211 h 225"/>
                <a:gd name="T44" fmla="*/ 197 w 348"/>
                <a:gd name="T45" fmla="*/ 220 h 225"/>
                <a:gd name="T46" fmla="*/ 183 w 348"/>
                <a:gd name="T47" fmla="*/ 220 h 225"/>
                <a:gd name="T48" fmla="*/ 157 w 348"/>
                <a:gd name="T49" fmla="*/ 221 h 225"/>
                <a:gd name="T50" fmla="*/ 137 w 348"/>
                <a:gd name="T51" fmla="*/ 213 h 225"/>
                <a:gd name="T52" fmla="*/ 125 w 348"/>
                <a:gd name="T53" fmla="*/ 211 h 225"/>
                <a:gd name="T54" fmla="*/ 117 w 348"/>
                <a:gd name="T55" fmla="*/ 203 h 225"/>
                <a:gd name="T56" fmla="*/ 104 w 348"/>
                <a:gd name="T57" fmla="*/ 201 h 225"/>
                <a:gd name="T58" fmla="*/ 93 w 348"/>
                <a:gd name="T59" fmla="*/ 209 h 225"/>
                <a:gd name="T60" fmla="*/ 78 w 348"/>
                <a:gd name="T61" fmla="*/ 213 h 225"/>
                <a:gd name="T62" fmla="*/ 55 w 348"/>
                <a:gd name="T63" fmla="*/ 215 h 225"/>
                <a:gd name="T64" fmla="*/ 32 w 348"/>
                <a:gd name="T65" fmla="*/ 219 h 225"/>
                <a:gd name="T66" fmla="*/ 33 w 348"/>
                <a:gd name="T67" fmla="*/ 199 h 225"/>
                <a:gd name="T68" fmla="*/ 37 w 348"/>
                <a:gd name="T69" fmla="*/ 187 h 225"/>
                <a:gd name="T70" fmla="*/ 29 w 348"/>
                <a:gd name="T71" fmla="*/ 172 h 225"/>
                <a:gd name="T72" fmla="*/ 21 w 348"/>
                <a:gd name="T73" fmla="*/ 165 h 225"/>
                <a:gd name="T74" fmla="*/ 4 w 348"/>
                <a:gd name="T75" fmla="*/ 145 h 225"/>
                <a:gd name="T76" fmla="*/ 8 w 348"/>
                <a:gd name="T77" fmla="*/ 129 h 225"/>
                <a:gd name="T78" fmla="*/ 5 w 348"/>
                <a:gd name="T79" fmla="*/ 108 h 225"/>
                <a:gd name="T80" fmla="*/ 18 w 348"/>
                <a:gd name="T81" fmla="*/ 103 h 225"/>
                <a:gd name="T82" fmla="*/ 26 w 348"/>
                <a:gd name="T83" fmla="*/ 93 h 225"/>
                <a:gd name="T84" fmla="*/ 36 w 348"/>
                <a:gd name="T85" fmla="*/ 78 h 225"/>
                <a:gd name="T86" fmla="*/ 22 w 348"/>
                <a:gd name="T87" fmla="*/ 64 h 225"/>
                <a:gd name="T88" fmla="*/ 9 w 348"/>
                <a:gd name="T89" fmla="*/ 53 h 225"/>
                <a:gd name="T90" fmla="*/ 3 w 348"/>
                <a:gd name="T91" fmla="*/ 39 h 225"/>
                <a:gd name="T92" fmla="*/ 3 w 348"/>
                <a:gd name="T93" fmla="*/ 21 h 225"/>
                <a:gd name="T94" fmla="*/ 13 w 348"/>
                <a:gd name="T95" fmla="*/ 12 h 225"/>
                <a:gd name="T96" fmla="*/ 20 w 348"/>
                <a:gd name="T97" fmla="*/ 0 h 225"/>
                <a:gd name="T98" fmla="*/ 32 w 348"/>
                <a:gd name="T99" fmla="*/ 16 h 225"/>
                <a:gd name="T100" fmla="*/ 49 w 348"/>
                <a:gd name="T101" fmla="*/ 28 h 225"/>
                <a:gd name="T102" fmla="*/ 112 w 348"/>
                <a:gd name="T103" fmla="*/ 35 h 225"/>
                <a:gd name="T104" fmla="*/ 162 w 348"/>
                <a:gd name="T105" fmla="*/ 39 h 225"/>
                <a:gd name="T106" fmla="*/ 180 w 348"/>
                <a:gd name="T107" fmla="*/ 41 h 225"/>
                <a:gd name="T108" fmla="*/ 199 w 348"/>
                <a:gd name="T109" fmla="*/ 29 h 225"/>
                <a:gd name="T110" fmla="*/ 226 w 348"/>
                <a:gd name="T111" fmla="*/ 12 h 225"/>
                <a:gd name="T112" fmla="*/ 270 w 348"/>
                <a:gd name="T113" fmla="*/ 8 h 225"/>
                <a:gd name="T114" fmla="*/ 294 w 348"/>
                <a:gd name="T115" fmla="*/ 14 h 225"/>
                <a:gd name="T116" fmla="*/ 338 w 348"/>
                <a:gd name="T117" fmla="*/ 38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8" h="225">
                  <a:moveTo>
                    <a:pt x="345" y="37"/>
                  </a:moveTo>
                  <a:lnTo>
                    <a:pt x="345" y="38"/>
                  </a:lnTo>
                  <a:lnTo>
                    <a:pt x="345" y="47"/>
                  </a:lnTo>
                  <a:lnTo>
                    <a:pt x="346" y="49"/>
                  </a:lnTo>
                  <a:lnTo>
                    <a:pt x="346" y="50"/>
                  </a:lnTo>
                  <a:lnTo>
                    <a:pt x="346" y="51"/>
                  </a:lnTo>
                  <a:lnTo>
                    <a:pt x="348" y="53"/>
                  </a:lnTo>
                  <a:lnTo>
                    <a:pt x="346" y="54"/>
                  </a:lnTo>
                  <a:lnTo>
                    <a:pt x="345" y="57"/>
                  </a:lnTo>
                  <a:lnTo>
                    <a:pt x="345" y="59"/>
                  </a:lnTo>
                  <a:lnTo>
                    <a:pt x="344" y="59"/>
                  </a:lnTo>
                  <a:lnTo>
                    <a:pt x="344" y="61"/>
                  </a:lnTo>
                  <a:lnTo>
                    <a:pt x="340" y="63"/>
                  </a:lnTo>
                  <a:lnTo>
                    <a:pt x="340" y="64"/>
                  </a:lnTo>
                  <a:lnTo>
                    <a:pt x="340" y="66"/>
                  </a:lnTo>
                  <a:lnTo>
                    <a:pt x="340" y="64"/>
                  </a:lnTo>
                  <a:lnTo>
                    <a:pt x="337" y="63"/>
                  </a:lnTo>
                  <a:lnTo>
                    <a:pt x="336" y="62"/>
                  </a:lnTo>
                  <a:lnTo>
                    <a:pt x="334" y="62"/>
                  </a:lnTo>
                  <a:lnTo>
                    <a:pt x="332" y="61"/>
                  </a:lnTo>
                  <a:lnTo>
                    <a:pt x="330" y="62"/>
                  </a:lnTo>
                  <a:lnTo>
                    <a:pt x="329" y="62"/>
                  </a:lnTo>
                  <a:lnTo>
                    <a:pt x="328" y="63"/>
                  </a:lnTo>
                  <a:lnTo>
                    <a:pt x="324" y="62"/>
                  </a:lnTo>
                  <a:lnTo>
                    <a:pt x="323" y="63"/>
                  </a:lnTo>
                  <a:lnTo>
                    <a:pt x="320" y="64"/>
                  </a:lnTo>
                  <a:lnTo>
                    <a:pt x="319" y="66"/>
                  </a:lnTo>
                  <a:lnTo>
                    <a:pt x="319" y="67"/>
                  </a:lnTo>
                  <a:lnTo>
                    <a:pt x="315" y="74"/>
                  </a:lnTo>
                  <a:lnTo>
                    <a:pt x="315" y="75"/>
                  </a:lnTo>
                  <a:lnTo>
                    <a:pt x="313" y="76"/>
                  </a:lnTo>
                  <a:lnTo>
                    <a:pt x="309" y="76"/>
                  </a:lnTo>
                  <a:lnTo>
                    <a:pt x="309" y="78"/>
                  </a:lnTo>
                  <a:lnTo>
                    <a:pt x="308" y="78"/>
                  </a:lnTo>
                  <a:lnTo>
                    <a:pt x="309" y="79"/>
                  </a:lnTo>
                  <a:lnTo>
                    <a:pt x="311" y="80"/>
                  </a:lnTo>
                  <a:lnTo>
                    <a:pt x="311" y="82"/>
                  </a:lnTo>
                  <a:lnTo>
                    <a:pt x="309" y="84"/>
                  </a:lnTo>
                  <a:lnTo>
                    <a:pt x="308" y="88"/>
                  </a:lnTo>
                  <a:lnTo>
                    <a:pt x="308" y="89"/>
                  </a:lnTo>
                  <a:lnTo>
                    <a:pt x="308" y="89"/>
                  </a:lnTo>
                  <a:lnTo>
                    <a:pt x="308" y="91"/>
                  </a:lnTo>
                  <a:lnTo>
                    <a:pt x="308" y="93"/>
                  </a:lnTo>
                  <a:lnTo>
                    <a:pt x="308" y="96"/>
                  </a:lnTo>
                  <a:lnTo>
                    <a:pt x="308" y="99"/>
                  </a:lnTo>
                  <a:lnTo>
                    <a:pt x="308" y="103"/>
                  </a:lnTo>
                  <a:lnTo>
                    <a:pt x="308" y="104"/>
                  </a:lnTo>
                  <a:lnTo>
                    <a:pt x="308" y="105"/>
                  </a:lnTo>
                  <a:lnTo>
                    <a:pt x="308" y="107"/>
                  </a:lnTo>
                  <a:lnTo>
                    <a:pt x="308" y="109"/>
                  </a:lnTo>
                  <a:lnTo>
                    <a:pt x="308" y="113"/>
                  </a:lnTo>
                  <a:lnTo>
                    <a:pt x="308" y="115"/>
                  </a:lnTo>
                  <a:lnTo>
                    <a:pt x="305" y="116"/>
                  </a:lnTo>
                  <a:lnTo>
                    <a:pt x="303" y="115"/>
                  </a:lnTo>
                  <a:lnTo>
                    <a:pt x="300" y="115"/>
                  </a:lnTo>
                  <a:lnTo>
                    <a:pt x="299" y="115"/>
                  </a:lnTo>
                  <a:lnTo>
                    <a:pt x="299" y="116"/>
                  </a:lnTo>
                  <a:lnTo>
                    <a:pt x="299" y="117"/>
                  </a:lnTo>
                  <a:lnTo>
                    <a:pt x="299" y="118"/>
                  </a:lnTo>
                  <a:lnTo>
                    <a:pt x="300" y="118"/>
                  </a:lnTo>
                  <a:lnTo>
                    <a:pt x="298" y="120"/>
                  </a:lnTo>
                  <a:lnTo>
                    <a:pt x="296" y="120"/>
                  </a:lnTo>
                  <a:lnTo>
                    <a:pt x="295" y="121"/>
                  </a:lnTo>
                  <a:lnTo>
                    <a:pt x="294" y="121"/>
                  </a:lnTo>
                  <a:lnTo>
                    <a:pt x="294" y="124"/>
                  </a:lnTo>
                  <a:lnTo>
                    <a:pt x="294" y="125"/>
                  </a:lnTo>
                  <a:lnTo>
                    <a:pt x="295" y="126"/>
                  </a:lnTo>
                  <a:lnTo>
                    <a:pt x="294" y="126"/>
                  </a:lnTo>
                  <a:lnTo>
                    <a:pt x="288" y="126"/>
                  </a:lnTo>
                  <a:lnTo>
                    <a:pt x="287" y="128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4" y="133"/>
                  </a:lnTo>
                  <a:lnTo>
                    <a:pt x="283" y="133"/>
                  </a:lnTo>
                  <a:lnTo>
                    <a:pt x="283" y="134"/>
                  </a:lnTo>
                  <a:lnTo>
                    <a:pt x="284" y="134"/>
                  </a:lnTo>
                  <a:lnTo>
                    <a:pt x="283" y="134"/>
                  </a:lnTo>
                  <a:lnTo>
                    <a:pt x="284" y="136"/>
                  </a:lnTo>
                  <a:lnTo>
                    <a:pt x="284" y="134"/>
                  </a:lnTo>
                  <a:lnTo>
                    <a:pt x="284" y="134"/>
                  </a:lnTo>
                  <a:lnTo>
                    <a:pt x="286" y="136"/>
                  </a:lnTo>
                  <a:lnTo>
                    <a:pt x="287" y="136"/>
                  </a:lnTo>
                  <a:lnTo>
                    <a:pt x="287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90" y="134"/>
                  </a:lnTo>
                  <a:lnTo>
                    <a:pt x="290" y="134"/>
                  </a:lnTo>
                  <a:lnTo>
                    <a:pt x="291" y="134"/>
                  </a:lnTo>
                  <a:lnTo>
                    <a:pt x="291" y="134"/>
                  </a:lnTo>
                  <a:lnTo>
                    <a:pt x="292" y="134"/>
                  </a:lnTo>
                  <a:lnTo>
                    <a:pt x="294" y="134"/>
                  </a:lnTo>
                  <a:lnTo>
                    <a:pt x="294" y="134"/>
                  </a:lnTo>
                  <a:lnTo>
                    <a:pt x="294" y="136"/>
                  </a:lnTo>
                  <a:lnTo>
                    <a:pt x="295" y="137"/>
                  </a:lnTo>
                  <a:lnTo>
                    <a:pt x="296" y="137"/>
                  </a:lnTo>
                  <a:lnTo>
                    <a:pt x="298" y="136"/>
                  </a:lnTo>
                  <a:lnTo>
                    <a:pt x="298" y="137"/>
                  </a:lnTo>
                  <a:lnTo>
                    <a:pt x="299" y="137"/>
                  </a:lnTo>
                  <a:lnTo>
                    <a:pt x="299" y="138"/>
                  </a:lnTo>
                  <a:lnTo>
                    <a:pt x="298" y="138"/>
                  </a:lnTo>
                  <a:lnTo>
                    <a:pt x="298" y="140"/>
                  </a:lnTo>
                  <a:lnTo>
                    <a:pt x="299" y="140"/>
                  </a:lnTo>
                  <a:lnTo>
                    <a:pt x="298" y="140"/>
                  </a:lnTo>
                  <a:lnTo>
                    <a:pt x="298" y="141"/>
                  </a:lnTo>
                  <a:lnTo>
                    <a:pt x="299" y="142"/>
                  </a:lnTo>
                  <a:lnTo>
                    <a:pt x="300" y="143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301" y="143"/>
                  </a:lnTo>
                  <a:lnTo>
                    <a:pt x="301" y="145"/>
                  </a:lnTo>
                  <a:lnTo>
                    <a:pt x="303" y="145"/>
                  </a:lnTo>
                  <a:lnTo>
                    <a:pt x="301" y="146"/>
                  </a:lnTo>
                  <a:lnTo>
                    <a:pt x="300" y="147"/>
                  </a:lnTo>
                  <a:lnTo>
                    <a:pt x="300" y="149"/>
                  </a:lnTo>
                  <a:lnTo>
                    <a:pt x="301" y="150"/>
                  </a:lnTo>
                  <a:lnTo>
                    <a:pt x="301" y="151"/>
                  </a:lnTo>
                  <a:lnTo>
                    <a:pt x="304" y="153"/>
                  </a:lnTo>
                  <a:lnTo>
                    <a:pt x="305" y="154"/>
                  </a:lnTo>
                  <a:lnTo>
                    <a:pt x="305" y="155"/>
                  </a:lnTo>
                  <a:lnTo>
                    <a:pt x="307" y="155"/>
                  </a:lnTo>
                  <a:lnTo>
                    <a:pt x="305" y="157"/>
                  </a:lnTo>
                  <a:lnTo>
                    <a:pt x="308" y="157"/>
                  </a:lnTo>
                  <a:lnTo>
                    <a:pt x="308" y="158"/>
                  </a:lnTo>
                  <a:lnTo>
                    <a:pt x="308" y="159"/>
                  </a:lnTo>
                  <a:lnTo>
                    <a:pt x="311" y="162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3" y="165"/>
                  </a:lnTo>
                  <a:lnTo>
                    <a:pt x="313" y="166"/>
                  </a:lnTo>
                  <a:lnTo>
                    <a:pt x="313" y="166"/>
                  </a:lnTo>
                  <a:lnTo>
                    <a:pt x="315" y="166"/>
                  </a:lnTo>
                  <a:lnTo>
                    <a:pt x="315" y="167"/>
                  </a:lnTo>
                  <a:lnTo>
                    <a:pt x="315" y="169"/>
                  </a:lnTo>
                  <a:lnTo>
                    <a:pt x="315" y="170"/>
                  </a:lnTo>
                  <a:lnTo>
                    <a:pt x="312" y="170"/>
                  </a:lnTo>
                  <a:lnTo>
                    <a:pt x="308" y="170"/>
                  </a:lnTo>
                  <a:lnTo>
                    <a:pt x="308" y="169"/>
                  </a:lnTo>
                  <a:lnTo>
                    <a:pt x="307" y="169"/>
                  </a:lnTo>
                  <a:lnTo>
                    <a:pt x="305" y="169"/>
                  </a:lnTo>
                  <a:lnTo>
                    <a:pt x="304" y="169"/>
                  </a:lnTo>
                  <a:lnTo>
                    <a:pt x="304" y="170"/>
                  </a:lnTo>
                  <a:lnTo>
                    <a:pt x="303" y="171"/>
                  </a:lnTo>
                  <a:lnTo>
                    <a:pt x="304" y="171"/>
                  </a:lnTo>
                  <a:lnTo>
                    <a:pt x="304" y="172"/>
                  </a:lnTo>
                  <a:lnTo>
                    <a:pt x="303" y="172"/>
                  </a:lnTo>
                  <a:lnTo>
                    <a:pt x="301" y="172"/>
                  </a:lnTo>
                  <a:lnTo>
                    <a:pt x="299" y="170"/>
                  </a:lnTo>
                  <a:lnTo>
                    <a:pt x="296" y="170"/>
                  </a:lnTo>
                  <a:lnTo>
                    <a:pt x="292" y="171"/>
                  </a:lnTo>
                  <a:lnTo>
                    <a:pt x="292" y="172"/>
                  </a:lnTo>
                  <a:lnTo>
                    <a:pt x="291" y="172"/>
                  </a:lnTo>
                  <a:lnTo>
                    <a:pt x="290" y="174"/>
                  </a:lnTo>
                  <a:lnTo>
                    <a:pt x="288" y="174"/>
                  </a:lnTo>
                  <a:lnTo>
                    <a:pt x="290" y="174"/>
                  </a:lnTo>
                  <a:lnTo>
                    <a:pt x="290" y="175"/>
                  </a:lnTo>
                  <a:lnTo>
                    <a:pt x="288" y="175"/>
                  </a:lnTo>
                  <a:lnTo>
                    <a:pt x="290" y="175"/>
                  </a:lnTo>
                  <a:lnTo>
                    <a:pt x="288" y="175"/>
                  </a:lnTo>
                  <a:lnTo>
                    <a:pt x="287" y="172"/>
                  </a:lnTo>
                  <a:lnTo>
                    <a:pt x="286" y="172"/>
                  </a:lnTo>
                  <a:lnTo>
                    <a:pt x="282" y="170"/>
                  </a:lnTo>
                  <a:lnTo>
                    <a:pt x="280" y="169"/>
                  </a:lnTo>
                  <a:lnTo>
                    <a:pt x="279" y="167"/>
                  </a:lnTo>
                  <a:lnTo>
                    <a:pt x="276" y="165"/>
                  </a:lnTo>
                  <a:lnTo>
                    <a:pt x="276" y="163"/>
                  </a:lnTo>
                  <a:lnTo>
                    <a:pt x="274" y="162"/>
                  </a:lnTo>
                  <a:lnTo>
                    <a:pt x="272" y="162"/>
                  </a:lnTo>
                  <a:lnTo>
                    <a:pt x="271" y="162"/>
                  </a:lnTo>
                  <a:lnTo>
                    <a:pt x="270" y="162"/>
                  </a:lnTo>
                  <a:lnTo>
                    <a:pt x="269" y="165"/>
                  </a:lnTo>
                  <a:lnTo>
                    <a:pt x="267" y="165"/>
                  </a:lnTo>
                  <a:lnTo>
                    <a:pt x="266" y="165"/>
                  </a:lnTo>
                  <a:lnTo>
                    <a:pt x="265" y="165"/>
                  </a:lnTo>
                  <a:lnTo>
                    <a:pt x="265" y="163"/>
                  </a:lnTo>
                  <a:lnTo>
                    <a:pt x="263" y="163"/>
                  </a:lnTo>
                  <a:lnTo>
                    <a:pt x="262" y="163"/>
                  </a:lnTo>
                  <a:lnTo>
                    <a:pt x="261" y="163"/>
                  </a:lnTo>
                  <a:lnTo>
                    <a:pt x="259" y="163"/>
                  </a:lnTo>
                  <a:lnTo>
                    <a:pt x="258" y="166"/>
                  </a:lnTo>
                  <a:lnTo>
                    <a:pt x="257" y="166"/>
                  </a:lnTo>
                  <a:lnTo>
                    <a:pt x="255" y="166"/>
                  </a:lnTo>
                  <a:lnTo>
                    <a:pt x="255" y="167"/>
                  </a:lnTo>
                  <a:lnTo>
                    <a:pt x="255" y="169"/>
                  </a:lnTo>
                  <a:lnTo>
                    <a:pt x="254" y="169"/>
                  </a:lnTo>
                  <a:lnTo>
                    <a:pt x="253" y="169"/>
                  </a:lnTo>
                  <a:lnTo>
                    <a:pt x="251" y="169"/>
                  </a:lnTo>
                  <a:lnTo>
                    <a:pt x="250" y="169"/>
                  </a:lnTo>
                  <a:lnTo>
                    <a:pt x="250" y="170"/>
                  </a:lnTo>
                  <a:lnTo>
                    <a:pt x="249" y="170"/>
                  </a:lnTo>
                  <a:lnTo>
                    <a:pt x="247" y="171"/>
                  </a:lnTo>
                  <a:lnTo>
                    <a:pt x="247" y="170"/>
                  </a:lnTo>
                  <a:lnTo>
                    <a:pt x="246" y="170"/>
                  </a:lnTo>
                  <a:lnTo>
                    <a:pt x="245" y="170"/>
                  </a:lnTo>
                  <a:lnTo>
                    <a:pt x="245" y="171"/>
                  </a:lnTo>
                  <a:lnTo>
                    <a:pt x="244" y="171"/>
                  </a:lnTo>
                  <a:lnTo>
                    <a:pt x="238" y="170"/>
                  </a:lnTo>
                  <a:lnTo>
                    <a:pt x="237" y="170"/>
                  </a:lnTo>
                  <a:lnTo>
                    <a:pt x="236" y="171"/>
                  </a:lnTo>
                  <a:lnTo>
                    <a:pt x="234" y="172"/>
                  </a:lnTo>
                  <a:lnTo>
                    <a:pt x="234" y="174"/>
                  </a:lnTo>
                  <a:lnTo>
                    <a:pt x="233" y="174"/>
                  </a:lnTo>
                  <a:lnTo>
                    <a:pt x="234" y="175"/>
                  </a:lnTo>
                  <a:lnTo>
                    <a:pt x="234" y="176"/>
                  </a:lnTo>
                  <a:lnTo>
                    <a:pt x="234" y="178"/>
                  </a:lnTo>
                  <a:lnTo>
                    <a:pt x="233" y="179"/>
                  </a:lnTo>
                  <a:lnTo>
                    <a:pt x="233" y="180"/>
                  </a:lnTo>
                  <a:lnTo>
                    <a:pt x="232" y="182"/>
                  </a:lnTo>
                  <a:lnTo>
                    <a:pt x="229" y="183"/>
                  </a:lnTo>
                  <a:lnTo>
                    <a:pt x="224" y="182"/>
                  </a:lnTo>
                  <a:lnTo>
                    <a:pt x="221" y="184"/>
                  </a:lnTo>
                  <a:lnTo>
                    <a:pt x="220" y="186"/>
                  </a:lnTo>
                  <a:lnTo>
                    <a:pt x="220" y="188"/>
                  </a:lnTo>
                  <a:lnTo>
                    <a:pt x="221" y="190"/>
                  </a:lnTo>
                  <a:lnTo>
                    <a:pt x="219" y="191"/>
                  </a:lnTo>
                  <a:lnTo>
                    <a:pt x="217" y="190"/>
                  </a:lnTo>
                  <a:lnTo>
                    <a:pt x="216" y="187"/>
                  </a:lnTo>
                  <a:lnTo>
                    <a:pt x="215" y="187"/>
                  </a:lnTo>
                  <a:lnTo>
                    <a:pt x="213" y="188"/>
                  </a:lnTo>
                  <a:lnTo>
                    <a:pt x="211" y="188"/>
                  </a:lnTo>
                  <a:lnTo>
                    <a:pt x="209" y="190"/>
                  </a:lnTo>
                  <a:lnTo>
                    <a:pt x="208" y="191"/>
                  </a:lnTo>
                  <a:lnTo>
                    <a:pt x="207" y="191"/>
                  </a:lnTo>
                  <a:lnTo>
                    <a:pt x="207" y="192"/>
                  </a:lnTo>
                  <a:lnTo>
                    <a:pt x="205" y="194"/>
                  </a:lnTo>
                  <a:lnTo>
                    <a:pt x="207" y="195"/>
                  </a:lnTo>
                  <a:lnTo>
                    <a:pt x="207" y="196"/>
                  </a:lnTo>
                  <a:lnTo>
                    <a:pt x="208" y="196"/>
                  </a:lnTo>
                  <a:lnTo>
                    <a:pt x="209" y="196"/>
                  </a:lnTo>
                  <a:lnTo>
                    <a:pt x="209" y="197"/>
                  </a:lnTo>
                  <a:lnTo>
                    <a:pt x="211" y="197"/>
                  </a:lnTo>
                  <a:lnTo>
                    <a:pt x="211" y="199"/>
                  </a:lnTo>
                  <a:lnTo>
                    <a:pt x="211" y="200"/>
                  </a:lnTo>
                  <a:lnTo>
                    <a:pt x="211" y="201"/>
                  </a:lnTo>
                  <a:lnTo>
                    <a:pt x="212" y="201"/>
                  </a:lnTo>
                  <a:lnTo>
                    <a:pt x="213" y="203"/>
                  </a:lnTo>
                  <a:lnTo>
                    <a:pt x="213" y="204"/>
                  </a:lnTo>
                  <a:lnTo>
                    <a:pt x="213" y="205"/>
                  </a:lnTo>
                  <a:lnTo>
                    <a:pt x="212" y="205"/>
                  </a:lnTo>
                  <a:lnTo>
                    <a:pt x="212" y="207"/>
                  </a:lnTo>
                  <a:lnTo>
                    <a:pt x="212" y="208"/>
                  </a:lnTo>
                  <a:lnTo>
                    <a:pt x="213" y="209"/>
                  </a:lnTo>
                  <a:lnTo>
                    <a:pt x="213" y="211"/>
                  </a:lnTo>
                  <a:lnTo>
                    <a:pt x="212" y="211"/>
                  </a:lnTo>
                  <a:lnTo>
                    <a:pt x="212" y="213"/>
                  </a:lnTo>
                  <a:lnTo>
                    <a:pt x="211" y="215"/>
                  </a:lnTo>
                  <a:lnTo>
                    <a:pt x="211" y="216"/>
                  </a:lnTo>
                  <a:lnTo>
                    <a:pt x="209" y="216"/>
                  </a:lnTo>
                  <a:lnTo>
                    <a:pt x="204" y="217"/>
                  </a:lnTo>
                  <a:lnTo>
                    <a:pt x="203" y="219"/>
                  </a:lnTo>
                  <a:lnTo>
                    <a:pt x="201" y="220"/>
                  </a:lnTo>
                  <a:lnTo>
                    <a:pt x="200" y="220"/>
                  </a:lnTo>
                  <a:lnTo>
                    <a:pt x="199" y="220"/>
                  </a:lnTo>
                  <a:lnTo>
                    <a:pt x="197" y="220"/>
                  </a:lnTo>
                  <a:lnTo>
                    <a:pt x="196" y="220"/>
                  </a:lnTo>
                  <a:lnTo>
                    <a:pt x="195" y="220"/>
                  </a:lnTo>
                  <a:lnTo>
                    <a:pt x="194" y="219"/>
                  </a:lnTo>
                  <a:lnTo>
                    <a:pt x="192" y="217"/>
                  </a:lnTo>
                  <a:lnTo>
                    <a:pt x="190" y="219"/>
                  </a:lnTo>
                  <a:lnTo>
                    <a:pt x="188" y="220"/>
                  </a:lnTo>
                  <a:lnTo>
                    <a:pt x="187" y="220"/>
                  </a:lnTo>
                  <a:lnTo>
                    <a:pt x="186" y="220"/>
                  </a:lnTo>
                  <a:lnTo>
                    <a:pt x="186" y="221"/>
                  </a:lnTo>
                  <a:lnTo>
                    <a:pt x="184" y="221"/>
                  </a:lnTo>
                  <a:lnTo>
                    <a:pt x="183" y="220"/>
                  </a:lnTo>
                  <a:lnTo>
                    <a:pt x="179" y="220"/>
                  </a:lnTo>
                  <a:lnTo>
                    <a:pt x="178" y="220"/>
                  </a:lnTo>
                  <a:lnTo>
                    <a:pt x="178" y="221"/>
                  </a:lnTo>
                  <a:lnTo>
                    <a:pt x="176" y="223"/>
                  </a:lnTo>
                  <a:lnTo>
                    <a:pt x="175" y="223"/>
                  </a:lnTo>
                  <a:lnTo>
                    <a:pt x="172" y="223"/>
                  </a:lnTo>
                  <a:lnTo>
                    <a:pt x="163" y="225"/>
                  </a:lnTo>
                  <a:lnTo>
                    <a:pt x="162" y="225"/>
                  </a:lnTo>
                  <a:lnTo>
                    <a:pt x="161" y="225"/>
                  </a:lnTo>
                  <a:lnTo>
                    <a:pt x="159" y="225"/>
                  </a:lnTo>
                  <a:lnTo>
                    <a:pt x="157" y="221"/>
                  </a:lnTo>
                  <a:lnTo>
                    <a:pt x="157" y="220"/>
                  </a:lnTo>
                  <a:lnTo>
                    <a:pt x="155" y="220"/>
                  </a:lnTo>
                  <a:lnTo>
                    <a:pt x="154" y="219"/>
                  </a:lnTo>
                  <a:lnTo>
                    <a:pt x="153" y="219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3" y="215"/>
                  </a:lnTo>
                  <a:lnTo>
                    <a:pt x="142" y="213"/>
                  </a:lnTo>
                  <a:lnTo>
                    <a:pt x="141" y="213"/>
                  </a:lnTo>
                  <a:lnTo>
                    <a:pt x="140" y="213"/>
                  </a:lnTo>
                  <a:lnTo>
                    <a:pt x="137" y="213"/>
                  </a:lnTo>
                  <a:lnTo>
                    <a:pt x="137" y="215"/>
                  </a:lnTo>
                  <a:lnTo>
                    <a:pt x="137" y="216"/>
                  </a:lnTo>
                  <a:lnTo>
                    <a:pt x="137" y="217"/>
                  </a:lnTo>
                  <a:lnTo>
                    <a:pt x="136" y="217"/>
                  </a:lnTo>
                  <a:lnTo>
                    <a:pt x="134" y="216"/>
                  </a:lnTo>
                  <a:lnTo>
                    <a:pt x="132" y="213"/>
                  </a:lnTo>
                  <a:lnTo>
                    <a:pt x="130" y="212"/>
                  </a:lnTo>
                  <a:lnTo>
                    <a:pt x="129" y="212"/>
                  </a:lnTo>
                  <a:lnTo>
                    <a:pt x="128" y="212"/>
                  </a:lnTo>
                  <a:lnTo>
                    <a:pt x="128" y="211"/>
                  </a:lnTo>
                  <a:lnTo>
                    <a:pt x="125" y="211"/>
                  </a:lnTo>
                  <a:lnTo>
                    <a:pt x="124" y="209"/>
                  </a:lnTo>
                  <a:lnTo>
                    <a:pt x="124" y="208"/>
                  </a:lnTo>
                  <a:lnTo>
                    <a:pt x="122" y="208"/>
                  </a:lnTo>
                  <a:lnTo>
                    <a:pt x="122" y="207"/>
                  </a:lnTo>
                  <a:lnTo>
                    <a:pt x="122" y="205"/>
                  </a:lnTo>
                  <a:lnTo>
                    <a:pt x="122" y="204"/>
                  </a:lnTo>
                  <a:lnTo>
                    <a:pt x="121" y="201"/>
                  </a:lnTo>
                  <a:lnTo>
                    <a:pt x="120" y="200"/>
                  </a:lnTo>
                  <a:lnTo>
                    <a:pt x="120" y="201"/>
                  </a:lnTo>
                  <a:lnTo>
                    <a:pt x="118" y="201"/>
                  </a:lnTo>
                  <a:lnTo>
                    <a:pt x="117" y="203"/>
                  </a:lnTo>
                  <a:lnTo>
                    <a:pt x="116" y="203"/>
                  </a:lnTo>
                  <a:lnTo>
                    <a:pt x="115" y="203"/>
                  </a:lnTo>
                  <a:lnTo>
                    <a:pt x="112" y="204"/>
                  </a:lnTo>
                  <a:lnTo>
                    <a:pt x="111" y="204"/>
                  </a:lnTo>
                  <a:lnTo>
                    <a:pt x="109" y="204"/>
                  </a:lnTo>
                  <a:lnTo>
                    <a:pt x="108" y="204"/>
                  </a:lnTo>
                  <a:lnTo>
                    <a:pt x="108" y="203"/>
                  </a:lnTo>
                  <a:lnTo>
                    <a:pt x="107" y="201"/>
                  </a:lnTo>
                  <a:lnTo>
                    <a:pt x="107" y="200"/>
                  </a:lnTo>
                  <a:lnTo>
                    <a:pt x="105" y="200"/>
                  </a:lnTo>
                  <a:lnTo>
                    <a:pt x="104" y="201"/>
                  </a:lnTo>
                  <a:lnTo>
                    <a:pt x="103" y="201"/>
                  </a:lnTo>
                  <a:lnTo>
                    <a:pt x="103" y="203"/>
                  </a:lnTo>
                  <a:lnTo>
                    <a:pt x="101" y="204"/>
                  </a:lnTo>
                  <a:lnTo>
                    <a:pt x="100" y="203"/>
                  </a:lnTo>
                  <a:lnTo>
                    <a:pt x="99" y="203"/>
                  </a:lnTo>
                  <a:lnTo>
                    <a:pt x="96" y="203"/>
                  </a:lnTo>
                  <a:lnTo>
                    <a:pt x="95" y="203"/>
                  </a:lnTo>
                  <a:lnTo>
                    <a:pt x="95" y="205"/>
                  </a:lnTo>
                  <a:lnTo>
                    <a:pt x="95" y="208"/>
                  </a:lnTo>
                  <a:lnTo>
                    <a:pt x="95" y="209"/>
                  </a:lnTo>
                  <a:lnTo>
                    <a:pt x="93" y="209"/>
                  </a:lnTo>
                  <a:lnTo>
                    <a:pt x="92" y="208"/>
                  </a:lnTo>
                  <a:lnTo>
                    <a:pt x="91" y="209"/>
                  </a:lnTo>
                  <a:lnTo>
                    <a:pt x="90" y="211"/>
                  </a:lnTo>
                  <a:lnTo>
                    <a:pt x="87" y="208"/>
                  </a:lnTo>
                  <a:lnTo>
                    <a:pt x="86" y="209"/>
                  </a:lnTo>
                  <a:lnTo>
                    <a:pt x="84" y="209"/>
                  </a:lnTo>
                  <a:lnTo>
                    <a:pt x="83" y="211"/>
                  </a:lnTo>
                  <a:lnTo>
                    <a:pt x="82" y="211"/>
                  </a:lnTo>
                  <a:lnTo>
                    <a:pt x="80" y="211"/>
                  </a:lnTo>
                  <a:lnTo>
                    <a:pt x="79" y="213"/>
                  </a:lnTo>
                  <a:lnTo>
                    <a:pt x="78" y="213"/>
                  </a:lnTo>
                  <a:lnTo>
                    <a:pt x="76" y="213"/>
                  </a:lnTo>
                  <a:lnTo>
                    <a:pt x="74" y="213"/>
                  </a:lnTo>
                  <a:lnTo>
                    <a:pt x="71" y="215"/>
                  </a:lnTo>
                  <a:lnTo>
                    <a:pt x="68" y="215"/>
                  </a:lnTo>
                  <a:lnTo>
                    <a:pt x="64" y="213"/>
                  </a:lnTo>
                  <a:lnTo>
                    <a:pt x="59" y="213"/>
                  </a:lnTo>
                  <a:lnTo>
                    <a:pt x="58" y="213"/>
                  </a:lnTo>
                  <a:lnTo>
                    <a:pt x="57" y="215"/>
                  </a:lnTo>
                  <a:lnTo>
                    <a:pt x="57" y="215"/>
                  </a:lnTo>
                  <a:lnTo>
                    <a:pt x="55" y="216"/>
                  </a:lnTo>
                  <a:lnTo>
                    <a:pt x="55" y="215"/>
                  </a:lnTo>
                  <a:lnTo>
                    <a:pt x="54" y="213"/>
                  </a:lnTo>
                  <a:lnTo>
                    <a:pt x="53" y="213"/>
                  </a:lnTo>
                  <a:lnTo>
                    <a:pt x="51" y="213"/>
                  </a:lnTo>
                  <a:lnTo>
                    <a:pt x="50" y="215"/>
                  </a:lnTo>
                  <a:lnTo>
                    <a:pt x="49" y="216"/>
                  </a:lnTo>
                  <a:lnTo>
                    <a:pt x="49" y="217"/>
                  </a:lnTo>
                  <a:lnTo>
                    <a:pt x="49" y="219"/>
                  </a:lnTo>
                  <a:lnTo>
                    <a:pt x="47" y="219"/>
                  </a:lnTo>
                  <a:lnTo>
                    <a:pt x="46" y="220"/>
                  </a:lnTo>
                  <a:lnTo>
                    <a:pt x="43" y="220"/>
                  </a:lnTo>
                  <a:lnTo>
                    <a:pt x="32" y="219"/>
                  </a:lnTo>
                  <a:lnTo>
                    <a:pt x="33" y="217"/>
                  </a:lnTo>
                  <a:lnTo>
                    <a:pt x="33" y="216"/>
                  </a:lnTo>
                  <a:lnTo>
                    <a:pt x="33" y="213"/>
                  </a:lnTo>
                  <a:lnTo>
                    <a:pt x="33" y="212"/>
                  </a:lnTo>
                  <a:lnTo>
                    <a:pt x="34" y="211"/>
                  </a:lnTo>
                  <a:lnTo>
                    <a:pt x="34" y="209"/>
                  </a:lnTo>
                  <a:lnTo>
                    <a:pt x="33" y="204"/>
                  </a:lnTo>
                  <a:lnTo>
                    <a:pt x="33" y="203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3" y="199"/>
                  </a:lnTo>
                  <a:lnTo>
                    <a:pt x="33" y="197"/>
                  </a:lnTo>
                  <a:lnTo>
                    <a:pt x="33" y="197"/>
                  </a:lnTo>
                  <a:lnTo>
                    <a:pt x="33" y="196"/>
                  </a:lnTo>
                  <a:lnTo>
                    <a:pt x="34" y="196"/>
                  </a:lnTo>
                  <a:lnTo>
                    <a:pt x="34" y="195"/>
                  </a:lnTo>
                  <a:lnTo>
                    <a:pt x="36" y="195"/>
                  </a:lnTo>
                  <a:lnTo>
                    <a:pt x="36" y="194"/>
                  </a:lnTo>
                  <a:lnTo>
                    <a:pt x="37" y="192"/>
                  </a:lnTo>
                  <a:lnTo>
                    <a:pt x="37" y="190"/>
                  </a:lnTo>
                  <a:lnTo>
                    <a:pt x="37" y="188"/>
                  </a:lnTo>
                  <a:lnTo>
                    <a:pt x="37" y="187"/>
                  </a:lnTo>
                  <a:lnTo>
                    <a:pt x="36" y="186"/>
                  </a:lnTo>
                  <a:lnTo>
                    <a:pt x="34" y="186"/>
                  </a:lnTo>
                  <a:lnTo>
                    <a:pt x="33" y="186"/>
                  </a:lnTo>
                  <a:lnTo>
                    <a:pt x="32" y="182"/>
                  </a:lnTo>
                  <a:lnTo>
                    <a:pt x="32" y="179"/>
                  </a:lnTo>
                  <a:lnTo>
                    <a:pt x="30" y="179"/>
                  </a:lnTo>
                  <a:lnTo>
                    <a:pt x="30" y="178"/>
                  </a:lnTo>
                  <a:lnTo>
                    <a:pt x="30" y="176"/>
                  </a:lnTo>
                  <a:lnTo>
                    <a:pt x="30" y="175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0"/>
                  </a:lnTo>
                  <a:lnTo>
                    <a:pt x="28" y="169"/>
                  </a:lnTo>
                  <a:lnTo>
                    <a:pt x="28" y="167"/>
                  </a:lnTo>
                  <a:lnTo>
                    <a:pt x="28" y="166"/>
                  </a:lnTo>
                  <a:lnTo>
                    <a:pt x="26" y="166"/>
                  </a:lnTo>
                  <a:lnTo>
                    <a:pt x="25" y="166"/>
                  </a:lnTo>
                  <a:lnTo>
                    <a:pt x="25" y="166"/>
                  </a:lnTo>
                  <a:lnTo>
                    <a:pt x="25" y="166"/>
                  </a:lnTo>
                  <a:lnTo>
                    <a:pt x="22" y="166"/>
                  </a:lnTo>
                  <a:lnTo>
                    <a:pt x="21" y="166"/>
                  </a:lnTo>
                  <a:lnTo>
                    <a:pt x="21" y="165"/>
                  </a:lnTo>
                  <a:lnTo>
                    <a:pt x="20" y="165"/>
                  </a:lnTo>
                  <a:lnTo>
                    <a:pt x="17" y="163"/>
                  </a:lnTo>
                  <a:lnTo>
                    <a:pt x="16" y="163"/>
                  </a:lnTo>
                  <a:lnTo>
                    <a:pt x="11" y="159"/>
                  </a:lnTo>
                  <a:lnTo>
                    <a:pt x="9" y="158"/>
                  </a:lnTo>
                  <a:lnTo>
                    <a:pt x="9" y="157"/>
                  </a:lnTo>
                  <a:lnTo>
                    <a:pt x="8" y="154"/>
                  </a:lnTo>
                  <a:lnTo>
                    <a:pt x="7" y="153"/>
                  </a:lnTo>
                  <a:lnTo>
                    <a:pt x="0" y="145"/>
                  </a:lnTo>
                  <a:lnTo>
                    <a:pt x="1" y="145"/>
                  </a:lnTo>
                  <a:lnTo>
                    <a:pt x="4" y="145"/>
                  </a:lnTo>
                  <a:lnTo>
                    <a:pt x="5" y="143"/>
                  </a:lnTo>
                  <a:lnTo>
                    <a:pt x="5" y="142"/>
                  </a:lnTo>
                  <a:lnTo>
                    <a:pt x="7" y="140"/>
                  </a:lnTo>
                  <a:lnTo>
                    <a:pt x="8" y="138"/>
                  </a:lnTo>
                  <a:lnTo>
                    <a:pt x="9" y="138"/>
                  </a:lnTo>
                  <a:lnTo>
                    <a:pt x="11" y="137"/>
                  </a:lnTo>
                  <a:lnTo>
                    <a:pt x="11" y="134"/>
                  </a:lnTo>
                  <a:lnTo>
                    <a:pt x="12" y="133"/>
                  </a:lnTo>
                  <a:lnTo>
                    <a:pt x="11" y="132"/>
                  </a:lnTo>
                  <a:lnTo>
                    <a:pt x="11" y="130"/>
                  </a:lnTo>
                  <a:lnTo>
                    <a:pt x="8" y="129"/>
                  </a:lnTo>
                  <a:lnTo>
                    <a:pt x="5" y="126"/>
                  </a:lnTo>
                  <a:lnTo>
                    <a:pt x="5" y="124"/>
                  </a:lnTo>
                  <a:lnTo>
                    <a:pt x="5" y="121"/>
                  </a:lnTo>
                  <a:lnTo>
                    <a:pt x="7" y="120"/>
                  </a:lnTo>
                  <a:lnTo>
                    <a:pt x="7" y="118"/>
                  </a:lnTo>
                  <a:lnTo>
                    <a:pt x="5" y="117"/>
                  </a:lnTo>
                  <a:lnTo>
                    <a:pt x="8" y="115"/>
                  </a:lnTo>
                  <a:lnTo>
                    <a:pt x="8" y="113"/>
                  </a:lnTo>
                  <a:lnTo>
                    <a:pt x="8" y="112"/>
                  </a:lnTo>
                  <a:lnTo>
                    <a:pt x="7" y="111"/>
                  </a:lnTo>
                  <a:lnTo>
                    <a:pt x="5" y="108"/>
                  </a:lnTo>
                  <a:lnTo>
                    <a:pt x="5" y="107"/>
                  </a:lnTo>
                  <a:lnTo>
                    <a:pt x="7" y="105"/>
                  </a:lnTo>
                  <a:lnTo>
                    <a:pt x="8" y="105"/>
                  </a:lnTo>
                  <a:lnTo>
                    <a:pt x="8" y="104"/>
                  </a:lnTo>
                  <a:lnTo>
                    <a:pt x="9" y="103"/>
                  </a:lnTo>
                  <a:lnTo>
                    <a:pt x="11" y="103"/>
                  </a:lnTo>
                  <a:lnTo>
                    <a:pt x="12" y="103"/>
                  </a:lnTo>
                  <a:lnTo>
                    <a:pt x="12" y="103"/>
                  </a:lnTo>
                  <a:lnTo>
                    <a:pt x="13" y="103"/>
                  </a:lnTo>
                  <a:lnTo>
                    <a:pt x="14" y="103"/>
                  </a:lnTo>
                  <a:lnTo>
                    <a:pt x="18" y="103"/>
                  </a:lnTo>
                  <a:lnTo>
                    <a:pt x="21" y="103"/>
                  </a:lnTo>
                  <a:lnTo>
                    <a:pt x="22" y="103"/>
                  </a:lnTo>
                  <a:lnTo>
                    <a:pt x="22" y="101"/>
                  </a:lnTo>
                  <a:lnTo>
                    <a:pt x="24" y="101"/>
                  </a:lnTo>
                  <a:lnTo>
                    <a:pt x="24" y="100"/>
                  </a:lnTo>
                  <a:lnTo>
                    <a:pt x="25" y="97"/>
                  </a:lnTo>
                  <a:lnTo>
                    <a:pt x="25" y="96"/>
                  </a:lnTo>
                  <a:lnTo>
                    <a:pt x="25" y="95"/>
                  </a:lnTo>
                  <a:lnTo>
                    <a:pt x="25" y="95"/>
                  </a:lnTo>
                  <a:lnTo>
                    <a:pt x="26" y="95"/>
                  </a:lnTo>
                  <a:lnTo>
                    <a:pt x="26" y="93"/>
                  </a:lnTo>
                  <a:lnTo>
                    <a:pt x="28" y="93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8"/>
                  </a:lnTo>
                  <a:lnTo>
                    <a:pt x="32" y="88"/>
                  </a:lnTo>
                  <a:lnTo>
                    <a:pt x="33" y="87"/>
                  </a:lnTo>
                  <a:lnTo>
                    <a:pt x="34" y="86"/>
                  </a:lnTo>
                  <a:lnTo>
                    <a:pt x="36" y="83"/>
                  </a:lnTo>
                  <a:lnTo>
                    <a:pt x="36" y="80"/>
                  </a:lnTo>
                  <a:lnTo>
                    <a:pt x="36" y="79"/>
                  </a:lnTo>
                  <a:lnTo>
                    <a:pt x="36" y="78"/>
                  </a:lnTo>
                  <a:lnTo>
                    <a:pt x="34" y="78"/>
                  </a:lnTo>
                  <a:lnTo>
                    <a:pt x="32" y="76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29" y="74"/>
                  </a:lnTo>
                  <a:lnTo>
                    <a:pt x="28" y="72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6" y="70"/>
                  </a:lnTo>
                  <a:lnTo>
                    <a:pt x="25" y="68"/>
                  </a:lnTo>
                  <a:lnTo>
                    <a:pt x="22" y="64"/>
                  </a:lnTo>
                  <a:lnTo>
                    <a:pt x="21" y="63"/>
                  </a:lnTo>
                  <a:lnTo>
                    <a:pt x="20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1" y="58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8" y="50"/>
                  </a:lnTo>
                  <a:lnTo>
                    <a:pt x="8" y="49"/>
                  </a:lnTo>
                  <a:lnTo>
                    <a:pt x="8" y="47"/>
                  </a:lnTo>
                  <a:lnTo>
                    <a:pt x="8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4" y="41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0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3" y="26"/>
                  </a:lnTo>
                  <a:lnTo>
                    <a:pt x="3" y="24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6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2" y="12"/>
                  </a:lnTo>
                  <a:lnTo>
                    <a:pt x="13" y="12"/>
                  </a:lnTo>
                  <a:lnTo>
                    <a:pt x="14" y="12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0"/>
                  </a:lnTo>
                  <a:lnTo>
                    <a:pt x="32" y="8"/>
                  </a:lnTo>
                  <a:lnTo>
                    <a:pt x="33" y="8"/>
                  </a:lnTo>
                  <a:lnTo>
                    <a:pt x="36" y="8"/>
                  </a:lnTo>
                  <a:lnTo>
                    <a:pt x="37" y="9"/>
                  </a:lnTo>
                  <a:lnTo>
                    <a:pt x="38" y="9"/>
                  </a:lnTo>
                  <a:lnTo>
                    <a:pt x="39" y="12"/>
                  </a:lnTo>
                  <a:lnTo>
                    <a:pt x="38" y="14"/>
                  </a:lnTo>
                  <a:lnTo>
                    <a:pt x="36" y="16"/>
                  </a:lnTo>
                  <a:lnTo>
                    <a:pt x="34" y="16"/>
                  </a:lnTo>
                  <a:lnTo>
                    <a:pt x="33" y="16"/>
                  </a:lnTo>
                  <a:lnTo>
                    <a:pt x="32" y="16"/>
                  </a:lnTo>
                  <a:lnTo>
                    <a:pt x="30" y="17"/>
                  </a:lnTo>
                  <a:lnTo>
                    <a:pt x="29" y="18"/>
                  </a:lnTo>
                  <a:lnTo>
                    <a:pt x="28" y="25"/>
                  </a:lnTo>
                  <a:lnTo>
                    <a:pt x="28" y="26"/>
                  </a:lnTo>
                  <a:lnTo>
                    <a:pt x="29" y="28"/>
                  </a:lnTo>
                  <a:lnTo>
                    <a:pt x="30" y="29"/>
                  </a:lnTo>
                  <a:lnTo>
                    <a:pt x="32" y="30"/>
                  </a:lnTo>
                  <a:lnTo>
                    <a:pt x="39" y="29"/>
                  </a:lnTo>
                  <a:lnTo>
                    <a:pt x="45" y="29"/>
                  </a:lnTo>
                  <a:lnTo>
                    <a:pt x="46" y="28"/>
                  </a:lnTo>
                  <a:lnTo>
                    <a:pt x="49" y="28"/>
                  </a:lnTo>
                  <a:lnTo>
                    <a:pt x="50" y="26"/>
                  </a:lnTo>
                  <a:lnTo>
                    <a:pt x="55" y="26"/>
                  </a:lnTo>
                  <a:lnTo>
                    <a:pt x="63" y="26"/>
                  </a:lnTo>
                  <a:lnTo>
                    <a:pt x="70" y="30"/>
                  </a:lnTo>
                  <a:lnTo>
                    <a:pt x="71" y="30"/>
                  </a:lnTo>
                  <a:lnTo>
                    <a:pt x="72" y="30"/>
                  </a:lnTo>
                  <a:lnTo>
                    <a:pt x="78" y="29"/>
                  </a:lnTo>
                  <a:lnTo>
                    <a:pt x="82" y="32"/>
                  </a:lnTo>
                  <a:lnTo>
                    <a:pt x="100" y="37"/>
                  </a:lnTo>
                  <a:lnTo>
                    <a:pt x="101" y="37"/>
                  </a:lnTo>
                  <a:lnTo>
                    <a:pt x="112" y="35"/>
                  </a:lnTo>
                  <a:lnTo>
                    <a:pt x="113" y="35"/>
                  </a:lnTo>
                  <a:lnTo>
                    <a:pt x="117" y="33"/>
                  </a:lnTo>
                  <a:lnTo>
                    <a:pt x="118" y="33"/>
                  </a:lnTo>
                  <a:lnTo>
                    <a:pt x="120" y="33"/>
                  </a:lnTo>
                  <a:lnTo>
                    <a:pt x="129" y="37"/>
                  </a:lnTo>
                  <a:lnTo>
                    <a:pt x="132" y="37"/>
                  </a:lnTo>
                  <a:lnTo>
                    <a:pt x="134" y="38"/>
                  </a:lnTo>
                  <a:lnTo>
                    <a:pt x="146" y="37"/>
                  </a:lnTo>
                  <a:lnTo>
                    <a:pt x="151" y="39"/>
                  </a:lnTo>
                  <a:lnTo>
                    <a:pt x="159" y="39"/>
                  </a:lnTo>
                  <a:lnTo>
                    <a:pt x="162" y="39"/>
                  </a:lnTo>
                  <a:lnTo>
                    <a:pt x="163" y="39"/>
                  </a:lnTo>
                  <a:lnTo>
                    <a:pt x="163" y="41"/>
                  </a:lnTo>
                  <a:lnTo>
                    <a:pt x="166" y="42"/>
                  </a:lnTo>
                  <a:lnTo>
                    <a:pt x="167" y="43"/>
                  </a:lnTo>
                  <a:lnTo>
                    <a:pt x="170" y="43"/>
                  </a:lnTo>
                  <a:lnTo>
                    <a:pt x="171" y="43"/>
                  </a:lnTo>
                  <a:lnTo>
                    <a:pt x="174" y="42"/>
                  </a:lnTo>
                  <a:lnTo>
                    <a:pt x="175" y="42"/>
                  </a:lnTo>
                  <a:lnTo>
                    <a:pt x="178" y="42"/>
                  </a:lnTo>
                  <a:lnTo>
                    <a:pt x="179" y="42"/>
                  </a:lnTo>
                  <a:lnTo>
                    <a:pt x="180" y="41"/>
                  </a:lnTo>
                  <a:lnTo>
                    <a:pt x="182" y="41"/>
                  </a:lnTo>
                  <a:lnTo>
                    <a:pt x="182" y="41"/>
                  </a:lnTo>
                  <a:lnTo>
                    <a:pt x="183" y="39"/>
                  </a:lnTo>
                  <a:lnTo>
                    <a:pt x="183" y="39"/>
                  </a:lnTo>
                  <a:lnTo>
                    <a:pt x="184" y="39"/>
                  </a:lnTo>
                  <a:lnTo>
                    <a:pt x="188" y="39"/>
                  </a:lnTo>
                  <a:lnTo>
                    <a:pt x="191" y="38"/>
                  </a:lnTo>
                  <a:lnTo>
                    <a:pt x="192" y="35"/>
                  </a:lnTo>
                  <a:lnTo>
                    <a:pt x="194" y="34"/>
                  </a:lnTo>
                  <a:lnTo>
                    <a:pt x="196" y="33"/>
                  </a:lnTo>
                  <a:lnTo>
                    <a:pt x="199" y="29"/>
                  </a:lnTo>
                  <a:lnTo>
                    <a:pt x="199" y="28"/>
                  </a:lnTo>
                  <a:lnTo>
                    <a:pt x="200" y="28"/>
                  </a:lnTo>
                  <a:lnTo>
                    <a:pt x="207" y="22"/>
                  </a:lnTo>
                  <a:lnTo>
                    <a:pt x="207" y="21"/>
                  </a:lnTo>
                  <a:lnTo>
                    <a:pt x="208" y="20"/>
                  </a:lnTo>
                  <a:lnTo>
                    <a:pt x="211" y="17"/>
                  </a:lnTo>
                  <a:lnTo>
                    <a:pt x="212" y="16"/>
                  </a:lnTo>
                  <a:lnTo>
                    <a:pt x="216" y="14"/>
                  </a:lnTo>
                  <a:lnTo>
                    <a:pt x="220" y="12"/>
                  </a:lnTo>
                  <a:lnTo>
                    <a:pt x="221" y="12"/>
                  </a:lnTo>
                  <a:lnTo>
                    <a:pt x="226" y="12"/>
                  </a:lnTo>
                  <a:lnTo>
                    <a:pt x="237" y="9"/>
                  </a:lnTo>
                  <a:lnTo>
                    <a:pt x="240" y="9"/>
                  </a:lnTo>
                  <a:lnTo>
                    <a:pt x="241" y="9"/>
                  </a:lnTo>
                  <a:lnTo>
                    <a:pt x="242" y="8"/>
                  </a:lnTo>
                  <a:lnTo>
                    <a:pt x="245" y="8"/>
                  </a:lnTo>
                  <a:lnTo>
                    <a:pt x="246" y="8"/>
                  </a:lnTo>
                  <a:lnTo>
                    <a:pt x="251" y="5"/>
                  </a:lnTo>
                  <a:lnTo>
                    <a:pt x="258" y="5"/>
                  </a:lnTo>
                  <a:lnTo>
                    <a:pt x="259" y="4"/>
                  </a:lnTo>
                  <a:lnTo>
                    <a:pt x="265" y="7"/>
                  </a:lnTo>
                  <a:lnTo>
                    <a:pt x="270" y="8"/>
                  </a:lnTo>
                  <a:lnTo>
                    <a:pt x="271" y="8"/>
                  </a:lnTo>
                  <a:lnTo>
                    <a:pt x="272" y="8"/>
                  </a:lnTo>
                  <a:lnTo>
                    <a:pt x="274" y="8"/>
                  </a:lnTo>
                  <a:lnTo>
                    <a:pt x="274" y="9"/>
                  </a:lnTo>
                  <a:lnTo>
                    <a:pt x="275" y="10"/>
                  </a:lnTo>
                  <a:lnTo>
                    <a:pt x="276" y="12"/>
                  </a:lnTo>
                  <a:lnTo>
                    <a:pt x="278" y="13"/>
                  </a:lnTo>
                  <a:lnTo>
                    <a:pt x="279" y="14"/>
                  </a:lnTo>
                  <a:lnTo>
                    <a:pt x="279" y="16"/>
                  </a:lnTo>
                  <a:lnTo>
                    <a:pt x="290" y="16"/>
                  </a:lnTo>
                  <a:lnTo>
                    <a:pt x="294" y="14"/>
                  </a:lnTo>
                  <a:lnTo>
                    <a:pt x="295" y="14"/>
                  </a:lnTo>
                  <a:lnTo>
                    <a:pt x="296" y="17"/>
                  </a:lnTo>
                  <a:lnTo>
                    <a:pt x="299" y="21"/>
                  </a:lnTo>
                  <a:lnTo>
                    <a:pt x="303" y="20"/>
                  </a:lnTo>
                  <a:lnTo>
                    <a:pt x="307" y="17"/>
                  </a:lnTo>
                  <a:lnTo>
                    <a:pt x="308" y="17"/>
                  </a:lnTo>
                  <a:lnTo>
                    <a:pt x="309" y="20"/>
                  </a:lnTo>
                  <a:lnTo>
                    <a:pt x="312" y="29"/>
                  </a:lnTo>
                  <a:lnTo>
                    <a:pt x="315" y="30"/>
                  </a:lnTo>
                  <a:lnTo>
                    <a:pt x="326" y="35"/>
                  </a:lnTo>
                  <a:lnTo>
                    <a:pt x="338" y="38"/>
                  </a:lnTo>
                  <a:lnTo>
                    <a:pt x="345" y="3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75" name="Freeform 169">
              <a:extLst>
                <a:ext uri="{FF2B5EF4-FFF2-40B4-BE49-F238E27FC236}">
                  <a16:creationId xmlns:a16="http://schemas.microsoft.com/office/drawing/2014/main" id="{A3BADF73-2951-EF87-423F-D6BE5CF06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220" y="1791798"/>
              <a:ext cx="6193" cy="8669"/>
            </a:xfrm>
            <a:custGeom>
              <a:avLst/>
              <a:gdLst>
                <a:gd name="T0" fmla="*/ 4 w 5"/>
                <a:gd name="T1" fmla="*/ 7 h 7"/>
                <a:gd name="T2" fmla="*/ 2 w 5"/>
                <a:gd name="T3" fmla="*/ 7 h 7"/>
                <a:gd name="T4" fmla="*/ 0 w 5"/>
                <a:gd name="T5" fmla="*/ 7 h 7"/>
                <a:gd name="T6" fmla="*/ 0 w 5"/>
                <a:gd name="T7" fmla="*/ 4 h 7"/>
                <a:gd name="T8" fmla="*/ 0 w 5"/>
                <a:gd name="T9" fmla="*/ 3 h 7"/>
                <a:gd name="T10" fmla="*/ 1 w 5"/>
                <a:gd name="T11" fmla="*/ 2 h 7"/>
                <a:gd name="T12" fmla="*/ 4 w 5"/>
                <a:gd name="T13" fmla="*/ 0 h 7"/>
                <a:gd name="T14" fmla="*/ 5 w 5"/>
                <a:gd name="T15" fmla="*/ 0 h 7"/>
                <a:gd name="T16" fmla="*/ 5 w 5"/>
                <a:gd name="T17" fmla="*/ 2 h 7"/>
                <a:gd name="T18" fmla="*/ 5 w 5"/>
                <a:gd name="T19" fmla="*/ 3 h 7"/>
                <a:gd name="T20" fmla="*/ 5 w 5"/>
                <a:gd name="T21" fmla="*/ 4 h 7"/>
                <a:gd name="T22" fmla="*/ 5 w 5"/>
                <a:gd name="T23" fmla="*/ 6 h 7"/>
                <a:gd name="T24" fmla="*/ 4 w 5"/>
                <a:gd name="T2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7">
                  <a:moveTo>
                    <a:pt x="4" y="7"/>
                  </a:moveTo>
                  <a:lnTo>
                    <a:pt x="2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3"/>
                  </a:lnTo>
                  <a:lnTo>
                    <a:pt x="5" y="4"/>
                  </a:lnTo>
                  <a:lnTo>
                    <a:pt x="5" y="6"/>
                  </a:lnTo>
                  <a:lnTo>
                    <a:pt x="4" y="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76" name="Freeform 170">
              <a:extLst>
                <a:ext uri="{FF2B5EF4-FFF2-40B4-BE49-F238E27FC236}">
                  <a16:creationId xmlns:a16="http://schemas.microsoft.com/office/drawing/2014/main" id="{ED959DA7-80AD-6C49-779F-6BC86A950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049" y="3504551"/>
              <a:ext cx="722007" cy="1141835"/>
            </a:xfrm>
            <a:custGeom>
              <a:avLst/>
              <a:gdLst>
                <a:gd name="T0" fmla="*/ 583 w 583"/>
                <a:gd name="T1" fmla="*/ 438 h 922"/>
                <a:gd name="T2" fmla="*/ 525 w 583"/>
                <a:gd name="T3" fmla="*/ 464 h 922"/>
                <a:gd name="T4" fmla="*/ 514 w 583"/>
                <a:gd name="T5" fmla="*/ 498 h 922"/>
                <a:gd name="T6" fmla="*/ 493 w 583"/>
                <a:gd name="T7" fmla="*/ 522 h 922"/>
                <a:gd name="T8" fmla="*/ 504 w 583"/>
                <a:gd name="T9" fmla="*/ 543 h 922"/>
                <a:gd name="T10" fmla="*/ 480 w 583"/>
                <a:gd name="T11" fmla="*/ 572 h 922"/>
                <a:gd name="T12" fmla="*/ 470 w 583"/>
                <a:gd name="T13" fmla="*/ 606 h 922"/>
                <a:gd name="T14" fmla="*/ 492 w 583"/>
                <a:gd name="T15" fmla="*/ 630 h 922"/>
                <a:gd name="T16" fmla="*/ 508 w 583"/>
                <a:gd name="T17" fmla="*/ 665 h 922"/>
                <a:gd name="T18" fmla="*/ 526 w 583"/>
                <a:gd name="T19" fmla="*/ 709 h 922"/>
                <a:gd name="T20" fmla="*/ 509 w 583"/>
                <a:gd name="T21" fmla="*/ 726 h 922"/>
                <a:gd name="T22" fmla="*/ 489 w 583"/>
                <a:gd name="T23" fmla="*/ 729 h 922"/>
                <a:gd name="T24" fmla="*/ 474 w 583"/>
                <a:gd name="T25" fmla="*/ 738 h 922"/>
                <a:gd name="T26" fmla="*/ 458 w 583"/>
                <a:gd name="T27" fmla="*/ 754 h 922"/>
                <a:gd name="T28" fmla="*/ 450 w 583"/>
                <a:gd name="T29" fmla="*/ 767 h 922"/>
                <a:gd name="T30" fmla="*/ 422 w 583"/>
                <a:gd name="T31" fmla="*/ 793 h 922"/>
                <a:gd name="T32" fmla="*/ 416 w 583"/>
                <a:gd name="T33" fmla="*/ 802 h 922"/>
                <a:gd name="T34" fmla="*/ 404 w 583"/>
                <a:gd name="T35" fmla="*/ 816 h 922"/>
                <a:gd name="T36" fmla="*/ 389 w 583"/>
                <a:gd name="T37" fmla="*/ 825 h 922"/>
                <a:gd name="T38" fmla="*/ 368 w 583"/>
                <a:gd name="T39" fmla="*/ 827 h 922"/>
                <a:gd name="T40" fmla="*/ 350 w 583"/>
                <a:gd name="T41" fmla="*/ 834 h 922"/>
                <a:gd name="T42" fmla="*/ 323 w 583"/>
                <a:gd name="T43" fmla="*/ 835 h 922"/>
                <a:gd name="T44" fmla="*/ 302 w 583"/>
                <a:gd name="T45" fmla="*/ 841 h 922"/>
                <a:gd name="T46" fmla="*/ 310 w 583"/>
                <a:gd name="T47" fmla="*/ 856 h 922"/>
                <a:gd name="T48" fmla="*/ 251 w 583"/>
                <a:gd name="T49" fmla="*/ 892 h 922"/>
                <a:gd name="T50" fmla="*/ 219 w 583"/>
                <a:gd name="T51" fmla="*/ 897 h 922"/>
                <a:gd name="T52" fmla="*/ 197 w 583"/>
                <a:gd name="T53" fmla="*/ 910 h 922"/>
                <a:gd name="T54" fmla="*/ 177 w 583"/>
                <a:gd name="T55" fmla="*/ 912 h 922"/>
                <a:gd name="T56" fmla="*/ 167 w 583"/>
                <a:gd name="T57" fmla="*/ 904 h 922"/>
                <a:gd name="T58" fmla="*/ 143 w 583"/>
                <a:gd name="T59" fmla="*/ 916 h 922"/>
                <a:gd name="T60" fmla="*/ 117 w 583"/>
                <a:gd name="T61" fmla="*/ 909 h 922"/>
                <a:gd name="T62" fmla="*/ 84 w 583"/>
                <a:gd name="T63" fmla="*/ 855 h 922"/>
                <a:gd name="T64" fmla="*/ 27 w 583"/>
                <a:gd name="T65" fmla="*/ 800 h 922"/>
                <a:gd name="T66" fmla="*/ 90 w 583"/>
                <a:gd name="T67" fmla="*/ 781 h 922"/>
                <a:gd name="T68" fmla="*/ 102 w 583"/>
                <a:gd name="T69" fmla="*/ 762 h 922"/>
                <a:gd name="T70" fmla="*/ 94 w 583"/>
                <a:gd name="T71" fmla="*/ 743 h 922"/>
                <a:gd name="T72" fmla="*/ 90 w 583"/>
                <a:gd name="T73" fmla="*/ 698 h 922"/>
                <a:gd name="T74" fmla="*/ 90 w 583"/>
                <a:gd name="T75" fmla="*/ 675 h 922"/>
                <a:gd name="T76" fmla="*/ 88 w 583"/>
                <a:gd name="T77" fmla="*/ 663 h 922"/>
                <a:gd name="T78" fmla="*/ 79 w 583"/>
                <a:gd name="T79" fmla="*/ 642 h 922"/>
                <a:gd name="T80" fmla="*/ 69 w 583"/>
                <a:gd name="T81" fmla="*/ 630 h 922"/>
                <a:gd name="T82" fmla="*/ 59 w 583"/>
                <a:gd name="T83" fmla="*/ 614 h 922"/>
                <a:gd name="T84" fmla="*/ 6 w 583"/>
                <a:gd name="T85" fmla="*/ 557 h 922"/>
                <a:gd name="T86" fmla="*/ 5 w 583"/>
                <a:gd name="T87" fmla="*/ 524 h 922"/>
                <a:gd name="T88" fmla="*/ 17 w 583"/>
                <a:gd name="T89" fmla="*/ 509 h 922"/>
                <a:gd name="T90" fmla="*/ 38 w 583"/>
                <a:gd name="T91" fmla="*/ 472 h 922"/>
                <a:gd name="T92" fmla="*/ 75 w 583"/>
                <a:gd name="T93" fmla="*/ 427 h 922"/>
                <a:gd name="T94" fmla="*/ 112 w 583"/>
                <a:gd name="T95" fmla="*/ 381 h 922"/>
                <a:gd name="T96" fmla="*/ 115 w 583"/>
                <a:gd name="T97" fmla="*/ 339 h 922"/>
                <a:gd name="T98" fmla="*/ 119 w 583"/>
                <a:gd name="T99" fmla="*/ 299 h 922"/>
                <a:gd name="T100" fmla="*/ 123 w 583"/>
                <a:gd name="T101" fmla="*/ 256 h 922"/>
                <a:gd name="T102" fmla="*/ 126 w 583"/>
                <a:gd name="T103" fmla="*/ 214 h 922"/>
                <a:gd name="T104" fmla="*/ 125 w 583"/>
                <a:gd name="T105" fmla="*/ 168 h 922"/>
                <a:gd name="T106" fmla="*/ 113 w 583"/>
                <a:gd name="T107" fmla="*/ 139 h 922"/>
                <a:gd name="T108" fmla="*/ 96 w 583"/>
                <a:gd name="T109" fmla="*/ 116 h 922"/>
                <a:gd name="T110" fmla="*/ 92 w 583"/>
                <a:gd name="T111" fmla="*/ 65 h 922"/>
                <a:gd name="T112" fmla="*/ 102 w 583"/>
                <a:gd name="T113" fmla="*/ 19 h 922"/>
                <a:gd name="T114" fmla="*/ 167 w 583"/>
                <a:gd name="T115" fmla="*/ 13 h 922"/>
                <a:gd name="T116" fmla="*/ 275 w 583"/>
                <a:gd name="T117" fmla="*/ 71 h 922"/>
                <a:gd name="T118" fmla="*/ 379 w 583"/>
                <a:gd name="T119" fmla="*/ 127 h 922"/>
                <a:gd name="T120" fmla="*/ 487 w 583"/>
                <a:gd name="T121" fmla="*/ 185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3" h="922">
                  <a:moveTo>
                    <a:pt x="583" y="235"/>
                  </a:moveTo>
                  <a:lnTo>
                    <a:pt x="583" y="249"/>
                  </a:lnTo>
                  <a:lnTo>
                    <a:pt x="583" y="262"/>
                  </a:lnTo>
                  <a:lnTo>
                    <a:pt x="583" y="276"/>
                  </a:lnTo>
                  <a:lnTo>
                    <a:pt x="583" y="289"/>
                  </a:lnTo>
                  <a:lnTo>
                    <a:pt x="583" y="303"/>
                  </a:lnTo>
                  <a:lnTo>
                    <a:pt x="583" y="318"/>
                  </a:lnTo>
                  <a:lnTo>
                    <a:pt x="583" y="330"/>
                  </a:lnTo>
                  <a:lnTo>
                    <a:pt x="583" y="344"/>
                  </a:lnTo>
                  <a:lnTo>
                    <a:pt x="583" y="357"/>
                  </a:lnTo>
                  <a:lnTo>
                    <a:pt x="583" y="370"/>
                  </a:lnTo>
                  <a:lnTo>
                    <a:pt x="583" y="384"/>
                  </a:lnTo>
                  <a:lnTo>
                    <a:pt x="583" y="398"/>
                  </a:lnTo>
                  <a:lnTo>
                    <a:pt x="583" y="411"/>
                  </a:lnTo>
                  <a:lnTo>
                    <a:pt x="583" y="424"/>
                  </a:lnTo>
                  <a:lnTo>
                    <a:pt x="583" y="438"/>
                  </a:lnTo>
                  <a:lnTo>
                    <a:pt x="583" y="451"/>
                  </a:lnTo>
                  <a:lnTo>
                    <a:pt x="583" y="455"/>
                  </a:lnTo>
                  <a:lnTo>
                    <a:pt x="583" y="456"/>
                  </a:lnTo>
                  <a:lnTo>
                    <a:pt x="580" y="456"/>
                  </a:lnTo>
                  <a:lnTo>
                    <a:pt x="575" y="453"/>
                  </a:lnTo>
                  <a:lnTo>
                    <a:pt x="568" y="452"/>
                  </a:lnTo>
                  <a:lnTo>
                    <a:pt x="562" y="452"/>
                  </a:lnTo>
                  <a:lnTo>
                    <a:pt x="558" y="453"/>
                  </a:lnTo>
                  <a:lnTo>
                    <a:pt x="550" y="456"/>
                  </a:lnTo>
                  <a:lnTo>
                    <a:pt x="547" y="456"/>
                  </a:lnTo>
                  <a:lnTo>
                    <a:pt x="538" y="455"/>
                  </a:lnTo>
                  <a:lnTo>
                    <a:pt x="535" y="455"/>
                  </a:lnTo>
                  <a:lnTo>
                    <a:pt x="534" y="455"/>
                  </a:lnTo>
                  <a:lnTo>
                    <a:pt x="533" y="456"/>
                  </a:lnTo>
                  <a:lnTo>
                    <a:pt x="529" y="461"/>
                  </a:lnTo>
                  <a:lnTo>
                    <a:pt x="525" y="464"/>
                  </a:lnTo>
                  <a:lnTo>
                    <a:pt x="524" y="465"/>
                  </a:lnTo>
                  <a:lnTo>
                    <a:pt x="524" y="467"/>
                  </a:lnTo>
                  <a:lnTo>
                    <a:pt x="524" y="469"/>
                  </a:lnTo>
                  <a:lnTo>
                    <a:pt x="525" y="470"/>
                  </a:lnTo>
                  <a:lnTo>
                    <a:pt x="526" y="472"/>
                  </a:lnTo>
                  <a:lnTo>
                    <a:pt x="526" y="473"/>
                  </a:lnTo>
                  <a:lnTo>
                    <a:pt x="528" y="474"/>
                  </a:lnTo>
                  <a:lnTo>
                    <a:pt x="528" y="477"/>
                  </a:lnTo>
                  <a:lnTo>
                    <a:pt x="526" y="482"/>
                  </a:lnTo>
                  <a:lnTo>
                    <a:pt x="526" y="484"/>
                  </a:lnTo>
                  <a:lnTo>
                    <a:pt x="524" y="489"/>
                  </a:lnTo>
                  <a:lnTo>
                    <a:pt x="521" y="490"/>
                  </a:lnTo>
                  <a:lnTo>
                    <a:pt x="520" y="490"/>
                  </a:lnTo>
                  <a:lnTo>
                    <a:pt x="518" y="492"/>
                  </a:lnTo>
                  <a:lnTo>
                    <a:pt x="514" y="497"/>
                  </a:lnTo>
                  <a:lnTo>
                    <a:pt x="514" y="498"/>
                  </a:lnTo>
                  <a:lnTo>
                    <a:pt x="514" y="499"/>
                  </a:lnTo>
                  <a:lnTo>
                    <a:pt x="514" y="501"/>
                  </a:lnTo>
                  <a:lnTo>
                    <a:pt x="513" y="502"/>
                  </a:lnTo>
                  <a:lnTo>
                    <a:pt x="513" y="503"/>
                  </a:lnTo>
                  <a:lnTo>
                    <a:pt x="510" y="505"/>
                  </a:lnTo>
                  <a:lnTo>
                    <a:pt x="510" y="506"/>
                  </a:lnTo>
                  <a:lnTo>
                    <a:pt x="510" y="507"/>
                  </a:lnTo>
                  <a:lnTo>
                    <a:pt x="510" y="509"/>
                  </a:lnTo>
                  <a:lnTo>
                    <a:pt x="510" y="510"/>
                  </a:lnTo>
                  <a:lnTo>
                    <a:pt x="512" y="513"/>
                  </a:lnTo>
                  <a:lnTo>
                    <a:pt x="512" y="514"/>
                  </a:lnTo>
                  <a:lnTo>
                    <a:pt x="510" y="514"/>
                  </a:lnTo>
                  <a:lnTo>
                    <a:pt x="499" y="517"/>
                  </a:lnTo>
                  <a:lnTo>
                    <a:pt x="497" y="518"/>
                  </a:lnTo>
                  <a:lnTo>
                    <a:pt x="495" y="521"/>
                  </a:lnTo>
                  <a:lnTo>
                    <a:pt x="493" y="522"/>
                  </a:lnTo>
                  <a:lnTo>
                    <a:pt x="495" y="524"/>
                  </a:lnTo>
                  <a:lnTo>
                    <a:pt x="496" y="526"/>
                  </a:lnTo>
                  <a:lnTo>
                    <a:pt x="497" y="526"/>
                  </a:lnTo>
                  <a:lnTo>
                    <a:pt x="497" y="532"/>
                  </a:lnTo>
                  <a:lnTo>
                    <a:pt x="497" y="534"/>
                  </a:lnTo>
                  <a:lnTo>
                    <a:pt x="499" y="534"/>
                  </a:lnTo>
                  <a:lnTo>
                    <a:pt x="499" y="535"/>
                  </a:lnTo>
                  <a:lnTo>
                    <a:pt x="497" y="535"/>
                  </a:lnTo>
                  <a:lnTo>
                    <a:pt x="496" y="536"/>
                  </a:lnTo>
                  <a:lnTo>
                    <a:pt x="497" y="538"/>
                  </a:lnTo>
                  <a:lnTo>
                    <a:pt x="497" y="539"/>
                  </a:lnTo>
                  <a:lnTo>
                    <a:pt x="499" y="540"/>
                  </a:lnTo>
                  <a:lnTo>
                    <a:pt x="503" y="540"/>
                  </a:lnTo>
                  <a:lnTo>
                    <a:pt x="503" y="540"/>
                  </a:lnTo>
                  <a:lnTo>
                    <a:pt x="504" y="542"/>
                  </a:lnTo>
                  <a:lnTo>
                    <a:pt x="504" y="543"/>
                  </a:lnTo>
                  <a:lnTo>
                    <a:pt x="504" y="544"/>
                  </a:lnTo>
                  <a:lnTo>
                    <a:pt x="503" y="546"/>
                  </a:lnTo>
                  <a:lnTo>
                    <a:pt x="501" y="547"/>
                  </a:lnTo>
                  <a:lnTo>
                    <a:pt x="500" y="547"/>
                  </a:lnTo>
                  <a:lnTo>
                    <a:pt x="499" y="547"/>
                  </a:lnTo>
                  <a:lnTo>
                    <a:pt x="497" y="550"/>
                  </a:lnTo>
                  <a:lnTo>
                    <a:pt x="496" y="550"/>
                  </a:lnTo>
                  <a:lnTo>
                    <a:pt x="487" y="555"/>
                  </a:lnTo>
                  <a:lnTo>
                    <a:pt x="485" y="556"/>
                  </a:lnTo>
                  <a:lnTo>
                    <a:pt x="484" y="557"/>
                  </a:lnTo>
                  <a:lnTo>
                    <a:pt x="479" y="564"/>
                  </a:lnTo>
                  <a:lnTo>
                    <a:pt x="477" y="567"/>
                  </a:lnTo>
                  <a:lnTo>
                    <a:pt x="479" y="568"/>
                  </a:lnTo>
                  <a:lnTo>
                    <a:pt x="480" y="569"/>
                  </a:lnTo>
                  <a:lnTo>
                    <a:pt x="480" y="571"/>
                  </a:lnTo>
                  <a:lnTo>
                    <a:pt x="480" y="572"/>
                  </a:lnTo>
                  <a:lnTo>
                    <a:pt x="481" y="573"/>
                  </a:lnTo>
                  <a:lnTo>
                    <a:pt x="485" y="577"/>
                  </a:lnTo>
                  <a:lnTo>
                    <a:pt x="485" y="578"/>
                  </a:lnTo>
                  <a:lnTo>
                    <a:pt x="485" y="582"/>
                  </a:lnTo>
                  <a:lnTo>
                    <a:pt x="485" y="584"/>
                  </a:lnTo>
                  <a:lnTo>
                    <a:pt x="485" y="585"/>
                  </a:lnTo>
                  <a:lnTo>
                    <a:pt x="488" y="588"/>
                  </a:lnTo>
                  <a:lnTo>
                    <a:pt x="488" y="589"/>
                  </a:lnTo>
                  <a:lnTo>
                    <a:pt x="488" y="592"/>
                  </a:lnTo>
                  <a:lnTo>
                    <a:pt x="485" y="594"/>
                  </a:lnTo>
                  <a:lnTo>
                    <a:pt x="481" y="600"/>
                  </a:lnTo>
                  <a:lnTo>
                    <a:pt x="481" y="601"/>
                  </a:lnTo>
                  <a:lnTo>
                    <a:pt x="475" y="602"/>
                  </a:lnTo>
                  <a:lnTo>
                    <a:pt x="474" y="604"/>
                  </a:lnTo>
                  <a:lnTo>
                    <a:pt x="472" y="604"/>
                  </a:lnTo>
                  <a:lnTo>
                    <a:pt x="470" y="606"/>
                  </a:lnTo>
                  <a:lnTo>
                    <a:pt x="466" y="615"/>
                  </a:lnTo>
                  <a:lnTo>
                    <a:pt x="464" y="619"/>
                  </a:lnTo>
                  <a:lnTo>
                    <a:pt x="463" y="622"/>
                  </a:lnTo>
                  <a:lnTo>
                    <a:pt x="463" y="623"/>
                  </a:lnTo>
                  <a:lnTo>
                    <a:pt x="464" y="625"/>
                  </a:lnTo>
                  <a:lnTo>
                    <a:pt x="467" y="629"/>
                  </a:lnTo>
                  <a:lnTo>
                    <a:pt x="468" y="630"/>
                  </a:lnTo>
                  <a:lnTo>
                    <a:pt x="470" y="631"/>
                  </a:lnTo>
                  <a:lnTo>
                    <a:pt x="472" y="631"/>
                  </a:lnTo>
                  <a:lnTo>
                    <a:pt x="475" y="631"/>
                  </a:lnTo>
                  <a:lnTo>
                    <a:pt x="477" y="631"/>
                  </a:lnTo>
                  <a:lnTo>
                    <a:pt x="480" y="631"/>
                  </a:lnTo>
                  <a:lnTo>
                    <a:pt x="481" y="630"/>
                  </a:lnTo>
                  <a:lnTo>
                    <a:pt x="484" y="627"/>
                  </a:lnTo>
                  <a:lnTo>
                    <a:pt x="485" y="625"/>
                  </a:lnTo>
                  <a:lnTo>
                    <a:pt x="492" y="630"/>
                  </a:lnTo>
                  <a:lnTo>
                    <a:pt x="497" y="632"/>
                  </a:lnTo>
                  <a:lnTo>
                    <a:pt x="499" y="632"/>
                  </a:lnTo>
                  <a:lnTo>
                    <a:pt x="495" y="638"/>
                  </a:lnTo>
                  <a:lnTo>
                    <a:pt x="493" y="640"/>
                  </a:lnTo>
                  <a:lnTo>
                    <a:pt x="495" y="640"/>
                  </a:lnTo>
                  <a:lnTo>
                    <a:pt x="496" y="644"/>
                  </a:lnTo>
                  <a:lnTo>
                    <a:pt x="500" y="658"/>
                  </a:lnTo>
                  <a:lnTo>
                    <a:pt x="500" y="659"/>
                  </a:lnTo>
                  <a:lnTo>
                    <a:pt x="499" y="665"/>
                  </a:lnTo>
                  <a:lnTo>
                    <a:pt x="500" y="665"/>
                  </a:lnTo>
                  <a:lnTo>
                    <a:pt x="504" y="664"/>
                  </a:lnTo>
                  <a:lnTo>
                    <a:pt x="506" y="663"/>
                  </a:lnTo>
                  <a:lnTo>
                    <a:pt x="506" y="664"/>
                  </a:lnTo>
                  <a:lnTo>
                    <a:pt x="508" y="663"/>
                  </a:lnTo>
                  <a:lnTo>
                    <a:pt x="508" y="664"/>
                  </a:lnTo>
                  <a:lnTo>
                    <a:pt x="508" y="665"/>
                  </a:lnTo>
                  <a:lnTo>
                    <a:pt x="506" y="667"/>
                  </a:lnTo>
                  <a:lnTo>
                    <a:pt x="504" y="685"/>
                  </a:lnTo>
                  <a:lnTo>
                    <a:pt x="504" y="688"/>
                  </a:lnTo>
                  <a:lnTo>
                    <a:pt x="505" y="690"/>
                  </a:lnTo>
                  <a:lnTo>
                    <a:pt x="506" y="693"/>
                  </a:lnTo>
                  <a:lnTo>
                    <a:pt x="509" y="696"/>
                  </a:lnTo>
                  <a:lnTo>
                    <a:pt x="510" y="696"/>
                  </a:lnTo>
                  <a:lnTo>
                    <a:pt x="516" y="698"/>
                  </a:lnTo>
                  <a:lnTo>
                    <a:pt x="517" y="698"/>
                  </a:lnTo>
                  <a:lnTo>
                    <a:pt x="517" y="700"/>
                  </a:lnTo>
                  <a:lnTo>
                    <a:pt x="517" y="701"/>
                  </a:lnTo>
                  <a:lnTo>
                    <a:pt x="522" y="700"/>
                  </a:lnTo>
                  <a:lnTo>
                    <a:pt x="524" y="700"/>
                  </a:lnTo>
                  <a:lnTo>
                    <a:pt x="524" y="701"/>
                  </a:lnTo>
                  <a:lnTo>
                    <a:pt x="525" y="705"/>
                  </a:lnTo>
                  <a:lnTo>
                    <a:pt x="526" y="709"/>
                  </a:lnTo>
                  <a:lnTo>
                    <a:pt x="526" y="710"/>
                  </a:lnTo>
                  <a:lnTo>
                    <a:pt x="526" y="712"/>
                  </a:lnTo>
                  <a:lnTo>
                    <a:pt x="526" y="713"/>
                  </a:lnTo>
                  <a:lnTo>
                    <a:pt x="525" y="714"/>
                  </a:lnTo>
                  <a:lnTo>
                    <a:pt x="525" y="715"/>
                  </a:lnTo>
                  <a:lnTo>
                    <a:pt x="525" y="717"/>
                  </a:lnTo>
                  <a:lnTo>
                    <a:pt x="525" y="718"/>
                  </a:lnTo>
                  <a:lnTo>
                    <a:pt x="525" y="719"/>
                  </a:lnTo>
                  <a:lnTo>
                    <a:pt x="524" y="719"/>
                  </a:lnTo>
                  <a:lnTo>
                    <a:pt x="524" y="721"/>
                  </a:lnTo>
                  <a:lnTo>
                    <a:pt x="521" y="729"/>
                  </a:lnTo>
                  <a:lnTo>
                    <a:pt x="517" y="729"/>
                  </a:lnTo>
                  <a:lnTo>
                    <a:pt x="516" y="727"/>
                  </a:lnTo>
                  <a:lnTo>
                    <a:pt x="514" y="726"/>
                  </a:lnTo>
                  <a:lnTo>
                    <a:pt x="512" y="726"/>
                  </a:lnTo>
                  <a:lnTo>
                    <a:pt x="509" y="726"/>
                  </a:lnTo>
                  <a:lnTo>
                    <a:pt x="509" y="725"/>
                  </a:lnTo>
                  <a:lnTo>
                    <a:pt x="508" y="725"/>
                  </a:lnTo>
                  <a:lnTo>
                    <a:pt x="506" y="725"/>
                  </a:lnTo>
                  <a:lnTo>
                    <a:pt x="505" y="725"/>
                  </a:lnTo>
                  <a:lnTo>
                    <a:pt x="504" y="725"/>
                  </a:lnTo>
                  <a:lnTo>
                    <a:pt x="503" y="723"/>
                  </a:lnTo>
                  <a:lnTo>
                    <a:pt x="501" y="725"/>
                  </a:lnTo>
                  <a:lnTo>
                    <a:pt x="500" y="725"/>
                  </a:lnTo>
                  <a:lnTo>
                    <a:pt x="499" y="723"/>
                  </a:lnTo>
                  <a:lnTo>
                    <a:pt x="497" y="725"/>
                  </a:lnTo>
                  <a:lnTo>
                    <a:pt x="496" y="726"/>
                  </a:lnTo>
                  <a:lnTo>
                    <a:pt x="495" y="726"/>
                  </a:lnTo>
                  <a:lnTo>
                    <a:pt x="493" y="726"/>
                  </a:lnTo>
                  <a:lnTo>
                    <a:pt x="492" y="727"/>
                  </a:lnTo>
                  <a:lnTo>
                    <a:pt x="491" y="727"/>
                  </a:lnTo>
                  <a:lnTo>
                    <a:pt x="489" y="729"/>
                  </a:lnTo>
                  <a:lnTo>
                    <a:pt x="488" y="729"/>
                  </a:lnTo>
                  <a:lnTo>
                    <a:pt x="487" y="729"/>
                  </a:lnTo>
                  <a:lnTo>
                    <a:pt x="487" y="730"/>
                  </a:lnTo>
                  <a:lnTo>
                    <a:pt x="485" y="730"/>
                  </a:lnTo>
                  <a:lnTo>
                    <a:pt x="485" y="730"/>
                  </a:lnTo>
                  <a:lnTo>
                    <a:pt x="484" y="733"/>
                  </a:lnTo>
                  <a:lnTo>
                    <a:pt x="484" y="734"/>
                  </a:lnTo>
                  <a:lnTo>
                    <a:pt x="483" y="733"/>
                  </a:lnTo>
                  <a:lnTo>
                    <a:pt x="481" y="733"/>
                  </a:lnTo>
                  <a:lnTo>
                    <a:pt x="476" y="733"/>
                  </a:lnTo>
                  <a:lnTo>
                    <a:pt x="475" y="733"/>
                  </a:lnTo>
                  <a:lnTo>
                    <a:pt x="475" y="734"/>
                  </a:lnTo>
                  <a:lnTo>
                    <a:pt x="475" y="735"/>
                  </a:lnTo>
                  <a:lnTo>
                    <a:pt x="474" y="735"/>
                  </a:lnTo>
                  <a:lnTo>
                    <a:pt x="475" y="737"/>
                  </a:lnTo>
                  <a:lnTo>
                    <a:pt x="474" y="738"/>
                  </a:lnTo>
                  <a:lnTo>
                    <a:pt x="471" y="739"/>
                  </a:lnTo>
                  <a:lnTo>
                    <a:pt x="470" y="739"/>
                  </a:lnTo>
                  <a:lnTo>
                    <a:pt x="467" y="740"/>
                  </a:lnTo>
                  <a:lnTo>
                    <a:pt x="466" y="742"/>
                  </a:lnTo>
                  <a:lnTo>
                    <a:pt x="464" y="742"/>
                  </a:lnTo>
                  <a:lnTo>
                    <a:pt x="463" y="742"/>
                  </a:lnTo>
                  <a:lnTo>
                    <a:pt x="462" y="742"/>
                  </a:lnTo>
                  <a:lnTo>
                    <a:pt x="460" y="742"/>
                  </a:lnTo>
                  <a:lnTo>
                    <a:pt x="460" y="743"/>
                  </a:lnTo>
                  <a:lnTo>
                    <a:pt x="459" y="743"/>
                  </a:lnTo>
                  <a:lnTo>
                    <a:pt x="458" y="744"/>
                  </a:lnTo>
                  <a:lnTo>
                    <a:pt x="458" y="746"/>
                  </a:lnTo>
                  <a:lnTo>
                    <a:pt x="456" y="748"/>
                  </a:lnTo>
                  <a:lnTo>
                    <a:pt x="456" y="750"/>
                  </a:lnTo>
                  <a:lnTo>
                    <a:pt x="458" y="752"/>
                  </a:lnTo>
                  <a:lnTo>
                    <a:pt x="458" y="754"/>
                  </a:lnTo>
                  <a:lnTo>
                    <a:pt x="459" y="755"/>
                  </a:lnTo>
                  <a:lnTo>
                    <a:pt x="459" y="756"/>
                  </a:lnTo>
                  <a:lnTo>
                    <a:pt x="459" y="758"/>
                  </a:lnTo>
                  <a:lnTo>
                    <a:pt x="458" y="760"/>
                  </a:lnTo>
                  <a:lnTo>
                    <a:pt x="458" y="762"/>
                  </a:lnTo>
                  <a:lnTo>
                    <a:pt x="458" y="762"/>
                  </a:lnTo>
                  <a:lnTo>
                    <a:pt x="458" y="763"/>
                  </a:lnTo>
                  <a:lnTo>
                    <a:pt x="456" y="763"/>
                  </a:lnTo>
                  <a:lnTo>
                    <a:pt x="455" y="763"/>
                  </a:lnTo>
                  <a:lnTo>
                    <a:pt x="455" y="764"/>
                  </a:lnTo>
                  <a:lnTo>
                    <a:pt x="455" y="766"/>
                  </a:lnTo>
                  <a:lnTo>
                    <a:pt x="454" y="767"/>
                  </a:lnTo>
                  <a:lnTo>
                    <a:pt x="454" y="767"/>
                  </a:lnTo>
                  <a:lnTo>
                    <a:pt x="451" y="767"/>
                  </a:lnTo>
                  <a:lnTo>
                    <a:pt x="451" y="768"/>
                  </a:lnTo>
                  <a:lnTo>
                    <a:pt x="450" y="767"/>
                  </a:lnTo>
                  <a:lnTo>
                    <a:pt x="449" y="767"/>
                  </a:lnTo>
                  <a:lnTo>
                    <a:pt x="447" y="768"/>
                  </a:lnTo>
                  <a:lnTo>
                    <a:pt x="446" y="771"/>
                  </a:lnTo>
                  <a:lnTo>
                    <a:pt x="442" y="777"/>
                  </a:lnTo>
                  <a:lnTo>
                    <a:pt x="441" y="780"/>
                  </a:lnTo>
                  <a:lnTo>
                    <a:pt x="439" y="781"/>
                  </a:lnTo>
                  <a:lnTo>
                    <a:pt x="437" y="783"/>
                  </a:lnTo>
                  <a:lnTo>
                    <a:pt x="434" y="781"/>
                  </a:lnTo>
                  <a:lnTo>
                    <a:pt x="433" y="781"/>
                  </a:lnTo>
                  <a:lnTo>
                    <a:pt x="429" y="785"/>
                  </a:lnTo>
                  <a:lnTo>
                    <a:pt x="429" y="787"/>
                  </a:lnTo>
                  <a:lnTo>
                    <a:pt x="427" y="787"/>
                  </a:lnTo>
                  <a:lnTo>
                    <a:pt x="425" y="789"/>
                  </a:lnTo>
                  <a:lnTo>
                    <a:pt x="424" y="792"/>
                  </a:lnTo>
                  <a:lnTo>
                    <a:pt x="424" y="793"/>
                  </a:lnTo>
                  <a:lnTo>
                    <a:pt x="422" y="793"/>
                  </a:lnTo>
                  <a:lnTo>
                    <a:pt x="422" y="793"/>
                  </a:lnTo>
                  <a:lnTo>
                    <a:pt x="422" y="793"/>
                  </a:lnTo>
                  <a:lnTo>
                    <a:pt x="422" y="793"/>
                  </a:lnTo>
                  <a:lnTo>
                    <a:pt x="421" y="793"/>
                  </a:lnTo>
                  <a:lnTo>
                    <a:pt x="421" y="793"/>
                  </a:lnTo>
                  <a:lnTo>
                    <a:pt x="420" y="793"/>
                  </a:lnTo>
                  <a:lnTo>
                    <a:pt x="420" y="794"/>
                  </a:lnTo>
                  <a:lnTo>
                    <a:pt x="418" y="796"/>
                  </a:lnTo>
                  <a:lnTo>
                    <a:pt x="418" y="797"/>
                  </a:lnTo>
                  <a:lnTo>
                    <a:pt x="418" y="800"/>
                  </a:lnTo>
                  <a:lnTo>
                    <a:pt x="417" y="800"/>
                  </a:lnTo>
                  <a:lnTo>
                    <a:pt x="417" y="801"/>
                  </a:lnTo>
                  <a:lnTo>
                    <a:pt x="418" y="802"/>
                  </a:lnTo>
                  <a:lnTo>
                    <a:pt x="417" y="801"/>
                  </a:lnTo>
                  <a:lnTo>
                    <a:pt x="417" y="802"/>
                  </a:lnTo>
                  <a:lnTo>
                    <a:pt x="416" y="802"/>
                  </a:lnTo>
                  <a:lnTo>
                    <a:pt x="414" y="804"/>
                  </a:lnTo>
                  <a:lnTo>
                    <a:pt x="414" y="805"/>
                  </a:lnTo>
                  <a:lnTo>
                    <a:pt x="413" y="805"/>
                  </a:lnTo>
                  <a:lnTo>
                    <a:pt x="412" y="808"/>
                  </a:lnTo>
                  <a:lnTo>
                    <a:pt x="410" y="809"/>
                  </a:lnTo>
                  <a:lnTo>
                    <a:pt x="409" y="809"/>
                  </a:lnTo>
                  <a:lnTo>
                    <a:pt x="409" y="810"/>
                  </a:lnTo>
                  <a:lnTo>
                    <a:pt x="409" y="812"/>
                  </a:lnTo>
                  <a:lnTo>
                    <a:pt x="409" y="813"/>
                  </a:lnTo>
                  <a:lnTo>
                    <a:pt x="408" y="813"/>
                  </a:lnTo>
                  <a:lnTo>
                    <a:pt x="406" y="813"/>
                  </a:lnTo>
                  <a:lnTo>
                    <a:pt x="405" y="813"/>
                  </a:lnTo>
                  <a:lnTo>
                    <a:pt x="405" y="814"/>
                  </a:lnTo>
                  <a:lnTo>
                    <a:pt x="405" y="816"/>
                  </a:lnTo>
                  <a:lnTo>
                    <a:pt x="404" y="814"/>
                  </a:lnTo>
                  <a:lnTo>
                    <a:pt x="404" y="816"/>
                  </a:lnTo>
                  <a:lnTo>
                    <a:pt x="401" y="816"/>
                  </a:lnTo>
                  <a:lnTo>
                    <a:pt x="399" y="817"/>
                  </a:lnTo>
                  <a:lnTo>
                    <a:pt x="400" y="820"/>
                  </a:lnTo>
                  <a:lnTo>
                    <a:pt x="396" y="820"/>
                  </a:lnTo>
                  <a:lnTo>
                    <a:pt x="395" y="820"/>
                  </a:lnTo>
                  <a:lnTo>
                    <a:pt x="393" y="818"/>
                  </a:lnTo>
                  <a:lnTo>
                    <a:pt x="392" y="818"/>
                  </a:lnTo>
                  <a:lnTo>
                    <a:pt x="392" y="820"/>
                  </a:lnTo>
                  <a:lnTo>
                    <a:pt x="392" y="821"/>
                  </a:lnTo>
                  <a:lnTo>
                    <a:pt x="391" y="821"/>
                  </a:lnTo>
                  <a:lnTo>
                    <a:pt x="391" y="821"/>
                  </a:lnTo>
                  <a:lnTo>
                    <a:pt x="391" y="822"/>
                  </a:lnTo>
                  <a:lnTo>
                    <a:pt x="391" y="823"/>
                  </a:lnTo>
                  <a:lnTo>
                    <a:pt x="391" y="825"/>
                  </a:lnTo>
                  <a:lnTo>
                    <a:pt x="391" y="825"/>
                  </a:lnTo>
                  <a:lnTo>
                    <a:pt x="389" y="825"/>
                  </a:lnTo>
                  <a:lnTo>
                    <a:pt x="388" y="826"/>
                  </a:lnTo>
                  <a:lnTo>
                    <a:pt x="388" y="827"/>
                  </a:lnTo>
                  <a:lnTo>
                    <a:pt x="387" y="827"/>
                  </a:lnTo>
                  <a:lnTo>
                    <a:pt x="385" y="827"/>
                  </a:lnTo>
                  <a:lnTo>
                    <a:pt x="384" y="829"/>
                  </a:lnTo>
                  <a:lnTo>
                    <a:pt x="383" y="829"/>
                  </a:lnTo>
                  <a:lnTo>
                    <a:pt x="379" y="829"/>
                  </a:lnTo>
                  <a:lnTo>
                    <a:pt x="377" y="829"/>
                  </a:lnTo>
                  <a:lnTo>
                    <a:pt x="376" y="827"/>
                  </a:lnTo>
                  <a:lnTo>
                    <a:pt x="375" y="827"/>
                  </a:lnTo>
                  <a:lnTo>
                    <a:pt x="373" y="827"/>
                  </a:lnTo>
                  <a:lnTo>
                    <a:pt x="372" y="829"/>
                  </a:lnTo>
                  <a:lnTo>
                    <a:pt x="371" y="829"/>
                  </a:lnTo>
                  <a:lnTo>
                    <a:pt x="370" y="829"/>
                  </a:lnTo>
                  <a:lnTo>
                    <a:pt x="370" y="827"/>
                  </a:lnTo>
                  <a:lnTo>
                    <a:pt x="368" y="827"/>
                  </a:lnTo>
                  <a:lnTo>
                    <a:pt x="368" y="829"/>
                  </a:lnTo>
                  <a:lnTo>
                    <a:pt x="367" y="829"/>
                  </a:lnTo>
                  <a:lnTo>
                    <a:pt x="367" y="827"/>
                  </a:lnTo>
                  <a:lnTo>
                    <a:pt x="366" y="827"/>
                  </a:lnTo>
                  <a:lnTo>
                    <a:pt x="364" y="830"/>
                  </a:lnTo>
                  <a:lnTo>
                    <a:pt x="363" y="830"/>
                  </a:lnTo>
                  <a:lnTo>
                    <a:pt x="362" y="830"/>
                  </a:lnTo>
                  <a:lnTo>
                    <a:pt x="362" y="831"/>
                  </a:lnTo>
                  <a:lnTo>
                    <a:pt x="360" y="831"/>
                  </a:lnTo>
                  <a:lnTo>
                    <a:pt x="359" y="833"/>
                  </a:lnTo>
                  <a:lnTo>
                    <a:pt x="359" y="833"/>
                  </a:lnTo>
                  <a:lnTo>
                    <a:pt x="359" y="831"/>
                  </a:lnTo>
                  <a:lnTo>
                    <a:pt x="358" y="833"/>
                  </a:lnTo>
                  <a:lnTo>
                    <a:pt x="352" y="833"/>
                  </a:lnTo>
                  <a:lnTo>
                    <a:pt x="351" y="833"/>
                  </a:lnTo>
                  <a:lnTo>
                    <a:pt x="350" y="834"/>
                  </a:lnTo>
                  <a:lnTo>
                    <a:pt x="348" y="834"/>
                  </a:lnTo>
                  <a:lnTo>
                    <a:pt x="347" y="834"/>
                  </a:lnTo>
                  <a:lnTo>
                    <a:pt x="346" y="835"/>
                  </a:lnTo>
                  <a:lnTo>
                    <a:pt x="343" y="834"/>
                  </a:lnTo>
                  <a:lnTo>
                    <a:pt x="343" y="835"/>
                  </a:lnTo>
                  <a:lnTo>
                    <a:pt x="342" y="834"/>
                  </a:lnTo>
                  <a:lnTo>
                    <a:pt x="339" y="834"/>
                  </a:lnTo>
                  <a:lnTo>
                    <a:pt x="338" y="835"/>
                  </a:lnTo>
                  <a:lnTo>
                    <a:pt x="337" y="835"/>
                  </a:lnTo>
                  <a:lnTo>
                    <a:pt x="335" y="835"/>
                  </a:lnTo>
                  <a:lnTo>
                    <a:pt x="330" y="835"/>
                  </a:lnTo>
                  <a:lnTo>
                    <a:pt x="327" y="835"/>
                  </a:lnTo>
                  <a:lnTo>
                    <a:pt x="327" y="835"/>
                  </a:lnTo>
                  <a:lnTo>
                    <a:pt x="326" y="835"/>
                  </a:lnTo>
                  <a:lnTo>
                    <a:pt x="325" y="835"/>
                  </a:lnTo>
                  <a:lnTo>
                    <a:pt x="323" y="835"/>
                  </a:lnTo>
                  <a:lnTo>
                    <a:pt x="323" y="834"/>
                  </a:lnTo>
                  <a:lnTo>
                    <a:pt x="322" y="834"/>
                  </a:lnTo>
                  <a:lnTo>
                    <a:pt x="321" y="834"/>
                  </a:lnTo>
                  <a:lnTo>
                    <a:pt x="318" y="835"/>
                  </a:lnTo>
                  <a:lnTo>
                    <a:pt x="317" y="835"/>
                  </a:lnTo>
                  <a:lnTo>
                    <a:pt x="316" y="835"/>
                  </a:lnTo>
                  <a:lnTo>
                    <a:pt x="314" y="835"/>
                  </a:lnTo>
                  <a:lnTo>
                    <a:pt x="313" y="835"/>
                  </a:lnTo>
                  <a:lnTo>
                    <a:pt x="310" y="835"/>
                  </a:lnTo>
                  <a:lnTo>
                    <a:pt x="309" y="837"/>
                  </a:lnTo>
                  <a:lnTo>
                    <a:pt x="308" y="838"/>
                  </a:lnTo>
                  <a:lnTo>
                    <a:pt x="306" y="838"/>
                  </a:lnTo>
                  <a:lnTo>
                    <a:pt x="306" y="839"/>
                  </a:lnTo>
                  <a:lnTo>
                    <a:pt x="305" y="839"/>
                  </a:lnTo>
                  <a:lnTo>
                    <a:pt x="304" y="841"/>
                  </a:lnTo>
                  <a:lnTo>
                    <a:pt x="302" y="841"/>
                  </a:lnTo>
                  <a:lnTo>
                    <a:pt x="302" y="842"/>
                  </a:lnTo>
                  <a:lnTo>
                    <a:pt x="301" y="842"/>
                  </a:lnTo>
                  <a:lnTo>
                    <a:pt x="300" y="843"/>
                  </a:lnTo>
                  <a:lnTo>
                    <a:pt x="300" y="845"/>
                  </a:lnTo>
                  <a:lnTo>
                    <a:pt x="301" y="846"/>
                  </a:lnTo>
                  <a:lnTo>
                    <a:pt x="301" y="845"/>
                  </a:lnTo>
                  <a:lnTo>
                    <a:pt x="302" y="846"/>
                  </a:lnTo>
                  <a:lnTo>
                    <a:pt x="302" y="847"/>
                  </a:lnTo>
                  <a:lnTo>
                    <a:pt x="304" y="847"/>
                  </a:lnTo>
                  <a:lnTo>
                    <a:pt x="310" y="851"/>
                  </a:lnTo>
                  <a:lnTo>
                    <a:pt x="312" y="852"/>
                  </a:lnTo>
                  <a:lnTo>
                    <a:pt x="313" y="854"/>
                  </a:lnTo>
                  <a:lnTo>
                    <a:pt x="314" y="855"/>
                  </a:lnTo>
                  <a:lnTo>
                    <a:pt x="313" y="856"/>
                  </a:lnTo>
                  <a:lnTo>
                    <a:pt x="312" y="856"/>
                  </a:lnTo>
                  <a:lnTo>
                    <a:pt x="310" y="856"/>
                  </a:lnTo>
                  <a:lnTo>
                    <a:pt x="309" y="862"/>
                  </a:lnTo>
                  <a:lnTo>
                    <a:pt x="302" y="868"/>
                  </a:lnTo>
                  <a:lnTo>
                    <a:pt x="301" y="871"/>
                  </a:lnTo>
                  <a:lnTo>
                    <a:pt x="298" y="874"/>
                  </a:lnTo>
                  <a:lnTo>
                    <a:pt x="296" y="877"/>
                  </a:lnTo>
                  <a:lnTo>
                    <a:pt x="296" y="877"/>
                  </a:lnTo>
                  <a:lnTo>
                    <a:pt x="296" y="879"/>
                  </a:lnTo>
                  <a:lnTo>
                    <a:pt x="292" y="880"/>
                  </a:lnTo>
                  <a:lnTo>
                    <a:pt x="289" y="881"/>
                  </a:lnTo>
                  <a:lnTo>
                    <a:pt x="288" y="883"/>
                  </a:lnTo>
                  <a:lnTo>
                    <a:pt x="287" y="885"/>
                  </a:lnTo>
                  <a:lnTo>
                    <a:pt x="287" y="888"/>
                  </a:lnTo>
                  <a:lnTo>
                    <a:pt x="285" y="889"/>
                  </a:lnTo>
                  <a:lnTo>
                    <a:pt x="280" y="889"/>
                  </a:lnTo>
                  <a:lnTo>
                    <a:pt x="256" y="891"/>
                  </a:lnTo>
                  <a:lnTo>
                    <a:pt x="251" y="892"/>
                  </a:lnTo>
                  <a:lnTo>
                    <a:pt x="246" y="893"/>
                  </a:lnTo>
                  <a:lnTo>
                    <a:pt x="244" y="893"/>
                  </a:lnTo>
                  <a:lnTo>
                    <a:pt x="242" y="893"/>
                  </a:lnTo>
                  <a:lnTo>
                    <a:pt x="234" y="892"/>
                  </a:lnTo>
                  <a:lnTo>
                    <a:pt x="233" y="892"/>
                  </a:lnTo>
                  <a:lnTo>
                    <a:pt x="233" y="892"/>
                  </a:lnTo>
                  <a:lnTo>
                    <a:pt x="231" y="893"/>
                  </a:lnTo>
                  <a:lnTo>
                    <a:pt x="230" y="895"/>
                  </a:lnTo>
                  <a:lnTo>
                    <a:pt x="229" y="895"/>
                  </a:lnTo>
                  <a:lnTo>
                    <a:pt x="227" y="896"/>
                  </a:lnTo>
                  <a:lnTo>
                    <a:pt x="226" y="896"/>
                  </a:lnTo>
                  <a:lnTo>
                    <a:pt x="225" y="896"/>
                  </a:lnTo>
                  <a:lnTo>
                    <a:pt x="223" y="897"/>
                  </a:lnTo>
                  <a:lnTo>
                    <a:pt x="223" y="899"/>
                  </a:lnTo>
                  <a:lnTo>
                    <a:pt x="222" y="899"/>
                  </a:lnTo>
                  <a:lnTo>
                    <a:pt x="219" y="897"/>
                  </a:lnTo>
                  <a:lnTo>
                    <a:pt x="219" y="899"/>
                  </a:lnTo>
                  <a:lnTo>
                    <a:pt x="218" y="899"/>
                  </a:lnTo>
                  <a:lnTo>
                    <a:pt x="210" y="902"/>
                  </a:lnTo>
                  <a:lnTo>
                    <a:pt x="209" y="902"/>
                  </a:lnTo>
                  <a:lnTo>
                    <a:pt x="209" y="904"/>
                  </a:lnTo>
                  <a:lnTo>
                    <a:pt x="208" y="904"/>
                  </a:lnTo>
                  <a:lnTo>
                    <a:pt x="208" y="905"/>
                  </a:lnTo>
                  <a:lnTo>
                    <a:pt x="206" y="905"/>
                  </a:lnTo>
                  <a:lnTo>
                    <a:pt x="205" y="906"/>
                  </a:lnTo>
                  <a:lnTo>
                    <a:pt x="204" y="909"/>
                  </a:lnTo>
                  <a:lnTo>
                    <a:pt x="202" y="910"/>
                  </a:lnTo>
                  <a:lnTo>
                    <a:pt x="201" y="910"/>
                  </a:lnTo>
                  <a:lnTo>
                    <a:pt x="201" y="909"/>
                  </a:lnTo>
                  <a:lnTo>
                    <a:pt x="200" y="910"/>
                  </a:lnTo>
                  <a:lnTo>
                    <a:pt x="200" y="912"/>
                  </a:lnTo>
                  <a:lnTo>
                    <a:pt x="197" y="910"/>
                  </a:lnTo>
                  <a:lnTo>
                    <a:pt x="196" y="912"/>
                  </a:lnTo>
                  <a:lnTo>
                    <a:pt x="194" y="912"/>
                  </a:lnTo>
                  <a:lnTo>
                    <a:pt x="192" y="912"/>
                  </a:lnTo>
                  <a:lnTo>
                    <a:pt x="190" y="913"/>
                  </a:lnTo>
                  <a:lnTo>
                    <a:pt x="189" y="913"/>
                  </a:lnTo>
                  <a:lnTo>
                    <a:pt x="189" y="914"/>
                  </a:lnTo>
                  <a:lnTo>
                    <a:pt x="188" y="916"/>
                  </a:lnTo>
                  <a:lnTo>
                    <a:pt x="189" y="917"/>
                  </a:lnTo>
                  <a:lnTo>
                    <a:pt x="188" y="917"/>
                  </a:lnTo>
                  <a:lnTo>
                    <a:pt x="187" y="918"/>
                  </a:lnTo>
                  <a:lnTo>
                    <a:pt x="185" y="918"/>
                  </a:lnTo>
                  <a:lnTo>
                    <a:pt x="184" y="918"/>
                  </a:lnTo>
                  <a:lnTo>
                    <a:pt x="183" y="916"/>
                  </a:lnTo>
                  <a:lnTo>
                    <a:pt x="180" y="913"/>
                  </a:lnTo>
                  <a:lnTo>
                    <a:pt x="179" y="912"/>
                  </a:lnTo>
                  <a:lnTo>
                    <a:pt x="177" y="912"/>
                  </a:lnTo>
                  <a:lnTo>
                    <a:pt x="175" y="910"/>
                  </a:lnTo>
                  <a:lnTo>
                    <a:pt x="175" y="909"/>
                  </a:lnTo>
                  <a:lnTo>
                    <a:pt x="175" y="908"/>
                  </a:lnTo>
                  <a:lnTo>
                    <a:pt x="175" y="906"/>
                  </a:lnTo>
                  <a:lnTo>
                    <a:pt x="175" y="905"/>
                  </a:lnTo>
                  <a:lnTo>
                    <a:pt x="173" y="905"/>
                  </a:lnTo>
                  <a:lnTo>
                    <a:pt x="172" y="905"/>
                  </a:lnTo>
                  <a:lnTo>
                    <a:pt x="172" y="904"/>
                  </a:lnTo>
                  <a:lnTo>
                    <a:pt x="171" y="904"/>
                  </a:lnTo>
                  <a:lnTo>
                    <a:pt x="171" y="902"/>
                  </a:lnTo>
                  <a:lnTo>
                    <a:pt x="171" y="901"/>
                  </a:lnTo>
                  <a:lnTo>
                    <a:pt x="171" y="900"/>
                  </a:lnTo>
                  <a:lnTo>
                    <a:pt x="171" y="899"/>
                  </a:lnTo>
                  <a:lnTo>
                    <a:pt x="169" y="900"/>
                  </a:lnTo>
                  <a:lnTo>
                    <a:pt x="168" y="901"/>
                  </a:lnTo>
                  <a:lnTo>
                    <a:pt x="167" y="904"/>
                  </a:lnTo>
                  <a:lnTo>
                    <a:pt x="165" y="904"/>
                  </a:lnTo>
                  <a:lnTo>
                    <a:pt x="164" y="904"/>
                  </a:lnTo>
                  <a:lnTo>
                    <a:pt x="163" y="904"/>
                  </a:lnTo>
                  <a:lnTo>
                    <a:pt x="163" y="905"/>
                  </a:lnTo>
                  <a:lnTo>
                    <a:pt x="163" y="909"/>
                  </a:lnTo>
                  <a:lnTo>
                    <a:pt x="163" y="910"/>
                  </a:lnTo>
                  <a:lnTo>
                    <a:pt x="162" y="910"/>
                  </a:lnTo>
                  <a:lnTo>
                    <a:pt x="158" y="912"/>
                  </a:lnTo>
                  <a:lnTo>
                    <a:pt x="156" y="912"/>
                  </a:lnTo>
                  <a:lnTo>
                    <a:pt x="154" y="913"/>
                  </a:lnTo>
                  <a:lnTo>
                    <a:pt x="152" y="914"/>
                  </a:lnTo>
                  <a:lnTo>
                    <a:pt x="151" y="914"/>
                  </a:lnTo>
                  <a:lnTo>
                    <a:pt x="150" y="914"/>
                  </a:lnTo>
                  <a:lnTo>
                    <a:pt x="148" y="914"/>
                  </a:lnTo>
                  <a:lnTo>
                    <a:pt x="144" y="916"/>
                  </a:lnTo>
                  <a:lnTo>
                    <a:pt x="143" y="916"/>
                  </a:lnTo>
                  <a:lnTo>
                    <a:pt x="142" y="917"/>
                  </a:lnTo>
                  <a:lnTo>
                    <a:pt x="140" y="920"/>
                  </a:lnTo>
                  <a:lnTo>
                    <a:pt x="139" y="920"/>
                  </a:lnTo>
                  <a:lnTo>
                    <a:pt x="138" y="920"/>
                  </a:lnTo>
                  <a:lnTo>
                    <a:pt x="138" y="920"/>
                  </a:lnTo>
                  <a:lnTo>
                    <a:pt x="130" y="922"/>
                  </a:lnTo>
                  <a:lnTo>
                    <a:pt x="129" y="922"/>
                  </a:lnTo>
                  <a:lnTo>
                    <a:pt x="126" y="921"/>
                  </a:lnTo>
                  <a:lnTo>
                    <a:pt x="123" y="920"/>
                  </a:lnTo>
                  <a:lnTo>
                    <a:pt x="121" y="920"/>
                  </a:lnTo>
                  <a:lnTo>
                    <a:pt x="115" y="920"/>
                  </a:lnTo>
                  <a:lnTo>
                    <a:pt x="114" y="920"/>
                  </a:lnTo>
                  <a:lnTo>
                    <a:pt x="112" y="920"/>
                  </a:lnTo>
                  <a:lnTo>
                    <a:pt x="114" y="916"/>
                  </a:lnTo>
                  <a:lnTo>
                    <a:pt x="115" y="913"/>
                  </a:lnTo>
                  <a:lnTo>
                    <a:pt x="117" y="909"/>
                  </a:lnTo>
                  <a:lnTo>
                    <a:pt x="117" y="904"/>
                  </a:lnTo>
                  <a:lnTo>
                    <a:pt x="115" y="904"/>
                  </a:lnTo>
                  <a:lnTo>
                    <a:pt x="114" y="902"/>
                  </a:lnTo>
                  <a:lnTo>
                    <a:pt x="113" y="902"/>
                  </a:lnTo>
                  <a:lnTo>
                    <a:pt x="110" y="901"/>
                  </a:lnTo>
                  <a:lnTo>
                    <a:pt x="108" y="896"/>
                  </a:lnTo>
                  <a:lnTo>
                    <a:pt x="105" y="885"/>
                  </a:lnTo>
                  <a:lnTo>
                    <a:pt x="98" y="868"/>
                  </a:lnTo>
                  <a:lnTo>
                    <a:pt x="96" y="866"/>
                  </a:lnTo>
                  <a:lnTo>
                    <a:pt x="96" y="864"/>
                  </a:lnTo>
                  <a:lnTo>
                    <a:pt x="92" y="860"/>
                  </a:lnTo>
                  <a:lnTo>
                    <a:pt x="89" y="856"/>
                  </a:lnTo>
                  <a:lnTo>
                    <a:pt x="89" y="856"/>
                  </a:lnTo>
                  <a:lnTo>
                    <a:pt x="88" y="856"/>
                  </a:lnTo>
                  <a:lnTo>
                    <a:pt x="86" y="855"/>
                  </a:lnTo>
                  <a:lnTo>
                    <a:pt x="84" y="855"/>
                  </a:lnTo>
                  <a:lnTo>
                    <a:pt x="83" y="855"/>
                  </a:lnTo>
                  <a:lnTo>
                    <a:pt x="83" y="854"/>
                  </a:lnTo>
                  <a:lnTo>
                    <a:pt x="83" y="851"/>
                  </a:lnTo>
                  <a:lnTo>
                    <a:pt x="81" y="851"/>
                  </a:lnTo>
                  <a:lnTo>
                    <a:pt x="80" y="850"/>
                  </a:lnTo>
                  <a:lnTo>
                    <a:pt x="80" y="848"/>
                  </a:lnTo>
                  <a:lnTo>
                    <a:pt x="77" y="847"/>
                  </a:lnTo>
                  <a:lnTo>
                    <a:pt x="76" y="847"/>
                  </a:lnTo>
                  <a:lnTo>
                    <a:pt x="75" y="847"/>
                  </a:lnTo>
                  <a:lnTo>
                    <a:pt x="75" y="847"/>
                  </a:lnTo>
                  <a:lnTo>
                    <a:pt x="63" y="837"/>
                  </a:lnTo>
                  <a:lnTo>
                    <a:pt x="50" y="826"/>
                  </a:lnTo>
                  <a:lnTo>
                    <a:pt x="48" y="825"/>
                  </a:lnTo>
                  <a:lnTo>
                    <a:pt x="48" y="823"/>
                  </a:lnTo>
                  <a:lnTo>
                    <a:pt x="33" y="804"/>
                  </a:lnTo>
                  <a:lnTo>
                    <a:pt x="27" y="800"/>
                  </a:lnTo>
                  <a:lnTo>
                    <a:pt x="27" y="798"/>
                  </a:lnTo>
                  <a:lnTo>
                    <a:pt x="31" y="794"/>
                  </a:lnTo>
                  <a:lnTo>
                    <a:pt x="35" y="791"/>
                  </a:lnTo>
                  <a:lnTo>
                    <a:pt x="38" y="789"/>
                  </a:lnTo>
                  <a:lnTo>
                    <a:pt x="40" y="783"/>
                  </a:lnTo>
                  <a:lnTo>
                    <a:pt x="40" y="781"/>
                  </a:lnTo>
                  <a:lnTo>
                    <a:pt x="42" y="781"/>
                  </a:lnTo>
                  <a:lnTo>
                    <a:pt x="55" y="780"/>
                  </a:lnTo>
                  <a:lnTo>
                    <a:pt x="72" y="784"/>
                  </a:lnTo>
                  <a:lnTo>
                    <a:pt x="73" y="784"/>
                  </a:lnTo>
                  <a:lnTo>
                    <a:pt x="80" y="783"/>
                  </a:lnTo>
                  <a:lnTo>
                    <a:pt x="83" y="783"/>
                  </a:lnTo>
                  <a:lnTo>
                    <a:pt x="85" y="783"/>
                  </a:lnTo>
                  <a:lnTo>
                    <a:pt x="88" y="784"/>
                  </a:lnTo>
                  <a:lnTo>
                    <a:pt x="89" y="783"/>
                  </a:lnTo>
                  <a:lnTo>
                    <a:pt x="90" y="781"/>
                  </a:lnTo>
                  <a:lnTo>
                    <a:pt x="92" y="781"/>
                  </a:lnTo>
                  <a:lnTo>
                    <a:pt x="94" y="781"/>
                  </a:lnTo>
                  <a:lnTo>
                    <a:pt x="98" y="781"/>
                  </a:lnTo>
                  <a:lnTo>
                    <a:pt x="106" y="784"/>
                  </a:lnTo>
                  <a:lnTo>
                    <a:pt x="110" y="784"/>
                  </a:lnTo>
                  <a:lnTo>
                    <a:pt x="122" y="781"/>
                  </a:lnTo>
                  <a:lnTo>
                    <a:pt x="123" y="780"/>
                  </a:lnTo>
                  <a:lnTo>
                    <a:pt x="121" y="779"/>
                  </a:lnTo>
                  <a:lnTo>
                    <a:pt x="119" y="777"/>
                  </a:lnTo>
                  <a:lnTo>
                    <a:pt x="115" y="775"/>
                  </a:lnTo>
                  <a:lnTo>
                    <a:pt x="113" y="773"/>
                  </a:lnTo>
                  <a:lnTo>
                    <a:pt x="113" y="772"/>
                  </a:lnTo>
                  <a:lnTo>
                    <a:pt x="112" y="772"/>
                  </a:lnTo>
                  <a:lnTo>
                    <a:pt x="110" y="769"/>
                  </a:lnTo>
                  <a:lnTo>
                    <a:pt x="104" y="762"/>
                  </a:lnTo>
                  <a:lnTo>
                    <a:pt x="102" y="762"/>
                  </a:lnTo>
                  <a:lnTo>
                    <a:pt x="102" y="760"/>
                  </a:lnTo>
                  <a:lnTo>
                    <a:pt x="102" y="759"/>
                  </a:lnTo>
                  <a:lnTo>
                    <a:pt x="101" y="758"/>
                  </a:lnTo>
                  <a:lnTo>
                    <a:pt x="100" y="756"/>
                  </a:lnTo>
                  <a:lnTo>
                    <a:pt x="98" y="754"/>
                  </a:lnTo>
                  <a:lnTo>
                    <a:pt x="98" y="752"/>
                  </a:lnTo>
                  <a:lnTo>
                    <a:pt x="97" y="752"/>
                  </a:lnTo>
                  <a:lnTo>
                    <a:pt x="96" y="751"/>
                  </a:lnTo>
                  <a:lnTo>
                    <a:pt x="94" y="751"/>
                  </a:lnTo>
                  <a:lnTo>
                    <a:pt x="93" y="751"/>
                  </a:lnTo>
                  <a:lnTo>
                    <a:pt x="93" y="750"/>
                  </a:lnTo>
                  <a:lnTo>
                    <a:pt x="93" y="748"/>
                  </a:lnTo>
                  <a:lnTo>
                    <a:pt x="93" y="747"/>
                  </a:lnTo>
                  <a:lnTo>
                    <a:pt x="94" y="746"/>
                  </a:lnTo>
                  <a:lnTo>
                    <a:pt x="94" y="744"/>
                  </a:lnTo>
                  <a:lnTo>
                    <a:pt x="94" y="743"/>
                  </a:lnTo>
                  <a:lnTo>
                    <a:pt x="89" y="735"/>
                  </a:lnTo>
                  <a:lnTo>
                    <a:pt x="89" y="733"/>
                  </a:lnTo>
                  <a:lnTo>
                    <a:pt x="90" y="730"/>
                  </a:lnTo>
                  <a:lnTo>
                    <a:pt x="90" y="730"/>
                  </a:lnTo>
                  <a:lnTo>
                    <a:pt x="89" y="729"/>
                  </a:lnTo>
                  <a:lnTo>
                    <a:pt x="88" y="725"/>
                  </a:lnTo>
                  <a:lnTo>
                    <a:pt x="88" y="719"/>
                  </a:lnTo>
                  <a:lnTo>
                    <a:pt x="86" y="713"/>
                  </a:lnTo>
                  <a:lnTo>
                    <a:pt x="88" y="709"/>
                  </a:lnTo>
                  <a:lnTo>
                    <a:pt x="89" y="706"/>
                  </a:lnTo>
                  <a:lnTo>
                    <a:pt x="89" y="705"/>
                  </a:lnTo>
                  <a:lnTo>
                    <a:pt x="88" y="704"/>
                  </a:lnTo>
                  <a:lnTo>
                    <a:pt x="89" y="702"/>
                  </a:lnTo>
                  <a:lnTo>
                    <a:pt x="89" y="700"/>
                  </a:lnTo>
                  <a:lnTo>
                    <a:pt x="89" y="698"/>
                  </a:lnTo>
                  <a:lnTo>
                    <a:pt x="90" y="698"/>
                  </a:lnTo>
                  <a:lnTo>
                    <a:pt x="93" y="696"/>
                  </a:lnTo>
                  <a:lnTo>
                    <a:pt x="93" y="694"/>
                  </a:lnTo>
                  <a:lnTo>
                    <a:pt x="93" y="692"/>
                  </a:lnTo>
                  <a:lnTo>
                    <a:pt x="90" y="690"/>
                  </a:lnTo>
                  <a:lnTo>
                    <a:pt x="90" y="689"/>
                  </a:lnTo>
                  <a:lnTo>
                    <a:pt x="89" y="686"/>
                  </a:lnTo>
                  <a:lnTo>
                    <a:pt x="89" y="685"/>
                  </a:lnTo>
                  <a:lnTo>
                    <a:pt x="89" y="684"/>
                  </a:lnTo>
                  <a:lnTo>
                    <a:pt x="90" y="683"/>
                  </a:lnTo>
                  <a:lnTo>
                    <a:pt x="92" y="683"/>
                  </a:lnTo>
                  <a:lnTo>
                    <a:pt x="90" y="683"/>
                  </a:lnTo>
                  <a:lnTo>
                    <a:pt x="90" y="681"/>
                  </a:lnTo>
                  <a:lnTo>
                    <a:pt x="92" y="680"/>
                  </a:lnTo>
                  <a:lnTo>
                    <a:pt x="92" y="679"/>
                  </a:lnTo>
                  <a:lnTo>
                    <a:pt x="90" y="676"/>
                  </a:lnTo>
                  <a:lnTo>
                    <a:pt x="90" y="675"/>
                  </a:lnTo>
                  <a:lnTo>
                    <a:pt x="89" y="675"/>
                  </a:lnTo>
                  <a:lnTo>
                    <a:pt x="88" y="673"/>
                  </a:lnTo>
                  <a:lnTo>
                    <a:pt x="88" y="672"/>
                  </a:lnTo>
                  <a:lnTo>
                    <a:pt x="89" y="671"/>
                  </a:lnTo>
                  <a:lnTo>
                    <a:pt x="89" y="669"/>
                  </a:lnTo>
                  <a:lnTo>
                    <a:pt x="88" y="668"/>
                  </a:lnTo>
                  <a:lnTo>
                    <a:pt x="89" y="668"/>
                  </a:lnTo>
                  <a:lnTo>
                    <a:pt x="90" y="668"/>
                  </a:lnTo>
                  <a:lnTo>
                    <a:pt x="90" y="667"/>
                  </a:lnTo>
                  <a:lnTo>
                    <a:pt x="89" y="667"/>
                  </a:lnTo>
                  <a:lnTo>
                    <a:pt x="88" y="667"/>
                  </a:lnTo>
                  <a:lnTo>
                    <a:pt x="89" y="667"/>
                  </a:lnTo>
                  <a:lnTo>
                    <a:pt x="89" y="665"/>
                  </a:lnTo>
                  <a:lnTo>
                    <a:pt x="88" y="665"/>
                  </a:lnTo>
                  <a:lnTo>
                    <a:pt x="88" y="664"/>
                  </a:lnTo>
                  <a:lnTo>
                    <a:pt x="88" y="663"/>
                  </a:lnTo>
                  <a:lnTo>
                    <a:pt x="88" y="661"/>
                  </a:lnTo>
                  <a:lnTo>
                    <a:pt x="86" y="661"/>
                  </a:lnTo>
                  <a:lnTo>
                    <a:pt x="85" y="661"/>
                  </a:lnTo>
                  <a:lnTo>
                    <a:pt x="84" y="661"/>
                  </a:lnTo>
                  <a:lnTo>
                    <a:pt x="84" y="663"/>
                  </a:lnTo>
                  <a:lnTo>
                    <a:pt x="83" y="661"/>
                  </a:lnTo>
                  <a:lnTo>
                    <a:pt x="81" y="660"/>
                  </a:lnTo>
                  <a:lnTo>
                    <a:pt x="80" y="659"/>
                  </a:lnTo>
                  <a:lnTo>
                    <a:pt x="80" y="658"/>
                  </a:lnTo>
                  <a:lnTo>
                    <a:pt x="80" y="656"/>
                  </a:lnTo>
                  <a:lnTo>
                    <a:pt x="80" y="655"/>
                  </a:lnTo>
                  <a:lnTo>
                    <a:pt x="80" y="654"/>
                  </a:lnTo>
                  <a:lnTo>
                    <a:pt x="80" y="648"/>
                  </a:lnTo>
                  <a:lnTo>
                    <a:pt x="80" y="644"/>
                  </a:lnTo>
                  <a:lnTo>
                    <a:pt x="79" y="643"/>
                  </a:lnTo>
                  <a:lnTo>
                    <a:pt x="79" y="642"/>
                  </a:lnTo>
                  <a:lnTo>
                    <a:pt x="79" y="640"/>
                  </a:lnTo>
                  <a:lnTo>
                    <a:pt x="77" y="640"/>
                  </a:lnTo>
                  <a:lnTo>
                    <a:pt x="77" y="642"/>
                  </a:lnTo>
                  <a:lnTo>
                    <a:pt x="77" y="640"/>
                  </a:lnTo>
                  <a:lnTo>
                    <a:pt x="77" y="639"/>
                  </a:lnTo>
                  <a:lnTo>
                    <a:pt x="77" y="638"/>
                  </a:lnTo>
                  <a:lnTo>
                    <a:pt x="76" y="632"/>
                  </a:lnTo>
                  <a:lnTo>
                    <a:pt x="75" y="631"/>
                  </a:lnTo>
                  <a:lnTo>
                    <a:pt x="75" y="631"/>
                  </a:lnTo>
                  <a:lnTo>
                    <a:pt x="73" y="631"/>
                  </a:lnTo>
                  <a:lnTo>
                    <a:pt x="73" y="630"/>
                  </a:lnTo>
                  <a:lnTo>
                    <a:pt x="72" y="630"/>
                  </a:lnTo>
                  <a:lnTo>
                    <a:pt x="72" y="629"/>
                  </a:lnTo>
                  <a:lnTo>
                    <a:pt x="71" y="629"/>
                  </a:lnTo>
                  <a:lnTo>
                    <a:pt x="71" y="630"/>
                  </a:lnTo>
                  <a:lnTo>
                    <a:pt x="69" y="630"/>
                  </a:lnTo>
                  <a:lnTo>
                    <a:pt x="71" y="627"/>
                  </a:lnTo>
                  <a:lnTo>
                    <a:pt x="71" y="626"/>
                  </a:lnTo>
                  <a:lnTo>
                    <a:pt x="69" y="626"/>
                  </a:lnTo>
                  <a:lnTo>
                    <a:pt x="68" y="627"/>
                  </a:lnTo>
                  <a:lnTo>
                    <a:pt x="67" y="626"/>
                  </a:lnTo>
                  <a:lnTo>
                    <a:pt x="65" y="625"/>
                  </a:lnTo>
                  <a:lnTo>
                    <a:pt x="64" y="623"/>
                  </a:lnTo>
                  <a:lnTo>
                    <a:pt x="64" y="625"/>
                  </a:lnTo>
                  <a:lnTo>
                    <a:pt x="63" y="625"/>
                  </a:lnTo>
                  <a:lnTo>
                    <a:pt x="61" y="625"/>
                  </a:lnTo>
                  <a:lnTo>
                    <a:pt x="61" y="623"/>
                  </a:lnTo>
                  <a:lnTo>
                    <a:pt x="61" y="621"/>
                  </a:lnTo>
                  <a:lnTo>
                    <a:pt x="60" y="619"/>
                  </a:lnTo>
                  <a:lnTo>
                    <a:pt x="58" y="618"/>
                  </a:lnTo>
                  <a:lnTo>
                    <a:pt x="58" y="617"/>
                  </a:lnTo>
                  <a:lnTo>
                    <a:pt x="59" y="614"/>
                  </a:lnTo>
                  <a:lnTo>
                    <a:pt x="59" y="613"/>
                  </a:lnTo>
                  <a:lnTo>
                    <a:pt x="59" y="611"/>
                  </a:lnTo>
                  <a:lnTo>
                    <a:pt x="58" y="611"/>
                  </a:lnTo>
                  <a:lnTo>
                    <a:pt x="58" y="610"/>
                  </a:lnTo>
                  <a:lnTo>
                    <a:pt x="55" y="606"/>
                  </a:lnTo>
                  <a:lnTo>
                    <a:pt x="54" y="605"/>
                  </a:lnTo>
                  <a:lnTo>
                    <a:pt x="34" y="605"/>
                  </a:lnTo>
                  <a:lnTo>
                    <a:pt x="21" y="588"/>
                  </a:lnTo>
                  <a:lnTo>
                    <a:pt x="9" y="571"/>
                  </a:lnTo>
                  <a:lnTo>
                    <a:pt x="9" y="569"/>
                  </a:lnTo>
                  <a:lnTo>
                    <a:pt x="9" y="567"/>
                  </a:lnTo>
                  <a:lnTo>
                    <a:pt x="7" y="565"/>
                  </a:lnTo>
                  <a:lnTo>
                    <a:pt x="7" y="563"/>
                  </a:lnTo>
                  <a:lnTo>
                    <a:pt x="7" y="561"/>
                  </a:lnTo>
                  <a:lnTo>
                    <a:pt x="6" y="559"/>
                  </a:lnTo>
                  <a:lnTo>
                    <a:pt x="6" y="557"/>
                  </a:lnTo>
                  <a:lnTo>
                    <a:pt x="6" y="556"/>
                  </a:lnTo>
                  <a:lnTo>
                    <a:pt x="5" y="553"/>
                  </a:lnTo>
                  <a:lnTo>
                    <a:pt x="5" y="552"/>
                  </a:lnTo>
                  <a:lnTo>
                    <a:pt x="5" y="550"/>
                  </a:lnTo>
                  <a:lnTo>
                    <a:pt x="4" y="548"/>
                  </a:lnTo>
                  <a:lnTo>
                    <a:pt x="4" y="546"/>
                  </a:lnTo>
                  <a:lnTo>
                    <a:pt x="4" y="544"/>
                  </a:lnTo>
                  <a:lnTo>
                    <a:pt x="4" y="542"/>
                  </a:lnTo>
                  <a:lnTo>
                    <a:pt x="2" y="540"/>
                  </a:lnTo>
                  <a:lnTo>
                    <a:pt x="2" y="539"/>
                  </a:lnTo>
                  <a:lnTo>
                    <a:pt x="1" y="536"/>
                  </a:lnTo>
                  <a:lnTo>
                    <a:pt x="0" y="532"/>
                  </a:lnTo>
                  <a:lnTo>
                    <a:pt x="0" y="528"/>
                  </a:lnTo>
                  <a:lnTo>
                    <a:pt x="2" y="526"/>
                  </a:lnTo>
                  <a:lnTo>
                    <a:pt x="4" y="524"/>
                  </a:lnTo>
                  <a:lnTo>
                    <a:pt x="5" y="524"/>
                  </a:lnTo>
                  <a:lnTo>
                    <a:pt x="7" y="523"/>
                  </a:lnTo>
                  <a:lnTo>
                    <a:pt x="9" y="523"/>
                  </a:lnTo>
                  <a:lnTo>
                    <a:pt x="10" y="523"/>
                  </a:lnTo>
                  <a:lnTo>
                    <a:pt x="11" y="522"/>
                  </a:lnTo>
                  <a:lnTo>
                    <a:pt x="11" y="521"/>
                  </a:lnTo>
                  <a:lnTo>
                    <a:pt x="11" y="519"/>
                  </a:lnTo>
                  <a:lnTo>
                    <a:pt x="11" y="518"/>
                  </a:lnTo>
                  <a:lnTo>
                    <a:pt x="11" y="517"/>
                  </a:lnTo>
                  <a:lnTo>
                    <a:pt x="11" y="515"/>
                  </a:lnTo>
                  <a:lnTo>
                    <a:pt x="11" y="515"/>
                  </a:lnTo>
                  <a:lnTo>
                    <a:pt x="13" y="513"/>
                  </a:lnTo>
                  <a:lnTo>
                    <a:pt x="14" y="513"/>
                  </a:lnTo>
                  <a:lnTo>
                    <a:pt x="15" y="513"/>
                  </a:lnTo>
                  <a:lnTo>
                    <a:pt x="17" y="511"/>
                  </a:lnTo>
                  <a:lnTo>
                    <a:pt x="18" y="510"/>
                  </a:lnTo>
                  <a:lnTo>
                    <a:pt x="17" y="509"/>
                  </a:lnTo>
                  <a:lnTo>
                    <a:pt x="17" y="507"/>
                  </a:lnTo>
                  <a:lnTo>
                    <a:pt x="17" y="506"/>
                  </a:lnTo>
                  <a:lnTo>
                    <a:pt x="17" y="505"/>
                  </a:lnTo>
                  <a:lnTo>
                    <a:pt x="18" y="502"/>
                  </a:lnTo>
                  <a:lnTo>
                    <a:pt x="19" y="498"/>
                  </a:lnTo>
                  <a:lnTo>
                    <a:pt x="21" y="496"/>
                  </a:lnTo>
                  <a:lnTo>
                    <a:pt x="22" y="493"/>
                  </a:lnTo>
                  <a:lnTo>
                    <a:pt x="25" y="490"/>
                  </a:lnTo>
                  <a:lnTo>
                    <a:pt x="26" y="488"/>
                  </a:lnTo>
                  <a:lnTo>
                    <a:pt x="27" y="485"/>
                  </a:lnTo>
                  <a:lnTo>
                    <a:pt x="30" y="482"/>
                  </a:lnTo>
                  <a:lnTo>
                    <a:pt x="31" y="481"/>
                  </a:lnTo>
                  <a:lnTo>
                    <a:pt x="33" y="478"/>
                  </a:lnTo>
                  <a:lnTo>
                    <a:pt x="35" y="477"/>
                  </a:lnTo>
                  <a:lnTo>
                    <a:pt x="36" y="474"/>
                  </a:lnTo>
                  <a:lnTo>
                    <a:pt x="38" y="472"/>
                  </a:lnTo>
                  <a:lnTo>
                    <a:pt x="40" y="469"/>
                  </a:lnTo>
                  <a:lnTo>
                    <a:pt x="42" y="467"/>
                  </a:lnTo>
                  <a:lnTo>
                    <a:pt x="43" y="465"/>
                  </a:lnTo>
                  <a:lnTo>
                    <a:pt x="43" y="463"/>
                  </a:lnTo>
                  <a:lnTo>
                    <a:pt x="46" y="460"/>
                  </a:lnTo>
                  <a:lnTo>
                    <a:pt x="47" y="457"/>
                  </a:lnTo>
                  <a:lnTo>
                    <a:pt x="48" y="455"/>
                  </a:lnTo>
                  <a:lnTo>
                    <a:pt x="51" y="452"/>
                  </a:lnTo>
                  <a:lnTo>
                    <a:pt x="54" y="449"/>
                  </a:lnTo>
                  <a:lnTo>
                    <a:pt x="58" y="445"/>
                  </a:lnTo>
                  <a:lnTo>
                    <a:pt x="59" y="444"/>
                  </a:lnTo>
                  <a:lnTo>
                    <a:pt x="63" y="442"/>
                  </a:lnTo>
                  <a:lnTo>
                    <a:pt x="65" y="438"/>
                  </a:lnTo>
                  <a:lnTo>
                    <a:pt x="69" y="434"/>
                  </a:lnTo>
                  <a:lnTo>
                    <a:pt x="72" y="431"/>
                  </a:lnTo>
                  <a:lnTo>
                    <a:pt x="75" y="427"/>
                  </a:lnTo>
                  <a:lnTo>
                    <a:pt x="77" y="423"/>
                  </a:lnTo>
                  <a:lnTo>
                    <a:pt x="81" y="420"/>
                  </a:lnTo>
                  <a:lnTo>
                    <a:pt x="84" y="416"/>
                  </a:lnTo>
                  <a:lnTo>
                    <a:pt x="86" y="413"/>
                  </a:lnTo>
                  <a:lnTo>
                    <a:pt x="90" y="411"/>
                  </a:lnTo>
                  <a:lnTo>
                    <a:pt x="93" y="407"/>
                  </a:lnTo>
                  <a:lnTo>
                    <a:pt x="97" y="403"/>
                  </a:lnTo>
                  <a:lnTo>
                    <a:pt x="100" y="401"/>
                  </a:lnTo>
                  <a:lnTo>
                    <a:pt x="104" y="397"/>
                  </a:lnTo>
                  <a:lnTo>
                    <a:pt x="106" y="393"/>
                  </a:lnTo>
                  <a:lnTo>
                    <a:pt x="109" y="390"/>
                  </a:lnTo>
                  <a:lnTo>
                    <a:pt x="110" y="388"/>
                  </a:lnTo>
                  <a:lnTo>
                    <a:pt x="112" y="386"/>
                  </a:lnTo>
                  <a:lnTo>
                    <a:pt x="112" y="385"/>
                  </a:lnTo>
                  <a:lnTo>
                    <a:pt x="112" y="384"/>
                  </a:lnTo>
                  <a:lnTo>
                    <a:pt x="112" y="381"/>
                  </a:lnTo>
                  <a:lnTo>
                    <a:pt x="112" y="380"/>
                  </a:lnTo>
                  <a:lnTo>
                    <a:pt x="113" y="377"/>
                  </a:lnTo>
                  <a:lnTo>
                    <a:pt x="113" y="374"/>
                  </a:lnTo>
                  <a:lnTo>
                    <a:pt x="113" y="370"/>
                  </a:lnTo>
                  <a:lnTo>
                    <a:pt x="113" y="368"/>
                  </a:lnTo>
                  <a:lnTo>
                    <a:pt x="113" y="365"/>
                  </a:lnTo>
                  <a:lnTo>
                    <a:pt x="113" y="362"/>
                  </a:lnTo>
                  <a:lnTo>
                    <a:pt x="114" y="360"/>
                  </a:lnTo>
                  <a:lnTo>
                    <a:pt x="114" y="357"/>
                  </a:lnTo>
                  <a:lnTo>
                    <a:pt x="114" y="355"/>
                  </a:lnTo>
                  <a:lnTo>
                    <a:pt x="114" y="352"/>
                  </a:lnTo>
                  <a:lnTo>
                    <a:pt x="114" y="349"/>
                  </a:lnTo>
                  <a:lnTo>
                    <a:pt x="115" y="348"/>
                  </a:lnTo>
                  <a:lnTo>
                    <a:pt x="115" y="344"/>
                  </a:lnTo>
                  <a:lnTo>
                    <a:pt x="115" y="341"/>
                  </a:lnTo>
                  <a:lnTo>
                    <a:pt x="115" y="339"/>
                  </a:lnTo>
                  <a:lnTo>
                    <a:pt x="115" y="336"/>
                  </a:lnTo>
                  <a:lnTo>
                    <a:pt x="115" y="334"/>
                  </a:lnTo>
                  <a:lnTo>
                    <a:pt x="117" y="331"/>
                  </a:lnTo>
                  <a:lnTo>
                    <a:pt x="117" y="328"/>
                  </a:lnTo>
                  <a:lnTo>
                    <a:pt x="117" y="326"/>
                  </a:lnTo>
                  <a:lnTo>
                    <a:pt x="117" y="323"/>
                  </a:lnTo>
                  <a:lnTo>
                    <a:pt x="117" y="322"/>
                  </a:lnTo>
                  <a:lnTo>
                    <a:pt x="117" y="320"/>
                  </a:lnTo>
                  <a:lnTo>
                    <a:pt x="117" y="318"/>
                  </a:lnTo>
                  <a:lnTo>
                    <a:pt x="118" y="315"/>
                  </a:lnTo>
                  <a:lnTo>
                    <a:pt x="118" y="312"/>
                  </a:lnTo>
                  <a:lnTo>
                    <a:pt x="118" y="310"/>
                  </a:lnTo>
                  <a:lnTo>
                    <a:pt x="118" y="307"/>
                  </a:lnTo>
                  <a:lnTo>
                    <a:pt x="118" y="305"/>
                  </a:lnTo>
                  <a:lnTo>
                    <a:pt x="119" y="302"/>
                  </a:lnTo>
                  <a:lnTo>
                    <a:pt x="119" y="299"/>
                  </a:lnTo>
                  <a:lnTo>
                    <a:pt x="119" y="297"/>
                  </a:lnTo>
                  <a:lnTo>
                    <a:pt x="119" y="294"/>
                  </a:lnTo>
                  <a:lnTo>
                    <a:pt x="119" y="290"/>
                  </a:lnTo>
                  <a:lnTo>
                    <a:pt x="119" y="287"/>
                  </a:lnTo>
                  <a:lnTo>
                    <a:pt x="121" y="286"/>
                  </a:lnTo>
                  <a:lnTo>
                    <a:pt x="121" y="283"/>
                  </a:lnTo>
                  <a:lnTo>
                    <a:pt x="121" y="281"/>
                  </a:lnTo>
                  <a:lnTo>
                    <a:pt x="121" y="278"/>
                  </a:lnTo>
                  <a:lnTo>
                    <a:pt x="121" y="276"/>
                  </a:lnTo>
                  <a:lnTo>
                    <a:pt x="121" y="273"/>
                  </a:lnTo>
                  <a:lnTo>
                    <a:pt x="122" y="270"/>
                  </a:lnTo>
                  <a:lnTo>
                    <a:pt x="122" y="266"/>
                  </a:lnTo>
                  <a:lnTo>
                    <a:pt x="122" y="264"/>
                  </a:lnTo>
                  <a:lnTo>
                    <a:pt x="122" y="261"/>
                  </a:lnTo>
                  <a:lnTo>
                    <a:pt x="122" y="258"/>
                  </a:lnTo>
                  <a:lnTo>
                    <a:pt x="123" y="256"/>
                  </a:lnTo>
                  <a:lnTo>
                    <a:pt x="123" y="254"/>
                  </a:lnTo>
                  <a:lnTo>
                    <a:pt x="123" y="252"/>
                  </a:lnTo>
                  <a:lnTo>
                    <a:pt x="123" y="249"/>
                  </a:lnTo>
                  <a:lnTo>
                    <a:pt x="123" y="245"/>
                  </a:lnTo>
                  <a:lnTo>
                    <a:pt x="123" y="243"/>
                  </a:lnTo>
                  <a:lnTo>
                    <a:pt x="125" y="240"/>
                  </a:lnTo>
                  <a:lnTo>
                    <a:pt x="125" y="237"/>
                  </a:lnTo>
                  <a:lnTo>
                    <a:pt x="125" y="235"/>
                  </a:lnTo>
                  <a:lnTo>
                    <a:pt x="125" y="232"/>
                  </a:lnTo>
                  <a:lnTo>
                    <a:pt x="125" y="229"/>
                  </a:lnTo>
                  <a:lnTo>
                    <a:pt x="126" y="227"/>
                  </a:lnTo>
                  <a:lnTo>
                    <a:pt x="126" y="224"/>
                  </a:lnTo>
                  <a:lnTo>
                    <a:pt x="126" y="222"/>
                  </a:lnTo>
                  <a:lnTo>
                    <a:pt x="126" y="219"/>
                  </a:lnTo>
                  <a:lnTo>
                    <a:pt x="126" y="216"/>
                  </a:lnTo>
                  <a:lnTo>
                    <a:pt x="126" y="214"/>
                  </a:lnTo>
                  <a:lnTo>
                    <a:pt x="127" y="211"/>
                  </a:lnTo>
                  <a:lnTo>
                    <a:pt x="129" y="206"/>
                  </a:lnTo>
                  <a:lnTo>
                    <a:pt x="130" y="204"/>
                  </a:lnTo>
                  <a:lnTo>
                    <a:pt x="131" y="200"/>
                  </a:lnTo>
                  <a:lnTo>
                    <a:pt x="134" y="197"/>
                  </a:lnTo>
                  <a:lnTo>
                    <a:pt x="137" y="193"/>
                  </a:lnTo>
                  <a:lnTo>
                    <a:pt x="138" y="189"/>
                  </a:lnTo>
                  <a:lnTo>
                    <a:pt x="139" y="187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3"/>
                  </a:lnTo>
                  <a:lnTo>
                    <a:pt x="138" y="182"/>
                  </a:lnTo>
                  <a:lnTo>
                    <a:pt x="135" y="178"/>
                  </a:lnTo>
                  <a:lnTo>
                    <a:pt x="131" y="174"/>
                  </a:lnTo>
                  <a:lnTo>
                    <a:pt x="127" y="170"/>
                  </a:lnTo>
                  <a:lnTo>
                    <a:pt x="125" y="168"/>
                  </a:lnTo>
                  <a:lnTo>
                    <a:pt x="123" y="165"/>
                  </a:lnTo>
                  <a:lnTo>
                    <a:pt x="118" y="161"/>
                  </a:lnTo>
                  <a:lnTo>
                    <a:pt x="117" y="160"/>
                  </a:lnTo>
                  <a:lnTo>
                    <a:pt x="117" y="160"/>
                  </a:lnTo>
                  <a:lnTo>
                    <a:pt x="115" y="158"/>
                  </a:lnTo>
                  <a:lnTo>
                    <a:pt x="115" y="156"/>
                  </a:lnTo>
                  <a:lnTo>
                    <a:pt x="115" y="153"/>
                  </a:lnTo>
                  <a:lnTo>
                    <a:pt x="117" y="150"/>
                  </a:lnTo>
                  <a:lnTo>
                    <a:pt x="119" y="149"/>
                  </a:lnTo>
                  <a:lnTo>
                    <a:pt x="118" y="148"/>
                  </a:lnTo>
                  <a:lnTo>
                    <a:pt x="118" y="146"/>
                  </a:lnTo>
                  <a:lnTo>
                    <a:pt x="117" y="145"/>
                  </a:lnTo>
                  <a:lnTo>
                    <a:pt x="115" y="144"/>
                  </a:lnTo>
                  <a:lnTo>
                    <a:pt x="114" y="141"/>
                  </a:lnTo>
                  <a:lnTo>
                    <a:pt x="114" y="140"/>
                  </a:lnTo>
                  <a:lnTo>
                    <a:pt x="113" y="139"/>
                  </a:lnTo>
                  <a:lnTo>
                    <a:pt x="112" y="137"/>
                  </a:lnTo>
                  <a:lnTo>
                    <a:pt x="110" y="136"/>
                  </a:lnTo>
                  <a:lnTo>
                    <a:pt x="110" y="135"/>
                  </a:lnTo>
                  <a:lnTo>
                    <a:pt x="109" y="132"/>
                  </a:lnTo>
                  <a:lnTo>
                    <a:pt x="108" y="131"/>
                  </a:lnTo>
                  <a:lnTo>
                    <a:pt x="106" y="129"/>
                  </a:lnTo>
                  <a:lnTo>
                    <a:pt x="106" y="128"/>
                  </a:lnTo>
                  <a:lnTo>
                    <a:pt x="106" y="128"/>
                  </a:lnTo>
                  <a:lnTo>
                    <a:pt x="105" y="127"/>
                  </a:lnTo>
                  <a:lnTo>
                    <a:pt x="105" y="125"/>
                  </a:lnTo>
                  <a:lnTo>
                    <a:pt x="102" y="123"/>
                  </a:lnTo>
                  <a:lnTo>
                    <a:pt x="101" y="120"/>
                  </a:lnTo>
                  <a:lnTo>
                    <a:pt x="100" y="119"/>
                  </a:lnTo>
                  <a:lnTo>
                    <a:pt x="97" y="118"/>
                  </a:lnTo>
                  <a:lnTo>
                    <a:pt x="96" y="118"/>
                  </a:lnTo>
                  <a:lnTo>
                    <a:pt x="96" y="116"/>
                  </a:lnTo>
                  <a:lnTo>
                    <a:pt x="96" y="115"/>
                  </a:lnTo>
                  <a:lnTo>
                    <a:pt x="96" y="114"/>
                  </a:lnTo>
                  <a:lnTo>
                    <a:pt x="96" y="110"/>
                  </a:lnTo>
                  <a:lnTo>
                    <a:pt x="96" y="106"/>
                  </a:lnTo>
                  <a:lnTo>
                    <a:pt x="96" y="100"/>
                  </a:lnTo>
                  <a:lnTo>
                    <a:pt x="96" y="96"/>
                  </a:lnTo>
                  <a:lnTo>
                    <a:pt x="96" y="91"/>
                  </a:lnTo>
                  <a:lnTo>
                    <a:pt x="96" y="89"/>
                  </a:lnTo>
                  <a:lnTo>
                    <a:pt x="96" y="87"/>
                  </a:lnTo>
                  <a:lnTo>
                    <a:pt x="96" y="85"/>
                  </a:lnTo>
                  <a:lnTo>
                    <a:pt x="94" y="82"/>
                  </a:lnTo>
                  <a:lnTo>
                    <a:pt x="94" y="79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92" y="67"/>
                  </a:lnTo>
                  <a:lnTo>
                    <a:pt x="92" y="65"/>
                  </a:lnTo>
                  <a:lnTo>
                    <a:pt x="90" y="61"/>
                  </a:lnTo>
                  <a:lnTo>
                    <a:pt x="90" y="57"/>
                  </a:lnTo>
                  <a:lnTo>
                    <a:pt x="89" y="53"/>
                  </a:lnTo>
                  <a:lnTo>
                    <a:pt x="89" y="49"/>
                  </a:lnTo>
                  <a:lnTo>
                    <a:pt x="88" y="45"/>
                  </a:lnTo>
                  <a:lnTo>
                    <a:pt x="88" y="41"/>
                  </a:lnTo>
                  <a:lnTo>
                    <a:pt x="86" y="37"/>
                  </a:lnTo>
                  <a:lnTo>
                    <a:pt x="85" y="33"/>
                  </a:lnTo>
                  <a:lnTo>
                    <a:pt x="85" y="31"/>
                  </a:lnTo>
                  <a:lnTo>
                    <a:pt x="84" y="27"/>
                  </a:lnTo>
                  <a:lnTo>
                    <a:pt x="85" y="27"/>
                  </a:lnTo>
                  <a:lnTo>
                    <a:pt x="89" y="25"/>
                  </a:lnTo>
                  <a:lnTo>
                    <a:pt x="92" y="24"/>
                  </a:lnTo>
                  <a:lnTo>
                    <a:pt x="96" y="21"/>
                  </a:lnTo>
                  <a:lnTo>
                    <a:pt x="98" y="20"/>
                  </a:lnTo>
                  <a:lnTo>
                    <a:pt x="102" y="19"/>
                  </a:lnTo>
                  <a:lnTo>
                    <a:pt x="105" y="17"/>
                  </a:lnTo>
                  <a:lnTo>
                    <a:pt x="108" y="15"/>
                  </a:lnTo>
                  <a:lnTo>
                    <a:pt x="110" y="13"/>
                  </a:lnTo>
                  <a:lnTo>
                    <a:pt x="114" y="12"/>
                  </a:lnTo>
                  <a:lnTo>
                    <a:pt x="117" y="11"/>
                  </a:lnTo>
                  <a:lnTo>
                    <a:pt x="121" y="8"/>
                  </a:lnTo>
                  <a:lnTo>
                    <a:pt x="125" y="7"/>
                  </a:lnTo>
                  <a:lnTo>
                    <a:pt x="127" y="6"/>
                  </a:lnTo>
                  <a:lnTo>
                    <a:pt x="131" y="4"/>
                  </a:lnTo>
                  <a:lnTo>
                    <a:pt x="134" y="2"/>
                  </a:lnTo>
                  <a:lnTo>
                    <a:pt x="138" y="2"/>
                  </a:lnTo>
                  <a:lnTo>
                    <a:pt x="139" y="0"/>
                  </a:lnTo>
                  <a:lnTo>
                    <a:pt x="144" y="2"/>
                  </a:lnTo>
                  <a:lnTo>
                    <a:pt x="152" y="6"/>
                  </a:lnTo>
                  <a:lnTo>
                    <a:pt x="159" y="10"/>
                  </a:lnTo>
                  <a:lnTo>
                    <a:pt x="167" y="13"/>
                  </a:lnTo>
                  <a:lnTo>
                    <a:pt x="172" y="17"/>
                  </a:lnTo>
                  <a:lnTo>
                    <a:pt x="180" y="21"/>
                  </a:lnTo>
                  <a:lnTo>
                    <a:pt x="187" y="25"/>
                  </a:lnTo>
                  <a:lnTo>
                    <a:pt x="193" y="29"/>
                  </a:lnTo>
                  <a:lnTo>
                    <a:pt x="201" y="32"/>
                  </a:lnTo>
                  <a:lnTo>
                    <a:pt x="206" y="35"/>
                  </a:lnTo>
                  <a:lnTo>
                    <a:pt x="214" y="38"/>
                  </a:lnTo>
                  <a:lnTo>
                    <a:pt x="221" y="42"/>
                  </a:lnTo>
                  <a:lnTo>
                    <a:pt x="227" y="46"/>
                  </a:lnTo>
                  <a:lnTo>
                    <a:pt x="234" y="50"/>
                  </a:lnTo>
                  <a:lnTo>
                    <a:pt x="241" y="54"/>
                  </a:lnTo>
                  <a:lnTo>
                    <a:pt x="248" y="58"/>
                  </a:lnTo>
                  <a:lnTo>
                    <a:pt x="255" y="62"/>
                  </a:lnTo>
                  <a:lnTo>
                    <a:pt x="262" y="65"/>
                  </a:lnTo>
                  <a:lnTo>
                    <a:pt x="268" y="67"/>
                  </a:lnTo>
                  <a:lnTo>
                    <a:pt x="275" y="71"/>
                  </a:lnTo>
                  <a:lnTo>
                    <a:pt x="283" y="75"/>
                  </a:lnTo>
                  <a:lnTo>
                    <a:pt x="289" y="79"/>
                  </a:lnTo>
                  <a:lnTo>
                    <a:pt x="296" y="83"/>
                  </a:lnTo>
                  <a:lnTo>
                    <a:pt x="302" y="87"/>
                  </a:lnTo>
                  <a:lnTo>
                    <a:pt x="309" y="91"/>
                  </a:lnTo>
                  <a:lnTo>
                    <a:pt x="317" y="95"/>
                  </a:lnTo>
                  <a:lnTo>
                    <a:pt x="318" y="95"/>
                  </a:lnTo>
                  <a:lnTo>
                    <a:pt x="323" y="96"/>
                  </a:lnTo>
                  <a:lnTo>
                    <a:pt x="330" y="100"/>
                  </a:lnTo>
                  <a:lnTo>
                    <a:pt x="337" y="104"/>
                  </a:lnTo>
                  <a:lnTo>
                    <a:pt x="343" y="108"/>
                  </a:lnTo>
                  <a:lnTo>
                    <a:pt x="351" y="112"/>
                  </a:lnTo>
                  <a:lnTo>
                    <a:pt x="358" y="116"/>
                  </a:lnTo>
                  <a:lnTo>
                    <a:pt x="364" y="120"/>
                  </a:lnTo>
                  <a:lnTo>
                    <a:pt x="371" y="124"/>
                  </a:lnTo>
                  <a:lnTo>
                    <a:pt x="379" y="127"/>
                  </a:lnTo>
                  <a:lnTo>
                    <a:pt x="385" y="129"/>
                  </a:lnTo>
                  <a:lnTo>
                    <a:pt x="391" y="133"/>
                  </a:lnTo>
                  <a:lnTo>
                    <a:pt x="399" y="137"/>
                  </a:lnTo>
                  <a:lnTo>
                    <a:pt x="405" y="141"/>
                  </a:lnTo>
                  <a:lnTo>
                    <a:pt x="413" y="145"/>
                  </a:lnTo>
                  <a:lnTo>
                    <a:pt x="420" y="149"/>
                  </a:lnTo>
                  <a:lnTo>
                    <a:pt x="425" y="153"/>
                  </a:lnTo>
                  <a:lnTo>
                    <a:pt x="433" y="156"/>
                  </a:lnTo>
                  <a:lnTo>
                    <a:pt x="439" y="160"/>
                  </a:lnTo>
                  <a:lnTo>
                    <a:pt x="447" y="162"/>
                  </a:lnTo>
                  <a:lnTo>
                    <a:pt x="454" y="166"/>
                  </a:lnTo>
                  <a:lnTo>
                    <a:pt x="459" y="170"/>
                  </a:lnTo>
                  <a:lnTo>
                    <a:pt x="467" y="174"/>
                  </a:lnTo>
                  <a:lnTo>
                    <a:pt x="474" y="178"/>
                  </a:lnTo>
                  <a:lnTo>
                    <a:pt x="481" y="181"/>
                  </a:lnTo>
                  <a:lnTo>
                    <a:pt x="487" y="185"/>
                  </a:lnTo>
                  <a:lnTo>
                    <a:pt x="495" y="189"/>
                  </a:lnTo>
                  <a:lnTo>
                    <a:pt x="501" y="191"/>
                  </a:lnTo>
                  <a:lnTo>
                    <a:pt x="508" y="195"/>
                  </a:lnTo>
                  <a:lnTo>
                    <a:pt x="516" y="199"/>
                  </a:lnTo>
                  <a:lnTo>
                    <a:pt x="521" y="202"/>
                  </a:lnTo>
                  <a:lnTo>
                    <a:pt x="529" y="206"/>
                  </a:lnTo>
                  <a:lnTo>
                    <a:pt x="535" y="210"/>
                  </a:lnTo>
                  <a:lnTo>
                    <a:pt x="542" y="214"/>
                  </a:lnTo>
                  <a:lnTo>
                    <a:pt x="549" y="218"/>
                  </a:lnTo>
                  <a:lnTo>
                    <a:pt x="555" y="222"/>
                  </a:lnTo>
                  <a:lnTo>
                    <a:pt x="563" y="224"/>
                  </a:lnTo>
                  <a:lnTo>
                    <a:pt x="570" y="227"/>
                  </a:lnTo>
                  <a:lnTo>
                    <a:pt x="578" y="231"/>
                  </a:lnTo>
                  <a:lnTo>
                    <a:pt x="583" y="23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77" name="Freeform 171">
              <a:extLst>
                <a:ext uri="{FF2B5EF4-FFF2-40B4-BE49-F238E27FC236}">
                  <a16:creationId xmlns:a16="http://schemas.microsoft.com/office/drawing/2014/main" id="{FD7C8345-07FF-69B0-B63C-C52029F92D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4859" y="2993078"/>
              <a:ext cx="131274" cy="122605"/>
            </a:xfrm>
            <a:custGeom>
              <a:avLst/>
              <a:gdLst>
                <a:gd name="T0" fmla="*/ 104 w 106"/>
                <a:gd name="T1" fmla="*/ 45 h 99"/>
                <a:gd name="T2" fmla="*/ 98 w 106"/>
                <a:gd name="T3" fmla="*/ 42 h 99"/>
                <a:gd name="T4" fmla="*/ 99 w 106"/>
                <a:gd name="T5" fmla="*/ 39 h 99"/>
                <a:gd name="T6" fmla="*/ 103 w 106"/>
                <a:gd name="T7" fmla="*/ 41 h 99"/>
                <a:gd name="T8" fmla="*/ 102 w 106"/>
                <a:gd name="T9" fmla="*/ 22 h 99"/>
                <a:gd name="T10" fmla="*/ 96 w 106"/>
                <a:gd name="T11" fmla="*/ 30 h 99"/>
                <a:gd name="T12" fmla="*/ 91 w 106"/>
                <a:gd name="T13" fmla="*/ 30 h 99"/>
                <a:gd name="T14" fmla="*/ 84 w 106"/>
                <a:gd name="T15" fmla="*/ 19 h 99"/>
                <a:gd name="T16" fmla="*/ 87 w 106"/>
                <a:gd name="T17" fmla="*/ 17 h 99"/>
                <a:gd name="T18" fmla="*/ 86 w 106"/>
                <a:gd name="T19" fmla="*/ 13 h 99"/>
                <a:gd name="T20" fmla="*/ 91 w 106"/>
                <a:gd name="T21" fmla="*/ 12 h 99"/>
                <a:gd name="T22" fmla="*/ 91 w 106"/>
                <a:gd name="T23" fmla="*/ 10 h 99"/>
                <a:gd name="T24" fmla="*/ 88 w 106"/>
                <a:gd name="T25" fmla="*/ 6 h 99"/>
                <a:gd name="T26" fmla="*/ 91 w 106"/>
                <a:gd name="T27" fmla="*/ 6 h 99"/>
                <a:gd name="T28" fmla="*/ 83 w 106"/>
                <a:gd name="T29" fmla="*/ 5 h 99"/>
                <a:gd name="T30" fmla="*/ 84 w 106"/>
                <a:gd name="T31" fmla="*/ 6 h 99"/>
                <a:gd name="T32" fmla="*/ 86 w 106"/>
                <a:gd name="T33" fmla="*/ 22 h 99"/>
                <a:gd name="T34" fmla="*/ 92 w 106"/>
                <a:gd name="T35" fmla="*/ 34 h 99"/>
                <a:gd name="T36" fmla="*/ 87 w 106"/>
                <a:gd name="T37" fmla="*/ 34 h 99"/>
                <a:gd name="T38" fmla="*/ 79 w 106"/>
                <a:gd name="T39" fmla="*/ 33 h 99"/>
                <a:gd name="T40" fmla="*/ 71 w 106"/>
                <a:gd name="T41" fmla="*/ 39 h 99"/>
                <a:gd name="T42" fmla="*/ 66 w 106"/>
                <a:gd name="T43" fmla="*/ 46 h 99"/>
                <a:gd name="T44" fmla="*/ 71 w 106"/>
                <a:gd name="T45" fmla="*/ 45 h 99"/>
                <a:gd name="T46" fmla="*/ 73 w 106"/>
                <a:gd name="T47" fmla="*/ 48 h 99"/>
                <a:gd name="T48" fmla="*/ 75 w 106"/>
                <a:gd name="T49" fmla="*/ 46 h 99"/>
                <a:gd name="T50" fmla="*/ 79 w 106"/>
                <a:gd name="T51" fmla="*/ 45 h 99"/>
                <a:gd name="T52" fmla="*/ 84 w 106"/>
                <a:gd name="T53" fmla="*/ 47 h 99"/>
                <a:gd name="T54" fmla="*/ 87 w 106"/>
                <a:gd name="T55" fmla="*/ 54 h 99"/>
                <a:gd name="T56" fmla="*/ 90 w 106"/>
                <a:gd name="T57" fmla="*/ 60 h 99"/>
                <a:gd name="T58" fmla="*/ 98 w 106"/>
                <a:gd name="T59" fmla="*/ 76 h 99"/>
                <a:gd name="T60" fmla="*/ 99 w 106"/>
                <a:gd name="T61" fmla="*/ 83 h 99"/>
                <a:gd name="T62" fmla="*/ 103 w 106"/>
                <a:gd name="T63" fmla="*/ 87 h 99"/>
                <a:gd name="T64" fmla="*/ 103 w 106"/>
                <a:gd name="T65" fmla="*/ 89 h 99"/>
                <a:gd name="T66" fmla="*/ 102 w 106"/>
                <a:gd name="T67" fmla="*/ 92 h 99"/>
                <a:gd name="T68" fmla="*/ 104 w 106"/>
                <a:gd name="T69" fmla="*/ 96 h 99"/>
                <a:gd name="T70" fmla="*/ 96 w 106"/>
                <a:gd name="T71" fmla="*/ 99 h 99"/>
                <a:gd name="T72" fmla="*/ 63 w 106"/>
                <a:gd name="T73" fmla="*/ 99 h 99"/>
                <a:gd name="T74" fmla="*/ 59 w 106"/>
                <a:gd name="T75" fmla="*/ 95 h 99"/>
                <a:gd name="T76" fmla="*/ 57 w 106"/>
                <a:gd name="T77" fmla="*/ 85 h 99"/>
                <a:gd name="T78" fmla="*/ 50 w 106"/>
                <a:gd name="T79" fmla="*/ 70 h 99"/>
                <a:gd name="T80" fmla="*/ 30 w 106"/>
                <a:gd name="T81" fmla="*/ 67 h 99"/>
                <a:gd name="T82" fmla="*/ 7 w 106"/>
                <a:gd name="T83" fmla="*/ 64 h 99"/>
                <a:gd name="T84" fmla="*/ 13 w 106"/>
                <a:gd name="T85" fmla="*/ 46 h 99"/>
                <a:gd name="T86" fmla="*/ 24 w 106"/>
                <a:gd name="T87" fmla="*/ 30 h 99"/>
                <a:gd name="T88" fmla="*/ 33 w 106"/>
                <a:gd name="T89" fmla="*/ 8 h 99"/>
                <a:gd name="T90" fmla="*/ 49 w 106"/>
                <a:gd name="T91" fmla="*/ 0 h 99"/>
                <a:gd name="T92" fmla="*/ 79 w 106"/>
                <a:gd name="T93" fmla="*/ 6 h 99"/>
                <a:gd name="T94" fmla="*/ 81 w 106"/>
                <a:gd name="T95" fmla="*/ 1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6" h="99">
                  <a:moveTo>
                    <a:pt x="103" y="42"/>
                  </a:moveTo>
                  <a:lnTo>
                    <a:pt x="104" y="42"/>
                  </a:lnTo>
                  <a:lnTo>
                    <a:pt x="104" y="43"/>
                  </a:lnTo>
                  <a:lnTo>
                    <a:pt x="104" y="45"/>
                  </a:lnTo>
                  <a:lnTo>
                    <a:pt x="103" y="45"/>
                  </a:lnTo>
                  <a:lnTo>
                    <a:pt x="103" y="43"/>
                  </a:lnTo>
                  <a:lnTo>
                    <a:pt x="100" y="42"/>
                  </a:lnTo>
                  <a:lnTo>
                    <a:pt x="98" y="42"/>
                  </a:lnTo>
                  <a:lnTo>
                    <a:pt x="96" y="42"/>
                  </a:lnTo>
                  <a:lnTo>
                    <a:pt x="96" y="41"/>
                  </a:lnTo>
                  <a:lnTo>
                    <a:pt x="98" y="39"/>
                  </a:lnTo>
                  <a:lnTo>
                    <a:pt x="99" y="39"/>
                  </a:lnTo>
                  <a:lnTo>
                    <a:pt x="100" y="39"/>
                  </a:lnTo>
                  <a:lnTo>
                    <a:pt x="102" y="39"/>
                  </a:lnTo>
                  <a:lnTo>
                    <a:pt x="102" y="41"/>
                  </a:lnTo>
                  <a:lnTo>
                    <a:pt x="103" y="41"/>
                  </a:lnTo>
                  <a:lnTo>
                    <a:pt x="103" y="42"/>
                  </a:lnTo>
                  <a:close/>
                  <a:moveTo>
                    <a:pt x="92" y="6"/>
                  </a:moveTo>
                  <a:lnTo>
                    <a:pt x="102" y="19"/>
                  </a:lnTo>
                  <a:lnTo>
                    <a:pt x="102" y="22"/>
                  </a:lnTo>
                  <a:lnTo>
                    <a:pt x="102" y="25"/>
                  </a:lnTo>
                  <a:lnTo>
                    <a:pt x="100" y="26"/>
                  </a:lnTo>
                  <a:lnTo>
                    <a:pt x="99" y="29"/>
                  </a:lnTo>
                  <a:lnTo>
                    <a:pt x="96" y="30"/>
                  </a:lnTo>
                  <a:lnTo>
                    <a:pt x="95" y="31"/>
                  </a:lnTo>
                  <a:lnTo>
                    <a:pt x="94" y="31"/>
                  </a:lnTo>
                  <a:lnTo>
                    <a:pt x="92" y="31"/>
                  </a:lnTo>
                  <a:lnTo>
                    <a:pt x="91" y="30"/>
                  </a:lnTo>
                  <a:lnTo>
                    <a:pt x="88" y="25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4" y="19"/>
                  </a:lnTo>
                  <a:lnTo>
                    <a:pt x="84" y="18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7" y="17"/>
                  </a:lnTo>
                  <a:lnTo>
                    <a:pt x="88" y="16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6" y="13"/>
                  </a:lnTo>
                  <a:lnTo>
                    <a:pt x="87" y="12"/>
                  </a:lnTo>
                  <a:lnTo>
                    <a:pt x="90" y="13"/>
                  </a:lnTo>
                  <a:lnTo>
                    <a:pt x="91" y="13"/>
                  </a:lnTo>
                  <a:lnTo>
                    <a:pt x="91" y="12"/>
                  </a:lnTo>
                  <a:lnTo>
                    <a:pt x="92" y="10"/>
                  </a:lnTo>
                  <a:lnTo>
                    <a:pt x="92" y="9"/>
                  </a:lnTo>
                  <a:lnTo>
                    <a:pt x="91" y="9"/>
                  </a:lnTo>
                  <a:lnTo>
                    <a:pt x="91" y="10"/>
                  </a:lnTo>
                  <a:lnTo>
                    <a:pt x="90" y="9"/>
                  </a:lnTo>
                  <a:lnTo>
                    <a:pt x="90" y="8"/>
                  </a:lnTo>
                  <a:lnTo>
                    <a:pt x="88" y="8"/>
                  </a:lnTo>
                  <a:lnTo>
                    <a:pt x="88" y="6"/>
                  </a:lnTo>
                  <a:lnTo>
                    <a:pt x="90" y="6"/>
                  </a:lnTo>
                  <a:lnTo>
                    <a:pt x="90" y="5"/>
                  </a:lnTo>
                  <a:lnTo>
                    <a:pt x="91" y="5"/>
                  </a:lnTo>
                  <a:lnTo>
                    <a:pt x="91" y="6"/>
                  </a:lnTo>
                  <a:lnTo>
                    <a:pt x="92" y="6"/>
                  </a:lnTo>
                  <a:close/>
                  <a:moveTo>
                    <a:pt x="83" y="8"/>
                  </a:moveTo>
                  <a:lnTo>
                    <a:pt x="82" y="6"/>
                  </a:lnTo>
                  <a:lnTo>
                    <a:pt x="83" y="5"/>
                  </a:lnTo>
                  <a:lnTo>
                    <a:pt x="84" y="4"/>
                  </a:lnTo>
                  <a:lnTo>
                    <a:pt x="87" y="4"/>
                  </a:lnTo>
                  <a:lnTo>
                    <a:pt x="86" y="5"/>
                  </a:lnTo>
                  <a:lnTo>
                    <a:pt x="84" y="6"/>
                  </a:lnTo>
                  <a:lnTo>
                    <a:pt x="83" y="8"/>
                  </a:lnTo>
                  <a:close/>
                  <a:moveTo>
                    <a:pt x="83" y="19"/>
                  </a:moveTo>
                  <a:lnTo>
                    <a:pt x="84" y="22"/>
                  </a:lnTo>
                  <a:lnTo>
                    <a:pt x="86" y="22"/>
                  </a:lnTo>
                  <a:lnTo>
                    <a:pt x="87" y="25"/>
                  </a:lnTo>
                  <a:lnTo>
                    <a:pt x="88" y="29"/>
                  </a:lnTo>
                  <a:lnTo>
                    <a:pt x="91" y="31"/>
                  </a:lnTo>
                  <a:lnTo>
                    <a:pt x="92" y="34"/>
                  </a:lnTo>
                  <a:lnTo>
                    <a:pt x="91" y="34"/>
                  </a:lnTo>
                  <a:lnTo>
                    <a:pt x="90" y="34"/>
                  </a:lnTo>
                  <a:lnTo>
                    <a:pt x="88" y="34"/>
                  </a:lnTo>
                  <a:lnTo>
                    <a:pt x="87" y="34"/>
                  </a:lnTo>
                  <a:lnTo>
                    <a:pt x="86" y="34"/>
                  </a:lnTo>
                  <a:lnTo>
                    <a:pt x="86" y="33"/>
                  </a:lnTo>
                  <a:lnTo>
                    <a:pt x="83" y="33"/>
                  </a:lnTo>
                  <a:lnTo>
                    <a:pt x="79" y="33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3" y="37"/>
                  </a:lnTo>
                  <a:lnTo>
                    <a:pt x="71" y="39"/>
                  </a:lnTo>
                  <a:lnTo>
                    <a:pt x="70" y="42"/>
                  </a:lnTo>
                  <a:lnTo>
                    <a:pt x="69" y="43"/>
                  </a:lnTo>
                  <a:lnTo>
                    <a:pt x="66" y="45"/>
                  </a:lnTo>
                  <a:lnTo>
                    <a:pt x="66" y="46"/>
                  </a:lnTo>
                  <a:lnTo>
                    <a:pt x="67" y="46"/>
                  </a:lnTo>
                  <a:lnTo>
                    <a:pt x="69" y="46"/>
                  </a:lnTo>
                  <a:lnTo>
                    <a:pt x="71" y="46"/>
                  </a:lnTo>
                  <a:lnTo>
                    <a:pt x="71" y="45"/>
                  </a:lnTo>
                  <a:lnTo>
                    <a:pt x="73" y="45"/>
                  </a:lnTo>
                  <a:lnTo>
                    <a:pt x="73" y="46"/>
                  </a:lnTo>
                  <a:lnTo>
                    <a:pt x="73" y="47"/>
                  </a:lnTo>
                  <a:lnTo>
                    <a:pt x="73" y="48"/>
                  </a:lnTo>
                  <a:lnTo>
                    <a:pt x="73" y="48"/>
                  </a:lnTo>
                  <a:lnTo>
                    <a:pt x="74" y="48"/>
                  </a:lnTo>
                  <a:lnTo>
                    <a:pt x="75" y="48"/>
                  </a:lnTo>
                  <a:lnTo>
                    <a:pt x="75" y="46"/>
                  </a:lnTo>
                  <a:lnTo>
                    <a:pt x="77" y="46"/>
                  </a:lnTo>
                  <a:lnTo>
                    <a:pt x="78" y="46"/>
                  </a:lnTo>
                  <a:lnTo>
                    <a:pt x="79" y="46"/>
                  </a:lnTo>
                  <a:lnTo>
                    <a:pt x="79" y="45"/>
                  </a:lnTo>
                  <a:lnTo>
                    <a:pt x="81" y="45"/>
                  </a:lnTo>
                  <a:lnTo>
                    <a:pt x="82" y="46"/>
                  </a:lnTo>
                  <a:lnTo>
                    <a:pt x="83" y="47"/>
                  </a:lnTo>
                  <a:lnTo>
                    <a:pt x="84" y="47"/>
                  </a:lnTo>
                  <a:lnTo>
                    <a:pt x="87" y="47"/>
                  </a:lnTo>
                  <a:lnTo>
                    <a:pt x="87" y="50"/>
                  </a:lnTo>
                  <a:lnTo>
                    <a:pt x="87" y="51"/>
                  </a:lnTo>
                  <a:lnTo>
                    <a:pt x="87" y="54"/>
                  </a:lnTo>
                  <a:lnTo>
                    <a:pt x="87" y="56"/>
                  </a:lnTo>
                  <a:lnTo>
                    <a:pt x="88" y="58"/>
                  </a:lnTo>
                  <a:lnTo>
                    <a:pt x="88" y="59"/>
                  </a:lnTo>
                  <a:lnTo>
                    <a:pt x="90" y="60"/>
                  </a:lnTo>
                  <a:lnTo>
                    <a:pt x="91" y="68"/>
                  </a:lnTo>
                  <a:lnTo>
                    <a:pt x="91" y="70"/>
                  </a:lnTo>
                  <a:lnTo>
                    <a:pt x="95" y="75"/>
                  </a:lnTo>
                  <a:lnTo>
                    <a:pt x="98" y="76"/>
                  </a:lnTo>
                  <a:lnTo>
                    <a:pt x="98" y="77"/>
                  </a:lnTo>
                  <a:lnTo>
                    <a:pt x="98" y="79"/>
                  </a:lnTo>
                  <a:lnTo>
                    <a:pt x="98" y="80"/>
                  </a:lnTo>
                  <a:lnTo>
                    <a:pt x="99" y="83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4" y="85"/>
                  </a:lnTo>
                  <a:lnTo>
                    <a:pt x="103" y="87"/>
                  </a:lnTo>
                  <a:lnTo>
                    <a:pt x="103" y="88"/>
                  </a:lnTo>
                  <a:lnTo>
                    <a:pt x="103" y="89"/>
                  </a:lnTo>
                  <a:lnTo>
                    <a:pt x="104" y="91"/>
                  </a:lnTo>
                  <a:lnTo>
                    <a:pt x="103" y="89"/>
                  </a:lnTo>
                  <a:lnTo>
                    <a:pt x="103" y="91"/>
                  </a:lnTo>
                  <a:lnTo>
                    <a:pt x="103" y="92"/>
                  </a:lnTo>
                  <a:lnTo>
                    <a:pt x="102" y="91"/>
                  </a:lnTo>
                  <a:lnTo>
                    <a:pt x="102" y="92"/>
                  </a:lnTo>
                  <a:lnTo>
                    <a:pt x="102" y="93"/>
                  </a:lnTo>
                  <a:lnTo>
                    <a:pt x="103" y="92"/>
                  </a:lnTo>
                  <a:lnTo>
                    <a:pt x="104" y="92"/>
                  </a:lnTo>
                  <a:lnTo>
                    <a:pt x="104" y="96"/>
                  </a:lnTo>
                  <a:lnTo>
                    <a:pt x="104" y="97"/>
                  </a:lnTo>
                  <a:lnTo>
                    <a:pt x="104" y="97"/>
                  </a:lnTo>
                  <a:lnTo>
                    <a:pt x="106" y="97"/>
                  </a:lnTo>
                  <a:lnTo>
                    <a:pt x="96" y="99"/>
                  </a:lnTo>
                  <a:lnTo>
                    <a:pt x="86" y="99"/>
                  </a:lnTo>
                  <a:lnTo>
                    <a:pt x="75" y="99"/>
                  </a:lnTo>
                  <a:lnTo>
                    <a:pt x="66" y="99"/>
                  </a:lnTo>
                  <a:lnTo>
                    <a:pt x="63" y="99"/>
                  </a:lnTo>
                  <a:lnTo>
                    <a:pt x="63" y="97"/>
                  </a:lnTo>
                  <a:lnTo>
                    <a:pt x="62" y="97"/>
                  </a:lnTo>
                  <a:lnTo>
                    <a:pt x="61" y="96"/>
                  </a:lnTo>
                  <a:lnTo>
                    <a:pt x="59" y="95"/>
                  </a:lnTo>
                  <a:lnTo>
                    <a:pt x="58" y="93"/>
                  </a:lnTo>
                  <a:lnTo>
                    <a:pt x="58" y="91"/>
                  </a:lnTo>
                  <a:lnTo>
                    <a:pt x="57" y="89"/>
                  </a:lnTo>
                  <a:lnTo>
                    <a:pt x="57" y="85"/>
                  </a:lnTo>
                  <a:lnTo>
                    <a:pt x="57" y="84"/>
                  </a:lnTo>
                  <a:lnTo>
                    <a:pt x="53" y="75"/>
                  </a:lnTo>
                  <a:lnTo>
                    <a:pt x="50" y="71"/>
                  </a:lnTo>
                  <a:lnTo>
                    <a:pt x="50" y="70"/>
                  </a:lnTo>
                  <a:lnTo>
                    <a:pt x="46" y="68"/>
                  </a:lnTo>
                  <a:lnTo>
                    <a:pt x="41" y="68"/>
                  </a:lnTo>
                  <a:lnTo>
                    <a:pt x="37" y="67"/>
                  </a:lnTo>
                  <a:lnTo>
                    <a:pt x="30" y="67"/>
                  </a:lnTo>
                  <a:lnTo>
                    <a:pt x="25" y="66"/>
                  </a:lnTo>
                  <a:lnTo>
                    <a:pt x="19" y="66"/>
                  </a:lnTo>
                  <a:lnTo>
                    <a:pt x="12" y="66"/>
                  </a:lnTo>
                  <a:lnTo>
                    <a:pt x="7" y="64"/>
                  </a:lnTo>
                  <a:lnTo>
                    <a:pt x="0" y="64"/>
                  </a:lnTo>
                  <a:lnTo>
                    <a:pt x="3" y="62"/>
                  </a:lnTo>
                  <a:lnTo>
                    <a:pt x="9" y="52"/>
                  </a:lnTo>
                  <a:lnTo>
                    <a:pt x="13" y="46"/>
                  </a:lnTo>
                  <a:lnTo>
                    <a:pt x="17" y="42"/>
                  </a:lnTo>
                  <a:lnTo>
                    <a:pt x="17" y="41"/>
                  </a:lnTo>
                  <a:lnTo>
                    <a:pt x="20" y="37"/>
                  </a:lnTo>
                  <a:lnTo>
                    <a:pt x="24" y="30"/>
                  </a:lnTo>
                  <a:lnTo>
                    <a:pt x="25" y="27"/>
                  </a:lnTo>
                  <a:lnTo>
                    <a:pt x="25" y="25"/>
                  </a:lnTo>
                  <a:lnTo>
                    <a:pt x="28" y="21"/>
                  </a:lnTo>
                  <a:lnTo>
                    <a:pt x="33" y="8"/>
                  </a:lnTo>
                  <a:lnTo>
                    <a:pt x="34" y="5"/>
                  </a:lnTo>
                  <a:lnTo>
                    <a:pt x="37" y="2"/>
                  </a:lnTo>
                  <a:lnTo>
                    <a:pt x="46" y="0"/>
                  </a:lnTo>
                  <a:lnTo>
                    <a:pt x="49" y="0"/>
                  </a:lnTo>
                  <a:lnTo>
                    <a:pt x="63" y="0"/>
                  </a:lnTo>
                  <a:lnTo>
                    <a:pt x="67" y="1"/>
                  </a:lnTo>
                  <a:lnTo>
                    <a:pt x="78" y="5"/>
                  </a:lnTo>
                  <a:lnTo>
                    <a:pt x="79" y="6"/>
                  </a:lnTo>
                  <a:lnTo>
                    <a:pt x="79" y="8"/>
                  </a:lnTo>
                  <a:lnTo>
                    <a:pt x="81" y="9"/>
                  </a:lnTo>
                  <a:lnTo>
                    <a:pt x="81" y="10"/>
                  </a:lnTo>
                  <a:lnTo>
                    <a:pt x="81" y="13"/>
                  </a:lnTo>
                  <a:lnTo>
                    <a:pt x="81" y="14"/>
                  </a:lnTo>
                  <a:lnTo>
                    <a:pt x="81" y="17"/>
                  </a:lnTo>
                  <a:lnTo>
                    <a:pt x="83" y="1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78" name="Freeform 172">
              <a:extLst>
                <a:ext uri="{FF2B5EF4-FFF2-40B4-BE49-F238E27FC236}">
                  <a16:creationId xmlns:a16="http://schemas.microsoft.com/office/drawing/2014/main" id="{9E3405CE-7F3E-CB96-AC54-B510BE95D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936" y="1812852"/>
              <a:ext cx="3716" cy="4954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3 h 4"/>
                <a:gd name="T4" fmla="*/ 0 w 3"/>
                <a:gd name="T5" fmla="*/ 4 h 4"/>
                <a:gd name="T6" fmla="*/ 0 w 3"/>
                <a:gd name="T7" fmla="*/ 4 h 4"/>
                <a:gd name="T8" fmla="*/ 0 w 3"/>
                <a:gd name="T9" fmla="*/ 3 h 4"/>
                <a:gd name="T10" fmla="*/ 0 w 3"/>
                <a:gd name="T11" fmla="*/ 2 h 4"/>
                <a:gd name="T12" fmla="*/ 0 w 3"/>
                <a:gd name="T13" fmla="*/ 0 h 4"/>
                <a:gd name="T14" fmla="*/ 1 w 3"/>
                <a:gd name="T15" fmla="*/ 0 h 4"/>
                <a:gd name="T16" fmla="*/ 1 w 3"/>
                <a:gd name="T17" fmla="*/ 2 h 4"/>
                <a:gd name="T18" fmla="*/ 3 w 3"/>
                <a:gd name="T1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lnTo>
                    <a:pt x="1" y="3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3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79" name="Freeform 173">
              <a:extLst>
                <a:ext uri="{FF2B5EF4-FFF2-40B4-BE49-F238E27FC236}">
                  <a16:creationId xmlns:a16="http://schemas.microsoft.com/office/drawing/2014/main" id="{D8A6104D-39CB-0A23-7059-351944C48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730" y="2414730"/>
              <a:ext cx="1415529" cy="1418006"/>
            </a:xfrm>
            <a:custGeom>
              <a:avLst/>
              <a:gdLst>
                <a:gd name="T0" fmla="*/ 940 w 1143"/>
                <a:gd name="T1" fmla="*/ 36 h 1145"/>
                <a:gd name="T2" fmla="*/ 941 w 1143"/>
                <a:gd name="T3" fmla="*/ 65 h 1145"/>
                <a:gd name="T4" fmla="*/ 940 w 1143"/>
                <a:gd name="T5" fmla="*/ 122 h 1145"/>
                <a:gd name="T6" fmla="*/ 937 w 1143"/>
                <a:gd name="T7" fmla="*/ 169 h 1145"/>
                <a:gd name="T8" fmla="*/ 900 w 1143"/>
                <a:gd name="T9" fmla="*/ 201 h 1145"/>
                <a:gd name="T10" fmla="*/ 912 w 1143"/>
                <a:gd name="T11" fmla="*/ 264 h 1145"/>
                <a:gd name="T12" fmla="*/ 972 w 1143"/>
                <a:gd name="T13" fmla="*/ 330 h 1145"/>
                <a:gd name="T14" fmla="*/ 1006 w 1143"/>
                <a:gd name="T15" fmla="*/ 443 h 1145"/>
                <a:gd name="T16" fmla="*/ 1027 w 1143"/>
                <a:gd name="T17" fmla="*/ 623 h 1145"/>
                <a:gd name="T18" fmla="*/ 1028 w 1143"/>
                <a:gd name="T19" fmla="*/ 679 h 1145"/>
                <a:gd name="T20" fmla="*/ 1033 w 1143"/>
                <a:gd name="T21" fmla="*/ 760 h 1145"/>
                <a:gd name="T22" fmla="*/ 1076 w 1143"/>
                <a:gd name="T23" fmla="*/ 813 h 1145"/>
                <a:gd name="T24" fmla="*/ 1118 w 1143"/>
                <a:gd name="T25" fmla="*/ 892 h 1145"/>
                <a:gd name="T26" fmla="*/ 1049 w 1143"/>
                <a:gd name="T27" fmla="*/ 936 h 1145"/>
                <a:gd name="T28" fmla="*/ 982 w 1143"/>
                <a:gd name="T29" fmla="*/ 978 h 1145"/>
                <a:gd name="T30" fmla="*/ 915 w 1143"/>
                <a:gd name="T31" fmla="*/ 1021 h 1145"/>
                <a:gd name="T32" fmla="*/ 844 w 1143"/>
                <a:gd name="T33" fmla="*/ 1079 h 1145"/>
                <a:gd name="T34" fmla="*/ 757 w 1143"/>
                <a:gd name="T35" fmla="*/ 1128 h 1145"/>
                <a:gd name="T36" fmla="*/ 654 w 1143"/>
                <a:gd name="T37" fmla="*/ 1138 h 1145"/>
                <a:gd name="T38" fmla="*/ 659 w 1143"/>
                <a:gd name="T39" fmla="*/ 1116 h 1145"/>
                <a:gd name="T40" fmla="*/ 617 w 1143"/>
                <a:gd name="T41" fmla="*/ 1083 h 1145"/>
                <a:gd name="T42" fmla="*/ 588 w 1143"/>
                <a:gd name="T43" fmla="*/ 1071 h 1145"/>
                <a:gd name="T44" fmla="*/ 562 w 1143"/>
                <a:gd name="T45" fmla="*/ 1048 h 1145"/>
                <a:gd name="T46" fmla="*/ 546 w 1143"/>
                <a:gd name="T47" fmla="*/ 1026 h 1145"/>
                <a:gd name="T48" fmla="*/ 476 w 1143"/>
                <a:gd name="T49" fmla="*/ 972 h 1145"/>
                <a:gd name="T50" fmla="*/ 388 w 1143"/>
                <a:gd name="T51" fmla="*/ 911 h 1145"/>
                <a:gd name="T52" fmla="*/ 303 w 1143"/>
                <a:gd name="T53" fmla="*/ 850 h 1145"/>
                <a:gd name="T54" fmla="*/ 222 w 1143"/>
                <a:gd name="T55" fmla="*/ 791 h 1145"/>
                <a:gd name="T56" fmla="*/ 66 w 1143"/>
                <a:gd name="T57" fmla="*/ 688 h 1145"/>
                <a:gd name="T58" fmla="*/ 0 w 1143"/>
                <a:gd name="T59" fmla="*/ 591 h 1145"/>
                <a:gd name="T60" fmla="*/ 17 w 1143"/>
                <a:gd name="T61" fmla="*/ 542 h 1145"/>
                <a:gd name="T62" fmla="*/ 74 w 1143"/>
                <a:gd name="T63" fmla="*/ 512 h 1145"/>
                <a:gd name="T64" fmla="*/ 186 w 1143"/>
                <a:gd name="T65" fmla="*/ 488 h 1145"/>
                <a:gd name="T66" fmla="*/ 284 w 1143"/>
                <a:gd name="T67" fmla="*/ 410 h 1145"/>
                <a:gd name="T68" fmla="*/ 270 w 1143"/>
                <a:gd name="T69" fmla="*/ 393 h 1145"/>
                <a:gd name="T70" fmla="*/ 350 w 1143"/>
                <a:gd name="T71" fmla="*/ 335 h 1145"/>
                <a:gd name="T72" fmla="*/ 415 w 1143"/>
                <a:gd name="T73" fmla="*/ 338 h 1145"/>
                <a:gd name="T74" fmla="*/ 419 w 1143"/>
                <a:gd name="T75" fmla="*/ 315 h 1145"/>
                <a:gd name="T76" fmla="*/ 392 w 1143"/>
                <a:gd name="T77" fmla="*/ 269 h 1145"/>
                <a:gd name="T78" fmla="*/ 386 w 1143"/>
                <a:gd name="T79" fmla="*/ 228 h 1145"/>
                <a:gd name="T80" fmla="*/ 382 w 1143"/>
                <a:gd name="T81" fmla="*/ 165 h 1145"/>
                <a:gd name="T82" fmla="*/ 358 w 1143"/>
                <a:gd name="T83" fmla="*/ 140 h 1145"/>
                <a:gd name="T84" fmla="*/ 390 w 1143"/>
                <a:gd name="T85" fmla="*/ 130 h 1145"/>
                <a:gd name="T86" fmla="*/ 419 w 1143"/>
                <a:gd name="T87" fmla="*/ 102 h 1145"/>
                <a:gd name="T88" fmla="*/ 440 w 1143"/>
                <a:gd name="T89" fmla="*/ 93 h 1145"/>
                <a:gd name="T90" fmla="*/ 457 w 1143"/>
                <a:gd name="T91" fmla="*/ 85 h 1145"/>
                <a:gd name="T92" fmla="*/ 484 w 1143"/>
                <a:gd name="T93" fmla="*/ 82 h 1145"/>
                <a:gd name="T94" fmla="*/ 508 w 1143"/>
                <a:gd name="T95" fmla="*/ 58 h 1145"/>
                <a:gd name="T96" fmla="*/ 537 w 1143"/>
                <a:gd name="T97" fmla="*/ 44 h 1145"/>
                <a:gd name="T98" fmla="*/ 577 w 1143"/>
                <a:gd name="T99" fmla="*/ 37 h 1145"/>
                <a:gd name="T100" fmla="*/ 625 w 1143"/>
                <a:gd name="T101" fmla="*/ 35 h 1145"/>
                <a:gd name="T102" fmla="*/ 659 w 1143"/>
                <a:gd name="T103" fmla="*/ 23 h 1145"/>
                <a:gd name="T104" fmla="*/ 698 w 1143"/>
                <a:gd name="T105" fmla="*/ 14 h 1145"/>
                <a:gd name="T106" fmla="*/ 733 w 1143"/>
                <a:gd name="T107" fmla="*/ 15 h 1145"/>
                <a:gd name="T108" fmla="*/ 763 w 1143"/>
                <a:gd name="T109" fmla="*/ 26 h 1145"/>
                <a:gd name="T110" fmla="*/ 796 w 1143"/>
                <a:gd name="T111" fmla="*/ 19 h 1145"/>
                <a:gd name="T112" fmla="*/ 836 w 1143"/>
                <a:gd name="T113" fmla="*/ 0 h 1145"/>
                <a:gd name="T114" fmla="*/ 864 w 1143"/>
                <a:gd name="T115" fmla="*/ 15 h 1145"/>
                <a:gd name="T116" fmla="*/ 882 w 1143"/>
                <a:gd name="T117" fmla="*/ 0 h 1145"/>
                <a:gd name="T118" fmla="*/ 900 w 1143"/>
                <a:gd name="T119" fmla="*/ 7 h 1145"/>
                <a:gd name="T120" fmla="*/ 927 w 1143"/>
                <a:gd name="T121" fmla="*/ 15 h 1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43" h="1145">
                  <a:moveTo>
                    <a:pt x="957" y="11"/>
                  </a:moveTo>
                  <a:lnTo>
                    <a:pt x="957" y="14"/>
                  </a:lnTo>
                  <a:lnTo>
                    <a:pt x="957" y="15"/>
                  </a:lnTo>
                  <a:lnTo>
                    <a:pt x="960" y="18"/>
                  </a:lnTo>
                  <a:lnTo>
                    <a:pt x="960" y="19"/>
                  </a:lnTo>
                  <a:lnTo>
                    <a:pt x="958" y="19"/>
                  </a:lnTo>
                  <a:lnTo>
                    <a:pt x="954" y="22"/>
                  </a:lnTo>
                  <a:lnTo>
                    <a:pt x="953" y="22"/>
                  </a:lnTo>
                  <a:lnTo>
                    <a:pt x="952" y="22"/>
                  </a:lnTo>
                  <a:lnTo>
                    <a:pt x="949" y="22"/>
                  </a:lnTo>
                  <a:lnTo>
                    <a:pt x="948" y="23"/>
                  </a:lnTo>
                  <a:lnTo>
                    <a:pt x="946" y="23"/>
                  </a:lnTo>
                  <a:lnTo>
                    <a:pt x="949" y="24"/>
                  </a:lnTo>
                  <a:lnTo>
                    <a:pt x="950" y="26"/>
                  </a:lnTo>
                  <a:lnTo>
                    <a:pt x="949" y="27"/>
                  </a:lnTo>
                  <a:lnTo>
                    <a:pt x="948" y="29"/>
                  </a:lnTo>
                  <a:lnTo>
                    <a:pt x="946" y="31"/>
                  </a:lnTo>
                  <a:lnTo>
                    <a:pt x="940" y="36"/>
                  </a:lnTo>
                  <a:lnTo>
                    <a:pt x="936" y="37"/>
                  </a:lnTo>
                  <a:lnTo>
                    <a:pt x="935" y="37"/>
                  </a:lnTo>
                  <a:lnTo>
                    <a:pt x="933" y="40"/>
                  </a:lnTo>
                  <a:lnTo>
                    <a:pt x="933" y="43"/>
                  </a:lnTo>
                  <a:lnTo>
                    <a:pt x="936" y="43"/>
                  </a:lnTo>
                  <a:lnTo>
                    <a:pt x="940" y="44"/>
                  </a:lnTo>
                  <a:lnTo>
                    <a:pt x="941" y="44"/>
                  </a:lnTo>
                  <a:lnTo>
                    <a:pt x="943" y="44"/>
                  </a:lnTo>
                  <a:lnTo>
                    <a:pt x="944" y="45"/>
                  </a:lnTo>
                  <a:lnTo>
                    <a:pt x="944" y="47"/>
                  </a:lnTo>
                  <a:lnTo>
                    <a:pt x="944" y="48"/>
                  </a:lnTo>
                  <a:lnTo>
                    <a:pt x="944" y="51"/>
                  </a:lnTo>
                  <a:lnTo>
                    <a:pt x="944" y="52"/>
                  </a:lnTo>
                  <a:lnTo>
                    <a:pt x="941" y="58"/>
                  </a:lnTo>
                  <a:lnTo>
                    <a:pt x="941" y="61"/>
                  </a:lnTo>
                  <a:lnTo>
                    <a:pt x="941" y="62"/>
                  </a:lnTo>
                  <a:lnTo>
                    <a:pt x="941" y="64"/>
                  </a:lnTo>
                  <a:lnTo>
                    <a:pt x="941" y="65"/>
                  </a:lnTo>
                  <a:lnTo>
                    <a:pt x="941" y="66"/>
                  </a:lnTo>
                  <a:lnTo>
                    <a:pt x="940" y="68"/>
                  </a:lnTo>
                  <a:lnTo>
                    <a:pt x="940" y="73"/>
                  </a:lnTo>
                  <a:lnTo>
                    <a:pt x="939" y="77"/>
                  </a:lnTo>
                  <a:lnTo>
                    <a:pt x="939" y="78"/>
                  </a:lnTo>
                  <a:lnTo>
                    <a:pt x="937" y="82"/>
                  </a:lnTo>
                  <a:lnTo>
                    <a:pt x="937" y="89"/>
                  </a:lnTo>
                  <a:lnTo>
                    <a:pt x="937" y="90"/>
                  </a:lnTo>
                  <a:lnTo>
                    <a:pt x="939" y="93"/>
                  </a:lnTo>
                  <a:lnTo>
                    <a:pt x="941" y="97"/>
                  </a:lnTo>
                  <a:lnTo>
                    <a:pt x="943" y="99"/>
                  </a:lnTo>
                  <a:lnTo>
                    <a:pt x="943" y="102"/>
                  </a:lnTo>
                  <a:lnTo>
                    <a:pt x="943" y="107"/>
                  </a:lnTo>
                  <a:lnTo>
                    <a:pt x="943" y="110"/>
                  </a:lnTo>
                  <a:lnTo>
                    <a:pt x="941" y="115"/>
                  </a:lnTo>
                  <a:lnTo>
                    <a:pt x="940" y="118"/>
                  </a:lnTo>
                  <a:lnTo>
                    <a:pt x="940" y="119"/>
                  </a:lnTo>
                  <a:lnTo>
                    <a:pt x="940" y="122"/>
                  </a:lnTo>
                  <a:lnTo>
                    <a:pt x="941" y="124"/>
                  </a:lnTo>
                  <a:lnTo>
                    <a:pt x="944" y="124"/>
                  </a:lnTo>
                  <a:lnTo>
                    <a:pt x="946" y="126"/>
                  </a:lnTo>
                  <a:lnTo>
                    <a:pt x="948" y="127"/>
                  </a:lnTo>
                  <a:lnTo>
                    <a:pt x="948" y="128"/>
                  </a:lnTo>
                  <a:lnTo>
                    <a:pt x="944" y="134"/>
                  </a:lnTo>
                  <a:lnTo>
                    <a:pt x="941" y="137"/>
                  </a:lnTo>
                  <a:lnTo>
                    <a:pt x="941" y="139"/>
                  </a:lnTo>
                  <a:lnTo>
                    <a:pt x="940" y="144"/>
                  </a:lnTo>
                  <a:lnTo>
                    <a:pt x="939" y="148"/>
                  </a:lnTo>
                  <a:lnTo>
                    <a:pt x="937" y="151"/>
                  </a:lnTo>
                  <a:lnTo>
                    <a:pt x="937" y="152"/>
                  </a:lnTo>
                  <a:lnTo>
                    <a:pt x="939" y="160"/>
                  </a:lnTo>
                  <a:lnTo>
                    <a:pt x="939" y="161"/>
                  </a:lnTo>
                  <a:lnTo>
                    <a:pt x="936" y="164"/>
                  </a:lnTo>
                  <a:lnTo>
                    <a:pt x="936" y="165"/>
                  </a:lnTo>
                  <a:lnTo>
                    <a:pt x="937" y="168"/>
                  </a:lnTo>
                  <a:lnTo>
                    <a:pt x="937" y="169"/>
                  </a:lnTo>
                  <a:lnTo>
                    <a:pt x="935" y="170"/>
                  </a:lnTo>
                  <a:lnTo>
                    <a:pt x="933" y="172"/>
                  </a:lnTo>
                  <a:lnTo>
                    <a:pt x="933" y="173"/>
                  </a:lnTo>
                  <a:lnTo>
                    <a:pt x="932" y="173"/>
                  </a:lnTo>
                  <a:lnTo>
                    <a:pt x="929" y="176"/>
                  </a:lnTo>
                  <a:lnTo>
                    <a:pt x="923" y="178"/>
                  </a:lnTo>
                  <a:lnTo>
                    <a:pt x="921" y="180"/>
                  </a:lnTo>
                  <a:lnTo>
                    <a:pt x="918" y="182"/>
                  </a:lnTo>
                  <a:lnTo>
                    <a:pt x="915" y="184"/>
                  </a:lnTo>
                  <a:lnTo>
                    <a:pt x="914" y="185"/>
                  </a:lnTo>
                  <a:lnTo>
                    <a:pt x="912" y="193"/>
                  </a:lnTo>
                  <a:lnTo>
                    <a:pt x="911" y="194"/>
                  </a:lnTo>
                  <a:lnTo>
                    <a:pt x="911" y="195"/>
                  </a:lnTo>
                  <a:lnTo>
                    <a:pt x="910" y="195"/>
                  </a:lnTo>
                  <a:lnTo>
                    <a:pt x="906" y="197"/>
                  </a:lnTo>
                  <a:lnTo>
                    <a:pt x="903" y="198"/>
                  </a:lnTo>
                  <a:lnTo>
                    <a:pt x="902" y="199"/>
                  </a:lnTo>
                  <a:lnTo>
                    <a:pt x="900" y="201"/>
                  </a:lnTo>
                  <a:lnTo>
                    <a:pt x="898" y="203"/>
                  </a:lnTo>
                  <a:lnTo>
                    <a:pt x="896" y="205"/>
                  </a:lnTo>
                  <a:lnTo>
                    <a:pt x="896" y="207"/>
                  </a:lnTo>
                  <a:lnTo>
                    <a:pt x="896" y="213"/>
                  </a:lnTo>
                  <a:lnTo>
                    <a:pt x="895" y="218"/>
                  </a:lnTo>
                  <a:lnTo>
                    <a:pt x="895" y="220"/>
                  </a:lnTo>
                  <a:lnTo>
                    <a:pt x="896" y="224"/>
                  </a:lnTo>
                  <a:lnTo>
                    <a:pt x="896" y="226"/>
                  </a:lnTo>
                  <a:lnTo>
                    <a:pt x="898" y="228"/>
                  </a:lnTo>
                  <a:lnTo>
                    <a:pt x="899" y="232"/>
                  </a:lnTo>
                  <a:lnTo>
                    <a:pt x="899" y="234"/>
                  </a:lnTo>
                  <a:lnTo>
                    <a:pt x="903" y="240"/>
                  </a:lnTo>
                  <a:lnTo>
                    <a:pt x="907" y="247"/>
                  </a:lnTo>
                  <a:lnTo>
                    <a:pt x="908" y="249"/>
                  </a:lnTo>
                  <a:lnTo>
                    <a:pt x="908" y="259"/>
                  </a:lnTo>
                  <a:lnTo>
                    <a:pt x="908" y="263"/>
                  </a:lnTo>
                  <a:lnTo>
                    <a:pt x="911" y="264"/>
                  </a:lnTo>
                  <a:lnTo>
                    <a:pt x="912" y="264"/>
                  </a:lnTo>
                  <a:lnTo>
                    <a:pt x="915" y="265"/>
                  </a:lnTo>
                  <a:lnTo>
                    <a:pt x="918" y="265"/>
                  </a:lnTo>
                  <a:lnTo>
                    <a:pt x="923" y="270"/>
                  </a:lnTo>
                  <a:lnTo>
                    <a:pt x="924" y="270"/>
                  </a:lnTo>
                  <a:lnTo>
                    <a:pt x="925" y="272"/>
                  </a:lnTo>
                  <a:lnTo>
                    <a:pt x="927" y="270"/>
                  </a:lnTo>
                  <a:lnTo>
                    <a:pt x="928" y="272"/>
                  </a:lnTo>
                  <a:lnTo>
                    <a:pt x="933" y="280"/>
                  </a:lnTo>
                  <a:lnTo>
                    <a:pt x="940" y="288"/>
                  </a:lnTo>
                  <a:lnTo>
                    <a:pt x="940" y="290"/>
                  </a:lnTo>
                  <a:lnTo>
                    <a:pt x="941" y="299"/>
                  </a:lnTo>
                  <a:lnTo>
                    <a:pt x="941" y="307"/>
                  </a:lnTo>
                  <a:lnTo>
                    <a:pt x="943" y="309"/>
                  </a:lnTo>
                  <a:lnTo>
                    <a:pt x="943" y="310"/>
                  </a:lnTo>
                  <a:lnTo>
                    <a:pt x="944" y="311"/>
                  </a:lnTo>
                  <a:lnTo>
                    <a:pt x="952" y="314"/>
                  </a:lnTo>
                  <a:lnTo>
                    <a:pt x="960" y="321"/>
                  </a:lnTo>
                  <a:lnTo>
                    <a:pt x="972" y="330"/>
                  </a:lnTo>
                  <a:lnTo>
                    <a:pt x="981" y="336"/>
                  </a:lnTo>
                  <a:lnTo>
                    <a:pt x="982" y="338"/>
                  </a:lnTo>
                  <a:lnTo>
                    <a:pt x="982" y="339"/>
                  </a:lnTo>
                  <a:lnTo>
                    <a:pt x="983" y="343"/>
                  </a:lnTo>
                  <a:lnTo>
                    <a:pt x="985" y="351"/>
                  </a:lnTo>
                  <a:lnTo>
                    <a:pt x="986" y="359"/>
                  </a:lnTo>
                  <a:lnTo>
                    <a:pt x="987" y="365"/>
                  </a:lnTo>
                  <a:lnTo>
                    <a:pt x="989" y="373"/>
                  </a:lnTo>
                  <a:lnTo>
                    <a:pt x="990" y="380"/>
                  </a:lnTo>
                  <a:lnTo>
                    <a:pt x="993" y="386"/>
                  </a:lnTo>
                  <a:lnTo>
                    <a:pt x="994" y="394"/>
                  </a:lnTo>
                  <a:lnTo>
                    <a:pt x="995" y="402"/>
                  </a:lnTo>
                  <a:lnTo>
                    <a:pt x="997" y="407"/>
                  </a:lnTo>
                  <a:lnTo>
                    <a:pt x="999" y="415"/>
                  </a:lnTo>
                  <a:lnTo>
                    <a:pt x="1000" y="423"/>
                  </a:lnTo>
                  <a:lnTo>
                    <a:pt x="1002" y="430"/>
                  </a:lnTo>
                  <a:lnTo>
                    <a:pt x="1003" y="438"/>
                  </a:lnTo>
                  <a:lnTo>
                    <a:pt x="1006" y="443"/>
                  </a:lnTo>
                  <a:lnTo>
                    <a:pt x="1007" y="451"/>
                  </a:lnTo>
                  <a:lnTo>
                    <a:pt x="1008" y="458"/>
                  </a:lnTo>
                  <a:lnTo>
                    <a:pt x="995" y="465"/>
                  </a:lnTo>
                  <a:lnTo>
                    <a:pt x="997" y="468"/>
                  </a:lnTo>
                  <a:lnTo>
                    <a:pt x="1000" y="471"/>
                  </a:lnTo>
                  <a:lnTo>
                    <a:pt x="1003" y="475"/>
                  </a:lnTo>
                  <a:lnTo>
                    <a:pt x="1010" y="485"/>
                  </a:lnTo>
                  <a:lnTo>
                    <a:pt x="1016" y="498"/>
                  </a:lnTo>
                  <a:lnTo>
                    <a:pt x="1020" y="513"/>
                  </a:lnTo>
                  <a:lnTo>
                    <a:pt x="1025" y="529"/>
                  </a:lnTo>
                  <a:lnTo>
                    <a:pt x="1025" y="538"/>
                  </a:lnTo>
                  <a:lnTo>
                    <a:pt x="1027" y="550"/>
                  </a:lnTo>
                  <a:lnTo>
                    <a:pt x="1025" y="562"/>
                  </a:lnTo>
                  <a:lnTo>
                    <a:pt x="1022" y="583"/>
                  </a:lnTo>
                  <a:lnTo>
                    <a:pt x="1023" y="587"/>
                  </a:lnTo>
                  <a:lnTo>
                    <a:pt x="1031" y="608"/>
                  </a:lnTo>
                  <a:lnTo>
                    <a:pt x="1031" y="610"/>
                  </a:lnTo>
                  <a:lnTo>
                    <a:pt x="1027" y="623"/>
                  </a:lnTo>
                  <a:lnTo>
                    <a:pt x="1025" y="625"/>
                  </a:lnTo>
                  <a:lnTo>
                    <a:pt x="1024" y="626"/>
                  </a:lnTo>
                  <a:lnTo>
                    <a:pt x="1023" y="627"/>
                  </a:lnTo>
                  <a:lnTo>
                    <a:pt x="1023" y="627"/>
                  </a:lnTo>
                  <a:lnTo>
                    <a:pt x="1024" y="629"/>
                  </a:lnTo>
                  <a:lnTo>
                    <a:pt x="1024" y="630"/>
                  </a:lnTo>
                  <a:lnTo>
                    <a:pt x="1024" y="631"/>
                  </a:lnTo>
                  <a:lnTo>
                    <a:pt x="1022" y="634"/>
                  </a:lnTo>
                  <a:lnTo>
                    <a:pt x="1020" y="635"/>
                  </a:lnTo>
                  <a:lnTo>
                    <a:pt x="1020" y="639"/>
                  </a:lnTo>
                  <a:lnTo>
                    <a:pt x="1019" y="642"/>
                  </a:lnTo>
                  <a:lnTo>
                    <a:pt x="1019" y="643"/>
                  </a:lnTo>
                  <a:lnTo>
                    <a:pt x="1024" y="660"/>
                  </a:lnTo>
                  <a:lnTo>
                    <a:pt x="1025" y="667"/>
                  </a:lnTo>
                  <a:lnTo>
                    <a:pt x="1025" y="668"/>
                  </a:lnTo>
                  <a:lnTo>
                    <a:pt x="1028" y="670"/>
                  </a:lnTo>
                  <a:lnTo>
                    <a:pt x="1029" y="671"/>
                  </a:lnTo>
                  <a:lnTo>
                    <a:pt x="1028" y="679"/>
                  </a:lnTo>
                  <a:lnTo>
                    <a:pt x="1028" y="680"/>
                  </a:lnTo>
                  <a:lnTo>
                    <a:pt x="1029" y="683"/>
                  </a:lnTo>
                  <a:lnTo>
                    <a:pt x="1029" y="684"/>
                  </a:lnTo>
                  <a:lnTo>
                    <a:pt x="1027" y="691"/>
                  </a:lnTo>
                  <a:lnTo>
                    <a:pt x="1025" y="692"/>
                  </a:lnTo>
                  <a:lnTo>
                    <a:pt x="1006" y="701"/>
                  </a:lnTo>
                  <a:lnTo>
                    <a:pt x="1006" y="702"/>
                  </a:lnTo>
                  <a:lnTo>
                    <a:pt x="1006" y="704"/>
                  </a:lnTo>
                  <a:lnTo>
                    <a:pt x="1006" y="705"/>
                  </a:lnTo>
                  <a:lnTo>
                    <a:pt x="1003" y="706"/>
                  </a:lnTo>
                  <a:lnTo>
                    <a:pt x="1003" y="709"/>
                  </a:lnTo>
                  <a:lnTo>
                    <a:pt x="1002" y="710"/>
                  </a:lnTo>
                  <a:lnTo>
                    <a:pt x="1000" y="713"/>
                  </a:lnTo>
                  <a:lnTo>
                    <a:pt x="1002" y="717"/>
                  </a:lnTo>
                  <a:lnTo>
                    <a:pt x="1010" y="728"/>
                  </a:lnTo>
                  <a:lnTo>
                    <a:pt x="1018" y="739"/>
                  </a:lnTo>
                  <a:lnTo>
                    <a:pt x="1024" y="750"/>
                  </a:lnTo>
                  <a:lnTo>
                    <a:pt x="1033" y="760"/>
                  </a:lnTo>
                  <a:lnTo>
                    <a:pt x="1035" y="764"/>
                  </a:lnTo>
                  <a:lnTo>
                    <a:pt x="1036" y="768"/>
                  </a:lnTo>
                  <a:lnTo>
                    <a:pt x="1036" y="778"/>
                  </a:lnTo>
                  <a:lnTo>
                    <a:pt x="1036" y="787"/>
                  </a:lnTo>
                  <a:lnTo>
                    <a:pt x="1037" y="793"/>
                  </a:lnTo>
                  <a:lnTo>
                    <a:pt x="1037" y="796"/>
                  </a:lnTo>
                  <a:lnTo>
                    <a:pt x="1047" y="800"/>
                  </a:lnTo>
                  <a:lnTo>
                    <a:pt x="1047" y="803"/>
                  </a:lnTo>
                  <a:lnTo>
                    <a:pt x="1048" y="808"/>
                  </a:lnTo>
                  <a:lnTo>
                    <a:pt x="1048" y="810"/>
                  </a:lnTo>
                  <a:lnTo>
                    <a:pt x="1049" y="812"/>
                  </a:lnTo>
                  <a:lnTo>
                    <a:pt x="1056" y="817"/>
                  </a:lnTo>
                  <a:lnTo>
                    <a:pt x="1057" y="818"/>
                  </a:lnTo>
                  <a:lnTo>
                    <a:pt x="1060" y="818"/>
                  </a:lnTo>
                  <a:lnTo>
                    <a:pt x="1066" y="816"/>
                  </a:lnTo>
                  <a:lnTo>
                    <a:pt x="1073" y="813"/>
                  </a:lnTo>
                  <a:lnTo>
                    <a:pt x="1074" y="813"/>
                  </a:lnTo>
                  <a:lnTo>
                    <a:pt x="1076" y="813"/>
                  </a:lnTo>
                  <a:lnTo>
                    <a:pt x="1085" y="817"/>
                  </a:lnTo>
                  <a:lnTo>
                    <a:pt x="1099" y="820"/>
                  </a:lnTo>
                  <a:lnTo>
                    <a:pt x="1115" y="826"/>
                  </a:lnTo>
                  <a:lnTo>
                    <a:pt x="1118" y="826"/>
                  </a:lnTo>
                  <a:lnTo>
                    <a:pt x="1120" y="828"/>
                  </a:lnTo>
                  <a:lnTo>
                    <a:pt x="1122" y="830"/>
                  </a:lnTo>
                  <a:lnTo>
                    <a:pt x="1126" y="838"/>
                  </a:lnTo>
                  <a:lnTo>
                    <a:pt x="1129" y="846"/>
                  </a:lnTo>
                  <a:lnTo>
                    <a:pt x="1136" y="858"/>
                  </a:lnTo>
                  <a:lnTo>
                    <a:pt x="1140" y="867"/>
                  </a:lnTo>
                  <a:lnTo>
                    <a:pt x="1143" y="876"/>
                  </a:lnTo>
                  <a:lnTo>
                    <a:pt x="1140" y="878"/>
                  </a:lnTo>
                  <a:lnTo>
                    <a:pt x="1136" y="880"/>
                  </a:lnTo>
                  <a:lnTo>
                    <a:pt x="1132" y="882"/>
                  </a:lnTo>
                  <a:lnTo>
                    <a:pt x="1129" y="884"/>
                  </a:lnTo>
                  <a:lnTo>
                    <a:pt x="1126" y="887"/>
                  </a:lnTo>
                  <a:lnTo>
                    <a:pt x="1122" y="890"/>
                  </a:lnTo>
                  <a:lnTo>
                    <a:pt x="1118" y="892"/>
                  </a:lnTo>
                  <a:lnTo>
                    <a:pt x="1114" y="895"/>
                  </a:lnTo>
                  <a:lnTo>
                    <a:pt x="1111" y="897"/>
                  </a:lnTo>
                  <a:lnTo>
                    <a:pt x="1107" y="900"/>
                  </a:lnTo>
                  <a:lnTo>
                    <a:pt x="1103" y="903"/>
                  </a:lnTo>
                  <a:lnTo>
                    <a:pt x="1099" y="905"/>
                  </a:lnTo>
                  <a:lnTo>
                    <a:pt x="1095" y="907"/>
                  </a:lnTo>
                  <a:lnTo>
                    <a:pt x="1091" y="909"/>
                  </a:lnTo>
                  <a:lnTo>
                    <a:pt x="1087" y="912"/>
                  </a:lnTo>
                  <a:lnTo>
                    <a:pt x="1083" y="913"/>
                  </a:lnTo>
                  <a:lnTo>
                    <a:pt x="1079" y="916"/>
                  </a:lnTo>
                  <a:lnTo>
                    <a:pt x="1077" y="918"/>
                  </a:lnTo>
                  <a:lnTo>
                    <a:pt x="1073" y="921"/>
                  </a:lnTo>
                  <a:lnTo>
                    <a:pt x="1069" y="924"/>
                  </a:lnTo>
                  <a:lnTo>
                    <a:pt x="1065" y="926"/>
                  </a:lnTo>
                  <a:lnTo>
                    <a:pt x="1061" y="929"/>
                  </a:lnTo>
                  <a:lnTo>
                    <a:pt x="1057" y="932"/>
                  </a:lnTo>
                  <a:lnTo>
                    <a:pt x="1053" y="933"/>
                  </a:lnTo>
                  <a:lnTo>
                    <a:pt x="1049" y="936"/>
                  </a:lnTo>
                  <a:lnTo>
                    <a:pt x="1047" y="938"/>
                  </a:lnTo>
                  <a:lnTo>
                    <a:pt x="1043" y="941"/>
                  </a:lnTo>
                  <a:lnTo>
                    <a:pt x="1039" y="944"/>
                  </a:lnTo>
                  <a:lnTo>
                    <a:pt x="1035" y="945"/>
                  </a:lnTo>
                  <a:lnTo>
                    <a:pt x="1031" y="947"/>
                  </a:lnTo>
                  <a:lnTo>
                    <a:pt x="1027" y="950"/>
                  </a:lnTo>
                  <a:lnTo>
                    <a:pt x="1023" y="953"/>
                  </a:lnTo>
                  <a:lnTo>
                    <a:pt x="1019" y="955"/>
                  </a:lnTo>
                  <a:lnTo>
                    <a:pt x="1016" y="957"/>
                  </a:lnTo>
                  <a:lnTo>
                    <a:pt x="1012" y="959"/>
                  </a:lnTo>
                  <a:lnTo>
                    <a:pt x="1008" y="962"/>
                  </a:lnTo>
                  <a:lnTo>
                    <a:pt x="1004" y="965"/>
                  </a:lnTo>
                  <a:lnTo>
                    <a:pt x="1000" y="967"/>
                  </a:lnTo>
                  <a:lnTo>
                    <a:pt x="997" y="970"/>
                  </a:lnTo>
                  <a:lnTo>
                    <a:pt x="993" y="972"/>
                  </a:lnTo>
                  <a:lnTo>
                    <a:pt x="989" y="975"/>
                  </a:lnTo>
                  <a:lnTo>
                    <a:pt x="985" y="976"/>
                  </a:lnTo>
                  <a:lnTo>
                    <a:pt x="982" y="978"/>
                  </a:lnTo>
                  <a:lnTo>
                    <a:pt x="978" y="980"/>
                  </a:lnTo>
                  <a:lnTo>
                    <a:pt x="974" y="983"/>
                  </a:lnTo>
                  <a:lnTo>
                    <a:pt x="970" y="986"/>
                  </a:lnTo>
                  <a:lnTo>
                    <a:pt x="966" y="988"/>
                  </a:lnTo>
                  <a:lnTo>
                    <a:pt x="962" y="991"/>
                  </a:lnTo>
                  <a:lnTo>
                    <a:pt x="958" y="994"/>
                  </a:lnTo>
                  <a:lnTo>
                    <a:pt x="954" y="996"/>
                  </a:lnTo>
                  <a:lnTo>
                    <a:pt x="952" y="999"/>
                  </a:lnTo>
                  <a:lnTo>
                    <a:pt x="948" y="1001"/>
                  </a:lnTo>
                  <a:lnTo>
                    <a:pt x="944" y="1003"/>
                  </a:lnTo>
                  <a:lnTo>
                    <a:pt x="940" y="1005"/>
                  </a:lnTo>
                  <a:lnTo>
                    <a:pt x="936" y="1008"/>
                  </a:lnTo>
                  <a:lnTo>
                    <a:pt x="932" y="1009"/>
                  </a:lnTo>
                  <a:lnTo>
                    <a:pt x="928" y="1012"/>
                  </a:lnTo>
                  <a:lnTo>
                    <a:pt x="924" y="1015"/>
                  </a:lnTo>
                  <a:lnTo>
                    <a:pt x="921" y="1017"/>
                  </a:lnTo>
                  <a:lnTo>
                    <a:pt x="918" y="1020"/>
                  </a:lnTo>
                  <a:lnTo>
                    <a:pt x="915" y="1021"/>
                  </a:lnTo>
                  <a:lnTo>
                    <a:pt x="911" y="1024"/>
                  </a:lnTo>
                  <a:lnTo>
                    <a:pt x="907" y="1026"/>
                  </a:lnTo>
                  <a:lnTo>
                    <a:pt x="903" y="1029"/>
                  </a:lnTo>
                  <a:lnTo>
                    <a:pt x="895" y="1034"/>
                  </a:lnTo>
                  <a:lnTo>
                    <a:pt x="890" y="1040"/>
                  </a:lnTo>
                  <a:lnTo>
                    <a:pt x="886" y="1041"/>
                  </a:lnTo>
                  <a:lnTo>
                    <a:pt x="882" y="1045"/>
                  </a:lnTo>
                  <a:lnTo>
                    <a:pt x="878" y="1049"/>
                  </a:lnTo>
                  <a:lnTo>
                    <a:pt x="874" y="1052"/>
                  </a:lnTo>
                  <a:lnTo>
                    <a:pt x="870" y="1055"/>
                  </a:lnTo>
                  <a:lnTo>
                    <a:pt x="868" y="1058"/>
                  </a:lnTo>
                  <a:lnTo>
                    <a:pt x="864" y="1061"/>
                  </a:lnTo>
                  <a:lnTo>
                    <a:pt x="861" y="1065"/>
                  </a:lnTo>
                  <a:lnTo>
                    <a:pt x="858" y="1067"/>
                  </a:lnTo>
                  <a:lnTo>
                    <a:pt x="854" y="1071"/>
                  </a:lnTo>
                  <a:lnTo>
                    <a:pt x="850" y="1073"/>
                  </a:lnTo>
                  <a:lnTo>
                    <a:pt x="848" y="1077"/>
                  </a:lnTo>
                  <a:lnTo>
                    <a:pt x="844" y="1079"/>
                  </a:lnTo>
                  <a:lnTo>
                    <a:pt x="840" y="1083"/>
                  </a:lnTo>
                  <a:lnTo>
                    <a:pt x="836" y="1087"/>
                  </a:lnTo>
                  <a:lnTo>
                    <a:pt x="833" y="1090"/>
                  </a:lnTo>
                  <a:lnTo>
                    <a:pt x="829" y="1094"/>
                  </a:lnTo>
                  <a:lnTo>
                    <a:pt x="827" y="1096"/>
                  </a:lnTo>
                  <a:lnTo>
                    <a:pt x="823" y="1100"/>
                  </a:lnTo>
                  <a:lnTo>
                    <a:pt x="819" y="1103"/>
                  </a:lnTo>
                  <a:lnTo>
                    <a:pt x="816" y="1106"/>
                  </a:lnTo>
                  <a:lnTo>
                    <a:pt x="812" y="1108"/>
                  </a:lnTo>
                  <a:lnTo>
                    <a:pt x="808" y="1112"/>
                  </a:lnTo>
                  <a:lnTo>
                    <a:pt x="804" y="1116"/>
                  </a:lnTo>
                  <a:lnTo>
                    <a:pt x="802" y="1117"/>
                  </a:lnTo>
                  <a:lnTo>
                    <a:pt x="799" y="1119"/>
                  </a:lnTo>
                  <a:lnTo>
                    <a:pt x="792" y="1120"/>
                  </a:lnTo>
                  <a:lnTo>
                    <a:pt x="787" y="1121"/>
                  </a:lnTo>
                  <a:lnTo>
                    <a:pt x="774" y="1124"/>
                  </a:lnTo>
                  <a:lnTo>
                    <a:pt x="763" y="1127"/>
                  </a:lnTo>
                  <a:lnTo>
                    <a:pt x="757" y="1128"/>
                  </a:lnTo>
                  <a:lnTo>
                    <a:pt x="746" y="1129"/>
                  </a:lnTo>
                  <a:lnTo>
                    <a:pt x="736" y="1132"/>
                  </a:lnTo>
                  <a:lnTo>
                    <a:pt x="725" y="1134"/>
                  </a:lnTo>
                  <a:lnTo>
                    <a:pt x="715" y="1134"/>
                  </a:lnTo>
                  <a:lnTo>
                    <a:pt x="706" y="1137"/>
                  </a:lnTo>
                  <a:lnTo>
                    <a:pt x="696" y="1138"/>
                  </a:lnTo>
                  <a:lnTo>
                    <a:pt x="691" y="1140"/>
                  </a:lnTo>
                  <a:lnTo>
                    <a:pt x="687" y="1141"/>
                  </a:lnTo>
                  <a:lnTo>
                    <a:pt x="677" y="1142"/>
                  </a:lnTo>
                  <a:lnTo>
                    <a:pt x="671" y="1144"/>
                  </a:lnTo>
                  <a:lnTo>
                    <a:pt x="667" y="1145"/>
                  </a:lnTo>
                  <a:lnTo>
                    <a:pt x="666" y="1145"/>
                  </a:lnTo>
                  <a:lnTo>
                    <a:pt x="665" y="1145"/>
                  </a:lnTo>
                  <a:lnTo>
                    <a:pt x="663" y="1144"/>
                  </a:lnTo>
                  <a:lnTo>
                    <a:pt x="659" y="1141"/>
                  </a:lnTo>
                  <a:lnTo>
                    <a:pt x="657" y="1140"/>
                  </a:lnTo>
                  <a:lnTo>
                    <a:pt x="656" y="1138"/>
                  </a:lnTo>
                  <a:lnTo>
                    <a:pt x="654" y="1138"/>
                  </a:lnTo>
                  <a:lnTo>
                    <a:pt x="654" y="1137"/>
                  </a:lnTo>
                  <a:lnTo>
                    <a:pt x="653" y="1136"/>
                  </a:lnTo>
                  <a:lnTo>
                    <a:pt x="653" y="1134"/>
                  </a:lnTo>
                  <a:lnTo>
                    <a:pt x="653" y="1134"/>
                  </a:lnTo>
                  <a:lnTo>
                    <a:pt x="654" y="1133"/>
                  </a:lnTo>
                  <a:lnTo>
                    <a:pt x="654" y="1132"/>
                  </a:lnTo>
                  <a:lnTo>
                    <a:pt x="656" y="1131"/>
                  </a:lnTo>
                  <a:lnTo>
                    <a:pt x="657" y="1129"/>
                  </a:lnTo>
                  <a:lnTo>
                    <a:pt x="657" y="1127"/>
                  </a:lnTo>
                  <a:lnTo>
                    <a:pt x="658" y="1125"/>
                  </a:lnTo>
                  <a:lnTo>
                    <a:pt x="659" y="1124"/>
                  </a:lnTo>
                  <a:lnTo>
                    <a:pt x="661" y="1124"/>
                  </a:lnTo>
                  <a:lnTo>
                    <a:pt x="661" y="1123"/>
                  </a:lnTo>
                  <a:lnTo>
                    <a:pt x="662" y="1121"/>
                  </a:lnTo>
                  <a:lnTo>
                    <a:pt x="662" y="1120"/>
                  </a:lnTo>
                  <a:lnTo>
                    <a:pt x="661" y="1119"/>
                  </a:lnTo>
                  <a:lnTo>
                    <a:pt x="659" y="1117"/>
                  </a:lnTo>
                  <a:lnTo>
                    <a:pt x="659" y="1116"/>
                  </a:lnTo>
                  <a:lnTo>
                    <a:pt x="661" y="1115"/>
                  </a:lnTo>
                  <a:lnTo>
                    <a:pt x="659" y="1115"/>
                  </a:lnTo>
                  <a:lnTo>
                    <a:pt x="659" y="1113"/>
                  </a:lnTo>
                  <a:lnTo>
                    <a:pt x="658" y="1111"/>
                  </a:lnTo>
                  <a:lnTo>
                    <a:pt x="658" y="1109"/>
                  </a:lnTo>
                  <a:lnTo>
                    <a:pt x="659" y="1098"/>
                  </a:lnTo>
                  <a:lnTo>
                    <a:pt x="658" y="1096"/>
                  </a:lnTo>
                  <a:lnTo>
                    <a:pt x="657" y="1096"/>
                  </a:lnTo>
                  <a:lnTo>
                    <a:pt x="656" y="1095"/>
                  </a:lnTo>
                  <a:lnTo>
                    <a:pt x="654" y="1095"/>
                  </a:lnTo>
                  <a:lnTo>
                    <a:pt x="652" y="1092"/>
                  </a:lnTo>
                  <a:lnTo>
                    <a:pt x="644" y="1088"/>
                  </a:lnTo>
                  <a:lnTo>
                    <a:pt x="629" y="1086"/>
                  </a:lnTo>
                  <a:lnTo>
                    <a:pt x="627" y="1086"/>
                  </a:lnTo>
                  <a:lnTo>
                    <a:pt x="621" y="1084"/>
                  </a:lnTo>
                  <a:lnTo>
                    <a:pt x="620" y="1084"/>
                  </a:lnTo>
                  <a:lnTo>
                    <a:pt x="619" y="1084"/>
                  </a:lnTo>
                  <a:lnTo>
                    <a:pt x="617" y="1083"/>
                  </a:lnTo>
                  <a:lnTo>
                    <a:pt x="616" y="1082"/>
                  </a:lnTo>
                  <a:lnTo>
                    <a:pt x="615" y="1082"/>
                  </a:lnTo>
                  <a:lnTo>
                    <a:pt x="613" y="1082"/>
                  </a:lnTo>
                  <a:lnTo>
                    <a:pt x="613" y="1080"/>
                  </a:lnTo>
                  <a:lnTo>
                    <a:pt x="611" y="1077"/>
                  </a:lnTo>
                  <a:lnTo>
                    <a:pt x="608" y="1074"/>
                  </a:lnTo>
                  <a:lnTo>
                    <a:pt x="607" y="1071"/>
                  </a:lnTo>
                  <a:lnTo>
                    <a:pt x="604" y="1070"/>
                  </a:lnTo>
                  <a:lnTo>
                    <a:pt x="603" y="1070"/>
                  </a:lnTo>
                  <a:lnTo>
                    <a:pt x="602" y="1070"/>
                  </a:lnTo>
                  <a:lnTo>
                    <a:pt x="600" y="1070"/>
                  </a:lnTo>
                  <a:lnTo>
                    <a:pt x="598" y="1071"/>
                  </a:lnTo>
                  <a:lnTo>
                    <a:pt x="596" y="1073"/>
                  </a:lnTo>
                  <a:lnTo>
                    <a:pt x="595" y="1073"/>
                  </a:lnTo>
                  <a:lnTo>
                    <a:pt x="591" y="1071"/>
                  </a:lnTo>
                  <a:lnTo>
                    <a:pt x="591" y="1071"/>
                  </a:lnTo>
                  <a:lnTo>
                    <a:pt x="590" y="1071"/>
                  </a:lnTo>
                  <a:lnTo>
                    <a:pt x="588" y="1071"/>
                  </a:lnTo>
                  <a:lnTo>
                    <a:pt x="587" y="1071"/>
                  </a:lnTo>
                  <a:lnTo>
                    <a:pt x="586" y="1071"/>
                  </a:lnTo>
                  <a:lnTo>
                    <a:pt x="584" y="1071"/>
                  </a:lnTo>
                  <a:lnTo>
                    <a:pt x="584" y="1070"/>
                  </a:lnTo>
                  <a:lnTo>
                    <a:pt x="584" y="1069"/>
                  </a:lnTo>
                  <a:lnTo>
                    <a:pt x="583" y="1069"/>
                  </a:lnTo>
                  <a:lnTo>
                    <a:pt x="582" y="1069"/>
                  </a:lnTo>
                  <a:lnTo>
                    <a:pt x="581" y="1069"/>
                  </a:lnTo>
                  <a:lnTo>
                    <a:pt x="579" y="1067"/>
                  </a:lnTo>
                  <a:lnTo>
                    <a:pt x="574" y="1062"/>
                  </a:lnTo>
                  <a:lnTo>
                    <a:pt x="573" y="1061"/>
                  </a:lnTo>
                  <a:lnTo>
                    <a:pt x="573" y="1057"/>
                  </a:lnTo>
                  <a:lnTo>
                    <a:pt x="573" y="1054"/>
                  </a:lnTo>
                  <a:lnTo>
                    <a:pt x="571" y="1053"/>
                  </a:lnTo>
                  <a:lnTo>
                    <a:pt x="567" y="1050"/>
                  </a:lnTo>
                  <a:lnTo>
                    <a:pt x="565" y="1049"/>
                  </a:lnTo>
                  <a:lnTo>
                    <a:pt x="563" y="1048"/>
                  </a:lnTo>
                  <a:lnTo>
                    <a:pt x="562" y="1048"/>
                  </a:lnTo>
                  <a:lnTo>
                    <a:pt x="561" y="1048"/>
                  </a:lnTo>
                  <a:lnTo>
                    <a:pt x="559" y="1046"/>
                  </a:lnTo>
                  <a:lnTo>
                    <a:pt x="557" y="1046"/>
                  </a:lnTo>
                  <a:lnTo>
                    <a:pt x="555" y="1045"/>
                  </a:lnTo>
                  <a:lnTo>
                    <a:pt x="554" y="1044"/>
                  </a:lnTo>
                  <a:lnTo>
                    <a:pt x="553" y="1042"/>
                  </a:lnTo>
                  <a:lnTo>
                    <a:pt x="553" y="1041"/>
                  </a:lnTo>
                  <a:lnTo>
                    <a:pt x="552" y="1041"/>
                  </a:lnTo>
                  <a:lnTo>
                    <a:pt x="550" y="1041"/>
                  </a:lnTo>
                  <a:lnTo>
                    <a:pt x="548" y="1041"/>
                  </a:lnTo>
                  <a:lnTo>
                    <a:pt x="546" y="1041"/>
                  </a:lnTo>
                  <a:lnTo>
                    <a:pt x="545" y="1041"/>
                  </a:lnTo>
                  <a:lnTo>
                    <a:pt x="544" y="1041"/>
                  </a:lnTo>
                  <a:lnTo>
                    <a:pt x="544" y="1040"/>
                  </a:lnTo>
                  <a:lnTo>
                    <a:pt x="544" y="1040"/>
                  </a:lnTo>
                  <a:lnTo>
                    <a:pt x="544" y="1038"/>
                  </a:lnTo>
                  <a:lnTo>
                    <a:pt x="545" y="1033"/>
                  </a:lnTo>
                  <a:lnTo>
                    <a:pt x="546" y="1026"/>
                  </a:lnTo>
                  <a:lnTo>
                    <a:pt x="545" y="1025"/>
                  </a:lnTo>
                  <a:lnTo>
                    <a:pt x="545" y="1021"/>
                  </a:lnTo>
                  <a:lnTo>
                    <a:pt x="544" y="1020"/>
                  </a:lnTo>
                  <a:lnTo>
                    <a:pt x="538" y="1015"/>
                  </a:lnTo>
                  <a:lnTo>
                    <a:pt x="533" y="1012"/>
                  </a:lnTo>
                  <a:lnTo>
                    <a:pt x="528" y="1008"/>
                  </a:lnTo>
                  <a:lnTo>
                    <a:pt x="524" y="1005"/>
                  </a:lnTo>
                  <a:lnTo>
                    <a:pt x="519" y="1003"/>
                  </a:lnTo>
                  <a:lnTo>
                    <a:pt x="513" y="999"/>
                  </a:lnTo>
                  <a:lnTo>
                    <a:pt x="509" y="995"/>
                  </a:lnTo>
                  <a:lnTo>
                    <a:pt x="504" y="992"/>
                  </a:lnTo>
                  <a:lnTo>
                    <a:pt x="500" y="988"/>
                  </a:lnTo>
                  <a:lnTo>
                    <a:pt x="495" y="984"/>
                  </a:lnTo>
                  <a:lnTo>
                    <a:pt x="490" y="982"/>
                  </a:lnTo>
                  <a:lnTo>
                    <a:pt x="484" y="978"/>
                  </a:lnTo>
                  <a:lnTo>
                    <a:pt x="480" y="976"/>
                  </a:lnTo>
                  <a:lnTo>
                    <a:pt x="480" y="975"/>
                  </a:lnTo>
                  <a:lnTo>
                    <a:pt x="476" y="972"/>
                  </a:lnTo>
                  <a:lnTo>
                    <a:pt x="471" y="969"/>
                  </a:lnTo>
                  <a:lnTo>
                    <a:pt x="466" y="965"/>
                  </a:lnTo>
                  <a:lnTo>
                    <a:pt x="461" y="962"/>
                  </a:lnTo>
                  <a:lnTo>
                    <a:pt x="455" y="958"/>
                  </a:lnTo>
                  <a:lnTo>
                    <a:pt x="451" y="954"/>
                  </a:lnTo>
                  <a:lnTo>
                    <a:pt x="448" y="951"/>
                  </a:lnTo>
                  <a:lnTo>
                    <a:pt x="442" y="947"/>
                  </a:lnTo>
                  <a:lnTo>
                    <a:pt x="437" y="945"/>
                  </a:lnTo>
                  <a:lnTo>
                    <a:pt x="432" y="942"/>
                  </a:lnTo>
                  <a:lnTo>
                    <a:pt x="428" y="938"/>
                  </a:lnTo>
                  <a:lnTo>
                    <a:pt x="423" y="934"/>
                  </a:lnTo>
                  <a:lnTo>
                    <a:pt x="417" y="932"/>
                  </a:lnTo>
                  <a:lnTo>
                    <a:pt x="413" y="928"/>
                  </a:lnTo>
                  <a:lnTo>
                    <a:pt x="408" y="924"/>
                  </a:lnTo>
                  <a:lnTo>
                    <a:pt x="404" y="920"/>
                  </a:lnTo>
                  <a:lnTo>
                    <a:pt x="399" y="917"/>
                  </a:lnTo>
                  <a:lnTo>
                    <a:pt x="394" y="913"/>
                  </a:lnTo>
                  <a:lnTo>
                    <a:pt x="388" y="911"/>
                  </a:lnTo>
                  <a:lnTo>
                    <a:pt x="384" y="908"/>
                  </a:lnTo>
                  <a:lnTo>
                    <a:pt x="380" y="904"/>
                  </a:lnTo>
                  <a:lnTo>
                    <a:pt x="375" y="900"/>
                  </a:lnTo>
                  <a:lnTo>
                    <a:pt x="370" y="897"/>
                  </a:lnTo>
                  <a:lnTo>
                    <a:pt x="365" y="893"/>
                  </a:lnTo>
                  <a:lnTo>
                    <a:pt x="359" y="890"/>
                  </a:lnTo>
                  <a:lnTo>
                    <a:pt x="355" y="886"/>
                  </a:lnTo>
                  <a:lnTo>
                    <a:pt x="351" y="883"/>
                  </a:lnTo>
                  <a:lnTo>
                    <a:pt x="346" y="880"/>
                  </a:lnTo>
                  <a:lnTo>
                    <a:pt x="341" y="876"/>
                  </a:lnTo>
                  <a:lnTo>
                    <a:pt x="336" y="874"/>
                  </a:lnTo>
                  <a:lnTo>
                    <a:pt x="332" y="870"/>
                  </a:lnTo>
                  <a:lnTo>
                    <a:pt x="326" y="866"/>
                  </a:lnTo>
                  <a:lnTo>
                    <a:pt x="322" y="862"/>
                  </a:lnTo>
                  <a:lnTo>
                    <a:pt x="317" y="859"/>
                  </a:lnTo>
                  <a:lnTo>
                    <a:pt x="312" y="855"/>
                  </a:lnTo>
                  <a:lnTo>
                    <a:pt x="308" y="851"/>
                  </a:lnTo>
                  <a:lnTo>
                    <a:pt x="303" y="850"/>
                  </a:lnTo>
                  <a:lnTo>
                    <a:pt x="299" y="846"/>
                  </a:lnTo>
                  <a:lnTo>
                    <a:pt x="294" y="843"/>
                  </a:lnTo>
                  <a:lnTo>
                    <a:pt x="291" y="839"/>
                  </a:lnTo>
                  <a:lnTo>
                    <a:pt x="286" y="837"/>
                  </a:lnTo>
                  <a:lnTo>
                    <a:pt x="282" y="833"/>
                  </a:lnTo>
                  <a:lnTo>
                    <a:pt x="276" y="830"/>
                  </a:lnTo>
                  <a:lnTo>
                    <a:pt x="272" y="826"/>
                  </a:lnTo>
                  <a:lnTo>
                    <a:pt x="267" y="824"/>
                  </a:lnTo>
                  <a:lnTo>
                    <a:pt x="263" y="820"/>
                  </a:lnTo>
                  <a:lnTo>
                    <a:pt x="259" y="818"/>
                  </a:lnTo>
                  <a:lnTo>
                    <a:pt x="255" y="814"/>
                  </a:lnTo>
                  <a:lnTo>
                    <a:pt x="250" y="812"/>
                  </a:lnTo>
                  <a:lnTo>
                    <a:pt x="246" y="808"/>
                  </a:lnTo>
                  <a:lnTo>
                    <a:pt x="241" y="805"/>
                  </a:lnTo>
                  <a:lnTo>
                    <a:pt x="237" y="801"/>
                  </a:lnTo>
                  <a:lnTo>
                    <a:pt x="230" y="797"/>
                  </a:lnTo>
                  <a:lnTo>
                    <a:pt x="228" y="793"/>
                  </a:lnTo>
                  <a:lnTo>
                    <a:pt x="222" y="791"/>
                  </a:lnTo>
                  <a:lnTo>
                    <a:pt x="218" y="788"/>
                  </a:lnTo>
                  <a:lnTo>
                    <a:pt x="215" y="787"/>
                  </a:lnTo>
                  <a:lnTo>
                    <a:pt x="204" y="779"/>
                  </a:lnTo>
                  <a:lnTo>
                    <a:pt x="195" y="772"/>
                  </a:lnTo>
                  <a:lnTo>
                    <a:pt x="186" y="766"/>
                  </a:lnTo>
                  <a:lnTo>
                    <a:pt x="175" y="759"/>
                  </a:lnTo>
                  <a:lnTo>
                    <a:pt x="168" y="754"/>
                  </a:lnTo>
                  <a:lnTo>
                    <a:pt x="167" y="754"/>
                  </a:lnTo>
                  <a:lnTo>
                    <a:pt x="159" y="750"/>
                  </a:lnTo>
                  <a:lnTo>
                    <a:pt x="150" y="743"/>
                  </a:lnTo>
                  <a:lnTo>
                    <a:pt x="141" y="737"/>
                  </a:lnTo>
                  <a:lnTo>
                    <a:pt x="132" y="730"/>
                  </a:lnTo>
                  <a:lnTo>
                    <a:pt x="121" y="722"/>
                  </a:lnTo>
                  <a:lnTo>
                    <a:pt x="109" y="717"/>
                  </a:lnTo>
                  <a:lnTo>
                    <a:pt x="99" y="709"/>
                  </a:lnTo>
                  <a:lnTo>
                    <a:pt x="88" y="701"/>
                  </a:lnTo>
                  <a:lnTo>
                    <a:pt x="76" y="695"/>
                  </a:lnTo>
                  <a:lnTo>
                    <a:pt x="66" y="688"/>
                  </a:lnTo>
                  <a:lnTo>
                    <a:pt x="55" y="680"/>
                  </a:lnTo>
                  <a:lnTo>
                    <a:pt x="43" y="674"/>
                  </a:lnTo>
                  <a:lnTo>
                    <a:pt x="33" y="666"/>
                  </a:lnTo>
                  <a:lnTo>
                    <a:pt x="22" y="659"/>
                  </a:lnTo>
                  <a:lnTo>
                    <a:pt x="10" y="651"/>
                  </a:lnTo>
                  <a:lnTo>
                    <a:pt x="0" y="645"/>
                  </a:lnTo>
                  <a:lnTo>
                    <a:pt x="0" y="638"/>
                  </a:lnTo>
                  <a:lnTo>
                    <a:pt x="0" y="631"/>
                  </a:lnTo>
                  <a:lnTo>
                    <a:pt x="0" y="627"/>
                  </a:lnTo>
                  <a:lnTo>
                    <a:pt x="0" y="621"/>
                  </a:lnTo>
                  <a:lnTo>
                    <a:pt x="0" y="617"/>
                  </a:lnTo>
                  <a:lnTo>
                    <a:pt x="0" y="613"/>
                  </a:lnTo>
                  <a:lnTo>
                    <a:pt x="0" y="609"/>
                  </a:lnTo>
                  <a:lnTo>
                    <a:pt x="0" y="605"/>
                  </a:lnTo>
                  <a:lnTo>
                    <a:pt x="0" y="601"/>
                  </a:lnTo>
                  <a:lnTo>
                    <a:pt x="0" y="597"/>
                  </a:lnTo>
                  <a:lnTo>
                    <a:pt x="0" y="594"/>
                  </a:lnTo>
                  <a:lnTo>
                    <a:pt x="0" y="591"/>
                  </a:lnTo>
                  <a:lnTo>
                    <a:pt x="0" y="587"/>
                  </a:lnTo>
                  <a:lnTo>
                    <a:pt x="0" y="583"/>
                  </a:lnTo>
                  <a:lnTo>
                    <a:pt x="0" y="579"/>
                  </a:lnTo>
                  <a:lnTo>
                    <a:pt x="0" y="575"/>
                  </a:lnTo>
                  <a:lnTo>
                    <a:pt x="0" y="571"/>
                  </a:lnTo>
                  <a:lnTo>
                    <a:pt x="0" y="567"/>
                  </a:lnTo>
                  <a:lnTo>
                    <a:pt x="0" y="564"/>
                  </a:lnTo>
                  <a:lnTo>
                    <a:pt x="0" y="560"/>
                  </a:lnTo>
                  <a:lnTo>
                    <a:pt x="0" y="558"/>
                  </a:lnTo>
                  <a:lnTo>
                    <a:pt x="0" y="556"/>
                  </a:lnTo>
                  <a:lnTo>
                    <a:pt x="1" y="555"/>
                  </a:lnTo>
                  <a:lnTo>
                    <a:pt x="3" y="554"/>
                  </a:lnTo>
                  <a:lnTo>
                    <a:pt x="8" y="550"/>
                  </a:lnTo>
                  <a:lnTo>
                    <a:pt x="10" y="548"/>
                  </a:lnTo>
                  <a:lnTo>
                    <a:pt x="13" y="546"/>
                  </a:lnTo>
                  <a:lnTo>
                    <a:pt x="14" y="546"/>
                  </a:lnTo>
                  <a:lnTo>
                    <a:pt x="16" y="542"/>
                  </a:lnTo>
                  <a:lnTo>
                    <a:pt x="17" y="542"/>
                  </a:lnTo>
                  <a:lnTo>
                    <a:pt x="20" y="540"/>
                  </a:lnTo>
                  <a:lnTo>
                    <a:pt x="24" y="537"/>
                  </a:lnTo>
                  <a:lnTo>
                    <a:pt x="28" y="534"/>
                  </a:lnTo>
                  <a:lnTo>
                    <a:pt x="34" y="531"/>
                  </a:lnTo>
                  <a:lnTo>
                    <a:pt x="37" y="530"/>
                  </a:lnTo>
                  <a:lnTo>
                    <a:pt x="41" y="526"/>
                  </a:lnTo>
                  <a:lnTo>
                    <a:pt x="46" y="521"/>
                  </a:lnTo>
                  <a:lnTo>
                    <a:pt x="50" y="518"/>
                  </a:lnTo>
                  <a:lnTo>
                    <a:pt x="53" y="517"/>
                  </a:lnTo>
                  <a:lnTo>
                    <a:pt x="54" y="515"/>
                  </a:lnTo>
                  <a:lnTo>
                    <a:pt x="57" y="513"/>
                  </a:lnTo>
                  <a:lnTo>
                    <a:pt x="59" y="512"/>
                  </a:lnTo>
                  <a:lnTo>
                    <a:pt x="62" y="512"/>
                  </a:lnTo>
                  <a:lnTo>
                    <a:pt x="64" y="512"/>
                  </a:lnTo>
                  <a:lnTo>
                    <a:pt x="66" y="512"/>
                  </a:lnTo>
                  <a:lnTo>
                    <a:pt x="67" y="512"/>
                  </a:lnTo>
                  <a:lnTo>
                    <a:pt x="68" y="512"/>
                  </a:lnTo>
                  <a:lnTo>
                    <a:pt x="74" y="512"/>
                  </a:lnTo>
                  <a:lnTo>
                    <a:pt x="79" y="506"/>
                  </a:lnTo>
                  <a:lnTo>
                    <a:pt x="85" y="504"/>
                  </a:lnTo>
                  <a:lnTo>
                    <a:pt x="89" y="504"/>
                  </a:lnTo>
                  <a:lnTo>
                    <a:pt x="96" y="504"/>
                  </a:lnTo>
                  <a:lnTo>
                    <a:pt x="105" y="508"/>
                  </a:lnTo>
                  <a:lnTo>
                    <a:pt x="109" y="504"/>
                  </a:lnTo>
                  <a:lnTo>
                    <a:pt x="117" y="502"/>
                  </a:lnTo>
                  <a:lnTo>
                    <a:pt x="126" y="501"/>
                  </a:lnTo>
                  <a:lnTo>
                    <a:pt x="133" y="500"/>
                  </a:lnTo>
                  <a:lnTo>
                    <a:pt x="141" y="500"/>
                  </a:lnTo>
                  <a:lnTo>
                    <a:pt x="149" y="500"/>
                  </a:lnTo>
                  <a:lnTo>
                    <a:pt x="155" y="498"/>
                  </a:lnTo>
                  <a:lnTo>
                    <a:pt x="163" y="498"/>
                  </a:lnTo>
                  <a:lnTo>
                    <a:pt x="164" y="502"/>
                  </a:lnTo>
                  <a:lnTo>
                    <a:pt x="168" y="505"/>
                  </a:lnTo>
                  <a:lnTo>
                    <a:pt x="174" y="502"/>
                  </a:lnTo>
                  <a:lnTo>
                    <a:pt x="180" y="496"/>
                  </a:lnTo>
                  <a:lnTo>
                    <a:pt x="186" y="488"/>
                  </a:lnTo>
                  <a:lnTo>
                    <a:pt x="189" y="480"/>
                  </a:lnTo>
                  <a:lnTo>
                    <a:pt x="195" y="473"/>
                  </a:lnTo>
                  <a:lnTo>
                    <a:pt x="200" y="469"/>
                  </a:lnTo>
                  <a:lnTo>
                    <a:pt x="205" y="465"/>
                  </a:lnTo>
                  <a:lnTo>
                    <a:pt x="211" y="461"/>
                  </a:lnTo>
                  <a:lnTo>
                    <a:pt x="217" y="458"/>
                  </a:lnTo>
                  <a:lnTo>
                    <a:pt x="225" y="455"/>
                  </a:lnTo>
                  <a:lnTo>
                    <a:pt x="232" y="448"/>
                  </a:lnTo>
                  <a:lnTo>
                    <a:pt x="238" y="439"/>
                  </a:lnTo>
                  <a:lnTo>
                    <a:pt x="245" y="438"/>
                  </a:lnTo>
                  <a:lnTo>
                    <a:pt x="251" y="435"/>
                  </a:lnTo>
                  <a:lnTo>
                    <a:pt x="259" y="435"/>
                  </a:lnTo>
                  <a:lnTo>
                    <a:pt x="268" y="432"/>
                  </a:lnTo>
                  <a:lnTo>
                    <a:pt x="279" y="427"/>
                  </a:lnTo>
                  <a:lnTo>
                    <a:pt x="279" y="423"/>
                  </a:lnTo>
                  <a:lnTo>
                    <a:pt x="278" y="419"/>
                  </a:lnTo>
                  <a:lnTo>
                    <a:pt x="282" y="415"/>
                  </a:lnTo>
                  <a:lnTo>
                    <a:pt x="284" y="410"/>
                  </a:lnTo>
                  <a:lnTo>
                    <a:pt x="282" y="406"/>
                  </a:lnTo>
                  <a:lnTo>
                    <a:pt x="282" y="406"/>
                  </a:lnTo>
                  <a:lnTo>
                    <a:pt x="280" y="405"/>
                  </a:lnTo>
                  <a:lnTo>
                    <a:pt x="280" y="404"/>
                  </a:lnTo>
                  <a:lnTo>
                    <a:pt x="280" y="402"/>
                  </a:lnTo>
                  <a:lnTo>
                    <a:pt x="278" y="402"/>
                  </a:lnTo>
                  <a:lnTo>
                    <a:pt x="276" y="401"/>
                  </a:lnTo>
                  <a:lnTo>
                    <a:pt x="275" y="398"/>
                  </a:lnTo>
                  <a:lnTo>
                    <a:pt x="274" y="397"/>
                  </a:lnTo>
                  <a:lnTo>
                    <a:pt x="272" y="397"/>
                  </a:lnTo>
                  <a:lnTo>
                    <a:pt x="271" y="400"/>
                  </a:lnTo>
                  <a:lnTo>
                    <a:pt x="270" y="400"/>
                  </a:lnTo>
                  <a:lnTo>
                    <a:pt x="268" y="400"/>
                  </a:lnTo>
                  <a:lnTo>
                    <a:pt x="268" y="398"/>
                  </a:lnTo>
                  <a:lnTo>
                    <a:pt x="267" y="398"/>
                  </a:lnTo>
                  <a:lnTo>
                    <a:pt x="268" y="397"/>
                  </a:lnTo>
                  <a:lnTo>
                    <a:pt x="270" y="394"/>
                  </a:lnTo>
                  <a:lnTo>
                    <a:pt x="270" y="393"/>
                  </a:lnTo>
                  <a:lnTo>
                    <a:pt x="268" y="388"/>
                  </a:lnTo>
                  <a:lnTo>
                    <a:pt x="270" y="386"/>
                  </a:lnTo>
                  <a:lnTo>
                    <a:pt x="270" y="385"/>
                  </a:lnTo>
                  <a:lnTo>
                    <a:pt x="274" y="382"/>
                  </a:lnTo>
                  <a:lnTo>
                    <a:pt x="278" y="382"/>
                  </a:lnTo>
                  <a:lnTo>
                    <a:pt x="278" y="367"/>
                  </a:lnTo>
                  <a:lnTo>
                    <a:pt x="282" y="364"/>
                  </a:lnTo>
                  <a:lnTo>
                    <a:pt x="284" y="365"/>
                  </a:lnTo>
                  <a:lnTo>
                    <a:pt x="287" y="365"/>
                  </a:lnTo>
                  <a:lnTo>
                    <a:pt x="303" y="361"/>
                  </a:lnTo>
                  <a:lnTo>
                    <a:pt x="315" y="359"/>
                  </a:lnTo>
                  <a:lnTo>
                    <a:pt x="324" y="356"/>
                  </a:lnTo>
                  <a:lnTo>
                    <a:pt x="322" y="350"/>
                  </a:lnTo>
                  <a:lnTo>
                    <a:pt x="319" y="340"/>
                  </a:lnTo>
                  <a:lnTo>
                    <a:pt x="322" y="339"/>
                  </a:lnTo>
                  <a:lnTo>
                    <a:pt x="332" y="338"/>
                  </a:lnTo>
                  <a:lnTo>
                    <a:pt x="342" y="335"/>
                  </a:lnTo>
                  <a:lnTo>
                    <a:pt x="350" y="335"/>
                  </a:lnTo>
                  <a:lnTo>
                    <a:pt x="353" y="335"/>
                  </a:lnTo>
                  <a:lnTo>
                    <a:pt x="357" y="336"/>
                  </a:lnTo>
                  <a:lnTo>
                    <a:pt x="361" y="336"/>
                  </a:lnTo>
                  <a:lnTo>
                    <a:pt x="366" y="336"/>
                  </a:lnTo>
                  <a:lnTo>
                    <a:pt x="370" y="336"/>
                  </a:lnTo>
                  <a:lnTo>
                    <a:pt x="375" y="336"/>
                  </a:lnTo>
                  <a:lnTo>
                    <a:pt x="380" y="336"/>
                  </a:lnTo>
                  <a:lnTo>
                    <a:pt x="386" y="338"/>
                  </a:lnTo>
                  <a:lnTo>
                    <a:pt x="388" y="338"/>
                  </a:lnTo>
                  <a:lnTo>
                    <a:pt x="394" y="338"/>
                  </a:lnTo>
                  <a:lnTo>
                    <a:pt x="398" y="338"/>
                  </a:lnTo>
                  <a:lnTo>
                    <a:pt x="401" y="338"/>
                  </a:lnTo>
                  <a:lnTo>
                    <a:pt x="404" y="338"/>
                  </a:lnTo>
                  <a:lnTo>
                    <a:pt x="405" y="338"/>
                  </a:lnTo>
                  <a:lnTo>
                    <a:pt x="407" y="338"/>
                  </a:lnTo>
                  <a:lnTo>
                    <a:pt x="408" y="338"/>
                  </a:lnTo>
                  <a:lnTo>
                    <a:pt x="412" y="339"/>
                  </a:lnTo>
                  <a:lnTo>
                    <a:pt x="415" y="338"/>
                  </a:lnTo>
                  <a:lnTo>
                    <a:pt x="416" y="335"/>
                  </a:lnTo>
                  <a:lnTo>
                    <a:pt x="415" y="334"/>
                  </a:lnTo>
                  <a:lnTo>
                    <a:pt x="413" y="332"/>
                  </a:lnTo>
                  <a:lnTo>
                    <a:pt x="412" y="332"/>
                  </a:lnTo>
                  <a:lnTo>
                    <a:pt x="409" y="334"/>
                  </a:lnTo>
                  <a:lnTo>
                    <a:pt x="408" y="332"/>
                  </a:lnTo>
                  <a:lnTo>
                    <a:pt x="409" y="332"/>
                  </a:lnTo>
                  <a:lnTo>
                    <a:pt x="409" y="331"/>
                  </a:lnTo>
                  <a:lnTo>
                    <a:pt x="411" y="331"/>
                  </a:lnTo>
                  <a:lnTo>
                    <a:pt x="411" y="330"/>
                  </a:lnTo>
                  <a:lnTo>
                    <a:pt x="411" y="328"/>
                  </a:lnTo>
                  <a:lnTo>
                    <a:pt x="412" y="322"/>
                  </a:lnTo>
                  <a:lnTo>
                    <a:pt x="412" y="319"/>
                  </a:lnTo>
                  <a:lnTo>
                    <a:pt x="413" y="318"/>
                  </a:lnTo>
                  <a:lnTo>
                    <a:pt x="413" y="317"/>
                  </a:lnTo>
                  <a:lnTo>
                    <a:pt x="415" y="317"/>
                  </a:lnTo>
                  <a:lnTo>
                    <a:pt x="417" y="317"/>
                  </a:lnTo>
                  <a:lnTo>
                    <a:pt x="419" y="315"/>
                  </a:lnTo>
                  <a:lnTo>
                    <a:pt x="420" y="314"/>
                  </a:lnTo>
                  <a:lnTo>
                    <a:pt x="424" y="311"/>
                  </a:lnTo>
                  <a:lnTo>
                    <a:pt x="423" y="310"/>
                  </a:lnTo>
                  <a:lnTo>
                    <a:pt x="408" y="298"/>
                  </a:lnTo>
                  <a:lnTo>
                    <a:pt x="404" y="297"/>
                  </a:lnTo>
                  <a:lnTo>
                    <a:pt x="401" y="294"/>
                  </a:lnTo>
                  <a:lnTo>
                    <a:pt x="395" y="281"/>
                  </a:lnTo>
                  <a:lnTo>
                    <a:pt x="396" y="280"/>
                  </a:lnTo>
                  <a:lnTo>
                    <a:pt x="398" y="280"/>
                  </a:lnTo>
                  <a:lnTo>
                    <a:pt x="398" y="280"/>
                  </a:lnTo>
                  <a:lnTo>
                    <a:pt x="398" y="278"/>
                  </a:lnTo>
                  <a:lnTo>
                    <a:pt x="398" y="277"/>
                  </a:lnTo>
                  <a:lnTo>
                    <a:pt x="398" y="276"/>
                  </a:lnTo>
                  <a:lnTo>
                    <a:pt x="398" y="274"/>
                  </a:lnTo>
                  <a:lnTo>
                    <a:pt x="396" y="273"/>
                  </a:lnTo>
                  <a:lnTo>
                    <a:pt x="395" y="272"/>
                  </a:lnTo>
                  <a:lnTo>
                    <a:pt x="394" y="270"/>
                  </a:lnTo>
                  <a:lnTo>
                    <a:pt x="392" y="269"/>
                  </a:lnTo>
                  <a:lnTo>
                    <a:pt x="391" y="267"/>
                  </a:lnTo>
                  <a:lnTo>
                    <a:pt x="391" y="265"/>
                  </a:lnTo>
                  <a:lnTo>
                    <a:pt x="387" y="261"/>
                  </a:lnTo>
                  <a:lnTo>
                    <a:pt x="387" y="260"/>
                  </a:lnTo>
                  <a:lnTo>
                    <a:pt x="387" y="253"/>
                  </a:lnTo>
                  <a:lnTo>
                    <a:pt x="388" y="251"/>
                  </a:lnTo>
                  <a:lnTo>
                    <a:pt x="388" y="249"/>
                  </a:lnTo>
                  <a:lnTo>
                    <a:pt x="390" y="247"/>
                  </a:lnTo>
                  <a:lnTo>
                    <a:pt x="391" y="245"/>
                  </a:lnTo>
                  <a:lnTo>
                    <a:pt x="391" y="244"/>
                  </a:lnTo>
                  <a:lnTo>
                    <a:pt x="391" y="242"/>
                  </a:lnTo>
                  <a:lnTo>
                    <a:pt x="388" y="235"/>
                  </a:lnTo>
                  <a:lnTo>
                    <a:pt x="388" y="234"/>
                  </a:lnTo>
                  <a:lnTo>
                    <a:pt x="387" y="234"/>
                  </a:lnTo>
                  <a:lnTo>
                    <a:pt x="386" y="232"/>
                  </a:lnTo>
                  <a:lnTo>
                    <a:pt x="384" y="231"/>
                  </a:lnTo>
                  <a:lnTo>
                    <a:pt x="386" y="230"/>
                  </a:lnTo>
                  <a:lnTo>
                    <a:pt x="386" y="228"/>
                  </a:lnTo>
                  <a:lnTo>
                    <a:pt x="386" y="228"/>
                  </a:lnTo>
                  <a:lnTo>
                    <a:pt x="386" y="227"/>
                  </a:lnTo>
                  <a:lnTo>
                    <a:pt x="386" y="226"/>
                  </a:lnTo>
                  <a:lnTo>
                    <a:pt x="386" y="224"/>
                  </a:lnTo>
                  <a:lnTo>
                    <a:pt x="386" y="220"/>
                  </a:lnTo>
                  <a:lnTo>
                    <a:pt x="386" y="218"/>
                  </a:lnTo>
                  <a:lnTo>
                    <a:pt x="388" y="207"/>
                  </a:lnTo>
                  <a:lnTo>
                    <a:pt x="388" y="206"/>
                  </a:lnTo>
                  <a:lnTo>
                    <a:pt x="388" y="205"/>
                  </a:lnTo>
                  <a:lnTo>
                    <a:pt x="387" y="205"/>
                  </a:lnTo>
                  <a:lnTo>
                    <a:pt x="384" y="191"/>
                  </a:lnTo>
                  <a:lnTo>
                    <a:pt x="383" y="189"/>
                  </a:lnTo>
                  <a:lnTo>
                    <a:pt x="382" y="186"/>
                  </a:lnTo>
                  <a:lnTo>
                    <a:pt x="386" y="180"/>
                  </a:lnTo>
                  <a:lnTo>
                    <a:pt x="384" y="178"/>
                  </a:lnTo>
                  <a:lnTo>
                    <a:pt x="378" y="172"/>
                  </a:lnTo>
                  <a:lnTo>
                    <a:pt x="378" y="170"/>
                  </a:lnTo>
                  <a:lnTo>
                    <a:pt x="382" y="165"/>
                  </a:lnTo>
                  <a:lnTo>
                    <a:pt x="383" y="162"/>
                  </a:lnTo>
                  <a:lnTo>
                    <a:pt x="383" y="161"/>
                  </a:lnTo>
                  <a:lnTo>
                    <a:pt x="383" y="160"/>
                  </a:lnTo>
                  <a:lnTo>
                    <a:pt x="376" y="156"/>
                  </a:lnTo>
                  <a:lnTo>
                    <a:pt x="374" y="155"/>
                  </a:lnTo>
                  <a:lnTo>
                    <a:pt x="371" y="152"/>
                  </a:lnTo>
                  <a:lnTo>
                    <a:pt x="370" y="152"/>
                  </a:lnTo>
                  <a:lnTo>
                    <a:pt x="370" y="152"/>
                  </a:lnTo>
                  <a:lnTo>
                    <a:pt x="370" y="151"/>
                  </a:lnTo>
                  <a:lnTo>
                    <a:pt x="370" y="149"/>
                  </a:lnTo>
                  <a:lnTo>
                    <a:pt x="369" y="149"/>
                  </a:lnTo>
                  <a:lnTo>
                    <a:pt x="367" y="149"/>
                  </a:lnTo>
                  <a:lnTo>
                    <a:pt x="365" y="148"/>
                  </a:lnTo>
                  <a:lnTo>
                    <a:pt x="363" y="147"/>
                  </a:lnTo>
                  <a:lnTo>
                    <a:pt x="361" y="144"/>
                  </a:lnTo>
                  <a:lnTo>
                    <a:pt x="359" y="144"/>
                  </a:lnTo>
                  <a:lnTo>
                    <a:pt x="358" y="143"/>
                  </a:lnTo>
                  <a:lnTo>
                    <a:pt x="358" y="140"/>
                  </a:lnTo>
                  <a:lnTo>
                    <a:pt x="357" y="137"/>
                  </a:lnTo>
                  <a:lnTo>
                    <a:pt x="358" y="137"/>
                  </a:lnTo>
                  <a:lnTo>
                    <a:pt x="359" y="137"/>
                  </a:lnTo>
                  <a:lnTo>
                    <a:pt x="361" y="137"/>
                  </a:lnTo>
                  <a:lnTo>
                    <a:pt x="363" y="137"/>
                  </a:lnTo>
                  <a:lnTo>
                    <a:pt x="365" y="139"/>
                  </a:lnTo>
                  <a:lnTo>
                    <a:pt x="367" y="139"/>
                  </a:lnTo>
                  <a:lnTo>
                    <a:pt x="371" y="139"/>
                  </a:lnTo>
                  <a:lnTo>
                    <a:pt x="372" y="139"/>
                  </a:lnTo>
                  <a:lnTo>
                    <a:pt x="374" y="137"/>
                  </a:lnTo>
                  <a:lnTo>
                    <a:pt x="379" y="136"/>
                  </a:lnTo>
                  <a:lnTo>
                    <a:pt x="380" y="135"/>
                  </a:lnTo>
                  <a:lnTo>
                    <a:pt x="382" y="135"/>
                  </a:lnTo>
                  <a:lnTo>
                    <a:pt x="383" y="135"/>
                  </a:lnTo>
                  <a:lnTo>
                    <a:pt x="384" y="135"/>
                  </a:lnTo>
                  <a:lnTo>
                    <a:pt x="386" y="132"/>
                  </a:lnTo>
                  <a:lnTo>
                    <a:pt x="390" y="131"/>
                  </a:lnTo>
                  <a:lnTo>
                    <a:pt x="390" y="130"/>
                  </a:lnTo>
                  <a:lnTo>
                    <a:pt x="398" y="123"/>
                  </a:lnTo>
                  <a:lnTo>
                    <a:pt x="399" y="123"/>
                  </a:lnTo>
                  <a:lnTo>
                    <a:pt x="404" y="123"/>
                  </a:lnTo>
                  <a:lnTo>
                    <a:pt x="405" y="122"/>
                  </a:lnTo>
                  <a:lnTo>
                    <a:pt x="407" y="120"/>
                  </a:lnTo>
                  <a:lnTo>
                    <a:pt x="408" y="120"/>
                  </a:lnTo>
                  <a:lnTo>
                    <a:pt x="409" y="120"/>
                  </a:lnTo>
                  <a:lnTo>
                    <a:pt x="411" y="119"/>
                  </a:lnTo>
                  <a:lnTo>
                    <a:pt x="411" y="118"/>
                  </a:lnTo>
                  <a:lnTo>
                    <a:pt x="412" y="116"/>
                  </a:lnTo>
                  <a:lnTo>
                    <a:pt x="412" y="114"/>
                  </a:lnTo>
                  <a:lnTo>
                    <a:pt x="413" y="112"/>
                  </a:lnTo>
                  <a:lnTo>
                    <a:pt x="413" y="111"/>
                  </a:lnTo>
                  <a:lnTo>
                    <a:pt x="416" y="106"/>
                  </a:lnTo>
                  <a:lnTo>
                    <a:pt x="416" y="105"/>
                  </a:lnTo>
                  <a:lnTo>
                    <a:pt x="417" y="105"/>
                  </a:lnTo>
                  <a:lnTo>
                    <a:pt x="417" y="105"/>
                  </a:lnTo>
                  <a:lnTo>
                    <a:pt x="419" y="102"/>
                  </a:lnTo>
                  <a:lnTo>
                    <a:pt x="420" y="101"/>
                  </a:lnTo>
                  <a:lnTo>
                    <a:pt x="423" y="99"/>
                  </a:lnTo>
                  <a:lnTo>
                    <a:pt x="423" y="98"/>
                  </a:lnTo>
                  <a:lnTo>
                    <a:pt x="424" y="97"/>
                  </a:lnTo>
                  <a:lnTo>
                    <a:pt x="425" y="97"/>
                  </a:lnTo>
                  <a:lnTo>
                    <a:pt x="426" y="97"/>
                  </a:lnTo>
                  <a:lnTo>
                    <a:pt x="428" y="95"/>
                  </a:lnTo>
                  <a:lnTo>
                    <a:pt x="428" y="94"/>
                  </a:lnTo>
                  <a:lnTo>
                    <a:pt x="429" y="94"/>
                  </a:lnTo>
                  <a:lnTo>
                    <a:pt x="430" y="94"/>
                  </a:lnTo>
                  <a:lnTo>
                    <a:pt x="430" y="95"/>
                  </a:lnTo>
                  <a:lnTo>
                    <a:pt x="432" y="95"/>
                  </a:lnTo>
                  <a:lnTo>
                    <a:pt x="434" y="94"/>
                  </a:lnTo>
                  <a:lnTo>
                    <a:pt x="436" y="91"/>
                  </a:lnTo>
                  <a:lnTo>
                    <a:pt x="437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1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4" y="94"/>
                  </a:lnTo>
                  <a:lnTo>
                    <a:pt x="444" y="95"/>
                  </a:lnTo>
                  <a:lnTo>
                    <a:pt x="446" y="94"/>
                  </a:lnTo>
                  <a:lnTo>
                    <a:pt x="448" y="94"/>
                  </a:lnTo>
                  <a:lnTo>
                    <a:pt x="449" y="93"/>
                  </a:lnTo>
                  <a:lnTo>
                    <a:pt x="449" y="91"/>
                  </a:lnTo>
                  <a:lnTo>
                    <a:pt x="450" y="91"/>
                  </a:lnTo>
                  <a:lnTo>
                    <a:pt x="451" y="91"/>
                  </a:lnTo>
                  <a:lnTo>
                    <a:pt x="451" y="90"/>
                  </a:lnTo>
                  <a:lnTo>
                    <a:pt x="454" y="86"/>
                  </a:lnTo>
                  <a:lnTo>
                    <a:pt x="454" y="85"/>
                  </a:lnTo>
                  <a:lnTo>
                    <a:pt x="454" y="83"/>
                  </a:lnTo>
                  <a:lnTo>
                    <a:pt x="455" y="83"/>
                  </a:lnTo>
                  <a:lnTo>
                    <a:pt x="455" y="85"/>
                  </a:lnTo>
                  <a:lnTo>
                    <a:pt x="457" y="85"/>
                  </a:lnTo>
                  <a:lnTo>
                    <a:pt x="458" y="85"/>
                  </a:lnTo>
                  <a:lnTo>
                    <a:pt x="459" y="83"/>
                  </a:lnTo>
                  <a:lnTo>
                    <a:pt x="462" y="82"/>
                  </a:lnTo>
                  <a:lnTo>
                    <a:pt x="462" y="83"/>
                  </a:lnTo>
                  <a:lnTo>
                    <a:pt x="463" y="85"/>
                  </a:lnTo>
                  <a:lnTo>
                    <a:pt x="465" y="85"/>
                  </a:lnTo>
                  <a:lnTo>
                    <a:pt x="465" y="86"/>
                  </a:lnTo>
                  <a:lnTo>
                    <a:pt x="465" y="87"/>
                  </a:lnTo>
                  <a:lnTo>
                    <a:pt x="465" y="89"/>
                  </a:lnTo>
                  <a:lnTo>
                    <a:pt x="466" y="89"/>
                  </a:lnTo>
                  <a:lnTo>
                    <a:pt x="471" y="89"/>
                  </a:lnTo>
                  <a:lnTo>
                    <a:pt x="474" y="90"/>
                  </a:lnTo>
                  <a:lnTo>
                    <a:pt x="475" y="90"/>
                  </a:lnTo>
                  <a:lnTo>
                    <a:pt x="476" y="89"/>
                  </a:lnTo>
                  <a:lnTo>
                    <a:pt x="479" y="89"/>
                  </a:lnTo>
                  <a:lnTo>
                    <a:pt x="480" y="87"/>
                  </a:lnTo>
                  <a:lnTo>
                    <a:pt x="482" y="86"/>
                  </a:lnTo>
                  <a:lnTo>
                    <a:pt x="484" y="82"/>
                  </a:lnTo>
                  <a:lnTo>
                    <a:pt x="484" y="80"/>
                  </a:lnTo>
                  <a:lnTo>
                    <a:pt x="487" y="76"/>
                  </a:lnTo>
                  <a:lnTo>
                    <a:pt x="487" y="73"/>
                  </a:lnTo>
                  <a:lnTo>
                    <a:pt x="488" y="72"/>
                  </a:lnTo>
                  <a:lnTo>
                    <a:pt x="490" y="72"/>
                  </a:lnTo>
                  <a:lnTo>
                    <a:pt x="492" y="68"/>
                  </a:lnTo>
                  <a:lnTo>
                    <a:pt x="496" y="66"/>
                  </a:lnTo>
                  <a:lnTo>
                    <a:pt x="498" y="66"/>
                  </a:lnTo>
                  <a:lnTo>
                    <a:pt x="498" y="65"/>
                  </a:lnTo>
                  <a:lnTo>
                    <a:pt x="499" y="65"/>
                  </a:lnTo>
                  <a:lnTo>
                    <a:pt x="499" y="64"/>
                  </a:lnTo>
                  <a:lnTo>
                    <a:pt x="500" y="62"/>
                  </a:lnTo>
                  <a:lnTo>
                    <a:pt x="500" y="61"/>
                  </a:lnTo>
                  <a:lnTo>
                    <a:pt x="502" y="61"/>
                  </a:lnTo>
                  <a:lnTo>
                    <a:pt x="503" y="60"/>
                  </a:lnTo>
                  <a:lnTo>
                    <a:pt x="505" y="60"/>
                  </a:lnTo>
                  <a:lnTo>
                    <a:pt x="507" y="60"/>
                  </a:lnTo>
                  <a:lnTo>
                    <a:pt x="508" y="58"/>
                  </a:lnTo>
                  <a:lnTo>
                    <a:pt x="512" y="57"/>
                  </a:lnTo>
                  <a:lnTo>
                    <a:pt x="513" y="56"/>
                  </a:lnTo>
                  <a:lnTo>
                    <a:pt x="515" y="56"/>
                  </a:lnTo>
                  <a:lnTo>
                    <a:pt x="515" y="54"/>
                  </a:lnTo>
                  <a:lnTo>
                    <a:pt x="516" y="53"/>
                  </a:lnTo>
                  <a:lnTo>
                    <a:pt x="517" y="53"/>
                  </a:lnTo>
                  <a:lnTo>
                    <a:pt x="521" y="53"/>
                  </a:lnTo>
                  <a:lnTo>
                    <a:pt x="523" y="53"/>
                  </a:lnTo>
                  <a:lnTo>
                    <a:pt x="524" y="53"/>
                  </a:lnTo>
                  <a:lnTo>
                    <a:pt x="525" y="52"/>
                  </a:lnTo>
                  <a:lnTo>
                    <a:pt x="529" y="51"/>
                  </a:lnTo>
                  <a:lnTo>
                    <a:pt x="529" y="49"/>
                  </a:lnTo>
                  <a:lnTo>
                    <a:pt x="530" y="49"/>
                  </a:lnTo>
                  <a:lnTo>
                    <a:pt x="532" y="48"/>
                  </a:lnTo>
                  <a:lnTo>
                    <a:pt x="533" y="47"/>
                  </a:lnTo>
                  <a:lnTo>
                    <a:pt x="533" y="45"/>
                  </a:lnTo>
                  <a:lnTo>
                    <a:pt x="534" y="44"/>
                  </a:lnTo>
                  <a:lnTo>
                    <a:pt x="537" y="44"/>
                  </a:lnTo>
                  <a:lnTo>
                    <a:pt x="540" y="43"/>
                  </a:lnTo>
                  <a:lnTo>
                    <a:pt x="544" y="43"/>
                  </a:lnTo>
                  <a:lnTo>
                    <a:pt x="544" y="41"/>
                  </a:lnTo>
                  <a:lnTo>
                    <a:pt x="546" y="41"/>
                  </a:lnTo>
                  <a:lnTo>
                    <a:pt x="548" y="40"/>
                  </a:lnTo>
                  <a:lnTo>
                    <a:pt x="549" y="40"/>
                  </a:lnTo>
                  <a:lnTo>
                    <a:pt x="550" y="40"/>
                  </a:lnTo>
                  <a:lnTo>
                    <a:pt x="552" y="40"/>
                  </a:lnTo>
                  <a:lnTo>
                    <a:pt x="555" y="39"/>
                  </a:lnTo>
                  <a:lnTo>
                    <a:pt x="557" y="37"/>
                  </a:lnTo>
                  <a:lnTo>
                    <a:pt x="558" y="39"/>
                  </a:lnTo>
                  <a:lnTo>
                    <a:pt x="561" y="39"/>
                  </a:lnTo>
                  <a:lnTo>
                    <a:pt x="562" y="40"/>
                  </a:lnTo>
                  <a:lnTo>
                    <a:pt x="563" y="40"/>
                  </a:lnTo>
                  <a:lnTo>
                    <a:pt x="565" y="39"/>
                  </a:lnTo>
                  <a:lnTo>
                    <a:pt x="575" y="39"/>
                  </a:lnTo>
                  <a:lnTo>
                    <a:pt x="575" y="37"/>
                  </a:lnTo>
                  <a:lnTo>
                    <a:pt x="577" y="37"/>
                  </a:lnTo>
                  <a:lnTo>
                    <a:pt x="578" y="37"/>
                  </a:lnTo>
                  <a:lnTo>
                    <a:pt x="579" y="37"/>
                  </a:lnTo>
                  <a:lnTo>
                    <a:pt x="581" y="37"/>
                  </a:lnTo>
                  <a:lnTo>
                    <a:pt x="583" y="36"/>
                  </a:lnTo>
                  <a:lnTo>
                    <a:pt x="587" y="36"/>
                  </a:lnTo>
                  <a:lnTo>
                    <a:pt x="590" y="37"/>
                  </a:lnTo>
                  <a:lnTo>
                    <a:pt x="595" y="36"/>
                  </a:lnTo>
                  <a:lnTo>
                    <a:pt x="608" y="32"/>
                  </a:lnTo>
                  <a:lnTo>
                    <a:pt x="609" y="32"/>
                  </a:lnTo>
                  <a:lnTo>
                    <a:pt x="611" y="32"/>
                  </a:lnTo>
                  <a:lnTo>
                    <a:pt x="612" y="32"/>
                  </a:lnTo>
                  <a:lnTo>
                    <a:pt x="613" y="32"/>
                  </a:lnTo>
                  <a:lnTo>
                    <a:pt x="613" y="33"/>
                  </a:lnTo>
                  <a:lnTo>
                    <a:pt x="613" y="35"/>
                  </a:lnTo>
                  <a:lnTo>
                    <a:pt x="615" y="35"/>
                  </a:lnTo>
                  <a:lnTo>
                    <a:pt x="616" y="35"/>
                  </a:lnTo>
                  <a:lnTo>
                    <a:pt x="617" y="35"/>
                  </a:lnTo>
                  <a:lnTo>
                    <a:pt x="625" y="35"/>
                  </a:lnTo>
                  <a:lnTo>
                    <a:pt x="627" y="33"/>
                  </a:lnTo>
                  <a:lnTo>
                    <a:pt x="632" y="29"/>
                  </a:lnTo>
                  <a:lnTo>
                    <a:pt x="636" y="28"/>
                  </a:lnTo>
                  <a:lnTo>
                    <a:pt x="637" y="27"/>
                  </a:lnTo>
                  <a:lnTo>
                    <a:pt x="638" y="26"/>
                  </a:lnTo>
                  <a:lnTo>
                    <a:pt x="638" y="24"/>
                  </a:lnTo>
                  <a:lnTo>
                    <a:pt x="640" y="23"/>
                  </a:lnTo>
                  <a:lnTo>
                    <a:pt x="642" y="20"/>
                  </a:lnTo>
                  <a:lnTo>
                    <a:pt x="645" y="20"/>
                  </a:lnTo>
                  <a:lnTo>
                    <a:pt x="646" y="20"/>
                  </a:lnTo>
                  <a:lnTo>
                    <a:pt x="648" y="20"/>
                  </a:lnTo>
                  <a:lnTo>
                    <a:pt x="649" y="22"/>
                  </a:lnTo>
                  <a:lnTo>
                    <a:pt x="652" y="23"/>
                  </a:lnTo>
                  <a:lnTo>
                    <a:pt x="653" y="24"/>
                  </a:lnTo>
                  <a:lnTo>
                    <a:pt x="654" y="26"/>
                  </a:lnTo>
                  <a:lnTo>
                    <a:pt x="657" y="26"/>
                  </a:lnTo>
                  <a:lnTo>
                    <a:pt x="659" y="24"/>
                  </a:lnTo>
                  <a:lnTo>
                    <a:pt x="659" y="23"/>
                  </a:lnTo>
                  <a:lnTo>
                    <a:pt x="659" y="22"/>
                  </a:lnTo>
                  <a:lnTo>
                    <a:pt x="659" y="20"/>
                  </a:lnTo>
                  <a:lnTo>
                    <a:pt x="661" y="20"/>
                  </a:lnTo>
                  <a:lnTo>
                    <a:pt x="665" y="22"/>
                  </a:lnTo>
                  <a:lnTo>
                    <a:pt x="666" y="23"/>
                  </a:lnTo>
                  <a:lnTo>
                    <a:pt x="673" y="23"/>
                  </a:lnTo>
                  <a:lnTo>
                    <a:pt x="675" y="22"/>
                  </a:lnTo>
                  <a:lnTo>
                    <a:pt x="677" y="22"/>
                  </a:lnTo>
                  <a:lnTo>
                    <a:pt x="678" y="22"/>
                  </a:lnTo>
                  <a:lnTo>
                    <a:pt x="678" y="20"/>
                  </a:lnTo>
                  <a:lnTo>
                    <a:pt x="679" y="20"/>
                  </a:lnTo>
                  <a:lnTo>
                    <a:pt x="681" y="20"/>
                  </a:lnTo>
                  <a:lnTo>
                    <a:pt x="683" y="19"/>
                  </a:lnTo>
                  <a:lnTo>
                    <a:pt x="686" y="16"/>
                  </a:lnTo>
                  <a:lnTo>
                    <a:pt x="688" y="15"/>
                  </a:lnTo>
                  <a:lnTo>
                    <a:pt x="694" y="14"/>
                  </a:lnTo>
                  <a:lnTo>
                    <a:pt x="696" y="12"/>
                  </a:lnTo>
                  <a:lnTo>
                    <a:pt x="698" y="14"/>
                  </a:lnTo>
                  <a:lnTo>
                    <a:pt x="700" y="15"/>
                  </a:lnTo>
                  <a:lnTo>
                    <a:pt x="702" y="15"/>
                  </a:lnTo>
                  <a:lnTo>
                    <a:pt x="702" y="14"/>
                  </a:lnTo>
                  <a:lnTo>
                    <a:pt x="704" y="14"/>
                  </a:lnTo>
                  <a:lnTo>
                    <a:pt x="707" y="15"/>
                  </a:lnTo>
                  <a:lnTo>
                    <a:pt x="708" y="15"/>
                  </a:lnTo>
                  <a:lnTo>
                    <a:pt x="711" y="14"/>
                  </a:lnTo>
                  <a:lnTo>
                    <a:pt x="712" y="14"/>
                  </a:lnTo>
                  <a:lnTo>
                    <a:pt x="713" y="15"/>
                  </a:lnTo>
                  <a:lnTo>
                    <a:pt x="715" y="15"/>
                  </a:lnTo>
                  <a:lnTo>
                    <a:pt x="716" y="14"/>
                  </a:lnTo>
                  <a:lnTo>
                    <a:pt x="717" y="14"/>
                  </a:lnTo>
                  <a:lnTo>
                    <a:pt x="720" y="14"/>
                  </a:lnTo>
                  <a:lnTo>
                    <a:pt x="727" y="14"/>
                  </a:lnTo>
                  <a:lnTo>
                    <a:pt x="728" y="14"/>
                  </a:lnTo>
                  <a:lnTo>
                    <a:pt x="729" y="14"/>
                  </a:lnTo>
                  <a:lnTo>
                    <a:pt x="731" y="15"/>
                  </a:lnTo>
                  <a:lnTo>
                    <a:pt x="733" y="15"/>
                  </a:lnTo>
                  <a:lnTo>
                    <a:pt x="735" y="15"/>
                  </a:lnTo>
                  <a:lnTo>
                    <a:pt x="735" y="14"/>
                  </a:lnTo>
                  <a:lnTo>
                    <a:pt x="736" y="14"/>
                  </a:lnTo>
                  <a:lnTo>
                    <a:pt x="741" y="15"/>
                  </a:lnTo>
                  <a:lnTo>
                    <a:pt x="745" y="14"/>
                  </a:lnTo>
                  <a:lnTo>
                    <a:pt x="746" y="14"/>
                  </a:lnTo>
                  <a:lnTo>
                    <a:pt x="756" y="19"/>
                  </a:lnTo>
                  <a:lnTo>
                    <a:pt x="757" y="19"/>
                  </a:lnTo>
                  <a:lnTo>
                    <a:pt x="757" y="20"/>
                  </a:lnTo>
                  <a:lnTo>
                    <a:pt x="758" y="20"/>
                  </a:lnTo>
                  <a:lnTo>
                    <a:pt x="760" y="20"/>
                  </a:lnTo>
                  <a:lnTo>
                    <a:pt x="760" y="22"/>
                  </a:lnTo>
                  <a:lnTo>
                    <a:pt x="761" y="22"/>
                  </a:lnTo>
                  <a:lnTo>
                    <a:pt x="762" y="23"/>
                  </a:lnTo>
                  <a:lnTo>
                    <a:pt x="763" y="23"/>
                  </a:lnTo>
                  <a:lnTo>
                    <a:pt x="763" y="23"/>
                  </a:lnTo>
                  <a:lnTo>
                    <a:pt x="763" y="26"/>
                  </a:lnTo>
                  <a:lnTo>
                    <a:pt x="763" y="26"/>
                  </a:lnTo>
                  <a:lnTo>
                    <a:pt x="763" y="27"/>
                  </a:lnTo>
                  <a:lnTo>
                    <a:pt x="770" y="31"/>
                  </a:lnTo>
                  <a:lnTo>
                    <a:pt x="773" y="31"/>
                  </a:lnTo>
                  <a:lnTo>
                    <a:pt x="774" y="31"/>
                  </a:lnTo>
                  <a:lnTo>
                    <a:pt x="778" y="31"/>
                  </a:lnTo>
                  <a:lnTo>
                    <a:pt x="782" y="29"/>
                  </a:lnTo>
                  <a:lnTo>
                    <a:pt x="783" y="29"/>
                  </a:lnTo>
                  <a:lnTo>
                    <a:pt x="785" y="29"/>
                  </a:lnTo>
                  <a:lnTo>
                    <a:pt x="785" y="28"/>
                  </a:lnTo>
                  <a:lnTo>
                    <a:pt x="787" y="27"/>
                  </a:lnTo>
                  <a:lnTo>
                    <a:pt x="789" y="27"/>
                  </a:lnTo>
                  <a:lnTo>
                    <a:pt x="790" y="26"/>
                  </a:lnTo>
                  <a:lnTo>
                    <a:pt x="790" y="24"/>
                  </a:lnTo>
                  <a:lnTo>
                    <a:pt x="791" y="23"/>
                  </a:lnTo>
                  <a:lnTo>
                    <a:pt x="792" y="23"/>
                  </a:lnTo>
                  <a:lnTo>
                    <a:pt x="795" y="22"/>
                  </a:lnTo>
                  <a:lnTo>
                    <a:pt x="795" y="22"/>
                  </a:lnTo>
                  <a:lnTo>
                    <a:pt x="796" y="19"/>
                  </a:lnTo>
                  <a:lnTo>
                    <a:pt x="798" y="19"/>
                  </a:lnTo>
                  <a:lnTo>
                    <a:pt x="799" y="19"/>
                  </a:lnTo>
                  <a:lnTo>
                    <a:pt x="803" y="20"/>
                  </a:lnTo>
                  <a:lnTo>
                    <a:pt x="806" y="19"/>
                  </a:lnTo>
                  <a:lnTo>
                    <a:pt x="815" y="18"/>
                  </a:lnTo>
                  <a:lnTo>
                    <a:pt x="824" y="14"/>
                  </a:lnTo>
                  <a:lnTo>
                    <a:pt x="827" y="12"/>
                  </a:lnTo>
                  <a:lnTo>
                    <a:pt x="827" y="11"/>
                  </a:lnTo>
                  <a:lnTo>
                    <a:pt x="827" y="10"/>
                  </a:lnTo>
                  <a:lnTo>
                    <a:pt x="827" y="8"/>
                  </a:lnTo>
                  <a:lnTo>
                    <a:pt x="827" y="7"/>
                  </a:lnTo>
                  <a:lnTo>
                    <a:pt x="828" y="6"/>
                  </a:lnTo>
                  <a:lnTo>
                    <a:pt x="828" y="4"/>
                  </a:lnTo>
                  <a:lnTo>
                    <a:pt x="831" y="3"/>
                  </a:lnTo>
                  <a:lnTo>
                    <a:pt x="831" y="2"/>
                  </a:lnTo>
                  <a:lnTo>
                    <a:pt x="832" y="2"/>
                  </a:lnTo>
                  <a:lnTo>
                    <a:pt x="833" y="0"/>
                  </a:lnTo>
                  <a:lnTo>
                    <a:pt x="836" y="0"/>
                  </a:lnTo>
                  <a:lnTo>
                    <a:pt x="839" y="0"/>
                  </a:lnTo>
                  <a:lnTo>
                    <a:pt x="841" y="0"/>
                  </a:lnTo>
                  <a:lnTo>
                    <a:pt x="842" y="2"/>
                  </a:lnTo>
                  <a:lnTo>
                    <a:pt x="844" y="3"/>
                  </a:lnTo>
                  <a:lnTo>
                    <a:pt x="844" y="4"/>
                  </a:lnTo>
                  <a:lnTo>
                    <a:pt x="845" y="4"/>
                  </a:lnTo>
                  <a:lnTo>
                    <a:pt x="845" y="7"/>
                  </a:lnTo>
                  <a:lnTo>
                    <a:pt x="846" y="8"/>
                  </a:lnTo>
                  <a:lnTo>
                    <a:pt x="848" y="8"/>
                  </a:lnTo>
                  <a:lnTo>
                    <a:pt x="849" y="8"/>
                  </a:lnTo>
                  <a:lnTo>
                    <a:pt x="849" y="10"/>
                  </a:lnTo>
                  <a:lnTo>
                    <a:pt x="850" y="10"/>
                  </a:lnTo>
                  <a:lnTo>
                    <a:pt x="858" y="10"/>
                  </a:lnTo>
                  <a:lnTo>
                    <a:pt x="858" y="11"/>
                  </a:lnTo>
                  <a:lnTo>
                    <a:pt x="860" y="11"/>
                  </a:lnTo>
                  <a:lnTo>
                    <a:pt x="861" y="12"/>
                  </a:lnTo>
                  <a:lnTo>
                    <a:pt x="861" y="14"/>
                  </a:lnTo>
                  <a:lnTo>
                    <a:pt x="864" y="15"/>
                  </a:lnTo>
                  <a:lnTo>
                    <a:pt x="865" y="15"/>
                  </a:lnTo>
                  <a:lnTo>
                    <a:pt x="868" y="15"/>
                  </a:lnTo>
                  <a:lnTo>
                    <a:pt x="871" y="14"/>
                  </a:lnTo>
                  <a:lnTo>
                    <a:pt x="874" y="12"/>
                  </a:lnTo>
                  <a:lnTo>
                    <a:pt x="877" y="12"/>
                  </a:lnTo>
                  <a:lnTo>
                    <a:pt x="878" y="12"/>
                  </a:lnTo>
                  <a:lnTo>
                    <a:pt x="878" y="11"/>
                  </a:lnTo>
                  <a:lnTo>
                    <a:pt x="881" y="10"/>
                  </a:lnTo>
                  <a:lnTo>
                    <a:pt x="882" y="10"/>
                  </a:lnTo>
                  <a:lnTo>
                    <a:pt x="882" y="8"/>
                  </a:lnTo>
                  <a:lnTo>
                    <a:pt x="883" y="7"/>
                  </a:lnTo>
                  <a:lnTo>
                    <a:pt x="883" y="6"/>
                  </a:lnTo>
                  <a:lnTo>
                    <a:pt x="883" y="4"/>
                  </a:lnTo>
                  <a:lnTo>
                    <a:pt x="881" y="3"/>
                  </a:lnTo>
                  <a:lnTo>
                    <a:pt x="879" y="2"/>
                  </a:lnTo>
                  <a:lnTo>
                    <a:pt x="879" y="0"/>
                  </a:lnTo>
                  <a:lnTo>
                    <a:pt x="881" y="0"/>
                  </a:lnTo>
                  <a:lnTo>
                    <a:pt x="882" y="0"/>
                  </a:lnTo>
                  <a:lnTo>
                    <a:pt x="883" y="0"/>
                  </a:lnTo>
                  <a:lnTo>
                    <a:pt x="883" y="2"/>
                  </a:lnTo>
                  <a:lnTo>
                    <a:pt x="885" y="2"/>
                  </a:lnTo>
                  <a:lnTo>
                    <a:pt x="885" y="0"/>
                  </a:lnTo>
                  <a:lnTo>
                    <a:pt x="886" y="0"/>
                  </a:lnTo>
                  <a:lnTo>
                    <a:pt x="887" y="2"/>
                  </a:lnTo>
                  <a:lnTo>
                    <a:pt x="889" y="2"/>
                  </a:lnTo>
                  <a:lnTo>
                    <a:pt x="890" y="0"/>
                  </a:lnTo>
                  <a:lnTo>
                    <a:pt x="890" y="0"/>
                  </a:lnTo>
                  <a:lnTo>
                    <a:pt x="890" y="2"/>
                  </a:lnTo>
                  <a:lnTo>
                    <a:pt x="890" y="3"/>
                  </a:lnTo>
                  <a:lnTo>
                    <a:pt x="891" y="3"/>
                  </a:lnTo>
                  <a:lnTo>
                    <a:pt x="893" y="3"/>
                  </a:lnTo>
                  <a:lnTo>
                    <a:pt x="894" y="3"/>
                  </a:lnTo>
                  <a:lnTo>
                    <a:pt x="895" y="3"/>
                  </a:lnTo>
                  <a:lnTo>
                    <a:pt x="898" y="4"/>
                  </a:lnTo>
                  <a:lnTo>
                    <a:pt x="899" y="6"/>
                  </a:lnTo>
                  <a:lnTo>
                    <a:pt x="900" y="7"/>
                  </a:lnTo>
                  <a:lnTo>
                    <a:pt x="903" y="8"/>
                  </a:lnTo>
                  <a:lnTo>
                    <a:pt x="904" y="8"/>
                  </a:lnTo>
                  <a:lnTo>
                    <a:pt x="906" y="7"/>
                  </a:lnTo>
                  <a:lnTo>
                    <a:pt x="907" y="8"/>
                  </a:lnTo>
                  <a:lnTo>
                    <a:pt x="908" y="8"/>
                  </a:lnTo>
                  <a:lnTo>
                    <a:pt x="908" y="10"/>
                  </a:lnTo>
                  <a:lnTo>
                    <a:pt x="911" y="10"/>
                  </a:lnTo>
                  <a:lnTo>
                    <a:pt x="911" y="8"/>
                  </a:lnTo>
                  <a:lnTo>
                    <a:pt x="912" y="7"/>
                  </a:lnTo>
                  <a:lnTo>
                    <a:pt x="914" y="7"/>
                  </a:lnTo>
                  <a:lnTo>
                    <a:pt x="912" y="8"/>
                  </a:lnTo>
                  <a:lnTo>
                    <a:pt x="912" y="10"/>
                  </a:lnTo>
                  <a:lnTo>
                    <a:pt x="912" y="12"/>
                  </a:lnTo>
                  <a:lnTo>
                    <a:pt x="912" y="15"/>
                  </a:lnTo>
                  <a:lnTo>
                    <a:pt x="914" y="16"/>
                  </a:lnTo>
                  <a:lnTo>
                    <a:pt x="918" y="18"/>
                  </a:lnTo>
                  <a:lnTo>
                    <a:pt x="919" y="18"/>
                  </a:lnTo>
                  <a:lnTo>
                    <a:pt x="927" y="15"/>
                  </a:lnTo>
                  <a:lnTo>
                    <a:pt x="928" y="15"/>
                  </a:lnTo>
                  <a:lnTo>
                    <a:pt x="929" y="14"/>
                  </a:lnTo>
                  <a:lnTo>
                    <a:pt x="937" y="10"/>
                  </a:lnTo>
                  <a:lnTo>
                    <a:pt x="937" y="11"/>
                  </a:lnTo>
                  <a:lnTo>
                    <a:pt x="939" y="11"/>
                  </a:lnTo>
                  <a:lnTo>
                    <a:pt x="940" y="12"/>
                  </a:lnTo>
                  <a:lnTo>
                    <a:pt x="943" y="12"/>
                  </a:lnTo>
                  <a:lnTo>
                    <a:pt x="944" y="12"/>
                  </a:lnTo>
                  <a:lnTo>
                    <a:pt x="945" y="12"/>
                  </a:lnTo>
                  <a:lnTo>
                    <a:pt x="946" y="12"/>
                  </a:lnTo>
                  <a:lnTo>
                    <a:pt x="948" y="14"/>
                  </a:lnTo>
                  <a:lnTo>
                    <a:pt x="950" y="14"/>
                  </a:lnTo>
                  <a:lnTo>
                    <a:pt x="952" y="14"/>
                  </a:lnTo>
                  <a:lnTo>
                    <a:pt x="957" y="1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80" name="Freeform 174">
              <a:extLst>
                <a:ext uri="{FF2B5EF4-FFF2-40B4-BE49-F238E27FC236}">
                  <a16:creationId xmlns:a16="http://schemas.microsoft.com/office/drawing/2014/main" id="{580D41FE-4372-6B64-D3AC-2E3666A9E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014" y="1918118"/>
              <a:ext cx="23531" cy="19815"/>
            </a:xfrm>
            <a:custGeom>
              <a:avLst/>
              <a:gdLst>
                <a:gd name="T0" fmla="*/ 16 w 19"/>
                <a:gd name="T1" fmla="*/ 12 h 16"/>
                <a:gd name="T2" fmla="*/ 16 w 19"/>
                <a:gd name="T3" fmla="*/ 12 h 16"/>
                <a:gd name="T4" fmla="*/ 15 w 19"/>
                <a:gd name="T5" fmla="*/ 12 h 16"/>
                <a:gd name="T6" fmla="*/ 14 w 19"/>
                <a:gd name="T7" fmla="*/ 12 h 16"/>
                <a:gd name="T8" fmla="*/ 14 w 19"/>
                <a:gd name="T9" fmla="*/ 14 h 16"/>
                <a:gd name="T10" fmla="*/ 11 w 19"/>
                <a:gd name="T11" fmla="*/ 14 h 16"/>
                <a:gd name="T12" fmla="*/ 8 w 19"/>
                <a:gd name="T13" fmla="*/ 14 h 16"/>
                <a:gd name="T14" fmla="*/ 7 w 19"/>
                <a:gd name="T15" fmla="*/ 14 h 16"/>
                <a:gd name="T16" fmla="*/ 7 w 19"/>
                <a:gd name="T17" fmla="*/ 16 h 16"/>
                <a:gd name="T18" fmla="*/ 6 w 19"/>
                <a:gd name="T19" fmla="*/ 16 h 16"/>
                <a:gd name="T20" fmla="*/ 2 w 19"/>
                <a:gd name="T21" fmla="*/ 16 h 16"/>
                <a:gd name="T22" fmla="*/ 2 w 19"/>
                <a:gd name="T23" fmla="*/ 14 h 16"/>
                <a:gd name="T24" fmla="*/ 0 w 19"/>
                <a:gd name="T25" fmla="*/ 13 h 16"/>
                <a:gd name="T26" fmla="*/ 0 w 19"/>
                <a:gd name="T27" fmla="*/ 12 h 16"/>
                <a:gd name="T28" fmla="*/ 2 w 19"/>
                <a:gd name="T29" fmla="*/ 12 h 16"/>
                <a:gd name="T30" fmla="*/ 2 w 19"/>
                <a:gd name="T31" fmla="*/ 10 h 16"/>
                <a:gd name="T32" fmla="*/ 0 w 19"/>
                <a:gd name="T33" fmla="*/ 9 h 16"/>
                <a:gd name="T34" fmla="*/ 0 w 19"/>
                <a:gd name="T35" fmla="*/ 6 h 16"/>
                <a:gd name="T36" fmla="*/ 0 w 19"/>
                <a:gd name="T37" fmla="*/ 5 h 16"/>
                <a:gd name="T38" fmla="*/ 2 w 19"/>
                <a:gd name="T39" fmla="*/ 4 h 16"/>
                <a:gd name="T40" fmla="*/ 3 w 19"/>
                <a:gd name="T41" fmla="*/ 1 h 16"/>
                <a:gd name="T42" fmla="*/ 6 w 19"/>
                <a:gd name="T43" fmla="*/ 1 h 16"/>
                <a:gd name="T44" fmla="*/ 7 w 19"/>
                <a:gd name="T45" fmla="*/ 0 h 16"/>
                <a:gd name="T46" fmla="*/ 11 w 19"/>
                <a:gd name="T47" fmla="*/ 2 h 16"/>
                <a:gd name="T48" fmla="*/ 16 w 19"/>
                <a:gd name="T49" fmla="*/ 2 h 16"/>
                <a:gd name="T50" fmla="*/ 16 w 19"/>
                <a:gd name="T51" fmla="*/ 5 h 16"/>
                <a:gd name="T52" fmla="*/ 18 w 19"/>
                <a:gd name="T53" fmla="*/ 5 h 16"/>
                <a:gd name="T54" fmla="*/ 19 w 19"/>
                <a:gd name="T55" fmla="*/ 5 h 16"/>
                <a:gd name="T56" fmla="*/ 19 w 19"/>
                <a:gd name="T57" fmla="*/ 6 h 16"/>
                <a:gd name="T58" fmla="*/ 18 w 19"/>
                <a:gd name="T59" fmla="*/ 6 h 16"/>
                <a:gd name="T60" fmla="*/ 16 w 19"/>
                <a:gd name="T61" fmla="*/ 8 h 16"/>
                <a:gd name="T62" fmla="*/ 16 w 19"/>
                <a:gd name="T63" fmla="*/ 9 h 16"/>
                <a:gd name="T64" fmla="*/ 16 w 19"/>
                <a:gd name="T65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" h="16">
                  <a:moveTo>
                    <a:pt x="16" y="12"/>
                  </a:moveTo>
                  <a:lnTo>
                    <a:pt x="16" y="12"/>
                  </a:lnTo>
                  <a:lnTo>
                    <a:pt x="15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1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6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7" y="0"/>
                  </a:lnTo>
                  <a:lnTo>
                    <a:pt x="11" y="2"/>
                  </a:lnTo>
                  <a:lnTo>
                    <a:pt x="16" y="2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9" y="5"/>
                  </a:lnTo>
                  <a:lnTo>
                    <a:pt x="19" y="6"/>
                  </a:lnTo>
                  <a:lnTo>
                    <a:pt x="18" y="6"/>
                  </a:lnTo>
                  <a:lnTo>
                    <a:pt x="16" y="8"/>
                  </a:lnTo>
                  <a:lnTo>
                    <a:pt x="16" y="9"/>
                  </a:lnTo>
                  <a:lnTo>
                    <a:pt x="16" y="1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81" name="Freeform 175">
              <a:extLst>
                <a:ext uri="{FF2B5EF4-FFF2-40B4-BE49-F238E27FC236}">
                  <a16:creationId xmlns:a16="http://schemas.microsoft.com/office/drawing/2014/main" id="{AD7B57D7-C2B6-7D51-E6B3-0AB4C706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167" y="2539811"/>
              <a:ext cx="122605" cy="504043"/>
            </a:xfrm>
            <a:custGeom>
              <a:avLst/>
              <a:gdLst>
                <a:gd name="T0" fmla="*/ 90 w 99"/>
                <a:gd name="T1" fmla="*/ 403 h 407"/>
                <a:gd name="T2" fmla="*/ 72 w 99"/>
                <a:gd name="T3" fmla="*/ 399 h 407"/>
                <a:gd name="T4" fmla="*/ 54 w 99"/>
                <a:gd name="T5" fmla="*/ 392 h 407"/>
                <a:gd name="T6" fmla="*/ 34 w 99"/>
                <a:gd name="T7" fmla="*/ 385 h 407"/>
                <a:gd name="T8" fmla="*/ 21 w 99"/>
                <a:gd name="T9" fmla="*/ 380 h 407"/>
                <a:gd name="T10" fmla="*/ 41 w 99"/>
                <a:gd name="T11" fmla="*/ 357 h 407"/>
                <a:gd name="T12" fmla="*/ 61 w 99"/>
                <a:gd name="T13" fmla="*/ 333 h 407"/>
                <a:gd name="T14" fmla="*/ 72 w 99"/>
                <a:gd name="T15" fmla="*/ 317 h 407"/>
                <a:gd name="T16" fmla="*/ 72 w 99"/>
                <a:gd name="T17" fmla="*/ 309 h 407"/>
                <a:gd name="T18" fmla="*/ 74 w 99"/>
                <a:gd name="T19" fmla="*/ 304 h 407"/>
                <a:gd name="T20" fmla="*/ 72 w 99"/>
                <a:gd name="T21" fmla="*/ 296 h 407"/>
                <a:gd name="T22" fmla="*/ 70 w 99"/>
                <a:gd name="T23" fmla="*/ 288 h 407"/>
                <a:gd name="T24" fmla="*/ 65 w 99"/>
                <a:gd name="T25" fmla="*/ 283 h 407"/>
                <a:gd name="T26" fmla="*/ 36 w 99"/>
                <a:gd name="T27" fmla="*/ 277 h 407"/>
                <a:gd name="T28" fmla="*/ 18 w 99"/>
                <a:gd name="T29" fmla="*/ 270 h 407"/>
                <a:gd name="T30" fmla="*/ 17 w 99"/>
                <a:gd name="T31" fmla="*/ 254 h 407"/>
                <a:gd name="T32" fmla="*/ 17 w 99"/>
                <a:gd name="T33" fmla="*/ 243 h 407"/>
                <a:gd name="T34" fmla="*/ 18 w 99"/>
                <a:gd name="T35" fmla="*/ 238 h 407"/>
                <a:gd name="T36" fmla="*/ 17 w 99"/>
                <a:gd name="T37" fmla="*/ 218 h 407"/>
                <a:gd name="T38" fmla="*/ 9 w 99"/>
                <a:gd name="T39" fmla="*/ 188 h 407"/>
                <a:gd name="T40" fmla="*/ 4 w 99"/>
                <a:gd name="T41" fmla="*/ 168 h 407"/>
                <a:gd name="T42" fmla="*/ 13 w 99"/>
                <a:gd name="T43" fmla="*/ 155 h 407"/>
                <a:gd name="T44" fmla="*/ 20 w 99"/>
                <a:gd name="T45" fmla="*/ 148 h 407"/>
                <a:gd name="T46" fmla="*/ 20 w 99"/>
                <a:gd name="T47" fmla="*/ 144 h 407"/>
                <a:gd name="T48" fmla="*/ 25 w 99"/>
                <a:gd name="T49" fmla="*/ 143 h 407"/>
                <a:gd name="T50" fmla="*/ 21 w 99"/>
                <a:gd name="T51" fmla="*/ 141 h 407"/>
                <a:gd name="T52" fmla="*/ 5 w 99"/>
                <a:gd name="T53" fmla="*/ 138 h 407"/>
                <a:gd name="T54" fmla="*/ 3 w 99"/>
                <a:gd name="T55" fmla="*/ 123 h 407"/>
                <a:gd name="T56" fmla="*/ 0 w 99"/>
                <a:gd name="T57" fmla="*/ 104 h 407"/>
                <a:gd name="T58" fmla="*/ 5 w 99"/>
                <a:gd name="T59" fmla="*/ 93 h 407"/>
                <a:gd name="T60" fmla="*/ 13 w 99"/>
                <a:gd name="T61" fmla="*/ 89 h 407"/>
                <a:gd name="T62" fmla="*/ 18 w 99"/>
                <a:gd name="T63" fmla="*/ 83 h 407"/>
                <a:gd name="T64" fmla="*/ 14 w 99"/>
                <a:gd name="T65" fmla="*/ 79 h 407"/>
                <a:gd name="T66" fmla="*/ 13 w 99"/>
                <a:gd name="T67" fmla="*/ 75 h 407"/>
                <a:gd name="T68" fmla="*/ 20 w 99"/>
                <a:gd name="T69" fmla="*/ 72 h 407"/>
                <a:gd name="T70" fmla="*/ 26 w 99"/>
                <a:gd name="T71" fmla="*/ 68 h 407"/>
                <a:gd name="T72" fmla="*/ 26 w 99"/>
                <a:gd name="T73" fmla="*/ 63 h 407"/>
                <a:gd name="T74" fmla="*/ 30 w 99"/>
                <a:gd name="T75" fmla="*/ 56 h 407"/>
                <a:gd name="T76" fmla="*/ 33 w 99"/>
                <a:gd name="T77" fmla="*/ 51 h 407"/>
                <a:gd name="T78" fmla="*/ 33 w 99"/>
                <a:gd name="T79" fmla="*/ 46 h 407"/>
                <a:gd name="T80" fmla="*/ 36 w 99"/>
                <a:gd name="T81" fmla="*/ 38 h 407"/>
                <a:gd name="T82" fmla="*/ 37 w 99"/>
                <a:gd name="T83" fmla="*/ 34 h 407"/>
                <a:gd name="T84" fmla="*/ 34 w 99"/>
                <a:gd name="T85" fmla="*/ 27 h 407"/>
                <a:gd name="T86" fmla="*/ 37 w 99"/>
                <a:gd name="T87" fmla="*/ 23 h 407"/>
                <a:gd name="T88" fmla="*/ 39 w 99"/>
                <a:gd name="T89" fmla="*/ 18 h 407"/>
                <a:gd name="T90" fmla="*/ 42 w 99"/>
                <a:gd name="T91" fmla="*/ 10 h 407"/>
                <a:gd name="T92" fmla="*/ 45 w 99"/>
                <a:gd name="T93" fmla="*/ 5 h 407"/>
                <a:gd name="T94" fmla="*/ 47 w 99"/>
                <a:gd name="T95" fmla="*/ 0 h 407"/>
                <a:gd name="T96" fmla="*/ 50 w 99"/>
                <a:gd name="T97" fmla="*/ 2 h 407"/>
                <a:gd name="T98" fmla="*/ 51 w 99"/>
                <a:gd name="T99" fmla="*/ 6 h 407"/>
                <a:gd name="T100" fmla="*/ 62 w 99"/>
                <a:gd name="T101" fmla="*/ 14 h 407"/>
                <a:gd name="T102" fmla="*/ 83 w 99"/>
                <a:gd name="T103" fmla="*/ 13 h 407"/>
                <a:gd name="T104" fmla="*/ 92 w 99"/>
                <a:gd name="T105" fmla="*/ 21 h 407"/>
                <a:gd name="T106" fmla="*/ 97 w 99"/>
                <a:gd name="T107" fmla="*/ 26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9" h="407">
                  <a:moveTo>
                    <a:pt x="99" y="31"/>
                  </a:moveTo>
                  <a:lnTo>
                    <a:pt x="99" y="407"/>
                  </a:lnTo>
                  <a:lnTo>
                    <a:pt x="95" y="405"/>
                  </a:lnTo>
                  <a:lnTo>
                    <a:pt x="90" y="403"/>
                  </a:lnTo>
                  <a:lnTo>
                    <a:pt x="87" y="401"/>
                  </a:lnTo>
                  <a:lnTo>
                    <a:pt x="82" y="400"/>
                  </a:lnTo>
                  <a:lnTo>
                    <a:pt x="76" y="400"/>
                  </a:lnTo>
                  <a:lnTo>
                    <a:pt x="72" y="399"/>
                  </a:lnTo>
                  <a:lnTo>
                    <a:pt x="67" y="397"/>
                  </a:lnTo>
                  <a:lnTo>
                    <a:pt x="62" y="395"/>
                  </a:lnTo>
                  <a:lnTo>
                    <a:pt x="58" y="393"/>
                  </a:lnTo>
                  <a:lnTo>
                    <a:pt x="54" y="392"/>
                  </a:lnTo>
                  <a:lnTo>
                    <a:pt x="49" y="391"/>
                  </a:lnTo>
                  <a:lnTo>
                    <a:pt x="45" y="389"/>
                  </a:lnTo>
                  <a:lnTo>
                    <a:pt x="39" y="387"/>
                  </a:lnTo>
                  <a:lnTo>
                    <a:pt x="34" y="385"/>
                  </a:lnTo>
                  <a:lnTo>
                    <a:pt x="30" y="384"/>
                  </a:lnTo>
                  <a:lnTo>
                    <a:pt x="26" y="383"/>
                  </a:lnTo>
                  <a:lnTo>
                    <a:pt x="22" y="382"/>
                  </a:lnTo>
                  <a:lnTo>
                    <a:pt x="21" y="380"/>
                  </a:lnTo>
                  <a:lnTo>
                    <a:pt x="24" y="376"/>
                  </a:lnTo>
                  <a:lnTo>
                    <a:pt x="26" y="371"/>
                  </a:lnTo>
                  <a:lnTo>
                    <a:pt x="36" y="362"/>
                  </a:lnTo>
                  <a:lnTo>
                    <a:pt x="41" y="357"/>
                  </a:lnTo>
                  <a:lnTo>
                    <a:pt x="43" y="353"/>
                  </a:lnTo>
                  <a:lnTo>
                    <a:pt x="50" y="345"/>
                  </a:lnTo>
                  <a:lnTo>
                    <a:pt x="55" y="339"/>
                  </a:lnTo>
                  <a:lnTo>
                    <a:pt x="61" y="333"/>
                  </a:lnTo>
                  <a:lnTo>
                    <a:pt x="67" y="324"/>
                  </a:lnTo>
                  <a:lnTo>
                    <a:pt x="72" y="318"/>
                  </a:lnTo>
                  <a:lnTo>
                    <a:pt x="74" y="317"/>
                  </a:lnTo>
                  <a:lnTo>
                    <a:pt x="72" y="317"/>
                  </a:lnTo>
                  <a:lnTo>
                    <a:pt x="72" y="316"/>
                  </a:lnTo>
                  <a:lnTo>
                    <a:pt x="74" y="314"/>
                  </a:lnTo>
                  <a:lnTo>
                    <a:pt x="74" y="310"/>
                  </a:lnTo>
                  <a:lnTo>
                    <a:pt x="72" y="309"/>
                  </a:lnTo>
                  <a:lnTo>
                    <a:pt x="74" y="308"/>
                  </a:lnTo>
                  <a:lnTo>
                    <a:pt x="75" y="305"/>
                  </a:lnTo>
                  <a:lnTo>
                    <a:pt x="75" y="305"/>
                  </a:lnTo>
                  <a:lnTo>
                    <a:pt x="74" y="304"/>
                  </a:lnTo>
                  <a:lnTo>
                    <a:pt x="74" y="303"/>
                  </a:lnTo>
                  <a:lnTo>
                    <a:pt x="72" y="300"/>
                  </a:lnTo>
                  <a:lnTo>
                    <a:pt x="72" y="297"/>
                  </a:lnTo>
                  <a:lnTo>
                    <a:pt x="72" y="296"/>
                  </a:lnTo>
                  <a:lnTo>
                    <a:pt x="70" y="293"/>
                  </a:lnTo>
                  <a:lnTo>
                    <a:pt x="70" y="292"/>
                  </a:lnTo>
                  <a:lnTo>
                    <a:pt x="70" y="291"/>
                  </a:lnTo>
                  <a:lnTo>
                    <a:pt x="70" y="288"/>
                  </a:lnTo>
                  <a:lnTo>
                    <a:pt x="70" y="287"/>
                  </a:lnTo>
                  <a:lnTo>
                    <a:pt x="67" y="284"/>
                  </a:lnTo>
                  <a:lnTo>
                    <a:pt x="67" y="283"/>
                  </a:lnTo>
                  <a:lnTo>
                    <a:pt x="65" y="283"/>
                  </a:lnTo>
                  <a:lnTo>
                    <a:pt x="62" y="281"/>
                  </a:lnTo>
                  <a:lnTo>
                    <a:pt x="57" y="281"/>
                  </a:lnTo>
                  <a:lnTo>
                    <a:pt x="45" y="279"/>
                  </a:lnTo>
                  <a:lnTo>
                    <a:pt x="36" y="277"/>
                  </a:lnTo>
                  <a:lnTo>
                    <a:pt x="26" y="276"/>
                  </a:lnTo>
                  <a:lnTo>
                    <a:pt x="21" y="275"/>
                  </a:lnTo>
                  <a:lnTo>
                    <a:pt x="20" y="275"/>
                  </a:lnTo>
                  <a:lnTo>
                    <a:pt x="18" y="270"/>
                  </a:lnTo>
                  <a:lnTo>
                    <a:pt x="17" y="267"/>
                  </a:lnTo>
                  <a:lnTo>
                    <a:pt x="17" y="264"/>
                  </a:lnTo>
                  <a:lnTo>
                    <a:pt x="18" y="260"/>
                  </a:lnTo>
                  <a:lnTo>
                    <a:pt x="17" y="254"/>
                  </a:lnTo>
                  <a:lnTo>
                    <a:pt x="17" y="250"/>
                  </a:lnTo>
                  <a:lnTo>
                    <a:pt x="18" y="246"/>
                  </a:lnTo>
                  <a:lnTo>
                    <a:pt x="17" y="245"/>
                  </a:lnTo>
                  <a:lnTo>
                    <a:pt x="17" y="243"/>
                  </a:lnTo>
                  <a:lnTo>
                    <a:pt x="17" y="242"/>
                  </a:lnTo>
                  <a:lnTo>
                    <a:pt x="17" y="242"/>
                  </a:lnTo>
                  <a:lnTo>
                    <a:pt x="17" y="241"/>
                  </a:lnTo>
                  <a:lnTo>
                    <a:pt x="18" y="238"/>
                  </a:lnTo>
                  <a:lnTo>
                    <a:pt x="18" y="237"/>
                  </a:lnTo>
                  <a:lnTo>
                    <a:pt x="20" y="231"/>
                  </a:lnTo>
                  <a:lnTo>
                    <a:pt x="20" y="226"/>
                  </a:lnTo>
                  <a:lnTo>
                    <a:pt x="17" y="218"/>
                  </a:lnTo>
                  <a:lnTo>
                    <a:pt x="16" y="210"/>
                  </a:lnTo>
                  <a:lnTo>
                    <a:pt x="13" y="202"/>
                  </a:lnTo>
                  <a:lnTo>
                    <a:pt x="11" y="196"/>
                  </a:lnTo>
                  <a:lnTo>
                    <a:pt x="9" y="188"/>
                  </a:lnTo>
                  <a:lnTo>
                    <a:pt x="7" y="181"/>
                  </a:lnTo>
                  <a:lnTo>
                    <a:pt x="5" y="177"/>
                  </a:lnTo>
                  <a:lnTo>
                    <a:pt x="4" y="173"/>
                  </a:lnTo>
                  <a:lnTo>
                    <a:pt x="4" y="168"/>
                  </a:lnTo>
                  <a:lnTo>
                    <a:pt x="4" y="167"/>
                  </a:lnTo>
                  <a:lnTo>
                    <a:pt x="8" y="163"/>
                  </a:lnTo>
                  <a:lnTo>
                    <a:pt x="11" y="159"/>
                  </a:lnTo>
                  <a:lnTo>
                    <a:pt x="13" y="155"/>
                  </a:lnTo>
                  <a:lnTo>
                    <a:pt x="16" y="152"/>
                  </a:lnTo>
                  <a:lnTo>
                    <a:pt x="17" y="151"/>
                  </a:lnTo>
                  <a:lnTo>
                    <a:pt x="18" y="150"/>
                  </a:lnTo>
                  <a:lnTo>
                    <a:pt x="20" y="148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1" y="144"/>
                  </a:lnTo>
                  <a:lnTo>
                    <a:pt x="24" y="144"/>
                  </a:lnTo>
                  <a:lnTo>
                    <a:pt x="25" y="144"/>
                  </a:lnTo>
                  <a:lnTo>
                    <a:pt x="25" y="143"/>
                  </a:lnTo>
                  <a:lnTo>
                    <a:pt x="25" y="142"/>
                  </a:lnTo>
                  <a:lnTo>
                    <a:pt x="24" y="141"/>
                  </a:lnTo>
                  <a:lnTo>
                    <a:pt x="22" y="141"/>
                  </a:lnTo>
                  <a:lnTo>
                    <a:pt x="21" y="141"/>
                  </a:lnTo>
                  <a:lnTo>
                    <a:pt x="18" y="141"/>
                  </a:lnTo>
                  <a:lnTo>
                    <a:pt x="14" y="141"/>
                  </a:lnTo>
                  <a:lnTo>
                    <a:pt x="9" y="141"/>
                  </a:lnTo>
                  <a:lnTo>
                    <a:pt x="5" y="138"/>
                  </a:lnTo>
                  <a:lnTo>
                    <a:pt x="1" y="134"/>
                  </a:lnTo>
                  <a:lnTo>
                    <a:pt x="0" y="130"/>
                  </a:lnTo>
                  <a:lnTo>
                    <a:pt x="0" y="127"/>
                  </a:lnTo>
                  <a:lnTo>
                    <a:pt x="3" y="123"/>
                  </a:lnTo>
                  <a:lnTo>
                    <a:pt x="3" y="121"/>
                  </a:lnTo>
                  <a:lnTo>
                    <a:pt x="0" y="112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1"/>
                  </a:lnTo>
                  <a:lnTo>
                    <a:pt x="1" y="97"/>
                  </a:lnTo>
                  <a:lnTo>
                    <a:pt x="4" y="96"/>
                  </a:lnTo>
                  <a:lnTo>
                    <a:pt x="5" y="93"/>
                  </a:lnTo>
                  <a:lnTo>
                    <a:pt x="8" y="92"/>
                  </a:lnTo>
                  <a:lnTo>
                    <a:pt x="9" y="90"/>
                  </a:lnTo>
                  <a:lnTo>
                    <a:pt x="9" y="89"/>
                  </a:lnTo>
                  <a:lnTo>
                    <a:pt x="13" y="89"/>
                  </a:lnTo>
                  <a:lnTo>
                    <a:pt x="18" y="89"/>
                  </a:lnTo>
                  <a:lnTo>
                    <a:pt x="24" y="88"/>
                  </a:lnTo>
                  <a:lnTo>
                    <a:pt x="22" y="87"/>
                  </a:lnTo>
                  <a:lnTo>
                    <a:pt x="18" y="83"/>
                  </a:lnTo>
                  <a:lnTo>
                    <a:pt x="17" y="81"/>
                  </a:lnTo>
                  <a:lnTo>
                    <a:pt x="17" y="80"/>
                  </a:lnTo>
                  <a:lnTo>
                    <a:pt x="16" y="80"/>
                  </a:lnTo>
                  <a:lnTo>
                    <a:pt x="14" y="79"/>
                  </a:lnTo>
                  <a:lnTo>
                    <a:pt x="13" y="77"/>
                  </a:lnTo>
                  <a:lnTo>
                    <a:pt x="13" y="76"/>
                  </a:lnTo>
                  <a:lnTo>
                    <a:pt x="12" y="76"/>
                  </a:lnTo>
                  <a:lnTo>
                    <a:pt x="13" y="75"/>
                  </a:lnTo>
                  <a:lnTo>
                    <a:pt x="14" y="73"/>
                  </a:lnTo>
                  <a:lnTo>
                    <a:pt x="17" y="73"/>
                  </a:lnTo>
                  <a:lnTo>
                    <a:pt x="18" y="73"/>
                  </a:lnTo>
                  <a:lnTo>
                    <a:pt x="20" y="72"/>
                  </a:lnTo>
                  <a:lnTo>
                    <a:pt x="22" y="69"/>
                  </a:lnTo>
                  <a:lnTo>
                    <a:pt x="24" y="68"/>
                  </a:lnTo>
                  <a:lnTo>
                    <a:pt x="25" y="68"/>
                  </a:lnTo>
                  <a:lnTo>
                    <a:pt x="26" y="68"/>
                  </a:lnTo>
                  <a:lnTo>
                    <a:pt x="26" y="67"/>
                  </a:lnTo>
                  <a:lnTo>
                    <a:pt x="26" y="67"/>
                  </a:lnTo>
                  <a:lnTo>
                    <a:pt x="26" y="65"/>
                  </a:lnTo>
                  <a:lnTo>
                    <a:pt x="26" y="63"/>
                  </a:lnTo>
                  <a:lnTo>
                    <a:pt x="26" y="61"/>
                  </a:lnTo>
                  <a:lnTo>
                    <a:pt x="26" y="60"/>
                  </a:lnTo>
                  <a:lnTo>
                    <a:pt x="29" y="59"/>
                  </a:lnTo>
                  <a:lnTo>
                    <a:pt x="30" y="56"/>
                  </a:lnTo>
                  <a:lnTo>
                    <a:pt x="30" y="55"/>
                  </a:lnTo>
                  <a:lnTo>
                    <a:pt x="32" y="55"/>
                  </a:lnTo>
                  <a:lnTo>
                    <a:pt x="33" y="52"/>
                  </a:lnTo>
                  <a:lnTo>
                    <a:pt x="33" y="51"/>
                  </a:lnTo>
                  <a:lnTo>
                    <a:pt x="33" y="50"/>
                  </a:lnTo>
                  <a:lnTo>
                    <a:pt x="33" y="48"/>
                  </a:lnTo>
                  <a:lnTo>
                    <a:pt x="33" y="47"/>
                  </a:lnTo>
                  <a:lnTo>
                    <a:pt x="33" y="46"/>
                  </a:lnTo>
                  <a:lnTo>
                    <a:pt x="34" y="44"/>
                  </a:lnTo>
                  <a:lnTo>
                    <a:pt x="34" y="42"/>
                  </a:lnTo>
                  <a:lnTo>
                    <a:pt x="36" y="39"/>
                  </a:lnTo>
                  <a:lnTo>
                    <a:pt x="36" y="38"/>
                  </a:lnTo>
                  <a:lnTo>
                    <a:pt x="37" y="36"/>
                  </a:lnTo>
                  <a:lnTo>
                    <a:pt x="36" y="35"/>
                  </a:lnTo>
                  <a:lnTo>
                    <a:pt x="36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4" y="30"/>
                  </a:lnTo>
                  <a:lnTo>
                    <a:pt x="34" y="29"/>
                  </a:lnTo>
                  <a:lnTo>
                    <a:pt x="34" y="27"/>
                  </a:lnTo>
                  <a:lnTo>
                    <a:pt x="34" y="25"/>
                  </a:lnTo>
                  <a:lnTo>
                    <a:pt x="34" y="23"/>
                  </a:lnTo>
                  <a:lnTo>
                    <a:pt x="36" y="23"/>
                  </a:lnTo>
                  <a:lnTo>
                    <a:pt x="37" y="23"/>
                  </a:lnTo>
                  <a:lnTo>
                    <a:pt x="38" y="22"/>
                  </a:lnTo>
                  <a:lnTo>
                    <a:pt x="39" y="22"/>
                  </a:lnTo>
                  <a:lnTo>
                    <a:pt x="39" y="21"/>
                  </a:lnTo>
                  <a:lnTo>
                    <a:pt x="39" y="18"/>
                  </a:lnTo>
                  <a:lnTo>
                    <a:pt x="39" y="17"/>
                  </a:lnTo>
                  <a:lnTo>
                    <a:pt x="41" y="14"/>
                  </a:lnTo>
                  <a:lnTo>
                    <a:pt x="42" y="11"/>
                  </a:lnTo>
                  <a:lnTo>
                    <a:pt x="42" y="10"/>
                  </a:lnTo>
                  <a:lnTo>
                    <a:pt x="43" y="9"/>
                  </a:lnTo>
                  <a:lnTo>
                    <a:pt x="45" y="7"/>
                  </a:lnTo>
                  <a:lnTo>
                    <a:pt x="45" y="6"/>
                  </a:lnTo>
                  <a:lnTo>
                    <a:pt x="45" y="5"/>
                  </a:lnTo>
                  <a:lnTo>
                    <a:pt x="45" y="1"/>
                  </a:lnTo>
                  <a:lnTo>
                    <a:pt x="43" y="1"/>
                  </a:lnTo>
                  <a:lnTo>
                    <a:pt x="45" y="1"/>
                  </a:lnTo>
                  <a:lnTo>
                    <a:pt x="47" y="0"/>
                  </a:lnTo>
                  <a:lnTo>
                    <a:pt x="49" y="0"/>
                  </a:lnTo>
                  <a:lnTo>
                    <a:pt x="49" y="1"/>
                  </a:lnTo>
                  <a:lnTo>
                    <a:pt x="49" y="2"/>
                  </a:lnTo>
                  <a:lnTo>
                    <a:pt x="50" y="2"/>
                  </a:lnTo>
                  <a:lnTo>
                    <a:pt x="50" y="4"/>
                  </a:lnTo>
                  <a:lnTo>
                    <a:pt x="50" y="5"/>
                  </a:lnTo>
                  <a:lnTo>
                    <a:pt x="51" y="5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7" y="10"/>
                  </a:lnTo>
                  <a:lnTo>
                    <a:pt x="58" y="13"/>
                  </a:lnTo>
                  <a:lnTo>
                    <a:pt x="62" y="14"/>
                  </a:lnTo>
                  <a:lnTo>
                    <a:pt x="70" y="15"/>
                  </a:lnTo>
                  <a:lnTo>
                    <a:pt x="72" y="15"/>
                  </a:lnTo>
                  <a:lnTo>
                    <a:pt x="80" y="13"/>
                  </a:lnTo>
                  <a:lnTo>
                    <a:pt x="83" y="13"/>
                  </a:lnTo>
                  <a:lnTo>
                    <a:pt x="86" y="14"/>
                  </a:lnTo>
                  <a:lnTo>
                    <a:pt x="87" y="14"/>
                  </a:lnTo>
                  <a:lnTo>
                    <a:pt x="91" y="19"/>
                  </a:lnTo>
                  <a:lnTo>
                    <a:pt x="92" y="21"/>
                  </a:lnTo>
                  <a:lnTo>
                    <a:pt x="96" y="22"/>
                  </a:lnTo>
                  <a:lnTo>
                    <a:pt x="97" y="23"/>
                  </a:lnTo>
                  <a:lnTo>
                    <a:pt x="97" y="25"/>
                  </a:lnTo>
                  <a:lnTo>
                    <a:pt x="97" y="26"/>
                  </a:lnTo>
                  <a:lnTo>
                    <a:pt x="97" y="29"/>
                  </a:lnTo>
                  <a:lnTo>
                    <a:pt x="99" y="30"/>
                  </a:lnTo>
                  <a:lnTo>
                    <a:pt x="99" y="3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82" name="Freeform 176">
              <a:extLst>
                <a:ext uri="{FF2B5EF4-FFF2-40B4-BE49-F238E27FC236}">
                  <a16:creationId xmlns:a16="http://schemas.microsoft.com/office/drawing/2014/main" id="{3ECFA99E-D004-7C63-51BD-8382D8FA1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857" y="1832667"/>
              <a:ext cx="132513" cy="158519"/>
            </a:xfrm>
            <a:custGeom>
              <a:avLst/>
              <a:gdLst>
                <a:gd name="T0" fmla="*/ 44 w 107"/>
                <a:gd name="T1" fmla="*/ 10 h 128"/>
                <a:gd name="T2" fmla="*/ 58 w 107"/>
                <a:gd name="T3" fmla="*/ 20 h 128"/>
                <a:gd name="T4" fmla="*/ 65 w 107"/>
                <a:gd name="T5" fmla="*/ 29 h 128"/>
                <a:gd name="T6" fmla="*/ 71 w 107"/>
                <a:gd name="T7" fmla="*/ 29 h 128"/>
                <a:gd name="T8" fmla="*/ 78 w 107"/>
                <a:gd name="T9" fmla="*/ 36 h 128"/>
                <a:gd name="T10" fmla="*/ 83 w 107"/>
                <a:gd name="T11" fmla="*/ 35 h 128"/>
                <a:gd name="T12" fmla="*/ 94 w 107"/>
                <a:gd name="T13" fmla="*/ 44 h 128"/>
                <a:gd name="T14" fmla="*/ 103 w 107"/>
                <a:gd name="T15" fmla="*/ 48 h 128"/>
                <a:gd name="T16" fmla="*/ 101 w 107"/>
                <a:gd name="T17" fmla="*/ 56 h 128"/>
                <a:gd name="T18" fmla="*/ 95 w 107"/>
                <a:gd name="T19" fmla="*/ 61 h 128"/>
                <a:gd name="T20" fmla="*/ 88 w 107"/>
                <a:gd name="T21" fmla="*/ 64 h 128"/>
                <a:gd name="T22" fmla="*/ 91 w 107"/>
                <a:gd name="T23" fmla="*/ 71 h 128"/>
                <a:gd name="T24" fmla="*/ 88 w 107"/>
                <a:gd name="T25" fmla="*/ 75 h 128"/>
                <a:gd name="T26" fmla="*/ 80 w 107"/>
                <a:gd name="T27" fmla="*/ 81 h 128"/>
                <a:gd name="T28" fmla="*/ 74 w 107"/>
                <a:gd name="T29" fmla="*/ 81 h 128"/>
                <a:gd name="T30" fmla="*/ 72 w 107"/>
                <a:gd name="T31" fmla="*/ 73 h 128"/>
                <a:gd name="T32" fmla="*/ 67 w 107"/>
                <a:gd name="T33" fmla="*/ 70 h 128"/>
                <a:gd name="T34" fmla="*/ 63 w 107"/>
                <a:gd name="T35" fmla="*/ 78 h 128"/>
                <a:gd name="T36" fmla="*/ 59 w 107"/>
                <a:gd name="T37" fmla="*/ 83 h 128"/>
                <a:gd name="T38" fmla="*/ 54 w 107"/>
                <a:gd name="T39" fmla="*/ 90 h 128"/>
                <a:gd name="T40" fmla="*/ 47 w 107"/>
                <a:gd name="T41" fmla="*/ 104 h 128"/>
                <a:gd name="T42" fmla="*/ 51 w 107"/>
                <a:gd name="T43" fmla="*/ 111 h 128"/>
                <a:gd name="T44" fmla="*/ 51 w 107"/>
                <a:gd name="T45" fmla="*/ 118 h 128"/>
                <a:gd name="T46" fmla="*/ 51 w 107"/>
                <a:gd name="T47" fmla="*/ 124 h 128"/>
                <a:gd name="T48" fmla="*/ 47 w 107"/>
                <a:gd name="T49" fmla="*/ 124 h 128"/>
                <a:gd name="T50" fmla="*/ 40 w 107"/>
                <a:gd name="T51" fmla="*/ 119 h 128"/>
                <a:gd name="T52" fmla="*/ 36 w 107"/>
                <a:gd name="T53" fmla="*/ 110 h 128"/>
                <a:gd name="T54" fmla="*/ 30 w 107"/>
                <a:gd name="T55" fmla="*/ 106 h 128"/>
                <a:gd name="T56" fmla="*/ 25 w 107"/>
                <a:gd name="T57" fmla="*/ 96 h 128"/>
                <a:gd name="T58" fmla="*/ 21 w 107"/>
                <a:gd name="T59" fmla="*/ 95 h 128"/>
                <a:gd name="T60" fmla="*/ 16 w 107"/>
                <a:gd name="T61" fmla="*/ 92 h 128"/>
                <a:gd name="T62" fmla="*/ 13 w 107"/>
                <a:gd name="T63" fmla="*/ 89 h 128"/>
                <a:gd name="T64" fmla="*/ 7 w 107"/>
                <a:gd name="T65" fmla="*/ 86 h 128"/>
                <a:gd name="T66" fmla="*/ 16 w 107"/>
                <a:gd name="T67" fmla="*/ 86 h 128"/>
                <a:gd name="T68" fmla="*/ 4 w 107"/>
                <a:gd name="T69" fmla="*/ 83 h 128"/>
                <a:gd name="T70" fmla="*/ 4 w 107"/>
                <a:gd name="T71" fmla="*/ 86 h 128"/>
                <a:gd name="T72" fmla="*/ 0 w 107"/>
                <a:gd name="T73" fmla="*/ 82 h 128"/>
                <a:gd name="T74" fmla="*/ 1 w 107"/>
                <a:gd name="T75" fmla="*/ 75 h 128"/>
                <a:gd name="T76" fmla="*/ 5 w 107"/>
                <a:gd name="T77" fmla="*/ 71 h 128"/>
                <a:gd name="T78" fmla="*/ 4 w 107"/>
                <a:gd name="T79" fmla="*/ 62 h 128"/>
                <a:gd name="T80" fmla="*/ 1 w 107"/>
                <a:gd name="T81" fmla="*/ 53 h 128"/>
                <a:gd name="T82" fmla="*/ 0 w 107"/>
                <a:gd name="T83" fmla="*/ 46 h 128"/>
                <a:gd name="T84" fmla="*/ 12 w 107"/>
                <a:gd name="T85" fmla="*/ 41 h 128"/>
                <a:gd name="T86" fmla="*/ 15 w 107"/>
                <a:gd name="T87" fmla="*/ 25 h 128"/>
                <a:gd name="T88" fmla="*/ 21 w 107"/>
                <a:gd name="T89" fmla="*/ 17 h 128"/>
                <a:gd name="T90" fmla="*/ 29 w 107"/>
                <a:gd name="T91" fmla="*/ 19 h 128"/>
                <a:gd name="T92" fmla="*/ 32 w 107"/>
                <a:gd name="T93" fmla="*/ 20 h 128"/>
                <a:gd name="T94" fmla="*/ 32 w 107"/>
                <a:gd name="T95" fmla="*/ 11 h 128"/>
                <a:gd name="T96" fmla="*/ 28 w 107"/>
                <a:gd name="T97" fmla="*/ 6 h 128"/>
                <a:gd name="T98" fmla="*/ 26 w 107"/>
                <a:gd name="T99" fmla="*/ 3 h 128"/>
                <a:gd name="T100" fmla="*/ 32 w 107"/>
                <a:gd name="T101" fmla="*/ 2 h 128"/>
                <a:gd name="T102" fmla="*/ 38 w 107"/>
                <a:gd name="T103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7" h="128">
                  <a:moveTo>
                    <a:pt x="42" y="2"/>
                  </a:moveTo>
                  <a:lnTo>
                    <a:pt x="41" y="3"/>
                  </a:lnTo>
                  <a:lnTo>
                    <a:pt x="41" y="6"/>
                  </a:lnTo>
                  <a:lnTo>
                    <a:pt x="42" y="8"/>
                  </a:lnTo>
                  <a:lnTo>
                    <a:pt x="44" y="10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4" y="17"/>
                  </a:lnTo>
                  <a:lnTo>
                    <a:pt x="57" y="20"/>
                  </a:lnTo>
                  <a:lnTo>
                    <a:pt x="58" y="20"/>
                  </a:lnTo>
                  <a:lnTo>
                    <a:pt x="59" y="23"/>
                  </a:lnTo>
                  <a:lnTo>
                    <a:pt x="59" y="24"/>
                  </a:lnTo>
                  <a:lnTo>
                    <a:pt x="62" y="25"/>
                  </a:lnTo>
                  <a:lnTo>
                    <a:pt x="63" y="28"/>
                  </a:lnTo>
                  <a:lnTo>
                    <a:pt x="65" y="29"/>
                  </a:lnTo>
                  <a:lnTo>
                    <a:pt x="66" y="29"/>
                  </a:lnTo>
                  <a:lnTo>
                    <a:pt x="69" y="31"/>
                  </a:lnTo>
                  <a:lnTo>
                    <a:pt x="70" y="31"/>
                  </a:lnTo>
                  <a:lnTo>
                    <a:pt x="70" y="29"/>
                  </a:lnTo>
                  <a:lnTo>
                    <a:pt x="71" y="29"/>
                  </a:lnTo>
                  <a:lnTo>
                    <a:pt x="72" y="32"/>
                  </a:lnTo>
                  <a:lnTo>
                    <a:pt x="74" y="35"/>
                  </a:lnTo>
                  <a:lnTo>
                    <a:pt x="75" y="35"/>
                  </a:lnTo>
                  <a:lnTo>
                    <a:pt x="76" y="36"/>
                  </a:lnTo>
                  <a:lnTo>
                    <a:pt x="78" y="36"/>
                  </a:lnTo>
                  <a:lnTo>
                    <a:pt x="80" y="36"/>
                  </a:lnTo>
                  <a:lnTo>
                    <a:pt x="80" y="35"/>
                  </a:lnTo>
                  <a:lnTo>
                    <a:pt x="82" y="33"/>
                  </a:lnTo>
                  <a:lnTo>
                    <a:pt x="83" y="33"/>
                  </a:lnTo>
                  <a:lnTo>
                    <a:pt x="83" y="35"/>
                  </a:lnTo>
                  <a:lnTo>
                    <a:pt x="83" y="36"/>
                  </a:lnTo>
                  <a:lnTo>
                    <a:pt x="84" y="36"/>
                  </a:lnTo>
                  <a:lnTo>
                    <a:pt x="87" y="38"/>
                  </a:lnTo>
                  <a:lnTo>
                    <a:pt x="90" y="41"/>
                  </a:lnTo>
                  <a:lnTo>
                    <a:pt x="94" y="44"/>
                  </a:lnTo>
                  <a:lnTo>
                    <a:pt x="94" y="45"/>
                  </a:lnTo>
                  <a:lnTo>
                    <a:pt x="95" y="45"/>
                  </a:lnTo>
                  <a:lnTo>
                    <a:pt x="97" y="45"/>
                  </a:lnTo>
                  <a:lnTo>
                    <a:pt x="99" y="46"/>
                  </a:lnTo>
                  <a:lnTo>
                    <a:pt x="103" y="48"/>
                  </a:lnTo>
                  <a:lnTo>
                    <a:pt x="105" y="50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07" y="54"/>
                  </a:lnTo>
                  <a:lnTo>
                    <a:pt x="101" y="56"/>
                  </a:lnTo>
                  <a:lnTo>
                    <a:pt x="99" y="57"/>
                  </a:lnTo>
                  <a:lnTo>
                    <a:pt x="99" y="58"/>
                  </a:lnTo>
                  <a:lnTo>
                    <a:pt x="99" y="60"/>
                  </a:lnTo>
                  <a:lnTo>
                    <a:pt x="96" y="61"/>
                  </a:lnTo>
                  <a:lnTo>
                    <a:pt x="95" y="61"/>
                  </a:lnTo>
                  <a:lnTo>
                    <a:pt x="92" y="60"/>
                  </a:lnTo>
                  <a:lnTo>
                    <a:pt x="91" y="60"/>
                  </a:lnTo>
                  <a:lnTo>
                    <a:pt x="90" y="60"/>
                  </a:lnTo>
                  <a:lnTo>
                    <a:pt x="88" y="61"/>
                  </a:lnTo>
                  <a:lnTo>
                    <a:pt x="88" y="64"/>
                  </a:lnTo>
                  <a:lnTo>
                    <a:pt x="88" y="65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1" y="70"/>
                  </a:lnTo>
                  <a:lnTo>
                    <a:pt x="91" y="71"/>
                  </a:lnTo>
                  <a:lnTo>
                    <a:pt x="91" y="73"/>
                  </a:lnTo>
                  <a:lnTo>
                    <a:pt x="91" y="74"/>
                  </a:lnTo>
                  <a:lnTo>
                    <a:pt x="91" y="75"/>
                  </a:lnTo>
                  <a:lnTo>
                    <a:pt x="90" y="77"/>
                  </a:lnTo>
                  <a:lnTo>
                    <a:pt x="88" y="75"/>
                  </a:lnTo>
                  <a:lnTo>
                    <a:pt x="87" y="77"/>
                  </a:lnTo>
                  <a:lnTo>
                    <a:pt x="86" y="79"/>
                  </a:lnTo>
                  <a:lnTo>
                    <a:pt x="84" y="81"/>
                  </a:lnTo>
                  <a:lnTo>
                    <a:pt x="82" y="81"/>
                  </a:lnTo>
                  <a:lnTo>
                    <a:pt x="80" y="81"/>
                  </a:lnTo>
                  <a:lnTo>
                    <a:pt x="80" y="82"/>
                  </a:lnTo>
                  <a:lnTo>
                    <a:pt x="78" y="83"/>
                  </a:lnTo>
                  <a:lnTo>
                    <a:pt x="76" y="83"/>
                  </a:lnTo>
                  <a:lnTo>
                    <a:pt x="75" y="82"/>
                  </a:lnTo>
                  <a:lnTo>
                    <a:pt x="74" y="81"/>
                  </a:lnTo>
                  <a:lnTo>
                    <a:pt x="72" y="78"/>
                  </a:lnTo>
                  <a:lnTo>
                    <a:pt x="72" y="77"/>
                  </a:lnTo>
                  <a:lnTo>
                    <a:pt x="72" y="75"/>
                  </a:lnTo>
                  <a:lnTo>
                    <a:pt x="72" y="74"/>
                  </a:lnTo>
                  <a:lnTo>
                    <a:pt x="72" y="73"/>
                  </a:lnTo>
                  <a:lnTo>
                    <a:pt x="72" y="71"/>
                  </a:lnTo>
                  <a:lnTo>
                    <a:pt x="71" y="69"/>
                  </a:lnTo>
                  <a:lnTo>
                    <a:pt x="70" y="69"/>
                  </a:lnTo>
                  <a:lnTo>
                    <a:pt x="69" y="69"/>
                  </a:lnTo>
                  <a:lnTo>
                    <a:pt x="67" y="70"/>
                  </a:lnTo>
                  <a:lnTo>
                    <a:pt x="66" y="73"/>
                  </a:lnTo>
                  <a:lnTo>
                    <a:pt x="65" y="74"/>
                  </a:lnTo>
                  <a:lnTo>
                    <a:pt x="65" y="75"/>
                  </a:lnTo>
                  <a:lnTo>
                    <a:pt x="65" y="77"/>
                  </a:lnTo>
                  <a:lnTo>
                    <a:pt x="63" y="78"/>
                  </a:lnTo>
                  <a:lnTo>
                    <a:pt x="63" y="79"/>
                  </a:lnTo>
                  <a:lnTo>
                    <a:pt x="62" y="79"/>
                  </a:lnTo>
                  <a:lnTo>
                    <a:pt x="61" y="81"/>
                  </a:lnTo>
                  <a:lnTo>
                    <a:pt x="61" y="82"/>
                  </a:lnTo>
                  <a:lnTo>
                    <a:pt x="59" y="83"/>
                  </a:lnTo>
                  <a:lnTo>
                    <a:pt x="59" y="83"/>
                  </a:lnTo>
                  <a:lnTo>
                    <a:pt x="58" y="85"/>
                  </a:lnTo>
                  <a:lnTo>
                    <a:pt x="57" y="86"/>
                  </a:lnTo>
                  <a:lnTo>
                    <a:pt x="54" y="89"/>
                  </a:lnTo>
                  <a:lnTo>
                    <a:pt x="54" y="90"/>
                  </a:lnTo>
                  <a:lnTo>
                    <a:pt x="53" y="91"/>
                  </a:lnTo>
                  <a:lnTo>
                    <a:pt x="53" y="92"/>
                  </a:lnTo>
                  <a:lnTo>
                    <a:pt x="49" y="102"/>
                  </a:lnTo>
                  <a:lnTo>
                    <a:pt x="47" y="103"/>
                  </a:lnTo>
                  <a:lnTo>
                    <a:pt x="47" y="104"/>
                  </a:lnTo>
                  <a:lnTo>
                    <a:pt x="47" y="106"/>
                  </a:lnTo>
                  <a:lnTo>
                    <a:pt x="49" y="107"/>
                  </a:lnTo>
                  <a:lnTo>
                    <a:pt x="51" y="108"/>
                  </a:lnTo>
                  <a:lnTo>
                    <a:pt x="51" y="110"/>
                  </a:lnTo>
                  <a:lnTo>
                    <a:pt x="51" y="111"/>
                  </a:lnTo>
                  <a:lnTo>
                    <a:pt x="51" y="114"/>
                  </a:lnTo>
                  <a:lnTo>
                    <a:pt x="51" y="115"/>
                  </a:lnTo>
                  <a:lnTo>
                    <a:pt x="51" y="115"/>
                  </a:lnTo>
                  <a:lnTo>
                    <a:pt x="51" y="116"/>
                  </a:lnTo>
                  <a:lnTo>
                    <a:pt x="51" y="118"/>
                  </a:lnTo>
                  <a:lnTo>
                    <a:pt x="51" y="119"/>
                  </a:lnTo>
                  <a:lnTo>
                    <a:pt x="51" y="120"/>
                  </a:lnTo>
                  <a:lnTo>
                    <a:pt x="51" y="121"/>
                  </a:lnTo>
                  <a:lnTo>
                    <a:pt x="51" y="123"/>
                  </a:lnTo>
                  <a:lnTo>
                    <a:pt x="51" y="124"/>
                  </a:lnTo>
                  <a:lnTo>
                    <a:pt x="51" y="125"/>
                  </a:lnTo>
                  <a:lnTo>
                    <a:pt x="51" y="128"/>
                  </a:lnTo>
                  <a:lnTo>
                    <a:pt x="51" y="128"/>
                  </a:lnTo>
                  <a:lnTo>
                    <a:pt x="49" y="125"/>
                  </a:lnTo>
                  <a:lnTo>
                    <a:pt x="47" y="124"/>
                  </a:lnTo>
                  <a:lnTo>
                    <a:pt x="44" y="123"/>
                  </a:lnTo>
                  <a:lnTo>
                    <a:pt x="41" y="121"/>
                  </a:lnTo>
                  <a:lnTo>
                    <a:pt x="41" y="120"/>
                  </a:lnTo>
                  <a:lnTo>
                    <a:pt x="41" y="119"/>
                  </a:lnTo>
                  <a:lnTo>
                    <a:pt x="40" y="119"/>
                  </a:lnTo>
                  <a:lnTo>
                    <a:pt x="40" y="118"/>
                  </a:lnTo>
                  <a:lnTo>
                    <a:pt x="40" y="115"/>
                  </a:lnTo>
                  <a:lnTo>
                    <a:pt x="36" y="112"/>
                  </a:lnTo>
                  <a:lnTo>
                    <a:pt x="36" y="111"/>
                  </a:lnTo>
                  <a:lnTo>
                    <a:pt x="36" y="110"/>
                  </a:lnTo>
                  <a:lnTo>
                    <a:pt x="34" y="108"/>
                  </a:lnTo>
                  <a:lnTo>
                    <a:pt x="34" y="107"/>
                  </a:lnTo>
                  <a:lnTo>
                    <a:pt x="32" y="107"/>
                  </a:lnTo>
                  <a:lnTo>
                    <a:pt x="32" y="106"/>
                  </a:lnTo>
                  <a:lnTo>
                    <a:pt x="30" y="106"/>
                  </a:lnTo>
                  <a:lnTo>
                    <a:pt x="29" y="103"/>
                  </a:lnTo>
                  <a:lnTo>
                    <a:pt x="26" y="100"/>
                  </a:lnTo>
                  <a:lnTo>
                    <a:pt x="25" y="99"/>
                  </a:lnTo>
                  <a:lnTo>
                    <a:pt x="25" y="98"/>
                  </a:lnTo>
                  <a:lnTo>
                    <a:pt x="25" y="96"/>
                  </a:lnTo>
                  <a:lnTo>
                    <a:pt x="24" y="95"/>
                  </a:lnTo>
                  <a:lnTo>
                    <a:pt x="22" y="95"/>
                  </a:lnTo>
                  <a:lnTo>
                    <a:pt x="22" y="96"/>
                  </a:lnTo>
                  <a:lnTo>
                    <a:pt x="21" y="96"/>
                  </a:lnTo>
                  <a:lnTo>
                    <a:pt x="21" y="95"/>
                  </a:lnTo>
                  <a:lnTo>
                    <a:pt x="20" y="96"/>
                  </a:lnTo>
                  <a:lnTo>
                    <a:pt x="20" y="96"/>
                  </a:lnTo>
                  <a:lnTo>
                    <a:pt x="18" y="95"/>
                  </a:lnTo>
                  <a:lnTo>
                    <a:pt x="17" y="94"/>
                  </a:lnTo>
                  <a:lnTo>
                    <a:pt x="16" y="92"/>
                  </a:lnTo>
                  <a:lnTo>
                    <a:pt x="16" y="91"/>
                  </a:lnTo>
                  <a:lnTo>
                    <a:pt x="15" y="91"/>
                  </a:lnTo>
                  <a:lnTo>
                    <a:pt x="15" y="90"/>
                  </a:lnTo>
                  <a:lnTo>
                    <a:pt x="15" y="89"/>
                  </a:lnTo>
                  <a:lnTo>
                    <a:pt x="13" y="89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9" y="89"/>
                  </a:lnTo>
                  <a:lnTo>
                    <a:pt x="8" y="87"/>
                  </a:lnTo>
                  <a:lnTo>
                    <a:pt x="7" y="86"/>
                  </a:lnTo>
                  <a:lnTo>
                    <a:pt x="7" y="85"/>
                  </a:lnTo>
                  <a:lnTo>
                    <a:pt x="12" y="86"/>
                  </a:lnTo>
                  <a:lnTo>
                    <a:pt x="13" y="86"/>
                  </a:lnTo>
                  <a:lnTo>
                    <a:pt x="15" y="87"/>
                  </a:lnTo>
                  <a:lnTo>
                    <a:pt x="16" y="86"/>
                  </a:lnTo>
                  <a:lnTo>
                    <a:pt x="15" y="83"/>
                  </a:lnTo>
                  <a:lnTo>
                    <a:pt x="15" y="82"/>
                  </a:lnTo>
                  <a:lnTo>
                    <a:pt x="12" y="83"/>
                  </a:lnTo>
                  <a:lnTo>
                    <a:pt x="9" y="83"/>
                  </a:lnTo>
                  <a:lnTo>
                    <a:pt x="4" y="83"/>
                  </a:lnTo>
                  <a:lnTo>
                    <a:pt x="5" y="85"/>
                  </a:lnTo>
                  <a:lnTo>
                    <a:pt x="4" y="86"/>
                  </a:lnTo>
                  <a:lnTo>
                    <a:pt x="5" y="87"/>
                  </a:lnTo>
                  <a:lnTo>
                    <a:pt x="4" y="87"/>
                  </a:lnTo>
                  <a:lnTo>
                    <a:pt x="4" y="86"/>
                  </a:lnTo>
                  <a:lnTo>
                    <a:pt x="4" y="85"/>
                  </a:lnTo>
                  <a:lnTo>
                    <a:pt x="3" y="83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0" y="82"/>
                  </a:lnTo>
                  <a:lnTo>
                    <a:pt x="0" y="81"/>
                  </a:lnTo>
                  <a:lnTo>
                    <a:pt x="0" y="79"/>
                  </a:lnTo>
                  <a:lnTo>
                    <a:pt x="0" y="77"/>
                  </a:lnTo>
                  <a:lnTo>
                    <a:pt x="0" y="75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4" y="75"/>
                  </a:lnTo>
                  <a:lnTo>
                    <a:pt x="3" y="74"/>
                  </a:lnTo>
                  <a:lnTo>
                    <a:pt x="4" y="73"/>
                  </a:lnTo>
                  <a:lnTo>
                    <a:pt x="5" y="71"/>
                  </a:lnTo>
                  <a:lnTo>
                    <a:pt x="7" y="70"/>
                  </a:lnTo>
                  <a:lnTo>
                    <a:pt x="7" y="67"/>
                  </a:lnTo>
                  <a:lnTo>
                    <a:pt x="5" y="65"/>
                  </a:lnTo>
                  <a:lnTo>
                    <a:pt x="5" y="64"/>
                  </a:lnTo>
                  <a:lnTo>
                    <a:pt x="4" y="62"/>
                  </a:lnTo>
                  <a:lnTo>
                    <a:pt x="1" y="60"/>
                  </a:lnTo>
                  <a:lnTo>
                    <a:pt x="1" y="57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1" y="53"/>
                  </a:lnTo>
                  <a:lnTo>
                    <a:pt x="3" y="52"/>
                  </a:lnTo>
                  <a:lnTo>
                    <a:pt x="1" y="52"/>
                  </a:lnTo>
                  <a:lnTo>
                    <a:pt x="0" y="49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1" y="42"/>
                  </a:lnTo>
                  <a:lnTo>
                    <a:pt x="3" y="41"/>
                  </a:lnTo>
                  <a:lnTo>
                    <a:pt x="5" y="41"/>
                  </a:lnTo>
                  <a:lnTo>
                    <a:pt x="9" y="41"/>
                  </a:lnTo>
                  <a:lnTo>
                    <a:pt x="12" y="41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1"/>
                  </a:lnTo>
                  <a:lnTo>
                    <a:pt x="12" y="28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5" y="23"/>
                  </a:lnTo>
                  <a:lnTo>
                    <a:pt x="20" y="19"/>
                  </a:lnTo>
                  <a:lnTo>
                    <a:pt x="21" y="19"/>
                  </a:lnTo>
                  <a:lnTo>
                    <a:pt x="21" y="17"/>
                  </a:lnTo>
                  <a:lnTo>
                    <a:pt x="22" y="16"/>
                  </a:lnTo>
                  <a:lnTo>
                    <a:pt x="25" y="16"/>
                  </a:lnTo>
                  <a:lnTo>
                    <a:pt x="26" y="16"/>
                  </a:lnTo>
                  <a:lnTo>
                    <a:pt x="28" y="17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0" y="21"/>
                  </a:lnTo>
                  <a:lnTo>
                    <a:pt x="32" y="21"/>
                  </a:lnTo>
                  <a:lnTo>
                    <a:pt x="32" y="20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3" y="16"/>
                  </a:lnTo>
                  <a:lnTo>
                    <a:pt x="32" y="11"/>
                  </a:lnTo>
                  <a:lnTo>
                    <a:pt x="30" y="8"/>
                  </a:lnTo>
                  <a:lnTo>
                    <a:pt x="29" y="8"/>
                  </a:lnTo>
                  <a:lnTo>
                    <a:pt x="28" y="8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6" y="6"/>
                  </a:lnTo>
                  <a:lnTo>
                    <a:pt x="25" y="6"/>
                  </a:lnTo>
                  <a:lnTo>
                    <a:pt x="25" y="4"/>
                  </a:lnTo>
                  <a:lnTo>
                    <a:pt x="26" y="4"/>
                  </a:lnTo>
                  <a:lnTo>
                    <a:pt x="26" y="3"/>
                  </a:lnTo>
                  <a:lnTo>
                    <a:pt x="28" y="3"/>
                  </a:lnTo>
                  <a:lnTo>
                    <a:pt x="29" y="2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37" y="3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2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83" name="Freeform 177">
              <a:extLst>
                <a:ext uri="{FF2B5EF4-FFF2-40B4-BE49-F238E27FC236}">
                  <a16:creationId xmlns:a16="http://schemas.microsoft.com/office/drawing/2014/main" id="{F0F5E263-6024-AE01-C0A4-6AA92CC4C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092" y="1666717"/>
              <a:ext cx="267502" cy="258833"/>
            </a:xfrm>
            <a:custGeom>
              <a:avLst/>
              <a:gdLst>
                <a:gd name="T0" fmla="*/ 195 w 216"/>
                <a:gd name="T1" fmla="*/ 29 h 209"/>
                <a:gd name="T2" fmla="*/ 201 w 216"/>
                <a:gd name="T3" fmla="*/ 30 h 209"/>
                <a:gd name="T4" fmla="*/ 196 w 216"/>
                <a:gd name="T5" fmla="*/ 47 h 209"/>
                <a:gd name="T6" fmla="*/ 188 w 216"/>
                <a:gd name="T7" fmla="*/ 61 h 209"/>
                <a:gd name="T8" fmla="*/ 190 w 216"/>
                <a:gd name="T9" fmla="*/ 76 h 209"/>
                <a:gd name="T10" fmla="*/ 201 w 216"/>
                <a:gd name="T11" fmla="*/ 82 h 209"/>
                <a:gd name="T12" fmla="*/ 207 w 216"/>
                <a:gd name="T13" fmla="*/ 90 h 209"/>
                <a:gd name="T14" fmla="*/ 213 w 216"/>
                <a:gd name="T15" fmla="*/ 95 h 209"/>
                <a:gd name="T16" fmla="*/ 205 w 216"/>
                <a:gd name="T17" fmla="*/ 101 h 209"/>
                <a:gd name="T18" fmla="*/ 195 w 216"/>
                <a:gd name="T19" fmla="*/ 100 h 209"/>
                <a:gd name="T20" fmla="*/ 208 w 216"/>
                <a:gd name="T21" fmla="*/ 121 h 209"/>
                <a:gd name="T22" fmla="*/ 205 w 216"/>
                <a:gd name="T23" fmla="*/ 133 h 209"/>
                <a:gd name="T24" fmla="*/ 200 w 216"/>
                <a:gd name="T25" fmla="*/ 130 h 209"/>
                <a:gd name="T26" fmla="*/ 194 w 216"/>
                <a:gd name="T27" fmla="*/ 136 h 209"/>
                <a:gd name="T28" fmla="*/ 182 w 216"/>
                <a:gd name="T29" fmla="*/ 136 h 209"/>
                <a:gd name="T30" fmla="*/ 175 w 216"/>
                <a:gd name="T31" fmla="*/ 140 h 209"/>
                <a:gd name="T32" fmla="*/ 183 w 216"/>
                <a:gd name="T33" fmla="*/ 150 h 209"/>
                <a:gd name="T34" fmla="*/ 179 w 216"/>
                <a:gd name="T35" fmla="*/ 154 h 209"/>
                <a:gd name="T36" fmla="*/ 170 w 216"/>
                <a:gd name="T37" fmla="*/ 153 h 209"/>
                <a:gd name="T38" fmla="*/ 162 w 216"/>
                <a:gd name="T39" fmla="*/ 175 h 209"/>
                <a:gd name="T40" fmla="*/ 151 w 216"/>
                <a:gd name="T41" fmla="*/ 186 h 209"/>
                <a:gd name="T42" fmla="*/ 155 w 216"/>
                <a:gd name="T43" fmla="*/ 198 h 209"/>
                <a:gd name="T44" fmla="*/ 153 w 216"/>
                <a:gd name="T45" fmla="*/ 209 h 209"/>
                <a:gd name="T46" fmla="*/ 140 w 216"/>
                <a:gd name="T47" fmla="*/ 205 h 209"/>
                <a:gd name="T48" fmla="*/ 116 w 216"/>
                <a:gd name="T49" fmla="*/ 187 h 209"/>
                <a:gd name="T50" fmla="*/ 111 w 216"/>
                <a:gd name="T51" fmla="*/ 183 h 209"/>
                <a:gd name="T52" fmla="*/ 105 w 216"/>
                <a:gd name="T53" fmla="*/ 183 h 209"/>
                <a:gd name="T54" fmla="*/ 104 w 216"/>
                <a:gd name="T55" fmla="*/ 170 h 209"/>
                <a:gd name="T56" fmla="*/ 88 w 216"/>
                <a:gd name="T57" fmla="*/ 155 h 209"/>
                <a:gd name="T58" fmla="*/ 75 w 216"/>
                <a:gd name="T59" fmla="*/ 136 h 209"/>
                <a:gd name="T60" fmla="*/ 53 w 216"/>
                <a:gd name="T61" fmla="*/ 112 h 209"/>
                <a:gd name="T62" fmla="*/ 39 w 216"/>
                <a:gd name="T63" fmla="*/ 99 h 209"/>
                <a:gd name="T64" fmla="*/ 33 w 216"/>
                <a:gd name="T65" fmla="*/ 92 h 209"/>
                <a:gd name="T66" fmla="*/ 26 w 216"/>
                <a:gd name="T67" fmla="*/ 75 h 209"/>
                <a:gd name="T68" fmla="*/ 22 w 216"/>
                <a:gd name="T69" fmla="*/ 70 h 209"/>
                <a:gd name="T70" fmla="*/ 21 w 216"/>
                <a:gd name="T71" fmla="*/ 59 h 209"/>
                <a:gd name="T72" fmla="*/ 17 w 216"/>
                <a:gd name="T73" fmla="*/ 54 h 209"/>
                <a:gd name="T74" fmla="*/ 12 w 216"/>
                <a:gd name="T75" fmla="*/ 46 h 209"/>
                <a:gd name="T76" fmla="*/ 7 w 216"/>
                <a:gd name="T77" fmla="*/ 46 h 209"/>
                <a:gd name="T78" fmla="*/ 0 w 216"/>
                <a:gd name="T79" fmla="*/ 38 h 209"/>
                <a:gd name="T80" fmla="*/ 0 w 216"/>
                <a:gd name="T81" fmla="*/ 28 h 209"/>
                <a:gd name="T82" fmla="*/ 4 w 216"/>
                <a:gd name="T83" fmla="*/ 14 h 209"/>
                <a:gd name="T84" fmla="*/ 16 w 216"/>
                <a:gd name="T85" fmla="*/ 5 h 209"/>
                <a:gd name="T86" fmla="*/ 21 w 216"/>
                <a:gd name="T87" fmla="*/ 14 h 209"/>
                <a:gd name="T88" fmla="*/ 37 w 216"/>
                <a:gd name="T89" fmla="*/ 17 h 209"/>
                <a:gd name="T90" fmla="*/ 43 w 216"/>
                <a:gd name="T91" fmla="*/ 4 h 209"/>
                <a:gd name="T92" fmla="*/ 63 w 216"/>
                <a:gd name="T93" fmla="*/ 4 h 209"/>
                <a:gd name="T94" fmla="*/ 68 w 216"/>
                <a:gd name="T95" fmla="*/ 3 h 209"/>
                <a:gd name="T96" fmla="*/ 72 w 216"/>
                <a:gd name="T97" fmla="*/ 5 h 209"/>
                <a:gd name="T98" fmla="*/ 84 w 216"/>
                <a:gd name="T99" fmla="*/ 10 h 209"/>
                <a:gd name="T100" fmla="*/ 95 w 216"/>
                <a:gd name="T101" fmla="*/ 10 h 209"/>
                <a:gd name="T102" fmla="*/ 101 w 216"/>
                <a:gd name="T103" fmla="*/ 13 h 209"/>
                <a:gd name="T104" fmla="*/ 115 w 216"/>
                <a:gd name="T105" fmla="*/ 16 h 209"/>
                <a:gd name="T106" fmla="*/ 128 w 216"/>
                <a:gd name="T107" fmla="*/ 10 h 209"/>
                <a:gd name="T108" fmla="*/ 138 w 216"/>
                <a:gd name="T109" fmla="*/ 10 h 209"/>
                <a:gd name="T110" fmla="*/ 151 w 216"/>
                <a:gd name="T111" fmla="*/ 16 h 209"/>
                <a:gd name="T112" fmla="*/ 158 w 216"/>
                <a:gd name="T113" fmla="*/ 16 h 209"/>
                <a:gd name="T114" fmla="*/ 167 w 216"/>
                <a:gd name="T115" fmla="*/ 21 h 209"/>
                <a:gd name="T116" fmla="*/ 170 w 216"/>
                <a:gd name="T117" fmla="*/ 2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16" h="209">
                  <a:moveTo>
                    <a:pt x="182" y="33"/>
                  </a:moveTo>
                  <a:lnTo>
                    <a:pt x="184" y="32"/>
                  </a:lnTo>
                  <a:lnTo>
                    <a:pt x="186" y="32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28"/>
                  </a:lnTo>
                  <a:lnTo>
                    <a:pt x="197" y="29"/>
                  </a:lnTo>
                  <a:lnTo>
                    <a:pt x="199" y="29"/>
                  </a:lnTo>
                  <a:lnTo>
                    <a:pt x="200" y="29"/>
                  </a:lnTo>
                  <a:lnTo>
                    <a:pt x="201" y="30"/>
                  </a:lnTo>
                  <a:lnTo>
                    <a:pt x="201" y="29"/>
                  </a:lnTo>
                  <a:lnTo>
                    <a:pt x="201" y="30"/>
                  </a:lnTo>
                  <a:lnTo>
                    <a:pt x="201" y="30"/>
                  </a:lnTo>
                  <a:lnTo>
                    <a:pt x="201" y="32"/>
                  </a:lnTo>
                  <a:lnTo>
                    <a:pt x="201" y="33"/>
                  </a:lnTo>
                  <a:lnTo>
                    <a:pt x="200" y="43"/>
                  </a:lnTo>
                  <a:lnTo>
                    <a:pt x="200" y="45"/>
                  </a:lnTo>
                  <a:lnTo>
                    <a:pt x="199" y="45"/>
                  </a:lnTo>
                  <a:lnTo>
                    <a:pt x="197" y="46"/>
                  </a:lnTo>
                  <a:lnTo>
                    <a:pt x="197" y="47"/>
                  </a:lnTo>
                  <a:lnTo>
                    <a:pt x="196" y="47"/>
                  </a:lnTo>
                  <a:lnTo>
                    <a:pt x="196" y="50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1" y="59"/>
                  </a:lnTo>
                  <a:lnTo>
                    <a:pt x="188" y="59"/>
                  </a:lnTo>
                  <a:lnTo>
                    <a:pt x="188" y="61"/>
                  </a:lnTo>
                  <a:lnTo>
                    <a:pt x="190" y="64"/>
                  </a:lnTo>
                  <a:lnTo>
                    <a:pt x="190" y="66"/>
                  </a:lnTo>
                  <a:lnTo>
                    <a:pt x="188" y="67"/>
                  </a:lnTo>
                  <a:lnTo>
                    <a:pt x="188" y="68"/>
                  </a:lnTo>
                  <a:lnTo>
                    <a:pt x="187" y="70"/>
                  </a:lnTo>
                  <a:lnTo>
                    <a:pt x="187" y="71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0" y="78"/>
                  </a:lnTo>
                  <a:lnTo>
                    <a:pt x="191" y="78"/>
                  </a:lnTo>
                  <a:lnTo>
                    <a:pt x="194" y="79"/>
                  </a:lnTo>
                  <a:lnTo>
                    <a:pt x="195" y="79"/>
                  </a:lnTo>
                  <a:lnTo>
                    <a:pt x="196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1" y="82"/>
                  </a:lnTo>
                  <a:lnTo>
                    <a:pt x="201" y="83"/>
                  </a:lnTo>
                  <a:lnTo>
                    <a:pt x="201" y="84"/>
                  </a:lnTo>
                  <a:lnTo>
                    <a:pt x="201" y="86"/>
                  </a:lnTo>
                  <a:lnTo>
                    <a:pt x="201" y="87"/>
                  </a:lnTo>
                  <a:lnTo>
                    <a:pt x="204" y="88"/>
                  </a:lnTo>
                  <a:lnTo>
                    <a:pt x="205" y="90"/>
                  </a:lnTo>
                  <a:lnTo>
                    <a:pt x="207" y="88"/>
                  </a:lnTo>
                  <a:lnTo>
                    <a:pt x="207" y="90"/>
                  </a:lnTo>
                  <a:lnTo>
                    <a:pt x="207" y="91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09" y="92"/>
                  </a:lnTo>
                  <a:lnTo>
                    <a:pt x="212" y="93"/>
                  </a:lnTo>
                  <a:lnTo>
                    <a:pt x="213" y="95"/>
                  </a:lnTo>
                  <a:lnTo>
                    <a:pt x="213" y="96"/>
                  </a:lnTo>
                  <a:lnTo>
                    <a:pt x="213" y="95"/>
                  </a:lnTo>
                  <a:lnTo>
                    <a:pt x="215" y="95"/>
                  </a:lnTo>
                  <a:lnTo>
                    <a:pt x="216" y="96"/>
                  </a:lnTo>
                  <a:lnTo>
                    <a:pt x="215" y="97"/>
                  </a:lnTo>
                  <a:lnTo>
                    <a:pt x="215" y="99"/>
                  </a:lnTo>
                  <a:lnTo>
                    <a:pt x="212" y="101"/>
                  </a:lnTo>
                  <a:lnTo>
                    <a:pt x="211" y="101"/>
                  </a:lnTo>
                  <a:lnTo>
                    <a:pt x="209" y="101"/>
                  </a:lnTo>
                  <a:lnTo>
                    <a:pt x="205" y="101"/>
                  </a:lnTo>
                  <a:lnTo>
                    <a:pt x="203" y="101"/>
                  </a:lnTo>
                  <a:lnTo>
                    <a:pt x="201" y="101"/>
                  </a:lnTo>
                  <a:lnTo>
                    <a:pt x="201" y="101"/>
                  </a:lnTo>
                  <a:lnTo>
                    <a:pt x="200" y="100"/>
                  </a:lnTo>
                  <a:lnTo>
                    <a:pt x="199" y="99"/>
                  </a:lnTo>
                  <a:lnTo>
                    <a:pt x="197" y="99"/>
                  </a:lnTo>
                  <a:lnTo>
                    <a:pt x="196" y="99"/>
                  </a:lnTo>
                  <a:lnTo>
                    <a:pt x="195" y="100"/>
                  </a:lnTo>
                  <a:lnTo>
                    <a:pt x="195" y="101"/>
                  </a:lnTo>
                  <a:lnTo>
                    <a:pt x="195" y="103"/>
                  </a:lnTo>
                  <a:lnTo>
                    <a:pt x="195" y="104"/>
                  </a:lnTo>
                  <a:lnTo>
                    <a:pt x="197" y="105"/>
                  </a:lnTo>
                  <a:lnTo>
                    <a:pt x="199" y="107"/>
                  </a:lnTo>
                  <a:lnTo>
                    <a:pt x="201" y="112"/>
                  </a:lnTo>
                  <a:lnTo>
                    <a:pt x="207" y="118"/>
                  </a:lnTo>
                  <a:lnTo>
                    <a:pt x="208" y="121"/>
                  </a:lnTo>
                  <a:lnTo>
                    <a:pt x="209" y="124"/>
                  </a:lnTo>
                  <a:lnTo>
                    <a:pt x="209" y="126"/>
                  </a:lnTo>
                  <a:lnTo>
                    <a:pt x="208" y="128"/>
                  </a:lnTo>
                  <a:lnTo>
                    <a:pt x="208" y="129"/>
                  </a:lnTo>
                  <a:lnTo>
                    <a:pt x="207" y="130"/>
                  </a:lnTo>
                  <a:lnTo>
                    <a:pt x="208" y="132"/>
                  </a:lnTo>
                  <a:lnTo>
                    <a:pt x="208" y="133"/>
                  </a:lnTo>
                  <a:lnTo>
                    <a:pt x="205" y="133"/>
                  </a:lnTo>
                  <a:lnTo>
                    <a:pt x="204" y="134"/>
                  </a:lnTo>
                  <a:lnTo>
                    <a:pt x="204" y="136"/>
                  </a:lnTo>
                  <a:lnTo>
                    <a:pt x="203" y="134"/>
                  </a:lnTo>
                  <a:lnTo>
                    <a:pt x="203" y="133"/>
                  </a:lnTo>
                  <a:lnTo>
                    <a:pt x="201" y="132"/>
                  </a:lnTo>
                  <a:lnTo>
                    <a:pt x="201" y="130"/>
                  </a:lnTo>
                  <a:lnTo>
                    <a:pt x="201" y="129"/>
                  </a:lnTo>
                  <a:lnTo>
                    <a:pt x="200" y="130"/>
                  </a:lnTo>
                  <a:lnTo>
                    <a:pt x="199" y="130"/>
                  </a:lnTo>
                  <a:lnTo>
                    <a:pt x="199" y="132"/>
                  </a:lnTo>
                  <a:lnTo>
                    <a:pt x="197" y="132"/>
                  </a:lnTo>
                  <a:lnTo>
                    <a:pt x="196" y="130"/>
                  </a:lnTo>
                  <a:lnTo>
                    <a:pt x="196" y="132"/>
                  </a:lnTo>
                  <a:lnTo>
                    <a:pt x="195" y="133"/>
                  </a:lnTo>
                  <a:lnTo>
                    <a:pt x="195" y="134"/>
                  </a:lnTo>
                  <a:lnTo>
                    <a:pt x="194" y="136"/>
                  </a:lnTo>
                  <a:lnTo>
                    <a:pt x="192" y="136"/>
                  </a:lnTo>
                  <a:lnTo>
                    <a:pt x="190" y="136"/>
                  </a:lnTo>
                  <a:lnTo>
                    <a:pt x="188" y="136"/>
                  </a:lnTo>
                  <a:lnTo>
                    <a:pt x="187" y="137"/>
                  </a:lnTo>
                  <a:lnTo>
                    <a:pt x="186" y="138"/>
                  </a:lnTo>
                  <a:lnTo>
                    <a:pt x="184" y="138"/>
                  </a:lnTo>
                  <a:lnTo>
                    <a:pt x="183" y="137"/>
                  </a:lnTo>
                  <a:lnTo>
                    <a:pt x="182" y="136"/>
                  </a:lnTo>
                  <a:lnTo>
                    <a:pt x="182" y="134"/>
                  </a:lnTo>
                  <a:lnTo>
                    <a:pt x="180" y="134"/>
                  </a:lnTo>
                  <a:lnTo>
                    <a:pt x="179" y="136"/>
                  </a:lnTo>
                  <a:lnTo>
                    <a:pt x="178" y="137"/>
                  </a:lnTo>
                  <a:lnTo>
                    <a:pt x="176" y="137"/>
                  </a:lnTo>
                  <a:lnTo>
                    <a:pt x="176" y="138"/>
                  </a:lnTo>
                  <a:lnTo>
                    <a:pt x="175" y="138"/>
                  </a:lnTo>
                  <a:lnTo>
                    <a:pt x="175" y="140"/>
                  </a:lnTo>
                  <a:lnTo>
                    <a:pt x="176" y="140"/>
                  </a:lnTo>
                  <a:lnTo>
                    <a:pt x="178" y="140"/>
                  </a:lnTo>
                  <a:lnTo>
                    <a:pt x="178" y="141"/>
                  </a:lnTo>
                  <a:lnTo>
                    <a:pt x="178" y="142"/>
                  </a:lnTo>
                  <a:lnTo>
                    <a:pt x="179" y="142"/>
                  </a:lnTo>
                  <a:lnTo>
                    <a:pt x="180" y="142"/>
                  </a:lnTo>
                  <a:lnTo>
                    <a:pt x="182" y="145"/>
                  </a:lnTo>
                  <a:lnTo>
                    <a:pt x="183" y="150"/>
                  </a:lnTo>
                  <a:lnTo>
                    <a:pt x="186" y="154"/>
                  </a:lnTo>
                  <a:lnTo>
                    <a:pt x="184" y="154"/>
                  </a:lnTo>
                  <a:lnTo>
                    <a:pt x="183" y="154"/>
                  </a:lnTo>
                  <a:lnTo>
                    <a:pt x="182" y="154"/>
                  </a:lnTo>
                  <a:lnTo>
                    <a:pt x="182" y="155"/>
                  </a:lnTo>
                  <a:lnTo>
                    <a:pt x="180" y="155"/>
                  </a:lnTo>
                  <a:lnTo>
                    <a:pt x="179" y="154"/>
                  </a:lnTo>
                  <a:lnTo>
                    <a:pt x="179" y="154"/>
                  </a:lnTo>
                  <a:lnTo>
                    <a:pt x="179" y="153"/>
                  </a:lnTo>
                  <a:lnTo>
                    <a:pt x="178" y="151"/>
                  </a:lnTo>
                  <a:lnTo>
                    <a:pt x="176" y="150"/>
                  </a:lnTo>
                  <a:lnTo>
                    <a:pt x="175" y="150"/>
                  </a:lnTo>
                  <a:lnTo>
                    <a:pt x="172" y="150"/>
                  </a:lnTo>
                  <a:lnTo>
                    <a:pt x="171" y="151"/>
                  </a:lnTo>
                  <a:lnTo>
                    <a:pt x="171" y="153"/>
                  </a:lnTo>
                  <a:lnTo>
                    <a:pt x="170" y="153"/>
                  </a:lnTo>
                  <a:lnTo>
                    <a:pt x="165" y="157"/>
                  </a:lnTo>
                  <a:lnTo>
                    <a:pt x="163" y="158"/>
                  </a:lnTo>
                  <a:lnTo>
                    <a:pt x="165" y="159"/>
                  </a:lnTo>
                  <a:lnTo>
                    <a:pt x="162" y="162"/>
                  </a:lnTo>
                  <a:lnTo>
                    <a:pt x="161" y="165"/>
                  </a:lnTo>
                  <a:lnTo>
                    <a:pt x="161" y="167"/>
                  </a:lnTo>
                  <a:lnTo>
                    <a:pt x="161" y="169"/>
                  </a:lnTo>
                  <a:lnTo>
                    <a:pt x="162" y="175"/>
                  </a:lnTo>
                  <a:lnTo>
                    <a:pt x="159" y="175"/>
                  </a:lnTo>
                  <a:lnTo>
                    <a:pt x="155" y="175"/>
                  </a:lnTo>
                  <a:lnTo>
                    <a:pt x="153" y="175"/>
                  </a:lnTo>
                  <a:lnTo>
                    <a:pt x="151" y="176"/>
                  </a:lnTo>
                  <a:lnTo>
                    <a:pt x="150" y="180"/>
                  </a:lnTo>
                  <a:lnTo>
                    <a:pt x="150" y="182"/>
                  </a:lnTo>
                  <a:lnTo>
                    <a:pt x="150" y="183"/>
                  </a:lnTo>
                  <a:lnTo>
                    <a:pt x="151" y="186"/>
                  </a:lnTo>
                  <a:lnTo>
                    <a:pt x="153" y="186"/>
                  </a:lnTo>
                  <a:lnTo>
                    <a:pt x="151" y="187"/>
                  </a:lnTo>
                  <a:lnTo>
                    <a:pt x="150" y="188"/>
                  </a:lnTo>
                  <a:lnTo>
                    <a:pt x="150" y="190"/>
                  </a:lnTo>
                  <a:lnTo>
                    <a:pt x="151" y="191"/>
                  </a:lnTo>
                  <a:lnTo>
                    <a:pt x="151" y="194"/>
                  </a:lnTo>
                  <a:lnTo>
                    <a:pt x="154" y="196"/>
                  </a:lnTo>
                  <a:lnTo>
                    <a:pt x="155" y="198"/>
                  </a:lnTo>
                  <a:lnTo>
                    <a:pt x="155" y="199"/>
                  </a:lnTo>
                  <a:lnTo>
                    <a:pt x="157" y="201"/>
                  </a:lnTo>
                  <a:lnTo>
                    <a:pt x="157" y="204"/>
                  </a:lnTo>
                  <a:lnTo>
                    <a:pt x="155" y="205"/>
                  </a:lnTo>
                  <a:lnTo>
                    <a:pt x="154" y="207"/>
                  </a:lnTo>
                  <a:lnTo>
                    <a:pt x="153" y="208"/>
                  </a:lnTo>
                  <a:lnTo>
                    <a:pt x="154" y="209"/>
                  </a:lnTo>
                  <a:lnTo>
                    <a:pt x="153" y="209"/>
                  </a:lnTo>
                  <a:lnTo>
                    <a:pt x="151" y="209"/>
                  </a:lnTo>
                  <a:lnTo>
                    <a:pt x="150" y="209"/>
                  </a:lnTo>
                  <a:lnTo>
                    <a:pt x="149" y="209"/>
                  </a:lnTo>
                  <a:lnTo>
                    <a:pt x="147" y="209"/>
                  </a:lnTo>
                  <a:lnTo>
                    <a:pt x="146" y="209"/>
                  </a:lnTo>
                  <a:lnTo>
                    <a:pt x="145" y="207"/>
                  </a:lnTo>
                  <a:lnTo>
                    <a:pt x="142" y="207"/>
                  </a:lnTo>
                  <a:lnTo>
                    <a:pt x="140" y="205"/>
                  </a:lnTo>
                  <a:lnTo>
                    <a:pt x="138" y="204"/>
                  </a:lnTo>
                  <a:lnTo>
                    <a:pt x="129" y="198"/>
                  </a:lnTo>
                  <a:lnTo>
                    <a:pt x="126" y="196"/>
                  </a:lnTo>
                  <a:lnTo>
                    <a:pt x="125" y="195"/>
                  </a:lnTo>
                  <a:lnTo>
                    <a:pt x="122" y="192"/>
                  </a:lnTo>
                  <a:lnTo>
                    <a:pt x="121" y="191"/>
                  </a:lnTo>
                  <a:lnTo>
                    <a:pt x="118" y="190"/>
                  </a:lnTo>
                  <a:lnTo>
                    <a:pt x="116" y="187"/>
                  </a:lnTo>
                  <a:lnTo>
                    <a:pt x="116" y="186"/>
                  </a:lnTo>
                  <a:lnTo>
                    <a:pt x="116" y="186"/>
                  </a:lnTo>
                  <a:lnTo>
                    <a:pt x="116" y="184"/>
                  </a:lnTo>
                  <a:lnTo>
                    <a:pt x="116" y="183"/>
                  </a:lnTo>
                  <a:lnTo>
                    <a:pt x="115" y="183"/>
                  </a:lnTo>
                  <a:lnTo>
                    <a:pt x="115" y="184"/>
                  </a:lnTo>
                  <a:lnTo>
                    <a:pt x="113" y="184"/>
                  </a:lnTo>
                  <a:lnTo>
                    <a:pt x="111" y="183"/>
                  </a:lnTo>
                  <a:lnTo>
                    <a:pt x="109" y="183"/>
                  </a:lnTo>
                  <a:lnTo>
                    <a:pt x="108" y="183"/>
                  </a:lnTo>
                  <a:lnTo>
                    <a:pt x="107" y="184"/>
                  </a:lnTo>
                  <a:lnTo>
                    <a:pt x="107" y="186"/>
                  </a:lnTo>
                  <a:lnTo>
                    <a:pt x="101" y="182"/>
                  </a:lnTo>
                  <a:lnTo>
                    <a:pt x="103" y="182"/>
                  </a:lnTo>
                  <a:lnTo>
                    <a:pt x="104" y="183"/>
                  </a:lnTo>
                  <a:lnTo>
                    <a:pt x="105" y="183"/>
                  </a:lnTo>
                  <a:lnTo>
                    <a:pt x="104" y="182"/>
                  </a:lnTo>
                  <a:lnTo>
                    <a:pt x="103" y="182"/>
                  </a:lnTo>
                  <a:lnTo>
                    <a:pt x="107" y="180"/>
                  </a:lnTo>
                  <a:lnTo>
                    <a:pt x="107" y="179"/>
                  </a:lnTo>
                  <a:lnTo>
                    <a:pt x="107" y="176"/>
                  </a:lnTo>
                  <a:lnTo>
                    <a:pt x="105" y="172"/>
                  </a:lnTo>
                  <a:lnTo>
                    <a:pt x="104" y="171"/>
                  </a:lnTo>
                  <a:lnTo>
                    <a:pt x="104" y="170"/>
                  </a:lnTo>
                  <a:lnTo>
                    <a:pt x="96" y="165"/>
                  </a:lnTo>
                  <a:lnTo>
                    <a:pt x="95" y="165"/>
                  </a:lnTo>
                  <a:lnTo>
                    <a:pt x="95" y="163"/>
                  </a:lnTo>
                  <a:lnTo>
                    <a:pt x="93" y="162"/>
                  </a:lnTo>
                  <a:lnTo>
                    <a:pt x="93" y="161"/>
                  </a:lnTo>
                  <a:lnTo>
                    <a:pt x="92" y="159"/>
                  </a:lnTo>
                  <a:lnTo>
                    <a:pt x="91" y="158"/>
                  </a:lnTo>
                  <a:lnTo>
                    <a:pt x="88" y="155"/>
                  </a:lnTo>
                  <a:lnTo>
                    <a:pt x="87" y="154"/>
                  </a:lnTo>
                  <a:lnTo>
                    <a:pt x="86" y="150"/>
                  </a:lnTo>
                  <a:lnTo>
                    <a:pt x="87" y="144"/>
                  </a:lnTo>
                  <a:lnTo>
                    <a:pt x="86" y="141"/>
                  </a:lnTo>
                  <a:lnTo>
                    <a:pt x="83" y="140"/>
                  </a:lnTo>
                  <a:lnTo>
                    <a:pt x="78" y="140"/>
                  </a:lnTo>
                  <a:lnTo>
                    <a:pt x="75" y="137"/>
                  </a:lnTo>
                  <a:lnTo>
                    <a:pt x="75" y="136"/>
                  </a:lnTo>
                  <a:lnTo>
                    <a:pt x="72" y="134"/>
                  </a:lnTo>
                  <a:lnTo>
                    <a:pt x="70" y="132"/>
                  </a:lnTo>
                  <a:lnTo>
                    <a:pt x="61" y="122"/>
                  </a:lnTo>
                  <a:lnTo>
                    <a:pt x="54" y="118"/>
                  </a:lnTo>
                  <a:lnTo>
                    <a:pt x="54" y="117"/>
                  </a:lnTo>
                  <a:lnTo>
                    <a:pt x="53" y="115"/>
                  </a:lnTo>
                  <a:lnTo>
                    <a:pt x="53" y="113"/>
                  </a:lnTo>
                  <a:lnTo>
                    <a:pt x="53" y="112"/>
                  </a:lnTo>
                  <a:lnTo>
                    <a:pt x="50" y="111"/>
                  </a:lnTo>
                  <a:lnTo>
                    <a:pt x="49" y="108"/>
                  </a:lnTo>
                  <a:lnTo>
                    <a:pt x="45" y="104"/>
                  </a:lnTo>
                  <a:lnTo>
                    <a:pt x="43" y="103"/>
                  </a:lnTo>
                  <a:lnTo>
                    <a:pt x="43" y="101"/>
                  </a:lnTo>
                  <a:lnTo>
                    <a:pt x="43" y="100"/>
                  </a:lnTo>
                  <a:lnTo>
                    <a:pt x="42" y="100"/>
                  </a:lnTo>
                  <a:lnTo>
                    <a:pt x="39" y="99"/>
                  </a:lnTo>
                  <a:lnTo>
                    <a:pt x="39" y="97"/>
                  </a:lnTo>
                  <a:lnTo>
                    <a:pt x="39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4" y="93"/>
                  </a:lnTo>
                  <a:lnTo>
                    <a:pt x="33" y="93"/>
                  </a:lnTo>
                  <a:lnTo>
                    <a:pt x="33" y="92"/>
                  </a:lnTo>
                  <a:lnTo>
                    <a:pt x="32" y="90"/>
                  </a:lnTo>
                  <a:lnTo>
                    <a:pt x="30" y="88"/>
                  </a:lnTo>
                  <a:lnTo>
                    <a:pt x="28" y="86"/>
                  </a:lnTo>
                  <a:lnTo>
                    <a:pt x="28" y="84"/>
                  </a:lnTo>
                  <a:lnTo>
                    <a:pt x="26" y="80"/>
                  </a:lnTo>
                  <a:lnTo>
                    <a:pt x="25" y="78"/>
                  </a:lnTo>
                  <a:lnTo>
                    <a:pt x="25" y="76"/>
                  </a:lnTo>
                  <a:lnTo>
                    <a:pt x="26" y="75"/>
                  </a:lnTo>
                  <a:lnTo>
                    <a:pt x="26" y="74"/>
                  </a:lnTo>
                  <a:lnTo>
                    <a:pt x="26" y="72"/>
                  </a:lnTo>
                  <a:lnTo>
                    <a:pt x="26" y="71"/>
                  </a:lnTo>
                  <a:lnTo>
                    <a:pt x="25" y="71"/>
                  </a:lnTo>
                  <a:lnTo>
                    <a:pt x="24" y="70"/>
                  </a:lnTo>
                  <a:lnTo>
                    <a:pt x="22" y="70"/>
                  </a:lnTo>
                  <a:lnTo>
                    <a:pt x="22" y="71"/>
                  </a:lnTo>
                  <a:lnTo>
                    <a:pt x="22" y="70"/>
                  </a:lnTo>
                  <a:lnTo>
                    <a:pt x="24" y="70"/>
                  </a:lnTo>
                  <a:lnTo>
                    <a:pt x="24" y="68"/>
                  </a:lnTo>
                  <a:lnTo>
                    <a:pt x="24" y="67"/>
                  </a:lnTo>
                  <a:lnTo>
                    <a:pt x="24" y="66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1" y="59"/>
                  </a:lnTo>
                  <a:lnTo>
                    <a:pt x="21" y="59"/>
                  </a:lnTo>
                  <a:lnTo>
                    <a:pt x="20" y="59"/>
                  </a:lnTo>
                  <a:lnTo>
                    <a:pt x="17" y="59"/>
                  </a:lnTo>
                  <a:lnTo>
                    <a:pt x="16" y="59"/>
                  </a:lnTo>
                  <a:lnTo>
                    <a:pt x="14" y="59"/>
                  </a:lnTo>
                  <a:lnTo>
                    <a:pt x="16" y="58"/>
                  </a:lnTo>
                  <a:lnTo>
                    <a:pt x="16" y="57"/>
                  </a:lnTo>
                  <a:lnTo>
                    <a:pt x="17" y="55"/>
                  </a:lnTo>
                  <a:lnTo>
                    <a:pt x="17" y="54"/>
                  </a:lnTo>
                  <a:lnTo>
                    <a:pt x="17" y="53"/>
                  </a:lnTo>
                  <a:lnTo>
                    <a:pt x="16" y="51"/>
                  </a:lnTo>
                  <a:lnTo>
                    <a:pt x="14" y="51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7"/>
                  </a:lnTo>
                  <a:lnTo>
                    <a:pt x="12" y="46"/>
                  </a:lnTo>
                  <a:lnTo>
                    <a:pt x="12" y="47"/>
                  </a:lnTo>
                  <a:lnTo>
                    <a:pt x="11" y="47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9" y="43"/>
                  </a:lnTo>
                  <a:lnTo>
                    <a:pt x="8" y="45"/>
                  </a:lnTo>
                  <a:lnTo>
                    <a:pt x="8" y="46"/>
                  </a:lnTo>
                  <a:lnTo>
                    <a:pt x="7" y="46"/>
                  </a:lnTo>
                  <a:lnTo>
                    <a:pt x="5" y="46"/>
                  </a:lnTo>
                  <a:lnTo>
                    <a:pt x="4" y="46"/>
                  </a:lnTo>
                  <a:lnTo>
                    <a:pt x="4" y="45"/>
                  </a:lnTo>
                  <a:lnTo>
                    <a:pt x="4" y="43"/>
                  </a:lnTo>
                  <a:lnTo>
                    <a:pt x="3" y="43"/>
                  </a:lnTo>
                  <a:lnTo>
                    <a:pt x="1" y="42"/>
                  </a:lnTo>
                  <a:lnTo>
                    <a:pt x="0" y="39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1" y="36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1" y="32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3" y="25"/>
                  </a:lnTo>
                  <a:lnTo>
                    <a:pt x="3" y="24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3" y="16"/>
                  </a:lnTo>
                  <a:lnTo>
                    <a:pt x="4" y="14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5" y="5"/>
                  </a:lnTo>
                  <a:lnTo>
                    <a:pt x="9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8" y="8"/>
                  </a:lnTo>
                  <a:lnTo>
                    <a:pt x="18" y="9"/>
                  </a:lnTo>
                  <a:lnTo>
                    <a:pt x="20" y="10"/>
                  </a:lnTo>
                  <a:lnTo>
                    <a:pt x="21" y="13"/>
                  </a:lnTo>
                  <a:lnTo>
                    <a:pt x="21" y="14"/>
                  </a:lnTo>
                  <a:lnTo>
                    <a:pt x="26" y="20"/>
                  </a:lnTo>
                  <a:lnTo>
                    <a:pt x="29" y="21"/>
                  </a:lnTo>
                  <a:lnTo>
                    <a:pt x="30" y="22"/>
                  </a:lnTo>
                  <a:lnTo>
                    <a:pt x="33" y="22"/>
                  </a:lnTo>
                  <a:lnTo>
                    <a:pt x="34" y="22"/>
                  </a:lnTo>
                  <a:lnTo>
                    <a:pt x="34" y="21"/>
                  </a:lnTo>
                  <a:lnTo>
                    <a:pt x="36" y="18"/>
                  </a:lnTo>
                  <a:lnTo>
                    <a:pt x="37" y="17"/>
                  </a:lnTo>
                  <a:lnTo>
                    <a:pt x="37" y="16"/>
                  </a:lnTo>
                  <a:lnTo>
                    <a:pt x="37" y="14"/>
                  </a:lnTo>
                  <a:lnTo>
                    <a:pt x="37" y="13"/>
                  </a:lnTo>
                  <a:lnTo>
                    <a:pt x="38" y="13"/>
                  </a:lnTo>
                  <a:lnTo>
                    <a:pt x="39" y="12"/>
                  </a:lnTo>
                  <a:lnTo>
                    <a:pt x="41" y="10"/>
                  </a:lnTo>
                  <a:lnTo>
                    <a:pt x="42" y="7"/>
                  </a:lnTo>
                  <a:lnTo>
                    <a:pt x="43" y="4"/>
                  </a:lnTo>
                  <a:lnTo>
                    <a:pt x="47" y="4"/>
                  </a:lnTo>
                  <a:lnTo>
                    <a:pt x="59" y="8"/>
                  </a:lnTo>
                  <a:lnTo>
                    <a:pt x="61" y="8"/>
                  </a:lnTo>
                  <a:lnTo>
                    <a:pt x="61" y="7"/>
                  </a:lnTo>
                  <a:lnTo>
                    <a:pt x="61" y="5"/>
                  </a:lnTo>
                  <a:lnTo>
                    <a:pt x="62" y="5"/>
                  </a:lnTo>
                  <a:lnTo>
                    <a:pt x="62" y="4"/>
                  </a:lnTo>
                  <a:lnTo>
                    <a:pt x="63" y="4"/>
                  </a:lnTo>
                  <a:lnTo>
                    <a:pt x="63" y="3"/>
                  </a:lnTo>
                  <a:lnTo>
                    <a:pt x="64" y="1"/>
                  </a:lnTo>
                  <a:lnTo>
                    <a:pt x="67" y="0"/>
                  </a:lnTo>
                  <a:lnTo>
                    <a:pt x="67" y="1"/>
                  </a:lnTo>
                  <a:lnTo>
                    <a:pt x="67" y="3"/>
                  </a:lnTo>
                  <a:lnTo>
                    <a:pt x="68" y="4"/>
                  </a:lnTo>
                  <a:lnTo>
                    <a:pt x="70" y="3"/>
                  </a:lnTo>
                  <a:lnTo>
                    <a:pt x="68" y="3"/>
                  </a:lnTo>
                  <a:lnTo>
                    <a:pt x="70" y="3"/>
                  </a:lnTo>
                  <a:lnTo>
                    <a:pt x="70" y="4"/>
                  </a:lnTo>
                  <a:lnTo>
                    <a:pt x="71" y="4"/>
                  </a:lnTo>
                  <a:lnTo>
                    <a:pt x="71" y="3"/>
                  </a:lnTo>
                  <a:lnTo>
                    <a:pt x="71" y="4"/>
                  </a:lnTo>
                  <a:lnTo>
                    <a:pt x="72" y="4"/>
                  </a:lnTo>
                  <a:lnTo>
                    <a:pt x="71" y="5"/>
                  </a:lnTo>
                  <a:lnTo>
                    <a:pt x="72" y="5"/>
                  </a:lnTo>
                  <a:lnTo>
                    <a:pt x="72" y="4"/>
                  </a:lnTo>
                  <a:lnTo>
                    <a:pt x="74" y="4"/>
                  </a:lnTo>
                  <a:lnTo>
                    <a:pt x="74" y="7"/>
                  </a:lnTo>
                  <a:lnTo>
                    <a:pt x="75" y="8"/>
                  </a:lnTo>
                  <a:lnTo>
                    <a:pt x="76" y="9"/>
                  </a:lnTo>
                  <a:lnTo>
                    <a:pt x="80" y="10"/>
                  </a:lnTo>
                  <a:lnTo>
                    <a:pt x="82" y="10"/>
                  </a:lnTo>
                  <a:lnTo>
                    <a:pt x="84" y="10"/>
                  </a:lnTo>
                  <a:lnTo>
                    <a:pt x="84" y="9"/>
                  </a:lnTo>
                  <a:lnTo>
                    <a:pt x="86" y="7"/>
                  </a:lnTo>
                  <a:lnTo>
                    <a:pt x="87" y="9"/>
                  </a:lnTo>
                  <a:lnTo>
                    <a:pt x="88" y="9"/>
                  </a:lnTo>
                  <a:lnTo>
                    <a:pt x="91" y="10"/>
                  </a:lnTo>
                  <a:lnTo>
                    <a:pt x="92" y="12"/>
                  </a:lnTo>
                  <a:lnTo>
                    <a:pt x="93" y="10"/>
                  </a:lnTo>
                  <a:lnTo>
                    <a:pt x="95" y="10"/>
                  </a:lnTo>
                  <a:lnTo>
                    <a:pt x="95" y="9"/>
                  </a:lnTo>
                  <a:lnTo>
                    <a:pt x="96" y="9"/>
                  </a:lnTo>
                  <a:lnTo>
                    <a:pt x="96" y="10"/>
                  </a:lnTo>
                  <a:lnTo>
                    <a:pt x="96" y="12"/>
                  </a:lnTo>
                  <a:lnTo>
                    <a:pt x="97" y="12"/>
                  </a:lnTo>
                  <a:lnTo>
                    <a:pt x="99" y="10"/>
                  </a:lnTo>
                  <a:lnTo>
                    <a:pt x="97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4" y="12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8" y="9"/>
                  </a:lnTo>
                  <a:lnTo>
                    <a:pt x="109" y="10"/>
                  </a:lnTo>
                  <a:lnTo>
                    <a:pt x="111" y="12"/>
                  </a:lnTo>
                  <a:lnTo>
                    <a:pt x="115" y="16"/>
                  </a:lnTo>
                  <a:lnTo>
                    <a:pt x="116" y="17"/>
                  </a:lnTo>
                  <a:lnTo>
                    <a:pt x="117" y="17"/>
                  </a:lnTo>
                  <a:lnTo>
                    <a:pt x="118" y="17"/>
                  </a:lnTo>
                  <a:lnTo>
                    <a:pt x="121" y="16"/>
                  </a:lnTo>
                  <a:lnTo>
                    <a:pt x="122" y="14"/>
                  </a:lnTo>
                  <a:lnTo>
                    <a:pt x="125" y="10"/>
                  </a:lnTo>
                  <a:lnTo>
                    <a:pt x="126" y="10"/>
                  </a:lnTo>
                  <a:lnTo>
                    <a:pt x="128" y="10"/>
                  </a:lnTo>
                  <a:lnTo>
                    <a:pt x="132" y="14"/>
                  </a:lnTo>
                  <a:lnTo>
                    <a:pt x="133" y="14"/>
                  </a:lnTo>
                  <a:lnTo>
                    <a:pt x="134" y="14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8" y="13"/>
                  </a:lnTo>
                  <a:lnTo>
                    <a:pt x="138" y="12"/>
                  </a:lnTo>
                  <a:lnTo>
                    <a:pt x="138" y="10"/>
                  </a:lnTo>
                  <a:lnTo>
                    <a:pt x="138" y="9"/>
                  </a:lnTo>
                  <a:lnTo>
                    <a:pt x="140" y="10"/>
                  </a:lnTo>
                  <a:lnTo>
                    <a:pt x="142" y="12"/>
                  </a:lnTo>
                  <a:lnTo>
                    <a:pt x="143" y="13"/>
                  </a:lnTo>
                  <a:lnTo>
                    <a:pt x="147" y="13"/>
                  </a:lnTo>
                  <a:lnTo>
                    <a:pt x="149" y="13"/>
                  </a:lnTo>
                  <a:lnTo>
                    <a:pt x="150" y="14"/>
                  </a:lnTo>
                  <a:lnTo>
                    <a:pt x="151" y="16"/>
                  </a:lnTo>
                  <a:lnTo>
                    <a:pt x="151" y="17"/>
                  </a:lnTo>
                  <a:lnTo>
                    <a:pt x="153" y="17"/>
                  </a:lnTo>
                  <a:lnTo>
                    <a:pt x="154" y="18"/>
                  </a:lnTo>
                  <a:lnTo>
                    <a:pt x="155" y="18"/>
                  </a:lnTo>
                  <a:lnTo>
                    <a:pt x="155" y="17"/>
                  </a:lnTo>
                  <a:lnTo>
                    <a:pt x="155" y="16"/>
                  </a:lnTo>
                  <a:lnTo>
                    <a:pt x="157" y="14"/>
                  </a:lnTo>
                  <a:lnTo>
                    <a:pt x="158" y="16"/>
                  </a:lnTo>
                  <a:lnTo>
                    <a:pt x="159" y="14"/>
                  </a:lnTo>
                  <a:lnTo>
                    <a:pt x="161" y="14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3" y="17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7" y="21"/>
                  </a:lnTo>
                  <a:lnTo>
                    <a:pt x="168" y="21"/>
                  </a:lnTo>
                  <a:lnTo>
                    <a:pt x="170" y="22"/>
                  </a:lnTo>
                  <a:lnTo>
                    <a:pt x="170" y="22"/>
                  </a:lnTo>
                  <a:lnTo>
                    <a:pt x="170" y="24"/>
                  </a:lnTo>
                  <a:lnTo>
                    <a:pt x="170" y="25"/>
                  </a:lnTo>
                  <a:lnTo>
                    <a:pt x="170" y="26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1" y="30"/>
                  </a:lnTo>
                  <a:lnTo>
                    <a:pt x="172" y="32"/>
                  </a:lnTo>
                  <a:lnTo>
                    <a:pt x="175" y="33"/>
                  </a:lnTo>
                  <a:lnTo>
                    <a:pt x="180" y="33"/>
                  </a:lnTo>
                  <a:lnTo>
                    <a:pt x="182" y="3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84" name="Freeform 178">
              <a:extLst>
                <a:ext uri="{FF2B5EF4-FFF2-40B4-BE49-F238E27FC236}">
                  <a16:creationId xmlns:a16="http://schemas.microsoft.com/office/drawing/2014/main" id="{A56CEA74-B6D7-A346-2E17-E8B0BCFC8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468" y="4870542"/>
              <a:ext cx="266264" cy="89167"/>
            </a:xfrm>
            <a:custGeom>
              <a:avLst/>
              <a:gdLst>
                <a:gd name="T0" fmla="*/ 5 w 215"/>
                <a:gd name="T1" fmla="*/ 71 h 72"/>
                <a:gd name="T2" fmla="*/ 0 w 215"/>
                <a:gd name="T3" fmla="*/ 67 h 72"/>
                <a:gd name="T4" fmla="*/ 0 w 215"/>
                <a:gd name="T5" fmla="*/ 62 h 72"/>
                <a:gd name="T6" fmla="*/ 4 w 215"/>
                <a:gd name="T7" fmla="*/ 51 h 72"/>
                <a:gd name="T8" fmla="*/ 7 w 215"/>
                <a:gd name="T9" fmla="*/ 48 h 72"/>
                <a:gd name="T10" fmla="*/ 9 w 215"/>
                <a:gd name="T11" fmla="*/ 46 h 72"/>
                <a:gd name="T12" fmla="*/ 8 w 215"/>
                <a:gd name="T13" fmla="*/ 42 h 72"/>
                <a:gd name="T14" fmla="*/ 8 w 215"/>
                <a:gd name="T15" fmla="*/ 39 h 72"/>
                <a:gd name="T16" fmla="*/ 7 w 215"/>
                <a:gd name="T17" fmla="*/ 38 h 72"/>
                <a:gd name="T18" fmla="*/ 11 w 215"/>
                <a:gd name="T19" fmla="*/ 30 h 72"/>
                <a:gd name="T20" fmla="*/ 15 w 215"/>
                <a:gd name="T21" fmla="*/ 29 h 72"/>
                <a:gd name="T22" fmla="*/ 18 w 215"/>
                <a:gd name="T23" fmla="*/ 27 h 72"/>
                <a:gd name="T24" fmla="*/ 24 w 215"/>
                <a:gd name="T25" fmla="*/ 23 h 72"/>
                <a:gd name="T26" fmla="*/ 30 w 215"/>
                <a:gd name="T27" fmla="*/ 25 h 72"/>
                <a:gd name="T28" fmla="*/ 43 w 215"/>
                <a:gd name="T29" fmla="*/ 31 h 72"/>
                <a:gd name="T30" fmla="*/ 53 w 215"/>
                <a:gd name="T31" fmla="*/ 29 h 72"/>
                <a:gd name="T32" fmla="*/ 59 w 215"/>
                <a:gd name="T33" fmla="*/ 23 h 72"/>
                <a:gd name="T34" fmla="*/ 65 w 215"/>
                <a:gd name="T35" fmla="*/ 30 h 72"/>
                <a:gd name="T36" fmla="*/ 65 w 215"/>
                <a:gd name="T37" fmla="*/ 35 h 72"/>
                <a:gd name="T38" fmla="*/ 71 w 215"/>
                <a:gd name="T39" fmla="*/ 35 h 72"/>
                <a:gd name="T40" fmla="*/ 72 w 215"/>
                <a:gd name="T41" fmla="*/ 38 h 72"/>
                <a:gd name="T42" fmla="*/ 79 w 215"/>
                <a:gd name="T43" fmla="*/ 39 h 72"/>
                <a:gd name="T44" fmla="*/ 79 w 215"/>
                <a:gd name="T45" fmla="*/ 34 h 72"/>
                <a:gd name="T46" fmla="*/ 93 w 215"/>
                <a:gd name="T47" fmla="*/ 26 h 72"/>
                <a:gd name="T48" fmla="*/ 116 w 215"/>
                <a:gd name="T49" fmla="*/ 23 h 72"/>
                <a:gd name="T50" fmla="*/ 125 w 215"/>
                <a:gd name="T51" fmla="*/ 18 h 72"/>
                <a:gd name="T52" fmla="*/ 136 w 215"/>
                <a:gd name="T53" fmla="*/ 26 h 72"/>
                <a:gd name="T54" fmla="*/ 153 w 215"/>
                <a:gd name="T55" fmla="*/ 26 h 72"/>
                <a:gd name="T56" fmla="*/ 158 w 215"/>
                <a:gd name="T57" fmla="*/ 21 h 72"/>
                <a:gd name="T58" fmla="*/ 174 w 215"/>
                <a:gd name="T59" fmla="*/ 5 h 72"/>
                <a:gd name="T60" fmla="*/ 182 w 215"/>
                <a:gd name="T61" fmla="*/ 2 h 72"/>
                <a:gd name="T62" fmla="*/ 183 w 215"/>
                <a:gd name="T63" fmla="*/ 6 h 72"/>
                <a:gd name="T64" fmla="*/ 184 w 215"/>
                <a:gd name="T65" fmla="*/ 9 h 72"/>
                <a:gd name="T66" fmla="*/ 186 w 215"/>
                <a:gd name="T67" fmla="*/ 13 h 72"/>
                <a:gd name="T68" fmla="*/ 186 w 215"/>
                <a:gd name="T69" fmla="*/ 17 h 72"/>
                <a:gd name="T70" fmla="*/ 190 w 215"/>
                <a:gd name="T71" fmla="*/ 18 h 72"/>
                <a:gd name="T72" fmla="*/ 191 w 215"/>
                <a:gd name="T73" fmla="*/ 21 h 72"/>
                <a:gd name="T74" fmla="*/ 190 w 215"/>
                <a:gd name="T75" fmla="*/ 25 h 72"/>
                <a:gd name="T76" fmla="*/ 192 w 215"/>
                <a:gd name="T77" fmla="*/ 25 h 72"/>
                <a:gd name="T78" fmla="*/ 195 w 215"/>
                <a:gd name="T79" fmla="*/ 29 h 72"/>
                <a:gd name="T80" fmla="*/ 198 w 215"/>
                <a:gd name="T81" fmla="*/ 27 h 72"/>
                <a:gd name="T82" fmla="*/ 201 w 215"/>
                <a:gd name="T83" fmla="*/ 30 h 72"/>
                <a:gd name="T84" fmla="*/ 204 w 215"/>
                <a:gd name="T85" fmla="*/ 31 h 72"/>
                <a:gd name="T86" fmla="*/ 204 w 215"/>
                <a:gd name="T87" fmla="*/ 39 h 72"/>
                <a:gd name="T88" fmla="*/ 201 w 215"/>
                <a:gd name="T89" fmla="*/ 41 h 72"/>
                <a:gd name="T90" fmla="*/ 201 w 215"/>
                <a:gd name="T91" fmla="*/ 43 h 72"/>
                <a:gd name="T92" fmla="*/ 201 w 215"/>
                <a:gd name="T93" fmla="*/ 47 h 72"/>
                <a:gd name="T94" fmla="*/ 204 w 215"/>
                <a:gd name="T95" fmla="*/ 51 h 72"/>
                <a:gd name="T96" fmla="*/ 205 w 215"/>
                <a:gd name="T97" fmla="*/ 60 h 72"/>
                <a:gd name="T98" fmla="*/ 211 w 215"/>
                <a:gd name="T99" fmla="*/ 63 h 72"/>
                <a:gd name="T100" fmla="*/ 215 w 215"/>
                <a:gd name="T101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5" h="72">
                  <a:moveTo>
                    <a:pt x="215" y="72"/>
                  </a:moveTo>
                  <a:lnTo>
                    <a:pt x="5" y="72"/>
                  </a:lnTo>
                  <a:lnTo>
                    <a:pt x="5" y="71"/>
                  </a:lnTo>
                  <a:lnTo>
                    <a:pt x="4" y="69"/>
                  </a:lnTo>
                  <a:lnTo>
                    <a:pt x="3" y="68"/>
                  </a:lnTo>
                  <a:lnTo>
                    <a:pt x="0" y="67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3" y="54"/>
                  </a:lnTo>
                  <a:lnTo>
                    <a:pt x="4" y="52"/>
                  </a:lnTo>
                  <a:lnTo>
                    <a:pt x="4" y="51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7" y="48"/>
                  </a:lnTo>
                  <a:lnTo>
                    <a:pt x="8" y="47"/>
                  </a:lnTo>
                  <a:lnTo>
                    <a:pt x="8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9" y="41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9"/>
                  </a:lnTo>
                  <a:lnTo>
                    <a:pt x="5" y="39"/>
                  </a:lnTo>
                  <a:lnTo>
                    <a:pt x="7" y="38"/>
                  </a:lnTo>
                  <a:lnTo>
                    <a:pt x="11" y="33"/>
                  </a:lnTo>
                  <a:lnTo>
                    <a:pt x="11" y="31"/>
                  </a:lnTo>
                  <a:lnTo>
                    <a:pt x="11" y="30"/>
                  </a:lnTo>
                  <a:lnTo>
                    <a:pt x="12" y="30"/>
                  </a:lnTo>
                  <a:lnTo>
                    <a:pt x="13" y="30"/>
                  </a:lnTo>
                  <a:lnTo>
                    <a:pt x="15" y="29"/>
                  </a:lnTo>
                  <a:lnTo>
                    <a:pt x="16" y="27"/>
                  </a:lnTo>
                  <a:lnTo>
                    <a:pt x="17" y="27"/>
                  </a:lnTo>
                  <a:lnTo>
                    <a:pt x="18" y="27"/>
                  </a:lnTo>
                  <a:lnTo>
                    <a:pt x="20" y="26"/>
                  </a:lnTo>
                  <a:lnTo>
                    <a:pt x="22" y="25"/>
                  </a:lnTo>
                  <a:lnTo>
                    <a:pt x="24" y="23"/>
                  </a:lnTo>
                  <a:lnTo>
                    <a:pt x="26" y="23"/>
                  </a:lnTo>
                  <a:lnTo>
                    <a:pt x="29" y="23"/>
                  </a:lnTo>
                  <a:lnTo>
                    <a:pt x="30" y="25"/>
                  </a:lnTo>
                  <a:lnTo>
                    <a:pt x="34" y="27"/>
                  </a:lnTo>
                  <a:lnTo>
                    <a:pt x="42" y="31"/>
                  </a:lnTo>
                  <a:lnTo>
                    <a:pt x="43" y="31"/>
                  </a:lnTo>
                  <a:lnTo>
                    <a:pt x="45" y="30"/>
                  </a:lnTo>
                  <a:lnTo>
                    <a:pt x="51" y="29"/>
                  </a:lnTo>
                  <a:lnTo>
                    <a:pt x="53" y="29"/>
                  </a:lnTo>
                  <a:lnTo>
                    <a:pt x="53" y="27"/>
                  </a:lnTo>
                  <a:lnTo>
                    <a:pt x="58" y="22"/>
                  </a:lnTo>
                  <a:lnTo>
                    <a:pt x="59" y="23"/>
                  </a:lnTo>
                  <a:lnTo>
                    <a:pt x="61" y="25"/>
                  </a:lnTo>
                  <a:lnTo>
                    <a:pt x="63" y="29"/>
                  </a:lnTo>
                  <a:lnTo>
                    <a:pt x="65" y="30"/>
                  </a:lnTo>
                  <a:lnTo>
                    <a:pt x="65" y="31"/>
                  </a:lnTo>
                  <a:lnTo>
                    <a:pt x="65" y="34"/>
                  </a:lnTo>
                  <a:lnTo>
                    <a:pt x="65" y="35"/>
                  </a:lnTo>
                  <a:lnTo>
                    <a:pt x="66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1" y="37"/>
                  </a:lnTo>
                  <a:lnTo>
                    <a:pt x="72" y="37"/>
                  </a:lnTo>
                  <a:lnTo>
                    <a:pt x="72" y="38"/>
                  </a:lnTo>
                  <a:lnTo>
                    <a:pt x="74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79" y="38"/>
                  </a:lnTo>
                  <a:lnTo>
                    <a:pt x="79" y="35"/>
                  </a:lnTo>
                  <a:lnTo>
                    <a:pt x="79" y="34"/>
                  </a:lnTo>
                  <a:lnTo>
                    <a:pt x="80" y="34"/>
                  </a:lnTo>
                  <a:lnTo>
                    <a:pt x="91" y="27"/>
                  </a:lnTo>
                  <a:lnTo>
                    <a:pt x="93" y="26"/>
                  </a:lnTo>
                  <a:lnTo>
                    <a:pt x="103" y="26"/>
                  </a:lnTo>
                  <a:lnTo>
                    <a:pt x="112" y="25"/>
                  </a:lnTo>
                  <a:lnTo>
                    <a:pt x="116" y="23"/>
                  </a:lnTo>
                  <a:lnTo>
                    <a:pt x="121" y="21"/>
                  </a:lnTo>
                  <a:lnTo>
                    <a:pt x="124" y="18"/>
                  </a:lnTo>
                  <a:lnTo>
                    <a:pt x="125" y="18"/>
                  </a:lnTo>
                  <a:lnTo>
                    <a:pt x="126" y="18"/>
                  </a:lnTo>
                  <a:lnTo>
                    <a:pt x="133" y="25"/>
                  </a:lnTo>
                  <a:lnTo>
                    <a:pt x="136" y="26"/>
                  </a:lnTo>
                  <a:lnTo>
                    <a:pt x="141" y="26"/>
                  </a:lnTo>
                  <a:lnTo>
                    <a:pt x="150" y="26"/>
                  </a:lnTo>
                  <a:lnTo>
                    <a:pt x="153" y="26"/>
                  </a:lnTo>
                  <a:lnTo>
                    <a:pt x="154" y="25"/>
                  </a:lnTo>
                  <a:lnTo>
                    <a:pt x="155" y="25"/>
                  </a:lnTo>
                  <a:lnTo>
                    <a:pt x="158" y="21"/>
                  </a:lnTo>
                  <a:lnTo>
                    <a:pt x="163" y="15"/>
                  </a:lnTo>
                  <a:lnTo>
                    <a:pt x="170" y="9"/>
                  </a:lnTo>
                  <a:lnTo>
                    <a:pt x="174" y="5"/>
                  </a:lnTo>
                  <a:lnTo>
                    <a:pt x="179" y="0"/>
                  </a:lnTo>
                  <a:lnTo>
                    <a:pt x="180" y="1"/>
                  </a:lnTo>
                  <a:lnTo>
                    <a:pt x="182" y="2"/>
                  </a:lnTo>
                  <a:lnTo>
                    <a:pt x="183" y="4"/>
                  </a:lnTo>
                  <a:lnTo>
                    <a:pt x="183" y="5"/>
                  </a:lnTo>
                  <a:lnTo>
                    <a:pt x="183" y="6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9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6" y="13"/>
                  </a:lnTo>
                  <a:lnTo>
                    <a:pt x="187" y="14"/>
                  </a:lnTo>
                  <a:lnTo>
                    <a:pt x="187" y="15"/>
                  </a:lnTo>
                  <a:lnTo>
                    <a:pt x="186" y="17"/>
                  </a:lnTo>
                  <a:lnTo>
                    <a:pt x="186" y="18"/>
                  </a:lnTo>
                  <a:lnTo>
                    <a:pt x="187" y="19"/>
                  </a:lnTo>
                  <a:lnTo>
                    <a:pt x="190" y="18"/>
                  </a:lnTo>
                  <a:lnTo>
                    <a:pt x="190" y="18"/>
                  </a:lnTo>
                  <a:lnTo>
                    <a:pt x="191" y="19"/>
                  </a:lnTo>
                  <a:lnTo>
                    <a:pt x="191" y="21"/>
                  </a:lnTo>
                  <a:lnTo>
                    <a:pt x="190" y="22"/>
                  </a:lnTo>
                  <a:lnTo>
                    <a:pt x="190" y="23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1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5" y="26"/>
                  </a:lnTo>
                  <a:lnTo>
                    <a:pt x="195" y="29"/>
                  </a:lnTo>
                  <a:lnTo>
                    <a:pt x="196" y="29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9" y="27"/>
                  </a:lnTo>
                  <a:lnTo>
                    <a:pt x="200" y="27"/>
                  </a:lnTo>
                  <a:lnTo>
                    <a:pt x="201" y="30"/>
                  </a:lnTo>
                  <a:lnTo>
                    <a:pt x="203" y="30"/>
                  </a:lnTo>
                  <a:lnTo>
                    <a:pt x="204" y="30"/>
                  </a:lnTo>
                  <a:lnTo>
                    <a:pt x="204" y="31"/>
                  </a:lnTo>
                  <a:lnTo>
                    <a:pt x="205" y="33"/>
                  </a:lnTo>
                  <a:lnTo>
                    <a:pt x="204" y="37"/>
                  </a:lnTo>
                  <a:lnTo>
                    <a:pt x="204" y="39"/>
                  </a:lnTo>
                  <a:lnTo>
                    <a:pt x="203" y="39"/>
                  </a:lnTo>
                  <a:lnTo>
                    <a:pt x="201" y="39"/>
                  </a:lnTo>
                  <a:lnTo>
                    <a:pt x="201" y="41"/>
                  </a:lnTo>
                  <a:lnTo>
                    <a:pt x="201" y="42"/>
                  </a:lnTo>
                  <a:lnTo>
                    <a:pt x="203" y="43"/>
                  </a:lnTo>
                  <a:lnTo>
                    <a:pt x="201" y="43"/>
                  </a:lnTo>
                  <a:lnTo>
                    <a:pt x="201" y="44"/>
                  </a:lnTo>
                  <a:lnTo>
                    <a:pt x="201" y="46"/>
                  </a:lnTo>
                  <a:lnTo>
                    <a:pt x="201" y="47"/>
                  </a:lnTo>
                  <a:lnTo>
                    <a:pt x="203" y="47"/>
                  </a:lnTo>
                  <a:lnTo>
                    <a:pt x="203" y="48"/>
                  </a:lnTo>
                  <a:lnTo>
                    <a:pt x="204" y="51"/>
                  </a:lnTo>
                  <a:lnTo>
                    <a:pt x="204" y="58"/>
                  </a:lnTo>
                  <a:lnTo>
                    <a:pt x="205" y="59"/>
                  </a:lnTo>
                  <a:lnTo>
                    <a:pt x="205" y="60"/>
                  </a:lnTo>
                  <a:lnTo>
                    <a:pt x="209" y="60"/>
                  </a:lnTo>
                  <a:lnTo>
                    <a:pt x="209" y="62"/>
                  </a:lnTo>
                  <a:lnTo>
                    <a:pt x="211" y="63"/>
                  </a:lnTo>
                  <a:lnTo>
                    <a:pt x="212" y="71"/>
                  </a:lnTo>
                  <a:lnTo>
                    <a:pt x="213" y="71"/>
                  </a:lnTo>
                  <a:lnTo>
                    <a:pt x="215" y="7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85" name="Freeform 179">
              <a:extLst>
                <a:ext uri="{FF2B5EF4-FFF2-40B4-BE49-F238E27FC236}">
                  <a16:creationId xmlns:a16="http://schemas.microsoft.com/office/drawing/2014/main" id="{BDD7E67A-EC04-0734-0BB3-4AA6523041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70713" y="1963940"/>
              <a:ext cx="756683" cy="1034092"/>
            </a:xfrm>
            <a:custGeom>
              <a:avLst/>
              <a:gdLst>
                <a:gd name="T0" fmla="*/ 39 w 611"/>
                <a:gd name="T1" fmla="*/ 671 h 835"/>
                <a:gd name="T2" fmla="*/ 20 w 611"/>
                <a:gd name="T3" fmla="*/ 653 h 835"/>
                <a:gd name="T4" fmla="*/ 21 w 611"/>
                <a:gd name="T5" fmla="*/ 665 h 835"/>
                <a:gd name="T6" fmla="*/ 4 w 611"/>
                <a:gd name="T7" fmla="*/ 650 h 835"/>
                <a:gd name="T8" fmla="*/ 50 w 611"/>
                <a:gd name="T9" fmla="*/ 637 h 835"/>
                <a:gd name="T10" fmla="*/ 513 w 611"/>
                <a:gd name="T11" fmla="*/ 372 h 835"/>
                <a:gd name="T12" fmla="*/ 453 w 611"/>
                <a:gd name="T13" fmla="*/ 242 h 835"/>
                <a:gd name="T14" fmla="*/ 500 w 611"/>
                <a:gd name="T15" fmla="*/ 17 h 835"/>
                <a:gd name="T16" fmla="*/ 513 w 611"/>
                <a:gd name="T17" fmla="*/ 21 h 835"/>
                <a:gd name="T18" fmla="*/ 529 w 611"/>
                <a:gd name="T19" fmla="*/ 21 h 835"/>
                <a:gd name="T20" fmla="*/ 541 w 611"/>
                <a:gd name="T21" fmla="*/ 22 h 835"/>
                <a:gd name="T22" fmla="*/ 556 w 611"/>
                <a:gd name="T23" fmla="*/ 18 h 835"/>
                <a:gd name="T24" fmla="*/ 573 w 611"/>
                <a:gd name="T25" fmla="*/ 15 h 835"/>
                <a:gd name="T26" fmla="*/ 591 w 611"/>
                <a:gd name="T27" fmla="*/ 19 h 835"/>
                <a:gd name="T28" fmla="*/ 595 w 611"/>
                <a:gd name="T29" fmla="*/ 38 h 835"/>
                <a:gd name="T30" fmla="*/ 607 w 611"/>
                <a:gd name="T31" fmla="*/ 51 h 835"/>
                <a:gd name="T32" fmla="*/ 583 w 611"/>
                <a:gd name="T33" fmla="*/ 69 h 835"/>
                <a:gd name="T34" fmla="*/ 571 w 611"/>
                <a:gd name="T35" fmla="*/ 84 h 835"/>
                <a:gd name="T36" fmla="*/ 575 w 611"/>
                <a:gd name="T37" fmla="*/ 102 h 835"/>
                <a:gd name="T38" fmla="*/ 577 w 611"/>
                <a:gd name="T39" fmla="*/ 121 h 835"/>
                <a:gd name="T40" fmla="*/ 573 w 611"/>
                <a:gd name="T41" fmla="*/ 139 h 835"/>
                <a:gd name="T42" fmla="*/ 570 w 611"/>
                <a:gd name="T43" fmla="*/ 151 h 835"/>
                <a:gd name="T44" fmla="*/ 570 w 611"/>
                <a:gd name="T45" fmla="*/ 170 h 835"/>
                <a:gd name="T46" fmla="*/ 554 w 611"/>
                <a:gd name="T47" fmla="*/ 181 h 835"/>
                <a:gd name="T48" fmla="*/ 546 w 611"/>
                <a:gd name="T49" fmla="*/ 197 h 835"/>
                <a:gd name="T50" fmla="*/ 552 w 611"/>
                <a:gd name="T51" fmla="*/ 213 h 835"/>
                <a:gd name="T52" fmla="*/ 565 w 611"/>
                <a:gd name="T53" fmla="*/ 222 h 835"/>
                <a:gd name="T54" fmla="*/ 565 w 611"/>
                <a:gd name="T55" fmla="*/ 241 h 835"/>
                <a:gd name="T56" fmla="*/ 550 w 611"/>
                <a:gd name="T57" fmla="*/ 255 h 835"/>
                <a:gd name="T58" fmla="*/ 556 w 611"/>
                <a:gd name="T59" fmla="*/ 279 h 835"/>
                <a:gd name="T60" fmla="*/ 570 w 611"/>
                <a:gd name="T61" fmla="*/ 289 h 835"/>
                <a:gd name="T62" fmla="*/ 557 w 611"/>
                <a:gd name="T63" fmla="*/ 301 h 835"/>
                <a:gd name="T64" fmla="*/ 542 w 611"/>
                <a:gd name="T65" fmla="*/ 326 h 835"/>
                <a:gd name="T66" fmla="*/ 542 w 611"/>
                <a:gd name="T67" fmla="*/ 339 h 835"/>
                <a:gd name="T68" fmla="*/ 541 w 611"/>
                <a:gd name="T69" fmla="*/ 358 h 835"/>
                <a:gd name="T70" fmla="*/ 512 w 611"/>
                <a:gd name="T71" fmla="*/ 370 h 835"/>
                <a:gd name="T72" fmla="*/ 484 w 611"/>
                <a:gd name="T73" fmla="*/ 363 h 835"/>
                <a:gd name="T74" fmla="*/ 463 w 611"/>
                <a:gd name="T75" fmla="*/ 367 h 835"/>
                <a:gd name="T76" fmla="*/ 462 w 611"/>
                <a:gd name="T77" fmla="*/ 357 h 835"/>
                <a:gd name="T78" fmla="*/ 467 w 611"/>
                <a:gd name="T79" fmla="*/ 330 h 835"/>
                <a:gd name="T80" fmla="*/ 467 w 611"/>
                <a:gd name="T81" fmla="*/ 312 h 835"/>
                <a:gd name="T82" fmla="*/ 466 w 611"/>
                <a:gd name="T83" fmla="*/ 272 h 835"/>
                <a:gd name="T84" fmla="*/ 479 w 611"/>
                <a:gd name="T85" fmla="*/ 271 h 835"/>
                <a:gd name="T86" fmla="*/ 469 w 611"/>
                <a:gd name="T87" fmla="*/ 263 h 835"/>
                <a:gd name="T88" fmla="*/ 448 w 611"/>
                <a:gd name="T89" fmla="*/ 271 h 835"/>
                <a:gd name="T90" fmla="*/ 449 w 611"/>
                <a:gd name="T91" fmla="*/ 253 h 835"/>
                <a:gd name="T92" fmla="*/ 458 w 611"/>
                <a:gd name="T93" fmla="*/ 246 h 835"/>
                <a:gd name="T94" fmla="*/ 462 w 611"/>
                <a:gd name="T95" fmla="*/ 228 h 835"/>
                <a:gd name="T96" fmla="*/ 450 w 611"/>
                <a:gd name="T97" fmla="*/ 241 h 835"/>
                <a:gd name="T98" fmla="*/ 434 w 611"/>
                <a:gd name="T99" fmla="*/ 251 h 835"/>
                <a:gd name="T100" fmla="*/ 433 w 611"/>
                <a:gd name="T101" fmla="*/ 228 h 835"/>
                <a:gd name="T102" fmla="*/ 441 w 611"/>
                <a:gd name="T103" fmla="*/ 201 h 835"/>
                <a:gd name="T104" fmla="*/ 450 w 611"/>
                <a:gd name="T105" fmla="*/ 189 h 835"/>
                <a:gd name="T106" fmla="*/ 463 w 611"/>
                <a:gd name="T107" fmla="*/ 147 h 835"/>
                <a:gd name="T108" fmla="*/ 473 w 611"/>
                <a:gd name="T109" fmla="*/ 110 h 835"/>
                <a:gd name="T110" fmla="*/ 479 w 611"/>
                <a:gd name="T111" fmla="*/ 104 h 835"/>
                <a:gd name="T112" fmla="*/ 473 w 611"/>
                <a:gd name="T113" fmla="*/ 105 h 835"/>
                <a:gd name="T114" fmla="*/ 473 w 611"/>
                <a:gd name="T115" fmla="*/ 72 h 835"/>
                <a:gd name="T116" fmla="*/ 469 w 611"/>
                <a:gd name="T117" fmla="*/ 51 h 835"/>
                <a:gd name="T118" fmla="*/ 471 w 611"/>
                <a:gd name="T119" fmla="*/ 34 h 835"/>
                <a:gd name="T120" fmla="*/ 470 w 611"/>
                <a:gd name="T121" fmla="*/ 17 h 835"/>
                <a:gd name="T122" fmla="*/ 482 w 611"/>
                <a:gd name="T123" fmla="*/ 6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1" h="835">
                  <a:moveTo>
                    <a:pt x="68" y="833"/>
                  </a:moveTo>
                  <a:lnTo>
                    <a:pt x="68" y="835"/>
                  </a:lnTo>
                  <a:lnTo>
                    <a:pt x="67" y="835"/>
                  </a:lnTo>
                  <a:lnTo>
                    <a:pt x="67" y="833"/>
                  </a:lnTo>
                  <a:lnTo>
                    <a:pt x="68" y="833"/>
                  </a:lnTo>
                  <a:close/>
                  <a:moveTo>
                    <a:pt x="76" y="828"/>
                  </a:moveTo>
                  <a:lnTo>
                    <a:pt x="75" y="828"/>
                  </a:lnTo>
                  <a:lnTo>
                    <a:pt x="76" y="827"/>
                  </a:lnTo>
                  <a:lnTo>
                    <a:pt x="76" y="828"/>
                  </a:lnTo>
                  <a:close/>
                  <a:moveTo>
                    <a:pt x="41" y="674"/>
                  </a:moveTo>
                  <a:lnTo>
                    <a:pt x="41" y="675"/>
                  </a:lnTo>
                  <a:lnTo>
                    <a:pt x="39" y="673"/>
                  </a:lnTo>
                  <a:lnTo>
                    <a:pt x="39" y="671"/>
                  </a:lnTo>
                  <a:lnTo>
                    <a:pt x="39" y="670"/>
                  </a:lnTo>
                  <a:lnTo>
                    <a:pt x="39" y="670"/>
                  </a:lnTo>
                  <a:lnTo>
                    <a:pt x="39" y="673"/>
                  </a:lnTo>
                  <a:lnTo>
                    <a:pt x="41" y="674"/>
                  </a:lnTo>
                  <a:close/>
                  <a:moveTo>
                    <a:pt x="9" y="654"/>
                  </a:moveTo>
                  <a:lnTo>
                    <a:pt x="11" y="654"/>
                  </a:lnTo>
                  <a:lnTo>
                    <a:pt x="12" y="653"/>
                  </a:lnTo>
                  <a:lnTo>
                    <a:pt x="13" y="653"/>
                  </a:lnTo>
                  <a:lnTo>
                    <a:pt x="14" y="653"/>
                  </a:lnTo>
                  <a:lnTo>
                    <a:pt x="16" y="652"/>
                  </a:lnTo>
                  <a:lnTo>
                    <a:pt x="17" y="652"/>
                  </a:lnTo>
                  <a:lnTo>
                    <a:pt x="18" y="652"/>
                  </a:lnTo>
                  <a:lnTo>
                    <a:pt x="20" y="653"/>
                  </a:lnTo>
                  <a:lnTo>
                    <a:pt x="21" y="654"/>
                  </a:lnTo>
                  <a:lnTo>
                    <a:pt x="24" y="656"/>
                  </a:lnTo>
                  <a:lnTo>
                    <a:pt x="25" y="657"/>
                  </a:lnTo>
                  <a:lnTo>
                    <a:pt x="28" y="657"/>
                  </a:lnTo>
                  <a:lnTo>
                    <a:pt x="29" y="657"/>
                  </a:lnTo>
                  <a:lnTo>
                    <a:pt x="30" y="657"/>
                  </a:lnTo>
                  <a:lnTo>
                    <a:pt x="32" y="657"/>
                  </a:lnTo>
                  <a:lnTo>
                    <a:pt x="30" y="658"/>
                  </a:lnTo>
                  <a:lnTo>
                    <a:pt x="29" y="658"/>
                  </a:lnTo>
                  <a:lnTo>
                    <a:pt x="28" y="660"/>
                  </a:lnTo>
                  <a:lnTo>
                    <a:pt x="25" y="662"/>
                  </a:lnTo>
                  <a:lnTo>
                    <a:pt x="24" y="665"/>
                  </a:lnTo>
                  <a:lnTo>
                    <a:pt x="21" y="665"/>
                  </a:lnTo>
                  <a:lnTo>
                    <a:pt x="18" y="666"/>
                  </a:lnTo>
                  <a:lnTo>
                    <a:pt x="14" y="665"/>
                  </a:lnTo>
                  <a:lnTo>
                    <a:pt x="7" y="661"/>
                  </a:lnTo>
                  <a:lnTo>
                    <a:pt x="4" y="660"/>
                  </a:lnTo>
                  <a:lnTo>
                    <a:pt x="1" y="658"/>
                  </a:lnTo>
                  <a:lnTo>
                    <a:pt x="0" y="656"/>
                  </a:lnTo>
                  <a:lnTo>
                    <a:pt x="0" y="654"/>
                  </a:lnTo>
                  <a:lnTo>
                    <a:pt x="0" y="653"/>
                  </a:lnTo>
                  <a:lnTo>
                    <a:pt x="1" y="653"/>
                  </a:lnTo>
                  <a:lnTo>
                    <a:pt x="1" y="652"/>
                  </a:lnTo>
                  <a:lnTo>
                    <a:pt x="3" y="650"/>
                  </a:lnTo>
                  <a:lnTo>
                    <a:pt x="4" y="649"/>
                  </a:lnTo>
                  <a:lnTo>
                    <a:pt x="4" y="650"/>
                  </a:lnTo>
                  <a:lnTo>
                    <a:pt x="5" y="650"/>
                  </a:lnTo>
                  <a:lnTo>
                    <a:pt x="7" y="652"/>
                  </a:lnTo>
                  <a:lnTo>
                    <a:pt x="7" y="653"/>
                  </a:lnTo>
                  <a:lnTo>
                    <a:pt x="8" y="653"/>
                  </a:lnTo>
                  <a:lnTo>
                    <a:pt x="8" y="653"/>
                  </a:lnTo>
                  <a:lnTo>
                    <a:pt x="9" y="654"/>
                  </a:lnTo>
                  <a:close/>
                  <a:moveTo>
                    <a:pt x="51" y="634"/>
                  </a:moveTo>
                  <a:lnTo>
                    <a:pt x="53" y="636"/>
                  </a:lnTo>
                  <a:lnTo>
                    <a:pt x="53" y="634"/>
                  </a:lnTo>
                  <a:lnTo>
                    <a:pt x="53" y="637"/>
                  </a:lnTo>
                  <a:lnTo>
                    <a:pt x="54" y="638"/>
                  </a:lnTo>
                  <a:lnTo>
                    <a:pt x="51" y="637"/>
                  </a:lnTo>
                  <a:lnTo>
                    <a:pt x="50" y="637"/>
                  </a:lnTo>
                  <a:lnTo>
                    <a:pt x="50" y="638"/>
                  </a:lnTo>
                  <a:lnTo>
                    <a:pt x="49" y="640"/>
                  </a:lnTo>
                  <a:lnTo>
                    <a:pt x="47" y="640"/>
                  </a:lnTo>
                  <a:lnTo>
                    <a:pt x="46" y="640"/>
                  </a:lnTo>
                  <a:lnTo>
                    <a:pt x="46" y="638"/>
                  </a:lnTo>
                  <a:lnTo>
                    <a:pt x="47" y="638"/>
                  </a:lnTo>
                  <a:lnTo>
                    <a:pt x="49" y="636"/>
                  </a:lnTo>
                  <a:lnTo>
                    <a:pt x="50" y="634"/>
                  </a:lnTo>
                  <a:lnTo>
                    <a:pt x="51" y="634"/>
                  </a:lnTo>
                  <a:close/>
                  <a:moveTo>
                    <a:pt x="519" y="372"/>
                  </a:moveTo>
                  <a:lnTo>
                    <a:pt x="516" y="374"/>
                  </a:lnTo>
                  <a:lnTo>
                    <a:pt x="515" y="374"/>
                  </a:lnTo>
                  <a:lnTo>
                    <a:pt x="513" y="372"/>
                  </a:lnTo>
                  <a:lnTo>
                    <a:pt x="516" y="372"/>
                  </a:lnTo>
                  <a:lnTo>
                    <a:pt x="517" y="372"/>
                  </a:lnTo>
                  <a:lnTo>
                    <a:pt x="519" y="371"/>
                  </a:lnTo>
                  <a:lnTo>
                    <a:pt x="520" y="371"/>
                  </a:lnTo>
                  <a:lnTo>
                    <a:pt x="519" y="372"/>
                  </a:lnTo>
                  <a:close/>
                  <a:moveTo>
                    <a:pt x="453" y="242"/>
                  </a:moveTo>
                  <a:lnTo>
                    <a:pt x="452" y="243"/>
                  </a:lnTo>
                  <a:lnTo>
                    <a:pt x="452" y="242"/>
                  </a:lnTo>
                  <a:lnTo>
                    <a:pt x="453" y="241"/>
                  </a:lnTo>
                  <a:lnTo>
                    <a:pt x="453" y="239"/>
                  </a:lnTo>
                  <a:lnTo>
                    <a:pt x="454" y="239"/>
                  </a:lnTo>
                  <a:lnTo>
                    <a:pt x="454" y="241"/>
                  </a:lnTo>
                  <a:lnTo>
                    <a:pt x="453" y="242"/>
                  </a:lnTo>
                  <a:close/>
                  <a:moveTo>
                    <a:pt x="500" y="6"/>
                  </a:moveTo>
                  <a:lnTo>
                    <a:pt x="502" y="8"/>
                  </a:lnTo>
                  <a:lnTo>
                    <a:pt x="503" y="8"/>
                  </a:lnTo>
                  <a:lnTo>
                    <a:pt x="503" y="6"/>
                  </a:lnTo>
                  <a:lnTo>
                    <a:pt x="504" y="6"/>
                  </a:lnTo>
                  <a:lnTo>
                    <a:pt x="506" y="8"/>
                  </a:lnTo>
                  <a:lnTo>
                    <a:pt x="507" y="8"/>
                  </a:lnTo>
                  <a:lnTo>
                    <a:pt x="507" y="9"/>
                  </a:lnTo>
                  <a:lnTo>
                    <a:pt x="507" y="9"/>
                  </a:lnTo>
                  <a:lnTo>
                    <a:pt x="506" y="10"/>
                  </a:lnTo>
                  <a:lnTo>
                    <a:pt x="504" y="12"/>
                  </a:lnTo>
                  <a:lnTo>
                    <a:pt x="502" y="14"/>
                  </a:lnTo>
                  <a:lnTo>
                    <a:pt x="500" y="17"/>
                  </a:lnTo>
                  <a:lnTo>
                    <a:pt x="499" y="18"/>
                  </a:lnTo>
                  <a:lnTo>
                    <a:pt x="499" y="19"/>
                  </a:lnTo>
                  <a:lnTo>
                    <a:pt x="500" y="21"/>
                  </a:lnTo>
                  <a:lnTo>
                    <a:pt x="502" y="22"/>
                  </a:lnTo>
                  <a:lnTo>
                    <a:pt x="503" y="23"/>
                  </a:lnTo>
                  <a:lnTo>
                    <a:pt x="502" y="26"/>
                  </a:lnTo>
                  <a:lnTo>
                    <a:pt x="507" y="26"/>
                  </a:lnTo>
                  <a:lnTo>
                    <a:pt x="509" y="25"/>
                  </a:lnTo>
                  <a:lnTo>
                    <a:pt x="512" y="23"/>
                  </a:lnTo>
                  <a:lnTo>
                    <a:pt x="512" y="22"/>
                  </a:lnTo>
                  <a:lnTo>
                    <a:pt x="512" y="22"/>
                  </a:lnTo>
                  <a:lnTo>
                    <a:pt x="512" y="21"/>
                  </a:lnTo>
                  <a:lnTo>
                    <a:pt x="513" y="21"/>
                  </a:lnTo>
                  <a:lnTo>
                    <a:pt x="515" y="21"/>
                  </a:lnTo>
                  <a:lnTo>
                    <a:pt x="515" y="19"/>
                  </a:lnTo>
                  <a:lnTo>
                    <a:pt x="515" y="18"/>
                  </a:lnTo>
                  <a:lnTo>
                    <a:pt x="516" y="18"/>
                  </a:lnTo>
                  <a:lnTo>
                    <a:pt x="516" y="19"/>
                  </a:lnTo>
                  <a:lnTo>
                    <a:pt x="517" y="22"/>
                  </a:lnTo>
                  <a:lnTo>
                    <a:pt x="519" y="22"/>
                  </a:lnTo>
                  <a:lnTo>
                    <a:pt x="520" y="21"/>
                  </a:lnTo>
                  <a:lnTo>
                    <a:pt x="521" y="21"/>
                  </a:lnTo>
                  <a:lnTo>
                    <a:pt x="525" y="19"/>
                  </a:lnTo>
                  <a:lnTo>
                    <a:pt x="527" y="18"/>
                  </a:lnTo>
                  <a:lnTo>
                    <a:pt x="528" y="19"/>
                  </a:lnTo>
                  <a:lnTo>
                    <a:pt x="529" y="21"/>
                  </a:lnTo>
                  <a:lnTo>
                    <a:pt x="531" y="21"/>
                  </a:lnTo>
                  <a:lnTo>
                    <a:pt x="533" y="21"/>
                  </a:lnTo>
                  <a:lnTo>
                    <a:pt x="533" y="23"/>
                  </a:lnTo>
                  <a:lnTo>
                    <a:pt x="533" y="25"/>
                  </a:lnTo>
                  <a:lnTo>
                    <a:pt x="534" y="25"/>
                  </a:lnTo>
                  <a:lnTo>
                    <a:pt x="536" y="25"/>
                  </a:lnTo>
                  <a:lnTo>
                    <a:pt x="537" y="23"/>
                  </a:lnTo>
                  <a:lnTo>
                    <a:pt x="538" y="23"/>
                  </a:lnTo>
                  <a:lnTo>
                    <a:pt x="538" y="22"/>
                  </a:lnTo>
                  <a:lnTo>
                    <a:pt x="538" y="21"/>
                  </a:lnTo>
                  <a:lnTo>
                    <a:pt x="540" y="21"/>
                  </a:lnTo>
                  <a:lnTo>
                    <a:pt x="540" y="22"/>
                  </a:lnTo>
                  <a:lnTo>
                    <a:pt x="541" y="22"/>
                  </a:lnTo>
                  <a:lnTo>
                    <a:pt x="542" y="23"/>
                  </a:lnTo>
                  <a:lnTo>
                    <a:pt x="542" y="25"/>
                  </a:lnTo>
                  <a:lnTo>
                    <a:pt x="544" y="26"/>
                  </a:lnTo>
                  <a:lnTo>
                    <a:pt x="544" y="25"/>
                  </a:lnTo>
                  <a:lnTo>
                    <a:pt x="544" y="23"/>
                  </a:lnTo>
                  <a:lnTo>
                    <a:pt x="545" y="23"/>
                  </a:lnTo>
                  <a:lnTo>
                    <a:pt x="546" y="23"/>
                  </a:lnTo>
                  <a:lnTo>
                    <a:pt x="548" y="23"/>
                  </a:lnTo>
                  <a:lnTo>
                    <a:pt x="549" y="23"/>
                  </a:lnTo>
                  <a:lnTo>
                    <a:pt x="553" y="22"/>
                  </a:lnTo>
                  <a:lnTo>
                    <a:pt x="554" y="21"/>
                  </a:lnTo>
                  <a:lnTo>
                    <a:pt x="556" y="19"/>
                  </a:lnTo>
                  <a:lnTo>
                    <a:pt x="556" y="18"/>
                  </a:lnTo>
                  <a:lnTo>
                    <a:pt x="556" y="17"/>
                  </a:lnTo>
                  <a:lnTo>
                    <a:pt x="556" y="14"/>
                  </a:lnTo>
                  <a:lnTo>
                    <a:pt x="557" y="13"/>
                  </a:lnTo>
                  <a:lnTo>
                    <a:pt x="558" y="12"/>
                  </a:lnTo>
                  <a:lnTo>
                    <a:pt x="559" y="12"/>
                  </a:lnTo>
                  <a:lnTo>
                    <a:pt x="561" y="13"/>
                  </a:lnTo>
                  <a:lnTo>
                    <a:pt x="562" y="14"/>
                  </a:lnTo>
                  <a:lnTo>
                    <a:pt x="565" y="15"/>
                  </a:lnTo>
                  <a:lnTo>
                    <a:pt x="566" y="14"/>
                  </a:lnTo>
                  <a:lnTo>
                    <a:pt x="567" y="14"/>
                  </a:lnTo>
                  <a:lnTo>
                    <a:pt x="569" y="14"/>
                  </a:lnTo>
                  <a:lnTo>
                    <a:pt x="570" y="15"/>
                  </a:lnTo>
                  <a:lnTo>
                    <a:pt x="573" y="15"/>
                  </a:lnTo>
                  <a:lnTo>
                    <a:pt x="575" y="15"/>
                  </a:lnTo>
                  <a:lnTo>
                    <a:pt x="575" y="14"/>
                  </a:lnTo>
                  <a:lnTo>
                    <a:pt x="577" y="12"/>
                  </a:lnTo>
                  <a:lnTo>
                    <a:pt x="578" y="13"/>
                  </a:lnTo>
                  <a:lnTo>
                    <a:pt x="581" y="15"/>
                  </a:lnTo>
                  <a:lnTo>
                    <a:pt x="582" y="17"/>
                  </a:lnTo>
                  <a:lnTo>
                    <a:pt x="586" y="15"/>
                  </a:lnTo>
                  <a:lnTo>
                    <a:pt x="588" y="15"/>
                  </a:lnTo>
                  <a:lnTo>
                    <a:pt x="588" y="14"/>
                  </a:lnTo>
                  <a:lnTo>
                    <a:pt x="590" y="14"/>
                  </a:lnTo>
                  <a:lnTo>
                    <a:pt x="591" y="15"/>
                  </a:lnTo>
                  <a:lnTo>
                    <a:pt x="591" y="17"/>
                  </a:lnTo>
                  <a:lnTo>
                    <a:pt x="591" y="19"/>
                  </a:lnTo>
                  <a:lnTo>
                    <a:pt x="591" y="21"/>
                  </a:lnTo>
                  <a:lnTo>
                    <a:pt x="592" y="21"/>
                  </a:lnTo>
                  <a:lnTo>
                    <a:pt x="594" y="21"/>
                  </a:lnTo>
                  <a:lnTo>
                    <a:pt x="592" y="22"/>
                  </a:lnTo>
                  <a:lnTo>
                    <a:pt x="591" y="29"/>
                  </a:lnTo>
                  <a:lnTo>
                    <a:pt x="591" y="30"/>
                  </a:lnTo>
                  <a:lnTo>
                    <a:pt x="591" y="31"/>
                  </a:lnTo>
                  <a:lnTo>
                    <a:pt x="591" y="33"/>
                  </a:lnTo>
                  <a:lnTo>
                    <a:pt x="591" y="35"/>
                  </a:lnTo>
                  <a:lnTo>
                    <a:pt x="592" y="37"/>
                  </a:lnTo>
                  <a:lnTo>
                    <a:pt x="592" y="38"/>
                  </a:lnTo>
                  <a:lnTo>
                    <a:pt x="594" y="38"/>
                  </a:lnTo>
                  <a:lnTo>
                    <a:pt x="595" y="38"/>
                  </a:lnTo>
                  <a:lnTo>
                    <a:pt x="596" y="37"/>
                  </a:lnTo>
                  <a:lnTo>
                    <a:pt x="598" y="37"/>
                  </a:lnTo>
                  <a:lnTo>
                    <a:pt x="603" y="37"/>
                  </a:lnTo>
                  <a:lnTo>
                    <a:pt x="606" y="38"/>
                  </a:lnTo>
                  <a:lnTo>
                    <a:pt x="607" y="39"/>
                  </a:lnTo>
                  <a:lnTo>
                    <a:pt x="610" y="40"/>
                  </a:lnTo>
                  <a:lnTo>
                    <a:pt x="610" y="42"/>
                  </a:lnTo>
                  <a:lnTo>
                    <a:pt x="611" y="43"/>
                  </a:lnTo>
                  <a:lnTo>
                    <a:pt x="608" y="47"/>
                  </a:lnTo>
                  <a:lnTo>
                    <a:pt x="607" y="48"/>
                  </a:lnTo>
                  <a:lnTo>
                    <a:pt x="607" y="50"/>
                  </a:lnTo>
                  <a:lnTo>
                    <a:pt x="607" y="51"/>
                  </a:lnTo>
                  <a:lnTo>
                    <a:pt x="607" y="51"/>
                  </a:lnTo>
                  <a:lnTo>
                    <a:pt x="606" y="55"/>
                  </a:lnTo>
                  <a:lnTo>
                    <a:pt x="603" y="55"/>
                  </a:lnTo>
                  <a:lnTo>
                    <a:pt x="602" y="56"/>
                  </a:lnTo>
                  <a:lnTo>
                    <a:pt x="602" y="58"/>
                  </a:lnTo>
                  <a:lnTo>
                    <a:pt x="600" y="58"/>
                  </a:lnTo>
                  <a:lnTo>
                    <a:pt x="599" y="60"/>
                  </a:lnTo>
                  <a:lnTo>
                    <a:pt x="598" y="63"/>
                  </a:lnTo>
                  <a:lnTo>
                    <a:pt x="595" y="64"/>
                  </a:lnTo>
                  <a:lnTo>
                    <a:pt x="592" y="66"/>
                  </a:lnTo>
                  <a:lnTo>
                    <a:pt x="591" y="66"/>
                  </a:lnTo>
                  <a:lnTo>
                    <a:pt x="587" y="66"/>
                  </a:lnTo>
                  <a:lnTo>
                    <a:pt x="586" y="67"/>
                  </a:lnTo>
                  <a:lnTo>
                    <a:pt x="583" y="69"/>
                  </a:lnTo>
                  <a:lnTo>
                    <a:pt x="583" y="71"/>
                  </a:lnTo>
                  <a:lnTo>
                    <a:pt x="583" y="72"/>
                  </a:lnTo>
                  <a:lnTo>
                    <a:pt x="581" y="72"/>
                  </a:lnTo>
                  <a:lnTo>
                    <a:pt x="581" y="73"/>
                  </a:lnTo>
                  <a:lnTo>
                    <a:pt x="581" y="76"/>
                  </a:lnTo>
                  <a:lnTo>
                    <a:pt x="579" y="77"/>
                  </a:lnTo>
                  <a:lnTo>
                    <a:pt x="578" y="80"/>
                  </a:lnTo>
                  <a:lnTo>
                    <a:pt x="577" y="81"/>
                  </a:lnTo>
                  <a:lnTo>
                    <a:pt x="575" y="81"/>
                  </a:lnTo>
                  <a:lnTo>
                    <a:pt x="573" y="81"/>
                  </a:lnTo>
                  <a:lnTo>
                    <a:pt x="571" y="81"/>
                  </a:lnTo>
                  <a:lnTo>
                    <a:pt x="571" y="83"/>
                  </a:lnTo>
                  <a:lnTo>
                    <a:pt x="571" y="84"/>
                  </a:lnTo>
                  <a:lnTo>
                    <a:pt x="571" y="85"/>
                  </a:lnTo>
                  <a:lnTo>
                    <a:pt x="571" y="87"/>
                  </a:lnTo>
                  <a:lnTo>
                    <a:pt x="573" y="88"/>
                  </a:lnTo>
                  <a:lnTo>
                    <a:pt x="574" y="89"/>
                  </a:lnTo>
                  <a:lnTo>
                    <a:pt x="575" y="92"/>
                  </a:lnTo>
                  <a:lnTo>
                    <a:pt x="575" y="94"/>
                  </a:lnTo>
                  <a:lnTo>
                    <a:pt x="575" y="94"/>
                  </a:lnTo>
                  <a:lnTo>
                    <a:pt x="577" y="96"/>
                  </a:lnTo>
                  <a:lnTo>
                    <a:pt x="577" y="97"/>
                  </a:lnTo>
                  <a:lnTo>
                    <a:pt x="575" y="97"/>
                  </a:lnTo>
                  <a:lnTo>
                    <a:pt x="575" y="100"/>
                  </a:lnTo>
                  <a:lnTo>
                    <a:pt x="575" y="101"/>
                  </a:lnTo>
                  <a:lnTo>
                    <a:pt x="575" y="102"/>
                  </a:lnTo>
                  <a:lnTo>
                    <a:pt x="575" y="104"/>
                  </a:lnTo>
                  <a:lnTo>
                    <a:pt x="575" y="105"/>
                  </a:lnTo>
                  <a:lnTo>
                    <a:pt x="577" y="106"/>
                  </a:lnTo>
                  <a:lnTo>
                    <a:pt x="577" y="109"/>
                  </a:lnTo>
                  <a:lnTo>
                    <a:pt x="577" y="110"/>
                  </a:lnTo>
                  <a:lnTo>
                    <a:pt x="577" y="112"/>
                  </a:lnTo>
                  <a:lnTo>
                    <a:pt x="575" y="114"/>
                  </a:lnTo>
                  <a:lnTo>
                    <a:pt x="575" y="116"/>
                  </a:lnTo>
                  <a:lnTo>
                    <a:pt x="575" y="117"/>
                  </a:lnTo>
                  <a:lnTo>
                    <a:pt x="575" y="118"/>
                  </a:lnTo>
                  <a:lnTo>
                    <a:pt x="577" y="118"/>
                  </a:lnTo>
                  <a:lnTo>
                    <a:pt x="577" y="120"/>
                  </a:lnTo>
                  <a:lnTo>
                    <a:pt x="577" y="121"/>
                  </a:lnTo>
                  <a:lnTo>
                    <a:pt x="577" y="122"/>
                  </a:lnTo>
                  <a:lnTo>
                    <a:pt x="575" y="123"/>
                  </a:lnTo>
                  <a:lnTo>
                    <a:pt x="575" y="126"/>
                  </a:lnTo>
                  <a:lnTo>
                    <a:pt x="575" y="129"/>
                  </a:lnTo>
                  <a:lnTo>
                    <a:pt x="577" y="131"/>
                  </a:lnTo>
                  <a:lnTo>
                    <a:pt x="578" y="133"/>
                  </a:lnTo>
                  <a:lnTo>
                    <a:pt x="577" y="135"/>
                  </a:lnTo>
                  <a:lnTo>
                    <a:pt x="575" y="137"/>
                  </a:lnTo>
                  <a:lnTo>
                    <a:pt x="575" y="137"/>
                  </a:lnTo>
                  <a:lnTo>
                    <a:pt x="575" y="138"/>
                  </a:lnTo>
                  <a:lnTo>
                    <a:pt x="574" y="138"/>
                  </a:lnTo>
                  <a:lnTo>
                    <a:pt x="574" y="139"/>
                  </a:lnTo>
                  <a:lnTo>
                    <a:pt x="573" y="139"/>
                  </a:lnTo>
                  <a:lnTo>
                    <a:pt x="571" y="139"/>
                  </a:lnTo>
                  <a:lnTo>
                    <a:pt x="570" y="139"/>
                  </a:lnTo>
                  <a:lnTo>
                    <a:pt x="567" y="141"/>
                  </a:lnTo>
                  <a:lnTo>
                    <a:pt x="566" y="142"/>
                  </a:lnTo>
                  <a:lnTo>
                    <a:pt x="566" y="145"/>
                  </a:lnTo>
                  <a:lnTo>
                    <a:pt x="565" y="145"/>
                  </a:lnTo>
                  <a:lnTo>
                    <a:pt x="566" y="146"/>
                  </a:lnTo>
                  <a:lnTo>
                    <a:pt x="566" y="148"/>
                  </a:lnTo>
                  <a:lnTo>
                    <a:pt x="566" y="150"/>
                  </a:lnTo>
                  <a:lnTo>
                    <a:pt x="567" y="150"/>
                  </a:lnTo>
                  <a:lnTo>
                    <a:pt x="569" y="150"/>
                  </a:lnTo>
                  <a:lnTo>
                    <a:pt x="570" y="150"/>
                  </a:lnTo>
                  <a:lnTo>
                    <a:pt x="570" y="151"/>
                  </a:lnTo>
                  <a:lnTo>
                    <a:pt x="571" y="152"/>
                  </a:lnTo>
                  <a:lnTo>
                    <a:pt x="573" y="154"/>
                  </a:lnTo>
                  <a:lnTo>
                    <a:pt x="574" y="158"/>
                  </a:lnTo>
                  <a:lnTo>
                    <a:pt x="574" y="159"/>
                  </a:lnTo>
                  <a:lnTo>
                    <a:pt x="573" y="160"/>
                  </a:lnTo>
                  <a:lnTo>
                    <a:pt x="573" y="162"/>
                  </a:lnTo>
                  <a:lnTo>
                    <a:pt x="573" y="164"/>
                  </a:lnTo>
                  <a:lnTo>
                    <a:pt x="571" y="164"/>
                  </a:lnTo>
                  <a:lnTo>
                    <a:pt x="571" y="166"/>
                  </a:lnTo>
                  <a:lnTo>
                    <a:pt x="571" y="167"/>
                  </a:lnTo>
                  <a:lnTo>
                    <a:pt x="571" y="168"/>
                  </a:lnTo>
                  <a:lnTo>
                    <a:pt x="571" y="168"/>
                  </a:lnTo>
                  <a:lnTo>
                    <a:pt x="570" y="170"/>
                  </a:lnTo>
                  <a:lnTo>
                    <a:pt x="569" y="171"/>
                  </a:lnTo>
                  <a:lnTo>
                    <a:pt x="567" y="171"/>
                  </a:lnTo>
                  <a:lnTo>
                    <a:pt x="567" y="172"/>
                  </a:lnTo>
                  <a:lnTo>
                    <a:pt x="567" y="174"/>
                  </a:lnTo>
                  <a:lnTo>
                    <a:pt x="567" y="175"/>
                  </a:lnTo>
                  <a:lnTo>
                    <a:pt x="567" y="176"/>
                  </a:lnTo>
                  <a:lnTo>
                    <a:pt x="566" y="177"/>
                  </a:lnTo>
                  <a:lnTo>
                    <a:pt x="567" y="179"/>
                  </a:lnTo>
                  <a:lnTo>
                    <a:pt x="566" y="180"/>
                  </a:lnTo>
                  <a:lnTo>
                    <a:pt x="565" y="180"/>
                  </a:lnTo>
                  <a:lnTo>
                    <a:pt x="557" y="181"/>
                  </a:lnTo>
                  <a:lnTo>
                    <a:pt x="556" y="181"/>
                  </a:lnTo>
                  <a:lnTo>
                    <a:pt x="554" y="181"/>
                  </a:lnTo>
                  <a:lnTo>
                    <a:pt x="553" y="181"/>
                  </a:lnTo>
                  <a:lnTo>
                    <a:pt x="550" y="181"/>
                  </a:lnTo>
                  <a:lnTo>
                    <a:pt x="549" y="181"/>
                  </a:lnTo>
                  <a:lnTo>
                    <a:pt x="548" y="181"/>
                  </a:lnTo>
                  <a:lnTo>
                    <a:pt x="537" y="181"/>
                  </a:lnTo>
                  <a:lnTo>
                    <a:pt x="537" y="183"/>
                  </a:lnTo>
                  <a:lnTo>
                    <a:pt x="538" y="188"/>
                  </a:lnTo>
                  <a:lnTo>
                    <a:pt x="540" y="189"/>
                  </a:lnTo>
                  <a:lnTo>
                    <a:pt x="542" y="191"/>
                  </a:lnTo>
                  <a:lnTo>
                    <a:pt x="542" y="192"/>
                  </a:lnTo>
                  <a:lnTo>
                    <a:pt x="544" y="193"/>
                  </a:lnTo>
                  <a:lnTo>
                    <a:pt x="545" y="196"/>
                  </a:lnTo>
                  <a:lnTo>
                    <a:pt x="546" y="197"/>
                  </a:lnTo>
                  <a:lnTo>
                    <a:pt x="549" y="197"/>
                  </a:lnTo>
                  <a:lnTo>
                    <a:pt x="549" y="199"/>
                  </a:lnTo>
                  <a:lnTo>
                    <a:pt x="549" y="200"/>
                  </a:lnTo>
                  <a:lnTo>
                    <a:pt x="549" y="200"/>
                  </a:lnTo>
                  <a:lnTo>
                    <a:pt x="549" y="201"/>
                  </a:lnTo>
                  <a:lnTo>
                    <a:pt x="549" y="202"/>
                  </a:lnTo>
                  <a:lnTo>
                    <a:pt x="549" y="204"/>
                  </a:lnTo>
                  <a:lnTo>
                    <a:pt x="549" y="205"/>
                  </a:lnTo>
                  <a:lnTo>
                    <a:pt x="549" y="206"/>
                  </a:lnTo>
                  <a:lnTo>
                    <a:pt x="550" y="208"/>
                  </a:lnTo>
                  <a:lnTo>
                    <a:pt x="553" y="210"/>
                  </a:lnTo>
                  <a:lnTo>
                    <a:pt x="552" y="212"/>
                  </a:lnTo>
                  <a:lnTo>
                    <a:pt x="552" y="213"/>
                  </a:lnTo>
                  <a:lnTo>
                    <a:pt x="553" y="216"/>
                  </a:lnTo>
                  <a:lnTo>
                    <a:pt x="554" y="217"/>
                  </a:lnTo>
                  <a:lnTo>
                    <a:pt x="557" y="217"/>
                  </a:lnTo>
                  <a:lnTo>
                    <a:pt x="558" y="218"/>
                  </a:lnTo>
                  <a:lnTo>
                    <a:pt x="558" y="220"/>
                  </a:lnTo>
                  <a:lnTo>
                    <a:pt x="558" y="221"/>
                  </a:lnTo>
                  <a:lnTo>
                    <a:pt x="558" y="222"/>
                  </a:lnTo>
                  <a:lnTo>
                    <a:pt x="558" y="224"/>
                  </a:lnTo>
                  <a:lnTo>
                    <a:pt x="559" y="224"/>
                  </a:lnTo>
                  <a:lnTo>
                    <a:pt x="561" y="224"/>
                  </a:lnTo>
                  <a:lnTo>
                    <a:pt x="562" y="222"/>
                  </a:lnTo>
                  <a:lnTo>
                    <a:pt x="563" y="222"/>
                  </a:lnTo>
                  <a:lnTo>
                    <a:pt x="565" y="222"/>
                  </a:lnTo>
                  <a:lnTo>
                    <a:pt x="566" y="224"/>
                  </a:lnTo>
                  <a:lnTo>
                    <a:pt x="567" y="225"/>
                  </a:lnTo>
                  <a:lnTo>
                    <a:pt x="569" y="226"/>
                  </a:lnTo>
                  <a:lnTo>
                    <a:pt x="569" y="228"/>
                  </a:lnTo>
                  <a:lnTo>
                    <a:pt x="569" y="229"/>
                  </a:lnTo>
                  <a:lnTo>
                    <a:pt x="569" y="230"/>
                  </a:lnTo>
                  <a:lnTo>
                    <a:pt x="569" y="231"/>
                  </a:lnTo>
                  <a:lnTo>
                    <a:pt x="566" y="234"/>
                  </a:lnTo>
                  <a:lnTo>
                    <a:pt x="565" y="235"/>
                  </a:lnTo>
                  <a:lnTo>
                    <a:pt x="563" y="237"/>
                  </a:lnTo>
                  <a:lnTo>
                    <a:pt x="565" y="238"/>
                  </a:lnTo>
                  <a:lnTo>
                    <a:pt x="565" y="239"/>
                  </a:lnTo>
                  <a:lnTo>
                    <a:pt x="565" y="241"/>
                  </a:lnTo>
                  <a:lnTo>
                    <a:pt x="563" y="241"/>
                  </a:lnTo>
                  <a:lnTo>
                    <a:pt x="562" y="242"/>
                  </a:lnTo>
                  <a:lnTo>
                    <a:pt x="561" y="242"/>
                  </a:lnTo>
                  <a:lnTo>
                    <a:pt x="558" y="243"/>
                  </a:lnTo>
                  <a:lnTo>
                    <a:pt x="558" y="245"/>
                  </a:lnTo>
                  <a:lnTo>
                    <a:pt x="557" y="245"/>
                  </a:lnTo>
                  <a:lnTo>
                    <a:pt x="556" y="246"/>
                  </a:lnTo>
                  <a:lnTo>
                    <a:pt x="554" y="247"/>
                  </a:lnTo>
                  <a:lnTo>
                    <a:pt x="552" y="249"/>
                  </a:lnTo>
                  <a:lnTo>
                    <a:pt x="552" y="250"/>
                  </a:lnTo>
                  <a:lnTo>
                    <a:pt x="552" y="251"/>
                  </a:lnTo>
                  <a:lnTo>
                    <a:pt x="550" y="254"/>
                  </a:lnTo>
                  <a:lnTo>
                    <a:pt x="550" y="255"/>
                  </a:lnTo>
                  <a:lnTo>
                    <a:pt x="550" y="256"/>
                  </a:lnTo>
                  <a:lnTo>
                    <a:pt x="552" y="256"/>
                  </a:lnTo>
                  <a:lnTo>
                    <a:pt x="552" y="258"/>
                  </a:lnTo>
                  <a:lnTo>
                    <a:pt x="552" y="259"/>
                  </a:lnTo>
                  <a:lnTo>
                    <a:pt x="549" y="262"/>
                  </a:lnTo>
                  <a:lnTo>
                    <a:pt x="548" y="264"/>
                  </a:lnTo>
                  <a:lnTo>
                    <a:pt x="548" y="266"/>
                  </a:lnTo>
                  <a:lnTo>
                    <a:pt x="548" y="267"/>
                  </a:lnTo>
                  <a:lnTo>
                    <a:pt x="548" y="268"/>
                  </a:lnTo>
                  <a:lnTo>
                    <a:pt x="546" y="270"/>
                  </a:lnTo>
                  <a:lnTo>
                    <a:pt x="548" y="270"/>
                  </a:lnTo>
                  <a:lnTo>
                    <a:pt x="549" y="271"/>
                  </a:lnTo>
                  <a:lnTo>
                    <a:pt x="556" y="279"/>
                  </a:lnTo>
                  <a:lnTo>
                    <a:pt x="556" y="280"/>
                  </a:lnTo>
                  <a:lnTo>
                    <a:pt x="557" y="282"/>
                  </a:lnTo>
                  <a:lnTo>
                    <a:pt x="558" y="282"/>
                  </a:lnTo>
                  <a:lnTo>
                    <a:pt x="559" y="288"/>
                  </a:lnTo>
                  <a:lnTo>
                    <a:pt x="561" y="288"/>
                  </a:lnTo>
                  <a:lnTo>
                    <a:pt x="562" y="289"/>
                  </a:lnTo>
                  <a:lnTo>
                    <a:pt x="563" y="289"/>
                  </a:lnTo>
                  <a:lnTo>
                    <a:pt x="565" y="288"/>
                  </a:lnTo>
                  <a:lnTo>
                    <a:pt x="566" y="287"/>
                  </a:lnTo>
                  <a:lnTo>
                    <a:pt x="567" y="287"/>
                  </a:lnTo>
                  <a:lnTo>
                    <a:pt x="570" y="287"/>
                  </a:lnTo>
                  <a:lnTo>
                    <a:pt x="570" y="288"/>
                  </a:lnTo>
                  <a:lnTo>
                    <a:pt x="570" y="289"/>
                  </a:lnTo>
                  <a:lnTo>
                    <a:pt x="570" y="291"/>
                  </a:lnTo>
                  <a:lnTo>
                    <a:pt x="569" y="293"/>
                  </a:lnTo>
                  <a:lnTo>
                    <a:pt x="567" y="295"/>
                  </a:lnTo>
                  <a:lnTo>
                    <a:pt x="567" y="296"/>
                  </a:lnTo>
                  <a:lnTo>
                    <a:pt x="566" y="297"/>
                  </a:lnTo>
                  <a:lnTo>
                    <a:pt x="566" y="299"/>
                  </a:lnTo>
                  <a:lnTo>
                    <a:pt x="565" y="299"/>
                  </a:lnTo>
                  <a:lnTo>
                    <a:pt x="561" y="297"/>
                  </a:lnTo>
                  <a:lnTo>
                    <a:pt x="559" y="299"/>
                  </a:lnTo>
                  <a:lnTo>
                    <a:pt x="559" y="300"/>
                  </a:lnTo>
                  <a:lnTo>
                    <a:pt x="558" y="300"/>
                  </a:lnTo>
                  <a:lnTo>
                    <a:pt x="558" y="301"/>
                  </a:lnTo>
                  <a:lnTo>
                    <a:pt x="557" y="301"/>
                  </a:lnTo>
                  <a:lnTo>
                    <a:pt x="556" y="301"/>
                  </a:lnTo>
                  <a:lnTo>
                    <a:pt x="554" y="301"/>
                  </a:lnTo>
                  <a:lnTo>
                    <a:pt x="552" y="301"/>
                  </a:lnTo>
                  <a:lnTo>
                    <a:pt x="552" y="303"/>
                  </a:lnTo>
                  <a:lnTo>
                    <a:pt x="552" y="304"/>
                  </a:lnTo>
                  <a:lnTo>
                    <a:pt x="552" y="305"/>
                  </a:lnTo>
                  <a:lnTo>
                    <a:pt x="550" y="309"/>
                  </a:lnTo>
                  <a:lnTo>
                    <a:pt x="550" y="312"/>
                  </a:lnTo>
                  <a:lnTo>
                    <a:pt x="548" y="314"/>
                  </a:lnTo>
                  <a:lnTo>
                    <a:pt x="544" y="318"/>
                  </a:lnTo>
                  <a:lnTo>
                    <a:pt x="544" y="320"/>
                  </a:lnTo>
                  <a:lnTo>
                    <a:pt x="542" y="322"/>
                  </a:lnTo>
                  <a:lnTo>
                    <a:pt x="542" y="326"/>
                  </a:lnTo>
                  <a:lnTo>
                    <a:pt x="541" y="326"/>
                  </a:lnTo>
                  <a:lnTo>
                    <a:pt x="540" y="328"/>
                  </a:lnTo>
                  <a:lnTo>
                    <a:pt x="540" y="329"/>
                  </a:lnTo>
                  <a:lnTo>
                    <a:pt x="538" y="330"/>
                  </a:lnTo>
                  <a:lnTo>
                    <a:pt x="538" y="332"/>
                  </a:lnTo>
                  <a:lnTo>
                    <a:pt x="538" y="333"/>
                  </a:lnTo>
                  <a:lnTo>
                    <a:pt x="538" y="334"/>
                  </a:lnTo>
                  <a:lnTo>
                    <a:pt x="540" y="334"/>
                  </a:lnTo>
                  <a:lnTo>
                    <a:pt x="540" y="336"/>
                  </a:lnTo>
                  <a:lnTo>
                    <a:pt x="541" y="336"/>
                  </a:lnTo>
                  <a:lnTo>
                    <a:pt x="541" y="337"/>
                  </a:lnTo>
                  <a:lnTo>
                    <a:pt x="542" y="338"/>
                  </a:lnTo>
                  <a:lnTo>
                    <a:pt x="542" y="339"/>
                  </a:lnTo>
                  <a:lnTo>
                    <a:pt x="542" y="341"/>
                  </a:lnTo>
                  <a:lnTo>
                    <a:pt x="542" y="342"/>
                  </a:lnTo>
                  <a:lnTo>
                    <a:pt x="544" y="343"/>
                  </a:lnTo>
                  <a:lnTo>
                    <a:pt x="544" y="350"/>
                  </a:lnTo>
                  <a:lnTo>
                    <a:pt x="544" y="353"/>
                  </a:lnTo>
                  <a:lnTo>
                    <a:pt x="544" y="355"/>
                  </a:lnTo>
                  <a:lnTo>
                    <a:pt x="544" y="358"/>
                  </a:lnTo>
                  <a:lnTo>
                    <a:pt x="544" y="358"/>
                  </a:lnTo>
                  <a:lnTo>
                    <a:pt x="545" y="358"/>
                  </a:lnTo>
                  <a:lnTo>
                    <a:pt x="544" y="359"/>
                  </a:lnTo>
                  <a:lnTo>
                    <a:pt x="544" y="358"/>
                  </a:lnTo>
                  <a:lnTo>
                    <a:pt x="542" y="358"/>
                  </a:lnTo>
                  <a:lnTo>
                    <a:pt x="541" y="358"/>
                  </a:lnTo>
                  <a:lnTo>
                    <a:pt x="540" y="358"/>
                  </a:lnTo>
                  <a:lnTo>
                    <a:pt x="537" y="361"/>
                  </a:lnTo>
                  <a:lnTo>
                    <a:pt x="536" y="361"/>
                  </a:lnTo>
                  <a:lnTo>
                    <a:pt x="533" y="362"/>
                  </a:lnTo>
                  <a:lnTo>
                    <a:pt x="532" y="363"/>
                  </a:lnTo>
                  <a:lnTo>
                    <a:pt x="524" y="370"/>
                  </a:lnTo>
                  <a:lnTo>
                    <a:pt x="521" y="371"/>
                  </a:lnTo>
                  <a:lnTo>
                    <a:pt x="520" y="371"/>
                  </a:lnTo>
                  <a:lnTo>
                    <a:pt x="519" y="370"/>
                  </a:lnTo>
                  <a:lnTo>
                    <a:pt x="515" y="370"/>
                  </a:lnTo>
                  <a:lnTo>
                    <a:pt x="513" y="370"/>
                  </a:lnTo>
                  <a:lnTo>
                    <a:pt x="513" y="371"/>
                  </a:lnTo>
                  <a:lnTo>
                    <a:pt x="512" y="370"/>
                  </a:lnTo>
                  <a:lnTo>
                    <a:pt x="512" y="371"/>
                  </a:lnTo>
                  <a:lnTo>
                    <a:pt x="512" y="370"/>
                  </a:lnTo>
                  <a:lnTo>
                    <a:pt x="511" y="368"/>
                  </a:lnTo>
                  <a:lnTo>
                    <a:pt x="507" y="366"/>
                  </a:lnTo>
                  <a:lnTo>
                    <a:pt x="504" y="366"/>
                  </a:lnTo>
                  <a:lnTo>
                    <a:pt x="502" y="364"/>
                  </a:lnTo>
                  <a:lnTo>
                    <a:pt x="500" y="364"/>
                  </a:lnTo>
                  <a:lnTo>
                    <a:pt x="495" y="364"/>
                  </a:lnTo>
                  <a:lnTo>
                    <a:pt x="494" y="364"/>
                  </a:lnTo>
                  <a:lnTo>
                    <a:pt x="491" y="363"/>
                  </a:lnTo>
                  <a:lnTo>
                    <a:pt x="490" y="364"/>
                  </a:lnTo>
                  <a:lnTo>
                    <a:pt x="487" y="364"/>
                  </a:lnTo>
                  <a:lnTo>
                    <a:pt x="484" y="363"/>
                  </a:lnTo>
                  <a:lnTo>
                    <a:pt x="484" y="364"/>
                  </a:lnTo>
                  <a:lnTo>
                    <a:pt x="482" y="362"/>
                  </a:lnTo>
                  <a:lnTo>
                    <a:pt x="480" y="362"/>
                  </a:lnTo>
                  <a:lnTo>
                    <a:pt x="478" y="362"/>
                  </a:lnTo>
                  <a:lnTo>
                    <a:pt x="477" y="362"/>
                  </a:lnTo>
                  <a:lnTo>
                    <a:pt x="477" y="363"/>
                  </a:lnTo>
                  <a:lnTo>
                    <a:pt x="474" y="364"/>
                  </a:lnTo>
                  <a:lnTo>
                    <a:pt x="470" y="364"/>
                  </a:lnTo>
                  <a:lnTo>
                    <a:pt x="469" y="366"/>
                  </a:lnTo>
                  <a:lnTo>
                    <a:pt x="467" y="366"/>
                  </a:lnTo>
                  <a:lnTo>
                    <a:pt x="466" y="367"/>
                  </a:lnTo>
                  <a:lnTo>
                    <a:pt x="465" y="368"/>
                  </a:lnTo>
                  <a:lnTo>
                    <a:pt x="463" y="367"/>
                  </a:lnTo>
                  <a:lnTo>
                    <a:pt x="462" y="368"/>
                  </a:lnTo>
                  <a:lnTo>
                    <a:pt x="461" y="368"/>
                  </a:lnTo>
                  <a:lnTo>
                    <a:pt x="459" y="370"/>
                  </a:lnTo>
                  <a:lnTo>
                    <a:pt x="458" y="370"/>
                  </a:lnTo>
                  <a:lnTo>
                    <a:pt x="457" y="368"/>
                  </a:lnTo>
                  <a:lnTo>
                    <a:pt x="455" y="370"/>
                  </a:lnTo>
                  <a:lnTo>
                    <a:pt x="457" y="367"/>
                  </a:lnTo>
                  <a:lnTo>
                    <a:pt x="457" y="366"/>
                  </a:lnTo>
                  <a:lnTo>
                    <a:pt x="459" y="362"/>
                  </a:lnTo>
                  <a:lnTo>
                    <a:pt x="461" y="361"/>
                  </a:lnTo>
                  <a:lnTo>
                    <a:pt x="461" y="358"/>
                  </a:lnTo>
                  <a:lnTo>
                    <a:pt x="461" y="358"/>
                  </a:lnTo>
                  <a:lnTo>
                    <a:pt x="462" y="357"/>
                  </a:lnTo>
                  <a:lnTo>
                    <a:pt x="463" y="355"/>
                  </a:lnTo>
                  <a:lnTo>
                    <a:pt x="463" y="353"/>
                  </a:lnTo>
                  <a:lnTo>
                    <a:pt x="463" y="351"/>
                  </a:lnTo>
                  <a:lnTo>
                    <a:pt x="463" y="350"/>
                  </a:lnTo>
                  <a:lnTo>
                    <a:pt x="463" y="347"/>
                  </a:lnTo>
                  <a:lnTo>
                    <a:pt x="465" y="346"/>
                  </a:lnTo>
                  <a:lnTo>
                    <a:pt x="466" y="345"/>
                  </a:lnTo>
                  <a:lnTo>
                    <a:pt x="466" y="342"/>
                  </a:lnTo>
                  <a:lnTo>
                    <a:pt x="467" y="338"/>
                  </a:lnTo>
                  <a:lnTo>
                    <a:pt x="467" y="337"/>
                  </a:lnTo>
                  <a:lnTo>
                    <a:pt x="467" y="333"/>
                  </a:lnTo>
                  <a:lnTo>
                    <a:pt x="467" y="332"/>
                  </a:lnTo>
                  <a:lnTo>
                    <a:pt x="467" y="330"/>
                  </a:lnTo>
                  <a:lnTo>
                    <a:pt x="466" y="329"/>
                  </a:lnTo>
                  <a:lnTo>
                    <a:pt x="467" y="326"/>
                  </a:lnTo>
                  <a:lnTo>
                    <a:pt x="467" y="325"/>
                  </a:lnTo>
                  <a:lnTo>
                    <a:pt x="467" y="322"/>
                  </a:lnTo>
                  <a:lnTo>
                    <a:pt x="469" y="322"/>
                  </a:lnTo>
                  <a:lnTo>
                    <a:pt x="470" y="322"/>
                  </a:lnTo>
                  <a:lnTo>
                    <a:pt x="470" y="320"/>
                  </a:lnTo>
                  <a:lnTo>
                    <a:pt x="470" y="321"/>
                  </a:lnTo>
                  <a:lnTo>
                    <a:pt x="469" y="321"/>
                  </a:lnTo>
                  <a:lnTo>
                    <a:pt x="467" y="321"/>
                  </a:lnTo>
                  <a:lnTo>
                    <a:pt x="466" y="320"/>
                  </a:lnTo>
                  <a:lnTo>
                    <a:pt x="467" y="316"/>
                  </a:lnTo>
                  <a:lnTo>
                    <a:pt x="467" y="312"/>
                  </a:lnTo>
                  <a:lnTo>
                    <a:pt x="467" y="309"/>
                  </a:lnTo>
                  <a:lnTo>
                    <a:pt x="467" y="308"/>
                  </a:lnTo>
                  <a:lnTo>
                    <a:pt x="466" y="307"/>
                  </a:lnTo>
                  <a:lnTo>
                    <a:pt x="465" y="305"/>
                  </a:lnTo>
                  <a:lnTo>
                    <a:pt x="462" y="304"/>
                  </a:lnTo>
                  <a:lnTo>
                    <a:pt x="463" y="303"/>
                  </a:lnTo>
                  <a:lnTo>
                    <a:pt x="466" y="296"/>
                  </a:lnTo>
                  <a:lnTo>
                    <a:pt x="467" y="292"/>
                  </a:lnTo>
                  <a:lnTo>
                    <a:pt x="469" y="288"/>
                  </a:lnTo>
                  <a:lnTo>
                    <a:pt x="469" y="284"/>
                  </a:lnTo>
                  <a:lnTo>
                    <a:pt x="469" y="280"/>
                  </a:lnTo>
                  <a:lnTo>
                    <a:pt x="467" y="275"/>
                  </a:lnTo>
                  <a:lnTo>
                    <a:pt x="466" y="272"/>
                  </a:lnTo>
                  <a:lnTo>
                    <a:pt x="465" y="271"/>
                  </a:lnTo>
                  <a:lnTo>
                    <a:pt x="463" y="268"/>
                  </a:lnTo>
                  <a:lnTo>
                    <a:pt x="461" y="267"/>
                  </a:lnTo>
                  <a:lnTo>
                    <a:pt x="459" y="267"/>
                  </a:lnTo>
                  <a:lnTo>
                    <a:pt x="461" y="266"/>
                  </a:lnTo>
                  <a:lnTo>
                    <a:pt x="462" y="266"/>
                  </a:lnTo>
                  <a:lnTo>
                    <a:pt x="463" y="268"/>
                  </a:lnTo>
                  <a:lnTo>
                    <a:pt x="466" y="268"/>
                  </a:lnTo>
                  <a:lnTo>
                    <a:pt x="467" y="270"/>
                  </a:lnTo>
                  <a:lnTo>
                    <a:pt x="467" y="271"/>
                  </a:lnTo>
                  <a:lnTo>
                    <a:pt x="470" y="271"/>
                  </a:lnTo>
                  <a:lnTo>
                    <a:pt x="475" y="272"/>
                  </a:lnTo>
                  <a:lnTo>
                    <a:pt x="479" y="271"/>
                  </a:lnTo>
                  <a:lnTo>
                    <a:pt x="477" y="271"/>
                  </a:lnTo>
                  <a:lnTo>
                    <a:pt x="475" y="271"/>
                  </a:lnTo>
                  <a:lnTo>
                    <a:pt x="471" y="268"/>
                  </a:lnTo>
                  <a:lnTo>
                    <a:pt x="470" y="267"/>
                  </a:lnTo>
                  <a:lnTo>
                    <a:pt x="470" y="266"/>
                  </a:lnTo>
                  <a:lnTo>
                    <a:pt x="471" y="264"/>
                  </a:lnTo>
                  <a:lnTo>
                    <a:pt x="471" y="263"/>
                  </a:lnTo>
                  <a:lnTo>
                    <a:pt x="470" y="263"/>
                  </a:lnTo>
                  <a:lnTo>
                    <a:pt x="470" y="263"/>
                  </a:lnTo>
                  <a:lnTo>
                    <a:pt x="470" y="262"/>
                  </a:lnTo>
                  <a:lnTo>
                    <a:pt x="469" y="262"/>
                  </a:lnTo>
                  <a:lnTo>
                    <a:pt x="467" y="263"/>
                  </a:lnTo>
                  <a:lnTo>
                    <a:pt x="469" y="263"/>
                  </a:lnTo>
                  <a:lnTo>
                    <a:pt x="469" y="264"/>
                  </a:lnTo>
                  <a:lnTo>
                    <a:pt x="469" y="266"/>
                  </a:lnTo>
                  <a:lnTo>
                    <a:pt x="469" y="267"/>
                  </a:lnTo>
                  <a:lnTo>
                    <a:pt x="467" y="267"/>
                  </a:lnTo>
                  <a:lnTo>
                    <a:pt x="466" y="266"/>
                  </a:lnTo>
                  <a:lnTo>
                    <a:pt x="463" y="264"/>
                  </a:lnTo>
                  <a:lnTo>
                    <a:pt x="462" y="264"/>
                  </a:lnTo>
                  <a:lnTo>
                    <a:pt x="458" y="264"/>
                  </a:lnTo>
                  <a:lnTo>
                    <a:pt x="455" y="268"/>
                  </a:lnTo>
                  <a:lnTo>
                    <a:pt x="457" y="268"/>
                  </a:lnTo>
                  <a:lnTo>
                    <a:pt x="453" y="270"/>
                  </a:lnTo>
                  <a:lnTo>
                    <a:pt x="449" y="270"/>
                  </a:lnTo>
                  <a:lnTo>
                    <a:pt x="448" y="271"/>
                  </a:lnTo>
                  <a:lnTo>
                    <a:pt x="446" y="271"/>
                  </a:lnTo>
                  <a:lnTo>
                    <a:pt x="444" y="271"/>
                  </a:lnTo>
                  <a:lnTo>
                    <a:pt x="444" y="270"/>
                  </a:lnTo>
                  <a:lnTo>
                    <a:pt x="445" y="268"/>
                  </a:lnTo>
                  <a:lnTo>
                    <a:pt x="446" y="267"/>
                  </a:lnTo>
                  <a:lnTo>
                    <a:pt x="446" y="264"/>
                  </a:lnTo>
                  <a:lnTo>
                    <a:pt x="446" y="263"/>
                  </a:lnTo>
                  <a:lnTo>
                    <a:pt x="445" y="259"/>
                  </a:lnTo>
                  <a:lnTo>
                    <a:pt x="444" y="256"/>
                  </a:lnTo>
                  <a:lnTo>
                    <a:pt x="442" y="254"/>
                  </a:lnTo>
                  <a:lnTo>
                    <a:pt x="444" y="254"/>
                  </a:lnTo>
                  <a:lnTo>
                    <a:pt x="446" y="254"/>
                  </a:lnTo>
                  <a:lnTo>
                    <a:pt x="449" y="253"/>
                  </a:lnTo>
                  <a:lnTo>
                    <a:pt x="449" y="254"/>
                  </a:lnTo>
                  <a:lnTo>
                    <a:pt x="449" y="255"/>
                  </a:lnTo>
                  <a:lnTo>
                    <a:pt x="450" y="255"/>
                  </a:lnTo>
                  <a:lnTo>
                    <a:pt x="449" y="254"/>
                  </a:lnTo>
                  <a:lnTo>
                    <a:pt x="450" y="253"/>
                  </a:lnTo>
                  <a:lnTo>
                    <a:pt x="452" y="253"/>
                  </a:lnTo>
                  <a:lnTo>
                    <a:pt x="453" y="253"/>
                  </a:lnTo>
                  <a:lnTo>
                    <a:pt x="453" y="251"/>
                  </a:lnTo>
                  <a:lnTo>
                    <a:pt x="454" y="251"/>
                  </a:lnTo>
                  <a:lnTo>
                    <a:pt x="454" y="250"/>
                  </a:lnTo>
                  <a:lnTo>
                    <a:pt x="457" y="249"/>
                  </a:lnTo>
                  <a:lnTo>
                    <a:pt x="458" y="247"/>
                  </a:lnTo>
                  <a:lnTo>
                    <a:pt x="458" y="246"/>
                  </a:lnTo>
                  <a:lnTo>
                    <a:pt x="459" y="246"/>
                  </a:lnTo>
                  <a:lnTo>
                    <a:pt x="458" y="245"/>
                  </a:lnTo>
                  <a:lnTo>
                    <a:pt x="458" y="243"/>
                  </a:lnTo>
                  <a:lnTo>
                    <a:pt x="458" y="242"/>
                  </a:lnTo>
                  <a:lnTo>
                    <a:pt x="458" y="241"/>
                  </a:lnTo>
                  <a:lnTo>
                    <a:pt x="457" y="241"/>
                  </a:lnTo>
                  <a:lnTo>
                    <a:pt x="457" y="239"/>
                  </a:lnTo>
                  <a:lnTo>
                    <a:pt x="455" y="238"/>
                  </a:lnTo>
                  <a:lnTo>
                    <a:pt x="455" y="235"/>
                  </a:lnTo>
                  <a:lnTo>
                    <a:pt x="458" y="231"/>
                  </a:lnTo>
                  <a:lnTo>
                    <a:pt x="459" y="230"/>
                  </a:lnTo>
                  <a:lnTo>
                    <a:pt x="461" y="228"/>
                  </a:lnTo>
                  <a:lnTo>
                    <a:pt x="462" y="228"/>
                  </a:lnTo>
                  <a:lnTo>
                    <a:pt x="465" y="228"/>
                  </a:lnTo>
                  <a:lnTo>
                    <a:pt x="466" y="228"/>
                  </a:lnTo>
                  <a:lnTo>
                    <a:pt x="469" y="226"/>
                  </a:lnTo>
                  <a:lnTo>
                    <a:pt x="469" y="225"/>
                  </a:lnTo>
                  <a:lnTo>
                    <a:pt x="470" y="224"/>
                  </a:lnTo>
                  <a:lnTo>
                    <a:pt x="469" y="225"/>
                  </a:lnTo>
                  <a:lnTo>
                    <a:pt x="466" y="226"/>
                  </a:lnTo>
                  <a:lnTo>
                    <a:pt x="461" y="228"/>
                  </a:lnTo>
                  <a:lnTo>
                    <a:pt x="459" y="228"/>
                  </a:lnTo>
                  <a:lnTo>
                    <a:pt x="458" y="230"/>
                  </a:lnTo>
                  <a:lnTo>
                    <a:pt x="455" y="233"/>
                  </a:lnTo>
                  <a:lnTo>
                    <a:pt x="453" y="239"/>
                  </a:lnTo>
                  <a:lnTo>
                    <a:pt x="450" y="241"/>
                  </a:lnTo>
                  <a:lnTo>
                    <a:pt x="450" y="242"/>
                  </a:lnTo>
                  <a:lnTo>
                    <a:pt x="450" y="243"/>
                  </a:lnTo>
                  <a:lnTo>
                    <a:pt x="450" y="245"/>
                  </a:lnTo>
                  <a:lnTo>
                    <a:pt x="450" y="247"/>
                  </a:lnTo>
                  <a:lnTo>
                    <a:pt x="450" y="249"/>
                  </a:lnTo>
                  <a:lnTo>
                    <a:pt x="449" y="251"/>
                  </a:lnTo>
                  <a:lnTo>
                    <a:pt x="448" y="251"/>
                  </a:lnTo>
                  <a:lnTo>
                    <a:pt x="445" y="253"/>
                  </a:lnTo>
                  <a:lnTo>
                    <a:pt x="441" y="251"/>
                  </a:lnTo>
                  <a:lnTo>
                    <a:pt x="440" y="253"/>
                  </a:lnTo>
                  <a:lnTo>
                    <a:pt x="438" y="254"/>
                  </a:lnTo>
                  <a:lnTo>
                    <a:pt x="437" y="253"/>
                  </a:lnTo>
                  <a:lnTo>
                    <a:pt x="434" y="251"/>
                  </a:lnTo>
                  <a:lnTo>
                    <a:pt x="433" y="251"/>
                  </a:lnTo>
                  <a:lnTo>
                    <a:pt x="430" y="251"/>
                  </a:lnTo>
                  <a:lnTo>
                    <a:pt x="429" y="251"/>
                  </a:lnTo>
                  <a:lnTo>
                    <a:pt x="429" y="250"/>
                  </a:lnTo>
                  <a:lnTo>
                    <a:pt x="429" y="249"/>
                  </a:lnTo>
                  <a:lnTo>
                    <a:pt x="429" y="245"/>
                  </a:lnTo>
                  <a:lnTo>
                    <a:pt x="429" y="243"/>
                  </a:lnTo>
                  <a:lnTo>
                    <a:pt x="429" y="242"/>
                  </a:lnTo>
                  <a:lnTo>
                    <a:pt x="430" y="241"/>
                  </a:lnTo>
                  <a:lnTo>
                    <a:pt x="433" y="234"/>
                  </a:lnTo>
                  <a:lnTo>
                    <a:pt x="433" y="231"/>
                  </a:lnTo>
                  <a:lnTo>
                    <a:pt x="432" y="229"/>
                  </a:lnTo>
                  <a:lnTo>
                    <a:pt x="433" y="228"/>
                  </a:lnTo>
                  <a:lnTo>
                    <a:pt x="433" y="225"/>
                  </a:lnTo>
                  <a:lnTo>
                    <a:pt x="436" y="221"/>
                  </a:lnTo>
                  <a:lnTo>
                    <a:pt x="436" y="218"/>
                  </a:lnTo>
                  <a:lnTo>
                    <a:pt x="437" y="216"/>
                  </a:lnTo>
                  <a:lnTo>
                    <a:pt x="437" y="213"/>
                  </a:lnTo>
                  <a:lnTo>
                    <a:pt x="437" y="210"/>
                  </a:lnTo>
                  <a:lnTo>
                    <a:pt x="437" y="208"/>
                  </a:lnTo>
                  <a:lnTo>
                    <a:pt x="436" y="206"/>
                  </a:lnTo>
                  <a:lnTo>
                    <a:pt x="434" y="204"/>
                  </a:lnTo>
                  <a:lnTo>
                    <a:pt x="433" y="202"/>
                  </a:lnTo>
                  <a:lnTo>
                    <a:pt x="434" y="202"/>
                  </a:lnTo>
                  <a:lnTo>
                    <a:pt x="437" y="204"/>
                  </a:lnTo>
                  <a:lnTo>
                    <a:pt x="441" y="201"/>
                  </a:lnTo>
                  <a:lnTo>
                    <a:pt x="442" y="200"/>
                  </a:lnTo>
                  <a:lnTo>
                    <a:pt x="444" y="200"/>
                  </a:lnTo>
                  <a:lnTo>
                    <a:pt x="445" y="201"/>
                  </a:lnTo>
                  <a:lnTo>
                    <a:pt x="445" y="200"/>
                  </a:lnTo>
                  <a:lnTo>
                    <a:pt x="445" y="200"/>
                  </a:lnTo>
                  <a:lnTo>
                    <a:pt x="444" y="200"/>
                  </a:lnTo>
                  <a:lnTo>
                    <a:pt x="445" y="197"/>
                  </a:lnTo>
                  <a:lnTo>
                    <a:pt x="446" y="196"/>
                  </a:lnTo>
                  <a:lnTo>
                    <a:pt x="448" y="195"/>
                  </a:lnTo>
                  <a:lnTo>
                    <a:pt x="449" y="193"/>
                  </a:lnTo>
                  <a:lnTo>
                    <a:pt x="449" y="192"/>
                  </a:lnTo>
                  <a:lnTo>
                    <a:pt x="450" y="191"/>
                  </a:lnTo>
                  <a:lnTo>
                    <a:pt x="450" y="189"/>
                  </a:lnTo>
                  <a:lnTo>
                    <a:pt x="452" y="188"/>
                  </a:lnTo>
                  <a:lnTo>
                    <a:pt x="450" y="187"/>
                  </a:lnTo>
                  <a:lnTo>
                    <a:pt x="452" y="184"/>
                  </a:lnTo>
                  <a:lnTo>
                    <a:pt x="452" y="181"/>
                  </a:lnTo>
                  <a:lnTo>
                    <a:pt x="457" y="170"/>
                  </a:lnTo>
                  <a:lnTo>
                    <a:pt x="463" y="150"/>
                  </a:lnTo>
                  <a:lnTo>
                    <a:pt x="465" y="148"/>
                  </a:lnTo>
                  <a:lnTo>
                    <a:pt x="466" y="150"/>
                  </a:lnTo>
                  <a:lnTo>
                    <a:pt x="469" y="150"/>
                  </a:lnTo>
                  <a:lnTo>
                    <a:pt x="469" y="148"/>
                  </a:lnTo>
                  <a:lnTo>
                    <a:pt x="467" y="148"/>
                  </a:lnTo>
                  <a:lnTo>
                    <a:pt x="466" y="147"/>
                  </a:lnTo>
                  <a:lnTo>
                    <a:pt x="463" y="147"/>
                  </a:lnTo>
                  <a:lnTo>
                    <a:pt x="462" y="146"/>
                  </a:lnTo>
                  <a:lnTo>
                    <a:pt x="461" y="145"/>
                  </a:lnTo>
                  <a:lnTo>
                    <a:pt x="461" y="143"/>
                  </a:lnTo>
                  <a:lnTo>
                    <a:pt x="462" y="142"/>
                  </a:lnTo>
                  <a:lnTo>
                    <a:pt x="463" y="138"/>
                  </a:lnTo>
                  <a:lnTo>
                    <a:pt x="467" y="123"/>
                  </a:lnTo>
                  <a:lnTo>
                    <a:pt x="469" y="120"/>
                  </a:lnTo>
                  <a:lnTo>
                    <a:pt x="470" y="116"/>
                  </a:lnTo>
                  <a:lnTo>
                    <a:pt x="470" y="112"/>
                  </a:lnTo>
                  <a:lnTo>
                    <a:pt x="471" y="112"/>
                  </a:lnTo>
                  <a:lnTo>
                    <a:pt x="471" y="113"/>
                  </a:lnTo>
                  <a:lnTo>
                    <a:pt x="471" y="112"/>
                  </a:lnTo>
                  <a:lnTo>
                    <a:pt x="473" y="110"/>
                  </a:lnTo>
                  <a:lnTo>
                    <a:pt x="474" y="112"/>
                  </a:lnTo>
                  <a:lnTo>
                    <a:pt x="474" y="110"/>
                  </a:lnTo>
                  <a:lnTo>
                    <a:pt x="474" y="109"/>
                  </a:lnTo>
                  <a:lnTo>
                    <a:pt x="475" y="109"/>
                  </a:lnTo>
                  <a:lnTo>
                    <a:pt x="477" y="109"/>
                  </a:lnTo>
                  <a:lnTo>
                    <a:pt x="477" y="108"/>
                  </a:lnTo>
                  <a:lnTo>
                    <a:pt x="475" y="106"/>
                  </a:lnTo>
                  <a:lnTo>
                    <a:pt x="475" y="105"/>
                  </a:lnTo>
                  <a:lnTo>
                    <a:pt x="477" y="105"/>
                  </a:lnTo>
                  <a:lnTo>
                    <a:pt x="478" y="105"/>
                  </a:lnTo>
                  <a:lnTo>
                    <a:pt x="479" y="105"/>
                  </a:lnTo>
                  <a:lnTo>
                    <a:pt x="480" y="104"/>
                  </a:lnTo>
                  <a:lnTo>
                    <a:pt x="479" y="104"/>
                  </a:lnTo>
                  <a:lnTo>
                    <a:pt x="478" y="105"/>
                  </a:lnTo>
                  <a:lnTo>
                    <a:pt x="477" y="105"/>
                  </a:lnTo>
                  <a:lnTo>
                    <a:pt x="475" y="105"/>
                  </a:lnTo>
                  <a:lnTo>
                    <a:pt x="475" y="104"/>
                  </a:lnTo>
                  <a:lnTo>
                    <a:pt x="474" y="102"/>
                  </a:lnTo>
                  <a:lnTo>
                    <a:pt x="477" y="98"/>
                  </a:lnTo>
                  <a:lnTo>
                    <a:pt x="477" y="97"/>
                  </a:lnTo>
                  <a:lnTo>
                    <a:pt x="475" y="98"/>
                  </a:lnTo>
                  <a:lnTo>
                    <a:pt x="475" y="100"/>
                  </a:lnTo>
                  <a:lnTo>
                    <a:pt x="475" y="98"/>
                  </a:lnTo>
                  <a:lnTo>
                    <a:pt x="474" y="100"/>
                  </a:lnTo>
                  <a:lnTo>
                    <a:pt x="474" y="102"/>
                  </a:lnTo>
                  <a:lnTo>
                    <a:pt x="473" y="105"/>
                  </a:lnTo>
                  <a:lnTo>
                    <a:pt x="473" y="105"/>
                  </a:lnTo>
                  <a:lnTo>
                    <a:pt x="473" y="106"/>
                  </a:lnTo>
                  <a:lnTo>
                    <a:pt x="471" y="108"/>
                  </a:lnTo>
                  <a:lnTo>
                    <a:pt x="471" y="109"/>
                  </a:lnTo>
                  <a:lnTo>
                    <a:pt x="470" y="110"/>
                  </a:lnTo>
                  <a:lnTo>
                    <a:pt x="477" y="85"/>
                  </a:lnTo>
                  <a:lnTo>
                    <a:pt x="477" y="83"/>
                  </a:lnTo>
                  <a:lnTo>
                    <a:pt x="475" y="77"/>
                  </a:lnTo>
                  <a:lnTo>
                    <a:pt x="475" y="75"/>
                  </a:lnTo>
                  <a:lnTo>
                    <a:pt x="477" y="75"/>
                  </a:lnTo>
                  <a:lnTo>
                    <a:pt x="477" y="73"/>
                  </a:lnTo>
                  <a:lnTo>
                    <a:pt x="474" y="73"/>
                  </a:lnTo>
                  <a:lnTo>
                    <a:pt x="473" y="72"/>
                  </a:lnTo>
                  <a:lnTo>
                    <a:pt x="473" y="69"/>
                  </a:lnTo>
                  <a:lnTo>
                    <a:pt x="471" y="68"/>
                  </a:lnTo>
                  <a:lnTo>
                    <a:pt x="471" y="67"/>
                  </a:lnTo>
                  <a:lnTo>
                    <a:pt x="471" y="66"/>
                  </a:lnTo>
                  <a:lnTo>
                    <a:pt x="471" y="64"/>
                  </a:lnTo>
                  <a:lnTo>
                    <a:pt x="471" y="62"/>
                  </a:lnTo>
                  <a:lnTo>
                    <a:pt x="470" y="60"/>
                  </a:lnTo>
                  <a:lnTo>
                    <a:pt x="470" y="59"/>
                  </a:lnTo>
                  <a:lnTo>
                    <a:pt x="469" y="58"/>
                  </a:lnTo>
                  <a:lnTo>
                    <a:pt x="469" y="56"/>
                  </a:lnTo>
                  <a:lnTo>
                    <a:pt x="469" y="55"/>
                  </a:lnTo>
                  <a:lnTo>
                    <a:pt x="469" y="54"/>
                  </a:lnTo>
                  <a:lnTo>
                    <a:pt x="469" y="51"/>
                  </a:lnTo>
                  <a:lnTo>
                    <a:pt x="469" y="48"/>
                  </a:lnTo>
                  <a:lnTo>
                    <a:pt x="469" y="47"/>
                  </a:lnTo>
                  <a:lnTo>
                    <a:pt x="467" y="46"/>
                  </a:lnTo>
                  <a:lnTo>
                    <a:pt x="467" y="44"/>
                  </a:lnTo>
                  <a:lnTo>
                    <a:pt x="467" y="43"/>
                  </a:lnTo>
                  <a:lnTo>
                    <a:pt x="467" y="40"/>
                  </a:lnTo>
                  <a:lnTo>
                    <a:pt x="466" y="40"/>
                  </a:lnTo>
                  <a:lnTo>
                    <a:pt x="466" y="39"/>
                  </a:lnTo>
                  <a:lnTo>
                    <a:pt x="466" y="38"/>
                  </a:lnTo>
                  <a:lnTo>
                    <a:pt x="466" y="37"/>
                  </a:lnTo>
                  <a:lnTo>
                    <a:pt x="466" y="35"/>
                  </a:lnTo>
                  <a:lnTo>
                    <a:pt x="467" y="35"/>
                  </a:lnTo>
                  <a:lnTo>
                    <a:pt x="471" y="34"/>
                  </a:lnTo>
                  <a:lnTo>
                    <a:pt x="473" y="33"/>
                  </a:lnTo>
                  <a:lnTo>
                    <a:pt x="474" y="33"/>
                  </a:lnTo>
                  <a:lnTo>
                    <a:pt x="467" y="34"/>
                  </a:lnTo>
                  <a:lnTo>
                    <a:pt x="466" y="34"/>
                  </a:lnTo>
                  <a:lnTo>
                    <a:pt x="465" y="34"/>
                  </a:lnTo>
                  <a:lnTo>
                    <a:pt x="463" y="34"/>
                  </a:lnTo>
                  <a:lnTo>
                    <a:pt x="463" y="31"/>
                  </a:lnTo>
                  <a:lnTo>
                    <a:pt x="463" y="29"/>
                  </a:lnTo>
                  <a:lnTo>
                    <a:pt x="463" y="26"/>
                  </a:lnTo>
                  <a:lnTo>
                    <a:pt x="463" y="23"/>
                  </a:lnTo>
                  <a:lnTo>
                    <a:pt x="463" y="22"/>
                  </a:lnTo>
                  <a:lnTo>
                    <a:pt x="467" y="18"/>
                  </a:lnTo>
                  <a:lnTo>
                    <a:pt x="470" y="17"/>
                  </a:lnTo>
                  <a:lnTo>
                    <a:pt x="470" y="13"/>
                  </a:lnTo>
                  <a:lnTo>
                    <a:pt x="471" y="13"/>
                  </a:lnTo>
                  <a:lnTo>
                    <a:pt x="473" y="12"/>
                  </a:lnTo>
                  <a:lnTo>
                    <a:pt x="474" y="12"/>
                  </a:lnTo>
                  <a:lnTo>
                    <a:pt x="475" y="12"/>
                  </a:lnTo>
                  <a:lnTo>
                    <a:pt x="475" y="10"/>
                  </a:lnTo>
                  <a:lnTo>
                    <a:pt x="477" y="9"/>
                  </a:lnTo>
                  <a:lnTo>
                    <a:pt x="477" y="9"/>
                  </a:lnTo>
                  <a:lnTo>
                    <a:pt x="478" y="9"/>
                  </a:lnTo>
                  <a:lnTo>
                    <a:pt x="479" y="8"/>
                  </a:lnTo>
                  <a:lnTo>
                    <a:pt x="480" y="8"/>
                  </a:lnTo>
                  <a:lnTo>
                    <a:pt x="480" y="8"/>
                  </a:lnTo>
                  <a:lnTo>
                    <a:pt x="482" y="6"/>
                  </a:lnTo>
                  <a:lnTo>
                    <a:pt x="483" y="6"/>
                  </a:lnTo>
                  <a:lnTo>
                    <a:pt x="492" y="5"/>
                  </a:lnTo>
                  <a:lnTo>
                    <a:pt x="494" y="4"/>
                  </a:lnTo>
                  <a:lnTo>
                    <a:pt x="495" y="2"/>
                  </a:lnTo>
                  <a:lnTo>
                    <a:pt x="496" y="2"/>
                  </a:lnTo>
                  <a:lnTo>
                    <a:pt x="498" y="1"/>
                  </a:lnTo>
                  <a:lnTo>
                    <a:pt x="499" y="0"/>
                  </a:lnTo>
                  <a:lnTo>
                    <a:pt x="500" y="1"/>
                  </a:lnTo>
                  <a:lnTo>
                    <a:pt x="500" y="2"/>
                  </a:lnTo>
                  <a:lnTo>
                    <a:pt x="500" y="5"/>
                  </a:lnTo>
                  <a:lnTo>
                    <a:pt x="500" y="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86" name="Freeform 180">
              <a:extLst>
                <a:ext uri="{FF2B5EF4-FFF2-40B4-BE49-F238E27FC236}">
                  <a16:creationId xmlns:a16="http://schemas.microsoft.com/office/drawing/2014/main" id="{2F57D57C-A842-3A92-E649-C01900CC9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867" y="1344724"/>
              <a:ext cx="241495" cy="303416"/>
            </a:xfrm>
            <a:custGeom>
              <a:avLst/>
              <a:gdLst>
                <a:gd name="T0" fmla="*/ 83 w 195"/>
                <a:gd name="T1" fmla="*/ 232 h 245"/>
                <a:gd name="T2" fmla="*/ 84 w 195"/>
                <a:gd name="T3" fmla="*/ 214 h 245"/>
                <a:gd name="T4" fmla="*/ 82 w 195"/>
                <a:gd name="T5" fmla="*/ 201 h 245"/>
                <a:gd name="T6" fmla="*/ 84 w 195"/>
                <a:gd name="T7" fmla="*/ 188 h 245"/>
                <a:gd name="T8" fmla="*/ 88 w 195"/>
                <a:gd name="T9" fmla="*/ 178 h 245"/>
                <a:gd name="T10" fmla="*/ 91 w 195"/>
                <a:gd name="T11" fmla="*/ 169 h 245"/>
                <a:gd name="T12" fmla="*/ 89 w 195"/>
                <a:gd name="T13" fmla="*/ 157 h 245"/>
                <a:gd name="T14" fmla="*/ 83 w 195"/>
                <a:gd name="T15" fmla="*/ 136 h 245"/>
                <a:gd name="T16" fmla="*/ 80 w 195"/>
                <a:gd name="T17" fmla="*/ 124 h 245"/>
                <a:gd name="T18" fmla="*/ 70 w 195"/>
                <a:gd name="T19" fmla="*/ 114 h 245"/>
                <a:gd name="T20" fmla="*/ 64 w 195"/>
                <a:gd name="T21" fmla="*/ 103 h 245"/>
                <a:gd name="T22" fmla="*/ 54 w 195"/>
                <a:gd name="T23" fmla="*/ 93 h 245"/>
                <a:gd name="T24" fmla="*/ 49 w 195"/>
                <a:gd name="T25" fmla="*/ 83 h 245"/>
                <a:gd name="T26" fmla="*/ 45 w 195"/>
                <a:gd name="T27" fmla="*/ 74 h 245"/>
                <a:gd name="T28" fmla="*/ 38 w 195"/>
                <a:gd name="T29" fmla="*/ 61 h 245"/>
                <a:gd name="T30" fmla="*/ 34 w 195"/>
                <a:gd name="T31" fmla="*/ 51 h 245"/>
                <a:gd name="T32" fmla="*/ 32 w 195"/>
                <a:gd name="T33" fmla="*/ 41 h 245"/>
                <a:gd name="T34" fmla="*/ 24 w 195"/>
                <a:gd name="T35" fmla="*/ 33 h 245"/>
                <a:gd name="T36" fmla="*/ 21 w 195"/>
                <a:gd name="T37" fmla="*/ 28 h 245"/>
                <a:gd name="T38" fmla="*/ 16 w 195"/>
                <a:gd name="T39" fmla="*/ 23 h 245"/>
                <a:gd name="T40" fmla="*/ 5 w 195"/>
                <a:gd name="T41" fmla="*/ 18 h 245"/>
                <a:gd name="T42" fmla="*/ 5 w 195"/>
                <a:gd name="T43" fmla="*/ 14 h 245"/>
                <a:gd name="T44" fmla="*/ 8 w 195"/>
                <a:gd name="T45" fmla="*/ 10 h 245"/>
                <a:gd name="T46" fmla="*/ 21 w 195"/>
                <a:gd name="T47" fmla="*/ 10 h 245"/>
                <a:gd name="T48" fmla="*/ 25 w 195"/>
                <a:gd name="T49" fmla="*/ 8 h 245"/>
                <a:gd name="T50" fmla="*/ 43 w 195"/>
                <a:gd name="T51" fmla="*/ 6 h 245"/>
                <a:gd name="T52" fmla="*/ 57 w 195"/>
                <a:gd name="T53" fmla="*/ 2 h 245"/>
                <a:gd name="T54" fmla="*/ 76 w 195"/>
                <a:gd name="T55" fmla="*/ 14 h 245"/>
                <a:gd name="T56" fmla="*/ 87 w 195"/>
                <a:gd name="T57" fmla="*/ 19 h 245"/>
                <a:gd name="T58" fmla="*/ 96 w 195"/>
                <a:gd name="T59" fmla="*/ 20 h 245"/>
                <a:gd name="T60" fmla="*/ 95 w 195"/>
                <a:gd name="T61" fmla="*/ 31 h 245"/>
                <a:gd name="T62" fmla="*/ 100 w 195"/>
                <a:gd name="T63" fmla="*/ 31 h 245"/>
                <a:gd name="T64" fmla="*/ 108 w 195"/>
                <a:gd name="T65" fmla="*/ 28 h 245"/>
                <a:gd name="T66" fmla="*/ 122 w 195"/>
                <a:gd name="T67" fmla="*/ 37 h 245"/>
                <a:gd name="T68" fmla="*/ 134 w 195"/>
                <a:gd name="T69" fmla="*/ 47 h 245"/>
                <a:gd name="T70" fmla="*/ 141 w 195"/>
                <a:gd name="T71" fmla="*/ 49 h 245"/>
                <a:gd name="T72" fmla="*/ 145 w 195"/>
                <a:gd name="T73" fmla="*/ 60 h 245"/>
                <a:gd name="T74" fmla="*/ 138 w 195"/>
                <a:gd name="T75" fmla="*/ 80 h 245"/>
                <a:gd name="T76" fmla="*/ 147 w 195"/>
                <a:gd name="T77" fmla="*/ 89 h 245"/>
                <a:gd name="T78" fmla="*/ 153 w 195"/>
                <a:gd name="T79" fmla="*/ 98 h 245"/>
                <a:gd name="T80" fmla="*/ 161 w 195"/>
                <a:gd name="T81" fmla="*/ 95 h 245"/>
                <a:gd name="T82" fmla="*/ 163 w 195"/>
                <a:gd name="T83" fmla="*/ 105 h 245"/>
                <a:gd name="T84" fmla="*/ 163 w 195"/>
                <a:gd name="T85" fmla="*/ 116 h 245"/>
                <a:gd name="T86" fmla="*/ 165 w 195"/>
                <a:gd name="T87" fmla="*/ 126 h 245"/>
                <a:gd name="T88" fmla="*/ 170 w 195"/>
                <a:gd name="T89" fmla="*/ 130 h 245"/>
                <a:gd name="T90" fmla="*/ 182 w 195"/>
                <a:gd name="T91" fmla="*/ 137 h 245"/>
                <a:gd name="T92" fmla="*/ 184 w 195"/>
                <a:gd name="T93" fmla="*/ 151 h 245"/>
                <a:gd name="T94" fmla="*/ 182 w 195"/>
                <a:gd name="T95" fmla="*/ 161 h 245"/>
                <a:gd name="T96" fmla="*/ 191 w 195"/>
                <a:gd name="T97" fmla="*/ 168 h 245"/>
                <a:gd name="T98" fmla="*/ 182 w 195"/>
                <a:gd name="T99" fmla="*/ 173 h 245"/>
                <a:gd name="T100" fmla="*/ 172 w 195"/>
                <a:gd name="T101" fmla="*/ 166 h 245"/>
                <a:gd name="T102" fmla="*/ 166 w 195"/>
                <a:gd name="T103" fmla="*/ 174 h 245"/>
                <a:gd name="T104" fmla="*/ 159 w 195"/>
                <a:gd name="T105" fmla="*/ 166 h 245"/>
                <a:gd name="T106" fmla="*/ 149 w 195"/>
                <a:gd name="T107" fmla="*/ 165 h 245"/>
                <a:gd name="T108" fmla="*/ 142 w 195"/>
                <a:gd name="T109" fmla="*/ 173 h 245"/>
                <a:gd name="T110" fmla="*/ 136 w 195"/>
                <a:gd name="T111" fmla="*/ 162 h 245"/>
                <a:gd name="T112" fmla="*/ 129 w 195"/>
                <a:gd name="T113" fmla="*/ 181 h 245"/>
                <a:gd name="T114" fmla="*/ 129 w 195"/>
                <a:gd name="T115" fmla="*/ 195 h 245"/>
                <a:gd name="T116" fmla="*/ 118 w 195"/>
                <a:gd name="T117" fmla="*/ 213 h 245"/>
                <a:gd name="T118" fmla="*/ 113 w 195"/>
                <a:gd name="T119" fmla="*/ 222 h 245"/>
                <a:gd name="T120" fmla="*/ 103 w 195"/>
                <a:gd name="T121" fmla="*/ 230 h 245"/>
                <a:gd name="T122" fmla="*/ 104 w 195"/>
                <a:gd name="T123" fmla="*/ 242 h 245"/>
                <a:gd name="T124" fmla="*/ 88 w 195"/>
                <a:gd name="T125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5" h="245">
                  <a:moveTo>
                    <a:pt x="88" y="245"/>
                  </a:moveTo>
                  <a:lnTo>
                    <a:pt x="87" y="244"/>
                  </a:lnTo>
                  <a:lnTo>
                    <a:pt x="86" y="243"/>
                  </a:lnTo>
                  <a:lnTo>
                    <a:pt x="86" y="240"/>
                  </a:lnTo>
                  <a:lnTo>
                    <a:pt x="84" y="238"/>
                  </a:lnTo>
                  <a:lnTo>
                    <a:pt x="83" y="238"/>
                  </a:lnTo>
                  <a:lnTo>
                    <a:pt x="80" y="235"/>
                  </a:lnTo>
                  <a:lnTo>
                    <a:pt x="82" y="234"/>
                  </a:lnTo>
                  <a:lnTo>
                    <a:pt x="83" y="232"/>
                  </a:lnTo>
                  <a:lnTo>
                    <a:pt x="86" y="232"/>
                  </a:lnTo>
                  <a:lnTo>
                    <a:pt x="86" y="231"/>
                  </a:lnTo>
                  <a:lnTo>
                    <a:pt x="86" y="230"/>
                  </a:lnTo>
                  <a:lnTo>
                    <a:pt x="86" y="223"/>
                  </a:lnTo>
                  <a:lnTo>
                    <a:pt x="84" y="222"/>
                  </a:lnTo>
                  <a:lnTo>
                    <a:pt x="84" y="220"/>
                  </a:lnTo>
                  <a:lnTo>
                    <a:pt x="83" y="218"/>
                  </a:lnTo>
                  <a:lnTo>
                    <a:pt x="83" y="215"/>
                  </a:lnTo>
                  <a:lnTo>
                    <a:pt x="84" y="214"/>
                  </a:lnTo>
                  <a:lnTo>
                    <a:pt x="83" y="213"/>
                  </a:lnTo>
                  <a:lnTo>
                    <a:pt x="83" y="211"/>
                  </a:lnTo>
                  <a:lnTo>
                    <a:pt x="83" y="210"/>
                  </a:lnTo>
                  <a:lnTo>
                    <a:pt x="84" y="210"/>
                  </a:lnTo>
                  <a:lnTo>
                    <a:pt x="83" y="209"/>
                  </a:lnTo>
                  <a:lnTo>
                    <a:pt x="83" y="207"/>
                  </a:lnTo>
                  <a:lnTo>
                    <a:pt x="82" y="203"/>
                  </a:lnTo>
                  <a:lnTo>
                    <a:pt x="82" y="202"/>
                  </a:lnTo>
                  <a:lnTo>
                    <a:pt x="82" y="201"/>
                  </a:lnTo>
                  <a:lnTo>
                    <a:pt x="82" y="198"/>
                  </a:lnTo>
                  <a:lnTo>
                    <a:pt x="82" y="197"/>
                  </a:lnTo>
                  <a:lnTo>
                    <a:pt x="82" y="195"/>
                  </a:lnTo>
                  <a:lnTo>
                    <a:pt x="83" y="195"/>
                  </a:lnTo>
                  <a:lnTo>
                    <a:pt x="83" y="194"/>
                  </a:lnTo>
                  <a:lnTo>
                    <a:pt x="84" y="193"/>
                  </a:lnTo>
                  <a:lnTo>
                    <a:pt x="84" y="191"/>
                  </a:lnTo>
                  <a:lnTo>
                    <a:pt x="84" y="189"/>
                  </a:lnTo>
                  <a:lnTo>
                    <a:pt x="84" y="188"/>
                  </a:lnTo>
                  <a:lnTo>
                    <a:pt x="83" y="185"/>
                  </a:lnTo>
                  <a:lnTo>
                    <a:pt x="84" y="185"/>
                  </a:lnTo>
                  <a:lnTo>
                    <a:pt x="84" y="184"/>
                  </a:lnTo>
                  <a:lnTo>
                    <a:pt x="84" y="182"/>
                  </a:lnTo>
                  <a:lnTo>
                    <a:pt x="84" y="181"/>
                  </a:lnTo>
                  <a:lnTo>
                    <a:pt x="86" y="181"/>
                  </a:lnTo>
                  <a:lnTo>
                    <a:pt x="87" y="181"/>
                  </a:lnTo>
                  <a:lnTo>
                    <a:pt x="87" y="178"/>
                  </a:lnTo>
                  <a:lnTo>
                    <a:pt x="88" y="178"/>
                  </a:lnTo>
                  <a:lnTo>
                    <a:pt x="87" y="177"/>
                  </a:lnTo>
                  <a:lnTo>
                    <a:pt x="87" y="176"/>
                  </a:lnTo>
                  <a:lnTo>
                    <a:pt x="87" y="174"/>
                  </a:lnTo>
                  <a:lnTo>
                    <a:pt x="88" y="174"/>
                  </a:lnTo>
                  <a:lnTo>
                    <a:pt x="88" y="172"/>
                  </a:lnTo>
                  <a:lnTo>
                    <a:pt x="89" y="172"/>
                  </a:lnTo>
                  <a:lnTo>
                    <a:pt x="89" y="170"/>
                  </a:lnTo>
                  <a:lnTo>
                    <a:pt x="89" y="169"/>
                  </a:lnTo>
                  <a:lnTo>
                    <a:pt x="91" y="169"/>
                  </a:lnTo>
                  <a:lnTo>
                    <a:pt x="91" y="168"/>
                  </a:lnTo>
                  <a:lnTo>
                    <a:pt x="91" y="165"/>
                  </a:lnTo>
                  <a:lnTo>
                    <a:pt x="91" y="164"/>
                  </a:lnTo>
                  <a:lnTo>
                    <a:pt x="91" y="165"/>
                  </a:lnTo>
                  <a:lnTo>
                    <a:pt x="89" y="164"/>
                  </a:lnTo>
                  <a:lnTo>
                    <a:pt x="89" y="162"/>
                  </a:lnTo>
                  <a:lnTo>
                    <a:pt x="89" y="160"/>
                  </a:lnTo>
                  <a:lnTo>
                    <a:pt x="89" y="159"/>
                  </a:lnTo>
                  <a:lnTo>
                    <a:pt x="89" y="157"/>
                  </a:lnTo>
                  <a:lnTo>
                    <a:pt x="91" y="156"/>
                  </a:lnTo>
                  <a:lnTo>
                    <a:pt x="91" y="155"/>
                  </a:lnTo>
                  <a:lnTo>
                    <a:pt x="91" y="153"/>
                  </a:lnTo>
                  <a:lnTo>
                    <a:pt x="91" y="152"/>
                  </a:lnTo>
                  <a:lnTo>
                    <a:pt x="89" y="151"/>
                  </a:lnTo>
                  <a:lnTo>
                    <a:pt x="87" y="144"/>
                  </a:lnTo>
                  <a:lnTo>
                    <a:pt x="87" y="141"/>
                  </a:lnTo>
                  <a:lnTo>
                    <a:pt x="84" y="137"/>
                  </a:lnTo>
                  <a:lnTo>
                    <a:pt x="83" y="136"/>
                  </a:lnTo>
                  <a:lnTo>
                    <a:pt x="83" y="135"/>
                  </a:lnTo>
                  <a:lnTo>
                    <a:pt x="84" y="134"/>
                  </a:lnTo>
                  <a:lnTo>
                    <a:pt x="83" y="132"/>
                  </a:lnTo>
                  <a:lnTo>
                    <a:pt x="83" y="131"/>
                  </a:lnTo>
                  <a:lnTo>
                    <a:pt x="82" y="130"/>
                  </a:lnTo>
                  <a:lnTo>
                    <a:pt x="83" y="130"/>
                  </a:lnTo>
                  <a:lnTo>
                    <a:pt x="83" y="128"/>
                  </a:lnTo>
                  <a:lnTo>
                    <a:pt x="82" y="126"/>
                  </a:lnTo>
                  <a:lnTo>
                    <a:pt x="80" y="124"/>
                  </a:lnTo>
                  <a:lnTo>
                    <a:pt x="79" y="122"/>
                  </a:lnTo>
                  <a:lnTo>
                    <a:pt x="78" y="120"/>
                  </a:lnTo>
                  <a:lnTo>
                    <a:pt x="76" y="120"/>
                  </a:lnTo>
                  <a:lnTo>
                    <a:pt x="75" y="120"/>
                  </a:lnTo>
                  <a:lnTo>
                    <a:pt x="74" y="119"/>
                  </a:lnTo>
                  <a:lnTo>
                    <a:pt x="72" y="119"/>
                  </a:lnTo>
                  <a:lnTo>
                    <a:pt x="72" y="118"/>
                  </a:lnTo>
                  <a:lnTo>
                    <a:pt x="71" y="116"/>
                  </a:lnTo>
                  <a:lnTo>
                    <a:pt x="70" y="114"/>
                  </a:lnTo>
                  <a:lnTo>
                    <a:pt x="68" y="114"/>
                  </a:lnTo>
                  <a:lnTo>
                    <a:pt x="68" y="112"/>
                  </a:lnTo>
                  <a:lnTo>
                    <a:pt x="67" y="111"/>
                  </a:lnTo>
                  <a:lnTo>
                    <a:pt x="66" y="110"/>
                  </a:lnTo>
                  <a:lnTo>
                    <a:pt x="67" y="110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6" y="106"/>
                  </a:lnTo>
                  <a:lnTo>
                    <a:pt x="64" y="103"/>
                  </a:lnTo>
                  <a:lnTo>
                    <a:pt x="63" y="103"/>
                  </a:lnTo>
                  <a:lnTo>
                    <a:pt x="63" y="102"/>
                  </a:lnTo>
                  <a:lnTo>
                    <a:pt x="62" y="99"/>
                  </a:lnTo>
                  <a:lnTo>
                    <a:pt x="61" y="98"/>
                  </a:lnTo>
                  <a:lnTo>
                    <a:pt x="59" y="98"/>
                  </a:lnTo>
                  <a:lnTo>
                    <a:pt x="57" y="98"/>
                  </a:lnTo>
                  <a:lnTo>
                    <a:pt x="57" y="97"/>
                  </a:lnTo>
                  <a:lnTo>
                    <a:pt x="55" y="94"/>
                  </a:lnTo>
                  <a:lnTo>
                    <a:pt x="54" y="93"/>
                  </a:lnTo>
                  <a:lnTo>
                    <a:pt x="53" y="93"/>
                  </a:lnTo>
                  <a:lnTo>
                    <a:pt x="54" y="90"/>
                  </a:lnTo>
                  <a:lnTo>
                    <a:pt x="53" y="89"/>
                  </a:lnTo>
                  <a:lnTo>
                    <a:pt x="53" y="87"/>
                  </a:lnTo>
                  <a:lnTo>
                    <a:pt x="53" y="86"/>
                  </a:lnTo>
                  <a:lnTo>
                    <a:pt x="54" y="86"/>
                  </a:lnTo>
                  <a:lnTo>
                    <a:pt x="53" y="85"/>
                  </a:lnTo>
                  <a:lnTo>
                    <a:pt x="51" y="83"/>
                  </a:lnTo>
                  <a:lnTo>
                    <a:pt x="49" y="83"/>
                  </a:lnTo>
                  <a:lnTo>
                    <a:pt x="47" y="83"/>
                  </a:lnTo>
                  <a:lnTo>
                    <a:pt x="47" y="82"/>
                  </a:lnTo>
                  <a:lnTo>
                    <a:pt x="47" y="81"/>
                  </a:lnTo>
                  <a:lnTo>
                    <a:pt x="46" y="80"/>
                  </a:lnTo>
                  <a:lnTo>
                    <a:pt x="46" y="78"/>
                  </a:lnTo>
                  <a:lnTo>
                    <a:pt x="46" y="77"/>
                  </a:lnTo>
                  <a:lnTo>
                    <a:pt x="45" y="77"/>
                  </a:lnTo>
                  <a:lnTo>
                    <a:pt x="45" y="76"/>
                  </a:lnTo>
                  <a:lnTo>
                    <a:pt x="45" y="74"/>
                  </a:lnTo>
                  <a:lnTo>
                    <a:pt x="43" y="74"/>
                  </a:lnTo>
                  <a:lnTo>
                    <a:pt x="41" y="73"/>
                  </a:lnTo>
                  <a:lnTo>
                    <a:pt x="39" y="68"/>
                  </a:lnTo>
                  <a:lnTo>
                    <a:pt x="38" y="65"/>
                  </a:lnTo>
                  <a:lnTo>
                    <a:pt x="37" y="65"/>
                  </a:lnTo>
                  <a:lnTo>
                    <a:pt x="38" y="65"/>
                  </a:lnTo>
                  <a:lnTo>
                    <a:pt x="38" y="64"/>
                  </a:lnTo>
                  <a:lnTo>
                    <a:pt x="38" y="62"/>
                  </a:lnTo>
                  <a:lnTo>
                    <a:pt x="38" y="61"/>
                  </a:lnTo>
                  <a:lnTo>
                    <a:pt x="37" y="61"/>
                  </a:lnTo>
                  <a:lnTo>
                    <a:pt x="37" y="60"/>
                  </a:lnTo>
                  <a:lnTo>
                    <a:pt x="35" y="60"/>
                  </a:lnTo>
                  <a:lnTo>
                    <a:pt x="35" y="58"/>
                  </a:lnTo>
                  <a:lnTo>
                    <a:pt x="34" y="57"/>
                  </a:lnTo>
                  <a:lnTo>
                    <a:pt x="34" y="56"/>
                  </a:lnTo>
                  <a:lnTo>
                    <a:pt x="35" y="54"/>
                  </a:lnTo>
                  <a:lnTo>
                    <a:pt x="34" y="53"/>
                  </a:lnTo>
                  <a:lnTo>
                    <a:pt x="34" y="51"/>
                  </a:lnTo>
                  <a:lnTo>
                    <a:pt x="34" y="49"/>
                  </a:lnTo>
                  <a:lnTo>
                    <a:pt x="33" y="48"/>
                  </a:lnTo>
                  <a:lnTo>
                    <a:pt x="32" y="48"/>
                  </a:lnTo>
                  <a:lnTo>
                    <a:pt x="30" y="47"/>
                  </a:lnTo>
                  <a:lnTo>
                    <a:pt x="32" y="45"/>
                  </a:lnTo>
                  <a:lnTo>
                    <a:pt x="30" y="44"/>
                  </a:lnTo>
                  <a:lnTo>
                    <a:pt x="30" y="43"/>
                  </a:lnTo>
                  <a:lnTo>
                    <a:pt x="32" y="43"/>
                  </a:lnTo>
                  <a:lnTo>
                    <a:pt x="32" y="41"/>
                  </a:lnTo>
                  <a:lnTo>
                    <a:pt x="30" y="41"/>
                  </a:lnTo>
                  <a:lnTo>
                    <a:pt x="29" y="40"/>
                  </a:lnTo>
                  <a:lnTo>
                    <a:pt x="29" y="39"/>
                  </a:lnTo>
                  <a:lnTo>
                    <a:pt x="26" y="40"/>
                  </a:lnTo>
                  <a:lnTo>
                    <a:pt x="26" y="39"/>
                  </a:lnTo>
                  <a:lnTo>
                    <a:pt x="28" y="37"/>
                  </a:lnTo>
                  <a:lnTo>
                    <a:pt x="26" y="36"/>
                  </a:lnTo>
                  <a:lnTo>
                    <a:pt x="25" y="35"/>
                  </a:lnTo>
                  <a:lnTo>
                    <a:pt x="24" y="33"/>
                  </a:lnTo>
                  <a:lnTo>
                    <a:pt x="24" y="32"/>
                  </a:lnTo>
                  <a:lnTo>
                    <a:pt x="24" y="31"/>
                  </a:lnTo>
                  <a:lnTo>
                    <a:pt x="24" y="29"/>
                  </a:lnTo>
                  <a:lnTo>
                    <a:pt x="22" y="29"/>
                  </a:lnTo>
                  <a:lnTo>
                    <a:pt x="22" y="31"/>
                  </a:lnTo>
                  <a:lnTo>
                    <a:pt x="21" y="29"/>
                  </a:lnTo>
                  <a:lnTo>
                    <a:pt x="20" y="29"/>
                  </a:lnTo>
                  <a:lnTo>
                    <a:pt x="20" y="28"/>
                  </a:lnTo>
                  <a:lnTo>
                    <a:pt x="21" y="28"/>
                  </a:lnTo>
                  <a:lnTo>
                    <a:pt x="21" y="27"/>
                  </a:lnTo>
                  <a:lnTo>
                    <a:pt x="20" y="27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7" y="24"/>
                  </a:lnTo>
                  <a:lnTo>
                    <a:pt x="17" y="26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23"/>
                  </a:lnTo>
                  <a:lnTo>
                    <a:pt x="13" y="22"/>
                  </a:lnTo>
                  <a:lnTo>
                    <a:pt x="12" y="22"/>
                  </a:lnTo>
                  <a:lnTo>
                    <a:pt x="10" y="20"/>
                  </a:lnTo>
                  <a:lnTo>
                    <a:pt x="10" y="19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7" y="19"/>
                  </a:lnTo>
                  <a:lnTo>
                    <a:pt x="5" y="18"/>
                  </a:lnTo>
                  <a:lnTo>
                    <a:pt x="4" y="18"/>
                  </a:lnTo>
                  <a:lnTo>
                    <a:pt x="0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7" y="15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8" y="10"/>
                  </a:lnTo>
                  <a:lnTo>
                    <a:pt x="9" y="8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6" y="10"/>
                  </a:lnTo>
                  <a:lnTo>
                    <a:pt x="18" y="11"/>
                  </a:lnTo>
                  <a:lnTo>
                    <a:pt x="20" y="11"/>
                  </a:lnTo>
                  <a:lnTo>
                    <a:pt x="21" y="10"/>
                  </a:lnTo>
                  <a:lnTo>
                    <a:pt x="21" y="11"/>
                  </a:lnTo>
                  <a:lnTo>
                    <a:pt x="22" y="10"/>
                  </a:lnTo>
                  <a:lnTo>
                    <a:pt x="22" y="11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4" y="7"/>
                  </a:lnTo>
                  <a:lnTo>
                    <a:pt x="25" y="8"/>
                  </a:lnTo>
                  <a:lnTo>
                    <a:pt x="32" y="10"/>
                  </a:lnTo>
                  <a:lnTo>
                    <a:pt x="33" y="10"/>
                  </a:lnTo>
                  <a:lnTo>
                    <a:pt x="35" y="10"/>
                  </a:lnTo>
                  <a:lnTo>
                    <a:pt x="35" y="8"/>
                  </a:lnTo>
                  <a:lnTo>
                    <a:pt x="39" y="4"/>
                  </a:lnTo>
                  <a:lnTo>
                    <a:pt x="39" y="3"/>
                  </a:lnTo>
                  <a:lnTo>
                    <a:pt x="41" y="4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5" y="6"/>
                  </a:lnTo>
                  <a:lnTo>
                    <a:pt x="47" y="2"/>
                  </a:lnTo>
                  <a:lnTo>
                    <a:pt x="49" y="2"/>
                  </a:lnTo>
                  <a:lnTo>
                    <a:pt x="51" y="2"/>
                  </a:lnTo>
                  <a:lnTo>
                    <a:pt x="53" y="2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63" y="2"/>
                  </a:lnTo>
                  <a:lnTo>
                    <a:pt x="66" y="3"/>
                  </a:lnTo>
                  <a:lnTo>
                    <a:pt x="68" y="6"/>
                  </a:lnTo>
                  <a:lnTo>
                    <a:pt x="70" y="7"/>
                  </a:lnTo>
                  <a:lnTo>
                    <a:pt x="71" y="8"/>
                  </a:lnTo>
                  <a:lnTo>
                    <a:pt x="71" y="10"/>
                  </a:lnTo>
                  <a:lnTo>
                    <a:pt x="72" y="12"/>
                  </a:lnTo>
                  <a:lnTo>
                    <a:pt x="75" y="14"/>
                  </a:lnTo>
                  <a:lnTo>
                    <a:pt x="76" y="14"/>
                  </a:lnTo>
                  <a:lnTo>
                    <a:pt x="80" y="14"/>
                  </a:lnTo>
                  <a:lnTo>
                    <a:pt x="82" y="15"/>
                  </a:lnTo>
                  <a:lnTo>
                    <a:pt x="82" y="16"/>
                  </a:lnTo>
                  <a:lnTo>
                    <a:pt x="82" y="20"/>
                  </a:lnTo>
                  <a:lnTo>
                    <a:pt x="82" y="22"/>
                  </a:lnTo>
                  <a:lnTo>
                    <a:pt x="83" y="22"/>
                  </a:lnTo>
                  <a:lnTo>
                    <a:pt x="84" y="20"/>
                  </a:lnTo>
                  <a:lnTo>
                    <a:pt x="86" y="19"/>
                  </a:lnTo>
                  <a:lnTo>
                    <a:pt x="87" y="19"/>
                  </a:lnTo>
                  <a:lnTo>
                    <a:pt x="87" y="20"/>
                  </a:lnTo>
                  <a:lnTo>
                    <a:pt x="87" y="22"/>
                  </a:lnTo>
                  <a:lnTo>
                    <a:pt x="88" y="23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2" y="23"/>
                  </a:lnTo>
                  <a:lnTo>
                    <a:pt x="92" y="22"/>
                  </a:lnTo>
                  <a:lnTo>
                    <a:pt x="93" y="22"/>
                  </a:lnTo>
                  <a:lnTo>
                    <a:pt x="96" y="20"/>
                  </a:lnTo>
                  <a:lnTo>
                    <a:pt x="97" y="20"/>
                  </a:lnTo>
                  <a:lnTo>
                    <a:pt x="97" y="22"/>
                  </a:lnTo>
                  <a:lnTo>
                    <a:pt x="97" y="23"/>
                  </a:lnTo>
                  <a:lnTo>
                    <a:pt x="97" y="26"/>
                  </a:lnTo>
                  <a:lnTo>
                    <a:pt x="96" y="27"/>
                  </a:lnTo>
                  <a:lnTo>
                    <a:pt x="95" y="27"/>
                  </a:lnTo>
                  <a:lnTo>
                    <a:pt x="95" y="28"/>
                  </a:lnTo>
                  <a:lnTo>
                    <a:pt x="95" y="29"/>
                  </a:lnTo>
                  <a:lnTo>
                    <a:pt x="95" y="31"/>
                  </a:lnTo>
                  <a:lnTo>
                    <a:pt x="96" y="31"/>
                  </a:lnTo>
                  <a:lnTo>
                    <a:pt x="97" y="29"/>
                  </a:lnTo>
                  <a:lnTo>
                    <a:pt x="99" y="28"/>
                  </a:lnTo>
                  <a:lnTo>
                    <a:pt x="99" y="27"/>
                  </a:lnTo>
                  <a:lnTo>
                    <a:pt x="100" y="27"/>
                  </a:lnTo>
                  <a:lnTo>
                    <a:pt x="101" y="27"/>
                  </a:lnTo>
                  <a:lnTo>
                    <a:pt x="101" y="28"/>
                  </a:lnTo>
                  <a:lnTo>
                    <a:pt x="101" y="29"/>
                  </a:lnTo>
                  <a:lnTo>
                    <a:pt x="100" y="31"/>
                  </a:lnTo>
                  <a:lnTo>
                    <a:pt x="103" y="33"/>
                  </a:lnTo>
                  <a:lnTo>
                    <a:pt x="103" y="35"/>
                  </a:lnTo>
                  <a:lnTo>
                    <a:pt x="104" y="35"/>
                  </a:lnTo>
                  <a:lnTo>
                    <a:pt x="104" y="33"/>
                  </a:lnTo>
                  <a:lnTo>
                    <a:pt x="104" y="33"/>
                  </a:lnTo>
                  <a:lnTo>
                    <a:pt x="104" y="32"/>
                  </a:lnTo>
                  <a:lnTo>
                    <a:pt x="105" y="28"/>
                  </a:lnTo>
                  <a:lnTo>
                    <a:pt x="107" y="28"/>
                  </a:lnTo>
                  <a:lnTo>
                    <a:pt x="108" y="28"/>
                  </a:lnTo>
                  <a:lnTo>
                    <a:pt x="113" y="31"/>
                  </a:lnTo>
                  <a:lnTo>
                    <a:pt x="117" y="31"/>
                  </a:lnTo>
                  <a:lnTo>
                    <a:pt x="120" y="31"/>
                  </a:lnTo>
                  <a:lnTo>
                    <a:pt x="121" y="32"/>
                  </a:lnTo>
                  <a:lnTo>
                    <a:pt x="121" y="33"/>
                  </a:lnTo>
                  <a:lnTo>
                    <a:pt x="122" y="33"/>
                  </a:lnTo>
                  <a:lnTo>
                    <a:pt x="122" y="33"/>
                  </a:lnTo>
                  <a:lnTo>
                    <a:pt x="122" y="35"/>
                  </a:lnTo>
                  <a:lnTo>
                    <a:pt x="122" y="37"/>
                  </a:lnTo>
                  <a:lnTo>
                    <a:pt x="124" y="37"/>
                  </a:lnTo>
                  <a:lnTo>
                    <a:pt x="124" y="39"/>
                  </a:lnTo>
                  <a:lnTo>
                    <a:pt x="125" y="40"/>
                  </a:lnTo>
                  <a:lnTo>
                    <a:pt x="126" y="43"/>
                  </a:lnTo>
                  <a:lnTo>
                    <a:pt x="128" y="44"/>
                  </a:lnTo>
                  <a:lnTo>
                    <a:pt x="129" y="45"/>
                  </a:lnTo>
                  <a:lnTo>
                    <a:pt x="130" y="45"/>
                  </a:lnTo>
                  <a:lnTo>
                    <a:pt x="132" y="47"/>
                  </a:lnTo>
                  <a:lnTo>
                    <a:pt x="134" y="47"/>
                  </a:lnTo>
                  <a:lnTo>
                    <a:pt x="136" y="43"/>
                  </a:lnTo>
                  <a:lnTo>
                    <a:pt x="137" y="41"/>
                  </a:lnTo>
                  <a:lnTo>
                    <a:pt x="138" y="41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4"/>
                  </a:lnTo>
                  <a:lnTo>
                    <a:pt x="141" y="45"/>
                  </a:lnTo>
                  <a:lnTo>
                    <a:pt x="141" y="48"/>
                  </a:lnTo>
                  <a:lnTo>
                    <a:pt x="141" y="49"/>
                  </a:lnTo>
                  <a:lnTo>
                    <a:pt x="142" y="51"/>
                  </a:lnTo>
                  <a:lnTo>
                    <a:pt x="145" y="51"/>
                  </a:lnTo>
                  <a:lnTo>
                    <a:pt x="145" y="52"/>
                  </a:lnTo>
                  <a:lnTo>
                    <a:pt x="143" y="53"/>
                  </a:lnTo>
                  <a:lnTo>
                    <a:pt x="143" y="54"/>
                  </a:lnTo>
                  <a:lnTo>
                    <a:pt x="142" y="56"/>
                  </a:lnTo>
                  <a:lnTo>
                    <a:pt x="142" y="57"/>
                  </a:lnTo>
                  <a:lnTo>
                    <a:pt x="142" y="58"/>
                  </a:lnTo>
                  <a:lnTo>
                    <a:pt x="145" y="60"/>
                  </a:lnTo>
                  <a:lnTo>
                    <a:pt x="145" y="61"/>
                  </a:lnTo>
                  <a:lnTo>
                    <a:pt x="145" y="62"/>
                  </a:lnTo>
                  <a:lnTo>
                    <a:pt x="143" y="65"/>
                  </a:lnTo>
                  <a:lnTo>
                    <a:pt x="142" y="66"/>
                  </a:lnTo>
                  <a:lnTo>
                    <a:pt x="142" y="69"/>
                  </a:lnTo>
                  <a:lnTo>
                    <a:pt x="142" y="72"/>
                  </a:lnTo>
                  <a:lnTo>
                    <a:pt x="141" y="74"/>
                  </a:lnTo>
                  <a:lnTo>
                    <a:pt x="140" y="77"/>
                  </a:lnTo>
                  <a:lnTo>
                    <a:pt x="138" y="80"/>
                  </a:lnTo>
                  <a:lnTo>
                    <a:pt x="140" y="82"/>
                  </a:lnTo>
                  <a:lnTo>
                    <a:pt x="140" y="83"/>
                  </a:lnTo>
                  <a:lnTo>
                    <a:pt x="141" y="86"/>
                  </a:lnTo>
                  <a:lnTo>
                    <a:pt x="141" y="87"/>
                  </a:lnTo>
                  <a:lnTo>
                    <a:pt x="142" y="87"/>
                  </a:lnTo>
                  <a:lnTo>
                    <a:pt x="143" y="86"/>
                  </a:lnTo>
                  <a:lnTo>
                    <a:pt x="145" y="86"/>
                  </a:lnTo>
                  <a:lnTo>
                    <a:pt x="146" y="89"/>
                  </a:lnTo>
                  <a:lnTo>
                    <a:pt x="147" y="89"/>
                  </a:lnTo>
                  <a:lnTo>
                    <a:pt x="149" y="90"/>
                  </a:lnTo>
                  <a:lnTo>
                    <a:pt x="149" y="91"/>
                  </a:lnTo>
                  <a:lnTo>
                    <a:pt x="149" y="93"/>
                  </a:lnTo>
                  <a:lnTo>
                    <a:pt x="150" y="93"/>
                  </a:lnTo>
                  <a:lnTo>
                    <a:pt x="151" y="93"/>
                  </a:lnTo>
                  <a:lnTo>
                    <a:pt x="153" y="94"/>
                  </a:lnTo>
                  <a:lnTo>
                    <a:pt x="153" y="95"/>
                  </a:lnTo>
                  <a:lnTo>
                    <a:pt x="153" y="97"/>
                  </a:lnTo>
                  <a:lnTo>
                    <a:pt x="153" y="98"/>
                  </a:lnTo>
                  <a:lnTo>
                    <a:pt x="154" y="98"/>
                  </a:lnTo>
                  <a:lnTo>
                    <a:pt x="154" y="99"/>
                  </a:lnTo>
                  <a:lnTo>
                    <a:pt x="155" y="99"/>
                  </a:lnTo>
                  <a:lnTo>
                    <a:pt x="157" y="99"/>
                  </a:lnTo>
                  <a:lnTo>
                    <a:pt x="158" y="98"/>
                  </a:lnTo>
                  <a:lnTo>
                    <a:pt x="158" y="98"/>
                  </a:lnTo>
                  <a:lnTo>
                    <a:pt x="159" y="97"/>
                  </a:lnTo>
                  <a:lnTo>
                    <a:pt x="159" y="95"/>
                  </a:lnTo>
                  <a:lnTo>
                    <a:pt x="161" y="95"/>
                  </a:lnTo>
                  <a:lnTo>
                    <a:pt x="162" y="95"/>
                  </a:lnTo>
                  <a:lnTo>
                    <a:pt x="163" y="95"/>
                  </a:lnTo>
                  <a:lnTo>
                    <a:pt x="163" y="97"/>
                  </a:lnTo>
                  <a:lnTo>
                    <a:pt x="165" y="98"/>
                  </a:lnTo>
                  <a:lnTo>
                    <a:pt x="165" y="99"/>
                  </a:lnTo>
                  <a:lnTo>
                    <a:pt x="165" y="101"/>
                  </a:lnTo>
                  <a:lnTo>
                    <a:pt x="165" y="102"/>
                  </a:lnTo>
                  <a:lnTo>
                    <a:pt x="163" y="103"/>
                  </a:lnTo>
                  <a:lnTo>
                    <a:pt x="163" y="105"/>
                  </a:lnTo>
                  <a:lnTo>
                    <a:pt x="163" y="110"/>
                  </a:lnTo>
                  <a:lnTo>
                    <a:pt x="163" y="111"/>
                  </a:lnTo>
                  <a:lnTo>
                    <a:pt x="162" y="112"/>
                  </a:lnTo>
                  <a:lnTo>
                    <a:pt x="161" y="112"/>
                  </a:lnTo>
                  <a:lnTo>
                    <a:pt x="159" y="112"/>
                  </a:lnTo>
                  <a:lnTo>
                    <a:pt x="159" y="114"/>
                  </a:lnTo>
                  <a:lnTo>
                    <a:pt x="161" y="118"/>
                  </a:lnTo>
                  <a:lnTo>
                    <a:pt x="162" y="118"/>
                  </a:lnTo>
                  <a:lnTo>
                    <a:pt x="163" y="116"/>
                  </a:lnTo>
                  <a:lnTo>
                    <a:pt x="163" y="115"/>
                  </a:lnTo>
                  <a:lnTo>
                    <a:pt x="165" y="115"/>
                  </a:lnTo>
                  <a:lnTo>
                    <a:pt x="165" y="116"/>
                  </a:lnTo>
                  <a:lnTo>
                    <a:pt x="166" y="116"/>
                  </a:lnTo>
                  <a:lnTo>
                    <a:pt x="166" y="118"/>
                  </a:lnTo>
                  <a:lnTo>
                    <a:pt x="166" y="119"/>
                  </a:lnTo>
                  <a:lnTo>
                    <a:pt x="166" y="120"/>
                  </a:lnTo>
                  <a:lnTo>
                    <a:pt x="165" y="122"/>
                  </a:lnTo>
                  <a:lnTo>
                    <a:pt x="165" y="126"/>
                  </a:lnTo>
                  <a:lnTo>
                    <a:pt x="163" y="126"/>
                  </a:lnTo>
                  <a:lnTo>
                    <a:pt x="163" y="127"/>
                  </a:lnTo>
                  <a:lnTo>
                    <a:pt x="165" y="128"/>
                  </a:lnTo>
                  <a:lnTo>
                    <a:pt x="166" y="128"/>
                  </a:lnTo>
                  <a:lnTo>
                    <a:pt x="166" y="128"/>
                  </a:lnTo>
                  <a:lnTo>
                    <a:pt x="166" y="130"/>
                  </a:lnTo>
                  <a:lnTo>
                    <a:pt x="167" y="130"/>
                  </a:lnTo>
                  <a:lnTo>
                    <a:pt x="167" y="130"/>
                  </a:lnTo>
                  <a:lnTo>
                    <a:pt x="170" y="130"/>
                  </a:lnTo>
                  <a:lnTo>
                    <a:pt x="171" y="131"/>
                  </a:lnTo>
                  <a:lnTo>
                    <a:pt x="172" y="134"/>
                  </a:lnTo>
                  <a:lnTo>
                    <a:pt x="174" y="134"/>
                  </a:lnTo>
                  <a:lnTo>
                    <a:pt x="175" y="134"/>
                  </a:lnTo>
                  <a:lnTo>
                    <a:pt x="178" y="134"/>
                  </a:lnTo>
                  <a:lnTo>
                    <a:pt x="179" y="134"/>
                  </a:lnTo>
                  <a:lnTo>
                    <a:pt x="180" y="135"/>
                  </a:lnTo>
                  <a:lnTo>
                    <a:pt x="180" y="136"/>
                  </a:lnTo>
                  <a:lnTo>
                    <a:pt x="182" y="137"/>
                  </a:lnTo>
                  <a:lnTo>
                    <a:pt x="183" y="137"/>
                  </a:lnTo>
                  <a:lnTo>
                    <a:pt x="184" y="137"/>
                  </a:lnTo>
                  <a:lnTo>
                    <a:pt x="184" y="139"/>
                  </a:lnTo>
                  <a:lnTo>
                    <a:pt x="184" y="140"/>
                  </a:lnTo>
                  <a:lnTo>
                    <a:pt x="184" y="141"/>
                  </a:lnTo>
                  <a:lnTo>
                    <a:pt x="184" y="143"/>
                  </a:lnTo>
                  <a:lnTo>
                    <a:pt x="186" y="143"/>
                  </a:lnTo>
                  <a:lnTo>
                    <a:pt x="186" y="145"/>
                  </a:lnTo>
                  <a:lnTo>
                    <a:pt x="184" y="151"/>
                  </a:lnTo>
                  <a:lnTo>
                    <a:pt x="184" y="152"/>
                  </a:lnTo>
                  <a:lnTo>
                    <a:pt x="184" y="153"/>
                  </a:lnTo>
                  <a:lnTo>
                    <a:pt x="184" y="155"/>
                  </a:lnTo>
                  <a:lnTo>
                    <a:pt x="184" y="156"/>
                  </a:lnTo>
                  <a:lnTo>
                    <a:pt x="186" y="157"/>
                  </a:lnTo>
                  <a:lnTo>
                    <a:pt x="184" y="159"/>
                  </a:lnTo>
                  <a:lnTo>
                    <a:pt x="183" y="160"/>
                  </a:lnTo>
                  <a:lnTo>
                    <a:pt x="182" y="160"/>
                  </a:lnTo>
                  <a:lnTo>
                    <a:pt x="182" y="161"/>
                  </a:lnTo>
                  <a:lnTo>
                    <a:pt x="183" y="161"/>
                  </a:lnTo>
                  <a:lnTo>
                    <a:pt x="186" y="162"/>
                  </a:lnTo>
                  <a:lnTo>
                    <a:pt x="186" y="164"/>
                  </a:lnTo>
                  <a:lnTo>
                    <a:pt x="187" y="162"/>
                  </a:lnTo>
                  <a:lnTo>
                    <a:pt x="188" y="162"/>
                  </a:lnTo>
                  <a:lnTo>
                    <a:pt x="188" y="164"/>
                  </a:lnTo>
                  <a:lnTo>
                    <a:pt x="190" y="165"/>
                  </a:lnTo>
                  <a:lnTo>
                    <a:pt x="188" y="165"/>
                  </a:lnTo>
                  <a:lnTo>
                    <a:pt x="191" y="168"/>
                  </a:lnTo>
                  <a:lnTo>
                    <a:pt x="192" y="169"/>
                  </a:lnTo>
                  <a:lnTo>
                    <a:pt x="193" y="169"/>
                  </a:lnTo>
                  <a:lnTo>
                    <a:pt x="193" y="168"/>
                  </a:lnTo>
                  <a:lnTo>
                    <a:pt x="195" y="169"/>
                  </a:lnTo>
                  <a:lnTo>
                    <a:pt x="193" y="172"/>
                  </a:lnTo>
                  <a:lnTo>
                    <a:pt x="192" y="173"/>
                  </a:lnTo>
                  <a:lnTo>
                    <a:pt x="190" y="173"/>
                  </a:lnTo>
                  <a:lnTo>
                    <a:pt x="183" y="173"/>
                  </a:lnTo>
                  <a:lnTo>
                    <a:pt x="182" y="173"/>
                  </a:lnTo>
                  <a:lnTo>
                    <a:pt x="182" y="174"/>
                  </a:lnTo>
                  <a:lnTo>
                    <a:pt x="179" y="176"/>
                  </a:lnTo>
                  <a:lnTo>
                    <a:pt x="178" y="176"/>
                  </a:lnTo>
                  <a:lnTo>
                    <a:pt x="176" y="174"/>
                  </a:lnTo>
                  <a:lnTo>
                    <a:pt x="176" y="173"/>
                  </a:lnTo>
                  <a:lnTo>
                    <a:pt x="176" y="172"/>
                  </a:lnTo>
                  <a:lnTo>
                    <a:pt x="176" y="170"/>
                  </a:lnTo>
                  <a:lnTo>
                    <a:pt x="175" y="169"/>
                  </a:lnTo>
                  <a:lnTo>
                    <a:pt x="172" y="166"/>
                  </a:lnTo>
                  <a:lnTo>
                    <a:pt x="171" y="165"/>
                  </a:lnTo>
                  <a:lnTo>
                    <a:pt x="171" y="168"/>
                  </a:lnTo>
                  <a:lnTo>
                    <a:pt x="171" y="169"/>
                  </a:lnTo>
                  <a:lnTo>
                    <a:pt x="170" y="169"/>
                  </a:lnTo>
                  <a:lnTo>
                    <a:pt x="168" y="169"/>
                  </a:lnTo>
                  <a:lnTo>
                    <a:pt x="167" y="169"/>
                  </a:lnTo>
                  <a:lnTo>
                    <a:pt x="168" y="172"/>
                  </a:lnTo>
                  <a:lnTo>
                    <a:pt x="167" y="173"/>
                  </a:lnTo>
                  <a:lnTo>
                    <a:pt x="166" y="174"/>
                  </a:lnTo>
                  <a:lnTo>
                    <a:pt x="166" y="174"/>
                  </a:lnTo>
                  <a:lnTo>
                    <a:pt x="165" y="173"/>
                  </a:lnTo>
                  <a:lnTo>
                    <a:pt x="165" y="172"/>
                  </a:lnTo>
                  <a:lnTo>
                    <a:pt x="163" y="170"/>
                  </a:lnTo>
                  <a:lnTo>
                    <a:pt x="162" y="169"/>
                  </a:lnTo>
                  <a:lnTo>
                    <a:pt x="161" y="169"/>
                  </a:lnTo>
                  <a:lnTo>
                    <a:pt x="159" y="169"/>
                  </a:lnTo>
                  <a:lnTo>
                    <a:pt x="159" y="168"/>
                  </a:lnTo>
                  <a:lnTo>
                    <a:pt x="159" y="166"/>
                  </a:lnTo>
                  <a:lnTo>
                    <a:pt x="159" y="165"/>
                  </a:lnTo>
                  <a:lnTo>
                    <a:pt x="159" y="164"/>
                  </a:lnTo>
                  <a:lnTo>
                    <a:pt x="158" y="164"/>
                  </a:lnTo>
                  <a:lnTo>
                    <a:pt x="157" y="164"/>
                  </a:lnTo>
                  <a:lnTo>
                    <a:pt x="155" y="165"/>
                  </a:lnTo>
                  <a:lnTo>
                    <a:pt x="153" y="169"/>
                  </a:lnTo>
                  <a:lnTo>
                    <a:pt x="151" y="168"/>
                  </a:lnTo>
                  <a:lnTo>
                    <a:pt x="150" y="165"/>
                  </a:lnTo>
                  <a:lnTo>
                    <a:pt x="149" y="165"/>
                  </a:lnTo>
                  <a:lnTo>
                    <a:pt x="149" y="166"/>
                  </a:lnTo>
                  <a:lnTo>
                    <a:pt x="147" y="168"/>
                  </a:lnTo>
                  <a:lnTo>
                    <a:pt x="149" y="169"/>
                  </a:lnTo>
                  <a:lnTo>
                    <a:pt x="149" y="170"/>
                  </a:lnTo>
                  <a:lnTo>
                    <a:pt x="147" y="172"/>
                  </a:lnTo>
                  <a:lnTo>
                    <a:pt x="146" y="172"/>
                  </a:lnTo>
                  <a:lnTo>
                    <a:pt x="145" y="173"/>
                  </a:lnTo>
                  <a:lnTo>
                    <a:pt x="143" y="174"/>
                  </a:lnTo>
                  <a:lnTo>
                    <a:pt x="142" y="173"/>
                  </a:lnTo>
                  <a:lnTo>
                    <a:pt x="142" y="172"/>
                  </a:lnTo>
                  <a:lnTo>
                    <a:pt x="143" y="172"/>
                  </a:lnTo>
                  <a:lnTo>
                    <a:pt x="143" y="170"/>
                  </a:lnTo>
                  <a:lnTo>
                    <a:pt x="143" y="169"/>
                  </a:lnTo>
                  <a:lnTo>
                    <a:pt x="143" y="162"/>
                  </a:lnTo>
                  <a:lnTo>
                    <a:pt x="143" y="161"/>
                  </a:lnTo>
                  <a:lnTo>
                    <a:pt x="142" y="161"/>
                  </a:lnTo>
                  <a:lnTo>
                    <a:pt x="141" y="161"/>
                  </a:lnTo>
                  <a:lnTo>
                    <a:pt x="136" y="162"/>
                  </a:lnTo>
                  <a:lnTo>
                    <a:pt x="134" y="162"/>
                  </a:lnTo>
                  <a:lnTo>
                    <a:pt x="134" y="164"/>
                  </a:lnTo>
                  <a:lnTo>
                    <a:pt x="130" y="166"/>
                  </a:lnTo>
                  <a:lnTo>
                    <a:pt x="129" y="168"/>
                  </a:lnTo>
                  <a:lnTo>
                    <a:pt x="128" y="170"/>
                  </a:lnTo>
                  <a:lnTo>
                    <a:pt x="129" y="173"/>
                  </a:lnTo>
                  <a:lnTo>
                    <a:pt x="129" y="177"/>
                  </a:lnTo>
                  <a:lnTo>
                    <a:pt x="130" y="178"/>
                  </a:lnTo>
                  <a:lnTo>
                    <a:pt x="129" y="181"/>
                  </a:lnTo>
                  <a:lnTo>
                    <a:pt x="129" y="182"/>
                  </a:lnTo>
                  <a:lnTo>
                    <a:pt x="130" y="184"/>
                  </a:lnTo>
                  <a:lnTo>
                    <a:pt x="132" y="186"/>
                  </a:lnTo>
                  <a:lnTo>
                    <a:pt x="133" y="188"/>
                  </a:lnTo>
                  <a:lnTo>
                    <a:pt x="134" y="189"/>
                  </a:lnTo>
                  <a:lnTo>
                    <a:pt x="133" y="191"/>
                  </a:lnTo>
                  <a:lnTo>
                    <a:pt x="132" y="193"/>
                  </a:lnTo>
                  <a:lnTo>
                    <a:pt x="130" y="194"/>
                  </a:lnTo>
                  <a:lnTo>
                    <a:pt x="129" y="195"/>
                  </a:lnTo>
                  <a:lnTo>
                    <a:pt x="129" y="198"/>
                  </a:lnTo>
                  <a:lnTo>
                    <a:pt x="130" y="201"/>
                  </a:lnTo>
                  <a:lnTo>
                    <a:pt x="130" y="203"/>
                  </a:lnTo>
                  <a:lnTo>
                    <a:pt x="129" y="203"/>
                  </a:lnTo>
                  <a:lnTo>
                    <a:pt x="118" y="206"/>
                  </a:lnTo>
                  <a:lnTo>
                    <a:pt x="118" y="207"/>
                  </a:lnTo>
                  <a:lnTo>
                    <a:pt x="117" y="209"/>
                  </a:lnTo>
                  <a:lnTo>
                    <a:pt x="117" y="210"/>
                  </a:lnTo>
                  <a:lnTo>
                    <a:pt x="118" y="213"/>
                  </a:lnTo>
                  <a:lnTo>
                    <a:pt x="118" y="214"/>
                  </a:lnTo>
                  <a:lnTo>
                    <a:pt x="118" y="215"/>
                  </a:lnTo>
                  <a:lnTo>
                    <a:pt x="117" y="216"/>
                  </a:lnTo>
                  <a:lnTo>
                    <a:pt x="116" y="218"/>
                  </a:lnTo>
                  <a:lnTo>
                    <a:pt x="114" y="218"/>
                  </a:lnTo>
                  <a:lnTo>
                    <a:pt x="113" y="219"/>
                  </a:lnTo>
                  <a:lnTo>
                    <a:pt x="114" y="219"/>
                  </a:lnTo>
                  <a:lnTo>
                    <a:pt x="114" y="220"/>
                  </a:lnTo>
                  <a:lnTo>
                    <a:pt x="113" y="222"/>
                  </a:lnTo>
                  <a:lnTo>
                    <a:pt x="112" y="222"/>
                  </a:lnTo>
                  <a:lnTo>
                    <a:pt x="108" y="223"/>
                  </a:lnTo>
                  <a:lnTo>
                    <a:pt x="108" y="224"/>
                  </a:lnTo>
                  <a:lnTo>
                    <a:pt x="108" y="224"/>
                  </a:lnTo>
                  <a:lnTo>
                    <a:pt x="108" y="226"/>
                  </a:lnTo>
                  <a:lnTo>
                    <a:pt x="105" y="226"/>
                  </a:lnTo>
                  <a:lnTo>
                    <a:pt x="104" y="227"/>
                  </a:lnTo>
                  <a:lnTo>
                    <a:pt x="103" y="228"/>
                  </a:lnTo>
                  <a:lnTo>
                    <a:pt x="103" y="230"/>
                  </a:lnTo>
                  <a:lnTo>
                    <a:pt x="103" y="231"/>
                  </a:lnTo>
                  <a:lnTo>
                    <a:pt x="104" y="231"/>
                  </a:lnTo>
                  <a:lnTo>
                    <a:pt x="104" y="232"/>
                  </a:lnTo>
                  <a:lnTo>
                    <a:pt x="105" y="234"/>
                  </a:lnTo>
                  <a:lnTo>
                    <a:pt x="105" y="235"/>
                  </a:lnTo>
                  <a:lnTo>
                    <a:pt x="107" y="236"/>
                  </a:lnTo>
                  <a:lnTo>
                    <a:pt x="104" y="238"/>
                  </a:lnTo>
                  <a:lnTo>
                    <a:pt x="104" y="239"/>
                  </a:lnTo>
                  <a:lnTo>
                    <a:pt x="104" y="242"/>
                  </a:lnTo>
                  <a:lnTo>
                    <a:pt x="104" y="243"/>
                  </a:lnTo>
                  <a:lnTo>
                    <a:pt x="103" y="243"/>
                  </a:lnTo>
                  <a:lnTo>
                    <a:pt x="100" y="243"/>
                  </a:lnTo>
                  <a:lnTo>
                    <a:pt x="96" y="242"/>
                  </a:lnTo>
                  <a:lnTo>
                    <a:pt x="92" y="242"/>
                  </a:lnTo>
                  <a:lnTo>
                    <a:pt x="89" y="243"/>
                  </a:lnTo>
                  <a:lnTo>
                    <a:pt x="89" y="244"/>
                  </a:lnTo>
                  <a:lnTo>
                    <a:pt x="88" y="244"/>
                  </a:lnTo>
                  <a:lnTo>
                    <a:pt x="88" y="24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87" name="Freeform 181">
              <a:extLst>
                <a:ext uri="{FF2B5EF4-FFF2-40B4-BE49-F238E27FC236}">
                  <a16:creationId xmlns:a16="http://schemas.microsoft.com/office/drawing/2014/main" id="{2DFBF8EB-0B8F-A3B5-9ACE-008A8575B3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49826" y="1904496"/>
              <a:ext cx="674946" cy="673708"/>
            </a:xfrm>
            <a:custGeom>
              <a:avLst/>
              <a:gdLst>
                <a:gd name="T0" fmla="*/ 35 w 545"/>
                <a:gd name="T1" fmla="*/ 281 h 544"/>
                <a:gd name="T2" fmla="*/ 354 w 545"/>
                <a:gd name="T3" fmla="*/ 15 h 544"/>
                <a:gd name="T4" fmla="*/ 391 w 545"/>
                <a:gd name="T5" fmla="*/ 38 h 544"/>
                <a:gd name="T6" fmla="*/ 414 w 545"/>
                <a:gd name="T7" fmla="*/ 61 h 544"/>
                <a:gd name="T8" fmla="*/ 424 w 545"/>
                <a:gd name="T9" fmla="*/ 75 h 544"/>
                <a:gd name="T10" fmla="*/ 449 w 545"/>
                <a:gd name="T11" fmla="*/ 119 h 544"/>
                <a:gd name="T12" fmla="*/ 497 w 545"/>
                <a:gd name="T13" fmla="*/ 112 h 544"/>
                <a:gd name="T14" fmla="*/ 536 w 545"/>
                <a:gd name="T15" fmla="*/ 158 h 544"/>
                <a:gd name="T16" fmla="*/ 529 w 545"/>
                <a:gd name="T17" fmla="*/ 526 h 544"/>
                <a:gd name="T18" fmla="*/ 488 w 545"/>
                <a:gd name="T19" fmla="*/ 511 h 544"/>
                <a:gd name="T20" fmla="*/ 482 w 545"/>
                <a:gd name="T21" fmla="*/ 490 h 544"/>
                <a:gd name="T22" fmla="*/ 483 w 545"/>
                <a:gd name="T23" fmla="*/ 465 h 544"/>
                <a:gd name="T24" fmla="*/ 435 w 545"/>
                <a:gd name="T25" fmla="*/ 440 h 544"/>
                <a:gd name="T26" fmla="*/ 396 w 545"/>
                <a:gd name="T27" fmla="*/ 406 h 544"/>
                <a:gd name="T28" fmla="*/ 380 w 545"/>
                <a:gd name="T29" fmla="*/ 382 h 544"/>
                <a:gd name="T30" fmla="*/ 346 w 545"/>
                <a:gd name="T31" fmla="*/ 374 h 544"/>
                <a:gd name="T32" fmla="*/ 316 w 545"/>
                <a:gd name="T33" fmla="*/ 364 h 544"/>
                <a:gd name="T34" fmla="*/ 274 w 545"/>
                <a:gd name="T35" fmla="*/ 351 h 544"/>
                <a:gd name="T36" fmla="*/ 254 w 545"/>
                <a:gd name="T37" fmla="*/ 336 h 544"/>
                <a:gd name="T38" fmla="*/ 217 w 545"/>
                <a:gd name="T39" fmla="*/ 341 h 544"/>
                <a:gd name="T40" fmla="*/ 167 w 545"/>
                <a:gd name="T41" fmla="*/ 343 h 544"/>
                <a:gd name="T42" fmla="*/ 131 w 545"/>
                <a:gd name="T43" fmla="*/ 369 h 544"/>
                <a:gd name="T44" fmla="*/ 108 w 545"/>
                <a:gd name="T45" fmla="*/ 394 h 544"/>
                <a:gd name="T46" fmla="*/ 79 w 545"/>
                <a:gd name="T47" fmla="*/ 335 h 544"/>
                <a:gd name="T48" fmla="*/ 85 w 545"/>
                <a:gd name="T49" fmla="*/ 287 h 544"/>
                <a:gd name="T50" fmla="*/ 73 w 545"/>
                <a:gd name="T51" fmla="*/ 274 h 544"/>
                <a:gd name="T52" fmla="*/ 68 w 545"/>
                <a:gd name="T53" fmla="*/ 265 h 544"/>
                <a:gd name="T54" fmla="*/ 62 w 545"/>
                <a:gd name="T55" fmla="*/ 254 h 544"/>
                <a:gd name="T56" fmla="*/ 48 w 545"/>
                <a:gd name="T57" fmla="*/ 253 h 544"/>
                <a:gd name="T58" fmla="*/ 37 w 545"/>
                <a:gd name="T59" fmla="*/ 248 h 544"/>
                <a:gd name="T60" fmla="*/ 52 w 545"/>
                <a:gd name="T61" fmla="*/ 240 h 544"/>
                <a:gd name="T62" fmla="*/ 72 w 545"/>
                <a:gd name="T63" fmla="*/ 243 h 544"/>
                <a:gd name="T64" fmla="*/ 60 w 545"/>
                <a:gd name="T65" fmla="*/ 229 h 544"/>
                <a:gd name="T66" fmla="*/ 60 w 545"/>
                <a:gd name="T67" fmla="*/ 215 h 544"/>
                <a:gd name="T68" fmla="*/ 48 w 545"/>
                <a:gd name="T69" fmla="*/ 211 h 544"/>
                <a:gd name="T70" fmla="*/ 27 w 545"/>
                <a:gd name="T71" fmla="*/ 210 h 544"/>
                <a:gd name="T72" fmla="*/ 17 w 545"/>
                <a:gd name="T73" fmla="*/ 203 h 544"/>
                <a:gd name="T74" fmla="*/ 22 w 545"/>
                <a:gd name="T75" fmla="*/ 154 h 544"/>
                <a:gd name="T76" fmla="*/ 31 w 545"/>
                <a:gd name="T77" fmla="*/ 137 h 544"/>
                <a:gd name="T78" fmla="*/ 46 w 545"/>
                <a:gd name="T79" fmla="*/ 149 h 544"/>
                <a:gd name="T80" fmla="*/ 62 w 545"/>
                <a:gd name="T81" fmla="*/ 149 h 544"/>
                <a:gd name="T82" fmla="*/ 72 w 545"/>
                <a:gd name="T83" fmla="*/ 156 h 544"/>
                <a:gd name="T84" fmla="*/ 91 w 545"/>
                <a:gd name="T85" fmla="*/ 154 h 544"/>
                <a:gd name="T86" fmla="*/ 101 w 545"/>
                <a:gd name="T87" fmla="*/ 144 h 544"/>
                <a:gd name="T88" fmla="*/ 122 w 545"/>
                <a:gd name="T89" fmla="*/ 146 h 544"/>
                <a:gd name="T90" fmla="*/ 126 w 545"/>
                <a:gd name="T91" fmla="*/ 128 h 544"/>
                <a:gd name="T92" fmla="*/ 93 w 545"/>
                <a:gd name="T93" fmla="*/ 98 h 544"/>
                <a:gd name="T94" fmla="*/ 81 w 545"/>
                <a:gd name="T95" fmla="*/ 61 h 544"/>
                <a:gd name="T96" fmla="*/ 34 w 545"/>
                <a:gd name="T97" fmla="*/ 57 h 544"/>
                <a:gd name="T98" fmla="*/ 22 w 545"/>
                <a:gd name="T99" fmla="*/ 103 h 544"/>
                <a:gd name="T100" fmla="*/ 23 w 545"/>
                <a:gd name="T101" fmla="*/ 120 h 544"/>
                <a:gd name="T102" fmla="*/ 8 w 545"/>
                <a:gd name="T103" fmla="*/ 92 h 544"/>
                <a:gd name="T104" fmla="*/ 12 w 545"/>
                <a:gd name="T105" fmla="*/ 67 h 544"/>
                <a:gd name="T106" fmla="*/ 139 w 545"/>
                <a:gd name="T107" fmla="*/ 69 h 544"/>
                <a:gd name="T108" fmla="*/ 177 w 545"/>
                <a:gd name="T109" fmla="*/ 115 h 544"/>
                <a:gd name="T110" fmla="*/ 259 w 545"/>
                <a:gd name="T111" fmla="*/ 106 h 544"/>
                <a:gd name="T112" fmla="*/ 259 w 545"/>
                <a:gd name="T113" fmla="*/ 62 h 544"/>
                <a:gd name="T114" fmla="*/ 305 w 545"/>
                <a:gd name="T115" fmla="*/ 32 h 544"/>
                <a:gd name="T116" fmla="*/ 330 w 545"/>
                <a:gd name="T117" fmla="*/ 31 h 544"/>
                <a:gd name="T118" fmla="*/ 316 w 545"/>
                <a:gd name="T119" fmla="*/ 11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45" h="544">
                  <a:moveTo>
                    <a:pt x="37" y="295"/>
                  </a:moveTo>
                  <a:lnTo>
                    <a:pt x="37" y="294"/>
                  </a:lnTo>
                  <a:lnTo>
                    <a:pt x="35" y="287"/>
                  </a:lnTo>
                  <a:lnTo>
                    <a:pt x="34" y="286"/>
                  </a:lnTo>
                  <a:lnTo>
                    <a:pt x="34" y="285"/>
                  </a:lnTo>
                  <a:lnTo>
                    <a:pt x="33" y="283"/>
                  </a:lnTo>
                  <a:lnTo>
                    <a:pt x="34" y="282"/>
                  </a:lnTo>
                  <a:lnTo>
                    <a:pt x="33" y="279"/>
                  </a:lnTo>
                  <a:lnTo>
                    <a:pt x="33" y="278"/>
                  </a:lnTo>
                  <a:lnTo>
                    <a:pt x="33" y="276"/>
                  </a:lnTo>
                  <a:lnTo>
                    <a:pt x="33" y="274"/>
                  </a:lnTo>
                  <a:lnTo>
                    <a:pt x="34" y="273"/>
                  </a:lnTo>
                  <a:lnTo>
                    <a:pt x="34" y="272"/>
                  </a:lnTo>
                  <a:lnTo>
                    <a:pt x="35" y="272"/>
                  </a:lnTo>
                  <a:lnTo>
                    <a:pt x="37" y="272"/>
                  </a:lnTo>
                  <a:lnTo>
                    <a:pt x="37" y="273"/>
                  </a:lnTo>
                  <a:lnTo>
                    <a:pt x="34" y="274"/>
                  </a:lnTo>
                  <a:lnTo>
                    <a:pt x="34" y="277"/>
                  </a:lnTo>
                  <a:lnTo>
                    <a:pt x="35" y="281"/>
                  </a:lnTo>
                  <a:lnTo>
                    <a:pt x="35" y="287"/>
                  </a:lnTo>
                  <a:lnTo>
                    <a:pt x="37" y="294"/>
                  </a:lnTo>
                  <a:lnTo>
                    <a:pt x="37" y="295"/>
                  </a:lnTo>
                  <a:close/>
                  <a:moveTo>
                    <a:pt x="60" y="236"/>
                  </a:moveTo>
                  <a:lnTo>
                    <a:pt x="60" y="237"/>
                  </a:lnTo>
                  <a:lnTo>
                    <a:pt x="62" y="239"/>
                  </a:lnTo>
                  <a:lnTo>
                    <a:pt x="62" y="240"/>
                  </a:lnTo>
                  <a:lnTo>
                    <a:pt x="62" y="241"/>
                  </a:lnTo>
                  <a:lnTo>
                    <a:pt x="60" y="243"/>
                  </a:lnTo>
                  <a:lnTo>
                    <a:pt x="59" y="243"/>
                  </a:lnTo>
                  <a:lnTo>
                    <a:pt x="59" y="241"/>
                  </a:lnTo>
                  <a:lnTo>
                    <a:pt x="59" y="239"/>
                  </a:lnTo>
                  <a:lnTo>
                    <a:pt x="58" y="239"/>
                  </a:lnTo>
                  <a:lnTo>
                    <a:pt x="58" y="237"/>
                  </a:lnTo>
                  <a:lnTo>
                    <a:pt x="58" y="236"/>
                  </a:lnTo>
                  <a:lnTo>
                    <a:pt x="59" y="236"/>
                  </a:lnTo>
                  <a:lnTo>
                    <a:pt x="60" y="236"/>
                  </a:lnTo>
                  <a:close/>
                  <a:moveTo>
                    <a:pt x="343" y="0"/>
                  </a:moveTo>
                  <a:lnTo>
                    <a:pt x="354" y="15"/>
                  </a:lnTo>
                  <a:lnTo>
                    <a:pt x="358" y="19"/>
                  </a:lnTo>
                  <a:lnTo>
                    <a:pt x="362" y="20"/>
                  </a:lnTo>
                  <a:lnTo>
                    <a:pt x="364" y="21"/>
                  </a:lnTo>
                  <a:lnTo>
                    <a:pt x="366" y="21"/>
                  </a:lnTo>
                  <a:lnTo>
                    <a:pt x="368" y="20"/>
                  </a:lnTo>
                  <a:lnTo>
                    <a:pt x="370" y="20"/>
                  </a:lnTo>
                  <a:lnTo>
                    <a:pt x="371" y="20"/>
                  </a:lnTo>
                  <a:lnTo>
                    <a:pt x="372" y="20"/>
                  </a:lnTo>
                  <a:lnTo>
                    <a:pt x="376" y="24"/>
                  </a:lnTo>
                  <a:lnTo>
                    <a:pt x="378" y="25"/>
                  </a:lnTo>
                  <a:lnTo>
                    <a:pt x="378" y="25"/>
                  </a:lnTo>
                  <a:lnTo>
                    <a:pt x="378" y="32"/>
                  </a:lnTo>
                  <a:lnTo>
                    <a:pt x="378" y="33"/>
                  </a:lnTo>
                  <a:lnTo>
                    <a:pt x="379" y="34"/>
                  </a:lnTo>
                  <a:lnTo>
                    <a:pt x="383" y="34"/>
                  </a:lnTo>
                  <a:lnTo>
                    <a:pt x="384" y="34"/>
                  </a:lnTo>
                  <a:lnTo>
                    <a:pt x="385" y="37"/>
                  </a:lnTo>
                  <a:lnTo>
                    <a:pt x="387" y="38"/>
                  </a:lnTo>
                  <a:lnTo>
                    <a:pt x="391" y="38"/>
                  </a:lnTo>
                  <a:lnTo>
                    <a:pt x="403" y="36"/>
                  </a:lnTo>
                  <a:lnTo>
                    <a:pt x="408" y="37"/>
                  </a:lnTo>
                  <a:lnTo>
                    <a:pt x="409" y="36"/>
                  </a:lnTo>
                  <a:lnTo>
                    <a:pt x="412" y="37"/>
                  </a:lnTo>
                  <a:lnTo>
                    <a:pt x="413" y="38"/>
                  </a:lnTo>
                  <a:lnTo>
                    <a:pt x="414" y="41"/>
                  </a:lnTo>
                  <a:lnTo>
                    <a:pt x="417" y="42"/>
                  </a:lnTo>
                  <a:lnTo>
                    <a:pt x="420" y="44"/>
                  </a:lnTo>
                  <a:lnTo>
                    <a:pt x="421" y="45"/>
                  </a:lnTo>
                  <a:lnTo>
                    <a:pt x="421" y="46"/>
                  </a:lnTo>
                  <a:lnTo>
                    <a:pt x="421" y="48"/>
                  </a:lnTo>
                  <a:lnTo>
                    <a:pt x="420" y="48"/>
                  </a:lnTo>
                  <a:lnTo>
                    <a:pt x="418" y="49"/>
                  </a:lnTo>
                  <a:lnTo>
                    <a:pt x="417" y="53"/>
                  </a:lnTo>
                  <a:lnTo>
                    <a:pt x="418" y="57"/>
                  </a:lnTo>
                  <a:lnTo>
                    <a:pt x="418" y="58"/>
                  </a:lnTo>
                  <a:lnTo>
                    <a:pt x="416" y="60"/>
                  </a:lnTo>
                  <a:lnTo>
                    <a:pt x="414" y="60"/>
                  </a:lnTo>
                  <a:lnTo>
                    <a:pt x="414" y="61"/>
                  </a:lnTo>
                  <a:lnTo>
                    <a:pt x="413" y="62"/>
                  </a:lnTo>
                  <a:lnTo>
                    <a:pt x="414" y="62"/>
                  </a:lnTo>
                  <a:lnTo>
                    <a:pt x="416" y="63"/>
                  </a:lnTo>
                  <a:lnTo>
                    <a:pt x="418" y="63"/>
                  </a:lnTo>
                  <a:lnTo>
                    <a:pt x="424" y="65"/>
                  </a:lnTo>
                  <a:lnTo>
                    <a:pt x="426" y="66"/>
                  </a:lnTo>
                  <a:lnTo>
                    <a:pt x="428" y="69"/>
                  </a:lnTo>
                  <a:lnTo>
                    <a:pt x="428" y="70"/>
                  </a:lnTo>
                  <a:lnTo>
                    <a:pt x="429" y="70"/>
                  </a:lnTo>
                  <a:lnTo>
                    <a:pt x="432" y="73"/>
                  </a:lnTo>
                  <a:lnTo>
                    <a:pt x="433" y="73"/>
                  </a:lnTo>
                  <a:lnTo>
                    <a:pt x="433" y="74"/>
                  </a:lnTo>
                  <a:lnTo>
                    <a:pt x="434" y="75"/>
                  </a:lnTo>
                  <a:lnTo>
                    <a:pt x="433" y="77"/>
                  </a:lnTo>
                  <a:lnTo>
                    <a:pt x="432" y="77"/>
                  </a:lnTo>
                  <a:lnTo>
                    <a:pt x="429" y="75"/>
                  </a:lnTo>
                  <a:lnTo>
                    <a:pt x="426" y="74"/>
                  </a:lnTo>
                  <a:lnTo>
                    <a:pt x="425" y="75"/>
                  </a:lnTo>
                  <a:lnTo>
                    <a:pt x="424" y="75"/>
                  </a:lnTo>
                  <a:lnTo>
                    <a:pt x="422" y="78"/>
                  </a:lnTo>
                  <a:lnTo>
                    <a:pt x="422" y="81"/>
                  </a:lnTo>
                  <a:lnTo>
                    <a:pt x="424" y="85"/>
                  </a:lnTo>
                  <a:lnTo>
                    <a:pt x="428" y="88"/>
                  </a:lnTo>
                  <a:lnTo>
                    <a:pt x="429" y="90"/>
                  </a:lnTo>
                  <a:lnTo>
                    <a:pt x="428" y="91"/>
                  </a:lnTo>
                  <a:lnTo>
                    <a:pt x="425" y="92"/>
                  </a:lnTo>
                  <a:lnTo>
                    <a:pt x="424" y="94"/>
                  </a:lnTo>
                  <a:lnTo>
                    <a:pt x="424" y="95"/>
                  </a:lnTo>
                  <a:lnTo>
                    <a:pt x="422" y="102"/>
                  </a:lnTo>
                  <a:lnTo>
                    <a:pt x="422" y="103"/>
                  </a:lnTo>
                  <a:lnTo>
                    <a:pt x="425" y="104"/>
                  </a:lnTo>
                  <a:lnTo>
                    <a:pt x="432" y="108"/>
                  </a:lnTo>
                  <a:lnTo>
                    <a:pt x="437" y="111"/>
                  </a:lnTo>
                  <a:lnTo>
                    <a:pt x="439" y="114"/>
                  </a:lnTo>
                  <a:lnTo>
                    <a:pt x="442" y="116"/>
                  </a:lnTo>
                  <a:lnTo>
                    <a:pt x="443" y="117"/>
                  </a:lnTo>
                  <a:lnTo>
                    <a:pt x="446" y="119"/>
                  </a:lnTo>
                  <a:lnTo>
                    <a:pt x="449" y="119"/>
                  </a:lnTo>
                  <a:lnTo>
                    <a:pt x="455" y="116"/>
                  </a:lnTo>
                  <a:lnTo>
                    <a:pt x="467" y="115"/>
                  </a:lnTo>
                  <a:lnTo>
                    <a:pt x="471" y="116"/>
                  </a:lnTo>
                  <a:lnTo>
                    <a:pt x="472" y="119"/>
                  </a:lnTo>
                  <a:lnTo>
                    <a:pt x="474" y="119"/>
                  </a:lnTo>
                  <a:lnTo>
                    <a:pt x="475" y="117"/>
                  </a:lnTo>
                  <a:lnTo>
                    <a:pt x="475" y="116"/>
                  </a:lnTo>
                  <a:lnTo>
                    <a:pt x="475" y="117"/>
                  </a:lnTo>
                  <a:lnTo>
                    <a:pt x="479" y="117"/>
                  </a:lnTo>
                  <a:lnTo>
                    <a:pt x="480" y="117"/>
                  </a:lnTo>
                  <a:lnTo>
                    <a:pt x="485" y="120"/>
                  </a:lnTo>
                  <a:lnTo>
                    <a:pt x="488" y="121"/>
                  </a:lnTo>
                  <a:lnTo>
                    <a:pt x="491" y="121"/>
                  </a:lnTo>
                  <a:lnTo>
                    <a:pt x="492" y="120"/>
                  </a:lnTo>
                  <a:lnTo>
                    <a:pt x="493" y="120"/>
                  </a:lnTo>
                  <a:lnTo>
                    <a:pt x="495" y="117"/>
                  </a:lnTo>
                  <a:lnTo>
                    <a:pt x="496" y="116"/>
                  </a:lnTo>
                  <a:lnTo>
                    <a:pt x="497" y="114"/>
                  </a:lnTo>
                  <a:lnTo>
                    <a:pt x="497" y="112"/>
                  </a:lnTo>
                  <a:lnTo>
                    <a:pt x="499" y="112"/>
                  </a:lnTo>
                  <a:lnTo>
                    <a:pt x="501" y="112"/>
                  </a:lnTo>
                  <a:lnTo>
                    <a:pt x="505" y="114"/>
                  </a:lnTo>
                  <a:lnTo>
                    <a:pt x="511" y="116"/>
                  </a:lnTo>
                  <a:lnTo>
                    <a:pt x="524" y="124"/>
                  </a:lnTo>
                  <a:lnTo>
                    <a:pt x="525" y="125"/>
                  </a:lnTo>
                  <a:lnTo>
                    <a:pt x="529" y="132"/>
                  </a:lnTo>
                  <a:lnTo>
                    <a:pt x="529" y="133"/>
                  </a:lnTo>
                  <a:lnTo>
                    <a:pt x="529" y="135"/>
                  </a:lnTo>
                  <a:lnTo>
                    <a:pt x="530" y="140"/>
                  </a:lnTo>
                  <a:lnTo>
                    <a:pt x="530" y="141"/>
                  </a:lnTo>
                  <a:lnTo>
                    <a:pt x="529" y="142"/>
                  </a:lnTo>
                  <a:lnTo>
                    <a:pt x="530" y="144"/>
                  </a:lnTo>
                  <a:lnTo>
                    <a:pt x="532" y="150"/>
                  </a:lnTo>
                  <a:lnTo>
                    <a:pt x="533" y="153"/>
                  </a:lnTo>
                  <a:lnTo>
                    <a:pt x="533" y="154"/>
                  </a:lnTo>
                  <a:lnTo>
                    <a:pt x="534" y="154"/>
                  </a:lnTo>
                  <a:lnTo>
                    <a:pt x="536" y="157"/>
                  </a:lnTo>
                  <a:lnTo>
                    <a:pt x="536" y="158"/>
                  </a:lnTo>
                  <a:lnTo>
                    <a:pt x="537" y="162"/>
                  </a:lnTo>
                  <a:lnTo>
                    <a:pt x="537" y="164"/>
                  </a:lnTo>
                  <a:lnTo>
                    <a:pt x="539" y="168"/>
                  </a:lnTo>
                  <a:lnTo>
                    <a:pt x="539" y="170"/>
                  </a:lnTo>
                  <a:lnTo>
                    <a:pt x="541" y="170"/>
                  </a:lnTo>
                  <a:lnTo>
                    <a:pt x="542" y="171"/>
                  </a:lnTo>
                  <a:lnTo>
                    <a:pt x="545" y="171"/>
                  </a:lnTo>
                  <a:lnTo>
                    <a:pt x="545" y="544"/>
                  </a:lnTo>
                  <a:lnTo>
                    <a:pt x="545" y="543"/>
                  </a:lnTo>
                  <a:lnTo>
                    <a:pt x="543" y="542"/>
                  </a:lnTo>
                  <a:lnTo>
                    <a:pt x="543" y="539"/>
                  </a:lnTo>
                  <a:lnTo>
                    <a:pt x="543" y="538"/>
                  </a:lnTo>
                  <a:lnTo>
                    <a:pt x="543" y="536"/>
                  </a:lnTo>
                  <a:lnTo>
                    <a:pt x="542" y="535"/>
                  </a:lnTo>
                  <a:lnTo>
                    <a:pt x="538" y="534"/>
                  </a:lnTo>
                  <a:lnTo>
                    <a:pt x="537" y="532"/>
                  </a:lnTo>
                  <a:lnTo>
                    <a:pt x="533" y="527"/>
                  </a:lnTo>
                  <a:lnTo>
                    <a:pt x="532" y="527"/>
                  </a:lnTo>
                  <a:lnTo>
                    <a:pt x="529" y="526"/>
                  </a:lnTo>
                  <a:lnTo>
                    <a:pt x="526" y="526"/>
                  </a:lnTo>
                  <a:lnTo>
                    <a:pt x="518" y="528"/>
                  </a:lnTo>
                  <a:lnTo>
                    <a:pt x="516" y="528"/>
                  </a:lnTo>
                  <a:lnTo>
                    <a:pt x="508" y="527"/>
                  </a:lnTo>
                  <a:lnTo>
                    <a:pt x="504" y="526"/>
                  </a:lnTo>
                  <a:lnTo>
                    <a:pt x="503" y="523"/>
                  </a:lnTo>
                  <a:lnTo>
                    <a:pt x="499" y="519"/>
                  </a:lnTo>
                  <a:lnTo>
                    <a:pt x="497" y="519"/>
                  </a:lnTo>
                  <a:lnTo>
                    <a:pt x="497" y="518"/>
                  </a:lnTo>
                  <a:lnTo>
                    <a:pt x="496" y="518"/>
                  </a:lnTo>
                  <a:lnTo>
                    <a:pt x="496" y="517"/>
                  </a:lnTo>
                  <a:lnTo>
                    <a:pt x="496" y="515"/>
                  </a:lnTo>
                  <a:lnTo>
                    <a:pt x="495" y="515"/>
                  </a:lnTo>
                  <a:lnTo>
                    <a:pt x="495" y="514"/>
                  </a:lnTo>
                  <a:lnTo>
                    <a:pt x="495" y="513"/>
                  </a:lnTo>
                  <a:lnTo>
                    <a:pt x="493" y="513"/>
                  </a:lnTo>
                  <a:lnTo>
                    <a:pt x="491" y="514"/>
                  </a:lnTo>
                  <a:lnTo>
                    <a:pt x="489" y="514"/>
                  </a:lnTo>
                  <a:lnTo>
                    <a:pt x="488" y="511"/>
                  </a:lnTo>
                  <a:lnTo>
                    <a:pt x="488" y="510"/>
                  </a:lnTo>
                  <a:lnTo>
                    <a:pt x="487" y="509"/>
                  </a:lnTo>
                  <a:lnTo>
                    <a:pt x="488" y="507"/>
                  </a:lnTo>
                  <a:lnTo>
                    <a:pt x="488" y="506"/>
                  </a:lnTo>
                  <a:lnTo>
                    <a:pt x="488" y="505"/>
                  </a:lnTo>
                  <a:lnTo>
                    <a:pt x="489" y="503"/>
                  </a:lnTo>
                  <a:lnTo>
                    <a:pt x="489" y="502"/>
                  </a:lnTo>
                  <a:lnTo>
                    <a:pt x="488" y="502"/>
                  </a:lnTo>
                  <a:lnTo>
                    <a:pt x="489" y="501"/>
                  </a:lnTo>
                  <a:lnTo>
                    <a:pt x="489" y="501"/>
                  </a:lnTo>
                  <a:lnTo>
                    <a:pt x="488" y="499"/>
                  </a:lnTo>
                  <a:lnTo>
                    <a:pt x="488" y="497"/>
                  </a:lnTo>
                  <a:lnTo>
                    <a:pt x="488" y="495"/>
                  </a:lnTo>
                  <a:lnTo>
                    <a:pt x="488" y="494"/>
                  </a:lnTo>
                  <a:lnTo>
                    <a:pt x="487" y="493"/>
                  </a:lnTo>
                  <a:lnTo>
                    <a:pt x="485" y="492"/>
                  </a:lnTo>
                  <a:lnTo>
                    <a:pt x="484" y="490"/>
                  </a:lnTo>
                  <a:lnTo>
                    <a:pt x="483" y="490"/>
                  </a:lnTo>
                  <a:lnTo>
                    <a:pt x="482" y="490"/>
                  </a:lnTo>
                  <a:lnTo>
                    <a:pt x="483" y="489"/>
                  </a:lnTo>
                  <a:lnTo>
                    <a:pt x="484" y="488"/>
                  </a:lnTo>
                  <a:lnTo>
                    <a:pt x="484" y="486"/>
                  </a:lnTo>
                  <a:lnTo>
                    <a:pt x="484" y="485"/>
                  </a:lnTo>
                  <a:lnTo>
                    <a:pt x="484" y="484"/>
                  </a:lnTo>
                  <a:lnTo>
                    <a:pt x="485" y="484"/>
                  </a:lnTo>
                  <a:lnTo>
                    <a:pt x="485" y="482"/>
                  </a:lnTo>
                  <a:lnTo>
                    <a:pt x="485" y="481"/>
                  </a:lnTo>
                  <a:lnTo>
                    <a:pt x="487" y="481"/>
                  </a:lnTo>
                  <a:lnTo>
                    <a:pt x="487" y="480"/>
                  </a:lnTo>
                  <a:lnTo>
                    <a:pt x="487" y="478"/>
                  </a:lnTo>
                  <a:lnTo>
                    <a:pt x="487" y="477"/>
                  </a:lnTo>
                  <a:lnTo>
                    <a:pt x="485" y="472"/>
                  </a:lnTo>
                  <a:lnTo>
                    <a:pt x="485" y="470"/>
                  </a:lnTo>
                  <a:lnTo>
                    <a:pt x="485" y="469"/>
                  </a:lnTo>
                  <a:lnTo>
                    <a:pt x="484" y="468"/>
                  </a:lnTo>
                  <a:lnTo>
                    <a:pt x="484" y="466"/>
                  </a:lnTo>
                  <a:lnTo>
                    <a:pt x="483" y="466"/>
                  </a:lnTo>
                  <a:lnTo>
                    <a:pt x="483" y="465"/>
                  </a:lnTo>
                  <a:lnTo>
                    <a:pt x="483" y="464"/>
                  </a:lnTo>
                  <a:lnTo>
                    <a:pt x="483" y="460"/>
                  </a:lnTo>
                  <a:lnTo>
                    <a:pt x="484" y="455"/>
                  </a:lnTo>
                  <a:lnTo>
                    <a:pt x="484" y="453"/>
                  </a:lnTo>
                  <a:lnTo>
                    <a:pt x="484" y="452"/>
                  </a:lnTo>
                  <a:lnTo>
                    <a:pt x="484" y="451"/>
                  </a:lnTo>
                  <a:lnTo>
                    <a:pt x="485" y="449"/>
                  </a:lnTo>
                  <a:lnTo>
                    <a:pt x="485" y="448"/>
                  </a:lnTo>
                  <a:lnTo>
                    <a:pt x="484" y="447"/>
                  </a:lnTo>
                  <a:lnTo>
                    <a:pt x="484" y="444"/>
                  </a:lnTo>
                  <a:lnTo>
                    <a:pt x="482" y="443"/>
                  </a:lnTo>
                  <a:lnTo>
                    <a:pt x="479" y="443"/>
                  </a:lnTo>
                  <a:lnTo>
                    <a:pt x="472" y="443"/>
                  </a:lnTo>
                  <a:lnTo>
                    <a:pt x="467" y="443"/>
                  </a:lnTo>
                  <a:lnTo>
                    <a:pt x="455" y="443"/>
                  </a:lnTo>
                  <a:lnTo>
                    <a:pt x="447" y="443"/>
                  </a:lnTo>
                  <a:lnTo>
                    <a:pt x="439" y="444"/>
                  </a:lnTo>
                  <a:lnTo>
                    <a:pt x="437" y="443"/>
                  </a:lnTo>
                  <a:lnTo>
                    <a:pt x="435" y="440"/>
                  </a:lnTo>
                  <a:lnTo>
                    <a:pt x="434" y="438"/>
                  </a:lnTo>
                  <a:lnTo>
                    <a:pt x="433" y="435"/>
                  </a:lnTo>
                  <a:lnTo>
                    <a:pt x="426" y="428"/>
                  </a:lnTo>
                  <a:lnTo>
                    <a:pt x="424" y="424"/>
                  </a:lnTo>
                  <a:lnTo>
                    <a:pt x="422" y="419"/>
                  </a:lnTo>
                  <a:lnTo>
                    <a:pt x="420" y="416"/>
                  </a:lnTo>
                  <a:lnTo>
                    <a:pt x="418" y="416"/>
                  </a:lnTo>
                  <a:lnTo>
                    <a:pt x="413" y="415"/>
                  </a:lnTo>
                  <a:lnTo>
                    <a:pt x="412" y="414"/>
                  </a:lnTo>
                  <a:lnTo>
                    <a:pt x="409" y="411"/>
                  </a:lnTo>
                  <a:lnTo>
                    <a:pt x="400" y="409"/>
                  </a:lnTo>
                  <a:lnTo>
                    <a:pt x="400" y="407"/>
                  </a:lnTo>
                  <a:lnTo>
                    <a:pt x="400" y="409"/>
                  </a:lnTo>
                  <a:lnTo>
                    <a:pt x="399" y="410"/>
                  </a:lnTo>
                  <a:lnTo>
                    <a:pt x="397" y="410"/>
                  </a:lnTo>
                  <a:lnTo>
                    <a:pt x="397" y="409"/>
                  </a:lnTo>
                  <a:lnTo>
                    <a:pt x="396" y="409"/>
                  </a:lnTo>
                  <a:lnTo>
                    <a:pt x="396" y="407"/>
                  </a:lnTo>
                  <a:lnTo>
                    <a:pt x="396" y="406"/>
                  </a:lnTo>
                  <a:lnTo>
                    <a:pt x="395" y="406"/>
                  </a:lnTo>
                  <a:lnTo>
                    <a:pt x="393" y="406"/>
                  </a:lnTo>
                  <a:lnTo>
                    <a:pt x="392" y="406"/>
                  </a:lnTo>
                  <a:lnTo>
                    <a:pt x="391" y="406"/>
                  </a:lnTo>
                  <a:lnTo>
                    <a:pt x="389" y="405"/>
                  </a:lnTo>
                  <a:lnTo>
                    <a:pt x="389" y="403"/>
                  </a:lnTo>
                  <a:lnTo>
                    <a:pt x="389" y="402"/>
                  </a:lnTo>
                  <a:lnTo>
                    <a:pt x="388" y="401"/>
                  </a:lnTo>
                  <a:lnTo>
                    <a:pt x="385" y="398"/>
                  </a:lnTo>
                  <a:lnTo>
                    <a:pt x="384" y="397"/>
                  </a:lnTo>
                  <a:lnTo>
                    <a:pt x="383" y="391"/>
                  </a:lnTo>
                  <a:lnTo>
                    <a:pt x="383" y="390"/>
                  </a:lnTo>
                  <a:lnTo>
                    <a:pt x="383" y="389"/>
                  </a:lnTo>
                  <a:lnTo>
                    <a:pt x="384" y="389"/>
                  </a:lnTo>
                  <a:lnTo>
                    <a:pt x="384" y="387"/>
                  </a:lnTo>
                  <a:lnTo>
                    <a:pt x="383" y="387"/>
                  </a:lnTo>
                  <a:lnTo>
                    <a:pt x="383" y="385"/>
                  </a:lnTo>
                  <a:lnTo>
                    <a:pt x="381" y="382"/>
                  </a:lnTo>
                  <a:lnTo>
                    <a:pt x="380" y="382"/>
                  </a:lnTo>
                  <a:lnTo>
                    <a:pt x="379" y="381"/>
                  </a:lnTo>
                  <a:lnTo>
                    <a:pt x="378" y="382"/>
                  </a:lnTo>
                  <a:lnTo>
                    <a:pt x="376" y="382"/>
                  </a:lnTo>
                  <a:lnTo>
                    <a:pt x="368" y="377"/>
                  </a:lnTo>
                  <a:lnTo>
                    <a:pt x="367" y="376"/>
                  </a:lnTo>
                  <a:lnTo>
                    <a:pt x="366" y="374"/>
                  </a:lnTo>
                  <a:lnTo>
                    <a:pt x="364" y="374"/>
                  </a:lnTo>
                  <a:lnTo>
                    <a:pt x="363" y="374"/>
                  </a:lnTo>
                  <a:lnTo>
                    <a:pt x="360" y="374"/>
                  </a:lnTo>
                  <a:lnTo>
                    <a:pt x="356" y="373"/>
                  </a:lnTo>
                  <a:lnTo>
                    <a:pt x="353" y="370"/>
                  </a:lnTo>
                  <a:lnTo>
                    <a:pt x="353" y="372"/>
                  </a:lnTo>
                  <a:lnTo>
                    <a:pt x="353" y="373"/>
                  </a:lnTo>
                  <a:lnTo>
                    <a:pt x="351" y="373"/>
                  </a:lnTo>
                  <a:lnTo>
                    <a:pt x="351" y="374"/>
                  </a:lnTo>
                  <a:lnTo>
                    <a:pt x="350" y="374"/>
                  </a:lnTo>
                  <a:lnTo>
                    <a:pt x="349" y="373"/>
                  </a:lnTo>
                  <a:lnTo>
                    <a:pt x="347" y="374"/>
                  </a:lnTo>
                  <a:lnTo>
                    <a:pt x="346" y="374"/>
                  </a:lnTo>
                  <a:lnTo>
                    <a:pt x="346" y="374"/>
                  </a:lnTo>
                  <a:lnTo>
                    <a:pt x="343" y="373"/>
                  </a:lnTo>
                  <a:lnTo>
                    <a:pt x="341" y="370"/>
                  </a:lnTo>
                  <a:lnTo>
                    <a:pt x="339" y="370"/>
                  </a:lnTo>
                  <a:lnTo>
                    <a:pt x="338" y="370"/>
                  </a:lnTo>
                  <a:lnTo>
                    <a:pt x="337" y="372"/>
                  </a:lnTo>
                  <a:lnTo>
                    <a:pt x="337" y="373"/>
                  </a:lnTo>
                  <a:lnTo>
                    <a:pt x="335" y="374"/>
                  </a:lnTo>
                  <a:lnTo>
                    <a:pt x="334" y="374"/>
                  </a:lnTo>
                  <a:lnTo>
                    <a:pt x="329" y="374"/>
                  </a:lnTo>
                  <a:lnTo>
                    <a:pt x="326" y="374"/>
                  </a:lnTo>
                  <a:lnTo>
                    <a:pt x="321" y="373"/>
                  </a:lnTo>
                  <a:lnTo>
                    <a:pt x="320" y="372"/>
                  </a:lnTo>
                  <a:lnTo>
                    <a:pt x="320" y="370"/>
                  </a:lnTo>
                  <a:lnTo>
                    <a:pt x="320" y="369"/>
                  </a:lnTo>
                  <a:lnTo>
                    <a:pt x="318" y="366"/>
                  </a:lnTo>
                  <a:lnTo>
                    <a:pt x="318" y="365"/>
                  </a:lnTo>
                  <a:lnTo>
                    <a:pt x="317" y="364"/>
                  </a:lnTo>
                  <a:lnTo>
                    <a:pt x="316" y="364"/>
                  </a:lnTo>
                  <a:lnTo>
                    <a:pt x="314" y="364"/>
                  </a:lnTo>
                  <a:lnTo>
                    <a:pt x="312" y="362"/>
                  </a:lnTo>
                  <a:lnTo>
                    <a:pt x="302" y="358"/>
                  </a:lnTo>
                  <a:lnTo>
                    <a:pt x="300" y="358"/>
                  </a:lnTo>
                  <a:lnTo>
                    <a:pt x="299" y="358"/>
                  </a:lnTo>
                  <a:lnTo>
                    <a:pt x="297" y="358"/>
                  </a:lnTo>
                  <a:lnTo>
                    <a:pt x="296" y="357"/>
                  </a:lnTo>
                  <a:lnTo>
                    <a:pt x="296" y="356"/>
                  </a:lnTo>
                  <a:lnTo>
                    <a:pt x="295" y="356"/>
                  </a:lnTo>
                  <a:lnTo>
                    <a:pt x="293" y="356"/>
                  </a:lnTo>
                  <a:lnTo>
                    <a:pt x="292" y="355"/>
                  </a:lnTo>
                  <a:lnTo>
                    <a:pt x="291" y="355"/>
                  </a:lnTo>
                  <a:lnTo>
                    <a:pt x="289" y="355"/>
                  </a:lnTo>
                  <a:lnTo>
                    <a:pt x="287" y="355"/>
                  </a:lnTo>
                  <a:lnTo>
                    <a:pt x="284" y="353"/>
                  </a:lnTo>
                  <a:lnTo>
                    <a:pt x="283" y="353"/>
                  </a:lnTo>
                  <a:lnTo>
                    <a:pt x="283" y="355"/>
                  </a:lnTo>
                  <a:lnTo>
                    <a:pt x="281" y="355"/>
                  </a:lnTo>
                  <a:lnTo>
                    <a:pt x="274" y="351"/>
                  </a:lnTo>
                  <a:lnTo>
                    <a:pt x="271" y="349"/>
                  </a:lnTo>
                  <a:lnTo>
                    <a:pt x="272" y="345"/>
                  </a:lnTo>
                  <a:lnTo>
                    <a:pt x="272" y="344"/>
                  </a:lnTo>
                  <a:lnTo>
                    <a:pt x="272" y="343"/>
                  </a:lnTo>
                  <a:lnTo>
                    <a:pt x="271" y="343"/>
                  </a:lnTo>
                  <a:lnTo>
                    <a:pt x="271" y="340"/>
                  </a:lnTo>
                  <a:lnTo>
                    <a:pt x="268" y="337"/>
                  </a:lnTo>
                  <a:lnTo>
                    <a:pt x="267" y="335"/>
                  </a:lnTo>
                  <a:lnTo>
                    <a:pt x="266" y="332"/>
                  </a:lnTo>
                  <a:lnTo>
                    <a:pt x="266" y="331"/>
                  </a:lnTo>
                  <a:lnTo>
                    <a:pt x="264" y="330"/>
                  </a:lnTo>
                  <a:lnTo>
                    <a:pt x="263" y="330"/>
                  </a:lnTo>
                  <a:lnTo>
                    <a:pt x="262" y="330"/>
                  </a:lnTo>
                  <a:lnTo>
                    <a:pt x="260" y="331"/>
                  </a:lnTo>
                  <a:lnTo>
                    <a:pt x="259" y="333"/>
                  </a:lnTo>
                  <a:lnTo>
                    <a:pt x="256" y="335"/>
                  </a:lnTo>
                  <a:lnTo>
                    <a:pt x="256" y="336"/>
                  </a:lnTo>
                  <a:lnTo>
                    <a:pt x="255" y="336"/>
                  </a:lnTo>
                  <a:lnTo>
                    <a:pt x="254" y="336"/>
                  </a:lnTo>
                  <a:lnTo>
                    <a:pt x="251" y="335"/>
                  </a:lnTo>
                  <a:lnTo>
                    <a:pt x="245" y="333"/>
                  </a:lnTo>
                  <a:lnTo>
                    <a:pt x="243" y="333"/>
                  </a:lnTo>
                  <a:lnTo>
                    <a:pt x="241" y="332"/>
                  </a:lnTo>
                  <a:lnTo>
                    <a:pt x="239" y="330"/>
                  </a:lnTo>
                  <a:lnTo>
                    <a:pt x="238" y="330"/>
                  </a:lnTo>
                  <a:lnTo>
                    <a:pt x="235" y="331"/>
                  </a:lnTo>
                  <a:lnTo>
                    <a:pt x="231" y="332"/>
                  </a:lnTo>
                  <a:lnTo>
                    <a:pt x="230" y="332"/>
                  </a:lnTo>
                  <a:lnTo>
                    <a:pt x="229" y="332"/>
                  </a:lnTo>
                  <a:lnTo>
                    <a:pt x="227" y="331"/>
                  </a:lnTo>
                  <a:lnTo>
                    <a:pt x="226" y="331"/>
                  </a:lnTo>
                  <a:lnTo>
                    <a:pt x="221" y="331"/>
                  </a:lnTo>
                  <a:lnTo>
                    <a:pt x="220" y="332"/>
                  </a:lnTo>
                  <a:lnTo>
                    <a:pt x="218" y="333"/>
                  </a:lnTo>
                  <a:lnTo>
                    <a:pt x="216" y="337"/>
                  </a:lnTo>
                  <a:lnTo>
                    <a:pt x="214" y="337"/>
                  </a:lnTo>
                  <a:lnTo>
                    <a:pt x="216" y="340"/>
                  </a:lnTo>
                  <a:lnTo>
                    <a:pt x="217" y="341"/>
                  </a:lnTo>
                  <a:lnTo>
                    <a:pt x="217" y="343"/>
                  </a:lnTo>
                  <a:lnTo>
                    <a:pt x="216" y="343"/>
                  </a:lnTo>
                  <a:lnTo>
                    <a:pt x="214" y="343"/>
                  </a:lnTo>
                  <a:lnTo>
                    <a:pt x="210" y="344"/>
                  </a:lnTo>
                  <a:lnTo>
                    <a:pt x="209" y="344"/>
                  </a:lnTo>
                  <a:lnTo>
                    <a:pt x="208" y="343"/>
                  </a:lnTo>
                  <a:lnTo>
                    <a:pt x="206" y="343"/>
                  </a:lnTo>
                  <a:lnTo>
                    <a:pt x="205" y="343"/>
                  </a:lnTo>
                  <a:lnTo>
                    <a:pt x="196" y="344"/>
                  </a:lnTo>
                  <a:lnTo>
                    <a:pt x="195" y="344"/>
                  </a:lnTo>
                  <a:lnTo>
                    <a:pt x="193" y="343"/>
                  </a:lnTo>
                  <a:lnTo>
                    <a:pt x="192" y="343"/>
                  </a:lnTo>
                  <a:lnTo>
                    <a:pt x="189" y="343"/>
                  </a:lnTo>
                  <a:lnTo>
                    <a:pt x="188" y="343"/>
                  </a:lnTo>
                  <a:lnTo>
                    <a:pt x="188" y="343"/>
                  </a:lnTo>
                  <a:lnTo>
                    <a:pt x="184" y="341"/>
                  </a:lnTo>
                  <a:lnTo>
                    <a:pt x="183" y="341"/>
                  </a:lnTo>
                  <a:lnTo>
                    <a:pt x="171" y="343"/>
                  </a:lnTo>
                  <a:lnTo>
                    <a:pt x="167" y="343"/>
                  </a:lnTo>
                  <a:lnTo>
                    <a:pt x="166" y="343"/>
                  </a:lnTo>
                  <a:lnTo>
                    <a:pt x="162" y="347"/>
                  </a:lnTo>
                  <a:lnTo>
                    <a:pt x="160" y="347"/>
                  </a:lnTo>
                  <a:lnTo>
                    <a:pt x="159" y="348"/>
                  </a:lnTo>
                  <a:lnTo>
                    <a:pt x="158" y="348"/>
                  </a:lnTo>
                  <a:lnTo>
                    <a:pt x="156" y="349"/>
                  </a:lnTo>
                  <a:lnTo>
                    <a:pt x="155" y="349"/>
                  </a:lnTo>
                  <a:lnTo>
                    <a:pt x="155" y="351"/>
                  </a:lnTo>
                  <a:lnTo>
                    <a:pt x="151" y="352"/>
                  </a:lnTo>
                  <a:lnTo>
                    <a:pt x="150" y="352"/>
                  </a:lnTo>
                  <a:lnTo>
                    <a:pt x="150" y="353"/>
                  </a:lnTo>
                  <a:lnTo>
                    <a:pt x="148" y="355"/>
                  </a:lnTo>
                  <a:lnTo>
                    <a:pt x="147" y="355"/>
                  </a:lnTo>
                  <a:lnTo>
                    <a:pt x="146" y="356"/>
                  </a:lnTo>
                  <a:lnTo>
                    <a:pt x="146" y="357"/>
                  </a:lnTo>
                  <a:lnTo>
                    <a:pt x="143" y="360"/>
                  </a:lnTo>
                  <a:lnTo>
                    <a:pt x="134" y="366"/>
                  </a:lnTo>
                  <a:lnTo>
                    <a:pt x="133" y="368"/>
                  </a:lnTo>
                  <a:lnTo>
                    <a:pt x="131" y="369"/>
                  </a:lnTo>
                  <a:lnTo>
                    <a:pt x="131" y="370"/>
                  </a:lnTo>
                  <a:lnTo>
                    <a:pt x="131" y="372"/>
                  </a:lnTo>
                  <a:lnTo>
                    <a:pt x="130" y="374"/>
                  </a:lnTo>
                  <a:lnTo>
                    <a:pt x="130" y="374"/>
                  </a:lnTo>
                  <a:lnTo>
                    <a:pt x="131" y="376"/>
                  </a:lnTo>
                  <a:lnTo>
                    <a:pt x="131" y="377"/>
                  </a:lnTo>
                  <a:lnTo>
                    <a:pt x="131" y="378"/>
                  </a:lnTo>
                  <a:lnTo>
                    <a:pt x="131" y="380"/>
                  </a:lnTo>
                  <a:lnTo>
                    <a:pt x="130" y="381"/>
                  </a:lnTo>
                  <a:lnTo>
                    <a:pt x="130" y="382"/>
                  </a:lnTo>
                  <a:lnTo>
                    <a:pt x="129" y="384"/>
                  </a:lnTo>
                  <a:lnTo>
                    <a:pt x="126" y="386"/>
                  </a:lnTo>
                  <a:lnTo>
                    <a:pt x="125" y="386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89"/>
                  </a:lnTo>
                  <a:lnTo>
                    <a:pt x="118" y="387"/>
                  </a:lnTo>
                  <a:lnTo>
                    <a:pt x="117" y="387"/>
                  </a:lnTo>
                  <a:lnTo>
                    <a:pt x="108" y="394"/>
                  </a:lnTo>
                  <a:lnTo>
                    <a:pt x="105" y="394"/>
                  </a:lnTo>
                  <a:lnTo>
                    <a:pt x="104" y="394"/>
                  </a:lnTo>
                  <a:lnTo>
                    <a:pt x="102" y="394"/>
                  </a:lnTo>
                  <a:lnTo>
                    <a:pt x="101" y="394"/>
                  </a:lnTo>
                  <a:lnTo>
                    <a:pt x="100" y="395"/>
                  </a:lnTo>
                  <a:lnTo>
                    <a:pt x="98" y="397"/>
                  </a:lnTo>
                  <a:lnTo>
                    <a:pt x="97" y="397"/>
                  </a:lnTo>
                  <a:lnTo>
                    <a:pt x="83" y="395"/>
                  </a:lnTo>
                  <a:lnTo>
                    <a:pt x="81" y="386"/>
                  </a:lnTo>
                  <a:lnTo>
                    <a:pt x="81" y="384"/>
                  </a:lnTo>
                  <a:lnTo>
                    <a:pt x="80" y="381"/>
                  </a:lnTo>
                  <a:lnTo>
                    <a:pt x="80" y="378"/>
                  </a:lnTo>
                  <a:lnTo>
                    <a:pt x="80" y="376"/>
                  </a:lnTo>
                  <a:lnTo>
                    <a:pt x="77" y="368"/>
                  </a:lnTo>
                  <a:lnTo>
                    <a:pt x="76" y="347"/>
                  </a:lnTo>
                  <a:lnTo>
                    <a:pt x="76" y="345"/>
                  </a:lnTo>
                  <a:lnTo>
                    <a:pt x="77" y="343"/>
                  </a:lnTo>
                  <a:lnTo>
                    <a:pt x="77" y="340"/>
                  </a:lnTo>
                  <a:lnTo>
                    <a:pt x="79" y="335"/>
                  </a:lnTo>
                  <a:lnTo>
                    <a:pt x="79" y="332"/>
                  </a:lnTo>
                  <a:lnTo>
                    <a:pt x="80" y="331"/>
                  </a:lnTo>
                  <a:lnTo>
                    <a:pt x="80" y="327"/>
                  </a:lnTo>
                  <a:lnTo>
                    <a:pt x="80" y="322"/>
                  </a:lnTo>
                  <a:lnTo>
                    <a:pt x="79" y="320"/>
                  </a:lnTo>
                  <a:lnTo>
                    <a:pt x="79" y="319"/>
                  </a:lnTo>
                  <a:lnTo>
                    <a:pt x="79" y="318"/>
                  </a:lnTo>
                  <a:lnTo>
                    <a:pt x="77" y="312"/>
                  </a:lnTo>
                  <a:lnTo>
                    <a:pt x="77" y="311"/>
                  </a:lnTo>
                  <a:lnTo>
                    <a:pt x="77" y="307"/>
                  </a:lnTo>
                  <a:lnTo>
                    <a:pt x="79" y="303"/>
                  </a:lnTo>
                  <a:lnTo>
                    <a:pt x="80" y="302"/>
                  </a:lnTo>
                  <a:lnTo>
                    <a:pt x="83" y="297"/>
                  </a:lnTo>
                  <a:lnTo>
                    <a:pt x="83" y="294"/>
                  </a:lnTo>
                  <a:lnTo>
                    <a:pt x="83" y="293"/>
                  </a:lnTo>
                  <a:lnTo>
                    <a:pt x="84" y="291"/>
                  </a:lnTo>
                  <a:lnTo>
                    <a:pt x="84" y="290"/>
                  </a:lnTo>
                  <a:lnTo>
                    <a:pt x="84" y="289"/>
                  </a:lnTo>
                  <a:lnTo>
                    <a:pt x="85" y="287"/>
                  </a:lnTo>
                  <a:lnTo>
                    <a:pt x="85" y="286"/>
                  </a:lnTo>
                  <a:lnTo>
                    <a:pt x="87" y="285"/>
                  </a:lnTo>
                  <a:lnTo>
                    <a:pt x="87" y="283"/>
                  </a:lnTo>
                  <a:lnTo>
                    <a:pt x="85" y="283"/>
                  </a:lnTo>
                  <a:lnTo>
                    <a:pt x="85" y="282"/>
                  </a:lnTo>
                  <a:lnTo>
                    <a:pt x="83" y="281"/>
                  </a:lnTo>
                  <a:lnTo>
                    <a:pt x="83" y="279"/>
                  </a:lnTo>
                  <a:lnTo>
                    <a:pt x="81" y="279"/>
                  </a:lnTo>
                  <a:lnTo>
                    <a:pt x="81" y="279"/>
                  </a:lnTo>
                  <a:lnTo>
                    <a:pt x="80" y="278"/>
                  </a:lnTo>
                  <a:lnTo>
                    <a:pt x="80" y="277"/>
                  </a:lnTo>
                  <a:lnTo>
                    <a:pt x="79" y="277"/>
                  </a:lnTo>
                  <a:lnTo>
                    <a:pt x="77" y="276"/>
                  </a:lnTo>
                  <a:lnTo>
                    <a:pt x="76" y="276"/>
                  </a:lnTo>
                  <a:lnTo>
                    <a:pt x="75" y="276"/>
                  </a:lnTo>
                  <a:lnTo>
                    <a:pt x="75" y="277"/>
                  </a:lnTo>
                  <a:lnTo>
                    <a:pt x="73" y="277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2" y="272"/>
                  </a:lnTo>
                  <a:lnTo>
                    <a:pt x="71" y="270"/>
                  </a:lnTo>
                  <a:lnTo>
                    <a:pt x="71" y="272"/>
                  </a:lnTo>
                  <a:lnTo>
                    <a:pt x="72" y="273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69" y="272"/>
                  </a:lnTo>
                  <a:lnTo>
                    <a:pt x="71" y="269"/>
                  </a:lnTo>
                  <a:lnTo>
                    <a:pt x="69" y="268"/>
                  </a:lnTo>
                  <a:lnTo>
                    <a:pt x="71" y="268"/>
                  </a:lnTo>
                  <a:lnTo>
                    <a:pt x="72" y="266"/>
                  </a:lnTo>
                  <a:lnTo>
                    <a:pt x="71" y="266"/>
                  </a:lnTo>
                  <a:lnTo>
                    <a:pt x="71" y="264"/>
                  </a:lnTo>
                  <a:lnTo>
                    <a:pt x="72" y="261"/>
                  </a:lnTo>
                  <a:lnTo>
                    <a:pt x="71" y="261"/>
                  </a:lnTo>
                  <a:lnTo>
                    <a:pt x="68" y="262"/>
                  </a:lnTo>
                  <a:lnTo>
                    <a:pt x="68" y="264"/>
                  </a:lnTo>
                  <a:lnTo>
                    <a:pt x="68" y="265"/>
                  </a:lnTo>
                  <a:lnTo>
                    <a:pt x="69" y="273"/>
                  </a:lnTo>
                  <a:lnTo>
                    <a:pt x="68" y="272"/>
                  </a:lnTo>
                  <a:lnTo>
                    <a:pt x="67" y="269"/>
                  </a:lnTo>
                  <a:lnTo>
                    <a:pt x="66" y="268"/>
                  </a:lnTo>
                  <a:lnTo>
                    <a:pt x="66" y="266"/>
                  </a:lnTo>
                  <a:lnTo>
                    <a:pt x="66" y="265"/>
                  </a:lnTo>
                  <a:lnTo>
                    <a:pt x="64" y="265"/>
                  </a:lnTo>
                  <a:lnTo>
                    <a:pt x="64" y="264"/>
                  </a:lnTo>
                  <a:lnTo>
                    <a:pt x="66" y="262"/>
                  </a:lnTo>
                  <a:lnTo>
                    <a:pt x="64" y="261"/>
                  </a:lnTo>
                  <a:lnTo>
                    <a:pt x="63" y="264"/>
                  </a:lnTo>
                  <a:lnTo>
                    <a:pt x="63" y="265"/>
                  </a:lnTo>
                  <a:lnTo>
                    <a:pt x="63" y="262"/>
                  </a:lnTo>
                  <a:lnTo>
                    <a:pt x="63" y="261"/>
                  </a:lnTo>
                  <a:lnTo>
                    <a:pt x="64" y="256"/>
                  </a:lnTo>
                  <a:lnTo>
                    <a:pt x="62" y="258"/>
                  </a:lnTo>
                  <a:lnTo>
                    <a:pt x="63" y="256"/>
                  </a:lnTo>
                  <a:lnTo>
                    <a:pt x="63" y="254"/>
                  </a:lnTo>
                  <a:lnTo>
                    <a:pt x="62" y="254"/>
                  </a:lnTo>
                  <a:lnTo>
                    <a:pt x="63" y="253"/>
                  </a:lnTo>
                  <a:lnTo>
                    <a:pt x="62" y="253"/>
                  </a:lnTo>
                  <a:lnTo>
                    <a:pt x="62" y="254"/>
                  </a:lnTo>
                  <a:lnTo>
                    <a:pt x="62" y="253"/>
                  </a:lnTo>
                  <a:lnTo>
                    <a:pt x="60" y="254"/>
                  </a:lnTo>
                  <a:lnTo>
                    <a:pt x="58" y="254"/>
                  </a:lnTo>
                  <a:lnTo>
                    <a:pt x="58" y="256"/>
                  </a:lnTo>
                  <a:lnTo>
                    <a:pt x="56" y="254"/>
                  </a:lnTo>
                  <a:lnTo>
                    <a:pt x="56" y="253"/>
                  </a:lnTo>
                  <a:lnTo>
                    <a:pt x="56" y="254"/>
                  </a:lnTo>
                  <a:lnTo>
                    <a:pt x="55" y="256"/>
                  </a:lnTo>
                  <a:lnTo>
                    <a:pt x="54" y="256"/>
                  </a:lnTo>
                  <a:lnTo>
                    <a:pt x="54" y="253"/>
                  </a:lnTo>
                  <a:lnTo>
                    <a:pt x="52" y="253"/>
                  </a:lnTo>
                  <a:lnTo>
                    <a:pt x="52" y="254"/>
                  </a:lnTo>
                  <a:lnTo>
                    <a:pt x="51" y="253"/>
                  </a:lnTo>
                  <a:lnTo>
                    <a:pt x="50" y="253"/>
                  </a:lnTo>
                  <a:lnTo>
                    <a:pt x="48" y="254"/>
                  </a:lnTo>
                  <a:lnTo>
                    <a:pt x="48" y="253"/>
                  </a:lnTo>
                  <a:lnTo>
                    <a:pt x="47" y="253"/>
                  </a:lnTo>
                  <a:lnTo>
                    <a:pt x="46" y="253"/>
                  </a:lnTo>
                  <a:lnTo>
                    <a:pt x="46" y="252"/>
                  </a:lnTo>
                  <a:lnTo>
                    <a:pt x="44" y="252"/>
                  </a:lnTo>
                  <a:lnTo>
                    <a:pt x="43" y="252"/>
                  </a:lnTo>
                  <a:lnTo>
                    <a:pt x="41" y="253"/>
                  </a:lnTo>
                  <a:lnTo>
                    <a:pt x="39" y="253"/>
                  </a:lnTo>
                  <a:lnTo>
                    <a:pt x="42" y="254"/>
                  </a:lnTo>
                  <a:lnTo>
                    <a:pt x="42" y="256"/>
                  </a:lnTo>
                  <a:lnTo>
                    <a:pt x="41" y="257"/>
                  </a:lnTo>
                  <a:lnTo>
                    <a:pt x="41" y="258"/>
                  </a:lnTo>
                  <a:lnTo>
                    <a:pt x="41" y="260"/>
                  </a:lnTo>
                  <a:lnTo>
                    <a:pt x="42" y="262"/>
                  </a:lnTo>
                  <a:lnTo>
                    <a:pt x="42" y="265"/>
                  </a:lnTo>
                  <a:lnTo>
                    <a:pt x="41" y="265"/>
                  </a:lnTo>
                  <a:lnTo>
                    <a:pt x="39" y="254"/>
                  </a:lnTo>
                  <a:lnTo>
                    <a:pt x="37" y="250"/>
                  </a:lnTo>
                  <a:lnTo>
                    <a:pt x="37" y="249"/>
                  </a:lnTo>
                  <a:lnTo>
                    <a:pt x="37" y="248"/>
                  </a:lnTo>
                  <a:lnTo>
                    <a:pt x="37" y="248"/>
                  </a:lnTo>
                  <a:lnTo>
                    <a:pt x="39" y="247"/>
                  </a:lnTo>
                  <a:lnTo>
                    <a:pt x="39" y="245"/>
                  </a:lnTo>
                  <a:lnTo>
                    <a:pt x="39" y="244"/>
                  </a:lnTo>
                  <a:lnTo>
                    <a:pt x="41" y="243"/>
                  </a:lnTo>
                  <a:lnTo>
                    <a:pt x="42" y="241"/>
                  </a:lnTo>
                  <a:lnTo>
                    <a:pt x="43" y="236"/>
                  </a:lnTo>
                  <a:lnTo>
                    <a:pt x="44" y="232"/>
                  </a:lnTo>
                  <a:lnTo>
                    <a:pt x="47" y="231"/>
                  </a:lnTo>
                  <a:lnTo>
                    <a:pt x="50" y="231"/>
                  </a:lnTo>
                  <a:lnTo>
                    <a:pt x="48" y="232"/>
                  </a:lnTo>
                  <a:lnTo>
                    <a:pt x="47" y="232"/>
                  </a:lnTo>
                  <a:lnTo>
                    <a:pt x="46" y="235"/>
                  </a:lnTo>
                  <a:lnTo>
                    <a:pt x="46" y="236"/>
                  </a:lnTo>
                  <a:lnTo>
                    <a:pt x="44" y="237"/>
                  </a:lnTo>
                  <a:lnTo>
                    <a:pt x="43" y="239"/>
                  </a:lnTo>
                  <a:lnTo>
                    <a:pt x="43" y="241"/>
                  </a:lnTo>
                  <a:lnTo>
                    <a:pt x="46" y="241"/>
                  </a:lnTo>
                  <a:lnTo>
                    <a:pt x="52" y="240"/>
                  </a:lnTo>
                  <a:lnTo>
                    <a:pt x="55" y="240"/>
                  </a:lnTo>
                  <a:lnTo>
                    <a:pt x="56" y="240"/>
                  </a:lnTo>
                  <a:lnTo>
                    <a:pt x="58" y="241"/>
                  </a:lnTo>
                  <a:lnTo>
                    <a:pt x="58" y="243"/>
                  </a:lnTo>
                  <a:lnTo>
                    <a:pt x="59" y="244"/>
                  </a:lnTo>
                  <a:lnTo>
                    <a:pt x="60" y="245"/>
                  </a:lnTo>
                  <a:lnTo>
                    <a:pt x="62" y="245"/>
                  </a:lnTo>
                  <a:lnTo>
                    <a:pt x="63" y="245"/>
                  </a:lnTo>
                  <a:lnTo>
                    <a:pt x="63" y="244"/>
                  </a:lnTo>
                  <a:lnTo>
                    <a:pt x="63" y="243"/>
                  </a:lnTo>
                  <a:lnTo>
                    <a:pt x="62" y="243"/>
                  </a:lnTo>
                  <a:lnTo>
                    <a:pt x="63" y="241"/>
                  </a:lnTo>
                  <a:lnTo>
                    <a:pt x="64" y="243"/>
                  </a:lnTo>
                  <a:lnTo>
                    <a:pt x="66" y="243"/>
                  </a:lnTo>
                  <a:lnTo>
                    <a:pt x="67" y="243"/>
                  </a:lnTo>
                  <a:lnTo>
                    <a:pt x="68" y="241"/>
                  </a:lnTo>
                  <a:lnTo>
                    <a:pt x="69" y="241"/>
                  </a:lnTo>
                  <a:lnTo>
                    <a:pt x="71" y="243"/>
                  </a:lnTo>
                  <a:lnTo>
                    <a:pt x="72" y="243"/>
                  </a:lnTo>
                  <a:lnTo>
                    <a:pt x="72" y="241"/>
                  </a:lnTo>
                  <a:lnTo>
                    <a:pt x="71" y="240"/>
                  </a:lnTo>
                  <a:lnTo>
                    <a:pt x="69" y="239"/>
                  </a:lnTo>
                  <a:lnTo>
                    <a:pt x="67" y="239"/>
                  </a:lnTo>
                  <a:lnTo>
                    <a:pt x="66" y="237"/>
                  </a:lnTo>
                  <a:lnTo>
                    <a:pt x="67" y="237"/>
                  </a:lnTo>
                  <a:lnTo>
                    <a:pt x="68" y="236"/>
                  </a:lnTo>
                  <a:lnTo>
                    <a:pt x="67" y="235"/>
                  </a:lnTo>
                  <a:lnTo>
                    <a:pt x="67" y="233"/>
                  </a:lnTo>
                  <a:lnTo>
                    <a:pt x="66" y="233"/>
                  </a:lnTo>
                  <a:lnTo>
                    <a:pt x="63" y="235"/>
                  </a:lnTo>
                  <a:lnTo>
                    <a:pt x="63" y="233"/>
                  </a:lnTo>
                  <a:lnTo>
                    <a:pt x="63" y="232"/>
                  </a:lnTo>
                  <a:lnTo>
                    <a:pt x="62" y="231"/>
                  </a:lnTo>
                  <a:lnTo>
                    <a:pt x="62" y="229"/>
                  </a:lnTo>
                  <a:lnTo>
                    <a:pt x="62" y="229"/>
                  </a:lnTo>
                  <a:lnTo>
                    <a:pt x="62" y="232"/>
                  </a:lnTo>
                  <a:lnTo>
                    <a:pt x="62" y="233"/>
                  </a:lnTo>
                  <a:lnTo>
                    <a:pt x="60" y="229"/>
                  </a:lnTo>
                  <a:lnTo>
                    <a:pt x="58" y="228"/>
                  </a:lnTo>
                  <a:lnTo>
                    <a:pt x="56" y="228"/>
                  </a:lnTo>
                  <a:lnTo>
                    <a:pt x="58" y="229"/>
                  </a:lnTo>
                  <a:lnTo>
                    <a:pt x="56" y="229"/>
                  </a:lnTo>
                  <a:lnTo>
                    <a:pt x="56" y="231"/>
                  </a:lnTo>
                  <a:lnTo>
                    <a:pt x="56" y="232"/>
                  </a:lnTo>
                  <a:lnTo>
                    <a:pt x="58" y="233"/>
                  </a:lnTo>
                  <a:lnTo>
                    <a:pt x="55" y="232"/>
                  </a:lnTo>
                  <a:lnTo>
                    <a:pt x="55" y="229"/>
                  </a:lnTo>
                  <a:lnTo>
                    <a:pt x="56" y="223"/>
                  </a:lnTo>
                  <a:lnTo>
                    <a:pt x="55" y="224"/>
                  </a:lnTo>
                  <a:lnTo>
                    <a:pt x="54" y="224"/>
                  </a:lnTo>
                  <a:lnTo>
                    <a:pt x="54" y="223"/>
                  </a:lnTo>
                  <a:lnTo>
                    <a:pt x="55" y="222"/>
                  </a:lnTo>
                  <a:lnTo>
                    <a:pt x="58" y="218"/>
                  </a:lnTo>
                  <a:lnTo>
                    <a:pt x="60" y="216"/>
                  </a:lnTo>
                  <a:lnTo>
                    <a:pt x="59" y="216"/>
                  </a:lnTo>
                  <a:lnTo>
                    <a:pt x="59" y="215"/>
                  </a:lnTo>
                  <a:lnTo>
                    <a:pt x="60" y="215"/>
                  </a:lnTo>
                  <a:lnTo>
                    <a:pt x="62" y="215"/>
                  </a:lnTo>
                  <a:lnTo>
                    <a:pt x="62" y="214"/>
                  </a:lnTo>
                  <a:lnTo>
                    <a:pt x="62" y="212"/>
                  </a:lnTo>
                  <a:lnTo>
                    <a:pt x="62" y="211"/>
                  </a:lnTo>
                  <a:lnTo>
                    <a:pt x="63" y="211"/>
                  </a:lnTo>
                  <a:lnTo>
                    <a:pt x="63" y="210"/>
                  </a:lnTo>
                  <a:lnTo>
                    <a:pt x="62" y="210"/>
                  </a:lnTo>
                  <a:lnTo>
                    <a:pt x="62" y="208"/>
                  </a:lnTo>
                  <a:lnTo>
                    <a:pt x="62" y="208"/>
                  </a:lnTo>
                  <a:lnTo>
                    <a:pt x="59" y="208"/>
                  </a:lnTo>
                  <a:lnTo>
                    <a:pt x="58" y="207"/>
                  </a:lnTo>
                  <a:lnTo>
                    <a:pt x="56" y="207"/>
                  </a:lnTo>
                  <a:lnTo>
                    <a:pt x="55" y="206"/>
                  </a:lnTo>
                  <a:lnTo>
                    <a:pt x="54" y="206"/>
                  </a:lnTo>
                  <a:lnTo>
                    <a:pt x="54" y="207"/>
                  </a:lnTo>
                  <a:lnTo>
                    <a:pt x="52" y="207"/>
                  </a:lnTo>
                  <a:lnTo>
                    <a:pt x="50" y="210"/>
                  </a:lnTo>
                  <a:lnTo>
                    <a:pt x="48" y="210"/>
                  </a:lnTo>
                  <a:lnTo>
                    <a:pt x="48" y="211"/>
                  </a:lnTo>
                  <a:lnTo>
                    <a:pt x="47" y="211"/>
                  </a:lnTo>
                  <a:lnTo>
                    <a:pt x="46" y="210"/>
                  </a:lnTo>
                  <a:lnTo>
                    <a:pt x="44" y="210"/>
                  </a:lnTo>
                  <a:lnTo>
                    <a:pt x="41" y="207"/>
                  </a:lnTo>
                  <a:lnTo>
                    <a:pt x="39" y="208"/>
                  </a:lnTo>
                  <a:lnTo>
                    <a:pt x="38" y="208"/>
                  </a:lnTo>
                  <a:lnTo>
                    <a:pt x="34" y="210"/>
                  </a:lnTo>
                  <a:lnTo>
                    <a:pt x="34" y="208"/>
                  </a:lnTo>
                  <a:lnTo>
                    <a:pt x="35" y="208"/>
                  </a:lnTo>
                  <a:lnTo>
                    <a:pt x="35" y="207"/>
                  </a:lnTo>
                  <a:lnTo>
                    <a:pt x="31" y="208"/>
                  </a:lnTo>
                  <a:lnTo>
                    <a:pt x="30" y="208"/>
                  </a:lnTo>
                  <a:lnTo>
                    <a:pt x="29" y="208"/>
                  </a:lnTo>
                  <a:lnTo>
                    <a:pt x="29" y="206"/>
                  </a:lnTo>
                  <a:lnTo>
                    <a:pt x="27" y="204"/>
                  </a:lnTo>
                  <a:lnTo>
                    <a:pt x="26" y="206"/>
                  </a:lnTo>
                  <a:lnTo>
                    <a:pt x="26" y="207"/>
                  </a:lnTo>
                  <a:lnTo>
                    <a:pt x="27" y="208"/>
                  </a:lnTo>
                  <a:lnTo>
                    <a:pt x="27" y="210"/>
                  </a:lnTo>
                  <a:lnTo>
                    <a:pt x="29" y="215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1" y="220"/>
                  </a:lnTo>
                  <a:lnTo>
                    <a:pt x="34" y="223"/>
                  </a:lnTo>
                  <a:lnTo>
                    <a:pt x="31" y="222"/>
                  </a:lnTo>
                  <a:lnTo>
                    <a:pt x="33" y="223"/>
                  </a:lnTo>
                  <a:lnTo>
                    <a:pt x="34" y="224"/>
                  </a:lnTo>
                  <a:lnTo>
                    <a:pt x="31" y="223"/>
                  </a:lnTo>
                  <a:lnTo>
                    <a:pt x="31" y="222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27" y="216"/>
                  </a:lnTo>
                  <a:lnTo>
                    <a:pt x="27" y="216"/>
                  </a:lnTo>
                  <a:lnTo>
                    <a:pt x="26" y="215"/>
                  </a:lnTo>
                  <a:lnTo>
                    <a:pt x="26" y="211"/>
                  </a:lnTo>
                  <a:lnTo>
                    <a:pt x="19" y="206"/>
                  </a:lnTo>
                  <a:lnTo>
                    <a:pt x="18" y="204"/>
                  </a:lnTo>
                  <a:lnTo>
                    <a:pt x="17" y="203"/>
                  </a:lnTo>
                  <a:lnTo>
                    <a:pt x="18" y="199"/>
                  </a:lnTo>
                  <a:lnTo>
                    <a:pt x="18" y="198"/>
                  </a:lnTo>
                  <a:lnTo>
                    <a:pt x="18" y="196"/>
                  </a:lnTo>
                  <a:lnTo>
                    <a:pt x="19" y="195"/>
                  </a:lnTo>
                  <a:lnTo>
                    <a:pt x="18" y="194"/>
                  </a:lnTo>
                  <a:lnTo>
                    <a:pt x="17" y="191"/>
                  </a:lnTo>
                  <a:lnTo>
                    <a:pt x="18" y="191"/>
                  </a:lnTo>
                  <a:lnTo>
                    <a:pt x="17" y="190"/>
                  </a:lnTo>
                  <a:lnTo>
                    <a:pt x="15" y="189"/>
                  </a:lnTo>
                  <a:lnTo>
                    <a:pt x="15" y="186"/>
                  </a:lnTo>
                  <a:lnTo>
                    <a:pt x="15" y="185"/>
                  </a:lnTo>
                  <a:lnTo>
                    <a:pt x="17" y="171"/>
                  </a:lnTo>
                  <a:lnTo>
                    <a:pt x="18" y="169"/>
                  </a:lnTo>
                  <a:lnTo>
                    <a:pt x="19" y="166"/>
                  </a:lnTo>
                  <a:lnTo>
                    <a:pt x="22" y="161"/>
                  </a:lnTo>
                  <a:lnTo>
                    <a:pt x="25" y="158"/>
                  </a:lnTo>
                  <a:lnTo>
                    <a:pt x="25" y="156"/>
                  </a:lnTo>
                  <a:lnTo>
                    <a:pt x="25" y="154"/>
                  </a:lnTo>
                  <a:lnTo>
                    <a:pt x="22" y="154"/>
                  </a:lnTo>
                  <a:lnTo>
                    <a:pt x="22" y="153"/>
                  </a:lnTo>
                  <a:lnTo>
                    <a:pt x="23" y="153"/>
                  </a:lnTo>
                  <a:lnTo>
                    <a:pt x="22" y="153"/>
                  </a:lnTo>
                  <a:lnTo>
                    <a:pt x="23" y="152"/>
                  </a:lnTo>
                  <a:lnTo>
                    <a:pt x="25" y="152"/>
                  </a:lnTo>
                  <a:lnTo>
                    <a:pt x="25" y="150"/>
                  </a:lnTo>
                  <a:lnTo>
                    <a:pt x="25" y="149"/>
                  </a:lnTo>
                  <a:lnTo>
                    <a:pt x="26" y="144"/>
                  </a:lnTo>
                  <a:lnTo>
                    <a:pt x="27" y="137"/>
                  </a:lnTo>
                  <a:lnTo>
                    <a:pt x="29" y="135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9" y="127"/>
                  </a:lnTo>
                  <a:lnTo>
                    <a:pt x="30" y="128"/>
                  </a:lnTo>
                  <a:lnTo>
                    <a:pt x="30" y="129"/>
                  </a:lnTo>
                  <a:lnTo>
                    <a:pt x="30" y="131"/>
                  </a:lnTo>
                  <a:lnTo>
                    <a:pt x="30" y="132"/>
                  </a:lnTo>
                  <a:lnTo>
                    <a:pt x="30" y="133"/>
                  </a:lnTo>
                  <a:lnTo>
                    <a:pt x="31" y="137"/>
                  </a:lnTo>
                  <a:lnTo>
                    <a:pt x="33" y="139"/>
                  </a:lnTo>
                  <a:lnTo>
                    <a:pt x="33" y="141"/>
                  </a:lnTo>
                  <a:lnTo>
                    <a:pt x="34" y="142"/>
                  </a:lnTo>
                  <a:lnTo>
                    <a:pt x="35" y="144"/>
                  </a:lnTo>
                  <a:lnTo>
                    <a:pt x="37" y="144"/>
                  </a:lnTo>
                  <a:lnTo>
                    <a:pt x="38" y="144"/>
                  </a:lnTo>
                  <a:lnTo>
                    <a:pt x="38" y="142"/>
                  </a:lnTo>
                  <a:lnTo>
                    <a:pt x="37" y="144"/>
                  </a:lnTo>
                  <a:lnTo>
                    <a:pt x="35" y="145"/>
                  </a:lnTo>
                  <a:lnTo>
                    <a:pt x="35" y="146"/>
                  </a:lnTo>
                  <a:lnTo>
                    <a:pt x="37" y="148"/>
                  </a:lnTo>
                  <a:lnTo>
                    <a:pt x="37" y="149"/>
                  </a:lnTo>
                  <a:lnTo>
                    <a:pt x="37" y="150"/>
                  </a:lnTo>
                  <a:lnTo>
                    <a:pt x="38" y="150"/>
                  </a:lnTo>
                  <a:lnTo>
                    <a:pt x="41" y="152"/>
                  </a:lnTo>
                  <a:lnTo>
                    <a:pt x="42" y="150"/>
                  </a:lnTo>
                  <a:lnTo>
                    <a:pt x="43" y="150"/>
                  </a:lnTo>
                  <a:lnTo>
                    <a:pt x="46" y="148"/>
                  </a:lnTo>
                  <a:lnTo>
                    <a:pt x="46" y="149"/>
                  </a:lnTo>
                  <a:lnTo>
                    <a:pt x="46" y="150"/>
                  </a:lnTo>
                  <a:lnTo>
                    <a:pt x="50" y="150"/>
                  </a:lnTo>
                  <a:lnTo>
                    <a:pt x="51" y="150"/>
                  </a:lnTo>
                  <a:lnTo>
                    <a:pt x="51" y="149"/>
                  </a:lnTo>
                  <a:lnTo>
                    <a:pt x="51" y="148"/>
                  </a:lnTo>
                  <a:lnTo>
                    <a:pt x="52" y="146"/>
                  </a:lnTo>
                  <a:lnTo>
                    <a:pt x="54" y="146"/>
                  </a:lnTo>
                  <a:lnTo>
                    <a:pt x="52" y="148"/>
                  </a:lnTo>
                  <a:lnTo>
                    <a:pt x="52" y="149"/>
                  </a:lnTo>
                  <a:lnTo>
                    <a:pt x="54" y="150"/>
                  </a:lnTo>
                  <a:lnTo>
                    <a:pt x="54" y="152"/>
                  </a:lnTo>
                  <a:lnTo>
                    <a:pt x="55" y="152"/>
                  </a:lnTo>
                  <a:lnTo>
                    <a:pt x="56" y="153"/>
                  </a:lnTo>
                  <a:lnTo>
                    <a:pt x="58" y="153"/>
                  </a:lnTo>
                  <a:lnTo>
                    <a:pt x="59" y="153"/>
                  </a:lnTo>
                  <a:lnTo>
                    <a:pt x="60" y="153"/>
                  </a:lnTo>
                  <a:lnTo>
                    <a:pt x="62" y="152"/>
                  </a:lnTo>
                  <a:lnTo>
                    <a:pt x="62" y="150"/>
                  </a:lnTo>
                  <a:lnTo>
                    <a:pt x="62" y="149"/>
                  </a:lnTo>
                  <a:lnTo>
                    <a:pt x="62" y="146"/>
                  </a:lnTo>
                  <a:lnTo>
                    <a:pt x="62" y="145"/>
                  </a:lnTo>
                  <a:lnTo>
                    <a:pt x="64" y="141"/>
                  </a:lnTo>
                  <a:lnTo>
                    <a:pt x="66" y="141"/>
                  </a:lnTo>
                  <a:lnTo>
                    <a:pt x="66" y="142"/>
                  </a:lnTo>
                  <a:lnTo>
                    <a:pt x="67" y="142"/>
                  </a:lnTo>
                  <a:lnTo>
                    <a:pt x="67" y="144"/>
                  </a:lnTo>
                  <a:lnTo>
                    <a:pt x="68" y="144"/>
                  </a:lnTo>
                  <a:lnTo>
                    <a:pt x="67" y="145"/>
                  </a:lnTo>
                  <a:lnTo>
                    <a:pt x="68" y="146"/>
                  </a:lnTo>
                  <a:lnTo>
                    <a:pt x="68" y="148"/>
                  </a:lnTo>
                  <a:lnTo>
                    <a:pt x="68" y="149"/>
                  </a:lnTo>
                  <a:lnTo>
                    <a:pt x="67" y="150"/>
                  </a:lnTo>
                  <a:lnTo>
                    <a:pt x="68" y="152"/>
                  </a:lnTo>
                  <a:lnTo>
                    <a:pt x="68" y="153"/>
                  </a:lnTo>
                  <a:lnTo>
                    <a:pt x="69" y="154"/>
                  </a:lnTo>
                  <a:lnTo>
                    <a:pt x="71" y="154"/>
                  </a:lnTo>
                  <a:lnTo>
                    <a:pt x="71" y="156"/>
                  </a:lnTo>
                  <a:lnTo>
                    <a:pt x="72" y="156"/>
                  </a:lnTo>
                  <a:lnTo>
                    <a:pt x="71" y="157"/>
                  </a:lnTo>
                  <a:lnTo>
                    <a:pt x="71" y="158"/>
                  </a:lnTo>
                  <a:lnTo>
                    <a:pt x="71" y="161"/>
                  </a:lnTo>
                  <a:lnTo>
                    <a:pt x="73" y="161"/>
                  </a:lnTo>
                  <a:lnTo>
                    <a:pt x="76" y="160"/>
                  </a:lnTo>
                  <a:lnTo>
                    <a:pt x="80" y="161"/>
                  </a:lnTo>
                  <a:lnTo>
                    <a:pt x="80" y="160"/>
                  </a:lnTo>
                  <a:lnTo>
                    <a:pt x="81" y="158"/>
                  </a:lnTo>
                  <a:lnTo>
                    <a:pt x="84" y="157"/>
                  </a:lnTo>
                  <a:lnTo>
                    <a:pt x="85" y="157"/>
                  </a:lnTo>
                  <a:lnTo>
                    <a:pt x="87" y="158"/>
                  </a:lnTo>
                  <a:lnTo>
                    <a:pt x="88" y="158"/>
                  </a:lnTo>
                  <a:lnTo>
                    <a:pt x="89" y="158"/>
                  </a:lnTo>
                  <a:lnTo>
                    <a:pt x="91" y="157"/>
                  </a:lnTo>
                  <a:lnTo>
                    <a:pt x="92" y="157"/>
                  </a:lnTo>
                  <a:lnTo>
                    <a:pt x="92" y="156"/>
                  </a:lnTo>
                  <a:lnTo>
                    <a:pt x="93" y="156"/>
                  </a:lnTo>
                  <a:lnTo>
                    <a:pt x="93" y="154"/>
                  </a:lnTo>
                  <a:lnTo>
                    <a:pt x="91" y="154"/>
                  </a:lnTo>
                  <a:lnTo>
                    <a:pt x="93" y="154"/>
                  </a:lnTo>
                  <a:lnTo>
                    <a:pt x="94" y="153"/>
                  </a:lnTo>
                  <a:lnTo>
                    <a:pt x="96" y="153"/>
                  </a:lnTo>
                  <a:lnTo>
                    <a:pt x="100" y="153"/>
                  </a:lnTo>
                  <a:lnTo>
                    <a:pt x="98" y="156"/>
                  </a:lnTo>
                  <a:lnTo>
                    <a:pt x="101" y="157"/>
                  </a:lnTo>
                  <a:lnTo>
                    <a:pt x="109" y="157"/>
                  </a:lnTo>
                  <a:lnTo>
                    <a:pt x="108" y="156"/>
                  </a:lnTo>
                  <a:lnTo>
                    <a:pt x="108" y="154"/>
                  </a:lnTo>
                  <a:lnTo>
                    <a:pt x="110" y="154"/>
                  </a:lnTo>
                  <a:lnTo>
                    <a:pt x="110" y="153"/>
                  </a:lnTo>
                  <a:lnTo>
                    <a:pt x="105" y="153"/>
                  </a:lnTo>
                  <a:lnTo>
                    <a:pt x="104" y="153"/>
                  </a:lnTo>
                  <a:lnTo>
                    <a:pt x="104" y="152"/>
                  </a:lnTo>
                  <a:lnTo>
                    <a:pt x="104" y="150"/>
                  </a:lnTo>
                  <a:lnTo>
                    <a:pt x="102" y="149"/>
                  </a:lnTo>
                  <a:lnTo>
                    <a:pt x="102" y="146"/>
                  </a:lnTo>
                  <a:lnTo>
                    <a:pt x="101" y="145"/>
                  </a:lnTo>
                  <a:lnTo>
                    <a:pt x="101" y="144"/>
                  </a:lnTo>
                  <a:lnTo>
                    <a:pt x="102" y="144"/>
                  </a:lnTo>
                  <a:lnTo>
                    <a:pt x="102" y="142"/>
                  </a:lnTo>
                  <a:lnTo>
                    <a:pt x="101" y="142"/>
                  </a:lnTo>
                  <a:lnTo>
                    <a:pt x="100" y="142"/>
                  </a:lnTo>
                  <a:lnTo>
                    <a:pt x="101" y="141"/>
                  </a:lnTo>
                  <a:lnTo>
                    <a:pt x="102" y="141"/>
                  </a:lnTo>
                  <a:lnTo>
                    <a:pt x="104" y="140"/>
                  </a:lnTo>
                  <a:lnTo>
                    <a:pt x="104" y="139"/>
                  </a:lnTo>
                  <a:lnTo>
                    <a:pt x="105" y="139"/>
                  </a:lnTo>
                  <a:lnTo>
                    <a:pt x="106" y="140"/>
                  </a:lnTo>
                  <a:lnTo>
                    <a:pt x="110" y="142"/>
                  </a:lnTo>
                  <a:lnTo>
                    <a:pt x="112" y="142"/>
                  </a:lnTo>
                  <a:lnTo>
                    <a:pt x="113" y="144"/>
                  </a:lnTo>
                  <a:lnTo>
                    <a:pt x="113" y="145"/>
                  </a:lnTo>
                  <a:lnTo>
                    <a:pt x="113" y="146"/>
                  </a:lnTo>
                  <a:lnTo>
                    <a:pt x="112" y="148"/>
                  </a:lnTo>
                  <a:lnTo>
                    <a:pt x="113" y="148"/>
                  </a:lnTo>
                  <a:lnTo>
                    <a:pt x="121" y="146"/>
                  </a:lnTo>
                  <a:lnTo>
                    <a:pt x="122" y="146"/>
                  </a:lnTo>
                  <a:lnTo>
                    <a:pt x="123" y="145"/>
                  </a:lnTo>
                  <a:lnTo>
                    <a:pt x="123" y="144"/>
                  </a:lnTo>
                  <a:lnTo>
                    <a:pt x="125" y="142"/>
                  </a:lnTo>
                  <a:lnTo>
                    <a:pt x="126" y="142"/>
                  </a:lnTo>
                  <a:lnTo>
                    <a:pt x="127" y="139"/>
                  </a:lnTo>
                  <a:lnTo>
                    <a:pt x="129" y="137"/>
                  </a:lnTo>
                  <a:lnTo>
                    <a:pt x="129" y="136"/>
                  </a:lnTo>
                  <a:lnTo>
                    <a:pt x="129" y="135"/>
                  </a:lnTo>
                  <a:lnTo>
                    <a:pt x="127" y="133"/>
                  </a:lnTo>
                  <a:lnTo>
                    <a:pt x="126" y="132"/>
                  </a:lnTo>
                  <a:lnTo>
                    <a:pt x="125" y="129"/>
                  </a:lnTo>
                  <a:lnTo>
                    <a:pt x="125" y="128"/>
                  </a:lnTo>
                  <a:lnTo>
                    <a:pt x="125" y="128"/>
                  </a:lnTo>
                  <a:lnTo>
                    <a:pt x="126" y="129"/>
                  </a:lnTo>
                  <a:lnTo>
                    <a:pt x="129" y="131"/>
                  </a:lnTo>
                  <a:lnTo>
                    <a:pt x="129" y="129"/>
                  </a:lnTo>
                  <a:lnTo>
                    <a:pt x="127" y="129"/>
                  </a:lnTo>
                  <a:lnTo>
                    <a:pt x="127" y="128"/>
                  </a:lnTo>
                  <a:lnTo>
                    <a:pt x="126" y="128"/>
                  </a:lnTo>
                  <a:lnTo>
                    <a:pt x="126" y="127"/>
                  </a:lnTo>
                  <a:lnTo>
                    <a:pt x="126" y="125"/>
                  </a:lnTo>
                  <a:lnTo>
                    <a:pt x="127" y="125"/>
                  </a:lnTo>
                  <a:lnTo>
                    <a:pt x="126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3" y="123"/>
                  </a:lnTo>
                  <a:lnTo>
                    <a:pt x="122" y="121"/>
                  </a:lnTo>
                  <a:lnTo>
                    <a:pt x="121" y="120"/>
                  </a:lnTo>
                  <a:lnTo>
                    <a:pt x="109" y="111"/>
                  </a:lnTo>
                  <a:lnTo>
                    <a:pt x="104" y="108"/>
                  </a:lnTo>
                  <a:lnTo>
                    <a:pt x="101" y="106"/>
                  </a:lnTo>
                  <a:lnTo>
                    <a:pt x="98" y="104"/>
                  </a:lnTo>
                  <a:lnTo>
                    <a:pt x="97" y="103"/>
                  </a:lnTo>
                  <a:lnTo>
                    <a:pt x="96" y="102"/>
                  </a:lnTo>
                  <a:lnTo>
                    <a:pt x="94" y="100"/>
                  </a:lnTo>
                  <a:lnTo>
                    <a:pt x="94" y="99"/>
                  </a:lnTo>
                  <a:lnTo>
                    <a:pt x="93" y="99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1" y="96"/>
                  </a:lnTo>
                  <a:lnTo>
                    <a:pt x="89" y="94"/>
                  </a:lnTo>
                  <a:lnTo>
                    <a:pt x="89" y="91"/>
                  </a:lnTo>
                  <a:lnTo>
                    <a:pt x="89" y="88"/>
                  </a:lnTo>
                  <a:lnTo>
                    <a:pt x="89" y="82"/>
                  </a:lnTo>
                  <a:lnTo>
                    <a:pt x="88" y="79"/>
                  </a:lnTo>
                  <a:lnTo>
                    <a:pt x="88" y="77"/>
                  </a:lnTo>
                  <a:lnTo>
                    <a:pt x="87" y="74"/>
                  </a:lnTo>
                  <a:lnTo>
                    <a:pt x="84" y="70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3" y="67"/>
                  </a:lnTo>
                  <a:lnTo>
                    <a:pt x="81" y="67"/>
                  </a:lnTo>
                  <a:lnTo>
                    <a:pt x="81" y="66"/>
                  </a:lnTo>
                  <a:lnTo>
                    <a:pt x="83" y="65"/>
                  </a:lnTo>
                  <a:lnTo>
                    <a:pt x="83" y="63"/>
                  </a:lnTo>
                  <a:lnTo>
                    <a:pt x="81" y="62"/>
                  </a:lnTo>
                  <a:lnTo>
                    <a:pt x="81" y="61"/>
                  </a:lnTo>
                  <a:lnTo>
                    <a:pt x="83" y="60"/>
                  </a:lnTo>
                  <a:lnTo>
                    <a:pt x="83" y="58"/>
                  </a:lnTo>
                  <a:lnTo>
                    <a:pt x="83" y="57"/>
                  </a:lnTo>
                  <a:lnTo>
                    <a:pt x="83" y="57"/>
                  </a:lnTo>
                  <a:lnTo>
                    <a:pt x="83" y="56"/>
                  </a:lnTo>
                  <a:lnTo>
                    <a:pt x="81" y="54"/>
                  </a:lnTo>
                  <a:lnTo>
                    <a:pt x="80" y="53"/>
                  </a:lnTo>
                  <a:lnTo>
                    <a:pt x="77" y="50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69" y="49"/>
                  </a:lnTo>
                  <a:lnTo>
                    <a:pt x="52" y="52"/>
                  </a:lnTo>
                  <a:lnTo>
                    <a:pt x="50" y="54"/>
                  </a:lnTo>
                  <a:lnTo>
                    <a:pt x="48" y="54"/>
                  </a:lnTo>
                  <a:lnTo>
                    <a:pt x="43" y="54"/>
                  </a:lnTo>
                  <a:lnTo>
                    <a:pt x="41" y="52"/>
                  </a:lnTo>
                  <a:lnTo>
                    <a:pt x="38" y="53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0" y="60"/>
                  </a:lnTo>
                  <a:lnTo>
                    <a:pt x="29" y="62"/>
                  </a:lnTo>
                  <a:lnTo>
                    <a:pt x="22" y="77"/>
                  </a:lnTo>
                  <a:lnTo>
                    <a:pt x="21" y="79"/>
                  </a:lnTo>
                  <a:lnTo>
                    <a:pt x="19" y="81"/>
                  </a:lnTo>
                  <a:lnTo>
                    <a:pt x="19" y="82"/>
                  </a:lnTo>
                  <a:lnTo>
                    <a:pt x="19" y="85"/>
                  </a:lnTo>
                  <a:lnTo>
                    <a:pt x="22" y="83"/>
                  </a:lnTo>
                  <a:lnTo>
                    <a:pt x="22" y="82"/>
                  </a:lnTo>
                  <a:lnTo>
                    <a:pt x="26" y="82"/>
                  </a:lnTo>
                  <a:lnTo>
                    <a:pt x="27" y="83"/>
                  </a:lnTo>
                  <a:lnTo>
                    <a:pt x="27" y="85"/>
                  </a:lnTo>
                  <a:lnTo>
                    <a:pt x="26" y="87"/>
                  </a:lnTo>
                  <a:lnTo>
                    <a:pt x="26" y="88"/>
                  </a:lnTo>
                  <a:lnTo>
                    <a:pt x="26" y="88"/>
                  </a:lnTo>
                  <a:lnTo>
                    <a:pt x="27" y="90"/>
                  </a:lnTo>
                  <a:lnTo>
                    <a:pt x="26" y="91"/>
                  </a:lnTo>
                  <a:lnTo>
                    <a:pt x="22" y="102"/>
                  </a:lnTo>
                  <a:lnTo>
                    <a:pt x="22" y="103"/>
                  </a:lnTo>
                  <a:lnTo>
                    <a:pt x="22" y="104"/>
                  </a:lnTo>
                  <a:lnTo>
                    <a:pt x="22" y="106"/>
                  </a:lnTo>
                  <a:lnTo>
                    <a:pt x="22" y="107"/>
                  </a:lnTo>
                  <a:lnTo>
                    <a:pt x="22" y="108"/>
                  </a:lnTo>
                  <a:lnTo>
                    <a:pt x="23" y="111"/>
                  </a:lnTo>
                  <a:lnTo>
                    <a:pt x="23" y="116"/>
                  </a:lnTo>
                  <a:lnTo>
                    <a:pt x="23" y="117"/>
                  </a:lnTo>
                  <a:lnTo>
                    <a:pt x="27" y="123"/>
                  </a:lnTo>
                  <a:lnTo>
                    <a:pt x="27" y="124"/>
                  </a:lnTo>
                  <a:lnTo>
                    <a:pt x="27" y="125"/>
                  </a:lnTo>
                  <a:lnTo>
                    <a:pt x="26" y="128"/>
                  </a:lnTo>
                  <a:lnTo>
                    <a:pt x="26" y="129"/>
                  </a:lnTo>
                  <a:lnTo>
                    <a:pt x="25" y="129"/>
                  </a:lnTo>
                  <a:lnTo>
                    <a:pt x="23" y="128"/>
                  </a:lnTo>
                  <a:lnTo>
                    <a:pt x="23" y="127"/>
                  </a:lnTo>
                  <a:lnTo>
                    <a:pt x="23" y="124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0"/>
                  </a:lnTo>
                  <a:lnTo>
                    <a:pt x="23" y="119"/>
                  </a:lnTo>
                  <a:lnTo>
                    <a:pt x="22" y="119"/>
                  </a:lnTo>
                  <a:lnTo>
                    <a:pt x="22" y="117"/>
                  </a:lnTo>
                  <a:lnTo>
                    <a:pt x="22" y="116"/>
                  </a:lnTo>
                  <a:lnTo>
                    <a:pt x="22" y="115"/>
                  </a:lnTo>
                  <a:lnTo>
                    <a:pt x="21" y="110"/>
                  </a:lnTo>
                  <a:lnTo>
                    <a:pt x="19" y="108"/>
                  </a:lnTo>
                  <a:lnTo>
                    <a:pt x="18" y="106"/>
                  </a:lnTo>
                  <a:lnTo>
                    <a:pt x="17" y="104"/>
                  </a:lnTo>
                  <a:lnTo>
                    <a:pt x="15" y="104"/>
                  </a:lnTo>
                  <a:lnTo>
                    <a:pt x="15" y="103"/>
                  </a:lnTo>
                  <a:lnTo>
                    <a:pt x="15" y="102"/>
                  </a:lnTo>
                  <a:lnTo>
                    <a:pt x="14" y="100"/>
                  </a:lnTo>
                  <a:lnTo>
                    <a:pt x="13" y="100"/>
                  </a:lnTo>
                  <a:lnTo>
                    <a:pt x="12" y="99"/>
                  </a:lnTo>
                  <a:lnTo>
                    <a:pt x="10" y="96"/>
                  </a:lnTo>
                  <a:lnTo>
                    <a:pt x="9" y="96"/>
                  </a:lnTo>
                  <a:lnTo>
                    <a:pt x="8" y="95"/>
                  </a:lnTo>
                  <a:lnTo>
                    <a:pt x="8" y="92"/>
                  </a:lnTo>
                  <a:lnTo>
                    <a:pt x="9" y="91"/>
                  </a:lnTo>
                  <a:lnTo>
                    <a:pt x="9" y="90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8" y="86"/>
                  </a:lnTo>
                  <a:lnTo>
                    <a:pt x="8" y="85"/>
                  </a:lnTo>
                  <a:lnTo>
                    <a:pt x="8" y="83"/>
                  </a:lnTo>
                  <a:lnTo>
                    <a:pt x="6" y="83"/>
                  </a:lnTo>
                  <a:lnTo>
                    <a:pt x="5" y="83"/>
                  </a:lnTo>
                  <a:lnTo>
                    <a:pt x="5" y="82"/>
                  </a:lnTo>
                  <a:lnTo>
                    <a:pt x="4" y="81"/>
                  </a:lnTo>
                  <a:lnTo>
                    <a:pt x="2" y="81"/>
                  </a:lnTo>
                  <a:lnTo>
                    <a:pt x="2" y="79"/>
                  </a:lnTo>
                  <a:lnTo>
                    <a:pt x="1" y="79"/>
                  </a:lnTo>
                  <a:lnTo>
                    <a:pt x="0" y="78"/>
                  </a:lnTo>
                  <a:lnTo>
                    <a:pt x="2" y="75"/>
                  </a:lnTo>
                  <a:lnTo>
                    <a:pt x="12" y="67"/>
                  </a:lnTo>
                  <a:lnTo>
                    <a:pt x="18" y="60"/>
                  </a:lnTo>
                  <a:lnTo>
                    <a:pt x="30" y="50"/>
                  </a:lnTo>
                  <a:lnTo>
                    <a:pt x="39" y="48"/>
                  </a:lnTo>
                  <a:lnTo>
                    <a:pt x="42" y="45"/>
                  </a:lnTo>
                  <a:lnTo>
                    <a:pt x="55" y="40"/>
                  </a:lnTo>
                  <a:lnTo>
                    <a:pt x="59" y="40"/>
                  </a:lnTo>
                  <a:lnTo>
                    <a:pt x="67" y="37"/>
                  </a:lnTo>
                  <a:lnTo>
                    <a:pt x="76" y="36"/>
                  </a:lnTo>
                  <a:lnTo>
                    <a:pt x="91" y="33"/>
                  </a:lnTo>
                  <a:lnTo>
                    <a:pt x="93" y="34"/>
                  </a:lnTo>
                  <a:lnTo>
                    <a:pt x="97" y="36"/>
                  </a:lnTo>
                  <a:lnTo>
                    <a:pt x="106" y="41"/>
                  </a:lnTo>
                  <a:lnTo>
                    <a:pt x="116" y="48"/>
                  </a:lnTo>
                  <a:lnTo>
                    <a:pt x="122" y="52"/>
                  </a:lnTo>
                  <a:lnTo>
                    <a:pt x="127" y="57"/>
                  </a:lnTo>
                  <a:lnTo>
                    <a:pt x="137" y="65"/>
                  </a:lnTo>
                  <a:lnTo>
                    <a:pt x="138" y="66"/>
                  </a:lnTo>
                  <a:lnTo>
                    <a:pt x="139" y="67"/>
                  </a:lnTo>
                  <a:lnTo>
                    <a:pt x="139" y="69"/>
                  </a:lnTo>
                  <a:lnTo>
                    <a:pt x="139" y="70"/>
                  </a:lnTo>
                  <a:lnTo>
                    <a:pt x="139" y="71"/>
                  </a:lnTo>
                  <a:lnTo>
                    <a:pt x="139" y="74"/>
                  </a:lnTo>
                  <a:lnTo>
                    <a:pt x="139" y="75"/>
                  </a:lnTo>
                  <a:lnTo>
                    <a:pt x="146" y="83"/>
                  </a:lnTo>
                  <a:lnTo>
                    <a:pt x="148" y="86"/>
                  </a:lnTo>
                  <a:lnTo>
                    <a:pt x="152" y="92"/>
                  </a:lnTo>
                  <a:lnTo>
                    <a:pt x="155" y="98"/>
                  </a:lnTo>
                  <a:lnTo>
                    <a:pt x="156" y="100"/>
                  </a:lnTo>
                  <a:lnTo>
                    <a:pt x="158" y="102"/>
                  </a:lnTo>
                  <a:lnTo>
                    <a:pt x="162" y="104"/>
                  </a:lnTo>
                  <a:lnTo>
                    <a:pt x="163" y="106"/>
                  </a:lnTo>
                  <a:lnTo>
                    <a:pt x="163" y="107"/>
                  </a:lnTo>
                  <a:lnTo>
                    <a:pt x="166" y="111"/>
                  </a:lnTo>
                  <a:lnTo>
                    <a:pt x="166" y="112"/>
                  </a:lnTo>
                  <a:lnTo>
                    <a:pt x="167" y="114"/>
                  </a:lnTo>
                  <a:lnTo>
                    <a:pt x="168" y="115"/>
                  </a:lnTo>
                  <a:lnTo>
                    <a:pt x="171" y="115"/>
                  </a:lnTo>
                  <a:lnTo>
                    <a:pt x="177" y="115"/>
                  </a:lnTo>
                  <a:lnTo>
                    <a:pt x="181" y="114"/>
                  </a:lnTo>
                  <a:lnTo>
                    <a:pt x="187" y="112"/>
                  </a:lnTo>
                  <a:lnTo>
                    <a:pt x="191" y="110"/>
                  </a:lnTo>
                  <a:lnTo>
                    <a:pt x="192" y="110"/>
                  </a:lnTo>
                  <a:lnTo>
                    <a:pt x="196" y="110"/>
                  </a:lnTo>
                  <a:lnTo>
                    <a:pt x="205" y="111"/>
                  </a:lnTo>
                  <a:lnTo>
                    <a:pt x="217" y="111"/>
                  </a:lnTo>
                  <a:lnTo>
                    <a:pt x="227" y="112"/>
                  </a:lnTo>
                  <a:lnTo>
                    <a:pt x="229" y="112"/>
                  </a:lnTo>
                  <a:lnTo>
                    <a:pt x="242" y="112"/>
                  </a:lnTo>
                  <a:lnTo>
                    <a:pt x="247" y="114"/>
                  </a:lnTo>
                  <a:lnTo>
                    <a:pt x="254" y="115"/>
                  </a:lnTo>
                  <a:lnTo>
                    <a:pt x="256" y="111"/>
                  </a:lnTo>
                  <a:lnTo>
                    <a:pt x="258" y="110"/>
                  </a:lnTo>
                  <a:lnTo>
                    <a:pt x="260" y="108"/>
                  </a:lnTo>
                  <a:lnTo>
                    <a:pt x="262" y="108"/>
                  </a:lnTo>
                  <a:lnTo>
                    <a:pt x="262" y="107"/>
                  </a:lnTo>
                  <a:lnTo>
                    <a:pt x="262" y="106"/>
                  </a:lnTo>
                  <a:lnTo>
                    <a:pt x="259" y="106"/>
                  </a:lnTo>
                  <a:lnTo>
                    <a:pt x="258" y="104"/>
                  </a:lnTo>
                  <a:lnTo>
                    <a:pt x="256" y="104"/>
                  </a:lnTo>
                  <a:lnTo>
                    <a:pt x="255" y="103"/>
                  </a:lnTo>
                  <a:lnTo>
                    <a:pt x="255" y="102"/>
                  </a:lnTo>
                  <a:lnTo>
                    <a:pt x="254" y="99"/>
                  </a:lnTo>
                  <a:lnTo>
                    <a:pt x="254" y="96"/>
                  </a:lnTo>
                  <a:lnTo>
                    <a:pt x="254" y="94"/>
                  </a:lnTo>
                  <a:lnTo>
                    <a:pt x="254" y="92"/>
                  </a:lnTo>
                  <a:lnTo>
                    <a:pt x="252" y="90"/>
                  </a:lnTo>
                  <a:lnTo>
                    <a:pt x="251" y="88"/>
                  </a:lnTo>
                  <a:lnTo>
                    <a:pt x="251" y="86"/>
                  </a:lnTo>
                  <a:lnTo>
                    <a:pt x="251" y="83"/>
                  </a:lnTo>
                  <a:lnTo>
                    <a:pt x="251" y="82"/>
                  </a:lnTo>
                  <a:lnTo>
                    <a:pt x="251" y="78"/>
                  </a:lnTo>
                  <a:lnTo>
                    <a:pt x="251" y="73"/>
                  </a:lnTo>
                  <a:lnTo>
                    <a:pt x="251" y="69"/>
                  </a:lnTo>
                  <a:lnTo>
                    <a:pt x="251" y="67"/>
                  </a:lnTo>
                  <a:lnTo>
                    <a:pt x="256" y="65"/>
                  </a:lnTo>
                  <a:lnTo>
                    <a:pt x="259" y="62"/>
                  </a:lnTo>
                  <a:lnTo>
                    <a:pt x="262" y="60"/>
                  </a:lnTo>
                  <a:lnTo>
                    <a:pt x="264" y="54"/>
                  </a:lnTo>
                  <a:lnTo>
                    <a:pt x="270" y="50"/>
                  </a:lnTo>
                  <a:lnTo>
                    <a:pt x="275" y="48"/>
                  </a:lnTo>
                  <a:lnTo>
                    <a:pt x="280" y="48"/>
                  </a:lnTo>
                  <a:lnTo>
                    <a:pt x="287" y="49"/>
                  </a:lnTo>
                  <a:lnTo>
                    <a:pt x="289" y="48"/>
                  </a:lnTo>
                  <a:lnTo>
                    <a:pt x="293" y="46"/>
                  </a:lnTo>
                  <a:lnTo>
                    <a:pt x="295" y="46"/>
                  </a:lnTo>
                  <a:lnTo>
                    <a:pt x="299" y="46"/>
                  </a:lnTo>
                  <a:lnTo>
                    <a:pt x="300" y="45"/>
                  </a:lnTo>
                  <a:lnTo>
                    <a:pt x="300" y="44"/>
                  </a:lnTo>
                  <a:lnTo>
                    <a:pt x="299" y="42"/>
                  </a:lnTo>
                  <a:lnTo>
                    <a:pt x="300" y="41"/>
                  </a:lnTo>
                  <a:lnTo>
                    <a:pt x="301" y="41"/>
                  </a:lnTo>
                  <a:lnTo>
                    <a:pt x="302" y="40"/>
                  </a:lnTo>
                  <a:lnTo>
                    <a:pt x="305" y="34"/>
                  </a:lnTo>
                  <a:lnTo>
                    <a:pt x="305" y="33"/>
                  </a:lnTo>
                  <a:lnTo>
                    <a:pt x="305" y="32"/>
                  </a:lnTo>
                  <a:lnTo>
                    <a:pt x="304" y="29"/>
                  </a:lnTo>
                  <a:lnTo>
                    <a:pt x="304" y="27"/>
                  </a:lnTo>
                  <a:lnTo>
                    <a:pt x="305" y="25"/>
                  </a:lnTo>
                  <a:lnTo>
                    <a:pt x="306" y="25"/>
                  </a:lnTo>
                  <a:lnTo>
                    <a:pt x="308" y="25"/>
                  </a:lnTo>
                  <a:lnTo>
                    <a:pt x="308" y="24"/>
                  </a:lnTo>
                  <a:lnTo>
                    <a:pt x="309" y="23"/>
                  </a:lnTo>
                  <a:lnTo>
                    <a:pt x="310" y="23"/>
                  </a:lnTo>
                  <a:lnTo>
                    <a:pt x="312" y="23"/>
                  </a:lnTo>
                  <a:lnTo>
                    <a:pt x="313" y="23"/>
                  </a:lnTo>
                  <a:lnTo>
                    <a:pt x="314" y="24"/>
                  </a:lnTo>
                  <a:lnTo>
                    <a:pt x="314" y="25"/>
                  </a:lnTo>
                  <a:lnTo>
                    <a:pt x="316" y="25"/>
                  </a:lnTo>
                  <a:lnTo>
                    <a:pt x="318" y="25"/>
                  </a:lnTo>
                  <a:lnTo>
                    <a:pt x="320" y="25"/>
                  </a:lnTo>
                  <a:lnTo>
                    <a:pt x="321" y="25"/>
                  </a:lnTo>
                  <a:lnTo>
                    <a:pt x="326" y="27"/>
                  </a:lnTo>
                  <a:lnTo>
                    <a:pt x="329" y="28"/>
                  </a:lnTo>
                  <a:lnTo>
                    <a:pt x="330" y="31"/>
                  </a:lnTo>
                  <a:lnTo>
                    <a:pt x="330" y="33"/>
                  </a:lnTo>
                  <a:lnTo>
                    <a:pt x="330" y="34"/>
                  </a:lnTo>
                  <a:lnTo>
                    <a:pt x="330" y="36"/>
                  </a:lnTo>
                  <a:lnTo>
                    <a:pt x="330" y="37"/>
                  </a:lnTo>
                  <a:lnTo>
                    <a:pt x="330" y="38"/>
                  </a:lnTo>
                  <a:lnTo>
                    <a:pt x="331" y="38"/>
                  </a:lnTo>
                  <a:lnTo>
                    <a:pt x="335" y="37"/>
                  </a:lnTo>
                  <a:lnTo>
                    <a:pt x="337" y="36"/>
                  </a:lnTo>
                  <a:lnTo>
                    <a:pt x="335" y="36"/>
                  </a:lnTo>
                  <a:lnTo>
                    <a:pt x="335" y="34"/>
                  </a:lnTo>
                  <a:lnTo>
                    <a:pt x="333" y="32"/>
                  </a:lnTo>
                  <a:lnTo>
                    <a:pt x="329" y="25"/>
                  </a:lnTo>
                  <a:lnTo>
                    <a:pt x="328" y="23"/>
                  </a:lnTo>
                  <a:lnTo>
                    <a:pt x="325" y="20"/>
                  </a:lnTo>
                  <a:lnTo>
                    <a:pt x="324" y="19"/>
                  </a:lnTo>
                  <a:lnTo>
                    <a:pt x="316" y="15"/>
                  </a:lnTo>
                  <a:lnTo>
                    <a:pt x="314" y="13"/>
                  </a:lnTo>
                  <a:lnTo>
                    <a:pt x="316" y="12"/>
                  </a:lnTo>
                  <a:lnTo>
                    <a:pt x="316" y="11"/>
                  </a:lnTo>
                  <a:lnTo>
                    <a:pt x="318" y="9"/>
                  </a:lnTo>
                  <a:lnTo>
                    <a:pt x="321" y="8"/>
                  </a:lnTo>
                  <a:lnTo>
                    <a:pt x="322" y="8"/>
                  </a:lnTo>
                  <a:lnTo>
                    <a:pt x="324" y="8"/>
                  </a:lnTo>
                  <a:lnTo>
                    <a:pt x="330" y="11"/>
                  </a:lnTo>
                  <a:lnTo>
                    <a:pt x="333" y="11"/>
                  </a:lnTo>
                  <a:lnTo>
                    <a:pt x="337" y="11"/>
                  </a:lnTo>
                  <a:lnTo>
                    <a:pt x="338" y="11"/>
                  </a:lnTo>
                  <a:lnTo>
                    <a:pt x="339" y="8"/>
                  </a:lnTo>
                  <a:lnTo>
                    <a:pt x="341" y="2"/>
                  </a:lnTo>
                  <a:lnTo>
                    <a:pt x="342" y="0"/>
                  </a:lnTo>
                  <a:lnTo>
                    <a:pt x="343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88" name="Freeform 182">
              <a:extLst>
                <a:ext uri="{FF2B5EF4-FFF2-40B4-BE49-F238E27FC236}">
                  <a16:creationId xmlns:a16="http://schemas.microsoft.com/office/drawing/2014/main" id="{0D24ED7B-D2D3-88D2-B465-6DD355AD0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1023" y="2726815"/>
              <a:ext cx="298463" cy="338093"/>
            </a:xfrm>
            <a:custGeom>
              <a:avLst/>
              <a:gdLst>
                <a:gd name="T0" fmla="*/ 223 w 241"/>
                <a:gd name="T1" fmla="*/ 91 h 273"/>
                <a:gd name="T2" fmla="*/ 169 w 241"/>
                <a:gd name="T3" fmla="*/ 108 h 273"/>
                <a:gd name="T4" fmla="*/ 125 w 241"/>
                <a:gd name="T5" fmla="*/ 121 h 273"/>
                <a:gd name="T6" fmla="*/ 125 w 241"/>
                <a:gd name="T7" fmla="*/ 141 h 273"/>
                <a:gd name="T8" fmla="*/ 153 w 241"/>
                <a:gd name="T9" fmla="*/ 171 h 273"/>
                <a:gd name="T10" fmla="*/ 163 w 241"/>
                <a:gd name="T11" fmla="*/ 191 h 273"/>
                <a:gd name="T12" fmla="*/ 146 w 241"/>
                <a:gd name="T13" fmla="*/ 204 h 273"/>
                <a:gd name="T14" fmla="*/ 133 w 241"/>
                <a:gd name="T15" fmla="*/ 221 h 273"/>
                <a:gd name="T16" fmla="*/ 100 w 241"/>
                <a:gd name="T17" fmla="*/ 229 h 273"/>
                <a:gd name="T18" fmla="*/ 87 w 241"/>
                <a:gd name="T19" fmla="*/ 248 h 273"/>
                <a:gd name="T20" fmla="*/ 62 w 241"/>
                <a:gd name="T21" fmla="*/ 271 h 273"/>
                <a:gd name="T22" fmla="*/ 43 w 241"/>
                <a:gd name="T23" fmla="*/ 270 h 273"/>
                <a:gd name="T24" fmla="*/ 7 w 241"/>
                <a:gd name="T25" fmla="*/ 263 h 273"/>
                <a:gd name="T26" fmla="*/ 3 w 241"/>
                <a:gd name="T27" fmla="*/ 250 h 273"/>
                <a:gd name="T28" fmla="*/ 0 w 241"/>
                <a:gd name="T29" fmla="*/ 246 h 273"/>
                <a:gd name="T30" fmla="*/ 5 w 241"/>
                <a:gd name="T31" fmla="*/ 231 h 273"/>
                <a:gd name="T32" fmla="*/ 7 w 241"/>
                <a:gd name="T33" fmla="*/ 220 h 273"/>
                <a:gd name="T34" fmla="*/ 9 w 241"/>
                <a:gd name="T35" fmla="*/ 207 h 273"/>
                <a:gd name="T36" fmla="*/ 12 w 241"/>
                <a:gd name="T37" fmla="*/ 198 h 273"/>
                <a:gd name="T38" fmla="*/ 12 w 241"/>
                <a:gd name="T39" fmla="*/ 190 h 273"/>
                <a:gd name="T40" fmla="*/ 18 w 241"/>
                <a:gd name="T41" fmla="*/ 171 h 273"/>
                <a:gd name="T42" fmla="*/ 20 w 241"/>
                <a:gd name="T43" fmla="*/ 165 h 273"/>
                <a:gd name="T44" fmla="*/ 24 w 241"/>
                <a:gd name="T45" fmla="*/ 158 h 273"/>
                <a:gd name="T46" fmla="*/ 26 w 241"/>
                <a:gd name="T47" fmla="*/ 146 h 273"/>
                <a:gd name="T48" fmla="*/ 25 w 241"/>
                <a:gd name="T49" fmla="*/ 138 h 273"/>
                <a:gd name="T50" fmla="*/ 28 w 241"/>
                <a:gd name="T51" fmla="*/ 130 h 273"/>
                <a:gd name="T52" fmla="*/ 29 w 241"/>
                <a:gd name="T53" fmla="*/ 115 h 273"/>
                <a:gd name="T54" fmla="*/ 33 w 241"/>
                <a:gd name="T55" fmla="*/ 101 h 273"/>
                <a:gd name="T56" fmla="*/ 32 w 241"/>
                <a:gd name="T57" fmla="*/ 94 h 273"/>
                <a:gd name="T58" fmla="*/ 32 w 241"/>
                <a:gd name="T59" fmla="*/ 87 h 273"/>
                <a:gd name="T60" fmla="*/ 33 w 241"/>
                <a:gd name="T61" fmla="*/ 82 h 273"/>
                <a:gd name="T62" fmla="*/ 33 w 241"/>
                <a:gd name="T63" fmla="*/ 75 h 273"/>
                <a:gd name="T64" fmla="*/ 34 w 241"/>
                <a:gd name="T65" fmla="*/ 71 h 273"/>
                <a:gd name="T66" fmla="*/ 34 w 241"/>
                <a:gd name="T67" fmla="*/ 67 h 273"/>
                <a:gd name="T68" fmla="*/ 33 w 241"/>
                <a:gd name="T69" fmla="*/ 62 h 273"/>
                <a:gd name="T70" fmla="*/ 34 w 241"/>
                <a:gd name="T71" fmla="*/ 59 h 273"/>
                <a:gd name="T72" fmla="*/ 34 w 241"/>
                <a:gd name="T73" fmla="*/ 57 h 273"/>
                <a:gd name="T74" fmla="*/ 34 w 241"/>
                <a:gd name="T75" fmla="*/ 53 h 273"/>
                <a:gd name="T76" fmla="*/ 36 w 241"/>
                <a:gd name="T77" fmla="*/ 47 h 273"/>
                <a:gd name="T78" fmla="*/ 43 w 241"/>
                <a:gd name="T79" fmla="*/ 42 h 273"/>
                <a:gd name="T80" fmla="*/ 53 w 241"/>
                <a:gd name="T81" fmla="*/ 45 h 273"/>
                <a:gd name="T82" fmla="*/ 57 w 241"/>
                <a:gd name="T83" fmla="*/ 49 h 273"/>
                <a:gd name="T84" fmla="*/ 61 w 241"/>
                <a:gd name="T85" fmla="*/ 57 h 273"/>
                <a:gd name="T86" fmla="*/ 67 w 241"/>
                <a:gd name="T87" fmla="*/ 57 h 273"/>
                <a:gd name="T88" fmla="*/ 80 w 241"/>
                <a:gd name="T89" fmla="*/ 66 h 273"/>
                <a:gd name="T90" fmla="*/ 94 w 241"/>
                <a:gd name="T91" fmla="*/ 69 h 273"/>
                <a:gd name="T92" fmla="*/ 103 w 241"/>
                <a:gd name="T93" fmla="*/ 71 h 273"/>
                <a:gd name="T94" fmla="*/ 137 w 241"/>
                <a:gd name="T95" fmla="*/ 49 h 273"/>
                <a:gd name="T96" fmla="*/ 173 w 241"/>
                <a:gd name="T97" fmla="*/ 26 h 273"/>
                <a:gd name="T98" fmla="*/ 213 w 241"/>
                <a:gd name="T99" fmla="*/ 11 h 273"/>
                <a:gd name="T100" fmla="*/ 228 w 241"/>
                <a:gd name="T101" fmla="*/ 59 h 273"/>
                <a:gd name="T102" fmla="*/ 240 w 241"/>
                <a:gd name="T103" fmla="*/ 71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" h="273">
                  <a:moveTo>
                    <a:pt x="233" y="84"/>
                  </a:moveTo>
                  <a:lnTo>
                    <a:pt x="232" y="84"/>
                  </a:lnTo>
                  <a:lnTo>
                    <a:pt x="230" y="86"/>
                  </a:lnTo>
                  <a:lnTo>
                    <a:pt x="224" y="91"/>
                  </a:lnTo>
                  <a:lnTo>
                    <a:pt x="223" y="91"/>
                  </a:lnTo>
                  <a:lnTo>
                    <a:pt x="216" y="94"/>
                  </a:lnTo>
                  <a:lnTo>
                    <a:pt x="204" y="96"/>
                  </a:lnTo>
                  <a:lnTo>
                    <a:pt x="191" y="100"/>
                  </a:lnTo>
                  <a:lnTo>
                    <a:pt x="178" y="104"/>
                  </a:lnTo>
                  <a:lnTo>
                    <a:pt x="169" y="108"/>
                  </a:lnTo>
                  <a:lnTo>
                    <a:pt x="166" y="108"/>
                  </a:lnTo>
                  <a:lnTo>
                    <a:pt x="155" y="112"/>
                  </a:lnTo>
                  <a:lnTo>
                    <a:pt x="151" y="112"/>
                  </a:lnTo>
                  <a:lnTo>
                    <a:pt x="138" y="117"/>
                  </a:lnTo>
                  <a:lnTo>
                    <a:pt x="125" y="121"/>
                  </a:lnTo>
                  <a:lnTo>
                    <a:pt x="113" y="124"/>
                  </a:lnTo>
                  <a:lnTo>
                    <a:pt x="112" y="124"/>
                  </a:lnTo>
                  <a:lnTo>
                    <a:pt x="117" y="132"/>
                  </a:lnTo>
                  <a:lnTo>
                    <a:pt x="125" y="140"/>
                  </a:lnTo>
                  <a:lnTo>
                    <a:pt x="125" y="141"/>
                  </a:lnTo>
                  <a:lnTo>
                    <a:pt x="133" y="149"/>
                  </a:lnTo>
                  <a:lnTo>
                    <a:pt x="141" y="155"/>
                  </a:lnTo>
                  <a:lnTo>
                    <a:pt x="141" y="157"/>
                  </a:lnTo>
                  <a:lnTo>
                    <a:pt x="146" y="163"/>
                  </a:lnTo>
                  <a:lnTo>
                    <a:pt x="153" y="171"/>
                  </a:lnTo>
                  <a:lnTo>
                    <a:pt x="159" y="179"/>
                  </a:lnTo>
                  <a:lnTo>
                    <a:pt x="165" y="186"/>
                  </a:lnTo>
                  <a:lnTo>
                    <a:pt x="169" y="188"/>
                  </a:lnTo>
                  <a:lnTo>
                    <a:pt x="167" y="188"/>
                  </a:lnTo>
                  <a:lnTo>
                    <a:pt x="163" y="191"/>
                  </a:lnTo>
                  <a:lnTo>
                    <a:pt x="157" y="195"/>
                  </a:lnTo>
                  <a:lnTo>
                    <a:pt x="150" y="198"/>
                  </a:lnTo>
                  <a:lnTo>
                    <a:pt x="149" y="199"/>
                  </a:lnTo>
                  <a:lnTo>
                    <a:pt x="148" y="200"/>
                  </a:lnTo>
                  <a:lnTo>
                    <a:pt x="146" y="204"/>
                  </a:lnTo>
                  <a:lnTo>
                    <a:pt x="145" y="209"/>
                  </a:lnTo>
                  <a:lnTo>
                    <a:pt x="144" y="215"/>
                  </a:lnTo>
                  <a:lnTo>
                    <a:pt x="141" y="220"/>
                  </a:lnTo>
                  <a:lnTo>
                    <a:pt x="140" y="220"/>
                  </a:lnTo>
                  <a:lnTo>
                    <a:pt x="133" y="221"/>
                  </a:lnTo>
                  <a:lnTo>
                    <a:pt x="125" y="224"/>
                  </a:lnTo>
                  <a:lnTo>
                    <a:pt x="117" y="225"/>
                  </a:lnTo>
                  <a:lnTo>
                    <a:pt x="111" y="227"/>
                  </a:lnTo>
                  <a:lnTo>
                    <a:pt x="105" y="228"/>
                  </a:lnTo>
                  <a:lnTo>
                    <a:pt x="100" y="229"/>
                  </a:lnTo>
                  <a:lnTo>
                    <a:pt x="99" y="231"/>
                  </a:lnTo>
                  <a:lnTo>
                    <a:pt x="97" y="232"/>
                  </a:lnTo>
                  <a:lnTo>
                    <a:pt x="94" y="237"/>
                  </a:lnTo>
                  <a:lnTo>
                    <a:pt x="91" y="241"/>
                  </a:lnTo>
                  <a:lnTo>
                    <a:pt x="87" y="248"/>
                  </a:lnTo>
                  <a:lnTo>
                    <a:pt x="84" y="253"/>
                  </a:lnTo>
                  <a:lnTo>
                    <a:pt x="80" y="256"/>
                  </a:lnTo>
                  <a:lnTo>
                    <a:pt x="74" y="262"/>
                  </a:lnTo>
                  <a:lnTo>
                    <a:pt x="69" y="266"/>
                  </a:lnTo>
                  <a:lnTo>
                    <a:pt x="62" y="271"/>
                  </a:lnTo>
                  <a:lnTo>
                    <a:pt x="61" y="273"/>
                  </a:lnTo>
                  <a:lnTo>
                    <a:pt x="58" y="273"/>
                  </a:lnTo>
                  <a:lnTo>
                    <a:pt x="53" y="271"/>
                  </a:lnTo>
                  <a:lnTo>
                    <a:pt x="47" y="270"/>
                  </a:lnTo>
                  <a:lnTo>
                    <a:pt x="43" y="270"/>
                  </a:lnTo>
                  <a:lnTo>
                    <a:pt x="37" y="269"/>
                  </a:lnTo>
                  <a:lnTo>
                    <a:pt x="29" y="267"/>
                  </a:lnTo>
                  <a:lnTo>
                    <a:pt x="21" y="266"/>
                  </a:lnTo>
                  <a:lnTo>
                    <a:pt x="13" y="265"/>
                  </a:lnTo>
                  <a:lnTo>
                    <a:pt x="7" y="263"/>
                  </a:lnTo>
                  <a:lnTo>
                    <a:pt x="0" y="262"/>
                  </a:lnTo>
                  <a:lnTo>
                    <a:pt x="0" y="261"/>
                  </a:lnTo>
                  <a:lnTo>
                    <a:pt x="1" y="256"/>
                  </a:lnTo>
                  <a:lnTo>
                    <a:pt x="1" y="253"/>
                  </a:lnTo>
                  <a:lnTo>
                    <a:pt x="3" y="250"/>
                  </a:lnTo>
                  <a:lnTo>
                    <a:pt x="1" y="249"/>
                  </a:lnTo>
                  <a:lnTo>
                    <a:pt x="0" y="249"/>
                  </a:lnTo>
                  <a:lnTo>
                    <a:pt x="0" y="249"/>
                  </a:lnTo>
                  <a:lnTo>
                    <a:pt x="0" y="248"/>
                  </a:lnTo>
                  <a:lnTo>
                    <a:pt x="0" y="246"/>
                  </a:lnTo>
                  <a:lnTo>
                    <a:pt x="1" y="245"/>
                  </a:lnTo>
                  <a:lnTo>
                    <a:pt x="1" y="244"/>
                  </a:lnTo>
                  <a:lnTo>
                    <a:pt x="3" y="240"/>
                  </a:lnTo>
                  <a:lnTo>
                    <a:pt x="3" y="238"/>
                  </a:lnTo>
                  <a:lnTo>
                    <a:pt x="5" y="231"/>
                  </a:lnTo>
                  <a:lnTo>
                    <a:pt x="5" y="229"/>
                  </a:lnTo>
                  <a:lnTo>
                    <a:pt x="5" y="225"/>
                  </a:lnTo>
                  <a:lnTo>
                    <a:pt x="7" y="223"/>
                  </a:lnTo>
                  <a:lnTo>
                    <a:pt x="7" y="221"/>
                  </a:lnTo>
                  <a:lnTo>
                    <a:pt x="7" y="220"/>
                  </a:lnTo>
                  <a:lnTo>
                    <a:pt x="8" y="217"/>
                  </a:lnTo>
                  <a:lnTo>
                    <a:pt x="11" y="216"/>
                  </a:lnTo>
                  <a:lnTo>
                    <a:pt x="11" y="213"/>
                  </a:lnTo>
                  <a:lnTo>
                    <a:pt x="11" y="211"/>
                  </a:lnTo>
                  <a:lnTo>
                    <a:pt x="9" y="207"/>
                  </a:lnTo>
                  <a:lnTo>
                    <a:pt x="9" y="206"/>
                  </a:lnTo>
                  <a:lnTo>
                    <a:pt x="11" y="204"/>
                  </a:lnTo>
                  <a:lnTo>
                    <a:pt x="11" y="200"/>
                  </a:lnTo>
                  <a:lnTo>
                    <a:pt x="12" y="199"/>
                  </a:lnTo>
                  <a:lnTo>
                    <a:pt x="12" y="198"/>
                  </a:lnTo>
                  <a:lnTo>
                    <a:pt x="12" y="196"/>
                  </a:lnTo>
                  <a:lnTo>
                    <a:pt x="11" y="195"/>
                  </a:lnTo>
                  <a:lnTo>
                    <a:pt x="11" y="194"/>
                  </a:lnTo>
                  <a:lnTo>
                    <a:pt x="11" y="192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5" y="182"/>
                  </a:lnTo>
                  <a:lnTo>
                    <a:pt x="17" y="175"/>
                  </a:lnTo>
                  <a:lnTo>
                    <a:pt x="18" y="173"/>
                  </a:lnTo>
                  <a:lnTo>
                    <a:pt x="18" y="171"/>
                  </a:lnTo>
                  <a:lnTo>
                    <a:pt x="18" y="170"/>
                  </a:lnTo>
                  <a:lnTo>
                    <a:pt x="20" y="169"/>
                  </a:lnTo>
                  <a:lnTo>
                    <a:pt x="20" y="167"/>
                  </a:lnTo>
                  <a:lnTo>
                    <a:pt x="20" y="166"/>
                  </a:lnTo>
                  <a:lnTo>
                    <a:pt x="20" y="165"/>
                  </a:lnTo>
                  <a:lnTo>
                    <a:pt x="20" y="163"/>
                  </a:lnTo>
                  <a:lnTo>
                    <a:pt x="21" y="162"/>
                  </a:lnTo>
                  <a:lnTo>
                    <a:pt x="21" y="161"/>
                  </a:lnTo>
                  <a:lnTo>
                    <a:pt x="22" y="159"/>
                  </a:lnTo>
                  <a:lnTo>
                    <a:pt x="24" y="158"/>
                  </a:lnTo>
                  <a:lnTo>
                    <a:pt x="24" y="157"/>
                  </a:lnTo>
                  <a:lnTo>
                    <a:pt x="24" y="154"/>
                  </a:lnTo>
                  <a:lnTo>
                    <a:pt x="26" y="150"/>
                  </a:lnTo>
                  <a:lnTo>
                    <a:pt x="26" y="148"/>
                  </a:lnTo>
                  <a:lnTo>
                    <a:pt x="26" y="146"/>
                  </a:lnTo>
                  <a:lnTo>
                    <a:pt x="25" y="145"/>
                  </a:lnTo>
                  <a:lnTo>
                    <a:pt x="25" y="144"/>
                  </a:lnTo>
                  <a:lnTo>
                    <a:pt x="24" y="141"/>
                  </a:lnTo>
                  <a:lnTo>
                    <a:pt x="24" y="140"/>
                  </a:lnTo>
                  <a:lnTo>
                    <a:pt x="25" y="138"/>
                  </a:lnTo>
                  <a:lnTo>
                    <a:pt x="25" y="137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6" y="133"/>
                  </a:lnTo>
                  <a:lnTo>
                    <a:pt x="28" y="130"/>
                  </a:lnTo>
                  <a:lnTo>
                    <a:pt x="28" y="129"/>
                  </a:lnTo>
                  <a:lnTo>
                    <a:pt x="28" y="128"/>
                  </a:lnTo>
                  <a:lnTo>
                    <a:pt x="28" y="124"/>
                  </a:lnTo>
                  <a:lnTo>
                    <a:pt x="28" y="120"/>
                  </a:lnTo>
                  <a:lnTo>
                    <a:pt x="29" y="115"/>
                  </a:lnTo>
                  <a:lnTo>
                    <a:pt x="30" y="112"/>
                  </a:lnTo>
                  <a:lnTo>
                    <a:pt x="32" y="108"/>
                  </a:lnTo>
                  <a:lnTo>
                    <a:pt x="33" y="107"/>
                  </a:lnTo>
                  <a:lnTo>
                    <a:pt x="32" y="103"/>
                  </a:lnTo>
                  <a:lnTo>
                    <a:pt x="33" y="101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3" y="95"/>
                  </a:lnTo>
                  <a:lnTo>
                    <a:pt x="33" y="94"/>
                  </a:lnTo>
                  <a:lnTo>
                    <a:pt x="32" y="94"/>
                  </a:lnTo>
                  <a:lnTo>
                    <a:pt x="32" y="92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2" y="88"/>
                  </a:lnTo>
                  <a:lnTo>
                    <a:pt x="32" y="87"/>
                  </a:lnTo>
                  <a:lnTo>
                    <a:pt x="33" y="86"/>
                  </a:lnTo>
                  <a:lnTo>
                    <a:pt x="32" y="86"/>
                  </a:lnTo>
                  <a:lnTo>
                    <a:pt x="32" y="84"/>
                  </a:lnTo>
                  <a:lnTo>
                    <a:pt x="33" y="83"/>
                  </a:lnTo>
                  <a:lnTo>
                    <a:pt x="33" y="82"/>
                  </a:lnTo>
                  <a:lnTo>
                    <a:pt x="33" y="80"/>
                  </a:lnTo>
                  <a:lnTo>
                    <a:pt x="33" y="79"/>
                  </a:lnTo>
                  <a:lnTo>
                    <a:pt x="34" y="76"/>
                  </a:lnTo>
                  <a:lnTo>
                    <a:pt x="33" y="76"/>
                  </a:lnTo>
                  <a:lnTo>
                    <a:pt x="33" y="75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3" y="72"/>
                  </a:lnTo>
                  <a:lnTo>
                    <a:pt x="33" y="71"/>
                  </a:lnTo>
                  <a:lnTo>
                    <a:pt x="34" y="71"/>
                  </a:lnTo>
                  <a:lnTo>
                    <a:pt x="33" y="70"/>
                  </a:lnTo>
                  <a:lnTo>
                    <a:pt x="33" y="67"/>
                  </a:lnTo>
                  <a:lnTo>
                    <a:pt x="33" y="66"/>
                  </a:lnTo>
                  <a:lnTo>
                    <a:pt x="33" y="67"/>
                  </a:lnTo>
                  <a:lnTo>
                    <a:pt x="34" y="67"/>
                  </a:lnTo>
                  <a:lnTo>
                    <a:pt x="34" y="66"/>
                  </a:lnTo>
                  <a:lnTo>
                    <a:pt x="33" y="66"/>
                  </a:lnTo>
                  <a:lnTo>
                    <a:pt x="33" y="65"/>
                  </a:lnTo>
                  <a:lnTo>
                    <a:pt x="33" y="63"/>
                  </a:lnTo>
                  <a:lnTo>
                    <a:pt x="33" y="62"/>
                  </a:lnTo>
                  <a:lnTo>
                    <a:pt x="34" y="62"/>
                  </a:lnTo>
                  <a:lnTo>
                    <a:pt x="33" y="61"/>
                  </a:lnTo>
                  <a:lnTo>
                    <a:pt x="34" y="61"/>
                  </a:lnTo>
                  <a:lnTo>
                    <a:pt x="33" y="59"/>
                  </a:lnTo>
                  <a:lnTo>
                    <a:pt x="34" y="59"/>
                  </a:lnTo>
                  <a:lnTo>
                    <a:pt x="34" y="59"/>
                  </a:lnTo>
                  <a:lnTo>
                    <a:pt x="34" y="58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4" y="57"/>
                  </a:lnTo>
                  <a:lnTo>
                    <a:pt x="34" y="55"/>
                  </a:lnTo>
                  <a:lnTo>
                    <a:pt x="34" y="54"/>
                  </a:lnTo>
                  <a:lnTo>
                    <a:pt x="34" y="53"/>
                  </a:lnTo>
                  <a:lnTo>
                    <a:pt x="34" y="51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4" y="49"/>
                  </a:lnTo>
                  <a:lnTo>
                    <a:pt x="36" y="47"/>
                  </a:lnTo>
                  <a:lnTo>
                    <a:pt x="37" y="46"/>
                  </a:lnTo>
                  <a:lnTo>
                    <a:pt x="38" y="47"/>
                  </a:lnTo>
                  <a:lnTo>
                    <a:pt x="38" y="46"/>
                  </a:lnTo>
                  <a:lnTo>
                    <a:pt x="41" y="45"/>
                  </a:lnTo>
                  <a:lnTo>
                    <a:pt x="43" y="42"/>
                  </a:lnTo>
                  <a:lnTo>
                    <a:pt x="45" y="42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51" y="45"/>
                  </a:lnTo>
                  <a:lnTo>
                    <a:pt x="53" y="45"/>
                  </a:lnTo>
                  <a:lnTo>
                    <a:pt x="53" y="46"/>
                  </a:lnTo>
                  <a:lnTo>
                    <a:pt x="54" y="46"/>
                  </a:lnTo>
                  <a:lnTo>
                    <a:pt x="54" y="47"/>
                  </a:lnTo>
                  <a:lnTo>
                    <a:pt x="55" y="49"/>
                  </a:lnTo>
                  <a:lnTo>
                    <a:pt x="57" y="49"/>
                  </a:lnTo>
                  <a:lnTo>
                    <a:pt x="58" y="49"/>
                  </a:lnTo>
                  <a:lnTo>
                    <a:pt x="58" y="50"/>
                  </a:lnTo>
                  <a:lnTo>
                    <a:pt x="58" y="51"/>
                  </a:lnTo>
                  <a:lnTo>
                    <a:pt x="58" y="53"/>
                  </a:lnTo>
                  <a:lnTo>
                    <a:pt x="61" y="57"/>
                  </a:lnTo>
                  <a:lnTo>
                    <a:pt x="62" y="58"/>
                  </a:lnTo>
                  <a:lnTo>
                    <a:pt x="63" y="58"/>
                  </a:lnTo>
                  <a:lnTo>
                    <a:pt x="66" y="58"/>
                  </a:lnTo>
                  <a:lnTo>
                    <a:pt x="67" y="58"/>
                  </a:lnTo>
                  <a:lnTo>
                    <a:pt x="67" y="57"/>
                  </a:lnTo>
                  <a:lnTo>
                    <a:pt x="69" y="58"/>
                  </a:lnTo>
                  <a:lnTo>
                    <a:pt x="70" y="59"/>
                  </a:lnTo>
                  <a:lnTo>
                    <a:pt x="74" y="61"/>
                  </a:lnTo>
                  <a:lnTo>
                    <a:pt x="79" y="66"/>
                  </a:lnTo>
                  <a:lnTo>
                    <a:pt x="80" y="66"/>
                  </a:lnTo>
                  <a:lnTo>
                    <a:pt x="82" y="66"/>
                  </a:lnTo>
                  <a:lnTo>
                    <a:pt x="83" y="67"/>
                  </a:lnTo>
                  <a:lnTo>
                    <a:pt x="84" y="67"/>
                  </a:lnTo>
                  <a:lnTo>
                    <a:pt x="86" y="67"/>
                  </a:lnTo>
                  <a:lnTo>
                    <a:pt x="94" y="69"/>
                  </a:lnTo>
                  <a:lnTo>
                    <a:pt x="96" y="70"/>
                  </a:lnTo>
                  <a:lnTo>
                    <a:pt x="97" y="70"/>
                  </a:lnTo>
                  <a:lnTo>
                    <a:pt x="99" y="70"/>
                  </a:lnTo>
                  <a:lnTo>
                    <a:pt x="101" y="71"/>
                  </a:lnTo>
                  <a:lnTo>
                    <a:pt x="103" y="71"/>
                  </a:lnTo>
                  <a:lnTo>
                    <a:pt x="104" y="70"/>
                  </a:lnTo>
                  <a:lnTo>
                    <a:pt x="113" y="65"/>
                  </a:lnTo>
                  <a:lnTo>
                    <a:pt x="120" y="59"/>
                  </a:lnTo>
                  <a:lnTo>
                    <a:pt x="126" y="55"/>
                  </a:lnTo>
                  <a:lnTo>
                    <a:pt x="137" y="49"/>
                  </a:lnTo>
                  <a:lnTo>
                    <a:pt x="141" y="46"/>
                  </a:lnTo>
                  <a:lnTo>
                    <a:pt x="146" y="42"/>
                  </a:lnTo>
                  <a:lnTo>
                    <a:pt x="155" y="37"/>
                  </a:lnTo>
                  <a:lnTo>
                    <a:pt x="165" y="30"/>
                  </a:lnTo>
                  <a:lnTo>
                    <a:pt x="173" y="26"/>
                  </a:lnTo>
                  <a:lnTo>
                    <a:pt x="180" y="20"/>
                  </a:lnTo>
                  <a:lnTo>
                    <a:pt x="186" y="17"/>
                  </a:lnTo>
                  <a:lnTo>
                    <a:pt x="199" y="9"/>
                  </a:lnTo>
                  <a:lnTo>
                    <a:pt x="211" y="0"/>
                  </a:lnTo>
                  <a:lnTo>
                    <a:pt x="213" y="11"/>
                  </a:lnTo>
                  <a:lnTo>
                    <a:pt x="216" y="20"/>
                  </a:lnTo>
                  <a:lnTo>
                    <a:pt x="219" y="26"/>
                  </a:lnTo>
                  <a:lnTo>
                    <a:pt x="221" y="36"/>
                  </a:lnTo>
                  <a:lnTo>
                    <a:pt x="224" y="45"/>
                  </a:lnTo>
                  <a:lnTo>
                    <a:pt x="228" y="59"/>
                  </a:lnTo>
                  <a:lnTo>
                    <a:pt x="223" y="59"/>
                  </a:lnTo>
                  <a:lnTo>
                    <a:pt x="225" y="70"/>
                  </a:lnTo>
                  <a:lnTo>
                    <a:pt x="226" y="71"/>
                  </a:lnTo>
                  <a:lnTo>
                    <a:pt x="238" y="69"/>
                  </a:lnTo>
                  <a:lnTo>
                    <a:pt x="240" y="71"/>
                  </a:lnTo>
                  <a:lnTo>
                    <a:pt x="241" y="75"/>
                  </a:lnTo>
                  <a:lnTo>
                    <a:pt x="240" y="78"/>
                  </a:lnTo>
                  <a:lnTo>
                    <a:pt x="233" y="83"/>
                  </a:lnTo>
                  <a:lnTo>
                    <a:pt x="233" y="8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89" name="Freeform 183">
              <a:extLst>
                <a:ext uri="{FF2B5EF4-FFF2-40B4-BE49-F238E27FC236}">
                  <a16:creationId xmlns:a16="http://schemas.microsoft.com/office/drawing/2014/main" id="{7F8032C3-5CDD-1194-38F1-2F9C6B15A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957" y="4253803"/>
              <a:ext cx="516427" cy="705907"/>
            </a:xfrm>
            <a:custGeom>
              <a:avLst/>
              <a:gdLst>
                <a:gd name="T0" fmla="*/ 370 w 417"/>
                <a:gd name="T1" fmla="*/ 338 h 570"/>
                <a:gd name="T2" fmla="*/ 354 w 417"/>
                <a:gd name="T3" fmla="*/ 361 h 570"/>
                <a:gd name="T4" fmla="*/ 327 w 417"/>
                <a:gd name="T5" fmla="*/ 394 h 570"/>
                <a:gd name="T6" fmla="*/ 333 w 417"/>
                <a:gd name="T7" fmla="*/ 404 h 570"/>
                <a:gd name="T8" fmla="*/ 338 w 417"/>
                <a:gd name="T9" fmla="*/ 427 h 570"/>
                <a:gd name="T10" fmla="*/ 334 w 417"/>
                <a:gd name="T11" fmla="*/ 441 h 570"/>
                <a:gd name="T12" fmla="*/ 341 w 417"/>
                <a:gd name="T13" fmla="*/ 459 h 570"/>
                <a:gd name="T14" fmla="*/ 361 w 417"/>
                <a:gd name="T15" fmla="*/ 492 h 570"/>
                <a:gd name="T16" fmla="*/ 367 w 417"/>
                <a:gd name="T17" fmla="*/ 507 h 570"/>
                <a:gd name="T18" fmla="*/ 403 w 417"/>
                <a:gd name="T19" fmla="*/ 560 h 570"/>
                <a:gd name="T20" fmla="*/ 416 w 417"/>
                <a:gd name="T21" fmla="*/ 567 h 570"/>
                <a:gd name="T22" fmla="*/ 76 w 417"/>
                <a:gd name="T23" fmla="*/ 550 h 570"/>
                <a:gd name="T24" fmla="*/ 65 w 417"/>
                <a:gd name="T25" fmla="*/ 533 h 570"/>
                <a:gd name="T26" fmla="*/ 63 w 417"/>
                <a:gd name="T27" fmla="*/ 524 h 570"/>
                <a:gd name="T28" fmla="*/ 67 w 417"/>
                <a:gd name="T29" fmla="*/ 519 h 570"/>
                <a:gd name="T30" fmla="*/ 62 w 417"/>
                <a:gd name="T31" fmla="*/ 510 h 570"/>
                <a:gd name="T32" fmla="*/ 59 w 417"/>
                <a:gd name="T33" fmla="*/ 508 h 570"/>
                <a:gd name="T34" fmla="*/ 55 w 417"/>
                <a:gd name="T35" fmla="*/ 508 h 570"/>
                <a:gd name="T36" fmla="*/ 53 w 417"/>
                <a:gd name="T37" fmla="*/ 515 h 570"/>
                <a:gd name="T38" fmla="*/ 38 w 417"/>
                <a:gd name="T39" fmla="*/ 510 h 570"/>
                <a:gd name="T40" fmla="*/ 21 w 417"/>
                <a:gd name="T41" fmla="*/ 485 h 570"/>
                <a:gd name="T42" fmla="*/ 20 w 417"/>
                <a:gd name="T43" fmla="*/ 478 h 570"/>
                <a:gd name="T44" fmla="*/ 7 w 417"/>
                <a:gd name="T45" fmla="*/ 471 h 570"/>
                <a:gd name="T46" fmla="*/ 3 w 417"/>
                <a:gd name="T47" fmla="*/ 479 h 570"/>
                <a:gd name="T48" fmla="*/ 0 w 417"/>
                <a:gd name="T49" fmla="*/ 473 h 570"/>
                <a:gd name="T50" fmla="*/ 8 w 417"/>
                <a:gd name="T51" fmla="*/ 454 h 570"/>
                <a:gd name="T52" fmla="*/ 19 w 417"/>
                <a:gd name="T53" fmla="*/ 431 h 570"/>
                <a:gd name="T54" fmla="*/ 19 w 417"/>
                <a:gd name="T55" fmla="*/ 413 h 570"/>
                <a:gd name="T56" fmla="*/ 28 w 417"/>
                <a:gd name="T57" fmla="*/ 402 h 570"/>
                <a:gd name="T58" fmla="*/ 55 w 417"/>
                <a:gd name="T59" fmla="*/ 375 h 570"/>
                <a:gd name="T60" fmla="*/ 75 w 417"/>
                <a:gd name="T61" fmla="*/ 354 h 570"/>
                <a:gd name="T62" fmla="*/ 112 w 417"/>
                <a:gd name="T63" fmla="*/ 340 h 570"/>
                <a:gd name="T64" fmla="*/ 137 w 417"/>
                <a:gd name="T65" fmla="*/ 355 h 570"/>
                <a:gd name="T66" fmla="*/ 153 w 417"/>
                <a:gd name="T67" fmla="*/ 374 h 570"/>
                <a:gd name="T68" fmla="*/ 169 w 417"/>
                <a:gd name="T69" fmla="*/ 357 h 570"/>
                <a:gd name="T70" fmla="*/ 182 w 417"/>
                <a:gd name="T71" fmla="*/ 340 h 570"/>
                <a:gd name="T72" fmla="*/ 180 w 417"/>
                <a:gd name="T73" fmla="*/ 325 h 570"/>
                <a:gd name="T74" fmla="*/ 203 w 417"/>
                <a:gd name="T75" fmla="*/ 287 h 570"/>
                <a:gd name="T76" fmla="*/ 211 w 417"/>
                <a:gd name="T77" fmla="*/ 263 h 570"/>
                <a:gd name="T78" fmla="*/ 220 w 417"/>
                <a:gd name="T79" fmla="*/ 251 h 570"/>
                <a:gd name="T80" fmla="*/ 238 w 417"/>
                <a:gd name="T81" fmla="*/ 230 h 570"/>
                <a:gd name="T82" fmla="*/ 245 w 417"/>
                <a:gd name="T83" fmla="*/ 207 h 570"/>
                <a:gd name="T84" fmla="*/ 259 w 417"/>
                <a:gd name="T85" fmla="*/ 180 h 570"/>
                <a:gd name="T86" fmla="*/ 273 w 417"/>
                <a:gd name="T87" fmla="*/ 163 h 570"/>
                <a:gd name="T88" fmla="*/ 294 w 417"/>
                <a:gd name="T89" fmla="*/ 114 h 570"/>
                <a:gd name="T90" fmla="*/ 319 w 417"/>
                <a:gd name="T91" fmla="*/ 101 h 570"/>
                <a:gd name="T92" fmla="*/ 337 w 417"/>
                <a:gd name="T93" fmla="*/ 81 h 570"/>
                <a:gd name="T94" fmla="*/ 338 w 417"/>
                <a:gd name="T95" fmla="*/ 60 h 570"/>
                <a:gd name="T96" fmla="*/ 332 w 417"/>
                <a:gd name="T97" fmla="*/ 46 h 570"/>
                <a:gd name="T98" fmla="*/ 328 w 417"/>
                <a:gd name="T99" fmla="*/ 1 h 570"/>
                <a:gd name="T100" fmla="*/ 337 w 417"/>
                <a:gd name="T101" fmla="*/ 18 h 570"/>
                <a:gd name="T102" fmla="*/ 348 w 417"/>
                <a:gd name="T103" fmla="*/ 26 h 570"/>
                <a:gd name="T104" fmla="*/ 353 w 417"/>
                <a:gd name="T105" fmla="*/ 50 h 570"/>
                <a:gd name="T106" fmla="*/ 362 w 417"/>
                <a:gd name="T107" fmla="*/ 60 h 570"/>
                <a:gd name="T108" fmla="*/ 363 w 417"/>
                <a:gd name="T109" fmla="*/ 71 h 570"/>
                <a:gd name="T110" fmla="*/ 366 w 417"/>
                <a:gd name="T111" fmla="*/ 91 h 570"/>
                <a:gd name="T112" fmla="*/ 363 w 417"/>
                <a:gd name="T113" fmla="*/ 125 h 570"/>
                <a:gd name="T114" fmla="*/ 371 w 417"/>
                <a:gd name="T115" fmla="*/ 149 h 570"/>
                <a:gd name="T116" fmla="*/ 396 w 417"/>
                <a:gd name="T117" fmla="*/ 175 h 570"/>
                <a:gd name="T118" fmla="*/ 345 w 417"/>
                <a:gd name="T119" fmla="*/ 179 h 570"/>
                <a:gd name="T120" fmla="*/ 336 w 417"/>
                <a:gd name="T121" fmla="*/ 232 h 570"/>
                <a:gd name="T122" fmla="*/ 362 w 417"/>
                <a:gd name="T123" fmla="*/ 251 h 570"/>
                <a:gd name="T124" fmla="*/ 388 w 417"/>
                <a:gd name="T125" fmla="*/ 308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7" h="570">
                  <a:moveTo>
                    <a:pt x="385" y="315"/>
                  </a:moveTo>
                  <a:lnTo>
                    <a:pt x="382" y="319"/>
                  </a:lnTo>
                  <a:lnTo>
                    <a:pt x="382" y="320"/>
                  </a:lnTo>
                  <a:lnTo>
                    <a:pt x="382" y="321"/>
                  </a:lnTo>
                  <a:lnTo>
                    <a:pt x="381" y="321"/>
                  </a:lnTo>
                  <a:lnTo>
                    <a:pt x="379" y="323"/>
                  </a:lnTo>
                  <a:lnTo>
                    <a:pt x="378" y="325"/>
                  </a:lnTo>
                  <a:lnTo>
                    <a:pt x="374" y="328"/>
                  </a:lnTo>
                  <a:lnTo>
                    <a:pt x="373" y="328"/>
                  </a:lnTo>
                  <a:lnTo>
                    <a:pt x="371" y="329"/>
                  </a:lnTo>
                  <a:lnTo>
                    <a:pt x="370" y="332"/>
                  </a:lnTo>
                  <a:lnTo>
                    <a:pt x="370" y="333"/>
                  </a:lnTo>
                  <a:lnTo>
                    <a:pt x="369" y="334"/>
                  </a:lnTo>
                  <a:lnTo>
                    <a:pt x="370" y="338"/>
                  </a:lnTo>
                  <a:lnTo>
                    <a:pt x="369" y="338"/>
                  </a:lnTo>
                  <a:lnTo>
                    <a:pt x="367" y="340"/>
                  </a:lnTo>
                  <a:lnTo>
                    <a:pt x="366" y="341"/>
                  </a:lnTo>
                  <a:lnTo>
                    <a:pt x="366" y="342"/>
                  </a:lnTo>
                  <a:lnTo>
                    <a:pt x="365" y="346"/>
                  </a:lnTo>
                  <a:lnTo>
                    <a:pt x="363" y="349"/>
                  </a:lnTo>
                  <a:lnTo>
                    <a:pt x="362" y="351"/>
                  </a:lnTo>
                  <a:lnTo>
                    <a:pt x="361" y="354"/>
                  </a:lnTo>
                  <a:lnTo>
                    <a:pt x="361" y="355"/>
                  </a:lnTo>
                  <a:lnTo>
                    <a:pt x="359" y="355"/>
                  </a:lnTo>
                  <a:lnTo>
                    <a:pt x="357" y="358"/>
                  </a:lnTo>
                  <a:lnTo>
                    <a:pt x="356" y="358"/>
                  </a:lnTo>
                  <a:lnTo>
                    <a:pt x="354" y="359"/>
                  </a:lnTo>
                  <a:lnTo>
                    <a:pt x="354" y="361"/>
                  </a:lnTo>
                  <a:lnTo>
                    <a:pt x="348" y="375"/>
                  </a:lnTo>
                  <a:lnTo>
                    <a:pt x="348" y="378"/>
                  </a:lnTo>
                  <a:lnTo>
                    <a:pt x="348" y="379"/>
                  </a:lnTo>
                  <a:lnTo>
                    <a:pt x="348" y="379"/>
                  </a:lnTo>
                  <a:lnTo>
                    <a:pt x="346" y="380"/>
                  </a:lnTo>
                  <a:lnTo>
                    <a:pt x="345" y="383"/>
                  </a:lnTo>
                  <a:lnTo>
                    <a:pt x="344" y="384"/>
                  </a:lnTo>
                  <a:lnTo>
                    <a:pt x="336" y="388"/>
                  </a:lnTo>
                  <a:lnTo>
                    <a:pt x="333" y="388"/>
                  </a:lnTo>
                  <a:lnTo>
                    <a:pt x="332" y="390"/>
                  </a:lnTo>
                  <a:lnTo>
                    <a:pt x="331" y="391"/>
                  </a:lnTo>
                  <a:lnTo>
                    <a:pt x="329" y="392"/>
                  </a:lnTo>
                  <a:lnTo>
                    <a:pt x="328" y="394"/>
                  </a:lnTo>
                  <a:lnTo>
                    <a:pt x="327" y="394"/>
                  </a:lnTo>
                  <a:lnTo>
                    <a:pt x="327" y="395"/>
                  </a:lnTo>
                  <a:lnTo>
                    <a:pt x="327" y="396"/>
                  </a:lnTo>
                  <a:lnTo>
                    <a:pt x="325" y="396"/>
                  </a:lnTo>
                  <a:lnTo>
                    <a:pt x="324" y="396"/>
                  </a:lnTo>
                  <a:lnTo>
                    <a:pt x="325" y="398"/>
                  </a:lnTo>
                  <a:lnTo>
                    <a:pt x="325" y="399"/>
                  </a:lnTo>
                  <a:lnTo>
                    <a:pt x="327" y="399"/>
                  </a:lnTo>
                  <a:lnTo>
                    <a:pt x="327" y="400"/>
                  </a:lnTo>
                  <a:lnTo>
                    <a:pt x="328" y="400"/>
                  </a:lnTo>
                  <a:lnTo>
                    <a:pt x="328" y="402"/>
                  </a:lnTo>
                  <a:lnTo>
                    <a:pt x="329" y="403"/>
                  </a:lnTo>
                  <a:lnTo>
                    <a:pt x="329" y="404"/>
                  </a:lnTo>
                  <a:lnTo>
                    <a:pt x="331" y="404"/>
                  </a:lnTo>
                  <a:lnTo>
                    <a:pt x="333" y="404"/>
                  </a:lnTo>
                  <a:lnTo>
                    <a:pt x="336" y="403"/>
                  </a:lnTo>
                  <a:lnTo>
                    <a:pt x="337" y="404"/>
                  </a:lnTo>
                  <a:lnTo>
                    <a:pt x="337" y="405"/>
                  </a:lnTo>
                  <a:lnTo>
                    <a:pt x="338" y="407"/>
                  </a:lnTo>
                  <a:lnTo>
                    <a:pt x="338" y="412"/>
                  </a:lnTo>
                  <a:lnTo>
                    <a:pt x="338" y="413"/>
                  </a:lnTo>
                  <a:lnTo>
                    <a:pt x="337" y="417"/>
                  </a:lnTo>
                  <a:lnTo>
                    <a:pt x="336" y="420"/>
                  </a:lnTo>
                  <a:lnTo>
                    <a:pt x="336" y="421"/>
                  </a:lnTo>
                  <a:lnTo>
                    <a:pt x="337" y="423"/>
                  </a:lnTo>
                  <a:lnTo>
                    <a:pt x="337" y="424"/>
                  </a:lnTo>
                  <a:lnTo>
                    <a:pt x="338" y="424"/>
                  </a:lnTo>
                  <a:lnTo>
                    <a:pt x="338" y="425"/>
                  </a:lnTo>
                  <a:lnTo>
                    <a:pt x="338" y="427"/>
                  </a:lnTo>
                  <a:lnTo>
                    <a:pt x="337" y="428"/>
                  </a:lnTo>
                  <a:lnTo>
                    <a:pt x="337" y="429"/>
                  </a:lnTo>
                  <a:lnTo>
                    <a:pt x="337" y="431"/>
                  </a:lnTo>
                  <a:lnTo>
                    <a:pt x="337" y="432"/>
                  </a:lnTo>
                  <a:lnTo>
                    <a:pt x="336" y="432"/>
                  </a:lnTo>
                  <a:lnTo>
                    <a:pt x="336" y="433"/>
                  </a:lnTo>
                  <a:lnTo>
                    <a:pt x="334" y="434"/>
                  </a:lnTo>
                  <a:lnTo>
                    <a:pt x="334" y="436"/>
                  </a:lnTo>
                  <a:lnTo>
                    <a:pt x="334" y="437"/>
                  </a:lnTo>
                  <a:lnTo>
                    <a:pt x="333" y="438"/>
                  </a:lnTo>
                  <a:lnTo>
                    <a:pt x="332" y="438"/>
                  </a:lnTo>
                  <a:lnTo>
                    <a:pt x="332" y="440"/>
                  </a:lnTo>
                  <a:lnTo>
                    <a:pt x="333" y="441"/>
                  </a:lnTo>
                  <a:lnTo>
                    <a:pt x="334" y="441"/>
                  </a:lnTo>
                  <a:lnTo>
                    <a:pt x="337" y="442"/>
                  </a:lnTo>
                  <a:lnTo>
                    <a:pt x="338" y="442"/>
                  </a:lnTo>
                  <a:lnTo>
                    <a:pt x="340" y="442"/>
                  </a:lnTo>
                  <a:lnTo>
                    <a:pt x="340" y="444"/>
                  </a:lnTo>
                  <a:lnTo>
                    <a:pt x="340" y="445"/>
                  </a:lnTo>
                  <a:lnTo>
                    <a:pt x="341" y="446"/>
                  </a:lnTo>
                  <a:lnTo>
                    <a:pt x="341" y="449"/>
                  </a:lnTo>
                  <a:lnTo>
                    <a:pt x="341" y="452"/>
                  </a:lnTo>
                  <a:lnTo>
                    <a:pt x="340" y="453"/>
                  </a:lnTo>
                  <a:lnTo>
                    <a:pt x="340" y="454"/>
                  </a:lnTo>
                  <a:lnTo>
                    <a:pt x="341" y="456"/>
                  </a:lnTo>
                  <a:lnTo>
                    <a:pt x="341" y="457"/>
                  </a:lnTo>
                  <a:lnTo>
                    <a:pt x="341" y="458"/>
                  </a:lnTo>
                  <a:lnTo>
                    <a:pt x="341" y="459"/>
                  </a:lnTo>
                  <a:lnTo>
                    <a:pt x="342" y="459"/>
                  </a:lnTo>
                  <a:lnTo>
                    <a:pt x="342" y="465"/>
                  </a:lnTo>
                  <a:lnTo>
                    <a:pt x="342" y="466"/>
                  </a:lnTo>
                  <a:lnTo>
                    <a:pt x="342" y="467"/>
                  </a:lnTo>
                  <a:lnTo>
                    <a:pt x="342" y="469"/>
                  </a:lnTo>
                  <a:lnTo>
                    <a:pt x="342" y="474"/>
                  </a:lnTo>
                  <a:lnTo>
                    <a:pt x="344" y="475"/>
                  </a:lnTo>
                  <a:lnTo>
                    <a:pt x="345" y="478"/>
                  </a:lnTo>
                  <a:lnTo>
                    <a:pt x="348" y="479"/>
                  </a:lnTo>
                  <a:lnTo>
                    <a:pt x="356" y="486"/>
                  </a:lnTo>
                  <a:lnTo>
                    <a:pt x="358" y="487"/>
                  </a:lnTo>
                  <a:lnTo>
                    <a:pt x="359" y="488"/>
                  </a:lnTo>
                  <a:lnTo>
                    <a:pt x="359" y="490"/>
                  </a:lnTo>
                  <a:lnTo>
                    <a:pt x="361" y="492"/>
                  </a:lnTo>
                  <a:lnTo>
                    <a:pt x="362" y="494"/>
                  </a:lnTo>
                  <a:lnTo>
                    <a:pt x="362" y="495"/>
                  </a:lnTo>
                  <a:lnTo>
                    <a:pt x="363" y="499"/>
                  </a:lnTo>
                  <a:lnTo>
                    <a:pt x="363" y="503"/>
                  </a:lnTo>
                  <a:lnTo>
                    <a:pt x="363" y="504"/>
                  </a:lnTo>
                  <a:lnTo>
                    <a:pt x="365" y="504"/>
                  </a:lnTo>
                  <a:lnTo>
                    <a:pt x="366" y="504"/>
                  </a:lnTo>
                  <a:lnTo>
                    <a:pt x="366" y="506"/>
                  </a:lnTo>
                  <a:lnTo>
                    <a:pt x="367" y="506"/>
                  </a:lnTo>
                  <a:lnTo>
                    <a:pt x="369" y="506"/>
                  </a:lnTo>
                  <a:lnTo>
                    <a:pt x="370" y="506"/>
                  </a:lnTo>
                  <a:lnTo>
                    <a:pt x="370" y="507"/>
                  </a:lnTo>
                  <a:lnTo>
                    <a:pt x="369" y="507"/>
                  </a:lnTo>
                  <a:lnTo>
                    <a:pt x="367" y="507"/>
                  </a:lnTo>
                  <a:lnTo>
                    <a:pt x="365" y="508"/>
                  </a:lnTo>
                  <a:lnTo>
                    <a:pt x="363" y="508"/>
                  </a:lnTo>
                  <a:lnTo>
                    <a:pt x="361" y="508"/>
                  </a:lnTo>
                  <a:lnTo>
                    <a:pt x="359" y="508"/>
                  </a:lnTo>
                  <a:lnTo>
                    <a:pt x="363" y="516"/>
                  </a:lnTo>
                  <a:lnTo>
                    <a:pt x="369" y="524"/>
                  </a:lnTo>
                  <a:lnTo>
                    <a:pt x="373" y="528"/>
                  </a:lnTo>
                  <a:lnTo>
                    <a:pt x="374" y="529"/>
                  </a:lnTo>
                  <a:lnTo>
                    <a:pt x="378" y="533"/>
                  </a:lnTo>
                  <a:lnTo>
                    <a:pt x="381" y="537"/>
                  </a:lnTo>
                  <a:lnTo>
                    <a:pt x="387" y="544"/>
                  </a:lnTo>
                  <a:lnTo>
                    <a:pt x="392" y="549"/>
                  </a:lnTo>
                  <a:lnTo>
                    <a:pt x="398" y="556"/>
                  </a:lnTo>
                  <a:lnTo>
                    <a:pt x="403" y="560"/>
                  </a:lnTo>
                  <a:lnTo>
                    <a:pt x="403" y="561"/>
                  </a:lnTo>
                  <a:lnTo>
                    <a:pt x="404" y="561"/>
                  </a:lnTo>
                  <a:lnTo>
                    <a:pt x="406" y="560"/>
                  </a:lnTo>
                  <a:lnTo>
                    <a:pt x="407" y="561"/>
                  </a:lnTo>
                  <a:lnTo>
                    <a:pt x="410" y="560"/>
                  </a:lnTo>
                  <a:lnTo>
                    <a:pt x="410" y="561"/>
                  </a:lnTo>
                  <a:lnTo>
                    <a:pt x="411" y="561"/>
                  </a:lnTo>
                  <a:lnTo>
                    <a:pt x="411" y="562"/>
                  </a:lnTo>
                  <a:lnTo>
                    <a:pt x="411" y="564"/>
                  </a:lnTo>
                  <a:lnTo>
                    <a:pt x="412" y="566"/>
                  </a:lnTo>
                  <a:lnTo>
                    <a:pt x="412" y="567"/>
                  </a:lnTo>
                  <a:lnTo>
                    <a:pt x="413" y="567"/>
                  </a:lnTo>
                  <a:lnTo>
                    <a:pt x="415" y="567"/>
                  </a:lnTo>
                  <a:lnTo>
                    <a:pt x="416" y="567"/>
                  </a:lnTo>
                  <a:lnTo>
                    <a:pt x="417" y="569"/>
                  </a:lnTo>
                  <a:lnTo>
                    <a:pt x="417" y="570"/>
                  </a:lnTo>
                  <a:lnTo>
                    <a:pt x="75" y="570"/>
                  </a:lnTo>
                  <a:lnTo>
                    <a:pt x="75" y="569"/>
                  </a:lnTo>
                  <a:lnTo>
                    <a:pt x="76" y="567"/>
                  </a:lnTo>
                  <a:lnTo>
                    <a:pt x="78" y="566"/>
                  </a:lnTo>
                  <a:lnTo>
                    <a:pt x="79" y="565"/>
                  </a:lnTo>
                  <a:lnTo>
                    <a:pt x="79" y="564"/>
                  </a:lnTo>
                  <a:lnTo>
                    <a:pt x="79" y="561"/>
                  </a:lnTo>
                  <a:lnTo>
                    <a:pt x="78" y="553"/>
                  </a:lnTo>
                  <a:lnTo>
                    <a:pt x="76" y="552"/>
                  </a:lnTo>
                  <a:lnTo>
                    <a:pt x="78" y="552"/>
                  </a:lnTo>
                  <a:lnTo>
                    <a:pt x="78" y="550"/>
                  </a:lnTo>
                  <a:lnTo>
                    <a:pt x="76" y="550"/>
                  </a:lnTo>
                  <a:lnTo>
                    <a:pt x="75" y="549"/>
                  </a:lnTo>
                  <a:lnTo>
                    <a:pt x="74" y="546"/>
                  </a:lnTo>
                  <a:lnTo>
                    <a:pt x="70" y="541"/>
                  </a:lnTo>
                  <a:lnTo>
                    <a:pt x="67" y="539"/>
                  </a:lnTo>
                  <a:lnTo>
                    <a:pt x="62" y="536"/>
                  </a:lnTo>
                  <a:lnTo>
                    <a:pt x="63" y="536"/>
                  </a:lnTo>
                  <a:lnTo>
                    <a:pt x="65" y="536"/>
                  </a:lnTo>
                  <a:lnTo>
                    <a:pt x="69" y="532"/>
                  </a:lnTo>
                  <a:lnTo>
                    <a:pt x="70" y="531"/>
                  </a:lnTo>
                  <a:lnTo>
                    <a:pt x="71" y="531"/>
                  </a:lnTo>
                  <a:lnTo>
                    <a:pt x="70" y="531"/>
                  </a:lnTo>
                  <a:lnTo>
                    <a:pt x="69" y="531"/>
                  </a:lnTo>
                  <a:lnTo>
                    <a:pt x="66" y="532"/>
                  </a:lnTo>
                  <a:lnTo>
                    <a:pt x="65" y="533"/>
                  </a:lnTo>
                  <a:lnTo>
                    <a:pt x="62" y="533"/>
                  </a:lnTo>
                  <a:lnTo>
                    <a:pt x="62" y="532"/>
                  </a:lnTo>
                  <a:lnTo>
                    <a:pt x="62" y="531"/>
                  </a:lnTo>
                  <a:lnTo>
                    <a:pt x="61" y="527"/>
                  </a:lnTo>
                  <a:lnTo>
                    <a:pt x="58" y="523"/>
                  </a:lnTo>
                  <a:lnTo>
                    <a:pt x="57" y="521"/>
                  </a:lnTo>
                  <a:lnTo>
                    <a:pt x="57" y="520"/>
                  </a:lnTo>
                  <a:lnTo>
                    <a:pt x="58" y="521"/>
                  </a:lnTo>
                  <a:lnTo>
                    <a:pt x="59" y="521"/>
                  </a:lnTo>
                  <a:lnTo>
                    <a:pt x="59" y="523"/>
                  </a:lnTo>
                  <a:lnTo>
                    <a:pt x="59" y="524"/>
                  </a:lnTo>
                  <a:lnTo>
                    <a:pt x="61" y="524"/>
                  </a:lnTo>
                  <a:lnTo>
                    <a:pt x="62" y="524"/>
                  </a:lnTo>
                  <a:lnTo>
                    <a:pt x="63" y="524"/>
                  </a:lnTo>
                  <a:lnTo>
                    <a:pt x="62" y="523"/>
                  </a:lnTo>
                  <a:lnTo>
                    <a:pt x="61" y="523"/>
                  </a:lnTo>
                  <a:lnTo>
                    <a:pt x="61" y="521"/>
                  </a:lnTo>
                  <a:lnTo>
                    <a:pt x="59" y="520"/>
                  </a:lnTo>
                  <a:lnTo>
                    <a:pt x="59" y="519"/>
                  </a:lnTo>
                  <a:lnTo>
                    <a:pt x="61" y="517"/>
                  </a:lnTo>
                  <a:lnTo>
                    <a:pt x="62" y="517"/>
                  </a:lnTo>
                  <a:lnTo>
                    <a:pt x="63" y="519"/>
                  </a:lnTo>
                  <a:lnTo>
                    <a:pt x="63" y="519"/>
                  </a:lnTo>
                  <a:lnTo>
                    <a:pt x="65" y="517"/>
                  </a:lnTo>
                  <a:lnTo>
                    <a:pt x="66" y="519"/>
                  </a:lnTo>
                  <a:lnTo>
                    <a:pt x="67" y="519"/>
                  </a:lnTo>
                  <a:lnTo>
                    <a:pt x="67" y="520"/>
                  </a:lnTo>
                  <a:lnTo>
                    <a:pt x="67" y="519"/>
                  </a:lnTo>
                  <a:lnTo>
                    <a:pt x="67" y="517"/>
                  </a:lnTo>
                  <a:lnTo>
                    <a:pt x="65" y="516"/>
                  </a:lnTo>
                  <a:lnTo>
                    <a:pt x="63" y="516"/>
                  </a:lnTo>
                  <a:lnTo>
                    <a:pt x="63" y="515"/>
                  </a:lnTo>
                  <a:lnTo>
                    <a:pt x="65" y="513"/>
                  </a:lnTo>
                  <a:lnTo>
                    <a:pt x="66" y="513"/>
                  </a:lnTo>
                  <a:lnTo>
                    <a:pt x="67" y="513"/>
                  </a:lnTo>
                  <a:lnTo>
                    <a:pt x="69" y="513"/>
                  </a:lnTo>
                  <a:lnTo>
                    <a:pt x="69" y="512"/>
                  </a:lnTo>
                  <a:lnTo>
                    <a:pt x="63" y="513"/>
                  </a:lnTo>
                  <a:lnTo>
                    <a:pt x="62" y="513"/>
                  </a:lnTo>
                  <a:lnTo>
                    <a:pt x="61" y="512"/>
                  </a:lnTo>
                  <a:lnTo>
                    <a:pt x="62" y="511"/>
                  </a:lnTo>
                  <a:lnTo>
                    <a:pt x="62" y="510"/>
                  </a:lnTo>
                  <a:lnTo>
                    <a:pt x="63" y="508"/>
                  </a:lnTo>
                  <a:lnTo>
                    <a:pt x="63" y="508"/>
                  </a:lnTo>
                  <a:lnTo>
                    <a:pt x="66" y="506"/>
                  </a:lnTo>
                  <a:lnTo>
                    <a:pt x="67" y="504"/>
                  </a:lnTo>
                  <a:lnTo>
                    <a:pt x="67" y="503"/>
                  </a:lnTo>
                  <a:lnTo>
                    <a:pt x="66" y="504"/>
                  </a:lnTo>
                  <a:lnTo>
                    <a:pt x="65" y="504"/>
                  </a:lnTo>
                  <a:lnTo>
                    <a:pt x="65" y="506"/>
                  </a:lnTo>
                  <a:lnTo>
                    <a:pt x="65" y="504"/>
                  </a:lnTo>
                  <a:lnTo>
                    <a:pt x="63" y="506"/>
                  </a:lnTo>
                  <a:lnTo>
                    <a:pt x="63" y="507"/>
                  </a:lnTo>
                  <a:lnTo>
                    <a:pt x="62" y="508"/>
                  </a:lnTo>
                  <a:lnTo>
                    <a:pt x="61" y="508"/>
                  </a:lnTo>
                  <a:lnTo>
                    <a:pt x="59" y="508"/>
                  </a:lnTo>
                  <a:lnTo>
                    <a:pt x="58" y="508"/>
                  </a:lnTo>
                  <a:lnTo>
                    <a:pt x="58" y="507"/>
                  </a:lnTo>
                  <a:lnTo>
                    <a:pt x="57" y="508"/>
                  </a:lnTo>
                  <a:lnTo>
                    <a:pt x="55" y="507"/>
                  </a:lnTo>
                  <a:lnTo>
                    <a:pt x="54" y="506"/>
                  </a:lnTo>
                  <a:lnTo>
                    <a:pt x="54" y="506"/>
                  </a:lnTo>
                  <a:lnTo>
                    <a:pt x="54" y="504"/>
                  </a:lnTo>
                  <a:lnTo>
                    <a:pt x="53" y="504"/>
                  </a:lnTo>
                  <a:lnTo>
                    <a:pt x="51" y="506"/>
                  </a:lnTo>
                  <a:lnTo>
                    <a:pt x="53" y="506"/>
                  </a:lnTo>
                  <a:lnTo>
                    <a:pt x="54" y="506"/>
                  </a:lnTo>
                  <a:lnTo>
                    <a:pt x="54" y="507"/>
                  </a:lnTo>
                  <a:lnTo>
                    <a:pt x="54" y="508"/>
                  </a:lnTo>
                  <a:lnTo>
                    <a:pt x="55" y="508"/>
                  </a:lnTo>
                  <a:lnTo>
                    <a:pt x="55" y="510"/>
                  </a:lnTo>
                  <a:lnTo>
                    <a:pt x="57" y="511"/>
                  </a:lnTo>
                  <a:lnTo>
                    <a:pt x="55" y="511"/>
                  </a:lnTo>
                  <a:lnTo>
                    <a:pt x="54" y="511"/>
                  </a:lnTo>
                  <a:lnTo>
                    <a:pt x="53" y="510"/>
                  </a:lnTo>
                  <a:lnTo>
                    <a:pt x="51" y="508"/>
                  </a:lnTo>
                  <a:lnTo>
                    <a:pt x="50" y="508"/>
                  </a:lnTo>
                  <a:lnTo>
                    <a:pt x="50" y="510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1" y="512"/>
                  </a:lnTo>
                  <a:lnTo>
                    <a:pt x="51" y="513"/>
                  </a:lnTo>
                  <a:lnTo>
                    <a:pt x="53" y="513"/>
                  </a:lnTo>
                  <a:lnTo>
                    <a:pt x="53" y="515"/>
                  </a:lnTo>
                  <a:lnTo>
                    <a:pt x="51" y="515"/>
                  </a:lnTo>
                  <a:lnTo>
                    <a:pt x="49" y="515"/>
                  </a:lnTo>
                  <a:lnTo>
                    <a:pt x="46" y="515"/>
                  </a:lnTo>
                  <a:lnTo>
                    <a:pt x="45" y="515"/>
                  </a:lnTo>
                  <a:lnTo>
                    <a:pt x="44" y="513"/>
                  </a:lnTo>
                  <a:lnTo>
                    <a:pt x="44" y="512"/>
                  </a:lnTo>
                  <a:lnTo>
                    <a:pt x="44" y="510"/>
                  </a:lnTo>
                  <a:lnTo>
                    <a:pt x="45" y="508"/>
                  </a:lnTo>
                  <a:lnTo>
                    <a:pt x="44" y="508"/>
                  </a:lnTo>
                  <a:lnTo>
                    <a:pt x="42" y="510"/>
                  </a:lnTo>
                  <a:lnTo>
                    <a:pt x="40" y="512"/>
                  </a:lnTo>
                  <a:lnTo>
                    <a:pt x="38" y="512"/>
                  </a:lnTo>
                  <a:lnTo>
                    <a:pt x="38" y="511"/>
                  </a:lnTo>
                  <a:lnTo>
                    <a:pt x="38" y="510"/>
                  </a:lnTo>
                  <a:lnTo>
                    <a:pt x="37" y="508"/>
                  </a:lnTo>
                  <a:lnTo>
                    <a:pt x="36" y="508"/>
                  </a:lnTo>
                  <a:lnTo>
                    <a:pt x="34" y="508"/>
                  </a:lnTo>
                  <a:lnTo>
                    <a:pt x="33" y="508"/>
                  </a:lnTo>
                  <a:lnTo>
                    <a:pt x="30" y="507"/>
                  </a:lnTo>
                  <a:lnTo>
                    <a:pt x="26" y="506"/>
                  </a:lnTo>
                  <a:lnTo>
                    <a:pt x="25" y="506"/>
                  </a:lnTo>
                  <a:lnTo>
                    <a:pt x="25" y="503"/>
                  </a:lnTo>
                  <a:lnTo>
                    <a:pt x="26" y="500"/>
                  </a:lnTo>
                  <a:lnTo>
                    <a:pt x="26" y="499"/>
                  </a:lnTo>
                  <a:lnTo>
                    <a:pt x="25" y="496"/>
                  </a:lnTo>
                  <a:lnTo>
                    <a:pt x="24" y="495"/>
                  </a:lnTo>
                  <a:lnTo>
                    <a:pt x="22" y="492"/>
                  </a:lnTo>
                  <a:lnTo>
                    <a:pt x="21" y="485"/>
                  </a:lnTo>
                  <a:lnTo>
                    <a:pt x="21" y="483"/>
                  </a:lnTo>
                  <a:lnTo>
                    <a:pt x="22" y="481"/>
                  </a:lnTo>
                  <a:lnTo>
                    <a:pt x="24" y="479"/>
                  </a:lnTo>
                  <a:lnTo>
                    <a:pt x="22" y="481"/>
                  </a:lnTo>
                  <a:lnTo>
                    <a:pt x="21" y="481"/>
                  </a:lnTo>
                  <a:lnTo>
                    <a:pt x="21" y="479"/>
                  </a:lnTo>
                  <a:lnTo>
                    <a:pt x="21" y="478"/>
                  </a:lnTo>
                  <a:lnTo>
                    <a:pt x="21" y="477"/>
                  </a:lnTo>
                  <a:lnTo>
                    <a:pt x="20" y="477"/>
                  </a:lnTo>
                  <a:lnTo>
                    <a:pt x="19" y="475"/>
                  </a:lnTo>
                  <a:lnTo>
                    <a:pt x="19" y="474"/>
                  </a:lnTo>
                  <a:lnTo>
                    <a:pt x="17" y="474"/>
                  </a:lnTo>
                  <a:lnTo>
                    <a:pt x="19" y="477"/>
                  </a:lnTo>
                  <a:lnTo>
                    <a:pt x="20" y="478"/>
                  </a:lnTo>
                  <a:lnTo>
                    <a:pt x="20" y="479"/>
                  </a:lnTo>
                  <a:lnTo>
                    <a:pt x="19" y="479"/>
                  </a:lnTo>
                  <a:lnTo>
                    <a:pt x="19" y="478"/>
                  </a:lnTo>
                  <a:lnTo>
                    <a:pt x="15" y="477"/>
                  </a:lnTo>
                  <a:lnTo>
                    <a:pt x="16" y="478"/>
                  </a:lnTo>
                  <a:lnTo>
                    <a:pt x="16" y="479"/>
                  </a:lnTo>
                  <a:lnTo>
                    <a:pt x="15" y="479"/>
                  </a:lnTo>
                  <a:lnTo>
                    <a:pt x="13" y="479"/>
                  </a:lnTo>
                  <a:lnTo>
                    <a:pt x="13" y="478"/>
                  </a:lnTo>
                  <a:lnTo>
                    <a:pt x="12" y="478"/>
                  </a:lnTo>
                  <a:lnTo>
                    <a:pt x="11" y="478"/>
                  </a:lnTo>
                  <a:lnTo>
                    <a:pt x="11" y="477"/>
                  </a:lnTo>
                  <a:lnTo>
                    <a:pt x="9" y="474"/>
                  </a:lnTo>
                  <a:lnTo>
                    <a:pt x="7" y="471"/>
                  </a:lnTo>
                  <a:lnTo>
                    <a:pt x="7" y="470"/>
                  </a:lnTo>
                  <a:lnTo>
                    <a:pt x="5" y="471"/>
                  </a:lnTo>
                  <a:lnTo>
                    <a:pt x="7" y="473"/>
                  </a:lnTo>
                  <a:lnTo>
                    <a:pt x="7" y="474"/>
                  </a:lnTo>
                  <a:lnTo>
                    <a:pt x="9" y="478"/>
                  </a:lnTo>
                  <a:lnTo>
                    <a:pt x="9" y="479"/>
                  </a:lnTo>
                  <a:lnTo>
                    <a:pt x="11" y="479"/>
                  </a:lnTo>
                  <a:lnTo>
                    <a:pt x="11" y="482"/>
                  </a:lnTo>
                  <a:lnTo>
                    <a:pt x="9" y="482"/>
                  </a:lnTo>
                  <a:lnTo>
                    <a:pt x="3" y="482"/>
                  </a:lnTo>
                  <a:lnTo>
                    <a:pt x="1" y="482"/>
                  </a:lnTo>
                  <a:lnTo>
                    <a:pt x="3" y="481"/>
                  </a:lnTo>
                  <a:lnTo>
                    <a:pt x="4" y="481"/>
                  </a:lnTo>
                  <a:lnTo>
                    <a:pt x="3" y="479"/>
                  </a:lnTo>
                  <a:lnTo>
                    <a:pt x="1" y="479"/>
                  </a:lnTo>
                  <a:lnTo>
                    <a:pt x="1" y="481"/>
                  </a:lnTo>
                  <a:lnTo>
                    <a:pt x="1" y="482"/>
                  </a:lnTo>
                  <a:lnTo>
                    <a:pt x="0" y="482"/>
                  </a:lnTo>
                  <a:lnTo>
                    <a:pt x="0" y="481"/>
                  </a:lnTo>
                  <a:lnTo>
                    <a:pt x="0" y="479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1" y="475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3"/>
                  </a:lnTo>
                  <a:lnTo>
                    <a:pt x="1" y="471"/>
                  </a:lnTo>
                  <a:lnTo>
                    <a:pt x="3" y="471"/>
                  </a:lnTo>
                  <a:lnTo>
                    <a:pt x="1" y="470"/>
                  </a:lnTo>
                  <a:lnTo>
                    <a:pt x="3" y="469"/>
                  </a:lnTo>
                  <a:lnTo>
                    <a:pt x="3" y="467"/>
                  </a:lnTo>
                  <a:lnTo>
                    <a:pt x="3" y="466"/>
                  </a:lnTo>
                  <a:lnTo>
                    <a:pt x="3" y="465"/>
                  </a:lnTo>
                  <a:lnTo>
                    <a:pt x="4" y="465"/>
                  </a:lnTo>
                  <a:lnTo>
                    <a:pt x="4" y="463"/>
                  </a:lnTo>
                  <a:lnTo>
                    <a:pt x="4" y="462"/>
                  </a:lnTo>
                  <a:lnTo>
                    <a:pt x="4" y="461"/>
                  </a:lnTo>
                  <a:lnTo>
                    <a:pt x="5" y="459"/>
                  </a:lnTo>
                  <a:lnTo>
                    <a:pt x="7" y="458"/>
                  </a:lnTo>
                  <a:lnTo>
                    <a:pt x="8" y="454"/>
                  </a:lnTo>
                  <a:lnTo>
                    <a:pt x="9" y="453"/>
                  </a:lnTo>
                  <a:lnTo>
                    <a:pt x="11" y="452"/>
                  </a:lnTo>
                  <a:lnTo>
                    <a:pt x="11" y="450"/>
                  </a:lnTo>
                  <a:lnTo>
                    <a:pt x="11" y="449"/>
                  </a:lnTo>
                  <a:lnTo>
                    <a:pt x="12" y="448"/>
                  </a:lnTo>
                  <a:lnTo>
                    <a:pt x="13" y="446"/>
                  </a:lnTo>
                  <a:lnTo>
                    <a:pt x="15" y="446"/>
                  </a:lnTo>
                  <a:lnTo>
                    <a:pt x="16" y="445"/>
                  </a:lnTo>
                  <a:lnTo>
                    <a:pt x="17" y="438"/>
                  </a:lnTo>
                  <a:lnTo>
                    <a:pt x="16" y="437"/>
                  </a:lnTo>
                  <a:lnTo>
                    <a:pt x="16" y="436"/>
                  </a:lnTo>
                  <a:lnTo>
                    <a:pt x="17" y="434"/>
                  </a:lnTo>
                  <a:lnTo>
                    <a:pt x="17" y="432"/>
                  </a:lnTo>
                  <a:lnTo>
                    <a:pt x="19" y="431"/>
                  </a:lnTo>
                  <a:lnTo>
                    <a:pt x="19" y="429"/>
                  </a:lnTo>
                  <a:lnTo>
                    <a:pt x="19" y="428"/>
                  </a:lnTo>
                  <a:lnTo>
                    <a:pt x="17" y="427"/>
                  </a:lnTo>
                  <a:lnTo>
                    <a:pt x="19" y="425"/>
                  </a:lnTo>
                  <a:lnTo>
                    <a:pt x="20" y="424"/>
                  </a:lnTo>
                  <a:lnTo>
                    <a:pt x="21" y="423"/>
                  </a:lnTo>
                  <a:lnTo>
                    <a:pt x="21" y="421"/>
                  </a:lnTo>
                  <a:lnTo>
                    <a:pt x="21" y="420"/>
                  </a:lnTo>
                  <a:lnTo>
                    <a:pt x="20" y="419"/>
                  </a:lnTo>
                  <a:lnTo>
                    <a:pt x="19" y="417"/>
                  </a:lnTo>
                  <a:lnTo>
                    <a:pt x="17" y="416"/>
                  </a:lnTo>
                  <a:lnTo>
                    <a:pt x="16" y="415"/>
                  </a:lnTo>
                  <a:lnTo>
                    <a:pt x="17" y="413"/>
                  </a:lnTo>
                  <a:lnTo>
                    <a:pt x="19" y="413"/>
                  </a:lnTo>
                  <a:lnTo>
                    <a:pt x="19" y="412"/>
                  </a:lnTo>
                  <a:lnTo>
                    <a:pt x="19" y="411"/>
                  </a:lnTo>
                  <a:lnTo>
                    <a:pt x="19" y="411"/>
                  </a:lnTo>
                  <a:lnTo>
                    <a:pt x="19" y="409"/>
                  </a:lnTo>
                  <a:lnTo>
                    <a:pt x="19" y="408"/>
                  </a:lnTo>
                  <a:lnTo>
                    <a:pt x="21" y="407"/>
                  </a:lnTo>
                  <a:lnTo>
                    <a:pt x="21" y="405"/>
                  </a:lnTo>
                  <a:lnTo>
                    <a:pt x="22" y="404"/>
                  </a:lnTo>
                  <a:lnTo>
                    <a:pt x="24" y="404"/>
                  </a:lnTo>
                  <a:lnTo>
                    <a:pt x="25" y="405"/>
                  </a:lnTo>
                  <a:lnTo>
                    <a:pt x="26" y="405"/>
                  </a:lnTo>
                  <a:lnTo>
                    <a:pt x="26" y="404"/>
                  </a:lnTo>
                  <a:lnTo>
                    <a:pt x="26" y="403"/>
                  </a:lnTo>
                  <a:lnTo>
                    <a:pt x="28" y="402"/>
                  </a:lnTo>
                  <a:lnTo>
                    <a:pt x="29" y="399"/>
                  </a:lnTo>
                  <a:lnTo>
                    <a:pt x="33" y="394"/>
                  </a:lnTo>
                  <a:lnTo>
                    <a:pt x="41" y="387"/>
                  </a:lnTo>
                  <a:lnTo>
                    <a:pt x="42" y="386"/>
                  </a:lnTo>
                  <a:lnTo>
                    <a:pt x="45" y="382"/>
                  </a:lnTo>
                  <a:lnTo>
                    <a:pt x="45" y="380"/>
                  </a:lnTo>
                  <a:lnTo>
                    <a:pt x="46" y="380"/>
                  </a:lnTo>
                  <a:lnTo>
                    <a:pt x="47" y="380"/>
                  </a:lnTo>
                  <a:lnTo>
                    <a:pt x="49" y="380"/>
                  </a:lnTo>
                  <a:lnTo>
                    <a:pt x="50" y="379"/>
                  </a:lnTo>
                  <a:lnTo>
                    <a:pt x="51" y="378"/>
                  </a:lnTo>
                  <a:lnTo>
                    <a:pt x="53" y="377"/>
                  </a:lnTo>
                  <a:lnTo>
                    <a:pt x="54" y="377"/>
                  </a:lnTo>
                  <a:lnTo>
                    <a:pt x="55" y="375"/>
                  </a:lnTo>
                  <a:lnTo>
                    <a:pt x="57" y="375"/>
                  </a:lnTo>
                  <a:lnTo>
                    <a:pt x="58" y="374"/>
                  </a:lnTo>
                  <a:lnTo>
                    <a:pt x="59" y="371"/>
                  </a:lnTo>
                  <a:lnTo>
                    <a:pt x="61" y="370"/>
                  </a:lnTo>
                  <a:lnTo>
                    <a:pt x="62" y="370"/>
                  </a:lnTo>
                  <a:lnTo>
                    <a:pt x="63" y="370"/>
                  </a:lnTo>
                  <a:lnTo>
                    <a:pt x="63" y="370"/>
                  </a:lnTo>
                  <a:lnTo>
                    <a:pt x="65" y="370"/>
                  </a:lnTo>
                  <a:lnTo>
                    <a:pt x="69" y="355"/>
                  </a:lnTo>
                  <a:lnTo>
                    <a:pt x="70" y="354"/>
                  </a:lnTo>
                  <a:lnTo>
                    <a:pt x="71" y="354"/>
                  </a:lnTo>
                  <a:lnTo>
                    <a:pt x="72" y="355"/>
                  </a:lnTo>
                  <a:lnTo>
                    <a:pt x="74" y="355"/>
                  </a:lnTo>
                  <a:lnTo>
                    <a:pt x="75" y="354"/>
                  </a:lnTo>
                  <a:lnTo>
                    <a:pt x="88" y="344"/>
                  </a:lnTo>
                  <a:lnTo>
                    <a:pt x="90" y="344"/>
                  </a:lnTo>
                  <a:lnTo>
                    <a:pt x="91" y="344"/>
                  </a:lnTo>
                  <a:lnTo>
                    <a:pt x="92" y="348"/>
                  </a:lnTo>
                  <a:lnTo>
                    <a:pt x="92" y="349"/>
                  </a:lnTo>
                  <a:lnTo>
                    <a:pt x="94" y="349"/>
                  </a:lnTo>
                  <a:lnTo>
                    <a:pt x="95" y="350"/>
                  </a:lnTo>
                  <a:lnTo>
                    <a:pt x="109" y="349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11" y="346"/>
                  </a:lnTo>
                  <a:lnTo>
                    <a:pt x="112" y="346"/>
                  </a:lnTo>
                  <a:lnTo>
                    <a:pt x="112" y="342"/>
                  </a:lnTo>
                  <a:lnTo>
                    <a:pt x="112" y="340"/>
                  </a:lnTo>
                  <a:lnTo>
                    <a:pt x="113" y="337"/>
                  </a:lnTo>
                  <a:lnTo>
                    <a:pt x="115" y="336"/>
                  </a:lnTo>
                  <a:lnTo>
                    <a:pt x="115" y="337"/>
                  </a:lnTo>
                  <a:lnTo>
                    <a:pt x="116" y="340"/>
                  </a:lnTo>
                  <a:lnTo>
                    <a:pt x="116" y="341"/>
                  </a:lnTo>
                  <a:lnTo>
                    <a:pt x="119" y="341"/>
                  </a:lnTo>
                  <a:lnTo>
                    <a:pt x="123" y="344"/>
                  </a:lnTo>
                  <a:lnTo>
                    <a:pt x="126" y="345"/>
                  </a:lnTo>
                  <a:lnTo>
                    <a:pt x="128" y="346"/>
                  </a:lnTo>
                  <a:lnTo>
                    <a:pt x="128" y="348"/>
                  </a:lnTo>
                  <a:lnTo>
                    <a:pt x="129" y="350"/>
                  </a:lnTo>
                  <a:lnTo>
                    <a:pt x="130" y="353"/>
                  </a:lnTo>
                  <a:lnTo>
                    <a:pt x="132" y="354"/>
                  </a:lnTo>
                  <a:lnTo>
                    <a:pt x="137" y="355"/>
                  </a:lnTo>
                  <a:lnTo>
                    <a:pt x="140" y="357"/>
                  </a:lnTo>
                  <a:lnTo>
                    <a:pt x="140" y="359"/>
                  </a:lnTo>
                  <a:lnTo>
                    <a:pt x="141" y="362"/>
                  </a:lnTo>
                  <a:lnTo>
                    <a:pt x="140" y="365"/>
                  </a:lnTo>
                  <a:lnTo>
                    <a:pt x="141" y="367"/>
                  </a:lnTo>
                  <a:lnTo>
                    <a:pt x="141" y="371"/>
                  </a:lnTo>
                  <a:lnTo>
                    <a:pt x="142" y="374"/>
                  </a:lnTo>
                  <a:lnTo>
                    <a:pt x="144" y="375"/>
                  </a:lnTo>
                  <a:lnTo>
                    <a:pt x="145" y="375"/>
                  </a:lnTo>
                  <a:lnTo>
                    <a:pt x="149" y="375"/>
                  </a:lnTo>
                  <a:lnTo>
                    <a:pt x="150" y="375"/>
                  </a:lnTo>
                  <a:lnTo>
                    <a:pt x="151" y="375"/>
                  </a:lnTo>
                  <a:lnTo>
                    <a:pt x="153" y="375"/>
                  </a:lnTo>
                  <a:lnTo>
                    <a:pt x="153" y="374"/>
                  </a:lnTo>
                  <a:lnTo>
                    <a:pt x="154" y="375"/>
                  </a:lnTo>
                  <a:lnTo>
                    <a:pt x="155" y="375"/>
                  </a:lnTo>
                  <a:lnTo>
                    <a:pt x="157" y="375"/>
                  </a:lnTo>
                  <a:lnTo>
                    <a:pt x="158" y="374"/>
                  </a:lnTo>
                  <a:lnTo>
                    <a:pt x="158" y="373"/>
                  </a:lnTo>
                  <a:lnTo>
                    <a:pt x="158" y="371"/>
                  </a:lnTo>
                  <a:lnTo>
                    <a:pt x="159" y="369"/>
                  </a:lnTo>
                  <a:lnTo>
                    <a:pt x="159" y="367"/>
                  </a:lnTo>
                  <a:lnTo>
                    <a:pt x="161" y="366"/>
                  </a:lnTo>
                  <a:lnTo>
                    <a:pt x="163" y="366"/>
                  </a:lnTo>
                  <a:lnTo>
                    <a:pt x="165" y="365"/>
                  </a:lnTo>
                  <a:lnTo>
                    <a:pt x="166" y="363"/>
                  </a:lnTo>
                  <a:lnTo>
                    <a:pt x="169" y="359"/>
                  </a:lnTo>
                  <a:lnTo>
                    <a:pt x="169" y="357"/>
                  </a:lnTo>
                  <a:lnTo>
                    <a:pt x="169" y="355"/>
                  </a:lnTo>
                  <a:lnTo>
                    <a:pt x="169" y="354"/>
                  </a:lnTo>
                  <a:lnTo>
                    <a:pt x="167" y="353"/>
                  </a:lnTo>
                  <a:lnTo>
                    <a:pt x="167" y="351"/>
                  </a:lnTo>
                  <a:lnTo>
                    <a:pt x="169" y="349"/>
                  </a:lnTo>
                  <a:lnTo>
                    <a:pt x="171" y="348"/>
                  </a:lnTo>
                  <a:lnTo>
                    <a:pt x="175" y="345"/>
                  </a:lnTo>
                  <a:lnTo>
                    <a:pt x="175" y="344"/>
                  </a:lnTo>
                  <a:lnTo>
                    <a:pt x="176" y="344"/>
                  </a:lnTo>
                  <a:lnTo>
                    <a:pt x="178" y="344"/>
                  </a:lnTo>
                  <a:lnTo>
                    <a:pt x="179" y="344"/>
                  </a:lnTo>
                  <a:lnTo>
                    <a:pt x="179" y="342"/>
                  </a:lnTo>
                  <a:lnTo>
                    <a:pt x="180" y="341"/>
                  </a:lnTo>
                  <a:lnTo>
                    <a:pt x="182" y="340"/>
                  </a:lnTo>
                  <a:lnTo>
                    <a:pt x="183" y="338"/>
                  </a:lnTo>
                  <a:lnTo>
                    <a:pt x="184" y="338"/>
                  </a:lnTo>
                  <a:lnTo>
                    <a:pt x="184" y="340"/>
                  </a:lnTo>
                  <a:lnTo>
                    <a:pt x="186" y="340"/>
                  </a:lnTo>
                  <a:lnTo>
                    <a:pt x="186" y="338"/>
                  </a:lnTo>
                  <a:lnTo>
                    <a:pt x="187" y="337"/>
                  </a:lnTo>
                  <a:lnTo>
                    <a:pt x="186" y="336"/>
                  </a:lnTo>
                  <a:lnTo>
                    <a:pt x="183" y="333"/>
                  </a:lnTo>
                  <a:lnTo>
                    <a:pt x="180" y="329"/>
                  </a:lnTo>
                  <a:lnTo>
                    <a:pt x="179" y="329"/>
                  </a:lnTo>
                  <a:lnTo>
                    <a:pt x="178" y="328"/>
                  </a:lnTo>
                  <a:lnTo>
                    <a:pt x="179" y="328"/>
                  </a:lnTo>
                  <a:lnTo>
                    <a:pt x="179" y="326"/>
                  </a:lnTo>
                  <a:lnTo>
                    <a:pt x="180" y="325"/>
                  </a:lnTo>
                  <a:lnTo>
                    <a:pt x="184" y="320"/>
                  </a:lnTo>
                  <a:lnTo>
                    <a:pt x="188" y="317"/>
                  </a:lnTo>
                  <a:lnTo>
                    <a:pt x="190" y="315"/>
                  </a:lnTo>
                  <a:lnTo>
                    <a:pt x="191" y="312"/>
                  </a:lnTo>
                  <a:lnTo>
                    <a:pt x="192" y="312"/>
                  </a:lnTo>
                  <a:lnTo>
                    <a:pt x="194" y="311"/>
                  </a:lnTo>
                  <a:lnTo>
                    <a:pt x="192" y="307"/>
                  </a:lnTo>
                  <a:lnTo>
                    <a:pt x="192" y="305"/>
                  </a:lnTo>
                  <a:lnTo>
                    <a:pt x="192" y="304"/>
                  </a:lnTo>
                  <a:lnTo>
                    <a:pt x="194" y="303"/>
                  </a:lnTo>
                  <a:lnTo>
                    <a:pt x="195" y="299"/>
                  </a:lnTo>
                  <a:lnTo>
                    <a:pt x="202" y="291"/>
                  </a:lnTo>
                  <a:lnTo>
                    <a:pt x="203" y="288"/>
                  </a:lnTo>
                  <a:lnTo>
                    <a:pt x="203" y="287"/>
                  </a:lnTo>
                  <a:lnTo>
                    <a:pt x="203" y="286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3" y="282"/>
                  </a:lnTo>
                  <a:lnTo>
                    <a:pt x="205" y="278"/>
                  </a:lnTo>
                  <a:lnTo>
                    <a:pt x="205" y="276"/>
                  </a:lnTo>
                  <a:lnTo>
                    <a:pt x="205" y="275"/>
                  </a:lnTo>
                  <a:lnTo>
                    <a:pt x="205" y="271"/>
                  </a:lnTo>
                  <a:lnTo>
                    <a:pt x="204" y="269"/>
                  </a:lnTo>
                  <a:lnTo>
                    <a:pt x="205" y="266"/>
                  </a:lnTo>
                  <a:lnTo>
                    <a:pt x="207" y="263"/>
                  </a:lnTo>
                  <a:lnTo>
                    <a:pt x="208" y="263"/>
                  </a:lnTo>
                  <a:lnTo>
                    <a:pt x="209" y="263"/>
                  </a:lnTo>
                  <a:lnTo>
                    <a:pt x="211" y="263"/>
                  </a:lnTo>
                  <a:lnTo>
                    <a:pt x="212" y="263"/>
                  </a:lnTo>
                  <a:lnTo>
                    <a:pt x="212" y="262"/>
                  </a:lnTo>
                  <a:lnTo>
                    <a:pt x="213" y="261"/>
                  </a:lnTo>
                  <a:lnTo>
                    <a:pt x="215" y="259"/>
                  </a:lnTo>
                  <a:lnTo>
                    <a:pt x="216" y="259"/>
                  </a:lnTo>
                  <a:lnTo>
                    <a:pt x="215" y="258"/>
                  </a:lnTo>
                  <a:lnTo>
                    <a:pt x="215" y="257"/>
                  </a:lnTo>
                  <a:lnTo>
                    <a:pt x="213" y="253"/>
                  </a:lnTo>
                  <a:lnTo>
                    <a:pt x="215" y="253"/>
                  </a:lnTo>
                  <a:lnTo>
                    <a:pt x="216" y="253"/>
                  </a:lnTo>
                  <a:lnTo>
                    <a:pt x="217" y="253"/>
                  </a:lnTo>
                  <a:lnTo>
                    <a:pt x="219" y="253"/>
                  </a:lnTo>
                  <a:lnTo>
                    <a:pt x="219" y="251"/>
                  </a:lnTo>
                  <a:lnTo>
                    <a:pt x="220" y="251"/>
                  </a:lnTo>
                  <a:lnTo>
                    <a:pt x="221" y="251"/>
                  </a:lnTo>
                  <a:lnTo>
                    <a:pt x="221" y="253"/>
                  </a:lnTo>
                  <a:lnTo>
                    <a:pt x="223" y="253"/>
                  </a:lnTo>
                  <a:lnTo>
                    <a:pt x="229" y="251"/>
                  </a:lnTo>
                  <a:lnTo>
                    <a:pt x="230" y="250"/>
                  </a:lnTo>
                  <a:lnTo>
                    <a:pt x="230" y="247"/>
                  </a:lnTo>
                  <a:lnTo>
                    <a:pt x="232" y="246"/>
                  </a:lnTo>
                  <a:lnTo>
                    <a:pt x="232" y="245"/>
                  </a:lnTo>
                  <a:lnTo>
                    <a:pt x="233" y="245"/>
                  </a:lnTo>
                  <a:lnTo>
                    <a:pt x="234" y="245"/>
                  </a:lnTo>
                  <a:lnTo>
                    <a:pt x="236" y="245"/>
                  </a:lnTo>
                  <a:lnTo>
                    <a:pt x="237" y="243"/>
                  </a:lnTo>
                  <a:lnTo>
                    <a:pt x="237" y="241"/>
                  </a:lnTo>
                  <a:lnTo>
                    <a:pt x="238" y="230"/>
                  </a:lnTo>
                  <a:lnTo>
                    <a:pt x="238" y="228"/>
                  </a:lnTo>
                  <a:lnTo>
                    <a:pt x="238" y="225"/>
                  </a:lnTo>
                  <a:lnTo>
                    <a:pt x="240" y="222"/>
                  </a:lnTo>
                  <a:lnTo>
                    <a:pt x="242" y="218"/>
                  </a:lnTo>
                  <a:lnTo>
                    <a:pt x="242" y="217"/>
                  </a:lnTo>
                  <a:lnTo>
                    <a:pt x="242" y="215"/>
                  </a:lnTo>
                  <a:lnTo>
                    <a:pt x="242" y="213"/>
                  </a:lnTo>
                  <a:lnTo>
                    <a:pt x="241" y="212"/>
                  </a:lnTo>
                  <a:lnTo>
                    <a:pt x="240" y="212"/>
                  </a:lnTo>
                  <a:lnTo>
                    <a:pt x="240" y="211"/>
                  </a:lnTo>
                  <a:lnTo>
                    <a:pt x="241" y="209"/>
                  </a:lnTo>
                  <a:lnTo>
                    <a:pt x="244" y="208"/>
                  </a:lnTo>
                  <a:lnTo>
                    <a:pt x="245" y="208"/>
                  </a:lnTo>
                  <a:lnTo>
                    <a:pt x="245" y="207"/>
                  </a:lnTo>
                  <a:lnTo>
                    <a:pt x="246" y="205"/>
                  </a:lnTo>
                  <a:lnTo>
                    <a:pt x="248" y="204"/>
                  </a:lnTo>
                  <a:lnTo>
                    <a:pt x="252" y="203"/>
                  </a:lnTo>
                  <a:lnTo>
                    <a:pt x="254" y="201"/>
                  </a:lnTo>
                  <a:lnTo>
                    <a:pt x="258" y="200"/>
                  </a:lnTo>
                  <a:lnTo>
                    <a:pt x="259" y="196"/>
                  </a:lnTo>
                  <a:lnTo>
                    <a:pt x="261" y="192"/>
                  </a:lnTo>
                  <a:lnTo>
                    <a:pt x="261" y="188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59" y="183"/>
                  </a:lnTo>
                  <a:lnTo>
                    <a:pt x="259" y="182"/>
                  </a:lnTo>
                  <a:lnTo>
                    <a:pt x="259" y="180"/>
                  </a:lnTo>
                  <a:lnTo>
                    <a:pt x="261" y="178"/>
                  </a:lnTo>
                  <a:lnTo>
                    <a:pt x="261" y="176"/>
                  </a:lnTo>
                  <a:lnTo>
                    <a:pt x="261" y="175"/>
                  </a:lnTo>
                  <a:lnTo>
                    <a:pt x="261" y="174"/>
                  </a:lnTo>
                  <a:lnTo>
                    <a:pt x="261" y="172"/>
                  </a:lnTo>
                  <a:lnTo>
                    <a:pt x="262" y="170"/>
                  </a:lnTo>
                  <a:lnTo>
                    <a:pt x="263" y="170"/>
                  </a:lnTo>
                  <a:lnTo>
                    <a:pt x="267" y="170"/>
                  </a:lnTo>
                  <a:lnTo>
                    <a:pt x="269" y="168"/>
                  </a:lnTo>
                  <a:lnTo>
                    <a:pt x="270" y="168"/>
                  </a:lnTo>
                  <a:lnTo>
                    <a:pt x="271" y="167"/>
                  </a:lnTo>
                  <a:lnTo>
                    <a:pt x="273" y="166"/>
                  </a:lnTo>
                  <a:lnTo>
                    <a:pt x="273" y="164"/>
                  </a:lnTo>
                  <a:lnTo>
                    <a:pt x="273" y="163"/>
                  </a:lnTo>
                  <a:lnTo>
                    <a:pt x="273" y="162"/>
                  </a:lnTo>
                  <a:lnTo>
                    <a:pt x="273" y="161"/>
                  </a:lnTo>
                  <a:lnTo>
                    <a:pt x="274" y="157"/>
                  </a:lnTo>
                  <a:lnTo>
                    <a:pt x="277" y="147"/>
                  </a:lnTo>
                  <a:lnTo>
                    <a:pt x="278" y="139"/>
                  </a:lnTo>
                  <a:lnTo>
                    <a:pt x="279" y="137"/>
                  </a:lnTo>
                  <a:lnTo>
                    <a:pt x="288" y="124"/>
                  </a:lnTo>
                  <a:lnTo>
                    <a:pt x="290" y="122"/>
                  </a:lnTo>
                  <a:lnTo>
                    <a:pt x="290" y="121"/>
                  </a:lnTo>
                  <a:lnTo>
                    <a:pt x="290" y="120"/>
                  </a:lnTo>
                  <a:lnTo>
                    <a:pt x="290" y="118"/>
                  </a:lnTo>
                  <a:lnTo>
                    <a:pt x="290" y="117"/>
                  </a:lnTo>
                  <a:lnTo>
                    <a:pt x="291" y="116"/>
                  </a:lnTo>
                  <a:lnTo>
                    <a:pt x="294" y="114"/>
                  </a:lnTo>
                  <a:lnTo>
                    <a:pt x="295" y="112"/>
                  </a:lnTo>
                  <a:lnTo>
                    <a:pt x="296" y="109"/>
                  </a:lnTo>
                  <a:lnTo>
                    <a:pt x="298" y="107"/>
                  </a:lnTo>
                  <a:lnTo>
                    <a:pt x="300" y="104"/>
                  </a:lnTo>
                  <a:lnTo>
                    <a:pt x="303" y="103"/>
                  </a:lnTo>
                  <a:lnTo>
                    <a:pt x="304" y="103"/>
                  </a:lnTo>
                  <a:lnTo>
                    <a:pt x="307" y="104"/>
                  </a:lnTo>
                  <a:lnTo>
                    <a:pt x="311" y="105"/>
                  </a:lnTo>
                  <a:lnTo>
                    <a:pt x="312" y="105"/>
                  </a:lnTo>
                  <a:lnTo>
                    <a:pt x="313" y="105"/>
                  </a:lnTo>
                  <a:lnTo>
                    <a:pt x="315" y="104"/>
                  </a:lnTo>
                  <a:lnTo>
                    <a:pt x="316" y="101"/>
                  </a:lnTo>
                  <a:lnTo>
                    <a:pt x="317" y="101"/>
                  </a:lnTo>
                  <a:lnTo>
                    <a:pt x="319" y="101"/>
                  </a:lnTo>
                  <a:lnTo>
                    <a:pt x="324" y="96"/>
                  </a:lnTo>
                  <a:lnTo>
                    <a:pt x="328" y="95"/>
                  </a:lnTo>
                  <a:lnTo>
                    <a:pt x="329" y="93"/>
                  </a:lnTo>
                  <a:lnTo>
                    <a:pt x="332" y="93"/>
                  </a:lnTo>
                  <a:lnTo>
                    <a:pt x="332" y="92"/>
                  </a:lnTo>
                  <a:lnTo>
                    <a:pt x="336" y="92"/>
                  </a:lnTo>
                  <a:lnTo>
                    <a:pt x="336" y="91"/>
                  </a:lnTo>
                  <a:lnTo>
                    <a:pt x="337" y="89"/>
                  </a:lnTo>
                  <a:lnTo>
                    <a:pt x="337" y="88"/>
                  </a:lnTo>
                  <a:lnTo>
                    <a:pt x="338" y="87"/>
                  </a:lnTo>
                  <a:lnTo>
                    <a:pt x="338" y="85"/>
                  </a:lnTo>
                  <a:lnTo>
                    <a:pt x="338" y="84"/>
                  </a:lnTo>
                  <a:lnTo>
                    <a:pt x="338" y="83"/>
                  </a:lnTo>
                  <a:lnTo>
                    <a:pt x="337" y="81"/>
                  </a:lnTo>
                  <a:lnTo>
                    <a:pt x="336" y="81"/>
                  </a:lnTo>
                  <a:lnTo>
                    <a:pt x="336" y="80"/>
                  </a:lnTo>
                  <a:lnTo>
                    <a:pt x="334" y="80"/>
                  </a:lnTo>
                  <a:lnTo>
                    <a:pt x="333" y="79"/>
                  </a:lnTo>
                  <a:lnTo>
                    <a:pt x="333" y="78"/>
                  </a:lnTo>
                  <a:lnTo>
                    <a:pt x="336" y="75"/>
                  </a:lnTo>
                  <a:lnTo>
                    <a:pt x="336" y="74"/>
                  </a:lnTo>
                  <a:lnTo>
                    <a:pt x="337" y="68"/>
                  </a:lnTo>
                  <a:lnTo>
                    <a:pt x="338" y="66"/>
                  </a:lnTo>
                  <a:lnTo>
                    <a:pt x="338" y="64"/>
                  </a:lnTo>
                  <a:lnTo>
                    <a:pt x="338" y="63"/>
                  </a:lnTo>
                  <a:lnTo>
                    <a:pt x="337" y="62"/>
                  </a:lnTo>
                  <a:lnTo>
                    <a:pt x="337" y="60"/>
                  </a:lnTo>
                  <a:lnTo>
                    <a:pt x="338" y="60"/>
                  </a:lnTo>
                  <a:lnTo>
                    <a:pt x="338" y="59"/>
                  </a:lnTo>
                  <a:lnTo>
                    <a:pt x="338" y="55"/>
                  </a:lnTo>
                  <a:lnTo>
                    <a:pt x="340" y="55"/>
                  </a:lnTo>
                  <a:lnTo>
                    <a:pt x="340" y="54"/>
                  </a:lnTo>
                  <a:lnTo>
                    <a:pt x="341" y="53"/>
                  </a:lnTo>
                  <a:lnTo>
                    <a:pt x="341" y="51"/>
                  </a:lnTo>
                  <a:lnTo>
                    <a:pt x="340" y="51"/>
                  </a:lnTo>
                  <a:lnTo>
                    <a:pt x="338" y="51"/>
                  </a:lnTo>
                  <a:lnTo>
                    <a:pt x="337" y="53"/>
                  </a:lnTo>
                  <a:lnTo>
                    <a:pt x="337" y="51"/>
                  </a:lnTo>
                  <a:lnTo>
                    <a:pt x="336" y="50"/>
                  </a:lnTo>
                  <a:lnTo>
                    <a:pt x="334" y="49"/>
                  </a:lnTo>
                  <a:lnTo>
                    <a:pt x="334" y="47"/>
                  </a:lnTo>
                  <a:lnTo>
                    <a:pt x="332" y="46"/>
                  </a:lnTo>
                  <a:lnTo>
                    <a:pt x="332" y="45"/>
                  </a:lnTo>
                  <a:lnTo>
                    <a:pt x="332" y="43"/>
                  </a:lnTo>
                  <a:lnTo>
                    <a:pt x="331" y="43"/>
                  </a:lnTo>
                  <a:lnTo>
                    <a:pt x="327" y="42"/>
                  </a:lnTo>
                  <a:lnTo>
                    <a:pt x="316" y="42"/>
                  </a:lnTo>
                  <a:lnTo>
                    <a:pt x="315" y="41"/>
                  </a:lnTo>
                  <a:lnTo>
                    <a:pt x="313" y="39"/>
                  </a:lnTo>
                  <a:lnTo>
                    <a:pt x="315" y="37"/>
                  </a:lnTo>
                  <a:lnTo>
                    <a:pt x="313" y="35"/>
                  </a:lnTo>
                  <a:lnTo>
                    <a:pt x="313" y="30"/>
                  </a:lnTo>
                  <a:lnTo>
                    <a:pt x="311" y="16"/>
                  </a:lnTo>
                  <a:lnTo>
                    <a:pt x="307" y="0"/>
                  </a:lnTo>
                  <a:lnTo>
                    <a:pt x="327" y="0"/>
                  </a:lnTo>
                  <a:lnTo>
                    <a:pt x="328" y="1"/>
                  </a:lnTo>
                  <a:lnTo>
                    <a:pt x="331" y="5"/>
                  </a:lnTo>
                  <a:lnTo>
                    <a:pt x="331" y="6"/>
                  </a:lnTo>
                  <a:lnTo>
                    <a:pt x="332" y="6"/>
                  </a:lnTo>
                  <a:lnTo>
                    <a:pt x="332" y="8"/>
                  </a:lnTo>
                  <a:lnTo>
                    <a:pt x="332" y="9"/>
                  </a:lnTo>
                  <a:lnTo>
                    <a:pt x="331" y="12"/>
                  </a:lnTo>
                  <a:lnTo>
                    <a:pt x="331" y="13"/>
                  </a:lnTo>
                  <a:lnTo>
                    <a:pt x="333" y="14"/>
                  </a:lnTo>
                  <a:lnTo>
                    <a:pt x="334" y="16"/>
                  </a:lnTo>
                  <a:lnTo>
                    <a:pt x="334" y="18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7" y="20"/>
                  </a:lnTo>
                  <a:lnTo>
                    <a:pt x="337" y="18"/>
                  </a:lnTo>
                  <a:lnTo>
                    <a:pt x="338" y="20"/>
                  </a:lnTo>
                  <a:lnTo>
                    <a:pt x="340" y="21"/>
                  </a:lnTo>
                  <a:lnTo>
                    <a:pt x="341" y="22"/>
                  </a:lnTo>
                  <a:lnTo>
                    <a:pt x="342" y="21"/>
                  </a:lnTo>
                  <a:lnTo>
                    <a:pt x="344" y="21"/>
                  </a:lnTo>
                  <a:lnTo>
                    <a:pt x="344" y="22"/>
                  </a:lnTo>
                  <a:lnTo>
                    <a:pt x="342" y="25"/>
                  </a:lnTo>
                  <a:lnTo>
                    <a:pt x="344" y="25"/>
                  </a:lnTo>
                  <a:lnTo>
                    <a:pt x="344" y="24"/>
                  </a:lnTo>
                  <a:lnTo>
                    <a:pt x="345" y="24"/>
                  </a:lnTo>
                  <a:lnTo>
                    <a:pt x="345" y="25"/>
                  </a:lnTo>
                  <a:lnTo>
                    <a:pt x="346" y="25"/>
                  </a:lnTo>
                  <a:lnTo>
                    <a:pt x="346" y="26"/>
                  </a:lnTo>
                  <a:lnTo>
                    <a:pt x="348" y="26"/>
                  </a:lnTo>
                  <a:lnTo>
                    <a:pt x="348" y="26"/>
                  </a:lnTo>
                  <a:lnTo>
                    <a:pt x="349" y="27"/>
                  </a:lnTo>
                  <a:lnTo>
                    <a:pt x="350" y="33"/>
                  </a:lnTo>
                  <a:lnTo>
                    <a:pt x="350" y="34"/>
                  </a:lnTo>
                  <a:lnTo>
                    <a:pt x="350" y="35"/>
                  </a:lnTo>
                  <a:lnTo>
                    <a:pt x="350" y="37"/>
                  </a:lnTo>
                  <a:lnTo>
                    <a:pt x="350" y="35"/>
                  </a:lnTo>
                  <a:lnTo>
                    <a:pt x="352" y="35"/>
                  </a:lnTo>
                  <a:lnTo>
                    <a:pt x="352" y="37"/>
                  </a:lnTo>
                  <a:lnTo>
                    <a:pt x="352" y="38"/>
                  </a:lnTo>
                  <a:lnTo>
                    <a:pt x="353" y="39"/>
                  </a:lnTo>
                  <a:lnTo>
                    <a:pt x="353" y="43"/>
                  </a:lnTo>
                  <a:lnTo>
                    <a:pt x="353" y="49"/>
                  </a:lnTo>
                  <a:lnTo>
                    <a:pt x="353" y="50"/>
                  </a:lnTo>
                  <a:lnTo>
                    <a:pt x="353" y="51"/>
                  </a:lnTo>
                  <a:lnTo>
                    <a:pt x="353" y="53"/>
                  </a:lnTo>
                  <a:lnTo>
                    <a:pt x="353" y="54"/>
                  </a:lnTo>
                  <a:lnTo>
                    <a:pt x="354" y="55"/>
                  </a:lnTo>
                  <a:lnTo>
                    <a:pt x="356" y="56"/>
                  </a:lnTo>
                  <a:lnTo>
                    <a:pt x="357" y="58"/>
                  </a:lnTo>
                  <a:lnTo>
                    <a:pt x="357" y="56"/>
                  </a:lnTo>
                  <a:lnTo>
                    <a:pt x="358" y="56"/>
                  </a:lnTo>
                  <a:lnTo>
                    <a:pt x="359" y="56"/>
                  </a:lnTo>
                  <a:lnTo>
                    <a:pt x="361" y="56"/>
                  </a:lnTo>
                  <a:lnTo>
                    <a:pt x="361" y="58"/>
                  </a:lnTo>
                  <a:lnTo>
                    <a:pt x="361" y="59"/>
                  </a:lnTo>
                  <a:lnTo>
                    <a:pt x="361" y="60"/>
                  </a:lnTo>
                  <a:lnTo>
                    <a:pt x="362" y="60"/>
                  </a:lnTo>
                  <a:lnTo>
                    <a:pt x="362" y="62"/>
                  </a:lnTo>
                  <a:lnTo>
                    <a:pt x="361" y="62"/>
                  </a:lnTo>
                  <a:lnTo>
                    <a:pt x="362" y="62"/>
                  </a:lnTo>
                  <a:lnTo>
                    <a:pt x="363" y="62"/>
                  </a:lnTo>
                  <a:lnTo>
                    <a:pt x="363" y="63"/>
                  </a:lnTo>
                  <a:lnTo>
                    <a:pt x="362" y="63"/>
                  </a:lnTo>
                  <a:lnTo>
                    <a:pt x="361" y="63"/>
                  </a:lnTo>
                  <a:lnTo>
                    <a:pt x="362" y="64"/>
                  </a:lnTo>
                  <a:lnTo>
                    <a:pt x="362" y="66"/>
                  </a:lnTo>
                  <a:lnTo>
                    <a:pt x="361" y="67"/>
                  </a:lnTo>
                  <a:lnTo>
                    <a:pt x="361" y="68"/>
                  </a:lnTo>
                  <a:lnTo>
                    <a:pt x="362" y="70"/>
                  </a:lnTo>
                  <a:lnTo>
                    <a:pt x="363" y="70"/>
                  </a:lnTo>
                  <a:lnTo>
                    <a:pt x="363" y="71"/>
                  </a:lnTo>
                  <a:lnTo>
                    <a:pt x="365" y="74"/>
                  </a:lnTo>
                  <a:lnTo>
                    <a:pt x="365" y="75"/>
                  </a:lnTo>
                  <a:lnTo>
                    <a:pt x="363" y="76"/>
                  </a:lnTo>
                  <a:lnTo>
                    <a:pt x="363" y="78"/>
                  </a:lnTo>
                  <a:lnTo>
                    <a:pt x="365" y="78"/>
                  </a:lnTo>
                  <a:lnTo>
                    <a:pt x="363" y="78"/>
                  </a:lnTo>
                  <a:lnTo>
                    <a:pt x="362" y="79"/>
                  </a:lnTo>
                  <a:lnTo>
                    <a:pt x="362" y="80"/>
                  </a:lnTo>
                  <a:lnTo>
                    <a:pt x="362" y="81"/>
                  </a:lnTo>
                  <a:lnTo>
                    <a:pt x="363" y="84"/>
                  </a:lnTo>
                  <a:lnTo>
                    <a:pt x="363" y="85"/>
                  </a:lnTo>
                  <a:lnTo>
                    <a:pt x="366" y="87"/>
                  </a:lnTo>
                  <a:lnTo>
                    <a:pt x="366" y="89"/>
                  </a:lnTo>
                  <a:lnTo>
                    <a:pt x="366" y="91"/>
                  </a:lnTo>
                  <a:lnTo>
                    <a:pt x="363" y="93"/>
                  </a:lnTo>
                  <a:lnTo>
                    <a:pt x="362" y="93"/>
                  </a:lnTo>
                  <a:lnTo>
                    <a:pt x="362" y="95"/>
                  </a:lnTo>
                  <a:lnTo>
                    <a:pt x="362" y="97"/>
                  </a:lnTo>
                  <a:lnTo>
                    <a:pt x="361" y="99"/>
                  </a:lnTo>
                  <a:lnTo>
                    <a:pt x="362" y="100"/>
                  </a:lnTo>
                  <a:lnTo>
                    <a:pt x="362" y="101"/>
                  </a:lnTo>
                  <a:lnTo>
                    <a:pt x="361" y="104"/>
                  </a:lnTo>
                  <a:lnTo>
                    <a:pt x="359" y="108"/>
                  </a:lnTo>
                  <a:lnTo>
                    <a:pt x="361" y="114"/>
                  </a:lnTo>
                  <a:lnTo>
                    <a:pt x="361" y="120"/>
                  </a:lnTo>
                  <a:lnTo>
                    <a:pt x="362" y="124"/>
                  </a:lnTo>
                  <a:lnTo>
                    <a:pt x="363" y="125"/>
                  </a:lnTo>
                  <a:lnTo>
                    <a:pt x="363" y="125"/>
                  </a:lnTo>
                  <a:lnTo>
                    <a:pt x="362" y="128"/>
                  </a:lnTo>
                  <a:lnTo>
                    <a:pt x="362" y="130"/>
                  </a:lnTo>
                  <a:lnTo>
                    <a:pt x="367" y="138"/>
                  </a:lnTo>
                  <a:lnTo>
                    <a:pt x="367" y="139"/>
                  </a:lnTo>
                  <a:lnTo>
                    <a:pt x="367" y="141"/>
                  </a:lnTo>
                  <a:lnTo>
                    <a:pt x="366" y="142"/>
                  </a:lnTo>
                  <a:lnTo>
                    <a:pt x="366" y="143"/>
                  </a:lnTo>
                  <a:lnTo>
                    <a:pt x="366" y="145"/>
                  </a:lnTo>
                  <a:lnTo>
                    <a:pt x="366" y="146"/>
                  </a:lnTo>
                  <a:lnTo>
                    <a:pt x="367" y="146"/>
                  </a:lnTo>
                  <a:lnTo>
                    <a:pt x="369" y="146"/>
                  </a:lnTo>
                  <a:lnTo>
                    <a:pt x="370" y="147"/>
                  </a:lnTo>
                  <a:lnTo>
                    <a:pt x="371" y="147"/>
                  </a:lnTo>
                  <a:lnTo>
                    <a:pt x="371" y="149"/>
                  </a:lnTo>
                  <a:lnTo>
                    <a:pt x="373" y="151"/>
                  </a:lnTo>
                  <a:lnTo>
                    <a:pt x="374" y="153"/>
                  </a:lnTo>
                  <a:lnTo>
                    <a:pt x="375" y="154"/>
                  </a:lnTo>
                  <a:lnTo>
                    <a:pt x="375" y="155"/>
                  </a:lnTo>
                  <a:lnTo>
                    <a:pt x="375" y="157"/>
                  </a:lnTo>
                  <a:lnTo>
                    <a:pt x="377" y="157"/>
                  </a:lnTo>
                  <a:lnTo>
                    <a:pt x="383" y="164"/>
                  </a:lnTo>
                  <a:lnTo>
                    <a:pt x="385" y="167"/>
                  </a:lnTo>
                  <a:lnTo>
                    <a:pt x="386" y="167"/>
                  </a:lnTo>
                  <a:lnTo>
                    <a:pt x="386" y="168"/>
                  </a:lnTo>
                  <a:lnTo>
                    <a:pt x="388" y="170"/>
                  </a:lnTo>
                  <a:lnTo>
                    <a:pt x="392" y="172"/>
                  </a:lnTo>
                  <a:lnTo>
                    <a:pt x="394" y="174"/>
                  </a:lnTo>
                  <a:lnTo>
                    <a:pt x="396" y="175"/>
                  </a:lnTo>
                  <a:lnTo>
                    <a:pt x="395" y="176"/>
                  </a:lnTo>
                  <a:lnTo>
                    <a:pt x="383" y="179"/>
                  </a:lnTo>
                  <a:lnTo>
                    <a:pt x="379" y="179"/>
                  </a:lnTo>
                  <a:lnTo>
                    <a:pt x="371" y="176"/>
                  </a:lnTo>
                  <a:lnTo>
                    <a:pt x="367" y="176"/>
                  </a:lnTo>
                  <a:lnTo>
                    <a:pt x="365" y="176"/>
                  </a:lnTo>
                  <a:lnTo>
                    <a:pt x="363" y="176"/>
                  </a:lnTo>
                  <a:lnTo>
                    <a:pt x="362" y="178"/>
                  </a:lnTo>
                  <a:lnTo>
                    <a:pt x="361" y="179"/>
                  </a:lnTo>
                  <a:lnTo>
                    <a:pt x="358" y="178"/>
                  </a:lnTo>
                  <a:lnTo>
                    <a:pt x="356" y="178"/>
                  </a:lnTo>
                  <a:lnTo>
                    <a:pt x="353" y="178"/>
                  </a:lnTo>
                  <a:lnTo>
                    <a:pt x="346" y="179"/>
                  </a:lnTo>
                  <a:lnTo>
                    <a:pt x="345" y="179"/>
                  </a:lnTo>
                  <a:lnTo>
                    <a:pt x="328" y="175"/>
                  </a:lnTo>
                  <a:lnTo>
                    <a:pt x="315" y="176"/>
                  </a:lnTo>
                  <a:lnTo>
                    <a:pt x="313" y="176"/>
                  </a:lnTo>
                  <a:lnTo>
                    <a:pt x="313" y="178"/>
                  </a:lnTo>
                  <a:lnTo>
                    <a:pt x="311" y="184"/>
                  </a:lnTo>
                  <a:lnTo>
                    <a:pt x="308" y="186"/>
                  </a:lnTo>
                  <a:lnTo>
                    <a:pt x="304" y="189"/>
                  </a:lnTo>
                  <a:lnTo>
                    <a:pt x="300" y="193"/>
                  </a:lnTo>
                  <a:lnTo>
                    <a:pt x="300" y="195"/>
                  </a:lnTo>
                  <a:lnTo>
                    <a:pt x="306" y="199"/>
                  </a:lnTo>
                  <a:lnTo>
                    <a:pt x="321" y="218"/>
                  </a:lnTo>
                  <a:lnTo>
                    <a:pt x="321" y="220"/>
                  </a:lnTo>
                  <a:lnTo>
                    <a:pt x="323" y="221"/>
                  </a:lnTo>
                  <a:lnTo>
                    <a:pt x="336" y="232"/>
                  </a:lnTo>
                  <a:lnTo>
                    <a:pt x="348" y="242"/>
                  </a:lnTo>
                  <a:lnTo>
                    <a:pt x="348" y="242"/>
                  </a:lnTo>
                  <a:lnTo>
                    <a:pt x="349" y="242"/>
                  </a:lnTo>
                  <a:lnTo>
                    <a:pt x="350" y="242"/>
                  </a:lnTo>
                  <a:lnTo>
                    <a:pt x="353" y="243"/>
                  </a:lnTo>
                  <a:lnTo>
                    <a:pt x="353" y="245"/>
                  </a:lnTo>
                  <a:lnTo>
                    <a:pt x="354" y="246"/>
                  </a:lnTo>
                  <a:lnTo>
                    <a:pt x="356" y="246"/>
                  </a:lnTo>
                  <a:lnTo>
                    <a:pt x="356" y="249"/>
                  </a:lnTo>
                  <a:lnTo>
                    <a:pt x="356" y="250"/>
                  </a:lnTo>
                  <a:lnTo>
                    <a:pt x="357" y="250"/>
                  </a:lnTo>
                  <a:lnTo>
                    <a:pt x="359" y="250"/>
                  </a:lnTo>
                  <a:lnTo>
                    <a:pt x="361" y="251"/>
                  </a:lnTo>
                  <a:lnTo>
                    <a:pt x="362" y="251"/>
                  </a:lnTo>
                  <a:lnTo>
                    <a:pt x="362" y="251"/>
                  </a:lnTo>
                  <a:lnTo>
                    <a:pt x="365" y="255"/>
                  </a:lnTo>
                  <a:lnTo>
                    <a:pt x="369" y="259"/>
                  </a:lnTo>
                  <a:lnTo>
                    <a:pt x="369" y="261"/>
                  </a:lnTo>
                  <a:lnTo>
                    <a:pt x="371" y="263"/>
                  </a:lnTo>
                  <a:lnTo>
                    <a:pt x="378" y="280"/>
                  </a:lnTo>
                  <a:lnTo>
                    <a:pt x="381" y="291"/>
                  </a:lnTo>
                  <a:lnTo>
                    <a:pt x="383" y="296"/>
                  </a:lnTo>
                  <a:lnTo>
                    <a:pt x="386" y="297"/>
                  </a:lnTo>
                  <a:lnTo>
                    <a:pt x="387" y="297"/>
                  </a:lnTo>
                  <a:lnTo>
                    <a:pt x="388" y="299"/>
                  </a:lnTo>
                  <a:lnTo>
                    <a:pt x="390" y="299"/>
                  </a:lnTo>
                  <a:lnTo>
                    <a:pt x="390" y="304"/>
                  </a:lnTo>
                  <a:lnTo>
                    <a:pt x="388" y="308"/>
                  </a:lnTo>
                  <a:lnTo>
                    <a:pt x="387" y="311"/>
                  </a:lnTo>
                  <a:lnTo>
                    <a:pt x="385" y="31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90" name="Freeform 184">
              <a:extLst>
                <a:ext uri="{FF2B5EF4-FFF2-40B4-BE49-F238E27FC236}">
                  <a16:creationId xmlns:a16="http://schemas.microsoft.com/office/drawing/2014/main" id="{E8964697-6222-DA06-087F-99B31479B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563" y="3499597"/>
              <a:ext cx="1083629" cy="852042"/>
            </a:xfrm>
            <a:custGeom>
              <a:avLst/>
              <a:gdLst>
                <a:gd name="T0" fmla="*/ 829 w 875"/>
                <a:gd name="T1" fmla="*/ 79 h 688"/>
                <a:gd name="T2" fmla="*/ 832 w 875"/>
                <a:gd name="T3" fmla="*/ 122 h 688"/>
                <a:gd name="T4" fmla="*/ 848 w 875"/>
                <a:gd name="T5" fmla="*/ 141 h 688"/>
                <a:gd name="T6" fmla="*/ 853 w 875"/>
                <a:gd name="T7" fmla="*/ 164 h 688"/>
                <a:gd name="T8" fmla="*/ 870 w 875"/>
                <a:gd name="T9" fmla="*/ 201 h 688"/>
                <a:gd name="T10" fmla="*/ 861 w 875"/>
                <a:gd name="T11" fmla="*/ 241 h 688"/>
                <a:gd name="T12" fmla="*/ 857 w 875"/>
                <a:gd name="T13" fmla="*/ 280 h 688"/>
                <a:gd name="T14" fmla="*/ 854 w 875"/>
                <a:gd name="T15" fmla="*/ 316 h 688"/>
                <a:gd name="T16" fmla="*/ 851 w 875"/>
                <a:gd name="T17" fmla="*/ 352 h 688"/>
                <a:gd name="T18" fmla="*/ 848 w 875"/>
                <a:gd name="T19" fmla="*/ 388 h 688"/>
                <a:gd name="T20" fmla="*/ 813 w 875"/>
                <a:gd name="T21" fmla="*/ 427 h 688"/>
                <a:gd name="T22" fmla="*/ 779 w 875"/>
                <a:gd name="T23" fmla="*/ 469 h 688"/>
                <a:gd name="T24" fmla="*/ 755 w 875"/>
                <a:gd name="T25" fmla="*/ 502 h 688"/>
                <a:gd name="T26" fmla="*/ 747 w 875"/>
                <a:gd name="T27" fmla="*/ 522 h 688"/>
                <a:gd name="T28" fmla="*/ 738 w 875"/>
                <a:gd name="T29" fmla="*/ 544 h 688"/>
                <a:gd name="T30" fmla="*/ 745 w 875"/>
                <a:gd name="T31" fmla="*/ 571 h 688"/>
                <a:gd name="T32" fmla="*/ 720 w 875"/>
                <a:gd name="T33" fmla="*/ 584 h 688"/>
                <a:gd name="T34" fmla="*/ 704 w 875"/>
                <a:gd name="T35" fmla="*/ 588 h 688"/>
                <a:gd name="T36" fmla="*/ 693 w 875"/>
                <a:gd name="T37" fmla="*/ 598 h 688"/>
                <a:gd name="T38" fmla="*/ 684 w 875"/>
                <a:gd name="T39" fmla="*/ 608 h 688"/>
                <a:gd name="T40" fmla="*/ 666 w 875"/>
                <a:gd name="T41" fmla="*/ 608 h 688"/>
                <a:gd name="T42" fmla="*/ 554 w 875"/>
                <a:gd name="T43" fmla="*/ 600 h 688"/>
                <a:gd name="T44" fmla="*/ 509 w 875"/>
                <a:gd name="T45" fmla="*/ 625 h 688"/>
                <a:gd name="T46" fmla="*/ 459 w 875"/>
                <a:gd name="T47" fmla="*/ 609 h 688"/>
                <a:gd name="T48" fmla="*/ 425 w 875"/>
                <a:gd name="T49" fmla="*/ 594 h 688"/>
                <a:gd name="T50" fmla="*/ 374 w 875"/>
                <a:gd name="T51" fmla="*/ 613 h 688"/>
                <a:gd name="T52" fmla="*/ 330 w 875"/>
                <a:gd name="T53" fmla="*/ 576 h 688"/>
                <a:gd name="T54" fmla="*/ 264 w 875"/>
                <a:gd name="T55" fmla="*/ 573 h 688"/>
                <a:gd name="T56" fmla="*/ 218 w 875"/>
                <a:gd name="T57" fmla="*/ 602 h 688"/>
                <a:gd name="T58" fmla="*/ 191 w 875"/>
                <a:gd name="T59" fmla="*/ 676 h 688"/>
                <a:gd name="T60" fmla="*/ 187 w 875"/>
                <a:gd name="T61" fmla="*/ 684 h 688"/>
                <a:gd name="T62" fmla="*/ 171 w 875"/>
                <a:gd name="T63" fmla="*/ 671 h 688"/>
                <a:gd name="T64" fmla="*/ 147 w 875"/>
                <a:gd name="T65" fmla="*/ 650 h 688"/>
                <a:gd name="T66" fmla="*/ 131 w 875"/>
                <a:gd name="T67" fmla="*/ 656 h 688"/>
                <a:gd name="T68" fmla="*/ 123 w 875"/>
                <a:gd name="T69" fmla="*/ 669 h 688"/>
                <a:gd name="T70" fmla="*/ 117 w 875"/>
                <a:gd name="T71" fmla="*/ 668 h 688"/>
                <a:gd name="T72" fmla="*/ 116 w 875"/>
                <a:gd name="T73" fmla="*/ 643 h 688"/>
                <a:gd name="T74" fmla="*/ 98 w 875"/>
                <a:gd name="T75" fmla="*/ 633 h 688"/>
                <a:gd name="T76" fmla="*/ 64 w 875"/>
                <a:gd name="T77" fmla="*/ 625 h 688"/>
                <a:gd name="T78" fmla="*/ 47 w 875"/>
                <a:gd name="T79" fmla="*/ 593 h 688"/>
                <a:gd name="T80" fmla="*/ 50 w 875"/>
                <a:gd name="T81" fmla="*/ 589 h 688"/>
                <a:gd name="T82" fmla="*/ 22 w 875"/>
                <a:gd name="T83" fmla="*/ 575 h 688"/>
                <a:gd name="T84" fmla="*/ 17 w 875"/>
                <a:gd name="T85" fmla="*/ 560 h 688"/>
                <a:gd name="T86" fmla="*/ 13 w 875"/>
                <a:gd name="T87" fmla="*/ 544 h 688"/>
                <a:gd name="T88" fmla="*/ 4 w 875"/>
                <a:gd name="T89" fmla="*/ 507 h 688"/>
                <a:gd name="T90" fmla="*/ 34 w 875"/>
                <a:gd name="T91" fmla="*/ 502 h 688"/>
                <a:gd name="T92" fmla="*/ 89 w 875"/>
                <a:gd name="T93" fmla="*/ 482 h 688"/>
                <a:gd name="T94" fmla="*/ 158 w 875"/>
                <a:gd name="T95" fmla="*/ 480 h 688"/>
                <a:gd name="T96" fmla="*/ 197 w 875"/>
                <a:gd name="T97" fmla="*/ 463 h 688"/>
                <a:gd name="T98" fmla="*/ 212 w 875"/>
                <a:gd name="T99" fmla="*/ 438 h 688"/>
                <a:gd name="T100" fmla="*/ 223 w 875"/>
                <a:gd name="T101" fmla="*/ 388 h 688"/>
                <a:gd name="T102" fmla="*/ 225 w 875"/>
                <a:gd name="T103" fmla="*/ 324 h 688"/>
                <a:gd name="T104" fmla="*/ 273 w 875"/>
                <a:gd name="T105" fmla="*/ 251 h 688"/>
                <a:gd name="T106" fmla="*/ 343 w 875"/>
                <a:gd name="T107" fmla="*/ 214 h 688"/>
                <a:gd name="T108" fmla="*/ 392 w 875"/>
                <a:gd name="T109" fmla="*/ 169 h 688"/>
                <a:gd name="T110" fmla="*/ 450 w 875"/>
                <a:gd name="T111" fmla="*/ 129 h 688"/>
                <a:gd name="T112" fmla="*/ 503 w 875"/>
                <a:gd name="T113" fmla="*/ 96 h 688"/>
                <a:gd name="T114" fmla="*/ 557 w 875"/>
                <a:gd name="T115" fmla="*/ 62 h 688"/>
                <a:gd name="T116" fmla="*/ 609 w 875"/>
                <a:gd name="T117" fmla="*/ 29 h 688"/>
                <a:gd name="T118" fmla="*/ 663 w 875"/>
                <a:gd name="T119" fmla="*/ 2 h 688"/>
                <a:gd name="T120" fmla="*/ 732 w 875"/>
                <a:gd name="T121" fmla="*/ 19 h 688"/>
                <a:gd name="T122" fmla="*/ 811 w 875"/>
                <a:gd name="T123" fmla="*/ 37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75" h="688">
                  <a:moveTo>
                    <a:pt x="820" y="31"/>
                  </a:moveTo>
                  <a:lnTo>
                    <a:pt x="821" y="35"/>
                  </a:lnTo>
                  <a:lnTo>
                    <a:pt x="821" y="37"/>
                  </a:lnTo>
                  <a:lnTo>
                    <a:pt x="822" y="41"/>
                  </a:lnTo>
                  <a:lnTo>
                    <a:pt x="824" y="45"/>
                  </a:lnTo>
                  <a:lnTo>
                    <a:pt x="824" y="49"/>
                  </a:lnTo>
                  <a:lnTo>
                    <a:pt x="825" y="53"/>
                  </a:lnTo>
                  <a:lnTo>
                    <a:pt x="825" y="57"/>
                  </a:lnTo>
                  <a:lnTo>
                    <a:pt x="826" y="61"/>
                  </a:lnTo>
                  <a:lnTo>
                    <a:pt x="826" y="65"/>
                  </a:lnTo>
                  <a:lnTo>
                    <a:pt x="828" y="69"/>
                  </a:lnTo>
                  <a:lnTo>
                    <a:pt x="828" y="71"/>
                  </a:lnTo>
                  <a:lnTo>
                    <a:pt x="829" y="75"/>
                  </a:lnTo>
                  <a:lnTo>
                    <a:pt x="829" y="79"/>
                  </a:lnTo>
                  <a:lnTo>
                    <a:pt x="830" y="83"/>
                  </a:lnTo>
                  <a:lnTo>
                    <a:pt x="830" y="86"/>
                  </a:lnTo>
                  <a:lnTo>
                    <a:pt x="832" y="89"/>
                  </a:lnTo>
                  <a:lnTo>
                    <a:pt x="832" y="91"/>
                  </a:lnTo>
                  <a:lnTo>
                    <a:pt x="832" y="93"/>
                  </a:lnTo>
                  <a:lnTo>
                    <a:pt x="832" y="95"/>
                  </a:lnTo>
                  <a:lnTo>
                    <a:pt x="832" y="100"/>
                  </a:lnTo>
                  <a:lnTo>
                    <a:pt x="832" y="104"/>
                  </a:lnTo>
                  <a:lnTo>
                    <a:pt x="832" y="110"/>
                  </a:lnTo>
                  <a:lnTo>
                    <a:pt x="832" y="114"/>
                  </a:lnTo>
                  <a:lnTo>
                    <a:pt x="832" y="118"/>
                  </a:lnTo>
                  <a:lnTo>
                    <a:pt x="832" y="119"/>
                  </a:lnTo>
                  <a:lnTo>
                    <a:pt x="832" y="120"/>
                  </a:lnTo>
                  <a:lnTo>
                    <a:pt x="832" y="122"/>
                  </a:lnTo>
                  <a:lnTo>
                    <a:pt x="833" y="122"/>
                  </a:lnTo>
                  <a:lnTo>
                    <a:pt x="836" y="123"/>
                  </a:lnTo>
                  <a:lnTo>
                    <a:pt x="837" y="124"/>
                  </a:lnTo>
                  <a:lnTo>
                    <a:pt x="838" y="127"/>
                  </a:lnTo>
                  <a:lnTo>
                    <a:pt x="841" y="129"/>
                  </a:lnTo>
                  <a:lnTo>
                    <a:pt x="841" y="131"/>
                  </a:lnTo>
                  <a:lnTo>
                    <a:pt x="842" y="132"/>
                  </a:lnTo>
                  <a:lnTo>
                    <a:pt x="842" y="132"/>
                  </a:lnTo>
                  <a:lnTo>
                    <a:pt x="842" y="133"/>
                  </a:lnTo>
                  <a:lnTo>
                    <a:pt x="844" y="135"/>
                  </a:lnTo>
                  <a:lnTo>
                    <a:pt x="845" y="136"/>
                  </a:lnTo>
                  <a:lnTo>
                    <a:pt x="846" y="139"/>
                  </a:lnTo>
                  <a:lnTo>
                    <a:pt x="846" y="140"/>
                  </a:lnTo>
                  <a:lnTo>
                    <a:pt x="848" y="141"/>
                  </a:lnTo>
                  <a:lnTo>
                    <a:pt x="849" y="143"/>
                  </a:lnTo>
                  <a:lnTo>
                    <a:pt x="850" y="144"/>
                  </a:lnTo>
                  <a:lnTo>
                    <a:pt x="850" y="145"/>
                  </a:lnTo>
                  <a:lnTo>
                    <a:pt x="851" y="148"/>
                  </a:lnTo>
                  <a:lnTo>
                    <a:pt x="853" y="149"/>
                  </a:lnTo>
                  <a:lnTo>
                    <a:pt x="854" y="150"/>
                  </a:lnTo>
                  <a:lnTo>
                    <a:pt x="854" y="152"/>
                  </a:lnTo>
                  <a:lnTo>
                    <a:pt x="855" y="153"/>
                  </a:lnTo>
                  <a:lnTo>
                    <a:pt x="853" y="154"/>
                  </a:lnTo>
                  <a:lnTo>
                    <a:pt x="851" y="157"/>
                  </a:lnTo>
                  <a:lnTo>
                    <a:pt x="851" y="160"/>
                  </a:lnTo>
                  <a:lnTo>
                    <a:pt x="851" y="162"/>
                  </a:lnTo>
                  <a:lnTo>
                    <a:pt x="853" y="164"/>
                  </a:lnTo>
                  <a:lnTo>
                    <a:pt x="853" y="164"/>
                  </a:lnTo>
                  <a:lnTo>
                    <a:pt x="854" y="165"/>
                  </a:lnTo>
                  <a:lnTo>
                    <a:pt x="859" y="169"/>
                  </a:lnTo>
                  <a:lnTo>
                    <a:pt x="861" y="172"/>
                  </a:lnTo>
                  <a:lnTo>
                    <a:pt x="863" y="174"/>
                  </a:lnTo>
                  <a:lnTo>
                    <a:pt x="867" y="178"/>
                  </a:lnTo>
                  <a:lnTo>
                    <a:pt x="871" y="182"/>
                  </a:lnTo>
                  <a:lnTo>
                    <a:pt x="874" y="186"/>
                  </a:lnTo>
                  <a:lnTo>
                    <a:pt x="874" y="187"/>
                  </a:lnTo>
                  <a:lnTo>
                    <a:pt x="875" y="189"/>
                  </a:lnTo>
                  <a:lnTo>
                    <a:pt x="875" y="190"/>
                  </a:lnTo>
                  <a:lnTo>
                    <a:pt x="875" y="191"/>
                  </a:lnTo>
                  <a:lnTo>
                    <a:pt x="874" y="193"/>
                  </a:lnTo>
                  <a:lnTo>
                    <a:pt x="873" y="197"/>
                  </a:lnTo>
                  <a:lnTo>
                    <a:pt x="870" y="201"/>
                  </a:lnTo>
                  <a:lnTo>
                    <a:pt x="867" y="204"/>
                  </a:lnTo>
                  <a:lnTo>
                    <a:pt x="866" y="208"/>
                  </a:lnTo>
                  <a:lnTo>
                    <a:pt x="865" y="210"/>
                  </a:lnTo>
                  <a:lnTo>
                    <a:pt x="863" y="215"/>
                  </a:lnTo>
                  <a:lnTo>
                    <a:pt x="862" y="218"/>
                  </a:lnTo>
                  <a:lnTo>
                    <a:pt x="862" y="220"/>
                  </a:lnTo>
                  <a:lnTo>
                    <a:pt x="862" y="223"/>
                  </a:lnTo>
                  <a:lnTo>
                    <a:pt x="862" y="226"/>
                  </a:lnTo>
                  <a:lnTo>
                    <a:pt x="862" y="228"/>
                  </a:lnTo>
                  <a:lnTo>
                    <a:pt x="862" y="231"/>
                  </a:lnTo>
                  <a:lnTo>
                    <a:pt x="861" y="233"/>
                  </a:lnTo>
                  <a:lnTo>
                    <a:pt x="861" y="236"/>
                  </a:lnTo>
                  <a:lnTo>
                    <a:pt x="861" y="239"/>
                  </a:lnTo>
                  <a:lnTo>
                    <a:pt x="861" y="241"/>
                  </a:lnTo>
                  <a:lnTo>
                    <a:pt x="861" y="244"/>
                  </a:lnTo>
                  <a:lnTo>
                    <a:pt x="859" y="247"/>
                  </a:lnTo>
                  <a:lnTo>
                    <a:pt x="859" y="249"/>
                  </a:lnTo>
                  <a:lnTo>
                    <a:pt x="859" y="253"/>
                  </a:lnTo>
                  <a:lnTo>
                    <a:pt x="859" y="256"/>
                  </a:lnTo>
                  <a:lnTo>
                    <a:pt x="859" y="258"/>
                  </a:lnTo>
                  <a:lnTo>
                    <a:pt x="859" y="260"/>
                  </a:lnTo>
                  <a:lnTo>
                    <a:pt x="858" y="262"/>
                  </a:lnTo>
                  <a:lnTo>
                    <a:pt x="858" y="265"/>
                  </a:lnTo>
                  <a:lnTo>
                    <a:pt x="858" y="268"/>
                  </a:lnTo>
                  <a:lnTo>
                    <a:pt x="858" y="270"/>
                  </a:lnTo>
                  <a:lnTo>
                    <a:pt x="858" y="274"/>
                  </a:lnTo>
                  <a:lnTo>
                    <a:pt x="857" y="277"/>
                  </a:lnTo>
                  <a:lnTo>
                    <a:pt x="857" y="280"/>
                  </a:lnTo>
                  <a:lnTo>
                    <a:pt x="857" y="282"/>
                  </a:lnTo>
                  <a:lnTo>
                    <a:pt x="857" y="285"/>
                  </a:lnTo>
                  <a:lnTo>
                    <a:pt x="857" y="287"/>
                  </a:lnTo>
                  <a:lnTo>
                    <a:pt x="857" y="290"/>
                  </a:lnTo>
                  <a:lnTo>
                    <a:pt x="855" y="291"/>
                  </a:lnTo>
                  <a:lnTo>
                    <a:pt x="855" y="294"/>
                  </a:lnTo>
                  <a:lnTo>
                    <a:pt x="855" y="298"/>
                  </a:lnTo>
                  <a:lnTo>
                    <a:pt x="855" y="301"/>
                  </a:lnTo>
                  <a:lnTo>
                    <a:pt x="855" y="303"/>
                  </a:lnTo>
                  <a:lnTo>
                    <a:pt x="855" y="306"/>
                  </a:lnTo>
                  <a:lnTo>
                    <a:pt x="854" y="309"/>
                  </a:lnTo>
                  <a:lnTo>
                    <a:pt x="854" y="311"/>
                  </a:lnTo>
                  <a:lnTo>
                    <a:pt x="854" y="314"/>
                  </a:lnTo>
                  <a:lnTo>
                    <a:pt x="854" y="316"/>
                  </a:lnTo>
                  <a:lnTo>
                    <a:pt x="854" y="319"/>
                  </a:lnTo>
                  <a:lnTo>
                    <a:pt x="853" y="322"/>
                  </a:lnTo>
                  <a:lnTo>
                    <a:pt x="853" y="324"/>
                  </a:lnTo>
                  <a:lnTo>
                    <a:pt x="853" y="326"/>
                  </a:lnTo>
                  <a:lnTo>
                    <a:pt x="853" y="327"/>
                  </a:lnTo>
                  <a:lnTo>
                    <a:pt x="853" y="330"/>
                  </a:lnTo>
                  <a:lnTo>
                    <a:pt x="853" y="332"/>
                  </a:lnTo>
                  <a:lnTo>
                    <a:pt x="853" y="335"/>
                  </a:lnTo>
                  <a:lnTo>
                    <a:pt x="851" y="338"/>
                  </a:lnTo>
                  <a:lnTo>
                    <a:pt x="851" y="340"/>
                  </a:lnTo>
                  <a:lnTo>
                    <a:pt x="851" y="343"/>
                  </a:lnTo>
                  <a:lnTo>
                    <a:pt x="851" y="345"/>
                  </a:lnTo>
                  <a:lnTo>
                    <a:pt x="851" y="348"/>
                  </a:lnTo>
                  <a:lnTo>
                    <a:pt x="851" y="352"/>
                  </a:lnTo>
                  <a:lnTo>
                    <a:pt x="850" y="353"/>
                  </a:lnTo>
                  <a:lnTo>
                    <a:pt x="850" y="356"/>
                  </a:lnTo>
                  <a:lnTo>
                    <a:pt x="850" y="359"/>
                  </a:lnTo>
                  <a:lnTo>
                    <a:pt x="850" y="361"/>
                  </a:lnTo>
                  <a:lnTo>
                    <a:pt x="850" y="364"/>
                  </a:lnTo>
                  <a:lnTo>
                    <a:pt x="849" y="366"/>
                  </a:lnTo>
                  <a:lnTo>
                    <a:pt x="849" y="369"/>
                  </a:lnTo>
                  <a:lnTo>
                    <a:pt x="849" y="372"/>
                  </a:lnTo>
                  <a:lnTo>
                    <a:pt x="849" y="374"/>
                  </a:lnTo>
                  <a:lnTo>
                    <a:pt x="849" y="378"/>
                  </a:lnTo>
                  <a:lnTo>
                    <a:pt x="849" y="381"/>
                  </a:lnTo>
                  <a:lnTo>
                    <a:pt x="848" y="384"/>
                  </a:lnTo>
                  <a:lnTo>
                    <a:pt x="848" y="385"/>
                  </a:lnTo>
                  <a:lnTo>
                    <a:pt x="848" y="388"/>
                  </a:lnTo>
                  <a:lnTo>
                    <a:pt x="848" y="389"/>
                  </a:lnTo>
                  <a:lnTo>
                    <a:pt x="848" y="390"/>
                  </a:lnTo>
                  <a:lnTo>
                    <a:pt x="846" y="392"/>
                  </a:lnTo>
                  <a:lnTo>
                    <a:pt x="845" y="394"/>
                  </a:lnTo>
                  <a:lnTo>
                    <a:pt x="842" y="397"/>
                  </a:lnTo>
                  <a:lnTo>
                    <a:pt x="840" y="401"/>
                  </a:lnTo>
                  <a:lnTo>
                    <a:pt x="836" y="405"/>
                  </a:lnTo>
                  <a:lnTo>
                    <a:pt x="833" y="407"/>
                  </a:lnTo>
                  <a:lnTo>
                    <a:pt x="829" y="411"/>
                  </a:lnTo>
                  <a:lnTo>
                    <a:pt x="826" y="415"/>
                  </a:lnTo>
                  <a:lnTo>
                    <a:pt x="822" y="417"/>
                  </a:lnTo>
                  <a:lnTo>
                    <a:pt x="820" y="420"/>
                  </a:lnTo>
                  <a:lnTo>
                    <a:pt x="817" y="424"/>
                  </a:lnTo>
                  <a:lnTo>
                    <a:pt x="813" y="427"/>
                  </a:lnTo>
                  <a:lnTo>
                    <a:pt x="811" y="431"/>
                  </a:lnTo>
                  <a:lnTo>
                    <a:pt x="808" y="435"/>
                  </a:lnTo>
                  <a:lnTo>
                    <a:pt x="805" y="438"/>
                  </a:lnTo>
                  <a:lnTo>
                    <a:pt x="801" y="442"/>
                  </a:lnTo>
                  <a:lnTo>
                    <a:pt x="799" y="446"/>
                  </a:lnTo>
                  <a:lnTo>
                    <a:pt x="795" y="448"/>
                  </a:lnTo>
                  <a:lnTo>
                    <a:pt x="794" y="449"/>
                  </a:lnTo>
                  <a:lnTo>
                    <a:pt x="790" y="453"/>
                  </a:lnTo>
                  <a:lnTo>
                    <a:pt x="787" y="456"/>
                  </a:lnTo>
                  <a:lnTo>
                    <a:pt x="784" y="459"/>
                  </a:lnTo>
                  <a:lnTo>
                    <a:pt x="783" y="461"/>
                  </a:lnTo>
                  <a:lnTo>
                    <a:pt x="782" y="464"/>
                  </a:lnTo>
                  <a:lnTo>
                    <a:pt x="779" y="467"/>
                  </a:lnTo>
                  <a:lnTo>
                    <a:pt x="779" y="469"/>
                  </a:lnTo>
                  <a:lnTo>
                    <a:pt x="778" y="471"/>
                  </a:lnTo>
                  <a:lnTo>
                    <a:pt x="776" y="473"/>
                  </a:lnTo>
                  <a:lnTo>
                    <a:pt x="774" y="476"/>
                  </a:lnTo>
                  <a:lnTo>
                    <a:pt x="772" y="478"/>
                  </a:lnTo>
                  <a:lnTo>
                    <a:pt x="771" y="481"/>
                  </a:lnTo>
                  <a:lnTo>
                    <a:pt x="769" y="482"/>
                  </a:lnTo>
                  <a:lnTo>
                    <a:pt x="767" y="485"/>
                  </a:lnTo>
                  <a:lnTo>
                    <a:pt x="766" y="486"/>
                  </a:lnTo>
                  <a:lnTo>
                    <a:pt x="763" y="489"/>
                  </a:lnTo>
                  <a:lnTo>
                    <a:pt x="762" y="492"/>
                  </a:lnTo>
                  <a:lnTo>
                    <a:pt x="761" y="494"/>
                  </a:lnTo>
                  <a:lnTo>
                    <a:pt x="758" y="497"/>
                  </a:lnTo>
                  <a:lnTo>
                    <a:pt x="757" y="500"/>
                  </a:lnTo>
                  <a:lnTo>
                    <a:pt x="755" y="502"/>
                  </a:lnTo>
                  <a:lnTo>
                    <a:pt x="754" y="506"/>
                  </a:lnTo>
                  <a:lnTo>
                    <a:pt x="753" y="509"/>
                  </a:lnTo>
                  <a:lnTo>
                    <a:pt x="753" y="510"/>
                  </a:lnTo>
                  <a:lnTo>
                    <a:pt x="753" y="511"/>
                  </a:lnTo>
                  <a:lnTo>
                    <a:pt x="753" y="513"/>
                  </a:lnTo>
                  <a:lnTo>
                    <a:pt x="754" y="514"/>
                  </a:lnTo>
                  <a:lnTo>
                    <a:pt x="753" y="515"/>
                  </a:lnTo>
                  <a:lnTo>
                    <a:pt x="751" y="517"/>
                  </a:lnTo>
                  <a:lnTo>
                    <a:pt x="750" y="517"/>
                  </a:lnTo>
                  <a:lnTo>
                    <a:pt x="749" y="517"/>
                  </a:lnTo>
                  <a:lnTo>
                    <a:pt x="747" y="519"/>
                  </a:lnTo>
                  <a:lnTo>
                    <a:pt x="747" y="519"/>
                  </a:lnTo>
                  <a:lnTo>
                    <a:pt x="747" y="521"/>
                  </a:lnTo>
                  <a:lnTo>
                    <a:pt x="747" y="522"/>
                  </a:lnTo>
                  <a:lnTo>
                    <a:pt x="747" y="523"/>
                  </a:lnTo>
                  <a:lnTo>
                    <a:pt x="747" y="525"/>
                  </a:lnTo>
                  <a:lnTo>
                    <a:pt x="747" y="526"/>
                  </a:lnTo>
                  <a:lnTo>
                    <a:pt x="746" y="527"/>
                  </a:lnTo>
                  <a:lnTo>
                    <a:pt x="745" y="527"/>
                  </a:lnTo>
                  <a:lnTo>
                    <a:pt x="743" y="527"/>
                  </a:lnTo>
                  <a:lnTo>
                    <a:pt x="741" y="528"/>
                  </a:lnTo>
                  <a:lnTo>
                    <a:pt x="740" y="528"/>
                  </a:lnTo>
                  <a:lnTo>
                    <a:pt x="738" y="530"/>
                  </a:lnTo>
                  <a:lnTo>
                    <a:pt x="736" y="532"/>
                  </a:lnTo>
                  <a:lnTo>
                    <a:pt x="736" y="536"/>
                  </a:lnTo>
                  <a:lnTo>
                    <a:pt x="737" y="540"/>
                  </a:lnTo>
                  <a:lnTo>
                    <a:pt x="738" y="543"/>
                  </a:lnTo>
                  <a:lnTo>
                    <a:pt x="738" y="544"/>
                  </a:lnTo>
                  <a:lnTo>
                    <a:pt x="740" y="546"/>
                  </a:lnTo>
                  <a:lnTo>
                    <a:pt x="740" y="548"/>
                  </a:lnTo>
                  <a:lnTo>
                    <a:pt x="740" y="550"/>
                  </a:lnTo>
                  <a:lnTo>
                    <a:pt x="740" y="552"/>
                  </a:lnTo>
                  <a:lnTo>
                    <a:pt x="741" y="554"/>
                  </a:lnTo>
                  <a:lnTo>
                    <a:pt x="741" y="556"/>
                  </a:lnTo>
                  <a:lnTo>
                    <a:pt x="741" y="557"/>
                  </a:lnTo>
                  <a:lnTo>
                    <a:pt x="742" y="560"/>
                  </a:lnTo>
                  <a:lnTo>
                    <a:pt x="742" y="561"/>
                  </a:lnTo>
                  <a:lnTo>
                    <a:pt x="742" y="563"/>
                  </a:lnTo>
                  <a:lnTo>
                    <a:pt x="743" y="565"/>
                  </a:lnTo>
                  <a:lnTo>
                    <a:pt x="743" y="567"/>
                  </a:lnTo>
                  <a:lnTo>
                    <a:pt x="743" y="569"/>
                  </a:lnTo>
                  <a:lnTo>
                    <a:pt x="745" y="571"/>
                  </a:lnTo>
                  <a:lnTo>
                    <a:pt x="745" y="573"/>
                  </a:lnTo>
                  <a:lnTo>
                    <a:pt x="745" y="575"/>
                  </a:lnTo>
                  <a:lnTo>
                    <a:pt x="730" y="575"/>
                  </a:lnTo>
                  <a:lnTo>
                    <a:pt x="729" y="575"/>
                  </a:lnTo>
                  <a:lnTo>
                    <a:pt x="729" y="576"/>
                  </a:lnTo>
                  <a:lnTo>
                    <a:pt x="728" y="576"/>
                  </a:lnTo>
                  <a:lnTo>
                    <a:pt x="725" y="577"/>
                  </a:lnTo>
                  <a:lnTo>
                    <a:pt x="725" y="579"/>
                  </a:lnTo>
                  <a:lnTo>
                    <a:pt x="725" y="580"/>
                  </a:lnTo>
                  <a:lnTo>
                    <a:pt x="724" y="580"/>
                  </a:lnTo>
                  <a:lnTo>
                    <a:pt x="724" y="581"/>
                  </a:lnTo>
                  <a:lnTo>
                    <a:pt x="724" y="582"/>
                  </a:lnTo>
                  <a:lnTo>
                    <a:pt x="722" y="584"/>
                  </a:lnTo>
                  <a:lnTo>
                    <a:pt x="720" y="584"/>
                  </a:lnTo>
                  <a:lnTo>
                    <a:pt x="718" y="584"/>
                  </a:lnTo>
                  <a:lnTo>
                    <a:pt x="718" y="582"/>
                  </a:lnTo>
                  <a:lnTo>
                    <a:pt x="717" y="584"/>
                  </a:lnTo>
                  <a:lnTo>
                    <a:pt x="716" y="584"/>
                  </a:lnTo>
                  <a:lnTo>
                    <a:pt x="716" y="584"/>
                  </a:lnTo>
                  <a:lnTo>
                    <a:pt x="716" y="582"/>
                  </a:lnTo>
                  <a:lnTo>
                    <a:pt x="715" y="582"/>
                  </a:lnTo>
                  <a:lnTo>
                    <a:pt x="713" y="584"/>
                  </a:lnTo>
                  <a:lnTo>
                    <a:pt x="708" y="585"/>
                  </a:lnTo>
                  <a:lnTo>
                    <a:pt x="707" y="586"/>
                  </a:lnTo>
                  <a:lnTo>
                    <a:pt x="705" y="585"/>
                  </a:lnTo>
                  <a:lnTo>
                    <a:pt x="704" y="586"/>
                  </a:lnTo>
                  <a:lnTo>
                    <a:pt x="703" y="586"/>
                  </a:lnTo>
                  <a:lnTo>
                    <a:pt x="704" y="588"/>
                  </a:lnTo>
                  <a:lnTo>
                    <a:pt x="703" y="589"/>
                  </a:lnTo>
                  <a:lnTo>
                    <a:pt x="701" y="590"/>
                  </a:lnTo>
                  <a:lnTo>
                    <a:pt x="701" y="592"/>
                  </a:lnTo>
                  <a:lnTo>
                    <a:pt x="701" y="590"/>
                  </a:lnTo>
                  <a:lnTo>
                    <a:pt x="700" y="592"/>
                  </a:lnTo>
                  <a:lnTo>
                    <a:pt x="700" y="593"/>
                  </a:lnTo>
                  <a:lnTo>
                    <a:pt x="699" y="593"/>
                  </a:lnTo>
                  <a:lnTo>
                    <a:pt x="699" y="592"/>
                  </a:lnTo>
                  <a:lnTo>
                    <a:pt x="699" y="593"/>
                  </a:lnTo>
                  <a:lnTo>
                    <a:pt x="697" y="593"/>
                  </a:lnTo>
                  <a:lnTo>
                    <a:pt x="696" y="596"/>
                  </a:lnTo>
                  <a:lnTo>
                    <a:pt x="695" y="597"/>
                  </a:lnTo>
                  <a:lnTo>
                    <a:pt x="693" y="597"/>
                  </a:lnTo>
                  <a:lnTo>
                    <a:pt x="693" y="598"/>
                  </a:lnTo>
                  <a:lnTo>
                    <a:pt x="692" y="598"/>
                  </a:lnTo>
                  <a:lnTo>
                    <a:pt x="691" y="598"/>
                  </a:lnTo>
                  <a:lnTo>
                    <a:pt x="691" y="597"/>
                  </a:lnTo>
                  <a:lnTo>
                    <a:pt x="690" y="597"/>
                  </a:lnTo>
                  <a:lnTo>
                    <a:pt x="690" y="598"/>
                  </a:lnTo>
                  <a:lnTo>
                    <a:pt x="688" y="598"/>
                  </a:lnTo>
                  <a:lnTo>
                    <a:pt x="686" y="601"/>
                  </a:lnTo>
                  <a:lnTo>
                    <a:pt x="686" y="602"/>
                  </a:lnTo>
                  <a:lnTo>
                    <a:pt x="684" y="604"/>
                  </a:lnTo>
                  <a:lnTo>
                    <a:pt x="686" y="604"/>
                  </a:lnTo>
                  <a:lnTo>
                    <a:pt x="686" y="605"/>
                  </a:lnTo>
                  <a:lnTo>
                    <a:pt x="686" y="606"/>
                  </a:lnTo>
                  <a:lnTo>
                    <a:pt x="684" y="606"/>
                  </a:lnTo>
                  <a:lnTo>
                    <a:pt x="684" y="608"/>
                  </a:lnTo>
                  <a:lnTo>
                    <a:pt x="683" y="609"/>
                  </a:lnTo>
                  <a:lnTo>
                    <a:pt x="683" y="610"/>
                  </a:lnTo>
                  <a:lnTo>
                    <a:pt x="682" y="610"/>
                  </a:lnTo>
                  <a:lnTo>
                    <a:pt x="680" y="609"/>
                  </a:lnTo>
                  <a:lnTo>
                    <a:pt x="679" y="609"/>
                  </a:lnTo>
                  <a:lnTo>
                    <a:pt x="678" y="609"/>
                  </a:lnTo>
                  <a:lnTo>
                    <a:pt x="675" y="609"/>
                  </a:lnTo>
                  <a:lnTo>
                    <a:pt x="674" y="609"/>
                  </a:lnTo>
                  <a:lnTo>
                    <a:pt x="672" y="609"/>
                  </a:lnTo>
                  <a:lnTo>
                    <a:pt x="672" y="608"/>
                  </a:lnTo>
                  <a:lnTo>
                    <a:pt x="671" y="609"/>
                  </a:lnTo>
                  <a:lnTo>
                    <a:pt x="670" y="608"/>
                  </a:lnTo>
                  <a:lnTo>
                    <a:pt x="667" y="608"/>
                  </a:lnTo>
                  <a:lnTo>
                    <a:pt x="666" y="608"/>
                  </a:lnTo>
                  <a:lnTo>
                    <a:pt x="665" y="608"/>
                  </a:lnTo>
                  <a:lnTo>
                    <a:pt x="663" y="608"/>
                  </a:lnTo>
                  <a:lnTo>
                    <a:pt x="662" y="608"/>
                  </a:lnTo>
                  <a:lnTo>
                    <a:pt x="658" y="608"/>
                  </a:lnTo>
                  <a:lnTo>
                    <a:pt x="657" y="608"/>
                  </a:lnTo>
                  <a:lnTo>
                    <a:pt x="654" y="605"/>
                  </a:lnTo>
                  <a:lnTo>
                    <a:pt x="647" y="601"/>
                  </a:lnTo>
                  <a:lnTo>
                    <a:pt x="642" y="598"/>
                  </a:lnTo>
                  <a:lnTo>
                    <a:pt x="624" y="593"/>
                  </a:lnTo>
                  <a:lnTo>
                    <a:pt x="597" y="594"/>
                  </a:lnTo>
                  <a:lnTo>
                    <a:pt x="588" y="593"/>
                  </a:lnTo>
                  <a:lnTo>
                    <a:pt x="583" y="593"/>
                  </a:lnTo>
                  <a:lnTo>
                    <a:pt x="582" y="593"/>
                  </a:lnTo>
                  <a:lnTo>
                    <a:pt x="554" y="600"/>
                  </a:lnTo>
                  <a:lnTo>
                    <a:pt x="551" y="601"/>
                  </a:lnTo>
                  <a:lnTo>
                    <a:pt x="541" y="606"/>
                  </a:lnTo>
                  <a:lnTo>
                    <a:pt x="539" y="608"/>
                  </a:lnTo>
                  <a:lnTo>
                    <a:pt x="539" y="609"/>
                  </a:lnTo>
                  <a:lnTo>
                    <a:pt x="538" y="609"/>
                  </a:lnTo>
                  <a:lnTo>
                    <a:pt x="538" y="610"/>
                  </a:lnTo>
                  <a:lnTo>
                    <a:pt x="537" y="610"/>
                  </a:lnTo>
                  <a:lnTo>
                    <a:pt x="534" y="611"/>
                  </a:lnTo>
                  <a:lnTo>
                    <a:pt x="526" y="623"/>
                  </a:lnTo>
                  <a:lnTo>
                    <a:pt x="525" y="625"/>
                  </a:lnTo>
                  <a:lnTo>
                    <a:pt x="524" y="626"/>
                  </a:lnTo>
                  <a:lnTo>
                    <a:pt x="522" y="626"/>
                  </a:lnTo>
                  <a:lnTo>
                    <a:pt x="510" y="625"/>
                  </a:lnTo>
                  <a:lnTo>
                    <a:pt x="509" y="625"/>
                  </a:lnTo>
                  <a:lnTo>
                    <a:pt x="507" y="625"/>
                  </a:lnTo>
                  <a:lnTo>
                    <a:pt x="504" y="625"/>
                  </a:lnTo>
                  <a:lnTo>
                    <a:pt x="488" y="623"/>
                  </a:lnTo>
                  <a:lnTo>
                    <a:pt x="487" y="623"/>
                  </a:lnTo>
                  <a:lnTo>
                    <a:pt x="471" y="618"/>
                  </a:lnTo>
                  <a:lnTo>
                    <a:pt x="470" y="617"/>
                  </a:lnTo>
                  <a:lnTo>
                    <a:pt x="468" y="615"/>
                  </a:lnTo>
                  <a:lnTo>
                    <a:pt x="467" y="613"/>
                  </a:lnTo>
                  <a:lnTo>
                    <a:pt x="466" y="611"/>
                  </a:lnTo>
                  <a:lnTo>
                    <a:pt x="463" y="610"/>
                  </a:lnTo>
                  <a:lnTo>
                    <a:pt x="463" y="609"/>
                  </a:lnTo>
                  <a:lnTo>
                    <a:pt x="462" y="609"/>
                  </a:lnTo>
                  <a:lnTo>
                    <a:pt x="460" y="609"/>
                  </a:lnTo>
                  <a:lnTo>
                    <a:pt x="459" y="609"/>
                  </a:lnTo>
                  <a:lnTo>
                    <a:pt x="458" y="610"/>
                  </a:lnTo>
                  <a:lnTo>
                    <a:pt x="456" y="610"/>
                  </a:lnTo>
                  <a:lnTo>
                    <a:pt x="456" y="609"/>
                  </a:lnTo>
                  <a:lnTo>
                    <a:pt x="451" y="605"/>
                  </a:lnTo>
                  <a:lnTo>
                    <a:pt x="449" y="604"/>
                  </a:lnTo>
                  <a:lnTo>
                    <a:pt x="447" y="602"/>
                  </a:lnTo>
                  <a:lnTo>
                    <a:pt x="446" y="602"/>
                  </a:lnTo>
                  <a:lnTo>
                    <a:pt x="445" y="602"/>
                  </a:lnTo>
                  <a:lnTo>
                    <a:pt x="443" y="600"/>
                  </a:lnTo>
                  <a:lnTo>
                    <a:pt x="442" y="600"/>
                  </a:lnTo>
                  <a:lnTo>
                    <a:pt x="441" y="598"/>
                  </a:lnTo>
                  <a:lnTo>
                    <a:pt x="439" y="597"/>
                  </a:lnTo>
                  <a:lnTo>
                    <a:pt x="438" y="597"/>
                  </a:lnTo>
                  <a:lnTo>
                    <a:pt x="425" y="594"/>
                  </a:lnTo>
                  <a:lnTo>
                    <a:pt x="422" y="594"/>
                  </a:lnTo>
                  <a:lnTo>
                    <a:pt x="421" y="596"/>
                  </a:lnTo>
                  <a:lnTo>
                    <a:pt x="400" y="608"/>
                  </a:lnTo>
                  <a:lnTo>
                    <a:pt x="399" y="608"/>
                  </a:lnTo>
                  <a:lnTo>
                    <a:pt x="397" y="608"/>
                  </a:lnTo>
                  <a:lnTo>
                    <a:pt x="391" y="608"/>
                  </a:lnTo>
                  <a:lnTo>
                    <a:pt x="389" y="608"/>
                  </a:lnTo>
                  <a:lnTo>
                    <a:pt x="387" y="611"/>
                  </a:lnTo>
                  <a:lnTo>
                    <a:pt x="384" y="614"/>
                  </a:lnTo>
                  <a:lnTo>
                    <a:pt x="383" y="614"/>
                  </a:lnTo>
                  <a:lnTo>
                    <a:pt x="381" y="614"/>
                  </a:lnTo>
                  <a:lnTo>
                    <a:pt x="376" y="614"/>
                  </a:lnTo>
                  <a:lnTo>
                    <a:pt x="375" y="614"/>
                  </a:lnTo>
                  <a:lnTo>
                    <a:pt x="374" y="613"/>
                  </a:lnTo>
                  <a:lnTo>
                    <a:pt x="371" y="611"/>
                  </a:lnTo>
                  <a:lnTo>
                    <a:pt x="370" y="610"/>
                  </a:lnTo>
                  <a:lnTo>
                    <a:pt x="367" y="608"/>
                  </a:lnTo>
                  <a:lnTo>
                    <a:pt x="366" y="605"/>
                  </a:lnTo>
                  <a:lnTo>
                    <a:pt x="360" y="596"/>
                  </a:lnTo>
                  <a:lnTo>
                    <a:pt x="351" y="585"/>
                  </a:lnTo>
                  <a:lnTo>
                    <a:pt x="343" y="579"/>
                  </a:lnTo>
                  <a:lnTo>
                    <a:pt x="339" y="576"/>
                  </a:lnTo>
                  <a:lnTo>
                    <a:pt x="338" y="576"/>
                  </a:lnTo>
                  <a:lnTo>
                    <a:pt x="337" y="576"/>
                  </a:lnTo>
                  <a:lnTo>
                    <a:pt x="335" y="576"/>
                  </a:lnTo>
                  <a:lnTo>
                    <a:pt x="333" y="577"/>
                  </a:lnTo>
                  <a:lnTo>
                    <a:pt x="331" y="577"/>
                  </a:lnTo>
                  <a:lnTo>
                    <a:pt x="330" y="576"/>
                  </a:lnTo>
                  <a:lnTo>
                    <a:pt x="314" y="571"/>
                  </a:lnTo>
                  <a:lnTo>
                    <a:pt x="299" y="564"/>
                  </a:lnTo>
                  <a:lnTo>
                    <a:pt x="297" y="564"/>
                  </a:lnTo>
                  <a:lnTo>
                    <a:pt x="288" y="565"/>
                  </a:lnTo>
                  <a:lnTo>
                    <a:pt x="287" y="567"/>
                  </a:lnTo>
                  <a:lnTo>
                    <a:pt x="287" y="568"/>
                  </a:lnTo>
                  <a:lnTo>
                    <a:pt x="285" y="569"/>
                  </a:lnTo>
                  <a:lnTo>
                    <a:pt x="284" y="571"/>
                  </a:lnTo>
                  <a:lnTo>
                    <a:pt x="283" y="572"/>
                  </a:lnTo>
                  <a:lnTo>
                    <a:pt x="281" y="572"/>
                  </a:lnTo>
                  <a:lnTo>
                    <a:pt x="280" y="572"/>
                  </a:lnTo>
                  <a:lnTo>
                    <a:pt x="273" y="572"/>
                  </a:lnTo>
                  <a:lnTo>
                    <a:pt x="267" y="573"/>
                  </a:lnTo>
                  <a:lnTo>
                    <a:pt x="264" y="573"/>
                  </a:lnTo>
                  <a:lnTo>
                    <a:pt x="263" y="572"/>
                  </a:lnTo>
                  <a:lnTo>
                    <a:pt x="262" y="571"/>
                  </a:lnTo>
                  <a:lnTo>
                    <a:pt x="260" y="571"/>
                  </a:lnTo>
                  <a:lnTo>
                    <a:pt x="258" y="571"/>
                  </a:lnTo>
                  <a:lnTo>
                    <a:pt x="247" y="573"/>
                  </a:lnTo>
                  <a:lnTo>
                    <a:pt x="241" y="575"/>
                  </a:lnTo>
                  <a:lnTo>
                    <a:pt x="238" y="576"/>
                  </a:lnTo>
                  <a:lnTo>
                    <a:pt x="235" y="577"/>
                  </a:lnTo>
                  <a:lnTo>
                    <a:pt x="226" y="586"/>
                  </a:lnTo>
                  <a:lnTo>
                    <a:pt x="225" y="586"/>
                  </a:lnTo>
                  <a:lnTo>
                    <a:pt x="223" y="586"/>
                  </a:lnTo>
                  <a:lnTo>
                    <a:pt x="220" y="586"/>
                  </a:lnTo>
                  <a:lnTo>
                    <a:pt x="220" y="601"/>
                  </a:lnTo>
                  <a:lnTo>
                    <a:pt x="218" y="602"/>
                  </a:lnTo>
                  <a:lnTo>
                    <a:pt x="217" y="614"/>
                  </a:lnTo>
                  <a:lnTo>
                    <a:pt x="209" y="629"/>
                  </a:lnTo>
                  <a:lnTo>
                    <a:pt x="205" y="633"/>
                  </a:lnTo>
                  <a:lnTo>
                    <a:pt x="193" y="640"/>
                  </a:lnTo>
                  <a:lnTo>
                    <a:pt x="192" y="640"/>
                  </a:lnTo>
                  <a:lnTo>
                    <a:pt x="193" y="656"/>
                  </a:lnTo>
                  <a:lnTo>
                    <a:pt x="192" y="664"/>
                  </a:lnTo>
                  <a:lnTo>
                    <a:pt x="192" y="665"/>
                  </a:lnTo>
                  <a:lnTo>
                    <a:pt x="193" y="671"/>
                  </a:lnTo>
                  <a:lnTo>
                    <a:pt x="193" y="671"/>
                  </a:lnTo>
                  <a:lnTo>
                    <a:pt x="192" y="673"/>
                  </a:lnTo>
                  <a:lnTo>
                    <a:pt x="192" y="675"/>
                  </a:lnTo>
                  <a:lnTo>
                    <a:pt x="191" y="675"/>
                  </a:lnTo>
                  <a:lnTo>
                    <a:pt x="191" y="676"/>
                  </a:lnTo>
                  <a:lnTo>
                    <a:pt x="191" y="679"/>
                  </a:lnTo>
                  <a:lnTo>
                    <a:pt x="191" y="680"/>
                  </a:lnTo>
                  <a:lnTo>
                    <a:pt x="192" y="681"/>
                  </a:lnTo>
                  <a:lnTo>
                    <a:pt x="193" y="683"/>
                  </a:lnTo>
                  <a:lnTo>
                    <a:pt x="193" y="684"/>
                  </a:lnTo>
                  <a:lnTo>
                    <a:pt x="195" y="684"/>
                  </a:lnTo>
                  <a:lnTo>
                    <a:pt x="193" y="685"/>
                  </a:lnTo>
                  <a:lnTo>
                    <a:pt x="193" y="687"/>
                  </a:lnTo>
                  <a:lnTo>
                    <a:pt x="189" y="688"/>
                  </a:lnTo>
                  <a:lnTo>
                    <a:pt x="189" y="687"/>
                  </a:lnTo>
                  <a:lnTo>
                    <a:pt x="188" y="687"/>
                  </a:lnTo>
                  <a:lnTo>
                    <a:pt x="188" y="685"/>
                  </a:lnTo>
                  <a:lnTo>
                    <a:pt x="188" y="684"/>
                  </a:lnTo>
                  <a:lnTo>
                    <a:pt x="187" y="684"/>
                  </a:lnTo>
                  <a:lnTo>
                    <a:pt x="187" y="683"/>
                  </a:lnTo>
                  <a:lnTo>
                    <a:pt x="184" y="680"/>
                  </a:lnTo>
                  <a:lnTo>
                    <a:pt x="181" y="679"/>
                  </a:lnTo>
                  <a:lnTo>
                    <a:pt x="180" y="677"/>
                  </a:lnTo>
                  <a:lnTo>
                    <a:pt x="179" y="676"/>
                  </a:lnTo>
                  <a:lnTo>
                    <a:pt x="177" y="677"/>
                  </a:lnTo>
                  <a:lnTo>
                    <a:pt x="176" y="677"/>
                  </a:lnTo>
                  <a:lnTo>
                    <a:pt x="175" y="676"/>
                  </a:lnTo>
                  <a:lnTo>
                    <a:pt x="173" y="675"/>
                  </a:lnTo>
                  <a:lnTo>
                    <a:pt x="172" y="673"/>
                  </a:lnTo>
                  <a:lnTo>
                    <a:pt x="172" y="672"/>
                  </a:lnTo>
                  <a:lnTo>
                    <a:pt x="172" y="671"/>
                  </a:lnTo>
                  <a:lnTo>
                    <a:pt x="172" y="671"/>
                  </a:lnTo>
                  <a:lnTo>
                    <a:pt x="171" y="671"/>
                  </a:lnTo>
                  <a:lnTo>
                    <a:pt x="171" y="669"/>
                  </a:lnTo>
                  <a:lnTo>
                    <a:pt x="160" y="660"/>
                  </a:lnTo>
                  <a:lnTo>
                    <a:pt x="158" y="656"/>
                  </a:lnTo>
                  <a:lnTo>
                    <a:pt x="158" y="655"/>
                  </a:lnTo>
                  <a:lnTo>
                    <a:pt x="156" y="655"/>
                  </a:lnTo>
                  <a:lnTo>
                    <a:pt x="155" y="655"/>
                  </a:lnTo>
                  <a:lnTo>
                    <a:pt x="154" y="655"/>
                  </a:lnTo>
                  <a:lnTo>
                    <a:pt x="154" y="654"/>
                  </a:lnTo>
                  <a:lnTo>
                    <a:pt x="152" y="652"/>
                  </a:lnTo>
                  <a:lnTo>
                    <a:pt x="152" y="651"/>
                  </a:lnTo>
                  <a:lnTo>
                    <a:pt x="151" y="651"/>
                  </a:lnTo>
                  <a:lnTo>
                    <a:pt x="148" y="648"/>
                  </a:lnTo>
                  <a:lnTo>
                    <a:pt x="148" y="648"/>
                  </a:lnTo>
                  <a:lnTo>
                    <a:pt x="147" y="650"/>
                  </a:lnTo>
                  <a:lnTo>
                    <a:pt x="146" y="650"/>
                  </a:lnTo>
                  <a:lnTo>
                    <a:pt x="144" y="650"/>
                  </a:lnTo>
                  <a:lnTo>
                    <a:pt x="143" y="651"/>
                  </a:lnTo>
                  <a:lnTo>
                    <a:pt x="142" y="651"/>
                  </a:lnTo>
                  <a:lnTo>
                    <a:pt x="141" y="651"/>
                  </a:lnTo>
                  <a:lnTo>
                    <a:pt x="141" y="652"/>
                  </a:lnTo>
                  <a:lnTo>
                    <a:pt x="139" y="654"/>
                  </a:lnTo>
                  <a:lnTo>
                    <a:pt x="139" y="655"/>
                  </a:lnTo>
                  <a:lnTo>
                    <a:pt x="137" y="654"/>
                  </a:lnTo>
                  <a:lnTo>
                    <a:pt x="135" y="655"/>
                  </a:lnTo>
                  <a:lnTo>
                    <a:pt x="134" y="655"/>
                  </a:lnTo>
                  <a:lnTo>
                    <a:pt x="133" y="655"/>
                  </a:lnTo>
                  <a:lnTo>
                    <a:pt x="131" y="655"/>
                  </a:lnTo>
                  <a:lnTo>
                    <a:pt x="131" y="656"/>
                  </a:lnTo>
                  <a:lnTo>
                    <a:pt x="130" y="656"/>
                  </a:lnTo>
                  <a:lnTo>
                    <a:pt x="130" y="655"/>
                  </a:lnTo>
                  <a:lnTo>
                    <a:pt x="129" y="655"/>
                  </a:lnTo>
                  <a:lnTo>
                    <a:pt x="129" y="656"/>
                  </a:lnTo>
                  <a:lnTo>
                    <a:pt x="127" y="656"/>
                  </a:lnTo>
                  <a:lnTo>
                    <a:pt x="126" y="656"/>
                  </a:lnTo>
                  <a:lnTo>
                    <a:pt x="126" y="658"/>
                  </a:lnTo>
                  <a:lnTo>
                    <a:pt x="125" y="658"/>
                  </a:lnTo>
                  <a:lnTo>
                    <a:pt x="123" y="658"/>
                  </a:lnTo>
                  <a:lnTo>
                    <a:pt x="122" y="658"/>
                  </a:lnTo>
                  <a:lnTo>
                    <a:pt x="121" y="659"/>
                  </a:lnTo>
                  <a:lnTo>
                    <a:pt x="121" y="660"/>
                  </a:lnTo>
                  <a:lnTo>
                    <a:pt x="122" y="663"/>
                  </a:lnTo>
                  <a:lnTo>
                    <a:pt x="123" y="669"/>
                  </a:lnTo>
                  <a:lnTo>
                    <a:pt x="125" y="669"/>
                  </a:lnTo>
                  <a:lnTo>
                    <a:pt x="125" y="671"/>
                  </a:lnTo>
                  <a:lnTo>
                    <a:pt x="126" y="671"/>
                  </a:lnTo>
                  <a:lnTo>
                    <a:pt x="127" y="671"/>
                  </a:lnTo>
                  <a:lnTo>
                    <a:pt x="127" y="672"/>
                  </a:lnTo>
                  <a:lnTo>
                    <a:pt x="126" y="672"/>
                  </a:lnTo>
                  <a:lnTo>
                    <a:pt x="125" y="672"/>
                  </a:lnTo>
                  <a:lnTo>
                    <a:pt x="125" y="673"/>
                  </a:lnTo>
                  <a:lnTo>
                    <a:pt x="123" y="673"/>
                  </a:lnTo>
                  <a:lnTo>
                    <a:pt x="122" y="673"/>
                  </a:lnTo>
                  <a:lnTo>
                    <a:pt x="122" y="675"/>
                  </a:lnTo>
                  <a:lnTo>
                    <a:pt x="123" y="676"/>
                  </a:lnTo>
                  <a:lnTo>
                    <a:pt x="119" y="673"/>
                  </a:lnTo>
                  <a:lnTo>
                    <a:pt x="117" y="668"/>
                  </a:lnTo>
                  <a:lnTo>
                    <a:pt x="113" y="663"/>
                  </a:lnTo>
                  <a:lnTo>
                    <a:pt x="109" y="658"/>
                  </a:lnTo>
                  <a:lnTo>
                    <a:pt x="106" y="654"/>
                  </a:lnTo>
                  <a:lnTo>
                    <a:pt x="105" y="651"/>
                  </a:lnTo>
                  <a:lnTo>
                    <a:pt x="105" y="650"/>
                  </a:lnTo>
                  <a:lnTo>
                    <a:pt x="106" y="648"/>
                  </a:lnTo>
                  <a:lnTo>
                    <a:pt x="109" y="648"/>
                  </a:lnTo>
                  <a:lnTo>
                    <a:pt x="110" y="647"/>
                  </a:lnTo>
                  <a:lnTo>
                    <a:pt x="112" y="648"/>
                  </a:lnTo>
                  <a:lnTo>
                    <a:pt x="114" y="647"/>
                  </a:lnTo>
                  <a:lnTo>
                    <a:pt x="116" y="647"/>
                  </a:lnTo>
                  <a:lnTo>
                    <a:pt x="116" y="646"/>
                  </a:lnTo>
                  <a:lnTo>
                    <a:pt x="116" y="644"/>
                  </a:lnTo>
                  <a:lnTo>
                    <a:pt x="116" y="643"/>
                  </a:lnTo>
                  <a:lnTo>
                    <a:pt x="114" y="642"/>
                  </a:lnTo>
                  <a:lnTo>
                    <a:pt x="114" y="640"/>
                  </a:lnTo>
                  <a:lnTo>
                    <a:pt x="113" y="639"/>
                  </a:lnTo>
                  <a:lnTo>
                    <a:pt x="113" y="638"/>
                  </a:lnTo>
                  <a:lnTo>
                    <a:pt x="113" y="636"/>
                  </a:lnTo>
                  <a:lnTo>
                    <a:pt x="112" y="635"/>
                  </a:lnTo>
                  <a:lnTo>
                    <a:pt x="110" y="635"/>
                  </a:lnTo>
                  <a:lnTo>
                    <a:pt x="110" y="634"/>
                  </a:lnTo>
                  <a:lnTo>
                    <a:pt x="109" y="633"/>
                  </a:lnTo>
                  <a:lnTo>
                    <a:pt x="108" y="631"/>
                  </a:lnTo>
                  <a:lnTo>
                    <a:pt x="106" y="631"/>
                  </a:lnTo>
                  <a:lnTo>
                    <a:pt x="100" y="630"/>
                  </a:lnTo>
                  <a:lnTo>
                    <a:pt x="98" y="631"/>
                  </a:lnTo>
                  <a:lnTo>
                    <a:pt x="98" y="633"/>
                  </a:lnTo>
                  <a:lnTo>
                    <a:pt x="97" y="633"/>
                  </a:lnTo>
                  <a:lnTo>
                    <a:pt x="97" y="631"/>
                  </a:lnTo>
                  <a:lnTo>
                    <a:pt x="96" y="633"/>
                  </a:lnTo>
                  <a:lnTo>
                    <a:pt x="94" y="634"/>
                  </a:lnTo>
                  <a:lnTo>
                    <a:pt x="94" y="635"/>
                  </a:lnTo>
                  <a:lnTo>
                    <a:pt x="93" y="636"/>
                  </a:lnTo>
                  <a:lnTo>
                    <a:pt x="92" y="638"/>
                  </a:lnTo>
                  <a:lnTo>
                    <a:pt x="85" y="636"/>
                  </a:lnTo>
                  <a:lnTo>
                    <a:pt x="80" y="636"/>
                  </a:lnTo>
                  <a:lnTo>
                    <a:pt x="77" y="635"/>
                  </a:lnTo>
                  <a:lnTo>
                    <a:pt x="76" y="635"/>
                  </a:lnTo>
                  <a:lnTo>
                    <a:pt x="72" y="631"/>
                  </a:lnTo>
                  <a:lnTo>
                    <a:pt x="69" y="629"/>
                  </a:lnTo>
                  <a:lnTo>
                    <a:pt x="64" y="625"/>
                  </a:lnTo>
                  <a:lnTo>
                    <a:pt x="63" y="623"/>
                  </a:lnTo>
                  <a:lnTo>
                    <a:pt x="59" y="619"/>
                  </a:lnTo>
                  <a:lnTo>
                    <a:pt x="55" y="617"/>
                  </a:lnTo>
                  <a:lnTo>
                    <a:pt x="54" y="614"/>
                  </a:lnTo>
                  <a:lnTo>
                    <a:pt x="51" y="613"/>
                  </a:lnTo>
                  <a:lnTo>
                    <a:pt x="47" y="613"/>
                  </a:lnTo>
                  <a:lnTo>
                    <a:pt x="46" y="611"/>
                  </a:lnTo>
                  <a:lnTo>
                    <a:pt x="44" y="610"/>
                  </a:lnTo>
                  <a:lnTo>
                    <a:pt x="44" y="609"/>
                  </a:lnTo>
                  <a:lnTo>
                    <a:pt x="44" y="606"/>
                  </a:lnTo>
                  <a:lnTo>
                    <a:pt x="44" y="601"/>
                  </a:lnTo>
                  <a:lnTo>
                    <a:pt x="44" y="596"/>
                  </a:lnTo>
                  <a:lnTo>
                    <a:pt x="46" y="593"/>
                  </a:lnTo>
                  <a:lnTo>
                    <a:pt x="47" y="593"/>
                  </a:lnTo>
                  <a:lnTo>
                    <a:pt x="51" y="596"/>
                  </a:lnTo>
                  <a:lnTo>
                    <a:pt x="54" y="596"/>
                  </a:lnTo>
                  <a:lnTo>
                    <a:pt x="55" y="597"/>
                  </a:lnTo>
                  <a:lnTo>
                    <a:pt x="55" y="594"/>
                  </a:lnTo>
                  <a:lnTo>
                    <a:pt x="56" y="594"/>
                  </a:lnTo>
                  <a:lnTo>
                    <a:pt x="56" y="593"/>
                  </a:lnTo>
                  <a:lnTo>
                    <a:pt x="58" y="594"/>
                  </a:lnTo>
                  <a:lnTo>
                    <a:pt x="59" y="596"/>
                  </a:lnTo>
                  <a:lnTo>
                    <a:pt x="60" y="594"/>
                  </a:lnTo>
                  <a:lnTo>
                    <a:pt x="60" y="593"/>
                  </a:lnTo>
                  <a:lnTo>
                    <a:pt x="59" y="593"/>
                  </a:lnTo>
                  <a:lnTo>
                    <a:pt x="58" y="593"/>
                  </a:lnTo>
                  <a:lnTo>
                    <a:pt x="55" y="592"/>
                  </a:lnTo>
                  <a:lnTo>
                    <a:pt x="50" y="589"/>
                  </a:lnTo>
                  <a:lnTo>
                    <a:pt x="47" y="588"/>
                  </a:lnTo>
                  <a:lnTo>
                    <a:pt x="47" y="585"/>
                  </a:lnTo>
                  <a:lnTo>
                    <a:pt x="46" y="582"/>
                  </a:lnTo>
                  <a:lnTo>
                    <a:pt x="44" y="581"/>
                  </a:lnTo>
                  <a:lnTo>
                    <a:pt x="40" y="579"/>
                  </a:lnTo>
                  <a:lnTo>
                    <a:pt x="38" y="577"/>
                  </a:lnTo>
                  <a:lnTo>
                    <a:pt x="35" y="579"/>
                  </a:lnTo>
                  <a:lnTo>
                    <a:pt x="34" y="577"/>
                  </a:lnTo>
                  <a:lnTo>
                    <a:pt x="33" y="577"/>
                  </a:lnTo>
                  <a:lnTo>
                    <a:pt x="33" y="576"/>
                  </a:lnTo>
                  <a:lnTo>
                    <a:pt x="33" y="576"/>
                  </a:lnTo>
                  <a:lnTo>
                    <a:pt x="25" y="576"/>
                  </a:lnTo>
                  <a:lnTo>
                    <a:pt x="23" y="576"/>
                  </a:lnTo>
                  <a:lnTo>
                    <a:pt x="22" y="575"/>
                  </a:lnTo>
                  <a:lnTo>
                    <a:pt x="22" y="573"/>
                  </a:lnTo>
                  <a:lnTo>
                    <a:pt x="23" y="572"/>
                  </a:lnTo>
                  <a:lnTo>
                    <a:pt x="23" y="571"/>
                  </a:lnTo>
                  <a:lnTo>
                    <a:pt x="22" y="569"/>
                  </a:lnTo>
                  <a:lnTo>
                    <a:pt x="22" y="568"/>
                  </a:lnTo>
                  <a:lnTo>
                    <a:pt x="21" y="567"/>
                  </a:lnTo>
                  <a:lnTo>
                    <a:pt x="19" y="567"/>
                  </a:lnTo>
                  <a:lnTo>
                    <a:pt x="19" y="565"/>
                  </a:lnTo>
                  <a:lnTo>
                    <a:pt x="18" y="565"/>
                  </a:lnTo>
                  <a:lnTo>
                    <a:pt x="18" y="564"/>
                  </a:lnTo>
                  <a:lnTo>
                    <a:pt x="17" y="563"/>
                  </a:lnTo>
                  <a:lnTo>
                    <a:pt x="15" y="561"/>
                  </a:lnTo>
                  <a:lnTo>
                    <a:pt x="17" y="561"/>
                  </a:lnTo>
                  <a:lnTo>
                    <a:pt x="17" y="560"/>
                  </a:lnTo>
                  <a:lnTo>
                    <a:pt x="15" y="560"/>
                  </a:lnTo>
                  <a:lnTo>
                    <a:pt x="15" y="559"/>
                  </a:lnTo>
                  <a:lnTo>
                    <a:pt x="14" y="559"/>
                  </a:lnTo>
                  <a:lnTo>
                    <a:pt x="14" y="557"/>
                  </a:lnTo>
                  <a:lnTo>
                    <a:pt x="13" y="556"/>
                  </a:lnTo>
                  <a:lnTo>
                    <a:pt x="12" y="555"/>
                  </a:lnTo>
                  <a:lnTo>
                    <a:pt x="12" y="554"/>
                  </a:lnTo>
                  <a:lnTo>
                    <a:pt x="12" y="552"/>
                  </a:lnTo>
                  <a:lnTo>
                    <a:pt x="10" y="551"/>
                  </a:lnTo>
                  <a:lnTo>
                    <a:pt x="10" y="550"/>
                  </a:lnTo>
                  <a:lnTo>
                    <a:pt x="12" y="547"/>
                  </a:lnTo>
                  <a:lnTo>
                    <a:pt x="12" y="546"/>
                  </a:lnTo>
                  <a:lnTo>
                    <a:pt x="12" y="544"/>
                  </a:lnTo>
                  <a:lnTo>
                    <a:pt x="13" y="544"/>
                  </a:lnTo>
                  <a:lnTo>
                    <a:pt x="13" y="544"/>
                  </a:lnTo>
                  <a:lnTo>
                    <a:pt x="13" y="543"/>
                  </a:lnTo>
                  <a:lnTo>
                    <a:pt x="10" y="540"/>
                  </a:lnTo>
                  <a:lnTo>
                    <a:pt x="2" y="532"/>
                  </a:lnTo>
                  <a:lnTo>
                    <a:pt x="1" y="531"/>
                  </a:lnTo>
                  <a:lnTo>
                    <a:pt x="0" y="528"/>
                  </a:lnTo>
                  <a:lnTo>
                    <a:pt x="0" y="526"/>
                  </a:lnTo>
                  <a:lnTo>
                    <a:pt x="2" y="515"/>
                  </a:lnTo>
                  <a:lnTo>
                    <a:pt x="2" y="513"/>
                  </a:lnTo>
                  <a:lnTo>
                    <a:pt x="1" y="511"/>
                  </a:lnTo>
                  <a:lnTo>
                    <a:pt x="1" y="509"/>
                  </a:lnTo>
                  <a:lnTo>
                    <a:pt x="2" y="509"/>
                  </a:lnTo>
                  <a:lnTo>
                    <a:pt x="2" y="507"/>
                  </a:lnTo>
                  <a:lnTo>
                    <a:pt x="4" y="507"/>
                  </a:lnTo>
                  <a:lnTo>
                    <a:pt x="2" y="505"/>
                  </a:lnTo>
                  <a:lnTo>
                    <a:pt x="2" y="502"/>
                  </a:lnTo>
                  <a:lnTo>
                    <a:pt x="2" y="501"/>
                  </a:lnTo>
                  <a:lnTo>
                    <a:pt x="4" y="501"/>
                  </a:lnTo>
                  <a:lnTo>
                    <a:pt x="10" y="502"/>
                  </a:lnTo>
                  <a:lnTo>
                    <a:pt x="13" y="502"/>
                  </a:lnTo>
                  <a:lnTo>
                    <a:pt x="14" y="502"/>
                  </a:lnTo>
                  <a:lnTo>
                    <a:pt x="18" y="501"/>
                  </a:lnTo>
                  <a:lnTo>
                    <a:pt x="19" y="501"/>
                  </a:lnTo>
                  <a:lnTo>
                    <a:pt x="27" y="503"/>
                  </a:lnTo>
                  <a:lnTo>
                    <a:pt x="29" y="503"/>
                  </a:lnTo>
                  <a:lnTo>
                    <a:pt x="30" y="503"/>
                  </a:lnTo>
                  <a:lnTo>
                    <a:pt x="31" y="502"/>
                  </a:lnTo>
                  <a:lnTo>
                    <a:pt x="34" y="502"/>
                  </a:lnTo>
                  <a:lnTo>
                    <a:pt x="42" y="502"/>
                  </a:lnTo>
                  <a:lnTo>
                    <a:pt x="43" y="501"/>
                  </a:lnTo>
                  <a:lnTo>
                    <a:pt x="46" y="501"/>
                  </a:lnTo>
                  <a:lnTo>
                    <a:pt x="50" y="496"/>
                  </a:lnTo>
                  <a:lnTo>
                    <a:pt x="54" y="493"/>
                  </a:lnTo>
                  <a:lnTo>
                    <a:pt x="58" y="488"/>
                  </a:lnTo>
                  <a:lnTo>
                    <a:pt x="62" y="485"/>
                  </a:lnTo>
                  <a:lnTo>
                    <a:pt x="63" y="484"/>
                  </a:lnTo>
                  <a:lnTo>
                    <a:pt x="64" y="484"/>
                  </a:lnTo>
                  <a:lnTo>
                    <a:pt x="68" y="482"/>
                  </a:lnTo>
                  <a:lnTo>
                    <a:pt x="75" y="482"/>
                  </a:lnTo>
                  <a:lnTo>
                    <a:pt x="80" y="482"/>
                  </a:lnTo>
                  <a:lnTo>
                    <a:pt x="85" y="482"/>
                  </a:lnTo>
                  <a:lnTo>
                    <a:pt x="89" y="482"/>
                  </a:lnTo>
                  <a:lnTo>
                    <a:pt x="96" y="482"/>
                  </a:lnTo>
                  <a:lnTo>
                    <a:pt x="101" y="482"/>
                  </a:lnTo>
                  <a:lnTo>
                    <a:pt x="106" y="481"/>
                  </a:lnTo>
                  <a:lnTo>
                    <a:pt x="112" y="481"/>
                  </a:lnTo>
                  <a:lnTo>
                    <a:pt x="117" y="481"/>
                  </a:lnTo>
                  <a:lnTo>
                    <a:pt x="122" y="481"/>
                  </a:lnTo>
                  <a:lnTo>
                    <a:pt x="127" y="481"/>
                  </a:lnTo>
                  <a:lnTo>
                    <a:pt x="133" y="481"/>
                  </a:lnTo>
                  <a:lnTo>
                    <a:pt x="138" y="481"/>
                  </a:lnTo>
                  <a:lnTo>
                    <a:pt x="144" y="481"/>
                  </a:lnTo>
                  <a:lnTo>
                    <a:pt x="148" y="481"/>
                  </a:lnTo>
                  <a:lnTo>
                    <a:pt x="154" y="481"/>
                  </a:lnTo>
                  <a:lnTo>
                    <a:pt x="156" y="481"/>
                  </a:lnTo>
                  <a:lnTo>
                    <a:pt x="158" y="480"/>
                  </a:lnTo>
                  <a:lnTo>
                    <a:pt x="158" y="478"/>
                  </a:lnTo>
                  <a:lnTo>
                    <a:pt x="158" y="477"/>
                  </a:lnTo>
                  <a:lnTo>
                    <a:pt x="158" y="476"/>
                  </a:lnTo>
                  <a:lnTo>
                    <a:pt x="159" y="476"/>
                  </a:lnTo>
                  <a:lnTo>
                    <a:pt x="162" y="476"/>
                  </a:lnTo>
                  <a:lnTo>
                    <a:pt x="168" y="477"/>
                  </a:lnTo>
                  <a:lnTo>
                    <a:pt x="179" y="478"/>
                  </a:lnTo>
                  <a:lnTo>
                    <a:pt x="184" y="480"/>
                  </a:lnTo>
                  <a:lnTo>
                    <a:pt x="185" y="480"/>
                  </a:lnTo>
                  <a:lnTo>
                    <a:pt x="185" y="473"/>
                  </a:lnTo>
                  <a:lnTo>
                    <a:pt x="185" y="472"/>
                  </a:lnTo>
                  <a:lnTo>
                    <a:pt x="191" y="469"/>
                  </a:lnTo>
                  <a:lnTo>
                    <a:pt x="196" y="464"/>
                  </a:lnTo>
                  <a:lnTo>
                    <a:pt x="197" y="463"/>
                  </a:lnTo>
                  <a:lnTo>
                    <a:pt x="202" y="461"/>
                  </a:lnTo>
                  <a:lnTo>
                    <a:pt x="204" y="460"/>
                  </a:lnTo>
                  <a:lnTo>
                    <a:pt x="206" y="459"/>
                  </a:lnTo>
                  <a:lnTo>
                    <a:pt x="206" y="456"/>
                  </a:lnTo>
                  <a:lnTo>
                    <a:pt x="208" y="455"/>
                  </a:lnTo>
                  <a:lnTo>
                    <a:pt x="208" y="449"/>
                  </a:lnTo>
                  <a:lnTo>
                    <a:pt x="208" y="448"/>
                  </a:lnTo>
                  <a:lnTo>
                    <a:pt x="209" y="447"/>
                  </a:lnTo>
                  <a:lnTo>
                    <a:pt x="212" y="444"/>
                  </a:lnTo>
                  <a:lnTo>
                    <a:pt x="212" y="443"/>
                  </a:lnTo>
                  <a:lnTo>
                    <a:pt x="212" y="443"/>
                  </a:lnTo>
                  <a:lnTo>
                    <a:pt x="212" y="442"/>
                  </a:lnTo>
                  <a:lnTo>
                    <a:pt x="212" y="439"/>
                  </a:lnTo>
                  <a:lnTo>
                    <a:pt x="212" y="438"/>
                  </a:lnTo>
                  <a:lnTo>
                    <a:pt x="216" y="424"/>
                  </a:lnTo>
                  <a:lnTo>
                    <a:pt x="216" y="423"/>
                  </a:lnTo>
                  <a:lnTo>
                    <a:pt x="217" y="422"/>
                  </a:lnTo>
                  <a:lnTo>
                    <a:pt x="218" y="422"/>
                  </a:lnTo>
                  <a:lnTo>
                    <a:pt x="221" y="420"/>
                  </a:lnTo>
                  <a:lnTo>
                    <a:pt x="222" y="419"/>
                  </a:lnTo>
                  <a:lnTo>
                    <a:pt x="222" y="418"/>
                  </a:lnTo>
                  <a:lnTo>
                    <a:pt x="222" y="413"/>
                  </a:lnTo>
                  <a:lnTo>
                    <a:pt x="222" y="407"/>
                  </a:lnTo>
                  <a:lnTo>
                    <a:pt x="222" y="399"/>
                  </a:lnTo>
                  <a:lnTo>
                    <a:pt x="222" y="395"/>
                  </a:lnTo>
                  <a:lnTo>
                    <a:pt x="223" y="394"/>
                  </a:lnTo>
                  <a:lnTo>
                    <a:pt x="223" y="393"/>
                  </a:lnTo>
                  <a:lnTo>
                    <a:pt x="223" y="388"/>
                  </a:lnTo>
                  <a:lnTo>
                    <a:pt x="223" y="386"/>
                  </a:lnTo>
                  <a:lnTo>
                    <a:pt x="223" y="385"/>
                  </a:lnTo>
                  <a:lnTo>
                    <a:pt x="225" y="385"/>
                  </a:lnTo>
                  <a:lnTo>
                    <a:pt x="226" y="385"/>
                  </a:lnTo>
                  <a:lnTo>
                    <a:pt x="225" y="380"/>
                  </a:lnTo>
                  <a:lnTo>
                    <a:pt x="225" y="376"/>
                  </a:lnTo>
                  <a:lnTo>
                    <a:pt x="225" y="368"/>
                  </a:lnTo>
                  <a:lnTo>
                    <a:pt x="225" y="360"/>
                  </a:lnTo>
                  <a:lnTo>
                    <a:pt x="225" y="353"/>
                  </a:lnTo>
                  <a:lnTo>
                    <a:pt x="225" y="347"/>
                  </a:lnTo>
                  <a:lnTo>
                    <a:pt x="225" y="339"/>
                  </a:lnTo>
                  <a:lnTo>
                    <a:pt x="225" y="332"/>
                  </a:lnTo>
                  <a:lnTo>
                    <a:pt x="225" y="327"/>
                  </a:lnTo>
                  <a:lnTo>
                    <a:pt x="225" y="324"/>
                  </a:lnTo>
                  <a:lnTo>
                    <a:pt x="225" y="318"/>
                  </a:lnTo>
                  <a:lnTo>
                    <a:pt x="225" y="311"/>
                  </a:lnTo>
                  <a:lnTo>
                    <a:pt x="225" y="303"/>
                  </a:lnTo>
                  <a:lnTo>
                    <a:pt x="225" y="295"/>
                  </a:lnTo>
                  <a:lnTo>
                    <a:pt x="225" y="289"/>
                  </a:lnTo>
                  <a:lnTo>
                    <a:pt x="225" y="282"/>
                  </a:lnTo>
                  <a:lnTo>
                    <a:pt x="225" y="274"/>
                  </a:lnTo>
                  <a:lnTo>
                    <a:pt x="225" y="266"/>
                  </a:lnTo>
                  <a:lnTo>
                    <a:pt x="225" y="258"/>
                  </a:lnTo>
                  <a:lnTo>
                    <a:pt x="235" y="258"/>
                  </a:lnTo>
                  <a:lnTo>
                    <a:pt x="246" y="256"/>
                  </a:lnTo>
                  <a:lnTo>
                    <a:pt x="256" y="253"/>
                  </a:lnTo>
                  <a:lnTo>
                    <a:pt x="267" y="252"/>
                  </a:lnTo>
                  <a:lnTo>
                    <a:pt x="273" y="251"/>
                  </a:lnTo>
                  <a:lnTo>
                    <a:pt x="284" y="248"/>
                  </a:lnTo>
                  <a:lnTo>
                    <a:pt x="297" y="245"/>
                  </a:lnTo>
                  <a:lnTo>
                    <a:pt x="302" y="244"/>
                  </a:lnTo>
                  <a:lnTo>
                    <a:pt x="309" y="243"/>
                  </a:lnTo>
                  <a:lnTo>
                    <a:pt x="312" y="241"/>
                  </a:lnTo>
                  <a:lnTo>
                    <a:pt x="314" y="240"/>
                  </a:lnTo>
                  <a:lnTo>
                    <a:pt x="318" y="236"/>
                  </a:lnTo>
                  <a:lnTo>
                    <a:pt x="322" y="232"/>
                  </a:lnTo>
                  <a:lnTo>
                    <a:pt x="326" y="230"/>
                  </a:lnTo>
                  <a:lnTo>
                    <a:pt x="329" y="227"/>
                  </a:lnTo>
                  <a:lnTo>
                    <a:pt x="333" y="224"/>
                  </a:lnTo>
                  <a:lnTo>
                    <a:pt x="337" y="220"/>
                  </a:lnTo>
                  <a:lnTo>
                    <a:pt x="339" y="218"/>
                  </a:lnTo>
                  <a:lnTo>
                    <a:pt x="343" y="214"/>
                  </a:lnTo>
                  <a:lnTo>
                    <a:pt x="346" y="211"/>
                  </a:lnTo>
                  <a:lnTo>
                    <a:pt x="350" y="207"/>
                  </a:lnTo>
                  <a:lnTo>
                    <a:pt x="354" y="203"/>
                  </a:lnTo>
                  <a:lnTo>
                    <a:pt x="358" y="201"/>
                  </a:lnTo>
                  <a:lnTo>
                    <a:pt x="360" y="197"/>
                  </a:lnTo>
                  <a:lnTo>
                    <a:pt x="364" y="195"/>
                  </a:lnTo>
                  <a:lnTo>
                    <a:pt x="368" y="191"/>
                  </a:lnTo>
                  <a:lnTo>
                    <a:pt x="371" y="189"/>
                  </a:lnTo>
                  <a:lnTo>
                    <a:pt x="374" y="185"/>
                  </a:lnTo>
                  <a:lnTo>
                    <a:pt x="378" y="182"/>
                  </a:lnTo>
                  <a:lnTo>
                    <a:pt x="380" y="179"/>
                  </a:lnTo>
                  <a:lnTo>
                    <a:pt x="384" y="176"/>
                  </a:lnTo>
                  <a:lnTo>
                    <a:pt x="388" y="173"/>
                  </a:lnTo>
                  <a:lnTo>
                    <a:pt x="392" y="169"/>
                  </a:lnTo>
                  <a:lnTo>
                    <a:pt x="396" y="165"/>
                  </a:lnTo>
                  <a:lnTo>
                    <a:pt x="400" y="164"/>
                  </a:lnTo>
                  <a:lnTo>
                    <a:pt x="405" y="158"/>
                  </a:lnTo>
                  <a:lnTo>
                    <a:pt x="413" y="153"/>
                  </a:lnTo>
                  <a:lnTo>
                    <a:pt x="417" y="150"/>
                  </a:lnTo>
                  <a:lnTo>
                    <a:pt x="421" y="148"/>
                  </a:lnTo>
                  <a:lnTo>
                    <a:pt x="425" y="145"/>
                  </a:lnTo>
                  <a:lnTo>
                    <a:pt x="428" y="144"/>
                  </a:lnTo>
                  <a:lnTo>
                    <a:pt x="431" y="141"/>
                  </a:lnTo>
                  <a:lnTo>
                    <a:pt x="434" y="139"/>
                  </a:lnTo>
                  <a:lnTo>
                    <a:pt x="438" y="136"/>
                  </a:lnTo>
                  <a:lnTo>
                    <a:pt x="442" y="133"/>
                  </a:lnTo>
                  <a:lnTo>
                    <a:pt x="446" y="132"/>
                  </a:lnTo>
                  <a:lnTo>
                    <a:pt x="450" y="129"/>
                  </a:lnTo>
                  <a:lnTo>
                    <a:pt x="454" y="127"/>
                  </a:lnTo>
                  <a:lnTo>
                    <a:pt x="458" y="125"/>
                  </a:lnTo>
                  <a:lnTo>
                    <a:pt x="462" y="123"/>
                  </a:lnTo>
                  <a:lnTo>
                    <a:pt x="464" y="120"/>
                  </a:lnTo>
                  <a:lnTo>
                    <a:pt x="468" y="118"/>
                  </a:lnTo>
                  <a:lnTo>
                    <a:pt x="472" y="115"/>
                  </a:lnTo>
                  <a:lnTo>
                    <a:pt x="476" y="112"/>
                  </a:lnTo>
                  <a:lnTo>
                    <a:pt x="480" y="110"/>
                  </a:lnTo>
                  <a:lnTo>
                    <a:pt x="484" y="107"/>
                  </a:lnTo>
                  <a:lnTo>
                    <a:pt x="488" y="104"/>
                  </a:lnTo>
                  <a:lnTo>
                    <a:pt x="492" y="102"/>
                  </a:lnTo>
                  <a:lnTo>
                    <a:pt x="495" y="100"/>
                  </a:lnTo>
                  <a:lnTo>
                    <a:pt x="499" y="99"/>
                  </a:lnTo>
                  <a:lnTo>
                    <a:pt x="503" y="96"/>
                  </a:lnTo>
                  <a:lnTo>
                    <a:pt x="507" y="94"/>
                  </a:lnTo>
                  <a:lnTo>
                    <a:pt x="510" y="91"/>
                  </a:lnTo>
                  <a:lnTo>
                    <a:pt x="514" y="89"/>
                  </a:lnTo>
                  <a:lnTo>
                    <a:pt x="518" y="86"/>
                  </a:lnTo>
                  <a:lnTo>
                    <a:pt x="522" y="83"/>
                  </a:lnTo>
                  <a:lnTo>
                    <a:pt x="526" y="81"/>
                  </a:lnTo>
                  <a:lnTo>
                    <a:pt x="529" y="79"/>
                  </a:lnTo>
                  <a:lnTo>
                    <a:pt x="533" y="77"/>
                  </a:lnTo>
                  <a:lnTo>
                    <a:pt x="537" y="74"/>
                  </a:lnTo>
                  <a:lnTo>
                    <a:pt x="541" y="71"/>
                  </a:lnTo>
                  <a:lnTo>
                    <a:pt x="545" y="69"/>
                  </a:lnTo>
                  <a:lnTo>
                    <a:pt x="549" y="68"/>
                  </a:lnTo>
                  <a:lnTo>
                    <a:pt x="553" y="65"/>
                  </a:lnTo>
                  <a:lnTo>
                    <a:pt x="557" y="62"/>
                  </a:lnTo>
                  <a:lnTo>
                    <a:pt x="559" y="60"/>
                  </a:lnTo>
                  <a:lnTo>
                    <a:pt x="563" y="57"/>
                  </a:lnTo>
                  <a:lnTo>
                    <a:pt x="567" y="56"/>
                  </a:lnTo>
                  <a:lnTo>
                    <a:pt x="571" y="53"/>
                  </a:lnTo>
                  <a:lnTo>
                    <a:pt x="575" y="50"/>
                  </a:lnTo>
                  <a:lnTo>
                    <a:pt x="579" y="48"/>
                  </a:lnTo>
                  <a:lnTo>
                    <a:pt x="583" y="45"/>
                  </a:lnTo>
                  <a:lnTo>
                    <a:pt x="587" y="42"/>
                  </a:lnTo>
                  <a:lnTo>
                    <a:pt x="589" y="40"/>
                  </a:lnTo>
                  <a:lnTo>
                    <a:pt x="593" y="37"/>
                  </a:lnTo>
                  <a:lnTo>
                    <a:pt x="597" y="36"/>
                  </a:lnTo>
                  <a:lnTo>
                    <a:pt x="601" y="33"/>
                  </a:lnTo>
                  <a:lnTo>
                    <a:pt x="605" y="31"/>
                  </a:lnTo>
                  <a:lnTo>
                    <a:pt x="609" y="29"/>
                  </a:lnTo>
                  <a:lnTo>
                    <a:pt x="613" y="27"/>
                  </a:lnTo>
                  <a:lnTo>
                    <a:pt x="617" y="24"/>
                  </a:lnTo>
                  <a:lnTo>
                    <a:pt x="621" y="21"/>
                  </a:lnTo>
                  <a:lnTo>
                    <a:pt x="624" y="19"/>
                  </a:lnTo>
                  <a:lnTo>
                    <a:pt x="628" y="16"/>
                  </a:lnTo>
                  <a:lnTo>
                    <a:pt x="632" y="14"/>
                  </a:lnTo>
                  <a:lnTo>
                    <a:pt x="636" y="11"/>
                  </a:lnTo>
                  <a:lnTo>
                    <a:pt x="639" y="8"/>
                  </a:lnTo>
                  <a:lnTo>
                    <a:pt x="642" y="6"/>
                  </a:lnTo>
                  <a:lnTo>
                    <a:pt x="646" y="4"/>
                  </a:lnTo>
                  <a:lnTo>
                    <a:pt x="650" y="2"/>
                  </a:lnTo>
                  <a:lnTo>
                    <a:pt x="653" y="0"/>
                  </a:lnTo>
                  <a:lnTo>
                    <a:pt x="658" y="2"/>
                  </a:lnTo>
                  <a:lnTo>
                    <a:pt x="663" y="2"/>
                  </a:lnTo>
                  <a:lnTo>
                    <a:pt x="668" y="3"/>
                  </a:lnTo>
                  <a:lnTo>
                    <a:pt x="674" y="4"/>
                  </a:lnTo>
                  <a:lnTo>
                    <a:pt x="679" y="6"/>
                  </a:lnTo>
                  <a:lnTo>
                    <a:pt x="684" y="6"/>
                  </a:lnTo>
                  <a:lnTo>
                    <a:pt x="688" y="7"/>
                  </a:lnTo>
                  <a:lnTo>
                    <a:pt x="692" y="8"/>
                  </a:lnTo>
                  <a:lnTo>
                    <a:pt x="697" y="10"/>
                  </a:lnTo>
                  <a:lnTo>
                    <a:pt x="703" y="11"/>
                  </a:lnTo>
                  <a:lnTo>
                    <a:pt x="708" y="12"/>
                  </a:lnTo>
                  <a:lnTo>
                    <a:pt x="713" y="14"/>
                  </a:lnTo>
                  <a:lnTo>
                    <a:pt x="717" y="15"/>
                  </a:lnTo>
                  <a:lnTo>
                    <a:pt x="722" y="16"/>
                  </a:lnTo>
                  <a:lnTo>
                    <a:pt x="726" y="17"/>
                  </a:lnTo>
                  <a:lnTo>
                    <a:pt x="732" y="19"/>
                  </a:lnTo>
                  <a:lnTo>
                    <a:pt x="738" y="20"/>
                  </a:lnTo>
                  <a:lnTo>
                    <a:pt x="745" y="24"/>
                  </a:lnTo>
                  <a:lnTo>
                    <a:pt x="747" y="27"/>
                  </a:lnTo>
                  <a:lnTo>
                    <a:pt x="754" y="33"/>
                  </a:lnTo>
                  <a:lnTo>
                    <a:pt x="761" y="39"/>
                  </a:lnTo>
                  <a:lnTo>
                    <a:pt x="769" y="44"/>
                  </a:lnTo>
                  <a:lnTo>
                    <a:pt x="775" y="50"/>
                  </a:lnTo>
                  <a:lnTo>
                    <a:pt x="778" y="53"/>
                  </a:lnTo>
                  <a:lnTo>
                    <a:pt x="779" y="53"/>
                  </a:lnTo>
                  <a:lnTo>
                    <a:pt x="779" y="53"/>
                  </a:lnTo>
                  <a:lnTo>
                    <a:pt x="782" y="52"/>
                  </a:lnTo>
                  <a:lnTo>
                    <a:pt x="792" y="46"/>
                  </a:lnTo>
                  <a:lnTo>
                    <a:pt x="801" y="41"/>
                  </a:lnTo>
                  <a:lnTo>
                    <a:pt x="811" y="37"/>
                  </a:lnTo>
                  <a:lnTo>
                    <a:pt x="820" y="3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91" name="Freeform 185">
              <a:extLst>
                <a:ext uri="{FF2B5EF4-FFF2-40B4-BE49-F238E27FC236}">
                  <a16:creationId xmlns:a16="http://schemas.microsoft.com/office/drawing/2014/main" id="{900514AB-C0C4-20E7-30DE-338992C97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456" y="4113860"/>
              <a:ext cx="542434" cy="398775"/>
            </a:xfrm>
            <a:custGeom>
              <a:avLst/>
              <a:gdLst>
                <a:gd name="T0" fmla="*/ 325 w 438"/>
                <a:gd name="T1" fmla="*/ 44 h 322"/>
                <a:gd name="T2" fmla="*/ 329 w 438"/>
                <a:gd name="T3" fmla="*/ 61 h 322"/>
                <a:gd name="T4" fmla="*/ 337 w 438"/>
                <a:gd name="T5" fmla="*/ 72 h 322"/>
                <a:gd name="T6" fmla="*/ 353 w 438"/>
                <a:gd name="T7" fmla="*/ 81 h 322"/>
                <a:gd name="T8" fmla="*/ 373 w 438"/>
                <a:gd name="T9" fmla="*/ 98 h 322"/>
                <a:gd name="T10" fmla="*/ 359 w 438"/>
                <a:gd name="T11" fmla="*/ 114 h 322"/>
                <a:gd name="T12" fmla="*/ 395 w 438"/>
                <a:gd name="T13" fmla="*/ 140 h 322"/>
                <a:gd name="T14" fmla="*/ 423 w 438"/>
                <a:gd name="T15" fmla="*/ 135 h 322"/>
                <a:gd name="T16" fmla="*/ 431 w 438"/>
                <a:gd name="T17" fmla="*/ 151 h 322"/>
                <a:gd name="T18" fmla="*/ 438 w 438"/>
                <a:gd name="T19" fmla="*/ 180 h 322"/>
                <a:gd name="T20" fmla="*/ 409 w 438"/>
                <a:gd name="T21" fmla="*/ 206 h 322"/>
                <a:gd name="T22" fmla="*/ 392 w 438"/>
                <a:gd name="T23" fmla="*/ 206 h 322"/>
                <a:gd name="T24" fmla="*/ 379 w 438"/>
                <a:gd name="T25" fmla="*/ 212 h 322"/>
                <a:gd name="T26" fmla="*/ 375 w 438"/>
                <a:gd name="T27" fmla="*/ 217 h 322"/>
                <a:gd name="T28" fmla="*/ 369 w 438"/>
                <a:gd name="T29" fmla="*/ 222 h 322"/>
                <a:gd name="T30" fmla="*/ 367 w 438"/>
                <a:gd name="T31" fmla="*/ 227 h 322"/>
                <a:gd name="T32" fmla="*/ 359 w 438"/>
                <a:gd name="T33" fmla="*/ 229 h 322"/>
                <a:gd name="T34" fmla="*/ 333 w 438"/>
                <a:gd name="T35" fmla="*/ 233 h 322"/>
                <a:gd name="T36" fmla="*/ 286 w 438"/>
                <a:gd name="T37" fmla="*/ 229 h 322"/>
                <a:gd name="T38" fmla="*/ 274 w 438"/>
                <a:gd name="T39" fmla="*/ 233 h 322"/>
                <a:gd name="T40" fmla="*/ 258 w 438"/>
                <a:gd name="T41" fmla="*/ 233 h 322"/>
                <a:gd name="T42" fmla="*/ 226 w 438"/>
                <a:gd name="T43" fmla="*/ 231 h 322"/>
                <a:gd name="T44" fmla="*/ 147 w 438"/>
                <a:gd name="T45" fmla="*/ 233 h 322"/>
                <a:gd name="T46" fmla="*/ 145 w 438"/>
                <a:gd name="T47" fmla="*/ 248 h 322"/>
                <a:gd name="T48" fmla="*/ 149 w 438"/>
                <a:gd name="T49" fmla="*/ 264 h 322"/>
                <a:gd name="T50" fmla="*/ 150 w 438"/>
                <a:gd name="T51" fmla="*/ 271 h 322"/>
                <a:gd name="T52" fmla="*/ 153 w 438"/>
                <a:gd name="T53" fmla="*/ 295 h 322"/>
                <a:gd name="T54" fmla="*/ 153 w 438"/>
                <a:gd name="T55" fmla="*/ 308 h 322"/>
                <a:gd name="T56" fmla="*/ 141 w 438"/>
                <a:gd name="T57" fmla="*/ 305 h 322"/>
                <a:gd name="T58" fmla="*/ 129 w 438"/>
                <a:gd name="T59" fmla="*/ 295 h 322"/>
                <a:gd name="T60" fmla="*/ 109 w 438"/>
                <a:gd name="T61" fmla="*/ 292 h 322"/>
                <a:gd name="T62" fmla="*/ 90 w 438"/>
                <a:gd name="T63" fmla="*/ 295 h 322"/>
                <a:gd name="T64" fmla="*/ 74 w 438"/>
                <a:gd name="T65" fmla="*/ 301 h 322"/>
                <a:gd name="T66" fmla="*/ 63 w 438"/>
                <a:gd name="T67" fmla="*/ 312 h 322"/>
                <a:gd name="T68" fmla="*/ 54 w 438"/>
                <a:gd name="T69" fmla="*/ 304 h 322"/>
                <a:gd name="T70" fmla="*/ 43 w 438"/>
                <a:gd name="T71" fmla="*/ 301 h 322"/>
                <a:gd name="T72" fmla="*/ 36 w 438"/>
                <a:gd name="T73" fmla="*/ 295 h 322"/>
                <a:gd name="T74" fmla="*/ 26 w 438"/>
                <a:gd name="T75" fmla="*/ 283 h 322"/>
                <a:gd name="T76" fmla="*/ 21 w 438"/>
                <a:gd name="T77" fmla="*/ 271 h 322"/>
                <a:gd name="T78" fmla="*/ 8 w 438"/>
                <a:gd name="T79" fmla="*/ 271 h 322"/>
                <a:gd name="T80" fmla="*/ 3 w 438"/>
                <a:gd name="T81" fmla="*/ 255 h 322"/>
                <a:gd name="T82" fmla="*/ 3 w 438"/>
                <a:gd name="T83" fmla="*/ 234 h 322"/>
                <a:gd name="T84" fmla="*/ 14 w 438"/>
                <a:gd name="T85" fmla="*/ 217 h 322"/>
                <a:gd name="T86" fmla="*/ 12 w 438"/>
                <a:gd name="T87" fmla="*/ 196 h 322"/>
                <a:gd name="T88" fmla="*/ 8 w 438"/>
                <a:gd name="T89" fmla="*/ 185 h 322"/>
                <a:gd name="T90" fmla="*/ 26 w 438"/>
                <a:gd name="T91" fmla="*/ 176 h 322"/>
                <a:gd name="T92" fmla="*/ 42 w 438"/>
                <a:gd name="T93" fmla="*/ 175 h 322"/>
                <a:gd name="T94" fmla="*/ 57 w 438"/>
                <a:gd name="T95" fmla="*/ 160 h 322"/>
                <a:gd name="T96" fmla="*/ 63 w 438"/>
                <a:gd name="T97" fmla="*/ 144 h 322"/>
                <a:gd name="T98" fmla="*/ 66 w 438"/>
                <a:gd name="T99" fmla="*/ 134 h 322"/>
                <a:gd name="T100" fmla="*/ 67 w 438"/>
                <a:gd name="T101" fmla="*/ 114 h 322"/>
                <a:gd name="T102" fmla="*/ 74 w 438"/>
                <a:gd name="T103" fmla="*/ 104 h 322"/>
                <a:gd name="T104" fmla="*/ 84 w 438"/>
                <a:gd name="T105" fmla="*/ 93 h 322"/>
                <a:gd name="T106" fmla="*/ 86 w 438"/>
                <a:gd name="T107" fmla="*/ 96 h 322"/>
                <a:gd name="T108" fmla="*/ 115 w 438"/>
                <a:gd name="T109" fmla="*/ 109 h 322"/>
                <a:gd name="T110" fmla="*/ 125 w 438"/>
                <a:gd name="T111" fmla="*/ 77 h 322"/>
                <a:gd name="T112" fmla="*/ 141 w 438"/>
                <a:gd name="T113" fmla="*/ 83 h 322"/>
                <a:gd name="T114" fmla="*/ 161 w 438"/>
                <a:gd name="T115" fmla="*/ 50 h 322"/>
                <a:gd name="T116" fmla="*/ 200 w 438"/>
                <a:gd name="T117" fmla="*/ 34 h 322"/>
                <a:gd name="T118" fmla="*/ 278 w 438"/>
                <a:gd name="T11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38" h="322">
                  <a:moveTo>
                    <a:pt x="317" y="9"/>
                  </a:moveTo>
                  <a:lnTo>
                    <a:pt x="319" y="11"/>
                  </a:lnTo>
                  <a:lnTo>
                    <a:pt x="317" y="11"/>
                  </a:lnTo>
                  <a:lnTo>
                    <a:pt x="317" y="13"/>
                  </a:lnTo>
                  <a:lnTo>
                    <a:pt x="316" y="13"/>
                  </a:lnTo>
                  <a:lnTo>
                    <a:pt x="316" y="15"/>
                  </a:lnTo>
                  <a:lnTo>
                    <a:pt x="317" y="17"/>
                  </a:lnTo>
                  <a:lnTo>
                    <a:pt x="317" y="19"/>
                  </a:lnTo>
                  <a:lnTo>
                    <a:pt x="315" y="30"/>
                  </a:lnTo>
                  <a:lnTo>
                    <a:pt x="315" y="32"/>
                  </a:lnTo>
                  <a:lnTo>
                    <a:pt x="316" y="35"/>
                  </a:lnTo>
                  <a:lnTo>
                    <a:pt x="317" y="36"/>
                  </a:lnTo>
                  <a:lnTo>
                    <a:pt x="325" y="44"/>
                  </a:lnTo>
                  <a:lnTo>
                    <a:pt x="328" y="47"/>
                  </a:lnTo>
                  <a:lnTo>
                    <a:pt x="328" y="48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50"/>
                  </a:lnTo>
                  <a:lnTo>
                    <a:pt x="327" y="51"/>
                  </a:lnTo>
                  <a:lnTo>
                    <a:pt x="325" y="54"/>
                  </a:lnTo>
                  <a:lnTo>
                    <a:pt x="325" y="55"/>
                  </a:lnTo>
                  <a:lnTo>
                    <a:pt x="327" y="56"/>
                  </a:lnTo>
                  <a:lnTo>
                    <a:pt x="327" y="58"/>
                  </a:lnTo>
                  <a:lnTo>
                    <a:pt x="327" y="59"/>
                  </a:lnTo>
                  <a:lnTo>
                    <a:pt x="328" y="60"/>
                  </a:lnTo>
                  <a:lnTo>
                    <a:pt x="329" y="61"/>
                  </a:lnTo>
                  <a:lnTo>
                    <a:pt x="329" y="63"/>
                  </a:lnTo>
                  <a:lnTo>
                    <a:pt x="330" y="63"/>
                  </a:lnTo>
                  <a:lnTo>
                    <a:pt x="330" y="64"/>
                  </a:lnTo>
                  <a:lnTo>
                    <a:pt x="332" y="64"/>
                  </a:lnTo>
                  <a:lnTo>
                    <a:pt x="332" y="65"/>
                  </a:lnTo>
                  <a:lnTo>
                    <a:pt x="330" y="65"/>
                  </a:lnTo>
                  <a:lnTo>
                    <a:pt x="332" y="67"/>
                  </a:lnTo>
                  <a:lnTo>
                    <a:pt x="333" y="68"/>
                  </a:lnTo>
                  <a:lnTo>
                    <a:pt x="333" y="69"/>
                  </a:lnTo>
                  <a:lnTo>
                    <a:pt x="334" y="69"/>
                  </a:lnTo>
                  <a:lnTo>
                    <a:pt x="334" y="71"/>
                  </a:lnTo>
                  <a:lnTo>
                    <a:pt x="336" y="71"/>
                  </a:lnTo>
                  <a:lnTo>
                    <a:pt x="337" y="72"/>
                  </a:lnTo>
                  <a:lnTo>
                    <a:pt x="337" y="73"/>
                  </a:lnTo>
                  <a:lnTo>
                    <a:pt x="338" y="75"/>
                  </a:lnTo>
                  <a:lnTo>
                    <a:pt x="338" y="76"/>
                  </a:lnTo>
                  <a:lnTo>
                    <a:pt x="337" y="77"/>
                  </a:lnTo>
                  <a:lnTo>
                    <a:pt x="337" y="79"/>
                  </a:lnTo>
                  <a:lnTo>
                    <a:pt x="338" y="80"/>
                  </a:lnTo>
                  <a:lnTo>
                    <a:pt x="340" y="80"/>
                  </a:lnTo>
                  <a:lnTo>
                    <a:pt x="348" y="80"/>
                  </a:lnTo>
                  <a:lnTo>
                    <a:pt x="348" y="80"/>
                  </a:lnTo>
                  <a:lnTo>
                    <a:pt x="348" y="81"/>
                  </a:lnTo>
                  <a:lnTo>
                    <a:pt x="349" y="81"/>
                  </a:lnTo>
                  <a:lnTo>
                    <a:pt x="350" y="83"/>
                  </a:lnTo>
                  <a:lnTo>
                    <a:pt x="353" y="81"/>
                  </a:lnTo>
                  <a:lnTo>
                    <a:pt x="355" y="83"/>
                  </a:lnTo>
                  <a:lnTo>
                    <a:pt x="359" y="85"/>
                  </a:lnTo>
                  <a:lnTo>
                    <a:pt x="361" y="86"/>
                  </a:lnTo>
                  <a:lnTo>
                    <a:pt x="362" y="89"/>
                  </a:lnTo>
                  <a:lnTo>
                    <a:pt x="362" y="92"/>
                  </a:lnTo>
                  <a:lnTo>
                    <a:pt x="365" y="93"/>
                  </a:lnTo>
                  <a:lnTo>
                    <a:pt x="370" y="96"/>
                  </a:lnTo>
                  <a:lnTo>
                    <a:pt x="373" y="97"/>
                  </a:lnTo>
                  <a:lnTo>
                    <a:pt x="374" y="97"/>
                  </a:lnTo>
                  <a:lnTo>
                    <a:pt x="375" y="97"/>
                  </a:lnTo>
                  <a:lnTo>
                    <a:pt x="375" y="98"/>
                  </a:lnTo>
                  <a:lnTo>
                    <a:pt x="374" y="100"/>
                  </a:lnTo>
                  <a:lnTo>
                    <a:pt x="373" y="98"/>
                  </a:lnTo>
                  <a:lnTo>
                    <a:pt x="371" y="97"/>
                  </a:lnTo>
                  <a:lnTo>
                    <a:pt x="371" y="98"/>
                  </a:lnTo>
                  <a:lnTo>
                    <a:pt x="370" y="98"/>
                  </a:lnTo>
                  <a:lnTo>
                    <a:pt x="370" y="101"/>
                  </a:lnTo>
                  <a:lnTo>
                    <a:pt x="369" y="100"/>
                  </a:lnTo>
                  <a:lnTo>
                    <a:pt x="366" y="100"/>
                  </a:lnTo>
                  <a:lnTo>
                    <a:pt x="362" y="97"/>
                  </a:lnTo>
                  <a:lnTo>
                    <a:pt x="361" y="97"/>
                  </a:lnTo>
                  <a:lnTo>
                    <a:pt x="359" y="100"/>
                  </a:lnTo>
                  <a:lnTo>
                    <a:pt x="359" y="105"/>
                  </a:lnTo>
                  <a:lnTo>
                    <a:pt x="359" y="110"/>
                  </a:lnTo>
                  <a:lnTo>
                    <a:pt x="359" y="113"/>
                  </a:lnTo>
                  <a:lnTo>
                    <a:pt x="359" y="114"/>
                  </a:lnTo>
                  <a:lnTo>
                    <a:pt x="361" y="115"/>
                  </a:lnTo>
                  <a:lnTo>
                    <a:pt x="362" y="117"/>
                  </a:lnTo>
                  <a:lnTo>
                    <a:pt x="366" y="117"/>
                  </a:lnTo>
                  <a:lnTo>
                    <a:pt x="369" y="118"/>
                  </a:lnTo>
                  <a:lnTo>
                    <a:pt x="370" y="121"/>
                  </a:lnTo>
                  <a:lnTo>
                    <a:pt x="374" y="123"/>
                  </a:lnTo>
                  <a:lnTo>
                    <a:pt x="378" y="127"/>
                  </a:lnTo>
                  <a:lnTo>
                    <a:pt x="379" y="129"/>
                  </a:lnTo>
                  <a:lnTo>
                    <a:pt x="384" y="133"/>
                  </a:lnTo>
                  <a:lnTo>
                    <a:pt x="387" y="135"/>
                  </a:lnTo>
                  <a:lnTo>
                    <a:pt x="391" y="139"/>
                  </a:lnTo>
                  <a:lnTo>
                    <a:pt x="392" y="139"/>
                  </a:lnTo>
                  <a:lnTo>
                    <a:pt x="395" y="140"/>
                  </a:lnTo>
                  <a:lnTo>
                    <a:pt x="400" y="140"/>
                  </a:lnTo>
                  <a:lnTo>
                    <a:pt x="407" y="142"/>
                  </a:lnTo>
                  <a:lnTo>
                    <a:pt x="408" y="140"/>
                  </a:lnTo>
                  <a:lnTo>
                    <a:pt x="409" y="139"/>
                  </a:lnTo>
                  <a:lnTo>
                    <a:pt x="409" y="138"/>
                  </a:lnTo>
                  <a:lnTo>
                    <a:pt x="411" y="137"/>
                  </a:lnTo>
                  <a:lnTo>
                    <a:pt x="412" y="135"/>
                  </a:lnTo>
                  <a:lnTo>
                    <a:pt x="412" y="137"/>
                  </a:lnTo>
                  <a:lnTo>
                    <a:pt x="413" y="137"/>
                  </a:lnTo>
                  <a:lnTo>
                    <a:pt x="413" y="135"/>
                  </a:lnTo>
                  <a:lnTo>
                    <a:pt x="415" y="134"/>
                  </a:lnTo>
                  <a:lnTo>
                    <a:pt x="421" y="135"/>
                  </a:lnTo>
                  <a:lnTo>
                    <a:pt x="423" y="135"/>
                  </a:lnTo>
                  <a:lnTo>
                    <a:pt x="424" y="137"/>
                  </a:lnTo>
                  <a:lnTo>
                    <a:pt x="425" y="138"/>
                  </a:lnTo>
                  <a:lnTo>
                    <a:pt x="425" y="139"/>
                  </a:lnTo>
                  <a:lnTo>
                    <a:pt x="427" y="139"/>
                  </a:lnTo>
                  <a:lnTo>
                    <a:pt x="428" y="140"/>
                  </a:lnTo>
                  <a:lnTo>
                    <a:pt x="428" y="142"/>
                  </a:lnTo>
                  <a:lnTo>
                    <a:pt x="428" y="143"/>
                  </a:lnTo>
                  <a:lnTo>
                    <a:pt x="429" y="144"/>
                  </a:lnTo>
                  <a:lnTo>
                    <a:pt x="429" y="146"/>
                  </a:lnTo>
                  <a:lnTo>
                    <a:pt x="431" y="147"/>
                  </a:lnTo>
                  <a:lnTo>
                    <a:pt x="431" y="148"/>
                  </a:lnTo>
                  <a:lnTo>
                    <a:pt x="431" y="150"/>
                  </a:lnTo>
                  <a:lnTo>
                    <a:pt x="431" y="151"/>
                  </a:lnTo>
                  <a:lnTo>
                    <a:pt x="429" y="151"/>
                  </a:lnTo>
                  <a:lnTo>
                    <a:pt x="427" y="152"/>
                  </a:lnTo>
                  <a:lnTo>
                    <a:pt x="425" y="151"/>
                  </a:lnTo>
                  <a:lnTo>
                    <a:pt x="424" y="152"/>
                  </a:lnTo>
                  <a:lnTo>
                    <a:pt x="421" y="152"/>
                  </a:lnTo>
                  <a:lnTo>
                    <a:pt x="420" y="154"/>
                  </a:lnTo>
                  <a:lnTo>
                    <a:pt x="420" y="155"/>
                  </a:lnTo>
                  <a:lnTo>
                    <a:pt x="421" y="158"/>
                  </a:lnTo>
                  <a:lnTo>
                    <a:pt x="424" y="162"/>
                  </a:lnTo>
                  <a:lnTo>
                    <a:pt x="428" y="167"/>
                  </a:lnTo>
                  <a:lnTo>
                    <a:pt x="432" y="172"/>
                  </a:lnTo>
                  <a:lnTo>
                    <a:pt x="434" y="177"/>
                  </a:lnTo>
                  <a:lnTo>
                    <a:pt x="438" y="180"/>
                  </a:lnTo>
                  <a:lnTo>
                    <a:pt x="436" y="187"/>
                  </a:lnTo>
                  <a:lnTo>
                    <a:pt x="434" y="188"/>
                  </a:lnTo>
                  <a:lnTo>
                    <a:pt x="433" y="191"/>
                  </a:lnTo>
                  <a:lnTo>
                    <a:pt x="432" y="192"/>
                  </a:lnTo>
                  <a:lnTo>
                    <a:pt x="432" y="193"/>
                  </a:lnTo>
                  <a:lnTo>
                    <a:pt x="432" y="194"/>
                  </a:lnTo>
                  <a:lnTo>
                    <a:pt x="429" y="197"/>
                  </a:lnTo>
                  <a:lnTo>
                    <a:pt x="425" y="200"/>
                  </a:lnTo>
                  <a:lnTo>
                    <a:pt x="417" y="206"/>
                  </a:lnTo>
                  <a:lnTo>
                    <a:pt x="416" y="208"/>
                  </a:lnTo>
                  <a:lnTo>
                    <a:pt x="413" y="208"/>
                  </a:lnTo>
                  <a:lnTo>
                    <a:pt x="411" y="206"/>
                  </a:lnTo>
                  <a:lnTo>
                    <a:pt x="409" y="206"/>
                  </a:lnTo>
                  <a:lnTo>
                    <a:pt x="409" y="206"/>
                  </a:lnTo>
                  <a:lnTo>
                    <a:pt x="408" y="206"/>
                  </a:lnTo>
                  <a:lnTo>
                    <a:pt x="407" y="206"/>
                  </a:lnTo>
                  <a:lnTo>
                    <a:pt x="404" y="206"/>
                  </a:lnTo>
                  <a:lnTo>
                    <a:pt x="403" y="206"/>
                  </a:lnTo>
                  <a:lnTo>
                    <a:pt x="400" y="206"/>
                  </a:lnTo>
                  <a:lnTo>
                    <a:pt x="400" y="208"/>
                  </a:lnTo>
                  <a:lnTo>
                    <a:pt x="400" y="208"/>
                  </a:lnTo>
                  <a:lnTo>
                    <a:pt x="398" y="208"/>
                  </a:lnTo>
                  <a:lnTo>
                    <a:pt x="396" y="209"/>
                  </a:lnTo>
                  <a:lnTo>
                    <a:pt x="395" y="209"/>
                  </a:lnTo>
                  <a:lnTo>
                    <a:pt x="394" y="206"/>
                  </a:lnTo>
                  <a:lnTo>
                    <a:pt x="392" y="206"/>
                  </a:lnTo>
                  <a:lnTo>
                    <a:pt x="394" y="206"/>
                  </a:lnTo>
                  <a:lnTo>
                    <a:pt x="388" y="206"/>
                  </a:lnTo>
                  <a:lnTo>
                    <a:pt x="387" y="206"/>
                  </a:lnTo>
                  <a:lnTo>
                    <a:pt x="386" y="205"/>
                  </a:lnTo>
                  <a:lnTo>
                    <a:pt x="386" y="206"/>
                  </a:lnTo>
                  <a:lnTo>
                    <a:pt x="384" y="206"/>
                  </a:lnTo>
                  <a:lnTo>
                    <a:pt x="383" y="206"/>
                  </a:lnTo>
                  <a:lnTo>
                    <a:pt x="383" y="208"/>
                  </a:lnTo>
                  <a:lnTo>
                    <a:pt x="383" y="209"/>
                  </a:lnTo>
                  <a:lnTo>
                    <a:pt x="382" y="209"/>
                  </a:lnTo>
                  <a:lnTo>
                    <a:pt x="380" y="209"/>
                  </a:lnTo>
                  <a:lnTo>
                    <a:pt x="380" y="210"/>
                  </a:lnTo>
                  <a:lnTo>
                    <a:pt x="379" y="212"/>
                  </a:lnTo>
                  <a:lnTo>
                    <a:pt x="379" y="213"/>
                  </a:lnTo>
                  <a:lnTo>
                    <a:pt x="380" y="213"/>
                  </a:lnTo>
                  <a:lnTo>
                    <a:pt x="380" y="214"/>
                  </a:lnTo>
                  <a:lnTo>
                    <a:pt x="379" y="216"/>
                  </a:lnTo>
                  <a:lnTo>
                    <a:pt x="379" y="214"/>
                  </a:lnTo>
                  <a:lnTo>
                    <a:pt x="378" y="214"/>
                  </a:lnTo>
                  <a:lnTo>
                    <a:pt x="378" y="216"/>
                  </a:lnTo>
                  <a:lnTo>
                    <a:pt x="378" y="214"/>
                  </a:lnTo>
                  <a:lnTo>
                    <a:pt x="377" y="213"/>
                  </a:lnTo>
                  <a:lnTo>
                    <a:pt x="375" y="214"/>
                  </a:lnTo>
                  <a:lnTo>
                    <a:pt x="377" y="214"/>
                  </a:lnTo>
                  <a:lnTo>
                    <a:pt x="377" y="216"/>
                  </a:lnTo>
                  <a:lnTo>
                    <a:pt x="375" y="217"/>
                  </a:lnTo>
                  <a:lnTo>
                    <a:pt x="374" y="217"/>
                  </a:lnTo>
                  <a:lnTo>
                    <a:pt x="373" y="216"/>
                  </a:lnTo>
                  <a:lnTo>
                    <a:pt x="371" y="216"/>
                  </a:lnTo>
                  <a:lnTo>
                    <a:pt x="371" y="217"/>
                  </a:lnTo>
                  <a:lnTo>
                    <a:pt x="370" y="217"/>
                  </a:lnTo>
                  <a:lnTo>
                    <a:pt x="370" y="216"/>
                  </a:lnTo>
                  <a:lnTo>
                    <a:pt x="369" y="216"/>
                  </a:lnTo>
                  <a:lnTo>
                    <a:pt x="369" y="217"/>
                  </a:lnTo>
                  <a:lnTo>
                    <a:pt x="369" y="217"/>
                  </a:lnTo>
                  <a:lnTo>
                    <a:pt x="369" y="220"/>
                  </a:lnTo>
                  <a:lnTo>
                    <a:pt x="369" y="221"/>
                  </a:lnTo>
                  <a:lnTo>
                    <a:pt x="370" y="222"/>
                  </a:lnTo>
                  <a:lnTo>
                    <a:pt x="369" y="222"/>
                  </a:lnTo>
                  <a:lnTo>
                    <a:pt x="369" y="221"/>
                  </a:lnTo>
                  <a:lnTo>
                    <a:pt x="369" y="222"/>
                  </a:lnTo>
                  <a:lnTo>
                    <a:pt x="367" y="222"/>
                  </a:lnTo>
                  <a:lnTo>
                    <a:pt x="367" y="223"/>
                  </a:lnTo>
                  <a:lnTo>
                    <a:pt x="366" y="223"/>
                  </a:lnTo>
                  <a:lnTo>
                    <a:pt x="365" y="223"/>
                  </a:lnTo>
                  <a:lnTo>
                    <a:pt x="365" y="225"/>
                  </a:lnTo>
                  <a:lnTo>
                    <a:pt x="366" y="225"/>
                  </a:lnTo>
                  <a:lnTo>
                    <a:pt x="366" y="223"/>
                  </a:lnTo>
                  <a:lnTo>
                    <a:pt x="366" y="225"/>
                  </a:lnTo>
                  <a:lnTo>
                    <a:pt x="366" y="226"/>
                  </a:lnTo>
                  <a:lnTo>
                    <a:pt x="367" y="226"/>
                  </a:lnTo>
                  <a:lnTo>
                    <a:pt x="367" y="227"/>
                  </a:lnTo>
                  <a:lnTo>
                    <a:pt x="367" y="229"/>
                  </a:lnTo>
                  <a:lnTo>
                    <a:pt x="369" y="229"/>
                  </a:lnTo>
                  <a:lnTo>
                    <a:pt x="369" y="230"/>
                  </a:lnTo>
                  <a:lnTo>
                    <a:pt x="367" y="230"/>
                  </a:lnTo>
                  <a:lnTo>
                    <a:pt x="367" y="229"/>
                  </a:lnTo>
                  <a:lnTo>
                    <a:pt x="366" y="229"/>
                  </a:lnTo>
                  <a:lnTo>
                    <a:pt x="365" y="229"/>
                  </a:lnTo>
                  <a:lnTo>
                    <a:pt x="363" y="229"/>
                  </a:lnTo>
                  <a:lnTo>
                    <a:pt x="363" y="227"/>
                  </a:lnTo>
                  <a:lnTo>
                    <a:pt x="362" y="227"/>
                  </a:lnTo>
                  <a:lnTo>
                    <a:pt x="361" y="227"/>
                  </a:lnTo>
                  <a:lnTo>
                    <a:pt x="359" y="227"/>
                  </a:lnTo>
                  <a:lnTo>
                    <a:pt x="359" y="229"/>
                  </a:lnTo>
                  <a:lnTo>
                    <a:pt x="359" y="230"/>
                  </a:lnTo>
                  <a:lnTo>
                    <a:pt x="359" y="231"/>
                  </a:lnTo>
                  <a:lnTo>
                    <a:pt x="359" y="233"/>
                  </a:lnTo>
                  <a:lnTo>
                    <a:pt x="359" y="234"/>
                  </a:lnTo>
                  <a:lnTo>
                    <a:pt x="358" y="234"/>
                  </a:lnTo>
                  <a:lnTo>
                    <a:pt x="358" y="233"/>
                  </a:lnTo>
                  <a:lnTo>
                    <a:pt x="355" y="233"/>
                  </a:lnTo>
                  <a:lnTo>
                    <a:pt x="349" y="233"/>
                  </a:lnTo>
                  <a:lnTo>
                    <a:pt x="342" y="233"/>
                  </a:lnTo>
                  <a:lnTo>
                    <a:pt x="340" y="233"/>
                  </a:lnTo>
                  <a:lnTo>
                    <a:pt x="333" y="235"/>
                  </a:lnTo>
                  <a:lnTo>
                    <a:pt x="334" y="233"/>
                  </a:lnTo>
                  <a:lnTo>
                    <a:pt x="333" y="233"/>
                  </a:lnTo>
                  <a:lnTo>
                    <a:pt x="333" y="231"/>
                  </a:lnTo>
                  <a:lnTo>
                    <a:pt x="327" y="230"/>
                  </a:lnTo>
                  <a:lnTo>
                    <a:pt x="321" y="229"/>
                  </a:lnTo>
                  <a:lnTo>
                    <a:pt x="308" y="226"/>
                  </a:lnTo>
                  <a:lnTo>
                    <a:pt x="303" y="225"/>
                  </a:lnTo>
                  <a:lnTo>
                    <a:pt x="300" y="225"/>
                  </a:lnTo>
                  <a:lnTo>
                    <a:pt x="298" y="223"/>
                  </a:lnTo>
                  <a:lnTo>
                    <a:pt x="290" y="222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88" y="225"/>
                  </a:lnTo>
                  <a:lnTo>
                    <a:pt x="288" y="226"/>
                  </a:lnTo>
                  <a:lnTo>
                    <a:pt x="286" y="229"/>
                  </a:lnTo>
                  <a:lnTo>
                    <a:pt x="284" y="227"/>
                  </a:lnTo>
                  <a:lnTo>
                    <a:pt x="283" y="226"/>
                  </a:lnTo>
                  <a:lnTo>
                    <a:pt x="282" y="226"/>
                  </a:lnTo>
                  <a:lnTo>
                    <a:pt x="280" y="227"/>
                  </a:lnTo>
                  <a:lnTo>
                    <a:pt x="280" y="229"/>
                  </a:lnTo>
                  <a:lnTo>
                    <a:pt x="280" y="230"/>
                  </a:lnTo>
                  <a:lnTo>
                    <a:pt x="279" y="231"/>
                  </a:lnTo>
                  <a:lnTo>
                    <a:pt x="278" y="231"/>
                  </a:lnTo>
                  <a:lnTo>
                    <a:pt x="278" y="233"/>
                  </a:lnTo>
                  <a:lnTo>
                    <a:pt x="276" y="233"/>
                  </a:lnTo>
                  <a:lnTo>
                    <a:pt x="275" y="233"/>
                  </a:lnTo>
                  <a:lnTo>
                    <a:pt x="274" y="233"/>
                  </a:lnTo>
                  <a:lnTo>
                    <a:pt x="274" y="233"/>
                  </a:lnTo>
                  <a:lnTo>
                    <a:pt x="274" y="234"/>
                  </a:lnTo>
                  <a:lnTo>
                    <a:pt x="273" y="235"/>
                  </a:lnTo>
                  <a:lnTo>
                    <a:pt x="273" y="237"/>
                  </a:lnTo>
                  <a:lnTo>
                    <a:pt x="271" y="238"/>
                  </a:lnTo>
                  <a:lnTo>
                    <a:pt x="269" y="234"/>
                  </a:lnTo>
                  <a:lnTo>
                    <a:pt x="270" y="233"/>
                  </a:lnTo>
                  <a:lnTo>
                    <a:pt x="269" y="233"/>
                  </a:lnTo>
                  <a:lnTo>
                    <a:pt x="267" y="233"/>
                  </a:lnTo>
                  <a:lnTo>
                    <a:pt x="261" y="233"/>
                  </a:lnTo>
                  <a:lnTo>
                    <a:pt x="261" y="231"/>
                  </a:lnTo>
                  <a:lnTo>
                    <a:pt x="259" y="231"/>
                  </a:lnTo>
                  <a:lnTo>
                    <a:pt x="259" y="233"/>
                  </a:lnTo>
                  <a:lnTo>
                    <a:pt x="258" y="233"/>
                  </a:lnTo>
                  <a:lnTo>
                    <a:pt x="257" y="234"/>
                  </a:lnTo>
                  <a:lnTo>
                    <a:pt x="255" y="234"/>
                  </a:lnTo>
                  <a:lnTo>
                    <a:pt x="257" y="233"/>
                  </a:lnTo>
                  <a:lnTo>
                    <a:pt x="255" y="233"/>
                  </a:lnTo>
                  <a:lnTo>
                    <a:pt x="254" y="231"/>
                  </a:lnTo>
                  <a:lnTo>
                    <a:pt x="246" y="231"/>
                  </a:lnTo>
                  <a:lnTo>
                    <a:pt x="245" y="231"/>
                  </a:lnTo>
                  <a:lnTo>
                    <a:pt x="244" y="233"/>
                  </a:lnTo>
                  <a:lnTo>
                    <a:pt x="238" y="233"/>
                  </a:lnTo>
                  <a:lnTo>
                    <a:pt x="230" y="233"/>
                  </a:lnTo>
                  <a:lnTo>
                    <a:pt x="229" y="231"/>
                  </a:lnTo>
                  <a:lnTo>
                    <a:pt x="228" y="231"/>
                  </a:lnTo>
                  <a:lnTo>
                    <a:pt x="226" y="231"/>
                  </a:lnTo>
                  <a:lnTo>
                    <a:pt x="226" y="230"/>
                  </a:lnTo>
                  <a:lnTo>
                    <a:pt x="219" y="230"/>
                  </a:lnTo>
                  <a:lnTo>
                    <a:pt x="217" y="231"/>
                  </a:lnTo>
                  <a:lnTo>
                    <a:pt x="217" y="233"/>
                  </a:lnTo>
                  <a:lnTo>
                    <a:pt x="209" y="233"/>
                  </a:lnTo>
                  <a:lnTo>
                    <a:pt x="196" y="233"/>
                  </a:lnTo>
                  <a:lnTo>
                    <a:pt x="184" y="233"/>
                  </a:lnTo>
                  <a:lnTo>
                    <a:pt x="171" y="233"/>
                  </a:lnTo>
                  <a:lnTo>
                    <a:pt x="159" y="233"/>
                  </a:lnTo>
                  <a:lnTo>
                    <a:pt x="154" y="233"/>
                  </a:lnTo>
                  <a:lnTo>
                    <a:pt x="153" y="233"/>
                  </a:lnTo>
                  <a:lnTo>
                    <a:pt x="149" y="233"/>
                  </a:lnTo>
                  <a:lnTo>
                    <a:pt x="147" y="233"/>
                  </a:lnTo>
                  <a:lnTo>
                    <a:pt x="149" y="234"/>
                  </a:lnTo>
                  <a:lnTo>
                    <a:pt x="149" y="235"/>
                  </a:lnTo>
                  <a:lnTo>
                    <a:pt x="149" y="237"/>
                  </a:lnTo>
                  <a:lnTo>
                    <a:pt x="149" y="238"/>
                  </a:lnTo>
                  <a:lnTo>
                    <a:pt x="147" y="238"/>
                  </a:lnTo>
                  <a:lnTo>
                    <a:pt x="147" y="238"/>
                  </a:lnTo>
                  <a:lnTo>
                    <a:pt x="147" y="239"/>
                  </a:lnTo>
                  <a:lnTo>
                    <a:pt x="147" y="242"/>
                  </a:lnTo>
                  <a:lnTo>
                    <a:pt x="146" y="245"/>
                  </a:lnTo>
                  <a:lnTo>
                    <a:pt x="146" y="246"/>
                  </a:lnTo>
                  <a:lnTo>
                    <a:pt x="145" y="246"/>
                  </a:lnTo>
                  <a:lnTo>
                    <a:pt x="145" y="247"/>
                  </a:lnTo>
                  <a:lnTo>
                    <a:pt x="145" y="248"/>
                  </a:lnTo>
                  <a:lnTo>
                    <a:pt x="146" y="248"/>
                  </a:lnTo>
                  <a:lnTo>
                    <a:pt x="145" y="248"/>
                  </a:lnTo>
                  <a:lnTo>
                    <a:pt x="145" y="250"/>
                  </a:lnTo>
                  <a:lnTo>
                    <a:pt x="144" y="251"/>
                  </a:lnTo>
                  <a:lnTo>
                    <a:pt x="144" y="252"/>
                  </a:lnTo>
                  <a:lnTo>
                    <a:pt x="145" y="254"/>
                  </a:lnTo>
                  <a:lnTo>
                    <a:pt x="146" y="256"/>
                  </a:lnTo>
                  <a:lnTo>
                    <a:pt x="146" y="258"/>
                  </a:lnTo>
                  <a:lnTo>
                    <a:pt x="146" y="259"/>
                  </a:lnTo>
                  <a:lnTo>
                    <a:pt x="147" y="260"/>
                  </a:lnTo>
                  <a:lnTo>
                    <a:pt x="147" y="262"/>
                  </a:lnTo>
                  <a:lnTo>
                    <a:pt x="147" y="262"/>
                  </a:lnTo>
                  <a:lnTo>
                    <a:pt x="149" y="264"/>
                  </a:lnTo>
                  <a:lnTo>
                    <a:pt x="150" y="264"/>
                  </a:lnTo>
                  <a:lnTo>
                    <a:pt x="151" y="264"/>
                  </a:lnTo>
                  <a:lnTo>
                    <a:pt x="153" y="264"/>
                  </a:lnTo>
                  <a:lnTo>
                    <a:pt x="151" y="266"/>
                  </a:lnTo>
                  <a:lnTo>
                    <a:pt x="150" y="266"/>
                  </a:lnTo>
                  <a:lnTo>
                    <a:pt x="149" y="266"/>
                  </a:lnTo>
                  <a:lnTo>
                    <a:pt x="149" y="267"/>
                  </a:lnTo>
                  <a:lnTo>
                    <a:pt x="149" y="268"/>
                  </a:lnTo>
                  <a:lnTo>
                    <a:pt x="147" y="270"/>
                  </a:lnTo>
                  <a:lnTo>
                    <a:pt x="147" y="270"/>
                  </a:lnTo>
                  <a:lnTo>
                    <a:pt x="149" y="270"/>
                  </a:lnTo>
                  <a:lnTo>
                    <a:pt x="149" y="271"/>
                  </a:lnTo>
                  <a:lnTo>
                    <a:pt x="150" y="271"/>
                  </a:lnTo>
                  <a:lnTo>
                    <a:pt x="150" y="272"/>
                  </a:lnTo>
                  <a:lnTo>
                    <a:pt x="151" y="272"/>
                  </a:lnTo>
                  <a:lnTo>
                    <a:pt x="153" y="272"/>
                  </a:lnTo>
                  <a:lnTo>
                    <a:pt x="153" y="274"/>
                  </a:lnTo>
                  <a:lnTo>
                    <a:pt x="153" y="275"/>
                  </a:lnTo>
                  <a:lnTo>
                    <a:pt x="151" y="276"/>
                  </a:lnTo>
                  <a:lnTo>
                    <a:pt x="150" y="277"/>
                  </a:lnTo>
                  <a:lnTo>
                    <a:pt x="151" y="280"/>
                  </a:lnTo>
                  <a:lnTo>
                    <a:pt x="151" y="285"/>
                  </a:lnTo>
                  <a:lnTo>
                    <a:pt x="151" y="287"/>
                  </a:lnTo>
                  <a:lnTo>
                    <a:pt x="153" y="289"/>
                  </a:lnTo>
                  <a:lnTo>
                    <a:pt x="153" y="292"/>
                  </a:lnTo>
                  <a:lnTo>
                    <a:pt x="153" y="295"/>
                  </a:lnTo>
                  <a:lnTo>
                    <a:pt x="153" y="296"/>
                  </a:lnTo>
                  <a:lnTo>
                    <a:pt x="154" y="297"/>
                  </a:lnTo>
                  <a:lnTo>
                    <a:pt x="154" y="299"/>
                  </a:lnTo>
                  <a:lnTo>
                    <a:pt x="151" y="301"/>
                  </a:lnTo>
                  <a:lnTo>
                    <a:pt x="151" y="302"/>
                  </a:lnTo>
                  <a:lnTo>
                    <a:pt x="150" y="302"/>
                  </a:lnTo>
                  <a:lnTo>
                    <a:pt x="151" y="304"/>
                  </a:lnTo>
                  <a:lnTo>
                    <a:pt x="151" y="305"/>
                  </a:lnTo>
                  <a:lnTo>
                    <a:pt x="153" y="305"/>
                  </a:lnTo>
                  <a:lnTo>
                    <a:pt x="153" y="306"/>
                  </a:lnTo>
                  <a:lnTo>
                    <a:pt x="154" y="306"/>
                  </a:lnTo>
                  <a:lnTo>
                    <a:pt x="154" y="308"/>
                  </a:lnTo>
                  <a:lnTo>
                    <a:pt x="153" y="308"/>
                  </a:lnTo>
                  <a:lnTo>
                    <a:pt x="153" y="309"/>
                  </a:lnTo>
                  <a:lnTo>
                    <a:pt x="153" y="310"/>
                  </a:lnTo>
                  <a:lnTo>
                    <a:pt x="153" y="312"/>
                  </a:lnTo>
                  <a:lnTo>
                    <a:pt x="154" y="314"/>
                  </a:lnTo>
                  <a:lnTo>
                    <a:pt x="157" y="317"/>
                  </a:lnTo>
                  <a:lnTo>
                    <a:pt x="155" y="318"/>
                  </a:lnTo>
                  <a:lnTo>
                    <a:pt x="154" y="321"/>
                  </a:lnTo>
                  <a:lnTo>
                    <a:pt x="153" y="322"/>
                  </a:lnTo>
                  <a:lnTo>
                    <a:pt x="151" y="322"/>
                  </a:lnTo>
                  <a:lnTo>
                    <a:pt x="150" y="321"/>
                  </a:lnTo>
                  <a:lnTo>
                    <a:pt x="145" y="313"/>
                  </a:lnTo>
                  <a:lnTo>
                    <a:pt x="142" y="308"/>
                  </a:lnTo>
                  <a:lnTo>
                    <a:pt x="141" y="305"/>
                  </a:lnTo>
                  <a:lnTo>
                    <a:pt x="141" y="304"/>
                  </a:lnTo>
                  <a:lnTo>
                    <a:pt x="140" y="302"/>
                  </a:lnTo>
                  <a:lnTo>
                    <a:pt x="138" y="302"/>
                  </a:lnTo>
                  <a:lnTo>
                    <a:pt x="137" y="304"/>
                  </a:lnTo>
                  <a:lnTo>
                    <a:pt x="136" y="302"/>
                  </a:lnTo>
                  <a:lnTo>
                    <a:pt x="134" y="302"/>
                  </a:lnTo>
                  <a:lnTo>
                    <a:pt x="134" y="301"/>
                  </a:lnTo>
                  <a:lnTo>
                    <a:pt x="133" y="300"/>
                  </a:lnTo>
                  <a:lnTo>
                    <a:pt x="132" y="299"/>
                  </a:lnTo>
                  <a:lnTo>
                    <a:pt x="130" y="297"/>
                  </a:lnTo>
                  <a:lnTo>
                    <a:pt x="129" y="297"/>
                  </a:lnTo>
                  <a:lnTo>
                    <a:pt x="128" y="296"/>
                  </a:lnTo>
                  <a:lnTo>
                    <a:pt x="129" y="295"/>
                  </a:lnTo>
                  <a:lnTo>
                    <a:pt x="128" y="293"/>
                  </a:lnTo>
                  <a:lnTo>
                    <a:pt x="126" y="293"/>
                  </a:lnTo>
                  <a:lnTo>
                    <a:pt x="125" y="296"/>
                  </a:lnTo>
                  <a:lnTo>
                    <a:pt x="124" y="297"/>
                  </a:lnTo>
                  <a:lnTo>
                    <a:pt x="122" y="297"/>
                  </a:lnTo>
                  <a:lnTo>
                    <a:pt x="122" y="296"/>
                  </a:lnTo>
                  <a:lnTo>
                    <a:pt x="122" y="295"/>
                  </a:lnTo>
                  <a:lnTo>
                    <a:pt x="121" y="293"/>
                  </a:lnTo>
                  <a:lnTo>
                    <a:pt x="121" y="295"/>
                  </a:lnTo>
                  <a:lnTo>
                    <a:pt x="120" y="295"/>
                  </a:lnTo>
                  <a:lnTo>
                    <a:pt x="119" y="293"/>
                  </a:lnTo>
                  <a:lnTo>
                    <a:pt x="117" y="293"/>
                  </a:lnTo>
                  <a:lnTo>
                    <a:pt x="109" y="292"/>
                  </a:lnTo>
                  <a:lnTo>
                    <a:pt x="107" y="293"/>
                  </a:lnTo>
                  <a:lnTo>
                    <a:pt x="105" y="292"/>
                  </a:lnTo>
                  <a:lnTo>
                    <a:pt x="104" y="292"/>
                  </a:lnTo>
                  <a:lnTo>
                    <a:pt x="104" y="291"/>
                  </a:lnTo>
                  <a:lnTo>
                    <a:pt x="103" y="291"/>
                  </a:lnTo>
                  <a:lnTo>
                    <a:pt x="103" y="292"/>
                  </a:lnTo>
                  <a:lnTo>
                    <a:pt x="101" y="292"/>
                  </a:lnTo>
                  <a:lnTo>
                    <a:pt x="100" y="292"/>
                  </a:lnTo>
                  <a:lnTo>
                    <a:pt x="97" y="292"/>
                  </a:lnTo>
                  <a:lnTo>
                    <a:pt x="96" y="292"/>
                  </a:lnTo>
                  <a:lnTo>
                    <a:pt x="95" y="293"/>
                  </a:lnTo>
                  <a:lnTo>
                    <a:pt x="93" y="295"/>
                  </a:lnTo>
                  <a:lnTo>
                    <a:pt x="90" y="295"/>
                  </a:lnTo>
                  <a:lnTo>
                    <a:pt x="88" y="295"/>
                  </a:lnTo>
                  <a:lnTo>
                    <a:pt x="87" y="296"/>
                  </a:lnTo>
                  <a:lnTo>
                    <a:pt x="86" y="296"/>
                  </a:lnTo>
                  <a:lnTo>
                    <a:pt x="84" y="297"/>
                  </a:lnTo>
                  <a:lnTo>
                    <a:pt x="84" y="299"/>
                  </a:lnTo>
                  <a:lnTo>
                    <a:pt x="83" y="299"/>
                  </a:lnTo>
                  <a:lnTo>
                    <a:pt x="82" y="299"/>
                  </a:lnTo>
                  <a:lnTo>
                    <a:pt x="82" y="300"/>
                  </a:lnTo>
                  <a:lnTo>
                    <a:pt x="80" y="300"/>
                  </a:lnTo>
                  <a:lnTo>
                    <a:pt x="78" y="299"/>
                  </a:lnTo>
                  <a:lnTo>
                    <a:pt x="76" y="299"/>
                  </a:lnTo>
                  <a:lnTo>
                    <a:pt x="75" y="300"/>
                  </a:lnTo>
                  <a:lnTo>
                    <a:pt x="74" y="301"/>
                  </a:lnTo>
                  <a:lnTo>
                    <a:pt x="72" y="301"/>
                  </a:lnTo>
                  <a:lnTo>
                    <a:pt x="70" y="301"/>
                  </a:lnTo>
                  <a:lnTo>
                    <a:pt x="68" y="302"/>
                  </a:lnTo>
                  <a:lnTo>
                    <a:pt x="70" y="302"/>
                  </a:lnTo>
                  <a:lnTo>
                    <a:pt x="67" y="305"/>
                  </a:lnTo>
                  <a:lnTo>
                    <a:pt x="67" y="306"/>
                  </a:lnTo>
                  <a:lnTo>
                    <a:pt x="67" y="308"/>
                  </a:lnTo>
                  <a:lnTo>
                    <a:pt x="67" y="309"/>
                  </a:lnTo>
                  <a:lnTo>
                    <a:pt x="66" y="309"/>
                  </a:lnTo>
                  <a:lnTo>
                    <a:pt x="65" y="309"/>
                  </a:lnTo>
                  <a:lnTo>
                    <a:pt x="63" y="309"/>
                  </a:lnTo>
                  <a:lnTo>
                    <a:pt x="63" y="310"/>
                  </a:lnTo>
                  <a:lnTo>
                    <a:pt x="63" y="312"/>
                  </a:lnTo>
                  <a:lnTo>
                    <a:pt x="63" y="310"/>
                  </a:lnTo>
                  <a:lnTo>
                    <a:pt x="62" y="310"/>
                  </a:lnTo>
                  <a:lnTo>
                    <a:pt x="62" y="308"/>
                  </a:lnTo>
                  <a:lnTo>
                    <a:pt x="61" y="306"/>
                  </a:lnTo>
                  <a:lnTo>
                    <a:pt x="58" y="306"/>
                  </a:lnTo>
                  <a:lnTo>
                    <a:pt x="57" y="306"/>
                  </a:lnTo>
                  <a:lnTo>
                    <a:pt x="55" y="305"/>
                  </a:lnTo>
                  <a:lnTo>
                    <a:pt x="55" y="302"/>
                  </a:lnTo>
                  <a:lnTo>
                    <a:pt x="57" y="302"/>
                  </a:lnTo>
                  <a:lnTo>
                    <a:pt x="55" y="301"/>
                  </a:lnTo>
                  <a:lnTo>
                    <a:pt x="54" y="301"/>
                  </a:lnTo>
                  <a:lnTo>
                    <a:pt x="54" y="302"/>
                  </a:lnTo>
                  <a:lnTo>
                    <a:pt x="54" y="304"/>
                  </a:lnTo>
                  <a:lnTo>
                    <a:pt x="53" y="304"/>
                  </a:lnTo>
                  <a:lnTo>
                    <a:pt x="53" y="305"/>
                  </a:lnTo>
                  <a:lnTo>
                    <a:pt x="53" y="304"/>
                  </a:lnTo>
                  <a:lnTo>
                    <a:pt x="51" y="302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9" y="304"/>
                  </a:lnTo>
                  <a:lnTo>
                    <a:pt x="47" y="305"/>
                  </a:lnTo>
                  <a:lnTo>
                    <a:pt x="46" y="305"/>
                  </a:lnTo>
                  <a:lnTo>
                    <a:pt x="46" y="304"/>
                  </a:lnTo>
                  <a:lnTo>
                    <a:pt x="45" y="302"/>
                  </a:lnTo>
                  <a:lnTo>
                    <a:pt x="45" y="301"/>
                  </a:lnTo>
                  <a:lnTo>
                    <a:pt x="43" y="301"/>
                  </a:lnTo>
                  <a:lnTo>
                    <a:pt x="42" y="301"/>
                  </a:lnTo>
                  <a:lnTo>
                    <a:pt x="42" y="302"/>
                  </a:lnTo>
                  <a:lnTo>
                    <a:pt x="41" y="301"/>
                  </a:lnTo>
                  <a:lnTo>
                    <a:pt x="40" y="301"/>
                  </a:lnTo>
                  <a:lnTo>
                    <a:pt x="41" y="301"/>
                  </a:lnTo>
                  <a:lnTo>
                    <a:pt x="42" y="300"/>
                  </a:lnTo>
                  <a:lnTo>
                    <a:pt x="41" y="300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0" y="297"/>
                  </a:lnTo>
                  <a:lnTo>
                    <a:pt x="38" y="296"/>
                  </a:lnTo>
                  <a:lnTo>
                    <a:pt x="37" y="296"/>
                  </a:lnTo>
                  <a:lnTo>
                    <a:pt x="36" y="295"/>
                  </a:lnTo>
                  <a:lnTo>
                    <a:pt x="34" y="295"/>
                  </a:lnTo>
                  <a:lnTo>
                    <a:pt x="33" y="295"/>
                  </a:lnTo>
                  <a:lnTo>
                    <a:pt x="33" y="296"/>
                  </a:lnTo>
                  <a:lnTo>
                    <a:pt x="32" y="296"/>
                  </a:lnTo>
                  <a:lnTo>
                    <a:pt x="30" y="293"/>
                  </a:lnTo>
                  <a:lnTo>
                    <a:pt x="32" y="291"/>
                  </a:lnTo>
                  <a:lnTo>
                    <a:pt x="30" y="289"/>
                  </a:lnTo>
                  <a:lnTo>
                    <a:pt x="30" y="288"/>
                  </a:lnTo>
                  <a:lnTo>
                    <a:pt x="32" y="287"/>
                  </a:lnTo>
                  <a:lnTo>
                    <a:pt x="30" y="285"/>
                  </a:lnTo>
                  <a:lnTo>
                    <a:pt x="29" y="284"/>
                  </a:lnTo>
                  <a:lnTo>
                    <a:pt x="28" y="283"/>
                  </a:lnTo>
                  <a:lnTo>
                    <a:pt x="26" y="283"/>
                  </a:lnTo>
                  <a:lnTo>
                    <a:pt x="25" y="283"/>
                  </a:lnTo>
                  <a:lnTo>
                    <a:pt x="26" y="281"/>
                  </a:lnTo>
                  <a:lnTo>
                    <a:pt x="25" y="281"/>
                  </a:lnTo>
                  <a:lnTo>
                    <a:pt x="26" y="280"/>
                  </a:lnTo>
                  <a:lnTo>
                    <a:pt x="25" y="279"/>
                  </a:lnTo>
                  <a:lnTo>
                    <a:pt x="25" y="277"/>
                  </a:lnTo>
                  <a:lnTo>
                    <a:pt x="24" y="277"/>
                  </a:lnTo>
                  <a:lnTo>
                    <a:pt x="24" y="276"/>
                  </a:lnTo>
                  <a:lnTo>
                    <a:pt x="24" y="275"/>
                  </a:lnTo>
                  <a:lnTo>
                    <a:pt x="22" y="276"/>
                  </a:lnTo>
                  <a:lnTo>
                    <a:pt x="22" y="275"/>
                  </a:lnTo>
                  <a:lnTo>
                    <a:pt x="22" y="272"/>
                  </a:lnTo>
                  <a:lnTo>
                    <a:pt x="21" y="271"/>
                  </a:lnTo>
                  <a:lnTo>
                    <a:pt x="21" y="270"/>
                  </a:lnTo>
                  <a:lnTo>
                    <a:pt x="21" y="270"/>
                  </a:lnTo>
                  <a:lnTo>
                    <a:pt x="21" y="271"/>
                  </a:lnTo>
                  <a:lnTo>
                    <a:pt x="20" y="271"/>
                  </a:lnTo>
                  <a:lnTo>
                    <a:pt x="17" y="270"/>
                  </a:lnTo>
                  <a:lnTo>
                    <a:pt x="16" y="270"/>
                  </a:lnTo>
                  <a:lnTo>
                    <a:pt x="13" y="270"/>
                  </a:lnTo>
                  <a:lnTo>
                    <a:pt x="12" y="270"/>
                  </a:lnTo>
                  <a:lnTo>
                    <a:pt x="11" y="271"/>
                  </a:lnTo>
                  <a:lnTo>
                    <a:pt x="11" y="270"/>
                  </a:lnTo>
                  <a:lnTo>
                    <a:pt x="9" y="270"/>
                  </a:lnTo>
                  <a:lnTo>
                    <a:pt x="9" y="271"/>
                  </a:lnTo>
                  <a:lnTo>
                    <a:pt x="8" y="271"/>
                  </a:lnTo>
                  <a:lnTo>
                    <a:pt x="7" y="271"/>
                  </a:lnTo>
                  <a:lnTo>
                    <a:pt x="5" y="270"/>
                  </a:lnTo>
                  <a:lnTo>
                    <a:pt x="5" y="270"/>
                  </a:lnTo>
                  <a:lnTo>
                    <a:pt x="4" y="270"/>
                  </a:lnTo>
                  <a:lnTo>
                    <a:pt x="3" y="268"/>
                  </a:lnTo>
                  <a:lnTo>
                    <a:pt x="1" y="266"/>
                  </a:lnTo>
                  <a:lnTo>
                    <a:pt x="1" y="264"/>
                  </a:lnTo>
                  <a:lnTo>
                    <a:pt x="0" y="264"/>
                  </a:lnTo>
                  <a:lnTo>
                    <a:pt x="0" y="263"/>
                  </a:lnTo>
                  <a:lnTo>
                    <a:pt x="0" y="260"/>
                  </a:lnTo>
                  <a:lnTo>
                    <a:pt x="1" y="260"/>
                  </a:lnTo>
                  <a:lnTo>
                    <a:pt x="3" y="258"/>
                  </a:lnTo>
                  <a:lnTo>
                    <a:pt x="3" y="255"/>
                  </a:lnTo>
                  <a:lnTo>
                    <a:pt x="3" y="254"/>
                  </a:lnTo>
                  <a:lnTo>
                    <a:pt x="3" y="252"/>
                  </a:lnTo>
                  <a:lnTo>
                    <a:pt x="4" y="251"/>
                  </a:lnTo>
                  <a:lnTo>
                    <a:pt x="3" y="251"/>
                  </a:lnTo>
                  <a:lnTo>
                    <a:pt x="3" y="250"/>
                  </a:lnTo>
                  <a:lnTo>
                    <a:pt x="3" y="246"/>
                  </a:lnTo>
                  <a:lnTo>
                    <a:pt x="3" y="245"/>
                  </a:lnTo>
                  <a:lnTo>
                    <a:pt x="4" y="245"/>
                  </a:lnTo>
                  <a:lnTo>
                    <a:pt x="4" y="243"/>
                  </a:lnTo>
                  <a:lnTo>
                    <a:pt x="5" y="239"/>
                  </a:lnTo>
                  <a:lnTo>
                    <a:pt x="4" y="238"/>
                  </a:lnTo>
                  <a:lnTo>
                    <a:pt x="3" y="235"/>
                  </a:lnTo>
                  <a:lnTo>
                    <a:pt x="3" y="234"/>
                  </a:lnTo>
                  <a:lnTo>
                    <a:pt x="1" y="234"/>
                  </a:lnTo>
                  <a:lnTo>
                    <a:pt x="1" y="233"/>
                  </a:lnTo>
                  <a:lnTo>
                    <a:pt x="1" y="229"/>
                  </a:lnTo>
                  <a:lnTo>
                    <a:pt x="0" y="229"/>
                  </a:lnTo>
                  <a:lnTo>
                    <a:pt x="1" y="227"/>
                  </a:lnTo>
                  <a:lnTo>
                    <a:pt x="8" y="226"/>
                  </a:lnTo>
                  <a:lnTo>
                    <a:pt x="9" y="226"/>
                  </a:lnTo>
                  <a:lnTo>
                    <a:pt x="11" y="225"/>
                  </a:lnTo>
                  <a:lnTo>
                    <a:pt x="12" y="223"/>
                  </a:lnTo>
                  <a:lnTo>
                    <a:pt x="12" y="222"/>
                  </a:lnTo>
                  <a:lnTo>
                    <a:pt x="12" y="221"/>
                  </a:lnTo>
                  <a:lnTo>
                    <a:pt x="14" y="218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0"/>
                  </a:lnTo>
                  <a:lnTo>
                    <a:pt x="14" y="209"/>
                  </a:lnTo>
                  <a:lnTo>
                    <a:pt x="16" y="208"/>
                  </a:lnTo>
                  <a:lnTo>
                    <a:pt x="17" y="208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4" y="197"/>
                  </a:lnTo>
                  <a:lnTo>
                    <a:pt x="13" y="197"/>
                  </a:lnTo>
                  <a:lnTo>
                    <a:pt x="12" y="197"/>
                  </a:lnTo>
                  <a:lnTo>
                    <a:pt x="12" y="196"/>
                  </a:lnTo>
                  <a:lnTo>
                    <a:pt x="13" y="194"/>
                  </a:lnTo>
                  <a:lnTo>
                    <a:pt x="13" y="192"/>
                  </a:lnTo>
                  <a:lnTo>
                    <a:pt x="14" y="191"/>
                  </a:lnTo>
                  <a:lnTo>
                    <a:pt x="13" y="189"/>
                  </a:lnTo>
                  <a:lnTo>
                    <a:pt x="13" y="188"/>
                  </a:lnTo>
                  <a:lnTo>
                    <a:pt x="12" y="187"/>
                  </a:lnTo>
                  <a:lnTo>
                    <a:pt x="11" y="187"/>
                  </a:lnTo>
                  <a:lnTo>
                    <a:pt x="9" y="187"/>
                  </a:lnTo>
                  <a:lnTo>
                    <a:pt x="8" y="187"/>
                  </a:lnTo>
                  <a:lnTo>
                    <a:pt x="7" y="185"/>
                  </a:lnTo>
                  <a:lnTo>
                    <a:pt x="7" y="184"/>
                  </a:lnTo>
                  <a:lnTo>
                    <a:pt x="8" y="184"/>
                  </a:lnTo>
                  <a:lnTo>
                    <a:pt x="8" y="185"/>
                  </a:lnTo>
                  <a:lnTo>
                    <a:pt x="9" y="185"/>
                  </a:lnTo>
                  <a:lnTo>
                    <a:pt x="9" y="184"/>
                  </a:lnTo>
                  <a:lnTo>
                    <a:pt x="12" y="184"/>
                  </a:lnTo>
                  <a:lnTo>
                    <a:pt x="13" y="184"/>
                  </a:lnTo>
                  <a:lnTo>
                    <a:pt x="14" y="184"/>
                  </a:lnTo>
                  <a:lnTo>
                    <a:pt x="16" y="181"/>
                  </a:lnTo>
                  <a:lnTo>
                    <a:pt x="18" y="180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1" y="177"/>
                  </a:lnTo>
                  <a:lnTo>
                    <a:pt x="22" y="176"/>
                  </a:lnTo>
                  <a:lnTo>
                    <a:pt x="24" y="176"/>
                  </a:lnTo>
                  <a:lnTo>
                    <a:pt x="26" y="176"/>
                  </a:lnTo>
                  <a:lnTo>
                    <a:pt x="28" y="176"/>
                  </a:lnTo>
                  <a:lnTo>
                    <a:pt x="29" y="176"/>
                  </a:lnTo>
                  <a:lnTo>
                    <a:pt x="29" y="175"/>
                  </a:lnTo>
                  <a:lnTo>
                    <a:pt x="30" y="175"/>
                  </a:lnTo>
                  <a:lnTo>
                    <a:pt x="32" y="175"/>
                  </a:lnTo>
                  <a:lnTo>
                    <a:pt x="33" y="175"/>
                  </a:lnTo>
                  <a:lnTo>
                    <a:pt x="34" y="175"/>
                  </a:lnTo>
                  <a:lnTo>
                    <a:pt x="36" y="175"/>
                  </a:lnTo>
                  <a:lnTo>
                    <a:pt x="37" y="175"/>
                  </a:lnTo>
                  <a:lnTo>
                    <a:pt x="38" y="175"/>
                  </a:lnTo>
                  <a:lnTo>
                    <a:pt x="40" y="175"/>
                  </a:lnTo>
                  <a:lnTo>
                    <a:pt x="41" y="175"/>
                  </a:lnTo>
                  <a:lnTo>
                    <a:pt x="42" y="175"/>
                  </a:lnTo>
                  <a:lnTo>
                    <a:pt x="43" y="175"/>
                  </a:lnTo>
                  <a:lnTo>
                    <a:pt x="43" y="173"/>
                  </a:lnTo>
                  <a:lnTo>
                    <a:pt x="45" y="172"/>
                  </a:lnTo>
                  <a:lnTo>
                    <a:pt x="46" y="172"/>
                  </a:lnTo>
                  <a:lnTo>
                    <a:pt x="47" y="172"/>
                  </a:lnTo>
                  <a:lnTo>
                    <a:pt x="49" y="172"/>
                  </a:lnTo>
                  <a:lnTo>
                    <a:pt x="49" y="171"/>
                  </a:lnTo>
                  <a:lnTo>
                    <a:pt x="49" y="169"/>
                  </a:lnTo>
                  <a:lnTo>
                    <a:pt x="50" y="168"/>
                  </a:lnTo>
                  <a:lnTo>
                    <a:pt x="51" y="168"/>
                  </a:lnTo>
                  <a:lnTo>
                    <a:pt x="53" y="167"/>
                  </a:lnTo>
                  <a:lnTo>
                    <a:pt x="53" y="164"/>
                  </a:lnTo>
                  <a:lnTo>
                    <a:pt x="57" y="160"/>
                  </a:lnTo>
                  <a:lnTo>
                    <a:pt x="57" y="159"/>
                  </a:lnTo>
                  <a:lnTo>
                    <a:pt x="57" y="158"/>
                  </a:lnTo>
                  <a:lnTo>
                    <a:pt x="57" y="156"/>
                  </a:lnTo>
                  <a:lnTo>
                    <a:pt x="58" y="156"/>
                  </a:lnTo>
                  <a:lnTo>
                    <a:pt x="59" y="156"/>
                  </a:lnTo>
                  <a:lnTo>
                    <a:pt x="59" y="158"/>
                  </a:lnTo>
                  <a:lnTo>
                    <a:pt x="62" y="158"/>
                  </a:lnTo>
                  <a:lnTo>
                    <a:pt x="61" y="155"/>
                  </a:lnTo>
                  <a:lnTo>
                    <a:pt x="59" y="150"/>
                  </a:lnTo>
                  <a:lnTo>
                    <a:pt x="59" y="148"/>
                  </a:lnTo>
                  <a:lnTo>
                    <a:pt x="61" y="147"/>
                  </a:lnTo>
                  <a:lnTo>
                    <a:pt x="62" y="146"/>
                  </a:lnTo>
                  <a:lnTo>
                    <a:pt x="63" y="144"/>
                  </a:lnTo>
                  <a:lnTo>
                    <a:pt x="62" y="144"/>
                  </a:lnTo>
                  <a:lnTo>
                    <a:pt x="62" y="143"/>
                  </a:lnTo>
                  <a:lnTo>
                    <a:pt x="61" y="142"/>
                  </a:lnTo>
                  <a:lnTo>
                    <a:pt x="59" y="140"/>
                  </a:lnTo>
                  <a:lnTo>
                    <a:pt x="57" y="139"/>
                  </a:lnTo>
                  <a:lnTo>
                    <a:pt x="57" y="138"/>
                  </a:lnTo>
                  <a:lnTo>
                    <a:pt x="57" y="135"/>
                  </a:lnTo>
                  <a:lnTo>
                    <a:pt x="57" y="134"/>
                  </a:lnTo>
                  <a:lnTo>
                    <a:pt x="58" y="135"/>
                  </a:lnTo>
                  <a:lnTo>
                    <a:pt x="59" y="134"/>
                  </a:lnTo>
                  <a:lnTo>
                    <a:pt x="62" y="134"/>
                  </a:lnTo>
                  <a:lnTo>
                    <a:pt x="63" y="134"/>
                  </a:lnTo>
                  <a:lnTo>
                    <a:pt x="66" y="134"/>
                  </a:lnTo>
                  <a:lnTo>
                    <a:pt x="67" y="135"/>
                  </a:lnTo>
                  <a:lnTo>
                    <a:pt x="68" y="135"/>
                  </a:lnTo>
                  <a:lnTo>
                    <a:pt x="70" y="134"/>
                  </a:lnTo>
                  <a:lnTo>
                    <a:pt x="71" y="134"/>
                  </a:lnTo>
                  <a:lnTo>
                    <a:pt x="71" y="133"/>
                  </a:lnTo>
                  <a:lnTo>
                    <a:pt x="72" y="129"/>
                  </a:lnTo>
                  <a:lnTo>
                    <a:pt x="72" y="126"/>
                  </a:lnTo>
                  <a:lnTo>
                    <a:pt x="72" y="122"/>
                  </a:lnTo>
                  <a:lnTo>
                    <a:pt x="71" y="121"/>
                  </a:lnTo>
                  <a:lnTo>
                    <a:pt x="71" y="119"/>
                  </a:lnTo>
                  <a:lnTo>
                    <a:pt x="68" y="118"/>
                  </a:lnTo>
                  <a:lnTo>
                    <a:pt x="68" y="117"/>
                  </a:lnTo>
                  <a:lnTo>
                    <a:pt x="67" y="114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6" y="112"/>
                  </a:lnTo>
                  <a:lnTo>
                    <a:pt x="66" y="109"/>
                  </a:lnTo>
                  <a:lnTo>
                    <a:pt x="67" y="109"/>
                  </a:lnTo>
                  <a:lnTo>
                    <a:pt x="71" y="109"/>
                  </a:lnTo>
                  <a:lnTo>
                    <a:pt x="72" y="108"/>
                  </a:lnTo>
                  <a:lnTo>
                    <a:pt x="71" y="108"/>
                  </a:lnTo>
                  <a:lnTo>
                    <a:pt x="70" y="106"/>
                  </a:lnTo>
                  <a:lnTo>
                    <a:pt x="70" y="105"/>
                  </a:lnTo>
                  <a:lnTo>
                    <a:pt x="71" y="105"/>
                  </a:lnTo>
                  <a:lnTo>
                    <a:pt x="72" y="104"/>
                  </a:lnTo>
                  <a:lnTo>
                    <a:pt x="74" y="104"/>
                  </a:lnTo>
                  <a:lnTo>
                    <a:pt x="74" y="102"/>
                  </a:lnTo>
                  <a:lnTo>
                    <a:pt x="74" y="104"/>
                  </a:lnTo>
                  <a:lnTo>
                    <a:pt x="75" y="104"/>
                  </a:lnTo>
                  <a:lnTo>
                    <a:pt x="75" y="102"/>
                  </a:lnTo>
                  <a:lnTo>
                    <a:pt x="76" y="101"/>
                  </a:lnTo>
                  <a:lnTo>
                    <a:pt x="78" y="100"/>
                  </a:lnTo>
                  <a:lnTo>
                    <a:pt x="79" y="97"/>
                  </a:lnTo>
                  <a:lnTo>
                    <a:pt x="80" y="96"/>
                  </a:lnTo>
                  <a:lnTo>
                    <a:pt x="82" y="94"/>
                  </a:lnTo>
                  <a:lnTo>
                    <a:pt x="83" y="94"/>
                  </a:lnTo>
                  <a:lnTo>
                    <a:pt x="83" y="93"/>
                  </a:lnTo>
                  <a:lnTo>
                    <a:pt x="84" y="93"/>
                  </a:lnTo>
                  <a:lnTo>
                    <a:pt x="84" y="93"/>
                  </a:lnTo>
                  <a:lnTo>
                    <a:pt x="86" y="92"/>
                  </a:lnTo>
                  <a:lnTo>
                    <a:pt x="84" y="90"/>
                  </a:lnTo>
                  <a:lnTo>
                    <a:pt x="84" y="89"/>
                  </a:lnTo>
                  <a:lnTo>
                    <a:pt x="86" y="89"/>
                  </a:lnTo>
                  <a:lnTo>
                    <a:pt x="86" y="90"/>
                  </a:lnTo>
                  <a:lnTo>
                    <a:pt x="86" y="92"/>
                  </a:lnTo>
                  <a:lnTo>
                    <a:pt x="87" y="92"/>
                  </a:lnTo>
                  <a:lnTo>
                    <a:pt x="88" y="92"/>
                  </a:lnTo>
                  <a:lnTo>
                    <a:pt x="88" y="93"/>
                  </a:lnTo>
                  <a:lnTo>
                    <a:pt x="87" y="93"/>
                  </a:lnTo>
                  <a:lnTo>
                    <a:pt x="86" y="94"/>
                  </a:lnTo>
                  <a:lnTo>
                    <a:pt x="84" y="96"/>
                  </a:lnTo>
                  <a:lnTo>
                    <a:pt x="86" y="96"/>
                  </a:lnTo>
                  <a:lnTo>
                    <a:pt x="87" y="97"/>
                  </a:lnTo>
                  <a:lnTo>
                    <a:pt x="88" y="97"/>
                  </a:lnTo>
                  <a:lnTo>
                    <a:pt x="90" y="97"/>
                  </a:lnTo>
                  <a:lnTo>
                    <a:pt x="92" y="97"/>
                  </a:lnTo>
                  <a:lnTo>
                    <a:pt x="95" y="98"/>
                  </a:lnTo>
                  <a:lnTo>
                    <a:pt x="100" y="102"/>
                  </a:lnTo>
                  <a:lnTo>
                    <a:pt x="103" y="104"/>
                  </a:lnTo>
                  <a:lnTo>
                    <a:pt x="107" y="108"/>
                  </a:lnTo>
                  <a:lnTo>
                    <a:pt x="108" y="108"/>
                  </a:lnTo>
                  <a:lnTo>
                    <a:pt x="109" y="109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5" y="109"/>
                  </a:lnTo>
                  <a:lnTo>
                    <a:pt x="116" y="109"/>
                  </a:lnTo>
                  <a:lnTo>
                    <a:pt x="116" y="108"/>
                  </a:lnTo>
                  <a:lnTo>
                    <a:pt x="116" y="105"/>
                  </a:lnTo>
                  <a:lnTo>
                    <a:pt x="116" y="104"/>
                  </a:lnTo>
                  <a:lnTo>
                    <a:pt x="116" y="102"/>
                  </a:lnTo>
                  <a:lnTo>
                    <a:pt x="125" y="102"/>
                  </a:lnTo>
                  <a:lnTo>
                    <a:pt x="124" y="86"/>
                  </a:lnTo>
                  <a:lnTo>
                    <a:pt x="125" y="85"/>
                  </a:lnTo>
                  <a:lnTo>
                    <a:pt x="125" y="84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4" y="79"/>
                  </a:lnTo>
                  <a:lnTo>
                    <a:pt x="125" y="77"/>
                  </a:lnTo>
                  <a:lnTo>
                    <a:pt x="126" y="79"/>
                  </a:lnTo>
                  <a:lnTo>
                    <a:pt x="129" y="80"/>
                  </a:lnTo>
                  <a:lnTo>
                    <a:pt x="130" y="80"/>
                  </a:lnTo>
                  <a:lnTo>
                    <a:pt x="132" y="80"/>
                  </a:lnTo>
                  <a:lnTo>
                    <a:pt x="133" y="80"/>
                  </a:lnTo>
                  <a:lnTo>
                    <a:pt x="134" y="80"/>
                  </a:lnTo>
                  <a:lnTo>
                    <a:pt x="136" y="81"/>
                  </a:lnTo>
                  <a:lnTo>
                    <a:pt x="136" y="83"/>
                  </a:lnTo>
                  <a:lnTo>
                    <a:pt x="137" y="83"/>
                  </a:lnTo>
                  <a:lnTo>
                    <a:pt x="138" y="81"/>
                  </a:lnTo>
                  <a:lnTo>
                    <a:pt x="140" y="81"/>
                  </a:lnTo>
                  <a:lnTo>
                    <a:pt x="141" y="81"/>
                  </a:lnTo>
                  <a:lnTo>
                    <a:pt x="141" y="83"/>
                  </a:lnTo>
                  <a:lnTo>
                    <a:pt x="142" y="83"/>
                  </a:lnTo>
                  <a:lnTo>
                    <a:pt x="144" y="81"/>
                  </a:lnTo>
                  <a:lnTo>
                    <a:pt x="146" y="80"/>
                  </a:lnTo>
                  <a:lnTo>
                    <a:pt x="145" y="76"/>
                  </a:lnTo>
                  <a:lnTo>
                    <a:pt x="145" y="73"/>
                  </a:lnTo>
                  <a:lnTo>
                    <a:pt x="145" y="71"/>
                  </a:lnTo>
                  <a:lnTo>
                    <a:pt x="146" y="69"/>
                  </a:lnTo>
                  <a:lnTo>
                    <a:pt x="147" y="61"/>
                  </a:lnTo>
                  <a:lnTo>
                    <a:pt x="147" y="61"/>
                  </a:lnTo>
                  <a:lnTo>
                    <a:pt x="147" y="59"/>
                  </a:lnTo>
                  <a:lnTo>
                    <a:pt x="157" y="54"/>
                  </a:lnTo>
                  <a:lnTo>
                    <a:pt x="158" y="52"/>
                  </a:lnTo>
                  <a:lnTo>
                    <a:pt x="161" y="50"/>
                  </a:lnTo>
                  <a:lnTo>
                    <a:pt x="162" y="48"/>
                  </a:lnTo>
                  <a:lnTo>
                    <a:pt x="167" y="47"/>
                  </a:lnTo>
                  <a:lnTo>
                    <a:pt x="170" y="46"/>
                  </a:lnTo>
                  <a:lnTo>
                    <a:pt x="174" y="47"/>
                  </a:lnTo>
                  <a:lnTo>
                    <a:pt x="187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4" y="51"/>
                  </a:lnTo>
                  <a:lnTo>
                    <a:pt x="194" y="50"/>
                  </a:lnTo>
                  <a:lnTo>
                    <a:pt x="195" y="36"/>
                  </a:lnTo>
                  <a:lnTo>
                    <a:pt x="195" y="34"/>
                  </a:lnTo>
                  <a:lnTo>
                    <a:pt x="197" y="34"/>
                  </a:lnTo>
                  <a:lnTo>
                    <a:pt x="200" y="34"/>
                  </a:lnTo>
                  <a:lnTo>
                    <a:pt x="204" y="34"/>
                  </a:lnTo>
                  <a:lnTo>
                    <a:pt x="208" y="34"/>
                  </a:lnTo>
                  <a:lnTo>
                    <a:pt x="211" y="32"/>
                  </a:lnTo>
                  <a:lnTo>
                    <a:pt x="232" y="19"/>
                  </a:lnTo>
                  <a:lnTo>
                    <a:pt x="234" y="18"/>
                  </a:lnTo>
                  <a:lnTo>
                    <a:pt x="244" y="17"/>
                  </a:lnTo>
                  <a:lnTo>
                    <a:pt x="246" y="17"/>
                  </a:lnTo>
                  <a:lnTo>
                    <a:pt x="248" y="15"/>
                  </a:lnTo>
                  <a:lnTo>
                    <a:pt x="259" y="5"/>
                  </a:lnTo>
                  <a:lnTo>
                    <a:pt x="263" y="1"/>
                  </a:lnTo>
                  <a:lnTo>
                    <a:pt x="265" y="0"/>
                  </a:lnTo>
                  <a:lnTo>
                    <a:pt x="266" y="0"/>
                  </a:lnTo>
                  <a:lnTo>
                    <a:pt x="278" y="0"/>
                  </a:lnTo>
                  <a:lnTo>
                    <a:pt x="279" y="0"/>
                  </a:lnTo>
                  <a:lnTo>
                    <a:pt x="280" y="0"/>
                  </a:lnTo>
                  <a:lnTo>
                    <a:pt x="282" y="4"/>
                  </a:lnTo>
                  <a:lnTo>
                    <a:pt x="283" y="4"/>
                  </a:lnTo>
                  <a:lnTo>
                    <a:pt x="286" y="4"/>
                  </a:lnTo>
                  <a:lnTo>
                    <a:pt x="290" y="1"/>
                  </a:lnTo>
                  <a:lnTo>
                    <a:pt x="292" y="0"/>
                  </a:lnTo>
                  <a:lnTo>
                    <a:pt x="298" y="1"/>
                  </a:lnTo>
                  <a:lnTo>
                    <a:pt x="304" y="5"/>
                  </a:lnTo>
                  <a:lnTo>
                    <a:pt x="317" y="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92" name="Freeform 186">
              <a:extLst>
                <a:ext uri="{FF2B5EF4-FFF2-40B4-BE49-F238E27FC236}">
                  <a16:creationId xmlns:a16="http://schemas.microsoft.com/office/drawing/2014/main" id="{50A2D0A4-89C7-EA61-2C85-581708A6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509" y="4390030"/>
              <a:ext cx="131274" cy="351715"/>
            </a:xfrm>
            <a:custGeom>
              <a:avLst/>
              <a:gdLst>
                <a:gd name="T0" fmla="*/ 56 w 106"/>
                <a:gd name="T1" fmla="*/ 18 h 284"/>
                <a:gd name="T2" fmla="*/ 51 w 106"/>
                <a:gd name="T3" fmla="*/ 31 h 284"/>
                <a:gd name="T4" fmla="*/ 55 w 106"/>
                <a:gd name="T5" fmla="*/ 47 h 284"/>
                <a:gd name="T6" fmla="*/ 82 w 106"/>
                <a:gd name="T7" fmla="*/ 68 h 284"/>
                <a:gd name="T8" fmla="*/ 82 w 106"/>
                <a:gd name="T9" fmla="*/ 87 h 284"/>
                <a:gd name="T10" fmla="*/ 84 w 106"/>
                <a:gd name="T11" fmla="*/ 94 h 284"/>
                <a:gd name="T12" fmla="*/ 92 w 106"/>
                <a:gd name="T13" fmla="*/ 110 h 284"/>
                <a:gd name="T14" fmla="*/ 97 w 106"/>
                <a:gd name="T15" fmla="*/ 132 h 284"/>
                <a:gd name="T16" fmla="*/ 100 w 106"/>
                <a:gd name="T17" fmla="*/ 148 h 284"/>
                <a:gd name="T18" fmla="*/ 97 w 106"/>
                <a:gd name="T19" fmla="*/ 157 h 284"/>
                <a:gd name="T20" fmla="*/ 98 w 106"/>
                <a:gd name="T21" fmla="*/ 198 h 284"/>
                <a:gd name="T22" fmla="*/ 97 w 106"/>
                <a:gd name="T23" fmla="*/ 234 h 284"/>
                <a:gd name="T24" fmla="*/ 96 w 106"/>
                <a:gd name="T25" fmla="*/ 243 h 284"/>
                <a:gd name="T26" fmla="*/ 94 w 106"/>
                <a:gd name="T27" fmla="*/ 251 h 284"/>
                <a:gd name="T28" fmla="*/ 100 w 106"/>
                <a:gd name="T29" fmla="*/ 257 h 284"/>
                <a:gd name="T30" fmla="*/ 102 w 106"/>
                <a:gd name="T31" fmla="*/ 263 h 284"/>
                <a:gd name="T32" fmla="*/ 98 w 106"/>
                <a:gd name="T33" fmla="*/ 276 h 284"/>
                <a:gd name="T34" fmla="*/ 72 w 106"/>
                <a:gd name="T35" fmla="*/ 280 h 284"/>
                <a:gd name="T36" fmla="*/ 65 w 106"/>
                <a:gd name="T37" fmla="*/ 276 h 284"/>
                <a:gd name="T38" fmla="*/ 55 w 106"/>
                <a:gd name="T39" fmla="*/ 268 h 284"/>
                <a:gd name="T40" fmla="*/ 47 w 106"/>
                <a:gd name="T41" fmla="*/ 260 h 284"/>
                <a:gd name="T42" fmla="*/ 43 w 106"/>
                <a:gd name="T43" fmla="*/ 255 h 284"/>
                <a:gd name="T44" fmla="*/ 39 w 106"/>
                <a:gd name="T45" fmla="*/ 247 h 284"/>
                <a:gd name="T46" fmla="*/ 38 w 106"/>
                <a:gd name="T47" fmla="*/ 240 h 284"/>
                <a:gd name="T48" fmla="*/ 39 w 106"/>
                <a:gd name="T49" fmla="*/ 234 h 284"/>
                <a:gd name="T50" fmla="*/ 43 w 106"/>
                <a:gd name="T51" fmla="*/ 218 h 284"/>
                <a:gd name="T52" fmla="*/ 39 w 106"/>
                <a:gd name="T53" fmla="*/ 211 h 284"/>
                <a:gd name="T54" fmla="*/ 36 w 106"/>
                <a:gd name="T55" fmla="*/ 201 h 284"/>
                <a:gd name="T56" fmla="*/ 39 w 106"/>
                <a:gd name="T57" fmla="*/ 195 h 284"/>
                <a:gd name="T58" fmla="*/ 40 w 106"/>
                <a:gd name="T59" fmla="*/ 184 h 284"/>
                <a:gd name="T60" fmla="*/ 39 w 106"/>
                <a:gd name="T61" fmla="*/ 172 h 284"/>
                <a:gd name="T62" fmla="*/ 39 w 106"/>
                <a:gd name="T63" fmla="*/ 166 h 284"/>
                <a:gd name="T64" fmla="*/ 47 w 106"/>
                <a:gd name="T65" fmla="*/ 161 h 284"/>
                <a:gd name="T66" fmla="*/ 43 w 106"/>
                <a:gd name="T67" fmla="*/ 152 h 284"/>
                <a:gd name="T68" fmla="*/ 32 w 106"/>
                <a:gd name="T69" fmla="*/ 143 h 284"/>
                <a:gd name="T70" fmla="*/ 31 w 106"/>
                <a:gd name="T71" fmla="*/ 135 h 284"/>
                <a:gd name="T72" fmla="*/ 35 w 106"/>
                <a:gd name="T73" fmla="*/ 131 h 284"/>
                <a:gd name="T74" fmla="*/ 34 w 106"/>
                <a:gd name="T75" fmla="*/ 115 h 284"/>
                <a:gd name="T76" fmla="*/ 35 w 106"/>
                <a:gd name="T77" fmla="*/ 108 h 284"/>
                <a:gd name="T78" fmla="*/ 38 w 106"/>
                <a:gd name="T79" fmla="*/ 103 h 284"/>
                <a:gd name="T80" fmla="*/ 32 w 106"/>
                <a:gd name="T81" fmla="*/ 94 h 284"/>
                <a:gd name="T82" fmla="*/ 26 w 106"/>
                <a:gd name="T83" fmla="*/ 97 h 284"/>
                <a:gd name="T84" fmla="*/ 21 w 106"/>
                <a:gd name="T85" fmla="*/ 94 h 284"/>
                <a:gd name="T86" fmla="*/ 22 w 106"/>
                <a:gd name="T87" fmla="*/ 91 h 284"/>
                <a:gd name="T88" fmla="*/ 26 w 106"/>
                <a:gd name="T89" fmla="*/ 89 h 284"/>
                <a:gd name="T90" fmla="*/ 25 w 106"/>
                <a:gd name="T91" fmla="*/ 87 h 284"/>
                <a:gd name="T92" fmla="*/ 26 w 106"/>
                <a:gd name="T93" fmla="*/ 85 h 284"/>
                <a:gd name="T94" fmla="*/ 26 w 106"/>
                <a:gd name="T95" fmla="*/ 79 h 284"/>
                <a:gd name="T96" fmla="*/ 29 w 106"/>
                <a:gd name="T97" fmla="*/ 68 h 284"/>
                <a:gd name="T98" fmla="*/ 30 w 106"/>
                <a:gd name="T99" fmla="*/ 62 h 284"/>
                <a:gd name="T100" fmla="*/ 29 w 106"/>
                <a:gd name="T101" fmla="*/ 52 h 284"/>
                <a:gd name="T102" fmla="*/ 26 w 106"/>
                <a:gd name="T103" fmla="*/ 48 h 284"/>
                <a:gd name="T104" fmla="*/ 23 w 106"/>
                <a:gd name="T105" fmla="*/ 44 h 284"/>
                <a:gd name="T106" fmla="*/ 14 w 106"/>
                <a:gd name="T107" fmla="*/ 36 h 284"/>
                <a:gd name="T108" fmla="*/ 5 w 106"/>
                <a:gd name="T109" fmla="*/ 29 h 284"/>
                <a:gd name="T110" fmla="*/ 3 w 106"/>
                <a:gd name="T111" fmla="*/ 22 h 284"/>
                <a:gd name="T112" fmla="*/ 7 w 106"/>
                <a:gd name="T113" fmla="*/ 11 h 284"/>
                <a:gd name="T114" fmla="*/ 7 w 106"/>
                <a:gd name="T115" fmla="*/ 4 h 284"/>
                <a:gd name="T116" fmla="*/ 0 w 106"/>
                <a:gd name="T117" fmla="*/ 2 h 284"/>
                <a:gd name="T118" fmla="*/ 29 w 106"/>
                <a:gd name="T119" fmla="*/ 7 h 284"/>
                <a:gd name="T120" fmla="*/ 44 w 106"/>
                <a:gd name="T121" fmla="*/ 1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" h="284">
                  <a:moveTo>
                    <a:pt x="57" y="10"/>
                  </a:moveTo>
                  <a:lnTo>
                    <a:pt x="56" y="12"/>
                  </a:lnTo>
                  <a:lnTo>
                    <a:pt x="56" y="14"/>
                  </a:lnTo>
                  <a:lnTo>
                    <a:pt x="56" y="15"/>
                  </a:lnTo>
                  <a:lnTo>
                    <a:pt x="57" y="15"/>
                  </a:lnTo>
                  <a:lnTo>
                    <a:pt x="56" y="18"/>
                  </a:lnTo>
                  <a:lnTo>
                    <a:pt x="56" y="19"/>
                  </a:lnTo>
                  <a:lnTo>
                    <a:pt x="56" y="20"/>
                  </a:lnTo>
                  <a:lnTo>
                    <a:pt x="55" y="20"/>
                  </a:lnTo>
                  <a:lnTo>
                    <a:pt x="52" y="24"/>
                  </a:lnTo>
                  <a:lnTo>
                    <a:pt x="51" y="25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6"/>
                  </a:lnTo>
                  <a:lnTo>
                    <a:pt x="50" y="43"/>
                  </a:lnTo>
                  <a:lnTo>
                    <a:pt x="50" y="44"/>
                  </a:lnTo>
                  <a:lnTo>
                    <a:pt x="51" y="45"/>
                  </a:lnTo>
                  <a:lnTo>
                    <a:pt x="55" y="47"/>
                  </a:lnTo>
                  <a:lnTo>
                    <a:pt x="60" y="51"/>
                  </a:lnTo>
                  <a:lnTo>
                    <a:pt x="64" y="52"/>
                  </a:lnTo>
                  <a:lnTo>
                    <a:pt x="68" y="56"/>
                  </a:lnTo>
                  <a:lnTo>
                    <a:pt x="76" y="61"/>
                  </a:lnTo>
                  <a:lnTo>
                    <a:pt x="81" y="65"/>
                  </a:lnTo>
                  <a:lnTo>
                    <a:pt x="82" y="68"/>
                  </a:lnTo>
                  <a:lnTo>
                    <a:pt x="82" y="72"/>
                  </a:lnTo>
                  <a:lnTo>
                    <a:pt x="82" y="78"/>
                  </a:lnTo>
                  <a:lnTo>
                    <a:pt x="82" y="82"/>
                  </a:lnTo>
                  <a:lnTo>
                    <a:pt x="82" y="85"/>
                  </a:lnTo>
                  <a:lnTo>
                    <a:pt x="82" y="86"/>
                  </a:lnTo>
                  <a:lnTo>
                    <a:pt x="82" y="87"/>
                  </a:lnTo>
                  <a:lnTo>
                    <a:pt x="82" y="89"/>
                  </a:lnTo>
                  <a:lnTo>
                    <a:pt x="81" y="90"/>
                  </a:lnTo>
                  <a:lnTo>
                    <a:pt x="81" y="91"/>
                  </a:lnTo>
                  <a:lnTo>
                    <a:pt x="81" y="93"/>
                  </a:lnTo>
                  <a:lnTo>
                    <a:pt x="82" y="94"/>
                  </a:lnTo>
                  <a:lnTo>
                    <a:pt x="84" y="94"/>
                  </a:lnTo>
                  <a:lnTo>
                    <a:pt x="84" y="95"/>
                  </a:lnTo>
                  <a:lnTo>
                    <a:pt x="85" y="101"/>
                  </a:lnTo>
                  <a:lnTo>
                    <a:pt x="85" y="103"/>
                  </a:lnTo>
                  <a:lnTo>
                    <a:pt x="86" y="105"/>
                  </a:lnTo>
                  <a:lnTo>
                    <a:pt x="86" y="106"/>
                  </a:lnTo>
                  <a:lnTo>
                    <a:pt x="92" y="110"/>
                  </a:lnTo>
                  <a:lnTo>
                    <a:pt x="96" y="112"/>
                  </a:lnTo>
                  <a:lnTo>
                    <a:pt x="96" y="115"/>
                  </a:lnTo>
                  <a:lnTo>
                    <a:pt x="97" y="116"/>
                  </a:lnTo>
                  <a:lnTo>
                    <a:pt x="97" y="118"/>
                  </a:lnTo>
                  <a:lnTo>
                    <a:pt x="97" y="126"/>
                  </a:lnTo>
                  <a:lnTo>
                    <a:pt x="97" y="132"/>
                  </a:lnTo>
                  <a:lnTo>
                    <a:pt x="97" y="137"/>
                  </a:lnTo>
                  <a:lnTo>
                    <a:pt x="97" y="144"/>
                  </a:lnTo>
                  <a:lnTo>
                    <a:pt x="97" y="145"/>
                  </a:lnTo>
                  <a:lnTo>
                    <a:pt x="97" y="147"/>
                  </a:lnTo>
                  <a:lnTo>
                    <a:pt x="98" y="147"/>
                  </a:lnTo>
                  <a:lnTo>
                    <a:pt x="100" y="148"/>
                  </a:lnTo>
                  <a:lnTo>
                    <a:pt x="100" y="149"/>
                  </a:lnTo>
                  <a:lnTo>
                    <a:pt x="100" y="151"/>
                  </a:lnTo>
                  <a:lnTo>
                    <a:pt x="97" y="153"/>
                  </a:lnTo>
                  <a:lnTo>
                    <a:pt x="97" y="155"/>
                  </a:lnTo>
                  <a:lnTo>
                    <a:pt x="97" y="156"/>
                  </a:lnTo>
                  <a:lnTo>
                    <a:pt x="97" y="157"/>
                  </a:lnTo>
                  <a:lnTo>
                    <a:pt x="98" y="157"/>
                  </a:lnTo>
                  <a:lnTo>
                    <a:pt x="98" y="162"/>
                  </a:lnTo>
                  <a:lnTo>
                    <a:pt x="98" y="169"/>
                  </a:lnTo>
                  <a:lnTo>
                    <a:pt x="98" y="177"/>
                  </a:lnTo>
                  <a:lnTo>
                    <a:pt x="98" y="186"/>
                  </a:lnTo>
                  <a:lnTo>
                    <a:pt x="98" y="198"/>
                  </a:lnTo>
                  <a:lnTo>
                    <a:pt x="98" y="203"/>
                  </a:lnTo>
                  <a:lnTo>
                    <a:pt x="98" y="209"/>
                  </a:lnTo>
                  <a:lnTo>
                    <a:pt x="98" y="216"/>
                  </a:lnTo>
                  <a:lnTo>
                    <a:pt x="98" y="226"/>
                  </a:lnTo>
                  <a:lnTo>
                    <a:pt x="98" y="234"/>
                  </a:lnTo>
                  <a:lnTo>
                    <a:pt x="97" y="234"/>
                  </a:lnTo>
                  <a:lnTo>
                    <a:pt x="93" y="234"/>
                  </a:lnTo>
                  <a:lnTo>
                    <a:pt x="94" y="238"/>
                  </a:lnTo>
                  <a:lnTo>
                    <a:pt x="94" y="238"/>
                  </a:lnTo>
                  <a:lnTo>
                    <a:pt x="96" y="239"/>
                  </a:lnTo>
                  <a:lnTo>
                    <a:pt x="97" y="240"/>
                  </a:lnTo>
                  <a:lnTo>
                    <a:pt x="96" y="243"/>
                  </a:lnTo>
                  <a:lnTo>
                    <a:pt x="96" y="244"/>
                  </a:lnTo>
                  <a:lnTo>
                    <a:pt x="97" y="245"/>
                  </a:lnTo>
                  <a:lnTo>
                    <a:pt x="97" y="247"/>
                  </a:lnTo>
                  <a:lnTo>
                    <a:pt x="97" y="248"/>
                  </a:lnTo>
                  <a:lnTo>
                    <a:pt x="96" y="249"/>
                  </a:lnTo>
                  <a:lnTo>
                    <a:pt x="94" y="251"/>
                  </a:lnTo>
                  <a:lnTo>
                    <a:pt x="96" y="252"/>
                  </a:lnTo>
                  <a:lnTo>
                    <a:pt x="97" y="253"/>
                  </a:lnTo>
                  <a:lnTo>
                    <a:pt x="97" y="255"/>
                  </a:lnTo>
                  <a:lnTo>
                    <a:pt x="97" y="256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1" y="259"/>
                  </a:lnTo>
                  <a:lnTo>
                    <a:pt x="102" y="260"/>
                  </a:lnTo>
                  <a:lnTo>
                    <a:pt x="101" y="261"/>
                  </a:lnTo>
                  <a:lnTo>
                    <a:pt x="102" y="261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4" y="265"/>
                  </a:lnTo>
                  <a:lnTo>
                    <a:pt x="105" y="269"/>
                  </a:lnTo>
                  <a:lnTo>
                    <a:pt x="106" y="273"/>
                  </a:lnTo>
                  <a:lnTo>
                    <a:pt x="105" y="273"/>
                  </a:lnTo>
                  <a:lnTo>
                    <a:pt x="98" y="274"/>
                  </a:lnTo>
                  <a:lnTo>
                    <a:pt x="98" y="276"/>
                  </a:lnTo>
                  <a:lnTo>
                    <a:pt x="98" y="277"/>
                  </a:lnTo>
                  <a:lnTo>
                    <a:pt x="88" y="278"/>
                  </a:lnTo>
                  <a:lnTo>
                    <a:pt x="79" y="281"/>
                  </a:lnTo>
                  <a:lnTo>
                    <a:pt x="73" y="284"/>
                  </a:lnTo>
                  <a:lnTo>
                    <a:pt x="73" y="281"/>
                  </a:lnTo>
                  <a:lnTo>
                    <a:pt x="72" y="280"/>
                  </a:lnTo>
                  <a:lnTo>
                    <a:pt x="69" y="280"/>
                  </a:lnTo>
                  <a:lnTo>
                    <a:pt x="68" y="280"/>
                  </a:lnTo>
                  <a:lnTo>
                    <a:pt x="68" y="278"/>
                  </a:lnTo>
                  <a:lnTo>
                    <a:pt x="67" y="277"/>
                  </a:lnTo>
                  <a:lnTo>
                    <a:pt x="65" y="277"/>
                  </a:lnTo>
                  <a:lnTo>
                    <a:pt x="65" y="276"/>
                  </a:lnTo>
                  <a:lnTo>
                    <a:pt x="64" y="274"/>
                  </a:lnTo>
                  <a:lnTo>
                    <a:pt x="63" y="270"/>
                  </a:lnTo>
                  <a:lnTo>
                    <a:pt x="59" y="270"/>
                  </a:lnTo>
                  <a:lnTo>
                    <a:pt x="57" y="269"/>
                  </a:lnTo>
                  <a:lnTo>
                    <a:pt x="56" y="269"/>
                  </a:lnTo>
                  <a:lnTo>
                    <a:pt x="55" y="268"/>
                  </a:lnTo>
                  <a:lnTo>
                    <a:pt x="54" y="268"/>
                  </a:lnTo>
                  <a:lnTo>
                    <a:pt x="50" y="267"/>
                  </a:lnTo>
                  <a:lnTo>
                    <a:pt x="50" y="265"/>
                  </a:lnTo>
                  <a:lnTo>
                    <a:pt x="48" y="264"/>
                  </a:lnTo>
                  <a:lnTo>
                    <a:pt x="47" y="263"/>
                  </a:lnTo>
                  <a:lnTo>
                    <a:pt x="47" y="260"/>
                  </a:lnTo>
                  <a:lnTo>
                    <a:pt x="47" y="259"/>
                  </a:lnTo>
                  <a:lnTo>
                    <a:pt x="48" y="257"/>
                  </a:lnTo>
                  <a:lnTo>
                    <a:pt x="47" y="256"/>
                  </a:lnTo>
                  <a:lnTo>
                    <a:pt x="46" y="256"/>
                  </a:lnTo>
                  <a:lnTo>
                    <a:pt x="44" y="256"/>
                  </a:lnTo>
                  <a:lnTo>
                    <a:pt x="43" y="255"/>
                  </a:lnTo>
                  <a:lnTo>
                    <a:pt x="42" y="253"/>
                  </a:lnTo>
                  <a:lnTo>
                    <a:pt x="43" y="249"/>
                  </a:lnTo>
                  <a:lnTo>
                    <a:pt x="42" y="248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9" y="247"/>
                  </a:lnTo>
                  <a:lnTo>
                    <a:pt x="39" y="245"/>
                  </a:lnTo>
                  <a:lnTo>
                    <a:pt x="39" y="243"/>
                  </a:lnTo>
                  <a:lnTo>
                    <a:pt x="38" y="243"/>
                  </a:lnTo>
                  <a:lnTo>
                    <a:pt x="38" y="241"/>
                  </a:lnTo>
                  <a:lnTo>
                    <a:pt x="36" y="241"/>
                  </a:lnTo>
                  <a:lnTo>
                    <a:pt x="38" y="240"/>
                  </a:lnTo>
                  <a:lnTo>
                    <a:pt x="39" y="238"/>
                  </a:lnTo>
                  <a:lnTo>
                    <a:pt x="38" y="238"/>
                  </a:lnTo>
                  <a:lnTo>
                    <a:pt x="36" y="236"/>
                  </a:lnTo>
                  <a:lnTo>
                    <a:pt x="36" y="235"/>
                  </a:lnTo>
                  <a:lnTo>
                    <a:pt x="38" y="235"/>
                  </a:lnTo>
                  <a:lnTo>
                    <a:pt x="39" y="234"/>
                  </a:lnTo>
                  <a:lnTo>
                    <a:pt x="40" y="232"/>
                  </a:lnTo>
                  <a:lnTo>
                    <a:pt x="40" y="230"/>
                  </a:lnTo>
                  <a:lnTo>
                    <a:pt x="40" y="227"/>
                  </a:lnTo>
                  <a:lnTo>
                    <a:pt x="40" y="224"/>
                  </a:lnTo>
                  <a:lnTo>
                    <a:pt x="42" y="220"/>
                  </a:lnTo>
                  <a:lnTo>
                    <a:pt x="43" y="218"/>
                  </a:lnTo>
                  <a:lnTo>
                    <a:pt x="43" y="216"/>
                  </a:lnTo>
                  <a:lnTo>
                    <a:pt x="43" y="215"/>
                  </a:lnTo>
                  <a:lnTo>
                    <a:pt x="42" y="211"/>
                  </a:lnTo>
                  <a:lnTo>
                    <a:pt x="42" y="210"/>
                  </a:lnTo>
                  <a:lnTo>
                    <a:pt x="40" y="211"/>
                  </a:lnTo>
                  <a:lnTo>
                    <a:pt x="39" y="211"/>
                  </a:lnTo>
                  <a:lnTo>
                    <a:pt x="39" y="211"/>
                  </a:lnTo>
                  <a:lnTo>
                    <a:pt x="38" y="210"/>
                  </a:lnTo>
                  <a:lnTo>
                    <a:pt x="36" y="207"/>
                  </a:lnTo>
                  <a:lnTo>
                    <a:pt x="36" y="205"/>
                  </a:lnTo>
                  <a:lnTo>
                    <a:pt x="36" y="202"/>
                  </a:lnTo>
                  <a:lnTo>
                    <a:pt x="36" y="201"/>
                  </a:lnTo>
                  <a:lnTo>
                    <a:pt x="38" y="201"/>
                  </a:lnTo>
                  <a:lnTo>
                    <a:pt x="38" y="199"/>
                  </a:lnTo>
                  <a:lnTo>
                    <a:pt x="39" y="199"/>
                  </a:lnTo>
                  <a:lnTo>
                    <a:pt x="39" y="198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2" y="194"/>
                  </a:lnTo>
                  <a:lnTo>
                    <a:pt x="42" y="193"/>
                  </a:lnTo>
                  <a:lnTo>
                    <a:pt x="42" y="190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77"/>
                  </a:lnTo>
                  <a:lnTo>
                    <a:pt x="40" y="176"/>
                  </a:lnTo>
                  <a:lnTo>
                    <a:pt x="39" y="173"/>
                  </a:lnTo>
                  <a:lnTo>
                    <a:pt x="39" y="172"/>
                  </a:lnTo>
                  <a:lnTo>
                    <a:pt x="39" y="170"/>
                  </a:lnTo>
                  <a:lnTo>
                    <a:pt x="40" y="170"/>
                  </a:lnTo>
                  <a:lnTo>
                    <a:pt x="40" y="169"/>
                  </a:lnTo>
                  <a:lnTo>
                    <a:pt x="40" y="168"/>
                  </a:lnTo>
                  <a:lnTo>
                    <a:pt x="39" y="168"/>
                  </a:lnTo>
                  <a:lnTo>
                    <a:pt x="39" y="166"/>
                  </a:lnTo>
                  <a:lnTo>
                    <a:pt x="40" y="166"/>
                  </a:lnTo>
                  <a:lnTo>
                    <a:pt x="40" y="165"/>
                  </a:lnTo>
                  <a:lnTo>
                    <a:pt x="42" y="164"/>
                  </a:lnTo>
                  <a:lnTo>
                    <a:pt x="43" y="164"/>
                  </a:lnTo>
                  <a:lnTo>
                    <a:pt x="46" y="162"/>
                  </a:lnTo>
                  <a:lnTo>
                    <a:pt x="47" y="161"/>
                  </a:lnTo>
                  <a:lnTo>
                    <a:pt x="47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6"/>
                  </a:lnTo>
                  <a:lnTo>
                    <a:pt x="43" y="153"/>
                  </a:lnTo>
                  <a:lnTo>
                    <a:pt x="43" y="152"/>
                  </a:lnTo>
                  <a:lnTo>
                    <a:pt x="42" y="149"/>
                  </a:lnTo>
                  <a:lnTo>
                    <a:pt x="39" y="148"/>
                  </a:lnTo>
                  <a:lnTo>
                    <a:pt x="38" y="147"/>
                  </a:lnTo>
                  <a:lnTo>
                    <a:pt x="36" y="145"/>
                  </a:lnTo>
                  <a:lnTo>
                    <a:pt x="35" y="144"/>
                  </a:lnTo>
                  <a:lnTo>
                    <a:pt x="32" y="143"/>
                  </a:lnTo>
                  <a:lnTo>
                    <a:pt x="31" y="140"/>
                  </a:lnTo>
                  <a:lnTo>
                    <a:pt x="29" y="137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0" y="133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2" y="133"/>
                  </a:lnTo>
                  <a:lnTo>
                    <a:pt x="34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5" y="131"/>
                  </a:lnTo>
                  <a:lnTo>
                    <a:pt x="36" y="128"/>
                  </a:lnTo>
                  <a:lnTo>
                    <a:pt x="35" y="126"/>
                  </a:lnTo>
                  <a:lnTo>
                    <a:pt x="32" y="122"/>
                  </a:lnTo>
                  <a:lnTo>
                    <a:pt x="32" y="119"/>
                  </a:lnTo>
                  <a:lnTo>
                    <a:pt x="32" y="118"/>
                  </a:lnTo>
                  <a:lnTo>
                    <a:pt x="34" y="115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5" y="111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5" y="108"/>
                  </a:lnTo>
                  <a:lnTo>
                    <a:pt x="35" y="107"/>
                  </a:lnTo>
                  <a:lnTo>
                    <a:pt x="36" y="107"/>
                  </a:lnTo>
                  <a:lnTo>
                    <a:pt x="36" y="106"/>
                  </a:lnTo>
                  <a:lnTo>
                    <a:pt x="38" y="106"/>
                  </a:lnTo>
                  <a:lnTo>
                    <a:pt x="38" y="105"/>
                  </a:lnTo>
                  <a:lnTo>
                    <a:pt x="38" y="103"/>
                  </a:lnTo>
                  <a:lnTo>
                    <a:pt x="38" y="101"/>
                  </a:lnTo>
                  <a:lnTo>
                    <a:pt x="38" y="99"/>
                  </a:lnTo>
                  <a:lnTo>
                    <a:pt x="36" y="98"/>
                  </a:lnTo>
                  <a:lnTo>
                    <a:pt x="35" y="97"/>
                  </a:lnTo>
                  <a:lnTo>
                    <a:pt x="35" y="95"/>
                  </a:lnTo>
                  <a:lnTo>
                    <a:pt x="32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6" y="95"/>
                  </a:lnTo>
                  <a:lnTo>
                    <a:pt x="26" y="97"/>
                  </a:lnTo>
                  <a:lnTo>
                    <a:pt x="23" y="98"/>
                  </a:lnTo>
                  <a:lnTo>
                    <a:pt x="22" y="98"/>
                  </a:lnTo>
                  <a:lnTo>
                    <a:pt x="21" y="98"/>
                  </a:lnTo>
                  <a:lnTo>
                    <a:pt x="21" y="97"/>
                  </a:lnTo>
                  <a:lnTo>
                    <a:pt x="21" y="95"/>
                  </a:lnTo>
                  <a:lnTo>
                    <a:pt x="21" y="94"/>
                  </a:lnTo>
                  <a:lnTo>
                    <a:pt x="23" y="94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2" y="93"/>
                  </a:lnTo>
                  <a:lnTo>
                    <a:pt x="22" y="91"/>
                  </a:lnTo>
                  <a:lnTo>
                    <a:pt x="21" y="91"/>
                  </a:lnTo>
                  <a:lnTo>
                    <a:pt x="21" y="90"/>
                  </a:lnTo>
                  <a:lnTo>
                    <a:pt x="21" y="89"/>
                  </a:lnTo>
                  <a:lnTo>
                    <a:pt x="23" y="89"/>
                  </a:lnTo>
                  <a:lnTo>
                    <a:pt x="25" y="89"/>
                  </a:lnTo>
                  <a:lnTo>
                    <a:pt x="26" y="89"/>
                  </a:lnTo>
                  <a:lnTo>
                    <a:pt x="27" y="89"/>
                  </a:lnTo>
                  <a:lnTo>
                    <a:pt x="29" y="89"/>
                  </a:lnTo>
                  <a:lnTo>
                    <a:pt x="29" y="87"/>
                  </a:lnTo>
                  <a:lnTo>
                    <a:pt x="29" y="86"/>
                  </a:lnTo>
                  <a:lnTo>
                    <a:pt x="27" y="86"/>
                  </a:lnTo>
                  <a:lnTo>
                    <a:pt x="25" y="87"/>
                  </a:lnTo>
                  <a:lnTo>
                    <a:pt x="23" y="86"/>
                  </a:lnTo>
                  <a:lnTo>
                    <a:pt x="22" y="86"/>
                  </a:lnTo>
                  <a:lnTo>
                    <a:pt x="22" y="83"/>
                  </a:lnTo>
                  <a:lnTo>
                    <a:pt x="23" y="82"/>
                  </a:lnTo>
                  <a:lnTo>
                    <a:pt x="25" y="83"/>
                  </a:lnTo>
                  <a:lnTo>
                    <a:pt x="26" y="85"/>
                  </a:lnTo>
                  <a:lnTo>
                    <a:pt x="27" y="85"/>
                  </a:lnTo>
                  <a:lnTo>
                    <a:pt x="27" y="83"/>
                  </a:lnTo>
                  <a:lnTo>
                    <a:pt x="27" y="82"/>
                  </a:lnTo>
                  <a:lnTo>
                    <a:pt x="27" y="81"/>
                  </a:lnTo>
                  <a:lnTo>
                    <a:pt x="27" y="79"/>
                  </a:lnTo>
                  <a:lnTo>
                    <a:pt x="26" y="79"/>
                  </a:lnTo>
                  <a:lnTo>
                    <a:pt x="26" y="78"/>
                  </a:lnTo>
                  <a:lnTo>
                    <a:pt x="27" y="74"/>
                  </a:lnTo>
                  <a:lnTo>
                    <a:pt x="27" y="72"/>
                  </a:lnTo>
                  <a:lnTo>
                    <a:pt x="27" y="70"/>
                  </a:lnTo>
                  <a:lnTo>
                    <a:pt x="29" y="69"/>
                  </a:lnTo>
                  <a:lnTo>
                    <a:pt x="29" y="68"/>
                  </a:lnTo>
                  <a:lnTo>
                    <a:pt x="29" y="66"/>
                  </a:lnTo>
                  <a:lnTo>
                    <a:pt x="27" y="65"/>
                  </a:lnTo>
                  <a:lnTo>
                    <a:pt x="27" y="64"/>
                  </a:lnTo>
                  <a:lnTo>
                    <a:pt x="29" y="64"/>
                  </a:lnTo>
                  <a:lnTo>
                    <a:pt x="30" y="64"/>
                  </a:lnTo>
                  <a:lnTo>
                    <a:pt x="30" y="62"/>
                  </a:lnTo>
                  <a:lnTo>
                    <a:pt x="30" y="61"/>
                  </a:lnTo>
                  <a:lnTo>
                    <a:pt x="30" y="60"/>
                  </a:lnTo>
                  <a:lnTo>
                    <a:pt x="29" y="60"/>
                  </a:lnTo>
                  <a:lnTo>
                    <a:pt x="27" y="58"/>
                  </a:lnTo>
                  <a:lnTo>
                    <a:pt x="29" y="54"/>
                  </a:lnTo>
                  <a:lnTo>
                    <a:pt x="29" y="52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30" y="48"/>
                  </a:lnTo>
                  <a:lnTo>
                    <a:pt x="29" y="48"/>
                  </a:lnTo>
                  <a:lnTo>
                    <a:pt x="29" y="47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5"/>
                  </a:lnTo>
                  <a:lnTo>
                    <a:pt x="23" y="45"/>
                  </a:lnTo>
                  <a:lnTo>
                    <a:pt x="23" y="44"/>
                  </a:lnTo>
                  <a:lnTo>
                    <a:pt x="23" y="43"/>
                  </a:lnTo>
                  <a:lnTo>
                    <a:pt x="22" y="43"/>
                  </a:lnTo>
                  <a:lnTo>
                    <a:pt x="21" y="43"/>
                  </a:lnTo>
                  <a:lnTo>
                    <a:pt x="18" y="43"/>
                  </a:lnTo>
                  <a:lnTo>
                    <a:pt x="14" y="37"/>
                  </a:lnTo>
                  <a:lnTo>
                    <a:pt x="14" y="36"/>
                  </a:lnTo>
                  <a:lnTo>
                    <a:pt x="10" y="35"/>
                  </a:lnTo>
                  <a:lnTo>
                    <a:pt x="10" y="33"/>
                  </a:lnTo>
                  <a:lnTo>
                    <a:pt x="9" y="32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5" y="29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3" y="25"/>
                  </a:lnTo>
                  <a:lnTo>
                    <a:pt x="3" y="24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0"/>
                  </a:lnTo>
                  <a:lnTo>
                    <a:pt x="6" y="19"/>
                  </a:lnTo>
                  <a:lnTo>
                    <a:pt x="7" y="18"/>
                  </a:lnTo>
                  <a:lnTo>
                    <a:pt x="6" y="16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6"/>
                  </a:lnTo>
                  <a:lnTo>
                    <a:pt x="7" y="4"/>
                  </a:lnTo>
                  <a:lnTo>
                    <a:pt x="6" y="3"/>
                  </a:lnTo>
                  <a:lnTo>
                    <a:pt x="3" y="3"/>
                  </a:lnTo>
                  <a:lnTo>
                    <a:pt x="2" y="4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5" y="2"/>
                  </a:lnTo>
                  <a:lnTo>
                    <a:pt x="10" y="3"/>
                  </a:lnTo>
                  <a:lnTo>
                    <a:pt x="23" y="6"/>
                  </a:lnTo>
                  <a:lnTo>
                    <a:pt x="29" y="7"/>
                  </a:lnTo>
                  <a:lnTo>
                    <a:pt x="35" y="8"/>
                  </a:lnTo>
                  <a:lnTo>
                    <a:pt x="35" y="10"/>
                  </a:lnTo>
                  <a:lnTo>
                    <a:pt x="36" y="10"/>
                  </a:lnTo>
                  <a:lnTo>
                    <a:pt x="35" y="12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51" y="10"/>
                  </a:lnTo>
                  <a:lnTo>
                    <a:pt x="57" y="1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93" name="Freeform 187">
              <a:extLst>
                <a:ext uri="{FF2B5EF4-FFF2-40B4-BE49-F238E27FC236}">
                  <a16:creationId xmlns:a16="http://schemas.microsoft.com/office/drawing/2014/main" id="{AD76FFFD-02E7-0000-D087-DF5397167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260" y="4388792"/>
              <a:ext cx="304655" cy="447075"/>
            </a:xfrm>
            <a:custGeom>
              <a:avLst/>
              <a:gdLst>
                <a:gd name="T0" fmla="*/ 182 w 246"/>
                <a:gd name="T1" fmla="*/ 8 h 361"/>
                <a:gd name="T2" fmla="*/ 176 w 246"/>
                <a:gd name="T3" fmla="*/ 23 h 361"/>
                <a:gd name="T4" fmla="*/ 183 w 246"/>
                <a:gd name="T5" fmla="*/ 34 h 361"/>
                <a:gd name="T6" fmla="*/ 198 w 246"/>
                <a:gd name="T7" fmla="*/ 46 h 361"/>
                <a:gd name="T8" fmla="*/ 202 w 246"/>
                <a:gd name="T9" fmla="*/ 53 h 361"/>
                <a:gd name="T10" fmla="*/ 200 w 246"/>
                <a:gd name="T11" fmla="*/ 66 h 361"/>
                <a:gd name="T12" fmla="*/ 200 w 246"/>
                <a:gd name="T13" fmla="*/ 82 h 361"/>
                <a:gd name="T14" fmla="*/ 198 w 246"/>
                <a:gd name="T15" fmla="*/ 88 h 361"/>
                <a:gd name="T16" fmla="*/ 194 w 246"/>
                <a:gd name="T17" fmla="*/ 91 h 361"/>
                <a:gd name="T18" fmla="*/ 194 w 246"/>
                <a:gd name="T19" fmla="*/ 98 h 361"/>
                <a:gd name="T20" fmla="*/ 205 w 246"/>
                <a:gd name="T21" fmla="*/ 95 h 361"/>
                <a:gd name="T22" fmla="*/ 209 w 246"/>
                <a:gd name="T23" fmla="*/ 108 h 361"/>
                <a:gd name="T24" fmla="*/ 205 w 246"/>
                <a:gd name="T25" fmla="*/ 120 h 361"/>
                <a:gd name="T26" fmla="*/ 204 w 246"/>
                <a:gd name="T27" fmla="*/ 136 h 361"/>
                <a:gd name="T28" fmla="*/ 212 w 246"/>
                <a:gd name="T29" fmla="*/ 149 h 361"/>
                <a:gd name="T30" fmla="*/ 216 w 246"/>
                <a:gd name="T31" fmla="*/ 165 h 361"/>
                <a:gd name="T32" fmla="*/ 212 w 246"/>
                <a:gd name="T33" fmla="*/ 173 h 361"/>
                <a:gd name="T34" fmla="*/ 215 w 246"/>
                <a:gd name="T35" fmla="*/ 195 h 361"/>
                <a:gd name="T36" fmla="*/ 209 w 246"/>
                <a:gd name="T37" fmla="*/ 206 h 361"/>
                <a:gd name="T38" fmla="*/ 216 w 246"/>
                <a:gd name="T39" fmla="*/ 219 h 361"/>
                <a:gd name="T40" fmla="*/ 211 w 246"/>
                <a:gd name="T41" fmla="*/ 239 h 361"/>
                <a:gd name="T42" fmla="*/ 215 w 246"/>
                <a:gd name="T43" fmla="*/ 248 h 361"/>
                <a:gd name="T44" fmla="*/ 220 w 246"/>
                <a:gd name="T45" fmla="*/ 261 h 361"/>
                <a:gd name="T46" fmla="*/ 236 w 246"/>
                <a:gd name="T47" fmla="*/ 271 h 361"/>
                <a:gd name="T48" fmla="*/ 246 w 246"/>
                <a:gd name="T49" fmla="*/ 285 h 361"/>
                <a:gd name="T50" fmla="*/ 234 w 246"/>
                <a:gd name="T51" fmla="*/ 302 h 361"/>
                <a:gd name="T52" fmla="*/ 190 w 246"/>
                <a:gd name="T53" fmla="*/ 304 h 361"/>
                <a:gd name="T54" fmla="*/ 176 w 246"/>
                <a:gd name="T55" fmla="*/ 314 h 361"/>
                <a:gd name="T56" fmla="*/ 146 w 246"/>
                <a:gd name="T57" fmla="*/ 328 h 361"/>
                <a:gd name="T58" fmla="*/ 129 w 246"/>
                <a:gd name="T59" fmla="*/ 333 h 361"/>
                <a:gd name="T60" fmla="*/ 113 w 246"/>
                <a:gd name="T61" fmla="*/ 340 h 361"/>
                <a:gd name="T62" fmla="*/ 95 w 246"/>
                <a:gd name="T63" fmla="*/ 344 h 361"/>
                <a:gd name="T64" fmla="*/ 83 w 246"/>
                <a:gd name="T65" fmla="*/ 353 h 361"/>
                <a:gd name="T66" fmla="*/ 65 w 246"/>
                <a:gd name="T67" fmla="*/ 360 h 361"/>
                <a:gd name="T68" fmla="*/ 55 w 246"/>
                <a:gd name="T69" fmla="*/ 352 h 361"/>
                <a:gd name="T70" fmla="*/ 11 w 246"/>
                <a:gd name="T71" fmla="*/ 339 h 361"/>
                <a:gd name="T72" fmla="*/ 22 w 246"/>
                <a:gd name="T73" fmla="*/ 337 h 361"/>
                <a:gd name="T74" fmla="*/ 26 w 246"/>
                <a:gd name="T75" fmla="*/ 327 h 361"/>
                <a:gd name="T76" fmla="*/ 22 w 246"/>
                <a:gd name="T77" fmla="*/ 310 h 361"/>
                <a:gd name="T78" fmla="*/ 13 w 246"/>
                <a:gd name="T79" fmla="*/ 296 h 361"/>
                <a:gd name="T80" fmla="*/ 3 w 246"/>
                <a:gd name="T81" fmla="*/ 249 h 361"/>
                <a:gd name="T82" fmla="*/ 17 w 246"/>
                <a:gd name="T83" fmla="*/ 221 h 361"/>
                <a:gd name="T84" fmla="*/ 25 w 246"/>
                <a:gd name="T85" fmla="*/ 186 h 361"/>
                <a:gd name="T86" fmla="*/ 36 w 246"/>
                <a:gd name="T87" fmla="*/ 171 h 361"/>
                <a:gd name="T88" fmla="*/ 37 w 246"/>
                <a:gd name="T89" fmla="*/ 136 h 361"/>
                <a:gd name="T90" fmla="*/ 34 w 246"/>
                <a:gd name="T91" fmla="*/ 121 h 361"/>
                <a:gd name="T92" fmla="*/ 29 w 246"/>
                <a:gd name="T93" fmla="*/ 112 h 361"/>
                <a:gd name="T94" fmla="*/ 32 w 246"/>
                <a:gd name="T95" fmla="*/ 103 h 361"/>
                <a:gd name="T96" fmla="*/ 28 w 246"/>
                <a:gd name="T97" fmla="*/ 90 h 361"/>
                <a:gd name="T98" fmla="*/ 25 w 246"/>
                <a:gd name="T99" fmla="*/ 80 h 361"/>
                <a:gd name="T100" fmla="*/ 26 w 246"/>
                <a:gd name="T101" fmla="*/ 63 h 361"/>
                <a:gd name="T102" fmla="*/ 24 w 246"/>
                <a:gd name="T103" fmla="*/ 49 h 361"/>
                <a:gd name="T104" fmla="*/ 26 w 246"/>
                <a:gd name="T105" fmla="*/ 42 h 361"/>
                <a:gd name="T106" fmla="*/ 19 w 246"/>
                <a:gd name="T107" fmla="*/ 30 h 361"/>
                <a:gd name="T108" fmla="*/ 22 w 246"/>
                <a:gd name="T109" fmla="*/ 20 h 361"/>
                <a:gd name="T110" fmla="*/ 28 w 246"/>
                <a:gd name="T111" fmla="*/ 11 h 361"/>
                <a:gd name="T112" fmla="*/ 101 w 246"/>
                <a:gd name="T113" fmla="*/ 8 h 361"/>
                <a:gd name="T114" fmla="*/ 130 w 246"/>
                <a:gd name="T115" fmla="*/ 11 h 361"/>
                <a:gd name="T116" fmla="*/ 144 w 246"/>
                <a:gd name="T117" fmla="*/ 11 h 361"/>
                <a:gd name="T118" fmla="*/ 151 w 246"/>
                <a:gd name="T119" fmla="*/ 11 h 361"/>
                <a:gd name="T120" fmla="*/ 161 w 246"/>
                <a:gd name="T121" fmla="*/ 7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6" h="361">
                  <a:moveTo>
                    <a:pt x="173" y="1"/>
                  </a:moveTo>
                  <a:lnTo>
                    <a:pt x="173" y="3"/>
                  </a:lnTo>
                  <a:lnTo>
                    <a:pt x="174" y="4"/>
                  </a:lnTo>
                  <a:lnTo>
                    <a:pt x="175" y="4"/>
                  </a:lnTo>
                  <a:lnTo>
                    <a:pt x="175" y="5"/>
                  </a:lnTo>
                  <a:lnTo>
                    <a:pt x="176" y="4"/>
                  </a:lnTo>
                  <a:lnTo>
                    <a:pt x="179" y="4"/>
                  </a:lnTo>
                  <a:lnTo>
                    <a:pt x="180" y="5"/>
                  </a:lnTo>
                  <a:lnTo>
                    <a:pt x="182" y="7"/>
                  </a:lnTo>
                  <a:lnTo>
                    <a:pt x="182" y="8"/>
                  </a:lnTo>
                  <a:lnTo>
                    <a:pt x="182" y="11"/>
                  </a:lnTo>
                  <a:lnTo>
                    <a:pt x="180" y="11"/>
                  </a:lnTo>
                  <a:lnTo>
                    <a:pt x="180" y="12"/>
                  </a:lnTo>
                  <a:lnTo>
                    <a:pt x="180" y="12"/>
                  </a:lnTo>
                  <a:lnTo>
                    <a:pt x="179" y="17"/>
                  </a:lnTo>
                  <a:lnTo>
                    <a:pt x="180" y="19"/>
                  </a:lnTo>
                  <a:lnTo>
                    <a:pt x="179" y="20"/>
                  </a:lnTo>
                  <a:lnTo>
                    <a:pt x="178" y="21"/>
                  </a:lnTo>
                  <a:lnTo>
                    <a:pt x="178" y="23"/>
                  </a:lnTo>
                  <a:lnTo>
                    <a:pt x="176" y="23"/>
                  </a:lnTo>
                  <a:lnTo>
                    <a:pt x="176" y="25"/>
                  </a:lnTo>
                  <a:lnTo>
                    <a:pt x="176" y="26"/>
                  </a:lnTo>
                  <a:lnTo>
                    <a:pt x="176" y="28"/>
                  </a:lnTo>
                  <a:lnTo>
                    <a:pt x="176" y="29"/>
                  </a:lnTo>
                  <a:lnTo>
                    <a:pt x="176" y="30"/>
                  </a:lnTo>
                  <a:lnTo>
                    <a:pt x="178" y="30"/>
                  </a:lnTo>
                  <a:lnTo>
                    <a:pt x="179" y="32"/>
                  </a:lnTo>
                  <a:lnTo>
                    <a:pt x="180" y="32"/>
                  </a:lnTo>
                  <a:lnTo>
                    <a:pt x="182" y="33"/>
                  </a:lnTo>
                  <a:lnTo>
                    <a:pt x="183" y="34"/>
                  </a:lnTo>
                  <a:lnTo>
                    <a:pt x="183" y="36"/>
                  </a:lnTo>
                  <a:lnTo>
                    <a:pt x="187" y="37"/>
                  </a:lnTo>
                  <a:lnTo>
                    <a:pt x="187" y="38"/>
                  </a:lnTo>
                  <a:lnTo>
                    <a:pt x="191" y="44"/>
                  </a:lnTo>
                  <a:lnTo>
                    <a:pt x="194" y="44"/>
                  </a:lnTo>
                  <a:lnTo>
                    <a:pt x="195" y="44"/>
                  </a:lnTo>
                  <a:lnTo>
                    <a:pt x="196" y="44"/>
                  </a:lnTo>
                  <a:lnTo>
                    <a:pt x="196" y="45"/>
                  </a:lnTo>
                  <a:lnTo>
                    <a:pt x="196" y="46"/>
                  </a:lnTo>
                  <a:lnTo>
                    <a:pt x="198" y="46"/>
                  </a:lnTo>
                  <a:lnTo>
                    <a:pt x="198" y="48"/>
                  </a:lnTo>
                  <a:lnTo>
                    <a:pt x="199" y="48"/>
                  </a:lnTo>
                  <a:lnTo>
                    <a:pt x="198" y="49"/>
                  </a:lnTo>
                  <a:lnTo>
                    <a:pt x="199" y="49"/>
                  </a:lnTo>
                  <a:lnTo>
                    <a:pt x="202" y="48"/>
                  </a:lnTo>
                  <a:lnTo>
                    <a:pt x="202" y="49"/>
                  </a:lnTo>
                  <a:lnTo>
                    <a:pt x="203" y="49"/>
                  </a:lnTo>
                  <a:lnTo>
                    <a:pt x="202" y="50"/>
                  </a:lnTo>
                  <a:lnTo>
                    <a:pt x="202" y="52"/>
                  </a:lnTo>
                  <a:lnTo>
                    <a:pt x="202" y="53"/>
                  </a:lnTo>
                  <a:lnTo>
                    <a:pt x="202" y="55"/>
                  </a:lnTo>
                  <a:lnTo>
                    <a:pt x="200" y="59"/>
                  </a:lnTo>
                  <a:lnTo>
                    <a:pt x="202" y="61"/>
                  </a:lnTo>
                  <a:lnTo>
                    <a:pt x="203" y="61"/>
                  </a:lnTo>
                  <a:lnTo>
                    <a:pt x="203" y="62"/>
                  </a:lnTo>
                  <a:lnTo>
                    <a:pt x="203" y="63"/>
                  </a:lnTo>
                  <a:lnTo>
                    <a:pt x="203" y="65"/>
                  </a:lnTo>
                  <a:lnTo>
                    <a:pt x="202" y="65"/>
                  </a:lnTo>
                  <a:lnTo>
                    <a:pt x="200" y="65"/>
                  </a:lnTo>
                  <a:lnTo>
                    <a:pt x="200" y="66"/>
                  </a:lnTo>
                  <a:lnTo>
                    <a:pt x="202" y="67"/>
                  </a:lnTo>
                  <a:lnTo>
                    <a:pt x="202" y="69"/>
                  </a:lnTo>
                  <a:lnTo>
                    <a:pt x="202" y="70"/>
                  </a:lnTo>
                  <a:lnTo>
                    <a:pt x="200" y="71"/>
                  </a:lnTo>
                  <a:lnTo>
                    <a:pt x="200" y="73"/>
                  </a:lnTo>
                  <a:lnTo>
                    <a:pt x="200" y="75"/>
                  </a:lnTo>
                  <a:lnTo>
                    <a:pt x="199" y="79"/>
                  </a:lnTo>
                  <a:lnTo>
                    <a:pt x="199" y="80"/>
                  </a:lnTo>
                  <a:lnTo>
                    <a:pt x="200" y="80"/>
                  </a:lnTo>
                  <a:lnTo>
                    <a:pt x="200" y="82"/>
                  </a:lnTo>
                  <a:lnTo>
                    <a:pt x="200" y="83"/>
                  </a:lnTo>
                  <a:lnTo>
                    <a:pt x="200" y="84"/>
                  </a:lnTo>
                  <a:lnTo>
                    <a:pt x="200" y="86"/>
                  </a:lnTo>
                  <a:lnTo>
                    <a:pt x="199" y="86"/>
                  </a:lnTo>
                  <a:lnTo>
                    <a:pt x="198" y="84"/>
                  </a:lnTo>
                  <a:lnTo>
                    <a:pt x="196" y="83"/>
                  </a:lnTo>
                  <a:lnTo>
                    <a:pt x="195" y="84"/>
                  </a:lnTo>
                  <a:lnTo>
                    <a:pt x="195" y="87"/>
                  </a:lnTo>
                  <a:lnTo>
                    <a:pt x="196" y="87"/>
                  </a:lnTo>
                  <a:lnTo>
                    <a:pt x="198" y="88"/>
                  </a:lnTo>
                  <a:lnTo>
                    <a:pt x="200" y="87"/>
                  </a:lnTo>
                  <a:lnTo>
                    <a:pt x="202" y="87"/>
                  </a:lnTo>
                  <a:lnTo>
                    <a:pt x="202" y="88"/>
                  </a:lnTo>
                  <a:lnTo>
                    <a:pt x="202" y="90"/>
                  </a:lnTo>
                  <a:lnTo>
                    <a:pt x="200" y="90"/>
                  </a:lnTo>
                  <a:lnTo>
                    <a:pt x="199" y="90"/>
                  </a:lnTo>
                  <a:lnTo>
                    <a:pt x="198" y="90"/>
                  </a:lnTo>
                  <a:lnTo>
                    <a:pt x="196" y="90"/>
                  </a:lnTo>
                  <a:lnTo>
                    <a:pt x="194" y="90"/>
                  </a:lnTo>
                  <a:lnTo>
                    <a:pt x="194" y="91"/>
                  </a:lnTo>
                  <a:lnTo>
                    <a:pt x="194" y="92"/>
                  </a:lnTo>
                  <a:lnTo>
                    <a:pt x="195" y="92"/>
                  </a:lnTo>
                  <a:lnTo>
                    <a:pt x="195" y="94"/>
                  </a:lnTo>
                  <a:lnTo>
                    <a:pt x="196" y="92"/>
                  </a:lnTo>
                  <a:lnTo>
                    <a:pt x="198" y="92"/>
                  </a:lnTo>
                  <a:lnTo>
                    <a:pt x="198" y="94"/>
                  </a:lnTo>
                  <a:lnTo>
                    <a:pt x="196" y="95"/>
                  </a:lnTo>
                  <a:lnTo>
                    <a:pt x="194" y="95"/>
                  </a:lnTo>
                  <a:lnTo>
                    <a:pt x="194" y="96"/>
                  </a:lnTo>
                  <a:lnTo>
                    <a:pt x="194" y="98"/>
                  </a:lnTo>
                  <a:lnTo>
                    <a:pt x="194" y="99"/>
                  </a:lnTo>
                  <a:lnTo>
                    <a:pt x="195" y="99"/>
                  </a:lnTo>
                  <a:lnTo>
                    <a:pt x="196" y="99"/>
                  </a:lnTo>
                  <a:lnTo>
                    <a:pt x="199" y="98"/>
                  </a:lnTo>
                  <a:lnTo>
                    <a:pt x="199" y="96"/>
                  </a:lnTo>
                  <a:lnTo>
                    <a:pt x="199" y="95"/>
                  </a:lnTo>
                  <a:lnTo>
                    <a:pt x="200" y="95"/>
                  </a:lnTo>
                  <a:lnTo>
                    <a:pt x="202" y="95"/>
                  </a:lnTo>
                  <a:lnTo>
                    <a:pt x="204" y="95"/>
                  </a:lnTo>
                  <a:lnTo>
                    <a:pt x="205" y="95"/>
                  </a:lnTo>
                  <a:lnTo>
                    <a:pt x="208" y="96"/>
                  </a:lnTo>
                  <a:lnTo>
                    <a:pt x="208" y="98"/>
                  </a:lnTo>
                  <a:lnTo>
                    <a:pt x="209" y="99"/>
                  </a:lnTo>
                  <a:lnTo>
                    <a:pt x="211" y="100"/>
                  </a:lnTo>
                  <a:lnTo>
                    <a:pt x="211" y="102"/>
                  </a:lnTo>
                  <a:lnTo>
                    <a:pt x="211" y="104"/>
                  </a:lnTo>
                  <a:lnTo>
                    <a:pt x="211" y="106"/>
                  </a:lnTo>
                  <a:lnTo>
                    <a:pt x="211" y="107"/>
                  </a:lnTo>
                  <a:lnTo>
                    <a:pt x="209" y="107"/>
                  </a:lnTo>
                  <a:lnTo>
                    <a:pt x="209" y="108"/>
                  </a:lnTo>
                  <a:lnTo>
                    <a:pt x="208" y="108"/>
                  </a:lnTo>
                  <a:lnTo>
                    <a:pt x="208" y="109"/>
                  </a:lnTo>
                  <a:lnTo>
                    <a:pt x="209" y="111"/>
                  </a:lnTo>
                  <a:lnTo>
                    <a:pt x="209" y="111"/>
                  </a:lnTo>
                  <a:lnTo>
                    <a:pt x="208" y="112"/>
                  </a:lnTo>
                  <a:lnTo>
                    <a:pt x="207" y="113"/>
                  </a:lnTo>
                  <a:lnTo>
                    <a:pt x="207" y="115"/>
                  </a:lnTo>
                  <a:lnTo>
                    <a:pt x="207" y="116"/>
                  </a:lnTo>
                  <a:lnTo>
                    <a:pt x="205" y="119"/>
                  </a:lnTo>
                  <a:lnTo>
                    <a:pt x="205" y="120"/>
                  </a:lnTo>
                  <a:lnTo>
                    <a:pt x="205" y="123"/>
                  </a:lnTo>
                  <a:lnTo>
                    <a:pt x="208" y="127"/>
                  </a:lnTo>
                  <a:lnTo>
                    <a:pt x="209" y="129"/>
                  </a:lnTo>
                  <a:lnTo>
                    <a:pt x="208" y="132"/>
                  </a:lnTo>
                  <a:lnTo>
                    <a:pt x="208" y="133"/>
                  </a:lnTo>
                  <a:lnTo>
                    <a:pt x="208" y="134"/>
                  </a:lnTo>
                  <a:lnTo>
                    <a:pt x="207" y="134"/>
                  </a:lnTo>
                  <a:lnTo>
                    <a:pt x="205" y="134"/>
                  </a:lnTo>
                  <a:lnTo>
                    <a:pt x="204" y="134"/>
                  </a:lnTo>
                  <a:lnTo>
                    <a:pt x="204" y="136"/>
                  </a:lnTo>
                  <a:lnTo>
                    <a:pt x="203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4" y="141"/>
                  </a:lnTo>
                  <a:lnTo>
                    <a:pt x="205" y="144"/>
                  </a:lnTo>
                  <a:lnTo>
                    <a:pt x="208" y="145"/>
                  </a:lnTo>
                  <a:lnTo>
                    <a:pt x="209" y="146"/>
                  </a:lnTo>
                  <a:lnTo>
                    <a:pt x="211" y="148"/>
                  </a:lnTo>
                  <a:lnTo>
                    <a:pt x="212" y="149"/>
                  </a:lnTo>
                  <a:lnTo>
                    <a:pt x="215" y="150"/>
                  </a:lnTo>
                  <a:lnTo>
                    <a:pt x="216" y="153"/>
                  </a:lnTo>
                  <a:lnTo>
                    <a:pt x="216" y="154"/>
                  </a:lnTo>
                  <a:lnTo>
                    <a:pt x="219" y="157"/>
                  </a:lnTo>
                  <a:lnTo>
                    <a:pt x="219" y="158"/>
                  </a:lnTo>
                  <a:lnTo>
                    <a:pt x="219" y="160"/>
                  </a:lnTo>
                  <a:lnTo>
                    <a:pt x="220" y="160"/>
                  </a:lnTo>
                  <a:lnTo>
                    <a:pt x="220" y="162"/>
                  </a:lnTo>
                  <a:lnTo>
                    <a:pt x="219" y="163"/>
                  </a:lnTo>
                  <a:lnTo>
                    <a:pt x="216" y="165"/>
                  </a:lnTo>
                  <a:lnTo>
                    <a:pt x="215" y="165"/>
                  </a:lnTo>
                  <a:lnTo>
                    <a:pt x="213" y="166"/>
                  </a:lnTo>
                  <a:lnTo>
                    <a:pt x="213" y="167"/>
                  </a:lnTo>
                  <a:lnTo>
                    <a:pt x="212" y="167"/>
                  </a:lnTo>
                  <a:lnTo>
                    <a:pt x="212" y="169"/>
                  </a:lnTo>
                  <a:lnTo>
                    <a:pt x="213" y="169"/>
                  </a:lnTo>
                  <a:lnTo>
                    <a:pt x="213" y="170"/>
                  </a:lnTo>
                  <a:lnTo>
                    <a:pt x="213" y="171"/>
                  </a:lnTo>
                  <a:lnTo>
                    <a:pt x="212" y="171"/>
                  </a:lnTo>
                  <a:lnTo>
                    <a:pt x="212" y="173"/>
                  </a:lnTo>
                  <a:lnTo>
                    <a:pt x="212" y="174"/>
                  </a:lnTo>
                  <a:lnTo>
                    <a:pt x="213" y="177"/>
                  </a:lnTo>
                  <a:lnTo>
                    <a:pt x="213" y="178"/>
                  </a:lnTo>
                  <a:lnTo>
                    <a:pt x="213" y="181"/>
                  </a:lnTo>
                  <a:lnTo>
                    <a:pt x="213" y="183"/>
                  </a:lnTo>
                  <a:lnTo>
                    <a:pt x="213" y="185"/>
                  </a:lnTo>
                  <a:lnTo>
                    <a:pt x="213" y="187"/>
                  </a:lnTo>
                  <a:lnTo>
                    <a:pt x="215" y="191"/>
                  </a:lnTo>
                  <a:lnTo>
                    <a:pt x="215" y="194"/>
                  </a:lnTo>
                  <a:lnTo>
                    <a:pt x="215" y="195"/>
                  </a:lnTo>
                  <a:lnTo>
                    <a:pt x="212" y="195"/>
                  </a:lnTo>
                  <a:lnTo>
                    <a:pt x="212" y="196"/>
                  </a:lnTo>
                  <a:lnTo>
                    <a:pt x="212" y="198"/>
                  </a:lnTo>
                  <a:lnTo>
                    <a:pt x="212" y="199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2"/>
                  </a:lnTo>
                  <a:lnTo>
                    <a:pt x="209" y="202"/>
                  </a:lnTo>
                  <a:lnTo>
                    <a:pt x="209" y="203"/>
                  </a:lnTo>
                  <a:lnTo>
                    <a:pt x="209" y="206"/>
                  </a:lnTo>
                  <a:lnTo>
                    <a:pt x="209" y="208"/>
                  </a:lnTo>
                  <a:lnTo>
                    <a:pt x="211" y="211"/>
                  </a:lnTo>
                  <a:lnTo>
                    <a:pt x="212" y="212"/>
                  </a:lnTo>
                  <a:lnTo>
                    <a:pt x="212" y="212"/>
                  </a:lnTo>
                  <a:lnTo>
                    <a:pt x="213" y="212"/>
                  </a:lnTo>
                  <a:lnTo>
                    <a:pt x="215" y="211"/>
                  </a:lnTo>
                  <a:lnTo>
                    <a:pt x="215" y="212"/>
                  </a:lnTo>
                  <a:lnTo>
                    <a:pt x="216" y="216"/>
                  </a:lnTo>
                  <a:lnTo>
                    <a:pt x="216" y="217"/>
                  </a:lnTo>
                  <a:lnTo>
                    <a:pt x="216" y="219"/>
                  </a:lnTo>
                  <a:lnTo>
                    <a:pt x="215" y="221"/>
                  </a:lnTo>
                  <a:lnTo>
                    <a:pt x="213" y="225"/>
                  </a:lnTo>
                  <a:lnTo>
                    <a:pt x="213" y="228"/>
                  </a:lnTo>
                  <a:lnTo>
                    <a:pt x="213" y="231"/>
                  </a:lnTo>
                  <a:lnTo>
                    <a:pt x="213" y="233"/>
                  </a:lnTo>
                  <a:lnTo>
                    <a:pt x="212" y="235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7"/>
                  </a:lnTo>
                  <a:lnTo>
                    <a:pt x="211" y="239"/>
                  </a:lnTo>
                  <a:lnTo>
                    <a:pt x="212" y="239"/>
                  </a:lnTo>
                  <a:lnTo>
                    <a:pt x="211" y="241"/>
                  </a:lnTo>
                  <a:lnTo>
                    <a:pt x="209" y="242"/>
                  </a:lnTo>
                  <a:lnTo>
                    <a:pt x="211" y="242"/>
                  </a:lnTo>
                  <a:lnTo>
                    <a:pt x="211" y="244"/>
                  </a:lnTo>
                  <a:lnTo>
                    <a:pt x="212" y="244"/>
                  </a:lnTo>
                  <a:lnTo>
                    <a:pt x="212" y="246"/>
                  </a:lnTo>
                  <a:lnTo>
                    <a:pt x="212" y="248"/>
                  </a:lnTo>
                  <a:lnTo>
                    <a:pt x="213" y="248"/>
                  </a:lnTo>
                  <a:lnTo>
                    <a:pt x="215" y="248"/>
                  </a:lnTo>
                  <a:lnTo>
                    <a:pt x="215" y="249"/>
                  </a:lnTo>
                  <a:lnTo>
                    <a:pt x="216" y="250"/>
                  </a:lnTo>
                  <a:lnTo>
                    <a:pt x="215" y="254"/>
                  </a:lnTo>
                  <a:lnTo>
                    <a:pt x="216" y="256"/>
                  </a:lnTo>
                  <a:lnTo>
                    <a:pt x="217" y="257"/>
                  </a:lnTo>
                  <a:lnTo>
                    <a:pt x="219" y="257"/>
                  </a:lnTo>
                  <a:lnTo>
                    <a:pt x="220" y="257"/>
                  </a:lnTo>
                  <a:lnTo>
                    <a:pt x="221" y="258"/>
                  </a:lnTo>
                  <a:lnTo>
                    <a:pt x="220" y="260"/>
                  </a:lnTo>
                  <a:lnTo>
                    <a:pt x="220" y="261"/>
                  </a:lnTo>
                  <a:lnTo>
                    <a:pt x="220" y="264"/>
                  </a:lnTo>
                  <a:lnTo>
                    <a:pt x="221" y="265"/>
                  </a:lnTo>
                  <a:lnTo>
                    <a:pt x="223" y="266"/>
                  </a:lnTo>
                  <a:lnTo>
                    <a:pt x="223" y="268"/>
                  </a:lnTo>
                  <a:lnTo>
                    <a:pt x="227" y="269"/>
                  </a:lnTo>
                  <a:lnTo>
                    <a:pt x="228" y="269"/>
                  </a:lnTo>
                  <a:lnTo>
                    <a:pt x="229" y="270"/>
                  </a:lnTo>
                  <a:lnTo>
                    <a:pt x="230" y="270"/>
                  </a:lnTo>
                  <a:lnTo>
                    <a:pt x="232" y="271"/>
                  </a:lnTo>
                  <a:lnTo>
                    <a:pt x="236" y="271"/>
                  </a:lnTo>
                  <a:lnTo>
                    <a:pt x="237" y="275"/>
                  </a:lnTo>
                  <a:lnTo>
                    <a:pt x="238" y="277"/>
                  </a:lnTo>
                  <a:lnTo>
                    <a:pt x="238" y="278"/>
                  </a:lnTo>
                  <a:lnTo>
                    <a:pt x="240" y="278"/>
                  </a:lnTo>
                  <a:lnTo>
                    <a:pt x="241" y="279"/>
                  </a:lnTo>
                  <a:lnTo>
                    <a:pt x="241" y="281"/>
                  </a:lnTo>
                  <a:lnTo>
                    <a:pt x="242" y="281"/>
                  </a:lnTo>
                  <a:lnTo>
                    <a:pt x="245" y="281"/>
                  </a:lnTo>
                  <a:lnTo>
                    <a:pt x="246" y="282"/>
                  </a:lnTo>
                  <a:lnTo>
                    <a:pt x="246" y="285"/>
                  </a:lnTo>
                  <a:lnTo>
                    <a:pt x="244" y="286"/>
                  </a:lnTo>
                  <a:lnTo>
                    <a:pt x="242" y="287"/>
                  </a:lnTo>
                  <a:lnTo>
                    <a:pt x="240" y="290"/>
                  </a:lnTo>
                  <a:lnTo>
                    <a:pt x="238" y="291"/>
                  </a:lnTo>
                  <a:lnTo>
                    <a:pt x="237" y="294"/>
                  </a:lnTo>
                  <a:lnTo>
                    <a:pt x="237" y="295"/>
                  </a:lnTo>
                  <a:lnTo>
                    <a:pt x="237" y="296"/>
                  </a:lnTo>
                  <a:lnTo>
                    <a:pt x="236" y="299"/>
                  </a:lnTo>
                  <a:lnTo>
                    <a:pt x="236" y="300"/>
                  </a:lnTo>
                  <a:lnTo>
                    <a:pt x="234" y="302"/>
                  </a:lnTo>
                  <a:lnTo>
                    <a:pt x="232" y="302"/>
                  </a:lnTo>
                  <a:lnTo>
                    <a:pt x="221" y="303"/>
                  </a:lnTo>
                  <a:lnTo>
                    <a:pt x="202" y="302"/>
                  </a:lnTo>
                  <a:lnTo>
                    <a:pt x="199" y="302"/>
                  </a:lnTo>
                  <a:lnTo>
                    <a:pt x="198" y="302"/>
                  </a:lnTo>
                  <a:lnTo>
                    <a:pt x="196" y="302"/>
                  </a:lnTo>
                  <a:lnTo>
                    <a:pt x="196" y="303"/>
                  </a:lnTo>
                  <a:lnTo>
                    <a:pt x="195" y="303"/>
                  </a:lnTo>
                  <a:lnTo>
                    <a:pt x="194" y="303"/>
                  </a:lnTo>
                  <a:lnTo>
                    <a:pt x="190" y="304"/>
                  </a:lnTo>
                  <a:lnTo>
                    <a:pt x="188" y="306"/>
                  </a:lnTo>
                  <a:lnTo>
                    <a:pt x="187" y="307"/>
                  </a:lnTo>
                  <a:lnTo>
                    <a:pt x="184" y="307"/>
                  </a:lnTo>
                  <a:lnTo>
                    <a:pt x="184" y="308"/>
                  </a:lnTo>
                  <a:lnTo>
                    <a:pt x="183" y="310"/>
                  </a:lnTo>
                  <a:lnTo>
                    <a:pt x="182" y="310"/>
                  </a:lnTo>
                  <a:lnTo>
                    <a:pt x="179" y="312"/>
                  </a:lnTo>
                  <a:lnTo>
                    <a:pt x="178" y="312"/>
                  </a:lnTo>
                  <a:lnTo>
                    <a:pt x="178" y="314"/>
                  </a:lnTo>
                  <a:lnTo>
                    <a:pt x="176" y="314"/>
                  </a:lnTo>
                  <a:lnTo>
                    <a:pt x="163" y="318"/>
                  </a:lnTo>
                  <a:lnTo>
                    <a:pt x="161" y="318"/>
                  </a:lnTo>
                  <a:lnTo>
                    <a:pt x="155" y="322"/>
                  </a:lnTo>
                  <a:lnTo>
                    <a:pt x="155" y="323"/>
                  </a:lnTo>
                  <a:lnTo>
                    <a:pt x="154" y="324"/>
                  </a:lnTo>
                  <a:lnTo>
                    <a:pt x="153" y="325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8" y="327"/>
                  </a:lnTo>
                  <a:lnTo>
                    <a:pt x="146" y="328"/>
                  </a:lnTo>
                  <a:lnTo>
                    <a:pt x="146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0" y="332"/>
                  </a:lnTo>
                  <a:lnTo>
                    <a:pt x="137" y="333"/>
                  </a:lnTo>
                  <a:lnTo>
                    <a:pt x="137" y="333"/>
                  </a:lnTo>
                  <a:lnTo>
                    <a:pt x="133" y="333"/>
                  </a:lnTo>
                  <a:lnTo>
                    <a:pt x="132" y="333"/>
                  </a:lnTo>
                  <a:lnTo>
                    <a:pt x="130" y="333"/>
                  </a:lnTo>
                  <a:lnTo>
                    <a:pt x="129" y="333"/>
                  </a:lnTo>
                  <a:lnTo>
                    <a:pt x="128" y="333"/>
                  </a:lnTo>
                  <a:lnTo>
                    <a:pt x="126" y="333"/>
                  </a:lnTo>
                  <a:lnTo>
                    <a:pt x="125" y="333"/>
                  </a:lnTo>
                  <a:lnTo>
                    <a:pt x="124" y="333"/>
                  </a:lnTo>
                  <a:lnTo>
                    <a:pt x="123" y="333"/>
                  </a:lnTo>
                  <a:lnTo>
                    <a:pt x="117" y="336"/>
                  </a:lnTo>
                  <a:lnTo>
                    <a:pt x="117" y="337"/>
                  </a:lnTo>
                  <a:lnTo>
                    <a:pt x="116" y="337"/>
                  </a:lnTo>
                  <a:lnTo>
                    <a:pt x="116" y="339"/>
                  </a:lnTo>
                  <a:lnTo>
                    <a:pt x="113" y="340"/>
                  </a:lnTo>
                  <a:lnTo>
                    <a:pt x="112" y="340"/>
                  </a:lnTo>
                  <a:lnTo>
                    <a:pt x="108" y="340"/>
                  </a:lnTo>
                  <a:lnTo>
                    <a:pt x="107" y="341"/>
                  </a:lnTo>
                  <a:lnTo>
                    <a:pt x="105" y="341"/>
                  </a:lnTo>
                  <a:lnTo>
                    <a:pt x="104" y="341"/>
                  </a:lnTo>
                  <a:lnTo>
                    <a:pt x="103" y="341"/>
                  </a:lnTo>
                  <a:lnTo>
                    <a:pt x="101" y="341"/>
                  </a:lnTo>
                  <a:lnTo>
                    <a:pt x="100" y="343"/>
                  </a:lnTo>
                  <a:lnTo>
                    <a:pt x="96" y="343"/>
                  </a:lnTo>
                  <a:lnTo>
                    <a:pt x="95" y="344"/>
                  </a:lnTo>
                  <a:lnTo>
                    <a:pt x="94" y="344"/>
                  </a:lnTo>
                  <a:lnTo>
                    <a:pt x="92" y="344"/>
                  </a:lnTo>
                  <a:lnTo>
                    <a:pt x="91" y="344"/>
                  </a:lnTo>
                  <a:lnTo>
                    <a:pt x="90" y="345"/>
                  </a:lnTo>
                  <a:lnTo>
                    <a:pt x="91" y="347"/>
                  </a:lnTo>
                  <a:lnTo>
                    <a:pt x="90" y="347"/>
                  </a:lnTo>
                  <a:lnTo>
                    <a:pt x="86" y="349"/>
                  </a:lnTo>
                  <a:lnTo>
                    <a:pt x="84" y="352"/>
                  </a:lnTo>
                  <a:lnTo>
                    <a:pt x="84" y="353"/>
                  </a:lnTo>
                  <a:lnTo>
                    <a:pt x="83" y="353"/>
                  </a:lnTo>
                  <a:lnTo>
                    <a:pt x="79" y="353"/>
                  </a:lnTo>
                  <a:lnTo>
                    <a:pt x="75" y="356"/>
                  </a:lnTo>
                  <a:lnTo>
                    <a:pt x="74" y="357"/>
                  </a:lnTo>
                  <a:lnTo>
                    <a:pt x="72" y="358"/>
                  </a:lnTo>
                  <a:lnTo>
                    <a:pt x="72" y="360"/>
                  </a:lnTo>
                  <a:lnTo>
                    <a:pt x="71" y="360"/>
                  </a:lnTo>
                  <a:lnTo>
                    <a:pt x="67" y="360"/>
                  </a:lnTo>
                  <a:lnTo>
                    <a:pt x="66" y="361"/>
                  </a:lnTo>
                  <a:lnTo>
                    <a:pt x="65" y="361"/>
                  </a:lnTo>
                  <a:lnTo>
                    <a:pt x="65" y="360"/>
                  </a:lnTo>
                  <a:lnTo>
                    <a:pt x="65" y="358"/>
                  </a:lnTo>
                  <a:lnTo>
                    <a:pt x="63" y="358"/>
                  </a:lnTo>
                  <a:lnTo>
                    <a:pt x="62" y="358"/>
                  </a:lnTo>
                  <a:lnTo>
                    <a:pt x="61" y="358"/>
                  </a:lnTo>
                  <a:lnTo>
                    <a:pt x="61" y="357"/>
                  </a:lnTo>
                  <a:lnTo>
                    <a:pt x="58" y="354"/>
                  </a:lnTo>
                  <a:lnTo>
                    <a:pt x="57" y="354"/>
                  </a:lnTo>
                  <a:lnTo>
                    <a:pt x="57" y="353"/>
                  </a:lnTo>
                  <a:lnTo>
                    <a:pt x="55" y="353"/>
                  </a:lnTo>
                  <a:lnTo>
                    <a:pt x="55" y="352"/>
                  </a:lnTo>
                  <a:lnTo>
                    <a:pt x="51" y="350"/>
                  </a:lnTo>
                  <a:lnTo>
                    <a:pt x="41" y="348"/>
                  </a:lnTo>
                  <a:lnTo>
                    <a:pt x="32" y="345"/>
                  </a:lnTo>
                  <a:lnTo>
                    <a:pt x="24" y="344"/>
                  </a:lnTo>
                  <a:lnTo>
                    <a:pt x="17" y="343"/>
                  </a:lnTo>
                  <a:lnTo>
                    <a:pt x="9" y="340"/>
                  </a:lnTo>
                  <a:lnTo>
                    <a:pt x="8" y="340"/>
                  </a:lnTo>
                  <a:lnTo>
                    <a:pt x="8" y="339"/>
                  </a:lnTo>
                  <a:lnTo>
                    <a:pt x="9" y="339"/>
                  </a:lnTo>
                  <a:lnTo>
                    <a:pt x="11" y="339"/>
                  </a:lnTo>
                  <a:lnTo>
                    <a:pt x="15" y="339"/>
                  </a:lnTo>
                  <a:lnTo>
                    <a:pt x="16" y="339"/>
                  </a:lnTo>
                  <a:lnTo>
                    <a:pt x="16" y="340"/>
                  </a:lnTo>
                  <a:lnTo>
                    <a:pt x="17" y="341"/>
                  </a:lnTo>
                  <a:lnTo>
                    <a:pt x="17" y="340"/>
                  </a:lnTo>
                  <a:lnTo>
                    <a:pt x="19" y="340"/>
                  </a:lnTo>
                  <a:lnTo>
                    <a:pt x="20" y="340"/>
                  </a:lnTo>
                  <a:lnTo>
                    <a:pt x="19" y="339"/>
                  </a:lnTo>
                  <a:lnTo>
                    <a:pt x="21" y="337"/>
                  </a:lnTo>
                  <a:lnTo>
                    <a:pt x="22" y="337"/>
                  </a:lnTo>
                  <a:lnTo>
                    <a:pt x="22" y="337"/>
                  </a:lnTo>
                  <a:lnTo>
                    <a:pt x="25" y="337"/>
                  </a:lnTo>
                  <a:lnTo>
                    <a:pt x="26" y="336"/>
                  </a:lnTo>
                  <a:lnTo>
                    <a:pt x="28" y="336"/>
                  </a:lnTo>
                  <a:lnTo>
                    <a:pt x="28" y="335"/>
                  </a:lnTo>
                  <a:lnTo>
                    <a:pt x="26" y="333"/>
                  </a:lnTo>
                  <a:lnTo>
                    <a:pt x="26" y="333"/>
                  </a:lnTo>
                  <a:lnTo>
                    <a:pt x="26" y="332"/>
                  </a:lnTo>
                  <a:lnTo>
                    <a:pt x="25" y="331"/>
                  </a:lnTo>
                  <a:lnTo>
                    <a:pt x="26" y="327"/>
                  </a:lnTo>
                  <a:lnTo>
                    <a:pt x="28" y="327"/>
                  </a:lnTo>
                  <a:lnTo>
                    <a:pt x="29" y="327"/>
                  </a:lnTo>
                  <a:lnTo>
                    <a:pt x="29" y="325"/>
                  </a:lnTo>
                  <a:lnTo>
                    <a:pt x="29" y="324"/>
                  </a:lnTo>
                  <a:lnTo>
                    <a:pt x="28" y="320"/>
                  </a:lnTo>
                  <a:lnTo>
                    <a:pt x="26" y="316"/>
                  </a:lnTo>
                  <a:lnTo>
                    <a:pt x="26" y="314"/>
                  </a:lnTo>
                  <a:lnTo>
                    <a:pt x="26" y="312"/>
                  </a:lnTo>
                  <a:lnTo>
                    <a:pt x="25" y="311"/>
                  </a:lnTo>
                  <a:lnTo>
                    <a:pt x="22" y="310"/>
                  </a:lnTo>
                  <a:lnTo>
                    <a:pt x="21" y="310"/>
                  </a:lnTo>
                  <a:lnTo>
                    <a:pt x="20" y="311"/>
                  </a:lnTo>
                  <a:lnTo>
                    <a:pt x="19" y="311"/>
                  </a:lnTo>
                  <a:lnTo>
                    <a:pt x="17" y="311"/>
                  </a:lnTo>
                  <a:lnTo>
                    <a:pt x="16" y="310"/>
                  </a:lnTo>
                  <a:lnTo>
                    <a:pt x="17" y="306"/>
                  </a:lnTo>
                  <a:lnTo>
                    <a:pt x="13" y="306"/>
                  </a:lnTo>
                  <a:lnTo>
                    <a:pt x="13" y="300"/>
                  </a:lnTo>
                  <a:lnTo>
                    <a:pt x="13" y="298"/>
                  </a:lnTo>
                  <a:lnTo>
                    <a:pt x="13" y="296"/>
                  </a:lnTo>
                  <a:lnTo>
                    <a:pt x="11" y="293"/>
                  </a:lnTo>
                  <a:lnTo>
                    <a:pt x="11" y="290"/>
                  </a:lnTo>
                  <a:lnTo>
                    <a:pt x="8" y="281"/>
                  </a:lnTo>
                  <a:lnTo>
                    <a:pt x="7" y="277"/>
                  </a:lnTo>
                  <a:lnTo>
                    <a:pt x="5" y="275"/>
                  </a:lnTo>
                  <a:lnTo>
                    <a:pt x="4" y="274"/>
                  </a:lnTo>
                  <a:lnTo>
                    <a:pt x="0" y="256"/>
                  </a:lnTo>
                  <a:lnTo>
                    <a:pt x="0" y="254"/>
                  </a:lnTo>
                  <a:lnTo>
                    <a:pt x="1" y="253"/>
                  </a:lnTo>
                  <a:lnTo>
                    <a:pt x="3" y="249"/>
                  </a:lnTo>
                  <a:lnTo>
                    <a:pt x="1" y="248"/>
                  </a:lnTo>
                  <a:lnTo>
                    <a:pt x="1" y="246"/>
                  </a:lnTo>
                  <a:lnTo>
                    <a:pt x="1" y="244"/>
                  </a:lnTo>
                  <a:lnTo>
                    <a:pt x="3" y="242"/>
                  </a:lnTo>
                  <a:lnTo>
                    <a:pt x="9" y="232"/>
                  </a:lnTo>
                  <a:lnTo>
                    <a:pt x="12" y="231"/>
                  </a:lnTo>
                  <a:lnTo>
                    <a:pt x="13" y="229"/>
                  </a:lnTo>
                  <a:lnTo>
                    <a:pt x="13" y="227"/>
                  </a:lnTo>
                  <a:lnTo>
                    <a:pt x="16" y="223"/>
                  </a:lnTo>
                  <a:lnTo>
                    <a:pt x="17" y="221"/>
                  </a:lnTo>
                  <a:lnTo>
                    <a:pt x="16" y="220"/>
                  </a:lnTo>
                  <a:lnTo>
                    <a:pt x="16" y="219"/>
                  </a:lnTo>
                  <a:lnTo>
                    <a:pt x="19" y="202"/>
                  </a:lnTo>
                  <a:lnTo>
                    <a:pt x="20" y="200"/>
                  </a:lnTo>
                  <a:lnTo>
                    <a:pt x="22" y="191"/>
                  </a:lnTo>
                  <a:lnTo>
                    <a:pt x="22" y="190"/>
                  </a:lnTo>
                  <a:lnTo>
                    <a:pt x="22" y="188"/>
                  </a:lnTo>
                  <a:lnTo>
                    <a:pt x="24" y="187"/>
                  </a:lnTo>
                  <a:lnTo>
                    <a:pt x="25" y="187"/>
                  </a:lnTo>
                  <a:lnTo>
                    <a:pt x="25" y="186"/>
                  </a:lnTo>
                  <a:lnTo>
                    <a:pt x="25" y="182"/>
                  </a:lnTo>
                  <a:lnTo>
                    <a:pt x="26" y="181"/>
                  </a:lnTo>
                  <a:lnTo>
                    <a:pt x="26" y="182"/>
                  </a:lnTo>
                  <a:lnTo>
                    <a:pt x="28" y="181"/>
                  </a:lnTo>
                  <a:lnTo>
                    <a:pt x="30" y="178"/>
                  </a:lnTo>
                  <a:lnTo>
                    <a:pt x="32" y="177"/>
                  </a:lnTo>
                  <a:lnTo>
                    <a:pt x="36" y="175"/>
                  </a:lnTo>
                  <a:lnTo>
                    <a:pt x="37" y="174"/>
                  </a:lnTo>
                  <a:lnTo>
                    <a:pt x="37" y="174"/>
                  </a:lnTo>
                  <a:lnTo>
                    <a:pt x="36" y="171"/>
                  </a:lnTo>
                  <a:lnTo>
                    <a:pt x="36" y="170"/>
                  </a:lnTo>
                  <a:lnTo>
                    <a:pt x="36" y="169"/>
                  </a:lnTo>
                  <a:lnTo>
                    <a:pt x="37" y="169"/>
                  </a:lnTo>
                  <a:lnTo>
                    <a:pt x="38" y="169"/>
                  </a:lnTo>
                  <a:lnTo>
                    <a:pt x="38" y="170"/>
                  </a:lnTo>
                  <a:lnTo>
                    <a:pt x="40" y="169"/>
                  </a:lnTo>
                  <a:lnTo>
                    <a:pt x="42" y="167"/>
                  </a:lnTo>
                  <a:lnTo>
                    <a:pt x="42" y="166"/>
                  </a:lnTo>
                  <a:lnTo>
                    <a:pt x="40" y="150"/>
                  </a:lnTo>
                  <a:lnTo>
                    <a:pt x="37" y="136"/>
                  </a:lnTo>
                  <a:lnTo>
                    <a:pt x="37" y="134"/>
                  </a:lnTo>
                  <a:lnTo>
                    <a:pt x="36" y="134"/>
                  </a:lnTo>
                  <a:lnTo>
                    <a:pt x="36" y="133"/>
                  </a:lnTo>
                  <a:lnTo>
                    <a:pt x="37" y="133"/>
                  </a:lnTo>
                  <a:lnTo>
                    <a:pt x="37" y="132"/>
                  </a:lnTo>
                  <a:lnTo>
                    <a:pt x="36" y="128"/>
                  </a:lnTo>
                  <a:lnTo>
                    <a:pt x="36" y="127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1"/>
                  </a:lnTo>
                  <a:lnTo>
                    <a:pt x="33" y="121"/>
                  </a:lnTo>
                  <a:lnTo>
                    <a:pt x="32" y="120"/>
                  </a:lnTo>
                  <a:lnTo>
                    <a:pt x="30" y="120"/>
                  </a:lnTo>
                  <a:lnTo>
                    <a:pt x="29" y="120"/>
                  </a:lnTo>
                  <a:lnTo>
                    <a:pt x="28" y="120"/>
                  </a:lnTo>
                  <a:lnTo>
                    <a:pt x="28" y="119"/>
                  </a:lnTo>
                  <a:lnTo>
                    <a:pt x="26" y="119"/>
                  </a:lnTo>
                  <a:lnTo>
                    <a:pt x="28" y="117"/>
                  </a:lnTo>
                  <a:lnTo>
                    <a:pt x="28" y="113"/>
                  </a:lnTo>
                  <a:lnTo>
                    <a:pt x="29" y="112"/>
                  </a:lnTo>
                  <a:lnTo>
                    <a:pt x="30" y="111"/>
                  </a:lnTo>
                  <a:lnTo>
                    <a:pt x="30" y="111"/>
                  </a:lnTo>
                  <a:lnTo>
                    <a:pt x="33" y="109"/>
                  </a:lnTo>
                  <a:lnTo>
                    <a:pt x="33" y="108"/>
                  </a:lnTo>
                  <a:lnTo>
                    <a:pt x="33" y="107"/>
                  </a:lnTo>
                  <a:lnTo>
                    <a:pt x="32" y="107"/>
                  </a:lnTo>
                  <a:lnTo>
                    <a:pt x="30" y="106"/>
                  </a:lnTo>
                  <a:lnTo>
                    <a:pt x="30" y="104"/>
                  </a:lnTo>
                  <a:lnTo>
                    <a:pt x="30" y="103"/>
                  </a:lnTo>
                  <a:lnTo>
                    <a:pt x="32" y="103"/>
                  </a:lnTo>
                  <a:lnTo>
                    <a:pt x="33" y="103"/>
                  </a:lnTo>
                  <a:lnTo>
                    <a:pt x="33" y="102"/>
                  </a:lnTo>
                  <a:lnTo>
                    <a:pt x="33" y="100"/>
                  </a:lnTo>
                  <a:lnTo>
                    <a:pt x="33" y="99"/>
                  </a:lnTo>
                  <a:lnTo>
                    <a:pt x="32" y="99"/>
                  </a:lnTo>
                  <a:lnTo>
                    <a:pt x="33" y="96"/>
                  </a:lnTo>
                  <a:lnTo>
                    <a:pt x="33" y="95"/>
                  </a:lnTo>
                  <a:lnTo>
                    <a:pt x="32" y="95"/>
                  </a:lnTo>
                  <a:lnTo>
                    <a:pt x="29" y="92"/>
                  </a:lnTo>
                  <a:lnTo>
                    <a:pt x="28" y="90"/>
                  </a:lnTo>
                  <a:lnTo>
                    <a:pt x="28" y="88"/>
                  </a:lnTo>
                  <a:lnTo>
                    <a:pt x="28" y="87"/>
                  </a:lnTo>
                  <a:lnTo>
                    <a:pt x="28" y="86"/>
                  </a:lnTo>
                  <a:lnTo>
                    <a:pt x="29" y="86"/>
                  </a:lnTo>
                  <a:lnTo>
                    <a:pt x="29" y="84"/>
                  </a:lnTo>
                  <a:lnTo>
                    <a:pt x="28" y="84"/>
                  </a:lnTo>
                  <a:lnTo>
                    <a:pt x="28" y="83"/>
                  </a:lnTo>
                  <a:lnTo>
                    <a:pt x="26" y="83"/>
                  </a:lnTo>
                  <a:lnTo>
                    <a:pt x="26" y="82"/>
                  </a:lnTo>
                  <a:lnTo>
                    <a:pt x="25" y="80"/>
                  </a:lnTo>
                  <a:lnTo>
                    <a:pt x="26" y="80"/>
                  </a:lnTo>
                  <a:lnTo>
                    <a:pt x="26" y="79"/>
                  </a:lnTo>
                  <a:lnTo>
                    <a:pt x="29" y="77"/>
                  </a:lnTo>
                  <a:lnTo>
                    <a:pt x="29" y="75"/>
                  </a:lnTo>
                  <a:lnTo>
                    <a:pt x="28" y="74"/>
                  </a:lnTo>
                  <a:lnTo>
                    <a:pt x="28" y="73"/>
                  </a:lnTo>
                  <a:lnTo>
                    <a:pt x="28" y="70"/>
                  </a:lnTo>
                  <a:lnTo>
                    <a:pt x="28" y="67"/>
                  </a:lnTo>
                  <a:lnTo>
                    <a:pt x="26" y="65"/>
                  </a:lnTo>
                  <a:lnTo>
                    <a:pt x="26" y="63"/>
                  </a:lnTo>
                  <a:lnTo>
                    <a:pt x="26" y="58"/>
                  </a:lnTo>
                  <a:lnTo>
                    <a:pt x="25" y="55"/>
                  </a:lnTo>
                  <a:lnTo>
                    <a:pt x="26" y="54"/>
                  </a:lnTo>
                  <a:lnTo>
                    <a:pt x="28" y="53"/>
                  </a:lnTo>
                  <a:lnTo>
                    <a:pt x="28" y="52"/>
                  </a:lnTo>
                  <a:lnTo>
                    <a:pt x="28" y="50"/>
                  </a:lnTo>
                  <a:lnTo>
                    <a:pt x="26" y="50"/>
                  </a:lnTo>
                  <a:lnTo>
                    <a:pt x="25" y="50"/>
                  </a:lnTo>
                  <a:lnTo>
                    <a:pt x="25" y="49"/>
                  </a:lnTo>
                  <a:lnTo>
                    <a:pt x="24" y="49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24" y="46"/>
                  </a:lnTo>
                  <a:lnTo>
                    <a:pt x="24" y="45"/>
                  </a:lnTo>
                  <a:lnTo>
                    <a:pt x="24" y="44"/>
                  </a:lnTo>
                  <a:lnTo>
                    <a:pt x="25" y="44"/>
                  </a:lnTo>
                  <a:lnTo>
                    <a:pt x="26" y="44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22" y="38"/>
                  </a:lnTo>
                  <a:lnTo>
                    <a:pt x="21" y="37"/>
                  </a:lnTo>
                  <a:lnTo>
                    <a:pt x="21" y="36"/>
                  </a:lnTo>
                  <a:lnTo>
                    <a:pt x="21" y="34"/>
                  </a:lnTo>
                  <a:lnTo>
                    <a:pt x="20" y="32"/>
                  </a:lnTo>
                  <a:lnTo>
                    <a:pt x="19" y="30"/>
                  </a:lnTo>
                  <a:lnTo>
                    <a:pt x="19" y="29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1" y="26"/>
                  </a:lnTo>
                  <a:lnTo>
                    <a:pt x="20" y="26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3"/>
                  </a:lnTo>
                  <a:lnTo>
                    <a:pt x="22" y="20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4" y="16"/>
                  </a:lnTo>
                  <a:lnTo>
                    <a:pt x="24" y="15"/>
                  </a:lnTo>
                  <a:lnTo>
                    <a:pt x="24" y="13"/>
                  </a:lnTo>
                  <a:lnTo>
                    <a:pt x="24" y="12"/>
                  </a:lnTo>
                  <a:lnTo>
                    <a:pt x="22" y="11"/>
                  </a:lnTo>
                  <a:lnTo>
                    <a:pt x="24" y="11"/>
                  </a:lnTo>
                  <a:lnTo>
                    <a:pt x="28" y="11"/>
                  </a:lnTo>
                  <a:lnTo>
                    <a:pt x="29" y="11"/>
                  </a:lnTo>
                  <a:lnTo>
                    <a:pt x="34" y="11"/>
                  </a:lnTo>
                  <a:lnTo>
                    <a:pt x="46" y="11"/>
                  </a:lnTo>
                  <a:lnTo>
                    <a:pt x="59" y="11"/>
                  </a:lnTo>
                  <a:lnTo>
                    <a:pt x="71" y="11"/>
                  </a:lnTo>
                  <a:lnTo>
                    <a:pt x="84" y="11"/>
                  </a:lnTo>
                  <a:lnTo>
                    <a:pt x="92" y="11"/>
                  </a:lnTo>
                  <a:lnTo>
                    <a:pt x="92" y="9"/>
                  </a:lnTo>
                  <a:lnTo>
                    <a:pt x="94" y="8"/>
                  </a:lnTo>
                  <a:lnTo>
                    <a:pt x="101" y="8"/>
                  </a:lnTo>
                  <a:lnTo>
                    <a:pt x="101" y="9"/>
                  </a:lnTo>
                  <a:lnTo>
                    <a:pt x="103" y="9"/>
                  </a:lnTo>
                  <a:lnTo>
                    <a:pt x="104" y="9"/>
                  </a:lnTo>
                  <a:lnTo>
                    <a:pt x="105" y="11"/>
                  </a:lnTo>
                  <a:lnTo>
                    <a:pt x="113" y="11"/>
                  </a:lnTo>
                  <a:lnTo>
                    <a:pt x="119" y="11"/>
                  </a:lnTo>
                  <a:lnTo>
                    <a:pt x="120" y="9"/>
                  </a:lnTo>
                  <a:lnTo>
                    <a:pt x="121" y="9"/>
                  </a:lnTo>
                  <a:lnTo>
                    <a:pt x="129" y="9"/>
                  </a:lnTo>
                  <a:lnTo>
                    <a:pt x="130" y="11"/>
                  </a:lnTo>
                  <a:lnTo>
                    <a:pt x="132" y="11"/>
                  </a:lnTo>
                  <a:lnTo>
                    <a:pt x="130" y="12"/>
                  </a:lnTo>
                  <a:lnTo>
                    <a:pt x="132" y="12"/>
                  </a:lnTo>
                  <a:lnTo>
                    <a:pt x="133" y="11"/>
                  </a:lnTo>
                  <a:lnTo>
                    <a:pt x="134" y="11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11"/>
                  </a:lnTo>
                  <a:lnTo>
                    <a:pt x="142" y="11"/>
                  </a:lnTo>
                  <a:lnTo>
                    <a:pt x="144" y="11"/>
                  </a:lnTo>
                  <a:lnTo>
                    <a:pt x="145" y="11"/>
                  </a:lnTo>
                  <a:lnTo>
                    <a:pt x="144" y="12"/>
                  </a:lnTo>
                  <a:lnTo>
                    <a:pt x="146" y="16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9" y="12"/>
                  </a:lnTo>
                  <a:lnTo>
                    <a:pt x="149" y="11"/>
                  </a:lnTo>
                  <a:lnTo>
                    <a:pt x="149" y="11"/>
                  </a:lnTo>
                  <a:lnTo>
                    <a:pt x="150" y="11"/>
                  </a:lnTo>
                  <a:lnTo>
                    <a:pt x="151" y="11"/>
                  </a:lnTo>
                  <a:lnTo>
                    <a:pt x="153" y="11"/>
                  </a:lnTo>
                  <a:lnTo>
                    <a:pt x="153" y="9"/>
                  </a:lnTo>
                  <a:lnTo>
                    <a:pt x="154" y="9"/>
                  </a:lnTo>
                  <a:lnTo>
                    <a:pt x="155" y="8"/>
                  </a:lnTo>
                  <a:lnTo>
                    <a:pt x="155" y="7"/>
                  </a:lnTo>
                  <a:lnTo>
                    <a:pt x="155" y="5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59" y="5"/>
                  </a:lnTo>
                  <a:lnTo>
                    <a:pt x="161" y="7"/>
                  </a:lnTo>
                  <a:lnTo>
                    <a:pt x="163" y="4"/>
                  </a:lnTo>
                  <a:lnTo>
                    <a:pt x="163" y="3"/>
                  </a:lnTo>
                  <a:lnTo>
                    <a:pt x="165" y="3"/>
                  </a:lnTo>
                  <a:lnTo>
                    <a:pt x="165" y="1"/>
                  </a:lnTo>
                  <a:lnTo>
                    <a:pt x="165" y="0"/>
                  </a:lnTo>
                  <a:lnTo>
                    <a:pt x="173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94" name="Freeform 188">
              <a:extLst>
                <a:ext uri="{FF2B5EF4-FFF2-40B4-BE49-F238E27FC236}">
                  <a16:creationId xmlns:a16="http://schemas.microsoft.com/office/drawing/2014/main" id="{95FF0547-B423-24FD-6E37-3E41229782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06627" y="4283525"/>
              <a:ext cx="208057" cy="123843"/>
            </a:xfrm>
            <a:custGeom>
              <a:avLst/>
              <a:gdLst>
                <a:gd name="T0" fmla="*/ 43 w 168"/>
                <a:gd name="T1" fmla="*/ 89 h 100"/>
                <a:gd name="T2" fmla="*/ 42 w 168"/>
                <a:gd name="T3" fmla="*/ 88 h 100"/>
                <a:gd name="T4" fmla="*/ 37 w 168"/>
                <a:gd name="T5" fmla="*/ 85 h 100"/>
                <a:gd name="T6" fmla="*/ 26 w 168"/>
                <a:gd name="T7" fmla="*/ 90 h 100"/>
                <a:gd name="T8" fmla="*/ 37 w 168"/>
                <a:gd name="T9" fmla="*/ 85 h 100"/>
                <a:gd name="T10" fmla="*/ 58 w 168"/>
                <a:gd name="T11" fmla="*/ 81 h 100"/>
                <a:gd name="T12" fmla="*/ 51 w 168"/>
                <a:gd name="T13" fmla="*/ 84 h 100"/>
                <a:gd name="T14" fmla="*/ 32 w 168"/>
                <a:gd name="T15" fmla="*/ 77 h 100"/>
                <a:gd name="T16" fmla="*/ 58 w 168"/>
                <a:gd name="T17" fmla="*/ 67 h 100"/>
                <a:gd name="T18" fmla="*/ 57 w 168"/>
                <a:gd name="T19" fmla="*/ 67 h 100"/>
                <a:gd name="T20" fmla="*/ 29 w 168"/>
                <a:gd name="T21" fmla="*/ 69 h 100"/>
                <a:gd name="T22" fmla="*/ 17 w 168"/>
                <a:gd name="T23" fmla="*/ 65 h 100"/>
                <a:gd name="T24" fmla="*/ 45 w 168"/>
                <a:gd name="T25" fmla="*/ 65 h 100"/>
                <a:gd name="T26" fmla="*/ 35 w 168"/>
                <a:gd name="T27" fmla="*/ 69 h 100"/>
                <a:gd name="T28" fmla="*/ 68 w 168"/>
                <a:gd name="T29" fmla="*/ 61 h 100"/>
                <a:gd name="T30" fmla="*/ 62 w 168"/>
                <a:gd name="T31" fmla="*/ 64 h 100"/>
                <a:gd name="T32" fmla="*/ 39 w 168"/>
                <a:gd name="T33" fmla="*/ 48 h 100"/>
                <a:gd name="T34" fmla="*/ 35 w 168"/>
                <a:gd name="T35" fmla="*/ 44 h 100"/>
                <a:gd name="T36" fmla="*/ 162 w 168"/>
                <a:gd name="T37" fmla="*/ 23 h 100"/>
                <a:gd name="T38" fmla="*/ 158 w 168"/>
                <a:gd name="T39" fmla="*/ 32 h 100"/>
                <a:gd name="T40" fmla="*/ 164 w 168"/>
                <a:gd name="T41" fmla="*/ 55 h 100"/>
                <a:gd name="T42" fmla="*/ 150 w 168"/>
                <a:gd name="T43" fmla="*/ 59 h 100"/>
                <a:gd name="T44" fmla="*/ 126 w 168"/>
                <a:gd name="T45" fmla="*/ 63 h 100"/>
                <a:gd name="T46" fmla="*/ 91 w 168"/>
                <a:gd name="T47" fmla="*/ 100 h 100"/>
                <a:gd name="T48" fmla="*/ 92 w 168"/>
                <a:gd name="T49" fmla="*/ 88 h 100"/>
                <a:gd name="T50" fmla="*/ 89 w 168"/>
                <a:gd name="T51" fmla="*/ 88 h 100"/>
                <a:gd name="T52" fmla="*/ 83 w 168"/>
                <a:gd name="T53" fmla="*/ 90 h 100"/>
                <a:gd name="T54" fmla="*/ 76 w 168"/>
                <a:gd name="T55" fmla="*/ 86 h 100"/>
                <a:gd name="T56" fmla="*/ 75 w 168"/>
                <a:gd name="T57" fmla="*/ 73 h 100"/>
                <a:gd name="T58" fmla="*/ 74 w 168"/>
                <a:gd name="T59" fmla="*/ 72 h 100"/>
                <a:gd name="T60" fmla="*/ 71 w 168"/>
                <a:gd name="T61" fmla="*/ 67 h 100"/>
                <a:gd name="T62" fmla="*/ 78 w 168"/>
                <a:gd name="T63" fmla="*/ 64 h 100"/>
                <a:gd name="T64" fmla="*/ 80 w 168"/>
                <a:gd name="T65" fmla="*/ 61 h 100"/>
                <a:gd name="T66" fmla="*/ 84 w 168"/>
                <a:gd name="T67" fmla="*/ 59 h 100"/>
                <a:gd name="T68" fmla="*/ 91 w 168"/>
                <a:gd name="T69" fmla="*/ 63 h 100"/>
                <a:gd name="T70" fmla="*/ 89 w 168"/>
                <a:gd name="T71" fmla="*/ 60 h 100"/>
                <a:gd name="T72" fmla="*/ 87 w 168"/>
                <a:gd name="T73" fmla="*/ 55 h 100"/>
                <a:gd name="T74" fmla="*/ 82 w 168"/>
                <a:gd name="T75" fmla="*/ 52 h 100"/>
                <a:gd name="T76" fmla="*/ 76 w 168"/>
                <a:gd name="T77" fmla="*/ 55 h 100"/>
                <a:gd name="T78" fmla="*/ 74 w 168"/>
                <a:gd name="T79" fmla="*/ 57 h 100"/>
                <a:gd name="T80" fmla="*/ 71 w 168"/>
                <a:gd name="T81" fmla="*/ 60 h 100"/>
                <a:gd name="T82" fmla="*/ 66 w 168"/>
                <a:gd name="T83" fmla="*/ 51 h 100"/>
                <a:gd name="T84" fmla="*/ 86 w 168"/>
                <a:gd name="T85" fmla="*/ 43 h 100"/>
                <a:gd name="T86" fmla="*/ 96 w 168"/>
                <a:gd name="T87" fmla="*/ 51 h 100"/>
                <a:gd name="T88" fmla="*/ 92 w 168"/>
                <a:gd name="T89" fmla="*/ 44 h 100"/>
                <a:gd name="T90" fmla="*/ 87 w 168"/>
                <a:gd name="T91" fmla="*/ 40 h 100"/>
                <a:gd name="T92" fmla="*/ 68 w 168"/>
                <a:gd name="T93" fmla="*/ 40 h 100"/>
                <a:gd name="T94" fmla="*/ 51 w 168"/>
                <a:gd name="T95" fmla="*/ 46 h 100"/>
                <a:gd name="T96" fmla="*/ 45 w 168"/>
                <a:gd name="T97" fmla="*/ 51 h 100"/>
                <a:gd name="T98" fmla="*/ 47 w 168"/>
                <a:gd name="T99" fmla="*/ 38 h 100"/>
                <a:gd name="T100" fmla="*/ 49 w 168"/>
                <a:gd name="T101" fmla="*/ 38 h 100"/>
                <a:gd name="T102" fmla="*/ 35 w 168"/>
                <a:gd name="T103" fmla="*/ 43 h 100"/>
                <a:gd name="T104" fmla="*/ 21 w 168"/>
                <a:gd name="T105" fmla="*/ 36 h 100"/>
                <a:gd name="T106" fmla="*/ 32 w 168"/>
                <a:gd name="T107" fmla="*/ 22 h 100"/>
                <a:gd name="T108" fmla="*/ 22 w 168"/>
                <a:gd name="T109" fmla="*/ 26 h 100"/>
                <a:gd name="T110" fmla="*/ 14 w 168"/>
                <a:gd name="T111" fmla="*/ 27 h 100"/>
                <a:gd name="T112" fmla="*/ 0 w 168"/>
                <a:gd name="T113" fmla="*/ 19 h 100"/>
                <a:gd name="T114" fmla="*/ 35 w 168"/>
                <a:gd name="T115" fmla="*/ 11 h 100"/>
                <a:gd name="T116" fmla="*/ 87 w 168"/>
                <a:gd name="T117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" h="100">
                  <a:moveTo>
                    <a:pt x="45" y="86"/>
                  </a:moveTo>
                  <a:lnTo>
                    <a:pt x="45" y="89"/>
                  </a:lnTo>
                  <a:lnTo>
                    <a:pt x="46" y="89"/>
                  </a:lnTo>
                  <a:lnTo>
                    <a:pt x="46" y="90"/>
                  </a:lnTo>
                  <a:lnTo>
                    <a:pt x="46" y="92"/>
                  </a:lnTo>
                  <a:lnTo>
                    <a:pt x="45" y="92"/>
                  </a:lnTo>
                  <a:lnTo>
                    <a:pt x="43" y="92"/>
                  </a:lnTo>
                  <a:lnTo>
                    <a:pt x="42" y="92"/>
                  </a:lnTo>
                  <a:lnTo>
                    <a:pt x="42" y="92"/>
                  </a:lnTo>
                  <a:lnTo>
                    <a:pt x="41" y="92"/>
                  </a:lnTo>
                  <a:lnTo>
                    <a:pt x="41" y="90"/>
                  </a:lnTo>
                  <a:lnTo>
                    <a:pt x="42" y="90"/>
                  </a:lnTo>
                  <a:lnTo>
                    <a:pt x="43" y="90"/>
                  </a:lnTo>
                  <a:lnTo>
                    <a:pt x="43" y="89"/>
                  </a:lnTo>
                  <a:lnTo>
                    <a:pt x="42" y="89"/>
                  </a:lnTo>
                  <a:lnTo>
                    <a:pt x="42" y="90"/>
                  </a:lnTo>
                  <a:lnTo>
                    <a:pt x="42" y="89"/>
                  </a:lnTo>
                  <a:lnTo>
                    <a:pt x="42" y="88"/>
                  </a:lnTo>
                  <a:lnTo>
                    <a:pt x="42" y="88"/>
                  </a:lnTo>
                  <a:lnTo>
                    <a:pt x="42" y="86"/>
                  </a:lnTo>
                  <a:lnTo>
                    <a:pt x="42" y="85"/>
                  </a:lnTo>
                  <a:lnTo>
                    <a:pt x="42" y="84"/>
                  </a:lnTo>
                  <a:lnTo>
                    <a:pt x="42" y="83"/>
                  </a:lnTo>
                  <a:lnTo>
                    <a:pt x="43" y="84"/>
                  </a:lnTo>
                  <a:lnTo>
                    <a:pt x="43" y="85"/>
                  </a:lnTo>
                  <a:lnTo>
                    <a:pt x="45" y="86"/>
                  </a:lnTo>
                  <a:close/>
                  <a:moveTo>
                    <a:pt x="42" y="85"/>
                  </a:moveTo>
                  <a:lnTo>
                    <a:pt x="42" y="88"/>
                  </a:lnTo>
                  <a:lnTo>
                    <a:pt x="41" y="89"/>
                  </a:lnTo>
                  <a:lnTo>
                    <a:pt x="39" y="90"/>
                  </a:lnTo>
                  <a:lnTo>
                    <a:pt x="38" y="89"/>
                  </a:lnTo>
                  <a:lnTo>
                    <a:pt x="38" y="88"/>
                  </a:lnTo>
                  <a:lnTo>
                    <a:pt x="39" y="86"/>
                  </a:lnTo>
                  <a:lnTo>
                    <a:pt x="38" y="86"/>
                  </a:lnTo>
                  <a:lnTo>
                    <a:pt x="37" y="86"/>
                  </a:lnTo>
                  <a:lnTo>
                    <a:pt x="37" y="85"/>
                  </a:lnTo>
                  <a:lnTo>
                    <a:pt x="37" y="84"/>
                  </a:lnTo>
                  <a:lnTo>
                    <a:pt x="38" y="84"/>
                  </a:lnTo>
                  <a:lnTo>
                    <a:pt x="41" y="83"/>
                  </a:lnTo>
                  <a:lnTo>
                    <a:pt x="42" y="84"/>
                  </a:lnTo>
                  <a:lnTo>
                    <a:pt x="42" y="85"/>
                  </a:lnTo>
                  <a:close/>
                  <a:moveTo>
                    <a:pt x="37" y="85"/>
                  </a:moveTo>
                  <a:lnTo>
                    <a:pt x="37" y="86"/>
                  </a:lnTo>
                  <a:lnTo>
                    <a:pt x="37" y="88"/>
                  </a:lnTo>
                  <a:lnTo>
                    <a:pt x="37" y="89"/>
                  </a:lnTo>
                  <a:lnTo>
                    <a:pt x="37" y="90"/>
                  </a:lnTo>
                  <a:lnTo>
                    <a:pt x="37" y="92"/>
                  </a:lnTo>
                  <a:lnTo>
                    <a:pt x="35" y="93"/>
                  </a:lnTo>
                  <a:lnTo>
                    <a:pt x="34" y="93"/>
                  </a:lnTo>
                  <a:lnTo>
                    <a:pt x="33" y="93"/>
                  </a:lnTo>
                  <a:lnTo>
                    <a:pt x="33" y="92"/>
                  </a:lnTo>
                  <a:lnTo>
                    <a:pt x="32" y="93"/>
                  </a:lnTo>
                  <a:lnTo>
                    <a:pt x="30" y="93"/>
                  </a:lnTo>
                  <a:lnTo>
                    <a:pt x="29" y="93"/>
                  </a:lnTo>
                  <a:lnTo>
                    <a:pt x="28" y="92"/>
                  </a:lnTo>
                  <a:lnTo>
                    <a:pt x="26" y="90"/>
                  </a:lnTo>
                  <a:lnTo>
                    <a:pt x="26" y="89"/>
                  </a:lnTo>
                  <a:lnTo>
                    <a:pt x="26" y="88"/>
                  </a:lnTo>
                  <a:lnTo>
                    <a:pt x="28" y="88"/>
                  </a:lnTo>
                  <a:lnTo>
                    <a:pt x="29" y="86"/>
                  </a:lnTo>
                  <a:lnTo>
                    <a:pt x="29" y="88"/>
                  </a:lnTo>
                  <a:lnTo>
                    <a:pt x="30" y="88"/>
                  </a:lnTo>
                  <a:lnTo>
                    <a:pt x="32" y="85"/>
                  </a:lnTo>
                  <a:lnTo>
                    <a:pt x="33" y="84"/>
                  </a:lnTo>
                  <a:lnTo>
                    <a:pt x="33" y="85"/>
                  </a:lnTo>
                  <a:lnTo>
                    <a:pt x="34" y="84"/>
                  </a:lnTo>
                  <a:lnTo>
                    <a:pt x="34" y="83"/>
                  </a:lnTo>
                  <a:lnTo>
                    <a:pt x="35" y="83"/>
                  </a:lnTo>
                  <a:lnTo>
                    <a:pt x="37" y="84"/>
                  </a:lnTo>
                  <a:lnTo>
                    <a:pt x="37" y="85"/>
                  </a:lnTo>
                  <a:close/>
                  <a:moveTo>
                    <a:pt x="47" y="83"/>
                  </a:moveTo>
                  <a:lnTo>
                    <a:pt x="46" y="83"/>
                  </a:lnTo>
                  <a:lnTo>
                    <a:pt x="45" y="83"/>
                  </a:lnTo>
                  <a:lnTo>
                    <a:pt x="45" y="80"/>
                  </a:lnTo>
                  <a:lnTo>
                    <a:pt x="46" y="79"/>
                  </a:lnTo>
                  <a:lnTo>
                    <a:pt x="47" y="77"/>
                  </a:lnTo>
                  <a:lnTo>
                    <a:pt x="49" y="77"/>
                  </a:lnTo>
                  <a:lnTo>
                    <a:pt x="49" y="80"/>
                  </a:lnTo>
                  <a:lnTo>
                    <a:pt x="49" y="83"/>
                  </a:lnTo>
                  <a:lnTo>
                    <a:pt x="47" y="83"/>
                  </a:lnTo>
                  <a:close/>
                  <a:moveTo>
                    <a:pt x="58" y="79"/>
                  </a:moveTo>
                  <a:lnTo>
                    <a:pt x="59" y="80"/>
                  </a:lnTo>
                  <a:lnTo>
                    <a:pt x="59" y="81"/>
                  </a:lnTo>
                  <a:lnTo>
                    <a:pt x="58" y="81"/>
                  </a:lnTo>
                  <a:lnTo>
                    <a:pt x="58" y="80"/>
                  </a:lnTo>
                  <a:lnTo>
                    <a:pt x="57" y="80"/>
                  </a:lnTo>
                  <a:lnTo>
                    <a:pt x="57" y="81"/>
                  </a:lnTo>
                  <a:lnTo>
                    <a:pt x="57" y="83"/>
                  </a:lnTo>
                  <a:lnTo>
                    <a:pt x="55" y="83"/>
                  </a:lnTo>
                  <a:lnTo>
                    <a:pt x="55" y="81"/>
                  </a:lnTo>
                  <a:lnTo>
                    <a:pt x="55" y="83"/>
                  </a:lnTo>
                  <a:lnTo>
                    <a:pt x="55" y="84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4" y="84"/>
                  </a:lnTo>
                  <a:lnTo>
                    <a:pt x="53" y="84"/>
                  </a:lnTo>
                  <a:lnTo>
                    <a:pt x="53" y="85"/>
                  </a:lnTo>
                  <a:lnTo>
                    <a:pt x="51" y="84"/>
                  </a:lnTo>
                  <a:lnTo>
                    <a:pt x="51" y="83"/>
                  </a:lnTo>
                  <a:lnTo>
                    <a:pt x="53" y="83"/>
                  </a:lnTo>
                  <a:lnTo>
                    <a:pt x="51" y="81"/>
                  </a:lnTo>
                  <a:lnTo>
                    <a:pt x="53" y="80"/>
                  </a:lnTo>
                  <a:lnTo>
                    <a:pt x="53" y="79"/>
                  </a:lnTo>
                  <a:lnTo>
                    <a:pt x="54" y="79"/>
                  </a:lnTo>
                  <a:lnTo>
                    <a:pt x="55" y="77"/>
                  </a:lnTo>
                  <a:lnTo>
                    <a:pt x="57" y="77"/>
                  </a:lnTo>
                  <a:lnTo>
                    <a:pt x="58" y="77"/>
                  </a:lnTo>
                  <a:lnTo>
                    <a:pt x="59" y="77"/>
                  </a:lnTo>
                  <a:lnTo>
                    <a:pt x="58" y="79"/>
                  </a:lnTo>
                  <a:close/>
                  <a:moveTo>
                    <a:pt x="29" y="77"/>
                  </a:moveTo>
                  <a:lnTo>
                    <a:pt x="30" y="77"/>
                  </a:lnTo>
                  <a:lnTo>
                    <a:pt x="32" y="77"/>
                  </a:lnTo>
                  <a:lnTo>
                    <a:pt x="32" y="79"/>
                  </a:lnTo>
                  <a:lnTo>
                    <a:pt x="32" y="80"/>
                  </a:lnTo>
                  <a:lnTo>
                    <a:pt x="30" y="80"/>
                  </a:lnTo>
                  <a:lnTo>
                    <a:pt x="30" y="81"/>
                  </a:lnTo>
                  <a:lnTo>
                    <a:pt x="30" y="83"/>
                  </a:lnTo>
                  <a:lnTo>
                    <a:pt x="26" y="83"/>
                  </a:lnTo>
                  <a:lnTo>
                    <a:pt x="24" y="81"/>
                  </a:lnTo>
                  <a:lnTo>
                    <a:pt x="24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6" y="77"/>
                  </a:lnTo>
                  <a:lnTo>
                    <a:pt x="28" y="77"/>
                  </a:lnTo>
                  <a:lnTo>
                    <a:pt x="29" y="77"/>
                  </a:lnTo>
                  <a:close/>
                  <a:moveTo>
                    <a:pt x="58" y="67"/>
                  </a:moveTo>
                  <a:lnTo>
                    <a:pt x="58" y="68"/>
                  </a:lnTo>
                  <a:lnTo>
                    <a:pt x="59" y="68"/>
                  </a:lnTo>
                  <a:lnTo>
                    <a:pt x="59" y="69"/>
                  </a:lnTo>
                  <a:lnTo>
                    <a:pt x="58" y="69"/>
                  </a:lnTo>
                  <a:lnTo>
                    <a:pt x="57" y="69"/>
                  </a:lnTo>
                  <a:lnTo>
                    <a:pt x="57" y="69"/>
                  </a:lnTo>
                  <a:lnTo>
                    <a:pt x="55" y="69"/>
                  </a:lnTo>
                  <a:lnTo>
                    <a:pt x="54" y="69"/>
                  </a:lnTo>
                  <a:lnTo>
                    <a:pt x="54" y="68"/>
                  </a:lnTo>
                  <a:lnTo>
                    <a:pt x="55" y="68"/>
                  </a:lnTo>
                  <a:lnTo>
                    <a:pt x="55" y="69"/>
                  </a:lnTo>
                  <a:lnTo>
                    <a:pt x="55" y="68"/>
                  </a:lnTo>
                  <a:lnTo>
                    <a:pt x="57" y="68"/>
                  </a:lnTo>
                  <a:lnTo>
                    <a:pt x="57" y="67"/>
                  </a:lnTo>
                  <a:lnTo>
                    <a:pt x="58" y="67"/>
                  </a:lnTo>
                  <a:close/>
                  <a:moveTo>
                    <a:pt x="29" y="69"/>
                  </a:moveTo>
                  <a:lnTo>
                    <a:pt x="28" y="69"/>
                  </a:lnTo>
                  <a:lnTo>
                    <a:pt x="25" y="69"/>
                  </a:lnTo>
                  <a:lnTo>
                    <a:pt x="24" y="69"/>
                  </a:lnTo>
                  <a:lnTo>
                    <a:pt x="22" y="69"/>
                  </a:lnTo>
                  <a:lnTo>
                    <a:pt x="24" y="69"/>
                  </a:lnTo>
                  <a:lnTo>
                    <a:pt x="25" y="68"/>
                  </a:lnTo>
                  <a:lnTo>
                    <a:pt x="26" y="67"/>
                  </a:lnTo>
                  <a:lnTo>
                    <a:pt x="28" y="65"/>
                  </a:lnTo>
                  <a:lnTo>
                    <a:pt x="30" y="65"/>
                  </a:lnTo>
                  <a:lnTo>
                    <a:pt x="32" y="67"/>
                  </a:lnTo>
                  <a:lnTo>
                    <a:pt x="30" y="67"/>
                  </a:lnTo>
                  <a:lnTo>
                    <a:pt x="29" y="69"/>
                  </a:lnTo>
                  <a:close/>
                  <a:moveTo>
                    <a:pt x="26" y="63"/>
                  </a:moveTo>
                  <a:lnTo>
                    <a:pt x="26" y="64"/>
                  </a:lnTo>
                  <a:lnTo>
                    <a:pt x="25" y="65"/>
                  </a:lnTo>
                  <a:lnTo>
                    <a:pt x="25" y="67"/>
                  </a:lnTo>
                  <a:lnTo>
                    <a:pt x="24" y="67"/>
                  </a:lnTo>
                  <a:lnTo>
                    <a:pt x="22" y="68"/>
                  </a:lnTo>
                  <a:lnTo>
                    <a:pt x="21" y="67"/>
                  </a:lnTo>
                  <a:lnTo>
                    <a:pt x="17" y="67"/>
                  </a:lnTo>
                  <a:lnTo>
                    <a:pt x="17" y="68"/>
                  </a:lnTo>
                  <a:lnTo>
                    <a:pt x="16" y="68"/>
                  </a:lnTo>
                  <a:lnTo>
                    <a:pt x="16" y="67"/>
                  </a:lnTo>
                  <a:lnTo>
                    <a:pt x="17" y="67"/>
                  </a:lnTo>
                  <a:lnTo>
                    <a:pt x="16" y="65"/>
                  </a:lnTo>
                  <a:lnTo>
                    <a:pt x="17" y="65"/>
                  </a:lnTo>
                  <a:lnTo>
                    <a:pt x="16" y="65"/>
                  </a:lnTo>
                  <a:lnTo>
                    <a:pt x="18" y="64"/>
                  </a:lnTo>
                  <a:lnTo>
                    <a:pt x="20" y="64"/>
                  </a:lnTo>
                  <a:lnTo>
                    <a:pt x="22" y="64"/>
                  </a:lnTo>
                  <a:lnTo>
                    <a:pt x="24" y="61"/>
                  </a:lnTo>
                  <a:lnTo>
                    <a:pt x="25" y="63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6" y="63"/>
                  </a:lnTo>
                  <a:close/>
                  <a:moveTo>
                    <a:pt x="43" y="63"/>
                  </a:moveTo>
                  <a:lnTo>
                    <a:pt x="43" y="61"/>
                  </a:lnTo>
                  <a:lnTo>
                    <a:pt x="45" y="63"/>
                  </a:lnTo>
                  <a:lnTo>
                    <a:pt x="45" y="64"/>
                  </a:lnTo>
                  <a:lnTo>
                    <a:pt x="45" y="65"/>
                  </a:lnTo>
                  <a:lnTo>
                    <a:pt x="43" y="67"/>
                  </a:lnTo>
                  <a:lnTo>
                    <a:pt x="45" y="68"/>
                  </a:lnTo>
                  <a:lnTo>
                    <a:pt x="45" y="69"/>
                  </a:lnTo>
                  <a:lnTo>
                    <a:pt x="43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1" y="69"/>
                  </a:lnTo>
                  <a:lnTo>
                    <a:pt x="41" y="69"/>
                  </a:lnTo>
                  <a:lnTo>
                    <a:pt x="41" y="69"/>
                  </a:lnTo>
                  <a:lnTo>
                    <a:pt x="39" y="69"/>
                  </a:lnTo>
                  <a:lnTo>
                    <a:pt x="38" y="71"/>
                  </a:lnTo>
                  <a:lnTo>
                    <a:pt x="38" y="69"/>
                  </a:lnTo>
                  <a:lnTo>
                    <a:pt x="35" y="69"/>
                  </a:lnTo>
                  <a:lnTo>
                    <a:pt x="37" y="68"/>
                  </a:lnTo>
                  <a:lnTo>
                    <a:pt x="38" y="67"/>
                  </a:lnTo>
                  <a:lnTo>
                    <a:pt x="39" y="67"/>
                  </a:lnTo>
                  <a:lnTo>
                    <a:pt x="39" y="65"/>
                  </a:lnTo>
                  <a:lnTo>
                    <a:pt x="39" y="64"/>
                  </a:lnTo>
                  <a:lnTo>
                    <a:pt x="41" y="63"/>
                  </a:lnTo>
                  <a:lnTo>
                    <a:pt x="42" y="61"/>
                  </a:lnTo>
                  <a:lnTo>
                    <a:pt x="42" y="60"/>
                  </a:lnTo>
                  <a:lnTo>
                    <a:pt x="42" y="61"/>
                  </a:lnTo>
                  <a:lnTo>
                    <a:pt x="43" y="63"/>
                  </a:lnTo>
                  <a:close/>
                  <a:moveTo>
                    <a:pt x="70" y="59"/>
                  </a:moveTo>
                  <a:lnTo>
                    <a:pt x="70" y="60"/>
                  </a:lnTo>
                  <a:lnTo>
                    <a:pt x="68" y="60"/>
                  </a:lnTo>
                  <a:lnTo>
                    <a:pt x="68" y="61"/>
                  </a:lnTo>
                  <a:lnTo>
                    <a:pt x="70" y="63"/>
                  </a:lnTo>
                  <a:lnTo>
                    <a:pt x="68" y="63"/>
                  </a:lnTo>
                  <a:lnTo>
                    <a:pt x="67" y="63"/>
                  </a:lnTo>
                  <a:lnTo>
                    <a:pt x="66" y="64"/>
                  </a:lnTo>
                  <a:lnTo>
                    <a:pt x="64" y="64"/>
                  </a:lnTo>
                  <a:lnTo>
                    <a:pt x="63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4" y="67"/>
                  </a:lnTo>
                  <a:lnTo>
                    <a:pt x="63" y="65"/>
                  </a:lnTo>
                  <a:lnTo>
                    <a:pt x="62" y="65"/>
                  </a:lnTo>
                  <a:lnTo>
                    <a:pt x="60" y="65"/>
                  </a:lnTo>
                  <a:lnTo>
                    <a:pt x="60" y="64"/>
                  </a:lnTo>
                  <a:lnTo>
                    <a:pt x="62" y="64"/>
                  </a:lnTo>
                  <a:lnTo>
                    <a:pt x="62" y="63"/>
                  </a:lnTo>
                  <a:lnTo>
                    <a:pt x="63" y="63"/>
                  </a:lnTo>
                  <a:lnTo>
                    <a:pt x="64" y="63"/>
                  </a:lnTo>
                  <a:lnTo>
                    <a:pt x="64" y="61"/>
                  </a:lnTo>
                  <a:lnTo>
                    <a:pt x="64" y="60"/>
                  </a:lnTo>
                  <a:lnTo>
                    <a:pt x="66" y="60"/>
                  </a:lnTo>
                  <a:lnTo>
                    <a:pt x="66" y="59"/>
                  </a:lnTo>
                  <a:lnTo>
                    <a:pt x="67" y="60"/>
                  </a:lnTo>
                  <a:lnTo>
                    <a:pt x="68" y="59"/>
                  </a:lnTo>
                  <a:lnTo>
                    <a:pt x="70" y="59"/>
                  </a:lnTo>
                  <a:close/>
                  <a:moveTo>
                    <a:pt x="41" y="44"/>
                  </a:moveTo>
                  <a:lnTo>
                    <a:pt x="41" y="46"/>
                  </a:lnTo>
                  <a:lnTo>
                    <a:pt x="39" y="47"/>
                  </a:lnTo>
                  <a:lnTo>
                    <a:pt x="39" y="48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1"/>
                  </a:lnTo>
                  <a:lnTo>
                    <a:pt x="35" y="52"/>
                  </a:lnTo>
                  <a:lnTo>
                    <a:pt x="34" y="51"/>
                  </a:lnTo>
                  <a:lnTo>
                    <a:pt x="33" y="50"/>
                  </a:lnTo>
                  <a:lnTo>
                    <a:pt x="33" y="48"/>
                  </a:lnTo>
                  <a:lnTo>
                    <a:pt x="32" y="48"/>
                  </a:lnTo>
                  <a:lnTo>
                    <a:pt x="32" y="46"/>
                  </a:lnTo>
                  <a:lnTo>
                    <a:pt x="30" y="44"/>
                  </a:lnTo>
                  <a:lnTo>
                    <a:pt x="32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7" y="44"/>
                  </a:lnTo>
                  <a:lnTo>
                    <a:pt x="38" y="43"/>
                  </a:lnTo>
                  <a:lnTo>
                    <a:pt x="39" y="43"/>
                  </a:lnTo>
                  <a:lnTo>
                    <a:pt x="41" y="43"/>
                  </a:lnTo>
                  <a:lnTo>
                    <a:pt x="41" y="44"/>
                  </a:lnTo>
                  <a:close/>
                  <a:moveTo>
                    <a:pt x="168" y="13"/>
                  </a:moveTo>
                  <a:lnTo>
                    <a:pt x="167" y="15"/>
                  </a:lnTo>
                  <a:lnTo>
                    <a:pt x="167" y="17"/>
                  </a:lnTo>
                  <a:lnTo>
                    <a:pt x="167" y="18"/>
                  </a:lnTo>
                  <a:lnTo>
                    <a:pt x="167" y="19"/>
                  </a:lnTo>
                  <a:lnTo>
                    <a:pt x="167" y="22"/>
                  </a:lnTo>
                  <a:lnTo>
                    <a:pt x="167" y="23"/>
                  </a:lnTo>
                  <a:lnTo>
                    <a:pt x="166" y="23"/>
                  </a:lnTo>
                  <a:lnTo>
                    <a:pt x="162" y="23"/>
                  </a:lnTo>
                  <a:lnTo>
                    <a:pt x="162" y="22"/>
                  </a:lnTo>
                  <a:lnTo>
                    <a:pt x="161" y="22"/>
                  </a:lnTo>
                  <a:lnTo>
                    <a:pt x="159" y="22"/>
                  </a:lnTo>
                  <a:lnTo>
                    <a:pt x="158" y="23"/>
                  </a:lnTo>
                  <a:lnTo>
                    <a:pt x="157" y="25"/>
                  </a:lnTo>
                  <a:lnTo>
                    <a:pt x="154" y="26"/>
                  </a:lnTo>
                  <a:lnTo>
                    <a:pt x="153" y="27"/>
                  </a:lnTo>
                  <a:lnTo>
                    <a:pt x="153" y="29"/>
                  </a:lnTo>
                  <a:lnTo>
                    <a:pt x="151" y="30"/>
                  </a:lnTo>
                  <a:lnTo>
                    <a:pt x="153" y="30"/>
                  </a:lnTo>
                  <a:lnTo>
                    <a:pt x="154" y="30"/>
                  </a:lnTo>
                  <a:lnTo>
                    <a:pt x="155" y="31"/>
                  </a:lnTo>
                  <a:lnTo>
                    <a:pt x="157" y="31"/>
                  </a:lnTo>
                  <a:lnTo>
                    <a:pt x="158" y="32"/>
                  </a:lnTo>
                  <a:lnTo>
                    <a:pt x="159" y="34"/>
                  </a:lnTo>
                  <a:lnTo>
                    <a:pt x="161" y="35"/>
                  </a:lnTo>
                  <a:lnTo>
                    <a:pt x="162" y="36"/>
                  </a:lnTo>
                  <a:lnTo>
                    <a:pt x="163" y="36"/>
                  </a:lnTo>
                  <a:lnTo>
                    <a:pt x="164" y="38"/>
                  </a:lnTo>
                  <a:lnTo>
                    <a:pt x="166" y="38"/>
                  </a:lnTo>
                  <a:lnTo>
                    <a:pt x="166" y="38"/>
                  </a:lnTo>
                  <a:lnTo>
                    <a:pt x="166" y="40"/>
                  </a:lnTo>
                  <a:lnTo>
                    <a:pt x="166" y="43"/>
                  </a:lnTo>
                  <a:lnTo>
                    <a:pt x="167" y="50"/>
                  </a:lnTo>
                  <a:lnTo>
                    <a:pt x="167" y="51"/>
                  </a:lnTo>
                  <a:lnTo>
                    <a:pt x="166" y="54"/>
                  </a:lnTo>
                  <a:lnTo>
                    <a:pt x="166" y="55"/>
                  </a:lnTo>
                  <a:lnTo>
                    <a:pt x="164" y="55"/>
                  </a:lnTo>
                  <a:lnTo>
                    <a:pt x="163" y="56"/>
                  </a:lnTo>
                  <a:lnTo>
                    <a:pt x="162" y="56"/>
                  </a:lnTo>
                  <a:lnTo>
                    <a:pt x="161" y="56"/>
                  </a:lnTo>
                  <a:lnTo>
                    <a:pt x="161" y="55"/>
                  </a:lnTo>
                  <a:lnTo>
                    <a:pt x="159" y="54"/>
                  </a:lnTo>
                  <a:lnTo>
                    <a:pt x="159" y="52"/>
                  </a:lnTo>
                  <a:lnTo>
                    <a:pt x="158" y="52"/>
                  </a:lnTo>
                  <a:lnTo>
                    <a:pt x="158" y="54"/>
                  </a:lnTo>
                  <a:lnTo>
                    <a:pt x="158" y="55"/>
                  </a:lnTo>
                  <a:lnTo>
                    <a:pt x="157" y="56"/>
                  </a:lnTo>
                  <a:lnTo>
                    <a:pt x="155" y="57"/>
                  </a:lnTo>
                  <a:lnTo>
                    <a:pt x="154" y="56"/>
                  </a:lnTo>
                  <a:lnTo>
                    <a:pt x="153" y="56"/>
                  </a:lnTo>
                  <a:lnTo>
                    <a:pt x="150" y="59"/>
                  </a:lnTo>
                  <a:lnTo>
                    <a:pt x="147" y="59"/>
                  </a:lnTo>
                  <a:lnTo>
                    <a:pt x="146" y="59"/>
                  </a:lnTo>
                  <a:lnTo>
                    <a:pt x="145" y="59"/>
                  </a:lnTo>
                  <a:lnTo>
                    <a:pt x="143" y="59"/>
                  </a:lnTo>
                  <a:lnTo>
                    <a:pt x="142" y="59"/>
                  </a:lnTo>
                  <a:lnTo>
                    <a:pt x="142" y="57"/>
                  </a:lnTo>
                  <a:lnTo>
                    <a:pt x="141" y="57"/>
                  </a:lnTo>
                  <a:lnTo>
                    <a:pt x="139" y="57"/>
                  </a:lnTo>
                  <a:lnTo>
                    <a:pt x="136" y="57"/>
                  </a:lnTo>
                  <a:lnTo>
                    <a:pt x="134" y="57"/>
                  </a:lnTo>
                  <a:lnTo>
                    <a:pt x="133" y="59"/>
                  </a:lnTo>
                  <a:lnTo>
                    <a:pt x="133" y="60"/>
                  </a:lnTo>
                  <a:lnTo>
                    <a:pt x="132" y="60"/>
                  </a:lnTo>
                  <a:lnTo>
                    <a:pt x="126" y="63"/>
                  </a:lnTo>
                  <a:lnTo>
                    <a:pt x="121" y="65"/>
                  </a:lnTo>
                  <a:lnTo>
                    <a:pt x="120" y="67"/>
                  </a:lnTo>
                  <a:lnTo>
                    <a:pt x="114" y="65"/>
                  </a:lnTo>
                  <a:lnTo>
                    <a:pt x="112" y="67"/>
                  </a:lnTo>
                  <a:lnTo>
                    <a:pt x="111" y="67"/>
                  </a:lnTo>
                  <a:lnTo>
                    <a:pt x="109" y="68"/>
                  </a:lnTo>
                  <a:lnTo>
                    <a:pt x="104" y="75"/>
                  </a:lnTo>
                  <a:lnTo>
                    <a:pt x="104" y="77"/>
                  </a:lnTo>
                  <a:lnTo>
                    <a:pt x="103" y="83"/>
                  </a:lnTo>
                  <a:lnTo>
                    <a:pt x="97" y="93"/>
                  </a:lnTo>
                  <a:lnTo>
                    <a:pt x="96" y="96"/>
                  </a:lnTo>
                  <a:lnTo>
                    <a:pt x="95" y="97"/>
                  </a:lnTo>
                  <a:lnTo>
                    <a:pt x="92" y="98"/>
                  </a:lnTo>
                  <a:lnTo>
                    <a:pt x="91" y="100"/>
                  </a:lnTo>
                  <a:lnTo>
                    <a:pt x="89" y="100"/>
                  </a:lnTo>
                  <a:lnTo>
                    <a:pt x="89" y="98"/>
                  </a:lnTo>
                  <a:lnTo>
                    <a:pt x="91" y="98"/>
                  </a:lnTo>
                  <a:lnTo>
                    <a:pt x="91" y="97"/>
                  </a:lnTo>
                  <a:lnTo>
                    <a:pt x="92" y="96"/>
                  </a:lnTo>
                  <a:lnTo>
                    <a:pt x="91" y="97"/>
                  </a:lnTo>
                  <a:lnTo>
                    <a:pt x="89" y="97"/>
                  </a:lnTo>
                  <a:lnTo>
                    <a:pt x="88" y="97"/>
                  </a:lnTo>
                  <a:lnTo>
                    <a:pt x="88" y="96"/>
                  </a:lnTo>
                  <a:lnTo>
                    <a:pt x="89" y="92"/>
                  </a:lnTo>
                  <a:lnTo>
                    <a:pt x="89" y="90"/>
                  </a:lnTo>
                  <a:lnTo>
                    <a:pt x="91" y="90"/>
                  </a:lnTo>
                  <a:lnTo>
                    <a:pt x="91" y="89"/>
                  </a:lnTo>
                  <a:lnTo>
                    <a:pt x="92" y="88"/>
                  </a:lnTo>
                  <a:lnTo>
                    <a:pt x="93" y="88"/>
                  </a:lnTo>
                  <a:lnTo>
                    <a:pt x="93" y="86"/>
                  </a:lnTo>
                  <a:lnTo>
                    <a:pt x="95" y="86"/>
                  </a:lnTo>
                  <a:lnTo>
                    <a:pt x="95" y="85"/>
                  </a:lnTo>
                  <a:lnTo>
                    <a:pt x="95" y="84"/>
                  </a:lnTo>
                  <a:lnTo>
                    <a:pt x="95" y="83"/>
                  </a:lnTo>
                  <a:lnTo>
                    <a:pt x="95" y="81"/>
                  </a:lnTo>
                  <a:lnTo>
                    <a:pt x="93" y="83"/>
                  </a:lnTo>
                  <a:lnTo>
                    <a:pt x="93" y="84"/>
                  </a:lnTo>
                  <a:lnTo>
                    <a:pt x="92" y="85"/>
                  </a:lnTo>
                  <a:lnTo>
                    <a:pt x="91" y="85"/>
                  </a:lnTo>
                  <a:lnTo>
                    <a:pt x="91" y="86"/>
                  </a:lnTo>
                  <a:lnTo>
                    <a:pt x="89" y="86"/>
                  </a:lnTo>
                  <a:lnTo>
                    <a:pt x="89" y="88"/>
                  </a:lnTo>
                  <a:lnTo>
                    <a:pt x="88" y="88"/>
                  </a:lnTo>
                  <a:lnTo>
                    <a:pt x="88" y="89"/>
                  </a:lnTo>
                  <a:lnTo>
                    <a:pt x="87" y="89"/>
                  </a:lnTo>
                  <a:lnTo>
                    <a:pt x="87" y="90"/>
                  </a:lnTo>
                  <a:lnTo>
                    <a:pt x="86" y="90"/>
                  </a:lnTo>
                  <a:lnTo>
                    <a:pt x="84" y="92"/>
                  </a:lnTo>
                  <a:lnTo>
                    <a:pt x="83" y="94"/>
                  </a:lnTo>
                  <a:lnTo>
                    <a:pt x="82" y="96"/>
                  </a:lnTo>
                  <a:lnTo>
                    <a:pt x="82" y="94"/>
                  </a:lnTo>
                  <a:lnTo>
                    <a:pt x="80" y="94"/>
                  </a:lnTo>
                  <a:lnTo>
                    <a:pt x="80" y="93"/>
                  </a:lnTo>
                  <a:lnTo>
                    <a:pt x="80" y="92"/>
                  </a:lnTo>
                  <a:lnTo>
                    <a:pt x="82" y="92"/>
                  </a:lnTo>
                  <a:lnTo>
                    <a:pt x="83" y="90"/>
                  </a:lnTo>
                  <a:lnTo>
                    <a:pt x="83" y="88"/>
                  </a:lnTo>
                  <a:lnTo>
                    <a:pt x="83" y="83"/>
                  </a:lnTo>
                  <a:lnTo>
                    <a:pt x="83" y="81"/>
                  </a:lnTo>
                  <a:lnTo>
                    <a:pt x="82" y="81"/>
                  </a:lnTo>
                  <a:lnTo>
                    <a:pt x="82" y="83"/>
                  </a:lnTo>
                  <a:lnTo>
                    <a:pt x="82" y="84"/>
                  </a:lnTo>
                  <a:lnTo>
                    <a:pt x="83" y="84"/>
                  </a:lnTo>
                  <a:lnTo>
                    <a:pt x="83" y="85"/>
                  </a:lnTo>
                  <a:lnTo>
                    <a:pt x="83" y="86"/>
                  </a:lnTo>
                  <a:lnTo>
                    <a:pt x="82" y="88"/>
                  </a:lnTo>
                  <a:lnTo>
                    <a:pt x="80" y="86"/>
                  </a:lnTo>
                  <a:lnTo>
                    <a:pt x="79" y="88"/>
                  </a:lnTo>
                  <a:lnTo>
                    <a:pt x="78" y="86"/>
                  </a:lnTo>
                  <a:lnTo>
                    <a:pt x="76" y="86"/>
                  </a:lnTo>
                  <a:lnTo>
                    <a:pt x="75" y="86"/>
                  </a:lnTo>
                  <a:lnTo>
                    <a:pt x="74" y="85"/>
                  </a:lnTo>
                  <a:lnTo>
                    <a:pt x="74" y="84"/>
                  </a:lnTo>
                  <a:lnTo>
                    <a:pt x="74" y="84"/>
                  </a:lnTo>
                  <a:lnTo>
                    <a:pt x="72" y="84"/>
                  </a:lnTo>
                  <a:lnTo>
                    <a:pt x="72" y="83"/>
                  </a:lnTo>
                  <a:lnTo>
                    <a:pt x="72" y="80"/>
                  </a:lnTo>
                  <a:lnTo>
                    <a:pt x="72" y="79"/>
                  </a:lnTo>
                  <a:lnTo>
                    <a:pt x="72" y="77"/>
                  </a:lnTo>
                  <a:lnTo>
                    <a:pt x="72" y="76"/>
                  </a:lnTo>
                  <a:lnTo>
                    <a:pt x="72" y="75"/>
                  </a:lnTo>
                  <a:lnTo>
                    <a:pt x="74" y="73"/>
                  </a:lnTo>
                  <a:lnTo>
                    <a:pt x="74" y="73"/>
                  </a:lnTo>
                  <a:lnTo>
                    <a:pt x="75" y="73"/>
                  </a:lnTo>
                  <a:lnTo>
                    <a:pt x="76" y="73"/>
                  </a:lnTo>
                  <a:lnTo>
                    <a:pt x="78" y="72"/>
                  </a:lnTo>
                  <a:lnTo>
                    <a:pt x="79" y="71"/>
                  </a:lnTo>
                  <a:lnTo>
                    <a:pt x="80" y="69"/>
                  </a:lnTo>
                  <a:lnTo>
                    <a:pt x="76" y="72"/>
                  </a:lnTo>
                  <a:lnTo>
                    <a:pt x="75" y="73"/>
                  </a:lnTo>
                  <a:lnTo>
                    <a:pt x="75" y="72"/>
                  </a:lnTo>
                  <a:lnTo>
                    <a:pt x="75" y="69"/>
                  </a:lnTo>
                  <a:lnTo>
                    <a:pt x="76" y="69"/>
                  </a:lnTo>
                  <a:lnTo>
                    <a:pt x="75" y="69"/>
                  </a:lnTo>
                  <a:lnTo>
                    <a:pt x="74" y="69"/>
                  </a:lnTo>
                  <a:lnTo>
                    <a:pt x="74" y="69"/>
                  </a:lnTo>
                  <a:lnTo>
                    <a:pt x="74" y="71"/>
                  </a:lnTo>
                  <a:lnTo>
                    <a:pt x="74" y="72"/>
                  </a:lnTo>
                  <a:lnTo>
                    <a:pt x="72" y="72"/>
                  </a:lnTo>
                  <a:lnTo>
                    <a:pt x="71" y="73"/>
                  </a:lnTo>
                  <a:lnTo>
                    <a:pt x="71" y="75"/>
                  </a:lnTo>
                  <a:lnTo>
                    <a:pt x="70" y="75"/>
                  </a:lnTo>
                  <a:lnTo>
                    <a:pt x="68" y="75"/>
                  </a:lnTo>
                  <a:lnTo>
                    <a:pt x="67" y="75"/>
                  </a:lnTo>
                  <a:lnTo>
                    <a:pt x="67" y="73"/>
                  </a:lnTo>
                  <a:lnTo>
                    <a:pt x="68" y="71"/>
                  </a:lnTo>
                  <a:lnTo>
                    <a:pt x="71" y="69"/>
                  </a:lnTo>
                  <a:lnTo>
                    <a:pt x="70" y="69"/>
                  </a:lnTo>
                  <a:lnTo>
                    <a:pt x="70" y="68"/>
                  </a:lnTo>
                  <a:lnTo>
                    <a:pt x="70" y="67"/>
                  </a:lnTo>
                  <a:lnTo>
                    <a:pt x="70" y="68"/>
                  </a:lnTo>
                  <a:lnTo>
                    <a:pt x="71" y="67"/>
                  </a:lnTo>
                  <a:lnTo>
                    <a:pt x="71" y="68"/>
                  </a:lnTo>
                  <a:lnTo>
                    <a:pt x="72" y="67"/>
                  </a:lnTo>
                  <a:lnTo>
                    <a:pt x="74" y="67"/>
                  </a:lnTo>
                  <a:lnTo>
                    <a:pt x="74" y="65"/>
                  </a:lnTo>
                  <a:lnTo>
                    <a:pt x="72" y="65"/>
                  </a:lnTo>
                  <a:lnTo>
                    <a:pt x="74" y="65"/>
                  </a:lnTo>
                  <a:lnTo>
                    <a:pt x="74" y="64"/>
                  </a:lnTo>
                  <a:lnTo>
                    <a:pt x="74" y="65"/>
                  </a:lnTo>
                  <a:lnTo>
                    <a:pt x="74" y="65"/>
                  </a:lnTo>
                  <a:lnTo>
                    <a:pt x="75" y="65"/>
                  </a:lnTo>
                  <a:lnTo>
                    <a:pt x="75" y="64"/>
                  </a:lnTo>
                  <a:lnTo>
                    <a:pt x="75" y="63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9" y="64"/>
                  </a:lnTo>
                  <a:lnTo>
                    <a:pt x="78" y="63"/>
                  </a:lnTo>
                  <a:lnTo>
                    <a:pt x="78" y="61"/>
                  </a:lnTo>
                  <a:lnTo>
                    <a:pt x="76" y="61"/>
                  </a:lnTo>
                  <a:lnTo>
                    <a:pt x="76" y="63"/>
                  </a:lnTo>
                  <a:lnTo>
                    <a:pt x="76" y="61"/>
                  </a:lnTo>
                  <a:lnTo>
                    <a:pt x="78" y="61"/>
                  </a:lnTo>
                  <a:lnTo>
                    <a:pt x="79" y="60"/>
                  </a:lnTo>
                  <a:lnTo>
                    <a:pt x="79" y="61"/>
                  </a:lnTo>
                  <a:lnTo>
                    <a:pt x="79" y="63"/>
                  </a:lnTo>
                  <a:lnTo>
                    <a:pt x="80" y="63"/>
                  </a:lnTo>
                  <a:lnTo>
                    <a:pt x="82" y="63"/>
                  </a:lnTo>
                  <a:lnTo>
                    <a:pt x="80" y="63"/>
                  </a:lnTo>
                  <a:lnTo>
                    <a:pt x="80" y="61"/>
                  </a:lnTo>
                  <a:lnTo>
                    <a:pt x="80" y="60"/>
                  </a:lnTo>
                  <a:lnTo>
                    <a:pt x="79" y="60"/>
                  </a:lnTo>
                  <a:lnTo>
                    <a:pt x="79" y="59"/>
                  </a:lnTo>
                  <a:lnTo>
                    <a:pt x="80" y="60"/>
                  </a:lnTo>
                  <a:lnTo>
                    <a:pt x="82" y="60"/>
                  </a:lnTo>
                  <a:lnTo>
                    <a:pt x="83" y="60"/>
                  </a:lnTo>
                  <a:lnTo>
                    <a:pt x="82" y="60"/>
                  </a:lnTo>
                  <a:lnTo>
                    <a:pt x="82" y="61"/>
                  </a:lnTo>
                  <a:lnTo>
                    <a:pt x="83" y="63"/>
                  </a:lnTo>
                  <a:lnTo>
                    <a:pt x="84" y="63"/>
                  </a:lnTo>
                  <a:lnTo>
                    <a:pt x="84" y="61"/>
                  </a:lnTo>
                  <a:lnTo>
                    <a:pt x="83" y="60"/>
                  </a:lnTo>
                  <a:lnTo>
                    <a:pt x="83" y="59"/>
                  </a:lnTo>
                  <a:lnTo>
                    <a:pt x="84" y="59"/>
                  </a:lnTo>
                  <a:lnTo>
                    <a:pt x="86" y="59"/>
                  </a:lnTo>
                  <a:lnTo>
                    <a:pt x="87" y="59"/>
                  </a:lnTo>
                  <a:lnTo>
                    <a:pt x="87" y="60"/>
                  </a:lnTo>
                  <a:lnTo>
                    <a:pt x="87" y="61"/>
                  </a:lnTo>
                  <a:lnTo>
                    <a:pt x="88" y="60"/>
                  </a:lnTo>
                  <a:lnTo>
                    <a:pt x="89" y="60"/>
                  </a:lnTo>
                  <a:lnTo>
                    <a:pt x="89" y="61"/>
                  </a:lnTo>
                  <a:lnTo>
                    <a:pt x="88" y="61"/>
                  </a:lnTo>
                  <a:lnTo>
                    <a:pt x="87" y="61"/>
                  </a:lnTo>
                  <a:lnTo>
                    <a:pt x="87" y="63"/>
                  </a:lnTo>
                  <a:lnTo>
                    <a:pt x="88" y="63"/>
                  </a:lnTo>
                  <a:lnTo>
                    <a:pt x="88" y="64"/>
                  </a:lnTo>
                  <a:lnTo>
                    <a:pt x="89" y="63"/>
                  </a:lnTo>
                  <a:lnTo>
                    <a:pt x="91" y="63"/>
                  </a:lnTo>
                  <a:lnTo>
                    <a:pt x="92" y="63"/>
                  </a:lnTo>
                  <a:lnTo>
                    <a:pt x="93" y="63"/>
                  </a:lnTo>
                  <a:lnTo>
                    <a:pt x="93" y="61"/>
                  </a:lnTo>
                  <a:lnTo>
                    <a:pt x="95" y="61"/>
                  </a:lnTo>
                  <a:lnTo>
                    <a:pt x="95" y="60"/>
                  </a:lnTo>
                  <a:lnTo>
                    <a:pt x="93" y="60"/>
                  </a:lnTo>
                  <a:lnTo>
                    <a:pt x="93" y="61"/>
                  </a:lnTo>
                  <a:lnTo>
                    <a:pt x="91" y="61"/>
                  </a:lnTo>
                  <a:lnTo>
                    <a:pt x="91" y="60"/>
                  </a:lnTo>
                  <a:lnTo>
                    <a:pt x="92" y="60"/>
                  </a:lnTo>
                  <a:lnTo>
                    <a:pt x="92" y="59"/>
                  </a:lnTo>
                  <a:lnTo>
                    <a:pt x="91" y="57"/>
                  </a:lnTo>
                  <a:lnTo>
                    <a:pt x="91" y="59"/>
                  </a:lnTo>
                  <a:lnTo>
                    <a:pt x="89" y="60"/>
                  </a:lnTo>
                  <a:lnTo>
                    <a:pt x="89" y="59"/>
                  </a:lnTo>
                  <a:lnTo>
                    <a:pt x="88" y="59"/>
                  </a:lnTo>
                  <a:lnTo>
                    <a:pt x="88" y="57"/>
                  </a:lnTo>
                  <a:lnTo>
                    <a:pt x="89" y="57"/>
                  </a:lnTo>
                  <a:lnTo>
                    <a:pt x="89" y="56"/>
                  </a:lnTo>
                  <a:lnTo>
                    <a:pt x="88" y="56"/>
                  </a:lnTo>
                  <a:lnTo>
                    <a:pt x="88" y="57"/>
                  </a:lnTo>
                  <a:lnTo>
                    <a:pt x="87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8" y="56"/>
                  </a:lnTo>
                  <a:lnTo>
                    <a:pt x="88" y="55"/>
                  </a:lnTo>
                  <a:lnTo>
                    <a:pt x="87" y="55"/>
                  </a:lnTo>
                  <a:lnTo>
                    <a:pt x="86" y="55"/>
                  </a:lnTo>
                  <a:lnTo>
                    <a:pt x="86" y="56"/>
                  </a:lnTo>
                  <a:lnTo>
                    <a:pt x="84" y="56"/>
                  </a:lnTo>
                  <a:lnTo>
                    <a:pt x="84" y="57"/>
                  </a:lnTo>
                  <a:lnTo>
                    <a:pt x="83" y="57"/>
                  </a:lnTo>
                  <a:lnTo>
                    <a:pt x="83" y="56"/>
                  </a:lnTo>
                  <a:lnTo>
                    <a:pt x="82" y="57"/>
                  </a:lnTo>
                  <a:lnTo>
                    <a:pt x="82" y="56"/>
                  </a:lnTo>
                  <a:lnTo>
                    <a:pt x="83" y="55"/>
                  </a:lnTo>
                  <a:lnTo>
                    <a:pt x="83" y="54"/>
                  </a:lnTo>
                  <a:lnTo>
                    <a:pt x="84" y="54"/>
                  </a:lnTo>
                  <a:lnTo>
                    <a:pt x="84" y="52"/>
                  </a:lnTo>
                  <a:lnTo>
                    <a:pt x="83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9" y="56"/>
                  </a:lnTo>
                  <a:lnTo>
                    <a:pt x="80" y="56"/>
                  </a:lnTo>
                  <a:lnTo>
                    <a:pt x="80" y="55"/>
                  </a:lnTo>
                  <a:lnTo>
                    <a:pt x="79" y="55"/>
                  </a:lnTo>
                  <a:lnTo>
                    <a:pt x="79" y="54"/>
                  </a:lnTo>
                  <a:lnTo>
                    <a:pt x="80" y="52"/>
                  </a:lnTo>
                  <a:lnTo>
                    <a:pt x="79" y="52"/>
                  </a:lnTo>
                  <a:lnTo>
                    <a:pt x="79" y="54"/>
                  </a:lnTo>
                  <a:lnTo>
                    <a:pt x="79" y="55"/>
                  </a:lnTo>
                  <a:lnTo>
                    <a:pt x="78" y="55"/>
                  </a:lnTo>
                  <a:lnTo>
                    <a:pt x="76" y="55"/>
                  </a:lnTo>
                  <a:lnTo>
                    <a:pt x="78" y="55"/>
                  </a:lnTo>
                  <a:lnTo>
                    <a:pt x="78" y="56"/>
                  </a:lnTo>
                  <a:lnTo>
                    <a:pt x="79" y="56"/>
                  </a:lnTo>
                  <a:lnTo>
                    <a:pt x="79" y="57"/>
                  </a:lnTo>
                  <a:lnTo>
                    <a:pt x="78" y="57"/>
                  </a:lnTo>
                  <a:lnTo>
                    <a:pt x="76" y="59"/>
                  </a:lnTo>
                  <a:lnTo>
                    <a:pt x="76" y="56"/>
                  </a:lnTo>
                  <a:lnTo>
                    <a:pt x="75" y="56"/>
                  </a:lnTo>
                  <a:lnTo>
                    <a:pt x="75" y="57"/>
                  </a:lnTo>
                  <a:lnTo>
                    <a:pt x="75" y="59"/>
                  </a:lnTo>
                  <a:lnTo>
                    <a:pt x="76" y="60"/>
                  </a:lnTo>
                  <a:lnTo>
                    <a:pt x="75" y="60"/>
                  </a:lnTo>
                  <a:lnTo>
                    <a:pt x="74" y="59"/>
                  </a:lnTo>
                  <a:lnTo>
                    <a:pt x="74" y="57"/>
                  </a:lnTo>
                  <a:lnTo>
                    <a:pt x="74" y="59"/>
                  </a:lnTo>
                  <a:lnTo>
                    <a:pt x="74" y="60"/>
                  </a:lnTo>
                  <a:lnTo>
                    <a:pt x="74" y="61"/>
                  </a:lnTo>
                  <a:lnTo>
                    <a:pt x="74" y="61"/>
                  </a:lnTo>
                  <a:lnTo>
                    <a:pt x="72" y="61"/>
                  </a:lnTo>
                  <a:lnTo>
                    <a:pt x="72" y="60"/>
                  </a:lnTo>
                  <a:lnTo>
                    <a:pt x="72" y="61"/>
                  </a:lnTo>
                  <a:lnTo>
                    <a:pt x="72" y="63"/>
                  </a:lnTo>
                  <a:lnTo>
                    <a:pt x="71" y="63"/>
                  </a:lnTo>
                  <a:lnTo>
                    <a:pt x="71" y="64"/>
                  </a:lnTo>
                  <a:lnTo>
                    <a:pt x="71" y="63"/>
                  </a:lnTo>
                  <a:lnTo>
                    <a:pt x="70" y="61"/>
                  </a:lnTo>
                  <a:lnTo>
                    <a:pt x="70" y="60"/>
                  </a:lnTo>
                  <a:lnTo>
                    <a:pt x="71" y="60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2" y="56"/>
                  </a:lnTo>
                  <a:lnTo>
                    <a:pt x="72" y="55"/>
                  </a:lnTo>
                  <a:lnTo>
                    <a:pt x="70" y="57"/>
                  </a:lnTo>
                  <a:lnTo>
                    <a:pt x="68" y="57"/>
                  </a:lnTo>
                  <a:lnTo>
                    <a:pt x="68" y="56"/>
                  </a:lnTo>
                  <a:lnTo>
                    <a:pt x="68" y="55"/>
                  </a:lnTo>
                  <a:lnTo>
                    <a:pt x="67" y="55"/>
                  </a:lnTo>
                  <a:lnTo>
                    <a:pt x="67" y="56"/>
                  </a:lnTo>
                  <a:lnTo>
                    <a:pt x="66" y="56"/>
                  </a:lnTo>
                  <a:lnTo>
                    <a:pt x="66" y="55"/>
                  </a:lnTo>
                  <a:lnTo>
                    <a:pt x="64" y="54"/>
                  </a:lnTo>
                  <a:lnTo>
                    <a:pt x="66" y="51"/>
                  </a:lnTo>
                  <a:lnTo>
                    <a:pt x="66" y="50"/>
                  </a:lnTo>
                  <a:lnTo>
                    <a:pt x="67" y="50"/>
                  </a:lnTo>
                  <a:lnTo>
                    <a:pt x="68" y="47"/>
                  </a:lnTo>
                  <a:lnTo>
                    <a:pt x="70" y="47"/>
                  </a:lnTo>
                  <a:lnTo>
                    <a:pt x="70" y="46"/>
                  </a:lnTo>
                  <a:lnTo>
                    <a:pt x="71" y="44"/>
                  </a:lnTo>
                  <a:lnTo>
                    <a:pt x="72" y="44"/>
                  </a:lnTo>
                  <a:lnTo>
                    <a:pt x="74" y="44"/>
                  </a:lnTo>
                  <a:lnTo>
                    <a:pt x="74" y="44"/>
                  </a:lnTo>
                  <a:lnTo>
                    <a:pt x="76" y="44"/>
                  </a:lnTo>
                  <a:lnTo>
                    <a:pt x="78" y="44"/>
                  </a:lnTo>
                  <a:lnTo>
                    <a:pt x="84" y="44"/>
                  </a:lnTo>
                  <a:lnTo>
                    <a:pt x="86" y="44"/>
                  </a:lnTo>
                  <a:lnTo>
                    <a:pt x="86" y="43"/>
                  </a:lnTo>
                  <a:lnTo>
                    <a:pt x="87" y="43"/>
                  </a:lnTo>
                  <a:lnTo>
                    <a:pt x="88" y="43"/>
                  </a:lnTo>
                  <a:lnTo>
                    <a:pt x="89" y="42"/>
                  </a:lnTo>
                  <a:lnTo>
                    <a:pt x="89" y="40"/>
                  </a:lnTo>
                  <a:lnTo>
                    <a:pt x="91" y="40"/>
                  </a:lnTo>
                  <a:lnTo>
                    <a:pt x="92" y="42"/>
                  </a:lnTo>
                  <a:lnTo>
                    <a:pt x="91" y="43"/>
                  </a:lnTo>
                  <a:lnTo>
                    <a:pt x="91" y="44"/>
                  </a:lnTo>
                  <a:lnTo>
                    <a:pt x="91" y="47"/>
                  </a:lnTo>
                  <a:lnTo>
                    <a:pt x="91" y="48"/>
                  </a:lnTo>
                  <a:lnTo>
                    <a:pt x="92" y="50"/>
                  </a:lnTo>
                  <a:lnTo>
                    <a:pt x="93" y="50"/>
                  </a:lnTo>
                  <a:lnTo>
                    <a:pt x="95" y="50"/>
                  </a:lnTo>
                  <a:lnTo>
                    <a:pt x="96" y="51"/>
                  </a:lnTo>
                  <a:lnTo>
                    <a:pt x="96" y="52"/>
                  </a:lnTo>
                  <a:lnTo>
                    <a:pt x="97" y="52"/>
                  </a:lnTo>
                  <a:lnTo>
                    <a:pt x="99" y="52"/>
                  </a:lnTo>
                  <a:lnTo>
                    <a:pt x="100" y="51"/>
                  </a:lnTo>
                  <a:lnTo>
                    <a:pt x="99" y="51"/>
                  </a:lnTo>
                  <a:lnTo>
                    <a:pt x="97" y="51"/>
                  </a:lnTo>
                  <a:lnTo>
                    <a:pt x="96" y="50"/>
                  </a:lnTo>
                  <a:lnTo>
                    <a:pt x="96" y="48"/>
                  </a:lnTo>
                  <a:lnTo>
                    <a:pt x="93" y="48"/>
                  </a:lnTo>
                  <a:lnTo>
                    <a:pt x="92" y="48"/>
                  </a:lnTo>
                  <a:lnTo>
                    <a:pt x="92" y="47"/>
                  </a:lnTo>
                  <a:lnTo>
                    <a:pt x="92" y="46"/>
                  </a:lnTo>
                  <a:lnTo>
                    <a:pt x="91" y="46"/>
                  </a:lnTo>
                  <a:lnTo>
                    <a:pt x="92" y="44"/>
                  </a:lnTo>
                  <a:lnTo>
                    <a:pt x="93" y="43"/>
                  </a:lnTo>
                  <a:lnTo>
                    <a:pt x="93" y="40"/>
                  </a:lnTo>
                  <a:lnTo>
                    <a:pt x="95" y="40"/>
                  </a:lnTo>
                  <a:lnTo>
                    <a:pt x="96" y="40"/>
                  </a:lnTo>
                  <a:lnTo>
                    <a:pt x="96" y="39"/>
                  </a:lnTo>
                  <a:lnTo>
                    <a:pt x="95" y="39"/>
                  </a:lnTo>
                  <a:lnTo>
                    <a:pt x="93" y="38"/>
                  </a:lnTo>
                  <a:lnTo>
                    <a:pt x="93" y="39"/>
                  </a:lnTo>
                  <a:lnTo>
                    <a:pt x="92" y="39"/>
                  </a:lnTo>
                  <a:lnTo>
                    <a:pt x="91" y="38"/>
                  </a:lnTo>
                  <a:lnTo>
                    <a:pt x="89" y="38"/>
                  </a:lnTo>
                  <a:lnTo>
                    <a:pt x="88" y="39"/>
                  </a:lnTo>
                  <a:lnTo>
                    <a:pt x="87" y="39"/>
                  </a:lnTo>
                  <a:lnTo>
                    <a:pt x="87" y="40"/>
                  </a:lnTo>
                  <a:lnTo>
                    <a:pt x="86" y="42"/>
                  </a:lnTo>
                  <a:lnTo>
                    <a:pt x="84" y="43"/>
                  </a:lnTo>
                  <a:lnTo>
                    <a:pt x="83" y="43"/>
                  </a:lnTo>
                  <a:lnTo>
                    <a:pt x="82" y="43"/>
                  </a:lnTo>
                  <a:lnTo>
                    <a:pt x="79" y="42"/>
                  </a:lnTo>
                  <a:lnTo>
                    <a:pt x="78" y="42"/>
                  </a:lnTo>
                  <a:lnTo>
                    <a:pt x="76" y="40"/>
                  </a:lnTo>
                  <a:lnTo>
                    <a:pt x="75" y="39"/>
                  </a:lnTo>
                  <a:lnTo>
                    <a:pt x="74" y="39"/>
                  </a:lnTo>
                  <a:lnTo>
                    <a:pt x="74" y="39"/>
                  </a:lnTo>
                  <a:lnTo>
                    <a:pt x="72" y="39"/>
                  </a:lnTo>
                  <a:lnTo>
                    <a:pt x="71" y="40"/>
                  </a:lnTo>
                  <a:lnTo>
                    <a:pt x="70" y="40"/>
                  </a:lnTo>
                  <a:lnTo>
                    <a:pt x="68" y="40"/>
                  </a:lnTo>
                  <a:lnTo>
                    <a:pt x="68" y="42"/>
                  </a:lnTo>
                  <a:lnTo>
                    <a:pt x="66" y="43"/>
                  </a:lnTo>
                  <a:lnTo>
                    <a:pt x="64" y="43"/>
                  </a:lnTo>
                  <a:lnTo>
                    <a:pt x="63" y="46"/>
                  </a:lnTo>
                  <a:lnTo>
                    <a:pt x="62" y="47"/>
                  </a:lnTo>
                  <a:lnTo>
                    <a:pt x="59" y="48"/>
                  </a:lnTo>
                  <a:lnTo>
                    <a:pt x="58" y="48"/>
                  </a:lnTo>
                  <a:lnTo>
                    <a:pt x="54" y="50"/>
                  </a:lnTo>
                  <a:lnTo>
                    <a:pt x="53" y="50"/>
                  </a:lnTo>
                  <a:lnTo>
                    <a:pt x="53" y="51"/>
                  </a:lnTo>
                  <a:lnTo>
                    <a:pt x="50" y="52"/>
                  </a:lnTo>
                  <a:lnTo>
                    <a:pt x="49" y="52"/>
                  </a:lnTo>
                  <a:lnTo>
                    <a:pt x="50" y="47"/>
                  </a:lnTo>
                  <a:lnTo>
                    <a:pt x="51" y="46"/>
                  </a:lnTo>
                  <a:lnTo>
                    <a:pt x="53" y="46"/>
                  </a:lnTo>
                  <a:lnTo>
                    <a:pt x="54" y="46"/>
                  </a:lnTo>
                  <a:lnTo>
                    <a:pt x="53" y="46"/>
                  </a:lnTo>
                  <a:lnTo>
                    <a:pt x="51" y="44"/>
                  </a:lnTo>
                  <a:lnTo>
                    <a:pt x="50" y="44"/>
                  </a:lnTo>
                  <a:lnTo>
                    <a:pt x="50" y="46"/>
                  </a:lnTo>
                  <a:lnTo>
                    <a:pt x="50" y="47"/>
                  </a:lnTo>
                  <a:lnTo>
                    <a:pt x="47" y="51"/>
                  </a:lnTo>
                  <a:lnTo>
                    <a:pt x="46" y="51"/>
                  </a:lnTo>
                  <a:lnTo>
                    <a:pt x="46" y="50"/>
                  </a:lnTo>
                  <a:lnTo>
                    <a:pt x="46" y="48"/>
                  </a:lnTo>
                  <a:lnTo>
                    <a:pt x="45" y="48"/>
                  </a:lnTo>
                  <a:lnTo>
                    <a:pt x="45" y="50"/>
                  </a:lnTo>
                  <a:lnTo>
                    <a:pt x="45" y="51"/>
                  </a:lnTo>
                  <a:lnTo>
                    <a:pt x="43" y="51"/>
                  </a:lnTo>
                  <a:lnTo>
                    <a:pt x="43" y="52"/>
                  </a:lnTo>
                  <a:lnTo>
                    <a:pt x="42" y="52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2" y="51"/>
                  </a:lnTo>
                  <a:lnTo>
                    <a:pt x="42" y="50"/>
                  </a:lnTo>
                  <a:lnTo>
                    <a:pt x="42" y="48"/>
                  </a:lnTo>
                  <a:lnTo>
                    <a:pt x="43" y="44"/>
                  </a:lnTo>
                  <a:lnTo>
                    <a:pt x="43" y="43"/>
                  </a:lnTo>
                  <a:lnTo>
                    <a:pt x="45" y="43"/>
                  </a:lnTo>
                  <a:lnTo>
                    <a:pt x="45" y="42"/>
                  </a:lnTo>
                  <a:lnTo>
                    <a:pt x="47" y="39"/>
                  </a:lnTo>
                  <a:lnTo>
                    <a:pt x="47" y="38"/>
                  </a:lnTo>
                  <a:lnTo>
                    <a:pt x="49" y="38"/>
                  </a:lnTo>
                  <a:lnTo>
                    <a:pt x="50" y="38"/>
                  </a:lnTo>
                  <a:lnTo>
                    <a:pt x="51" y="38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4" y="39"/>
                  </a:lnTo>
                  <a:lnTo>
                    <a:pt x="55" y="39"/>
                  </a:lnTo>
                  <a:lnTo>
                    <a:pt x="55" y="38"/>
                  </a:lnTo>
                  <a:lnTo>
                    <a:pt x="55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50" y="38"/>
                  </a:lnTo>
                  <a:lnTo>
                    <a:pt x="49" y="38"/>
                  </a:lnTo>
                  <a:lnTo>
                    <a:pt x="47" y="38"/>
                  </a:lnTo>
                  <a:lnTo>
                    <a:pt x="47" y="36"/>
                  </a:lnTo>
                  <a:lnTo>
                    <a:pt x="46" y="38"/>
                  </a:lnTo>
                  <a:lnTo>
                    <a:pt x="45" y="38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2" y="39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2"/>
                  </a:lnTo>
                  <a:lnTo>
                    <a:pt x="41" y="42"/>
                  </a:lnTo>
                  <a:lnTo>
                    <a:pt x="37" y="42"/>
                  </a:lnTo>
                  <a:lnTo>
                    <a:pt x="35" y="43"/>
                  </a:lnTo>
                  <a:lnTo>
                    <a:pt x="34" y="43"/>
                  </a:lnTo>
                  <a:lnTo>
                    <a:pt x="34" y="44"/>
                  </a:lnTo>
                  <a:lnTo>
                    <a:pt x="33" y="44"/>
                  </a:lnTo>
                  <a:lnTo>
                    <a:pt x="32" y="43"/>
                  </a:lnTo>
                  <a:lnTo>
                    <a:pt x="30" y="43"/>
                  </a:lnTo>
                  <a:lnTo>
                    <a:pt x="28" y="43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5" y="39"/>
                  </a:lnTo>
                  <a:lnTo>
                    <a:pt x="24" y="38"/>
                  </a:lnTo>
                  <a:lnTo>
                    <a:pt x="22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1" y="36"/>
                  </a:lnTo>
                  <a:lnTo>
                    <a:pt x="20" y="35"/>
                  </a:lnTo>
                  <a:lnTo>
                    <a:pt x="20" y="34"/>
                  </a:lnTo>
                  <a:lnTo>
                    <a:pt x="20" y="32"/>
                  </a:lnTo>
                  <a:lnTo>
                    <a:pt x="21" y="30"/>
                  </a:lnTo>
                  <a:lnTo>
                    <a:pt x="22" y="29"/>
                  </a:lnTo>
                  <a:lnTo>
                    <a:pt x="24" y="27"/>
                  </a:lnTo>
                  <a:lnTo>
                    <a:pt x="24" y="29"/>
                  </a:lnTo>
                  <a:lnTo>
                    <a:pt x="25" y="29"/>
                  </a:lnTo>
                  <a:lnTo>
                    <a:pt x="25" y="27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8" y="25"/>
                  </a:lnTo>
                  <a:lnTo>
                    <a:pt x="32" y="22"/>
                  </a:lnTo>
                  <a:lnTo>
                    <a:pt x="33" y="21"/>
                  </a:lnTo>
                  <a:lnTo>
                    <a:pt x="34" y="19"/>
                  </a:lnTo>
                  <a:lnTo>
                    <a:pt x="34" y="18"/>
                  </a:lnTo>
                  <a:lnTo>
                    <a:pt x="35" y="18"/>
                  </a:lnTo>
                  <a:lnTo>
                    <a:pt x="37" y="18"/>
                  </a:lnTo>
                  <a:lnTo>
                    <a:pt x="35" y="18"/>
                  </a:lnTo>
                  <a:lnTo>
                    <a:pt x="34" y="18"/>
                  </a:lnTo>
                  <a:lnTo>
                    <a:pt x="33" y="19"/>
                  </a:lnTo>
                  <a:lnTo>
                    <a:pt x="33" y="21"/>
                  </a:lnTo>
                  <a:lnTo>
                    <a:pt x="32" y="21"/>
                  </a:lnTo>
                  <a:lnTo>
                    <a:pt x="29" y="22"/>
                  </a:lnTo>
                  <a:lnTo>
                    <a:pt x="28" y="22"/>
                  </a:lnTo>
                  <a:lnTo>
                    <a:pt x="25" y="23"/>
                  </a:lnTo>
                  <a:lnTo>
                    <a:pt x="22" y="26"/>
                  </a:lnTo>
                  <a:lnTo>
                    <a:pt x="21" y="26"/>
                  </a:lnTo>
                  <a:lnTo>
                    <a:pt x="21" y="25"/>
                  </a:lnTo>
                  <a:lnTo>
                    <a:pt x="22" y="23"/>
                  </a:lnTo>
                  <a:lnTo>
                    <a:pt x="22" y="22"/>
                  </a:lnTo>
                  <a:lnTo>
                    <a:pt x="22" y="23"/>
                  </a:lnTo>
                  <a:lnTo>
                    <a:pt x="21" y="25"/>
                  </a:lnTo>
                  <a:lnTo>
                    <a:pt x="21" y="26"/>
                  </a:lnTo>
                  <a:lnTo>
                    <a:pt x="20" y="27"/>
                  </a:lnTo>
                  <a:lnTo>
                    <a:pt x="18" y="27"/>
                  </a:lnTo>
                  <a:lnTo>
                    <a:pt x="17" y="27"/>
                  </a:lnTo>
                  <a:lnTo>
                    <a:pt x="17" y="26"/>
                  </a:lnTo>
                  <a:lnTo>
                    <a:pt x="17" y="27"/>
                  </a:lnTo>
                  <a:lnTo>
                    <a:pt x="16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2" y="27"/>
                  </a:lnTo>
                  <a:lnTo>
                    <a:pt x="10" y="26"/>
                  </a:lnTo>
                  <a:lnTo>
                    <a:pt x="10" y="23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5" y="21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1" y="18"/>
                  </a:lnTo>
                  <a:lnTo>
                    <a:pt x="3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3" y="17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22" y="14"/>
                  </a:lnTo>
                  <a:lnTo>
                    <a:pt x="26" y="11"/>
                  </a:lnTo>
                  <a:lnTo>
                    <a:pt x="28" y="11"/>
                  </a:lnTo>
                  <a:lnTo>
                    <a:pt x="29" y="13"/>
                  </a:lnTo>
                  <a:lnTo>
                    <a:pt x="30" y="13"/>
                  </a:lnTo>
                  <a:lnTo>
                    <a:pt x="30" y="11"/>
                  </a:lnTo>
                  <a:lnTo>
                    <a:pt x="35" y="11"/>
                  </a:lnTo>
                  <a:lnTo>
                    <a:pt x="37" y="11"/>
                  </a:lnTo>
                  <a:lnTo>
                    <a:pt x="41" y="13"/>
                  </a:lnTo>
                  <a:lnTo>
                    <a:pt x="42" y="13"/>
                  </a:lnTo>
                  <a:lnTo>
                    <a:pt x="45" y="13"/>
                  </a:lnTo>
                  <a:lnTo>
                    <a:pt x="46" y="13"/>
                  </a:lnTo>
                  <a:lnTo>
                    <a:pt x="55" y="13"/>
                  </a:lnTo>
                  <a:lnTo>
                    <a:pt x="58" y="13"/>
                  </a:lnTo>
                  <a:lnTo>
                    <a:pt x="72" y="6"/>
                  </a:lnTo>
                  <a:lnTo>
                    <a:pt x="74" y="5"/>
                  </a:lnTo>
                  <a:lnTo>
                    <a:pt x="78" y="3"/>
                  </a:lnTo>
                  <a:lnTo>
                    <a:pt x="80" y="1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7" y="0"/>
                  </a:lnTo>
                  <a:lnTo>
                    <a:pt x="103" y="0"/>
                  </a:lnTo>
                  <a:lnTo>
                    <a:pt x="107" y="0"/>
                  </a:lnTo>
                  <a:lnTo>
                    <a:pt x="126" y="0"/>
                  </a:lnTo>
                  <a:lnTo>
                    <a:pt x="132" y="0"/>
                  </a:lnTo>
                  <a:lnTo>
                    <a:pt x="146" y="0"/>
                  </a:lnTo>
                  <a:lnTo>
                    <a:pt x="166" y="0"/>
                  </a:lnTo>
                  <a:lnTo>
                    <a:pt x="166" y="3"/>
                  </a:lnTo>
                  <a:lnTo>
                    <a:pt x="166" y="5"/>
                  </a:lnTo>
                  <a:lnTo>
                    <a:pt x="166" y="6"/>
                  </a:lnTo>
                  <a:lnTo>
                    <a:pt x="168" y="9"/>
                  </a:lnTo>
                  <a:lnTo>
                    <a:pt x="168" y="10"/>
                  </a:lnTo>
                  <a:lnTo>
                    <a:pt x="168" y="11"/>
                  </a:lnTo>
                  <a:lnTo>
                    <a:pt x="168" y="1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95" name="Rectangle 189">
              <a:extLst>
                <a:ext uri="{FF2B5EF4-FFF2-40B4-BE49-F238E27FC236}">
                  <a16:creationId xmlns:a16="http://schemas.microsoft.com/office/drawing/2014/main" id="{664CC7EE-958E-0372-F714-2F64219CA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602" y="2496467"/>
              <a:ext cx="2477" cy="2477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96" name="Freeform 190">
              <a:extLst>
                <a:ext uri="{FF2B5EF4-FFF2-40B4-BE49-F238E27FC236}">
                  <a16:creationId xmlns:a16="http://schemas.microsoft.com/office/drawing/2014/main" id="{27B4675B-91BE-2B37-965B-CDA7EC91F2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46355" y="2869235"/>
              <a:ext cx="838420" cy="743060"/>
            </a:xfrm>
            <a:custGeom>
              <a:avLst/>
              <a:gdLst>
                <a:gd name="T0" fmla="*/ 512 w 677"/>
                <a:gd name="T1" fmla="*/ 260 h 600"/>
                <a:gd name="T2" fmla="*/ 549 w 677"/>
                <a:gd name="T3" fmla="*/ 237 h 600"/>
                <a:gd name="T4" fmla="*/ 481 w 677"/>
                <a:gd name="T5" fmla="*/ 29 h 600"/>
                <a:gd name="T6" fmla="*/ 595 w 677"/>
                <a:gd name="T7" fmla="*/ 541 h 600"/>
                <a:gd name="T8" fmla="*/ 622 w 677"/>
                <a:gd name="T9" fmla="*/ 555 h 600"/>
                <a:gd name="T10" fmla="*/ 656 w 677"/>
                <a:gd name="T11" fmla="*/ 580 h 600"/>
                <a:gd name="T12" fmla="*/ 586 w 677"/>
                <a:gd name="T13" fmla="*/ 600 h 600"/>
                <a:gd name="T14" fmla="*/ 412 w 677"/>
                <a:gd name="T15" fmla="*/ 600 h 600"/>
                <a:gd name="T16" fmla="*/ 362 w 677"/>
                <a:gd name="T17" fmla="*/ 600 h 600"/>
                <a:gd name="T18" fmla="*/ 243 w 677"/>
                <a:gd name="T19" fmla="*/ 600 h 600"/>
                <a:gd name="T20" fmla="*/ 124 w 677"/>
                <a:gd name="T21" fmla="*/ 600 h 600"/>
                <a:gd name="T22" fmla="*/ 17 w 677"/>
                <a:gd name="T23" fmla="*/ 565 h 600"/>
                <a:gd name="T24" fmla="*/ 17 w 677"/>
                <a:gd name="T25" fmla="*/ 227 h 600"/>
                <a:gd name="T26" fmla="*/ 2 w 677"/>
                <a:gd name="T27" fmla="*/ 92 h 600"/>
                <a:gd name="T28" fmla="*/ 10 w 677"/>
                <a:gd name="T29" fmla="*/ 21 h 600"/>
                <a:gd name="T30" fmla="*/ 71 w 677"/>
                <a:gd name="T31" fmla="*/ 2 h 600"/>
                <a:gd name="T32" fmla="*/ 146 w 677"/>
                <a:gd name="T33" fmla="*/ 17 h 600"/>
                <a:gd name="T34" fmla="*/ 178 w 677"/>
                <a:gd name="T35" fmla="*/ 34 h 600"/>
                <a:gd name="T36" fmla="*/ 228 w 677"/>
                <a:gd name="T37" fmla="*/ 43 h 600"/>
                <a:gd name="T38" fmla="*/ 289 w 677"/>
                <a:gd name="T39" fmla="*/ 27 h 600"/>
                <a:gd name="T40" fmla="*/ 308 w 677"/>
                <a:gd name="T41" fmla="*/ 25 h 600"/>
                <a:gd name="T42" fmla="*/ 315 w 677"/>
                <a:gd name="T43" fmla="*/ 11 h 600"/>
                <a:gd name="T44" fmla="*/ 325 w 677"/>
                <a:gd name="T45" fmla="*/ 14 h 600"/>
                <a:gd name="T46" fmla="*/ 345 w 677"/>
                <a:gd name="T47" fmla="*/ 14 h 600"/>
                <a:gd name="T48" fmla="*/ 351 w 677"/>
                <a:gd name="T49" fmla="*/ 4 h 600"/>
                <a:gd name="T50" fmla="*/ 411 w 677"/>
                <a:gd name="T51" fmla="*/ 18 h 600"/>
                <a:gd name="T52" fmla="*/ 399 w 677"/>
                <a:gd name="T53" fmla="*/ 8 h 600"/>
                <a:gd name="T54" fmla="*/ 398 w 677"/>
                <a:gd name="T55" fmla="*/ 18 h 600"/>
                <a:gd name="T56" fmla="*/ 399 w 677"/>
                <a:gd name="T57" fmla="*/ 27 h 600"/>
                <a:gd name="T58" fmla="*/ 406 w 677"/>
                <a:gd name="T59" fmla="*/ 34 h 600"/>
                <a:gd name="T60" fmla="*/ 415 w 677"/>
                <a:gd name="T61" fmla="*/ 34 h 600"/>
                <a:gd name="T62" fmla="*/ 419 w 677"/>
                <a:gd name="T63" fmla="*/ 22 h 600"/>
                <a:gd name="T64" fmla="*/ 457 w 677"/>
                <a:gd name="T65" fmla="*/ 33 h 600"/>
                <a:gd name="T66" fmla="*/ 460 w 677"/>
                <a:gd name="T67" fmla="*/ 38 h 600"/>
                <a:gd name="T68" fmla="*/ 468 w 677"/>
                <a:gd name="T69" fmla="*/ 29 h 600"/>
                <a:gd name="T70" fmla="*/ 478 w 677"/>
                <a:gd name="T71" fmla="*/ 37 h 600"/>
                <a:gd name="T72" fmla="*/ 530 w 677"/>
                <a:gd name="T73" fmla="*/ 30 h 600"/>
                <a:gd name="T74" fmla="*/ 561 w 677"/>
                <a:gd name="T75" fmla="*/ 122 h 600"/>
                <a:gd name="T76" fmla="*/ 557 w 677"/>
                <a:gd name="T77" fmla="*/ 151 h 600"/>
                <a:gd name="T78" fmla="*/ 551 w 677"/>
                <a:gd name="T79" fmla="*/ 183 h 600"/>
                <a:gd name="T80" fmla="*/ 540 w 677"/>
                <a:gd name="T81" fmla="*/ 210 h 600"/>
                <a:gd name="T82" fmla="*/ 535 w 677"/>
                <a:gd name="T83" fmla="*/ 238 h 600"/>
                <a:gd name="T84" fmla="*/ 528 w 677"/>
                <a:gd name="T85" fmla="*/ 247 h 600"/>
                <a:gd name="T86" fmla="*/ 498 w 677"/>
                <a:gd name="T87" fmla="*/ 225 h 600"/>
                <a:gd name="T88" fmla="*/ 474 w 677"/>
                <a:gd name="T89" fmla="*/ 197 h 600"/>
                <a:gd name="T90" fmla="*/ 469 w 677"/>
                <a:gd name="T91" fmla="*/ 167 h 600"/>
                <a:gd name="T92" fmla="*/ 451 w 677"/>
                <a:gd name="T93" fmla="*/ 143 h 600"/>
                <a:gd name="T94" fmla="*/ 441 w 677"/>
                <a:gd name="T95" fmla="*/ 118 h 600"/>
                <a:gd name="T96" fmla="*/ 431 w 677"/>
                <a:gd name="T97" fmla="*/ 110 h 600"/>
                <a:gd name="T98" fmla="*/ 437 w 677"/>
                <a:gd name="T99" fmla="*/ 146 h 600"/>
                <a:gd name="T100" fmla="*/ 449 w 677"/>
                <a:gd name="T101" fmla="*/ 181 h 600"/>
                <a:gd name="T102" fmla="*/ 474 w 677"/>
                <a:gd name="T103" fmla="*/ 224 h 600"/>
                <a:gd name="T104" fmla="*/ 491 w 677"/>
                <a:gd name="T105" fmla="*/ 243 h 600"/>
                <a:gd name="T106" fmla="*/ 491 w 677"/>
                <a:gd name="T107" fmla="*/ 254 h 600"/>
                <a:gd name="T108" fmla="*/ 501 w 677"/>
                <a:gd name="T109" fmla="*/ 275 h 600"/>
                <a:gd name="T110" fmla="*/ 516 w 677"/>
                <a:gd name="T111" fmla="*/ 300 h 600"/>
                <a:gd name="T112" fmla="*/ 523 w 677"/>
                <a:gd name="T113" fmla="*/ 332 h 600"/>
                <a:gd name="T114" fmla="*/ 560 w 677"/>
                <a:gd name="T115" fmla="*/ 405 h 600"/>
                <a:gd name="T116" fmla="*/ 580 w 677"/>
                <a:gd name="T117" fmla="*/ 449 h 600"/>
                <a:gd name="T118" fmla="*/ 615 w 677"/>
                <a:gd name="T119" fmla="*/ 486 h 600"/>
                <a:gd name="T120" fmla="*/ 599 w 677"/>
                <a:gd name="T121" fmla="*/ 496 h 600"/>
                <a:gd name="T122" fmla="*/ 534 w 677"/>
                <a:gd name="T123" fmla="*/ 586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77" h="600">
                  <a:moveTo>
                    <a:pt x="516" y="312"/>
                  </a:moveTo>
                  <a:lnTo>
                    <a:pt x="516" y="313"/>
                  </a:lnTo>
                  <a:lnTo>
                    <a:pt x="516" y="312"/>
                  </a:lnTo>
                  <a:lnTo>
                    <a:pt x="515" y="312"/>
                  </a:lnTo>
                  <a:lnTo>
                    <a:pt x="514" y="308"/>
                  </a:lnTo>
                  <a:lnTo>
                    <a:pt x="515" y="308"/>
                  </a:lnTo>
                  <a:lnTo>
                    <a:pt x="516" y="310"/>
                  </a:lnTo>
                  <a:lnTo>
                    <a:pt x="516" y="312"/>
                  </a:lnTo>
                  <a:close/>
                  <a:moveTo>
                    <a:pt x="516" y="263"/>
                  </a:moveTo>
                  <a:lnTo>
                    <a:pt x="518" y="263"/>
                  </a:lnTo>
                  <a:lnTo>
                    <a:pt x="519" y="264"/>
                  </a:lnTo>
                  <a:lnTo>
                    <a:pt x="519" y="266"/>
                  </a:lnTo>
                  <a:lnTo>
                    <a:pt x="519" y="267"/>
                  </a:lnTo>
                  <a:lnTo>
                    <a:pt x="518" y="266"/>
                  </a:lnTo>
                  <a:lnTo>
                    <a:pt x="516" y="264"/>
                  </a:lnTo>
                  <a:lnTo>
                    <a:pt x="515" y="264"/>
                  </a:lnTo>
                  <a:lnTo>
                    <a:pt x="515" y="263"/>
                  </a:lnTo>
                  <a:lnTo>
                    <a:pt x="514" y="263"/>
                  </a:lnTo>
                  <a:lnTo>
                    <a:pt x="512" y="263"/>
                  </a:lnTo>
                  <a:lnTo>
                    <a:pt x="511" y="262"/>
                  </a:lnTo>
                  <a:lnTo>
                    <a:pt x="512" y="262"/>
                  </a:lnTo>
                  <a:lnTo>
                    <a:pt x="512" y="260"/>
                  </a:lnTo>
                  <a:lnTo>
                    <a:pt x="514" y="260"/>
                  </a:lnTo>
                  <a:lnTo>
                    <a:pt x="515" y="262"/>
                  </a:lnTo>
                  <a:lnTo>
                    <a:pt x="516" y="262"/>
                  </a:lnTo>
                  <a:lnTo>
                    <a:pt x="516" y="263"/>
                  </a:lnTo>
                  <a:close/>
                  <a:moveTo>
                    <a:pt x="557" y="237"/>
                  </a:moveTo>
                  <a:lnTo>
                    <a:pt x="556" y="238"/>
                  </a:lnTo>
                  <a:lnTo>
                    <a:pt x="555" y="238"/>
                  </a:lnTo>
                  <a:lnTo>
                    <a:pt x="553" y="237"/>
                  </a:lnTo>
                  <a:lnTo>
                    <a:pt x="555" y="234"/>
                  </a:lnTo>
                  <a:lnTo>
                    <a:pt x="557" y="234"/>
                  </a:lnTo>
                  <a:lnTo>
                    <a:pt x="557" y="237"/>
                  </a:lnTo>
                  <a:close/>
                  <a:moveTo>
                    <a:pt x="547" y="233"/>
                  </a:moveTo>
                  <a:lnTo>
                    <a:pt x="545" y="233"/>
                  </a:lnTo>
                  <a:lnTo>
                    <a:pt x="544" y="233"/>
                  </a:lnTo>
                  <a:lnTo>
                    <a:pt x="544" y="234"/>
                  </a:lnTo>
                  <a:lnTo>
                    <a:pt x="545" y="234"/>
                  </a:lnTo>
                  <a:lnTo>
                    <a:pt x="547" y="234"/>
                  </a:lnTo>
                  <a:lnTo>
                    <a:pt x="548" y="234"/>
                  </a:lnTo>
                  <a:lnTo>
                    <a:pt x="549" y="234"/>
                  </a:lnTo>
                  <a:lnTo>
                    <a:pt x="549" y="235"/>
                  </a:lnTo>
                  <a:lnTo>
                    <a:pt x="551" y="237"/>
                  </a:lnTo>
                  <a:lnTo>
                    <a:pt x="549" y="237"/>
                  </a:lnTo>
                  <a:lnTo>
                    <a:pt x="547" y="237"/>
                  </a:lnTo>
                  <a:lnTo>
                    <a:pt x="545" y="237"/>
                  </a:lnTo>
                  <a:lnTo>
                    <a:pt x="544" y="235"/>
                  </a:lnTo>
                  <a:lnTo>
                    <a:pt x="544" y="234"/>
                  </a:lnTo>
                  <a:lnTo>
                    <a:pt x="544" y="233"/>
                  </a:lnTo>
                  <a:lnTo>
                    <a:pt x="543" y="233"/>
                  </a:lnTo>
                  <a:lnTo>
                    <a:pt x="544" y="231"/>
                  </a:lnTo>
                  <a:lnTo>
                    <a:pt x="544" y="233"/>
                  </a:lnTo>
                  <a:lnTo>
                    <a:pt x="544" y="231"/>
                  </a:lnTo>
                  <a:lnTo>
                    <a:pt x="545" y="231"/>
                  </a:lnTo>
                  <a:lnTo>
                    <a:pt x="547" y="231"/>
                  </a:lnTo>
                  <a:lnTo>
                    <a:pt x="547" y="233"/>
                  </a:lnTo>
                  <a:close/>
                  <a:moveTo>
                    <a:pt x="461" y="37"/>
                  </a:moveTo>
                  <a:lnTo>
                    <a:pt x="460" y="37"/>
                  </a:lnTo>
                  <a:lnTo>
                    <a:pt x="461" y="37"/>
                  </a:lnTo>
                  <a:close/>
                  <a:moveTo>
                    <a:pt x="485" y="30"/>
                  </a:moveTo>
                  <a:lnTo>
                    <a:pt x="487" y="33"/>
                  </a:lnTo>
                  <a:lnTo>
                    <a:pt x="486" y="31"/>
                  </a:lnTo>
                  <a:lnTo>
                    <a:pt x="477" y="27"/>
                  </a:lnTo>
                  <a:lnTo>
                    <a:pt x="476" y="27"/>
                  </a:lnTo>
                  <a:lnTo>
                    <a:pt x="477" y="27"/>
                  </a:lnTo>
                  <a:lnTo>
                    <a:pt x="481" y="29"/>
                  </a:lnTo>
                  <a:lnTo>
                    <a:pt x="482" y="30"/>
                  </a:lnTo>
                  <a:lnTo>
                    <a:pt x="483" y="30"/>
                  </a:lnTo>
                  <a:lnTo>
                    <a:pt x="485" y="30"/>
                  </a:lnTo>
                  <a:close/>
                  <a:moveTo>
                    <a:pt x="466" y="26"/>
                  </a:moveTo>
                  <a:lnTo>
                    <a:pt x="476" y="27"/>
                  </a:lnTo>
                  <a:lnTo>
                    <a:pt x="474" y="27"/>
                  </a:lnTo>
                  <a:lnTo>
                    <a:pt x="473" y="27"/>
                  </a:lnTo>
                  <a:lnTo>
                    <a:pt x="470" y="27"/>
                  </a:lnTo>
                  <a:lnTo>
                    <a:pt x="469" y="26"/>
                  </a:lnTo>
                  <a:lnTo>
                    <a:pt x="466" y="27"/>
                  </a:lnTo>
                  <a:lnTo>
                    <a:pt x="465" y="27"/>
                  </a:lnTo>
                  <a:lnTo>
                    <a:pt x="458" y="31"/>
                  </a:lnTo>
                  <a:lnTo>
                    <a:pt x="457" y="33"/>
                  </a:lnTo>
                  <a:lnTo>
                    <a:pt x="458" y="31"/>
                  </a:lnTo>
                  <a:lnTo>
                    <a:pt x="460" y="30"/>
                  </a:lnTo>
                  <a:lnTo>
                    <a:pt x="461" y="30"/>
                  </a:lnTo>
                  <a:lnTo>
                    <a:pt x="462" y="29"/>
                  </a:lnTo>
                  <a:lnTo>
                    <a:pt x="464" y="27"/>
                  </a:lnTo>
                  <a:lnTo>
                    <a:pt x="465" y="27"/>
                  </a:lnTo>
                  <a:lnTo>
                    <a:pt x="466" y="26"/>
                  </a:lnTo>
                  <a:close/>
                  <a:moveTo>
                    <a:pt x="606" y="532"/>
                  </a:moveTo>
                  <a:lnTo>
                    <a:pt x="595" y="541"/>
                  </a:lnTo>
                  <a:lnTo>
                    <a:pt x="584" y="551"/>
                  </a:lnTo>
                  <a:lnTo>
                    <a:pt x="590" y="546"/>
                  </a:lnTo>
                  <a:lnTo>
                    <a:pt x="598" y="538"/>
                  </a:lnTo>
                  <a:lnTo>
                    <a:pt x="606" y="532"/>
                  </a:lnTo>
                  <a:lnTo>
                    <a:pt x="607" y="533"/>
                  </a:lnTo>
                  <a:lnTo>
                    <a:pt x="609" y="536"/>
                  </a:lnTo>
                  <a:lnTo>
                    <a:pt x="609" y="541"/>
                  </a:lnTo>
                  <a:lnTo>
                    <a:pt x="609" y="542"/>
                  </a:lnTo>
                  <a:lnTo>
                    <a:pt x="610" y="544"/>
                  </a:lnTo>
                  <a:lnTo>
                    <a:pt x="612" y="546"/>
                  </a:lnTo>
                  <a:lnTo>
                    <a:pt x="614" y="546"/>
                  </a:lnTo>
                  <a:lnTo>
                    <a:pt x="612" y="544"/>
                  </a:lnTo>
                  <a:lnTo>
                    <a:pt x="612" y="545"/>
                  </a:lnTo>
                  <a:lnTo>
                    <a:pt x="614" y="545"/>
                  </a:lnTo>
                  <a:lnTo>
                    <a:pt x="614" y="546"/>
                  </a:lnTo>
                  <a:lnTo>
                    <a:pt x="615" y="546"/>
                  </a:lnTo>
                  <a:lnTo>
                    <a:pt x="615" y="549"/>
                  </a:lnTo>
                  <a:lnTo>
                    <a:pt x="616" y="550"/>
                  </a:lnTo>
                  <a:lnTo>
                    <a:pt x="618" y="551"/>
                  </a:lnTo>
                  <a:lnTo>
                    <a:pt x="619" y="554"/>
                  </a:lnTo>
                  <a:lnTo>
                    <a:pt x="620" y="555"/>
                  </a:lnTo>
                  <a:lnTo>
                    <a:pt x="622" y="555"/>
                  </a:lnTo>
                  <a:lnTo>
                    <a:pt x="623" y="557"/>
                  </a:lnTo>
                  <a:lnTo>
                    <a:pt x="624" y="557"/>
                  </a:lnTo>
                  <a:lnTo>
                    <a:pt x="624" y="558"/>
                  </a:lnTo>
                  <a:lnTo>
                    <a:pt x="626" y="558"/>
                  </a:lnTo>
                  <a:lnTo>
                    <a:pt x="628" y="558"/>
                  </a:lnTo>
                  <a:lnTo>
                    <a:pt x="634" y="559"/>
                  </a:lnTo>
                  <a:lnTo>
                    <a:pt x="638" y="561"/>
                  </a:lnTo>
                  <a:lnTo>
                    <a:pt x="640" y="562"/>
                  </a:lnTo>
                  <a:lnTo>
                    <a:pt x="643" y="565"/>
                  </a:lnTo>
                  <a:lnTo>
                    <a:pt x="643" y="566"/>
                  </a:lnTo>
                  <a:lnTo>
                    <a:pt x="644" y="569"/>
                  </a:lnTo>
                  <a:lnTo>
                    <a:pt x="644" y="570"/>
                  </a:lnTo>
                  <a:lnTo>
                    <a:pt x="647" y="573"/>
                  </a:lnTo>
                  <a:lnTo>
                    <a:pt x="648" y="574"/>
                  </a:lnTo>
                  <a:lnTo>
                    <a:pt x="649" y="574"/>
                  </a:lnTo>
                  <a:lnTo>
                    <a:pt x="649" y="573"/>
                  </a:lnTo>
                  <a:lnTo>
                    <a:pt x="651" y="573"/>
                  </a:lnTo>
                  <a:lnTo>
                    <a:pt x="651" y="575"/>
                  </a:lnTo>
                  <a:lnTo>
                    <a:pt x="651" y="577"/>
                  </a:lnTo>
                  <a:lnTo>
                    <a:pt x="652" y="578"/>
                  </a:lnTo>
                  <a:lnTo>
                    <a:pt x="655" y="579"/>
                  </a:lnTo>
                  <a:lnTo>
                    <a:pt x="656" y="580"/>
                  </a:lnTo>
                  <a:lnTo>
                    <a:pt x="657" y="582"/>
                  </a:lnTo>
                  <a:lnTo>
                    <a:pt x="661" y="584"/>
                  </a:lnTo>
                  <a:lnTo>
                    <a:pt x="666" y="590"/>
                  </a:lnTo>
                  <a:lnTo>
                    <a:pt x="668" y="590"/>
                  </a:lnTo>
                  <a:lnTo>
                    <a:pt x="669" y="590"/>
                  </a:lnTo>
                  <a:lnTo>
                    <a:pt x="669" y="588"/>
                  </a:lnTo>
                  <a:lnTo>
                    <a:pt x="670" y="590"/>
                  </a:lnTo>
                  <a:lnTo>
                    <a:pt x="672" y="591"/>
                  </a:lnTo>
                  <a:lnTo>
                    <a:pt x="672" y="592"/>
                  </a:lnTo>
                  <a:lnTo>
                    <a:pt x="673" y="594"/>
                  </a:lnTo>
                  <a:lnTo>
                    <a:pt x="676" y="595"/>
                  </a:lnTo>
                  <a:lnTo>
                    <a:pt x="677" y="596"/>
                  </a:lnTo>
                  <a:lnTo>
                    <a:pt x="677" y="598"/>
                  </a:lnTo>
                  <a:lnTo>
                    <a:pt x="677" y="599"/>
                  </a:lnTo>
                  <a:lnTo>
                    <a:pt x="676" y="600"/>
                  </a:lnTo>
                  <a:lnTo>
                    <a:pt x="663" y="600"/>
                  </a:lnTo>
                  <a:lnTo>
                    <a:pt x="651" y="600"/>
                  </a:lnTo>
                  <a:lnTo>
                    <a:pt x="638" y="600"/>
                  </a:lnTo>
                  <a:lnTo>
                    <a:pt x="624" y="600"/>
                  </a:lnTo>
                  <a:lnTo>
                    <a:pt x="611" y="600"/>
                  </a:lnTo>
                  <a:lnTo>
                    <a:pt x="598" y="600"/>
                  </a:lnTo>
                  <a:lnTo>
                    <a:pt x="586" y="600"/>
                  </a:lnTo>
                  <a:lnTo>
                    <a:pt x="573" y="600"/>
                  </a:lnTo>
                  <a:lnTo>
                    <a:pt x="560" y="600"/>
                  </a:lnTo>
                  <a:lnTo>
                    <a:pt x="547" y="600"/>
                  </a:lnTo>
                  <a:lnTo>
                    <a:pt x="534" y="600"/>
                  </a:lnTo>
                  <a:lnTo>
                    <a:pt x="522" y="600"/>
                  </a:lnTo>
                  <a:lnTo>
                    <a:pt x="520" y="600"/>
                  </a:lnTo>
                  <a:lnTo>
                    <a:pt x="508" y="600"/>
                  </a:lnTo>
                  <a:lnTo>
                    <a:pt x="495" y="600"/>
                  </a:lnTo>
                  <a:lnTo>
                    <a:pt x="482" y="600"/>
                  </a:lnTo>
                  <a:lnTo>
                    <a:pt x="470" y="600"/>
                  </a:lnTo>
                  <a:lnTo>
                    <a:pt x="469" y="600"/>
                  </a:lnTo>
                  <a:lnTo>
                    <a:pt x="464" y="600"/>
                  </a:lnTo>
                  <a:lnTo>
                    <a:pt x="458" y="600"/>
                  </a:lnTo>
                  <a:lnTo>
                    <a:pt x="453" y="600"/>
                  </a:lnTo>
                  <a:lnTo>
                    <a:pt x="447" y="600"/>
                  </a:lnTo>
                  <a:lnTo>
                    <a:pt x="441" y="600"/>
                  </a:lnTo>
                  <a:lnTo>
                    <a:pt x="435" y="600"/>
                  </a:lnTo>
                  <a:lnTo>
                    <a:pt x="433" y="600"/>
                  </a:lnTo>
                  <a:lnTo>
                    <a:pt x="431" y="600"/>
                  </a:lnTo>
                  <a:lnTo>
                    <a:pt x="424" y="600"/>
                  </a:lnTo>
                  <a:lnTo>
                    <a:pt x="419" y="600"/>
                  </a:lnTo>
                  <a:lnTo>
                    <a:pt x="412" y="600"/>
                  </a:lnTo>
                  <a:lnTo>
                    <a:pt x="407" y="600"/>
                  </a:lnTo>
                  <a:lnTo>
                    <a:pt x="401" y="600"/>
                  </a:lnTo>
                  <a:lnTo>
                    <a:pt x="397" y="600"/>
                  </a:lnTo>
                  <a:lnTo>
                    <a:pt x="390" y="600"/>
                  </a:lnTo>
                  <a:lnTo>
                    <a:pt x="385" y="600"/>
                  </a:lnTo>
                  <a:lnTo>
                    <a:pt x="378" y="600"/>
                  </a:lnTo>
                  <a:lnTo>
                    <a:pt x="377" y="600"/>
                  </a:lnTo>
                  <a:lnTo>
                    <a:pt x="374" y="600"/>
                  </a:lnTo>
                  <a:lnTo>
                    <a:pt x="376" y="595"/>
                  </a:lnTo>
                  <a:lnTo>
                    <a:pt x="377" y="591"/>
                  </a:lnTo>
                  <a:lnTo>
                    <a:pt x="377" y="588"/>
                  </a:lnTo>
                  <a:lnTo>
                    <a:pt x="377" y="587"/>
                  </a:lnTo>
                  <a:lnTo>
                    <a:pt x="376" y="586"/>
                  </a:lnTo>
                  <a:lnTo>
                    <a:pt x="374" y="586"/>
                  </a:lnTo>
                  <a:lnTo>
                    <a:pt x="373" y="586"/>
                  </a:lnTo>
                  <a:lnTo>
                    <a:pt x="372" y="586"/>
                  </a:lnTo>
                  <a:lnTo>
                    <a:pt x="370" y="587"/>
                  </a:lnTo>
                  <a:lnTo>
                    <a:pt x="369" y="588"/>
                  </a:lnTo>
                  <a:lnTo>
                    <a:pt x="368" y="594"/>
                  </a:lnTo>
                  <a:lnTo>
                    <a:pt x="365" y="600"/>
                  </a:lnTo>
                  <a:lnTo>
                    <a:pt x="364" y="600"/>
                  </a:lnTo>
                  <a:lnTo>
                    <a:pt x="362" y="600"/>
                  </a:lnTo>
                  <a:lnTo>
                    <a:pt x="357" y="600"/>
                  </a:lnTo>
                  <a:lnTo>
                    <a:pt x="351" y="600"/>
                  </a:lnTo>
                  <a:lnTo>
                    <a:pt x="345" y="600"/>
                  </a:lnTo>
                  <a:lnTo>
                    <a:pt x="340" y="600"/>
                  </a:lnTo>
                  <a:lnTo>
                    <a:pt x="335" y="600"/>
                  </a:lnTo>
                  <a:lnTo>
                    <a:pt x="329" y="600"/>
                  </a:lnTo>
                  <a:lnTo>
                    <a:pt x="324" y="600"/>
                  </a:lnTo>
                  <a:lnTo>
                    <a:pt x="319" y="600"/>
                  </a:lnTo>
                  <a:lnTo>
                    <a:pt x="312" y="600"/>
                  </a:lnTo>
                  <a:lnTo>
                    <a:pt x="307" y="600"/>
                  </a:lnTo>
                  <a:lnTo>
                    <a:pt x="303" y="600"/>
                  </a:lnTo>
                  <a:lnTo>
                    <a:pt x="298" y="600"/>
                  </a:lnTo>
                  <a:lnTo>
                    <a:pt x="291" y="600"/>
                  </a:lnTo>
                  <a:lnTo>
                    <a:pt x="286" y="600"/>
                  </a:lnTo>
                  <a:lnTo>
                    <a:pt x="281" y="600"/>
                  </a:lnTo>
                  <a:lnTo>
                    <a:pt x="275" y="600"/>
                  </a:lnTo>
                  <a:lnTo>
                    <a:pt x="270" y="600"/>
                  </a:lnTo>
                  <a:lnTo>
                    <a:pt x="265" y="600"/>
                  </a:lnTo>
                  <a:lnTo>
                    <a:pt x="260" y="600"/>
                  </a:lnTo>
                  <a:lnTo>
                    <a:pt x="253" y="600"/>
                  </a:lnTo>
                  <a:lnTo>
                    <a:pt x="248" y="600"/>
                  </a:lnTo>
                  <a:lnTo>
                    <a:pt x="243" y="600"/>
                  </a:lnTo>
                  <a:lnTo>
                    <a:pt x="239" y="600"/>
                  </a:lnTo>
                  <a:lnTo>
                    <a:pt x="232" y="600"/>
                  </a:lnTo>
                  <a:lnTo>
                    <a:pt x="227" y="600"/>
                  </a:lnTo>
                  <a:lnTo>
                    <a:pt x="221" y="600"/>
                  </a:lnTo>
                  <a:lnTo>
                    <a:pt x="216" y="600"/>
                  </a:lnTo>
                  <a:lnTo>
                    <a:pt x="210" y="600"/>
                  </a:lnTo>
                  <a:lnTo>
                    <a:pt x="206" y="600"/>
                  </a:lnTo>
                  <a:lnTo>
                    <a:pt x="200" y="600"/>
                  </a:lnTo>
                  <a:lnTo>
                    <a:pt x="195" y="600"/>
                  </a:lnTo>
                  <a:lnTo>
                    <a:pt x="189" y="600"/>
                  </a:lnTo>
                  <a:lnTo>
                    <a:pt x="183" y="600"/>
                  </a:lnTo>
                  <a:lnTo>
                    <a:pt x="178" y="600"/>
                  </a:lnTo>
                  <a:lnTo>
                    <a:pt x="173" y="600"/>
                  </a:lnTo>
                  <a:lnTo>
                    <a:pt x="168" y="600"/>
                  </a:lnTo>
                  <a:lnTo>
                    <a:pt x="162" y="600"/>
                  </a:lnTo>
                  <a:lnTo>
                    <a:pt x="157" y="600"/>
                  </a:lnTo>
                  <a:lnTo>
                    <a:pt x="150" y="600"/>
                  </a:lnTo>
                  <a:lnTo>
                    <a:pt x="146" y="600"/>
                  </a:lnTo>
                  <a:lnTo>
                    <a:pt x="141" y="600"/>
                  </a:lnTo>
                  <a:lnTo>
                    <a:pt x="136" y="600"/>
                  </a:lnTo>
                  <a:lnTo>
                    <a:pt x="129" y="600"/>
                  </a:lnTo>
                  <a:lnTo>
                    <a:pt x="124" y="600"/>
                  </a:lnTo>
                  <a:lnTo>
                    <a:pt x="119" y="600"/>
                  </a:lnTo>
                  <a:lnTo>
                    <a:pt x="115" y="600"/>
                  </a:lnTo>
                  <a:lnTo>
                    <a:pt x="108" y="600"/>
                  </a:lnTo>
                  <a:lnTo>
                    <a:pt x="103" y="600"/>
                  </a:lnTo>
                  <a:lnTo>
                    <a:pt x="98" y="600"/>
                  </a:lnTo>
                  <a:lnTo>
                    <a:pt x="91" y="600"/>
                  </a:lnTo>
                  <a:lnTo>
                    <a:pt x="86" y="600"/>
                  </a:lnTo>
                  <a:lnTo>
                    <a:pt x="82" y="600"/>
                  </a:lnTo>
                  <a:lnTo>
                    <a:pt x="77" y="600"/>
                  </a:lnTo>
                  <a:lnTo>
                    <a:pt x="70" y="600"/>
                  </a:lnTo>
                  <a:lnTo>
                    <a:pt x="65" y="600"/>
                  </a:lnTo>
                  <a:lnTo>
                    <a:pt x="60" y="600"/>
                  </a:lnTo>
                  <a:lnTo>
                    <a:pt x="54" y="600"/>
                  </a:lnTo>
                  <a:lnTo>
                    <a:pt x="49" y="600"/>
                  </a:lnTo>
                  <a:lnTo>
                    <a:pt x="44" y="600"/>
                  </a:lnTo>
                  <a:lnTo>
                    <a:pt x="38" y="600"/>
                  </a:lnTo>
                  <a:lnTo>
                    <a:pt x="33" y="600"/>
                  </a:lnTo>
                  <a:lnTo>
                    <a:pt x="27" y="600"/>
                  </a:lnTo>
                  <a:lnTo>
                    <a:pt x="21" y="600"/>
                  </a:lnTo>
                  <a:lnTo>
                    <a:pt x="17" y="600"/>
                  </a:lnTo>
                  <a:lnTo>
                    <a:pt x="17" y="582"/>
                  </a:lnTo>
                  <a:lnTo>
                    <a:pt x="17" y="565"/>
                  </a:lnTo>
                  <a:lnTo>
                    <a:pt x="17" y="546"/>
                  </a:lnTo>
                  <a:lnTo>
                    <a:pt x="17" y="529"/>
                  </a:lnTo>
                  <a:lnTo>
                    <a:pt x="17" y="513"/>
                  </a:lnTo>
                  <a:lnTo>
                    <a:pt x="17" y="495"/>
                  </a:lnTo>
                  <a:lnTo>
                    <a:pt x="17" y="478"/>
                  </a:lnTo>
                  <a:lnTo>
                    <a:pt x="17" y="459"/>
                  </a:lnTo>
                  <a:lnTo>
                    <a:pt x="17" y="442"/>
                  </a:lnTo>
                  <a:lnTo>
                    <a:pt x="17" y="422"/>
                  </a:lnTo>
                  <a:lnTo>
                    <a:pt x="17" y="405"/>
                  </a:lnTo>
                  <a:lnTo>
                    <a:pt x="17" y="387"/>
                  </a:lnTo>
                  <a:lnTo>
                    <a:pt x="17" y="370"/>
                  </a:lnTo>
                  <a:lnTo>
                    <a:pt x="17" y="353"/>
                  </a:lnTo>
                  <a:lnTo>
                    <a:pt x="17" y="334"/>
                  </a:lnTo>
                  <a:lnTo>
                    <a:pt x="17" y="316"/>
                  </a:lnTo>
                  <a:lnTo>
                    <a:pt x="17" y="304"/>
                  </a:lnTo>
                  <a:lnTo>
                    <a:pt x="17" y="292"/>
                  </a:lnTo>
                  <a:lnTo>
                    <a:pt x="17" y="287"/>
                  </a:lnTo>
                  <a:lnTo>
                    <a:pt x="17" y="264"/>
                  </a:lnTo>
                  <a:lnTo>
                    <a:pt x="17" y="256"/>
                  </a:lnTo>
                  <a:lnTo>
                    <a:pt x="17" y="254"/>
                  </a:lnTo>
                  <a:lnTo>
                    <a:pt x="17" y="230"/>
                  </a:lnTo>
                  <a:lnTo>
                    <a:pt x="17" y="227"/>
                  </a:lnTo>
                  <a:lnTo>
                    <a:pt x="17" y="201"/>
                  </a:lnTo>
                  <a:lnTo>
                    <a:pt x="17" y="176"/>
                  </a:lnTo>
                  <a:lnTo>
                    <a:pt x="17" y="166"/>
                  </a:lnTo>
                  <a:lnTo>
                    <a:pt x="17" y="158"/>
                  </a:lnTo>
                  <a:lnTo>
                    <a:pt x="16" y="154"/>
                  </a:lnTo>
                  <a:lnTo>
                    <a:pt x="16" y="151"/>
                  </a:lnTo>
                  <a:lnTo>
                    <a:pt x="11" y="139"/>
                  </a:lnTo>
                  <a:lnTo>
                    <a:pt x="11" y="137"/>
                  </a:lnTo>
                  <a:lnTo>
                    <a:pt x="11" y="134"/>
                  </a:lnTo>
                  <a:lnTo>
                    <a:pt x="11" y="131"/>
                  </a:lnTo>
                  <a:lnTo>
                    <a:pt x="11" y="129"/>
                  </a:lnTo>
                  <a:lnTo>
                    <a:pt x="10" y="126"/>
                  </a:lnTo>
                  <a:lnTo>
                    <a:pt x="7" y="121"/>
                  </a:lnTo>
                  <a:lnTo>
                    <a:pt x="7" y="118"/>
                  </a:lnTo>
                  <a:lnTo>
                    <a:pt x="7" y="116"/>
                  </a:lnTo>
                  <a:lnTo>
                    <a:pt x="8" y="114"/>
                  </a:lnTo>
                  <a:lnTo>
                    <a:pt x="7" y="113"/>
                  </a:lnTo>
                  <a:lnTo>
                    <a:pt x="3" y="101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4"/>
                  </a:lnTo>
                  <a:lnTo>
                    <a:pt x="2" y="92"/>
                  </a:lnTo>
                  <a:lnTo>
                    <a:pt x="3" y="88"/>
                  </a:lnTo>
                  <a:lnTo>
                    <a:pt x="4" y="85"/>
                  </a:lnTo>
                  <a:lnTo>
                    <a:pt x="6" y="84"/>
                  </a:lnTo>
                  <a:lnTo>
                    <a:pt x="7" y="83"/>
                  </a:lnTo>
                  <a:lnTo>
                    <a:pt x="8" y="80"/>
                  </a:lnTo>
                  <a:lnTo>
                    <a:pt x="12" y="76"/>
                  </a:lnTo>
                  <a:lnTo>
                    <a:pt x="13" y="73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5" y="67"/>
                  </a:lnTo>
                  <a:lnTo>
                    <a:pt x="16" y="63"/>
                  </a:lnTo>
                  <a:lnTo>
                    <a:pt x="16" y="60"/>
                  </a:lnTo>
                  <a:lnTo>
                    <a:pt x="17" y="58"/>
                  </a:lnTo>
                  <a:lnTo>
                    <a:pt x="17" y="55"/>
                  </a:lnTo>
                  <a:lnTo>
                    <a:pt x="17" y="52"/>
                  </a:lnTo>
                  <a:lnTo>
                    <a:pt x="15" y="47"/>
                  </a:lnTo>
                  <a:lnTo>
                    <a:pt x="13" y="43"/>
                  </a:lnTo>
                  <a:lnTo>
                    <a:pt x="12" y="39"/>
                  </a:lnTo>
                  <a:lnTo>
                    <a:pt x="11" y="39"/>
                  </a:lnTo>
                  <a:lnTo>
                    <a:pt x="10" y="33"/>
                  </a:lnTo>
                  <a:lnTo>
                    <a:pt x="10" y="27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1" y="17"/>
                  </a:lnTo>
                  <a:lnTo>
                    <a:pt x="20" y="9"/>
                  </a:lnTo>
                  <a:lnTo>
                    <a:pt x="20" y="5"/>
                  </a:lnTo>
                  <a:lnTo>
                    <a:pt x="21" y="2"/>
                  </a:lnTo>
                  <a:lnTo>
                    <a:pt x="25" y="0"/>
                  </a:lnTo>
                  <a:lnTo>
                    <a:pt x="27" y="4"/>
                  </a:lnTo>
                  <a:lnTo>
                    <a:pt x="27" y="6"/>
                  </a:lnTo>
                  <a:lnTo>
                    <a:pt x="28" y="8"/>
                  </a:lnTo>
                  <a:lnTo>
                    <a:pt x="29" y="8"/>
                  </a:lnTo>
                  <a:lnTo>
                    <a:pt x="32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41" y="8"/>
                  </a:lnTo>
                  <a:lnTo>
                    <a:pt x="42" y="8"/>
                  </a:lnTo>
                  <a:lnTo>
                    <a:pt x="44" y="8"/>
                  </a:lnTo>
                  <a:lnTo>
                    <a:pt x="52" y="5"/>
                  </a:lnTo>
                  <a:lnTo>
                    <a:pt x="64" y="2"/>
                  </a:lnTo>
                  <a:lnTo>
                    <a:pt x="66" y="1"/>
                  </a:lnTo>
                  <a:lnTo>
                    <a:pt x="71" y="2"/>
                  </a:lnTo>
                  <a:lnTo>
                    <a:pt x="92" y="8"/>
                  </a:lnTo>
                  <a:lnTo>
                    <a:pt x="110" y="9"/>
                  </a:lnTo>
                  <a:lnTo>
                    <a:pt x="111" y="10"/>
                  </a:lnTo>
                  <a:lnTo>
                    <a:pt x="115" y="10"/>
                  </a:lnTo>
                  <a:lnTo>
                    <a:pt x="119" y="11"/>
                  </a:lnTo>
                  <a:lnTo>
                    <a:pt x="120" y="13"/>
                  </a:lnTo>
                  <a:lnTo>
                    <a:pt x="123" y="13"/>
                  </a:lnTo>
                  <a:lnTo>
                    <a:pt x="125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9" y="13"/>
                  </a:lnTo>
                  <a:lnTo>
                    <a:pt x="129" y="14"/>
                  </a:lnTo>
                  <a:lnTo>
                    <a:pt x="132" y="14"/>
                  </a:lnTo>
                  <a:lnTo>
                    <a:pt x="135" y="15"/>
                  </a:lnTo>
                  <a:lnTo>
                    <a:pt x="139" y="17"/>
                  </a:lnTo>
                  <a:lnTo>
                    <a:pt x="140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8"/>
                  </a:lnTo>
                  <a:lnTo>
                    <a:pt x="148" y="19"/>
                  </a:lnTo>
                  <a:lnTo>
                    <a:pt x="148" y="21"/>
                  </a:lnTo>
                  <a:lnTo>
                    <a:pt x="149" y="22"/>
                  </a:lnTo>
                  <a:lnTo>
                    <a:pt x="149" y="23"/>
                  </a:lnTo>
                  <a:lnTo>
                    <a:pt x="149" y="25"/>
                  </a:lnTo>
                  <a:lnTo>
                    <a:pt x="152" y="26"/>
                  </a:lnTo>
                  <a:lnTo>
                    <a:pt x="153" y="27"/>
                  </a:lnTo>
                  <a:lnTo>
                    <a:pt x="154" y="27"/>
                  </a:lnTo>
                  <a:lnTo>
                    <a:pt x="158" y="29"/>
                  </a:lnTo>
                  <a:lnTo>
                    <a:pt x="160" y="29"/>
                  </a:lnTo>
                  <a:lnTo>
                    <a:pt x="161" y="29"/>
                  </a:lnTo>
                  <a:lnTo>
                    <a:pt x="162" y="29"/>
                  </a:lnTo>
                  <a:lnTo>
                    <a:pt x="165" y="30"/>
                  </a:lnTo>
                  <a:lnTo>
                    <a:pt x="169" y="30"/>
                  </a:lnTo>
                  <a:lnTo>
                    <a:pt x="175" y="26"/>
                  </a:lnTo>
                  <a:lnTo>
                    <a:pt x="177" y="26"/>
                  </a:lnTo>
                  <a:lnTo>
                    <a:pt x="177" y="27"/>
                  </a:lnTo>
                  <a:lnTo>
                    <a:pt x="177" y="29"/>
                  </a:lnTo>
                  <a:lnTo>
                    <a:pt x="178" y="31"/>
                  </a:lnTo>
                  <a:lnTo>
                    <a:pt x="178" y="34"/>
                  </a:lnTo>
                  <a:lnTo>
                    <a:pt x="178" y="34"/>
                  </a:lnTo>
                  <a:lnTo>
                    <a:pt x="179" y="35"/>
                  </a:lnTo>
                  <a:lnTo>
                    <a:pt x="182" y="35"/>
                  </a:lnTo>
                  <a:lnTo>
                    <a:pt x="193" y="35"/>
                  </a:lnTo>
                  <a:lnTo>
                    <a:pt x="193" y="37"/>
                  </a:lnTo>
                  <a:lnTo>
                    <a:pt x="194" y="37"/>
                  </a:lnTo>
                  <a:lnTo>
                    <a:pt x="195" y="38"/>
                  </a:lnTo>
                  <a:lnTo>
                    <a:pt x="196" y="37"/>
                  </a:lnTo>
                  <a:lnTo>
                    <a:pt x="198" y="38"/>
                  </a:lnTo>
                  <a:lnTo>
                    <a:pt x="200" y="38"/>
                  </a:lnTo>
                  <a:lnTo>
                    <a:pt x="202" y="38"/>
                  </a:lnTo>
                  <a:lnTo>
                    <a:pt x="203" y="38"/>
                  </a:lnTo>
                  <a:lnTo>
                    <a:pt x="206" y="37"/>
                  </a:lnTo>
                  <a:lnTo>
                    <a:pt x="207" y="37"/>
                  </a:lnTo>
                  <a:lnTo>
                    <a:pt x="208" y="37"/>
                  </a:lnTo>
                  <a:lnTo>
                    <a:pt x="210" y="38"/>
                  </a:lnTo>
                  <a:lnTo>
                    <a:pt x="210" y="38"/>
                  </a:lnTo>
                  <a:lnTo>
                    <a:pt x="210" y="39"/>
                  </a:lnTo>
                  <a:lnTo>
                    <a:pt x="212" y="39"/>
                  </a:lnTo>
                  <a:lnTo>
                    <a:pt x="214" y="39"/>
                  </a:lnTo>
                  <a:lnTo>
                    <a:pt x="224" y="42"/>
                  </a:lnTo>
                  <a:lnTo>
                    <a:pt x="227" y="43"/>
                  </a:lnTo>
                  <a:lnTo>
                    <a:pt x="228" y="43"/>
                  </a:lnTo>
                  <a:lnTo>
                    <a:pt x="229" y="43"/>
                  </a:lnTo>
                  <a:lnTo>
                    <a:pt x="229" y="44"/>
                  </a:lnTo>
                  <a:lnTo>
                    <a:pt x="229" y="46"/>
                  </a:lnTo>
                  <a:lnTo>
                    <a:pt x="229" y="47"/>
                  </a:lnTo>
                  <a:lnTo>
                    <a:pt x="231" y="47"/>
                  </a:lnTo>
                  <a:lnTo>
                    <a:pt x="232" y="47"/>
                  </a:lnTo>
                  <a:lnTo>
                    <a:pt x="241" y="52"/>
                  </a:lnTo>
                  <a:lnTo>
                    <a:pt x="249" y="52"/>
                  </a:lnTo>
                  <a:lnTo>
                    <a:pt x="250" y="52"/>
                  </a:lnTo>
                  <a:lnTo>
                    <a:pt x="258" y="48"/>
                  </a:lnTo>
                  <a:lnTo>
                    <a:pt x="268" y="43"/>
                  </a:lnTo>
                  <a:lnTo>
                    <a:pt x="270" y="42"/>
                  </a:lnTo>
                  <a:lnTo>
                    <a:pt x="273" y="40"/>
                  </a:lnTo>
                  <a:lnTo>
                    <a:pt x="273" y="39"/>
                  </a:lnTo>
                  <a:lnTo>
                    <a:pt x="281" y="34"/>
                  </a:lnTo>
                  <a:lnTo>
                    <a:pt x="282" y="33"/>
                  </a:lnTo>
                  <a:lnTo>
                    <a:pt x="283" y="33"/>
                  </a:lnTo>
                  <a:lnTo>
                    <a:pt x="286" y="31"/>
                  </a:lnTo>
                  <a:lnTo>
                    <a:pt x="289" y="30"/>
                  </a:lnTo>
                  <a:lnTo>
                    <a:pt x="287" y="29"/>
                  </a:lnTo>
                  <a:lnTo>
                    <a:pt x="287" y="27"/>
                  </a:lnTo>
                  <a:lnTo>
                    <a:pt x="289" y="27"/>
                  </a:lnTo>
                  <a:lnTo>
                    <a:pt x="289" y="29"/>
                  </a:lnTo>
                  <a:lnTo>
                    <a:pt x="290" y="27"/>
                  </a:lnTo>
                  <a:lnTo>
                    <a:pt x="293" y="25"/>
                  </a:lnTo>
                  <a:lnTo>
                    <a:pt x="294" y="25"/>
                  </a:lnTo>
                  <a:lnTo>
                    <a:pt x="295" y="23"/>
                  </a:lnTo>
                  <a:lnTo>
                    <a:pt x="295" y="22"/>
                  </a:lnTo>
                  <a:lnTo>
                    <a:pt x="297" y="22"/>
                  </a:lnTo>
                  <a:lnTo>
                    <a:pt x="297" y="21"/>
                  </a:lnTo>
                  <a:lnTo>
                    <a:pt x="298" y="21"/>
                  </a:lnTo>
                  <a:lnTo>
                    <a:pt x="299" y="19"/>
                  </a:lnTo>
                  <a:lnTo>
                    <a:pt x="299" y="22"/>
                  </a:lnTo>
                  <a:lnTo>
                    <a:pt x="300" y="23"/>
                  </a:lnTo>
                  <a:lnTo>
                    <a:pt x="303" y="23"/>
                  </a:lnTo>
                  <a:lnTo>
                    <a:pt x="304" y="23"/>
                  </a:lnTo>
                  <a:lnTo>
                    <a:pt x="304" y="25"/>
                  </a:lnTo>
                  <a:lnTo>
                    <a:pt x="303" y="25"/>
                  </a:lnTo>
                  <a:lnTo>
                    <a:pt x="303" y="26"/>
                  </a:lnTo>
                  <a:lnTo>
                    <a:pt x="304" y="27"/>
                  </a:lnTo>
                  <a:lnTo>
                    <a:pt x="306" y="26"/>
                  </a:lnTo>
                  <a:lnTo>
                    <a:pt x="306" y="27"/>
                  </a:lnTo>
                  <a:lnTo>
                    <a:pt x="307" y="27"/>
                  </a:lnTo>
                  <a:lnTo>
                    <a:pt x="308" y="25"/>
                  </a:lnTo>
                  <a:lnTo>
                    <a:pt x="308" y="26"/>
                  </a:lnTo>
                  <a:lnTo>
                    <a:pt x="308" y="25"/>
                  </a:lnTo>
                  <a:lnTo>
                    <a:pt x="310" y="25"/>
                  </a:lnTo>
                  <a:lnTo>
                    <a:pt x="310" y="26"/>
                  </a:lnTo>
                  <a:lnTo>
                    <a:pt x="311" y="26"/>
                  </a:lnTo>
                  <a:lnTo>
                    <a:pt x="311" y="23"/>
                  </a:lnTo>
                  <a:lnTo>
                    <a:pt x="310" y="23"/>
                  </a:lnTo>
                  <a:lnTo>
                    <a:pt x="308" y="23"/>
                  </a:lnTo>
                  <a:lnTo>
                    <a:pt x="307" y="25"/>
                  </a:lnTo>
                  <a:lnTo>
                    <a:pt x="307" y="23"/>
                  </a:lnTo>
                  <a:lnTo>
                    <a:pt x="308" y="23"/>
                  </a:lnTo>
                  <a:lnTo>
                    <a:pt x="307" y="23"/>
                  </a:lnTo>
                  <a:lnTo>
                    <a:pt x="304" y="23"/>
                  </a:lnTo>
                  <a:lnTo>
                    <a:pt x="306" y="23"/>
                  </a:lnTo>
                  <a:lnTo>
                    <a:pt x="308" y="22"/>
                  </a:lnTo>
                  <a:lnTo>
                    <a:pt x="311" y="18"/>
                  </a:lnTo>
                  <a:lnTo>
                    <a:pt x="312" y="17"/>
                  </a:lnTo>
                  <a:lnTo>
                    <a:pt x="314" y="14"/>
                  </a:lnTo>
                  <a:lnTo>
                    <a:pt x="314" y="10"/>
                  </a:lnTo>
                  <a:lnTo>
                    <a:pt x="314" y="9"/>
                  </a:lnTo>
                  <a:lnTo>
                    <a:pt x="314" y="10"/>
                  </a:lnTo>
                  <a:lnTo>
                    <a:pt x="315" y="11"/>
                  </a:lnTo>
                  <a:lnTo>
                    <a:pt x="316" y="13"/>
                  </a:lnTo>
                  <a:lnTo>
                    <a:pt x="315" y="11"/>
                  </a:lnTo>
                  <a:lnTo>
                    <a:pt x="314" y="9"/>
                  </a:lnTo>
                  <a:lnTo>
                    <a:pt x="315" y="8"/>
                  </a:lnTo>
                  <a:lnTo>
                    <a:pt x="316" y="9"/>
                  </a:lnTo>
                  <a:lnTo>
                    <a:pt x="318" y="10"/>
                  </a:lnTo>
                  <a:lnTo>
                    <a:pt x="320" y="11"/>
                  </a:lnTo>
                  <a:lnTo>
                    <a:pt x="322" y="11"/>
                  </a:lnTo>
                  <a:lnTo>
                    <a:pt x="324" y="10"/>
                  </a:lnTo>
                  <a:lnTo>
                    <a:pt x="332" y="9"/>
                  </a:lnTo>
                  <a:lnTo>
                    <a:pt x="348" y="4"/>
                  </a:lnTo>
                  <a:lnTo>
                    <a:pt x="348" y="5"/>
                  </a:lnTo>
                  <a:lnTo>
                    <a:pt x="343" y="6"/>
                  </a:lnTo>
                  <a:lnTo>
                    <a:pt x="337" y="8"/>
                  </a:lnTo>
                  <a:lnTo>
                    <a:pt x="336" y="9"/>
                  </a:lnTo>
                  <a:lnTo>
                    <a:pt x="333" y="10"/>
                  </a:lnTo>
                  <a:lnTo>
                    <a:pt x="333" y="11"/>
                  </a:lnTo>
                  <a:lnTo>
                    <a:pt x="332" y="11"/>
                  </a:lnTo>
                  <a:lnTo>
                    <a:pt x="329" y="13"/>
                  </a:lnTo>
                  <a:lnTo>
                    <a:pt x="328" y="13"/>
                  </a:lnTo>
                  <a:lnTo>
                    <a:pt x="327" y="13"/>
                  </a:lnTo>
                  <a:lnTo>
                    <a:pt x="325" y="14"/>
                  </a:lnTo>
                  <a:lnTo>
                    <a:pt x="325" y="15"/>
                  </a:lnTo>
                  <a:lnTo>
                    <a:pt x="327" y="15"/>
                  </a:lnTo>
                  <a:lnTo>
                    <a:pt x="328" y="15"/>
                  </a:lnTo>
                  <a:lnTo>
                    <a:pt x="329" y="15"/>
                  </a:lnTo>
                  <a:lnTo>
                    <a:pt x="331" y="15"/>
                  </a:lnTo>
                  <a:lnTo>
                    <a:pt x="332" y="14"/>
                  </a:lnTo>
                  <a:lnTo>
                    <a:pt x="333" y="14"/>
                  </a:lnTo>
                  <a:lnTo>
                    <a:pt x="335" y="15"/>
                  </a:lnTo>
                  <a:lnTo>
                    <a:pt x="336" y="15"/>
                  </a:lnTo>
                  <a:lnTo>
                    <a:pt x="336" y="14"/>
                  </a:lnTo>
                  <a:lnTo>
                    <a:pt x="336" y="14"/>
                  </a:lnTo>
                  <a:lnTo>
                    <a:pt x="337" y="13"/>
                  </a:lnTo>
                  <a:lnTo>
                    <a:pt x="339" y="11"/>
                  </a:lnTo>
                  <a:lnTo>
                    <a:pt x="339" y="13"/>
                  </a:lnTo>
                  <a:lnTo>
                    <a:pt x="340" y="13"/>
                  </a:lnTo>
                  <a:lnTo>
                    <a:pt x="341" y="13"/>
                  </a:lnTo>
                  <a:lnTo>
                    <a:pt x="343" y="13"/>
                  </a:lnTo>
                  <a:lnTo>
                    <a:pt x="344" y="13"/>
                  </a:lnTo>
                  <a:lnTo>
                    <a:pt x="343" y="13"/>
                  </a:lnTo>
                  <a:lnTo>
                    <a:pt x="343" y="14"/>
                  </a:lnTo>
                  <a:lnTo>
                    <a:pt x="344" y="14"/>
                  </a:lnTo>
                  <a:lnTo>
                    <a:pt x="345" y="14"/>
                  </a:lnTo>
                  <a:lnTo>
                    <a:pt x="345" y="13"/>
                  </a:lnTo>
                  <a:lnTo>
                    <a:pt x="347" y="13"/>
                  </a:lnTo>
                  <a:lnTo>
                    <a:pt x="347" y="11"/>
                  </a:lnTo>
                  <a:lnTo>
                    <a:pt x="348" y="11"/>
                  </a:lnTo>
                  <a:lnTo>
                    <a:pt x="349" y="13"/>
                  </a:lnTo>
                  <a:lnTo>
                    <a:pt x="349" y="11"/>
                  </a:lnTo>
                  <a:lnTo>
                    <a:pt x="351" y="10"/>
                  </a:lnTo>
                  <a:lnTo>
                    <a:pt x="351" y="9"/>
                  </a:lnTo>
                  <a:lnTo>
                    <a:pt x="352" y="9"/>
                  </a:lnTo>
                  <a:lnTo>
                    <a:pt x="352" y="8"/>
                  </a:lnTo>
                  <a:lnTo>
                    <a:pt x="354" y="8"/>
                  </a:lnTo>
                  <a:lnTo>
                    <a:pt x="356" y="8"/>
                  </a:lnTo>
                  <a:lnTo>
                    <a:pt x="356" y="9"/>
                  </a:lnTo>
                  <a:lnTo>
                    <a:pt x="357" y="9"/>
                  </a:lnTo>
                  <a:lnTo>
                    <a:pt x="357" y="8"/>
                  </a:lnTo>
                  <a:lnTo>
                    <a:pt x="356" y="8"/>
                  </a:lnTo>
                  <a:lnTo>
                    <a:pt x="357" y="8"/>
                  </a:lnTo>
                  <a:lnTo>
                    <a:pt x="356" y="8"/>
                  </a:lnTo>
                  <a:lnTo>
                    <a:pt x="354" y="5"/>
                  </a:lnTo>
                  <a:lnTo>
                    <a:pt x="352" y="4"/>
                  </a:lnTo>
                  <a:lnTo>
                    <a:pt x="349" y="4"/>
                  </a:lnTo>
                  <a:lnTo>
                    <a:pt x="351" y="4"/>
                  </a:lnTo>
                  <a:lnTo>
                    <a:pt x="356" y="2"/>
                  </a:lnTo>
                  <a:lnTo>
                    <a:pt x="357" y="2"/>
                  </a:lnTo>
                  <a:lnTo>
                    <a:pt x="362" y="4"/>
                  </a:lnTo>
                  <a:lnTo>
                    <a:pt x="369" y="8"/>
                  </a:lnTo>
                  <a:lnTo>
                    <a:pt x="370" y="8"/>
                  </a:lnTo>
                  <a:lnTo>
                    <a:pt x="373" y="9"/>
                  </a:lnTo>
                  <a:lnTo>
                    <a:pt x="379" y="11"/>
                  </a:lnTo>
                  <a:lnTo>
                    <a:pt x="381" y="13"/>
                  </a:lnTo>
                  <a:lnTo>
                    <a:pt x="382" y="11"/>
                  </a:lnTo>
                  <a:lnTo>
                    <a:pt x="383" y="11"/>
                  </a:lnTo>
                  <a:lnTo>
                    <a:pt x="391" y="10"/>
                  </a:lnTo>
                  <a:lnTo>
                    <a:pt x="397" y="8"/>
                  </a:lnTo>
                  <a:lnTo>
                    <a:pt x="399" y="8"/>
                  </a:lnTo>
                  <a:lnTo>
                    <a:pt x="401" y="8"/>
                  </a:lnTo>
                  <a:lnTo>
                    <a:pt x="402" y="8"/>
                  </a:lnTo>
                  <a:lnTo>
                    <a:pt x="403" y="9"/>
                  </a:lnTo>
                  <a:lnTo>
                    <a:pt x="404" y="11"/>
                  </a:lnTo>
                  <a:lnTo>
                    <a:pt x="406" y="14"/>
                  </a:lnTo>
                  <a:lnTo>
                    <a:pt x="406" y="15"/>
                  </a:lnTo>
                  <a:lnTo>
                    <a:pt x="408" y="17"/>
                  </a:lnTo>
                  <a:lnTo>
                    <a:pt x="410" y="17"/>
                  </a:lnTo>
                  <a:lnTo>
                    <a:pt x="411" y="18"/>
                  </a:lnTo>
                  <a:lnTo>
                    <a:pt x="412" y="19"/>
                  </a:lnTo>
                  <a:lnTo>
                    <a:pt x="414" y="19"/>
                  </a:lnTo>
                  <a:lnTo>
                    <a:pt x="416" y="22"/>
                  </a:lnTo>
                  <a:lnTo>
                    <a:pt x="415" y="22"/>
                  </a:lnTo>
                  <a:lnTo>
                    <a:pt x="408" y="18"/>
                  </a:lnTo>
                  <a:lnTo>
                    <a:pt x="410" y="18"/>
                  </a:lnTo>
                  <a:lnTo>
                    <a:pt x="408" y="18"/>
                  </a:lnTo>
                  <a:lnTo>
                    <a:pt x="408" y="17"/>
                  </a:lnTo>
                  <a:lnTo>
                    <a:pt x="407" y="17"/>
                  </a:lnTo>
                  <a:lnTo>
                    <a:pt x="406" y="15"/>
                  </a:lnTo>
                  <a:lnTo>
                    <a:pt x="404" y="15"/>
                  </a:lnTo>
                  <a:lnTo>
                    <a:pt x="404" y="14"/>
                  </a:lnTo>
                  <a:lnTo>
                    <a:pt x="403" y="13"/>
                  </a:lnTo>
                  <a:lnTo>
                    <a:pt x="404" y="13"/>
                  </a:lnTo>
                  <a:lnTo>
                    <a:pt x="402" y="9"/>
                  </a:lnTo>
                  <a:lnTo>
                    <a:pt x="401" y="8"/>
                  </a:lnTo>
                  <a:lnTo>
                    <a:pt x="401" y="8"/>
                  </a:lnTo>
                  <a:lnTo>
                    <a:pt x="399" y="8"/>
                  </a:lnTo>
                  <a:lnTo>
                    <a:pt x="399" y="8"/>
                  </a:lnTo>
                  <a:lnTo>
                    <a:pt x="399" y="8"/>
                  </a:lnTo>
                  <a:lnTo>
                    <a:pt x="398" y="8"/>
                  </a:lnTo>
                  <a:lnTo>
                    <a:pt x="399" y="8"/>
                  </a:lnTo>
                  <a:lnTo>
                    <a:pt x="398" y="8"/>
                  </a:lnTo>
                  <a:lnTo>
                    <a:pt x="398" y="9"/>
                  </a:lnTo>
                  <a:lnTo>
                    <a:pt x="399" y="10"/>
                  </a:lnTo>
                  <a:lnTo>
                    <a:pt x="399" y="11"/>
                  </a:lnTo>
                  <a:lnTo>
                    <a:pt x="399" y="13"/>
                  </a:lnTo>
                  <a:lnTo>
                    <a:pt x="398" y="11"/>
                  </a:lnTo>
                  <a:lnTo>
                    <a:pt x="397" y="11"/>
                  </a:lnTo>
                  <a:lnTo>
                    <a:pt x="397" y="10"/>
                  </a:lnTo>
                  <a:lnTo>
                    <a:pt x="397" y="11"/>
                  </a:lnTo>
                  <a:lnTo>
                    <a:pt x="397" y="13"/>
                  </a:lnTo>
                  <a:lnTo>
                    <a:pt x="397" y="11"/>
                  </a:lnTo>
                  <a:lnTo>
                    <a:pt x="398" y="11"/>
                  </a:lnTo>
                  <a:lnTo>
                    <a:pt x="398" y="13"/>
                  </a:lnTo>
                  <a:lnTo>
                    <a:pt x="398" y="14"/>
                  </a:lnTo>
                  <a:lnTo>
                    <a:pt x="399" y="14"/>
                  </a:lnTo>
                  <a:lnTo>
                    <a:pt x="398" y="14"/>
                  </a:lnTo>
                  <a:lnTo>
                    <a:pt x="397" y="14"/>
                  </a:lnTo>
                  <a:lnTo>
                    <a:pt x="397" y="15"/>
                  </a:lnTo>
                  <a:lnTo>
                    <a:pt x="398" y="15"/>
                  </a:lnTo>
                  <a:lnTo>
                    <a:pt x="397" y="17"/>
                  </a:lnTo>
                  <a:lnTo>
                    <a:pt x="397" y="18"/>
                  </a:lnTo>
                  <a:lnTo>
                    <a:pt x="398" y="18"/>
                  </a:lnTo>
                  <a:lnTo>
                    <a:pt x="397" y="18"/>
                  </a:lnTo>
                  <a:lnTo>
                    <a:pt x="395" y="18"/>
                  </a:lnTo>
                  <a:lnTo>
                    <a:pt x="394" y="18"/>
                  </a:lnTo>
                  <a:lnTo>
                    <a:pt x="394" y="19"/>
                  </a:lnTo>
                  <a:lnTo>
                    <a:pt x="395" y="19"/>
                  </a:lnTo>
                  <a:lnTo>
                    <a:pt x="394" y="19"/>
                  </a:lnTo>
                  <a:lnTo>
                    <a:pt x="394" y="21"/>
                  </a:lnTo>
                  <a:lnTo>
                    <a:pt x="394" y="22"/>
                  </a:lnTo>
                  <a:lnTo>
                    <a:pt x="393" y="22"/>
                  </a:lnTo>
                  <a:lnTo>
                    <a:pt x="393" y="23"/>
                  </a:lnTo>
                  <a:lnTo>
                    <a:pt x="394" y="23"/>
                  </a:lnTo>
                  <a:lnTo>
                    <a:pt x="395" y="23"/>
                  </a:lnTo>
                  <a:lnTo>
                    <a:pt x="397" y="23"/>
                  </a:lnTo>
                  <a:lnTo>
                    <a:pt x="397" y="25"/>
                  </a:lnTo>
                  <a:lnTo>
                    <a:pt x="398" y="25"/>
                  </a:lnTo>
                  <a:lnTo>
                    <a:pt x="398" y="26"/>
                  </a:lnTo>
                  <a:lnTo>
                    <a:pt x="399" y="26"/>
                  </a:lnTo>
                  <a:lnTo>
                    <a:pt x="399" y="27"/>
                  </a:lnTo>
                  <a:lnTo>
                    <a:pt x="399" y="26"/>
                  </a:lnTo>
                  <a:lnTo>
                    <a:pt x="399" y="25"/>
                  </a:lnTo>
                  <a:lnTo>
                    <a:pt x="399" y="26"/>
                  </a:lnTo>
                  <a:lnTo>
                    <a:pt x="399" y="27"/>
                  </a:lnTo>
                  <a:lnTo>
                    <a:pt x="399" y="29"/>
                  </a:lnTo>
                  <a:lnTo>
                    <a:pt x="401" y="27"/>
                  </a:lnTo>
                  <a:lnTo>
                    <a:pt x="401" y="29"/>
                  </a:lnTo>
                  <a:lnTo>
                    <a:pt x="401" y="27"/>
                  </a:lnTo>
                  <a:lnTo>
                    <a:pt x="401" y="29"/>
                  </a:lnTo>
                  <a:lnTo>
                    <a:pt x="401" y="30"/>
                  </a:lnTo>
                  <a:lnTo>
                    <a:pt x="402" y="30"/>
                  </a:lnTo>
                  <a:lnTo>
                    <a:pt x="402" y="29"/>
                  </a:lnTo>
                  <a:lnTo>
                    <a:pt x="403" y="27"/>
                  </a:lnTo>
                  <a:lnTo>
                    <a:pt x="404" y="26"/>
                  </a:lnTo>
                  <a:lnTo>
                    <a:pt x="406" y="27"/>
                  </a:lnTo>
                  <a:lnTo>
                    <a:pt x="404" y="27"/>
                  </a:lnTo>
                  <a:lnTo>
                    <a:pt x="406" y="27"/>
                  </a:lnTo>
                  <a:lnTo>
                    <a:pt x="407" y="27"/>
                  </a:lnTo>
                  <a:lnTo>
                    <a:pt x="407" y="29"/>
                  </a:lnTo>
                  <a:lnTo>
                    <a:pt x="407" y="30"/>
                  </a:lnTo>
                  <a:lnTo>
                    <a:pt x="407" y="29"/>
                  </a:lnTo>
                  <a:lnTo>
                    <a:pt x="407" y="30"/>
                  </a:lnTo>
                  <a:lnTo>
                    <a:pt x="407" y="31"/>
                  </a:lnTo>
                  <a:lnTo>
                    <a:pt x="407" y="33"/>
                  </a:lnTo>
                  <a:lnTo>
                    <a:pt x="406" y="33"/>
                  </a:lnTo>
                  <a:lnTo>
                    <a:pt x="406" y="34"/>
                  </a:lnTo>
                  <a:lnTo>
                    <a:pt x="407" y="34"/>
                  </a:lnTo>
                  <a:lnTo>
                    <a:pt x="407" y="33"/>
                  </a:lnTo>
                  <a:lnTo>
                    <a:pt x="408" y="33"/>
                  </a:lnTo>
                  <a:lnTo>
                    <a:pt x="408" y="34"/>
                  </a:lnTo>
                  <a:lnTo>
                    <a:pt x="408" y="35"/>
                  </a:lnTo>
                  <a:lnTo>
                    <a:pt x="407" y="35"/>
                  </a:lnTo>
                  <a:lnTo>
                    <a:pt x="407" y="37"/>
                  </a:lnTo>
                  <a:lnTo>
                    <a:pt x="408" y="37"/>
                  </a:lnTo>
                  <a:lnTo>
                    <a:pt x="410" y="37"/>
                  </a:lnTo>
                  <a:lnTo>
                    <a:pt x="410" y="38"/>
                  </a:lnTo>
                  <a:lnTo>
                    <a:pt x="411" y="38"/>
                  </a:lnTo>
                  <a:lnTo>
                    <a:pt x="412" y="39"/>
                  </a:lnTo>
                  <a:lnTo>
                    <a:pt x="412" y="38"/>
                  </a:lnTo>
                  <a:lnTo>
                    <a:pt x="411" y="38"/>
                  </a:lnTo>
                  <a:lnTo>
                    <a:pt x="411" y="37"/>
                  </a:lnTo>
                  <a:lnTo>
                    <a:pt x="411" y="35"/>
                  </a:lnTo>
                  <a:lnTo>
                    <a:pt x="411" y="37"/>
                  </a:lnTo>
                  <a:lnTo>
                    <a:pt x="412" y="37"/>
                  </a:lnTo>
                  <a:lnTo>
                    <a:pt x="414" y="37"/>
                  </a:lnTo>
                  <a:lnTo>
                    <a:pt x="412" y="35"/>
                  </a:lnTo>
                  <a:lnTo>
                    <a:pt x="414" y="35"/>
                  </a:lnTo>
                  <a:lnTo>
                    <a:pt x="415" y="34"/>
                  </a:lnTo>
                  <a:lnTo>
                    <a:pt x="415" y="35"/>
                  </a:lnTo>
                  <a:lnTo>
                    <a:pt x="415" y="34"/>
                  </a:lnTo>
                  <a:lnTo>
                    <a:pt x="416" y="34"/>
                  </a:lnTo>
                  <a:lnTo>
                    <a:pt x="416" y="35"/>
                  </a:lnTo>
                  <a:lnTo>
                    <a:pt x="418" y="35"/>
                  </a:lnTo>
                  <a:lnTo>
                    <a:pt x="419" y="35"/>
                  </a:lnTo>
                  <a:lnTo>
                    <a:pt x="420" y="34"/>
                  </a:lnTo>
                  <a:lnTo>
                    <a:pt x="422" y="33"/>
                  </a:lnTo>
                  <a:lnTo>
                    <a:pt x="422" y="31"/>
                  </a:lnTo>
                  <a:lnTo>
                    <a:pt x="420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2" y="27"/>
                  </a:lnTo>
                  <a:lnTo>
                    <a:pt x="422" y="26"/>
                  </a:lnTo>
                  <a:lnTo>
                    <a:pt x="420" y="25"/>
                  </a:lnTo>
                  <a:lnTo>
                    <a:pt x="422" y="25"/>
                  </a:lnTo>
                  <a:lnTo>
                    <a:pt x="420" y="23"/>
                  </a:lnTo>
                  <a:lnTo>
                    <a:pt x="419" y="23"/>
                  </a:lnTo>
                  <a:lnTo>
                    <a:pt x="418" y="23"/>
                  </a:lnTo>
                  <a:lnTo>
                    <a:pt x="416" y="22"/>
                  </a:lnTo>
                  <a:lnTo>
                    <a:pt x="418" y="22"/>
                  </a:lnTo>
                  <a:lnTo>
                    <a:pt x="419" y="22"/>
                  </a:lnTo>
                  <a:lnTo>
                    <a:pt x="420" y="22"/>
                  </a:lnTo>
                  <a:lnTo>
                    <a:pt x="423" y="23"/>
                  </a:lnTo>
                  <a:lnTo>
                    <a:pt x="424" y="23"/>
                  </a:lnTo>
                  <a:lnTo>
                    <a:pt x="424" y="25"/>
                  </a:lnTo>
                  <a:lnTo>
                    <a:pt x="424" y="26"/>
                  </a:lnTo>
                  <a:lnTo>
                    <a:pt x="426" y="26"/>
                  </a:lnTo>
                  <a:lnTo>
                    <a:pt x="427" y="27"/>
                  </a:lnTo>
                  <a:lnTo>
                    <a:pt x="428" y="27"/>
                  </a:lnTo>
                  <a:lnTo>
                    <a:pt x="429" y="29"/>
                  </a:lnTo>
                  <a:lnTo>
                    <a:pt x="431" y="31"/>
                  </a:lnTo>
                  <a:lnTo>
                    <a:pt x="431" y="33"/>
                  </a:lnTo>
                  <a:lnTo>
                    <a:pt x="433" y="35"/>
                  </a:lnTo>
                  <a:lnTo>
                    <a:pt x="435" y="37"/>
                  </a:lnTo>
                  <a:lnTo>
                    <a:pt x="436" y="38"/>
                  </a:lnTo>
                  <a:lnTo>
                    <a:pt x="439" y="38"/>
                  </a:lnTo>
                  <a:lnTo>
                    <a:pt x="441" y="38"/>
                  </a:lnTo>
                  <a:lnTo>
                    <a:pt x="444" y="38"/>
                  </a:lnTo>
                  <a:lnTo>
                    <a:pt x="448" y="37"/>
                  </a:lnTo>
                  <a:lnTo>
                    <a:pt x="453" y="34"/>
                  </a:lnTo>
                  <a:lnTo>
                    <a:pt x="456" y="33"/>
                  </a:lnTo>
                  <a:lnTo>
                    <a:pt x="457" y="31"/>
                  </a:lnTo>
                  <a:lnTo>
                    <a:pt x="457" y="33"/>
                  </a:lnTo>
                  <a:lnTo>
                    <a:pt x="456" y="33"/>
                  </a:lnTo>
                  <a:lnTo>
                    <a:pt x="452" y="35"/>
                  </a:lnTo>
                  <a:lnTo>
                    <a:pt x="451" y="35"/>
                  </a:lnTo>
                  <a:lnTo>
                    <a:pt x="447" y="38"/>
                  </a:lnTo>
                  <a:lnTo>
                    <a:pt x="443" y="39"/>
                  </a:lnTo>
                  <a:lnTo>
                    <a:pt x="445" y="39"/>
                  </a:lnTo>
                  <a:lnTo>
                    <a:pt x="444" y="39"/>
                  </a:lnTo>
                  <a:lnTo>
                    <a:pt x="445" y="39"/>
                  </a:lnTo>
                  <a:lnTo>
                    <a:pt x="447" y="39"/>
                  </a:lnTo>
                  <a:lnTo>
                    <a:pt x="448" y="39"/>
                  </a:lnTo>
                  <a:lnTo>
                    <a:pt x="452" y="37"/>
                  </a:lnTo>
                  <a:lnTo>
                    <a:pt x="455" y="35"/>
                  </a:lnTo>
                  <a:lnTo>
                    <a:pt x="456" y="35"/>
                  </a:lnTo>
                  <a:lnTo>
                    <a:pt x="457" y="37"/>
                  </a:lnTo>
                  <a:lnTo>
                    <a:pt x="456" y="37"/>
                  </a:lnTo>
                  <a:lnTo>
                    <a:pt x="457" y="37"/>
                  </a:lnTo>
                  <a:lnTo>
                    <a:pt x="458" y="35"/>
                  </a:lnTo>
                  <a:lnTo>
                    <a:pt x="456" y="35"/>
                  </a:lnTo>
                  <a:lnTo>
                    <a:pt x="457" y="35"/>
                  </a:lnTo>
                  <a:lnTo>
                    <a:pt x="458" y="35"/>
                  </a:lnTo>
                  <a:lnTo>
                    <a:pt x="460" y="37"/>
                  </a:lnTo>
                  <a:lnTo>
                    <a:pt x="460" y="38"/>
                  </a:lnTo>
                  <a:lnTo>
                    <a:pt x="461" y="38"/>
                  </a:lnTo>
                  <a:lnTo>
                    <a:pt x="462" y="38"/>
                  </a:lnTo>
                  <a:lnTo>
                    <a:pt x="462" y="37"/>
                  </a:lnTo>
                  <a:lnTo>
                    <a:pt x="462" y="35"/>
                  </a:lnTo>
                  <a:lnTo>
                    <a:pt x="464" y="35"/>
                  </a:lnTo>
                  <a:lnTo>
                    <a:pt x="464" y="34"/>
                  </a:lnTo>
                  <a:lnTo>
                    <a:pt x="464" y="33"/>
                  </a:lnTo>
                  <a:lnTo>
                    <a:pt x="462" y="34"/>
                  </a:lnTo>
                  <a:lnTo>
                    <a:pt x="462" y="35"/>
                  </a:lnTo>
                  <a:lnTo>
                    <a:pt x="462" y="35"/>
                  </a:lnTo>
                  <a:lnTo>
                    <a:pt x="462" y="35"/>
                  </a:lnTo>
                  <a:lnTo>
                    <a:pt x="461" y="35"/>
                  </a:lnTo>
                  <a:lnTo>
                    <a:pt x="460" y="35"/>
                  </a:lnTo>
                  <a:lnTo>
                    <a:pt x="458" y="35"/>
                  </a:lnTo>
                  <a:lnTo>
                    <a:pt x="461" y="35"/>
                  </a:lnTo>
                  <a:lnTo>
                    <a:pt x="461" y="34"/>
                  </a:lnTo>
                  <a:lnTo>
                    <a:pt x="462" y="33"/>
                  </a:lnTo>
                  <a:lnTo>
                    <a:pt x="462" y="31"/>
                  </a:lnTo>
                  <a:lnTo>
                    <a:pt x="464" y="30"/>
                  </a:lnTo>
                  <a:lnTo>
                    <a:pt x="465" y="30"/>
                  </a:lnTo>
                  <a:lnTo>
                    <a:pt x="466" y="29"/>
                  </a:lnTo>
                  <a:lnTo>
                    <a:pt x="468" y="29"/>
                  </a:lnTo>
                  <a:lnTo>
                    <a:pt x="468" y="30"/>
                  </a:lnTo>
                  <a:lnTo>
                    <a:pt x="466" y="30"/>
                  </a:lnTo>
                  <a:lnTo>
                    <a:pt x="469" y="33"/>
                  </a:lnTo>
                  <a:lnTo>
                    <a:pt x="469" y="34"/>
                  </a:lnTo>
                  <a:lnTo>
                    <a:pt x="468" y="35"/>
                  </a:lnTo>
                  <a:lnTo>
                    <a:pt x="466" y="35"/>
                  </a:lnTo>
                  <a:lnTo>
                    <a:pt x="468" y="37"/>
                  </a:lnTo>
                  <a:lnTo>
                    <a:pt x="469" y="37"/>
                  </a:lnTo>
                  <a:lnTo>
                    <a:pt x="469" y="38"/>
                  </a:lnTo>
                  <a:lnTo>
                    <a:pt x="468" y="39"/>
                  </a:lnTo>
                  <a:lnTo>
                    <a:pt x="470" y="38"/>
                  </a:lnTo>
                  <a:lnTo>
                    <a:pt x="472" y="38"/>
                  </a:lnTo>
                  <a:lnTo>
                    <a:pt x="473" y="38"/>
                  </a:lnTo>
                  <a:lnTo>
                    <a:pt x="472" y="37"/>
                  </a:lnTo>
                  <a:lnTo>
                    <a:pt x="472" y="38"/>
                  </a:lnTo>
                  <a:lnTo>
                    <a:pt x="472" y="37"/>
                  </a:lnTo>
                  <a:lnTo>
                    <a:pt x="474" y="37"/>
                  </a:lnTo>
                  <a:lnTo>
                    <a:pt x="476" y="35"/>
                  </a:lnTo>
                  <a:lnTo>
                    <a:pt x="476" y="37"/>
                  </a:lnTo>
                  <a:lnTo>
                    <a:pt x="477" y="35"/>
                  </a:lnTo>
                  <a:lnTo>
                    <a:pt x="477" y="37"/>
                  </a:lnTo>
                  <a:lnTo>
                    <a:pt x="478" y="37"/>
                  </a:lnTo>
                  <a:lnTo>
                    <a:pt x="478" y="35"/>
                  </a:lnTo>
                  <a:lnTo>
                    <a:pt x="477" y="35"/>
                  </a:lnTo>
                  <a:lnTo>
                    <a:pt x="476" y="35"/>
                  </a:lnTo>
                  <a:lnTo>
                    <a:pt x="482" y="34"/>
                  </a:lnTo>
                  <a:lnTo>
                    <a:pt x="482" y="33"/>
                  </a:lnTo>
                  <a:lnTo>
                    <a:pt x="483" y="33"/>
                  </a:lnTo>
                  <a:lnTo>
                    <a:pt x="483" y="31"/>
                  </a:lnTo>
                  <a:lnTo>
                    <a:pt x="485" y="33"/>
                  </a:lnTo>
                  <a:lnTo>
                    <a:pt x="486" y="31"/>
                  </a:lnTo>
                  <a:lnTo>
                    <a:pt x="487" y="33"/>
                  </a:lnTo>
                  <a:lnTo>
                    <a:pt x="489" y="34"/>
                  </a:lnTo>
                  <a:lnTo>
                    <a:pt x="493" y="34"/>
                  </a:lnTo>
                  <a:lnTo>
                    <a:pt x="494" y="34"/>
                  </a:lnTo>
                  <a:lnTo>
                    <a:pt x="494" y="34"/>
                  </a:lnTo>
                  <a:lnTo>
                    <a:pt x="497" y="34"/>
                  </a:lnTo>
                  <a:lnTo>
                    <a:pt x="508" y="31"/>
                  </a:lnTo>
                  <a:lnTo>
                    <a:pt x="519" y="26"/>
                  </a:lnTo>
                  <a:lnTo>
                    <a:pt x="527" y="21"/>
                  </a:lnTo>
                  <a:lnTo>
                    <a:pt x="528" y="23"/>
                  </a:lnTo>
                  <a:lnTo>
                    <a:pt x="528" y="25"/>
                  </a:lnTo>
                  <a:lnTo>
                    <a:pt x="530" y="27"/>
                  </a:lnTo>
                  <a:lnTo>
                    <a:pt x="530" y="30"/>
                  </a:lnTo>
                  <a:lnTo>
                    <a:pt x="532" y="37"/>
                  </a:lnTo>
                  <a:lnTo>
                    <a:pt x="534" y="42"/>
                  </a:lnTo>
                  <a:lnTo>
                    <a:pt x="536" y="47"/>
                  </a:lnTo>
                  <a:lnTo>
                    <a:pt x="539" y="55"/>
                  </a:lnTo>
                  <a:lnTo>
                    <a:pt x="543" y="64"/>
                  </a:lnTo>
                  <a:lnTo>
                    <a:pt x="544" y="69"/>
                  </a:lnTo>
                  <a:lnTo>
                    <a:pt x="544" y="71"/>
                  </a:lnTo>
                  <a:lnTo>
                    <a:pt x="544" y="72"/>
                  </a:lnTo>
                  <a:lnTo>
                    <a:pt x="545" y="73"/>
                  </a:lnTo>
                  <a:lnTo>
                    <a:pt x="547" y="75"/>
                  </a:lnTo>
                  <a:lnTo>
                    <a:pt x="545" y="77"/>
                  </a:lnTo>
                  <a:lnTo>
                    <a:pt x="545" y="79"/>
                  </a:lnTo>
                  <a:lnTo>
                    <a:pt x="545" y="80"/>
                  </a:lnTo>
                  <a:lnTo>
                    <a:pt x="549" y="83"/>
                  </a:lnTo>
                  <a:lnTo>
                    <a:pt x="549" y="84"/>
                  </a:lnTo>
                  <a:lnTo>
                    <a:pt x="552" y="89"/>
                  </a:lnTo>
                  <a:lnTo>
                    <a:pt x="555" y="98"/>
                  </a:lnTo>
                  <a:lnTo>
                    <a:pt x="557" y="104"/>
                  </a:lnTo>
                  <a:lnTo>
                    <a:pt x="557" y="105"/>
                  </a:lnTo>
                  <a:lnTo>
                    <a:pt x="557" y="109"/>
                  </a:lnTo>
                  <a:lnTo>
                    <a:pt x="559" y="116"/>
                  </a:lnTo>
                  <a:lnTo>
                    <a:pt x="561" y="122"/>
                  </a:lnTo>
                  <a:lnTo>
                    <a:pt x="562" y="129"/>
                  </a:lnTo>
                  <a:lnTo>
                    <a:pt x="562" y="134"/>
                  </a:lnTo>
                  <a:lnTo>
                    <a:pt x="564" y="134"/>
                  </a:lnTo>
                  <a:lnTo>
                    <a:pt x="565" y="137"/>
                  </a:lnTo>
                  <a:lnTo>
                    <a:pt x="565" y="138"/>
                  </a:lnTo>
                  <a:lnTo>
                    <a:pt x="564" y="138"/>
                  </a:lnTo>
                  <a:lnTo>
                    <a:pt x="564" y="139"/>
                  </a:lnTo>
                  <a:lnTo>
                    <a:pt x="562" y="139"/>
                  </a:lnTo>
                  <a:lnTo>
                    <a:pt x="562" y="141"/>
                  </a:lnTo>
                  <a:lnTo>
                    <a:pt x="562" y="142"/>
                  </a:lnTo>
                  <a:lnTo>
                    <a:pt x="561" y="142"/>
                  </a:lnTo>
                  <a:lnTo>
                    <a:pt x="562" y="142"/>
                  </a:lnTo>
                  <a:lnTo>
                    <a:pt x="561" y="142"/>
                  </a:lnTo>
                  <a:lnTo>
                    <a:pt x="561" y="143"/>
                  </a:lnTo>
                  <a:lnTo>
                    <a:pt x="560" y="145"/>
                  </a:lnTo>
                  <a:lnTo>
                    <a:pt x="561" y="145"/>
                  </a:lnTo>
                  <a:lnTo>
                    <a:pt x="560" y="145"/>
                  </a:lnTo>
                  <a:lnTo>
                    <a:pt x="559" y="147"/>
                  </a:lnTo>
                  <a:lnTo>
                    <a:pt x="557" y="148"/>
                  </a:lnTo>
                  <a:lnTo>
                    <a:pt x="557" y="150"/>
                  </a:lnTo>
                  <a:lnTo>
                    <a:pt x="557" y="150"/>
                  </a:lnTo>
                  <a:lnTo>
                    <a:pt x="557" y="151"/>
                  </a:lnTo>
                  <a:lnTo>
                    <a:pt x="557" y="152"/>
                  </a:lnTo>
                  <a:lnTo>
                    <a:pt x="557" y="152"/>
                  </a:lnTo>
                  <a:lnTo>
                    <a:pt x="557" y="154"/>
                  </a:lnTo>
                  <a:lnTo>
                    <a:pt x="557" y="156"/>
                  </a:lnTo>
                  <a:lnTo>
                    <a:pt x="557" y="158"/>
                  </a:lnTo>
                  <a:lnTo>
                    <a:pt x="556" y="159"/>
                  </a:lnTo>
                  <a:lnTo>
                    <a:pt x="555" y="160"/>
                  </a:lnTo>
                  <a:lnTo>
                    <a:pt x="555" y="162"/>
                  </a:lnTo>
                  <a:lnTo>
                    <a:pt x="555" y="163"/>
                  </a:lnTo>
                  <a:lnTo>
                    <a:pt x="555" y="164"/>
                  </a:lnTo>
                  <a:lnTo>
                    <a:pt x="555" y="167"/>
                  </a:lnTo>
                  <a:lnTo>
                    <a:pt x="555" y="168"/>
                  </a:lnTo>
                  <a:lnTo>
                    <a:pt x="555" y="170"/>
                  </a:lnTo>
                  <a:lnTo>
                    <a:pt x="553" y="170"/>
                  </a:lnTo>
                  <a:lnTo>
                    <a:pt x="552" y="171"/>
                  </a:lnTo>
                  <a:lnTo>
                    <a:pt x="552" y="172"/>
                  </a:lnTo>
                  <a:lnTo>
                    <a:pt x="552" y="173"/>
                  </a:lnTo>
                  <a:lnTo>
                    <a:pt x="552" y="177"/>
                  </a:lnTo>
                  <a:lnTo>
                    <a:pt x="551" y="179"/>
                  </a:lnTo>
                  <a:lnTo>
                    <a:pt x="551" y="180"/>
                  </a:lnTo>
                  <a:lnTo>
                    <a:pt x="551" y="181"/>
                  </a:lnTo>
                  <a:lnTo>
                    <a:pt x="551" y="183"/>
                  </a:lnTo>
                  <a:lnTo>
                    <a:pt x="552" y="183"/>
                  </a:lnTo>
                  <a:lnTo>
                    <a:pt x="552" y="184"/>
                  </a:lnTo>
                  <a:lnTo>
                    <a:pt x="551" y="184"/>
                  </a:lnTo>
                  <a:lnTo>
                    <a:pt x="551" y="185"/>
                  </a:lnTo>
                  <a:lnTo>
                    <a:pt x="552" y="185"/>
                  </a:lnTo>
                  <a:lnTo>
                    <a:pt x="551" y="187"/>
                  </a:lnTo>
                  <a:lnTo>
                    <a:pt x="551" y="188"/>
                  </a:lnTo>
                  <a:lnTo>
                    <a:pt x="549" y="191"/>
                  </a:lnTo>
                  <a:lnTo>
                    <a:pt x="548" y="193"/>
                  </a:lnTo>
                  <a:lnTo>
                    <a:pt x="545" y="197"/>
                  </a:lnTo>
                  <a:lnTo>
                    <a:pt x="545" y="197"/>
                  </a:lnTo>
                  <a:lnTo>
                    <a:pt x="545" y="199"/>
                  </a:lnTo>
                  <a:lnTo>
                    <a:pt x="544" y="199"/>
                  </a:lnTo>
                  <a:lnTo>
                    <a:pt x="545" y="200"/>
                  </a:lnTo>
                  <a:lnTo>
                    <a:pt x="544" y="201"/>
                  </a:lnTo>
                  <a:lnTo>
                    <a:pt x="543" y="202"/>
                  </a:lnTo>
                  <a:lnTo>
                    <a:pt x="543" y="204"/>
                  </a:lnTo>
                  <a:lnTo>
                    <a:pt x="541" y="204"/>
                  </a:lnTo>
                  <a:lnTo>
                    <a:pt x="541" y="205"/>
                  </a:lnTo>
                  <a:lnTo>
                    <a:pt x="541" y="208"/>
                  </a:lnTo>
                  <a:lnTo>
                    <a:pt x="540" y="209"/>
                  </a:lnTo>
                  <a:lnTo>
                    <a:pt x="540" y="210"/>
                  </a:lnTo>
                  <a:lnTo>
                    <a:pt x="539" y="212"/>
                  </a:lnTo>
                  <a:lnTo>
                    <a:pt x="539" y="213"/>
                  </a:lnTo>
                  <a:lnTo>
                    <a:pt x="539" y="214"/>
                  </a:lnTo>
                  <a:lnTo>
                    <a:pt x="539" y="216"/>
                  </a:lnTo>
                  <a:lnTo>
                    <a:pt x="539" y="217"/>
                  </a:lnTo>
                  <a:lnTo>
                    <a:pt x="539" y="218"/>
                  </a:lnTo>
                  <a:lnTo>
                    <a:pt x="540" y="218"/>
                  </a:lnTo>
                  <a:lnTo>
                    <a:pt x="540" y="220"/>
                  </a:lnTo>
                  <a:lnTo>
                    <a:pt x="540" y="221"/>
                  </a:lnTo>
                  <a:lnTo>
                    <a:pt x="541" y="221"/>
                  </a:lnTo>
                  <a:lnTo>
                    <a:pt x="541" y="222"/>
                  </a:lnTo>
                  <a:lnTo>
                    <a:pt x="541" y="224"/>
                  </a:lnTo>
                  <a:lnTo>
                    <a:pt x="540" y="226"/>
                  </a:lnTo>
                  <a:lnTo>
                    <a:pt x="540" y="227"/>
                  </a:lnTo>
                  <a:lnTo>
                    <a:pt x="541" y="229"/>
                  </a:lnTo>
                  <a:lnTo>
                    <a:pt x="540" y="233"/>
                  </a:lnTo>
                  <a:lnTo>
                    <a:pt x="540" y="234"/>
                  </a:lnTo>
                  <a:lnTo>
                    <a:pt x="539" y="234"/>
                  </a:lnTo>
                  <a:lnTo>
                    <a:pt x="537" y="234"/>
                  </a:lnTo>
                  <a:lnTo>
                    <a:pt x="537" y="235"/>
                  </a:lnTo>
                  <a:lnTo>
                    <a:pt x="536" y="237"/>
                  </a:lnTo>
                  <a:lnTo>
                    <a:pt x="535" y="238"/>
                  </a:lnTo>
                  <a:lnTo>
                    <a:pt x="535" y="239"/>
                  </a:lnTo>
                  <a:lnTo>
                    <a:pt x="534" y="241"/>
                  </a:lnTo>
                  <a:lnTo>
                    <a:pt x="534" y="242"/>
                  </a:lnTo>
                  <a:lnTo>
                    <a:pt x="532" y="242"/>
                  </a:lnTo>
                  <a:lnTo>
                    <a:pt x="532" y="241"/>
                  </a:lnTo>
                  <a:lnTo>
                    <a:pt x="531" y="241"/>
                  </a:lnTo>
                  <a:lnTo>
                    <a:pt x="531" y="242"/>
                  </a:lnTo>
                  <a:lnTo>
                    <a:pt x="531" y="243"/>
                  </a:lnTo>
                  <a:lnTo>
                    <a:pt x="531" y="245"/>
                  </a:lnTo>
                  <a:lnTo>
                    <a:pt x="530" y="245"/>
                  </a:lnTo>
                  <a:lnTo>
                    <a:pt x="530" y="246"/>
                  </a:lnTo>
                  <a:lnTo>
                    <a:pt x="528" y="246"/>
                  </a:lnTo>
                  <a:lnTo>
                    <a:pt x="527" y="246"/>
                  </a:lnTo>
                  <a:lnTo>
                    <a:pt x="528" y="246"/>
                  </a:lnTo>
                  <a:lnTo>
                    <a:pt x="528" y="247"/>
                  </a:lnTo>
                  <a:lnTo>
                    <a:pt x="530" y="247"/>
                  </a:lnTo>
                  <a:lnTo>
                    <a:pt x="530" y="249"/>
                  </a:lnTo>
                  <a:lnTo>
                    <a:pt x="531" y="249"/>
                  </a:lnTo>
                  <a:lnTo>
                    <a:pt x="530" y="249"/>
                  </a:lnTo>
                  <a:lnTo>
                    <a:pt x="530" y="250"/>
                  </a:lnTo>
                  <a:lnTo>
                    <a:pt x="530" y="249"/>
                  </a:lnTo>
                  <a:lnTo>
                    <a:pt x="528" y="247"/>
                  </a:lnTo>
                  <a:lnTo>
                    <a:pt x="527" y="246"/>
                  </a:lnTo>
                  <a:lnTo>
                    <a:pt x="526" y="246"/>
                  </a:lnTo>
                  <a:lnTo>
                    <a:pt x="520" y="245"/>
                  </a:lnTo>
                  <a:lnTo>
                    <a:pt x="519" y="245"/>
                  </a:lnTo>
                  <a:lnTo>
                    <a:pt x="515" y="239"/>
                  </a:lnTo>
                  <a:lnTo>
                    <a:pt x="511" y="237"/>
                  </a:lnTo>
                  <a:lnTo>
                    <a:pt x="511" y="235"/>
                  </a:lnTo>
                  <a:lnTo>
                    <a:pt x="510" y="235"/>
                  </a:lnTo>
                  <a:lnTo>
                    <a:pt x="510" y="237"/>
                  </a:lnTo>
                  <a:lnTo>
                    <a:pt x="508" y="234"/>
                  </a:lnTo>
                  <a:lnTo>
                    <a:pt x="508" y="235"/>
                  </a:lnTo>
                  <a:lnTo>
                    <a:pt x="507" y="234"/>
                  </a:lnTo>
                  <a:lnTo>
                    <a:pt x="506" y="233"/>
                  </a:lnTo>
                  <a:lnTo>
                    <a:pt x="505" y="233"/>
                  </a:lnTo>
                  <a:lnTo>
                    <a:pt x="505" y="231"/>
                  </a:lnTo>
                  <a:lnTo>
                    <a:pt x="505" y="230"/>
                  </a:lnTo>
                  <a:lnTo>
                    <a:pt x="503" y="230"/>
                  </a:lnTo>
                  <a:lnTo>
                    <a:pt x="503" y="229"/>
                  </a:lnTo>
                  <a:lnTo>
                    <a:pt x="501" y="229"/>
                  </a:lnTo>
                  <a:lnTo>
                    <a:pt x="501" y="227"/>
                  </a:lnTo>
                  <a:lnTo>
                    <a:pt x="499" y="226"/>
                  </a:lnTo>
                  <a:lnTo>
                    <a:pt x="498" y="225"/>
                  </a:lnTo>
                  <a:lnTo>
                    <a:pt x="498" y="224"/>
                  </a:lnTo>
                  <a:lnTo>
                    <a:pt x="498" y="222"/>
                  </a:lnTo>
                  <a:lnTo>
                    <a:pt x="497" y="222"/>
                  </a:lnTo>
                  <a:lnTo>
                    <a:pt x="495" y="222"/>
                  </a:lnTo>
                  <a:lnTo>
                    <a:pt x="495" y="221"/>
                  </a:lnTo>
                  <a:lnTo>
                    <a:pt x="494" y="218"/>
                  </a:lnTo>
                  <a:lnTo>
                    <a:pt x="494" y="217"/>
                  </a:lnTo>
                  <a:lnTo>
                    <a:pt x="494" y="218"/>
                  </a:lnTo>
                  <a:lnTo>
                    <a:pt x="494" y="217"/>
                  </a:lnTo>
                  <a:lnTo>
                    <a:pt x="493" y="214"/>
                  </a:lnTo>
                  <a:lnTo>
                    <a:pt x="485" y="209"/>
                  </a:lnTo>
                  <a:lnTo>
                    <a:pt x="483" y="206"/>
                  </a:lnTo>
                  <a:lnTo>
                    <a:pt x="482" y="205"/>
                  </a:lnTo>
                  <a:lnTo>
                    <a:pt x="481" y="204"/>
                  </a:lnTo>
                  <a:lnTo>
                    <a:pt x="478" y="201"/>
                  </a:lnTo>
                  <a:lnTo>
                    <a:pt x="477" y="200"/>
                  </a:lnTo>
                  <a:lnTo>
                    <a:pt x="476" y="199"/>
                  </a:lnTo>
                  <a:lnTo>
                    <a:pt x="474" y="197"/>
                  </a:lnTo>
                  <a:lnTo>
                    <a:pt x="476" y="197"/>
                  </a:lnTo>
                  <a:lnTo>
                    <a:pt x="476" y="197"/>
                  </a:lnTo>
                  <a:lnTo>
                    <a:pt x="474" y="196"/>
                  </a:lnTo>
                  <a:lnTo>
                    <a:pt x="474" y="197"/>
                  </a:lnTo>
                  <a:lnTo>
                    <a:pt x="474" y="197"/>
                  </a:lnTo>
                  <a:lnTo>
                    <a:pt x="473" y="197"/>
                  </a:lnTo>
                  <a:lnTo>
                    <a:pt x="473" y="196"/>
                  </a:lnTo>
                  <a:lnTo>
                    <a:pt x="473" y="193"/>
                  </a:lnTo>
                  <a:lnTo>
                    <a:pt x="473" y="192"/>
                  </a:lnTo>
                  <a:lnTo>
                    <a:pt x="472" y="191"/>
                  </a:lnTo>
                  <a:lnTo>
                    <a:pt x="472" y="189"/>
                  </a:lnTo>
                  <a:lnTo>
                    <a:pt x="473" y="185"/>
                  </a:lnTo>
                  <a:lnTo>
                    <a:pt x="473" y="184"/>
                  </a:lnTo>
                  <a:lnTo>
                    <a:pt x="472" y="183"/>
                  </a:lnTo>
                  <a:lnTo>
                    <a:pt x="472" y="181"/>
                  </a:lnTo>
                  <a:lnTo>
                    <a:pt x="470" y="181"/>
                  </a:lnTo>
                  <a:lnTo>
                    <a:pt x="470" y="180"/>
                  </a:lnTo>
                  <a:lnTo>
                    <a:pt x="470" y="176"/>
                  </a:lnTo>
                  <a:lnTo>
                    <a:pt x="470" y="175"/>
                  </a:lnTo>
                  <a:lnTo>
                    <a:pt x="470" y="172"/>
                  </a:lnTo>
                  <a:lnTo>
                    <a:pt x="470" y="171"/>
                  </a:lnTo>
                  <a:lnTo>
                    <a:pt x="469" y="171"/>
                  </a:lnTo>
                  <a:lnTo>
                    <a:pt x="470" y="170"/>
                  </a:lnTo>
                  <a:lnTo>
                    <a:pt x="470" y="168"/>
                  </a:lnTo>
                  <a:lnTo>
                    <a:pt x="469" y="168"/>
                  </a:lnTo>
                  <a:lnTo>
                    <a:pt x="469" y="167"/>
                  </a:lnTo>
                  <a:lnTo>
                    <a:pt x="468" y="167"/>
                  </a:lnTo>
                  <a:lnTo>
                    <a:pt x="466" y="166"/>
                  </a:lnTo>
                  <a:lnTo>
                    <a:pt x="465" y="166"/>
                  </a:lnTo>
                  <a:lnTo>
                    <a:pt x="465" y="166"/>
                  </a:lnTo>
                  <a:lnTo>
                    <a:pt x="464" y="164"/>
                  </a:lnTo>
                  <a:lnTo>
                    <a:pt x="464" y="163"/>
                  </a:lnTo>
                  <a:lnTo>
                    <a:pt x="462" y="163"/>
                  </a:lnTo>
                  <a:lnTo>
                    <a:pt x="462" y="160"/>
                  </a:lnTo>
                  <a:lnTo>
                    <a:pt x="461" y="160"/>
                  </a:lnTo>
                  <a:lnTo>
                    <a:pt x="461" y="159"/>
                  </a:lnTo>
                  <a:lnTo>
                    <a:pt x="458" y="156"/>
                  </a:lnTo>
                  <a:lnTo>
                    <a:pt x="457" y="156"/>
                  </a:lnTo>
                  <a:lnTo>
                    <a:pt x="456" y="155"/>
                  </a:lnTo>
                  <a:lnTo>
                    <a:pt x="455" y="154"/>
                  </a:lnTo>
                  <a:lnTo>
                    <a:pt x="455" y="152"/>
                  </a:lnTo>
                  <a:lnTo>
                    <a:pt x="455" y="151"/>
                  </a:lnTo>
                  <a:lnTo>
                    <a:pt x="453" y="151"/>
                  </a:lnTo>
                  <a:lnTo>
                    <a:pt x="453" y="150"/>
                  </a:lnTo>
                  <a:lnTo>
                    <a:pt x="452" y="150"/>
                  </a:lnTo>
                  <a:lnTo>
                    <a:pt x="451" y="146"/>
                  </a:lnTo>
                  <a:lnTo>
                    <a:pt x="451" y="145"/>
                  </a:lnTo>
                  <a:lnTo>
                    <a:pt x="451" y="143"/>
                  </a:lnTo>
                  <a:lnTo>
                    <a:pt x="449" y="142"/>
                  </a:lnTo>
                  <a:lnTo>
                    <a:pt x="447" y="141"/>
                  </a:lnTo>
                  <a:lnTo>
                    <a:pt x="447" y="139"/>
                  </a:lnTo>
                  <a:lnTo>
                    <a:pt x="445" y="139"/>
                  </a:lnTo>
                  <a:lnTo>
                    <a:pt x="447" y="139"/>
                  </a:lnTo>
                  <a:lnTo>
                    <a:pt x="447" y="138"/>
                  </a:lnTo>
                  <a:lnTo>
                    <a:pt x="445" y="138"/>
                  </a:lnTo>
                  <a:lnTo>
                    <a:pt x="445" y="139"/>
                  </a:lnTo>
                  <a:lnTo>
                    <a:pt x="445" y="141"/>
                  </a:lnTo>
                  <a:lnTo>
                    <a:pt x="445" y="138"/>
                  </a:lnTo>
                  <a:lnTo>
                    <a:pt x="445" y="134"/>
                  </a:lnTo>
                  <a:lnTo>
                    <a:pt x="445" y="133"/>
                  </a:lnTo>
                  <a:lnTo>
                    <a:pt x="443" y="131"/>
                  </a:lnTo>
                  <a:lnTo>
                    <a:pt x="443" y="130"/>
                  </a:lnTo>
                  <a:lnTo>
                    <a:pt x="443" y="129"/>
                  </a:lnTo>
                  <a:lnTo>
                    <a:pt x="443" y="127"/>
                  </a:lnTo>
                  <a:lnTo>
                    <a:pt x="443" y="126"/>
                  </a:lnTo>
                  <a:lnTo>
                    <a:pt x="444" y="125"/>
                  </a:lnTo>
                  <a:lnTo>
                    <a:pt x="444" y="123"/>
                  </a:lnTo>
                  <a:lnTo>
                    <a:pt x="443" y="122"/>
                  </a:lnTo>
                  <a:lnTo>
                    <a:pt x="441" y="119"/>
                  </a:lnTo>
                  <a:lnTo>
                    <a:pt x="441" y="118"/>
                  </a:lnTo>
                  <a:lnTo>
                    <a:pt x="440" y="117"/>
                  </a:lnTo>
                  <a:lnTo>
                    <a:pt x="439" y="117"/>
                  </a:lnTo>
                  <a:lnTo>
                    <a:pt x="439" y="116"/>
                  </a:lnTo>
                  <a:lnTo>
                    <a:pt x="440" y="116"/>
                  </a:lnTo>
                  <a:lnTo>
                    <a:pt x="440" y="113"/>
                  </a:lnTo>
                  <a:lnTo>
                    <a:pt x="439" y="112"/>
                  </a:lnTo>
                  <a:lnTo>
                    <a:pt x="436" y="110"/>
                  </a:lnTo>
                  <a:lnTo>
                    <a:pt x="437" y="109"/>
                  </a:lnTo>
                  <a:lnTo>
                    <a:pt x="437" y="108"/>
                  </a:lnTo>
                  <a:lnTo>
                    <a:pt x="436" y="108"/>
                  </a:lnTo>
                  <a:lnTo>
                    <a:pt x="436" y="106"/>
                  </a:lnTo>
                  <a:lnTo>
                    <a:pt x="437" y="106"/>
                  </a:lnTo>
                  <a:lnTo>
                    <a:pt x="437" y="105"/>
                  </a:lnTo>
                  <a:lnTo>
                    <a:pt x="436" y="105"/>
                  </a:lnTo>
                  <a:lnTo>
                    <a:pt x="436" y="106"/>
                  </a:lnTo>
                  <a:lnTo>
                    <a:pt x="436" y="108"/>
                  </a:lnTo>
                  <a:lnTo>
                    <a:pt x="436" y="109"/>
                  </a:lnTo>
                  <a:lnTo>
                    <a:pt x="436" y="108"/>
                  </a:lnTo>
                  <a:lnTo>
                    <a:pt x="435" y="108"/>
                  </a:lnTo>
                  <a:lnTo>
                    <a:pt x="433" y="108"/>
                  </a:lnTo>
                  <a:lnTo>
                    <a:pt x="432" y="109"/>
                  </a:lnTo>
                  <a:lnTo>
                    <a:pt x="431" y="110"/>
                  </a:lnTo>
                  <a:lnTo>
                    <a:pt x="431" y="112"/>
                  </a:lnTo>
                  <a:lnTo>
                    <a:pt x="431" y="113"/>
                  </a:lnTo>
                  <a:lnTo>
                    <a:pt x="432" y="114"/>
                  </a:lnTo>
                  <a:lnTo>
                    <a:pt x="433" y="114"/>
                  </a:lnTo>
                  <a:lnTo>
                    <a:pt x="432" y="114"/>
                  </a:lnTo>
                  <a:lnTo>
                    <a:pt x="428" y="122"/>
                  </a:lnTo>
                  <a:lnTo>
                    <a:pt x="428" y="123"/>
                  </a:lnTo>
                  <a:lnTo>
                    <a:pt x="426" y="126"/>
                  </a:lnTo>
                  <a:lnTo>
                    <a:pt x="426" y="127"/>
                  </a:lnTo>
                  <a:lnTo>
                    <a:pt x="426" y="130"/>
                  </a:lnTo>
                  <a:lnTo>
                    <a:pt x="426" y="131"/>
                  </a:lnTo>
                  <a:lnTo>
                    <a:pt x="424" y="131"/>
                  </a:lnTo>
                  <a:lnTo>
                    <a:pt x="424" y="133"/>
                  </a:lnTo>
                  <a:lnTo>
                    <a:pt x="426" y="133"/>
                  </a:lnTo>
                  <a:lnTo>
                    <a:pt x="426" y="134"/>
                  </a:lnTo>
                  <a:lnTo>
                    <a:pt x="427" y="134"/>
                  </a:lnTo>
                  <a:lnTo>
                    <a:pt x="427" y="135"/>
                  </a:lnTo>
                  <a:lnTo>
                    <a:pt x="431" y="138"/>
                  </a:lnTo>
                  <a:lnTo>
                    <a:pt x="432" y="141"/>
                  </a:lnTo>
                  <a:lnTo>
                    <a:pt x="435" y="142"/>
                  </a:lnTo>
                  <a:lnTo>
                    <a:pt x="436" y="143"/>
                  </a:lnTo>
                  <a:lnTo>
                    <a:pt x="437" y="146"/>
                  </a:lnTo>
                  <a:lnTo>
                    <a:pt x="437" y="147"/>
                  </a:lnTo>
                  <a:lnTo>
                    <a:pt x="437" y="148"/>
                  </a:lnTo>
                  <a:lnTo>
                    <a:pt x="439" y="151"/>
                  </a:lnTo>
                  <a:lnTo>
                    <a:pt x="440" y="152"/>
                  </a:lnTo>
                  <a:lnTo>
                    <a:pt x="440" y="154"/>
                  </a:lnTo>
                  <a:lnTo>
                    <a:pt x="440" y="155"/>
                  </a:lnTo>
                  <a:lnTo>
                    <a:pt x="441" y="162"/>
                  </a:lnTo>
                  <a:lnTo>
                    <a:pt x="441" y="163"/>
                  </a:lnTo>
                  <a:lnTo>
                    <a:pt x="441" y="164"/>
                  </a:lnTo>
                  <a:lnTo>
                    <a:pt x="441" y="166"/>
                  </a:lnTo>
                  <a:lnTo>
                    <a:pt x="440" y="166"/>
                  </a:lnTo>
                  <a:lnTo>
                    <a:pt x="440" y="166"/>
                  </a:lnTo>
                  <a:lnTo>
                    <a:pt x="440" y="167"/>
                  </a:lnTo>
                  <a:lnTo>
                    <a:pt x="440" y="168"/>
                  </a:lnTo>
                  <a:lnTo>
                    <a:pt x="440" y="171"/>
                  </a:lnTo>
                  <a:lnTo>
                    <a:pt x="441" y="173"/>
                  </a:lnTo>
                  <a:lnTo>
                    <a:pt x="443" y="173"/>
                  </a:lnTo>
                  <a:lnTo>
                    <a:pt x="443" y="175"/>
                  </a:lnTo>
                  <a:lnTo>
                    <a:pt x="443" y="176"/>
                  </a:lnTo>
                  <a:lnTo>
                    <a:pt x="444" y="179"/>
                  </a:lnTo>
                  <a:lnTo>
                    <a:pt x="447" y="181"/>
                  </a:lnTo>
                  <a:lnTo>
                    <a:pt x="449" y="181"/>
                  </a:lnTo>
                  <a:lnTo>
                    <a:pt x="451" y="184"/>
                  </a:lnTo>
                  <a:lnTo>
                    <a:pt x="451" y="185"/>
                  </a:lnTo>
                  <a:lnTo>
                    <a:pt x="453" y="195"/>
                  </a:lnTo>
                  <a:lnTo>
                    <a:pt x="453" y="197"/>
                  </a:lnTo>
                  <a:lnTo>
                    <a:pt x="455" y="197"/>
                  </a:lnTo>
                  <a:lnTo>
                    <a:pt x="457" y="197"/>
                  </a:lnTo>
                  <a:lnTo>
                    <a:pt x="458" y="199"/>
                  </a:lnTo>
                  <a:lnTo>
                    <a:pt x="460" y="200"/>
                  </a:lnTo>
                  <a:lnTo>
                    <a:pt x="460" y="201"/>
                  </a:lnTo>
                  <a:lnTo>
                    <a:pt x="461" y="201"/>
                  </a:lnTo>
                  <a:lnTo>
                    <a:pt x="462" y="202"/>
                  </a:lnTo>
                  <a:lnTo>
                    <a:pt x="462" y="206"/>
                  </a:lnTo>
                  <a:lnTo>
                    <a:pt x="465" y="209"/>
                  </a:lnTo>
                  <a:lnTo>
                    <a:pt x="466" y="210"/>
                  </a:lnTo>
                  <a:lnTo>
                    <a:pt x="466" y="212"/>
                  </a:lnTo>
                  <a:lnTo>
                    <a:pt x="466" y="213"/>
                  </a:lnTo>
                  <a:lnTo>
                    <a:pt x="468" y="214"/>
                  </a:lnTo>
                  <a:lnTo>
                    <a:pt x="469" y="217"/>
                  </a:lnTo>
                  <a:lnTo>
                    <a:pt x="472" y="220"/>
                  </a:lnTo>
                  <a:lnTo>
                    <a:pt x="473" y="221"/>
                  </a:lnTo>
                  <a:lnTo>
                    <a:pt x="474" y="222"/>
                  </a:lnTo>
                  <a:lnTo>
                    <a:pt x="474" y="224"/>
                  </a:lnTo>
                  <a:lnTo>
                    <a:pt x="476" y="224"/>
                  </a:lnTo>
                  <a:lnTo>
                    <a:pt x="477" y="225"/>
                  </a:lnTo>
                  <a:lnTo>
                    <a:pt x="478" y="227"/>
                  </a:lnTo>
                  <a:lnTo>
                    <a:pt x="480" y="227"/>
                  </a:lnTo>
                  <a:lnTo>
                    <a:pt x="480" y="229"/>
                  </a:lnTo>
                  <a:lnTo>
                    <a:pt x="480" y="229"/>
                  </a:lnTo>
                  <a:lnTo>
                    <a:pt x="481" y="229"/>
                  </a:lnTo>
                  <a:lnTo>
                    <a:pt x="482" y="230"/>
                  </a:lnTo>
                  <a:lnTo>
                    <a:pt x="483" y="230"/>
                  </a:lnTo>
                  <a:lnTo>
                    <a:pt x="486" y="231"/>
                  </a:lnTo>
                  <a:lnTo>
                    <a:pt x="490" y="234"/>
                  </a:lnTo>
                  <a:lnTo>
                    <a:pt x="491" y="237"/>
                  </a:lnTo>
                  <a:lnTo>
                    <a:pt x="491" y="238"/>
                  </a:lnTo>
                  <a:lnTo>
                    <a:pt x="493" y="238"/>
                  </a:lnTo>
                  <a:lnTo>
                    <a:pt x="493" y="242"/>
                  </a:lnTo>
                  <a:lnTo>
                    <a:pt x="494" y="242"/>
                  </a:lnTo>
                  <a:lnTo>
                    <a:pt x="494" y="243"/>
                  </a:lnTo>
                  <a:lnTo>
                    <a:pt x="494" y="245"/>
                  </a:lnTo>
                  <a:lnTo>
                    <a:pt x="494" y="246"/>
                  </a:lnTo>
                  <a:lnTo>
                    <a:pt x="493" y="246"/>
                  </a:lnTo>
                  <a:lnTo>
                    <a:pt x="493" y="245"/>
                  </a:lnTo>
                  <a:lnTo>
                    <a:pt x="491" y="243"/>
                  </a:lnTo>
                  <a:lnTo>
                    <a:pt x="490" y="243"/>
                  </a:lnTo>
                  <a:lnTo>
                    <a:pt x="489" y="242"/>
                  </a:lnTo>
                  <a:lnTo>
                    <a:pt x="487" y="242"/>
                  </a:lnTo>
                  <a:lnTo>
                    <a:pt x="487" y="243"/>
                  </a:lnTo>
                  <a:lnTo>
                    <a:pt x="487" y="245"/>
                  </a:lnTo>
                  <a:lnTo>
                    <a:pt x="489" y="246"/>
                  </a:lnTo>
                  <a:lnTo>
                    <a:pt x="490" y="246"/>
                  </a:lnTo>
                  <a:lnTo>
                    <a:pt x="490" y="247"/>
                  </a:lnTo>
                  <a:lnTo>
                    <a:pt x="490" y="249"/>
                  </a:lnTo>
                  <a:lnTo>
                    <a:pt x="491" y="247"/>
                  </a:lnTo>
                  <a:lnTo>
                    <a:pt x="493" y="247"/>
                  </a:lnTo>
                  <a:lnTo>
                    <a:pt x="493" y="249"/>
                  </a:lnTo>
                  <a:lnTo>
                    <a:pt x="491" y="250"/>
                  </a:lnTo>
                  <a:lnTo>
                    <a:pt x="491" y="251"/>
                  </a:lnTo>
                  <a:lnTo>
                    <a:pt x="493" y="253"/>
                  </a:lnTo>
                  <a:lnTo>
                    <a:pt x="494" y="253"/>
                  </a:lnTo>
                  <a:lnTo>
                    <a:pt x="494" y="254"/>
                  </a:lnTo>
                  <a:lnTo>
                    <a:pt x="494" y="255"/>
                  </a:lnTo>
                  <a:lnTo>
                    <a:pt x="494" y="254"/>
                  </a:lnTo>
                  <a:lnTo>
                    <a:pt x="493" y="253"/>
                  </a:lnTo>
                  <a:lnTo>
                    <a:pt x="491" y="253"/>
                  </a:lnTo>
                  <a:lnTo>
                    <a:pt x="491" y="254"/>
                  </a:lnTo>
                  <a:lnTo>
                    <a:pt x="493" y="254"/>
                  </a:lnTo>
                  <a:lnTo>
                    <a:pt x="491" y="254"/>
                  </a:lnTo>
                  <a:lnTo>
                    <a:pt x="491" y="253"/>
                  </a:lnTo>
                  <a:lnTo>
                    <a:pt x="490" y="253"/>
                  </a:lnTo>
                  <a:lnTo>
                    <a:pt x="489" y="254"/>
                  </a:lnTo>
                  <a:lnTo>
                    <a:pt x="489" y="255"/>
                  </a:lnTo>
                  <a:lnTo>
                    <a:pt x="490" y="255"/>
                  </a:lnTo>
                  <a:lnTo>
                    <a:pt x="491" y="256"/>
                  </a:lnTo>
                  <a:lnTo>
                    <a:pt x="493" y="260"/>
                  </a:lnTo>
                  <a:lnTo>
                    <a:pt x="493" y="260"/>
                  </a:lnTo>
                  <a:lnTo>
                    <a:pt x="493" y="262"/>
                  </a:lnTo>
                  <a:lnTo>
                    <a:pt x="494" y="263"/>
                  </a:lnTo>
                  <a:lnTo>
                    <a:pt x="495" y="263"/>
                  </a:lnTo>
                  <a:lnTo>
                    <a:pt x="495" y="264"/>
                  </a:lnTo>
                  <a:lnTo>
                    <a:pt x="495" y="266"/>
                  </a:lnTo>
                  <a:lnTo>
                    <a:pt x="497" y="267"/>
                  </a:lnTo>
                  <a:lnTo>
                    <a:pt x="497" y="268"/>
                  </a:lnTo>
                  <a:lnTo>
                    <a:pt x="498" y="268"/>
                  </a:lnTo>
                  <a:lnTo>
                    <a:pt x="498" y="270"/>
                  </a:lnTo>
                  <a:lnTo>
                    <a:pt x="498" y="272"/>
                  </a:lnTo>
                  <a:lnTo>
                    <a:pt x="499" y="274"/>
                  </a:lnTo>
                  <a:lnTo>
                    <a:pt x="501" y="275"/>
                  </a:lnTo>
                  <a:lnTo>
                    <a:pt x="503" y="276"/>
                  </a:lnTo>
                  <a:lnTo>
                    <a:pt x="506" y="278"/>
                  </a:lnTo>
                  <a:lnTo>
                    <a:pt x="506" y="279"/>
                  </a:lnTo>
                  <a:lnTo>
                    <a:pt x="507" y="280"/>
                  </a:lnTo>
                  <a:lnTo>
                    <a:pt x="507" y="283"/>
                  </a:lnTo>
                  <a:lnTo>
                    <a:pt x="506" y="284"/>
                  </a:lnTo>
                  <a:lnTo>
                    <a:pt x="507" y="285"/>
                  </a:lnTo>
                  <a:lnTo>
                    <a:pt x="507" y="287"/>
                  </a:lnTo>
                  <a:lnTo>
                    <a:pt x="507" y="288"/>
                  </a:lnTo>
                  <a:lnTo>
                    <a:pt x="508" y="289"/>
                  </a:lnTo>
                  <a:lnTo>
                    <a:pt x="510" y="291"/>
                  </a:lnTo>
                  <a:lnTo>
                    <a:pt x="511" y="292"/>
                  </a:lnTo>
                  <a:lnTo>
                    <a:pt x="511" y="292"/>
                  </a:lnTo>
                  <a:lnTo>
                    <a:pt x="510" y="292"/>
                  </a:lnTo>
                  <a:lnTo>
                    <a:pt x="511" y="293"/>
                  </a:lnTo>
                  <a:lnTo>
                    <a:pt x="512" y="295"/>
                  </a:lnTo>
                  <a:lnTo>
                    <a:pt x="512" y="296"/>
                  </a:lnTo>
                  <a:lnTo>
                    <a:pt x="514" y="297"/>
                  </a:lnTo>
                  <a:lnTo>
                    <a:pt x="514" y="299"/>
                  </a:lnTo>
                  <a:lnTo>
                    <a:pt x="514" y="300"/>
                  </a:lnTo>
                  <a:lnTo>
                    <a:pt x="515" y="300"/>
                  </a:lnTo>
                  <a:lnTo>
                    <a:pt x="516" y="300"/>
                  </a:lnTo>
                  <a:lnTo>
                    <a:pt x="516" y="301"/>
                  </a:lnTo>
                  <a:lnTo>
                    <a:pt x="516" y="303"/>
                  </a:lnTo>
                  <a:lnTo>
                    <a:pt x="516" y="304"/>
                  </a:lnTo>
                  <a:lnTo>
                    <a:pt x="516" y="305"/>
                  </a:lnTo>
                  <a:lnTo>
                    <a:pt x="515" y="305"/>
                  </a:lnTo>
                  <a:lnTo>
                    <a:pt x="515" y="304"/>
                  </a:lnTo>
                  <a:lnTo>
                    <a:pt x="514" y="304"/>
                  </a:lnTo>
                  <a:lnTo>
                    <a:pt x="514" y="305"/>
                  </a:lnTo>
                  <a:lnTo>
                    <a:pt x="514" y="307"/>
                  </a:lnTo>
                  <a:lnTo>
                    <a:pt x="514" y="308"/>
                  </a:lnTo>
                  <a:lnTo>
                    <a:pt x="514" y="309"/>
                  </a:lnTo>
                  <a:lnTo>
                    <a:pt x="514" y="310"/>
                  </a:lnTo>
                  <a:lnTo>
                    <a:pt x="512" y="314"/>
                  </a:lnTo>
                  <a:lnTo>
                    <a:pt x="512" y="317"/>
                  </a:lnTo>
                  <a:lnTo>
                    <a:pt x="514" y="317"/>
                  </a:lnTo>
                  <a:lnTo>
                    <a:pt x="516" y="318"/>
                  </a:lnTo>
                  <a:lnTo>
                    <a:pt x="518" y="320"/>
                  </a:lnTo>
                  <a:lnTo>
                    <a:pt x="518" y="321"/>
                  </a:lnTo>
                  <a:lnTo>
                    <a:pt x="520" y="324"/>
                  </a:lnTo>
                  <a:lnTo>
                    <a:pt x="520" y="325"/>
                  </a:lnTo>
                  <a:lnTo>
                    <a:pt x="523" y="330"/>
                  </a:lnTo>
                  <a:lnTo>
                    <a:pt x="523" y="332"/>
                  </a:lnTo>
                  <a:lnTo>
                    <a:pt x="524" y="334"/>
                  </a:lnTo>
                  <a:lnTo>
                    <a:pt x="526" y="335"/>
                  </a:lnTo>
                  <a:lnTo>
                    <a:pt x="526" y="337"/>
                  </a:lnTo>
                  <a:lnTo>
                    <a:pt x="531" y="349"/>
                  </a:lnTo>
                  <a:lnTo>
                    <a:pt x="532" y="351"/>
                  </a:lnTo>
                  <a:lnTo>
                    <a:pt x="535" y="357"/>
                  </a:lnTo>
                  <a:lnTo>
                    <a:pt x="539" y="362"/>
                  </a:lnTo>
                  <a:lnTo>
                    <a:pt x="540" y="363"/>
                  </a:lnTo>
                  <a:lnTo>
                    <a:pt x="540" y="364"/>
                  </a:lnTo>
                  <a:lnTo>
                    <a:pt x="544" y="371"/>
                  </a:lnTo>
                  <a:lnTo>
                    <a:pt x="547" y="374"/>
                  </a:lnTo>
                  <a:lnTo>
                    <a:pt x="552" y="384"/>
                  </a:lnTo>
                  <a:lnTo>
                    <a:pt x="552" y="387"/>
                  </a:lnTo>
                  <a:lnTo>
                    <a:pt x="553" y="388"/>
                  </a:lnTo>
                  <a:lnTo>
                    <a:pt x="555" y="392"/>
                  </a:lnTo>
                  <a:lnTo>
                    <a:pt x="556" y="393"/>
                  </a:lnTo>
                  <a:lnTo>
                    <a:pt x="557" y="396"/>
                  </a:lnTo>
                  <a:lnTo>
                    <a:pt x="557" y="397"/>
                  </a:lnTo>
                  <a:lnTo>
                    <a:pt x="557" y="399"/>
                  </a:lnTo>
                  <a:lnTo>
                    <a:pt x="559" y="400"/>
                  </a:lnTo>
                  <a:lnTo>
                    <a:pt x="560" y="403"/>
                  </a:lnTo>
                  <a:lnTo>
                    <a:pt x="560" y="405"/>
                  </a:lnTo>
                  <a:lnTo>
                    <a:pt x="562" y="411"/>
                  </a:lnTo>
                  <a:lnTo>
                    <a:pt x="568" y="418"/>
                  </a:lnTo>
                  <a:lnTo>
                    <a:pt x="568" y="420"/>
                  </a:lnTo>
                  <a:lnTo>
                    <a:pt x="569" y="421"/>
                  </a:lnTo>
                  <a:lnTo>
                    <a:pt x="570" y="422"/>
                  </a:lnTo>
                  <a:lnTo>
                    <a:pt x="570" y="424"/>
                  </a:lnTo>
                  <a:lnTo>
                    <a:pt x="572" y="425"/>
                  </a:lnTo>
                  <a:lnTo>
                    <a:pt x="572" y="428"/>
                  </a:lnTo>
                  <a:lnTo>
                    <a:pt x="572" y="429"/>
                  </a:lnTo>
                  <a:lnTo>
                    <a:pt x="572" y="430"/>
                  </a:lnTo>
                  <a:lnTo>
                    <a:pt x="573" y="430"/>
                  </a:lnTo>
                  <a:lnTo>
                    <a:pt x="574" y="432"/>
                  </a:lnTo>
                  <a:lnTo>
                    <a:pt x="576" y="433"/>
                  </a:lnTo>
                  <a:lnTo>
                    <a:pt x="576" y="434"/>
                  </a:lnTo>
                  <a:lnTo>
                    <a:pt x="577" y="440"/>
                  </a:lnTo>
                  <a:lnTo>
                    <a:pt x="578" y="440"/>
                  </a:lnTo>
                  <a:lnTo>
                    <a:pt x="578" y="442"/>
                  </a:lnTo>
                  <a:lnTo>
                    <a:pt x="580" y="443"/>
                  </a:lnTo>
                  <a:lnTo>
                    <a:pt x="581" y="445"/>
                  </a:lnTo>
                  <a:lnTo>
                    <a:pt x="581" y="446"/>
                  </a:lnTo>
                  <a:lnTo>
                    <a:pt x="580" y="447"/>
                  </a:lnTo>
                  <a:lnTo>
                    <a:pt x="580" y="449"/>
                  </a:lnTo>
                  <a:lnTo>
                    <a:pt x="582" y="450"/>
                  </a:lnTo>
                  <a:lnTo>
                    <a:pt x="585" y="454"/>
                  </a:lnTo>
                  <a:lnTo>
                    <a:pt x="591" y="461"/>
                  </a:lnTo>
                  <a:lnTo>
                    <a:pt x="593" y="462"/>
                  </a:lnTo>
                  <a:lnTo>
                    <a:pt x="595" y="469"/>
                  </a:lnTo>
                  <a:lnTo>
                    <a:pt x="597" y="470"/>
                  </a:lnTo>
                  <a:lnTo>
                    <a:pt x="599" y="472"/>
                  </a:lnTo>
                  <a:lnTo>
                    <a:pt x="599" y="471"/>
                  </a:lnTo>
                  <a:lnTo>
                    <a:pt x="601" y="472"/>
                  </a:lnTo>
                  <a:lnTo>
                    <a:pt x="602" y="472"/>
                  </a:lnTo>
                  <a:lnTo>
                    <a:pt x="605" y="475"/>
                  </a:lnTo>
                  <a:lnTo>
                    <a:pt x="605" y="476"/>
                  </a:lnTo>
                  <a:lnTo>
                    <a:pt x="605" y="479"/>
                  </a:lnTo>
                  <a:lnTo>
                    <a:pt x="607" y="479"/>
                  </a:lnTo>
                  <a:lnTo>
                    <a:pt x="609" y="479"/>
                  </a:lnTo>
                  <a:lnTo>
                    <a:pt x="610" y="479"/>
                  </a:lnTo>
                  <a:lnTo>
                    <a:pt x="611" y="480"/>
                  </a:lnTo>
                  <a:lnTo>
                    <a:pt x="612" y="480"/>
                  </a:lnTo>
                  <a:lnTo>
                    <a:pt x="614" y="482"/>
                  </a:lnTo>
                  <a:lnTo>
                    <a:pt x="615" y="483"/>
                  </a:lnTo>
                  <a:lnTo>
                    <a:pt x="616" y="484"/>
                  </a:lnTo>
                  <a:lnTo>
                    <a:pt x="615" y="486"/>
                  </a:lnTo>
                  <a:lnTo>
                    <a:pt x="615" y="484"/>
                  </a:lnTo>
                  <a:lnTo>
                    <a:pt x="614" y="483"/>
                  </a:lnTo>
                  <a:lnTo>
                    <a:pt x="612" y="483"/>
                  </a:lnTo>
                  <a:lnTo>
                    <a:pt x="611" y="483"/>
                  </a:lnTo>
                  <a:lnTo>
                    <a:pt x="610" y="484"/>
                  </a:lnTo>
                  <a:lnTo>
                    <a:pt x="609" y="483"/>
                  </a:lnTo>
                  <a:lnTo>
                    <a:pt x="607" y="483"/>
                  </a:lnTo>
                  <a:lnTo>
                    <a:pt x="606" y="483"/>
                  </a:lnTo>
                  <a:lnTo>
                    <a:pt x="605" y="483"/>
                  </a:lnTo>
                  <a:lnTo>
                    <a:pt x="603" y="483"/>
                  </a:lnTo>
                  <a:lnTo>
                    <a:pt x="602" y="482"/>
                  </a:lnTo>
                  <a:lnTo>
                    <a:pt x="601" y="482"/>
                  </a:lnTo>
                  <a:lnTo>
                    <a:pt x="599" y="482"/>
                  </a:lnTo>
                  <a:lnTo>
                    <a:pt x="598" y="483"/>
                  </a:lnTo>
                  <a:lnTo>
                    <a:pt x="598" y="483"/>
                  </a:lnTo>
                  <a:lnTo>
                    <a:pt x="598" y="487"/>
                  </a:lnTo>
                  <a:lnTo>
                    <a:pt x="598" y="490"/>
                  </a:lnTo>
                  <a:lnTo>
                    <a:pt x="598" y="491"/>
                  </a:lnTo>
                  <a:lnTo>
                    <a:pt x="598" y="492"/>
                  </a:lnTo>
                  <a:lnTo>
                    <a:pt x="599" y="494"/>
                  </a:lnTo>
                  <a:lnTo>
                    <a:pt x="599" y="495"/>
                  </a:lnTo>
                  <a:lnTo>
                    <a:pt x="599" y="496"/>
                  </a:lnTo>
                  <a:lnTo>
                    <a:pt x="599" y="497"/>
                  </a:lnTo>
                  <a:lnTo>
                    <a:pt x="599" y="499"/>
                  </a:lnTo>
                  <a:lnTo>
                    <a:pt x="599" y="501"/>
                  </a:lnTo>
                  <a:lnTo>
                    <a:pt x="599" y="507"/>
                  </a:lnTo>
                  <a:lnTo>
                    <a:pt x="598" y="509"/>
                  </a:lnTo>
                  <a:lnTo>
                    <a:pt x="598" y="511"/>
                  </a:lnTo>
                  <a:lnTo>
                    <a:pt x="599" y="512"/>
                  </a:lnTo>
                  <a:lnTo>
                    <a:pt x="601" y="513"/>
                  </a:lnTo>
                  <a:lnTo>
                    <a:pt x="602" y="515"/>
                  </a:lnTo>
                  <a:lnTo>
                    <a:pt x="602" y="516"/>
                  </a:lnTo>
                  <a:lnTo>
                    <a:pt x="602" y="519"/>
                  </a:lnTo>
                  <a:lnTo>
                    <a:pt x="602" y="523"/>
                  </a:lnTo>
                  <a:lnTo>
                    <a:pt x="603" y="525"/>
                  </a:lnTo>
                  <a:lnTo>
                    <a:pt x="603" y="526"/>
                  </a:lnTo>
                  <a:lnTo>
                    <a:pt x="606" y="532"/>
                  </a:lnTo>
                  <a:close/>
                  <a:moveTo>
                    <a:pt x="564" y="558"/>
                  </a:moveTo>
                  <a:lnTo>
                    <a:pt x="559" y="570"/>
                  </a:lnTo>
                  <a:lnTo>
                    <a:pt x="561" y="563"/>
                  </a:lnTo>
                  <a:lnTo>
                    <a:pt x="564" y="558"/>
                  </a:lnTo>
                  <a:close/>
                  <a:moveTo>
                    <a:pt x="540" y="584"/>
                  </a:moveTo>
                  <a:lnTo>
                    <a:pt x="526" y="588"/>
                  </a:lnTo>
                  <a:lnTo>
                    <a:pt x="534" y="586"/>
                  </a:lnTo>
                  <a:lnTo>
                    <a:pt x="544" y="583"/>
                  </a:lnTo>
                  <a:lnTo>
                    <a:pt x="555" y="582"/>
                  </a:lnTo>
                  <a:lnTo>
                    <a:pt x="540" y="58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97" name="Freeform 191">
              <a:extLst>
                <a:ext uri="{FF2B5EF4-FFF2-40B4-BE49-F238E27FC236}">
                  <a16:creationId xmlns:a16="http://schemas.microsoft.com/office/drawing/2014/main" id="{5D2B5BF1-FAE0-AE30-121F-AA9D40B4DF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2404" y="3831497"/>
              <a:ext cx="822320" cy="491658"/>
            </a:xfrm>
            <a:custGeom>
              <a:avLst/>
              <a:gdLst>
                <a:gd name="T0" fmla="*/ 582 w 664"/>
                <a:gd name="T1" fmla="*/ 396 h 397"/>
                <a:gd name="T2" fmla="*/ 545 w 664"/>
                <a:gd name="T3" fmla="*/ 392 h 397"/>
                <a:gd name="T4" fmla="*/ 532 w 664"/>
                <a:gd name="T5" fmla="*/ 392 h 397"/>
                <a:gd name="T6" fmla="*/ 48 w 664"/>
                <a:gd name="T7" fmla="*/ 366 h 397"/>
                <a:gd name="T8" fmla="*/ 626 w 664"/>
                <a:gd name="T9" fmla="*/ 370 h 397"/>
                <a:gd name="T10" fmla="*/ 641 w 664"/>
                <a:gd name="T11" fmla="*/ 365 h 397"/>
                <a:gd name="T12" fmla="*/ 661 w 664"/>
                <a:gd name="T13" fmla="*/ 371 h 397"/>
                <a:gd name="T14" fmla="*/ 647 w 664"/>
                <a:gd name="T15" fmla="*/ 379 h 397"/>
                <a:gd name="T16" fmla="*/ 619 w 664"/>
                <a:gd name="T17" fmla="*/ 386 h 397"/>
                <a:gd name="T18" fmla="*/ 597 w 664"/>
                <a:gd name="T19" fmla="*/ 371 h 397"/>
                <a:gd name="T20" fmla="*/ 609 w 664"/>
                <a:gd name="T21" fmla="*/ 363 h 397"/>
                <a:gd name="T22" fmla="*/ 8 w 664"/>
                <a:gd name="T23" fmla="*/ 308 h 397"/>
                <a:gd name="T24" fmla="*/ 14 w 664"/>
                <a:gd name="T25" fmla="*/ 287 h 397"/>
                <a:gd name="T26" fmla="*/ 3 w 664"/>
                <a:gd name="T27" fmla="*/ 216 h 397"/>
                <a:gd name="T28" fmla="*/ 3 w 664"/>
                <a:gd name="T29" fmla="*/ 208 h 397"/>
                <a:gd name="T30" fmla="*/ 576 w 664"/>
                <a:gd name="T31" fmla="*/ 139 h 397"/>
                <a:gd name="T32" fmla="*/ 537 w 664"/>
                <a:gd name="T33" fmla="*/ 162 h 397"/>
                <a:gd name="T34" fmla="*/ 534 w 664"/>
                <a:gd name="T35" fmla="*/ 179 h 397"/>
                <a:gd name="T36" fmla="*/ 535 w 664"/>
                <a:gd name="T37" fmla="*/ 197 h 397"/>
                <a:gd name="T38" fmla="*/ 510 w 664"/>
                <a:gd name="T39" fmla="*/ 206 h 397"/>
                <a:gd name="T40" fmla="*/ 489 w 664"/>
                <a:gd name="T41" fmla="*/ 218 h 397"/>
                <a:gd name="T42" fmla="*/ 431 w 664"/>
                <a:gd name="T43" fmla="*/ 237 h 397"/>
                <a:gd name="T44" fmla="*/ 410 w 664"/>
                <a:gd name="T45" fmla="*/ 242 h 397"/>
                <a:gd name="T46" fmla="*/ 362 w 664"/>
                <a:gd name="T47" fmla="*/ 259 h 397"/>
                <a:gd name="T48" fmla="*/ 351 w 664"/>
                <a:gd name="T49" fmla="*/ 276 h 397"/>
                <a:gd name="T50" fmla="*/ 326 w 664"/>
                <a:gd name="T51" fmla="*/ 288 h 397"/>
                <a:gd name="T52" fmla="*/ 302 w 664"/>
                <a:gd name="T53" fmla="*/ 286 h 397"/>
                <a:gd name="T54" fmla="*/ 229 w 664"/>
                <a:gd name="T55" fmla="*/ 321 h 397"/>
                <a:gd name="T56" fmla="*/ 187 w 664"/>
                <a:gd name="T57" fmla="*/ 324 h 397"/>
                <a:gd name="T58" fmla="*/ 156 w 664"/>
                <a:gd name="T59" fmla="*/ 342 h 397"/>
                <a:gd name="T60" fmla="*/ 135 w 664"/>
                <a:gd name="T61" fmla="*/ 359 h 397"/>
                <a:gd name="T62" fmla="*/ 132 w 664"/>
                <a:gd name="T63" fmla="*/ 357 h 397"/>
                <a:gd name="T64" fmla="*/ 128 w 664"/>
                <a:gd name="T65" fmla="*/ 362 h 397"/>
                <a:gd name="T66" fmla="*/ 107 w 664"/>
                <a:gd name="T67" fmla="*/ 361 h 397"/>
                <a:gd name="T68" fmla="*/ 87 w 664"/>
                <a:gd name="T69" fmla="*/ 367 h 397"/>
                <a:gd name="T70" fmla="*/ 77 w 664"/>
                <a:gd name="T71" fmla="*/ 370 h 397"/>
                <a:gd name="T72" fmla="*/ 61 w 664"/>
                <a:gd name="T73" fmla="*/ 362 h 397"/>
                <a:gd name="T74" fmla="*/ 49 w 664"/>
                <a:gd name="T75" fmla="*/ 353 h 397"/>
                <a:gd name="T76" fmla="*/ 37 w 664"/>
                <a:gd name="T77" fmla="*/ 330 h 397"/>
                <a:gd name="T78" fmla="*/ 35 w 664"/>
                <a:gd name="T79" fmla="*/ 292 h 397"/>
                <a:gd name="T80" fmla="*/ 24 w 664"/>
                <a:gd name="T81" fmla="*/ 260 h 397"/>
                <a:gd name="T82" fmla="*/ 24 w 664"/>
                <a:gd name="T83" fmla="*/ 251 h 397"/>
                <a:gd name="T84" fmla="*/ 19 w 664"/>
                <a:gd name="T85" fmla="*/ 238 h 397"/>
                <a:gd name="T86" fmla="*/ 19 w 664"/>
                <a:gd name="T87" fmla="*/ 232 h 397"/>
                <a:gd name="T88" fmla="*/ 7 w 664"/>
                <a:gd name="T89" fmla="*/ 220 h 397"/>
                <a:gd name="T90" fmla="*/ 10 w 664"/>
                <a:gd name="T91" fmla="*/ 212 h 397"/>
                <a:gd name="T92" fmla="*/ 14 w 664"/>
                <a:gd name="T93" fmla="*/ 216 h 397"/>
                <a:gd name="T94" fmla="*/ 10 w 664"/>
                <a:gd name="T95" fmla="*/ 196 h 397"/>
                <a:gd name="T96" fmla="*/ 14 w 664"/>
                <a:gd name="T97" fmla="*/ 181 h 397"/>
                <a:gd name="T98" fmla="*/ 19 w 664"/>
                <a:gd name="T99" fmla="*/ 150 h 397"/>
                <a:gd name="T100" fmla="*/ 29 w 664"/>
                <a:gd name="T101" fmla="*/ 135 h 397"/>
                <a:gd name="T102" fmla="*/ 32 w 664"/>
                <a:gd name="T103" fmla="*/ 124 h 397"/>
                <a:gd name="T104" fmla="*/ 33 w 664"/>
                <a:gd name="T105" fmla="*/ 105 h 397"/>
                <a:gd name="T106" fmla="*/ 49 w 664"/>
                <a:gd name="T107" fmla="*/ 85 h 397"/>
                <a:gd name="T108" fmla="*/ 74 w 664"/>
                <a:gd name="T109" fmla="*/ 98 h 397"/>
                <a:gd name="T110" fmla="*/ 92 w 664"/>
                <a:gd name="T111" fmla="*/ 93 h 397"/>
                <a:gd name="T112" fmla="*/ 157 w 664"/>
                <a:gd name="T113" fmla="*/ 97 h 397"/>
                <a:gd name="T114" fmla="*/ 247 w 664"/>
                <a:gd name="T115" fmla="*/ 120 h 397"/>
                <a:gd name="T116" fmla="*/ 306 w 664"/>
                <a:gd name="T117" fmla="*/ 55 h 397"/>
                <a:gd name="T118" fmla="*/ 398 w 664"/>
                <a:gd name="T119" fmla="*/ 18 h 397"/>
                <a:gd name="T120" fmla="*/ 514 w 664"/>
                <a:gd name="T121" fmla="*/ 1 h 397"/>
                <a:gd name="T122" fmla="*/ 547 w 664"/>
                <a:gd name="T123" fmla="*/ 62 h 397"/>
                <a:gd name="T124" fmla="*/ 574 w 664"/>
                <a:gd name="T125" fmla="*/ 114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4" h="397">
                  <a:moveTo>
                    <a:pt x="595" y="396"/>
                  </a:moveTo>
                  <a:lnTo>
                    <a:pt x="595" y="397"/>
                  </a:lnTo>
                  <a:lnTo>
                    <a:pt x="594" y="397"/>
                  </a:lnTo>
                  <a:lnTo>
                    <a:pt x="593" y="397"/>
                  </a:lnTo>
                  <a:lnTo>
                    <a:pt x="593" y="396"/>
                  </a:lnTo>
                  <a:lnTo>
                    <a:pt x="594" y="396"/>
                  </a:lnTo>
                  <a:lnTo>
                    <a:pt x="595" y="396"/>
                  </a:lnTo>
                  <a:close/>
                  <a:moveTo>
                    <a:pt x="580" y="394"/>
                  </a:moveTo>
                  <a:lnTo>
                    <a:pt x="581" y="394"/>
                  </a:lnTo>
                  <a:lnTo>
                    <a:pt x="582" y="394"/>
                  </a:lnTo>
                  <a:lnTo>
                    <a:pt x="584" y="395"/>
                  </a:lnTo>
                  <a:lnTo>
                    <a:pt x="584" y="396"/>
                  </a:lnTo>
                  <a:lnTo>
                    <a:pt x="582" y="396"/>
                  </a:lnTo>
                  <a:lnTo>
                    <a:pt x="581" y="396"/>
                  </a:lnTo>
                  <a:lnTo>
                    <a:pt x="580" y="395"/>
                  </a:lnTo>
                  <a:lnTo>
                    <a:pt x="578" y="395"/>
                  </a:lnTo>
                  <a:lnTo>
                    <a:pt x="577" y="394"/>
                  </a:lnTo>
                  <a:lnTo>
                    <a:pt x="578" y="394"/>
                  </a:lnTo>
                  <a:lnTo>
                    <a:pt x="580" y="394"/>
                  </a:lnTo>
                  <a:close/>
                  <a:moveTo>
                    <a:pt x="534" y="391"/>
                  </a:moveTo>
                  <a:lnTo>
                    <a:pt x="535" y="391"/>
                  </a:lnTo>
                  <a:lnTo>
                    <a:pt x="537" y="392"/>
                  </a:lnTo>
                  <a:lnTo>
                    <a:pt x="540" y="392"/>
                  </a:lnTo>
                  <a:lnTo>
                    <a:pt x="541" y="392"/>
                  </a:lnTo>
                  <a:lnTo>
                    <a:pt x="544" y="392"/>
                  </a:lnTo>
                  <a:lnTo>
                    <a:pt x="545" y="392"/>
                  </a:lnTo>
                  <a:lnTo>
                    <a:pt x="545" y="394"/>
                  </a:lnTo>
                  <a:lnTo>
                    <a:pt x="544" y="394"/>
                  </a:lnTo>
                  <a:lnTo>
                    <a:pt x="545" y="394"/>
                  </a:lnTo>
                  <a:lnTo>
                    <a:pt x="545" y="395"/>
                  </a:lnTo>
                  <a:lnTo>
                    <a:pt x="544" y="395"/>
                  </a:lnTo>
                  <a:lnTo>
                    <a:pt x="543" y="395"/>
                  </a:lnTo>
                  <a:lnTo>
                    <a:pt x="541" y="395"/>
                  </a:lnTo>
                  <a:lnTo>
                    <a:pt x="539" y="395"/>
                  </a:lnTo>
                  <a:lnTo>
                    <a:pt x="536" y="395"/>
                  </a:lnTo>
                  <a:lnTo>
                    <a:pt x="536" y="394"/>
                  </a:lnTo>
                  <a:lnTo>
                    <a:pt x="535" y="394"/>
                  </a:lnTo>
                  <a:lnTo>
                    <a:pt x="534" y="394"/>
                  </a:lnTo>
                  <a:lnTo>
                    <a:pt x="532" y="392"/>
                  </a:lnTo>
                  <a:lnTo>
                    <a:pt x="531" y="392"/>
                  </a:lnTo>
                  <a:lnTo>
                    <a:pt x="530" y="392"/>
                  </a:lnTo>
                  <a:lnTo>
                    <a:pt x="528" y="391"/>
                  </a:lnTo>
                  <a:lnTo>
                    <a:pt x="527" y="391"/>
                  </a:lnTo>
                  <a:lnTo>
                    <a:pt x="527" y="390"/>
                  </a:lnTo>
                  <a:lnTo>
                    <a:pt x="528" y="390"/>
                  </a:lnTo>
                  <a:lnTo>
                    <a:pt x="530" y="390"/>
                  </a:lnTo>
                  <a:lnTo>
                    <a:pt x="531" y="390"/>
                  </a:lnTo>
                  <a:lnTo>
                    <a:pt x="534" y="391"/>
                  </a:lnTo>
                  <a:close/>
                  <a:moveTo>
                    <a:pt x="49" y="366"/>
                  </a:moveTo>
                  <a:lnTo>
                    <a:pt x="49" y="367"/>
                  </a:lnTo>
                  <a:lnTo>
                    <a:pt x="48" y="367"/>
                  </a:lnTo>
                  <a:lnTo>
                    <a:pt x="48" y="366"/>
                  </a:lnTo>
                  <a:lnTo>
                    <a:pt x="46" y="367"/>
                  </a:lnTo>
                  <a:lnTo>
                    <a:pt x="46" y="366"/>
                  </a:lnTo>
                  <a:lnTo>
                    <a:pt x="46" y="365"/>
                  </a:lnTo>
                  <a:lnTo>
                    <a:pt x="48" y="365"/>
                  </a:lnTo>
                  <a:lnTo>
                    <a:pt x="49" y="366"/>
                  </a:lnTo>
                  <a:close/>
                  <a:moveTo>
                    <a:pt x="610" y="363"/>
                  </a:moveTo>
                  <a:lnTo>
                    <a:pt x="611" y="363"/>
                  </a:lnTo>
                  <a:lnTo>
                    <a:pt x="613" y="363"/>
                  </a:lnTo>
                  <a:lnTo>
                    <a:pt x="614" y="363"/>
                  </a:lnTo>
                  <a:lnTo>
                    <a:pt x="616" y="366"/>
                  </a:lnTo>
                  <a:lnTo>
                    <a:pt x="620" y="368"/>
                  </a:lnTo>
                  <a:lnTo>
                    <a:pt x="623" y="368"/>
                  </a:lnTo>
                  <a:lnTo>
                    <a:pt x="626" y="370"/>
                  </a:lnTo>
                  <a:lnTo>
                    <a:pt x="627" y="368"/>
                  </a:lnTo>
                  <a:lnTo>
                    <a:pt x="627" y="367"/>
                  </a:lnTo>
                  <a:lnTo>
                    <a:pt x="628" y="366"/>
                  </a:lnTo>
                  <a:lnTo>
                    <a:pt x="630" y="366"/>
                  </a:lnTo>
                  <a:lnTo>
                    <a:pt x="631" y="367"/>
                  </a:lnTo>
                  <a:lnTo>
                    <a:pt x="632" y="367"/>
                  </a:lnTo>
                  <a:lnTo>
                    <a:pt x="635" y="367"/>
                  </a:lnTo>
                  <a:lnTo>
                    <a:pt x="638" y="366"/>
                  </a:lnTo>
                  <a:lnTo>
                    <a:pt x="639" y="365"/>
                  </a:lnTo>
                  <a:lnTo>
                    <a:pt x="640" y="363"/>
                  </a:lnTo>
                  <a:lnTo>
                    <a:pt x="640" y="363"/>
                  </a:lnTo>
                  <a:lnTo>
                    <a:pt x="640" y="365"/>
                  </a:lnTo>
                  <a:lnTo>
                    <a:pt x="641" y="365"/>
                  </a:lnTo>
                  <a:lnTo>
                    <a:pt x="643" y="366"/>
                  </a:lnTo>
                  <a:lnTo>
                    <a:pt x="644" y="366"/>
                  </a:lnTo>
                  <a:lnTo>
                    <a:pt x="644" y="365"/>
                  </a:lnTo>
                  <a:lnTo>
                    <a:pt x="645" y="366"/>
                  </a:lnTo>
                  <a:lnTo>
                    <a:pt x="647" y="366"/>
                  </a:lnTo>
                  <a:lnTo>
                    <a:pt x="648" y="367"/>
                  </a:lnTo>
                  <a:lnTo>
                    <a:pt x="649" y="368"/>
                  </a:lnTo>
                  <a:lnTo>
                    <a:pt x="652" y="368"/>
                  </a:lnTo>
                  <a:lnTo>
                    <a:pt x="653" y="370"/>
                  </a:lnTo>
                  <a:lnTo>
                    <a:pt x="656" y="371"/>
                  </a:lnTo>
                  <a:lnTo>
                    <a:pt x="657" y="371"/>
                  </a:lnTo>
                  <a:lnTo>
                    <a:pt x="660" y="371"/>
                  </a:lnTo>
                  <a:lnTo>
                    <a:pt x="661" y="371"/>
                  </a:lnTo>
                  <a:lnTo>
                    <a:pt x="663" y="371"/>
                  </a:lnTo>
                  <a:lnTo>
                    <a:pt x="664" y="371"/>
                  </a:lnTo>
                  <a:lnTo>
                    <a:pt x="664" y="372"/>
                  </a:lnTo>
                  <a:lnTo>
                    <a:pt x="661" y="372"/>
                  </a:lnTo>
                  <a:lnTo>
                    <a:pt x="660" y="372"/>
                  </a:lnTo>
                  <a:lnTo>
                    <a:pt x="659" y="374"/>
                  </a:lnTo>
                  <a:lnTo>
                    <a:pt x="659" y="375"/>
                  </a:lnTo>
                  <a:lnTo>
                    <a:pt x="656" y="376"/>
                  </a:lnTo>
                  <a:lnTo>
                    <a:pt x="655" y="376"/>
                  </a:lnTo>
                  <a:lnTo>
                    <a:pt x="652" y="378"/>
                  </a:lnTo>
                  <a:lnTo>
                    <a:pt x="649" y="378"/>
                  </a:lnTo>
                  <a:lnTo>
                    <a:pt x="647" y="378"/>
                  </a:lnTo>
                  <a:lnTo>
                    <a:pt x="647" y="379"/>
                  </a:lnTo>
                  <a:lnTo>
                    <a:pt x="645" y="380"/>
                  </a:lnTo>
                  <a:lnTo>
                    <a:pt x="644" y="382"/>
                  </a:lnTo>
                  <a:lnTo>
                    <a:pt x="641" y="383"/>
                  </a:lnTo>
                  <a:lnTo>
                    <a:pt x="640" y="383"/>
                  </a:lnTo>
                  <a:lnTo>
                    <a:pt x="638" y="383"/>
                  </a:lnTo>
                  <a:lnTo>
                    <a:pt x="636" y="383"/>
                  </a:lnTo>
                  <a:lnTo>
                    <a:pt x="635" y="384"/>
                  </a:lnTo>
                  <a:lnTo>
                    <a:pt x="634" y="384"/>
                  </a:lnTo>
                  <a:lnTo>
                    <a:pt x="632" y="383"/>
                  </a:lnTo>
                  <a:lnTo>
                    <a:pt x="631" y="384"/>
                  </a:lnTo>
                  <a:lnTo>
                    <a:pt x="628" y="384"/>
                  </a:lnTo>
                  <a:lnTo>
                    <a:pt x="622" y="386"/>
                  </a:lnTo>
                  <a:lnTo>
                    <a:pt x="619" y="386"/>
                  </a:lnTo>
                  <a:lnTo>
                    <a:pt x="615" y="386"/>
                  </a:lnTo>
                  <a:lnTo>
                    <a:pt x="613" y="384"/>
                  </a:lnTo>
                  <a:lnTo>
                    <a:pt x="610" y="384"/>
                  </a:lnTo>
                  <a:lnTo>
                    <a:pt x="609" y="383"/>
                  </a:lnTo>
                  <a:lnTo>
                    <a:pt x="609" y="382"/>
                  </a:lnTo>
                  <a:lnTo>
                    <a:pt x="609" y="380"/>
                  </a:lnTo>
                  <a:lnTo>
                    <a:pt x="607" y="379"/>
                  </a:lnTo>
                  <a:lnTo>
                    <a:pt x="606" y="379"/>
                  </a:lnTo>
                  <a:lnTo>
                    <a:pt x="603" y="376"/>
                  </a:lnTo>
                  <a:lnTo>
                    <a:pt x="597" y="374"/>
                  </a:lnTo>
                  <a:lnTo>
                    <a:pt x="595" y="372"/>
                  </a:lnTo>
                  <a:lnTo>
                    <a:pt x="595" y="371"/>
                  </a:lnTo>
                  <a:lnTo>
                    <a:pt x="597" y="371"/>
                  </a:lnTo>
                  <a:lnTo>
                    <a:pt x="598" y="371"/>
                  </a:lnTo>
                  <a:lnTo>
                    <a:pt x="599" y="371"/>
                  </a:lnTo>
                  <a:lnTo>
                    <a:pt x="601" y="371"/>
                  </a:lnTo>
                  <a:lnTo>
                    <a:pt x="601" y="371"/>
                  </a:lnTo>
                  <a:lnTo>
                    <a:pt x="601" y="370"/>
                  </a:lnTo>
                  <a:lnTo>
                    <a:pt x="601" y="366"/>
                  </a:lnTo>
                  <a:lnTo>
                    <a:pt x="602" y="366"/>
                  </a:lnTo>
                  <a:lnTo>
                    <a:pt x="603" y="366"/>
                  </a:lnTo>
                  <a:lnTo>
                    <a:pt x="605" y="366"/>
                  </a:lnTo>
                  <a:lnTo>
                    <a:pt x="606" y="365"/>
                  </a:lnTo>
                  <a:lnTo>
                    <a:pt x="606" y="363"/>
                  </a:lnTo>
                  <a:lnTo>
                    <a:pt x="607" y="363"/>
                  </a:lnTo>
                  <a:lnTo>
                    <a:pt x="609" y="363"/>
                  </a:lnTo>
                  <a:lnTo>
                    <a:pt x="610" y="363"/>
                  </a:lnTo>
                  <a:close/>
                  <a:moveTo>
                    <a:pt x="8" y="308"/>
                  </a:moveTo>
                  <a:lnTo>
                    <a:pt x="8" y="308"/>
                  </a:lnTo>
                  <a:lnTo>
                    <a:pt x="8" y="307"/>
                  </a:lnTo>
                  <a:lnTo>
                    <a:pt x="10" y="304"/>
                  </a:lnTo>
                  <a:lnTo>
                    <a:pt x="11" y="303"/>
                  </a:lnTo>
                  <a:lnTo>
                    <a:pt x="12" y="303"/>
                  </a:lnTo>
                  <a:lnTo>
                    <a:pt x="14" y="303"/>
                  </a:lnTo>
                  <a:lnTo>
                    <a:pt x="12" y="304"/>
                  </a:lnTo>
                  <a:lnTo>
                    <a:pt x="11" y="305"/>
                  </a:lnTo>
                  <a:lnTo>
                    <a:pt x="11" y="307"/>
                  </a:lnTo>
                  <a:lnTo>
                    <a:pt x="10" y="308"/>
                  </a:lnTo>
                  <a:lnTo>
                    <a:pt x="8" y="308"/>
                  </a:lnTo>
                  <a:close/>
                  <a:moveTo>
                    <a:pt x="12" y="293"/>
                  </a:moveTo>
                  <a:lnTo>
                    <a:pt x="11" y="293"/>
                  </a:lnTo>
                  <a:lnTo>
                    <a:pt x="11" y="292"/>
                  </a:lnTo>
                  <a:lnTo>
                    <a:pt x="10" y="292"/>
                  </a:lnTo>
                  <a:lnTo>
                    <a:pt x="10" y="291"/>
                  </a:lnTo>
                  <a:lnTo>
                    <a:pt x="8" y="289"/>
                  </a:lnTo>
                  <a:lnTo>
                    <a:pt x="8" y="288"/>
                  </a:lnTo>
                  <a:lnTo>
                    <a:pt x="8" y="287"/>
                  </a:lnTo>
                  <a:lnTo>
                    <a:pt x="10" y="287"/>
                  </a:lnTo>
                  <a:lnTo>
                    <a:pt x="10" y="286"/>
                  </a:lnTo>
                  <a:lnTo>
                    <a:pt x="11" y="286"/>
                  </a:lnTo>
                  <a:lnTo>
                    <a:pt x="11" y="284"/>
                  </a:lnTo>
                  <a:lnTo>
                    <a:pt x="14" y="287"/>
                  </a:lnTo>
                  <a:lnTo>
                    <a:pt x="14" y="288"/>
                  </a:lnTo>
                  <a:lnTo>
                    <a:pt x="12" y="291"/>
                  </a:lnTo>
                  <a:lnTo>
                    <a:pt x="12" y="292"/>
                  </a:lnTo>
                  <a:lnTo>
                    <a:pt x="12" y="293"/>
                  </a:lnTo>
                  <a:close/>
                  <a:moveTo>
                    <a:pt x="2" y="210"/>
                  </a:moveTo>
                  <a:lnTo>
                    <a:pt x="3" y="210"/>
                  </a:lnTo>
                  <a:lnTo>
                    <a:pt x="4" y="209"/>
                  </a:lnTo>
                  <a:lnTo>
                    <a:pt x="4" y="210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3" y="213"/>
                  </a:lnTo>
                  <a:lnTo>
                    <a:pt x="4" y="213"/>
                  </a:lnTo>
                  <a:lnTo>
                    <a:pt x="3" y="216"/>
                  </a:lnTo>
                  <a:lnTo>
                    <a:pt x="2" y="216"/>
                  </a:lnTo>
                  <a:lnTo>
                    <a:pt x="0" y="216"/>
                  </a:lnTo>
                  <a:lnTo>
                    <a:pt x="0" y="214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0"/>
                  </a:lnTo>
                  <a:lnTo>
                    <a:pt x="2" y="209"/>
                  </a:lnTo>
                  <a:lnTo>
                    <a:pt x="2" y="208"/>
                  </a:lnTo>
                  <a:lnTo>
                    <a:pt x="3" y="208"/>
                  </a:lnTo>
                  <a:lnTo>
                    <a:pt x="3" y="206"/>
                  </a:lnTo>
                  <a:lnTo>
                    <a:pt x="4" y="206"/>
                  </a:lnTo>
                  <a:lnTo>
                    <a:pt x="6" y="206"/>
                  </a:lnTo>
                  <a:lnTo>
                    <a:pt x="3" y="208"/>
                  </a:lnTo>
                  <a:lnTo>
                    <a:pt x="3" y="209"/>
                  </a:lnTo>
                  <a:lnTo>
                    <a:pt x="2" y="209"/>
                  </a:lnTo>
                  <a:lnTo>
                    <a:pt x="2" y="210"/>
                  </a:lnTo>
                  <a:close/>
                  <a:moveTo>
                    <a:pt x="574" y="114"/>
                  </a:moveTo>
                  <a:lnTo>
                    <a:pt x="577" y="121"/>
                  </a:lnTo>
                  <a:lnTo>
                    <a:pt x="580" y="129"/>
                  </a:lnTo>
                  <a:lnTo>
                    <a:pt x="584" y="138"/>
                  </a:lnTo>
                  <a:lnTo>
                    <a:pt x="582" y="138"/>
                  </a:lnTo>
                  <a:lnTo>
                    <a:pt x="580" y="139"/>
                  </a:lnTo>
                  <a:lnTo>
                    <a:pt x="577" y="138"/>
                  </a:lnTo>
                  <a:lnTo>
                    <a:pt x="577" y="139"/>
                  </a:lnTo>
                  <a:lnTo>
                    <a:pt x="577" y="139"/>
                  </a:lnTo>
                  <a:lnTo>
                    <a:pt x="576" y="139"/>
                  </a:lnTo>
                  <a:lnTo>
                    <a:pt x="574" y="141"/>
                  </a:lnTo>
                  <a:lnTo>
                    <a:pt x="573" y="142"/>
                  </a:lnTo>
                  <a:lnTo>
                    <a:pt x="570" y="143"/>
                  </a:lnTo>
                  <a:lnTo>
                    <a:pt x="568" y="143"/>
                  </a:lnTo>
                  <a:lnTo>
                    <a:pt x="565" y="145"/>
                  </a:lnTo>
                  <a:lnTo>
                    <a:pt x="564" y="146"/>
                  </a:lnTo>
                  <a:lnTo>
                    <a:pt x="556" y="147"/>
                  </a:lnTo>
                  <a:lnTo>
                    <a:pt x="552" y="149"/>
                  </a:lnTo>
                  <a:lnTo>
                    <a:pt x="545" y="152"/>
                  </a:lnTo>
                  <a:lnTo>
                    <a:pt x="541" y="158"/>
                  </a:lnTo>
                  <a:lnTo>
                    <a:pt x="540" y="159"/>
                  </a:lnTo>
                  <a:lnTo>
                    <a:pt x="539" y="160"/>
                  </a:lnTo>
                  <a:lnTo>
                    <a:pt x="537" y="162"/>
                  </a:lnTo>
                  <a:lnTo>
                    <a:pt x="536" y="164"/>
                  </a:lnTo>
                  <a:lnTo>
                    <a:pt x="536" y="166"/>
                  </a:lnTo>
                  <a:lnTo>
                    <a:pt x="535" y="166"/>
                  </a:lnTo>
                  <a:lnTo>
                    <a:pt x="535" y="167"/>
                  </a:lnTo>
                  <a:lnTo>
                    <a:pt x="536" y="167"/>
                  </a:lnTo>
                  <a:lnTo>
                    <a:pt x="536" y="168"/>
                  </a:lnTo>
                  <a:lnTo>
                    <a:pt x="535" y="170"/>
                  </a:lnTo>
                  <a:lnTo>
                    <a:pt x="534" y="171"/>
                  </a:lnTo>
                  <a:lnTo>
                    <a:pt x="534" y="174"/>
                  </a:lnTo>
                  <a:lnTo>
                    <a:pt x="532" y="175"/>
                  </a:lnTo>
                  <a:lnTo>
                    <a:pt x="532" y="176"/>
                  </a:lnTo>
                  <a:lnTo>
                    <a:pt x="532" y="178"/>
                  </a:lnTo>
                  <a:lnTo>
                    <a:pt x="534" y="179"/>
                  </a:lnTo>
                  <a:lnTo>
                    <a:pt x="534" y="180"/>
                  </a:lnTo>
                  <a:lnTo>
                    <a:pt x="534" y="181"/>
                  </a:lnTo>
                  <a:lnTo>
                    <a:pt x="536" y="183"/>
                  </a:lnTo>
                  <a:lnTo>
                    <a:pt x="536" y="184"/>
                  </a:lnTo>
                  <a:lnTo>
                    <a:pt x="535" y="188"/>
                  </a:lnTo>
                  <a:lnTo>
                    <a:pt x="536" y="191"/>
                  </a:lnTo>
                  <a:lnTo>
                    <a:pt x="536" y="193"/>
                  </a:lnTo>
                  <a:lnTo>
                    <a:pt x="537" y="193"/>
                  </a:lnTo>
                  <a:lnTo>
                    <a:pt x="537" y="195"/>
                  </a:lnTo>
                  <a:lnTo>
                    <a:pt x="536" y="195"/>
                  </a:lnTo>
                  <a:lnTo>
                    <a:pt x="536" y="196"/>
                  </a:lnTo>
                  <a:lnTo>
                    <a:pt x="536" y="197"/>
                  </a:lnTo>
                  <a:lnTo>
                    <a:pt x="535" y="197"/>
                  </a:lnTo>
                  <a:lnTo>
                    <a:pt x="526" y="200"/>
                  </a:lnTo>
                  <a:lnTo>
                    <a:pt x="524" y="200"/>
                  </a:lnTo>
                  <a:lnTo>
                    <a:pt x="524" y="201"/>
                  </a:lnTo>
                  <a:lnTo>
                    <a:pt x="523" y="201"/>
                  </a:lnTo>
                  <a:lnTo>
                    <a:pt x="518" y="203"/>
                  </a:lnTo>
                  <a:lnTo>
                    <a:pt x="515" y="204"/>
                  </a:lnTo>
                  <a:lnTo>
                    <a:pt x="515" y="205"/>
                  </a:lnTo>
                  <a:lnTo>
                    <a:pt x="515" y="206"/>
                  </a:lnTo>
                  <a:lnTo>
                    <a:pt x="514" y="206"/>
                  </a:lnTo>
                  <a:lnTo>
                    <a:pt x="514" y="205"/>
                  </a:lnTo>
                  <a:lnTo>
                    <a:pt x="514" y="205"/>
                  </a:lnTo>
                  <a:lnTo>
                    <a:pt x="514" y="206"/>
                  </a:lnTo>
                  <a:lnTo>
                    <a:pt x="510" y="206"/>
                  </a:lnTo>
                  <a:lnTo>
                    <a:pt x="506" y="209"/>
                  </a:lnTo>
                  <a:lnTo>
                    <a:pt x="505" y="210"/>
                  </a:lnTo>
                  <a:lnTo>
                    <a:pt x="505" y="212"/>
                  </a:lnTo>
                  <a:lnTo>
                    <a:pt x="506" y="213"/>
                  </a:lnTo>
                  <a:lnTo>
                    <a:pt x="505" y="213"/>
                  </a:lnTo>
                  <a:lnTo>
                    <a:pt x="498" y="213"/>
                  </a:lnTo>
                  <a:lnTo>
                    <a:pt x="497" y="213"/>
                  </a:lnTo>
                  <a:lnTo>
                    <a:pt x="495" y="214"/>
                  </a:lnTo>
                  <a:lnTo>
                    <a:pt x="494" y="216"/>
                  </a:lnTo>
                  <a:lnTo>
                    <a:pt x="493" y="216"/>
                  </a:lnTo>
                  <a:lnTo>
                    <a:pt x="493" y="217"/>
                  </a:lnTo>
                  <a:lnTo>
                    <a:pt x="491" y="217"/>
                  </a:lnTo>
                  <a:lnTo>
                    <a:pt x="489" y="218"/>
                  </a:lnTo>
                  <a:lnTo>
                    <a:pt x="487" y="218"/>
                  </a:lnTo>
                  <a:lnTo>
                    <a:pt x="486" y="218"/>
                  </a:lnTo>
                  <a:lnTo>
                    <a:pt x="485" y="218"/>
                  </a:lnTo>
                  <a:lnTo>
                    <a:pt x="484" y="220"/>
                  </a:lnTo>
                  <a:lnTo>
                    <a:pt x="482" y="220"/>
                  </a:lnTo>
                  <a:lnTo>
                    <a:pt x="472" y="224"/>
                  </a:lnTo>
                  <a:lnTo>
                    <a:pt x="460" y="225"/>
                  </a:lnTo>
                  <a:lnTo>
                    <a:pt x="449" y="229"/>
                  </a:lnTo>
                  <a:lnTo>
                    <a:pt x="444" y="229"/>
                  </a:lnTo>
                  <a:lnTo>
                    <a:pt x="437" y="232"/>
                  </a:lnTo>
                  <a:lnTo>
                    <a:pt x="436" y="233"/>
                  </a:lnTo>
                  <a:lnTo>
                    <a:pt x="432" y="235"/>
                  </a:lnTo>
                  <a:lnTo>
                    <a:pt x="431" y="237"/>
                  </a:lnTo>
                  <a:lnTo>
                    <a:pt x="430" y="237"/>
                  </a:lnTo>
                  <a:lnTo>
                    <a:pt x="426" y="239"/>
                  </a:lnTo>
                  <a:lnTo>
                    <a:pt x="422" y="242"/>
                  </a:lnTo>
                  <a:lnTo>
                    <a:pt x="420" y="241"/>
                  </a:lnTo>
                  <a:lnTo>
                    <a:pt x="419" y="242"/>
                  </a:lnTo>
                  <a:lnTo>
                    <a:pt x="418" y="242"/>
                  </a:lnTo>
                  <a:lnTo>
                    <a:pt x="416" y="243"/>
                  </a:lnTo>
                  <a:lnTo>
                    <a:pt x="415" y="243"/>
                  </a:lnTo>
                  <a:lnTo>
                    <a:pt x="415" y="242"/>
                  </a:lnTo>
                  <a:lnTo>
                    <a:pt x="415" y="241"/>
                  </a:lnTo>
                  <a:lnTo>
                    <a:pt x="414" y="241"/>
                  </a:lnTo>
                  <a:lnTo>
                    <a:pt x="414" y="242"/>
                  </a:lnTo>
                  <a:lnTo>
                    <a:pt x="410" y="242"/>
                  </a:lnTo>
                  <a:lnTo>
                    <a:pt x="401" y="245"/>
                  </a:lnTo>
                  <a:lnTo>
                    <a:pt x="389" y="246"/>
                  </a:lnTo>
                  <a:lnTo>
                    <a:pt x="383" y="250"/>
                  </a:lnTo>
                  <a:lnTo>
                    <a:pt x="381" y="251"/>
                  </a:lnTo>
                  <a:lnTo>
                    <a:pt x="378" y="251"/>
                  </a:lnTo>
                  <a:lnTo>
                    <a:pt x="377" y="253"/>
                  </a:lnTo>
                  <a:lnTo>
                    <a:pt x="374" y="254"/>
                  </a:lnTo>
                  <a:lnTo>
                    <a:pt x="370" y="257"/>
                  </a:lnTo>
                  <a:lnTo>
                    <a:pt x="368" y="258"/>
                  </a:lnTo>
                  <a:lnTo>
                    <a:pt x="366" y="259"/>
                  </a:lnTo>
                  <a:lnTo>
                    <a:pt x="365" y="259"/>
                  </a:lnTo>
                  <a:lnTo>
                    <a:pt x="364" y="259"/>
                  </a:lnTo>
                  <a:lnTo>
                    <a:pt x="362" y="259"/>
                  </a:lnTo>
                  <a:lnTo>
                    <a:pt x="361" y="260"/>
                  </a:lnTo>
                  <a:lnTo>
                    <a:pt x="358" y="264"/>
                  </a:lnTo>
                  <a:lnTo>
                    <a:pt x="357" y="267"/>
                  </a:lnTo>
                  <a:lnTo>
                    <a:pt x="356" y="268"/>
                  </a:lnTo>
                  <a:lnTo>
                    <a:pt x="357" y="270"/>
                  </a:lnTo>
                  <a:lnTo>
                    <a:pt x="357" y="271"/>
                  </a:lnTo>
                  <a:lnTo>
                    <a:pt x="356" y="271"/>
                  </a:lnTo>
                  <a:lnTo>
                    <a:pt x="354" y="272"/>
                  </a:lnTo>
                  <a:lnTo>
                    <a:pt x="354" y="274"/>
                  </a:lnTo>
                  <a:lnTo>
                    <a:pt x="353" y="275"/>
                  </a:lnTo>
                  <a:lnTo>
                    <a:pt x="352" y="275"/>
                  </a:lnTo>
                  <a:lnTo>
                    <a:pt x="351" y="276"/>
                  </a:lnTo>
                  <a:lnTo>
                    <a:pt x="351" y="276"/>
                  </a:lnTo>
                  <a:lnTo>
                    <a:pt x="351" y="278"/>
                  </a:lnTo>
                  <a:lnTo>
                    <a:pt x="349" y="278"/>
                  </a:lnTo>
                  <a:lnTo>
                    <a:pt x="349" y="279"/>
                  </a:lnTo>
                  <a:lnTo>
                    <a:pt x="348" y="280"/>
                  </a:lnTo>
                  <a:lnTo>
                    <a:pt x="347" y="280"/>
                  </a:lnTo>
                  <a:lnTo>
                    <a:pt x="343" y="286"/>
                  </a:lnTo>
                  <a:lnTo>
                    <a:pt x="341" y="286"/>
                  </a:lnTo>
                  <a:lnTo>
                    <a:pt x="340" y="287"/>
                  </a:lnTo>
                  <a:lnTo>
                    <a:pt x="332" y="287"/>
                  </a:lnTo>
                  <a:lnTo>
                    <a:pt x="329" y="289"/>
                  </a:lnTo>
                  <a:lnTo>
                    <a:pt x="328" y="289"/>
                  </a:lnTo>
                  <a:lnTo>
                    <a:pt x="327" y="289"/>
                  </a:lnTo>
                  <a:lnTo>
                    <a:pt x="326" y="288"/>
                  </a:lnTo>
                  <a:lnTo>
                    <a:pt x="324" y="288"/>
                  </a:lnTo>
                  <a:lnTo>
                    <a:pt x="320" y="288"/>
                  </a:lnTo>
                  <a:lnTo>
                    <a:pt x="322" y="288"/>
                  </a:lnTo>
                  <a:lnTo>
                    <a:pt x="322" y="289"/>
                  </a:lnTo>
                  <a:lnTo>
                    <a:pt x="319" y="289"/>
                  </a:lnTo>
                  <a:lnTo>
                    <a:pt x="312" y="291"/>
                  </a:lnTo>
                  <a:lnTo>
                    <a:pt x="312" y="289"/>
                  </a:lnTo>
                  <a:lnTo>
                    <a:pt x="311" y="288"/>
                  </a:lnTo>
                  <a:lnTo>
                    <a:pt x="310" y="288"/>
                  </a:lnTo>
                  <a:lnTo>
                    <a:pt x="310" y="287"/>
                  </a:lnTo>
                  <a:lnTo>
                    <a:pt x="310" y="288"/>
                  </a:lnTo>
                  <a:lnTo>
                    <a:pt x="307" y="287"/>
                  </a:lnTo>
                  <a:lnTo>
                    <a:pt x="302" y="286"/>
                  </a:lnTo>
                  <a:lnTo>
                    <a:pt x="298" y="287"/>
                  </a:lnTo>
                  <a:lnTo>
                    <a:pt x="297" y="288"/>
                  </a:lnTo>
                  <a:lnTo>
                    <a:pt x="294" y="291"/>
                  </a:lnTo>
                  <a:lnTo>
                    <a:pt x="293" y="292"/>
                  </a:lnTo>
                  <a:lnTo>
                    <a:pt x="283" y="296"/>
                  </a:lnTo>
                  <a:lnTo>
                    <a:pt x="282" y="296"/>
                  </a:lnTo>
                  <a:lnTo>
                    <a:pt x="278" y="301"/>
                  </a:lnTo>
                  <a:lnTo>
                    <a:pt x="270" y="308"/>
                  </a:lnTo>
                  <a:lnTo>
                    <a:pt x="268" y="308"/>
                  </a:lnTo>
                  <a:lnTo>
                    <a:pt x="256" y="312"/>
                  </a:lnTo>
                  <a:lnTo>
                    <a:pt x="241" y="316"/>
                  </a:lnTo>
                  <a:lnTo>
                    <a:pt x="236" y="318"/>
                  </a:lnTo>
                  <a:lnTo>
                    <a:pt x="229" y="321"/>
                  </a:lnTo>
                  <a:lnTo>
                    <a:pt x="229" y="322"/>
                  </a:lnTo>
                  <a:lnTo>
                    <a:pt x="228" y="321"/>
                  </a:lnTo>
                  <a:lnTo>
                    <a:pt x="227" y="321"/>
                  </a:lnTo>
                  <a:lnTo>
                    <a:pt x="224" y="321"/>
                  </a:lnTo>
                  <a:lnTo>
                    <a:pt x="222" y="322"/>
                  </a:lnTo>
                  <a:lnTo>
                    <a:pt x="220" y="322"/>
                  </a:lnTo>
                  <a:lnTo>
                    <a:pt x="208" y="322"/>
                  </a:lnTo>
                  <a:lnTo>
                    <a:pt x="206" y="322"/>
                  </a:lnTo>
                  <a:lnTo>
                    <a:pt x="204" y="321"/>
                  </a:lnTo>
                  <a:lnTo>
                    <a:pt x="203" y="321"/>
                  </a:lnTo>
                  <a:lnTo>
                    <a:pt x="202" y="322"/>
                  </a:lnTo>
                  <a:lnTo>
                    <a:pt x="198" y="322"/>
                  </a:lnTo>
                  <a:lnTo>
                    <a:pt x="187" y="324"/>
                  </a:lnTo>
                  <a:lnTo>
                    <a:pt x="185" y="325"/>
                  </a:lnTo>
                  <a:lnTo>
                    <a:pt x="182" y="325"/>
                  </a:lnTo>
                  <a:lnTo>
                    <a:pt x="181" y="325"/>
                  </a:lnTo>
                  <a:lnTo>
                    <a:pt x="179" y="325"/>
                  </a:lnTo>
                  <a:lnTo>
                    <a:pt x="171" y="326"/>
                  </a:lnTo>
                  <a:lnTo>
                    <a:pt x="170" y="328"/>
                  </a:lnTo>
                  <a:lnTo>
                    <a:pt x="166" y="334"/>
                  </a:lnTo>
                  <a:lnTo>
                    <a:pt x="164" y="334"/>
                  </a:lnTo>
                  <a:lnTo>
                    <a:pt x="164" y="336"/>
                  </a:lnTo>
                  <a:lnTo>
                    <a:pt x="162" y="338"/>
                  </a:lnTo>
                  <a:lnTo>
                    <a:pt x="160" y="340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46" y="345"/>
                  </a:lnTo>
                  <a:lnTo>
                    <a:pt x="144" y="346"/>
                  </a:lnTo>
                  <a:lnTo>
                    <a:pt x="141" y="349"/>
                  </a:lnTo>
                  <a:lnTo>
                    <a:pt x="141" y="350"/>
                  </a:lnTo>
                  <a:lnTo>
                    <a:pt x="140" y="350"/>
                  </a:lnTo>
                  <a:lnTo>
                    <a:pt x="140" y="351"/>
                  </a:lnTo>
                  <a:lnTo>
                    <a:pt x="140" y="353"/>
                  </a:lnTo>
                  <a:lnTo>
                    <a:pt x="139" y="357"/>
                  </a:lnTo>
                  <a:lnTo>
                    <a:pt x="139" y="359"/>
                  </a:lnTo>
                  <a:lnTo>
                    <a:pt x="137" y="361"/>
                  </a:lnTo>
                  <a:lnTo>
                    <a:pt x="136" y="361"/>
                  </a:lnTo>
                  <a:lnTo>
                    <a:pt x="135" y="359"/>
                  </a:lnTo>
                  <a:lnTo>
                    <a:pt x="135" y="359"/>
                  </a:lnTo>
                  <a:lnTo>
                    <a:pt x="135" y="358"/>
                  </a:lnTo>
                  <a:lnTo>
                    <a:pt x="135" y="358"/>
                  </a:lnTo>
                  <a:lnTo>
                    <a:pt x="136" y="358"/>
                  </a:lnTo>
                  <a:lnTo>
                    <a:pt x="137" y="358"/>
                  </a:lnTo>
                  <a:lnTo>
                    <a:pt x="137" y="357"/>
                  </a:lnTo>
                  <a:lnTo>
                    <a:pt x="136" y="355"/>
                  </a:lnTo>
                  <a:lnTo>
                    <a:pt x="136" y="354"/>
                  </a:lnTo>
                  <a:lnTo>
                    <a:pt x="136" y="355"/>
                  </a:lnTo>
                  <a:lnTo>
                    <a:pt x="135" y="355"/>
                  </a:lnTo>
                  <a:lnTo>
                    <a:pt x="135" y="355"/>
                  </a:lnTo>
                  <a:lnTo>
                    <a:pt x="133" y="355"/>
                  </a:lnTo>
                  <a:lnTo>
                    <a:pt x="133" y="357"/>
                  </a:lnTo>
                  <a:lnTo>
                    <a:pt x="132" y="357"/>
                  </a:lnTo>
                  <a:lnTo>
                    <a:pt x="132" y="358"/>
                  </a:lnTo>
                  <a:lnTo>
                    <a:pt x="131" y="358"/>
                  </a:lnTo>
                  <a:lnTo>
                    <a:pt x="129" y="357"/>
                  </a:lnTo>
                  <a:lnTo>
                    <a:pt x="129" y="358"/>
                  </a:lnTo>
                  <a:lnTo>
                    <a:pt x="128" y="358"/>
                  </a:lnTo>
                  <a:lnTo>
                    <a:pt x="129" y="359"/>
                  </a:lnTo>
                  <a:lnTo>
                    <a:pt x="131" y="359"/>
                  </a:lnTo>
                  <a:lnTo>
                    <a:pt x="132" y="359"/>
                  </a:lnTo>
                  <a:lnTo>
                    <a:pt x="132" y="361"/>
                  </a:lnTo>
                  <a:lnTo>
                    <a:pt x="131" y="361"/>
                  </a:lnTo>
                  <a:lnTo>
                    <a:pt x="131" y="362"/>
                  </a:lnTo>
                  <a:lnTo>
                    <a:pt x="129" y="362"/>
                  </a:lnTo>
                  <a:lnTo>
                    <a:pt x="128" y="362"/>
                  </a:lnTo>
                  <a:lnTo>
                    <a:pt x="127" y="361"/>
                  </a:lnTo>
                  <a:lnTo>
                    <a:pt x="125" y="361"/>
                  </a:lnTo>
                  <a:lnTo>
                    <a:pt x="125" y="359"/>
                  </a:lnTo>
                  <a:lnTo>
                    <a:pt x="124" y="359"/>
                  </a:lnTo>
                  <a:lnTo>
                    <a:pt x="123" y="359"/>
                  </a:lnTo>
                  <a:lnTo>
                    <a:pt x="120" y="361"/>
                  </a:lnTo>
                  <a:lnTo>
                    <a:pt x="120" y="359"/>
                  </a:lnTo>
                  <a:lnTo>
                    <a:pt x="119" y="358"/>
                  </a:lnTo>
                  <a:lnTo>
                    <a:pt x="116" y="357"/>
                  </a:lnTo>
                  <a:lnTo>
                    <a:pt x="114" y="357"/>
                  </a:lnTo>
                  <a:lnTo>
                    <a:pt x="111" y="357"/>
                  </a:lnTo>
                  <a:lnTo>
                    <a:pt x="110" y="358"/>
                  </a:lnTo>
                  <a:lnTo>
                    <a:pt x="107" y="361"/>
                  </a:lnTo>
                  <a:lnTo>
                    <a:pt x="104" y="365"/>
                  </a:lnTo>
                  <a:lnTo>
                    <a:pt x="104" y="366"/>
                  </a:lnTo>
                  <a:lnTo>
                    <a:pt x="103" y="365"/>
                  </a:lnTo>
                  <a:lnTo>
                    <a:pt x="102" y="365"/>
                  </a:lnTo>
                  <a:lnTo>
                    <a:pt x="100" y="366"/>
                  </a:lnTo>
                  <a:lnTo>
                    <a:pt x="96" y="367"/>
                  </a:lnTo>
                  <a:lnTo>
                    <a:pt x="95" y="367"/>
                  </a:lnTo>
                  <a:lnTo>
                    <a:pt x="94" y="367"/>
                  </a:lnTo>
                  <a:lnTo>
                    <a:pt x="92" y="367"/>
                  </a:lnTo>
                  <a:lnTo>
                    <a:pt x="91" y="368"/>
                  </a:lnTo>
                  <a:lnTo>
                    <a:pt x="90" y="368"/>
                  </a:lnTo>
                  <a:lnTo>
                    <a:pt x="89" y="368"/>
                  </a:lnTo>
                  <a:lnTo>
                    <a:pt x="87" y="367"/>
                  </a:lnTo>
                  <a:lnTo>
                    <a:pt x="89" y="367"/>
                  </a:lnTo>
                  <a:lnTo>
                    <a:pt x="90" y="367"/>
                  </a:lnTo>
                  <a:lnTo>
                    <a:pt x="91" y="367"/>
                  </a:lnTo>
                  <a:lnTo>
                    <a:pt x="91" y="366"/>
                  </a:lnTo>
                  <a:lnTo>
                    <a:pt x="90" y="366"/>
                  </a:lnTo>
                  <a:lnTo>
                    <a:pt x="89" y="366"/>
                  </a:lnTo>
                  <a:lnTo>
                    <a:pt x="87" y="367"/>
                  </a:lnTo>
                  <a:lnTo>
                    <a:pt x="83" y="368"/>
                  </a:lnTo>
                  <a:lnTo>
                    <a:pt x="82" y="370"/>
                  </a:lnTo>
                  <a:lnTo>
                    <a:pt x="81" y="370"/>
                  </a:lnTo>
                  <a:lnTo>
                    <a:pt x="79" y="368"/>
                  </a:lnTo>
                  <a:lnTo>
                    <a:pt x="78" y="370"/>
                  </a:lnTo>
                  <a:lnTo>
                    <a:pt x="77" y="370"/>
                  </a:lnTo>
                  <a:lnTo>
                    <a:pt x="75" y="368"/>
                  </a:lnTo>
                  <a:lnTo>
                    <a:pt x="74" y="367"/>
                  </a:lnTo>
                  <a:lnTo>
                    <a:pt x="74" y="366"/>
                  </a:lnTo>
                  <a:lnTo>
                    <a:pt x="73" y="366"/>
                  </a:lnTo>
                  <a:lnTo>
                    <a:pt x="73" y="366"/>
                  </a:lnTo>
                  <a:lnTo>
                    <a:pt x="71" y="365"/>
                  </a:lnTo>
                  <a:lnTo>
                    <a:pt x="70" y="365"/>
                  </a:lnTo>
                  <a:lnTo>
                    <a:pt x="69" y="365"/>
                  </a:lnTo>
                  <a:lnTo>
                    <a:pt x="67" y="363"/>
                  </a:lnTo>
                  <a:lnTo>
                    <a:pt x="66" y="363"/>
                  </a:lnTo>
                  <a:lnTo>
                    <a:pt x="64" y="362"/>
                  </a:lnTo>
                  <a:lnTo>
                    <a:pt x="62" y="362"/>
                  </a:lnTo>
                  <a:lnTo>
                    <a:pt x="61" y="362"/>
                  </a:lnTo>
                  <a:lnTo>
                    <a:pt x="60" y="362"/>
                  </a:lnTo>
                  <a:lnTo>
                    <a:pt x="60" y="361"/>
                  </a:lnTo>
                  <a:lnTo>
                    <a:pt x="58" y="361"/>
                  </a:lnTo>
                  <a:lnTo>
                    <a:pt x="57" y="361"/>
                  </a:lnTo>
                  <a:lnTo>
                    <a:pt x="54" y="363"/>
                  </a:lnTo>
                  <a:lnTo>
                    <a:pt x="54" y="365"/>
                  </a:lnTo>
                  <a:lnTo>
                    <a:pt x="53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2" y="359"/>
                  </a:lnTo>
                  <a:lnTo>
                    <a:pt x="52" y="357"/>
                  </a:lnTo>
                  <a:lnTo>
                    <a:pt x="50" y="355"/>
                  </a:lnTo>
                  <a:lnTo>
                    <a:pt x="49" y="353"/>
                  </a:lnTo>
                  <a:lnTo>
                    <a:pt x="48" y="351"/>
                  </a:lnTo>
                  <a:lnTo>
                    <a:pt x="48" y="350"/>
                  </a:lnTo>
                  <a:lnTo>
                    <a:pt x="46" y="350"/>
                  </a:lnTo>
                  <a:lnTo>
                    <a:pt x="46" y="349"/>
                  </a:lnTo>
                  <a:lnTo>
                    <a:pt x="46" y="347"/>
                  </a:lnTo>
                  <a:lnTo>
                    <a:pt x="46" y="346"/>
                  </a:lnTo>
                  <a:lnTo>
                    <a:pt x="45" y="345"/>
                  </a:lnTo>
                  <a:lnTo>
                    <a:pt x="42" y="342"/>
                  </a:lnTo>
                  <a:lnTo>
                    <a:pt x="42" y="341"/>
                  </a:lnTo>
                  <a:lnTo>
                    <a:pt x="42" y="340"/>
                  </a:lnTo>
                  <a:lnTo>
                    <a:pt x="41" y="340"/>
                  </a:lnTo>
                  <a:lnTo>
                    <a:pt x="39" y="334"/>
                  </a:lnTo>
                  <a:lnTo>
                    <a:pt x="37" y="330"/>
                  </a:lnTo>
                  <a:lnTo>
                    <a:pt x="39" y="329"/>
                  </a:lnTo>
                  <a:lnTo>
                    <a:pt x="39" y="326"/>
                  </a:lnTo>
                  <a:lnTo>
                    <a:pt x="40" y="316"/>
                  </a:lnTo>
                  <a:lnTo>
                    <a:pt x="41" y="314"/>
                  </a:lnTo>
                  <a:lnTo>
                    <a:pt x="41" y="313"/>
                  </a:lnTo>
                  <a:lnTo>
                    <a:pt x="41" y="312"/>
                  </a:lnTo>
                  <a:lnTo>
                    <a:pt x="41" y="311"/>
                  </a:lnTo>
                  <a:lnTo>
                    <a:pt x="41" y="308"/>
                  </a:lnTo>
                  <a:lnTo>
                    <a:pt x="41" y="305"/>
                  </a:lnTo>
                  <a:lnTo>
                    <a:pt x="39" y="301"/>
                  </a:lnTo>
                  <a:lnTo>
                    <a:pt x="39" y="296"/>
                  </a:lnTo>
                  <a:lnTo>
                    <a:pt x="37" y="296"/>
                  </a:lnTo>
                  <a:lnTo>
                    <a:pt x="35" y="292"/>
                  </a:lnTo>
                  <a:lnTo>
                    <a:pt x="33" y="288"/>
                  </a:lnTo>
                  <a:lnTo>
                    <a:pt x="32" y="286"/>
                  </a:lnTo>
                  <a:lnTo>
                    <a:pt x="31" y="284"/>
                  </a:lnTo>
                  <a:lnTo>
                    <a:pt x="29" y="280"/>
                  </a:lnTo>
                  <a:lnTo>
                    <a:pt x="29" y="278"/>
                  </a:lnTo>
                  <a:lnTo>
                    <a:pt x="28" y="276"/>
                  </a:lnTo>
                  <a:lnTo>
                    <a:pt x="28" y="274"/>
                  </a:lnTo>
                  <a:lnTo>
                    <a:pt x="25" y="268"/>
                  </a:lnTo>
                  <a:lnTo>
                    <a:pt x="25" y="267"/>
                  </a:lnTo>
                  <a:lnTo>
                    <a:pt x="25" y="266"/>
                  </a:lnTo>
                  <a:lnTo>
                    <a:pt x="24" y="263"/>
                  </a:lnTo>
                  <a:lnTo>
                    <a:pt x="24" y="262"/>
                  </a:lnTo>
                  <a:lnTo>
                    <a:pt x="24" y="260"/>
                  </a:lnTo>
                  <a:lnTo>
                    <a:pt x="23" y="260"/>
                  </a:lnTo>
                  <a:lnTo>
                    <a:pt x="23" y="259"/>
                  </a:lnTo>
                  <a:lnTo>
                    <a:pt x="24" y="259"/>
                  </a:lnTo>
                  <a:lnTo>
                    <a:pt x="24" y="260"/>
                  </a:lnTo>
                  <a:lnTo>
                    <a:pt x="25" y="263"/>
                  </a:lnTo>
                  <a:lnTo>
                    <a:pt x="25" y="264"/>
                  </a:lnTo>
                  <a:lnTo>
                    <a:pt x="25" y="262"/>
                  </a:lnTo>
                  <a:lnTo>
                    <a:pt x="25" y="260"/>
                  </a:lnTo>
                  <a:lnTo>
                    <a:pt x="27" y="258"/>
                  </a:lnTo>
                  <a:lnTo>
                    <a:pt x="25" y="257"/>
                  </a:lnTo>
                  <a:lnTo>
                    <a:pt x="24" y="255"/>
                  </a:lnTo>
                  <a:lnTo>
                    <a:pt x="24" y="253"/>
                  </a:lnTo>
                  <a:lnTo>
                    <a:pt x="24" y="251"/>
                  </a:lnTo>
                  <a:lnTo>
                    <a:pt x="25" y="251"/>
                  </a:lnTo>
                  <a:lnTo>
                    <a:pt x="24" y="251"/>
                  </a:lnTo>
                  <a:lnTo>
                    <a:pt x="24" y="250"/>
                  </a:lnTo>
                  <a:lnTo>
                    <a:pt x="23" y="250"/>
                  </a:lnTo>
                  <a:lnTo>
                    <a:pt x="23" y="249"/>
                  </a:lnTo>
                  <a:lnTo>
                    <a:pt x="21" y="246"/>
                  </a:lnTo>
                  <a:lnTo>
                    <a:pt x="21" y="245"/>
                  </a:lnTo>
                  <a:lnTo>
                    <a:pt x="19" y="241"/>
                  </a:lnTo>
                  <a:lnTo>
                    <a:pt x="17" y="239"/>
                  </a:lnTo>
                  <a:lnTo>
                    <a:pt x="17" y="238"/>
                  </a:lnTo>
                  <a:lnTo>
                    <a:pt x="17" y="237"/>
                  </a:lnTo>
                  <a:lnTo>
                    <a:pt x="19" y="237"/>
                  </a:lnTo>
                  <a:lnTo>
                    <a:pt x="19" y="238"/>
                  </a:lnTo>
                  <a:lnTo>
                    <a:pt x="19" y="239"/>
                  </a:lnTo>
                  <a:lnTo>
                    <a:pt x="19" y="241"/>
                  </a:lnTo>
                  <a:lnTo>
                    <a:pt x="20" y="242"/>
                  </a:lnTo>
                  <a:lnTo>
                    <a:pt x="21" y="243"/>
                  </a:lnTo>
                  <a:lnTo>
                    <a:pt x="21" y="242"/>
                  </a:lnTo>
                  <a:lnTo>
                    <a:pt x="21" y="241"/>
                  </a:lnTo>
                  <a:lnTo>
                    <a:pt x="21" y="239"/>
                  </a:lnTo>
                  <a:lnTo>
                    <a:pt x="21" y="237"/>
                  </a:lnTo>
                  <a:lnTo>
                    <a:pt x="21" y="235"/>
                  </a:lnTo>
                  <a:lnTo>
                    <a:pt x="21" y="234"/>
                  </a:lnTo>
                  <a:lnTo>
                    <a:pt x="20" y="234"/>
                  </a:lnTo>
                  <a:lnTo>
                    <a:pt x="19" y="233"/>
                  </a:lnTo>
                  <a:lnTo>
                    <a:pt x="19" y="232"/>
                  </a:lnTo>
                  <a:lnTo>
                    <a:pt x="17" y="230"/>
                  </a:lnTo>
                  <a:lnTo>
                    <a:pt x="17" y="229"/>
                  </a:lnTo>
                  <a:lnTo>
                    <a:pt x="17" y="226"/>
                  </a:lnTo>
                  <a:lnTo>
                    <a:pt x="17" y="225"/>
                  </a:lnTo>
                  <a:lnTo>
                    <a:pt x="17" y="224"/>
                  </a:lnTo>
                  <a:lnTo>
                    <a:pt x="15" y="224"/>
                  </a:lnTo>
                  <a:lnTo>
                    <a:pt x="14" y="221"/>
                  </a:lnTo>
                  <a:lnTo>
                    <a:pt x="12" y="221"/>
                  </a:lnTo>
                  <a:lnTo>
                    <a:pt x="11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7" y="220"/>
                  </a:lnTo>
                  <a:lnTo>
                    <a:pt x="7" y="221"/>
                  </a:lnTo>
                  <a:lnTo>
                    <a:pt x="6" y="221"/>
                  </a:lnTo>
                  <a:lnTo>
                    <a:pt x="4" y="220"/>
                  </a:lnTo>
                  <a:lnTo>
                    <a:pt x="4" y="218"/>
                  </a:lnTo>
                  <a:lnTo>
                    <a:pt x="3" y="217"/>
                  </a:lnTo>
                  <a:lnTo>
                    <a:pt x="4" y="217"/>
                  </a:lnTo>
                  <a:lnTo>
                    <a:pt x="6" y="218"/>
                  </a:lnTo>
                  <a:lnTo>
                    <a:pt x="7" y="218"/>
                  </a:lnTo>
                  <a:lnTo>
                    <a:pt x="8" y="217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7" y="213"/>
                  </a:lnTo>
                  <a:lnTo>
                    <a:pt x="10" y="212"/>
                  </a:lnTo>
                  <a:lnTo>
                    <a:pt x="10" y="213"/>
                  </a:lnTo>
                  <a:lnTo>
                    <a:pt x="10" y="213"/>
                  </a:lnTo>
                  <a:lnTo>
                    <a:pt x="8" y="213"/>
                  </a:lnTo>
                  <a:lnTo>
                    <a:pt x="10" y="214"/>
                  </a:lnTo>
                  <a:lnTo>
                    <a:pt x="10" y="214"/>
                  </a:lnTo>
                  <a:lnTo>
                    <a:pt x="12" y="217"/>
                  </a:lnTo>
                  <a:lnTo>
                    <a:pt x="12" y="218"/>
                  </a:lnTo>
                  <a:lnTo>
                    <a:pt x="12" y="220"/>
                  </a:lnTo>
                  <a:lnTo>
                    <a:pt x="14" y="220"/>
                  </a:lnTo>
                  <a:lnTo>
                    <a:pt x="14" y="218"/>
                  </a:lnTo>
                  <a:lnTo>
                    <a:pt x="12" y="218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3"/>
                  </a:lnTo>
                  <a:lnTo>
                    <a:pt x="14" y="210"/>
                  </a:lnTo>
                  <a:lnTo>
                    <a:pt x="12" y="209"/>
                  </a:lnTo>
                  <a:lnTo>
                    <a:pt x="12" y="208"/>
                  </a:lnTo>
                  <a:lnTo>
                    <a:pt x="12" y="206"/>
                  </a:lnTo>
                  <a:lnTo>
                    <a:pt x="12" y="205"/>
                  </a:lnTo>
                  <a:lnTo>
                    <a:pt x="12" y="204"/>
                  </a:lnTo>
                  <a:lnTo>
                    <a:pt x="11" y="203"/>
                  </a:lnTo>
                  <a:lnTo>
                    <a:pt x="10" y="200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6"/>
                  </a:lnTo>
                  <a:lnTo>
                    <a:pt x="10" y="195"/>
                  </a:lnTo>
                  <a:lnTo>
                    <a:pt x="10" y="193"/>
                  </a:lnTo>
                  <a:lnTo>
                    <a:pt x="10" y="192"/>
                  </a:lnTo>
                  <a:lnTo>
                    <a:pt x="8" y="192"/>
                  </a:lnTo>
                  <a:lnTo>
                    <a:pt x="8" y="191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8"/>
                  </a:lnTo>
                  <a:lnTo>
                    <a:pt x="10" y="187"/>
                  </a:lnTo>
                  <a:lnTo>
                    <a:pt x="11" y="184"/>
                  </a:lnTo>
                  <a:lnTo>
                    <a:pt x="11" y="183"/>
                  </a:lnTo>
                  <a:lnTo>
                    <a:pt x="12" y="183"/>
                  </a:lnTo>
                  <a:lnTo>
                    <a:pt x="14" y="181"/>
                  </a:lnTo>
                  <a:lnTo>
                    <a:pt x="15" y="181"/>
                  </a:lnTo>
                  <a:lnTo>
                    <a:pt x="15" y="181"/>
                  </a:lnTo>
                  <a:lnTo>
                    <a:pt x="15" y="180"/>
                  </a:lnTo>
                  <a:lnTo>
                    <a:pt x="16" y="172"/>
                  </a:lnTo>
                  <a:lnTo>
                    <a:pt x="15" y="170"/>
                  </a:lnTo>
                  <a:lnTo>
                    <a:pt x="14" y="160"/>
                  </a:lnTo>
                  <a:lnTo>
                    <a:pt x="14" y="156"/>
                  </a:lnTo>
                  <a:lnTo>
                    <a:pt x="14" y="155"/>
                  </a:lnTo>
                  <a:lnTo>
                    <a:pt x="14" y="154"/>
                  </a:lnTo>
                  <a:lnTo>
                    <a:pt x="12" y="152"/>
                  </a:lnTo>
                  <a:lnTo>
                    <a:pt x="15" y="151"/>
                  </a:lnTo>
                  <a:lnTo>
                    <a:pt x="17" y="151"/>
                  </a:lnTo>
                  <a:lnTo>
                    <a:pt x="19" y="150"/>
                  </a:lnTo>
                  <a:lnTo>
                    <a:pt x="19" y="149"/>
                  </a:lnTo>
                  <a:lnTo>
                    <a:pt x="19" y="149"/>
                  </a:lnTo>
                  <a:lnTo>
                    <a:pt x="19" y="147"/>
                  </a:lnTo>
                  <a:lnTo>
                    <a:pt x="20" y="147"/>
                  </a:lnTo>
                  <a:lnTo>
                    <a:pt x="23" y="147"/>
                  </a:lnTo>
                  <a:lnTo>
                    <a:pt x="23" y="146"/>
                  </a:lnTo>
                  <a:lnTo>
                    <a:pt x="25" y="145"/>
                  </a:lnTo>
                  <a:lnTo>
                    <a:pt x="27" y="143"/>
                  </a:lnTo>
                  <a:lnTo>
                    <a:pt x="28" y="143"/>
                  </a:lnTo>
                  <a:lnTo>
                    <a:pt x="29" y="139"/>
                  </a:lnTo>
                  <a:lnTo>
                    <a:pt x="29" y="138"/>
                  </a:lnTo>
                  <a:lnTo>
                    <a:pt x="29" y="137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2" y="135"/>
                  </a:lnTo>
                  <a:lnTo>
                    <a:pt x="35" y="137"/>
                  </a:lnTo>
                  <a:lnTo>
                    <a:pt x="36" y="135"/>
                  </a:lnTo>
                  <a:lnTo>
                    <a:pt x="35" y="134"/>
                  </a:lnTo>
                  <a:lnTo>
                    <a:pt x="35" y="133"/>
                  </a:lnTo>
                  <a:lnTo>
                    <a:pt x="35" y="131"/>
                  </a:lnTo>
                  <a:lnTo>
                    <a:pt x="36" y="130"/>
                  </a:lnTo>
                  <a:lnTo>
                    <a:pt x="37" y="130"/>
                  </a:lnTo>
                  <a:lnTo>
                    <a:pt x="37" y="129"/>
                  </a:lnTo>
                  <a:lnTo>
                    <a:pt x="36" y="127"/>
                  </a:lnTo>
                  <a:lnTo>
                    <a:pt x="33" y="126"/>
                  </a:lnTo>
                  <a:lnTo>
                    <a:pt x="32" y="124"/>
                  </a:lnTo>
                  <a:lnTo>
                    <a:pt x="31" y="121"/>
                  </a:lnTo>
                  <a:lnTo>
                    <a:pt x="32" y="118"/>
                  </a:lnTo>
                  <a:lnTo>
                    <a:pt x="32" y="117"/>
                  </a:lnTo>
                  <a:lnTo>
                    <a:pt x="32" y="117"/>
                  </a:lnTo>
                  <a:lnTo>
                    <a:pt x="32" y="116"/>
                  </a:lnTo>
                  <a:lnTo>
                    <a:pt x="32" y="114"/>
                  </a:lnTo>
                  <a:lnTo>
                    <a:pt x="32" y="113"/>
                  </a:lnTo>
                  <a:lnTo>
                    <a:pt x="32" y="112"/>
                  </a:lnTo>
                  <a:lnTo>
                    <a:pt x="32" y="110"/>
                  </a:lnTo>
                  <a:lnTo>
                    <a:pt x="33" y="109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5"/>
                  </a:lnTo>
                  <a:lnTo>
                    <a:pt x="35" y="104"/>
                  </a:lnTo>
                  <a:lnTo>
                    <a:pt x="36" y="102"/>
                  </a:lnTo>
                  <a:lnTo>
                    <a:pt x="37" y="102"/>
                  </a:lnTo>
                  <a:lnTo>
                    <a:pt x="39" y="102"/>
                  </a:lnTo>
                  <a:lnTo>
                    <a:pt x="40" y="101"/>
                  </a:lnTo>
                  <a:lnTo>
                    <a:pt x="39" y="100"/>
                  </a:lnTo>
                  <a:lnTo>
                    <a:pt x="37" y="98"/>
                  </a:lnTo>
                  <a:lnTo>
                    <a:pt x="35" y="97"/>
                  </a:lnTo>
                  <a:lnTo>
                    <a:pt x="37" y="93"/>
                  </a:lnTo>
                  <a:lnTo>
                    <a:pt x="41" y="89"/>
                  </a:lnTo>
                  <a:lnTo>
                    <a:pt x="46" y="87"/>
                  </a:lnTo>
                  <a:lnTo>
                    <a:pt x="48" y="85"/>
                  </a:lnTo>
                  <a:lnTo>
                    <a:pt x="49" y="85"/>
                  </a:lnTo>
                  <a:lnTo>
                    <a:pt x="52" y="85"/>
                  </a:lnTo>
                  <a:lnTo>
                    <a:pt x="53" y="87"/>
                  </a:lnTo>
                  <a:lnTo>
                    <a:pt x="57" y="88"/>
                  </a:lnTo>
                  <a:lnTo>
                    <a:pt x="60" y="89"/>
                  </a:lnTo>
                  <a:lnTo>
                    <a:pt x="64" y="95"/>
                  </a:lnTo>
                  <a:lnTo>
                    <a:pt x="66" y="96"/>
                  </a:lnTo>
                  <a:lnTo>
                    <a:pt x="67" y="96"/>
                  </a:lnTo>
                  <a:lnTo>
                    <a:pt x="70" y="96"/>
                  </a:lnTo>
                  <a:lnTo>
                    <a:pt x="73" y="96"/>
                  </a:lnTo>
                  <a:lnTo>
                    <a:pt x="73" y="96"/>
                  </a:lnTo>
                  <a:lnTo>
                    <a:pt x="74" y="96"/>
                  </a:lnTo>
                  <a:lnTo>
                    <a:pt x="74" y="97"/>
                  </a:lnTo>
                  <a:lnTo>
                    <a:pt x="74" y="98"/>
                  </a:lnTo>
                  <a:lnTo>
                    <a:pt x="75" y="98"/>
                  </a:lnTo>
                  <a:lnTo>
                    <a:pt x="77" y="98"/>
                  </a:lnTo>
                  <a:lnTo>
                    <a:pt x="78" y="97"/>
                  </a:lnTo>
                  <a:lnTo>
                    <a:pt x="79" y="96"/>
                  </a:lnTo>
                  <a:lnTo>
                    <a:pt x="81" y="95"/>
                  </a:lnTo>
                  <a:lnTo>
                    <a:pt x="83" y="96"/>
                  </a:lnTo>
                  <a:lnTo>
                    <a:pt x="85" y="96"/>
                  </a:lnTo>
                  <a:lnTo>
                    <a:pt x="86" y="96"/>
                  </a:lnTo>
                  <a:lnTo>
                    <a:pt x="87" y="95"/>
                  </a:lnTo>
                  <a:lnTo>
                    <a:pt x="87" y="93"/>
                  </a:lnTo>
                  <a:lnTo>
                    <a:pt x="89" y="93"/>
                  </a:lnTo>
                  <a:lnTo>
                    <a:pt x="90" y="93"/>
                  </a:lnTo>
                  <a:lnTo>
                    <a:pt x="92" y="93"/>
                  </a:lnTo>
                  <a:lnTo>
                    <a:pt x="98" y="92"/>
                  </a:lnTo>
                  <a:lnTo>
                    <a:pt x="103" y="92"/>
                  </a:lnTo>
                  <a:lnTo>
                    <a:pt x="106" y="92"/>
                  </a:lnTo>
                  <a:lnTo>
                    <a:pt x="110" y="93"/>
                  </a:lnTo>
                  <a:lnTo>
                    <a:pt x="111" y="93"/>
                  </a:lnTo>
                  <a:lnTo>
                    <a:pt x="115" y="92"/>
                  </a:lnTo>
                  <a:lnTo>
                    <a:pt x="116" y="91"/>
                  </a:lnTo>
                  <a:lnTo>
                    <a:pt x="128" y="91"/>
                  </a:lnTo>
                  <a:lnTo>
                    <a:pt x="135" y="92"/>
                  </a:lnTo>
                  <a:lnTo>
                    <a:pt x="135" y="92"/>
                  </a:lnTo>
                  <a:lnTo>
                    <a:pt x="144" y="92"/>
                  </a:lnTo>
                  <a:lnTo>
                    <a:pt x="148" y="92"/>
                  </a:lnTo>
                  <a:lnTo>
                    <a:pt x="157" y="97"/>
                  </a:lnTo>
                  <a:lnTo>
                    <a:pt x="160" y="98"/>
                  </a:lnTo>
                  <a:lnTo>
                    <a:pt x="170" y="100"/>
                  </a:lnTo>
                  <a:lnTo>
                    <a:pt x="185" y="101"/>
                  </a:lnTo>
                  <a:lnTo>
                    <a:pt x="195" y="102"/>
                  </a:lnTo>
                  <a:lnTo>
                    <a:pt x="208" y="104"/>
                  </a:lnTo>
                  <a:lnTo>
                    <a:pt x="218" y="102"/>
                  </a:lnTo>
                  <a:lnTo>
                    <a:pt x="229" y="101"/>
                  </a:lnTo>
                  <a:lnTo>
                    <a:pt x="232" y="102"/>
                  </a:lnTo>
                  <a:lnTo>
                    <a:pt x="236" y="108"/>
                  </a:lnTo>
                  <a:lnTo>
                    <a:pt x="240" y="113"/>
                  </a:lnTo>
                  <a:lnTo>
                    <a:pt x="245" y="118"/>
                  </a:lnTo>
                  <a:lnTo>
                    <a:pt x="245" y="120"/>
                  </a:lnTo>
                  <a:lnTo>
                    <a:pt x="247" y="120"/>
                  </a:lnTo>
                  <a:lnTo>
                    <a:pt x="253" y="120"/>
                  </a:lnTo>
                  <a:lnTo>
                    <a:pt x="256" y="120"/>
                  </a:lnTo>
                  <a:lnTo>
                    <a:pt x="257" y="118"/>
                  </a:lnTo>
                  <a:lnTo>
                    <a:pt x="264" y="116"/>
                  </a:lnTo>
                  <a:lnTo>
                    <a:pt x="270" y="112"/>
                  </a:lnTo>
                  <a:lnTo>
                    <a:pt x="272" y="109"/>
                  </a:lnTo>
                  <a:lnTo>
                    <a:pt x="275" y="98"/>
                  </a:lnTo>
                  <a:lnTo>
                    <a:pt x="278" y="91"/>
                  </a:lnTo>
                  <a:lnTo>
                    <a:pt x="279" y="89"/>
                  </a:lnTo>
                  <a:lnTo>
                    <a:pt x="285" y="84"/>
                  </a:lnTo>
                  <a:lnTo>
                    <a:pt x="293" y="72"/>
                  </a:lnTo>
                  <a:lnTo>
                    <a:pt x="301" y="62"/>
                  </a:lnTo>
                  <a:lnTo>
                    <a:pt x="306" y="55"/>
                  </a:lnTo>
                  <a:lnTo>
                    <a:pt x="311" y="50"/>
                  </a:lnTo>
                  <a:lnTo>
                    <a:pt x="312" y="50"/>
                  </a:lnTo>
                  <a:lnTo>
                    <a:pt x="319" y="46"/>
                  </a:lnTo>
                  <a:lnTo>
                    <a:pt x="328" y="41"/>
                  </a:lnTo>
                  <a:lnTo>
                    <a:pt x="339" y="35"/>
                  </a:lnTo>
                  <a:lnTo>
                    <a:pt x="349" y="30"/>
                  </a:lnTo>
                  <a:lnTo>
                    <a:pt x="356" y="26"/>
                  </a:lnTo>
                  <a:lnTo>
                    <a:pt x="358" y="25"/>
                  </a:lnTo>
                  <a:lnTo>
                    <a:pt x="364" y="22"/>
                  </a:lnTo>
                  <a:lnTo>
                    <a:pt x="372" y="22"/>
                  </a:lnTo>
                  <a:lnTo>
                    <a:pt x="381" y="21"/>
                  </a:lnTo>
                  <a:lnTo>
                    <a:pt x="389" y="19"/>
                  </a:lnTo>
                  <a:lnTo>
                    <a:pt x="398" y="18"/>
                  </a:lnTo>
                  <a:lnTo>
                    <a:pt x="407" y="17"/>
                  </a:lnTo>
                  <a:lnTo>
                    <a:pt x="416" y="16"/>
                  </a:lnTo>
                  <a:lnTo>
                    <a:pt x="424" y="14"/>
                  </a:lnTo>
                  <a:lnTo>
                    <a:pt x="433" y="13"/>
                  </a:lnTo>
                  <a:lnTo>
                    <a:pt x="443" y="12"/>
                  </a:lnTo>
                  <a:lnTo>
                    <a:pt x="451" y="10"/>
                  </a:lnTo>
                  <a:lnTo>
                    <a:pt x="460" y="9"/>
                  </a:lnTo>
                  <a:lnTo>
                    <a:pt x="469" y="8"/>
                  </a:lnTo>
                  <a:lnTo>
                    <a:pt x="478" y="6"/>
                  </a:lnTo>
                  <a:lnTo>
                    <a:pt x="486" y="5"/>
                  </a:lnTo>
                  <a:lnTo>
                    <a:pt x="495" y="4"/>
                  </a:lnTo>
                  <a:lnTo>
                    <a:pt x="505" y="2"/>
                  </a:lnTo>
                  <a:lnTo>
                    <a:pt x="514" y="1"/>
                  </a:lnTo>
                  <a:lnTo>
                    <a:pt x="522" y="0"/>
                  </a:lnTo>
                  <a:lnTo>
                    <a:pt x="522" y="1"/>
                  </a:lnTo>
                  <a:lnTo>
                    <a:pt x="524" y="5"/>
                  </a:lnTo>
                  <a:lnTo>
                    <a:pt x="526" y="10"/>
                  </a:lnTo>
                  <a:lnTo>
                    <a:pt x="528" y="17"/>
                  </a:lnTo>
                  <a:lnTo>
                    <a:pt x="531" y="22"/>
                  </a:lnTo>
                  <a:lnTo>
                    <a:pt x="534" y="27"/>
                  </a:lnTo>
                  <a:lnTo>
                    <a:pt x="536" y="33"/>
                  </a:lnTo>
                  <a:lnTo>
                    <a:pt x="539" y="39"/>
                  </a:lnTo>
                  <a:lnTo>
                    <a:pt x="541" y="44"/>
                  </a:lnTo>
                  <a:lnTo>
                    <a:pt x="544" y="51"/>
                  </a:lnTo>
                  <a:lnTo>
                    <a:pt x="545" y="55"/>
                  </a:lnTo>
                  <a:lnTo>
                    <a:pt x="547" y="62"/>
                  </a:lnTo>
                  <a:lnTo>
                    <a:pt x="549" y="67"/>
                  </a:lnTo>
                  <a:lnTo>
                    <a:pt x="552" y="72"/>
                  </a:lnTo>
                  <a:lnTo>
                    <a:pt x="555" y="79"/>
                  </a:lnTo>
                  <a:lnTo>
                    <a:pt x="557" y="84"/>
                  </a:lnTo>
                  <a:lnTo>
                    <a:pt x="560" y="89"/>
                  </a:lnTo>
                  <a:lnTo>
                    <a:pt x="562" y="95"/>
                  </a:lnTo>
                  <a:lnTo>
                    <a:pt x="564" y="98"/>
                  </a:lnTo>
                  <a:lnTo>
                    <a:pt x="564" y="100"/>
                  </a:lnTo>
                  <a:lnTo>
                    <a:pt x="566" y="100"/>
                  </a:lnTo>
                  <a:lnTo>
                    <a:pt x="568" y="100"/>
                  </a:lnTo>
                  <a:lnTo>
                    <a:pt x="568" y="101"/>
                  </a:lnTo>
                  <a:lnTo>
                    <a:pt x="570" y="106"/>
                  </a:lnTo>
                  <a:lnTo>
                    <a:pt x="574" y="11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98" name="Freeform 192">
              <a:extLst>
                <a:ext uri="{FF2B5EF4-FFF2-40B4-BE49-F238E27FC236}">
                  <a16:creationId xmlns:a16="http://schemas.microsoft.com/office/drawing/2014/main" id="{0D33C941-F440-772B-E45F-18F5650BA6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80621" y="3213519"/>
              <a:ext cx="843373" cy="922633"/>
            </a:xfrm>
            <a:custGeom>
              <a:avLst/>
              <a:gdLst>
                <a:gd name="T0" fmla="*/ 33 w 681"/>
                <a:gd name="T1" fmla="*/ 457 h 745"/>
                <a:gd name="T2" fmla="*/ 37 w 681"/>
                <a:gd name="T3" fmla="*/ 454 h 745"/>
                <a:gd name="T4" fmla="*/ 608 w 681"/>
                <a:gd name="T5" fmla="*/ 383 h 745"/>
                <a:gd name="T6" fmla="*/ 619 w 681"/>
                <a:gd name="T7" fmla="*/ 478 h 745"/>
                <a:gd name="T8" fmla="*/ 625 w 681"/>
                <a:gd name="T9" fmla="*/ 546 h 745"/>
                <a:gd name="T10" fmla="*/ 632 w 681"/>
                <a:gd name="T11" fmla="*/ 619 h 745"/>
                <a:gd name="T12" fmla="*/ 650 w 681"/>
                <a:gd name="T13" fmla="*/ 657 h 745"/>
                <a:gd name="T14" fmla="*/ 613 w 681"/>
                <a:gd name="T15" fmla="*/ 703 h 745"/>
                <a:gd name="T16" fmla="*/ 503 w 681"/>
                <a:gd name="T17" fmla="*/ 703 h 745"/>
                <a:gd name="T18" fmla="*/ 430 w 681"/>
                <a:gd name="T19" fmla="*/ 694 h 745"/>
                <a:gd name="T20" fmla="*/ 396 w 681"/>
                <a:gd name="T21" fmla="*/ 709 h 745"/>
                <a:gd name="T22" fmla="*/ 362 w 681"/>
                <a:gd name="T23" fmla="*/ 705 h 745"/>
                <a:gd name="T24" fmla="*/ 346 w 681"/>
                <a:gd name="T25" fmla="*/ 715 h 745"/>
                <a:gd name="T26" fmla="*/ 313 w 681"/>
                <a:gd name="T27" fmla="*/ 695 h 745"/>
                <a:gd name="T28" fmla="*/ 296 w 681"/>
                <a:gd name="T29" fmla="*/ 704 h 745"/>
                <a:gd name="T30" fmla="*/ 292 w 681"/>
                <a:gd name="T31" fmla="*/ 729 h 745"/>
                <a:gd name="T32" fmla="*/ 283 w 681"/>
                <a:gd name="T33" fmla="*/ 744 h 745"/>
                <a:gd name="T34" fmla="*/ 264 w 681"/>
                <a:gd name="T35" fmla="*/ 742 h 745"/>
                <a:gd name="T36" fmla="*/ 245 w 681"/>
                <a:gd name="T37" fmla="*/ 725 h 745"/>
                <a:gd name="T38" fmla="*/ 236 w 681"/>
                <a:gd name="T39" fmla="*/ 715 h 745"/>
                <a:gd name="T40" fmla="*/ 226 w 681"/>
                <a:gd name="T41" fmla="*/ 702 h 745"/>
                <a:gd name="T42" fmla="*/ 213 w 681"/>
                <a:gd name="T43" fmla="*/ 692 h 745"/>
                <a:gd name="T44" fmla="*/ 209 w 681"/>
                <a:gd name="T45" fmla="*/ 680 h 745"/>
                <a:gd name="T46" fmla="*/ 199 w 681"/>
                <a:gd name="T47" fmla="*/ 669 h 745"/>
                <a:gd name="T48" fmla="*/ 187 w 681"/>
                <a:gd name="T49" fmla="*/ 665 h 745"/>
                <a:gd name="T50" fmla="*/ 176 w 681"/>
                <a:gd name="T51" fmla="*/ 661 h 745"/>
                <a:gd name="T52" fmla="*/ 162 w 681"/>
                <a:gd name="T53" fmla="*/ 646 h 745"/>
                <a:gd name="T54" fmla="*/ 149 w 681"/>
                <a:gd name="T55" fmla="*/ 636 h 745"/>
                <a:gd name="T56" fmla="*/ 121 w 681"/>
                <a:gd name="T57" fmla="*/ 637 h 745"/>
                <a:gd name="T58" fmla="*/ 109 w 681"/>
                <a:gd name="T59" fmla="*/ 636 h 745"/>
                <a:gd name="T60" fmla="*/ 92 w 681"/>
                <a:gd name="T61" fmla="*/ 640 h 745"/>
                <a:gd name="T62" fmla="*/ 74 w 681"/>
                <a:gd name="T63" fmla="*/ 645 h 745"/>
                <a:gd name="T64" fmla="*/ 55 w 681"/>
                <a:gd name="T65" fmla="*/ 642 h 745"/>
                <a:gd name="T66" fmla="*/ 35 w 681"/>
                <a:gd name="T67" fmla="*/ 662 h 745"/>
                <a:gd name="T68" fmla="*/ 31 w 681"/>
                <a:gd name="T69" fmla="*/ 653 h 745"/>
                <a:gd name="T70" fmla="*/ 51 w 681"/>
                <a:gd name="T71" fmla="*/ 600 h 745"/>
                <a:gd name="T72" fmla="*/ 49 w 681"/>
                <a:gd name="T73" fmla="*/ 499 h 745"/>
                <a:gd name="T74" fmla="*/ 31 w 681"/>
                <a:gd name="T75" fmla="*/ 476 h 745"/>
                <a:gd name="T76" fmla="*/ 37 w 681"/>
                <a:gd name="T77" fmla="*/ 471 h 745"/>
                <a:gd name="T78" fmla="*/ 45 w 681"/>
                <a:gd name="T79" fmla="*/ 458 h 745"/>
                <a:gd name="T80" fmla="*/ 45 w 681"/>
                <a:gd name="T81" fmla="*/ 447 h 745"/>
                <a:gd name="T82" fmla="*/ 49 w 681"/>
                <a:gd name="T83" fmla="*/ 426 h 745"/>
                <a:gd name="T84" fmla="*/ 38 w 681"/>
                <a:gd name="T85" fmla="*/ 405 h 745"/>
                <a:gd name="T86" fmla="*/ 31 w 681"/>
                <a:gd name="T87" fmla="*/ 396 h 745"/>
                <a:gd name="T88" fmla="*/ 24 w 681"/>
                <a:gd name="T89" fmla="*/ 396 h 745"/>
                <a:gd name="T90" fmla="*/ 16 w 681"/>
                <a:gd name="T91" fmla="*/ 381 h 745"/>
                <a:gd name="T92" fmla="*/ 5 w 681"/>
                <a:gd name="T93" fmla="*/ 380 h 745"/>
                <a:gd name="T94" fmla="*/ 0 w 681"/>
                <a:gd name="T95" fmla="*/ 389 h 745"/>
                <a:gd name="T96" fmla="*/ 79 w 681"/>
                <a:gd name="T97" fmla="*/ 362 h 745"/>
                <a:gd name="T98" fmla="*/ 225 w 681"/>
                <a:gd name="T99" fmla="*/ 346 h 745"/>
                <a:gd name="T100" fmla="*/ 249 w 681"/>
                <a:gd name="T101" fmla="*/ 245 h 745"/>
                <a:gd name="T102" fmla="*/ 282 w 681"/>
                <a:gd name="T103" fmla="*/ 200 h 745"/>
                <a:gd name="T104" fmla="*/ 282 w 681"/>
                <a:gd name="T105" fmla="*/ 135 h 745"/>
                <a:gd name="T106" fmla="*/ 292 w 681"/>
                <a:gd name="T107" fmla="*/ 79 h 745"/>
                <a:gd name="T108" fmla="*/ 371 w 681"/>
                <a:gd name="T109" fmla="*/ 79 h 745"/>
                <a:gd name="T110" fmla="*/ 449 w 681"/>
                <a:gd name="T111" fmla="*/ 79 h 745"/>
                <a:gd name="T112" fmla="*/ 466 w 681"/>
                <a:gd name="T113" fmla="*/ 38 h 745"/>
                <a:gd name="T114" fmla="*/ 542 w 681"/>
                <a:gd name="T115" fmla="*/ 50 h 745"/>
                <a:gd name="T116" fmla="*/ 670 w 681"/>
                <a:gd name="T117" fmla="*/ 134 h 745"/>
                <a:gd name="T118" fmla="*/ 584 w 681"/>
                <a:gd name="T119" fmla="*/ 165 h 745"/>
                <a:gd name="T120" fmla="*/ 594 w 681"/>
                <a:gd name="T121" fmla="*/ 252 h 745"/>
                <a:gd name="T122" fmla="*/ 604 w 681"/>
                <a:gd name="T123" fmla="*/ 346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81" h="745">
                  <a:moveTo>
                    <a:pt x="38" y="463"/>
                  </a:moveTo>
                  <a:lnTo>
                    <a:pt x="38" y="462"/>
                  </a:lnTo>
                  <a:lnTo>
                    <a:pt x="41" y="459"/>
                  </a:lnTo>
                  <a:lnTo>
                    <a:pt x="43" y="457"/>
                  </a:lnTo>
                  <a:lnTo>
                    <a:pt x="43" y="458"/>
                  </a:lnTo>
                  <a:lnTo>
                    <a:pt x="42" y="458"/>
                  </a:lnTo>
                  <a:lnTo>
                    <a:pt x="42" y="459"/>
                  </a:lnTo>
                  <a:lnTo>
                    <a:pt x="41" y="461"/>
                  </a:lnTo>
                  <a:lnTo>
                    <a:pt x="38" y="463"/>
                  </a:lnTo>
                  <a:close/>
                  <a:moveTo>
                    <a:pt x="34" y="458"/>
                  </a:moveTo>
                  <a:lnTo>
                    <a:pt x="33" y="459"/>
                  </a:lnTo>
                  <a:lnTo>
                    <a:pt x="33" y="458"/>
                  </a:lnTo>
                  <a:lnTo>
                    <a:pt x="33" y="458"/>
                  </a:lnTo>
                  <a:lnTo>
                    <a:pt x="33" y="457"/>
                  </a:lnTo>
                  <a:lnTo>
                    <a:pt x="34" y="457"/>
                  </a:lnTo>
                  <a:lnTo>
                    <a:pt x="34" y="458"/>
                  </a:lnTo>
                  <a:lnTo>
                    <a:pt x="34" y="458"/>
                  </a:lnTo>
                  <a:close/>
                  <a:moveTo>
                    <a:pt x="42" y="449"/>
                  </a:moveTo>
                  <a:lnTo>
                    <a:pt x="41" y="458"/>
                  </a:lnTo>
                  <a:lnTo>
                    <a:pt x="38" y="459"/>
                  </a:lnTo>
                  <a:lnTo>
                    <a:pt x="37" y="463"/>
                  </a:lnTo>
                  <a:lnTo>
                    <a:pt x="35" y="462"/>
                  </a:lnTo>
                  <a:lnTo>
                    <a:pt x="35" y="461"/>
                  </a:lnTo>
                  <a:lnTo>
                    <a:pt x="35" y="459"/>
                  </a:lnTo>
                  <a:lnTo>
                    <a:pt x="34" y="458"/>
                  </a:lnTo>
                  <a:lnTo>
                    <a:pt x="35" y="458"/>
                  </a:lnTo>
                  <a:lnTo>
                    <a:pt x="37" y="455"/>
                  </a:lnTo>
                  <a:lnTo>
                    <a:pt x="37" y="454"/>
                  </a:lnTo>
                  <a:lnTo>
                    <a:pt x="37" y="453"/>
                  </a:lnTo>
                  <a:lnTo>
                    <a:pt x="38" y="451"/>
                  </a:lnTo>
                  <a:lnTo>
                    <a:pt x="39" y="451"/>
                  </a:lnTo>
                  <a:lnTo>
                    <a:pt x="41" y="449"/>
                  </a:lnTo>
                  <a:lnTo>
                    <a:pt x="42" y="449"/>
                  </a:lnTo>
                  <a:close/>
                  <a:moveTo>
                    <a:pt x="35" y="407"/>
                  </a:moveTo>
                  <a:lnTo>
                    <a:pt x="34" y="407"/>
                  </a:lnTo>
                  <a:lnTo>
                    <a:pt x="34" y="405"/>
                  </a:lnTo>
                  <a:lnTo>
                    <a:pt x="34" y="404"/>
                  </a:lnTo>
                  <a:lnTo>
                    <a:pt x="35" y="404"/>
                  </a:lnTo>
                  <a:lnTo>
                    <a:pt x="35" y="407"/>
                  </a:lnTo>
                  <a:close/>
                  <a:moveTo>
                    <a:pt x="605" y="367"/>
                  </a:moveTo>
                  <a:lnTo>
                    <a:pt x="607" y="375"/>
                  </a:lnTo>
                  <a:lnTo>
                    <a:pt x="608" y="383"/>
                  </a:lnTo>
                  <a:lnTo>
                    <a:pt x="608" y="387"/>
                  </a:lnTo>
                  <a:lnTo>
                    <a:pt x="609" y="395"/>
                  </a:lnTo>
                  <a:lnTo>
                    <a:pt x="609" y="401"/>
                  </a:lnTo>
                  <a:lnTo>
                    <a:pt x="611" y="404"/>
                  </a:lnTo>
                  <a:lnTo>
                    <a:pt x="611" y="410"/>
                  </a:lnTo>
                  <a:lnTo>
                    <a:pt x="612" y="418"/>
                  </a:lnTo>
                  <a:lnTo>
                    <a:pt x="612" y="426"/>
                  </a:lnTo>
                  <a:lnTo>
                    <a:pt x="613" y="433"/>
                  </a:lnTo>
                  <a:lnTo>
                    <a:pt x="615" y="441"/>
                  </a:lnTo>
                  <a:lnTo>
                    <a:pt x="615" y="449"/>
                  </a:lnTo>
                  <a:lnTo>
                    <a:pt x="616" y="455"/>
                  </a:lnTo>
                  <a:lnTo>
                    <a:pt x="616" y="462"/>
                  </a:lnTo>
                  <a:lnTo>
                    <a:pt x="617" y="470"/>
                  </a:lnTo>
                  <a:lnTo>
                    <a:pt x="619" y="478"/>
                  </a:lnTo>
                  <a:lnTo>
                    <a:pt x="619" y="482"/>
                  </a:lnTo>
                  <a:lnTo>
                    <a:pt x="619" y="486"/>
                  </a:lnTo>
                  <a:lnTo>
                    <a:pt x="620" y="489"/>
                  </a:lnTo>
                  <a:lnTo>
                    <a:pt x="620" y="491"/>
                  </a:lnTo>
                  <a:lnTo>
                    <a:pt x="620" y="497"/>
                  </a:lnTo>
                  <a:lnTo>
                    <a:pt x="621" y="503"/>
                  </a:lnTo>
                  <a:lnTo>
                    <a:pt x="621" y="508"/>
                  </a:lnTo>
                  <a:lnTo>
                    <a:pt x="623" y="513"/>
                  </a:lnTo>
                  <a:lnTo>
                    <a:pt x="623" y="520"/>
                  </a:lnTo>
                  <a:lnTo>
                    <a:pt x="624" y="524"/>
                  </a:lnTo>
                  <a:lnTo>
                    <a:pt x="624" y="529"/>
                  </a:lnTo>
                  <a:lnTo>
                    <a:pt x="624" y="536"/>
                  </a:lnTo>
                  <a:lnTo>
                    <a:pt x="625" y="541"/>
                  </a:lnTo>
                  <a:lnTo>
                    <a:pt x="625" y="546"/>
                  </a:lnTo>
                  <a:lnTo>
                    <a:pt x="627" y="551"/>
                  </a:lnTo>
                  <a:lnTo>
                    <a:pt x="627" y="557"/>
                  </a:lnTo>
                  <a:lnTo>
                    <a:pt x="628" y="562"/>
                  </a:lnTo>
                  <a:lnTo>
                    <a:pt x="628" y="567"/>
                  </a:lnTo>
                  <a:lnTo>
                    <a:pt x="629" y="572"/>
                  </a:lnTo>
                  <a:lnTo>
                    <a:pt x="629" y="578"/>
                  </a:lnTo>
                  <a:lnTo>
                    <a:pt x="629" y="584"/>
                  </a:lnTo>
                  <a:lnTo>
                    <a:pt x="630" y="588"/>
                  </a:lnTo>
                  <a:lnTo>
                    <a:pt x="630" y="594"/>
                  </a:lnTo>
                  <a:lnTo>
                    <a:pt x="630" y="599"/>
                  </a:lnTo>
                  <a:lnTo>
                    <a:pt x="630" y="604"/>
                  </a:lnTo>
                  <a:lnTo>
                    <a:pt x="632" y="609"/>
                  </a:lnTo>
                  <a:lnTo>
                    <a:pt x="632" y="615"/>
                  </a:lnTo>
                  <a:lnTo>
                    <a:pt x="632" y="619"/>
                  </a:lnTo>
                  <a:lnTo>
                    <a:pt x="633" y="625"/>
                  </a:lnTo>
                  <a:lnTo>
                    <a:pt x="633" y="630"/>
                  </a:lnTo>
                  <a:lnTo>
                    <a:pt x="634" y="636"/>
                  </a:lnTo>
                  <a:lnTo>
                    <a:pt x="634" y="641"/>
                  </a:lnTo>
                  <a:lnTo>
                    <a:pt x="634" y="644"/>
                  </a:lnTo>
                  <a:lnTo>
                    <a:pt x="636" y="645"/>
                  </a:lnTo>
                  <a:lnTo>
                    <a:pt x="638" y="648"/>
                  </a:lnTo>
                  <a:lnTo>
                    <a:pt x="641" y="648"/>
                  </a:lnTo>
                  <a:lnTo>
                    <a:pt x="642" y="649"/>
                  </a:lnTo>
                  <a:lnTo>
                    <a:pt x="645" y="650"/>
                  </a:lnTo>
                  <a:lnTo>
                    <a:pt x="648" y="651"/>
                  </a:lnTo>
                  <a:lnTo>
                    <a:pt x="650" y="654"/>
                  </a:lnTo>
                  <a:lnTo>
                    <a:pt x="650" y="655"/>
                  </a:lnTo>
                  <a:lnTo>
                    <a:pt x="650" y="657"/>
                  </a:lnTo>
                  <a:lnTo>
                    <a:pt x="649" y="662"/>
                  </a:lnTo>
                  <a:lnTo>
                    <a:pt x="648" y="669"/>
                  </a:lnTo>
                  <a:lnTo>
                    <a:pt x="648" y="674"/>
                  </a:lnTo>
                  <a:lnTo>
                    <a:pt x="646" y="679"/>
                  </a:lnTo>
                  <a:lnTo>
                    <a:pt x="645" y="684"/>
                  </a:lnTo>
                  <a:lnTo>
                    <a:pt x="644" y="690"/>
                  </a:lnTo>
                  <a:lnTo>
                    <a:pt x="642" y="696"/>
                  </a:lnTo>
                  <a:lnTo>
                    <a:pt x="641" y="702"/>
                  </a:lnTo>
                  <a:lnTo>
                    <a:pt x="641" y="703"/>
                  </a:lnTo>
                  <a:lnTo>
                    <a:pt x="632" y="703"/>
                  </a:lnTo>
                  <a:lnTo>
                    <a:pt x="625" y="703"/>
                  </a:lnTo>
                  <a:lnTo>
                    <a:pt x="623" y="703"/>
                  </a:lnTo>
                  <a:lnTo>
                    <a:pt x="619" y="703"/>
                  </a:lnTo>
                  <a:lnTo>
                    <a:pt x="613" y="703"/>
                  </a:lnTo>
                  <a:lnTo>
                    <a:pt x="609" y="703"/>
                  </a:lnTo>
                  <a:lnTo>
                    <a:pt x="602" y="703"/>
                  </a:lnTo>
                  <a:lnTo>
                    <a:pt x="598" y="703"/>
                  </a:lnTo>
                  <a:lnTo>
                    <a:pt x="595" y="703"/>
                  </a:lnTo>
                  <a:lnTo>
                    <a:pt x="586" y="703"/>
                  </a:lnTo>
                  <a:lnTo>
                    <a:pt x="577" y="703"/>
                  </a:lnTo>
                  <a:lnTo>
                    <a:pt x="567" y="703"/>
                  </a:lnTo>
                  <a:lnTo>
                    <a:pt x="559" y="703"/>
                  </a:lnTo>
                  <a:lnTo>
                    <a:pt x="549" y="703"/>
                  </a:lnTo>
                  <a:lnTo>
                    <a:pt x="540" y="703"/>
                  </a:lnTo>
                  <a:lnTo>
                    <a:pt x="530" y="703"/>
                  </a:lnTo>
                  <a:lnTo>
                    <a:pt x="521" y="703"/>
                  </a:lnTo>
                  <a:lnTo>
                    <a:pt x="512" y="703"/>
                  </a:lnTo>
                  <a:lnTo>
                    <a:pt x="503" y="703"/>
                  </a:lnTo>
                  <a:lnTo>
                    <a:pt x="495" y="703"/>
                  </a:lnTo>
                  <a:lnTo>
                    <a:pt x="486" y="703"/>
                  </a:lnTo>
                  <a:lnTo>
                    <a:pt x="478" y="703"/>
                  </a:lnTo>
                  <a:lnTo>
                    <a:pt x="471" y="703"/>
                  </a:lnTo>
                  <a:lnTo>
                    <a:pt x="466" y="703"/>
                  </a:lnTo>
                  <a:lnTo>
                    <a:pt x="462" y="703"/>
                  </a:lnTo>
                  <a:lnTo>
                    <a:pt x="457" y="703"/>
                  </a:lnTo>
                  <a:lnTo>
                    <a:pt x="453" y="703"/>
                  </a:lnTo>
                  <a:lnTo>
                    <a:pt x="447" y="703"/>
                  </a:lnTo>
                  <a:lnTo>
                    <a:pt x="441" y="703"/>
                  </a:lnTo>
                  <a:lnTo>
                    <a:pt x="440" y="703"/>
                  </a:lnTo>
                  <a:lnTo>
                    <a:pt x="429" y="703"/>
                  </a:lnTo>
                  <a:lnTo>
                    <a:pt x="429" y="698"/>
                  </a:lnTo>
                  <a:lnTo>
                    <a:pt x="430" y="694"/>
                  </a:lnTo>
                  <a:lnTo>
                    <a:pt x="430" y="691"/>
                  </a:lnTo>
                  <a:lnTo>
                    <a:pt x="429" y="691"/>
                  </a:lnTo>
                  <a:lnTo>
                    <a:pt x="428" y="691"/>
                  </a:lnTo>
                  <a:lnTo>
                    <a:pt x="424" y="696"/>
                  </a:lnTo>
                  <a:lnTo>
                    <a:pt x="424" y="698"/>
                  </a:lnTo>
                  <a:lnTo>
                    <a:pt x="424" y="699"/>
                  </a:lnTo>
                  <a:lnTo>
                    <a:pt x="424" y="703"/>
                  </a:lnTo>
                  <a:lnTo>
                    <a:pt x="425" y="705"/>
                  </a:lnTo>
                  <a:lnTo>
                    <a:pt x="411" y="707"/>
                  </a:lnTo>
                  <a:lnTo>
                    <a:pt x="409" y="707"/>
                  </a:lnTo>
                  <a:lnTo>
                    <a:pt x="408" y="708"/>
                  </a:lnTo>
                  <a:lnTo>
                    <a:pt x="404" y="709"/>
                  </a:lnTo>
                  <a:lnTo>
                    <a:pt x="403" y="711"/>
                  </a:lnTo>
                  <a:lnTo>
                    <a:pt x="396" y="709"/>
                  </a:lnTo>
                  <a:lnTo>
                    <a:pt x="390" y="711"/>
                  </a:lnTo>
                  <a:lnTo>
                    <a:pt x="387" y="711"/>
                  </a:lnTo>
                  <a:lnTo>
                    <a:pt x="386" y="711"/>
                  </a:lnTo>
                  <a:lnTo>
                    <a:pt x="383" y="708"/>
                  </a:lnTo>
                  <a:lnTo>
                    <a:pt x="382" y="708"/>
                  </a:lnTo>
                  <a:lnTo>
                    <a:pt x="380" y="708"/>
                  </a:lnTo>
                  <a:lnTo>
                    <a:pt x="376" y="707"/>
                  </a:lnTo>
                  <a:lnTo>
                    <a:pt x="375" y="707"/>
                  </a:lnTo>
                  <a:lnTo>
                    <a:pt x="372" y="707"/>
                  </a:lnTo>
                  <a:lnTo>
                    <a:pt x="371" y="707"/>
                  </a:lnTo>
                  <a:lnTo>
                    <a:pt x="366" y="705"/>
                  </a:lnTo>
                  <a:lnTo>
                    <a:pt x="365" y="707"/>
                  </a:lnTo>
                  <a:lnTo>
                    <a:pt x="363" y="705"/>
                  </a:lnTo>
                  <a:lnTo>
                    <a:pt x="362" y="705"/>
                  </a:lnTo>
                  <a:lnTo>
                    <a:pt x="361" y="707"/>
                  </a:lnTo>
                  <a:lnTo>
                    <a:pt x="359" y="707"/>
                  </a:lnTo>
                  <a:lnTo>
                    <a:pt x="357" y="707"/>
                  </a:lnTo>
                  <a:lnTo>
                    <a:pt x="353" y="707"/>
                  </a:lnTo>
                  <a:lnTo>
                    <a:pt x="351" y="707"/>
                  </a:lnTo>
                  <a:lnTo>
                    <a:pt x="351" y="708"/>
                  </a:lnTo>
                  <a:lnTo>
                    <a:pt x="351" y="711"/>
                  </a:lnTo>
                  <a:lnTo>
                    <a:pt x="351" y="712"/>
                  </a:lnTo>
                  <a:lnTo>
                    <a:pt x="350" y="712"/>
                  </a:lnTo>
                  <a:lnTo>
                    <a:pt x="349" y="712"/>
                  </a:lnTo>
                  <a:lnTo>
                    <a:pt x="349" y="713"/>
                  </a:lnTo>
                  <a:lnTo>
                    <a:pt x="347" y="713"/>
                  </a:lnTo>
                  <a:lnTo>
                    <a:pt x="346" y="713"/>
                  </a:lnTo>
                  <a:lnTo>
                    <a:pt x="346" y="715"/>
                  </a:lnTo>
                  <a:lnTo>
                    <a:pt x="346" y="717"/>
                  </a:lnTo>
                  <a:lnTo>
                    <a:pt x="346" y="719"/>
                  </a:lnTo>
                  <a:lnTo>
                    <a:pt x="345" y="720"/>
                  </a:lnTo>
                  <a:lnTo>
                    <a:pt x="343" y="724"/>
                  </a:lnTo>
                  <a:lnTo>
                    <a:pt x="342" y="725"/>
                  </a:lnTo>
                  <a:lnTo>
                    <a:pt x="341" y="723"/>
                  </a:lnTo>
                  <a:lnTo>
                    <a:pt x="338" y="720"/>
                  </a:lnTo>
                  <a:lnTo>
                    <a:pt x="337" y="717"/>
                  </a:lnTo>
                  <a:lnTo>
                    <a:pt x="336" y="715"/>
                  </a:lnTo>
                  <a:lnTo>
                    <a:pt x="321" y="705"/>
                  </a:lnTo>
                  <a:lnTo>
                    <a:pt x="320" y="704"/>
                  </a:lnTo>
                  <a:lnTo>
                    <a:pt x="315" y="696"/>
                  </a:lnTo>
                  <a:lnTo>
                    <a:pt x="315" y="695"/>
                  </a:lnTo>
                  <a:lnTo>
                    <a:pt x="313" y="695"/>
                  </a:lnTo>
                  <a:lnTo>
                    <a:pt x="309" y="694"/>
                  </a:lnTo>
                  <a:lnTo>
                    <a:pt x="309" y="695"/>
                  </a:lnTo>
                  <a:lnTo>
                    <a:pt x="309" y="696"/>
                  </a:lnTo>
                  <a:lnTo>
                    <a:pt x="308" y="696"/>
                  </a:lnTo>
                  <a:lnTo>
                    <a:pt x="307" y="698"/>
                  </a:lnTo>
                  <a:lnTo>
                    <a:pt x="305" y="698"/>
                  </a:lnTo>
                  <a:lnTo>
                    <a:pt x="304" y="700"/>
                  </a:lnTo>
                  <a:lnTo>
                    <a:pt x="303" y="702"/>
                  </a:lnTo>
                  <a:lnTo>
                    <a:pt x="300" y="700"/>
                  </a:lnTo>
                  <a:lnTo>
                    <a:pt x="299" y="700"/>
                  </a:lnTo>
                  <a:lnTo>
                    <a:pt x="297" y="700"/>
                  </a:lnTo>
                  <a:lnTo>
                    <a:pt x="297" y="702"/>
                  </a:lnTo>
                  <a:lnTo>
                    <a:pt x="297" y="703"/>
                  </a:lnTo>
                  <a:lnTo>
                    <a:pt x="296" y="704"/>
                  </a:lnTo>
                  <a:lnTo>
                    <a:pt x="295" y="707"/>
                  </a:lnTo>
                  <a:lnTo>
                    <a:pt x="293" y="711"/>
                  </a:lnTo>
                  <a:lnTo>
                    <a:pt x="292" y="713"/>
                  </a:lnTo>
                  <a:lnTo>
                    <a:pt x="292" y="715"/>
                  </a:lnTo>
                  <a:lnTo>
                    <a:pt x="292" y="717"/>
                  </a:lnTo>
                  <a:lnTo>
                    <a:pt x="291" y="720"/>
                  </a:lnTo>
                  <a:lnTo>
                    <a:pt x="291" y="721"/>
                  </a:lnTo>
                  <a:lnTo>
                    <a:pt x="291" y="723"/>
                  </a:lnTo>
                  <a:lnTo>
                    <a:pt x="291" y="724"/>
                  </a:lnTo>
                  <a:lnTo>
                    <a:pt x="290" y="727"/>
                  </a:lnTo>
                  <a:lnTo>
                    <a:pt x="290" y="728"/>
                  </a:lnTo>
                  <a:lnTo>
                    <a:pt x="290" y="729"/>
                  </a:lnTo>
                  <a:lnTo>
                    <a:pt x="291" y="728"/>
                  </a:lnTo>
                  <a:lnTo>
                    <a:pt x="292" y="729"/>
                  </a:lnTo>
                  <a:lnTo>
                    <a:pt x="292" y="731"/>
                  </a:lnTo>
                  <a:lnTo>
                    <a:pt x="292" y="732"/>
                  </a:lnTo>
                  <a:lnTo>
                    <a:pt x="292" y="733"/>
                  </a:lnTo>
                  <a:lnTo>
                    <a:pt x="291" y="736"/>
                  </a:lnTo>
                  <a:lnTo>
                    <a:pt x="292" y="737"/>
                  </a:lnTo>
                  <a:lnTo>
                    <a:pt x="291" y="737"/>
                  </a:lnTo>
                  <a:lnTo>
                    <a:pt x="291" y="738"/>
                  </a:lnTo>
                  <a:lnTo>
                    <a:pt x="290" y="738"/>
                  </a:lnTo>
                  <a:lnTo>
                    <a:pt x="290" y="740"/>
                  </a:lnTo>
                  <a:lnTo>
                    <a:pt x="288" y="741"/>
                  </a:lnTo>
                  <a:lnTo>
                    <a:pt x="287" y="741"/>
                  </a:lnTo>
                  <a:lnTo>
                    <a:pt x="286" y="741"/>
                  </a:lnTo>
                  <a:lnTo>
                    <a:pt x="284" y="742"/>
                  </a:lnTo>
                  <a:lnTo>
                    <a:pt x="283" y="744"/>
                  </a:lnTo>
                  <a:lnTo>
                    <a:pt x="283" y="744"/>
                  </a:lnTo>
                  <a:lnTo>
                    <a:pt x="282" y="744"/>
                  </a:lnTo>
                  <a:lnTo>
                    <a:pt x="280" y="744"/>
                  </a:lnTo>
                  <a:lnTo>
                    <a:pt x="279" y="744"/>
                  </a:lnTo>
                  <a:lnTo>
                    <a:pt x="279" y="745"/>
                  </a:lnTo>
                  <a:lnTo>
                    <a:pt x="278" y="745"/>
                  </a:lnTo>
                  <a:lnTo>
                    <a:pt x="275" y="744"/>
                  </a:lnTo>
                  <a:lnTo>
                    <a:pt x="275" y="744"/>
                  </a:lnTo>
                  <a:lnTo>
                    <a:pt x="274" y="744"/>
                  </a:lnTo>
                  <a:lnTo>
                    <a:pt x="271" y="744"/>
                  </a:lnTo>
                  <a:lnTo>
                    <a:pt x="270" y="744"/>
                  </a:lnTo>
                  <a:lnTo>
                    <a:pt x="268" y="744"/>
                  </a:lnTo>
                  <a:lnTo>
                    <a:pt x="267" y="744"/>
                  </a:lnTo>
                  <a:lnTo>
                    <a:pt x="264" y="742"/>
                  </a:lnTo>
                  <a:lnTo>
                    <a:pt x="261" y="740"/>
                  </a:lnTo>
                  <a:lnTo>
                    <a:pt x="259" y="740"/>
                  </a:lnTo>
                  <a:lnTo>
                    <a:pt x="258" y="737"/>
                  </a:lnTo>
                  <a:lnTo>
                    <a:pt x="257" y="737"/>
                  </a:lnTo>
                  <a:lnTo>
                    <a:pt x="257" y="736"/>
                  </a:lnTo>
                  <a:lnTo>
                    <a:pt x="255" y="732"/>
                  </a:lnTo>
                  <a:lnTo>
                    <a:pt x="255" y="731"/>
                  </a:lnTo>
                  <a:lnTo>
                    <a:pt x="254" y="729"/>
                  </a:lnTo>
                  <a:lnTo>
                    <a:pt x="253" y="729"/>
                  </a:lnTo>
                  <a:lnTo>
                    <a:pt x="251" y="728"/>
                  </a:lnTo>
                  <a:lnTo>
                    <a:pt x="250" y="727"/>
                  </a:lnTo>
                  <a:lnTo>
                    <a:pt x="249" y="725"/>
                  </a:lnTo>
                  <a:lnTo>
                    <a:pt x="247" y="725"/>
                  </a:lnTo>
                  <a:lnTo>
                    <a:pt x="245" y="725"/>
                  </a:lnTo>
                  <a:lnTo>
                    <a:pt x="242" y="725"/>
                  </a:lnTo>
                  <a:lnTo>
                    <a:pt x="241" y="723"/>
                  </a:lnTo>
                  <a:lnTo>
                    <a:pt x="239" y="723"/>
                  </a:lnTo>
                  <a:lnTo>
                    <a:pt x="239" y="721"/>
                  </a:lnTo>
                  <a:lnTo>
                    <a:pt x="239" y="720"/>
                  </a:lnTo>
                  <a:lnTo>
                    <a:pt x="239" y="719"/>
                  </a:lnTo>
                  <a:lnTo>
                    <a:pt x="238" y="719"/>
                  </a:lnTo>
                  <a:lnTo>
                    <a:pt x="238" y="717"/>
                  </a:lnTo>
                  <a:lnTo>
                    <a:pt x="237" y="717"/>
                  </a:lnTo>
                  <a:lnTo>
                    <a:pt x="236" y="719"/>
                  </a:lnTo>
                  <a:lnTo>
                    <a:pt x="234" y="717"/>
                  </a:lnTo>
                  <a:lnTo>
                    <a:pt x="233" y="716"/>
                  </a:lnTo>
                  <a:lnTo>
                    <a:pt x="233" y="715"/>
                  </a:lnTo>
                  <a:lnTo>
                    <a:pt x="236" y="715"/>
                  </a:lnTo>
                  <a:lnTo>
                    <a:pt x="237" y="715"/>
                  </a:lnTo>
                  <a:lnTo>
                    <a:pt x="236" y="713"/>
                  </a:lnTo>
                  <a:lnTo>
                    <a:pt x="236" y="712"/>
                  </a:lnTo>
                  <a:lnTo>
                    <a:pt x="232" y="711"/>
                  </a:lnTo>
                  <a:lnTo>
                    <a:pt x="230" y="709"/>
                  </a:lnTo>
                  <a:lnTo>
                    <a:pt x="230" y="708"/>
                  </a:lnTo>
                  <a:lnTo>
                    <a:pt x="230" y="707"/>
                  </a:lnTo>
                  <a:lnTo>
                    <a:pt x="230" y="705"/>
                  </a:lnTo>
                  <a:lnTo>
                    <a:pt x="229" y="705"/>
                  </a:lnTo>
                  <a:lnTo>
                    <a:pt x="229" y="704"/>
                  </a:lnTo>
                  <a:lnTo>
                    <a:pt x="229" y="703"/>
                  </a:lnTo>
                  <a:lnTo>
                    <a:pt x="229" y="702"/>
                  </a:lnTo>
                  <a:lnTo>
                    <a:pt x="228" y="702"/>
                  </a:lnTo>
                  <a:lnTo>
                    <a:pt x="226" y="702"/>
                  </a:lnTo>
                  <a:lnTo>
                    <a:pt x="225" y="703"/>
                  </a:lnTo>
                  <a:lnTo>
                    <a:pt x="224" y="703"/>
                  </a:lnTo>
                  <a:lnTo>
                    <a:pt x="221" y="703"/>
                  </a:lnTo>
                  <a:lnTo>
                    <a:pt x="221" y="702"/>
                  </a:lnTo>
                  <a:lnTo>
                    <a:pt x="221" y="699"/>
                  </a:lnTo>
                  <a:lnTo>
                    <a:pt x="221" y="698"/>
                  </a:lnTo>
                  <a:lnTo>
                    <a:pt x="220" y="696"/>
                  </a:lnTo>
                  <a:lnTo>
                    <a:pt x="220" y="696"/>
                  </a:lnTo>
                  <a:lnTo>
                    <a:pt x="218" y="696"/>
                  </a:lnTo>
                  <a:lnTo>
                    <a:pt x="218" y="695"/>
                  </a:lnTo>
                  <a:lnTo>
                    <a:pt x="217" y="695"/>
                  </a:lnTo>
                  <a:lnTo>
                    <a:pt x="214" y="695"/>
                  </a:lnTo>
                  <a:lnTo>
                    <a:pt x="213" y="694"/>
                  </a:lnTo>
                  <a:lnTo>
                    <a:pt x="213" y="692"/>
                  </a:lnTo>
                  <a:lnTo>
                    <a:pt x="214" y="691"/>
                  </a:lnTo>
                  <a:lnTo>
                    <a:pt x="214" y="690"/>
                  </a:lnTo>
                  <a:lnTo>
                    <a:pt x="213" y="688"/>
                  </a:lnTo>
                  <a:lnTo>
                    <a:pt x="213" y="687"/>
                  </a:lnTo>
                  <a:lnTo>
                    <a:pt x="212" y="687"/>
                  </a:lnTo>
                  <a:lnTo>
                    <a:pt x="212" y="686"/>
                  </a:lnTo>
                  <a:lnTo>
                    <a:pt x="211" y="686"/>
                  </a:lnTo>
                  <a:lnTo>
                    <a:pt x="212" y="686"/>
                  </a:lnTo>
                  <a:lnTo>
                    <a:pt x="212" y="684"/>
                  </a:lnTo>
                  <a:lnTo>
                    <a:pt x="212" y="683"/>
                  </a:lnTo>
                  <a:lnTo>
                    <a:pt x="212" y="682"/>
                  </a:lnTo>
                  <a:lnTo>
                    <a:pt x="211" y="682"/>
                  </a:lnTo>
                  <a:lnTo>
                    <a:pt x="209" y="680"/>
                  </a:lnTo>
                  <a:lnTo>
                    <a:pt x="209" y="680"/>
                  </a:lnTo>
                  <a:lnTo>
                    <a:pt x="209" y="679"/>
                  </a:lnTo>
                  <a:lnTo>
                    <a:pt x="209" y="678"/>
                  </a:lnTo>
                  <a:lnTo>
                    <a:pt x="208" y="677"/>
                  </a:lnTo>
                  <a:lnTo>
                    <a:pt x="207" y="677"/>
                  </a:lnTo>
                  <a:lnTo>
                    <a:pt x="207" y="675"/>
                  </a:lnTo>
                  <a:lnTo>
                    <a:pt x="205" y="673"/>
                  </a:lnTo>
                  <a:lnTo>
                    <a:pt x="205" y="671"/>
                  </a:lnTo>
                  <a:lnTo>
                    <a:pt x="205" y="670"/>
                  </a:lnTo>
                  <a:lnTo>
                    <a:pt x="204" y="669"/>
                  </a:lnTo>
                  <a:lnTo>
                    <a:pt x="203" y="669"/>
                  </a:lnTo>
                  <a:lnTo>
                    <a:pt x="203" y="667"/>
                  </a:lnTo>
                  <a:lnTo>
                    <a:pt x="201" y="667"/>
                  </a:lnTo>
                  <a:lnTo>
                    <a:pt x="200" y="669"/>
                  </a:lnTo>
                  <a:lnTo>
                    <a:pt x="199" y="669"/>
                  </a:lnTo>
                  <a:lnTo>
                    <a:pt x="199" y="667"/>
                  </a:lnTo>
                  <a:lnTo>
                    <a:pt x="200" y="666"/>
                  </a:lnTo>
                  <a:lnTo>
                    <a:pt x="200" y="665"/>
                  </a:lnTo>
                  <a:lnTo>
                    <a:pt x="199" y="665"/>
                  </a:lnTo>
                  <a:lnTo>
                    <a:pt x="197" y="665"/>
                  </a:lnTo>
                  <a:lnTo>
                    <a:pt x="195" y="666"/>
                  </a:lnTo>
                  <a:lnTo>
                    <a:pt x="193" y="666"/>
                  </a:lnTo>
                  <a:lnTo>
                    <a:pt x="192" y="666"/>
                  </a:lnTo>
                  <a:lnTo>
                    <a:pt x="191" y="666"/>
                  </a:lnTo>
                  <a:lnTo>
                    <a:pt x="189" y="667"/>
                  </a:lnTo>
                  <a:lnTo>
                    <a:pt x="188" y="667"/>
                  </a:lnTo>
                  <a:lnTo>
                    <a:pt x="188" y="666"/>
                  </a:lnTo>
                  <a:lnTo>
                    <a:pt x="188" y="666"/>
                  </a:lnTo>
                  <a:lnTo>
                    <a:pt x="187" y="665"/>
                  </a:lnTo>
                  <a:lnTo>
                    <a:pt x="188" y="665"/>
                  </a:lnTo>
                  <a:lnTo>
                    <a:pt x="188" y="663"/>
                  </a:lnTo>
                  <a:lnTo>
                    <a:pt x="188" y="662"/>
                  </a:lnTo>
                  <a:lnTo>
                    <a:pt x="187" y="662"/>
                  </a:lnTo>
                  <a:lnTo>
                    <a:pt x="185" y="663"/>
                  </a:lnTo>
                  <a:lnTo>
                    <a:pt x="184" y="665"/>
                  </a:lnTo>
                  <a:lnTo>
                    <a:pt x="183" y="666"/>
                  </a:lnTo>
                  <a:lnTo>
                    <a:pt x="182" y="667"/>
                  </a:lnTo>
                  <a:lnTo>
                    <a:pt x="180" y="666"/>
                  </a:lnTo>
                  <a:lnTo>
                    <a:pt x="179" y="665"/>
                  </a:lnTo>
                  <a:lnTo>
                    <a:pt x="179" y="663"/>
                  </a:lnTo>
                  <a:lnTo>
                    <a:pt x="179" y="662"/>
                  </a:lnTo>
                  <a:lnTo>
                    <a:pt x="178" y="662"/>
                  </a:lnTo>
                  <a:lnTo>
                    <a:pt x="176" y="661"/>
                  </a:lnTo>
                  <a:lnTo>
                    <a:pt x="175" y="661"/>
                  </a:lnTo>
                  <a:lnTo>
                    <a:pt x="174" y="659"/>
                  </a:lnTo>
                  <a:lnTo>
                    <a:pt x="174" y="658"/>
                  </a:lnTo>
                  <a:lnTo>
                    <a:pt x="174" y="657"/>
                  </a:lnTo>
                  <a:lnTo>
                    <a:pt x="172" y="657"/>
                  </a:lnTo>
                  <a:lnTo>
                    <a:pt x="172" y="655"/>
                  </a:lnTo>
                  <a:lnTo>
                    <a:pt x="174" y="654"/>
                  </a:lnTo>
                  <a:lnTo>
                    <a:pt x="172" y="654"/>
                  </a:lnTo>
                  <a:lnTo>
                    <a:pt x="172" y="653"/>
                  </a:lnTo>
                  <a:lnTo>
                    <a:pt x="171" y="653"/>
                  </a:lnTo>
                  <a:lnTo>
                    <a:pt x="170" y="651"/>
                  </a:lnTo>
                  <a:lnTo>
                    <a:pt x="167" y="650"/>
                  </a:lnTo>
                  <a:lnTo>
                    <a:pt x="163" y="648"/>
                  </a:lnTo>
                  <a:lnTo>
                    <a:pt x="162" y="646"/>
                  </a:lnTo>
                  <a:lnTo>
                    <a:pt x="160" y="645"/>
                  </a:lnTo>
                  <a:lnTo>
                    <a:pt x="159" y="644"/>
                  </a:lnTo>
                  <a:lnTo>
                    <a:pt x="159" y="642"/>
                  </a:lnTo>
                  <a:lnTo>
                    <a:pt x="158" y="642"/>
                  </a:lnTo>
                  <a:lnTo>
                    <a:pt x="157" y="642"/>
                  </a:lnTo>
                  <a:lnTo>
                    <a:pt x="157" y="642"/>
                  </a:lnTo>
                  <a:lnTo>
                    <a:pt x="157" y="641"/>
                  </a:lnTo>
                  <a:lnTo>
                    <a:pt x="157" y="640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4" y="638"/>
                  </a:lnTo>
                  <a:lnTo>
                    <a:pt x="154" y="637"/>
                  </a:lnTo>
                  <a:lnTo>
                    <a:pt x="153" y="637"/>
                  </a:lnTo>
                  <a:lnTo>
                    <a:pt x="149" y="636"/>
                  </a:lnTo>
                  <a:lnTo>
                    <a:pt x="147" y="636"/>
                  </a:lnTo>
                  <a:lnTo>
                    <a:pt x="146" y="637"/>
                  </a:lnTo>
                  <a:lnTo>
                    <a:pt x="145" y="637"/>
                  </a:lnTo>
                  <a:lnTo>
                    <a:pt x="143" y="637"/>
                  </a:lnTo>
                  <a:lnTo>
                    <a:pt x="141" y="637"/>
                  </a:lnTo>
                  <a:lnTo>
                    <a:pt x="138" y="637"/>
                  </a:lnTo>
                  <a:lnTo>
                    <a:pt x="137" y="637"/>
                  </a:lnTo>
                  <a:lnTo>
                    <a:pt x="135" y="637"/>
                  </a:lnTo>
                  <a:lnTo>
                    <a:pt x="135" y="636"/>
                  </a:lnTo>
                  <a:lnTo>
                    <a:pt x="134" y="636"/>
                  </a:lnTo>
                  <a:lnTo>
                    <a:pt x="133" y="637"/>
                  </a:lnTo>
                  <a:lnTo>
                    <a:pt x="132" y="637"/>
                  </a:lnTo>
                  <a:lnTo>
                    <a:pt x="124" y="636"/>
                  </a:lnTo>
                  <a:lnTo>
                    <a:pt x="121" y="637"/>
                  </a:lnTo>
                  <a:lnTo>
                    <a:pt x="120" y="637"/>
                  </a:lnTo>
                  <a:lnTo>
                    <a:pt x="120" y="636"/>
                  </a:lnTo>
                  <a:lnTo>
                    <a:pt x="120" y="634"/>
                  </a:lnTo>
                  <a:lnTo>
                    <a:pt x="118" y="634"/>
                  </a:lnTo>
                  <a:lnTo>
                    <a:pt x="118" y="633"/>
                  </a:lnTo>
                  <a:lnTo>
                    <a:pt x="117" y="634"/>
                  </a:lnTo>
                  <a:lnTo>
                    <a:pt x="116" y="634"/>
                  </a:lnTo>
                  <a:lnTo>
                    <a:pt x="116" y="636"/>
                  </a:lnTo>
                  <a:lnTo>
                    <a:pt x="114" y="637"/>
                  </a:lnTo>
                  <a:lnTo>
                    <a:pt x="113" y="637"/>
                  </a:lnTo>
                  <a:lnTo>
                    <a:pt x="112" y="636"/>
                  </a:lnTo>
                  <a:lnTo>
                    <a:pt x="110" y="634"/>
                  </a:lnTo>
                  <a:lnTo>
                    <a:pt x="110" y="636"/>
                  </a:lnTo>
                  <a:lnTo>
                    <a:pt x="109" y="636"/>
                  </a:lnTo>
                  <a:lnTo>
                    <a:pt x="109" y="637"/>
                  </a:lnTo>
                  <a:lnTo>
                    <a:pt x="110" y="637"/>
                  </a:lnTo>
                  <a:lnTo>
                    <a:pt x="110" y="638"/>
                  </a:lnTo>
                  <a:lnTo>
                    <a:pt x="110" y="640"/>
                  </a:lnTo>
                  <a:lnTo>
                    <a:pt x="109" y="640"/>
                  </a:lnTo>
                  <a:lnTo>
                    <a:pt x="103" y="641"/>
                  </a:lnTo>
                  <a:lnTo>
                    <a:pt x="99" y="641"/>
                  </a:lnTo>
                  <a:lnTo>
                    <a:pt x="97" y="641"/>
                  </a:lnTo>
                  <a:lnTo>
                    <a:pt x="96" y="641"/>
                  </a:lnTo>
                  <a:lnTo>
                    <a:pt x="95" y="642"/>
                  </a:lnTo>
                  <a:lnTo>
                    <a:pt x="95" y="642"/>
                  </a:lnTo>
                  <a:lnTo>
                    <a:pt x="93" y="642"/>
                  </a:lnTo>
                  <a:lnTo>
                    <a:pt x="92" y="641"/>
                  </a:lnTo>
                  <a:lnTo>
                    <a:pt x="92" y="640"/>
                  </a:lnTo>
                  <a:lnTo>
                    <a:pt x="91" y="640"/>
                  </a:lnTo>
                  <a:lnTo>
                    <a:pt x="89" y="641"/>
                  </a:lnTo>
                  <a:lnTo>
                    <a:pt x="88" y="644"/>
                  </a:lnTo>
                  <a:lnTo>
                    <a:pt x="87" y="644"/>
                  </a:lnTo>
                  <a:lnTo>
                    <a:pt x="85" y="644"/>
                  </a:lnTo>
                  <a:lnTo>
                    <a:pt x="83" y="644"/>
                  </a:lnTo>
                  <a:lnTo>
                    <a:pt x="81" y="644"/>
                  </a:lnTo>
                  <a:lnTo>
                    <a:pt x="80" y="645"/>
                  </a:lnTo>
                  <a:lnTo>
                    <a:pt x="80" y="646"/>
                  </a:lnTo>
                  <a:lnTo>
                    <a:pt x="79" y="646"/>
                  </a:lnTo>
                  <a:lnTo>
                    <a:pt x="78" y="646"/>
                  </a:lnTo>
                  <a:lnTo>
                    <a:pt x="76" y="645"/>
                  </a:lnTo>
                  <a:lnTo>
                    <a:pt x="75" y="645"/>
                  </a:lnTo>
                  <a:lnTo>
                    <a:pt x="74" y="645"/>
                  </a:lnTo>
                  <a:lnTo>
                    <a:pt x="71" y="645"/>
                  </a:lnTo>
                  <a:lnTo>
                    <a:pt x="70" y="644"/>
                  </a:lnTo>
                  <a:lnTo>
                    <a:pt x="68" y="645"/>
                  </a:lnTo>
                  <a:lnTo>
                    <a:pt x="66" y="644"/>
                  </a:lnTo>
                  <a:lnTo>
                    <a:pt x="64" y="644"/>
                  </a:lnTo>
                  <a:lnTo>
                    <a:pt x="63" y="645"/>
                  </a:lnTo>
                  <a:lnTo>
                    <a:pt x="63" y="645"/>
                  </a:lnTo>
                  <a:lnTo>
                    <a:pt x="62" y="645"/>
                  </a:lnTo>
                  <a:lnTo>
                    <a:pt x="60" y="645"/>
                  </a:lnTo>
                  <a:lnTo>
                    <a:pt x="59" y="645"/>
                  </a:lnTo>
                  <a:lnTo>
                    <a:pt x="58" y="645"/>
                  </a:lnTo>
                  <a:lnTo>
                    <a:pt x="56" y="645"/>
                  </a:lnTo>
                  <a:lnTo>
                    <a:pt x="56" y="644"/>
                  </a:lnTo>
                  <a:lnTo>
                    <a:pt x="55" y="642"/>
                  </a:lnTo>
                  <a:lnTo>
                    <a:pt x="54" y="642"/>
                  </a:lnTo>
                  <a:lnTo>
                    <a:pt x="53" y="642"/>
                  </a:lnTo>
                  <a:lnTo>
                    <a:pt x="50" y="644"/>
                  </a:lnTo>
                  <a:lnTo>
                    <a:pt x="49" y="644"/>
                  </a:lnTo>
                  <a:lnTo>
                    <a:pt x="47" y="644"/>
                  </a:lnTo>
                  <a:lnTo>
                    <a:pt x="46" y="644"/>
                  </a:lnTo>
                  <a:lnTo>
                    <a:pt x="45" y="645"/>
                  </a:lnTo>
                  <a:lnTo>
                    <a:pt x="43" y="645"/>
                  </a:lnTo>
                  <a:lnTo>
                    <a:pt x="42" y="646"/>
                  </a:lnTo>
                  <a:lnTo>
                    <a:pt x="42" y="648"/>
                  </a:lnTo>
                  <a:lnTo>
                    <a:pt x="42" y="649"/>
                  </a:lnTo>
                  <a:lnTo>
                    <a:pt x="39" y="659"/>
                  </a:lnTo>
                  <a:lnTo>
                    <a:pt x="38" y="661"/>
                  </a:lnTo>
                  <a:lnTo>
                    <a:pt x="35" y="662"/>
                  </a:lnTo>
                  <a:lnTo>
                    <a:pt x="34" y="662"/>
                  </a:lnTo>
                  <a:lnTo>
                    <a:pt x="34" y="663"/>
                  </a:lnTo>
                  <a:lnTo>
                    <a:pt x="34" y="667"/>
                  </a:lnTo>
                  <a:lnTo>
                    <a:pt x="33" y="670"/>
                  </a:lnTo>
                  <a:lnTo>
                    <a:pt x="33" y="673"/>
                  </a:lnTo>
                  <a:lnTo>
                    <a:pt x="31" y="673"/>
                  </a:lnTo>
                  <a:lnTo>
                    <a:pt x="31" y="679"/>
                  </a:lnTo>
                  <a:lnTo>
                    <a:pt x="31" y="682"/>
                  </a:lnTo>
                  <a:lnTo>
                    <a:pt x="31" y="684"/>
                  </a:lnTo>
                  <a:lnTo>
                    <a:pt x="31" y="675"/>
                  </a:lnTo>
                  <a:lnTo>
                    <a:pt x="31" y="670"/>
                  </a:lnTo>
                  <a:lnTo>
                    <a:pt x="31" y="658"/>
                  </a:lnTo>
                  <a:lnTo>
                    <a:pt x="31" y="654"/>
                  </a:lnTo>
                  <a:lnTo>
                    <a:pt x="31" y="653"/>
                  </a:lnTo>
                  <a:lnTo>
                    <a:pt x="33" y="650"/>
                  </a:lnTo>
                  <a:lnTo>
                    <a:pt x="33" y="648"/>
                  </a:lnTo>
                  <a:lnTo>
                    <a:pt x="34" y="648"/>
                  </a:lnTo>
                  <a:lnTo>
                    <a:pt x="34" y="645"/>
                  </a:lnTo>
                  <a:lnTo>
                    <a:pt x="34" y="640"/>
                  </a:lnTo>
                  <a:lnTo>
                    <a:pt x="34" y="637"/>
                  </a:lnTo>
                  <a:lnTo>
                    <a:pt x="39" y="625"/>
                  </a:lnTo>
                  <a:lnTo>
                    <a:pt x="41" y="623"/>
                  </a:lnTo>
                  <a:lnTo>
                    <a:pt x="42" y="619"/>
                  </a:lnTo>
                  <a:lnTo>
                    <a:pt x="42" y="616"/>
                  </a:lnTo>
                  <a:lnTo>
                    <a:pt x="45" y="613"/>
                  </a:lnTo>
                  <a:lnTo>
                    <a:pt x="50" y="603"/>
                  </a:lnTo>
                  <a:lnTo>
                    <a:pt x="50" y="601"/>
                  </a:lnTo>
                  <a:lnTo>
                    <a:pt x="51" y="600"/>
                  </a:lnTo>
                  <a:lnTo>
                    <a:pt x="56" y="584"/>
                  </a:lnTo>
                  <a:lnTo>
                    <a:pt x="58" y="578"/>
                  </a:lnTo>
                  <a:lnTo>
                    <a:pt x="59" y="570"/>
                  </a:lnTo>
                  <a:lnTo>
                    <a:pt x="60" y="559"/>
                  </a:lnTo>
                  <a:lnTo>
                    <a:pt x="59" y="550"/>
                  </a:lnTo>
                  <a:lnTo>
                    <a:pt x="58" y="529"/>
                  </a:lnTo>
                  <a:lnTo>
                    <a:pt x="56" y="526"/>
                  </a:lnTo>
                  <a:lnTo>
                    <a:pt x="54" y="521"/>
                  </a:lnTo>
                  <a:lnTo>
                    <a:pt x="53" y="515"/>
                  </a:lnTo>
                  <a:lnTo>
                    <a:pt x="51" y="512"/>
                  </a:lnTo>
                  <a:lnTo>
                    <a:pt x="51" y="511"/>
                  </a:lnTo>
                  <a:lnTo>
                    <a:pt x="51" y="508"/>
                  </a:lnTo>
                  <a:lnTo>
                    <a:pt x="50" y="500"/>
                  </a:lnTo>
                  <a:lnTo>
                    <a:pt x="49" y="499"/>
                  </a:lnTo>
                  <a:lnTo>
                    <a:pt x="47" y="495"/>
                  </a:lnTo>
                  <a:lnTo>
                    <a:pt x="45" y="491"/>
                  </a:lnTo>
                  <a:lnTo>
                    <a:pt x="42" y="488"/>
                  </a:lnTo>
                  <a:lnTo>
                    <a:pt x="41" y="487"/>
                  </a:lnTo>
                  <a:lnTo>
                    <a:pt x="39" y="487"/>
                  </a:lnTo>
                  <a:lnTo>
                    <a:pt x="38" y="486"/>
                  </a:lnTo>
                  <a:lnTo>
                    <a:pt x="35" y="484"/>
                  </a:lnTo>
                  <a:lnTo>
                    <a:pt x="34" y="484"/>
                  </a:lnTo>
                  <a:lnTo>
                    <a:pt x="33" y="482"/>
                  </a:lnTo>
                  <a:lnTo>
                    <a:pt x="33" y="480"/>
                  </a:lnTo>
                  <a:lnTo>
                    <a:pt x="31" y="479"/>
                  </a:lnTo>
                  <a:lnTo>
                    <a:pt x="31" y="478"/>
                  </a:lnTo>
                  <a:lnTo>
                    <a:pt x="31" y="476"/>
                  </a:lnTo>
                  <a:lnTo>
                    <a:pt x="31" y="476"/>
                  </a:lnTo>
                  <a:lnTo>
                    <a:pt x="34" y="476"/>
                  </a:lnTo>
                  <a:lnTo>
                    <a:pt x="38" y="476"/>
                  </a:lnTo>
                  <a:lnTo>
                    <a:pt x="41" y="475"/>
                  </a:lnTo>
                  <a:lnTo>
                    <a:pt x="42" y="472"/>
                  </a:lnTo>
                  <a:lnTo>
                    <a:pt x="43" y="470"/>
                  </a:lnTo>
                  <a:lnTo>
                    <a:pt x="45" y="468"/>
                  </a:lnTo>
                  <a:lnTo>
                    <a:pt x="45" y="467"/>
                  </a:lnTo>
                  <a:lnTo>
                    <a:pt x="43" y="467"/>
                  </a:lnTo>
                  <a:lnTo>
                    <a:pt x="41" y="471"/>
                  </a:lnTo>
                  <a:lnTo>
                    <a:pt x="38" y="472"/>
                  </a:lnTo>
                  <a:lnTo>
                    <a:pt x="41" y="467"/>
                  </a:lnTo>
                  <a:lnTo>
                    <a:pt x="38" y="470"/>
                  </a:lnTo>
                  <a:lnTo>
                    <a:pt x="37" y="470"/>
                  </a:lnTo>
                  <a:lnTo>
                    <a:pt x="37" y="471"/>
                  </a:lnTo>
                  <a:lnTo>
                    <a:pt x="37" y="472"/>
                  </a:lnTo>
                  <a:lnTo>
                    <a:pt x="37" y="474"/>
                  </a:lnTo>
                  <a:lnTo>
                    <a:pt x="35" y="474"/>
                  </a:lnTo>
                  <a:lnTo>
                    <a:pt x="35" y="475"/>
                  </a:lnTo>
                  <a:lnTo>
                    <a:pt x="34" y="475"/>
                  </a:lnTo>
                  <a:lnTo>
                    <a:pt x="34" y="474"/>
                  </a:lnTo>
                  <a:lnTo>
                    <a:pt x="34" y="472"/>
                  </a:lnTo>
                  <a:lnTo>
                    <a:pt x="35" y="471"/>
                  </a:lnTo>
                  <a:lnTo>
                    <a:pt x="37" y="470"/>
                  </a:lnTo>
                  <a:lnTo>
                    <a:pt x="37" y="468"/>
                  </a:lnTo>
                  <a:lnTo>
                    <a:pt x="37" y="467"/>
                  </a:lnTo>
                  <a:lnTo>
                    <a:pt x="38" y="466"/>
                  </a:lnTo>
                  <a:lnTo>
                    <a:pt x="39" y="464"/>
                  </a:lnTo>
                  <a:lnTo>
                    <a:pt x="45" y="458"/>
                  </a:lnTo>
                  <a:lnTo>
                    <a:pt x="46" y="457"/>
                  </a:lnTo>
                  <a:lnTo>
                    <a:pt x="46" y="455"/>
                  </a:lnTo>
                  <a:lnTo>
                    <a:pt x="46" y="454"/>
                  </a:lnTo>
                  <a:lnTo>
                    <a:pt x="47" y="453"/>
                  </a:lnTo>
                  <a:lnTo>
                    <a:pt x="47" y="451"/>
                  </a:lnTo>
                  <a:lnTo>
                    <a:pt x="47" y="450"/>
                  </a:lnTo>
                  <a:lnTo>
                    <a:pt x="47" y="449"/>
                  </a:lnTo>
                  <a:lnTo>
                    <a:pt x="46" y="450"/>
                  </a:lnTo>
                  <a:lnTo>
                    <a:pt x="46" y="449"/>
                  </a:lnTo>
                  <a:lnTo>
                    <a:pt x="47" y="447"/>
                  </a:lnTo>
                  <a:lnTo>
                    <a:pt x="47" y="446"/>
                  </a:lnTo>
                  <a:lnTo>
                    <a:pt x="46" y="446"/>
                  </a:lnTo>
                  <a:lnTo>
                    <a:pt x="45" y="446"/>
                  </a:lnTo>
                  <a:lnTo>
                    <a:pt x="45" y="447"/>
                  </a:lnTo>
                  <a:lnTo>
                    <a:pt x="43" y="447"/>
                  </a:lnTo>
                  <a:lnTo>
                    <a:pt x="43" y="446"/>
                  </a:lnTo>
                  <a:lnTo>
                    <a:pt x="45" y="445"/>
                  </a:lnTo>
                  <a:lnTo>
                    <a:pt x="47" y="442"/>
                  </a:lnTo>
                  <a:lnTo>
                    <a:pt x="49" y="439"/>
                  </a:lnTo>
                  <a:lnTo>
                    <a:pt x="49" y="438"/>
                  </a:lnTo>
                  <a:lnTo>
                    <a:pt x="49" y="437"/>
                  </a:lnTo>
                  <a:lnTo>
                    <a:pt x="47" y="434"/>
                  </a:lnTo>
                  <a:lnTo>
                    <a:pt x="46" y="432"/>
                  </a:lnTo>
                  <a:lnTo>
                    <a:pt x="47" y="432"/>
                  </a:lnTo>
                  <a:lnTo>
                    <a:pt x="49" y="429"/>
                  </a:lnTo>
                  <a:lnTo>
                    <a:pt x="50" y="428"/>
                  </a:lnTo>
                  <a:lnTo>
                    <a:pt x="50" y="426"/>
                  </a:lnTo>
                  <a:lnTo>
                    <a:pt x="49" y="426"/>
                  </a:lnTo>
                  <a:lnTo>
                    <a:pt x="47" y="424"/>
                  </a:lnTo>
                  <a:lnTo>
                    <a:pt x="46" y="424"/>
                  </a:lnTo>
                  <a:lnTo>
                    <a:pt x="46" y="422"/>
                  </a:lnTo>
                  <a:lnTo>
                    <a:pt x="45" y="422"/>
                  </a:lnTo>
                  <a:lnTo>
                    <a:pt x="45" y="421"/>
                  </a:lnTo>
                  <a:lnTo>
                    <a:pt x="42" y="417"/>
                  </a:lnTo>
                  <a:lnTo>
                    <a:pt x="42" y="416"/>
                  </a:lnTo>
                  <a:lnTo>
                    <a:pt x="41" y="416"/>
                  </a:lnTo>
                  <a:lnTo>
                    <a:pt x="41" y="414"/>
                  </a:lnTo>
                  <a:lnTo>
                    <a:pt x="42" y="414"/>
                  </a:lnTo>
                  <a:lnTo>
                    <a:pt x="41" y="413"/>
                  </a:lnTo>
                  <a:lnTo>
                    <a:pt x="41" y="412"/>
                  </a:lnTo>
                  <a:lnTo>
                    <a:pt x="38" y="407"/>
                  </a:lnTo>
                  <a:lnTo>
                    <a:pt x="38" y="405"/>
                  </a:lnTo>
                  <a:lnTo>
                    <a:pt x="37" y="405"/>
                  </a:lnTo>
                  <a:lnTo>
                    <a:pt x="37" y="404"/>
                  </a:lnTo>
                  <a:lnTo>
                    <a:pt x="37" y="403"/>
                  </a:lnTo>
                  <a:lnTo>
                    <a:pt x="37" y="401"/>
                  </a:lnTo>
                  <a:lnTo>
                    <a:pt x="35" y="403"/>
                  </a:lnTo>
                  <a:lnTo>
                    <a:pt x="34" y="401"/>
                  </a:lnTo>
                  <a:lnTo>
                    <a:pt x="37" y="400"/>
                  </a:lnTo>
                  <a:lnTo>
                    <a:pt x="38" y="400"/>
                  </a:lnTo>
                  <a:lnTo>
                    <a:pt x="37" y="400"/>
                  </a:lnTo>
                  <a:lnTo>
                    <a:pt x="34" y="400"/>
                  </a:lnTo>
                  <a:lnTo>
                    <a:pt x="33" y="399"/>
                  </a:lnTo>
                  <a:lnTo>
                    <a:pt x="33" y="397"/>
                  </a:lnTo>
                  <a:lnTo>
                    <a:pt x="31" y="396"/>
                  </a:lnTo>
                  <a:lnTo>
                    <a:pt x="31" y="396"/>
                  </a:lnTo>
                  <a:lnTo>
                    <a:pt x="31" y="399"/>
                  </a:lnTo>
                  <a:lnTo>
                    <a:pt x="31" y="405"/>
                  </a:lnTo>
                  <a:lnTo>
                    <a:pt x="31" y="407"/>
                  </a:lnTo>
                  <a:lnTo>
                    <a:pt x="30" y="407"/>
                  </a:lnTo>
                  <a:lnTo>
                    <a:pt x="30" y="405"/>
                  </a:lnTo>
                  <a:lnTo>
                    <a:pt x="29" y="404"/>
                  </a:lnTo>
                  <a:lnTo>
                    <a:pt x="28" y="404"/>
                  </a:lnTo>
                  <a:lnTo>
                    <a:pt x="28" y="403"/>
                  </a:lnTo>
                  <a:lnTo>
                    <a:pt x="26" y="401"/>
                  </a:lnTo>
                  <a:lnTo>
                    <a:pt x="24" y="400"/>
                  </a:lnTo>
                  <a:lnTo>
                    <a:pt x="24" y="399"/>
                  </a:lnTo>
                  <a:lnTo>
                    <a:pt x="25" y="399"/>
                  </a:lnTo>
                  <a:lnTo>
                    <a:pt x="24" y="397"/>
                  </a:lnTo>
                  <a:lnTo>
                    <a:pt x="24" y="396"/>
                  </a:lnTo>
                  <a:lnTo>
                    <a:pt x="21" y="395"/>
                  </a:lnTo>
                  <a:lnTo>
                    <a:pt x="21" y="395"/>
                  </a:lnTo>
                  <a:lnTo>
                    <a:pt x="21" y="393"/>
                  </a:lnTo>
                  <a:lnTo>
                    <a:pt x="20" y="392"/>
                  </a:lnTo>
                  <a:lnTo>
                    <a:pt x="20" y="389"/>
                  </a:lnTo>
                  <a:lnTo>
                    <a:pt x="20" y="388"/>
                  </a:lnTo>
                  <a:lnTo>
                    <a:pt x="18" y="388"/>
                  </a:lnTo>
                  <a:lnTo>
                    <a:pt x="18" y="387"/>
                  </a:lnTo>
                  <a:lnTo>
                    <a:pt x="18" y="385"/>
                  </a:lnTo>
                  <a:lnTo>
                    <a:pt x="17" y="385"/>
                  </a:lnTo>
                  <a:lnTo>
                    <a:pt x="16" y="385"/>
                  </a:lnTo>
                  <a:lnTo>
                    <a:pt x="16" y="384"/>
                  </a:lnTo>
                  <a:lnTo>
                    <a:pt x="16" y="383"/>
                  </a:lnTo>
                  <a:lnTo>
                    <a:pt x="16" y="381"/>
                  </a:lnTo>
                  <a:lnTo>
                    <a:pt x="14" y="381"/>
                  </a:lnTo>
                  <a:lnTo>
                    <a:pt x="14" y="380"/>
                  </a:lnTo>
                  <a:lnTo>
                    <a:pt x="13" y="379"/>
                  </a:lnTo>
                  <a:lnTo>
                    <a:pt x="12" y="378"/>
                  </a:lnTo>
                  <a:lnTo>
                    <a:pt x="12" y="376"/>
                  </a:lnTo>
                  <a:lnTo>
                    <a:pt x="12" y="375"/>
                  </a:lnTo>
                  <a:lnTo>
                    <a:pt x="10" y="372"/>
                  </a:lnTo>
                  <a:lnTo>
                    <a:pt x="9" y="371"/>
                  </a:lnTo>
                  <a:lnTo>
                    <a:pt x="9" y="372"/>
                  </a:lnTo>
                  <a:lnTo>
                    <a:pt x="8" y="375"/>
                  </a:lnTo>
                  <a:lnTo>
                    <a:pt x="5" y="378"/>
                  </a:lnTo>
                  <a:lnTo>
                    <a:pt x="4" y="379"/>
                  </a:lnTo>
                  <a:lnTo>
                    <a:pt x="4" y="380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3"/>
                  </a:lnTo>
                  <a:lnTo>
                    <a:pt x="5" y="385"/>
                  </a:lnTo>
                  <a:lnTo>
                    <a:pt x="4" y="385"/>
                  </a:lnTo>
                  <a:lnTo>
                    <a:pt x="4" y="387"/>
                  </a:lnTo>
                  <a:lnTo>
                    <a:pt x="3" y="387"/>
                  </a:lnTo>
                  <a:lnTo>
                    <a:pt x="3" y="388"/>
                  </a:lnTo>
                  <a:lnTo>
                    <a:pt x="3" y="389"/>
                  </a:lnTo>
                  <a:lnTo>
                    <a:pt x="4" y="389"/>
                  </a:lnTo>
                  <a:lnTo>
                    <a:pt x="4" y="391"/>
                  </a:lnTo>
                  <a:lnTo>
                    <a:pt x="3" y="393"/>
                  </a:lnTo>
                  <a:lnTo>
                    <a:pt x="3" y="395"/>
                  </a:lnTo>
                  <a:lnTo>
                    <a:pt x="1" y="395"/>
                  </a:lnTo>
                  <a:lnTo>
                    <a:pt x="0" y="389"/>
                  </a:lnTo>
                  <a:lnTo>
                    <a:pt x="0" y="387"/>
                  </a:lnTo>
                  <a:lnTo>
                    <a:pt x="1" y="381"/>
                  </a:lnTo>
                  <a:lnTo>
                    <a:pt x="3" y="379"/>
                  </a:lnTo>
                  <a:lnTo>
                    <a:pt x="5" y="372"/>
                  </a:lnTo>
                  <a:lnTo>
                    <a:pt x="5" y="367"/>
                  </a:lnTo>
                  <a:lnTo>
                    <a:pt x="6" y="363"/>
                  </a:lnTo>
                  <a:lnTo>
                    <a:pt x="8" y="362"/>
                  </a:lnTo>
                  <a:lnTo>
                    <a:pt x="14" y="362"/>
                  </a:lnTo>
                  <a:lnTo>
                    <a:pt x="16" y="362"/>
                  </a:lnTo>
                  <a:lnTo>
                    <a:pt x="24" y="362"/>
                  </a:lnTo>
                  <a:lnTo>
                    <a:pt x="33" y="362"/>
                  </a:lnTo>
                  <a:lnTo>
                    <a:pt x="46" y="362"/>
                  </a:lnTo>
                  <a:lnTo>
                    <a:pt x="62" y="362"/>
                  </a:lnTo>
                  <a:lnTo>
                    <a:pt x="79" y="362"/>
                  </a:lnTo>
                  <a:lnTo>
                    <a:pt x="96" y="362"/>
                  </a:lnTo>
                  <a:lnTo>
                    <a:pt x="116" y="362"/>
                  </a:lnTo>
                  <a:lnTo>
                    <a:pt x="134" y="362"/>
                  </a:lnTo>
                  <a:lnTo>
                    <a:pt x="154" y="362"/>
                  </a:lnTo>
                  <a:lnTo>
                    <a:pt x="155" y="362"/>
                  </a:lnTo>
                  <a:lnTo>
                    <a:pt x="171" y="362"/>
                  </a:lnTo>
                  <a:lnTo>
                    <a:pt x="187" y="362"/>
                  </a:lnTo>
                  <a:lnTo>
                    <a:pt x="199" y="362"/>
                  </a:lnTo>
                  <a:lnTo>
                    <a:pt x="209" y="362"/>
                  </a:lnTo>
                  <a:lnTo>
                    <a:pt x="216" y="362"/>
                  </a:lnTo>
                  <a:lnTo>
                    <a:pt x="218" y="362"/>
                  </a:lnTo>
                  <a:lnTo>
                    <a:pt x="225" y="362"/>
                  </a:lnTo>
                  <a:lnTo>
                    <a:pt x="225" y="351"/>
                  </a:lnTo>
                  <a:lnTo>
                    <a:pt x="225" y="346"/>
                  </a:lnTo>
                  <a:lnTo>
                    <a:pt x="222" y="322"/>
                  </a:lnTo>
                  <a:lnTo>
                    <a:pt x="222" y="306"/>
                  </a:lnTo>
                  <a:lnTo>
                    <a:pt x="221" y="292"/>
                  </a:lnTo>
                  <a:lnTo>
                    <a:pt x="220" y="288"/>
                  </a:lnTo>
                  <a:lnTo>
                    <a:pt x="218" y="280"/>
                  </a:lnTo>
                  <a:lnTo>
                    <a:pt x="218" y="276"/>
                  </a:lnTo>
                  <a:lnTo>
                    <a:pt x="218" y="272"/>
                  </a:lnTo>
                  <a:lnTo>
                    <a:pt x="220" y="268"/>
                  </a:lnTo>
                  <a:lnTo>
                    <a:pt x="225" y="262"/>
                  </a:lnTo>
                  <a:lnTo>
                    <a:pt x="225" y="260"/>
                  </a:lnTo>
                  <a:lnTo>
                    <a:pt x="232" y="256"/>
                  </a:lnTo>
                  <a:lnTo>
                    <a:pt x="238" y="252"/>
                  </a:lnTo>
                  <a:lnTo>
                    <a:pt x="245" y="247"/>
                  </a:lnTo>
                  <a:lnTo>
                    <a:pt x="249" y="245"/>
                  </a:lnTo>
                  <a:lnTo>
                    <a:pt x="251" y="243"/>
                  </a:lnTo>
                  <a:lnTo>
                    <a:pt x="261" y="242"/>
                  </a:lnTo>
                  <a:lnTo>
                    <a:pt x="262" y="242"/>
                  </a:lnTo>
                  <a:lnTo>
                    <a:pt x="275" y="237"/>
                  </a:lnTo>
                  <a:lnTo>
                    <a:pt x="280" y="235"/>
                  </a:lnTo>
                  <a:lnTo>
                    <a:pt x="282" y="234"/>
                  </a:lnTo>
                  <a:lnTo>
                    <a:pt x="282" y="233"/>
                  </a:lnTo>
                  <a:lnTo>
                    <a:pt x="282" y="227"/>
                  </a:lnTo>
                  <a:lnTo>
                    <a:pt x="282" y="222"/>
                  </a:lnTo>
                  <a:lnTo>
                    <a:pt x="282" y="218"/>
                  </a:lnTo>
                  <a:lnTo>
                    <a:pt x="282" y="213"/>
                  </a:lnTo>
                  <a:lnTo>
                    <a:pt x="282" y="208"/>
                  </a:lnTo>
                  <a:lnTo>
                    <a:pt x="282" y="205"/>
                  </a:lnTo>
                  <a:lnTo>
                    <a:pt x="282" y="200"/>
                  </a:lnTo>
                  <a:lnTo>
                    <a:pt x="282" y="194"/>
                  </a:lnTo>
                  <a:lnTo>
                    <a:pt x="282" y="191"/>
                  </a:lnTo>
                  <a:lnTo>
                    <a:pt x="282" y="185"/>
                  </a:lnTo>
                  <a:lnTo>
                    <a:pt x="282" y="180"/>
                  </a:lnTo>
                  <a:lnTo>
                    <a:pt x="282" y="176"/>
                  </a:lnTo>
                  <a:lnTo>
                    <a:pt x="282" y="172"/>
                  </a:lnTo>
                  <a:lnTo>
                    <a:pt x="282" y="168"/>
                  </a:lnTo>
                  <a:lnTo>
                    <a:pt x="282" y="163"/>
                  </a:lnTo>
                  <a:lnTo>
                    <a:pt x="282" y="158"/>
                  </a:lnTo>
                  <a:lnTo>
                    <a:pt x="282" y="154"/>
                  </a:lnTo>
                  <a:lnTo>
                    <a:pt x="282" y="148"/>
                  </a:lnTo>
                  <a:lnTo>
                    <a:pt x="282" y="143"/>
                  </a:lnTo>
                  <a:lnTo>
                    <a:pt x="282" y="140"/>
                  </a:lnTo>
                  <a:lnTo>
                    <a:pt x="282" y="135"/>
                  </a:lnTo>
                  <a:lnTo>
                    <a:pt x="282" y="130"/>
                  </a:lnTo>
                  <a:lnTo>
                    <a:pt x="282" y="126"/>
                  </a:lnTo>
                  <a:lnTo>
                    <a:pt x="282" y="121"/>
                  </a:lnTo>
                  <a:lnTo>
                    <a:pt x="282" y="115"/>
                  </a:lnTo>
                  <a:lnTo>
                    <a:pt x="282" y="111"/>
                  </a:lnTo>
                  <a:lnTo>
                    <a:pt x="282" y="108"/>
                  </a:lnTo>
                  <a:lnTo>
                    <a:pt x="282" y="102"/>
                  </a:lnTo>
                  <a:lnTo>
                    <a:pt x="282" y="98"/>
                  </a:lnTo>
                  <a:lnTo>
                    <a:pt x="282" y="93"/>
                  </a:lnTo>
                  <a:lnTo>
                    <a:pt x="282" y="88"/>
                  </a:lnTo>
                  <a:lnTo>
                    <a:pt x="282" y="84"/>
                  </a:lnTo>
                  <a:lnTo>
                    <a:pt x="282" y="79"/>
                  </a:lnTo>
                  <a:lnTo>
                    <a:pt x="287" y="79"/>
                  </a:lnTo>
                  <a:lnTo>
                    <a:pt x="292" y="79"/>
                  </a:lnTo>
                  <a:lnTo>
                    <a:pt x="297" y="79"/>
                  </a:lnTo>
                  <a:lnTo>
                    <a:pt x="304" y="79"/>
                  </a:lnTo>
                  <a:lnTo>
                    <a:pt x="309" y="79"/>
                  </a:lnTo>
                  <a:lnTo>
                    <a:pt x="315" y="79"/>
                  </a:lnTo>
                  <a:lnTo>
                    <a:pt x="320" y="79"/>
                  </a:lnTo>
                  <a:lnTo>
                    <a:pt x="326" y="79"/>
                  </a:lnTo>
                  <a:lnTo>
                    <a:pt x="332" y="79"/>
                  </a:lnTo>
                  <a:lnTo>
                    <a:pt x="337" y="79"/>
                  </a:lnTo>
                  <a:lnTo>
                    <a:pt x="343" y="79"/>
                  </a:lnTo>
                  <a:lnTo>
                    <a:pt x="347" y="79"/>
                  </a:lnTo>
                  <a:lnTo>
                    <a:pt x="354" y="79"/>
                  </a:lnTo>
                  <a:lnTo>
                    <a:pt x="359" y="79"/>
                  </a:lnTo>
                  <a:lnTo>
                    <a:pt x="365" y="79"/>
                  </a:lnTo>
                  <a:lnTo>
                    <a:pt x="371" y="79"/>
                  </a:lnTo>
                  <a:lnTo>
                    <a:pt x="376" y="79"/>
                  </a:lnTo>
                  <a:lnTo>
                    <a:pt x="382" y="79"/>
                  </a:lnTo>
                  <a:lnTo>
                    <a:pt x="387" y="79"/>
                  </a:lnTo>
                  <a:lnTo>
                    <a:pt x="394" y="79"/>
                  </a:lnTo>
                  <a:lnTo>
                    <a:pt x="399" y="79"/>
                  </a:lnTo>
                  <a:lnTo>
                    <a:pt x="404" y="79"/>
                  </a:lnTo>
                  <a:lnTo>
                    <a:pt x="409" y="79"/>
                  </a:lnTo>
                  <a:lnTo>
                    <a:pt x="415" y="79"/>
                  </a:lnTo>
                  <a:lnTo>
                    <a:pt x="421" y="79"/>
                  </a:lnTo>
                  <a:lnTo>
                    <a:pt x="426" y="79"/>
                  </a:lnTo>
                  <a:lnTo>
                    <a:pt x="432" y="79"/>
                  </a:lnTo>
                  <a:lnTo>
                    <a:pt x="438" y="79"/>
                  </a:lnTo>
                  <a:lnTo>
                    <a:pt x="442" y="79"/>
                  </a:lnTo>
                  <a:lnTo>
                    <a:pt x="449" y="79"/>
                  </a:lnTo>
                  <a:lnTo>
                    <a:pt x="454" y="79"/>
                  </a:lnTo>
                  <a:lnTo>
                    <a:pt x="461" y="79"/>
                  </a:lnTo>
                  <a:lnTo>
                    <a:pt x="465" y="79"/>
                  </a:lnTo>
                  <a:lnTo>
                    <a:pt x="466" y="79"/>
                  </a:lnTo>
                  <a:lnTo>
                    <a:pt x="466" y="77"/>
                  </a:lnTo>
                  <a:lnTo>
                    <a:pt x="466" y="76"/>
                  </a:lnTo>
                  <a:lnTo>
                    <a:pt x="466" y="75"/>
                  </a:lnTo>
                  <a:lnTo>
                    <a:pt x="466" y="72"/>
                  </a:lnTo>
                  <a:lnTo>
                    <a:pt x="466" y="68"/>
                  </a:lnTo>
                  <a:lnTo>
                    <a:pt x="466" y="64"/>
                  </a:lnTo>
                  <a:lnTo>
                    <a:pt x="466" y="57"/>
                  </a:lnTo>
                  <a:lnTo>
                    <a:pt x="466" y="51"/>
                  </a:lnTo>
                  <a:lnTo>
                    <a:pt x="466" y="44"/>
                  </a:lnTo>
                  <a:lnTo>
                    <a:pt x="466" y="38"/>
                  </a:lnTo>
                  <a:lnTo>
                    <a:pt x="466" y="30"/>
                  </a:lnTo>
                  <a:lnTo>
                    <a:pt x="466" y="23"/>
                  </a:lnTo>
                  <a:lnTo>
                    <a:pt x="466" y="17"/>
                  </a:lnTo>
                  <a:lnTo>
                    <a:pt x="466" y="11"/>
                  </a:lnTo>
                  <a:lnTo>
                    <a:pt x="466" y="6"/>
                  </a:lnTo>
                  <a:lnTo>
                    <a:pt x="466" y="2"/>
                  </a:lnTo>
                  <a:lnTo>
                    <a:pt x="466" y="0"/>
                  </a:lnTo>
                  <a:lnTo>
                    <a:pt x="476" y="6"/>
                  </a:lnTo>
                  <a:lnTo>
                    <a:pt x="488" y="14"/>
                  </a:lnTo>
                  <a:lnTo>
                    <a:pt x="499" y="21"/>
                  </a:lnTo>
                  <a:lnTo>
                    <a:pt x="509" y="29"/>
                  </a:lnTo>
                  <a:lnTo>
                    <a:pt x="521" y="35"/>
                  </a:lnTo>
                  <a:lnTo>
                    <a:pt x="532" y="43"/>
                  </a:lnTo>
                  <a:lnTo>
                    <a:pt x="542" y="50"/>
                  </a:lnTo>
                  <a:lnTo>
                    <a:pt x="554" y="56"/>
                  </a:lnTo>
                  <a:lnTo>
                    <a:pt x="565" y="64"/>
                  </a:lnTo>
                  <a:lnTo>
                    <a:pt x="575" y="72"/>
                  </a:lnTo>
                  <a:lnTo>
                    <a:pt x="587" y="77"/>
                  </a:lnTo>
                  <a:lnTo>
                    <a:pt x="598" y="85"/>
                  </a:lnTo>
                  <a:lnTo>
                    <a:pt x="607" y="92"/>
                  </a:lnTo>
                  <a:lnTo>
                    <a:pt x="616" y="98"/>
                  </a:lnTo>
                  <a:lnTo>
                    <a:pt x="625" y="105"/>
                  </a:lnTo>
                  <a:lnTo>
                    <a:pt x="633" y="109"/>
                  </a:lnTo>
                  <a:lnTo>
                    <a:pt x="634" y="109"/>
                  </a:lnTo>
                  <a:lnTo>
                    <a:pt x="641" y="114"/>
                  </a:lnTo>
                  <a:lnTo>
                    <a:pt x="652" y="121"/>
                  </a:lnTo>
                  <a:lnTo>
                    <a:pt x="661" y="127"/>
                  </a:lnTo>
                  <a:lnTo>
                    <a:pt x="670" y="134"/>
                  </a:lnTo>
                  <a:lnTo>
                    <a:pt x="681" y="142"/>
                  </a:lnTo>
                  <a:lnTo>
                    <a:pt x="667" y="142"/>
                  </a:lnTo>
                  <a:lnTo>
                    <a:pt x="655" y="142"/>
                  </a:lnTo>
                  <a:lnTo>
                    <a:pt x="642" y="142"/>
                  </a:lnTo>
                  <a:lnTo>
                    <a:pt x="630" y="142"/>
                  </a:lnTo>
                  <a:lnTo>
                    <a:pt x="619" y="142"/>
                  </a:lnTo>
                  <a:lnTo>
                    <a:pt x="605" y="142"/>
                  </a:lnTo>
                  <a:lnTo>
                    <a:pt x="595" y="142"/>
                  </a:lnTo>
                  <a:lnTo>
                    <a:pt x="582" y="142"/>
                  </a:lnTo>
                  <a:lnTo>
                    <a:pt x="582" y="144"/>
                  </a:lnTo>
                  <a:lnTo>
                    <a:pt x="583" y="150"/>
                  </a:lnTo>
                  <a:lnTo>
                    <a:pt x="583" y="155"/>
                  </a:lnTo>
                  <a:lnTo>
                    <a:pt x="584" y="160"/>
                  </a:lnTo>
                  <a:lnTo>
                    <a:pt x="584" y="165"/>
                  </a:lnTo>
                  <a:lnTo>
                    <a:pt x="584" y="171"/>
                  </a:lnTo>
                  <a:lnTo>
                    <a:pt x="586" y="173"/>
                  </a:lnTo>
                  <a:lnTo>
                    <a:pt x="586" y="179"/>
                  </a:lnTo>
                  <a:lnTo>
                    <a:pt x="587" y="184"/>
                  </a:lnTo>
                  <a:lnTo>
                    <a:pt x="587" y="188"/>
                  </a:lnTo>
                  <a:lnTo>
                    <a:pt x="588" y="197"/>
                  </a:lnTo>
                  <a:lnTo>
                    <a:pt x="588" y="205"/>
                  </a:lnTo>
                  <a:lnTo>
                    <a:pt x="590" y="208"/>
                  </a:lnTo>
                  <a:lnTo>
                    <a:pt x="590" y="216"/>
                  </a:lnTo>
                  <a:lnTo>
                    <a:pt x="591" y="223"/>
                  </a:lnTo>
                  <a:lnTo>
                    <a:pt x="592" y="231"/>
                  </a:lnTo>
                  <a:lnTo>
                    <a:pt x="592" y="238"/>
                  </a:lnTo>
                  <a:lnTo>
                    <a:pt x="594" y="245"/>
                  </a:lnTo>
                  <a:lnTo>
                    <a:pt x="594" y="252"/>
                  </a:lnTo>
                  <a:lnTo>
                    <a:pt x="595" y="254"/>
                  </a:lnTo>
                  <a:lnTo>
                    <a:pt x="595" y="260"/>
                  </a:lnTo>
                  <a:lnTo>
                    <a:pt x="596" y="268"/>
                  </a:lnTo>
                  <a:lnTo>
                    <a:pt x="596" y="273"/>
                  </a:lnTo>
                  <a:lnTo>
                    <a:pt x="598" y="281"/>
                  </a:lnTo>
                  <a:lnTo>
                    <a:pt x="599" y="289"/>
                  </a:lnTo>
                  <a:lnTo>
                    <a:pt x="599" y="296"/>
                  </a:lnTo>
                  <a:lnTo>
                    <a:pt x="599" y="302"/>
                  </a:lnTo>
                  <a:lnTo>
                    <a:pt x="599" y="310"/>
                  </a:lnTo>
                  <a:lnTo>
                    <a:pt x="600" y="318"/>
                  </a:lnTo>
                  <a:lnTo>
                    <a:pt x="602" y="325"/>
                  </a:lnTo>
                  <a:lnTo>
                    <a:pt x="602" y="331"/>
                  </a:lnTo>
                  <a:lnTo>
                    <a:pt x="603" y="339"/>
                  </a:lnTo>
                  <a:lnTo>
                    <a:pt x="604" y="346"/>
                  </a:lnTo>
                  <a:lnTo>
                    <a:pt x="604" y="354"/>
                  </a:lnTo>
                  <a:lnTo>
                    <a:pt x="605" y="362"/>
                  </a:lnTo>
                  <a:lnTo>
                    <a:pt x="605" y="36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99" name="Freeform 193">
              <a:extLst>
                <a:ext uri="{FF2B5EF4-FFF2-40B4-BE49-F238E27FC236}">
                  <a16:creationId xmlns:a16="http://schemas.microsoft.com/office/drawing/2014/main" id="{7F3B9BAE-E3C6-63EB-6E64-B3726CD04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4147" y="4842059"/>
              <a:ext cx="542434" cy="117652"/>
            </a:xfrm>
            <a:custGeom>
              <a:avLst/>
              <a:gdLst>
                <a:gd name="T0" fmla="*/ 108 w 438"/>
                <a:gd name="T1" fmla="*/ 4 h 95"/>
                <a:gd name="T2" fmla="*/ 112 w 438"/>
                <a:gd name="T3" fmla="*/ 10 h 95"/>
                <a:gd name="T4" fmla="*/ 125 w 438"/>
                <a:gd name="T5" fmla="*/ 10 h 95"/>
                <a:gd name="T6" fmla="*/ 146 w 438"/>
                <a:gd name="T7" fmla="*/ 11 h 95"/>
                <a:gd name="T8" fmla="*/ 166 w 438"/>
                <a:gd name="T9" fmla="*/ 13 h 95"/>
                <a:gd name="T10" fmla="*/ 170 w 438"/>
                <a:gd name="T11" fmla="*/ 16 h 95"/>
                <a:gd name="T12" fmla="*/ 173 w 438"/>
                <a:gd name="T13" fmla="*/ 20 h 95"/>
                <a:gd name="T14" fmla="*/ 194 w 438"/>
                <a:gd name="T15" fmla="*/ 32 h 95"/>
                <a:gd name="T16" fmla="*/ 215 w 438"/>
                <a:gd name="T17" fmla="*/ 45 h 95"/>
                <a:gd name="T18" fmla="*/ 224 w 438"/>
                <a:gd name="T19" fmla="*/ 54 h 95"/>
                <a:gd name="T20" fmla="*/ 229 w 438"/>
                <a:gd name="T21" fmla="*/ 57 h 95"/>
                <a:gd name="T22" fmla="*/ 244 w 438"/>
                <a:gd name="T23" fmla="*/ 58 h 95"/>
                <a:gd name="T24" fmla="*/ 252 w 438"/>
                <a:gd name="T25" fmla="*/ 54 h 95"/>
                <a:gd name="T26" fmla="*/ 254 w 438"/>
                <a:gd name="T27" fmla="*/ 57 h 95"/>
                <a:gd name="T28" fmla="*/ 259 w 438"/>
                <a:gd name="T29" fmla="*/ 57 h 95"/>
                <a:gd name="T30" fmla="*/ 267 w 438"/>
                <a:gd name="T31" fmla="*/ 62 h 95"/>
                <a:gd name="T32" fmla="*/ 278 w 438"/>
                <a:gd name="T33" fmla="*/ 62 h 95"/>
                <a:gd name="T34" fmla="*/ 288 w 438"/>
                <a:gd name="T35" fmla="*/ 64 h 95"/>
                <a:gd name="T36" fmla="*/ 295 w 438"/>
                <a:gd name="T37" fmla="*/ 62 h 95"/>
                <a:gd name="T38" fmla="*/ 304 w 438"/>
                <a:gd name="T39" fmla="*/ 65 h 95"/>
                <a:gd name="T40" fmla="*/ 308 w 438"/>
                <a:gd name="T41" fmla="*/ 66 h 95"/>
                <a:gd name="T42" fmla="*/ 320 w 438"/>
                <a:gd name="T43" fmla="*/ 54 h 95"/>
                <a:gd name="T44" fmla="*/ 324 w 438"/>
                <a:gd name="T45" fmla="*/ 44 h 95"/>
                <a:gd name="T46" fmla="*/ 340 w 438"/>
                <a:gd name="T47" fmla="*/ 35 h 95"/>
                <a:gd name="T48" fmla="*/ 354 w 438"/>
                <a:gd name="T49" fmla="*/ 31 h 95"/>
                <a:gd name="T50" fmla="*/ 373 w 438"/>
                <a:gd name="T51" fmla="*/ 21 h 95"/>
                <a:gd name="T52" fmla="*/ 382 w 438"/>
                <a:gd name="T53" fmla="*/ 25 h 95"/>
                <a:gd name="T54" fmla="*/ 387 w 438"/>
                <a:gd name="T55" fmla="*/ 29 h 95"/>
                <a:gd name="T56" fmla="*/ 395 w 438"/>
                <a:gd name="T57" fmla="*/ 37 h 95"/>
                <a:gd name="T58" fmla="*/ 413 w 438"/>
                <a:gd name="T59" fmla="*/ 37 h 95"/>
                <a:gd name="T60" fmla="*/ 423 w 438"/>
                <a:gd name="T61" fmla="*/ 36 h 95"/>
                <a:gd name="T62" fmla="*/ 431 w 438"/>
                <a:gd name="T63" fmla="*/ 36 h 95"/>
                <a:gd name="T64" fmla="*/ 433 w 438"/>
                <a:gd name="T65" fmla="*/ 42 h 95"/>
                <a:gd name="T66" fmla="*/ 417 w 438"/>
                <a:gd name="T67" fmla="*/ 66 h 95"/>
                <a:gd name="T68" fmla="*/ 403 w 438"/>
                <a:gd name="T69" fmla="*/ 85 h 95"/>
                <a:gd name="T70" fmla="*/ 36 w 438"/>
                <a:gd name="T71" fmla="*/ 95 h 95"/>
                <a:gd name="T72" fmla="*/ 30 w 438"/>
                <a:gd name="T73" fmla="*/ 85 h 95"/>
                <a:gd name="T74" fmla="*/ 25 w 438"/>
                <a:gd name="T75" fmla="*/ 81 h 95"/>
                <a:gd name="T76" fmla="*/ 22 w 438"/>
                <a:gd name="T77" fmla="*/ 70 h 95"/>
                <a:gd name="T78" fmla="*/ 24 w 438"/>
                <a:gd name="T79" fmla="*/ 66 h 95"/>
                <a:gd name="T80" fmla="*/ 24 w 438"/>
                <a:gd name="T81" fmla="*/ 62 h 95"/>
                <a:gd name="T82" fmla="*/ 25 w 438"/>
                <a:gd name="T83" fmla="*/ 54 h 95"/>
                <a:gd name="T84" fmla="*/ 21 w 438"/>
                <a:gd name="T85" fmla="*/ 50 h 95"/>
                <a:gd name="T86" fmla="*/ 17 w 438"/>
                <a:gd name="T87" fmla="*/ 52 h 95"/>
                <a:gd name="T88" fmla="*/ 13 w 438"/>
                <a:gd name="T89" fmla="*/ 48 h 95"/>
                <a:gd name="T90" fmla="*/ 11 w 438"/>
                <a:gd name="T91" fmla="*/ 46 h 95"/>
                <a:gd name="T92" fmla="*/ 11 w 438"/>
                <a:gd name="T93" fmla="*/ 41 h 95"/>
                <a:gd name="T94" fmla="*/ 7 w 438"/>
                <a:gd name="T95" fmla="*/ 40 h 95"/>
                <a:gd name="T96" fmla="*/ 5 w 438"/>
                <a:gd name="T97" fmla="*/ 35 h 95"/>
                <a:gd name="T98" fmla="*/ 5 w 438"/>
                <a:gd name="T99" fmla="*/ 31 h 95"/>
                <a:gd name="T100" fmla="*/ 3 w 438"/>
                <a:gd name="T101" fmla="*/ 25 h 95"/>
                <a:gd name="T102" fmla="*/ 11 w 438"/>
                <a:gd name="T103" fmla="*/ 12 h 95"/>
                <a:gd name="T104" fmla="*/ 33 w 438"/>
                <a:gd name="T105" fmla="*/ 0 h 95"/>
                <a:gd name="T106" fmla="*/ 54 w 438"/>
                <a:gd name="T107" fmla="*/ 0 h 95"/>
                <a:gd name="T108" fmla="*/ 75 w 438"/>
                <a:gd name="T109" fmla="*/ 0 h 95"/>
                <a:gd name="T110" fmla="*/ 96 w 438"/>
                <a:gd name="T111" fmla="*/ 2 h 95"/>
                <a:gd name="T112" fmla="*/ 104 w 438"/>
                <a:gd name="T113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38" h="95">
                  <a:moveTo>
                    <a:pt x="107" y="0"/>
                  </a:moveTo>
                  <a:lnTo>
                    <a:pt x="107" y="2"/>
                  </a:lnTo>
                  <a:lnTo>
                    <a:pt x="108" y="3"/>
                  </a:lnTo>
                  <a:lnTo>
                    <a:pt x="108" y="4"/>
                  </a:lnTo>
                  <a:lnTo>
                    <a:pt x="108" y="6"/>
                  </a:lnTo>
                  <a:lnTo>
                    <a:pt x="108" y="7"/>
                  </a:lnTo>
                  <a:lnTo>
                    <a:pt x="109" y="7"/>
                  </a:lnTo>
                  <a:lnTo>
                    <a:pt x="112" y="10"/>
                  </a:lnTo>
                  <a:lnTo>
                    <a:pt x="113" y="10"/>
                  </a:lnTo>
                  <a:lnTo>
                    <a:pt x="115" y="11"/>
                  </a:lnTo>
                  <a:lnTo>
                    <a:pt x="123" y="11"/>
                  </a:lnTo>
                  <a:lnTo>
                    <a:pt x="125" y="10"/>
                  </a:lnTo>
                  <a:lnTo>
                    <a:pt x="126" y="11"/>
                  </a:lnTo>
                  <a:lnTo>
                    <a:pt x="128" y="11"/>
                  </a:lnTo>
                  <a:lnTo>
                    <a:pt x="137" y="11"/>
                  </a:lnTo>
                  <a:lnTo>
                    <a:pt x="146" y="11"/>
                  </a:lnTo>
                  <a:lnTo>
                    <a:pt x="148" y="11"/>
                  </a:lnTo>
                  <a:lnTo>
                    <a:pt x="159" y="11"/>
                  </a:lnTo>
                  <a:lnTo>
                    <a:pt x="162" y="12"/>
                  </a:lnTo>
                  <a:lnTo>
                    <a:pt x="166" y="13"/>
                  </a:lnTo>
                  <a:lnTo>
                    <a:pt x="169" y="15"/>
                  </a:lnTo>
                  <a:lnTo>
                    <a:pt x="169" y="15"/>
                  </a:lnTo>
                  <a:lnTo>
                    <a:pt x="169" y="16"/>
                  </a:lnTo>
                  <a:lnTo>
                    <a:pt x="170" y="16"/>
                  </a:lnTo>
                  <a:lnTo>
                    <a:pt x="171" y="16"/>
                  </a:lnTo>
                  <a:lnTo>
                    <a:pt x="171" y="17"/>
                  </a:lnTo>
                  <a:lnTo>
                    <a:pt x="173" y="19"/>
                  </a:lnTo>
                  <a:lnTo>
                    <a:pt x="173" y="20"/>
                  </a:lnTo>
                  <a:lnTo>
                    <a:pt x="176" y="21"/>
                  </a:lnTo>
                  <a:lnTo>
                    <a:pt x="182" y="25"/>
                  </a:lnTo>
                  <a:lnTo>
                    <a:pt x="187" y="29"/>
                  </a:lnTo>
                  <a:lnTo>
                    <a:pt x="194" y="32"/>
                  </a:lnTo>
                  <a:lnTo>
                    <a:pt x="199" y="35"/>
                  </a:lnTo>
                  <a:lnTo>
                    <a:pt x="203" y="38"/>
                  </a:lnTo>
                  <a:lnTo>
                    <a:pt x="208" y="42"/>
                  </a:lnTo>
                  <a:lnTo>
                    <a:pt x="215" y="45"/>
                  </a:lnTo>
                  <a:lnTo>
                    <a:pt x="220" y="49"/>
                  </a:lnTo>
                  <a:lnTo>
                    <a:pt x="221" y="50"/>
                  </a:lnTo>
                  <a:lnTo>
                    <a:pt x="223" y="52"/>
                  </a:lnTo>
                  <a:lnTo>
                    <a:pt x="224" y="54"/>
                  </a:lnTo>
                  <a:lnTo>
                    <a:pt x="225" y="54"/>
                  </a:lnTo>
                  <a:lnTo>
                    <a:pt x="227" y="56"/>
                  </a:lnTo>
                  <a:lnTo>
                    <a:pt x="228" y="56"/>
                  </a:lnTo>
                  <a:lnTo>
                    <a:pt x="229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8" y="57"/>
                  </a:lnTo>
                  <a:lnTo>
                    <a:pt x="244" y="58"/>
                  </a:lnTo>
                  <a:lnTo>
                    <a:pt x="248" y="58"/>
                  </a:lnTo>
                  <a:lnTo>
                    <a:pt x="250" y="57"/>
                  </a:lnTo>
                  <a:lnTo>
                    <a:pt x="250" y="56"/>
                  </a:lnTo>
                  <a:lnTo>
                    <a:pt x="252" y="54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3" y="57"/>
                  </a:lnTo>
                  <a:lnTo>
                    <a:pt x="254" y="57"/>
                  </a:lnTo>
                  <a:lnTo>
                    <a:pt x="255" y="57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7"/>
                  </a:lnTo>
                  <a:lnTo>
                    <a:pt x="262" y="58"/>
                  </a:lnTo>
                  <a:lnTo>
                    <a:pt x="262" y="60"/>
                  </a:lnTo>
                  <a:lnTo>
                    <a:pt x="263" y="60"/>
                  </a:lnTo>
                  <a:lnTo>
                    <a:pt x="267" y="62"/>
                  </a:lnTo>
                  <a:lnTo>
                    <a:pt x="273" y="62"/>
                  </a:lnTo>
                  <a:lnTo>
                    <a:pt x="274" y="62"/>
                  </a:lnTo>
                  <a:lnTo>
                    <a:pt x="277" y="62"/>
                  </a:lnTo>
                  <a:lnTo>
                    <a:pt x="278" y="62"/>
                  </a:lnTo>
                  <a:lnTo>
                    <a:pt x="279" y="62"/>
                  </a:lnTo>
                  <a:lnTo>
                    <a:pt x="282" y="62"/>
                  </a:lnTo>
                  <a:lnTo>
                    <a:pt x="283" y="62"/>
                  </a:lnTo>
                  <a:lnTo>
                    <a:pt x="288" y="64"/>
                  </a:lnTo>
                  <a:lnTo>
                    <a:pt x="291" y="64"/>
                  </a:lnTo>
                  <a:lnTo>
                    <a:pt x="292" y="64"/>
                  </a:lnTo>
                  <a:lnTo>
                    <a:pt x="295" y="62"/>
                  </a:lnTo>
                  <a:lnTo>
                    <a:pt x="295" y="62"/>
                  </a:lnTo>
                  <a:lnTo>
                    <a:pt x="295" y="64"/>
                  </a:lnTo>
                  <a:lnTo>
                    <a:pt x="295" y="65"/>
                  </a:lnTo>
                  <a:lnTo>
                    <a:pt x="302" y="65"/>
                  </a:lnTo>
                  <a:lnTo>
                    <a:pt x="304" y="65"/>
                  </a:lnTo>
                  <a:lnTo>
                    <a:pt x="304" y="66"/>
                  </a:lnTo>
                  <a:lnTo>
                    <a:pt x="306" y="67"/>
                  </a:lnTo>
                  <a:lnTo>
                    <a:pt x="308" y="67"/>
                  </a:lnTo>
                  <a:lnTo>
                    <a:pt x="308" y="66"/>
                  </a:lnTo>
                  <a:lnTo>
                    <a:pt x="309" y="62"/>
                  </a:lnTo>
                  <a:lnTo>
                    <a:pt x="312" y="62"/>
                  </a:lnTo>
                  <a:lnTo>
                    <a:pt x="315" y="58"/>
                  </a:lnTo>
                  <a:lnTo>
                    <a:pt x="320" y="54"/>
                  </a:lnTo>
                  <a:lnTo>
                    <a:pt x="321" y="53"/>
                  </a:lnTo>
                  <a:lnTo>
                    <a:pt x="321" y="52"/>
                  </a:lnTo>
                  <a:lnTo>
                    <a:pt x="324" y="46"/>
                  </a:lnTo>
                  <a:lnTo>
                    <a:pt x="324" y="44"/>
                  </a:lnTo>
                  <a:lnTo>
                    <a:pt x="325" y="42"/>
                  </a:lnTo>
                  <a:lnTo>
                    <a:pt x="329" y="40"/>
                  </a:lnTo>
                  <a:lnTo>
                    <a:pt x="334" y="37"/>
                  </a:lnTo>
                  <a:lnTo>
                    <a:pt x="340" y="35"/>
                  </a:lnTo>
                  <a:lnTo>
                    <a:pt x="342" y="33"/>
                  </a:lnTo>
                  <a:lnTo>
                    <a:pt x="344" y="33"/>
                  </a:lnTo>
                  <a:lnTo>
                    <a:pt x="350" y="31"/>
                  </a:lnTo>
                  <a:lnTo>
                    <a:pt x="354" y="31"/>
                  </a:lnTo>
                  <a:lnTo>
                    <a:pt x="356" y="29"/>
                  </a:lnTo>
                  <a:lnTo>
                    <a:pt x="361" y="27"/>
                  </a:lnTo>
                  <a:lnTo>
                    <a:pt x="367" y="24"/>
                  </a:lnTo>
                  <a:lnTo>
                    <a:pt x="373" y="21"/>
                  </a:lnTo>
                  <a:lnTo>
                    <a:pt x="375" y="20"/>
                  </a:lnTo>
                  <a:lnTo>
                    <a:pt x="377" y="21"/>
                  </a:lnTo>
                  <a:lnTo>
                    <a:pt x="381" y="24"/>
                  </a:lnTo>
                  <a:lnTo>
                    <a:pt x="382" y="25"/>
                  </a:lnTo>
                  <a:lnTo>
                    <a:pt x="383" y="27"/>
                  </a:lnTo>
                  <a:lnTo>
                    <a:pt x="383" y="28"/>
                  </a:lnTo>
                  <a:lnTo>
                    <a:pt x="384" y="28"/>
                  </a:lnTo>
                  <a:lnTo>
                    <a:pt x="387" y="29"/>
                  </a:lnTo>
                  <a:lnTo>
                    <a:pt x="388" y="29"/>
                  </a:lnTo>
                  <a:lnTo>
                    <a:pt x="390" y="31"/>
                  </a:lnTo>
                  <a:lnTo>
                    <a:pt x="392" y="35"/>
                  </a:lnTo>
                  <a:lnTo>
                    <a:pt x="395" y="37"/>
                  </a:lnTo>
                  <a:lnTo>
                    <a:pt x="398" y="38"/>
                  </a:lnTo>
                  <a:lnTo>
                    <a:pt x="400" y="38"/>
                  </a:lnTo>
                  <a:lnTo>
                    <a:pt x="407" y="38"/>
                  </a:lnTo>
                  <a:lnTo>
                    <a:pt x="413" y="37"/>
                  </a:lnTo>
                  <a:lnTo>
                    <a:pt x="416" y="37"/>
                  </a:lnTo>
                  <a:lnTo>
                    <a:pt x="417" y="37"/>
                  </a:lnTo>
                  <a:lnTo>
                    <a:pt x="421" y="36"/>
                  </a:lnTo>
                  <a:lnTo>
                    <a:pt x="423" y="36"/>
                  </a:lnTo>
                  <a:lnTo>
                    <a:pt x="424" y="36"/>
                  </a:lnTo>
                  <a:lnTo>
                    <a:pt x="425" y="36"/>
                  </a:lnTo>
                  <a:lnTo>
                    <a:pt x="428" y="35"/>
                  </a:lnTo>
                  <a:lnTo>
                    <a:pt x="431" y="36"/>
                  </a:lnTo>
                  <a:lnTo>
                    <a:pt x="433" y="37"/>
                  </a:lnTo>
                  <a:lnTo>
                    <a:pt x="435" y="37"/>
                  </a:lnTo>
                  <a:lnTo>
                    <a:pt x="438" y="36"/>
                  </a:lnTo>
                  <a:lnTo>
                    <a:pt x="433" y="42"/>
                  </a:lnTo>
                  <a:lnTo>
                    <a:pt x="428" y="50"/>
                  </a:lnTo>
                  <a:lnTo>
                    <a:pt x="424" y="57"/>
                  </a:lnTo>
                  <a:lnTo>
                    <a:pt x="420" y="62"/>
                  </a:lnTo>
                  <a:lnTo>
                    <a:pt x="417" y="66"/>
                  </a:lnTo>
                  <a:lnTo>
                    <a:pt x="413" y="71"/>
                  </a:lnTo>
                  <a:lnTo>
                    <a:pt x="411" y="75"/>
                  </a:lnTo>
                  <a:lnTo>
                    <a:pt x="408" y="79"/>
                  </a:lnTo>
                  <a:lnTo>
                    <a:pt x="403" y="85"/>
                  </a:lnTo>
                  <a:lnTo>
                    <a:pt x="399" y="89"/>
                  </a:lnTo>
                  <a:lnTo>
                    <a:pt x="394" y="94"/>
                  </a:lnTo>
                  <a:lnTo>
                    <a:pt x="391" y="95"/>
                  </a:lnTo>
                  <a:lnTo>
                    <a:pt x="36" y="95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2" y="86"/>
                  </a:lnTo>
                  <a:lnTo>
                    <a:pt x="30" y="85"/>
                  </a:lnTo>
                  <a:lnTo>
                    <a:pt x="30" y="83"/>
                  </a:lnTo>
                  <a:lnTo>
                    <a:pt x="26" y="83"/>
                  </a:lnTo>
                  <a:lnTo>
                    <a:pt x="26" y="82"/>
                  </a:lnTo>
                  <a:lnTo>
                    <a:pt x="25" y="81"/>
                  </a:lnTo>
                  <a:lnTo>
                    <a:pt x="25" y="74"/>
                  </a:lnTo>
                  <a:lnTo>
                    <a:pt x="24" y="71"/>
                  </a:lnTo>
                  <a:lnTo>
                    <a:pt x="24" y="70"/>
                  </a:lnTo>
                  <a:lnTo>
                    <a:pt x="22" y="70"/>
                  </a:lnTo>
                  <a:lnTo>
                    <a:pt x="22" y="69"/>
                  </a:lnTo>
                  <a:lnTo>
                    <a:pt x="22" y="67"/>
                  </a:lnTo>
                  <a:lnTo>
                    <a:pt x="22" y="66"/>
                  </a:lnTo>
                  <a:lnTo>
                    <a:pt x="24" y="66"/>
                  </a:lnTo>
                  <a:lnTo>
                    <a:pt x="22" y="65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24" y="62"/>
                  </a:lnTo>
                  <a:lnTo>
                    <a:pt x="25" y="62"/>
                  </a:lnTo>
                  <a:lnTo>
                    <a:pt x="25" y="60"/>
                  </a:lnTo>
                  <a:lnTo>
                    <a:pt x="26" y="56"/>
                  </a:lnTo>
                  <a:lnTo>
                    <a:pt x="25" y="54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7" y="50"/>
                  </a:lnTo>
                  <a:lnTo>
                    <a:pt x="17" y="52"/>
                  </a:lnTo>
                  <a:lnTo>
                    <a:pt x="16" y="52"/>
                  </a:lnTo>
                  <a:lnTo>
                    <a:pt x="16" y="49"/>
                  </a:lnTo>
                  <a:lnTo>
                    <a:pt x="15" y="48"/>
                  </a:lnTo>
                  <a:lnTo>
                    <a:pt x="13" y="48"/>
                  </a:lnTo>
                  <a:lnTo>
                    <a:pt x="12" y="48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8" y="42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7" y="36"/>
                  </a:lnTo>
                  <a:lnTo>
                    <a:pt x="5" y="35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4" y="29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5" y="17"/>
                  </a:lnTo>
                  <a:lnTo>
                    <a:pt x="11" y="12"/>
                  </a:lnTo>
                  <a:lnTo>
                    <a:pt x="16" y="6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44" y="0"/>
                  </a:lnTo>
                  <a:lnTo>
                    <a:pt x="49" y="0"/>
                  </a:lnTo>
                  <a:lnTo>
                    <a:pt x="54" y="0"/>
                  </a:lnTo>
                  <a:lnTo>
                    <a:pt x="59" y="0"/>
                  </a:lnTo>
                  <a:lnTo>
                    <a:pt x="65" y="0"/>
                  </a:lnTo>
                  <a:lnTo>
                    <a:pt x="71" y="0"/>
                  </a:lnTo>
                  <a:lnTo>
                    <a:pt x="75" y="0"/>
                  </a:lnTo>
                  <a:lnTo>
                    <a:pt x="80" y="0"/>
                  </a:lnTo>
                  <a:lnTo>
                    <a:pt x="86" y="0"/>
                  </a:lnTo>
                  <a:lnTo>
                    <a:pt x="91" y="0"/>
                  </a:lnTo>
                  <a:lnTo>
                    <a:pt x="96" y="2"/>
                  </a:lnTo>
                  <a:lnTo>
                    <a:pt x="96" y="0"/>
                  </a:lnTo>
                  <a:lnTo>
                    <a:pt x="97" y="0"/>
                  </a:lnTo>
                  <a:lnTo>
                    <a:pt x="100" y="0"/>
                  </a:lnTo>
                  <a:lnTo>
                    <a:pt x="104" y="0"/>
                  </a:lnTo>
                  <a:lnTo>
                    <a:pt x="107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00" name="Freeform 194">
              <a:extLst>
                <a:ext uri="{FF2B5EF4-FFF2-40B4-BE49-F238E27FC236}">
                  <a16:creationId xmlns:a16="http://schemas.microsoft.com/office/drawing/2014/main" id="{CA98F02A-4FCB-F954-5B24-706832213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765" y="4901504"/>
              <a:ext cx="37153" cy="38392"/>
            </a:xfrm>
            <a:custGeom>
              <a:avLst/>
              <a:gdLst>
                <a:gd name="T0" fmla="*/ 20 w 30"/>
                <a:gd name="T1" fmla="*/ 1 h 31"/>
                <a:gd name="T2" fmla="*/ 24 w 30"/>
                <a:gd name="T3" fmla="*/ 1 h 31"/>
                <a:gd name="T4" fmla="*/ 26 w 30"/>
                <a:gd name="T5" fmla="*/ 1 h 31"/>
                <a:gd name="T6" fmla="*/ 29 w 30"/>
                <a:gd name="T7" fmla="*/ 2 h 31"/>
                <a:gd name="T8" fmla="*/ 30 w 30"/>
                <a:gd name="T9" fmla="*/ 5 h 31"/>
                <a:gd name="T10" fmla="*/ 29 w 30"/>
                <a:gd name="T11" fmla="*/ 8 h 31"/>
                <a:gd name="T12" fmla="*/ 26 w 30"/>
                <a:gd name="T13" fmla="*/ 10 h 31"/>
                <a:gd name="T14" fmla="*/ 24 w 30"/>
                <a:gd name="T15" fmla="*/ 14 h 31"/>
                <a:gd name="T16" fmla="*/ 22 w 30"/>
                <a:gd name="T17" fmla="*/ 17 h 31"/>
                <a:gd name="T18" fmla="*/ 21 w 30"/>
                <a:gd name="T19" fmla="*/ 19 h 31"/>
                <a:gd name="T20" fmla="*/ 20 w 30"/>
                <a:gd name="T21" fmla="*/ 23 h 31"/>
                <a:gd name="T22" fmla="*/ 16 w 30"/>
                <a:gd name="T23" fmla="*/ 27 h 31"/>
                <a:gd name="T24" fmla="*/ 13 w 30"/>
                <a:gd name="T25" fmla="*/ 31 h 31"/>
                <a:gd name="T26" fmla="*/ 12 w 30"/>
                <a:gd name="T27" fmla="*/ 30 h 31"/>
                <a:gd name="T28" fmla="*/ 9 w 30"/>
                <a:gd name="T29" fmla="*/ 30 h 31"/>
                <a:gd name="T30" fmla="*/ 6 w 30"/>
                <a:gd name="T31" fmla="*/ 30 h 31"/>
                <a:gd name="T32" fmla="*/ 5 w 30"/>
                <a:gd name="T33" fmla="*/ 29 h 31"/>
                <a:gd name="T34" fmla="*/ 2 w 30"/>
                <a:gd name="T35" fmla="*/ 29 h 31"/>
                <a:gd name="T36" fmla="*/ 1 w 30"/>
                <a:gd name="T37" fmla="*/ 26 h 31"/>
                <a:gd name="T38" fmla="*/ 0 w 30"/>
                <a:gd name="T39" fmla="*/ 25 h 31"/>
                <a:gd name="T40" fmla="*/ 0 w 30"/>
                <a:gd name="T41" fmla="*/ 22 h 31"/>
                <a:gd name="T42" fmla="*/ 1 w 30"/>
                <a:gd name="T43" fmla="*/ 18 h 31"/>
                <a:gd name="T44" fmla="*/ 2 w 30"/>
                <a:gd name="T45" fmla="*/ 17 h 31"/>
                <a:gd name="T46" fmla="*/ 5 w 30"/>
                <a:gd name="T47" fmla="*/ 17 h 31"/>
                <a:gd name="T48" fmla="*/ 6 w 30"/>
                <a:gd name="T49" fmla="*/ 17 h 31"/>
                <a:gd name="T50" fmla="*/ 8 w 30"/>
                <a:gd name="T51" fmla="*/ 16 h 31"/>
                <a:gd name="T52" fmla="*/ 8 w 30"/>
                <a:gd name="T53" fmla="*/ 14 h 31"/>
                <a:gd name="T54" fmla="*/ 9 w 30"/>
                <a:gd name="T55" fmla="*/ 13 h 31"/>
                <a:gd name="T56" fmla="*/ 10 w 30"/>
                <a:gd name="T57" fmla="*/ 8 h 31"/>
                <a:gd name="T58" fmla="*/ 13 w 30"/>
                <a:gd name="T59" fmla="*/ 2 h 31"/>
                <a:gd name="T60" fmla="*/ 17 w 30"/>
                <a:gd name="T61" fmla="*/ 0 h 31"/>
                <a:gd name="T62" fmla="*/ 18 w 30"/>
                <a:gd name="T63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" h="31">
                  <a:moveTo>
                    <a:pt x="18" y="1"/>
                  </a:moveTo>
                  <a:lnTo>
                    <a:pt x="20" y="1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9" y="2"/>
                  </a:lnTo>
                  <a:lnTo>
                    <a:pt x="30" y="4"/>
                  </a:lnTo>
                  <a:lnTo>
                    <a:pt x="30" y="5"/>
                  </a:lnTo>
                  <a:lnTo>
                    <a:pt x="30" y="6"/>
                  </a:lnTo>
                  <a:lnTo>
                    <a:pt x="29" y="8"/>
                  </a:lnTo>
                  <a:lnTo>
                    <a:pt x="29" y="9"/>
                  </a:lnTo>
                  <a:lnTo>
                    <a:pt x="26" y="10"/>
                  </a:lnTo>
                  <a:lnTo>
                    <a:pt x="26" y="13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2" y="17"/>
                  </a:lnTo>
                  <a:lnTo>
                    <a:pt x="21" y="18"/>
                  </a:lnTo>
                  <a:lnTo>
                    <a:pt x="21" y="19"/>
                  </a:lnTo>
                  <a:lnTo>
                    <a:pt x="20" y="21"/>
                  </a:lnTo>
                  <a:lnTo>
                    <a:pt x="20" y="23"/>
                  </a:lnTo>
                  <a:lnTo>
                    <a:pt x="18" y="25"/>
                  </a:lnTo>
                  <a:lnTo>
                    <a:pt x="16" y="27"/>
                  </a:lnTo>
                  <a:lnTo>
                    <a:pt x="14" y="31"/>
                  </a:lnTo>
                  <a:lnTo>
                    <a:pt x="13" y="31"/>
                  </a:lnTo>
                  <a:lnTo>
                    <a:pt x="12" y="31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9" y="30"/>
                  </a:lnTo>
                  <a:lnTo>
                    <a:pt x="8" y="30"/>
                  </a:lnTo>
                  <a:lnTo>
                    <a:pt x="6" y="30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4" y="29"/>
                  </a:lnTo>
                  <a:lnTo>
                    <a:pt x="2" y="29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0" y="8"/>
                  </a:lnTo>
                  <a:lnTo>
                    <a:pt x="12" y="5"/>
                  </a:lnTo>
                  <a:lnTo>
                    <a:pt x="13" y="2"/>
                  </a:lnTo>
                  <a:lnTo>
                    <a:pt x="14" y="1"/>
                  </a:lnTo>
                  <a:lnTo>
                    <a:pt x="17" y="0"/>
                  </a:lnTo>
                  <a:lnTo>
                    <a:pt x="17" y="1"/>
                  </a:lnTo>
                  <a:lnTo>
                    <a:pt x="18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01" name="Freeform 195">
              <a:extLst>
                <a:ext uri="{FF2B5EF4-FFF2-40B4-BE49-F238E27FC236}">
                  <a16:creationId xmlns:a16="http://schemas.microsoft.com/office/drawing/2014/main" id="{4BA665B4-5BAA-5642-C029-AEB5933E6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959" y="4203027"/>
              <a:ext cx="208057" cy="52014"/>
            </a:xfrm>
            <a:custGeom>
              <a:avLst/>
              <a:gdLst>
                <a:gd name="T0" fmla="*/ 4 w 168"/>
                <a:gd name="T1" fmla="*/ 40 h 42"/>
                <a:gd name="T2" fmla="*/ 2 w 168"/>
                <a:gd name="T3" fmla="*/ 32 h 42"/>
                <a:gd name="T4" fmla="*/ 2 w 168"/>
                <a:gd name="T5" fmla="*/ 26 h 42"/>
                <a:gd name="T6" fmla="*/ 10 w 168"/>
                <a:gd name="T7" fmla="*/ 17 h 42"/>
                <a:gd name="T8" fmla="*/ 14 w 168"/>
                <a:gd name="T9" fmla="*/ 18 h 42"/>
                <a:gd name="T10" fmla="*/ 12 w 168"/>
                <a:gd name="T11" fmla="*/ 22 h 42"/>
                <a:gd name="T12" fmla="*/ 16 w 168"/>
                <a:gd name="T13" fmla="*/ 29 h 42"/>
                <a:gd name="T14" fmla="*/ 21 w 168"/>
                <a:gd name="T15" fmla="*/ 32 h 42"/>
                <a:gd name="T16" fmla="*/ 25 w 168"/>
                <a:gd name="T17" fmla="*/ 34 h 42"/>
                <a:gd name="T18" fmla="*/ 21 w 168"/>
                <a:gd name="T19" fmla="*/ 30 h 42"/>
                <a:gd name="T20" fmla="*/ 27 w 168"/>
                <a:gd name="T21" fmla="*/ 30 h 42"/>
                <a:gd name="T22" fmla="*/ 35 w 168"/>
                <a:gd name="T23" fmla="*/ 29 h 42"/>
                <a:gd name="T24" fmla="*/ 37 w 168"/>
                <a:gd name="T25" fmla="*/ 30 h 42"/>
                <a:gd name="T26" fmla="*/ 35 w 168"/>
                <a:gd name="T27" fmla="*/ 26 h 42"/>
                <a:gd name="T28" fmla="*/ 39 w 168"/>
                <a:gd name="T29" fmla="*/ 22 h 42"/>
                <a:gd name="T30" fmla="*/ 52 w 168"/>
                <a:gd name="T31" fmla="*/ 22 h 42"/>
                <a:gd name="T32" fmla="*/ 62 w 168"/>
                <a:gd name="T33" fmla="*/ 20 h 42"/>
                <a:gd name="T34" fmla="*/ 69 w 168"/>
                <a:gd name="T35" fmla="*/ 20 h 42"/>
                <a:gd name="T36" fmla="*/ 74 w 168"/>
                <a:gd name="T37" fmla="*/ 17 h 42"/>
                <a:gd name="T38" fmla="*/ 79 w 168"/>
                <a:gd name="T39" fmla="*/ 20 h 42"/>
                <a:gd name="T40" fmla="*/ 85 w 168"/>
                <a:gd name="T41" fmla="*/ 17 h 42"/>
                <a:gd name="T42" fmla="*/ 81 w 168"/>
                <a:gd name="T43" fmla="*/ 20 h 42"/>
                <a:gd name="T44" fmla="*/ 75 w 168"/>
                <a:gd name="T45" fmla="*/ 17 h 42"/>
                <a:gd name="T46" fmla="*/ 70 w 168"/>
                <a:gd name="T47" fmla="*/ 17 h 42"/>
                <a:gd name="T48" fmla="*/ 65 w 168"/>
                <a:gd name="T49" fmla="*/ 17 h 42"/>
                <a:gd name="T50" fmla="*/ 40 w 168"/>
                <a:gd name="T51" fmla="*/ 20 h 42"/>
                <a:gd name="T52" fmla="*/ 33 w 168"/>
                <a:gd name="T53" fmla="*/ 25 h 42"/>
                <a:gd name="T54" fmla="*/ 31 w 168"/>
                <a:gd name="T55" fmla="*/ 22 h 42"/>
                <a:gd name="T56" fmla="*/ 27 w 168"/>
                <a:gd name="T57" fmla="*/ 28 h 42"/>
                <a:gd name="T58" fmla="*/ 19 w 168"/>
                <a:gd name="T59" fmla="*/ 24 h 42"/>
                <a:gd name="T60" fmla="*/ 17 w 168"/>
                <a:gd name="T61" fmla="*/ 18 h 42"/>
                <a:gd name="T62" fmla="*/ 16 w 168"/>
                <a:gd name="T63" fmla="*/ 13 h 42"/>
                <a:gd name="T64" fmla="*/ 29 w 168"/>
                <a:gd name="T65" fmla="*/ 12 h 42"/>
                <a:gd name="T66" fmla="*/ 44 w 168"/>
                <a:gd name="T67" fmla="*/ 12 h 42"/>
                <a:gd name="T68" fmla="*/ 60 w 168"/>
                <a:gd name="T69" fmla="*/ 12 h 42"/>
                <a:gd name="T70" fmla="*/ 74 w 168"/>
                <a:gd name="T71" fmla="*/ 12 h 42"/>
                <a:gd name="T72" fmla="*/ 77 w 168"/>
                <a:gd name="T73" fmla="*/ 7 h 42"/>
                <a:gd name="T74" fmla="*/ 86 w 168"/>
                <a:gd name="T75" fmla="*/ 4 h 42"/>
                <a:gd name="T76" fmla="*/ 98 w 168"/>
                <a:gd name="T77" fmla="*/ 0 h 42"/>
                <a:gd name="T78" fmla="*/ 111 w 168"/>
                <a:gd name="T79" fmla="*/ 4 h 42"/>
                <a:gd name="T80" fmla="*/ 116 w 168"/>
                <a:gd name="T81" fmla="*/ 11 h 42"/>
                <a:gd name="T82" fmla="*/ 128 w 168"/>
                <a:gd name="T83" fmla="*/ 11 h 42"/>
                <a:gd name="T84" fmla="*/ 132 w 168"/>
                <a:gd name="T85" fmla="*/ 16 h 42"/>
                <a:gd name="T86" fmla="*/ 140 w 168"/>
                <a:gd name="T87" fmla="*/ 20 h 42"/>
                <a:gd name="T88" fmla="*/ 152 w 168"/>
                <a:gd name="T89" fmla="*/ 14 h 42"/>
                <a:gd name="T90" fmla="*/ 157 w 168"/>
                <a:gd name="T91" fmla="*/ 13 h 42"/>
                <a:gd name="T92" fmla="*/ 164 w 168"/>
                <a:gd name="T93" fmla="*/ 14 h 42"/>
                <a:gd name="T94" fmla="*/ 168 w 168"/>
                <a:gd name="T95" fmla="*/ 21 h 42"/>
                <a:gd name="T96" fmla="*/ 157 w 168"/>
                <a:gd name="T97" fmla="*/ 29 h 42"/>
                <a:gd name="T98" fmla="*/ 146 w 168"/>
                <a:gd name="T99" fmla="*/ 33 h 42"/>
                <a:gd name="T100" fmla="*/ 137 w 168"/>
                <a:gd name="T101" fmla="*/ 33 h 42"/>
                <a:gd name="T102" fmla="*/ 131 w 168"/>
                <a:gd name="T103" fmla="*/ 29 h 42"/>
                <a:gd name="T104" fmla="*/ 125 w 168"/>
                <a:gd name="T105" fmla="*/ 26 h 42"/>
                <a:gd name="T106" fmla="*/ 116 w 168"/>
                <a:gd name="T107" fmla="*/ 26 h 42"/>
                <a:gd name="T108" fmla="*/ 110 w 168"/>
                <a:gd name="T109" fmla="*/ 21 h 42"/>
                <a:gd name="T110" fmla="*/ 99 w 168"/>
                <a:gd name="T111" fmla="*/ 16 h 42"/>
                <a:gd name="T112" fmla="*/ 90 w 168"/>
                <a:gd name="T113" fmla="*/ 16 h 42"/>
                <a:gd name="T114" fmla="*/ 86 w 168"/>
                <a:gd name="T115" fmla="*/ 25 h 42"/>
                <a:gd name="T116" fmla="*/ 74 w 168"/>
                <a:gd name="T117" fmla="*/ 24 h 42"/>
                <a:gd name="T118" fmla="*/ 64 w 168"/>
                <a:gd name="T119" fmla="*/ 26 h 42"/>
                <a:gd name="T120" fmla="*/ 56 w 168"/>
                <a:gd name="T121" fmla="*/ 33 h 42"/>
                <a:gd name="T122" fmla="*/ 42 w 168"/>
                <a:gd name="T123" fmla="*/ 38 h 42"/>
                <a:gd name="T124" fmla="*/ 8 w 168"/>
                <a:gd name="T125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" h="42">
                  <a:moveTo>
                    <a:pt x="6" y="42"/>
                  </a:moveTo>
                  <a:lnTo>
                    <a:pt x="4" y="41"/>
                  </a:lnTo>
                  <a:lnTo>
                    <a:pt x="3" y="41"/>
                  </a:lnTo>
                  <a:lnTo>
                    <a:pt x="3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3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2" y="29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3" y="24"/>
                  </a:lnTo>
                  <a:lnTo>
                    <a:pt x="4" y="24"/>
                  </a:lnTo>
                  <a:lnTo>
                    <a:pt x="8" y="18"/>
                  </a:lnTo>
                  <a:lnTo>
                    <a:pt x="10" y="17"/>
                  </a:lnTo>
                  <a:lnTo>
                    <a:pt x="10" y="18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2" y="18"/>
                  </a:lnTo>
                  <a:lnTo>
                    <a:pt x="14" y="18"/>
                  </a:lnTo>
                  <a:lnTo>
                    <a:pt x="14" y="20"/>
                  </a:lnTo>
                  <a:lnTo>
                    <a:pt x="15" y="20"/>
                  </a:lnTo>
                  <a:lnTo>
                    <a:pt x="15" y="21"/>
                  </a:lnTo>
                  <a:lnTo>
                    <a:pt x="14" y="21"/>
                  </a:lnTo>
                  <a:lnTo>
                    <a:pt x="12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5" y="28"/>
                  </a:lnTo>
                  <a:lnTo>
                    <a:pt x="16" y="29"/>
                  </a:lnTo>
                  <a:lnTo>
                    <a:pt x="17" y="30"/>
                  </a:lnTo>
                  <a:lnTo>
                    <a:pt x="19" y="30"/>
                  </a:lnTo>
                  <a:lnTo>
                    <a:pt x="20" y="30"/>
                  </a:lnTo>
                  <a:lnTo>
                    <a:pt x="20" y="32"/>
                  </a:lnTo>
                  <a:lnTo>
                    <a:pt x="21" y="32"/>
                  </a:lnTo>
                  <a:lnTo>
                    <a:pt x="23" y="32"/>
                  </a:lnTo>
                  <a:lnTo>
                    <a:pt x="23" y="33"/>
                  </a:lnTo>
                  <a:lnTo>
                    <a:pt x="23" y="34"/>
                  </a:lnTo>
                  <a:lnTo>
                    <a:pt x="24" y="34"/>
                  </a:lnTo>
                  <a:lnTo>
                    <a:pt x="25" y="34"/>
                  </a:lnTo>
                  <a:lnTo>
                    <a:pt x="24" y="33"/>
                  </a:lnTo>
                  <a:lnTo>
                    <a:pt x="24" y="32"/>
                  </a:lnTo>
                  <a:lnTo>
                    <a:pt x="23" y="32"/>
                  </a:lnTo>
                  <a:lnTo>
                    <a:pt x="21" y="32"/>
                  </a:lnTo>
                  <a:lnTo>
                    <a:pt x="21" y="30"/>
                  </a:lnTo>
                  <a:lnTo>
                    <a:pt x="24" y="30"/>
                  </a:lnTo>
                  <a:lnTo>
                    <a:pt x="25" y="30"/>
                  </a:lnTo>
                  <a:lnTo>
                    <a:pt x="25" y="32"/>
                  </a:lnTo>
                  <a:lnTo>
                    <a:pt x="27" y="32"/>
                  </a:lnTo>
                  <a:lnTo>
                    <a:pt x="27" y="30"/>
                  </a:lnTo>
                  <a:lnTo>
                    <a:pt x="28" y="30"/>
                  </a:lnTo>
                  <a:lnTo>
                    <a:pt x="29" y="29"/>
                  </a:lnTo>
                  <a:lnTo>
                    <a:pt x="31" y="28"/>
                  </a:lnTo>
                  <a:lnTo>
                    <a:pt x="32" y="28"/>
                  </a:lnTo>
                  <a:lnTo>
                    <a:pt x="35" y="29"/>
                  </a:lnTo>
                  <a:lnTo>
                    <a:pt x="35" y="30"/>
                  </a:lnTo>
                  <a:lnTo>
                    <a:pt x="35" y="32"/>
                  </a:lnTo>
                  <a:lnTo>
                    <a:pt x="36" y="32"/>
                  </a:lnTo>
                  <a:lnTo>
                    <a:pt x="39" y="30"/>
                  </a:lnTo>
                  <a:lnTo>
                    <a:pt x="37" y="30"/>
                  </a:lnTo>
                  <a:lnTo>
                    <a:pt x="36" y="32"/>
                  </a:lnTo>
                  <a:lnTo>
                    <a:pt x="35" y="30"/>
                  </a:lnTo>
                  <a:lnTo>
                    <a:pt x="35" y="29"/>
                  </a:lnTo>
                  <a:lnTo>
                    <a:pt x="35" y="28"/>
                  </a:lnTo>
                  <a:lnTo>
                    <a:pt x="35" y="26"/>
                  </a:lnTo>
                  <a:lnTo>
                    <a:pt x="35" y="25"/>
                  </a:lnTo>
                  <a:lnTo>
                    <a:pt x="37" y="24"/>
                  </a:lnTo>
                  <a:lnTo>
                    <a:pt x="37" y="22"/>
                  </a:lnTo>
                  <a:lnTo>
                    <a:pt x="39" y="21"/>
                  </a:lnTo>
                  <a:lnTo>
                    <a:pt x="39" y="22"/>
                  </a:lnTo>
                  <a:lnTo>
                    <a:pt x="40" y="22"/>
                  </a:lnTo>
                  <a:lnTo>
                    <a:pt x="48" y="22"/>
                  </a:lnTo>
                  <a:lnTo>
                    <a:pt x="49" y="22"/>
                  </a:lnTo>
                  <a:lnTo>
                    <a:pt x="50" y="22"/>
                  </a:lnTo>
                  <a:lnTo>
                    <a:pt x="52" y="22"/>
                  </a:lnTo>
                  <a:lnTo>
                    <a:pt x="53" y="21"/>
                  </a:lnTo>
                  <a:lnTo>
                    <a:pt x="54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2" y="20"/>
                  </a:lnTo>
                  <a:lnTo>
                    <a:pt x="64" y="20"/>
                  </a:lnTo>
                  <a:lnTo>
                    <a:pt x="65" y="18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9" y="20"/>
                  </a:lnTo>
                  <a:lnTo>
                    <a:pt x="70" y="20"/>
                  </a:lnTo>
                  <a:lnTo>
                    <a:pt x="70" y="18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4" y="17"/>
                  </a:lnTo>
                  <a:lnTo>
                    <a:pt x="74" y="18"/>
                  </a:lnTo>
                  <a:lnTo>
                    <a:pt x="75" y="18"/>
                  </a:lnTo>
                  <a:lnTo>
                    <a:pt x="77" y="17"/>
                  </a:lnTo>
                  <a:lnTo>
                    <a:pt x="78" y="18"/>
                  </a:lnTo>
                  <a:lnTo>
                    <a:pt x="79" y="20"/>
                  </a:lnTo>
                  <a:lnTo>
                    <a:pt x="81" y="21"/>
                  </a:lnTo>
                  <a:lnTo>
                    <a:pt x="83" y="21"/>
                  </a:lnTo>
                  <a:lnTo>
                    <a:pt x="85" y="20"/>
                  </a:lnTo>
                  <a:lnTo>
                    <a:pt x="86" y="17"/>
                  </a:lnTo>
                  <a:lnTo>
                    <a:pt x="85" y="17"/>
                  </a:lnTo>
                  <a:lnTo>
                    <a:pt x="85" y="18"/>
                  </a:lnTo>
                  <a:lnTo>
                    <a:pt x="85" y="20"/>
                  </a:lnTo>
                  <a:lnTo>
                    <a:pt x="83" y="20"/>
                  </a:lnTo>
                  <a:lnTo>
                    <a:pt x="82" y="20"/>
                  </a:lnTo>
                  <a:lnTo>
                    <a:pt x="81" y="20"/>
                  </a:lnTo>
                  <a:lnTo>
                    <a:pt x="81" y="20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7"/>
                  </a:lnTo>
                  <a:lnTo>
                    <a:pt x="75" y="17"/>
                  </a:lnTo>
                  <a:lnTo>
                    <a:pt x="74" y="17"/>
                  </a:lnTo>
                  <a:lnTo>
                    <a:pt x="73" y="16"/>
                  </a:lnTo>
                  <a:lnTo>
                    <a:pt x="71" y="16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67" y="18"/>
                  </a:lnTo>
                  <a:lnTo>
                    <a:pt x="66" y="17"/>
                  </a:lnTo>
                  <a:lnTo>
                    <a:pt x="65" y="17"/>
                  </a:lnTo>
                  <a:lnTo>
                    <a:pt x="64" y="17"/>
                  </a:lnTo>
                  <a:lnTo>
                    <a:pt x="61" y="18"/>
                  </a:lnTo>
                  <a:lnTo>
                    <a:pt x="60" y="20"/>
                  </a:lnTo>
                  <a:lnTo>
                    <a:pt x="42" y="21"/>
                  </a:lnTo>
                  <a:lnTo>
                    <a:pt x="40" y="20"/>
                  </a:lnTo>
                  <a:lnTo>
                    <a:pt x="39" y="20"/>
                  </a:lnTo>
                  <a:lnTo>
                    <a:pt x="39" y="21"/>
                  </a:lnTo>
                  <a:lnTo>
                    <a:pt x="37" y="21"/>
                  </a:lnTo>
                  <a:lnTo>
                    <a:pt x="36" y="22"/>
                  </a:lnTo>
                  <a:lnTo>
                    <a:pt x="33" y="25"/>
                  </a:lnTo>
                  <a:lnTo>
                    <a:pt x="32" y="25"/>
                  </a:lnTo>
                  <a:lnTo>
                    <a:pt x="31" y="26"/>
                  </a:lnTo>
                  <a:lnTo>
                    <a:pt x="31" y="25"/>
                  </a:lnTo>
                  <a:lnTo>
                    <a:pt x="31" y="24"/>
                  </a:lnTo>
                  <a:lnTo>
                    <a:pt x="31" y="22"/>
                  </a:lnTo>
                  <a:lnTo>
                    <a:pt x="29" y="24"/>
                  </a:lnTo>
                  <a:lnTo>
                    <a:pt x="29" y="25"/>
                  </a:lnTo>
                  <a:lnTo>
                    <a:pt x="29" y="26"/>
                  </a:lnTo>
                  <a:lnTo>
                    <a:pt x="28" y="26"/>
                  </a:lnTo>
                  <a:lnTo>
                    <a:pt x="27" y="28"/>
                  </a:lnTo>
                  <a:lnTo>
                    <a:pt x="24" y="28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7" y="25"/>
                  </a:lnTo>
                  <a:lnTo>
                    <a:pt x="19" y="24"/>
                  </a:lnTo>
                  <a:lnTo>
                    <a:pt x="19" y="22"/>
                  </a:lnTo>
                  <a:lnTo>
                    <a:pt x="17" y="21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18"/>
                  </a:lnTo>
                  <a:lnTo>
                    <a:pt x="16" y="18"/>
                  </a:lnTo>
                  <a:lnTo>
                    <a:pt x="16" y="17"/>
                  </a:lnTo>
                  <a:lnTo>
                    <a:pt x="17" y="14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6" y="12"/>
                  </a:lnTo>
                  <a:lnTo>
                    <a:pt x="19" y="12"/>
                  </a:lnTo>
                  <a:lnTo>
                    <a:pt x="21" y="12"/>
                  </a:lnTo>
                  <a:lnTo>
                    <a:pt x="25" y="12"/>
                  </a:lnTo>
                  <a:lnTo>
                    <a:pt x="29" y="12"/>
                  </a:lnTo>
                  <a:lnTo>
                    <a:pt x="33" y="12"/>
                  </a:lnTo>
                  <a:lnTo>
                    <a:pt x="36" y="12"/>
                  </a:lnTo>
                  <a:lnTo>
                    <a:pt x="40" y="12"/>
                  </a:lnTo>
                  <a:lnTo>
                    <a:pt x="42" y="12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49" y="12"/>
                  </a:lnTo>
                  <a:lnTo>
                    <a:pt x="53" y="12"/>
                  </a:lnTo>
                  <a:lnTo>
                    <a:pt x="57" y="12"/>
                  </a:lnTo>
                  <a:lnTo>
                    <a:pt x="60" y="12"/>
                  </a:lnTo>
                  <a:lnTo>
                    <a:pt x="64" y="13"/>
                  </a:lnTo>
                  <a:lnTo>
                    <a:pt x="67" y="13"/>
                  </a:lnTo>
                  <a:lnTo>
                    <a:pt x="71" y="13"/>
                  </a:lnTo>
                  <a:lnTo>
                    <a:pt x="74" y="13"/>
                  </a:lnTo>
                  <a:lnTo>
                    <a:pt x="74" y="12"/>
                  </a:lnTo>
                  <a:lnTo>
                    <a:pt x="74" y="11"/>
                  </a:lnTo>
                  <a:lnTo>
                    <a:pt x="75" y="9"/>
                  </a:lnTo>
                  <a:lnTo>
                    <a:pt x="75" y="8"/>
                  </a:lnTo>
                  <a:lnTo>
                    <a:pt x="75" y="8"/>
                  </a:lnTo>
                  <a:lnTo>
                    <a:pt x="77" y="7"/>
                  </a:lnTo>
                  <a:lnTo>
                    <a:pt x="78" y="4"/>
                  </a:lnTo>
                  <a:lnTo>
                    <a:pt x="81" y="3"/>
                  </a:lnTo>
                  <a:lnTo>
                    <a:pt x="82" y="1"/>
                  </a:lnTo>
                  <a:lnTo>
                    <a:pt x="85" y="3"/>
                  </a:lnTo>
                  <a:lnTo>
                    <a:pt x="86" y="4"/>
                  </a:lnTo>
                  <a:lnTo>
                    <a:pt x="87" y="4"/>
                  </a:lnTo>
                  <a:lnTo>
                    <a:pt x="89" y="4"/>
                  </a:lnTo>
                  <a:lnTo>
                    <a:pt x="93" y="1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102" y="1"/>
                  </a:lnTo>
                  <a:lnTo>
                    <a:pt x="107" y="1"/>
                  </a:lnTo>
                  <a:lnTo>
                    <a:pt x="110" y="3"/>
                  </a:lnTo>
                  <a:lnTo>
                    <a:pt x="111" y="3"/>
                  </a:lnTo>
                  <a:lnTo>
                    <a:pt x="111" y="4"/>
                  </a:lnTo>
                  <a:lnTo>
                    <a:pt x="111" y="5"/>
                  </a:lnTo>
                  <a:lnTo>
                    <a:pt x="112" y="8"/>
                  </a:lnTo>
                  <a:lnTo>
                    <a:pt x="112" y="9"/>
                  </a:lnTo>
                  <a:lnTo>
                    <a:pt x="115" y="11"/>
                  </a:lnTo>
                  <a:lnTo>
                    <a:pt x="116" y="11"/>
                  </a:lnTo>
                  <a:lnTo>
                    <a:pt x="120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7" y="9"/>
                  </a:lnTo>
                  <a:lnTo>
                    <a:pt x="128" y="11"/>
                  </a:lnTo>
                  <a:lnTo>
                    <a:pt x="129" y="11"/>
                  </a:lnTo>
                  <a:lnTo>
                    <a:pt x="129" y="12"/>
                  </a:lnTo>
                  <a:lnTo>
                    <a:pt x="131" y="14"/>
                  </a:lnTo>
                  <a:lnTo>
                    <a:pt x="131" y="16"/>
                  </a:lnTo>
                  <a:lnTo>
                    <a:pt x="132" y="16"/>
                  </a:lnTo>
                  <a:lnTo>
                    <a:pt x="132" y="17"/>
                  </a:lnTo>
                  <a:lnTo>
                    <a:pt x="136" y="20"/>
                  </a:lnTo>
                  <a:lnTo>
                    <a:pt x="137" y="20"/>
                  </a:lnTo>
                  <a:lnTo>
                    <a:pt x="139" y="20"/>
                  </a:lnTo>
                  <a:lnTo>
                    <a:pt x="140" y="20"/>
                  </a:lnTo>
                  <a:lnTo>
                    <a:pt x="143" y="18"/>
                  </a:lnTo>
                  <a:lnTo>
                    <a:pt x="145" y="17"/>
                  </a:lnTo>
                  <a:lnTo>
                    <a:pt x="146" y="16"/>
                  </a:lnTo>
                  <a:lnTo>
                    <a:pt x="149" y="16"/>
                  </a:lnTo>
                  <a:lnTo>
                    <a:pt x="152" y="14"/>
                  </a:lnTo>
                  <a:lnTo>
                    <a:pt x="153" y="14"/>
                  </a:lnTo>
                  <a:lnTo>
                    <a:pt x="154" y="14"/>
                  </a:lnTo>
                  <a:lnTo>
                    <a:pt x="156" y="14"/>
                  </a:lnTo>
                  <a:lnTo>
                    <a:pt x="156" y="13"/>
                  </a:lnTo>
                  <a:lnTo>
                    <a:pt x="157" y="13"/>
                  </a:lnTo>
                  <a:lnTo>
                    <a:pt x="158" y="13"/>
                  </a:lnTo>
                  <a:lnTo>
                    <a:pt x="160" y="13"/>
                  </a:lnTo>
                  <a:lnTo>
                    <a:pt x="161" y="13"/>
                  </a:lnTo>
                  <a:lnTo>
                    <a:pt x="162" y="14"/>
                  </a:lnTo>
                  <a:lnTo>
                    <a:pt x="164" y="14"/>
                  </a:lnTo>
                  <a:lnTo>
                    <a:pt x="164" y="16"/>
                  </a:lnTo>
                  <a:lnTo>
                    <a:pt x="164" y="17"/>
                  </a:lnTo>
                  <a:lnTo>
                    <a:pt x="165" y="17"/>
                  </a:lnTo>
                  <a:lnTo>
                    <a:pt x="166" y="18"/>
                  </a:lnTo>
                  <a:lnTo>
                    <a:pt x="168" y="21"/>
                  </a:lnTo>
                  <a:lnTo>
                    <a:pt x="168" y="25"/>
                  </a:lnTo>
                  <a:lnTo>
                    <a:pt x="166" y="28"/>
                  </a:lnTo>
                  <a:lnTo>
                    <a:pt x="164" y="29"/>
                  </a:lnTo>
                  <a:lnTo>
                    <a:pt x="158" y="29"/>
                  </a:lnTo>
                  <a:lnTo>
                    <a:pt x="157" y="29"/>
                  </a:lnTo>
                  <a:lnTo>
                    <a:pt x="154" y="29"/>
                  </a:lnTo>
                  <a:lnTo>
                    <a:pt x="152" y="30"/>
                  </a:lnTo>
                  <a:lnTo>
                    <a:pt x="150" y="30"/>
                  </a:lnTo>
                  <a:lnTo>
                    <a:pt x="149" y="30"/>
                  </a:lnTo>
                  <a:lnTo>
                    <a:pt x="146" y="33"/>
                  </a:lnTo>
                  <a:lnTo>
                    <a:pt x="145" y="33"/>
                  </a:lnTo>
                  <a:lnTo>
                    <a:pt x="144" y="34"/>
                  </a:lnTo>
                  <a:lnTo>
                    <a:pt x="143" y="33"/>
                  </a:lnTo>
                  <a:lnTo>
                    <a:pt x="139" y="33"/>
                  </a:lnTo>
                  <a:lnTo>
                    <a:pt x="137" y="33"/>
                  </a:lnTo>
                  <a:lnTo>
                    <a:pt x="136" y="33"/>
                  </a:lnTo>
                  <a:lnTo>
                    <a:pt x="133" y="32"/>
                  </a:lnTo>
                  <a:lnTo>
                    <a:pt x="132" y="30"/>
                  </a:lnTo>
                  <a:lnTo>
                    <a:pt x="132" y="29"/>
                  </a:lnTo>
                  <a:lnTo>
                    <a:pt x="131" y="29"/>
                  </a:lnTo>
                  <a:lnTo>
                    <a:pt x="129" y="29"/>
                  </a:lnTo>
                  <a:lnTo>
                    <a:pt x="128" y="29"/>
                  </a:lnTo>
                  <a:lnTo>
                    <a:pt x="127" y="29"/>
                  </a:lnTo>
                  <a:lnTo>
                    <a:pt x="127" y="28"/>
                  </a:lnTo>
                  <a:lnTo>
                    <a:pt x="125" y="26"/>
                  </a:lnTo>
                  <a:lnTo>
                    <a:pt x="124" y="26"/>
                  </a:lnTo>
                  <a:lnTo>
                    <a:pt x="123" y="26"/>
                  </a:lnTo>
                  <a:lnTo>
                    <a:pt x="120" y="26"/>
                  </a:lnTo>
                  <a:lnTo>
                    <a:pt x="119" y="26"/>
                  </a:lnTo>
                  <a:lnTo>
                    <a:pt x="116" y="26"/>
                  </a:lnTo>
                  <a:lnTo>
                    <a:pt x="115" y="25"/>
                  </a:lnTo>
                  <a:lnTo>
                    <a:pt x="114" y="22"/>
                  </a:lnTo>
                  <a:lnTo>
                    <a:pt x="112" y="22"/>
                  </a:lnTo>
                  <a:lnTo>
                    <a:pt x="111" y="22"/>
                  </a:lnTo>
                  <a:lnTo>
                    <a:pt x="110" y="21"/>
                  </a:lnTo>
                  <a:lnTo>
                    <a:pt x="110" y="20"/>
                  </a:lnTo>
                  <a:lnTo>
                    <a:pt x="107" y="20"/>
                  </a:lnTo>
                  <a:lnTo>
                    <a:pt x="106" y="20"/>
                  </a:lnTo>
                  <a:lnTo>
                    <a:pt x="102" y="17"/>
                  </a:lnTo>
                  <a:lnTo>
                    <a:pt x="99" y="16"/>
                  </a:lnTo>
                  <a:lnTo>
                    <a:pt x="96" y="13"/>
                  </a:lnTo>
                  <a:lnTo>
                    <a:pt x="94" y="12"/>
                  </a:lnTo>
                  <a:lnTo>
                    <a:pt x="93" y="13"/>
                  </a:lnTo>
                  <a:lnTo>
                    <a:pt x="91" y="14"/>
                  </a:lnTo>
                  <a:lnTo>
                    <a:pt x="90" y="16"/>
                  </a:lnTo>
                  <a:lnTo>
                    <a:pt x="90" y="17"/>
                  </a:lnTo>
                  <a:lnTo>
                    <a:pt x="90" y="20"/>
                  </a:lnTo>
                  <a:lnTo>
                    <a:pt x="89" y="22"/>
                  </a:lnTo>
                  <a:lnTo>
                    <a:pt x="89" y="24"/>
                  </a:lnTo>
                  <a:lnTo>
                    <a:pt x="86" y="25"/>
                  </a:lnTo>
                  <a:lnTo>
                    <a:pt x="85" y="25"/>
                  </a:lnTo>
                  <a:lnTo>
                    <a:pt x="82" y="25"/>
                  </a:lnTo>
                  <a:lnTo>
                    <a:pt x="81" y="25"/>
                  </a:lnTo>
                  <a:lnTo>
                    <a:pt x="75" y="24"/>
                  </a:lnTo>
                  <a:lnTo>
                    <a:pt x="74" y="24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69" y="26"/>
                  </a:lnTo>
                  <a:lnTo>
                    <a:pt x="65" y="26"/>
                  </a:lnTo>
                  <a:lnTo>
                    <a:pt x="64" y="26"/>
                  </a:lnTo>
                  <a:lnTo>
                    <a:pt x="61" y="26"/>
                  </a:lnTo>
                  <a:lnTo>
                    <a:pt x="57" y="26"/>
                  </a:lnTo>
                  <a:lnTo>
                    <a:pt x="57" y="28"/>
                  </a:lnTo>
                  <a:lnTo>
                    <a:pt x="56" y="28"/>
                  </a:lnTo>
                  <a:lnTo>
                    <a:pt x="56" y="33"/>
                  </a:lnTo>
                  <a:lnTo>
                    <a:pt x="56" y="38"/>
                  </a:lnTo>
                  <a:lnTo>
                    <a:pt x="53" y="38"/>
                  </a:lnTo>
                  <a:lnTo>
                    <a:pt x="52" y="38"/>
                  </a:lnTo>
                  <a:lnTo>
                    <a:pt x="49" y="38"/>
                  </a:lnTo>
                  <a:lnTo>
                    <a:pt x="42" y="38"/>
                  </a:lnTo>
                  <a:lnTo>
                    <a:pt x="29" y="38"/>
                  </a:lnTo>
                  <a:lnTo>
                    <a:pt x="20" y="37"/>
                  </a:lnTo>
                  <a:lnTo>
                    <a:pt x="12" y="37"/>
                  </a:lnTo>
                  <a:lnTo>
                    <a:pt x="10" y="37"/>
                  </a:lnTo>
                  <a:lnTo>
                    <a:pt x="8" y="38"/>
                  </a:lnTo>
                  <a:lnTo>
                    <a:pt x="7" y="40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6" y="4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02" name="Line 196">
              <a:extLst>
                <a:ext uri="{FF2B5EF4-FFF2-40B4-BE49-F238E27FC236}">
                  <a16:creationId xmlns:a16="http://schemas.microsoft.com/office/drawing/2014/main" id="{E24B76FA-3CC1-B71C-9D79-F646F6A626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9174" y="1986232"/>
              <a:ext cx="0" cy="0"/>
            </a:xfrm>
            <a:prstGeom prst="line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03" name="Line 197">
              <a:extLst>
                <a:ext uri="{FF2B5EF4-FFF2-40B4-BE49-F238E27FC236}">
                  <a16:creationId xmlns:a16="http://schemas.microsoft.com/office/drawing/2014/main" id="{CF48F96B-A9C6-B5F8-87D1-7EC595ED6D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9174" y="1986232"/>
              <a:ext cx="0" cy="0"/>
            </a:xfrm>
            <a:prstGeom prst="line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04" name="Freeform 198">
              <a:extLst>
                <a:ext uri="{FF2B5EF4-FFF2-40B4-BE49-F238E27FC236}">
                  <a16:creationId xmlns:a16="http://schemas.microsoft.com/office/drawing/2014/main" id="{25963A8C-B7B4-96F5-117F-E4FA70692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1173" y="2617833"/>
              <a:ext cx="17338" cy="11146"/>
            </a:xfrm>
            <a:custGeom>
              <a:avLst/>
              <a:gdLst>
                <a:gd name="T0" fmla="*/ 14 w 14"/>
                <a:gd name="T1" fmla="*/ 5 h 9"/>
                <a:gd name="T2" fmla="*/ 14 w 14"/>
                <a:gd name="T3" fmla="*/ 8 h 9"/>
                <a:gd name="T4" fmla="*/ 14 w 14"/>
                <a:gd name="T5" fmla="*/ 9 h 9"/>
                <a:gd name="T6" fmla="*/ 10 w 14"/>
                <a:gd name="T7" fmla="*/ 9 h 9"/>
                <a:gd name="T8" fmla="*/ 10 w 14"/>
                <a:gd name="T9" fmla="*/ 8 h 9"/>
                <a:gd name="T10" fmla="*/ 9 w 14"/>
                <a:gd name="T11" fmla="*/ 4 h 9"/>
                <a:gd name="T12" fmla="*/ 8 w 14"/>
                <a:gd name="T13" fmla="*/ 2 h 9"/>
                <a:gd name="T14" fmla="*/ 5 w 14"/>
                <a:gd name="T15" fmla="*/ 2 h 9"/>
                <a:gd name="T16" fmla="*/ 4 w 14"/>
                <a:gd name="T17" fmla="*/ 2 h 9"/>
                <a:gd name="T18" fmla="*/ 3 w 14"/>
                <a:gd name="T19" fmla="*/ 2 h 9"/>
                <a:gd name="T20" fmla="*/ 0 w 14"/>
                <a:gd name="T21" fmla="*/ 4 h 9"/>
                <a:gd name="T22" fmla="*/ 0 w 14"/>
                <a:gd name="T23" fmla="*/ 2 h 9"/>
                <a:gd name="T24" fmla="*/ 0 w 14"/>
                <a:gd name="T25" fmla="*/ 1 h 9"/>
                <a:gd name="T26" fmla="*/ 1 w 14"/>
                <a:gd name="T27" fmla="*/ 2 h 9"/>
                <a:gd name="T28" fmla="*/ 3 w 14"/>
                <a:gd name="T29" fmla="*/ 1 h 9"/>
                <a:gd name="T30" fmla="*/ 4 w 14"/>
                <a:gd name="T31" fmla="*/ 0 h 9"/>
                <a:gd name="T32" fmla="*/ 5 w 14"/>
                <a:gd name="T33" fmla="*/ 0 h 9"/>
                <a:gd name="T34" fmla="*/ 5 w 14"/>
                <a:gd name="T35" fmla="*/ 1 h 9"/>
                <a:gd name="T36" fmla="*/ 7 w 14"/>
                <a:gd name="T37" fmla="*/ 2 h 9"/>
                <a:gd name="T38" fmla="*/ 8 w 14"/>
                <a:gd name="T39" fmla="*/ 2 h 9"/>
                <a:gd name="T40" fmla="*/ 9 w 14"/>
                <a:gd name="T41" fmla="*/ 2 h 9"/>
                <a:gd name="T42" fmla="*/ 10 w 14"/>
                <a:gd name="T43" fmla="*/ 2 h 9"/>
                <a:gd name="T44" fmla="*/ 10 w 14"/>
                <a:gd name="T45" fmla="*/ 1 h 9"/>
                <a:gd name="T46" fmla="*/ 13 w 14"/>
                <a:gd name="T47" fmla="*/ 2 h 9"/>
                <a:gd name="T48" fmla="*/ 13 w 14"/>
                <a:gd name="T49" fmla="*/ 4 h 9"/>
                <a:gd name="T50" fmla="*/ 12 w 14"/>
                <a:gd name="T51" fmla="*/ 4 h 9"/>
                <a:gd name="T52" fmla="*/ 10 w 14"/>
                <a:gd name="T53" fmla="*/ 4 h 9"/>
                <a:gd name="T54" fmla="*/ 10 w 14"/>
                <a:gd name="T55" fmla="*/ 5 h 9"/>
                <a:gd name="T56" fmla="*/ 12 w 14"/>
                <a:gd name="T57" fmla="*/ 5 h 9"/>
                <a:gd name="T58" fmla="*/ 13 w 14"/>
                <a:gd name="T59" fmla="*/ 5 h 9"/>
                <a:gd name="T60" fmla="*/ 14 w 14"/>
                <a:gd name="T61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lnTo>
                    <a:pt x="14" y="8"/>
                  </a:lnTo>
                  <a:lnTo>
                    <a:pt x="14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9" y="4"/>
                  </a:lnTo>
                  <a:lnTo>
                    <a:pt x="8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2"/>
                  </a:lnTo>
                  <a:lnTo>
                    <a:pt x="3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4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05" name="Freeform 199">
              <a:extLst>
                <a:ext uri="{FF2B5EF4-FFF2-40B4-BE49-F238E27FC236}">
                  <a16:creationId xmlns:a16="http://schemas.microsoft.com/office/drawing/2014/main" id="{95956A4E-0957-A3E4-2646-DAC2FEEDC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8418" y="3612294"/>
              <a:ext cx="64399" cy="19815"/>
            </a:xfrm>
            <a:custGeom>
              <a:avLst/>
              <a:gdLst>
                <a:gd name="T0" fmla="*/ 38 w 52"/>
                <a:gd name="T1" fmla="*/ 13 h 16"/>
                <a:gd name="T2" fmla="*/ 31 w 52"/>
                <a:gd name="T3" fmla="*/ 15 h 16"/>
                <a:gd name="T4" fmla="*/ 23 w 52"/>
                <a:gd name="T5" fmla="*/ 16 h 16"/>
                <a:gd name="T6" fmla="*/ 15 w 52"/>
                <a:gd name="T7" fmla="*/ 11 h 16"/>
                <a:gd name="T8" fmla="*/ 8 w 52"/>
                <a:gd name="T9" fmla="*/ 5 h 16"/>
                <a:gd name="T10" fmla="*/ 0 w 52"/>
                <a:gd name="T11" fmla="*/ 0 h 16"/>
                <a:gd name="T12" fmla="*/ 12 w 52"/>
                <a:gd name="T13" fmla="*/ 0 h 16"/>
                <a:gd name="T14" fmla="*/ 25 w 52"/>
                <a:gd name="T15" fmla="*/ 0 h 16"/>
                <a:gd name="T16" fmla="*/ 38 w 52"/>
                <a:gd name="T17" fmla="*/ 0 h 16"/>
                <a:gd name="T18" fmla="*/ 50 w 52"/>
                <a:gd name="T19" fmla="*/ 0 h 16"/>
                <a:gd name="T20" fmla="*/ 52 w 52"/>
                <a:gd name="T21" fmla="*/ 0 h 16"/>
                <a:gd name="T22" fmla="*/ 46 w 52"/>
                <a:gd name="T23" fmla="*/ 13 h 16"/>
                <a:gd name="T24" fmla="*/ 38 w 52"/>
                <a:gd name="T25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" h="16">
                  <a:moveTo>
                    <a:pt x="38" y="13"/>
                  </a:moveTo>
                  <a:lnTo>
                    <a:pt x="31" y="15"/>
                  </a:lnTo>
                  <a:lnTo>
                    <a:pt x="23" y="16"/>
                  </a:lnTo>
                  <a:lnTo>
                    <a:pt x="15" y="11"/>
                  </a:lnTo>
                  <a:lnTo>
                    <a:pt x="8" y="5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46" y="13"/>
                  </a:lnTo>
                  <a:lnTo>
                    <a:pt x="38" y="1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06" name="Freeform 200">
              <a:extLst>
                <a:ext uri="{FF2B5EF4-FFF2-40B4-BE49-F238E27FC236}">
                  <a16:creationId xmlns:a16="http://schemas.microsoft.com/office/drawing/2014/main" id="{59E02FA6-6216-3083-6093-106BB91166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8064" y="2501420"/>
              <a:ext cx="23531" cy="23531"/>
            </a:xfrm>
            <a:custGeom>
              <a:avLst/>
              <a:gdLst>
                <a:gd name="T0" fmla="*/ 19 w 19"/>
                <a:gd name="T1" fmla="*/ 17 h 19"/>
                <a:gd name="T2" fmla="*/ 18 w 19"/>
                <a:gd name="T3" fmla="*/ 17 h 19"/>
                <a:gd name="T4" fmla="*/ 18 w 19"/>
                <a:gd name="T5" fmla="*/ 19 h 19"/>
                <a:gd name="T6" fmla="*/ 18 w 19"/>
                <a:gd name="T7" fmla="*/ 19 h 19"/>
                <a:gd name="T8" fmla="*/ 17 w 19"/>
                <a:gd name="T9" fmla="*/ 19 h 19"/>
                <a:gd name="T10" fmla="*/ 14 w 19"/>
                <a:gd name="T11" fmla="*/ 19 h 19"/>
                <a:gd name="T12" fmla="*/ 12 w 19"/>
                <a:gd name="T13" fmla="*/ 19 h 19"/>
                <a:gd name="T14" fmla="*/ 9 w 19"/>
                <a:gd name="T15" fmla="*/ 17 h 19"/>
                <a:gd name="T16" fmla="*/ 8 w 19"/>
                <a:gd name="T17" fmla="*/ 15 h 19"/>
                <a:gd name="T18" fmla="*/ 6 w 19"/>
                <a:gd name="T19" fmla="*/ 15 h 19"/>
                <a:gd name="T20" fmla="*/ 6 w 19"/>
                <a:gd name="T21" fmla="*/ 12 h 19"/>
                <a:gd name="T22" fmla="*/ 6 w 19"/>
                <a:gd name="T23" fmla="*/ 10 h 19"/>
                <a:gd name="T24" fmla="*/ 6 w 19"/>
                <a:gd name="T25" fmla="*/ 8 h 19"/>
                <a:gd name="T26" fmla="*/ 6 w 19"/>
                <a:gd name="T27" fmla="*/ 7 h 19"/>
                <a:gd name="T28" fmla="*/ 8 w 19"/>
                <a:gd name="T29" fmla="*/ 7 h 19"/>
                <a:gd name="T30" fmla="*/ 9 w 19"/>
                <a:gd name="T31" fmla="*/ 7 h 19"/>
                <a:gd name="T32" fmla="*/ 8 w 19"/>
                <a:gd name="T33" fmla="*/ 7 h 19"/>
                <a:gd name="T34" fmla="*/ 8 w 19"/>
                <a:gd name="T35" fmla="*/ 8 h 19"/>
                <a:gd name="T36" fmla="*/ 12 w 19"/>
                <a:gd name="T37" fmla="*/ 8 h 19"/>
                <a:gd name="T38" fmla="*/ 13 w 19"/>
                <a:gd name="T39" fmla="*/ 8 h 19"/>
                <a:gd name="T40" fmla="*/ 14 w 19"/>
                <a:gd name="T41" fmla="*/ 11 h 19"/>
                <a:gd name="T42" fmla="*/ 17 w 19"/>
                <a:gd name="T43" fmla="*/ 11 h 19"/>
                <a:gd name="T44" fmla="*/ 17 w 19"/>
                <a:gd name="T45" fmla="*/ 12 h 19"/>
                <a:gd name="T46" fmla="*/ 17 w 19"/>
                <a:gd name="T47" fmla="*/ 13 h 19"/>
                <a:gd name="T48" fmla="*/ 18 w 19"/>
                <a:gd name="T49" fmla="*/ 13 h 19"/>
                <a:gd name="T50" fmla="*/ 19 w 19"/>
                <a:gd name="T51" fmla="*/ 15 h 19"/>
                <a:gd name="T52" fmla="*/ 19 w 19"/>
                <a:gd name="T53" fmla="*/ 17 h 19"/>
                <a:gd name="T54" fmla="*/ 4 w 19"/>
                <a:gd name="T55" fmla="*/ 4 h 19"/>
                <a:gd name="T56" fmla="*/ 2 w 19"/>
                <a:gd name="T57" fmla="*/ 6 h 19"/>
                <a:gd name="T58" fmla="*/ 1 w 19"/>
                <a:gd name="T59" fmla="*/ 4 h 19"/>
                <a:gd name="T60" fmla="*/ 1 w 19"/>
                <a:gd name="T61" fmla="*/ 4 h 19"/>
                <a:gd name="T62" fmla="*/ 0 w 19"/>
                <a:gd name="T63" fmla="*/ 4 h 19"/>
                <a:gd name="T64" fmla="*/ 0 w 19"/>
                <a:gd name="T65" fmla="*/ 3 h 19"/>
                <a:gd name="T66" fmla="*/ 0 w 19"/>
                <a:gd name="T67" fmla="*/ 2 h 19"/>
                <a:gd name="T68" fmla="*/ 2 w 19"/>
                <a:gd name="T69" fmla="*/ 0 h 19"/>
                <a:gd name="T70" fmla="*/ 4 w 19"/>
                <a:gd name="T71" fmla="*/ 2 h 19"/>
                <a:gd name="T72" fmla="*/ 5 w 19"/>
                <a:gd name="T73" fmla="*/ 3 h 19"/>
                <a:gd name="T74" fmla="*/ 6 w 19"/>
                <a:gd name="T75" fmla="*/ 3 h 19"/>
                <a:gd name="T76" fmla="*/ 6 w 19"/>
                <a:gd name="T77" fmla="*/ 4 h 19"/>
                <a:gd name="T78" fmla="*/ 5 w 19"/>
                <a:gd name="T79" fmla="*/ 4 h 19"/>
                <a:gd name="T80" fmla="*/ 4 w 19"/>
                <a:gd name="T81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" h="19">
                  <a:moveTo>
                    <a:pt x="19" y="17"/>
                  </a:moveTo>
                  <a:lnTo>
                    <a:pt x="18" y="17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7" y="19"/>
                  </a:lnTo>
                  <a:lnTo>
                    <a:pt x="14" y="19"/>
                  </a:lnTo>
                  <a:lnTo>
                    <a:pt x="12" y="19"/>
                  </a:lnTo>
                  <a:lnTo>
                    <a:pt x="9" y="17"/>
                  </a:lnTo>
                  <a:lnTo>
                    <a:pt x="8" y="15"/>
                  </a:lnTo>
                  <a:lnTo>
                    <a:pt x="6" y="15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7"/>
                  </a:lnTo>
                  <a:lnTo>
                    <a:pt x="8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4" y="11"/>
                  </a:lnTo>
                  <a:lnTo>
                    <a:pt x="17" y="11"/>
                  </a:lnTo>
                  <a:lnTo>
                    <a:pt x="17" y="12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9" y="15"/>
                  </a:lnTo>
                  <a:lnTo>
                    <a:pt x="19" y="17"/>
                  </a:lnTo>
                  <a:close/>
                  <a:moveTo>
                    <a:pt x="4" y="4"/>
                  </a:moveTo>
                  <a:lnTo>
                    <a:pt x="2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lnTo>
                    <a:pt x="5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07" name="Freeform 201">
              <a:extLst>
                <a:ext uri="{FF2B5EF4-FFF2-40B4-BE49-F238E27FC236}">
                  <a16:creationId xmlns:a16="http://schemas.microsoft.com/office/drawing/2014/main" id="{B113457B-0684-C006-285C-4D762461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851" y="1264225"/>
              <a:ext cx="16100" cy="9907"/>
            </a:xfrm>
            <a:custGeom>
              <a:avLst/>
              <a:gdLst>
                <a:gd name="T0" fmla="*/ 6 w 13"/>
                <a:gd name="T1" fmla="*/ 1 h 8"/>
                <a:gd name="T2" fmla="*/ 8 w 13"/>
                <a:gd name="T3" fmla="*/ 1 h 8"/>
                <a:gd name="T4" fmla="*/ 9 w 13"/>
                <a:gd name="T5" fmla="*/ 1 h 8"/>
                <a:gd name="T6" fmla="*/ 12 w 13"/>
                <a:gd name="T7" fmla="*/ 2 h 8"/>
                <a:gd name="T8" fmla="*/ 12 w 13"/>
                <a:gd name="T9" fmla="*/ 4 h 8"/>
                <a:gd name="T10" fmla="*/ 13 w 13"/>
                <a:gd name="T11" fmla="*/ 4 h 8"/>
                <a:gd name="T12" fmla="*/ 12 w 13"/>
                <a:gd name="T13" fmla="*/ 4 h 8"/>
                <a:gd name="T14" fmla="*/ 12 w 13"/>
                <a:gd name="T15" fmla="*/ 5 h 8"/>
                <a:gd name="T16" fmla="*/ 12 w 13"/>
                <a:gd name="T17" fmla="*/ 6 h 8"/>
                <a:gd name="T18" fmla="*/ 12 w 13"/>
                <a:gd name="T19" fmla="*/ 8 h 8"/>
                <a:gd name="T20" fmla="*/ 12 w 13"/>
                <a:gd name="T21" fmla="*/ 6 h 8"/>
                <a:gd name="T22" fmla="*/ 10 w 13"/>
                <a:gd name="T23" fmla="*/ 6 h 8"/>
                <a:gd name="T24" fmla="*/ 9 w 13"/>
                <a:gd name="T25" fmla="*/ 6 h 8"/>
                <a:gd name="T26" fmla="*/ 8 w 13"/>
                <a:gd name="T27" fmla="*/ 6 h 8"/>
                <a:gd name="T28" fmla="*/ 6 w 13"/>
                <a:gd name="T29" fmla="*/ 5 h 8"/>
                <a:gd name="T30" fmla="*/ 6 w 13"/>
                <a:gd name="T31" fmla="*/ 4 h 8"/>
                <a:gd name="T32" fmla="*/ 5 w 13"/>
                <a:gd name="T33" fmla="*/ 4 h 8"/>
                <a:gd name="T34" fmla="*/ 5 w 13"/>
                <a:gd name="T35" fmla="*/ 5 h 8"/>
                <a:gd name="T36" fmla="*/ 4 w 13"/>
                <a:gd name="T37" fmla="*/ 5 h 8"/>
                <a:gd name="T38" fmla="*/ 4 w 13"/>
                <a:gd name="T39" fmla="*/ 6 h 8"/>
                <a:gd name="T40" fmla="*/ 2 w 13"/>
                <a:gd name="T41" fmla="*/ 6 h 8"/>
                <a:gd name="T42" fmla="*/ 2 w 13"/>
                <a:gd name="T43" fmla="*/ 5 h 8"/>
                <a:gd name="T44" fmla="*/ 1 w 13"/>
                <a:gd name="T45" fmla="*/ 5 h 8"/>
                <a:gd name="T46" fmla="*/ 0 w 13"/>
                <a:gd name="T47" fmla="*/ 6 h 8"/>
                <a:gd name="T48" fmla="*/ 0 w 13"/>
                <a:gd name="T49" fmla="*/ 4 h 8"/>
                <a:gd name="T50" fmla="*/ 0 w 13"/>
                <a:gd name="T51" fmla="*/ 4 h 8"/>
                <a:gd name="T52" fmla="*/ 0 w 13"/>
                <a:gd name="T53" fmla="*/ 1 h 8"/>
                <a:gd name="T54" fmla="*/ 0 w 13"/>
                <a:gd name="T55" fmla="*/ 0 h 8"/>
                <a:gd name="T56" fmla="*/ 1 w 13"/>
                <a:gd name="T57" fmla="*/ 1 h 8"/>
                <a:gd name="T58" fmla="*/ 2 w 13"/>
                <a:gd name="T59" fmla="*/ 1 h 8"/>
                <a:gd name="T60" fmla="*/ 4 w 13"/>
                <a:gd name="T61" fmla="*/ 1 h 8"/>
                <a:gd name="T62" fmla="*/ 5 w 13"/>
                <a:gd name="T63" fmla="*/ 0 h 8"/>
                <a:gd name="T64" fmla="*/ 6 w 13"/>
                <a:gd name="T6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" h="8">
                  <a:moveTo>
                    <a:pt x="6" y="1"/>
                  </a:moveTo>
                  <a:lnTo>
                    <a:pt x="8" y="1"/>
                  </a:lnTo>
                  <a:lnTo>
                    <a:pt x="9" y="1"/>
                  </a:lnTo>
                  <a:lnTo>
                    <a:pt x="12" y="2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6"/>
                  </a:lnTo>
                  <a:lnTo>
                    <a:pt x="8" y="6"/>
                  </a:lnTo>
                  <a:lnTo>
                    <a:pt x="6" y="5"/>
                  </a:lnTo>
                  <a:lnTo>
                    <a:pt x="6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08" name="Freeform 202">
              <a:extLst>
                <a:ext uri="{FF2B5EF4-FFF2-40B4-BE49-F238E27FC236}">
                  <a16:creationId xmlns:a16="http://schemas.microsoft.com/office/drawing/2014/main" id="{A08D02B2-14C0-F102-E1B1-9570E62EBC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0128" y="1214688"/>
              <a:ext cx="34676" cy="32199"/>
            </a:xfrm>
            <a:custGeom>
              <a:avLst/>
              <a:gdLst>
                <a:gd name="T0" fmla="*/ 17 w 28"/>
                <a:gd name="T1" fmla="*/ 26 h 26"/>
                <a:gd name="T2" fmla="*/ 17 w 28"/>
                <a:gd name="T3" fmla="*/ 25 h 26"/>
                <a:gd name="T4" fmla="*/ 17 w 28"/>
                <a:gd name="T5" fmla="*/ 24 h 26"/>
                <a:gd name="T6" fmla="*/ 18 w 28"/>
                <a:gd name="T7" fmla="*/ 24 h 26"/>
                <a:gd name="T8" fmla="*/ 18 w 28"/>
                <a:gd name="T9" fmla="*/ 25 h 26"/>
                <a:gd name="T10" fmla="*/ 17 w 28"/>
                <a:gd name="T11" fmla="*/ 26 h 26"/>
                <a:gd name="T12" fmla="*/ 13 w 28"/>
                <a:gd name="T13" fmla="*/ 21 h 26"/>
                <a:gd name="T14" fmla="*/ 12 w 28"/>
                <a:gd name="T15" fmla="*/ 23 h 26"/>
                <a:gd name="T16" fmla="*/ 12 w 28"/>
                <a:gd name="T17" fmla="*/ 21 h 26"/>
                <a:gd name="T18" fmla="*/ 13 w 28"/>
                <a:gd name="T19" fmla="*/ 20 h 26"/>
                <a:gd name="T20" fmla="*/ 13 w 28"/>
                <a:gd name="T21" fmla="*/ 21 h 26"/>
                <a:gd name="T22" fmla="*/ 7 w 28"/>
                <a:gd name="T23" fmla="*/ 25 h 26"/>
                <a:gd name="T24" fmla="*/ 5 w 28"/>
                <a:gd name="T25" fmla="*/ 25 h 26"/>
                <a:gd name="T26" fmla="*/ 0 w 28"/>
                <a:gd name="T27" fmla="*/ 25 h 26"/>
                <a:gd name="T28" fmla="*/ 0 w 28"/>
                <a:gd name="T29" fmla="*/ 24 h 26"/>
                <a:gd name="T30" fmla="*/ 1 w 28"/>
                <a:gd name="T31" fmla="*/ 24 h 26"/>
                <a:gd name="T32" fmla="*/ 0 w 28"/>
                <a:gd name="T33" fmla="*/ 23 h 26"/>
                <a:gd name="T34" fmla="*/ 1 w 28"/>
                <a:gd name="T35" fmla="*/ 23 h 26"/>
                <a:gd name="T36" fmla="*/ 3 w 28"/>
                <a:gd name="T37" fmla="*/ 23 h 26"/>
                <a:gd name="T38" fmla="*/ 5 w 28"/>
                <a:gd name="T39" fmla="*/ 20 h 26"/>
                <a:gd name="T40" fmla="*/ 7 w 28"/>
                <a:gd name="T41" fmla="*/ 19 h 26"/>
                <a:gd name="T42" fmla="*/ 8 w 28"/>
                <a:gd name="T43" fmla="*/ 19 h 26"/>
                <a:gd name="T44" fmla="*/ 8 w 28"/>
                <a:gd name="T45" fmla="*/ 17 h 26"/>
                <a:gd name="T46" fmla="*/ 9 w 28"/>
                <a:gd name="T47" fmla="*/ 19 h 26"/>
                <a:gd name="T48" fmla="*/ 9 w 28"/>
                <a:gd name="T49" fmla="*/ 20 h 26"/>
                <a:gd name="T50" fmla="*/ 8 w 28"/>
                <a:gd name="T51" fmla="*/ 21 h 26"/>
                <a:gd name="T52" fmla="*/ 8 w 28"/>
                <a:gd name="T53" fmla="*/ 23 h 26"/>
                <a:gd name="T54" fmla="*/ 8 w 28"/>
                <a:gd name="T55" fmla="*/ 24 h 26"/>
                <a:gd name="T56" fmla="*/ 8 w 28"/>
                <a:gd name="T57" fmla="*/ 25 h 26"/>
                <a:gd name="T58" fmla="*/ 7 w 28"/>
                <a:gd name="T59" fmla="*/ 25 h 26"/>
                <a:gd name="T60" fmla="*/ 25 w 28"/>
                <a:gd name="T61" fmla="*/ 1 h 26"/>
                <a:gd name="T62" fmla="*/ 25 w 28"/>
                <a:gd name="T63" fmla="*/ 3 h 26"/>
                <a:gd name="T64" fmla="*/ 24 w 28"/>
                <a:gd name="T65" fmla="*/ 1 h 26"/>
                <a:gd name="T66" fmla="*/ 25 w 28"/>
                <a:gd name="T67" fmla="*/ 1 h 26"/>
                <a:gd name="T68" fmla="*/ 25 w 28"/>
                <a:gd name="T69" fmla="*/ 0 h 26"/>
                <a:gd name="T70" fmla="*/ 26 w 28"/>
                <a:gd name="T71" fmla="*/ 0 h 26"/>
                <a:gd name="T72" fmla="*/ 28 w 28"/>
                <a:gd name="T73" fmla="*/ 0 h 26"/>
                <a:gd name="T74" fmla="*/ 26 w 28"/>
                <a:gd name="T75" fmla="*/ 1 h 26"/>
                <a:gd name="T76" fmla="*/ 25 w 28"/>
                <a:gd name="T77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" h="26">
                  <a:moveTo>
                    <a:pt x="17" y="26"/>
                  </a:moveTo>
                  <a:lnTo>
                    <a:pt x="17" y="25"/>
                  </a:lnTo>
                  <a:lnTo>
                    <a:pt x="17" y="24"/>
                  </a:lnTo>
                  <a:lnTo>
                    <a:pt x="18" y="24"/>
                  </a:lnTo>
                  <a:lnTo>
                    <a:pt x="18" y="25"/>
                  </a:lnTo>
                  <a:lnTo>
                    <a:pt x="17" y="26"/>
                  </a:lnTo>
                  <a:close/>
                  <a:moveTo>
                    <a:pt x="13" y="21"/>
                  </a:moveTo>
                  <a:lnTo>
                    <a:pt x="12" y="23"/>
                  </a:lnTo>
                  <a:lnTo>
                    <a:pt x="12" y="21"/>
                  </a:lnTo>
                  <a:lnTo>
                    <a:pt x="13" y="20"/>
                  </a:lnTo>
                  <a:lnTo>
                    <a:pt x="13" y="21"/>
                  </a:lnTo>
                  <a:close/>
                  <a:moveTo>
                    <a:pt x="7" y="25"/>
                  </a:moveTo>
                  <a:lnTo>
                    <a:pt x="5" y="25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1" y="23"/>
                  </a:lnTo>
                  <a:lnTo>
                    <a:pt x="3" y="23"/>
                  </a:lnTo>
                  <a:lnTo>
                    <a:pt x="5" y="20"/>
                  </a:lnTo>
                  <a:lnTo>
                    <a:pt x="7" y="19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9" y="19"/>
                  </a:lnTo>
                  <a:lnTo>
                    <a:pt x="9" y="20"/>
                  </a:lnTo>
                  <a:lnTo>
                    <a:pt x="8" y="21"/>
                  </a:lnTo>
                  <a:lnTo>
                    <a:pt x="8" y="23"/>
                  </a:lnTo>
                  <a:lnTo>
                    <a:pt x="8" y="24"/>
                  </a:lnTo>
                  <a:lnTo>
                    <a:pt x="8" y="25"/>
                  </a:lnTo>
                  <a:lnTo>
                    <a:pt x="7" y="25"/>
                  </a:lnTo>
                  <a:close/>
                  <a:moveTo>
                    <a:pt x="25" y="1"/>
                  </a:moveTo>
                  <a:lnTo>
                    <a:pt x="25" y="3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5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09" name="Freeform 203">
              <a:extLst>
                <a:ext uri="{FF2B5EF4-FFF2-40B4-BE49-F238E27FC236}">
                  <a16:creationId xmlns:a16="http://schemas.microsoft.com/office/drawing/2014/main" id="{37A422A7-F5E5-FA4D-1B48-B633566213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08645" y="3289064"/>
              <a:ext cx="29722" cy="54491"/>
            </a:xfrm>
            <a:custGeom>
              <a:avLst/>
              <a:gdLst>
                <a:gd name="T0" fmla="*/ 24 w 24"/>
                <a:gd name="T1" fmla="*/ 41 h 44"/>
                <a:gd name="T2" fmla="*/ 23 w 24"/>
                <a:gd name="T3" fmla="*/ 40 h 44"/>
                <a:gd name="T4" fmla="*/ 24 w 24"/>
                <a:gd name="T5" fmla="*/ 40 h 44"/>
                <a:gd name="T6" fmla="*/ 23 w 24"/>
                <a:gd name="T7" fmla="*/ 39 h 44"/>
                <a:gd name="T8" fmla="*/ 24 w 24"/>
                <a:gd name="T9" fmla="*/ 39 h 44"/>
                <a:gd name="T10" fmla="*/ 23 w 24"/>
                <a:gd name="T11" fmla="*/ 36 h 44"/>
                <a:gd name="T12" fmla="*/ 22 w 24"/>
                <a:gd name="T13" fmla="*/ 37 h 44"/>
                <a:gd name="T14" fmla="*/ 22 w 24"/>
                <a:gd name="T15" fmla="*/ 40 h 44"/>
                <a:gd name="T16" fmla="*/ 22 w 24"/>
                <a:gd name="T17" fmla="*/ 43 h 44"/>
                <a:gd name="T18" fmla="*/ 22 w 24"/>
                <a:gd name="T19" fmla="*/ 44 h 44"/>
                <a:gd name="T20" fmla="*/ 20 w 24"/>
                <a:gd name="T21" fmla="*/ 43 h 44"/>
                <a:gd name="T22" fmla="*/ 20 w 24"/>
                <a:gd name="T23" fmla="*/ 40 h 44"/>
                <a:gd name="T24" fmla="*/ 20 w 24"/>
                <a:gd name="T25" fmla="*/ 37 h 44"/>
                <a:gd name="T26" fmla="*/ 22 w 24"/>
                <a:gd name="T27" fmla="*/ 36 h 44"/>
                <a:gd name="T28" fmla="*/ 23 w 24"/>
                <a:gd name="T29" fmla="*/ 35 h 44"/>
                <a:gd name="T30" fmla="*/ 23 w 24"/>
                <a:gd name="T31" fmla="*/ 33 h 44"/>
                <a:gd name="T32" fmla="*/ 23 w 24"/>
                <a:gd name="T33" fmla="*/ 33 h 44"/>
                <a:gd name="T34" fmla="*/ 3 w 24"/>
                <a:gd name="T35" fmla="*/ 10 h 44"/>
                <a:gd name="T36" fmla="*/ 2 w 24"/>
                <a:gd name="T37" fmla="*/ 11 h 44"/>
                <a:gd name="T38" fmla="*/ 0 w 24"/>
                <a:gd name="T39" fmla="*/ 10 h 44"/>
                <a:gd name="T40" fmla="*/ 2 w 24"/>
                <a:gd name="T41" fmla="*/ 7 h 44"/>
                <a:gd name="T42" fmla="*/ 3 w 24"/>
                <a:gd name="T43" fmla="*/ 10 h 44"/>
                <a:gd name="T44" fmla="*/ 7 w 24"/>
                <a:gd name="T45" fmla="*/ 3 h 44"/>
                <a:gd name="T46" fmla="*/ 10 w 24"/>
                <a:gd name="T47" fmla="*/ 3 h 44"/>
                <a:gd name="T48" fmla="*/ 12 w 24"/>
                <a:gd name="T49" fmla="*/ 3 h 44"/>
                <a:gd name="T50" fmla="*/ 14 w 24"/>
                <a:gd name="T51" fmla="*/ 4 h 44"/>
                <a:gd name="T52" fmla="*/ 12 w 24"/>
                <a:gd name="T53" fmla="*/ 6 h 44"/>
                <a:gd name="T54" fmla="*/ 10 w 24"/>
                <a:gd name="T55" fmla="*/ 6 h 44"/>
                <a:gd name="T56" fmla="*/ 14 w 24"/>
                <a:gd name="T57" fmla="*/ 7 h 44"/>
                <a:gd name="T58" fmla="*/ 15 w 24"/>
                <a:gd name="T59" fmla="*/ 10 h 44"/>
                <a:gd name="T60" fmla="*/ 15 w 24"/>
                <a:gd name="T61" fmla="*/ 10 h 44"/>
                <a:gd name="T62" fmla="*/ 14 w 24"/>
                <a:gd name="T63" fmla="*/ 11 h 44"/>
                <a:gd name="T64" fmla="*/ 14 w 24"/>
                <a:gd name="T65" fmla="*/ 19 h 44"/>
                <a:gd name="T66" fmla="*/ 12 w 24"/>
                <a:gd name="T67" fmla="*/ 28 h 44"/>
                <a:gd name="T68" fmla="*/ 11 w 24"/>
                <a:gd name="T69" fmla="*/ 28 h 44"/>
                <a:gd name="T70" fmla="*/ 10 w 24"/>
                <a:gd name="T71" fmla="*/ 24 h 44"/>
                <a:gd name="T72" fmla="*/ 6 w 24"/>
                <a:gd name="T73" fmla="*/ 20 h 44"/>
                <a:gd name="T74" fmla="*/ 6 w 24"/>
                <a:gd name="T75" fmla="*/ 16 h 44"/>
                <a:gd name="T76" fmla="*/ 7 w 24"/>
                <a:gd name="T77" fmla="*/ 15 h 44"/>
                <a:gd name="T78" fmla="*/ 6 w 24"/>
                <a:gd name="T79" fmla="*/ 11 h 44"/>
                <a:gd name="T80" fmla="*/ 4 w 24"/>
                <a:gd name="T81" fmla="*/ 7 h 44"/>
                <a:gd name="T82" fmla="*/ 6 w 24"/>
                <a:gd name="T83" fmla="*/ 3 h 44"/>
                <a:gd name="T84" fmla="*/ 16 w 24"/>
                <a:gd name="T85" fmla="*/ 3 h 44"/>
                <a:gd name="T86" fmla="*/ 18 w 24"/>
                <a:gd name="T87" fmla="*/ 6 h 44"/>
                <a:gd name="T88" fmla="*/ 16 w 24"/>
                <a:gd name="T89" fmla="*/ 3 h 44"/>
                <a:gd name="T90" fmla="*/ 14 w 24"/>
                <a:gd name="T91" fmla="*/ 3 h 44"/>
                <a:gd name="T92" fmla="*/ 14 w 24"/>
                <a:gd name="T93" fmla="*/ 0 h 44"/>
                <a:gd name="T94" fmla="*/ 16 w 24"/>
                <a:gd name="T95" fmla="*/ 0 h 44"/>
                <a:gd name="T96" fmla="*/ 16 w 24"/>
                <a:gd name="T9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" h="44">
                  <a:moveTo>
                    <a:pt x="24" y="40"/>
                  </a:moveTo>
                  <a:lnTo>
                    <a:pt x="24" y="41"/>
                  </a:lnTo>
                  <a:lnTo>
                    <a:pt x="23" y="41"/>
                  </a:lnTo>
                  <a:lnTo>
                    <a:pt x="23" y="40"/>
                  </a:lnTo>
                  <a:lnTo>
                    <a:pt x="24" y="40"/>
                  </a:lnTo>
                  <a:lnTo>
                    <a:pt x="24" y="40"/>
                  </a:lnTo>
                  <a:close/>
                  <a:moveTo>
                    <a:pt x="24" y="39"/>
                  </a:moveTo>
                  <a:lnTo>
                    <a:pt x="23" y="39"/>
                  </a:lnTo>
                  <a:lnTo>
                    <a:pt x="24" y="37"/>
                  </a:lnTo>
                  <a:lnTo>
                    <a:pt x="24" y="39"/>
                  </a:lnTo>
                  <a:close/>
                  <a:moveTo>
                    <a:pt x="23" y="35"/>
                  </a:moveTo>
                  <a:lnTo>
                    <a:pt x="23" y="36"/>
                  </a:lnTo>
                  <a:lnTo>
                    <a:pt x="23" y="37"/>
                  </a:lnTo>
                  <a:lnTo>
                    <a:pt x="22" y="37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2" y="41"/>
                  </a:lnTo>
                  <a:lnTo>
                    <a:pt x="22" y="43"/>
                  </a:lnTo>
                  <a:lnTo>
                    <a:pt x="20" y="44"/>
                  </a:lnTo>
                  <a:lnTo>
                    <a:pt x="22" y="44"/>
                  </a:lnTo>
                  <a:lnTo>
                    <a:pt x="20" y="44"/>
                  </a:lnTo>
                  <a:lnTo>
                    <a:pt x="20" y="43"/>
                  </a:lnTo>
                  <a:lnTo>
                    <a:pt x="20" y="41"/>
                  </a:lnTo>
                  <a:lnTo>
                    <a:pt x="20" y="40"/>
                  </a:lnTo>
                  <a:lnTo>
                    <a:pt x="20" y="39"/>
                  </a:lnTo>
                  <a:lnTo>
                    <a:pt x="20" y="37"/>
                  </a:lnTo>
                  <a:lnTo>
                    <a:pt x="20" y="36"/>
                  </a:lnTo>
                  <a:lnTo>
                    <a:pt x="22" y="36"/>
                  </a:lnTo>
                  <a:lnTo>
                    <a:pt x="22" y="35"/>
                  </a:lnTo>
                  <a:lnTo>
                    <a:pt x="23" y="35"/>
                  </a:lnTo>
                  <a:lnTo>
                    <a:pt x="23" y="35"/>
                  </a:lnTo>
                  <a:close/>
                  <a:moveTo>
                    <a:pt x="23" y="33"/>
                  </a:moveTo>
                  <a:lnTo>
                    <a:pt x="22" y="33"/>
                  </a:lnTo>
                  <a:lnTo>
                    <a:pt x="23" y="33"/>
                  </a:lnTo>
                  <a:lnTo>
                    <a:pt x="23" y="33"/>
                  </a:lnTo>
                  <a:close/>
                  <a:moveTo>
                    <a:pt x="3" y="10"/>
                  </a:moveTo>
                  <a:lnTo>
                    <a:pt x="3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8"/>
                  </a:lnTo>
                  <a:lnTo>
                    <a:pt x="2" y="7"/>
                  </a:lnTo>
                  <a:lnTo>
                    <a:pt x="3" y="8"/>
                  </a:lnTo>
                  <a:lnTo>
                    <a:pt x="3" y="10"/>
                  </a:lnTo>
                  <a:close/>
                  <a:moveTo>
                    <a:pt x="6" y="3"/>
                  </a:moveTo>
                  <a:lnTo>
                    <a:pt x="7" y="3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2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2" y="8"/>
                  </a:lnTo>
                  <a:lnTo>
                    <a:pt x="14" y="7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5" y="10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5" y="15"/>
                  </a:lnTo>
                  <a:lnTo>
                    <a:pt x="14" y="19"/>
                  </a:lnTo>
                  <a:lnTo>
                    <a:pt x="14" y="27"/>
                  </a:lnTo>
                  <a:lnTo>
                    <a:pt x="12" y="28"/>
                  </a:lnTo>
                  <a:lnTo>
                    <a:pt x="11" y="31"/>
                  </a:lnTo>
                  <a:lnTo>
                    <a:pt x="11" y="28"/>
                  </a:lnTo>
                  <a:lnTo>
                    <a:pt x="10" y="27"/>
                  </a:lnTo>
                  <a:lnTo>
                    <a:pt x="10" y="24"/>
                  </a:lnTo>
                  <a:lnTo>
                    <a:pt x="8" y="23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4"/>
                  </a:lnTo>
                  <a:lnTo>
                    <a:pt x="6" y="11"/>
                  </a:lnTo>
                  <a:lnTo>
                    <a:pt x="4" y="8"/>
                  </a:lnTo>
                  <a:lnTo>
                    <a:pt x="4" y="7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3"/>
                  </a:lnTo>
                  <a:close/>
                  <a:moveTo>
                    <a:pt x="16" y="3"/>
                  </a:moveTo>
                  <a:lnTo>
                    <a:pt x="18" y="4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6" y="3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798" name="Group 797">
            <a:extLst>
              <a:ext uri="{FF2B5EF4-FFF2-40B4-BE49-F238E27FC236}">
                <a16:creationId xmlns:a16="http://schemas.microsoft.com/office/drawing/2014/main" id="{39AE2181-C836-90EC-9483-D944C350373C}"/>
              </a:ext>
            </a:extLst>
          </p:cNvPr>
          <p:cNvGrpSpPr/>
          <p:nvPr/>
        </p:nvGrpSpPr>
        <p:grpSpPr>
          <a:xfrm>
            <a:off x="1965302" y="987230"/>
            <a:ext cx="5324976" cy="3998350"/>
            <a:chOff x="866997" y="-52738"/>
            <a:chExt cx="6915297" cy="5137803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C3EC2B4-7404-B16D-99A0-6576A7488E85}"/>
                </a:ext>
              </a:extLst>
            </p:cNvPr>
            <p:cNvSpPr txBox="1"/>
            <p:nvPr/>
          </p:nvSpPr>
          <p:spPr>
            <a:xfrm>
              <a:off x="7143929" y="2239734"/>
              <a:ext cx="106170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Iran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3BA67ECD-53A1-AC16-AF44-90A502A747B6}"/>
                </a:ext>
              </a:extLst>
            </p:cNvPr>
            <p:cNvSpPr txBox="1"/>
            <p:nvPr/>
          </p:nvSpPr>
          <p:spPr>
            <a:xfrm>
              <a:off x="2426637" y="2667316"/>
              <a:ext cx="187357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Algeria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A789C03B-9412-5A5D-A09B-4522697B79ED}"/>
                </a:ext>
              </a:extLst>
            </p:cNvPr>
            <p:cNvSpPr txBox="1"/>
            <p:nvPr/>
          </p:nvSpPr>
          <p:spPr>
            <a:xfrm>
              <a:off x="3913898" y="2856018"/>
              <a:ext cx="137395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Libya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5ECC95E7-473A-71F2-04A0-EB5A3CBEE1A7}"/>
                </a:ext>
              </a:extLst>
            </p:cNvPr>
            <p:cNvSpPr txBox="1"/>
            <p:nvPr/>
          </p:nvSpPr>
          <p:spPr>
            <a:xfrm>
              <a:off x="5036425" y="3853706"/>
              <a:ext cx="168622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Sudan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33AA0DA-F70D-7CAE-14F1-5B99FFE08FA6}"/>
                </a:ext>
              </a:extLst>
            </p:cNvPr>
            <p:cNvSpPr txBox="1"/>
            <p:nvPr/>
          </p:nvSpPr>
          <p:spPr>
            <a:xfrm>
              <a:off x="2326629" y="3739288"/>
              <a:ext cx="116577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Mali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324632A4-3F6D-A2AB-0CEF-88EBF7A295C6}"/>
                </a:ext>
              </a:extLst>
            </p:cNvPr>
            <p:cNvSpPr txBox="1"/>
            <p:nvPr/>
          </p:nvSpPr>
          <p:spPr>
            <a:xfrm>
              <a:off x="6168983" y="421013"/>
              <a:ext cx="170703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Russia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330222CB-582E-52F9-46DA-94B37BEF139C}"/>
                </a:ext>
              </a:extLst>
            </p:cNvPr>
            <p:cNvSpPr txBox="1"/>
            <p:nvPr/>
          </p:nvSpPr>
          <p:spPr>
            <a:xfrm>
              <a:off x="4009690" y="3938018"/>
              <a:ext cx="137395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Chad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EBD1C3D-6717-0361-0D56-5174054DAF2B}"/>
                </a:ext>
              </a:extLst>
            </p:cNvPr>
            <p:cNvSpPr txBox="1"/>
            <p:nvPr/>
          </p:nvSpPr>
          <p:spPr>
            <a:xfrm>
              <a:off x="3244721" y="3737270"/>
              <a:ext cx="145722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Niger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20834F2A-7348-8E19-4788-84D32365BC81}"/>
                </a:ext>
              </a:extLst>
            </p:cNvPr>
            <p:cNvSpPr txBox="1"/>
            <p:nvPr/>
          </p:nvSpPr>
          <p:spPr>
            <a:xfrm>
              <a:off x="4964182" y="2870069"/>
              <a:ext cx="15196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Egypt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15D463D1-FD4A-97E8-F681-1F6A22D84BBC}"/>
                </a:ext>
              </a:extLst>
            </p:cNvPr>
            <p:cNvSpPr txBox="1"/>
            <p:nvPr/>
          </p:nvSpPr>
          <p:spPr>
            <a:xfrm>
              <a:off x="5483718" y="1563235"/>
              <a:ext cx="185276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Turkey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56191CE-857D-2BF5-DF9F-88C1220EAE8B}"/>
                </a:ext>
              </a:extLst>
            </p:cNvPr>
            <p:cNvSpPr txBox="1"/>
            <p:nvPr/>
          </p:nvSpPr>
          <p:spPr>
            <a:xfrm>
              <a:off x="6205757" y="3094902"/>
              <a:ext cx="337242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Saudi Arabia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0CFC79B-6E99-2401-8817-131B7ED41054}"/>
                </a:ext>
              </a:extLst>
            </p:cNvPr>
            <p:cNvSpPr txBox="1"/>
            <p:nvPr/>
          </p:nvSpPr>
          <p:spPr>
            <a:xfrm>
              <a:off x="5088780" y="282499"/>
              <a:ext cx="21233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Ukraine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B945200A-35CA-D81B-520B-AF7028A27E4E}"/>
                </a:ext>
              </a:extLst>
            </p:cNvPr>
            <p:cNvSpPr txBox="1"/>
            <p:nvPr/>
          </p:nvSpPr>
          <p:spPr>
            <a:xfrm>
              <a:off x="2548393" y="617741"/>
              <a:ext cx="183193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France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435AD573-1432-F870-6900-DB3C9DE8A075}"/>
                </a:ext>
              </a:extLst>
            </p:cNvPr>
            <p:cNvSpPr txBox="1"/>
            <p:nvPr/>
          </p:nvSpPr>
          <p:spPr>
            <a:xfrm>
              <a:off x="6130326" y="2207619"/>
              <a:ext cx="106170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Iraq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3EDFD9D4-1722-C2A4-039D-E01168D7786A}"/>
                </a:ext>
              </a:extLst>
            </p:cNvPr>
            <p:cNvSpPr txBox="1"/>
            <p:nvPr/>
          </p:nvSpPr>
          <p:spPr>
            <a:xfrm>
              <a:off x="7165725" y="503316"/>
              <a:ext cx="30809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Kazakhstan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4C51439B-D74C-4E83-238E-54541A0CA944}"/>
                </a:ext>
              </a:extLst>
            </p:cNvPr>
            <p:cNvSpPr txBox="1"/>
            <p:nvPr/>
          </p:nvSpPr>
          <p:spPr>
            <a:xfrm>
              <a:off x="2085720" y="1398626"/>
              <a:ext cx="147805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Spain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74C283A6-A5D6-AA4D-DDAD-9EB026935659}"/>
                </a:ext>
              </a:extLst>
            </p:cNvPr>
            <p:cNvSpPr txBox="1"/>
            <p:nvPr/>
          </p:nvSpPr>
          <p:spPr>
            <a:xfrm>
              <a:off x="5769813" y="4534222"/>
              <a:ext cx="22274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Ethiopia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AD67C3C-5A7B-750C-0D29-D9E0D7451C6E}"/>
                </a:ext>
              </a:extLst>
            </p:cNvPr>
            <p:cNvSpPr txBox="1"/>
            <p:nvPr/>
          </p:nvSpPr>
          <p:spPr>
            <a:xfrm>
              <a:off x="3078749" y="4447902"/>
              <a:ext cx="191520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Nigeria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08BCC7A7-CFE2-B789-D294-FD779EC3D791}"/>
                </a:ext>
              </a:extLst>
            </p:cNvPr>
            <p:cNvSpPr txBox="1"/>
            <p:nvPr/>
          </p:nvSpPr>
          <p:spPr>
            <a:xfrm>
              <a:off x="3397906" y="1023243"/>
              <a:ext cx="114497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Italy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21E7ED64-625A-0012-2632-5809D27F0FA8}"/>
                </a:ext>
              </a:extLst>
            </p:cNvPr>
            <p:cNvSpPr txBox="1"/>
            <p:nvPr/>
          </p:nvSpPr>
          <p:spPr>
            <a:xfrm>
              <a:off x="1320204" y="3470286"/>
              <a:ext cx="295607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Mauritania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5D9E2B8-A138-D704-9497-BF4618057EC4}"/>
                </a:ext>
              </a:extLst>
            </p:cNvPr>
            <p:cNvSpPr txBox="1"/>
            <p:nvPr/>
          </p:nvSpPr>
          <p:spPr>
            <a:xfrm>
              <a:off x="4947154" y="4656678"/>
              <a:ext cx="231075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S. Sudan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3193634-8A95-C1B8-BE18-36AB095E5F50}"/>
                </a:ext>
              </a:extLst>
            </p:cNvPr>
            <p:cNvSpPr txBox="1"/>
            <p:nvPr/>
          </p:nvSpPr>
          <p:spPr>
            <a:xfrm>
              <a:off x="6524067" y="3877793"/>
              <a:ext cx="189440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Yemen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05DBE480-0997-EF83-1B33-745F4CC88704}"/>
                </a:ext>
              </a:extLst>
            </p:cNvPr>
            <p:cNvSpPr txBox="1"/>
            <p:nvPr/>
          </p:nvSpPr>
          <p:spPr>
            <a:xfrm>
              <a:off x="1800085" y="2291930"/>
              <a:ext cx="243565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Morocco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33D5BAD0-06EE-A3E7-D2B5-7D9F4153C211}"/>
                </a:ext>
              </a:extLst>
            </p:cNvPr>
            <p:cNvSpPr txBox="1"/>
            <p:nvPr/>
          </p:nvSpPr>
          <p:spPr>
            <a:xfrm>
              <a:off x="3141502" y="190159"/>
              <a:ext cx="24772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Germany</a:t>
              </a:r>
            </a:p>
          </p:txBody>
        </p:sp>
        <p:sp>
          <p:nvSpPr>
            <p:cNvPr id="448" name="TextBox 447">
              <a:extLst>
                <a:ext uri="{FF2B5EF4-FFF2-40B4-BE49-F238E27FC236}">
                  <a16:creationId xmlns:a16="http://schemas.microsoft.com/office/drawing/2014/main" id="{99E4D83C-26B1-8129-FE25-72E51887EE93}"/>
                </a:ext>
              </a:extLst>
            </p:cNvPr>
            <p:cNvSpPr txBox="1"/>
            <p:nvPr/>
          </p:nvSpPr>
          <p:spPr>
            <a:xfrm>
              <a:off x="6502925" y="4463960"/>
              <a:ext cx="21233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Somalia</a:t>
              </a:r>
            </a:p>
          </p:txBody>
        </p:sp>
        <p:sp>
          <p:nvSpPr>
            <p:cNvPr id="449" name="TextBox 448">
              <a:extLst>
                <a:ext uri="{FF2B5EF4-FFF2-40B4-BE49-F238E27FC236}">
                  <a16:creationId xmlns:a16="http://schemas.microsoft.com/office/drawing/2014/main" id="{4B65B524-1196-48B4-CEC2-C340A2020CDE}"/>
                </a:ext>
              </a:extLst>
            </p:cNvPr>
            <p:cNvSpPr txBox="1"/>
            <p:nvPr/>
          </p:nvSpPr>
          <p:spPr>
            <a:xfrm>
              <a:off x="7346248" y="3444192"/>
              <a:ext cx="164459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Oman</a:t>
              </a:r>
            </a:p>
          </p:txBody>
        </p:sp>
        <p:sp>
          <p:nvSpPr>
            <p:cNvPr id="450" name="TextBox 449">
              <a:extLst>
                <a:ext uri="{FF2B5EF4-FFF2-40B4-BE49-F238E27FC236}">
                  <a16:creationId xmlns:a16="http://schemas.microsoft.com/office/drawing/2014/main" id="{89CD513B-597E-B890-FA3C-094E95BF4221}"/>
                </a:ext>
              </a:extLst>
            </p:cNvPr>
            <p:cNvSpPr txBox="1"/>
            <p:nvPr/>
          </p:nvSpPr>
          <p:spPr>
            <a:xfrm>
              <a:off x="5791106" y="2000851"/>
              <a:ext cx="12906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Syria</a:t>
              </a:r>
            </a:p>
          </p:txBody>
        </p:sp>
        <p:sp>
          <p:nvSpPr>
            <p:cNvPr id="451" name="TextBox 450">
              <a:extLst>
                <a:ext uri="{FF2B5EF4-FFF2-40B4-BE49-F238E27FC236}">
                  <a16:creationId xmlns:a16="http://schemas.microsoft.com/office/drawing/2014/main" id="{C6D949BF-C15C-5350-0D88-F7364381C1BE}"/>
                </a:ext>
              </a:extLst>
            </p:cNvPr>
            <p:cNvSpPr txBox="1"/>
            <p:nvPr/>
          </p:nvSpPr>
          <p:spPr>
            <a:xfrm>
              <a:off x="4121660" y="75737"/>
              <a:ext cx="187357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Poland</a:t>
              </a:r>
            </a:p>
          </p:txBody>
        </p:sp>
        <p:sp>
          <p:nvSpPr>
            <p:cNvPr id="452" name="TextBox 451">
              <a:extLst>
                <a:ext uri="{FF2B5EF4-FFF2-40B4-BE49-F238E27FC236}">
                  <a16:creationId xmlns:a16="http://schemas.microsoft.com/office/drawing/2014/main" id="{83FB722B-FF6B-4B92-C246-07408C9F9A60}"/>
                </a:ext>
              </a:extLst>
            </p:cNvPr>
            <p:cNvSpPr txBox="1"/>
            <p:nvPr/>
          </p:nvSpPr>
          <p:spPr>
            <a:xfrm>
              <a:off x="4481227" y="760264"/>
              <a:ext cx="23731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Romania</a:t>
              </a:r>
            </a:p>
          </p:txBody>
        </p:sp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56F42830-7495-0BCA-C495-C6AFF9D22E49}"/>
                </a:ext>
              </a:extLst>
            </p:cNvPr>
            <p:cNvSpPr txBox="1"/>
            <p:nvPr/>
          </p:nvSpPr>
          <p:spPr>
            <a:xfrm>
              <a:off x="7366958" y="1503010"/>
              <a:ext cx="376796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Turkmenistan</a:t>
              </a:r>
            </a:p>
          </p:txBody>
        </p:sp>
        <p:sp>
          <p:nvSpPr>
            <p:cNvPr id="454" name="TextBox 453">
              <a:extLst>
                <a:ext uri="{FF2B5EF4-FFF2-40B4-BE49-F238E27FC236}">
                  <a16:creationId xmlns:a16="http://schemas.microsoft.com/office/drawing/2014/main" id="{82F25782-4254-679C-E336-0A2079DEA1A7}"/>
                </a:ext>
              </a:extLst>
            </p:cNvPr>
            <p:cNvSpPr txBox="1"/>
            <p:nvPr/>
          </p:nvSpPr>
          <p:spPr>
            <a:xfrm>
              <a:off x="3339229" y="4854473"/>
              <a:ext cx="283117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 dirty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Cameroon</a:t>
              </a:r>
            </a:p>
          </p:txBody>
        </p:sp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86B9B81C-D4CD-73EE-8EC7-6DB5DBD2E1D2}"/>
                </a:ext>
              </a:extLst>
            </p:cNvPr>
            <p:cNvSpPr txBox="1"/>
            <p:nvPr/>
          </p:nvSpPr>
          <p:spPr>
            <a:xfrm>
              <a:off x="2274499" y="4596455"/>
              <a:ext cx="174866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Ghana</a:t>
              </a: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EC1E9E91-D4FB-8B11-B25F-51BD381D256C}"/>
                </a:ext>
              </a:extLst>
            </p:cNvPr>
            <p:cNvSpPr txBox="1"/>
            <p:nvPr/>
          </p:nvSpPr>
          <p:spPr>
            <a:xfrm>
              <a:off x="1332971" y="4331475"/>
              <a:ext cx="191520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Guinea</a:t>
              </a:r>
            </a:p>
          </p:txBody>
        </p:sp>
        <p:sp>
          <p:nvSpPr>
            <p:cNvPr id="457" name="TextBox 456">
              <a:extLst>
                <a:ext uri="{FF2B5EF4-FFF2-40B4-BE49-F238E27FC236}">
                  <a16:creationId xmlns:a16="http://schemas.microsoft.com/office/drawing/2014/main" id="{BC93769F-B5B6-645C-74F2-29A9D9372948}"/>
                </a:ext>
              </a:extLst>
            </p:cNvPr>
            <p:cNvSpPr txBox="1"/>
            <p:nvPr/>
          </p:nvSpPr>
          <p:spPr>
            <a:xfrm>
              <a:off x="3138055" y="2123307"/>
              <a:ext cx="191520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Tunisia</a:t>
              </a:r>
            </a:p>
          </p:txBody>
        </p:sp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BF90A8B7-AA1E-BF09-32C3-CE71058DAC91}"/>
                </a:ext>
              </a:extLst>
            </p:cNvPr>
            <p:cNvSpPr txBox="1"/>
            <p:nvPr/>
          </p:nvSpPr>
          <p:spPr>
            <a:xfrm>
              <a:off x="1104881" y="3137053"/>
              <a:ext cx="272709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W. Sahara</a:t>
              </a: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BF298A2E-0F9C-C1DF-3CB0-E6DCB0A63C66}"/>
                </a:ext>
              </a:extLst>
            </p:cNvPr>
            <p:cNvSpPr txBox="1"/>
            <p:nvPr/>
          </p:nvSpPr>
          <p:spPr>
            <a:xfrm>
              <a:off x="3986122" y="4718902"/>
              <a:ext cx="539172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Central African Rep.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F2A65E48-F47A-E7F0-3513-AD86A48FDBD6}"/>
                </a:ext>
              </a:extLst>
            </p:cNvPr>
            <p:cNvSpPr txBox="1"/>
            <p:nvPr/>
          </p:nvSpPr>
          <p:spPr>
            <a:xfrm>
              <a:off x="7480440" y="1059373"/>
              <a:ext cx="301854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Uzbekistan</a:t>
              </a:r>
            </a:p>
          </p:txBody>
        </p:sp>
        <p:sp>
          <p:nvSpPr>
            <p:cNvPr id="461" name="TextBox 460">
              <a:extLst>
                <a:ext uri="{FF2B5EF4-FFF2-40B4-BE49-F238E27FC236}">
                  <a16:creationId xmlns:a16="http://schemas.microsoft.com/office/drawing/2014/main" id="{AF02BD86-BCB5-C2B8-0CB9-3C825C73CC14}"/>
                </a:ext>
              </a:extLst>
            </p:cNvPr>
            <p:cNvSpPr txBox="1"/>
            <p:nvPr/>
          </p:nvSpPr>
          <p:spPr>
            <a:xfrm>
              <a:off x="4212679" y="973054"/>
              <a:ext cx="168622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Serbia</a:t>
              </a:r>
            </a:p>
          </p:txBody>
        </p:sp>
        <p:sp>
          <p:nvSpPr>
            <p:cNvPr id="462" name="TextBox 461">
              <a:extLst>
                <a:ext uri="{FF2B5EF4-FFF2-40B4-BE49-F238E27FC236}">
                  <a16:creationId xmlns:a16="http://schemas.microsoft.com/office/drawing/2014/main" id="{B6A06817-920C-DD8D-3FDB-0E4600FD5548}"/>
                </a:ext>
              </a:extLst>
            </p:cNvPr>
            <p:cNvSpPr txBox="1"/>
            <p:nvPr/>
          </p:nvSpPr>
          <p:spPr>
            <a:xfrm>
              <a:off x="1083126" y="4020323"/>
              <a:ext cx="210257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Senegal</a:t>
              </a:r>
            </a:p>
          </p:txBody>
        </p: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CBD88CFF-4E36-D435-EE6F-EB0DD878B115}"/>
                </a:ext>
              </a:extLst>
            </p:cNvPr>
            <p:cNvSpPr txBox="1"/>
            <p:nvPr/>
          </p:nvSpPr>
          <p:spPr>
            <a:xfrm>
              <a:off x="3651218" y="525401"/>
              <a:ext cx="193603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Austria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7944DFBF-276D-0B6F-1B31-12F3DEDE1BC0}"/>
                </a:ext>
              </a:extLst>
            </p:cNvPr>
            <p:cNvSpPr txBox="1"/>
            <p:nvPr/>
          </p:nvSpPr>
          <p:spPr>
            <a:xfrm>
              <a:off x="1797241" y="4624554"/>
              <a:ext cx="343489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Côte d'Ivoire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0F988268-D18C-6457-5CA1-CA412791D648}"/>
                </a:ext>
              </a:extLst>
            </p:cNvPr>
            <p:cNvSpPr txBox="1"/>
            <p:nvPr/>
          </p:nvSpPr>
          <p:spPr>
            <a:xfrm>
              <a:off x="4558623" y="1127627"/>
              <a:ext cx="216501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Bulgaria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C92542B9-7E6E-E1E9-5494-AC2CBBF9B3F1}"/>
                </a:ext>
              </a:extLst>
            </p:cNvPr>
            <p:cNvSpPr txBox="1"/>
            <p:nvPr/>
          </p:nvSpPr>
          <p:spPr>
            <a:xfrm>
              <a:off x="3684889" y="238337"/>
              <a:ext cx="206094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Czechia</a:t>
              </a: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F41FA241-2861-42F5-7896-37411FEE2F22}"/>
                </a:ext>
              </a:extLst>
            </p:cNvPr>
            <p:cNvSpPr txBox="1"/>
            <p:nvPr/>
          </p:nvSpPr>
          <p:spPr>
            <a:xfrm>
              <a:off x="4018781" y="579600"/>
              <a:ext cx="226911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Hungary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0947CE5D-8549-A7B7-EA8D-D3B4E03E59E0}"/>
                </a:ext>
              </a:extLst>
            </p:cNvPr>
            <p:cNvSpPr txBox="1"/>
            <p:nvPr/>
          </p:nvSpPr>
          <p:spPr>
            <a:xfrm>
              <a:off x="2153924" y="4211025"/>
              <a:ext cx="345569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Burkina Faso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C428F7F1-2403-F7E3-D2AC-319DE57177BD}"/>
                </a:ext>
              </a:extLst>
            </p:cNvPr>
            <p:cNvSpPr txBox="1"/>
            <p:nvPr/>
          </p:nvSpPr>
          <p:spPr>
            <a:xfrm>
              <a:off x="2572045" y="4417793"/>
              <a:ext cx="154049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Benin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4E0FED00-1F9B-2B22-4D12-62FA6B5D989F}"/>
                </a:ext>
              </a:extLst>
            </p:cNvPr>
            <p:cNvSpPr txBox="1"/>
            <p:nvPr/>
          </p:nvSpPr>
          <p:spPr>
            <a:xfrm>
              <a:off x="5709822" y="3929989"/>
              <a:ext cx="181113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Eritrea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BE89E24B-BEE1-ADD9-1E5E-9DF4A188BCDF}"/>
                </a:ext>
              </a:extLst>
            </p:cNvPr>
            <p:cNvSpPr txBox="1"/>
            <p:nvPr/>
          </p:nvSpPr>
          <p:spPr>
            <a:xfrm>
              <a:off x="5563370" y="2482636"/>
              <a:ext cx="181113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Jordan</a:t>
              </a:r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FEA37287-ED9E-CC9A-1BDD-7C623D0F2C57}"/>
                </a:ext>
              </a:extLst>
            </p:cNvPr>
            <p:cNvSpPr txBox="1"/>
            <p:nvPr/>
          </p:nvSpPr>
          <p:spPr>
            <a:xfrm>
              <a:off x="5533530" y="4981873"/>
              <a:ext cx="164459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Kenya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1E5C1A09-542D-DD24-986D-47D84FCB9A7D}"/>
                </a:ext>
              </a:extLst>
            </p:cNvPr>
            <p:cNvSpPr txBox="1"/>
            <p:nvPr/>
          </p:nvSpPr>
          <p:spPr>
            <a:xfrm>
              <a:off x="6188436" y="1219967"/>
              <a:ext cx="210257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Georgia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6F221DBD-5B96-FA1A-634F-1ABE40F1C044}"/>
                </a:ext>
              </a:extLst>
            </p:cNvPr>
            <p:cNvSpPr txBox="1"/>
            <p:nvPr/>
          </p:nvSpPr>
          <p:spPr>
            <a:xfrm>
              <a:off x="4046664" y="358784"/>
              <a:ext cx="218584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Slovakia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8B3E7D6-CB07-8A49-4823-43E13F277677}"/>
                </a:ext>
              </a:extLst>
            </p:cNvPr>
            <p:cNvSpPr txBox="1"/>
            <p:nvPr/>
          </p:nvSpPr>
          <p:spPr>
            <a:xfrm>
              <a:off x="6504816" y="1406655"/>
              <a:ext cx="287280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Azerbaijan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1032B1B8-672D-CA67-DAB6-E97F51C78328}"/>
                </a:ext>
              </a:extLst>
            </p:cNvPr>
            <p:cNvSpPr txBox="1"/>
            <p:nvPr/>
          </p:nvSpPr>
          <p:spPr>
            <a:xfrm>
              <a:off x="3656829" y="1727844"/>
              <a:ext cx="114497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Italy</a:t>
              </a: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AAF328F4-DAFC-1E11-4975-C0B5AD0095BD}"/>
                </a:ext>
              </a:extLst>
            </p:cNvPr>
            <p:cNvSpPr txBox="1"/>
            <p:nvPr/>
          </p:nvSpPr>
          <p:spPr>
            <a:xfrm>
              <a:off x="4139291" y="4987902"/>
              <a:ext cx="926377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Democratic Republic of the Congo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D4965381-F86F-327A-3683-B4EE6BFE5481}"/>
                </a:ext>
              </a:extLst>
            </p:cNvPr>
            <p:cNvSpPr txBox="1"/>
            <p:nvPr/>
          </p:nvSpPr>
          <p:spPr>
            <a:xfrm>
              <a:off x="4261120" y="1509040"/>
              <a:ext cx="193603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Greece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A4129B9-39AB-80BB-9074-D7E6061C8E0F}"/>
                </a:ext>
              </a:extLst>
            </p:cNvPr>
            <p:cNvSpPr txBox="1"/>
            <p:nvPr/>
          </p:nvSpPr>
          <p:spPr>
            <a:xfrm>
              <a:off x="1630060" y="1484945"/>
              <a:ext cx="228991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Portugal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515AB772-6281-5673-511F-98DFAFEE6526}"/>
                </a:ext>
              </a:extLst>
            </p:cNvPr>
            <p:cNvSpPr txBox="1"/>
            <p:nvPr/>
          </p:nvSpPr>
          <p:spPr>
            <a:xfrm>
              <a:off x="3798514" y="752234"/>
              <a:ext cx="193603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Croatia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E48A4591-EECE-62C1-011C-93626A60C483}"/>
                </a:ext>
              </a:extLst>
            </p:cNvPr>
            <p:cNvSpPr txBox="1"/>
            <p:nvPr/>
          </p:nvSpPr>
          <p:spPr>
            <a:xfrm>
              <a:off x="1538905" y="4742989"/>
              <a:ext cx="179030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Liberia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8DF6B50B-5A7B-4231-CAF9-D2CF8FB791B8}"/>
                </a:ext>
              </a:extLst>
            </p:cNvPr>
            <p:cNvSpPr txBox="1"/>
            <p:nvPr/>
          </p:nvSpPr>
          <p:spPr>
            <a:xfrm>
              <a:off x="2477913" y="4544259"/>
              <a:ext cx="135314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Togo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C4968F00-5AFC-3A9A-3EDC-D49D471ED427}"/>
                </a:ext>
              </a:extLst>
            </p:cNvPr>
            <p:cNvSpPr txBox="1"/>
            <p:nvPr/>
          </p:nvSpPr>
          <p:spPr>
            <a:xfrm>
              <a:off x="2144097" y="15514"/>
              <a:ext cx="441330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 dirty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United Kingdom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AC3C1D8E-7506-9549-6C91-83FE04E3829B}"/>
                </a:ext>
              </a:extLst>
            </p:cNvPr>
            <p:cNvSpPr txBox="1"/>
            <p:nvPr/>
          </p:nvSpPr>
          <p:spPr>
            <a:xfrm>
              <a:off x="2748538" y="105848"/>
              <a:ext cx="218584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Belgium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DD4144BC-BB73-DACB-6CFC-D379D0BD7E07}"/>
                </a:ext>
              </a:extLst>
            </p:cNvPr>
            <p:cNvSpPr txBox="1"/>
            <p:nvPr/>
          </p:nvSpPr>
          <p:spPr>
            <a:xfrm>
              <a:off x="4852112" y="575586"/>
              <a:ext cx="23731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Moldova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A505F933-6C34-FE55-358F-2159462CDB59}"/>
                </a:ext>
              </a:extLst>
            </p:cNvPr>
            <p:cNvSpPr txBox="1"/>
            <p:nvPr/>
          </p:nvSpPr>
          <p:spPr>
            <a:xfrm>
              <a:off x="4861287" y="-52738"/>
              <a:ext cx="199847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Belarus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F13147D7-898B-188C-A8BC-E3185B3EF0DE}"/>
                </a:ext>
              </a:extLst>
            </p:cNvPr>
            <p:cNvSpPr txBox="1"/>
            <p:nvPr/>
          </p:nvSpPr>
          <p:spPr>
            <a:xfrm>
              <a:off x="3033906" y="627779"/>
              <a:ext cx="316425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Switzerland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F5C7AAD2-F62A-8F2F-9B26-325C5C30C98D}"/>
                </a:ext>
              </a:extLst>
            </p:cNvPr>
            <p:cNvSpPr txBox="1"/>
            <p:nvPr/>
          </p:nvSpPr>
          <p:spPr>
            <a:xfrm>
              <a:off x="4084853" y="1361168"/>
              <a:ext cx="201930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 dirty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Albania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E846844F-CD95-51DA-ED67-42A226832F83}"/>
                </a:ext>
              </a:extLst>
            </p:cNvPr>
            <p:cNvSpPr txBox="1"/>
            <p:nvPr/>
          </p:nvSpPr>
          <p:spPr>
            <a:xfrm>
              <a:off x="3758646" y="956996"/>
              <a:ext cx="451739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Bosnia and Herz.</a:t>
              </a: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13DDA0B4-FA1B-2AC8-E7EF-D09CC95EC8F5}"/>
                </a:ext>
              </a:extLst>
            </p:cNvPr>
            <p:cNvSpPr txBox="1"/>
            <p:nvPr/>
          </p:nvSpPr>
          <p:spPr>
            <a:xfrm>
              <a:off x="6269694" y="1418699"/>
              <a:ext cx="231075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Armenia</a:t>
              </a: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5B0035BB-915F-C313-1551-3A0B558E92F9}"/>
                </a:ext>
              </a:extLst>
            </p:cNvPr>
            <p:cNvSpPr txBox="1"/>
            <p:nvPr/>
          </p:nvSpPr>
          <p:spPr>
            <a:xfrm>
              <a:off x="1245070" y="4542250"/>
              <a:ext cx="335162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Sierra Leone</a:t>
              </a:r>
            </a:p>
          </p:txBody>
        </p:sp>
        <p:sp>
          <p:nvSpPr>
            <p:cNvPr id="229" name="TextBox 228">
              <a:extLst>
                <a:ext uri="{FF2B5EF4-FFF2-40B4-BE49-F238E27FC236}">
                  <a16:creationId xmlns:a16="http://schemas.microsoft.com/office/drawing/2014/main" id="{A57D6A51-CACC-1BA7-E865-B63BD30BFA6A}"/>
                </a:ext>
              </a:extLst>
            </p:cNvPr>
            <p:cNvSpPr txBox="1"/>
            <p:nvPr/>
          </p:nvSpPr>
          <p:spPr>
            <a:xfrm>
              <a:off x="5418239" y="2422416"/>
              <a:ext cx="145722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Israel</a:t>
              </a:r>
            </a:p>
          </p:txBody>
        </p:sp>
        <p:sp>
          <p:nvSpPr>
            <p:cNvPr id="230" name="TextBox 229">
              <a:extLst>
                <a:ext uri="{FF2B5EF4-FFF2-40B4-BE49-F238E27FC236}">
                  <a16:creationId xmlns:a16="http://schemas.microsoft.com/office/drawing/2014/main" id="{8FA6FE6B-35C6-09DA-EA86-E85F8BD56BB6}"/>
                </a:ext>
              </a:extLst>
            </p:cNvPr>
            <p:cNvSpPr txBox="1"/>
            <p:nvPr/>
          </p:nvSpPr>
          <p:spPr>
            <a:xfrm>
              <a:off x="5227095" y="5005968"/>
              <a:ext cx="208174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Uganda</a:t>
              </a: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145AC7FD-86E0-4864-62F3-C63FAB4C0DC2}"/>
                </a:ext>
              </a:extLst>
            </p:cNvPr>
            <p:cNvSpPr txBox="1"/>
            <p:nvPr/>
          </p:nvSpPr>
          <p:spPr>
            <a:xfrm>
              <a:off x="3572033" y="714096"/>
              <a:ext cx="22482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Slovenia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0D8F3FED-6935-4355-37C3-170ECA1CE830}"/>
                </a:ext>
              </a:extLst>
            </p:cNvPr>
            <p:cNvSpPr txBox="1"/>
            <p:nvPr/>
          </p:nvSpPr>
          <p:spPr>
            <a:xfrm>
              <a:off x="6878651" y="3131032"/>
              <a:ext cx="582889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United Arab Emirates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10605D0C-0294-D89C-AF10-D9C663D5FD7A}"/>
                </a:ext>
              </a:extLst>
            </p:cNvPr>
            <p:cNvSpPr txBox="1"/>
            <p:nvPr/>
          </p:nvSpPr>
          <p:spPr>
            <a:xfrm>
              <a:off x="6528200" y="2599069"/>
              <a:ext cx="187357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Kuwait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6038192C-AB38-095F-4051-B4767E16878B}"/>
                </a:ext>
              </a:extLst>
            </p:cNvPr>
            <p:cNvSpPr txBox="1"/>
            <p:nvPr/>
          </p:nvSpPr>
          <p:spPr>
            <a:xfrm>
              <a:off x="2730222" y="-28650"/>
              <a:ext cx="335162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Netherlands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0102C311-50A0-CEC7-FE72-7322532836C4}"/>
                </a:ext>
              </a:extLst>
            </p:cNvPr>
            <p:cNvSpPr txBox="1"/>
            <p:nvPr/>
          </p:nvSpPr>
          <p:spPr>
            <a:xfrm>
              <a:off x="6119834" y="4277950"/>
              <a:ext cx="216501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 dirty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Djibouti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0C3A51C-C3C9-CEEE-157A-363615574A4A}"/>
                </a:ext>
              </a:extLst>
            </p:cNvPr>
            <p:cNvSpPr txBox="1"/>
            <p:nvPr/>
          </p:nvSpPr>
          <p:spPr>
            <a:xfrm>
              <a:off x="4192294" y="1250271"/>
              <a:ext cx="476720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 dirty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North Macedonia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5B3D9E53-2487-A2DC-43D3-82912128CFA0}"/>
                </a:ext>
              </a:extLst>
            </p:cNvPr>
            <p:cNvSpPr txBox="1"/>
            <p:nvPr/>
          </p:nvSpPr>
          <p:spPr>
            <a:xfrm>
              <a:off x="6871543" y="2994524"/>
              <a:ext cx="154049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Qatar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F8F9AE3A-2703-1C03-9F30-106BD07D3BD6}"/>
                </a:ext>
              </a:extLst>
            </p:cNvPr>
            <p:cNvSpPr txBox="1"/>
            <p:nvPr/>
          </p:nvSpPr>
          <p:spPr>
            <a:xfrm>
              <a:off x="947017" y="4215040"/>
              <a:ext cx="383042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Guinea-Bissau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1BCC2E5D-3629-8138-D071-94BFD372FA4A}"/>
                </a:ext>
              </a:extLst>
            </p:cNvPr>
            <p:cNvSpPr txBox="1"/>
            <p:nvPr/>
          </p:nvSpPr>
          <p:spPr>
            <a:xfrm>
              <a:off x="3981037" y="1125619"/>
              <a:ext cx="341406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Montenegro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804BAC7F-1949-6270-3D0E-AF82F719CD63}"/>
                </a:ext>
              </a:extLst>
            </p:cNvPr>
            <p:cNvSpPr txBox="1"/>
            <p:nvPr/>
          </p:nvSpPr>
          <p:spPr>
            <a:xfrm>
              <a:off x="5280654" y="2004864"/>
              <a:ext cx="185276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Cyprus</a:t>
              </a:r>
            </a:p>
          </p:txBody>
        </p:sp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421DA265-CF7F-8D04-60EF-24E3C7203844}"/>
                </a:ext>
              </a:extLst>
            </p:cNvPr>
            <p:cNvSpPr txBox="1"/>
            <p:nvPr/>
          </p:nvSpPr>
          <p:spPr>
            <a:xfrm>
              <a:off x="5495518" y="2123307"/>
              <a:ext cx="233155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Lebanon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BB0C6796-25BF-BA84-6A5D-71BA1AF1A0F0}"/>
                </a:ext>
              </a:extLst>
            </p:cNvPr>
            <p:cNvSpPr txBox="1"/>
            <p:nvPr/>
          </p:nvSpPr>
          <p:spPr>
            <a:xfrm>
              <a:off x="866997" y="4096506"/>
              <a:ext cx="208174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 dirty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Gambia</a:t>
              </a:r>
            </a:p>
          </p:txBody>
        </p:sp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9422E7BF-7F75-5AFE-981E-7C88669406D7}"/>
                </a:ext>
              </a:extLst>
            </p:cNvPr>
            <p:cNvSpPr txBox="1"/>
            <p:nvPr/>
          </p:nvSpPr>
          <p:spPr>
            <a:xfrm>
              <a:off x="5428904" y="2305982"/>
              <a:ext cx="24772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Palestine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5B0A06F4-4B2C-31F8-410C-2C24116DA1B2}"/>
                </a:ext>
              </a:extLst>
            </p:cNvPr>
            <p:cNvSpPr txBox="1"/>
            <p:nvPr/>
          </p:nvSpPr>
          <p:spPr>
            <a:xfrm>
              <a:off x="6310114" y="1533127"/>
              <a:ext cx="287280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Azerbaijan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ED6287C8-A4A4-B00F-FDA4-EB65C629FF25}"/>
                </a:ext>
              </a:extLst>
            </p:cNvPr>
            <p:cNvSpPr txBox="1"/>
            <p:nvPr/>
          </p:nvSpPr>
          <p:spPr>
            <a:xfrm>
              <a:off x="2806095" y="236330"/>
              <a:ext cx="339325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Luxembourg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1637B0FE-A444-C7A5-A86F-D3274EDDFBD0}"/>
                </a:ext>
              </a:extLst>
            </p:cNvPr>
            <p:cNvSpPr txBox="1"/>
            <p:nvPr/>
          </p:nvSpPr>
          <p:spPr>
            <a:xfrm>
              <a:off x="5297221" y="3325749"/>
              <a:ext cx="228992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Bir Tawil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B6C88E54-0CA1-6B48-4641-35F74217937E}"/>
                </a:ext>
              </a:extLst>
            </p:cNvPr>
            <p:cNvSpPr txBox="1"/>
            <p:nvPr/>
          </p:nvSpPr>
          <p:spPr>
            <a:xfrm>
              <a:off x="3071902" y="4991918"/>
              <a:ext cx="291444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Eq. Guinea</a:t>
              </a:r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3437C0FE-1E25-055D-1B15-75520E46174A}"/>
                </a:ext>
              </a:extLst>
            </p:cNvPr>
            <p:cNvSpPr txBox="1"/>
            <p:nvPr/>
          </p:nvSpPr>
          <p:spPr>
            <a:xfrm>
              <a:off x="2476334" y="1155729"/>
              <a:ext cx="22274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 dirty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Andorra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302DE33D-2562-A0A6-4582-B43A6514DA64}"/>
                </a:ext>
              </a:extLst>
            </p:cNvPr>
            <p:cNvSpPr txBox="1"/>
            <p:nvPr/>
          </p:nvSpPr>
          <p:spPr>
            <a:xfrm>
              <a:off x="6794331" y="2914236"/>
              <a:ext cx="206094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Bahrain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4022C91B-E70D-FD60-D228-DF2BC89D8A58}"/>
                </a:ext>
              </a:extLst>
            </p:cNvPr>
            <p:cNvSpPr txBox="1"/>
            <p:nvPr/>
          </p:nvSpPr>
          <p:spPr>
            <a:xfrm>
              <a:off x="3642011" y="1912524"/>
              <a:ext cx="156132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Malta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9D07CD20-C9D3-7342-027D-3A90D34E158D}"/>
                </a:ext>
              </a:extLst>
            </p:cNvPr>
            <p:cNvSpPr txBox="1"/>
            <p:nvPr/>
          </p:nvSpPr>
          <p:spPr>
            <a:xfrm>
              <a:off x="3111319" y="545472"/>
              <a:ext cx="364306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Liechtenstein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51DB54A4-87F1-B20C-C522-BA90112C5DC7}"/>
                </a:ext>
              </a:extLst>
            </p:cNvPr>
            <p:cNvSpPr txBox="1"/>
            <p:nvPr/>
          </p:nvSpPr>
          <p:spPr>
            <a:xfrm>
              <a:off x="2990031" y="1011200"/>
              <a:ext cx="22274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Monaco</a:t>
              </a:r>
            </a:p>
          </p:txBody>
        </p:sp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375F3624-4C38-5EA9-7DAB-3E522B12B10A}"/>
                </a:ext>
              </a:extLst>
            </p:cNvPr>
            <p:cNvSpPr txBox="1"/>
            <p:nvPr/>
          </p:nvSpPr>
          <p:spPr>
            <a:xfrm>
              <a:off x="1861164" y="1886432"/>
              <a:ext cx="237318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Gibraltar</a:t>
              </a:r>
            </a:p>
          </p:txBody>
        </p:sp>
        <p:sp>
          <p:nvSpPr>
            <p:cNvPr id="797" name="TextBox 796">
              <a:extLst>
                <a:ext uri="{FF2B5EF4-FFF2-40B4-BE49-F238E27FC236}">
                  <a16:creationId xmlns:a16="http://schemas.microsoft.com/office/drawing/2014/main" id="{615881DF-A056-E1D0-E70D-9D8D50454E13}"/>
                </a:ext>
              </a:extLst>
            </p:cNvPr>
            <p:cNvSpPr txBox="1"/>
            <p:nvPr/>
          </p:nvSpPr>
          <p:spPr>
            <a:xfrm>
              <a:off x="3445745" y="1232010"/>
              <a:ext cx="201930" cy="7909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400" spc="0" baseline="0">
                  <a:ln/>
                  <a:solidFill>
                    <a:srgbClr val="000000"/>
                  </a:solidFill>
                  <a:latin typeface="+mj-lt"/>
                  <a:cs typeface="Calibri"/>
                  <a:sym typeface="Calibri"/>
                  <a:rtl val="0"/>
                </a:rPr>
                <a:t>Vatican</a:t>
              </a:r>
            </a:p>
          </p:txBody>
        </p:sp>
      </p:grpSp>
      <p:grpSp>
        <p:nvGrpSpPr>
          <p:cNvPr id="877" name="Group 876">
            <a:extLst>
              <a:ext uri="{FF2B5EF4-FFF2-40B4-BE49-F238E27FC236}">
                <a16:creationId xmlns:a16="http://schemas.microsoft.com/office/drawing/2014/main" id="{75E7B007-193F-8670-CAE7-CBE1E0B89EA1}"/>
              </a:ext>
            </a:extLst>
          </p:cNvPr>
          <p:cNvGrpSpPr/>
          <p:nvPr/>
        </p:nvGrpSpPr>
        <p:grpSpPr>
          <a:xfrm>
            <a:off x="1857732" y="1735936"/>
            <a:ext cx="5547934" cy="2972946"/>
            <a:chOff x="1857732" y="1707361"/>
            <a:chExt cx="5547934" cy="2972946"/>
          </a:xfrm>
        </p:grpSpPr>
        <p:sp>
          <p:nvSpPr>
            <p:cNvPr id="802" name="Rectangle 30">
              <a:extLst>
                <a:ext uri="{FF2B5EF4-FFF2-40B4-BE49-F238E27FC236}">
                  <a16:creationId xmlns:a16="http://schemas.microsoft.com/office/drawing/2014/main" id="{72431747-C9A9-A091-A16A-6FEB127DA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9432" y="3089672"/>
              <a:ext cx="378309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Persian Gulf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04" name="Rectangle 30">
              <a:extLst>
                <a:ext uri="{FF2B5EF4-FFF2-40B4-BE49-F238E27FC236}">
                  <a16:creationId xmlns:a16="http://schemas.microsoft.com/office/drawing/2014/main" id="{9D4DEC49-C2BB-3FEC-FC3A-01663992A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6332" y="3775472"/>
              <a:ext cx="24846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Red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51" name="Rectangle 30">
              <a:extLst>
                <a:ext uri="{FF2B5EF4-FFF2-40B4-BE49-F238E27FC236}">
                  <a16:creationId xmlns:a16="http://schemas.microsoft.com/office/drawing/2014/main" id="{B8174C0E-1519-5FF4-B4CA-A6E22D249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7944" y="2571750"/>
              <a:ext cx="81753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800" b="1" dirty="0">
                  <a:solidFill>
                    <a:srgbClr val="0070C0"/>
                  </a:solidFill>
                  <a:latin typeface="Calibri" panose="020F0502020204030204" pitchFamily="34" charset="0"/>
                </a:rPr>
                <a:t>Mediterranean Sea</a:t>
              </a:r>
              <a:endParaRPr kumimoji="0" lang="zh-CN" altLang="zh-CN" sz="800" b="1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59" name="Rectangle 30">
              <a:extLst>
                <a:ext uri="{FF2B5EF4-FFF2-40B4-BE49-F238E27FC236}">
                  <a16:creationId xmlns:a16="http://schemas.microsoft.com/office/drawing/2014/main" id="{F3C0E74B-4712-7F96-503D-9D37F084C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3732" y="1997472"/>
              <a:ext cx="371897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Caspian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61" name="Rectangle 30">
              <a:extLst>
                <a:ext uri="{FF2B5EF4-FFF2-40B4-BE49-F238E27FC236}">
                  <a16:creationId xmlns:a16="http://schemas.microsoft.com/office/drawing/2014/main" id="{B2F06F5D-FE95-ED6E-9A49-872778DD9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8032" y="1800622"/>
              <a:ext cx="291747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Black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62" name="Rectangle 30">
              <a:extLst>
                <a:ext uri="{FF2B5EF4-FFF2-40B4-BE49-F238E27FC236}">
                  <a16:creationId xmlns:a16="http://schemas.microsoft.com/office/drawing/2014/main" id="{B2589FF5-C944-2FF8-4EFC-83362E531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8311" y="4241775"/>
              <a:ext cx="39273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Gulf of Aden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63" name="Rectangle 30">
              <a:extLst>
                <a:ext uri="{FF2B5EF4-FFF2-40B4-BE49-F238E27FC236}">
                  <a16:creationId xmlns:a16="http://schemas.microsoft.com/office/drawing/2014/main" id="{FE0AF95F-EC6D-41AA-7A05-1F52C147D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8264" y="4022060"/>
              <a:ext cx="371897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Arabian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64" name="Rectangle 30">
              <a:extLst>
                <a:ext uri="{FF2B5EF4-FFF2-40B4-BE49-F238E27FC236}">
                  <a16:creationId xmlns:a16="http://schemas.microsoft.com/office/drawing/2014/main" id="{9387AFBC-60A5-3C14-DDBA-F49ADB3CB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9792" y="4587974"/>
              <a:ext cx="410369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Indian Ocean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66" name="Rectangle 30">
              <a:extLst>
                <a:ext uri="{FF2B5EF4-FFF2-40B4-BE49-F238E27FC236}">
                  <a16:creationId xmlns:a16="http://schemas.microsoft.com/office/drawing/2014/main" id="{28DD875C-3A35-DC41-4948-6364E9813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7282" y="3337322"/>
              <a:ext cx="41838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Gulf of Oman</a:t>
              </a:r>
              <a:endParaRPr lang="zh-CN" altLang="zh-CN" sz="600" dirty="0">
                <a:solidFill>
                  <a:srgbClr val="0070C0"/>
                </a:solidFill>
              </a:endParaRPr>
            </a:p>
          </p:txBody>
        </p:sp>
        <p:sp>
          <p:nvSpPr>
            <p:cNvPr id="867" name="Rectangle 30">
              <a:extLst>
                <a:ext uri="{FF2B5EF4-FFF2-40B4-BE49-F238E27FC236}">
                  <a16:creationId xmlns:a16="http://schemas.microsoft.com/office/drawing/2014/main" id="{1733DB32-A483-1D68-6130-995B93C7B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768" y="4101668"/>
              <a:ext cx="528991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Strait of Mandeb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68" name="Oval 867">
              <a:extLst>
                <a:ext uri="{FF2B5EF4-FFF2-40B4-BE49-F238E27FC236}">
                  <a16:creationId xmlns:a16="http://schemas.microsoft.com/office/drawing/2014/main" id="{9CCA3B82-5D65-CF00-8AE9-56D05A8DD5D7}"/>
                </a:ext>
              </a:extLst>
            </p:cNvPr>
            <p:cNvSpPr/>
            <p:nvPr/>
          </p:nvSpPr>
          <p:spPr>
            <a:xfrm>
              <a:off x="6066433" y="4187973"/>
              <a:ext cx="157649" cy="157649"/>
            </a:xfrm>
            <a:prstGeom prst="ellipse">
              <a:avLst/>
            </a:prstGeom>
            <a:noFill/>
            <a:ln w="3175">
              <a:solidFill>
                <a:srgbClr val="C00000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69" name="Oval 868">
              <a:extLst>
                <a:ext uri="{FF2B5EF4-FFF2-40B4-BE49-F238E27FC236}">
                  <a16:creationId xmlns:a16="http://schemas.microsoft.com/office/drawing/2014/main" id="{4121104C-BEF8-3D78-6151-6864A7F6F5B2}"/>
                </a:ext>
              </a:extLst>
            </p:cNvPr>
            <p:cNvSpPr/>
            <p:nvPr/>
          </p:nvSpPr>
          <p:spPr>
            <a:xfrm>
              <a:off x="6955433" y="3184673"/>
              <a:ext cx="157649" cy="157649"/>
            </a:xfrm>
            <a:prstGeom prst="ellipse">
              <a:avLst/>
            </a:prstGeom>
            <a:noFill/>
            <a:ln w="3175">
              <a:solidFill>
                <a:srgbClr val="C00000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70" name="Rectangle 30">
              <a:extLst>
                <a:ext uri="{FF2B5EF4-FFF2-40B4-BE49-F238E27FC236}">
                  <a16:creationId xmlns:a16="http://schemas.microsoft.com/office/drawing/2014/main" id="{FAEC2F08-085C-850F-AFB1-7F9885E0C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5682" y="3102372"/>
              <a:ext cx="51456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Strait of Hormuz</a:t>
              </a:r>
              <a:endParaRPr lang="zh-CN" altLang="zh-CN" sz="600" dirty="0">
                <a:solidFill>
                  <a:srgbClr val="0070C0"/>
                </a:solidFill>
              </a:endParaRPr>
            </a:p>
          </p:txBody>
        </p:sp>
        <p:sp>
          <p:nvSpPr>
            <p:cNvPr id="871" name="Rectangle 30">
              <a:extLst>
                <a:ext uri="{FF2B5EF4-FFF2-40B4-BE49-F238E27FC236}">
                  <a16:creationId xmlns:a16="http://schemas.microsoft.com/office/drawing/2014/main" id="{92E3A951-F3A8-7653-7AD0-F0CE3174B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7732" y="2423894"/>
              <a:ext cx="45685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Atlantic Ocean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72" name="Rectangle 30">
              <a:extLst>
                <a:ext uri="{FF2B5EF4-FFF2-40B4-BE49-F238E27FC236}">
                  <a16:creationId xmlns:a16="http://schemas.microsoft.com/office/drawing/2014/main" id="{724E15BA-752E-34D0-294F-81D003A1F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5944" y="2030730"/>
              <a:ext cx="37670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Balearic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73" name="Rectangle 30">
              <a:extLst>
                <a:ext uri="{FF2B5EF4-FFF2-40B4-BE49-F238E27FC236}">
                  <a16:creationId xmlns:a16="http://schemas.microsoft.com/office/drawing/2014/main" id="{5F869746-7E17-EBFA-5247-C6F405E8E0A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816400">
              <a:off x="4041924" y="1849547"/>
              <a:ext cx="37670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Adriatic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74" name="Rectangle 30">
              <a:extLst>
                <a:ext uri="{FF2B5EF4-FFF2-40B4-BE49-F238E27FC236}">
                  <a16:creationId xmlns:a16="http://schemas.microsoft.com/office/drawing/2014/main" id="{7EE0631A-3BEE-3F05-CF7D-288DF09E3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486" y="2240073"/>
              <a:ext cx="32220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Ionian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75" name="Rectangle 30">
              <a:extLst>
                <a:ext uri="{FF2B5EF4-FFF2-40B4-BE49-F238E27FC236}">
                  <a16:creationId xmlns:a16="http://schemas.microsoft.com/office/drawing/2014/main" id="{5C9D875A-2624-4708-25D2-CC3CC07F5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0051" y="2089805"/>
              <a:ext cx="37670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algn="ctr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Tyrrhenian Sea  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876" name="Rectangle 30">
              <a:extLst>
                <a:ext uri="{FF2B5EF4-FFF2-40B4-BE49-F238E27FC236}">
                  <a16:creationId xmlns:a16="http://schemas.microsoft.com/office/drawing/2014/main" id="{3BC426A4-A462-915C-FAA6-9080880196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397176">
              <a:off x="4727562" y="2272135"/>
              <a:ext cx="37670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Aegean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1221442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A9027-B5E4-B378-68A1-D5FE0F1FA4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EEE630-D584-B041-72B3-295EB876E8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29" tIns="45714" rIns="91429" bIns="45714" rtlCol="0" anchor="ctr">
            <a:normAutofit/>
          </a:bodyPr>
          <a:lstStyle/>
          <a:p>
            <a:r>
              <a:rPr lang="en-US" altLang="zh-CN" dirty="0"/>
              <a:t>Bab-el-Mandeb Map-3</a:t>
            </a:r>
          </a:p>
        </p:txBody>
      </p:sp>
      <p:sp>
        <p:nvSpPr>
          <p:cNvPr id="28" name="Rectangle 5">
            <a:extLst>
              <a:ext uri="{FF2B5EF4-FFF2-40B4-BE49-F238E27FC236}">
                <a16:creationId xmlns:a16="http://schemas.microsoft.com/office/drawing/2014/main" id="{A3E76481-1726-E071-3075-1CFD1C738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1402" y="959762"/>
            <a:ext cx="4381195" cy="4004638"/>
          </a:xfrm>
          <a:prstGeom prst="rect">
            <a:avLst/>
          </a:prstGeom>
          <a:solidFill>
            <a:srgbClr val="CCECFF"/>
          </a:solidFill>
          <a:ln w="31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endParaRPr lang="zh-CN" altLang="en-US" sz="9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AFEB710-D66C-30D2-026D-5D39E69A26BD}"/>
              </a:ext>
            </a:extLst>
          </p:cNvPr>
          <p:cNvGrpSpPr/>
          <p:nvPr/>
        </p:nvGrpSpPr>
        <p:grpSpPr>
          <a:xfrm>
            <a:off x="2381402" y="959762"/>
            <a:ext cx="4381195" cy="3951375"/>
            <a:chOff x="2381402" y="959762"/>
            <a:chExt cx="4381195" cy="3951375"/>
          </a:xfrm>
          <a:solidFill>
            <a:srgbClr val="BFBFBF"/>
          </a:solidFill>
        </p:grpSpPr>
        <p:sp>
          <p:nvSpPr>
            <p:cNvPr id="29" name="Freeform 6">
              <a:extLst>
                <a:ext uri="{FF2B5EF4-FFF2-40B4-BE49-F238E27FC236}">
                  <a16:creationId xmlns:a16="http://schemas.microsoft.com/office/drawing/2014/main" id="{88EC854D-9205-17CF-45F6-29239D9EBD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08965" y="1424265"/>
              <a:ext cx="11148" cy="9909"/>
            </a:xfrm>
            <a:custGeom>
              <a:avLst/>
              <a:gdLst>
                <a:gd name="T0" fmla="*/ 8 w 9"/>
                <a:gd name="T1" fmla="*/ 7 h 8"/>
                <a:gd name="T2" fmla="*/ 7 w 9"/>
                <a:gd name="T3" fmla="*/ 7 h 8"/>
                <a:gd name="T4" fmla="*/ 7 w 9"/>
                <a:gd name="T5" fmla="*/ 8 h 8"/>
                <a:gd name="T6" fmla="*/ 6 w 9"/>
                <a:gd name="T7" fmla="*/ 7 h 8"/>
                <a:gd name="T8" fmla="*/ 4 w 9"/>
                <a:gd name="T9" fmla="*/ 6 h 8"/>
                <a:gd name="T10" fmla="*/ 3 w 9"/>
                <a:gd name="T11" fmla="*/ 6 h 8"/>
                <a:gd name="T12" fmla="*/ 4 w 9"/>
                <a:gd name="T13" fmla="*/ 6 h 8"/>
                <a:gd name="T14" fmla="*/ 3 w 9"/>
                <a:gd name="T15" fmla="*/ 6 h 8"/>
                <a:gd name="T16" fmla="*/ 3 w 9"/>
                <a:gd name="T17" fmla="*/ 4 h 8"/>
                <a:gd name="T18" fmla="*/ 2 w 9"/>
                <a:gd name="T19" fmla="*/ 4 h 8"/>
                <a:gd name="T20" fmla="*/ 3 w 9"/>
                <a:gd name="T21" fmla="*/ 6 h 8"/>
                <a:gd name="T22" fmla="*/ 1 w 9"/>
                <a:gd name="T23" fmla="*/ 6 h 8"/>
                <a:gd name="T24" fmla="*/ 1 w 9"/>
                <a:gd name="T25" fmla="*/ 4 h 8"/>
                <a:gd name="T26" fmla="*/ 0 w 9"/>
                <a:gd name="T27" fmla="*/ 4 h 8"/>
                <a:gd name="T28" fmla="*/ 1 w 9"/>
                <a:gd name="T29" fmla="*/ 3 h 8"/>
                <a:gd name="T30" fmla="*/ 0 w 9"/>
                <a:gd name="T31" fmla="*/ 3 h 8"/>
                <a:gd name="T32" fmla="*/ 0 w 9"/>
                <a:gd name="T33" fmla="*/ 2 h 8"/>
                <a:gd name="T34" fmla="*/ 1 w 9"/>
                <a:gd name="T35" fmla="*/ 2 h 8"/>
                <a:gd name="T36" fmla="*/ 1 w 9"/>
                <a:gd name="T37" fmla="*/ 2 h 8"/>
                <a:gd name="T38" fmla="*/ 1 w 9"/>
                <a:gd name="T39" fmla="*/ 3 h 8"/>
                <a:gd name="T40" fmla="*/ 2 w 9"/>
                <a:gd name="T41" fmla="*/ 2 h 8"/>
                <a:gd name="T42" fmla="*/ 3 w 9"/>
                <a:gd name="T43" fmla="*/ 3 h 8"/>
                <a:gd name="T44" fmla="*/ 3 w 9"/>
                <a:gd name="T45" fmla="*/ 2 h 8"/>
                <a:gd name="T46" fmla="*/ 4 w 9"/>
                <a:gd name="T47" fmla="*/ 2 h 8"/>
                <a:gd name="T48" fmla="*/ 6 w 9"/>
                <a:gd name="T49" fmla="*/ 2 h 8"/>
                <a:gd name="T50" fmla="*/ 6 w 9"/>
                <a:gd name="T51" fmla="*/ 2 h 8"/>
                <a:gd name="T52" fmla="*/ 7 w 9"/>
                <a:gd name="T53" fmla="*/ 2 h 8"/>
                <a:gd name="T54" fmla="*/ 7 w 9"/>
                <a:gd name="T55" fmla="*/ 2 h 8"/>
                <a:gd name="T56" fmla="*/ 7 w 9"/>
                <a:gd name="T57" fmla="*/ 1 h 8"/>
                <a:gd name="T58" fmla="*/ 7 w 9"/>
                <a:gd name="T59" fmla="*/ 0 h 8"/>
                <a:gd name="T60" fmla="*/ 8 w 9"/>
                <a:gd name="T61" fmla="*/ 0 h 8"/>
                <a:gd name="T62" fmla="*/ 8 w 9"/>
                <a:gd name="T63" fmla="*/ 1 h 8"/>
                <a:gd name="T64" fmla="*/ 9 w 9"/>
                <a:gd name="T65" fmla="*/ 1 h 8"/>
                <a:gd name="T66" fmla="*/ 9 w 9"/>
                <a:gd name="T67" fmla="*/ 2 h 8"/>
                <a:gd name="T68" fmla="*/ 8 w 9"/>
                <a:gd name="T69" fmla="*/ 2 h 8"/>
                <a:gd name="T70" fmla="*/ 8 w 9"/>
                <a:gd name="T71" fmla="*/ 2 h 8"/>
                <a:gd name="T72" fmla="*/ 7 w 9"/>
                <a:gd name="T73" fmla="*/ 2 h 8"/>
                <a:gd name="T74" fmla="*/ 7 w 9"/>
                <a:gd name="T75" fmla="*/ 2 h 8"/>
                <a:gd name="T76" fmla="*/ 6 w 9"/>
                <a:gd name="T77" fmla="*/ 2 h 8"/>
                <a:gd name="T78" fmla="*/ 4 w 9"/>
                <a:gd name="T79" fmla="*/ 2 h 8"/>
                <a:gd name="T80" fmla="*/ 6 w 9"/>
                <a:gd name="T81" fmla="*/ 3 h 8"/>
                <a:gd name="T82" fmla="*/ 6 w 9"/>
                <a:gd name="T83" fmla="*/ 4 h 8"/>
                <a:gd name="T84" fmla="*/ 7 w 9"/>
                <a:gd name="T85" fmla="*/ 4 h 8"/>
                <a:gd name="T86" fmla="*/ 7 w 9"/>
                <a:gd name="T87" fmla="*/ 6 h 8"/>
                <a:gd name="T88" fmla="*/ 6 w 9"/>
                <a:gd name="T89" fmla="*/ 6 h 8"/>
                <a:gd name="T90" fmla="*/ 6 w 9"/>
                <a:gd name="T91" fmla="*/ 7 h 8"/>
                <a:gd name="T92" fmla="*/ 7 w 9"/>
                <a:gd name="T93" fmla="*/ 7 h 8"/>
                <a:gd name="T94" fmla="*/ 8 w 9"/>
                <a:gd name="T95" fmla="*/ 7 h 8"/>
                <a:gd name="T96" fmla="*/ 2 w 9"/>
                <a:gd name="T97" fmla="*/ 4 h 8"/>
                <a:gd name="T98" fmla="*/ 2 w 9"/>
                <a:gd name="T99" fmla="*/ 3 h 8"/>
                <a:gd name="T100" fmla="*/ 2 w 9"/>
                <a:gd name="T101" fmla="*/ 4 h 8"/>
                <a:gd name="T102" fmla="*/ 2 w 9"/>
                <a:gd name="T10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lnTo>
                    <a:pt x="7" y="7"/>
                  </a:lnTo>
                  <a:lnTo>
                    <a:pt x="7" y="8"/>
                  </a:lnTo>
                  <a:lnTo>
                    <a:pt x="6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4"/>
                  </a:lnTo>
                  <a:lnTo>
                    <a:pt x="2" y="4"/>
                  </a:lnTo>
                  <a:lnTo>
                    <a:pt x="3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0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7" y="2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6" y="3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7"/>
                  </a:lnTo>
                  <a:lnTo>
                    <a:pt x="7" y="7"/>
                  </a:lnTo>
                  <a:lnTo>
                    <a:pt x="8" y="7"/>
                  </a:lnTo>
                  <a:close/>
                  <a:moveTo>
                    <a:pt x="2" y="4"/>
                  </a:moveTo>
                  <a:lnTo>
                    <a:pt x="2" y="3"/>
                  </a:lnTo>
                  <a:lnTo>
                    <a:pt x="2" y="4"/>
                  </a:lnTo>
                  <a:lnTo>
                    <a:pt x="2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0" name="Freeform 7">
              <a:extLst>
                <a:ext uri="{FF2B5EF4-FFF2-40B4-BE49-F238E27FC236}">
                  <a16:creationId xmlns:a16="http://schemas.microsoft.com/office/drawing/2014/main" id="{BBA5822B-E335-0EF5-BF26-9F4CAF045D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43315" y="1390821"/>
              <a:ext cx="107765" cy="60695"/>
            </a:xfrm>
            <a:custGeom>
              <a:avLst/>
              <a:gdLst>
                <a:gd name="T0" fmla="*/ 56 w 87"/>
                <a:gd name="T1" fmla="*/ 33 h 49"/>
                <a:gd name="T2" fmla="*/ 55 w 87"/>
                <a:gd name="T3" fmla="*/ 31 h 49"/>
                <a:gd name="T4" fmla="*/ 71 w 87"/>
                <a:gd name="T5" fmla="*/ 12 h 49"/>
                <a:gd name="T6" fmla="*/ 67 w 87"/>
                <a:gd name="T7" fmla="*/ 17 h 49"/>
                <a:gd name="T8" fmla="*/ 62 w 87"/>
                <a:gd name="T9" fmla="*/ 19 h 49"/>
                <a:gd name="T10" fmla="*/ 62 w 87"/>
                <a:gd name="T11" fmla="*/ 25 h 49"/>
                <a:gd name="T12" fmla="*/ 66 w 87"/>
                <a:gd name="T13" fmla="*/ 29 h 49"/>
                <a:gd name="T14" fmla="*/ 67 w 87"/>
                <a:gd name="T15" fmla="*/ 31 h 49"/>
                <a:gd name="T16" fmla="*/ 68 w 87"/>
                <a:gd name="T17" fmla="*/ 33 h 49"/>
                <a:gd name="T18" fmla="*/ 61 w 87"/>
                <a:gd name="T19" fmla="*/ 33 h 49"/>
                <a:gd name="T20" fmla="*/ 59 w 87"/>
                <a:gd name="T21" fmla="*/ 33 h 49"/>
                <a:gd name="T22" fmla="*/ 59 w 87"/>
                <a:gd name="T23" fmla="*/ 30 h 49"/>
                <a:gd name="T24" fmla="*/ 60 w 87"/>
                <a:gd name="T25" fmla="*/ 29 h 49"/>
                <a:gd name="T26" fmla="*/ 62 w 87"/>
                <a:gd name="T27" fmla="*/ 28 h 49"/>
                <a:gd name="T28" fmla="*/ 60 w 87"/>
                <a:gd name="T29" fmla="*/ 28 h 49"/>
                <a:gd name="T30" fmla="*/ 59 w 87"/>
                <a:gd name="T31" fmla="*/ 29 h 49"/>
                <a:gd name="T32" fmla="*/ 55 w 87"/>
                <a:gd name="T33" fmla="*/ 29 h 49"/>
                <a:gd name="T34" fmla="*/ 53 w 87"/>
                <a:gd name="T35" fmla="*/ 29 h 49"/>
                <a:gd name="T36" fmla="*/ 54 w 87"/>
                <a:gd name="T37" fmla="*/ 31 h 49"/>
                <a:gd name="T38" fmla="*/ 51 w 87"/>
                <a:gd name="T39" fmla="*/ 35 h 49"/>
                <a:gd name="T40" fmla="*/ 50 w 87"/>
                <a:gd name="T41" fmla="*/ 40 h 49"/>
                <a:gd name="T42" fmla="*/ 48 w 87"/>
                <a:gd name="T43" fmla="*/ 41 h 49"/>
                <a:gd name="T44" fmla="*/ 43 w 87"/>
                <a:gd name="T45" fmla="*/ 43 h 49"/>
                <a:gd name="T46" fmla="*/ 38 w 87"/>
                <a:gd name="T47" fmla="*/ 44 h 49"/>
                <a:gd name="T48" fmla="*/ 31 w 87"/>
                <a:gd name="T49" fmla="*/ 46 h 49"/>
                <a:gd name="T50" fmla="*/ 28 w 87"/>
                <a:gd name="T51" fmla="*/ 49 h 49"/>
                <a:gd name="T52" fmla="*/ 26 w 87"/>
                <a:gd name="T53" fmla="*/ 48 h 49"/>
                <a:gd name="T54" fmla="*/ 24 w 87"/>
                <a:gd name="T55" fmla="*/ 47 h 49"/>
                <a:gd name="T56" fmla="*/ 22 w 87"/>
                <a:gd name="T57" fmla="*/ 46 h 49"/>
                <a:gd name="T58" fmla="*/ 19 w 87"/>
                <a:gd name="T59" fmla="*/ 47 h 49"/>
                <a:gd name="T60" fmla="*/ 16 w 87"/>
                <a:gd name="T61" fmla="*/ 48 h 49"/>
                <a:gd name="T62" fmla="*/ 10 w 87"/>
                <a:gd name="T63" fmla="*/ 46 h 49"/>
                <a:gd name="T64" fmla="*/ 5 w 87"/>
                <a:gd name="T65" fmla="*/ 43 h 49"/>
                <a:gd name="T66" fmla="*/ 3 w 87"/>
                <a:gd name="T67" fmla="*/ 37 h 49"/>
                <a:gd name="T68" fmla="*/ 1 w 87"/>
                <a:gd name="T69" fmla="*/ 34 h 49"/>
                <a:gd name="T70" fmla="*/ 0 w 87"/>
                <a:gd name="T71" fmla="*/ 29 h 49"/>
                <a:gd name="T72" fmla="*/ 3 w 87"/>
                <a:gd name="T73" fmla="*/ 29 h 49"/>
                <a:gd name="T74" fmla="*/ 7 w 87"/>
                <a:gd name="T75" fmla="*/ 29 h 49"/>
                <a:gd name="T76" fmla="*/ 12 w 87"/>
                <a:gd name="T77" fmla="*/ 24 h 49"/>
                <a:gd name="T78" fmla="*/ 14 w 87"/>
                <a:gd name="T79" fmla="*/ 24 h 49"/>
                <a:gd name="T80" fmla="*/ 19 w 87"/>
                <a:gd name="T81" fmla="*/ 24 h 49"/>
                <a:gd name="T82" fmla="*/ 23 w 87"/>
                <a:gd name="T83" fmla="*/ 24 h 49"/>
                <a:gd name="T84" fmla="*/ 24 w 87"/>
                <a:gd name="T85" fmla="*/ 16 h 49"/>
                <a:gd name="T86" fmla="*/ 26 w 87"/>
                <a:gd name="T87" fmla="*/ 15 h 49"/>
                <a:gd name="T88" fmla="*/ 37 w 87"/>
                <a:gd name="T89" fmla="*/ 16 h 49"/>
                <a:gd name="T90" fmla="*/ 55 w 87"/>
                <a:gd name="T91" fmla="*/ 13 h 49"/>
                <a:gd name="T92" fmla="*/ 67 w 87"/>
                <a:gd name="T93" fmla="*/ 10 h 49"/>
                <a:gd name="T94" fmla="*/ 73 w 87"/>
                <a:gd name="T95" fmla="*/ 6 h 49"/>
                <a:gd name="T96" fmla="*/ 85 w 87"/>
                <a:gd name="T97" fmla="*/ 0 h 49"/>
                <a:gd name="T98" fmla="*/ 86 w 87"/>
                <a:gd name="T99" fmla="*/ 0 h 49"/>
                <a:gd name="T100" fmla="*/ 79 w 87"/>
                <a:gd name="T101" fmla="*/ 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7" h="49">
                  <a:moveTo>
                    <a:pt x="56" y="31"/>
                  </a:moveTo>
                  <a:lnTo>
                    <a:pt x="56" y="33"/>
                  </a:lnTo>
                  <a:lnTo>
                    <a:pt x="57" y="33"/>
                  </a:lnTo>
                  <a:lnTo>
                    <a:pt x="56" y="33"/>
                  </a:lnTo>
                  <a:lnTo>
                    <a:pt x="55" y="31"/>
                  </a:lnTo>
                  <a:lnTo>
                    <a:pt x="56" y="31"/>
                  </a:lnTo>
                  <a:lnTo>
                    <a:pt x="56" y="31"/>
                  </a:lnTo>
                  <a:close/>
                  <a:moveTo>
                    <a:pt x="55" y="31"/>
                  </a:moveTo>
                  <a:lnTo>
                    <a:pt x="55" y="30"/>
                  </a:lnTo>
                  <a:lnTo>
                    <a:pt x="55" y="31"/>
                  </a:lnTo>
                  <a:lnTo>
                    <a:pt x="55" y="31"/>
                  </a:lnTo>
                  <a:close/>
                  <a:moveTo>
                    <a:pt x="71" y="12"/>
                  </a:moveTo>
                  <a:lnTo>
                    <a:pt x="69" y="13"/>
                  </a:lnTo>
                  <a:lnTo>
                    <a:pt x="68" y="15"/>
                  </a:lnTo>
                  <a:lnTo>
                    <a:pt x="68" y="16"/>
                  </a:lnTo>
                  <a:lnTo>
                    <a:pt x="67" y="17"/>
                  </a:lnTo>
                  <a:lnTo>
                    <a:pt x="66" y="17"/>
                  </a:lnTo>
                  <a:lnTo>
                    <a:pt x="65" y="17"/>
                  </a:lnTo>
                  <a:lnTo>
                    <a:pt x="63" y="17"/>
                  </a:lnTo>
                  <a:lnTo>
                    <a:pt x="62" y="19"/>
                  </a:lnTo>
                  <a:lnTo>
                    <a:pt x="62" y="21"/>
                  </a:lnTo>
                  <a:lnTo>
                    <a:pt x="61" y="21"/>
                  </a:lnTo>
                  <a:lnTo>
                    <a:pt x="61" y="24"/>
                  </a:lnTo>
                  <a:lnTo>
                    <a:pt x="62" y="25"/>
                  </a:lnTo>
                  <a:lnTo>
                    <a:pt x="63" y="27"/>
                  </a:lnTo>
                  <a:lnTo>
                    <a:pt x="63" y="28"/>
                  </a:lnTo>
                  <a:lnTo>
                    <a:pt x="65" y="29"/>
                  </a:lnTo>
                  <a:lnTo>
                    <a:pt x="66" y="29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30"/>
                  </a:lnTo>
                  <a:lnTo>
                    <a:pt x="67" y="31"/>
                  </a:lnTo>
                  <a:lnTo>
                    <a:pt x="68" y="31"/>
                  </a:lnTo>
                  <a:lnTo>
                    <a:pt x="68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7" y="33"/>
                  </a:lnTo>
                  <a:lnTo>
                    <a:pt x="66" y="33"/>
                  </a:lnTo>
                  <a:lnTo>
                    <a:pt x="63" y="33"/>
                  </a:lnTo>
                  <a:lnTo>
                    <a:pt x="61" y="33"/>
                  </a:lnTo>
                  <a:lnTo>
                    <a:pt x="61" y="34"/>
                  </a:lnTo>
                  <a:lnTo>
                    <a:pt x="60" y="34"/>
                  </a:lnTo>
                  <a:lnTo>
                    <a:pt x="59" y="34"/>
                  </a:lnTo>
                  <a:lnTo>
                    <a:pt x="59" y="33"/>
                  </a:lnTo>
                  <a:lnTo>
                    <a:pt x="60" y="33"/>
                  </a:lnTo>
                  <a:lnTo>
                    <a:pt x="60" y="31"/>
                  </a:lnTo>
                  <a:lnTo>
                    <a:pt x="59" y="31"/>
                  </a:lnTo>
                  <a:lnTo>
                    <a:pt x="59" y="30"/>
                  </a:lnTo>
                  <a:lnTo>
                    <a:pt x="57" y="29"/>
                  </a:lnTo>
                  <a:lnTo>
                    <a:pt x="59" y="29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2" y="29"/>
                  </a:lnTo>
                  <a:lnTo>
                    <a:pt x="62" y="28"/>
                  </a:lnTo>
                  <a:lnTo>
                    <a:pt x="61" y="28"/>
                  </a:lnTo>
                  <a:lnTo>
                    <a:pt x="61" y="27"/>
                  </a:lnTo>
                  <a:lnTo>
                    <a:pt x="60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59" y="29"/>
                  </a:lnTo>
                  <a:lnTo>
                    <a:pt x="59" y="29"/>
                  </a:lnTo>
                  <a:lnTo>
                    <a:pt x="57" y="29"/>
                  </a:lnTo>
                  <a:lnTo>
                    <a:pt x="56" y="29"/>
                  </a:lnTo>
                  <a:lnTo>
                    <a:pt x="56" y="30"/>
                  </a:lnTo>
                  <a:lnTo>
                    <a:pt x="55" y="29"/>
                  </a:lnTo>
                  <a:lnTo>
                    <a:pt x="54" y="30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4" y="30"/>
                  </a:lnTo>
                  <a:lnTo>
                    <a:pt x="53" y="31"/>
                  </a:lnTo>
                  <a:lnTo>
                    <a:pt x="54" y="31"/>
                  </a:lnTo>
                  <a:lnTo>
                    <a:pt x="54" y="33"/>
                  </a:lnTo>
                  <a:lnTo>
                    <a:pt x="53" y="33"/>
                  </a:lnTo>
                  <a:lnTo>
                    <a:pt x="51" y="34"/>
                  </a:lnTo>
                  <a:lnTo>
                    <a:pt x="51" y="35"/>
                  </a:lnTo>
                  <a:lnTo>
                    <a:pt x="50" y="36"/>
                  </a:lnTo>
                  <a:lnTo>
                    <a:pt x="50" y="37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0"/>
                  </a:lnTo>
                  <a:lnTo>
                    <a:pt x="48" y="41"/>
                  </a:lnTo>
                  <a:lnTo>
                    <a:pt x="47" y="42"/>
                  </a:lnTo>
                  <a:lnTo>
                    <a:pt x="45" y="42"/>
                  </a:lnTo>
                  <a:lnTo>
                    <a:pt x="44" y="43"/>
                  </a:lnTo>
                  <a:lnTo>
                    <a:pt x="43" y="43"/>
                  </a:lnTo>
                  <a:lnTo>
                    <a:pt x="43" y="42"/>
                  </a:lnTo>
                  <a:lnTo>
                    <a:pt x="43" y="43"/>
                  </a:lnTo>
                  <a:lnTo>
                    <a:pt x="42" y="44"/>
                  </a:lnTo>
                  <a:lnTo>
                    <a:pt x="38" y="44"/>
                  </a:lnTo>
                  <a:lnTo>
                    <a:pt x="38" y="46"/>
                  </a:lnTo>
                  <a:lnTo>
                    <a:pt x="37" y="46"/>
                  </a:lnTo>
                  <a:lnTo>
                    <a:pt x="34" y="46"/>
                  </a:lnTo>
                  <a:lnTo>
                    <a:pt x="31" y="46"/>
                  </a:lnTo>
                  <a:lnTo>
                    <a:pt x="30" y="46"/>
                  </a:lnTo>
                  <a:lnTo>
                    <a:pt x="30" y="47"/>
                  </a:lnTo>
                  <a:lnTo>
                    <a:pt x="28" y="48"/>
                  </a:lnTo>
                  <a:lnTo>
                    <a:pt x="28" y="49"/>
                  </a:lnTo>
                  <a:lnTo>
                    <a:pt x="26" y="49"/>
                  </a:lnTo>
                  <a:lnTo>
                    <a:pt x="25" y="49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4" y="48"/>
                  </a:lnTo>
                  <a:lnTo>
                    <a:pt x="24" y="47"/>
                  </a:lnTo>
                  <a:lnTo>
                    <a:pt x="24" y="48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9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3" y="47"/>
                  </a:lnTo>
                  <a:lnTo>
                    <a:pt x="12" y="46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6"/>
                  </a:lnTo>
                  <a:lnTo>
                    <a:pt x="7" y="46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3" y="37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1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1" y="29"/>
                  </a:lnTo>
                  <a:lnTo>
                    <a:pt x="3" y="29"/>
                  </a:lnTo>
                  <a:lnTo>
                    <a:pt x="4" y="29"/>
                  </a:lnTo>
                  <a:lnTo>
                    <a:pt x="5" y="29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8" y="28"/>
                  </a:lnTo>
                  <a:lnTo>
                    <a:pt x="10" y="25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4" y="24"/>
                  </a:lnTo>
                  <a:lnTo>
                    <a:pt x="16" y="24"/>
                  </a:lnTo>
                  <a:lnTo>
                    <a:pt x="17" y="24"/>
                  </a:lnTo>
                  <a:lnTo>
                    <a:pt x="18" y="24"/>
                  </a:lnTo>
                  <a:lnTo>
                    <a:pt x="19" y="24"/>
                  </a:lnTo>
                  <a:lnTo>
                    <a:pt x="20" y="25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3" y="24"/>
                  </a:lnTo>
                  <a:lnTo>
                    <a:pt x="24" y="23"/>
                  </a:lnTo>
                  <a:lnTo>
                    <a:pt x="24" y="22"/>
                  </a:lnTo>
                  <a:lnTo>
                    <a:pt x="24" y="19"/>
                  </a:lnTo>
                  <a:lnTo>
                    <a:pt x="24" y="16"/>
                  </a:lnTo>
                  <a:lnTo>
                    <a:pt x="24" y="15"/>
                  </a:lnTo>
                  <a:lnTo>
                    <a:pt x="24" y="13"/>
                  </a:lnTo>
                  <a:lnTo>
                    <a:pt x="25" y="13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30" y="16"/>
                  </a:lnTo>
                  <a:lnTo>
                    <a:pt x="32" y="15"/>
                  </a:lnTo>
                  <a:lnTo>
                    <a:pt x="37" y="16"/>
                  </a:lnTo>
                  <a:lnTo>
                    <a:pt x="38" y="16"/>
                  </a:lnTo>
                  <a:lnTo>
                    <a:pt x="44" y="17"/>
                  </a:lnTo>
                  <a:lnTo>
                    <a:pt x="51" y="16"/>
                  </a:lnTo>
                  <a:lnTo>
                    <a:pt x="55" y="13"/>
                  </a:lnTo>
                  <a:lnTo>
                    <a:pt x="56" y="12"/>
                  </a:lnTo>
                  <a:lnTo>
                    <a:pt x="59" y="13"/>
                  </a:lnTo>
                  <a:lnTo>
                    <a:pt x="61" y="12"/>
                  </a:lnTo>
                  <a:lnTo>
                    <a:pt x="67" y="10"/>
                  </a:lnTo>
                  <a:lnTo>
                    <a:pt x="68" y="9"/>
                  </a:lnTo>
                  <a:lnTo>
                    <a:pt x="71" y="7"/>
                  </a:lnTo>
                  <a:lnTo>
                    <a:pt x="72" y="6"/>
                  </a:lnTo>
                  <a:lnTo>
                    <a:pt x="73" y="6"/>
                  </a:lnTo>
                  <a:lnTo>
                    <a:pt x="75" y="5"/>
                  </a:lnTo>
                  <a:lnTo>
                    <a:pt x="78" y="4"/>
                  </a:lnTo>
                  <a:lnTo>
                    <a:pt x="79" y="4"/>
                  </a:lnTo>
                  <a:lnTo>
                    <a:pt x="85" y="0"/>
                  </a:lnTo>
                  <a:lnTo>
                    <a:pt x="86" y="0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6" y="0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1" y="5"/>
                  </a:lnTo>
                  <a:lnTo>
                    <a:pt x="79" y="7"/>
                  </a:lnTo>
                  <a:lnTo>
                    <a:pt x="71" y="1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1" name="Freeform 8">
              <a:extLst>
                <a:ext uri="{FF2B5EF4-FFF2-40B4-BE49-F238E27FC236}">
                  <a16:creationId xmlns:a16="http://schemas.microsoft.com/office/drawing/2014/main" id="{3B7B7C51-9A77-4008-3AC3-6A6999FC41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16766" y="2005204"/>
              <a:ext cx="45831" cy="115197"/>
            </a:xfrm>
            <a:custGeom>
              <a:avLst/>
              <a:gdLst>
                <a:gd name="T0" fmla="*/ 37 w 37"/>
                <a:gd name="T1" fmla="*/ 78 h 93"/>
                <a:gd name="T2" fmla="*/ 36 w 37"/>
                <a:gd name="T3" fmla="*/ 90 h 93"/>
                <a:gd name="T4" fmla="*/ 31 w 37"/>
                <a:gd name="T5" fmla="*/ 86 h 93"/>
                <a:gd name="T6" fmla="*/ 30 w 37"/>
                <a:gd name="T7" fmla="*/ 81 h 93"/>
                <a:gd name="T8" fmla="*/ 31 w 37"/>
                <a:gd name="T9" fmla="*/ 78 h 93"/>
                <a:gd name="T10" fmla="*/ 32 w 37"/>
                <a:gd name="T11" fmla="*/ 77 h 93"/>
                <a:gd name="T12" fmla="*/ 36 w 37"/>
                <a:gd name="T13" fmla="*/ 76 h 93"/>
                <a:gd name="T14" fmla="*/ 35 w 37"/>
                <a:gd name="T15" fmla="*/ 78 h 93"/>
                <a:gd name="T16" fmla="*/ 26 w 37"/>
                <a:gd name="T17" fmla="*/ 3 h 93"/>
                <a:gd name="T18" fmla="*/ 29 w 37"/>
                <a:gd name="T19" fmla="*/ 0 h 93"/>
                <a:gd name="T20" fmla="*/ 31 w 37"/>
                <a:gd name="T21" fmla="*/ 2 h 93"/>
                <a:gd name="T22" fmla="*/ 36 w 37"/>
                <a:gd name="T23" fmla="*/ 1 h 93"/>
                <a:gd name="T24" fmla="*/ 33 w 37"/>
                <a:gd name="T25" fmla="*/ 56 h 93"/>
                <a:gd name="T26" fmla="*/ 19 w 37"/>
                <a:gd name="T27" fmla="*/ 49 h 93"/>
                <a:gd name="T28" fmla="*/ 17 w 37"/>
                <a:gd name="T29" fmla="*/ 46 h 93"/>
                <a:gd name="T30" fmla="*/ 17 w 37"/>
                <a:gd name="T31" fmla="*/ 44 h 93"/>
                <a:gd name="T32" fmla="*/ 14 w 37"/>
                <a:gd name="T33" fmla="*/ 43 h 93"/>
                <a:gd name="T34" fmla="*/ 17 w 37"/>
                <a:gd name="T35" fmla="*/ 41 h 93"/>
                <a:gd name="T36" fmla="*/ 15 w 37"/>
                <a:gd name="T37" fmla="*/ 39 h 93"/>
                <a:gd name="T38" fmla="*/ 14 w 37"/>
                <a:gd name="T39" fmla="*/ 39 h 93"/>
                <a:gd name="T40" fmla="*/ 14 w 37"/>
                <a:gd name="T41" fmla="*/ 37 h 93"/>
                <a:gd name="T42" fmla="*/ 13 w 37"/>
                <a:gd name="T43" fmla="*/ 38 h 93"/>
                <a:gd name="T44" fmla="*/ 12 w 37"/>
                <a:gd name="T45" fmla="*/ 35 h 93"/>
                <a:gd name="T46" fmla="*/ 11 w 37"/>
                <a:gd name="T47" fmla="*/ 35 h 93"/>
                <a:gd name="T48" fmla="*/ 13 w 37"/>
                <a:gd name="T49" fmla="*/ 33 h 93"/>
                <a:gd name="T50" fmla="*/ 11 w 37"/>
                <a:gd name="T51" fmla="*/ 32 h 93"/>
                <a:gd name="T52" fmla="*/ 11 w 37"/>
                <a:gd name="T53" fmla="*/ 34 h 93"/>
                <a:gd name="T54" fmla="*/ 9 w 37"/>
                <a:gd name="T55" fmla="*/ 29 h 93"/>
                <a:gd name="T56" fmla="*/ 13 w 37"/>
                <a:gd name="T57" fmla="*/ 28 h 93"/>
                <a:gd name="T58" fmla="*/ 13 w 37"/>
                <a:gd name="T59" fmla="*/ 27 h 93"/>
                <a:gd name="T60" fmla="*/ 14 w 37"/>
                <a:gd name="T61" fmla="*/ 25 h 93"/>
                <a:gd name="T62" fmla="*/ 18 w 37"/>
                <a:gd name="T63" fmla="*/ 22 h 93"/>
                <a:gd name="T64" fmla="*/ 21 w 37"/>
                <a:gd name="T65" fmla="*/ 21 h 93"/>
                <a:gd name="T66" fmla="*/ 25 w 37"/>
                <a:gd name="T67" fmla="*/ 19 h 93"/>
                <a:gd name="T68" fmla="*/ 21 w 37"/>
                <a:gd name="T69" fmla="*/ 20 h 93"/>
                <a:gd name="T70" fmla="*/ 18 w 37"/>
                <a:gd name="T71" fmla="*/ 21 h 93"/>
                <a:gd name="T72" fmla="*/ 14 w 37"/>
                <a:gd name="T73" fmla="*/ 22 h 93"/>
                <a:gd name="T74" fmla="*/ 13 w 37"/>
                <a:gd name="T75" fmla="*/ 23 h 93"/>
                <a:gd name="T76" fmla="*/ 7 w 37"/>
                <a:gd name="T77" fmla="*/ 28 h 93"/>
                <a:gd name="T78" fmla="*/ 7 w 37"/>
                <a:gd name="T79" fmla="*/ 29 h 93"/>
                <a:gd name="T80" fmla="*/ 1 w 37"/>
                <a:gd name="T81" fmla="*/ 29 h 93"/>
                <a:gd name="T82" fmla="*/ 1 w 37"/>
                <a:gd name="T83" fmla="*/ 28 h 93"/>
                <a:gd name="T84" fmla="*/ 3 w 37"/>
                <a:gd name="T85" fmla="*/ 27 h 93"/>
                <a:gd name="T86" fmla="*/ 3 w 37"/>
                <a:gd name="T87" fmla="*/ 26 h 93"/>
                <a:gd name="T88" fmla="*/ 1 w 37"/>
                <a:gd name="T89" fmla="*/ 23 h 93"/>
                <a:gd name="T90" fmla="*/ 1 w 37"/>
                <a:gd name="T91" fmla="*/ 23 h 93"/>
                <a:gd name="T92" fmla="*/ 1 w 37"/>
                <a:gd name="T93" fmla="*/ 21 h 93"/>
                <a:gd name="T94" fmla="*/ 2 w 37"/>
                <a:gd name="T95" fmla="*/ 19 h 93"/>
                <a:gd name="T96" fmla="*/ 5 w 37"/>
                <a:gd name="T97" fmla="*/ 17 h 93"/>
                <a:gd name="T98" fmla="*/ 5 w 37"/>
                <a:gd name="T99" fmla="*/ 16 h 93"/>
                <a:gd name="T100" fmla="*/ 7 w 37"/>
                <a:gd name="T101" fmla="*/ 16 h 93"/>
                <a:gd name="T102" fmla="*/ 8 w 37"/>
                <a:gd name="T103" fmla="*/ 16 h 93"/>
                <a:gd name="T104" fmla="*/ 14 w 37"/>
                <a:gd name="T105" fmla="*/ 15 h 93"/>
                <a:gd name="T106" fmla="*/ 21 w 37"/>
                <a:gd name="T107" fmla="*/ 9 h 93"/>
                <a:gd name="T108" fmla="*/ 23 w 37"/>
                <a:gd name="T109" fmla="*/ 0 h 93"/>
                <a:gd name="T110" fmla="*/ 25 w 37"/>
                <a:gd name="T111" fmla="*/ 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7" h="93">
                  <a:moveTo>
                    <a:pt x="35" y="78"/>
                  </a:moveTo>
                  <a:lnTo>
                    <a:pt x="36" y="78"/>
                  </a:lnTo>
                  <a:lnTo>
                    <a:pt x="37" y="78"/>
                  </a:lnTo>
                  <a:lnTo>
                    <a:pt x="37" y="93"/>
                  </a:lnTo>
                  <a:lnTo>
                    <a:pt x="36" y="91"/>
                  </a:lnTo>
                  <a:lnTo>
                    <a:pt x="36" y="90"/>
                  </a:lnTo>
                  <a:lnTo>
                    <a:pt x="35" y="88"/>
                  </a:lnTo>
                  <a:lnTo>
                    <a:pt x="32" y="87"/>
                  </a:lnTo>
                  <a:lnTo>
                    <a:pt x="31" y="86"/>
                  </a:lnTo>
                  <a:lnTo>
                    <a:pt x="30" y="83"/>
                  </a:lnTo>
                  <a:lnTo>
                    <a:pt x="30" y="82"/>
                  </a:lnTo>
                  <a:lnTo>
                    <a:pt x="30" y="81"/>
                  </a:lnTo>
                  <a:lnTo>
                    <a:pt x="31" y="81"/>
                  </a:lnTo>
                  <a:lnTo>
                    <a:pt x="31" y="80"/>
                  </a:lnTo>
                  <a:lnTo>
                    <a:pt x="31" y="78"/>
                  </a:lnTo>
                  <a:lnTo>
                    <a:pt x="31" y="78"/>
                  </a:lnTo>
                  <a:lnTo>
                    <a:pt x="32" y="78"/>
                  </a:lnTo>
                  <a:lnTo>
                    <a:pt x="32" y="77"/>
                  </a:lnTo>
                  <a:lnTo>
                    <a:pt x="33" y="76"/>
                  </a:lnTo>
                  <a:lnTo>
                    <a:pt x="35" y="76"/>
                  </a:lnTo>
                  <a:lnTo>
                    <a:pt x="36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5" y="78"/>
                  </a:lnTo>
                  <a:lnTo>
                    <a:pt x="35" y="78"/>
                  </a:lnTo>
                  <a:close/>
                  <a:moveTo>
                    <a:pt x="25" y="3"/>
                  </a:moveTo>
                  <a:lnTo>
                    <a:pt x="26" y="3"/>
                  </a:lnTo>
                  <a:lnTo>
                    <a:pt x="27" y="1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2"/>
                  </a:lnTo>
                  <a:lnTo>
                    <a:pt x="37" y="58"/>
                  </a:lnTo>
                  <a:lnTo>
                    <a:pt x="33" y="56"/>
                  </a:lnTo>
                  <a:lnTo>
                    <a:pt x="27" y="53"/>
                  </a:lnTo>
                  <a:lnTo>
                    <a:pt x="20" y="50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7" y="45"/>
                  </a:lnTo>
                  <a:lnTo>
                    <a:pt x="18" y="44"/>
                  </a:lnTo>
                  <a:lnTo>
                    <a:pt x="17" y="44"/>
                  </a:lnTo>
                  <a:lnTo>
                    <a:pt x="15" y="44"/>
                  </a:lnTo>
                  <a:lnTo>
                    <a:pt x="14" y="44"/>
                  </a:lnTo>
                  <a:lnTo>
                    <a:pt x="14" y="43"/>
                  </a:lnTo>
                  <a:lnTo>
                    <a:pt x="14" y="41"/>
                  </a:lnTo>
                  <a:lnTo>
                    <a:pt x="15" y="41"/>
                  </a:lnTo>
                  <a:lnTo>
                    <a:pt x="17" y="41"/>
                  </a:lnTo>
                  <a:lnTo>
                    <a:pt x="17" y="40"/>
                  </a:lnTo>
                  <a:lnTo>
                    <a:pt x="15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4" y="40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3" y="37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2" y="37"/>
                  </a:lnTo>
                  <a:lnTo>
                    <a:pt x="12" y="35"/>
                  </a:lnTo>
                  <a:lnTo>
                    <a:pt x="12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3" y="33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1" y="32"/>
                  </a:lnTo>
                  <a:lnTo>
                    <a:pt x="12" y="32"/>
                  </a:lnTo>
                  <a:lnTo>
                    <a:pt x="12" y="33"/>
                  </a:lnTo>
                  <a:lnTo>
                    <a:pt x="11" y="34"/>
                  </a:lnTo>
                  <a:lnTo>
                    <a:pt x="9" y="33"/>
                  </a:lnTo>
                  <a:lnTo>
                    <a:pt x="11" y="32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11" y="28"/>
                  </a:lnTo>
                  <a:lnTo>
                    <a:pt x="13" y="28"/>
                  </a:lnTo>
                  <a:lnTo>
                    <a:pt x="13" y="27"/>
                  </a:lnTo>
                  <a:lnTo>
                    <a:pt x="12" y="27"/>
                  </a:lnTo>
                  <a:lnTo>
                    <a:pt x="13" y="2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5"/>
                  </a:lnTo>
                  <a:lnTo>
                    <a:pt x="15" y="23"/>
                  </a:lnTo>
                  <a:lnTo>
                    <a:pt x="17" y="23"/>
                  </a:lnTo>
                  <a:lnTo>
                    <a:pt x="18" y="22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21" y="21"/>
                  </a:lnTo>
                  <a:lnTo>
                    <a:pt x="23" y="21"/>
                  </a:lnTo>
                  <a:lnTo>
                    <a:pt x="23" y="20"/>
                  </a:lnTo>
                  <a:lnTo>
                    <a:pt x="25" y="19"/>
                  </a:lnTo>
                  <a:lnTo>
                    <a:pt x="24" y="19"/>
                  </a:lnTo>
                  <a:lnTo>
                    <a:pt x="23" y="19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8" y="21"/>
                  </a:lnTo>
                  <a:lnTo>
                    <a:pt x="17" y="21"/>
                  </a:lnTo>
                  <a:lnTo>
                    <a:pt x="15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3"/>
                  </a:lnTo>
                  <a:lnTo>
                    <a:pt x="13" y="23"/>
                  </a:lnTo>
                  <a:lnTo>
                    <a:pt x="12" y="23"/>
                  </a:lnTo>
                  <a:lnTo>
                    <a:pt x="11" y="25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8" y="29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3" y="29"/>
                  </a:lnTo>
                  <a:lnTo>
                    <a:pt x="1" y="29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2" y="27"/>
                  </a:lnTo>
                  <a:lnTo>
                    <a:pt x="3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3" y="26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1" y="23"/>
                  </a:lnTo>
                  <a:lnTo>
                    <a:pt x="2" y="22"/>
                  </a:lnTo>
                  <a:lnTo>
                    <a:pt x="1" y="22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6"/>
                  </a:lnTo>
                  <a:lnTo>
                    <a:pt x="9" y="15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1" y="15"/>
                  </a:lnTo>
                  <a:lnTo>
                    <a:pt x="21" y="9"/>
                  </a:lnTo>
                  <a:lnTo>
                    <a:pt x="21" y="4"/>
                  </a:lnTo>
                  <a:lnTo>
                    <a:pt x="21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5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2" name="Freeform 9">
              <a:extLst>
                <a:ext uri="{FF2B5EF4-FFF2-40B4-BE49-F238E27FC236}">
                  <a16:creationId xmlns:a16="http://schemas.microsoft.com/office/drawing/2014/main" id="{B6B5BE25-DAC9-3614-2ED1-F26104BCE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216" y="1527075"/>
              <a:ext cx="65650" cy="206859"/>
            </a:xfrm>
            <a:custGeom>
              <a:avLst/>
              <a:gdLst>
                <a:gd name="T0" fmla="*/ 53 w 53"/>
                <a:gd name="T1" fmla="*/ 5 h 167"/>
                <a:gd name="T2" fmla="*/ 50 w 53"/>
                <a:gd name="T3" fmla="*/ 12 h 167"/>
                <a:gd name="T4" fmla="*/ 52 w 53"/>
                <a:gd name="T5" fmla="*/ 19 h 167"/>
                <a:gd name="T6" fmla="*/ 50 w 53"/>
                <a:gd name="T7" fmla="*/ 25 h 167"/>
                <a:gd name="T8" fmla="*/ 49 w 53"/>
                <a:gd name="T9" fmla="*/ 31 h 167"/>
                <a:gd name="T10" fmla="*/ 49 w 53"/>
                <a:gd name="T11" fmla="*/ 34 h 167"/>
                <a:gd name="T12" fmla="*/ 49 w 53"/>
                <a:gd name="T13" fmla="*/ 37 h 167"/>
                <a:gd name="T14" fmla="*/ 48 w 53"/>
                <a:gd name="T15" fmla="*/ 39 h 167"/>
                <a:gd name="T16" fmla="*/ 42 w 53"/>
                <a:gd name="T17" fmla="*/ 37 h 167"/>
                <a:gd name="T18" fmla="*/ 37 w 53"/>
                <a:gd name="T19" fmla="*/ 34 h 167"/>
                <a:gd name="T20" fmla="*/ 33 w 53"/>
                <a:gd name="T21" fmla="*/ 35 h 167"/>
                <a:gd name="T22" fmla="*/ 29 w 53"/>
                <a:gd name="T23" fmla="*/ 41 h 167"/>
                <a:gd name="T24" fmla="*/ 28 w 53"/>
                <a:gd name="T25" fmla="*/ 45 h 167"/>
                <a:gd name="T26" fmla="*/ 27 w 53"/>
                <a:gd name="T27" fmla="*/ 49 h 167"/>
                <a:gd name="T28" fmla="*/ 29 w 53"/>
                <a:gd name="T29" fmla="*/ 56 h 167"/>
                <a:gd name="T30" fmla="*/ 28 w 53"/>
                <a:gd name="T31" fmla="*/ 61 h 167"/>
                <a:gd name="T32" fmla="*/ 28 w 53"/>
                <a:gd name="T33" fmla="*/ 65 h 167"/>
                <a:gd name="T34" fmla="*/ 33 w 53"/>
                <a:gd name="T35" fmla="*/ 65 h 167"/>
                <a:gd name="T36" fmla="*/ 35 w 53"/>
                <a:gd name="T37" fmla="*/ 63 h 167"/>
                <a:gd name="T38" fmla="*/ 37 w 53"/>
                <a:gd name="T39" fmla="*/ 65 h 167"/>
                <a:gd name="T40" fmla="*/ 36 w 53"/>
                <a:gd name="T41" fmla="*/ 71 h 167"/>
                <a:gd name="T42" fmla="*/ 33 w 53"/>
                <a:gd name="T43" fmla="*/ 68 h 167"/>
                <a:gd name="T44" fmla="*/ 25 w 53"/>
                <a:gd name="T45" fmla="*/ 75 h 167"/>
                <a:gd name="T46" fmla="*/ 23 w 53"/>
                <a:gd name="T47" fmla="*/ 85 h 167"/>
                <a:gd name="T48" fmla="*/ 28 w 53"/>
                <a:gd name="T49" fmla="*/ 86 h 167"/>
                <a:gd name="T50" fmla="*/ 42 w 53"/>
                <a:gd name="T51" fmla="*/ 80 h 167"/>
                <a:gd name="T52" fmla="*/ 43 w 53"/>
                <a:gd name="T53" fmla="*/ 87 h 167"/>
                <a:gd name="T54" fmla="*/ 43 w 53"/>
                <a:gd name="T55" fmla="*/ 92 h 167"/>
                <a:gd name="T56" fmla="*/ 42 w 53"/>
                <a:gd name="T57" fmla="*/ 100 h 167"/>
                <a:gd name="T58" fmla="*/ 40 w 53"/>
                <a:gd name="T59" fmla="*/ 105 h 167"/>
                <a:gd name="T60" fmla="*/ 38 w 53"/>
                <a:gd name="T61" fmla="*/ 111 h 167"/>
                <a:gd name="T62" fmla="*/ 35 w 53"/>
                <a:gd name="T63" fmla="*/ 119 h 167"/>
                <a:gd name="T64" fmla="*/ 34 w 53"/>
                <a:gd name="T65" fmla="*/ 129 h 167"/>
                <a:gd name="T66" fmla="*/ 33 w 53"/>
                <a:gd name="T67" fmla="*/ 135 h 167"/>
                <a:gd name="T68" fmla="*/ 31 w 53"/>
                <a:gd name="T69" fmla="*/ 145 h 167"/>
                <a:gd name="T70" fmla="*/ 30 w 53"/>
                <a:gd name="T71" fmla="*/ 149 h 167"/>
                <a:gd name="T72" fmla="*/ 28 w 53"/>
                <a:gd name="T73" fmla="*/ 160 h 167"/>
                <a:gd name="T74" fmla="*/ 25 w 53"/>
                <a:gd name="T75" fmla="*/ 166 h 167"/>
                <a:gd name="T76" fmla="*/ 22 w 53"/>
                <a:gd name="T77" fmla="*/ 164 h 167"/>
                <a:gd name="T78" fmla="*/ 18 w 53"/>
                <a:gd name="T79" fmla="*/ 146 h 167"/>
                <a:gd name="T80" fmla="*/ 12 w 53"/>
                <a:gd name="T81" fmla="*/ 129 h 167"/>
                <a:gd name="T82" fmla="*/ 10 w 53"/>
                <a:gd name="T83" fmla="*/ 123 h 167"/>
                <a:gd name="T84" fmla="*/ 4 w 53"/>
                <a:gd name="T85" fmla="*/ 105 h 167"/>
                <a:gd name="T86" fmla="*/ 0 w 53"/>
                <a:gd name="T87" fmla="*/ 91 h 167"/>
                <a:gd name="T88" fmla="*/ 4 w 53"/>
                <a:gd name="T89" fmla="*/ 86 h 167"/>
                <a:gd name="T90" fmla="*/ 11 w 53"/>
                <a:gd name="T91" fmla="*/ 78 h 167"/>
                <a:gd name="T92" fmla="*/ 12 w 53"/>
                <a:gd name="T93" fmla="*/ 68 h 167"/>
                <a:gd name="T94" fmla="*/ 18 w 53"/>
                <a:gd name="T95" fmla="*/ 56 h 167"/>
                <a:gd name="T96" fmla="*/ 24 w 53"/>
                <a:gd name="T97" fmla="*/ 32 h 167"/>
                <a:gd name="T98" fmla="*/ 27 w 53"/>
                <a:gd name="T99" fmla="*/ 20 h 167"/>
                <a:gd name="T100" fmla="*/ 31 w 53"/>
                <a:gd name="T101" fmla="*/ 17 h 167"/>
                <a:gd name="T102" fmla="*/ 31 w 53"/>
                <a:gd name="T103" fmla="*/ 10 h 167"/>
                <a:gd name="T104" fmla="*/ 37 w 53"/>
                <a:gd name="T105" fmla="*/ 7 h 167"/>
                <a:gd name="T106" fmla="*/ 41 w 53"/>
                <a:gd name="T107" fmla="*/ 10 h 167"/>
                <a:gd name="T108" fmla="*/ 47 w 53"/>
                <a:gd name="T109" fmla="*/ 6 h 167"/>
                <a:gd name="T110" fmla="*/ 48 w 53"/>
                <a:gd name="T11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3" h="167">
                  <a:moveTo>
                    <a:pt x="50" y="3"/>
                  </a:moveTo>
                  <a:lnTo>
                    <a:pt x="52" y="3"/>
                  </a:lnTo>
                  <a:lnTo>
                    <a:pt x="53" y="3"/>
                  </a:lnTo>
                  <a:lnTo>
                    <a:pt x="53" y="4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53" y="6"/>
                  </a:lnTo>
                  <a:lnTo>
                    <a:pt x="52" y="8"/>
                  </a:lnTo>
                  <a:lnTo>
                    <a:pt x="52" y="10"/>
                  </a:lnTo>
                  <a:lnTo>
                    <a:pt x="50" y="12"/>
                  </a:lnTo>
                  <a:lnTo>
                    <a:pt x="52" y="13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2"/>
                  </a:lnTo>
                  <a:lnTo>
                    <a:pt x="52" y="23"/>
                  </a:lnTo>
                  <a:lnTo>
                    <a:pt x="52" y="24"/>
                  </a:lnTo>
                  <a:lnTo>
                    <a:pt x="50" y="25"/>
                  </a:lnTo>
                  <a:lnTo>
                    <a:pt x="50" y="26"/>
                  </a:lnTo>
                  <a:lnTo>
                    <a:pt x="50" y="28"/>
                  </a:lnTo>
                  <a:lnTo>
                    <a:pt x="49" y="29"/>
                  </a:lnTo>
                  <a:lnTo>
                    <a:pt x="49" y="30"/>
                  </a:lnTo>
                  <a:lnTo>
                    <a:pt x="49" y="31"/>
                  </a:lnTo>
                  <a:lnTo>
                    <a:pt x="49" y="32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48" y="34"/>
                  </a:lnTo>
                  <a:lnTo>
                    <a:pt x="49" y="34"/>
                  </a:lnTo>
                  <a:lnTo>
                    <a:pt x="49" y="35"/>
                  </a:lnTo>
                  <a:lnTo>
                    <a:pt x="49" y="36"/>
                  </a:lnTo>
                  <a:lnTo>
                    <a:pt x="49" y="37"/>
                  </a:lnTo>
                  <a:lnTo>
                    <a:pt x="48" y="37"/>
                  </a:lnTo>
                  <a:lnTo>
                    <a:pt x="49" y="37"/>
                  </a:lnTo>
                  <a:lnTo>
                    <a:pt x="49" y="38"/>
                  </a:lnTo>
                  <a:lnTo>
                    <a:pt x="48" y="38"/>
                  </a:lnTo>
                  <a:lnTo>
                    <a:pt x="49" y="38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9" y="39"/>
                  </a:lnTo>
                  <a:lnTo>
                    <a:pt x="46" y="39"/>
                  </a:lnTo>
                  <a:lnTo>
                    <a:pt x="44" y="38"/>
                  </a:lnTo>
                  <a:lnTo>
                    <a:pt x="43" y="38"/>
                  </a:lnTo>
                  <a:lnTo>
                    <a:pt x="42" y="37"/>
                  </a:lnTo>
                  <a:lnTo>
                    <a:pt x="42" y="36"/>
                  </a:lnTo>
                  <a:lnTo>
                    <a:pt x="42" y="35"/>
                  </a:lnTo>
                  <a:lnTo>
                    <a:pt x="41" y="34"/>
                  </a:lnTo>
                  <a:lnTo>
                    <a:pt x="40" y="34"/>
                  </a:lnTo>
                  <a:lnTo>
                    <a:pt x="37" y="34"/>
                  </a:lnTo>
                  <a:lnTo>
                    <a:pt x="36" y="34"/>
                  </a:lnTo>
                  <a:lnTo>
                    <a:pt x="35" y="34"/>
                  </a:lnTo>
                  <a:lnTo>
                    <a:pt x="34" y="34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1" y="36"/>
                  </a:lnTo>
                  <a:lnTo>
                    <a:pt x="30" y="36"/>
                  </a:lnTo>
                  <a:lnTo>
                    <a:pt x="30" y="37"/>
                  </a:lnTo>
                  <a:lnTo>
                    <a:pt x="29" y="39"/>
                  </a:lnTo>
                  <a:lnTo>
                    <a:pt x="29" y="41"/>
                  </a:lnTo>
                  <a:lnTo>
                    <a:pt x="29" y="42"/>
                  </a:lnTo>
                  <a:lnTo>
                    <a:pt x="28" y="42"/>
                  </a:lnTo>
                  <a:lnTo>
                    <a:pt x="28" y="43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9" y="45"/>
                  </a:lnTo>
                  <a:lnTo>
                    <a:pt x="29" y="47"/>
                  </a:lnTo>
                  <a:lnTo>
                    <a:pt x="28" y="47"/>
                  </a:lnTo>
                  <a:lnTo>
                    <a:pt x="27" y="48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8" y="50"/>
                  </a:lnTo>
                  <a:lnTo>
                    <a:pt x="28" y="51"/>
                  </a:lnTo>
                  <a:lnTo>
                    <a:pt x="28" y="54"/>
                  </a:lnTo>
                  <a:lnTo>
                    <a:pt x="29" y="56"/>
                  </a:lnTo>
                  <a:lnTo>
                    <a:pt x="28" y="57"/>
                  </a:lnTo>
                  <a:lnTo>
                    <a:pt x="28" y="59"/>
                  </a:lnTo>
                  <a:lnTo>
                    <a:pt x="28" y="60"/>
                  </a:lnTo>
                  <a:lnTo>
                    <a:pt x="29" y="60"/>
                  </a:lnTo>
                  <a:lnTo>
                    <a:pt x="28" y="61"/>
                  </a:lnTo>
                  <a:lnTo>
                    <a:pt x="29" y="61"/>
                  </a:lnTo>
                  <a:lnTo>
                    <a:pt x="30" y="62"/>
                  </a:lnTo>
                  <a:lnTo>
                    <a:pt x="29" y="63"/>
                  </a:lnTo>
                  <a:lnTo>
                    <a:pt x="28" y="63"/>
                  </a:lnTo>
                  <a:lnTo>
                    <a:pt x="28" y="65"/>
                  </a:lnTo>
                  <a:lnTo>
                    <a:pt x="29" y="65"/>
                  </a:lnTo>
                  <a:lnTo>
                    <a:pt x="30" y="63"/>
                  </a:lnTo>
                  <a:lnTo>
                    <a:pt x="31" y="63"/>
                  </a:lnTo>
                  <a:lnTo>
                    <a:pt x="31" y="65"/>
                  </a:lnTo>
                  <a:lnTo>
                    <a:pt x="33" y="65"/>
                  </a:lnTo>
                  <a:lnTo>
                    <a:pt x="33" y="65"/>
                  </a:lnTo>
                  <a:lnTo>
                    <a:pt x="34" y="66"/>
                  </a:lnTo>
                  <a:lnTo>
                    <a:pt x="34" y="65"/>
                  </a:lnTo>
                  <a:lnTo>
                    <a:pt x="35" y="65"/>
                  </a:lnTo>
                  <a:lnTo>
                    <a:pt x="35" y="63"/>
                  </a:lnTo>
                  <a:lnTo>
                    <a:pt x="35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7" y="63"/>
                  </a:lnTo>
                  <a:lnTo>
                    <a:pt x="37" y="65"/>
                  </a:lnTo>
                  <a:lnTo>
                    <a:pt x="37" y="66"/>
                  </a:lnTo>
                  <a:lnTo>
                    <a:pt x="37" y="67"/>
                  </a:lnTo>
                  <a:lnTo>
                    <a:pt x="37" y="68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5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8"/>
                  </a:lnTo>
                  <a:lnTo>
                    <a:pt x="33" y="69"/>
                  </a:lnTo>
                  <a:lnTo>
                    <a:pt x="31" y="71"/>
                  </a:lnTo>
                  <a:lnTo>
                    <a:pt x="30" y="72"/>
                  </a:lnTo>
                  <a:lnTo>
                    <a:pt x="27" y="74"/>
                  </a:lnTo>
                  <a:lnTo>
                    <a:pt x="25" y="75"/>
                  </a:lnTo>
                  <a:lnTo>
                    <a:pt x="25" y="78"/>
                  </a:lnTo>
                  <a:lnTo>
                    <a:pt x="25" y="79"/>
                  </a:lnTo>
                  <a:lnTo>
                    <a:pt x="25" y="80"/>
                  </a:lnTo>
                  <a:lnTo>
                    <a:pt x="23" y="82"/>
                  </a:lnTo>
                  <a:lnTo>
                    <a:pt x="23" y="85"/>
                  </a:lnTo>
                  <a:lnTo>
                    <a:pt x="23" y="86"/>
                  </a:lnTo>
                  <a:lnTo>
                    <a:pt x="24" y="86"/>
                  </a:lnTo>
                  <a:lnTo>
                    <a:pt x="25" y="87"/>
                  </a:lnTo>
                  <a:lnTo>
                    <a:pt x="27" y="86"/>
                  </a:lnTo>
                  <a:lnTo>
                    <a:pt x="28" y="86"/>
                  </a:lnTo>
                  <a:lnTo>
                    <a:pt x="30" y="86"/>
                  </a:lnTo>
                  <a:lnTo>
                    <a:pt x="34" y="86"/>
                  </a:lnTo>
                  <a:lnTo>
                    <a:pt x="36" y="85"/>
                  </a:lnTo>
                  <a:lnTo>
                    <a:pt x="40" y="81"/>
                  </a:lnTo>
                  <a:lnTo>
                    <a:pt x="42" y="80"/>
                  </a:lnTo>
                  <a:lnTo>
                    <a:pt x="44" y="80"/>
                  </a:lnTo>
                  <a:lnTo>
                    <a:pt x="44" y="82"/>
                  </a:lnTo>
                  <a:lnTo>
                    <a:pt x="44" y="84"/>
                  </a:lnTo>
                  <a:lnTo>
                    <a:pt x="44" y="86"/>
                  </a:lnTo>
                  <a:lnTo>
                    <a:pt x="43" y="87"/>
                  </a:lnTo>
                  <a:lnTo>
                    <a:pt x="43" y="88"/>
                  </a:lnTo>
                  <a:lnTo>
                    <a:pt x="43" y="90"/>
                  </a:lnTo>
                  <a:lnTo>
                    <a:pt x="42" y="91"/>
                  </a:lnTo>
                  <a:lnTo>
                    <a:pt x="42" y="91"/>
                  </a:lnTo>
                  <a:lnTo>
                    <a:pt x="43" y="92"/>
                  </a:lnTo>
                  <a:lnTo>
                    <a:pt x="43" y="93"/>
                  </a:lnTo>
                  <a:lnTo>
                    <a:pt x="44" y="94"/>
                  </a:lnTo>
                  <a:lnTo>
                    <a:pt x="44" y="96"/>
                  </a:lnTo>
                  <a:lnTo>
                    <a:pt x="44" y="97"/>
                  </a:lnTo>
                  <a:lnTo>
                    <a:pt x="42" y="100"/>
                  </a:lnTo>
                  <a:lnTo>
                    <a:pt x="42" y="102"/>
                  </a:lnTo>
                  <a:lnTo>
                    <a:pt x="42" y="103"/>
                  </a:lnTo>
                  <a:lnTo>
                    <a:pt x="42" y="104"/>
                  </a:lnTo>
                  <a:lnTo>
                    <a:pt x="41" y="105"/>
                  </a:lnTo>
                  <a:lnTo>
                    <a:pt x="40" y="105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9"/>
                  </a:lnTo>
                  <a:lnTo>
                    <a:pt x="40" y="110"/>
                  </a:lnTo>
                  <a:lnTo>
                    <a:pt x="38" y="111"/>
                  </a:lnTo>
                  <a:lnTo>
                    <a:pt x="37" y="111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5"/>
                  </a:lnTo>
                  <a:lnTo>
                    <a:pt x="35" y="119"/>
                  </a:lnTo>
                  <a:lnTo>
                    <a:pt x="34" y="123"/>
                  </a:lnTo>
                  <a:lnTo>
                    <a:pt x="33" y="124"/>
                  </a:lnTo>
                  <a:lnTo>
                    <a:pt x="33" y="127"/>
                  </a:lnTo>
                  <a:lnTo>
                    <a:pt x="33" y="128"/>
                  </a:lnTo>
                  <a:lnTo>
                    <a:pt x="34" y="129"/>
                  </a:lnTo>
                  <a:lnTo>
                    <a:pt x="34" y="130"/>
                  </a:lnTo>
                  <a:lnTo>
                    <a:pt x="33" y="130"/>
                  </a:lnTo>
                  <a:lnTo>
                    <a:pt x="33" y="131"/>
                  </a:lnTo>
                  <a:lnTo>
                    <a:pt x="33" y="134"/>
                  </a:lnTo>
                  <a:lnTo>
                    <a:pt x="33" y="135"/>
                  </a:lnTo>
                  <a:lnTo>
                    <a:pt x="33" y="136"/>
                  </a:lnTo>
                  <a:lnTo>
                    <a:pt x="33" y="139"/>
                  </a:lnTo>
                  <a:lnTo>
                    <a:pt x="33" y="140"/>
                  </a:lnTo>
                  <a:lnTo>
                    <a:pt x="33" y="142"/>
                  </a:lnTo>
                  <a:lnTo>
                    <a:pt x="31" y="145"/>
                  </a:lnTo>
                  <a:lnTo>
                    <a:pt x="31" y="146"/>
                  </a:lnTo>
                  <a:lnTo>
                    <a:pt x="31" y="147"/>
                  </a:lnTo>
                  <a:lnTo>
                    <a:pt x="30" y="147"/>
                  </a:lnTo>
                  <a:lnTo>
                    <a:pt x="30" y="148"/>
                  </a:lnTo>
                  <a:lnTo>
                    <a:pt x="30" y="149"/>
                  </a:lnTo>
                  <a:lnTo>
                    <a:pt x="30" y="150"/>
                  </a:lnTo>
                  <a:lnTo>
                    <a:pt x="30" y="152"/>
                  </a:lnTo>
                  <a:lnTo>
                    <a:pt x="28" y="156"/>
                  </a:lnTo>
                  <a:lnTo>
                    <a:pt x="28" y="158"/>
                  </a:lnTo>
                  <a:lnTo>
                    <a:pt x="28" y="160"/>
                  </a:lnTo>
                  <a:lnTo>
                    <a:pt x="28" y="161"/>
                  </a:lnTo>
                  <a:lnTo>
                    <a:pt x="27" y="162"/>
                  </a:lnTo>
                  <a:lnTo>
                    <a:pt x="27" y="164"/>
                  </a:lnTo>
                  <a:lnTo>
                    <a:pt x="27" y="165"/>
                  </a:lnTo>
                  <a:lnTo>
                    <a:pt x="25" y="166"/>
                  </a:lnTo>
                  <a:lnTo>
                    <a:pt x="25" y="167"/>
                  </a:lnTo>
                  <a:lnTo>
                    <a:pt x="24" y="167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2" y="164"/>
                  </a:lnTo>
                  <a:lnTo>
                    <a:pt x="22" y="161"/>
                  </a:lnTo>
                  <a:lnTo>
                    <a:pt x="22" y="156"/>
                  </a:lnTo>
                  <a:lnTo>
                    <a:pt x="19" y="152"/>
                  </a:lnTo>
                  <a:lnTo>
                    <a:pt x="18" y="148"/>
                  </a:lnTo>
                  <a:lnTo>
                    <a:pt x="18" y="146"/>
                  </a:lnTo>
                  <a:lnTo>
                    <a:pt x="17" y="145"/>
                  </a:lnTo>
                  <a:lnTo>
                    <a:pt x="16" y="141"/>
                  </a:lnTo>
                  <a:lnTo>
                    <a:pt x="13" y="134"/>
                  </a:lnTo>
                  <a:lnTo>
                    <a:pt x="12" y="130"/>
                  </a:lnTo>
                  <a:lnTo>
                    <a:pt x="12" y="129"/>
                  </a:lnTo>
                  <a:lnTo>
                    <a:pt x="10" y="128"/>
                  </a:lnTo>
                  <a:lnTo>
                    <a:pt x="10" y="127"/>
                  </a:lnTo>
                  <a:lnTo>
                    <a:pt x="10" y="125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9" y="122"/>
                  </a:lnTo>
                  <a:lnTo>
                    <a:pt x="9" y="121"/>
                  </a:lnTo>
                  <a:lnTo>
                    <a:pt x="7" y="117"/>
                  </a:lnTo>
                  <a:lnTo>
                    <a:pt x="5" y="111"/>
                  </a:lnTo>
                  <a:lnTo>
                    <a:pt x="4" y="105"/>
                  </a:lnTo>
                  <a:lnTo>
                    <a:pt x="3" y="102"/>
                  </a:lnTo>
                  <a:lnTo>
                    <a:pt x="1" y="98"/>
                  </a:lnTo>
                  <a:lnTo>
                    <a:pt x="0" y="93"/>
                  </a:lnTo>
                  <a:lnTo>
                    <a:pt x="0" y="92"/>
                  </a:lnTo>
                  <a:lnTo>
                    <a:pt x="0" y="91"/>
                  </a:lnTo>
                  <a:lnTo>
                    <a:pt x="3" y="91"/>
                  </a:lnTo>
                  <a:lnTo>
                    <a:pt x="4" y="90"/>
                  </a:lnTo>
                  <a:lnTo>
                    <a:pt x="4" y="88"/>
                  </a:lnTo>
                  <a:lnTo>
                    <a:pt x="4" y="87"/>
                  </a:lnTo>
                  <a:lnTo>
                    <a:pt x="4" y="86"/>
                  </a:lnTo>
                  <a:lnTo>
                    <a:pt x="4" y="85"/>
                  </a:lnTo>
                  <a:lnTo>
                    <a:pt x="7" y="80"/>
                  </a:lnTo>
                  <a:lnTo>
                    <a:pt x="9" y="80"/>
                  </a:lnTo>
                  <a:lnTo>
                    <a:pt x="10" y="79"/>
                  </a:lnTo>
                  <a:lnTo>
                    <a:pt x="11" y="78"/>
                  </a:lnTo>
                  <a:lnTo>
                    <a:pt x="10" y="76"/>
                  </a:lnTo>
                  <a:lnTo>
                    <a:pt x="7" y="75"/>
                  </a:lnTo>
                  <a:lnTo>
                    <a:pt x="9" y="75"/>
                  </a:lnTo>
                  <a:lnTo>
                    <a:pt x="9" y="74"/>
                  </a:lnTo>
                  <a:lnTo>
                    <a:pt x="12" y="68"/>
                  </a:lnTo>
                  <a:lnTo>
                    <a:pt x="12" y="67"/>
                  </a:lnTo>
                  <a:lnTo>
                    <a:pt x="15" y="62"/>
                  </a:lnTo>
                  <a:lnTo>
                    <a:pt x="16" y="61"/>
                  </a:lnTo>
                  <a:lnTo>
                    <a:pt x="17" y="60"/>
                  </a:lnTo>
                  <a:lnTo>
                    <a:pt x="18" y="56"/>
                  </a:lnTo>
                  <a:lnTo>
                    <a:pt x="18" y="55"/>
                  </a:lnTo>
                  <a:lnTo>
                    <a:pt x="22" y="44"/>
                  </a:lnTo>
                  <a:lnTo>
                    <a:pt x="23" y="38"/>
                  </a:lnTo>
                  <a:lnTo>
                    <a:pt x="24" y="34"/>
                  </a:lnTo>
                  <a:lnTo>
                    <a:pt x="24" y="32"/>
                  </a:lnTo>
                  <a:lnTo>
                    <a:pt x="25" y="30"/>
                  </a:lnTo>
                  <a:lnTo>
                    <a:pt x="25" y="29"/>
                  </a:lnTo>
                  <a:lnTo>
                    <a:pt x="25" y="25"/>
                  </a:lnTo>
                  <a:lnTo>
                    <a:pt x="27" y="22"/>
                  </a:lnTo>
                  <a:lnTo>
                    <a:pt x="27" y="20"/>
                  </a:lnTo>
                  <a:lnTo>
                    <a:pt x="28" y="20"/>
                  </a:lnTo>
                  <a:lnTo>
                    <a:pt x="29" y="20"/>
                  </a:lnTo>
                  <a:lnTo>
                    <a:pt x="30" y="19"/>
                  </a:lnTo>
                  <a:lnTo>
                    <a:pt x="31" y="18"/>
                  </a:lnTo>
                  <a:lnTo>
                    <a:pt x="31" y="17"/>
                  </a:lnTo>
                  <a:lnTo>
                    <a:pt x="30" y="16"/>
                  </a:lnTo>
                  <a:lnTo>
                    <a:pt x="31" y="16"/>
                  </a:lnTo>
                  <a:lnTo>
                    <a:pt x="31" y="12"/>
                  </a:lnTo>
                  <a:lnTo>
                    <a:pt x="31" y="11"/>
                  </a:lnTo>
                  <a:lnTo>
                    <a:pt x="31" y="10"/>
                  </a:lnTo>
                  <a:lnTo>
                    <a:pt x="33" y="8"/>
                  </a:lnTo>
                  <a:lnTo>
                    <a:pt x="34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7" y="7"/>
                  </a:lnTo>
                  <a:lnTo>
                    <a:pt x="38" y="7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0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6" y="7"/>
                  </a:lnTo>
                  <a:lnTo>
                    <a:pt x="47" y="6"/>
                  </a:lnTo>
                  <a:lnTo>
                    <a:pt x="47" y="5"/>
                  </a:lnTo>
                  <a:lnTo>
                    <a:pt x="47" y="4"/>
                  </a:lnTo>
                  <a:lnTo>
                    <a:pt x="48" y="3"/>
                  </a:lnTo>
                  <a:lnTo>
                    <a:pt x="48" y="1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0" y="3"/>
                  </a:lnTo>
                  <a:lnTo>
                    <a:pt x="5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3" name="Freeform 10">
              <a:extLst>
                <a:ext uri="{FF2B5EF4-FFF2-40B4-BE49-F238E27FC236}">
                  <a16:creationId xmlns:a16="http://schemas.microsoft.com/office/drawing/2014/main" id="{78408517-FF7D-F148-C000-9F1FCA6B1F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739" y="1569190"/>
              <a:ext cx="63173" cy="71843"/>
            </a:xfrm>
            <a:custGeom>
              <a:avLst/>
              <a:gdLst>
                <a:gd name="T0" fmla="*/ 1 w 51"/>
                <a:gd name="T1" fmla="*/ 57 h 58"/>
                <a:gd name="T2" fmla="*/ 1 w 51"/>
                <a:gd name="T3" fmla="*/ 53 h 58"/>
                <a:gd name="T4" fmla="*/ 6 w 51"/>
                <a:gd name="T5" fmla="*/ 48 h 58"/>
                <a:gd name="T6" fmla="*/ 9 w 51"/>
                <a:gd name="T7" fmla="*/ 42 h 58"/>
                <a:gd name="T8" fmla="*/ 13 w 51"/>
                <a:gd name="T9" fmla="*/ 44 h 58"/>
                <a:gd name="T10" fmla="*/ 9 w 51"/>
                <a:gd name="T11" fmla="*/ 46 h 58"/>
                <a:gd name="T12" fmla="*/ 6 w 51"/>
                <a:gd name="T13" fmla="*/ 53 h 58"/>
                <a:gd name="T14" fmla="*/ 5 w 51"/>
                <a:gd name="T15" fmla="*/ 57 h 58"/>
                <a:gd name="T16" fmla="*/ 42 w 51"/>
                <a:gd name="T17" fmla="*/ 0 h 58"/>
                <a:gd name="T18" fmla="*/ 44 w 51"/>
                <a:gd name="T19" fmla="*/ 2 h 58"/>
                <a:gd name="T20" fmla="*/ 46 w 51"/>
                <a:gd name="T21" fmla="*/ 4 h 58"/>
                <a:gd name="T22" fmla="*/ 51 w 51"/>
                <a:gd name="T23" fmla="*/ 7 h 58"/>
                <a:gd name="T24" fmla="*/ 51 w 51"/>
                <a:gd name="T25" fmla="*/ 9 h 58"/>
                <a:gd name="T26" fmla="*/ 51 w 51"/>
                <a:gd name="T27" fmla="*/ 13 h 58"/>
                <a:gd name="T28" fmla="*/ 50 w 51"/>
                <a:gd name="T29" fmla="*/ 16 h 58"/>
                <a:gd name="T30" fmla="*/ 50 w 51"/>
                <a:gd name="T31" fmla="*/ 20 h 58"/>
                <a:gd name="T32" fmla="*/ 50 w 51"/>
                <a:gd name="T33" fmla="*/ 25 h 58"/>
                <a:gd name="T34" fmla="*/ 50 w 51"/>
                <a:gd name="T35" fmla="*/ 31 h 58"/>
                <a:gd name="T36" fmla="*/ 49 w 51"/>
                <a:gd name="T37" fmla="*/ 37 h 58"/>
                <a:gd name="T38" fmla="*/ 46 w 51"/>
                <a:gd name="T39" fmla="*/ 46 h 58"/>
                <a:gd name="T40" fmla="*/ 38 w 51"/>
                <a:gd name="T41" fmla="*/ 51 h 58"/>
                <a:gd name="T42" fmla="*/ 30 w 51"/>
                <a:gd name="T43" fmla="*/ 52 h 58"/>
                <a:gd name="T44" fmla="*/ 26 w 51"/>
                <a:gd name="T45" fmla="*/ 52 h 58"/>
                <a:gd name="T46" fmla="*/ 25 w 51"/>
                <a:gd name="T47" fmla="*/ 48 h 58"/>
                <a:gd name="T48" fmla="*/ 27 w 51"/>
                <a:gd name="T49" fmla="*/ 44 h 58"/>
                <a:gd name="T50" fmla="*/ 32 w 51"/>
                <a:gd name="T51" fmla="*/ 38 h 58"/>
                <a:gd name="T52" fmla="*/ 35 w 51"/>
                <a:gd name="T53" fmla="*/ 34 h 58"/>
                <a:gd name="T54" fmla="*/ 37 w 51"/>
                <a:gd name="T55" fmla="*/ 35 h 58"/>
                <a:gd name="T56" fmla="*/ 38 w 51"/>
                <a:gd name="T57" fmla="*/ 35 h 58"/>
                <a:gd name="T58" fmla="*/ 39 w 51"/>
                <a:gd name="T59" fmla="*/ 32 h 58"/>
                <a:gd name="T60" fmla="*/ 38 w 51"/>
                <a:gd name="T61" fmla="*/ 29 h 58"/>
                <a:gd name="T62" fmla="*/ 37 w 51"/>
                <a:gd name="T63" fmla="*/ 29 h 58"/>
                <a:gd name="T64" fmla="*/ 36 w 51"/>
                <a:gd name="T65" fmla="*/ 32 h 58"/>
                <a:gd name="T66" fmla="*/ 33 w 51"/>
                <a:gd name="T67" fmla="*/ 31 h 58"/>
                <a:gd name="T68" fmla="*/ 31 w 51"/>
                <a:gd name="T69" fmla="*/ 31 h 58"/>
                <a:gd name="T70" fmla="*/ 31 w 51"/>
                <a:gd name="T71" fmla="*/ 29 h 58"/>
                <a:gd name="T72" fmla="*/ 30 w 51"/>
                <a:gd name="T73" fmla="*/ 27 h 58"/>
                <a:gd name="T74" fmla="*/ 30 w 51"/>
                <a:gd name="T75" fmla="*/ 25 h 58"/>
                <a:gd name="T76" fmla="*/ 30 w 51"/>
                <a:gd name="T77" fmla="*/ 20 h 58"/>
                <a:gd name="T78" fmla="*/ 29 w 51"/>
                <a:gd name="T79" fmla="*/ 16 h 58"/>
                <a:gd name="T80" fmla="*/ 30 w 51"/>
                <a:gd name="T81" fmla="*/ 13 h 58"/>
                <a:gd name="T82" fmla="*/ 30 w 51"/>
                <a:gd name="T83" fmla="*/ 11 h 58"/>
                <a:gd name="T84" fmla="*/ 30 w 51"/>
                <a:gd name="T85" fmla="*/ 8 h 58"/>
                <a:gd name="T86" fmla="*/ 31 w 51"/>
                <a:gd name="T87" fmla="*/ 5 h 58"/>
                <a:gd name="T88" fmla="*/ 33 w 51"/>
                <a:gd name="T89" fmla="*/ 2 h 58"/>
                <a:gd name="T90" fmla="*/ 36 w 51"/>
                <a:gd name="T91" fmla="*/ 0 h 58"/>
                <a:gd name="T92" fmla="*/ 39 w 51"/>
                <a:gd name="T9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1" h="58">
                  <a:moveTo>
                    <a:pt x="2" y="57"/>
                  </a:moveTo>
                  <a:lnTo>
                    <a:pt x="2" y="58"/>
                  </a:lnTo>
                  <a:lnTo>
                    <a:pt x="1" y="57"/>
                  </a:lnTo>
                  <a:lnTo>
                    <a:pt x="1" y="56"/>
                  </a:lnTo>
                  <a:lnTo>
                    <a:pt x="0" y="54"/>
                  </a:lnTo>
                  <a:lnTo>
                    <a:pt x="1" y="53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6" y="48"/>
                  </a:lnTo>
                  <a:lnTo>
                    <a:pt x="6" y="47"/>
                  </a:lnTo>
                  <a:lnTo>
                    <a:pt x="8" y="44"/>
                  </a:lnTo>
                  <a:lnTo>
                    <a:pt x="9" y="42"/>
                  </a:lnTo>
                  <a:lnTo>
                    <a:pt x="9" y="41"/>
                  </a:lnTo>
                  <a:lnTo>
                    <a:pt x="12" y="42"/>
                  </a:lnTo>
                  <a:lnTo>
                    <a:pt x="13" y="44"/>
                  </a:lnTo>
                  <a:lnTo>
                    <a:pt x="12" y="45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6" y="51"/>
                  </a:lnTo>
                  <a:lnTo>
                    <a:pt x="6" y="52"/>
                  </a:lnTo>
                  <a:lnTo>
                    <a:pt x="6" y="53"/>
                  </a:lnTo>
                  <a:lnTo>
                    <a:pt x="6" y="54"/>
                  </a:lnTo>
                  <a:lnTo>
                    <a:pt x="6" y="56"/>
                  </a:lnTo>
                  <a:lnTo>
                    <a:pt x="5" y="57"/>
                  </a:lnTo>
                  <a:lnTo>
                    <a:pt x="2" y="57"/>
                  </a:lnTo>
                  <a:close/>
                  <a:moveTo>
                    <a:pt x="39" y="0"/>
                  </a:moveTo>
                  <a:lnTo>
                    <a:pt x="42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5" y="4"/>
                  </a:lnTo>
                  <a:lnTo>
                    <a:pt x="46" y="4"/>
                  </a:lnTo>
                  <a:lnTo>
                    <a:pt x="48" y="5"/>
                  </a:lnTo>
                  <a:lnTo>
                    <a:pt x="51" y="5"/>
                  </a:lnTo>
                  <a:lnTo>
                    <a:pt x="51" y="7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9"/>
                  </a:lnTo>
                  <a:lnTo>
                    <a:pt x="51" y="10"/>
                  </a:lnTo>
                  <a:lnTo>
                    <a:pt x="51" y="11"/>
                  </a:lnTo>
                  <a:lnTo>
                    <a:pt x="51" y="13"/>
                  </a:lnTo>
                  <a:lnTo>
                    <a:pt x="51" y="15"/>
                  </a:lnTo>
                  <a:lnTo>
                    <a:pt x="51" y="16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0" y="19"/>
                  </a:lnTo>
                  <a:lnTo>
                    <a:pt x="50" y="20"/>
                  </a:lnTo>
                  <a:lnTo>
                    <a:pt x="49" y="21"/>
                  </a:lnTo>
                  <a:lnTo>
                    <a:pt x="50" y="23"/>
                  </a:lnTo>
                  <a:lnTo>
                    <a:pt x="50" y="25"/>
                  </a:lnTo>
                  <a:lnTo>
                    <a:pt x="50" y="26"/>
                  </a:lnTo>
                  <a:lnTo>
                    <a:pt x="50" y="27"/>
                  </a:lnTo>
                  <a:lnTo>
                    <a:pt x="50" y="31"/>
                  </a:lnTo>
                  <a:lnTo>
                    <a:pt x="51" y="33"/>
                  </a:lnTo>
                  <a:lnTo>
                    <a:pt x="50" y="35"/>
                  </a:lnTo>
                  <a:lnTo>
                    <a:pt x="49" y="37"/>
                  </a:lnTo>
                  <a:lnTo>
                    <a:pt x="48" y="39"/>
                  </a:lnTo>
                  <a:lnTo>
                    <a:pt x="48" y="42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2" y="52"/>
                  </a:lnTo>
                  <a:lnTo>
                    <a:pt x="30" y="52"/>
                  </a:lnTo>
                  <a:lnTo>
                    <a:pt x="29" y="52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5" y="52"/>
                  </a:lnTo>
                  <a:lnTo>
                    <a:pt x="25" y="51"/>
                  </a:lnTo>
                  <a:lnTo>
                    <a:pt x="25" y="48"/>
                  </a:lnTo>
                  <a:lnTo>
                    <a:pt x="27" y="46"/>
                  </a:lnTo>
                  <a:lnTo>
                    <a:pt x="27" y="45"/>
                  </a:lnTo>
                  <a:lnTo>
                    <a:pt x="27" y="44"/>
                  </a:lnTo>
                  <a:lnTo>
                    <a:pt x="27" y="41"/>
                  </a:lnTo>
                  <a:lnTo>
                    <a:pt x="29" y="40"/>
                  </a:lnTo>
                  <a:lnTo>
                    <a:pt x="32" y="38"/>
                  </a:lnTo>
                  <a:lnTo>
                    <a:pt x="33" y="37"/>
                  </a:lnTo>
                  <a:lnTo>
                    <a:pt x="35" y="35"/>
                  </a:lnTo>
                  <a:lnTo>
                    <a:pt x="35" y="34"/>
                  </a:lnTo>
                  <a:lnTo>
                    <a:pt x="35" y="35"/>
                  </a:lnTo>
                  <a:lnTo>
                    <a:pt x="36" y="35"/>
                  </a:lnTo>
                  <a:lnTo>
                    <a:pt x="37" y="35"/>
                  </a:lnTo>
                  <a:lnTo>
                    <a:pt x="38" y="35"/>
                  </a:lnTo>
                  <a:lnTo>
                    <a:pt x="38" y="37"/>
                  </a:lnTo>
                  <a:lnTo>
                    <a:pt x="38" y="35"/>
                  </a:lnTo>
                  <a:lnTo>
                    <a:pt x="39" y="34"/>
                  </a:lnTo>
                  <a:lnTo>
                    <a:pt x="39" y="33"/>
                  </a:lnTo>
                  <a:lnTo>
                    <a:pt x="39" y="32"/>
                  </a:lnTo>
                  <a:lnTo>
                    <a:pt x="39" y="31"/>
                  </a:lnTo>
                  <a:lnTo>
                    <a:pt x="39" y="29"/>
                  </a:lnTo>
                  <a:lnTo>
                    <a:pt x="38" y="29"/>
                  </a:lnTo>
                  <a:lnTo>
                    <a:pt x="38" y="28"/>
                  </a:lnTo>
                  <a:lnTo>
                    <a:pt x="37" y="28"/>
                  </a:lnTo>
                  <a:lnTo>
                    <a:pt x="37" y="29"/>
                  </a:lnTo>
                  <a:lnTo>
                    <a:pt x="37" y="31"/>
                  </a:lnTo>
                  <a:lnTo>
                    <a:pt x="36" y="31"/>
                  </a:lnTo>
                  <a:lnTo>
                    <a:pt x="36" y="32"/>
                  </a:lnTo>
                  <a:lnTo>
                    <a:pt x="35" y="31"/>
                  </a:lnTo>
                  <a:lnTo>
                    <a:pt x="35" y="31"/>
                  </a:lnTo>
                  <a:lnTo>
                    <a:pt x="33" y="31"/>
                  </a:lnTo>
                  <a:lnTo>
                    <a:pt x="33" y="29"/>
                  </a:lnTo>
                  <a:lnTo>
                    <a:pt x="32" y="29"/>
                  </a:lnTo>
                  <a:lnTo>
                    <a:pt x="31" y="31"/>
                  </a:lnTo>
                  <a:lnTo>
                    <a:pt x="30" y="31"/>
                  </a:lnTo>
                  <a:lnTo>
                    <a:pt x="30" y="29"/>
                  </a:lnTo>
                  <a:lnTo>
                    <a:pt x="31" y="29"/>
                  </a:lnTo>
                  <a:lnTo>
                    <a:pt x="32" y="28"/>
                  </a:lnTo>
                  <a:lnTo>
                    <a:pt x="31" y="27"/>
                  </a:lnTo>
                  <a:lnTo>
                    <a:pt x="30" y="27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30" y="25"/>
                  </a:lnTo>
                  <a:lnTo>
                    <a:pt x="30" y="23"/>
                  </a:lnTo>
                  <a:lnTo>
                    <a:pt x="31" y="22"/>
                  </a:lnTo>
                  <a:lnTo>
                    <a:pt x="30" y="20"/>
                  </a:lnTo>
                  <a:lnTo>
                    <a:pt x="30" y="17"/>
                  </a:lnTo>
                  <a:lnTo>
                    <a:pt x="30" y="16"/>
                  </a:lnTo>
                  <a:lnTo>
                    <a:pt x="29" y="16"/>
                  </a:lnTo>
                  <a:lnTo>
                    <a:pt x="29" y="15"/>
                  </a:lnTo>
                  <a:lnTo>
                    <a:pt x="29" y="14"/>
                  </a:lnTo>
                  <a:lnTo>
                    <a:pt x="30" y="13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0" y="11"/>
                  </a:lnTo>
                  <a:lnTo>
                    <a:pt x="30" y="10"/>
                  </a:lnTo>
                  <a:lnTo>
                    <a:pt x="30" y="9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2" y="3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4" name="Freeform 11">
              <a:extLst>
                <a:ext uri="{FF2B5EF4-FFF2-40B4-BE49-F238E27FC236}">
                  <a16:creationId xmlns:a16="http://schemas.microsoft.com/office/drawing/2014/main" id="{4C7CC9ED-CD53-5E17-8A15-0EC1FBC56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7092" y="1449038"/>
              <a:ext cx="69366" cy="90424"/>
            </a:xfrm>
            <a:custGeom>
              <a:avLst/>
              <a:gdLst>
                <a:gd name="T0" fmla="*/ 15 w 56"/>
                <a:gd name="T1" fmla="*/ 63 h 73"/>
                <a:gd name="T2" fmla="*/ 14 w 56"/>
                <a:gd name="T3" fmla="*/ 68 h 73"/>
                <a:gd name="T4" fmla="*/ 11 w 56"/>
                <a:gd name="T5" fmla="*/ 71 h 73"/>
                <a:gd name="T6" fmla="*/ 7 w 56"/>
                <a:gd name="T7" fmla="*/ 71 h 73"/>
                <a:gd name="T8" fmla="*/ 3 w 56"/>
                <a:gd name="T9" fmla="*/ 71 h 73"/>
                <a:gd name="T10" fmla="*/ 0 w 56"/>
                <a:gd name="T11" fmla="*/ 70 h 73"/>
                <a:gd name="T12" fmla="*/ 1 w 56"/>
                <a:gd name="T13" fmla="*/ 68 h 73"/>
                <a:gd name="T14" fmla="*/ 2 w 56"/>
                <a:gd name="T15" fmla="*/ 64 h 73"/>
                <a:gd name="T16" fmla="*/ 3 w 56"/>
                <a:gd name="T17" fmla="*/ 60 h 73"/>
                <a:gd name="T18" fmla="*/ 4 w 56"/>
                <a:gd name="T19" fmla="*/ 55 h 73"/>
                <a:gd name="T20" fmla="*/ 8 w 56"/>
                <a:gd name="T21" fmla="*/ 50 h 73"/>
                <a:gd name="T22" fmla="*/ 11 w 56"/>
                <a:gd name="T23" fmla="*/ 43 h 73"/>
                <a:gd name="T24" fmla="*/ 13 w 56"/>
                <a:gd name="T25" fmla="*/ 36 h 73"/>
                <a:gd name="T26" fmla="*/ 15 w 56"/>
                <a:gd name="T27" fmla="*/ 36 h 73"/>
                <a:gd name="T28" fmla="*/ 17 w 56"/>
                <a:gd name="T29" fmla="*/ 32 h 73"/>
                <a:gd name="T30" fmla="*/ 19 w 56"/>
                <a:gd name="T31" fmla="*/ 29 h 73"/>
                <a:gd name="T32" fmla="*/ 19 w 56"/>
                <a:gd name="T33" fmla="*/ 24 h 73"/>
                <a:gd name="T34" fmla="*/ 20 w 56"/>
                <a:gd name="T35" fmla="*/ 20 h 73"/>
                <a:gd name="T36" fmla="*/ 21 w 56"/>
                <a:gd name="T37" fmla="*/ 15 h 73"/>
                <a:gd name="T38" fmla="*/ 26 w 56"/>
                <a:gd name="T39" fmla="*/ 11 h 73"/>
                <a:gd name="T40" fmla="*/ 28 w 56"/>
                <a:gd name="T41" fmla="*/ 9 h 73"/>
                <a:gd name="T42" fmla="*/ 32 w 56"/>
                <a:gd name="T43" fmla="*/ 2 h 73"/>
                <a:gd name="T44" fmla="*/ 33 w 56"/>
                <a:gd name="T45" fmla="*/ 2 h 73"/>
                <a:gd name="T46" fmla="*/ 38 w 56"/>
                <a:gd name="T47" fmla="*/ 2 h 73"/>
                <a:gd name="T48" fmla="*/ 42 w 56"/>
                <a:gd name="T49" fmla="*/ 1 h 73"/>
                <a:gd name="T50" fmla="*/ 46 w 56"/>
                <a:gd name="T51" fmla="*/ 1 h 73"/>
                <a:gd name="T52" fmla="*/ 50 w 56"/>
                <a:gd name="T53" fmla="*/ 2 h 73"/>
                <a:gd name="T54" fmla="*/ 47 w 56"/>
                <a:gd name="T55" fmla="*/ 6 h 73"/>
                <a:gd name="T56" fmla="*/ 46 w 56"/>
                <a:gd name="T57" fmla="*/ 8 h 73"/>
                <a:gd name="T58" fmla="*/ 50 w 56"/>
                <a:gd name="T59" fmla="*/ 11 h 73"/>
                <a:gd name="T60" fmla="*/ 53 w 56"/>
                <a:gd name="T61" fmla="*/ 11 h 73"/>
                <a:gd name="T62" fmla="*/ 53 w 56"/>
                <a:gd name="T63" fmla="*/ 15 h 73"/>
                <a:gd name="T64" fmla="*/ 54 w 56"/>
                <a:gd name="T65" fmla="*/ 19 h 73"/>
                <a:gd name="T66" fmla="*/ 53 w 56"/>
                <a:gd name="T67" fmla="*/ 24 h 73"/>
                <a:gd name="T68" fmla="*/ 51 w 56"/>
                <a:gd name="T69" fmla="*/ 29 h 73"/>
                <a:gd name="T70" fmla="*/ 46 w 56"/>
                <a:gd name="T71" fmla="*/ 31 h 73"/>
                <a:gd name="T72" fmla="*/ 42 w 56"/>
                <a:gd name="T73" fmla="*/ 34 h 73"/>
                <a:gd name="T74" fmla="*/ 46 w 56"/>
                <a:gd name="T75" fmla="*/ 38 h 73"/>
                <a:gd name="T76" fmla="*/ 41 w 56"/>
                <a:gd name="T77" fmla="*/ 38 h 73"/>
                <a:gd name="T78" fmla="*/ 37 w 56"/>
                <a:gd name="T79" fmla="*/ 39 h 73"/>
                <a:gd name="T80" fmla="*/ 32 w 56"/>
                <a:gd name="T81" fmla="*/ 40 h 73"/>
                <a:gd name="T82" fmla="*/ 29 w 56"/>
                <a:gd name="T83" fmla="*/ 44 h 73"/>
                <a:gd name="T84" fmla="*/ 31 w 56"/>
                <a:gd name="T85" fmla="*/ 48 h 73"/>
                <a:gd name="T86" fmla="*/ 33 w 56"/>
                <a:gd name="T87" fmla="*/ 50 h 73"/>
                <a:gd name="T88" fmla="*/ 29 w 56"/>
                <a:gd name="T89" fmla="*/ 52 h 73"/>
                <a:gd name="T90" fmla="*/ 27 w 56"/>
                <a:gd name="T91" fmla="*/ 57 h 73"/>
                <a:gd name="T92" fmla="*/ 25 w 56"/>
                <a:gd name="T93" fmla="*/ 61 h 73"/>
                <a:gd name="T94" fmla="*/ 21 w 56"/>
                <a:gd name="T95" fmla="*/ 63 h 73"/>
                <a:gd name="T96" fmla="*/ 17 w 56"/>
                <a:gd name="T97" fmla="*/ 6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6" h="73">
                  <a:moveTo>
                    <a:pt x="17" y="66"/>
                  </a:moveTo>
                  <a:lnTo>
                    <a:pt x="17" y="64"/>
                  </a:lnTo>
                  <a:lnTo>
                    <a:pt x="16" y="63"/>
                  </a:lnTo>
                  <a:lnTo>
                    <a:pt x="15" y="63"/>
                  </a:lnTo>
                  <a:lnTo>
                    <a:pt x="15" y="64"/>
                  </a:lnTo>
                  <a:lnTo>
                    <a:pt x="15" y="66"/>
                  </a:lnTo>
                  <a:lnTo>
                    <a:pt x="14" y="67"/>
                  </a:lnTo>
                  <a:lnTo>
                    <a:pt x="14" y="68"/>
                  </a:lnTo>
                  <a:lnTo>
                    <a:pt x="14" y="69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1" y="71"/>
                  </a:lnTo>
                  <a:lnTo>
                    <a:pt x="9" y="73"/>
                  </a:lnTo>
                  <a:lnTo>
                    <a:pt x="8" y="73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5" y="71"/>
                  </a:lnTo>
                  <a:lnTo>
                    <a:pt x="5" y="70"/>
                  </a:lnTo>
                  <a:lnTo>
                    <a:pt x="4" y="70"/>
                  </a:lnTo>
                  <a:lnTo>
                    <a:pt x="3" y="71"/>
                  </a:lnTo>
                  <a:lnTo>
                    <a:pt x="2" y="71"/>
                  </a:lnTo>
                  <a:lnTo>
                    <a:pt x="1" y="71"/>
                  </a:lnTo>
                  <a:lnTo>
                    <a:pt x="0" y="71"/>
                  </a:lnTo>
                  <a:lnTo>
                    <a:pt x="0" y="70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2" y="67"/>
                  </a:lnTo>
                  <a:lnTo>
                    <a:pt x="2" y="64"/>
                  </a:lnTo>
                  <a:lnTo>
                    <a:pt x="1" y="63"/>
                  </a:lnTo>
                  <a:lnTo>
                    <a:pt x="2" y="63"/>
                  </a:lnTo>
                  <a:lnTo>
                    <a:pt x="3" y="62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4" y="57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7" y="54"/>
                  </a:lnTo>
                  <a:lnTo>
                    <a:pt x="8" y="52"/>
                  </a:lnTo>
                  <a:lnTo>
                    <a:pt x="8" y="51"/>
                  </a:lnTo>
                  <a:lnTo>
                    <a:pt x="8" y="50"/>
                  </a:lnTo>
                  <a:lnTo>
                    <a:pt x="9" y="46"/>
                  </a:lnTo>
                  <a:lnTo>
                    <a:pt x="10" y="45"/>
                  </a:lnTo>
                  <a:lnTo>
                    <a:pt x="10" y="44"/>
                  </a:lnTo>
                  <a:lnTo>
                    <a:pt x="11" y="43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7"/>
                  </a:lnTo>
                  <a:lnTo>
                    <a:pt x="13" y="36"/>
                  </a:lnTo>
                  <a:lnTo>
                    <a:pt x="13" y="34"/>
                  </a:lnTo>
                  <a:lnTo>
                    <a:pt x="14" y="34"/>
                  </a:lnTo>
                  <a:lnTo>
                    <a:pt x="14" y="36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4"/>
                  </a:lnTo>
                  <a:lnTo>
                    <a:pt x="17" y="33"/>
                  </a:lnTo>
                  <a:lnTo>
                    <a:pt x="17" y="32"/>
                  </a:lnTo>
                  <a:lnTo>
                    <a:pt x="17" y="31"/>
                  </a:lnTo>
                  <a:lnTo>
                    <a:pt x="19" y="31"/>
                  </a:lnTo>
                  <a:lnTo>
                    <a:pt x="19" y="30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3"/>
                  </a:lnTo>
                  <a:lnTo>
                    <a:pt x="19" y="21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8"/>
                  </a:lnTo>
                  <a:lnTo>
                    <a:pt x="20" y="17"/>
                  </a:lnTo>
                  <a:lnTo>
                    <a:pt x="21" y="15"/>
                  </a:lnTo>
                  <a:lnTo>
                    <a:pt x="22" y="14"/>
                  </a:lnTo>
                  <a:lnTo>
                    <a:pt x="23" y="13"/>
                  </a:lnTo>
                  <a:lnTo>
                    <a:pt x="23" y="12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11"/>
                  </a:lnTo>
                  <a:lnTo>
                    <a:pt x="28" y="9"/>
                  </a:lnTo>
                  <a:lnTo>
                    <a:pt x="31" y="7"/>
                  </a:lnTo>
                  <a:lnTo>
                    <a:pt x="32" y="6"/>
                  </a:lnTo>
                  <a:lnTo>
                    <a:pt x="32" y="3"/>
                  </a:lnTo>
                  <a:lnTo>
                    <a:pt x="32" y="2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5" y="2"/>
                  </a:lnTo>
                  <a:lnTo>
                    <a:pt x="37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2"/>
                  </a:lnTo>
                  <a:lnTo>
                    <a:pt x="42" y="1"/>
                  </a:lnTo>
                  <a:lnTo>
                    <a:pt x="44" y="1"/>
                  </a:lnTo>
                  <a:lnTo>
                    <a:pt x="44" y="0"/>
                  </a:lnTo>
                  <a:lnTo>
                    <a:pt x="45" y="0"/>
                  </a:lnTo>
                  <a:lnTo>
                    <a:pt x="46" y="1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48" y="2"/>
                  </a:lnTo>
                  <a:lnTo>
                    <a:pt x="50" y="2"/>
                  </a:lnTo>
                  <a:lnTo>
                    <a:pt x="48" y="3"/>
                  </a:lnTo>
                  <a:lnTo>
                    <a:pt x="47" y="3"/>
                  </a:lnTo>
                  <a:lnTo>
                    <a:pt x="47" y="5"/>
                  </a:lnTo>
                  <a:lnTo>
                    <a:pt x="47" y="6"/>
                  </a:lnTo>
                  <a:lnTo>
                    <a:pt x="46" y="6"/>
                  </a:lnTo>
                  <a:lnTo>
                    <a:pt x="45" y="7"/>
                  </a:lnTo>
                  <a:lnTo>
                    <a:pt x="45" y="8"/>
                  </a:lnTo>
                  <a:lnTo>
                    <a:pt x="46" y="8"/>
                  </a:lnTo>
                  <a:lnTo>
                    <a:pt x="47" y="8"/>
                  </a:lnTo>
                  <a:lnTo>
                    <a:pt x="48" y="8"/>
                  </a:lnTo>
                  <a:lnTo>
                    <a:pt x="50" y="9"/>
                  </a:lnTo>
                  <a:lnTo>
                    <a:pt x="50" y="11"/>
                  </a:lnTo>
                  <a:lnTo>
                    <a:pt x="51" y="11"/>
                  </a:lnTo>
                  <a:lnTo>
                    <a:pt x="51" y="11"/>
                  </a:lnTo>
                  <a:lnTo>
                    <a:pt x="52" y="11"/>
                  </a:lnTo>
                  <a:lnTo>
                    <a:pt x="53" y="11"/>
                  </a:lnTo>
                  <a:lnTo>
                    <a:pt x="53" y="12"/>
                  </a:lnTo>
                  <a:lnTo>
                    <a:pt x="52" y="13"/>
                  </a:lnTo>
                  <a:lnTo>
                    <a:pt x="52" y="14"/>
                  </a:lnTo>
                  <a:lnTo>
                    <a:pt x="53" y="15"/>
                  </a:lnTo>
                  <a:lnTo>
                    <a:pt x="53" y="17"/>
                  </a:lnTo>
                  <a:lnTo>
                    <a:pt x="54" y="17"/>
                  </a:lnTo>
                  <a:lnTo>
                    <a:pt x="54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6" y="21"/>
                  </a:lnTo>
                  <a:lnTo>
                    <a:pt x="54" y="23"/>
                  </a:lnTo>
                  <a:lnTo>
                    <a:pt x="53" y="24"/>
                  </a:lnTo>
                  <a:lnTo>
                    <a:pt x="52" y="26"/>
                  </a:lnTo>
                  <a:lnTo>
                    <a:pt x="51" y="26"/>
                  </a:lnTo>
                  <a:lnTo>
                    <a:pt x="51" y="27"/>
                  </a:lnTo>
                  <a:lnTo>
                    <a:pt x="51" y="29"/>
                  </a:lnTo>
                  <a:lnTo>
                    <a:pt x="50" y="29"/>
                  </a:lnTo>
                  <a:lnTo>
                    <a:pt x="48" y="29"/>
                  </a:lnTo>
                  <a:lnTo>
                    <a:pt x="47" y="29"/>
                  </a:lnTo>
                  <a:lnTo>
                    <a:pt x="46" y="31"/>
                  </a:lnTo>
                  <a:lnTo>
                    <a:pt x="45" y="32"/>
                  </a:lnTo>
                  <a:lnTo>
                    <a:pt x="44" y="32"/>
                  </a:lnTo>
                  <a:lnTo>
                    <a:pt x="44" y="33"/>
                  </a:lnTo>
                  <a:lnTo>
                    <a:pt x="42" y="34"/>
                  </a:lnTo>
                  <a:lnTo>
                    <a:pt x="42" y="36"/>
                  </a:lnTo>
                  <a:lnTo>
                    <a:pt x="44" y="37"/>
                  </a:lnTo>
                  <a:lnTo>
                    <a:pt x="46" y="37"/>
                  </a:lnTo>
                  <a:lnTo>
                    <a:pt x="46" y="38"/>
                  </a:lnTo>
                  <a:lnTo>
                    <a:pt x="46" y="39"/>
                  </a:lnTo>
                  <a:lnTo>
                    <a:pt x="45" y="39"/>
                  </a:lnTo>
                  <a:lnTo>
                    <a:pt x="44" y="39"/>
                  </a:lnTo>
                  <a:lnTo>
                    <a:pt x="41" y="38"/>
                  </a:lnTo>
                  <a:lnTo>
                    <a:pt x="40" y="38"/>
                  </a:lnTo>
                  <a:lnTo>
                    <a:pt x="39" y="39"/>
                  </a:lnTo>
                  <a:lnTo>
                    <a:pt x="38" y="38"/>
                  </a:lnTo>
                  <a:lnTo>
                    <a:pt x="37" y="39"/>
                  </a:lnTo>
                  <a:lnTo>
                    <a:pt x="35" y="39"/>
                  </a:lnTo>
                  <a:lnTo>
                    <a:pt x="34" y="39"/>
                  </a:lnTo>
                  <a:lnTo>
                    <a:pt x="33" y="39"/>
                  </a:lnTo>
                  <a:lnTo>
                    <a:pt x="32" y="40"/>
                  </a:lnTo>
                  <a:lnTo>
                    <a:pt x="32" y="42"/>
                  </a:lnTo>
                  <a:lnTo>
                    <a:pt x="31" y="43"/>
                  </a:lnTo>
                  <a:lnTo>
                    <a:pt x="29" y="43"/>
                  </a:lnTo>
                  <a:lnTo>
                    <a:pt x="29" y="44"/>
                  </a:lnTo>
                  <a:lnTo>
                    <a:pt x="31" y="44"/>
                  </a:lnTo>
                  <a:lnTo>
                    <a:pt x="29" y="45"/>
                  </a:lnTo>
                  <a:lnTo>
                    <a:pt x="29" y="46"/>
                  </a:lnTo>
                  <a:lnTo>
                    <a:pt x="31" y="48"/>
                  </a:lnTo>
                  <a:lnTo>
                    <a:pt x="32" y="48"/>
                  </a:lnTo>
                  <a:lnTo>
                    <a:pt x="33" y="48"/>
                  </a:lnTo>
                  <a:lnTo>
                    <a:pt x="33" y="49"/>
                  </a:lnTo>
                  <a:lnTo>
                    <a:pt x="33" y="50"/>
                  </a:lnTo>
                  <a:lnTo>
                    <a:pt x="33" y="51"/>
                  </a:lnTo>
                  <a:lnTo>
                    <a:pt x="32" y="51"/>
                  </a:lnTo>
                  <a:lnTo>
                    <a:pt x="31" y="51"/>
                  </a:lnTo>
                  <a:lnTo>
                    <a:pt x="29" y="52"/>
                  </a:lnTo>
                  <a:lnTo>
                    <a:pt x="29" y="54"/>
                  </a:lnTo>
                  <a:lnTo>
                    <a:pt x="29" y="55"/>
                  </a:lnTo>
                  <a:lnTo>
                    <a:pt x="28" y="56"/>
                  </a:lnTo>
                  <a:lnTo>
                    <a:pt x="27" y="57"/>
                  </a:lnTo>
                  <a:lnTo>
                    <a:pt x="26" y="57"/>
                  </a:lnTo>
                  <a:lnTo>
                    <a:pt x="26" y="58"/>
                  </a:lnTo>
                  <a:lnTo>
                    <a:pt x="25" y="60"/>
                  </a:lnTo>
                  <a:lnTo>
                    <a:pt x="25" y="61"/>
                  </a:lnTo>
                  <a:lnTo>
                    <a:pt x="23" y="61"/>
                  </a:lnTo>
                  <a:lnTo>
                    <a:pt x="22" y="61"/>
                  </a:lnTo>
                  <a:lnTo>
                    <a:pt x="22" y="62"/>
                  </a:lnTo>
                  <a:lnTo>
                    <a:pt x="21" y="63"/>
                  </a:lnTo>
                  <a:lnTo>
                    <a:pt x="21" y="64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7" y="66"/>
                  </a:lnTo>
                  <a:lnTo>
                    <a:pt x="17" y="6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5" name="Freeform 12">
              <a:extLst>
                <a:ext uri="{FF2B5EF4-FFF2-40B4-BE49-F238E27FC236}">
                  <a16:creationId xmlns:a16="http://schemas.microsoft.com/office/drawing/2014/main" id="{2C86900E-325A-0DB9-71EF-B18CB069E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520" y="2473423"/>
              <a:ext cx="701090" cy="543779"/>
            </a:xfrm>
            <a:custGeom>
              <a:avLst/>
              <a:gdLst>
                <a:gd name="T0" fmla="*/ 336 w 566"/>
                <a:gd name="T1" fmla="*/ 120 h 439"/>
                <a:gd name="T2" fmla="*/ 338 w 566"/>
                <a:gd name="T3" fmla="*/ 153 h 439"/>
                <a:gd name="T4" fmla="*/ 356 w 566"/>
                <a:gd name="T5" fmla="*/ 149 h 439"/>
                <a:gd name="T6" fmla="*/ 375 w 566"/>
                <a:gd name="T7" fmla="*/ 150 h 439"/>
                <a:gd name="T8" fmla="*/ 367 w 566"/>
                <a:gd name="T9" fmla="*/ 162 h 439"/>
                <a:gd name="T10" fmla="*/ 373 w 566"/>
                <a:gd name="T11" fmla="*/ 181 h 439"/>
                <a:gd name="T12" fmla="*/ 387 w 566"/>
                <a:gd name="T13" fmla="*/ 202 h 439"/>
                <a:gd name="T14" fmla="*/ 399 w 566"/>
                <a:gd name="T15" fmla="*/ 213 h 439"/>
                <a:gd name="T16" fmla="*/ 436 w 566"/>
                <a:gd name="T17" fmla="*/ 234 h 439"/>
                <a:gd name="T18" fmla="*/ 479 w 566"/>
                <a:gd name="T19" fmla="*/ 247 h 439"/>
                <a:gd name="T20" fmla="*/ 519 w 566"/>
                <a:gd name="T21" fmla="*/ 261 h 439"/>
                <a:gd name="T22" fmla="*/ 560 w 566"/>
                <a:gd name="T23" fmla="*/ 271 h 439"/>
                <a:gd name="T24" fmla="*/ 539 w 566"/>
                <a:gd name="T25" fmla="*/ 291 h 439"/>
                <a:gd name="T26" fmla="*/ 513 w 566"/>
                <a:gd name="T27" fmla="*/ 314 h 439"/>
                <a:gd name="T28" fmla="*/ 491 w 566"/>
                <a:gd name="T29" fmla="*/ 338 h 439"/>
                <a:gd name="T30" fmla="*/ 450 w 566"/>
                <a:gd name="T31" fmla="*/ 382 h 439"/>
                <a:gd name="T32" fmla="*/ 424 w 566"/>
                <a:gd name="T33" fmla="*/ 381 h 439"/>
                <a:gd name="T34" fmla="*/ 392 w 566"/>
                <a:gd name="T35" fmla="*/ 388 h 439"/>
                <a:gd name="T36" fmla="*/ 362 w 566"/>
                <a:gd name="T37" fmla="*/ 407 h 439"/>
                <a:gd name="T38" fmla="*/ 334 w 566"/>
                <a:gd name="T39" fmla="*/ 419 h 439"/>
                <a:gd name="T40" fmla="*/ 307 w 566"/>
                <a:gd name="T41" fmla="*/ 418 h 439"/>
                <a:gd name="T42" fmla="*/ 283 w 566"/>
                <a:gd name="T43" fmla="*/ 409 h 439"/>
                <a:gd name="T44" fmla="*/ 256 w 566"/>
                <a:gd name="T45" fmla="*/ 427 h 439"/>
                <a:gd name="T46" fmla="*/ 237 w 566"/>
                <a:gd name="T47" fmla="*/ 435 h 439"/>
                <a:gd name="T48" fmla="*/ 215 w 566"/>
                <a:gd name="T49" fmla="*/ 431 h 439"/>
                <a:gd name="T50" fmla="*/ 195 w 566"/>
                <a:gd name="T51" fmla="*/ 431 h 439"/>
                <a:gd name="T52" fmla="*/ 166 w 566"/>
                <a:gd name="T53" fmla="*/ 412 h 439"/>
                <a:gd name="T54" fmla="*/ 139 w 566"/>
                <a:gd name="T55" fmla="*/ 400 h 439"/>
                <a:gd name="T56" fmla="*/ 111 w 566"/>
                <a:gd name="T57" fmla="*/ 394 h 439"/>
                <a:gd name="T58" fmla="*/ 108 w 566"/>
                <a:gd name="T59" fmla="*/ 366 h 439"/>
                <a:gd name="T60" fmla="*/ 90 w 566"/>
                <a:gd name="T61" fmla="*/ 364 h 439"/>
                <a:gd name="T62" fmla="*/ 77 w 566"/>
                <a:gd name="T63" fmla="*/ 346 h 439"/>
                <a:gd name="T64" fmla="*/ 72 w 566"/>
                <a:gd name="T65" fmla="*/ 333 h 439"/>
                <a:gd name="T66" fmla="*/ 66 w 566"/>
                <a:gd name="T67" fmla="*/ 314 h 439"/>
                <a:gd name="T68" fmla="*/ 48 w 566"/>
                <a:gd name="T69" fmla="*/ 302 h 439"/>
                <a:gd name="T70" fmla="*/ 40 w 566"/>
                <a:gd name="T71" fmla="*/ 287 h 439"/>
                <a:gd name="T72" fmla="*/ 22 w 566"/>
                <a:gd name="T73" fmla="*/ 276 h 439"/>
                <a:gd name="T74" fmla="*/ 9 w 566"/>
                <a:gd name="T75" fmla="*/ 273 h 439"/>
                <a:gd name="T76" fmla="*/ 5 w 566"/>
                <a:gd name="T77" fmla="*/ 261 h 439"/>
                <a:gd name="T78" fmla="*/ 8 w 566"/>
                <a:gd name="T79" fmla="*/ 250 h 439"/>
                <a:gd name="T80" fmla="*/ 21 w 566"/>
                <a:gd name="T81" fmla="*/ 246 h 439"/>
                <a:gd name="T82" fmla="*/ 33 w 566"/>
                <a:gd name="T83" fmla="*/ 248 h 439"/>
                <a:gd name="T84" fmla="*/ 48 w 566"/>
                <a:gd name="T85" fmla="*/ 187 h 439"/>
                <a:gd name="T86" fmla="*/ 55 w 566"/>
                <a:gd name="T87" fmla="*/ 159 h 439"/>
                <a:gd name="T88" fmla="*/ 72 w 566"/>
                <a:gd name="T89" fmla="*/ 159 h 439"/>
                <a:gd name="T90" fmla="*/ 76 w 566"/>
                <a:gd name="T91" fmla="*/ 140 h 439"/>
                <a:gd name="T92" fmla="*/ 85 w 566"/>
                <a:gd name="T93" fmla="*/ 114 h 439"/>
                <a:gd name="T94" fmla="*/ 101 w 566"/>
                <a:gd name="T95" fmla="*/ 89 h 439"/>
                <a:gd name="T96" fmla="*/ 120 w 566"/>
                <a:gd name="T97" fmla="*/ 77 h 439"/>
                <a:gd name="T98" fmla="*/ 132 w 566"/>
                <a:gd name="T99" fmla="*/ 42 h 439"/>
                <a:gd name="T100" fmla="*/ 141 w 566"/>
                <a:gd name="T101" fmla="*/ 21 h 439"/>
                <a:gd name="T102" fmla="*/ 156 w 566"/>
                <a:gd name="T103" fmla="*/ 21 h 439"/>
                <a:gd name="T104" fmla="*/ 167 w 566"/>
                <a:gd name="T105" fmla="*/ 20 h 439"/>
                <a:gd name="T106" fmla="*/ 177 w 566"/>
                <a:gd name="T107" fmla="*/ 20 h 439"/>
                <a:gd name="T108" fmla="*/ 195 w 566"/>
                <a:gd name="T109" fmla="*/ 8 h 439"/>
                <a:gd name="T110" fmla="*/ 204 w 566"/>
                <a:gd name="T111" fmla="*/ 17 h 439"/>
                <a:gd name="T112" fmla="*/ 225 w 566"/>
                <a:gd name="T113" fmla="*/ 14 h 439"/>
                <a:gd name="T114" fmla="*/ 234 w 566"/>
                <a:gd name="T115" fmla="*/ 17 h 439"/>
                <a:gd name="T116" fmla="*/ 252 w 566"/>
                <a:gd name="T117" fmla="*/ 15 h 439"/>
                <a:gd name="T118" fmla="*/ 272 w 566"/>
                <a:gd name="T119" fmla="*/ 17 h 439"/>
                <a:gd name="T120" fmla="*/ 308 w 566"/>
                <a:gd name="T121" fmla="*/ 45 h 439"/>
                <a:gd name="T122" fmla="*/ 343 w 566"/>
                <a:gd name="T123" fmla="*/ 8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6" h="439">
                  <a:moveTo>
                    <a:pt x="355" y="94"/>
                  </a:moveTo>
                  <a:lnTo>
                    <a:pt x="352" y="97"/>
                  </a:lnTo>
                  <a:lnTo>
                    <a:pt x="351" y="99"/>
                  </a:lnTo>
                  <a:lnTo>
                    <a:pt x="345" y="105"/>
                  </a:lnTo>
                  <a:lnTo>
                    <a:pt x="345" y="107"/>
                  </a:lnTo>
                  <a:lnTo>
                    <a:pt x="344" y="107"/>
                  </a:lnTo>
                  <a:lnTo>
                    <a:pt x="344" y="108"/>
                  </a:lnTo>
                  <a:lnTo>
                    <a:pt x="342" y="111"/>
                  </a:lnTo>
                  <a:lnTo>
                    <a:pt x="339" y="116"/>
                  </a:lnTo>
                  <a:lnTo>
                    <a:pt x="338" y="118"/>
                  </a:lnTo>
                  <a:lnTo>
                    <a:pt x="337" y="119"/>
                  </a:lnTo>
                  <a:lnTo>
                    <a:pt x="336" y="119"/>
                  </a:lnTo>
                  <a:lnTo>
                    <a:pt x="336" y="120"/>
                  </a:lnTo>
                  <a:lnTo>
                    <a:pt x="334" y="122"/>
                  </a:lnTo>
                  <a:lnTo>
                    <a:pt x="333" y="122"/>
                  </a:lnTo>
                  <a:lnTo>
                    <a:pt x="333" y="123"/>
                  </a:lnTo>
                  <a:lnTo>
                    <a:pt x="332" y="126"/>
                  </a:lnTo>
                  <a:lnTo>
                    <a:pt x="331" y="130"/>
                  </a:lnTo>
                  <a:lnTo>
                    <a:pt x="331" y="131"/>
                  </a:lnTo>
                  <a:lnTo>
                    <a:pt x="332" y="135"/>
                  </a:lnTo>
                  <a:lnTo>
                    <a:pt x="332" y="140"/>
                  </a:lnTo>
                  <a:lnTo>
                    <a:pt x="332" y="147"/>
                  </a:lnTo>
                  <a:lnTo>
                    <a:pt x="332" y="149"/>
                  </a:lnTo>
                  <a:lnTo>
                    <a:pt x="332" y="150"/>
                  </a:lnTo>
                  <a:lnTo>
                    <a:pt x="333" y="151"/>
                  </a:lnTo>
                  <a:lnTo>
                    <a:pt x="338" y="153"/>
                  </a:lnTo>
                  <a:lnTo>
                    <a:pt x="338" y="153"/>
                  </a:lnTo>
                  <a:lnTo>
                    <a:pt x="340" y="153"/>
                  </a:lnTo>
                  <a:lnTo>
                    <a:pt x="342" y="151"/>
                  </a:lnTo>
                  <a:lnTo>
                    <a:pt x="343" y="150"/>
                  </a:lnTo>
                  <a:lnTo>
                    <a:pt x="344" y="150"/>
                  </a:lnTo>
                  <a:lnTo>
                    <a:pt x="345" y="150"/>
                  </a:lnTo>
                  <a:lnTo>
                    <a:pt x="348" y="150"/>
                  </a:lnTo>
                  <a:lnTo>
                    <a:pt x="349" y="150"/>
                  </a:lnTo>
                  <a:lnTo>
                    <a:pt x="350" y="150"/>
                  </a:lnTo>
                  <a:lnTo>
                    <a:pt x="351" y="150"/>
                  </a:lnTo>
                  <a:lnTo>
                    <a:pt x="354" y="149"/>
                  </a:lnTo>
                  <a:lnTo>
                    <a:pt x="355" y="150"/>
                  </a:lnTo>
                  <a:lnTo>
                    <a:pt x="356" y="149"/>
                  </a:lnTo>
                  <a:lnTo>
                    <a:pt x="358" y="148"/>
                  </a:lnTo>
                  <a:lnTo>
                    <a:pt x="362" y="147"/>
                  </a:lnTo>
                  <a:lnTo>
                    <a:pt x="363" y="147"/>
                  </a:lnTo>
                  <a:lnTo>
                    <a:pt x="364" y="147"/>
                  </a:lnTo>
                  <a:lnTo>
                    <a:pt x="367" y="147"/>
                  </a:lnTo>
                  <a:lnTo>
                    <a:pt x="367" y="147"/>
                  </a:lnTo>
                  <a:lnTo>
                    <a:pt x="367" y="148"/>
                  </a:lnTo>
                  <a:lnTo>
                    <a:pt x="368" y="149"/>
                  </a:lnTo>
                  <a:lnTo>
                    <a:pt x="369" y="150"/>
                  </a:lnTo>
                  <a:lnTo>
                    <a:pt x="371" y="150"/>
                  </a:lnTo>
                  <a:lnTo>
                    <a:pt x="373" y="150"/>
                  </a:lnTo>
                  <a:lnTo>
                    <a:pt x="374" y="150"/>
                  </a:lnTo>
                  <a:lnTo>
                    <a:pt x="375" y="150"/>
                  </a:lnTo>
                  <a:lnTo>
                    <a:pt x="374" y="151"/>
                  </a:lnTo>
                  <a:lnTo>
                    <a:pt x="374" y="153"/>
                  </a:lnTo>
                  <a:lnTo>
                    <a:pt x="373" y="154"/>
                  </a:lnTo>
                  <a:lnTo>
                    <a:pt x="371" y="154"/>
                  </a:lnTo>
                  <a:lnTo>
                    <a:pt x="370" y="155"/>
                  </a:lnTo>
                  <a:lnTo>
                    <a:pt x="370" y="156"/>
                  </a:lnTo>
                  <a:lnTo>
                    <a:pt x="370" y="157"/>
                  </a:lnTo>
                  <a:lnTo>
                    <a:pt x="369" y="157"/>
                  </a:lnTo>
                  <a:lnTo>
                    <a:pt x="368" y="159"/>
                  </a:lnTo>
                  <a:lnTo>
                    <a:pt x="368" y="160"/>
                  </a:lnTo>
                  <a:lnTo>
                    <a:pt x="367" y="160"/>
                  </a:lnTo>
                  <a:lnTo>
                    <a:pt x="367" y="161"/>
                  </a:lnTo>
                  <a:lnTo>
                    <a:pt x="367" y="162"/>
                  </a:lnTo>
                  <a:lnTo>
                    <a:pt x="367" y="162"/>
                  </a:lnTo>
                  <a:lnTo>
                    <a:pt x="367" y="163"/>
                  </a:lnTo>
                  <a:lnTo>
                    <a:pt x="366" y="163"/>
                  </a:lnTo>
                  <a:lnTo>
                    <a:pt x="366" y="165"/>
                  </a:lnTo>
                  <a:lnTo>
                    <a:pt x="366" y="166"/>
                  </a:lnTo>
                  <a:lnTo>
                    <a:pt x="367" y="168"/>
                  </a:lnTo>
                  <a:lnTo>
                    <a:pt x="368" y="169"/>
                  </a:lnTo>
                  <a:lnTo>
                    <a:pt x="369" y="171"/>
                  </a:lnTo>
                  <a:lnTo>
                    <a:pt x="369" y="172"/>
                  </a:lnTo>
                  <a:lnTo>
                    <a:pt x="369" y="175"/>
                  </a:lnTo>
                  <a:lnTo>
                    <a:pt x="370" y="178"/>
                  </a:lnTo>
                  <a:lnTo>
                    <a:pt x="371" y="180"/>
                  </a:lnTo>
                  <a:lnTo>
                    <a:pt x="373" y="181"/>
                  </a:lnTo>
                  <a:lnTo>
                    <a:pt x="376" y="184"/>
                  </a:lnTo>
                  <a:lnTo>
                    <a:pt x="377" y="185"/>
                  </a:lnTo>
                  <a:lnTo>
                    <a:pt x="377" y="186"/>
                  </a:lnTo>
                  <a:lnTo>
                    <a:pt x="379" y="187"/>
                  </a:lnTo>
                  <a:lnTo>
                    <a:pt x="379" y="188"/>
                  </a:lnTo>
                  <a:lnTo>
                    <a:pt x="380" y="190"/>
                  </a:lnTo>
                  <a:lnTo>
                    <a:pt x="380" y="191"/>
                  </a:lnTo>
                  <a:lnTo>
                    <a:pt x="382" y="191"/>
                  </a:lnTo>
                  <a:lnTo>
                    <a:pt x="383" y="192"/>
                  </a:lnTo>
                  <a:lnTo>
                    <a:pt x="385" y="192"/>
                  </a:lnTo>
                  <a:lnTo>
                    <a:pt x="386" y="193"/>
                  </a:lnTo>
                  <a:lnTo>
                    <a:pt x="387" y="199"/>
                  </a:lnTo>
                  <a:lnTo>
                    <a:pt x="387" y="202"/>
                  </a:lnTo>
                  <a:lnTo>
                    <a:pt x="388" y="203"/>
                  </a:lnTo>
                  <a:lnTo>
                    <a:pt x="389" y="203"/>
                  </a:lnTo>
                  <a:lnTo>
                    <a:pt x="391" y="203"/>
                  </a:lnTo>
                  <a:lnTo>
                    <a:pt x="391" y="204"/>
                  </a:lnTo>
                  <a:lnTo>
                    <a:pt x="391" y="205"/>
                  </a:lnTo>
                  <a:lnTo>
                    <a:pt x="392" y="205"/>
                  </a:lnTo>
                  <a:lnTo>
                    <a:pt x="393" y="208"/>
                  </a:lnTo>
                  <a:lnTo>
                    <a:pt x="393" y="210"/>
                  </a:lnTo>
                  <a:lnTo>
                    <a:pt x="394" y="210"/>
                  </a:lnTo>
                  <a:lnTo>
                    <a:pt x="394" y="211"/>
                  </a:lnTo>
                  <a:lnTo>
                    <a:pt x="395" y="212"/>
                  </a:lnTo>
                  <a:lnTo>
                    <a:pt x="398" y="213"/>
                  </a:lnTo>
                  <a:lnTo>
                    <a:pt x="399" y="213"/>
                  </a:lnTo>
                  <a:lnTo>
                    <a:pt x="400" y="213"/>
                  </a:lnTo>
                  <a:lnTo>
                    <a:pt x="401" y="213"/>
                  </a:lnTo>
                  <a:lnTo>
                    <a:pt x="404" y="217"/>
                  </a:lnTo>
                  <a:lnTo>
                    <a:pt x="407" y="218"/>
                  </a:lnTo>
                  <a:lnTo>
                    <a:pt x="412" y="223"/>
                  </a:lnTo>
                  <a:lnTo>
                    <a:pt x="416" y="225"/>
                  </a:lnTo>
                  <a:lnTo>
                    <a:pt x="417" y="227"/>
                  </a:lnTo>
                  <a:lnTo>
                    <a:pt x="420" y="228"/>
                  </a:lnTo>
                  <a:lnTo>
                    <a:pt x="423" y="229"/>
                  </a:lnTo>
                  <a:lnTo>
                    <a:pt x="425" y="230"/>
                  </a:lnTo>
                  <a:lnTo>
                    <a:pt x="429" y="231"/>
                  </a:lnTo>
                  <a:lnTo>
                    <a:pt x="432" y="233"/>
                  </a:lnTo>
                  <a:lnTo>
                    <a:pt x="436" y="234"/>
                  </a:lnTo>
                  <a:lnTo>
                    <a:pt x="439" y="235"/>
                  </a:lnTo>
                  <a:lnTo>
                    <a:pt x="443" y="236"/>
                  </a:lnTo>
                  <a:lnTo>
                    <a:pt x="447" y="237"/>
                  </a:lnTo>
                  <a:lnTo>
                    <a:pt x="450" y="239"/>
                  </a:lnTo>
                  <a:lnTo>
                    <a:pt x="453" y="239"/>
                  </a:lnTo>
                  <a:lnTo>
                    <a:pt x="455" y="240"/>
                  </a:lnTo>
                  <a:lnTo>
                    <a:pt x="459" y="241"/>
                  </a:lnTo>
                  <a:lnTo>
                    <a:pt x="462" y="242"/>
                  </a:lnTo>
                  <a:lnTo>
                    <a:pt x="466" y="243"/>
                  </a:lnTo>
                  <a:lnTo>
                    <a:pt x="469" y="245"/>
                  </a:lnTo>
                  <a:lnTo>
                    <a:pt x="473" y="246"/>
                  </a:lnTo>
                  <a:lnTo>
                    <a:pt x="476" y="246"/>
                  </a:lnTo>
                  <a:lnTo>
                    <a:pt x="479" y="247"/>
                  </a:lnTo>
                  <a:lnTo>
                    <a:pt x="481" y="248"/>
                  </a:lnTo>
                  <a:lnTo>
                    <a:pt x="485" y="249"/>
                  </a:lnTo>
                  <a:lnTo>
                    <a:pt x="488" y="250"/>
                  </a:lnTo>
                  <a:lnTo>
                    <a:pt x="491" y="252"/>
                  </a:lnTo>
                  <a:lnTo>
                    <a:pt x="494" y="253"/>
                  </a:lnTo>
                  <a:lnTo>
                    <a:pt x="498" y="254"/>
                  </a:lnTo>
                  <a:lnTo>
                    <a:pt x="502" y="255"/>
                  </a:lnTo>
                  <a:lnTo>
                    <a:pt x="505" y="256"/>
                  </a:lnTo>
                  <a:lnTo>
                    <a:pt x="508" y="258"/>
                  </a:lnTo>
                  <a:lnTo>
                    <a:pt x="510" y="258"/>
                  </a:lnTo>
                  <a:lnTo>
                    <a:pt x="513" y="259"/>
                  </a:lnTo>
                  <a:lnTo>
                    <a:pt x="517" y="260"/>
                  </a:lnTo>
                  <a:lnTo>
                    <a:pt x="519" y="261"/>
                  </a:lnTo>
                  <a:lnTo>
                    <a:pt x="523" y="262"/>
                  </a:lnTo>
                  <a:lnTo>
                    <a:pt x="525" y="264"/>
                  </a:lnTo>
                  <a:lnTo>
                    <a:pt x="528" y="265"/>
                  </a:lnTo>
                  <a:lnTo>
                    <a:pt x="531" y="265"/>
                  </a:lnTo>
                  <a:lnTo>
                    <a:pt x="537" y="265"/>
                  </a:lnTo>
                  <a:lnTo>
                    <a:pt x="542" y="265"/>
                  </a:lnTo>
                  <a:lnTo>
                    <a:pt x="548" y="265"/>
                  </a:lnTo>
                  <a:lnTo>
                    <a:pt x="553" y="265"/>
                  </a:lnTo>
                  <a:lnTo>
                    <a:pt x="560" y="265"/>
                  </a:lnTo>
                  <a:lnTo>
                    <a:pt x="566" y="265"/>
                  </a:lnTo>
                  <a:lnTo>
                    <a:pt x="564" y="266"/>
                  </a:lnTo>
                  <a:lnTo>
                    <a:pt x="562" y="268"/>
                  </a:lnTo>
                  <a:lnTo>
                    <a:pt x="560" y="271"/>
                  </a:lnTo>
                  <a:lnTo>
                    <a:pt x="559" y="272"/>
                  </a:lnTo>
                  <a:lnTo>
                    <a:pt x="556" y="274"/>
                  </a:lnTo>
                  <a:lnTo>
                    <a:pt x="554" y="274"/>
                  </a:lnTo>
                  <a:lnTo>
                    <a:pt x="553" y="277"/>
                  </a:lnTo>
                  <a:lnTo>
                    <a:pt x="550" y="278"/>
                  </a:lnTo>
                  <a:lnTo>
                    <a:pt x="549" y="280"/>
                  </a:lnTo>
                  <a:lnTo>
                    <a:pt x="548" y="280"/>
                  </a:lnTo>
                  <a:lnTo>
                    <a:pt x="547" y="282"/>
                  </a:lnTo>
                  <a:lnTo>
                    <a:pt x="545" y="284"/>
                  </a:lnTo>
                  <a:lnTo>
                    <a:pt x="543" y="286"/>
                  </a:lnTo>
                  <a:lnTo>
                    <a:pt x="541" y="287"/>
                  </a:lnTo>
                  <a:lnTo>
                    <a:pt x="540" y="290"/>
                  </a:lnTo>
                  <a:lnTo>
                    <a:pt x="539" y="291"/>
                  </a:lnTo>
                  <a:lnTo>
                    <a:pt x="536" y="293"/>
                  </a:lnTo>
                  <a:lnTo>
                    <a:pt x="535" y="295"/>
                  </a:lnTo>
                  <a:lnTo>
                    <a:pt x="533" y="297"/>
                  </a:lnTo>
                  <a:lnTo>
                    <a:pt x="531" y="298"/>
                  </a:lnTo>
                  <a:lnTo>
                    <a:pt x="529" y="301"/>
                  </a:lnTo>
                  <a:lnTo>
                    <a:pt x="527" y="302"/>
                  </a:lnTo>
                  <a:lnTo>
                    <a:pt x="525" y="304"/>
                  </a:lnTo>
                  <a:lnTo>
                    <a:pt x="523" y="305"/>
                  </a:lnTo>
                  <a:lnTo>
                    <a:pt x="522" y="307"/>
                  </a:lnTo>
                  <a:lnTo>
                    <a:pt x="519" y="309"/>
                  </a:lnTo>
                  <a:lnTo>
                    <a:pt x="517" y="310"/>
                  </a:lnTo>
                  <a:lnTo>
                    <a:pt x="516" y="313"/>
                  </a:lnTo>
                  <a:lnTo>
                    <a:pt x="513" y="314"/>
                  </a:lnTo>
                  <a:lnTo>
                    <a:pt x="513" y="315"/>
                  </a:lnTo>
                  <a:lnTo>
                    <a:pt x="511" y="316"/>
                  </a:lnTo>
                  <a:lnTo>
                    <a:pt x="510" y="319"/>
                  </a:lnTo>
                  <a:lnTo>
                    <a:pt x="510" y="320"/>
                  </a:lnTo>
                  <a:lnTo>
                    <a:pt x="509" y="320"/>
                  </a:lnTo>
                  <a:lnTo>
                    <a:pt x="508" y="322"/>
                  </a:lnTo>
                  <a:lnTo>
                    <a:pt x="505" y="324"/>
                  </a:lnTo>
                  <a:lnTo>
                    <a:pt x="503" y="327"/>
                  </a:lnTo>
                  <a:lnTo>
                    <a:pt x="500" y="329"/>
                  </a:lnTo>
                  <a:lnTo>
                    <a:pt x="498" y="332"/>
                  </a:lnTo>
                  <a:lnTo>
                    <a:pt x="496" y="333"/>
                  </a:lnTo>
                  <a:lnTo>
                    <a:pt x="493" y="335"/>
                  </a:lnTo>
                  <a:lnTo>
                    <a:pt x="491" y="338"/>
                  </a:lnTo>
                  <a:lnTo>
                    <a:pt x="488" y="340"/>
                  </a:lnTo>
                  <a:lnTo>
                    <a:pt x="484" y="345"/>
                  </a:lnTo>
                  <a:lnTo>
                    <a:pt x="481" y="350"/>
                  </a:lnTo>
                  <a:lnTo>
                    <a:pt x="476" y="354"/>
                  </a:lnTo>
                  <a:lnTo>
                    <a:pt x="473" y="358"/>
                  </a:lnTo>
                  <a:lnTo>
                    <a:pt x="473" y="359"/>
                  </a:lnTo>
                  <a:lnTo>
                    <a:pt x="468" y="361"/>
                  </a:lnTo>
                  <a:lnTo>
                    <a:pt x="465" y="366"/>
                  </a:lnTo>
                  <a:lnTo>
                    <a:pt x="460" y="371"/>
                  </a:lnTo>
                  <a:lnTo>
                    <a:pt x="456" y="376"/>
                  </a:lnTo>
                  <a:lnTo>
                    <a:pt x="454" y="378"/>
                  </a:lnTo>
                  <a:lnTo>
                    <a:pt x="451" y="382"/>
                  </a:lnTo>
                  <a:lnTo>
                    <a:pt x="450" y="382"/>
                  </a:lnTo>
                  <a:lnTo>
                    <a:pt x="448" y="382"/>
                  </a:lnTo>
                  <a:lnTo>
                    <a:pt x="447" y="382"/>
                  </a:lnTo>
                  <a:lnTo>
                    <a:pt x="444" y="382"/>
                  </a:lnTo>
                  <a:lnTo>
                    <a:pt x="442" y="382"/>
                  </a:lnTo>
                  <a:lnTo>
                    <a:pt x="441" y="382"/>
                  </a:lnTo>
                  <a:lnTo>
                    <a:pt x="438" y="382"/>
                  </a:lnTo>
                  <a:lnTo>
                    <a:pt x="436" y="382"/>
                  </a:lnTo>
                  <a:lnTo>
                    <a:pt x="434" y="382"/>
                  </a:lnTo>
                  <a:lnTo>
                    <a:pt x="432" y="381"/>
                  </a:lnTo>
                  <a:lnTo>
                    <a:pt x="430" y="381"/>
                  </a:lnTo>
                  <a:lnTo>
                    <a:pt x="428" y="381"/>
                  </a:lnTo>
                  <a:lnTo>
                    <a:pt x="426" y="381"/>
                  </a:lnTo>
                  <a:lnTo>
                    <a:pt x="424" y="381"/>
                  </a:lnTo>
                  <a:lnTo>
                    <a:pt x="423" y="381"/>
                  </a:lnTo>
                  <a:lnTo>
                    <a:pt x="420" y="381"/>
                  </a:lnTo>
                  <a:lnTo>
                    <a:pt x="419" y="381"/>
                  </a:lnTo>
                  <a:lnTo>
                    <a:pt x="417" y="381"/>
                  </a:lnTo>
                  <a:lnTo>
                    <a:pt x="414" y="381"/>
                  </a:lnTo>
                  <a:lnTo>
                    <a:pt x="413" y="381"/>
                  </a:lnTo>
                  <a:lnTo>
                    <a:pt x="410" y="382"/>
                  </a:lnTo>
                  <a:lnTo>
                    <a:pt x="408" y="382"/>
                  </a:lnTo>
                  <a:lnTo>
                    <a:pt x="405" y="383"/>
                  </a:lnTo>
                  <a:lnTo>
                    <a:pt x="401" y="383"/>
                  </a:lnTo>
                  <a:lnTo>
                    <a:pt x="398" y="384"/>
                  </a:lnTo>
                  <a:lnTo>
                    <a:pt x="395" y="385"/>
                  </a:lnTo>
                  <a:lnTo>
                    <a:pt x="392" y="388"/>
                  </a:lnTo>
                  <a:lnTo>
                    <a:pt x="387" y="390"/>
                  </a:lnTo>
                  <a:lnTo>
                    <a:pt x="382" y="391"/>
                  </a:lnTo>
                  <a:lnTo>
                    <a:pt x="379" y="394"/>
                  </a:lnTo>
                  <a:lnTo>
                    <a:pt x="376" y="396"/>
                  </a:lnTo>
                  <a:lnTo>
                    <a:pt x="375" y="397"/>
                  </a:lnTo>
                  <a:lnTo>
                    <a:pt x="375" y="398"/>
                  </a:lnTo>
                  <a:lnTo>
                    <a:pt x="374" y="401"/>
                  </a:lnTo>
                  <a:lnTo>
                    <a:pt x="374" y="402"/>
                  </a:lnTo>
                  <a:lnTo>
                    <a:pt x="373" y="403"/>
                  </a:lnTo>
                  <a:lnTo>
                    <a:pt x="371" y="404"/>
                  </a:lnTo>
                  <a:lnTo>
                    <a:pt x="369" y="406"/>
                  </a:lnTo>
                  <a:lnTo>
                    <a:pt x="367" y="406"/>
                  </a:lnTo>
                  <a:lnTo>
                    <a:pt x="362" y="407"/>
                  </a:lnTo>
                  <a:lnTo>
                    <a:pt x="356" y="408"/>
                  </a:lnTo>
                  <a:lnTo>
                    <a:pt x="351" y="408"/>
                  </a:lnTo>
                  <a:lnTo>
                    <a:pt x="349" y="408"/>
                  </a:lnTo>
                  <a:lnTo>
                    <a:pt x="345" y="408"/>
                  </a:lnTo>
                  <a:lnTo>
                    <a:pt x="344" y="409"/>
                  </a:lnTo>
                  <a:lnTo>
                    <a:pt x="343" y="409"/>
                  </a:lnTo>
                  <a:lnTo>
                    <a:pt x="340" y="412"/>
                  </a:lnTo>
                  <a:lnTo>
                    <a:pt x="338" y="413"/>
                  </a:lnTo>
                  <a:lnTo>
                    <a:pt x="338" y="414"/>
                  </a:lnTo>
                  <a:lnTo>
                    <a:pt x="338" y="415"/>
                  </a:lnTo>
                  <a:lnTo>
                    <a:pt x="337" y="416"/>
                  </a:lnTo>
                  <a:lnTo>
                    <a:pt x="337" y="418"/>
                  </a:lnTo>
                  <a:lnTo>
                    <a:pt x="334" y="419"/>
                  </a:lnTo>
                  <a:lnTo>
                    <a:pt x="333" y="418"/>
                  </a:lnTo>
                  <a:lnTo>
                    <a:pt x="331" y="418"/>
                  </a:lnTo>
                  <a:lnTo>
                    <a:pt x="330" y="416"/>
                  </a:lnTo>
                  <a:lnTo>
                    <a:pt x="327" y="418"/>
                  </a:lnTo>
                  <a:lnTo>
                    <a:pt x="326" y="418"/>
                  </a:lnTo>
                  <a:lnTo>
                    <a:pt x="325" y="418"/>
                  </a:lnTo>
                  <a:lnTo>
                    <a:pt x="321" y="418"/>
                  </a:lnTo>
                  <a:lnTo>
                    <a:pt x="320" y="418"/>
                  </a:lnTo>
                  <a:lnTo>
                    <a:pt x="319" y="419"/>
                  </a:lnTo>
                  <a:lnTo>
                    <a:pt x="314" y="419"/>
                  </a:lnTo>
                  <a:lnTo>
                    <a:pt x="311" y="419"/>
                  </a:lnTo>
                  <a:lnTo>
                    <a:pt x="309" y="419"/>
                  </a:lnTo>
                  <a:lnTo>
                    <a:pt x="307" y="418"/>
                  </a:lnTo>
                  <a:lnTo>
                    <a:pt x="306" y="416"/>
                  </a:lnTo>
                  <a:lnTo>
                    <a:pt x="303" y="413"/>
                  </a:lnTo>
                  <a:lnTo>
                    <a:pt x="302" y="412"/>
                  </a:lnTo>
                  <a:lnTo>
                    <a:pt x="301" y="412"/>
                  </a:lnTo>
                  <a:lnTo>
                    <a:pt x="300" y="410"/>
                  </a:lnTo>
                  <a:lnTo>
                    <a:pt x="299" y="410"/>
                  </a:lnTo>
                  <a:lnTo>
                    <a:pt x="297" y="409"/>
                  </a:lnTo>
                  <a:lnTo>
                    <a:pt x="296" y="408"/>
                  </a:lnTo>
                  <a:lnTo>
                    <a:pt x="294" y="407"/>
                  </a:lnTo>
                  <a:lnTo>
                    <a:pt x="294" y="406"/>
                  </a:lnTo>
                  <a:lnTo>
                    <a:pt x="292" y="407"/>
                  </a:lnTo>
                  <a:lnTo>
                    <a:pt x="288" y="408"/>
                  </a:lnTo>
                  <a:lnTo>
                    <a:pt x="283" y="409"/>
                  </a:lnTo>
                  <a:lnTo>
                    <a:pt x="280" y="412"/>
                  </a:lnTo>
                  <a:lnTo>
                    <a:pt x="280" y="413"/>
                  </a:lnTo>
                  <a:lnTo>
                    <a:pt x="276" y="414"/>
                  </a:lnTo>
                  <a:lnTo>
                    <a:pt x="272" y="415"/>
                  </a:lnTo>
                  <a:lnTo>
                    <a:pt x="271" y="415"/>
                  </a:lnTo>
                  <a:lnTo>
                    <a:pt x="269" y="416"/>
                  </a:lnTo>
                  <a:lnTo>
                    <a:pt x="265" y="419"/>
                  </a:lnTo>
                  <a:lnTo>
                    <a:pt x="262" y="419"/>
                  </a:lnTo>
                  <a:lnTo>
                    <a:pt x="259" y="420"/>
                  </a:lnTo>
                  <a:lnTo>
                    <a:pt x="258" y="421"/>
                  </a:lnTo>
                  <a:lnTo>
                    <a:pt x="257" y="424"/>
                  </a:lnTo>
                  <a:lnTo>
                    <a:pt x="256" y="426"/>
                  </a:lnTo>
                  <a:lnTo>
                    <a:pt x="256" y="427"/>
                  </a:lnTo>
                  <a:lnTo>
                    <a:pt x="255" y="428"/>
                  </a:lnTo>
                  <a:lnTo>
                    <a:pt x="252" y="432"/>
                  </a:lnTo>
                  <a:lnTo>
                    <a:pt x="251" y="433"/>
                  </a:lnTo>
                  <a:lnTo>
                    <a:pt x="250" y="435"/>
                  </a:lnTo>
                  <a:lnTo>
                    <a:pt x="249" y="438"/>
                  </a:lnTo>
                  <a:lnTo>
                    <a:pt x="247" y="439"/>
                  </a:lnTo>
                  <a:lnTo>
                    <a:pt x="246" y="439"/>
                  </a:lnTo>
                  <a:lnTo>
                    <a:pt x="246" y="438"/>
                  </a:lnTo>
                  <a:lnTo>
                    <a:pt x="245" y="437"/>
                  </a:lnTo>
                  <a:lnTo>
                    <a:pt x="244" y="437"/>
                  </a:lnTo>
                  <a:lnTo>
                    <a:pt x="239" y="437"/>
                  </a:lnTo>
                  <a:lnTo>
                    <a:pt x="239" y="435"/>
                  </a:lnTo>
                  <a:lnTo>
                    <a:pt x="237" y="435"/>
                  </a:lnTo>
                  <a:lnTo>
                    <a:pt x="235" y="435"/>
                  </a:lnTo>
                  <a:lnTo>
                    <a:pt x="234" y="435"/>
                  </a:lnTo>
                  <a:lnTo>
                    <a:pt x="231" y="434"/>
                  </a:lnTo>
                  <a:lnTo>
                    <a:pt x="229" y="434"/>
                  </a:lnTo>
                  <a:lnTo>
                    <a:pt x="227" y="434"/>
                  </a:lnTo>
                  <a:lnTo>
                    <a:pt x="226" y="434"/>
                  </a:lnTo>
                  <a:lnTo>
                    <a:pt x="225" y="434"/>
                  </a:lnTo>
                  <a:lnTo>
                    <a:pt x="224" y="434"/>
                  </a:lnTo>
                  <a:lnTo>
                    <a:pt x="221" y="433"/>
                  </a:lnTo>
                  <a:lnTo>
                    <a:pt x="218" y="432"/>
                  </a:lnTo>
                  <a:lnTo>
                    <a:pt x="216" y="432"/>
                  </a:lnTo>
                  <a:lnTo>
                    <a:pt x="215" y="429"/>
                  </a:lnTo>
                  <a:lnTo>
                    <a:pt x="215" y="431"/>
                  </a:lnTo>
                  <a:lnTo>
                    <a:pt x="213" y="431"/>
                  </a:lnTo>
                  <a:lnTo>
                    <a:pt x="212" y="431"/>
                  </a:lnTo>
                  <a:lnTo>
                    <a:pt x="210" y="431"/>
                  </a:lnTo>
                  <a:lnTo>
                    <a:pt x="210" y="429"/>
                  </a:lnTo>
                  <a:lnTo>
                    <a:pt x="209" y="429"/>
                  </a:lnTo>
                  <a:lnTo>
                    <a:pt x="209" y="428"/>
                  </a:lnTo>
                  <a:lnTo>
                    <a:pt x="208" y="429"/>
                  </a:lnTo>
                  <a:lnTo>
                    <a:pt x="207" y="431"/>
                  </a:lnTo>
                  <a:lnTo>
                    <a:pt x="204" y="431"/>
                  </a:lnTo>
                  <a:lnTo>
                    <a:pt x="200" y="431"/>
                  </a:lnTo>
                  <a:lnTo>
                    <a:pt x="196" y="429"/>
                  </a:lnTo>
                  <a:lnTo>
                    <a:pt x="196" y="431"/>
                  </a:lnTo>
                  <a:lnTo>
                    <a:pt x="195" y="431"/>
                  </a:lnTo>
                  <a:lnTo>
                    <a:pt x="194" y="431"/>
                  </a:lnTo>
                  <a:lnTo>
                    <a:pt x="192" y="429"/>
                  </a:lnTo>
                  <a:lnTo>
                    <a:pt x="191" y="429"/>
                  </a:lnTo>
                  <a:lnTo>
                    <a:pt x="191" y="428"/>
                  </a:lnTo>
                  <a:lnTo>
                    <a:pt x="190" y="427"/>
                  </a:lnTo>
                  <a:lnTo>
                    <a:pt x="189" y="426"/>
                  </a:lnTo>
                  <a:lnTo>
                    <a:pt x="188" y="425"/>
                  </a:lnTo>
                  <a:lnTo>
                    <a:pt x="184" y="422"/>
                  </a:lnTo>
                  <a:lnTo>
                    <a:pt x="181" y="420"/>
                  </a:lnTo>
                  <a:lnTo>
                    <a:pt x="176" y="419"/>
                  </a:lnTo>
                  <a:lnTo>
                    <a:pt x="172" y="416"/>
                  </a:lnTo>
                  <a:lnTo>
                    <a:pt x="170" y="414"/>
                  </a:lnTo>
                  <a:lnTo>
                    <a:pt x="166" y="412"/>
                  </a:lnTo>
                  <a:lnTo>
                    <a:pt x="163" y="409"/>
                  </a:lnTo>
                  <a:lnTo>
                    <a:pt x="158" y="407"/>
                  </a:lnTo>
                  <a:lnTo>
                    <a:pt x="157" y="406"/>
                  </a:lnTo>
                  <a:lnTo>
                    <a:pt x="156" y="406"/>
                  </a:lnTo>
                  <a:lnTo>
                    <a:pt x="156" y="404"/>
                  </a:lnTo>
                  <a:lnTo>
                    <a:pt x="156" y="403"/>
                  </a:lnTo>
                  <a:lnTo>
                    <a:pt x="154" y="403"/>
                  </a:lnTo>
                  <a:lnTo>
                    <a:pt x="153" y="403"/>
                  </a:lnTo>
                  <a:lnTo>
                    <a:pt x="153" y="402"/>
                  </a:lnTo>
                  <a:lnTo>
                    <a:pt x="151" y="401"/>
                  </a:lnTo>
                  <a:lnTo>
                    <a:pt x="148" y="400"/>
                  </a:lnTo>
                  <a:lnTo>
                    <a:pt x="146" y="400"/>
                  </a:lnTo>
                  <a:lnTo>
                    <a:pt x="139" y="400"/>
                  </a:lnTo>
                  <a:lnTo>
                    <a:pt x="139" y="400"/>
                  </a:lnTo>
                  <a:lnTo>
                    <a:pt x="139" y="398"/>
                  </a:lnTo>
                  <a:lnTo>
                    <a:pt x="132" y="398"/>
                  </a:lnTo>
                  <a:lnTo>
                    <a:pt x="124" y="400"/>
                  </a:lnTo>
                  <a:lnTo>
                    <a:pt x="123" y="398"/>
                  </a:lnTo>
                  <a:lnTo>
                    <a:pt x="121" y="398"/>
                  </a:lnTo>
                  <a:lnTo>
                    <a:pt x="116" y="398"/>
                  </a:lnTo>
                  <a:lnTo>
                    <a:pt x="115" y="398"/>
                  </a:lnTo>
                  <a:lnTo>
                    <a:pt x="114" y="398"/>
                  </a:lnTo>
                  <a:lnTo>
                    <a:pt x="113" y="397"/>
                  </a:lnTo>
                  <a:lnTo>
                    <a:pt x="111" y="396"/>
                  </a:lnTo>
                  <a:lnTo>
                    <a:pt x="111" y="395"/>
                  </a:lnTo>
                  <a:lnTo>
                    <a:pt x="111" y="394"/>
                  </a:lnTo>
                  <a:lnTo>
                    <a:pt x="111" y="393"/>
                  </a:lnTo>
                  <a:lnTo>
                    <a:pt x="107" y="388"/>
                  </a:lnTo>
                  <a:lnTo>
                    <a:pt x="105" y="385"/>
                  </a:lnTo>
                  <a:lnTo>
                    <a:pt x="105" y="384"/>
                  </a:lnTo>
                  <a:lnTo>
                    <a:pt x="105" y="376"/>
                  </a:lnTo>
                  <a:lnTo>
                    <a:pt x="105" y="375"/>
                  </a:lnTo>
                  <a:lnTo>
                    <a:pt x="108" y="373"/>
                  </a:lnTo>
                  <a:lnTo>
                    <a:pt x="108" y="372"/>
                  </a:lnTo>
                  <a:lnTo>
                    <a:pt x="108" y="371"/>
                  </a:lnTo>
                  <a:lnTo>
                    <a:pt x="107" y="370"/>
                  </a:lnTo>
                  <a:lnTo>
                    <a:pt x="107" y="369"/>
                  </a:lnTo>
                  <a:lnTo>
                    <a:pt x="107" y="367"/>
                  </a:lnTo>
                  <a:lnTo>
                    <a:pt x="108" y="366"/>
                  </a:lnTo>
                  <a:lnTo>
                    <a:pt x="105" y="365"/>
                  </a:lnTo>
                  <a:lnTo>
                    <a:pt x="103" y="363"/>
                  </a:lnTo>
                  <a:lnTo>
                    <a:pt x="102" y="363"/>
                  </a:lnTo>
                  <a:lnTo>
                    <a:pt x="101" y="363"/>
                  </a:lnTo>
                  <a:lnTo>
                    <a:pt x="101" y="364"/>
                  </a:lnTo>
                  <a:lnTo>
                    <a:pt x="99" y="364"/>
                  </a:lnTo>
                  <a:lnTo>
                    <a:pt x="98" y="364"/>
                  </a:lnTo>
                  <a:lnTo>
                    <a:pt x="97" y="361"/>
                  </a:lnTo>
                  <a:lnTo>
                    <a:pt x="96" y="361"/>
                  </a:lnTo>
                  <a:lnTo>
                    <a:pt x="95" y="361"/>
                  </a:lnTo>
                  <a:lnTo>
                    <a:pt x="93" y="361"/>
                  </a:lnTo>
                  <a:lnTo>
                    <a:pt x="92" y="361"/>
                  </a:lnTo>
                  <a:lnTo>
                    <a:pt x="90" y="364"/>
                  </a:lnTo>
                  <a:lnTo>
                    <a:pt x="89" y="364"/>
                  </a:lnTo>
                  <a:lnTo>
                    <a:pt x="87" y="364"/>
                  </a:lnTo>
                  <a:lnTo>
                    <a:pt x="86" y="361"/>
                  </a:lnTo>
                  <a:lnTo>
                    <a:pt x="86" y="361"/>
                  </a:lnTo>
                  <a:lnTo>
                    <a:pt x="86" y="360"/>
                  </a:lnTo>
                  <a:lnTo>
                    <a:pt x="86" y="359"/>
                  </a:lnTo>
                  <a:lnTo>
                    <a:pt x="85" y="358"/>
                  </a:lnTo>
                  <a:lnTo>
                    <a:pt x="82" y="357"/>
                  </a:lnTo>
                  <a:lnTo>
                    <a:pt x="82" y="354"/>
                  </a:lnTo>
                  <a:lnTo>
                    <a:pt x="80" y="354"/>
                  </a:lnTo>
                  <a:lnTo>
                    <a:pt x="80" y="352"/>
                  </a:lnTo>
                  <a:lnTo>
                    <a:pt x="79" y="351"/>
                  </a:lnTo>
                  <a:lnTo>
                    <a:pt x="77" y="346"/>
                  </a:lnTo>
                  <a:lnTo>
                    <a:pt x="76" y="346"/>
                  </a:lnTo>
                  <a:lnTo>
                    <a:pt x="76" y="345"/>
                  </a:lnTo>
                  <a:lnTo>
                    <a:pt x="77" y="344"/>
                  </a:lnTo>
                  <a:lnTo>
                    <a:pt x="77" y="342"/>
                  </a:lnTo>
                  <a:lnTo>
                    <a:pt x="76" y="342"/>
                  </a:lnTo>
                  <a:lnTo>
                    <a:pt x="76" y="341"/>
                  </a:lnTo>
                  <a:lnTo>
                    <a:pt x="76" y="340"/>
                  </a:lnTo>
                  <a:lnTo>
                    <a:pt x="76" y="338"/>
                  </a:lnTo>
                  <a:lnTo>
                    <a:pt x="76" y="336"/>
                  </a:lnTo>
                  <a:lnTo>
                    <a:pt x="74" y="336"/>
                  </a:lnTo>
                  <a:lnTo>
                    <a:pt x="74" y="335"/>
                  </a:lnTo>
                  <a:lnTo>
                    <a:pt x="73" y="334"/>
                  </a:lnTo>
                  <a:lnTo>
                    <a:pt x="72" y="333"/>
                  </a:lnTo>
                  <a:lnTo>
                    <a:pt x="71" y="332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71" y="327"/>
                  </a:lnTo>
                  <a:lnTo>
                    <a:pt x="68" y="324"/>
                  </a:lnTo>
                  <a:lnTo>
                    <a:pt x="68" y="323"/>
                  </a:lnTo>
                  <a:lnTo>
                    <a:pt x="68" y="321"/>
                  </a:lnTo>
                  <a:lnTo>
                    <a:pt x="67" y="320"/>
                  </a:lnTo>
                  <a:lnTo>
                    <a:pt x="67" y="317"/>
                  </a:lnTo>
                  <a:lnTo>
                    <a:pt x="67" y="316"/>
                  </a:lnTo>
                  <a:lnTo>
                    <a:pt x="66" y="316"/>
                  </a:lnTo>
                  <a:lnTo>
                    <a:pt x="66" y="315"/>
                  </a:lnTo>
                  <a:lnTo>
                    <a:pt x="66" y="314"/>
                  </a:lnTo>
                  <a:lnTo>
                    <a:pt x="62" y="313"/>
                  </a:lnTo>
                  <a:lnTo>
                    <a:pt x="61" y="313"/>
                  </a:lnTo>
                  <a:lnTo>
                    <a:pt x="60" y="313"/>
                  </a:lnTo>
                  <a:lnTo>
                    <a:pt x="59" y="311"/>
                  </a:lnTo>
                  <a:lnTo>
                    <a:pt x="58" y="310"/>
                  </a:lnTo>
                  <a:lnTo>
                    <a:pt x="58" y="309"/>
                  </a:lnTo>
                  <a:lnTo>
                    <a:pt x="59" y="309"/>
                  </a:lnTo>
                  <a:lnTo>
                    <a:pt x="59" y="308"/>
                  </a:lnTo>
                  <a:lnTo>
                    <a:pt x="58" y="307"/>
                  </a:lnTo>
                  <a:lnTo>
                    <a:pt x="55" y="304"/>
                  </a:lnTo>
                  <a:lnTo>
                    <a:pt x="50" y="304"/>
                  </a:lnTo>
                  <a:lnTo>
                    <a:pt x="49" y="303"/>
                  </a:lnTo>
                  <a:lnTo>
                    <a:pt x="48" y="302"/>
                  </a:lnTo>
                  <a:lnTo>
                    <a:pt x="48" y="301"/>
                  </a:lnTo>
                  <a:lnTo>
                    <a:pt x="47" y="301"/>
                  </a:lnTo>
                  <a:lnTo>
                    <a:pt x="47" y="299"/>
                  </a:lnTo>
                  <a:lnTo>
                    <a:pt x="47" y="298"/>
                  </a:lnTo>
                  <a:lnTo>
                    <a:pt x="47" y="297"/>
                  </a:lnTo>
                  <a:lnTo>
                    <a:pt x="46" y="296"/>
                  </a:lnTo>
                  <a:lnTo>
                    <a:pt x="45" y="296"/>
                  </a:lnTo>
                  <a:lnTo>
                    <a:pt x="43" y="296"/>
                  </a:lnTo>
                  <a:lnTo>
                    <a:pt x="42" y="295"/>
                  </a:lnTo>
                  <a:lnTo>
                    <a:pt x="41" y="293"/>
                  </a:lnTo>
                  <a:lnTo>
                    <a:pt x="40" y="292"/>
                  </a:lnTo>
                  <a:lnTo>
                    <a:pt x="40" y="289"/>
                  </a:lnTo>
                  <a:lnTo>
                    <a:pt x="40" y="287"/>
                  </a:lnTo>
                  <a:lnTo>
                    <a:pt x="40" y="286"/>
                  </a:lnTo>
                  <a:lnTo>
                    <a:pt x="35" y="282"/>
                  </a:lnTo>
                  <a:lnTo>
                    <a:pt x="34" y="282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0" y="279"/>
                  </a:lnTo>
                  <a:lnTo>
                    <a:pt x="29" y="278"/>
                  </a:lnTo>
                  <a:lnTo>
                    <a:pt x="28" y="277"/>
                  </a:lnTo>
                  <a:lnTo>
                    <a:pt x="27" y="277"/>
                  </a:lnTo>
                  <a:lnTo>
                    <a:pt x="25" y="276"/>
                  </a:lnTo>
                  <a:lnTo>
                    <a:pt x="24" y="276"/>
                  </a:lnTo>
                  <a:lnTo>
                    <a:pt x="23" y="276"/>
                  </a:lnTo>
                  <a:lnTo>
                    <a:pt x="22" y="276"/>
                  </a:lnTo>
                  <a:lnTo>
                    <a:pt x="22" y="274"/>
                  </a:lnTo>
                  <a:lnTo>
                    <a:pt x="21" y="274"/>
                  </a:lnTo>
                  <a:lnTo>
                    <a:pt x="21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6" y="274"/>
                  </a:lnTo>
                  <a:lnTo>
                    <a:pt x="16" y="274"/>
                  </a:lnTo>
                  <a:lnTo>
                    <a:pt x="15" y="274"/>
                  </a:lnTo>
                  <a:lnTo>
                    <a:pt x="12" y="274"/>
                  </a:lnTo>
                  <a:lnTo>
                    <a:pt x="12" y="274"/>
                  </a:lnTo>
                  <a:lnTo>
                    <a:pt x="11" y="273"/>
                  </a:lnTo>
                  <a:lnTo>
                    <a:pt x="10" y="273"/>
                  </a:lnTo>
                  <a:lnTo>
                    <a:pt x="9" y="273"/>
                  </a:lnTo>
                  <a:lnTo>
                    <a:pt x="8" y="272"/>
                  </a:lnTo>
                  <a:lnTo>
                    <a:pt x="6" y="273"/>
                  </a:lnTo>
                  <a:lnTo>
                    <a:pt x="5" y="273"/>
                  </a:lnTo>
                  <a:lnTo>
                    <a:pt x="4" y="273"/>
                  </a:lnTo>
                  <a:lnTo>
                    <a:pt x="3" y="272"/>
                  </a:lnTo>
                  <a:lnTo>
                    <a:pt x="2" y="271"/>
                  </a:lnTo>
                  <a:lnTo>
                    <a:pt x="0" y="267"/>
                  </a:lnTo>
                  <a:lnTo>
                    <a:pt x="2" y="267"/>
                  </a:lnTo>
                  <a:lnTo>
                    <a:pt x="2" y="266"/>
                  </a:lnTo>
                  <a:lnTo>
                    <a:pt x="2" y="265"/>
                  </a:lnTo>
                  <a:lnTo>
                    <a:pt x="3" y="265"/>
                  </a:lnTo>
                  <a:lnTo>
                    <a:pt x="3" y="264"/>
                  </a:lnTo>
                  <a:lnTo>
                    <a:pt x="5" y="261"/>
                  </a:lnTo>
                  <a:lnTo>
                    <a:pt x="5" y="260"/>
                  </a:lnTo>
                  <a:lnTo>
                    <a:pt x="6" y="260"/>
                  </a:lnTo>
                  <a:lnTo>
                    <a:pt x="8" y="260"/>
                  </a:lnTo>
                  <a:lnTo>
                    <a:pt x="9" y="259"/>
                  </a:lnTo>
                  <a:lnTo>
                    <a:pt x="9" y="258"/>
                  </a:lnTo>
                  <a:lnTo>
                    <a:pt x="8" y="258"/>
                  </a:lnTo>
                  <a:lnTo>
                    <a:pt x="8" y="256"/>
                  </a:lnTo>
                  <a:lnTo>
                    <a:pt x="9" y="255"/>
                  </a:lnTo>
                  <a:lnTo>
                    <a:pt x="9" y="254"/>
                  </a:lnTo>
                  <a:lnTo>
                    <a:pt x="8" y="254"/>
                  </a:lnTo>
                  <a:lnTo>
                    <a:pt x="8" y="253"/>
                  </a:lnTo>
                  <a:lnTo>
                    <a:pt x="8" y="252"/>
                  </a:lnTo>
                  <a:lnTo>
                    <a:pt x="8" y="250"/>
                  </a:lnTo>
                  <a:lnTo>
                    <a:pt x="8" y="249"/>
                  </a:lnTo>
                  <a:lnTo>
                    <a:pt x="8" y="248"/>
                  </a:lnTo>
                  <a:lnTo>
                    <a:pt x="9" y="248"/>
                  </a:lnTo>
                  <a:lnTo>
                    <a:pt x="9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5" y="247"/>
                  </a:lnTo>
                  <a:lnTo>
                    <a:pt x="16" y="247"/>
                  </a:lnTo>
                  <a:lnTo>
                    <a:pt x="17" y="247"/>
                  </a:lnTo>
                  <a:lnTo>
                    <a:pt x="19" y="247"/>
                  </a:lnTo>
                  <a:lnTo>
                    <a:pt x="21" y="246"/>
                  </a:lnTo>
                  <a:lnTo>
                    <a:pt x="19" y="246"/>
                  </a:lnTo>
                  <a:lnTo>
                    <a:pt x="21" y="246"/>
                  </a:lnTo>
                  <a:lnTo>
                    <a:pt x="22" y="246"/>
                  </a:lnTo>
                  <a:lnTo>
                    <a:pt x="22" y="247"/>
                  </a:lnTo>
                  <a:lnTo>
                    <a:pt x="23" y="247"/>
                  </a:lnTo>
                  <a:lnTo>
                    <a:pt x="24" y="247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5" y="247"/>
                  </a:lnTo>
                  <a:lnTo>
                    <a:pt x="27" y="248"/>
                  </a:lnTo>
                  <a:lnTo>
                    <a:pt x="27" y="249"/>
                  </a:lnTo>
                  <a:lnTo>
                    <a:pt x="29" y="250"/>
                  </a:lnTo>
                  <a:lnTo>
                    <a:pt x="29" y="249"/>
                  </a:lnTo>
                  <a:lnTo>
                    <a:pt x="31" y="248"/>
                  </a:lnTo>
                  <a:lnTo>
                    <a:pt x="33" y="248"/>
                  </a:lnTo>
                  <a:lnTo>
                    <a:pt x="34" y="248"/>
                  </a:lnTo>
                  <a:lnTo>
                    <a:pt x="36" y="248"/>
                  </a:lnTo>
                  <a:lnTo>
                    <a:pt x="37" y="247"/>
                  </a:lnTo>
                  <a:lnTo>
                    <a:pt x="42" y="245"/>
                  </a:lnTo>
                  <a:lnTo>
                    <a:pt x="42" y="243"/>
                  </a:lnTo>
                  <a:lnTo>
                    <a:pt x="43" y="242"/>
                  </a:lnTo>
                  <a:lnTo>
                    <a:pt x="43" y="241"/>
                  </a:lnTo>
                  <a:lnTo>
                    <a:pt x="43" y="229"/>
                  </a:lnTo>
                  <a:lnTo>
                    <a:pt x="42" y="218"/>
                  </a:lnTo>
                  <a:lnTo>
                    <a:pt x="42" y="209"/>
                  </a:lnTo>
                  <a:lnTo>
                    <a:pt x="42" y="206"/>
                  </a:lnTo>
                  <a:lnTo>
                    <a:pt x="43" y="200"/>
                  </a:lnTo>
                  <a:lnTo>
                    <a:pt x="48" y="187"/>
                  </a:lnTo>
                  <a:lnTo>
                    <a:pt x="50" y="186"/>
                  </a:lnTo>
                  <a:lnTo>
                    <a:pt x="50" y="184"/>
                  </a:lnTo>
                  <a:lnTo>
                    <a:pt x="50" y="182"/>
                  </a:lnTo>
                  <a:lnTo>
                    <a:pt x="52" y="181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49" y="169"/>
                  </a:lnTo>
                  <a:lnTo>
                    <a:pt x="49" y="167"/>
                  </a:lnTo>
                  <a:lnTo>
                    <a:pt x="50" y="166"/>
                  </a:lnTo>
                  <a:lnTo>
                    <a:pt x="53" y="161"/>
                  </a:lnTo>
                  <a:lnTo>
                    <a:pt x="54" y="160"/>
                  </a:lnTo>
                  <a:lnTo>
                    <a:pt x="54" y="159"/>
                  </a:lnTo>
                  <a:lnTo>
                    <a:pt x="55" y="159"/>
                  </a:lnTo>
                  <a:lnTo>
                    <a:pt x="60" y="155"/>
                  </a:lnTo>
                  <a:lnTo>
                    <a:pt x="61" y="155"/>
                  </a:lnTo>
                  <a:lnTo>
                    <a:pt x="66" y="159"/>
                  </a:lnTo>
                  <a:lnTo>
                    <a:pt x="67" y="160"/>
                  </a:lnTo>
                  <a:lnTo>
                    <a:pt x="67" y="160"/>
                  </a:lnTo>
                  <a:lnTo>
                    <a:pt x="67" y="161"/>
                  </a:lnTo>
                  <a:lnTo>
                    <a:pt x="68" y="161"/>
                  </a:lnTo>
                  <a:lnTo>
                    <a:pt x="68" y="160"/>
                  </a:lnTo>
                  <a:lnTo>
                    <a:pt x="70" y="160"/>
                  </a:lnTo>
                  <a:lnTo>
                    <a:pt x="71" y="160"/>
                  </a:lnTo>
                  <a:lnTo>
                    <a:pt x="71" y="160"/>
                  </a:lnTo>
                  <a:lnTo>
                    <a:pt x="72" y="160"/>
                  </a:lnTo>
                  <a:lnTo>
                    <a:pt x="72" y="159"/>
                  </a:lnTo>
                  <a:lnTo>
                    <a:pt x="72" y="157"/>
                  </a:lnTo>
                  <a:lnTo>
                    <a:pt x="74" y="156"/>
                  </a:lnTo>
                  <a:lnTo>
                    <a:pt x="76" y="155"/>
                  </a:lnTo>
                  <a:lnTo>
                    <a:pt x="76" y="154"/>
                  </a:lnTo>
                  <a:lnTo>
                    <a:pt x="76" y="153"/>
                  </a:lnTo>
                  <a:lnTo>
                    <a:pt x="74" y="153"/>
                  </a:lnTo>
                  <a:lnTo>
                    <a:pt x="73" y="151"/>
                  </a:lnTo>
                  <a:lnTo>
                    <a:pt x="77" y="144"/>
                  </a:lnTo>
                  <a:lnTo>
                    <a:pt x="77" y="142"/>
                  </a:lnTo>
                  <a:lnTo>
                    <a:pt x="76" y="142"/>
                  </a:lnTo>
                  <a:lnTo>
                    <a:pt x="76" y="141"/>
                  </a:lnTo>
                  <a:lnTo>
                    <a:pt x="74" y="140"/>
                  </a:lnTo>
                  <a:lnTo>
                    <a:pt x="76" y="140"/>
                  </a:lnTo>
                  <a:lnTo>
                    <a:pt x="80" y="129"/>
                  </a:lnTo>
                  <a:lnTo>
                    <a:pt x="80" y="128"/>
                  </a:lnTo>
                  <a:lnTo>
                    <a:pt x="79" y="126"/>
                  </a:lnTo>
                  <a:lnTo>
                    <a:pt x="79" y="125"/>
                  </a:lnTo>
                  <a:lnTo>
                    <a:pt x="79" y="124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9"/>
                  </a:lnTo>
                  <a:lnTo>
                    <a:pt x="80" y="118"/>
                  </a:lnTo>
                  <a:lnTo>
                    <a:pt x="82" y="117"/>
                  </a:lnTo>
                  <a:lnTo>
                    <a:pt x="82" y="117"/>
                  </a:lnTo>
                  <a:lnTo>
                    <a:pt x="84" y="116"/>
                  </a:lnTo>
                  <a:lnTo>
                    <a:pt x="85" y="114"/>
                  </a:lnTo>
                  <a:lnTo>
                    <a:pt x="85" y="113"/>
                  </a:lnTo>
                  <a:lnTo>
                    <a:pt x="85" y="112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89" y="110"/>
                  </a:lnTo>
                  <a:lnTo>
                    <a:pt x="89" y="107"/>
                  </a:lnTo>
                  <a:lnTo>
                    <a:pt x="90" y="105"/>
                  </a:lnTo>
                  <a:lnTo>
                    <a:pt x="91" y="104"/>
                  </a:lnTo>
                  <a:lnTo>
                    <a:pt x="92" y="104"/>
                  </a:lnTo>
                  <a:lnTo>
                    <a:pt x="92" y="103"/>
                  </a:lnTo>
                  <a:lnTo>
                    <a:pt x="92" y="103"/>
                  </a:lnTo>
                  <a:lnTo>
                    <a:pt x="92" y="101"/>
                  </a:lnTo>
                  <a:lnTo>
                    <a:pt x="101" y="89"/>
                  </a:lnTo>
                  <a:lnTo>
                    <a:pt x="101" y="88"/>
                  </a:lnTo>
                  <a:lnTo>
                    <a:pt x="102" y="88"/>
                  </a:lnTo>
                  <a:lnTo>
                    <a:pt x="103" y="88"/>
                  </a:lnTo>
                  <a:lnTo>
                    <a:pt x="103" y="87"/>
                  </a:lnTo>
                  <a:lnTo>
                    <a:pt x="103" y="86"/>
                  </a:lnTo>
                  <a:lnTo>
                    <a:pt x="104" y="86"/>
                  </a:lnTo>
                  <a:lnTo>
                    <a:pt x="115" y="83"/>
                  </a:lnTo>
                  <a:lnTo>
                    <a:pt x="116" y="83"/>
                  </a:lnTo>
                  <a:lnTo>
                    <a:pt x="117" y="85"/>
                  </a:lnTo>
                  <a:lnTo>
                    <a:pt x="119" y="85"/>
                  </a:lnTo>
                  <a:lnTo>
                    <a:pt x="119" y="83"/>
                  </a:lnTo>
                  <a:lnTo>
                    <a:pt x="120" y="79"/>
                  </a:lnTo>
                  <a:lnTo>
                    <a:pt x="120" y="77"/>
                  </a:lnTo>
                  <a:lnTo>
                    <a:pt x="119" y="76"/>
                  </a:lnTo>
                  <a:lnTo>
                    <a:pt x="119" y="75"/>
                  </a:lnTo>
                  <a:lnTo>
                    <a:pt x="119" y="74"/>
                  </a:lnTo>
                  <a:lnTo>
                    <a:pt x="120" y="74"/>
                  </a:lnTo>
                  <a:lnTo>
                    <a:pt x="120" y="74"/>
                  </a:lnTo>
                  <a:lnTo>
                    <a:pt x="120" y="73"/>
                  </a:lnTo>
                  <a:lnTo>
                    <a:pt x="120" y="71"/>
                  </a:lnTo>
                  <a:lnTo>
                    <a:pt x="123" y="58"/>
                  </a:lnTo>
                  <a:lnTo>
                    <a:pt x="129" y="50"/>
                  </a:lnTo>
                  <a:lnTo>
                    <a:pt x="129" y="49"/>
                  </a:lnTo>
                  <a:lnTo>
                    <a:pt x="129" y="46"/>
                  </a:lnTo>
                  <a:lnTo>
                    <a:pt x="132" y="43"/>
                  </a:lnTo>
                  <a:lnTo>
                    <a:pt x="132" y="42"/>
                  </a:lnTo>
                  <a:lnTo>
                    <a:pt x="132" y="39"/>
                  </a:lnTo>
                  <a:lnTo>
                    <a:pt x="132" y="37"/>
                  </a:lnTo>
                  <a:lnTo>
                    <a:pt x="130" y="37"/>
                  </a:lnTo>
                  <a:lnTo>
                    <a:pt x="130" y="36"/>
                  </a:lnTo>
                  <a:lnTo>
                    <a:pt x="132" y="34"/>
                  </a:lnTo>
                  <a:lnTo>
                    <a:pt x="134" y="24"/>
                  </a:lnTo>
                  <a:lnTo>
                    <a:pt x="135" y="24"/>
                  </a:lnTo>
                  <a:lnTo>
                    <a:pt x="135" y="23"/>
                  </a:lnTo>
                  <a:lnTo>
                    <a:pt x="136" y="23"/>
                  </a:lnTo>
                  <a:lnTo>
                    <a:pt x="138" y="23"/>
                  </a:lnTo>
                  <a:lnTo>
                    <a:pt x="139" y="21"/>
                  </a:lnTo>
                  <a:lnTo>
                    <a:pt x="139" y="21"/>
                  </a:lnTo>
                  <a:lnTo>
                    <a:pt x="141" y="21"/>
                  </a:lnTo>
                  <a:lnTo>
                    <a:pt x="142" y="20"/>
                  </a:lnTo>
                  <a:lnTo>
                    <a:pt x="145" y="20"/>
                  </a:lnTo>
                  <a:lnTo>
                    <a:pt x="146" y="21"/>
                  </a:lnTo>
                  <a:lnTo>
                    <a:pt x="148" y="21"/>
                  </a:lnTo>
                  <a:lnTo>
                    <a:pt x="150" y="21"/>
                  </a:lnTo>
                  <a:lnTo>
                    <a:pt x="150" y="23"/>
                  </a:lnTo>
                  <a:lnTo>
                    <a:pt x="151" y="23"/>
                  </a:lnTo>
                  <a:lnTo>
                    <a:pt x="151" y="24"/>
                  </a:lnTo>
                  <a:lnTo>
                    <a:pt x="152" y="24"/>
                  </a:lnTo>
                  <a:lnTo>
                    <a:pt x="153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1"/>
                  </a:lnTo>
                  <a:lnTo>
                    <a:pt x="156" y="20"/>
                  </a:lnTo>
                  <a:lnTo>
                    <a:pt x="156" y="19"/>
                  </a:lnTo>
                  <a:lnTo>
                    <a:pt x="157" y="18"/>
                  </a:lnTo>
                  <a:lnTo>
                    <a:pt x="157" y="17"/>
                  </a:lnTo>
                  <a:lnTo>
                    <a:pt x="158" y="17"/>
                  </a:lnTo>
                  <a:lnTo>
                    <a:pt x="159" y="17"/>
                  </a:lnTo>
                  <a:lnTo>
                    <a:pt x="163" y="17"/>
                  </a:lnTo>
                  <a:lnTo>
                    <a:pt x="163" y="17"/>
                  </a:lnTo>
                  <a:lnTo>
                    <a:pt x="164" y="17"/>
                  </a:lnTo>
                  <a:lnTo>
                    <a:pt x="164" y="17"/>
                  </a:lnTo>
                  <a:lnTo>
                    <a:pt x="165" y="17"/>
                  </a:lnTo>
                  <a:lnTo>
                    <a:pt x="166" y="19"/>
                  </a:lnTo>
                  <a:lnTo>
                    <a:pt x="167" y="20"/>
                  </a:lnTo>
                  <a:lnTo>
                    <a:pt x="167" y="21"/>
                  </a:lnTo>
                  <a:lnTo>
                    <a:pt x="167" y="23"/>
                  </a:lnTo>
                  <a:lnTo>
                    <a:pt x="169" y="24"/>
                  </a:lnTo>
                  <a:lnTo>
                    <a:pt x="169" y="25"/>
                  </a:lnTo>
                  <a:lnTo>
                    <a:pt x="169" y="26"/>
                  </a:lnTo>
                  <a:lnTo>
                    <a:pt x="170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1" y="29"/>
                  </a:lnTo>
                  <a:lnTo>
                    <a:pt x="172" y="30"/>
                  </a:lnTo>
                  <a:lnTo>
                    <a:pt x="173" y="30"/>
                  </a:lnTo>
                  <a:lnTo>
                    <a:pt x="175" y="26"/>
                  </a:lnTo>
                  <a:lnTo>
                    <a:pt x="177" y="20"/>
                  </a:lnTo>
                  <a:lnTo>
                    <a:pt x="179" y="15"/>
                  </a:lnTo>
                  <a:lnTo>
                    <a:pt x="182" y="9"/>
                  </a:lnTo>
                  <a:lnTo>
                    <a:pt x="184" y="3"/>
                  </a:lnTo>
                  <a:lnTo>
                    <a:pt x="185" y="0"/>
                  </a:lnTo>
                  <a:lnTo>
                    <a:pt x="187" y="0"/>
                  </a:lnTo>
                  <a:lnTo>
                    <a:pt x="187" y="1"/>
                  </a:lnTo>
                  <a:lnTo>
                    <a:pt x="188" y="2"/>
                  </a:lnTo>
                  <a:lnTo>
                    <a:pt x="189" y="2"/>
                  </a:lnTo>
                  <a:lnTo>
                    <a:pt x="189" y="3"/>
                  </a:lnTo>
                  <a:lnTo>
                    <a:pt x="189" y="5"/>
                  </a:lnTo>
                  <a:lnTo>
                    <a:pt x="190" y="5"/>
                  </a:lnTo>
                  <a:lnTo>
                    <a:pt x="190" y="6"/>
                  </a:lnTo>
                  <a:lnTo>
                    <a:pt x="195" y="8"/>
                  </a:lnTo>
                  <a:lnTo>
                    <a:pt x="196" y="7"/>
                  </a:lnTo>
                  <a:lnTo>
                    <a:pt x="197" y="7"/>
                  </a:lnTo>
                  <a:lnTo>
                    <a:pt x="197" y="8"/>
                  </a:lnTo>
                  <a:lnTo>
                    <a:pt x="198" y="8"/>
                  </a:lnTo>
                  <a:lnTo>
                    <a:pt x="198" y="9"/>
                  </a:lnTo>
                  <a:lnTo>
                    <a:pt x="198" y="11"/>
                  </a:lnTo>
                  <a:lnTo>
                    <a:pt x="200" y="11"/>
                  </a:lnTo>
                  <a:lnTo>
                    <a:pt x="200" y="12"/>
                  </a:lnTo>
                  <a:lnTo>
                    <a:pt x="201" y="12"/>
                  </a:lnTo>
                  <a:lnTo>
                    <a:pt x="201" y="14"/>
                  </a:lnTo>
                  <a:lnTo>
                    <a:pt x="202" y="15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8"/>
                  </a:lnTo>
                  <a:lnTo>
                    <a:pt x="208" y="18"/>
                  </a:lnTo>
                  <a:lnTo>
                    <a:pt x="212" y="17"/>
                  </a:lnTo>
                  <a:lnTo>
                    <a:pt x="213" y="17"/>
                  </a:lnTo>
                  <a:lnTo>
                    <a:pt x="215" y="17"/>
                  </a:lnTo>
                  <a:lnTo>
                    <a:pt x="216" y="17"/>
                  </a:lnTo>
                  <a:lnTo>
                    <a:pt x="218" y="17"/>
                  </a:lnTo>
                  <a:lnTo>
                    <a:pt x="219" y="17"/>
                  </a:lnTo>
                  <a:lnTo>
                    <a:pt x="221" y="15"/>
                  </a:lnTo>
                  <a:lnTo>
                    <a:pt x="222" y="15"/>
                  </a:lnTo>
                  <a:lnTo>
                    <a:pt x="224" y="15"/>
                  </a:lnTo>
                  <a:lnTo>
                    <a:pt x="225" y="14"/>
                  </a:lnTo>
                  <a:lnTo>
                    <a:pt x="225" y="13"/>
                  </a:lnTo>
                  <a:lnTo>
                    <a:pt x="226" y="12"/>
                  </a:lnTo>
                  <a:lnTo>
                    <a:pt x="227" y="12"/>
                  </a:lnTo>
                  <a:lnTo>
                    <a:pt x="227" y="11"/>
                  </a:lnTo>
                  <a:lnTo>
                    <a:pt x="227" y="9"/>
                  </a:lnTo>
                  <a:lnTo>
                    <a:pt x="228" y="9"/>
                  </a:lnTo>
                  <a:lnTo>
                    <a:pt x="229" y="9"/>
                  </a:lnTo>
                  <a:lnTo>
                    <a:pt x="231" y="9"/>
                  </a:lnTo>
                  <a:lnTo>
                    <a:pt x="231" y="11"/>
                  </a:lnTo>
                  <a:lnTo>
                    <a:pt x="232" y="11"/>
                  </a:lnTo>
                  <a:lnTo>
                    <a:pt x="233" y="12"/>
                  </a:lnTo>
                  <a:lnTo>
                    <a:pt x="233" y="13"/>
                  </a:lnTo>
                  <a:lnTo>
                    <a:pt x="234" y="17"/>
                  </a:lnTo>
                  <a:lnTo>
                    <a:pt x="235" y="17"/>
                  </a:lnTo>
                  <a:lnTo>
                    <a:pt x="237" y="17"/>
                  </a:lnTo>
                  <a:lnTo>
                    <a:pt x="238" y="15"/>
                  </a:lnTo>
                  <a:lnTo>
                    <a:pt x="240" y="15"/>
                  </a:lnTo>
                  <a:lnTo>
                    <a:pt x="241" y="15"/>
                  </a:lnTo>
                  <a:lnTo>
                    <a:pt x="245" y="15"/>
                  </a:lnTo>
                  <a:lnTo>
                    <a:pt x="246" y="14"/>
                  </a:lnTo>
                  <a:lnTo>
                    <a:pt x="246" y="13"/>
                  </a:lnTo>
                  <a:lnTo>
                    <a:pt x="247" y="12"/>
                  </a:lnTo>
                  <a:lnTo>
                    <a:pt x="249" y="13"/>
                  </a:lnTo>
                  <a:lnTo>
                    <a:pt x="250" y="14"/>
                  </a:lnTo>
                  <a:lnTo>
                    <a:pt x="252" y="15"/>
                  </a:lnTo>
                  <a:lnTo>
                    <a:pt x="252" y="15"/>
                  </a:lnTo>
                  <a:lnTo>
                    <a:pt x="255" y="15"/>
                  </a:lnTo>
                  <a:lnTo>
                    <a:pt x="256" y="15"/>
                  </a:lnTo>
                  <a:lnTo>
                    <a:pt x="257" y="15"/>
                  </a:lnTo>
                  <a:lnTo>
                    <a:pt x="258" y="17"/>
                  </a:lnTo>
                  <a:lnTo>
                    <a:pt x="261" y="17"/>
                  </a:lnTo>
                  <a:lnTo>
                    <a:pt x="262" y="17"/>
                  </a:lnTo>
                  <a:lnTo>
                    <a:pt x="263" y="17"/>
                  </a:lnTo>
                  <a:lnTo>
                    <a:pt x="264" y="17"/>
                  </a:lnTo>
                  <a:lnTo>
                    <a:pt x="265" y="17"/>
                  </a:lnTo>
                  <a:lnTo>
                    <a:pt x="266" y="17"/>
                  </a:lnTo>
                  <a:lnTo>
                    <a:pt x="268" y="17"/>
                  </a:lnTo>
                  <a:lnTo>
                    <a:pt x="269" y="17"/>
                  </a:lnTo>
                  <a:lnTo>
                    <a:pt x="272" y="17"/>
                  </a:lnTo>
                  <a:lnTo>
                    <a:pt x="274" y="17"/>
                  </a:lnTo>
                  <a:lnTo>
                    <a:pt x="276" y="18"/>
                  </a:lnTo>
                  <a:lnTo>
                    <a:pt x="278" y="20"/>
                  </a:lnTo>
                  <a:lnTo>
                    <a:pt x="281" y="23"/>
                  </a:lnTo>
                  <a:lnTo>
                    <a:pt x="282" y="24"/>
                  </a:lnTo>
                  <a:lnTo>
                    <a:pt x="287" y="26"/>
                  </a:lnTo>
                  <a:lnTo>
                    <a:pt x="288" y="26"/>
                  </a:lnTo>
                  <a:lnTo>
                    <a:pt x="292" y="27"/>
                  </a:lnTo>
                  <a:lnTo>
                    <a:pt x="294" y="29"/>
                  </a:lnTo>
                  <a:lnTo>
                    <a:pt x="296" y="30"/>
                  </a:lnTo>
                  <a:lnTo>
                    <a:pt x="300" y="34"/>
                  </a:lnTo>
                  <a:lnTo>
                    <a:pt x="305" y="39"/>
                  </a:lnTo>
                  <a:lnTo>
                    <a:pt x="308" y="45"/>
                  </a:lnTo>
                  <a:lnTo>
                    <a:pt x="309" y="49"/>
                  </a:lnTo>
                  <a:lnTo>
                    <a:pt x="311" y="50"/>
                  </a:lnTo>
                  <a:lnTo>
                    <a:pt x="315" y="54"/>
                  </a:lnTo>
                  <a:lnTo>
                    <a:pt x="323" y="57"/>
                  </a:lnTo>
                  <a:lnTo>
                    <a:pt x="326" y="61"/>
                  </a:lnTo>
                  <a:lnTo>
                    <a:pt x="330" y="63"/>
                  </a:lnTo>
                  <a:lnTo>
                    <a:pt x="331" y="64"/>
                  </a:lnTo>
                  <a:lnTo>
                    <a:pt x="332" y="67"/>
                  </a:lnTo>
                  <a:lnTo>
                    <a:pt x="333" y="69"/>
                  </a:lnTo>
                  <a:lnTo>
                    <a:pt x="337" y="74"/>
                  </a:lnTo>
                  <a:lnTo>
                    <a:pt x="338" y="77"/>
                  </a:lnTo>
                  <a:lnTo>
                    <a:pt x="340" y="79"/>
                  </a:lnTo>
                  <a:lnTo>
                    <a:pt x="343" y="80"/>
                  </a:lnTo>
                  <a:lnTo>
                    <a:pt x="345" y="81"/>
                  </a:lnTo>
                  <a:lnTo>
                    <a:pt x="346" y="83"/>
                  </a:lnTo>
                  <a:lnTo>
                    <a:pt x="350" y="87"/>
                  </a:lnTo>
                  <a:lnTo>
                    <a:pt x="352" y="92"/>
                  </a:lnTo>
                  <a:lnTo>
                    <a:pt x="355" y="9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6" name="Freeform 13">
              <a:extLst>
                <a:ext uri="{FF2B5EF4-FFF2-40B4-BE49-F238E27FC236}">
                  <a16:creationId xmlns:a16="http://schemas.microsoft.com/office/drawing/2014/main" id="{2836EBFE-A899-C666-754E-23EBF769A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3042" y="2601007"/>
              <a:ext cx="549972" cy="411240"/>
            </a:xfrm>
            <a:custGeom>
              <a:avLst/>
              <a:gdLst>
                <a:gd name="T0" fmla="*/ 364 w 444"/>
                <a:gd name="T1" fmla="*/ 145 h 332"/>
                <a:gd name="T2" fmla="*/ 354 w 444"/>
                <a:gd name="T3" fmla="*/ 143 h 332"/>
                <a:gd name="T4" fmla="*/ 341 w 444"/>
                <a:gd name="T5" fmla="*/ 146 h 332"/>
                <a:gd name="T6" fmla="*/ 339 w 444"/>
                <a:gd name="T7" fmla="*/ 157 h 332"/>
                <a:gd name="T8" fmla="*/ 338 w 444"/>
                <a:gd name="T9" fmla="*/ 170 h 332"/>
                <a:gd name="T10" fmla="*/ 352 w 444"/>
                <a:gd name="T11" fmla="*/ 171 h 332"/>
                <a:gd name="T12" fmla="*/ 364 w 444"/>
                <a:gd name="T13" fmla="*/ 177 h 332"/>
                <a:gd name="T14" fmla="*/ 379 w 444"/>
                <a:gd name="T15" fmla="*/ 193 h 332"/>
                <a:gd name="T16" fmla="*/ 392 w 444"/>
                <a:gd name="T17" fmla="*/ 206 h 332"/>
                <a:gd name="T18" fmla="*/ 400 w 444"/>
                <a:gd name="T19" fmla="*/ 217 h 332"/>
                <a:gd name="T20" fmla="*/ 409 w 444"/>
                <a:gd name="T21" fmla="*/ 233 h 332"/>
                <a:gd name="T22" fmla="*/ 413 w 444"/>
                <a:gd name="T23" fmla="*/ 251 h 332"/>
                <a:gd name="T24" fmla="*/ 426 w 444"/>
                <a:gd name="T25" fmla="*/ 258 h 332"/>
                <a:gd name="T26" fmla="*/ 440 w 444"/>
                <a:gd name="T27" fmla="*/ 264 h 332"/>
                <a:gd name="T28" fmla="*/ 442 w 444"/>
                <a:gd name="T29" fmla="*/ 290 h 332"/>
                <a:gd name="T30" fmla="*/ 409 w 444"/>
                <a:gd name="T31" fmla="*/ 290 h 332"/>
                <a:gd name="T32" fmla="*/ 364 w 444"/>
                <a:gd name="T33" fmla="*/ 311 h 332"/>
                <a:gd name="T34" fmla="*/ 333 w 444"/>
                <a:gd name="T35" fmla="*/ 317 h 332"/>
                <a:gd name="T36" fmla="*/ 300 w 444"/>
                <a:gd name="T37" fmla="*/ 330 h 332"/>
                <a:gd name="T38" fmla="*/ 284 w 444"/>
                <a:gd name="T39" fmla="*/ 324 h 332"/>
                <a:gd name="T40" fmla="*/ 261 w 444"/>
                <a:gd name="T41" fmla="*/ 323 h 332"/>
                <a:gd name="T42" fmla="*/ 250 w 444"/>
                <a:gd name="T43" fmla="*/ 328 h 332"/>
                <a:gd name="T44" fmla="*/ 243 w 444"/>
                <a:gd name="T45" fmla="*/ 318 h 332"/>
                <a:gd name="T46" fmla="*/ 226 w 444"/>
                <a:gd name="T47" fmla="*/ 310 h 332"/>
                <a:gd name="T48" fmla="*/ 218 w 444"/>
                <a:gd name="T49" fmla="*/ 300 h 332"/>
                <a:gd name="T50" fmla="*/ 212 w 444"/>
                <a:gd name="T51" fmla="*/ 291 h 332"/>
                <a:gd name="T52" fmla="*/ 201 w 444"/>
                <a:gd name="T53" fmla="*/ 291 h 332"/>
                <a:gd name="T54" fmla="*/ 190 w 444"/>
                <a:gd name="T55" fmla="*/ 300 h 332"/>
                <a:gd name="T56" fmla="*/ 176 w 444"/>
                <a:gd name="T57" fmla="*/ 293 h 332"/>
                <a:gd name="T58" fmla="*/ 164 w 444"/>
                <a:gd name="T59" fmla="*/ 299 h 332"/>
                <a:gd name="T60" fmla="*/ 152 w 444"/>
                <a:gd name="T61" fmla="*/ 298 h 332"/>
                <a:gd name="T62" fmla="*/ 144 w 444"/>
                <a:gd name="T63" fmla="*/ 292 h 332"/>
                <a:gd name="T64" fmla="*/ 136 w 444"/>
                <a:gd name="T65" fmla="*/ 285 h 332"/>
                <a:gd name="T66" fmla="*/ 126 w 444"/>
                <a:gd name="T67" fmla="*/ 275 h 332"/>
                <a:gd name="T68" fmla="*/ 117 w 444"/>
                <a:gd name="T69" fmla="*/ 258 h 332"/>
                <a:gd name="T70" fmla="*/ 115 w 444"/>
                <a:gd name="T71" fmla="*/ 249 h 332"/>
                <a:gd name="T72" fmla="*/ 105 w 444"/>
                <a:gd name="T73" fmla="*/ 243 h 332"/>
                <a:gd name="T74" fmla="*/ 90 w 444"/>
                <a:gd name="T75" fmla="*/ 233 h 332"/>
                <a:gd name="T76" fmla="*/ 88 w 444"/>
                <a:gd name="T77" fmla="*/ 226 h 332"/>
                <a:gd name="T78" fmla="*/ 85 w 444"/>
                <a:gd name="T79" fmla="*/ 213 h 332"/>
                <a:gd name="T80" fmla="*/ 72 w 444"/>
                <a:gd name="T81" fmla="*/ 202 h 332"/>
                <a:gd name="T82" fmla="*/ 64 w 444"/>
                <a:gd name="T83" fmla="*/ 195 h 332"/>
                <a:gd name="T84" fmla="*/ 46 w 444"/>
                <a:gd name="T85" fmla="*/ 187 h 332"/>
                <a:gd name="T86" fmla="*/ 41 w 444"/>
                <a:gd name="T87" fmla="*/ 176 h 332"/>
                <a:gd name="T88" fmla="*/ 40 w 444"/>
                <a:gd name="T89" fmla="*/ 165 h 332"/>
                <a:gd name="T90" fmla="*/ 23 w 444"/>
                <a:gd name="T91" fmla="*/ 155 h 332"/>
                <a:gd name="T92" fmla="*/ 8 w 444"/>
                <a:gd name="T93" fmla="*/ 151 h 332"/>
                <a:gd name="T94" fmla="*/ 5 w 444"/>
                <a:gd name="T95" fmla="*/ 139 h 332"/>
                <a:gd name="T96" fmla="*/ 16 w 444"/>
                <a:gd name="T97" fmla="*/ 128 h 332"/>
                <a:gd name="T98" fmla="*/ 26 w 444"/>
                <a:gd name="T99" fmla="*/ 93 h 332"/>
                <a:gd name="T100" fmla="*/ 34 w 444"/>
                <a:gd name="T101" fmla="*/ 82 h 332"/>
                <a:gd name="T102" fmla="*/ 42 w 444"/>
                <a:gd name="T103" fmla="*/ 72 h 332"/>
                <a:gd name="T104" fmla="*/ 57 w 444"/>
                <a:gd name="T105" fmla="*/ 70 h 332"/>
                <a:gd name="T106" fmla="*/ 70 w 444"/>
                <a:gd name="T107" fmla="*/ 79 h 332"/>
                <a:gd name="T108" fmla="*/ 121 w 444"/>
                <a:gd name="T109" fmla="*/ 100 h 332"/>
                <a:gd name="T110" fmla="*/ 178 w 444"/>
                <a:gd name="T111" fmla="*/ 112 h 332"/>
                <a:gd name="T112" fmla="*/ 207 w 444"/>
                <a:gd name="T113" fmla="*/ 88 h 332"/>
                <a:gd name="T114" fmla="*/ 257 w 444"/>
                <a:gd name="T115" fmla="*/ 94 h 332"/>
                <a:gd name="T116" fmla="*/ 313 w 444"/>
                <a:gd name="T117" fmla="*/ 44 h 332"/>
                <a:gd name="T118" fmla="*/ 325 w 444"/>
                <a:gd name="T119" fmla="*/ 5 h 332"/>
                <a:gd name="T120" fmla="*/ 338 w 444"/>
                <a:gd name="T121" fmla="*/ 23 h 332"/>
                <a:gd name="T122" fmla="*/ 368 w 444"/>
                <a:gd name="T123" fmla="*/ 78 h 332"/>
                <a:gd name="T124" fmla="*/ 367 w 444"/>
                <a:gd name="T125" fmla="*/ 10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4" h="332">
                  <a:moveTo>
                    <a:pt x="375" y="106"/>
                  </a:moveTo>
                  <a:lnTo>
                    <a:pt x="375" y="115"/>
                  </a:lnTo>
                  <a:lnTo>
                    <a:pt x="376" y="126"/>
                  </a:lnTo>
                  <a:lnTo>
                    <a:pt x="376" y="138"/>
                  </a:lnTo>
                  <a:lnTo>
                    <a:pt x="376" y="139"/>
                  </a:lnTo>
                  <a:lnTo>
                    <a:pt x="375" y="140"/>
                  </a:lnTo>
                  <a:lnTo>
                    <a:pt x="375" y="142"/>
                  </a:lnTo>
                  <a:lnTo>
                    <a:pt x="370" y="144"/>
                  </a:lnTo>
                  <a:lnTo>
                    <a:pt x="369" y="145"/>
                  </a:lnTo>
                  <a:lnTo>
                    <a:pt x="367" y="145"/>
                  </a:lnTo>
                  <a:lnTo>
                    <a:pt x="366" y="145"/>
                  </a:lnTo>
                  <a:lnTo>
                    <a:pt x="364" y="145"/>
                  </a:lnTo>
                  <a:lnTo>
                    <a:pt x="362" y="146"/>
                  </a:lnTo>
                  <a:lnTo>
                    <a:pt x="362" y="147"/>
                  </a:lnTo>
                  <a:lnTo>
                    <a:pt x="360" y="146"/>
                  </a:lnTo>
                  <a:lnTo>
                    <a:pt x="360" y="145"/>
                  </a:lnTo>
                  <a:lnTo>
                    <a:pt x="358" y="144"/>
                  </a:lnTo>
                  <a:lnTo>
                    <a:pt x="357" y="143"/>
                  </a:lnTo>
                  <a:lnTo>
                    <a:pt x="357" y="143"/>
                  </a:lnTo>
                  <a:lnTo>
                    <a:pt x="357" y="144"/>
                  </a:lnTo>
                  <a:lnTo>
                    <a:pt x="356" y="144"/>
                  </a:lnTo>
                  <a:lnTo>
                    <a:pt x="355" y="144"/>
                  </a:lnTo>
                  <a:lnTo>
                    <a:pt x="355" y="143"/>
                  </a:lnTo>
                  <a:lnTo>
                    <a:pt x="354" y="143"/>
                  </a:lnTo>
                  <a:lnTo>
                    <a:pt x="352" y="143"/>
                  </a:lnTo>
                  <a:lnTo>
                    <a:pt x="354" y="143"/>
                  </a:lnTo>
                  <a:lnTo>
                    <a:pt x="352" y="144"/>
                  </a:lnTo>
                  <a:lnTo>
                    <a:pt x="350" y="144"/>
                  </a:lnTo>
                  <a:lnTo>
                    <a:pt x="349" y="144"/>
                  </a:lnTo>
                  <a:lnTo>
                    <a:pt x="348" y="144"/>
                  </a:lnTo>
                  <a:lnTo>
                    <a:pt x="344" y="144"/>
                  </a:lnTo>
                  <a:lnTo>
                    <a:pt x="343" y="144"/>
                  </a:lnTo>
                  <a:lnTo>
                    <a:pt x="342" y="144"/>
                  </a:lnTo>
                  <a:lnTo>
                    <a:pt x="342" y="145"/>
                  </a:lnTo>
                  <a:lnTo>
                    <a:pt x="341" y="145"/>
                  </a:lnTo>
                  <a:lnTo>
                    <a:pt x="341" y="146"/>
                  </a:lnTo>
                  <a:lnTo>
                    <a:pt x="341" y="147"/>
                  </a:lnTo>
                  <a:lnTo>
                    <a:pt x="341" y="149"/>
                  </a:lnTo>
                  <a:lnTo>
                    <a:pt x="341" y="150"/>
                  </a:lnTo>
                  <a:lnTo>
                    <a:pt x="341" y="151"/>
                  </a:lnTo>
                  <a:lnTo>
                    <a:pt x="342" y="151"/>
                  </a:lnTo>
                  <a:lnTo>
                    <a:pt x="342" y="152"/>
                  </a:lnTo>
                  <a:lnTo>
                    <a:pt x="341" y="153"/>
                  </a:lnTo>
                  <a:lnTo>
                    <a:pt x="341" y="155"/>
                  </a:lnTo>
                  <a:lnTo>
                    <a:pt x="342" y="155"/>
                  </a:lnTo>
                  <a:lnTo>
                    <a:pt x="342" y="156"/>
                  </a:lnTo>
                  <a:lnTo>
                    <a:pt x="341" y="157"/>
                  </a:lnTo>
                  <a:lnTo>
                    <a:pt x="339" y="157"/>
                  </a:lnTo>
                  <a:lnTo>
                    <a:pt x="338" y="157"/>
                  </a:lnTo>
                  <a:lnTo>
                    <a:pt x="338" y="158"/>
                  </a:lnTo>
                  <a:lnTo>
                    <a:pt x="336" y="161"/>
                  </a:lnTo>
                  <a:lnTo>
                    <a:pt x="336" y="162"/>
                  </a:lnTo>
                  <a:lnTo>
                    <a:pt x="335" y="162"/>
                  </a:lnTo>
                  <a:lnTo>
                    <a:pt x="335" y="163"/>
                  </a:lnTo>
                  <a:lnTo>
                    <a:pt x="335" y="164"/>
                  </a:lnTo>
                  <a:lnTo>
                    <a:pt x="333" y="164"/>
                  </a:lnTo>
                  <a:lnTo>
                    <a:pt x="335" y="168"/>
                  </a:lnTo>
                  <a:lnTo>
                    <a:pt x="336" y="169"/>
                  </a:lnTo>
                  <a:lnTo>
                    <a:pt x="337" y="170"/>
                  </a:lnTo>
                  <a:lnTo>
                    <a:pt x="338" y="170"/>
                  </a:lnTo>
                  <a:lnTo>
                    <a:pt x="339" y="170"/>
                  </a:lnTo>
                  <a:lnTo>
                    <a:pt x="341" y="169"/>
                  </a:lnTo>
                  <a:lnTo>
                    <a:pt x="342" y="170"/>
                  </a:lnTo>
                  <a:lnTo>
                    <a:pt x="343" y="170"/>
                  </a:lnTo>
                  <a:lnTo>
                    <a:pt x="344" y="170"/>
                  </a:lnTo>
                  <a:lnTo>
                    <a:pt x="345" y="171"/>
                  </a:lnTo>
                  <a:lnTo>
                    <a:pt x="345" y="171"/>
                  </a:lnTo>
                  <a:lnTo>
                    <a:pt x="348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51" y="171"/>
                  </a:lnTo>
                  <a:lnTo>
                    <a:pt x="352" y="171"/>
                  </a:lnTo>
                  <a:lnTo>
                    <a:pt x="354" y="171"/>
                  </a:lnTo>
                  <a:lnTo>
                    <a:pt x="354" y="171"/>
                  </a:lnTo>
                  <a:lnTo>
                    <a:pt x="355" y="171"/>
                  </a:lnTo>
                  <a:lnTo>
                    <a:pt x="355" y="173"/>
                  </a:lnTo>
                  <a:lnTo>
                    <a:pt x="356" y="173"/>
                  </a:lnTo>
                  <a:lnTo>
                    <a:pt x="357" y="173"/>
                  </a:lnTo>
                  <a:lnTo>
                    <a:pt x="358" y="173"/>
                  </a:lnTo>
                  <a:lnTo>
                    <a:pt x="360" y="174"/>
                  </a:lnTo>
                  <a:lnTo>
                    <a:pt x="361" y="174"/>
                  </a:lnTo>
                  <a:lnTo>
                    <a:pt x="362" y="175"/>
                  </a:lnTo>
                  <a:lnTo>
                    <a:pt x="363" y="176"/>
                  </a:lnTo>
                  <a:lnTo>
                    <a:pt x="364" y="177"/>
                  </a:lnTo>
                  <a:lnTo>
                    <a:pt x="366" y="177"/>
                  </a:lnTo>
                  <a:lnTo>
                    <a:pt x="367" y="179"/>
                  </a:lnTo>
                  <a:lnTo>
                    <a:pt x="368" y="179"/>
                  </a:lnTo>
                  <a:lnTo>
                    <a:pt x="373" y="183"/>
                  </a:lnTo>
                  <a:lnTo>
                    <a:pt x="373" y="184"/>
                  </a:lnTo>
                  <a:lnTo>
                    <a:pt x="373" y="186"/>
                  </a:lnTo>
                  <a:lnTo>
                    <a:pt x="373" y="189"/>
                  </a:lnTo>
                  <a:lnTo>
                    <a:pt x="374" y="190"/>
                  </a:lnTo>
                  <a:lnTo>
                    <a:pt x="375" y="192"/>
                  </a:lnTo>
                  <a:lnTo>
                    <a:pt x="376" y="193"/>
                  </a:lnTo>
                  <a:lnTo>
                    <a:pt x="378" y="193"/>
                  </a:lnTo>
                  <a:lnTo>
                    <a:pt x="379" y="193"/>
                  </a:lnTo>
                  <a:lnTo>
                    <a:pt x="380" y="194"/>
                  </a:lnTo>
                  <a:lnTo>
                    <a:pt x="380" y="195"/>
                  </a:lnTo>
                  <a:lnTo>
                    <a:pt x="380" y="196"/>
                  </a:lnTo>
                  <a:lnTo>
                    <a:pt x="380" y="198"/>
                  </a:lnTo>
                  <a:lnTo>
                    <a:pt x="381" y="198"/>
                  </a:lnTo>
                  <a:lnTo>
                    <a:pt x="381" y="199"/>
                  </a:lnTo>
                  <a:lnTo>
                    <a:pt x="382" y="200"/>
                  </a:lnTo>
                  <a:lnTo>
                    <a:pt x="383" y="201"/>
                  </a:lnTo>
                  <a:lnTo>
                    <a:pt x="388" y="201"/>
                  </a:lnTo>
                  <a:lnTo>
                    <a:pt x="391" y="204"/>
                  </a:lnTo>
                  <a:lnTo>
                    <a:pt x="392" y="205"/>
                  </a:lnTo>
                  <a:lnTo>
                    <a:pt x="392" y="206"/>
                  </a:lnTo>
                  <a:lnTo>
                    <a:pt x="391" y="206"/>
                  </a:lnTo>
                  <a:lnTo>
                    <a:pt x="391" y="207"/>
                  </a:lnTo>
                  <a:lnTo>
                    <a:pt x="392" y="208"/>
                  </a:lnTo>
                  <a:lnTo>
                    <a:pt x="393" y="210"/>
                  </a:lnTo>
                  <a:lnTo>
                    <a:pt x="394" y="210"/>
                  </a:lnTo>
                  <a:lnTo>
                    <a:pt x="395" y="210"/>
                  </a:lnTo>
                  <a:lnTo>
                    <a:pt x="399" y="211"/>
                  </a:lnTo>
                  <a:lnTo>
                    <a:pt x="399" y="212"/>
                  </a:lnTo>
                  <a:lnTo>
                    <a:pt x="399" y="213"/>
                  </a:lnTo>
                  <a:lnTo>
                    <a:pt x="400" y="213"/>
                  </a:lnTo>
                  <a:lnTo>
                    <a:pt x="400" y="214"/>
                  </a:lnTo>
                  <a:lnTo>
                    <a:pt x="400" y="217"/>
                  </a:lnTo>
                  <a:lnTo>
                    <a:pt x="401" y="218"/>
                  </a:lnTo>
                  <a:lnTo>
                    <a:pt x="401" y="220"/>
                  </a:lnTo>
                  <a:lnTo>
                    <a:pt x="401" y="221"/>
                  </a:lnTo>
                  <a:lnTo>
                    <a:pt x="404" y="224"/>
                  </a:lnTo>
                  <a:lnTo>
                    <a:pt x="404" y="225"/>
                  </a:lnTo>
                  <a:lnTo>
                    <a:pt x="404" y="227"/>
                  </a:lnTo>
                  <a:lnTo>
                    <a:pt x="404" y="229"/>
                  </a:lnTo>
                  <a:lnTo>
                    <a:pt x="405" y="230"/>
                  </a:lnTo>
                  <a:lnTo>
                    <a:pt x="406" y="231"/>
                  </a:lnTo>
                  <a:lnTo>
                    <a:pt x="407" y="232"/>
                  </a:lnTo>
                  <a:lnTo>
                    <a:pt x="407" y="233"/>
                  </a:lnTo>
                  <a:lnTo>
                    <a:pt x="409" y="233"/>
                  </a:lnTo>
                  <a:lnTo>
                    <a:pt x="409" y="235"/>
                  </a:lnTo>
                  <a:lnTo>
                    <a:pt x="409" y="237"/>
                  </a:lnTo>
                  <a:lnTo>
                    <a:pt x="409" y="238"/>
                  </a:lnTo>
                  <a:lnTo>
                    <a:pt x="409" y="239"/>
                  </a:lnTo>
                  <a:lnTo>
                    <a:pt x="410" y="239"/>
                  </a:lnTo>
                  <a:lnTo>
                    <a:pt x="410" y="241"/>
                  </a:lnTo>
                  <a:lnTo>
                    <a:pt x="409" y="242"/>
                  </a:lnTo>
                  <a:lnTo>
                    <a:pt x="409" y="243"/>
                  </a:lnTo>
                  <a:lnTo>
                    <a:pt x="410" y="243"/>
                  </a:lnTo>
                  <a:lnTo>
                    <a:pt x="412" y="248"/>
                  </a:lnTo>
                  <a:lnTo>
                    <a:pt x="413" y="249"/>
                  </a:lnTo>
                  <a:lnTo>
                    <a:pt x="413" y="251"/>
                  </a:lnTo>
                  <a:lnTo>
                    <a:pt x="415" y="251"/>
                  </a:lnTo>
                  <a:lnTo>
                    <a:pt x="415" y="254"/>
                  </a:lnTo>
                  <a:lnTo>
                    <a:pt x="418" y="255"/>
                  </a:lnTo>
                  <a:lnTo>
                    <a:pt x="419" y="256"/>
                  </a:lnTo>
                  <a:lnTo>
                    <a:pt x="419" y="257"/>
                  </a:lnTo>
                  <a:lnTo>
                    <a:pt x="419" y="258"/>
                  </a:lnTo>
                  <a:lnTo>
                    <a:pt x="419" y="258"/>
                  </a:lnTo>
                  <a:lnTo>
                    <a:pt x="420" y="261"/>
                  </a:lnTo>
                  <a:lnTo>
                    <a:pt x="422" y="261"/>
                  </a:lnTo>
                  <a:lnTo>
                    <a:pt x="423" y="261"/>
                  </a:lnTo>
                  <a:lnTo>
                    <a:pt x="425" y="258"/>
                  </a:lnTo>
                  <a:lnTo>
                    <a:pt x="426" y="258"/>
                  </a:lnTo>
                  <a:lnTo>
                    <a:pt x="428" y="258"/>
                  </a:lnTo>
                  <a:lnTo>
                    <a:pt x="429" y="258"/>
                  </a:lnTo>
                  <a:lnTo>
                    <a:pt x="430" y="258"/>
                  </a:lnTo>
                  <a:lnTo>
                    <a:pt x="431" y="261"/>
                  </a:lnTo>
                  <a:lnTo>
                    <a:pt x="432" y="261"/>
                  </a:lnTo>
                  <a:lnTo>
                    <a:pt x="434" y="261"/>
                  </a:lnTo>
                  <a:lnTo>
                    <a:pt x="434" y="260"/>
                  </a:lnTo>
                  <a:lnTo>
                    <a:pt x="435" y="260"/>
                  </a:lnTo>
                  <a:lnTo>
                    <a:pt x="436" y="260"/>
                  </a:lnTo>
                  <a:lnTo>
                    <a:pt x="438" y="262"/>
                  </a:lnTo>
                  <a:lnTo>
                    <a:pt x="441" y="263"/>
                  </a:lnTo>
                  <a:lnTo>
                    <a:pt x="440" y="264"/>
                  </a:lnTo>
                  <a:lnTo>
                    <a:pt x="440" y="266"/>
                  </a:lnTo>
                  <a:lnTo>
                    <a:pt x="440" y="267"/>
                  </a:lnTo>
                  <a:lnTo>
                    <a:pt x="441" y="268"/>
                  </a:lnTo>
                  <a:lnTo>
                    <a:pt x="441" y="269"/>
                  </a:lnTo>
                  <a:lnTo>
                    <a:pt x="441" y="270"/>
                  </a:lnTo>
                  <a:lnTo>
                    <a:pt x="438" y="272"/>
                  </a:lnTo>
                  <a:lnTo>
                    <a:pt x="438" y="273"/>
                  </a:lnTo>
                  <a:lnTo>
                    <a:pt x="438" y="281"/>
                  </a:lnTo>
                  <a:lnTo>
                    <a:pt x="438" y="282"/>
                  </a:lnTo>
                  <a:lnTo>
                    <a:pt x="440" y="285"/>
                  </a:lnTo>
                  <a:lnTo>
                    <a:pt x="444" y="290"/>
                  </a:lnTo>
                  <a:lnTo>
                    <a:pt x="442" y="290"/>
                  </a:lnTo>
                  <a:lnTo>
                    <a:pt x="440" y="290"/>
                  </a:lnTo>
                  <a:lnTo>
                    <a:pt x="437" y="290"/>
                  </a:lnTo>
                  <a:lnTo>
                    <a:pt x="436" y="290"/>
                  </a:lnTo>
                  <a:lnTo>
                    <a:pt x="436" y="291"/>
                  </a:lnTo>
                  <a:lnTo>
                    <a:pt x="432" y="290"/>
                  </a:lnTo>
                  <a:lnTo>
                    <a:pt x="430" y="290"/>
                  </a:lnTo>
                  <a:lnTo>
                    <a:pt x="426" y="290"/>
                  </a:lnTo>
                  <a:lnTo>
                    <a:pt x="423" y="290"/>
                  </a:lnTo>
                  <a:lnTo>
                    <a:pt x="418" y="290"/>
                  </a:lnTo>
                  <a:lnTo>
                    <a:pt x="415" y="290"/>
                  </a:lnTo>
                  <a:lnTo>
                    <a:pt x="412" y="290"/>
                  </a:lnTo>
                  <a:lnTo>
                    <a:pt x="409" y="290"/>
                  </a:lnTo>
                  <a:lnTo>
                    <a:pt x="405" y="290"/>
                  </a:lnTo>
                  <a:lnTo>
                    <a:pt x="401" y="290"/>
                  </a:lnTo>
                  <a:lnTo>
                    <a:pt x="397" y="290"/>
                  </a:lnTo>
                  <a:lnTo>
                    <a:pt x="393" y="290"/>
                  </a:lnTo>
                  <a:lnTo>
                    <a:pt x="389" y="290"/>
                  </a:lnTo>
                  <a:lnTo>
                    <a:pt x="386" y="290"/>
                  </a:lnTo>
                  <a:lnTo>
                    <a:pt x="383" y="293"/>
                  </a:lnTo>
                  <a:lnTo>
                    <a:pt x="379" y="297"/>
                  </a:lnTo>
                  <a:lnTo>
                    <a:pt x="375" y="300"/>
                  </a:lnTo>
                  <a:lnTo>
                    <a:pt x="372" y="305"/>
                  </a:lnTo>
                  <a:lnTo>
                    <a:pt x="368" y="307"/>
                  </a:lnTo>
                  <a:lnTo>
                    <a:pt x="364" y="311"/>
                  </a:lnTo>
                  <a:lnTo>
                    <a:pt x="361" y="316"/>
                  </a:lnTo>
                  <a:lnTo>
                    <a:pt x="357" y="318"/>
                  </a:lnTo>
                  <a:lnTo>
                    <a:pt x="355" y="321"/>
                  </a:lnTo>
                  <a:lnTo>
                    <a:pt x="355" y="322"/>
                  </a:lnTo>
                  <a:lnTo>
                    <a:pt x="354" y="322"/>
                  </a:lnTo>
                  <a:lnTo>
                    <a:pt x="351" y="322"/>
                  </a:lnTo>
                  <a:lnTo>
                    <a:pt x="345" y="322"/>
                  </a:lnTo>
                  <a:lnTo>
                    <a:pt x="342" y="322"/>
                  </a:lnTo>
                  <a:lnTo>
                    <a:pt x="341" y="322"/>
                  </a:lnTo>
                  <a:lnTo>
                    <a:pt x="339" y="321"/>
                  </a:lnTo>
                  <a:lnTo>
                    <a:pt x="335" y="317"/>
                  </a:lnTo>
                  <a:lnTo>
                    <a:pt x="333" y="317"/>
                  </a:lnTo>
                  <a:lnTo>
                    <a:pt x="331" y="318"/>
                  </a:lnTo>
                  <a:lnTo>
                    <a:pt x="329" y="321"/>
                  </a:lnTo>
                  <a:lnTo>
                    <a:pt x="326" y="322"/>
                  </a:lnTo>
                  <a:lnTo>
                    <a:pt x="319" y="322"/>
                  </a:lnTo>
                  <a:lnTo>
                    <a:pt x="312" y="323"/>
                  </a:lnTo>
                  <a:lnTo>
                    <a:pt x="311" y="323"/>
                  </a:lnTo>
                  <a:lnTo>
                    <a:pt x="304" y="328"/>
                  </a:lnTo>
                  <a:lnTo>
                    <a:pt x="302" y="328"/>
                  </a:lnTo>
                  <a:lnTo>
                    <a:pt x="304" y="330"/>
                  </a:lnTo>
                  <a:lnTo>
                    <a:pt x="302" y="331"/>
                  </a:lnTo>
                  <a:lnTo>
                    <a:pt x="300" y="331"/>
                  </a:lnTo>
                  <a:lnTo>
                    <a:pt x="300" y="330"/>
                  </a:lnTo>
                  <a:lnTo>
                    <a:pt x="299" y="329"/>
                  </a:lnTo>
                  <a:lnTo>
                    <a:pt x="298" y="329"/>
                  </a:lnTo>
                  <a:lnTo>
                    <a:pt x="295" y="328"/>
                  </a:lnTo>
                  <a:lnTo>
                    <a:pt x="294" y="328"/>
                  </a:lnTo>
                  <a:lnTo>
                    <a:pt x="294" y="325"/>
                  </a:lnTo>
                  <a:lnTo>
                    <a:pt x="293" y="324"/>
                  </a:lnTo>
                  <a:lnTo>
                    <a:pt x="290" y="321"/>
                  </a:lnTo>
                  <a:lnTo>
                    <a:pt x="289" y="319"/>
                  </a:lnTo>
                  <a:lnTo>
                    <a:pt x="288" y="319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4"/>
                  </a:lnTo>
                  <a:lnTo>
                    <a:pt x="280" y="324"/>
                  </a:lnTo>
                  <a:lnTo>
                    <a:pt x="278" y="325"/>
                  </a:lnTo>
                  <a:lnTo>
                    <a:pt x="277" y="325"/>
                  </a:lnTo>
                  <a:lnTo>
                    <a:pt x="273" y="323"/>
                  </a:lnTo>
                  <a:lnTo>
                    <a:pt x="270" y="321"/>
                  </a:lnTo>
                  <a:lnTo>
                    <a:pt x="269" y="321"/>
                  </a:lnTo>
                  <a:lnTo>
                    <a:pt x="268" y="321"/>
                  </a:lnTo>
                  <a:lnTo>
                    <a:pt x="265" y="321"/>
                  </a:lnTo>
                  <a:lnTo>
                    <a:pt x="264" y="321"/>
                  </a:lnTo>
                  <a:lnTo>
                    <a:pt x="263" y="322"/>
                  </a:lnTo>
                  <a:lnTo>
                    <a:pt x="262" y="323"/>
                  </a:lnTo>
                  <a:lnTo>
                    <a:pt x="261" y="323"/>
                  </a:lnTo>
                  <a:lnTo>
                    <a:pt x="259" y="324"/>
                  </a:lnTo>
                  <a:lnTo>
                    <a:pt x="258" y="324"/>
                  </a:lnTo>
                  <a:lnTo>
                    <a:pt x="257" y="324"/>
                  </a:lnTo>
                  <a:lnTo>
                    <a:pt x="257" y="325"/>
                  </a:lnTo>
                  <a:lnTo>
                    <a:pt x="257" y="326"/>
                  </a:lnTo>
                  <a:lnTo>
                    <a:pt x="253" y="330"/>
                  </a:lnTo>
                  <a:lnTo>
                    <a:pt x="253" y="331"/>
                  </a:lnTo>
                  <a:lnTo>
                    <a:pt x="253" y="332"/>
                  </a:lnTo>
                  <a:lnTo>
                    <a:pt x="252" y="331"/>
                  </a:lnTo>
                  <a:lnTo>
                    <a:pt x="252" y="329"/>
                  </a:lnTo>
                  <a:lnTo>
                    <a:pt x="251" y="328"/>
                  </a:lnTo>
                  <a:lnTo>
                    <a:pt x="250" y="328"/>
                  </a:lnTo>
                  <a:lnTo>
                    <a:pt x="250" y="325"/>
                  </a:lnTo>
                  <a:lnTo>
                    <a:pt x="249" y="325"/>
                  </a:lnTo>
                  <a:lnTo>
                    <a:pt x="247" y="326"/>
                  </a:lnTo>
                  <a:lnTo>
                    <a:pt x="246" y="326"/>
                  </a:lnTo>
                  <a:lnTo>
                    <a:pt x="245" y="326"/>
                  </a:lnTo>
                  <a:lnTo>
                    <a:pt x="244" y="328"/>
                  </a:lnTo>
                  <a:lnTo>
                    <a:pt x="243" y="328"/>
                  </a:lnTo>
                  <a:lnTo>
                    <a:pt x="243" y="328"/>
                  </a:lnTo>
                  <a:lnTo>
                    <a:pt x="243" y="326"/>
                  </a:lnTo>
                  <a:lnTo>
                    <a:pt x="243" y="325"/>
                  </a:lnTo>
                  <a:lnTo>
                    <a:pt x="243" y="324"/>
                  </a:lnTo>
                  <a:lnTo>
                    <a:pt x="243" y="318"/>
                  </a:lnTo>
                  <a:lnTo>
                    <a:pt x="241" y="317"/>
                  </a:lnTo>
                  <a:lnTo>
                    <a:pt x="240" y="317"/>
                  </a:lnTo>
                  <a:lnTo>
                    <a:pt x="239" y="317"/>
                  </a:lnTo>
                  <a:lnTo>
                    <a:pt x="238" y="317"/>
                  </a:lnTo>
                  <a:lnTo>
                    <a:pt x="234" y="316"/>
                  </a:lnTo>
                  <a:lnTo>
                    <a:pt x="232" y="316"/>
                  </a:lnTo>
                  <a:lnTo>
                    <a:pt x="230" y="316"/>
                  </a:lnTo>
                  <a:lnTo>
                    <a:pt x="228" y="315"/>
                  </a:lnTo>
                  <a:lnTo>
                    <a:pt x="228" y="313"/>
                  </a:lnTo>
                  <a:lnTo>
                    <a:pt x="227" y="312"/>
                  </a:lnTo>
                  <a:lnTo>
                    <a:pt x="226" y="311"/>
                  </a:lnTo>
                  <a:lnTo>
                    <a:pt x="226" y="310"/>
                  </a:lnTo>
                  <a:lnTo>
                    <a:pt x="225" y="309"/>
                  </a:lnTo>
                  <a:lnTo>
                    <a:pt x="224" y="309"/>
                  </a:lnTo>
                  <a:lnTo>
                    <a:pt x="222" y="309"/>
                  </a:lnTo>
                  <a:lnTo>
                    <a:pt x="222" y="307"/>
                  </a:lnTo>
                  <a:lnTo>
                    <a:pt x="221" y="305"/>
                  </a:lnTo>
                  <a:lnTo>
                    <a:pt x="220" y="304"/>
                  </a:lnTo>
                  <a:lnTo>
                    <a:pt x="219" y="304"/>
                  </a:lnTo>
                  <a:lnTo>
                    <a:pt x="218" y="304"/>
                  </a:lnTo>
                  <a:lnTo>
                    <a:pt x="218" y="303"/>
                  </a:lnTo>
                  <a:lnTo>
                    <a:pt x="219" y="303"/>
                  </a:lnTo>
                  <a:lnTo>
                    <a:pt x="219" y="301"/>
                  </a:lnTo>
                  <a:lnTo>
                    <a:pt x="218" y="300"/>
                  </a:lnTo>
                  <a:lnTo>
                    <a:pt x="216" y="300"/>
                  </a:lnTo>
                  <a:lnTo>
                    <a:pt x="215" y="300"/>
                  </a:lnTo>
                  <a:lnTo>
                    <a:pt x="214" y="300"/>
                  </a:lnTo>
                  <a:lnTo>
                    <a:pt x="214" y="299"/>
                  </a:lnTo>
                  <a:lnTo>
                    <a:pt x="214" y="298"/>
                  </a:lnTo>
                  <a:lnTo>
                    <a:pt x="214" y="295"/>
                  </a:lnTo>
                  <a:lnTo>
                    <a:pt x="214" y="294"/>
                  </a:lnTo>
                  <a:lnTo>
                    <a:pt x="214" y="293"/>
                  </a:lnTo>
                  <a:lnTo>
                    <a:pt x="214" y="292"/>
                  </a:lnTo>
                  <a:lnTo>
                    <a:pt x="214" y="291"/>
                  </a:lnTo>
                  <a:lnTo>
                    <a:pt x="213" y="291"/>
                  </a:lnTo>
                  <a:lnTo>
                    <a:pt x="212" y="291"/>
                  </a:lnTo>
                  <a:lnTo>
                    <a:pt x="210" y="291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6" y="288"/>
                  </a:lnTo>
                  <a:lnTo>
                    <a:pt x="205" y="287"/>
                  </a:lnTo>
                  <a:lnTo>
                    <a:pt x="203" y="287"/>
                  </a:lnTo>
                  <a:lnTo>
                    <a:pt x="202" y="287"/>
                  </a:lnTo>
                  <a:lnTo>
                    <a:pt x="201" y="287"/>
                  </a:lnTo>
                  <a:lnTo>
                    <a:pt x="201" y="288"/>
                  </a:lnTo>
                  <a:lnTo>
                    <a:pt x="201" y="290"/>
                  </a:lnTo>
                  <a:lnTo>
                    <a:pt x="201" y="291"/>
                  </a:lnTo>
                  <a:lnTo>
                    <a:pt x="200" y="291"/>
                  </a:lnTo>
                  <a:lnTo>
                    <a:pt x="200" y="292"/>
                  </a:lnTo>
                  <a:lnTo>
                    <a:pt x="199" y="293"/>
                  </a:lnTo>
                  <a:lnTo>
                    <a:pt x="199" y="294"/>
                  </a:lnTo>
                  <a:lnTo>
                    <a:pt x="196" y="295"/>
                  </a:lnTo>
                  <a:lnTo>
                    <a:pt x="196" y="297"/>
                  </a:lnTo>
                  <a:lnTo>
                    <a:pt x="195" y="298"/>
                  </a:lnTo>
                  <a:lnTo>
                    <a:pt x="194" y="298"/>
                  </a:lnTo>
                  <a:lnTo>
                    <a:pt x="193" y="298"/>
                  </a:lnTo>
                  <a:lnTo>
                    <a:pt x="193" y="299"/>
                  </a:lnTo>
                  <a:lnTo>
                    <a:pt x="191" y="300"/>
                  </a:lnTo>
                  <a:lnTo>
                    <a:pt x="190" y="300"/>
                  </a:lnTo>
                  <a:lnTo>
                    <a:pt x="188" y="297"/>
                  </a:lnTo>
                  <a:lnTo>
                    <a:pt x="187" y="297"/>
                  </a:lnTo>
                  <a:lnTo>
                    <a:pt x="185" y="297"/>
                  </a:lnTo>
                  <a:lnTo>
                    <a:pt x="185" y="295"/>
                  </a:lnTo>
                  <a:lnTo>
                    <a:pt x="185" y="295"/>
                  </a:lnTo>
                  <a:lnTo>
                    <a:pt x="184" y="294"/>
                  </a:lnTo>
                  <a:lnTo>
                    <a:pt x="182" y="294"/>
                  </a:lnTo>
                  <a:lnTo>
                    <a:pt x="181" y="294"/>
                  </a:lnTo>
                  <a:lnTo>
                    <a:pt x="178" y="294"/>
                  </a:lnTo>
                  <a:lnTo>
                    <a:pt x="177" y="294"/>
                  </a:lnTo>
                  <a:lnTo>
                    <a:pt x="176" y="294"/>
                  </a:lnTo>
                  <a:lnTo>
                    <a:pt x="176" y="293"/>
                  </a:lnTo>
                  <a:lnTo>
                    <a:pt x="176" y="292"/>
                  </a:lnTo>
                  <a:lnTo>
                    <a:pt x="175" y="292"/>
                  </a:lnTo>
                  <a:lnTo>
                    <a:pt x="173" y="292"/>
                  </a:lnTo>
                  <a:lnTo>
                    <a:pt x="172" y="292"/>
                  </a:lnTo>
                  <a:lnTo>
                    <a:pt x="171" y="295"/>
                  </a:lnTo>
                  <a:lnTo>
                    <a:pt x="170" y="297"/>
                  </a:lnTo>
                  <a:lnTo>
                    <a:pt x="168" y="297"/>
                  </a:lnTo>
                  <a:lnTo>
                    <a:pt x="168" y="298"/>
                  </a:lnTo>
                  <a:lnTo>
                    <a:pt x="168" y="299"/>
                  </a:lnTo>
                  <a:lnTo>
                    <a:pt x="166" y="299"/>
                  </a:lnTo>
                  <a:lnTo>
                    <a:pt x="165" y="299"/>
                  </a:lnTo>
                  <a:lnTo>
                    <a:pt x="164" y="299"/>
                  </a:lnTo>
                  <a:lnTo>
                    <a:pt x="163" y="301"/>
                  </a:lnTo>
                  <a:lnTo>
                    <a:pt x="162" y="301"/>
                  </a:lnTo>
                  <a:lnTo>
                    <a:pt x="160" y="303"/>
                  </a:lnTo>
                  <a:lnTo>
                    <a:pt x="159" y="303"/>
                  </a:lnTo>
                  <a:lnTo>
                    <a:pt x="159" y="301"/>
                  </a:lnTo>
                  <a:lnTo>
                    <a:pt x="158" y="300"/>
                  </a:lnTo>
                  <a:lnTo>
                    <a:pt x="157" y="299"/>
                  </a:lnTo>
                  <a:lnTo>
                    <a:pt x="157" y="299"/>
                  </a:lnTo>
                  <a:lnTo>
                    <a:pt x="154" y="300"/>
                  </a:lnTo>
                  <a:lnTo>
                    <a:pt x="153" y="300"/>
                  </a:lnTo>
                  <a:lnTo>
                    <a:pt x="152" y="299"/>
                  </a:lnTo>
                  <a:lnTo>
                    <a:pt x="152" y="298"/>
                  </a:lnTo>
                  <a:lnTo>
                    <a:pt x="151" y="297"/>
                  </a:lnTo>
                  <a:lnTo>
                    <a:pt x="151" y="295"/>
                  </a:lnTo>
                  <a:lnTo>
                    <a:pt x="150" y="295"/>
                  </a:lnTo>
                  <a:lnTo>
                    <a:pt x="150" y="297"/>
                  </a:lnTo>
                  <a:lnTo>
                    <a:pt x="148" y="297"/>
                  </a:lnTo>
                  <a:lnTo>
                    <a:pt x="147" y="295"/>
                  </a:lnTo>
                  <a:lnTo>
                    <a:pt x="147" y="294"/>
                  </a:lnTo>
                  <a:lnTo>
                    <a:pt x="146" y="294"/>
                  </a:lnTo>
                  <a:lnTo>
                    <a:pt x="147" y="293"/>
                  </a:lnTo>
                  <a:lnTo>
                    <a:pt x="147" y="292"/>
                  </a:lnTo>
                  <a:lnTo>
                    <a:pt x="145" y="292"/>
                  </a:lnTo>
                  <a:lnTo>
                    <a:pt x="144" y="292"/>
                  </a:lnTo>
                  <a:lnTo>
                    <a:pt x="144" y="291"/>
                  </a:lnTo>
                  <a:lnTo>
                    <a:pt x="142" y="291"/>
                  </a:lnTo>
                  <a:lnTo>
                    <a:pt x="142" y="292"/>
                  </a:lnTo>
                  <a:lnTo>
                    <a:pt x="141" y="292"/>
                  </a:lnTo>
                  <a:lnTo>
                    <a:pt x="140" y="292"/>
                  </a:lnTo>
                  <a:lnTo>
                    <a:pt x="139" y="291"/>
                  </a:lnTo>
                  <a:lnTo>
                    <a:pt x="138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7"/>
                  </a:lnTo>
                  <a:lnTo>
                    <a:pt x="138" y="286"/>
                  </a:lnTo>
                  <a:lnTo>
                    <a:pt x="136" y="285"/>
                  </a:lnTo>
                  <a:lnTo>
                    <a:pt x="136" y="284"/>
                  </a:lnTo>
                  <a:lnTo>
                    <a:pt x="135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3" y="281"/>
                  </a:lnTo>
                  <a:lnTo>
                    <a:pt x="133" y="280"/>
                  </a:lnTo>
                  <a:lnTo>
                    <a:pt x="132" y="280"/>
                  </a:lnTo>
                  <a:lnTo>
                    <a:pt x="128" y="279"/>
                  </a:lnTo>
                  <a:lnTo>
                    <a:pt x="128" y="279"/>
                  </a:lnTo>
                  <a:lnTo>
                    <a:pt x="128" y="278"/>
                  </a:lnTo>
                  <a:lnTo>
                    <a:pt x="128" y="276"/>
                  </a:lnTo>
                  <a:lnTo>
                    <a:pt x="126" y="275"/>
                  </a:lnTo>
                  <a:lnTo>
                    <a:pt x="126" y="273"/>
                  </a:lnTo>
                  <a:lnTo>
                    <a:pt x="125" y="272"/>
                  </a:lnTo>
                  <a:lnTo>
                    <a:pt x="123" y="269"/>
                  </a:lnTo>
                  <a:lnTo>
                    <a:pt x="122" y="269"/>
                  </a:lnTo>
                  <a:lnTo>
                    <a:pt x="120" y="267"/>
                  </a:lnTo>
                  <a:lnTo>
                    <a:pt x="120" y="266"/>
                  </a:lnTo>
                  <a:lnTo>
                    <a:pt x="119" y="264"/>
                  </a:lnTo>
                  <a:lnTo>
                    <a:pt x="117" y="262"/>
                  </a:lnTo>
                  <a:lnTo>
                    <a:pt x="117" y="260"/>
                  </a:lnTo>
                  <a:lnTo>
                    <a:pt x="117" y="258"/>
                  </a:lnTo>
                  <a:lnTo>
                    <a:pt x="116" y="258"/>
                  </a:lnTo>
                  <a:lnTo>
                    <a:pt x="117" y="258"/>
                  </a:lnTo>
                  <a:lnTo>
                    <a:pt x="119" y="255"/>
                  </a:lnTo>
                  <a:lnTo>
                    <a:pt x="119" y="254"/>
                  </a:lnTo>
                  <a:lnTo>
                    <a:pt x="117" y="253"/>
                  </a:lnTo>
                  <a:lnTo>
                    <a:pt x="117" y="254"/>
                  </a:lnTo>
                  <a:lnTo>
                    <a:pt x="116" y="254"/>
                  </a:lnTo>
                  <a:lnTo>
                    <a:pt x="116" y="253"/>
                  </a:lnTo>
                  <a:lnTo>
                    <a:pt x="116" y="251"/>
                  </a:lnTo>
                  <a:lnTo>
                    <a:pt x="117" y="251"/>
                  </a:lnTo>
                  <a:lnTo>
                    <a:pt x="116" y="251"/>
                  </a:lnTo>
                  <a:lnTo>
                    <a:pt x="116" y="250"/>
                  </a:lnTo>
                  <a:lnTo>
                    <a:pt x="116" y="249"/>
                  </a:lnTo>
                  <a:lnTo>
                    <a:pt x="115" y="249"/>
                  </a:lnTo>
                  <a:lnTo>
                    <a:pt x="115" y="248"/>
                  </a:lnTo>
                  <a:lnTo>
                    <a:pt x="114" y="248"/>
                  </a:lnTo>
                  <a:lnTo>
                    <a:pt x="114" y="247"/>
                  </a:lnTo>
                  <a:lnTo>
                    <a:pt x="113" y="247"/>
                  </a:lnTo>
                  <a:lnTo>
                    <a:pt x="113" y="245"/>
                  </a:lnTo>
                  <a:lnTo>
                    <a:pt x="111" y="245"/>
                  </a:lnTo>
                  <a:lnTo>
                    <a:pt x="110" y="245"/>
                  </a:lnTo>
                  <a:lnTo>
                    <a:pt x="109" y="245"/>
                  </a:lnTo>
                  <a:lnTo>
                    <a:pt x="109" y="244"/>
                  </a:lnTo>
                  <a:lnTo>
                    <a:pt x="108" y="244"/>
                  </a:lnTo>
                  <a:lnTo>
                    <a:pt x="108" y="243"/>
                  </a:lnTo>
                  <a:lnTo>
                    <a:pt x="105" y="243"/>
                  </a:lnTo>
                  <a:lnTo>
                    <a:pt x="104" y="242"/>
                  </a:lnTo>
                  <a:lnTo>
                    <a:pt x="103" y="242"/>
                  </a:lnTo>
                  <a:lnTo>
                    <a:pt x="102" y="242"/>
                  </a:lnTo>
                  <a:lnTo>
                    <a:pt x="101" y="241"/>
                  </a:lnTo>
                  <a:lnTo>
                    <a:pt x="101" y="238"/>
                  </a:lnTo>
                  <a:lnTo>
                    <a:pt x="99" y="238"/>
                  </a:lnTo>
                  <a:lnTo>
                    <a:pt x="98" y="237"/>
                  </a:lnTo>
                  <a:lnTo>
                    <a:pt x="95" y="237"/>
                  </a:lnTo>
                  <a:lnTo>
                    <a:pt x="94" y="237"/>
                  </a:lnTo>
                  <a:lnTo>
                    <a:pt x="91" y="236"/>
                  </a:lnTo>
                  <a:lnTo>
                    <a:pt x="90" y="235"/>
                  </a:lnTo>
                  <a:lnTo>
                    <a:pt x="90" y="233"/>
                  </a:lnTo>
                  <a:lnTo>
                    <a:pt x="89" y="233"/>
                  </a:lnTo>
                  <a:lnTo>
                    <a:pt x="88" y="233"/>
                  </a:lnTo>
                  <a:lnTo>
                    <a:pt x="86" y="235"/>
                  </a:lnTo>
                  <a:lnTo>
                    <a:pt x="86" y="233"/>
                  </a:lnTo>
                  <a:lnTo>
                    <a:pt x="88" y="232"/>
                  </a:lnTo>
                  <a:lnTo>
                    <a:pt x="89" y="231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89" y="230"/>
                  </a:lnTo>
                  <a:lnTo>
                    <a:pt x="88" y="229"/>
                  </a:lnTo>
                  <a:lnTo>
                    <a:pt x="88" y="227"/>
                  </a:lnTo>
                  <a:lnTo>
                    <a:pt x="88" y="226"/>
                  </a:lnTo>
                  <a:lnTo>
                    <a:pt x="85" y="226"/>
                  </a:lnTo>
                  <a:lnTo>
                    <a:pt x="84" y="225"/>
                  </a:lnTo>
                  <a:lnTo>
                    <a:pt x="83" y="224"/>
                  </a:lnTo>
                  <a:lnTo>
                    <a:pt x="82" y="223"/>
                  </a:lnTo>
                  <a:lnTo>
                    <a:pt x="82" y="221"/>
                  </a:lnTo>
                  <a:lnTo>
                    <a:pt x="82" y="220"/>
                  </a:lnTo>
                  <a:lnTo>
                    <a:pt x="80" y="220"/>
                  </a:lnTo>
                  <a:lnTo>
                    <a:pt x="82" y="219"/>
                  </a:lnTo>
                  <a:lnTo>
                    <a:pt x="83" y="217"/>
                  </a:lnTo>
                  <a:lnTo>
                    <a:pt x="84" y="216"/>
                  </a:lnTo>
                  <a:lnTo>
                    <a:pt x="85" y="214"/>
                  </a:lnTo>
                  <a:lnTo>
                    <a:pt x="85" y="213"/>
                  </a:lnTo>
                  <a:lnTo>
                    <a:pt x="85" y="212"/>
                  </a:lnTo>
                  <a:lnTo>
                    <a:pt x="83" y="211"/>
                  </a:lnTo>
                  <a:lnTo>
                    <a:pt x="80" y="211"/>
                  </a:lnTo>
                  <a:lnTo>
                    <a:pt x="79" y="210"/>
                  </a:lnTo>
                  <a:lnTo>
                    <a:pt x="77" y="208"/>
                  </a:lnTo>
                  <a:lnTo>
                    <a:pt x="76" y="206"/>
                  </a:lnTo>
                  <a:lnTo>
                    <a:pt x="74" y="206"/>
                  </a:lnTo>
                  <a:lnTo>
                    <a:pt x="73" y="206"/>
                  </a:lnTo>
                  <a:lnTo>
                    <a:pt x="73" y="205"/>
                  </a:lnTo>
                  <a:lnTo>
                    <a:pt x="73" y="204"/>
                  </a:lnTo>
                  <a:lnTo>
                    <a:pt x="73" y="202"/>
                  </a:lnTo>
                  <a:lnTo>
                    <a:pt x="72" y="202"/>
                  </a:lnTo>
                  <a:lnTo>
                    <a:pt x="72" y="201"/>
                  </a:lnTo>
                  <a:lnTo>
                    <a:pt x="71" y="201"/>
                  </a:lnTo>
                  <a:lnTo>
                    <a:pt x="71" y="200"/>
                  </a:lnTo>
                  <a:lnTo>
                    <a:pt x="71" y="200"/>
                  </a:lnTo>
                  <a:lnTo>
                    <a:pt x="70" y="200"/>
                  </a:lnTo>
                  <a:lnTo>
                    <a:pt x="70" y="199"/>
                  </a:lnTo>
                  <a:lnTo>
                    <a:pt x="68" y="199"/>
                  </a:lnTo>
                  <a:lnTo>
                    <a:pt x="67" y="198"/>
                  </a:lnTo>
                  <a:lnTo>
                    <a:pt x="67" y="196"/>
                  </a:lnTo>
                  <a:lnTo>
                    <a:pt x="66" y="196"/>
                  </a:lnTo>
                  <a:lnTo>
                    <a:pt x="64" y="196"/>
                  </a:lnTo>
                  <a:lnTo>
                    <a:pt x="64" y="195"/>
                  </a:lnTo>
                  <a:lnTo>
                    <a:pt x="64" y="194"/>
                  </a:lnTo>
                  <a:lnTo>
                    <a:pt x="63" y="194"/>
                  </a:lnTo>
                  <a:lnTo>
                    <a:pt x="61" y="194"/>
                  </a:lnTo>
                  <a:lnTo>
                    <a:pt x="60" y="193"/>
                  </a:lnTo>
                  <a:lnTo>
                    <a:pt x="59" y="193"/>
                  </a:lnTo>
                  <a:lnTo>
                    <a:pt x="58" y="192"/>
                  </a:lnTo>
                  <a:lnTo>
                    <a:pt x="55" y="192"/>
                  </a:lnTo>
                  <a:lnTo>
                    <a:pt x="53" y="189"/>
                  </a:lnTo>
                  <a:lnTo>
                    <a:pt x="52" y="189"/>
                  </a:lnTo>
                  <a:lnTo>
                    <a:pt x="51" y="189"/>
                  </a:lnTo>
                  <a:lnTo>
                    <a:pt x="48" y="188"/>
                  </a:lnTo>
                  <a:lnTo>
                    <a:pt x="46" y="187"/>
                  </a:lnTo>
                  <a:lnTo>
                    <a:pt x="46" y="186"/>
                  </a:lnTo>
                  <a:lnTo>
                    <a:pt x="45" y="186"/>
                  </a:lnTo>
                  <a:lnTo>
                    <a:pt x="45" y="184"/>
                  </a:lnTo>
                  <a:lnTo>
                    <a:pt x="45" y="183"/>
                  </a:lnTo>
                  <a:lnTo>
                    <a:pt x="43" y="183"/>
                  </a:lnTo>
                  <a:lnTo>
                    <a:pt x="43" y="182"/>
                  </a:lnTo>
                  <a:lnTo>
                    <a:pt x="42" y="182"/>
                  </a:lnTo>
                  <a:lnTo>
                    <a:pt x="42" y="181"/>
                  </a:lnTo>
                  <a:lnTo>
                    <a:pt x="41" y="180"/>
                  </a:lnTo>
                  <a:lnTo>
                    <a:pt x="40" y="179"/>
                  </a:lnTo>
                  <a:lnTo>
                    <a:pt x="40" y="177"/>
                  </a:lnTo>
                  <a:lnTo>
                    <a:pt x="41" y="176"/>
                  </a:lnTo>
                  <a:lnTo>
                    <a:pt x="42" y="175"/>
                  </a:lnTo>
                  <a:lnTo>
                    <a:pt x="43" y="175"/>
                  </a:lnTo>
                  <a:lnTo>
                    <a:pt x="43" y="174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2" y="170"/>
                  </a:lnTo>
                  <a:lnTo>
                    <a:pt x="42" y="169"/>
                  </a:lnTo>
                  <a:lnTo>
                    <a:pt x="42" y="168"/>
                  </a:lnTo>
                  <a:lnTo>
                    <a:pt x="42" y="167"/>
                  </a:lnTo>
                  <a:lnTo>
                    <a:pt x="41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39" y="165"/>
                  </a:lnTo>
                  <a:lnTo>
                    <a:pt x="37" y="167"/>
                  </a:lnTo>
                  <a:lnTo>
                    <a:pt x="36" y="165"/>
                  </a:lnTo>
                  <a:lnTo>
                    <a:pt x="35" y="164"/>
                  </a:lnTo>
                  <a:lnTo>
                    <a:pt x="33" y="163"/>
                  </a:lnTo>
                  <a:lnTo>
                    <a:pt x="31" y="162"/>
                  </a:lnTo>
                  <a:lnTo>
                    <a:pt x="31" y="161"/>
                  </a:lnTo>
                  <a:lnTo>
                    <a:pt x="30" y="161"/>
                  </a:lnTo>
                  <a:lnTo>
                    <a:pt x="30" y="158"/>
                  </a:lnTo>
                  <a:lnTo>
                    <a:pt x="27" y="155"/>
                  </a:lnTo>
                  <a:lnTo>
                    <a:pt x="26" y="155"/>
                  </a:lnTo>
                  <a:lnTo>
                    <a:pt x="23" y="155"/>
                  </a:lnTo>
                  <a:lnTo>
                    <a:pt x="22" y="153"/>
                  </a:lnTo>
                  <a:lnTo>
                    <a:pt x="21" y="153"/>
                  </a:lnTo>
                  <a:lnTo>
                    <a:pt x="18" y="153"/>
                  </a:lnTo>
                  <a:lnTo>
                    <a:pt x="16" y="153"/>
                  </a:lnTo>
                  <a:lnTo>
                    <a:pt x="15" y="153"/>
                  </a:lnTo>
                  <a:lnTo>
                    <a:pt x="14" y="152"/>
                  </a:lnTo>
                  <a:lnTo>
                    <a:pt x="14" y="152"/>
                  </a:lnTo>
                  <a:lnTo>
                    <a:pt x="14" y="151"/>
                  </a:lnTo>
                  <a:lnTo>
                    <a:pt x="12" y="151"/>
                  </a:lnTo>
                  <a:lnTo>
                    <a:pt x="11" y="151"/>
                  </a:lnTo>
                  <a:lnTo>
                    <a:pt x="9" y="152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5" y="151"/>
                  </a:lnTo>
                  <a:lnTo>
                    <a:pt x="4" y="151"/>
                  </a:lnTo>
                  <a:lnTo>
                    <a:pt x="3" y="150"/>
                  </a:lnTo>
                  <a:lnTo>
                    <a:pt x="2" y="149"/>
                  </a:lnTo>
                  <a:lnTo>
                    <a:pt x="0" y="147"/>
                  </a:lnTo>
                  <a:lnTo>
                    <a:pt x="0" y="146"/>
                  </a:lnTo>
                  <a:lnTo>
                    <a:pt x="0" y="145"/>
                  </a:lnTo>
                  <a:lnTo>
                    <a:pt x="0" y="144"/>
                  </a:lnTo>
                  <a:lnTo>
                    <a:pt x="3" y="142"/>
                  </a:lnTo>
                  <a:lnTo>
                    <a:pt x="5" y="140"/>
                  </a:lnTo>
                  <a:lnTo>
                    <a:pt x="5" y="139"/>
                  </a:lnTo>
                  <a:lnTo>
                    <a:pt x="4" y="138"/>
                  </a:lnTo>
                  <a:lnTo>
                    <a:pt x="4" y="137"/>
                  </a:lnTo>
                  <a:lnTo>
                    <a:pt x="4" y="136"/>
                  </a:lnTo>
                  <a:lnTo>
                    <a:pt x="3" y="136"/>
                  </a:lnTo>
                  <a:lnTo>
                    <a:pt x="2" y="136"/>
                  </a:lnTo>
                  <a:lnTo>
                    <a:pt x="3" y="134"/>
                  </a:lnTo>
                  <a:lnTo>
                    <a:pt x="5" y="132"/>
                  </a:lnTo>
                  <a:lnTo>
                    <a:pt x="6" y="132"/>
                  </a:lnTo>
                  <a:lnTo>
                    <a:pt x="10" y="130"/>
                  </a:lnTo>
                  <a:lnTo>
                    <a:pt x="11" y="130"/>
                  </a:lnTo>
                  <a:lnTo>
                    <a:pt x="14" y="128"/>
                  </a:lnTo>
                  <a:lnTo>
                    <a:pt x="16" y="128"/>
                  </a:lnTo>
                  <a:lnTo>
                    <a:pt x="16" y="127"/>
                  </a:lnTo>
                  <a:lnTo>
                    <a:pt x="16" y="124"/>
                  </a:lnTo>
                  <a:lnTo>
                    <a:pt x="16" y="122"/>
                  </a:lnTo>
                  <a:lnTo>
                    <a:pt x="20" y="116"/>
                  </a:lnTo>
                  <a:lnTo>
                    <a:pt x="20" y="115"/>
                  </a:lnTo>
                  <a:lnTo>
                    <a:pt x="21" y="109"/>
                  </a:lnTo>
                  <a:lnTo>
                    <a:pt x="21" y="108"/>
                  </a:lnTo>
                  <a:lnTo>
                    <a:pt x="22" y="108"/>
                  </a:lnTo>
                  <a:lnTo>
                    <a:pt x="22" y="107"/>
                  </a:lnTo>
                  <a:lnTo>
                    <a:pt x="26" y="105"/>
                  </a:lnTo>
                  <a:lnTo>
                    <a:pt x="26" y="103"/>
                  </a:lnTo>
                  <a:lnTo>
                    <a:pt x="26" y="93"/>
                  </a:lnTo>
                  <a:lnTo>
                    <a:pt x="26" y="91"/>
                  </a:lnTo>
                  <a:lnTo>
                    <a:pt x="27" y="91"/>
                  </a:lnTo>
                  <a:lnTo>
                    <a:pt x="27" y="90"/>
                  </a:lnTo>
                  <a:lnTo>
                    <a:pt x="29" y="90"/>
                  </a:lnTo>
                  <a:lnTo>
                    <a:pt x="30" y="89"/>
                  </a:lnTo>
                  <a:lnTo>
                    <a:pt x="30" y="88"/>
                  </a:lnTo>
                  <a:lnTo>
                    <a:pt x="31" y="87"/>
                  </a:lnTo>
                  <a:lnTo>
                    <a:pt x="33" y="87"/>
                  </a:lnTo>
                  <a:lnTo>
                    <a:pt x="33" y="85"/>
                  </a:lnTo>
                  <a:lnTo>
                    <a:pt x="33" y="85"/>
                  </a:lnTo>
                  <a:lnTo>
                    <a:pt x="34" y="83"/>
                  </a:lnTo>
                  <a:lnTo>
                    <a:pt x="34" y="82"/>
                  </a:lnTo>
                  <a:lnTo>
                    <a:pt x="35" y="82"/>
                  </a:lnTo>
                  <a:lnTo>
                    <a:pt x="34" y="81"/>
                  </a:lnTo>
                  <a:lnTo>
                    <a:pt x="34" y="79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7" y="73"/>
                  </a:lnTo>
                  <a:lnTo>
                    <a:pt x="39" y="73"/>
                  </a:lnTo>
                  <a:lnTo>
                    <a:pt x="40" y="73"/>
                  </a:lnTo>
                  <a:lnTo>
                    <a:pt x="41" y="73"/>
                  </a:lnTo>
                  <a:lnTo>
                    <a:pt x="42" y="73"/>
                  </a:lnTo>
                  <a:lnTo>
                    <a:pt x="42" y="72"/>
                  </a:lnTo>
                  <a:lnTo>
                    <a:pt x="42" y="72"/>
                  </a:lnTo>
                  <a:lnTo>
                    <a:pt x="42" y="73"/>
                  </a:lnTo>
                  <a:lnTo>
                    <a:pt x="43" y="73"/>
                  </a:lnTo>
                  <a:lnTo>
                    <a:pt x="45" y="73"/>
                  </a:lnTo>
                  <a:lnTo>
                    <a:pt x="46" y="72"/>
                  </a:lnTo>
                  <a:lnTo>
                    <a:pt x="47" y="72"/>
                  </a:lnTo>
                  <a:lnTo>
                    <a:pt x="48" y="72"/>
                  </a:lnTo>
                  <a:lnTo>
                    <a:pt x="49" y="72"/>
                  </a:lnTo>
                  <a:lnTo>
                    <a:pt x="51" y="72"/>
                  </a:lnTo>
                  <a:lnTo>
                    <a:pt x="52" y="72"/>
                  </a:lnTo>
                  <a:lnTo>
                    <a:pt x="52" y="71"/>
                  </a:lnTo>
                  <a:lnTo>
                    <a:pt x="55" y="71"/>
                  </a:lnTo>
                  <a:lnTo>
                    <a:pt x="57" y="70"/>
                  </a:lnTo>
                  <a:lnTo>
                    <a:pt x="58" y="70"/>
                  </a:lnTo>
                  <a:lnTo>
                    <a:pt x="59" y="70"/>
                  </a:lnTo>
                  <a:lnTo>
                    <a:pt x="60" y="70"/>
                  </a:lnTo>
                  <a:lnTo>
                    <a:pt x="61" y="70"/>
                  </a:lnTo>
                  <a:lnTo>
                    <a:pt x="63" y="70"/>
                  </a:lnTo>
                  <a:lnTo>
                    <a:pt x="65" y="69"/>
                  </a:lnTo>
                  <a:lnTo>
                    <a:pt x="67" y="71"/>
                  </a:lnTo>
                  <a:lnTo>
                    <a:pt x="67" y="72"/>
                  </a:lnTo>
                  <a:lnTo>
                    <a:pt x="67" y="78"/>
                  </a:lnTo>
                  <a:lnTo>
                    <a:pt x="68" y="78"/>
                  </a:lnTo>
                  <a:lnTo>
                    <a:pt x="68" y="79"/>
                  </a:lnTo>
                  <a:lnTo>
                    <a:pt x="70" y="79"/>
                  </a:lnTo>
                  <a:lnTo>
                    <a:pt x="71" y="81"/>
                  </a:lnTo>
                  <a:lnTo>
                    <a:pt x="71" y="81"/>
                  </a:lnTo>
                  <a:lnTo>
                    <a:pt x="73" y="85"/>
                  </a:lnTo>
                  <a:lnTo>
                    <a:pt x="74" y="85"/>
                  </a:lnTo>
                  <a:lnTo>
                    <a:pt x="77" y="87"/>
                  </a:lnTo>
                  <a:lnTo>
                    <a:pt x="85" y="95"/>
                  </a:lnTo>
                  <a:lnTo>
                    <a:pt x="92" y="103"/>
                  </a:lnTo>
                  <a:lnTo>
                    <a:pt x="94" y="105"/>
                  </a:lnTo>
                  <a:lnTo>
                    <a:pt x="95" y="105"/>
                  </a:lnTo>
                  <a:lnTo>
                    <a:pt x="97" y="106"/>
                  </a:lnTo>
                  <a:lnTo>
                    <a:pt x="111" y="100"/>
                  </a:lnTo>
                  <a:lnTo>
                    <a:pt x="121" y="100"/>
                  </a:lnTo>
                  <a:lnTo>
                    <a:pt x="123" y="100"/>
                  </a:lnTo>
                  <a:lnTo>
                    <a:pt x="128" y="100"/>
                  </a:lnTo>
                  <a:lnTo>
                    <a:pt x="131" y="101"/>
                  </a:lnTo>
                  <a:lnTo>
                    <a:pt x="132" y="101"/>
                  </a:lnTo>
                  <a:lnTo>
                    <a:pt x="132" y="100"/>
                  </a:lnTo>
                  <a:lnTo>
                    <a:pt x="138" y="101"/>
                  </a:lnTo>
                  <a:lnTo>
                    <a:pt x="141" y="101"/>
                  </a:lnTo>
                  <a:lnTo>
                    <a:pt x="142" y="101"/>
                  </a:lnTo>
                  <a:lnTo>
                    <a:pt x="146" y="109"/>
                  </a:lnTo>
                  <a:lnTo>
                    <a:pt x="148" y="110"/>
                  </a:lnTo>
                  <a:lnTo>
                    <a:pt x="163" y="112"/>
                  </a:lnTo>
                  <a:lnTo>
                    <a:pt x="178" y="112"/>
                  </a:lnTo>
                  <a:lnTo>
                    <a:pt x="178" y="110"/>
                  </a:lnTo>
                  <a:lnTo>
                    <a:pt x="177" y="109"/>
                  </a:lnTo>
                  <a:lnTo>
                    <a:pt x="177" y="107"/>
                  </a:lnTo>
                  <a:lnTo>
                    <a:pt x="178" y="106"/>
                  </a:lnTo>
                  <a:lnTo>
                    <a:pt x="181" y="103"/>
                  </a:lnTo>
                  <a:lnTo>
                    <a:pt x="184" y="101"/>
                  </a:lnTo>
                  <a:lnTo>
                    <a:pt x="184" y="100"/>
                  </a:lnTo>
                  <a:lnTo>
                    <a:pt x="188" y="97"/>
                  </a:lnTo>
                  <a:lnTo>
                    <a:pt x="193" y="96"/>
                  </a:lnTo>
                  <a:lnTo>
                    <a:pt x="202" y="94"/>
                  </a:lnTo>
                  <a:lnTo>
                    <a:pt x="206" y="90"/>
                  </a:lnTo>
                  <a:lnTo>
                    <a:pt x="207" y="88"/>
                  </a:lnTo>
                  <a:lnTo>
                    <a:pt x="207" y="83"/>
                  </a:lnTo>
                  <a:lnTo>
                    <a:pt x="208" y="82"/>
                  </a:lnTo>
                  <a:lnTo>
                    <a:pt x="210" y="81"/>
                  </a:lnTo>
                  <a:lnTo>
                    <a:pt x="220" y="76"/>
                  </a:lnTo>
                  <a:lnTo>
                    <a:pt x="221" y="75"/>
                  </a:lnTo>
                  <a:lnTo>
                    <a:pt x="231" y="81"/>
                  </a:lnTo>
                  <a:lnTo>
                    <a:pt x="240" y="85"/>
                  </a:lnTo>
                  <a:lnTo>
                    <a:pt x="250" y="95"/>
                  </a:lnTo>
                  <a:lnTo>
                    <a:pt x="251" y="96"/>
                  </a:lnTo>
                  <a:lnTo>
                    <a:pt x="251" y="95"/>
                  </a:lnTo>
                  <a:lnTo>
                    <a:pt x="252" y="95"/>
                  </a:lnTo>
                  <a:lnTo>
                    <a:pt x="257" y="94"/>
                  </a:lnTo>
                  <a:lnTo>
                    <a:pt x="265" y="94"/>
                  </a:lnTo>
                  <a:lnTo>
                    <a:pt x="269" y="93"/>
                  </a:lnTo>
                  <a:lnTo>
                    <a:pt x="276" y="85"/>
                  </a:lnTo>
                  <a:lnTo>
                    <a:pt x="284" y="77"/>
                  </a:lnTo>
                  <a:lnTo>
                    <a:pt x="288" y="72"/>
                  </a:lnTo>
                  <a:lnTo>
                    <a:pt x="289" y="71"/>
                  </a:lnTo>
                  <a:lnTo>
                    <a:pt x="292" y="66"/>
                  </a:lnTo>
                  <a:lnTo>
                    <a:pt x="294" y="60"/>
                  </a:lnTo>
                  <a:lnTo>
                    <a:pt x="295" y="59"/>
                  </a:lnTo>
                  <a:lnTo>
                    <a:pt x="304" y="53"/>
                  </a:lnTo>
                  <a:lnTo>
                    <a:pt x="312" y="45"/>
                  </a:lnTo>
                  <a:lnTo>
                    <a:pt x="313" y="44"/>
                  </a:lnTo>
                  <a:lnTo>
                    <a:pt x="313" y="42"/>
                  </a:lnTo>
                  <a:lnTo>
                    <a:pt x="311" y="38"/>
                  </a:lnTo>
                  <a:lnTo>
                    <a:pt x="310" y="34"/>
                  </a:lnTo>
                  <a:lnTo>
                    <a:pt x="310" y="31"/>
                  </a:lnTo>
                  <a:lnTo>
                    <a:pt x="310" y="26"/>
                  </a:lnTo>
                  <a:lnTo>
                    <a:pt x="310" y="21"/>
                  </a:lnTo>
                  <a:lnTo>
                    <a:pt x="310" y="20"/>
                  </a:lnTo>
                  <a:lnTo>
                    <a:pt x="300" y="8"/>
                  </a:lnTo>
                  <a:lnTo>
                    <a:pt x="312" y="8"/>
                  </a:lnTo>
                  <a:lnTo>
                    <a:pt x="325" y="8"/>
                  </a:lnTo>
                  <a:lnTo>
                    <a:pt x="325" y="7"/>
                  </a:lnTo>
                  <a:lnTo>
                    <a:pt x="325" y="5"/>
                  </a:lnTo>
                  <a:lnTo>
                    <a:pt x="325" y="4"/>
                  </a:lnTo>
                  <a:lnTo>
                    <a:pt x="325" y="3"/>
                  </a:lnTo>
                  <a:lnTo>
                    <a:pt x="325" y="2"/>
                  </a:lnTo>
                  <a:lnTo>
                    <a:pt x="325" y="1"/>
                  </a:lnTo>
                  <a:lnTo>
                    <a:pt x="325" y="0"/>
                  </a:lnTo>
                  <a:lnTo>
                    <a:pt x="342" y="0"/>
                  </a:lnTo>
                  <a:lnTo>
                    <a:pt x="342" y="3"/>
                  </a:lnTo>
                  <a:lnTo>
                    <a:pt x="339" y="10"/>
                  </a:lnTo>
                  <a:lnTo>
                    <a:pt x="339" y="15"/>
                  </a:lnTo>
                  <a:lnTo>
                    <a:pt x="339" y="21"/>
                  </a:lnTo>
                  <a:lnTo>
                    <a:pt x="338" y="22"/>
                  </a:lnTo>
                  <a:lnTo>
                    <a:pt x="338" y="23"/>
                  </a:lnTo>
                  <a:lnTo>
                    <a:pt x="337" y="23"/>
                  </a:lnTo>
                  <a:lnTo>
                    <a:pt x="337" y="25"/>
                  </a:lnTo>
                  <a:lnTo>
                    <a:pt x="339" y="39"/>
                  </a:lnTo>
                  <a:lnTo>
                    <a:pt x="342" y="53"/>
                  </a:lnTo>
                  <a:lnTo>
                    <a:pt x="341" y="54"/>
                  </a:lnTo>
                  <a:lnTo>
                    <a:pt x="339" y="57"/>
                  </a:lnTo>
                  <a:lnTo>
                    <a:pt x="339" y="57"/>
                  </a:lnTo>
                  <a:lnTo>
                    <a:pt x="349" y="59"/>
                  </a:lnTo>
                  <a:lnTo>
                    <a:pt x="349" y="60"/>
                  </a:lnTo>
                  <a:lnTo>
                    <a:pt x="352" y="64"/>
                  </a:lnTo>
                  <a:lnTo>
                    <a:pt x="360" y="71"/>
                  </a:lnTo>
                  <a:lnTo>
                    <a:pt x="368" y="78"/>
                  </a:lnTo>
                  <a:lnTo>
                    <a:pt x="369" y="78"/>
                  </a:lnTo>
                  <a:lnTo>
                    <a:pt x="370" y="83"/>
                  </a:lnTo>
                  <a:lnTo>
                    <a:pt x="370" y="84"/>
                  </a:lnTo>
                  <a:lnTo>
                    <a:pt x="370" y="85"/>
                  </a:lnTo>
                  <a:lnTo>
                    <a:pt x="370" y="87"/>
                  </a:lnTo>
                  <a:lnTo>
                    <a:pt x="370" y="88"/>
                  </a:lnTo>
                  <a:lnTo>
                    <a:pt x="370" y="89"/>
                  </a:lnTo>
                  <a:lnTo>
                    <a:pt x="372" y="90"/>
                  </a:lnTo>
                  <a:lnTo>
                    <a:pt x="370" y="91"/>
                  </a:lnTo>
                  <a:lnTo>
                    <a:pt x="368" y="96"/>
                  </a:lnTo>
                  <a:lnTo>
                    <a:pt x="368" y="100"/>
                  </a:lnTo>
                  <a:lnTo>
                    <a:pt x="367" y="102"/>
                  </a:lnTo>
                  <a:lnTo>
                    <a:pt x="368" y="105"/>
                  </a:lnTo>
                  <a:lnTo>
                    <a:pt x="368" y="106"/>
                  </a:lnTo>
                  <a:lnTo>
                    <a:pt x="375" y="10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7" name="Freeform 14">
              <a:extLst>
                <a:ext uri="{FF2B5EF4-FFF2-40B4-BE49-F238E27FC236}">
                  <a16:creationId xmlns:a16="http://schemas.microsoft.com/office/drawing/2014/main" id="{C73AE694-1A9D-463A-ABCE-FEBDDCBAE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8362" y="2612155"/>
              <a:ext cx="488038" cy="641634"/>
            </a:xfrm>
            <a:custGeom>
              <a:avLst/>
              <a:gdLst>
                <a:gd name="T0" fmla="*/ 7 w 394"/>
                <a:gd name="T1" fmla="*/ 495 h 518"/>
                <a:gd name="T2" fmla="*/ 1 w 394"/>
                <a:gd name="T3" fmla="*/ 463 h 518"/>
                <a:gd name="T4" fmla="*/ 0 w 394"/>
                <a:gd name="T5" fmla="*/ 413 h 518"/>
                <a:gd name="T6" fmla="*/ 0 w 394"/>
                <a:gd name="T7" fmla="*/ 360 h 518"/>
                <a:gd name="T8" fmla="*/ 20 w 394"/>
                <a:gd name="T9" fmla="*/ 326 h 518"/>
                <a:gd name="T10" fmla="*/ 43 w 394"/>
                <a:gd name="T11" fmla="*/ 297 h 518"/>
                <a:gd name="T12" fmla="*/ 74 w 394"/>
                <a:gd name="T13" fmla="*/ 286 h 518"/>
                <a:gd name="T14" fmla="*/ 109 w 394"/>
                <a:gd name="T15" fmla="*/ 270 h 518"/>
                <a:gd name="T16" fmla="*/ 133 w 394"/>
                <a:gd name="T17" fmla="*/ 270 h 518"/>
                <a:gd name="T18" fmla="*/ 159 w 394"/>
                <a:gd name="T19" fmla="*/ 259 h 518"/>
                <a:gd name="T20" fmla="*/ 197 w 394"/>
                <a:gd name="T21" fmla="*/ 220 h 518"/>
                <a:gd name="T22" fmla="*/ 216 w 394"/>
                <a:gd name="T23" fmla="*/ 198 h 518"/>
                <a:gd name="T24" fmla="*/ 239 w 394"/>
                <a:gd name="T25" fmla="*/ 178 h 518"/>
                <a:gd name="T26" fmla="*/ 259 w 394"/>
                <a:gd name="T27" fmla="*/ 159 h 518"/>
                <a:gd name="T28" fmla="*/ 222 w 394"/>
                <a:gd name="T29" fmla="*/ 150 h 518"/>
                <a:gd name="T30" fmla="*/ 184 w 394"/>
                <a:gd name="T31" fmla="*/ 137 h 518"/>
                <a:gd name="T32" fmla="*/ 146 w 394"/>
                <a:gd name="T33" fmla="*/ 125 h 518"/>
                <a:gd name="T34" fmla="*/ 106 w 394"/>
                <a:gd name="T35" fmla="*/ 106 h 518"/>
                <a:gd name="T36" fmla="*/ 90 w 394"/>
                <a:gd name="T37" fmla="*/ 93 h 518"/>
                <a:gd name="T38" fmla="*/ 79 w 394"/>
                <a:gd name="T39" fmla="*/ 78 h 518"/>
                <a:gd name="T40" fmla="*/ 67 w 394"/>
                <a:gd name="T41" fmla="*/ 57 h 518"/>
                <a:gd name="T42" fmla="*/ 68 w 394"/>
                <a:gd name="T43" fmla="*/ 45 h 518"/>
                <a:gd name="T44" fmla="*/ 88 w 394"/>
                <a:gd name="T45" fmla="*/ 19 h 518"/>
                <a:gd name="T46" fmla="*/ 96 w 394"/>
                <a:gd name="T47" fmla="*/ 30 h 518"/>
                <a:gd name="T48" fmla="*/ 118 w 394"/>
                <a:gd name="T49" fmla="*/ 53 h 518"/>
                <a:gd name="T50" fmla="*/ 143 w 394"/>
                <a:gd name="T51" fmla="*/ 60 h 518"/>
                <a:gd name="T52" fmla="*/ 167 w 394"/>
                <a:gd name="T53" fmla="*/ 50 h 518"/>
                <a:gd name="T54" fmla="*/ 183 w 394"/>
                <a:gd name="T55" fmla="*/ 43 h 518"/>
                <a:gd name="T56" fmla="*/ 198 w 394"/>
                <a:gd name="T57" fmla="*/ 47 h 518"/>
                <a:gd name="T58" fmla="*/ 214 w 394"/>
                <a:gd name="T59" fmla="*/ 48 h 518"/>
                <a:gd name="T60" fmla="*/ 234 w 394"/>
                <a:gd name="T61" fmla="*/ 35 h 518"/>
                <a:gd name="T62" fmla="*/ 261 w 394"/>
                <a:gd name="T63" fmla="*/ 32 h 518"/>
                <a:gd name="T64" fmla="*/ 279 w 394"/>
                <a:gd name="T65" fmla="*/ 26 h 518"/>
                <a:gd name="T66" fmla="*/ 302 w 394"/>
                <a:gd name="T67" fmla="*/ 28 h 518"/>
                <a:gd name="T68" fmla="*/ 323 w 394"/>
                <a:gd name="T69" fmla="*/ 20 h 518"/>
                <a:gd name="T70" fmla="*/ 338 w 394"/>
                <a:gd name="T71" fmla="*/ 18 h 518"/>
                <a:gd name="T72" fmla="*/ 354 w 394"/>
                <a:gd name="T73" fmla="*/ 12 h 518"/>
                <a:gd name="T74" fmla="*/ 364 w 394"/>
                <a:gd name="T75" fmla="*/ 1 h 518"/>
                <a:gd name="T76" fmla="*/ 383 w 394"/>
                <a:gd name="T77" fmla="*/ 4 h 518"/>
                <a:gd name="T78" fmla="*/ 384 w 394"/>
                <a:gd name="T79" fmla="*/ 16 h 518"/>
                <a:gd name="T80" fmla="*/ 384 w 394"/>
                <a:gd name="T81" fmla="*/ 33 h 518"/>
                <a:gd name="T82" fmla="*/ 382 w 394"/>
                <a:gd name="T83" fmla="*/ 56 h 518"/>
                <a:gd name="T84" fmla="*/ 384 w 394"/>
                <a:gd name="T85" fmla="*/ 55 h 518"/>
                <a:gd name="T86" fmla="*/ 394 w 394"/>
                <a:gd name="T87" fmla="*/ 59 h 518"/>
                <a:gd name="T88" fmla="*/ 381 w 394"/>
                <a:gd name="T89" fmla="*/ 61 h 518"/>
                <a:gd name="T90" fmla="*/ 374 w 394"/>
                <a:gd name="T91" fmla="*/ 80 h 518"/>
                <a:gd name="T92" fmla="*/ 372 w 394"/>
                <a:gd name="T93" fmla="*/ 99 h 518"/>
                <a:gd name="T94" fmla="*/ 359 w 394"/>
                <a:gd name="T95" fmla="*/ 116 h 518"/>
                <a:gd name="T96" fmla="*/ 352 w 394"/>
                <a:gd name="T97" fmla="*/ 134 h 518"/>
                <a:gd name="T98" fmla="*/ 334 w 394"/>
                <a:gd name="T99" fmla="*/ 155 h 518"/>
                <a:gd name="T100" fmla="*/ 325 w 394"/>
                <a:gd name="T101" fmla="*/ 178 h 518"/>
                <a:gd name="T102" fmla="*/ 304 w 394"/>
                <a:gd name="T103" fmla="*/ 222 h 518"/>
                <a:gd name="T104" fmla="*/ 259 w 394"/>
                <a:gd name="T105" fmla="*/ 291 h 518"/>
                <a:gd name="T106" fmla="*/ 203 w 394"/>
                <a:gd name="T107" fmla="*/ 350 h 518"/>
                <a:gd name="T108" fmla="*/ 183 w 394"/>
                <a:gd name="T109" fmla="*/ 368 h 518"/>
                <a:gd name="T110" fmla="*/ 123 w 394"/>
                <a:gd name="T111" fmla="*/ 407 h 518"/>
                <a:gd name="T112" fmla="*/ 104 w 394"/>
                <a:gd name="T113" fmla="*/ 421 h 518"/>
                <a:gd name="T114" fmla="*/ 61 w 394"/>
                <a:gd name="T115" fmla="*/ 465 h 518"/>
                <a:gd name="T116" fmla="*/ 49 w 394"/>
                <a:gd name="T117" fmla="*/ 480 h 518"/>
                <a:gd name="T118" fmla="*/ 42 w 394"/>
                <a:gd name="T119" fmla="*/ 488 h 518"/>
                <a:gd name="T120" fmla="*/ 37 w 394"/>
                <a:gd name="T121" fmla="*/ 493 h 518"/>
                <a:gd name="T122" fmla="*/ 36 w 394"/>
                <a:gd name="T123" fmla="*/ 500 h 518"/>
                <a:gd name="T124" fmla="*/ 23 w 394"/>
                <a:gd name="T125" fmla="*/ 51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4" h="518">
                  <a:moveTo>
                    <a:pt x="22" y="518"/>
                  </a:moveTo>
                  <a:lnTo>
                    <a:pt x="22" y="516"/>
                  </a:lnTo>
                  <a:lnTo>
                    <a:pt x="22" y="514"/>
                  </a:lnTo>
                  <a:lnTo>
                    <a:pt x="22" y="513"/>
                  </a:lnTo>
                  <a:lnTo>
                    <a:pt x="19" y="512"/>
                  </a:lnTo>
                  <a:lnTo>
                    <a:pt x="18" y="510"/>
                  </a:lnTo>
                  <a:lnTo>
                    <a:pt x="16" y="507"/>
                  </a:lnTo>
                  <a:lnTo>
                    <a:pt x="13" y="505"/>
                  </a:lnTo>
                  <a:lnTo>
                    <a:pt x="12" y="502"/>
                  </a:lnTo>
                  <a:lnTo>
                    <a:pt x="10" y="500"/>
                  </a:lnTo>
                  <a:lnTo>
                    <a:pt x="8" y="498"/>
                  </a:lnTo>
                  <a:lnTo>
                    <a:pt x="7" y="495"/>
                  </a:lnTo>
                  <a:lnTo>
                    <a:pt x="5" y="493"/>
                  </a:lnTo>
                  <a:lnTo>
                    <a:pt x="4" y="491"/>
                  </a:lnTo>
                  <a:lnTo>
                    <a:pt x="4" y="489"/>
                  </a:lnTo>
                  <a:lnTo>
                    <a:pt x="2" y="488"/>
                  </a:lnTo>
                  <a:lnTo>
                    <a:pt x="1" y="487"/>
                  </a:lnTo>
                  <a:lnTo>
                    <a:pt x="1" y="485"/>
                  </a:lnTo>
                  <a:lnTo>
                    <a:pt x="1" y="481"/>
                  </a:lnTo>
                  <a:lnTo>
                    <a:pt x="1" y="479"/>
                  </a:lnTo>
                  <a:lnTo>
                    <a:pt x="1" y="475"/>
                  </a:lnTo>
                  <a:lnTo>
                    <a:pt x="1" y="471"/>
                  </a:lnTo>
                  <a:lnTo>
                    <a:pt x="1" y="467"/>
                  </a:lnTo>
                  <a:lnTo>
                    <a:pt x="1" y="463"/>
                  </a:lnTo>
                  <a:lnTo>
                    <a:pt x="1" y="461"/>
                  </a:lnTo>
                  <a:lnTo>
                    <a:pt x="1" y="457"/>
                  </a:lnTo>
                  <a:lnTo>
                    <a:pt x="0" y="455"/>
                  </a:lnTo>
                  <a:lnTo>
                    <a:pt x="0" y="450"/>
                  </a:lnTo>
                  <a:lnTo>
                    <a:pt x="0" y="445"/>
                  </a:lnTo>
                  <a:lnTo>
                    <a:pt x="0" y="440"/>
                  </a:lnTo>
                  <a:lnTo>
                    <a:pt x="0" y="436"/>
                  </a:lnTo>
                  <a:lnTo>
                    <a:pt x="0" y="431"/>
                  </a:lnTo>
                  <a:lnTo>
                    <a:pt x="0" y="426"/>
                  </a:lnTo>
                  <a:lnTo>
                    <a:pt x="0" y="421"/>
                  </a:lnTo>
                  <a:lnTo>
                    <a:pt x="0" y="418"/>
                  </a:lnTo>
                  <a:lnTo>
                    <a:pt x="0" y="413"/>
                  </a:lnTo>
                  <a:lnTo>
                    <a:pt x="0" y="408"/>
                  </a:lnTo>
                  <a:lnTo>
                    <a:pt x="0" y="402"/>
                  </a:lnTo>
                  <a:lnTo>
                    <a:pt x="0" y="397"/>
                  </a:lnTo>
                  <a:lnTo>
                    <a:pt x="0" y="393"/>
                  </a:lnTo>
                  <a:lnTo>
                    <a:pt x="0" y="389"/>
                  </a:lnTo>
                  <a:lnTo>
                    <a:pt x="0" y="384"/>
                  </a:lnTo>
                  <a:lnTo>
                    <a:pt x="0" y="380"/>
                  </a:lnTo>
                  <a:lnTo>
                    <a:pt x="0" y="375"/>
                  </a:lnTo>
                  <a:lnTo>
                    <a:pt x="0" y="371"/>
                  </a:lnTo>
                  <a:lnTo>
                    <a:pt x="0" y="366"/>
                  </a:lnTo>
                  <a:lnTo>
                    <a:pt x="0" y="364"/>
                  </a:lnTo>
                  <a:lnTo>
                    <a:pt x="0" y="360"/>
                  </a:lnTo>
                  <a:lnTo>
                    <a:pt x="0" y="356"/>
                  </a:lnTo>
                  <a:lnTo>
                    <a:pt x="0" y="351"/>
                  </a:lnTo>
                  <a:lnTo>
                    <a:pt x="0" y="349"/>
                  </a:lnTo>
                  <a:lnTo>
                    <a:pt x="1" y="347"/>
                  </a:lnTo>
                  <a:lnTo>
                    <a:pt x="2" y="346"/>
                  </a:lnTo>
                  <a:lnTo>
                    <a:pt x="6" y="343"/>
                  </a:lnTo>
                  <a:lnTo>
                    <a:pt x="8" y="340"/>
                  </a:lnTo>
                  <a:lnTo>
                    <a:pt x="11" y="337"/>
                  </a:lnTo>
                  <a:lnTo>
                    <a:pt x="14" y="334"/>
                  </a:lnTo>
                  <a:lnTo>
                    <a:pt x="16" y="332"/>
                  </a:lnTo>
                  <a:lnTo>
                    <a:pt x="18" y="328"/>
                  </a:lnTo>
                  <a:lnTo>
                    <a:pt x="20" y="326"/>
                  </a:lnTo>
                  <a:lnTo>
                    <a:pt x="23" y="323"/>
                  </a:lnTo>
                  <a:lnTo>
                    <a:pt x="25" y="319"/>
                  </a:lnTo>
                  <a:lnTo>
                    <a:pt x="29" y="314"/>
                  </a:lnTo>
                  <a:lnTo>
                    <a:pt x="32" y="309"/>
                  </a:lnTo>
                  <a:lnTo>
                    <a:pt x="36" y="306"/>
                  </a:lnTo>
                  <a:lnTo>
                    <a:pt x="36" y="304"/>
                  </a:lnTo>
                  <a:lnTo>
                    <a:pt x="37" y="303"/>
                  </a:lnTo>
                  <a:lnTo>
                    <a:pt x="37" y="302"/>
                  </a:lnTo>
                  <a:lnTo>
                    <a:pt x="37" y="301"/>
                  </a:lnTo>
                  <a:lnTo>
                    <a:pt x="39" y="300"/>
                  </a:lnTo>
                  <a:lnTo>
                    <a:pt x="42" y="297"/>
                  </a:lnTo>
                  <a:lnTo>
                    <a:pt x="43" y="297"/>
                  </a:lnTo>
                  <a:lnTo>
                    <a:pt x="44" y="296"/>
                  </a:lnTo>
                  <a:lnTo>
                    <a:pt x="48" y="296"/>
                  </a:lnTo>
                  <a:lnTo>
                    <a:pt x="50" y="296"/>
                  </a:lnTo>
                  <a:lnTo>
                    <a:pt x="55" y="296"/>
                  </a:lnTo>
                  <a:lnTo>
                    <a:pt x="61" y="295"/>
                  </a:lnTo>
                  <a:lnTo>
                    <a:pt x="66" y="294"/>
                  </a:lnTo>
                  <a:lnTo>
                    <a:pt x="68" y="294"/>
                  </a:lnTo>
                  <a:lnTo>
                    <a:pt x="70" y="292"/>
                  </a:lnTo>
                  <a:lnTo>
                    <a:pt x="72" y="291"/>
                  </a:lnTo>
                  <a:lnTo>
                    <a:pt x="73" y="290"/>
                  </a:lnTo>
                  <a:lnTo>
                    <a:pt x="73" y="289"/>
                  </a:lnTo>
                  <a:lnTo>
                    <a:pt x="74" y="286"/>
                  </a:lnTo>
                  <a:lnTo>
                    <a:pt x="74" y="285"/>
                  </a:lnTo>
                  <a:lnTo>
                    <a:pt x="75" y="284"/>
                  </a:lnTo>
                  <a:lnTo>
                    <a:pt x="78" y="282"/>
                  </a:lnTo>
                  <a:lnTo>
                    <a:pt x="81" y="279"/>
                  </a:lnTo>
                  <a:lnTo>
                    <a:pt x="86" y="278"/>
                  </a:lnTo>
                  <a:lnTo>
                    <a:pt x="91" y="276"/>
                  </a:lnTo>
                  <a:lnTo>
                    <a:pt x="94" y="273"/>
                  </a:lnTo>
                  <a:lnTo>
                    <a:pt x="97" y="272"/>
                  </a:lnTo>
                  <a:lnTo>
                    <a:pt x="100" y="271"/>
                  </a:lnTo>
                  <a:lnTo>
                    <a:pt x="104" y="271"/>
                  </a:lnTo>
                  <a:lnTo>
                    <a:pt x="107" y="270"/>
                  </a:lnTo>
                  <a:lnTo>
                    <a:pt x="109" y="270"/>
                  </a:lnTo>
                  <a:lnTo>
                    <a:pt x="112" y="269"/>
                  </a:lnTo>
                  <a:lnTo>
                    <a:pt x="113" y="269"/>
                  </a:lnTo>
                  <a:lnTo>
                    <a:pt x="116" y="269"/>
                  </a:lnTo>
                  <a:lnTo>
                    <a:pt x="118" y="269"/>
                  </a:lnTo>
                  <a:lnTo>
                    <a:pt x="119" y="269"/>
                  </a:lnTo>
                  <a:lnTo>
                    <a:pt x="122" y="269"/>
                  </a:lnTo>
                  <a:lnTo>
                    <a:pt x="123" y="269"/>
                  </a:lnTo>
                  <a:lnTo>
                    <a:pt x="125" y="269"/>
                  </a:lnTo>
                  <a:lnTo>
                    <a:pt x="127" y="269"/>
                  </a:lnTo>
                  <a:lnTo>
                    <a:pt x="129" y="269"/>
                  </a:lnTo>
                  <a:lnTo>
                    <a:pt x="131" y="269"/>
                  </a:lnTo>
                  <a:lnTo>
                    <a:pt x="133" y="270"/>
                  </a:lnTo>
                  <a:lnTo>
                    <a:pt x="135" y="270"/>
                  </a:lnTo>
                  <a:lnTo>
                    <a:pt x="137" y="270"/>
                  </a:lnTo>
                  <a:lnTo>
                    <a:pt x="140" y="270"/>
                  </a:lnTo>
                  <a:lnTo>
                    <a:pt x="141" y="270"/>
                  </a:lnTo>
                  <a:lnTo>
                    <a:pt x="143" y="270"/>
                  </a:lnTo>
                  <a:lnTo>
                    <a:pt x="146" y="270"/>
                  </a:lnTo>
                  <a:lnTo>
                    <a:pt x="147" y="270"/>
                  </a:lnTo>
                  <a:lnTo>
                    <a:pt x="149" y="270"/>
                  </a:lnTo>
                  <a:lnTo>
                    <a:pt x="150" y="270"/>
                  </a:lnTo>
                  <a:lnTo>
                    <a:pt x="153" y="266"/>
                  </a:lnTo>
                  <a:lnTo>
                    <a:pt x="155" y="264"/>
                  </a:lnTo>
                  <a:lnTo>
                    <a:pt x="159" y="259"/>
                  </a:lnTo>
                  <a:lnTo>
                    <a:pt x="164" y="254"/>
                  </a:lnTo>
                  <a:lnTo>
                    <a:pt x="167" y="249"/>
                  </a:lnTo>
                  <a:lnTo>
                    <a:pt x="172" y="247"/>
                  </a:lnTo>
                  <a:lnTo>
                    <a:pt x="172" y="246"/>
                  </a:lnTo>
                  <a:lnTo>
                    <a:pt x="175" y="242"/>
                  </a:lnTo>
                  <a:lnTo>
                    <a:pt x="180" y="238"/>
                  </a:lnTo>
                  <a:lnTo>
                    <a:pt x="183" y="233"/>
                  </a:lnTo>
                  <a:lnTo>
                    <a:pt x="187" y="228"/>
                  </a:lnTo>
                  <a:lnTo>
                    <a:pt x="190" y="226"/>
                  </a:lnTo>
                  <a:lnTo>
                    <a:pt x="192" y="223"/>
                  </a:lnTo>
                  <a:lnTo>
                    <a:pt x="195" y="221"/>
                  </a:lnTo>
                  <a:lnTo>
                    <a:pt x="197" y="220"/>
                  </a:lnTo>
                  <a:lnTo>
                    <a:pt x="199" y="217"/>
                  </a:lnTo>
                  <a:lnTo>
                    <a:pt x="202" y="215"/>
                  </a:lnTo>
                  <a:lnTo>
                    <a:pt x="204" y="212"/>
                  </a:lnTo>
                  <a:lnTo>
                    <a:pt x="207" y="210"/>
                  </a:lnTo>
                  <a:lnTo>
                    <a:pt x="208" y="208"/>
                  </a:lnTo>
                  <a:lnTo>
                    <a:pt x="209" y="208"/>
                  </a:lnTo>
                  <a:lnTo>
                    <a:pt x="209" y="207"/>
                  </a:lnTo>
                  <a:lnTo>
                    <a:pt x="210" y="204"/>
                  </a:lnTo>
                  <a:lnTo>
                    <a:pt x="212" y="203"/>
                  </a:lnTo>
                  <a:lnTo>
                    <a:pt x="212" y="202"/>
                  </a:lnTo>
                  <a:lnTo>
                    <a:pt x="215" y="201"/>
                  </a:lnTo>
                  <a:lnTo>
                    <a:pt x="216" y="198"/>
                  </a:lnTo>
                  <a:lnTo>
                    <a:pt x="218" y="197"/>
                  </a:lnTo>
                  <a:lnTo>
                    <a:pt x="221" y="195"/>
                  </a:lnTo>
                  <a:lnTo>
                    <a:pt x="222" y="193"/>
                  </a:lnTo>
                  <a:lnTo>
                    <a:pt x="224" y="192"/>
                  </a:lnTo>
                  <a:lnTo>
                    <a:pt x="226" y="190"/>
                  </a:lnTo>
                  <a:lnTo>
                    <a:pt x="228" y="189"/>
                  </a:lnTo>
                  <a:lnTo>
                    <a:pt x="230" y="186"/>
                  </a:lnTo>
                  <a:lnTo>
                    <a:pt x="232" y="185"/>
                  </a:lnTo>
                  <a:lnTo>
                    <a:pt x="234" y="183"/>
                  </a:lnTo>
                  <a:lnTo>
                    <a:pt x="235" y="181"/>
                  </a:lnTo>
                  <a:lnTo>
                    <a:pt x="238" y="179"/>
                  </a:lnTo>
                  <a:lnTo>
                    <a:pt x="239" y="178"/>
                  </a:lnTo>
                  <a:lnTo>
                    <a:pt x="240" y="175"/>
                  </a:lnTo>
                  <a:lnTo>
                    <a:pt x="242" y="174"/>
                  </a:lnTo>
                  <a:lnTo>
                    <a:pt x="244" y="172"/>
                  </a:lnTo>
                  <a:lnTo>
                    <a:pt x="246" y="170"/>
                  </a:lnTo>
                  <a:lnTo>
                    <a:pt x="247" y="168"/>
                  </a:lnTo>
                  <a:lnTo>
                    <a:pt x="248" y="168"/>
                  </a:lnTo>
                  <a:lnTo>
                    <a:pt x="249" y="166"/>
                  </a:lnTo>
                  <a:lnTo>
                    <a:pt x="252" y="165"/>
                  </a:lnTo>
                  <a:lnTo>
                    <a:pt x="253" y="162"/>
                  </a:lnTo>
                  <a:lnTo>
                    <a:pt x="255" y="162"/>
                  </a:lnTo>
                  <a:lnTo>
                    <a:pt x="258" y="160"/>
                  </a:lnTo>
                  <a:lnTo>
                    <a:pt x="259" y="159"/>
                  </a:lnTo>
                  <a:lnTo>
                    <a:pt x="261" y="156"/>
                  </a:lnTo>
                  <a:lnTo>
                    <a:pt x="263" y="154"/>
                  </a:lnTo>
                  <a:lnTo>
                    <a:pt x="265" y="153"/>
                  </a:lnTo>
                  <a:lnTo>
                    <a:pt x="259" y="153"/>
                  </a:lnTo>
                  <a:lnTo>
                    <a:pt x="252" y="153"/>
                  </a:lnTo>
                  <a:lnTo>
                    <a:pt x="247" y="153"/>
                  </a:lnTo>
                  <a:lnTo>
                    <a:pt x="241" y="153"/>
                  </a:lnTo>
                  <a:lnTo>
                    <a:pt x="236" y="153"/>
                  </a:lnTo>
                  <a:lnTo>
                    <a:pt x="230" y="153"/>
                  </a:lnTo>
                  <a:lnTo>
                    <a:pt x="227" y="153"/>
                  </a:lnTo>
                  <a:lnTo>
                    <a:pt x="224" y="152"/>
                  </a:lnTo>
                  <a:lnTo>
                    <a:pt x="222" y="150"/>
                  </a:lnTo>
                  <a:lnTo>
                    <a:pt x="218" y="149"/>
                  </a:lnTo>
                  <a:lnTo>
                    <a:pt x="216" y="148"/>
                  </a:lnTo>
                  <a:lnTo>
                    <a:pt x="212" y="147"/>
                  </a:lnTo>
                  <a:lnTo>
                    <a:pt x="209" y="146"/>
                  </a:lnTo>
                  <a:lnTo>
                    <a:pt x="207" y="146"/>
                  </a:lnTo>
                  <a:lnTo>
                    <a:pt x="204" y="144"/>
                  </a:lnTo>
                  <a:lnTo>
                    <a:pt x="201" y="143"/>
                  </a:lnTo>
                  <a:lnTo>
                    <a:pt x="197" y="142"/>
                  </a:lnTo>
                  <a:lnTo>
                    <a:pt x="193" y="141"/>
                  </a:lnTo>
                  <a:lnTo>
                    <a:pt x="190" y="140"/>
                  </a:lnTo>
                  <a:lnTo>
                    <a:pt x="187" y="138"/>
                  </a:lnTo>
                  <a:lnTo>
                    <a:pt x="184" y="137"/>
                  </a:lnTo>
                  <a:lnTo>
                    <a:pt x="180" y="136"/>
                  </a:lnTo>
                  <a:lnTo>
                    <a:pt x="178" y="135"/>
                  </a:lnTo>
                  <a:lnTo>
                    <a:pt x="175" y="134"/>
                  </a:lnTo>
                  <a:lnTo>
                    <a:pt x="172" y="134"/>
                  </a:lnTo>
                  <a:lnTo>
                    <a:pt x="168" y="133"/>
                  </a:lnTo>
                  <a:lnTo>
                    <a:pt x="165" y="131"/>
                  </a:lnTo>
                  <a:lnTo>
                    <a:pt x="161" y="130"/>
                  </a:lnTo>
                  <a:lnTo>
                    <a:pt x="158" y="129"/>
                  </a:lnTo>
                  <a:lnTo>
                    <a:pt x="154" y="128"/>
                  </a:lnTo>
                  <a:lnTo>
                    <a:pt x="152" y="127"/>
                  </a:lnTo>
                  <a:lnTo>
                    <a:pt x="149" y="127"/>
                  </a:lnTo>
                  <a:lnTo>
                    <a:pt x="146" y="125"/>
                  </a:lnTo>
                  <a:lnTo>
                    <a:pt x="142" y="124"/>
                  </a:lnTo>
                  <a:lnTo>
                    <a:pt x="138" y="123"/>
                  </a:lnTo>
                  <a:lnTo>
                    <a:pt x="135" y="122"/>
                  </a:lnTo>
                  <a:lnTo>
                    <a:pt x="131" y="121"/>
                  </a:lnTo>
                  <a:lnTo>
                    <a:pt x="128" y="119"/>
                  </a:lnTo>
                  <a:lnTo>
                    <a:pt x="124" y="118"/>
                  </a:lnTo>
                  <a:lnTo>
                    <a:pt x="122" y="117"/>
                  </a:lnTo>
                  <a:lnTo>
                    <a:pt x="119" y="116"/>
                  </a:lnTo>
                  <a:lnTo>
                    <a:pt x="116" y="115"/>
                  </a:lnTo>
                  <a:lnTo>
                    <a:pt x="115" y="113"/>
                  </a:lnTo>
                  <a:lnTo>
                    <a:pt x="111" y="111"/>
                  </a:lnTo>
                  <a:lnTo>
                    <a:pt x="106" y="106"/>
                  </a:lnTo>
                  <a:lnTo>
                    <a:pt x="103" y="105"/>
                  </a:lnTo>
                  <a:lnTo>
                    <a:pt x="100" y="101"/>
                  </a:lnTo>
                  <a:lnTo>
                    <a:pt x="99" y="101"/>
                  </a:lnTo>
                  <a:lnTo>
                    <a:pt x="98" y="101"/>
                  </a:lnTo>
                  <a:lnTo>
                    <a:pt x="97" y="101"/>
                  </a:lnTo>
                  <a:lnTo>
                    <a:pt x="94" y="100"/>
                  </a:lnTo>
                  <a:lnTo>
                    <a:pt x="93" y="99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2" y="96"/>
                  </a:lnTo>
                  <a:lnTo>
                    <a:pt x="91" y="93"/>
                  </a:lnTo>
                  <a:lnTo>
                    <a:pt x="90" y="93"/>
                  </a:lnTo>
                  <a:lnTo>
                    <a:pt x="90" y="92"/>
                  </a:lnTo>
                  <a:lnTo>
                    <a:pt x="90" y="91"/>
                  </a:lnTo>
                  <a:lnTo>
                    <a:pt x="88" y="91"/>
                  </a:lnTo>
                  <a:lnTo>
                    <a:pt x="87" y="91"/>
                  </a:lnTo>
                  <a:lnTo>
                    <a:pt x="86" y="90"/>
                  </a:lnTo>
                  <a:lnTo>
                    <a:pt x="86" y="87"/>
                  </a:lnTo>
                  <a:lnTo>
                    <a:pt x="85" y="81"/>
                  </a:lnTo>
                  <a:lnTo>
                    <a:pt x="84" y="80"/>
                  </a:lnTo>
                  <a:lnTo>
                    <a:pt x="82" y="80"/>
                  </a:lnTo>
                  <a:lnTo>
                    <a:pt x="81" y="79"/>
                  </a:lnTo>
                  <a:lnTo>
                    <a:pt x="79" y="79"/>
                  </a:lnTo>
                  <a:lnTo>
                    <a:pt x="79" y="78"/>
                  </a:lnTo>
                  <a:lnTo>
                    <a:pt x="78" y="76"/>
                  </a:lnTo>
                  <a:lnTo>
                    <a:pt x="78" y="75"/>
                  </a:lnTo>
                  <a:lnTo>
                    <a:pt x="76" y="74"/>
                  </a:lnTo>
                  <a:lnTo>
                    <a:pt x="76" y="73"/>
                  </a:lnTo>
                  <a:lnTo>
                    <a:pt x="75" y="72"/>
                  </a:lnTo>
                  <a:lnTo>
                    <a:pt x="72" y="69"/>
                  </a:lnTo>
                  <a:lnTo>
                    <a:pt x="70" y="68"/>
                  </a:lnTo>
                  <a:lnTo>
                    <a:pt x="69" y="66"/>
                  </a:lnTo>
                  <a:lnTo>
                    <a:pt x="68" y="63"/>
                  </a:lnTo>
                  <a:lnTo>
                    <a:pt x="68" y="60"/>
                  </a:lnTo>
                  <a:lnTo>
                    <a:pt x="68" y="59"/>
                  </a:lnTo>
                  <a:lnTo>
                    <a:pt x="67" y="57"/>
                  </a:lnTo>
                  <a:lnTo>
                    <a:pt x="66" y="56"/>
                  </a:lnTo>
                  <a:lnTo>
                    <a:pt x="65" y="54"/>
                  </a:lnTo>
                  <a:lnTo>
                    <a:pt x="65" y="53"/>
                  </a:lnTo>
                  <a:lnTo>
                    <a:pt x="65" y="51"/>
                  </a:lnTo>
                  <a:lnTo>
                    <a:pt x="66" y="51"/>
                  </a:lnTo>
                  <a:lnTo>
                    <a:pt x="66" y="50"/>
                  </a:lnTo>
                  <a:lnTo>
                    <a:pt x="66" y="50"/>
                  </a:lnTo>
                  <a:lnTo>
                    <a:pt x="66" y="49"/>
                  </a:lnTo>
                  <a:lnTo>
                    <a:pt x="66" y="48"/>
                  </a:lnTo>
                  <a:lnTo>
                    <a:pt x="67" y="48"/>
                  </a:lnTo>
                  <a:lnTo>
                    <a:pt x="67" y="47"/>
                  </a:lnTo>
                  <a:lnTo>
                    <a:pt x="68" y="45"/>
                  </a:lnTo>
                  <a:lnTo>
                    <a:pt x="69" y="45"/>
                  </a:lnTo>
                  <a:lnTo>
                    <a:pt x="69" y="44"/>
                  </a:lnTo>
                  <a:lnTo>
                    <a:pt x="69" y="43"/>
                  </a:lnTo>
                  <a:lnTo>
                    <a:pt x="70" y="42"/>
                  </a:lnTo>
                  <a:lnTo>
                    <a:pt x="72" y="42"/>
                  </a:lnTo>
                  <a:lnTo>
                    <a:pt x="73" y="41"/>
                  </a:lnTo>
                  <a:lnTo>
                    <a:pt x="73" y="39"/>
                  </a:lnTo>
                  <a:lnTo>
                    <a:pt x="74" y="38"/>
                  </a:lnTo>
                  <a:lnTo>
                    <a:pt x="84" y="22"/>
                  </a:lnTo>
                  <a:lnTo>
                    <a:pt x="86" y="19"/>
                  </a:lnTo>
                  <a:lnTo>
                    <a:pt x="87" y="19"/>
                  </a:lnTo>
                  <a:lnTo>
                    <a:pt x="88" y="19"/>
                  </a:lnTo>
                  <a:lnTo>
                    <a:pt x="88" y="19"/>
                  </a:lnTo>
                  <a:lnTo>
                    <a:pt x="88" y="19"/>
                  </a:lnTo>
                  <a:lnTo>
                    <a:pt x="90" y="20"/>
                  </a:lnTo>
                  <a:lnTo>
                    <a:pt x="91" y="22"/>
                  </a:lnTo>
                  <a:lnTo>
                    <a:pt x="92" y="23"/>
                  </a:lnTo>
                  <a:lnTo>
                    <a:pt x="93" y="23"/>
                  </a:lnTo>
                  <a:lnTo>
                    <a:pt x="94" y="24"/>
                  </a:lnTo>
                  <a:lnTo>
                    <a:pt x="94" y="23"/>
                  </a:lnTo>
                  <a:lnTo>
                    <a:pt x="96" y="24"/>
                  </a:lnTo>
                  <a:lnTo>
                    <a:pt x="94" y="28"/>
                  </a:lnTo>
                  <a:lnTo>
                    <a:pt x="94" y="29"/>
                  </a:lnTo>
                  <a:lnTo>
                    <a:pt x="96" y="30"/>
                  </a:lnTo>
                  <a:lnTo>
                    <a:pt x="97" y="30"/>
                  </a:lnTo>
                  <a:lnTo>
                    <a:pt x="97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9" y="33"/>
                  </a:lnTo>
                  <a:lnTo>
                    <a:pt x="100" y="35"/>
                  </a:lnTo>
                  <a:lnTo>
                    <a:pt x="102" y="38"/>
                  </a:lnTo>
                  <a:lnTo>
                    <a:pt x="105" y="42"/>
                  </a:lnTo>
                  <a:lnTo>
                    <a:pt x="109" y="45"/>
                  </a:lnTo>
                  <a:lnTo>
                    <a:pt x="112" y="48"/>
                  </a:lnTo>
                  <a:lnTo>
                    <a:pt x="116" y="50"/>
                  </a:lnTo>
                  <a:lnTo>
                    <a:pt x="118" y="53"/>
                  </a:lnTo>
                  <a:lnTo>
                    <a:pt x="121" y="54"/>
                  </a:lnTo>
                  <a:lnTo>
                    <a:pt x="124" y="59"/>
                  </a:lnTo>
                  <a:lnTo>
                    <a:pt x="125" y="59"/>
                  </a:lnTo>
                  <a:lnTo>
                    <a:pt x="128" y="60"/>
                  </a:lnTo>
                  <a:lnTo>
                    <a:pt x="129" y="61"/>
                  </a:lnTo>
                  <a:lnTo>
                    <a:pt x="131" y="61"/>
                  </a:lnTo>
                  <a:lnTo>
                    <a:pt x="135" y="61"/>
                  </a:lnTo>
                  <a:lnTo>
                    <a:pt x="136" y="61"/>
                  </a:lnTo>
                  <a:lnTo>
                    <a:pt x="138" y="61"/>
                  </a:lnTo>
                  <a:lnTo>
                    <a:pt x="140" y="61"/>
                  </a:lnTo>
                  <a:lnTo>
                    <a:pt x="142" y="60"/>
                  </a:lnTo>
                  <a:lnTo>
                    <a:pt x="143" y="60"/>
                  </a:lnTo>
                  <a:lnTo>
                    <a:pt x="144" y="60"/>
                  </a:lnTo>
                  <a:lnTo>
                    <a:pt x="147" y="60"/>
                  </a:lnTo>
                  <a:lnTo>
                    <a:pt x="149" y="60"/>
                  </a:lnTo>
                  <a:lnTo>
                    <a:pt x="152" y="60"/>
                  </a:lnTo>
                  <a:lnTo>
                    <a:pt x="152" y="59"/>
                  </a:lnTo>
                  <a:lnTo>
                    <a:pt x="156" y="56"/>
                  </a:lnTo>
                  <a:lnTo>
                    <a:pt x="156" y="55"/>
                  </a:lnTo>
                  <a:lnTo>
                    <a:pt x="158" y="55"/>
                  </a:lnTo>
                  <a:lnTo>
                    <a:pt x="161" y="53"/>
                  </a:lnTo>
                  <a:lnTo>
                    <a:pt x="165" y="50"/>
                  </a:lnTo>
                  <a:lnTo>
                    <a:pt x="166" y="50"/>
                  </a:lnTo>
                  <a:lnTo>
                    <a:pt x="167" y="50"/>
                  </a:lnTo>
                  <a:lnTo>
                    <a:pt x="170" y="50"/>
                  </a:lnTo>
                  <a:lnTo>
                    <a:pt x="171" y="49"/>
                  </a:lnTo>
                  <a:lnTo>
                    <a:pt x="172" y="49"/>
                  </a:lnTo>
                  <a:lnTo>
                    <a:pt x="173" y="48"/>
                  </a:lnTo>
                  <a:lnTo>
                    <a:pt x="174" y="48"/>
                  </a:lnTo>
                  <a:lnTo>
                    <a:pt x="178" y="47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80" y="44"/>
                  </a:lnTo>
                  <a:lnTo>
                    <a:pt x="180" y="43"/>
                  </a:lnTo>
                  <a:lnTo>
                    <a:pt x="181" y="43"/>
                  </a:lnTo>
                  <a:lnTo>
                    <a:pt x="183" y="43"/>
                  </a:lnTo>
                  <a:lnTo>
                    <a:pt x="183" y="44"/>
                  </a:lnTo>
                  <a:lnTo>
                    <a:pt x="184" y="44"/>
                  </a:lnTo>
                  <a:lnTo>
                    <a:pt x="184" y="45"/>
                  </a:lnTo>
                  <a:lnTo>
                    <a:pt x="185" y="45"/>
                  </a:lnTo>
                  <a:lnTo>
                    <a:pt x="185" y="44"/>
                  </a:lnTo>
                  <a:lnTo>
                    <a:pt x="189" y="45"/>
                  </a:lnTo>
                  <a:lnTo>
                    <a:pt x="190" y="47"/>
                  </a:lnTo>
                  <a:lnTo>
                    <a:pt x="191" y="47"/>
                  </a:lnTo>
                  <a:lnTo>
                    <a:pt x="192" y="47"/>
                  </a:lnTo>
                  <a:lnTo>
                    <a:pt x="193" y="47"/>
                  </a:lnTo>
                  <a:lnTo>
                    <a:pt x="195" y="47"/>
                  </a:lnTo>
                  <a:lnTo>
                    <a:pt x="198" y="47"/>
                  </a:lnTo>
                  <a:lnTo>
                    <a:pt x="199" y="47"/>
                  </a:lnTo>
                  <a:lnTo>
                    <a:pt x="201" y="47"/>
                  </a:lnTo>
                  <a:lnTo>
                    <a:pt x="202" y="48"/>
                  </a:lnTo>
                  <a:lnTo>
                    <a:pt x="203" y="48"/>
                  </a:lnTo>
                  <a:lnTo>
                    <a:pt x="204" y="49"/>
                  </a:lnTo>
                  <a:lnTo>
                    <a:pt x="205" y="49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211" y="48"/>
                  </a:lnTo>
                  <a:lnTo>
                    <a:pt x="214" y="48"/>
                  </a:lnTo>
                  <a:lnTo>
                    <a:pt x="215" y="48"/>
                  </a:lnTo>
                  <a:lnTo>
                    <a:pt x="216" y="47"/>
                  </a:lnTo>
                  <a:lnTo>
                    <a:pt x="220" y="45"/>
                  </a:lnTo>
                  <a:lnTo>
                    <a:pt x="221" y="44"/>
                  </a:lnTo>
                  <a:lnTo>
                    <a:pt x="222" y="43"/>
                  </a:lnTo>
                  <a:lnTo>
                    <a:pt x="223" y="43"/>
                  </a:lnTo>
                  <a:lnTo>
                    <a:pt x="223" y="42"/>
                  </a:lnTo>
                  <a:lnTo>
                    <a:pt x="224" y="42"/>
                  </a:lnTo>
                  <a:lnTo>
                    <a:pt x="228" y="41"/>
                  </a:lnTo>
                  <a:lnTo>
                    <a:pt x="230" y="38"/>
                  </a:lnTo>
                  <a:lnTo>
                    <a:pt x="233" y="37"/>
                  </a:lnTo>
                  <a:lnTo>
                    <a:pt x="234" y="35"/>
                  </a:lnTo>
                  <a:lnTo>
                    <a:pt x="235" y="35"/>
                  </a:lnTo>
                  <a:lnTo>
                    <a:pt x="236" y="35"/>
                  </a:lnTo>
                  <a:lnTo>
                    <a:pt x="238" y="33"/>
                  </a:lnTo>
                  <a:lnTo>
                    <a:pt x="241" y="31"/>
                  </a:lnTo>
                  <a:lnTo>
                    <a:pt x="242" y="31"/>
                  </a:lnTo>
                  <a:lnTo>
                    <a:pt x="244" y="31"/>
                  </a:lnTo>
                  <a:lnTo>
                    <a:pt x="246" y="30"/>
                  </a:lnTo>
                  <a:lnTo>
                    <a:pt x="247" y="30"/>
                  </a:lnTo>
                  <a:lnTo>
                    <a:pt x="253" y="33"/>
                  </a:lnTo>
                  <a:lnTo>
                    <a:pt x="254" y="33"/>
                  </a:lnTo>
                  <a:lnTo>
                    <a:pt x="257" y="32"/>
                  </a:lnTo>
                  <a:lnTo>
                    <a:pt x="261" y="32"/>
                  </a:lnTo>
                  <a:lnTo>
                    <a:pt x="264" y="33"/>
                  </a:lnTo>
                  <a:lnTo>
                    <a:pt x="270" y="32"/>
                  </a:lnTo>
                  <a:lnTo>
                    <a:pt x="271" y="32"/>
                  </a:lnTo>
                  <a:lnTo>
                    <a:pt x="271" y="31"/>
                  </a:lnTo>
                  <a:lnTo>
                    <a:pt x="272" y="30"/>
                  </a:lnTo>
                  <a:lnTo>
                    <a:pt x="273" y="30"/>
                  </a:lnTo>
                  <a:lnTo>
                    <a:pt x="275" y="30"/>
                  </a:lnTo>
                  <a:lnTo>
                    <a:pt x="276" y="29"/>
                  </a:lnTo>
                  <a:lnTo>
                    <a:pt x="277" y="29"/>
                  </a:lnTo>
                  <a:lnTo>
                    <a:pt x="277" y="28"/>
                  </a:lnTo>
                  <a:lnTo>
                    <a:pt x="278" y="28"/>
                  </a:lnTo>
                  <a:lnTo>
                    <a:pt x="279" y="26"/>
                  </a:lnTo>
                  <a:lnTo>
                    <a:pt x="282" y="26"/>
                  </a:lnTo>
                  <a:lnTo>
                    <a:pt x="283" y="26"/>
                  </a:lnTo>
                  <a:lnTo>
                    <a:pt x="284" y="25"/>
                  </a:lnTo>
                  <a:lnTo>
                    <a:pt x="285" y="25"/>
                  </a:lnTo>
                  <a:lnTo>
                    <a:pt x="288" y="25"/>
                  </a:lnTo>
                  <a:lnTo>
                    <a:pt x="290" y="25"/>
                  </a:lnTo>
                  <a:lnTo>
                    <a:pt x="292" y="25"/>
                  </a:lnTo>
                  <a:lnTo>
                    <a:pt x="295" y="26"/>
                  </a:lnTo>
                  <a:lnTo>
                    <a:pt x="295" y="26"/>
                  </a:lnTo>
                  <a:lnTo>
                    <a:pt x="298" y="28"/>
                  </a:lnTo>
                  <a:lnTo>
                    <a:pt x="300" y="28"/>
                  </a:lnTo>
                  <a:lnTo>
                    <a:pt x="302" y="28"/>
                  </a:lnTo>
                  <a:lnTo>
                    <a:pt x="307" y="26"/>
                  </a:lnTo>
                  <a:lnTo>
                    <a:pt x="312" y="26"/>
                  </a:lnTo>
                  <a:lnTo>
                    <a:pt x="314" y="25"/>
                  </a:lnTo>
                  <a:lnTo>
                    <a:pt x="314" y="24"/>
                  </a:lnTo>
                  <a:lnTo>
                    <a:pt x="315" y="24"/>
                  </a:lnTo>
                  <a:lnTo>
                    <a:pt x="315" y="25"/>
                  </a:lnTo>
                  <a:lnTo>
                    <a:pt x="316" y="25"/>
                  </a:lnTo>
                  <a:lnTo>
                    <a:pt x="319" y="24"/>
                  </a:lnTo>
                  <a:lnTo>
                    <a:pt x="320" y="24"/>
                  </a:lnTo>
                  <a:lnTo>
                    <a:pt x="322" y="23"/>
                  </a:lnTo>
                  <a:lnTo>
                    <a:pt x="323" y="23"/>
                  </a:lnTo>
                  <a:lnTo>
                    <a:pt x="323" y="20"/>
                  </a:lnTo>
                  <a:lnTo>
                    <a:pt x="323" y="20"/>
                  </a:lnTo>
                  <a:lnTo>
                    <a:pt x="323" y="19"/>
                  </a:lnTo>
                  <a:lnTo>
                    <a:pt x="325" y="19"/>
                  </a:lnTo>
                  <a:lnTo>
                    <a:pt x="327" y="19"/>
                  </a:lnTo>
                  <a:lnTo>
                    <a:pt x="328" y="19"/>
                  </a:lnTo>
                  <a:lnTo>
                    <a:pt x="329" y="19"/>
                  </a:lnTo>
                  <a:lnTo>
                    <a:pt x="333" y="19"/>
                  </a:lnTo>
                  <a:lnTo>
                    <a:pt x="334" y="19"/>
                  </a:lnTo>
                  <a:lnTo>
                    <a:pt x="335" y="19"/>
                  </a:lnTo>
                  <a:lnTo>
                    <a:pt x="337" y="19"/>
                  </a:lnTo>
                  <a:lnTo>
                    <a:pt x="338" y="19"/>
                  </a:lnTo>
                  <a:lnTo>
                    <a:pt x="338" y="18"/>
                  </a:lnTo>
                  <a:lnTo>
                    <a:pt x="339" y="18"/>
                  </a:lnTo>
                  <a:lnTo>
                    <a:pt x="339" y="19"/>
                  </a:lnTo>
                  <a:lnTo>
                    <a:pt x="343" y="19"/>
                  </a:lnTo>
                  <a:lnTo>
                    <a:pt x="344" y="19"/>
                  </a:lnTo>
                  <a:lnTo>
                    <a:pt x="346" y="18"/>
                  </a:lnTo>
                  <a:lnTo>
                    <a:pt x="346" y="17"/>
                  </a:lnTo>
                  <a:lnTo>
                    <a:pt x="347" y="17"/>
                  </a:lnTo>
                  <a:lnTo>
                    <a:pt x="349" y="17"/>
                  </a:lnTo>
                  <a:lnTo>
                    <a:pt x="350" y="16"/>
                  </a:lnTo>
                  <a:lnTo>
                    <a:pt x="351" y="16"/>
                  </a:lnTo>
                  <a:lnTo>
                    <a:pt x="352" y="16"/>
                  </a:lnTo>
                  <a:lnTo>
                    <a:pt x="354" y="12"/>
                  </a:lnTo>
                  <a:lnTo>
                    <a:pt x="356" y="12"/>
                  </a:lnTo>
                  <a:lnTo>
                    <a:pt x="357" y="12"/>
                  </a:lnTo>
                  <a:lnTo>
                    <a:pt x="358" y="10"/>
                  </a:lnTo>
                  <a:lnTo>
                    <a:pt x="359" y="8"/>
                  </a:lnTo>
                  <a:lnTo>
                    <a:pt x="359" y="7"/>
                  </a:lnTo>
                  <a:lnTo>
                    <a:pt x="359" y="6"/>
                  </a:lnTo>
                  <a:lnTo>
                    <a:pt x="360" y="6"/>
                  </a:lnTo>
                  <a:lnTo>
                    <a:pt x="360" y="5"/>
                  </a:lnTo>
                  <a:lnTo>
                    <a:pt x="360" y="4"/>
                  </a:lnTo>
                  <a:lnTo>
                    <a:pt x="362" y="2"/>
                  </a:lnTo>
                  <a:lnTo>
                    <a:pt x="363" y="2"/>
                  </a:lnTo>
                  <a:lnTo>
                    <a:pt x="364" y="1"/>
                  </a:lnTo>
                  <a:lnTo>
                    <a:pt x="365" y="1"/>
                  </a:lnTo>
                  <a:lnTo>
                    <a:pt x="366" y="1"/>
                  </a:lnTo>
                  <a:lnTo>
                    <a:pt x="368" y="0"/>
                  </a:lnTo>
                  <a:lnTo>
                    <a:pt x="369" y="0"/>
                  </a:lnTo>
                  <a:lnTo>
                    <a:pt x="370" y="0"/>
                  </a:lnTo>
                  <a:lnTo>
                    <a:pt x="371" y="0"/>
                  </a:lnTo>
                  <a:lnTo>
                    <a:pt x="374" y="1"/>
                  </a:lnTo>
                  <a:lnTo>
                    <a:pt x="377" y="1"/>
                  </a:lnTo>
                  <a:lnTo>
                    <a:pt x="380" y="4"/>
                  </a:lnTo>
                  <a:lnTo>
                    <a:pt x="381" y="4"/>
                  </a:lnTo>
                  <a:lnTo>
                    <a:pt x="382" y="4"/>
                  </a:lnTo>
                  <a:lnTo>
                    <a:pt x="383" y="4"/>
                  </a:lnTo>
                  <a:lnTo>
                    <a:pt x="384" y="5"/>
                  </a:lnTo>
                  <a:lnTo>
                    <a:pt x="386" y="5"/>
                  </a:lnTo>
                  <a:lnTo>
                    <a:pt x="387" y="5"/>
                  </a:lnTo>
                  <a:lnTo>
                    <a:pt x="388" y="6"/>
                  </a:lnTo>
                  <a:lnTo>
                    <a:pt x="389" y="6"/>
                  </a:lnTo>
                  <a:lnTo>
                    <a:pt x="388" y="7"/>
                  </a:lnTo>
                  <a:lnTo>
                    <a:pt x="388" y="8"/>
                  </a:lnTo>
                  <a:lnTo>
                    <a:pt x="387" y="10"/>
                  </a:lnTo>
                  <a:lnTo>
                    <a:pt x="388" y="12"/>
                  </a:lnTo>
                  <a:lnTo>
                    <a:pt x="387" y="13"/>
                  </a:lnTo>
                  <a:lnTo>
                    <a:pt x="386" y="14"/>
                  </a:lnTo>
                  <a:lnTo>
                    <a:pt x="384" y="16"/>
                  </a:lnTo>
                  <a:lnTo>
                    <a:pt x="383" y="18"/>
                  </a:lnTo>
                  <a:lnTo>
                    <a:pt x="382" y="19"/>
                  </a:lnTo>
                  <a:lnTo>
                    <a:pt x="382" y="19"/>
                  </a:lnTo>
                  <a:lnTo>
                    <a:pt x="382" y="20"/>
                  </a:lnTo>
                  <a:lnTo>
                    <a:pt x="381" y="24"/>
                  </a:lnTo>
                  <a:lnTo>
                    <a:pt x="381" y="26"/>
                  </a:lnTo>
                  <a:lnTo>
                    <a:pt x="381" y="29"/>
                  </a:lnTo>
                  <a:lnTo>
                    <a:pt x="381" y="30"/>
                  </a:lnTo>
                  <a:lnTo>
                    <a:pt x="383" y="31"/>
                  </a:lnTo>
                  <a:lnTo>
                    <a:pt x="384" y="31"/>
                  </a:lnTo>
                  <a:lnTo>
                    <a:pt x="384" y="32"/>
                  </a:lnTo>
                  <a:lnTo>
                    <a:pt x="384" y="33"/>
                  </a:lnTo>
                  <a:lnTo>
                    <a:pt x="383" y="35"/>
                  </a:lnTo>
                  <a:lnTo>
                    <a:pt x="383" y="36"/>
                  </a:lnTo>
                  <a:lnTo>
                    <a:pt x="382" y="36"/>
                  </a:lnTo>
                  <a:lnTo>
                    <a:pt x="382" y="37"/>
                  </a:lnTo>
                  <a:lnTo>
                    <a:pt x="382" y="38"/>
                  </a:lnTo>
                  <a:lnTo>
                    <a:pt x="382" y="44"/>
                  </a:lnTo>
                  <a:lnTo>
                    <a:pt x="383" y="50"/>
                  </a:lnTo>
                  <a:lnTo>
                    <a:pt x="384" y="53"/>
                  </a:lnTo>
                  <a:lnTo>
                    <a:pt x="383" y="54"/>
                  </a:lnTo>
                  <a:lnTo>
                    <a:pt x="382" y="54"/>
                  </a:lnTo>
                  <a:lnTo>
                    <a:pt x="382" y="55"/>
                  </a:lnTo>
                  <a:lnTo>
                    <a:pt x="382" y="56"/>
                  </a:lnTo>
                  <a:lnTo>
                    <a:pt x="382" y="57"/>
                  </a:lnTo>
                  <a:lnTo>
                    <a:pt x="381" y="57"/>
                  </a:lnTo>
                  <a:lnTo>
                    <a:pt x="381" y="57"/>
                  </a:lnTo>
                  <a:lnTo>
                    <a:pt x="380" y="59"/>
                  </a:lnTo>
                  <a:lnTo>
                    <a:pt x="380" y="60"/>
                  </a:lnTo>
                  <a:lnTo>
                    <a:pt x="384" y="59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6" y="59"/>
                  </a:lnTo>
                  <a:lnTo>
                    <a:pt x="386" y="57"/>
                  </a:lnTo>
                  <a:lnTo>
                    <a:pt x="386" y="56"/>
                  </a:lnTo>
                  <a:lnTo>
                    <a:pt x="384" y="55"/>
                  </a:lnTo>
                  <a:lnTo>
                    <a:pt x="384" y="54"/>
                  </a:lnTo>
                  <a:lnTo>
                    <a:pt x="386" y="55"/>
                  </a:lnTo>
                  <a:lnTo>
                    <a:pt x="386" y="56"/>
                  </a:lnTo>
                  <a:lnTo>
                    <a:pt x="387" y="56"/>
                  </a:lnTo>
                  <a:lnTo>
                    <a:pt x="388" y="56"/>
                  </a:lnTo>
                  <a:lnTo>
                    <a:pt x="388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1" y="57"/>
                  </a:lnTo>
                  <a:lnTo>
                    <a:pt x="393" y="57"/>
                  </a:lnTo>
                  <a:lnTo>
                    <a:pt x="393" y="59"/>
                  </a:lnTo>
                  <a:lnTo>
                    <a:pt x="394" y="59"/>
                  </a:lnTo>
                  <a:lnTo>
                    <a:pt x="394" y="60"/>
                  </a:lnTo>
                  <a:lnTo>
                    <a:pt x="393" y="61"/>
                  </a:lnTo>
                  <a:lnTo>
                    <a:pt x="391" y="61"/>
                  </a:lnTo>
                  <a:lnTo>
                    <a:pt x="393" y="62"/>
                  </a:lnTo>
                  <a:lnTo>
                    <a:pt x="391" y="62"/>
                  </a:lnTo>
                  <a:lnTo>
                    <a:pt x="390" y="62"/>
                  </a:lnTo>
                  <a:lnTo>
                    <a:pt x="389" y="62"/>
                  </a:lnTo>
                  <a:lnTo>
                    <a:pt x="388" y="62"/>
                  </a:lnTo>
                  <a:lnTo>
                    <a:pt x="388" y="61"/>
                  </a:lnTo>
                  <a:lnTo>
                    <a:pt x="388" y="60"/>
                  </a:lnTo>
                  <a:lnTo>
                    <a:pt x="387" y="60"/>
                  </a:lnTo>
                  <a:lnTo>
                    <a:pt x="381" y="61"/>
                  </a:lnTo>
                  <a:lnTo>
                    <a:pt x="380" y="61"/>
                  </a:lnTo>
                  <a:lnTo>
                    <a:pt x="376" y="63"/>
                  </a:lnTo>
                  <a:lnTo>
                    <a:pt x="375" y="64"/>
                  </a:lnTo>
                  <a:lnTo>
                    <a:pt x="375" y="67"/>
                  </a:lnTo>
                  <a:lnTo>
                    <a:pt x="375" y="69"/>
                  </a:lnTo>
                  <a:lnTo>
                    <a:pt x="374" y="73"/>
                  </a:lnTo>
                  <a:lnTo>
                    <a:pt x="375" y="74"/>
                  </a:lnTo>
                  <a:lnTo>
                    <a:pt x="375" y="75"/>
                  </a:lnTo>
                  <a:lnTo>
                    <a:pt x="375" y="76"/>
                  </a:lnTo>
                  <a:lnTo>
                    <a:pt x="375" y="76"/>
                  </a:lnTo>
                  <a:lnTo>
                    <a:pt x="374" y="79"/>
                  </a:lnTo>
                  <a:lnTo>
                    <a:pt x="374" y="80"/>
                  </a:lnTo>
                  <a:lnTo>
                    <a:pt x="374" y="81"/>
                  </a:lnTo>
                  <a:lnTo>
                    <a:pt x="372" y="82"/>
                  </a:lnTo>
                  <a:lnTo>
                    <a:pt x="372" y="85"/>
                  </a:lnTo>
                  <a:lnTo>
                    <a:pt x="372" y="86"/>
                  </a:lnTo>
                  <a:lnTo>
                    <a:pt x="372" y="87"/>
                  </a:lnTo>
                  <a:lnTo>
                    <a:pt x="371" y="90"/>
                  </a:lnTo>
                  <a:lnTo>
                    <a:pt x="371" y="91"/>
                  </a:lnTo>
                  <a:lnTo>
                    <a:pt x="371" y="92"/>
                  </a:lnTo>
                  <a:lnTo>
                    <a:pt x="371" y="93"/>
                  </a:lnTo>
                  <a:lnTo>
                    <a:pt x="372" y="97"/>
                  </a:lnTo>
                  <a:lnTo>
                    <a:pt x="372" y="98"/>
                  </a:lnTo>
                  <a:lnTo>
                    <a:pt x="372" y="99"/>
                  </a:lnTo>
                  <a:lnTo>
                    <a:pt x="370" y="103"/>
                  </a:lnTo>
                  <a:lnTo>
                    <a:pt x="369" y="103"/>
                  </a:lnTo>
                  <a:lnTo>
                    <a:pt x="368" y="104"/>
                  </a:lnTo>
                  <a:lnTo>
                    <a:pt x="366" y="104"/>
                  </a:lnTo>
                  <a:lnTo>
                    <a:pt x="366" y="105"/>
                  </a:lnTo>
                  <a:lnTo>
                    <a:pt x="365" y="105"/>
                  </a:lnTo>
                  <a:lnTo>
                    <a:pt x="364" y="106"/>
                  </a:lnTo>
                  <a:lnTo>
                    <a:pt x="365" y="109"/>
                  </a:lnTo>
                  <a:lnTo>
                    <a:pt x="365" y="110"/>
                  </a:lnTo>
                  <a:lnTo>
                    <a:pt x="364" y="111"/>
                  </a:lnTo>
                  <a:lnTo>
                    <a:pt x="363" y="112"/>
                  </a:lnTo>
                  <a:lnTo>
                    <a:pt x="359" y="116"/>
                  </a:lnTo>
                  <a:lnTo>
                    <a:pt x="358" y="117"/>
                  </a:lnTo>
                  <a:lnTo>
                    <a:pt x="357" y="118"/>
                  </a:lnTo>
                  <a:lnTo>
                    <a:pt x="356" y="119"/>
                  </a:lnTo>
                  <a:lnTo>
                    <a:pt x="356" y="122"/>
                  </a:lnTo>
                  <a:lnTo>
                    <a:pt x="354" y="124"/>
                  </a:lnTo>
                  <a:lnTo>
                    <a:pt x="354" y="127"/>
                  </a:lnTo>
                  <a:lnTo>
                    <a:pt x="352" y="128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3"/>
                  </a:lnTo>
                  <a:lnTo>
                    <a:pt x="352" y="134"/>
                  </a:lnTo>
                  <a:lnTo>
                    <a:pt x="352" y="134"/>
                  </a:lnTo>
                  <a:lnTo>
                    <a:pt x="351" y="134"/>
                  </a:lnTo>
                  <a:lnTo>
                    <a:pt x="350" y="135"/>
                  </a:lnTo>
                  <a:lnTo>
                    <a:pt x="350" y="136"/>
                  </a:lnTo>
                  <a:lnTo>
                    <a:pt x="347" y="140"/>
                  </a:lnTo>
                  <a:lnTo>
                    <a:pt x="346" y="140"/>
                  </a:lnTo>
                  <a:lnTo>
                    <a:pt x="346" y="141"/>
                  </a:lnTo>
                  <a:lnTo>
                    <a:pt x="345" y="144"/>
                  </a:lnTo>
                  <a:lnTo>
                    <a:pt x="344" y="146"/>
                  </a:lnTo>
                  <a:lnTo>
                    <a:pt x="343" y="147"/>
                  </a:lnTo>
                  <a:lnTo>
                    <a:pt x="338" y="150"/>
                  </a:lnTo>
                  <a:lnTo>
                    <a:pt x="334" y="154"/>
                  </a:lnTo>
                  <a:lnTo>
                    <a:pt x="334" y="155"/>
                  </a:lnTo>
                  <a:lnTo>
                    <a:pt x="333" y="156"/>
                  </a:lnTo>
                  <a:lnTo>
                    <a:pt x="333" y="159"/>
                  </a:lnTo>
                  <a:lnTo>
                    <a:pt x="333" y="160"/>
                  </a:lnTo>
                  <a:lnTo>
                    <a:pt x="334" y="160"/>
                  </a:lnTo>
                  <a:lnTo>
                    <a:pt x="334" y="161"/>
                  </a:lnTo>
                  <a:lnTo>
                    <a:pt x="334" y="162"/>
                  </a:lnTo>
                  <a:lnTo>
                    <a:pt x="333" y="162"/>
                  </a:lnTo>
                  <a:lnTo>
                    <a:pt x="332" y="164"/>
                  </a:lnTo>
                  <a:lnTo>
                    <a:pt x="331" y="165"/>
                  </a:lnTo>
                  <a:lnTo>
                    <a:pt x="331" y="167"/>
                  </a:lnTo>
                  <a:lnTo>
                    <a:pt x="327" y="174"/>
                  </a:lnTo>
                  <a:lnTo>
                    <a:pt x="325" y="178"/>
                  </a:lnTo>
                  <a:lnTo>
                    <a:pt x="323" y="181"/>
                  </a:lnTo>
                  <a:lnTo>
                    <a:pt x="317" y="190"/>
                  </a:lnTo>
                  <a:lnTo>
                    <a:pt x="314" y="195"/>
                  </a:lnTo>
                  <a:lnTo>
                    <a:pt x="313" y="197"/>
                  </a:lnTo>
                  <a:lnTo>
                    <a:pt x="310" y="203"/>
                  </a:lnTo>
                  <a:lnTo>
                    <a:pt x="306" y="212"/>
                  </a:lnTo>
                  <a:lnTo>
                    <a:pt x="306" y="214"/>
                  </a:lnTo>
                  <a:lnTo>
                    <a:pt x="306" y="215"/>
                  </a:lnTo>
                  <a:lnTo>
                    <a:pt x="306" y="216"/>
                  </a:lnTo>
                  <a:lnTo>
                    <a:pt x="306" y="217"/>
                  </a:lnTo>
                  <a:lnTo>
                    <a:pt x="306" y="221"/>
                  </a:lnTo>
                  <a:lnTo>
                    <a:pt x="304" y="222"/>
                  </a:lnTo>
                  <a:lnTo>
                    <a:pt x="301" y="228"/>
                  </a:lnTo>
                  <a:lnTo>
                    <a:pt x="297" y="235"/>
                  </a:lnTo>
                  <a:lnTo>
                    <a:pt x="291" y="245"/>
                  </a:lnTo>
                  <a:lnTo>
                    <a:pt x="290" y="248"/>
                  </a:lnTo>
                  <a:lnTo>
                    <a:pt x="289" y="249"/>
                  </a:lnTo>
                  <a:lnTo>
                    <a:pt x="286" y="252"/>
                  </a:lnTo>
                  <a:lnTo>
                    <a:pt x="282" y="258"/>
                  </a:lnTo>
                  <a:lnTo>
                    <a:pt x="277" y="263"/>
                  </a:lnTo>
                  <a:lnTo>
                    <a:pt x="272" y="270"/>
                  </a:lnTo>
                  <a:lnTo>
                    <a:pt x="266" y="281"/>
                  </a:lnTo>
                  <a:lnTo>
                    <a:pt x="264" y="286"/>
                  </a:lnTo>
                  <a:lnTo>
                    <a:pt x="259" y="291"/>
                  </a:lnTo>
                  <a:lnTo>
                    <a:pt x="249" y="302"/>
                  </a:lnTo>
                  <a:lnTo>
                    <a:pt x="246" y="307"/>
                  </a:lnTo>
                  <a:lnTo>
                    <a:pt x="240" y="312"/>
                  </a:lnTo>
                  <a:lnTo>
                    <a:pt x="236" y="317"/>
                  </a:lnTo>
                  <a:lnTo>
                    <a:pt x="229" y="323"/>
                  </a:lnTo>
                  <a:lnTo>
                    <a:pt x="228" y="325"/>
                  </a:lnTo>
                  <a:lnTo>
                    <a:pt x="221" y="333"/>
                  </a:lnTo>
                  <a:lnTo>
                    <a:pt x="216" y="337"/>
                  </a:lnTo>
                  <a:lnTo>
                    <a:pt x="212" y="340"/>
                  </a:lnTo>
                  <a:lnTo>
                    <a:pt x="209" y="345"/>
                  </a:lnTo>
                  <a:lnTo>
                    <a:pt x="205" y="347"/>
                  </a:lnTo>
                  <a:lnTo>
                    <a:pt x="203" y="350"/>
                  </a:lnTo>
                  <a:lnTo>
                    <a:pt x="203" y="351"/>
                  </a:lnTo>
                  <a:lnTo>
                    <a:pt x="202" y="351"/>
                  </a:lnTo>
                  <a:lnTo>
                    <a:pt x="202" y="352"/>
                  </a:lnTo>
                  <a:lnTo>
                    <a:pt x="201" y="353"/>
                  </a:lnTo>
                  <a:lnTo>
                    <a:pt x="199" y="354"/>
                  </a:lnTo>
                  <a:lnTo>
                    <a:pt x="196" y="358"/>
                  </a:lnTo>
                  <a:lnTo>
                    <a:pt x="195" y="359"/>
                  </a:lnTo>
                  <a:lnTo>
                    <a:pt x="195" y="360"/>
                  </a:lnTo>
                  <a:lnTo>
                    <a:pt x="193" y="360"/>
                  </a:lnTo>
                  <a:lnTo>
                    <a:pt x="192" y="362"/>
                  </a:lnTo>
                  <a:lnTo>
                    <a:pt x="191" y="363"/>
                  </a:lnTo>
                  <a:lnTo>
                    <a:pt x="183" y="368"/>
                  </a:lnTo>
                  <a:lnTo>
                    <a:pt x="179" y="370"/>
                  </a:lnTo>
                  <a:lnTo>
                    <a:pt x="175" y="372"/>
                  </a:lnTo>
                  <a:lnTo>
                    <a:pt x="162" y="380"/>
                  </a:lnTo>
                  <a:lnTo>
                    <a:pt x="161" y="381"/>
                  </a:lnTo>
                  <a:lnTo>
                    <a:pt x="160" y="381"/>
                  </a:lnTo>
                  <a:lnTo>
                    <a:pt x="152" y="384"/>
                  </a:lnTo>
                  <a:lnTo>
                    <a:pt x="146" y="389"/>
                  </a:lnTo>
                  <a:lnTo>
                    <a:pt x="146" y="390"/>
                  </a:lnTo>
                  <a:lnTo>
                    <a:pt x="140" y="393"/>
                  </a:lnTo>
                  <a:lnTo>
                    <a:pt x="135" y="395"/>
                  </a:lnTo>
                  <a:lnTo>
                    <a:pt x="127" y="402"/>
                  </a:lnTo>
                  <a:lnTo>
                    <a:pt x="123" y="407"/>
                  </a:lnTo>
                  <a:lnTo>
                    <a:pt x="121" y="408"/>
                  </a:lnTo>
                  <a:lnTo>
                    <a:pt x="121" y="409"/>
                  </a:lnTo>
                  <a:lnTo>
                    <a:pt x="121" y="411"/>
                  </a:lnTo>
                  <a:lnTo>
                    <a:pt x="119" y="411"/>
                  </a:lnTo>
                  <a:lnTo>
                    <a:pt x="116" y="413"/>
                  </a:lnTo>
                  <a:lnTo>
                    <a:pt x="116" y="414"/>
                  </a:lnTo>
                  <a:lnTo>
                    <a:pt x="115" y="414"/>
                  </a:lnTo>
                  <a:lnTo>
                    <a:pt x="113" y="414"/>
                  </a:lnTo>
                  <a:lnTo>
                    <a:pt x="112" y="417"/>
                  </a:lnTo>
                  <a:lnTo>
                    <a:pt x="107" y="419"/>
                  </a:lnTo>
                  <a:lnTo>
                    <a:pt x="106" y="420"/>
                  </a:lnTo>
                  <a:lnTo>
                    <a:pt x="104" y="421"/>
                  </a:lnTo>
                  <a:lnTo>
                    <a:pt x="104" y="423"/>
                  </a:lnTo>
                  <a:lnTo>
                    <a:pt x="103" y="423"/>
                  </a:lnTo>
                  <a:lnTo>
                    <a:pt x="102" y="424"/>
                  </a:lnTo>
                  <a:lnTo>
                    <a:pt x="94" y="431"/>
                  </a:lnTo>
                  <a:lnTo>
                    <a:pt x="88" y="439"/>
                  </a:lnTo>
                  <a:lnTo>
                    <a:pt x="84" y="443"/>
                  </a:lnTo>
                  <a:lnTo>
                    <a:pt x="80" y="446"/>
                  </a:lnTo>
                  <a:lnTo>
                    <a:pt x="73" y="454"/>
                  </a:lnTo>
                  <a:lnTo>
                    <a:pt x="68" y="460"/>
                  </a:lnTo>
                  <a:lnTo>
                    <a:pt x="66" y="461"/>
                  </a:lnTo>
                  <a:lnTo>
                    <a:pt x="65" y="463"/>
                  </a:lnTo>
                  <a:lnTo>
                    <a:pt x="61" y="465"/>
                  </a:lnTo>
                  <a:lnTo>
                    <a:pt x="61" y="467"/>
                  </a:lnTo>
                  <a:lnTo>
                    <a:pt x="61" y="468"/>
                  </a:lnTo>
                  <a:lnTo>
                    <a:pt x="60" y="468"/>
                  </a:lnTo>
                  <a:lnTo>
                    <a:pt x="59" y="469"/>
                  </a:lnTo>
                  <a:lnTo>
                    <a:pt x="57" y="470"/>
                  </a:lnTo>
                  <a:lnTo>
                    <a:pt x="57" y="471"/>
                  </a:lnTo>
                  <a:lnTo>
                    <a:pt x="57" y="473"/>
                  </a:lnTo>
                  <a:lnTo>
                    <a:pt x="57" y="471"/>
                  </a:lnTo>
                  <a:lnTo>
                    <a:pt x="55" y="474"/>
                  </a:lnTo>
                  <a:lnTo>
                    <a:pt x="54" y="475"/>
                  </a:lnTo>
                  <a:lnTo>
                    <a:pt x="53" y="476"/>
                  </a:lnTo>
                  <a:lnTo>
                    <a:pt x="49" y="480"/>
                  </a:lnTo>
                  <a:lnTo>
                    <a:pt x="48" y="480"/>
                  </a:lnTo>
                  <a:lnTo>
                    <a:pt x="48" y="481"/>
                  </a:lnTo>
                  <a:lnTo>
                    <a:pt x="47" y="483"/>
                  </a:lnTo>
                  <a:lnTo>
                    <a:pt x="45" y="485"/>
                  </a:lnTo>
                  <a:lnTo>
                    <a:pt x="44" y="485"/>
                  </a:lnTo>
                  <a:lnTo>
                    <a:pt x="44" y="486"/>
                  </a:lnTo>
                  <a:lnTo>
                    <a:pt x="43" y="486"/>
                  </a:lnTo>
                  <a:lnTo>
                    <a:pt x="42" y="486"/>
                  </a:lnTo>
                  <a:lnTo>
                    <a:pt x="41" y="486"/>
                  </a:lnTo>
                  <a:lnTo>
                    <a:pt x="42" y="486"/>
                  </a:lnTo>
                  <a:lnTo>
                    <a:pt x="42" y="487"/>
                  </a:lnTo>
                  <a:lnTo>
                    <a:pt x="42" y="488"/>
                  </a:lnTo>
                  <a:lnTo>
                    <a:pt x="41" y="488"/>
                  </a:lnTo>
                  <a:lnTo>
                    <a:pt x="41" y="489"/>
                  </a:lnTo>
                  <a:lnTo>
                    <a:pt x="39" y="491"/>
                  </a:lnTo>
                  <a:lnTo>
                    <a:pt x="38" y="492"/>
                  </a:lnTo>
                  <a:lnTo>
                    <a:pt x="37" y="492"/>
                  </a:lnTo>
                  <a:lnTo>
                    <a:pt x="37" y="491"/>
                  </a:lnTo>
                  <a:lnTo>
                    <a:pt x="37" y="489"/>
                  </a:lnTo>
                  <a:lnTo>
                    <a:pt x="37" y="488"/>
                  </a:lnTo>
                  <a:lnTo>
                    <a:pt x="37" y="489"/>
                  </a:lnTo>
                  <a:lnTo>
                    <a:pt x="37" y="491"/>
                  </a:lnTo>
                  <a:lnTo>
                    <a:pt x="37" y="492"/>
                  </a:lnTo>
                  <a:lnTo>
                    <a:pt x="37" y="493"/>
                  </a:lnTo>
                  <a:lnTo>
                    <a:pt x="38" y="493"/>
                  </a:lnTo>
                  <a:lnTo>
                    <a:pt x="37" y="493"/>
                  </a:lnTo>
                  <a:lnTo>
                    <a:pt x="37" y="494"/>
                  </a:lnTo>
                  <a:lnTo>
                    <a:pt x="37" y="495"/>
                  </a:lnTo>
                  <a:lnTo>
                    <a:pt x="37" y="495"/>
                  </a:lnTo>
                  <a:lnTo>
                    <a:pt x="37" y="497"/>
                  </a:lnTo>
                  <a:lnTo>
                    <a:pt x="36" y="498"/>
                  </a:lnTo>
                  <a:lnTo>
                    <a:pt x="35" y="499"/>
                  </a:lnTo>
                  <a:lnTo>
                    <a:pt x="35" y="500"/>
                  </a:lnTo>
                  <a:lnTo>
                    <a:pt x="36" y="500"/>
                  </a:lnTo>
                  <a:lnTo>
                    <a:pt x="36" y="499"/>
                  </a:lnTo>
                  <a:lnTo>
                    <a:pt x="36" y="500"/>
                  </a:lnTo>
                  <a:lnTo>
                    <a:pt x="35" y="500"/>
                  </a:lnTo>
                  <a:lnTo>
                    <a:pt x="33" y="500"/>
                  </a:lnTo>
                  <a:lnTo>
                    <a:pt x="33" y="499"/>
                  </a:lnTo>
                  <a:lnTo>
                    <a:pt x="33" y="500"/>
                  </a:lnTo>
                  <a:lnTo>
                    <a:pt x="33" y="501"/>
                  </a:lnTo>
                  <a:lnTo>
                    <a:pt x="33" y="502"/>
                  </a:lnTo>
                  <a:lnTo>
                    <a:pt x="30" y="508"/>
                  </a:lnTo>
                  <a:lnTo>
                    <a:pt x="29" y="510"/>
                  </a:lnTo>
                  <a:lnTo>
                    <a:pt x="28" y="511"/>
                  </a:lnTo>
                  <a:lnTo>
                    <a:pt x="26" y="513"/>
                  </a:lnTo>
                  <a:lnTo>
                    <a:pt x="25" y="514"/>
                  </a:lnTo>
                  <a:lnTo>
                    <a:pt x="23" y="517"/>
                  </a:lnTo>
                  <a:lnTo>
                    <a:pt x="22" y="51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8" name="Freeform 15">
              <a:extLst>
                <a:ext uri="{FF2B5EF4-FFF2-40B4-BE49-F238E27FC236}">
                  <a16:creationId xmlns:a16="http://schemas.microsoft.com/office/drawing/2014/main" id="{3AAF5398-B090-2177-EBD6-8141F08E8F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60656" y="3614243"/>
              <a:ext cx="151118" cy="372842"/>
            </a:xfrm>
            <a:custGeom>
              <a:avLst/>
              <a:gdLst>
                <a:gd name="T0" fmla="*/ 79 w 122"/>
                <a:gd name="T1" fmla="*/ 103 h 301"/>
                <a:gd name="T2" fmla="*/ 74 w 122"/>
                <a:gd name="T3" fmla="*/ 102 h 301"/>
                <a:gd name="T4" fmla="*/ 24 w 122"/>
                <a:gd name="T5" fmla="*/ 5 h 301"/>
                <a:gd name="T6" fmla="*/ 36 w 122"/>
                <a:gd name="T7" fmla="*/ 10 h 301"/>
                <a:gd name="T8" fmla="*/ 46 w 122"/>
                <a:gd name="T9" fmla="*/ 12 h 301"/>
                <a:gd name="T10" fmla="*/ 51 w 122"/>
                <a:gd name="T11" fmla="*/ 5 h 301"/>
                <a:gd name="T12" fmla="*/ 64 w 122"/>
                <a:gd name="T13" fmla="*/ 14 h 301"/>
                <a:gd name="T14" fmla="*/ 72 w 122"/>
                <a:gd name="T15" fmla="*/ 32 h 301"/>
                <a:gd name="T16" fmla="*/ 73 w 122"/>
                <a:gd name="T17" fmla="*/ 46 h 301"/>
                <a:gd name="T18" fmla="*/ 76 w 122"/>
                <a:gd name="T19" fmla="*/ 55 h 301"/>
                <a:gd name="T20" fmla="*/ 77 w 122"/>
                <a:gd name="T21" fmla="*/ 69 h 301"/>
                <a:gd name="T22" fmla="*/ 82 w 122"/>
                <a:gd name="T23" fmla="*/ 75 h 301"/>
                <a:gd name="T24" fmla="*/ 88 w 122"/>
                <a:gd name="T25" fmla="*/ 83 h 301"/>
                <a:gd name="T26" fmla="*/ 72 w 122"/>
                <a:gd name="T27" fmla="*/ 94 h 301"/>
                <a:gd name="T28" fmla="*/ 71 w 122"/>
                <a:gd name="T29" fmla="*/ 142 h 301"/>
                <a:gd name="T30" fmla="*/ 76 w 122"/>
                <a:gd name="T31" fmla="*/ 159 h 301"/>
                <a:gd name="T32" fmla="*/ 105 w 122"/>
                <a:gd name="T33" fmla="*/ 184 h 301"/>
                <a:gd name="T34" fmla="*/ 122 w 122"/>
                <a:gd name="T35" fmla="*/ 214 h 301"/>
                <a:gd name="T36" fmla="*/ 121 w 122"/>
                <a:gd name="T37" fmla="*/ 239 h 301"/>
                <a:gd name="T38" fmla="*/ 115 w 122"/>
                <a:gd name="T39" fmla="*/ 260 h 301"/>
                <a:gd name="T40" fmla="*/ 99 w 122"/>
                <a:gd name="T41" fmla="*/ 264 h 301"/>
                <a:gd name="T42" fmla="*/ 97 w 122"/>
                <a:gd name="T43" fmla="*/ 275 h 301"/>
                <a:gd name="T44" fmla="*/ 98 w 122"/>
                <a:gd name="T45" fmla="*/ 283 h 301"/>
                <a:gd name="T46" fmla="*/ 99 w 122"/>
                <a:gd name="T47" fmla="*/ 296 h 301"/>
                <a:gd name="T48" fmla="*/ 90 w 122"/>
                <a:gd name="T49" fmla="*/ 297 h 301"/>
                <a:gd name="T50" fmla="*/ 91 w 122"/>
                <a:gd name="T51" fmla="*/ 288 h 301"/>
                <a:gd name="T52" fmla="*/ 83 w 122"/>
                <a:gd name="T53" fmla="*/ 282 h 301"/>
                <a:gd name="T54" fmla="*/ 73 w 122"/>
                <a:gd name="T55" fmla="*/ 272 h 301"/>
                <a:gd name="T56" fmla="*/ 66 w 122"/>
                <a:gd name="T57" fmla="*/ 259 h 301"/>
                <a:gd name="T58" fmla="*/ 62 w 122"/>
                <a:gd name="T59" fmla="*/ 246 h 301"/>
                <a:gd name="T60" fmla="*/ 68 w 122"/>
                <a:gd name="T61" fmla="*/ 234 h 301"/>
                <a:gd name="T62" fmla="*/ 72 w 122"/>
                <a:gd name="T63" fmla="*/ 221 h 301"/>
                <a:gd name="T64" fmla="*/ 71 w 122"/>
                <a:gd name="T65" fmla="*/ 209 h 301"/>
                <a:gd name="T66" fmla="*/ 65 w 122"/>
                <a:gd name="T67" fmla="*/ 193 h 301"/>
                <a:gd name="T68" fmla="*/ 47 w 122"/>
                <a:gd name="T69" fmla="*/ 197 h 301"/>
                <a:gd name="T70" fmla="*/ 36 w 122"/>
                <a:gd name="T71" fmla="*/ 201 h 301"/>
                <a:gd name="T72" fmla="*/ 30 w 122"/>
                <a:gd name="T73" fmla="*/ 192 h 301"/>
                <a:gd name="T74" fmla="*/ 21 w 122"/>
                <a:gd name="T75" fmla="*/ 179 h 301"/>
                <a:gd name="T76" fmla="*/ 12 w 122"/>
                <a:gd name="T77" fmla="*/ 177 h 301"/>
                <a:gd name="T78" fmla="*/ 5 w 122"/>
                <a:gd name="T79" fmla="*/ 168 h 301"/>
                <a:gd name="T80" fmla="*/ 4 w 122"/>
                <a:gd name="T81" fmla="*/ 160 h 301"/>
                <a:gd name="T82" fmla="*/ 10 w 122"/>
                <a:gd name="T83" fmla="*/ 152 h 301"/>
                <a:gd name="T84" fmla="*/ 14 w 122"/>
                <a:gd name="T85" fmla="*/ 135 h 301"/>
                <a:gd name="T86" fmla="*/ 16 w 122"/>
                <a:gd name="T87" fmla="*/ 124 h 301"/>
                <a:gd name="T88" fmla="*/ 26 w 122"/>
                <a:gd name="T89" fmla="*/ 122 h 301"/>
                <a:gd name="T90" fmla="*/ 33 w 122"/>
                <a:gd name="T91" fmla="*/ 114 h 301"/>
                <a:gd name="T92" fmla="*/ 23 w 122"/>
                <a:gd name="T93" fmla="*/ 103 h 301"/>
                <a:gd name="T94" fmla="*/ 23 w 122"/>
                <a:gd name="T95" fmla="*/ 85 h 301"/>
                <a:gd name="T96" fmla="*/ 24 w 122"/>
                <a:gd name="T97" fmla="*/ 75 h 301"/>
                <a:gd name="T98" fmla="*/ 24 w 122"/>
                <a:gd name="T99" fmla="*/ 61 h 301"/>
                <a:gd name="T100" fmla="*/ 28 w 122"/>
                <a:gd name="T101" fmla="*/ 55 h 301"/>
                <a:gd name="T102" fmla="*/ 37 w 122"/>
                <a:gd name="T103" fmla="*/ 47 h 301"/>
                <a:gd name="T104" fmla="*/ 34 w 122"/>
                <a:gd name="T105" fmla="*/ 34 h 301"/>
                <a:gd name="T106" fmla="*/ 26 w 122"/>
                <a:gd name="T107" fmla="*/ 24 h 301"/>
                <a:gd name="T108" fmla="*/ 22 w 122"/>
                <a:gd name="T109" fmla="*/ 14 h 301"/>
                <a:gd name="T110" fmla="*/ 16 w 122"/>
                <a:gd name="T111" fmla="*/ 11 h 301"/>
                <a:gd name="T112" fmla="*/ 11 w 122"/>
                <a:gd name="T113" fmla="*/ 5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2" h="301">
                  <a:moveTo>
                    <a:pt x="78" y="105"/>
                  </a:moveTo>
                  <a:lnTo>
                    <a:pt x="77" y="105"/>
                  </a:lnTo>
                  <a:lnTo>
                    <a:pt x="76" y="105"/>
                  </a:lnTo>
                  <a:lnTo>
                    <a:pt x="76" y="104"/>
                  </a:lnTo>
                  <a:lnTo>
                    <a:pt x="76" y="103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79" y="100"/>
                  </a:lnTo>
                  <a:lnTo>
                    <a:pt x="79" y="102"/>
                  </a:lnTo>
                  <a:lnTo>
                    <a:pt x="79" y="103"/>
                  </a:lnTo>
                  <a:lnTo>
                    <a:pt x="79" y="104"/>
                  </a:lnTo>
                  <a:lnTo>
                    <a:pt x="78" y="105"/>
                  </a:lnTo>
                  <a:close/>
                  <a:moveTo>
                    <a:pt x="74" y="103"/>
                  </a:moveTo>
                  <a:lnTo>
                    <a:pt x="73" y="103"/>
                  </a:lnTo>
                  <a:lnTo>
                    <a:pt x="72" y="102"/>
                  </a:lnTo>
                  <a:lnTo>
                    <a:pt x="71" y="100"/>
                  </a:lnTo>
                  <a:lnTo>
                    <a:pt x="72" y="100"/>
                  </a:lnTo>
                  <a:lnTo>
                    <a:pt x="73" y="100"/>
                  </a:lnTo>
                  <a:lnTo>
                    <a:pt x="74" y="100"/>
                  </a:lnTo>
                  <a:lnTo>
                    <a:pt x="74" y="102"/>
                  </a:lnTo>
                  <a:lnTo>
                    <a:pt x="74" y="103"/>
                  </a:lnTo>
                  <a:close/>
                  <a:moveTo>
                    <a:pt x="15" y="3"/>
                  </a:moveTo>
                  <a:lnTo>
                    <a:pt x="17" y="5"/>
                  </a:lnTo>
                  <a:lnTo>
                    <a:pt x="18" y="5"/>
                  </a:lnTo>
                  <a:lnTo>
                    <a:pt x="20" y="6"/>
                  </a:lnTo>
                  <a:lnTo>
                    <a:pt x="21" y="6"/>
                  </a:lnTo>
                  <a:lnTo>
                    <a:pt x="21" y="5"/>
                  </a:lnTo>
                  <a:lnTo>
                    <a:pt x="22" y="5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7" y="6"/>
                  </a:lnTo>
                  <a:lnTo>
                    <a:pt x="28" y="7"/>
                  </a:lnTo>
                  <a:lnTo>
                    <a:pt x="28" y="9"/>
                  </a:lnTo>
                  <a:lnTo>
                    <a:pt x="29" y="10"/>
                  </a:lnTo>
                  <a:lnTo>
                    <a:pt x="30" y="10"/>
                  </a:lnTo>
                  <a:lnTo>
                    <a:pt x="31" y="10"/>
                  </a:lnTo>
                  <a:lnTo>
                    <a:pt x="33" y="10"/>
                  </a:lnTo>
                  <a:lnTo>
                    <a:pt x="34" y="10"/>
                  </a:lnTo>
                  <a:lnTo>
                    <a:pt x="35" y="9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7" y="10"/>
                  </a:lnTo>
                  <a:lnTo>
                    <a:pt x="39" y="10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2" y="11"/>
                  </a:lnTo>
                  <a:lnTo>
                    <a:pt x="43" y="11"/>
                  </a:lnTo>
                  <a:lnTo>
                    <a:pt x="45" y="11"/>
                  </a:lnTo>
                  <a:lnTo>
                    <a:pt x="46" y="12"/>
                  </a:lnTo>
                  <a:lnTo>
                    <a:pt x="47" y="13"/>
                  </a:lnTo>
                  <a:lnTo>
                    <a:pt x="48" y="14"/>
                  </a:lnTo>
                  <a:lnTo>
                    <a:pt x="48" y="13"/>
                  </a:lnTo>
                  <a:lnTo>
                    <a:pt x="49" y="12"/>
                  </a:lnTo>
                  <a:lnTo>
                    <a:pt x="49" y="11"/>
                  </a:lnTo>
                  <a:lnTo>
                    <a:pt x="49" y="10"/>
                  </a:lnTo>
                  <a:lnTo>
                    <a:pt x="49" y="9"/>
                  </a:lnTo>
                  <a:lnTo>
                    <a:pt x="49" y="7"/>
                  </a:lnTo>
                  <a:lnTo>
                    <a:pt x="49" y="6"/>
                  </a:lnTo>
                  <a:lnTo>
                    <a:pt x="51" y="5"/>
                  </a:lnTo>
                  <a:lnTo>
                    <a:pt x="52" y="5"/>
                  </a:lnTo>
                  <a:lnTo>
                    <a:pt x="53" y="5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7" y="9"/>
                  </a:lnTo>
                  <a:lnTo>
                    <a:pt x="58" y="9"/>
                  </a:lnTo>
                  <a:lnTo>
                    <a:pt x="59" y="10"/>
                  </a:lnTo>
                  <a:lnTo>
                    <a:pt x="62" y="13"/>
                  </a:lnTo>
                  <a:lnTo>
                    <a:pt x="64" y="14"/>
                  </a:lnTo>
                  <a:lnTo>
                    <a:pt x="64" y="14"/>
                  </a:lnTo>
                  <a:lnTo>
                    <a:pt x="65" y="16"/>
                  </a:lnTo>
                  <a:lnTo>
                    <a:pt x="65" y="17"/>
                  </a:lnTo>
                  <a:lnTo>
                    <a:pt x="68" y="22"/>
                  </a:lnTo>
                  <a:lnTo>
                    <a:pt x="70" y="23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1" y="26"/>
                  </a:lnTo>
                  <a:lnTo>
                    <a:pt x="71" y="28"/>
                  </a:lnTo>
                  <a:lnTo>
                    <a:pt x="71" y="29"/>
                  </a:lnTo>
                  <a:lnTo>
                    <a:pt x="72" y="32"/>
                  </a:lnTo>
                  <a:lnTo>
                    <a:pt x="72" y="35"/>
                  </a:lnTo>
                  <a:lnTo>
                    <a:pt x="73" y="35"/>
                  </a:lnTo>
                  <a:lnTo>
                    <a:pt x="73" y="36"/>
                  </a:lnTo>
                  <a:lnTo>
                    <a:pt x="72" y="41"/>
                  </a:lnTo>
                  <a:lnTo>
                    <a:pt x="73" y="42"/>
                  </a:lnTo>
                  <a:lnTo>
                    <a:pt x="73" y="43"/>
                  </a:lnTo>
                  <a:lnTo>
                    <a:pt x="73" y="43"/>
                  </a:lnTo>
                  <a:lnTo>
                    <a:pt x="72" y="44"/>
                  </a:lnTo>
                  <a:lnTo>
                    <a:pt x="73" y="44"/>
                  </a:lnTo>
                  <a:lnTo>
                    <a:pt x="73" y="46"/>
                  </a:lnTo>
                  <a:lnTo>
                    <a:pt x="74" y="46"/>
                  </a:lnTo>
                  <a:lnTo>
                    <a:pt x="74" y="47"/>
                  </a:lnTo>
                  <a:lnTo>
                    <a:pt x="74" y="48"/>
                  </a:lnTo>
                  <a:lnTo>
                    <a:pt x="76" y="49"/>
                  </a:lnTo>
                  <a:lnTo>
                    <a:pt x="76" y="50"/>
                  </a:lnTo>
                  <a:lnTo>
                    <a:pt x="76" y="51"/>
                  </a:lnTo>
                  <a:lnTo>
                    <a:pt x="77" y="53"/>
                  </a:lnTo>
                  <a:lnTo>
                    <a:pt x="76" y="53"/>
                  </a:lnTo>
                  <a:lnTo>
                    <a:pt x="76" y="54"/>
                  </a:lnTo>
                  <a:lnTo>
                    <a:pt x="76" y="55"/>
                  </a:lnTo>
                  <a:lnTo>
                    <a:pt x="76" y="57"/>
                  </a:lnTo>
                  <a:lnTo>
                    <a:pt x="76" y="59"/>
                  </a:lnTo>
                  <a:lnTo>
                    <a:pt x="74" y="61"/>
                  </a:lnTo>
                  <a:lnTo>
                    <a:pt x="73" y="62"/>
                  </a:lnTo>
                  <a:lnTo>
                    <a:pt x="73" y="63"/>
                  </a:lnTo>
                  <a:lnTo>
                    <a:pt x="73" y="65"/>
                  </a:lnTo>
                  <a:lnTo>
                    <a:pt x="73" y="66"/>
                  </a:lnTo>
                  <a:lnTo>
                    <a:pt x="74" y="67"/>
                  </a:lnTo>
                  <a:lnTo>
                    <a:pt x="76" y="69"/>
                  </a:lnTo>
                  <a:lnTo>
                    <a:pt x="77" y="69"/>
                  </a:lnTo>
                  <a:lnTo>
                    <a:pt x="77" y="71"/>
                  </a:lnTo>
                  <a:lnTo>
                    <a:pt x="78" y="71"/>
                  </a:lnTo>
                  <a:lnTo>
                    <a:pt x="78" y="72"/>
                  </a:lnTo>
                  <a:lnTo>
                    <a:pt x="78" y="72"/>
                  </a:lnTo>
                  <a:lnTo>
                    <a:pt x="79" y="72"/>
                  </a:lnTo>
                  <a:lnTo>
                    <a:pt x="79" y="73"/>
                  </a:lnTo>
                  <a:lnTo>
                    <a:pt x="79" y="75"/>
                  </a:lnTo>
                  <a:lnTo>
                    <a:pt x="80" y="75"/>
                  </a:lnTo>
                  <a:lnTo>
                    <a:pt x="80" y="74"/>
                  </a:lnTo>
                  <a:lnTo>
                    <a:pt x="82" y="75"/>
                  </a:lnTo>
                  <a:lnTo>
                    <a:pt x="83" y="75"/>
                  </a:lnTo>
                  <a:lnTo>
                    <a:pt x="84" y="75"/>
                  </a:lnTo>
                  <a:lnTo>
                    <a:pt x="85" y="77"/>
                  </a:lnTo>
                  <a:lnTo>
                    <a:pt x="85" y="78"/>
                  </a:lnTo>
                  <a:lnTo>
                    <a:pt x="86" y="78"/>
                  </a:lnTo>
                  <a:lnTo>
                    <a:pt x="86" y="79"/>
                  </a:lnTo>
                  <a:lnTo>
                    <a:pt x="86" y="80"/>
                  </a:lnTo>
                  <a:lnTo>
                    <a:pt x="88" y="80"/>
                  </a:lnTo>
                  <a:lnTo>
                    <a:pt x="88" y="81"/>
                  </a:lnTo>
                  <a:lnTo>
                    <a:pt x="88" y="83"/>
                  </a:lnTo>
                  <a:lnTo>
                    <a:pt x="88" y="84"/>
                  </a:lnTo>
                  <a:lnTo>
                    <a:pt x="88" y="85"/>
                  </a:lnTo>
                  <a:lnTo>
                    <a:pt x="76" y="85"/>
                  </a:lnTo>
                  <a:lnTo>
                    <a:pt x="74" y="85"/>
                  </a:lnTo>
                  <a:lnTo>
                    <a:pt x="73" y="85"/>
                  </a:lnTo>
                  <a:lnTo>
                    <a:pt x="73" y="86"/>
                  </a:lnTo>
                  <a:lnTo>
                    <a:pt x="74" y="87"/>
                  </a:lnTo>
                  <a:lnTo>
                    <a:pt x="74" y="90"/>
                  </a:lnTo>
                  <a:lnTo>
                    <a:pt x="73" y="91"/>
                  </a:lnTo>
                  <a:lnTo>
                    <a:pt x="72" y="94"/>
                  </a:lnTo>
                  <a:lnTo>
                    <a:pt x="68" y="99"/>
                  </a:lnTo>
                  <a:lnTo>
                    <a:pt x="65" y="104"/>
                  </a:lnTo>
                  <a:lnTo>
                    <a:pt x="65" y="106"/>
                  </a:lnTo>
                  <a:lnTo>
                    <a:pt x="65" y="109"/>
                  </a:lnTo>
                  <a:lnTo>
                    <a:pt x="65" y="112"/>
                  </a:lnTo>
                  <a:lnTo>
                    <a:pt x="67" y="121"/>
                  </a:lnTo>
                  <a:lnTo>
                    <a:pt x="70" y="128"/>
                  </a:lnTo>
                  <a:lnTo>
                    <a:pt x="70" y="131"/>
                  </a:lnTo>
                  <a:lnTo>
                    <a:pt x="71" y="137"/>
                  </a:lnTo>
                  <a:lnTo>
                    <a:pt x="71" y="142"/>
                  </a:lnTo>
                  <a:lnTo>
                    <a:pt x="71" y="146"/>
                  </a:lnTo>
                  <a:lnTo>
                    <a:pt x="71" y="149"/>
                  </a:lnTo>
                  <a:lnTo>
                    <a:pt x="71" y="153"/>
                  </a:lnTo>
                  <a:lnTo>
                    <a:pt x="72" y="155"/>
                  </a:lnTo>
                  <a:lnTo>
                    <a:pt x="73" y="155"/>
                  </a:lnTo>
                  <a:lnTo>
                    <a:pt x="73" y="157"/>
                  </a:lnTo>
                  <a:lnTo>
                    <a:pt x="74" y="157"/>
                  </a:lnTo>
                  <a:lnTo>
                    <a:pt x="74" y="158"/>
                  </a:lnTo>
                  <a:lnTo>
                    <a:pt x="76" y="158"/>
                  </a:lnTo>
                  <a:lnTo>
                    <a:pt x="76" y="159"/>
                  </a:lnTo>
                  <a:lnTo>
                    <a:pt x="82" y="158"/>
                  </a:lnTo>
                  <a:lnTo>
                    <a:pt x="83" y="159"/>
                  </a:lnTo>
                  <a:lnTo>
                    <a:pt x="84" y="159"/>
                  </a:lnTo>
                  <a:lnTo>
                    <a:pt x="85" y="160"/>
                  </a:lnTo>
                  <a:lnTo>
                    <a:pt x="89" y="164"/>
                  </a:lnTo>
                  <a:lnTo>
                    <a:pt x="92" y="166"/>
                  </a:lnTo>
                  <a:lnTo>
                    <a:pt x="95" y="171"/>
                  </a:lnTo>
                  <a:lnTo>
                    <a:pt x="98" y="176"/>
                  </a:lnTo>
                  <a:lnTo>
                    <a:pt x="102" y="180"/>
                  </a:lnTo>
                  <a:lnTo>
                    <a:pt x="105" y="184"/>
                  </a:lnTo>
                  <a:lnTo>
                    <a:pt x="108" y="188"/>
                  </a:lnTo>
                  <a:lnTo>
                    <a:pt x="111" y="192"/>
                  </a:lnTo>
                  <a:lnTo>
                    <a:pt x="116" y="197"/>
                  </a:lnTo>
                  <a:lnTo>
                    <a:pt x="117" y="199"/>
                  </a:lnTo>
                  <a:lnTo>
                    <a:pt x="119" y="201"/>
                  </a:lnTo>
                  <a:lnTo>
                    <a:pt x="121" y="203"/>
                  </a:lnTo>
                  <a:lnTo>
                    <a:pt x="121" y="204"/>
                  </a:lnTo>
                  <a:lnTo>
                    <a:pt x="122" y="213"/>
                  </a:lnTo>
                  <a:lnTo>
                    <a:pt x="122" y="214"/>
                  </a:lnTo>
                  <a:lnTo>
                    <a:pt x="122" y="214"/>
                  </a:lnTo>
                  <a:lnTo>
                    <a:pt x="122" y="215"/>
                  </a:lnTo>
                  <a:lnTo>
                    <a:pt x="121" y="219"/>
                  </a:lnTo>
                  <a:lnTo>
                    <a:pt x="119" y="222"/>
                  </a:lnTo>
                  <a:lnTo>
                    <a:pt x="119" y="223"/>
                  </a:lnTo>
                  <a:lnTo>
                    <a:pt x="119" y="225"/>
                  </a:lnTo>
                  <a:lnTo>
                    <a:pt x="119" y="226"/>
                  </a:lnTo>
                  <a:lnTo>
                    <a:pt x="120" y="229"/>
                  </a:lnTo>
                  <a:lnTo>
                    <a:pt x="121" y="234"/>
                  </a:lnTo>
                  <a:lnTo>
                    <a:pt x="121" y="235"/>
                  </a:lnTo>
                  <a:lnTo>
                    <a:pt x="121" y="239"/>
                  </a:lnTo>
                  <a:lnTo>
                    <a:pt x="120" y="244"/>
                  </a:lnTo>
                  <a:lnTo>
                    <a:pt x="120" y="246"/>
                  </a:lnTo>
                  <a:lnTo>
                    <a:pt x="120" y="252"/>
                  </a:lnTo>
                  <a:lnTo>
                    <a:pt x="119" y="253"/>
                  </a:lnTo>
                  <a:lnTo>
                    <a:pt x="119" y="254"/>
                  </a:lnTo>
                  <a:lnTo>
                    <a:pt x="119" y="256"/>
                  </a:lnTo>
                  <a:lnTo>
                    <a:pt x="119" y="257"/>
                  </a:lnTo>
                  <a:lnTo>
                    <a:pt x="119" y="258"/>
                  </a:lnTo>
                  <a:lnTo>
                    <a:pt x="119" y="259"/>
                  </a:lnTo>
                  <a:lnTo>
                    <a:pt x="115" y="260"/>
                  </a:lnTo>
                  <a:lnTo>
                    <a:pt x="114" y="260"/>
                  </a:lnTo>
                  <a:lnTo>
                    <a:pt x="109" y="262"/>
                  </a:lnTo>
                  <a:lnTo>
                    <a:pt x="109" y="263"/>
                  </a:lnTo>
                  <a:lnTo>
                    <a:pt x="108" y="263"/>
                  </a:lnTo>
                  <a:lnTo>
                    <a:pt x="107" y="263"/>
                  </a:lnTo>
                  <a:lnTo>
                    <a:pt x="107" y="262"/>
                  </a:lnTo>
                  <a:lnTo>
                    <a:pt x="105" y="262"/>
                  </a:lnTo>
                  <a:lnTo>
                    <a:pt x="104" y="262"/>
                  </a:lnTo>
                  <a:lnTo>
                    <a:pt x="103" y="262"/>
                  </a:lnTo>
                  <a:lnTo>
                    <a:pt x="99" y="264"/>
                  </a:lnTo>
                  <a:lnTo>
                    <a:pt x="99" y="265"/>
                  </a:lnTo>
                  <a:lnTo>
                    <a:pt x="98" y="265"/>
                  </a:lnTo>
                  <a:lnTo>
                    <a:pt x="98" y="267"/>
                  </a:lnTo>
                  <a:lnTo>
                    <a:pt x="98" y="269"/>
                  </a:lnTo>
                  <a:lnTo>
                    <a:pt x="98" y="270"/>
                  </a:lnTo>
                  <a:lnTo>
                    <a:pt x="98" y="271"/>
                  </a:lnTo>
                  <a:lnTo>
                    <a:pt x="97" y="272"/>
                  </a:lnTo>
                  <a:lnTo>
                    <a:pt x="97" y="272"/>
                  </a:lnTo>
                  <a:lnTo>
                    <a:pt x="97" y="273"/>
                  </a:lnTo>
                  <a:lnTo>
                    <a:pt x="97" y="275"/>
                  </a:lnTo>
                  <a:lnTo>
                    <a:pt x="96" y="275"/>
                  </a:lnTo>
                  <a:lnTo>
                    <a:pt x="94" y="277"/>
                  </a:lnTo>
                  <a:lnTo>
                    <a:pt x="94" y="278"/>
                  </a:lnTo>
                  <a:lnTo>
                    <a:pt x="95" y="279"/>
                  </a:lnTo>
                  <a:lnTo>
                    <a:pt x="95" y="281"/>
                  </a:lnTo>
                  <a:lnTo>
                    <a:pt x="96" y="281"/>
                  </a:lnTo>
                  <a:lnTo>
                    <a:pt x="97" y="281"/>
                  </a:lnTo>
                  <a:lnTo>
                    <a:pt x="97" y="282"/>
                  </a:lnTo>
                  <a:lnTo>
                    <a:pt x="98" y="282"/>
                  </a:lnTo>
                  <a:lnTo>
                    <a:pt x="98" y="283"/>
                  </a:lnTo>
                  <a:lnTo>
                    <a:pt x="99" y="287"/>
                  </a:lnTo>
                  <a:lnTo>
                    <a:pt x="99" y="289"/>
                  </a:lnTo>
                  <a:lnTo>
                    <a:pt x="99" y="290"/>
                  </a:lnTo>
                  <a:lnTo>
                    <a:pt x="99" y="291"/>
                  </a:lnTo>
                  <a:lnTo>
                    <a:pt x="99" y="293"/>
                  </a:lnTo>
                  <a:lnTo>
                    <a:pt x="99" y="294"/>
                  </a:lnTo>
                  <a:lnTo>
                    <a:pt x="98" y="294"/>
                  </a:lnTo>
                  <a:lnTo>
                    <a:pt x="99" y="295"/>
                  </a:lnTo>
                  <a:lnTo>
                    <a:pt x="101" y="295"/>
                  </a:lnTo>
                  <a:lnTo>
                    <a:pt x="99" y="296"/>
                  </a:lnTo>
                  <a:lnTo>
                    <a:pt x="99" y="297"/>
                  </a:lnTo>
                  <a:lnTo>
                    <a:pt x="99" y="299"/>
                  </a:lnTo>
                  <a:lnTo>
                    <a:pt x="99" y="300"/>
                  </a:lnTo>
                  <a:lnTo>
                    <a:pt x="99" y="301"/>
                  </a:lnTo>
                  <a:lnTo>
                    <a:pt x="97" y="301"/>
                  </a:lnTo>
                  <a:lnTo>
                    <a:pt x="94" y="301"/>
                  </a:lnTo>
                  <a:lnTo>
                    <a:pt x="92" y="301"/>
                  </a:lnTo>
                  <a:lnTo>
                    <a:pt x="91" y="301"/>
                  </a:lnTo>
                  <a:lnTo>
                    <a:pt x="92" y="300"/>
                  </a:lnTo>
                  <a:lnTo>
                    <a:pt x="90" y="297"/>
                  </a:lnTo>
                  <a:lnTo>
                    <a:pt x="91" y="296"/>
                  </a:lnTo>
                  <a:lnTo>
                    <a:pt x="91" y="295"/>
                  </a:lnTo>
                  <a:lnTo>
                    <a:pt x="92" y="295"/>
                  </a:lnTo>
                  <a:lnTo>
                    <a:pt x="94" y="294"/>
                  </a:lnTo>
                  <a:lnTo>
                    <a:pt x="94" y="293"/>
                  </a:lnTo>
                  <a:lnTo>
                    <a:pt x="94" y="291"/>
                  </a:lnTo>
                  <a:lnTo>
                    <a:pt x="94" y="290"/>
                  </a:lnTo>
                  <a:lnTo>
                    <a:pt x="94" y="289"/>
                  </a:lnTo>
                  <a:lnTo>
                    <a:pt x="92" y="288"/>
                  </a:lnTo>
                  <a:lnTo>
                    <a:pt x="91" y="288"/>
                  </a:lnTo>
                  <a:lnTo>
                    <a:pt x="90" y="289"/>
                  </a:lnTo>
                  <a:lnTo>
                    <a:pt x="89" y="288"/>
                  </a:lnTo>
                  <a:lnTo>
                    <a:pt x="88" y="288"/>
                  </a:lnTo>
                  <a:lnTo>
                    <a:pt x="88" y="287"/>
                  </a:lnTo>
                  <a:lnTo>
                    <a:pt x="86" y="285"/>
                  </a:lnTo>
                  <a:lnTo>
                    <a:pt x="85" y="285"/>
                  </a:lnTo>
                  <a:lnTo>
                    <a:pt x="85" y="284"/>
                  </a:lnTo>
                  <a:lnTo>
                    <a:pt x="84" y="283"/>
                  </a:lnTo>
                  <a:lnTo>
                    <a:pt x="83" y="283"/>
                  </a:lnTo>
                  <a:lnTo>
                    <a:pt x="83" y="282"/>
                  </a:lnTo>
                  <a:lnTo>
                    <a:pt x="83" y="281"/>
                  </a:lnTo>
                  <a:lnTo>
                    <a:pt x="82" y="281"/>
                  </a:lnTo>
                  <a:lnTo>
                    <a:pt x="80" y="279"/>
                  </a:lnTo>
                  <a:lnTo>
                    <a:pt x="79" y="278"/>
                  </a:lnTo>
                  <a:lnTo>
                    <a:pt x="79" y="277"/>
                  </a:lnTo>
                  <a:lnTo>
                    <a:pt x="78" y="277"/>
                  </a:lnTo>
                  <a:lnTo>
                    <a:pt x="76" y="275"/>
                  </a:lnTo>
                  <a:lnTo>
                    <a:pt x="76" y="273"/>
                  </a:lnTo>
                  <a:lnTo>
                    <a:pt x="74" y="273"/>
                  </a:lnTo>
                  <a:lnTo>
                    <a:pt x="73" y="272"/>
                  </a:lnTo>
                  <a:lnTo>
                    <a:pt x="73" y="272"/>
                  </a:lnTo>
                  <a:lnTo>
                    <a:pt x="72" y="272"/>
                  </a:lnTo>
                  <a:lnTo>
                    <a:pt x="71" y="270"/>
                  </a:lnTo>
                  <a:lnTo>
                    <a:pt x="71" y="269"/>
                  </a:lnTo>
                  <a:lnTo>
                    <a:pt x="68" y="269"/>
                  </a:lnTo>
                  <a:lnTo>
                    <a:pt x="67" y="269"/>
                  </a:lnTo>
                  <a:lnTo>
                    <a:pt x="66" y="267"/>
                  </a:lnTo>
                  <a:lnTo>
                    <a:pt x="65" y="264"/>
                  </a:lnTo>
                  <a:lnTo>
                    <a:pt x="65" y="263"/>
                  </a:lnTo>
                  <a:lnTo>
                    <a:pt x="66" y="259"/>
                  </a:lnTo>
                  <a:lnTo>
                    <a:pt x="65" y="258"/>
                  </a:lnTo>
                  <a:lnTo>
                    <a:pt x="62" y="254"/>
                  </a:lnTo>
                  <a:lnTo>
                    <a:pt x="61" y="253"/>
                  </a:lnTo>
                  <a:lnTo>
                    <a:pt x="60" y="253"/>
                  </a:lnTo>
                  <a:lnTo>
                    <a:pt x="60" y="252"/>
                  </a:lnTo>
                  <a:lnTo>
                    <a:pt x="60" y="251"/>
                  </a:lnTo>
                  <a:lnTo>
                    <a:pt x="60" y="248"/>
                  </a:lnTo>
                  <a:lnTo>
                    <a:pt x="61" y="247"/>
                  </a:lnTo>
                  <a:lnTo>
                    <a:pt x="61" y="246"/>
                  </a:lnTo>
                  <a:lnTo>
                    <a:pt x="62" y="246"/>
                  </a:lnTo>
                  <a:lnTo>
                    <a:pt x="64" y="246"/>
                  </a:lnTo>
                  <a:lnTo>
                    <a:pt x="65" y="245"/>
                  </a:lnTo>
                  <a:lnTo>
                    <a:pt x="66" y="242"/>
                  </a:lnTo>
                  <a:lnTo>
                    <a:pt x="66" y="241"/>
                  </a:lnTo>
                  <a:lnTo>
                    <a:pt x="66" y="240"/>
                  </a:lnTo>
                  <a:lnTo>
                    <a:pt x="66" y="238"/>
                  </a:lnTo>
                  <a:lnTo>
                    <a:pt x="66" y="236"/>
                  </a:lnTo>
                  <a:lnTo>
                    <a:pt x="66" y="235"/>
                  </a:lnTo>
                  <a:lnTo>
                    <a:pt x="67" y="235"/>
                  </a:lnTo>
                  <a:lnTo>
                    <a:pt x="68" y="234"/>
                  </a:lnTo>
                  <a:lnTo>
                    <a:pt x="68" y="233"/>
                  </a:lnTo>
                  <a:lnTo>
                    <a:pt x="70" y="232"/>
                  </a:lnTo>
                  <a:lnTo>
                    <a:pt x="70" y="230"/>
                  </a:lnTo>
                  <a:lnTo>
                    <a:pt x="71" y="230"/>
                  </a:lnTo>
                  <a:lnTo>
                    <a:pt x="71" y="229"/>
                  </a:lnTo>
                  <a:lnTo>
                    <a:pt x="72" y="229"/>
                  </a:lnTo>
                  <a:lnTo>
                    <a:pt x="72" y="228"/>
                  </a:lnTo>
                  <a:lnTo>
                    <a:pt x="72" y="225"/>
                  </a:lnTo>
                  <a:lnTo>
                    <a:pt x="71" y="222"/>
                  </a:lnTo>
                  <a:lnTo>
                    <a:pt x="72" y="221"/>
                  </a:lnTo>
                  <a:lnTo>
                    <a:pt x="72" y="220"/>
                  </a:lnTo>
                  <a:lnTo>
                    <a:pt x="71" y="219"/>
                  </a:lnTo>
                  <a:lnTo>
                    <a:pt x="72" y="219"/>
                  </a:lnTo>
                  <a:lnTo>
                    <a:pt x="72" y="217"/>
                  </a:lnTo>
                  <a:lnTo>
                    <a:pt x="73" y="216"/>
                  </a:lnTo>
                  <a:lnTo>
                    <a:pt x="72" y="215"/>
                  </a:lnTo>
                  <a:lnTo>
                    <a:pt x="72" y="215"/>
                  </a:lnTo>
                  <a:lnTo>
                    <a:pt x="71" y="214"/>
                  </a:lnTo>
                  <a:lnTo>
                    <a:pt x="71" y="211"/>
                  </a:lnTo>
                  <a:lnTo>
                    <a:pt x="71" y="209"/>
                  </a:lnTo>
                  <a:lnTo>
                    <a:pt x="71" y="208"/>
                  </a:lnTo>
                  <a:lnTo>
                    <a:pt x="70" y="207"/>
                  </a:lnTo>
                  <a:lnTo>
                    <a:pt x="70" y="205"/>
                  </a:lnTo>
                  <a:lnTo>
                    <a:pt x="70" y="203"/>
                  </a:lnTo>
                  <a:lnTo>
                    <a:pt x="70" y="202"/>
                  </a:lnTo>
                  <a:lnTo>
                    <a:pt x="70" y="201"/>
                  </a:lnTo>
                  <a:lnTo>
                    <a:pt x="67" y="198"/>
                  </a:lnTo>
                  <a:lnTo>
                    <a:pt x="66" y="197"/>
                  </a:lnTo>
                  <a:lnTo>
                    <a:pt x="65" y="195"/>
                  </a:lnTo>
                  <a:lnTo>
                    <a:pt x="65" y="193"/>
                  </a:lnTo>
                  <a:lnTo>
                    <a:pt x="65" y="193"/>
                  </a:lnTo>
                  <a:lnTo>
                    <a:pt x="64" y="193"/>
                  </a:lnTo>
                  <a:lnTo>
                    <a:pt x="62" y="193"/>
                  </a:lnTo>
                  <a:lnTo>
                    <a:pt x="58" y="195"/>
                  </a:lnTo>
                  <a:lnTo>
                    <a:pt x="55" y="195"/>
                  </a:lnTo>
                  <a:lnTo>
                    <a:pt x="54" y="196"/>
                  </a:lnTo>
                  <a:lnTo>
                    <a:pt x="53" y="197"/>
                  </a:lnTo>
                  <a:lnTo>
                    <a:pt x="49" y="197"/>
                  </a:lnTo>
                  <a:lnTo>
                    <a:pt x="48" y="197"/>
                  </a:lnTo>
                  <a:lnTo>
                    <a:pt x="47" y="197"/>
                  </a:lnTo>
                  <a:lnTo>
                    <a:pt x="45" y="198"/>
                  </a:lnTo>
                  <a:lnTo>
                    <a:pt x="43" y="198"/>
                  </a:lnTo>
                  <a:lnTo>
                    <a:pt x="42" y="198"/>
                  </a:lnTo>
                  <a:lnTo>
                    <a:pt x="40" y="197"/>
                  </a:lnTo>
                  <a:lnTo>
                    <a:pt x="39" y="198"/>
                  </a:lnTo>
                  <a:lnTo>
                    <a:pt x="39" y="199"/>
                  </a:lnTo>
                  <a:lnTo>
                    <a:pt x="39" y="201"/>
                  </a:lnTo>
                  <a:lnTo>
                    <a:pt x="39" y="202"/>
                  </a:lnTo>
                  <a:lnTo>
                    <a:pt x="37" y="202"/>
                  </a:lnTo>
                  <a:lnTo>
                    <a:pt x="36" y="201"/>
                  </a:lnTo>
                  <a:lnTo>
                    <a:pt x="36" y="199"/>
                  </a:lnTo>
                  <a:lnTo>
                    <a:pt x="36" y="198"/>
                  </a:lnTo>
                  <a:lnTo>
                    <a:pt x="36" y="197"/>
                  </a:lnTo>
                  <a:lnTo>
                    <a:pt x="35" y="197"/>
                  </a:lnTo>
                  <a:lnTo>
                    <a:pt x="34" y="197"/>
                  </a:lnTo>
                  <a:lnTo>
                    <a:pt x="34" y="196"/>
                  </a:lnTo>
                  <a:lnTo>
                    <a:pt x="34" y="195"/>
                  </a:lnTo>
                  <a:lnTo>
                    <a:pt x="33" y="195"/>
                  </a:lnTo>
                  <a:lnTo>
                    <a:pt x="31" y="193"/>
                  </a:lnTo>
                  <a:lnTo>
                    <a:pt x="30" y="192"/>
                  </a:lnTo>
                  <a:lnTo>
                    <a:pt x="28" y="189"/>
                  </a:lnTo>
                  <a:lnTo>
                    <a:pt x="28" y="188"/>
                  </a:lnTo>
                  <a:lnTo>
                    <a:pt x="27" y="186"/>
                  </a:lnTo>
                  <a:lnTo>
                    <a:pt x="26" y="186"/>
                  </a:lnTo>
                  <a:lnTo>
                    <a:pt x="24" y="185"/>
                  </a:lnTo>
                  <a:lnTo>
                    <a:pt x="24" y="184"/>
                  </a:lnTo>
                  <a:lnTo>
                    <a:pt x="24" y="182"/>
                  </a:lnTo>
                  <a:lnTo>
                    <a:pt x="24" y="180"/>
                  </a:lnTo>
                  <a:lnTo>
                    <a:pt x="23" y="180"/>
                  </a:lnTo>
                  <a:lnTo>
                    <a:pt x="21" y="179"/>
                  </a:lnTo>
                  <a:lnTo>
                    <a:pt x="21" y="178"/>
                  </a:lnTo>
                  <a:lnTo>
                    <a:pt x="20" y="176"/>
                  </a:lnTo>
                  <a:lnTo>
                    <a:pt x="18" y="176"/>
                  </a:lnTo>
                  <a:lnTo>
                    <a:pt x="18" y="177"/>
                  </a:lnTo>
                  <a:lnTo>
                    <a:pt x="17" y="177"/>
                  </a:lnTo>
                  <a:lnTo>
                    <a:pt x="16" y="178"/>
                  </a:lnTo>
                  <a:lnTo>
                    <a:pt x="15" y="178"/>
                  </a:lnTo>
                  <a:lnTo>
                    <a:pt x="14" y="180"/>
                  </a:lnTo>
                  <a:lnTo>
                    <a:pt x="12" y="179"/>
                  </a:lnTo>
                  <a:lnTo>
                    <a:pt x="12" y="177"/>
                  </a:lnTo>
                  <a:lnTo>
                    <a:pt x="12" y="176"/>
                  </a:lnTo>
                  <a:lnTo>
                    <a:pt x="11" y="176"/>
                  </a:lnTo>
                  <a:lnTo>
                    <a:pt x="10" y="176"/>
                  </a:lnTo>
                  <a:lnTo>
                    <a:pt x="10" y="174"/>
                  </a:lnTo>
                  <a:lnTo>
                    <a:pt x="10" y="173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6" y="170"/>
                  </a:lnTo>
                  <a:lnTo>
                    <a:pt x="5" y="170"/>
                  </a:lnTo>
                  <a:lnTo>
                    <a:pt x="5" y="168"/>
                  </a:lnTo>
                  <a:lnTo>
                    <a:pt x="6" y="167"/>
                  </a:lnTo>
                  <a:lnTo>
                    <a:pt x="6" y="166"/>
                  </a:lnTo>
                  <a:lnTo>
                    <a:pt x="5" y="164"/>
                  </a:lnTo>
                  <a:lnTo>
                    <a:pt x="4" y="164"/>
                  </a:lnTo>
                  <a:lnTo>
                    <a:pt x="3" y="164"/>
                  </a:lnTo>
                  <a:lnTo>
                    <a:pt x="2" y="164"/>
                  </a:lnTo>
                  <a:lnTo>
                    <a:pt x="0" y="162"/>
                  </a:lnTo>
                  <a:lnTo>
                    <a:pt x="2" y="161"/>
                  </a:lnTo>
                  <a:lnTo>
                    <a:pt x="3" y="161"/>
                  </a:lnTo>
                  <a:lnTo>
                    <a:pt x="4" y="160"/>
                  </a:lnTo>
                  <a:lnTo>
                    <a:pt x="5" y="160"/>
                  </a:lnTo>
                  <a:lnTo>
                    <a:pt x="6" y="160"/>
                  </a:lnTo>
                  <a:lnTo>
                    <a:pt x="6" y="159"/>
                  </a:lnTo>
                  <a:lnTo>
                    <a:pt x="8" y="159"/>
                  </a:lnTo>
                  <a:lnTo>
                    <a:pt x="8" y="158"/>
                  </a:lnTo>
                  <a:lnTo>
                    <a:pt x="8" y="158"/>
                  </a:lnTo>
                  <a:lnTo>
                    <a:pt x="8" y="158"/>
                  </a:lnTo>
                  <a:lnTo>
                    <a:pt x="9" y="155"/>
                  </a:lnTo>
                  <a:lnTo>
                    <a:pt x="9" y="153"/>
                  </a:lnTo>
                  <a:lnTo>
                    <a:pt x="10" y="152"/>
                  </a:lnTo>
                  <a:lnTo>
                    <a:pt x="10" y="149"/>
                  </a:lnTo>
                  <a:lnTo>
                    <a:pt x="11" y="148"/>
                  </a:lnTo>
                  <a:lnTo>
                    <a:pt x="12" y="148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1" y="145"/>
                  </a:lnTo>
                  <a:lnTo>
                    <a:pt x="12" y="140"/>
                  </a:lnTo>
                  <a:lnTo>
                    <a:pt x="14" y="137"/>
                  </a:lnTo>
                  <a:lnTo>
                    <a:pt x="14" y="136"/>
                  </a:lnTo>
                  <a:lnTo>
                    <a:pt x="14" y="135"/>
                  </a:lnTo>
                  <a:lnTo>
                    <a:pt x="12" y="134"/>
                  </a:lnTo>
                  <a:lnTo>
                    <a:pt x="11" y="134"/>
                  </a:lnTo>
                  <a:lnTo>
                    <a:pt x="11" y="133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2" y="128"/>
                  </a:lnTo>
                  <a:lnTo>
                    <a:pt x="14" y="125"/>
                  </a:lnTo>
                  <a:lnTo>
                    <a:pt x="15" y="124"/>
                  </a:lnTo>
                  <a:lnTo>
                    <a:pt x="16" y="124"/>
                  </a:lnTo>
                  <a:lnTo>
                    <a:pt x="17" y="124"/>
                  </a:lnTo>
                  <a:lnTo>
                    <a:pt x="18" y="124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1" y="124"/>
                  </a:lnTo>
                  <a:lnTo>
                    <a:pt x="22" y="124"/>
                  </a:lnTo>
                  <a:lnTo>
                    <a:pt x="22" y="123"/>
                  </a:lnTo>
                  <a:lnTo>
                    <a:pt x="23" y="122"/>
                  </a:lnTo>
                  <a:lnTo>
                    <a:pt x="24" y="122"/>
                  </a:lnTo>
                  <a:lnTo>
                    <a:pt x="26" y="122"/>
                  </a:lnTo>
                  <a:lnTo>
                    <a:pt x="27" y="122"/>
                  </a:lnTo>
                  <a:lnTo>
                    <a:pt x="28" y="121"/>
                  </a:lnTo>
                  <a:lnTo>
                    <a:pt x="29" y="120"/>
                  </a:lnTo>
                  <a:lnTo>
                    <a:pt x="30" y="118"/>
                  </a:lnTo>
                  <a:lnTo>
                    <a:pt x="31" y="118"/>
                  </a:lnTo>
                  <a:lnTo>
                    <a:pt x="31" y="117"/>
                  </a:lnTo>
                  <a:lnTo>
                    <a:pt x="33" y="116"/>
                  </a:lnTo>
                  <a:lnTo>
                    <a:pt x="34" y="115"/>
                  </a:lnTo>
                  <a:lnTo>
                    <a:pt x="34" y="114"/>
                  </a:lnTo>
                  <a:lnTo>
                    <a:pt x="33" y="114"/>
                  </a:lnTo>
                  <a:lnTo>
                    <a:pt x="31" y="114"/>
                  </a:lnTo>
                  <a:lnTo>
                    <a:pt x="28" y="114"/>
                  </a:lnTo>
                  <a:lnTo>
                    <a:pt x="27" y="114"/>
                  </a:lnTo>
                  <a:lnTo>
                    <a:pt x="26" y="112"/>
                  </a:lnTo>
                  <a:lnTo>
                    <a:pt x="26" y="110"/>
                  </a:lnTo>
                  <a:lnTo>
                    <a:pt x="24" y="109"/>
                  </a:lnTo>
                  <a:lnTo>
                    <a:pt x="24" y="108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3" y="103"/>
                  </a:lnTo>
                  <a:lnTo>
                    <a:pt x="24" y="100"/>
                  </a:lnTo>
                  <a:lnTo>
                    <a:pt x="26" y="99"/>
                  </a:lnTo>
                  <a:lnTo>
                    <a:pt x="26" y="98"/>
                  </a:lnTo>
                  <a:lnTo>
                    <a:pt x="26" y="97"/>
                  </a:lnTo>
                  <a:lnTo>
                    <a:pt x="24" y="96"/>
                  </a:lnTo>
                  <a:lnTo>
                    <a:pt x="26" y="94"/>
                  </a:lnTo>
                  <a:lnTo>
                    <a:pt x="26" y="92"/>
                  </a:lnTo>
                  <a:lnTo>
                    <a:pt x="24" y="86"/>
                  </a:lnTo>
                  <a:lnTo>
                    <a:pt x="24" y="85"/>
                  </a:lnTo>
                  <a:lnTo>
                    <a:pt x="23" y="85"/>
                  </a:lnTo>
                  <a:lnTo>
                    <a:pt x="22" y="85"/>
                  </a:lnTo>
                  <a:lnTo>
                    <a:pt x="22" y="84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78"/>
                  </a:lnTo>
                  <a:lnTo>
                    <a:pt x="23" y="79"/>
                  </a:lnTo>
                  <a:lnTo>
                    <a:pt x="24" y="78"/>
                  </a:lnTo>
                  <a:lnTo>
                    <a:pt x="23" y="77"/>
                  </a:lnTo>
                  <a:lnTo>
                    <a:pt x="24" y="77"/>
                  </a:lnTo>
                  <a:lnTo>
                    <a:pt x="24" y="75"/>
                  </a:lnTo>
                  <a:lnTo>
                    <a:pt x="24" y="74"/>
                  </a:lnTo>
                  <a:lnTo>
                    <a:pt x="28" y="72"/>
                  </a:lnTo>
                  <a:lnTo>
                    <a:pt x="28" y="71"/>
                  </a:lnTo>
                  <a:lnTo>
                    <a:pt x="28" y="69"/>
                  </a:lnTo>
                  <a:lnTo>
                    <a:pt x="27" y="67"/>
                  </a:lnTo>
                  <a:lnTo>
                    <a:pt x="27" y="66"/>
                  </a:lnTo>
                  <a:lnTo>
                    <a:pt x="26" y="65"/>
                  </a:lnTo>
                  <a:lnTo>
                    <a:pt x="24" y="63"/>
                  </a:lnTo>
                  <a:lnTo>
                    <a:pt x="24" y="62"/>
                  </a:lnTo>
                  <a:lnTo>
                    <a:pt x="24" y="61"/>
                  </a:lnTo>
                  <a:lnTo>
                    <a:pt x="24" y="60"/>
                  </a:lnTo>
                  <a:lnTo>
                    <a:pt x="23" y="59"/>
                  </a:lnTo>
                  <a:lnTo>
                    <a:pt x="22" y="59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6" y="56"/>
                  </a:lnTo>
                  <a:lnTo>
                    <a:pt x="26" y="55"/>
                  </a:lnTo>
                  <a:lnTo>
                    <a:pt x="27" y="55"/>
                  </a:lnTo>
                  <a:lnTo>
                    <a:pt x="28" y="55"/>
                  </a:lnTo>
                  <a:lnTo>
                    <a:pt x="29" y="55"/>
                  </a:lnTo>
                  <a:lnTo>
                    <a:pt x="30" y="55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3"/>
                  </a:lnTo>
                  <a:lnTo>
                    <a:pt x="34" y="51"/>
                  </a:lnTo>
                  <a:lnTo>
                    <a:pt x="36" y="49"/>
                  </a:lnTo>
                  <a:lnTo>
                    <a:pt x="36" y="48"/>
                  </a:lnTo>
                  <a:lnTo>
                    <a:pt x="37" y="48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37" y="44"/>
                  </a:lnTo>
                  <a:lnTo>
                    <a:pt x="37" y="43"/>
                  </a:lnTo>
                  <a:lnTo>
                    <a:pt x="36" y="43"/>
                  </a:lnTo>
                  <a:lnTo>
                    <a:pt x="36" y="42"/>
                  </a:lnTo>
                  <a:lnTo>
                    <a:pt x="35" y="41"/>
                  </a:lnTo>
                  <a:lnTo>
                    <a:pt x="35" y="40"/>
                  </a:lnTo>
                  <a:lnTo>
                    <a:pt x="34" y="37"/>
                  </a:lnTo>
                  <a:lnTo>
                    <a:pt x="34" y="35"/>
                  </a:lnTo>
                  <a:lnTo>
                    <a:pt x="34" y="34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1" y="31"/>
                  </a:lnTo>
                  <a:lnTo>
                    <a:pt x="30" y="31"/>
                  </a:lnTo>
                  <a:lnTo>
                    <a:pt x="30" y="30"/>
                  </a:lnTo>
                  <a:lnTo>
                    <a:pt x="29" y="29"/>
                  </a:lnTo>
                  <a:lnTo>
                    <a:pt x="26" y="28"/>
                  </a:lnTo>
                  <a:lnTo>
                    <a:pt x="26" y="26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3"/>
                  </a:lnTo>
                  <a:lnTo>
                    <a:pt x="27" y="20"/>
                  </a:lnTo>
                  <a:lnTo>
                    <a:pt x="28" y="20"/>
                  </a:lnTo>
                  <a:lnTo>
                    <a:pt x="27" y="19"/>
                  </a:lnTo>
                  <a:lnTo>
                    <a:pt x="27" y="17"/>
                  </a:lnTo>
                  <a:lnTo>
                    <a:pt x="24" y="17"/>
                  </a:lnTo>
                  <a:lnTo>
                    <a:pt x="24" y="16"/>
                  </a:lnTo>
                  <a:lnTo>
                    <a:pt x="23" y="16"/>
                  </a:lnTo>
                  <a:lnTo>
                    <a:pt x="23" y="14"/>
                  </a:lnTo>
                  <a:lnTo>
                    <a:pt x="22" y="14"/>
                  </a:lnTo>
                  <a:lnTo>
                    <a:pt x="21" y="13"/>
                  </a:lnTo>
                  <a:lnTo>
                    <a:pt x="22" y="12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0" y="10"/>
                  </a:lnTo>
                  <a:lnTo>
                    <a:pt x="18" y="10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5" y="11"/>
                  </a:lnTo>
                  <a:lnTo>
                    <a:pt x="15" y="10"/>
                  </a:lnTo>
                  <a:lnTo>
                    <a:pt x="14" y="10"/>
                  </a:lnTo>
                  <a:lnTo>
                    <a:pt x="14" y="11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1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5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1" name="Freeform 16">
              <a:extLst>
                <a:ext uri="{FF2B5EF4-FFF2-40B4-BE49-F238E27FC236}">
                  <a16:creationId xmlns:a16="http://schemas.microsoft.com/office/drawing/2014/main" id="{84DCE874-9753-76D3-963D-8CC103CD07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5822" y="3221583"/>
              <a:ext cx="517766" cy="505380"/>
            </a:xfrm>
            <a:custGeom>
              <a:avLst/>
              <a:gdLst>
                <a:gd name="T0" fmla="*/ 394 w 418"/>
                <a:gd name="T1" fmla="*/ 261 h 408"/>
                <a:gd name="T2" fmla="*/ 393 w 418"/>
                <a:gd name="T3" fmla="*/ 258 h 408"/>
                <a:gd name="T4" fmla="*/ 372 w 418"/>
                <a:gd name="T5" fmla="*/ 182 h 408"/>
                <a:gd name="T6" fmla="*/ 381 w 418"/>
                <a:gd name="T7" fmla="*/ 197 h 408"/>
                <a:gd name="T8" fmla="*/ 380 w 418"/>
                <a:gd name="T9" fmla="*/ 201 h 408"/>
                <a:gd name="T10" fmla="*/ 372 w 418"/>
                <a:gd name="T11" fmla="*/ 193 h 408"/>
                <a:gd name="T12" fmla="*/ 388 w 418"/>
                <a:gd name="T13" fmla="*/ 168 h 408"/>
                <a:gd name="T14" fmla="*/ 395 w 418"/>
                <a:gd name="T15" fmla="*/ 150 h 408"/>
                <a:gd name="T16" fmla="*/ 396 w 418"/>
                <a:gd name="T17" fmla="*/ 161 h 408"/>
                <a:gd name="T18" fmla="*/ 389 w 418"/>
                <a:gd name="T19" fmla="*/ 163 h 408"/>
                <a:gd name="T20" fmla="*/ 389 w 418"/>
                <a:gd name="T21" fmla="*/ 160 h 408"/>
                <a:gd name="T22" fmla="*/ 389 w 418"/>
                <a:gd name="T23" fmla="*/ 152 h 408"/>
                <a:gd name="T24" fmla="*/ 100 w 418"/>
                <a:gd name="T25" fmla="*/ 1 h 408"/>
                <a:gd name="T26" fmla="*/ 182 w 418"/>
                <a:gd name="T27" fmla="*/ 3 h 408"/>
                <a:gd name="T28" fmla="*/ 304 w 418"/>
                <a:gd name="T29" fmla="*/ 73 h 408"/>
                <a:gd name="T30" fmla="*/ 315 w 418"/>
                <a:gd name="T31" fmla="*/ 95 h 408"/>
                <a:gd name="T32" fmla="*/ 359 w 418"/>
                <a:gd name="T33" fmla="*/ 130 h 408"/>
                <a:gd name="T34" fmla="*/ 370 w 418"/>
                <a:gd name="T35" fmla="*/ 147 h 408"/>
                <a:gd name="T36" fmla="*/ 365 w 418"/>
                <a:gd name="T37" fmla="*/ 160 h 408"/>
                <a:gd name="T38" fmla="*/ 359 w 418"/>
                <a:gd name="T39" fmla="*/ 181 h 408"/>
                <a:gd name="T40" fmla="*/ 359 w 418"/>
                <a:gd name="T41" fmla="*/ 200 h 408"/>
                <a:gd name="T42" fmla="*/ 370 w 418"/>
                <a:gd name="T43" fmla="*/ 212 h 408"/>
                <a:gd name="T44" fmla="*/ 380 w 418"/>
                <a:gd name="T45" fmla="*/ 221 h 408"/>
                <a:gd name="T46" fmla="*/ 380 w 418"/>
                <a:gd name="T47" fmla="*/ 237 h 408"/>
                <a:gd name="T48" fmla="*/ 374 w 418"/>
                <a:gd name="T49" fmla="*/ 259 h 408"/>
                <a:gd name="T50" fmla="*/ 381 w 418"/>
                <a:gd name="T51" fmla="*/ 267 h 408"/>
                <a:gd name="T52" fmla="*/ 376 w 418"/>
                <a:gd name="T53" fmla="*/ 279 h 408"/>
                <a:gd name="T54" fmla="*/ 383 w 418"/>
                <a:gd name="T55" fmla="*/ 299 h 408"/>
                <a:gd name="T56" fmla="*/ 383 w 418"/>
                <a:gd name="T57" fmla="*/ 305 h 408"/>
                <a:gd name="T58" fmla="*/ 386 w 418"/>
                <a:gd name="T59" fmla="*/ 320 h 408"/>
                <a:gd name="T60" fmla="*/ 392 w 418"/>
                <a:gd name="T61" fmla="*/ 331 h 408"/>
                <a:gd name="T62" fmla="*/ 390 w 418"/>
                <a:gd name="T63" fmla="*/ 342 h 408"/>
                <a:gd name="T64" fmla="*/ 407 w 418"/>
                <a:gd name="T65" fmla="*/ 349 h 408"/>
                <a:gd name="T66" fmla="*/ 417 w 418"/>
                <a:gd name="T67" fmla="*/ 355 h 408"/>
                <a:gd name="T68" fmla="*/ 412 w 418"/>
                <a:gd name="T69" fmla="*/ 364 h 408"/>
                <a:gd name="T70" fmla="*/ 369 w 418"/>
                <a:gd name="T71" fmla="*/ 385 h 408"/>
                <a:gd name="T72" fmla="*/ 339 w 418"/>
                <a:gd name="T73" fmla="*/ 392 h 408"/>
                <a:gd name="T74" fmla="*/ 320 w 418"/>
                <a:gd name="T75" fmla="*/ 400 h 408"/>
                <a:gd name="T76" fmla="*/ 297 w 418"/>
                <a:gd name="T77" fmla="*/ 407 h 408"/>
                <a:gd name="T78" fmla="*/ 276 w 418"/>
                <a:gd name="T79" fmla="*/ 407 h 408"/>
                <a:gd name="T80" fmla="*/ 258 w 418"/>
                <a:gd name="T81" fmla="*/ 403 h 408"/>
                <a:gd name="T82" fmla="*/ 245 w 418"/>
                <a:gd name="T83" fmla="*/ 396 h 408"/>
                <a:gd name="T84" fmla="*/ 213 w 418"/>
                <a:gd name="T85" fmla="*/ 402 h 408"/>
                <a:gd name="T86" fmla="*/ 203 w 418"/>
                <a:gd name="T87" fmla="*/ 389 h 408"/>
                <a:gd name="T88" fmla="*/ 201 w 418"/>
                <a:gd name="T89" fmla="*/ 368 h 408"/>
                <a:gd name="T90" fmla="*/ 196 w 418"/>
                <a:gd name="T91" fmla="*/ 345 h 408"/>
                <a:gd name="T92" fmla="*/ 176 w 418"/>
                <a:gd name="T93" fmla="*/ 322 h 408"/>
                <a:gd name="T94" fmla="*/ 162 w 418"/>
                <a:gd name="T95" fmla="*/ 327 h 408"/>
                <a:gd name="T96" fmla="*/ 143 w 418"/>
                <a:gd name="T97" fmla="*/ 322 h 408"/>
                <a:gd name="T98" fmla="*/ 119 w 418"/>
                <a:gd name="T99" fmla="*/ 311 h 408"/>
                <a:gd name="T100" fmla="*/ 98 w 418"/>
                <a:gd name="T101" fmla="*/ 303 h 408"/>
                <a:gd name="T102" fmla="*/ 78 w 418"/>
                <a:gd name="T103" fmla="*/ 289 h 408"/>
                <a:gd name="T104" fmla="*/ 53 w 418"/>
                <a:gd name="T105" fmla="*/ 269 h 408"/>
                <a:gd name="T106" fmla="*/ 7 w 418"/>
                <a:gd name="T107" fmla="*/ 199 h 408"/>
                <a:gd name="T108" fmla="*/ 3 w 418"/>
                <a:gd name="T109" fmla="*/ 130 h 408"/>
                <a:gd name="T110" fmla="*/ 32 w 418"/>
                <a:gd name="T111" fmla="*/ 115 h 408"/>
                <a:gd name="T112" fmla="*/ 43 w 418"/>
                <a:gd name="T113" fmla="*/ 95 h 408"/>
                <a:gd name="T114" fmla="*/ 56 w 418"/>
                <a:gd name="T115" fmla="*/ 83 h 408"/>
                <a:gd name="T116" fmla="*/ 44 w 418"/>
                <a:gd name="T117" fmla="*/ 73 h 408"/>
                <a:gd name="T118" fmla="*/ 43 w 418"/>
                <a:gd name="T119" fmla="*/ 59 h 408"/>
                <a:gd name="T120" fmla="*/ 59 w 418"/>
                <a:gd name="T121" fmla="*/ 40 h 408"/>
                <a:gd name="T122" fmla="*/ 55 w 418"/>
                <a:gd name="T123" fmla="*/ 21 h 408"/>
                <a:gd name="T124" fmla="*/ 44 w 418"/>
                <a:gd name="T125" fmla="*/ 7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8" h="408">
                  <a:moveTo>
                    <a:pt x="392" y="268"/>
                  </a:moveTo>
                  <a:lnTo>
                    <a:pt x="390" y="268"/>
                  </a:lnTo>
                  <a:lnTo>
                    <a:pt x="390" y="267"/>
                  </a:lnTo>
                  <a:lnTo>
                    <a:pt x="390" y="266"/>
                  </a:lnTo>
                  <a:lnTo>
                    <a:pt x="392" y="265"/>
                  </a:lnTo>
                  <a:lnTo>
                    <a:pt x="393" y="265"/>
                  </a:lnTo>
                  <a:lnTo>
                    <a:pt x="394" y="265"/>
                  </a:lnTo>
                  <a:lnTo>
                    <a:pt x="394" y="266"/>
                  </a:lnTo>
                  <a:lnTo>
                    <a:pt x="392" y="268"/>
                  </a:lnTo>
                  <a:close/>
                  <a:moveTo>
                    <a:pt x="398" y="255"/>
                  </a:moveTo>
                  <a:lnTo>
                    <a:pt x="396" y="258"/>
                  </a:lnTo>
                  <a:lnTo>
                    <a:pt x="396" y="259"/>
                  </a:lnTo>
                  <a:lnTo>
                    <a:pt x="396" y="260"/>
                  </a:lnTo>
                  <a:lnTo>
                    <a:pt x="395" y="260"/>
                  </a:lnTo>
                  <a:lnTo>
                    <a:pt x="395" y="261"/>
                  </a:lnTo>
                  <a:lnTo>
                    <a:pt x="395" y="262"/>
                  </a:lnTo>
                  <a:lnTo>
                    <a:pt x="394" y="262"/>
                  </a:lnTo>
                  <a:lnTo>
                    <a:pt x="394" y="261"/>
                  </a:lnTo>
                  <a:lnTo>
                    <a:pt x="393" y="262"/>
                  </a:lnTo>
                  <a:lnTo>
                    <a:pt x="392" y="262"/>
                  </a:lnTo>
                  <a:lnTo>
                    <a:pt x="392" y="263"/>
                  </a:lnTo>
                  <a:lnTo>
                    <a:pt x="392" y="265"/>
                  </a:lnTo>
                  <a:lnTo>
                    <a:pt x="389" y="265"/>
                  </a:lnTo>
                  <a:lnTo>
                    <a:pt x="389" y="265"/>
                  </a:lnTo>
                  <a:lnTo>
                    <a:pt x="388" y="265"/>
                  </a:lnTo>
                  <a:lnTo>
                    <a:pt x="388" y="263"/>
                  </a:lnTo>
                  <a:lnTo>
                    <a:pt x="387" y="263"/>
                  </a:lnTo>
                  <a:lnTo>
                    <a:pt x="388" y="263"/>
                  </a:lnTo>
                  <a:lnTo>
                    <a:pt x="388" y="262"/>
                  </a:lnTo>
                  <a:lnTo>
                    <a:pt x="389" y="262"/>
                  </a:lnTo>
                  <a:lnTo>
                    <a:pt x="389" y="261"/>
                  </a:lnTo>
                  <a:lnTo>
                    <a:pt x="390" y="260"/>
                  </a:lnTo>
                  <a:lnTo>
                    <a:pt x="390" y="259"/>
                  </a:lnTo>
                  <a:lnTo>
                    <a:pt x="390" y="258"/>
                  </a:lnTo>
                  <a:lnTo>
                    <a:pt x="392" y="258"/>
                  </a:lnTo>
                  <a:lnTo>
                    <a:pt x="393" y="258"/>
                  </a:lnTo>
                  <a:lnTo>
                    <a:pt x="394" y="256"/>
                  </a:lnTo>
                  <a:lnTo>
                    <a:pt x="395" y="256"/>
                  </a:lnTo>
                  <a:lnTo>
                    <a:pt x="394" y="256"/>
                  </a:lnTo>
                  <a:lnTo>
                    <a:pt x="393" y="256"/>
                  </a:lnTo>
                  <a:lnTo>
                    <a:pt x="394" y="256"/>
                  </a:lnTo>
                  <a:lnTo>
                    <a:pt x="395" y="255"/>
                  </a:lnTo>
                  <a:lnTo>
                    <a:pt x="396" y="255"/>
                  </a:lnTo>
                  <a:lnTo>
                    <a:pt x="396" y="254"/>
                  </a:lnTo>
                  <a:lnTo>
                    <a:pt x="396" y="253"/>
                  </a:lnTo>
                  <a:lnTo>
                    <a:pt x="398" y="253"/>
                  </a:lnTo>
                  <a:lnTo>
                    <a:pt x="398" y="252"/>
                  </a:lnTo>
                  <a:lnTo>
                    <a:pt x="398" y="250"/>
                  </a:lnTo>
                  <a:lnTo>
                    <a:pt x="399" y="252"/>
                  </a:lnTo>
                  <a:lnTo>
                    <a:pt x="399" y="253"/>
                  </a:lnTo>
                  <a:lnTo>
                    <a:pt x="398" y="255"/>
                  </a:lnTo>
                  <a:close/>
                  <a:moveTo>
                    <a:pt x="374" y="184"/>
                  </a:moveTo>
                  <a:lnTo>
                    <a:pt x="372" y="184"/>
                  </a:lnTo>
                  <a:lnTo>
                    <a:pt x="372" y="182"/>
                  </a:lnTo>
                  <a:lnTo>
                    <a:pt x="372" y="181"/>
                  </a:lnTo>
                  <a:lnTo>
                    <a:pt x="372" y="182"/>
                  </a:lnTo>
                  <a:lnTo>
                    <a:pt x="374" y="182"/>
                  </a:lnTo>
                  <a:lnTo>
                    <a:pt x="372" y="182"/>
                  </a:lnTo>
                  <a:lnTo>
                    <a:pt x="374" y="184"/>
                  </a:lnTo>
                  <a:close/>
                  <a:moveTo>
                    <a:pt x="378" y="186"/>
                  </a:moveTo>
                  <a:lnTo>
                    <a:pt x="378" y="187"/>
                  </a:lnTo>
                  <a:lnTo>
                    <a:pt x="378" y="188"/>
                  </a:lnTo>
                  <a:lnTo>
                    <a:pt x="380" y="188"/>
                  </a:lnTo>
                  <a:lnTo>
                    <a:pt x="380" y="191"/>
                  </a:lnTo>
                  <a:lnTo>
                    <a:pt x="381" y="191"/>
                  </a:lnTo>
                  <a:lnTo>
                    <a:pt x="381" y="192"/>
                  </a:lnTo>
                  <a:lnTo>
                    <a:pt x="381" y="193"/>
                  </a:lnTo>
                  <a:lnTo>
                    <a:pt x="381" y="194"/>
                  </a:lnTo>
                  <a:lnTo>
                    <a:pt x="381" y="195"/>
                  </a:lnTo>
                  <a:lnTo>
                    <a:pt x="380" y="197"/>
                  </a:lnTo>
                  <a:lnTo>
                    <a:pt x="381" y="195"/>
                  </a:lnTo>
                  <a:lnTo>
                    <a:pt x="381" y="197"/>
                  </a:lnTo>
                  <a:lnTo>
                    <a:pt x="382" y="197"/>
                  </a:lnTo>
                  <a:lnTo>
                    <a:pt x="382" y="195"/>
                  </a:lnTo>
                  <a:lnTo>
                    <a:pt x="382" y="197"/>
                  </a:lnTo>
                  <a:lnTo>
                    <a:pt x="383" y="197"/>
                  </a:lnTo>
                  <a:lnTo>
                    <a:pt x="383" y="195"/>
                  </a:lnTo>
                  <a:lnTo>
                    <a:pt x="383" y="194"/>
                  </a:lnTo>
                  <a:lnTo>
                    <a:pt x="383" y="193"/>
                  </a:lnTo>
                  <a:lnTo>
                    <a:pt x="384" y="194"/>
                  </a:lnTo>
                  <a:lnTo>
                    <a:pt x="384" y="195"/>
                  </a:lnTo>
                  <a:lnTo>
                    <a:pt x="386" y="201"/>
                  </a:lnTo>
                  <a:lnTo>
                    <a:pt x="387" y="204"/>
                  </a:lnTo>
                  <a:lnTo>
                    <a:pt x="386" y="205"/>
                  </a:lnTo>
                  <a:lnTo>
                    <a:pt x="386" y="206"/>
                  </a:lnTo>
                  <a:lnTo>
                    <a:pt x="383" y="206"/>
                  </a:lnTo>
                  <a:lnTo>
                    <a:pt x="382" y="206"/>
                  </a:lnTo>
                  <a:lnTo>
                    <a:pt x="381" y="205"/>
                  </a:lnTo>
                  <a:lnTo>
                    <a:pt x="381" y="204"/>
                  </a:lnTo>
                  <a:lnTo>
                    <a:pt x="380" y="201"/>
                  </a:lnTo>
                  <a:lnTo>
                    <a:pt x="380" y="200"/>
                  </a:lnTo>
                  <a:lnTo>
                    <a:pt x="380" y="201"/>
                  </a:lnTo>
                  <a:lnTo>
                    <a:pt x="380" y="203"/>
                  </a:lnTo>
                  <a:lnTo>
                    <a:pt x="380" y="204"/>
                  </a:lnTo>
                  <a:lnTo>
                    <a:pt x="378" y="203"/>
                  </a:lnTo>
                  <a:lnTo>
                    <a:pt x="378" y="201"/>
                  </a:lnTo>
                  <a:lnTo>
                    <a:pt x="377" y="200"/>
                  </a:lnTo>
                  <a:lnTo>
                    <a:pt x="376" y="199"/>
                  </a:lnTo>
                  <a:lnTo>
                    <a:pt x="376" y="198"/>
                  </a:lnTo>
                  <a:lnTo>
                    <a:pt x="375" y="198"/>
                  </a:lnTo>
                  <a:lnTo>
                    <a:pt x="375" y="199"/>
                  </a:lnTo>
                  <a:lnTo>
                    <a:pt x="375" y="200"/>
                  </a:lnTo>
                  <a:lnTo>
                    <a:pt x="374" y="200"/>
                  </a:lnTo>
                  <a:lnTo>
                    <a:pt x="372" y="198"/>
                  </a:lnTo>
                  <a:lnTo>
                    <a:pt x="371" y="197"/>
                  </a:lnTo>
                  <a:lnTo>
                    <a:pt x="371" y="195"/>
                  </a:lnTo>
                  <a:lnTo>
                    <a:pt x="371" y="194"/>
                  </a:lnTo>
                  <a:lnTo>
                    <a:pt x="372" y="193"/>
                  </a:lnTo>
                  <a:lnTo>
                    <a:pt x="371" y="191"/>
                  </a:lnTo>
                  <a:lnTo>
                    <a:pt x="371" y="188"/>
                  </a:lnTo>
                  <a:lnTo>
                    <a:pt x="371" y="187"/>
                  </a:lnTo>
                  <a:lnTo>
                    <a:pt x="371" y="186"/>
                  </a:lnTo>
                  <a:lnTo>
                    <a:pt x="372" y="186"/>
                  </a:lnTo>
                  <a:lnTo>
                    <a:pt x="374" y="185"/>
                  </a:lnTo>
                  <a:lnTo>
                    <a:pt x="375" y="184"/>
                  </a:lnTo>
                  <a:lnTo>
                    <a:pt x="375" y="182"/>
                  </a:lnTo>
                  <a:lnTo>
                    <a:pt x="375" y="179"/>
                  </a:lnTo>
                  <a:lnTo>
                    <a:pt x="376" y="179"/>
                  </a:lnTo>
                  <a:lnTo>
                    <a:pt x="376" y="180"/>
                  </a:lnTo>
                  <a:lnTo>
                    <a:pt x="377" y="182"/>
                  </a:lnTo>
                  <a:lnTo>
                    <a:pt x="378" y="184"/>
                  </a:lnTo>
                  <a:lnTo>
                    <a:pt x="377" y="185"/>
                  </a:lnTo>
                  <a:lnTo>
                    <a:pt x="377" y="186"/>
                  </a:lnTo>
                  <a:lnTo>
                    <a:pt x="378" y="186"/>
                  </a:lnTo>
                  <a:close/>
                  <a:moveTo>
                    <a:pt x="389" y="169"/>
                  </a:moveTo>
                  <a:lnTo>
                    <a:pt x="388" y="168"/>
                  </a:lnTo>
                  <a:lnTo>
                    <a:pt x="387" y="168"/>
                  </a:lnTo>
                  <a:lnTo>
                    <a:pt x="387" y="167"/>
                  </a:lnTo>
                  <a:lnTo>
                    <a:pt x="386" y="167"/>
                  </a:lnTo>
                  <a:lnTo>
                    <a:pt x="387" y="166"/>
                  </a:lnTo>
                  <a:lnTo>
                    <a:pt x="387" y="167"/>
                  </a:lnTo>
                  <a:lnTo>
                    <a:pt x="388" y="167"/>
                  </a:lnTo>
                  <a:lnTo>
                    <a:pt x="388" y="168"/>
                  </a:lnTo>
                  <a:lnTo>
                    <a:pt x="389" y="168"/>
                  </a:lnTo>
                  <a:lnTo>
                    <a:pt x="389" y="168"/>
                  </a:lnTo>
                  <a:lnTo>
                    <a:pt x="389" y="169"/>
                  </a:lnTo>
                  <a:close/>
                  <a:moveTo>
                    <a:pt x="390" y="149"/>
                  </a:moveTo>
                  <a:lnTo>
                    <a:pt x="392" y="149"/>
                  </a:lnTo>
                  <a:lnTo>
                    <a:pt x="392" y="148"/>
                  </a:lnTo>
                  <a:lnTo>
                    <a:pt x="393" y="149"/>
                  </a:lnTo>
                  <a:lnTo>
                    <a:pt x="394" y="150"/>
                  </a:lnTo>
                  <a:lnTo>
                    <a:pt x="395" y="150"/>
                  </a:lnTo>
                  <a:lnTo>
                    <a:pt x="395" y="151"/>
                  </a:lnTo>
                  <a:lnTo>
                    <a:pt x="395" y="150"/>
                  </a:lnTo>
                  <a:lnTo>
                    <a:pt x="395" y="149"/>
                  </a:lnTo>
                  <a:lnTo>
                    <a:pt x="395" y="150"/>
                  </a:lnTo>
                  <a:lnTo>
                    <a:pt x="396" y="149"/>
                  </a:lnTo>
                  <a:lnTo>
                    <a:pt x="396" y="148"/>
                  </a:lnTo>
                  <a:lnTo>
                    <a:pt x="396" y="149"/>
                  </a:lnTo>
                  <a:lnTo>
                    <a:pt x="398" y="151"/>
                  </a:lnTo>
                  <a:lnTo>
                    <a:pt x="396" y="151"/>
                  </a:lnTo>
                  <a:lnTo>
                    <a:pt x="396" y="152"/>
                  </a:lnTo>
                  <a:lnTo>
                    <a:pt x="395" y="152"/>
                  </a:lnTo>
                  <a:lnTo>
                    <a:pt x="395" y="154"/>
                  </a:lnTo>
                  <a:lnTo>
                    <a:pt x="395" y="155"/>
                  </a:lnTo>
                  <a:lnTo>
                    <a:pt x="395" y="156"/>
                  </a:lnTo>
                  <a:lnTo>
                    <a:pt x="395" y="157"/>
                  </a:lnTo>
                  <a:lnTo>
                    <a:pt x="396" y="157"/>
                  </a:lnTo>
                  <a:lnTo>
                    <a:pt x="396" y="156"/>
                  </a:lnTo>
                  <a:lnTo>
                    <a:pt x="396" y="158"/>
                  </a:lnTo>
                  <a:lnTo>
                    <a:pt x="396" y="160"/>
                  </a:lnTo>
                  <a:lnTo>
                    <a:pt x="396" y="161"/>
                  </a:lnTo>
                  <a:lnTo>
                    <a:pt x="395" y="164"/>
                  </a:lnTo>
                  <a:lnTo>
                    <a:pt x="394" y="164"/>
                  </a:lnTo>
                  <a:lnTo>
                    <a:pt x="394" y="166"/>
                  </a:lnTo>
                  <a:lnTo>
                    <a:pt x="394" y="167"/>
                  </a:lnTo>
                  <a:lnTo>
                    <a:pt x="393" y="166"/>
                  </a:lnTo>
                  <a:lnTo>
                    <a:pt x="394" y="166"/>
                  </a:lnTo>
                  <a:lnTo>
                    <a:pt x="393" y="166"/>
                  </a:lnTo>
                  <a:lnTo>
                    <a:pt x="393" y="167"/>
                  </a:lnTo>
                  <a:lnTo>
                    <a:pt x="393" y="168"/>
                  </a:lnTo>
                  <a:lnTo>
                    <a:pt x="392" y="168"/>
                  </a:lnTo>
                  <a:lnTo>
                    <a:pt x="392" y="167"/>
                  </a:lnTo>
                  <a:lnTo>
                    <a:pt x="390" y="168"/>
                  </a:lnTo>
                  <a:lnTo>
                    <a:pt x="390" y="167"/>
                  </a:lnTo>
                  <a:lnTo>
                    <a:pt x="389" y="167"/>
                  </a:lnTo>
                  <a:lnTo>
                    <a:pt x="389" y="167"/>
                  </a:lnTo>
                  <a:lnTo>
                    <a:pt x="389" y="166"/>
                  </a:lnTo>
                  <a:lnTo>
                    <a:pt x="389" y="164"/>
                  </a:lnTo>
                  <a:lnTo>
                    <a:pt x="389" y="163"/>
                  </a:lnTo>
                  <a:lnTo>
                    <a:pt x="389" y="163"/>
                  </a:lnTo>
                  <a:lnTo>
                    <a:pt x="390" y="163"/>
                  </a:lnTo>
                  <a:lnTo>
                    <a:pt x="389" y="163"/>
                  </a:lnTo>
                  <a:lnTo>
                    <a:pt x="389" y="162"/>
                  </a:lnTo>
                  <a:lnTo>
                    <a:pt x="390" y="162"/>
                  </a:lnTo>
                  <a:lnTo>
                    <a:pt x="392" y="161"/>
                  </a:lnTo>
                  <a:lnTo>
                    <a:pt x="390" y="161"/>
                  </a:lnTo>
                  <a:lnTo>
                    <a:pt x="389" y="161"/>
                  </a:lnTo>
                  <a:lnTo>
                    <a:pt x="390" y="161"/>
                  </a:lnTo>
                  <a:lnTo>
                    <a:pt x="392" y="161"/>
                  </a:lnTo>
                  <a:lnTo>
                    <a:pt x="392" y="160"/>
                  </a:lnTo>
                  <a:lnTo>
                    <a:pt x="393" y="161"/>
                  </a:lnTo>
                  <a:lnTo>
                    <a:pt x="393" y="160"/>
                  </a:lnTo>
                  <a:lnTo>
                    <a:pt x="392" y="160"/>
                  </a:lnTo>
                  <a:lnTo>
                    <a:pt x="389" y="160"/>
                  </a:lnTo>
                  <a:lnTo>
                    <a:pt x="389" y="160"/>
                  </a:lnTo>
                  <a:lnTo>
                    <a:pt x="389" y="158"/>
                  </a:lnTo>
                  <a:lnTo>
                    <a:pt x="389" y="160"/>
                  </a:lnTo>
                  <a:lnTo>
                    <a:pt x="389" y="160"/>
                  </a:lnTo>
                  <a:lnTo>
                    <a:pt x="390" y="160"/>
                  </a:lnTo>
                  <a:lnTo>
                    <a:pt x="392" y="160"/>
                  </a:lnTo>
                  <a:lnTo>
                    <a:pt x="392" y="158"/>
                  </a:lnTo>
                  <a:lnTo>
                    <a:pt x="392" y="157"/>
                  </a:lnTo>
                  <a:lnTo>
                    <a:pt x="390" y="158"/>
                  </a:lnTo>
                  <a:lnTo>
                    <a:pt x="392" y="157"/>
                  </a:lnTo>
                  <a:lnTo>
                    <a:pt x="390" y="157"/>
                  </a:lnTo>
                  <a:lnTo>
                    <a:pt x="390" y="156"/>
                  </a:lnTo>
                  <a:lnTo>
                    <a:pt x="389" y="157"/>
                  </a:lnTo>
                  <a:lnTo>
                    <a:pt x="390" y="156"/>
                  </a:lnTo>
                  <a:lnTo>
                    <a:pt x="390" y="155"/>
                  </a:lnTo>
                  <a:lnTo>
                    <a:pt x="392" y="155"/>
                  </a:lnTo>
                  <a:lnTo>
                    <a:pt x="390" y="154"/>
                  </a:lnTo>
                  <a:lnTo>
                    <a:pt x="389" y="154"/>
                  </a:lnTo>
                  <a:lnTo>
                    <a:pt x="389" y="152"/>
                  </a:lnTo>
                  <a:lnTo>
                    <a:pt x="390" y="152"/>
                  </a:lnTo>
                  <a:lnTo>
                    <a:pt x="389" y="152"/>
                  </a:lnTo>
                  <a:lnTo>
                    <a:pt x="389" y="151"/>
                  </a:lnTo>
                  <a:lnTo>
                    <a:pt x="390" y="151"/>
                  </a:lnTo>
                  <a:lnTo>
                    <a:pt x="390" y="150"/>
                  </a:lnTo>
                  <a:lnTo>
                    <a:pt x="389" y="150"/>
                  </a:lnTo>
                  <a:lnTo>
                    <a:pt x="389" y="149"/>
                  </a:lnTo>
                  <a:lnTo>
                    <a:pt x="389" y="148"/>
                  </a:lnTo>
                  <a:lnTo>
                    <a:pt x="390" y="148"/>
                  </a:lnTo>
                  <a:lnTo>
                    <a:pt x="390" y="149"/>
                  </a:lnTo>
                  <a:close/>
                  <a:moveTo>
                    <a:pt x="56" y="0"/>
                  </a:moveTo>
                  <a:lnTo>
                    <a:pt x="56" y="1"/>
                  </a:lnTo>
                  <a:lnTo>
                    <a:pt x="59" y="1"/>
                  </a:lnTo>
                  <a:lnTo>
                    <a:pt x="66" y="1"/>
                  </a:lnTo>
                  <a:lnTo>
                    <a:pt x="73" y="1"/>
                  </a:lnTo>
                  <a:lnTo>
                    <a:pt x="74" y="1"/>
                  </a:lnTo>
                  <a:lnTo>
                    <a:pt x="79" y="1"/>
                  </a:lnTo>
                  <a:lnTo>
                    <a:pt x="86" y="1"/>
                  </a:lnTo>
                  <a:lnTo>
                    <a:pt x="93" y="1"/>
                  </a:lnTo>
                  <a:lnTo>
                    <a:pt x="100" y="1"/>
                  </a:lnTo>
                  <a:lnTo>
                    <a:pt x="106" y="1"/>
                  </a:lnTo>
                  <a:lnTo>
                    <a:pt x="114" y="1"/>
                  </a:lnTo>
                  <a:lnTo>
                    <a:pt x="121" y="1"/>
                  </a:lnTo>
                  <a:lnTo>
                    <a:pt x="128" y="1"/>
                  </a:lnTo>
                  <a:lnTo>
                    <a:pt x="133" y="1"/>
                  </a:lnTo>
                  <a:lnTo>
                    <a:pt x="134" y="1"/>
                  </a:lnTo>
                  <a:lnTo>
                    <a:pt x="141" y="1"/>
                  </a:lnTo>
                  <a:lnTo>
                    <a:pt x="149" y="1"/>
                  </a:lnTo>
                  <a:lnTo>
                    <a:pt x="155" y="1"/>
                  </a:lnTo>
                  <a:lnTo>
                    <a:pt x="156" y="1"/>
                  </a:lnTo>
                  <a:lnTo>
                    <a:pt x="161" y="1"/>
                  </a:lnTo>
                  <a:lnTo>
                    <a:pt x="162" y="1"/>
                  </a:lnTo>
                  <a:lnTo>
                    <a:pt x="170" y="1"/>
                  </a:lnTo>
                  <a:lnTo>
                    <a:pt x="172" y="1"/>
                  </a:lnTo>
                  <a:lnTo>
                    <a:pt x="176" y="1"/>
                  </a:lnTo>
                  <a:lnTo>
                    <a:pt x="177" y="2"/>
                  </a:lnTo>
                  <a:lnTo>
                    <a:pt x="178" y="2"/>
                  </a:lnTo>
                  <a:lnTo>
                    <a:pt x="182" y="3"/>
                  </a:lnTo>
                  <a:lnTo>
                    <a:pt x="190" y="8"/>
                  </a:lnTo>
                  <a:lnTo>
                    <a:pt x="197" y="13"/>
                  </a:lnTo>
                  <a:lnTo>
                    <a:pt x="203" y="15"/>
                  </a:lnTo>
                  <a:lnTo>
                    <a:pt x="205" y="16"/>
                  </a:lnTo>
                  <a:lnTo>
                    <a:pt x="214" y="21"/>
                  </a:lnTo>
                  <a:lnTo>
                    <a:pt x="221" y="26"/>
                  </a:lnTo>
                  <a:lnTo>
                    <a:pt x="222" y="27"/>
                  </a:lnTo>
                  <a:lnTo>
                    <a:pt x="229" y="31"/>
                  </a:lnTo>
                  <a:lnTo>
                    <a:pt x="238" y="36"/>
                  </a:lnTo>
                  <a:lnTo>
                    <a:pt x="246" y="40"/>
                  </a:lnTo>
                  <a:lnTo>
                    <a:pt x="253" y="44"/>
                  </a:lnTo>
                  <a:lnTo>
                    <a:pt x="261" y="49"/>
                  </a:lnTo>
                  <a:lnTo>
                    <a:pt x="270" y="53"/>
                  </a:lnTo>
                  <a:lnTo>
                    <a:pt x="277" y="57"/>
                  </a:lnTo>
                  <a:lnTo>
                    <a:pt x="285" y="62"/>
                  </a:lnTo>
                  <a:lnTo>
                    <a:pt x="294" y="67"/>
                  </a:lnTo>
                  <a:lnTo>
                    <a:pt x="302" y="71"/>
                  </a:lnTo>
                  <a:lnTo>
                    <a:pt x="304" y="73"/>
                  </a:lnTo>
                  <a:lnTo>
                    <a:pt x="310" y="75"/>
                  </a:lnTo>
                  <a:lnTo>
                    <a:pt x="313" y="77"/>
                  </a:lnTo>
                  <a:lnTo>
                    <a:pt x="314" y="78"/>
                  </a:lnTo>
                  <a:lnTo>
                    <a:pt x="314" y="82"/>
                  </a:lnTo>
                  <a:lnTo>
                    <a:pt x="314" y="83"/>
                  </a:lnTo>
                  <a:lnTo>
                    <a:pt x="315" y="88"/>
                  </a:lnTo>
                  <a:lnTo>
                    <a:pt x="314" y="88"/>
                  </a:lnTo>
                  <a:lnTo>
                    <a:pt x="314" y="89"/>
                  </a:lnTo>
                  <a:lnTo>
                    <a:pt x="313" y="89"/>
                  </a:lnTo>
                  <a:lnTo>
                    <a:pt x="312" y="90"/>
                  </a:lnTo>
                  <a:lnTo>
                    <a:pt x="310" y="92"/>
                  </a:lnTo>
                  <a:lnTo>
                    <a:pt x="310" y="93"/>
                  </a:lnTo>
                  <a:lnTo>
                    <a:pt x="312" y="93"/>
                  </a:lnTo>
                  <a:lnTo>
                    <a:pt x="312" y="94"/>
                  </a:lnTo>
                  <a:lnTo>
                    <a:pt x="312" y="95"/>
                  </a:lnTo>
                  <a:lnTo>
                    <a:pt x="313" y="95"/>
                  </a:lnTo>
                  <a:lnTo>
                    <a:pt x="314" y="95"/>
                  </a:lnTo>
                  <a:lnTo>
                    <a:pt x="315" y="95"/>
                  </a:lnTo>
                  <a:lnTo>
                    <a:pt x="315" y="96"/>
                  </a:lnTo>
                  <a:lnTo>
                    <a:pt x="316" y="96"/>
                  </a:lnTo>
                  <a:lnTo>
                    <a:pt x="316" y="98"/>
                  </a:lnTo>
                  <a:lnTo>
                    <a:pt x="318" y="100"/>
                  </a:lnTo>
                  <a:lnTo>
                    <a:pt x="318" y="101"/>
                  </a:lnTo>
                  <a:lnTo>
                    <a:pt x="320" y="101"/>
                  </a:lnTo>
                  <a:lnTo>
                    <a:pt x="324" y="104"/>
                  </a:lnTo>
                  <a:lnTo>
                    <a:pt x="327" y="106"/>
                  </a:lnTo>
                  <a:lnTo>
                    <a:pt x="331" y="108"/>
                  </a:lnTo>
                  <a:lnTo>
                    <a:pt x="333" y="111"/>
                  </a:lnTo>
                  <a:lnTo>
                    <a:pt x="335" y="113"/>
                  </a:lnTo>
                  <a:lnTo>
                    <a:pt x="339" y="115"/>
                  </a:lnTo>
                  <a:lnTo>
                    <a:pt x="343" y="118"/>
                  </a:lnTo>
                  <a:lnTo>
                    <a:pt x="346" y="120"/>
                  </a:lnTo>
                  <a:lnTo>
                    <a:pt x="349" y="123"/>
                  </a:lnTo>
                  <a:lnTo>
                    <a:pt x="352" y="125"/>
                  </a:lnTo>
                  <a:lnTo>
                    <a:pt x="356" y="127"/>
                  </a:lnTo>
                  <a:lnTo>
                    <a:pt x="359" y="130"/>
                  </a:lnTo>
                  <a:lnTo>
                    <a:pt x="362" y="131"/>
                  </a:lnTo>
                  <a:lnTo>
                    <a:pt x="364" y="133"/>
                  </a:lnTo>
                  <a:lnTo>
                    <a:pt x="368" y="136"/>
                  </a:lnTo>
                  <a:lnTo>
                    <a:pt x="371" y="139"/>
                  </a:lnTo>
                  <a:lnTo>
                    <a:pt x="372" y="139"/>
                  </a:lnTo>
                  <a:lnTo>
                    <a:pt x="372" y="141"/>
                  </a:lnTo>
                  <a:lnTo>
                    <a:pt x="372" y="142"/>
                  </a:lnTo>
                  <a:lnTo>
                    <a:pt x="371" y="142"/>
                  </a:lnTo>
                  <a:lnTo>
                    <a:pt x="370" y="143"/>
                  </a:lnTo>
                  <a:lnTo>
                    <a:pt x="371" y="143"/>
                  </a:lnTo>
                  <a:lnTo>
                    <a:pt x="372" y="143"/>
                  </a:lnTo>
                  <a:lnTo>
                    <a:pt x="372" y="144"/>
                  </a:lnTo>
                  <a:lnTo>
                    <a:pt x="372" y="145"/>
                  </a:lnTo>
                  <a:lnTo>
                    <a:pt x="372" y="147"/>
                  </a:lnTo>
                  <a:lnTo>
                    <a:pt x="371" y="149"/>
                  </a:lnTo>
                  <a:lnTo>
                    <a:pt x="370" y="149"/>
                  </a:lnTo>
                  <a:lnTo>
                    <a:pt x="370" y="148"/>
                  </a:lnTo>
                  <a:lnTo>
                    <a:pt x="370" y="147"/>
                  </a:lnTo>
                  <a:lnTo>
                    <a:pt x="370" y="145"/>
                  </a:lnTo>
                  <a:lnTo>
                    <a:pt x="370" y="148"/>
                  </a:lnTo>
                  <a:lnTo>
                    <a:pt x="369" y="148"/>
                  </a:lnTo>
                  <a:lnTo>
                    <a:pt x="368" y="148"/>
                  </a:lnTo>
                  <a:lnTo>
                    <a:pt x="369" y="149"/>
                  </a:lnTo>
                  <a:lnTo>
                    <a:pt x="369" y="150"/>
                  </a:lnTo>
                  <a:lnTo>
                    <a:pt x="369" y="151"/>
                  </a:lnTo>
                  <a:lnTo>
                    <a:pt x="369" y="152"/>
                  </a:lnTo>
                  <a:lnTo>
                    <a:pt x="368" y="152"/>
                  </a:lnTo>
                  <a:lnTo>
                    <a:pt x="368" y="154"/>
                  </a:lnTo>
                  <a:lnTo>
                    <a:pt x="366" y="154"/>
                  </a:lnTo>
                  <a:lnTo>
                    <a:pt x="368" y="154"/>
                  </a:lnTo>
                  <a:lnTo>
                    <a:pt x="369" y="154"/>
                  </a:lnTo>
                  <a:lnTo>
                    <a:pt x="369" y="155"/>
                  </a:lnTo>
                  <a:lnTo>
                    <a:pt x="369" y="156"/>
                  </a:lnTo>
                  <a:lnTo>
                    <a:pt x="368" y="157"/>
                  </a:lnTo>
                  <a:lnTo>
                    <a:pt x="366" y="158"/>
                  </a:lnTo>
                  <a:lnTo>
                    <a:pt x="365" y="160"/>
                  </a:lnTo>
                  <a:lnTo>
                    <a:pt x="366" y="160"/>
                  </a:lnTo>
                  <a:lnTo>
                    <a:pt x="366" y="160"/>
                  </a:lnTo>
                  <a:lnTo>
                    <a:pt x="366" y="160"/>
                  </a:lnTo>
                  <a:lnTo>
                    <a:pt x="365" y="164"/>
                  </a:lnTo>
                  <a:lnTo>
                    <a:pt x="365" y="166"/>
                  </a:lnTo>
                  <a:lnTo>
                    <a:pt x="364" y="166"/>
                  </a:lnTo>
                  <a:lnTo>
                    <a:pt x="363" y="167"/>
                  </a:lnTo>
                  <a:lnTo>
                    <a:pt x="363" y="168"/>
                  </a:lnTo>
                  <a:lnTo>
                    <a:pt x="364" y="168"/>
                  </a:lnTo>
                  <a:lnTo>
                    <a:pt x="363" y="170"/>
                  </a:lnTo>
                  <a:lnTo>
                    <a:pt x="362" y="173"/>
                  </a:lnTo>
                  <a:lnTo>
                    <a:pt x="362" y="174"/>
                  </a:lnTo>
                  <a:lnTo>
                    <a:pt x="361" y="175"/>
                  </a:lnTo>
                  <a:lnTo>
                    <a:pt x="362" y="175"/>
                  </a:lnTo>
                  <a:lnTo>
                    <a:pt x="361" y="176"/>
                  </a:lnTo>
                  <a:lnTo>
                    <a:pt x="361" y="179"/>
                  </a:lnTo>
                  <a:lnTo>
                    <a:pt x="361" y="180"/>
                  </a:lnTo>
                  <a:lnTo>
                    <a:pt x="359" y="181"/>
                  </a:lnTo>
                  <a:lnTo>
                    <a:pt x="358" y="182"/>
                  </a:lnTo>
                  <a:lnTo>
                    <a:pt x="358" y="184"/>
                  </a:lnTo>
                  <a:lnTo>
                    <a:pt x="358" y="185"/>
                  </a:lnTo>
                  <a:lnTo>
                    <a:pt x="358" y="187"/>
                  </a:lnTo>
                  <a:lnTo>
                    <a:pt x="357" y="188"/>
                  </a:lnTo>
                  <a:lnTo>
                    <a:pt x="357" y="188"/>
                  </a:lnTo>
                  <a:lnTo>
                    <a:pt x="356" y="189"/>
                  </a:lnTo>
                  <a:lnTo>
                    <a:pt x="357" y="191"/>
                  </a:lnTo>
                  <a:lnTo>
                    <a:pt x="357" y="192"/>
                  </a:lnTo>
                  <a:lnTo>
                    <a:pt x="357" y="193"/>
                  </a:lnTo>
                  <a:lnTo>
                    <a:pt x="358" y="193"/>
                  </a:lnTo>
                  <a:lnTo>
                    <a:pt x="358" y="194"/>
                  </a:lnTo>
                  <a:lnTo>
                    <a:pt x="359" y="194"/>
                  </a:lnTo>
                  <a:lnTo>
                    <a:pt x="359" y="195"/>
                  </a:lnTo>
                  <a:lnTo>
                    <a:pt x="359" y="197"/>
                  </a:lnTo>
                  <a:lnTo>
                    <a:pt x="359" y="198"/>
                  </a:lnTo>
                  <a:lnTo>
                    <a:pt x="359" y="199"/>
                  </a:lnTo>
                  <a:lnTo>
                    <a:pt x="359" y="200"/>
                  </a:lnTo>
                  <a:lnTo>
                    <a:pt x="359" y="203"/>
                  </a:lnTo>
                  <a:lnTo>
                    <a:pt x="359" y="204"/>
                  </a:lnTo>
                  <a:lnTo>
                    <a:pt x="361" y="204"/>
                  </a:lnTo>
                  <a:lnTo>
                    <a:pt x="362" y="205"/>
                  </a:lnTo>
                  <a:lnTo>
                    <a:pt x="362" y="206"/>
                  </a:lnTo>
                  <a:lnTo>
                    <a:pt x="362" y="206"/>
                  </a:lnTo>
                  <a:lnTo>
                    <a:pt x="362" y="207"/>
                  </a:lnTo>
                  <a:lnTo>
                    <a:pt x="363" y="207"/>
                  </a:lnTo>
                  <a:lnTo>
                    <a:pt x="364" y="207"/>
                  </a:lnTo>
                  <a:lnTo>
                    <a:pt x="365" y="207"/>
                  </a:lnTo>
                  <a:lnTo>
                    <a:pt x="364" y="207"/>
                  </a:lnTo>
                  <a:lnTo>
                    <a:pt x="363" y="206"/>
                  </a:lnTo>
                  <a:lnTo>
                    <a:pt x="364" y="206"/>
                  </a:lnTo>
                  <a:lnTo>
                    <a:pt x="365" y="207"/>
                  </a:lnTo>
                  <a:lnTo>
                    <a:pt x="368" y="209"/>
                  </a:lnTo>
                  <a:lnTo>
                    <a:pt x="369" y="211"/>
                  </a:lnTo>
                  <a:lnTo>
                    <a:pt x="370" y="211"/>
                  </a:lnTo>
                  <a:lnTo>
                    <a:pt x="370" y="212"/>
                  </a:lnTo>
                  <a:lnTo>
                    <a:pt x="371" y="213"/>
                  </a:lnTo>
                  <a:lnTo>
                    <a:pt x="372" y="213"/>
                  </a:lnTo>
                  <a:lnTo>
                    <a:pt x="372" y="215"/>
                  </a:lnTo>
                  <a:lnTo>
                    <a:pt x="372" y="216"/>
                  </a:lnTo>
                  <a:lnTo>
                    <a:pt x="374" y="217"/>
                  </a:lnTo>
                  <a:lnTo>
                    <a:pt x="374" y="217"/>
                  </a:lnTo>
                  <a:lnTo>
                    <a:pt x="375" y="217"/>
                  </a:lnTo>
                  <a:lnTo>
                    <a:pt x="375" y="217"/>
                  </a:lnTo>
                  <a:lnTo>
                    <a:pt x="375" y="218"/>
                  </a:lnTo>
                  <a:lnTo>
                    <a:pt x="375" y="221"/>
                  </a:lnTo>
                  <a:lnTo>
                    <a:pt x="376" y="221"/>
                  </a:lnTo>
                  <a:lnTo>
                    <a:pt x="376" y="219"/>
                  </a:lnTo>
                  <a:lnTo>
                    <a:pt x="375" y="219"/>
                  </a:lnTo>
                  <a:lnTo>
                    <a:pt x="376" y="219"/>
                  </a:lnTo>
                  <a:lnTo>
                    <a:pt x="377" y="219"/>
                  </a:lnTo>
                  <a:lnTo>
                    <a:pt x="377" y="221"/>
                  </a:lnTo>
                  <a:lnTo>
                    <a:pt x="378" y="221"/>
                  </a:lnTo>
                  <a:lnTo>
                    <a:pt x="380" y="221"/>
                  </a:lnTo>
                  <a:lnTo>
                    <a:pt x="381" y="222"/>
                  </a:lnTo>
                  <a:lnTo>
                    <a:pt x="382" y="222"/>
                  </a:lnTo>
                  <a:lnTo>
                    <a:pt x="383" y="223"/>
                  </a:lnTo>
                  <a:lnTo>
                    <a:pt x="383" y="224"/>
                  </a:lnTo>
                  <a:lnTo>
                    <a:pt x="386" y="226"/>
                  </a:lnTo>
                  <a:lnTo>
                    <a:pt x="386" y="228"/>
                  </a:lnTo>
                  <a:lnTo>
                    <a:pt x="386" y="230"/>
                  </a:lnTo>
                  <a:lnTo>
                    <a:pt x="386" y="231"/>
                  </a:lnTo>
                  <a:lnTo>
                    <a:pt x="384" y="231"/>
                  </a:lnTo>
                  <a:lnTo>
                    <a:pt x="384" y="232"/>
                  </a:lnTo>
                  <a:lnTo>
                    <a:pt x="384" y="234"/>
                  </a:lnTo>
                  <a:lnTo>
                    <a:pt x="383" y="234"/>
                  </a:lnTo>
                  <a:lnTo>
                    <a:pt x="382" y="232"/>
                  </a:lnTo>
                  <a:lnTo>
                    <a:pt x="381" y="234"/>
                  </a:lnTo>
                  <a:lnTo>
                    <a:pt x="381" y="235"/>
                  </a:lnTo>
                  <a:lnTo>
                    <a:pt x="381" y="236"/>
                  </a:lnTo>
                  <a:lnTo>
                    <a:pt x="380" y="236"/>
                  </a:lnTo>
                  <a:lnTo>
                    <a:pt x="380" y="237"/>
                  </a:lnTo>
                  <a:lnTo>
                    <a:pt x="378" y="237"/>
                  </a:lnTo>
                  <a:lnTo>
                    <a:pt x="378" y="238"/>
                  </a:lnTo>
                  <a:lnTo>
                    <a:pt x="377" y="240"/>
                  </a:lnTo>
                  <a:lnTo>
                    <a:pt x="377" y="238"/>
                  </a:lnTo>
                  <a:lnTo>
                    <a:pt x="377" y="240"/>
                  </a:lnTo>
                  <a:lnTo>
                    <a:pt x="377" y="241"/>
                  </a:lnTo>
                  <a:lnTo>
                    <a:pt x="377" y="242"/>
                  </a:lnTo>
                  <a:lnTo>
                    <a:pt x="377" y="243"/>
                  </a:lnTo>
                  <a:lnTo>
                    <a:pt x="376" y="244"/>
                  </a:lnTo>
                  <a:lnTo>
                    <a:pt x="375" y="246"/>
                  </a:lnTo>
                  <a:lnTo>
                    <a:pt x="375" y="249"/>
                  </a:lnTo>
                  <a:lnTo>
                    <a:pt x="375" y="250"/>
                  </a:lnTo>
                  <a:lnTo>
                    <a:pt x="375" y="252"/>
                  </a:lnTo>
                  <a:lnTo>
                    <a:pt x="376" y="253"/>
                  </a:lnTo>
                  <a:lnTo>
                    <a:pt x="375" y="254"/>
                  </a:lnTo>
                  <a:lnTo>
                    <a:pt x="376" y="255"/>
                  </a:lnTo>
                  <a:lnTo>
                    <a:pt x="376" y="256"/>
                  </a:lnTo>
                  <a:lnTo>
                    <a:pt x="374" y="259"/>
                  </a:lnTo>
                  <a:lnTo>
                    <a:pt x="375" y="258"/>
                  </a:lnTo>
                  <a:lnTo>
                    <a:pt x="376" y="256"/>
                  </a:lnTo>
                  <a:lnTo>
                    <a:pt x="376" y="255"/>
                  </a:lnTo>
                  <a:lnTo>
                    <a:pt x="377" y="254"/>
                  </a:lnTo>
                  <a:lnTo>
                    <a:pt x="377" y="255"/>
                  </a:lnTo>
                  <a:lnTo>
                    <a:pt x="377" y="256"/>
                  </a:lnTo>
                  <a:lnTo>
                    <a:pt x="378" y="256"/>
                  </a:lnTo>
                  <a:lnTo>
                    <a:pt x="380" y="256"/>
                  </a:lnTo>
                  <a:lnTo>
                    <a:pt x="380" y="258"/>
                  </a:lnTo>
                  <a:lnTo>
                    <a:pt x="381" y="258"/>
                  </a:lnTo>
                  <a:lnTo>
                    <a:pt x="381" y="259"/>
                  </a:lnTo>
                  <a:lnTo>
                    <a:pt x="381" y="260"/>
                  </a:lnTo>
                  <a:lnTo>
                    <a:pt x="381" y="261"/>
                  </a:lnTo>
                  <a:lnTo>
                    <a:pt x="381" y="262"/>
                  </a:lnTo>
                  <a:lnTo>
                    <a:pt x="381" y="265"/>
                  </a:lnTo>
                  <a:lnTo>
                    <a:pt x="382" y="265"/>
                  </a:lnTo>
                  <a:lnTo>
                    <a:pt x="382" y="266"/>
                  </a:lnTo>
                  <a:lnTo>
                    <a:pt x="381" y="267"/>
                  </a:lnTo>
                  <a:lnTo>
                    <a:pt x="380" y="268"/>
                  </a:lnTo>
                  <a:lnTo>
                    <a:pt x="378" y="272"/>
                  </a:lnTo>
                  <a:lnTo>
                    <a:pt x="378" y="273"/>
                  </a:lnTo>
                  <a:lnTo>
                    <a:pt x="377" y="273"/>
                  </a:lnTo>
                  <a:lnTo>
                    <a:pt x="377" y="274"/>
                  </a:lnTo>
                  <a:lnTo>
                    <a:pt x="377" y="274"/>
                  </a:lnTo>
                  <a:lnTo>
                    <a:pt x="377" y="275"/>
                  </a:lnTo>
                  <a:lnTo>
                    <a:pt x="377" y="274"/>
                  </a:lnTo>
                  <a:lnTo>
                    <a:pt x="377" y="275"/>
                  </a:lnTo>
                  <a:lnTo>
                    <a:pt x="376" y="275"/>
                  </a:lnTo>
                  <a:lnTo>
                    <a:pt x="376" y="274"/>
                  </a:lnTo>
                  <a:lnTo>
                    <a:pt x="375" y="274"/>
                  </a:lnTo>
                  <a:lnTo>
                    <a:pt x="376" y="275"/>
                  </a:lnTo>
                  <a:lnTo>
                    <a:pt x="375" y="275"/>
                  </a:lnTo>
                  <a:lnTo>
                    <a:pt x="375" y="277"/>
                  </a:lnTo>
                  <a:lnTo>
                    <a:pt x="375" y="278"/>
                  </a:lnTo>
                  <a:lnTo>
                    <a:pt x="376" y="278"/>
                  </a:lnTo>
                  <a:lnTo>
                    <a:pt x="376" y="279"/>
                  </a:lnTo>
                  <a:lnTo>
                    <a:pt x="376" y="280"/>
                  </a:lnTo>
                  <a:lnTo>
                    <a:pt x="376" y="283"/>
                  </a:lnTo>
                  <a:lnTo>
                    <a:pt x="376" y="284"/>
                  </a:lnTo>
                  <a:lnTo>
                    <a:pt x="377" y="285"/>
                  </a:lnTo>
                  <a:lnTo>
                    <a:pt x="377" y="286"/>
                  </a:lnTo>
                  <a:lnTo>
                    <a:pt x="378" y="287"/>
                  </a:lnTo>
                  <a:lnTo>
                    <a:pt x="378" y="289"/>
                  </a:lnTo>
                  <a:lnTo>
                    <a:pt x="378" y="291"/>
                  </a:lnTo>
                  <a:lnTo>
                    <a:pt x="377" y="292"/>
                  </a:lnTo>
                  <a:lnTo>
                    <a:pt x="380" y="292"/>
                  </a:lnTo>
                  <a:lnTo>
                    <a:pt x="380" y="293"/>
                  </a:lnTo>
                  <a:lnTo>
                    <a:pt x="381" y="293"/>
                  </a:lnTo>
                  <a:lnTo>
                    <a:pt x="381" y="294"/>
                  </a:lnTo>
                  <a:lnTo>
                    <a:pt x="381" y="296"/>
                  </a:lnTo>
                  <a:lnTo>
                    <a:pt x="382" y="296"/>
                  </a:lnTo>
                  <a:lnTo>
                    <a:pt x="382" y="297"/>
                  </a:lnTo>
                  <a:lnTo>
                    <a:pt x="383" y="297"/>
                  </a:lnTo>
                  <a:lnTo>
                    <a:pt x="383" y="299"/>
                  </a:lnTo>
                  <a:lnTo>
                    <a:pt x="384" y="299"/>
                  </a:lnTo>
                  <a:lnTo>
                    <a:pt x="386" y="300"/>
                  </a:lnTo>
                  <a:lnTo>
                    <a:pt x="384" y="300"/>
                  </a:lnTo>
                  <a:lnTo>
                    <a:pt x="383" y="300"/>
                  </a:lnTo>
                  <a:lnTo>
                    <a:pt x="383" y="299"/>
                  </a:lnTo>
                  <a:lnTo>
                    <a:pt x="382" y="298"/>
                  </a:lnTo>
                  <a:lnTo>
                    <a:pt x="381" y="298"/>
                  </a:lnTo>
                  <a:lnTo>
                    <a:pt x="380" y="298"/>
                  </a:lnTo>
                  <a:lnTo>
                    <a:pt x="380" y="299"/>
                  </a:lnTo>
                  <a:lnTo>
                    <a:pt x="382" y="299"/>
                  </a:lnTo>
                  <a:lnTo>
                    <a:pt x="382" y="300"/>
                  </a:lnTo>
                  <a:lnTo>
                    <a:pt x="381" y="300"/>
                  </a:lnTo>
                  <a:lnTo>
                    <a:pt x="382" y="300"/>
                  </a:lnTo>
                  <a:lnTo>
                    <a:pt x="383" y="302"/>
                  </a:lnTo>
                  <a:lnTo>
                    <a:pt x="383" y="303"/>
                  </a:lnTo>
                  <a:lnTo>
                    <a:pt x="383" y="303"/>
                  </a:lnTo>
                  <a:lnTo>
                    <a:pt x="383" y="304"/>
                  </a:lnTo>
                  <a:lnTo>
                    <a:pt x="383" y="305"/>
                  </a:lnTo>
                  <a:lnTo>
                    <a:pt x="383" y="306"/>
                  </a:lnTo>
                  <a:lnTo>
                    <a:pt x="383" y="308"/>
                  </a:lnTo>
                  <a:lnTo>
                    <a:pt x="384" y="308"/>
                  </a:lnTo>
                  <a:lnTo>
                    <a:pt x="384" y="306"/>
                  </a:lnTo>
                  <a:lnTo>
                    <a:pt x="386" y="306"/>
                  </a:lnTo>
                  <a:lnTo>
                    <a:pt x="387" y="306"/>
                  </a:lnTo>
                  <a:lnTo>
                    <a:pt x="388" y="309"/>
                  </a:lnTo>
                  <a:lnTo>
                    <a:pt x="389" y="310"/>
                  </a:lnTo>
                  <a:lnTo>
                    <a:pt x="389" y="311"/>
                  </a:lnTo>
                  <a:lnTo>
                    <a:pt x="389" y="312"/>
                  </a:lnTo>
                  <a:lnTo>
                    <a:pt x="389" y="314"/>
                  </a:lnTo>
                  <a:lnTo>
                    <a:pt x="389" y="315"/>
                  </a:lnTo>
                  <a:lnTo>
                    <a:pt x="389" y="317"/>
                  </a:lnTo>
                  <a:lnTo>
                    <a:pt x="388" y="317"/>
                  </a:lnTo>
                  <a:lnTo>
                    <a:pt x="388" y="318"/>
                  </a:lnTo>
                  <a:lnTo>
                    <a:pt x="387" y="318"/>
                  </a:lnTo>
                  <a:lnTo>
                    <a:pt x="386" y="318"/>
                  </a:lnTo>
                  <a:lnTo>
                    <a:pt x="386" y="320"/>
                  </a:lnTo>
                  <a:lnTo>
                    <a:pt x="386" y="321"/>
                  </a:lnTo>
                  <a:lnTo>
                    <a:pt x="387" y="320"/>
                  </a:lnTo>
                  <a:lnTo>
                    <a:pt x="388" y="320"/>
                  </a:lnTo>
                  <a:lnTo>
                    <a:pt x="389" y="320"/>
                  </a:lnTo>
                  <a:lnTo>
                    <a:pt x="389" y="321"/>
                  </a:lnTo>
                  <a:lnTo>
                    <a:pt x="389" y="322"/>
                  </a:lnTo>
                  <a:lnTo>
                    <a:pt x="389" y="322"/>
                  </a:lnTo>
                  <a:lnTo>
                    <a:pt x="389" y="323"/>
                  </a:lnTo>
                  <a:lnTo>
                    <a:pt x="390" y="326"/>
                  </a:lnTo>
                  <a:lnTo>
                    <a:pt x="392" y="327"/>
                  </a:lnTo>
                  <a:lnTo>
                    <a:pt x="390" y="327"/>
                  </a:lnTo>
                  <a:lnTo>
                    <a:pt x="390" y="328"/>
                  </a:lnTo>
                  <a:lnTo>
                    <a:pt x="392" y="328"/>
                  </a:lnTo>
                  <a:lnTo>
                    <a:pt x="392" y="329"/>
                  </a:lnTo>
                  <a:lnTo>
                    <a:pt x="392" y="330"/>
                  </a:lnTo>
                  <a:lnTo>
                    <a:pt x="390" y="331"/>
                  </a:lnTo>
                  <a:lnTo>
                    <a:pt x="390" y="331"/>
                  </a:lnTo>
                  <a:lnTo>
                    <a:pt x="392" y="331"/>
                  </a:lnTo>
                  <a:lnTo>
                    <a:pt x="393" y="331"/>
                  </a:lnTo>
                  <a:lnTo>
                    <a:pt x="393" y="333"/>
                  </a:lnTo>
                  <a:lnTo>
                    <a:pt x="394" y="333"/>
                  </a:lnTo>
                  <a:lnTo>
                    <a:pt x="394" y="334"/>
                  </a:lnTo>
                  <a:lnTo>
                    <a:pt x="394" y="335"/>
                  </a:lnTo>
                  <a:lnTo>
                    <a:pt x="394" y="336"/>
                  </a:lnTo>
                  <a:lnTo>
                    <a:pt x="393" y="336"/>
                  </a:lnTo>
                  <a:lnTo>
                    <a:pt x="392" y="336"/>
                  </a:lnTo>
                  <a:lnTo>
                    <a:pt x="393" y="336"/>
                  </a:lnTo>
                  <a:lnTo>
                    <a:pt x="394" y="337"/>
                  </a:lnTo>
                  <a:lnTo>
                    <a:pt x="393" y="339"/>
                  </a:lnTo>
                  <a:lnTo>
                    <a:pt x="392" y="339"/>
                  </a:lnTo>
                  <a:lnTo>
                    <a:pt x="390" y="339"/>
                  </a:lnTo>
                  <a:lnTo>
                    <a:pt x="390" y="340"/>
                  </a:lnTo>
                  <a:lnTo>
                    <a:pt x="392" y="341"/>
                  </a:lnTo>
                  <a:lnTo>
                    <a:pt x="390" y="342"/>
                  </a:lnTo>
                  <a:lnTo>
                    <a:pt x="389" y="342"/>
                  </a:lnTo>
                  <a:lnTo>
                    <a:pt x="390" y="342"/>
                  </a:lnTo>
                  <a:lnTo>
                    <a:pt x="393" y="340"/>
                  </a:lnTo>
                  <a:lnTo>
                    <a:pt x="394" y="340"/>
                  </a:lnTo>
                  <a:lnTo>
                    <a:pt x="394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8" y="341"/>
                  </a:lnTo>
                  <a:lnTo>
                    <a:pt x="399" y="342"/>
                  </a:lnTo>
                  <a:lnTo>
                    <a:pt x="401" y="346"/>
                  </a:lnTo>
                  <a:lnTo>
                    <a:pt x="401" y="348"/>
                  </a:lnTo>
                  <a:lnTo>
                    <a:pt x="401" y="349"/>
                  </a:lnTo>
                  <a:lnTo>
                    <a:pt x="402" y="348"/>
                  </a:lnTo>
                  <a:lnTo>
                    <a:pt x="401" y="347"/>
                  </a:lnTo>
                  <a:lnTo>
                    <a:pt x="401" y="346"/>
                  </a:lnTo>
                  <a:lnTo>
                    <a:pt x="402" y="346"/>
                  </a:lnTo>
                  <a:lnTo>
                    <a:pt x="403" y="347"/>
                  </a:lnTo>
                  <a:lnTo>
                    <a:pt x="405" y="347"/>
                  </a:lnTo>
                  <a:lnTo>
                    <a:pt x="407" y="348"/>
                  </a:lnTo>
                  <a:lnTo>
                    <a:pt x="407" y="349"/>
                  </a:lnTo>
                  <a:lnTo>
                    <a:pt x="407" y="351"/>
                  </a:lnTo>
                  <a:lnTo>
                    <a:pt x="407" y="352"/>
                  </a:lnTo>
                  <a:lnTo>
                    <a:pt x="406" y="352"/>
                  </a:lnTo>
                  <a:lnTo>
                    <a:pt x="407" y="352"/>
                  </a:lnTo>
                  <a:lnTo>
                    <a:pt x="408" y="352"/>
                  </a:lnTo>
                  <a:lnTo>
                    <a:pt x="408" y="351"/>
                  </a:lnTo>
                  <a:lnTo>
                    <a:pt x="409" y="352"/>
                  </a:lnTo>
                  <a:lnTo>
                    <a:pt x="411" y="353"/>
                  </a:lnTo>
                  <a:lnTo>
                    <a:pt x="411" y="352"/>
                  </a:lnTo>
                  <a:lnTo>
                    <a:pt x="412" y="352"/>
                  </a:lnTo>
                  <a:lnTo>
                    <a:pt x="409" y="351"/>
                  </a:lnTo>
                  <a:lnTo>
                    <a:pt x="411" y="349"/>
                  </a:lnTo>
                  <a:lnTo>
                    <a:pt x="412" y="349"/>
                  </a:lnTo>
                  <a:lnTo>
                    <a:pt x="412" y="351"/>
                  </a:lnTo>
                  <a:lnTo>
                    <a:pt x="413" y="352"/>
                  </a:lnTo>
                  <a:lnTo>
                    <a:pt x="414" y="352"/>
                  </a:lnTo>
                  <a:lnTo>
                    <a:pt x="415" y="355"/>
                  </a:lnTo>
                  <a:lnTo>
                    <a:pt x="417" y="355"/>
                  </a:lnTo>
                  <a:lnTo>
                    <a:pt x="418" y="355"/>
                  </a:lnTo>
                  <a:lnTo>
                    <a:pt x="418" y="354"/>
                  </a:lnTo>
                  <a:lnTo>
                    <a:pt x="418" y="354"/>
                  </a:lnTo>
                  <a:lnTo>
                    <a:pt x="418" y="353"/>
                  </a:lnTo>
                  <a:lnTo>
                    <a:pt x="418" y="353"/>
                  </a:lnTo>
                  <a:lnTo>
                    <a:pt x="418" y="354"/>
                  </a:lnTo>
                  <a:lnTo>
                    <a:pt x="418" y="355"/>
                  </a:lnTo>
                  <a:lnTo>
                    <a:pt x="418" y="357"/>
                  </a:lnTo>
                  <a:lnTo>
                    <a:pt x="418" y="357"/>
                  </a:lnTo>
                  <a:lnTo>
                    <a:pt x="418" y="357"/>
                  </a:lnTo>
                  <a:lnTo>
                    <a:pt x="418" y="358"/>
                  </a:lnTo>
                  <a:lnTo>
                    <a:pt x="418" y="359"/>
                  </a:lnTo>
                  <a:lnTo>
                    <a:pt x="418" y="360"/>
                  </a:lnTo>
                  <a:lnTo>
                    <a:pt x="418" y="360"/>
                  </a:lnTo>
                  <a:lnTo>
                    <a:pt x="417" y="361"/>
                  </a:lnTo>
                  <a:lnTo>
                    <a:pt x="415" y="363"/>
                  </a:lnTo>
                  <a:lnTo>
                    <a:pt x="413" y="363"/>
                  </a:lnTo>
                  <a:lnTo>
                    <a:pt x="412" y="364"/>
                  </a:lnTo>
                  <a:lnTo>
                    <a:pt x="409" y="366"/>
                  </a:lnTo>
                  <a:lnTo>
                    <a:pt x="408" y="367"/>
                  </a:lnTo>
                  <a:lnTo>
                    <a:pt x="408" y="368"/>
                  </a:lnTo>
                  <a:lnTo>
                    <a:pt x="407" y="368"/>
                  </a:lnTo>
                  <a:lnTo>
                    <a:pt x="402" y="372"/>
                  </a:lnTo>
                  <a:lnTo>
                    <a:pt x="401" y="372"/>
                  </a:lnTo>
                  <a:lnTo>
                    <a:pt x="398" y="374"/>
                  </a:lnTo>
                  <a:lnTo>
                    <a:pt x="394" y="377"/>
                  </a:lnTo>
                  <a:lnTo>
                    <a:pt x="393" y="377"/>
                  </a:lnTo>
                  <a:lnTo>
                    <a:pt x="387" y="379"/>
                  </a:lnTo>
                  <a:lnTo>
                    <a:pt x="384" y="379"/>
                  </a:lnTo>
                  <a:lnTo>
                    <a:pt x="383" y="379"/>
                  </a:lnTo>
                  <a:lnTo>
                    <a:pt x="375" y="386"/>
                  </a:lnTo>
                  <a:lnTo>
                    <a:pt x="374" y="386"/>
                  </a:lnTo>
                  <a:lnTo>
                    <a:pt x="372" y="386"/>
                  </a:lnTo>
                  <a:lnTo>
                    <a:pt x="371" y="386"/>
                  </a:lnTo>
                  <a:lnTo>
                    <a:pt x="370" y="385"/>
                  </a:lnTo>
                  <a:lnTo>
                    <a:pt x="369" y="385"/>
                  </a:lnTo>
                  <a:lnTo>
                    <a:pt x="368" y="386"/>
                  </a:lnTo>
                  <a:lnTo>
                    <a:pt x="366" y="386"/>
                  </a:lnTo>
                  <a:lnTo>
                    <a:pt x="362" y="386"/>
                  </a:lnTo>
                  <a:lnTo>
                    <a:pt x="361" y="386"/>
                  </a:lnTo>
                  <a:lnTo>
                    <a:pt x="359" y="388"/>
                  </a:lnTo>
                  <a:lnTo>
                    <a:pt x="358" y="388"/>
                  </a:lnTo>
                  <a:lnTo>
                    <a:pt x="358" y="389"/>
                  </a:lnTo>
                  <a:lnTo>
                    <a:pt x="356" y="389"/>
                  </a:lnTo>
                  <a:lnTo>
                    <a:pt x="355" y="389"/>
                  </a:lnTo>
                  <a:lnTo>
                    <a:pt x="353" y="389"/>
                  </a:lnTo>
                  <a:lnTo>
                    <a:pt x="352" y="389"/>
                  </a:lnTo>
                  <a:lnTo>
                    <a:pt x="351" y="390"/>
                  </a:lnTo>
                  <a:lnTo>
                    <a:pt x="350" y="391"/>
                  </a:lnTo>
                  <a:lnTo>
                    <a:pt x="346" y="394"/>
                  </a:lnTo>
                  <a:lnTo>
                    <a:pt x="345" y="395"/>
                  </a:lnTo>
                  <a:lnTo>
                    <a:pt x="344" y="395"/>
                  </a:lnTo>
                  <a:lnTo>
                    <a:pt x="340" y="394"/>
                  </a:lnTo>
                  <a:lnTo>
                    <a:pt x="339" y="392"/>
                  </a:lnTo>
                  <a:lnTo>
                    <a:pt x="338" y="391"/>
                  </a:lnTo>
                  <a:lnTo>
                    <a:pt x="335" y="390"/>
                  </a:lnTo>
                  <a:lnTo>
                    <a:pt x="334" y="389"/>
                  </a:lnTo>
                  <a:lnTo>
                    <a:pt x="333" y="390"/>
                  </a:lnTo>
                  <a:lnTo>
                    <a:pt x="333" y="390"/>
                  </a:lnTo>
                  <a:lnTo>
                    <a:pt x="332" y="389"/>
                  </a:lnTo>
                  <a:lnTo>
                    <a:pt x="331" y="389"/>
                  </a:lnTo>
                  <a:lnTo>
                    <a:pt x="329" y="389"/>
                  </a:lnTo>
                  <a:lnTo>
                    <a:pt x="327" y="389"/>
                  </a:lnTo>
                  <a:lnTo>
                    <a:pt x="327" y="390"/>
                  </a:lnTo>
                  <a:lnTo>
                    <a:pt x="325" y="390"/>
                  </a:lnTo>
                  <a:lnTo>
                    <a:pt x="322" y="391"/>
                  </a:lnTo>
                  <a:lnTo>
                    <a:pt x="321" y="392"/>
                  </a:lnTo>
                  <a:lnTo>
                    <a:pt x="321" y="394"/>
                  </a:lnTo>
                  <a:lnTo>
                    <a:pt x="321" y="395"/>
                  </a:lnTo>
                  <a:lnTo>
                    <a:pt x="320" y="397"/>
                  </a:lnTo>
                  <a:lnTo>
                    <a:pt x="320" y="398"/>
                  </a:lnTo>
                  <a:lnTo>
                    <a:pt x="320" y="400"/>
                  </a:lnTo>
                  <a:lnTo>
                    <a:pt x="319" y="401"/>
                  </a:lnTo>
                  <a:lnTo>
                    <a:pt x="315" y="402"/>
                  </a:lnTo>
                  <a:lnTo>
                    <a:pt x="314" y="403"/>
                  </a:lnTo>
                  <a:lnTo>
                    <a:pt x="313" y="404"/>
                  </a:lnTo>
                  <a:lnTo>
                    <a:pt x="312" y="404"/>
                  </a:lnTo>
                  <a:lnTo>
                    <a:pt x="310" y="404"/>
                  </a:lnTo>
                  <a:lnTo>
                    <a:pt x="309" y="405"/>
                  </a:lnTo>
                  <a:lnTo>
                    <a:pt x="308" y="405"/>
                  </a:lnTo>
                  <a:lnTo>
                    <a:pt x="307" y="405"/>
                  </a:lnTo>
                  <a:lnTo>
                    <a:pt x="307" y="407"/>
                  </a:lnTo>
                  <a:lnTo>
                    <a:pt x="306" y="408"/>
                  </a:lnTo>
                  <a:lnTo>
                    <a:pt x="304" y="408"/>
                  </a:lnTo>
                  <a:lnTo>
                    <a:pt x="303" y="407"/>
                  </a:lnTo>
                  <a:lnTo>
                    <a:pt x="303" y="405"/>
                  </a:lnTo>
                  <a:lnTo>
                    <a:pt x="302" y="405"/>
                  </a:lnTo>
                  <a:lnTo>
                    <a:pt x="301" y="407"/>
                  </a:lnTo>
                  <a:lnTo>
                    <a:pt x="300" y="407"/>
                  </a:lnTo>
                  <a:lnTo>
                    <a:pt x="297" y="407"/>
                  </a:lnTo>
                  <a:lnTo>
                    <a:pt x="295" y="405"/>
                  </a:lnTo>
                  <a:lnTo>
                    <a:pt x="294" y="404"/>
                  </a:lnTo>
                  <a:lnTo>
                    <a:pt x="291" y="403"/>
                  </a:lnTo>
                  <a:lnTo>
                    <a:pt x="290" y="402"/>
                  </a:lnTo>
                  <a:lnTo>
                    <a:pt x="290" y="401"/>
                  </a:lnTo>
                  <a:lnTo>
                    <a:pt x="290" y="402"/>
                  </a:lnTo>
                  <a:lnTo>
                    <a:pt x="289" y="402"/>
                  </a:lnTo>
                  <a:lnTo>
                    <a:pt x="285" y="402"/>
                  </a:lnTo>
                  <a:lnTo>
                    <a:pt x="284" y="402"/>
                  </a:lnTo>
                  <a:lnTo>
                    <a:pt x="283" y="402"/>
                  </a:lnTo>
                  <a:lnTo>
                    <a:pt x="283" y="401"/>
                  </a:lnTo>
                  <a:lnTo>
                    <a:pt x="282" y="402"/>
                  </a:lnTo>
                  <a:lnTo>
                    <a:pt x="281" y="403"/>
                  </a:lnTo>
                  <a:lnTo>
                    <a:pt x="279" y="405"/>
                  </a:lnTo>
                  <a:lnTo>
                    <a:pt x="278" y="405"/>
                  </a:lnTo>
                  <a:lnTo>
                    <a:pt x="277" y="407"/>
                  </a:lnTo>
                  <a:lnTo>
                    <a:pt x="276" y="407"/>
                  </a:lnTo>
                  <a:lnTo>
                    <a:pt x="276" y="407"/>
                  </a:lnTo>
                  <a:lnTo>
                    <a:pt x="276" y="408"/>
                  </a:lnTo>
                  <a:lnTo>
                    <a:pt x="273" y="408"/>
                  </a:lnTo>
                  <a:lnTo>
                    <a:pt x="272" y="408"/>
                  </a:lnTo>
                  <a:lnTo>
                    <a:pt x="271" y="407"/>
                  </a:lnTo>
                  <a:lnTo>
                    <a:pt x="271" y="405"/>
                  </a:lnTo>
                  <a:lnTo>
                    <a:pt x="270" y="405"/>
                  </a:lnTo>
                  <a:lnTo>
                    <a:pt x="266" y="405"/>
                  </a:lnTo>
                  <a:lnTo>
                    <a:pt x="265" y="405"/>
                  </a:lnTo>
                  <a:lnTo>
                    <a:pt x="265" y="407"/>
                  </a:lnTo>
                  <a:lnTo>
                    <a:pt x="264" y="407"/>
                  </a:lnTo>
                  <a:lnTo>
                    <a:pt x="263" y="407"/>
                  </a:lnTo>
                  <a:lnTo>
                    <a:pt x="261" y="407"/>
                  </a:lnTo>
                  <a:lnTo>
                    <a:pt x="260" y="407"/>
                  </a:lnTo>
                  <a:lnTo>
                    <a:pt x="259" y="407"/>
                  </a:lnTo>
                  <a:lnTo>
                    <a:pt x="258" y="407"/>
                  </a:lnTo>
                  <a:lnTo>
                    <a:pt x="258" y="405"/>
                  </a:lnTo>
                  <a:lnTo>
                    <a:pt x="258" y="404"/>
                  </a:lnTo>
                  <a:lnTo>
                    <a:pt x="258" y="403"/>
                  </a:lnTo>
                  <a:lnTo>
                    <a:pt x="258" y="402"/>
                  </a:lnTo>
                  <a:lnTo>
                    <a:pt x="257" y="402"/>
                  </a:lnTo>
                  <a:lnTo>
                    <a:pt x="257" y="401"/>
                  </a:lnTo>
                  <a:lnTo>
                    <a:pt x="256" y="401"/>
                  </a:lnTo>
                  <a:lnTo>
                    <a:pt x="254" y="401"/>
                  </a:lnTo>
                  <a:lnTo>
                    <a:pt x="254" y="400"/>
                  </a:lnTo>
                  <a:lnTo>
                    <a:pt x="253" y="400"/>
                  </a:lnTo>
                  <a:lnTo>
                    <a:pt x="252" y="398"/>
                  </a:lnTo>
                  <a:lnTo>
                    <a:pt x="251" y="398"/>
                  </a:lnTo>
                  <a:lnTo>
                    <a:pt x="251" y="400"/>
                  </a:lnTo>
                  <a:lnTo>
                    <a:pt x="250" y="398"/>
                  </a:lnTo>
                  <a:lnTo>
                    <a:pt x="250" y="397"/>
                  </a:lnTo>
                  <a:lnTo>
                    <a:pt x="250" y="396"/>
                  </a:lnTo>
                  <a:lnTo>
                    <a:pt x="248" y="396"/>
                  </a:lnTo>
                  <a:lnTo>
                    <a:pt x="247" y="396"/>
                  </a:lnTo>
                  <a:lnTo>
                    <a:pt x="247" y="396"/>
                  </a:lnTo>
                  <a:lnTo>
                    <a:pt x="245" y="395"/>
                  </a:lnTo>
                  <a:lnTo>
                    <a:pt x="245" y="396"/>
                  </a:lnTo>
                  <a:lnTo>
                    <a:pt x="244" y="397"/>
                  </a:lnTo>
                  <a:lnTo>
                    <a:pt x="242" y="397"/>
                  </a:lnTo>
                  <a:lnTo>
                    <a:pt x="241" y="398"/>
                  </a:lnTo>
                  <a:lnTo>
                    <a:pt x="240" y="398"/>
                  </a:lnTo>
                  <a:lnTo>
                    <a:pt x="240" y="400"/>
                  </a:lnTo>
                  <a:lnTo>
                    <a:pt x="239" y="401"/>
                  </a:lnTo>
                  <a:lnTo>
                    <a:pt x="239" y="402"/>
                  </a:lnTo>
                  <a:lnTo>
                    <a:pt x="236" y="402"/>
                  </a:lnTo>
                  <a:lnTo>
                    <a:pt x="235" y="403"/>
                  </a:lnTo>
                  <a:lnTo>
                    <a:pt x="234" y="402"/>
                  </a:lnTo>
                  <a:lnTo>
                    <a:pt x="234" y="403"/>
                  </a:lnTo>
                  <a:lnTo>
                    <a:pt x="233" y="403"/>
                  </a:lnTo>
                  <a:lnTo>
                    <a:pt x="233" y="402"/>
                  </a:lnTo>
                  <a:lnTo>
                    <a:pt x="232" y="402"/>
                  </a:lnTo>
                  <a:lnTo>
                    <a:pt x="230" y="402"/>
                  </a:lnTo>
                  <a:lnTo>
                    <a:pt x="229" y="402"/>
                  </a:lnTo>
                  <a:lnTo>
                    <a:pt x="228" y="402"/>
                  </a:lnTo>
                  <a:lnTo>
                    <a:pt x="213" y="402"/>
                  </a:lnTo>
                  <a:lnTo>
                    <a:pt x="213" y="401"/>
                  </a:lnTo>
                  <a:lnTo>
                    <a:pt x="213" y="400"/>
                  </a:lnTo>
                  <a:lnTo>
                    <a:pt x="213" y="398"/>
                  </a:lnTo>
                  <a:lnTo>
                    <a:pt x="213" y="397"/>
                  </a:lnTo>
                  <a:lnTo>
                    <a:pt x="211" y="397"/>
                  </a:lnTo>
                  <a:lnTo>
                    <a:pt x="211" y="396"/>
                  </a:lnTo>
                  <a:lnTo>
                    <a:pt x="211" y="395"/>
                  </a:lnTo>
                  <a:lnTo>
                    <a:pt x="210" y="395"/>
                  </a:lnTo>
                  <a:lnTo>
                    <a:pt x="210" y="394"/>
                  </a:lnTo>
                  <a:lnTo>
                    <a:pt x="209" y="392"/>
                  </a:lnTo>
                  <a:lnTo>
                    <a:pt x="208" y="392"/>
                  </a:lnTo>
                  <a:lnTo>
                    <a:pt x="207" y="392"/>
                  </a:lnTo>
                  <a:lnTo>
                    <a:pt x="205" y="391"/>
                  </a:lnTo>
                  <a:lnTo>
                    <a:pt x="205" y="392"/>
                  </a:lnTo>
                  <a:lnTo>
                    <a:pt x="204" y="392"/>
                  </a:lnTo>
                  <a:lnTo>
                    <a:pt x="204" y="390"/>
                  </a:lnTo>
                  <a:lnTo>
                    <a:pt x="204" y="389"/>
                  </a:lnTo>
                  <a:lnTo>
                    <a:pt x="203" y="389"/>
                  </a:lnTo>
                  <a:lnTo>
                    <a:pt x="203" y="389"/>
                  </a:lnTo>
                  <a:lnTo>
                    <a:pt x="203" y="388"/>
                  </a:lnTo>
                  <a:lnTo>
                    <a:pt x="202" y="388"/>
                  </a:lnTo>
                  <a:lnTo>
                    <a:pt x="202" y="386"/>
                  </a:lnTo>
                  <a:lnTo>
                    <a:pt x="201" y="386"/>
                  </a:lnTo>
                  <a:lnTo>
                    <a:pt x="199" y="384"/>
                  </a:lnTo>
                  <a:lnTo>
                    <a:pt x="198" y="383"/>
                  </a:lnTo>
                  <a:lnTo>
                    <a:pt x="198" y="382"/>
                  </a:lnTo>
                  <a:lnTo>
                    <a:pt x="198" y="380"/>
                  </a:lnTo>
                  <a:lnTo>
                    <a:pt x="198" y="379"/>
                  </a:lnTo>
                  <a:lnTo>
                    <a:pt x="199" y="378"/>
                  </a:lnTo>
                  <a:lnTo>
                    <a:pt x="201" y="376"/>
                  </a:lnTo>
                  <a:lnTo>
                    <a:pt x="201" y="374"/>
                  </a:lnTo>
                  <a:lnTo>
                    <a:pt x="201" y="372"/>
                  </a:lnTo>
                  <a:lnTo>
                    <a:pt x="201" y="371"/>
                  </a:lnTo>
                  <a:lnTo>
                    <a:pt x="201" y="370"/>
                  </a:lnTo>
                  <a:lnTo>
                    <a:pt x="202" y="370"/>
                  </a:lnTo>
                  <a:lnTo>
                    <a:pt x="201" y="368"/>
                  </a:lnTo>
                  <a:lnTo>
                    <a:pt x="201" y="367"/>
                  </a:lnTo>
                  <a:lnTo>
                    <a:pt x="201" y="366"/>
                  </a:lnTo>
                  <a:lnTo>
                    <a:pt x="199" y="365"/>
                  </a:lnTo>
                  <a:lnTo>
                    <a:pt x="199" y="364"/>
                  </a:lnTo>
                  <a:lnTo>
                    <a:pt x="199" y="363"/>
                  </a:lnTo>
                  <a:lnTo>
                    <a:pt x="198" y="363"/>
                  </a:lnTo>
                  <a:lnTo>
                    <a:pt x="198" y="361"/>
                  </a:lnTo>
                  <a:lnTo>
                    <a:pt x="197" y="361"/>
                  </a:lnTo>
                  <a:lnTo>
                    <a:pt x="198" y="360"/>
                  </a:lnTo>
                  <a:lnTo>
                    <a:pt x="198" y="360"/>
                  </a:lnTo>
                  <a:lnTo>
                    <a:pt x="198" y="359"/>
                  </a:lnTo>
                  <a:lnTo>
                    <a:pt x="197" y="358"/>
                  </a:lnTo>
                  <a:lnTo>
                    <a:pt x="198" y="353"/>
                  </a:lnTo>
                  <a:lnTo>
                    <a:pt x="198" y="352"/>
                  </a:lnTo>
                  <a:lnTo>
                    <a:pt x="197" y="352"/>
                  </a:lnTo>
                  <a:lnTo>
                    <a:pt x="197" y="349"/>
                  </a:lnTo>
                  <a:lnTo>
                    <a:pt x="196" y="346"/>
                  </a:lnTo>
                  <a:lnTo>
                    <a:pt x="196" y="345"/>
                  </a:lnTo>
                  <a:lnTo>
                    <a:pt x="196" y="343"/>
                  </a:lnTo>
                  <a:lnTo>
                    <a:pt x="196" y="342"/>
                  </a:lnTo>
                  <a:lnTo>
                    <a:pt x="196" y="341"/>
                  </a:lnTo>
                  <a:lnTo>
                    <a:pt x="195" y="340"/>
                  </a:lnTo>
                  <a:lnTo>
                    <a:pt x="193" y="339"/>
                  </a:lnTo>
                  <a:lnTo>
                    <a:pt x="190" y="334"/>
                  </a:lnTo>
                  <a:lnTo>
                    <a:pt x="190" y="333"/>
                  </a:lnTo>
                  <a:lnTo>
                    <a:pt x="189" y="331"/>
                  </a:lnTo>
                  <a:lnTo>
                    <a:pt x="189" y="331"/>
                  </a:lnTo>
                  <a:lnTo>
                    <a:pt x="187" y="330"/>
                  </a:lnTo>
                  <a:lnTo>
                    <a:pt x="184" y="327"/>
                  </a:lnTo>
                  <a:lnTo>
                    <a:pt x="183" y="326"/>
                  </a:lnTo>
                  <a:lnTo>
                    <a:pt x="182" y="326"/>
                  </a:lnTo>
                  <a:lnTo>
                    <a:pt x="180" y="323"/>
                  </a:lnTo>
                  <a:lnTo>
                    <a:pt x="179" y="323"/>
                  </a:lnTo>
                  <a:lnTo>
                    <a:pt x="178" y="322"/>
                  </a:lnTo>
                  <a:lnTo>
                    <a:pt x="177" y="322"/>
                  </a:lnTo>
                  <a:lnTo>
                    <a:pt x="176" y="322"/>
                  </a:lnTo>
                  <a:lnTo>
                    <a:pt x="174" y="323"/>
                  </a:lnTo>
                  <a:lnTo>
                    <a:pt x="174" y="324"/>
                  </a:lnTo>
                  <a:lnTo>
                    <a:pt x="174" y="326"/>
                  </a:lnTo>
                  <a:lnTo>
                    <a:pt x="174" y="327"/>
                  </a:lnTo>
                  <a:lnTo>
                    <a:pt x="174" y="328"/>
                  </a:lnTo>
                  <a:lnTo>
                    <a:pt x="174" y="329"/>
                  </a:lnTo>
                  <a:lnTo>
                    <a:pt x="173" y="330"/>
                  </a:lnTo>
                  <a:lnTo>
                    <a:pt x="173" y="331"/>
                  </a:lnTo>
                  <a:lnTo>
                    <a:pt x="172" y="330"/>
                  </a:lnTo>
                  <a:lnTo>
                    <a:pt x="171" y="329"/>
                  </a:lnTo>
                  <a:lnTo>
                    <a:pt x="170" y="328"/>
                  </a:lnTo>
                  <a:lnTo>
                    <a:pt x="168" y="328"/>
                  </a:lnTo>
                  <a:lnTo>
                    <a:pt x="167" y="328"/>
                  </a:lnTo>
                  <a:lnTo>
                    <a:pt x="167" y="327"/>
                  </a:lnTo>
                  <a:lnTo>
                    <a:pt x="166" y="326"/>
                  </a:lnTo>
                  <a:lnTo>
                    <a:pt x="165" y="326"/>
                  </a:lnTo>
                  <a:lnTo>
                    <a:pt x="164" y="327"/>
                  </a:lnTo>
                  <a:lnTo>
                    <a:pt x="162" y="327"/>
                  </a:lnTo>
                  <a:lnTo>
                    <a:pt x="161" y="327"/>
                  </a:lnTo>
                  <a:lnTo>
                    <a:pt x="161" y="327"/>
                  </a:lnTo>
                  <a:lnTo>
                    <a:pt x="160" y="326"/>
                  </a:lnTo>
                  <a:lnTo>
                    <a:pt x="159" y="327"/>
                  </a:lnTo>
                  <a:lnTo>
                    <a:pt x="158" y="327"/>
                  </a:lnTo>
                  <a:lnTo>
                    <a:pt x="156" y="327"/>
                  </a:lnTo>
                  <a:lnTo>
                    <a:pt x="155" y="327"/>
                  </a:lnTo>
                  <a:lnTo>
                    <a:pt x="154" y="327"/>
                  </a:lnTo>
                  <a:lnTo>
                    <a:pt x="153" y="326"/>
                  </a:lnTo>
                  <a:lnTo>
                    <a:pt x="153" y="324"/>
                  </a:lnTo>
                  <a:lnTo>
                    <a:pt x="152" y="323"/>
                  </a:lnTo>
                  <a:lnTo>
                    <a:pt x="149" y="322"/>
                  </a:lnTo>
                  <a:lnTo>
                    <a:pt x="148" y="322"/>
                  </a:lnTo>
                  <a:lnTo>
                    <a:pt x="147" y="322"/>
                  </a:lnTo>
                  <a:lnTo>
                    <a:pt x="146" y="322"/>
                  </a:lnTo>
                  <a:lnTo>
                    <a:pt x="146" y="323"/>
                  </a:lnTo>
                  <a:lnTo>
                    <a:pt x="145" y="323"/>
                  </a:lnTo>
                  <a:lnTo>
                    <a:pt x="143" y="322"/>
                  </a:lnTo>
                  <a:lnTo>
                    <a:pt x="142" y="322"/>
                  </a:lnTo>
                  <a:lnTo>
                    <a:pt x="140" y="320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6" y="317"/>
                  </a:lnTo>
                  <a:lnTo>
                    <a:pt x="135" y="318"/>
                  </a:lnTo>
                  <a:lnTo>
                    <a:pt x="134" y="318"/>
                  </a:lnTo>
                  <a:lnTo>
                    <a:pt x="133" y="317"/>
                  </a:lnTo>
                  <a:lnTo>
                    <a:pt x="130" y="316"/>
                  </a:lnTo>
                  <a:lnTo>
                    <a:pt x="129" y="316"/>
                  </a:lnTo>
                  <a:lnTo>
                    <a:pt x="129" y="315"/>
                  </a:lnTo>
                  <a:lnTo>
                    <a:pt x="129" y="314"/>
                  </a:lnTo>
                  <a:lnTo>
                    <a:pt x="128" y="314"/>
                  </a:lnTo>
                  <a:lnTo>
                    <a:pt x="125" y="314"/>
                  </a:lnTo>
                  <a:lnTo>
                    <a:pt x="122" y="312"/>
                  </a:lnTo>
                  <a:lnTo>
                    <a:pt x="121" y="312"/>
                  </a:lnTo>
                  <a:lnTo>
                    <a:pt x="119" y="312"/>
                  </a:lnTo>
                  <a:lnTo>
                    <a:pt x="119" y="311"/>
                  </a:lnTo>
                  <a:lnTo>
                    <a:pt x="118" y="310"/>
                  </a:lnTo>
                  <a:lnTo>
                    <a:pt x="118" y="309"/>
                  </a:lnTo>
                  <a:lnTo>
                    <a:pt x="117" y="308"/>
                  </a:lnTo>
                  <a:lnTo>
                    <a:pt x="115" y="308"/>
                  </a:lnTo>
                  <a:lnTo>
                    <a:pt x="110" y="308"/>
                  </a:lnTo>
                  <a:lnTo>
                    <a:pt x="109" y="308"/>
                  </a:lnTo>
                  <a:lnTo>
                    <a:pt x="108" y="306"/>
                  </a:lnTo>
                  <a:lnTo>
                    <a:pt x="106" y="305"/>
                  </a:lnTo>
                  <a:lnTo>
                    <a:pt x="105" y="305"/>
                  </a:lnTo>
                  <a:lnTo>
                    <a:pt x="104" y="305"/>
                  </a:lnTo>
                  <a:lnTo>
                    <a:pt x="104" y="305"/>
                  </a:lnTo>
                  <a:lnTo>
                    <a:pt x="104" y="304"/>
                  </a:lnTo>
                  <a:lnTo>
                    <a:pt x="103" y="304"/>
                  </a:lnTo>
                  <a:lnTo>
                    <a:pt x="102" y="304"/>
                  </a:lnTo>
                  <a:lnTo>
                    <a:pt x="102" y="305"/>
                  </a:lnTo>
                  <a:lnTo>
                    <a:pt x="100" y="305"/>
                  </a:lnTo>
                  <a:lnTo>
                    <a:pt x="99" y="305"/>
                  </a:lnTo>
                  <a:lnTo>
                    <a:pt x="98" y="303"/>
                  </a:lnTo>
                  <a:lnTo>
                    <a:pt x="98" y="303"/>
                  </a:lnTo>
                  <a:lnTo>
                    <a:pt x="99" y="300"/>
                  </a:lnTo>
                  <a:lnTo>
                    <a:pt x="93" y="299"/>
                  </a:lnTo>
                  <a:lnTo>
                    <a:pt x="92" y="299"/>
                  </a:lnTo>
                  <a:lnTo>
                    <a:pt x="91" y="300"/>
                  </a:lnTo>
                  <a:lnTo>
                    <a:pt x="90" y="300"/>
                  </a:lnTo>
                  <a:lnTo>
                    <a:pt x="88" y="300"/>
                  </a:lnTo>
                  <a:lnTo>
                    <a:pt x="85" y="297"/>
                  </a:lnTo>
                  <a:lnTo>
                    <a:pt x="84" y="296"/>
                  </a:lnTo>
                  <a:lnTo>
                    <a:pt x="84" y="294"/>
                  </a:lnTo>
                  <a:lnTo>
                    <a:pt x="84" y="293"/>
                  </a:lnTo>
                  <a:lnTo>
                    <a:pt x="84" y="292"/>
                  </a:lnTo>
                  <a:lnTo>
                    <a:pt x="82" y="291"/>
                  </a:lnTo>
                  <a:lnTo>
                    <a:pt x="81" y="291"/>
                  </a:lnTo>
                  <a:lnTo>
                    <a:pt x="80" y="291"/>
                  </a:lnTo>
                  <a:lnTo>
                    <a:pt x="79" y="290"/>
                  </a:lnTo>
                  <a:lnTo>
                    <a:pt x="79" y="289"/>
                  </a:lnTo>
                  <a:lnTo>
                    <a:pt x="78" y="289"/>
                  </a:lnTo>
                  <a:lnTo>
                    <a:pt x="77" y="289"/>
                  </a:lnTo>
                  <a:lnTo>
                    <a:pt x="77" y="287"/>
                  </a:lnTo>
                  <a:lnTo>
                    <a:pt x="75" y="287"/>
                  </a:lnTo>
                  <a:lnTo>
                    <a:pt x="74" y="289"/>
                  </a:lnTo>
                  <a:lnTo>
                    <a:pt x="73" y="289"/>
                  </a:lnTo>
                  <a:lnTo>
                    <a:pt x="72" y="287"/>
                  </a:lnTo>
                  <a:lnTo>
                    <a:pt x="71" y="287"/>
                  </a:lnTo>
                  <a:lnTo>
                    <a:pt x="69" y="287"/>
                  </a:lnTo>
                  <a:lnTo>
                    <a:pt x="68" y="289"/>
                  </a:lnTo>
                  <a:lnTo>
                    <a:pt x="66" y="289"/>
                  </a:lnTo>
                  <a:lnTo>
                    <a:pt x="65" y="287"/>
                  </a:lnTo>
                  <a:lnTo>
                    <a:pt x="63" y="287"/>
                  </a:lnTo>
                  <a:lnTo>
                    <a:pt x="61" y="286"/>
                  </a:lnTo>
                  <a:lnTo>
                    <a:pt x="59" y="283"/>
                  </a:lnTo>
                  <a:lnTo>
                    <a:pt x="56" y="279"/>
                  </a:lnTo>
                  <a:lnTo>
                    <a:pt x="55" y="275"/>
                  </a:lnTo>
                  <a:lnTo>
                    <a:pt x="54" y="273"/>
                  </a:lnTo>
                  <a:lnTo>
                    <a:pt x="53" y="269"/>
                  </a:lnTo>
                  <a:lnTo>
                    <a:pt x="49" y="262"/>
                  </a:lnTo>
                  <a:lnTo>
                    <a:pt x="42" y="249"/>
                  </a:lnTo>
                  <a:lnTo>
                    <a:pt x="42" y="246"/>
                  </a:lnTo>
                  <a:lnTo>
                    <a:pt x="41" y="244"/>
                  </a:lnTo>
                  <a:lnTo>
                    <a:pt x="40" y="240"/>
                  </a:lnTo>
                  <a:lnTo>
                    <a:pt x="37" y="232"/>
                  </a:lnTo>
                  <a:lnTo>
                    <a:pt x="35" y="229"/>
                  </a:lnTo>
                  <a:lnTo>
                    <a:pt x="29" y="223"/>
                  </a:lnTo>
                  <a:lnTo>
                    <a:pt x="25" y="219"/>
                  </a:lnTo>
                  <a:lnTo>
                    <a:pt x="24" y="219"/>
                  </a:lnTo>
                  <a:lnTo>
                    <a:pt x="20" y="217"/>
                  </a:lnTo>
                  <a:lnTo>
                    <a:pt x="16" y="215"/>
                  </a:lnTo>
                  <a:lnTo>
                    <a:pt x="14" y="213"/>
                  </a:lnTo>
                  <a:lnTo>
                    <a:pt x="14" y="211"/>
                  </a:lnTo>
                  <a:lnTo>
                    <a:pt x="12" y="206"/>
                  </a:lnTo>
                  <a:lnTo>
                    <a:pt x="10" y="203"/>
                  </a:lnTo>
                  <a:lnTo>
                    <a:pt x="9" y="200"/>
                  </a:lnTo>
                  <a:lnTo>
                    <a:pt x="7" y="199"/>
                  </a:lnTo>
                  <a:lnTo>
                    <a:pt x="7" y="194"/>
                  </a:lnTo>
                  <a:lnTo>
                    <a:pt x="6" y="191"/>
                  </a:lnTo>
                  <a:lnTo>
                    <a:pt x="6" y="188"/>
                  </a:lnTo>
                  <a:lnTo>
                    <a:pt x="6" y="187"/>
                  </a:lnTo>
                  <a:lnTo>
                    <a:pt x="10" y="184"/>
                  </a:lnTo>
                  <a:lnTo>
                    <a:pt x="11" y="181"/>
                  </a:lnTo>
                  <a:lnTo>
                    <a:pt x="11" y="178"/>
                  </a:lnTo>
                  <a:lnTo>
                    <a:pt x="11" y="175"/>
                  </a:lnTo>
                  <a:lnTo>
                    <a:pt x="6" y="166"/>
                  </a:lnTo>
                  <a:lnTo>
                    <a:pt x="5" y="160"/>
                  </a:lnTo>
                  <a:lnTo>
                    <a:pt x="1" y="155"/>
                  </a:lnTo>
                  <a:lnTo>
                    <a:pt x="0" y="151"/>
                  </a:lnTo>
                  <a:lnTo>
                    <a:pt x="0" y="149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3" y="136"/>
                  </a:lnTo>
                  <a:lnTo>
                    <a:pt x="4" y="132"/>
                  </a:lnTo>
                  <a:lnTo>
                    <a:pt x="3" y="130"/>
                  </a:lnTo>
                  <a:lnTo>
                    <a:pt x="12" y="130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7" y="130"/>
                  </a:lnTo>
                  <a:lnTo>
                    <a:pt x="17" y="130"/>
                  </a:lnTo>
                  <a:lnTo>
                    <a:pt x="18" y="129"/>
                  </a:lnTo>
                  <a:lnTo>
                    <a:pt x="18" y="127"/>
                  </a:lnTo>
                  <a:lnTo>
                    <a:pt x="18" y="127"/>
                  </a:lnTo>
                  <a:lnTo>
                    <a:pt x="19" y="127"/>
                  </a:lnTo>
                  <a:lnTo>
                    <a:pt x="22" y="127"/>
                  </a:lnTo>
                  <a:lnTo>
                    <a:pt x="23" y="125"/>
                  </a:lnTo>
                  <a:lnTo>
                    <a:pt x="24" y="125"/>
                  </a:lnTo>
                  <a:lnTo>
                    <a:pt x="25" y="124"/>
                  </a:lnTo>
                  <a:lnTo>
                    <a:pt x="26" y="121"/>
                  </a:lnTo>
                  <a:lnTo>
                    <a:pt x="28" y="120"/>
                  </a:lnTo>
                  <a:lnTo>
                    <a:pt x="30" y="118"/>
                  </a:lnTo>
                  <a:lnTo>
                    <a:pt x="31" y="117"/>
                  </a:lnTo>
                  <a:lnTo>
                    <a:pt x="32" y="115"/>
                  </a:lnTo>
                  <a:lnTo>
                    <a:pt x="32" y="114"/>
                  </a:lnTo>
                  <a:lnTo>
                    <a:pt x="32" y="113"/>
                  </a:lnTo>
                  <a:lnTo>
                    <a:pt x="34" y="111"/>
                  </a:lnTo>
                  <a:lnTo>
                    <a:pt x="34" y="110"/>
                  </a:lnTo>
                  <a:lnTo>
                    <a:pt x="36" y="107"/>
                  </a:lnTo>
                  <a:lnTo>
                    <a:pt x="37" y="105"/>
                  </a:lnTo>
                  <a:lnTo>
                    <a:pt x="38" y="105"/>
                  </a:lnTo>
                  <a:lnTo>
                    <a:pt x="40" y="105"/>
                  </a:lnTo>
                  <a:lnTo>
                    <a:pt x="41" y="105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1"/>
                  </a:lnTo>
                  <a:lnTo>
                    <a:pt x="42" y="100"/>
                  </a:lnTo>
                  <a:lnTo>
                    <a:pt x="42" y="99"/>
                  </a:lnTo>
                  <a:lnTo>
                    <a:pt x="42" y="98"/>
                  </a:lnTo>
                  <a:lnTo>
                    <a:pt x="42" y="96"/>
                  </a:lnTo>
                  <a:lnTo>
                    <a:pt x="43" y="96"/>
                  </a:lnTo>
                  <a:lnTo>
                    <a:pt x="43" y="95"/>
                  </a:lnTo>
                  <a:lnTo>
                    <a:pt x="44" y="95"/>
                  </a:lnTo>
                  <a:lnTo>
                    <a:pt x="45" y="95"/>
                  </a:lnTo>
                  <a:lnTo>
                    <a:pt x="47" y="94"/>
                  </a:lnTo>
                  <a:lnTo>
                    <a:pt x="47" y="94"/>
                  </a:lnTo>
                  <a:lnTo>
                    <a:pt x="48" y="93"/>
                  </a:lnTo>
                  <a:lnTo>
                    <a:pt x="49" y="92"/>
                  </a:lnTo>
                  <a:lnTo>
                    <a:pt x="49" y="90"/>
                  </a:lnTo>
                  <a:lnTo>
                    <a:pt x="48" y="90"/>
                  </a:lnTo>
                  <a:lnTo>
                    <a:pt x="48" y="89"/>
                  </a:lnTo>
                  <a:lnTo>
                    <a:pt x="49" y="88"/>
                  </a:lnTo>
                  <a:lnTo>
                    <a:pt x="50" y="88"/>
                  </a:lnTo>
                  <a:lnTo>
                    <a:pt x="51" y="87"/>
                  </a:lnTo>
                  <a:lnTo>
                    <a:pt x="53" y="87"/>
                  </a:lnTo>
                  <a:lnTo>
                    <a:pt x="53" y="86"/>
                  </a:lnTo>
                  <a:lnTo>
                    <a:pt x="54" y="87"/>
                  </a:lnTo>
                  <a:lnTo>
                    <a:pt x="55" y="86"/>
                  </a:lnTo>
                  <a:lnTo>
                    <a:pt x="56" y="84"/>
                  </a:lnTo>
                  <a:lnTo>
                    <a:pt x="56" y="83"/>
                  </a:lnTo>
                  <a:lnTo>
                    <a:pt x="56" y="82"/>
                  </a:lnTo>
                  <a:lnTo>
                    <a:pt x="56" y="81"/>
                  </a:lnTo>
                  <a:lnTo>
                    <a:pt x="56" y="80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6"/>
                  </a:lnTo>
                  <a:lnTo>
                    <a:pt x="56" y="75"/>
                  </a:lnTo>
                  <a:lnTo>
                    <a:pt x="55" y="75"/>
                  </a:lnTo>
                  <a:lnTo>
                    <a:pt x="54" y="75"/>
                  </a:lnTo>
                  <a:lnTo>
                    <a:pt x="53" y="75"/>
                  </a:lnTo>
                  <a:lnTo>
                    <a:pt x="51" y="74"/>
                  </a:lnTo>
                  <a:lnTo>
                    <a:pt x="50" y="74"/>
                  </a:lnTo>
                  <a:lnTo>
                    <a:pt x="49" y="74"/>
                  </a:lnTo>
                  <a:lnTo>
                    <a:pt x="48" y="73"/>
                  </a:lnTo>
                  <a:lnTo>
                    <a:pt x="47" y="73"/>
                  </a:lnTo>
                  <a:lnTo>
                    <a:pt x="45" y="73"/>
                  </a:lnTo>
                  <a:lnTo>
                    <a:pt x="44" y="73"/>
                  </a:lnTo>
                  <a:lnTo>
                    <a:pt x="43" y="73"/>
                  </a:lnTo>
                  <a:lnTo>
                    <a:pt x="44" y="73"/>
                  </a:lnTo>
                  <a:lnTo>
                    <a:pt x="43" y="73"/>
                  </a:lnTo>
                  <a:lnTo>
                    <a:pt x="42" y="71"/>
                  </a:lnTo>
                  <a:lnTo>
                    <a:pt x="42" y="70"/>
                  </a:lnTo>
                  <a:lnTo>
                    <a:pt x="42" y="69"/>
                  </a:lnTo>
                  <a:lnTo>
                    <a:pt x="43" y="68"/>
                  </a:lnTo>
                  <a:lnTo>
                    <a:pt x="43" y="67"/>
                  </a:lnTo>
                  <a:lnTo>
                    <a:pt x="43" y="65"/>
                  </a:lnTo>
                  <a:lnTo>
                    <a:pt x="45" y="63"/>
                  </a:lnTo>
                  <a:lnTo>
                    <a:pt x="44" y="63"/>
                  </a:lnTo>
                  <a:lnTo>
                    <a:pt x="43" y="64"/>
                  </a:lnTo>
                  <a:lnTo>
                    <a:pt x="42" y="64"/>
                  </a:lnTo>
                  <a:lnTo>
                    <a:pt x="41" y="63"/>
                  </a:lnTo>
                  <a:lnTo>
                    <a:pt x="42" y="63"/>
                  </a:lnTo>
                  <a:lnTo>
                    <a:pt x="42" y="62"/>
                  </a:lnTo>
                  <a:lnTo>
                    <a:pt x="43" y="61"/>
                  </a:lnTo>
                  <a:lnTo>
                    <a:pt x="43" y="59"/>
                  </a:lnTo>
                  <a:lnTo>
                    <a:pt x="45" y="56"/>
                  </a:lnTo>
                  <a:lnTo>
                    <a:pt x="45" y="55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8" y="52"/>
                  </a:lnTo>
                  <a:lnTo>
                    <a:pt x="49" y="52"/>
                  </a:lnTo>
                  <a:lnTo>
                    <a:pt x="50" y="51"/>
                  </a:lnTo>
                  <a:lnTo>
                    <a:pt x="51" y="51"/>
                  </a:lnTo>
                  <a:lnTo>
                    <a:pt x="54" y="52"/>
                  </a:lnTo>
                  <a:lnTo>
                    <a:pt x="55" y="52"/>
                  </a:lnTo>
                  <a:lnTo>
                    <a:pt x="55" y="51"/>
                  </a:lnTo>
                  <a:lnTo>
                    <a:pt x="56" y="51"/>
                  </a:lnTo>
                  <a:lnTo>
                    <a:pt x="57" y="50"/>
                  </a:lnTo>
                  <a:lnTo>
                    <a:pt x="57" y="49"/>
                  </a:lnTo>
                  <a:lnTo>
                    <a:pt x="57" y="46"/>
                  </a:lnTo>
                  <a:lnTo>
                    <a:pt x="57" y="45"/>
                  </a:lnTo>
                  <a:lnTo>
                    <a:pt x="59" y="41"/>
                  </a:lnTo>
                  <a:lnTo>
                    <a:pt x="59" y="40"/>
                  </a:lnTo>
                  <a:lnTo>
                    <a:pt x="57" y="40"/>
                  </a:lnTo>
                  <a:lnTo>
                    <a:pt x="57" y="39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6" y="34"/>
                  </a:lnTo>
                  <a:lnTo>
                    <a:pt x="56" y="33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0"/>
                  </a:lnTo>
                  <a:lnTo>
                    <a:pt x="56" y="28"/>
                  </a:lnTo>
                  <a:lnTo>
                    <a:pt x="56" y="27"/>
                  </a:lnTo>
                  <a:lnTo>
                    <a:pt x="56" y="25"/>
                  </a:lnTo>
                  <a:lnTo>
                    <a:pt x="56" y="24"/>
                  </a:lnTo>
                  <a:lnTo>
                    <a:pt x="56" y="22"/>
                  </a:lnTo>
                  <a:lnTo>
                    <a:pt x="55" y="22"/>
                  </a:lnTo>
                  <a:lnTo>
                    <a:pt x="55" y="21"/>
                  </a:lnTo>
                  <a:lnTo>
                    <a:pt x="54" y="20"/>
                  </a:lnTo>
                  <a:lnTo>
                    <a:pt x="54" y="19"/>
                  </a:lnTo>
                  <a:lnTo>
                    <a:pt x="53" y="19"/>
                  </a:lnTo>
                  <a:lnTo>
                    <a:pt x="53" y="18"/>
                  </a:lnTo>
                  <a:lnTo>
                    <a:pt x="53" y="16"/>
                  </a:lnTo>
                  <a:lnTo>
                    <a:pt x="53" y="15"/>
                  </a:lnTo>
                  <a:lnTo>
                    <a:pt x="53" y="15"/>
                  </a:lnTo>
                  <a:lnTo>
                    <a:pt x="51" y="15"/>
                  </a:lnTo>
                  <a:lnTo>
                    <a:pt x="49" y="15"/>
                  </a:lnTo>
                  <a:lnTo>
                    <a:pt x="48" y="14"/>
                  </a:lnTo>
                  <a:lnTo>
                    <a:pt x="47" y="13"/>
                  </a:lnTo>
                  <a:lnTo>
                    <a:pt x="47" y="13"/>
                  </a:lnTo>
                  <a:lnTo>
                    <a:pt x="47" y="12"/>
                  </a:lnTo>
                  <a:lnTo>
                    <a:pt x="47" y="10"/>
                  </a:lnTo>
                  <a:lnTo>
                    <a:pt x="47" y="9"/>
                  </a:lnTo>
                  <a:lnTo>
                    <a:pt x="45" y="8"/>
                  </a:lnTo>
                  <a:lnTo>
                    <a:pt x="45" y="7"/>
                  </a:lnTo>
                  <a:lnTo>
                    <a:pt x="44" y="7"/>
                  </a:lnTo>
                  <a:lnTo>
                    <a:pt x="43" y="7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3" y="5"/>
                  </a:lnTo>
                  <a:lnTo>
                    <a:pt x="43" y="3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5" y="3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48" y="3"/>
                  </a:lnTo>
                  <a:lnTo>
                    <a:pt x="49" y="3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4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2" name="Freeform 17">
              <a:extLst>
                <a:ext uri="{FF2B5EF4-FFF2-40B4-BE49-F238E27FC236}">
                  <a16:creationId xmlns:a16="http://schemas.microsoft.com/office/drawing/2014/main" id="{810BA476-FA9F-3CFB-97E1-7F5A09E3F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150" y="1295443"/>
              <a:ext cx="317101" cy="284895"/>
            </a:xfrm>
            <a:custGeom>
              <a:avLst/>
              <a:gdLst>
                <a:gd name="T0" fmla="*/ 247 w 256"/>
                <a:gd name="T1" fmla="*/ 20 h 230"/>
                <a:gd name="T2" fmla="*/ 218 w 256"/>
                <a:gd name="T3" fmla="*/ 39 h 230"/>
                <a:gd name="T4" fmla="*/ 216 w 256"/>
                <a:gd name="T5" fmla="*/ 69 h 230"/>
                <a:gd name="T6" fmla="*/ 213 w 256"/>
                <a:gd name="T7" fmla="*/ 86 h 230"/>
                <a:gd name="T8" fmla="*/ 210 w 256"/>
                <a:gd name="T9" fmla="*/ 117 h 230"/>
                <a:gd name="T10" fmla="*/ 191 w 256"/>
                <a:gd name="T11" fmla="*/ 139 h 230"/>
                <a:gd name="T12" fmla="*/ 165 w 256"/>
                <a:gd name="T13" fmla="*/ 156 h 230"/>
                <a:gd name="T14" fmla="*/ 136 w 256"/>
                <a:gd name="T15" fmla="*/ 173 h 230"/>
                <a:gd name="T16" fmla="*/ 98 w 256"/>
                <a:gd name="T17" fmla="*/ 195 h 230"/>
                <a:gd name="T18" fmla="*/ 62 w 256"/>
                <a:gd name="T19" fmla="*/ 221 h 230"/>
                <a:gd name="T20" fmla="*/ 40 w 256"/>
                <a:gd name="T21" fmla="*/ 229 h 230"/>
                <a:gd name="T22" fmla="*/ 27 w 256"/>
                <a:gd name="T23" fmla="*/ 224 h 230"/>
                <a:gd name="T24" fmla="*/ 15 w 256"/>
                <a:gd name="T25" fmla="*/ 218 h 230"/>
                <a:gd name="T26" fmla="*/ 8 w 256"/>
                <a:gd name="T27" fmla="*/ 212 h 230"/>
                <a:gd name="T28" fmla="*/ 0 w 256"/>
                <a:gd name="T29" fmla="*/ 213 h 230"/>
                <a:gd name="T30" fmla="*/ 2 w 256"/>
                <a:gd name="T31" fmla="*/ 205 h 230"/>
                <a:gd name="T32" fmla="*/ 3 w 256"/>
                <a:gd name="T33" fmla="*/ 193 h 230"/>
                <a:gd name="T34" fmla="*/ 2 w 256"/>
                <a:gd name="T35" fmla="*/ 188 h 230"/>
                <a:gd name="T36" fmla="*/ 8 w 256"/>
                <a:gd name="T37" fmla="*/ 185 h 230"/>
                <a:gd name="T38" fmla="*/ 12 w 256"/>
                <a:gd name="T39" fmla="*/ 178 h 230"/>
                <a:gd name="T40" fmla="*/ 16 w 256"/>
                <a:gd name="T41" fmla="*/ 172 h 230"/>
                <a:gd name="T42" fmla="*/ 12 w 256"/>
                <a:gd name="T43" fmla="*/ 167 h 230"/>
                <a:gd name="T44" fmla="*/ 20 w 256"/>
                <a:gd name="T45" fmla="*/ 163 h 230"/>
                <a:gd name="T46" fmla="*/ 29 w 256"/>
                <a:gd name="T47" fmla="*/ 163 h 230"/>
                <a:gd name="T48" fmla="*/ 27 w 256"/>
                <a:gd name="T49" fmla="*/ 156 h 230"/>
                <a:gd name="T50" fmla="*/ 34 w 256"/>
                <a:gd name="T51" fmla="*/ 151 h 230"/>
                <a:gd name="T52" fmla="*/ 37 w 256"/>
                <a:gd name="T53" fmla="*/ 143 h 230"/>
                <a:gd name="T54" fmla="*/ 36 w 256"/>
                <a:gd name="T55" fmla="*/ 136 h 230"/>
                <a:gd name="T56" fmla="*/ 31 w 256"/>
                <a:gd name="T57" fmla="*/ 132 h 230"/>
                <a:gd name="T58" fmla="*/ 30 w 256"/>
                <a:gd name="T59" fmla="*/ 129 h 230"/>
                <a:gd name="T60" fmla="*/ 29 w 256"/>
                <a:gd name="T61" fmla="*/ 125 h 230"/>
                <a:gd name="T62" fmla="*/ 22 w 256"/>
                <a:gd name="T63" fmla="*/ 126 h 230"/>
                <a:gd name="T64" fmla="*/ 14 w 256"/>
                <a:gd name="T65" fmla="*/ 125 h 230"/>
                <a:gd name="T66" fmla="*/ 11 w 256"/>
                <a:gd name="T67" fmla="*/ 116 h 230"/>
                <a:gd name="T68" fmla="*/ 11 w 256"/>
                <a:gd name="T69" fmla="*/ 106 h 230"/>
                <a:gd name="T70" fmla="*/ 11 w 256"/>
                <a:gd name="T71" fmla="*/ 95 h 230"/>
                <a:gd name="T72" fmla="*/ 9 w 256"/>
                <a:gd name="T73" fmla="*/ 86 h 230"/>
                <a:gd name="T74" fmla="*/ 8 w 256"/>
                <a:gd name="T75" fmla="*/ 80 h 230"/>
                <a:gd name="T76" fmla="*/ 9 w 256"/>
                <a:gd name="T77" fmla="*/ 71 h 230"/>
                <a:gd name="T78" fmla="*/ 12 w 256"/>
                <a:gd name="T79" fmla="*/ 67 h 230"/>
                <a:gd name="T80" fmla="*/ 18 w 256"/>
                <a:gd name="T81" fmla="*/ 70 h 230"/>
                <a:gd name="T82" fmla="*/ 25 w 256"/>
                <a:gd name="T83" fmla="*/ 63 h 230"/>
                <a:gd name="T84" fmla="*/ 30 w 256"/>
                <a:gd name="T85" fmla="*/ 52 h 230"/>
                <a:gd name="T86" fmla="*/ 33 w 256"/>
                <a:gd name="T87" fmla="*/ 52 h 230"/>
                <a:gd name="T88" fmla="*/ 40 w 256"/>
                <a:gd name="T89" fmla="*/ 50 h 230"/>
                <a:gd name="T90" fmla="*/ 36 w 256"/>
                <a:gd name="T91" fmla="*/ 44 h 230"/>
                <a:gd name="T92" fmla="*/ 39 w 256"/>
                <a:gd name="T93" fmla="*/ 31 h 230"/>
                <a:gd name="T94" fmla="*/ 40 w 256"/>
                <a:gd name="T95" fmla="*/ 24 h 230"/>
                <a:gd name="T96" fmla="*/ 54 w 256"/>
                <a:gd name="T97" fmla="*/ 30 h 230"/>
                <a:gd name="T98" fmla="*/ 58 w 256"/>
                <a:gd name="T99" fmla="*/ 32 h 230"/>
                <a:gd name="T100" fmla="*/ 78 w 256"/>
                <a:gd name="T101" fmla="*/ 28 h 230"/>
                <a:gd name="T102" fmla="*/ 98 w 256"/>
                <a:gd name="T103" fmla="*/ 20 h 230"/>
                <a:gd name="T104" fmla="*/ 121 w 256"/>
                <a:gd name="T105" fmla="*/ 31 h 230"/>
                <a:gd name="T106" fmla="*/ 157 w 256"/>
                <a:gd name="T107" fmla="*/ 27 h 230"/>
                <a:gd name="T108" fmla="*/ 182 w 256"/>
                <a:gd name="T109" fmla="*/ 16 h 230"/>
                <a:gd name="T110" fmla="*/ 209 w 256"/>
                <a:gd name="T111" fmla="*/ 12 h 230"/>
                <a:gd name="T112" fmla="*/ 246 w 256"/>
                <a:gd name="T113" fmla="*/ 3 h 230"/>
                <a:gd name="T114" fmla="*/ 252 w 256"/>
                <a:gd name="T115" fmla="*/ 2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6" h="230">
                  <a:moveTo>
                    <a:pt x="255" y="10"/>
                  </a:moveTo>
                  <a:lnTo>
                    <a:pt x="255" y="12"/>
                  </a:lnTo>
                  <a:lnTo>
                    <a:pt x="256" y="12"/>
                  </a:lnTo>
                  <a:lnTo>
                    <a:pt x="256" y="13"/>
                  </a:lnTo>
                  <a:lnTo>
                    <a:pt x="255" y="14"/>
                  </a:lnTo>
                  <a:lnTo>
                    <a:pt x="252" y="16"/>
                  </a:lnTo>
                  <a:lnTo>
                    <a:pt x="247" y="20"/>
                  </a:lnTo>
                  <a:lnTo>
                    <a:pt x="240" y="28"/>
                  </a:lnTo>
                  <a:lnTo>
                    <a:pt x="235" y="33"/>
                  </a:lnTo>
                  <a:lnTo>
                    <a:pt x="234" y="34"/>
                  </a:lnTo>
                  <a:lnTo>
                    <a:pt x="233" y="36"/>
                  </a:lnTo>
                  <a:lnTo>
                    <a:pt x="221" y="38"/>
                  </a:lnTo>
                  <a:lnTo>
                    <a:pt x="219" y="38"/>
                  </a:lnTo>
                  <a:lnTo>
                    <a:pt x="218" y="39"/>
                  </a:lnTo>
                  <a:lnTo>
                    <a:pt x="218" y="40"/>
                  </a:lnTo>
                  <a:lnTo>
                    <a:pt x="214" y="46"/>
                  </a:lnTo>
                  <a:lnTo>
                    <a:pt x="213" y="47"/>
                  </a:lnTo>
                  <a:lnTo>
                    <a:pt x="212" y="59"/>
                  </a:lnTo>
                  <a:lnTo>
                    <a:pt x="212" y="61"/>
                  </a:lnTo>
                  <a:lnTo>
                    <a:pt x="213" y="63"/>
                  </a:lnTo>
                  <a:lnTo>
                    <a:pt x="216" y="69"/>
                  </a:lnTo>
                  <a:lnTo>
                    <a:pt x="216" y="71"/>
                  </a:lnTo>
                  <a:lnTo>
                    <a:pt x="216" y="73"/>
                  </a:lnTo>
                  <a:lnTo>
                    <a:pt x="216" y="79"/>
                  </a:lnTo>
                  <a:lnTo>
                    <a:pt x="216" y="80"/>
                  </a:lnTo>
                  <a:lnTo>
                    <a:pt x="216" y="81"/>
                  </a:lnTo>
                  <a:lnTo>
                    <a:pt x="215" y="83"/>
                  </a:lnTo>
                  <a:lnTo>
                    <a:pt x="213" y="86"/>
                  </a:lnTo>
                  <a:lnTo>
                    <a:pt x="213" y="87"/>
                  </a:lnTo>
                  <a:lnTo>
                    <a:pt x="213" y="92"/>
                  </a:lnTo>
                  <a:lnTo>
                    <a:pt x="210" y="98"/>
                  </a:lnTo>
                  <a:lnTo>
                    <a:pt x="210" y="101"/>
                  </a:lnTo>
                  <a:lnTo>
                    <a:pt x="210" y="102"/>
                  </a:lnTo>
                  <a:lnTo>
                    <a:pt x="210" y="108"/>
                  </a:lnTo>
                  <a:lnTo>
                    <a:pt x="210" y="117"/>
                  </a:lnTo>
                  <a:lnTo>
                    <a:pt x="210" y="118"/>
                  </a:lnTo>
                  <a:lnTo>
                    <a:pt x="210" y="119"/>
                  </a:lnTo>
                  <a:lnTo>
                    <a:pt x="204" y="132"/>
                  </a:lnTo>
                  <a:lnTo>
                    <a:pt x="203" y="135"/>
                  </a:lnTo>
                  <a:lnTo>
                    <a:pt x="202" y="136"/>
                  </a:lnTo>
                  <a:lnTo>
                    <a:pt x="201" y="137"/>
                  </a:lnTo>
                  <a:lnTo>
                    <a:pt x="191" y="139"/>
                  </a:lnTo>
                  <a:lnTo>
                    <a:pt x="187" y="143"/>
                  </a:lnTo>
                  <a:lnTo>
                    <a:pt x="182" y="145"/>
                  </a:lnTo>
                  <a:lnTo>
                    <a:pt x="178" y="148"/>
                  </a:lnTo>
                  <a:lnTo>
                    <a:pt x="175" y="150"/>
                  </a:lnTo>
                  <a:lnTo>
                    <a:pt x="172" y="151"/>
                  </a:lnTo>
                  <a:lnTo>
                    <a:pt x="170" y="153"/>
                  </a:lnTo>
                  <a:lnTo>
                    <a:pt x="165" y="156"/>
                  </a:lnTo>
                  <a:lnTo>
                    <a:pt x="162" y="158"/>
                  </a:lnTo>
                  <a:lnTo>
                    <a:pt x="157" y="161"/>
                  </a:lnTo>
                  <a:lnTo>
                    <a:pt x="153" y="163"/>
                  </a:lnTo>
                  <a:lnTo>
                    <a:pt x="150" y="164"/>
                  </a:lnTo>
                  <a:lnTo>
                    <a:pt x="145" y="168"/>
                  </a:lnTo>
                  <a:lnTo>
                    <a:pt x="141" y="170"/>
                  </a:lnTo>
                  <a:lnTo>
                    <a:pt x="136" y="173"/>
                  </a:lnTo>
                  <a:lnTo>
                    <a:pt x="132" y="175"/>
                  </a:lnTo>
                  <a:lnTo>
                    <a:pt x="128" y="178"/>
                  </a:lnTo>
                  <a:lnTo>
                    <a:pt x="125" y="181"/>
                  </a:lnTo>
                  <a:lnTo>
                    <a:pt x="120" y="184"/>
                  </a:lnTo>
                  <a:lnTo>
                    <a:pt x="110" y="190"/>
                  </a:lnTo>
                  <a:lnTo>
                    <a:pt x="102" y="193"/>
                  </a:lnTo>
                  <a:lnTo>
                    <a:pt x="98" y="195"/>
                  </a:lnTo>
                  <a:lnTo>
                    <a:pt x="93" y="200"/>
                  </a:lnTo>
                  <a:lnTo>
                    <a:pt x="89" y="203"/>
                  </a:lnTo>
                  <a:lnTo>
                    <a:pt x="82" y="207"/>
                  </a:lnTo>
                  <a:lnTo>
                    <a:pt x="74" y="212"/>
                  </a:lnTo>
                  <a:lnTo>
                    <a:pt x="71" y="213"/>
                  </a:lnTo>
                  <a:lnTo>
                    <a:pt x="68" y="216"/>
                  </a:lnTo>
                  <a:lnTo>
                    <a:pt x="62" y="221"/>
                  </a:lnTo>
                  <a:lnTo>
                    <a:pt x="58" y="222"/>
                  </a:lnTo>
                  <a:lnTo>
                    <a:pt x="52" y="225"/>
                  </a:lnTo>
                  <a:lnTo>
                    <a:pt x="46" y="230"/>
                  </a:lnTo>
                  <a:lnTo>
                    <a:pt x="45" y="230"/>
                  </a:lnTo>
                  <a:lnTo>
                    <a:pt x="42" y="230"/>
                  </a:lnTo>
                  <a:lnTo>
                    <a:pt x="41" y="230"/>
                  </a:lnTo>
                  <a:lnTo>
                    <a:pt x="40" y="229"/>
                  </a:lnTo>
                  <a:lnTo>
                    <a:pt x="35" y="228"/>
                  </a:lnTo>
                  <a:lnTo>
                    <a:pt x="34" y="228"/>
                  </a:lnTo>
                  <a:lnTo>
                    <a:pt x="33" y="228"/>
                  </a:lnTo>
                  <a:lnTo>
                    <a:pt x="31" y="228"/>
                  </a:lnTo>
                  <a:lnTo>
                    <a:pt x="30" y="228"/>
                  </a:lnTo>
                  <a:lnTo>
                    <a:pt x="29" y="226"/>
                  </a:lnTo>
                  <a:lnTo>
                    <a:pt x="27" y="224"/>
                  </a:lnTo>
                  <a:lnTo>
                    <a:pt x="23" y="222"/>
                  </a:lnTo>
                  <a:lnTo>
                    <a:pt x="22" y="221"/>
                  </a:lnTo>
                  <a:lnTo>
                    <a:pt x="21" y="221"/>
                  </a:lnTo>
                  <a:lnTo>
                    <a:pt x="18" y="221"/>
                  </a:lnTo>
                  <a:lnTo>
                    <a:pt x="17" y="221"/>
                  </a:lnTo>
                  <a:lnTo>
                    <a:pt x="16" y="218"/>
                  </a:lnTo>
                  <a:lnTo>
                    <a:pt x="15" y="218"/>
                  </a:lnTo>
                  <a:lnTo>
                    <a:pt x="15" y="217"/>
                  </a:lnTo>
                  <a:lnTo>
                    <a:pt x="15" y="216"/>
                  </a:lnTo>
                  <a:lnTo>
                    <a:pt x="14" y="216"/>
                  </a:lnTo>
                  <a:lnTo>
                    <a:pt x="12" y="215"/>
                  </a:lnTo>
                  <a:lnTo>
                    <a:pt x="12" y="213"/>
                  </a:lnTo>
                  <a:lnTo>
                    <a:pt x="11" y="213"/>
                  </a:lnTo>
                  <a:lnTo>
                    <a:pt x="8" y="212"/>
                  </a:lnTo>
                  <a:lnTo>
                    <a:pt x="8" y="211"/>
                  </a:lnTo>
                  <a:lnTo>
                    <a:pt x="6" y="211"/>
                  </a:lnTo>
                  <a:lnTo>
                    <a:pt x="4" y="213"/>
                  </a:lnTo>
                  <a:lnTo>
                    <a:pt x="3" y="215"/>
                  </a:lnTo>
                  <a:lnTo>
                    <a:pt x="2" y="215"/>
                  </a:lnTo>
                  <a:lnTo>
                    <a:pt x="0" y="215"/>
                  </a:lnTo>
                  <a:lnTo>
                    <a:pt x="0" y="213"/>
                  </a:lnTo>
                  <a:lnTo>
                    <a:pt x="0" y="212"/>
                  </a:lnTo>
                  <a:lnTo>
                    <a:pt x="2" y="211"/>
                  </a:lnTo>
                  <a:lnTo>
                    <a:pt x="2" y="210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6"/>
                  </a:lnTo>
                  <a:lnTo>
                    <a:pt x="2" y="205"/>
                  </a:lnTo>
                  <a:lnTo>
                    <a:pt x="0" y="204"/>
                  </a:lnTo>
                  <a:lnTo>
                    <a:pt x="0" y="203"/>
                  </a:lnTo>
                  <a:lnTo>
                    <a:pt x="2" y="200"/>
                  </a:lnTo>
                  <a:lnTo>
                    <a:pt x="0" y="199"/>
                  </a:lnTo>
                  <a:lnTo>
                    <a:pt x="2" y="197"/>
                  </a:lnTo>
                  <a:lnTo>
                    <a:pt x="2" y="195"/>
                  </a:lnTo>
                  <a:lnTo>
                    <a:pt x="3" y="193"/>
                  </a:lnTo>
                  <a:lnTo>
                    <a:pt x="3" y="192"/>
                  </a:lnTo>
                  <a:lnTo>
                    <a:pt x="3" y="192"/>
                  </a:lnTo>
                  <a:lnTo>
                    <a:pt x="3" y="191"/>
                  </a:lnTo>
                  <a:lnTo>
                    <a:pt x="3" y="190"/>
                  </a:lnTo>
                  <a:lnTo>
                    <a:pt x="2" y="190"/>
                  </a:lnTo>
                  <a:lnTo>
                    <a:pt x="0" y="190"/>
                  </a:lnTo>
                  <a:lnTo>
                    <a:pt x="2" y="188"/>
                  </a:lnTo>
                  <a:lnTo>
                    <a:pt x="3" y="188"/>
                  </a:lnTo>
                  <a:lnTo>
                    <a:pt x="4" y="188"/>
                  </a:lnTo>
                  <a:lnTo>
                    <a:pt x="4" y="187"/>
                  </a:lnTo>
                  <a:lnTo>
                    <a:pt x="5" y="186"/>
                  </a:lnTo>
                  <a:lnTo>
                    <a:pt x="5" y="185"/>
                  </a:lnTo>
                  <a:lnTo>
                    <a:pt x="6" y="185"/>
                  </a:lnTo>
                  <a:lnTo>
                    <a:pt x="8" y="185"/>
                  </a:lnTo>
                  <a:lnTo>
                    <a:pt x="8" y="184"/>
                  </a:lnTo>
                  <a:lnTo>
                    <a:pt x="9" y="182"/>
                  </a:lnTo>
                  <a:lnTo>
                    <a:pt x="9" y="181"/>
                  </a:lnTo>
                  <a:lnTo>
                    <a:pt x="10" y="181"/>
                  </a:lnTo>
                  <a:lnTo>
                    <a:pt x="11" y="180"/>
                  </a:lnTo>
                  <a:lnTo>
                    <a:pt x="12" y="179"/>
                  </a:lnTo>
                  <a:lnTo>
                    <a:pt x="12" y="178"/>
                  </a:lnTo>
                  <a:lnTo>
                    <a:pt x="12" y="176"/>
                  </a:lnTo>
                  <a:lnTo>
                    <a:pt x="14" y="175"/>
                  </a:lnTo>
                  <a:lnTo>
                    <a:pt x="15" y="175"/>
                  </a:lnTo>
                  <a:lnTo>
                    <a:pt x="16" y="175"/>
                  </a:lnTo>
                  <a:lnTo>
                    <a:pt x="16" y="174"/>
                  </a:lnTo>
                  <a:lnTo>
                    <a:pt x="16" y="173"/>
                  </a:lnTo>
                  <a:lnTo>
                    <a:pt x="16" y="172"/>
                  </a:lnTo>
                  <a:lnTo>
                    <a:pt x="15" y="172"/>
                  </a:lnTo>
                  <a:lnTo>
                    <a:pt x="14" y="172"/>
                  </a:lnTo>
                  <a:lnTo>
                    <a:pt x="12" y="170"/>
                  </a:lnTo>
                  <a:lnTo>
                    <a:pt x="12" y="169"/>
                  </a:lnTo>
                  <a:lnTo>
                    <a:pt x="14" y="168"/>
                  </a:lnTo>
                  <a:lnTo>
                    <a:pt x="12" y="168"/>
                  </a:lnTo>
                  <a:lnTo>
                    <a:pt x="12" y="167"/>
                  </a:lnTo>
                  <a:lnTo>
                    <a:pt x="14" y="167"/>
                  </a:lnTo>
                  <a:lnTo>
                    <a:pt x="15" y="166"/>
                  </a:lnTo>
                  <a:lnTo>
                    <a:pt x="15" y="164"/>
                  </a:lnTo>
                  <a:lnTo>
                    <a:pt x="16" y="163"/>
                  </a:lnTo>
                  <a:lnTo>
                    <a:pt x="17" y="163"/>
                  </a:lnTo>
                  <a:lnTo>
                    <a:pt x="18" y="163"/>
                  </a:lnTo>
                  <a:lnTo>
                    <a:pt x="20" y="163"/>
                  </a:lnTo>
                  <a:lnTo>
                    <a:pt x="21" y="162"/>
                  </a:lnTo>
                  <a:lnTo>
                    <a:pt x="22" y="163"/>
                  </a:lnTo>
                  <a:lnTo>
                    <a:pt x="23" y="162"/>
                  </a:lnTo>
                  <a:lnTo>
                    <a:pt x="24" y="162"/>
                  </a:lnTo>
                  <a:lnTo>
                    <a:pt x="27" y="163"/>
                  </a:lnTo>
                  <a:lnTo>
                    <a:pt x="28" y="163"/>
                  </a:lnTo>
                  <a:lnTo>
                    <a:pt x="29" y="163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7" y="161"/>
                  </a:lnTo>
                  <a:lnTo>
                    <a:pt x="25" y="160"/>
                  </a:lnTo>
                  <a:lnTo>
                    <a:pt x="25" y="158"/>
                  </a:lnTo>
                  <a:lnTo>
                    <a:pt x="27" y="157"/>
                  </a:lnTo>
                  <a:lnTo>
                    <a:pt x="27" y="156"/>
                  </a:lnTo>
                  <a:lnTo>
                    <a:pt x="28" y="156"/>
                  </a:lnTo>
                  <a:lnTo>
                    <a:pt x="29" y="155"/>
                  </a:lnTo>
                  <a:lnTo>
                    <a:pt x="30" y="153"/>
                  </a:lnTo>
                  <a:lnTo>
                    <a:pt x="31" y="153"/>
                  </a:lnTo>
                  <a:lnTo>
                    <a:pt x="33" y="153"/>
                  </a:lnTo>
                  <a:lnTo>
                    <a:pt x="34" y="153"/>
                  </a:lnTo>
                  <a:lnTo>
                    <a:pt x="34" y="151"/>
                  </a:lnTo>
                  <a:lnTo>
                    <a:pt x="34" y="150"/>
                  </a:lnTo>
                  <a:lnTo>
                    <a:pt x="35" y="150"/>
                  </a:lnTo>
                  <a:lnTo>
                    <a:pt x="36" y="148"/>
                  </a:lnTo>
                  <a:lnTo>
                    <a:pt x="37" y="147"/>
                  </a:lnTo>
                  <a:lnTo>
                    <a:pt x="39" y="145"/>
                  </a:lnTo>
                  <a:lnTo>
                    <a:pt x="37" y="144"/>
                  </a:lnTo>
                  <a:lnTo>
                    <a:pt x="37" y="143"/>
                  </a:lnTo>
                  <a:lnTo>
                    <a:pt x="37" y="142"/>
                  </a:lnTo>
                  <a:lnTo>
                    <a:pt x="37" y="141"/>
                  </a:lnTo>
                  <a:lnTo>
                    <a:pt x="36" y="141"/>
                  </a:lnTo>
                  <a:lnTo>
                    <a:pt x="36" y="139"/>
                  </a:lnTo>
                  <a:lnTo>
                    <a:pt x="35" y="138"/>
                  </a:lnTo>
                  <a:lnTo>
                    <a:pt x="35" y="137"/>
                  </a:lnTo>
                  <a:lnTo>
                    <a:pt x="36" y="136"/>
                  </a:lnTo>
                  <a:lnTo>
                    <a:pt x="36" y="135"/>
                  </a:lnTo>
                  <a:lnTo>
                    <a:pt x="35" y="135"/>
                  </a:lnTo>
                  <a:lnTo>
                    <a:pt x="34" y="135"/>
                  </a:lnTo>
                  <a:lnTo>
                    <a:pt x="34" y="135"/>
                  </a:lnTo>
                  <a:lnTo>
                    <a:pt x="33" y="135"/>
                  </a:lnTo>
                  <a:lnTo>
                    <a:pt x="33" y="133"/>
                  </a:lnTo>
                  <a:lnTo>
                    <a:pt x="31" y="132"/>
                  </a:lnTo>
                  <a:lnTo>
                    <a:pt x="30" y="132"/>
                  </a:lnTo>
                  <a:lnTo>
                    <a:pt x="29" y="132"/>
                  </a:lnTo>
                  <a:lnTo>
                    <a:pt x="28" y="132"/>
                  </a:lnTo>
                  <a:lnTo>
                    <a:pt x="28" y="131"/>
                  </a:lnTo>
                  <a:lnTo>
                    <a:pt x="29" y="130"/>
                  </a:lnTo>
                  <a:lnTo>
                    <a:pt x="30" y="130"/>
                  </a:lnTo>
                  <a:lnTo>
                    <a:pt x="30" y="129"/>
                  </a:lnTo>
                  <a:lnTo>
                    <a:pt x="30" y="127"/>
                  </a:lnTo>
                  <a:lnTo>
                    <a:pt x="31" y="127"/>
                  </a:lnTo>
                  <a:lnTo>
                    <a:pt x="33" y="126"/>
                  </a:lnTo>
                  <a:lnTo>
                    <a:pt x="31" y="126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5"/>
                  </a:lnTo>
                  <a:lnTo>
                    <a:pt x="28" y="124"/>
                  </a:lnTo>
                  <a:lnTo>
                    <a:pt x="27" y="124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5" y="126"/>
                  </a:lnTo>
                  <a:lnTo>
                    <a:pt x="23" y="126"/>
                  </a:lnTo>
                  <a:lnTo>
                    <a:pt x="22" y="126"/>
                  </a:lnTo>
                  <a:lnTo>
                    <a:pt x="21" y="126"/>
                  </a:lnTo>
                  <a:lnTo>
                    <a:pt x="20" y="126"/>
                  </a:lnTo>
                  <a:lnTo>
                    <a:pt x="18" y="126"/>
                  </a:lnTo>
                  <a:lnTo>
                    <a:pt x="17" y="126"/>
                  </a:lnTo>
                  <a:lnTo>
                    <a:pt x="16" y="126"/>
                  </a:lnTo>
                  <a:lnTo>
                    <a:pt x="15" y="125"/>
                  </a:lnTo>
                  <a:lnTo>
                    <a:pt x="14" y="125"/>
                  </a:lnTo>
                  <a:lnTo>
                    <a:pt x="14" y="124"/>
                  </a:lnTo>
                  <a:lnTo>
                    <a:pt x="12" y="123"/>
                  </a:lnTo>
                  <a:lnTo>
                    <a:pt x="12" y="121"/>
                  </a:lnTo>
                  <a:lnTo>
                    <a:pt x="12" y="120"/>
                  </a:lnTo>
                  <a:lnTo>
                    <a:pt x="12" y="118"/>
                  </a:lnTo>
                  <a:lnTo>
                    <a:pt x="11" y="117"/>
                  </a:lnTo>
                  <a:lnTo>
                    <a:pt x="11" y="116"/>
                  </a:lnTo>
                  <a:lnTo>
                    <a:pt x="11" y="112"/>
                  </a:lnTo>
                  <a:lnTo>
                    <a:pt x="11" y="111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1" y="108"/>
                  </a:lnTo>
                  <a:lnTo>
                    <a:pt x="11" y="107"/>
                  </a:lnTo>
                  <a:lnTo>
                    <a:pt x="11" y="106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1" y="104"/>
                  </a:lnTo>
                  <a:lnTo>
                    <a:pt x="12" y="101"/>
                  </a:lnTo>
                  <a:lnTo>
                    <a:pt x="14" y="100"/>
                  </a:lnTo>
                  <a:lnTo>
                    <a:pt x="14" y="99"/>
                  </a:lnTo>
                  <a:lnTo>
                    <a:pt x="11" y="95"/>
                  </a:lnTo>
                  <a:lnTo>
                    <a:pt x="12" y="94"/>
                  </a:lnTo>
                  <a:lnTo>
                    <a:pt x="12" y="93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0" y="86"/>
                  </a:lnTo>
                  <a:lnTo>
                    <a:pt x="9" y="86"/>
                  </a:lnTo>
                  <a:lnTo>
                    <a:pt x="8" y="86"/>
                  </a:lnTo>
                  <a:lnTo>
                    <a:pt x="8" y="84"/>
                  </a:lnTo>
                  <a:lnTo>
                    <a:pt x="8" y="83"/>
                  </a:lnTo>
                  <a:lnTo>
                    <a:pt x="6" y="82"/>
                  </a:lnTo>
                  <a:lnTo>
                    <a:pt x="5" y="82"/>
                  </a:lnTo>
                  <a:lnTo>
                    <a:pt x="6" y="81"/>
                  </a:lnTo>
                  <a:lnTo>
                    <a:pt x="8" y="80"/>
                  </a:lnTo>
                  <a:lnTo>
                    <a:pt x="8" y="79"/>
                  </a:lnTo>
                  <a:lnTo>
                    <a:pt x="8" y="77"/>
                  </a:lnTo>
                  <a:lnTo>
                    <a:pt x="9" y="77"/>
                  </a:lnTo>
                  <a:lnTo>
                    <a:pt x="10" y="75"/>
                  </a:lnTo>
                  <a:lnTo>
                    <a:pt x="10" y="74"/>
                  </a:lnTo>
                  <a:lnTo>
                    <a:pt x="10" y="73"/>
                  </a:lnTo>
                  <a:lnTo>
                    <a:pt x="9" y="71"/>
                  </a:lnTo>
                  <a:lnTo>
                    <a:pt x="9" y="70"/>
                  </a:lnTo>
                  <a:lnTo>
                    <a:pt x="10" y="70"/>
                  </a:lnTo>
                  <a:lnTo>
                    <a:pt x="11" y="70"/>
                  </a:lnTo>
                  <a:lnTo>
                    <a:pt x="11" y="69"/>
                  </a:lnTo>
                  <a:lnTo>
                    <a:pt x="11" y="68"/>
                  </a:lnTo>
                  <a:lnTo>
                    <a:pt x="11" y="67"/>
                  </a:lnTo>
                  <a:lnTo>
                    <a:pt x="12" y="67"/>
                  </a:lnTo>
                  <a:lnTo>
                    <a:pt x="14" y="67"/>
                  </a:lnTo>
                  <a:lnTo>
                    <a:pt x="15" y="67"/>
                  </a:lnTo>
                  <a:lnTo>
                    <a:pt x="15" y="68"/>
                  </a:lnTo>
                  <a:lnTo>
                    <a:pt x="15" y="69"/>
                  </a:lnTo>
                  <a:lnTo>
                    <a:pt x="16" y="69"/>
                  </a:lnTo>
                  <a:lnTo>
                    <a:pt x="17" y="69"/>
                  </a:lnTo>
                  <a:lnTo>
                    <a:pt x="18" y="70"/>
                  </a:lnTo>
                  <a:lnTo>
                    <a:pt x="21" y="71"/>
                  </a:lnTo>
                  <a:lnTo>
                    <a:pt x="22" y="70"/>
                  </a:lnTo>
                  <a:lnTo>
                    <a:pt x="22" y="67"/>
                  </a:lnTo>
                  <a:lnTo>
                    <a:pt x="23" y="65"/>
                  </a:lnTo>
                  <a:lnTo>
                    <a:pt x="24" y="64"/>
                  </a:lnTo>
                  <a:lnTo>
                    <a:pt x="25" y="64"/>
                  </a:lnTo>
                  <a:lnTo>
                    <a:pt x="25" y="63"/>
                  </a:lnTo>
                  <a:lnTo>
                    <a:pt x="27" y="63"/>
                  </a:lnTo>
                  <a:lnTo>
                    <a:pt x="28" y="63"/>
                  </a:lnTo>
                  <a:lnTo>
                    <a:pt x="29" y="63"/>
                  </a:lnTo>
                  <a:lnTo>
                    <a:pt x="29" y="62"/>
                  </a:lnTo>
                  <a:lnTo>
                    <a:pt x="29" y="55"/>
                  </a:lnTo>
                  <a:lnTo>
                    <a:pt x="29" y="53"/>
                  </a:lnTo>
                  <a:lnTo>
                    <a:pt x="30" y="52"/>
                  </a:lnTo>
                  <a:lnTo>
                    <a:pt x="29" y="52"/>
                  </a:lnTo>
                  <a:lnTo>
                    <a:pt x="29" y="51"/>
                  </a:lnTo>
                  <a:lnTo>
                    <a:pt x="30" y="52"/>
                  </a:lnTo>
                  <a:lnTo>
                    <a:pt x="31" y="52"/>
                  </a:lnTo>
                  <a:lnTo>
                    <a:pt x="33" y="52"/>
                  </a:lnTo>
                  <a:lnTo>
                    <a:pt x="33" y="53"/>
                  </a:lnTo>
                  <a:lnTo>
                    <a:pt x="33" y="52"/>
                  </a:lnTo>
                  <a:lnTo>
                    <a:pt x="34" y="52"/>
                  </a:lnTo>
                  <a:lnTo>
                    <a:pt x="34" y="51"/>
                  </a:lnTo>
                  <a:lnTo>
                    <a:pt x="35" y="51"/>
                  </a:lnTo>
                  <a:lnTo>
                    <a:pt x="37" y="52"/>
                  </a:lnTo>
                  <a:lnTo>
                    <a:pt x="39" y="52"/>
                  </a:lnTo>
                  <a:lnTo>
                    <a:pt x="40" y="51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39" y="45"/>
                  </a:lnTo>
                  <a:lnTo>
                    <a:pt x="37" y="45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0"/>
                  </a:lnTo>
                  <a:lnTo>
                    <a:pt x="37" y="38"/>
                  </a:lnTo>
                  <a:lnTo>
                    <a:pt x="37" y="36"/>
                  </a:lnTo>
                  <a:lnTo>
                    <a:pt x="37" y="33"/>
                  </a:lnTo>
                  <a:lnTo>
                    <a:pt x="37" y="32"/>
                  </a:lnTo>
                  <a:lnTo>
                    <a:pt x="39" y="31"/>
                  </a:lnTo>
                  <a:lnTo>
                    <a:pt x="39" y="30"/>
                  </a:lnTo>
                  <a:lnTo>
                    <a:pt x="39" y="28"/>
                  </a:lnTo>
                  <a:lnTo>
                    <a:pt x="39" y="27"/>
                  </a:lnTo>
                  <a:lnTo>
                    <a:pt x="39" y="26"/>
                  </a:lnTo>
                  <a:lnTo>
                    <a:pt x="40" y="26"/>
                  </a:lnTo>
                  <a:lnTo>
                    <a:pt x="40" y="25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7" y="26"/>
                  </a:lnTo>
                  <a:lnTo>
                    <a:pt x="49" y="26"/>
                  </a:lnTo>
                  <a:lnTo>
                    <a:pt x="51" y="26"/>
                  </a:lnTo>
                  <a:lnTo>
                    <a:pt x="52" y="27"/>
                  </a:lnTo>
                  <a:lnTo>
                    <a:pt x="53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3" y="32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5" y="33"/>
                  </a:lnTo>
                  <a:lnTo>
                    <a:pt x="57" y="32"/>
                  </a:lnTo>
                  <a:lnTo>
                    <a:pt x="58" y="32"/>
                  </a:lnTo>
                  <a:lnTo>
                    <a:pt x="59" y="32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8" y="33"/>
                  </a:lnTo>
                  <a:lnTo>
                    <a:pt x="70" y="33"/>
                  </a:lnTo>
                  <a:lnTo>
                    <a:pt x="76" y="30"/>
                  </a:lnTo>
                  <a:lnTo>
                    <a:pt x="78" y="28"/>
                  </a:lnTo>
                  <a:lnTo>
                    <a:pt x="84" y="27"/>
                  </a:lnTo>
                  <a:lnTo>
                    <a:pt x="90" y="24"/>
                  </a:lnTo>
                  <a:lnTo>
                    <a:pt x="91" y="24"/>
                  </a:lnTo>
                  <a:lnTo>
                    <a:pt x="92" y="24"/>
                  </a:lnTo>
                  <a:lnTo>
                    <a:pt x="96" y="20"/>
                  </a:lnTo>
                  <a:lnTo>
                    <a:pt x="97" y="20"/>
                  </a:lnTo>
                  <a:lnTo>
                    <a:pt x="98" y="20"/>
                  </a:lnTo>
                  <a:lnTo>
                    <a:pt x="101" y="20"/>
                  </a:lnTo>
                  <a:lnTo>
                    <a:pt x="109" y="22"/>
                  </a:lnTo>
                  <a:lnTo>
                    <a:pt x="110" y="24"/>
                  </a:lnTo>
                  <a:lnTo>
                    <a:pt x="115" y="27"/>
                  </a:lnTo>
                  <a:lnTo>
                    <a:pt x="116" y="28"/>
                  </a:lnTo>
                  <a:lnTo>
                    <a:pt x="119" y="30"/>
                  </a:lnTo>
                  <a:lnTo>
                    <a:pt x="121" y="31"/>
                  </a:lnTo>
                  <a:lnTo>
                    <a:pt x="126" y="30"/>
                  </a:lnTo>
                  <a:lnTo>
                    <a:pt x="127" y="30"/>
                  </a:lnTo>
                  <a:lnTo>
                    <a:pt x="129" y="30"/>
                  </a:lnTo>
                  <a:lnTo>
                    <a:pt x="135" y="32"/>
                  </a:lnTo>
                  <a:lnTo>
                    <a:pt x="138" y="32"/>
                  </a:lnTo>
                  <a:lnTo>
                    <a:pt x="145" y="30"/>
                  </a:lnTo>
                  <a:lnTo>
                    <a:pt x="157" y="27"/>
                  </a:lnTo>
                  <a:lnTo>
                    <a:pt x="165" y="25"/>
                  </a:lnTo>
                  <a:lnTo>
                    <a:pt x="169" y="22"/>
                  </a:lnTo>
                  <a:lnTo>
                    <a:pt x="170" y="21"/>
                  </a:lnTo>
                  <a:lnTo>
                    <a:pt x="172" y="21"/>
                  </a:lnTo>
                  <a:lnTo>
                    <a:pt x="173" y="20"/>
                  </a:lnTo>
                  <a:lnTo>
                    <a:pt x="176" y="20"/>
                  </a:lnTo>
                  <a:lnTo>
                    <a:pt x="182" y="16"/>
                  </a:lnTo>
                  <a:lnTo>
                    <a:pt x="182" y="15"/>
                  </a:lnTo>
                  <a:lnTo>
                    <a:pt x="183" y="15"/>
                  </a:lnTo>
                  <a:lnTo>
                    <a:pt x="185" y="15"/>
                  </a:lnTo>
                  <a:lnTo>
                    <a:pt x="190" y="12"/>
                  </a:lnTo>
                  <a:lnTo>
                    <a:pt x="193" y="12"/>
                  </a:lnTo>
                  <a:lnTo>
                    <a:pt x="200" y="10"/>
                  </a:lnTo>
                  <a:lnTo>
                    <a:pt x="209" y="12"/>
                  </a:lnTo>
                  <a:lnTo>
                    <a:pt x="210" y="13"/>
                  </a:lnTo>
                  <a:lnTo>
                    <a:pt x="210" y="13"/>
                  </a:lnTo>
                  <a:lnTo>
                    <a:pt x="221" y="13"/>
                  </a:lnTo>
                  <a:lnTo>
                    <a:pt x="238" y="8"/>
                  </a:lnTo>
                  <a:lnTo>
                    <a:pt x="241" y="8"/>
                  </a:lnTo>
                  <a:lnTo>
                    <a:pt x="243" y="7"/>
                  </a:lnTo>
                  <a:lnTo>
                    <a:pt x="246" y="3"/>
                  </a:lnTo>
                  <a:lnTo>
                    <a:pt x="247" y="1"/>
                  </a:lnTo>
                  <a:lnTo>
                    <a:pt x="249" y="1"/>
                  </a:lnTo>
                  <a:lnTo>
                    <a:pt x="249" y="0"/>
                  </a:lnTo>
                  <a:lnTo>
                    <a:pt x="250" y="1"/>
                  </a:lnTo>
                  <a:lnTo>
                    <a:pt x="250" y="2"/>
                  </a:lnTo>
                  <a:lnTo>
                    <a:pt x="251" y="2"/>
                  </a:lnTo>
                  <a:lnTo>
                    <a:pt x="252" y="2"/>
                  </a:lnTo>
                  <a:lnTo>
                    <a:pt x="252" y="3"/>
                  </a:lnTo>
                  <a:lnTo>
                    <a:pt x="255" y="5"/>
                  </a:lnTo>
                  <a:lnTo>
                    <a:pt x="253" y="8"/>
                  </a:lnTo>
                  <a:lnTo>
                    <a:pt x="255" y="8"/>
                  </a:lnTo>
                  <a:lnTo>
                    <a:pt x="255" y="9"/>
                  </a:lnTo>
                  <a:lnTo>
                    <a:pt x="255" y="1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3" name="Freeform 18">
              <a:extLst>
                <a:ext uri="{FF2B5EF4-FFF2-40B4-BE49-F238E27FC236}">
                  <a16:creationId xmlns:a16="http://schemas.microsoft.com/office/drawing/2014/main" id="{64247862-0072-EFD9-7ACF-A52DF8879E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7357" y="959762"/>
              <a:ext cx="2635901" cy="3236659"/>
            </a:xfrm>
            <a:custGeom>
              <a:avLst/>
              <a:gdLst>
                <a:gd name="T0" fmla="*/ 2121 w 2128"/>
                <a:gd name="T1" fmla="*/ 2594 h 2613"/>
                <a:gd name="T2" fmla="*/ 2126 w 2128"/>
                <a:gd name="T3" fmla="*/ 2603 h 2613"/>
                <a:gd name="T4" fmla="*/ 2126 w 2128"/>
                <a:gd name="T5" fmla="*/ 2612 h 2613"/>
                <a:gd name="T6" fmla="*/ 2117 w 2128"/>
                <a:gd name="T7" fmla="*/ 2613 h 2613"/>
                <a:gd name="T8" fmla="*/ 2109 w 2128"/>
                <a:gd name="T9" fmla="*/ 2610 h 2613"/>
                <a:gd name="T10" fmla="*/ 2104 w 2128"/>
                <a:gd name="T11" fmla="*/ 2599 h 2613"/>
                <a:gd name="T12" fmla="*/ 2110 w 2128"/>
                <a:gd name="T13" fmla="*/ 2593 h 2613"/>
                <a:gd name="T14" fmla="*/ 1729 w 2128"/>
                <a:gd name="T15" fmla="*/ 2273 h 2613"/>
                <a:gd name="T16" fmla="*/ 1727 w 2128"/>
                <a:gd name="T17" fmla="*/ 2272 h 2613"/>
                <a:gd name="T18" fmla="*/ 1726 w 2128"/>
                <a:gd name="T19" fmla="*/ 2279 h 2613"/>
                <a:gd name="T20" fmla="*/ 1722 w 2128"/>
                <a:gd name="T21" fmla="*/ 2280 h 2613"/>
                <a:gd name="T22" fmla="*/ 1722 w 2128"/>
                <a:gd name="T23" fmla="*/ 2274 h 2613"/>
                <a:gd name="T24" fmla="*/ 381 w 2128"/>
                <a:gd name="T25" fmla="*/ 9 h 2613"/>
                <a:gd name="T26" fmla="*/ 140 w 2128"/>
                <a:gd name="T27" fmla="*/ 12 h 2613"/>
                <a:gd name="T28" fmla="*/ 145 w 2128"/>
                <a:gd name="T29" fmla="*/ 19 h 2613"/>
                <a:gd name="T30" fmla="*/ 139 w 2128"/>
                <a:gd name="T31" fmla="*/ 19 h 2613"/>
                <a:gd name="T32" fmla="*/ 129 w 2128"/>
                <a:gd name="T33" fmla="*/ 21 h 2613"/>
                <a:gd name="T34" fmla="*/ 121 w 2128"/>
                <a:gd name="T35" fmla="*/ 25 h 2613"/>
                <a:gd name="T36" fmla="*/ 116 w 2128"/>
                <a:gd name="T37" fmla="*/ 24 h 2613"/>
                <a:gd name="T38" fmla="*/ 104 w 2128"/>
                <a:gd name="T39" fmla="*/ 23 h 2613"/>
                <a:gd name="T40" fmla="*/ 98 w 2128"/>
                <a:gd name="T41" fmla="*/ 21 h 2613"/>
                <a:gd name="T42" fmla="*/ 89 w 2128"/>
                <a:gd name="T43" fmla="*/ 15 h 2613"/>
                <a:gd name="T44" fmla="*/ 86 w 2128"/>
                <a:gd name="T45" fmla="*/ 11 h 2613"/>
                <a:gd name="T46" fmla="*/ 77 w 2128"/>
                <a:gd name="T47" fmla="*/ 8 h 2613"/>
                <a:gd name="T48" fmla="*/ 67 w 2128"/>
                <a:gd name="T49" fmla="*/ 5 h 2613"/>
                <a:gd name="T50" fmla="*/ 58 w 2128"/>
                <a:gd name="T51" fmla="*/ 1 h 2613"/>
                <a:gd name="T52" fmla="*/ 49 w 2128"/>
                <a:gd name="T53" fmla="*/ 0 h 2613"/>
                <a:gd name="T54" fmla="*/ 49 w 2128"/>
                <a:gd name="T55" fmla="*/ 7 h 2613"/>
                <a:gd name="T56" fmla="*/ 37 w 2128"/>
                <a:gd name="T57" fmla="*/ 6 h 2613"/>
                <a:gd name="T58" fmla="*/ 28 w 2128"/>
                <a:gd name="T59" fmla="*/ 6 h 2613"/>
                <a:gd name="T60" fmla="*/ 18 w 2128"/>
                <a:gd name="T61" fmla="*/ 3 h 2613"/>
                <a:gd name="T62" fmla="*/ 11 w 2128"/>
                <a:gd name="T63" fmla="*/ 1 h 2613"/>
                <a:gd name="T64" fmla="*/ 3 w 2128"/>
                <a:gd name="T65" fmla="*/ 2 h 2613"/>
                <a:gd name="T66" fmla="*/ 99 w 2128"/>
                <a:gd name="T67" fmla="*/ 19 h 2613"/>
                <a:gd name="T68" fmla="*/ 381 w 2128"/>
                <a:gd name="T69" fmla="*/ 11 h 2613"/>
                <a:gd name="T70" fmla="*/ 383 w 2128"/>
                <a:gd name="T71" fmla="*/ 19 h 2613"/>
                <a:gd name="T72" fmla="*/ 385 w 2128"/>
                <a:gd name="T73" fmla="*/ 33 h 2613"/>
                <a:gd name="T74" fmla="*/ 379 w 2128"/>
                <a:gd name="T75" fmla="*/ 44 h 2613"/>
                <a:gd name="T76" fmla="*/ 377 w 2128"/>
                <a:gd name="T77" fmla="*/ 61 h 2613"/>
                <a:gd name="T78" fmla="*/ 376 w 2128"/>
                <a:gd name="T79" fmla="*/ 62 h 2613"/>
                <a:gd name="T80" fmla="*/ 375 w 2128"/>
                <a:gd name="T81" fmla="*/ 68 h 2613"/>
                <a:gd name="T82" fmla="*/ 374 w 2128"/>
                <a:gd name="T83" fmla="*/ 71 h 2613"/>
                <a:gd name="T84" fmla="*/ 368 w 2128"/>
                <a:gd name="T85" fmla="*/ 71 h 2613"/>
                <a:gd name="T86" fmla="*/ 364 w 2128"/>
                <a:gd name="T87" fmla="*/ 69 h 2613"/>
                <a:gd name="T88" fmla="*/ 358 w 2128"/>
                <a:gd name="T89" fmla="*/ 65 h 2613"/>
                <a:gd name="T90" fmla="*/ 356 w 2128"/>
                <a:gd name="T91" fmla="*/ 62 h 2613"/>
                <a:gd name="T92" fmla="*/ 359 w 2128"/>
                <a:gd name="T93" fmla="*/ 58 h 2613"/>
                <a:gd name="T94" fmla="*/ 352 w 2128"/>
                <a:gd name="T95" fmla="*/ 56 h 2613"/>
                <a:gd name="T96" fmla="*/ 356 w 2128"/>
                <a:gd name="T97" fmla="*/ 51 h 2613"/>
                <a:gd name="T98" fmla="*/ 356 w 2128"/>
                <a:gd name="T99" fmla="*/ 48 h 2613"/>
                <a:gd name="T100" fmla="*/ 349 w 2128"/>
                <a:gd name="T101" fmla="*/ 48 h 2613"/>
                <a:gd name="T102" fmla="*/ 351 w 2128"/>
                <a:gd name="T103" fmla="*/ 40 h 2613"/>
                <a:gd name="T104" fmla="*/ 350 w 2128"/>
                <a:gd name="T105" fmla="*/ 36 h 2613"/>
                <a:gd name="T106" fmla="*/ 348 w 2128"/>
                <a:gd name="T107" fmla="*/ 32 h 2613"/>
                <a:gd name="T108" fmla="*/ 351 w 2128"/>
                <a:gd name="T109" fmla="*/ 30 h 2613"/>
                <a:gd name="T110" fmla="*/ 348 w 2128"/>
                <a:gd name="T111" fmla="*/ 26 h 2613"/>
                <a:gd name="T112" fmla="*/ 346 w 2128"/>
                <a:gd name="T113" fmla="*/ 23 h 2613"/>
                <a:gd name="T114" fmla="*/ 351 w 2128"/>
                <a:gd name="T115" fmla="*/ 19 h 2613"/>
                <a:gd name="T116" fmla="*/ 354 w 2128"/>
                <a:gd name="T117" fmla="*/ 13 h 2613"/>
                <a:gd name="T118" fmla="*/ 365 w 2128"/>
                <a:gd name="T119" fmla="*/ 8 h 2613"/>
                <a:gd name="T120" fmla="*/ 375 w 2128"/>
                <a:gd name="T121" fmla="*/ 6 h 2613"/>
                <a:gd name="T122" fmla="*/ 375 w 2128"/>
                <a:gd name="T123" fmla="*/ 0 h 2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28" h="2613">
                  <a:moveTo>
                    <a:pt x="2115" y="2592"/>
                  </a:moveTo>
                  <a:lnTo>
                    <a:pt x="2116" y="2592"/>
                  </a:lnTo>
                  <a:lnTo>
                    <a:pt x="2117" y="2592"/>
                  </a:lnTo>
                  <a:lnTo>
                    <a:pt x="2118" y="2592"/>
                  </a:lnTo>
                  <a:lnTo>
                    <a:pt x="2118" y="2593"/>
                  </a:lnTo>
                  <a:lnTo>
                    <a:pt x="2120" y="2593"/>
                  </a:lnTo>
                  <a:lnTo>
                    <a:pt x="2120" y="2593"/>
                  </a:lnTo>
                  <a:lnTo>
                    <a:pt x="2121" y="2594"/>
                  </a:lnTo>
                  <a:lnTo>
                    <a:pt x="2122" y="2595"/>
                  </a:lnTo>
                  <a:lnTo>
                    <a:pt x="2122" y="2597"/>
                  </a:lnTo>
                  <a:lnTo>
                    <a:pt x="2122" y="2598"/>
                  </a:lnTo>
                  <a:lnTo>
                    <a:pt x="2123" y="2599"/>
                  </a:lnTo>
                  <a:lnTo>
                    <a:pt x="2123" y="2600"/>
                  </a:lnTo>
                  <a:lnTo>
                    <a:pt x="2124" y="2600"/>
                  </a:lnTo>
                  <a:lnTo>
                    <a:pt x="2124" y="2601"/>
                  </a:lnTo>
                  <a:lnTo>
                    <a:pt x="2126" y="2603"/>
                  </a:lnTo>
                  <a:lnTo>
                    <a:pt x="2127" y="2603"/>
                  </a:lnTo>
                  <a:lnTo>
                    <a:pt x="2128" y="2604"/>
                  </a:lnTo>
                  <a:lnTo>
                    <a:pt x="2128" y="2605"/>
                  </a:lnTo>
                  <a:lnTo>
                    <a:pt x="2127" y="2606"/>
                  </a:lnTo>
                  <a:lnTo>
                    <a:pt x="2127" y="2609"/>
                  </a:lnTo>
                  <a:lnTo>
                    <a:pt x="2127" y="2610"/>
                  </a:lnTo>
                  <a:lnTo>
                    <a:pt x="2127" y="2611"/>
                  </a:lnTo>
                  <a:lnTo>
                    <a:pt x="2126" y="2612"/>
                  </a:lnTo>
                  <a:lnTo>
                    <a:pt x="2124" y="2612"/>
                  </a:lnTo>
                  <a:lnTo>
                    <a:pt x="2123" y="2612"/>
                  </a:lnTo>
                  <a:lnTo>
                    <a:pt x="2122" y="2613"/>
                  </a:lnTo>
                  <a:lnTo>
                    <a:pt x="2121" y="2613"/>
                  </a:lnTo>
                  <a:lnTo>
                    <a:pt x="2120" y="2613"/>
                  </a:lnTo>
                  <a:lnTo>
                    <a:pt x="2120" y="2613"/>
                  </a:lnTo>
                  <a:lnTo>
                    <a:pt x="2118" y="2613"/>
                  </a:lnTo>
                  <a:lnTo>
                    <a:pt x="2117" y="2613"/>
                  </a:lnTo>
                  <a:lnTo>
                    <a:pt x="2116" y="2612"/>
                  </a:lnTo>
                  <a:lnTo>
                    <a:pt x="2115" y="2612"/>
                  </a:lnTo>
                  <a:lnTo>
                    <a:pt x="2114" y="2611"/>
                  </a:lnTo>
                  <a:lnTo>
                    <a:pt x="2112" y="2611"/>
                  </a:lnTo>
                  <a:lnTo>
                    <a:pt x="2111" y="2611"/>
                  </a:lnTo>
                  <a:lnTo>
                    <a:pt x="2111" y="2610"/>
                  </a:lnTo>
                  <a:lnTo>
                    <a:pt x="2110" y="2610"/>
                  </a:lnTo>
                  <a:lnTo>
                    <a:pt x="2109" y="2610"/>
                  </a:lnTo>
                  <a:lnTo>
                    <a:pt x="2109" y="2609"/>
                  </a:lnTo>
                  <a:lnTo>
                    <a:pt x="2108" y="2607"/>
                  </a:lnTo>
                  <a:lnTo>
                    <a:pt x="2106" y="2606"/>
                  </a:lnTo>
                  <a:lnTo>
                    <a:pt x="2106" y="2605"/>
                  </a:lnTo>
                  <a:lnTo>
                    <a:pt x="2106" y="2604"/>
                  </a:lnTo>
                  <a:lnTo>
                    <a:pt x="2105" y="2601"/>
                  </a:lnTo>
                  <a:lnTo>
                    <a:pt x="2104" y="2600"/>
                  </a:lnTo>
                  <a:lnTo>
                    <a:pt x="2104" y="2599"/>
                  </a:lnTo>
                  <a:lnTo>
                    <a:pt x="2104" y="2598"/>
                  </a:lnTo>
                  <a:lnTo>
                    <a:pt x="2105" y="2598"/>
                  </a:lnTo>
                  <a:lnTo>
                    <a:pt x="2106" y="2597"/>
                  </a:lnTo>
                  <a:lnTo>
                    <a:pt x="2106" y="2595"/>
                  </a:lnTo>
                  <a:lnTo>
                    <a:pt x="2106" y="2594"/>
                  </a:lnTo>
                  <a:lnTo>
                    <a:pt x="2108" y="2594"/>
                  </a:lnTo>
                  <a:lnTo>
                    <a:pt x="2109" y="2594"/>
                  </a:lnTo>
                  <a:lnTo>
                    <a:pt x="2110" y="2593"/>
                  </a:lnTo>
                  <a:lnTo>
                    <a:pt x="2111" y="2592"/>
                  </a:lnTo>
                  <a:lnTo>
                    <a:pt x="2114" y="2592"/>
                  </a:lnTo>
                  <a:lnTo>
                    <a:pt x="2115" y="2592"/>
                  </a:lnTo>
                  <a:close/>
                  <a:moveTo>
                    <a:pt x="1729" y="2274"/>
                  </a:moveTo>
                  <a:lnTo>
                    <a:pt x="1729" y="2273"/>
                  </a:lnTo>
                  <a:lnTo>
                    <a:pt x="1729" y="2272"/>
                  </a:lnTo>
                  <a:lnTo>
                    <a:pt x="1731" y="2273"/>
                  </a:lnTo>
                  <a:lnTo>
                    <a:pt x="1729" y="2273"/>
                  </a:lnTo>
                  <a:lnTo>
                    <a:pt x="1729" y="2274"/>
                  </a:lnTo>
                  <a:close/>
                  <a:moveTo>
                    <a:pt x="1722" y="2270"/>
                  </a:moveTo>
                  <a:lnTo>
                    <a:pt x="1722" y="2271"/>
                  </a:lnTo>
                  <a:lnTo>
                    <a:pt x="1723" y="2271"/>
                  </a:lnTo>
                  <a:lnTo>
                    <a:pt x="1723" y="2272"/>
                  </a:lnTo>
                  <a:lnTo>
                    <a:pt x="1725" y="2272"/>
                  </a:lnTo>
                  <a:lnTo>
                    <a:pt x="1726" y="2272"/>
                  </a:lnTo>
                  <a:lnTo>
                    <a:pt x="1727" y="2272"/>
                  </a:lnTo>
                  <a:lnTo>
                    <a:pt x="1727" y="2272"/>
                  </a:lnTo>
                  <a:lnTo>
                    <a:pt x="1727" y="2273"/>
                  </a:lnTo>
                  <a:lnTo>
                    <a:pt x="1726" y="2274"/>
                  </a:lnTo>
                  <a:lnTo>
                    <a:pt x="1726" y="2276"/>
                  </a:lnTo>
                  <a:lnTo>
                    <a:pt x="1727" y="2277"/>
                  </a:lnTo>
                  <a:lnTo>
                    <a:pt x="1727" y="2278"/>
                  </a:lnTo>
                  <a:lnTo>
                    <a:pt x="1726" y="2278"/>
                  </a:lnTo>
                  <a:lnTo>
                    <a:pt x="1726" y="2279"/>
                  </a:lnTo>
                  <a:lnTo>
                    <a:pt x="1726" y="2280"/>
                  </a:lnTo>
                  <a:lnTo>
                    <a:pt x="1726" y="2282"/>
                  </a:lnTo>
                  <a:lnTo>
                    <a:pt x="1725" y="2282"/>
                  </a:lnTo>
                  <a:lnTo>
                    <a:pt x="1723" y="2282"/>
                  </a:lnTo>
                  <a:lnTo>
                    <a:pt x="1722" y="2282"/>
                  </a:lnTo>
                  <a:lnTo>
                    <a:pt x="1722" y="2280"/>
                  </a:lnTo>
                  <a:lnTo>
                    <a:pt x="1721" y="2280"/>
                  </a:lnTo>
                  <a:lnTo>
                    <a:pt x="1722" y="2280"/>
                  </a:lnTo>
                  <a:lnTo>
                    <a:pt x="1722" y="2279"/>
                  </a:lnTo>
                  <a:lnTo>
                    <a:pt x="1721" y="2278"/>
                  </a:lnTo>
                  <a:lnTo>
                    <a:pt x="1722" y="2278"/>
                  </a:lnTo>
                  <a:lnTo>
                    <a:pt x="1723" y="2279"/>
                  </a:lnTo>
                  <a:lnTo>
                    <a:pt x="1723" y="2278"/>
                  </a:lnTo>
                  <a:lnTo>
                    <a:pt x="1723" y="2277"/>
                  </a:lnTo>
                  <a:lnTo>
                    <a:pt x="1722" y="2276"/>
                  </a:lnTo>
                  <a:lnTo>
                    <a:pt x="1722" y="2274"/>
                  </a:lnTo>
                  <a:lnTo>
                    <a:pt x="1722" y="2273"/>
                  </a:lnTo>
                  <a:lnTo>
                    <a:pt x="1722" y="2272"/>
                  </a:lnTo>
                  <a:lnTo>
                    <a:pt x="1721" y="2272"/>
                  </a:lnTo>
                  <a:lnTo>
                    <a:pt x="1720" y="2272"/>
                  </a:lnTo>
                  <a:lnTo>
                    <a:pt x="1720" y="2271"/>
                  </a:lnTo>
                  <a:lnTo>
                    <a:pt x="1722" y="2270"/>
                  </a:lnTo>
                  <a:close/>
                  <a:moveTo>
                    <a:pt x="381" y="11"/>
                  </a:moveTo>
                  <a:lnTo>
                    <a:pt x="381" y="9"/>
                  </a:lnTo>
                  <a:lnTo>
                    <a:pt x="381" y="11"/>
                  </a:lnTo>
                  <a:close/>
                  <a:moveTo>
                    <a:pt x="140" y="0"/>
                  </a:moveTo>
                  <a:lnTo>
                    <a:pt x="140" y="2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7"/>
                  </a:lnTo>
                  <a:lnTo>
                    <a:pt x="140" y="11"/>
                  </a:lnTo>
                  <a:lnTo>
                    <a:pt x="140" y="12"/>
                  </a:lnTo>
                  <a:lnTo>
                    <a:pt x="140" y="14"/>
                  </a:lnTo>
                  <a:lnTo>
                    <a:pt x="141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7"/>
                  </a:lnTo>
                  <a:lnTo>
                    <a:pt x="144" y="18"/>
                  </a:lnTo>
                  <a:lnTo>
                    <a:pt x="145" y="18"/>
                  </a:lnTo>
                  <a:lnTo>
                    <a:pt x="145" y="19"/>
                  </a:lnTo>
                  <a:lnTo>
                    <a:pt x="145" y="20"/>
                  </a:lnTo>
                  <a:lnTo>
                    <a:pt x="144" y="21"/>
                  </a:lnTo>
                  <a:lnTo>
                    <a:pt x="142" y="21"/>
                  </a:lnTo>
                  <a:lnTo>
                    <a:pt x="141" y="21"/>
                  </a:lnTo>
                  <a:lnTo>
                    <a:pt x="141" y="20"/>
                  </a:lnTo>
                  <a:lnTo>
                    <a:pt x="140" y="20"/>
                  </a:lnTo>
                  <a:lnTo>
                    <a:pt x="140" y="19"/>
                  </a:lnTo>
                  <a:lnTo>
                    <a:pt x="139" y="19"/>
                  </a:lnTo>
                  <a:lnTo>
                    <a:pt x="138" y="19"/>
                  </a:lnTo>
                  <a:lnTo>
                    <a:pt x="136" y="19"/>
                  </a:lnTo>
                  <a:lnTo>
                    <a:pt x="135" y="19"/>
                  </a:lnTo>
                  <a:lnTo>
                    <a:pt x="134" y="20"/>
                  </a:lnTo>
                  <a:lnTo>
                    <a:pt x="133" y="20"/>
                  </a:lnTo>
                  <a:lnTo>
                    <a:pt x="132" y="20"/>
                  </a:lnTo>
                  <a:lnTo>
                    <a:pt x="130" y="21"/>
                  </a:lnTo>
                  <a:lnTo>
                    <a:pt x="129" y="21"/>
                  </a:lnTo>
                  <a:lnTo>
                    <a:pt x="127" y="21"/>
                  </a:lnTo>
                  <a:lnTo>
                    <a:pt x="126" y="23"/>
                  </a:lnTo>
                  <a:lnTo>
                    <a:pt x="124" y="24"/>
                  </a:lnTo>
                  <a:lnTo>
                    <a:pt x="124" y="25"/>
                  </a:lnTo>
                  <a:lnTo>
                    <a:pt x="124" y="26"/>
                  </a:lnTo>
                  <a:lnTo>
                    <a:pt x="123" y="26"/>
                  </a:lnTo>
                  <a:lnTo>
                    <a:pt x="123" y="25"/>
                  </a:lnTo>
                  <a:lnTo>
                    <a:pt x="121" y="25"/>
                  </a:lnTo>
                  <a:lnTo>
                    <a:pt x="120" y="25"/>
                  </a:lnTo>
                  <a:lnTo>
                    <a:pt x="120" y="26"/>
                  </a:lnTo>
                  <a:lnTo>
                    <a:pt x="118" y="26"/>
                  </a:lnTo>
                  <a:lnTo>
                    <a:pt x="117" y="26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4"/>
                  </a:lnTo>
                  <a:lnTo>
                    <a:pt x="116" y="24"/>
                  </a:lnTo>
                  <a:lnTo>
                    <a:pt x="115" y="23"/>
                  </a:lnTo>
                  <a:lnTo>
                    <a:pt x="112" y="21"/>
                  </a:lnTo>
                  <a:lnTo>
                    <a:pt x="111" y="21"/>
                  </a:lnTo>
                  <a:lnTo>
                    <a:pt x="110" y="21"/>
                  </a:lnTo>
                  <a:lnTo>
                    <a:pt x="108" y="21"/>
                  </a:lnTo>
                  <a:lnTo>
                    <a:pt x="105" y="21"/>
                  </a:lnTo>
                  <a:lnTo>
                    <a:pt x="104" y="21"/>
                  </a:lnTo>
                  <a:lnTo>
                    <a:pt x="104" y="23"/>
                  </a:lnTo>
                  <a:lnTo>
                    <a:pt x="104" y="24"/>
                  </a:lnTo>
                  <a:lnTo>
                    <a:pt x="103" y="24"/>
                  </a:lnTo>
                  <a:lnTo>
                    <a:pt x="103" y="25"/>
                  </a:lnTo>
                  <a:lnTo>
                    <a:pt x="102" y="25"/>
                  </a:lnTo>
                  <a:lnTo>
                    <a:pt x="101" y="25"/>
                  </a:lnTo>
                  <a:lnTo>
                    <a:pt x="99" y="25"/>
                  </a:lnTo>
                  <a:lnTo>
                    <a:pt x="98" y="24"/>
                  </a:lnTo>
                  <a:lnTo>
                    <a:pt x="98" y="21"/>
                  </a:lnTo>
                  <a:lnTo>
                    <a:pt x="97" y="20"/>
                  </a:lnTo>
                  <a:lnTo>
                    <a:pt x="96" y="20"/>
                  </a:lnTo>
                  <a:lnTo>
                    <a:pt x="95" y="20"/>
                  </a:lnTo>
                  <a:lnTo>
                    <a:pt x="92" y="18"/>
                  </a:lnTo>
                  <a:lnTo>
                    <a:pt x="90" y="18"/>
                  </a:lnTo>
                  <a:lnTo>
                    <a:pt x="89" y="18"/>
                  </a:lnTo>
                  <a:lnTo>
                    <a:pt x="89" y="17"/>
                  </a:lnTo>
                  <a:lnTo>
                    <a:pt x="89" y="15"/>
                  </a:lnTo>
                  <a:lnTo>
                    <a:pt x="89" y="14"/>
                  </a:lnTo>
                  <a:lnTo>
                    <a:pt x="90" y="14"/>
                  </a:lnTo>
                  <a:lnTo>
                    <a:pt x="91" y="14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9" y="12"/>
                  </a:lnTo>
                  <a:lnTo>
                    <a:pt x="89" y="11"/>
                  </a:lnTo>
                  <a:lnTo>
                    <a:pt x="86" y="11"/>
                  </a:lnTo>
                  <a:lnTo>
                    <a:pt x="85" y="11"/>
                  </a:lnTo>
                  <a:lnTo>
                    <a:pt x="83" y="9"/>
                  </a:lnTo>
                  <a:lnTo>
                    <a:pt x="81" y="9"/>
                  </a:lnTo>
                  <a:lnTo>
                    <a:pt x="80" y="9"/>
                  </a:lnTo>
                  <a:lnTo>
                    <a:pt x="79" y="12"/>
                  </a:lnTo>
                  <a:lnTo>
                    <a:pt x="78" y="11"/>
                  </a:lnTo>
                  <a:lnTo>
                    <a:pt x="78" y="9"/>
                  </a:lnTo>
                  <a:lnTo>
                    <a:pt x="77" y="8"/>
                  </a:lnTo>
                  <a:lnTo>
                    <a:pt x="77" y="7"/>
                  </a:lnTo>
                  <a:lnTo>
                    <a:pt x="75" y="7"/>
                  </a:lnTo>
                  <a:lnTo>
                    <a:pt x="75" y="6"/>
                  </a:lnTo>
                  <a:lnTo>
                    <a:pt x="74" y="6"/>
                  </a:lnTo>
                  <a:lnTo>
                    <a:pt x="70" y="6"/>
                  </a:lnTo>
                  <a:lnTo>
                    <a:pt x="68" y="6"/>
                  </a:lnTo>
                  <a:lnTo>
                    <a:pt x="67" y="6"/>
                  </a:lnTo>
                  <a:lnTo>
                    <a:pt x="67" y="5"/>
                  </a:lnTo>
                  <a:lnTo>
                    <a:pt x="66" y="3"/>
                  </a:lnTo>
                  <a:lnTo>
                    <a:pt x="66" y="3"/>
                  </a:lnTo>
                  <a:lnTo>
                    <a:pt x="65" y="3"/>
                  </a:lnTo>
                  <a:lnTo>
                    <a:pt x="61" y="3"/>
                  </a:lnTo>
                  <a:lnTo>
                    <a:pt x="60" y="2"/>
                  </a:lnTo>
                  <a:lnTo>
                    <a:pt x="60" y="3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1"/>
                  </a:lnTo>
                  <a:lnTo>
                    <a:pt x="49" y="2"/>
                  </a:lnTo>
                  <a:lnTo>
                    <a:pt x="49" y="3"/>
                  </a:lnTo>
                  <a:lnTo>
                    <a:pt x="49" y="3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3" y="7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0" y="7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7" y="6"/>
                  </a:lnTo>
                  <a:lnTo>
                    <a:pt x="36" y="6"/>
                  </a:lnTo>
                  <a:lnTo>
                    <a:pt x="35" y="8"/>
                  </a:lnTo>
                  <a:lnTo>
                    <a:pt x="34" y="7"/>
                  </a:lnTo>
                  <a:lnTo>
                    <a:pt x="34" y="6"/>
                  </a:lnTo>
                  <a:lnTo>
                    <a:pt x="33" y="6"/>
                  </a:lnTo>
                  <a:lnTo>
                    <a:pt x="31" y="5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5" y="7"/>
                  </a:lnTo>
                  <a:lnTo>
                    <a:pt x="23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1" y="6"/>
                  </a:lnTo>
                  <a:lnTo>
                    <a:pt x="21" y="5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9" y="2"/>
                  </a:lnTo>
                  <a:lnTo>
                    <a:pt x="7" y="2"/>
                  </a:lnTo>
                  <a:lnTo>
                    <a:pt x="5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1"/>
                  </a:lnTo>
                  <a:lnTo>
                    <a:pt x="0" y="0"/>
                  </a:lnTo>
                  <a:lnTo>
                    <a:pt x="140" y="0"/>
                  </a:lnTo>
                  <a:close/>
                  <a:moveTo>
                    <a:pt x="98" y="20"/>
                  </a:moveTo>
                  <a:lnTo>
                    <a:pt x="99" y="20"/>
                  </a:lnTo>
                  <a:lnTo>
                    <a:pt x="101" y="20"/>
                  </a:lnTo>
                  <a:lnTo>
                    <a:pt x="99" y="19"/>
                  </a:lnTo>
                  <a:lnTo>
                    <a:pt x="99" y="18"/>
                  </a:lnTo>
                  <a:lnTo>
                    <a:pt x="98" y="18"/>
                  </a:lnTo>
                  <a:lnTo>
                    <a:pt x="98" y="19"/>
                  </a:lnTo>
                  <a:lnTo>
                    <a:pt x="98" y="20"/>
                  </a:lnTo>
                  <a:close/>
                  <a:moveTo>
                    <a:pt x="380" y="7"/>
                  </a:moveTo>
                  <a:lnTo>
                    <a:pt x="380" y="9"/>
                  </a:lnTo>
                  <a:lnTo>
                    <a:pt x="381" y="9"/>
                  </a:lnTo>
                  <a:lnTo>
                    <a:pt x="381" y="11"/>
                  </a:lnTo>
                  <a:lnTo>
                    <a:pt x="381" y="12"/>
                  </a:lnTo>
                  <a:lnTo>
                    <a:pt x="381" y="13"/>
                  </a:lnTo>
                  <a:lnTo>
                    <a:pt x="382" y="13"/>
                  </a:lnTo>
                  <a:lnTo>
                    <a:pt x="382" y="11"/>
                  </a:lnTo>
                  <a:lnTo>
                    <a:pt x="383" y="13"/>
                  </a:lnTo>
                  <a:lnTo>
                    <a:pt x="383" y="14"/>
                  </a:lnTo>
                  <a:lnTo>
                    <a:pt x="383" y="18"/>
                  </a:lnTo>
                  <a:lnTo>
                    <a:pt x="383" y="19"/>
                  </a:lnTo>
                  <a:lnTo>
                    <a:pt x="385" y="20"/>
                  </a:lnTo>
                  <a:lnTo>
                    <a:pt x="383" y="21"/>
                  </a:lnTo>
                  <a:lnTo>
                    <a:pt x="383" y="23"/>
                  </a:lnTo>
                  <a:lnTo>
                    <a:pt x="383" y="24"/>
                  </a:lnTo>
                  <a:lnTo>
                    <a:pt x="383" y="25"/>
                  </a:lnTo>
                  <a:lnTo>
                    <a:pt x="385" y="27"/>
                  </a:lnTo>
                  <a:lnTo>
                    <a:pt x="385" y="28"/>
                  </a:lnTo>
                  <a:lnTo>
                    <a:pt x="385" y="33"/>
                  </a:lnTo>
                  <a:lnTo>
                    <a:pt x="385" y="34"/>
                  </a:lnTo>
                  <a:lnTo>
                    <a:pt x="385" y="36"/>
                  </a:lnTo>
                  <a:lnTo>
                    <a:pt x="385" y="37"/>
                  </a:lnTo>
                  <a:lnTo>
                    <a:pt x="383" y="38"/>
                  </a:lnTo>
                  <a:lnTo>
                    <a:pt x="382" y="38"/>
                  </a:lnTo>
                  <a:lnTo>
                    <a:pt x="382" y="39"/>
                  </a:lnTo>
                  <a:lnTo>
                    <a:pt x="380" y="44"/>
                  </a:lnTo>
                  <a:lnTo>
                    <a:pt x="379" y="44"/>
                  </a:lnTo>
                  <a:lnTo>
                    <a:pt x="379" y="45"/>
                  </a:lnTo>
                  <a:lnTo>
                    <a:pt x="379" y="46"/>
                  </a:lnTo>
                  <a:lnTo>
                    <a:pt x="379" y="50"/>
                  </a:lnTo>
                  <a:lnTo>
                    <a:pt x="379" y="54"/>
                  </a:lnTo>
                  <a:lnTo>
                    <a:pt x="379" y="58"/>
                  </a:lnTo>
                  <a:lnTo>
                    <a:pt x="377" y="58"/>
                  </a:lnTo>
                  <a:lnTo>
                    <a:pt x="377" y="60"/>
                  </a:lnTo>
                  <a:lnTo>
                    <a:pt x="377" y="61"/>
                  </a:lnTo>
                  <a:lnTo>
                    <a:pt x="376" y="61"/>
                  </a:lnTo>
                  <a:lnTo>
                    <a:pt x="376" y="61"/>
                  </a:lnTo>
                  <a:lnTo>
                    <a:pt x="375" y="61"/>
                  </a:lnTo>
                  <a:lnTo>
                    <a:pt x="375" y="61"/>
                  </a:lnTo>
                  <a:lnTo>
                    <a:pt x="375" y="62"/>
                  </a:lnTo>
                  <a:lnTo>
                    <a:pt x="375" y="63"/>
                  </a:lnTo>
                  <a:lnTo>
                    <a:pt x="375" y="62"/>
                  </a:lnTo>
                  <a:lnTo>
                    <a:pt x="376" y="62"/>
                  </a:lnTo>
                  <a:lnTo>
                    <a:pt x="376" y="63"/>
                  </a:lnTo>
                  <a:lnTo>
                    <a:pt x="376" y="64"/>
                  </a:lnTo>
                  <a:lnTo>
                    <a:pt x="375" y="64"/>
                  </a:lnTo>
                  <a:lnTo>
                    <a:pt x="375" y="64"/>
                  </a:lnTo>
                  <a:lnTo>
                    <a:pt x="375" y="65"/>
                  </a:lnTo>
                  <a:lnTo>
                    <a:pt x="374" y="65"/>
                  </a:lnTo>
                  <a:lnTo>
                    <a:pt x="374" y="67"/>
                  </a:lnTo>
                  <a:lnTo>
                    <a:pt x="375" y="68"/>
                  </a:lnTo>
                  <a:lnTo>
                    <a:pt x="374" y="69"/>
                  </a:lnTo>
                  <a:lnTo>
                    <a:pt x="375" y="69"/>
                  </a:lnTo>
                  <a:lnTo>
                    <a:pt x="374" y="69"/>
                  </a:lnTo>
                  <a:lnTo>
                    <a:pt x="373" y="70"/>
                  </a:lnTo>
                  <a:lnTo>
                    <a:pt x="373" y="71"/>
                  </a:lnTo>
                  <a:lnTo>
                    <a:pt x="373" y="73"/>
                  </a:lnTo>
                  <a:lnTo>
                    <a:pt x="373" y="71"/>
                  </a:lnTo>
                  <a:lnTo>
                    <a:pt x="374" y="71"/>
                  </a:lnTo>
                  <a:lnTo>
                    <a:pt x="373" y="73"/>
                  </a:lnTo>
                  <a:lnTo>
                    <a:pt x="373" y="74"/>
                  </a:lnTo>
                  <a:lnTo>
                    <a:pt x="371" y="74"/>
                  </a:lnTo>
                  <a:lnTo>
                    <a:pt x="370" y="74"/>
                  </a:lnTo>
                  <a:lnTo>
                    <a:pt x="370" y="73"/>
                  </a:lnTo>
                  <a:lnTo>
                    <a:pt x="369" y="73"/>
                  </a:lnTo>
                  <a:lnTo>
                    <a:pt x="368" y="73"/>
                  </a:lnTo>
                  <a:lnTo>
                    <a:pt x="368" y="71"/>
                  </a:lnTo>
                  <a:lnTo>
                    <a:pt x="369" y="70"/>
                  </a:lnTo>
                  <a:lnTo>
                    <a:pt x="368" y="70"/>
                  </a:lnTo>
                  <a:lnTo>
                    <a:pt x="367" y="70"/>
                  </a:lnTo>
                  <a:lnTo>
                    <a:pt x="367" y="69"/>
                  </a:lnTo>
                  <a:lnTo>
                    <a:pt x="367" y="68"/>
                  </a:lnTo>
                  <a:lnTo>
                    <a:pt x="367" y="69"/>
                  </a:lnTo>
                  <a:lnTo>
                    <a:pt x="365" y="69"/>
                  </a:lnTo>
                  <a:lnTo>
                    <a:pt x="364" y="69"/>
                  </a:lnTo>
                  <a:lnTo>
                    <a:pt x="364" y="68"/>
                  </a:lnTo>
                  <a:lnTo>
                    <a:pt x="363" y="68"/>
                  </a:lnTo>
                  <a:lnTo>
                    <a:pt x="362" y="68"/>
                  </a:lnTo>
                  <a:lnTo>
                    <a:pt x="361" y="68"/>
                  </a:lnTo>
                  <a:lnTo>
                    <a:pt x="361" y="67"/>
                  </a:lnTo>
                  <a:lnTo>
                    <a:pt x="359" y="67"/>
                  </a:lnTo>
                  <a:lnTo>
                    <a:pt x="358" y="67"/>
                  </a:lnTo>
                  <a:lnTo>
                    <a:pt x="358" y="65"/>
                  </a:lnTo>
                  <a:lnTo>
                    <a:pt x="357" y="65"/>
                  </a:lnTo>
                  <a:lnTo>
                    <a:pt x="358" y="65"/>
                  </a:lnTo>
                  <a:lnTo>
                    <a:pt x="357" y="65"/>
                  </a:lnTo>
                  <a:lnTo>
                    <a:pt x="357" y="64"/>
                  </a:lnTo>
                  <a:lnTo>
                    <a:pt x="356" y="64"/>
                  </a:lnTo>
                  <a:lnTo>
                    <a:pt x="356" y="63"/>
                  </a:lnTo>
                  <a:lnTo>
                    <a:pt x="355" y="63"/>
                  </a:lnTo>
                  <a:lnTo>
                    <a:pt x="356" y="62"/>
                  </a:lnTo>
                  <a:lnTo>
                    <a:pt x="356" y="61"/>
                  </a:lnTo>
                  <a:lnTo>
                    <a:pt x="357" y="61"/>
                  </a:lnTo>
                  <a:lnTo>
                    <a:pt x="358" y="61"/>
                  </a:lnTo>
                  <a:lnTo>
                    <a:pt x="359" y="61"/>
                  </a:lnTo>
                  <a:lnTo>
                    <a:pt x="359" y="60"/>
                  </a:lnTo>
                  <a:lnTo>
                    <a:pt x="361" y="60"/>
                  </a:lnTo>
                  <a:lnTo>
                    <a:pt x="361" y="58"/>
                  </a:lnTo>
                  <a:lnTo>
                    <a:pt x="359" y="58"/>
                  </a:lnTo>
                  <a:lnTo>
                    <a:pt x="357" y="57"/>
                  </a:lnTo>
                  <a:lnTo>
                    <a:pt x="356" y="57"/>
                  </a:lnTo>
                  <a:lnTo>
                    <a:pt x="355" y="57"/>
                  </a:lnTo>
                  <a:lnTo>
                    <a:pt x="356" y="56"/>
                  </a:lnTo>
                  <a:lnTo>
                    <a:pt x="355" y="56"/>
                  </a:lnTo>
                  <a:lnTo>
                    <a:pt x="352" y="56"/>
                  </a:lnTo>
                  <a:lnTo>
                    <a:pt x="352" y="57"/>
                  </a:lnTo>
                  <a:lnTo>
                    <a:pt x="352" y="56"/>
                  </a:lnTo>
                  <a:lnTo>
                    <a:pt x="351" y="56"/>
                  </a:lnTo>
                  <a:lnTo>
                    <a:pt x="350" y="56"/>
                  </a:lnTo>
                  <a:lnTo>
                    <a:pt x="351" y="55"/>
                  </a:lnTo>
                  <a:lnTo>
                    <a:pt x="352" y="55"/>
                  </a:lnTo>
                  <a:lnTo>
                    <a:pt x="352" y="54"/>
                  </a:lnTo>
                  <a:lnTo>
                    <a:pt x="352" y="52"/>
                  </a:lnTo>
                  <a:lnTo>
                    <a:pt x="354" y="52"/>
                  </a:lnTo>
                  <a:lnTo>
                    <a:pt x="356" y="51"/>
                  </a:lnTo>
                  <a:lnTo>
                    <a:pt x="355" y="51"/>
                  </a:lnTo>
                  <a:lnTo>
                    <a:pt x="355" y="50"/>
                  </a:lnTo>
                  <a:lnTo>
                    <a:pt x="354" y="50"/>
                  </a:lnTo>
                  <a:lnTo>
                    <a:pt x="356" y="50"/>
                  </a:lnTo>
                  <a:lnTo>
                    <a:pt x="356" y="49"/>
                  </a:lnTo>
                  <a:lnTo>
                    <a:pt x="355" y="49"/>
                  </a:lnTo>
                  <a:lnTo>
                    <a:pt x="356" y="49"/>
                  </a:lnTo>
                  <a:lnTo>
                    <a:pt x="356" y="48"/>
                  </a:lnTo>
                  <a:lnTo>
                    <a:pt x="356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4" y="46"/>
                  </a:lnTo>
                  <a:lnTo>
                    <a:pt x="352" y="46"/>
                  </a:lnTo>
                  <a:lnTo>
                    <a:pt x="351" y="46"/>
                  </a:lnTo>
                  <a:lnTo>
                    <a:pt x="350" y="46"/>
                  </a:lnTo>
                  <a:lnTo>
                    <a:pt x="349" y="48"/>
                  </a:lnTo>
                  <a:lnTo>
                    <a:pt x="349" y="46"/>
                  </a:lnTo>
                  <a:lnTo>
                    <a:pt x="349" y="45"/>
                  </a:lnTo>
                  <a:lnTo>
                    <a:pt x="348" y="44"/>
                  </a:lnTo>
                  <a:lnTo>
                    <a:pt x="350" y="44"/>
                  </a:lnTo>
                  <a:lnTo>
                    <a:pt x="351" y="43"/>
                  </a:lnTo>
                  <a:lnTo>
                    <a:pt x="350" y="42"/>
                  </a:lnTo>
                  <a:lnTo>
                    <a:pt x="351" y="42"/>
                  </a:lnTo>
                  <a:lnTo>
                    <a:pt x="351" y="40"/>
                  </a:lnTo>
                  <a:lnTo>
                    <a:pt x="352" y="40"/>
                  </a:lnTo>
                  <a:lnTo>
                    <a:pt x="354" y="40"/>
                  </a:lnTo>
                  <a:lnTo>
                    <a:pt x="354" y="39"/>
                  </a:lnTo>
                  <a:lnTo>
                    <a:pt x="354" y="38"/>
                  </a:lnTo>
                  <a:lnTo>
                    <a:pt x="352" y="37"/>
                  </a:lnTo>
                  <a:lnTo>
                    <a:pt x="351" y="37"/>
                  </a:lnTo>
                  <a:lnTo>
                    <a:pt x="350" y="37"/>
                  </a:lnTo>
                  <a:lnTo>
                    <a:pt x="350" y="36"/>
                  </a:lnTo>
                  <a:lnTo>
                    <a:pt x="349" y="36"/>
                  </a:lnTo>
                  <a:lnTo>
                    <a:pt x="348" y="36"/>
                  </a:lnTo>
                  <a:lnTo>
                    <a:pt x="348" y="34"/>
                  </a:lnTo>
                  <a:lnTo>
                    <a:pt x="346" y="34"/>
                  </a:lnTo>
                  <a:lnTo>
                    <a:pt x="348" y="34"/>
                  </a:lnTo>
                  <a:lnTo>
                    <a:pt x="348" y="33"/>
                  </a:lnTo>
                  <a:lnTo>
                    <a:pt x="346" y="33"/>
                  </a:lnTo>
                  <a:lnTo>
                    <a:pt x="348" y="32"/>
                  </a:lnTo>
                  <a:lnTo>
                    <a:pt x="346" y="32"/>
                  </a:lnTo>
                  <a:lnTo>
                    <a:pt x="348" y="32"/>
                  </a:lnTo>
                  <a:lnTo>
                    <a:pt x="346" y="32"/>
                  </a:lnTo>
                  <a:lnTo>
                    <a:pt x="346" y="31"/>
                  </a:lnTo>
                  <a:lnTo>
                    <a:pt x="348" y="31"/>
                  </a:lnTo>
                  <a:lnTo>
                    <a:pt x="349" y="30"/>
                  </a:lnTo>
                  <a:lnTo>
                    <a:pt x="350" y="30"/>
                  </a:lnTo>
                  <a:lnTo>
                    <a:pt x="351" y="30"/>
                  </a:lnTo>
                  <a:lnTo>
                    <a:pt x="351" y="28"/>
                  </a:lnTo>
                  <a:lnTo>
                    <a:pt x="351" y="30"/>
                  </a:lnTo>
                  <a:lnTo>
                    <a:pt x="351" y="28"/>
                  </a:lnTo>
                  <a:lnTo>
                    <a:pt x="350" y="27"/>
                  </a:lnTo>
                  <a:lnTo>
                    <a:pt x="349" y="27"/>
                  </a:lnTo>
                  <a:lnTo>
                    <a:pt x="349" y="26"/>
                  </a:lnTo>
                  <a:lnTo>
                    <a:pt x="349" y="27"/>
                  </a:lnTo>
                  <a:lnTo>
                    <a:pt x="348" y="26"/>
                  </a:lnTo>
                  <a:lnTo>
                    <a:pt x="349" y="26"/>
                  </a:lnTo>
                  <a:lnTo>
                    <a:pt x="350" y="26"/>
                  </a:lnTo>
                  <a:lnTo>
                    <a:pt x="349" y="25"/>
                  </a:lnTo>
                  <a:lnTo>
                    <a:pt x="348" y="25"/>
                  </a:lnTo>
                  <a:lnTo>
                    <a:pt x="346" y="26"/>
                  </a:lnTo>
                  <a:lnTo>
                    <a:pt x="346" y="25"/>
                  </a:lnTo>
                  <a:lnTo>
                    <a:pt x="346" y="24"/>
                  </a:lnTo>
                  <a:lnTo>
                    <a:pt x="346" y="23"/>
                  </a:lnTo>
                  <a:lnTo>
                    <a:pt x="346" y="24"/>
                  </a:lnTo>
                  <a:lnTo>
                    <a:pt x="348" y="24"/>
                  </a:lnTo>
                  <a:lnTo>
                    <a:pt x="348" y="23"/>
                  </a:lnTo>
                  <a:lnTo>
                    <a:pt x="349" y="23"/>
                  </a:lnTo>
                  <a:lnTo>
                    <a:pt x="349" y="21"/>
                  </a:lnTo>
                  <a:lnTo>
                    <a:pt x="350" y="21"/>
                  </a:lnTo>
                  <a:lnTo>
                    <a:pt x="350" y="20"/>
                  </a:lnTo>
                  <a:lnTo>
                    <a:pt x="351" y="19"/>
                  </a:lnTo>
                  <a:lnTo>
                    <a:pt x="351" y="18"/>
                  </a:lnTo>
                  <a:lnTo>
                    <a:pt x="350" y="18"/>
                  </a:lnTo>
                  <a:lnTo>
                    <a:pt x="351" y="17"/>
                  </a:lnTo>
                  <a:lnTo>
                    <a:pt x="351" y="15"/>
                  </a:lnTo>
                  <a:lnTo>
                    <a:pt x="352" y="15"/>
                  </a:lnTo>
                  <a:lnTo>
                    <a:pt x="352" y="14"/>
                  </a:lnTo>
                  <a:lnTo>
                    <a:pt x="352" y="13"/>
                  </a:lnTo>
                  <a:lnTo>
                    <a:pt x="354" y="13"/>
                  </a:lnTo>
                  <a:lnTo>
                    <a:pt x="355" y="14"/>
                  </a:lnTo>
                  <a:lnTo>
                    <a:pt x="356" y="14"/>
                  </a:lnTo>
                  <a:lnTo>
                    <a:pt x="356" y="13"/>
                  </a:lnTo>
                  <a:lnTo>
                    <a:pt x="356" y="12"/>
                  </a:lnTo>
                  <a:lnTo>
                    <a:pt x="357" y="12"/>
                  </a:lnTo>
                  <a:lnTo>
                    <a:pt x="361" y="9"/>
                  </a:lnTo>
                  <a:lnTo>
                    <a:pt x="364" y="9"/>
                  </a:lnTo>
                  <a:lnTo>
                    <a:pt x="365" y="8"/>
                  </a:lnTo>
                  <a:lnTo>
                    <a:pt x="365" y="7"/>
                  </a:lnTo>
                  <a:lnTo>
                    <a:pt x="368" y="5"/>
                  </a:lnTo>
                  <a:lnTo>
                    <a:pt x="369" y="5"/>
                  </a:lnTo>
                  <a:lnTo>
                    <a:pt x="370" y="5"/>
                  </a:lnTo>
                  <a:lnTo>
                    <a:pt x="371" y="5"/>
                  </a:lnTo>
                  <a:lnTo>
                    <a:pt x="373" y="5"/>
                  </a:lnTo>
                  <a:lnTo>
                    <a:pt x="374" y="6"/>
                  </a:lnTo>
                  <a:lnTo>
                    <a:pt x="375" y="6"/>
                  </a:lnTo>
                  <a:lnTo>
                    <a:pt x="375" y="7"/>
                  </a:lnTo>
                  <a:lnTo>
                    <a:pt x="375" y="8"/>
                  </a:lnTo>
                  <a:lnTo>
                    <a:pt x="375" y="6"/>
                  </a:lnTo>
                  <a:lnTo>
                    <a:pt x="376" y="3"/>
                  </a:lnTo>
                  <a:lnTo>
                    <a:pt x="376" y="3"/>
                  </a:lnTo>
                  <a:lnTo>
                    <a:pt x="376" y="2"/>
                  </a:lnTo>
                  <a:lnTo>
                    <a:pt x="375" y="1"/>
                  </a:lnTo>
                  <a:lnTo>
                    <a:pt x="375" y="0"/>
                  </a:lnTo>
                  <a:lnTo>
                    <a:pt x="381" y="0"/>
                  </a:lnTo>
                  <a:lnTo>
                    <a:pt x="382" y="1"/>
                  </a:lnTo>
                  <a:lnTo>
                    <a:pt x="381" y="2"/>
                  </a:lnTo>
                  <a:lnTo>
                    <a:pt x="380" y="6"/>
                  </a:lnTo>
                  <a:lnTo>
                    <a:pt x="380" y="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4" name="Freeform 19">
              <a:extLst>
                <a:ext uri="{FF2B5EF4-FFF2-40B4-BE49-F238E27FC236}">
                  <a16:creationId xmlns:a16="http://schemas.microsoft.com/office/drawing/2014/main" id="{AC76ABBA-AC85-A1FA-F4A5-953A01CD6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618" y="1831789"/>
              <a:ext cx="391421" cy="351784"/>
            </a:xfrm>
            <a:custGeom>
              <a:avLst/>
              <a:gdLst>
                <a:gd name="T0" fmla="*/ 316 w 316"/>
                <a:gd name="T1" fmla="*/ 20 h 284"/>
                <a:gd name="T2" fmla="*/ 316 w 316"/>
                <a:gd name="T3" fmla="*/ 51 h 284"/>
                <a:gd name="T4" fmla="*/ 316 w 316"/>
                <a:gd name="T5" fmla="*/ 69 h 284"/>
                <a:gd name="T6" fmla="*/ 294 w 316"/>
                <a:gd name="T7" fmla="*/ 70 h 284"/>
                <a:gd name="T8" fmla="*/ 267 w 316"/>
                <a:gd name="T9" fmla="*/ 70 h 284"/>
                <a:gd name="T10" fmla="*/ 241 w 316"/>
                <a:gd name="T11" fmla="*/ 70 h 284"/>
                <a:gd name="T12" fmla="*/ 215 w 316"/>
                <a:gd name="T13" fmla="*/ 70 h 284"/>
                <a:gd name="T14" fmla="*/ 192 w 316"/>
                <a:gd name="T15" fmla="*/ 74 h 284"/>
                <a:gd name="T16" fmla="*/ 192 w 316"/>
                <a:gd name="T17" fmla="*/ 95 h 284"/>
                <a:gd name="T18" fmla="*/ 192 w 316"/>
                <a:gd name="T19" fmla="*/ 117 h 284"/>
                <a:gd name="T20" fmla="*/ 192 w 316"/>
                <a:gd name="T21" fmla="*/ 140 h 284"/>
                <a:gd name="T22" fmla="*/ 192 w 316"/>
                <a:gd name="T23" fmla="*/ 161 h 284"/>
                <a:gd name="T24" fmla="*/ 187 w 316"/>
                <a:gd name="T25" fmla="*/ 177 h 284"/>
                <a:gd name="T26" fmla="*/ 158 w 316"/>
                <a:gd name="T27" fmla="*/ 190 h 284"/>
                <a:gd name="T28" fmla="*/ 150 w 316"/>
                <a:gd name="T29" fmla="*/ 212 h 284"/>
                <a:gd name="T30" fmla="*/ 148 w 316"/>
                <a:gd name="T31" fmla="*/ 262 h 284"/>
                <a:gd name="T32" fmla="*/ 105 w 316"/>
                <a:gd name="T33" fmla="*/ 262 h 284"/>
                <a:gd name="T34" fmla="*/ 21 w 316"/>
                <a:gd name="T35" fmla="*/ 262 h 284"/>
                <a:gd name="T36" fmla="*/ 1 w 316"/>
                <a:gd name="T37" fmla="*/ 274 h 284"/>
                <a:gd name="T38" fmla="*/ 0 w 316"/>
                <a:gd name="T39" fmla="*/ 279 h 284"/>
                <a:gd name="T40" fmla="*/ 4 w 316"/>
                <a:gd name="T41" fmla="*/ 258 h 284"/>
                <a:gd name="T42" fmla="*/ 5 w 316"/>
                <a:gd name="T43" fmla="*/ 245 h 284"/>
                <a:gd name="T44" fmla="*/ 12 w 316"/>
                <a:gd name="T45" fmla="*/ 228 h 284"/>
                <a:gd name="T46" fmla="*/ 17 w 316"/>
                <a:gd name="T47" fmla="*/ 222 h 284"/>
                <a:gd name="T48" fmla="*/ 25 w 316"/>
                <a:gd name="T49" fmla="*/ 214 h 284"/>
                <a:gd name="T50" fmla="*/ 29 w 316"/>
                <a:gd name="T51" fmla="*/ 202 h 284"/>
                <a:gd name="T52" fmla="*/ 35 w 316"/>
                <a:gd name="T53" fmla="*/ 194 h 284"/>
                <a:gd name="T54" fmla="*/ 33 w 316"/>
                <a:gd name="T55" fmla="*/ 190 h 284"/>
                <a:gd name="T56" fmla="*/ 43 w 316"/>
                <a:gd name="T57" fmla="*/ 173 h 284"/>
                <a:gd name="T58" fmla="*/ 49 w 316"/>
                <a:gd name="T59" fmla="*/ 163 h 284"/>
                <a:gd name="T60" fmla="*/ 50 w 316"/>
                <a:gd name="T61" fmla="*/ 157 h 284"/>
                <a:gd name="T62" fmla="*/ 45 w 316"/>
                <a:gd name="T63" fmla="*/ 161 h 284"/>
                <a:gd name="T64" fmla="*/ 42 w 316"/>
                <a:gd name="T65" fmla="*/ 165 h 284"/>
                <a:gd name="T66" fmla="*/ 50 w 316"/>
                <a:gd name="T67" fmla="*/ 155 h 284"/>
                <a:gd name="T68" fmla="*/ 57 w 316"/>
                <a:gd name="T69" fmla="*/ 150 h 284"/>
                <a:gd name="T70" fmla="*/ 68 w 316"/>
                <a:gd name="T71" fmla="*/ 138 h 284"/>
                <a:gd name="T72" fmla="*/ 78 w 316"/>
                <a:gd name="T73" fmla="*/ 131 h 284"/>
                <a:gd name="T74" fmla="*/ 82 w 316"/>
                <a:gd name="T75" fmla="*/ 125 h 284"/>
                <a:gd name="T76" fmla="*/ 85 w 316"/>
                <a:gd name="T77" fmla="*/ 113 h 284"/>
                <a:gd name="T78" fmla="*/ 85 w 316"/>
                <a:gd name="T79" fmla="*/ 104 h 284"/>
                <a:gd name="T80" fmla="*/ 91 w 316"/>
                <a:gd name="T81" fmla="*/ 85 h 284"/>
                <a:gd name="T82" fmla="*/ 98 w 316"/>
                <a:gd name="T83" fmla="*/ 70 h 284"/>
                <a:gd name="T84" fmla="*/ 99 w 316"/>
                <a:gd name="T85" fmla="*/ 62 h 284"/>
                <a:gd name="T86" fmla="*/ 110 w 316"/>
                <a:gd name="T87" fmla="*/ 51 h 284"/>
                <a:gd name="T88" fmla="*/ 135 w 316"/>
                <a:gd name="T89" fmla="*/ 33 h 284"/>
                <a:gd name="T90" fmla="*/ 142 w 316"/>
                <a:gd name="T91" fmla="*/ 14 h 284"/>
                <a:gd name="T92" fmla="*/ 148 w 316"/>
                <a:gd name="T93" fmla="*/ 0 h 284"/>
                <a:gd name="T94" fmla="*/ 166 w 316"/>
                <a:gd name="T95" fmla="*/ 0 h 284"/>
                <a:gd name="T96" fmla="*/ 185 w 316"/>
                <a:gd name="T97" fmla="*/ 0 h 284"/>
                <a:gd name="T98" fmla="*/ 199 w 316"/>
                <a:gd name="T99" fmla="*/ 0 h 284"/>
                <a:gd name="T100" fmla="*/ 217 w 316"/>
                <a:gd name="T101" fmla="*/ 0 h 284"/>
                <a:gd name="T102" fmla="*/ 235 w 316"/>
                <a:gd name="T103" fmla="*/ 0 h 284"/>
                <a:gd name="T104" fmla="*/ 253 w 316"/>
                <a:gd name="T105" fmla="*/ 0 h 284"/>
                <a:gd name="T106" fmla="*/ 272 w 316"/>
                <a:gd name="T107" fmla="*/ 0 h 284"/>
                <a:gd name="T108" fmla="*/ 290 w 316"/>
                <a:gd name="T109" fmla="*/ 0 h 284"/>
                <a:gd name="T110" fmla="*/ 308 w 316"/>
                <a:gd name="T111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6" h="284">
                  <a:moveTo>
                    <a:pt x="316" y="0"/>
                  </a:moveTo>
                  <a:lnTo>
                    <a:pt x="316" y="4"/>
                  </a:lnTo>
                  <a:lnTo>
                    <a:pt x="316" y="8"/>
                  </a:lnTo>
                  <a:lnTo>
                    <a:pt x="316" y="12"/>
                  </a:lnTo>
                  <a:lnTo>
                    <a:pt x="316" y="17"/>
                  </a:lnTo>
                  <a:lnTo>
                    <a:pt x="316" y="18"/>
                  </a:lnTo>
                  <a:lnTo>
                    <a:pt x="316" y="20"/>
                  </a:lnTo>
                  <a:lnTo>
                    <a:pt x="316" y="24"/>
                  </a:lnTo>
                  <a:lnTo>
                    <a:pt x="316" y="27"/>
                  </a:lnTo>
                  <a:lnTo>
                    <a:pt x="316" y="32"/>
                  </a:lnTo>
                  <a:lnTo>
                    <a:pt x="316" y="37"/>
                  </a:lnTo>
                  <a:lnTo>
                    <a:pt x="316" y="42"/>
                  </a:lnTo>
                  <a:lnTo>
                    <a:pt x="316" y="46"/>
                  </a:lnTo>
                  <a:lnTo>
                    <a:pt x="316" y="51"/>
                  </a:lnTo>
                  <a:lnTo>
                    <a:pt x="316" y="55"/>
                  </a:lnTo>
                  <a:lnTo>
                    <a:pt x="316" y="60"/>
                  </a:lnTo>
                  <a:lnTo>
                    <a:pt x="316" y="63"/>
                  </a:lnTo>
                  <a:lnTo>
                    <a:pt x="316" y="66"/>
                  </a:lnTo>
                  <a:lnTo>
                    <a:pt x="316" y="67"/>
                  </a:lnTo>
                  <a:lnTo>
                    <a:pt x="316" y="68"/>
                  </a:lnTo>
                  <a:lnTo>
                    <a:pt x="316" y="69"/>
                  </a:lnTo>
                  <a:lnTo>
                    <a:pt x="316" y="70"/>
                  </a:lnTo>
                  <a:lnTo>
                    <a:pt x="313" y="70"/>
                  </a:lnTo>
                  <a:lnTo>
                    <a:pt x="308" y="70"/>
                  </a:lnTo>
                  <a:lnTo>
                    <a:pt x="305" y="70"/>
                  </a:lnTo>
                  <a:lnTo>
                    <a:pt x="302" y="70"/>
                  </a:lnTo>
                  <a:lnTo>
                    <a:pt x="298" y="70"/>
                  </a:lnTo>
                  <a:lnTo>
                    <a:pt x="294" y="70"/>
                  </a:lnTo>
                  <a:lnTo>
                    <a:pt x="290" y="70"/>
                  </a:lnTo>
                  <a:lnTo>
                    <a:pt x="286" y="70"/>
                  </a:lnTo>
                  <a:lnTo>
                    <a:pt x="282" y="70"/>
                  </a:lnTo>
                  <a:lnTo>
                    <a:pt x="278" y="70"/>
                  </a:lnTo>
                  <a:lnTo>
                    <a:pt x="276" y="70"/>
                  </a:lnTo>
                  <a:lnTo>
                    <a:pt x="271" y="70"/>
                  </a:lnTo>
                  <a:lnTo>
                    <a:pt x="267" y="70"/>
                  </a:lnTo>
                  <a:lnTo>
                    <a:pt x="264" y="70"/>
                  </a:lnTo>
                  <a:lnTo>
                    <a:pt x="259" y="70"/>
                  </a:lnTo>
                  <a:lnTo>
                    <a:pt x="255" y="70"/>
                  </a:lnTo>
                  <a:lnTo>
                    <a:pt x="252" y="70"/>
                  </a:lnTo>
                  <a:lnTo>
                    <a:pt x="248" y="70"/>
                  </a:lnTo>
                  <a:lnTo>
                    <a:pt x="245" y="70"/>
                  </a:lnTo>
                  <a:lnTo>
                    <a:pt x="241" y="70"/>
                  </a:lnTo>
                  <a:lnTo>
                    <a:pt x="237" y="70"/>
                  </a:lnTo>
                  <a:lnTo>
                    <a:pt x="233" y="70"/>
                  </a:lnTo>
                  <a:lnTo>
                    <a:pt x="229" y="70"/>
                  </a:lnTo>
                  <a:lnTo>
                    <a:pt x="226" y="70"/>
                  </a:lnTo>
                  <a:lnTo>
                    <a:pt x="221" y="70"/>
                  </a:lnTo>
                  <a:lnTo>
                    <a:pt x="218" y="70"/>
                  </a:lnTo>
                  <a:lnTo>
                    <a:pt x="215" y="70"/>
                  </a:lnTo>
                  <a:lnTo>
                    <a:pt x="210" y="70"/>
                  </a:lnTo>
                  <a:lnTo>
                    <a:pt x="206" y="70"/>
                  </a:lnTo>
                  <a:lnTo>
                    <a:pt x="203" y="70"/>
                  </a:lnTo>
                  <a:lnTo>
                    <a:pt x="198" y="70"/>
                  </a:lnTo>
                  <a:lnTo>
                    <a:pt x="195" y="70"/>
                  </a:lnTo>
                  <a:lnTo>
                    <a:pt x="192" y="70"/>
                  </a:lnTo>
                  <a:lnTo>
                    <a:pt x="192" y="74"/>
                  </a:lnTo>
                  <a:lnTo>
                    <a:pt x="192" y="76"/>
                  </a:lnTo>
                  <a:lnTo>
                    <a:pt x="192" y="79"/>
                  </a:lnTo>
                  <a:lnTo>
                    <a:pt x="192" y="82"/>
                  </a:lnTo>
                  <a:lnTo>
                    <a:pt x="192" y="86"/>
                  </a:lnTo>
                  <a:lnTo>
                    <a:pt x="192" y="89"/>
                  </a:lnTo>
                  <a:lnTo>
                    <a:pt x="192" y="92"/>
                  </a:lnTo>
                  <a:lnTo>
                    <a:pt x="192" y="95"/>
                  </a:lnTo>
                  <a:lnTo>
                    <a:pt x="192" y="99"/>
                  </a:lnTo>
                  <a:lnTo>
                    <a:pt x="192" y="103"/>
                  </a:lnTo>
                  <a:lnTo>
                    <a:pt x="192" y="104"/>
                  </a:lnTo>
                  <a:lnTo>
                    <a:pt x="192" y="107"/>
                  </a:lnTo>
                  <a:lnTo>
                    <a:pt x="192" y="111"/>
                  </a:lnTo>
                  <a:lnTo>
                    <a:pt x="192" y="115"/>
                  </a:lnTo>
                  <a:lnTo>
                    <a:pt x="192" y="117"/>
                  </a:lnTo>
                  <a:lnTo>
                    <a:pt x="192" y="120"/>
                  </a:lnTo>
                  <a:lnTo>
                    <a:pt x="192" y="124"/>
                  </a:lnTo>
                  <a:lnTo>
                    <a:pt x="192" y="128"/>
                  </a:lnTo>
                  <a:lnTo>
                    <a:pt x="192" y="130"/>
                  </a:lnTo>
                  <a:lnTo>
                    <a:pt x="192" y="132"/>
                  </a:lnTo>
                  <a:lnTo>
                    <a:pt x="192" y="136"/>
                  </a:lnTo>
                  <a:lnTo>
                    <a:pt x="192" y="140"/>
                  </a:lnTo>
                  <a:lnTo>
                    <a:pt x="192" y="142"/>
                  </a:lnTo>
                  <a:lnTo>
                    <a:pt x="192" y="146"/>
                  </a:lnTo>
                  <a:lnTo>
                    <a:pt x="192" y="149"/>
                  </a:lnTo>
                  <a:lnTo>
                    <a:pt x="192" y="152"/>
                  </a:lnTo>
                  <a:lnTo>
                    <a:pt x="192" y="155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2" y="167"/>
                  </a:lnTo>
                  <a:lnTo>
                    <a:pt x="192" y="171"/>
                  </a:lnTo>
                  <a:lnTo>
                    <a:pt x="192" y="174"/>
                  </a:lnTo>
                  <a:lnTo>
                    <a:pt x="192" y="175"/>
                  </a:lnTo>
                  <a:lnTo>
                    <a:pt x="191" y="175"/>
                  </a:lnTo>
                  <a:lnTo>
                    <a:pt x="187" y="177"/>
                  </a:lnTo>
                  <a:lnTo>
                    <a:pt x="179" y="181"/>
                  </a:lnTo>
                  <a:lnTo>
                    <a:pt x="177" y="181"/>
                  </a:lnTo>
                  <a:lnTo>
                    <a:pt x="171" y="183"/>
                  </a:lnTo>
                  <a:lnTo>
                    <a:pt x="168" y="184"/>
                  </a:lnTo>
                  <a:lnTo>
                    <a:pt x="166" y="185"/>
                  </a:lnTo>
                  <a:lnTo>
                    <a:pt x="162" y="189"/>
                  </a:lnTo>
                  <a:lnTo>
                    <a:pt x="158" y="190"/>
                  </a:lnTo>
                  <a:lnTo>
                    <a:pt x="154" y="193"/>
                  </a:lnTo>
                  <a:lnTo>
                    <a:pt x="153" y="194"/>
                  </a:lnTo>
                  <a:lnTo>
                    <a:pt x="150" y="199"/>
                  </a:lnTo>
                  <a:lnTo>
                    <a:pt x="148" y="202"/>
                  </a:lnTo>
                  <a:lnTo>
                    <a:pt x="148" y="204"/>
                  </a:lnTo>
                  <a:lnTo>
                    <a:pt x="148" y="206"/>
                  </a:lnTo>
                  <a:lnTo>
                    <a:pt x="150" y="212"/>
                  </a:lnTo>
                  <a:lnTo>
                    <a:pt x="150" y="215"/>
                  </a:lnTo>
                  <a:lnTo>
                    <a:pt x="152" y="224"/>
                  </a:lnTo>
                  <a:lnTo>
                    <a:pt x="152" y="235"/>
                  </a:lnTo>
                  <a:lnTo>
                    <a:pt x="153" y="252"/>
                  </a:lnTo>
                  <a:lnTo>
                    <a:pt x="154" y="255"/>
                  </a:lnTo>
                  <a:lnTo>
                    <a:pt x="154" y="262"/>
                  </a:lnTo>
                  <a:lnTo>
                    <a:pt x="148" y="262"/>
                  </a:lnTo>
                  <a:lnTo>
                    <a:pt x="147" y="262"/>
                  </a:lnTo>
                  <a:lnTo>
                    <a:pt x="142" y="262"/>
                  </a:lnTo>
                  <a:lnTo>
                    <a:pt x="135" y="262"/>
                  </a:lnTo>
                  <a:lnTo>
                    <a:pt x="126" y="262"/>
                  </a:lnTo>
                  <a:lnTo>
                    <a:pt x="116" y="262"/>
                  </a:lnTo>
                  <a:lnTo>
                    <a:pt x="106" y="262"/>
                  </a:lnTo>
                  <a:lnTo>
                    <a:pt x="105" y="262"/>
                  </a:lnTo>
                  <a:lnTo>
                    <a:pt x="92" y="262"/>
                  </a:lnTo>
                  <a:lnTo>
                    <a:pt x="79" y="262"/>
                  </a:lnTo>
                  <a:lnTo>
                    <a:pt x="66" y="262"/>
                  </a:lnTo>
                  <a:lnTo>
                    <a:pt x="53" y="262"/>
                  </a:lnTo>
                  <a:lnTo>
                    <a:pt x="42" y="262"/>
                  </a:lnTo>
                  <a:lnTo>
                    <a:pt x="31" y="262"/>
                  </a:lnTo>
                  <a:lnTo>
                    <a:pt x="21" y="262"/>
                  </a:lnTo>
                  <a:lnTo>
                    <a:pt x="16" y="262"/>
                  </a:lnTo>
                  <a:lnTo>
                    <a:pt x="11" y="262"/>
                  </a:lnTo>
                  <a:lnTo>
                    <a:pt x="10" y="262"/>
                  </a:lnTo>
                  <a:lnTo>
                    <a:pt x="5" y="262"/>
                  </a:lnTo>
                  <a:lnTo>
                    <a:pt x="4" y="266"/>
                  </a:lnTo>
                  <a:lnTo>
                    <a:pt x="4" y="270"/>
                  </a:lnTo>
                  <a:lnTo>
                    <a:pt x="1" y="274"/>
                  </a:lnTo>
                  <a:lnTo>
                    <a:pt x="1" y="276"/>
                  </a:lnTo>
                  <a:lnTo>
                    <a:pt x="0" y="279"/>
                  </a:lnTo>
                  <a:lnTo>
                    <a:pt x="0" y="280"/>
                  </a:lnTo>
                  <a:lnTo>
                    <a:pt x="1" y="284"/>
                  </a:lnTo>
                  <a:lnTo>
                    <a:pt x="0" y="282"/>
                  </a:lnTo>
                  <a:lnTo>
                    <a:pt x="0" y="280"/>
                  </a:lnTo>
                  <a:lnTo>
                    <a:pt x="0" y="279"/>
                  </a:lnTo>
                  <a:lnTo>
                    <a:pt x="0" y="278"/>
                  </a:lnTo>
                  <a:lnTo>
                    <a:pt x="0" y="277"/>
                  </a:lnTo>
                  <a:lnTo>
                    <a:pt x="0" y="276"/>
                  </a:lnTo>
                  <a:lnTo>
                    <a:pt x="1" y="274"/>
                  </a:lnTo>
                  <a:lnTo>
                    <a:pt x="2" y="262"/>
                  </a:lnTo>
                  <a:lnTo>
                    <a:pt x="2" y="260"/>
                  </a:lnTo>
                  <a:lnTo>
                    <a:pt x="4" y="258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5" y="247"/>
                  </a:lnTo>
                  <a:lnTo>
                    <a:pt x="6" y="247"/>
                  </a:lnTo>
                  <a:lnTo>
                    <a:pt x="6" y="246"/>
                  </a:lnTo>
                  <a:lnTo>
                    <a:pt x="6" y="245"/>
                  </a:lnTo>
                  <a:lnTo>
                    <a:pt x="5" y="245"/>
                  </a:lnTo>
                  <a:lnTo>
                    <a:pt x="5" y="243"/>
                  </a:lnTo>
                  <a:lnTo>
                    <a:pt x="5" y="242"/>
                  </a:lnTo>
                  <a:lnTo>
                    <a:pt x="6" y="241"/>
                  </a:lnTo>
                  <a:lnTo>
                    <a:pt x="6" y="239"/>
                  </a:lnTo>
                  <a:lnTo>
                    <a:pt x="7" y="237"/>
                  </a:lnTo>
                  <a:lnTo>
                    <a:pt x="11" y="229"/>
                  </a:lnTo>
                  <a:lnTo>
                    <a:pt x="12" y="228"/>
                  </a:lnTo>
                  <a:lnTo>
                    <a:pt x="13" y="227"/>
                  </a:lnTo>
                  <a:lnTo>
                    <a:pt x="13" y="226"/>
                  </a:lnTo>
                  <a:lnTo>
                    <a:pt x="14" y="226"/>
                  </a:lnTo>
                  <a:lnTo>
                    <a:pt x="14" y="224"/>
                  </a:lnTo>
                  <a:lnTo>
                    <a:pt x="16" y="223"/>
                  </a:lnTo>
                  <a:lnTo>
                    <a:pt x="17" y="223"/>
                  </a:lnTo>
                  <a:lnTo>
                    <a:pt x="17" y="222"/>
                  </a:lnTo>
                  <a:lnTo>
                    <a:pt x="17" y="223"/>
                  </a:lnTo>
                  <a:lnTo>
                    <a:pt x="18" y="223"/>
                  </a:lnTo>
                  <a:lnTo>
                    <a:pt x="21" y="222"/>
                  </a:lnTo>
                  <a:lnTo>
                    <a:pt x="21" y="221"/>
                  </a:lnTo>
                  <a:lnTo>
                    <a:pt x="23" y="220"/>
                  </a:lnTo>
                  <a:lnTo>
                    <a:pt x="25" y="215"/>
                  </a:lnTo>
                  <a:lnTo>
                    <a:pt x="25" y="214"/>
                  </a:lnTo>
                  <a:lnTo>
                    <a:pt x="27" y="212"/>
                  </a:lnTo>
                  <a:lnTo>
                    <a:pt x="27" y="211"/>
                  </a:lnTo>
                  <a:lnTo>
                    <a:pt x="29" y="209"/>
                  </a:lnTo>
                  <a:lnTo>
                    <a:pt x="29" y="205"/>
                  </a:lnTo>
                  <a:lnTo>
                    <a:pt x="29" y="204"/>
                  </a:lnTo>
                  <a:lnTo>
                    <a:pt x="29" y="203"/>
                  </a:lnTo>
                  <a:lnTo>
                    <a:pt x="29" y="202"/>
                  </a:lnTo>
                  <a:lnTo>
                    <a:pt x="30" y="200"/>
                  </a:lnTo>
                  <a:lnTo>
                    <a:pt x="30" y="199"/>
                  </a:lnTo>
                  <a:lnTo>
                    <a:pt x="30" y="198"/>
                  </a:lnTo>
                  <a:lnTo>
                    <a:pt x="31" y="198"/>
                  </a:lnTo>
                  <a:lnTo>
                    <a:pt x="32" y="198"/>
                  </a:lnTo>
                  <a:lnTo>
                    <a:pt x="33" y="197"/>
                  </a:lnTo>
                  <a:lnTo>
                    <a:pt x="35" y="194"/>
                  </a:lnTo>
                  <a:lnTo>
                    <a:pt x="36" y="193"/>
                  </a:lnTo>
                  <a:lnTo>
                    <a:pt x="36" y="192"/>
                  </a:lnTo>
                  <a:lnTo>
                    <a:pt x="36" y="191"/>
                  </a:lnTo>
                  <a:lnTo>
                    <a:pt x="36" y="190"/>
                  </a:lnTo>
                  <a:lnTo>
                    <a:pt x="35" y="190"/>
                  </a:lnTo>
                  <a:lnTo>
                    <a:pt x="33" y="191"/>
                  </a:lnTo>
                  <a:lnTo>
                    <a:pt x="33" y="190"/>
                  </a:lnTo>
                  <a:lnTo>
                    <a:pt x="33" y="190"/>
                  </a:lnTo>
                  <a:lnTo>
                    <a:pt x="35" y="189"/>
                  </a:lnTo>
                  <a:lnTo>
                    <a:pt x="36" y="187"/>
                  </a:lnTo>
                  <a:lnTo>
                    <a:pt x="39" y="180"/>
                  </a:lnTo>
                  <a:lnTo>
                    <a:pt x="41" y="179"/>
                  </a:lnTo>
                  <a:lnTo>
                    <a:pt x="42" y="175"/>
                  </a:lnTo>
                  <a:lnTo>
                    <a:pt x="43" y="173"/>
                  </a:lnTo>
                  <a:lnTo>
                    <a:pt x="43" y="172"/>
                  </a:lnTo>
                  <a:lnTo>
                    <a:pt x="44" y="172"/>
                  </a:lnTo>
                  <a:lnTo>
                    <a:pt x="45" y="169"/>
                  </a:lnTo>
                  <a:lnTo>
                    <a:pt x="48" y="167"/>
                  </a:lnTo>
                  <a:lnTo>
                    <a:pt x="48" y="166"/>
                  </a:lnTo>
                  <a:lnTo>
                    <a:pt x="49" y="165"/>
                  </a:lnTo>
                  <a:lnTo>
                    <a:pt x="49" y="163"/>
                  </a:lnTo>
                  <a:lnTo>
                    <a:pt x="49" y="162"/>
                  </a:lnTo>
                  <a:lnTo>
                    <a:pt x="50" y="162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0"/>
                  </a:lnTo>
                  <a:lnTo>
                    <a:pt x="50" y="159"/>
                  </a:lnTo>
                  <a:lnTo>
                    <a:pt x="50" y="157"/>
                  </a:lnTo>
                  <a:lnTo>
                    <a:pt x="50" y="159"/>
                  </a:lnTo>
                  <a:lnTo>
                    <a:pt x="50" y="160"/>
                  </a:lnTo>
                  <a:lnTo>
                    <a:pt x="49" y="160"/>
                  </a:lnTo>
                  <a:lnTo>
                    <a:pt x="48" y="160"/>
                  </a:lnTo>
                  <a:lnTo>
                    <a:pt x="47" y="160"/>
                  </a:lnTo>
                  <a:lnTo>
                    <a:pt x="47" y="161"/>
                  </a:lnTo>
                  <a:lnTo>
                    <a:pt x="45" y="161"/>
                  </a:lnTo>
                  <a:lnTo>
                    <a:pt x="45" y="162"/>
                  </a:lnTo>
                  <a:lnTo>
                    <a:pt x="44" y="163"/>
                  </a:lnTo>
                  <a:lnTo>
                    <a:pt x="44" y="165"/>
                  </a:lnTo>
                  <a:lnTo>
                    <a:pt x="44" y="166"/>
                  </a:lnTo>
                  <a:lnTo>
                    <a:pt x="42" y="167"/>
                  </a:lnTo>
                  <a:lnTo>
                    <a:pt x="42" y="166"/>
                  </a:lnTo>
                  <a:lnTo>
                    <a:pt x="42" y="165"/>
                  </a:lnTo>
                  <a:lnTo>
                    <a:pt x="43" y="165"/>
                  </a:lnTo>
                  <a:lnTo>
                    <a:pt x="44" y="162"/>
                  </a:lnTo>
                  <a:lnTo>
                    <a:pt x="47" y="160"/>
                  </a:lnTo>
                  <a:lnTo>
                    <a:pt x="47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50" y="155"/>
                  </a:lnTo>
                  <a:lnTo>
                    <a:pt x="51" y="155"/>
                  </a:lnTo>
                  <a:lnTo>
                    <a:pt x="53" y="154"/>
                  </a:lnTo>
                  <a:lnTo>
                    <a:pt x="53" y="153"/>
                  </a:lnTo>
                  <a:lnTo>
                    <a:pt x="54" y="153"/>
                  </a:lnTo>
                  <a:lnTo>
                    <a:pt x="55" y="153"/>
                  </a:lnTo>
                  <a:lnTo>
                    <a:pt x="56" y="152"/>
                  </a:lnTo>
                  <a:lnTo>
                    <a:pt x="57" y="150"/>
                  </a:lnTo>
                  <a:lnTo>
                    <a:pt x="58" y="148"/>
                  </a:lnTo>
                  <a:lnTo>
                    <a:pt x="60" y="147"/>
                  </a:lnTo>
                  <a:lnTo>
                    <a:pt x="61" y="146"/>
                  </a:lnTo>
                  <a:lnTo>
                    <a:pt x="62" y="146"/>
                  </a:lnTo>
                  <a:lnTo>
                    <a:pt x="62" y="144"/>
                  </a:lnTo>
                  <a:lnTo>
                    <a:pt x="66" y="141"/>
                  </a:lnTo>
                  <a:lnTo>
                    <a:pt x="68" y="138"/>
                  </a:lnTo>
                  <a:lnTo>
                    <a:pt x="70" y="135"/>
                  </a:lnTo>
                  <a:lnTo>
                    <a:pt x="72" y="134"/>
                  </a:lnTo>
                  <a:lnTo>
                    <a:pt x="73" y="132"/>
                  </a:lnTo>
                  <a:lnTo>
                    <a:pt x="74" y="132"/>
                  </a:lnTo>
                  <a:lnTo>
                    <a:pt x="75" y="132"/>
                  </a:lnTo>
                  <a:lnTo>
                    <a:pt x="76" y="132"/>
                  </a:lnTo>
                  <a:lnTo>
                    <a:pt x="78" y="131"/>
                  </a:lnTo>
                  <a:lnTo>
                    <a:pt x="79" y="130"/>
                  </a:lnTo>
                  <a:lnTo>
                    <a:pt x="79" y="129"/>
                  </a:lnTo>
                  <a:lnTo>
                    <a:pt x="79" y="128"/>
                  </a:lnTo>
                  <a:lnTo>
                    <a:pt x="79" y="126"/>
                  </a:lnTo>
                  <a:lnTo>
                    <a:pt x="80" y="126"/>
                  </a:lnTo>
                  <a:lnTo>
                    <a:pt x="81" y="125"/>
                  </a:lnTo>
                  <a:lnTo>
                    <a:pt x="82" y="125"/>
                  </a:lnTo>
                  <a:lnTo>
                    <a:pt x="82" y="124"/>
                  </a:lnTo>
                  <a:lnTo>
                    <a:pt x="82" y="122"/>
                  </a:lnTo>
                  <a:lnTo>
                    <a:pt x="84" y="119"/>
                  </a:lnTo>
                  <a:lnTo>
                    <a:pt x="85" y="117"/>
                  </a:lnTo>
                  <a:lnTo>
                    <a:pt x="85" y="116"/>
                  </a:lnTo>
                  <a:lnTo>
                    <a:pt x="85" y="115"/>
                  </a:lnTo>
                  <a:lnTo>
                    <a:pt x="85" y="113"/>
                  </a:lnTo>
                  <a:lnTo>
                    <a:pt x="85" y="112"/>
                  </a:lnTo>
                  <a:lnTo>
                    <a:pt x="85" y="111"/>
                  </a:lnTo>
                  <a:lnTo>
                    <a:pt x="85" y="110"/>
                  </a:lnTo>
                  <a:lnTo>
                    <a:pt x="85" y="109"/>
                  </a:lnTo>
                  <a:lnTo>
                    <a:pt x="85" y="107"/>
                  </a:lnTo>
                  <a:lnTo>
                    <a:pt x="85" y="104"/>
                  </a:lnTo>
                  <a:lnTo>
                    <a:pt x="85" y="104"/>
                  </a:lnTo>
                  <a:lnTo>
                    <a:pt x="86" y="98"/>
                  </a:lnTo>
                  <a:lnTo>
                    <a:pt x="87" y="93"/>
                  </a:lnTo>
                  <a:lnTo>
                    <a:pt x="88" y="91"/>
                  </a:lnTo>
                  <a:lnTo>
                    <a:pt x="89" y="91"/>
                  </a:lnTo>
                  <a:lnTo>
                    <a:pt x="89" y="89"/>
                  </a:lnTo>
                  <a:lnTo>
                    <a:pt x="91" y="87"/>
                  </a:lnTo>
                  <a:lnTo>
                    <a:pt x="91" y="85"/>
                  </a:lnTo>
                  <a:lnTo>
                    <a:pt x="92" y="83"/>
                  </a:lnTo>
                  <a:lnTo>
                    <a:pt x="92" y="82"/>
                  </a:lnTo>
                  <a:lnTo>
                    <a:pt x="93" y="79"/>
                  </a:lnTo>
                  <a:lnTo>
                    <a:pt x="97" y="75"/>
                  </a:lnTo>
                  <a:lnTo>
                    <a:pt x="97" y="74"/>
                  </a:lnTo>
                  <a:lnTo>
                    <a:pt x="98" y="73"/>
                  </a:lnTo>
                  <a:lnTo>
                    <a:pt x="98" y="70"/>
                  </a:lnTo>
                  <a:lnTo>
                    <a:pt x="99" y="69"/>
                  </a:lnTo>
                  <a:lnTo>
                    <a:pt x="98" y="69"/>
                  </a:lnTo>
                  <a:lnTo>
                    <a:pt x="99" y="67"/>
                  </a:lnTo>
                  <a:lnTo>
                    <a:pt x="99" y="66"/>
                  </a:lnTo>
                  <a:lnTo>
                    <a:pt x="98" y="64"/>
                  </a:lnTo>
                  <a:lnTo>
                    <a:pt x="99" y="63"/>
                  </a:lnTo>
                  <a:lnTo>
                    <a:pt x="99" y="62"/>
                  </a:lnTo>
                  <a:lnTo>
                    <a:pt x="101" y="58"/>
                  </a:lnTo>
                  <a:lnTo>
                    <a:pt x="104" y="58"/>
                  </a:lnTo>
                  <a:lnTo>
                    <a:pt x="106" y="57"/>
                  </a:lnTo>
                  <a:lnTo>
                    <a:pt x="107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10" y="51"/>
                  </a:lnTo>
                  <a:lnTo>
                    <a:pt x="115" y="51"/>
                  </a:lnTo>
                  <a:lnTo>
                    <a:pt x="116" y="50"/>
                  </a:lnTo>
                  <a:lnTo>
                    <a:pt x="119" y="49"/>
                  </a:lnTo>
                  <a:lnTo>
                    <a:pt x="126" y="44"/>
                  </a:lnTo>
                  <a:lnTo>
                    <a:pt x="131" y="42"/>
                  </a:lnTo>
                  <a:lnTo>
                    <a:pt x="134" y="38"/>
                  </a:lnTo>
                  <a:lnTo>
                    <a:pt x="135" y="33"/>
                  </a:lnTo>
                  <a:lnTo>
                    <a:pt x="136" y="31"/>
                  </a:lnTo>
                  <a:lnTo>
                    <a:pt x="136" y="29"/>
                  </a:lnTo>
                  <a:lnTo>
                    <a:pt x="137" y="25"/>
                  </a:lnTo>
                  <a:lnTo>
                    <a:pt x="138" y="20"/>
                  </a:lnTo>
                  <a:lnTo>
                    <a:pt x="140" y="18"/>
                  </a:lnTo>
                  <a:lnTo>
                    <a:pt x="143" y="14"/>
                  </a:lnTo>
                  <a:lnTo>
                    <a:pt x="142" y="14"/>
                  </a:lnTo>
                  <a:lnTo>
                    <a:pt x="142" y="13"/>
                  </a:lnTo>
                  <a:lnTo>
                    <a:pt x="143" y="13"/>
                  </a:lnTo>
                  <a:lnTo>
                    <a:pt x="146" y="8"/>
                  </a:lnTo>
                  <a:lnTo>
                    <a:pt x="147" y="4"/>
                  </a:lnTo>
                  <a:lnTo>
                    <a:pt x="147" y="2"/>
                  </a:lnTo>
                  <a:lnTo>
                    <a:pt x="147" y="0"/>
                  </a:lnTo>
                  <a:lnTo>
                    <a:pt x="148" y="0"/>
                  </a:lnTo>
                  <a:lnTo>
                    <a:pt x="150" y="0"/>
                  </a:lnTo>
                  <a:lnTo>
                    <a:pt x="153" y="0"/>
                  </a:lnTo>
                  <a:lnTo>
                    <a:pt x="156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71" y="0"/>
                  </a:lnTo>
                  <a:lnTo>
                    <a:pt x="174" y="0"/>
                  </a:lnTo>
                  <a:lnTo>
                    <a:pt x="177" y="0"/>
                  </a:lnTo>
                  <a:lnTo>
                    <a:pt x="179" y="0"/>
                  </a:lnTo>
                  <a:lnTo>
                    <a:pt x="183" y="0"/>
                  </a:lnTo>
                  <a:lnTo>
                    <a:pt x="185" y="0"/>
                  </a:lnTo>
                  <a:lnTo>
                    <a:pt x="187" y="0"/>
                  </a:lnTo>
                  <a:lnTo>
                    <a:pt x="191" y="0"/>
                  </a:lnTo>
                  <a:lnTo>
                    <a:pt x="192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203" y="0"/>
                  </a:lnTo>
                  <a:lnTo>
                    <a:pt x="205" y="0"/>
                  </a:lnTo>
                  <a:lnTo>
                    <a:pt x="209" y="0"/>
                  </a:lnTo>
                  <a:lnTo>
                    <a:pt x="211" y="0"/>
                  </a:lnTo>
                  <a:lnTo>
                    <a:pt x="214" y="0"/>
                  </a:lnTo>
                  <a:lnTo>
                    <a:pt x="217" y="0"/>
                  </a:lnTo>
                  <a:lnTo>
                    <a:pt x="220" y="0"/>
                  </a:lnTo>
                  <a:lnTo>
                    <a:pt x="221" y="0"/>
                  </a:lnTo>
                  <a:lnTo>
                    <a:pt x="224" y="0"/>
                  </a:lnTo>
                  <a:lnTo>
                    <a:pt x="227" y="0"/>
                  </a:lnTo>
                  <a:lnTo>
                    <a:pt x="229" y="0"/>
                  </a:lnTo>
                  <a:lnTo>
                    <a:pt x="231" y="0"/>
                  </a:lnTo>
                  <a:lnTo>
                    <a:pt x="235" y="0"/>
                  </a:lnTo>
                  <a:lnTo>
                    <a:pt x="237" y="0"/>
                  </a:lnTo>
                  <a:lnTo>
                    <a:pt x="240" y="0"/>
                  </a:lnTo>
                  <a:lnTo>
                    <a:pt x="243" y="0"/>
                  </a:lnTo>
                  <a:lnTo>
                    <a:pt x="246" y="0"/>
                  </a:lnTo>
                  <a:lnTo>
                    <a:pt x="248" y="0"/>
                  </a:lnTo>
                  <a:lnTo>
                    <a:pt x="251" y="0"/>
                  </a:lnTo>
                  <a:lnTo>
                    <a:pt x="253" y="0"/>
                  </a:lnTo>
                  <a:lnTo>
                    <a:pt x="255" y="0"/>
                  </a:lnTo>
                  <a:lnTo>
                    <a:pt x="259" y="0"/>
                  </a:lnTo>
                  <a:lnTo>
                    <a:pt x="261" y="0"/>
                  </a:lnTo>
                  <a:lnTo>
                    <a:pt x="264" y="0"/>
                  </a:lnTo>
                  <a:lnTo>
                    <a:pt x="267" y="0"/>
                  </a:lnTo>
                  <a:lnTo>
                    <a:pt x="270" y="0"/>
                  </a:lnTo>
                  <a:lnTo>
                    <a:pt x="272" y="0"/>
                  </a:lnTo>
                  <a:lnTo>
                    <a:pt x="274" y="0"/>
                  </a:lnTo>
                  <a:lnTo>
                    <a:pt x="278" y="0"/>
                  </a:lnTo>
                  <a:lnTo>
                    <a:pt x="279" y="0"/>
                  </a:lnTo>
                  <a:lnTo>
                    <a:pt x="282" y="0"/>
                  </a:lnTo>
                  <a:lnTo>
                    <a:pt x="285" y="0"/>
                  </a:lnTo>
                  <a:lnTo>
                    <a:pt x="288" y="0"/>
                  </a:lnTo>
                  <a:lnTo>
                    <a:pt x="290" y="0"/>
                  </a:lnTo>
                  <a:lnTo>
                    <a:pt x="294" y="0"/>
                  </a:lnTo>
                  <a:lnTo>
                    <a:pt x="296" y="0"/>
                  </a:lnTo>
                  <a:lnTo>
                    <a:pt x="298" y="0"/>
                  </a:lnTo>
                  <a:lnTo>
                    <a:pt x="302" y="0"/>
                  </a:lnTo>
                  <a:lnTo>
                    <a:pt x="304" y="0"/>
                  </a:lnTo>
                  <a:lnTo>
                    <a:pt x="307" y="0"/>
                  </a:lnTo>
                  <a:lnTo>
                    <a:pt x="308" y="0"/>
                  </a:lnTo>
                  <a:lnTo>
                    <a:pt x="311" y="0"/>
                  </a:lnTo>
                  <a:lnTo>
                    <a:pt x="314" y="0"/>
                  </a:lnTo>
                  <a:lnTo>
                    <a:pt x="316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5" name="Freeform 20">
              <a:extLst>
                <a:ext uri="{FF2B5EF4-FFF2-40B4-BE49-F238E27FC236}">
                  <a16:creationId xmlns:a16="http://schemas.microsoft.com/office/drawing/2014/main" id="{1D04D36A-3E90-8795-6193-517E06819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091" y="3002337"/>
              <a:ext cx="351784" cy="407525"/>
            </a:xfrm>
            <a:custGeom>
              <a:avLst/>
              <a:gdLst>
                <a:gd name="T0" fmla="*/ 274 w 284"/>
                <a:gd name="T1" fmla="*/ 34 h 329"/>
                <a:gd name="T2" fmla="*/ 264 w 284"/>
                <a:gd name="T3" fmla="*/ 54 h 329"/>
                <a:gd name="T4" fmla="*/ 257 w 284"/>
                <a:gd name="T5" fmla="*/ 98 h 329"/>
                <a:gd name="T6" fmla="*/ 254 w 284"/>
                <a:gd name="T7" fmla="*/ 131 h 329"/>
                <a:gd name="T8" fmla="*/ 237 w 284"/>
                <a:gd name="T9" fmla="*/ 174 h 329"/>
                <a:gd name="T10" fmla="*/ 218 w 284"/>
                <a:gd name="T11" fmla="*/ 185 h 329"/>
                <a:gd name="T12" fmla="*/ 208 w 284"/>
                <a:gd name="T13" fmla="*/ 204 h 329"/>
                <a:gd name="T14" fmla="*/ 191 w 284"/>
                <a:gd name="T15" fmla="*/ 222 h 329"/>
                <a:gd name="T16" fmla="*/ 191 w 284"/>
                <a:gd name="T17" fmla="*/ 258 h 329"/>
                <a:gd name="T18" fmla="*/ 184 w 284"/>
                <a:gd name="T19" fmla="*/ 281 h 329"/>
                <a:gd name="T20" fmla="*/ 163 w 284"/>
                <a:gd name="T21" fmla="*/ 298 h 329"/>
                <a:gd name="T22" fmla="*/ 140 w 284"/>
                <a:gd name="T23" fmla="*/ 321 h 329"/>
                <a:gd name="T24" fmla="*/ 125 w 284"/>
                <a:gd name="T25" fmla="*/ 320 h 329"/>
                <a:gd name="T26" fmla="*/ 127 w 284"/>
                <a:gd name="T27" fmla="*/ 307 h 329"/>
                <a:gd name="T28" fmla="*/ 110 w 284"/>
                <a:gd name="T29" fmla="*/ 307 h 329"/>
                <a:gd name="T30" fmla="*/ 98 w 284"/>
                <a:gd name="T31" fmla="*/ 314 h 329"/>
                <a:gd name="T32" fmla="*/ 86 w 284"/>
                <a:gd name="T33" fmla="*/ 324 h 329"/>
                <a:gd name="T34" fmla="*/ 73 w 284"/>
                <a:gd name="T35" fmla="*/ 313 h 329"/>
                <a:gd name="T36" fmla="*/ 57 w 284"/>
                <a:gd name="T37" fmla="*/ 310 h 329"/>
                <a:gd name="T38" fmla="*/ 43 w 284"/>
                <a:gd name="T39" fmla="*/ 320 h 329"/>
                <a:gd name="T40" fmla="*/ 27 w 284"/>
                <a:gd name="T41" fmla="*/ 320 h 329"/>
                <a:gd name="T42" fmla="*/ 10 w 284"/>
                <a:gd name="T43" fmla="*/ 297 h 329"/>
                <a:gd name="T44" fmla="*/ 12 w 284"/>
                <a:gd name="T45" fmla="*/ 276 h 329"/>
                <a:gd name="T46" fmla="*/ 29 w 284"/>
                <a:gd name="T47" fmla="*/ 276 h 329"/>
                <a:gd name="T48" fmla="*/ 21 w 284"/>
                <a:gd name="T49" fmla="*/ 259 h 329"/>
                <a:gd name="T50" fmla="*/ 19 w 284"/>
                <a:gd name="T51" fmla="*/ 240 h 329"/>
                <a:gd name="T52" fmla="*/ 23 w 284"/>
                <a:gd name="T53" fmla="*/ 230 h 329"/>
                <a:gd name="T54" fmla="*/ 50 w 284"/>
                <a:gd name="T55" fmla="*/ 224 h 329"/>
                <a:gd name="T56" fmla="*/ 53 w 284"/>
                <a:gd name="T57" fmla="*/ 210 h 329"/>
                <a:gd name="T58" fmla="*/ 68 w 284"/>
                <a:gd name="T59" fmla="*/ 222 h 329"/>
                <a:gd name="T60" fmla="*/ 73 w 284"/>
                <a:gd name="T61" fmla="*/ 227 h 329"/>
                <a:gd name="T62" fmla="*/ 92 w 284"/>
                <a:gd name="T63" fmla="*/ 228 h 329"/>
                <a:gd name="T64" fmla="*/ 103 w 284"/>
                <a:gd name="T65" fmla="*/ 226 h 329"/>
                <a:gd name="T66" fmla="*/ 111 w 284"/>
                <a:gd name="T67" fmla="*/ 233 h 329"/>
                <a:gd name="T68" fmla="*/ 116 w 284"/>
                <a:gd name="T69" fmla="*/ 222 h 329"/>
                <a:gd name="T70" fmla="*/ 125 w 284"/>
                <a:gd name="T71" fmla="*/ 204 h 329"/>
                <a:gd name="T72" fmla="*/ 127 w 284"/>
                <a:gd name="T73" fmla="*/ 193 h 329"/>
                <a:gd name="T74" fmla="*/ 124 w 284"/>
                <a:gd name="T75" fmla="*/ 178 h 329"/>
                <a:gd name="T76" fmla="*/ 125 w 284"/>
                <a:gd name="T77" fmla="*/ 159 h 329"/>
                <a:gd name="T78" fmla="*/ 111 w 284"/>
                <a:gd name="T79" fmla="*/ 149 h 329"/>
                <a:gd name="T80" fmla="*/ 105 w 284"/>
                <a:gd name="T81" fmla="*/ 137 h 329"/>
                <a:gd name="T82" fmla="*/ 116 w 284"/>
                <a:gd name="T83" fmla="*/ 119 h 329"/>
                <a:gd name="T84" fmla="*/ 124 w 284"/>
                <a:gd name="T85" fmla="*/ 104 h 329"/>
                <a:gd name="T86" fmla="*/ 112 w 284"/>
                <a:gd name="T87" fmla="*/ 87 h 329"/>
                <a:gd name="T88" fmla="*/ 93 w 284"/>
                <a:gd name="T89" fmla="*/ 90 h 329"/>
                <a:gd name="T90" fmla="*/ 76 w 284"/>
                <a:gd name="T91" fmla="*/ 93 h 329"/>
                <a:gd name="T92" fmla="*/ 75 w 284"/>
                <a:gd name="T93" fmla="*/ 79 h 329"/>
                <a:gd name="T94" fmla="*/ 80 w 284"/>
                <a:gd name="T95" fmla="*/ 63 h 329"/>
                <a:gd name="T96" fmla="*/ 125 w 284"/>
                <a:gd name="T97" fmla="*/ 59 h 329"/>
                <a:gd name="T98" fmla="*/ 137 w 284"/>
                <a:gd name="T99" fmla="*/ 61 h 329"/>
                <a:gd name="T100" fmla="*/ 152 w 284"/>
                <a:gd name="T101" fmla="*/ 63 h 329"/>
                <a:gd name="T102" fmla="*/ 166 w 284"/>
                <a:gd name="T103" fmla="*/ 66 h 329"/>
                <a:gd name="T104" fmla="*/ 185 w 284"/>
                <a:gd name="T105" fmla="*/ 73 h 329"/>
                <a:gd name="T106" fmla="*/ 189 w 284"/>
                <a:gd name="T107" fmla="*/ 61 h 329"/>
                <a:gd name="T108" fmla="*/ 199 w 284"/>
                <a:gd name="T109" fmla="*/ 38 h 329"/>
                <a:gd name="T110" fmla="*/ 204 w 284"/>
                <a:gd name="T111" fmla="*/ 18 h 329"/>
                <a:gd name="T112" fmla="*/ 218 w 284"/>
                <a:gd name="T113" fmla="*/ 6 h 329"/>
                <a:gd name="T114" fmla="*/ 235 w 284"/>
                <a:gd name="T115" fmla="*/ 4 h 329"/>
                <a:gd name="T116" fmla="*/ 252 w 284"/>
                <a:gd name="T117" fmla="*/ 4 h 329"/>
                <a:gd name="T118" fmla="*/ 267 w 284"/>
                <a:gd name="T119" fmla="*/ 8 h 329"/>
                <a:gd name="T120" fmla="*/ 282 w 284"/>
                <a:gd name="T121" fmla="*/ 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4" h="329">
                  <a:moveTo>
                    <a:pt x="283" y="8"/>
                  </a:moveTo>
                  <a:lnTo>
                    <a:pt x="283" y="10"/>
                  </a:lnTo>
                  <a:lnTo>
                    <a:pt x="284" y="14"/>
                  </a:lnTo>
                  <a:lnTo>
                    <a:pt x="283" y="20"/>
                  </a:lnTo>
                  <a:lnTo>
                    <a:pt x="283" y="20"/>
                  </a:lnTo>
                  <a:lnTo>
                    <a:pt x="283" y="22"/>
                  </a:lnTo>
                  <a:lnTo>
                    <a:pt x="282" y="22"/>
                  </a:lnTo>
                  <a:lnTo>
                    <a:pt x="280" y="23"/>
                  </a:lnTo>
                  <a:lnTo>
                    <a:pt x="279" y="23"/>
                  </a:lnTo>
                  <a:lnTo>
                    <a:pt x="279" y="24"/>
                  </a:lnTo>
                  <a:lnTo>
                    <a:pt x="278" y="28"/>
                  </a:lnTo>
                  <a:lnTo>
                    <a:pt x="277" y="29"/>
                  </a:lnTo>
                  <a:lnTo>
                    <a:pt x="277" y="30"/>
                  </a:lnTo>
                  <a:lnTo>
                    <a:pt x="276" y="31"/>
                  </a:lnTo>
                  <a:lnTo>
                    <a:pt x="274" y="34"/>
                  </a:lnTo>
                  <a:lnTo>
                    <a:pt x="274" y="35"/>
                  </a:lnTo>
                  <a:lnTo>
                    <a:pt x="274" y="37"/>
                  </a:lnTo>
                  <a:lnTo>
                    <a:pt x="272" y="43"/>
                  </a:lnTo>
                  <a:lnTo>
                    <a:pt x="271" y="43"/>
                  </a:lnTo>
                  <a:lnTo>
                    <a:pt x="270" y="45"/>
                  </a:lnTo>
                  <a:lnTo>
                    <a:pt x="269" y="45"/>
                  </a:lnTo>
                  <a:lnTo>
                    <a:pt x="269" y="47"/>
                  </a:lnTo>
                  <a:lnTo>
                    <a:pt x="269" y="49"/>
                  </a:lnTo>
                  <a:lnTo>
                    <a:pt x="267" y="49"/>
                  </a:lnTo>
                  <a:lnTo>
                    <a:pt x="267" y="49"/>
                  </a:lnTo>
                  <a:lnTo>
                    <a:pt x="267" y="50"/>
                  </a:lnTo>
                  <a:lnTo>
                    <a:pt x="266" y="51"/>
                  </a:lnTo>
                  <a:lnTo>
                    <a:pt x="265" y="51"/>
                  </a:lnTo>
                  <a:lnTo>
                    <a:pt x="265" y="53"/>
                  </a:lnTo>
                  <a:lnTo>
                    <a:pt x="264" y="54"/>
                  </a:lnTo>
                  <a:lnTo>
                    <a:pt x="263" y="59"/>
                  </a:lnTo>
                  <a:lnTo>
                    <a:pt x="263" y="60"/>
                  </a:lnTo>
                  <a:lnTo>
                    <a:pt x="263" y="61"/>
                  </a:lnTo>
                  <a:lnTo>
                    <a:pt x="263" y="65"/>
                  </a:lnTo>
                  <a:lnTo>
                    <a:pt x="263" y="67"/>
                  </a:lnTo>
                  <a:lnTo>
                    <a:pt x="263" y="68"/>
                  </a:lnTo>
                  <a:lnTo>
                    <a:pt x="263" y="69"/>
                  </a:lnTo>
                  <a:lnTo>
                    <a:pt x="263" y="80"/>
                  </a:lnTo>
                  <a:lnTo>
                    <a:pt x="263" y="81"/>
                  </a:lnTo>
                  <a:lnTo>
                    <a:pt x="260" y="86"/>
                  </a:lnTo>
                  <a:lnTo>
                    <a:pt x="260" y="88"/>
                  </a:lnTo>
                  <a:lnTo>
                    <a:pt x="258" y="92"/>
                  </a:lnTo>
                  <a:lnTo>
                    <a:pt x="258" y="94"/>
                  </a:lnTo>
                  <a:lnTo>
                    <a:pt x="258" y="96"/>
                  </a:lnTo>
                  <a:lnTo>
                    <a:pt x="257" y="98"/>
                  </a:lnTo>
                  <a:lnTo>
                    <a:pt x="255" y="99"/>
                  </a:lnTo>
                  <a:lnTo>
                    <a:pt x="254" y="100"/>
                  </a:lnTo>
                  <a:lnTo>
                    <a:pt x="254" y="102"/>
                  </a:lnTo>
                  <a:lnTo>
                    <a:pt x="254" y="104"/>
                  </a:lnTo>
                  <a:lnTo>
                    <a:pt x="254" y="106"/>
                  </a:lnTo>
                  <a:lnTo>
                    <a:pt x="255" y="111"/>
                  </a:lnTo>
                  <a:lnTo>
                    <a:pt x="255" y="112"/>
                  </a:lnTo>
                  <a:lnTo>
                    <a:pt x="255" y="116"/>
                  </a:lnTo>
                  <a:lnTo>
                    <a:pt x="255" y="117"/>
                  </a:lnTo>
                  <a:lnTo>
                    <a:pt x="257" y="119"/>
                  </a:lnTo>
                  <a:lnTo>
                    <a:pt x="258" y="121"/>
                  </a:lnTo>
                  <a:lnTo>
                    <a:pt x="258" y="122"/>
                  </a:lnTo>
                  <a:lnTo>
                    <a:pt x="258" y="125"/>
                  </a:lnTo>
                  <a:lnTo>
                    <a:pt x="257" y="127"/>
                  </a:lnTo>
                  <a:lnTo>
                    <a:pt x="254" y="131"/>
                  </a:lnTo>
                  <a:lnTo>
                    <a:pt x="251" y="139"/>
                  </a:lnTo>
                  <a:lnTo>
                    <a:pt x="249" y="140"/>
                  </a:lnTo>
                  <a:lnTo>
                    <a:pt x="248" y="147"/>
                  </a:lnTo>
                  <a:lnTo>
                    <a:pt x="248" y="148"/>
                  </a:lnTo>
                  <a:lnTo>
                    <a:pt x="248" y="149"/>
                  </a:lnTo>
                  <a:lnTo>
                    <a:pt x="249" y="153"/>
                  </a:lnTo>
                  <a:lnTo>
                    <a:pt x="249" y="160"/>
                  </a:lnTo>
                  <a:lnTo>
                    <a:pt x="249" y="161"/>
                  </a:lnTo>
                  <a:lnTo>
                    <a:pt x="246" y="164"/>
                  </a:lnTo>
                  <a:lnTo>
                    <a:pt x="246" y="164"/>
                  </a:lnTo>
                  <a:lnTo>
                    <a:pt x="246" y="164"/>
                  </a:lnTo>
                  <a:lnTo>
                    <a:pt x="246" y="165"/>
                  </a:lnTo>
                  <a:lnTo>
                    <a:pt x="245" y="165"/>
                  </a:lnTo>
                  <a:lnTo>
                    <a:pt x="243" y="167"/>
                  </a:lnTo>
                  <a:lnTo>
                    <a:pt x="237" y="174"/>
                  </a:lnTo>
                  <a:lnTo>
                    <a:pt x="236" y="176"/>
                  </a:lnTo>
                  <a:lnTo>
                    <a:pt x="235" y="177"/>
                  </a:lnTo>
                  <a:lnTo>
                    <a:pt x="234" y="177"/>
                  </a:lnTo>
                  <a:lnTo>
                    <a:pt x="234" y="178"/>
                  </a:lnTo>
                  <a:lnTo>
                    <a:pt x="233" y="178"/>
                  </a:lnTo>
                  <a:lnTo>
                    <a:pt x="232" y="179"/>
                  </a:lnTo>
                  <a:lnTo>
                    <a:pt x="229" y="179"/>
                  </a:lnTo>
                  <a:lnTo>
                    <a:pt x="228" y="179"/>
                  </a:lnTo>
                  <a:lnTo>
                    <a:pt x="226" y="180"/>
                  </a:lnTo>
                  <a:lnTo>
                    <a:pt x="224" y="180"/>
                  </a:lnTo>
                  <a:lnTo>
                    <a:pt x="223" y="182"/>
                  </a:lnTo>
                  <a:lnTo>
                    <a:pt x="222" y="182"/>
                  </a:lnTo>
                  <a:lnTo>
                    <a:pt x="221" y="183"/>
                  </a:lnTo>
                  <a:lnTo>
                    <a:pt x="220" y="184"/>
                  </a:lnTo>
                  <a:lnTo>
                    <a:pt x="218" y="185"/>
                  </a:lnTo>
                  <a:lnTo>
                    <a:pt x="217" y="187"/>
                  </a:lnTo>
                  <a:lnTo>
                    <a:pt x="216" y="187"/>
                  </a:lnTo>
                  <a:lnTo>
                    <a:pt x="216" y="189"/>
                  </a:lnTo>
                  <a:lnTo>
                    <a:pt x="215" y="191"/>
                  </a:lnTo>
                  <a:lnTo>
                    <a:pt x="214" y="192"/>
                  </a:lnTo>
                  <a:lnTo>
                    <a:pt x="214" y="192"/>
                  </a:lnTo>
                  <a:lnTo>
                    <a:pt x="212" y="195"/>
                  </a:lnTo>
                  <a:lnTo>
                    <a:pt x="210" y="197"/>
                  </a:lnTo>
                  <a:lnTo>
                    <a:pt x="210" y="198"/>
                  </a:lnTo>
                  <a:lnTo>
                    <a:pt x="209" y="199"/>
                  </a:lnTo>
                  <a:lnTo>
                    <a:pt x="209" y="201"/>
                  </a:lnTo>
                  <a:lnTo>
                    <a:pt x="208" y="201"/>
                  </a:lnTo>
                  <a:lnTo>
                    <a:pt x="208" y="202"/>
                  </a:lnTo>
                  <a:lnTo>
                    <a:pt x="208" y="203"/>
                  </a:lnTo>
                  <a:lnTo>
                    <a:pt x="208" y="204"/>
                  </a:lnTo>
                  <a:lnTo>
                    <a:pt x="208" y="205"/>
                  </a:lnTo>
                  <a:lnTo>
                    <a:pt x="204" y="210"/>
                  </a:lnTo>
                  <a:lnTo>
                    <a:pt x="204" y="211"/>
                  </a:lnTo>
                  <a:lnTo>
                    <a:pt x="203" y="211"/>
                  </a:lnTo>
                  <a:lnTo>
                    <a:pt x="202" y="211"/>
                  </a:lnTo>
                  <a:lnTo>
                    <a:pt x="202" y="213"/>
                  </a:lnTo>
                  <a:lnTo>
                    <a:pt x="200" y="213"/>
                  </a:lnTo>
                  <a:lnTo>
                    <a:pt x="198" y="215"/>
                  </a:lnTo>
                  <a:lnTo>
                    <a:pt x="197" y="216"/>
                  </a:lnTo>
                  <a:lnTo>
                    <a:pt x="195" y="218"/>
                  </a:lnTo>
                  <a:lnTo>
                    <a:pt x="193" y="220"/>
                  </a:lnTo>
                  <a:lnTo>
                    <a:pt x="192" y="221"/>
                  </a:lnTo>
                  <a:lnTo>
                    <a:pt x="192" y="221"/>
                  </a:lnTo>
                  <a:lnTo>
                    <a:pt x="191" y="221"/>
                  </a:lnTo>
                  <a:lnTo>
                    <a:pt x="191" y="222"/>
                  </a:lnTo>
                  <a:lnTo>
                    <a:pt x="191" y="223"/>
                  </a:lnTo>
                  <a:lnTo>
                    <a:pt x="191" y="226"/>
                  </a:lnTo>
                  <a:lnTo>
                    <a:pt x="190" y="226"/>
                  </a:lnTo>
                  <a:lnTo>
                    <a:pt x="191" y="227"/>
                  </a:lnTo>
                  <a:lnTo>
                    <a:pt x="191" y="228"/>
                  </a:lnTo>
                  <a:lnTo>
                    <a:pt x="191" y="229"/>
                  </a:lnTo>
                  <a:lnTo>
                    <a:pt x="192" y="239"/>
                  </a:lnTo>
                  <a:lnTo>
                    <a:pt x="191" y="245"/>
                  </a:lnTo>
                  <a:lnTo>
                    <a:pt x="191" y="247"/>
                  </a:lnTo>
                  <a:lnTo>
                    <a:pt x="191" y="248"/>
                  </a:lnTo>
                  <a:lnTo>
                    <a:pt x="191" y="250"/>
                  </a:lnTo>
                  <a:lnTo>
                    <a:pt x="191" y="251"/>
                  </a:lnTo>
                  <a:lnTo>
                    <a:pt x="191" y="253"/>
                  </a:lnTo>
                  <a:lnTo>
                    <a:pt x="191" y="255"/>
                  </a:lnTo>
                  <a:lnTo>
                    <a:pt x="191" y="258"/>
                  </a:lnTo>
                  <a:lnTo>
                    <a:pt x="191" y="259"/>
                  </a:lnTo>
                  <a:lnTo>
                    <a:pt x="191" y="260"/>
                  </a:lnTo>
                  <a:lnTo>
                    <a:pt x="191" y="261"/>
                  </a:lnTo>
                  <a:lnTo>
                    <a:pt x="191" y="263"/>
                  </a:lnTo>
                  <a:lnTo>
                    <a:pt x="192" y="263"/>
                  </a:lnTo>
                  <a:lnTo>
                    <a:pt x="192" y="264"/>
                  </a:lnTo>
                  <a:lnTo>
                    <a:pt x="192" y="265"/>
                  </a:lnTo>
                  <a:lnTo>
                    <a:pt x="192" y="266"/>
                  </a:lnTo>
                  <a:lnTo>
                    <a:pt x="190" y="270"/>
                  </a:lnTo>
                  <a:lnTo>
                    <a:pt x="189" y="272"/>
                  </a:lnTo>
                  <a:lnTo>
                    <a:pt x="189" y="273"/>
                  </a:lnTo>
                  <a:lnTo>
                    <a:pt x="186" y="277"/>
                  </a:lnTo>
                  <a:lnTo>
                    <a:pt x="185" y="278"/>
                  </a:lnTo>
                  <a:lnTo>
                    <a:pt x="185" y="279"/>
                  </a:lnTo>
                  <a:lnTo>
                    <a:pt x="184" y="281"/>
                  </a:lnTo>
                  <a:lnTo>
                    <a:pt x="184" y="282"/>
                  </a:lnTo>
                  <a:lnTo>
                    <a:pt x="183" y="284"/>
                  </a:lnTo>
                  <a:lnTo>
                    <a:pt x="181" y="285"/>
                  </a:lnTo>
                  <a:lnTo>
                    <a:pt x="181" y="287"/>
                  </a:lnTo>
                  <a:lnTo>
                    <a:pt x="180" y="288"/>
                  </a:lnTo>
                  <a:lnTo>
                    <a:pt x="179" y="289"/>
                  </a:lnTo>
                  <a:lnTo>
                    <a:pt x="177" y="289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67" y="291"/>
                  </a:lnTo>
                  <a:lnTo>
                    <a:pt x="167" y="292"/>
                  </a:lnTo>
                  <a:lnTo>
                    <a:pt x="166" y="292"/>
                  </a:lnTo>
                  <a:lnTo>
                    <a:pt x="166" y="294"/>
                  </a:lnTo>
                  <a:lnTo>
                    <a:pt x="165" y="297"/>
                  </a:lnTo>
                  <a:lnTo>
                    <a:pt x="163" y="298"/>
                  </a:lnTo>
                  <a:lnTo>
                    <a:pt x="162" y="300"/>
                  </a:lnTo>
                  <a:lnTo>
                    <a:pt x="161" y="300"/>
                  </a:lnTo>
                  <a:lnTo>
                    <a:pt x="158" y="302"/>
                  </a:lnTo>
                  <a:lnTo>
                    <a:pt x="156" y="302"/>
                  </a:lnTo>
                  <a:lnTo>
                    <a:pt x="155" y="303"/>
                  </a:lnTo>
                  <a:lnTo>
                    <a:pt x="154" y="304"/>
                  </a:lnTo>
                  <a:lnTo>
                    <a:pt x="153" y="307"/>
                  </a:lnTo>
                  <a:lnTo>
                    <a:pt x="150" y="309"/>
                  </a:lnTo>
                  <a:lnTo>
                    <a:pt x="149" y="309"/>
                  </a:lnTo>
                  <a:lnTo>
                    <a:pt x="148" y="310"/>
                  </a:lnTo>
                  <a:lnTo>
                    <a:pt x="147" y="312"/>
                  </a:lnTo>
                  <a:lnTo>
                    <a:pt x="144" y="314"/>
                  </a:lnTo>
                  <a:lnTo>
                    <a:pt x="141" y="320"/>
                  </a:lnTo>
                  <a:lnTo>
                    <a:pt x="141" y="321"/>
                  </a:lnTo>
                  <a:lnTo>
                    <a:pt x="140" y="321"/>
                  </a:lnTo>
                  <a:lnTo>
                    <a:pt x="137" y="322"/>
                  </a:lnTo>
                  <a:lnTo>
                    <a:pt x="135" y="324"/>
                  </a:lnTo>
                  <a:lnTo>
                    <a:pt x="134" y="325"/>
                  </a:lnTo>
                  <a:lnTo>
                    <a:pt x="132" y="325"/>
                  </a:lnTo>
                  <a:lnTo>
                    <a:pt x="131" y="325"/>
                  </a:lnTo>
                  <a:lnTo>
                    <a:pt x="131" y="324"/>
                  </a:lnTo>
                  <a:lnTo>
                    <a:pt x="130" y="322"/>
                  </a:lnTo>
                  <a:lnTo>
                    <a:pt x="129" y="322"/>
                  </a:lnTo>
                  <a:lnTo>
                    <a:pt x="128" y="322"/>
                  </a:lnTo>
                  <a:lnTo>
                    <a:pt x="127" y="322"/>
                  </a:lnTo>
                  <a:lnTo>
                    <a:pt x="127" y="324"/>
                  </a:lnTo>
                  <a:lnTo>
                    <a:pt x="125" y="324"/>
                  </a:lnTo>
                  <a:lnTo>
                    <a:pt x="124" y="324"/>
                  </a:lnTo>
                  <a:lnTo>
                    <a:pt x="124" y="322"/>
                  </a:lnTo>
                  <a:lnTo>
                    <a:pt x="125" y="320"/>
                  </a:lnTo>
                  <a:lnTo>
                    <a:pt x="124" y="319"/>
                  </a:lnTo>
                  <a:lnTo>
                    <a:pt x="124" y="318"/>
                  </a:lnTo>
                  <a:lnTo>
                    <a:pt x="124" y="316"/>
                  </a:lnTo>
                  <a:lnTo>
                    <a:pt x="124" y="315"/>
                  </a:lnTo>
                  <a:lnTo>
                    <a:pt x="124" y="314"/>
                  </a:lnTo>
                  <a:lnTo>
                    <a:pt x="123" y="314"/>
                  </a:lnTo>
                  <a:lnTo>
                    <a:pt x="123" y="313"/>
                  </a:lnTo>
                  <a:lnTo>
                    <a:pt x="122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5" y="309"/>
                  </a:lnTo>
                  <a:lnTo>
                    <a:pt x="125" y="308"/>
                  </a:lnTo>
                  <a:lnTo>
                    <a:pt x="127" y="308"/>
                  </a:lnTo>
                  <a:lnTo>
                    <a:pt x="127" y="307"/>
                  </a:lnTo>
                  <a:lnTo>
                    <a:pt x="127" y="307"/>
                  </a:lnTo>
                  <a:lnTo>
                    <a:pt x="125" y="306"/>
                  </a:lnTo>
                  <a:lnTo>
                    <a:pt x="124" y="306"/>
                  </a:lnTo>
                  <a:lnTo>
                    <a:pt x="124" y="304"/>
                  </a:lnTo>
                  <a:lnTo>
                    <a:pt x="124" y="303"/>
                  </a:lnTo>
                  <a:lnTo>
                    <a:pt x="124" y="302"/>
                  </a:lnTo>
                  <a:lnTo>
                    <a:pt x="124" y="301"/>
                  </a:lnTo>
                  <a:lnTo>
                    <a:pt x="123" y="301"/>
                  </a:lnTo>
                  <a:lnTo>
                    <a:pt x="122" y="302"/>
                  </a:lnTo>
                  <a:lnTo>
                    <a:pt x="119" y="302"/>
                  </a:lnTo>
                  <a:lnTo>
                    <a:pt x="119" y="303"/>
                  </a:lnTo>
                  <a:lnTo>
                    <a:pt x="117" y="304"/>
                  </a:lnTo>
                  <a:lnTo>
                    <a:pt x="116" y="306"/>
                  </a:lnTo>
                  <a:lnTo>
                    <a:pt x="115" y="306"/>
                  </a:lnTo>
                  <a:lnTo>
                    <a:pt x="111" y="306"/>
                  </a:lnTo>
                  <a:lnTo>
                    <a:pt x="110" y="307"/>
                  </a:lnTo>
                  <a:lnTo>
                    <a:pt x="109" y="307"/>
                  </a:lnTo>
                  <a:lnTo>
                    <a:pt x="107" y="308"/>
                  </a:lnTo>
                  <a:lnTo>
                    <a:pt x="106" y="308"/>
                  </a:lnTo>
                  <a:lnTo>
                    <a:pt x="106" y="309"/>
                  </a:lnTo>
                  <a:lnTo>
                    <a:pt x="105" y="308"/>
                  </a:lnTo>
                  <a:lnTo>
                    <a:pt x="104" y="308"/>
                  </a:lnTo>
                  <a:lnTo>
                    <a:pt x="103" y="308"/>
                  </a:lnTo>
                  <a:lnTo>
                    <a:pt x="103" y="307"/>
                  </a:lnTo>
                  <a:lnTo>
                    <a:pt x="103" y="307"/>
                  </a:lnTo>
                  <a:lnTo>
                    <a:pt x="103" y="307"/>
                  </a:lnTo>
                  <a:lnTo>
                    <a:pt x="101" y="307"/>
                  </a:lnTo>
                  <a:lnTo>
                    <a:pt x="99" y="307"/>
                  </a:lnTo>
                  <a:lnTo>
                    <a:pt x="98" y="307"/>
                  </a:lnTo>
                  <a:lnTo>
                    <a:pt x="99" y="312"/>
                  </a:lnTo>
                  <a:lnTo>
                    <a:pt x="98" y="314"/>
                  </a:lnTo>
                  <a:lnTo>
                    <a:pt x="99" y="316"/>
                  </a:lnTo>
                  <a:lnTo>
                    <a:pt x="98" y="316"/>
                  </a:lnTo>
                  <a:lnTo>
                    <a:pt x="97" y="316"/>
                  </a:lnTo>
                  <a:lnTo>
                    <a:pt x="97" y="318"/>
                  </a:lnTo>
                  <a:lnTo>
                    <a:pt x="95" y="318"/>
                  </a:lnTo>
                  <a:lnTo>
                    <a:pt x="94" y="319"/>
                  </a:lnTo>
                  <a:lnTo>
                    <a:pt x="94" y="320"/>
                  </a:lnTo>
                  <a:lnTo>
                    <a:pt x="93" y="320"/>
                  </a:lnTo>
                  <a:lnTo>
                    <a:pt x="92" y="320"/>
                  </a:lnTo>
                  <a:lnTo>
                    <a:pt x="92" y="319"/>
                  </a:lnTo>
                  <a:lnTo>
                    <a:pt x="91" y="319"/>
                  </a:lnTo>
                  <a:lnTo>
                    <a:pt x="90" y="320"/>
                  </a:lnTo>
                  <a:lnTo>
                    <a:pt x="90" y="321"/>
                  </a:lnTo>
                  <a:lnTo>
                    <a:pt x="87" y="322"/>
                  </a:lnTo>
                  <a:lnTo>
                    <a:pt x="86" y="324"/>
                  </a:lnTo>
                  <a:lnTo>
                    <a:pt x="85" y="322"/>
                  </a:lnTo>
                  <a:lnTo>
                    <a:pt x="85" y="321"/>
                  </a:lnTo>
                  <a:lnTo>
                    <a:pt x="85" y="320"/>
                  </a:lnTo>
                  <a:lnTo>
                    <a:pt x="84" y="320"/>
                  </a:lnTo>
                  <a:lnTo>
                    <a:pt x="81" y="319"/>
                  </a:lnTo>
                  <a:lnTo>
                    <a:pt x="79" y="316"/>
                  </a:lnTo>
                  <a:lnTo>
                    <a:pt x="78" y="316"/>
                  </a:lnTo>
                  <a:lnTo>
                    <a:pt x="78" y="315"/>
                  </a:lnTo>
                  <a:lnTo>
                    <a:pt x="76" y="314"/>
                  </a:lnTo>
                  <a:lnTo>
                    <a:pt x="76" y="313"/>
                  </a:lnTo>
                  <a:lnTo>
                    <a:pt x="75" y="312"/>
                  </a:lnTo>
                  <a:lnTo>
                    <a:pt x="74" y="312"/>
                  </a:lnTo>
                  <a:lnTo>
                    <a:pt x="74" y="313"/>
                  </a:lnTo>
                  <a:lnTo>
                    <a:pt x="74" y="314"/>
                  </a:lnTo>
                  <a:lnTo>
                    <a:pt x="73" y="313"/>
                  </a:lnTo>
                  <a:lnTo>
                    <a:pt x="70" y="310"/>
                  </a:lnTo>
                  <a:lnTo>
                    <a:pt x="69" y="309"/>
                  </a:lnTo>
                  <a:lnTo>
                    <a:pt x="68" y="308"/>
                  </a:lnTo>
                  <a:lnTo>
                    <a:pt x="67" y="307"/>
                  </a:lnTo>
                  <a:lnTo>
                    <a:pt x="66" y="306"/>
                  </a:lnTo>
                  <a:lnTo>
                    <a:pt x="66" y="307"/>
                  </a:lnTo>
                  <a:lnTo>
                    <a:pt x="64" y="307"/>
                  </a:lnTo>
                  <a:lnTo>
                    <a:pt x="63" y="306"/>
                  </a:lnTo>
                  <a:lnTo>
                    <a:pt x="62" y="306"/>
                  </a:lnTo>
                  <a:lnTo>
                    <a:pt x="61" y="307"/>
                  </a:lnTo>
                  <a:lnTo>
                    <a:pt x="61" y="307"/>
                  </a:lnTo>
                  <a:lnTo>
                    <a:pt x="60" y="308"/>
                  </a:lnTo>
                  <a:lnTo>
                    <a:pt x="58" y="308"/>
                  </a:lnTo>
                  <a:lnTo>
                    <a:pt x="58" y="309"/>
                  </a:lnTo>
                  <a:lnTo>
                    <a:pt x="57" y="310"/>
                  </a:lnTo>
                  <a:lnTo>
                    <a:pt x="57" y="312"/>
                  </a:lnTo>
                  <a:lnTo>
                    <a:pt x="56" y="312"/>
                  </a:lnTo>
                  <a:lnTo>
                    <a:pt x="53" y="312"/>
                  </a:lnTo>
                  <a:lnTo>
                    <a:pt x="49" y="313"/>
                  </a:lnTo>
                  <a:lnTo>
                    <a:pt x="48" y="313"/>
                  </a:lnTo>
                  <a:lnTo>
                    <a:pt x="48" y="314"/>
                  </a:lnTo>
                  <a:lnTo>
                    <a:pt x="48" y="315"/>
                  </a:lnTo>
                  <a:lnTo>
                    <a:pt x="48" y="316"/>
                  </a:lnTo>
                  <a:lnTo>
                    <a:pt x="47" y="319"/>
                  </a:lnTo>
                  <a:lnTo>
                    <a:pt x="47" y="320"/>
                  </a:lnTo>
                  <a:lnTo>
                    <a:pt x="45" y="320"/>
                  </a:lnTo>
                  <a:lnTo>
                    <a:pt x="44" y="320"/>
                  </a:lnTo>
                  <a:lnTo>
                    <a:pt x="43" y="320"/>
                  </a:lnTo>
                  <a:lnTo>
                    <a:pt x="43" y="321"/>
                  </a:lnTo>
                  <a:lnTo>
                    <a:pt x="43" y="320"/>
                  </a:lnTo>
                  <a:lnTo>
                    <a:pt x="42" y="320"/>
                  </a:lnTo>
                  <a:lnTo>
                    <a:pt x="42" y="319"/>
                  </a:lnTo>
                  <a:lnTo>
                    <a:pt x="41" y="319"/>
                  </a:lnTo>
                  <a:lnTo>
                    <a:pt x="39" y="324"/>
                  </a:lnTo>
                  <a:lnTo>
                    <a:pt x="39" y="325"/>
                  </a:lnTo>
                  <a:lnTo>
                    <a:pt x="35" y="328"/>
                  </a:lnTo>
                  <a:lnTo>
                    <a:pt x="35" y="329"/>
                  </a:lnTo>
                  <a:lnTo>
                    <a:pt x="33" y="328"/>
                  </a:lnTo>
                  <a:lnTo>
                    <a:pt x="32" y="327"/>
                  </a:lnTo>
                  <a:lnTo>
                    <a:pt x="31" y="325"/>
                  </a:lnTo>
                  <a:lnTo>
                    <a:pt x="30" y="324"/>
                  </a:lnTo>
                  <a:lnTo>
                    <a:pt x="29" y="322"/>
                  </a:lnTo>
                  <a:lnTo>
                    <a:pt x="27" y="320"/>
                  </a:lnTo>
                  <a:lnTo>
                    <a:pt x="26" y="320"/>
                  </a:lnTo>
                  <a:lnTo>
                    <a:pt x="27" y="320"/>
                  </a:lnTo>
                  <a:lnTo>
                    <a:pt x="27" y="319"/>
                  </a:lnTo>
                  <a:lnTo>
                    <a:pt x="26" y="318"/>
                  </a:lnTo>
                  <a:lnTo>
                    <a:pt x="25" y="316"/>
                  </a:lnTo>
                  <a:lnTo>
                    <a:pt x="25" y="315"/>
                  </a:lnTo>
                  <a:lnTo>
                    <a:pt x="26" y="315"/>
                  </a:lnTo>
                  <a:lnTo>
                    <a:pt x="26" y="314"/>
                  </a:lnTo>
                  <a:lnTo>
                    <a:pt x="26" y="313"/>
                  </a:lnTo>
                  <a:lnTo>
                    <a:pt x="26" y="312"/>
                  </a:lnTo>
                  <a:lnTo>
                    <a:pt x="21" y="307"/>
                  </a:lnTo>
                  <a:lnTo>
                    <a:pt x="18" y="306"/>
                  </a:lnTo>
                  <a:lnTo>
                    <a:pt x="16" y="302"/>
                  </a:lnTo>
                  <a:lnTo>
                    <a:pt x="13" y="301"/>
                  </a:lnTo>
                  <a:lnTo>
                    <a:pt x="12" y="298"/>
                  </a:lnTo>
                  <a:lnTo>
                    <a:pt x="11" y="297"/>
                  </a:lnTo>
                  <a:lnTo>
                    <a:pt x="10" y="297"/>
                  </a:lnTo>
                  <a:lnTo>
                    <a:pt x="10" y="296"/>
                  </a:lnTo>
                  <a:lnTo>
                    <a:pt x="10" y="295"/>
                  </a:lnTo>
                  <a:lnTo>
                    <a:pt x="6" y="292"/>
                  </a:lnTo>
                  <a:lnTo>
                    <a:pt x="2" y="289"/>
                  </a:lnTo>
                  <a:lnTo>
                    <a:pt x="1" y="289"/>
                  </a:lnTo>
                  <a:lnTo>
                    <a:pt x="0" y="288"/>
                  </a:lnTo>
                  <a:lnTo>
                    <a:pt x="1" y="287"/>
                  </a:lnTo>
                  <a:lnTo>
                    <a:pt x="4" y="279"/>
                  </a:lnTo>
                  <a:lnTo>
                    <a:pt x="4" y="278"/>
                  </a:lnTo>
                  <a:lnTo>
                    <a:pt x="5" y="278"/>
                  </a:lnTo>
                  <a:lnTo>
                    <a:pt x="6" y="278"/>
                  </a:lnTo>
                  <a:lnTo>
                    <a:pt x="7" y="277"/>
                  </a:lnTo>
                  <a:lnTo>
                    <a:pt x="8" y="276"/>
                  </a:lnTo>
                  <a:lnTo>
                    <a:pt x="11" y="276"/>
                  </a:lnTo>
                  <a:lnTo>
                    <a:pt x="12" y="276"/>
                  </a:lnTo>
                  <a:lnTo>
                    <a:pt x="13" y="275"/>
                  </a:lnTo>
                  <a:lnTo>
                    <a:pt x="13" y="273"/>
                  </a:lnTo>
                  <a:lnTo>
                    <a:pt x="14" y="272"/>
                  </a:lnTo>
                  <a:lnTo>
                    <a:pt x="17" y="272"/>
                  </a:lnTo>
                  <a:lnTo>
                    <a:pt x="18" y="273"/>
                  </a:lnTo>
                  <a:lnTo>
                    <a:pt x="20" y="278"/>
                  </a:lnTo>
                  <a:lnTo>
                    <a:pt x="20" y="278"/>
                  </a:lnTo>
                  <a:lnTo>
                    <a:pt x="21" y="278"/>
                  </a:lnTo>
                  <a:lnTo>
                    <a:pt x="24" y="278"/>
                  </a:lnTo>
                  <a:lnTo>
                    <a:pt x="26" y="279"/>
                  </a:lnTo>
                  <a:lnTo>
                    <a:pt x="27" y="279"/>
                  </a:lnTo>
                  <a:lnTo>
                    <a:pt x="29" y="278"/>
                  </a:lnTo>
                  <a:lnTo>
                    <a:pt x="30" y="278"/>
                  </a:lnTo>
                  <a:lnTo>
                    <a:pt x="30" y="277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6" y="275"/>
                  </a:lnTo>
                  <a:lnTo>
                    <a:pt x="27" y="273"/>
                  </a:lnTo>
                  <a:lnTo>
                    <a:pt x="29" y="269"/>
                  </a:lnTo>
                  <a:lnTo>
                    <a:pt x="30" y="267"/>
                  </a:lnTo>
                  <a:lnTo>
                    <a:pt x="31" y="266"/>
                  </a:lnTo>
                  <a:lnTo>
                    <a:pt x="32" y="265"/>
                  </a:lnTo>
                  <a:lnTo>
                    <a:pt x="31" y="264"/>
                  </a:lnTo>
                  <a:lnTo>
                    <a:pt x="30" y="264"/>
                  </a:lnTo>
                  <a:lnTo>
                    <a:pt x="29" y="263"/>
                  </a:lnTo>
                  <a:lnTo>
                    <a:pt x="26" y="263"/>
                  </a:lnTo>
                  <a:lnTo>
                    <a:pt x="25" y="261"/>
                  </a:lnTo>
                  <a:lnTo>
                    <a:pt x="24" y="260"/>
                  </a:lnTo>
                  <a:lnTo>
                    <a:pt x="23" y="259"/>
                  </a:lnTo>
                  <a:lnTo>
                    <a:pt x="21" y="259"/>
                  </a:lnTo>
                  <a:lnTo>
                    <a:pt x="21" y="255"/>
                  </a:lnTo>
                  <a:lnTo>
                    <a:pt x="23" y="254"/>
                  </a:lnTo>
                  <a:lnTo>
                    <a:pt x="24" y="254"/>
                  </a:lnTo>
                  <a:lnTo>
                    <a:pt x="25" y="253"/>
                  </a:lnTo>
                  <a:lnTo>
                    <a:pt x="25" y="252"/>
                  </a:lnTo>
                  <a:lnTo>
                    <a:pt x="24" y="252"/>
                  </a:lnTo>
                  <a:lnTo>
                    <a:pt x="21" y="250"/>
                  </a:lnTo>
                  <a:lnTo>
                    <a:pt x="20" y="247"/>
                  </a:lnTo>
                  <a:lnTo>
                    <a:pt x="19" y="247"/>
                  </a:lnTo>
                  <a:lnTo>
                    <a:pt x="18" y="247"/>
                  </a:lnTo>
                  <a:lnTo>
                    <a:pt x="17" y="248"/>
                  </a:lnTo>
                  <a:lnTo>
                    <a:pt x="17" y="247"/>
                  </a:lnTo>
                  <a:lnTo>
                    <a:pt x="17" y="246"/>
                  </a:lnTo>
                  <a:lnTo>
                    <a:pt x="18" y="241"/>
                  </a:lnTo>
                  <a:lnTo>
                    <a:pt x="19" y="240"/>
                  </a:lnTo>
                  <a:lnTo>
                    <a:pt x="19" y="239"/>
                  </a:lnTo>
                  <a:lnTo>
                    <a:pt x="19" y="238"/>
                  </a:lnTo>
                  <a:lnTo>
                    <a:pt x="18" y="236"/>
                  </a:lnTo>
                  <a:lnTo>
                    <a:pt x="18" y="235"/>
                  </a:lnTo>
                  <a:lnTo>
                    <a:pt x="18" y="234"/>
                  </a:lnTo>
                  <a:lnTo>
                    <a:pt x="18" y="233"/>
                  </a:lnTo>
                  <a:lnTo>
                    <a:pt x="18" y="230"/>
                  </a:lnTo>
                  <a:lnTo>
                    <a:pt x="18" y="230"/>
                  </a:lnTo>
                  <a:lnTo>
                    <a:pt x="18" y="228"/>
                  </a:lnTo>
                  <a:lnTo>
                    <a:pt x="18" y="227"/>
                  </a:lnTo>
                  <a:lnTo>
                    <a:pt x="18" y="227"/>
                  </a:lnTo>
                  <a:lnTo>
                    <a:pt x="20" y="228"/>
                  </a:lnTo>
                  <a:lnTo>
                    <a:pt x="21" y="228"/>
                  </a:lnTo>
                  <a:lnTo>
                    <a:pt x="21" y="229"/>
                  </a:lnTo>
                  <a:lnTo>
                    <a:pt x="23" y="230"/>
                  </a:lnTo>
                  <a:lnTo>
                    <a:pt x="24" y="230"/>
                  </a:lnTo>
                  <a:lnTo>
                    <a:pt x="25" y="230"/>
                  </a:lnTo>
                  <a:lnTo>
                    <a:pt x="26" y="229"/>
                  </a:lnTo>
                  <a:lnTo>
                    <a:pt x="27" y="228"/>
                  </a:lnTo>
                  <a:lnTo>
                    <a:pt x="29" y="228"/>
                  </a:lnTo>
                  <a:lnTo>
                    <a:pt x="30" y="228"/>
                  </a:lnTo>
                  <a:lnTo>
                    <a:pt x="31" y="227"/>
                  </a:lnTo>
                  <a:lnTo>
                    <a:pt x="32" y="227"/>
                  </a:lnTo>
                  <a:lnTo>
                    <a:pt x="32" y="228"/>
                  </a:lnTo>
                  <a:lnTo>
                    <a:pt x="33" y="229"/>
                  </a:lnTo>
                  <a:lnTo>
                    <a:pt x="35" y="230"/>
                  </a:lnTo>
                  <a:lnTo>
                    <a:pt x="36" y="230"/>
                  </a:lnTo>
                  <a:lnTo>
                    <a:pt x="50" y="227"/>
                  </a:lnTo>
                  <a:lnTo>
                    <a:pt x="50" y="226"/>
                  </a:lnTo>
                  <a:lnTo>
                    <a:pt x="50" y="224"/>
                  </a:lnTo>
                  <a:lnTo>
                    <a:pt x="51" y="223"/>
                  </a:lnTo>
                  <a:lnTo>
                    <a:pt x="51" y="222"/>
                  </a:lnTo>
                  <a:lnTo>
                    <a:pt x="51" y="221"/>
                  </a:lnTo>
                  <a:lnTo>
                    <a:pt x="51" y="221"/>
                  </a:lnTo>
                  <a:lnTo>
                    <a:pt x="53" y="220"/>
                  </a:lnTo>
                  <a:lnTo>
                    <a:pt x="53" y="218"/>
                  </a:lnTo>
                  <a:lnTo>
                    <a:pt x="50" y="218"/>
                  </a:lnTo>
                  <a:lnTo>
                    <a:pt x="50" y="217"/>
                  </a:lnTo>
                  <a:lnTo>
                    <a:pt x="49" y="216"/>
                  </a:lnTo>
                  <a:lnTo>
                    <a:pt x="49" y="211"/>
                  </a:lnTo>
                  <a:lnTo>
                    <a:pt x="50" y="211"/>
                  </a:lnTo>
                  <a:lnTo>
                    <a:pt x="51" y="213"/>
                  </a:lnTo>
                  <a:lnTo>
                    <a:pt x="53" y="213"/>
                  </a:lnTo>
                  <a:lnTo>
                    <a:pt x="53" y="211"/>
                  </a:lnTo>
                  <a:lnTo>
                    <a:pt x="53" y="210"/>
                  </a:lnTo>
                  <a:lnTo>
                    <a:pt x="55" y="209"/>
                  </a:lnTo>
                  <a:lnTo>
                    <a:pt x="57" y="209"/>
                  </a:lnTo>
                  <a:lnTo>
                    <a:pt x="58" y="209"/>
                  </a:lnTo>
                  <a:lnTo>
                    <a:pt x="62" y="211"/>
                  </a:lnTo>
                  <a:lnTo>
                    <a:pt x="63" y="211"/>
                  </a:lnTo>
                  <a:lnTo>
                    <a:pt x="64" y="213"/>
                  </a:lnTo>
                  <a:lnTo>
                    <a:pt x="66" y="216"/>
                  </a:lnTo>
                  <a:lnTo>
                    <a:pt x="66" y="217"/>
                  </a:lnTo>
                  <a:lnTo>
                    <a:pt x="67" y="217"/>
                  </a:lnTo>
                  <a:lnTo>
                    <a:pt x="67" y="218"/>
                  </a:lnTo>
                  <a:lnTo>
                    <a:pt x="67" y="220"/>
                  </a:lnTo>
                  <a:lnTo>
                    <a:pt x="68" y="220"/>
                  </a:lnTo>
                  <a:lnTo>
                    <a:pt x="67" y="221"/>
                  </a:lnTo>
                  <a:lnTo>
                    <a:pt x="68" y="221"/>
                  </a:lnTo>
                  <a:lnTo>
                    <a:pt x="68" y="222"/>
                  </a:lnTo>
                  <a:lnTo>
                    <a:pt x="69" y="222"/>
                  </a:lnTo>
                  <a:lnTo>
                    <a:pt x="69" y="221"/>
                  </a:lnTo>
                  <a:lnTo>
                    <a:pt x="70" y="222"/>
                  </a:lnTo>
                  <a:lnTo>
                    <a:pt x="70" y="223"/>
                  </a:lnTo>
                  <a:lnTo>
                    <a:pt x="72" y="223"/>
                  </a:lnTo>
                  <a:lnTo>
                    <a:pt x="72" y="224"/>
                  </a:lnTo>
                  <a:lnTo>
                    <a:pt x="72" y="226"/>
                  </a:lnTo>
                  <a:lnTo>
                    <a:pt x="72" y="227"/>
                  </a:lnTo>
                  <a:lnTo>
                    <a:pt x="72" y="228"/>
                  </a:lnTo>
                  <a:lnTo>
                    <a:pt x="70" y="228"/>
                  </a:lnTo>
                  <a:lnTo>
                    <a:pt x="70" y="229"/>
                  </a:lnTo>
                  <a:lnTo>
                    <a:pt x="72" y="229"/>
                  </a:lnTo>
                  <a:lnTo>
                    <a:pt x="72" y="228"/>
                  </a:lnTo>
                  <a:lnTo>
                    <a:pt x="73" y="228"/>
                  </a:lnTo>
                  <a:lnTo>
                    <a:pt x="73" y="227"/>
                  </a:lnTo>
                  <a:lnTo>
                    <a:pt x="74" y="228"/>
                  </a:lnTo>
                  <a:lnTo>
                    <a:pt x="75" y="229"/>
                  </a:lnTo>
                  <a:lnTo>
                    <a:pt x="76" y="229"/>
                  </a:lnTo>
                  <a:lnTo>
                    <a:pt x="78" y="228"/>
                  </a:lnTo>
                  <a:lnTo>
                    <a:pt x="85" y="230"/>
                  </a:lnTo>
                  <a:lnTo>
                    <a:pt x="86" y="232"/>
                  </a:lnTo>
                  <a:lnTo>
                    <a:pt x="86" y="230"/>
                  </a:lnTo>
                  <a:lnTo>
                    <a:pt x="87" y="230"/>
                  </a:lnTo>
                  <a:lnTo>
                    <a:pt x="88" y="230"/>
                  </a:lnTo>
                  <a:lnTo>
                    <a:pt x="88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29"/>
                  </a:lnTo>
                  <a:lnTo>
                    <a:pt x="91" y="229"/>
                  </a:lnTo>
                  <a:lnTo>
                    <a:pt x="92" y="228"/>
                  </a:lnTo>
                  <a:lnTo>
                    <a:pt x="93" y="227"/>
                  </a:lnTo>
                  <a:lnTo>
                    <a:pt x="94" y="227"/>
                  </a:lnTo>
                  <a:lnTo>
                    <a:pt x="94" y="226"/>
                  </a:lnTo>
                  <a:lnTo>
                    <a:pt x="98" y="222"/>
                  </a:lnTo>
                  <a:lnTo>
                    <a:pt x="98" y="221"/>
                  </a:lnTo>
                  <a:lnTo>
                    <a:pt x="98" y="221"/>
                  </a:lnTo>
                  <a:lnTo>
                    <a:pt x="99" y="221"/>
                  </a:lnTo>
                  <a:lnTo>
                    <a:pt x="99" y="220"/>
                  </a:lnTo>
                  <a:lnTo>
                    <a:pt x="100" y="220"/>
                  </a:lnTo>
                  <a:lnTo>
                    <a:pt x="101" y="221"/>
                  </a:lnTo>
                  <a:lnTo>
                    <a:pt x="101" y="221"/>
                  </a:lnTo>
                  <a:lnTo>
                    <a:pt x="101" y="222"/>
                  </a:lnTo>
                  <a:lnTo>
                    <a:pt x="103" y="223"/>
                  </a:lnTo>
                  <a:lnTo>
                    <a:pt x="103" y="224"/>
                  </a:lnTo>
                  <a:lnTo>
                    <a:pt x="103" y="226"/>
                  </a:lnTo>
                  <a:lnTo>
                    <a:pt x="104" y="227"/>
                  </a:lnTo>
                  <a:lnTo>
                    <a:pt x="104" y="228"/>
                  </a:lnTo>
                  <a:lnTo>
                    <a:pt x="105" y="228"/>
                  </a:lnTo>
                  <a:lnTo>
                    <a:pt x="104" y="229"/>
                  </a:lnTo>
                  <a:lnTo>
                    <a:pt x="104" y="230"/>
                  </a:lnTo>
                  <a:lnTo>
                    <a:pt x="103" y="230"/>
                  </a:lnTo>
                  <a:lnTo>
                    <a:pt x="103" y="233"/>
                  </a:lnTo>
                  <a:lnTo>
                    <a:pt x="104" y="233"/>
                  </a:lnTo>
                  <a:lnTo>
                    <a:pt x="105" y="233"/>
                  </a:lnTo>
                  <a:lnTo>
                    <a:pt x="106" y="233"/>
                  </a:lnTo>
                  <a:lnTo>
                    <a:pt x="107" y="233"/>
                  </a:lnTo>
                  <a:lnTo>
                    <a:pt x="107" y="234"/>
                  </a:lnTo>
                  <a:lnTo>
                    <a:pt x="109" y="234"/>
                  </a:lnTo>
                  <a:lnTo>
                    <a:pt x="110" y="233"/>
                  </a:lnTo>
                  <a:lnTo>
                    <a:pt x="111" y="233"/>
                  </a:lnTo>
                  <a:lnTo>
                    <a:pt x="111" y="234"/>
                  </a:lnTo>
                  <a:lnTo>
                    <a:pt x="112" y="234"/>
                  </a:lnTo>
                  <a:lnTo>
                    <a:pt x="112" y="233"/>
                  </a:lnTo>
                  <a:lnTo>
                    <a:pt x="112" y="232"/>
                  </a:lnTo>
                  <a:lnTo>
                    <a:pt x="113" y="232"/>
                  </a:lnTo>
                  <a:lnTo>
                    <a:pt x="113" y="230"/>
                  </a:lnTo>
                  <a:lnTo>
                    <a:pt x="113" y="229"/>
                  </a:lnTo>
                  <a:lnTo>
                    <a:pt x="115" y="229"/>
                  </a:lnTo>
                  <a:lnTo>
                    <a:pt x="116" y="228"/>
                  </a:lnTo>
                  <a:lnTo>
                    <a:pt x="118" y="228"/>
                  </a:lnTo>
                  <a:lnTo>
                    <a:pt x="117" y="227"/>
                  </a:lnTo>
                  <a:lnTo>
                    <a:pt x="115" y="224"/>
                  </a:lnTo>
                  <a:lnTo>
                    <a:pt x="115" y="223"/>
                  </a:lnTo>
                  <a:lnTo>
                    <a:pt x="115" y="222"/>
                  </a:lnTo>
                  <a:lnTo>
                    <a:pt x="116" y="222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8" y="221"/>
                  </a:lnTo>
                  <a:lnTo>
                    <a:pt x="118" y="220"/>
                  </a:lnTo>
                  <a:lnTo>
                    <a:pt x="118" y="218"/>
                  </a:lnTo>
                  <a:lnTo>
                    <a:pt x="118" y="217"/>
                  </a:lnTo>
                  <a:lnTo>
                    <a:pt x="118" y="216"/>
                  </a:lnTo>
                  <a:lnTo>
                    <a:pt x="118" y="215"/>
                  </a:lnTo>
                  <a:lnTo>
                    <a:pt x="118" y="214"/>
                  </a:lnTo>
                  <a:lnTo>
                    <a:pt x="123" y="213"/>
                  </a:lnTo>
                  <a:lnTo>
                    <a:pt x="124" y="211"/>
                  </a:lnTo>
                  <a:lnTo>
                    <a:pt x="124" y="209"/>
                  </a:lnTo>
                  <a:lnTo>
                    <a:pt x="124" y="208"/>
                  </a:lnTo>
                  <a:lnTo>
                    <a:pt x="124" y="205"/>
                  </a:lnTo>
                  <a:lnTo>
                    <a:pt x="125" y="204"/>
                  </a:lnTo>
                  <a:lnTo>
                    <a:pt x="125" y="203"/>
                  </a:lnTo>
                  <a:lnTo>
                    <a:pt x="127" y="203"/>
                  </a:lnTo>
                  <a:lnTo>
                    <a:pt x="125" y="203"/>
                  </a:lnTo>
                  <a:lnTo>
                    <a:pt x="124" y="203"/>
                  </a:lnTo>
                  <a:lnTo>
                    <a:pt x="124" y="201"/>
                  </a:lnTo>
                  <a:lnTo>
                    <a:pt x="123" y="201"/>
                  </a:lnTo>
                  <a:lnTo>
                    <a:pt x="123" y="199"/>
                  </a:lnTo>
                  <a:lnTo>
                    <a:pt x="124" y="199"/>
                  </a:lnTo>
                  <a:lnTo>
                    <a:pt x="125" y="199"/>
                  </a:lnTo>
                  <a:lnTo>
                    <a:pt x="125" y="198"/>
                  </a:lnTo>
                  <a:lnTo>
                    <a:pt x="127" y="197"/>
                  </a:lnTo>
                  <a:lnTo>
                    <a:pt x="127" y="196"/>
                  </a:lnTo>
                  <a:lnTo>
                    <a:pt x="125" y="196"/>
                  </a:lnTo>
                  <a:lnTo>
                    <a:pt x="127" y="195"/>
                  </a:lnTo>
                  <a:lnTo>
                    <a:pt x="127" y="193"/>
                  </a:lnTo>
                  <a:lnTo>
                    <a:pt x="128" y="192"/>
                  </a:lnTo>
                  <a:lnTo>
                    <a:pt x="128" y="192"/>
                  </a:lnTo>
                  <a:lnTo>
                    <a:pt x="127" y="191"/>
                  </a:lnTo>
                  <a:lnTo>
                    <a:pt x="125" y="191"/>
                  </a:lnTo>
                  <a:lnTo>
                    <a:pt x="125" y="190"/>
                  </a:lnTo>
                  <a:lnTo>
                    <a:pt x="127" y="190"/>
                  </a:lnTo>
                  <a:lnTo>
                    <a:pt x="127" y="189"/>
                  </a:lnTo>
                  <a:lnTo>
                    <a:pt x="127" y="187"/>
                  </a:lnTo>
                  <a:lnTo>
                    <a:pt x="127" y="186"/>
                  </a:lnTo>
                  <a:lnTo>
                    <a:pt x="127" y="185"/>
                  </a:lnTo>
                  <a:lnTo>
                    <a:pt x="125" y="185"/>
                  </a:lnTo>
                  <a:lnTo>
                    <a:pt x="125" y="184"/>
                  </a:lnTo>
                  <a:lnTo>
                    <a:pt x="125" y="183"/>
                  </a:lnTo>
                  <a:lnTo>
                    <a:pt x="125" y="182"/>
                  </a:lnTo>
                  <a:lnTo>
                    <a:pt x="124" y="178"/>
                  </a:lnTo>
                  <a:lnTo>
                    <a:pt x="124" y="177"/>
                  </a:lnTo>
                  <a:lnTo>
                    <a:pt x="124" y="176"/>
                  </a:lnTo>
                  <a:lnTo>
                    <a:pt x="125" y="174"/>
                  </a:lnTo>
                  <a:lnTo>
                    <a:pt x="125" y="173"/>
                  </a:lnTo>
                  <a:lnTo>
                    <a:pt x="127" y="172"/>
                  </a:lnTo>
                  <a:lnTo>
                    <a:pt x="127" y="171"/>
                  </a:lnTo>
                  <a:lnTo>
                    <a:pt x="127" y="170"/>
                  </a:lnTo>
                  <a:lnTo>
                    <a:pt x="127" y="168"/>
                  </a:lnTo>
                  <a:lnTo>
                    <a:pt x="127" y="167"/>
                  </a:lnTo>
                  <a:lnTo>
                    <a:pt x="128" y="164"/>
                  </a:lnTo>
                  <a:lnTo>
                    <a:pt x="128" y="164"/>
                  </a:lnTo>
                  <a:lnTo>
                    <a:pt x="128" y="162"/>
                  </a:lnTo>
                  <a:lnTo>
                    <a:pt x="127" y="161"/>
                  </a:lnTo>
                  <a:lnTo>
                    <a:pt x="127" y="160"/>
                  </a:lnTo>
                  <a:lnTo>
                    <a:pt x="125" y="159"/>
                  </a:lnTo>
                  <a:lnTo>
                    <a:pt x="124" y="158"/>
                  </a:lnTo>
                  <a:lnTo>
                    <a:pt x="123" y="158"/>
                  </a:lnTo>
                  <a:lnTo>
                    <a:pt x="122" y="156"/>
                  </a:lnTo>
                  <a:lnTo>
                    <a:pt x="121" y="156"/>
                  </a:lnTo>
                  <a:lnTo>
                    <a:pt x="119" y="156"/>
                  </a:lnTo>
                  <a:lnTo>
                    <a:pt x="118" y="156"/>
                  </a:lnTo>
                  <a:lnTo>
                    <a:pt x="117" y="156"/>
                  </a:lnTo>
                  <a:lnTo>
                    <a:pt x="116" y="156"/>
                  </a:lnTo>
                  <a:lnTo>
                    <a:pt x="115" y="158"/>
                  </a:lnTo>
                  <a:lnTo>
                    <a:pt x="115" y="155"/>
                  </a:lnTo>
                  <a:lnTo>
                    <a:pt x="115" y="154"/>
                  </a:lnTo>
                  <a:lnTo>
                    <a:pt x="115" y="153"/>
                  </a:lnTo>
                  <a:lnTo>
                    <a:pt x="113" y="152"/>
                  </a:lnTo>
                  <a:lnTo>
                    <a:pt x="112" y="150"/>
                  </a:lnTo>
                  <a:lnTo>
                    <a:pt x="111" y="149"/>
                  </a:lnTo>
                  <a:lnTo>
                    <a:pt x="110" y="149"/>
                  </a:lnTo>
                  <a:lnTo>
                    <a:pt x="107" y="149"/>
                  </a:lnTo>
                  <a:lnTo>
                    <a:pt x="105" y="148"/>
                  </a:lnTo>
                  <a:lnTo>
                    <a:pt x="105" y="149"/>
                  </a:lnTo>
                  <a:lnTo>
                    <a:pt x="104" y="149"/>
                  </a:lnTo>
                  <a:lnTo>
                    <a:pt x="103" y="147"/>
                  </a:lnTo>
                  <a:lnTo>
                    <a:pt x="103" y="146"/>
                  </a:lnTo>
                  <a:lnTo>
                    <a:pt x="103" y="146"/>
                  </a:lnTo>
                  <a:lnTo>
                    <a:pt x="104" y="143"/>
                  </a:lnTo>
                  <a:lnTo>
                    <a:pt x="105" y="142"/>
                  </a:lnTo>
                  <a:lnTo>
                    <a:pt x="105" y="141"/>
                  </a:lnTo>
                  <a:lnTo>
                    <a:pt x="105" y="140"/>
                  </a:lnTo>
                  <a:lnTo>
                    <a:pt x="106" y="139"/>
                  </a:lnTo>
                  <a:lnTo>
                    <a:pt x="106" y="137"/>
                  </a:lnTo>
                  <a:lnTo>
                    <a:pt x="105" y="137"/>
                  </a:lnTo>
                  <a:lnTo>
                    <a:pt x="104" y="135"/>
                  </a:lnTo>
                  <a:lnTo>
                    <a:pt x="104" y="135"/>
                  </a:lnTo>
                  <a:lnTo>
                    <a:pt x="104" y="134"/>
                  </a:lnTo>
                  <a:lnTo>
                    <a:pt x="104" y="133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7"/>
                  </a:lnTo>
                  <a:lnTo>
                    <a:pt x="107" y="125"/>
                  </a:lnTo>
                  <a:lnTo>
                    <a:pt x="110" y="124"/>
                  </a:lnTo>
                  <a:lnTo>
                    <a:pt x="111" y="123"/>
                  </a:lnTo>
                  <a:lnTo>
                    <a:pt x="111" y="122"/>
                  </a:lnTo>
                  <a:lnTo>
                    <a:pt x="110" y="121"/>
                  </a:lnTo>
                  <a:lnTo>
                    <a:pt x="111" y="119"/>
                  </a:lnTo>
                  <a:lnTo>
                    <a:pt x="113" y="119"/>
                  </a:lnTo>
                  <a:lnTo>
                    <a:pt x="116" y="119"/>
                  </a:lnTo>
                  <a:lnTo>
                    <a:pt x="118" y="119"/>
                  </a:lnTo>
                  <a:lnTo>
                    <a:pt x="118" y="118"/>
                  </a:lnTo>
                  <a:lnTo>
                    <a:pt x="122" y="116"/>
                  </a:lnTo>
                  <a:lnTo>
                    <a:pt x="122" y="115"/>
                  </a:lnTo>
                  <a:lnTo>
                    <a:pt x="122" y="113"/>
                  </a:lnTo>
                  <a:lnTo>
                    <a:pt x="123" y="111"/>
                  </a:lnTo>
                  <a:lnTo>
                    <a:pt x="125" y="110"/>
                  </a:lnTo>
                  <a:lnTo>
                    <a:pt x="127" y="109"/>
                  </a:lnTo>
                  <a:lnTo>
                    <a:pt x="125" y="106"/>
                  </a:lnTo>
                  <a:lnTo>
                    <a:pt x="127" y="106"/>
                  </a:lnTo>
                  <a:lnTo>
                    <a:pt x="127" y="106"/>
                  </a:lnTo>
                  <a:lnTo>
                    <a:pt x="127" y="105"/>
                  </a:lnTo>
                  <a:lnTo>
                    <a:pt x="125" y="105"/>
                  </a:lnTo>
                  <a:lnTo>
                    <a:pt x="125" y="104"/>
                  </a:lnTo>
                  <a:lnTo>
                    <a:pt x="124" y="104"/>
                  </a:lnTo>
                  <a:lnTo>
                    <a:pt x="124" y="103"/>
                  </a:lnTo>
                  <a:lnTo>
                    <a:pt x="123" y="102"/>
                  </a:lnTo>
                  <a:lnTo>
                    <a:pt x="123" y="100"/>
                  </a:lnTo>
                  <a:lnTo>
                    <a:pt x="122" y="99"/>
                  </a:lnTo>
                  <a:lnTo>
                    <a:pt x="121" y="98"/>
                  </a:lnTo>
                  <a:lnTo>
                    <a:pt x="119" y="97"/>
                  </a:lnTo>
                  <a:lnTo>
                    <a:pt x="119" y="93"/>
                  </a:lnTo>
                  <a:lnTo>
                    <a:pt x="119" y="92"/>
                  </a:lnTo>
                  <a:lnTo>
                    <a:pt x="118" y="90"/>
                  </a:lnTo>
                  <a:lnTo>
                    <a:pt x="118" y="88"/>
                  </a:lnTo>
                  <a:lnTo>
                    <a:pt x="117" y="88"/>
                  </a:lnTo>
                  <a:lnTo>
                    <a:pt x="116" y="87"/>
                  </a:lnTo>
                  <a:lnTo>
                    <a:pt x="115" y="87"/>
                  </a:lnTo>
                  <a:lnTo>
                    <a:pt x="113" y="87"/>
                  </a:lnTo>
                  <a:lnTo>
                    <a:pt x="112" y="87"/>
                  </a:lnTo>
                  <a:lnTo>
                    <a:pt x="111" y="87"/>
                  </a:lnTo>
                  <a:lnTo>
                    <a:pt x="110" y="87"/>
                  </a:lnTo>
                  <a:lnTo>
                    <a:pt x="110" y="86"/>
                  </a:lnTo>
                  <a:lnTo>
                    <a:pt x="109" y="86"/>
                  </a:lnTo>
                  <a:lnTo>
                    <a:pt x="107" y="86"/>
                  </a:lnTo>
                  <a:lnTo>
                    <a:pt x="101" y="85"/>
                  </a:lnTo>
                  <a:lnTo>
                    <a:pt x="101" y="86"/>
                  </a:lnTo>
                  <a:lnTo>
                    <a:pt x="100" y="87"/>
                  </a:lnTo>
                  <a:lnTo>
                    <a:pt x="100" y="88"/>
                  </a:lnTo>
                  <a:lnTo>
                    <a:pt x="99" y="87"/>
                  </a:lnTo>
                  <a:lnTo>
                    <a:pt x="98" y="88"/>
                  </a:lnTo>
                  <a:lnTo>
                    <a:pt x="97" y="88"/>
                  </a:lnTo>
                  <a:lnTo>
                    <a:pt x="95" y="88"/>
                  </a:lnTo>
                  <a:lnTo>
                    <a:pt x="94" y="90"/>
                  </a:lnTo>
                  <a:lnTo>
                    <a:pt x="93" y="90"/>
                  </a:lnTo>
                  <a:lnTo>
                    <a:pt x="92" y="91"/>
                  </a:lnTo>
                  <a:lnTo>
                    <a:pt x="91" y="92"/>
                  </a:lnTo>
                  <a:lnTo>
                    <a:pt x="90" y="92"/>
                  </a:lnTo>
                  <a:lnTo>
                    <a:pt x="88" y="91"/>
                  </a:lnTo>
                  <a:lnTo>
                    <a:pt x="87" y="91"/>
                  </a:lnTo>
                  <a:lnTo>
                    <a:pt x="86" y="91"/>
                  </a:lnTo>
                  <a:lnTo>
                    <a:pt x="85" y="91"/>
                  </a:lnTo>
                  <a:lnTo>
                    <a:pt x="84" y="92"/>
                  </a:lnTo>
                  <a:lnTo>
                    <a:pt x="82" y="92"/>
                  </a:lnTo>
                  <a:lnTo>
                    <a:pt x="82" y="93"/>
                  </a:lnTo>
                  <a:lnTo>
                    <a:pt x="81" y="93"/>
                  </a:lnTo>
                  <a:lnTo>
                    <a:pt x="80" y="93"/>
                  </a:lnTo>
                  <a:lnTo>
                    <a:pt x="79" y="93"/>
                  </a:lnTo>
                  <a:lnTo>
                    <a:pt x="78" y="93"/>
                  </a:lnTo>
                  <a:lnTo>
                    <a:pt x="76" y="93"/>
                  </a:lnTo>
                  <a:lnTo>
                    <a:pt x="76" y="92"/>
                  </a:lnTo>
                  <a:lnTo>
                    <a:pt x="78" y="92"/>
                  </a:lnTo>
                  <a:lnTo>
                    <a:pt x="78" y="91"/>
                  </a:lnTo>
                  <a:lnTo>
                    <a:pt x="79" y="91"/>
                  </a:lnTo>
                  <a:lnTo>
                    <a:pt x="80" y="91"/>
                  </a:lnTo>
                  <a:lnTo>
                    <a:pt x="80" y="90"/>
                  </a:lnTo>
                  <a:lnTo>
                    <a:pt x="80" y="88"/>
                  </a:lnTo>
                  <a:lnTo>
                    <a:pt x="80" y="87"/>
                  </a:lnTo>
                  <a:lnTo>
                    <a:pt x="80" y="86"/>
                  </a:lnTo>
                  <a:lnTo>
                    <a:pt x="79" y="85"/>
                  </a:lnTo>
                  <a:lnTo>
                    <a:pt x="79" y="84"/>
                  </a:lnTo>
                  <a:lnTo>
                    <a:pt x="78" y="82"/>
                  </a:lnTo>
                  <a:lnTo>
                    <a:pt x="78" y="81"/>
                  </a:lnTo>
                  <a:lnTo>
                    <a:pt x="76" y="80"/>
                  </a:lnTo>
                  <a:lnTo>
                    <a:pt x="75" y="79"/>
                  </a:lnTo>
                  <a:lnTo>
                    <a:pt x="76" y="79"/>
                  </a:lnTo>
                  <a:lnTo>
                    <a:pt x="76" y="78"/>
                  </a:lnTo>
                  <a:lnTo>
                    <a:pt x="76" y="76"/>
                  </a:lnTo>
                  <a:lnTo>
                    <a:pt x="76" y="75"/>
                  </a:lnTo>
                  <a:lnTo>
                    <a:pt x="76" y="74"/>
                  </a:lnTo>
                  <a:lnTo>
                    <a:pt x="78" y="73"/>
                  </a:lnTo>
                  <a:lnTo>
                    <a:pt x="78" y="71"/>
                  </a:lnTo>
                  <a:lnTo>
                    <a:pt x="78" y="69"/>
                  </a:lnTo>
                  <a:lnTo>
                    <a:pt x="76" y="68"/>
                  </a:lnTo>
                  <a:lnTo>
                    <a:pt x="78" y="68"/>
                  </a:lnTo>
                  <a:lnTo>
                    <a:pt x="78" y="67"/>
                  </a:lnTo>
                  <a:lnTo>
                    <a:pt x="79" y="67"/>
                  </a:lnTo>
                  <a:lnTo>
                    <a:pt x="79" y="66"/>
                  </a:lnTo>
                  <a:lnTo>
                    <a:pt x="79" y="65"/>
                  </a:lnTo>
                  <a:lnTo>
                    <a:pt x="80" y="63"/>
                  </a:lnTo>
                  <a:lnTo>
                    <a:pt x="81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59"/>
                  </a:lnTo>
                  <a:lnTo>
                    <a:pt x="88" y="59"/>
                  </a:lnTo>
                  <a:lnTo>
                    <a:pt x="94" y="59"/>
                  </a:lnTo>
                  <a:lnTo>
                    <a:pt x="97" y="59"/>
                  </a:lnTo>
                  <a:lnTo>
                    <a:pt x="103" y="59"/>
                  </a:lnTo>
                  <a:lnTo>
                    <a:pt x="109" y="59"/>
                  </a:lnTo>
                  <a:lnTo>
                    <a:pt x="115" y="59"/>
                  </a:lnTo>
                  <a:lnTo>
                    <a:pt x="119" y="59"/>
                  </a:lnTo>
                  <a:lnTo>
                    <a:pt x="122" y="57"/>
                  </a:lnTo>
                  <a:lnTo>
                    <a:pt x="124" y="57"/>
                  </a:lnTo>
                  <a:lnTo>
                    <a:pt x="124" y="59"/>
                  </a:lnTo>
                  <a:lnTo>
                    <a:pt x="125" y="59"/>
                  </a:lnTo>
                  <a:lnTo>
                    <a:pt x="127" y="59"/>
                  </a:lnTo>
                  <a:lnTo>
                    <a:pt x="130" y="57"/>
                  </a:lnTo>
                  <a:lnTo>
                    <a:pt x="130" y="56"/>
                  </a:lnTo>
                  <a:lnTo>
                    <a:pt x="131" y="56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4" y="59"/>
                  </a:lnTo>
                  <a:lnTo>
                    <a:pt x="135" y="60"/>
                  </a:lnTo>
                  <a:lnTo>
                    <a:pt x="136" y="61"/>
                  </a:lnTo>
                  <a:lnTo>
                    <a:pt x="135" y="60"/>
                  </a:lnTo>
                  <a:lnTo>
                    <a:pt x="136" y="60"/>
                  </a:lnTo>
                  <a:lnTo>
                    <a:pt x="137" y="60"/>
                  </a:lnTo>
                  <a:lnTo>
                    <a:pt x="136" y="60"/>
                  </a:lnTo>
                  <a:lnTo>
                    <a:pt x="136" y="61"/>
                  </a:lnTo>
                  <a:lnTo>
                    <a:pt x="137" y="61"/>
                  </a:lnTo>
                  <a:lnTo>
                    <a:pt x="137" y="62"/>
                  </a:lnTo>
                  <a:lnTo>
                    <a:pt x="140" y="61"/>
                  </a:lnTo>
                  <a:lnTo>
                    <a:pt x="141" y="61"/>
                  </a:lnTo>
                  <a:lnTo>
                    <a:pt x="141" y="60"/>
                  </a:lnTo>
                  <a:lnTo>
                    <a:pt x="142" y="60"/>
                  </a:lnTo>
                  <a:lnTo>
                    <a:pt x="142" y="61"/>
                  </a:lnTo>
                  <a:lnTo>
                    <a:pt x="143" y="62"/>
                  </a:lnTo>
                  <a:lnTo>
                    <a:pt x="142" y="63"/>
                  </a:lnTo>
                  <a:lnTo>
                    <a:pt x="142" y="65"/>
                  </a:lnTo>
                  <a:lnTo>
                    <a:pt x="144" y="65"/>
                  </a:lnTo>
                  <a:lnTo>
                    <a:pt x="146" y="63"/>
                  </a:lnTo>
                  <a:lnTo>
                    <a:pt x="148" y="65"/>
                  </a:lnTo>
                  <a:lnTo>
                    <a:pt x="149" y="65"/>
                  </a:lnTo>
                  <a:lnTo>
                    <a:pt x="150" y="65"/>
                  </a:lnTo>
                  <a:lnTo>
                    <a:pt x="152" y="63"/>
                  </a:lnTo>
                  <a:lnTo>
                    <a:pt x="153" y="62"/>
                  </a:lnTo>
                  <a:lnTo>
                    <a:pt x="154" y="63"/>
                  </a:lnTo>
                  <a:lnTo>
                    <a:pt x="155" y="63"/>
                  </a:lnTo>
                  <a:lnTo>
                    <a:pt x="156" y="63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5"/>
                  </a:lnTo>
                  <a:lnTo>
                    <a:pt x="159" y="66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0" y="67"/>
                  </a:lnTo>
                  <a:lnTo>
                    <a:pt x="161" y="67"/>
                  </a:lnTo>
                  <a:lnTo>
                    <a:pt x="162" y="66"/>
                  </a:lnTo>
                  <a:lnTo>
                    <a:pt x="165" y="66"/>
                  </a:lnTo>
                  <a:lnTo>
                    <a:pt x="166" y="66"/>
                  </a:lnTo>
                  <a:lnTo>
                    <a:pt x="169" y="67"/>
                  </a:lnTo>
                  <a:lnTo>
                    <a:pt x="173" y="67"/>
                  </a:lnTo>
                  <a:lnTo>
                    <a:pt x="174" y="67"/>
                  </a:lnTo>
                  <a:lnTo>
                    <a:pt x="174" y="68"/>
                  </a:lnTo>
                  <a:lnTo>
                    <a:pt x="175" y="68"/>
                  </a:lnTo>
                  <a:lnTo>
                    <a:pt x="177" y="69"/>
                  </a:lnTo>
                  <a:lnTo>
                    <a:pt x="178" y="71"/>
                  </a:lnTo>
                  <a:lnTo>
                    <a:pt x="179" y="71"/>
                  </a:lnTo>
                  <a:lnTo>
                    <a:pt x="180" y="72"/>
                  </a:lnTo>
                  <a:lnTo>
                    <a:pt x="180" y="73"/>
                  </a:lnTo>
                  <a:lnTo>
                    <a:pt x="181" y="72"/>
                  </a:lnTo>
                  <a:lnTo>
                    <a:pt x="181" y="73"/>
                  </a:lnTo>
                  <a:lnTo>
                    <a:pt x="183" y="73"/>
                  </a:lnTo>
                  <a:lnTo>
                    <a:pt x="184" y="73"/>
                  </a:lnTo>
                  <a:lnTo>
                    <a:pt x="185" y="73"/>
                  </a:lnTo>
                  <a:lnTo>
                    <a:pt x="185" y="74"/>
                  </a:lnTo>
                  <a:lnTo>
                    <a:pt x="186" y="74"/>
                  </a:lnTo>
                  <a:lnTo>
                    <a:pt x="185" y="75"/>
                  </a:lnTo>
                  <a:lnTo>
                    <a:pt x="186" y="76"/>
                  </a:lnTo>
                  <a:lnTo>
                    <a:pt x="187" y="78"/>
                  </a:lnTo>
                  <a:lnTo>
                    <a:pt x="189" y="75"/>
                  </a:lnTo>
                  <a:lnTo>
                    <a:pt x="189" y="75"/>
                  </a:lnTo>
                  <a:lnTo>
                    <a:pt x="190" y="75"/>
                  </a:lnTo>
                  <a:lnTo>
                    <a:pt x="189" y="71"/>
                  </a:lnTo>
                  <a:lnTo>
                    <a:pt x="189" y="67"/>
                  </a:lnTo>
                  <a:lnTo>
                    <a:pt x="187" y="66"/>
                  </a:lnTo>
                  <a:lnTo>
                    <a:pt x="187" y="63"/>
                  </a:lnTo>
                  <a:lnTo>
                    <a:pt x="187" y="62"/>
                  </a:lnTo>
                  <a:lnTo>
                    <a:pt x="187" y="61"/>
                  </a:lnTo>
                  <a:lnTo>
                    <a:pt x="189" y="61"/>
                  </a:lnTo>
                  <a:lnTo>
                    <a:pt x="189" y="60"/>
                  </a:lnTo>
                  <a:lnTo>
                    <a:pt x="187" y="59"/>
                  </a:lnTo>
                  <a:lnTo>
                    <a:pt x="189" y="59"/>
                  </a:lnTo>
                  <a:lnTo>
                    <a:pt x="189" y="57"/>
                  </a:lnTo>
                  <a:lnTo>
                    <a:pt x="189" y="56"/>
                  </a:lnTo>
                  <a:lnTo>
                    <a:pt x="189" y="56"/>
                  </a:lnTo>
                  <a:lnTo>
                    <a:pt x="190" y="57"/>
                  </a:lnTo>
                  <a:lnTo>
                    <a:pt x="191" y="56"/>
                  </a:lnTo>
                  <a:lnTo>
                    <a:pt x="192" y="55"/>
                  </a:lnTo>
                  <a:lnTo>
                    <a:pt x="191" y="55"/>
                  </a:lnTo>
                  <a:lnTo>
                    <a:pt x="193" y="50"/>
                  </a:lnTo>
                  <a:lnTo>
                    <a:pt x="195" y="48"/>
                  </a:lnTo>
                  <a:lnTo>
                    <a:pt x="196" y="45"/>
                  </a:lnTo>
                  <a:lnTo>
                    <a:pt x="198" y="42"/>
                  </a:lnTo>
                  <a:lnTo>
                    <a:pt x="199" y="38"/>
                  </a:lnTo>
                  <a:lnTo>
                    <a:pt x="200" y="37"/>
                  </a:lnTo>
                  <a:lnTo>
                    <a:pt x="202" y="35"/>
                  </a:lnTo>
                  <a:lnTo>
                    <a:pt x="202" y="32"/>
                  </a:lnTo>
                  <a:lnTo>
                    <a:pt x="203" y="32"/>
                  </a:lnTo>
                  <a:lnTo>
                    <a:pt x="202" y="31"/>
                  </a:lnTo>
                  <a:lnTo>
                    <a:pt x="202" y="30"/>
                  </a:lnTo>
                  <a:lnTo>
                    <a:pt x="200" y="30"/>
                  </a:lnTo>
                  <a:lnTo>
                    <a:pt x="200" y="28"/>
                  </a:lnTo>
                  <a:lnTo>
                    <a:pt x="203" y="25"/>
                  </a:lnTo>
                  <a:lnTo>
                    <a:pt x="203" y="24"/>
                  </a:lnTo>
                  <a:lnTo>
                    <a:pt x="203" y="23"/>
                  </a:lnTo>
                  <a:lnTo>
                    <a:pt x="202" y="22"/>
                  </a:lnTo>
                  <a:lnTo>
                    <a:pt x="202" y="20"/>
                  </a:lnTo>
                  <a:lnTo>
                    <a:pt x="202" y="20"/>
                  </a:lnTo>
                  <a:lnTo>
                    <a:pt x="204" y="18"/>
                  </a:lnTo>
                  <a:lnTo>
                    <a:pt x="204" y="17"/>
                  </a:lnTo>
                  <a:lnTo>
                    <a:pt x="205" y="14"/>
                  </a:lnTo>
                  <a:lnTo>
                    <a:pt x="205" y="11"/>
                  </a:lnTo>
                  <a:lnTo>
                    <a:pt x="205" y="10"/>
                  </a:lnTo>
                  <a:lnTo>
                    <a:pt x="206" y="7"/>
                  </a:lnTo>
                  <a:lnTo>
                    <a:pt x="209" y="7"/>
                  </a:lnTo>
                  <a:lnTo>
                    <a:pt x="210" y="6"/>
                  </a:lnTo>
                  <a:lnTo>
                    <a:pt x="211" y="6"/>
                  </a:lnTo>
                  <a:lnTo>
                    <a:pt x="212" y="6"/>
                  </a:lnTo>
                  <a:lnTo>
                    <a:pt x="215" y="7"/>
                  </a:lnTo>
                  <a:lnTo>
                    <a:pt x="216" y="7"/>
                  </a:lnTo>
                  <a:lnTo>
                    <a:pt x="217" y="6"/>
                  </a:lnTo>
                  <a:lnTo>
                    <a:pt x="217" y="5"/>
                  </a:lnTo>
                  <a:lnTo>
                    <a:pt x="217" y="6"/>
                  </a:lnTo>
                  <a:lnTo>
                    <a:pt x="218" y="6"/>
                  </a:lnTo>
                  <a:lnTo>
                    <a:pt x="220" y="6"/>
                  </a:lnTo>
                  <a:lnTo>
                    <a:pt x="221" y="6"/>
                  </a:lnTo>
                  <a:lnTo>
                    <a:pt x="222" y="6"/>
                  </a:lnTo>
                  <a:lnTo>
                    <a:pt x="223" y="6"/>
                  </a:lnTo>
                  <a:lnTo>
                    <a:pt x="223" y="5"/>
                  </a:lnTo>
                  <a:lnTo>
                    <a:pt x="224" y="5"/>
                  </a:lnTo>
                  <a:lnTo>
                    <a:pt x="226" y="5"/>
                  </a:lnTo>
                  <a:lnTo>
                    <a:pt x="227" y="5"/>
                  </a:lnTo>
                  <a:lnTo>
                    <a:pt x="229" y="5"/>
                  </a:lnTo>
                  <a:lnTo>
                    <a:pt x="230" y="5"/>
                  </a:lnTo>
                  <a:lnTo>
                    <a:pt x="230" y="4"/>
                  </a:lnTo>
                  <a:lnTo>
                    <a:pt x="232" y="2"/>
                  </a:lnTo>
                  <a:lnTo>
                    <a:pt x="233" y="2"/>
                  </a:lnTo>
                  <a:lnTo>
                    <a:pt x="233" y="4"/>
                  </a:lnTo>
                  <a:lnTo>
                    <a:pt x="235" y="4"/>
                  </a:lnTo>
                  <a:lnTo>
                    <a:pt x="235" y="2"/>
                  </a:lnTo>
                  <a:lnTo>
                    <a:pt x="236" y="1"/>
                  </a:lnTo>
                  <a:lnTo>
                    <a:pt x="237" y="0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1" y="1"/>
                  </a:lnTo>
                  <a:lnTo>
                    <a:pt x="243" y="2"/>
                  </a:lnTo>
                  <a:lnTo>
                    <a:pt x="245" y="2"/>
                  </a:lnTo>
                  <a:lnTo>
                    <a:pt x="246" y="2"/>
                  </a:lnTo>
                  <a:lnTo>
                    <a:pt x="248" y="2"/>
                  </a:lnTo>
                  <a:lnTo>
                    <a:pt x="249" y="2"/>
                  </a:lnTo>
                  <a:lnTo>
                    <a:pt x="249" y="4"/>
                  </a:lnTo>
                  <a:lnTo>
                    <a:pt x="251" y="4"/>
                  </a:lnTo>
                  <a:lnTo>
                    <a:pt x="252" y="4"/>
                  </a:lnTo>
                  <a:lnTo>
                    <a:pt x="253" y="4"/>
                  </a:lnTo>
                  <a:lnTo>
                    <a:pt x="253" y="5"/>
                  </a:lnTo>
                  <a:lnTo>
                    <a:pt x="253" y="6"/>
                  </a:lnTo>
                  <a:lnTo>
                    <a:pt x="254" y="6"/>
                  </a:lnTo>
                  <a:lnTo>
                    <a:pt x="257" y="5"/>
                  </a:lnTo>
                  <a:lnTo>
                    <a:pt x="258" y="6"/>
                  </a:lnTo>
                  <a:lnTo>
                    <a:pt x="259" y="6"/>
                  </a:lnTo>
                  <a:lnTo>
                    <a:pt x="260" y="6"/>
                  </a:lnTo>
                  <a:lnTo>
                    <a:pt x="261" y="5"/>
                  </a:lnTo>
                  <a:lnTo>
                    <a:pt x="263" y="5"/>
                  </a:lnTo>
                  <a:lnTo>
                    <a:pt x="264" y="6"/>
                  </a:lnTo>
                  <a:lnTo>
                    <a:pt x="265" y="6"/>
                  </a:lnTo>
                  <a:lnTo>
                    <a:pt x="265" y="8"/>
                  </a:lnTo>
                  <a:lnTo>
                    <a:pt x="266" y="8"/>
                  </a:lnTo>
                  <a:lnTo>
                    <a:pt x="267" y="8"/>
                  </a:lnTo>
                  <a:lnTo>
                    <a:pt x="269" y="7"/>
                  </a:lnTo>
                  <a:lnTo>
                    <a:pt x="269" y="6"/>
                  </a:lnTo>
                  <a:lnTo>
                    <a:pt x="269" y="5"/>
                  </a:lnTo>
                  <a:lnTo>
                    <a:pt x="270" y="5"/>
                  </a:lnTo>
                  <a:lnTo>
                    <a:pt x="271" y="5"/>
                  </a:lnTo>
                  <a:lnTo>
                    <a:pt x="273" y="5"/>
                  </a:lnTo>
                  <a:lnTo>
                    <a:pt x="274" y="5"/>
                  </a:lnTo>
                  <a:lnTo>
                    <a:pt x="274" y="4"/>
                  </a:lnTo>
                  <a:lnTo>
                    <a:pt x="274" y="4"/>
                  </a:lnTo>
                  <a:lnTo>
                    <a:pt x="276" y="4"/>
                  </a:lnTo>
                  <a:lnTo>
                    <a:pt x="277" y="2"/>
                  </a:lnTo>
                  <a:lnTo>
                    <a:pt x="278" y="4"/>
                  </a:lnTo>
                  <a:lnTo>
                    <a:pt x="280" y="7"/>
                  </a:lnTo>
                  <a:lnTo>
                    <a:pt x="280" y="8"/>
                  </a:lnTo>
                  <a:lnTo>
                    <a:pt x="282" y="8"/>
                  </a:lnTo>
                  <a:lnTo>
                    <a:pt x="283" y="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6" name="Freeform 21">
              <a:extLst>
                <a:ext uri="{FF2B5EF4-FFF2-40B4-BE49-F238E27FC236}">
                  <a16:creationId xmlns:a16="http://schemas.microsoft.com/office/drawing/2014/main" id="{6CBD7A02-E4D0-ADAF-3C60-4AD85AD3B9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8115" y="2924301"/>
              <a:ext cx="889369" cy="885653"/>
            </a:xfrm>
            <a:custGeom>
              <a:avLst/>
              <a:gdLst>
                <a:gd name="T0" fmla="*/ 511 w 718"/>
                <a:gd name="T1" fmla="*/ 3 h 715"/>
                <a:gd name="T2" fmla="*/ 528 w 718"/>
                <a:gd name="T3" fmla="*/ 7 h 715"/>
                <a:gd name="T4" fmla="*/ 556 w 718"/>
                <a:gd name="T5" fmla="*/ 7 h 715"/>
                <a:gd name="T6" fmla="*/ 587 w 718"/>
                <a:gd name="T7" fmla="*/ 30 h 715"/>
                <a:gd name="T8" fmla="*/ 613 w 718"/>
                <a:gd name="T9" fmla="*/ 38 h 715"/>
                <a:gd name="T10" fmla="*/ 647 w 718"/>
                <a:gd name="T11" fmla="*/ 33 h 715"/>
                <a:gd name="T12" fmla="*/ 666 w 718"/>
                <a:gd name="T13" fmla="*/ 42 h 715"/>
                <a:gd name="T14" fmla="*/ 697 w 718"/>
                <a:gd name="T15" fmla="*/ 64 h 715"/>
                <a:gd name="T16" fmla="*/ 698 w 718"/>
                <a:gd name="T17" fmla="*/ 102 h 715"/>
                <a:gd name="T18" fmla="*/ 718 w 718"/>
                <a:gd name="T19" fmla="*/ 122 h 715"/>
                <a:gd name="T20" fmla="*/ 675 w 718"/>
                <a:gd name="T21" fmla="*/ 169 h 715"/>
                <a:gd name="T22" fmla="*/ 657 w 718"/>
                <a:gd name="T23" fmla="*/ 224 h 715"/>
                <a:gd name="T24" fmla="*/ 645 w 718"/>
                <a:gd name="T25" fmla="*/ 259 h 715"/>
                <a:gd name="T26" fmla="*/ 626 w 718"/>
                <a:gd name="T27" fmla="*/ 298 h 715"/>
                <a:gd name="T28" fmla="*/ 639 w 718"/>
                <a:gd name="T29" fmla="*/ 326 h 715"/>
                <a:gd name="T30" fmla="*/ 650 w 718"/>
                <a:gd name="T31" fmla="*/ 431 h 715"/>
                <a:gd name="T32" fmla="*/ 629 w 718"/>
                <a:gd name="T33" fmla="*/ 523 h 715"/>
                <a:gd name="T34" fmla="*/ 619 w 718"/>
                <a:gd name="T35" fmla="*/ 571 h 715"/>
                <a:gd name="T36" fmla="*/ 619 w 718"/>
                <a:gd name="T37" fmla="*/ 607 h 715"/>
                <a:gd name="T38" fmla="*/ 607 w 718"/>
                <a:gd name="T39" fmla="*/ 641 h 715"/>
                <a:gd name="T40" fmla="*/ 633 w 718"/>
                <a:gd name="T41" fmla="*/ 673 h 715"/>
                <a:gd name="T42" fmla="*/ 662 w 718"/>
                <a:gd name="T43" fmla="*/ 663 h 715"/>
                <a:gd name="T44" fmla="*/ 643 w 718"/>
                <a:gd name="T45" fmla="*/ 711 h 715"/>
                <a:gd name="T46" fmla="*/ 614 w 718"/>
                <a:gd name="T47" fmla="*/ 690 h 715"/>
                <a:gd name="T48" fmla="*/ 587 w 718"/>
                <a:gd name="T49" fmla="*/ 668 h 715"/>
                <a:gd name="T50" fmla="*/ 552 w 718"/>
                <a:gd name="T51" fmla="*/ 656 h 715"/>
                <a:gd name="T52" fmla="*/ 514 w 718"/>
                <a:gd name="T53" fmla="*/ 650 h 715"/>
                <a:gd name="T54" fmla="*/ 493 w 718"/>
                <a:gd name="T55" fmla="*/ 629 h 715"/>
                <a:gd name="T56" fmla="*/ 459 w 718"/>
                <a:gd name="T57" fmla="*/ 629 h 715"/>
                <a:gd name="T58" fmla="*/ 437 w 718"/>
                <a:gd name="T59" fmla="*/ 620 h 715"/>
                <a:gd name="T60" fmla="*/ 380 w 718"/>
                <a:gd name="T61" fmla="*/ 626 h 715"/>
                <a:gd name="T62" fmla="*/ 379 w 718"/>
                <a:gd name="T63" fmla="*/ 598 h 715"/>
                <a:gd name="T64" fmla="*/ 363 w 718"/>
                <a:gd name="T65" fmla="*/ 551 h 715"/>
                <a:gd name="T66" fmla="*/ 359 w 718"/>
                <a:gd name="T67" fmla="*/ 502 h 715"/>
                <a:gd name="T68" fmla="*/ 336 w 718"/>
                <a:gd name="T69" fmla="*/ 478 h 715"/>
                <a:gd name="T70" fmla="*/ 292 w 718"/>
                <a:gd name="T71" fmla="*/ 466 h 715"/>
                <a:gd name="T72" fmla="*/ 268 w 718"/>
                <a:gd name="T73" fmla="*/ 496 h 715"/>
                <a:gd name="T74" fmla="*/ 221 w 718"/>
                <a:gd name="T75" fmla="*/ 508 h 715"/>
                <a:gd name="T76" fmla="*/ 192 w 718"/>
                <a:gd name="T77" fmla="*/ 495 h 715"/>
                <a:gd name="T78" fmla="*/ 178 w 718"/>
                <a:gd name="T79" fmla="*/ 470 h 715"/>
                <a:gd name="T80" fmla="*/ 169 w 718"/>
                <a:gd name="T81" fmla="*/ 438 h 715"/>
                <a:gd name="T82" fmla="*/ 138 w 718"/>
                <a:gd name="T83" fmla="*/ 425 h 715"/>
                <a:gd name="T84" fmla="*/ 49 w 718"/>
                <a:gd name="T85" fmla="*/ 425 h 715"/>
                <a:gd name="T86" fmla="*/ 8 w 718"/>
                <a:gd name="T87" fmla="*/ 429 h 715"/>
                <a:gd name="T88" fmla="*/ 16 w 718"/>
                <a:gd name="T89" fmla="*/ 389 h 715"/>
                <a:gd name="T90" fmla="*/ 49 w 718"/>
                <a:gd name="T91" fmla="*/ 382 h 715"/>
                <a:gd name="T92" fmla="*/ 77 w 718"/>
                <a:gd name="T93" fmla="*/ 366 h 715"/>
                <a:gd name="T94" fmla="*/ 86 w 718"/>
                <a:gd name="T95" fmla="*/ 385 h 715"/>
                <a:gd name="T96" fmla="*/ 133 w 718"/>
                <a:gd name="T97" fmla="*/ 353 h 715"/>
                <a:gd name="T98" fmla="*/ 150 w 718"/>
                <a:gd name="T99" fmla="*/ 302 h 715"/>
                <a:gd name="T100" fmla="*/ 172 w 718"/>
                <a:gd name="T101" fmla="*/ 255 h 715"/>
                <a:gd name="T102" fmla="*/ 206 w 718"/>
                <a:gd name="T103" fmla="*/ 212 h 715"/>
                <a:gd name="T104" fmla="*/ 221 w 718"/>
                <a:gd name="T105" fmla="*/ 128 h 715"/>
                <a:gd name="T106" fmla="*/ 242 w 718"/>
                <a:gd name="T107" fmla="*/ 77 h 715"/>
                <a:gd name="T108" fmla="*/ 255 w 718"/>
                <a:gd name="T109" fmla="*/ 25 h 715"/>
                <a:gd name="T110" fmla="*/ 289 w 718"/>
                <a:gd name="T111" fmla="*/ 13 h 715"/>
                <a:gd name="T112" fmla="*/ 326 w 718"/>
                <a:gd name="T113" fmla="*/ 34 h 715"/>
                <a:gd name="T114" fmla="*/ 364 w 718"/>
                <a:gd name="T115" fmla="*/ 43 h 715"/>
                <a:gd name="T116" fmla="*/ 395 w 718"/>
                <a:gd name="T117" fmla="*/ 31 h 715"/>
                <a:gd name="T118" fmla="*/ 417 w 718"/>
                <a:gd name="T119" fmla="*/ 27 h 715"/>
                <a:gd name="T120" fmla="*/ 448 w 718"/>
                <a:gd name="T121" fmla="*/ 18 h 715"/>
                <a:gd name="T122" fmla="*/ 469 w 718"/>
                <a:gd name="T123" fmla="*/ 15 h 715"/>
                <a:gd name="T124" fmla="*/ 494 w 718"/>
                <a:gd name="T125" fmla="*/ 9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8" h="715">
                  <a:moveTo>
                    <a:pt x="30" y="425"/>
                  </a:moveTo>
                  <a:lnTo>
                    <a:pt x="28" y="425"/>
                  </a:lnTo>
                  <a:lnTo>
                    <a:pt x="27" y="426"/>
                  </a:lnTo>
                  <a:lnTo>
                    <a:pt x="25" y="426"/>
                  </a:lnTo>
                  <a:lnTo>
                    <a:pt x="24" y="427"/>
                  </a:lnTo>
                  <a:lnTo>
                    <a:pt x="22" y="428"/>
                  </a:lnTo>
                  <a:lnTo>
                    <a:pt x="21" y="428"/>
                  </a:lnTo>
                  <a:lnTo>
                    <a:pt x="20" y="428"/>
                  </a:lnTo>
                  <a:lnTo>
                    <a:pt x="20" y="427"/>
                  </a:lnTo>
                  <a:lnTo>
                    <a:pt x="21" y="426"/>
                  </a:lnTo>
                  <a:lnTo>
                    <a:pt x="22" y="425"/>
                  </a:lnTo>
                  <a:lnTo>
                    <a:pt x="24" y="425"/>
                  </a:lnTo>
                  <a:lnTo>
                    <a:pt x="26" y="425"/>
                  </a:lnTo>
                  <a:lnTo>
                    <a:pt x="27" y="425"/>
                  </a:lnTo>
                  <a:lnTo>
                    <a:pt x="28" y="425"/>
                  </a:lnTo>
                  <a:lnTo>
                    <a:pt x="30" y="425"/>
                  </a:lnTo>
                  <a:close/>
                  <a:moveTo>
                    <a:pt x="501" y="0"/>
                  </a:moveTo>
                  <a:lnTo>
                    <a:pt x="502" y="0"/>
                  </a:lnTo>
                  <a:lnTo>
                    <a:pt x="503" y="0"/>
                  </a:lnTo>
                  <a:lnTo>
                    <a:pt x="503" y="1"/>
                  </a:lnTo>
                  <a:lnTo>
                    <a:pt x="505" y="1"/>
                  </a:lnTo>
                  <a:lnTo>
                    <a:pt x="505" y="2"/>
                  </a:lnTo>
                  <a:lnTo>
                    <a:pt x="506" y="2"/>
                  </a:lnTo>
                  <a:lnTo>
                    <a:pt x="506" y="1"/>
                  </a:lnTo>
                  <a:lnTo>
                    <a:pt x="506" y="2"/>
                  </a:lnTo>
                  <a:lnTo>
                    <a:pt x="507" y="2"/>
                  </a:lnTo>
                  <a:lnTo>
                    <a:pt x="508" y="2"/>
                  </a:lnTo>
                  <a:lnTo>
                    <a:pt x="509" y="3"/>
                  </a:lnTo>
                  <a:lnTo>
                    <a:pt x="509" y="5"/>
                  </a:lnTo>
                  <a:lnTo>
                    <a:pt x="511" y="5"/>
                  </a:lnTo>
                  <a:lnTo>
                    <a:pt x="511" y="3"/>
                  </a:lnTo>
                  <a:lnTo>
                    <a:pt x="512" y="3"/>
                  </a:lnTo>
                  <a:lnTo>
                    <a:pt x="512" y="5"/>
                  </a:lnTo>
                  <a:lnTo>
                    <a:pt x="512" y="6"/>
                  </a:lnTo>
                  <a:lnTo>
                    <a:pt x="513" y="7"/>
                  </a:lnTo>
                  <a:lnTo>
                    <a:pt x="513" y="6"/>
                  </a:lnTo>
                  <a:lnTo>
                    <a:pt x="514" y="6"/>
                  </a:lnTo>
                  <a:lnTo>
                    <a:pt x="515" y="6"/>
                  </a:lnTo>
                  <a:lnTo>
                    <a:pt x="515" y="7"/>
                  </a:lnTo>
                  <a:lnTo>
                    <a:pt x="516" y="7"/>
                  </a:lnTo>
                  <a:lnTo>
                    <a:pt x="516" y="6"/>
                  </a:lnTo>
                  <a:lnTo>
                    <a:pt x="518" y="6"/>
                  </a:lnTo>
                  <a:lnTo>
                    <a:pt x="519" y="5"/>
                  </a:lnTo>
                  <a:lnTo>
                    <a:pt x="519" y="6"/>
                  </a:lnTo>
                  <a:lnTo>
                    <a:pt x="519" y="6"/>
                  </a:lnTo>
                  <a:lnTo>
                    <a:pt x="519" y="7"/>
                  </a:lnTo>
                  <a:lnTo>
                    <a:pt x="520" y="6"/>
                  </a:lnTo>
                  <a:lnTo>
                    <a:pt x="521" y="6"/>
                  </a:lnTo>
                  <a:lnTo>
                    <a:pt x="522" y="6"/>
                  </a:lnTo>
                  <a:lnTo>
                    <a:pt x="521" y="6"/>
                  </a:lnTo>
                  <a:lnTo>
                    <a:pt x="521" y="5"/>
                  </a:lnTo>
                  <a:lnTo>
                    <a:pt x="522" y="5"/>
                  </a:lnTo>
                  <a:lnTo>
                    <a:pt x="524" y="5"/>
                  </a:lnTo>
                  <a:lnTo>
                    <a:pt x="524" y="3"/>
                  </a:lnTo>
                  <a:lnTo>
                    <a:pt x="524" y="5"/>
                  </a:lnTo>
                  <a:lnTo>
                    <a:pt x="525" y="5"/>
                  </a:lnTo>
                  <a:lnTo>
                    <a:pt x="526" y="6"/>
                  </a:lnTo>
                  <a:lnTo>
                    <a:pt x="526" y="5"/>
                  </a:lnTo>
                  <a:lnTo>
                    <a:pt x="526" y="6"/>
                  </a:lnTo>
                  <a:lnTo>
                    <a:pt x="527" y="6"/>
                  </a:lnTo>
                  <a:lnTo>
                    <a:pt x="527" y="7"/>
                  </a:lnTo>
                  <a:lnTo>
                    <a:pt x="528" y="7"/>
                  </a:lnTo>
                  <a:lnTo>
                    <a:pt x="528" y="8"/>
                  </a:lnTo>
                  <a:lnTo>
                    <a:pt x="530" y="8"/>
                  </a:lnTo>
                  <a:lnTo>
                    <a:pt x="531" y="8"/>
                  </a:lnTo>
                  <a:lnTo>
                    <a:pt x="532" y="8"/>
                  </a:lnTo>
                  <a:lnTo>
                    <a:pt x="532" y="9"/>
                  </a:lnTo>
                  <a:lnTo>
                    <a:pt x="533" y="8"/>
                  </a:lnTo>
                  <a:lnTo>
                    <a:pt x="534" y="9"/>
                  </a:lnTo>
                  <a:lnTo>
                    <a:pt x="536" y="9"/>
                  </a:lnTo>
                  <a:lnTo>
                    <a:pt x="536" y="11"/>
                  </a:lnTo>
                  <a:lnTo>
                    <a:pt x="537" y="12"/>
                  </a:lnTo>
                  <a:lnTo>
                    <a:pt x="538" y="12"/>
                  </a:lnTo>
                  <a:lnTo>
                    <a:pt x="539" y="12"/>
                  </a:lnTo>
                  <a:lnTo>
                    <a:pt x="540" y="12"/>
                  </a:lnTo>
                  <a:lnTo>
                    <a:pt x="542" y="11"/>
                  </a:lnTo>
                  <a:lnTo>
                    <a:pt x="543" y="11"/>
                  </a:lnTo>
                  <a:lnTo>
                    <a:pt x="543" y="12"/>
                  </a:lnTo>
                  <a:lnTo>
                    <a:pt x="543" y="11"/>
                  </a:lnTo>
                  <a:lnTo>
                    <a:pt x="544" y="11"/>
                  </a:lnTo>
                  <a:lnTo>
                    <a:pt x="544" y="12"/>
                  </a:lnTo>
                  <a:lnTo>
                    <a:pt x="544" y="11"/>
                  </a:lnTo>
                  <a:lnTo>
                    <a:pt x="545" y="11"/>
                  </a:lnTo>
                  <a:lnTo>
                    <a:pt x="547" y="11"/>
                  </a:lnTo>
                  <a:lnTo>
                    <a:pt x="549" y="13"/>
                  </a:lnTo>
                  <a:lnTo>
                    <a:pt x="550" y="12"/>
                  </a:lnTo>
                  <a:lnTo>
                    <a:pt x="550" y="13"/>
                  </a:lnTo>
                  <a:lnTo>
                    <a:pt x="551" y="13"/>
                  </a:lnTo>
                  <a:lnTo>
                    <a:pt x="552" y="12"/>
                  </a:lnTo>
                  <a:lnTo>
                    <a:pt x="552" y="11"/>
                  </a:lnTo>
                  <a:lnTo>
                    <a:pt x="553" y="9"/>
                  </a:lnTo>
                  <a:lnTo>
                    <a:pt x="555" y="8"/>
                  </a:lnTo>
                  <a:lnTo>
                    <a:pt x="556" y="7"/>
                  </a:lnTo>
                  <a:lnTo>
                    <a:pt x="557" y="7"/>
                  </a:lnTo>
                  <a:lnTo>
                    <a:pt x="559" y="6"/>
                  </a:lnTo>
                  <a:lnTo>
                    <a:pt x="561" y="6"/>
                  </a:lnTo>
                  <a:lnTo>
                    <a:pt x="562" y="7"/>
                  </a:lnTo>
                  <a:lnTo>
                    <a:pt x="565" y="8"/>
                  </a:lnTo>
                  <a:lnTo>
                    <a:pt x="567" y="8"/>
                  </a:lnTo>
                  <a:lnTo>
                    <a:pt x="568" y="9"/>
                  </a:lnTo>
                  <a:lnTo>
                    <a:pt x="569" y="9"/>
                  </a:lnTo>
                  <a:lnTo>
                    <a:pt x="570" y="11"/>
                  </a:lnTo>
                  <a:lnTo>
                    <a:pt x="571" y="11"/>
                  </a:lnTo>
                  <a:lnTo>
                    <a:pt x="573" y="11"/>
                  </a:lnTo>
                  <a:lnTo>
                    <a:pt x="574" y="12"/>
                  </a:lnTo>
                  <a:lnTo>
                    <a:pt x="574" y="14"/>
                  </a:lnTo>
                  <a:lnTo>
                    <a:pt x="576" y="15"/>
                  </a:lnTo>
                  <a:lnTo>
                    <a:pt x="576" y="17"/>
                  </a:lnTo>
                  <a:lnTo>
                    <a:pt x="576" y="18"/>
                  </a:lnTo>
                  <a:lnTo>
                    <a:pt x="576" y="18"/>
                  </a:lnTo>
                  <a:lnTo>
                    <a:pt x="580" y="19"/>
                  </a:lnTo>
                  <a:lnTo>
                    <a:pt x="581" y="19"/>
                  </a:lnTo>
                  <a:lnTo>
                    <a:pt x="581" y="20"/>
                  </a:lnTo>
                  <a:lnTo>
                    <a:pt x="582" y="21"/>
                  </a:lnTo>
                  <a:lnTo>
                    <a:pt x="582" y="23"/>
                  </a:lnTo>
                  <a:lnTo>
                    <a:pt x="583" y="23"/>
                  </a:lnTo>
                  <a:lnTo>
                    <a:pt x="584" y="23"/>
                  </a:lnTo>
                  <a:lnTo>
                    <a:pt x="584" y="24"/>
                  </a:lnTo>
                  <a:lnTo>
                    <a:pt x="586" y="25"/>
                  </a:lnTo>
                  <a:lnTo>
                    <a:pt x="584" y="26"/>
                  </a:lnTo>
                  <a:lnTo>
                    <a:pt x="584" y="27"/>
                  </a:lnTo>
                  <a:lnTo>
                    <a:pt x="584" y="29"/>
                  </a:lnTo>
                  <a:lnTo>
                    <a:pt x="586" y="29"/>
                  </a:lnTo>
                  <a:lnTo>
                    <a:pt x="587" y="30"/>
                  </a:lnTo>
                  <a:lnTo>
                    <a:pt x="588" y="31"/>
                  </a:lnTo>
                  <a:lnTo>
                    <a:pt x="589" y="31"/>
                  </a:lnTo>
                  <a:lnTo>
                    <a:pt x="590" y="31"/>
                  </a:lnTo>
                  <a:lnTo>
                    <a:pt x="590" y="30"/>
                  </a:lnTo>
                  <a:lnTo>
                    <a:pt x="592" y="30"/>
                  </a:lnTo>
                  <a:lnTo>
                    <a:pt x="592" y="31"/>
                  </a:lnTo>
                  <a:lnTo>
                    <a:pt x="593" y="31"/>
                  </a:lnTo>
                  <a:lnTo>
                    <a:pt x="595" y="31"/>
                  </a:lnTo>
                  <a:lnTo>
                    <a:pt x="595" y="32"/>
                  </a:lnTo>
                  <a:lnTo>
                    <a:pt x="594" y="33"/>
                  </a:lnTo>
                  <a:lnTo>
                    <a:pt x="595" y="33"/>
                  </a:lnTo>
                  <a:lnTo>
                    <a:pt x="595" y="34"/>
                  </a:lnTo>
                  <a:lnTo>
                    <a:pt x="596" y="36"/>
                  </a:lnTo>
                  <a:lnTo>
                    <a:pt x="598" y="36"/>
                  </a:lnTo>
                  <a:lnTo>
                    <a:pt x="598" y="34"/>
                  </a:lnTo>
                  <a:lnTo>
                    <a:pt x="599" y="34"/>
                  </a:lnTo>
                  <a:lnTo>
                    <a:pt x="599" y="36"/>
                  </a:lnTo>
                  <a:lnTo>
                    <a:pt x="600" y="37"/>
                  </a:lnTo>
                  <a:lnTo>
                    <a:pt x="600" y="38"/>
                  </a:lnTo>
                  <a:lnTo>
                    <a:pt x="601" y="39"/>
                  </a:lnTo>
                  <a:lnTo>
                    <a:pt x="602" y="39"/>
                  </a:lnTo>
                  <a:lnTo>
                    <a:pt x="605" y="38"/>
                  </a:lnTo>
                  <a:lnTo>
                    <a:pt x="605" y="38"/>
                  </a:lnTo>
                  <a:lnTo>
                    <a:pt x="606" y="39"/>
                  </a:lnTo>
                  <a:lnTo>
                    <a:pt x="607" y="40"/>
                  </a:lnTo>
                  <a:lnTo>
                    <a:pt x="607" y="42"/>
                  </a:lnTo>
                  <a:lnTo>
                    <a:pt x="608" y="42"/>
                  </a:lnTo>
                  <a:lnTo>
                    <a:pt x="610" y="40"/>
                  </a:lnTo>
                  <a:lnTo>
                    <a:pt x="611" y="40"/>
                  </a:lnTo>
                  <a:lnTo>
                    <a:pt x="612" y="38"/>
                  </a:lnTo>
                  <a:lnTo>
                    <a:pt x="613" y="38"/>
                  </a:lnTo>
                  <a:lnTo>
                    <a:pt x="614" y="38"/>
                  </a:lnTo>
                  <a:lnTo>
                    <a:pt x="616" y="38"/>
                  </a:lnTo>
                  <a:lnTo>
                    <a:pt x="616" y="37"/>
                  </a:lnTo>
                  <a:lnTo>
                    <a:pt x="616" y="36"/>
                  </a:lnTo>
                  <a:lnTo>
                    <a:pt x="618" y="36"/>
                  </a:lnTo>
                  <a:lnTo>
                    <a:pt x="619" y="34"/>
                  </a:lnTo>
                  <a:lnTo>
                    <a:pt x="620" y="31"/>
                  </a:lnTo>
                  <a:lnTo>
                    <a:pt x="621" y="31"/>
                  </a:lnTo>
                  <a:lnTo>
                    <a:pt x="623" y="31"/>
                  </a:lnTo>
                  <a:lnTo>
                    <a:pt x="624" y="31"/>
                  </a:lnTo>
                  <a:lnTo>
                    <a:pt x="624" y="32"/>
                  </a:lnTo>
                  <a:lnTo>
                    <a:pt x="624" y="33"/>
                  </a:lnTo>
                  <a:lnTo>
                    <a:pt x="625" y="33"/>
                  </a:lnTo>
                  <a:lnTo>
                    <a:pt x="626" y="33"/>
                  </a:lnTo>
                  <a:lnTo>
                    <a:pt x="629" y="33"/>
                  </a:lnTo>
                  <a:lnTo>
                    <a:pt x="630" y="33"/>
                  </a:lnTo>
                  <a:lnTo>
                    <a:pt x="632" y="33"/>
                  </a:lnTo>
                  <a:lnTo>
                    <a:pt x="633" y="34"/>
                  </a:lnTo>
                  <a:lnTo>
                    <a:pt x="633" y="34"/>
                  </a:lnTo>
                  <a:lnTo>
                    <a:pt x="633" y="36"/>
                  </a:lnTo>
                  <a:lnTo>
                    <a:pt x="635" y="36"/>
                  </a:lnTo>
                  <a:lnTo>
                    <a:pt x="636" y="36"/>
                  </a:lnTo>
                  <a:lnTo>
                    <a:pt x="638" y="39"/>
                  </a:lnTo>
                  <a:lnTo>
                    <a:pt x="639" y="39"/>
                  </a:lnTo>
                  <a:lnTo>
                    <a:pt x="641" y="38"/>
                  </a:lnTo>
                  <a:lnTo>
                    <a:pt x="641" y="37"/>
                  </a:lnTo>
                  <a:lnTo>
                    <a:pt x="642" y="37"/>
                  </a:lnTo>
                  <a:lnTo>
                    <a:pt x="643" y="37"/>
                  </a:lnTo>
                  <a:lnTo>
                    <a:pt x="644" y="36"/>
                  </a:lnTo>
                  <a:lnTo>
                    <a:pt x="644" y="34"/>
                  </a:lnTo>
                  <a:lnTo>
                    <a:pt x="647" y="33"/>
                  </a:lnTo>
                  <a:lnTo>
                    <a:pt x="647" y="32"/>
                  </a:lnTo>
                  <a:lnTo>
                    <a:pt x="648" y="31"/>
                  </a:lnTo>
                  <a:lnTo>
                    <a:pt x="648" y="30"/>
                  </a:lnTo>
                  <a:lnTo>
                    <a:pt x="649" y="30"/>
                  </a:lnTo>
                  <a:lnTo>
                    <a:pt x="649" y="29"/>
                  </a:lnTo>
                  <a:lnTo>
                    <a:pt x="649" y="27"/>
                  </a:lnTo>
                  <a:lnTo>
                    <a:pt x="649" y="26"/>
                  </a:lnTo>
                  <a:lnTo>
                    <a:pt x="650" y="26"/>
                  </a:lnTo>
                  <a:lnTo>
                    <a:pt x="651" y="26"/>
                  </a:lnTo>
                  <a:lnTo>
                    <a:pt x="653" y="26"/>
                  </a:lnTo>
                  <a:lnTo>
                    <a:pt x="654" y="27"/>
                  </a:lnTo>
                  <a:lnTo>
                    <a:pt x="655" y="27"/>
                  </a:lnTo>
                  <a:lnTo>
                    <a:pt x="657" y="27"/>
                  </a:lnTo>
                  <a:lnTo>
                    <a:pt x="657" y="29"/>
                  </a:lnTo>
                  <a:lnTo>
                    <a:pt x="658" y="30"/>
                  </a:lnTo>
                  <a:lnTo>
                    <a:pt x="660" y="30"/>
                  </a:lnTo>
                  <a:lnTo>
                    <a:pt x="661" y="30"/>
                  </a:lnTo>
                  <a:lnTo>
                    <a:pt x="662" y="30"/>
                  </a:lnTo>
                  <a:lnTo>
                    <a:pt x="662" y="31"/>
                  </a:lnTo>
                  <a:lnTo>
                    <a:pt x="662" y="32"/>
                  </a:lnTo>
                  <a:lnTo>
                    <a:pt x="662" y="33"/>
                  </a:lnTo>
                  <a:lnTo>
                    <a:pt x="662" y="34"/>
                  </a:lnTo>
                  <a:lnTo>
                    <a:pt x="662" y="37"/>
                  </a:lnTo>
                  <a:lnTo>
                    <a:pt x="662" y="38"/>
                  </a:lnTo>
                  <a:lnTo>
                    <a:pt x="662" y="39"/>
                  </a:lnTo>
                  <a:lnTo>
                    <a:pt x="663" y="39"/>
                  </a:lnTo>
                  <a:lnTo>
                    <a:pt x="664" y="39"/>
                  </a:lnTo>
                  <a:lnTo>
                    <a:pt x="666" y="39"/>
                  </a:lnTo>
                  <a:lnTo>
                    <a:pt x="667" y="40"/>
                  </a:lnTo>
                  <a:lnTo>
                    <a:pt x="667" y="42"/>
                  </a:lnTo>
                  <a:lnTo>
                    <a:pt x="666" y="42"/>
                  </a:lnTo>
                  <a:lnTo>
                    <a:pt x="666" y="43"/>
                  </a:lnTo>
                  <a:lnTo>
                    <a:pt x="667" y="43"/>
                  </a:lnTo>
                  <a:lnTo>
                    <a:pt x="668" y="43"/>
                  </a:lnTo>
                  <a:lnTo>
                    <a:pt x="669" y="44"/>
                  </a:lnTo>
                  <a:lnTo>
                    <a:pt x="670" y="46"/>
                  </a:lnTo>
                  <a:lnTo>
                    <a:pt x="670" y="48"/>
                  </a:lnTo>
                  <a:lnTo>
                    <a:pt x="672" y="48"/>
                  </a:lnTo>
                  <a:lnTo>
                    <a:pt x="673" y="48"/>
                  </a:lnTo>
                  <a:lnTo>
                    <a:pt x="674" y="49"/>
                  </a:lnTo>
                  <a:lnTo>
                    <a:pt x="674" y="50"/>
                  </a:lnTo>
                  <a:lnTo>
                    <a:pt x="675" y="51"/>
                  </a:lnTo>
                  <a:lnTo>
                    <a:pt x="676" y="52"/>
                  </a:lnTo>
                  <a:lnTo>
                    <a:pt x="676" y="54"/>
                  </a:lnTo>
                  <a:lnTo>
                    <a:pt x="678" y="55"/>
                  </a:lnTo>
                  <a:lnTo>
                    <a:pt x="680" y="55"/>
                  </a:lnTo>
                  <a:lnTo>
                    <a:pt x="682" y="55"/>
                  </a:lnTo>
                  <a:lnTo>
                    <a:pt x="686" y="56"/>
                  </a:lnTo>
                  <a:lnTo>
                    <a:pt x="687" y="56"/>
                  </a:lnTo>
                  <a:lnTo>
                    <a:pt x="688" y="56"/>
                  </a:lnTo>
                  <a:lnTo>
                    <a:pt x="689" y="56"/>
                  </a:lnTo>
                  <a:lnTo>
                    <a:pt x="691" y="57"/>
                  </a:lnTo>
                  <a:lnTo>
                    <a:pt x="691" y="63"/>
                  </a:lnTo>
                  <a:lnTo>
                    <a:pt x="691" y="64"/>
                  </a:lnTo>
                  <a:lnTo>
                    <a:pt x="691" y="65"/>
                  </a:lnTo>
                  <a:lnTo>
                    <a:pt x="691" y="67"/>
                  </a:lnTo>
                  <a:lnTo>
                    <a:pt x="691" y="67"/>
                  </a:lnTo>
                  <a:lnTo>
                    <a:pt x="692" y="67"/>
                  </a:lnTo>
                  <a:lnTo>
                    <a:pt x="693" y="65"/>
                  </a:lnTo>
                  <a:lnTo>
                    <a:pt x="694" y="65"/>
                  </a:lnTo>
                  <a:lnTo>
                    <a:pt x="695" y="65"/>
                  </a:lnTo>
                  <a:lnTo>
                    <a:pt x="697" y="64"/>
                  </a:lnTo>
                  <a:lnTo>
                    <a:pt x="698" y="64"/>
                  </a:lnTo>
                  <a:lnTo>
                    <a:pt x="698" y="67"/>
                  </a:lnTo>
                  <a:lnTo>
                    <a:pt x="699" y="67"/>
                  </a:lnTo>
                  <a:lnTo>
                    <a:pt x="700" y="68"/>
                  </a:lnTo>
                  <a:lnTo>
                    <a:pt x="700" y="70"/>
                  </a:lnTo>
                  <a:lnTo>
                    <a:pt x="701" y="71"/>
                  </a:lnTo>
                  <a:lnTo>
                    <a:pt x="703" y="70"/>
                  </a:lnTo>
                  <a:lnTo>
                    <a:pt x="704" y="71"/>
                  </a:lnTo>
                  <a:lnTo>
                    <a:pt x="704" y="73"/>
                  </a:lnTo>
                  <a:lnTo>
                    <a:pt x="704" y="74"/>
                  </a:lnTo>
                  <a:lnTo>
                    <a:pt x="704" y="75"/>
                  </a:lnTo>
                  <a:lnTo>
                    <a:pt x="703" y="76"/>
                  </a:lnTo>
                  <a:lnTo>
                    <a:pt x="701" y="77"/>
                  </a:lnTo>
                  <a:lnTo>
                    <a:pt x="701" y="79"/>
                  </a:lnTo>
                  <a:lnTo>
                    <a:pt x="700" y="79"/>
                  </a:lnTo>
                  <a:lnTo>
                    <a:pt x="700" y="80"/>
                  </a:lnTo>
                  <a:lnTo>
                    <a:pt x="699" y="81"/>
                  </a:lnTo>
                  <a:lnTo>
                    <a:pt x="698" y="85"/>
                  </a:lnTo>
                  <a:lnTo>
                    <a:pt x="698" y="86"/>
                  </a:lnTo>
                  <a:lnTo>
                    <a:pt x="697" y="87"/>
                  </a:lnTo>
                  <a:lnTo>
                    <a:pt x="697" y="88"/>
                  </a:lnTo>
                  <a:lnTo>
                    <a:pt x="698" y="88"/>
                  </a:lnTo>
                  <a:lnTo>
                    <a:pt x="699" y="89"/>
                  </a:lnTo>
                  <a:lnTo>
                    <a:pt x="700" y="91"/>
                  </a:lnTo>
                  <a:lnTo>
                    <a:pt x="701" y="92"/>
                  </a:lnTo>
                  <a:lnTo>
                    <a:pt x="701" y="93"/>
                  </a:lnTo>
                  <a:lnTo>
                    <a:pt x="701" y="95"/>
                  </a:lnTo>
                  <a:lnTo>
                    <a:pt x="700" y="98"/>
                  </a:lnTo>
                  <a:lnTo>
                    <a:pt x="699" y="98"/>
                  </a:lnTo>
                  <a:lnTo>
                    <a:pt x="699" y="99"/>
                  </a:lnTo>
                  <a:lnTo>
                    <a:pt x="698" y="102"/>
                  </a:lnTo>
                  <a:lnTo>
                    <a:pt x="698" y="104"/>
                  </a:lnTo>
                  <a:lnTo>
                    <a:pt x="697" y="105"/>
                  </a:lnTo>
                  <a:lnTo>
                    <a:pt x="697" y="106"/>
                  </a:lnTo>
                  <a:lnTo>
                    <a:pt x="697" y="107"/>
                  </a:lnTo>
                  <a:lnTo>
                    <a:pt x="697" y="108"/>
                  </a:lnTo>
                  <a:lnTo>
                    <a:pt x="695" y="110"/>
                  </a:lnTo>
                  <a:lnTo>
                    <a:pt x="695" y="111"/>
                  </a:lnTo>
                  <a:lnTo>
                    <a:pt x="697" y="111"/>
                  </a:lnTo>
                  <a:lnTo>
                    <a:pt x="699" y="111"/>
                  </a:lnTo>
                  <a:lnTo>
                    <a:pt x="699" y="112"/>
                  </a:lnTo>
                  <a:lnTo>
                    <a:pt x="700" y="112"/>
                  </a:lnTo>
                  <a:lnTo>
                    <a:pt x="700" y="113"/>
                  </a:lnTo>
                  <a:lnTo>
                    <a:pt x="701" y="114"/>
                  </a:lnTo>
                  <a:lnTo>
                    <a:pt x="703" y="114"/>
                  </a:lnTo>
                  <a:lnTo>
                    <a:pt x="704" y="113"/>
                  </a:lnTo>
                  <a:lnTo>
                    <a:pt x="704" y="112"/>
                  </a:lnTo>
                  <a:lnTo>
                    <a:pt x="705" y="112"/>
                  </a:lnTo>
                  <a:lnTo>
                    <a:pt x="706" y="112"/>
                  </a:lnTo>
                  <a:lnTo>
                    <a:pt x="706" y="112"/>
                  </a:lnTo>
                  <a:lnTo>
                    <a:pt x="709" y="114"/>
                  </a:lnTo>
                  <a:lnTo>
                    <a:pt x="709" y="116"/>
                  </a:lnTo>
                  <a:lnTo>
                    <a:pt x="710" y="116"/>
                  </a:lnTo>
                  <a:lnTo>
                    <a:pt x="711" y="117"/>
                  </a:lnTo>
                  <a:lnTo>
                    <a:pt x="712" y="116"/>
                  </a:lnTo>
                  <a:lnTo>
                    <a:pt x="715" y="116"/>
                  </a:lnTo>
                  <a:lnTo>
                    <a:pt x="715" y="117"/>
                  </a:lnTo>
                  <a:lnTo>
                    <a:pt x="715" y="118"/>
                  </a:lnTo>
                  <a:lnTo>
                    <a:pt x="715" y="119"/>
                  </a:lnTo>
                  <a:lnTo>
                    <a:pt x="716" y="119"/>
                  </a:lnTo>
                  <a:lnTo>
                    <a:pt x="718" y="120"/>
                  </a:lnTo>
                  <a:lnTo>
                    <a:pt x="718" y="122"/>
                  </a:lnTo>
                  <a:lnTo>
                    <a:pt x="718" y="123"/>
                  </a:lnTo>
                  <a:lnTo>
                    <a:pt x="717" y="125"/>
                  </a:lnTo>
                  <a:lnTo>
                    <a:pt x="715" y="129"/>
                  </a:lnTo>
                  <a:lnTo>
                    <a:pt x="712" y="131"/>
                  </a:lnTo>
                  <a:lnTo>
                    <a:pt x="711" y="132"/>
                  </a:lnTo>
                  <a:lnTo>
                    <a:pt x="709" y="136"/>
                  </a:lnTo>
                  <a:lnTo>
                    <a:pt x="705" y="138"/>
                  </a:lnTo>
                  <a:lnTo>
                    <a:pt x="700" y="142"/>
                  </a:lnTo>
                  <a:lnTo>
                    <a:pt x="694" y="145"/>
                  </a:lnTo>
                  <a:lnTo>
                    <a:pt x="692" y="150"/>
                  </a:lnTo>
                  <a:lnTo>
                    <a:pt x="691" y="153"/>
                  </a:lnTo>
                  <a:lnTo>
                    <a:pt x="688" y="156"/>
                  </a:lnTo>
                  <a:lnTo>
                    <a:pt x="687" y="156"/>
                  </a:lnTo>
                  <a:lnTo>
                    <a:pt x="687" y="157"/>
                  </a:lnTo>
                  <a:lnTo>
                    <a:pt x="686" y="157"/>
                  </a:lnTo>
                  <a:lnTo>
                    <a:pt x="685" y="157"/>
                  </a:lnTo>
                  <a:lnTo>
                    <a:pt x="684" y="157"/>
                  </a:lnTo>
                  <a:lnTo>
                    <a:pt x="682" y="157"/>
                  </a:lnTo>
                  <a:lnTo>
                    <a:pt x="682" y="159"/>
                  </a:lnTo>
                  <a:lnTo>
                    <a:pt x="682" y="160"/>
                  </a:lnTo>
                  <a:lnTo>
                    <a:pt x="681" y="159"/>
                  </a:lnTo>
                  <a:lnTo>
                    <a:pt x="680" y="159"/>
                  </a:lnTo>
                  <a:lnTo>
                    <a:pt x="679" y="160"/>
                  </a:lnTo>
                  <a:lnTo>
                    <a:pt x="679" y="161"/>
                  </a:lnTo>
                  <a:lnTo>
                    <a:pt x="678" y="162"/>
                  </a:lnTo>
                  <a:lnTo>
                    <a:pt x="678" y="163"/>
                  </a:lnTo>
                  <a:lnTo>
                    <a:pt x="678" y="165"/>
                  </a:lnTo>
                  <a:lnTo>
                    <a:pt x="678" y="166"/>
                  </a:lnTo>
                  <a:lnTo>
                    <a:pt x="676" y="167"/>
                  </a:lnTo>
                  <a:lnTo>
                    <a:pt x="675" y="168"/>
                  </a:lnTo>
                  <a:lnTo>
                    <a:pt x="675" y="169"/>
                  </a:lnTo>
                  <a:lnTo>
                    <a:pt x="670" y="169"/>
                  </a:lnTo>
                  <a:lnTo>
                    <a:pt x="669" y="169"/>
                  </a:lnTo>
                  <a:lnTo>
                    <a:pt x="668" y="171"/>
                  </a:lnTo>
                  <a:lnTo>
                    <a:pt x="667" y="171"/>
                  </a:lnTo>
                  <a:lnTo>
                    <a:pt x="667" y="173"/>
                  </a:lnTo>
                  <a:lnTo>
                    <a:pt x="667" y="175"/>
                  </a:lnTo>
                  <a:lnTo>
                    <a:pt x="666" y="179"/>
                  </a:lnTo>
                  <a:lnTo>
                    <a:pt x="667" y="182"/>
                  </a:lnTo>
                  <a:lnTo>
                    <a:pt x="667" y="184"/>
                  </a:lnTo>
                  <a:lnTo>
                    <a:pt x="666" y="185"/>
                  </a:lnTo>
                  <a:lnTo>
                    <a:pt x="666" y="186"/>
                  </a:lnTo>
                  <a:lnTo>
                    <a:pt x="663" y="188"/>
                  </a:lnTo>
                  <a:lnTo>
                    <a:pt x="663" y="190"/>
                  </a:lnTo>
                  <a:lnTo>
                    <a:pt x="662" y="190"/>
                  </a:lnTo>
                  <a:lnTo>
                    <a:pt x="662" y="197"/>
                  </a:lnTo>
                  <a:lnTo>
                    <a:pt x="661" y="197"/>
                  </a:lnTo>
                  <a:lnTo>
                    <a:pt x="658" y="198"/>
                  </a:lnTo>
                  <a:lnTo>
                    <a:pt x="658" y="199"/>
                  </a:lnTo>
                  <a:lnTo>
                    <a:pt x="658" y="200"/>
                  </a:lnTo>
                  <a:lnTo>
                    <a:pt x="660" y="202"/>
                  </a:lnTo>
                  <a:lnTo>
                    <a:pt x="660" y="203"/>
                  </a:lnTo>
                  <a:lnTo>
                    <a:pt x="658" y="203"/>
                  </a:lnTo>
                  <a:lnTo>
                    <a:pt x="658" y="205"/>
                  </a:lnTo>
                  <a:lnTo>
                    <a:pt x="657" y="209"/>
                  </a:lnTo>
                  <a:lnTo>
                    <a:pt x="657" y="210"/>
                  </a:lnTo>
                  <a:lnTo>
                    <a:pt x="657" y="213"/>
                  </a:lnTo>
                  <a:lnTo>
                    <a:pt x="656" y="215"/>
                  </a:lnTo>
                  <a:lnTo>
                    <a:pt x="656" y="219"/>
                  </a:lnTo>
                  <a:lnTo>
                    <a:pt x="656" y="221"/>
                  </a:lnTo>
                  <a:lnTo>
                    <a:pt x="656" y="222"/>
                  </a:lnTo>
                  <a:lnTo>
                    <a:pt x="657" y="224"/>
                  </a:lnTo>
                  <a:lnTo>
                    <a:pt x="656" y="225"/>
                  </a:lnTo>
                  <a:lnTo>
                    <a:pt x="655" y="225"/>
                  </a:lnTo>
                  <a:lnTo>
                    <a:pt x="656" y="227"/>
                  </a:lnTo>
                  <a:lnTo>
                    <a:pt x="655" y="227"/>
                  </a:lnTo>
                  <a:lnTo>
                    <a:pt x="655" y="229"/>
                  </a:lnTo>
                  <a:lnTo>
                    <a:pt x="655" y="230"/>
                  </a:lnTo>
                  <a:lnTo>
                    <a:pt x="655" y="231"/>
                  </a:lnTo>
                  <a:lnTo>
                    <a:pt x="655" y="233"/>
                  </a:lnTo>
                  <a:lnTo>
                    <a:pt x="655" y="235"/>
                  </a:lnTo>
                  <a:lnTo>
                    <a:pt x="655" y="236"/>
                  </a:lnTo>
                  <a:lnTo>
                    <a:pt x="654" y="236"/>
                  </a:lnTo>
                  <a:lnTo>
                    <a:pt x="653" y="237"/>
                  </a:lnTo>
                  <a:lnTo>
                    <a:pt x="653" y="239"/>
                  </a:lnTo>
                  <a:lnTo>
                    <a:pt x="653" y="240"/>
                  </a:lnTo>
                  <a:lnTo>
                    <a:pt x="653" y="241"/>
                  </a:lnTo>
                  <a:lnTo>
                    <a:pt x="654" y="242"/>
                  </a:lnTo>
                  <a:lnTo>
                    <a:pt x="654" y="243"/>
                  </a:lnTo>
                  <a:lnTo>
                    <a:pt x="654" y="245"/>
                  </a:lnTo>
                  <a:lnTo>
                    <a:pt x="653" y="247"/>
                  </a:lnTo>
                  <a:lnTo>
                    <a:pt x="654" y="248"/>
                  </a:lnTo>
                  <a:lnTo>
                    <a:pt x="654" y="249"/>
                  </a:lnTo>
                  <a:lnTo>
                    <a:pt x="654" y="250"/>
                  </a:lnTo>
                  <a:lnTo>
                    <a:pt x="654" y="252"/>
                  </a:lnTo>
                  <a:lnTo>
                    <a:pt x="654" y="253"/>
                  </a:lnTo>
                  <a:lnTo>
                    <a:pt x="654" y="255"/>
                  </a:lnTo>
                  <a:lnTo>
                    <a:pt x="653" y="255"/>
                  </a:lnTo>
                  <a:lnTo>
                    <a:pt x="650" y="256"/>
                  </a:lnTo>
                  <a:lnTo>
                    <a:pt x="649" y="258"/>
                  </a:lnTo>
                  <a:lnTo>
                    <a:pt x="649" y="259"/>
                  </a:lnTo>
                  <a:lnTo>
                    <a:pt x="648" y="259"/>
                  </a:lnTo>
                  <a:lnTo>
                    <a:pt x="645" y="259"/>
                  </a:lnTo>
                  <a:lnTo>
                    <a:pt x="644" y="259"/>
                  </a:lnTo>
                  <a:lnTo>
                    <a:pt x="644" y="260"/>
                  </a:lnTo>
                  <a:lnTo>
                    <a:pt x="643" y="262"/>
                  </a:lnTo>
                  <a:lnTo>
                    <a:pt x="641" y="265"/>
                  </a:lnTo>
                  <a:lnTo>
                    <a:pt x="639" y="266"/>
                  </a:lnTo>
                  <a:lnTo>
                    <a:pt x="638" y="268"/>
                  </a:lnTo>
                  <a:lnTo>
                    <a:pt x="637" y="271"/>
                  </a:lnTo>
                  <a:lnTo>
                    <a:pt x="636" y="272"/>
                  </a:lnTo>
                  <a:lnTo>
                    <a:pt x="636" y="273"/>
                  </a:lnTo>
                  <a:lnTo>
                    <a:pt x="636" y="276"/>
                  </a:lnTo>
                  <a:lnTo>
                    <a:pt x="637" y="281"/>
                  </a:lnTo>
                  <a:lnTo>
                    <a:pt x="637" y="283"/>
                  </a:lnTo>
                  <a:lnTo>
                    <a:pt x="637" y="284"/>
                  </a:lnTo>
                  <a:lnTo>
                    <a:pt x="636" y="285"/>
                  </a:lnTo>
                  <a:lnTo>
                    <a:pt x="636" y="286"/>
                  </a:lnTo>
                  <a:lnTo>
                    <a:pt x="635" y="287"/>
                  </a:lnTo>
                  <a:lnTo>
                    <a:pt x="633" y="287"/>
                  </a:lnTo>
                  <a:lnTo>
                    <a:pt x="632" y="287"/>
                  </a:lnTo>
                  <a:lnTo>
                    <a:pt x="632" y="289"/>
                  </a:lnTo>
                  <a:lnTo>
                    <a:pt x="631" y="289"/>
                  </a:lnTo>
                  <a:lnTo>
                    <a:pt x="631" y="290"/>
                  </a:lnTo>
                  <a:lnTo>
                    <a:pt x="631" y="291"/>
                  </a:lnTo>
                  <a:lnTo>
                    <a:pt x="630" y="291"/>
                  </a:lnTo>
                  <a:lnTo>
                    <a:pt x="629" y="292"/>
                  </a:lnTo>
                  <a:lnTo>
                    <a:pt x="627" y="292"/>
                  </a:lnTo>
                  <a:lnTo>
                    <a:pt x="626" y="293"/>
                  </a:lnTo>
                  <a:lnTo>
                    <a:pt x="626" y="295"/>
                  </a:lnTo>
                  <a:lnTo>
                    <a:pt x="627" y="295"/>
                  </a:lnTo>
                  <a:lnTo>
                    <a:pt x="627" y="296"/>
                  </a:lnTo>
                  <a:lnTo>
                    <a:pt x="626" y="297"/>
                  </a:lnTo>
                  <a:lnTo>
                    <a:pt x="626" y="298"/>
                  </a:lnTo>
                  <a:lnTo>
                    <a:pt x="627" y="298"/>
                  </a:lnTo>
                  <a:lnTo>
                    <a:pt x="627" y="299"/>
                  </a:lnTo>
                  <a:lnTo>
                    <a:pt x="629" y="299"/>
                  </a:lnTo>
                  <a:lnTo>
                    <a:pt x="627" y="303"/>
                  </a:lnTo>
                  <a:lnTo>
                    <a:pt x="629" y="303"/>
                  </a:lnTo>
                  <a:lnTo>
                    <a:pt x="630" y="304"/>
                  </a:lnTo>
                  <a:lnTo>
                    <a:pt x="631" y="304"/>
                  </a:lnTo>
                  <a:lnTo>
                    <a:pt x="632" y="304"/>
                  </a:lnTo>
                  <a:lnTo>
                    <a:pt x="633" y="305"/>
                  </a:lnTo>
                  <a:lnTo>
                    <a:pt x="633" y="307"/>
                  </a:lnTo>
                  <a:lnTo>
                    <a:pt x="632" y="307"/>
                  </a:lnTo>
                  <a:lnTo>
                    <a:pt x="632" y="308"/>
                  </a:lnTo>
                  <a:lnTo>
                    <a:pt x="632" y="309"/>
                  </a:lnTo>
                  <a:lnTo>
                    <a:pt x="633" y="309"/>
                  </a:lnTo>
                  <a:lnTo>
                    <a:pt x="633" y="310"/>
                  </a:lnTo>
                  <a:lnTo>
                    <a:pt x="633" y="311"/>
                  </a:lnTo>
                  <a:lnTo>
                    <a:pt x="635" y="311"/>
                  </a:lnTo>
                  <a:lnTo>
                    <a:pt x="635" y="313"/>
                  </a:lnTo>
                  <a:lnTo>
                    <a:pt x="635" y="313"/>
                  </a:lnTo>
                  <a:lnTo>
                    <a:pt x="636" y="313"/>
                  </a:lnTo>
                  <a:lnTo>
                    <a:pt x="637" y="314"/>
                  </a:lnTo>
                  <a:lnTo>
                    <a:pt x="637" y="315"/>
                  </a:lnTo>
                  <a:lnTo>
                    <a:pt x="638" y="316"/>
                  </a:lnTo>
                  <a:lnTo>
                    <a:pt x="639" y="316"/>
                  </a:lnTo>
                  <a:lnTo>
                    <a:pt x="641" y="317"/>
                  </a:lnTo>
                  <a:lnTo>
                    <a:pt x="641" y="320"/>
                  </a:lnTo>
                  <a:lnTo>
                    <a:pt x="639" y="320"/>
                  </a:lnTo>
                  <a:lnTo>
                    <a:pt x="639" y="321"/>
                  </a:lnTo>
                  <a:lnTo>
                    <a:pt x="639" y="322"/>
                  </a:lnTo>
                  <a:lnTo>
                    <a:pt x="639" y="324"/>
                  </a:lnTo>
                  <a:lnTo>
                    <a:pt x="639" y="326"/>
                  </a:lnTo>
                  <a:lnTo>
                    <a:pt x="641" y="326"/>
                  </a:lnTo>
                  <a:lnTo>
                    <a:pt x="639" y="327"/>
                  </a:lnTo>
                  <a:lnTo>
                    <a:pt x="639" y="328"/>
                  </a:lnTo>
                  <a:lnTo>
                    <a:pt x="639" y="339"/>
                  </a:lnTo>
                  <a:lnTo>
                    <a:pt x="639" y="341"/>
                  </a:lnTo>
                  <a:lnTo>
                    <a:pt x="639" y="342"/>
                  </a:lnTo>
                  <a:lnTo>
                    <a:pt x="639" y="345"/>
                  </a:lnTo>
                  <a:lnTo>
                    <a:pt x="639" y="350"/>
                  </a:lnTo>
                  <a:lnTo>
                    <a:pt x="639" y="351"/>
                  </a:lnTo>
                  <a:lnTo>
                    <a:pt x="641" y="351"/>
                  </a:lnTo>
                  <a:lnTo>
                    <a:pt x="642" y="353"/>
                  </a:lnTo>
                  <a:lnTo>
                    <a:pt x="644" y="357"/>
                  </a:lnTo>
                  <a:lnTo>
                    <a:pt x="645" y="360"/>
                  </a:lnTo>
                  <a:lnTo>
                    <a:pt x="645" y="361"/>
                  </a:lnTo>
                  <a:lnTo>
                    <a:pt x="647" y="370"/>
                  </a:lnTo>
                  <a:lnTo>
                    <a:pt x="648" y="372"/>
                  </a:lnTo>
                  <a:lnTo>
                    <a:pt x="647" y="376"/>
                  </a:lnTo>
                  <a:lnTo>
                    <a:pt x="644" y="382"/>
                  </a:lnTo>
                  <a:lnTo>
                    <a:pt x="644" y="385"/>
                  </a:lnTo>
                  <a:lnTo>
                    <a:pt x="644" y="389"/>
                  </a:lnTo>
                  <a:lnTo>
                    <a:pt x="644" y="391"/>
                  </a:lnTo>
                  <a:lnTo>
                    <a:pt x="645" y="395"/>
                  </a:lnTo>
                  <a:lnTo>
                    <a:pt x="649" y="400"/>
                  </a:lnTo>
                  <a:lnTo>
                    <a:pt x="650" y="406"/>
                  </a:lnTo>
                  <a:lnTo>
                    <a:pt x="655" y="415"/>
                  </a:lnTo>
                  <a:lnTo>
                    <a:pt x="655" y="418"/>
                  </a:lnTo>
                  <a:lnTo>
                    <a:pt x="655" y="421"/>
                  </a:lnTo>
                  <a:lnTo>
                    <a:pt x="654" y="424"/>
                  </a:lnTo>
                  <a:lnTo>
                    <a:pt x="650" y="427"/>
                  </a:lnTo>
                  <a:lnTo>
                    <a:pt x="650" y="428"/>
                  </a:lnTo>
                  <a:lnTo>
                    <a:pt x="650" y="431"/>
                  </a:lnTo>
                  <a:lnTo>
                    <a:pt x="651" y="434"/>
                  </a:lnTo>
                  <a:lnTo>
                    <a:pt x="651" y="439"/>
                  </a:lnTo>
                  <a:lnTo>
                    <a:pt x="653" y="440"/>
                  </a:lnTo>
                  <a:lnTo>
                    <a:pt x="654" y="443"/>
                  </a:lnTo>
                  <a:lnTo>
                    <a:pt x="656" y="446"/>
                  </a:lnTo>
                  <a:lnTo>
                    <a:pt x="658" y="451"/>
                  </a:lnTo>
                  <a:lnTo>
                    <a:pt x="658" y="453"/>
                  </a:lnTo>
                  <a:lnTo>
                    <a:pt x="660" y="455"/>
                  </a:lnTo>
                  <a:lnTo>
                    <a:pt x="664" y="457"/>
                  </a:lnTo>
                  <a:lnTo>
                    <a:pt x="668" y="459"/>
                  </a:lnTo>
                  <a:lnTo>
                    <a:pt x="669" y="459"/>
                  </a:lnTo>
                  <a:lnTo>
                    <a:pt x="673" y="463"/>
                  </a:lnTo>
                  <a:lnTo>
                    <a:pt x="679" y="469"/>
                  </a:lnTo>
                  <a:lnTo>
                    <a:pt x="681" y="472"/>
                  </a:lnTo>
                  <a:lnTo>
                    <a:pt x="684" y="480"/>
                  </a:lnTo>
                  <a:lnTo>
                    <a:pt x="685" y="484"/>
                  </a:lnTo>
                  <a:lnTo>
                    <a:pt x="686" y="486"/>
                  </a:lnTo>
                  <a:lnTo>
                    <a:pt x="686" y="489"/>
                  </a:lnTo>
                  <a:lnTo>
                    <a:pt x="693" y="502"/>
                  </a:lnTo>
                  <a:lnTo>
                    <a:pt x="697" y="509"/>
                  </a:lnTo>
                  <a:lnTo>
                    <a:pt x="698" y="513"/>
                  </a:lnTo>
                  <a:lnTo>
                    <a:pt x="691" y="514"/>
                  </a:lnTo>
                  <a:lnTo>
                    <a:pt x="682" y="514"/>
                  </a:lnTo>
                  <a:lnTo>
                    <a:pt x="674" y="515"/>
                  </a:lnTo>
                  <a:lnTo>
                    <a:pt x="663" y="517"/>
                  </a:lnTo>
                  <a:lnTo>
                    <a:pt x="655" y="519"/>
                  </a:lnTo>
                  <a:lnTo>
                    <a:pt x="654" y="519"/>
                  </a:lnTo>
                  <a:lnTo>
                    <a:pt x="645" y="520"/>
                  </a:lnTo>
                  <a:lnTo>
                    <a:pt x="639" y="521"/>
                  </a:lnTo>
                  <a:lnTo>
                    <a:pt x="633" y="523"/>
                  </a:lnTo>
                  <a:lnTo>
                    <a:pt x="629" y="523"/>
                  </a:lnTo>
                  <a:lnTo>
                    <a:pt x="627" y="523"/>
                  </a:lnTo>
                  <a:lnTo>
                    <a:pt x="629" y="524"/>
                  </a:lnTo>
                  <a:lnTo>
                    <a:pt x="630" y="527"/>
                  </a:lnTo>
                  <a:lnTo>
                    <a:pt x="630" y="531"/>
                  </a:lnTo>
                  <a:lnTo>
                    <a:pt x="629" y="534"/>
                  </a:lnTo>
                  <a:lnTo>
                    <a:pt x="623" y="540"/>
                  </a:lnTo>
                  <a:lnTo>
                    <a:pt x="617" y="546"/>
                  </a:lnTo>
                  <a:lnTo>
                    <a:pt x="613" y="549"/>
                  </a:lnTo>
                  <a:lnTo>
                    <a:pt x="610" y="551"/>
                  </a:lnTo>
                  <a:lnTo>
                    <a:pt x="607" y="551"/>
                  </a:lnTo>
                  <a:lnTo>
                    <a:pt x="607" y="554"/>
                  </a:lnTo>
                  <a:lnTo>
                    <a:pt x="607" y="555"/>
                  </a:lnTo>
                  <a:lnTo>
                    <a:pt x="610" y="555"/>
                  </a:lnTo>
                  <a:lnTo>
                    <a:pt x="611" y="556"/>
                  </a:lnTo>
                  <a:lnTo>
                    <a:pt x="612" y="556"/>
                  </a:lnTo>
                  <a:lnTo>
                    <a:pt x="613" y="557"/>
                  </a:lnTo>
                  <a:lnTo>
                    <a:pt x="613" y="558"/>
                  </a:lnTo>
                  <a:lnTo>
                    <a:pt x="613" y="560"/>
                  </a:lnTo>
                  <a:lnTo>
                    <a:pt x="614" y="561"/>
                  </a:lnTo>
                  <a:lnTo>
                    <a:pt x="616" y="562"/>
                  </a:lnTo>
                  <a:lnTo>
                    <a:pt x="616" y="563"/>
                  </a:lnTo>
                  <a:lnTo>
                    <a:pt x="616" y="564"/>
                  </a:lnTo>
                  <a:lnTo>
                    <a:pt x="617" y="564"/>
                  </a:lnTo>
                  <a:lnTo>
                    <a:pt x="616" y="564"/>
                  </a:lnTo>
                  <a:lnTo>
                    <a:pt x="616" y="566"/>
                  </a:lnTo>
                  <a:lnTo>
                    <a:pt x="617" y="566"/>
                  </a:lnTo>
                  <a:lnTo>
                    <a:pt x="617" y="567"/>
                  </a:lnTo>
                  <a:lnTo>
                    <a:pt x="618" y="568"/>
                  </a:lnTo>
                  <a:lnTo>
                    <a:pt x="618" y="570"/>
                  </a:lnTo>
                  <a:lnTo>
                    <a:pt x="618" y="571"/>
                  </a:lnTo>
                  <a:lnTo>
                    <a:pt x="619" y="571"/>
                  </a:lnTo>
                  <a:lnTo>
                    <a:pt x="619" y="571"/>
                  </a:lnTo>
                  <a:lnTo>
                    <a:pt x="620" y="573"/>
                  </a:lnTo>
                  <a:lnTo>
                    <a:pt x="619" y="573"/>
                  </a:lnTo>
                  <a:lnTo>
                    <a:pt x="619" y="574"/>
                  </a:lnTo>
                  <a:lnTo>
                    <a:pt x="619" y="575"/>
                  </a:lnTo>
                  <a:lnTo>
                    <a:pt x="618" y="579"/>
                  </a:lnTo>
                  <a:lnTo>
                    <a:pt x="618" y="582"/>
                  </a:lnTo>
                  <a:lnTo>
                    <a:pt x="618" y="585"/>
                  </a:lnTo>
                  <a:lnTo>
                    <a:pt x="618" y="587"/>
                  </a:lnTo>
                  <a:lnTo>
                    <a:pt x="617" y="588"/>
                  </a:lnTo>
                  <a:lnTo>
                    <a:pt x="616" y="589"/>
                  </a:lnTo>
                  <a:lnTo>
                    <a:pt x="617" y="591"/>
                  </a:lnTo>
                  <a:lnTo>
                    <a:pt x="617" y="592"/>
                  </a:lnTo>
                  <a:lnTo>
                    <a:pt x="618" y="592"/>
                  </a:lnTo>
                  <a:lnTo>
                    <a:pt x="618" y="593"/>
                  </a:lnTo>
                  <a:lnTo>
                    <a:pt x="618" y="594"/>
                  </a:lnTo>
                  <a:lnTo>
                    <a:pt x="617" y="595"/>
                  </a:lnTo>
                  <a:lnTo>
                    <a:pt x="618" y="595"/>
                  </a:lnTo>
                  <a:lnTo>
                    <a:pt x="618" y="597"/>
                  </a:lnTo>
                  <a:lnTo>
                    <a:pt x="618" y="598"/>
                  </a:lnTo>
                  <a:lnTo>
                    <a:pt x="618" y="599"/>
                  </a:lnTo>
                  <a:lnTo>
                    <a:pt x="618" y="600"/>
                  </a:lnTo>
                  <a:lnTo>
                    <a:pt x="618" y="600"/>
                  </a:lnTo>
                  <a:lnTo>
                    <a:pt x="618" y="601"/>
                  </a:lnTo>
                  <a:lnTo>
                    <a:pt x="619" y="603"/>
                  </a:lnTo>
                  <a:lnTo>
                    <a:pt x="619" y="604"/>
                  </a:lnTo>
                  <a:lnTo>
                    <a:pt x="619" y="605"/>
                  </a:lnTo>
                  <a:lnTo>
                    <a:pt x="620" y="605"/>
                  </a:lnTo>
                  <a:lnTo>
                    <a:pt x="620" y="606"/>
                  </a:lnTo>
                  <a:lnTo>
                    <a:pt x="620" y="607"/>
                  </a:lnTo>
                  <a:lnTo>
                    <a:pt x="619" y="607"/>
                  </a:lnTo>
                  <a:lnTo>
                    <a:pt x="619" y="608"/>
                  </a:lnTo>
                  <a:lnTo>
                    <a:pt x="618" y="608"/>
                  </a:lnTo>
                  <a:lnTo>
                    <a:pt x="617" y="610"/>
                  </a:lnTo>
                  <a:lnTo>
                    <a:pt x="617" y="611"/>
                  </a:lnTo>
                  <a:lnTo>
                    <a:pt x="616" y="611"/>
                  </a:lnTo>
                  <a:lnTo>
                    <a:pt x="616" y="612"/>
                  </a:lnTo>
                  <a:lnTo>
                    <a:pt x="614" y="613"/>
                  </a:lnTo>
                  <a:lnTo>
                    <a:pt x="614" y="614"/>
                  </a:lnTo>
                  <a:lnTo>
                    <a:pt x="614" y="616"/>
                  </a:lnTo>
                  <a:lnTo>
                    <a:pt x="614" y="617"/>
                  </a:lnTo>
                  <a:lnTo>
                    <a:pt x="614" y="618"/>
                  </a:lnTo>
                  <a:lnTo>
                    <a:pt x="613" y="618"/>
                  </a:lnTo>
                  <a:lnTo>
                    <a:pt x="613" y="619"/>
                  </a:lnTo>
                  <a:lnTo>
                    <a:pt x="613" y="620"/>
                  </a:lnTo>
                  <a:lnTo>
                    <a:pt x="613" y="622"/>
                  </a:lnTo>
                  <a:lnTo>
                    <a:pt x="612" y="622"/>
                  </a:lnTo>
                  <a:lnTo>
                    <a:pt x="612" y="623"/>
                  </a:lnTo>
                  <a:lnTo>
                    <a:pt x="612" y="625"/>
                  </a:lnTo>
                  <a:lnTo>
                    <a:pt x="612" y="626"/>
                  </a:lnTo>
                  <a:lnTo>
                    <a:pt x="612" y="628"/>
                  </a:lnTo>
                  <a:lnTo>
                    <a:pt x="612" y="629"/>
                  </a:lnTo>
                  <a:lnTo>
                    <a:pt x="611" y="629"/>
                  </a:lnTo>
                  <a:lnTo>
                    <a:pt x="611" y="630"/>
                  </a:lnTo>
                  <a:lnTo>
                    <a:pt x="610" y="631"/>
                  </a:lnTo>
                  <a:lnTo>
                    <a:pt x="611" y="632"/>
                  </a:lnTo>
                  <a:lnTo>
                    <a:pt x="610" y="632"/>
                  </a:lnTo>
                  <a:lnTo>
                    <a:pt x="610" y="634"/>
                  </a:lnTo>
                  <a:lnTo>
                    <a:pt x="607" y="636"/>
                  </a:lnTo>
                  <a:lnTo>
                    <a:pt x="607" y="637"/>
                  </a:lnTo>
                  <a:lnTo>
                    <a:pt x="607" y="640"/>
                  </a:lnTo>
                  <a:lnTo>
                    <a:pt x="607" y="641"/>
                  </a:lnTo>
                  <a:lnTo>
                    <a:pt x="608" y="642"/>
                  </a:lnTo>
                  <a:lnTo>
                    <a:pt x="610" y="643"/>
                  </a:lnTo>
                  <a:lnTo>
                    <a:pt x="610" y="645"/>
                  </a:lnTo>
                  <a:lnTo>
                    <a:pt x="611" y="647"/>
                  </a:lnTo>
                  <a:lnTo>
                    <a:pt x="611" y="650"/>
                  </a:lnTo>
                  <a:lnTo>
                    <a:pt x="612" y="650"/>
                  </a:lnTo>
                  <a:lnTo>
                    <a:pt x="612" y="651"/>
                  </a:lnTo>
                  <a:lnTo>
                    <a:pt x="613" y="653"/>
                  </a:lnTo>
                  <a:lnTo>
                    <a:pt x="613" y="654"/>
                  </a:lnTo>
                  <a:lnTo>
                    <a:pt x="613" y="653"/>
                  </a:lnTo>
                  <a:lnTo>
                    <a:pt x="614" y="653"/>
                  </a:lnTo>
                  <a:lnTo>
                    <a:pt x="614" y="654"/>
                  </a:lnTo>
                  <a:lnTo>
                    <a:pt x="616" y="655"/>
                  </a:lnTo>
                  <a:lnTo>
                    <a:pt x="617" y="655"/>
                  </a:lnTo>
                  <a:lnTo>
                    <a:pt x="618" y="656"/>
                  </a:lnTo>
                  <a:lnTo>
                    <a:pt x="618" y="657"/>
                  </a:lnTo>
                  <a:lnTo>
                    <a:pt x="620" y="657"/>
                  </a:lnTo>
                  <a:lnTo>
                    <a:pt x="620" y="657"/>
                  </a:lnTo>
                  <a:lnTo>
                    <a:pt x="623" y="657"/>
                  </a:lnTo>
                  <a:lnTo>
                    <a:pt x="623" y="657"/>
                  </a:lnTo>
                  <a:lnTo>
                    <a:pt x="623" y="659"/>
                  </a:lnTo>
                  <a:lnTo>
                    <a:pt x="624" y="659"/>
                  </a:lnTo>
                  <a:lnTo>
                    <a:pt x="625" y="660"/>
                  </a:lnTo>
                  <a:lnTo>
                    <a:pt x="626" y="661"/>
                  </a:lnTo>
                  <a:lnTo>
                    <a:pt x="626" y="662"/>
                  </a:lnTo>
                  <a:lnTo>
                    <a:pt x="626" y="663"/>
                  </a:lnTo>
                  <a:lnTo>
                    <a:pt x="629" y="665"/>
                  </a:lnTo>
                  <a:lnTo>
                    <a:pt x="630" y="666"/>
                  </a:lnTo>
                  <a:lnTo>
                    <a:pt x="633" y="672"/>
                  </a:lnTo>
                  <a:lnTo>
                    <a:pt x="633" y="673"/>
                  </a:lnTo>
                  <a:lnTo>
                    <a:pt x="633" y="673"/>
                  </a:lnTo>
                  <a:lnTo>
                    <a:pt x="635" y="673"/>
                  </a:lnTo>
                  <a:lnTo>
                    <a:pt x="636" y="673"/>
                  </a:lnTo>
                  <a:lnTo>
                    <a:pt x="637" y="673"/>
                  </a:lnTo>
                  <a:lnTo>
                    <a:pt x="638" y="672"/>
                  </a:lnTo>
                  <a:lnTo>
                    <a:pt x="641" y="672"/>
                  </a:lnTo>
                  <a:lnTo>
                    <a:pt x="642" y="672"/>
                  </a:lnTo>
                  <a:lnTo>
                    <a:pt x="642" y="673"/>
                  </a:lnTo>
                  <a:lnTo>
                    <a:pt x="643" y="673"/>
                  </a:lnTo>
                  <a:lnTo>
                    <a:pt x="643" y="674"/>
                  </a:lnTo>
                  <a:lnTo>
                    <a:pt x="645" y="674"/>
                  </a:lnTo>
                  <a:lnTo>
                    <a:pt x="647" y="674"/>
                  </a:lnTo>
                  <a:lnTo>
                    <a:pt x="648" y="675"/>
                  </a:lnTo>
                  <a:lnTo>
                    <a:pt x="649" y="675"/>
                  </a:lnTo>
                  <a:lnTo>
                    <a:pt x="650" y="675"/>
                  </a:lnTo>
                  <a:lnTo>
                    <a:pt x="651" y="675"/>
                  </a:lnTo>
                  <a:lnTo>
                    <a:pt x="651" y="674"/>
                  </a:lnTo>
                  <a:lnTo>
                    <a:pt x="651" y="673"/>
                  </a:lnTo>
                  <a:lnTo>
                    <a:pt x="650" y="673"/>
                  </a:lnTo>
                  <a:lnTo>
                    <a:pt x="649" y="671"/>
                  </a:lnTo>
                  <a:lnTo>
                    <a:pt x="649" y="669"/>
                  </a:lnTo>
                  <a:lnTo>
                    <a:pt x="649" y="668"/>
                  </a:lnTo>
                  <a:lnTo>
                    <a:pt x="650" y="667"/>
                  </a:lnTo>
                  <a:lnTo>
                    <a:pt x="653" y="666"/>
                  </a:lnTo>
                  <a:lnTo>
                    <a:pt x="654" y="665"/>
                  </a:lnTo>
                  <a:lnTo>
                    <a:pt x="655" y="665"/>
                  </a:lnTo>
                  <a:lnTo>
                    <a:pt x="655" y="666"/>
                  </a:lnTo>
                  <a:lnTo>
                    <a:pt x="656" y="666"/>
                  </a:lnTo>
                  <a:lnTo>
                    <a:pt x="658" y="665"/>
                  </a:lnTo>
                  <a:lnTo>
                    <a:pt x="660" y="663"/>
                  </a:lnTo>
                  <a:lnTo>
                    <a:pt x="661" y="663"/>
                  </a:lnTo>
                  <a:lnTo>
                    <a:pt x="662" y="663"/>
                  </a:lnTo>
                  <a:lnTo>
                    <a:pt x="662" y="668"/>
                  </a:lnTo>
                  <a:lnTo>
                    <a:pt x="662" y="673"/>
                  </a:lnTo>
                  <a:lnTo>
                    <a:pt x="662" y="679"/>
                  </a:lnTo>
                  <a:lnTo>
                    <a:pt x="662" y="685"/>
                  </a:lnTo>
                  <a:lnTo>
                    <a:pt x="662" y="691"/>
                  </a:lnTo>
                  <a:lnTo>
                    <a:pt x="662" y="697"/>
                  </a:lnTo>
                  <a:lnTo>
                    <a:pt x="662" y="703"/>
                  </a:lnTo>
                  <a:lnTo>
                    <a:pt x="662" y="709"/>
                  </a:lnTo>
                  <a:lnTo>
                    <a:pt x="662" y="714"/>
                  </a:lnTo>
                  <a:lnTo>
                    <a:pt x="662" y="715"/>
                  </a:lnTo>
                  <a:lnTo>
                    <a:pt x="661" y="715"/>
                  </a:lnTo>
                  <a:lnTo>
                    <a:pt x="658" y="715"/>
                  </a:lnTo>
                  <a:lnTo>
                    <a:pt x="657" y="715"/>
                  </a:lnTo>
                  <a:lnTo>
                    <a:pt x="656" y="714"/>
                  </a:lnTo>
                  <a:lnTo>
                    <a:pt x="655" y="714"/>
                  </a:lnTo>
                  <a:lnTo>
                    <a:pt x="655" y="712"/>
                  </a:lnTo>
                  <a:lnTo>
                    <a:pt x="655" y="711"/>
                  </a:lnTo>
                  <a:lnTo>
                    <a:pt x="656" y="711"/>
                  </a:lnTo>
                  <a:lnTo>
                    <a:pt x="656" y="710"/>
                  </a:lnTo>
                  <a:lnTo>
                    <a:pt x="656" y="709"/>
                  </a:lnTo>
                  <a:lnTo>
                    <a:pt x="657" y="709"/>
                  </a:lnTo>
                  <a:lnTo>
                    <a:pt x="657" y="708"/>
                  </a:lnTo>
                  <a:lnTo>
                    <a:pt x="657" y="706"/>
                  </a:lnTo>
                  <a:lnTo>
                    <a:pt x="656" y="706"/>
                  </a:lnTo>
                  <a:lnTo>
                    <a:pt x="655" y="706"/>
                  </a:lnTo>
                  <a:lnTo>
                    <a:pt x="654" y="705"/>
                  </a:lnTo>
                  <a:lnTo>
                    <a:pt x="653" y="705"/>
                  </a:lnTo>
                  <a:lnTo>
                    <a:pt x="651" y="706"/>
                  </a:lnTo>
                  <a:lnTo>
                    <a:pt x="650" y="708"/>
                  </a:lnTo>
                  <a:lnTo>
                    <a:pt x="649" y="709"/>
                  </a:lnTo>
                  <a:lnTo>
                    <a:pt x="643" y="711"/>
                  </a:lnTo>
                  <a:lnTo>
                    <a:pt x="641" y="712"/>
                  </a:lnTo>
                  <a:lnTo>
                    <a:pt x="639" y="712"/>
                  </a:lnTo>
                  <a:lnTo>
                    <a:pt x="638" y="714"/>
                  </a:lnTo>
                  <a:lnTo>
                    <a:pt x="637" y="714"/>
                  </a:lnTo>
                  <a:lnTo>
                    <a:pt x="637" y="712"/>
                  </a:lnTo>
                  <a:lnTo>
                    <a:pt x="636" y="712"/>
                  </a:lnTo>
                  <a:lnTo>
                    <a:pt x="635" y="712"/>
                  </a:lnTo>
                  <a:lnTo>
                    <a:pt x="633" y="712"/>
                  </a:lnTo>
                  <a:lnTo>
                    <a:pt x="633" y="712"/>
                  </a:lnTo>
                  <a:lnTo>
                    <a:pt x="632" y="712"/>
                  </a:lnTo>
                  <a:lnTo>
                    <a:pt x="631" y="711"/>
                  </a:lnTo>
                  <a:lnTo>
                    <a:pt x="630" y="710"/>
                  </a:lnTo>
                  <a:lnTo>
                    <a:pt x="630" y="709"/>
                  </a:lnTo>
                  <a:lnTo>
                    <a:pt x="629" y="703"/>
                  </a:lnTo>
                  <a:lnTo>
                    <a:pt x="627" y="703"/>
                  </a:lnTo>
                  <a:lnTo>
                    <a:pt x="627" y="702"/>
                  </a:lnTo>
                  <a:lnTo>
                    <a:pt x="626" y="702"/>
                  </a:lnTo>
                  <a:lnTo>
                    <a:pt x="626" y="700"/>
                  </a:lnTo>
                  <a:lnTo>
                    <a:pt x="625" y="700"/>
                  </a:lnTo>
                  <a:lnTo>
                    <a:pt x="625" y="699"/>
                  </a:lnTo>
                  <a:lnTo>
                    <a:pt x="625" y="698"/>
                  </a:lnTo>
                  <a:lnTo>
                    <a:pt x="624" y="697"/>
                  </a:lnTo>
                  <a:lnTo>
                    <a:pt x="624" y="696"/>
                  </a:lnTo>
                  <a:lnTo>
                    <a:pt x="620" y="692"/>
                  </a:lnTo>
                  <a:lnTo>
                    <a:pt x="619" y="691"/>
                  </a:lnTo>
                  <a:lnTo>
                    <a:pt x="618" y="690"/>
                  </a:lnTo>
                  <a:lnTo>
                    <a:pt x="617" y="690"/>
                  </a:lnTo>
                  <a:lnTo>
                    <a:pt x="617" y="691"/>
                  </a:lnTo>
                  <a:lnTo>
                    <a:pt x="616" y="692"/>
                  </a:lnTo>
                  <a:lnTo>
                    <a:pt x="614" y="692"/>
                  </a:lnTo>
                  <a:lnTo>
                    <a:pt x="614" y="690"/>
                  </a:lnTo>
                  <a:lnTo>
                    <a:pt x="613" y="688"/>
                  </a:lnTo>
                  <a:lnTo>
                    <a:pt x="613" y="687"/>
                  </a:lnTo>
                  <a:lnTo>
                    <a:pt x="612" y="687"/>
                  </a:lnTo>
                  <a:lnTo>
                    <a:pt x="612" y="686"/>
                  </a:lnTo>
                  <a:lnTo>
                    <a:pt x="612" y="686"/>
                  </a:lnTo>
                  <a:lnTo>
                    <a:pt x="613" y="686"/>
                  </a:lnTo>
                  <a:lnTo>
                    <a:pt x="613" y="685"/>
                  </a:lnTo>
                  <a:lnTo>
                    <a:pt x="613" y="684"/>
                  </a:lnTo>
                  <a:lnTo>
                    <a:pt x="612" y="682"/>
                  </a:lnTo>
                  <a:lnTo>
                    <a:pt x="611" y="681"/>
                  </a:lnTo>
                  <a:lnTo>
                    <a:pt x="611" y="679"/>
                  </a:lnTo>
                  <a:lnTo>
                    <a:pt x="610" y="678"/>
                  </a:lnTo>
                  <a:lnTo>
                    <a:pt x="606" y="675"/>
                  </a:lnTo>
                  <a:lnTo>
                    <a:pt x="605" y="675"/>
                  </a:lnTo>
                  <a:lnTo>
                    <a:pt x="605" y="675"/>
                  </a:lnTo>
                  <a:lnTo>
                    <a:pt x="604" y="675"/>
                  </a:lnTo>
                  <a:lnTo>
                    <a:pt x="602" y="674"/>
                  </a:lnTo>
                  <a:lnTo>
                    <a:pt x="601" y="673"/>
                  </a:lnTo>
                  <a:lnTo>
                    <a:pt x="600" y="674"/>
                  </a:lnTo>
                  <a:lnTo>
                    <a:pt x="599" y="674"/>
                  </a:lnTo>
                  <a:lnTo>
                    <a:pt x="599" y="673"/>
                  </a:lnTo>
                  <a:lnTo>
                    <a:pt x="598" y="673"/>
                  </a:lnTo>
                  <a:lnTo>
                    <a:pt x="595" y="672"/>
                  </a:lnTo>
                  <a:lnTo>
                    <a:pt x="594" y="672"/>
                  </a:lnTo>
                  <a:lnTo>
                    <a:pt x="594" y="673"/>
                  </a:lnTo>
                  <a:lnTo>
                    <a:pt x="593" y="672"/>
                  </a:lnTo>
                  <a:lnTo>
                    <a:pt x="592" y="671"/>
                  </a:lnTo>
                  <a:lnTo>
                    <a:pt x="592" y="669"/>
                  </a:lnTo>
                  <a:lnTo>
                    <a:pt x="589" y="668"/>
                  </a:lnTo>
                  <a:lnTo>
                    <a:pt x="588" y="668"/>
                  </a:lnTo>
                  <a:lnTo>
                    <a:pt x="587" y="668"/>
                  </a:lnTo>
                  <a:lnTo>
                    <a:pt x="586" y="669"/>
                  </a:lnTo>
                  <a:lnTo>
                    <a:pt x="584" y="669"/>
                  </a:lnTo>
                  <a:lnTo>
                    <a:pt x="583" y="669"/>
                  </a:lnTo>
                  <a:lnTo>
                    <a:pt x="581" y="669"/>
                  </a:lnTo>
                  <a:lnTo>
                    <a:pt x="580" y="669"/>
                  </a:lnTo>
                  <a:lnTo>
                    <a:pt x="579" y="667"/>
                  </a:lnTo>
                  <a:lnTo>
                    <a:pt x="576" y="666"/>
                  </a:lnTo>
                  <a:lnTo>
                    <a:pt x="576" y="665"/>
                  </a:lnTo>
                  <a:lnTo>
                    <a:pt x="575" y="659"/>
                  </a:lnTo>
                  <a:lnTo>
                    <a:pt x="575" y="657"/>
                  </a:lnTo>
                  <a:lnTo>
                    <a:pt x="573" y="655"/>
                  </a:lnTo>
                  <a:lnTo>
                    <a:pt x="565" y="651"/>
                  </a:lnTo>
                  <a:lnTo>
                    <a:pt x="564" y="648"/>
                  </a:lnTo>
                  <a:lnTo>
                    <a:pt x="564" y="645"/>
                  </a:lnTo>
                  <a:lnTo>
                    <a:pt x="564" y="644"/>
                  </a:lnTo>
                  <a:lnTo>
                    <a:pt x="564" y="642"/>
                  </a:lnTo>
                  <a:lnTo>
                    <a:pt x="563" y="641"/>
                  </a:lnTo>
                  <a:lnTo>
                    <a:pt x="563" y="642"/>
                  </a:lnTo>
                  <a:lnTo>
                    <a:pt x="562" y="642"/>
                  </a:lnTo>
                  <a:lnTo>
                    <a:pt x="561" y="642"/>
                  </a:lnTo>
                  <a:lnTo>
                    <a:pt x="558" y="642"/>
                  </a:lnTo>
                  <a:lnTo>
                    <a:pt x="557" y="642"/>
                  </a:lnTo>
                  <a:lnTo>
                    <a:pt x="557" y="643"/>
                  </a:lnTo>
                  <a:lnTo>
                    <a:pt x="557" y="645"/>
                  </a:lnTo>
                  <a:lnTo>
                    <a:pt x="557" y="647"/>
                  </a:lnTo>
                  <a:lnTo>
                    <a:pt x="556" y="648"/>
                  </a:lnTo>
                  <a:lnTo>
                    <a:pt x="556" y="649"/>
                  </a:lnTo>
                  <a:lnTo>
                    <a:pt x="555" y="650"/>
                  </a:lnTo>
                  <a:lnTo>
                    <a:pt x="555" y="654"/>
                  </a:lnTo>
                  <a:lnTo>
                    <a:pt x="555" y="655"/>
                  </a:lnTo>
                  <a:lnTo>
                    <a:pt x="552" y="656"/>
                  </a:lnTo>
                  <a:lnTo>
                    <a:pt x="551" y="657"/>
                  </a:lnTo>
                  <a:lnTo>
                    <a:pt x="550" y="657"/>
                  </a:lnTo>
                  <a:lnTo>
                    <a:pt x="547" y="657"/>
                  </a:lnTo>
                  <a:lnTo>
                    <a:pt x="547" y="657"/>
                  </a:lnTo>
                  <a:lnTo>
                    <a:pt x="547" y="657"/>
                  </a:lnTo>
                  <a:lnTo>
                    <a:pt x="546" y="657"/>
                  </a:lnTo>
                  <a:lnTo>
                    <a:pt x="545" y="659"/>
                  </a:lnTo>
                  <a:lnTo>
                    <a:pt x="545" y="657"/>
                  </a:lnTo>
                  <a:lnTo>
                    <a:pt x="544" y="657"/>
                  </a:lnTo>
                  <a:lnTo>
                    <a:pt x="544" y="657"/>
                  </a:lnTo>
                  <a:lnTo>
                    <a:pt x="542" y="657"/>
                  </a:lnTo>
                  <a:lnTo>
                    <a:pt x="539" y="657"/>
                  </a:lnTo>
                  <a:lnTo>
                    <a:pt x="538" y="657"/>
                  </a:lnTo>
                  <a:lnTo>
                    <a:pt x="537" y="656"/>
                  </a:lnTo>
                  <a:lnTo>
                    <a:pt x="536" y="656"/>
                  </a:lnTo>
                  <a:lnTo>
                    <a:pt x="536" y="655"/>
                  </a:lnTo>
                  <a:lnTo>
                    <a:pt x="534" y="655"/>
                  </a:lnTo>
                  <a:lnTo>
                    <a:pt x="533" y="655"/>
                  </a:lnTo>
                  <a:lnTo>
                    <a:pt x="532" y="655"/>
                  </a:lnTo>
                  <a:lnTo>
                    <a:pt x="531" y="655"/>
                  </a:lnTo>
                  <a:lnTo>
                    <a:pt x="531" y="656"/>
                  </a:lnTo>
                  <a:lnTo>
                    <a:pt x="530" y="656"/>
                  </a:lnTo>
                  <a:lnTo>
                    <a:pt x="528" y="656"/>
                  </a:lnTo>
                  <a:lnTo>
                    <a:pt x="527" y="656"/>
                  </a:lnTo>
                  <a:lnTo>
                    <a:pt x="526" y="655"/>
                  </a:lnTo>
                  <a:lnTo>
                    <a:pt x="525" y="655"/>
                  </a:lnTo>
                  <a:lnTo>
                    <a:pt x="519" y="655"/>
                  </a:lnTo>
                  <a:lnTo>
                    <a:pt x="518" y="654"/>
                  </a:lnTo>
                  <a:lnTo>
                    <a:pt x="518" y="653"/>
                  </a:lnTo>
                  <a:lnTo>
                    <a:pt x="516" y="653"/>
                  </a:lnTo>
                  <a:lnTo>
                    <a:pt x="514" y="650"/>
                  </a:lnTo>
                  <a:lnTo>
                    <a:pt x="513" y="650"/>
                  </a:lnTo>
                  <a:lnTo>
                    <a:pt x="512" y="650"/>
                  </a:lnTo>
                  <a:lnTo>
                    <a:pt x="509" y="650"/>
                  </a:lnTo>
                  <a:lnTo>
                    <a:pt x="508" y="650"/>
                  </a:lnTo>
                  <a:lnTo>
                    <a:pt x="507" y="650"/>
                  </a:lnTo>
                  <a:lnTo>
                    <a:pt x="506" y="649"/>
                  </a:lnTo>
                  <a:lnTo>
                    <a:pt x="505" y="648"/>
                  </a:lnTo>
                  <a:lnTo>
                    <a:pt x="502" y="648"/>
                  </a:lnTo>
                  <a:lnTo>
                    <a:pt x="502" y="649"/>
                  </a:lnTo>
                  <a:lnTo>
                    <a:pt x="501" y="649"/>
                  </a:lnTo>
                  <a:lnTo>
                    <a:pt x="500" y="649"/>
                  </a:lnTo>
                  <a:lnTo>
                    <a:pt x="499" y="649"/>
                  </a:lnTo>
                  <a:lnTo>
                    <a:pt x="499" y="648"/>
                  </a:lnTo>
                  <a:lnTo>
                    <a:pt x="499" y="647"/>
                  </a:lnTo>
                  <a:lnTo>
                    <a:pt x="496" y="645"/>
                  </a:lnTo>
                  <a:lnTo>
                    <a:pt x="495" y="644"/>
                  </a:lnTo>
                  <a:lnTo>
                    <a:pt x="494" y="644"/>
                  </a:lnTo>
                  <a:lnTo>
                    <a:pt x="493" y="643"/>
                  </a:lnTo>
                  <a:lnTo>
                    <a:pt x="491" y="640"/>
                  </a:lnTo>
                  <a:lnTo>
                    <a:pt x="491" y="638"/>
                  </a:lnTo>
                  <a:lnTo>
                    <a:pt x="493" y="638"/>
                  </a:lnTo>
                  <a:lnTo>
                    <a:pt x="493" y="637"/>
                  </a:lnTo>
                  <a:lnTo>
                    <a:pt x="491" y="635"/>
                  </a:lnTo>
                  <a:lnTo>
                    <a:pt x="491" y="634"/>
                  </a:lnTo>
                  <a:lnTo>
                    <a:pt x="491" y="632"/>
                  </a:lnTo>
                  <a:lnTo>
                    <a:pt x="493" y="632"/>
                  </a:lnTo>
                  <a:lnTo>
                    <a:pt x="491" y="631"/>
                  </a:lnTo>
                  <a:lnTo>
                    <a:pt x="491" y="630"/>
                  </a:lnTo>
                  <a:lnTo>
                    <a:pt x="493" y="630"/>
                  </a:lnTo>
                  <a:lnTo>
                    <a:pt x="493" y="629"/>
                  </a:lnTo>
                  <a:lnTo>
                    <a:pt x="493" y="629"/>
                  </a:lnTo>
                  <a:lnTo>
                    <a:pt x="493" y="628"/>
                  </a:lnTo>
                  <a:lnTo>
                    <a:pt x="491" y="628"/>
                  </a:lnTo>
                  <a:lnTo>
                    <a:pt x="489" y="629"/>
                  </a:lnTo>
                  <a:lnTo>
                    <a:pt x="487" y="629"/>
                  </a:lnTo>
                  <a:lnTo>
                    <a:pt x="481" y="630"/>
                  </a:lnTo>
                  <a:lnTo>
                    <a:pt x="479" y="629"/>
                  </a:lnTo>
                  <a:lnTo>
                    <a:pt x="477" y="630"/>
                  </a:lnTo>
                  <a:lnTo>
                    <a:pt x="475" y="631"/>
                  </a:lnTo>
                  <a:lnTo>
                    <a:pt x="474" y="631"/>
                  </a:lnTo>
                  <a:lnTo>
                    <a:pt x="470" y="631"/>
                  </a:lnTo>
                  <a:lnTo>
                    <a:pt x="469" y="632"/>
                  </a:lnTo>
                  <a:lnTo>
                    <a:pt x="468" y="632"/>
                  </a:lnTo>
                  <a:lnTo>
                    <a:pt x="468" y="634"/>
                  </a:lnTo>
                  <a:lnTo>
                    <a:pt x="466" y="634"/>
                  </a:lnTo>
                  <a:lnTo>
                    <a:pt x="465" y="635"/>
                  </a:lnTo>
                  <a:lnTo>
                    <a:pt x="465" y="636"/>
                  </a:lnTo>
                  <a:lnTo>
                    <a:pt x="464" y="636"/>
                  </a:lnTo>
                  <a:lnTo>
                    <a:pt x="463" y="636"/>
                  </a:lnTo>
                  <a:lnTo>
                    <a:pt x="462" y="637"/>
                  </a:lnTo>
                  <a:lnTo>
                    <a:pt x="462" y="637"/>
                  </a:lnTo>
                  <a:lnTo>
                    <a:pt x="460" y="637"/>
                  </a:lnTo>
                  <a:lnTo>
                    <a:pt x="459" y="636"/>
                  </a:lnTo>
                  <a:lnTo>
                    <a:pt x="458" y="635"/>
                  </a:lnTo>
                  <a:lnTo>
                    <a:pt x="457" y="635"/>
                  </a:lnTo>
                  <a:lnTo>
                    <a:pt x="456" y="635"/>
                  </a:lnTo>
                  <a:lnTo>
                    <a:pt x="454" y="635"/>
                  </a:lnTo>
                  <a:lnTo>
                    <a:pt x="454" y="634"/>
                  </a:lnTo>
                  <a:lnTo>
                    <a:pt x="457" y="632"/>
                  </a:lnTo>
                  <a:lnTo>
                    <a:pt x="458" y="630"/>
                  </a:lnTo>
                  <a:lnTo>
                    <a:pt x="459" y="630"/>
                  </a:lnTo>
                  <a:lnTo>
                    <a:pt x="459" y="629"/>
                  </a:lnTo>
                  <a:lnTo>
                    <a:pt x="459" y="629"/>
                  </a:lnTo>
                  <a:lnTo>
                    <a:pt x="459" y="628"/>
                  </a:lnTo>
                  <a:lnTo>
                    <a:pt x="458" y="628"/>
                  </a:lnTo>
                  <a:lnTo>
                    <a:pt x="458" y="626"/>
                  </a:lnTo>
                  <a:lnTo>
                    <a:pt x="458" y="625"/>
                  </a:lnTo>
                  <a:lnTo>
                    <a:pt x="458" y="624"/>
                  </a:lnTo>
                  <a:lnTo>
                    <a:pt x="457" y="623"/>
                  </a:lnTo>
                  <a:lnTo>
                    <a:pt x="456" y="622"/>
                  </a:lnTo>
                  <a:lnTo>
                    <a:pt x="454" y="622"/>
                  </a:lnTo>
                  <a:lnTo>
                    <a:pt x="453" y="622"/>
                  </a:lnTo>
                  <a:lnTo>
                    <a:pt x="452" y="622"/>
                  </a:lnTo>
                  <a:lnTo>
                    <a:pt x="451" y="622"/>
                  </a:lnTo>
                  <a:lnTo>
                    <a:pt x="450" y="622"/>
                  </a:lnTo>
                  <a:lnTo>
                    <a:pt x="448" y="622"/>
                  </a:lnTo>
                  <a:lnTo>
                    <a:pt x="448" y="620"/>
                  </a:lnTo>
                  <a:lnTo>
                    <a:pt x="448" y="619"/>
                  </a:lnTo>
                  <a:lnTo>
                    <a:pt x="447" y="618"/>
                  </a:lnTo>
                  <a:lnTo>
                    <a:pt x="447" y="617"/>
                  </a:lnTo>
                  <a:lnTo>
                    <a:pt x="447" y="616"/>
                  </a:lnTo>
                  <a:lnTo>
                    <a:pt x="445" y="614"/>
                  </a:lnTo>
                  <a:lnTo>
                    <a:pt x="444" y="614"/>
                  </a:lnTo>
                  <a:lnTo>
                    <a:pt x="442" y="614"/>
                  </a:lnTo>
                  <a:lnTo>
                    <a:pt x="441" y="614"/>
                  </a:lnTo>
                  <a:lnTo>
                    <a:pt x="441" y="616"/>
                  </a:lnTo>
                  <a:lnTo>
                    <a:pt x="441" y="617"/>
                  </a:lnTo>
                  <a:lnTo>
                    <a:pt x="440" y="618"/>
                  </a:lnTo>
                  <a:lnTo>
                    <a:pt x="439" y="618"/>
                  </a:lnTo>
                  <a:lnTo>
                    <a:pt x="439" y="619"/>
                  </a:lnTo>
                  <a:lnTo>
                    <a:pt x="439" y="620"/>
                  </a:lnTo>
                  <a:lnTo>
                    <a:pt x="438" y="620"/>
                  </a:lnTo>
                  <a:lnTo>
                    <a:pt x="437" y="620"/>
                  </a:lnTo>
                  <a:lnTo>
                    <a:pt x="435" y="620"/>
                  </a:lnTo>
                  <a:lnTo>
                    <a:pt x="434" y="620"/>
                  </a:lnTo>
                  <a:lnTo>
                    <a:pt x="433" y="620"/>
                  </a:lnTo>
                  <a:lnTo>
                    <a:pt x="432" y="620"/>
                  </a:lnTo>
                  <a:lnTo>
                    <a:pt x="431" y="620"/>
                  </a:lnTo>
                  <a:lnTo>
                    <a:pt x="427" y="619"/>
                  </a:lnTo>
                  <a:lnTo>
                    <a:pt x="425" y="618"/>
                  </a:lnTo>
                  <a:lnTo>
                    <a:pt x="423" y="618"/>
                  </a:lnTo>
                  <a:lnTo>
                    <a:pt x="421" y="618"/>
                  </a:lnTo>
                  <a:lnTo>
                    <a:pt x="420" y="619"/>
                  </a:lnTo>
                  <a:lnTo>
                    <a:pt x="417" y="620"/>
                  </a:lnTo>
                  <a:lnTo>
                    <a:pt x="413" y="623"/>
                  </a:lnTo>
                  <a:lnTo>
                    <a:pt x="410" y="623"/>
                  </a:lnTo>
                  <a:lnTo>
                    <a:pt x="405" y="624"/>
                  </a:lnTo>
                  <a:lnTo>
                    <a:pt x="404" y="624"/>
                  </a:lnTo>
                  <a:lnTo>
                    <a:pt x="404" y="624"/>
                  </a:lnTo>
                  <a:lnTo>
                    <a:pt x="403" y="623"/>
                  </a:lnTo>
                  <a:lnTo>
                    <a:pt x="402" y="623"/>
                  </a:lnTo>
                  <a:lnTo>
                    <a:pt x="401" y="622"/>
                  </a:lnTo>
                  <a:lnTo>
                    <a:pt x="400" y="622"/>
                  </a:lnTo>
                  <a:lnTo>
                    <a:pt x="398" y="623"/>
                  </a:lnTo>
                  <a:lnTo>
                    <a:pt x="397" y="623"/>
                  </a:lnTo>
                  <a:lnTo>
                    <a:pt x="396" y="624"/>
                  </a:lnTo>
                  <a:lnTo>
                    <a:pt x="395" y="624"/>
                  </a:lnTo>
                  <a:lnTo>
                    <a:pt x="392" y="623"/>
                  </a:lnTo>
                  <a:lnTo>
                    <a:pt x="391" y="623"/>
                  </a:lnTo>
                  <a:lnTo>
                    <a:pt x="389" y="622"/>
                  </a:lnTo>
                  <a:lnTo>
                    <a:pt x="386" y="622"/>
                  </a:lnTo>
                  <a:lnTo>
                    <a:pt x="385" y="625"/>
                  </a:lnTo>
                  <a:lnTo>
                    <a:pt x="384" y="625"/>
                  </a:lnTo>
                  <a:lnTo>
                    <a:pt x="380" y="626"/>
                  </a:lnTo>
                  <a:lnTo>
                    <a:pt x="380" y="628"/>
                  </a:lnTo>
                  <a:lnTo>
                    <a:pt x="378" y="629"/>
                  </a:lnTo>
                  <a:lnTo>
                    <a:pt x="378" y="629"/>
                  </a:lnTo>
                  <a:lnTo>
                    <a:pt x="377" y="629"/>
                  </a:lnTo>
                  <a:lnTo>
                    <a:pt x="377" y="628"/>
                  </a:lnTo>
                  <a:lnTo>
                    <a:pt x="377" y="626"/>
                  </a:lnTo>
                  <a:lnTo>
                    <a:pt x="377" y="623"/>
                  </a:lnTo>
                  <a:lnTo>
                    <a:pt x="377" y="622"/>
                  </a:lnTo>
                  <a:lnTo>
                    <a:pt x="376" y="620"/>
                  </a:lnTo>
                  <a:lnTo>
                    <a:pt x="376" y="619"/>
                  </a:lnTo>
                  <a:lnTo>
                    <a:pt x="376" y="619"/>
                  </a:lnTo>
                  <a:lnTo>
                    <a:pt x="376" y="618"/>
                  </a:lnTo>
                  <a:lnTo>
                    <a:pt x="376" y="616"/>
                  </a:lnTo>
                  <a:lnTo>
                    <a:pt x="374" y="614"/>
                  </a:lnTo>
                  <a:lnTo>
                    <a:pt x="374" y="613"/>
                  </a:lnTo>
                  <a:lnTo>
                    <a:pt x="376" y="613"/>
                  </a:lnTo>
                  <a:lnTo>
                    <a:pt x="376" y="612"/>
                  </a:lnTo>
                  <a:lnTo>
                    <a:pt x="378" y="611"/>
                  </a:lnTo>
                  <a:lnTo>
                    <a:pt x="379" y="611"/>
                  </a:lnTo>
                  <a:lnTo>
                    <a:pt x="379" y="610"/>
                  </a:lnTo>
                  <a:lnTo>
                    <a:pt x="380" y="610"/>
                  </a:lnTo>
                  <a:lnTo>
                    <a:pt x="379" y="607"/>
                  </a:lnTo>
                  <a:lnTo>
                    <a:pt x="380" y="607"/>
                  </a:lnTo>
                  <a:lnTo>
                    <a:pt x="379" y="606"/>
                  </a:lnTo>
                  <a:lnTo>
                    <a:pt x="379" y="605"/>
                  </a:lnTo>
                  <a:lnTo>
                    <a:pt x="379" y="604"/>
                  </a:lnTo>
                  <a:lnTo>
                    <a:pt x="379" y="601"/>
                  </a:lnTo>
                  <a:lnTo>
                    <a:pt x="378" y="600"/>
                  </a:lnTo>
                  <a:lnTo>
                    <a:pt x="378" y="600"/>
                  </a:lnTo>
                  <a:lnTo>
                    <a:pt x="378" y="599"/>
                  </a:lnTo>
                  <a:lnTo>
                    <a:pt x="379" y="598"/>
                  </a:lnTo>
                  <a:lnTo>
                    <a:pt x="379" y="597"/>
                  </a:lnTo>
                  <a:lnTo>
                    <a:pt x="379" y="595"/>
                  </a:lnTo>
                  <a:lnTo>
                    <a:pt x="379" y="594"/>
                  </a:lnTo>
                  <a:lnTo>
                    <a:pt x="378" y="593"/>
                  </a:lnTo>
                  <a:lnTo>
                    <a:pt x="378" y="592"/>
                  </a:lnTo>
                  <a:lnTo>
                    <a:pt x="377" y="589"/>
                  </a:lnTo>
                  <a:lnTo>
                    <a:pt x="376" y="588"/>
                  </a:lnTo>
                  <a:lnTo>
                    <a:pt x="376" y="586"/>
                  </a:lnTo>
                  <a:lnTo>
                    <a:pt x="376" y="585"/>
                  </a:lnTo>
                  <a:lnTo>
                    <a:pt x="376" y="582"/>
                  </a:lnTo>
                  <a:lnTo>
                    <a:pt x="376" y="581"/>
                  </a:lnTo>
                  <a:lnTo>
                    <a:pt x="374" y="579"/>
                  </a:lnTo>
                  <a:lnTo>
                    <a:pt x="374" y="577"/>
                  </a:lnTo>
                  <a:lnTo>
                    <a:pt x="372" y="576"/>
                  </a:lnTo>
                  <a:lnTo>
                    <a:pt x="371" y="576"/>
                  </a:lnTo>
                  <a:lnTo>
                    <a:pt x="369" y="574"/>
                  </a:lnTo>
                  <a:lnTo>
                    <a:pt x="369" y="573"/>
                  </a:lnTo>
                  <a:lnTo>
                    <a:pt x="367" y="571"/>
                  </a:lnTo>
                  <a:lnTo>
                    <a:pt x="366" y="571"/>
                  </a:lnTo>
                  <a:lnTo>
                    <a:pt x="364" y="569"/>
                  </a:lnTo>
                  <a:lnTo>
                    <a:pt x="363" y="567"/>
                  </a:lnTo>
                  <a:lnTo>
                    <a:pt x="363" y="566"/>
                  </a:lnTo>
                  <a:lnTo>
                    <a:pt x="361" y="562"/>
                  </a:lnTo>
                  <a:lnTo>
                    <a:pt x="361" y="561"/>
                  </a:lnTo>
                  <a:lnTo>
                    <a:pt x="361" y="560"/>
                  </a:lnTo>
                  <a:lnTo>
                    <a:pt x="360" y="560"/>
                  </a:lnTo>
                  <a:lnTo>
                    <a:pt x="360" y="558"/>
                  </a:lnTo>
                  <a:lnTo>
                    <a:pt x="361" y="557"/>
                  </a:lnTo>
                  <a:lnTo>
                    <a:pt x="361" y="556"/>
                  </a:lnTo>
                  <a:lnTo>
                    <a:pt x="363" y="554"/>
                  </a:lnTo>
                  <a:lnTo>
                    <a:pt x="363" y="551"/>
                  </a:lnTo>
                  <a:lnTo>
                    <a:pt x="363" y="550"/>
                  </a:lnTo>
                  <a:lnTo>
                    <a:pt x="363" y="546"/>
                  </a:lnTo>
                  <a:lnTo>
                    <a:pt x="363" y="543"/>
                  </a:lnTo>
                  <a:lnTo>
                    <a:pt x="363" y="540"/>
                  </a:lnTo>
                  <a:lnTo>
                    <a:pt x="363" y="538"/>
                  </a:lnTo>
                  <a:lnTo>
                    <a:pt x="364" y="537"/>
                  </a:lnTo>
                  <a:lnTo>
                    <a:pt x="364" y="536"/>
                  </a:lnTo>
                  <a:lnTo>
                    <a:pt x="364" y="534"/>
                  </a:lnTo>
                  <a:lnTo>
                    <a:pt x="365" y="532"/>
                  </a:lnTo>
                  <a:lnTo>
                    <a:pt x="365" y="530"/>
                  </a:lnTo>
                  <a:lnTo>
                    <a:pt x="365" y="529"/>
                  </a:lnTo>
                  <a:lnTo>
                    <a:pt x="366" y="527"/>
                  </a:lnTo>
                  <a:lnTo>
                    <a:pt x="365" y="527"/>
                  </a:lnTo>
                  <a:lnTo>
                    <a:pt x="366" y="524"/>
                  </a:lnTo>
                  <a:lnTo>
                    <a:pt x="366" y="523"/>
                  </a:lnTo>
                  <a:lnTo>
                    <a:pt x="366" y="520"/>
                  </a:lnTo>
                  <a:lnTo>
                    <a:pt x="365" y="519"/>
                  </a:lnTo>
                  <a:lnTo>
                    <a:pt x="365" y="518"/>
                  </a:lnTo>
                  <a:lnTo>
                    <a:pt x="365" y="517"/>
                  </a:lnTo>
                  <a:lnTo>
                    <a:pt x="364" y="515"/>
                  </a:lnTo>
                  <a:lnTo>
                    <a:pt x="364" y="514"/>
                  </a:lnTo>
                  <a:lnTo>
                    <a:pt x="363" y="514"/>
                  </a:lnTo>
                  <a:lnTo>
                    <a:pt x="363" y="512"/>
                  </a:lnTo>
                  <a:lnTo>
                    <a:pt x="363" y="511"/>
                  </a:lnTo>
                  <a:lnTo>
                    <a:pt x="361" y="509"/>
                  </a:lnTo>
                  <a:lnTo>
                    <a:pt x="361" y="508"/>
                  </a:lnTo>
                  <a:lnTo>
                    <a:pt x="361" y="507"/>
                  </a:lnTo>
                  <a:lnTo>
                    <a:pt x="360" y="507"/>
                  </a:lnTo>
                  <a:lnTo>
                    <a:pt x="359" y="506"/>
                  </a:lnTo>
                  <a:lnTo>
                    <a:pt x="359" y="505"/>
                  </a:lnTo>
                  <a:lnTo>
                    <a:pt x="359" y="502"/>
                  </a:lnTo>
                  <a:lnTo>
                    <a:pt x="359" y="501"/>
                  </a:lnTo>
                  <a:lnTo>
                    <a:pt x="359" y="500"/>
                  </a:lnTo>
                  <a:lnTo>
                    <a:pt x="359" y="499"/>
                  </a:lnTo>
                  <a:lnTo>
                    <a:pt x="359" y="498"/>
                  </a:lnTo>
                  <a:lnTo>
                    <a:pt x="360" y="496"/>
                  </a:lnTo>
                  <a:lnTo>
                    <a:pt x="360" y="495"/>
                  </a:lnTo>
                  <a:lnTo>
                    <a:pt x="361" y="493"/>
                  </a:lnTo>
                  <a:lnTo>
                    <a:pt x="361" y="492"/>
                  </a:lnTo>
                  <a:lnTo>
                    <a:pt x="361" y="490"/>
                  </a:lnTo>
                  <a:lnTo>
                    <a:pt x="363" y="489"/>
                  </a:lnTo>
                  <a:lnTo>
                    <a:pt x="363" y="487"/>
                  </a:lnTo>
                  <a:lnTo>
                    <a:pt x="363" y="486"/>
                  </a:lnTo>
                  <a:lnTo>
                    <a:pt x="363" y="486"/>
                  </a:lnTo>
                  <a:lnTo>
                    <a:pt x="363" y="484"/>
                  </a:lnTo>
                  <a:lnTo>
                    <a:pt x="363" y="483"/>
                  </a:lnTo>
                  <a:lnTo>
                    <a:pt x="361" y="482"/>
                  </a:lnTo>
                  <a:lnTo>
                    <a:pt x="363" y="482"/>
                  </a:lnTo>
                  <a:lnTo>
                    <a:pt x="363" y="481"/>
                  </a:lnTo>
                  <a:lnTo>
                    <a:pt x="361" y="481"/>
                  </a:lnTo>
                  <a:lnTo>
                    <a:pt x="361" y="478"/>
                  </a:lnTo>
                  <a:lnTo>
                    <a:pt x="360" y="478"/>
                  </a:lnTo>
                  <a:lnTo>
                    <a:pt x="359" y="478"/>
                  </a:lnTo>
                  <a:lnTo>
                    <a:pt x="358" y="478"/>
                  </a:lnTo>
                  <a:lnTo>
                    <a:pt x="355" y="478"/>
                  </a:lnTo>
                  <a:lnTo>
                    <a:pt x="352" y="478"/>
                  </a:lnTo>
                  <a:lnTo>
                    <a:pt x="349" y="478"/>
                  </a:lnTo>
                  <a:lnTo>
                    <a:pt x="347" y="478"/>
                  </a:lnTo>
                  <a:lnTo>
                    <a:pt x="345" y="478"/>
                  </a:lnTo>
                  <a:lnTo>
                    <a:pt x="342" y="478"/>
                  </a:lnTo>
                  <a:lnTo>
                    <a:pt x="339" y="478"/>
                  </a:lnTo>
                  <a:lnTo>
                    <a:pt x="336" y="478"/>
                  </a:lnTo>
                  <a:lnTo>
                    <a:pt x="334" y="478"/>
                  </a:lnTo>
                  <a:lnTo>
                    <a:pt x="330" y="478"/>
                  </a:lnTo>
                  <a:lnTo>
                    <a:pt x="328" y="478"/>
                  </a:lnTo>
                  <a:lnTo>
                    <a:pt x="324" y="478"/>
                  </a:lnTo>
                  <a:lnTo>
                    <a:pt x="322" y="478"/>
                  </a:lnTo>
                  <a:lnTo>
                    <a:pt x="320" y="478"/>
                  </a:lnTo>
                  <a:lnTo>
                    <a:pt x="317" y="478"/>
                  </a:lnTo>
                  <a:lnTo>
                    <a:pt x="315" y="478"/>
                  </a:lnTo>
                  <a:lnTo>
                    <a:pt x="312" y="478"/>
                  </a:lnTo>
                  <a:lnTo>
                    <a:pt x="312" y="476"/>
                  </a:lnTo>
                  <a:lnTo>
                    <a:pt x="312" y="475"/>
                  </a:lnTo>
                  <a:lnTo>
                    <a:pt x="312" y="472"/>
                  </a:lnTo>
                  <a:lnTo>
                    <a:pt x="314" y="470"/>
                  </a:lnTo>
                  <a:lnTo>
                    <a:pt x="315" y="469"/>
                  </a:lnTo>
                  <a:lnTo>
                    <a:pt x="316" y="465"/>
                  </a:lnTo>
                  <a:lnTo>
                    <a:pt x="316" y="463"/>
                  </a:lnTo>
                  <a:lnTo>
                    <a:pt x="314" y="463"/>
                  </a:lnTo>
                  <a:lnTo>
                    <a:pt x="311" y="463"/>
                  </a:lnTo>
                  <a:lnTo>
                    <a:pt x="308" y="463"/>
                  </a:lnTo>
                  <a:lnTo>
                    <a:pt x="305" y="463"/>
                  </a:lnTo>
                  <a:lnTo>
                    <a:pt x="305" y="464"/>
                  </a:lnTo>
                  <a:lnTo>
                    <a:pt x="304" y="464"/>
                  </a:lnTo>
                  <a:lnTo>
                    <a:pt x="304" y="465"/>
                  </a:lnTo>
                  <a:lnTo>
                    <a:pt x="304" y="466"/>
                  </a:lnTo>
                  <a:lnTo>
                    <a:pt x="302" y="466"/>
                  </a:lnTo>
                  <a:lnTo>
                    <a:pt x="300" y="466"/>
                  </a:lnTo>
                  <a:lnTo>
                    <a:pt x="299" y="466"/>
                  </a:lnTo>
                  <a:lnTo>
                    <a:pt x="297" y="466"/>
                  </a:lnTo>
                  <a:lnTo>
                    <a:pt x="296" y="466"/>
                  </a:lnTo>
                  <a:lnTo>
                    <a:pt x="293" y="466"/>
                  </a:lnTo>
                  <a:lnTo>
                    <a:pt x="292" y="466"/>
                  </a:lnTo>
                  <a:lnTo>
                    <a:pt x="291" y="466"/>
                  </a:lnTo>
                  <a:lnTo>
                    <a:pt x="290" y="466"/>
                  </a:lnTo>
                  <a:lnTo>
                    <a:pt x="289" y="466"/>
                  </a:lnTo>
                  <a:lnTo>
                    <a:pt x="286" y="466"/>
                  </a:lnTo>
                  <a:lnTo>
                    <a:pt x="285" y="466"/>
                  </a:lnTo>
                  <a:lnTo>
                    <a:pt x="284" y="466"/>
                  </a:lnTo>
                  <a:lnTo>
                    <a:pt x="281" y="466"/>
                  </a:lnTo>
                  <a:lnTo>
                    <a:pt x="280" y="466"/>
                  </a:lnTo>
                  <a:lnTo>
                    <a:pt x="279" y="466"/>
                  </a:lnTo>
                  <a:lnTo>
                    <a:pt x="277" y="466"/>
                  </a:lnTo>
                  <a:lnTo>
                    <a:pt x="274" y="466"/>
                  </a:lnTo>
                  <a:lnTo>
                    <a:pt x="275" y="469"/>
                  </a:lnTo>
                  <a:lnTo>
                    <a:pt x="275" y="470"/>
                  </a:lnTo>
                  <a:lnTo>
                    <a:pt x="274" y="471"/>
                  </a:lnTo>
                  <a:lnTo>
                    <a:pt x="273" y="472"/>
                  </a:lnTo>
                  <a:lnTo>
                    <a:pt x="273" y="480"/>
                  </a:lnTo>
                  <a:lnTo>
                    <a:pt x="273" y="481"/>
                  </a:lnTo>
                  <a:lnTo>
                    <a:pt x="273" y="482"/>
                  </a:lnTo>
                  <a:lnTo>
                    <a:pt x="274" y="484"/>
                  </a:lnTo>
                  <a:lnTo>
                    <a:pt x="274" y="486"/>
                  </a:lnTo>
                  <a:lnTo>
                    <a:pt x="273" y="486"/>
                  </a:lnTo>
                  <a:lnTo>
                    <a:pt x="273" y="487"/>
                  </a:lnTo>
                  <a:lnTo>
                    <a:pt x="272" y="488"/>
                  </a:lnTo>
                  <a:lnTo>
                    <a:pt x="271" y="488"/>
                  </a:lnTo>
                  <a:lnTo>
                    <a:pt x="268" y="488"/>
                  </a:lnTo>
                  <a:lnTo>
                    <a:pt x="268" y="489"/>
                  </a:lnTo>
                  <a:lnTo>
                    <a:pt x="268" y="490"/>
                  </a:lnTo>
                  <a:lnTo>
                    <a:pt x="269" y="492"/>
                  </a:lnTo>
                  <a:lnTo>
                    <a:pt x="269" y="493"/>
                  </a:lnTo>
                  <a:lnTo>
                    <a:pt x="269" y="494"/>
                  </a:lnTo>
                  <a:lnTo>
                    <a:pt x="268" y="496"/>
                  </a:lnTo>
                  <a:lnTo>
                    <a:pt x="268" y="498"/>
                  </a:lnTo>
                  <a:lnTo>
                    <a:pt x="267" y="500"/>
                  </a:lnTo>
                  <a:lnTo>
                    <a:pt x="267" y="501"/>
                  </a:lnTo>
                  <a:lnTo>
                    <a:pt x="267" y="502"/>
                  </a:lnTo>
                  <a:lnTo>
                    <a:pt x="268" y="505"/>
                  </a:lnTo>
                  <a:lnTo>
                    <a:pt x="267" y="505"/>
                  </a:lnTo>
                  <a:lnTo>
                    <a:pt x="262" y="505"/>
                  </a:lnTo>
                  <a:lnTo>
                    <a:pt x="259" y="505"/>
                  </a:lnTo>
                  <a:lnTo>
                    <a:pt x="254" y="505"/>
                  </a:lnTo>
                  <a:lnTo>
                    <a:pt x="248" y="505"/>
                  </a:lnTo>
                  <a:lnTo>
                    <a:pt x="247" y="505"/>
                  </a:lnTo>
                  <a:lnTo>
                    <a:pt x="246" y="505"/>
                  </a:lnTo>
                  <a:lnTo>
                    <a:pt x="246" y="503"/>
                  </a:lnTo>
                  <a:lnTo>
                    <a:pt x="246" y="502"/>
                  </a:lnTo>
                  <a:lnTo>
                    <a:pt x="242" y="502"/>
                  </a:lnTo>
                  <a:lnTo>
                    <a:pt x="240" y="502"/>
                  </a:lnTo>
                  <a:lnTo>
                    <a:pt x="236" y="502"/>
                  </a:lnTo>
                  <a:lnTo>
                    <a:pt x="236" y="503"/>
                  </a:lnTo>
                  <a:lnTo>
                    <a:pt x="236" y="505"/>
                  </a:lnTo>
                  <a:lnTo>
                    <a:pt x="235" y="505"/>
                  </a:lnTo>
                  <a:lnTo>
                    <a:pt x="232" y="505"/>
                  </a:lnTo>
                  <a:lnTo>
                    <a:pt x="232" y="506"/>
                  </a:lnTo>
                  <a:lnTo>
                    <a:pt x="231" y="506"/>
                  </a:lnTo>
                  <a:lnTo>
                    <a:pt x="230" y="505"/>
                  </a:lnTo>
                  <a:lnTo>
                    <a:pt x="228" y="505"/>
                  </a:lnTo>
                  <a:lnTo>
                    <a:pt x="225" y="505"/>
                  </a:lnTo>
                  <a:lnTo>
                    <a:pt x="224" y="505"/>
                  </a:lnTo>
                  <a:lnTo>
                    <a:pt x="223" y="506"/>
                  </a:lnTo>
                  <a:lnTo>
                    <a:pt x="222" y="506"/>
                  </a:lnTo>
                  <a:lnTo>
                    <a:pt x="222" y="507"/>
                  </a:lnTo>
                  <a:lnTo>
                    <a:pt x="221" y="508"/>
                  </a:lnTo>
                  <a:lnTo>
                    <a:pt x="222" y="509"/>
                  </a:lnTo>
                  <a:lnTo>
                    <a:pt x="218" y="509"/>
                  </a:lnTo>
                  <a:lnTo>
                    <a:pt x="217" y="509"/>
                  </a:lnTo>
                  <a:lnTo>
                    <a:pt x="215" y="507"/>
                  </a:lnTo>
                  <a:lnTo>
                    <a:pt x="213" y="507"/>
                  </a:lnTo>
                  <a:lnTo>
                    <a:pt x="212" y="507"/>
                  </a:lnTo>
                  <a:lnTo>
                    <a:pt x="210" y="508"/>
                  </a:lnTo>
                  <a:lnTo>
                    <a:pt x="209" y="508"/>
                  </a:lnTo>
                  <a:lnTo>
                    <a:pt x="207" y="508"/>
                  </a:lnTo>
                  <a:lnTo>
                    <a:pt x="206" y="508"/>
                  </a:lnTo>
                  <a:lnTo>
                    <a:pt x="204" y="509"/>
                  </a:lnTo>
                  <a:lnTo>
                    <a:pt x="203" y="509"/>
                  </a:lnTo>
                  <a:lnTo>
                    <a:pt x="200" y="508"/>
                  </a:lnTo>
                  <a:lnTo>
                    <a:pt x="200" y="507"/>
                  </a:lnTo>
                  <a:lnTo>
                    <a:pt x="200" y="506"/>
                  </a:lnTo>
                  <a:lnTo>
                    <a:pt x="199" y="505"/>
                  </a:lnTo>
                  <a:lnTo>
                    <a:pt x="198" y="503"/>
                  </a:lnTo>
                  <a:lnTo>
                    <a:pt x="198" y="502"/>
                  </a:lnTo>
                  <a:lnTo>
                    <a:pt x="197" y="502"/>
                  </a:lnTo>
                  <a:lnTo>
                    <a:pt x="197" y="501"/>
                  </a:lnTo>
                  <a:lnTo>
                    <a:pt x="197" y="500"/>
                  </a:lnTo>
                  <a:lnTo>
                    <a:pt x="195" y="500"/>
                  </a:lnTo>
                  <a:lnTo>
                    <a:pt x="197" y="500"/>
                  </a:lnTo>
                  <a:lnTo>
                    <a:pt x="195" y="499"/>
                  </a:lnTo>
                  <a:lnTo>
                    <a:pt x="194" y="499"/>
                  </a:lnTo>
                  <a:lnTo>
                    <a:pt x="195" y="499"/>
                  </a:lnTo>
                  <a:lnTo>
                    <a:pt x="194" y="499"/>
                  </a:lnTo>
                  <a:lnTo>
                    <a:pt x="194" y="498"/>
                  </a:lnTo>
                  <a:lnTo>
                    <a:pt x="194" y="496"/>
                  </a:lnTo>
                  <a:lnTo>
                    <a:pt x="193" y="496"/>
                  </a:lnTo>
                  <a:lnTo>
                    <a:pt x="192" y="495"/>
                  </a:lnTo>
                  <a:lnTo>
                    <a:pt x="192" y="494"/>
                  </a:lnTo>
                  <a:lnTo>
                    <a:pt x="192" y="493"/>
                  </a:lnTo>
                  <a:lnTo>
                    <a:pt x="191" y="493"/>
                  </a:lnTo>
                  <a:lnTo>
                    <a:pt x="191" y="492"/>
                  </a:lnTo>
                  <a:lnTo>
                    <a:pt x="191" y="490"/>
                  </a:lnTo>
                  <a:lnTo>
                    <a:pt x="190" y="489"/>
                  </a:lnTo>
                  <a:lnTo>
                    <a:pt x="188" y="489"/>
                  </a:lnTo>
                  <a:lnTo>
                    <a:pt x="187" y="488"/>
                  </a:lnTo>
                  <a:lnTo>
                    <a:pt x="187" y="486"/>
                  </a:lnTo>
                  <a:lnTo>
                    <a:pt x="186" y="486"/>
                  </a:lnTo>
                  <a:lnTo>
                    <a:pt x="186" y="486"/>
                  </a:lnTo>
                  <a:lnTo>
                    <a:pt x="185" y="486"/>
                  </a:lnTo>
                  <a:lnTo>
                    <a:pt x="186" y="484"/>
                  </a:lnTo>
                  <a:lnTo>
                    <a:pt x="187" y="484"/>
                  </a:lnTo>
                  <a:lnTo>
                    <a:pt x="186" y="483"/>
                  </a:lnTo>
                  <a:lnTo>
                    <a:pt x="185" y="483"/>
                  </a:lnTo>
                  <a:lnTo>
                    <a:pt x="184" y="483"/>
                  </a:lnTo>
                  <a:lnTo>
                    <a:pt x="184" y="482"/>
                  </a:lnTo>
                  <a:lnTo>
                    <a:pt x="184" y="481"/>
                  </a:lnTo>
                  <a:lnTo>
                    <a:pt x="182" y="481"/>
                  </a:lnTo>
                  <a:lnTo>
                    <a:pt x="181" y="480"/>
                  </a:lnTo>
                  <a:lnTo>
                    <a:pt x="180" y="478"/>
                  </a:lnTo>
                  <a:lnTo>
                    <a:pt x="179" y="478"/>
                  </a:lnTo>
                  <a:lnTo>
                    <a:pt x="179" y="477"/>
                  </a:lnTo>
                  <a:lnTo>
                    <a:pt x="179" y="476"/>
                  </a:lnTo>
                  <a:lnTo>
                    <a:pt x="178" y="476"/>
                  </a:lnTo>
                  <a:lnTo>
                    <a:pt x="178" y="475"/>
                  </a:lnTo>
                  <a:lnTo>
                    <a:pt x="178" y="472"/>
                  </a:lnTo>
                  <a:lnTo>
                    <a:pt x="176" y="470"/>
                  </a:lnTo>
                  <a:lnTo>
                    <a:pt x="176" y="469"/>
                  </a:lnTo>
                  <a:lnTo>
                    <a:pt x="178" y="470"/>
                  </a:lnTo>
                  <a:lnTo>
                    <a:pt x="178" y="469"/>
                  </a:lnTo>
                  <a:lnTo>
                    <a:pt x="179" y="468"/>
                  </a:lnTo>
                  <a:lnTo>
                    <a:pt x="178" y="466"/>
                  </a:lnTo>
                  <a:lnTo>
                    <a:pt x="178" y="465"/>
                  </a:lnTo>
                  <a:lnTo>
                    <a:pt x="176" y="465"/>
                  </a:lnTo>
                  <a:lnTo>
                    <a:pt x="176" y="464"/>
                  </a:lnTo>
                  <a:lnTo>
                    <a:pt x="176" y="463"/>
                  </a:lnTo>
                  <a:lnTo>
                    <a:pt x="176" y="462"/>
                  </a:lnTo>
                  <a:lnTo>
                    <a:pt x="175" y="461"/>
                  </a:lnTo>
                  <a:lnTo>
                    <a:pt x="175" y="461"/>
                  </a:lnTo>
                  <a:lnTo>
                    <a:pt x="174" y="461"/>
                  </a:lnTo>
                  <a:lnTo>
                    <a:pt x="174" y="459"/>
                  </a:lnTo>
                  <a:lnTo>
                    <a:pt x="174" y="458"/>
                  </a:lnTo>
                  <a:lnTo>
                    <a:pt x="172" y="457"/>
                  </a:lnTo>
                  <a:lnTo>
                    <a:pt x="172" y="456"/>
                  </a:lnTo>
                  <a:lnTo>
                    <a:pt x="172" y="455"/>
                  </a:lnTo>
                  <a:lnTo>
                    <a:pt x="170" y="453"/>
                  </a:lnTo>
                  <a:lnTo>
                    <a:pt x="170" y="452"/>
                  </a:lnTo>
                  <a:lnTo>
                    <a:pt x="170" y="451"/>
                  </a:lnTo>
                  <a:lnTo>
                    <a:pt x="170" y="450"/>
                  </a:lnTo>
                  <a:lnTo>
                    <a:pt x="170" y="449"/>
                  </a:lnTo>
                  <a:lnTo>
                    <a:pt x="169" y="447"/>
                  </a:lnTo>
                  <a:lnTo>
                    <a:pt x="170" y="447"/>
                  </a:lnTo>
                  <a:lnTo>
                    <a:pt x="169" y="447"/>
                  </a:lnTo>
                  <a:lnTo>
                    <a:pt x="169" y="446"/>
                  </a:lnTo>
                  <a:lnTo>
                    <a:pt x="169" y="445"/>
                  </a:lnTo>
                  <a:lnTo>
                    <a:pt x="169" y="444"/>
                  </a:lnTo>
                  <a:lnTo>
                    <a:pt x="169" y="443"/>
                  </a:lnTo>
                  <a:lnTo>
                    <a:pt x="169" y="441"/>
                  </a:lnTo>
                  <a:lnTo>
                    <a:pt x="169" y="440"/>
                  </a:lnTo>
                  <a:lnTo>
                    <a:pt x="169" y="438"/>
                  </a:lnTo>
                  <a:lnTo>
                    <a:pt x="169" y="437"/>
                  </a:lnTo>
                  <a:lnTo>
                    <a:pt x="170" y="437"/>
                  </a:lnTo>
                  <a:lnTo>
                    <a:pt x="170" y="435"/>
                  </a:lnTo>
                  <a:lnTo>
                    <a:pt x="169" y="435"/>
                  </a:lnTo>
                  <a:lnTo>
                    <a:pt x="169" y="434"/>
                  </a:lnTo>
                  <a:lnTo>
                    <a:pt x="168" y="434"/>
                  </a:lnTo>
                  <a:lnTo>
                    <a:pt x="168" y="433"/>
                  </a:lnTo>
                  <a:lnTo>
                    <a:pt x="167" y="433"/>
                  </a:lnTo>
                  <a:lnTo>
                    <a:pt x="167" y="432"/>
                  </a:lnTo>
                  <a:lnTo>
                    <a:pt x="166" y="432"/>
                  </a:lnTo>
                  <a:lnTo>
                    <a:pt x="167" y="431"/>
                  </a:lnTo>
                  <a:lnTo>
                    <a:pt x="166" y="431"/>
                  </a:lnTo>
                  <a:lnTo>
                    <a:pt x="164" y="431"/>
                  </a:lnTo>
                  <a:lnTo>
                    <a:pt x="164" y="428"/>
                  </a:lnTo>
                  <a:lnTo>
                    <a:pt x="164" y="428"/>
                  </a:lnTo>
                  <a:lnTo>
                    <a:pt x="164" y="427"/>
                  </a:lnTo>
                  <a:lnTo>
                    <a:pt x="163" y="426"/>
                  </a:lnTo>
                  <a:lnTo>
                    <a:pt x="162" y="425"/>
                  </a:lnTo>
                  <a:lnTo>
                    <a:pt x="161" y="425"/>
                  </a:lnTo>
                  <a:lnTo>
                    <a:pt x="160" y="425"/>
                  </a:lnTo>
                  <a:lnTo>
                    <a:pt x="158" y="426"/>
                  </a:lnTo>
                  <a:lnTo>
                    <a:pt x="157" y="426"/>
                  </a:lnTo>
                  <a:lnTo>
                    <a:pt x="156" y="425"/>
                  </a:lnTo>
                  <a:lnTo>
                    <a:pt x="155" y="425"/>
                  </a:lnTo>
                  <a:lnTo>
                    <a:pt x="154" y="424"/>
                  </a:lnTo>
                  <a:lnTo>
                    <a:pt x="151" y="424"/>
                  </a:lnTo>
                  <a:lnTo>
                    <a:pt x="148" y="424"/>
                  </a:lnTo>
                  <a:lnTo>
                    <a:pt x="147" y="424"/>
                  </a:lnTo>
                  <a:lnTo>
                    <a:pt x="145" y="424"/>
                  </a:lnTo>
                  <a:lnTo>
                    <a:pt x="142" y="425"/>
                  </a:lnTo>
                  <a:lnTo>
                    <a:pt x="138" y="425"/>
                  </a:lnTo>
                  <a:lnTo>
                    <a:pt x="135" y="425"/>
                  </a:lnTo>
                  <a:lnTo>
                    <a:pt x="131" y="425"/>
                  </a:lnTo>
                  <a:lnTo>
                    <a:pt x="127" y="425"/>
                  </a:lnTo>
                  <a:lnTo>
                    <a:pt x="124" y="425"/>
                  </a:lnTo>
                  <a:lnTo>
                    <a:pt x="120" y="425"/>
                  </a:lnTo>
                  <a:lnTo>
                    <a:pt x="118" y="425"/>
                  </a:lnTo>
                  <a:lnTo>
                    <a:pt x="114" y="425"/>
                  </a:lnTo>
                  <a:lnTo>
                    <a:pt x="111" y="425"/>
                  </a:lnTo>
                  <a:lnTo>
                    <a:pt x="107" y="425"/>
                  </a:lnTo>
                  <a:lnTo>
                    <a:pt x="104" y="425"/>
                  </a:lnTo>
                  <a:lnTo>
                    <a:pt x="100" y="425"/>
                  </a:lnTo>
                  <a:lnTo>
                    <a:pt x="96" y="425"/>
                  </a:lnTo>
                  <a:lnTo>
                    <a:pt x="95" y="425"/>
                  </a:lnTo>
                  <a:lnTo>
                    <a:pt x="93" y="425"/>
                  </a:lnTo>
                  <a:lnTo>
                    <a:pt x="89" y="426"/>
                  </a:lnTo>
                  <a:lnTo>
                    <a:pt x="88" y="426"/>
                  </a:lnTo>
                  <a:lnTo>
                    <a:pt x="86" y="425"/>
                  </a:lnTo>
                  <a:lnTo>
                    <a:pt x="83" y="426"/>
                  </a:lnTo>
                  <a:lnTo>
                    <a:pt x="80" y="426"/>
                  </a:lnTo>
                  <a:lnTo>
                    <a:pt x="76" y="426"/>
                  </a:lnTo>
                  <a:lnTo>
                    <a:pt x="75" y="425"/>
                  </a:lnTo>
                  <a:lnTo>
                    <a:pt x="73" y="425"/>
                  </a:lnTo>
                  <a:lnTo>
                    <a:pt x="68" y="425"/>
                  </a:lnTo>
                  <a:lnTo>
                    <a:pt x="67" y="425"/>
                  </a:lnTo>
                  <a:lnTo>
                    <a:pt x="65" y="424"/>
                  </a:lnTo>
                  <a:lnTo>
                    <a:pt x="64" y="424"/>
                  </a:lnTo>
                  <a:lnTo>
                    <a:pt x="61" y="424"/>
                  </a:lnTo>
                  <a:lnTo>
                    <a:pt x="53" y="425"/>
                  </a:lnTo>
                  <a:lnTo>
                    <a:pt x="51" y="424"/>
                  </a:lnTo>
                  <a:lnTo>
                    <a:pt x="50" y="425"/>
                  </a:lnTo>
                  <a:lnTo>
                    <a:pt x="49" y="425"/>
                  </a:lnTo>
                  <a:lnTo>
                    <a:pt x="48" y="424"/>
                  </a:lnTo>
                  <a:lnTo>
                    <a:pt x="45" y="424"/>
                  </a:lnTo>
                  <a:lnTo>
                    <a:pt x="44" y="424"/>
                  </a:lnTo>
                  <a:lnTo>
                    <a:pt x="43" y="425"/>
                  </a:lnTo>
                  <a:lnTo>
                    <a:pt x="42" y="426"/>
                  </a:lnTo>
                  <a:lnTo>
                    <a:pt x="40" y="425"/>
                  </a:lnTo>
                  <a:lnTo>
                    <a:pt x="39" y="425"/>
                  </a:lnTo>
                  <a:lnTo>
                    <a:pt x="36" y="424"/>
                  </a:lnTo>
                  <a:lnTo>
                    <a:pt x="34" y="424"/>
                  </a:lnTo>
                  <a:lnTo>
                    <a:pt x="33" y="425"/>
                  </a:lnTo>
                  <a:lnTo>
                    <a:pt x="32" y="425"/>
                  </a:lnTo>
                  <a:lnTo>
                    <a:pt x="32" y="425"/>
                  </a:lnTo>
                  <a:lnTo>
                    <a:pt x="31" y="424"/>
                  </a:lnTo>
                  <a:lnTo>
                    <a:pt x="30" y="424"/>
                  </a:lnTo>
                  <a:lnTo>
                    <a:pt x="28" y="424"/>
                  </a:lnTo>
                  <a:lnTo>
                    <a:pt x="27" y="422"/>
                  </a:lnTo>
                  <a:lnTo>
                    <a:pt x="26" y="422"/>
                  </a:lnTo>
                  <a:lnTo>
                    <a:pt x="24" y="422"/>
                  </a:lnTo>
                  <a:lnTo>
                    <a:pt x="22" y="424"/>
                  </a:lnTo>
                  <a:lnTo>
                    <a:pt x="21" y="424"/>
                  </a:lnTo>
                  <a:lnTo>
                    <a:pt x="20" y="425"/>
                  </a:lnTo>
                  <a:lnTo>
                    <a:pt x="20" y="426"/>
                  </a:lnTo>
                  <a:lnTo>
                    <a:pt x="19" y="427"/>
                  </a:lnTo>
                  <a:lnTo>
                    <a:pt x="19" y="428"/>
                  </a:lnTo>
                  <a:lnTo>
                    <a:pt x="16" y="428"/>
                  </a:lnTo>
                  <a:lnTo>
                    <a:pt x="14" y="428"/>
                  </a:lnTo>
                  <a:lnTo>
                    <a:pt x="13" y="429"/>
                  </a:lnTo>
                  <a:lnTo>
                    <a:pt x="9" y="431"/>
                  </a:lnTo>
                  <a:lnTo>
                    <a:pt x="8" y="431"/>
                  </a:lnTo>
                  <a:lnTo>
                    <a:pt x="7" y="429"/>
                  </a:lnTo>
                  <a:lnTo>
                    <a:pt x="8" y="429"/>
                  </a:lnTo>
                  <a:lnTo>
                    <a:pt x="8" y="428"/>
                  </a:lnTo>
                  <a:lnTo>
                    <a:pt x="8" y="428"/>
                  </a:lnTo>
                  <a:lnTo>
                    <a:pt x="7" y="428"/>
                  </a:lnTo>
                  <a:lnTo>
                    <a:pt x="7" y="428"/>
                  </a:lnTo>
                  <a:lnTo>
                    <a:pt x="6" y="428"/>
                  </a:lnTo>
                  <a:lnTo>
                    <a:pt x="6" y="428"/>
                  </a:lnTo>
                  <a:lnTo>
                    <a:pt x="5" y="428"/>
                  </a:lnTo>
                  <a:lnTo>
                    <a:pt x="5" y="427"/>
                  </a:lnTo>
                  <a:lnTo>
                    <a:pt x="5" y="426"/>
                  </a:lnTo>
                  <a:lnTo>
                    <a:pt x="2" y="424"/>
                  </a:lnTo>
                  <a:lnTo>
                    <a:pt x="1" y="424"/>
                  </a:lnTo>
                  <a:lnTo>
                    <a:pt x="0" y="420"/>
                  </a:lnTo>
                  <a:lnTo>
                    <a:pt x="2" y="419"/>
                  </a:lnTo>
                  <a:lnTo>
                    <a:pt x="5" y="419"/>
                  </a:lnTo>
                  <a:lnTo>
                    <a:pt x="8" y="419"/>
                  </a:lnTo>
                  <a:lnTo>
                    <a:pt x="11" y="419"/>
                  </a:lnTo>
                  <a:lnTo>
                    <a:pt x="11" y="415"/>
                  </a:lnTo>
                  <a:lnTo>
                    <a:pt x="11" y="413"/>
                  </a:lnTo>
                  <a:lnTo>
                    <a:pt x="11" y="408"/>
                  </a:lnTo>
                  <a:lnTo>
                    <a:pt x="11" y="403"/>
                  </a:lnTo>
                  <a:lnTo>
                    <a:pt x="12" y="400"/>
                  </a:lnTo>
                  <a:lnTo>
                    <a:pt x="12" y="398"/>
                  </a:lnTo>
                  <a:lnTo>
                    <a:pt x="11" y="396"/>
                  </a:lnTo>
                  <a:lnTo>
                    <a:pt x="8" y="395"/>
                  </a:lnTo>
                  <a:lnTo>
                    <a:pt x="8" y="394"/>
                  </a:lnTo>
                  <a:lnTo>
                    <a:pt x="9" y="394"/>
                  </a:lnTo>
                  <a:lnTo>
                    <a:pt x="12" y="392"/>
                  </a:lnTo>
                  <a:lnTo>
                    <a:pt x="14" y="391"/>
                  </a:lnTo>
                  <a:lnTo>
                    <a:pt x="14" y="390"/>
                  </a:lnTo>
                  <a:lnTo>
                    <a:pt x="14" y="389"/>
                  </a:lnTo>
                  <a:lnTo>
                    <a:pt x="16" y="389"/>
                  </a:lnTo>
                  <a:lnTo>
                    <a:pt x="18" y="389"/>
                  </a:lnTo>
                  <a:lnTo>
                    <a:pt x="18" y="388"/>
                  </a:lnTo>
                  <a:lnTo>
                    <a:pt x="18" y="387"/>
                  </a:lnTo>
                  <a:lnTo>
                    <a:pt x="19" y="387"/>
                  </a:lnTo>
                  <a:lnTo>
                    <a:pt x="20" y="385"/>
                  </a:lnTo>
                  <a:lnTo>
                    <a:pt x="20" y="384"/>
                  </a:lnTo>
                  <a:lnTo>
                    <a:pt x="21" y="383"/>
                  </a:lnTo>
                  <a:lnTo>
                    <a:pt x="21" y="382"/>
                  </a:lnTo>
                  <a:lnTo>
                    <a:pt x="22" y="382"/>
                  </a:lnTo>
                  <a:lnTo>
                    <a:pt x="24" y="381"/>
                  </a:lnTo>
                  <a:lnTo>
                    <a:pt x="31" y="378"/>
                  </a:lnTo>
                  <a:lnTo>
                    <a:pt x="32" y="378"/>
                  </a:lnTo>
                  <a:lnTo>
                    <a:pt x="32" y="377"/>
                  </a:lnTo>
                  <a:lnTo>
                    <a:pt x="32" y="376"/>
                  </a:lnTo>
                  <a:lnTo>
                    <a:pt x="32" y="375"/>
                  </a:lnTo>
                  <a:lnTo>
                    <a:pt x="33" y="375"/>
                  </a:lnTo>
                  <a:lnTo>
                    <a:pt x="34" y="376"/>
                  </a:lnTo>
                  <a:lnTo>
                    <a:pt x="34" y="377"/>
                  </a:lnTo>
                  <a:lnTo>
                    <a:pt x="36" y="378"/>
                  </a:lnTo>
                  <a:lnTo>
                    <a:pt x="36" y="379"/>
                  </a:lnTo>
                  <a:lnTo>
                    <a:pt x="37" y="379"/>
                  </a:lnTo>
                  <a:lnTo>
                    <a:pt x="39" y="382"/>
                  </a:lnTo>
                  <a:lnTo>
                    <a:pt x="42" y="383"/>
                  </a:lnTo>
                  <a:lnTo>
                    <a:pt x="43" y="383"/>
                  </a:lnTo>
                  <a:lnTo>
                    <a:pt x="43" y="384"/>
                  </a:lnTo>
                  <a:lnTo>
                    <a:pt x="43" y="385"/>
                  </a:lnTo>
                  <a:lnTo>
                    <a:pt x="44" y="387"/>
                  </a:lnTo>
                  <a:lnTo>
                    <a:pt x="45" y="385"/>
                  </a:lnTo>
                  <a:lnTo>
                    <a:pt x="48" y="384"/>
                  </a:lnTo>
                  <a:lnTo>
                    <a:pt x="48" y="383"/>
                  </a:lnTo>
                  <a:lnTo>
                    <a:pt x="49" y="382"/>
                  </a:lnTo>
                  <a:lnTo>
                    <a:pt x="50" y="382"/>
                  </a:lnTo>
                  <a:lnTo>
                    <a:pt x="50" y="383"/>
                  </a:lnTo>
                  <a:lnTo>
                    <a:pt x="51" y="383"/>
                  </a:lnTo>
                  <a:lnTo>
                    <a:pt x="52" y="383"/>
                  </a:lnTo>
                  <a:lnTo>
                    <a:pt x="52" y="382"/>
                  </a:lnTo>
                  <a:lnTo>
                    <a:pt x="53" y="381"/>
                  </a:lnTo>
                  <a:lnTo>
                    <a:pt x="55" y="381"/>
                  </a:lnTo>
                  <a:lnTo>
                    <a:pt x="55" y="379"/>
                  </a:lnTo>
                  <a:lnTo>
                    <a:pt x="56" y="379"/>
                  </a:lnTo>
                  <a:lnTo>
                    <a:pt x="57" y="379"/>
                  </a:lnTo>
                  <a:lnTo>
                    <a:pt x="56" y="377"/>
                  </a:lnTo>
                  <a:lnTo>
                    <a:pt x="57" y="375"/>
                  </a:lnTo>
                  <a:lnTo>
                    <a:pt x="56" y="370"/>
                  </a:lnTo>
                  <a:lnTo>
                    <a:pt x="57" y="370"/>
                  </a:lnTo>
                  <a:lnTo>
                    <a:pt x="59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1"/>
                  </a:lnTo>
                  <a:lnTo>
                    <a:pt x="62" y="371"/>
                  </a:lnTo>
                  <a:lnTo>
                    <a:pt x="63" y="371"/>
                  </a:lnTo>
                  <a:lnTo>
                    <a:pt x="64" y="372"/>
                  </a:lnTo>
                  <a:lnTo>
                    <a:pt x="64" y="371"/>
                  </a:lnTo>
                  <a:lnTo>
                    <a:pt x="65" y="371"/>
                  </a:lnTo>
                  <a:lnTo>
                    <a:pt x="67" y="370"/>
                  </a:lnTo>
                  <a:lnTo>
                    <a:pt x="68" y="370"/>
                  </a:lnTo>
                  <a:lnTo>
                    <a:pt x="69" y="369"/>
                  </a:lnTo>
                  <a:lnTo>
                    <a:pt x="73" y="369"/>
                  </a:lnTo>
                  <a:lnTo>
                    <a:pt x="74" y="369"/>
                  </a:lnTo>
                  <a:lnTo>
                    <a:pt x="75" y="367"/>
                  </a:lnTo>
                  <a:lnTo>
                    <a:pt x="77" y="366"/>
                  </a:lnTo>
                  <a:lnTo>
                    <a:pt x="77" y="365"/>
                  </a:lnTo>
                  <a:lnTo>
                    <a:pt x="80" y="365"/>
                  </a:lnTo>
                  <a:lnTo>
                    <a:pt x="81" y="364"/>
                  </a:lnTo>
                  <a:lnTo>
                    <a:pt x="82" y="364"/>
                  </a:lnTo>
                  <a:lnTo>
                    <a:pt x="82" y="365"/>
                  </a:lnTo>
                  <a:lnTo>
                    <a:pt x="82" y="366"/>
                  </a:lnTo>
                  <a:lnTo>
                    <a:pt x="82" y="367"/>
                  </a:lnTo>
                  <a:lnTo>
                    <a:pt x="82" y="369"/>
                  </a:lnTo>
                  <a:lnTo>
                    <a:pt x="83" y="369"/>
                  </a:lnTo>
                  <a:lnTo>
                    <a:pt x="85" y="370"/>
                  </a:lnTo>
                  <a:lnTo>
                    <a:pt x="85" y="370"/>
                  </a:lnTo>
                  <a:lnTo>
                    <a:pt x="85" y="371"/>
                  </a:lnTo>
                  <a:lnTo>
                    <a:pt x="83" y="371"/>
                  </a:lnTo>
                  <a:lnTo>
                    <a:pt x="83" y="372"/>
                  </a:lnTo>
                  <a:lnTo>
                    <a:pt x="81" y="373"/>
                  </a:lnTo>
                  <a:lnTo>
                    <a:pt x="81" y="375"/>
                  </a:lnTo>
                  <a:lnTo>
                    <a:pt x="80" y="375"/>
                  </a:lnTo>
                  <a:lnTo>
                    <a:pt x="81" y="376"/>
                  </a:lnTo>
                  <a:lnTo>
                    <a:pt x="81" y="377"/>
                  </a:lnTo>
                  <a:lnTo>
                    <a:pt x="82" y="377"/>
                  </a:lnTo>
                  <a:lnTo>
                    <a:pt x="82" y="378"/>
                  </a:lnTo>
                  <a:lnTo>
                    <a:pt x="82" y="379"/>
                  </a:lnTo>
                  <a:lnTo>
                    <a:pt x="82" y="381"/>
                  </a:lnTo>
                  <a:lnTo>
                    <a:pt x="82" y="382"/>
                  </a:lnTo>
                  <a:lnTo>
                    <a:pt x="83" y="383"/>
                  </a:lnTo>
                  <a:lnTo>
                    <a:pt x="82" y="385"/>
                  </a:lnTo>
                  <a:lnTo>
                    <a:pt x="82" y="387"/>
                  </a:lnTo>
                  <a:lnTo>
                    <a:pt x="83" y="387"/>
                  </a:lnTo>
                  <a:lnTo>
                    <a:pt x="85" y="387"/>
                  </a:lnTo>
                  <a:lnTo>
                    <a:pt x="85" y="385"/>
                  </a:lnTo>
                  <a:lnTo>
                    <a:pt x="86" y="385"/>
                  </a:lnTo>
                  <a:lnTo>
                    <a:pt x="87" y="385"/>
                  </a:lnTo>
                  <a:lnTo>
                    <a:pt x="88" y="385"/>
                  </a:lnTo>
                  <a:lnTo>
                    <a:pt x="89" y="387"/>
                  </a:lnTo>
                  <a:lnTo>
                    <a:pt x="89" y="388"/>
                  </a:lnTo>
                  <a:lnTo>
                    <a:pt x="90" y="388"/>
                  </a:lnTo>
                  <a:lnTo>
                    <a:pt x="92" y="388"/>
                  </a:lnTo>
                  <a:lnTo>
                    <a:pt x="93" y="387"/>
                  </a:lnTo>
                  <a:lnTo>
                    <a:pt x="95" y="385"/>
                  </a:lnTo>
                  <a:lnTo>
                    <a:pt x="98" y="384"/>
                  </a:lnTo>
                  <a:lnTo>
                    <a:pt x="99" y="384"/>
                  </a:lnTo>
                  <a:lnTo>
                    <a:pt x="99" y="383"/>
                  </a:lnTo>
                  <a:lnTo>
                    <a:pt x="102" y="377"/>
                  </a:lnTo>
                  <a:lnTo>
                    <a:pt x="105" y="375"/>
                  </a:lnTo>
                  <a:lnTo>
                    <a:pt x="106" y="373"/>
                  </a:lnTo>
                  <a:lnTo>
                    <a:pt x="107" y="372"/>
                  </a:lnTo>
                  <a:lnTo>
                    <a:pt x="108" y="372"/>
                  </a:lnTo>
                  <a:lnTo>
                    <a:pt x="111" y="370"/>
                  </a:lnTo>
                  <a:lnTo>
                    <a:pt x="112" y="367"/>
                  </a:lnTo>
                  <a:lnTo>
                    <a:pt x="113" y="366"/>
                  </a:lnTo>
                  <a:lnTo>
                    <a:pt x="114" y="365"/>
                  </a:lnTo>
                  <a:lnTo>
                    <a:pt x="116" y="365"/>
                  </a:lnTo>
                  <a:lnTo>
                    <a:pt x="119" y="363"/>
                  </a:lnTo>
                  <a:lnTo>
                    <a:pt x="120" y="363"/>
                  </a:lnTo>
                  <a:lnTo>
                    <a:pt x="121" y="361"/>
                  </a:lnTo>
                  <a:lnTo>
                    <a:pt x="123" y="360"/>
                  </a:lnTo>
                  <a:lnTo>
                    <a:pt x="124" y="357"/>
                  </a:lnTo>
                  <a:lnTo>
                    <a:pt x="124" y="355"/>
                  </a:lnTo>
                  <a:lnTo>
                    <a:pt x="125" y="355"/>
                  </a:lnTo>
                  <a:lnTo>
                    <a:pt x="125" y="354"/>
                  </a:lnTo>
                  <a:lnTo>
                    <a:pt x="131" y="353"/>
                  </a:lnTo>
                  <a:lnTo>
                    <a:pt x="133" y="353"/>
                  </a:lnTo>
                  <a:lnTo>
                    <a:pt x="135" y="352"/>
                  </a:lnTo>
                  <a:lnTo>
                    <a:pt x="137" y="352"/>
                  </a:lnTo>
                  <a:lnTo>
                    <a:pt x="138" y="351"/>
                  </a:lnTo>
                  <a:lnTo>
                    <a:pt x="139" y="350"/>
                  </a:lnTo>
                  <a:lnTo>
                    <a:pt x="139" y="348"/>
                  </a:lnTo>
                  <a:lnTo>
                    <a:pt x="141" y="347"/>
                  </a:lnTo>
                  <a:lnTo>
                    <a:pt x="142" y="345"/>
                  </a:lnTo>
                  <a:lnTo>
                    <a:pt x="142" y="344"/>
                  </a:lnTo>
                  <a:lnTo>
                    <a:pt x="143" y="342"/>
                  </a:lnTo>
                  <a:lnTo>
                    <a:pt x="143" y="341"/>
                  </a:lnTo>
                  <a:lnTo>
                    <a:pt x="144" y="340"/>
                  </a:lnTo>
                  <a:lnTo>
                    <a:pt x="147" y="336"/>
                  </a:lnTo>
                  <a:lnTo>
                    <a:pt x="147" y="335"/>
                  </a:lnTo>
                  <a:lnTo>
                    <a:pt x="148" y="333"/>
                  </a:lnTo>
                  <a:lnTo>
                    <a:pt x="150" y="329"/>
                  </a:lnTo>
                  <a:lnTo>
                    <a:pt x="150" y="328"/>
                  </a:lnTo>
                  <a:lnTo>
                    <a:pt x="150" y="327"/>
                  </a:lnTo>
                  <a:lnTo>
                    <a:pt x="150" y="326"/>
                  </a:lnTo>
                  <a:lnTo>
                    <a:pt x="149" y="326"/>
                  </a:lnTo>
                  <a:lnTo>
                    <a:pt x="149" y="324"/>
                  </a:lnTo>
                  <a:lnTo>
                    <a:pt x="149" y="323"/>
                  </a:lnTo>
                  <a:lnTo>
                    <a:pt x="149" y="322"/>
                  </a:lnTo>
                  <a:lnTo>
                    <a:pt x="149" y="321"/>
                  </a:lnTo>
                  <a:lnTo>
                    <a:pt x="149" y="318"/>
                  </a:lnTo>
                  <a:lnTo>
                    <a:pt x="149" y="316"/>
                  </a:lnTo>
                  <a:lnTo>
                    <a:pt x="149" y="314"/>
                  </a:lnTo>
                  <a:lnTo>
                    <a:pt x="149" y="313"/>
                  </a:lnTo>
                  <a:lnTo>
                    <a:pt x="149" y="311"/>
                  </a:lnTo>
                  <a:lnTo>
                    <a:pt x="149" y="310"/>
                  </a:lnTo>
                  <a:lnTo>
                    <a:pt x="149" y="308"/>
                  </a:lnTo>
                  <a:lnTo>
                    <a:pt x="150" y="302"/>
                  </a:lnTo>
                  <a:lnTo>
                    <a:pt x="149" y="292"/>
                  </a:lnTo>
                  <a:lnTo>
                    <a:pt x="149" y="291"/>
                  </a:lnTo>
                  <a:lnTo>
                    <a:pt x="149" y="290"/>
                  </a:lnTo>
                  <a:lnTo>
                    <a:pt x="148" y="289"/>
                  </a:lnTo>
                  <a:lnTo>
                    <a:pt x="149" y="289"/>
                  </a:lnTo>
                  <a:lnTo>
                    <a:pt x="149" y="286"/>
                  </a:lnTo>
                  <a:lnTo>
                    <a:pt x="149" y="285"/>
                  </a:lnTo>
                  <a:lnTo>
                    <a:pt x="149" y="284"/>
                  </a:lnTo>
                  <a:lnTo>
                    <a:pt x="150" y="284"/>
                  </a:lnTo>
                  <a:lnTo>
                    <a:pt x="150" y="284"/>
                  </a:lnTo>
                  <a:lnTo>
                    <a:pt x="151" y="283"/>
                  </a:lnTo>
                  <a:lnTo>
                    <a:pt x="153" y="281"/>
                  </a:lnTo>
                  <a:lnTo>
                    <a:pt x="155" y="279"/>
                  </a:lnTo>
                  <a:lnTo>
                    <a:pt x="156" y="278"/>
                  </a:lnTo>
                  <a:lnTo>
                    <a:pt x="158" y="276"/>
                  </a:lnTo>
                  <a:lnTo>
                    <a:pt x="160" y="276"/>
                  </a:lnTo>
                  <a:lnTo>
                    <a:pt x="160" y="274"/>
                  </a:lnTo>
                  <a:lnTo>
                    <a:pt x="161" y="274"/>
                  </a:lnTo>
                  <a:lnTo>
                    <a:pt x="162" y="274"/>
                  </a:lnTo>
                  <a:lnTo>
                    <a:pt x="162" y="273"/>
                  </a:lnTo>
                  <a:lnTo>
                    <a:pt x="166" y="268"/>
                  </a:lnTo>
                  <a:lnTo>
                    <a:pt x="166" y="267"/>
                  </a:lnTo>
                  <a:lnTo>
                    <a:pt x="166" y="266"/>
                  </a:lnTo>
                  <a:lnTo>
                    <a:pt x="166" y="265"/>
                  </a:lnTo>
                  <a:lnTo>
                    <a:pt x="166" y="264"/>
                  </a:lnTo>
                  <a:lnTo>
                    <a:pt x="167" y="264"/>
                  </a:lnTo>
                  <a:lnTo>
                    <a:pt x="167" y="262"/>
                  </a:lnTo>
                  <a:lnTo>
                    <a:pt x="168" y="261"/>
                  </a:lnTo>
                  <a:lnTo>
                    <a:pt x="168" y="260"/>
                  </a:lnTo>
                  <a:lnTo>
                    <a:pt x="170" y="258"/>
                  </a:lnTo>
                  <a:lnTo>
                    <a:pt x="172" y="255"/>
                  </a:lnTo>
                  <a:lnTo>
                    <a:pt x="172" y="255"/>
                  </a:lnTo>
                  <a:lnTo>
                    <a:pt x="173" y="254"/>
                  </a:lnTo>
                  <a:lnTo>
                    <a:pt x="174" y="252"/>
                  </a:lnTo>
                  <a:lnTo>
                    <a:pt x="174" y="250"/>
                  </a:lnTo>
                  <a:lnTo>
                    <a:pt x="175" y="250"/>
                  </a:lnTo>
                  <a:lnTo>
                    <a:pt x="176" y="248"/>
                  </a:lnTo>
                  <a:lnTo>
                    <a:pt x="178" y="247"/>
                  </a:lnTo>
                  <a:lnTo>
                    <a:pt x="179" y="246"/>
                  </a:lnTo>
                  <a:lnTo>
                    <a:pt x="180" y="245"/>
                  </a:lnTo>
                  <a:lnTo>
                    <a:pt x="181" y="245"/>
                  </a:lnTo>
                  <a:lnTo>
                    <a:pt x="182" y="243"/>
                  </a:lnTo>
                  <a:lnTo>
                    <a:pt x="184" y="243"/>
                  </a:lnTo>
                  <a:lnTo>
                    <a:pt x="186" y="242"/>
                  </a:lnTo>
                  <a:lnTo>
                    <a:pt x="187" y="242"/>
                  </a:lnTo>
                  <a:lnTo>
                    <a:pt x="190" y="242"/>
                  </a:lnTo>
                  <a:lnTo>
                    <a:pt x="191" y="241"/>
                  </a:lnTo>
                  <a:lnTo>
                    <a:pt x="192" y="241"/>
                  </a:lnTo>
                  <a:lnTo>
                    <a:pt x="192" y="240"/>
                  </a:lnTo>
                  <a:lnTo>
                    <a:pt x="193" y="240"/>
                  </a:lnTo>
                  <a:lnTo>
                    <a:pt x="194" y="239"/>
                  </a:lnTo>
                  <a:lnTo>
                    <a:pt x="195" y="237"/>
                  </a:lnTo>
                  <a:lnTo>
                    <a:pt x="201" y="230"/>
                  </a:lnTo>
                  <a:lnTo>
                    <a:pt x="203" y="228"/>
                  </a:lnTo>
                  <a:lnTo>
                    <a:pt x="204" y="228"/>
                  </a:lnTo>
                  <a:lnTo>
                    <a:pt x="204" y="227"/>
                  </a:lnTo>
                  <a:lnTo>
                    <a:pt x="204" y="227"/>
                  </a:lnTo>
                  <a:lnTo>
                    <a:pt x="204" y="227"/>
                  </a:lnTo>
                  <a:lnTo>
                    <a:pt x="207" y="224"/>
                  </a:lnTo>
                  <a:lnTo>
                    <a:pt x="207" y="223"/>
                  </a:lnTo>
                  <a:lnTo>
                    <a:pt x="207" y="216"/>
                  </a:lnTo>
                  <a:lnTo>
                    <a:pt x="206" y="212"/>
                  </a:lnTo>
                  <a:lnTo>
                    <a:pt x="206" y="211"/>
                  </a:lnTo>
                  <a:lnTo>
                    <a:pt x="206" y="210"/>
                  </a:lnTo>
                  <a:lnTo>
                    <a:pt x="207" y="203"/>
                  </a:lnTo>
                  <a:lnTo>
                    <a:pt x="209" y="202"/>
                  </a:lnTo>
                  <a:lnTo>
                    <a:pt x="212" y="194"/>
                  </a:lnTo>
                  <a:lnTo>
                    <a:pt x="215" y="190"/>
                  </a:lnTo>
                  <a:lnTo>
                    <a:pt x="216" y="188"/>
                  </a:lnTo>
                  <a:lnTo>
                    <a:pt x="216" y="185"/>
                  </a:lnTo>
                  <a:lnTo>
                    <a:pt x="216" y="184"/>
                  </a:lnTo>
                  <a:lnTo>
                    <a:pt x="215" y="182"/>
                  </a:lnTo>
                  <a:lnTo>
                    <a:pt x="213" y="180"/>
                  </a:lnTo>
                  <a:lnTo>
                    <a:pt x="213" y="179"/>
                  </a:lnTo>
                  <a:lnTo>
                    <a:pt x="213" y="175"/>
                  </a:lnTo>
                  <a:lnTo>
                    <a:pt x="213" y="174"/>
                  </a:lnTo>
                  <a:lnTo>
                    <a:pt x="212" y="169"/>
                  </a:lnTo>
                  <a:lnTo>
                    <a:pt x="212" y="167"/>
                  </a:lnTo>
                  <a:lnTo>
                    <a:pt x="212" y="165"/>
                  </a:lnTo>
                  <a:lnTo>
                    <a:pt x="212" y="163"/>
                  </a:lnTo>
                  <a:lnTo>
                    <a:pt x="213" y="162"/>
                  </a:lnTo>
                  <a:lnTo>
                    <a:pt x="215" y="161"/>
                  </a:lnTo>
                  <a:lnTo>
                    <a:pt x="216" y="159"/>
                  </a:lnTo>
                  <a:lnTo>
                    <a:pt x="216" y="157"/>
                  </a:lnTo>
                  <a:lnTo>
                    <a:pt x="216" y="155"/>
                  </a:lnTo>
                  <a:lnTo>
                    <a:pt x="218" y="151"/>
                  </a:lnTo>
                  <a:lnTo>
                    <a:pt x="218" y="149"/>
                  </a:lnTo>
                  <a:lnTo>
                    <a:pt x="221" y="144"/>
                  </a:lnTo>
                  <a:lnTo>
                    <a:pt x="221" y="143"/>
                  </a:lnTo>
                  <a:lnTo>
                    <a:pt x="221" y="132"/>
                  </a:lnTo>
                  <a:lnTo>
                    <a:pt x="221" y="131"/>
                  </a:lnTo>
                  <a:lnTo>
                    <a:pt x="221" y="130"/>
                  </a:lnTo>
                  <a:lnTo>
                    <a:pt x="221" y="128"/>
                  </a:lnTo>
                  <a:lnTo>
                    <a:pt x="221" y="124"/>
                  </a:lnTo>
                  <a:lnTo>
                    <a:pt x="221" y="123"/>
                  </a:lnTo>
                  <a:lnTo>
                    <a:pt x="221" y="122"/>
                  </a:lnTo>
                  <a:lnTo>
                    <a:pt x="222" y="117"/>
                  </a:lnTo>
                  <a:lnTo>
                    <a:pt x="223" y="116"/>
                  </a:lnTo>
                  <a:lnTo>
                    <a:pt x="223" y="114"/>
                  </a:lnTo>
                  <a:lnTo>
                    <a:pt x="224" y="114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5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7" y="108"/>
                  </a:lnTo>
                  <a:lnTo>
                    <a:pt x="228" y="108"/>
                  </a:lnTo>
                  <a:lnTo>
                    <a:pt x="229" y="106"/>
                  </a:lnTo>
                  <a:lnTo>
                    <a:pt x="230" y="106"/>
                  </a:lnTo>
                  <a:lnTo>
                    <a:pt x="232" y="100"/>
                  </a:lnTo>
                  <a:lnTo>
                    <a:pt x="232" y="98"/>
                  </a:lnTo>
                  <a:lnTo>
                    <a:pt x="232" y="97"/>
                  </a:lnTo>
                  <a:lnTo>
                    <a:pt x="234" y="94"/>
                  </a:lnTo>
                  <a:lnTo>
                    <a:pt x="235" y="93"/>
                  </a:lnTo>
                  <a:lnTo>
                    <a:pt x="235" y="92"/>
                  </a:lnTo>
                  <a:lnTo>
                    <a:pt x="236" y="91"/>
                  </a:lnTo>
                  <a:lnTo>
                    <a:pt x="237" y="87"/>
                  </a:lnTo>
                  <a:lnTo>
                    <a:pt x="237" y="86"/>
                  </a:lnTo>
                  <a:lnTo>
                    <a:pt x="238" y="86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1" y="83"/>
                  </a:lnTo>
                  <a:lnTo>
                    <a:pt x="241" y="83"/>
                  </a:lnTo>
                  <a:lnTo>
                    <a:pt x="242" y="77"/>
                  </a:lnTo>
                  <a:lnTo>
                    <a:pt x="241" y="73"/>
                  </a:lnTo>
                  <a:lnTo>
                    <a:pt x="241" y="71"/>
                  </a:lnTo>
                  <a:lnTo>
                    <a:pt x="240" y="63"/>
                  </a:lnTo>
                  <a:lnTo>
                    <a:pt x="241" y="57"/>
                  </a:lnTo>
                  <a:lnTo>
                    <a:pt x="241" y="56"/>
                  </a:lnTo>
                  <a:lnTo>
                    <a:pt x="241" y="55"/>
                  </a:lnTo>
                  <a:lnTo>
                    <a:pt x="241" y="55"/>
                  </a:lnTo>
                  <a:lnTo>
                    <a:pt x="242" y="54"/>
                  </a:lnTo>
                  <a:lnTo>
                    <a:pt x="242" y="50"/>
                  </a:lnTo>
                  <a:lnTo>
                    <a:pt x="241" y="48"/>
                  </a:lnTo>
                  <a:lnTo>
                    <a:pt x="241" y="45"/>
                  </a:lnTo>
                  <a:lnTo>
                    <a:pt x="240" y="43"/>
                  </a:lnTo>
                  <a:lnTo>
                    <a:pt x="238" y="43"/>
                  </a:lnTo>
                  <a:lnTo>
                    <a:pt x="238" y="42"/>
                  </a:lnTo>
                  <a:lnTo>
                    <a:pt x="237" y="40"/>
                  </a:lnTo>
                  <a:lnTo>
                    <a:pt x="237" y="39"/>
                  </a:lnTo>
                  <a:lnTo>
                    <a:pt x="238" y="38"/>
                  </a:lnTo>
                  <a:lnTo>
                    <a:pt x="240" y="38"/>
                  </a:lnTo>
                  <a:lnTo>
                    <a:pt x="241" y="38"/>
                  </a:lnTo>
                  <a:lnTo>
                    <a:pt x="242" y="38"/>
                  </a:lnTo>
                  <a:lnTo>
                    <a:pt x="243" y="38"/>
                  </a:lnTo>
                  <a:lnTo>
                    <a:pt x="244" y="38"/>
                  </a:lnTo>
                  <a:lnTo>
                    <a:pt x="246" y="37"/>
                  </a:lnTo>
                  <a:lnTo>
                    <a:pt x="247" y="36"/>
                  </a:lnTo>
                  <a:lnTo>
                    <a:pt x="249" y="31"/>
                  </a:lnTo>
                  <a:lnTo>
                    <a:pt x="249" y="29"/>
                  </a:lnTo>
                  <a:lnTo>
                    <a:pt x="252" y="27"/>
                  </a:lnTo>
                  <a:lnTo>
                    <a:pt x="252" y="26"/>
                  </a:lnTo>
                  <a:lnTo>
                    <a:pt x="253" y="26"/>
                  </a:lnTo>
                  <a:lnTo>
                    <a:pt x="254" y="25"/>
                  </a:lnTo>
                  <a:lnTo>
                    <a:pt x="255" y="25"/>
                  </a:lnTo>
                  <a:lnTo>
                    <a:pt x="255" y="24"/>
                  </a:lnTo>
                  <a:lnTo>
                    <a:pt x="256" y="24"/>
                  </a:lnTo>
                  <a:lnTo>
                    <a:pt x="256" y="21"/>
                  </a:lnTo>
                  <a:lnTo>
                    <a:pt x="258" y="21"/>
                  </a:lnTo>
                  <a:lnTo>
                    <a:pt x="258" y="20"/>
                  </a:lnTo>
                  <a:lnTo>
                    <a:pt x="258" y="19"/>
                  </a:lnTo>
                  <a:lnTo>
                    <a:pt x="259" y="19"/>
                  </a:lnTo>
                  <a:lnTo>
                    <a:pt x="259" y="18"/>
                  </a:lnTo>
                  <a:lnTo>
                    <a:pt x="260" y="17"/>
                  </a:lnTo>
                  <a:lnTo>
                    <a:pt x="261" y="17"/>
                  </a:lnTo>
                  <a:lnTo>
                    <a:pt x="261" y="17"/>
                  </a:lnTo>
                  <a:lnTo>
                    <a:pt x="262" y="17"/>
                  </a:lnTo>
                  <a:lnTo>
                    <a:pt x="262" y="15"/>
                  </a:lnTo>
                  <a:lnTo>
                    <a:pt x="263" y="14"/>
                  </a:lnTo>
                  <a:lnTo>
                    <a:pt x="266" y="13"/>
                  </a:lnTo>
                  <a:lnTo>
                    <a:pt x="269" y="11"/>
                  </a:lnTo>
                  <a:lnTo>
                    <a:pt x="269" y="9"/>
                  </a:lnTo>
                  <a:lnTo>
                    <a:pt x="271" y="9"/>
                  </a:lnTo>
                  <a:lnTo>
                    <a:pt x="272" y="9"/>
                  </a:lnTo>
                  <a:lnTo>
                    <a:pt x="274" y="9"/>
                  </a:lnTo>
                  <a:lnTo>
                    <a:pt x="275" y="8"/>
                  </a:lnTo>
                  <a:lnTo>
                    <a:pt x="277" y="8"/>
                  </a:lnTo>
                  <a:lnTo>
                    <a:pt x="278" y="8"/>
                  </a:lnTo>
                  <a:lnTo>
                    <a:pt x="283" y="9"/>
                  </a:lnTo>
                  <a:lnTo>
                    <a:pt x="284" y="9"/>
                  </a:lnTo>
                  <a:lnTo>
                    <a:pt x="285" y="9"/>
                  </a:lnTo>
                  <a:lnTo>
                    <a:pt x="286" y="11"/>
                  </a:lnTo>
                  <a:lnTo>
                    <a:pt x="287" y="11"/>
                  </a:lnTo>
                  <a:lnTo>
                    <a:pt x="287" y="12"/>
                  </a:lnTo>
                  <a:lnTo>
                    <a:pt x="289" y="12"/>
                  </a:lnTo>
                  <a:lnTo>
                    <a:pt x="289" y="13"/>
                  </a:lnTo>
                  <a:lnTo>
                    <a:pt x="290" y="14"/>
                  </a:lnTo>
                  <a:lnTo>
                    <a:pt x="292" y="15"/>
                  </a:lnTo>
                  <a:lnTo>
                    <a:pt x="293" y="15"/>
                  </a:lnTo>
                  <a:lnTo>
                    <a:pt x="295" y="17"/>
                  </a:lnTo>
                  <a:lnTo>
                    <a:pt x="296" y="18"/>
                  </a:lnTo>
                  <a:lnTo>
                    <a:pt x="298" y="19"/>
                  </a:lnTo>
                  <a:lnTo>
                    <a:pt x="299" y="19"/>
                  </a:lnTo>
                  <a:lnTo>
                    <a:pt x="300" y="21"/>
                  </a:lnTo>
                  <a:lnTo>
                    <a:pt x="302" y="21"/>
                  </a:lnTo>
                  <a:lnTo>
                    <a:pt x="303" y="23"/>
                  </a:lnTo>
                  <a:lnTo>
                    <a:pt x="304" y="23"/>
                  </a:lnTo>
                  <a:lnTo>
                    <a:pt x="305" y="23"/>
                  </a:lnTo>
                  <a:lnTo>
                    <a:pt x="305" y="24"/>
                  </a:lnTo>
                  <a:lnTo>
                    <a:pt x="306" y="24"/>
                  </a:lnTo>
                  <a:lnTo>
                    <a:pt x="306" y="25"/>
                  </a:lnTo>
                  <a:lnTo>
                    <a:pt x="308" y="26"/>
                  </a:lnTo>
                  <a:lnTo>
                    <a:pt x="309" y="26"/>
                  </a:lnTo>
                  <a:lnTo>
                    <a:pt x="310" y="27"/>
                  </a:lnTo>
                  <a:lnTo>
                    <a:pt x="310" y="29"/>
                  </a:lnTo>
                  <a:lnTo>
                    <a:pt x="310" y="30"/>
                  </a:lnTo>
                  <a:lnTo>
                    <a:pt x="310" y="31"/>
                  </a:lnTo>
                  <a:lnTo>
                    <a:pt x="310" y="32"/>
                  </a:lnTo>
                  <a:lnTo>
                    <a:pt x="315" y="36"/>
                  </a:lnTo>
                  <a:lnTo>
                    <a:pt x="316" y="36"/>
                  </a:lnTo>
                  <a:lnTo>
                    <a:pt x="318" y="36"/>
                  </a:lnTo>
                  <a:lnTo>
                    <a:pt x="321" y="36"/>
                  </a:lnTo>
                  <a:lnTo>
                    <a:pt x="322" y="36"/>
                  </a:lnTo>
                  <a:lnTo>
                    <a:pt x="323" y="36"/>
                  </a:lnTo>
                  <a:lnTo>
                    <a:pt x="323" y="34"/>
                  </a:lnTo>
                  <a:lnTo>
                    <a:pt x="324" y="34"/>
                  </a:lnTo>
                  <a:lnTo>
                    <a:pt x="326" y="34"/>
                  </a:lnTo>
                  <a:lnTo>
                    <a:pt x="329" y="36"/>
                  </a:lnTo>
                  <a:lnTo>
                    <a:pt x="333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5" y="39"/>
                  </a:lnTo>
                  <a:lnTo>
                    <a:pt x="336" y="39"/>
                  </a:lnTo>
                  <a:lnTo>
                    <a:pt x="336" y="40"/>
                  </a:lnTo>
                  <a:lnTo>
                    <a:pt x="337" y="40"/>
                  </a:lnTo>
                  <a:lnTo>
                    <a:pt x="339" y="40"/>
                  </a:lnTo>
                  <a:lnTo>
                    <a:pt x="340" y="40"/>
                  </a:lnTo>
                  <a:lnTo>
                    <a:pt x="340" y="39"/>
                  </a:lnTo>
                  <a:lnTo>
                    <a:pt x="341" y="39"/>
                  </a:lnTo>
                  <a:lnTo>
                    <a:pt x="342" y="39"/>
                  </a:lnTo>
                  <a:lnTo>
                    <a:pt x="342" y="40"/>
                  </a:lnTo>
                  <a:lnTo>
                    <a:pt x="345" y="42"/>
                  </a:lnTo>
                  <a:lnTo>
                    <a:pt x="346" y="42"/>
                  </a:lnTo>
                  <a:lnTo>
                    <a:pt x="347" y="42"/>
                  </a:lnTo>
                  <a:lnTo>
                    <a:pt x="347" y="42"/>
                  </a:lnTo>
                  <a:lnTo>
                    <a:pt x="348" y="42"/>
                  </a:lnTo>
                  <a:lnTo>
                    <a:pt x="348" y="43"/>
                  </a:lnTo>
                  <a:lnTo>
                    <a:pt x="349" y="43"/>
                  </a:lnTo>
                  <a:lnTo>
                    <a:pt x="351" y="43"/>
                  </a:lnTo>
                  <a:lnTo>
                    <a:pt x="354" y="40"/>
                  </a:lnTo>
                  <a:lnTo>
                    <a:pt x="357" y="40"/>
                  </a:lnTo>
                  <a:lnTo>
                    <a:pt x="358" y="40"/>
                  </a:lnTo>
                  <a:lnTo>
                    <a:pt x="359" y="42"/>
                  </a:lnTo>
                  <a:lnTo>
                    <a:pt x="360" y="42"/>
                  </a:lnTo>
                  <a:lnTo>
                    <a:pt x="361" y="42"/>
                  </a:lnTo>
                  <a:lnTo>
                    <a:pt x="363" y="42"/>
                  </a:lnTo>
                  <a:lnTo>
                    <a:pt x="363" y="43"/>
                  </a:lnTo>
                  <a:lnTo>
                    <a:pt x="364" y="43"/>
                  </a:lnTo>
                  <a:lnTo>
                    <a:pt x="366" y="43"/>
                  </a:lnTo>
                  <a:lnTo>
                    <a:pt x="367" y="43"/>
                  </a:lnTo>
                  <a:lnTo>
                    <a:pt x="369" y="43"/>
                  </a:lnTo>
                  <a:lnTo>
                    <a:pt x="370" y="43"/>
                  </a:lnTo>
                  <a:lnTo>
                    <a:pt x="371" y="44"/>
                  </a:lnTo>
                  <a:lnTo>
                    <a:pt x="373" y="44"/>
                  </a:lnTo>
                  <a:lnTo>
                    <a:pt x="374" y="45"/>
                  </a:lnTo>
                  <a:lnTo>
                    <a:pt x="376" y="46"/>
                  </a:lnTo>
                  <a:lnTo>
                    <a:pt x="376" y="46"/>
                  </a:lnTo>
                  <a:lnTo>
                    <a:pt x="379" y="48"/>
                  </a:lnTo>
                  <a:lnTo>
                    <a:pt x="384" y="48"/>
                  </a:lnTo>
                  <a:lnTo>
                    <a:pt x="384" y="46"/>
                  </a:lnTo>
                  <a:lnTo>
                    <a:pt x="385" y="46"/>
                  </a:lnTo>
                  <a:lnTo>
                    <a:pt x="386" y="45"/>
                  </a:lnTo>
                  <a:lnTo>
                    <a:pt x="388" y="45"/>
                  </a:lnTo>
                  <a:lnTo>
                    <a:pt x="388" y="44"/>
                  </a:lnTo>
                  <a:lnTo>
                    <a:pt x="389" y="43"/>
                  </a:lnTo>
                  <a:lnTo>
                    <a:pt x="389" y="42"/>
                  </a:lnTo>
                  <a:lnTo>
                    <a:pt x="390" y="39"/>
                  </a:lnTo>
                  <a:lnTo>
                    <a:pt x="391" y="38"/>
                  </a:lnTo>
                  <a:lnTo>
                    <a:pt x="391" y="37"/>
                  </a:lnTo>
                  <a:lnTo>
                    <a:pt x="390" y="37"/>
                  </a:lnTo>
                  <a:lnTo>
                    <a:pt x="390" y="36"/>
                  </a:lnTo>
                  <a:lnTo>
                    <a:pt x="390" y="34"/>
                  </a:lnTo>
                  <a:lnTo>
                    <a:pt x="390" y="33"/>
                  </a:lnTo>
                  <a:lnTo>
                    <a:pt x="391" y="33"/>
                  </a:lnTo>
                  <a:lnTo>
                    <a:pt x="392" y="33"/>
                  </a:lnTo>
                  <a:lnTo>
                    <a:pt x="394" y="33"/>
                  </a:lnTo>
                  <a:lnTo>
                    <a:pt x="395" y="33"/>
                  </a:lnTo>
                  <a:lnTo>
                    <a:pt x="395" y="32"/>
                  </a:lnTo>
                  <a:lnTo>
                    <a:pt x="395" y="31"/>
                  </a:lnTo>
                  <a:lnTo>
                    <a:pt x="396" y="31"/>
                  </a:lnTo>
                  <a:lnTo>
                    <a:pt x="396" y="30"/>
                  </a:lnTo>
                  <a:lnTo>
                    <a:pt x="396" y="29"/>
                  </a:lnTo>
                  <a:lnTo>
                    <a:pt x="396" y="27"/>
                  </a:lnTo>
                  <a:lnTo>
                    <a:pt x="397" y="27"/>
                  </a:lnTo>
                  <a:lnTo>
                    <a:pt x="397" y="26"/>
                  </a:lnTo>
                  <a:lnTo>
                    <a:pt x="397" y="26"/>
                  </a:lnTo>
                  <a:lnTo>
                    <a:pt x="398" y="25"/>
                  </a:lnTo>
                  <a:lnTo>
                    <a:pt x="400" y="25"/>
                  </a:lnTo>
                  <a:lnTo>
                    <a:pt x="401" y="26"/>
                  </a:lnTo>
                  <a:lnTo>
                    <a:pt x="401" y="25"/>
                  </a:lnTo>
                  <a:lnTo>
                    <a:pt x="402" y="24"/>
                  </a:lnTo>
                  <a:lnTo>
                    <a:pt x="402" y="23"/>
                  </a:lnTo>
                  <a:lnTo>
                    <a:pt x="402" y="21"/>
                  </a:lnTo>
                  <a:lnTo>
                    <a:pt x="403" y="21"/>
                  </a:lnTo>
                  <a:lnTo>
                    <a:pt x="404" y="21"/>
                  </a:lnTo>
                  <a:lnTo>
                    <a:pt x="404" y="20"/>
                  </a:lnTo>
                  <a:lnTo>
                    <a:pt x="404" y="21"/>
                  </a:lnTo>
                  <a:lnTo>
                    <a:pt x="405" y="23"/>
                  </a:lnTo>
                  <a:lnTo>
                    <a:pt x="405" y="24"/>
                  </a:lnTo>
                  <a:lnTo>
                    <a:pt x="407" y="24"/>
                  </a:lnTo>
                  <a:lnTo>
                    <a:pt x="408" y="25"/>
                  </a:lnTo>
                  <a:lnTo>
                    <a:pt x="409" y="26"/>
                  </a:lnTo>
                  <a:lnTo>
                    <a:pt x="410" y="25"/>
                  </a:lnTo>
                  <a:lnTo>
                    <a:pt x="411" y="25"/>
                  </a:lnTo>
                  <a:lnTo>
                    <a:pt x="413" y="25"/>
                  </a:lnTo>
                  <a:lnTo>
                    <a:pt x="414" y="26"/>
                  </a:lnTo>
                  <a:lnTo>
                    <a:pt x="414" y="26"/>
                  </a:lnTo>
                  <a:lnTo>
                    <a:pt x="415" y="26"/>
                  </a:lnTo>
                  <a:lnTo>
                    <a:pt x="416" y="27"/>
                  </a:lnTo>
                  <a:lnTo>
                    <a:pt x="417" y="27"/>
                  </a:lnTo>
                  <a:lnTo>
                    <a:pt x="417" y="29"/>
                  </a:lnTo>
                  <a:lnTo>
                    <a:pt x="419" y="29"/>
                  </a:lnTo>
                  <a:lnTo>
                    <a:pt x="420" y="29"/>
                  </a:lnTo>
                  <a:lnTo>
                    <a:pt x="421" y="30"/>
                  </a:lnTo>
                  <a:lnTo>
                    <a:pt x="421" y="29"/>
                  </a:lnTo>
                  <a:lnTo>
                    <a:pt x="421" y="30"/>
                  </a:lnTo>
                  <a:lnTo>
                    <a:pt x="422" y="29"/>
                  </a:lnTo>
                  <a:lnTo>
                    <a:pt x="422" y="27"/>
                  </a:lnTo>
                  <a:lnTo>
                    <a:pt x="423" y="26"/>
                  </a:lnTo>
                  <a:lnTo>
                    <a:pt x="425" y="26"/>
                  </a:lnTo>
                  <a:lnTo>
                    <a:pt x="427" y="25"/>
                  </a:lnTo>
                  <a:lnTo>
                    <a:pt x="428" y="25"/>
                  </a:lnTo>
                  <a:lnTo>
                    <a:pt x="431" y="24"/>
                  </a:lnTo>
                  <a:lnTo>
                    <a:pt x="432" y="24"/>
                  </a:lnTo>
                  <a:lnTo>
                    <a:pt x="433" y="23"/>
                  </a:lnTo>
                  <a:lnTo>
                    <a:pt x="433" y="23"/>
                  </a:lnTo>
                  <a:lnTo>
                    <a:pt x="434" y="23"/>
                  </a:lnTo>
                  <a:lnTo>
                    <a:pt x="435" y="21"/>
                  </a:lnTo>
                  <a:lnTo>
                    <a:pt x="437" y="21"/>
                  </a:lnTo>
                  <a:lnTo>
                    <a:pt x="438" y="21"/>
                  </a:lnTo>
                  <a:lnTo>
                    <a:pt x="439" y="21"/>
                  </a:lnTo>
                  <a:lnTo>
                    <a:pt x="440" y="21"/>
                  </a:lnTo>
                  <a:lnTo>
                    <a:pt x="441" y="21"/>
                  </a:lnTo>
                  <a:lnTo>
                    <a:pt x="441" y="20"/>
                  </a:lnTo>
                  <a:lnTo>
                    <a:pt x="441" y="19"/>
                  </a:lnTo>
                  <a:lnTo>
                    <a:pt x="442" y="20"/>
                  </a:lnTo>
                  <a:lnTo>
                    <a:pt x="444" y="19"/>
                  </a:lnTo>
                  <a:lnTo>
                    <a:pt x="445" y="19"/>
                  </a:lnTo>
                  <a:lnTo>
                    <a:pt x="446" y="18"/>
                  </a:lnTo>
                  <a:lnTo>
                    <a:pt x="447" y="18"/>
                  </a:lnTo>
                  <a:lnTo>
                    <a:pt x="448" y="18"/>
                  </a:lnTo>
                  <a:lnTo>
                    <a:pt x="450" y="18"/>
                  </a:lnTo>
                  <a:lnTo>
                    <a:pt x="451" y="17"/>
                  </a:lnTo>
                  <a:lnTo>
                    <a:pt x="452" y="15"/>
                  </a:lnTo>
                  <a:lnTo>
                    <a:pt x="453" y="17"/>
                  </a:lnTo>
                  <a:lnTo>
                    <a:pt x="454" y="17"/>
                  </a:lnTo>
                  <a:lnTo>
                    <a:pt x="454" y="15"/>
                  </a:lnTo>
                  <a:lnTo>
                    <a:pt x="454" y="14"/>
                  </a:lnTo>
                  <a:lnTo>
                    <a:pt x="458" y="14"/>
                  </a:lnTo>
                  <a:lnTo>
                    <a:pt x="458" y="13"/>
                  </a:lnTo>
                  <a:lnTo>
                    <a:pt x="459" y="13"/>
                  </a:lnTo>
                  <a:lnTo>
                    <a:pt x="459" y="12"/>
                  </a:lnTo>
                  <a:lnTo>
                    <a:pt x="458" y="12"/>
                  </a:lnTo>
                  <a:lnTo>
                    <a:pt x="458" y="11"/>
                  </a:lnTo>
                  <a:lnTo>
                    <a:pt x="458" y="9"/>
                  </a:lnTo>
                  <a:lnTo>
                    <a:pt x="459" y="9"/>
                  </a:lnTo>
                  <a:lnTo>
                    <a:pt x="459" y="11"/>
                  </a:lnTo>
                  <a:lnTo>
                    <a:pt x="459" y="12"/>
                  </a:lnTo>
                  <a:lnTo>
                    <a:pt x="460" y="12"/>
                  </a:lnTo>
                  <a:lnTo>
                    <a:pt x="460" y="11"/>
                  </a:lnTo>
                  <a:lnTo>
                    <a:pt x="462" y="9"/>
                  </a:lnTo>
                  <a:lnTo>
                    <a:pt x="462" y="11"/>
                  </a:lnTo>
                  <a:lnTo>
                    <a:pt x="463" y="11"/>
                  </a:lnTo>
                  <a:lnTo>
                    <a:pt x="463" y="12"/>
                  </a:lnTo>
                  <a:lnTo>
                    <a:pt x="464" y="12"/>
                  </a:lnTo>
                  <a:lnTo>
                    <a:pt x="464" y="13"/>
                  </a:lnTo>
                  <a:lnTo>
                    <a:pt x="465" y="13"/>
                  </a:lnTo>
                  <a:lnTo>
                    <a:pt x="466" y="13"/>
                  </a:lnTo>
                  <a:lnTo>
                    <a:pt x="466" y="14"/>
                  </a:lnTo>
                  <a:lnTo>
                    <a:pt x="466" y="15"/>
                  </a:lnTo>
                  <a:lnTo>
                    <a:pt x="468" y="15"/>
                  </a:lnTo>
                  <a:lnTo>
                    <a:pt x="469" y="15"/>
                  </a:lnTo>
                  <a:lnTo>
                    <a:pt x="468" y="17"/>
                  </a:lnTo>
                  <a:lnTo>
                    <a:pt x="469" y="17"/>
                  </a:lnTo>
                  <a:lnTo>
                    <a:pt x="471" y="18"/>
                  </a:lnTo>
                  <a:lnTo>
                    <a:pt x="472" y="17"/>
                  </a:lnTo>
                  <a:lnTo>
                    <a:pt x="472" y="18"/>
                  </a:lnTo>
                  <a:lnTo>
                    <a:pt x="474" y="18"/>
                  </a:lnTo>
                  <a:lnTo>
                    <a:pt x="474" y="17"/>
                  </a:lnTo>
                  <a:lnTo>
                    <a:pt x="475" y="17"/>
                  </a:lnTo>
                  <a:lnTo>
                    <a:pt x="476" y="17"/>
                  </a:lnTo>
                  <a:lnTo>
                    <a:pt x="477" y="15"/>
                  </a:lnTo>
                  <a:lnTo>
                    <a:pt x="478" y="15"/>
                  </a:lnTo>
                  <a:lnTo>
                    <a:pt x="479" y="14"/>
                  </a:lnTo>
                  <a:lnTo>
                    <a:pt x="481" y="14"/>
                  </a:lnTo>
                  <a:lnTo>
                    <a:pt x="482" y="15"/>
                  </a:lnTo>
                  <a:lnTo>
                    <a:pt x="483" y="15"/>
                  </a:lnTo>
                  <a:lnTo>
                    <a:pt x="484" y="17"/>
                  </a:lnTo>
                  <a:lnTo>
                    <a:pt x="485" y="15"/>
                  </a:lnTo>
                  <a:lnTo>
                    <a:pt x="485" y="14"/>
                  </a:lnTo>
                  <a:lnTo>
                    <a:pt x="487" y="14"/>
                  </a:lnTo>
                  <a:lnTo>
                    <a:pt x="487" y="13"/>
                  </a:lnTo>
                  <a:lnTo>
                    <a:pt x="487" y="14"/>
                  </a:lnTo>
                  <a:lnTo>
                    <a:pt x="488" y="14"/>
                  </a:lnTo>
                  <a:lnTo>
                    <a:pt x="490" y="14"/>
                  </a:lnTo>
                  <a:lnTo>
                    <a:pt x="490" y="13"/>
                  </a:lnTo>
                  <a:lnTo>
                    <a:pt x="490" y="13"/>
                  </a:lnTo>
                  <a:lnTo>
                    <a:pt x="491" y="13"/>
                  </a:lnTo>
                  <a:lnTo>
                    <a:pt x="493" y="13"/>
                  </a:lnTo>
                  <a:lnTo>
                    <a:pt x="493" y="12"/>
                  </a:lnTo>
                  <a:lnTo>
                    <a:pt x="493" y="11"/>
                  </a:lnTo>
                  <a:lnTo>
                    <a:pt x="494" y="11"/>
                  </a:lnTo>
                  <a:lnTo>
                    <a:pt x="494" y="9"/>
                  </a:lnTo>
                  <a:lnTo>
                    <a:pt x="494" y="8"/>
                  </a:lnTo>
                  <a:lnTo>
                    <a:pt x="493" y="8"/>
                  </a:lnTo>
                  <a:lnTo>
                    <a:pt x="493" y="7"/>
                  </a:lnTo>
                  <a:lnTo>
                    <a:pt x="493" y="6"/>
                  </a:lnTo>
                  <a:lnTo>
                    <a:pt x="494" y="5"/>
                  </a:lnTo>
                  <a:lnTo>
                    <a:pt x="494" y="3"/>
                  </a:lnTo>
                  <a:lnTo>
                    <a:pt x="495" y="2"/>
                  </a:lnTo>
                  <a:lnTo>
                    <a:pt x="495" y="1"/>
                  </a:lnTo>
                  <a:lnTo>
                    <a:pt x="496" y="1"/>
                  </a:lnTo>
                  <a:lnTo>
                    <a:pt x="497" y="1"/>
                  </a:lnTo>
                  <a:lnTo>
                    <a:pt x="499" y="0"/>
                  </a:lnTo>
                  <a:lnTo>
                    <a:pt x="500" y="0"/>
                  </a:lnTo>
                  <a:lnTo>
                    <a:pt x="500" y="1"/>
                  </a:lnTo>
                  <a:lnTo>
                    <a:pt x="501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7" name="Freeform 22">
              <a:extLst>
                <a:ext uri="{FF2B5EF4-FFF2-40B4-BE49-F238E27FC236}">
                  <a16:creationId xmlns:a16="http://schemas.microsoft.com/office/drawing/2014/main" id="{F2312D00-656E-1F29-F051-DDEE63551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580" y="3978414"/>
              <a:ext cx="630486" cy="610667"/>
            </a:xfrm>
            <a:custGeom>
              <a:avLst/>
              <a:gdLst>
                <a:gd name="T0" fmla="*/ 460 w 509"/>
                <a:gd name="T1" fmla="*/ 22 h 493"/>
                <a:gd name="T2" fmla="*/ 479 w 509"/>
                <a:gd name="T3" fmla="*/ 21 h 493"/>
                <a:gd name="T4" fmla="*/ 496 w 509"/>
                <a:gd name="T5" fmla="*/ 22 h 493"/>
                <a:gd name="T6" fmla="*/ 507 w 509"/>
                <a:gd name="T7" fmla="*/ 31 h 493"/>
                <a:gd name="T8" fmla="*/ 497 w 509"/>
                <a:gd name="T9" fmla="*/ 34 h 493"/>
                <a:gd name="T10" fmla="*/ 482 w 509"/>
                <a:gd name="T11" fmla="*/ 43 h 493"/>
                <a:gd name="T12" fmla="*/ 466 w 509"/>
                <a:gd name="T13" fmla="*/ 45 h 493"/>
                <a:gd name="T14" fmla="*/ 452 w 509"/>
                <a:gd name="T15" fmla="*/ 58 h 493"/>
                <a:gd name="T16" fmla="*/ 441 w 509"/>
                <a:gd name="T17" fmla="*/ 49 h 493"/>
                <a:gd name="T18" fmla="*/ 423 w 509"/>
                <a:gd name="T19" fmla="*/ 42 h 493"/>
                <a:gd name="T20" fmla="*/ 379 w 509"/>
                <a:gd name="T21" fmla="*/ 51 h 493"/>
                <a:gd name="T22" fmla="*/ 355 w 509"/>
                <a:gd name="T23" fmla="*/ 53 h 493"/>
                <a:gd name="T24" fmla="*/ 348 w 509"/>
                <a:gd name="T25" fmla="*/ 69 h 493"/>
                <a:gd name="T26" fmla="*/ 348 w 509"/>
                <a:gd name="T27" fmla="*/ 111 h 493"/>
                <a:gd name="T28" fmla="*/ 348 w 509"/>
                <a:gd name="T29" fmla="*/ 168 h 493"/>
                <a:gd name="T30" fmla="*/ 349 w 509"/>
                <a:gd name="T31" fmla="*/ 200 h 493"/>
                <a:gd name="T32" fmla="*/ 311 w 509"/>
                <a:gd name="T33" fmla="*/ 250 h 493"/>
                <a:gd name="T34" fmla="*/ 311 w 509"/>
                <a:gd name="T35" fmla="*/ 322 h 493"/>
                <a:gd name="T36" fmla="*/ 311 w 509"/>
                <a:gd name="T37" fmla="*/ 354 h 493"/>
                <a:gd name="T38" fmla="*/ 311 w 509"/>
                <a:gd name="T39" fmla="*/ 388 h 493"/>
                <a:gd name="T40" fmla="*/ 311 w 509"/>
                <a:gd name="T41" fmla="*/ 421 h 493"/>
                <a:gd name="T42" fmla="*/ 311 w 509"/>
                <a:gd name="T43" fmla="*/ 454 h 493"/>
                <a:gd name="T44" fmla="*/ 302 w 509"/>
                <a:gd name="T45" fmla="*/ 471 h 493"/>
                <a:gd name="T46" fmla="*/ 286 w 509"/>
                <a:gd name="T47" fmla="*/ 482 h 493"/>
                <a:gd name="T48" fmla="*/ 277 w 509"/>
                <a:gd name="T49" fmla="*/ 491 h 493"/>
                <a:gd name="T50" fmla="*/ 246 w 509"/>
                <a:gd name="T51" fmla="*/ 489 h 493"/>
                <a:gd name="T52" fmla="*/ 222 w 509"/>
                <a:gd name="T53" fmla="*/ 482 h 493"/>
                <a:gd name="T54" fmla="*/ 213 w 509"/>
                <a:gd name="T55" fmla="*/ 474 h 493"/>
                <a:gd name="T56" fmla="*/ 212 w 509"/>
                <a:gd name="T57" fmla="*/ 463 h 493"/>
                <a:gd name="T58" fmla="*/ 203 w 509"/>
                <a:gd name="T59" fmla="*/ 452 h 493"/>
                <a:gd name="T60" fmla="*/ 193 w 509"/>
                <a:gd name="T61" fmla="*/ 460 h 493"/>
                <a:gd name="T62" fmla="*/ 191 w 509"/>
                <a:gd name="T63" fmla="*/ 470 h 493"/>
                <a:gd name="T64" fmla="*/ 168 w 509"/>
                <a:gd name="T65" fmla="*/ 468 h 493"/>
                <a:gd name="T66" fmla="*/ 148 w 509"/>
                <a:gd name="T67" fmla="*/ 444 h 493"/>
                <a:gd name="T68" fmla="*/ 133 w 509"/>
                <a:gd name="T69" fmla="*/ 417 h 493"/>
                <a:gd name="T70" fmla="*/ 129 w 509"/>
                <a:gd name="T71" fmla="*/ 398 h 493"/>
                <a:gd name="T72" fmla="*/ 129 w 509"/>
                <a:gd name="T73" fmla="*/ 385 h 493"/>
                <a:gd name="T74" fmla="*/ 121 w 509"/>
                <a:gd name="T75" fmla="*/ 366 h 493"/>
                <a:gd name="T76" fmla="*/ 118 w 509"/>
                <a:gd name="T77" fmla="*/ 342 h 493"/>
                <a:gd name="T78" fmla="*/ 115 w 509"/>
                <a:gd name="T79" fmla="*/ 317 h 493"/>
                <a:gd name="T80" fmla="*/ 104 w 509"/>
                <a:gd name="T81" fmla="*/ 289 h 493"/>
                <a:gd name="T82" fmla="*/ 105 w 509"/>
                <a:gd name="T83" fmla="*/ 266 h 493"/>
                <a:gd name="T84" fmla="*/ 102 w 509"/>
                <a:gd name="T85" fmla="*/ 244 h 493"/>
                <a:gd name="T86" fmla="*/ 104 w 509"/>
                <a:gd name="T87" fmla="*/ 242 h 493"/>
                <a:gd name="T88" fmla="*/ 98 w 509"/>
                <a:gd name="T89" fmla="*/ 209 h 493"/>
                <a:gd name="T90" fmla="*/ 80 w 509"/>
                <a:gd name="T91" fmla="*/ 180 h 493"/>
                <a:gd name="T92" fmla="*/ 58 w 509"/>
                <a:gd name="T93" fmla="*/ 141 h 493"/>
                <a:gd name="T94" fmla="*/ 40 w 509"/>
                <a:gd name="T95" fmla="*/ 102 h 493"/>
                <a:gd name="T96" fmla="*/ 22 w 509"/>
                <a:gd name="T97" fmla="*/ 68 h 493"/>
                <a:gd name="T98" fmla="*/ 4 w 509"/>
                <a:gd name="T99" fmla="*/ 43 h 493"/>
                <a:gd name="T100" fmla="*/ 4 w 509"/>
                <a:gd name="T101" fmla="*/ 12 h 493"/>
                <a:gd name="T102" fmla="*/ 24 w 509"/>
                <a:gd name="T103" fmla="*/ 9 h 493"/>
                <a:gd name="T104" fmla="*/ 41 w 509"/>
                <a:gd name="T105" fmla="*/ 6 h 493"/>
                <a:gd name="T106" fmla="*/ 56 w 509"/>
                <a:gd name="T107" fmla="*/ 1 h 493"/>
                <a:gd name="T108" fmla="*/ 71 w 509"/>
                <a:gd name="T109" fmla="*/ 8 h 493"/>
                <a:gd name="T110" fmla="*/ 96 w 509"/>
                <a:gd name="T111" fmla="*/ 16 h 493"/>
                <a:gd name="T112" fmla="*/ 213 w 509"/>
                <a:gd name="T113" fmla="*/ 16 h 493"/>
                <a:gd name="T114" fmla="*/ 261 w 509"/>
                <a:gd name="T115" fmla="*/ 27 h 493"/>
                <a:gd name="T116" fmla="*/ 290 w 509"/>
                <a:gd name="T117" fmla="*/ 36 h 493"/>
                <a:gd name="T118" fmla="*/ 317 w 509"/>
                <a:gd name="T119" fmla="*/ 37 h 493"/>
                <a:gd name="T120" fmla="*/ 334 w 509"/>
                <a:gd name="T121" fmla="*/ 40 h 493"/>
                <a:gd name="T122" fmla="*/ 353 w 509"/>
                <a:gd name="T123" fmla="*/ 38 h 493"/>
                <a:gd name="T124" fmla="*/ 405 w 509"/>
                <a:gd name="T125" fmla="*/ 34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09" h="493">
                  <a:moveTo>
                    <a:pt x="439" y="27"/>
                  </a:moveTo>
                  <a:lnTo>
                    <a:pt x="441" y="27"/>
                  </a:lnTo>
                  <a:lnTo>
                    <a:pt x="442" y="26"/>
                  </a:lnTo>
                  <a:lnTo>
                    <a:pt x="444" y="26"/>
                  </a:lnTo>
                  <a:lnTo>
                    <a:pt x="446" y="26"/>
                  </a:lnTo>
                  <a:lnTo>
                    <a:pt x="447" y="26"/>
                  </a:lnTo>
                  <a:lnTo>
                    <a:pt x="450" y="25"/>
                  </a:lnTo>
                  <a:lnTo>
                    <a:pt x="451" y="25"/>
                  </a:lnTo>
                  <a:lnTo>
                    <a:pt x="452" y="25"/>
                  </a:lnTo>
                  <a:lnTo>
                    <a:pt x="453" y="24"/>
                  </a:lnTo>
                  <a:lnTo>
                    <a:pt x="454" y="24"/>
                  </a:lnTo>
                  <a:lnTo>
                    <a:pt x="457" y="24"/>
                  </a:lnTo>
                  <a:lnTo>
                    <a:pt x="458" y="24"/>
                  </a:lnTo>
                  <a:lnTo>
                    <a:pt x="460" y="22"/>
                  </a:lnTo>
                  <a:lnTo>
                    <a:pt x="461" y="22"/>
                  </a:lnTo>
                  <a:lnTo>
                    <a:pt x="463" y="22"/>
                  </a:lnTo>
                  <a:lnTo>
                    <a:pt x="465" y="21"/>
                  </a:lnTo>
                  <a:lnTo>
                    <a:pt x="466" y="21"/>
                  </a:lnTo>
                  <a:lnTo>
                    <a:pt x="469" y="21"/>
                  </a:lnTo>
                  <a:lnTo>
                    <a:pt x="470" y="20"/>
                  </a:lnTo>
                  <a:lnTo>
                    <a:pt x="471" y="20"/>
                  </a:lnTo>
                  <a:lnTo>
                    <a:pt x="472" y="20"/>
                  </a:lnTo>
                  <a:lnTo>
                    <a:pt x="475" y="20"/>
                  </a:lnTo>
                  <a:lnTo>
                    <a:pt x="475" y="21"/>
                  </a:lnTo>
                  <a:lnTo>
                    <a:pt x="476" y="20"/>
                  </a:lnTo>
                  <a:lnTo>
                    <a:pt x="477" y="20"/>
                  </a:lnTo>
                  <a:lnTo>
                    <a:pt x="478" y="20"/>
                  </a:lnTo>
                  <a:lnTo>
                    <a:pt x="479" y="21"/>
                  </a:lnTo>
                  <a:lnTo>
                    <a:pt x="481" y="21"/>
                  </a:lnTo>
                  <a:lnTo>
                    <a:pt x="481" y="21"/>
                  </a:lnTo>
                  <a:lnTo>
                    <a:pt x="482" y="21"/>
                  </a:lnTo>
                  <a:lnTo>
                    <a:pt x="482" y="22"/>
                  </a:lnTo>
                  <a:lnTo>
                    <a:pt x="483" y="22"/>
                  </a:lnTo>
                  <a:lnTo>
                    <a:pt x="484" y="22"/>
                  </a:lnTo>
                  <a:lnTo>
                    <a:pt x="485" y="22"/>
                  </a:lnTo>
                  <a:lnTo>
                    <a:pt x="485" y="21"/>
                  </a:lnTo>
                  <a:lnTo>
                    <a:pt x="487" y="21"/>
                  </a:lnTo>
                  <a:lnTo>
                    <a:pt x="488" y="21"/>
                  </a:lnTo>
                  <a:lnTo>
                    <a:pt x="491" y="21"/>
                  </a:lnTo>
                  <a:lnTo>
                    <a:pt x="493" y="22"/>
                  </a:lnTo>
                  <a:lnTo>
                    <a:pt x="494" y="22"/>
                  </a:lnTo>
                  <a:lnTo>
                    <a:pt x="496" y="22"/>
                  </a:lnTo>
                  <a:lnTo>
                    <a:pt x="497" y="22"/>
                  </a:lnTo>
                  <a:lnTo>
                    <a:pt x="498" y="24"/>
                  </a:lnTo>
                  <a:lnTo>
                    <a:pt x="500" y="24"/>
                  </a:lnTo>
                  <a:lnTo>
                    <a:pt x="500" y="25"/>
                  </a:lnTo>
                  <a:lnTo>
                    <a:pt x="501" y="25"/>
                  </a:lnTo>
                  <a:lnTo>
                    <a:pt x="502" y="25"/>
                  </a:lnTo>
                  <a:lnTo>
                    <a:pt x="502" y="26"/>
                  </a:lnTo>
                  <a:lnTo>
                    <a:pt x="503" y="26"/>
                  </a:lnTo>
                  <a:lnTo>
                    <a:pt x="503" y="27"/>
                  </a:lnTo>
                  <a:lnTo>
                    <a:pt x="504" y="28"/>
                  </a:lnTo>
                  <a:lnTo>
                    <a:pt x="506" y="30"/>
                  </a:lnTo>
                  <a:lnTo>
                    <a:pt x="506" y="28"/>
                  </a:lnTo>
                  <a:lnTo>
                    <a:pt x="507" y="30"/>
                  </a:lnTo>
                  <a:lnTo>
                    <a:pt x="507" y="31"/>
                  </a:lnTo>
                  <a:lnTo>
                    <a:pt x="508" y="32"/>
                  </a:lnTo>
                  <a:lnTo>
                    <a:pt x="509" y="32"/>
                  </a:lnTo>
                  <a:lnTo>
                    <a:pt x="509" y="32"/>
                  </a:lnTo>
                  <a:lnTo>
                    <a:pt x="509" y="33"/>
                  </a:lnTo>
                  <a:lnTo>
                    <a:pt x="508" y="33"/>
                  </a:lnTo>
                  <a:lnTo>
                    <a:pt x="507" y="33"/>
                  </a:lnTo>
                  <a:lnTo>
                    <a:pt x="506" y="34"/>
                  </a:lnTo>
                  <a:lnTo>
                    <a:pt x="503" y="34"/>
                  </a:lnTo>
                  <a:lnTo>
                    <a:pt x="502" y="34"/>
                  </a:lnTo>
                  <a:lnTo>
                    <a:pt x="501" y="34"/>
                  </a:lnTo>
                  <a:lnTo>
                    <a:pt x="500" y="34"/>
                  </a:lnTo>
                  <a:lnTo>
                    <a:pt x="498" y="33"/>
                  </a:lnTo>
                  <a:lnTo>
                    <a:pt x="498" y="34"/>
                  </a:lnTo>
                  <a:lnTo>
                    <a:pt x="497" y="34"/>
                  </a:lnTo>
                  <a:lnTo>
                    <a:pt x="495" y="34"/>
                  </a:lnTo>
                  <a:lnTo>
                    <a:pt x="494" y="36"/>
                  </a:lnTo>
                  <a:lnTo>
                    <a:pt x="493" y="36"/>
                  </a:lnTo>
                  <a:lnTo>
                    <a:pt x="491" y="36"/>
                  </a:lnTo>
                  <a:lnTo>
                    <a:pt x="491" y="37"/>
                  </a:lnTo>
                  <a:lnTo>
                    <a:pt x="490" y="37"/>
                  </a:lnTo>
                  <a:lnTo>
                    <a:pt x="490" y="37"/>
                  </a:lnTo>
                  <a:lnTo>
                    <a:pt x="489" y="38"/>
                  </a:lnTo>
                  <a:lnTo>
                    <a:pt x="488" y="39"/>
                  </a:lnTo>
                  <a:lnTo>
                    <a:pt x="487" y="39"/>
                  </a:lnTo>
                  <a:lnTo>
                    <a:pt x="484" y="42"/>
                  </a:lnTo>
                  <a:lnTo>
                    <a:pt x="484" y="43"/>
                  </a:lnTo>
                  <a:lnTo>
                    <a:pt x="483" y="43"/>
                  </a:lnTo>
                  <a:lnTo>
                    <a:pt x="482" y="43"/>
                  </a:lnTo>
                  <a:lnTo>
                    <a:pt x="481" y="43"/>
                  </a:lnTo>
                  <a:lnTo>
                    <a:pt x="481" y="42"/>
                  </a:lnTo>
                  <a:lnTo>
                    <a:pt x="481" y="40"/>
                  </a:lnTo>
                  <a:lnTo>
                    <a:pt x="479" y="39"/>
                  </a:lnTo>
                  <a:lnTo>
                    <a:pt x="478" y="39"/>
                  </a:lnTo>
                  <a:lnTo>
                    <a:pt x="477" y="39"/>
                  </a:lnTo>
                  <a:lnTo>
                    <a:pt x="476" y="39"/>
                  </a:lnTo>
                  <a:lnTo>
                    <a:pt x="475" y="42"/>
                  </a:lnTo>
                  <a:lnTo>
                    <a:pt x="473" y="42"/>
                  </a:lnTo>
                  <a:lnTo>
                    <a:pt x="472" y="42"/>
                  </a:lnTo>
                  <a:lnTo>
                    <a:pt x="471" y="42"/>
                  </a:lnTo>
                  <a:lnTo>
                    <a:pt x="470" y="42"/>
                  </a:lnTo>
                  <a:lnTo>
                    <a:pt x="467" y="44"/>
                  </a:lnTo>
                  <a:lnTo>
                    <a:pt x="466" y="45"/>
                  </a:lnTo>
                  <a:lnTo>
                    <a:pt x="465" y="45"/>
                  </a:lnTo>
                  <a:lnTo>
                    <a:pt x="464" y="46"/>
                  </a:lnTo>
                  <a:lnTo>
                    <a:pt x="463" y="46"/>
                  </a:lnTo>
                  <a:lnTo>
                    <a:pt x="461" y="47"/>
                  </a:lnTo>
                  <a:lnTo>
                    <a:pt x="461" y="49"/>
                  </a:lnTo>
                  <a:lnTo>
                    <a:pt x="461" y="47"/>
                  </a:lnTo>
                  <a:lnTo>
                    <a:pt x="460" y="47"/>
                  </a:lnTo>
                  <a:lnTo>
                    <a:pt x="459" y="49"/>
                  </a:lnTo>
                  <a:lnTo>
                    <a:pt x="459" y="50"/>
                  </a:lnTo>
                  <a:lnTo>
                    <a:pt x="458" y="51"/>
                  </a:lnTo>
                  <a:lnTo>
                    <a:pt x="457" y="52"/>
                  </a:lnTo>
                  <a:lnTo>
                    <a:pt x="456" y="53"/>
                  </a:lnTo>
                  <a:lnTo>
                    <a:pt x="454" y="53"/>
                  </a:lnTo>
                  <a:lnTo>
                    <a:pt x="452" y="58"/>
                  </a:lnTo>
                  <a:lnTo>
                    <a:pt x="451" y="58"/>
                  </a:lnTo>
                  <a:lnTo>
                    <a:pt x="450" y="59"/>
                  </a:lnTo>
                  <a:lnTo>
                    <a:pt x="448" y="61"/>
                  </a:lnTo>
                  <a:lnTo>
                    <a:pt x="447" y="61"/>
                  </a:lnTo>
                  <a:lnTo>
                    <a:pt x="447" y="59"/>
                  </a:lnTo>
                  <a:lnTo>
                    <a:pt x="447" y="58"/>
                  </a:lnTo>
                  <a:lnTo>
                    <a:pt x="446" y="56"/>
                  </a:lnTo>
                  <a:lnTo>
                    <a:pt x="446" y="55"/>
                  </a:lnTo>
                  <a:lnTo>
                    <a:pt x="445" y="52"/>
                  </a:lnTo>
                  <a:lnTo>
                    <a:pt x="445" y="51"/>
                  </a:lnTo>
                  <a:lnTo>
                    <a:pt x="444" y="51"/>
                  </a:lnTo>
                  <a:lnTo>
                    <a:pt x="444" y="50"/>
                  </a:lnTo>
                  <a:lnTo>
                    <a:pt x="442" y="50"/>
                  </a:lnTo>
                  <a:lnTo>
                    <a:pt x="441" y="49"/>
                  </a:lnTo>
                  <a:lnTo>
                    <a:pt x="440" y="49"/>
                  </a:lnTo>
                  <a:lnTo>
                    <a:pt x="440" y="47"/>
                  </a:lnTo>
                  <a:lnTo>
                    <a:pt x="439" y="45"/>
                  </a:lnTo>
                  <a:lnTo>
                    <a:pt x="438" y="45"/>
                  </a:lnTo>
                  <a:lnTo>
                    <a:pt x="438" y="44"/>
                  </a:lnTo>
                  <a:lnTo>
                    <a:pt x="438" y="43"/>
                  </a:lnTo>
                  <a:lnTo>
                    <a:pt x="436" y="43"/>
                  </a:lnTo>
                  <a:lnTo>
                    <a:pt x="436" y="42"/>
                  </a:lnTo>
                  <a:lnTo>
                    <a:pt x="436" y="40"/>
                  </a:lnTo>
                  <a:lnTo>
                    <a:pt x="435" y="40"/>
                  </a:lnTo>
                  <a:lnTo>
                    <a:pt x="434" y="40"/>
                  </a:lnTo>
                  <a:lnTo>
                    <a:pt x="432" y="40"/>
                  </a:lnTo>
                  <a:lnTo>
                    <a:pt x="428" y="42"/>
                  </a:lnTo>
                  <a:lnTo>
                    <a:pt x="423" y="42"/>
                  </a:lnTo>
                  <a:lnTo>
                    <a:pt x="421" y="42"/>
                  </a:lnTo>
                  <a:lnTo>
                    <a:pt x="419" y="43"/>
                  </a:lnTo>
                  <a:lnTo>
                    <a:pt x="415" y="44"/>
                  </a:lnTo>
                  <a:lnTo>
                    <a:pt x="411" y="44"/>
                  </a:lnTo>
                  <a:lnTo>
                    <a:pt x="408" y="45"/>
                  </a:lnTo>
                  <a:lnTo>
                    <a:pt x="404" y="45"/>
                  </a:lnTo>
                  <a:lnTo>
                    <a:pt x="402" y="46"/>
                  </a:lnTo>
                  <a:lnTo>
                    <a:pt x="398" y="46"/>
                  </a:lnTo>
                  <a:lnTo>
                    <a:pt x="395" y="47"/>
                  </a:lnTo>
                  <a:lnTo>
                    <a:pt x="392" y="47"/>
                  </a:lnTo>
                  <a:lnTo>
                    <a:pt x="390" y="49"/>
                  </a:lnTo>
                  <a:lnTo>
                    <a:pt x="386" y="49"/>
                  </a:lnTo>
                  <a:lnTo>
                    <a:pt x="383" y="50"/>
                  </a:lnTo>
                  <a:lnTo>
                    <a:pt x="379" y="51"/>
                  </a:lnTo>
                  <a:lnTo>
                    <a:pt x="377" y="51"/>
                  </a:lnTo>
                  <a:lnTo>
                    <a:pt x="373" y="52"/>
                  </a:lnTo>
                  <a:lnTo>
                    <a:pt x="370" y="52"/>
                  </a:lnTo>
                  <a:lnTo>
                    <a:pt x="368" y="52"/>
                  </a:lnTo>
                  <a:lnTo>
                    <a:pt x="367" y="52"/>
                  </a:lnTo>
                  <a:lnTo>
                    <a:pt x="367" y="53"/>
                  </a:lnTo>
                  <a:lnTo>
                    <a:pt x="366" y="53"/>
                  </a:lnTo>
                  <a:lnTo>
                    <a:pt x="366" y="53"/>
                  </a:lnTo>
                  <a:lnTo>
                    <a:pt x="365" y="53"/>
                  </a:lnTo>
                  <a:lnTo>
                    <a:pt x="362" y="53"/>
                  </a:lnTo>
                  <a:lnTo>
                    <a:pt x="361" y="53"/>
                  </a:lnTo>
                  <a:lnTo>
                    <a:pt x="359" y="53"/>
                  </a:lnTo>
                  <a:lnTo>
                    <a:pt x="356" y="53"/>
                  </a:lnTo>
                  <a:lnTo>
                    <a:pt x="355" y="53"/>
                  </a:lnTo>
                  <a:lnTo>
                    <a:pt x="353" y="53"/>
                  </a:lnTo>
                  <a:lnTo>
                    <a:pt x="351" y="53"/>
                  </a:lnTo>
                  <a:lnTo>
                    <a:pt x="349" y="53"/>
                  </a:lnTo>
                  <a:lnTo>
                    <a:pt x="348" y="53"/>
                  </a:lnTo>
                  <a:lnTo>
                    <a:pt x="348" y="55"/>
                  </a:lnTo>
                  <a:lnTo>
                    <a:pt x="348" y="57"/>
                  </a:lnTo>
                  <a:lnTo>
                    <a:pt x="348" y="58"/>
                  </a:lnTo>
                  <a:lnTo>
                    <a:pt x="348" y="61"/>
                  </a:lnTo>
                  <a:lnTo>
                    <a:pt x="348" y="62"/>
                  </a:lnTo>
                  <a:lnTo>
                    <a:pt x="348" y="63"/>
                  </a:lnTo>
                  <a:lnTo>
                    <a:pt x="348" y="65"/>
                  </a:lnTo>
                  <a:lnTo>
                    <a:pt x="348" y="65"/>
                  </a:lnTo>
                  <a:lnTo>
                    <a:pt x="348" y="68"/>
                  </a:lnTo>
                  <a:lnTo>
                    <a:pt x="348" y="69"/>
                  </a:lnTo>
                  <a:lnTo>
                    <a:pt x="348" y="70"/>
                  </a:lnTo>
                  <a:lnTo>
                    <a:pt x="348" y="73"/>
                  </a:lnTo>
                  <a:lnTo>
                    <a:pt x="348" y="74"/>
                  </a:lnTo>
                  <a:lnTo>
                    <a:pt x="348" y="76"/>
                  </a:lnTo>
                  <a:lnTo>
                    <a:pt x="348" y="77"/>
                  </a:lnTo>
                  <a:lnTo>
                    <a:pt x="348" y="80"/>
                  </a:lnTo>
                  <a:lnTo>
                    <a:pt x="348" y="81"/>
                  </a:lnTo>
                  <a:lnTo>
                    <a:pt x="348" y="86"/>
                  </a:lnTo>
                  <a:lnTo>
                    <a:pt x="348" y="88"/>
                  </a:lnTo>
                  <a:lnTo>
                    <a:pt x="348" y="92"/>
                  </a:lnTo>
                  <a:lnTo>
                    <a:pt x="348" y="95"/>
                  </a:lnTo>
                  <a:lnTo>
                    <a:pt x="348" y="100"/>
                  </a:lnTo>
                  <a:lnTo>
                    <a:pt x="348" y="106"/>
                  </a:lnTo>
                  <a:lnTo>
                    <a:pt x="348" y="111"/>
                  </a:lnTo>
                  <a:lnTo>
                    <a:pt x="348" y="115"/>
                  </a:lnTo>
                  <a:lnTo>
                    <a:pt x="348" y="121"/>
                  </a:lnTo>
                  <a:lnTo>
                    <a:pt x="348" y="125"/>
                  </a:lnTo>
                  <a:lnTo>
                    <a:pt x="348" y="131"/>
                  </a:lnTo>
                  <a:lnTo>
                    <a:pt x="348" y="135"/>
                  </a:lnTo>
                  <a:lnTo>
                    <a:pt x="348" y="136"/>
                  </a:lnTo>
                  <a:lnTo>
                    <a:pt x="348" y="141"/>
                  </a:lnTo>
                  <a:lnTo>
                    <a:pt x="348" y="147"/>
                  </a:lnTo>
                  <a:lnTo>
                    <a:pt x="348" y="151"/>
                  </a:lnTo>
                  <a:lnTo>
                    <a:pt x="348" y="156"/>
                  </a:lnTo>
                  <a:lnTo>
                    <a:pt x="348" y="161"/>
                  </a:lnTo>
                  <a:lnTo>
                    <a:pt x="348" y="163"/>
                  </a:lnTo>
                  <a:lnTo>
                    <a:pt x="348" y="166"/>
                  </a:lnTo>
                  <a:lnTo>
                    <a:pt x="348" y="168"/>
                  </a:lnTo>
                  <a:lnTo>
                    <a:pt x="348" y="170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8"/>
                  </a:lnTo>
                  <a:lnTo>
                    <a:pt x="349" y="180"/>
                  </a:lnTo>
                  <a:lnTo>
                    <a:pt x="349" y="181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9" y="195"/>
                  </a:lnTo>
                  <a:lnTo>
                    <a:pt x="349" y="198"/>
                  </a:lnTo>
                  <a:lnTo>
                    <a:pt x="349" y="200"/>
                  </a:lnTo>
                  <a:lnTo>
                    <a:pt x="348" y="201"/>
                  </a:lnTo>
                  <a:lnTo>
                    <a:pt x="346" y="201"/>
                  </a:lnTo>
                  <a:lnTo>
                    <a:pt x="337" y="201"/>
                  </a:lnTo>
                  <a:lnTo>
                    <a:pt x="329" y="201"/>
                  </a:lnTo>
                  <a:lnTo>
                    <a:pt x="319" y="201"/>
                  </a:lnTo>
                  <a:lnTo>
                    <a:pt x="310" y="201"/>
                  </a:lnTo>
                  <a:lnTo>
                    <a:pt x="310" y="205"/>
                  </a:lnTo>
                  <a:lnTo>
                    <a:pt x="311" y="211"/>
                  </a:lnTo>
                  <a:lnTo>
                    <a:pt x="311" y="217"/>
                  </a:lnTo>
                  <a:lnTo>
                    <a:pt x="311" y="223"/>
                  </a:lnTo>
                  <a:lnTo>
                    <a:pt x="311" y="230"/>
                  </a:lnTo>
                  <a:lnTo>
                    <a:pt x="311" y="237"/>
                  </a:lnTo>
                  <a:lnTo>
                    <a:pt x="311" y="243"/>
                  </a:lnTo>
                  <a:lnTo>
                    <a:pt x="311" y="250"/>
                  </a:lnTo>
                  <a:lnTo>
                    <a:pt x="311" y="255"/>
                  </a:lnTo>
                  <a:lnTo>
                    <a:pt x="311" y="258"/>
                  </a:lnTo>
                  <a:lnTo>
                    <a:pt x="311" y="265"/>
                  </a:lnTo>
                  <a:lnTo>
                    <a:pt x="311" y="272"/>
                  </a:lnTo>
                  <a:lnTo>
                    <a:pt x="311" y="278"/>
                  </a:lnTo>
                  <a:lnTo>
                    <a:pt x="311" y="279"/>
                  </a:lnTo>
                  <a:lnTo>
                    <a:pt x="311" y="286"/>
                  </a:lnTo>
                  <a:lnTo>
                    <a:pt x="311" y="293"/>
                  </a:lnTo>
                  <a:lnTo>
                    <a:pt x="311" y="299"/>
                  </a:lnTo>
                  <a:lnTo>
                    <a:pt x="311" y="308"/>
                  </a:lnTo>
                  <a:lnTo>
                    <a:pt x="311" y="315"/>
                  </a:lnTo>
                  <a:lnTo>
                    <a:pt x="311" y="317"/>
                  </a:lnTo>
                  <a:lnTo>
                    <a:pt x="311" y="320"/>
                  </a:lnTo>
                  <a:lnTo>
                    <a:pt x="311" y="322"/>
                  </a:lnTo>
                  <a:lnTo>
                    <a:pt x="311" y="323"/>
                  </a:lnTo>
                  <a:lnTo>
                    <a:pt x="311" y="326"/>
                  </a:lnTo>
                  <a:lnTo>
                    <a:pt x="311" y="328"/>
                  </a:lnTo>
                  <a:lnTo>
                    <a:pt x="311" y="330"/>
                  </a:lnTo>
                  <a:lnTo>
                    <a:pt x="311" y="334"/>
                  </a:lnTo>
                  <a:lnTo>
                    <a:pt x="311" y="336"/>
                  </a:lnTo>
                  <a:lnTo>
                    <a:pt x="311" y="339"/>
                  </a:lnTo>
                  <a:lnTo>
                    <a:pt x="311" y="341"/>
                  </a:lnTo>
                  <a:lnTo>
                    <a:pt x="311" y="343"/>
                  </a:lnTo>
                  <a:lnTo>
                    <a:pt x="311" y="346"/>
                  </a:lnTo>
                  <a:lnTo>
                    <a:pt x="311" y="348"/>
                  </a:lnTo>
                  <a:lnTo>
                    <a:pt x="311" y="351"/>
                  </a:lnTo>
                  <a:lnTo>
                    <a:pt x="311" y="352"/>
                  </a:lnTo>
                  <a:lnTo>
                    <a:pt x="311" y="354"/>
                  </a:lnTo>
                  <a:lnTo>
                    <a:pt x="311" y="357"/>
                  </a:lnTo>
                  <a:lnTo>
                    <a:pt x="311" y="359"/>
                  </a:lnTo>
                  <a:lnTo>
                    <a:pt x="311" y="361"/>
                  </a:lnTo>
                  <a:lnTo>
                    <a:pt x="311" y="364"/>
                  </a:lnTo>
                  <a:lnTo>
                    <a:pt x="311" y="366"/>
                  </a:lnTo>
                  <a:lnTo>
                    <a:pt x="311" y="368"/>
                  </a:lnTo>
                  <a:lnTo>
                    <a:pt x="311" y="371"/>
                  </a:lnTo>
                  <a:lnTo>
                    <a:pt x="311" y="373"/>
                  </a:lnTo>
                  <a:lnTo>
                    <a:pt x="311" y="376"/>
                  </a:lnTo>
                  <a:lnTo>
                    <a:pt x="311" y="378"/>
                  </a:lnTo>
                  <a:lnTo>
                    <a:pt x="311" y="380"/>
                  </a:lnTo>
                  <a:lnTo>
                    <a:pt x="311" y="382"/>
                  </a:lnTo>
                  <a:lnTo>
                    <a:pt x="311" y="385"/>
                  </a:lnTo>
                  <a:lnTo>
                    <a:pt x="311" y="388"/>
                  </a:lnTo>
                  <a:lnTo>
                    <a:pt x="311" y="390"/>
                  </a:lnTo>
                  <a:lnTo>
                    <a:pt x="311" y="392"/>
                  </a:lnTo>
                  <a:lnTo>
                    <a:pt x="311" y="395"/>
                  </a:lnTo>
                  <a:lnTo>
                    <a:pt x="311" y="397"/>
                  </a:lnTo>
                  <a:lnTo>
                    <a:pt x="311" y="400"/>
                  </a:lnTo>
                  <a:lnTo>
                    <a:pt x="311" y="402"/>
                  </a:lnTo>
                  <a:lnTo>
                    <a:pt x="311" y="404"/>
                  </a:lnTo>
                  <a:lnTo>
                    <a:pt x="311" y="407"/>
                  </a:lnTo>
                  <a:lnTo>
                    <a:pt x="311" y="409"/>
                  </a:lnTo>
                  <a:lnTo>
                    <a:pt x="311" y="410"/>
                  </a:lnTo>
                  <a:lnTo>
                    <a:pt x="311" y="413"/>
                  </a:lnTo>
                  <a:lnTo>
                    <a:pt x="311" y="415"/>
                  </a:lnTo>
                  <a:lnTo>
                    <a:pt x="311" y="417"/>
                  </a:lnTo>
                  <a:lnTo>
                    <a:pt x="311" y="421"/>
                  </a:lnTo>
                  <a:lnTo>
                    <a:pt x="311" y="423"/>
                  </a:lnTo>
                  <a:lnTo>
                    <a:pt x="311" y="426"/>
                  </a:lnTo>
                  <a:lnTo>
                    <a:pt x="311" y="428"/>
                  </a:lnTo>
                  <a:lnTo>
                    <a:pt x="311" y="431"/>
                  </a:lnTo>
                  <a:lnTo>
                    <a:pt x="311" y="433"/>
                  </a:lnTo>
                  <a:lnTo>
                    <a:pt x="311" y="435"/>
                  </a:lnTo>
                  <a:lnTo>
                    <a:pt x="311" y="438"/>
                  </a:lnTo>
                  <a:lnTo>
                    <a:pt x="311" y="439"/>
                  </a:lnTo>
                  <a:lnTo>
                    <a:pt x="311" y="441"/>
                  </a:lnTo>
                  <a:lnTo>
                    <a:pt x="311" y="444"/>
                  </a:lnTo>
                  <a:lnTo>
                    <a:pt x="311" y="446"/>
                  </a:lnTo>
                  <a:lnTo>
                    <a:pt x="311" y="450"/>
                  </a:lnTo>
                  <a:lnTo>
                    <a:pt x="311" y="452"/>
                  </a:lnTo>
                  <a:lnTo>
                    <a:pt x="311" y="454"/>
                  </a:lnTo>
                  <a:lnTo>
                    <a:pt x="311" y="457"/>
                  </a:lnTo>
                  <a:lnTo>
                    <a:pt x="311" y="459"/>
                  </a:lnTo>
                  <a:lnTo>
                    <a:pt x="311" y="462"/>
                  </a:lnTo>
                  <a:lnTo>
                    <a:pt x="311" y="464"/>
                  </a:lnTo>
                  <a:lnTo>
                    <a:pt x="311" y="466"/>
                  </a:lnTo>
                  <a:lnTo>
                    <a:pt x="311" y="468"/>
                  </a:lnTo>
                  <a:lnTo>
                    <a:pt x="311" y="469"/>
                  </a:lnTo>
                  <a:lnTo>
                    <a:pt x="310" y="469"/>
                  </a:lnTo>
                  <a:lnTo>
                    <a:pt x="309" y="469"/>
                  </a:lnTo>
                  <a:lnTo>
                    <a:pt x="309" y="469"/>
                  </a:lnTo>
                  <a:lnTo>
                    <a:pt x="308" y="469"/>
                  </a:lnTo>
                  <a:lnTo>
                    <a:pt x="305" y="471"/>
                  </a:lnTo>
                  <a:lnTo>
                    <a:pt x="303" y="471"/>
                  </a:lnTo>
                  <a:lnTo>
                    <a:pt x="302" y="471"/>
                  </a:lnTo>
                  <a:lnTo>
                    <a:pt x="302" y="472"/>
                  </a:lnTo>
                  <a:lnTo>
                    <a:pt x="300" y="472"/>
                  </a:lnTo>
                  <a:lnTo>
                    <a:pt x="297" y="472"/>
                  </a:lnTo>
                  <a:lnTo>
                    <a:pt x="296" y="474"/>
                  </a:lnTo>
                  <a:lnTo>
                    <a:pt x="294" y="475"/>
                  </a:lnTo>
                  <a:lnTo>
                    <a:pt x="294" y="476"/>
                  </a:lnTo>
                  <a:lnTo>
                    <a:pt x="293" y="476"/>
                  </a:lnTo>
                  <a:lnTo>
                    <a:pt x="292" y="479"/>
                  </a:lnTo>
                  <a:lnTo>
                    <a:pt x="292" y="481"/>
                  </a:lnTo>
                  <a:lnTo>
                    <a:pt x="291" y="481"/>
                  </a:lnTo>
                  <a:lnTo>
                    <a:pt x="291" y="482"/>
                  </a:lnTo>
                  <a:lnTo>
                    <a:pt x="287" y="482"/>
                  </a:lnTo>
                  <a:lnTo>
                    <a:pt x="286" y="483"/>
                  </a:lnTo>
                  <a:lnTo>
                    <a:pt x="286" y="482"/>
                  </a:lnTo>
                  <a:lnTo>
                    <a:pt x="285" y="482"/>
                  </a:lnTo>
                  <a:lnTo>
                    <a:pt x="284" y="482"/>
                  </a:lnTo>
                  <a:lnTo>
                    <a:pt x="284" y="483"/>
                  </a:lnTo>
                  <a:lnTo>
                    <a:pt x="284" y="484"/>
                  </a:lnTo>
                  <a:lnTo>
                    <a:pt x="282" y="485"/>
                  </a:lnTo>
                  <a:lnTo>
                    <a:pt x="284" y="485"/>
                  </a:lnTo>
                  <a:lnTo>
                    <a:pt x="285" y="489"/>
                  </a:lnTo>
                  <a:lnTo>
                    <a:pt x="284" y="489"/>
                  </a:lnTo>
                  <a:lnTo>
                    <a:pt x="282" y="489"/>
                  </a:lnTo>
                  <a:lnTo>
                    <a:pt x="282" y="490"/>
                  </a:lnTo>
                  <a:lnTo>
                    <a:pt x="280" y="491"/>
                  </a:lnTo>
                  <a:lnTo>
                    <a:pt x="279" y="493"/>
                  </a:lnTo>
                  <a:lnTo>
                    <a:pt x="278" y="493"/>
                  </a:lnTo>
                  <a:lnTo>
                    <a:pt x="277" y="491"/>
                  </a:lnTo>
                  <a:lnTo>
                    <a:pt x="275" y="491"/>
                  </a:lnTo>
                  <a:lnTo>
                    <a:pt x="274" y="490"/>
                  </a:lnTo>
                  <a:lnTo>
                    <a:pt x="273" y="489"/>
                  </a:lnTo>
                  <a:lnTo>
                    <a:pt x="273" y="488"/>
                  </a:lnTo>
                  <a:lnTo>
                    <a:pt x="265" y="487"/>
                  </a:lnTo>
                  <a:lnTo>
                    <a:pt x="257" y="488"/>
                  </a:lnTo>
                  <a:lnTo>
                    <a:pt x="255" y="489"/>
                  </a:lnTo>
                  <a:lnTo>
                    <a:pt x="254" y="489"/>
                  </a:lnTo>
                  <a:lnTo>
                    <a:pt x="253" y="489"/>
                  </a:lnTo>
                  <a:lnTo>
                    <a:pt x="251" y="489"/>
                  </a:lnTo>
                  <a:lnTo>
                    <a:pt x="251" y="490"/>
                  </a:lnTo>
                  <a:lnTo>
                    <a:pt x="251" y="489"/>
                  </a:lnTo>
                  <a:lnTo>
                    <a:pt x="249" y="489"/>
                  </a:lnTo>
                  <a:lnTo>
                    <a:pt x="246" y="489"/>
                  </a:lnTo>
                  <a:lnTo>
                    <a:pt x="244" y="490"/>
                  </a:lnTo>
                  <a:lnTo>
                    <a:pt x="243" y="490"/>
                  </a:lnTo>
                  <a:lnTo>
                    <a:pt x="240" y="489"/>
                  </a:lnTo>
                  <a:lnTo>
                    <a:pt x="238" y="488"/>
                  </a:lnTo>
                  <a:lnTo>
                    <a:pt x="236" y="485"/>
                  </a:lnTo>
                  <a:lnTo>
                    <a:pt x="235" y="485"/>
                  </a:lnTo>
                  <a:lnTo>
                    <a:pt x="234" y="484"/>
                  </a:lnTo>
                  <a:lnTo>
                    <a:pt x="226" y="483"/>
                  </a:lnTo>
                  <a:lnTo>
                    <a:pt x="225" y="483"/>
                  </a:lnTo>
                  <a:lnTo>
                    <a:pt x="224" y="484"/>
                  </a:lnTo>
                  <a:lnTo>
                    <a:pt x="223" y="484"/>
                  </a:lnTo>
                  <a:lnTo>
                    <a:pt x="223" y="484"/>
                  </a:lnTo>
                  <a:lnTo>
                    <a:pt x="223" y="483"/>
                  </a:lnTo>
                  <a:lnTo>
                    <a:pt x="222" y="482"/>
                  </a:lnTo>
                  <a:lnTo>
                    <a:pt x="222" y="481"/>
                  </a:lnTo>
                  <a:lnTo>
                    <a:pt x="222" y="479"/>
                  </a:lnTo>
                  <a:lnTo>
                    <a:pt x="220" y="479"/>
                  </a:lnTo>
                  <a:lnTo>
                    <a:pt x="220" y="481"/>
                  </a:lnTo>
                  <a:lnTo>
                    <a:pt x="219" y="481"/>
                  </a:lnTo>
                  <a:lnTo>
                    <a:pt x="218" y="481"/>
                  </a:lnTo>
                  <a:lnTo>
                    <a:pt x="216" y="481"/>
                  </a:lnTo>
                  <a:lnTo>
                    <a:pt x="214" y="481"/>
                  </a:lnTo>
                  <a:lnTo>
                    <a:pt x="214" y="479"/>
                  </a:lnTo>
                  <a:lnTo>
                    <a:pt x="214" y="478"/>
                  </a:lnTo>
                  <a:lnTo>
                    <a:pt x="214" y="476"/>
                  </a:lnTo>
                  <a:lnTo>
                    <a:pt x="214" y="475"/>
                  </a:lnTo>
                  <a:lnTo>
                    <a:pt x="213" y="475"/>
                  </a:lnTo>
                  <a:lnTo>
                    <a:pt x="213" y="474"/>
                  </a:lnTo>
                  <a:lnTo>
                    <a:pt x="212" y="472"/>
                  </a:lnTo>
                  <a:lnTo>
                    <a:pt x="212" y="471"/>
                  </a:lnTo>
                  <a:lnTo>
                    <a:pt x="211" y="471"/>
                  </a:lnTo>
                  <a:lnTo>
                    <a:pt x="211" y="470"/>
                  </a:lnTo>
                  <a:lnTo>
                    <a:pt x="212" y="469"/>
                  </a:lnTo>
                  <a:lnTo>
                    <a:pt x="213" y="469"/>
                  </a:lnTo>
                  <a:lnTo>
                    <a:pt x="214" y="468"/>
                  </a:lnTo>
                  <a:lnTo>
                    <a:pt x="214" y="466"/>
                  </a:lnTo>
                  <a:lnTo>
                    <a:pt x="214" y="466"/>
                  </a:lnTo>
                  <a:lnTo>
                    <a:pt x="214" y="465"/>
                  </a:lnTo>
                  <a:lnTo>
                    <a:pt x="213" y="465"/>
                  </a:lnTo>
                  <a:lnTo>
                    <a:pt x="213" y="464"/>
                  </a:lnTo>
                  <a:lnTo>
                    <a:pt x="213" y="463"/>
                  </a:lnTo>
                  <a:lnTo>
                    <a:pt x="212" y="463"/>
                  </a:lnTo>
                  <a:lnTo>
                    <a:pt x="212" y="462"/>
                  </a:lnTo>
                  <a:lnTo>
                    <a:pt x="212" y="460"/>
                  </a:lnTo>
                  <a:lnTo>
                    <a:pt x="211" y="460"/>
                  </a:lnTo>
                  <a:lnTo>
                    <a:pt x="209" y="462"/>
                  </a:lnTo>
                  <a:lnTo>
                    <a:pt x="207" y="462"/>
                  </a:lnTo>
                  <a:lnTo>
                    <a:pt x="206" y="460"/>
                  </a:lnTo>
                  <a:lnTo>
                    <a:pt x="206" y="458"/>
                  </a:lnTo>
                  <a:lnTo>
                    <a:pt x="206" y="457"/>
                  </a:lnTo>
                  <a:lnTo>
                    <a:pt x="206" y="456"/>
                  </a:lnTo>
                  <a:lnTo>
                    <a:pt x="205" y="454"/>
                  </a:lnTo>
                  <a:lnTo>
                    <a:pt x="204" y="454"/>
                  </a:lnTo>
                  <a:lnTo>
                    <a:pt x="204" y="453"/>
                  </a:lnTo>
                  <a:lnTo>
                    <a:pt x="203" y="453"/>
                  </a:lnTo>
                  <a:lnTo>
                    <a:pt x="203" y="452"/>
                  </a:lnTo>
                  <a:lnTo>
                    <a:pt x="201" y="452"/>
                  </a:lnTo>
                  <a:lnTo>
                    <a:pt x="200" y="452"/>
                  </a:lnTo>
                  <a:lnTo>
                    <a:pt x="199" y="453"/>
                  </a:lnTo>
                  <a:lnTo>
                    <a:pt x="198" y="453"/>
                  </a:lnTo>
                  <a:lnTo>
                    <a:pt x="197" y="454"/>
                  </a:lnTo>
                  <a:lnTo>
                    <a:pt x="195" y="453"/>
                  </a:lnTo>
                  <a:lnTo>
                    <a:pt x="194" y="454"/>
                  </a:lnTo>
                  <a:lnTo>
                    <a:pt x="194" y="458"/>
                  </a:lnTo>
                  <a:lnTo>
                    <a:pt x="194" y="458"/>
                  </a:lnTo>
                  <a:lnTo>
                    <a:pt x="193" y="458"/>
                  </a:lnTo>
                  <a:lnTo>
                    <a:pt x="193" y="459"/>
                  </a:lnTo>
                  <a:lnTo>
                    <a:pt x="194" y="459"/>
                  </a:lnTo>
                  <a:lnTo>
                    <a:pt x="194" y="460"/>
                  </a:lnTo>
                  <a:lnTo>
                    <a:pt x="193" y="460"/>
                  </a:lnTo>
                  <a:lnTo>
                    <a:pt x="192" y="460"/>
                  </a:lnTo>
                  <a:lnTo>
                    <a:pt x="192" y="462"/>
                  </a:lnTo>
                  <a:lnTo>
                    <a:pt x="193" y="462"/>
                  </a:lnTo>
                  <a:lnTo>
                    <a:pt x="193" y="463"/>
                  </a:lnTo>
                  <a:lnTo>
                    <a:pt x="192" y="463"/>
                  </a:lnTo>
                  <a:lnTo>
                    <a:pt x="191" y="463"/>
                  </a:lnTo>
                  <a:lnTo>
                    <a:pt x="191" y="464"/>
                  </a:lnTo>
                  <a:lnTo>
                    <a:pt x="191" y="465"/>
                  </a:lnTo>
                  <a:lnTo>
                    <a:pt x="192" y="466"/>
                  </a:lnTo>
                  <a:lnTo>
                    <a:pt x="192" y="466"/>
                  </a:lnTo>
                  <a:lnTo>
                    <a:pt x="191" y="466"/>
                  </a:lnTo>
                  <a:lnTo>
                    <a:pt x="191" y="468"/>
                  </a:lnTo>
                  <a:lnTo>
                    <a:pt x="191" y="469"/>
                  </a:lnTo>
                  <a:lnTo>
                    <a:pt x="191" y="470"/>
                  </a:lnTo>
                  <a:lnTo>
                    <a:pt x="189" y="471"/>
                  </a:lnTo>
                  <a:lnTo>
                    <a:pt x="188" y="471"/>
                  </a:lnTo>
                  <a:lnTo>
                    <a:pt x="187" y="470"/>
                  </a:lnTo>
                  <a:lnTo>
                    <a:pt x="183" y="474"/>
                  </a:lnTo>
                  <a:lnTo>
                    <a:pt x="182" y="474"/>
                  </a:lnTo>
                  <a:lnTo>
                    <a:pt x="181" y="474"/>
                  </a:lnTo>
                  <a:lnTo>
                    <a:pt x="180" y="475"/>
                  </a:lnTo>
                  <a:lnTo>
                    <a:pt x="179" y="476"/>
                  </a:lnTo>
                  <a:lnTo>
                    <a:pt x="177" y="477"/>
                  </a:lnTo>
                  <a:lnTo>
                    <a:pt x="176" y="476"/>
                  </a:lnTo>
                  <a:lnTo>
                    <a:pt x="174" y="475"/>
                  </a:lnTo>
                  <a:lnTo>
                    <a:pt x="173" y="474"/>
                  </a:lnTo>
                  <a:lnTo>
                    <a:pt x="173" y="472"/>
                  </a:lnTo>
                  <a:lnTo>
                    <a:pt x="168" y="468"/>
                  </a:lnTo>
                  <a:lnTo>
                    <a:pt x="167" y="468"/>
                  </a:lnTo>
                  <a:lnTo>
                    <a:pt x="166" y="465"/>
                  </a:lnTo>
                  <a:lnTo>
                    <a:pt x="163" y="463"/>
                  </a:lnTo>
                  <a:lnTo>
                    <a:pt x="158" y="458"/>
                  </a:lnTo>
                  <a:lnTo>
                    <a:pt x="157" y="457"/>
                  </a:lnTo>
                  <a:lnTo>
                    <a:pt x="155" y="454"/>
                  </a:lnTo>
                  <a:lnTo>
                    <a:pt x="152" y="452"/>
                  </a:lnTo>
                  <a:lnTo>
                    <a:pt x="151" y="452"/>
                  </a:lnTo>
                  <a:lnTo>
                    <a:pt x="150" y="450"/>
                  </a:lnTo>
                  <a:lnTo>
                    <a:pt x="149" y="448"/>
                  </a:lnTo>
                  <a:lnTo>
                    <a:pt x="149" y="447"/>
                  </a:lnTo>
                  <a:lnTo>
                    <a:pt x="149" y="446"/>
                  </a:lnTo>
                  <a:lnTo>
                    <a:pt x="149" y="445"/>
                  </a:lnTo>
                  <a:lnTo>
                    <a:pt x="148" y="444"/>
                  </a:lnTo>
                  <a:lnTo>
                    <a:pt x="144" y="440"/>
                  </a:lnTo>
                  <a:lnTo>
                    <a:pt x="143" y="439"/>
                  </a:lnTo>
                  <a:lnTo>
                    <a:pt x="143" y="438"/>
                  </a:lnTo>
                  <a:lnTo>
                    <a:pt x="143" y="437"/>
                  </a:lnTo>
                  <a:lnTo>
                    <a:pt x="143" y="435"/>
                  </a:lnTo>
                  <a:lnTo>
                    <a:pt x="139" y="429"/>
                  </a:lnTo>
                  <a:lnTo>
                    <a:pt x="138" y="428"/>
                  </a:lnTo>
                  <a:lnTo>
                    <a:pt x="138" y="427"/>
                  </a:lnTo>
                  <a:lnTo>
                    <a:pt x="137" y="427"/>
                  </a:lnTo>
                  <a:lnTo>
                    <a:pt x="137" y="425"/>
                  </a:lnTo>
                  <a:lnTo>
                    <a:pt x="136" y="422"/>
                  </a:lnTo>
                  <a:lnTo>
                    <a:pt x="135" y="419"/>
                  </a:lnTo>
                  <a:lnTo>
                    <a:pt x="135" y="417"/>
                  </a:lnTo>
                  <a:lnTo>
                    <a:pt x="133" y="417"/>
                  </a:lnTo>
                  <a:lnTo>
                    <a:pt x="135" y="415"/>
                  </a:lnTo>
                  <a:lnTo>
                    <a:pt x="133" y="413"/>
                  </a:lnTo>
                  <a:lnTo>
                    <a:pt x="133" y="411"/>
                  </a:lnTo>
                  <a:lnTo>
                    <a:pt x="133" y="410"/>
                  </a:lnTo>
                  <a:lnTo>
                    <a:pt x="133" y="409"/>
                  </a:lnTo>
                  <a:lnTo>
                    <a:pt x="133" y="409"/>
                  </a:lnTo>
                  <a:lnTo>
                    <a:pt x="133" y="408"/>
                  </a:lnTo>
                  <a:lnTo>
                    <a:pt x="132" y="407"/>
                  </a:lnTo>
                  <a:lnTo>
                    <a:pt x="132" y="405"/>
                  </a:lnTo>
                  <a:lnTo>
                    <a:pt x="131" y="405"/>
                  </a:lnTo>
                  <a:lnTo>
                    <a:pt x="130" y="404"/>
                  </a:lnTo>
                  <a:lnTo>
                    <a:pt x="130" y="403"/>
                  </a:lnTo>
                  <a:lnTo>
                    <a:pt x="129" y="400"/>
                  </a:lnTo>
                  <a:lnTo>
                    <a:pt x="129" y="398"/>
                  </a:lnTo>
                  <a:lnTo>
                    <a:pt x="127" y="397"/>
                  </a:lnTo>
                  <a:lnTo>
                    <a:pt x="127" y="396"/>
                  </a:lnTo>
                  <a:lnTo>
                    <a:pt x="127" y="395"/>
                  </a:lnTo>
                  <a:lnTo>
                    <a:pt x="127" y="394"/>
                  </a:lnTo>
                  <a:lnTo>
                    <a:pt x="127" y="392"/>
                  </a:lnTo>
                  <a:lnTo>
                    <a:pt x="129" y="392"/>
                  </a:lnTo>
                  <a:lnTo>
                    <a:pt x="129" y="394"/>
                  </a:lnTo>
                  <a:lnTo>
                    <a:pt x="129" y="395"/>
                  </a:lnTo>
                  <a:lnTo>
                    <a:pt x="130" y="395"/>
                  </a:lnTo>
                  <a:lnTo>
                    <a:pt x="130" y="394"/>
                  </a:lnTo>
                  <a:lnTo>
                    <a:pt x="130" y="391"/>
                  </a:lnTo>
                  <a:lnTo>
                    <a:pt x="130" y="390"/>
                  </a:lnTo>
                  <a:lnTo>
                    <a:pt x="130" y="388"/>
                  </a:lnTo>
                  <a:lnTo>
                    <a:pt x="129" y="385"/>
                  </a:lnTo>
                  <a:lnTo>
                    <a:pt x="127" y="384"/>
                  </a:lnTo>
                  <a:lnTo>
                    <a:pt x="126" y="382"/>
                  </a:lnTo>
                  <a:lnTo>
                    <a:pt x="125" y="382"/>
                  </a:lnTo>
                  <a:lnTo>
                    <a:pt x="123" y="380"/>
                  </a:lnTo>
                  <a:lnTo>
                    <a:pt x="123" y="380"/>
                  </a:lnTo>
                  <a:lnTo>
                    <a:pt x="121" y="378"/>
                  </a:lnTo>
                  <a:lnTo>
                    <a:pt x="123" y="374"/>
                  </a:lnTo>
                  <a:lnTo>
                    <a:pt x="121" y="373"/>
                  </a:lnTo>
                  <a:lnTo>
                    <a:pt x="121" y="372"/>
                  </a:lnTo>
                  <a:lnTo>
                    <a:pt x="123" y="372"/>
                  </a:lnTo>
                  <a:lnTo>
                    <a:pt x="123" y="371"/>
                  </a:lnTo>
                  <a:lnTo>
                    <a:pt x="123" y="368"/>
                  </a:lnTo>
                  <a:lnTo>
                    <a:pt x="123" y="367"/>
                  </a:lnTo>
                  <a:lnTo>
                    <a:pt x="121" y="366"/>
                  </a:lnTo>
                  <a:lnTo>
                    <a:pt x="120" y="363"/>
                  </a:lnTo>
                  <a:lnTo>
                    <a:pt x="120" y="361"/>
                  </a:lnTo>
                  <a:lnTo>
                    <a:pt x="120" y="360"/>
                  </a:lnTo>
                  <a:lnTo>
                    <a:pt x="118" y="358"/>
                  </a:lnTo>
                  <a:lnTo>
                    <a:pt x="118" y="357"/>
                  </a:lnTo>
                  <a:lnTo>
                    <a:pt x="118" y="355"/>
                  </a:lnTo>
                  <a:lnTo>
                    <a:pt x="118" y="354"/>
                  </a:lnTo>
                  <a:lnTo>
                    <a:pt x="118" y="352"/>
                  </a:lnTo>
                  <a:lnTo>
                    <a:pt x="119" y="349"/>
                  </a:lnTo>
                  <a:lnTo>
                    <a:pt x="119" y="348"/>
                  </a:lnTo>
                  <a:lnTo>
                    <a:pt x="119" y="347"/>
                  </a:lnTo>
                  <a:lnTo>
                    <a:pt x="118" y="346"/>
                  </a:lnTo>
                  <a:lnTo>
                    <a:pt x="118" y="345"/>
                  </a:lnTo>
                  <a:lnTo>
                    <a:pt x="118" y="342"/>
                  </a:lnTo>
                  <a:lnTo>
                    <a:pt x="117" y="340"/>
                  </a:lnTo>
                  <a:lnTo>
                    <a:pt x="117" y="337"/>
                  </a:lnTo>
                  <a:lnTo>
                    <a:pt x="115" y="336"/>
                  </a:lnTo>
                  <a:lnTo>
                    <a:pt x="115" y="335"/>
                  </a:lnTo>
                  <a:lnTo>
                    <a:pt x="117" y="333"/>
                  </a:lnTo>
                  <a:lnTo>
                    <a:pt x="117" y="332"/>
                  </a:lnTo>
                  <a:lnTo>
                    <a:pt x="118" y="329"/>
                  </a:lnTo>
                  <a:lnTo>
                    <a:pt x="118" y="327"/>
                  </a:lnTo>
                  <a:lnTo>
                    <a:pt x="118" y="326"/>
                  </a:lnTo>
                  <a:lnTo>
                    <a:pt x="117" y="324"/>
                  </a:lnTo>
                  <a:lnTo>
                    <a:pt x="117" y="323"/>
                  </a:lnTo>
                  <a:lnTo>
                    <a:pt x="115" y="322"/>
                  </a:lnTo>
                  <a:lnTo>
                    <a:pt x="115" y="318"/>
                  </a:lnTo>
                  <a:lnTo>
                    <a:pt x="115" y="317"/>
                  </a:lnTo>
                  <a:lnTo>
                    <a:pt x="113" y="312"/>
                  </a:lnTo>
                  <a:lnTo>
                    <a:pt x="112" y="311"/>
                  </a:lnTo>
                  <a:lnTo>
                    <a:pt x="109" y="309"/>
                  </a:lnTo>
                  <a:lnTo>
                    <a:pt x="109" y="308"/>
                  </a:lnTo>
                  <a:lnTo>
                    <a:pt x="108" y="306"/>
                  </a:lnTo>
                  <a:lnTo>
                    <a:pt x="108" y="305"/>
                  </a:lnTo>
                  <a:lnTo>
                    <a:pt x="108" y="304"/>
                  </a:lnTo>
                  <a:lnTo>
                    <a:pt x="108" y="302"/>
                  </a:lnTo>
                  <a:lnTo>
                    <a:pt x="108" y="299"/>
                  </a:lnTo>
                  <a:lnTo>
                    <a:pt x="108" y="298"/>
                  </a:lnTo>
                  <a:lnTo>
                    <a:pt x="106" y="295"/>
                  </a:lnTo>
                  <a:lnTo>
                    <a:pt x="105" y="292"/>
                  </a:lnTo>
                  <a:lnTo>
                    <a:pt x="105" y="290"/>
                  </a:lnTo>
                  <a:lnTo>
                    <a:pt x="104" y="289"/>
                  </a:lnTo>
                  <a:lnTo>
                    <a:pt x="104" y="287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4" y="284"/>
                  </a:lnTo>
                  <a:lnTo>
                    <a:pt x="104" y="283"/>
                  </a:lnTo>
                  <a:lnTo>
                    <a:pt x="104" y="281"/>
                  </a:lnTo>
                  <a:lnTo>
                    <a:pt x="105" y="280"/>
                  </a:lnTo>
                  <a:lnTo>
                    <a:pt x="106" y="279"/>
                  </a:lnTo>
                  <a:lnTo>
                    <a:pt x="106" y="278"/>
                  </a:lnTo>
                  <a:lnTo>
                    <a:pt x="106" y="275"/>
                  </a:lnTo>
                  <a:lnTo>
                    <a:pt x="105" y="274"/>
                  </a:lnTo>
                  <a:lnTo>
                    <a:pt x="105" y="273"/>
                  </a:lnTo>
                  <a:lnTo>
                    <a:pt x="105" y="267"/>
                  </a:lnTo>
                  <a:lnTo>
                    <a:pt x="105" y="266"/>
                  </a:lnTo>
                  <a:lnTo>
                    <a:pt x="104" y="261"/>
                  </a:lnTo>
                  <a:lnTo>
                    <a:pt x="102" y="260"/>
                  </a:lnTo>
                  <a:lnTo>
                    <a:pt x="102" y="259"/>
                  </a:lnTo>
                  <a:lnTo>
                    <a:pt x="104" y="259"/>
                  </a:lnTo>
                  <a:lnTo>
                    <a:pt x="104" y="258"/>
                  </a:lnTo>
                  <a:lnTo>
                    <a:pt x="105" y="256"/>
                  </a:lnTo>
                  <a:lnTo>
                    <a:pt x="105" y="258"/>
                  </a:lnTo>
                  <a:lnTo>
                    <a:pt x="105" y="256"/>
                  </a:lnTo>
                  <a:lnTo>
                    <a:pt x="105" y="255"/>
                  </a:lnTo>
                  <a:lnTo>
                    <a:pt x="105" y="250"/>
                  </a:lnTo>
                  <a:lnTo>
                    <a:pt x="104" y="248"/>
                  </a:lnTo>
                  <a:lnTo>
                    <a:pt x="104" y="247"/>
                  </a:lnTo>
                  <a:lnTo>
                    <a:pt x="102" y="246"/>
                  </a:lnTo>
                  <a:lnTo>
                    <a:pt x="102" y="244"/>
                  </a:lnTo>
                  <a:lnTo>
                    <a:pt x="102" y="243"/>
                  </a:lnTo>
                  <a:lnTo>
                    <a:pt x="101" y="241"/>
                  </a:lnTo>
                  <a:lnTo>
                    <a:pt x="102" y="240"/>
                  </a:lnTo>
                  <a:lnTo>
                    <a:pt x="102" y="238"/>
                  </a:lnTo>
                  <a:lnTo>
                    <a:pt x="102" y="237"/>
                  </a:lnTo>
                  <a:lnTo>
                    <a:pt x="102" y="237"/>
                  </a:lnTo>
                  <a:lnTo>
                    <a:pt x="104" y="237"/>
                  </a:lnTo>
                  <a:lnTo>
                    <a:pt x="102" y="237"/>
                  </a:lnTo>
                  <a:lnTo>
                    <a:pt x="104" y="237"/>
                  </a:lnTo>
                  <a:lnTo>
                    <a:pt x="104" y="238"/>
                  </a:lnTo>
                  <a:lnTo>
                    <a:pt x="104" y="240"/>
                  </a:lnTo>
                  <a:lnTo>
                    <a:pt x="105" y="240"/>
                  </a:lnTo>
                  <a:lnTo>
                    <a:pt x="104" y="241"/>
                  </a:lnTo>
                  <a:lnTo>
                    <a:pt x="104" y="242"/>
                  </a:lnTo>
                  <a:lnTo>
                    <a:pt x="105" y="241"/>
                  </a:lnTo>
                  <a:lnTo>
                    <a:pt x="105" y="240"/>
                  </a:lnTo>
                  <a:lnTo>
                    <a:pt x="106" y="238"/>
                  </a:lnTo>
                  <a:lnTo>
                    <a:pt x="106" y="237"/>
                  </a:lnTo>
                  <a:lnTo>
                    <a:pt x="107" y="237"/>
                  </a:lnTo>
                  <a:lnTo>
                    <a:pt x="106" y="229"/>
                  </a:lnTo>
                  <a:lnTo>
                    <a:pt x="106" y="224"/>
                  </a:lnTo>
                  <a:lnTo>
                    <a:pt x="105" y="222"/>
                  </a:lnTo>
                  <a:lnTo>
                    <a:pt x="105" y="221"/>
                  </a:lnTo>
                  <a:lnTo>
                    <a:pt x="102" y="217"/>
                  </a:lnTo>
                  <a:lnTo>
                    <a:pt x="102" y="215"/>
                  </a:lnTo>
                  <a:lnTo>
                    <a:pt x="101" y="212"/>
                  </a:lnTo>
                  <a:lnTo>
                    <a:pt x="100" y="212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7"/>
                  </a:lnTo>
                  <a:lnTo>
                    <a:pt x="90" y="199"/>
                  </a:lnTo>
                  <a:lnTo>
                    <a:pt x="88" y="197"/>
                  </a:lnTo>
                  <a:lnTo>
                    <a:pt x="88" y="195"/>
                  </a:lnTo>
                  <a:lnTo>
                    <a:pt x="84" y="193"/>
                  </a:lnTo>
                  <a:lnTo>
                    <a:pt x="83" y="193"/>
                  </a:lnTo>
                  <a:lnTo>
                    <a:pt x="83" y="192"/>
                  </a:lnTo>
                  <a:lnTo>
                    <a:pt x="84" y="192"/>
                  </a:lnTo>
                  <a:lnTo>
                    <a:pt x="84" y="191"/>
                  </a:lnTo>
                  <a:lnTo>
                    <a:pt x="84" y="189"/>
                  </a:lnTo>
                  <a:lnTo>
                    <a:pt x="81" y="185"/>
                  </a:lnTo>
                  <a:lnTo>
                    <a:pt x="80" y="181"/>
                  </a:lnTo>
                  <a:lnTo>
                    <a:pt x="80" y="180"/>
                  </a:lnTo>
                  <a:lnTo>
                    <a:pt x="76" y="175"/>
                  </a:lnTo>
                  <a:lnTo>
                    <a:pt x="74" y="170"/>
                  </a:lnTo>
                  <a:lnTo>
                    <a:pt x="72" y="168"/>
                  </a:lnTo>
                  <a:lnTo>
                    <a:pt x="71" y="167"/>
                  </a:lnTo>
                  <a:lnTo>
                    <a:pt x="68" y="161"/>
                  </a:lnTo>
                  <a:lnTo>
                    <a:pt x="67" y="158"/>
                  </a:lnTo>
                  <a:lnTo>
                    <a:pt x="65" y="157"/>
                  </a:lnTo>
                  <a:lnTo>
                    <a:pt x="65" y="156"/>
                  </a:lnTo>
                  <a:lnTo>
                    <a:pt x="64" y="156"/>
                  </a:lnTo>
                  <a:lnTo>
                    <a:pt x="63" y="155"/>
                  </a:lnTo>
                  <a:lnTo>
                    <a:pt x="63" y="152"/>
                  </a:lnTo>
                  <a:lnTo>
                    <a:pt x="62" y="151"/>
                  </a:lnTo>
                  <a:lnTo>
                    <a:pt x="62" y="147"/>
                  </a:lnTo>
                  <a:lnTo>
                    <a:pt x="58" y="141"/>
                  </a:lnTo>
                  <a:lnTo>
                    <a:pt x="57" y="137"/>
                  </a:lnTo>
                  <a:lnTo>
                    <a:pt x="57" y="135"/>
                  </a:lnTo>
                  <a:lnTo>
                    <a:pt x="56" y="131"/>
                  </a:lnTo>
                  <a:lnTo>
                    <a:pt x="55" y="127"/>
                  </a:lnTo>
                  <a:lnTo>
                    <a:pt x="53" y="126"/>
                  </a:lnTo>
                  <a:lnTo>
                    <a:pt x="52" y="126"/>
                  </a:lnTo>
                  <a:lnTo>
                    <a:pt x="51" y="125"/>
                  </a:lnTo>
                  <a:lnTo>
                    <a:pt x="50" y="123"/>
                  </a:lnTo>
                  <a:lnTo>
                    <a:pt x="49" y="119"/>
                  </a:lnTo>
                  <a:lnTo>
                    <a:pt x="46" y="113"/>
                  </a:lnTo>
                  <a:lnTo>
                    <a:pt x="45" y="112"/>
                  </a:lnTo>
                  <a:lnTo>
                    <a:pt x="44" y="110"/>
                  </a:lnTo>
                  <a:lnTo>
                    <a:pt x="41" y="104"/>
                  </a:lnTo>
                  <a:lnTo>
                    <a:pt x="40" y="102"/>
                  </a:lnTo>
                  <a:lnTo>
                    <a:pt x="39" y="100"/>
                  </a:lnTo>
                  <a:lnTo>
                    <a:pt x="37" y="96"/>
                  </a:lnTo>
                  <a:lnTo>
                    <a:pt x="37" y="95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5" y="93"/>
                  </a:lnTo>
                  <a:lnTo>
                    <a:pt x="34" y="92"/>
                  </a:lnTo>
                  <a:lnTo>
                    <a:pt x="33" y="89"/>
                  </a:lnTo>
                  <a:lnTo>
                    <a:pt x="32" y="84"/>
                  </a:lnTo>
                  <a:lnTo>
                    <a:pt x="31" y="83"/>
                  </a:lnTo>
                  <a:lnTo>
                    <a:pt x="30" y="82"/>
                  </a:lnTo>
                  <a:lnTo>
                    <a:pt x="28" y="81"/>
                  </a:lnTo>
                  <a:lnTo>
                    <a:pt x="27" y="77"/>
                  </a:lnTo>
                  <a:lnTo>
                    <a:pt x="22" y="68"/>
                  </a:lnTo>
                  <a:lnTo>
                    <a:pt x="18" y="65"/>
                  </a:lnTo>
                  <a:lnTo>
                    <a:pt x="15" y="64"/>
                  </a:lnTo>
                  <a:lnTo>
                    <a:pt x="15" y="63"/>
                  </a:lnTo>
                  <a:lnTo>
                    <a:pt x="14" y="63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2" y="58"/>
                  </a:lnTo>
                  <a:lnTo>
                    <a:pt x="10" y="57"/>
                  </a:lnTo>
                  <a:lnTo>
                    <a:pt x="10" y="56"/>
                  </a:lnTo>
                  <a:lnTo>
                    <a:pt x="9" y="55"/>
                  </a:lnTo>
                  <a:lnTo>
                    <a:pt x="8" y="50"/>
                  </a:lnTo>
                  <a:lnTo>
                    <a:pt x="4" y="46"/>
                  </a:lnTo>
                  <a:lnTo>
                    <a:pt x="4" y="45"/>
                  </a:lnTo>
                  <a:lnTo>
                    <a:pt x="4" y="43"/>
                  </a:lnTo>
                  <a:lnTo>
                    <a:pt x="3" y="40"/>
                  </a:lnTo>
                  <a:lnTo>
                    <a:pt x="3" y="39"/>
                  </a:lnTo>
                  <a:lnTo>
                    <a:pt x="2" y="36"/>
                  </a:lnTo>
                  <a:lnTo>
                    <a:pt x="1" y="33"/>
                  </a:lnTo>
                  <a:lnTo>
                    <a:pt x="1" y="28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24" y="9"/>
                  </a:lnTo>
                  <a:lnTo>
                    <a:pt x="25" y="9"/>
                  </a:lnTo>
                  <a:lnTo>
                    <a:pt x="26" y="9"/>
                  </a:lnTo>
                  <a:lnTo>
                    <a:pt x="27" y="9"/>
                  </a:lnTo>
                  <a:lnTo>
                    <a:pt x="30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3" y="9"/>
                  </a:lnTo>
                  <a:lnTo>
                    <a:pt x="34" y="8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0" y="7"/>
                  </a:lnTo>
                  <a:lnTo>
                    <a:pt x="41" y="6"/>
                  </a:lnTo>
                  <a:lnTo>
                    <a:pt x="43" y="6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5" y="3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50" y="1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5" y="1"/>
                  </a:lnTo>
                  <a:lnTo>
                    <a:pt x="56" y="0"/>
                  </a:lnTo>
                  <a:lnTo>
                    <a:pt x="56" y="1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59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3" y="1"/>
                  </a:lnTo>
                  <a:lnTo>
                    <a:pt x="64" y="2"/>
                  </a:lnTo>
                  <a:lnTo>
                    <a:pt x="65" y="2"/>
                  </a:lnTo>
                  <a:lnTo>
                    <a:pt x="67" y="2"/>
                  </a:lnTo>
                  <a:lnTo>
                    <a:pt x="67" y="3"/>
                  </a:lnTo>
                  <a:lnTo>
                    <a:pt x="68" y="5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71" y="8"/>
                  </a:lnTo>
                  <a:lnTo>
                    <a:pt x="75" y="10"/>
                  </a:lnTo>
                  <a:lnTo>
                    <a:pt x="78" y="13"/>
                  </a:lnTo>
                  <a:lnTo>
                    <a:pt x="81" y="14"/>
                  </a:lnTo>
                  <a:lnTo>
                    <a:pt x="82" y="15"/>
                  </a:lnTo>
                  <a:lnTo>
                    <a:pt x="83" y="18"/>
                  </a:lnTo>
                  <a:lnTo>
                    <a:pt x="84" y="18"/>
                  </a:lnTo>
                  <a:lnTo>
                    <a:pt x="86" y="18"/>
                  </a:lnTo>
                  <a:lnTo>
                    <a:pt x="87" y="18"/>
                  </a:lnTo>
                  <a:lnTo>
                    <a:pt x="88" y="18"/>
                  </a:lnTo>
                  <a:lnTo>
                    <a:pt x="89" y="18"/>
                  </a:lnTo>
                  <a:lnTo>
                    <a:pt x="90" y="18"/>
                  </a:lnTo>
                  <a:lnTo>
                    <a:pt x="93" y="18"/>
                  </a:lnTo>
                  <a:lnTo>
                    <a:pt x="94" y="16"/>
                  </a:lnTo>
                  <a:lnTo>
                    <a:pt x="96" y="16"/>
                  </a:lnTo>
                  <a:lnTo>
                    <a:pt x="107" y="16"/>
                  </a:lnTo>
                  <a:lnTo>
                    <a:pt x="115" y="16"/>
                  </a:lnTo>
                  <a:lnTo>
                    <a:pt x="126" y="16"/>
                  </a:lnTo>
                  <a:lnTo>
                    <a:pt x="136" y="16"/>
                  </a:lnTo>
                  <a:lnTo>
                    <a:pt x="144" y="16"/>
                  </a:lnTo>
                  <a:lnTo>
                    <a:pt x="145" y="16"/>
                  </a:lnTo>
                  <a:lnTo>
                    <a:pt x="155" y="16"/>
                  </a:lnTo>
                  <a:lnTo>
                    <a:pt x="164" y="16"/>
                  </a:lnTo>
                  <a:lnTo>
                    <a:pt x="174" y="16"/>
                  </a:lnTo>
                  <a:lnTo>
                    <a:pt x="183" y="16"/>
                  </a:lnTo>
                  <a:lnTo>
                    <a:pt x="194" y="16"/>
                  </a:lnTo>
                  <a:lnTo>
                    <a:pt x="203" y="16"/>
                  </a:lnTo>
                  <a:lnTo>
                    <a:pt x="210" y="16"/>
                  </a:lnTo>
                  <a:lnTo>
                    <a:pt x="213" y="16"/>
                  </a:lnTo>
                  <a:lnTo>
                    <a:pt x="223" y="16"/>
                  </a:lnTo>
                  <a:lnTo>
                    <a:pt x="231" y="16"/>
                  </a:lnTo>
                  <a:lnTo>
                    <a:pt x="236" y="16"/>
                  </a:lnTo>
                  <a:lnTo>
                    <a:pt x="242" y="16"/>
                  </a:lnTo>
                  <a:lnTo>
                    <a:pt x="251" y="16"/>
                  </a:lnTo>
                  <a:lnTo>
                    <a:pt x="253" y="16"/>
                  </a:lnTo>
                  <a:lnTo>
                    <a:pt x="254" y="18"/>
                  </a:lnTo>
                  <a:lnTo>
                    <a:pt x="255" y="19"/>
                  </a:lnTo>
                  <a:lnTo>
                    <a:pt x="255" y="20"/>
                  </a:lnTo>
                  <a:lnTo>
                    <a:pt x="257" y="22"/>
                  </a:lnTo>
                  <a:lnTo>
                    <a:pt x="257" y="24"/>
                  </a:lnTo>
                  <a:lnTo>
                    <a:pt x="260" y="25"/>
                  </a:lnTo>
                  <a:lnTo>
                    <a:pt x="260" y="26"/>
                  </a:lnTo>
                  <a:lnTo>
                    <a:pt x="261" y="27"/>
                  </a:lnTo>
                  <a:lnTo>
                    <a:pt x="262" y="27"/>
                  </a:lnTo>
                  <a:lnTo>
                    <a:pt x="263" y="30"/>
                  </a:lnTo>
                  <a:lnTo>
                    <a:pt x="265" y="31"/>
                  </a:lnTo>
                  <a:lnTo>
                    <a:pt x="266" y="32"/>
                  </a:lnTo>
                  <a:lnTo>
                    <a:pt x="267" y="32"/>
                  </a:lnTo>
                  <a:lnTo>
                    <a:pt x="271" y="33"/>
                  </a:lnTo>
                  <a:lnTo>
                    <a:pt x="275" y="34"/>
                  </a:lnTo>
                  <a:lnTo>
                    <a:pt x="279" y="34"/>
                  </a:lnTo>
                  <a:lnTo>
                    <a:pt x="280" y="34"/>
                  </a:lnTo>
                  <a:lnTo>
                    <a:pt x="280" y="33"/>
                  </a:lnTo>
                  <a:lnTo>
                    <a:pt x="281" y="34"/>
                  </a:lnTo>
                  <a:lnTo>
                    <a:pt x="282" y="33"/>
                  </a:lnTo>
                  <a:lnTo>
                    <a:pt x="284" y="34"/>
                  </a:lnTo>
                  <a:lnTo>
                    <a:pt x="290" y="36"/>
                  </a:lnTo>
                  <a:lnTo>
                    <a:pt x="297" y="36"/>
                  </a:lnTo>
                  <a:lnTo>
                    <a:pt x="299" y="36"/>
                  </a:lnTo>
                  <a:lnTo>
                    <a:pt x="300" y="36"/>
                  </a:lnTo>
                  <a:lnTo>
                    <a:pt x="300" y="37"/>
                  </a:lnTo>
                  <a:lnTo>
                    <a:pt x="302" y="37"/>
                  </a:lnTo>
                  <a:lnTo>
                    <a:pt x="303" y="37"/>
                  </a:lnTo>
                  <a:lnTo>
                    <a:pt x="304" y="37"/>
                  </a:lnTo>
                  <a:lnTo>
                    <a:pt x="304" y="36"/>
                  </a:lnTo>
                  <a:lnTo>
                    <a:pt x="310" y="36"/>
                  </a:lnTo>
                  <a:lnTo>
                    <a:pt x="311" y="37"/>
                  </a:lnTo>
                  <a:lnTo>
                    <a:pt x="312" y="37"/>
                  </a:lnTo>
                  <a:lnTo>
                    <a:pt x="315" y="37"/>
                  </a:lnTo>
                  <a:lnTo>
                    <a:pt x="316" y="37"/>
                  </a:lnTo>
                  <a:lnTo>
                    <a:pt x="317" y="37"/>
                  </a:lnTo>
                  <a:lnTo>
                    <a:pt x="318" y="37"/>
                  </a:lnTo>
                  <a:lnTo>
                    <a:pt x="319" y="37"/>
                  </a:lnTo>
                  <a:lnTo>
                    <a:pt x="321" y="37"/>
                  </a:lnTo>
                  <a:lnTo>
                    <a:pt x="322" y="36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5" y="36"/>
                  </a:lnTo>
                  <a:lnTo>
                    <a:pt x="327" y="37"/>
                  </a:lnTo>
                  <a:lnTo>
                    <a:pt x="328" y="37"/>
                  </a:lnTo>
                  <a:lnTo>
                    <a:pt x="329" y="37"/>
                  </a:lnTo>
                  <a:lnTo>
                    <a:pt x="330" y="38"/>
                  </a:lnTo>
                  <a:lnTo>
                    <a:pt x="331" y="39"/>
                  </a:lnTo>
                  <a:lnTo>
                    <a:pt x="333" y="40"/>
                  </a:lnTo>
                  <a:lnTo>
                    <a:pt x="334" y="40"/>
                  </a:lnTo>
                  <a:lnTo>
                    <a:pt x="335" y="40"/>
                  </a:lnTo>
                  <a:lnTo>
                    <a:pt x="336" y="39"/>
                  </a:lnTo>
                  <a:lnTo>
                    <a:pt x="337" y="40"/>
                  </a:lnTo>
                  <a:lnTo>
                    <a:pt x="337" y="40"/>
                  </a:lnTo>
                  <a:lnTo>
                    <a:pt x="339" y="40"/>
                  </a:lnTo>
                  <a:lnTo>
                    <a:pt x="340" y="40"/>
                  </a:lnTo>
                  <a:lnTo>
                    <a:pt x="341" y="42"/>
                  </a:lnTo>
                  <a:lnTo>
                    <a:pt x="342" y="42"/>
                  </a:lnTo>
                  <a:lnTo>
                    <a:pt x="343" y="42"/>
                  </a:lnTo>
                  <a:lnTo>
                    <a:pt x="345" y="42"/>
                  </a:lnTo>
                  <a:lnTo>
                    <a:pt x="346" y="42"/>
                  </a:lnTo>
                  <a:lnTo>
                    <a:pt x="346" y="40"/>
                  </a:lnTo>
                  <a:lnTo>
                    <a:pt x="349" y="39"/>
                  </a:lnTo>
                  <a:lnTo>
                    <a:pt x="353" y="38"/>
                  </a:lnTo>
                  <a:lnTo>
                    <a:pt x="354" y="38"/>
                  </a:lnTo>
                  <a:lnTo>
                    <a:pt x="355" y="38"/>
                  </a:lnTo>
                  <a:lnTo>
                    <a:pt x="356" y="38"/>
                  </a:lnTo>
                  <a:lnTo>
                    <a:pt x="358" y="38"/>
                  </a:lnTo>
                  <a:lnTo>
                    <a:pt x="359" y="38"/>
                  </a:lnTo>
                  <a:lnTo>
                    <a:pt x="360" y="39"/>
                  </a:lnTo>
                  <a:lnTo>
                    <a:pt x="362" y="39"/>
                  </a:lnTo>
                  <a:lnTo>
                    <a:pt x="364" y="40"/>
                  </a:lnTo>
                  <a:lnTo>
                    <a:pt x="365" y="42"/>
                  </a:lnTo>
                  <a:lnTo>
                    <a:pt x="367" y="40"/>
                  </a:lnTo>
                  <a:lnTo>
                    <a:pt x="377" y="39"/>
                  </a:lnTo>
                  <a:lnTo>
                    <a:pt x="386" y="37"/>
                  </a:lnTo>
                  <a:lnTo>
                    <a:pt x="396" y="36"/>
                  </a:lnTo>
                  <a:lnTo>
                    <a:pt x="405" y="34"/>
                  </a:lnTo>
                  <a:lnTo>
                    <a:pt x="413" y="32"/>
                  </a:lnTo>
                  <a:lnTo>
                    <a:pt x="421" y="31"/>
                  </a:lnTo>
                  <a:lnTo>
                    <a:pt x="428" y="30"/>
                  </a:lnTo>
                  <a:lnTo>
                    <a:pt x="436" y="27"/>
                  </a:lnTo>
                  <a:lnTo>
                    <a:pt x="439" y="2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8" name="Freeform 23">
              <a:extLst>
                <a:ext uri="{FF2B5EF4-FFF2-40B4-BE49-F238E27FC236}">
                  <a16:creationId xmlns:a16="http://schemas.microsoft.com/office/drawing/2014/main" id="{ABC4C13C-3D89-D061-55EA-871373BC4E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06303" y="4234820"/>
              <a:ext cx="765501" cy="676317"/>
            </a:xfrm>
            <a:custGeom>
              <a:avLst/>
              <a:gdLst>
                <a:gd name="T0" fmla="*/ 584 w 618"/>
                <a:gd name="T1" fmla="*/ 97 h 546"/>
                <a:gd name="T2" fmla="*/ 578 w 618"/>
                <a:gd name="T3" fmla="*/ 159 h 546"/>
                <a:gd name="T4" fmla="*/ 543 w 618"/>
                <a:gd name="T5" fmla="*/ 193 h 546"/>
                <a:gd name="T6" fmla="*/ 583 w 618"/>
                <a:gd name="T7" fmla="*/ 208 h 546"/>
                <a:gd name="T8" fmla="*/ 611 w 618"/>
                <a:gd name="T9" fmla="*/ 224 h 546"/>
                <a:gd name="T10" fmla="*/ 588 w 618"/>
                <a:gd name="T11" fmla="*/ 277 h 546"/>
                <a:gd name="T12" fmla="*/ 559 w 618"/>
                <a:gd name="T13" fmla="*/ 304 h 546"/>
                <a:gd name="T14" fmla="*/ 521 w 618"/>
                <a:gd name="T15" fmla="*/ 370 h 546"/>
                <a:gd name="T16" fmla="*/ 487 w 618"/>
                <a:gd name="T17" fmla="*/ 406 h 546"/>
                <a:gd name="T18" fmla="*/ 454 w 618"/>
                <a:gd name="T19" fmla="*/ 442 h 546"/>
                <a:gd name="T20" fmla="*/ 424 w 618"/>
                <a:gd name="T21" fmla="*/ 467 h 546"/>
                <a:gd name="T22" fmla="*/ 384 w 618"/>
                <a:gd name="T23" fmla="*/ 493 h 546"/>
                <a:gd name="T24" fmla="*/ 347 w 618"/>
                <a:gd name="T25" fmla="*/ 510 h 546"/>
                <a:gd name="T26" fmla="*/ 316 w 618"/>
                <a:gd name="T27" fmla="*/ 516 h 546"/>
                <a:gd name="T28" fmla="*/ 260 w 618"/>
                <a:gd name="T29" fmla="*/ 511 h 546"/>
                <a:gd name="T30" fmla="*/ 236 w 618"/>
                <a:gd name="T31" fmla="*/ 506 h 546"/>
                <a:gd name="T32" fmla="*/ 205 w 618"/>
                <a:gd name="T33" fmla="*/ 518 h 546"/>
                <a:gd name="T34" fmla="*/ 164 w 618"/>
                <a:gd name="T35" fmla="*/ 527 h 546"/>
                <a:gd name="T36" fmla="*/ 131 w 618"/>
                <a:gd name="T37" fmla="*/ 546 h 546"/>
                <a:gd name="T38" fmla="*/ 102 w 618"/>
                <a:gd name="T39" fmla="*/ 527 h 546"/>
                <a:gd name="T40" fmla="*/ 90 w 618"/>
                <a:gd name="T41" fmla="*/ 515 h 546"/>
                <a:gd name="T42" fmla="*/ 71 w 618"/>
                <a:gd name="T43" fmla="*/ 516 h 546"/>
                <a:gd name="T44" fmla="*/ 72 w 618"/>
                <a:gd name="T45" fmla="*/ 491 h 546"/>
                <a:gd name="T46" fmla="*/ 61 w 618"/>
                <a:gd name="T47" fmla="*/ 471 h 546"/>
                <a:gd name="T48" fmla="*/ 52 w 618"/>
                <a:gd name="T49" fmla="*/ 456 h 546"/>
                <a:gd name="T50" fmla="*/ 71 w 618"/>
                <a:gd name="T51" fmla="*/ 432 h 546"/>
                <a:gd name="T52" fmla="*/ 53 w 618"/>
                <a:gd name="T53" fmla="*/ 388 h 546"/>
                <a:gd name="T54" fmla="*/ 30 w 618"/>
                <a:gd name="T55" fmla="*/ 342 h 546"/>
                <a:gd name="T56" fmla="*/ 14 w 618"/>
                <a:gd name="T57" fmla="*/ 294 h 546"/>
                <a:gd name="T58" fmla="*/ 4 w 618"/>
                <a:gd name="T59" fmla="*/ 267 h 546"/>
                <a:gd name="T60" fmla="*/ 15 w 618"/>
                <a:gd name="T61" fmla="*/ 247 h 546"/>
                <a:gd name="T62" fmla="*/ 35 w 618"/>
                <a:gd name="T63" fmla="*/ 258 h 546"/>
                <a:gd name="T64" fmla="*/ 44 w 618"/>
                <a:gd name="T65" fmla="*/ 276 h 546"/>
                <a:gd name="T66" fmla="*/ 95 w 618"/>
                <a:gd name="T67" fmla="*/ 283 h 546"/>
                <a:gd name="T68" fmla="*/ 115 w 618"/>
                <a:gd name="T69" fmla="*/ 268 h 546"/>
                <a:gd name="T70" fmla="*/ 132 w 618"/>
                <a:gd name="T71" fmla="*/ 232 h 546"/>
                <a:gd name="T72" fmla="*/ 132 w 618"/>
                <a:gd name="T73" fmla="*/ 173 h 546"/>
                <a:gd name="T74" fmla="*/ 132 w 618"/>
                <a:gd name="T75" fmla="*/ 115 h 546"/>
                <a:gd name="T76" fmla="*/ 152 w 618"/>
                <a:gd name="T77" fmla="*/ 132 h 546"/>
                <a:gd name="T78" fmla="*/ 160 w 618"/>
                <a:gd name="T79" fmla="*/ 147 h 546"/>
                <a:gd name="T80" fmla="*/ 156 w 618"/>
                <a:gd name="T81" fmla="*/ 191 h 546"/>
                <a:gd name="T82" fmla="*/ 199 w 618"/>
                <a:gd name="T83" fmla="*/ 194 h 546"/>
                <a:gd name="T84" fmla="*/ 229 w 618"/>
                <a:gd name="T85" fmla="*/ 167 h 546"/>
                <a:gd name="T86" fmla="*/ 240 w 618"/>
                <a:gd name="T87" fmla="*/ 142 h 546"/>
                <a:gd name="T88" fmla="*/ 265 w 618"/>
                <a:gd name="T89" fmla="*/ 130 h 546"/>
                <a:gd name="T90" fmla="*/ 299 w 618"/>
                <a:gd name="T91" fmla="*/ 148 h 546"/>
                <a:gd name="T92" fmla="*/ 347 w 618"/>
                <a:gd name="T93" fmla="*/ 130 h 546"/>
                <a:gd name="T94" fmla="*/ 380 w 618"/>
                <a:gd name="T95" fmla="*/ 93 h 546"/>
                <a:gd name="T96" fmla="*/ 401 w 618"/>
                <a:gd name="T97" fmla="*/ 59 h 546"/>
                <a:gd name="T98" fmla="*/ 417 w 618"/>
                <a:gd name="T99" fmla="*/ 49 h 546"/>
                <a:gd name="T100" fmla="*/ 435 w 618"/>
                <a:gd name="T101" fmla="*/ 31 h 546"/>
                <a:gd name="T102" fmla="*/ 464 w 618"/>
                <a:gd name="T103" fmla="*/ 15 h 546"/>
                <a:gd name="T104" fmla="*/ 494 w 618"/>
                <a:gd name="T105" fmla="*/ 0 h 546"/>
                <a:gd name="T106" fmla="*/ 524 w 618"/>
                <a:gd name="T107" fmla="*/ 8 h 546"/>
                <a:gd name="T108" fmla="*/ 557 w 618"/>
                <a:gd name="T109" fmla="*/ 9 h 546"/>
                <a:gd name="T110" fmla="*/ 435 w 618"/>
                <a:gd name="T111" fmla="*/ 281 h 546"/>
                <a:gd name="T112" fmla="*/ 416 w 618"/>
                <a:gd name="T113" fmla="*/ 295 h 546"/>
                <a:gd name="T114" fmla="*/ 399 w 618"/>
                <a:gd name="T115" fmla="*/ 313 h 546"/>
                <a:gd name="T116" fmla="*/ 410 w 618"/>
                <a:gd name="T117" fmla="*/ 339 h 546"/>
                <a:gd name="T118" fmla="*/ 436 w 618"/>
                <a:gd name="T119" fmla="*/ 358 h 546"/>
                <a:gd name="T120" fmla="*/ 451 w 618"/>
                <a:gd name="T121" fmla="*/ 337 h 546"/>
                <a:gd name="T122" fmla="*/ 477 w 618"/>
                <a:gd name="T123" fmla="*/ 317 h 546"/>
                <a:gd name="T124" fmla="*/ 484 w 618"/>
                <a:gd name="T125" fmla="*/ 293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8" h="546">
                  <a:moveTo>
                    <a:pt x="558" y="10"/>
                  </a:moveTo>
                  <a:lnTo>
                    <a:pt x="558" y="11"/>
                  </a:lnTo>
                  <a:lnTo>
                    <a:pt x="559" y="16"/>
                  </a:lnTo>
                  <a:lnTo>
                    <a:pt x="561" y="23"/>
                  </a:lnTo>
                  <a:lnTo>
                    <a:pt x="563" y="29"/>
                  </a:lnTo>
                  <a:lnTo>
                    <a:pt x="564" y="33"/>
                  </a:lnTo>
                  <a:lnTo>
                    <a:pt x="566" y="41"/>
                  </a:lnTo>
                  <a:lnTo>
                    <a:pt x="568" y="42"/>
                  </a:lnTo>
                  <a:lnTo>
                    <a:pt x="566" y="53"/>
                  </a:lnTo>
                  <a:lnTo>
                    <a:pt x="566" y="54"/>
                  </a:lnTo>
                  <a:lnTo>
                    <a:pt x="568" y="55"/>
                  </a:lnTo>
                  <a:lnTo>
                    <a:pt x="571" y="59"/>
                  </a:lnTo>
                  <a:lnTo>
                    <a:pt x="572" y="60"/>
                  </a:lnTo>
                  <a:lnTo>
                    <a:pt x="574" y="66"/>
                  </a:lnTo>
                  <a:lnTo>
                    <a:pt x="575" y="70"/>
                  </a:lnTo>
                  <a:lnTo>
                    <a:pt x="576" y="71"/>
                  </a:lnTo>
                  <a:lnTo>
                    <a:pt x="578" y="73"/>
                  </a:lnTo>
                  <a:lnTo>
                    <a:pt x="580" y="73"/>
                  </a:lnTo>
                  <a:lnTo>
                    <a:pt x="580" y="74"/>
                  </a:lnTo>
                  <a:lnTo>
                    <a:pt x="580" y="82"/>
                  </a:lnTo>
                  <a:lnTo>
                    <a:pt x="580" y="84"/>
                  </a:lnTo>
                  <a:lnTo>
                    <a:pt x="582" y="88"/>
                  </a:lnTo>
                  <a:lnTo>
                    <a:pt x="583" y="90"/>
                  </a:lnTo>
                  <a:lnTo>
                    <a:pt x="584" y="93"/>
                  </a:lnTo>
                  <a:lnTo>
                    <a:pt x="584" y="97"/>
                  </a:lnTo>
                  <a:lnTo>
                    <a:pt x="584" y="99"/>
                  </a:lnTo>
                  <a:lnTo>
                    <a:pt x="584" y="105"/>
                  </a:lnTo>
                  <a:lnTo>
                    <a:pt x="584" y="113"/>
                  </a:lnTo>
                  <a:lnTo>
                    <a:pt x="584" y="117"/>
                  </a:lnTo>
                  <a:lnTo>
                    <a:pt x="584" y="123"/>
                  </a:lnTo>
                  <a:lnTo>
                    <a:pt x="584" y="133"/>
                  </a:lnTo>
                  <a:lnTo>
                    <a:pt x="584" y="135"/>
                  </a:lnTo>
                  <a:lnTo>
                    <a:pt x="584" y="136"/>
                  </a:lnTo>
                  <a:lnTo>
                    <a:pt x="584" y="138"/>
                  </a:lnTo>
                  <a:lnTo>
                    <a:pt x="584" y="139"/>
                  </a:lnTo>
                  <a:lnTo>
                    <a:pt x="584" y="140"/>
                  </a:lnTo>
                  <a:lnTo>
                    <a:pt x="584" y="141"/>
                  </a:lnTo>
                  <a:lnTo>
                    <a:pt x="586" y="144"/>
                  </a:lnTo>
                  <a:lnTo>
                    <a:pt x="586" y="145"/>
                  </a:lnTo>
                  <a:lnTo>
                    <a:pt x="584" y="145"/>
                  </a:lnTo>
                  <a:lnTo>
                    <a:pt x="584" y="145"/>
                  </a:lnTo>
                  <a:lnTo>
                    <a:pt x="583" y="145"/>
                  </a:lnTo>
                  <a:lnTo>
                    <a:pt x="583" y="146"/>
                  </a:lnTo>
                  <a:lnTo>
                    <a:pt x="582" y="150"/>
                  </a:lnTo>
                  <a:lnTo>
                    <a:pt x="582" y="151"/>
                  </a:lnTo>
                  <a:lnTo>
                    <a:pt x="582" y="152"/>
                  </a:lnTo>
                  <a:lnTo>
                    <a:pt x="583" y="158"/>
                  </a:lnTo>
                  <a:lnTo>
                    <a:pt x="581" y="159"/>
                  </a:lnTo>
                  <a:lnTo>
                    <a:pt x="580" y="159"/>
                  </a:lnTo>
                  <a:lnTo>
                    <a:pt x="578" y="159"/>
                  </a:lnTo>
                  <a:lnTo>
                    <a:pt x="575" y="157"/>
                  </a:lnTo>
                  <a:lnTo>
                    <a:pt x="575" y="156"/>
                  </a:lnTo>
                  <a:lnTo>
                    <a:pt x="571" y="153"/>
                  </a:lnTo>
                  <a:lnTo>
                    <a:pt x="566" y="151"/>
                  </a:lnTo>
                  <a:lnTo>
                    <a:pt x="563" y="148"/>
                  </a:lnTo>
                  <a:lnTo>
                    <a:pt x="562" y="148"/>
                  </a:lnTo>
                  <a:lnTo>
                    <a:pt x="561" y="148"/>
                  </a:lnTo>
                  <a:lnTo>
                    <a:pt x="559" y="148"/>
                  </a:lnTo>
                  <a:lnTo>
                    <a:pt x="559" y="148"/>
                  </a:lnTo>
                  <a:lnTo>
                    <a:pt x="556" y="152"/>
                  </a:lnTo>
                  <a:lnTo>
                    <a:pt x="552" y="156"/>
                  </a:lnTo>
                  <a:lnTo>
                    <a:pt x="551" y="157"/>
                  </a:lnTo>
                  <a:lnTo>
                    <a:pt x="551" y="159"/>
                  </a:lnTo>
                  <a:lnTo>
                    <a:pt x="549" y="164"/>
                  </a:lnTo>
                  <a:lnTo>
                    <a:pt x="546" y="169"/>
                  </a:lnTo>
                  <a:lnTo>
                    <a:pt x="543" y="172"/>
                  </a:lnTo>
                  <a:lnTo>
                    <a:pt x="539" y="176"/>
                  </a:lnTo>
                  <a:lnTo>
                    <a:pt x="539" y="178"/>
                  </a:lnTo>
                  <a:lnTo>
                    <a:pt x="539" y="183"/>
                  </a:lnTo>
                  <a:lnTo>
                    <a:pt x="539" y="189"/>
                  </a:lnTo>
                  <a:lnTo>
                    <a:pt x="539" y="193"/>
                  </a:lnTo>
                  <a:lnTo>
                    <a:pt x="539" y="194"/>
                  </a:lnTo>
                  <a:lnTo>
                    <a:pt x="540" y="194"/>
                  </a:lnTo>
                  <a:lnTo>
                    <a:pt x="541" y="193"/>
                  </a:lnTo>
                  <a:lnTo>
                    <a:pt x="543" y="193"/>
                  </a:lnTo>
                  <a:lnTo>
                    <a:pt x="544" y="195"/>
                  </a:lnTo>
                  <a:lnTo>
                    <a:pt x="545" y="196"/>
                  </a:lnTo>
                  <a:lnTo>
                    <a:pt x="545" y="197"/>
                  </a:lnTo>
                  <a:lnTo>
                    <a:pt x="546" y="198"/>
                  </a:lnTo>
                  <a:lnTo>
                    <a:pt x="545" y="200"/>
                  </a:lnTo>
                  <a:lnTo>
                    <a:pt x="545" y="201"/>
                  </a:lnTo>
                  <a:lnTo>
                    <a:pt x="545" y="202"/>
                  </a:lnTo>
                  <a:lnTo>
                    <a:pt x="546" y="202"/>
                  </a:lnTo>
                  <a:lnTo>
                    <a:pt x="550" y="206"/>
                  </a:lnTo>
                  <a:lnTo>
                    <a:pt x="552" y="209"/>
                  </a:lnTo>
                  <a:lnTo>
                    <a:pt x="553" y="209"/>
                  </a:lnTo>
                  <a:lnTo>
                    <a:pt x="557" y="210"/>
                  </a:lnTo>
                  <a:lnTo>
                    <a:pt x="558" y="212"/>
                  </a:lnTo>
                  <a:lnTo>
                    <a:pt x="561" y="213"/>
                  </a:lnTo>
                  <a:lnTo>
                    <a:pt x="564" y="214"/>
                  </a:lnTo>
                  <a:lnTo>
                    <a:pt x="566" y="214"/>
                  </a:lnTo>
                  <a:lnTo>
                    <a:pt x="571" y="214"/>
                  </a:lnTo>
                  <a:lnTo>
                    <a:pt x="577" y="215"/>
                  </a:lnTo>
                  <a:lnTo>
                    <a:pt x="581" y="215"/>
                  </a:lnTo>
                  <a:lnTo>
                    <a:pt x="584" y="215"/>
                  </a:lnTo>
                  <a:lnTo>
                    <a:pt x="584" y="214"/>
                  </a:lnTo>
                  <a:lnTo>
                    <a:pt x="583" y="213"/>
                  </a:lnTo>
                  <a:lnTo>
                    <a:pt x="583" y="212"/>
                  </a:lnTo>
                  <a:lnTo>
                    <a:pt x="583" y="209"/>
                  </a:lnTo>
                  <a:lnTo>
                    <a:pt x="583" y="208"/>
                  </a:lnTo>
                  <a:lnTo>
                    <a:pt x="583" y="206"/>
                  </a:lnTo>
                  <a:lnTo>
                    <a:pt x="583" y="202"/>
                  </a:lnTo>
                  <a:lnTo>
                    <a:pt x="584" y="198"/>
                  </a:lnTo>
                  <a:lnTo>
                    <a:pt x="584" y="195"/>
                  </a:lnTo>
                  <a:lnTo>
                    <a:pt x="584" y="194"/>
                  </a:lnTo>
                  <a:lnTo>
                    <a:pt x="588" y="194"/>
                  </a:lnTo>
                  <a:lnTo>
                    <a:pt x="588" y="195"/>
                  </a:lnTo>
                  <a:lnTo>
                    <a:pt x="589" y="195"/>
                  </a:lnTo>
                  <a:lnTo>
                    <a:pt x="592" y="195"/>
                  </a:lnTo>
                  <a:lnTo>
                    <a:pt x="593" y="195"/>
                  </a:lnTo>
                  <a:lnTo>
                    <a:pt x="595" y="195"/>
                  </a:lnTo>
                  <a:lnTo>
                    <a:pt x="598" y="196"/>
                  </a:lnTo>
                  <a:lnTo>
                    <a:pt x="602" y="196"/>
                  </a:lnTo>
                  <a:lnTo>
                    <a:pt x="607" y="196"/>
                  </a:lnTo>
                  <a:lnTo>
                    <a:pt x="613" y="195"/>
                  </a:lnTo>
                  <a:lnTo>
                    <a:pt x="618" y="195"/>
                  </a:lnTo>
                  <a:lnTo>
                    <a:pt x="618" y="197"/>
                  </a:lnTo>
                  <a:lnTo>
                    <a:pt x="617" y="202"/>
                  </a:lnTo>
                  <a:lnTo>
                    <a:pt x="617" y="204"/>
                  </a:lnTo>
                  <a:lnTo>
                    <a:pt x="617" y="206"/>
                  </a:lnTo>
                  <a:lnTo>
                    <a:pt x="615" y="208"/>
                  </a:lnTo>
                  <a:lnTo>
                    <a:pt x="615" y="210"/>
                  </a:lnTo>
                  <a:lnTo>
                    <a:pt x="614" y="210"/>
                  </a:lnTo>
                  <a:lnTo>
                    <a:pt x="614" y="212"/>
                  </a:lnTo>
                  <a:lnTo>
                    <a:pt x="611" y="224"/>
                  </a:lnTo>
                  <a:lnTo>
                    <a:pt x="608" y="235"/>
                  </a:lnTo>
                  <a:lnTo>
                    <a:pt x="608" y="237"/>
                  </a:lnTo>
                  <a:lnTo>
                    <a:pt x="607" y="238"/>
                  </a:lnTo>
                  <a:lnTo>
                    <a:pt x="607" y="239"/>
                  </a:lnTo>
                  <a:lnTo>
                    <a:pt x="607" y="240"/>
                  </a:lnTo>
                  <a:lnTo>
                    <a:pt x="606" y="251"/>
                  </a:lnTo>
                  <a:lnTo>
                    <a:pt x="606" y="252"/>
                  </a:lnTo>
                  <a:lnTo>
                    <a:pt x="602" y="257"/>
                  </a:lnTo>
                  <a:lnTo>
                    <a:pt x="602" y="258"/>
                  </a:lnTo>
                  <a:lnTo>
                    <a:pt x="601" y="259"/>
                  </a:lnTo>
                  <a:lnTo>
                    <a:pt x="601" y="259"/>
                  </a:lnTo>
                  <a:lnTo>
                    <a:pt x="600" y="259"/>
                  </a:lnTo>
                  <a:lnTo>
                    <a:pt x="600" y="261"/>
                  </a:lnTo>
                  <a:lnTo>
                    <a:pt x="601" y="262"/>
                  </a:lnTo>
                  <a:lnTo>
                    <a:pt x="600" y="263"/>
                  </a:lnTo>
                  <a:lnTo>
                    <a:pt x="600" y="265"/>
                  </a:lnTo>
                  <a:lnTo>
                    <a:pt x="600" y="267"/>
                  </a:lnTo>
                  <a:lnTo>
                    <a:pt x="599" y="268"/>
                  </a:lnTo>
                  <a:lnTo>
                    <a:pt x="595" y="271"/>
                  </a:lnTo>
                  <a:lnTo>
                    <a:pt x="594" y="271"/>
                  </a:lnTo>
                  <a:lnTo>
                    <a:pt x="593" y="272"/>
                  </a:lnTo>
                  <a:lnTo>
                    <a:pt x="592" y="274"/>
                  </a:lnTo>
                  <a:lnTo>
                    <a:pt x="592" y="275"/>
                  </a:lnTo>
                  <a:lnTo>
                    <a:pt x="588" y="278"/>
                  </a:lnTo>
                  <a:lnTo>
                    <a:pt x="588" y="277"/>
                  </a:lnTo>
                  <a:lnTo>
                    <a:pt x="586" y="277"/>
                  </a:lnTo>
                  <a:lnTo>
                    <a:pt x="584" y="278"/>
                  </a:lnTo>
                  <a:lnTo>
                    <a:pt x="586" y="280"/>
                  </a:lnTo>
                  <a:lnTo>
                    <a:pt x="587" y="278"/>
                  </a:lnTo>
                  <a:lnTo>
                    <a:pt x="588" y="278"/>
                  </a:lnTo>
                  <a:lnTo>
                    <a:pt x="587" y="280"/>
                  </a:lnTo>
                  <a:lnTo>
                    <a:pt x="586" y="281"/>
                  </a:lnTo>
                  <a:lnTo>
                    <a:pt x="581" y="284"/>
                  </a:lnTo>
                  <a:lnTo>
                    <a:pt x="580" y="284"/>
                  </a:lnTo>
                  <a:lnTo>
                    <a:pt x="578" y="284"/>
                  </a:lnTo>
                  <a:lnTo>
                    <a:pt x="576" y="283"/>
                  </a:lnTo>
                  <a:lnTo>
                    <a:pt x="576" y="284"/>
                  </a:lnTo>
                  <a:lnTo>
                    <a:pt x="577" y="284"/>
                  </a:lnTo>
                  <a:lnTo>
                    <a:pt x="576" y="286"/>
                  </a:lnTo>
                  <a:lnTo>
                    <a:pt x="568" y="293"/>
                  </a:lnTo>
                  <a:lnTo>
                    <a:pt x="566" y="295"/>
                  </a:lnTo>
                  <a:lnTo>
                    <a:pt x="565" y="295"/>
                  </a:lnTo>
                  <a:lnTo>
                    <a:pt x="565" y="296"/>
                  </a:lnTo>
                  <a:lnTo>
                    <a:pt x="564" y="298"/>
                  </a:lnTo>
                  <a:lnTo>
                    <a:pt x="563" y="299"/>
                  </a:lnTo>
                  <a:lnTo>
                    <a:pt x="562" y="300"/>
                  </a:lnTo>
                  <a:lnTo>
                    <a:pt x="561" y="300"/>
                  </a:lnTo>
                  <a:lnTo>
                    <a:pt x="561" y="301"/>
                  </a:lnTo>
                  <a:lnTo>
                    <a:pt x="559" y="302"/>
                  </a:lnTo>
                  <a:lnTo>
                    <a:pt x="559" y="304"/>
                  </a:lnTo>
                  <a:lnTo>
                    <a:pt x="559" y="305"/>
                  </a:lnTo>
                  <a:lnTo>
                    <a:pt x="555" y="311"/>
                  </a:lnTo>
                  <a:lnTo>
                    <a:pt x="550" y="320"/>
                  </a:lnTo>
                  <a:lnTo>
                    <a:pt x="549" y="323"/>
                  </a:lnTo>
                  <a:lnTo>
                    <a:pt x="550" y="324"/>
                  </a:lnTo>
                  <a:lnTo>
                    <a:pt x="547" y="324"/>
                  </a:lnTo>
                  <a:lnTo>
                    <a:pt x="547" y="325"/>
                  </a:lnTo>
                  <a:lnTo>
                    <a:pt x="549" y="325"/>
                  </a:lnTo>
                  <a:lnTo>
                    <a:pt x="550" y="324"/>
                  </a:lnTo>
                  <a:lnTo>
                    <a:pt x="550" y="325"/>
                  </a:lnTo>
                  <a:lnTo>
                    <a:pt x="549" y="326"/>
                  </a:lnTo>
                  <a:lnTo>
                    <a:pt x="549" y="327"/>
                  </a:lnTo>
                  <a:lnTo>
                    <a:pt x="544" y="331"/>
                  </a:lnTo>
                  <a:lnTo>
                    <a:pt x="543" y="332"/>
                  </a:lnTo>
                  <a:lnTo>
                    <a:pt x="541" y="336"/>
                  </a:lnTo>
                  <a:lnTo>
                    <a:pt x="539" y="341"/>
                  </a:lnTo>
                  <a:lnTo>
                    <a:pt x="533" y="350"/>
                  </a:lnTo>
                  <a:lnTo>
                    <a:pt x="532" y="351"/>
                  </a:lnTo>
                  <a:lnTo>
                    <a:pt x="532" y="352"/>
                  </a:lnTo>
                  <a:lnTo>
                    <a:pt x="531" y="355"/>
                  </a:lnTo>
                  <a:lnTo>
                    <a:pt x="525" y="367"/>
                  </a:lnTo>
                  <a:lnTo>
                    <a:pt x="524" y="369"/>
                  </a:lnTo>
                  <a:lnTo>
                    <a:pt x="522" y="369"/>
                  </a:lnTo>
                  <a:lnTo>
                    <a:pt x="522" y="370"/>
                  </a:lnTo>
                  <a:lnTo>
                    <a:pt x="521" y="370"/>
                  </a:lnTo>
                  <a:lnTo>
                    <a:pt x="520" y="373"/>
                  </a:lnTo>
                  <a:lnTo>
                    <a:pt x="516" y="376"/>
                  </a:lnTo>
                  <a:lnTo>
                    <a:pt x="514" y="380"/>
                  </a:lnTo>
                  <a:lnTo>
                    <a:pt x="513" y="381"/>
                  </a:lnTo>
                  <a:lnTo>
                    <a:pt x="512" y="383"/>
                  </a:lnTo>
                  <a:lnTo>
                    <a:pt x="509" y="387"/>
                  </a:lnTo>
                  <a:lnTo>
                    <a:pt x="503" y="392"/>
                  </a:lnTo>
                  <a:lnTo>
                    <a:pt x="502" y="393"/>
                  </a:lnTo>
                  <a:lnTo>
                    <a:pt x="501" y="393"/>
                  </a:lnTo>
                  <a:lnTo>
                    <a:pt x="500" y="394"/>
                  </a:lnTo>
                  <a:lnTo>
                    <a:pt x="500" y="395"/>
                  </a:lnTo>
                  <a:lnTo>
                    <a:pt x="497" y="398"/>
                  </a:lnTo>
                  <a:lnTo>
                    <a:pt x="496" y="398"/>
                  </a:lnTo>
                  <a:lnTo>
                    <a:pt x="496" y="399"/>
                  </a:lnTo>
                  <a:lnTo>
                    <a:pt x="496" y="400"/>
                  </a:lnTo>
                  <a:lnTo>
                    <a:pt x="495" y="400"/>
                  </a:lnTo>
                  <a:lnTo>
                    <a:pt x="494" y="401"/>
                  </a:lnTo>
                  <a:lnTo>
                    <a:pt x="493" y="403"/>
                  </a:lnTo>
                  <a:lnTo>
                    <a:pt x="491" y="403"/>
                  </a:lnTo>
                  <a:lnTo>
                    <a:pt x="490" y="404"/>
                  </a:lnTo>
                  <a:lnTo>
                    <a:pt x="489" y="404"/>
                  </a:lnTo>
                  <a:lnTo>
                    <a:pt x="488" y="404"/>
                  </a:lnTo>
                  <a:lnTo>
                    <a:pt x="487" y="404"/>
                  </a:lnTo>
                  <a:lnTo>
                    <a:pt x="488" y="404"/>
                  </a:lnTo>
                  <a:lnTo>
                    <a:pt x="487" y="406"/>
                  </a:lnTo>
                  <a:lnTo>
                    <a:pt x="485" y="406"/>
                  </a:lnTo>
                  <a:lnTo>
                    <a:pt x="485" y="407"/>
                  </a:lnTo>
                  <a:lnTo>
                    <a:pt x="484" y="409"/>
                  </a:lnTo>
                  <a:lnTo>
                    <a:pt x="483" y="410"/>
                  </a:lnTo>
                  <a:lnTo>
                    <a:pt x="482" y="411"/>
                  </a:lnTo>
                  <a:lnTo>
                    <a:pt x="482" y="412"/>
                  </a:lnTo>
                  <a:lnTo>
                    <a:pt x="481" y="412"/>
                  </a:lnTo>
                  <a:lnTo>
                    <a:pt x="481" y="413"/>
                  </a:lnTo>
                  <a:lnTo>
                    <a:pt x="481" y="414"/>
                  </a:lnTo>
                  <a:lnTo>
                    <a:pt x="479" y="414"/>
                  </a:lnTo>
                  <a:lnTo>
                    <a:pt x="479" y="416"/>
                  </a:lnTo>
                  <a:lnTo>
                    <a:pt x="477" y="417"/>
                  </a:lnTo>
                  <a:lnTo>
                    <a:pt x="476" y="418"/>
                  </a:lnTo>
                  <a:lnTo>
                    <a:pt x="476" y="419"/>
                  </a:lnTo>
                  <a:lnTo>
                    <a:pt x="475" y="420"/>
                  </a:lnTo>
                  <a:lnTo>
                    <a:pt x="471" y="425"/>
                  </a:lnTo>
                  <a:lnTo>
                    <a:pt x="467" y="431"/>
                  </a:lnTo>
                  <a:lnTo>
                    <a:pt x="465" y="432"/>
                  </a:lnTo>
                  <a:lnTo>
                    <a:pt x="459" y="437"/>
                  </a:lnTo>
                  <a:lnTo>
                    <a:pt x="459" y="438"/>
                  </a:lnTo>
                  <a:lnTo>
                    <a:pt x="458" y="438"/>
                  </a:lnTo>
                  <a:lnTo>
                    <a:pt x="457" y="438"/>
                  </a:lnTo>
                  <a:lnTo>
                    <a:pt x="456" y="441"/>
                  </a:lnTo>
                  <a:lnTo>
                    <a:pt x="456" y="442"/>
                  </a:lnTo>
                  <a:lnTo>
                    <a:pt x="454" y="442"/>
                  </a:lnTo>
                  <a:lnTo>
                    <a:pt x="454" y="443"/>
                  </a:lnTo>
                  <a:lnTo>
                    <a:pt x="451" y="447"/>
                  </a:lnTo>
                  <a:lnTo>
                    <a:pt x="450" y="447"/>
                  </a:lnTo>
                  <a:lnTo>
                    <a:pt x="448" y="448"/>
                  </a:lnTo>
                  <a:lnTo>
                    <a:pt x="447" y="448"/>
                  </a:lnTo>
                  <a:lnTo>
                    <a:pt x="447" y="449"/>
                  </a:lnTo>
                  <a:lnTo>
                    <a:pt x="446" y="449"/>
                  </a:lnTo>
                  <a:lnTo>
                    <a:pt x="445" y="450"/>
                  </a:lnTo>
                  <a:lnTo>
                    <a:pt x="444" y="451"/>
                  </a:lnTo>
                  <a:lnTo>
                    <a:pt x="442" y="453"/>
                  </a:lnTo>
                  <a:lnTo>
                    <a:pt x="440" y="454"/>
                  </a:lnTo>
                  <a:lnTo>
                    <a:pt x="439" y="454"/>
                  </a:lnTo>
                  <a:lnTo>
                    <a:pt x="439" y="455"/>
                  </a:lnTo>
                  <a:lnTo>
                    <a:pt x="439" y="457"/>
                  </a:lnTo>
                  <a:lnTo>
                    <a:pt x="438" y="457"/>
                  </a:lnTo>
                  <a:lnTo>
                    <a:pt x="438" y="459"/>
                  </a:lnTo>
                  <a:lnTo>
                    <a:pt x="433" y="461"/>
                  </a:lnTo>
                  <a:lnTo>
                    <a:pt x="432" y="461"/>
                  </a:lnTo>
                  <a:lnTo>
                    <a:pt x="432" y="462"/>
                  </a:lnTo>
                  <a:lnTo>
                    <a:pt x="430" y="462"/>
                  </a:lnTo>
                  <a:lnTo>
                    <a:pt x="430" y="463"/>
                  </a:lnTo>
                  <a:lnTo>
                    <a:pt x="428" y="465"/>
                  </a:lnTo>
                  <a:lnTo>
                    <a:pt x="428" y="466"/>
                  </a:lnTo>
                  <a:lnTo>
                    <a:pt x="427" y="466"/>
                  </a:lnTo>
                  <a:lnTo>
                    <a:pt x="424" y="467"/>
                  </a:lnTo>
                  <a:lnTo>
                    <a:pt x="423" y="467"/>
                  </a:lnTo>
                  <a:lnTo>
                    <a:pt x="420" y="471"/>
                  </a:lnTo>
                  <a:lnTo>
                    <a:pt x="419" y="472"/>
                  </a:lnTo>
                  <a:lnTo>
                    <a:pt x="416" y="473"/>
                  </a:lnTo>
                  <a:lnTo>
                    <a:pt x="416" y="475"/>
                  </a:lnTo>
                  <a:lnTo>
                    <a:pt x="415" y="475"/>
                  </a:lnTo>
                  <a:lnTo>
                    <a:pt x="414" y="477"/>
                  </a:lnTo>
                  <a:lnTo>
                    <a:pt x="411" y="479"/>
                  </a:lnTo>
                  <a:lnTo>
                    <a:pt x="410" y="479"/>
                  </a:lnTo>
                  <a:lnTo>
                    <a:pt x="409" y="479"/>
                  </a:lnTo>
                  <a:lnTo>
                    <a:pt x="409" y="480"/>
                  </a:lnTo>
                  <a:lnTo>
                    <a:pt x="405" y="483"/>
                  </a:lnTo>
                  <a:lnTo>
                    <a:pt x="402" y="485"/>
                  </a:lnTo>
                  <a:lnTo>
                    <a:pt x="401" y="485"/>
                  </a:lnTo>
                  <a:lnTo>
                    <a:pt x="401" y="486"/>
                  </a:lnTo>
                  <a:lnTo>
                    <a:pt x="399" y="487"/>
                  </a:lnTo>
                  <a:lnTo>
                    <a:pt x="396" y="488"/>
                  </a:lnTo>
                  <a:lnTo>
                    <a:pt x="395" y="488"/>
                  </a:lnTo>
                  <a:lnTo>
                    <a:pt x="393" y="488"/>
                  </a:lnTo>
                  <a:lnTo>
                    <a:pt x="393" y="490"/>
                  </a:lnTo>
                  <a:lnTo>
                    <a:pt x="391" y="490"/>
                  </a:lnTo>
                  <a:lnTo>
                    <a:pt x="390" y="490"/>
                  </a:lnTo>
                  <a:lnTo>
                    <a:pt x="389" y="491"/>
                  </a:lnTo>
                  <a:lnTo>
                    <a:pt x="387" y="491"/>
                  </a:lnTo>
                  <a:lnTo>
                    <a:pt x="384" y="493"/>
                  </a:lnTo>
                  <a:lnTo>
                    <a:pt x="383" y="494"/>
                  </a:lnTo>
                  <a:lnTo>
                    <a:pt x="378" y="497"/>
                  </a:lnTo>
                  <a:lnTo>
                    <a:pt x="377" y="497"/>
                  </a:lnTo>
                  <a:lnTo>
                    <a:pt x="376" y="497"/>
                  </a:lnTo>
                  <a:lnTo>
                    <a:pt x="372" y="497"/>
                  </a:lnTo>
                  <a:lnTo>
                    <a:pt x="371" y="497"/>
                  </a:lnTo>
                  <a:lnTo>
                    <a:pt x="370" y="497"/>
                  </a:lnTo>
                  <a:lnTo>
                    <a:pt x="368" y="497"/>
                  </a:lnTo>
                  <a:lnTo>
                    <a:pt x="367" y="496"/>
                  </a:lnTo>
                  <a:lnTo>
                    <a:pt x="361" y="494"/>
                  </a:lnTo>
                  <a:lnTo>
                    <a:pt x="358" y="494"/>
                  </a:lnTo>
                  <a:lnTo>
                    <a:pt x="354" y="494"/>
                  </a:lnTo>
                  <a:lnTo>
                    <a:pt x="351" y="496"/>
                  </a:lnTo>
                  <a:lnTo>
                    <a:pt x="348" y="497"/>
                  </a:lnTo>
                  <a:lnTo>
                    <a:pt x="347" y="498"/>
                  </a:lnTo>
                  <a:lnTo>
                    <a:pt x="346" y="499"/>
                  </a:lnTo>
                  <a:lnTo>
                    <a:pt x="345" y="502"/>
                  </a:lnTo>
                  <a:lnTo>
                    <a:pt x="345" y="504"/>
                  </a:lnTo>
                  <a:lnTo>
                    <a:pt x="345" y="505"/>
                  </a:lnTo>
                  <a:lnTo>
                    <a:pt x="346" y="505"/>
                  </a:lnTo>
                  <a:lnTo>
                    <a:pt x="346" y="506"/>
                  </a:lnTo>
                  <a:lnTo>
                    <a:pt x="347" y="508"/>
                  </a:lnTo>
                  <a:lnTo>
                    <a:pt x="347" y="509"/>
                  </a:lnTo>
                  <a:lnTo>
                    <a:pt x="348" y="509"/>
                  </a:lnTo>
                  <a:lnTo>
                    <a:pt x="347" y="510"/>
                  </a:lnTo>
                  <a:lnTo>
                    <a:pt x="346" y="509"/>
                  </a:lnTo>
                  <a:lnTo>
                    <a:pt x="346" y="510"/>
                  </a:lnTo>
                  <a:lnTo>
                    <a:pt x="345" y="510"/>
                  </a:lnTo>
                  <a:lnTo>
                    <a:pt x="343" y="510"/>
                  </a:lnTo>
                  <a:lnTo>
                    <a:pt x="342" y="510"/>
                  </a:lnTo>
                  <a:lnTo>
                    <a:pt x="340" y="509"/>
                  </a:lnTo>
                  <a:lnTo>
                    <a:pt x="337" y="510"/>
                  </a:lnTo>
                  <a:lnTo>
                    <a:pt x="336" y="510"/>
                  </a:lnTo>
                  <a:lnTo>
                    <a:pt x="335" y="509"/>
                  </a:lnTo>
                  <a:lnTo>
                    <a:pt x="334" y="509"/>
                  </a:lnTo>
                  <a:lnTo>
                    <a:pt x="333" y="508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5" y="506"/>
                  </a:lnTo>
                  <a:lnTo>
                    <a:pt x="322" y="506"/>
                  </a:lnTo>
                  <a:lnTo>
                    <a:pt x="319" y="508"/>
                  </a:lnTo>
                  <a:lnTo>
                    <a:pt x="318" y="508"/>
                  </a:lnTo>
                  <a:lnTo>
                    <a:pt x="318" y="509"/>
                  </a:lnTo>
                  <a:lnTo>
                    <a:pt x="318" y="510"/>
                  </a:lnTo>
                  <a:lnTo>
                    <a:pt x="318" y="511"/>
                  </a:lnTo>
                  <a:lnTo>
                    <a:pt x="317" y="512"/>
                  </a:lnTo>
                  <a:lnTo>
                    <a:pt x="315" y="514"/>
                  </a:lnTo>
                  <a:lnTo>
                    <a:pt x="315" y="515"/>
                  </a:lnTo>
                  <a:lnTo>
                    <a:pt x="315" y="516"/>
                  </a:lnTo>
                  <a:lnTo>
                    <a:pt x="316" y="516"/>
                  </a:lnTo>
                  <a:lnTo>
                    <a:pt x="316" y="517"/>
                  </a:lnTo>
                  <a:lnTo>
                    <a:pt x="315" y="517"/>
                  </a:lnTo>
                  <a:lnTo>
                    <a:pt x="314" y="517"/>
                  </a:lnTo>
                  <a:lnTo>
                    <a:pt x="311" y="517"/>
                  </a:lnTo>
                  <a:lnTo>
                    <a:pt x="309" y="516"/>
                  </a:lnTo>
                  <a:lnTo>
                    <a:pt x="308" y="516"/>
                  </a:lnTo>
                  <a:lnTo>
                    <a:pt x="305" y="516"/>
                  </a:lnTo>
                  <a:lnTo>
                    <a:pt x="304" y="516"/>
                  </a:lnTo>
                  <a:lnTo>
                    <a:pt x="302" y="516"/>
                  </a:lnTo>
                  <a:lnTo>
                    <a:pt x="300" y="515"/>
                  </a:lnTo>
                  <a:lnTo>
                    <a:pt x="299" y="514"/>
                  </a:lnTo>
                  <a:lnTo>
                    <a:pt x="298" y="512"/>
                  </a:lnTo>
                  <a:lnTo>
                    <a:pt x="293" y="512"/>
                  </a:lnTo>
                  <a:lnTo>
                    <a:pt x="292" y="511"/>
                  </a:lnTo>
                  <a:lnTo>
                    <a:pt x="290" y="510"/>
                  </a:lnTo>
                  <a:lnTo>
                    <a:pt x="282" y="510"/>
                  </a:lnTo>
                  <a:lnTo>
                    <a:pt x="281" y="510"/>
                  </a:lnTo>
                  <a:lnTo>
                    <a:pt x="280" y="509"/>
                  </a:lnTo>
                  <a:lnTo>
                    <a:pt x="277" y="509"/>
                  </a:lnTo>
                  <a:lnTo>
                    <a:pt x="271" y="506"/>
                  </a:lnTo>
                  <a:lnTo>
                    <a:pt x="268" y="506"/>
                  </a:lnTo>
                  <a:lnTo>
                    <a:pt x="262" y="509"/>
                  </a:lnTo>
                  <a:lnTo>
                    <a:pt x="261" y="509"/>
                  </a:lnTo>
                  <a:lnTo>
                    <a:pt x="260" y="510"/>
                  </a:lnTo>
                  <a:lnTo>
                    <a:pt x="260" y="511"/>
                  </a:lnTo>
                  <a:lnTo>
                    <a:pt x="260" y="512"/>
                  </a:lnTo>
                  <a:lnTo>
                    <a:pt x="261" y="512"/>
                  </a:lnTo>
                  <a:lnTo>
                    <a:pt x="261" y="514"/>
                  </a:lnTo>
                  <a:lnTo>
                    <a:pt x="248" y="512"/>
                  </a:lnTo>
                  <a:lnTo>
                    <a:pt x="248" y="511"/>
                  </a:lnTo>
                  <a:lnTo>
                    <a:pt x="248" y="510"/>
                  </a:lnTo>
                  <a:lnTo>
                    <a:pt x="247" y="510"/>
                  </a:lnTo>
                  <a:lnTo>
                    <a:pt x="245" y="510"/>
                  </a:lnTo>
                  <a:lnTo>
                    <a:pt x="245" y="509"/>
                  </a:lnTo>
                  <a:lnTo>
                    <a:pt x="245" y="510"/>
                  </a:lnTo>
                  <a:lnTo>
                    <a:pt x="247" y="511"/>
                  </a:lnTo>
                  <a:lnTo>
                    <a:pt x="247" y="512"/>
                  </a:lnTo>
                  <a:lnTo>
                    <a:pt x="247" y="511"/>
                  </a:lnTo>
                  <a:lnTo>
                    <a:pt x="245" y="511"/>
                  </a:lnTo>
                  <a:lnTo>
                    <a:pt x="244" y="511"/>
                  </a:lnTo>
                  <a:lnTo>
                    <a:pt x="244" y="512"/>
                  </a:lnTo>
                  <a:lnTo>
                    <a:pt x="241" y="511"/>
                  </a:lnTo>
                  <a:lnTo>
                    <a:pt x="240" y="510"/>
                  </a:lnTo>
                  <a:lnTo>
                    <a:pt x="238" y="510"/>
                  </a:lnTo>
                  <a:lnTo>
                    <a:pt x="238" y="509"/>
                  </a:lnTo>
                  <a:lnTo>
                    <a:pt x="238" y="508"/>
                  </a:lnTo>
                  <a:lnTo>
                    <a:pt x="240" y="508"/>
                  </a:lnTo>
                  <a:lnTo>
                    <a:pt x="238" y="508"/>
                  </a:lnTo>
                  <a:lnTo>
                    <a:pt x="237" y="508"/>
                  </a:lnTo>
                  <a:lnTo>
                    <a:pt x="236" y="506"/>
                  </a:lnTo>
                  <a:lnTo>
                    <a:pt x="236" y="508"/>
                  </a:lnTo>
                  <a:lnTo>
                    <a:pt x="237" y="509"/>
                  </a:lnTo>
                  <a:lnTo>
                    <a:pt x="238" y="509"/>
                  </a:lnTo>
                  <a:lnTo>
                    <a:pt x="237" y="510"/>
                  </a:lnTo>
                  <a:lnTo>
                    <a:pt x="236" y="509"/>
                  </a:lnTo>
                  <a:lnTo>
                    <a:pt x="232" y="508"/>
                  </a:lnTo>
                  <a:lnTo>
                    <a:pt x="231" y="508"/>
                  </a:lnTo>
                  <a:lnTo>
                    <a:pt x="230" y="508"/>
                  </a:lnTo>
                  <a:lnTo>
                    <a:pt x="229" y="508"/>
                  </a:lnTo>
                  <a:lnTo>
                    <a:pt x="226" y="510"/>
                  </a:lnTo>
                  <a:lnTo>
                    <a:pt x="225" y="511"/>
                  </a:lnTo>
                  <a:lnTo>
                    <a:pt x="223" y="511"/>
                  </a:lnTo>
                  <a:lnTo>
                    <a:pt x="219" y="510"/>
                  </a:lnTo>
                  <a:lnTo>
                    <a:pt x="218" y="511"/>
                  </a:lnTo>
                  <a:lnTo>
                    <a:pt x="216" y="511"/>
                  </a:lnTo>
                  <a:lnTo>
                    <a:pt x="216" y="512"/>
                  </a:lnTo>
                  <a:lnTo>
                    <a:pt x="214" y="512"/>
                  </a:lnTo>
                  <a:lnTo>
                    <a:pt x="213" y="514"/>
                  </a:lnTo>
                  <a:lnTo>
                    <a:pt x="213" y="515"/>
                  </a:lnTo>
                  <a:lnTo>
                    <a:pt x="213" y="516"/>
                  </a:lnTo>
                  <a:lnTo>
                    <a:pt x="214" y="516"/>
                  </a:lnTo>
                  <a:lnTo>
                    <a:pt x="213" y="517"/>
                  </a:lnTo>
                  <a:lnTo>
                    <a:pt x="207" y="518"/>
                  </a:lnTo>
                  <a:lnTo>
                    <a:pt x="206" y="518"/>
                  </a:lnTo>
                  <a:lnTo>
                    <a:pt x="205" y="518"/>
                  </a:lnTo>
                  <a:lnTo>
                    <a:pt x="205" y="520"/>
                  </a:lnTo>
                  <a:lnTo>
                    <a:pt x="205" y="521"/>
                  </a:lnTo>
                  <a:lnTo>
                    <a:pt x="204" y="523"/>
                  </a:lnTo>
                  <a:lnTo>
                    <a:pt x="201" y="524"/>
                  </a:lnTo>
                  <a:lnTo>
                    <a:pt x="200" y="524"/>
                  </a:lnTo>
                  <a:lnTo>
                    <a:pt x="199" y="525"/>
                  </a:lnTo>
                  <a:lnTo>
                    <a:pt x="197" y="525"/>
                  </a:lnTo>
                  <a:lnTo>
                    <a:pt x="193" y="524"/>
                  </a:lnTo>
                  <a:lnTo>
                    <a:pt x="191" y="523"/>
                  </a:lnTo>
                  <a:lnTo>
                    <a:pt x="189" y="523"/>
                  </a:lnTo>
                  <a:lnTo>
                    <a:pt x="188" y="524"/>
                  </a:lnTo>
                  <a:lnTo>
                    <a:pt x="187" y="524"/>
                  </a:lnTo>
                  <a:lnTo>
                    <a:pt x="187" y="524"/>
                  </a:lnTo>
                  <a:lnTo>
                    <a:pt x="187" y="525"/>
                  </a:lnTo>
                  <a:lnTo>
                    <a:pt x="185" y="527"/>
                  </a:lnTo>
                  <a:lnTo>
                    <a:pt x="182" y="527"/>
                  </a:lnTo>
                  <a:lnTo>
                    <a:pt x="181" y="527"/>
                  </a:lnTo>
                  <a:lnTo>
                    <a:pt x="174" y="524"/>
                  </a:lnTo>
                  <a:lnTo>
                    <a:pt x="173" y="524"/>
                  </a:lnTo>
                  <a:lnTo>
                    <a:pt x="169" y="523"/>
                  </a:lnTo>
                  <a:lnTo>
                    <a:pt x="167" y="524"/>
                  </a:lnTo>
                  <a:lnTo>
                    <a:pt x="166" y="524"/>
                  </a:lnTo>
                  <a:lnTo>
                    <a:pt x="163" y="525"/>
                  </a:lnTo>
                  <a:lnTo>
                    <a:pt x="164" y="525"/>
                  </a:lnTo>
                  <a:lnTo>
                    <a:pt x="164" y="527"/>
                  </a:lnTo>
                  <a:lnTo>
                    <a:pt x="166" y="528"/>
                  </a:lnTo>
                  <a:lnTo>
                    <a:pt x="164" y="528"/>
                  </a:lnTo>
                  <a:lnTo>
                    <a:pt x="164" y="529"/>
                  </a:lnTo>
                  <a:lnTo>
                    <a:pt x="158" y="528"/>
                  </a:lnTo>
                  <a:lnTo>
                    <a:pt x="152" y="528"/>
                  </a:lnTo>
                  <a:lnTo>
                    <a:pt x="151" y="529"/>
                  </a:lnTo>
                  <a:lnTo>
                    <a:pt x="150" y="530"/>
                  </a:lnTo>
                  <a:lnTo>
                    <a:pt x="148" y="533"/>
                  </a:lnTo>
                  <a:lnTo>
                    <a:pt x="148" y="534"/>
                  </a:lnTo>
                  <a:lnTo>
                    <a:pt x="146" y="534"/>
                  </a:lnTo>
                  <a:lnTo>
                    <a:pt x="145" y="534"/>
                  </a:lnTo>
                  <a:lnTo>
                    <a:pt x="145" y="535"/>
                  </a:lnTo>
                  <a:lnTo>
                    <a:pt x="144" y="535"/>
                  </a:lnTo>
                  <a:lnTo>
                    <a:pt x="143" y="536"/>
                  </a:lnTo>
                  <a:lnTo>
                    <a:pt x="142" y="537"/>
                  </a:lnTo>
                  <a:lnTo>
                    <a:pt x="142" y="539"/>
                  </a:lnTo>
                  <a:lnTo>
                    <a:pt x="140" y="539"/>
                  </a:lnTo>
                  <a:lnTo>
                    <a:pt x="139" y="539"/>
                  </a:lnTo>
                  <a:lnTo>
                    <a:pt x="138" y="540"/>
                  </a:lnTo>
                  <a:lnTo>
                    <a:pt x="136" y="542"/>
                  </a:lnTo>
                  <a:lnTo>
                    <a:pt x="135" y="543"/>
                  </a:lnTo>
                  <a:lnTo>
                    <a:pt x="135" y="545"/>
                  </a:lnTo>
                  <a:lnTo>
                    <a:pt x="133" y="546"/>
                  </a:lnTo>
                  <a:lnTo>
                    <a:pt x="132" y="546"/>
                  </a:lnTo>
                  <a:lnTo>
                    <a:pt x="131" y="546"/>
                  </a:lnTo>
                  <a:lnTo>
                    <a:pt x="131" y="545"/>
                  </a:lnTo>
                  <a:lnTo>
                    <a:pt x="130" y="543"/>
                  </a:lnTo>
                  <a:lnTo>
                    <a:pt x="129" y="542"/>
                  </a:lnTo>
                  <a:lnTo>
                    <a:pt x="121" y="542"/>
                  </a:lnTo>
                  <a:lnTo>
                    <a:pt x="120" y="543"/>
                  </a:lnTo>
                  <a:lnTo>
                    <a:pt x="119" y="543"/>
                  </a:lnTo>
                  <a:lnTo>
                    <a:pt x="119" y="542"/>
                  </a:lnTo>
                  <a:lnTo>
                    <a:pt x="117" y="541"/>
                  </a:lnTo>
                  <a:lnTo>
                    <a:pt x="114" y="539"/>
                  </a:lnTo>
                  <a:lnTo>
                    <a:pt x="112" y="537"/>
                  </a:lnTo>
                  <a:lnTo>
                    <a:pt x="112" y="536"/>
                  </a:lnTo>
                  <a:lnTo>
                    <a:pt x="111" y="536"/>
                  </a:lnTo>
                  <a:lnTo>
                    <a:pt x="109" y="535"/>
                  </a:lnTo>
                  <a:lnTo>
                    <a:pt x="108" y="535"/>
                  </a:lnTo>
                  <a:lnTo>
                    <a:pt x="107" y="536"/>
                  </a:lnTo>
                  <a:lnTo>
                    <a:pt x="106" y="536"/>
                  </a:lnTo>
                  <a:lnTo>
                    <a:pt x="106" y="535"/>
                  </a:lnTo>
                  <a:lnTo>
                    <a:pt x="108" y="533"/>
                  </a:lnTo>
                  <a:lnTo>
                    <a:pt x="108" y="531"/>
                  </a:lnTo>
                  <a:lnTo>
                    <a:pt x="108" y="530"/>
                  </a:lnTo>
                  <a:lnTo>
                    <a:pt x="108" y="529"/>
                  </a:lnTo>
                  <a:lnTo>
                    <a:pt x="107" y="528"/>
                  </a:lnTo>
                  <a:lnTo>
                    <a:pt x="106" y="527"/>
                  </a:lnTo>
                  <a:lnTo>
                    <a:pt x="105" y="525"/>
                  </a:lnTo>
                  <a:lnTo>
                    <a:pt x="102" y="527"/>
                  </a:lnTo>
                  <a:lnTo>
                    <a:pt x="101" y="527"/>
                  </a:lnTo>
                  <a:lnTo>
                    <a:pt x="100" y="525"/>
                  </a:lnTo>
                  <a:lnTo>
                    <a:pt x="100" y="524"/>
                  </a:lnTo>
                  <a:lnTo>
                    <a:pt x="99" y="524"/>
                  </a:lnTo>
                  <a:lnTo>
                    <a:pt x="99" y="523"/>
                  </a:lnTo>
                  <a:lnTo>
                    <a:pt x="100" y="523"/>
                  </a:lnTo>
                  <a:lnTo>
                    <a:pt x="101" y="522"/>
                  </a:lnTo>
                  <a:lnTo>
                    <a:pt x="101" y="521"/>
                  </a:lnTo>
                  <a:lnTo>
                    <a:pt x="100" y="521"/>
                  </a:lnTo>
                  <a:lnTo>
                    <a:pt x="100" y="523"/>
                  </a:lnTo>
                  <a:lnTo>
                    <a:pt x="99" y="523"/>
                  </a:lnTo>
                  <a:lnTo>
                    <a:pt x="96" y="523"/>
                  </a:lnTo>
                  <a:lnTo>
                    <a:pt x="95" y="523"/>
                  </a:lnTo>
                  <a:lnTo>
                    <a:pt x="94" y="523"/>
                  </a:lnTo>
                  <a:lnTo>
                    <a:pt x="90" y="524"/>
                  </a:lnTo>
                  <a:lnTo>
                    <a:pt x="89" y="524"/>
                  </a:lnTo>
                  <a:lnTo>
                    <a:pt x="88" y="524"/>
                  </a:lnTo>
                  <a:lnTo>
                    <a:pt x="88" y="523"/>
                  </a:lnTo>
                  <a:lnTo>
                    <a:pt x="88" y="522"/>
                  </a:lnTo>
                  <a:lnTo>
                    <a:pt x="88" y="521"/>
                  </a:lnTo>
                  <a:lnTo>
                    <a:pt x="89" y="520"/>
                  </a:lnTo>
                  <a:lnTo>
                    <a:pt x="89" y="518"/>
                  </a:lnTo>
                  <a:lnTo>
                    <a:pt x="89" y="517"/>
                  </a:lnTo>
                  <a:lnTo>
                    <a:pt x="89" y="516"/>
                  </a:lnTo>
                  <a:lnTo>
                    <a:pt x="90" y="515"/>
                  </a:lnTo>
                  <a:lnTo>
                    <a:pt x="88" y="512"/>
                  </a:lnTo>
                  <a:lnTo>
                    <a:pt x="86" y="511"/>
                  </a:lnTo>
                  <a:lnTo>
                    <a:pt x="82" y="511"/>
                  </a:lnTo>
                  <a:lnTo>
                    <a:pt x="78" y="511"/>
                  </a:lnTo>
                  <a:lnTo>
                    <a:pt x="77" y="511"/>
                  </a:lnTo>
                  <a:lnTo>
                    <a:pt x="77" y="512"/>
                  </a:lnTo>
                  <a:lnTo>
                    <a:pt x="76" y="512"/>
                  </a:lnTo>
                  <a:lnTo>
                    <a:pt x="75" y="512"/>
                  </a:lnTo>
                  <a:lnTo>
                    <a:pt x="75" y="514"/>
                  </a:lnTo>
                  <a:lnTo>
                    <a:pt x="74" y="515"/>
                  </a:lnTo>
                  <a:lnTo>
                    <a:pt x="74" y="516"/>
                  </a:lnTo>
                  <a:lnTo>
                    <a:pt x="75" y="517"/>
                  </a:lnTo>
                  <a:lnTo>
                    <a:pt x="75" y="518"/>
                  </a:lnTo>
                  <a:lnTo>
                    <a:pt x="75" y="518"/>
                  </a:lnTo>
                  <a:lnTo>
                    <a:pt x="75" y="522"/>
                  </a:lnTo>
                  <a:lnTo>
                    <a:pt x="76" y="523"/>
                  </a:lnTo>
                  <a:lnTo>
                    <a:pt x="75" y="523"/>
                  </a:lnTo>
                  <a:lnTo>
                    <a:pt x="74" y="523"/>
                  </a:lnTo>
                  <a:lnTo>
                    <a:pt x="72" y="522"/>
                  </a:lnTo>
                  <a:lnTo>
                    <a:pt x="72" y="521"/>
                  </a:lnTo>
                  <a:lnTo>
                    <a:pt x="72" y="520"/>
                  </a:lnTo>
                  <a:lnTo>
                    <a:pt x="72" y="518"/>
                  </a:lnTo>
                  <a:lnTo>
                    <a:pt x="72" y="518"/>
                  </a:lnTo>
                  <a:lnTo>
                    <a:pt x="71" y="517"/>
                  </a:lnTo>
                  <a:lnTo>
                    <a:pt x="71" y="516"/>
                  </a:lnTo>
                  <a:lnTo>
                    <a:pt x="70" y="516"/>
                  </a:lnTo>
                  <a:lnTo>
                    <a:pt x="70" y="515"/>
                  </a:lnTo>
                  <a:lnTo>
                    <a:pt x="70" y="514"/>
                  </a:lnTo>
                  <a:lnTo>
                    <a:pt x="71" y="514"/>
                  </a:lnTo>
                  <a:lnTo>
                    <a:pt x="71" y="512"/>
                  </a:lnTo>
                  <a:lnTo>
                    <a:pt x="71" y="511"/>
                  </a:lnTo>
                  <a:lnTo>
                    <a:pt x="71" y="510"/>
                  </a:lnTo>
                  <a:lnTo>
                    <a:pt x="71" y="511"/>
                  </a:lnTo>
                  <a:lnTo>
                    <a:pt x="70" y="511"/>
                  </a:lnTo>
                  <a:lnTo>
                    <a:pt x="70" y="510"/>
                  </a:lnTo>
                  <a:lnTo>
                    <a:pt x="70" y="509"/>
                  </a:lnTo>
                  <a:lnTo>
                    <a:pt x="71" y="508"/>
                  </a:lnTo>
                  <a:lnTo>
                    <a:pt x="71" y="505"/>
                  </a:lnTo>
                  <a:lnTo>
                    <a:pt x="72" y="504"/>
                  </a:lnTo>
                  <a:lnTo>
                    <a:pt x="72" y="503"/>
                  </a:lnTo>
                  <a:lnTo>
                    <a:pt x="74" y="503"/>
                  </a:lnTo>
                  <a:lnTo>
                    <a:pt x="75" y="503"/>
                  </a:lnTo>
                  <a:lnTo>
                    <a:pt x="76" y="502"/>
                  </a:lnTo>
                  <a:lnTo>
                    <a:pt x="75" y="500"/>
                  </a:lnTo>
                  <a:lnTo>
                    <a:pt x="75" y="499"/>
                  </a:lnTo>
                  <a:lnTo>
                    <a:pt x="75" y="498"/>
                  </a:lnTo>
                  <a:lnTo>
                    <a:pt x="74" y="493"/>
                  </a:lnTo>
                  <a:lnTo>
                    <a:pt x="72" y="492"/>
                  </a:lnTo>
                  <a:lnTo>
                    <a:pt x="72" y="491"/>
                  </a:lnTo>
                  <a:lnTo>
                    <a:pt x="72" y="491"/>
                  </a:lnTo>
                  <a:lnTo>
                    <a:pt x="71" y="490"/>
                  </a:lnTo>
                  <a:lnTo>
                    <a:pt x="70" y="488"/>
                  </a:lnTo>
                  <a:lnTo>
                    <a:pt x="70" y="486"/>
                  </a:lnTo>
                  <a:lnTo>
                    <a:pt x="70" y="485"/>
                  </a:lnTo>
                  <a:lnTo>
                    <a:pt x="69" y="483"/>
                  </a:lnTo>
                  <a:lnTo>
                    <a:pt x="68" y="481"/>
                  </a:lnTo>
                  <a:lnTo>
                    <a:pt x="63" y="479"/>
                  </a:lnTo>
                  <a:lnTo>
                    <a:pt x="64" y="478"/>
                  </a:lnTo>
                  <a:lnTo>
                    <a:pt x="63" y="477"/>
                  </a:lnTo>
                  <a:lnTo>
                    <a:pt x="63" y="475"/>
                  </a:lnTo>
                  <a:lnTo>
                    <a:pt x="62" y="474"/>
                  </a:lnTo>
                  <a:lnTo>
                    <a:pt x="61" y="473"/>
                  </a:lnTo>
                  <a:lnTo>
                    <a:pt x="61" y="472"/>
                  </a:lnTo>
                  <a:lnTo>
                    <a:pt x="58" y="469"/>
                  </a:lnTo>
                  <a:lnTo>
                    <a:pt x="57" y="469"/>
                  </a:lnTo>
                  <a:lnTo>
                    <a:pt x="57" y="468"/>
                  </a:lnTo>
                  <a:lnTo>
                    <a:pt x="56" y="467"/>
                  </a:lnTo>
                  <a:lnTo>
                    <a:pt x="57" y="466"/>
                  </a:lnTo>
                  <a:lnTo>
                    <a:pt x="58" y="466"/>
                  </a:lnTo>
                  <a:lnTo>
                    <a:pt x="58" y="467"/>
                  </a:lnTo>
                  <a:lnTo>
                    <a:pt x="58" y="468"/>
                  </a:lnTo>
                  <a:lnTo>
                    <a:pt x="59" y="468"/>
                  </a:lnTo>
                  <a:lnTo>
                    <a:pt x="59" y="469"/>
                  </a:lnTo>
                  <a:lnTo>
                    <a:pt x="61" y="469"/>
                  </a:lnTo>
                  <a:lnTo>
                    <a:pt x="61" y="471"/>
                  </a:lnTo>
                  <a:lnTo>
                    <a:pt x="62" y="472"/>
                  </a:lnTo>
                  <a:lnTo>
                    <a:pt x="63" y="472"/>
                  </a:lnTo>
                  <a:lnTo>
                    <a:pt x="63" y="471"/>
                  </a:lnTo>
                  <a:lnTo>
                    <a:pt x="62" y="469"/>
                  </a:lnTo>
                  <a:lnTo>
                    <a:pt x="62" y="468"/>
                  </a:lnTo>
                  <a:lnTo>
                    <a:pt x="61" y="468"/>
                  </a:lnTo>
                  <a:lnTo>
                    <a:pt x="59" y="467"/>
                  </a:lnTo>
                  <a:lnTo>
                    <a:pt x="59" y="466"/>
                  </a:lnTo>
                  <a:lnTo>
                    <a:pt x="59" y="465"/>
                  </a:lnTo>
                  <a:lnTo>
                    <a:pt x="59" y="463"/>
                  </a:lnTo>
                  <a:lnTo>
                    <a:pt x="58" y="462"/>
                  </a:lnTo>
                  <a:lnTo>
                    <a:pt x="57" y="462"/>
                  </a:lnTo>
                  <a:lnTo>
                    <a:pt x="56" y="462"/>
                  </a:lnTo>
                  <a:lnTo>
                    <a:pt x="56" y="463"/>
                  </a:lnTo>
                  <a:lnTo>
                    <a:pt x="55" y="463"/>
                  </a:lnTo>
                  <a:lnTo>
                    <a:pt x="55" y="465"/>
                  </a:lnTo>
                  <a:lnTo>
                    <a:pt x="53" y="463"/>
                  </a:lnTo>
                  <a:lnTo>
                    <a:pt x="53" y="462"/>
                  </a:lnTo>
                  <a:lnTo>
                    <a:pt x="52" y="461"/>
                  </a:lnTo>
                  <a:lnTo>
                    <a:pt x="53" y="461"/>
                  </a:lnTo>
                  <a:lnTo>
                    <a:pt x="52" y="460"/>
                  </a:lnTo>
                  <a:lnTo>
                    <a:pt x="52" y="459"/>
                  </a:lnTo>
                  <a:lnTo>
                    <a:pt x="52" y="457"/>
                  </a:lnTo>
                  <a:lnTo>
                    <a:pt x="53" y="457"/>
                  </a:lnTo>
                  <a:lnTo>
                    <a:pt x="52" y="456"/>
                  </a:lnTo>
                  <a:lnTo>
                    <a:pt x="52" y="455"/>
                  </a:lnTo>
                  <a:lnTo>
                    <a:pt x="51" y="455"/>
                  </a:lnTo>
                  <a:lnTo>
                    <a:pt x="52" y="455"/>
                  </a:lnTo>
                  <a:lnTo>
                    <a:pt x="52" y="454"/>
                  </a:lnTo>
                  <a:lnTo>
                    <a:pt x="53" y="454"/>
                  </a:lnTo>
                  <a:lnTo>
                    <a:pt x="53" y="453"/>
                  </a:lnTo>
                  <a:lnTo>
                    <a:pt x="53" y="451"/>
                  </a:lnTo>
                  <a:lnTo>
                    <a:pt x="53" y="450"/>
                  </a:lnTo>
                  <a:lnTo>
                    <a:pt x="55" y="450"/>
                  </a:lnTo>
                  <a:lnTo>
                    <a:pt x="56" y="449"/>
                  </a:lnTo>
                  <a:lnTo>
                    <a:pt x="57" y="449"/>
                  </a:lnTo>
                  <a:lnTo>
                    <a:pt x="57" y="450"/>
                  </a:lnTo>
                  <a:lnTo>
                    <a:pt x="59" y="453"/>
                  </a:lnTo>
                  <a:lnTo>
                    <a:pt x="61" y="453"/>
                  </a:lnTo>
                  <a:lnTo>
                    <a:pt x="62" y="453"/>
                  </a:lnTo>
                  <a:lnTo>
                    <a:pt x="63" y="451"/>
                  </a:lnTo>
                  <a:lnTo>
                    <a:pt x="68" y="447"/>
                  </a:lnTo>
                  <a:lnTo>
                    <a:pt x="69" y="446"/>
                  </a:lnTo>
                  <a:lnTo>
                    <a:pt x="70" y="443"/>
                  </a:lnTo>
                  <a:lnTo>
                    <a:pt x="70" y="440"/>
                  </a:lnTo>
                  <a:lnTo>
                    <a:pt x="71" y="437"/>
                  </a:lnTo>
                  <a:lnTo>
                    <a:pt x="70" y="435"/>
                  </a:lnTo>
                  <a:lnTo>
                    <a:pt x="70" y="434"/>
                  </a:lnTo>
                  <a:lnTo>
                    <a:pt x="70" y="432"/>
                  </a:lnTo>
                  <a:lnTo>
                    <a:pt x="71" y="432"/>
                  </a:lnTo>
                  <a:lnTo>
                    <a:pt x="71" y="430"/>
                  </a:lnTo>
                  <a:lnTo>
                    <a:pt x="70" y="424"/>
                  </a:lnTo>
                  <a:lnTo>
                    <a:pt x="69" y="419"/>
                  </a:lnTo>
                  <a:lnTo>
                    <a:pt x="69" y="417"/>
                  </a:lnTo>
                  <a:lnTo>
                    <a:pt x="69" y="416"/>
                  </a:lnTo>
                  <a:lnTo>
                    <a:pt x="69" y="414"/>
                  </a:lnTo>
                  <a:lnTo>
                    <a:pt x="69" y="413"/>
                  </a:lnTo>
                  <a:lnTo>
                    <a:pt x="68" y="412"/>
                  </a:lnTo>
                  <a:lnTo>
                    <a:pt x="68" y="411"/>
                  </a:lnTo>
                  <a:lnTo>
                    <a:pt x="67" y="411"/>
                  </a:lnTo>
                  <a:lnTo>
                    <a:pt x="67" y="410"/>
                  </a:lnTo>
                  <a:lnTo>
                    <a:pt x="67" y="409"/>
                  </a:lnTo>
                  <a:lnTo>
                    <a:pt x="65" y="405"/>
                  </a:lnTo>
                  <a:lnTo>
                    <a:pt x="65" y="404"/>
                  </a:lnTo>
                  <a:lnTo>
                    <a:pt x="64" y="404"/>
                  </a:lnTo>
                  <a:lnTo>
                    <a:pt x="63" y="401"/>
                  </a:lnTo>
                  <a:lnTo>
                    <a:pt x="62" y="400"/>
                  </a:lnTo>
                  <a:lnTo>
                    <a:pt x="61" y="398"/>
                  </a:lnTo>
                  <a:lnTo>
                    <a:pt x="58" y="395"/>
                  </a:lnTo>
                  <a:lnTo>
                    <a:pt x="58" y="394"/>
                  </a:lnTo>
                  <a:lnTo>
                    <a:pt x="57" y="393"/>
                  </a:lnTo>
                  <a:lnTo>
                    <a:pt x="56" y="392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8"/>
                  </a:lnTo>
                  <a:lnTo>
                    <a:pt x="52" y="386"/>
                  </a:lnTo>
                  <a:lnTo>
                    <a:pt x="52" y="385"/>
                  </a:lnTo>
                  <a:lnTo>
                    <a:pt x="51" y="383"/>
                  </a:lnTo>
                  <a:lnTo>
                    <a:pt x="50" y="383"/>
                  </a:lnTo>
                  <a:lnTo>
                    <a:pt x="50" y="382"/>
                  </a:lnTo>
                  <a:lnTo>
                    <a:pt x="47" y="379"/>
                  </a:lnTo>
                  <a:lnTo>
                    <a:pt x="47" y="377"/>
                  </a:lnTo>
                  <a:lnTo>
                    <a:pt x="46" y="376"/>
                  </a:lnTo>
                  <a:lnTo>
                    <a:pt x="46" y="375"/>
                  </a:lnTo>
                  <a:lnTo>
                    <a:pt x="45" y="375"/>
                  </a:lnTo>
                  <a:lnTo>
                    <a:pt x="44" y="372"/>
                  </a:lnTo>
                  <a:lnTo>
                    <a:pt x="41" y="367"/>
                  </a:lnTo>
                  <a:lnTo>
                    <a:pt x="41" y="364"/>
                  </a:lnTo>
                  <a:lnTo>
                    <a:pt x="40" y="363"/>
                  </a:lnTo>
                  <a:lnTo>
                    <a:pt x="38" y="360"/>
                  </a:lnTo>
                  <a:lnTo>
                    <a:pt x="37" y="357"/>
                  </a:lnTo>
                  <a:lnTo>
                    <a:pt x="38" y="356"/>
                  </a:lnTo>
                  <a:lnTo>
                    <a:pt x="37" y="355"/>
                  </a:lnTo>
                  <a:lnTo>
                    <a:pt x="34" y="351"/>
                  </a:lnTo>
                  <a:lnTo>
                    <a:pt x="34" y="350"/>
                  </a:lnTo>
                  <a:lnTo>
                    <a:pt x="33" y="349"/>
                  </a:lnTo>
                  <a:lnTo>
                    <a:pt x="31" y="345"/>
                  </a:lnTo>
                  <a:lnTo>
                    <a:pt x="31" y="344"/>
                  </a:lnTo>
                  <a:lnTo>
                    <a:pt x="30" y="343"/>
                  </a:lnTo>
                  <a:lnTo>
                    <a:pt x="30" y="342"/>
                  </a:lnTo>
                  <a:lnTo>
                    <a:pt x="30" y="341"/>
                  </a:lnTo>
                  <a:lnTo>
                    <a:pt x="27" y="337"/>
                  </a:lnTo>
                  <a:lnTo>
                    <a:pt x="27" y="336"/>
                  </a:lnTo>
                  <a:lnTo>
                    <a:pt x="27" y="335"/>
                  </a:lnTo>
                  <a:lnTo>
                    <a:pt x="26" y="331"/>
                  </a:lnTo>
                  <a:lnTo>
                    <a:pt x="24" y="325"/>
                  </a:lnTo>
                  <a:lnTo>
                    <a:pt x="24" y="323"/>
                  </a:lnTo>
                  <a:lnTo>
                    <a:pt x="22" y="323"/>
                  </a:lnTo>
                  <a:lnTo>
                    <a:pt x="22" y="321"/>
                  </a:lnTo>
                  <a:lnTo>
                    <a:pt x="21" y="318"/>
                  </a:lnTo>
                  <a:lnTo>
                    <a:pt x="22" y="318"/>
                  </a:lnTo>
                  <a:lnTo>
                    <a:pt x="21" y="318"/>
                  </a:lnTo>
                  <a:lnTo>
                    <a:pt x="21" y="317"/>
                  </a:lnTo>
                  <a:lnTo>
                    <a:pt x="21" y="314"/>
                  </a:lnTo>
                  <a:lnTo>
                    <a:pt x="21" y="313"/>
                  </a:lnTo>
                  <a:lnTo>
                    <a:pt x="20" y="313"/>
                  </a:lnTo>
                  <a:lnTo>
                    <a:pt x="20" y="312"/>
                  </a:lnTo>
                  <a:lnTo>
                    <a:pt x="20" y="311"/>
                  </a:lnTo>
                  <a:lnTo>
                    <a:pt x="19" y="307"/>
                  </a:lnTo>
                  <a:lnTo>
                    <a:pt x="16" y="302"/>
                  </a:lnTo>
                  <a:lnTo>
                    <a:pt x="16" y="301"/>
                  </a:lnTo>
                  <a:lnTo>
                    <a:pt x="15" y="300"/>
                  </a:lnTo>
                  <a:lnTo>
                    <a:pt x="15" y="296"/>
                  </a:lnTo>
                  <a:lnTo>
                    <a:pt x="14" y="295"/>
                  </a:lnTo>
                  <a:lnTo>
                    <a:pt x="14" y="294"/>
                  </a:lnTo>
                  <a:lnTo>
                    <a:pt x="14" y="293"/>
                  </a:lnTo>
                  <a:lnTo>
                    <a:pt x="14" y="292"/>
                  </a:lnTo>
                  <a:lnTo>
                    <a:pt x="14" y="290"/>
                  </a:lnTo>
                  <a:lnTo>
                    <a:pt x="13" y="289"/>
                  </a:lnTo>
                  <a:lnTo>
                    <a:pt x="10" y="288"/>
                  </a:lnTo>
                  <a:lnTo>
                    <a:pt x="9" y="287"/>
                  </a:lnTo>
                  <a:lnTo>
                    <a:pt x="9" y="286"/>
                  </a:lnTo>
                  <a:lnTo>
                    <a:pt x="8" y="283"/>
                  </a:lnTo>
                  <a:lnTo>
                    <a:pt x="4" y="281"/>
                  </a:lnTo>
                  <a:lnTo>
                    <a:pt x="4" y="280"/>
                  </a:lnTo>
                  <a:lnTo>
                    <a:pt x="4" y="278"/>
                  </a:lnTo>
                  <a:lnTo>
                    <a:pt x="4" y="277"/>
                  </a:lnTo>
                  <a:lnTo>
                    <a:pt x="4" y="276"/>
                  </a:lnTo>
                  <a:lnTo>
                    <a:pt x="3" y="275"/>
                  </a:lnTo>
                  <a:lnTo>
                    <a:pt x="3" y="274"/>
                  </a:lnTo>
                  <a:lnTo>
                    <a:pt x="2" y="274"/>
                  </a:lnTo>
                  <a:lnTo>
                    <a:pt x="2" y="272"/>
                  </a:lnTo>
                  <a:lnTo>
                    <a:pt x="1" y="271"/>
                  </a:lnTo>
                  <a:lnTo>
                    <a:pt x="0" y="270"/>
                  </a:lnTo>
                  <a:lnTo>
                    <a:pt x="1" y="270"/>
                  </a:lnTo>
                  <a:lnTo>
                    <a:pt x="1" y="269"/>
                  </a:lnTo>
                  <a:lnTo>
                    <a:pt x="1" y="268"/>
                  </a:lnTo>
                  <a:lnTo>
                    <a:pt x="2" y="267"/>
                  </a:lnTo>
                  <a:lnTo>
                    <a:pt x="3" y="267"/>
                  </a:lnTo>
                  <a:lnTo>
                    <a:pt x="4" y="267"/>
                  </a:lnTo>
                  <a:lnTo>
                    <a:pt x="8" y="263"/>
                  </a:lnTo>
                  <a:lnTo>
                    <a:pt x="9" y="264"/>
                  </a:lnTo>
                  <a:lnTo>
                    <a:pt x="10" y="264"/>
                  </a:lnTo>
                  <a:lnTo>
                    <a:pt x="12" y="263"/>
                  </a:lnTo>
                  <a:lnTo>
                    <a:pt x="12" y="262"/>
                  </a:lnTo>
                  <a:lnTo>
                    <a:pt x="12" y="261"/>
                  </a:lnTo>
                  <a:lnTo>
                    <a:pt x="12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2" y="258"/>
                  </a:lnTo>
                  <a:lnTo>
                    <a:pt x="12" y="257"/>
                  </a:lnTo>
                  <a:lnTo>
                    <a:pt x="12" y="256"/>
                  </a:lnTo>
                  <a:lnTo>
                    <a:pt x="13" y="256"/>
                  </a:lnTo>
                  <a:lnTo>
                    <a:pt x="14" y="256"/>
                  </a:lnTo>
                  <a:lnTo>
                    <a:pt x="14" y="255"/>
                  </a:lnTo>
                  <a:lnTo>
                    <a:pt x="13" y="255"/>
                  </a:lnTo>
                  <a:lnTo>
                    <a:pt x="13" y="253"/>
                  </a:lnTo>
                  <a:lnTo>
                    <a:pt x="14" y="253"/>
                  </a:lnTo>
                  <a:lnTo>
                    <a:pt x="15" y="253"/>
                  </a:lnTo>
                  <a:lnTo>
                    <a:pt x="15" y="252"/>
                  </a:lnTo>
                  <a:lnTo>
                    <a:pt x="14" y="252"/>
                  </a:lnTo>
                  <a:lnTo>
                    <a:pt x="14" y="251"/>
                  </a:lnTo>
                  <a:lnTo>
                    <a:pt x="15" y="251"/>
                  </a:lnTo>
                  <a:lnTo>
                    <a:pt x="15" y="251"/>
                  </a:lnTo>
                  <a:lnTo>
                    <a:pt x="15" y="247"/>
                  </a:lnTo>
                  <a:lnTo>
                    <a:pt x="16" y="246"/>
                  </a:lnTo>
                  <a:lnTo>
                    <a:pt x="18" y="247"/>
                  </a:lnTo>
                  <a:lnTo>
                    <a:pt x="19" y="246"/>
                  </a:lnTo>
                  <a:lnTo>
                    <a:pt x="20" y="246"/>
                  </a:lnTo>
                  <a:lnTo>
                    <a:pt x="21" y="245"/>
                  </a:lnTo>
                  <a:lnTo>
                    <a:pt x="22" y="245"/>
                  </a:lnTo>
                  <a:lnTo>
                    <a:pt x="24" y="245"/>
                  </a:lnTo>
                  <a:lnTo>
                    <a:pt x="24" y="246"/>
                  </a:lnTo>
                  <a:lnTo>
                    <a:pt x="25" y="246"/>
                  </a:lnTo>
                  <a:lnTo>
                    <a:pt x="25" y="247"/>
                  </a:lnTo>
                  <a:lnTo>
                    <a:pt x="26" y="247"/>
                  </a:lnTo>
                  <a:lnTo>
                    <a:pt x="27" y="249"/>
                  </a:lnTo>
                  <a:lnTo>
                    <a:pt x="27" y="250"/>
                  </a:lnTo>
                  <a:lnTo>
                    <a:pt x="27" y="251"/>
                  </a:lnTo>
                  <a:lnTo>
                    <a:pt x="27" y="253"/>
                  </a:lnTo>
                  <a:lnTo>
                    <a:pt x="28" y="255"/>
                  </a:lnTo>
                  <a:lnTo>
                    <a:pt x="30" y="255"/>
                  </a:lnTo>
                  <a:lnTo>
                    <a:pt x="32" y="253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3" y="256"/>
                  </a:lnTo>
                  <a:lnTo>
                    <a:pt x="34" y="256"/>
                  </a:lnTo>
                  <a:lnTo>
                    <a:pt x="34" y="257"/>
                  </a:lnTo>
                  <a:lnTo>
                    <a:pt x="34" y="258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35" y="259"/>
                  </a:lnTo>
                  <a:lnTo>
                    <a:pt x="35" y="261"/>
                  </a:lnTo>
                  <a:lnTo>
                    <a:pt x="34" y="262"/>
                  </a:lnTo>
                  <a:lnTo>
                    <a:pt x="33" y="262"/>
                  </a:lnTo>
                  <a:lnTo>
                    <a:pt x="32" y="263"/>
                  </a:lnTo>
                  <a:lnTo>
                    <a:pt x="32" y="264"/>
                  </a:lnTo>
                  <a:lnTo>
                    <a:pt x="33" y="264"/>
                  </a:lnTo>
                  <a:lnTo>
                    <a:pt x="33" y="265"/>
                  </a:lnTo>
                  <a:lnTo>
                    <a:pt x="34" y="267"/>
                  </a:lnTo>
                  <a:lnTo>
                    <a:pt x="34" y="268"/>
                  </a:lnTo>
                  <a:lnTo>
                    <a:pt x="35" y="268"/>
                  </a:lnTo>
                  <a:lnTo>
                    <a:pt x="35" y="269"/>
                  </a:lnTo>
                  <a:lnTo>
                    <a:pt x="35" y="271"/>
                  </a:lnTo>
                  <a:lnTo>
                    <a:pt x="35" y="272"/>
                  </a:lnTo>
                  <a:lnTo>
                    <a:pt x="35" y="274"/>
                  </a:lnTo>
                  <a:lnTo>
                    <a:pt x="37" y="274"/>
                  </a:lnTo>
                  <a:lnTo>
                    <a:pt x="39" y="274"/>
                  </a:lnTo>
                  <a:lnTo>
                    <a:pt x="40" y="274"/>
                  </a:lnTo>
                  <a:lnTo>
                    <a:pt x="41" y="274"/>
                  </a:lnTo>
                  <a:lnTo>
                    <a:pt x="41" y="272"/>
                  </a:lnTo>
                  <a:lnTo>
                    <a:pt x="43" y="272"/>
                  </a:lnTo>
                  <a:lnTo>
                    <a:pt x="43" y="274"/>
                  </a:lnTo>
                  <a:lnTo>
                    <a:pt x="43" y="275"/>
                  </a:lnTo>
                  <a:lnTo>
                    <a:pt x="44" y="276"/>
                  </a:lnTo>
                  <a:lnTo>
                    <a:pt x="44" y="277"/>
                  </a:lnTo>
                  <a:lnTo>
                    <a:pt x="44" y="277"/>
                  </a:lnTo>
                  <a:lnTo>
                    <a:pt x="45" y="277"/>
                  </a:lnTo>
                  <a:lnTo>
                    <a:pt x="46" y="276"/>
                  </a:lnTo>
                  <a:lnTo>
                    <a:pt x="47" y="276"/>
                  </a:lnTo>
                  <a:lnTo>
                    <a:pt x="55" y="277"/>
                  </a:lnTo>
                  <a:lnTo>
                    <a:pt x="56" y="278"/>
                  </a:lnTo>
                  <a:lnTo>
                    <a:pt x="57" y="278"/>
                  </a:lnTo>
                  <a:lnTo>
                    <a:pt x="59" y="281"/>
                  </a:lnTo>
                  <a:lnTo>
                    <a:pt x="61" y="282"/>
                  </a:lnTo>
                  <a:lnTo>
                    <a:pt x="64" y="283"/>
                  </a:lnTo>
                  <a:lnTo>
                    <a:pt x="65" y="283"/>
                  </a:lnTo>
                  <a:lnTo>
                    <a:pt x="67" y="282"/>
                  </a:lnTo>
                  <a:lnTo>
                    <a:pt x="70" y="282"/>
                  </a:lnTo>
                  <a:lnTo>
                    <a:pt x="72" y="282"/>
                  </a:lnTo>
                  <a:lnTo>
                    <a:pt x="72" y="283"/>
                  </a:lnTo>
                  <a:lnTo>
                    <a:pt x="72" y="282"/>
                  </a:lnTo>
                  <a:lnTo>
                    <a:pt x="74" y="282"/>
                  </a:lnTo>
                  <a:lnTo>
                    <a:pt x="75" y="282"/>
                  </a:lnTo>
                  <a:lnTo>
                    <a:pt x="76" y="282"/>
                  </a:lnTo>
                  <a:lnTo>
                    <a:pt x="78" y="281"/>
                  </a:lnTo>
                  <a:lnTo>
                    <a:pt x="86" y="280"/>
                  </a:lnTo>
                  <a:lnTo>
                    <a:pt x="94" y="281"/>
                  </a:lnTo>
                  <a:lnTo>
                    <a:pt x="94" y="282"/>
                  </a:lnTo>
                  <a:lnTo>
                    <a:pt x="95" y="283"/>
                  </a:lnTo>
                  <a:lnTo>
                    <a:pt x="96" y="284"/>
                  </a:lnTo>
                  <a:lnTo>
                    <a:pt x="98" y="284"/>
                  </a:lnTo>
                  <a:lnTo>
                    <a:pt x="99" y="286"/>
                  </a:lnTo>
                  <a:lnTo>
                    <a:pt x="100" y="286"/>
                  </a:lnTo>
                  <a:lnTo>
                    <a:pt x="101" y="284"/>
                  </a:lnTo>
                  <a:lnTo>
                    <a:pt x="103" y="283"/>
                  </a:lnTo>
                  <a:lnTo>
                    <a:pt x="103" y="282"/>
                  </a:lnTo>
                  <a:lnTo>
                    <a:pt x="105" y="282"/>
                  </a:lnTo>
                  <a:lnTo>
                    <a:pt x="106" y="282"/>
                  </a:lnTo>
                  <a:lnTo>
                    <a:pt x="105" y="278"/>
                  </a:lnTo>
                  <a:lnTo>
                    <a:pt x="103" y="278"/>
                  </a:lnTo>
                  <a:lnTo>
                    <a:pt x="105" y="277"/>
                  </a:lnTo>
                  <a:lnTo>
                    <a:pt x="105" y="276"/>
                  </a:lnTo>
                  <a:lnTo>
                    <a:pt x="105" y="275"/>
                  </a:lnTo>
                  <a:lnTo>
                    <a:pt x="106" y="275"/>
                  </a:lnTo>
                  <a:lnTo>
                    <a:pt x="107" y="275"/>
                  </a:lnTo>
                  <a:lnTo>
                    <a:pt x="107" y="276"/>
                  </a:lnTo>
                  <a:lnTo>
                    <a:pt x="108" y="275"/>
                  </a:lnTo>
                  <a:lnTo>
                    <a:pt x="112" y="275"/>
                  </a:lnTo>
                  <a:lnTo>
                    <a:pt x="112" y="274"/>
                  </a:lnTo>
                  <a:lnTo>
                    <a:pt x="113" y="274"/>
                  </a:lnTo>
                  <a:lnTo>
                    <a:pt x="113" y="272"/>
                  </a:lnTo>
                  <a:lnTo>
                    <a:pt x="114" y="269"/>
                  </a:lnTo>
                  <a:lnTo>
                    <a:pt x="115" y="269"/>
                  </a:lnTo>
                  <a:lnTo>
                    <a:pt x="115" y="268"/>
                  </a:lnTo>
                  <a:lnTo>
                    <a:pt x="117" y="267"/>
                  </a:lnTo>
                  <a:lnTo>
                    <a:pt x="118" y="265"/>
                  </a:lnTo>
                  <a:lnTo>
                    <a:pt x="121" y="265"/>
                  </a:lnTo>
                  <a:lnTo>
                    <a:pt x="123" y="265"/>
                  </a:lnTo>
                  <a:lnTo>
                    <a:pt x="123" y="264"/>
                  </a:lnTo>
                  <a:lnTo>
                    <a:pt x="124" y="264"/>
                  </a:lnTo>
                  <a:lnTo>
                    <a:pt x="126" y="264"/>
                  </a:lnTo>
                  <a:lnTo>
                    <a:pt x="129" y="262"/>
                  </a:lnTo>
                  <a:lnTo>
                    <a:pt x="130" y="262"/>
                  </a:lnTo>
                  <a:lnTo>
                    <a:pt x="130" y="262"/>
                  </a:lnTo>
                  <a:lnTo>
                    <a:pt x="131" y="262"/>
                  </a:lnTo>
                  <a:lnTo>
                    <a:pt x="132" y="262"/>
                  </a:lnTo>
                  <a:lnTo>
                    <a:pt x="132" y="261"/>
                  </a:lnTo>
                  <a:lnTo>
                    <a:pt x="132" y="259"/>
                  </a:lnTo>
                  <a:lnTo>
                    <a:pt x="132" y="257"/>
                  </a:lnTo>
                  <a:lnTo>
                    <a:pt x="132" y="255"/>
                  </a:lnTo>
                  <a:lnTo>
                    <a:pt x="132" y="252"/>
                  </a:lnTo>
                  <a:lnTo>
                    <a:pt x="132" y="250"/>
                  </a:lnTo>
                  <a:lnTo>
                    <a:pt x="132" y="247"/>
                  </a:lnTo>
                  <a:lnTo>
                    <a:pt x="132" y="245"/>
                  </a:lnTo>
                  <a:lnTo>
                    <a:pt x="132" y="243"/>
                  </a:lnTo>
                  <a:lnTo>
                    <a:pt x="132" y="239"/>
                  </a:lnTo>
                  <a:lnTo>
                    <a:pt x="132" y="237"/>
                  </a:lnTo>
                  <a:lnTo>
                    <a:pt x="132" y="234"/>
                  </a:lnTo>
                  <a:lnTo>
                    <a:pt x="132" y="232"/>
                  </a:lnTo>
                  <a:lnTo>
                    <a:pt x="132" y="231"/>
                  </a:lnTo>
                  <a:lnTo>
                    <a:pt x="132" y="228"/>
                  </a:lnTo>
                  <a:lnTo>
                    <a:pt x="132" y="226"/>
                  </a:lnTo>
                  <a:lnTo>
                    <a:pt x="132" y="224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6"/>
                  </a:lnTo>
                  <a:lnTo>
                    <a:pt x="132" y="214"/>
                  </a:lnTo>
                  <a:lnTo>
                    <a:pt x="132" y="210"/>
                  </a:lnTo>
                  <a:lnTo>
                    <a:pt x="132" y="208"/>
                  </a:lnTo>
                  <a:lnTo>
                    <a:pt x="132" y="206"/>
                  </a:lnTo>
                  <a:lnTo>
                    <a:pt x="132" y="203"/>
                  </a:lnTo>
                  <a:lnTo>
                    <a:pt x="132" y="202"/>
                  </a:lnTo>
                  <a:lnTo>
                    <a:pt x="132" y="200"/>
                  </a:lnTo>
                  <a:lnTo>
                    <a:pt x="132" y="197"/>
                  </a:lnTo>
                  <a:lnTo>
                    <a:pt x="132" y="195"/>
                  </a:lnTo>
                  <a:lnTo>
                    <a:pt x="132" y="193"/>
                  </a:lnTo>
                  <a:lnTo>
                    <a:pt x="132" y="190"/>
                  </a:lnTo>
                  <a:lnTo>
                    <a:pt x="132" y="188"/>
                  </a:lnTo>
                  <a:lnTo>
                    <a:pt x="132" y="185"/>
                  </a:lnTo>
                  <a:lnTo>
                    <a:pt x="132" y="183"/>
                  </a:lnTo>
                  <a:lnTo>
                    <a:pt x="132" y="181"/>
                  </a:lnTo>
                  <a:lnTo>
                    <a:pt x="132" y="178"/>
                  </a:lnTo>
                  <a:lnTo>
                    <a:pt x="132" y="175"/>
                  </a:lnTo>
                  <a:lnTo>
                    <a:pt x="132" y="173"/>
                  </a:lnTo>
                  <a:lnTo>
                    <a:pt x="132" y="171"/>
                  </a:lnTo>
                  <a:lnTo>
                    <a:pt x="132" y="169"/>
                  </a:lnTo>
                  <a:lnTo>
                    <a:pt x="132" y="166"/>
                  </a:lnTo>
                  <a:lnTo>
                    <a:pt x="132" y="164"/>
                  </a:lnTo>
                  <a:lnTo>
                    <a:pt x="132" y="161"/>
                  </a:lnTo>
                  <a:lnTo>
                    <a:pt x="132" y="159"/>
                  </a:lnTo>
                  <a:lnTo>
                    <a:pt x="132" y="157"/>
                  </a:lnTo>
                  <a:lnTo>
                    <a:pt x="132" y="154"/>
                  </a:lnTo>
                  <a:lnTo>
                    <a:pt x="132" y="152"/>
                  </a:lnTo>
                  <a:lnTo>
                    <a:pt x="132" y="150"/>
                  </a:lnTo>
                  <a:lnTo>
                    <a:pt x="132" y="147"/>
                  </a:lnTo>
                  <a:lnTo>
                    <a:pt x="132" y="145"/>
                  </a:lnTo>
                  <a:lnTo>
                    <a:pt x="132" y="144"/>
                  </a:lnTo>
                  <a:lnTo>
                    <a:pt x="132" y="141"/>
                  </a:lnTo>
                  <a:lnTo>
                    <a:pt x="132" y="139"/>
                  </a:lnTo>
                  <a:lnTo>
                    <a:pt x="132" y="136"/>
                  </a:lnTo>
                  <a:lnTo>
                    <a:pt x="132" y="134"/>
                  </a:lnTo>
                  <a:lnTo>
                    <a:pt x="132" y="132"/>
                  </a:lnTo>
                  <a:lnTo>
                    <a:pt x="132" y="129"/>
                  </a:lnTo>
                  <a:lnTo>
                    <a:pt x="132" y="127"/>
                  </a:lnTo>
                  <a:lnTo>
                    <a:pt x="132" y="123"/>
                  </a:lnTo>
                  <a:lnTo>
                    <a:pt x="132" y="121"/>
                  </a:lnTo>
                  <a:lnTo>
                    <a:pt x="132" y="119"/>
                  </a:lnTo>
                  <a:lnTo>
                    <a:pt x="132" y="116"/>
                  </a:lnTo>
                  <a:lnTo>
                    <a:pt x="132" y="115"/>
                  </a:lnTo>
                  <a:lnTo>
                    <a:pt x="132" y="113"/>
                  </a:lnTo>
                  <a:lnTo>
                    <a:pt x="132" y="110"/>
                  </a:lnTo>
                  <a:lnTo>
                    <a:pt x="132" y="108"/>
                  </a:lnTo>
                  <a:lnTo>
                    <a:pt x="132" y="109"/>
                  </a:lnTo>
                  <a:lnTo>
                    <a:pt x="133" y="109"/>
                  </a:lnTo>
                  <a:lnTo>
                    <a:pt x="133" y="110"/>
                  </a:lnTo>
                  <a:lnTo>
                    <a:pt x="136" y="111"/>
                  </a:lnTo>
                  <a:lnTo>
                    <a:pt x="137" y="113"/>
                  </a:lnTo>
                  <a:lnTo>
                    <a:pt x="137" y="114"/>
                  </a:lnTo>
                  <a:lnTo>
                    <a:pt x="138" y="114"/>
                  </a:lnTo>
                  <a:lnTo>
                    <a:pt x="142" y="115"/>
                  </a:lnTo>
                  <a:lnTo>
                    <a:pt x="146" y="119"/>
                  </a:lnTo>
                  <a:lnTo>
                    <a:pt x="148" y="119"/>
                  </a:lnTo>
                  <a:lnTo>
                    <a:pt x="149" y="122"/>
                  </a:lnTo>
                  <a:lnTo>
                    <a:pt x="149" y="123"/>
                  </a:lnTo>
                  <a:lnTo>
                    <a:pt x="150" y="125"/>
                  </a:lnTo>
                  <a:lnTo>
                    <a:pt x="149" y="126"/>
                  </a:lnTo>
                  <a:lnTo>
                    <a:pt x="150" y="126"/>
                  </a:lnTo>
                  <a:lnTo>
                    <a:pt x="150" y="127"/>
                  </a:lnTo>
                  <a:lnTo>
                    <a:pt x="151" y="127"/>
                  </a:lnTo>
                  <a:lnTo>
                    <a:pt x="151" y="128"/>
                  </a:lnTo>
                  <a:lnTo>
                    <a:pt x="151" y="129"/>
                  </a:lnTo>
                  <a:lnTo>
                    <a:pt x="152" y="129"/>
                  </a:lnTo>
                  <a:lnTo>
                    <a:pt x="152" y="130"/>
                  </a:lnTo>
                  <a:lnTo>
                    <a:pt x="152" y="132"/>
                  </a:lnTo>
                  <a:lnTo>
                    <a:pt x="154" y="132"/>
                  </a:lnTo>
                  <a:lnTo>
                    <a:pt x="154" y="133"/>
                  </a:lnTo>
                  <a:lnTo>
                    <a:pt x="154" y="134"/>
                  </a:lnTo>
                  <a:lnTo>
                    <a:pt x="155" y="134"/>
                  </a:lnTo>
                  <a:lnTo>
                    <a:pt x="156" y="134"/>
                  </a:lnTo>
                  <a:lnTo>
                    <a:pt x="156" y="135"/>
                  </a:lnTo>
                  <a:lnTo>
                    <a:pt x="156" y="136"/>
                  </a:lnTo>
                  <a:lnTo>
                    <a:pt x="156" y="138"/>
                  </a:lnTo>
                  <a:lnTo>
                    <a:pt x="157" y="138"/>
                  </a:lnTo>
                  <a:lnTo>
                    <a:pt x="157" y="136"/>
                  </a:lnTo>
                  <a:lnTo>
                    <a:pt x="158" y="138"/>
                  </a:lnTo>
                  <a:lnTo>
                    <a:pt x="157" y="138"/>
                  </a:lnTo>
                  <a:lnTo>
                    <a:pt x="157" y="139"/>
                  </a:lnTo>
                  <a:lnTo>
                    <a:pt x="157" y="140"/>
                  </a:lnTo>
                  <a:lnTo>
                    <a:pt x="158" y="141"/>
                  </a:lnTo>
                  <a:lnTo>
                    <a:pt x="158" y="142"/>
                  </a:lnTo>
                  <a:lnTo>
                    <a:pt x="158" y="144"/>
                  </a:lnTo>
                  <a:lnTo>
                    <a:pt x="157" y="144"/>
                  </a:lnTo>
                  <a:lnTo>
                    <a:pt x="157" y="145"/>
                  </a:lnTo>
                  <a:lnTo>
                    <a:pt x="158" y="145"/>
                  </a:lnTo>
                  <a:lnTo>
                    <a:pt x="158" y="145"/>
                  </a:lnTo>
                  <a:lnTo>
                    <a:pt x="158" y="146"/>
                  </a:lnTo>
                  <a:lnTo>
                    <a:pt x="158" y="146"/>
                  </a:lnTo>
                  <a:lnTo>
                    <a:pt x="158" y="147"/>
                  </a:lnTo>
                  <a:lnTo>
                    <a:pt x="160" y="147"/>
                  </a:lnTo>
                  <a:lnTo>
                    <a:pt x="160" y="151"/>
                  </a:lnTo>
                  <a:lnTo>
                    <a:pt x="160" y="152"/>
                  </a:lnTo>
                  <a:lnTo>
                    <a:pt x="161" y="152"/>
                  </a:lnTo>
                  <a:lnTo>
                    <a:pt x="162" y="154"/>
                  </a:lnTo>
                  <a:lnTo>
                    <a:pt x="163" y="158"/>
                  </a:lnTo>
                  <a:lnTo>
                    <a:pt x="163" y="161"/>
                  </a:lnTo>
                  <a:lnTo>
                    <a:pt x="163" y="163"/>
                  </a:lnTo>
                  <a:lnTo>
                    <a:pt x="164" y="165"/>
                  </a:lnTo>
                  <a:lnTo>
                    <a:pt x="164" y="166"/>
                  </a:lnTo>
                  <a:lnTo>
                    <a:pt x="162" y="169"/>
                  </a:lnTo>
                  <a:lnTo>
                    <a:pt x="162" y="170"/>
                  </a:lnTo>
                  <a:lnTo>
                    <a:pt x="161" y="171"/>
                  </a:lnTo>
                  <a:lnTo>
                    <a:pt x="158" y="173"/>
                  </a:lnTo>
                  <a:lnTo>
                    <a:pt x="158" y="176"/>
                  </a:lnTo>
                  <a:lnTo>
                    <a:pt x="157" y="177"/>
                  </a:lnTo>
                  <a:lnTo>
                    <a:pt x="156" y="179"/>
                  </a:lnTo>
                  <a:lnTo>
                    <a:pt x="156" y="181"/>
                  </a:lnTo>
                  <a:lnTo>
                    <a:pt x="156" y="182"/>
                  </a:lnTo>
                  <a:lnTo>
                    <a:pt x="156" y="183"/>
                  </a:lnTo>
                  <a:lnTo>
                    <a:pt x="157" y="183"/>
                  </a:lnTo>
                  <a:lnTo>
                    <a:pt x="157" y="184"/>
                  </a:lnTo>
                  <a:lnTo>
                    <a:pt x="157" y="185"/>
                  </a:lnTo>
                  <a:lnTo>
                    <a:pt x="156" y="188"/>
                  </a:lnTo>
                  <a:lnTo>
                    <a:pt x="156" y="189"/>
                  </a:lnTo>
                  <a:lnTo>
                    <a:pt x="156" y="191"/>
                  </a:lnTo>
                  <a:lnTo>
                    <a:pt x="157" y="193"/>
                  </a:lnTo>
                  <a:lnTo>
                    <a:pt x="157" y="194"/>
                  </a:lnTo>
                  <a:lnTo>
                    <a:pt x="158" y="195"/>
                  </a:lnTo>
                  <a:lnTo>
                    <a:pt x="158" y="197"/>
                  </a:lnTo>
                  <a:lnTo>
                    <a:pt x="160" y="196"/>
                  </a:lnTo>
                  <a:lnTo>
                    <a:pt x="162" y="195"/>
                  </a:lnTo>
                  <a:lnTo>
                    <a:pt x="163" y="194"/>
                  </a:lnTo>
                  <a:lnTo>
                    <a:pt x="164" y="194"/>
                  </a:lnTo>
                  <a:lnTo>
                    <a:pt x="167" y="194"/>
                  </a:lnTo>
                  <a:lnTo>
                    <a:pt x="168" y="194"/>
                  </a:lnTo>
                  <a:lnTo>
                    <a:pt x="170" y="195"/>
                  </a:lnTo>
                  <a:lnTo>
                    <a:pt x="175" y="196"/>
                  </a:lnTo>
                  <a:lnTo>
                    <a:pt x="176" y="196"/>
                  </a:lnTo>
                  <a:lnTo>
                    <a:pt x="180" y="195"/>
                  </a:lnTo>
                  <a:lnTo>
                    <a:pt x="181" y="195"/>
                  </a:lnTo>
                  <a:lnTo>
                    <a:pt x="182" y="195"/>
                  </a:lnTo>
                  <a:lnTo>
                    <a:pt x="186" y="194"/>
                  </a:lnTo>
                  <a:lnTo>
                    <a:pt x="187" y="194"/>
                  </a:lnTo>
                  <a:lnTo>
                    <a:pt x="187" y="195"/>
                  </a:lnTo>
                  <a:lnTo>
                    <a:pt x="188" y="195"/>
                  </a:lnTo>
                  <a:lnTo>
                    <a:pt x="192" y="195"/>
                  </a:lnTo>
                  <a:lnTo>
                    <a:pt x="194" y="196"/>
                  </a:lnTo>
                  <a:lnTo>
                    <a:pt x="195" y="196"/>
                  </a:lnTo>
                  <a:lnTo>
                    <a:pt x="197" y="196"/>
                  </a:lnTo>
                  <a:lnTo>
                    <a:pt x="199" y="194"/>
                  </a:lnTo>
                  <a:lnTo>
                    <a:pt x="200" y="193"/>
                  </a:lnTo>
                  <a:lnTo>
                    <a:pt x="200" y="191"/>
                  </a:lnTo>
                  <a:lnTo>
                    <a:pt x="199" y="189"/>
                  </a:lnTo>
                  <a:lnTo>
                    <a:pt x="199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3" y="188"/>
                  </a:lnTo>
                  <a:lnTo>
                    <a:pt x="206" y="188"/>
                  </a:lnTo>
                  <a:lnTo>
                    <a:pt x="209" y="187"/>
                  </a:lnTo>
                  <a:lnTo>
                    <a:pt x="211" y="185"/>
                  </a:lnTo>
                  <a:lnTo>
                    <a:pt x="213" y="183"/>
                  </a:lnTo>
                  <a:lnTo>
                    <a:pt x="214" y="181"/>
                  </a:lnTo>
                  <a:lnTo>
                    <a:pt x="216" y="177"/>
                  </a:lnTo>
                  <a:lnTo>
                    <a:pt x="216" y="176"/>
                  </a:lnTo>
                  <a:lnTo>
                    <a:pt x="217" y="175"/>
                  </a:lnTo>
                  <a:lnTo>
                    <a:pt x="217" y="173"/>
                  </a:lnTo>
                  <a:lnTo>
                    <a:pt x="219" y="173"/>
                  </a:lnTo>
                  <a:lnTo>
                    <a:pt x="220" y="173"/>
                  </a:lnTo>
                  <a:lnTo>
                    <a:pt x="223" y="171"/>
                  </a:lnTo>
                  <a:lnTo>
                    <a:pt x="224" y="169"/>
                  </a:lnTo>
                  <a:lnTo>
                    <a:pt x="225" y="169"/>
                  </a:lnTo>
                  <a:lnTo>
                    <a:pt x="226" y="169"/>
                  </a:lnTo>
                  <a:lnTo>
                    <a:pt x="228" y="169"/>
                  </a:lnTo>
                  <a:lnTo>
                    <a:pt x="229" y="169"/>
                  </a:lnTo>
                  <a:lnTo>
                    <a:pt x="229" y="167"/>
                  </a:lnTo>
                  <a:lnTo>
                    <a:pt x="230" y="166"/>
                  </a:lnTo>
                  <a:lnTo>
                    <a:pt x="230" y="165"/>
                  </a:lnTo>
                  <a:lnTo>
                    <a:pt x="231" y="165"/>
                  </a:lnTo>
                  <a:lnTo>
                    <a:pt x="231" y="164"/>
                  </a:lnTo>
                  <a:lnTo>
                    <a:pt x="234" y="161"/>
                  </a:lnTo>
                  <a:lnTo>
                    <a:pt x="234" y="160"/>
                  </a:lnTo>
                  <a:lnTo>
                    <a:pt x="235" y="159"/>
                  </a:lnTo>
                  <a:lnTo>
                    <a:pt x="236" y="159"/>
                  </a:lnTo>
                  <a:lnTo>
                    <a:pt x="236" y="158"/>
                  </a:lnTo>
                  <a:lnTo>
                    <a:pt x="236" y="157"/>
                  </a:lnTo>
                  <a:lnTo>
                    <a:pt x="236" y="156"/>
                  </a:lnTo>
                  <a:lnTo>
                    <a:pt x="235" y="154"/>
                  </a:lnTo>
                  <a:lnTo>
                    <a:pt x="236" y="154"/>
                  </a:lnTo>
                  <a:lnTo>
                    <a:pt x="236" y="153"/>
                  </a:lnTo>
                  <a:lnTo>
                    <a:pt x="237" y="152"/>
                  </a:lnTo>
                  <a:lnTo>
                    <a:pt x="237" y="151"/>
                  </a:lnTo>
                  <a:lnTo>
                    <a:pt x="236" y="151"/>
                  </a:lnTo>
                  <a:lnTo>
                    <a:pt x="236" y="150"/>
                  </a:lnTo>
                  <a:lnTo>
                    <a:pt x="236" y="148"/>
                  </a:lnTo>
                  <a:lnTo>
                    <a:pt x="237" y="147"/>
                  </a:lnTo>
                  <a:lnTo>
                    <a:pt x="238" y="146"/>
                  </a:lnTo>
                  <a:lnTo>
                    <a:pt x="240" y="145"/>
                  </a:lnTo>
                  <a:lnTo>
                    <a:pt x="240" y="145"/>
                  </a:lnTo>
                  <a:lnTo>
                    <a:pt x="240" y="144"/>
                  </a:lnTo>
                  <a:lnTo>
                    <a:pt x="240" y="142"/>
                  </a:lnTo>
                  <a:lnTo>
                    <a:pt x="240" y="141"/>
                  </a:lnTo>
                  <a:lnTo>
                    <a:pt x="240" y="140"/>
                  </a:lnTo>
                  <a:lnTo>
                    <a:pt x="241" y="138"/>
                  </a:lnTo>
                  <a:lnTo>
                    <a:pt x="242" y="138"/>
                  </a:lnTo>
                  <a:lnTo>
                    <a:pt x="242" y="136"/>
                  </a:lnTo>
                  <a:lnTo>
                    <a:pt x="243" y="135"/>
                  </a:lnTo>
                  <a:lnTo>
                    <a:pt x="243" y="134"/>
                  </a:lnTo>
                  <a:lnTo>
                    <a:pt x="244" y="134"/>
                  </a:lnTo>
                  <a:lnTo>
                    <a:pt x="244" y="133"/>
                  </a:lnTo>
                  <a:lnTo>
                    <a:pt x="244" y="133"/>
                  </a:lnTo>
                  <a:lnTo>
                    <a:pt x="244" y="132"/>
                  </a:lnTo>
                  <a:lnTo>
                    <a:pt x="245" y="130"/>
                  </a:lnTo>
                  <a:lnTo>
                    <a:pt x="247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9" y="130"/>
                  </a:lnTo>
                  <a:lnTo>
                    <a:pt x="251" y="129"/>
                  </a:lnTo>
                  <a:lnTo>
                    <a:pt x="254" y="128"/>
                  </a:lnTo>
                  <a:lnTo>
                    <a:pt x="256" y="128"/>
                  </a:lnTo>
                  <a:lnTo>
                    <a:pt x="257" y="129"/>
                  </a:lnTo>
                  <a:lnTo>
                    <a:pt x="260" y="129"/>
                  </a:lnTo>
                  <a:lnTo>
                    <a:pt x="261" y="129"/>
                  </a:lnTo>
                  <a:lnTo>
                    <a:pt x="262" y="129"/>
                  </a:lnTo>
                  <a:lnTo>
                    <a:pt x="263" y="129"/>
                  </a:lnTo>
                  <a:lnTo>
                    <a:pt x="265" y="130"/>
                  </a:lnTo>
                  <a:lnTo>
                    <a:pt x="265" y="132"/>
                  </a:lnTo>
                  <a:lnTo>
                    <a:pt x="266" y="132"/>
                  </a:lnTo>
                  <a:lnTo>
                    <a:pt x="267" y="133"/>
                  </a:lnTo>
                  <a:lnTo>
                    <a:pt x="272" y="135"/>
                  </a:lnTo>
                  <a:lnTo>
                    <a:pt x="272" y="136"/>
                  </a:lnTo>
                  <a:lnTo>
                    <a:pt x="273" y="138"/>
                  </a:lnTo>
                  <a:lnTo>
                    <a:pt x="274" y="138"/>
                  </a:lnTo>
                  <a:lnTo>
                    <a:pt x="274" y="139"/>
                  </a:lnTo>
                  <a:lnTo>
                    <a:pt x="275" y="140"/>
                  </a:lnTo>
                  <a:lnTo>
                    <a:pt x="278" y="141"/>
                  </a:lnTo>
                  <a:lnTo>
                    <a:pt x="279" y="144"/>
                  </a:lnTo>
                  <a:lnTo>
                    <a:pt x="280" y="144"/>
                  </a:lnTo>
                  <a:lnTo>
                    <a:pt x="280" y="145"/>
                  </a:lnTo>
                  <a:lnTo>
                    <a:pt x="282" y="144"/>
                  </a:lnTo>
                  <a:lnTo>
                    <a:pt x="284" y="144"/>
                  </a:lnTo>
                  <a:lnTo>
                    <a:pt x="284" y="145"/>
                  </a:lnTo>
                  <a:lnTo>
                    <a:pt x="284" y="145"/>
                  </a:lnTo>
                  <a:lnTo>
                    <a:pt x="285" y="145"/>
                  </a:lnTo>
                  <a:lnTo>
                    <a:pt x="288" y="145"/>
                  </a:lnTo>
                  <a:lnTo>
                    <a:pt x="291" y="145"/>
                  </a:lnTo>
                  <a:lnTo>
                    <a:pt x="292" y="145"/>
                  </a:lnTo>
                  <a:lnTo>
                    <a:pt x="294" y="147"/>
                  </a:lnTo>
                  <a:lnTo>
                    <a:pt x="297" y="148"/>
                  </a:lnTo>
                  <a:lnTo>
                    <a:pt x="298" y="148"/>
                  </a:lnTo>
                  <a:lnTo>
                    <a:pt x="299" y="148"/>
                  </a:lnTo>
                  <a:lnTo>
                    <a:pt x="300" y="148"/>
                  </a:lnTo>
                  <a:lnTo>
                    <a:pt x="302" y="148"/>
                  </a:lnTo>
                  <a:lnTo>
                    <a:pt x="302" y="148"/>
                  </a:lnTo>
                  <a:lnTo>
                    <a:pt x="305" y="150"/>
                  </a:lnTo>
                  <a:lnTo>
                    <a:pt x="306" y="151"/>
                  </a:lnTo>
                  <a:lnTo>
                    <a:pt x="309" y="152"/>
                  </a:lnTo>
                  <a:lnTo>
                    <a:pt x="311" y="151"/>
                  </a:lnTo>
                  <a:lnTo>
                    <a:pt x="312" y="152"/>
                  </a:lnTo>
                  <a:lnTo>
                    <a:pt x="314" y="152"/>
                  </a:lnTo>
                  <a:lnTo>
                    <a:pt x="315" y="152"/>
                  </a:lnTo>
                  <a:lnTo>
                    <a:pt x="317" y="151"/>
                  </a:lnTo>
                  <a:lnTo>
                    <a:pt x="318" y="151"/>
                  </a:lnTo>
                  <a:lnTo>
                    <a:pt x="321" y="150"/>
                  </a:lnTo>
                  <a:lnTo>
                    <a:pt x="322" y="148"/>
                  </a:lnTo>
                  <a:lnTo>
                    <a:pt x="323" y="148"/>
                  </a:lnTo>
                  <a:lnTo>
                    <a:pt x="325" y="148"/>
                  </a:lnTo>
                  <a:lnTo>
                    <a:pt x="327" y="148"/>
                  </a:lnTo>
                  <a:lnTo>
                    <a:pt x="328" y="150"/>
                  </a:lnTo>
                  <a:lnTo>
                    <a:pt x="335" y="148"/>
                  </a:lnTo>
                  <a:lnTo>
                    <a:pt x="339" y="147"/>
                  </a:lnTo>
                  <a:lnTo>
                    <a:pt x="343" y="144"/>
                  </a:lnTo>
                  <a:lnTo>
                    <a:pt x="345" y="141"/>
                  </a:lnTo>
                  <a:lnTo>
                    <a:pt x="346" y="138"/>
                  </a:lnTo>
                  <a:lnTo>
                    <a:pt x="346" y="136"/>
                  </a:lnTo>
                  <a:lnTo>
                    <a:pt x="347" y="130"/>
                  </a:lnTo>
                  <a:lnTo>
                    <a:pt x="351" y="123"/>
                  </a:lnTo>
                  <a:lnTo>
                    <a:pt x="352" y="120"/>
                  </a:lnTo>
                  <a:lnTo>
                    <a:pt x="353" y="117"/>
                  </a:lnTo>
                  <a:lnTo>
                    <a:pt x="353" y="116"/>
                  </a:lnTo>
                  <a:lnTo>
                    <a:pt x="354" y="115"/>
                  </a:lnTo>
                  <a:lnTo>
                    <a:pt x="354" y="114"/>
                  </a:lnTo>
                  <a:lnTo>
                    <a:pt x="354" y="111"/>
                  </a:lnTo>
                  <a:lnTo>
                    <a:pt x="354" y="109"/>
                  </a:lnTo>
                  <a:lnTo>
                    <a:pt x="354" y="108"/>
                  </a:lnTo>
                  <a:lnTo>
                    <a:pt x="354" y="107"/>
                  </a:lnTo>
                  <a:lnTo>
                    <a:pt x="355" y="107"/>
                  </a:lnTo>
                  <a:lnTo>
                    <a:pt x="356" y="107"/>
                  </a:lnTo>
                  <a:lnTo>
                    <a:pt x="358" y="107"/>
                  </a:lnTo>
                  <a:lnTo>
                    <a:pt x="359" y="107"/>
                  </a:lnTo>
                  <a:lnTo>
                    <a:pt x="359" y="105"/>
                  </a:lnTo>
                  <a:lnTo>
                    <a:pt x="365" y="103"/>
                  </a:lnTo>
                  <a:lnTo>
                    <a:pt x="370" y="102"/>
                  </a:lnTo>
                  <a:lnTo>
                    <a:pt x="371" y="102"/>
                  </a:lnTo>
                  <a:lnTo>
                    <a:pt x="372" y="102"/>
                  </a:lnTo>
                  <a:lnTo>
                    <a:pt x="373" y="102"/>
                  </a:lnTo>
                  <a:lnTo>
                    <a:pt x="374" y="102"/>
                  </a:lnTo>
                  <a:lnTo>
                    <a:pt x="377" y="99"/>
                  </a:lnTo>
                  <a:lnTo>
                    <a:pt x="378" y="96"/>
                  </a:lnTo>
                  <a:lnTo>
                    <a:pt x="379" y="95"/>
                  </a:lnTo>
                  <a:lnTo>
                    <a:pt x="380" y="93"/>
                  </a:lnTo>
                  <a:lnTo>
                    <a:pt x="383" y="92"/>
                  </a:lnTo>
                  <a:lnTo>
                    <a:pt x="385" y="90"/>
                  </a:lnTo>
                  <a:lnTo>
                    <a:pt x="385" y="89"/>
                  </a:lnTo>
                  <a:lnTo>
                    <a:pt x="386" y="89"/>
                  </a:lnTo>
                  <a:lnTo>
                    <a:pt x="389" y="88"/>
                  </a:lnTo>
                  <a:lnTo>
                    <a:pt x="390" y="88"/>
                  </a:lnTo>
                  <a:lnTo>
                    <a:pt x="391" y="83"/>
                  </a:lnTo>
                  <a:lnTo>
                    <a:pt x="391" y="82"/>
                  </a:lnTo>
                  <a:lnTo>
                    <a:pt x="393" y="70"/>
                  </a:lnTo>
                  <a:lnTo>
                    <a:pt x="395" y="68"/>
                  </a:lnTo>
                  <a:lnTo>
                    <a:pt x="393" y="68"/>
                  </a:lnTo>
                  <a:lnTo>
                    <a:pt x="395" y="66"/>
                  </a:lnTo>
                  <a:lnTo>
                    <a:pt x="395" y="65"/>
                  </a:lnTo>
                  <a:lnTo>
                    <a:pt x="396" y="62"/>
                  </a:lnTo>
                  <a:lnTo>
                    <a:pt x="396" y="61"/>
                  </a:lnTo>
                  <a:lnTo>
                    <a:pt x="397" y="61"/>
                  </a:lnTo>
                  <a:lnTo>
                    <a:pt x="398" y="62"/>
                  </a:lnTo>
                  <a:lnTo>
                    <a:pt x="399" y="61"/>
                  </a:lnTo>
                  <a:lnTo>
                    <a:pt x="398" y="60"/>
                  </a:lnTo>
                  <a:lnTo>
                    <a:pt x="398" y="59"/>
                  </a:lnTo>
                  <a:lnTo>
                    <a:pt x="399" y="60"/>
                  </a:lnTo>
                  <a:lnTo>
                    <a:pt x="399" y="59"/>
                  </a:lnTo>
                  <a:lnTo>
                    <a:pt x="401" y="59"/>
                  </a:lnTo>
                  <a:lnTo>
                    <a:pt x="399" y="59"/>
                  </a:lnTo>
                  <a:lnTo>
                    <a:pt x="401" y="59"/>
                  </a:lnTo>
                  <a:lnTo>
                    <a:pt x="402" y="59"/>
                  </a:lnTo>
                  <a:lnTo>
                    <a:pt x="401" y="58"/>
                  </a:lnTo>
                  <a:lnTo>
                    <a:pt x="402" y="58"/>
                  </a:lnTo>
                  <a:lnTo>
                    <a:pt x="403" y="58"/>
                  </a:lnTo>
                  <a:lnTo>
                    <a:pt x="403" y="56"/>
                  </a:lnTo>
                  <a:lnTo>
                    <a:pt x="403" y="58"/>
                  </a:lnTo>
                  <a:lnTo>
                    <a:pt x="404" y="58"/>
                  </a:lnTo>
                  <a:lnTo>
                    <a:pt x="404" y="56"/>
                  </a:lnTo>
                  <a:lnTo>
                    <a:pt x="404" y="55"/>
                  </a:lnTo>
                  <a:lnTo>
                    <a:pt x="405" y="55"/>
                  </a:lnTo>
                  <a:lnTo>
                    <a:pt x="407" y="54"/>
                  </a:lnTo>
                  <a:lnTo>
                    <a:pt x="408" y="54"/>
                  </a:lnTo>
                  <a:lnTo>
                    <a:pt x="409" y="53"/>
                  </a:lnTo>
                  <a:lnTo>
                    <a:pt x="409" y="52"/>
                  </a:lnTo>
                  <a:lnTo>
                    <a:pt x="410" y="52"/>
                  </a:lnTo>
                  <a:lnTo>
                    <a:pt x="410" y="53"/>
                  </a:lnTo>
                  <a:lnTo>
                    <a:pt x="411" y="53"/>
                  </a:lnTo>
                  <a:lnTo>
                    <a:pt x="411" y="52"/>
                  </a:lnTo>
                  <a:lnTo>
                    <a:pt x="413" y="52"/>
                  </a:lnTo>
                  <a:lnTo>
                    <a:pt x="413" y="53"/>
                  </a:lnTo>
                  <a:lnTo>
                    <a:pt x="414" y="52"/>
                  </a:lnTo>
                  <a:lnTo>
                    <a:pt x="415" y="51"/>
                  </a:lnTo>
                  <a:lnTo>
                    <a:pt x="416" y="51"/>
                  </a:lnTo>
                  <a:lnTo>
                    <a:pt x="416" y="51"/>
                  </a:lnTo>
                  <a:lnTo>
                    <a:pt x="417" y="49"/>
                  </a:lnTo>
                  <a:lnTo>
                    <a:pt x="417" y="48"/>
                  </a:lnTo>
                  <a:lnTo>
                    <a:pt x="417" y="47"/>
                  </a:lnTo>
                  <a:lnTo>
                    <a:pt x="417" y="46"/>
                  </a:lnTo>
                  <a:lnTo>
                    <a:pt x="419" y="46"/>
                  </a:lnTo>
                  <a:lnTo>
                    <a:pt x="419" y="45"/>
                  </a:lnTo>
                  <a:lnTo>
                    <a:pt x="420" y="45"/>
                  </a:lnTo>
                  <a:lnTo>
                    <a:pt x="421" y="45"/>
                  </a:lnTo>
                  <a:lnTo>
                    <a:pt x="422" y="43"/>
                  </a:lnTo>
                  <a:lnTo>
                    <a:pt x="423" y="45"/>
                  </a:lnTo>
                  <a:lnTo>
                    <a:pt x="424" y="45"/>
                  </a:lnTo>
                  <a:lnTo>
                    <a:pt x="424" y="43"/>
                  </a:lnTo>
                  <a:lnTo>
                    <a:pt x="426" y="42"/>
                  </a:lnTo>
                  <a:lnTo>
                    <a:pt x="426" y="41"/>
                  </a:lnTo>
                  <a:lnTo>
                    <a:pt x="426" y="40"/>
                  </a:lnTo>
                  <a:lnTo>
                    <a:pt x="427" y="40"/>
                  </a:lnTo>
                  <a:lnTo>
                    <a:pt x="428" y="39"/>
                  </a:lnTo>
                  <a:lnTo>
                    <a:pt x="430" y="39"/>
                  </a:lnTo>
                  <a:lnTo>
                    <a:pt x="432" y="37"/>
                  </a:lnTo>
                  <a:lnTo>
                    <a:pt x="432" y="36"/>
                  </a:lnTo>
                  <a:lnTo>
                    <a:pt x="432" y="34"/>
                  </a:lnTo>
                  <a:lnTo>
                    <a:pt x="432" y="33"/>
                  </a:lnTo>
                  <a:lnTo>
                    <a:pt x="433" y="33"/>
                  </a:lnTo>
                  <a:lnTo>
                    <a:pt x="434" y="33"/>
                  </a:lnTo>
                  <a:lnTo>
                    <a:pt x="434" y="31"/>
                  </a:lnTo>
                  <a:lnTo>
                    <a:pt x="435" y="31"/>
                  </a:lnTo>
                  <a:lnTo>
                    <a:pt x="436" y="30"/>
                  </a:lnTo>
                  <a:lnTo>
                    <a:pt x="436" y="30"/>
                  </a:lnTo>
                  <a:lnTo>
                    <a:pt x="436" y="29"/>
                  </a:lnTo>
                  <a:lnTo>
                    <a:pt x="438" y="28"/>
                  </a:lnTo>
                  <a:lnTo>
                    <a:pt x="439" y="28"/>
                  </a:lnTo>
                  <a:lnTo>
                    <a:pt x="439" y="27"/>
                  </a:lnTo>
                  <a:lnTo>
                    <a:pt x="440" y="27"/>
                  </a:lnTo>
                  <a:lnTo>
                    <a:pt x="441" y="25"/>
                  </a:lnTo>
                  <a:lnTo>
                    <a:pt x="440" y="25"/>
                  </a:lnTo>
                  <a:lnTo>
                    <a:pt x="440" y="24"/>
                  </a:lnTo>
                  <a:lnTo>
                    <a:pt x="441" y="23"/>
                  </a:lnTo>
                  <a:lnTo>
                    <a:pt x="442" y="22"/>
                  </a:lnTo>
                  <a:lnTo>
                    <a:pt x="444" y="22"/>
                  </a:lnTo>
                  <a:lnTo>
                    <a:pt x="445" y="19"/>
                  </a:lnTo>
                  <a:lnTo>
                    <a:pt x="446" y="18"/>
                  </a:lnTo>
                  <a:lnTo>
                    <a:pt x="448" y="18"/>
                  </a:lnTo>
                  <a:lnTo>
                    <a:pt x="451" y="17"/>
                  </a:lnTo>
                  <a:lnTo>
                    <a:pt x="453" y="18"/>
                  </a:lnTo>
                  <a:lnTo>
                    <a:pt x="454" y="18"/>
                  </a:lnTo>
                  <a:lnTo>
                    <a:pt x="456" y="17"/>
                  </a:lnTo>
                  <a:lnTo>
                    <a:pt x="457" y="17"/>
                  </a:lnTo>
                  <a:lnTo>
                    <a:pt x="458" y="17"/>
                  </a:lnTo>
                  <a:lnTo>
                    <a:pt x="459" y="17"/>
                  </a:lnTo>
                  <a:lnTo>
                    <a:pt x="461" y="15"/>
                  </a:lnTo>
                  <a:lnTo>
                    <a:pt x="464" y="15"/>
                  </a:lnTo>
                  <a:lnTo>
                    <a:pt x="465" y="15"/>
                  </a:lnTo>
                  <a:lnTo>
                    <a:pt x="466" y="14"/>
                  </a:lnTo>
                  <a:lnTo>
                    <a:pt x="466" y="12"/>
                  </a:lnTo>
                  <a:lnTo>
                    <a:pt x="467" y="12"/>
                  </a:lnTo>
                  <a:lnTo>
                    <a:pt x="469" y="12"/>
                  </a:lnTo>
                  <a:lnTo>
                    <a:pt x="470" y="12"/>
                  </a:lnTo>
                  <a:lnTo>
                    <a:pt x="471" y="10"/>
                  </a:lnTo>
                  <a:lnTo>
                    <a:pt x="471" y="6"/>
                  </a:lnTo>
                  <a:lnTo>
                    <a:pt x="472" y="5"/>
                  </a:lnTo>
                  <a:lnTo>
                    <a:pt x="473" y="4"/>
                  </a:lnTo>
                  <a:lnTo>
                    <a:pt x="473" y="3"/>
                  </a:lnTo>
                  <a:lnTo>
                    <a:pt x="473" y="3"/>
                  </a:lnTo>
                  <a:lnTo>
                    <a:pt x="478" y="3"/>
                  </a:lnTo>
                  <a:lnTo>
                    <a:pt x="479" y="2"/>
                  </a:lnTo>
                  <a:lnTo>
                    <a:pt x="481" y="2"/>
                  </a:lnTo>
                  <a:lnTo>
                    <a:pt x="483" y="2"/>
                  </a:lnTo>
                  <a:lnTo>
                    <a:pt x="484" y="2"/>
                  </a:lnTo>
                  <a:lnTo>
                    <a:pt x="485" y="2"/>
                  </a:lnTo>
                  <a:lnTo>
                    <a:pt x="487" y="2"/>
                  </a:lnTo>
                  <a:lnTo>
                    <a:pt x="488" y="2"/>
                  </a:lnTo>
                  <a:lnTo>
                    <a:pt x="489" y="2"/>
                  </a:lnTo>
                  <a:lnTo>
                    <a:pt x="491" y="2"/>
                  </a:lnTo>
                  <a:lnTo>
                    <a:pt x="493" y="2"/>
                  </a:lnTo>
                  <a:lnTo>
                    <a:pt x="493" y="0"/>
                  </a:lnTo>
                  <a:lnTo>
                    <a:pt x="494" y="0"/>
                  </a:lnTo>
                  <a:lnTo>
                    <a:pt x="495" y="0"/>
                  </a:lnTo>
                  <a:lnTo>
                    <a:pt x="496" y="0"/>
                  </a:lnTo>
                  <a:lnTo>
                    <a:pt x="497" y="0"/>
                  </a:lnTo>
                  <a:lnTo>
                    <a:pt x="498" y="0"/>
                  </a:lnTo>
                  <a:lnTo>
                    <a:pt x="501" y="0"/>
                  </a:lnTo>
                  <a:lnTo>
                    <a:pt x="502" y="0"/>
                  </a:lnTo>
                  <a:lnTo>
                    <a:pt x="503" y="2"/>
                  </a:lnTo>
                  <a:lnTo>
                    <a:pt x="504" y="2"/>
                  </a:lnTo>
                  <a:lnTo>
                    <a:pt x="506" y="2"/>
                  </a:lnTo>
                  <a:lnTo>
                    <a:pt x="507" y="2"/>
                  </a:lnTo>
                  <a:lnTo>
                    <a:pt x="508" y="3"/>
                  </a:lnTo>
                  <a:lnTo>
                    <a:pt x="509" y="3"/>
                  </a:lnTo>
                  <a:lnTo>
                    <a:pt x="510" y="4"/>
                  </a:lnTo>
                  <a:lnTo>
                    <a:pt x="512" y="4"/>
                  </a:lnTo>
                  <a:lnTo>
                    <a:pt x="513" y="5"/>
                  </a:lnTo>
                  <a:lnTo>
                    <a:pt x="514" y="5"/>
                  </a:lnTo>
                  <a:lnTo>
                    <a:pt x="514" y="6"/>
                  </a:lnTo>
                  <a:lnTo>
                    <a:pt x="515" y="6"/>
                  </a:lnTo>
                  <a:lnTo>
                    <a:pt x="516" y="5"/>
                  </a:lnTo>
                  <a:lnTo>
                    <a:pt x="518" y="6"/>
                  </a:lnTo>
                  <a:lnTo>
                    <a:pt x="519" y="6"/>
                  </a:lnTo>
                  <a:lnTo>
                    <a:pt x="520" y="6"/>
                  </a:lnTo>
                  <a:lnTo>
                    <a:pt x="521" y="8"/>
                  </a:lnTo>
                  <a:lnTo>
                    <a:pt x="522" y="8"/>
                  </a:lnTo>
                  <a:lnTo>
                    <a:pt x="524" y="8"/>
                  </a:lnTo>
                  <a:lnTo>
                    <a:pt x="525" y="8"/>
                  </a:lnTo>
                  <a:lnTo>
                    <a:pt x="526" y="8"/>
                  </a:lnTo>
                  <a:lnTo>
                    <a:pt x="527" y="6"/>
                  </a:lnTo>
                  <a:lnTo>
                    <a:pt x="528" y="6"/>
                  </a:lnTo>
                  <a:lnTo>
                    <a:pt x="529" y="6"/>
                  </a:lnTo>
                  <a:lnTo>
                    <a:pt x="531" y="6"/>
                  </a:lnTo>
                  <a:lnTo>
                    <a:pt x="532" y="6"/>
                  </a:lnTo>
                  <a:lnTo>
                    <a:pt x="532" y="8"/>
                  </a:lnTo>
                  <a:lnTo>
                    <a:pt x="533" y="8"/>
                  </a:lnTo>
                  <a:lnTo>
                    <a:pt x="534" y="6"/>
                  </a:lnTo>
                  <a:lnTo>
                    <a:pt x="535" y="6"/>
                  </a:lnTo>
                  <a:lnTo>
                    <a:pt x="539" y="6"/>
                  </a:lnTo>
                  <a:lnTo>
                    <a:pt x="540" y="5"/>
                  </a:lnTo>
                  <a:lnTo>
                    <a:pt x="541" y="5"/>
                  </a:lnTo>
                  <a:lnTo>
                    <a:pt x="544" y="6"/>
                  </a:lnTo>
                  <a:lnTo>
                    <a:pt x="549" y="8"/>
                  </a:lnTo>
                  <a:lnTo>
                    <a:pt x="550" y="8"/>
                  </a:lnTo>
                  <a:lnTo>
                    <a:pt x="551" y="8"/>
                  </a:lnTo>
                  <a:lnTo>
                    <a:pt x="552" y="8"/>
                  </a:lnTo>
                  <a:lnTo>
                    <a:pt x="553" y="6"/>
                  </a:lnTo>
                  <a:lnTo>
                    <a:pt x="553" y="8"/>
                  </a:lnTo>
                  <a:lnTo>
                    <a:pt x="555" y="8"/>
                  </a:lnTo>
                  <a:lnTo>
                    <a:pt x="555" y="9"/>
                  </a:lnTo>
                  <a:lnTo>
                    <a:pt x="556" y="9"/>
                  </a:lnTo>
                  <a:lnTo>
                    <a:pt x="557" y="9"/>
                  </a:lnTo>
                  <a:lnTo>
                    <a:pt x="558" y="9"/>
                  </a:lnTo>
                  <a:lnTo>
                    <a:pt x="558" y="10"/>
                  </a:lnTo>
                  <a:close/>
                  <a:moveTo>
                    <a:pt x="463" y="274"/>
                  </a:moveTo>
                  <a:lnTo>
                    <a:pt x="460" y="274"/>
                  </a:lnTo>
                  <a:lnTo>
                    <a:pt x="460" y="272"/>
                  </a:lnTo>
                  <a:lnTo>
                    <a:pt x="460" y="271"/>
                  </a:lnTo>
                  <a:lnTo>
                    <a:pt x="459" y="270"/>
                  </a:lnTo>
                  <a:lnTo>
                    <a:pt x="459" y="269"/>
                  </a:lnTo>
                  <a:lnTo>
                    <a:pt x="458" y="268"/>
                  </a:lnTo>
                  <a:lnTo>
                    <a:pt x="456" y="270"/>
                  </a:lnTo>
                  <a:lnTo>
                    <a:pt x="454" y="270"/>
                  </a:lnTo>
                  <a:lnTo>
                    <a:pt x="448" y="270"/>
                  </a:lnTo>
                  <a:lnTo>
                    <a:pt x="447" y="271"/>
                  </a:lnTo>
                  <a:lnTo>
                    <a:pt x="446" y="274"/>
                  </a:lnTo>
                  <a:lnTo>
                    <a:pt x="445" y="274"/>
                  </a:lnTo>
                  <a:lnTo>
                    <a:pt x="445" y="274"/>
                  </a:lnTo>
                  <a:lnTo>
                    <a:pt x="444" y="274"/>
                  </a:lnTo>
                  <a:lnTo>
                    <a:pt x="442" y="274"/>
                  </a:lnTo>
                  <a:lnTo>
                    <a:pt x="441" y="274"/>
                  </a:lnTo>
                  <a:lnTo>
                    <a:pt x="440" y="274"/>
                  </a:lnTo>
                  <a:lnTo>
                    <a:pt x="440" y="275"/>
                  </a:lnTo>
                  <a:lnTo>
                    <a:pt x="439" y="277"/>
                  </a:lnTo>
                  <a:lnTo>
                    <a:pt x="438" y="277"/>
                  </a:lnTo>
                  <a:lnTo>
                    <a:pt x="436" y="278"/>
                  </a:lnTo>
                  <a:lnTo>
                    <a:pt x="435" y="281"/>
                  </a:lnTo>
                  <a:lnTo>
                    <a:pt x="435" y="282"/>
                  </a:lnTo>
                  <a:lnTo>
                    <a:pt x="434" y="282"/>
                  </a:lnTo>
                  <a:lnTo>
                    <a:pt x="433" y="282"/>
                  </a:lnTo>
                  <a:lnTo>
                    <a:pt x="433" y="281"/>
                  </a:lnTo>
                  <a:lnTo>
                    <a:pt x="432" y="281"/>
                  </a:lnTo>
                  <a:lnTo>
                    <a:pt x="430" y="281"/>
                  </a:lnTo>
                  <a:lnTo>
                    <a:pt x="430" y="282"/>
                  </a:lnTo>
                  <a:lnTo>
                    <a:pt x="429" y="283"/>
                  </a:lnTo>
                  <a:lnTo>
                    <a:pt x="424" y="283"/>
                  </a:lnTo>
                  <a:lnTo>
                    <a:pt x="424" y="284"/>
                  </a:lnTo>
                  <a:lnTo>
                    <a:pt x="423" y="284"/>
                  </a:lnTo>
                  <a:lnTo>
                    <a:pt x="423" y="286"/>
                  </a:lnTo>
                  <a:lnTo>
                    <a:pt x="423" y="287"/>
                  </a:lnTo>
                  <a:lnTo>
                    <a:pt x="422" y="287"/>
                  </a:lnTo>
                  <a:lnTo>
                    <a:pt x="422" y="288"/>
                  </a:lnTo>
                  <a:lnTo>
                    <a:pt x="421" y="288"/>
                  </a:lnTo>
                  <a:lnTo>
                    <a:pt x="421" y="289"/>
                  </a:lnTo>
                  <a:lnTo>
                    <a:pt x="420" y="289"/>
                  </a:lnTo>
                  <a:lnTo>
                    <a:pt x="421" y="289"/>
                  </a:lnTo>
                  <a:lnTo>
                    <a:pt x="421" y="289"/>
                  </a:lnTo>
                  <a:lnTo>
                    <a:pt x="420" y="289"/>
                  </a:lnTo>
                  <a:lnTo>
                    <a:pt x="420" y="290"/>
                  </a:lnTo>
                  <a:lnTo>
                    <a:pt x="419" y="292"/>
                  </a:lnTo>
                  <a:lnTo>
                    <a:pt x="417" y="295"/>
                  </a:lnTo>
                  <a:lnTo>
                    <a:pt x="416" y="295"/>
                  </a:lnTo>
                  <a:lnTo>
                    <a:pt x="416" y="296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16" y="299"/>
                  </a:lnTo>
                  <a:lnTo>
                    <a:pt x="415" y="299"/>
                  </a:lnTo>
                  <a:lnTo>
                    <a:pt x="414" y="299"/>
                  </a:lnTo>
                  <a:lnTo>
                    <a:pt x="414" y="300"/>
                  </a:lnTo>
                  <a:lnTo>
                    <a:pt x="414" y="301"/>
                  </a:lnTo>
                  <a:lnTo>
                    <a:pt x="413" y="301"/>
                  </a:lnTo>
                  <a:lnTo>
                    <a:pt x="413" y="302"/>
                  </a:lnTo>
                  <a:lnTo>
                    <a:pt x="413" y="304"/>
                  </a:lnTo>
                  <a:lnTo>
                    <a:pt x="413" y="305"/>
                  </a:lnTo>
                  <a:lnTo>
                    <a:pt x="410" y="306"/>
                  </a:lnTo>
                  <a:lnTo>
                    <a:pt x="410" y="307"/>
                  </a:lnTo>
                  <a:lnTo>
                    <a:pt x="410" y="308"/>
                  </a:lnTo>
                  <a:lnTo>
                    <a:pt x="409" y="308"/>
                  </a:lnTo>
                  <a:lnTo>
                    <a:pt x="408" y="309"/>
                  </a:lnTo>
                  <a:lnTo>
                    <a:pt x="407" y="311"/>
                  </a:lnTo>
                  <a:lnTo>
                    <a:pt x="405" y="311"/>
                  </a:lnTo>
                  <a:lnTo>
                    <a:pt x="404" y="311"/>
                  </a:lnTo>
                  <a:lnTo>
                    <a:pt x="404" y="312"/>
                  </a:lnTo>
                  <a:lnTo>
                    <a:pt x="403" y="312"/>
                  </a:lnTo>
                  <a:lnTo>
                    <a:pt x="402" y="312"/>
                  </a:lnTo>
                  <a:lnTo>
                    <a:pt x="401" y="312"/>
                  </a:lnTo>
                  <a:lnTo>
                    <a:pt x="399" y="313"/>
                  </a:lnTo>
                  <a:lnTo>
                    <a:pt x="399" y="314"/>
                  </a:lnTo>
                  <a:lnTo>
                    <a:pt x="399" y="313"/>
                  </a:lnTo>
                  <a:lnTo>
                    <a:pt x="398" y="313"/>
                  </a:lnTo>
                  <a:lnTo>
                    <a:pt x="398" y="314"/>
                  </a:lnTo>
                  <a:lnTo>
                    <a:pt x="397" y="314"/>
                  </a:lnTo>
                  <a:lnTo>
                    <a:pt x="397" y="315"/>
                  </a:lnTo>
                  <a:lnTo>
                    <a:pt x="396" y="317"/>
                  </a:lnTo>
                  <a:lnTo>
                    <a:pt x="397" y="317"/>
                  </a:lnTo>
                  <a:lnTo>
                    <a:pt x="398" y="317"/>
                  </a:lnTo>
                  <a:lnTo>
                    <a:pt x="398" y="318"/>
                  </a:lnTo>
                  <a:lnTo>
                    <a:pt x="399" y="318"/>
                  </a:lnTo>
                  <a:lnTo>
                    <a:pt x="399" y="319"/>
                  </a:lnTo>
                  <a:lnTo>
                    <a:pt x="403" y="326"/>
                  </a:lnTo>
                  <a:lnTo>
                    <a:pt x="404" y="329"/>
                  </a:lnTo>
                  <a:lnTo>
                    <a:pt x="404" y="330"/>
                  </a:lnTo>
                  <a:lnTo>
                    <a:pt x="407" y="331"/>
                  </a:lnTo>
                  <a:lnTo>
                    <a:pt x="408" y="332"/>
                  </a:lnTo>
                  <a:lnTo>
                    <a:pt x="408" y="335"/>
                  </a:lnTo>
                  <a:lnTo>
                    <a:pt x="408" y="336"/>
                  </a:lnTo>
                  <a:lnTo>
                    <a:pt x="409" y="336"/>
                  </a:lnTo>
                  <a:lnTo>
                    <a:pt x="410" y="336"/>
                  </a:lnTo>
                  <a:lnTo>
                    <a:pt x="411" y="336"/>
                  </a:lnTo>
                  <a:lnTo>
                    <a:pt x="411" y="337"/>
                  </a:lnTo>
                  <a:lnTo>
                    <a:pt x="410" y="337"/>
                  </a:lnTo>
                  <a:lnTo>
                    <a:pt x="410" y="339"/>
                  </a:lnTo>
                  <a:lnTo>
                    <a:pt x="410" y="341"/>
                  </a:lnTo>
                  <a:lnTo>
                    <a:pt x="410" y="343"/>
                  </a:lnTo>
                  <a:lnTo>
                    <a:pt x="410" y="344"/>
                  </a:lnTo>
                  <a:lnTo>
                    <a:pt x="411" y="344"/>
                  </a:lnTo>
                  <a:lnTo>
                    <a:pt x="413" y="344"/>
                  </a:lnTo>
                  <a:lnTo>
                    <a:pt x="414" y="344"/>
                  </a:lnTo>
                  <a:lnTo>
                    <a:pt x="415" y="345"/>
                  </a:lnTo>
                  <a:lnTo>
                    <a:pt x="415" y="346"/>
                  </a:lnTo>
                  <a:lnTo>
                    <a:pt x="416" y="346"/>
                  </a:lnTo>
                  <a:lnTo>
                    <a:pt x="416" y="346"/>
                  </a:lnTo>
                  <a:lnTo>
                    <a:pt x="417" y="348"/>
                  </a:lnTo>
                  <a:lnTo>
                    <a:pt x="419" y="349"/>
                  </a:lnTo>
                  <a:lnTo>
                    <a:pt x="419" y="350"/>
                  </a:lnTo>
                  <a:lnTo>
                    <a:pt x="419" y="351"/>
                  </a:lnTo>
                  <a:lnTo>
                    <a:pt x="421" y="352"/>
                  </a:lnTo>
                  <a:lnTo>
                    <a:pt x="423" y="355"/>
                  </a:lnTo>
                  <a:lnTo>
                    <a:pt x="424" y="356"/>
                  </a:lnTo>
                  <a:lnTo>
                    <a:pt x="426" y="356"/>
                  </a:lnTo>
                  <a:lnTo>
                    <a:pt x="427" y="357"/>
                  </a:lnTo>
                  <a:lnTo>
                    <a:pt x="428" y="356"/>
                  </a:lnTo>
                  <a:lnTo>
                    <a:pt x="429" y="356"/>
                  </a:lnTo>
                  <a:lnTo>
                    <a:pt x="429" y="357"/>
                  </a:lnTo>
                  <a:lnTo>
                    <a:pt x="430" y="357"/>
                  </a:lnTo>
                  <a:lnTo>
                    <a:pt x="432" y="358"/>
                  </a:lnTo>
                  <a:lnTo>
                    <a:pt x="436" y="358"/>
                  </a:lnTo>
                  <a:lnTo>
                    <a:pt x="438" y="358"/>
                  </a:lnTo>
                  <a:lnTo>
                    <a:pt x="438" y="357"/>
                  </a:lnTo>
                  <a:lnTo>
                    <a:pt x="438" y="356"/>
                  </a:lnTo>
                  <a:lnTo>
                    <a:pt x="438" y="355"/>
                  </a:lnTo>
                  <a:lnTo>
                    <a:pt x="439" y="355"/>
                  </a:lnTo>
                  <a:lnTo>
                    <a:pt x="439" y="354"/>
                  </a:lnTo>
                  <a:lnTo>
                    <a:pt x="440" y="351"/>
                  </a:lnTo>
                  <a:lnTo>
                    <a:pt x="439" y="350"/>
                  </a:lnTo>
                  <a:lnTo>
                    <a:pt x="440" y="349"/>
                  </a:lnTo>
                  <a:lnTo>
                    <a:pt x="442" y="346"/>
                  </a:lnTo>
                  <a:lnTo>
                    <a:pt x="444" y="346"/>
                  </a:lnTo>
                  <a:lnTo>
                    <a:pt x="444" y="345"/>
                  </a:lnTo>
                  <a:lnTo>
                    <a:pt x="444" y="344"/>
                  </a:lnTo>
                  <a:lnTo>
                    <a:pt x="442" y="344"/>
                  </a:lnTo>
                  <a:lnTo>
                    <a:pt x="442" y="343"/>
                  </a:lnTo>
                  <a:lnTo>
                    <a:pt x="442" y="342"/>
                  </a:lnTo>
                  <a:lnTo>
                    <a:pt x="444" y="342"/>
                  </a:lnTo>
                  <a:lnTo>
                    <a:pt x="445" y="342"/>
                  </a:lnTo>
                  <a:lnTo>
                    <a:pt x="445" y="341"/>
                  </a:lnTo>
                  <a:lnTo>
                    <a:pt x="446" y="339"/>
                  </a:lnTo>
                  <a:lnTo>
                    <a:pt x="447" y="338"/>
                  </a:lnTo>
                  <a:lnTo>
                    <a:pt x="447" y="337"/>
                  </a:lnTo>
                  <a:lnTo>
                    <a:pt x="448" y="337"/>
                  </a:lnTo>
                  <a:lnTo>
                    <a:pt x="450" y="336"/>
                  </a:lnTo>
                  <a:lnTo>
                    <a:pt x="451" y="337"/>
                  </a:lnTo>
                  <a:lnTo>
                    <a:pt x="452" y="336"/>
                  </a:lnTo>
                  <a:lnTo>
                    <a:pt x="453" y="336"/>
                  </a:lnTo>
                  <a:lnTo>
                    <a:pt x="454" y="335"/>
                  </a:lnTo>
                  <a:lnTo>
                    <a:pt x="456" y="336"/>
                  </a:lnTo>
                  <a:lnTo>
                    <a:pt x="457" y="336"/>
                  </a:lnTo>
                  <a:lnTo>
                    <a:pt x="458" y="336"/>
                  </a:lnTo>
                  <a:lnTo>
                    <a:pt x="461" y="335"/>
                  </a:lnTo>
                  <a:lnTo>
                    <a:pt x="464" y="335"/>
                  </a:lnTo>
                  <a:lnTo>
                    <a:pt x="466" y="333"/>
                  </a:lnTo>
                  <a:lnTo>
                    <a:pt x="471" y="330"/>
                  </a:lnTo>
                  <a:lnTo>
                    <a:pt x="473" y="329"/>
                  </a:lnTo>
                  <a:lnTo>
                    <a:pt x="475" y="327"/>
                  </a:lnTo>
                  <a:lnTo>
                    <a:pt x="476" y="327"/>
                  </a:lnTo>
                  <a:lnTo>
                    <a:pt x="476" y="326"/>
                  </a:lnTo>
                  <a:lnTo>
                    <a:pt x="477" y="326"/>
                  </a:lnTo>
                  <a:lnTo>
                    <a:pt x="477" y="325"/>
                  </a:lnTo>
                  <a:lnTo>
                    <a:pt x="476" y="324"/>
                  </a:lnTo>
                  <a:lnTo>
                    <a:pt x="477" y="324"/>
                  </a:lnTo>
                  <a:lnTo>
                    <a:pt x="476" y="324"/>
                  </a:lnTo>
                  <a:lnTo>
                    <a:pt x="476" y="323"/>
                  </a:lnTo>
                  <a:lnTo>
                    <a:pt x="476" y="321"/>
                  </a:lnTo>
                  <a:lnTo>
                    <a:pt x="476" y="320"/>
                  </a:lnTo>
                  <a:lnTo>
                    <a:pt x="476" y="319"/>
                  </a:lnTo>
                  <a:lnTo>
                    <a:pt x="476" y="318"/>
                  </a:lnTo>
                  <a:lnTo>
                    <a:pt x="477" y="317"/>
                  </a:lnTo>
                  <a:lnTo>
                    <a:pt x="478" y="315"/>
                  </a:lnTo>
                  <a:lnTo>
                    <a:pt x="482" y="314"/>
                  </a:lnTo>
                  <a:lnTo>
                    <a:pt x="482" y="313"/>
                  </a:lnTo>
                  <a:lnTo>
                    <a:pt x="482" y="312"/>
                  </a:lnTo>
                  <a:lnTo>
                    <a:pt x="483" y="312"/>
                  </a:lnTo>
                  <a:lnTo>
                    <a:pt x="482" y="311"/>
                  </a:lnTo>
                  <a:lnTo>
                    <a:pt x="482" y="309"/>
                  </a:lnTo>
                  <a:lnTo>
                    <a:pt x="482" y="308"/>
                  </a:lnTo>
                  <a:lnTo>
                    <a:pt x="483" y="307"/>
                  </a:lnTo>
                  <a:lnTo>
                    <a:pt x="484" y="307"/>
                  </a:lnTo>
                  <a:lnTo>
                    <a:pt x="485" y="306"/>
                  </a:lnTo>
                  <a:lnTo>
                    <a:pt x="487" y="306"/>
                  </a:lnTo>
                  <a:lnTo>
                    <a:pt x="487" y="305"/>
                  </a:lnTo>
                  <a:lnTo>
                    <a:pt x="488" y="305"/>
                  </a:lnTo>
                  <a:lnTo>
                    <a:pt x="488" y="304"/>
                  </a:lnTo>
                  <a:lnTo>
                    <a:pt x="488" y="302"/>
                  </a:lnTo>
                  <a:lnTo>
                    <a:pt x="488" y="301"/>
                  </a:lnTo>
                  <a:lnTo>
                    <a:pt x="488" y="300"/>
                  </a:lnTo>
                  <a:lnTo>
                    <a:pt x="488" y="299"/>
                  </a:lnTo>
                  <a:lnTo>
                    <a:pt x="487" y="298"/>
                  </a:lnTo>
                  <a:lnTo>
                    <a:pt x="485" y="296"/>
                  </a:lnTo>
                  <a:lnTo>
                    <a:pt x="485" y="295"/>
                  </a:lnTo>
                  <a:lnTo>
                    <a:pt x="485" y="294"/>
                  </a:lnTo>
                  <a:lnTo>
                    <a:pt x="484" y="294"/>
                  </a:lnTo>
                  <a:lnTo>
                    <a:pt x="484" y="293"/>
                  </a:lnTo>
                  <a:lnTo>
                    <a:pt x="483" y="293"/>
                  </a:lnTo>
                  <a:lnTo>
                    <a:pt x="483" y="290"/>
                  </a:lnTo>
                  <a:lnTo>
                    <a:pt x="482" y="289"/>
                  </a:lnTo>
                  <a:lnTo>
                    <a:pt x="481" y="289"/>
                  </a:lnTo>
                  <a:lnTo>
                    <a:pt x="479" y="289"/>
                  </a:lnTo>
                  <a:lnTo>
                    <a:pt x="476" y="287"/>
                  </a:lnTo>
                  <a:lnTo>
                    <a:pt x="475" y="287"/>
                  </a:lnTo>
                  <a:lnTo>
                    <a:pt x="473" y="286"/>
                  </a:lnTo>
                  <a:lnTo>
                    <a:pt x="473" y="284"/>
                  </a:lnTo>
                  <a:lnTo>
                    <a:pt x="473" y="283"/>
                  </a:lnTo>
                  <a:lnTo>
                    <a:pt x="472" y="283"/>
                  </a:lnTo>
                  <a:lnTo>
                    <a:pt x="471" y="283"/>
                  </a:lnTo>
                  <a:lnTo>
                    <a:pt x="470" y="281"/>
                  </a:lnTo>
                  <a:lnTo>
                    <a:pt x="467" y="278"/>
                  </a:lnTo>
                  <a:lnTo>
                    <a:pt x="467" y="277"/>
                  </a:lnTo>
                  <a:lnTo>
                    <a:pt x="466" y="277"/>
                  </a:lnTo>
                  <a:lnTo>
                    <a:pt x="465" y="276"/>
                  </a:lnTo>
                  <a:lnTo>
                    <a:pt x="464" y="276"/>
                  </a:lnTo>
                  <a:lnTo>
                    <a:pt x="463" y="27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9" name="Freeform 24">
              <a:extLst>
                <a:ext uri="{FF2B5EF4-FFF2-40B4-BE49-F238E27FC236}">
                  <a16:creationId xmlns:a16="http://schemas.microsoft.com/office/drawing/2014/main" id="{A84B7BEF-6AC7-D2E4-54F5-56462A8175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61174" y="1898678"/>
              <a:ext cx="367887" cy="489277"/>
            </a:xfrm>
            <a:custGeom>
              <a:avLst/>
              <a:gdLst>
                <a:gd name="T0" fmla="*/ 154 w 297"/>
                <a:gd name="T1" fmla="*/ 360 h 395"/>
                <a:gd name="T2" fmla="*/ 253 w 297"/>
                <a:gd name="T3" fmla="*/ 245 h 395"/>
                <a:gd name="T4" fmla="*/ 261 w 297"/>
                <a:gd name="T5" fmla="*/ 234 h 395"/>
                <a:gd name="T6" fmla="*/ 259 w 297"/>
                <a:gd name="T7" fmla="*/ 244 h 395"/>
                <a:gd name="T8" fmla="*/ 171 w 297"/>
                <a:gd name="T9" fmla="*/ 69 h 395"/>
                <a:gd name="T10" fmla="*/ 202 w 297"/>
                <a:gd name="T11" fmla="*/ 105 h 395"/>
                <a:gd name="T12" fmla="*/ 230 w 297"/>
                <a:gd name="T13" fmla="*/ 111 h 395"/>
                <a:gd name="T14" fmla="*/ 247 w 297"/>
                <a:gd name="T15" fmla="*/ 113 h 395"/>
                <a:gd name="T16" fmla="*/ 257 w 297"/>
                <a:gd name="T17" fmla="*/ 120 h 395"/>
                <a:gd name="T18" fmla="*/ 269 w 297"/>
                <a:gd name="T19" fmla="*/ 136 h 395"/>
                <a:gd name="T20" fmla="*/ 281 w 297"/>
                <a:gd name="T21" fmla="*/ 152 h 395"/>
                <a:gd name="T22" fmla="*/ 289 w 297"/>
                <a:gd name="T23" fmla="*/ 157 h 395"/>
                <a:gd name="T24" fmla="*/ 296 w 297"/>
                <a:gd name="T25" fmla="*/ 169 h 395"/>
                <a:gd name="T26" fmla="*/ 288 w 297"/>
                <a:gd name="T27" fmla="*/ 186 h 395"/>
                <a:gd name="T28" fmla="*/ 263 w 297"/>
                <a:gd name="T29" fmla="*/ 216 h 395"/>
                <a:gd name="T30" fmla="*/ 253 w 297"/>
                <a:gd name="T31" fmla="*/ 228 h 395"/>
                <a:gd name="T32" fmla="*/ 252 w 297"/>
                <a:gd name="T33" fmla="*/ 235 h 395"/>
                <a:gd name="T34" fmla="*/ 244 w 297"/>
                <a:gd name="T35" fmla="*/ 248 h 395"/>
                <a:gd name="T36" fmla="*/ 236 w 297"/>
                <a:gd name="T37" fmla="*/ 244 h 395"/>
                <a:gd name="T38" fmla="*/ 232 w 297"/>
                <a:gd name="T39" fmla="*/ 238 h 395"/>
                <a:gd name="T40" fmla="*/ 224 w 297"/>
                <a:gd name="T41" fmla="*/ 250 h 395"/>
                <a:gd name="T42" fmla="*/ 216 w 297"/>
                <a:gd name="T43" fmla="*/ 272 h 395"/>
                <a:gd name="T44" fmla="*/ 220 w 297"/>
                <a:gd name="T45" fmla="*/ 287 h 395"/>
                <a:gd name="T46" fmla="*/ 219 w 297"/>
                <a:gd name="T47" fmla="*/ 303 h 395"/>
                <a:gd name="T48" fmla="*/ 177 w 297"/>
                <a:gd name="T49" fmla="*/ 317 h 395"/>
                <a:gd name="T50" fmla="*/ 172 w 297"/>
                <a:gd name="T51" fmla="*/ 337 h 395"/>
                <a:gd name="T52" fmla="*/ 153 w 297"/>
                <a:gd name="T53" fmla="*/ 343 h 395"/>
                <a:gd name="T54" fmla="*/ 130 w 297"/>
                <a:gd name="T55" fmla="*/ 351 h 395"/>
                <a:gd name="T56" fmla="*/ 127 w 297"/>
                <a:gd name="T57" fmla="*/ 366 h 395"/>
                <a:gd name="T58" fmla="*/ 119 w 297"/>
                <a:gd name="T59" fmla="*/ 377 h 395"/>
                <a:gd name="T60" fmla="*/ 108 w 297"/>
                <a:gd name="T61" fmla="*/ 383 h 395"/>
                <a:gd name="T62" fmla="*/ 94 w 297"/>
                <a:gd name="T63" fmla="*/ 380 h 395"/>
                <a:gd name="T64" fmla="*/ 77 w 297"/>
                <a:gd name="T65" fmla="*/ 385 h 395"/>
                <a:gd name="T66" fmla="*/ 63 w 297"/>
                <a:gd name="T67" fmla="*/ 390 h 395"/>
                <a:gd name="T68" fmla="*/ 31 w 297"/>
                <a:gd name="T69" fmla="*/ 368 h 395"/>
                <a:gd name="T70" fmla="*/ 12 w 297"/>
                <a:gd name="T71" fmla="*/ 328 h 395"/>
                <a:gd name="T72" fmla="*/ 24 w 297"/>
                <a:gd name="T73" fmla="*/ 293 h 395"/>
                <a:gd name="T74" fmla="*/ 102 w 297"/>
                <a:gd name="T75" fmla="*/ 266 h 395"/>
                <a:gd name="T76" fmla="*/ 128 w 297"/>
                <a:gd name="T77" fmla="*/ 218 h 395"/>
                <a:gd name="T78" fmla="*/ 137 w 297"/>
                <a:gd name="T79" fmla="*/ 176 h 395"/>
                <a:gd name="T80" fmla="*/ 129 w 297"/>
                <a:gd name="T81" fmla="*/ 123 h 395"/>
                <a:gd name="T82" fmla="*/ 133 w 297"/>
                <a:gd name="T83" fmla="*/ 101 h 395"/>
                <a:gd name="T84" fmla="*/ 152 w 297"/>
                <a:gd name="T85" fmla="*/ 96 h 395"/>
                <a:gd name="T86" fmla="*/ 145 w 297"/>
                <a:gd name="T87" fmla="*/ 82 h 395"/>
                <a:gd name="T88" fmla="*/ 145 w 297"/>
                <a:gd name="T89" fmla="*/ 66 h 395"/>
                <a:gd name="T90" fmla="*/ 153 w 297"/>
                <a:gd name="T91" fmla="*/ 63 h 395"/>
                <a:gd name="T92" fmla="*/ 160 w 297"/>
                <a:gd name="T93" fmla="*/ 65 h 395"/>
                <a:gd name="T94" fmla="*/ 166 w 297"/>
                <a:gd name="T95" fmla="*/ 46 h 395"/>
                <a:gd name="T96" fmla="*/ 161 w 297"/>
                <a:gd name="T97" fmla="*/ 45 h 395"/>
                <a:gd name="T98" fmla="*/ 167 w 297"/>
                <a:gd name="T99" fmla="*/ 0 h 395"/>
                <a:gd name="T100" fmla="*/ 167 w 297"/>
                <a:gd name="T101" fmla="*/ 4 h 395"/>
                <a:gd name="T102" fmla="*/ 167 w 297"/>
                <a:gd name="T103" fmla="*/ 9 h 395"/>
                <a:gd name="T104" fmla="*/ 167 w 297"/>
                <a:gd name="T105" fmla="*/ 10 h 395"/>
                <a:gd name="T106" fmla="*/ 167 w 297"/>
                <a:gd name="T107" fmla="*/ 19 h 395"/>
                <a:gd name="T108" fmla="*/ 165 w 297"/>
                <a:gd name="T109" fmla="*/ 26 h 395"/>
                <a:gd name="T110" fmla="*/ 158 w 297"/>
                <a:gd name="T111" fmla="*/ 27 h 395"/>
                <a:gd name="T112" fmla="*/ 156 w 297"/>
                <a:gd name="T113" fmla="*/ 14 h 395"/>
                <a:gd name="T114" fmla="*/ 165 w 297"/>
                <a:gd name="T115" fmla="*/ 7 h 395"/>
                <a:gd name="T116" fmla="*/ 166 w 297"/>
                <a:gd name="T117" fmla="*/ 4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7" h="395">
                  <a:moveTo>
                    <a:pt x="148" y="361"/>
                  </a:moveTo>
                  <a:lnTo>
                    <a:pt x="147" y="361"/>
                  </a:lnTo>
                  <a:lnTo>
                    <a:pt x="146" y="361"/>
                  </a:lnTo>
                  <a:lnTo>
                    <a:pt x="147" y="361"/>
                  </a:lnTo>
                  <a:lnTo>
                    <a:pt x="148" y="361"/>
                  </a:lnTo>
                  <a:close/>
                  <a:moveTo>
                    <a:pt x="154" y="361"/>
                  </a:moveTo>
                  <a:lnTo>
                    <a:pt x="152" y="361"/>
                  </a:lnTo>
                  <a:lnTo>
                    <a:pt x="150" y="360"/>
                  </a:lnTo>
                  <a:lnTo>
                    <a:pt x="152" y="360"/>
                  </a:lnTo>
                  <a:lnTo>
                    <a:pt x="154" y="360"/>
                  </a:lnTo>
                  <a:lnTo>
                    <a:pt x="154" y="359"/>
                  </a:lnTo>
                  <a:lnTo>
                    <a:pt x="154" y="360"/>
                  </a:lnTo>
                  <a:lnTo>
                    <a:pt x="155" y="360"/>
                  </a:lnTo>
                  <a:lnTo>
                    <a:pt x="156" y="361"/>
                  </a:lnTo>
                  <a:lnTo>
                    <a:pt x="155" y="361"/>
                  </a:lnTo>
                  <a:lnTo>
                    <a:pt x="154" y="361"/>
                  </a:lnTo>
                  <a:close/>
                  <a:moveTo>
                    <a:pt x="253" y="254"/>
                  </a:moveTo>
                  <a:lnTo>
                    <a:pt x="252" y="254"/>
                  </a:lnTo>
                  <a:lnTo>
                    <a:pt x="252" y="253"/>
                  </a:lnTo>
                  <a:lnTo>
                    <a:pt x="252" y="251"/>
                  </a:lnTo>
                  <a:lnTo>
                    <a:pt x="252" y="250"/>
                  </a:lnTo>
                  <a:lnTo>
                    <a:pt x="252" y="248"/>
                  </a:lnTo>
                  <a:lnTo>
                    <a:pt x="253" y="247"/>
                  </a:lnTo>
                  <a:lnTo>
                    <a:pt x="253" y="245"/>
                  </a:lnTo>
                  <a:lnTo>
                    <a:pt x="253" y="244"/>
                  </a:lnTo>
                  <a:lnTo>
                    <a:pt x="254" y="244"/>
                  </a:lnTo>
                  <a:lnTo>
                    <a:pt x="256" y="244"/>
                  </a:lnTo>
                  <a:lnTo>
                    <a:pt x="257" y="244"/>
                  </a:lnTo>
                  <a:lnTo>
                    <a:pt x="257" y="243"/>
                  </a:lnTo>
                  <a:lnTo>
                    <a:pt x="257" y="242"/>
                  </a:lnTo>
                  <a:lnTo>
                    <a:pt x="257" y="241"/>
                  </a:lnTo>
                  <a:lnTo>
                    <a:pt x="258" y="240"/>
                  </a:lnTo>
                  <a:lnTo>
                    <a:pt x="259" y="237"/>
                  </a:lnTo>
                  <a:lnTo>
                    <a:pt x="260" y="236"/>
                  </a:lnTo>
                  <a:lnTo>
                    <a:pt x="260" y="234"/>
                  </a:lnTo>
                  <a:lnTo>
                    <a:pt x="261" y="234"/>
                  </a:lnTo>
                  <a:lnTo>
                    <a:pt x="263" y="234"/>
                  </a:lnTo>
                  <a:lnTo>
                    <a:pt x="261" y="235"/>
                  </a:lnTo>
                  <a:lnTo>
                    <a:pt x="261" y="236"/>
                  </a:lnTo>
                  <a:lnTo>
                    <a:pt x="261" y="237"/>
                  </a:lnTo>
                  <a:lnTo>
                    <a:pt x="261" y="238"/>
                  </a:lnTo>
                  <a:lnTo>
                    <a:pt x="263" y="241"/>
                  </a:lnTo>
                  <a:lnTo>
                    <a:pt x="264" y="241"/>
                  </a:lnTo>
                  <a:lnTo>
                    <a:pt x="264" y="242"/>
                  </a:lnTo>
                  <a:lnTo>
                    <a:pt x="263" y="242"/>
                  </a:lnTo>
                  <a:lnTo>
                    <a:pt x="261" y="243"/>
                  </a:lnTo>
                  <a:lnTo>
                    <a:pt x="260" y="244"/>
                  </a:lnTo>
                  <a:lnTo>
                    <a:pt x="259" y="244"/>
                  </a:lnTo>
                  <a:lnTo>
                    <a:pt x="258" y="245"/>
                  </a:lnTo>
                  <a:lnTo>
                    <a:pt x="258" y="247"/>
                  </a:lnTo>
                  <a:lnTo>
                    <a:pt x="258" y="249"/>
                  </a:lnTo>
                  <a:lnTo>
                    <a:pt x="257" y="249"/>
                  </a:lnTo>
                  <a:lnTo>
                    <a:pt x="257" y="250"/>
                  </a:lnTo>
                  <a:lnTo>
                    <a:pt x="257" y="250"/>
                  </a:lnTo>
                  <a:lnTo>
                    <a:pt x="256" y="251"/>
                  </a:lnTo>
                  <a:lnTo>
                    <a:pt x="254" y="253"/>
                  </a:lnTo>
                  <a:lnTo>
                    <a:pt x="253" y="253"/>
                  </a:lnTo>
                  <a:lnTo>
                    <a:pt x="253" y="254"/>
                  </a:lnTo>
                  <a:lnTo>
                    <a:pt x="253" y="254"/>
                  </a:lnTo>
                  <a:close/>
                  <a:moveTo>
                    <a:pt x="171" y="69"/>
                  </a:moveTo>
                  <a:lnTo>
                    <a:pt x="171" y="70"/>
                  </a:lnTo>
                  <a:lnTo>
                    <a:pt x="176" y="78"/>
                  </a:lnTo>
                  <a:lnTo>
                    <a:pt x="176" y="80"/>
                  </a:lnTo>
                  <a:lnTo>
                    <a:pt x="178" y="81"/>
                  </a:lnTo>
                  <a:lnTo>
                    <a:pt x="183" y="87"/>
                  </a:lnTo>
                  <a:lnTo>
                    <a:pt x="184" y="88"/>
                  </a:lnTo>
                  <a:lnTo>
                    <a:pt x="184" y="89"/>
                  </a:lnTo>
                  <a:lnTo>
                    <a:pt x="187" y="94"/>
                  </a:lnTo>
                  <a:lnTo>
                    <a:pt x="192" y="99"/>
                  </a:lnTo>
                  <a:lnTo>
                    <a:pt x="196" y="101"/>
                  </a:lnTo>
                  <a:lnTo>
                    <a:pt x="197" y="102"/>
                  </a:lnTo>
                  <a:lnTo>
                    <a:pt x="202" y="105"/>
                  </a:lnTo>
                  <a:lnTo>
                    <a:pt x="209" y="106"/>
                  </a:lnTo>
                  <a:lnTo>
                    <a:pt x="213" y="107"/>
                  </a:lnTo>
                  <a:lnTo>
                    <a:pt x="215" y="107"/>
                  </a:lnTo>
                  <a:lnTo>
                    <a:pt x="216" y="107"/>
                  </a:lnTo>
                  <a:lnTo>
                    <a:pt x="217" y="107"/>
                  </a:lnTo>
                  <a:lnTo>
                    <a:pt x="220" y="107"/>
                  </a:lnTo>
                  <a:lnTo>
                    <a:pt x="221" y="107"/>
                  </a:lnTo>
                  <a:lnTo>
                    <a:pt x="222" y="109"/>
                  </a:lnTo>
                  <a:lnTo>
                    <a:pt x="223" y="109"/>
                  </a:lnTo>
                  <a:lnTo>
                    <a:pt x="224" y="111"/>
                  </a:lnTo>
                  <a:lnTo>
                    <a:pt x="229" y="109"/>
                  </a:lnTo>
                  <a:lnTo>
                    <a:pt x="230" y="111"/>
                  </a:lnTo>
                  <a:lnTo>
                    <a:pt x="233" y="111"/>
                  </a:lnTo>
                  <a:lnTo>
                    <a:pt x="235" y="112"/>
                  </a:lnTo>
                  <a:lnTo>
                    <a:pt x="236" y="112"/>
                  </a:lnTo>
                  <a:lnTo>
                    <a:pt x="238" y="113"/>
                  </a:lnTo>
                  <a:lnTo>
                    <a:pt x="239" y="114"/>
                  </a:lnTo>
                  <a:lnTo>
                    <a:pt x="240" y="114"/>
                  </a:lnTo>
                  <a:lnTo>
                    <a:pt x="241" y="114"/>
                  </a:lnTo>
                  <a:lnTo>
                    <a:pt x="244" y="114"/>
                  </a:lnTo>
                  <a:lnTo>
                    <a:pt x="245" y="114"/>
                  </a:lnTo>
                  <a:lnTo>
                    <a:pt x="246" y="114"/>
                  </a:lnTo>
                  <a:lnTo>
                    <a:pt x="246" y="113"/>
                  </a:lnTo>
                  <a:lnTo>
                    <a:pt x="247" y="113"/>
                  </a:lnTo>
                  <a:lnTo>
                    <a:pt x="250" y="113"/>
                  </a:lnTo>
                  <a:lnTo>
                    <a:pt x="251" y="113"/>
                  </a:lnTo>
                  <a:lnTo>
                    <a:pt x="251" y="114"/>
                  </a:lnTo>
                  <a:lnTo>
                    <a:pt x="252" y="115"/>
                  </a:lnTo>
                  <a:lnTo>
                    <a:pt x="252" y="117"/>
                  </a:lnTo>
                  <a:lnTo>
                    <a:pt x="253" y="117"/>
                  </a:lnTo>
                  <a:lnTo>
                    <a:pt x="253" y="117"/>
                  </a:lnTo>
                  <a:lnTo>
                    <a:pt x="253" y="118"/>
                  </a:lnTo>
                  <a:lnTo>
                    <a:pt x="254" y="118"/>
                  </a:lnTo>
                  <a:lnTo>
                    <a:pt x="256" y="118"/>
                  </a:lnTo>
                  <a:lnTo>
                    <a:pt x="257" y="119"/>
                  </a:lnTo>
                  <a:lnTo>
                    <a:pt x="257" y="120"/>
                  </a:lnTo>
                  <a:lnTo>
                    <a:pt x="258" y="121"/>
                  </a:lnTo>
                  <a:lnTo>
                    <a:pt x="258" y="123"/>
                  </a:lnTo>
                  <a:lnTo>
                    <a:pt x="258" y="124"/>
                  </a:lnTo>
                  <a:lnTo>
                    <a:pt x="260" y="126"/>
                  </a:lnTo>
                  <a:lnTo>
                    <a:pt x="261" y="126"/>
                  </a:lnTo>
                  <a:lnTo>
                    <a:pt x="263" y="127"/>
                  </a:lnTo>
                  <a:lnTo>
                    <a:pt x="263" y="130"/>
                  </a:lnTo>
                  <a:lnTo>
                    <a:pt x="264" y="130"/>
                  </a:lnTo>
                  <a:lnTo>
                    <a:pt x="265" y="131"/>
                  </a:lnTo>
                  <a:lnTo>
                    <a:pt x="265" y="132"/>
                  </a:lnTo>
                  <a:lnTo>
                    <a:pt x="266" y="135"/>
                  </a:lnTo>
                  <a:lnTo>
                    <a:pt x="269" y="136"/>
                  </a:lnTo>
                  <a:lnTo>
                    <a:pt x="269" y="137"/>
                  </a:lnTo>
                  <a:lnTo>
                    <a:pt x="269" y="138"/>
                  </a:lnTo>
                  <a:lnTo>
                    <a:pt x="270" y="139"/>
                  </a:lnTo>
                  <a:lnTo>
                    <a:pt x="272" y="140"/>
                  </a:lnTo>
                  <a:lnTo>
                    <a:pt x="273" y="140"/>
                  </a:lnTo>
                  <a:lnTo>
                    <a:pt x="275" y="142"/>
                  </a:lnTo>
                  <a:lnTo>
                    <a:pt x="275" y="144"/>
                  </a:lnTo>
                  <a:lnTo>
                    <a:pt x="277" y="148"/>
                  </a:lnTo>
                  <a:lnTo>
                    <a:pt x="277" y="149"/>
                  </a:lnTo>
                  <a:lnTo>
                    <a:pt x="278" y="149"/>
                  </a:lnTo>
                  <a:lnTo>
                    <a:pt x="279" y="150"/>
                  </a:lnTo>
                  <a:lnTo>
                    <a:pt x="281" y="152"/>
                  </a:lnTo>
                  <a:lnTo>
                    <a:pt x="281" y="154"/>
                  </a:lnTo>
                  <a:lnTo>
                    <a:pt x="282" y="154"/>
                  </a:lnTo>
                  <a:lnTo>
                    <a:pt x="282" y="155"/>
                  </a:lnTo>
                  <a:lnTo>
                    <a:pt x="283" y="156"/>
                  </a:lnTo>
                  <a:lnTo>
                    <a:pt x="284" y="157"/>
                  </a:lnTo>
                  <a:lnTo>
                    <a:pt x="285" y="157"/>
                  </a:lnTo>
                  <a:lnTo>
                    <a:pt x="285" y="158"/>
                  </a:lnTo>
                  <a:lnTo>
                    <a:pt x="284" y="158"/>
                  </a:lnTo>
                  <a:lnTo>
                    <a:pt x="284" y="157"/>
                  </a:lnTo>
                  <a:lnTo>
                    <a:pt x="284" y="158"/>
                  </a:lnTo>
                  <a:lnTo>
                    <a:pt x="285" y="158"/>
                  </a:lnTo>
                  <a:lnTo>
                    <a:pt x="289" y="157"/>
                  </a:lnTo>
                  <a:lnTo>
                    <a:pt x="290" y="158"/>
                  </a:lnTo>
                  <a:lnTo>
                    <a:pt x="291" y="160"/>
                  </a:lnTo>
                  <a:lnTo>
                    <a:pt x="292" y="160"/>
                  </a:lnTo>
                  <a:lnTo>
                    <a:pt x="292" y="161"/>
                  </a:lnTo>
                  <a:lnTo>
                    <a:pt x="294" y="161"/>
                  </a:lnTo>
                  <a:lnTo>
                    <a:pt x="294" y="160"/>
                  </a:lnTo>
                  <a:lnTo>
                    <a:pt x="295" y="160"/>
                  </a:lnTo>
                  <a:lnTo>
                    <a:pt x="296" y="160"/>
                  </a:lnTo>
                  <a:lnTo>
                    <a:pt x="296" y="161"/>
                  </a:lnTo>
                  <a:lnTo>
                    <a:pt x="297" y="162"/>
                  </a:lnTo>
                  <a:lnTo>
                    <a:pt x="297" y="163"/>
                  </a:lnTo>
                  <a:lnTo>
                    <a:pt x="296" y="169"/>
                  </a:lnTo>
                  <a:lnTo>
                    <a:pt x="296" y="172"/>
                  </a:lnTo>
                  <a:lnTo>
                    <a:pt x="295" y="173"/>
                  </a:lnTo>
                  <a:lnTo>
                    <a:pt x="292" y="176"/>
                  </a:lnTo>
                  <a:lnTo>
                    <a:pt x="291" y="176"/>
                  </a:lnTo>
                  <a:lnTo>
                    <a:pt x="291" y="177"/>
                  </a:lnTo>
                  <a:lnTo>
                    <a:pt x="291" y="179"/>
                  </a:lnTo>
                  <a:lnTo>
                    <a:pt x="290" y="179"/>
                  </a:lnTo>
                  <a:lnTo>
                    <a:pt x="290" y="181"/>
                  </a:lnTo>
                  <a:lnTo>
                    <a:pt x="290" y="183"/>
                  </a:lnTo>
                  <a:lnTo>
                    <a:pt x="289" y="185"/>
                  </a:lnTo>
                  <a:lnTo>
                    <a:pt x="288" y="185"/>
                  </a:lnTo>
                  <a:lnTo>
                    <a:pt x="288" y="186"/>
                  </a:lnTo>
                  <a:lnTo>
                    <a:pt x="287" y="187"/>
                  </a:lnTo>
                  <a:lnTo>
                    <a:pt x="284" y="192"/>
                  </a:lnTo>
                  <a:lnTo>
                    <a:pt x="283" y="194"/>
                  </a:lnTo>
                  <a:lnTo>
                    <a:pt x="282" y="195"/>
                  </a:lnTo>
                  <a:lnTo>
                    <a:pt x="279" y="201"/>
                  </a:lnTo>
                  <a:lnTo>
                    <a:pt x="279" y="203"/>
                  </a:lnTo>
                  <a:lnTo>
                    <a:pt x="279" y="204"/>
                  </a:lnTo>
                  <a:lnTo>
                    <a:pt x="278" y="204"/>
                  </a:lnTo>
                  <a:lnTo>
                    <a:pt x="273" y="206"/>
                  </a:lnTo>
                  <a:lnTo>
                    <a:pt x="272" y="206"/>
                  </a:lnTo>
                  <a:lnTo>
                    <a:pt x="267" y="211"/>
                  </a:lnTo>
                  <a:lnTo>
                    <a:pt x="263" y="216"/>
                  </a:lnTo>
                  <a:lnTo>
                    <a:pt x="260" y="218"/>
                  </a:lnTo>
                  <a:lnTo>
                    <a:pt x="260" y="219"/>
                  </a:lnTo>
                  <a:lnTo>
                    <a:pt x="259" y="219"/>
                  </a:lnTo>
                  <a:lnTo>
                    <a:pt x="259" y="220"/>
                  </a:lnTo>
                  <a:lnTo>
                    <a:pt x="258" y="222"/>
                  </a:lnTo>
                  <a:lnTo>
                    <a:pt x="258" y="223"/>
                  </a:lnTo>
                  <a:lnTo>
                    <a:pt x="258" y="224"/>
                  </a:lnTo>
                  <a:lnTo>
                    <a:pt x="257" y="224"/>
                  </a:lnTo>
                  <a:lnTo>
                    <a:pt x="254" y="225"/>
                  </a:lnTo>
                  <a:lnTo>
                    <a:pt x="256" y="226"/>
                  </a:lnTo>
                  <a:lnTo>
                    <a:pt x="254" y="228"/>
                  </a:lnTo>
                  <a:lnTo>
                    <a:pt x="253" y="228"/>
                  </a:lnTo>
                  <a:lnTo>
                    <a:pt x="253" y="229"/>
                  </a:lnTo>
                  <a:lnTo>
                    <a:pt x="253" y="230"/>
                  </a:lnTo>
                  <a:lnTo>
                    <a:pt x="253" y="231"/>
                  </a:lnTo>
                  <a:lnTo>
                    <a:pt x="254" y="230"/>
                  </a:lnTo>
                  <a:lnTo>
                    <a:pt x="254" y="231"/>
                  </a:lnTo>
                  <a:lnTo>
                    <a:pt x="253" y="231"/>
                  </a:lnTo>
                  <a:lnTo>
                    <a:pt x="253" y="232"/>
                  </a:lnTo>
                  <a:lnTo>
                    <a:pt x="253" y="231"/>
                  </a:lnTo>
                  <a:lnTo>
                    <a:pt x="253" y="232"/>
                  </a:lnTo>
                  <a:lnTo>
                    <a:pt x="253" y="234"/>
                  </a:lnTo>
                  <a:lnTo>
                    <a:pt x="252" y="234"/>
                  </a:lnTo>
                  <a:lnTo>
                    <a:pt x="252" y="235"/>
                  </a:lnTo>
                  <a:lnTo>
                    <a:pt x="251" y="235"/>
                  </a:lnTo>
                  <a:lnTo>
                    <a:pt x="251" y="236"/>
                  </a:lnTo>
                  <a:lnTo>
                    <a:pt x="250" y="237"/>
                  </a:lnTo>
                  <a:lnTo>
                    <a:pt x="250" y="238"/>
                  </a:lnTo>
                  <a:lnTo>
                    <a:pt x="250" y="240"/>
                  </a:lnTo>
                  <a:lnTo>
                    <a:pt x="248" y="241"/>
                  </a:lnTo>
                  <a:lnTo>
                    <a:pt x="248" y="243"/>
                  </a:lnTo>
                  <a:lnTo>
                    <a:pt x="247" y="245"/>
                  </a:lnTo>
                  <a:lnTo>
                    <a:pt x="246" y="245"/>
                  </a:lnTo>
                  <a:lnTo>
                    <a:pt x="246" y="247"/>
                  </a:lnTo>
                  <a:lnTo>
                    <a:pt x="245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1" y="247"/>
                  </a:lnTo>
                  <a:lnTo>
                    <a:pt x="240" y="247"/>
                  </a:lnTo>
                  <a:lnTo>
                    <a:pt x="239" y="247"/>
                  </a:lnTo>
                  <a:lnTo>
                    <a:pt x="238" y="247"/>
                  </a:lnTo>
                  <a:lnTo>
                    <a:pt x="239" y="247"/>
                  </a:lnTo>
                  <a:lnTo>
                    <a:pt x="236" y="247"/>
                  </a:lnTo>
                  <a:lnTo>
                    <a:pt x="236" y="245"/>
                  </a:lnTo>
                  <a:lnTo>
                    <a:pt x="235" y="245"/>
                  </a:lnTo>
                  <a:lnTo>
                    <a:pt x="235" y="243"/>
                  </a:lnTo>
                  <a:lnTo>
                    <a:pt x="235" y="244"/>
                  </a:lnTo>
                  <a:lnTo>
                    <a:pt x="236" y="244"/>
                  </a:lnTo>
                  <a:lnTo>
                    <a:pt x="236" y="245"/>
                  </a:lnTo>
                  <a:lnTo>
                    <a:pt x="236" y="244"/>
                  </a:lnTo>
                  <a:lnTo>
                    <a:pt x="236" y="242"/>
                  </a:lnTo>
                  <a:lnTo>
                    <a:pt x="238" y="241"/>
                  </a:lnTo>
                  <a:lnTo>
                    <a:pt x="238" y="240"/>
                  </a:lnTo>
                  <a:lnTo>
                    <a:pt x="238" y="238"/>
                  </a:lnTo>
                  <a:lnTo>
                    <a:pt x="238" y="237"/>
                  </a:lnTo>
                  <a:lnTo>
                    <a:pt x="236" y="237"/>
                  </a:lnTo>
                  <a:lnTo>
                    <a:pt x="235" y="237"/>
                  </a:lnTo>
                  <a:lnTo>
                    <a:pt x="234" y="237"/>
                  </a:lnTo>
                  <a:lnTo>
                    <a:pt x="233" y="238"/>
                  </a:lnTo>
                  <a:lnTo>
                    <a:pt x="232" y="238"/>
                  </a:lnTo>
                  <a:lnTo>
                    <a:pt x="230" y="240"/>
                  </a:lnTo>
                  <a:lnTo>
                    <a:pt x="230" y="241"/>
                  </a:lnTo>
                  <a:lnTo>
                    <a:pt x="230" y="242"/>
                  </a:lnTo>
                  <a:lnTo>
                    <a:pt x="230" y="243"/>
                  </a:lnTo>
                  <a:lnTo>
                    <a:pt x="229" y="243"/>
                  </a:lnTo>
                  <a:lnTo>
                    <a:pt x="228" y="243"/>
                  </a:lnTo>
                  <a:lnTo>
                    <a:pt x="227" y="244"/>
                  </a:lnTo>
                  <a:lnTo>
                    <a:pt x="226" y="245"/>
                  </a:lnTo>
                  <a:lnTo>
                    <a:pt x="226" y="247"/>
                  </a:lnTo>
                  <a:lnTo>
                    <a:pt x="226" y="248"/>
                  </a:lnTo>
                  <a:lnTo>
                    <a:pt x="226" y="249"/>
                  </a:lnTo>
                  <a:lnTo>
                    <a:pt x="224" y="250"/>
                  </a:lnTo>
                  <a:lnTo>
                    <a:pt x="223" y="250"/>
                  </a:lnTo>
                  <a:lnTo>
                    <a:pt x="222" y="251"/>
                  </a:lnTo>
                  <a:lnTo>
                    <a:pt x="222" y="253"/>
                  </a:lnTo>
                  <a:lnTo>
                    <a:pt x="222" y="254"/>
                  </a:lnTo>
                  <a:lnTo>
                    <a:pt x="222" y="256"/>
                  </a:lnTo>
                  <a:lnTo>
                    <a:pt x="222" y="259"/>
                  </a:lnTo>
                  <a:lnTo>
                    <a:pt x="221" y="261"/>
                  </a:lnTo>
                  <a:lnTo>
                    <a:pt x="221" y="262"/>
                  </a:lnTo>
                  <a:lnTo>
                    <a:pt x="220" y="265"/>
                  </a:lnTo>
                  <a:lnTo>
                    <a:pt x="220" y="267"/>
                  </a:lnTo>
                  <a:lnTo>
                    <a:pt x="220" y="268"/>
                  </a:lnTo>
                  <a:lnTo>
                    <a:pt x="216" y="272"/>
                  </a:lnTo>
                  <a:lnTo>
                    <a:pt x="216" y="273"/>
                  </a:lnTo>
                  <a:lnTo>
                    <a:pt x="216" y="274"/>
                  </a:lnTo>
                  <a:lnTo>
                    <a:pt x="217" y="275"/>
                  </a:lnTo>
                  <a:lnTo>
                    <a:pt x="217" y="278"/>
                  </a:lnTo>
                  <a:lnTo>
                    <a:pt x="217" y="279"/>
                  </a:lnTo>
                  <a:lnTo>
                    <a:pt x="217" y="280"/>
                  </a:lnTo>
                  <a:lnTo>
                    <a:pt x="217" y="280"/>
                  </a:lnTo>
                  <a:lnTo>
                    <a:pt x="219" y="282"/>
                  </a:lnTo>
                  <a:lnTo>
                    <a:pt x="220" y="284"/>
                  </a:lnTo>
                  <a:lnTo>
                    <a:pt x="220" y="285"/>
                  </a:lnTo>
                  <a:lnTo>
                    <a:pt x="220" y="286"/>
                  </a:lnTo>
                  <a:lnTo>
                    <a:pt x="220" y="287"/>
                  </a:lnTo>
                  <a:lnTo>
                    <a:pt x="219" y="288"/>
                  </a:lnTo>
                  <a:lnTo>
                    <a:pt x="219" y="290"/>
                  </a:lnTo>
                  <a:lnTo>
                    <a:pt x="219" y="291"/>
                  </a:lnTo>
                  <a:lnTo>
                    <a:pt x="220" y="293"/>
                  </a:lnTo>
                  <a:lnTo>
                    <a:pt x="221" y="294"/>
                  </a:lnTo>
                  <a:lnTo>
                    <a:pt x="221" y="296"/>
                  </a:lnTo>
                  <a:lnTo>
                    <a:pt x="221" y="297"/>
                  </a:lnTo>
                  <a:lnTo>
                    <a:pt x="221" y="298"/>
                  </a:lnTo>
                  <a:lnTo>
                    <a:pt x="222" y="300"/>
                  </a:lnTo>
                  <a:lnTo>
                    <a:pt x="222" y="302"/>
                  </a:lnTo>
                  <a:lnTo>
                    <a:pt x="221" y="303"/>
                  </a:lnTo>
                  <a:lnTo>
                    <a:pt x="219" y="303"/>
                  </a:lnTo>
                  <a:lnTo>
                    <a:pt x="219" y="304"/>
                  </a:lnTo>
                  <a:lnTo>
                    <a:pt x="217" y="304"/>
                  </a:lnTo>
                  <a:lnTo>
                    <a:pt x="209" y="304"/>
                  </a:lnTo>
                  <a:lnTo>
                    <a:pt x="207" y="304"/>
                  </a:lnTo>
                  <a:lnTo>
                    <a:pt x="197" y="305"/>
                  </a:lnTo>
                  <a:lnTo>
                    <a:pt x="193" y="308"/>
                  </a:lnTo>
                  <a:lnTo>
                    <a:pt x="187" y="309"/>
                  </a:lnTo>
                  <a:lnTo>
                    <a:pt x="185" y="310"/>
                  </a:lnTo>
                  <a:lnTo>
                    <a:pt x="183" y="311"/>
                  </a:lnTo>
                  <a:lnTo>
                    <a:pt x="182" y="312"/>
                  </a:lnTo>
                  <a:lnTo>
                    <a:pt x="182" y="314"/>
                  </a:lnTo>
                  <a:lnTo>
                    <a:pt x="177" y="317"/>
                  </a:lnTo>
                  <a:lnTo>
                    <a:pt x="177" y="319"/>
                  </a:lnTo>
                  <a:lnTo>
                    <a:pt x="177" y="321"/>
                  </a:lnTo>
                  <a:lnTo>
                    <a:pt x="177" y="322"/>
                  </a:lnTo>
                  <a:lnTo>
                    <a:pt x="177" y="323"/>
                  </a:lnTo>
                  <a:lnTo>
                    <a:pt x="176" y="324"/>
                  </a:lnTo>
                  <a:lnTo>
                    <a:pt x="176" y="325"/>
                  </a:lnTo>
                  <a:lnTo>
                    <a:pt x="176" y="328"/>
                  </a:lnTo>
                  <a:lnTo>
                    <a:pt x="174" y="329"/>
                  </a:lnTo>
                  <a:lnTo>
                    <a:pt x="173" y="334"/>
                  </a:lnTo>
                  <a:lnTo>
                    <a:pt x="173" y="335"/>
                  </a:lnTo>
                  <a:lnTo>
                    <a:pt x="173" y="336"/>
                  </a:lnTo>
                  <a:lnTo>
                    <a:pt x="172" y="337"/>
                  </a:lnTo>
                  <a:lnTo>
                    <a:pt x="171" y="337"/>
                  </a:lnTo>
                  <a:lnTo>
                    <a:pt x="170" y="337"/>
                  </a:lnTo>
                  <a:lnTo>
                    <a:pt x="168" y="340"/>
                  </a:lnTo>
                  <a:lnTo>
                    <a:pt x="167" y="340"/>
                  </a:lnTo>
                  <a:lnTo>
                    <a:pt x="166" y="342"/>
                  </a:lnTo>
                  <a:lnTo>
                    <a:pt x="166" y="343"/>
                  </a:lnTo>
                  <a:lnTo>
                    <a:pt x="160" y="342"/>
                  </a:lnTo>
                  <a:lnTo>
                    <a:pt x="159" y="342"/>
                  </a:lnTo>
                  <a:lnTo>
                    <a:pt x="158" y="343"/>
                  </a:lnTo>
                  <a:lnTo>
                    <a:pt x="156" y="343"/>
                  </a:lnTo>
                  <a:lnTo>
                    <a:pt x="154" y="343"/>
                  </a:lnTo>
                  <a:lnTo>
                    <a:pt x="153" y="343"/>
                  </a:lnTo>
                  <a:lnTo>
                    <a:pt x="150" y="345"/>
                  </a:lnTo>
                  <a:lnTo>
                    <a:pt x="149" y="345"/>
                  </a:lnTo>
                  <a:lnTo>
                    <a:pt x="139" y="346"/>
                  </a:lnTo>
                  <a:lnTo>
                    <a:pt x="136" y="346"/>
                  </a:lnTo>
                  <a:lnTo>
                    <a:pt x="135" y="346"/>
                  </a:lnTo>
                  <a:lnTo>
                    <a:pt x="135" y="347"/>
                  </a:lnTo>
                  <a:lnTo>
                    <a:pt x="134" y="347"/>
                  </a:lnTo>
                  <a:lnTo>
                    <a:pt x="133" y="347"/>
                  </a:lnTo>
                  <a:lnTo>
                    <a:pt x="131" y="347"/>
                  </a:lnTo>
                  <a:lnTo>
                    <a:pt x="131" y="348"/>
                  </a:lnTo>
                  <a:lnTo>
                    <a:pt x="130" y="349"/>
                  </a:lnTo>
                  <a:lnTo>
                    <a:pt x="130" y="351"/>
                  </a:lnTo>
                  <a:lnTo>
                    <a:pt x="129" y="352"/>
                  </a:lnTo>
                  <a:lnTo>
                    <a:pt x="129" y="353"/>
                  </a:lnTo>
                  <a:lnTo>
                    <a:pt x="128" y="354"/>
                  </a:lnTo>
                  <a:lnTo>
                    <a:pt x="124" y="356"/>
                  </a:lnTo>
                  <a:lnTo>
                    <a:pt x="123" y="359"/>
                  </a:lnTo>
                  <a:lnTo>
                    <a:pt x="123" y="360"/>
                  </a:lnTo>
                  <a:lnTo>
                    <a:pt x="123" y="361"/>
                  </a:lnTo>
                  <a:lnTo>
                    <a:pt x="123" y="362"/>
                  </a:lnTo>
                  <a:lnTo>
                    <a:pt x="124" y="362"/>
                  </a:lnTo>
                  <a:lnTo>
                    <a:pt x="125" y="364"/>
                  </a:lnTo>
                  <a:lnTo>
                    <a:pt x="127" y="365"/>
                  </a:lnTo>
                  <a:lnTo>
                    <a:pt x="127" y="366"/>
                  </a:lnTo>
                  <a:lnTo>
                    <a:pt x="125" y="366"/>
                  </a:lnTo>
                  <a:lnTo>
                    <a:pt x="124" y="368"/>
                  </a:lnTo>
                  <a:lnTo>
                    <a:pt x="124" y="370"/>
                  </a:lnTo>
                  <a:lnTo>
                    <a:pt x="124" y="371"/>
                  </a:lnTo>
                  <a:lnTo>
                    <a:pt x="124" y="372"/>
                  </a:lnTo>
                  <a:lnTo>
                    <a:pt x="123" y="372"/>
                  </a:lnTo>
                  <a:lnTo>
                    <a:pt x="123" y="373"/>
                  </a:lnTo>
                  <a:lnTo>
                    <a:pt x="122" y="373"/>
                  </a:lnTo>
                  <a:lnTo>
                    <a:pt x="122" y="374"/>
                  </a:lnTo>
                  <a:lnTo>
                    <a:pt x="121" y="376"/>
                  </a:lnTo>
                  <a:lnTo>
                    <a:pt x="119" y="376"/>
                  </a:lnTo>
                  <a:lnTo>
                    <a:pt x="119" y="377"/>
                  </a:lnTo>
                  <a:lnTo>
                    <a:pt x="118" y="377"/>
                  </a:lnTo>
                  <a:lnTo>
                    <a:pt x="117" y="379"/>
                  </a:lnTo>
                  <a:lnTo>
                    <a:pt x="116" y="380"/>
                  </a:lnTo>
                  <a:lnTo>
                    <a:pt x="115" y="380"/>
                  </a:lnTo>
                  <a:lnTo>
                    <a:pt x="115" y="379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2" y="382"/>
                  </a:lnTo>
                  <a:lnTo>
                    <a:pt x="111" y="382"/>
                  </a:lnTo>
                  <a:lnTo>
                    <a:pt x="110" y="382"/>
                  </a:lnTo>
                  <a:lnTo>
                    <a:pt x="110" y="383"/>
                  </a:lnTo>
                  <a:lnTo>
                    <a:pt x="108" y="383"/>
                  </a:lnTo>
                  <a:lnTo>
                    <a:pt x="106" y="383"/>
                  </a:lnTo>
                  <a:lnTo>
                    <a:pt x="105" y="383"/>
                  </a:lnTo>
                  <a:lnTo>
                    <a:pt x="104" y="382"/>
                  </a:lnTo>
                  <a:lnTo>
                    <a:pt x="103" y="380"/>
                  </a:lnTo>
                  <a:lnTo>
                    <a:pt x="102" y="379"/>
                  </a:lnTo>
                  <a:lnTo>
                    <a:pt x="100" y="379"/>
                  </a:lnTo>
                  <a:lnTo>
                    <a:pt x="99" y="379"/>
                  </a:lnTo>
                  <a:lnTo>
                    <a:pt x="98" y="379"/>
                  </a:lnTo>
                  <a:lnTo>
                    <a:pt x="97" y="379"/>
                  </a:lnTo>
                  <a:lnTo>
                    <a:pt x="96" y="379"/>
                  </a:lnTo>
                  <a:lnTo>
                    <a:pt x="94" y="379"/>
                  </a:lnTo>
                  <a:lnTo>
                    <a:pt x="94" y="380"/>
                  </a:lnTo>
                  <a:lnTo>
                    <a:pt x="92" y="379"/>
                  </a:lnTo>
                  <a:lnTo>
                    <a:pt x="91" y="380"/>
                  </a:lnTo>
                  <a:lnTo>
                    <a:pt x="91" y="379"/>
                  </a:lnTo>
                  <a:lnTo>
                    <a:pt x="90" y="379"/>
                  </a:lnTo>
                  <a:lnTo>
                    <a:pt x="82" y="380"/>
                  </a:lnTo>
                  <a:lnTo>
                    <a:pt x="81" y="380"/>
                  </a:lnTo>
                  <a:lnTo>
                    <a:pt x="80" y="380"/>
                  </a:lnTo>
                  <a:lnTo>
                    <a:pt x="79" y="382"/>
                  </a:lnTo>
                  <a:lnTo>
                    <a:pt x="78" y="382"/>
                  </a:lnTo>
                  <a:lnTo>
                    <a:pt x="78" y="383"/>
                  </a:lnTo>
                  <a:lnTo>
                    <a:pt x="78" y="384"/>
                  </a:lnTo>
                  <a:lnTo>
                    <a:pt x="77" y="385"/>
                  </a:lnTo>
                  <a:lnTo>
                    <a:pt x="75" y="385"/>
                  </a:lnTo>
                  <a:lnTo>
                    <a:pt x="74" y="385"/>
                  </a:lnTo>
                  <a:lnTo>
                    <a:pt x="72" y="385"/>
                  </a:lnTo>
                  <a:lnTo>
                    <a:pt x="71" y="385"/>
                  </a:lnTo>
                  <a:lnTo>
                    <a:pt x="69" y="386"/>
                  </a:lnTo>
                  <a:lnTo>
                    <a:pt x="68" y="386"/>
                  </a:lnTo>
                  <a:lnTo>
                    <a:pt x="67" y="386"/>
                  </a:lnTo>
                  <a:lnTo>
                    <a:pt x="66" y="388"/>
                  </a:lnTo>
                  <a:lnTo>
                    <a:pt x="66" y="389"/>
                  </a:lnTo>
                  <a:lnTo>
                    <a:pt x="65" y="389"/>
                  </a:lnTo>
                  <a:lnTo>
                    <a:pt x="65" y="390"/>
                  </a:lnTo>
                  <a:lnTo>
                    <a:pt x="63" y="390"/>
                  </a:lnTo>
                  <a:lnTo>
                    <a:pt x="62" y="391"/>
                  </a:lnTo>
                  <a:lnTo>
                    <a:pt x="61" y="391"/>
                  </a:lnTo>
                  <a:lnTo>
                    <a:pt x="55" y="391"/>
                  </a:lnTo>
                  <a:lnTo>
                    <a:pt x="53" y="391"/>
                  </a:lnTo>
                  <a:lnTo>
                    <a:pt x="47" y="393"/>
                  </a:lnTo>
                  <a:lnTo>
                    <a:pt x="43" y="395"/>
                  </a:lnTo>
                  <a:lnTo>
                    <a:pt x="41" y="390"/>
                  </a:lnTo>
                  <a:lnTo>
                    <a:pt x="38" y="384"/>
                  </a:lnTo>
                  <a:lnTo>
                    <a:pt x="36" y="379"/>
                  </a:lnTo>
                  <a:lnTo>
                    <a:pt x="34" y="373"/>
                  </a:lnTo>
                  <a:lnTo>
                    <a:pt x="31" y="370"/>
                  </a:lnTo>
                  <a:lnTo>
                    <a:pt x="31" y="368"/>
                  </a:lnTo>
                  <a:lnTo>
                    <a:pt x="29" y="368"/>
                  </a:lnTo>
                  <a:lnTo>
                    <a:pt x="28" y="366"/>
                  </a:lnTo>
                  <a:lnTo>
                    <a:pt x="26" y="362"/>
                  </a:lnTo>
                  <a:lnTo>
                    <a:pt x="24" y="359"/>
                  </a:lnTo>
                  <a:lnTo>
                    <a:pt x="24" y="355"/>
                  </a:lnTo>
                  <a:lnTo>
                    <a:pt x="22" y="351"/>
                  </a:lnTo>
                  <a:lnTo>
                    <a:pt x="20" y="347"/>
                  </a:lnTo>
                  <a:lnTo>
                    <a:pt x="19" y="343"/>
                  </a:lnTo>
                  <a:lnTo>
                    <a:pt x="17" y="339"/>
                  </a:lnTo>
                  <a:lnTo>
                    <a:pt x="16" y="336"/>
                  </a:lnTo>
                  <a:lnTo>
                    <a:pt x="13" y="333"/>
                  </a:lnTo>
                  <a:lnTo>
                    <a:pt x="12" y="328"/>
                  </a:lnTo>
                  <a:lnTo>
                    <a:pt x="11" y="324"/>
                  </a:lnTo>
                  <a:lnTo>
                    <a:pt x="8" y="321"/>
                  </a:lnTo>
                  <a:lnTo>
                    <a:pt x="7" y="316"/>
                  </a:lnTo>
                  <a:lnTo>
                    <a:pt x="5" y="312"/>
                  </a:lnTo>
                  <a:lnTo>
                    <a:pt x="4" y="309"/>
                  </a:lnTo>
                  <a:lnTo>
                    <a:pt x="3" y="305"/>
                  </a:lnTo>
                  <a:lnTo>
                    <a:pt x="1" y="303"/>
                  </a:lnTo>
                  <a:lnTo>
                    <a:pt x="0" y="302"/>
                  </a:lnTo>
                  <a:lnTo>
                    <a:pt x="5" y="300"/>
                  </a:lnTo>
                  <a:lnTo>
                    <a:pt x="12" y="298"/>
                  </a:lnTo>
                  <a:lnTo>
                    <a:pt x="18" y="296"/>
                  </a:lnTo>
                  <a:lnTo>
                    <a:pt x="24" y="293"/>
                  </a:lnTo>
                  <a:lnTo>
                    <a:pt x="31" y="291"/>
                  </a:lnTo>
                  <a:lnTo>
                    <a:pt x="37" y="288"/>
                  </a:lnTo>
                  <a:lnTo>
                    <a:pt x="44" y="286"/>
                  </a:lnTo>
                  <a:lnTo>
                    <a:pt x="50" y="284"/>
                  </a:lnTo>
                  <a:lnTo>
                    <a:pt x="56" y="281"/>
                  </a:lnTo>
                  <a:lnTo>
                    <a:pt x="63" y="280"/>
                  </a:lnTo>
                  <a:lnTo>
                    <a:pt x="69" y="278"/>
                  </a:lnTo>
                  <a:lnTo>
                    <a:pt x="77" y="275"/>
                  </a:lnTo>
                  <a:lnTo>
                    <a:pt x="82" y="273"/>
                  </a:lnTo>
                  <a:lnTo>
                    <a:pt x="88" y="271"/>
                  </a:lnTo>
                  <a:lnTo>
                    <a:pt x="96" y="268"/>
                  </a:lnTo>
                  <a:lnTo>
                    <a:pt x="102" y="266"/>
                  </a:lnTo>
                  <a:lnTo>
                    <a:pt x="109" y="263"/>
                  </a:lnTo>
                  <a:lnTo>
                    <a:pt x="114" y="262"/>
                  </a:lnTo>
                  <a:lnTo>
                    <a:pt x="115" y="257"/>
                  </a:lnTo>
                  <a:lnTo>
                    <a:pt x="115" y="256"/>
                  </a:lnTo>
                  <a:lnTo>
                    <a:pt x="116" y="255"/>
                  </a:lnTo>
                  <a:lnTo>
                    <a:pt x="117" y="250"/>
                  </a:lnTo>
                  <a:lnTo>
                    <a:pt x="118" y="248"/>
                  </a:lnTo>
                  <a:lnTo>
                    <a:pt x="121" y="242"/>
                  </a:lnTo>
                  <a:lnTo>
                    <a:pt x="122" y="236"/>
                  </a:lnTo>
                  <a:lnTo>
                    <a:pt x="124" y="229"/>
                  </a:lnTo>
                  <a:lnTo>
                    <a:pt x="127" y="222"/>
                  </a:lnTo>
                  <a:lnTo>
                    <a:pt x="128" y="218"/>
                  </a:lnTo>
                  <a:lnTo>
                    <a:pt x="128" y="216"/>
                  </a:lnTo>
                  <a:lnTo>
                    <a:pt x="130" y="210"/>
                  </a:lnTo>
                  <a:lnTo>
                    <a:pt x="133" y="204"/>
                  </a:lnTo>
                  <a:lnTo>
                    <a:pt x="134" y="198"/>
                  </a:lnTo>
                  <a:lnTo>
                    <a:pt x="136" y="193"/>
                  </a:lnTo>
                  <a:lnTo>
                    <a:pt x="136" y="191"/>
                  </a:lnTo>
                  <a:lnTo>
                    <a:pt x="137" y="188"/>
                  </a:lnTo>
                  <a:lnTo>
                    <a:pt x="137" y="187"/>
                  </a:lnTo>
                  <a:lnTo>
                    <a:pt x="139" y="182"/>
                  </a:lnTo>
                  <a:lnTo>
                    <a:pt x="139" y="181"/>
                  </a:lnTo>
                  <a:lnTo>
                    <a:pt x="139" y="180"/>
                  </a:lnTo>
                  <a:lnTo>
                    <a:pt x="137" y="176"/>
                  </a:lnTo>
                  <a:lnTo>
                    <a:pt x="134" y="172"/>
                  </a:lnTo>
                  <a:lnTo>
                    <a:pt x="130" y="166"/>
                  </a:lnTo>
                  <a:lnTo>
                    <a:pt x="128" y="162"/>
                  </a:lnTo>
                  <a:lnTo>
                    <a:pt x="124" y="156"/>
                  </a:lnTo>
                  <a:lnTo>
                    <a:pt x="122" y="152"/>
                  </a:lnTo>
                  <a:lnTo>
                    <a:pt x="122" y="146"/>
                  </a:lnTo>
                  <a:lnTo>
                    <a:pt x="122" y="140"/>
                  </a:lnTo>
                  <a:lnTo>
                    <a:pt x="122" y="138"/>
                  </a:lnTo>
                  <a:lnTo>
                    <a:pt x="123" y="136"/>
                  </a:lnTo>
                  <a:lnTo>
                    <a:pt x="127" y="130"/>
                  </a:lnTo>
                  <a:lnTo>
                    <a:pt x="128" y="126"/>
                  </a:lnTo>
                  <a:lnTo>
                    <a:pt x="129" y="123"/>
                  </a:lnTo>
                  <a:lnTo>
                    <a:pt x="129" y="121"/>
                  </a:lnTo>
                  <a:lnTo>
                    <a:pt x="130" y="120"/>
                  </a:lnTo>
                  <a:lnTo>
                    <a:pt x="131" y="118"/>
                  </a:lnTo>
                  <a:lnTo>
                    <a:pt x="133" y="112"/>
                  </a:lnTo>
                  <a:lnTo>
                    <a:pt x="134" y="112"/>
                  </a:lnTo>
                  <a:lnTo>
                    <a:pt x="135" y="108"/>
                  </a:lnTo>
                  <a:lnTo>
                    <a:pt x="135" y="106"/>
                  </a:lnTo>
                  <a:lnTo>
                    <a:pt x="135" y="105"/>
                  </a:lnTo>
                  <a:lnTo>
                    <a:pt x="135" y="103"/>
                  </a:lnTo>
                  <a:lnTo>
                    <a:pt x="133" y="103"/>
                  </a:lnTo>
                  <a:lnTo>
                    <a:pt x="133" y="102"/>
                  </a:lnTo>
                  <a:lnTo>
                    <a:pt x="133" y="101"/>
                  </a:lnTo>
                  <a:lnTo>
                    <a:pt x="134" y="101"/>
                  </a:lnTo>
                  <a:lnTo>
                    <a:pt x="136" y="100"/>
                  </a:lnTo>
                  <a:lnTo>
                    <a:pt x="137" y="99"/>
                  </a:lnTo>
                  <a:lnTo>
                    <a:pt x="139" y="99"/>
                  </a:lnTo>
                  <a:lnTo>
                    <a:pt x="139" y="99"/>
                  </a:lnTo>
                  <a:lnTo>
                    <a:pt x="140" y="99"/>
                  </a:lnTo>
                  <a:lnTo>
                    <a:pt x="141" y="99"/>
                  </a:lnTo>
                  <a:lnTo>
                    <a:pt x="142" y="99"/>
                  </a:lnTo>
                  <a:lnTo>
                    <a:pt x="143" y="99"/>
                  </a:lnTo>
                  <a:lnTo>
                    <a:pt x="145" y="99"/>
                  </a:lnTo>
                  <a:lnTo>
                    <a:pt x="149" y="98"/>
                  </a:lnTo>
                  <a:lnTo>
                    <a:pt x="152" y="96"/>
                  </a:lnTo>
                  <a:lnTo>
                    <a:pt x="153" y="96"/>
                  </a:lnTo>
                  <a:lnTo>
                    <a:pt x="150" y="93"/>
                  </a:lnTo>
                  <a:lnTo>
                    <a:pt x="150" y="92"/>
                  </a:lnTo>
                  <a:lnTo>
                    <a:pt x="149" y="90"/>
                  </a:lnTo>
                  <a:lnTo>
                    <a:pt x="148" y="89"/>
                  </a:lnTo>
                  <a:lnTo>
                    <a:pt x="147" y="90"/>
                  </a:lnTo>
                  <a:lnTo>
                    <a:pt x="146" y="90"/>
                  </a:lnTo>
                  <a:lnTo>
                    <a:pt x="143" y="89"/>
                  </a:lnTo>
                  <a:lnTo>
                    <a:pt x="143" y="88"/>
                  </a:lnTo>
                  <a:lnTo>
                    <a:pt x="145" y="86"/>
                  </a:lnTo>
                  <a:lnTo>
                    <a:pt x="145" y="84"/>
                  </a:lnTo>
                  <a:lnTo>
                    <a:pt x="145" y="82"/>
                  </a:lnTo>
                  <a:lnTo>
                    <a:pt x="143" y="81"/>
                  </a:lnTo>
                  <a:lnTo>
                    <a:pt x="143" y="78"/>
                  </a:lnTo>
                  <a:lnTo>
                    <a:pt x="143" y="77"/>
                  </a:lnTo>
                  <a:lnTo>
                    <a:pt x="143" y="76"/>
                  </a:lnTo>
                  <a:lnTo>
                    <a:pt x="143" y="75"/>
                  </a:lnTo>
                  <a:lnTo>
                    <a:pt x="145" y="74"/>
                  </a:lnTo>
                  <a:lnTo>
                    <a:pt x="146" y="72"/>
                  </a:lnTo>
                  <a:lnTo>
                    <a:pt x="145" y="71"/>
                  </a:lnTo>
                  <a:lnTo>
                    <a:pt x="145" y="70"/>
                  </a:lnTo>
                  <a:lnTo>
                    <a:pt x="145" y="69"/>
                  </a:lnTo>
                  <a:lnTo>
                    <a:pt x="145" y="68"/>
                  </a:lnTo>
                  <a:lnTo>
                    <a:pt x="145" y="66"/>
                  </a:lnTo>
                  <a:lnTo>
                    <a:pt x="145" y="64"/>
                  </a:lnTo>
                  <a:lnTo>
                    <a:pt x="145" y="63"/>
                  </a:lnTo>
                  <a:lnTo>
                    <a:pt x="146" y="61"/>
                  </a:lnTo>
                  <a:lnTo>
                    <a:pt x="147" y="59"/>
                  </a:lnTo>
                  <a:lnTo>
                    <a:pt x="148" y="59"/>
                  </a:lnTo>
                  <a:lnTo>
                    <a:pt x="149" y="58"/>
                  </a:lnTo>
                  <a:lnTo>
                    <a:pt x="152" y="58"/>
                  </a:lnTo>
                  <a:lnTo>
                    <a:pt x="153" y="59"/>
                  </a:lnTo>
                  <a:lnTo>
                    <a:pt x="153" y="61"/>
                  </a:lnTo>
                  <a:lnTo>
                    <a:pt x="153" y="63"/>
                  </a:lnTo>
                  <a:lnTo>
                    <a:pt x="154" y="63"/>
                  </a:lnTo>
                  <a:lnTo>
                    <a:pt x="153" y="63"/>
                  </a:lnTo>
                  <a:lnTo>
                    <a:pt x="152" y="63"/>
                  </a:lnTo>
                  <a:lnTo>
                    <a:pt x="150" y="63"/>
                  </a:lnTo>
                  <a:lnTo>
                    <a:pt x="150" y="64"/>
                  </a:lnTo>
                  <a:lnTo>
                    <a:pt x="153" y="65"/>
                  </a:lnTo>
                  <a:lnTo>
                    <a:pt x="154" y="68"/>
                  </a:lnTo>
                  <a:lnTo>
                    <a:pt x="155" y="69"/>
                  </a:lnTo>
                  <a:lnTo>
                    <a:pt x="156" y="69"/>
                  </a:lnTo>
                  <a:lnTo>
                    <a:pt x="158" y="69"/>
                  </a:lnTo>
                  <a:lnTo>
                    <a:pt x="158" y="68"/>
                  </a:lnTo>
                  <a:lnTo>
                    <a:pt x="159" y="66"/>
                  </a:lnTo>
                  <a:lnTo>
                    <a:pt x="159" y="65"/>
                  </a:lnTo>
                  <a:lnTo>
                    <a:pt x="160" y="65"/>
                  </a:lnTo>
                  <a:lnTo>
                    <a:pt x="161" y="64"/>
                  </a:lnTo>
                  <a:lnTo>
                    <a:pt x="162" y="64"/>
                  </a:lnTo>
                  <a:lnTo>
                    <a:pt x="164" y="63"/>
                  </a:lnTo>
                  <a:lnTo>
                    <a:pt x="165" y="62"/>
                  </a:lnTo>
                  <a:lnTo>
                    <a:pt x="165" y="61"/>
                  </a:lnTo>
                  <a:lnTo>
                    <a:pt x="165" y="59"/>
                  </a:lnTo>
                  <a:lnTo>
                    <a:pt x="165" y="58"/>
                  </a:lnTo>
                  <a:lnTo>
                    <a:pt x="167" y="58"/>
                  </a:lnTo>
                  <a:lnTo>
                    <a:pt x="167" y="62"/>
                  </a:lnTo>
                  <a:lnTo>
                    <a:pt x="170" y="68"/>
                  </a:lnTo>
                  <a:lnTo>
                    <a:pt x="171" y="69"/>
                  </a:lnTo>
                  <a:close/>
                  <a:moveTo>
                    <a:pt x="166" y="46"/>
                  </a:moveTo>
                  <a:lnTo>
                    <a:pt x="166" y="47"/>
                  </a:lnTo>
                  <a:lnTo>
                    <a:pt x="165" y="47"/>
                  </a:lnTo>
                  <a:lnTo>
                    <a:pt x="164" y="47"/>
                  </a:lnTo>
                  <a:lnTo>
                    <a:pt x="164" y="49"/>
                  </a:lnTo>
                  <a:lnTo>
                    <a:pt x="162" y="49"/>
                  </a:lnTo>
                  <a:lnTo>
                    <a:pt x="161" y="50"/>
                  </a:lnTo>
                  <a:lnTo>
                    <a:pt x="160" y="49"/>
                  </a:lnTo>
                  <a:lnTo>
                    <a:pt x="160" y="47"/>
                  </a:lnTo>
                  <a:lnTo>
                    <a:pt x="161" y="47"/>
                  </a:lnTo>
                  <a:lnTo>
                    <a:pt x="162" y="46"/>
                  </a:lnTo>
                  <a:lnTo>
                    <a:pt x="161" y="46"/>
                  </a:lnTo>
                  <a:lnTo>
                    <a:pt x="161" y="45"/>
                  </a:lnTo>
                  <a:lnTo>
                    <a:pt x="162" y="44"/>
                  </a:lnTo>
                  <a:lnTo>
                    <a:pt x="164" y="44"/>
                  </a:lnTo>
                  <a:lnTo>
                    <a:pt x="165" y="45"/>
                  </a:lnTo>
                  <a:lnTo>
                    <a:pt x="166" y="46"/>
                  </a:lnTo>
                  <a:close/>
                  <a:moveTo>
                    <a:pt x="162" y="46"/>
                  </a:moveTo>
                  <a:lnTo>
                    <a:pt x="162" y="47"/>
                  </a:lnTo>
                  <a:lnTo>
                    <a:pt x="164" y="47"/>
                  </a:lnTo>
                  <a:lnTo>
                    <a:pt x="164" y="46"/>
                  </a:lnTo>
                  <a:lnTo>
                    <a:pt x="162" y="46"/>
                  </a:lnTo>
                  <a:close/>
                  <a:moveTo>
                    <a:pt x="167" y="0"/>
                  </a:moveTo>
                  <a:lnTo>
                    <a:pt x="167" y="1"/>
                  </a:lnTo>
                  <a:lnTo>
                    <a:pt x="167" y="0"/>
                  </a:lnTo>
                  <a:lnTo>
                    <a:pt x="167" y="1"/>
                  </a:lnTo>
                  <a:lnTo>
                    <a:pt x="168" y="1"/>
                  </a:lnTo>
                  <a:lnTo>
                    <a:pt x="168" y="2"/>
                  </a:lnTo>
                  <a:lnTo>
                    <a:pt x="170" y="2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71" y="1"/>
                  </a:lnTo>
                  <a:lnTo>
                    <a:pt x="171" y="2"/>
                  </a:lnTo>
                  <a:lnTo>
                    <a:pt x="170" y="2"/>
                  </a:lnTo>
                  <a:lnTo>
                    <a:pt x="168" y="2"/>
                  </a:lnTo>
                  <a:lnTo>
                    <a:pt x="167" y="3"/>
                  </a:lnTo>
                  <a:lnTo>
                    <a:pt x="167" y="4"/>
                  </a:lnTo>
                  <a:lnTo>
                    <a:pt x="167" y="6"/>
                  </a:lnTo>
                  <a:lnTo>
                    <a:pt x="168" y="6"/>
                  </a:lnTo>
                  <a:lnTo>
                    <a:pt x="170" y="6"/>
                  </a:lnTo>
                  <a:lnTo>
                    <a:pt x="171" y="6"/>
                  </a:lnTo>
                  <a:lnTo>
                    <a:pt x="170" y="7"/>
                  </a:lnTo>
                  <a:lnTo>
                    <a:pt x="170" y="8"/>
                  </a:lnTo>
                  <a:lnTo>
                    <a:pt x="168" y="7"/>
                  </a:lnTo>
                  <a:lnTo>
                    <a:pt x="168" y="8"/>
                  </a:lnTo>
                  <a:lnTo>
                    <a:pt x="170" y="9"/>
                  </a:lnTo>
                  <a:lnTo>
                    <a:pt x="170" y="10"/>
                  </a:lnTo>
                  <a:lnTo>
                    <a:pt x="168" y="9"/>
                  </a:lnTo>
                  <a:lnTo>
                    <a:pt x="167" y="9"/>
                  </a:lnTo>
                  <a:lnTo>
                    <a:pt x="167" y="8"/>
                  </a:lnTo>
                  <a:lnTo>
                    <a:pt x="167" y="8"/>
                  </a:lnTo>
                  <a:lnTo>
                    <a:pt x="167" y="9"/>
                  </a:lnTo>
                  <a:lnTo>
                    <a:pt x="167" y="8"/>
                  </a:lnTo>
                  <a:lnTo>
                    <a:pt x="167" y="7"/>
                  </a:lnTo>
                  <a:lnTo>
                    <a:pt x="166" y="8"/>
                  </a:lnTo>
                  <a:lnTo>
                    <a:pt x="165" y="9"/>
                  </a:lnTo>
                  <a:lnTo>
                    <a:pt x="166" y="9"/>
                  </a:lnTo>
                  <a:lnTo>
                    <a:pt x="165" y="10"/>
                  </a:lnTo>
                  <a:lnTo>
                    <a:pt x="166" y="12"/>
                  </a:lnTo>
                  <a:lnTo>
                    <a:pt x="166" y="10"/>
                  </a:lnTo>
                  <a:lnTo>
                    <a:pt x="167" y="10"/>
                  </a:lnTo>
                  <a:lnTo>
                    <a:pt x="167" y="12"/>
                  </a:lnTo>
                  <a:lnTo>
                    <a:pt x="170" y="12"/>
                  </a:lnTo>
                  <a:lnTo>
                    <a:pt x="170" y="13"/>
                  </a:lnTo>
                  <a:lnTo>
                    <a:pt x="168" y="13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5"/>
                  </a:lnTo>
                  <a:lnTo>
                    <a:pt x="167" y="15"/>
                  </a:lnTo>
                  <a:lnTo>
                    <a:pt x="168" y="16"/>
                  </a:lnTo>
                  <a:lnTo>
                    <a:pt x="167" y="16"/>
                  </a:lnTo>
                  <a:lnTo>
                    <a:pt x="167" y="18"/>
                  </a:lnTo>
                  <a:lnTo>
                    <a:pt x="167" y="19"/>
                  </a:lnTo>
                  <a:lnTo>
                    <a:pt x="168" y="19"/>
                  </a:lnTo>
                  <a:lnTo>
                    <a:pt x="168" y="20"/>
                  </a:lnTo>
                  <a:lnTo>
                    <a:pt x="168" y="19"/>
                  </a:lnTo>
                  <a:lnTo>
                    <a:pt x="167" y="19"/>
                  </a:lnTo>
                  <a:lnTo>
                    <a:pt x="167" y="20"/>
                  </a:lnTo>
                  <a:lnTo>
                    <a:pt x="167" y="21"/>
                  </a:lnTo>
                  <a:lnTo>
                    <a:pt x="167" y="21"/>
                  </a:lnTo>
                  <a:lnTo>
                    <a:pt x="167" y="21"/>
                  </a:lnTo>
                  <a:lnTo>
                    <a:pt x="167" y="22"/>
                  </a:lnTo>
                  <a:lnTo>
                    <a:pt x="167" y="24"/>
                  </a:lnTo>
                  <a:lnTo>
                    <a:pt x="166" y="25"/>
                  </a:lnTo>
                  <a:lnTo>
                    <a:pt x="165" y="26"/>
                  </a:lnTo>
                  <a:lnTo>
                    <a:pt x="164" y="26"/>
                  </a:lnTo>
                  <a:lnTo>
                    <a:pt x="164" y="28"/>
                  </a:lnTo>
                  <a:lnTo>
                    <a:pt x="162" y="29"/>
                  </a:lnTo>
                  <a:lnTo>
                    <a:pt x="164" y="31"/>
                  </a:lnTo>
                  <a:lnTo>
                    <a:pt x="164" y="32"/>
                  </a:lnTo>
                  <a:lnTo>
                    <a:pt x="161" y="32"/>
                  </a:lnTo>
                  <a:lnTo>
                    <a:pt x="160" y="32"/>
                  </a:lnTo>
                  <a:lnTo>
                    <a:pt x="160" y="31"/>
                  </a:lnTo>
                  <a:lnTo>
                    <a:pt x="159" y="31"/>
                  </a:lnTo>
                  <a:lnTo>
                    <a:pt x="159" y="29"/>
                  </a:lnTo>
                  <a:lnTo>
                    <a:pt x="158" y="29"/>
                  </a:lnTo>
                  <a:lnTo>
                    <a:pt x="158" y="27"/>
                  </a:lnTo>
                  <a:lnTo>
                    <a:pt x="159" y="26"/>
                  </a:lnTo>
                  <a:lnTo>
                    <a:pt x="159" y="25"/>
                  </a:lnTo>
                  <a:lnTo>
                    <a:pt x="158" y="24"/>
                  </a:lnTo>
                  <a:lnTo>
                    <a:pt x="158" y="22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18"/>
                  </a:lnTo>
                  <a:lnTo>
                    <a:pt x="160" y="16"/>
                  </a:lnTo>
                  <a:lnTo>
                    <a:pt x="160" y="15"/>
                  </a:lnTo>
                  <a:lnTo>
                    <a:pt x="159" y="15"/>
                  </a:lnTo>
                  <a:lnTo>
                    <a:pt x="159" y="13"/>
                  </a:lnTo>
                  <a:lnTo>
                    <a:pt x="156" y="14"/>
                  </a:lnTo>
                  <a:lnTo>
                    <a:pt x="155" y="14"/>
                  </a:lnTo>
                  <a:lnTo>
                    <a:pt x="155" y="13"/>
                  </a:lnTo>
                  <a:lnTo>
                    <a:pt x="156" y="12"/>
                  </a:lnTo>
                  <a:lnTo>
                    <a:pt x="159" y="8"/>
                  </a:lnTo>
                  <a:lnTo>
                    <a:pt x="160" y="6"/>
                  </a:lnTo>
                  <a:lnTo>
                    <a:pt x="160" y="4"/>
                  </a:lnTo>
                  <a:lnTo>
                    <a:pt x="160" y="6"/>
                  </a:lnTo>
                  <a:lnTo>
                    <a:pt x="161" y="7"/>
                  </a:lnTo>
                  <a:lnTo>
                    <a:pt x="162" y="7"/>
                  </a:lnTo>
                  <a:lnTo>
                    <a:pt x="164" y="7"/>
                  </a:lnTo>
                  <a:lnTo>
                    <a:pt x="164" y="8"/>
                  </a:lnTo>
                  <a:lnTo>
                    <a:pt x="165" y="7"/>
                  </a:lnTo>
                  <a:lnTo>
                    <a:pt x="165" y="8"/>
                  </a:lnTo>
                  <a:lnTo>
                    <a:pt x="166" y="7"/>
                  </a:lnTo>
                  <a:lnTo>
                    <a:pt x="167" y="7"/>
                  </a:lnTo>
                  <a:lnTo>
                    <a:pt x="167" y="7"/>
                  </a:lnTo>
                  <a:lnTo>
                    <a:pt x="167" y="6"/>
                  </a:lnTo>
                  <a:lnTo>
                    <a:pt x="167" y="6"/>
                  </a:lnTo>
                  <a:lnTo>
                    <a:pt x="166" y="6"/>
                  </a:lnTo>
                  <a:lnTo>
                    <a:pt x="165" y="7"/>
                  </a:lnTo>
                  <a:lnTo>
                    <a:pt x="165" y="6"/>
                  </a:lnTo>
                  <a:lnTo>
                    <a:pt x="165" y="4"/>
                  </a:lnTo>
                  <a:lnTo>
                    <a:pt x="165" y="3"/>
                  </a:lnTo>
                  <a:lnTo>
                    <a:pt x="166" y="4"/>
                  </a:lnTo>
                  <a:lnTo>
                    <a:pt x="167" y="4"/>
                  </a:lnTo>
                  <a:lnTo>
                    <a:pt x="166" y="3"/>
                  </a:lnTo>
                  <a:lnTo>
                    <a:pt x="165" y="3"/>
                  </a:lnTo>
                  <a:lnTo>
                    <a:pt x="165" y="2"/>
                  </a:lnTo>
                  <a:lnTo>
                    <a:pt x="166" y="2"/>
                  </a:lnTo>
                  <a:lnTo>
                    <a:pt x="166" y="1"/>
                  </a:lnTo>
                  <a:lnTo>
                    <a:pt x="166" y="0"/>
                  </a:lnTo>
                  <a:lnTo>
                    <a:pt x="167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0" name="Freeform 25">
              <a:extLst>
                <a:ext uri="{FF2B5EF4-FFF2-40B4-BE49-F238E27FC236}">
                  <a16:creationId xmlns:a16="http://schemas.microsoft.com/office/drawing/2014/main" id="{8CDB86B8-BAA5-4676-82FD-AF177C2EE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9452" y="959762"/>
              <a:ext cx="613145" cy="344352"/>
            </a:xfrm>
            <a:custGeom>
              <a:avLst/>
              <a:gdLst>
                <a:gd name="T0" fmla="*/ 478 w 495"/>
                <a:gd name="T1" fmla="*/ 132 h 278"/>
                <a:gd name="T2" fmla="*/ 489 w 495"/>
                <a:gd name="T3" fmla="*/ 139 h 278"/>
                <a:gd name="T4" fmla="*/ 482 w 495"/>
                <a:gd name="T5" fmla="*/ 143 h 278"/>
                <a:gd name="T6" fmla="*/ 482 w 495"/>
                <a:gd name="T7" fmla="*/ 148 h 278"/>
                <a:gd name="T8" fmla="*/ 475 w 495"/>
                <a:gd name="T9" fmla="*/ 159 h 278"/>
                <a:gd name="T10" fmla="*/ 461 w 495"/>
                <a:gd name="T11" fmla="*/ 165 h 278"/>
                <a:gd name="T12" fmla="*/ 432 w 495"/>
                <a:gd name="T13" fmla="*/ 168 h 278"/>
                <a:gd name="T14" fmla="*/ 429 w 495"/>
                <a:gd name="T15" fmla="*/ 181 h 278"/>
                <a:gd name="T16" fmla="*/ 445 w 495"/>
                <a:gd name="T17" fmla="*/ 192 h 278"/>
                <a:gd name="T18" fmla="*/ 456 w 495"/>
                <a:gd name="T19" fmla="*/ 192 h 278"/>
                <a:gd name="T20" fmla="*/ 454 w 495"/>
                <a:gd name="T21" fmla="*/ 203 h 278"/>
                <a:gd name="T22" fmla="*/ 454 w 495"/>
                <a:gd name="T23" fmla="*/ 212 h 278"/>
                <a:gd name="T24" fmla="*/ 466 w 495"/>
                <a:gd name="T25" fmla="*/ 229 h 278"/>
                <a:gd name="T26" fmla="*/ 458 w 495"/>
                <a:gd name="T27" fmla="*/ 243 h 278"/>
                <a:gd name="T28" fmla="*/ 445 w 495"/>
                <a:gd name="T29" fmla="*/ 270 h 278"/>
                <a:gd name="T30" fmla="*/ 441 w 495"/>
                <a:gd name="T31" fmla="*/ 276 h 278"/>
                <a:gd name="T32" fmla="*/ 430 w 495"/>
                <a:gd name="T33" fmla="*/ 276 h 278"/>
                <a:gd name="T34" fmla="*/ 419 w 495"/>
                <a:gd name="T35" fmla="*/ 273 h 278"/>
                <a:gd name="T36" fmla="*/ 403 w 495"/>
                <a:gd name="T37" fmla="*/ 270 h 278"/>
                <a:gd name="T38" fmla="*/ 397 w 495"/>
                <a:gd name="T39" fmla="*/ 266 h 278"/>
                <a:gd name="T40" fmla="*/ 398 w 495"/>
                <a:gd name="T41" fmla="*/ 247 h 278"/>
                <a:gd name="T42" fmla="*/ 388 w 495"/>
                <a:gd name="T43" fmla="*/ 235 h 278"/>
                <a:gd name="T44" fmla="*/ 370 w 495"/>
                <a:gd name="T45" fmla="*/ 227 h 278"/>
                <a:gd name="T46" fmla="*/ 335 w 495"/>
                <a:gd name="T47" fmla="*/ 208 h 278"/>
                <a:gd name="T48" fmla="*/ 308 w 495"/>
                <a:gd name="T49" fmla="*/ 193 h 278"/>
                <a:gd name="T50" fmla="*/ 259 w 495"/>
                <a:gd name="T51" fmla="*/ 154 h 278"/>
                <a:gd name="T52" fmla="*/ 243 w 495"/>
                <a:gd name="T53" fmla="*/ 134 h 278"/>
                <a:gd name="T54" fmla="*/ 235 w 495"/>
                <a:gd name="T55" fmla="*/ 119 h 278"/>
                <a:gd name="T56" fmla="*/ 228 w 495"/>
                <a:gd name="T57" fmla="*/ 104 h 278"/>
                <a:gd name="T58" fmla="*/ 206 w 495"/>
                <a:gd name="T59" fmla="*/ 79 h 278"/>
                <a:gd name="T60" fmla="*/ 197 w 495"/>
                <a:gd name="T61" fmla="*/ 85 h 278"/>
                <a:gd name="T62" fmla="*/ 172 w 495"/>
                <a:gd name="T63" fmla="*/ 82 h 278"/>
                <a:gd name="T64" fmla="*/ 154 w 495"/>
                <a:gd name="T65" fmla="*/ 67 h 278"/>
                <a:gd name="T66" fmla="*/ 158 w 495"/>
                <a:gd name="T67" fmla="*/ 54 h 278"/>
                <a:gd name="T68" fmla="*/ 155 w 495"/>
                <a:gd name="T69" fmla="*/ 46 h 278"/>
                <a:gd name="T70" fmla="*/ 151 w 495"/>
                <a:gd name="T71" fmla="*/ 34 h 278"/>
                <a:gd name="T72" fmla="*/ 139 w 495"/>
                <a:gd name="T73" fmla="*/ 27 h 278"/>
                <a:gd name="T74" fmla="*/ 123 w 495"/>
                <a:gd name="T75" fmla="*/ 19 h 278"/>
                <a:gd name="T76" fmla="*/ 107 w 495"/>
                <a:gd name="T77" fmla="*/ 12 h 278"/>
                <a:gd name="T78" fmla="*/ 86 w 495"/>
                <a:gd name="T79" fmla="*/ 7 h 278"/>
                <a:gd name="T80" fmla="*/ 93 w 495"/>
                <a:gd name="T81" fmla="*/ 25 h 278"/>
                <a:gd name="T82" fmla="*/ 90 w 495"/>
                <a:gd name="T83" fmla="*/ 25 h 278"/>
                <a:gd name="T84" fmla="*/ 78 w 495"/>
                <a:gd name="T85" fmla="*/ 17 h 278"/>
                <a:gd name="T86" fmla="*/ 72 w 495"/>
                <a:gd name="T87" fmla="*/ 25 h 278"/>
                <a:gd name="T88" fmla="*/ 65 w 495"/>
                <a:gd name="T89" fmla="*/ 33 h 278"/>
                <a:gd name="T90" fmla="*/ 38 w 495"/>
                <a:gd name="T91" fmla="*/ 48 h 278"/>
                <a:gd name="T92" fmla="*/ 39 w 495"/>
                <a:gd name="T93" fmla="*/ 65 h 278"/>
                <a:gd name="T94" fmla="*/ 44 w 495"/>
                <a:gd name="T95" fmla="*/ 75 h 278"/>
                <a:gd name="T96" fmla="*/ 6 w 495"/>
                <a:gd name="T97" fmla="*/ 77 h 278"/>
                <a:gd name="T98" fmla="*/ 380 w 495"/>
                <a:gd name="T99" fmla="*/ 5 h 278"/>
                <a:gd name="T100" fmla="*/ 378 w 495"/>
                <a:gd name="T101" fmla="*/ 43 h 278"/>
                <a:gd name="T102" fmla="*/ 402 w 495"/>
                <a:gd name="T103" fmla="*/ 75 h 278"/>
                <a:gd name="T104" fmla="*/ 424 w 495"/>
                <a:gd name="T105" fmla="*/ 85 h 278"/>
                <a:gd name="T106" fmla="*/ 447 w 495"/>
                <a:gd name="T107" fmla="*/ 85 h 278"/>
                <a:gd name="T108" fmla="*/ 453 w 495"/>
                <a:gd name="T109" fmla="*/ 91 h 278"/>
                <a:gd name="T110" fmla="*/ 457 w 495"/>
                <a:gd name="T111" fmla="*/ 92 h 278"/>
                <a:gd name="T112" fmla="*/ 452 w 495"/>
                <a:gd name="T113" fmla="*/ 102 h 278"/>
                <a:gd name="T114" fmla="*/ 470 w 495"/>
                <a:gd name="T115" fmla="*/ 114 h 278"/>
                <a:gd name="T116" fmla="*/ 475 w 495"/>
                <a:gd name="T117" fmla="*/ 108 h 278"/>
                <a:gd name="T118" fmla="*/ 473 w 495"/>
                <a:gd name="T119" fmla="*/ 98 h 278"/>
                <a:gd name="T120" fmla="*/ 481 w 495"/>
                <a:gd name="T121" fmla="*/ 91 h 278"/>
                <a:gd name="T122" fmla="*/ 491 w 495"/>
                <a:gd name="T123" fmla="*/ 83 h 278"/>
                <a:gd name="T124" fmla="*/ 495 w 495"/>
                <a:gd name="T125" fmla="*/ 7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5" h="278">
                  <a:moveTo>
                    <a:pt x="495" y="73"/>
                  </a:moveTo>
                  <a:lnTo>
                    <a:pt x="495" y="132"/>
                  </a:lnTo>
                  <a:lnTo>
                    <a:pt x="494" y="132"/>
                  </a:lnTo>
                  <a:lnTo>
                    <a:pt x="493" y="131"/>
                  </a:lnTo>
                  <a:lnTo>
                    <a:pt x="491" y="131"/>
                  </a:lnTo>
                  <a:lnTo>
                    <a:pt x="484" y="132"/>
                  </a:lnTo>
                  <a:lnTo>
                    <a:pt x="482" y="132"/>
                  </a:lnTo>
                  <a:lnTo>
                    <a:pt x="482" y="134"/>
                  </a:lnTo>
                  <a:lnTo>
                    <a:pt x="479" y="132"/>
                  </a:lnTo>
                  <a:lnTo>
                    <a:pt x="478" y="132"/>
                  </a:lnTo>
                  <a:lnTo>
                    <a:pt x="476" y="134"/>
                  </a:lnTo>
                  <a:lnTo>
                    <a:pt x="475" y="134"/>
                  </a:lnTo>
                  <a:lnTo>
                    <a:pt x="473" y="135"/>
                  </a:lnTo>
                  <a:lnTo>
                    <a:pt x="475" y="136"/>
                  </a:lnTo>
                  <a:lnTo>
                    <a:pt x="476" y="137"/>
                  </a:lnTo>
                  <a:lnTo>
                    <a:pt x="478" y="137"/>
                  </a:lnTo>
                  <a:lnTo>
                    <a:pt x="488" y="135"/>
                  </a:lnTo>
                  <a:lnTo>
                    <a:pt x="489" y="137"/>
                  </a:lnTo>
                  <a:lnTo>
                    <a:pt x="489" y="138"/>
                  </a:lnTo>
                  <a:lnTo>
                    <a:pt x="489" y="139"/>
                  </a:lnTo>
                  <a:lnTo>
                    <a:pt x="488" y="139"/>
                  </a:lnTo>
                  <a:lnTo>
                    <a:pt x="485" y="139"/>
                  </a:lnTo>
                  <a:lnTo>
                    <a:pt x="484" y="139"/>
                  </a:lnTo>
                  <a:lnTo>
                    <a:pt x="483" y="141"/>
                  </a:lnTo>
                  <a:lnTo>
                    <a:pt x="482" y="139"/>
                  </a:lnTo>
                  <a:lnTo>
                    <a:pt x="482" y="138"/>
                  </a:lnTo>
                  <a:lnTo>
                    <a:pt x="481" y="139"/>
                  </a:lnTo>
                  <a:lnTo>
                    <a:pt x="482" y="141"/>
                  </a:lnTo>
                  <a:lnTo>
                    <a:pt x="482" y="142"/>
                  </a:lnTo>
                  <a:lnTo>
                    <a:pt x="482" y="143"/>
                  </a:lnTo>
                  <a:lnTo>
                    <a:pt x="485" y="148"/>
                  </a:lnTo>
                  <a:lnTo>
                    <a:pt x="485" y="148"/>
                  </a:lnTo>
                  <a:lnTo>
                    <a:pt x="484" y="149"/>
                  </a:lnTo>
                  <a:lnTo>
                    <a:pt x="483" y="148"/>
                  </a:lnTo>
                  <a:lnTo>
                    <a:pt x="482" y="145"/>
                  </a:lnTo>
                  <a:lnTo>
                    <a:pt x="482" y="144"/>
                  </a:lnTo>
                  <a:lnTo>
                    <a:pt x="481" y="144"/>
                  </a:lnTo>
                  <a:lnTo>
                    <a:pt x="481" y="145"/>
                  </a:lnTo>
                  <a:lnTo>
                    <a:pt x="481" y="147"/>
                  </a:lnTo>
                  <a:lnTo>
                    <a:pt x="482" y="148"/>
                  </a:lnTo>
                  <a:lnTo>
                    <a:pt x="482" y="148"/>
                  </a:lnTo>
                  <a:lnTo>
                    <a:pt x="482" y="149"/>
                  </a:lnTo>
                  <a:lnTo>
                    <a:pt x="481" y="149"/>
                  </a:lnTo>
                  <a:lnTo>
                    <a:pt x="481" y="150"/>
                  </a:lnTo>
                  <a:lnTo>
                    <a:pt x="479" y="150"/>
                  </a:lnTo>
                  <a:lnTo>
                    <a:pt x="478" y="149"/>
                  </a:lnTo>
                  <a:lnTo>
                    <a:pt x="478" y="148"/>
                  </a:lnTo>
                  <a:lnTo>
                    <a:pt x="476" y="149"/>
                  </a:lnTo>
                  <a:lnTo>
                    <a:pt x="475" y="150"/>
                  </a:lnTo>
                  <a:lnTo>
                    <a:pt x="475" y="159"/>
                  </a:lnTo>
                  <a:lnTo>
                    <a:pt x="475" y="160"/>
                  </a:lnTo>
                  <a:lnTo>
                    <a:pt x="473" y="161"/>
                  </a:lnTo>
                  <a:lnTo>
                    <a:pt x="473" y="162"/>
                  </a:lnTo>
                  <a:lnTo>
                    <a:pt x="472" y="163"/>
                  </a:lnTo>
                  <a:lnTo>
                    <a:pt x="472" y="165"/>
                  </a:lnTo>
                  <a:lnTo>
                    <a:pt x="471" y="165"/>
                  </a:lnTo>
                  <a:lnTo>
                    <a:pt x="469" y="166"/>
                  </a:lnTo>
                  <a:lnTo>
                    <a:pt x="467" y="166"/>
                  </a:lnTo>
                  <a:lnTo>
                    <a:pt x="465" y="166"/>
                  </a:lnTo>
                  <a:lnTo>
                    <a:pt x="461" y="165"/>
                  </a:lnTo>
                  <a:lnTo>
                    <a:pt x="457" y="165"/>
                  </a:lnTo>
                  <a:lnTo>
                    <a:pt x="444" y="161"/>
                  </a:lnTo>
                  <a:lnTo>
                    <a:pt x="442" y="161"/>
                  </a:lnTo>
                  <a:lnTo>
                    <a:pt x="441" y="161"/>
                  </a:lnTo>
                  <a:lnTo>
                    <a:pt x="436" y="163"/>
                  </a:lnTo>
                  <a:lnTo>
                    <a:pt x="434" y="165"/>
                  </a:lnTo>
                  <a:lnTo>
                    <a:pt x="433" y="165"/>
                  </a:lnTo>
                  <a:lnTo>
                    <a:pt x="433" y="167"/>
                  </a:lnTo>
                  <a:lnTo>
                    <a:pt x="433" y="168"/>
                  </a:lnTo>
                  <a:lnTo>
                    <a:pt x="432" y="168"/>
                  </a:lnTo>
                  <a:lnTo>
                    <a:pt x="430" y="168"/>
                  </a:lnTo>
                  <a:lnTo>
                    <a:pt x="430" y="171"/>
                  </a:lnTo>
                  <a:lnTo>
                    <a:pt x="430" y="172"/>
                  </a:lnTo>
                  <a:lnTo>
                    <a:pt x="430" y="174"/>
                  </a:lnTo>
                  <a:lnTo>
                    <a:pt x="429" y="175"/>
                  </a:lnTo>
                  <a:lnTo>
                    <a:pt x="429" y="176"/>
                  </a:lnTo>
                  <a:lnTo>
                    <a:pt x="428" y="176"/>
                  </a:lnTo>
                  <a:lnTo>
                    <a:pt x="427" y="178"/>
                  </a:lnTo>
                  <a:lnTo>
                    <a:pt x="428" y="180"/>
                  </a:lnTo>
                  <a:lnTo>
                    <a:pt x="429" y="181"/>
                  </a:lnTo>
                  <a:lnTo>
                    <a:pt x="434" y="182"/>
                  </a:lnTo>
                  <a:lnTo>
                    <a:pt x="436" y="182"/>
                  </a:lnTo>
                  <a:lnTo>
                    <a:pt x="439" y="184"/>
                  </a:lnTo>
                  <a:lnTo>
                    <a:pt x="439" y="185"/>
                  </a:lnTo>
                  <a:lnTo>
                    <a:pt x="440" y="185"/>
                  </a:lnTo>
                  <a:lnTo>
                    <a:pt x="440" y="186"/>
                  </a:lnTo>
                  <a:lnTo>
                    <a:pt x="440" y="190"/>
                  </a:lnTo>
                  <a:lnTo>
                    <a:pt x="440" y="191"/>
                  </a:lnTo>
                  <a:lnTo>
                    <a:pt x="441" y="192"/>
                  </a:lnTo>
                  <a:lnTo>
                    <a:pt x="445" y="192"/>
                  </a:lnTo>
                  <a:lnTo>
                    <a:pt x="446" y="192"/>
                  </a:lnTo>
                  <a:lnTo>
                    <a:pt x="448" y="192"/>
                  </a:lnTo>
                  <a:lnTo>
                    <a:pt x="450" y="191"/>
                  </a:lnTo>
                  <a:lnTo>
                    <a:pt x="451" y="191"/>
                  </a:lnTo>
                  <a:lnTo>
                    <a:pt x="452" y="192"/>
                  </a:lnTo>
                  <a:lnTo>
                    <a:pt x="453" y="192"/>
                  </a:lnTo>
                  <a:lnTo>
                    <a:pt x="454" y="192"/>
                  </a:lnTo>
                  <a:lnTo>
                    <a:pt x="454" y="191"/>
                  </a:lnTo>
                  <a:lnTo>
                    <a:pt x="456" y="191"/>
                  </a:lnTo>
                  <a:lnTo>
                    <a:pt x="456" y="192"/>
                  </a:lnTo>
                  <a:lnTo>
                    <a:pt x="457" y="196"/>
                  </a:lnTo>
                  <a:lnTo>
                    <a:pt x="458" y="197"/>
                  </a:lnTo>
                  <a:lnTo>
                    <a:pt x="459" y="198"/>
                  </a:lnTo>
                  <a:lnTo>
                    <a:pt x="459" y="199"/>
                  </a:lnTo>
                  <a:lnTo>
                    <a:pt x="458" y="200"/>
                  </a:lnTo>
                  <a:lnTo>
                    <a:pt x="458" y="202"/>
                  </a:lnTo>
                  <a:lnTo>
                    <a:pt x="457" y="202"/>
                  </a:lnTo>
                  <a:lnTo>
                    <a:pt x="456" y="202"/>
                  </a:lnTo>
                  <a:lnTo>
                    <a:pt x="454" y="202"/>
                  </a:lnTo>
                  <a:lnTo>
                    <a:pt x="454" y="203"/>
                  </a:lnTo>
                  <a:lnTo>
                    <a:pt x="454" y="204"/>
                  </a:lnTo>
                  <a:lnTo>
                    <a:pt x="456" y="204"/>
                  </a:lnTo>
                  <a:lnTo>
                    <a:pt x="456" y="205"/>
                  </a:lnTo>
                  <a:lnTo>
                    <a:pt x="454" y="205"/>
                  </a:lnTo>
                  <a:lnTo>
                    <a:pt x="454" y="205"/>
                  </a:lnTo>
                  <a:lnTo>
                    <a:pt x="453" y="205"/>
                  </a:lnTo>
                  <a:lnTo>
                    <a:pt x="453" y="206"/>
                  </a:lnTo>
                  <a:lnTo>
                    <a:pt x="454" y="209"/>
                  </a:lnTo>
                  <a:lnTo>
                    <a:pt x="454" y="210"/>
                  </a:lnTo>
                  <a:lnTo>
                    <a:pt x="454" y="212"/>
                  </a:lnTo>
                  <a:lnTo>
                    <a:pt x="454" y="213"/>
                  </a:lnTo>
                  <a:lnTo>
                    <a:pt x="456" y="216"/>
                  </a:lnTo>
                  <a:lnTo>
                    <a:pt x="456" y="218"/>
                  </a:lnTo>
                  <a:lnTo>
                    <a:pt x="457" y="219"/>
                  </a:lnTo>
                  <a:lnTo>
                    <a:pt x="458" y="221"/>
                  </a:lnTo>
                  <a:lnTo>
                    <a:pt x="459" y="223"/>
                  </a:lnTo>
                  <a:lnTo>
                    <a:pt x="460" y="224"/>
                  </a:lnTo>
                  <a:lnTo>
                    <a:pt x="461" y="225"/>
                  </a:lnTo>
                  <a:lnTo>
                    <a:pt x="465" y="228"/>
                  </a:lnTo>
                  <a:lnTo>
                    <a:pt x="466" y="229"/>
                  </a:lnTo>
                  <a:lnTo>
                    <a:pt x="466" y="231"/>
                  </a:lnTo>
                  <a:lnTo>
                    <a:pt x="465" y="234"/>
                  </a:lnTo>
                  <a:lnTo>
                    <a:pt x="465" y="236"/>
                  </a:lnTo>
                  <a:lnTo>
                    <a:pt x="463" y="239"/>
                  </a:lnTo>
                  <a:lnTo>
                    <a:pt x="463" y="240"/>
                  </a:lnTo>
                  <a:lnTo>
                    <a:pt x="461" y="241"/>
                  </a:lnTo>
                  <a:lnTo>
                    <a:pt x="461" y="242"/>
                  </a:lnTo>
                  <a:lnTo>
                    <a:pt x="460" y="242"/>
                  </a:lnTo>
                  <a:lnTo>
                    <a:pt x="459" y="242"/>
                  </a:lnTo>
                  <a:lnTo>
                    <a:pt x="458" y="243"/>
                  </a:lnTo>
                  <a:lnTo>
                    <a:pt x="457" y="243"/>
                  </a:lnTo>
                  <a:lnTo>
                    <a:pt x="456" y="248"/>
                  </a:lnTo>
                  <a:lnTo>
                    <a:pt x="454" y="250"/>
                  </a:lnTo>
                  <a:lnTo>
                    <a:pt x="451" y="255"/>
                  </a:lnTo>
                  <a:lnTo>
                    <a:pt x="450" y="256"/>
                  </a:lnTo>
                  <a:lnTo>
                    <a:pt x="447" y="259"/>
                  </a:lnTo>
                  <a:lnTo>
                    <a:pt x="445" y="262"/>
                  </a:lnTo>
                  <a:lnTo>
                    <a:pt x="445" y="264"/>
                  </a:lnTo>
                  <a:lnTo>
                    <a:pt x="444" y="266"/>
                  </a:lnTo>
                  <a:lnTo>
                    <a:pt x="445" y="270"/>
                  </a:lnTo>
                  <a:lnTo>
                    <a:pt x="445" y="272"/>
                  </a:lnTo>
                  <a:lnTo>
                    <a:pt x="445" y="274"/>
                  </a:lnTo>
                  <a:lnTo>
                    <a:pt x="445" y="276"/>
                  </a:lnTo>
                  <a:lnTo>
                    <a:pt x="444" y="277"/>
                  </a:lnTo>
                  <a:lnTo>
                    <a:pt x="444" y="278"/>
                  </a:lnTo>
                  <a:lnTo>
                    <a:pt x="444" y="277"/>
                  </a:lnTo>
                  <a:lnTo>
                    <a:pt x="444" y="277"/>
                  </a:lnTo>
                  <a:lnTo>
                    <a:pt x="444" y="276"/>
                  </a:lnTo>
                  <a:lnTo>
                    <a:pt x="442" y="276"/>
                  </a:lnTo>
                  <a:lnTo>
                    <a:pt x="441" y="276"/>
                  </a:lnTo>
                  <a:lnTo>
                    <a:pt x="440" y="276"/>
                  </a:lnTo>
                  <a:lnTo>
                    <a:pt x="439" y="274"/>
                  </a:lnTo>
                  <a:lnTo>
                    <a:pt x="438" y="276"/>
                  </a:lnTo>
                  <a:lnTo>
                    <a:pt x="436" y="276"/>
                  </a:lnTo>
                  <a:lnTo>
                    <a:pt x="436" y="277"/>
                  </a:lnTo>
                  <a:lnTo>
                    <a:pt x="435" y="276"/>
                  </a:lnTo>
                  <a:lnTo>
                    <a:pt x="434" y="273"/>
                  </a:lnTo>
                  <a:lnTo>
                    <a:pt x="433" y="273"/>
                  </a:lnTo>
                  <a:lnTo>
                    <a:pt x="432" y="274"/>
                  </a:lnTo>
                  <a:lnTo>
                    <a:pt x="430" y="276"/>
                  </a:lnTo>
                  <a:lnTo>
                    <a:pt x="429" y="277"/>
                  </a:lnTo>
                  <a:lnTo>
                    <a:pt x="428" y="277"/>
                  </a:lnTo>
                  <a:lnTo>
                    <a:pt x="427" y="277"/>
                  </a:lnTo>
                  <a:lnTo>
                    <a:pt x="424" y="278"/>
                  </a:lnTo>
                  <a:lnTo>
                    <a:pt x="423" y="278"/>
                  </a:lnTo>
                  <a:lnTo>
                    <a:pt x="423" y="277"/>
                  </a:lnTo>
                  <a:lnTo>
                    <a:pt x="422" y="276"/>
                  </a:lnTo>
                  <a:lnTo>
                    <a:pt x="421" y="274"/>
                  </a:lnTo>
                  <a:lnTo>
                    <a:pt x="420" y="274"/>
                  </a:lnTo>
                  <a:lnTo>
                    <a:pt x="419" y="273"/>
                  </a:lnTo>
                  <a:lnTo>
                    <a:pt x="419" y="272"/>
                  </a:lnTo>
                  <a:lnTo>
                    <a:pt x="417" y="271"/>
                  </a:lnTo>
                  <a:lnTo>
                    <a:pt x="417" y="270"/>
                  </a:lnTo>
                  <a:lnTo>
                    <a:pt x="416" y="270"/>
                  </a:lnTo>
                  <a:lnTo>
                    <a:pt x="415" y="268"/>
                  </a:lnTo>
                  <a:lnTo>
                    <a:pt x="415" y="268"/>
                  </a:lnTo>
                  <a:lnTo>
                    <a:pt x="414" y="268"/>
                  </a:lnTo>
                  <a:lnTo>
                    <a:pt x="410" y="270"/>
                  </a:lnTo>
                  <a:lnTo>
                    <a:pt x="404" y="270"/>
                  </a:lnTo>
                  <a:lnTo>
                    <a:pt x="403" y="270"/>
                  </a:lnTo>
                  <a:lnTo>
                    <a:pt x="403" y="271"/>
                  </a:lnTo>
                  <a:lnTo>
                    <a:pt x="402" y="271"/>
                  </a:lnTo>
                  <a:lnTo>
                    <a:pt x="402" y="270"/>
                  </a:lnTo>
                  <a:lnTo>
                    <a:pt x="399" y="270"/>
                  </a:lnTo>
                  <a:lnTo>
                    <a:pt x="398" y="268"/>
                  </a:lnTo>
                  <a:lnTo>
                    <a:pt x="397" y="270"/>
                  </a:lnTo>
                  <a:lnTo>
                    <a:pt x="396" y="270"/>
                  </a:lnTo>
                  <a:lnTo>
                    <a:pt x="396" y="268"/>
                  </a:lnTo>
                  <a:lnTo>
                    <a:pt x="396" y="267"/>
                  </a:lnTo>
                  <a:lnTo>
                    <a:pt x="397" y="266"/>
                  </a:lnTo>
                  <a:lnTo>
                    <a:pt x="397" y="265"/>
                  </a:lnTo>
                  <a:lnTo>
                    <a:pt x="397" y="264"/>
                  </a:lnTo>
                  <a:lnTo>
                    <a:pt x="396" y="262"/>
                  </a:lnTo>
                  <a:lnTo>
                    <a:pt x="396" y="262"/>
                  </a:lnTo>
                  <a:lnTo>
                    <a:pt x="396" y="261"/>
                  </a:lnTo>
                  <a:lnTo>
                    <a:pt x="396" y="258"/>
                  </a:lnTo>
                  <a:lnTo>
                    <a:pt x="396" y="255"/>
                  </a:lnTo>
                  <a:lnTo>
                    <a:pt x="396" y="252"/>
                  </a:lnTo>
                  <a:lnTo>
                    <a:pt x="396" y="249"/>
                  </a:lnTo>
                  <a:lnTo>
                    <a:pt x="398" y="247"/>
                  </a:lnTo>
                  <a:lnTo>
                    <a:pt x="399" y="245"/>
                  </a:lnTo>
                  <a:lnTo>
                    <a:pt x="402" y="242"/>
                  </a:lnTo>
                  <a:lnTo>
                    <a:pt x="401" y="241"/>
                  </a:lnTo>
                  <a:lnTo>
                    <a:pt x="401" y="240"/>
                  </a:lnTo>
                  <a:lnTo>
                    <a:pt x="399" y="239"/>
                  </a:lnTo>
                  <a:lnTo>
                    <a:pt x="398" y="237"/>
                  </a:lnTo>
                  <a:lnTo>
                    <a:pt x="396" y="237"/>
                  </a:lnTo>
                  <a:lnTo>
                    <a:pt x="393" y="237"/>
                  </a:lnTo>
                  <a:lnTo>
                    <a:pt x="392" y="237"/>
                  </a:lnTo>
                  <a:lnTo>
                    <a:pt x="388" y="235"/>
                  </a:lnTo>
                  <a:lnTo>
                    <a:pt x="386" y="234"/>
                  </a:lnTo>
                  <a:lnTo>
                    <a:pt x="386" y="233"/>
                  </a:lnTo>
                  <a:lnTo>
                    <a:pt x="385" y="233"/>
                  </a:lnTo>
                  <a:lnTo>
                    <a:pt x="383" y="231"/>
                  </a:lnTo>
                  <a:lnTo>
                    <a:pt x="380" y="229"/>
                  </a:lnTo>
                  <a:lnTo>
                    <a:pt x="379" y="229"/>
                  </a:lnTo>
                  <a:lnTo>
                    <a:pt x="377" y="229"/>
                  </a:lnTo>
                  <a:lnTo>
                    <a:pt x="372" y="227"/>
                  </a:lnTo>
                  <a:lnTo>
                    <a:pt x="371" y="227"/>
                  </a:lnTo>
                  <a:lnTo>
                    <a:pt x="370" y="227"/>
                  </a:lnTo>
                  <a:lnTo>
                    <a:pt x="368" y="228"/>
                  </a:lnTo>
                  <a:lnTo>
                    <a:pt x="367" y="229"/>
                  </a:lnTo>
                  <a:lnTo>
                    <a:pt x="365" y="229"/>
                  </a:lnTo>
                  <a:lnTo>
                    <a:pt x="361" y="228"/>
                  </a:lnTo>
                  <a:lnTo>
                    <a:pt x="356" y="224"/>
                  </a:lnTo>
                  <a:lnTo>
                    <a:pt x="353" y="222"/>
                  </a:lnTo>
                  <a:lnTo>
                    <a:pt x="347" y="217"/>
                  </a:lnTo>
                  <a:lnTo>
                    <a:pt x="343" y="215"/>
                  </a:lnTo>
                  <a:lnTo>
                    <a:pt x="339" y="210"/>
                  </a:lnTo>
                  <a:lnTo>
                    <a:pt x="335" y="208"/>
                  </a:lnTo>
                  <a:lnTo>
                    <a:pt x="330" y="206"/>
                  </a:lnTo>
                  <a:lnTo>
                    <a:pt x="325" y="204"/>
                  </a:lnTo>
                  <a:lnTo>
                    <a:pt x="318" y="197"/>
                  </a:lnTo>
                  <a:lnTo>
                    <a:pt x="316" y="194"/>
                  </a:lnTo>
                  <a:lnTo>
                    <a:pt x="315" y="193"/>
                  </a:lnTo>
                  <a:lnTo>
                    <a:pt x="314" y="192"/>
                  </a:lnTo>
                  <a:lnTo>
                    <a:pt x="312" y="192"/>
                  </a:lnTo>
                  <a:lnTo>
                    <a:pt x="309" y="193"/>
                  </a:lnTo>
                  <a:lnTo>
                    <a:pt x="308" y="194"/>
                  </a:lnTo>
                  <a:lnTo>
                    <a:pt x="308" y="193"/>
                  </a:lnTo>
                  <a:lnTo>
                    <a:pt x="306" y="193"/>
                  </a:lnTo>
                  <a:lnTo>
                    <a:pt x="300" y="188"/>
                  </a:lnTo>
                  <a:lnTo>
                    <a:pt x="296" y="185"/>
                  </a:lnTo>
                  <a:lnTo>
                    <a:pt x="291" y="181"/>
                  </a:lnTo>
                  <a:lnTo>
                    <a:pt x="288" y="179"/>
                  </a:lnTo>
                  <a:lnTo>
                    <a:pt x="284" y="174"/>
                  </a:lnTo>
                  <a:lnTo>
                    <a:pt x="281" y="172"/>
                  </a:lnTo>
                  <a:lnTo>
                    <a:pt x="277" y="168"/>
                  </a:lnTo>
                  <a:lnTo>
                    <a:pt x="265" y="159"/>
                  </a:lnTo>
                  <a:lnTo>
                    <a:pt x="259" y="154"/>
                  </a:lnTo>
                  <a:lnTo>
                    <a:pt x="253" y="150"/>
                  </a:lnTo>
                  <a:lnTo>
                    <a:pt x="248" y="148"/>
                  </a:lnTo>
                  <a:lnTo>
                    <a:pt x="246" y="145"/>
                  </a:lnTo>
                  <a:lnTo>
                    <a:pt x="244" y="142"/>
                  </a:lnTo>
                  <a:lnTo>
                    <a:pt x="243" y="141"/>
                  </a:lnTo>
                  <a:lnTo>
                    <a:pt x="243" y="138"/>
                  </a:lnTo>
                  <a:lnTo>
                    <a:pt x="243" y="137"/>
                  </a:lnTo>
                  <a:lnTo>
                    <a:pt x="243" y="136"/>
                  </a:lnTo>
                  <a:lnTo>
                    <a:pt x="243" y="135"/>
                  </a:lnTo>
                  <a:lnTo>
                    <a:pt x="243" y="134"/>
                  </a:lnTo>
                  <a:lnTo>
                    <a:pt x="243" y="132"/>
                  </a:lnTo>
                  <a:lnTo>
                    <a:pt x="242" y="130"/>
                  </a:lnTo>
                  <a:lnTo>
                    <a:pt x="242" y="129"/>
                  </a:lnTo>
                  <a:lnTo>
                    <a:pt x="242" y="128"/>
                  </a:lnTo>
                  <a:lnTo>
                    <a:pt x="242" y="126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0"/>
                  </a:lnTo>
                  <a:lnTo>
                    <a:pt x="236" y="119"/>
                  </a:lnTo>
                  <a:lnTo>
                    <a:pt x="235" y="119"/>
                  </a:lnTo>
                  <a:lnTo>
                    <a:pt x="234" y="118"/>
                  </a:lnTo>
                  <a:lnTo>
                    <a:pt x="234" y="117"/>
                  </a:lnTo>
                  <a:lnTo>
                    <a:pt x="232" y="116"/>
                  </a:lnTo>
                  <a:lnTo>
                    <a:pt x="231" y="114"/>
                  </a:lnTo>
                  <a:lnTo>
                    <a:pt x="231" y="113"/>
                  </a:lnTo>
                  <a:lnTo>
                    <a:pt x="230" y="110"/>
                  </a:lnTo>
                  <a:lnTo>
                    <a:pt x="229" y="107"/>
                  </a:lnTo>
                  <a:lnTo>
                    <a:pt x="228" y="107"/>
                  </a:lnTo>
                  <a:lnTo>
                    <a:pt x="228" y="106"/>
                  </a:lnTo>
                  <a:lnTo>
                    <a:pt x="228" y="104"/>
                  </a:lnTo>
                  <a:lnTo>
                    <a:pt x="226" y="99"/>
                  </a:lnTo>
                  <a:lnTo>
                    <a:pt x="225" y="98"/>
                  </a:lnTo>
                  <a:lnTo>
                    <a:pt x="225" y="97"/>
                  </a:lnTo>
                  <a:lnTo>
                    <a:pt x="225" y="93"/>
                  </a:lnTo>
                  <a:lnTo>
                    <a:pt x="225" y="92"/>
                  </a:lnTo>
                  <a:lnTo>
                    <a:pt x="222" y="88"/>
                  </a:lnTo>
                  <a:lnTo>
                    <a:pt x="222" y="87"/>
                  </a:lnTo>
                  <a:lnTo>
                    <a:pt x="213" y="81"/>
                  </a:lnTo>
                  <a:lnTo>
                    <a:pt x="211" y="79"/>
                  </a:lnTo>
                  <a:lnTo>
                    <a:pt x="206" y="79"/>
                  </a:lnTo>
                  <a:lnTo>
                    <a:pt x="205" y="77"/>
                  </a:lnTo>
                  <a:lnTo>
                    <a:pt x="204" y="79"/>
                  </a:lnTo>
                  <a:lnTo>
                    <a:pt x="204" y="80"/>
                  </a:lnTo>
                  <a:lnTo>
                    <a:pt x="204" y="81"/>
                  </a:lnTo>
                  <a:lnTo>
                    <a:pt x="203" y="82"/>
                  </a:lnTo>
                  <a:lnTo>
                    <a:pt x="201" y="83"/>
                  </a:lnTo>
                  <a:lnTo>
                    <a:pt x="200" y="85"/>
                  </a:lnTo>
                  <a:lnTo>
                    <a:pt x="199" y="86"/>
                  </a:lnTo>
                  <a:lnTo>
                    <a:pt x="198" y="86"/>
                  </a:lnTo>
                  <a:lnTo>
                    <a:pt x="197" y="85"/>
                  </a:lnTo>
                  <a:lnTo>
                    <a:pt x="192" y="82"/>
                  </a:lnTo>
                  <a:lnTo>
                    <a:pt x="189" y="82"/>
                  </a:lnTo>
                  <a:lnTo>
                    <a:pt x="188" y="81"/>
                  </a:lnTo>
                  <a:lnTo>
                    <a:pt x="188" y="82"/>
                  </a:lnTo>
                  <a:lnTo>
                    <a:pt x="187" y="82"/>
                  </a:lnTo>
                  <a:lnTo>
                    <a:pt x="187" y="83"/>
                  </a:lnTo>
                  <a:lnTo>
                    <a:pt x="187" y="81"/>
                  </a:lnTo>
                  <a:lnTo>
                    <a:pt x="183" y="80"/>
                  </a:lnTo>
                  <a:lnTo>
                    <a:pt x="176" y="81"/>
                  </a:lnTo>
                  <a:lnTo>
                    <a:pt x="172" y="82"/>
                  </a:lnTo>
                  <a:lnTo>
                    <a:pt x="169" y="82"/>
                  </a:lnTo>
                  <a:lnTo>
                    <a:pt x="168" y="82"/>
                  </a:lnTo>
                  <a:lnTo>
                    <a:pt x="167" y="81"/>
                  </a:lnTo>
                  <a:lnTo>
                    <a:pt x="164" y="79"/>
                  </a:lnTo>
                  <a:lnTo>
                    <a:pt x="162" y="77"/>
                  </a:lnTo>
                  <a:lnTo>
                    <a:pt x="158" y="75"/>
                  </a:lnTo>
                  <a:lnTo>
                    <a:pt x="155" y="73"/>
                  </a:lnTo>
                  <a:lnTo>
                    <a:pt x="154" y="73"/>
                  </a:lnTo>
                  <a:lnTo>
                    <a:pt x="154" y="71"/>
                  </a:lnTo>
                  <a:lnTo>
                    <a:pt x="154" y="67"/>
                  </a:lnTo>
                  <a:lnTo>
                    <a:pt x="155" y="65"/>
                  </a:lnTo>
                  <a:lnTo>
                    <a:pt x="156" y="64"/>
                  </a:lnTo>
                  <a:lnTo>
                    <a:pt x="157" y="63"/>
                  </a:lnTo>
                  <a:lnTo>
                    <a:pt x="157" y="62"/>
                  </a:lnTo>
                  <a:lnTo>
                    <a:pt x="155" y="60"/>
                  </a:lnTo>
                  <a:lnTo>
                    <a:pt x="154" y="57"/>
                  </a:lnTo>
                  <a:lnTo>
                    <a:pt x="154" y="55"/>
                  </a:lnTo>
                  <a:lnTo>
                    <a:pt x="155" y="54"/>
                  </a:lnTo>
                  <a:lnTo>
                    <a:pt x="156" y="54"/>
                  </a:lnTo>
                  <a:lnTo>
                    <a:pt x="158" y="54"/>
                  </a:lnTo>
                  <a:lnTo>
                    <a:pt x="158" y="55"/>
                  </a:lnTo>
                  <a:lnTo>
                    <a:pt x="160" y="55"/>
                  </a:lnTo>
                  <a:lnTo>
                    <a:pt x="160" y="54"/>
                  </a:lnTo>
                  <a:lnTo>
                    <a:pt x="160" y="52"/>
                  </a:lnTo>
                  <a:lnTo>
                    <a:pt x="158" y="51"/>
                  </a:lnTo>
                  <a:lnTo>
                    <a:pt x="158" y="50"/>
                  </a:lnTo>
                  <a:lnTo>
                    <a:pt x="157" y="50"/>
                  </a:lnTo>
                  <a:lnTo>
                    <a:pt x="157" y="49"/>
                  </a:lnTo>
                  <a:lnTo>
                    <a:pt x="156" y="48"/>
                  </a:lnTo>
                  <a:lnTo>
                    <a:pt x="155" y="46"/>
                  </a:lnTo>
                  <a:lnTo>
                    <a:pt x="151" y="45"/>
                  </a:lnTo>
                  <a:lnTo>
                    <a:pt x="149" y="45"/>
                  </a:lnTo>
                  <a:lnTo>
                    <a:pt x="148" y="45"/>
                  </a:lnTo>
                  <a:lnTo>
                    <a:pt x="148" y="44"/>
                  </a:lnTo>
                  <a:lnTo>
                    <a:pt x="148" y="43"/>
                  </a:lnTo>
                  <a:lnTo>
                    <a:pt x="149" y="43"/>
                  </a:lnTo>
                  <a:lnTo>
                    <a:pt x="151" y="42"/>
                  </a:lnTo>
                  <a:lnTo>
                    <a:pt x="151" y="39"/>
                  </a:lnTo>
                  <a:lnTo>
                    <a:pt x="150" y="37"/>
                  </a:lnTo>
                  <a:lnTo>
                    <a:pt x="151" y="34"/>
                  </a:lnTo>
                  <a:lnTo>
                    <a:pt x="152" y="33"/>
                  </a:lnTo>
                  <a:lnTo>
                    <a:pt x="152" y="32"/>
                  </a:lnTo>
                  <a:lnTo>
                    <a:pt x="151" y="32"/>
                  </a:lnTo>
                  <a:lnTo>
                    <a:pt x="150" y="32"/>
                  </a:lnTo>
                  <a:lnTo>
                    <a:pt x="149" y="31"/>
                  </a:lnTo>
                  <a:lnTo>
                    <a:pt x="148" y="28"/>
                  </a:lnTo>
                  <a:lnTo>
                    <a:pt x="146" y="27"/>
                  </a:lnTo>
                  <a:lnTo>
                    <a:pt x="144" y="27"/>
                  </a:lnTo>
                  <a:lnTo>
                    <a:pt x="143" y="27"/>
                  </a:lnTo>
                  <a:lnTo>
                    <a:pt x="139" y="27"/>
                  </a:lnTo>
                  <a:lnTo>
                    <a:pt x="131" y="28"/>
                  </a:lnTo>
                  <a:lnTo>
                    <a:pt x="130" y="28"/>
                  </a:lnTo>
                  <a:lnTo>
                    <a:pt x="129" y="28"/>
                  </a:lnTo>
                  <a:lnTo>
                    <a:pt x="127" y="26"/>
                  </a:lnTo>
                  <a:lnTo>
                    <a:pt x="126" y="26"/>
                  </a:lnTo>
                  <a:lnTo>
                    <a:pt x="125" y="26"/>
                  </a:lnTo>
                  <a:lnTo>
                    <a:pt x="124" y="25"/>
                  </a:lnTo>
                  <a:lnTo>
                    <a:pt x="123" y="24"/>
                  </a:lnTo>
                  <a:lnTo>
                    <a:pt x="123" y="20"/>
                  </a:lnTo>
                  <a:lnTo>
                    <a:pt x="123" y="19"/>
                  </a:lnTo>
                  <a:lnTo>
                    <a:pt x="121" y="18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7" y="15"/>
                  </a:lnTo>
                  <a:lnTo>
                    <a:pt x="115" y="15"/>
                  </a:lnTo>
                  <a:lnTo>
                    <a:pt x="114" y="15"/>
                  </a:lnTo>
                  <a:lnTo>
                    <a:pt x="114" y="17"/>
                  </a:lnTo>
                  <a:lnTo>
                    <a:pt x="112" y="15"/>
                  </a:lnTo>
                  <a:lnTo>
                    <a:pt x="109" y="14"/>
                  </a:lnTo>
                  <a:lnTo>
                    <a:pt x="107" y="12"/>
                  </a:lnTo>
                  <a:lnTo>
                    <a:pt x="99" y="3"/>
                  </a:lnTo>
                  <a:lnTo>
                    <a:pt x="99" y="2"/>
                  </a:lnTo>
                  <a:lnTo>
                    <a:pt x="98" y="3"/>
                  </a:lnTo>
                  <a:lnTo>
                    <a:pt x="98" y="7"/>
                  </a:lnTo>
                  <a:lnTo>
                    <a:pt x="96" y="8"/>
                  </a:lnTo>
                  <a:lnTo>
                    <a:pt x="95" y="9"/>
                  </a:lnTo>
                  <a:lnTo>
                    <a:pt x="93" y="9"/>
                  </a:lnTo>
                  <a:lnTo>
                    <a:pt x="90" y="8"/>
                  </a:lnTo>
                  <a:lnTo>
                    <a:pt x="87" y="7"/>
                  </a:lnTo>
                  <a:lnTo>
                    <a:pt x="86" y="7"/>
                  </a:lnTo>
                  <a:lnTo>
                    <a:pt x="84" y="7"/>
                  </a:lnTo>
                  <a:lnTo>
                    <a:pt x="82" y="8"/>
                  </a:lnTo>
                  <a:lnTo>
                    <a:pt x="81" y="9"/>
                  </a:lnTo>
                  <a:lnTo>
                    <a:pt x="80" y="11"/>
                  </a:lnTo>
                  <a:lnTo>
                    <a:pt x="81" y="12"/>
                  </a:lnTo>
                  <a:lnTo>
                    <a:pt x="86" y="14"/>
                  </a:lnTo>
                  <a:lnTo>
                    <a:pt x="87" y="15"/>
                  </a:lnTo>
                  <a:lnTo>
                    <a:pt x="88" y="18"/>
                  </a:lnTo>
                  <a:lnTo>
                    <a:pt x="89" y="20"/>
                  </a:lnTo>
                  <a:lnTo>
                    <a:pt x="93" y="25"/>
                  </a:lnTo>
                  <a:lnTo>
                    <a:pt x="94" y="26"/>
                  </a:lnTo>
                  <a:lnTo>
                    <a:pt x="94" y="27"/>
                  </a:lnTo>
                  <a:lnTo>
                    <a:pt x="95" y="27"/>
                  </a:lnTo>
                  <a:lnTo>
                    <a:pt x="94" y="27"/>
                  </a:lnTo>
                  <a:lnTo>
                    <a:pt x="94" y="28"/>
                  </a:lnTo>
                  <a:lnTo>
                    <a:pt x="92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90" y="25"/>
                  </a:lnTo>
                  <a:lnTo>
                    <a:pt x="90" y="23"/>
                  </a:lnTo>
                  <a:lnTo>
                    <a:pt x="89" y="21"/>
                  </a:lnTo>
                  <a:lnTo>
                    <a:pt x="88" y="20"/>
                  </a:lnTo>
                  <a:lnTo>
                    <a:pt x="84" y="19"/>
                  </a:lnTo>
                  <a:lnTo>
                    <a:pt x="83" y="19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0" y="19"/>
                  </a:lnTo>
                  <a:lnTo>
                    <a:pt x="78" y="18"/>
                  </a:lnTo>
                  <a:lnTo>
                    <a:pt x="78" y="17"/>
                  </a:lnTo>
                  <a:lnTo>
                    <a:pt x="77" y="17"/>
                  </a:lnTo>
                  <a:lnTo>
                    <a:pt x="76" y="17"/>
                  </a:lnTo>
                  <a:lnTo>
                    <a:pt x="75" y="18"/>
                  </a:lnTo>
                  <a:lnTo>
                    <a:pt x="75" y="19"/>
                  </a:lnTo>
                  <a:lnTo>
                    <a:pt x="74" y="20"/>
                  </a:lnTo>
                  <a:lnTo>
                    <a:pt x="72" y="20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30"/>
                  </a:lnTo>
                  <a:lnTo>
                    <a:pt x="71" y="31"/>
                  </a:lnTo>
                  <a:lnTo>
                    <a:pt x="70" y="31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33"/>
                  </a:lnTo>
                  <a:lnTo>
                    <a:pt x="69" y="33"/>
                  </a:lnTo>
                  <a:lnTo>
                    <a:pt x="67" y="33"/>
                  </a:lnTo>
                  <a:lnTo>
                    <a:pt x="65" y="33"/>
                  </a:lnTo>
                  <a:lnTo>
                    <a:pt x="63" y="34"/>
                  </a:lnTo>
                  <a:lnTo>
                    <a:pt x="62" y="34"/>
                  </a:lnTo>
                  <a:lnTo>
                    <a:pt x="56" y="33"/>
                  </a:lnTo>
                  <a:lnTo>
                    <a:pt x="52" y="33"/>
                  </a:lnTo>
                  <a:lnTo>
                    <a:pt x="49" y="36"/>
                  </a:lnTo>
                  <a:lnTo>
                    <a:pt x="45" y="38"/>
                  </a:lnTo>
                  <a:lnTo>
                    <a:pt x="44" y="43"/>
                  </a:lnTo>
                  <a:lnTo>
                    <a:pt x="43" y="45"/>
                  </a:lnTo>
                  <a:lnTo>
                    <a:pt x="41" y="46"/>
                  </a:lnTo>
                  <a:lnTo>
                    <a:pt x="38" y="48"/>
                  </a:lnTo>
                  <a:lnTo>
                    <a:pt x="37" y="50"/>
                  </a:lnTo>
                  <a:lnTo>
                    <a:pt x="37" y="51"/>
                  </a:lnTo>
                  <a:lnTo>
                    <a:pt x="38" y="56"/>
                  </a:lnTo>
                  <a:lnTo>
                    <a:pt x="37" y="57"/>
                  </a:lnTo>
                  <a:lnTo>
                    <a:pt x="37" y="60"/>
                  </a:lnTo>
                  <a:lnTo>
                    <a:pt x="37" y="61"/>
                  </a:lnTo>
                  <a:lnTo>
                    <a:pt x="38" y="62"/>
                  </a:lnTo>
                  <a:lnTo>
                    <a:pt x="38" y="63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9" y="68"/>
                  </a:lnTo>
                  <a:lnTo>
                    <a:pt x="39" y="69"/>
                  </a:lnTo>
                  <a:lnTo>
                    <a:pt x="40" y="70"/>
                  </a:lnTo>
                  <a:lnTo>
                    <a:pt x="40" y="71"/>
                  </a:lnTo>
                  <a:lnTo>
                    <a:pt x="41" y="73"/>
                  </a:lnTo>
                  <a:lnTo>
                    <a:pt x="41" y="74"/>
                  </a:lnTo>
                  <a:lnTo>
                    <a:pt x="43" y="74"/>
                  </a:lnTo>
                  <a:lnTo>
                    <a:pt x="44" y="74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6"/>
                  </a:lnTo>
                  <a:lnTo>
                    <a:pt x="41" y="76"/>
                  </a:lnTo>
                  <a:lnTo>
                    <a:pt x="40" y="77"/>
                  </a:lnTo>
                  <a:lnTo>
                    <a:pt x="39" y="80"/>
                  </a:lnTo>
                  <a:lnTo>
                    <a:pt x="34" y="80"/>
                  </a:lnTo>
                  <a:lnTo>
                    <a:pt x="31" y="79"/>
                  </a:lnTo>
                  <a:lnTo>
                    <a:pt x="21" y="77"/>
                  </a:lnTo>
                  <a:lnTo>
                    <a:pt x="20" y="77"/>
                  </a:lnTo>
                  <a:lnTo>
                    <a:pt x="13" y="77"/>
                  </a:lnTo>
                  <a:lnTo>
                    <a:pt x="6" y="77"/>
                  </a:lnTo>
                  <a:lnTo>
                    <a:pt x="0" y="76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0" y="7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5"/>
                  </a:lnTo>
                  <a:lnTo>
                    <a:pt x="379" y="18"/>
                  </a:lnTo>
                  <a:lnTo>
                    <a:pt x="379" y="19"/>
                  </a:lnTo>
                  <a:lnTo>
                    <a:pt x="379" y="20"/>
                  </a:lnTo>
                  <a:lnTo>
                    <a:pt x="379" y="21"/>
                  </a:lnTo>
                  <a:lnTo>
                    <a:pt x="378" y="21"/>
                  </a:lnTo>
                  <a:lnTo>
                    <a:pt x="378" y="23"/>
                  </a:lnTo>
                  <a:lnTo>
                    <a:pt x="378" y="24"/>
                  </a:lnTo>
                  <a:lnTo>
                    <a:pt x="378" y="32"/>
                  </a:lnTo>
                  <a:lnTo>
                    <a:pt x="378" y="42"/>
                  </a:lnTo>
                  <a:lnTo>
                    <a:pt x="378" y="43"/>
                  </a:lnTo>
                  <a:lnTo>
                    <a:pt x="383" y="43"/>
                  </a:lnTo>
                  <a:lnTo>
                    <a:pt x="386" y="43"/>
                  </a:lnTo>
                  <a:lnTo>
                    <a:pt x="390" y="43"/>
                  </a:lnTo>
                  <a:lnTo>
                    <a:pt x="395" y="43"/>
                  </a:lnTo>
                  <a:lnTo>
                    <a:pt x="396" y="43"/>
                  </a:lnTo>
                  <a:lnTo>
                    <a:pt x="396" y="49"/>
                  </a:lnTo>
                  <a:lnTo>
                    <a:pt x="397" y="56"/>
                  </a:lnTo>
                  <a:lnTo>
                    <a:pt x="398" y="61"/>
                  </a:lnTo>
                  <a:lnTo>
                    <a:pt x="399" y="68"/>
                  </a:lnTo>
                  <a:lnTo>
                    <a:pt x="402" y="75"/>
                  </a:lnTo>
                  <a:lnTo>
                    <a:pt x="403" y="83"/>
                  </a:lnTo>
                  <a:lnTo>
                    <a:pt x="404" y="85"/>
                  </a:lnTo>
                  <a:lnTo>
                    <a:pt x="404" y="86"/>
                  </a:lnTo>
                  <a:lnTo>
                    <a:pt x="405" y="86"/>
                  </a:lnTo>
                  <a:lnTo>
                    <a:pt x="407" y="86"/>
                  </a:lnTo>
                  <a:lnTo>
                    <a:pt x="408" y="86"/>
                  </a:lnTo>
                  <a:lnTo>
                    <a:pt x="413" y="86"/>
                  </a:lnTo>
                  <a:lnTo>
                    <a:pt x="415" y="86"/>
                  </a:lnTo>
                  <a:lnTo>
                    <a:pt x="421" y="86"/>
                  </a:lnTo>
                  <a:lnTo>
                    <a:pt x="424" y="85"/>
                  </a:lnTo>
                  <a:lnTo>
                    <a:pt x="430" y="85"/>
                  </a:lnTo>
                  <a:lnTo>
                    <a:pt x="433" y="85"/>
                  </a:lnTo>
                  <a:lnTo>
                    <a:pt x="439" y="85"/>
                  </a:lnTo>
                  <a:lnTo>
                    <a:pt x="444" y="83"/>
                  </a:lnTo>
                  <a:lnTo>
                    <a:pt x="444" y="85"/>
                  </a:lnTo>
                  <a:lnTo>
                    <a:pt x="444" y="85"/>
                  </a:lnTo>
                  <a:lnTo>
                    <a:pt x="445" y="85"/>
                  </a:lnTo>
                  <a:lnTo>
                    <a:pt x="445" y="86"/>
                  </a:lnTo>
                  <a:lnTo>
                    <a:pt x="446" y="86"/>
                  </a:lnTo>
                  <a:lnTo>
                    <a:pt x="447" y="85"/>
                  </a:lnTo>
                  <a:lnTo>
                    <a:pt x="448" y="83"/>
                  </a:lnTo>
                  <a:lnTo>
                    <a:pt x="450" y="83"/>
                  </a:lnTo>
                  <a:lnTo>
                    <a:pt x="450" y="85"/>
                  </a:lnTo>
                  <a:lnTo>
                    <a:pt x="451" y="85"/>
                  </a:lnTo>
                  <a:lnTo>
                    <a:pt x="451" y="86"/>
                  </a:lnTo>
                  <a:lnTo>
                    <a:pt x="452" y="87"/>
                  </a:lnTo>
                  <a:lnTo>
                    <a:pt x="452" y="88"/>
                  </a:lnTo>
                  <a:lnTo>
                    <a:pt x="453" y="89"/>
                  </a:lnTo>
                  <a:lnTo>
                    <a:pt x="453" y="91"/>
                  </a:lnTo>
                  <a:lnTo>
                    <a:pt x="453" y="91"/>
                  </a:lnTo>
                  <a:lnTo>
                    <a:pt x="453" y="91"/>
                  </a:lnTo>
                  <a:lnTo>
                    <a:pt x="454" y="91"/>
                  </a:lnTo>
                  <a:lnTo>
                    <a:pt x="456" y="91"/>
                  </a:lnTo>
                  <a:lnTo>
                    <a:pt x="456" y="91"/>
                  </a:lnTo>
                  <a:lnTo>
                    <a:pt x="456" y="91"/>
                  </a:lnTo>
                  <a:lnTo>
                    <a:pt x="457" y="91"/>
                  </a:lnTo>
                  <a:lnTo>
                    <a:pt x="457" y="91"/>
                  </a:lnTo>
                  <a:lnTo>
                    <a:pt x="457" y="92"/>
                  </a:lnTo>
                  <a:lnTo>
                    <a:pt x="456" y="92"/>
                  </a:lnTo>
                  <a:lnTo>
                    <a:pt x="457" y="92"/>
                  </a:lnTo>
                  <a:lnTo>
                    <a:pt x="457" y="93"/>
                  </a:lnTo>
                  <a:lnTo>
                    <a:pt x="457" y="94"/>
                  </a:lnTo>
                  <a:lnTo>
                    <a:pt x="457" y="95"/>
                  </a:lnTo>
                  <a:lnTo>
                    <a:pt x="456" y="97"/>
                  </a:lnTo>
                  <a:lnTo>
                    <a:pt x="456" y="98"/>
                  </a:lnTo>
                  <a:lnTo>
                    <a:pt x="456" y="99"/>
                  </a:lnTo>
                  <a:lnTo>
                    <a:pt x="454" y="100"/>
                  </a:lnTo>
                  <a:lnTo>
                    <a:pt x="453" y="101"/>
                  </a:lnTo>
                  <a:lnTo>
                    <a:pt x="452" y="101"/>
                  </a:lnTo>
                  <a:lnTo>
                    <a:pt x="452" y="102"/>
                  </a:lnTo>
                  <a:lnTo>
                    <a:pt x="453" y="102"/>
                  </a:lnTo>
                  <a:lnTo>
                    <a:pt x="454" y="102"/>
                  </a:lnTo>
                  <a:lnTo>
                    <a:pt x="454" y="104"/>
                  </a:lnTo>
                  <a:lnTo>
                    <a:pt x="457" y="105"/>
                  </a:lnTo>
                  <a:lnTo>
                    <a:pt x="458" y="107"/>
                  </a:lnTo>
                  <a:lnTo>
                    <a:pt x="459" y="108"/>
                  </a:lnTo>
                  <a:lnTo>
                    <a:pt x="460" y="108"/>
                  </a:lnTo>
                  <a:lnTo>
                    <a:pt x="463" y="110"/>
                  </a:lnTo>
                  <a:lnTo>
                    <a:pt x="465" y="111"/>
                  </a:lnTo>
                  <a:lnTo>
                    <a:pt x="470" y="114"/>
                  </a:lnTo>
                  <a:lnTo>
                    <a:pt x="470" y="113"/>
                  </a:lnTo>
                  <a:lnTo>
                    <a:pt x="471" y="113"/>
                  </a:lnTo>
                  <a:lnTo>
                    <a:pt x="472" y="112"/>
                  </a:lnTo>
                  <a:lnTo>
                    <a:pt x="472" y="112"/>
                  </a:lnTo>
                  <a:lnTo>
                    <a:pt x="473" y="113"/>
                  </a:lnTo>
                  <a:lnTo>
                    <a:pt x="475" y="113"/>
                  </a:lnTo>
                  <a:lnTo>
                    <a:pt x="475" y="112"/>
                  </a:lnTo>
                  <a:lnTo>
                    <a:pt x="475" y="111"/>
                  </a:lnTo>
                  <a:lnTo>
                    <a:pt x="476" y="110"/>
                  </a:lnTo>
                  <a:lnTo>
                    <a:pt x="475" y="108"/>
                  </a:lnTo>
                  <a:lnTo>
                    <a:pt x="475" y="107"/>
                  </a:lnTo>
                  <a:lnTo>
                    <a:pt x="473" y="107"/>
                  </a:lnTo>
                  <a:lnTo>
                    <a:pt x="473" y="106"/>
                  </a:lnTo>
                  <a:lnTo>
                    <a:pt x="472" y="105"/>
                  </a:lnTo>
                  <a:lnTo>
                    <a:pt x="472" y="102"/>
                  </a:lnTo>
                  <a:lnTo>
                    <a:pt x="472" y="101"/>
                  </a:lnTo>
                  <a:lnTo>
                    <a:pt x="472" y="100"/>
                  </a:lnTo>
                  <a:lnTo>
                    <a:pt x="473" y="100"/>
                  </a:lnTo>
                  <a:lnTo>
                    <a:pt x="473" y="99"/>
                  </a:lnTo>
                  <a:lnTo>
                    <a:pt x="473" y="98"/>
                  </a:lnTo>
                  <a:lnTo>
                    <a:pt x="473" y="97"/>
                  </a:lnTo>
                  <a:lnTo>
                    <a:pt x="473" y="98"/>
                  </a:lnTo>
                  <a:lnTo>
                    <a:pt x="475" y="97"/>
                  </a:lnTo>
                  <a:lnTo>
                    <a:pt x="475" y="95"/>
                  </a:lnTo>
                  <a:lnTo>
                    <a:pt x="476" y="95"/>
                  </a:lnTo>
                  <a:lnTo>
                    <a:pt x="477" y="94"/>
                  </a:lnTo>
                  <a:lnTo>
                    <a:pt x="478" y="94"/>
                  </a:lnTo>
                  <a:lnTo>
                    <a:pt x="478" y="93"/>
                  </a:lnTo>
                  <a:lnTo>
                    <a:pt x="479" y="91"/>
                  </a:lnTo>
                  <a:lnTo>
                    <a:pt x="481" y="91"/>
                  </a:lnTo>
                  <a:lnTo>
                    <a:pt x="481" y="89"/>
                  </a:lnTo>
                  <a:lnTo>
                    <a:pt x="483" y="88"/>
                  </a:lnTo>
                  <a:lnTo>
                    <a:pt x="484" y="88"/>
                  </a:lnTo>
                  <a:lnTo>
                    <a:pt x="484" y="87"/>
                  </a:lnTo>
                  <a:lnTo>
                    <a:pt x="485" y="86"/>
                  </a:lnTo>
                  <a:lnTo>
                    <a:pt x="487" y="85"/>
                  </a:lnTo>
                  <a:lnTo>
                    <a:pt x="488" y="85"/>
                  </a:lnTo>
                  <a:lnTo>
                    <a:pt x="489" y="85"/>
                  </a:lnTo>
                  <a:lnTo>
                    <a:pt x="490" y="83"/>
                  </a:lnTo>
                  <a:lnTo>
                    <a:pt x="491" y="83"/>
                  </a:lnTo>
                  <a:lnTo>
                    <a:pt x="491" y="82"/>
                  </a:lnTo>
                  <a:lnTo>
                    <a:pt x="491" y="80"/>
                  </a:lnTo>
                  <a:lnTo>
                    <a:pt x="493" y="77"/>
                  </a:lnTo>
                  <a:lnTo>
                    <a:pt x="493" y="76"/>
                  </a:lnTo>
                  <a:lnTo>
                    <a:pt x="493" y="75"/>
                  </a:lnTo>
                  <a:lnTo>
                    <a:pt x="491" y="75"/>
                  </a:lnTo>
                  <a:lnTo>
                    <a:pt x="491" y="74"/>
                  </a:lnTo>
                  <a:lnTo>
                    <a:pt x="493" y="74"/>
                  </a:lnTo>
                  <a:lnTo>
                    <a:pt x="494" y="73"/>
                  </a:lnTo>
                  <a:lnTo>
                    <a:pt x="495" y="7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1" name="Freeform 26">
              <a:extLst>
                <a:ext uri="{FF2B5EF4-FFF2-40B4-BE49-F238E27FC236}">
                  <a16:creationId xmlns:a16="http://schemas.microsoft.com/office/drawing/2014/main" id="{66BA9549-7CAF-718E-AB9C-D470F47094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58696" y="959762"/>
              <a:ext cx="803901" cy="141209"/>
            </a:xfrm>
            <a:custGeom>
              <a:avLst/>
              <a:gdLst>
                <a:gd name="T0" fmla="*/ 2 w 649"/>
                <a:gd name="T1" fmla="*/ 0 h 114"/>
                <a:gd name="T2" fmla="*/ 154 w 649"/>
                <a:gd name="T3" fmla="*/ 42 h 114"/>
                <a:gd name="T4" fmla="*/ 150 w 649"/>
                <a:gd name="T5" fmla="*/ 76 h 114"/>
                <a:gd name="T6" fmla="*/ 135 w 649"/>
                <a:gd name="T7" fmla="*/ 80 h 114"/>
                <a:gd name="T8" fmla="*/ 131 w 649"/>
                <a:gd name="T9" fmla="*/ 74 h 114"/>
                <a:gd name="T10" fmla="*/ 123 w 649"/>
                <a:gd name="T11" fmla="*/ 64 h 114"/>
                <a:gd name="T12" fmla="*/ 114 w 649"/>
                <a:gd name="T13" fmla="*/ 51 h 114"/>
                <a:gd name="T14" fmla="*/ 113 w 649"/>
                <a:gd name="T15" fmla="*/ 46 h 114"/>
                <a:gd name="T16" fmla="*/ 86 w 649"/>
                <a:gd name="T17" fmla="*/ 26 h 114"/>
                <a:gd name="T18" fmla="*/ 59 w 649"/>
                <a:gd name="T19" fmla="*/ 30 h 114"/>
                <a:gd name="T20" fmla="*/ 32 w 649"/>
                <a:gd name="T21" fmla="*/ 43 h 114"/>
                <a:gd name="T22" fmla="*/ 21 w 649"/>
                <a:gd name="T23" fmla="*/ 54 h 114"/>
                <a:gd name="T24" fmla="*/ 21 w 649"/>
                <a:gd name="T25" fmla="*/ 44 h 114"/>
                <a:gd name="T26" fmla="*/ 19 w 649"/>
                <a:gd name="T27" fmla="*/ 37 h 114"/>
                <a:gd name="T28" fmla="*/ 21 w 649"/>
                <a:gd name="T29" fmla="*/ 32 h 114"/>
                <a:gd name="T30" fmla="*/ 26 w 649"/>
                <a:gd name="T31" fmla="*/ 25 h 114"/>
                <a:gd name="T32" fmla="*/ 27 w 649"/>
                <a:gd name="T33" fmla="*/ 19 h 114"/>
                <a:gd name="T34" fmla="*/ 27 w 649"/>
                <a:gd name="T35" fmla="*/ 8 h 114"/>
                <a:gd name="T36" fmla="*/ 26 w 649"/>
                <a:gd name="T37" fmla="*/ 3 h 114"/>
                <a:gd name="T38" fmla="*/ 28 w 649"/>
                <a:gd name="T39" fmla="*/ 8 h 114"/>
                <a:gd name="T40" fmla="*/ 31 w 649"/>
                <a:gd name="T41" fmla="*/ 12 h 114"/>
                <a:gd name="T42" fmla="*/ 31 w 649"/>
                <a:gd name="T43" fmla="*/ 5 h 114"/>
                <a:gd name="T44" fmla="*/ 22 w 649"/>
                <a:gd name="T45" fmla="*/ 1 h 114"/>
                <a:gd name="T46" fmla="*/ 14 w 649"/>
                <a:gd name="T47" fmla="*/ 2 h 114"/>
                <a:gd name="T48" fmla="*/ 648 w 649"/>
                <a:gd name="T49" fmla="*/ 73 h 114"/>
                <a:gd name="T50" fmla="*/ 647 w 649"/>
                <a:gd name="T51" fmla="*/ 76 h 114"/>
                <a:gd name="T52" fmla="*/ 644 w 649"/>
                <a:gd name="T53" fmla="*/ 83 h 114"/>
                <a:gd name="T54" fmla="*/ 638 w 649"/>
                <a:gd name="T55" fmla="*/ 87 h 114"/>
                <a:gd name="T56" fmla="*/ 633 w 649"/>
                <a:gd name="T57" fmla="*/ 91 h 114"/>
                <a:gd name="T58" fmla="*/ 629 w 649"/>
                <a:gd name="T59" fmla="*/ 95 h 114"/>
                <a:gd name="T60" fmla="*/ 627 w 649"/>
                <a:gd name="T61" fmla="*/ 99 h 114"/>
                <a:gd name="T62" fmla="*/ 626 w 649"/>
                <a:gd name="T63" fmla="*/ 105 h 114"/>
                <a:gd name="T64" fmla="*/ 630 w 649"/>
                <a:gd name="T65" fmla="*/ 110 h 114"/>
                <a:gd name="T66" fmla="*/ 626 w 649"/>
                <a:gd name="T67" fmla="*/ 112 h 114"/>
                <a:gd name="T68" fmla="*/ 619 w 649"/>
                <a:gd name="T69" fmla="*/ 111 h 114"/>
                <a:gd name="T70" fmla="*/ 611 w 649"/>
                <a:gd name="T71" fmla="*/ 105 h 114"/>
                <a:gd name="T72" fmla="*/ 606 w 649"/>
                <a:gd name="T73" fmla="*/ 101 h 114"/>
                <a:gd name="T74" fmla="*/ 610 w 649"/>
                <a:gd name="T75" fmla="*/ 97 h 114"/>
                <a:gd name="T76" fmla="*/ 610 w 649"/>
                <a:gd name="T77" fmla="*/ 92 h 114"/>
                <a:gd name="T78" fmla="*/ 610 w 649"/>
                <a:gd name="T79" fmla="*/ 91 h 114"/>
                <a:gd name="T80" fmla="*/ 607 w 649"/>
                <a:gd name="T81" fmla="*/ 91 h 114"/>
                <a:gd name="T82" fmla="*/ 605 w 649"/>
                <a:gd name="T83" fmla="*/ 85 h 114"/>
                <a:gd name="T84" fmla="*/ 600 w 649"/>
                <a:gd name="T85" fmla="*/ 86 h 114"/>
                <a:gd name="T86" fmla="*/ 598 w 649"/>
                <a:gd name="T87" fmla="*/ 83 h 114"/>
                <a:gd name="T88" fmla="*/ 575 w 649"/>
                <a:gd name="T89" fmla="*/ 86 h 114"/>
                <a:gd name="T90" fmla="*/ 559 w 649"/>
                <a:gd name="T91" fmla="*/ 86 h 114"/>
                <a:gd name="T92" fmla="*/ 553 w 649"/>
                <a:gd name="T93" fmla="*/ 68 h 114"/>
                <a:gd name="T94" fmla="*/ 549 w 649"/>
                <a:gd name="T95" fmla="*/ 43 h 114"/>
                <a:gd name="T96" fmla="*/ 532 w 649"/>
                <a:gd name="T97" fmla="*/ 42 h 114"/>
                <a:gd name="T98" fmla="*/ 533 w 649"/>
                <a:gd name="T99" fmla="*/ 21 h 114"/>
                <a:gd name="T100" fmla="*/ 534 w 649"/>
                <a:gd name="T10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49" h="114">
                  <a:moveTo>
                    <a:pt x="2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  <a:moveTo>
                    <a:pt x="154" y="0"/>
                  </a:moveTo>
                  <a:lnTo>
                    <a:pt x="154" y="7"/>
                  </a:lnTo>
                  <a:lnTo>
                    <a:pt x="154" y="19"/>
                  </a:lnTo>
                  <a:lnTo>
                    <a:pt x="154" y="31"/>
                  </a:lnTo>
                  <a:lnTo>
                    <a:pt x="154" y="42"/>
                  </a:lnTo>
                  <a:lnTo>
                    <a:pt x="154" y="54"/>
                  </a:lnTo>
                  <a:lnTo>
                    <a:pt x="154" y="64"/>
                  </a:lnTo>
                  <a:lnTo>
                    <a:pt x="154" y="76"/>
                  </a:lnTo>
                  <a:lnTo>
                    <a:pt x="151" y="76"/>
                  </a:lnTo>
                  <a:lnTo>
                    <a:pt x="150" y="76"/>
                  </a:lnTo>
                  <a:lnTo>
                    <a:pt x="147" y="79"/>
                  </a:lnTo>
                  <a:lnTo>
                    <a:pt x="143" y="79"/>
                  </a:lnTo>
                  <a:lnTo>
                    <a:pt x="141" y="80"/>
                  </a:lnTo>
                  <a:lnTo>
                    <a:pt x="136" y="80"/>
                  </a:lnTo>
                  <a:lnTo>
                    <a:pt x="135" y="80"/>
                  </a:lnTo>
                  <a:lnTo>
                    <a:pt x="135" y="79"/>
                  </a:lnTo>
                  <a:lnTo>
                    <a:pt x="133" y="79"/>
                  </a:lnTo>
                  <a:lnTo>
                    <a:pt x="132" y="77"/>
                  </a:lnTo>
                  <a:lnTo>
                    <a:pt x="131" y="75"/>
                  </a:lnTo>
                  <a:lnTo>
                    <a:pt x="131" y="74"/>
                  </a:lnTo>
                  <a:lnTo>
                    <a:pt x="130" y="73"/>
                  </a:lnTo>
                  <a:lnTo>
                    <a:pt x="127" y="71"/>
                  </a:lnTo>
                  <a:lnTo>
                    <a:pt x="126" y="70"/>
                  </a:lnTo>
                  <a:lnTo>
                    <a:pt x="125" y="69"/>
                  </a:lnTo>
                  <a:lnTo>
                    <a:pt x="123" y="64"/>
                  </a:lnTo>
                  <a:lnTo>
                    <a:pt x="120" y="61"/>
                  </a:lnTo>
                  <a:lnTo>
                    <a:pt x="119" y="58"/>
                  </a:lnTo>
                  <a:lnTo>
                    <a:pt x="114" y="54"/>
                  </a:lnTo>
                  <a:lnTo>
                    <a:pt x="114" y="52"/>
                  </a:lnTo>
                  <a:lnTo>
                    <a:pt x="114" y="51"/>
                  </a:lnTo>
                  <a:lnTo>
                    <a:pt x="114" y="50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6"/>
                  </a:lnTo>
                  <a:lnTo>
                    <a:pt x="107" y="39"/>
                  </a:lnTo>
                  <a:lnTo>
                    <a:pt x="102" y="37"/>
                  </a:lnTo>
                  <a:lnTo>
                    <a:pt x="99" y="34"/>
                  </a:lnTo>
                  <a:lnTo>
                    <a:pt x="92" y="31"/>
                  </a:lnTo>
                  <a:lnTo>
                    <a:pt x="86" y="26"/>
                  </a:lnTo>
                  <a:lnTo>
                    <a:pt x="83" y="26"/>
                  </a:lnTo>
                  <a:lnTo>
                    <a:pt x="81" y="25"/>
                  </a:lnTo>
                  <a:lnTo>
                    <a:pt x="73" y="27"/>
                  </a:lnTo>
                  <a:lnTo>
                    <a:pt x="65" y="28"/>
                  </a:lnTo>
                  <a:lnTo>
                    <a:pt x="59" y="30"/>
                  </a:lnTo>
                  <a:lnTo>
                    <a:pt x="57" y="30"/>
                  </a:lnTo>
                  <a:lnTo>
                    <a:pt x="49" y="32"/>
                  </a:lnTo>
                  <a:lnTo>
                    <a:pt x="46" y="33"/>
                  </a:lnTo>
                  <a:lnTo>
                    <a:pt x="40" y="36"/>
                  </a:lnTo>
                  <a:lnTo>
                    <a:pt x="32" y="43"/>
                  </a:lnTo>
                  <a:lnTo>
                    <a:pt x="27" y="48"/>
                  </a:lnTo>
                  <a:lnTo>
                    <a:pt x="22" y="54"/>
                  </a:lnTo>
                  <a:lnTo>
                    <a:pt x="20" y="56"/>
                  </a:lnTo>
                  <a:lnTo>
                    <a:pt x="20" y="55"/>
                  </a:lnTo>
                  <a:lnTo>
                    <a:pt x="21" y="54"/>
                  </a:lnTo>
                  <a:lnTo>
                    <a:pt x="22" y="50"/>
                  </a:lnTo>
                  <a:lnTo>
                    <a:pt x="22" y="48"/>
                  </a:lnTo>
                  <a:lnTo>
                    <a:pt x="22" y="45"/>
                  </a:lnTo>
                  <a:lnTo>
                    <a:pt x="22" y="44"/>
                  </a:lnTo>
                  <a:lnTo>
                    <a:pt x="21" y="44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20" y="42"/>
                  </a:lnTo>
                  <a:lnTo>
                    <a:pt x="20" y="39"/>
                  </a:lnTo>
                  <a:lnTo>
                    <a:pt x="19" y="37"/>
                  </a:lnTo>
                  <a:lnTo>
                    <a:pt x="20" y="37"/>
                  </a:lnTo>
                  <a:lnTo>
                    <a:pt x="20" y="36"/>
                  </a:lnTo>
                  <a:lnTo>
                    <a:pt x="20" y="34"/>
                  </a:lnTo>
                  <a:lnTo>
                    <a:pt x="20" y="33"/>
                  </a:lnTo>
                  <a:lnTo>
                    <a:pt x="21" y="32"/>
                  </a:lnTo>
                  <a:lnTo>
                    <a:pt x="22" y="32"/>
                  </a:lnTo>
                  <a:lnTo>
                    <a:pt x="25" y="30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3"/>
                  </a:lnTo>
                  <a:lnTo>
                    <a:pt x="27" y="21"/>
                  </a:lnTo>
                  <a:lnTo>
                    <a:pt x="27" y="20"/>
                  </a:lnTo>
                  <a:lnTo>
                    <a:pt x="27" y="19"/>
                  </a:lnTo>
                  <a:lnTo>
                    <a:pt x="28" y="17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28" y="11"/>
                  </a:lnTo>
                  <a:lnTo>
                    <a:pt x="27" y="8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7" y="7"/>
                  </a:lnTo>
                  <a:lnTo>
                    <a:pt x="28" y="8"/>
                  </a:lnTo>
                  <a:lnTo>
                    <a:pt x="28" y="9"/>
                  </a:lnTo>
                  <a:lnTo>
                    <a:pt x="30" y="11"/>
                  </a:lnTo>
                  <a:lnTo>
                    <a:pt x="30" y="12"/>
                  </a:lnTo>
                  <a:lnTo>
                    <a:pt x="30" y="13"/>
                  </a:lnTo>
                  <a:lnTo>
                    <a:pt x="31" y="12"/>
                  </a:lnTo>
                  <a:lnTo>
                    <a:pt x="31" y="11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1" y="6"/>
                  </a:lnTo>
                  <a:lnTo>
                    <a:pt x="31" y="5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2"/>
                  </a:lnTo>
                  <a:lnTo>
                    <a:pt x="22" y="1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54" y="0"/>
                  </a:lnTo>
                  <a:close/>
                  <a:moveTo>
                    <a:pt x="649" y="0"/>
                  </a:moveTo>
                  <a:lnTo>
                    <a:pt x="649" y="73"/>
                  </a:lnTo>
                  <a:lnTo>
                    <a:pt x="648" y="73"/>
                  </a:lnTo>
                  <a:lnTo>
                    <a:pt x="647" y="74"/>
                  </a:lnTo>
                  <a:lnTo>
                    <a:pt x="645" y="74"/>
                  </a:lnTo>
                  <a:lnTo>
                    <a:pt x="645" y="75"/>
                  </a:lnTo>
                  <a:lnTo>
                    <a:pt x="647" y="75"/>
                  </a:lnTo>
                  <a:lnTo>
                    <a:pt x="647" y="76"/>
                  </a:lnTo>
                  <a:lnTo>
                    <a:pt x="647" y="77"/>
                  </a:lnTo>
                  <a:lnTo>
                    <a:pt x="645" y="80"/>
                  </a:lnTo>
                  <a:lnTo>
                    <a:pt x="645" y="82"/>
                  </a:lnTo>
                  <a:lnTo>
                    <a:pt x="645" y="83"/>
                  </a:lnTo>
                  <a:lnTo>
                    <a:pt x="644" y="83"/>
                  </a:lnTo>
                  <a:lnTo>
                    <a:pt x="643" y="85"/>
                  </a:lnTo>
                  <a:lnTo>
                    <a:pt x="642" y="85"/>
                  </a:lnTo>
                  <a:lnTo>
                    <a:pt x="641" y="85"/>
                  </a:lnTo>
                  <a:lnTo>
                    <a:pt x="639" y="86"/>
                  </a:lnTo>
                  <a:lnTo>
                    <a:pt x="638" y="87"/>
                  </a:lnTo>
                  <a:lnTo>
                    <a:pt x="638" y="88"/>
                  </a:lnTo>
                  <a:lnTo>
                    <a:pt x="637" y="88"/>
                  </a:lnTo>
                  <a:lnTo>
                    <a:pt x="635" y="89"/>
                  </a:lnTo>
                  <a:lnTo>
                    <a:pt x="635" y="91"/>
                  </a:lnTo>
                  <a:lnTo>
                    <a:pt x="633" y="91"/>
                  </a:lnTo>
                  <a:lnTo>
                    <a:pt x="632" y="93"/>
                  </a:lnTo>
                  <a:lnTo>
                    <a:pt x="632" y="94"/>
                  </a:lnTo>
                  <a:lnTo>
                    <a:pt x="631" y="94"/>
                  </a:lnTo>
                  <a:lnTo>
                    <a:pt x="630" y="95"/>
                  </a:lnTo>
                  <a:lnTo>
                    <a:pt x="629" y="95"/>
                  </a:lnTo>
                  <a:lnTo>
                    <a:pt x="629" y="97"/>
                  </a:lnTo>
                  <a:lnTo>
                    <a:pt x="627" y="98"/>
                  </a:lnTo>
                  <a:lnTo>
                    <a:pt x="627" y="97"/>
                  </a:lnTo>
                  <a:lnTo>
                    <a:pt x="627" y="98"/>
                  </a:lnTo>
                  <a:lnTo>
                    <a:pt x="627" y="99"/>
                  </a:lnTo>
                  <a:lnTo>
                    <a:pt x="627" y="100"/>
                  </a:lnTo>
                  <a:lnTo>
                    <a:pt x="626" y="100"/>
                  </a:lnTo>
                  <a:lnTo>
                    <a:pt x="626" y="101"/>
                  </a:lnTo>
                  <a:lnTo>
                    <a:pt x="626" y="102"/>
                  </a:lnTo>
                  <a:lnTo>
                    <a:pt x="626" y="105"/>
                  </a:lnTo>
                  <a:lnTo>
                    <a:pt x="627" y="106"/>
                  </a:lnTo>
                  <a:lnTo>
                    <a:pt x="627" y="107"/>
                  </a:lnTo>
                  <a:lnTo>
                    <a:pt x="629" y="107"/>
                  </a:lnTo>
                  <a:lnTo>
                    <a:pt x="629" y="108"/>
                  </a:lnTo>
                  <a:lnTo>
                    <a:pt x="630" y="110"/>
                  </a:lnTo>
                  <a:lnTo>
                    <a:pt x="629" y="111"/>
                  </a:lnTo>
                  <a:lnTo>
                    <a:pt x="629" y="112"/>
                  </a:lnTo>
                  <a:lnTo>
                    <a:pt x="629" y="113"/>
                  </a:lnTo>
                  <a:lnTo>
                    <a:pt x="627" y="113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5" y="113"/>
                  </a:lnTo>
                  <a:lnTo>
                    <a:pt x="624" y="113"/>
                  </a:lnTo>
                  <a:lnTo>
                    <a:pt x="624" y="114"/>
                  </a:lnTo>
                  <a:lnTo>
                    <a:pt x="619" y="111"/>
                  </a:lnTo>
                  <a:lnTo>
                    <a:pt x="617" y="110"/>
                  </a:lnTo>
                  <a:lnTo>
                    <a:pt x="614" y="108"/>
                  </a:lnTo>
                  <a:lnTo>
                    <a:pt x="613" y="108"/>
                  </a:lnTo>
                  <a:lnTo>
                    <a:pt x="612" y="107"/>
                  </a:lnTo>
                  <a:lnTo>
                    <a:pt x="611" y="105"/>
                  </a:lnTo>
                  <a:lnTo>
                    <a:pt x="608" y="104"/>
                  </a:lnTo>
                  <a:lnTo>
                    <a:pt x="608" y="102"/>
                  </a:lnTo>
                  <a:lnTo>
                    <a:pt x="607" y="102"/>
                  </a:lnTo>
                  <a:lnTo>
                    <a:pt x="606" y="102"/>
                  </a:lnTo>
                  <a:lnTo>
                    <a:pt x="606" y="101"/>
                  </a:lnTo>
                  <a:lnTo>
                    <a:pt x="607" y="101"/>
                  </a:lnTo>
                  <a:lnTo>
                    <a:pt x="608" y="100"/>
                  </a:lnTo>
                  <a:lnTo>
                    <a:pt x="610" y="99"/>
                  </a:lnTo>
                  <a:lnTo>
                    <a:pt x="610" y="98"/>
                  </a:lnTo>
                  <a:lnTo>
                    <a:pt x="610" y="97"/>
                  </a:lnTo>
                  <a:lnTo>
                    <a:pt x="611" y="95"/>
                  </a:lnTo>
                  <a:lnTo>
                    <a:pt x="611" y="94"/>
                  </a:lnTo>
                  <a:lnTo>
                    <a:pt x="611" y="93"/>
                  </a:lnTo>
                  <a:lnTo>
                    <a:pt x="611" y="92"/>
                  </a:lnTo>
                  <a:lnTo>
                    <a:pt x="610" y="92"/>
                  </a:lnTo>
                  <a:lnTo>
                    <a:pt x="611" y="92"/>
                  </a:lnTo>
                  <a:lnTo>
                    <a:pt x="611" y="91"/>
                  </a:lnTo>
                  <a:lnTo>
                    <a:pt x="611" y="91"/>
                  </a:lnTo>
                  <a:lnTo>
                    <a:pt x="610" y="91"/>
                  </a:lnTo>
                  <a:lnTo>
                    <a:pt x="610" y="91"/>
                  </a:lnTo>
                  <a:lnTo>
                    <a:pt x="610" y="91"/>
                  </a:lnTo>
                  <a:lnTo>
                    <a:pt x="608" y="91"/>
                  </a:lnTo>
                  <a:lnTo>
                    <a:pt x="607" y="91"/>
                  </a:lnTo>
                  <a:lnTo>
                    <a:pt x="607" y="91"/>
                  </a:lnTo>
                  <a:lnTo>
                    <a:pt x="607" y="91"/>
                  </a:lnTo>
                  <a:lnTo>
                    <a:pt x="607" y="89"/>
                  </a:lnTo>
                  <a:lnTo>
                    <a:pt x="606" y="88"/>
                  </a:lnTo>
                  <a:lnTo>
                    <a:pt x="606" y="87"/>
                  </a:lnTo>
                  <a:lnTo>
                    <a:pt x="605" y="86"/>
                  </a:lnTo>
                  <a:lnTo>
                    <a:pt x="605" y="85"/>
                  </a:lnTo>
                  <a:lnTo>
                    <a:pt x="604" y="85"/>
                  </a:lnTo>
                  <a:lnTo>
                    <a:pt x="604" y="83"/>
                  </a:lnTo>
                  <a:lnTo>
                    <a:pt x="602" y="83"/>
                  </a:lnTo>
                  <a:lnTo>
                    <a:pt x="601" y="85"/>
                  </a:lnTo>
                  <a:lnTo>
                    <a:pt x="600" y="86"/>
                  </a:lnTo>
                  <a:lnTo>
                    <a:pt x="599" y="86"/>
                  </a:lnTo>
                  <a:lnTo>
                    <a:pt x="599" y="85"/>
                  </a:lnTo>
                  <a:lnTo>
                    <a:pt x="598" y="85"/>
                  </a:lnTo>
                  <a:lnTo>
                    <a:pt x="598" y="85"/>
                  </a:lnTo>
                  <a:lnTo>
                    <a:pt x="598" y="83"/>
                  </a:lnTo>
                  <a:lnTo>
                    <a:pt x="593" y="85"/>
                  </a:lnTo>
                  <a:lnTo>
                    <a:pt x="587" y="85"/>
                  </a:lnTo>
                  <a:lnTo>
                    <a:pt x="584" y="85"/>
                  </a:lnTo>
                  <a:lnTo>
                    <a:pt x="578" y="85"/>
                  </a:lnTo>
                  <a:lnTo>
                    <a:pt x="575" y="86"/>
                  </a:lnTo>
                  <a:lnTo>
                    <a:pt x="569" y="86"/>
                  </a:lnTo>
                  <a:lnTo>
                    <a:pt x="567" y="86"/>
                  </a:lnTo>
                  <a:lnTo>
                    <a:pt x="562" y="86"/>
                  </a:lnTo>
                  <a:lnTo>
                    <a:pt x="561" y="86"/>
                  </a:lnTo>
                  <a:lnTo>
                    <a:pt x="559" y="86"/>
                  </a:lnTo>
                  <a:lnTo>
                    <a:pt x="558" y="86"/>
                  </a:lnTo>
                  <a:lnTo>
                    <a:pt x="558" y="85"/>
                  </a:lnTo>
                  <a:lnTo>
                    <a:pt x="557" y="83"/>
                  </a:lnTo>
                  <a:lnTo>
                    <a:pt x="556" y="75"/>
                  </a:lnTo>
                  <a:lnTo>
                    <a:pt x="553" y="68"/>
                  </a:lnTo>
                  <a:lnTo>
                    <a:pt x="552" y="61"/>
                  </a:lnTo>
                  <a:lnTo>
                    <a:pt x="551" y="56"/>
                  </a:lnTo>
                  <a:lnTo>
                    <a:pt x="550" y="49"/>
                  </a:lnTo>
                  <a:lnTo>
                    <a:pt x="550" y="43"/>
                  </a:lnTo>
                  <a:lnTo>
                    <a:pt x="549" y="43"/>
                  </a:lnTo>
                  <a:lnTo>
                    <a:pt x="544" y="43"/>
                  </a:lnTo>
                  <a:lnTo>
                    <a:pt x="540" y="43"/>
                  </a:lnTo>
                  <a:lnTo>
                    <a:pt x="537" y="43"/>
                  </a:lnTo>
                  <a:lnTo>
                    <a:pt x="532" y="43"/>
                  </a:lnTo>
                  <a:lnTo>
                    <a:pt x="532" y="42"/>
                  </a:lnTo>
                  <a:lnTo>
                    <a:pt x="532" y="32"/>
                  </a:lnTo>
                  <a:lnTo>
                    <a:pt x="532" y="24"/>
                  </a:lnTo>
                  <a:lnTo>
                    <a:pt x="532" y="23"/>
                  </a:lnTo>
                  <a:lnTo>
                    <a:pt x="532" y="21"/>
                  </a:lnTo>
                  <a:lnTo>
                    <a:pt x="533" y="21"/>
                  </a:lnTo>
                  <a:lnTo>
                    <a:pt x="533" y="20"/>
                  </a:lnTo>
                  <a:lnTo>
                    <a:pt x="533" y="19"/>
                  </a:lnTo>
                  <a:lnTo>
                    <a:pt x="533" y="18"/>
                  </a:lnTo>
                  <a:lnTo>
                    <a:pt x="534" y="5"/>
                  </a:lnTo>
                  <a:lnTo>
                    <a:pt x="534" y="0"/>
                  </a:lnTo>
                  <a:lnTo>
                    <a:pt x="649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2" name="Freeform 27">
              <a:extLst>
                <a:ext uri="{FF2B5EF4-FFF2-40B4-BE49-F238E27FC236}">
                  <a16:creationId xmlns:a16="http://schemas.microsoft.com/office/drawing/2014/main" id="{EC6100D5-0584-1649-AF92-FFC84B2B4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8366" y="1122028"/>
              <a:ext cx="84230" cy="198188"/>
            </a:xfrm>
            <a:custGeom>
              <a:avLst/>
              <a:gdLst>
                <a:gd name="T0" fmla="*/ 67 w 68"/>
                <a:gd name="T1" fmla="*/ 146 h 160"/>
                <a:gd name="T2" fmla="*/ 63 w 68"/>
                <a:gd name="T3" fmla="*/ 141 h 160"/>
                <a:gd name="T4" fmla="*/ 58 w 68"/>
                <a:gd name="T5" fmla="*/ 140 h 160"/>
                <a:gd name="T6" fmla="*/ 58 w 68"/>
                <a:gd name="T7" fmla="*/ 141 h 160"/>
                <a:gd name="T8" fmla="*/ 56 w 68"/>
                <a:gd name="T9" fmla="*/ 142 h 160"/>
                <a:gd name="T10" fmla="*/ 52 w 68"/>
                <a:gd name="T11" fmla="*/ 142 h 160"/>
                <a:gd name="T12" fmla="*/ 50 w 68"/>
                <a:gd name="T13" fmla="*/ 145 h 160"/>
                <a:gd name="T14" fmla="*/ 46 w 68"/>
                <a:gd name="T15" fmla="*/ 147 h 160"/>
                <a:gd name="T16" fmla="*/ 43 w 68"/>
                <a:gd name="T17" fmla="*/ 148 h 160"/>
                <a:gd name="T18" fmla="*/ 40 w 68"/>
                <a:gd name="T19" fmla="*/ 150 h 160"/>
                <a:gd name="T20" fmla="*/ 36 w 68"/>
                <a:gd name="T21" fmla="*/ 152 h 160"/>
                <a:gd name="T22" fmla="*/ 34 w 68"/>
                <a:gd name="T23" fmla="*/ 155 h 160"/>
                <a:gd name="T24" fmla="*/ 30 w 68"/>
                <a:gd name="T25" fmla="*/ 156 h 160"/>
                <a:gd name="T26" fmla="*/ 26 w 68"/>
                <a:gd name="T27" fmla="*/ 160 h 160"/>
                <a:gd name="T28" fmla="*/ 23 w 68"/>
                <a:gd name="T29" fmla="*/ 156 h 160"/>
                <a:gd name="T30" fmla="*/ 20 w 68"/>
                <a:gd name="T31" fmla="*/ 154 h 160"/>
                <a:gd name="T32" fmla="*/ 17 w 68"/>
                <a:gd name="T33" fmla="*/ 152 h 160"/>
                <a:gd name="T34" fmla="*/ 18 w 68"/>
                <a:gd name="T35" fmla="*/ 145 h 160"/>
                <a:gd name="T36" fmla="*/ 17 w 68"/>
                <a:gd name="T37" fmla="*/ 135 h 160"/>
                <a:gd name="T38" fmla="*/ 23 w 68"/>
                <a:gd name="T39" fmla="*/ 125 h 160"/>
                <a:gd name="T40" fmla="*/ 30 w 68"/>
                <a:gd name="T41" fmla="*/ 112 h 160"/>
                <a:gd name="T42" fmla="*/ 34 w 68"/>
                <a:gd name="T43" fmla="*/ 111 h 160"/>
                <a:gd name="T44" fmla="*/ 38 w 68"/>
                <a:gd name="T45" fmla="*/ 105 h 160"/>
                <a:gd name="T46" fmla="*/ 38 w 68"/>
                <a:gd name="T47" fmla="*/ 97 h 160"/>
                <a:gd name="T48" fmla="*/ 31 w 68"/>
                <a:gd name="T49" fmla="*/ 90 h 160"/>
                <a:gd name="T50" fmla="*/ 27 w 68"/>
                <a:gd name="T51" fmla="*/ 82 h 160"/>
                <a:gd name="T52" fmla="*/ 26 w 68"/>
                <a:gd name="T53" fmla="*/ 75 h 160"/>
                <a:gd name="T54" fmla="*/ 29 w 68"/>
                <a:gd name="T55" fmla="*/ 74 h 160"/>
                <a:gd name="T56" fmla="*/ 27 w 68"/>
                <a:gd name="T57" fmla="*/ 71 h 160"/>
                <a:gd name="T58" fmla="*/ 31 w 68"/>
                <a:gd name="T59" fmla="*/ 69 h 160"/>
                <a:gd name="T60" fmla="*/ 30 w 68"/>
                <a:gd name="T61" fmla="*/ 65 h 160"/>
                <a:gd name="T62" fmla="*/ 27 w 68"/>
                <a:gd name="T63" fmla="*/ 61 h 160"/>
                <a:gd name="T64" fmla="*/ 23 w 68"/>
                <a:gd name="T65" fmla="*/ 60 h 160"/>
                <a:gd name="T66" fmla="*/ 14 w 68"/>
                <a:gd name="T67" fmla="*/ 61 h 160"/>
                <a:gd name="T68" fmla="*/ 13 w 68"/>
                <a:gd name="T69" fmla="*/ 54 h 160"/>
                <a:gd name="T70" fmla="*/ 7 w 68"/>
                <a:gd name="T71" fmla="*/ 51 h 160"/>
                <a:gd name="T72" fmla="*/ 1 w 68"/>
                <a:gd name="T73" fmla="*/ 45 h 160"/>
                <a:gd name="T74" fmla="*/ 3 w 68"/>
                <a:gd name="T75" fmla="*/ 41 h 160"/>
                <a:gd name="T76" fmla="*/ 6 w 68"/>
                <a:gd name="T77" fmla="*/ 37 h 160"/>
                <a:gd name="T78" fmla="*/ 9 w 68"/>
                <a:gd name="T79" fmla="*/ 32 h 160"/>
                <a:gd name="T80" fmla="*/ 30 w 68"/>
                <a:gd name="T81" fmla="*/ 34 h 160"/>
                <a:gd name="T82" fmla="*/ 42 w 68"/>
                <a:gd name="T83" fmla="*/ 35 h 160"/>
                <a:gd name="T84" fmla="*/ 46 w 68"/>
                <a:gd name="T85" fmla="*/ 31 h 160"/>
                <a:gd name="T86" fmla="*/ 48 w 68"/>
                <a:gd name="T87" fmla="*/ 19 h 160"/>
                <a:gd name="T88" fmla="*/ 52 w 68"/>
                <a:gd name="T89" fmla="*/ 19 h 160"/>
                <a:gd name="T90" fmla="*/ 55 w 68"/>
                <a:gd name="T91" fmla="*/ 17 h 160"/>
                <a:gd name="T92" fmla="*/ 54 w 68"/>
                <a:gd name="T93" fmla="*/ 13 h 160"/>
                <a:gd name="T94" fmla="*/ 57 w 68"/>
                <a:gd name="T95" fmla="*/ 18 h 160"/>
                <a:gd name="T96" fmla="*/ 55 w 68"/>
                <a:gd name="T97" fmla="*/ 11 h 160"/>
                <a:gd name="T98" fmla="*/ 55 w 68"/>
                <a:gd name="T99" fmla="*/ 8 h 160"/>
                <a:gd name="T100" fmla="*/ 61 w 68"/>
                <a:gd name="T101" fmla="*/ 8 h 160"/>
                <a:gd name="T102" fmla="*/ 61 w 68"/>
                <a:gd name="T103" fmla="*/ 4 h 160"/>
                <a:gd name="T104" fmla="*/ 46 w 68"/>
                <a:gd name="T105" fmla="*/ 4 h 160"/>
                <a:gd name="T106" fmla="*/ 52 w 68"/>
                <a:gd name="T107" fmla="*/ 1 h 160"/>
                <a:gd name="T108" fmla="*/ 64 w 68"/>
                <a:gd name="T109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160">
                  <a:moveTo>
                    <a:pt x="68" y="1"/>
                  </a:moveTo>
                  <a:lnTo>
                    <a:pt x="68" y="148"/>
                  </a:lnTo>
                  <a:lnTo>
                    <a:pt x="68" y="147"/>
                  </a:lnTo>
                  <a:lnTo>
                    <a:pt x="67" y="146"/>
                  </a:lnTo>
                  <a:lnTo>
                    <a:pt x="66" y="145"/>
                  </a:lnTo>
                  <a:lnTo>
                    <a:pt x="64" y="143"/>
                  </a:lnTo>
                  <a:lnTo>
                    <a:pt x="64" y="142"/>
                  </a:lnTo>
                  <a:lnTo>
                    <a:pt x="63" y="141"/>
                  </a:lnTo>
                  <a:lnTo>
                    <a:pt x="62" y="141"/>
                  </a:lnTo>
                  <a:lnTo>
                    <a:pt x="62" y="140"/>
                  </a:lnTo>
                  <a:lnTo>
                    <a:pt x="60" y="140"/>
                  </a:lnTo>
                  <a:lnTo>
                    <a:pt x="58" y="140"/>
                  </a:lnTo>
                  <a:lnTo>
                    <a:pt x="60" y="141"/>
                  </a:lnTo>
                  <a:lnTo>
                    <a:pt x="60" y="142"/>
                  </a:lnTo>
                  <a:lnTo>
                    <a:pt x="58" y="142"/>
                  </a:lnTo>
                  <a:lnTo>
                    <a:pt x="58" y="141"/>
                  </a:lnTo>
                  <a:lnTo>
                    <a:pt x="57" y="140"/>
                  </a:lnTo>
                  <a:lnTo>
                    <a:pt x="56" y="140"/>
                  </a:lnTo>
                  <a:lnTo>
                    <a:pt x="56" y="141"/>
                  </a:lnTo>
                  <a:lnTo>
                    <a:pt x="56" y="142"/>
                  </a:lnTo>
                  <a:lnTo>
                    <a:pt x="56" y="143"/>
                  </a:lnTo>
                  <a:lnTo>
                    <a:pt x="54" y="143"/>
                  </a:lnTo>
                  <a:lnTo>
                    <a:pt x="54" y="142"/>
                  </a:lnTo>
                  <a:lnTo>
                    <a:pt x="52" y="142"/>
                  </a:lnTo>
                  <a:lnTo>
                    <a:pt x="51" y="142"/>
                  </a:lnTo>
                  <a:lnTo>
                    <a:pt x="50" y="142"/>
                  </a:lnTo>
                  <a:lnTo>
                    <a:pt x="50" y="143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8" y="146"/>
                  </a:lnTo>
                  <a:lnTo>
                    <a:pt x="46" y="147"/>
                  </a:lnTo>
                  <a:lnTo>
                    <a:pt x="45" y="147"/>
                  </a:lnTo>
                  <a:lnTo>
                    <a:pt x="45" y="148"/>
                  </a:lnTo>
                  <a:lnTo>
                    <a:pt x="45" y="148"/>
                  </a:lnTo>
                  <a:lnTo>
                    <a:pt x="43" y="148"/>
                  </a:lnTo>
                  <a:lnTo>
                    <a:pt x="40" y="148"/>
                  </a:lnTo>
                  <a:lnTo>
                    <a:pt x="42" y="149"/>
                  </a:lnTo>
                  <a:lnTo>
                    <a:pt x="42" y="150"/>
                  </a:lnTo>
                  <a:lnTo>
                    <a:pt x="40" y="150"/>
                  </a:lnTo>
                  <a:lnTo>
                    <a:pt x="39" y="150"/>
                  </a:lnTo>
                  <a:lnTo>
                    <a:pt x="38" y="150"/>
                  </a:lnTo>
                  <a:lnTo>
                    <a:pt x="37" y="150"/>
                  </a:lnTo>
                  <a:lnTo>
                    <a:pt x="36" y="152"/>
                  </a:lnTo>
                  <a:lnTo>
                    <a:pt x="36" y="153"/>
                  </a:lnTo>
                  <a:lnTo>
                    <a:pt x="37" y="155"/>
                  </a:lnTo>
                  <a:lnTo>
                    <a:pt x="36" y="155"/>
                  </a:lnTo>
                  <a:lnTo>
                    <a:pt x="34" y="155"/>
                  </a:lnTo>
                  <a:lnTo>
                    <a:pt x="33" y="155"/>
                  </a:lnTo>
                  <a:lnTo>
                    <a:pt x="32" y="155"/>
                  </a:lnTo>
                  <a:lnTo>
                    <a:pt x="31" y="156"/>
                  </a:lnTo>
                  <a:lnTo>
                    <a:pt x="30" y="156"/>
                  </a:lnTo>
                  <a:lnTo>
                    <a:pt x="30" y="158"/>
                  </a:lnTo>
                  <a:lnTo>
                    <a:pt x="27" y="159"/>
                  </a:lnTo>
                  <a:lnTo>
                    <a:pt x="27" y="160"/>
                  </a:lnTo>
                  <a:lnTo>
                    <a:pt x="26" y="160"/>
                  </a:lnTo>
                  <a:lnTo>
                    <a:pt x="25" y="160"/>
                  </a:lnTo>
                  <a:lnTo>
                    <a:pt x="25" y="159"/>
                  </a:lnTo>
                  <a:lnTo>
                    <a:pt x="24" y="156"/>
                  </a:lnTo>
                  <a:lnTo>
                    <a:pt x="23" y="156"/>
                  </a:lnTo>
                  <a:lnTo>
                    <a:pt x="23" y="155"/>
                  </a:lnTo>
                  <a:lnTo>
                    <a:pt x="21" y="155"/>
                  </a:lnTo>
                  <a:lnTo>
                    <a:pt x="21" y="154"/>
                  </a:lnTo>
                  <a:lnTo>
                    <a:pt x="20" y="154"/>
                  </a:lnTo>
                  <a:lnTo>
                    <a:pt x="20" y="153"/>
                  </a:lnTo>
                  <a:lnTo>
                    <a:pt x="19" y="153"/>
                  </a:lnTo>
                  <a:lnTo>
                    <a:pt x="18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47"/>
                  </a:lnTo>
                  <a:lnTo>
                    <a:pt x="17" y="146"/>
                  </a:lnTo>
                  <a:lnTo>
                    <a:pt x="18" y="145"/>
                  </a:lnTo>
                  <a:lnTo>
                    <a:pt x="18" y="143"/>
                  </a:lnTo>
                  <a:lnTo>
                    <a:pt x="18" y="141"/>
                  </a:lnTo>
                  <a:lnTo>
                    <a:pt x="18" y="139"/>
                  </a:lnTo>
                  <a:lnTo>
                    <a:pt x="17" y="135"/>
                  </a:lnTo>
                  <a:lnTo>
                    <a:pt x="18" y="133"/>
                  </a:lnTo>
                  <a:lnTo>
                    <a:pt x="18" y="131"/>
                  </a:lnTo>
                  <a:lnTo>
                    <a:pt x="20" y="128"/>
                  </a:lnTo>
                  <a:lnTo>
                    <a:pt x="23" y="125"/>
                  </a:lnTo>
                  <a:lnTo>
                    <a:pt x="24" y="124"/>
                  </a:lnTo>
                  <a:lnTo>
                    <a:pt x="27" y="119"/>
                  </a:lnTo>
                  <a:lnTo>
                    <a:pt x="29" y="117"/>
                  </a:lnTo>
                  <a:lnTo>
                    <a:pt x="30" y="112"/>
                  </a:lnTo>
                  <a:lnTo>
                    <a:pt x="31" y="112"/>
                  </a:lnTo>
                  <a:lnTo>
                    <a:pt x="32" y="111"/>
                  </a:lnTo>
                  <a:lnTo>
                    <a:pt x="33" y="111"/>
                  </a:lnTo>
                  <a:lnTo>
                    <a:pt x="34" y="111"/>
                  </a:lnTo>
                  <a:lnTo>
                    <a:pt x="34" y="110"/>
                  </a:lnTo>
                  <a:lnTo>
                    <a:pt x="36" y="109"/>
                  </a:lnTo>
                  <a:lnTo>
                    <a:pt x="36" y="108"/>
                  </a:lnTo>
                  <a:lnTo>
                    <a:pt x="38" y="105"/>
                  </a:lnTo>
                  <a:lnTo>
                    <a:pt x="38" y="103"/>
                  </a:lnTo>
                  <a:lnTo>
                    <a:pt x="39" y="100"/>
                  </a:lnTo>
                  <a:lnTo>
                    <a:pt x="39" y="98"/>
                  </a:lnTo>
                  <a:lnTo>
                    <a:pt x="38" y="97"/>
                  </a:lnTo>
                  <a:lnTo>
                    <a:pt x="34" y="94"/>
                  </a:lnTo>
                  <a:lnTo>
                    <a:pt x="33" y="93"/>
                  </a:lnTo>
                  <a:lnTo>
                    <a:pt x="32" y="92"/>
                  </a:lnTo>
                  <a:lnTo>
                    <a:pt x="31" y="90"/>
                  </a:lnTo>
                  <a:lnTo>
                    <a:pt x="30" y="88"/>
                  </a:lnTo>
                  <a:lnTo>
                    <a:pt x="29" y="87"/>
                  </a:lnTo>
                  <a:lnTo>
                    <a:pt x="29" y="85"/>
                  </a:lnTo>
                  <a:lnTo>
                    <a:pt x="27" y="82"/>
                  </a:lnTo>
                  <a:lnTo>
                    <a:pt x="27" y="81"/>
                  </a:lnTo>
                  <a:lnTo>
                    <a:pt x="27" y="79"/>
                  </a:lnTo>
                  <a:lnTo>
                    <a:pt x="27" y="78"/>
                  </a:lnTo>
                  <a:lnTo>
                    <a:pt x="26" y="75"/>
                  </a:lnTo>
                  <a:lnTo>
                    <a:pt x="26" y="74"/>
                  </a:lnTo>
                  <a:lnTo>
                    <a:pt x="27" y="74"/>
                  </a:lnTo>
                  <a:lnTo>
                    <a:pt x="27" y="74"/>
                  </a:lnTo>
                  <a:lnTo>
                    <a:pt x="29" y="74"/>
                  </a:lnTo>
                  <a:lnTo>
                    <a:pt x="29" y="73"/>
                  </a:lnTo>
                  <a:lnTo>
                    <a:pt x="27" y="73"/>
                  </a:lnTo>
                  <a:lnTo>
                    <a:pt x="27" y="72"/>
                  </a:lnTo>
                  <a:lnTo>
                    <a:pt x="27" y="71"/>
                  </a:lnTo>
                  <a:lnTo>
                    <a:pt x="29" y="71"/>
                  </a:lnTo>
                  <a:lnTo>
                    <a:pt x="30" y="71"/>
                  </a:lnTo>
                  <a:lnTo>
                    <a:pt x="31" y="71"/>
                  </a:lnTo>
                  <a:lnTo>
                    <a:pt x="31" y="69"/>
                  </a:lnTo>
                  <a:lnTo>
                    <a:pt x="32" y="68"/>
                  </a:lnTo>
                  <a:lnTo>
                    <a:pt x="32" y="67"/>
                  </a:lnTo>
                  <a:lnTo>
                    <a:pt x="31" y="66"/>
                  </a:lnTo>
                  <a:lnTo>
                    <a:pt x="30" y="65"/>
                  </a:lnTo>
                  <a:lnTo>
                    <a:pt x="29" y="61"/>
                  </a:lnTo>
                  <a:lnTo>
                    <a:pt x="29" y="60"/>
                  </a:lnTo>
                  <a:lnTo>
                    <a:pt x="27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0"/>
                  </a:lnTo>
                  <a:lnTo>
                    <a:pt x="23" y="60"/>
                  </a:lnTo>
                  <a:lnTo>
                    <a:pt x="21" y="61"/>
                  </a:lnTo>
                  <a:lnTo>
                    <a:pt x="19" y="61"/>
                  </a:lnTo>
                  <a:lnTo>
                    <a:pt x="18" y="61"/>
                  </a:lnTo>
                  <a:lnTo>
                    <a:pt x="14" y="61"/>
                  </a:lnTo>
                  <a:lnTo>
                    <a:pt x="13" y="60"/>
                  </a:lnTo>
                  <a:lnTo>
                    <a:pt x="13" y="59"/>
                  </a:lnTo>
                  <a:lnTo>
                    <a:pt x="13" y="55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9" y="51"/>
                  </a:lnTo>
                  <a:lnTo>
                    <a:pt x="7" y="51"/>
                  </a:lnTo>
                  <a:lnTo>
                    <a:pt x="2" y="50"/>
                  </a:lnTo>
                  <a:lnTo>
                    <a:pt x="1" y="49"/>
                  </a:lnTo>
                  <a:lnTo>
                    <a:pt x="0" y="47"/>
                  </a:lnTo>
                  <a:lnTo>
                    <a:pt x="1" y="45"/>
                  </a:lnTo>
                  <a:lnTo>
                    <a:pt x="2" y="45"/>
                  </a:lnTo>
                  <a:lnTo>
                    <a:pt x="2" y="44"/>
                  </a:lnTo>
                  <a:lnTo>
                    <a:pt x="3" y="43"/>
                  </a:lnTo>
                  <a:lnTo>
                    <a:pt x="3" y="41"/>
                  </a:lnTo>
                  <a:lnTo>
                    <a:pt x="3" y="40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7" y="34"/>
                  </a:lnTo>
                  <a:lnTo>
                    <a:pt x="9" y="32"/>
                  </a:lnTo>
                  <a:lnTo>
                    <a:pt x="14" y="30"/>
                  </a:lnTo>
                  <a:lnTo>
                    <a:pt x="15" y="30"/>
                  </a:lnTo>
                  <a:lnTo>
                    <a:pt x="17" y="30"/>
                  </a:lnTo>
                  <a:lnTo>
                    <a:pt x="30" y="34"/>
                  </a:lnTo>
                  <a:lnTo>
                    <a:pt x="34" y="34"/>
                  </a:lnTo>
                  <a:lnTo>
                    <a:pt x="38" y="35"/>
                  </a:lnTo>
                  <a:lnTo>
                    <a:pt x="40" y="35"/>
                  </a:lnTo>
                  <a:lnTo>
                    <a:pt x="42" y="35"/>
                  </a:lnTo>
                  <a:lnTo>
                    <a:pt x="44" y="34"/>
                  </a:lnTo>
                  <a:lnTo>
                    <a:pt x="45" y="34"/>
                  </a:lnTo>
                  <a:lnTo>
                    <a:pt x="45" y="32"/>
                  </a:lnTo>
                  <a:lnTo>
                    <a:pt x="46" y="31"/>
                  </a:lnTo>
                  <a:lnTo>
                    <a:pt x="46" y="30"/>
                  </a:lnTo>
                  <a:lnTo>
                    <a:pt x="48" y="29"/>
                  </a:lnTo>
                  <a:lnTo>
                    <a:pt x="48" y="28"/>
                  </a:lnTo>
                  <a:lnTo>
                    <a:pt x="48" y="19"/>
                  </a:lnTo>
                  <a:lnTo>
                    <a:pt x="49" y="18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2" y="19"/>
                  </a:lnTo>
                  <a:lnTo>
                    <a:pt x="54" y="19"/>
                  </a:lnTo>
                  <a:lnTo>
                    <a:pt x="54" y="18"/>
                  </a:lnTo>
                  <a:lnTo>
                    <a:pt x="55" y="18"/>
                  </a:lnTo>
                  <a:lnTo>
                    <a:pt x="55" y="17"/>
                  </a:lnTo>
                  <a:lnTo>
                    <a:pt x="55" y="17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3"/>
                  </a:lnTo>
                  <a:lnTo>
                    <a:pt x="55" y="13"/>
                  </a:lnTo>
                  <a:lnTo>
                    <a:pt x="55" y="14"/>
                  </a:lnTo>
                  <a:lnTo>
                    <a:pt x="56" y="17"/>
                  </a:lnTo>
                  <a:lnTo>
                    <a:pt x="57" y="18"/>
                  </a:lnTo>
                  <a:lnTo>
                    <a:pt x="58" y="17"/>
                  </a:lnTo>
                  <a:lnTo>
                    <a:pt x="58" y="17"/>
                  </a:lnTo>
                  <a:lnTo>
                    <a:pt x="55" y="12"/>
                  </a:lnTo>
                  <a:lnTo>
                    <a:pt x="55" y="11"/>
                  </a:lnTo>
                  <a:lnTo>
                    <a:pt x="55" y="10"/>
                  </a:lnTo>
                  <a:lnTo>
                    <a:pt x="54" y="8"/>
                  </a:lnTo>
                  <a:lnTo>
                    <a:pt x="55" y="7"/>
                  </a:lnTo>
                  <a:lnTo>
                    <a:pt x="55" y="8"/>
                  </a:lnTo>
                  <a:lnTo>
                    <a:pt x="56" y="10"/>
                  </a:lnTo>
                  <a:lnTo>
                    <a:pt x="57" y="8"/>
                  </a:lnTo>
                  <a:lnTo>
                    <a:pt x="58" y="8"/>
                  </a:lnTo>
                  <a:lnTo>
                    <a:pt x="61" y="8"/>
                  </a:lnTo>
                  <a:lnTo>
                    <a:pt x="62" y="8"/>
                  </a:lnTo>
                  <a:lnTo>
                    <a:pt x="62" y="7"/>
                  </a:lnTo>
                  <a:lnTo>
                    <a:pt x="62" y="6"/>
                  </a:lnTo>
                  <a:lnTo>
                    <a:pt x="61" y="4"/>
                  </a:lnTo>
                  <a:lnTo>
                    <a:pt x="51" y="6"/>
                  </a:lnTo>
                  <a:lnTo>
                    <a:pt x="49" y="6"/>
                  </a:lnTo>
                  <a:lnTo>
                    <a:pt x="48" y="5"/>
                  </a:lnTo>
                  <a:lnTo>
                    <a:pt x="46" y="4"/>
                  </a:lnTo>
                  <a:lnTo>
                    <a:pt x="48" y="3"/>
                  </a:lnTo>
                  <a:lnTo>
                    <a:pt x="49" y="3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3"/>
                  </a:lnTo>
                  <a:lnTo>
                    <a:pt x="55" y="1"/>
                  </a:lnTo>
                  <a:lnTo>
                    <a:pt x="57" y="1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67" y="1"/>
                  </a:lnTo>
                  <a:lnTo>
                    <a:pt x="68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8" name="Freeform 28">
              <a:extLst>
                <a:ext uri="{FF2B5EF4-FFF2-40B4-BE49-F238E27FC236}">
                  <a16:creationId xmlns:a16="http://schemas.microsoft.com/office/drawing/2014/main" id="{5FAAFDF9-9173-5FD1-54E4-BEC02134F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8513" y="959762"/>
              <a:ext cx="236587" cy="102810"/>
            </a:xfrm>
            <a:custGeom>
              <a:avLst/>
              <a:gdLst>
                <a:gd name="T0" fmla="*/ 183 w 191"/>
                <a:gd name="T1" fmla="*/ 61 h 83"/>
                <a:gd name="T2" fmla="*/ 176 w 191"/>
                <a:gd name="T3" fmla="*/ 67 h 83"/>
                <a:gd name="T4" fmla="*/ 169 w 191"/>
                <a:gd name="T5" fmla="*/ 71 h 83"/>
                <a:gd name="T6" fmla="*/ 167 w 191"/>
                <a:gd name="T7" fmla="*/ 76 h 83"/>
                <a:gd name="T8" fmla="*/ 164 w 191"/>
                <a:gd name="T9" fmla="*/ 81 h 83"/>
                <a:gd name="T10" fmla="*/ 161 w 191"/>
                <a:gd name="T11" fmla="*/ 83 h 83"/>
                <a:gd name="T12" fmla="*/ 154 w 191"/>
                <a:gd name="T13" fmla="*/ 81 h 83"/>
                <a:gd name="T14" fmla="*/ 149 w 191"/>
                <a:gd name="T15" fmla="*/ 81 h 83"/>
                <a:gd name="T16" fmla="*/ 141 w 191"/>
                <a:gd name="T17" fmla="*/ 77 h 83"/>
                <a:gd name="T18" fmla="*/ 141 w 191"/>
                <a:gd name="T19" fmla="*/ 71 h 83"/>
                <a:gd name="T20" fmla="*/ 138 w 191"/>
                <a:gd name="T21" fmla="*/ 68 h 83"/>
                <a:gd name="T22" fmla="*/ 135 w 191"/>
                <a:gd name="T23" fmla="*/ 64 h 83"/>
                <a:gd name="T24" fmla="*/ 131 w 191"/>
                <a:gd name="T25" fmla="*/ 62 h 83"/>
                <a:gd name="T26" fmla="*/ 127 w 191"/>
                <a:gd name="T27" fmla="*/ 57 h 83"/>
                <a:gd name="T28" fmla="*/ 121 w 191"/>
                <a:gd name="T29" fmla="*/ 54 h 83"/>
                <a:gd name="T30" fmla="*/ 119 w 191"/>
                <a:gd name="T31" fmla="*/ 51 h 83"/>
                <a:gd name="T32" fmla="*/ 114 w 191"/>
                <a:gd name="T33" fmla="*/ 54 h 83"/>
                <a:gd name="T34" fmla="*/ 113 w 191"/>
                <a:gd name="T35" fmla="*/ 49 h 83"/>
                <a:gd name="T36" fmla="*/ 110 w 191"/>
                <a:gd name="T37" fmla="*/ 48 h 83"/>
                <a:gd name="T38" fmla="*/ 105 w 191"/>
                <a:gd name="T39" fmla="*/ 45 h 83"/>
                <a:gd name="T40" fmla="*/ 98 w 191"/>
                <a:gd name="T41" fmla="*/ 43 h 83"/>
                <a:gd name="T42" fmla="*/ 94 w 191"/>
                <a:gd name="T43" fmla="*/ 42 h 83"/>
                <a:gd name="T44" fmla="*/ 92 w 191"/>
                <a:gd name="T45" fmla="*/ 42 h 83"/>
                <a:gd name="T46" fmla="*/ 88 w 191"/>
                <a:gd name="T47" fmla="*/ 38 h 83"/>
                <a:gd name="T48" fmla="*/ 81 w 191"/>
                <a:gd name="T49" fmla="*/ 32 h 83"/>
                <a:gd name="T50" fmla="*/ 83 w 191"/>
                <a:gd name="T51" fmla="*/ 19 h 83"/>
                <a:gd name="T52" fmla="*/ 74 w 191"/>
                <a:gd name="T53" fmla="*/ 14 h 83"/>
                <a:gd name="T54" fmla="*/ 67 w 191"/>
                <a:gd name="T55" fmla="*/ 15 h 83"/>
                <a:gd name="T56" fmla="*/ 62 w 191"/>
                <a:gd name="T57" fmla="*/ 8 h 83"/>
                <a:gd name="T58" fmla="*/ 57 w 191"/>
                <a:gd name="T59" fmla="*/ 7 h 83"/>
                <a:gd name="T60" fmla="*/ 50 w 191"/>
                <a:gd name="T61" fmla="*/ 3 h 83"/>
                <a:gd name="T62" fmla="*/ 47 w 191"/>
                <a:gd name="T63" fmla="*/ 11 h 83"/>
                <a:gd name="T64" fmla="*/ 43 w 191"/>
                <a:gd name="T65" fmla="*/ 5 h 83"/>
                <a:gd name="T66" fmla="*/ 37 w 191"/>
                <a:gd name="T67" fmla="*/ 3 h 83"/>
                <a:gd name="T68" fmla="*/ 27 w 191"/>
                <a:gd name="T69" fmla="*/ 6 h 83"/>
                <a:gd name="T70" fmla="*/ 26 w 191"/>
                <a:gd name="T71" fmla="*/ 11 h 83"/>
                <a:gd name="T72" fmla="*/ 19 w 191"/>
                <a:gd name="T73" fmla="*/ 12 h 83"/>
                <a:gd name="T74" fmla="*/ 14 w 191"/>
                <a:gd name="T75" fmla="*/ 13 h 83"/>
                <a:gd name="T76" fmla="*/ 8 w 191"/>
                <a:gd name="T77" fmla="*/ 12 h 83"/>
                <a:gd name="T78" fmla="*/ 9 w 191"/>
                <a:gd name="T79" fmla="*/ 7 h 83"/>
                <a:gd name="T80" fmla="*/ 8 w 191"/>
                <a:gd name="T81" fmla="*/ 3 h 83"/>
                <a:gd name="T82" fmla="*/ 2 w 191"/>
                <a:gd name="T83" fmla="*/ 0 h 83"/>
                <a:gd name="T84" fmla="*/ 157 w 191"/>
                <a:gd name="T85" fmla="*/ 3 h 83"/>
                <a:gd name="T86" fmla="*/ 158 w 191"/>
                <a:gd name="T87" fmla="*/ 8 h 83"/>
                <a:gd name="T88" fmla="*/ 167 w 191"/>
                <a:gd name="T89" fmla="*/ 18 h 83"/>
                <a:gd name="T90" fmla="*/ 172 w 191"/>
                <a:gd name="T91" fmla="*/ 25 h 83"/>
                <a:gd name="T92" fmla="*/ 180 w 191"/>
                <a:gd name="T93" fmla="*/ 37 h 83"/>
                <a:gd name="T94" fmla="*/ 182 w 191"/>
                <a:gd name="T95" fmla="*/ 45 h 83"/>
                <a:gd name="T96" fmla="*/ 189 w 191"/>
                <a:gd name="T97" fmla="*/ 4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" h="83">
                  <a:moveTo>
                    <a:pt x="191" y="50"/>
                  </a:moveTo>
                  <a:lnTo>
                    <a:pt x="188" y="54"/>
                  </a:lnTo>
                  <a:lnTo>
                    <a:pt x="186" y="57"/>
                  </a:lnTo>
                  <a:lnTo>
                    <a:pt x="183" y="61"/>
                  </a:lnTo>
                  <a:lnTo>
                    <a:pt x="183" y="62"/>
                  </a:lnTo>
                  <a:lnTo>
                    <a:pt x="182" y="63"/>
                  </a:lnTo>
                  <a:lnTo>
                    <a:pt x="179" y="65"/>
                  </a:lnTo>
                  <a:lnTo>
                    <a:pt x="176" y="67"/>
                  </a:lnTo>
                  <a:lnTo>
                    <a:pt x="175" y="68"/>
                  </a:lnTo>
                  <a:lnTo>
                    <a:pt x="170" y="69"/>
                  </a:lnTo>
                  <a:lnTo>
                    <a:pt x="169" y="69"/>
                  </a:lnTo>
                  <a:lnTo>
                    <a:pt x="169" y="71"/>
                  </a:lnTo>
                  <a:lnTo>
                    <a:pt x="169" y="75"/>
                  </a:lnTo>
                  <a:lnTo>
                    <a:pt x="168" y="75"/>
                  </a:lnTo>
                  <a:lnTo>
                    <a:pt x="167" y="75"/>
                  </a:lnTo>
                  <a:lnTo>
                    <a:pt x="167" y="76"/>
                  </a:lnTo>
                  <a:lnTo>
                    <a:pt x="166" y="77"/>
                  </a:lnTo>
                  <a:lnTo>
                    <a:pt x="164" y="79"/>
                  </a:lnTo>
                  <a:lnTo>
                    <a:pt x="164" y="80"/>
                  </a:lnTo>
                  <a:lnTo>
                    <a:pt x="164" y="81"/>
                  </a:lnTo>
                  <a:lnTo>
                    <a:pt x="164" y="82"/>
                  </a:lnTo>
                  <a:lnTo>
                    <a:pt x="163" y="82"/>
                  </a:lnTo>
                  <a:lnTo>
                    <a:pt x="162" y="83"/>
                  </a:lnTo>
                  <a:lnTo>
                    <a:pt x="161" y="83"/>
                  </a:lnTo>
                  <a:lnTo>
                    <a:pt x="158" y="83"/>
                  </a:lnTo>
                  <a:lnTo>
                    <a:pt x="157" y="82"/>
                  </a:lnTo>
                  <a:lnTo>
                    <a:pt x="155" y="82"/>
                  </a:lnTo>
                  <a:lnTo>
                    <a:pt x="154" y="81"/>
                  </a:lnTo>
                  <a:lnTo>
                    <a:pt x="154" y="82"/>
                  </a:lnTo>
                  <a:lnTo>
                    <a:pt x="151" y="83"/>
                  </a:lnTo>
                  <a:lnTo>
                    <a:pt x="150" y="82"/>
                  </a:lnTo>
                  <a:lnTo>
                    <a:pt x="149" y="81"/>
                  </a:lnTo>
                  <a:lnTo>
                    <a:pt x="148" y="80"/>
                  </a:lnTo>
                  <a:lnTo>
                    <a:pt x="144" y="80"/>
                  </a:lnTo>
                  <a:lnTo>
                    <a:pt x="143" y="80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6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8" y="70"/>
                  </a:lnTo>
                  <a:lnTo>
                    <a:pt x="138" y="69"/>
                  </a:lnTo>
                  <a:lnTo>
                    <a:pt x="138" y="68"/>
                  </a:lnTo>
                  <a:lnTo>
                    <a:pt x="137" y="67"/>
                  </a:lnTo>
                  <a:lnTo>
                    <a:pt x="137" y="65"/>
                  </a:lnTo>
                  <a:lnTo>
                    <a:pt x="136" y="64"/>
                  </a:lnTo>
                  <a:lnTo>
                    <a:pt x="135" y="64"/>
                  </a:lnTo>
                  <a:lnTo>
                    <a:pt x="133" y="64"/>
                  </a:lnTo>
                  <a:lnTo>
                    <a:pt x="132" y="64"/>
                  </a:lnTo>
                  <a:lnTo>
                    <a:pt x="131" y="63"/>
                  </a:lnTo>
                  <a:lnTo>
                    <a:pt x="131" y="62"/>
                  </a:lnTo>
                  <a:lnTo>
                    <a:pt x="130" y="61"/>
                  </a:lnTo>
                  <a:lnTo>
                    <a:pt x="127" y="60"/>
                  </a:lnTo>
                  <a:lnTo>
                    <a:pt x="127" y="58"/>
                  </a:lnTo>
                  <a:lnTo>
                    <a:pt x="127" y="57"/>
                  </a:lnTo>
                  <a:lnTo>
                    <a:pt x="126" y="57"/>
                  </a:lnTo>
                  <a:lnTo>
                    <a:pt x="125" y="57"/>
                  </a:lnTo>
                  <a:lnTo>
                    <a:pt x="124" y="56"/>
                  </a:lnTo>
                  <a:lnTo>
                    <a:pt x="121" y="54"/>
                  </a:lnTo>
                  <a:lnTo>
                    <a:pt x="121" y="52"/>
                  </a:lnTo>
                  <a:lnTo>
                    <a:pt x="120" y="51"/>
                  </a:lnTo>
                  <a:lnTo>
                    <a:pt x="120" y="50"/>
                  </a:lnTo>
                  <a:lnTo>
                    <a:pt x="119" y="51"/>
                  </a:lnTo>
                  <a:lnTo>
                    <a:pt x="117" y="51"/>
                  </a:lnTo>
                  <a:lnTo>
                    <a:pt x="117" y="52"/>
                  </a:lnTo>
                  <a:lnTo>
                    <a:pt x="115" y="54"/>
                  </a:lnTo>
                  <a:lnTo>
                    <a:pt x="114" y="54"/>
                  </a:lnTo>
                  <a:lnTo>
                    <a:pt x="113" y="54"/>
                  </a:lnTo>
                  <a:lnTo>
                    <a:pt x="113" y="52"/>
                  </a:lnTo>
                  <a:lnTo>
                    <a:pt x="113" y="50"/>
                  </a:lnTo>
                  <a:lnTo>
                    <a:pt x="113" y="49"/>
                  </a:lnTo>
                  <a:lnTo>
                    <a:pt x="112" y="49"/>
                  </a:lnTo>
                  <a:lnTo>
                    <a:pt x="112" y="49"/>
                  </a:lnTo>
                  <a:lnTo>
                    <a:pt x="111" y="49"/>
                  </a:lnTo>
                  <a:lnTo>
                    <a:pt x="110" y="48"/>
                  </a:lnTo>
                  <a:lnTo>
                    <a:pt x="108" y="46"/>
                  </a:lnTo>
                  <a:lnTo>
                    <a:pt x="107" y="46"/>
                  </a:lnTo>
                  <a:lnTo>
                    <a:pt x="105" y="46"/>
                  </a:lnTo>
                  <a:lnTo>
                    <a:pt x="105" y="45"/>
                  </a:lnTo>
                  <a:lnTo>
                    <a:pt x="102" y="44"/>
                  </a:lnTo>
                  <a:lnTo>
                    <a:pt x="101" y="43"/>
                  </a:lnTo>
                  <a:lnTo>
                    <a:pt x="100" y="43"/>
                  </a:lnTo>
                  <a:lnTo>
                    <a:pt x="98" y="43"/>
                  </a:lnTo>
                  <a:lnTo>
                    <a:pt x="96" y="43"/>
                  </a:lnTo>
                  <a:lnTo>
                    <a:pt x="95" y="43"/>
                  </a:lnTo>
                  <a:lnTo>
                    <a:pt x="95" y="42"/>
                  </a:lnTo>
                  <a:lnTo>
                    <a:pt x="94" y="42"/>
                  </a:lnTo>
                  <a:lnTo>
                    <a:pt x="93" y="42"/>
                  </a:lnTo>
                  <a:lnTo>
                    <a:pt x="93" y="40"/>
                  </a:lnTo>
                  <a:lnTo>
                    <a:pt x="92" y="40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89" y="40"/>
                  </a:lnTo>
                  <a:lnTo>
                    <a:pt x="88" y="38"/>
                  </a:lnTo>
                  <a:lnTo>
                    <a:pt x="88" y="37"/>
                  </a:lnTo>
                  <a:lnTo>
                    <a:pt x="86" y="36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0" y="32"/>
                  </a:lnTo>
                  <a:lnTo>
                    <a:pt x="78" y="32"/>
                  </a:lnTo>
                  <a:lnTo>
                    <a:pt x="83" y="20"/>
                  </a:lnTo>
                  <a:lnTo>
                    <a:pt x="83" y="19"/>
                  </a:lnTo>
                  <a:lnTo>
                    <a:pt x="82" y="17"/>
                  </a:lnTo>
                  <a:lnTo>
                    <a:pt x="78" y="15"/>
                  </a:lnTo>
                  <a:lnTo>
                    <a:pt x="76" y="15"/>
                  </a:lnTo>
                  <a:lnTo>
                    <a:pt x="74" y="14"/>
                  </a:lnTo>
                  <a:lnTo>
                    <a:pt x="70" y="15"/>
                  </a:lnTo>
                  <a:lnTo>
                    <a:pt x="69" y="15"/>
                  </a:lnTo>
                  <a:lnTo>
                    <a:pt x="68" y="15"/>
                  </a:lnTo>
                  <a:lnTo>
                    <a:pt x="67" y="15"/>
                  </a:lnTo>
                  <a:lnTo>
                    <a:pt x="67" y="14"/>
                  </a:lnTo>
                  <a:lnTo>
                    <a:pt x="67" y="13"/>
                  </a:lnTo>
                  <a:lnTo>
                    <a:pt x="65" y="13"/>
                  </a:lnTo>
                  <a:lnTo>
                    <a:pt x="62" y="8"/>
                  </a:lnTo>
                  <a:lnTo>
                    <a:pt x="61" y="7"/>
                  </a:lnTo>
                  <a:lnTo>
                    <a:pt x="59" y="6"/>
                  </a:lnTo>
                  <a:lnTo>
                    <a:pt x="58" y="6"/>
                  </a:lnTo>
                  <a:lnTo>
                    <a:pt x="57" y="7"/>
                  </a:lnTo>
                  <a:lnTo>
                    <a:pt x="56" y="7"/>
                  </a:lnTo>
                  <a:lnTo>
                    <a:pt x="55" y="7"/>
                  </a:lnTo>
                  <a:lnTo>
                    <a:pt x="52" y="3"/>
                  </a:lnTo>
                  <a:lnTo>
                    <a:pt x="50" y="3"/>
                  </a:lnTo>
                  <a:lnTo>
                    <a:pt x="50" y="5"/>
                  </a:lnTo>
                  <a:lnTo>
                    <a:pt x="49" y="6"/>
                  </a:lnTo>
                  <a:lnTo>
                    <a:pt x="47" y="8"/>
                  </a:lnTo>
                  <a:lnTo>
                    <a:pt x="47" y="11"/>
                  </a:lnTo>
                  <a:lnTo>
                    <a:pt x="46" y="11"/>
                  </a:lnTo>
                  <a:lnTo>
                    <a:pt x="45" y="7"/>
                  </a:lnTo>
                  <a:lnTo>
                    <a:pt x="44" y="6"/>
                  </a:lnTo>
                  <a:lnTo>
                    <a:pt x="43" y="5"/>
                  </a:lnTo>
                  <a:lnTo>
                    <a:pt x="41" y="5"/>
                  </a:lnTo>
                  <a:lnTo>
                    <a:pt x="40" y="3"/>
                  </a:lnTo>
                  <a:lnTo>
                    <a:pt x="38" y="3"/>
                  </a:lnTo>
                  <a:lnTo>
                    <a:pt x="37" y="3"/>
                  </a:lnTo>
                  <a:lnTo>
                    <a:pt x="36" y="3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27" y="6"/>
                  </a:lnTo>
                  <a:lnTo>
                    <a:pt x="26" y="7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11"/>
                  </a:lnTo>
                  <a:lnTo>
                    <a:pt x="25" y="11"/>
                  </a:lnTo>
                  <a:lnTo>
                    <a:pt x="24" y="11"/>
                  </a:lnTo>
                  <a:lnTo>
                    <a:pt x="20" y="11"/>
                  </a:lnTo>
                  <a:lnTo>
                    <a:pt x="19" y="12"/>
                  </a:lnTo>
                  <a:lnTo>
                    <a:pt x="18" y="12"/>
                  </a:lnTo>
                  <a:lnTo>
                    <a:pt x="16" y="14"/>
                  </a:lnTo>
                  <a:lnTo>
                    <a:pt x="15" y="14"/>
                  </a:lnTo>
                  <a:lnTo>
                    <a:pt x="14" y="13"/>
                  </a:lnTo>
                  <a:lnTo>
                    <a:pt x="13" y="13"/>
                  </a:lnTo>
                  <a:lnTo>
                    <a:pt x="12" y="12"/>
                  </a:lnTo>
                  <a:lnTo>
                    <a:pt x="9" y="12"/>
                  </a:lnTo>
                  <a:lnTo>
                    <a:pt x="8" y="12"/>
                  </a:lnTo>
                  <a:lnTo>
                    <a:pt x="7" y="11"/>
                  </a:lnTo>
                  <a:lnTo>
                    <a:pt x="7" y="8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0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5" y="3"/>
                  </a:lnTo>
                  <a:lnTo>
                    <a:pt x="3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157" y="0"/>
                  </a:lnTo>
                  <a:lnTo>
                    <a:pt x="157" y="1"/>
                  </a:lnTo>
                  <a:lnTo>
                    <a:pt x="157" y="3"/>
                  </a:lnTo>
                  <a:lnTo>
                    <a:pt x="157" y="3"/>
                  </a:lnTo>
                  <a:lnTo>
                    <a:pt x="157" y="5"/>
                  </a:lnTo>
                  <a:lnTo>
                    <a:pt x="157" y="7"/>
                  </a:lnTo>
                  <a:lnTo>
                    <a:pt x="158" y="8"/>
                  </a:lnTo>
                  <a:lnTo>
                    <a:pt x="158" y="9"/>
                  </a:lnTo>
                  <a:lnTo>
                    <a:pt x="162" y="12"/>
                  </a:lnTo>
                  <a:lnTo>
                    <a:pt x="163" y="13"/>
                  </a:lnTo>
                  <a:lnTo>
                    <a:pt x="167" y="18"/>
                  </a:lnTo>
                  <a:lnTo>
                    <a:pt x="168" y="21"/>
                  </a:lnTo>
                  <a:lnTo>
                    <a:pt x="169" y="23"/>
                  </a:lnTo>
                  <a:lnTo>
                    <a:pt x="170" y="24"/>
                  </a:lnTo>
                  <a:lnTo>
                    <a:pt x="172" y="25"/>
                  </a:lnTo>
                  <a:lnTo>
                    <a:pt x="176" y="33"/>
                  </a:lnTo>
                  <a:lnTo>
                    <a:pt x="178" y="34"/>
                  </a:lnTo>
                  <a:lnTo>
                    <a:pt x="179" y="36"/>
                  </a:lnTo>
                  <a:lnTo>
                    <a:pt x="180" y="37"/>
                  </a:lnTo>
                  <a:lnTo>
                    <a:pt x="180" y="38"/>
                  </a:lnTo>
                  <a:lnTo>
                    <a:pt x="180" y="39"/>
                  </a:lnTo>
                  <a:lnTo>
                    <a:pt x="180" y="40"/>
                  </a:lnTo>
                  <a:lnTo>
                    <a:pt x="182" y="45"/>
                  </a:lnTo>
                  <a:lnTo>
                    <a:pt x="183" y="46"/>
                  </a:lnTo>
                  <a:lnTo>
                    <a:pt x="186" y="48"/>
                  </a:lnTo>
                  <a:lnTo>
                    <a:pt x="187" y="48"/>
                  </a:lnTo>
                  <a:lnTo>
                    <a:pt x="189" y="49"/>
                  </a:lnTo>
                  <a:lnTo>
                    <a:pt x="191" y="50"/>
                  </a:lnTo>
                  <a:lnTo>
                    <a:pt x="191" y="5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9" name="Freeform 29">
              <a:extLst>
                <a:ext uri="{FF2B5EF4-FFF2-40B4-BE49-F238E27FC236}">
                  <a16:creationId xmlns:a16="http://schemas.microsoft.com/office/drawing/2014/main" id="{DCEC3A66-8819-D63B-56DD-79DFC149B1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3832" y="1914780"/>
              <a:ext cx="224201" cy="177131"/>
            </a:xfrm>
            <a:custGeom>
              <a:avLst/>
              <a:gdLst>
                <a:gd name="T0" fmla="*/ 86 w 181"/>
                <a:gd name="T1" fmla="*/ 80 h 143"/>
                <a:gd name="T2" fmla="*/ 77 w 181"/>
                <a:gd name="T3" fmla="*/ 80 h 143"/>
                <a:gd name="T4" fmla="*/ 86 w 181"/>
                <a:gd name="T5" fmla="*/ 75 h 143"/>
                <a:gd name="T6" fmla="*/ 98 w 181"/>
                <a:gd name="T7" fmla="*/ 74 h 143"/>
                <a:gd name="T8" fmla="*/ 101 w 181"/>
                <a:gd name="T9" fmla="*/ 74 h 143"/>
                <a:gd name="T10" fmla="*/ 39 w 181"/>
                <a:gd name="T11" fmla="*/ 71 h 143"/>
                <a:gd name="T12" fmla="*/ 101 w 181"/>
                <a:gd name="T13" fmla="*/ 70 h 143"/>
                <a:gd name="T14" fmla="*/ 67 w 181"/>
                <a:gd name="T15" fmla="*/ 74 h 143"/>
                <a:gd name="T16" fmla="*/ 63 w 181"/>
                <a:gd name="T17" fmla="*/ 74 h 143"/>
                <a:gd name="T18" fmla="*/ 70 w 181"/>
                <a:gd name="T19" fmla="*/ 70 h 143"/>
                <a:gd name="T20" fmla="*/ 106 w 181"/>
                <a:gd name="T21" fmla="*/ 65 h 143"/>
                <a:gd name="T22" fmla="*/ 27 w 181"/>
                <a:gd name="T23" fmla="*/ 64 h 143"/>
                <a:gd name="T24" fmla="*/ 173 w 181"/>
                <a:gd name="T25" fmla="*/ 8 h 143"/>
                <a:gd name="T26" fmla="*/ 173 w 181"/>
                <a:gd name="T27" fmla="*/ 18 h 143"/>
                <a:gd name="T28" fmla="*/ 181 w 181"/>
                <a:gd name="T29" fmla="*/ 27 h 143"/>
                <a:gd name="T30" fmla="*/ 181 w 181"/>
                <a:gd name="T31" fmla="*/ 45 h 143"/>
                <a:gd name="T32" fmla="*/ 173 w 181"/>
                <a:gd name="T33" fmla="*/ 52 h 143"/>
                <a:gd name="T34" fmla="*/ 164 w 181"/>
                <a:gd name="T35" fmla="*/ 50 h 143"/>
                <a:gd name="T36" fmla="*/ 162 w 181"/>
                <a:gd name="T37" fmla="*/ 46 h 143"/>
                <a:gd name="T38" fmla="*/ 159 w 181"/>
                <a:gd name="T39" fmla="*/ 58 h 143"/>
                <a:gd name="T40" fmla="*/ 159 w 181"/>
                <a:gd name="T41" fmla="*/ 71 h 143"/>
                <a:gd name="T42" fmla="*/ 164 w 181"/>
                <a:gd name="T43" fmla="*/ 80 h 143"/>
                <a:gd name="T44" fmla="*/ 153 w 181"/>
                <a:gd name="T45" fmla="*/ 86 h 143"/>
                <a:gd name="T46" fmla="*/ 149 w 181"/>
                <a:gd name="T47" fmla="*/ 92 h 143"/>
                <a:gd name="T48" fmla="*/ 142 w 181"/>
                <a:gd name="T49" fmla="*/ 113 h 143"/>
                <a:gd name="T50" fmla="*/ 128 w 181"/>
                <a:gd name="T51" fmla="*/ 142 h 143"/>
                <a:gd name="T52" fmla="*/ 81 w 181"/>
                <a:gd name="T53" fmla="*/ 136 h 143"/>
                <a:gd name="T54" fmla="*/ 37 w 181"/>
                <a:gd name="T55" fmla="*/ 130 h 143"/>
                <a:gd name="T56" fmla="*/ 20 w 181"/>
                <a:gd name="T57" fmla="*/ 108 h 143"/>
                <a:gd name="T58" fmla="*/ 3 w 181"/>
                <a:gd name="T59" fmla="*/ 86 h 143"/>
                <a:gd name="T60" fmla="*/ 0 w 181"/>
                <a:gd name="T61" fmla="*/ 70 h 143"/>
                <a:gd name="T62" fmla="*/ 5 w 181"/>
                <a:gd name="T63" fmla="*/ 75 h 143"/>
                <a:gd name="T64" fmla="*/ 8 w 181"/>
                <a:gd name="T65" fmla="*/ 79 h 143"/>
                <a:gd name="T66" fmla="*/ 12 w 181"/>
                <a:gd name="T67" fmla="*/ 87 h 143"/>
                <a:gd name="T68" fmla="*/ 20 w 181"/>
                <a:gd name="T69" fmla="*/ 88 h 143"/>
                <a:gd name="T70" fmla="*/ 31 w 181"/>
                <a:gd name="T71" fmla="*/ 85 h 143"/>
                <a:gd name="T72" fmla="*/ 38 w 181"/>
                <a:gd name="T73" fmla="*/ 80 h 143"/>
                <a:gd name="T74" fmla="*/ 45 w 181"/>
                <a:gd name="T75" fmla="*/ 81 h 143"/>
                <a:gd name="T76" fmla="*/ 57 w 181"/>
                <a:gd name="T77" fmla="*/ 81 h 143"/>
                <a:gd name="T78" fmla="*/ 65 w 181"/>
                <a:gd name="T79" fmla="*/ 82 h 143"/>
                <a:gd name="T80" fmla="*/ 76 w 181"/>
                <a:gd name="T81" fmla="*/ 85 h 143"/>
                <a:gd name="T82" fmla="*/ 92 w 181"/>
                <a:gd name="T83" fmla="*/ 81 h 143"/>
                <a:gd name="T84" fmla="*/ 102 w 181"/>
                <a:gd name="T85" fmla="*/ 75 h 143"/>
                <a:gd name="T86" fmla="*/ 110 w 181"/>
                <a:gd name="T87" fmla="*/ 67 h 143"/>
                <a:gd name="T88" fmla="*/ 112 w 181"/>
                <a:gd name="T89" fmla="*/ 65 h 143"/>
                <a:gd name="T90" fmla="*/ 111 w 181"/>
                <a:gd name="T91" fmla="*/ 65 h 143"/>
                <a:gd name="T92" fmla="*/ 116 w 181"/>
                <a:gd name="T93" fmla="*/ 59 h 143"/>
                <a:gd name="T94" fmla="*/ 120 w 181"/>
                <a:gd name="T95" fmla="*/ 53 h 143"/>
                <a:gd name="T96" fmla="*/ 130 w 181"/>
                <a:gd name="T97" fmla="*/ 44 h 143"/>
                <a:gd name="T98" fmla="*/ 141 w 181"/>
                <a:gd name="T99" fmla="*/ 37 h 143"/>
                <a:gd name="T100" fmla="*/ 144 w 181"/>
                <a:gd name="T101" fmla="*/ 30 h 143"/>
                <a:gd name="T102" fmla="*/ 149 w 181"/>
                <a:gd name="T103" fmla="*/ 22 h 143"/>
                <a:gd name="T104" fmla="*/ 154 w 181"/>
                <a:gd name="T105" fmla="*/ 19 h 143"/>
                <a:gd name="T106" fmla="*/ 164 w 181"/>
                <a:gd name="T107" fmla="*/ 9 h 143"/>
                <a:gd name="T108" fmla="*/ 168 w 181"/>
                <a:gd name="T109" fmla="*/ 6 h 143"/>
                <a:gd name="T110" fmla="*/ 174 w 181"/>
                <a:gd name="T111" fmla="*/ 2 h 143"/>
                <a:gd name="T112" fmla="*/ 174 w 181"/>
                <a:gd name="T113" fmla="*/ 36 h 143"/>
                <a:gd name="T114" fmla="*/ 178 w 181"/>
                <a:gd name="T115" fmla="*/ 3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1" h="143">
                  <a:moveTo>
                    <a:pt x="86" y="76"/>
                  </a:moveTo>
                  <a:lnTo>
                    <a:pt x="87" y="77"/>
                  </a:lnTo>
                  <a:lnTo>
                    <a:pt x="88" y="77"/>
                  </a:lnTo>
                  <a:lnTo>
                    <a:pt x="89" y="77"/>
                  </a:lnTo>
                  <a:lnTo>
                    <a:pt x="91" y="79"/>
                  </a:lnTo>
                  <a:lnTo>
                    <a:pt x="89" y="80"/>
                  </a:lnTo>
                  <a:lnTo>
                    <a:pt x="88" y="80"/>
                  </a:lnTo>
                  <a:lnTo>
                    <a:pt x="87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5" y="79"/>
                  </a:lnTo>
                  <a:lnTo>
                    <a:pt x="85" y="80"/>
                  </a:lnTo>
                  <a:lnTo>
                    <a:pt x="85" y="81"/>
                  </a:lnTo>
                  <a:lnTo>
                    <a:pt x="82" y="81"/>
                  </a:lnTo>
                  <a:lnTo>
                    <a:pt x="81" y="81"/>
                  </a:lnTo>
                  <a:lnTo>
                    <a:pt x="80" y="80"/>
                  </a:lnTo>
                  <a:lnTo>
                    <a:pt x="79" y="80"/>
                  </a:lnTo>
                  <a:lnTo>
                    <a:pt x="77" y="80"/>
                  </a:lnTo>
                  <a:lnTo>
                    <a:pt x="77" y="79"/>
                  </a:lnTo>
                  <a:lnTo>
                    <a:pt x="79" y="79"/>
                  </a:lnTo>
                  <a:lnTo>
                    <a:pt x="79" y="77"/>
                  </a:lnTo>
                  <a:lnTo>
                    <a:pt x="80" y="77"/>
                  </a:lnTo>
                  <a:lnTo>
                    <a:pt x="81" y="76"/>
                  </a:lnTo>
                  <a:lnTo>
                    <a:pt x="82" y="76"/>
                  </a:lnTo>
                  <a:lnTo>
                    <a:pt x="83" y="76"/>
                  </a:lnTo>
                  <a:lnTo>
                    <a:pt x="85" y="75"/>
                  </a:lnTo>
                  <a:lnTo>
                    <a:pt x="86" y="75"/>
                  </a:lnTo>
                  <a:lnTo>
                    <a:pt x="86" y="76"/>
                  </a:lnTo>
                  <a:close/>
                  <a:moveTo>
                    <a:pt x="98" y="75"/>
                  </a:moveTo>
                  <a:lnTo>
                    <a:pt x="98" y="76"/>
                  </a:lnTo>
                  <a:lnTo>
                    <a:pt x="96" y="75"/>
                  </a:lnTo>
                  <a:lnTo>
                    <a:pt x="95" y="75"/>
                  </a:lnTo>
                  <a:lnTo>
                    <a:pt x="95" y="74"/>
                  </a:lnTo>
                  <a:lnTo>
                    <a:pt x="95" y="73"/>
                  </a:lnTo>
                  <a:lnTo>
                    <a:pt x="96" y="73"/>
                  </a:lnTo>
                  <a:lnTo>
                    <a:pt x="98" y="74"/>
                  </a:lnTo>
                  <a:lnTo>
                    <a:pt x="98" y="75"/>
                  </a:lnTo>
                  <a:close/>
                  <a:moveTo>
                    <a:pt x="100" y="74"/>
                  </a:moveTo>
                  <a:lnTo>
                    <a:pt x="99" y="74"/>
                  </a:lnTo>
                  <a:lnTo>
                    <a:pt x="98" y="73"/>
                  </a:lnTo>
                  <a:lnTo>
                    <a:pt x="98" y="71"/>
                  </a:lnTo>
                  <a:lnTo>
                    <a:pt x="99" y="71"/>
                  </a:lnTo>
                  <a:lnTo>
                    <a:pt x="100" y="71"/>
                  </a:lnTo>
                  <a:lnTo>
                    <a:pt x="100" y="73"/>
                  </a:lnTo>
                  <a:lnTo>
                    <a:pt x="101" y="74"/>
                  </a:lnTo>
                  <a:lnTo>
                    <a:pt x="100" y="74"/>
                  </a:lnTo>
                  <a:close/>
                  <a:moveTo>
                    <a:pt x="38" y="75"/>
                  </a:moveTo>
                  <a:lnTo>
                    <a:pt x="38" y="75"/>
                  </a:lnTo>
                  <a:lnTo>
                    <a:pt x="38" y="74"/>
                  </a:lnTo>
                  <a:lnTo>
                    <a:pt x="37" y="73"/>
                  </a:lnTo>
                  <a:lnTo>
                    <a:pt x="38" y="71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39" y="71"/>
                  </a:lnTo>
                  <a:lnTo>
                    <a:pt x="39" y="73"/>
                  </a:lnTo>
                  <a:lnTo>
                    <a:pt x="39" y="74"/>
                  </a:lnTo>
                  <a:lnTo>
                    <a:pt x="38" y="75"/>
                  </a:lnTo>
                  <a:close/>
                  <a:moveTo>
                    <a:pt x="104" y="70"/>
                  </a:moveTo>
                  <a:lnTo>
                    <a:pt x="104" y="71"/>
                  </a:lnTo>
                  <a:lnTo>
                    <a:pt x="104" y="73"/>
                  </a:lnTo>
                  <a:lnTo>
                    <a:pt x="102" y="73"/>
                  </a:lnTo>
                  <a:lnTo>
                    <a:pt x="101" y="71"/>
                  </a:lnTo>
                  <a:lnTo>
                    <a:pt x="101" y="70"/>
                  </a:lnTo>
                  <a:lnTo>
                    <a:pt x="102" y="70"/>
                  </a:lnTo>
                  <a:lnTo>
                    <a:pt x="102" y="71"/>
                  </a:lnTo>
                  <a:lnTo>
                    <a:pt x="102" y="70"/>
                  </a:lnTo>
                  <a:lnTo>
                    <a:pt x="101" y="70"/>
                  </a:lnTo>
                  <a:lnTo>
                    <a:pt x="102" y="70"/>
                  </a:lnTo>
                  <a:lnTo>
                    <a:pt x="104" y="70"/>
                  </a:lnTo>
                  <a:close/>
                  <a:moveTo>
                    <a:pt x="69" y="73"/>
                  </a:moveTo>
                  <a:lnTo>
                    <a:pt x="68" y="73"/>
                  </a:lnTo>
                  <a:lnTo>
                    <a:pt x="67" y="74"/>
                  </a:lnTo>
                  <a:lnTo>
                    <a:pt x="67" y="74"/>
                  </a:lnTo>
                  <a:lnTo>
                    <a:pt x="67" y="75"/>
                  </a:lnTo>
                  <a:lnTo>
                    <a:pt x="65" y="74"/>
                  </a:lnTo>
                  <a:lnTo>
                    <a:pt x="64" y="74"/>
                  </a:lnTo>
                  <a:lnTo>
                    <a:pt x="64" y="75"/>
                  </a:lnTo>
                  <a:lnTo>
                    <a:pt x="62" y="74"/>
                  </a:lnTo>
                  <a:lnTo>
                    <a:pt x="61" y="75"/>
                  </a:lnTo>
                  <a:lnTo>
                    <a:pt x="61" y="74"/>
                  </a:lnTo>
                  <a:lnTo>
                    <a:pt x="63" y="74"/>
                  </a:lnTo>
                  <a:lnTo>
                    <a:pt x="64" y="73"/>
                  </a:lnTo>
                  <a:lnTo>
                    <a:pt x="65" y="73"/>
                  </a:lnTo>
                  <a:lnTo>
                    <a:pt x="67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1"/>
                  </a:lnTo>
                  <a:lnTo>
                    <a:pt x="68" y="69"/>
                  </a:lnTo>
                  <a:lnTo>
                    <a:pt x="69" y="69"/>
                  </a:lnTo>
                  <a:lnTo>
                    <a:pt x="70" y="70"/>
                  </a:lnTo>
                  <a:lnTo>
                    <a:pt x="69" y="71"/>
                  </a:lnTo>
                  <a:lnTo>
                    <a:pt x="69" y="73"/>
                  </a:lnTo>
                  <a:close/>
                  <a:moveTo>
                    <a:pt x="108" y="68"/>
                  </a:moveTo>
                  <a:lnTo>
                    <a:pt x="107" y="68"/>
                  </a:lnTo>
                  <a:lnTo>
                    <a:pt x="105" y="68"/>
                  </a:lnTo>
                  <a:lnTo>
                    <a:pt x="104" y="67"/>
                  </a:lnTo>
                  <a:lnTo>
                    <a:pt x="105" y="65"/>
                  </a:lnTo>
                  <a:lnTo>
                    <a:pt x="106" y="65"/>
                  </a:lnTo>
                  <a:lnTo>
                    <a:pt x="106" y="65"/>
                  </a:lnTo>
                  <a:lnTo>
                    <a:pt x="106" y="67"/>
                  </a:lnTo>
                  <a:lnTo>
                    <a:pt x="108" y="67"/>
                  </a:lnTo>
                  <a:lnTo>
                    <a:pt x="108" y="68"/>
                  </a:lnTo>
                  <a:close/>
                  <a:moveTo>
                    <a:pt x="28" y="65"/>
                  </a:moveTo>
                  <a:lnTo>
                    <a:pt x="27" y="65"/>
                  </a:lnTo>
                  <a:lnTo>
                    <a:pt x="26" y="65"/>
                  </a:lnTo>
                  <a:lnTo>
                    <a:pt x="26" y="65"/>
                  </a:lnTo>
                  <a:lnTo>
                    <a:pt x="27" y="65"/>
                  </a:lnTo>
                  <a:lnTo>
                    <a:pt x="27" y="64"/>
                  </a:lnTo>
                  <a:lnTo>
                    <a:pt x="28" y="65"/>
                  </a:lnTo>
                  <a:lnTo>
                    <a:pt x="28" y="65"/>
                  </a:lnTo>
                  <a:close/>
                  <a:moveTo>
                    <a:pt x="178" y="34"/>
                  </a:moveTo>
                  <a:lnTo>
                    <a:pt x="176" y="34"/>
                  </a:lnTo>
                  <a:lnTo>
                    <a:pt x="176" y="33"/>
                  </a:lnTo>
                  <a:lnTo>
                    <a:pt x="178" y="33"/>
                  </a:lnTo>
                  <a:lnTo>
                    <a:pt x="178" y="34"/>
                  </a:lnTo>
                  <a:close/>
                  <a:moveTo>
                    <a:pt x="173" y="5"/>
                  </a:moveTo>
                  <a:lnTo>
                    <a:pt x="173" y="8"/>
                  </a:lnTo>
                  <a:lnTo>
                    <a:pt x="173" y="8"/>
                  </a:lnTo>
                  <a:lnTo>
                    <a:pt x="172" y="9"/>
                  </a:lnTo>
                  <a:lnTo>
                    <a:pt x="172" y="11"/>
                  </a:lnTo>
                  <a:lnTo>
                    <a:pt x="173" y="12"/>
                  </a:lnTo>
                  <a:lnTo>
                    <a:pt x="173" y="13"/>
                  </a:lnTo>
                  <a:lnTo>
                    <a:pt x="172" y="14"/>
                  </a:lnTo>
                  <a:lnTo>
                    <a:pt x="172" y="16"/>
                  </a:lnTo>
                  <a:lnTo>
                    <a:pt x="173" y="16"/>
                  </a:lnTo>
                  <a:lnTo>
                    <a:pt x="173" y="18"/>
                  </a:lnTo>
                  <a:lnTo>
                    <a:pt x="174" y="18"/>
                  </a:lnTo>
                  <a:lnTo>
                    <a:pt x="174" y="19"/>
                  </a:lnTo>
                  <a:lnTo>
                    <a:pt x="175" y="19"/>
                  </a:lnTo>
                  <a:lnTo>
                    <a:pt x="178" y="19"/>
                  </a:lnTo>
                  <a:lnTo>
                    <a:pt x="179" y="19"/>
                  </a:lnTo>
                  <a:lnTo>
                    <a:pt x="180" y="19"/>
                  </a:lnTo>
                  <a:lnTo>
                    <a:pt x="180" y="20"/>
                  </a:lnTo>
                  <a:lnTo>
                    <a:pt x="181" y="22"/>
                  </a:lnTo>
                  <a:lnTo>
                    <a:pt x="181" y="27"/>
                  </a:lnTo>
                  <a:lnTo>
                    <a:pt x="181" y="28"/>
                  </a:lnTo>
                  <a:lnTo>
                    <a:pt x="180" y="30"/>
                  </a:lnTo>
                  <a:lnTo>
                    <a:pt x="181" y="31"/>
                  </a:lnTo>
                  <a:lnTo>
                    <a:pt x="181" y="32"/>
                  </a:lnTo>
                  <a:lnTo>
                    <a:pt x="181" y="33"/>
                  </a:lnTo>
                  <a:lnTo>
                    <a:pt x="181" y="34"/>
                  </a:lnTo>
                  <a:lnTo>
                    <a:pt x="181" y="37"/>
                  </a:lnTo>
                  <a:lnTo>
                    <a:pt x="180" y="42"/>
                  </a:lnTo>
                  <a:lnTo>
                    <a:pt x="181" y="45"/>
                  </a:lnTo>
                  <a:lnTo>
                    <a:pt x="179" y="45"/>
                  </a:lnTo>
                  <a:lnTo>
                    <a:pt x="179" y="46"/>
                  </a:lnTo>
                  <a:lnTo>
                    <a:pt x="179" y="48"/>
                  </a:lnTo>
                  <a:lnTo>
                    <a:pt x="179" y="49"/>
                  </a:lnTo>
                  <a:lnTo>
                    <a:pt x="178" y="50"/>
                  </a:lnTo>
                  <a:lnTo>
                    <a:pt x="176" y="51"/>
                  </a:lnTo>
                  <a:lnTo>
                    <a:pt x="175" y="51"/>
                  </a:lnTo>
                  <a:lnTo>
                    <a:pt x="174" y="52"/>
                  </a:lnTo>
                  <a:lnTo>
                    <a:pt x="173" y="52"/>
                  </a:lnTo>
                  <a:lnTo>
                    <a:pt x="173" y="53"/>
                  </a:lnTo>
                  <a:lnTo>
                    <a:pt x="172" y="55"/>
                  </a:lnTo>
                  <a:lnTo>
                    <a:pt x="172" y="56"/>
                  </a:lnTo>
                  <a:lnTo>
                    <a:pt x="170" y="56"/>
                  </a:lnTo>
                  <a:lnTo>
                    <a:pt x="169" y="56"/>
                  </a:lnTo>
                  <a:lnTo>
                    <a:pt x="168" y="55"/>
                  </a:lnTo>
                  <a:lnTo>
                    <a:pt x="167" y="52"/>
                  </a:lnTo>
                  <a:lnTo>
                    <a:pt x="164" y="51"/>
                  </a:lnTo>
                  <a:lnTo>
                    <a:pt x="164" y="50"/>
                  </a:lnTo>
                  <a:lnTo>
                    <a:pt x="166" y="50"/>
                  </a:lnTo>
                  <a:lnTo>
                    <a:pt x="167" y="50"/>
                  </a:lnTo>
                  <a:lnTo>
                    <a:pt x="168" y="50"/>
                  </a:lnTo>
                  <a:lnTo>
                    <a:pt x="167" y="50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6" y="45"/>
                  </a:lnTo>
                  <a:lnTo>
                    <a:pt x="163" y="45"/>
                  </a:lnTo>
                  <a:lnTo>
                    <a:pt x="162" y="46"/>
                  </a:lnTo>
                  <a:lnTo>
                    <a:pt x="161" y="46"/>
                  </a:lnTo>
                  <a:lnTo>
                    <a:pt x="160" y="48"/>
                  </a:lnTo>
                  <a:lnTo>
                    <a:pt x="159" y="50"/>
                  </a:lnTo>
                  <a:lnTo>
                    <a:pt x="159" y="51"/>
                  </a:lnTo>
                  <a:lnTo>
                    <a:pt x="159" y="53"/>
                  </a:lnTo>
                  <a:lnTo>
                    <a:pt x="159" y="55"/>
                  </a:lnTo>
                  <a:lnTo>
                    <a:pt x="159" y="56"/>
                  </a:lnTo>
                  <a:lnTo>
                    <a:pt x="159" y="57"/>
                  </a:lnTo>
                  <a:lnTo>
                    <a:pt x="159" y="58"/>
                  </a:lnTo>
                  <a:lnTo>
                    <a:pt x="160" y="59"/>
                  </a:lnTo>
                  <a:lnTo>
                    <a:pt x="159" y="61"/>
                  </a:lnTo>
                  <a:lnTo>
                    <a:pt x="157" y="62"/>
                  </a:lnTo>
                  <a:lnTo>
                    <a:pt x="157" y="63"/>
                  </a:lnTo>
                  <a:lnTo>
                    <a:pt x="157" y="64"/>
                  </a:lnTo>
                  <a:lnTo>
                    <a:pt x="157" y="65"/>
                  </a:lnTo>
                  <a:lnTo>
                    <a:pt x="157" y="68"/>
                  </a:lnTo>
                  <a:lnTo>
                    <a:pt x="159" y="69"/>
                  </a:lnTo>
                  <a:lnTo>
                    <a:pt x="159" y="71"/>
                  </a:lnTo>
                  <a:lnTo>
                    <a:pt x="159" y="73"/>
                  </a:lnTo>
                  <a:lnTo>
                    <a:pt x="157" y="75"/>
                  </a:lnTo>
                  <a:lnTo>
                    <a:pt x="157" y="76"/>
                  </a:lnTo>
                  <a:lnTo>
                    <a:pt x="160" y="77"/>
                  </a:lnTo>
                  <a:lnTo>
                    <a:pt x="161" y="77"/>
                  </a:lnTo>
                  <a:lnTo>
                    <a:pt x="162" y="76"/>
                  </a:lnTo>
                  <a:lnTo>
                    <a:pt x="163" y="77"/>
                  </a:lnTo>
                  <a:lnTo>
                    <a:pt x="164" y="79"/>
                  </a:lnTo>
                  <a:lnTo>
                    <a:pt x="164" y="80"/>
                  </a:lnTo>
                  <a:lnTo>
                    <a:pt x="167" y="83"/>
                  </a:lnTo>
                  <a:lnTo>
                    <a:pt x="166" y="83"/>
                  </a:lnTo>
                  <a:lnTo>
                    <a:pt x="163" y="85"/>
                  </a:lnTo>
                  <a:lnTo>
                    <a:pt x="159" y="86"/>
                  </a:lnTo>
                  <a:lnTo>
                    <a:pt x="157" y="86"/>
                  </a:lnTo>
                  <a:lnTo>
                    <a:pt x="156" y="86"/>
                  </a:lnTo>
                  <a:lnTo>
                    <a:pt x="155" y="86"/>
                  </a:lnTo>
                  <a:lnTo>
                    <a:pt x="154" y="86"/>
                  </a:lnTo>
                  <a:lnTo>
                    <a:pt x="153" y="86"/>
                  </a:lnTo>
                  <a:lnTo>
                    <a:pt x="153" y="86"/>
                  </a:lnTo>
                  <a:lnTo>
                    <a:pt x="151" y="86"/>
                  </a:lnTo>
                  <a:lnTo>
                    <a:pt x="150" y="87"/>
                  </a:lnTo>
                  <a:lnTo>
                    <a:pt x="148" y="88"/>
                  </a:lnTo>
                  <a:lnTo>
                    <a:pt x="147" y="88"/>
                  </a:lnTo>
                  <a:lnTo>
                    <a:pt x="147" y="89"/>
                  </a:lnTo>
                  <a:lnTo>
                    <a:pt x="147" y="90"/>
                  </a:lnTo>
                  <a:lnTo>
                    <a:pt x="149" y="90"/>
                  </a:lnTo>
                  <a:lnTo>
                    <a:pt x="149" y="92"/>
                  </a:lnTo>
                  <a:lnTo>
                    <a:pt x="149" y="93"/>
                  </a:lnTo>
                  <a:lnTo>
                    <a:pt x="149" y="95"/>
                  </a:lnTo>
                  <a:lnTo>
                    <a:pt x="148" y="99"/>
                  </a:lnTo>
                  <a:lnTo>
                    <a:pt x="147" y="99"/>
                  </a:lnTo>
                  <a:lnTo>
                    <a:pt x="145" y="105"/>
                  </a:lnTo>
                  <a:lnTo>
                    <a:pt x="144" y="107"/>
                  </a:lnTo>
                  <a:lnTo>
                    <a:pt x="143" y="108"/>
                  </a:lnTo>
                  <a:lnTo>
                    <a:pt x="143" y="110"/>
                  </a:lnTo>
                  <a:lnTo>
                    <a:pt x="142" y="113"/>
                  </a:lnTo>
                  <a:lnTo>
                    <a:pt x="141" y="117"/>
                  </a:lnTo>
                  <a:lnTo>
                    <a:pt x="137" y="123"/>
                  </a:lnTo>
                  <a:lnTo>
                    <a:pt x="136" y="125"/>
                  </a:lnTo>
                  <a:lnTo>
                    <a:pt x="136" y="127"/>
                  </a:lnTo>
                  <a:lnTo>
                    <a:pt x="136" y="133"/>
                  </a:lnTo>
                  <a:lnTo>
                    <a:pt x="136" y="139"/>
                  </a:lnTo>
                  <a:lnTo>
                    <a:pt x="133" y="143"/>
                  </a:lnTo>
                  <a:lnTo>
                    <a:pt x="132" y="143"/>
                  </a:lnTo>
                  <a:lnTo>
                    <a:pt x="128" y="142"/>
                  </a:lnTo>
                  <a:lnTo>
                    <a:pt x="123" y="142"/>
                  </a:lnTo>
                  <a:lnTo>
                    <a:pt x="118" y="141"/>
                  </a:lnTo>
                  <a:lnTo>
                    <a:pt x="112" y="139"/>
                  </a:lnTo>
                  <a:lnTo>
                    <a:pt x="106" y="139"/>
                  </a:lnTo>
                  <a:lnTo>
                    <a:pt x="101" y="138"/>
                  </a:lnTo>
                  <a:lnTo>
                    <a:pt x="95" y="138"/>
                  </a:lnTo>
                  <a:lnTo>
                    <a:pt x="92" y="137"/>
                  </a:lnTo>
                  <a:lnTo>
                    <a:pt x="86" y="136"/>
                  </a:lnTo>
                  <a:lnTo>
                    <a:pt x="81" y="136"/>
                  </a:lnTo>
                  <a:lnTo>
                    <a:pt x="75" y="135"/>
                  </a:lnTo>
                  <a:lnTo>
                    <a:pt x="69" y="135"/>
                  </a:lnTo>
                  <a:lnTo>
                    <a:pt x="65" y="133"/>
                  </a:lnTo>
                  <a:lnTo>
                    <a:pt x="59" y="132"/>
                  </a:lnTo>
                  <a:lnTo>
                    <a:pt x="55" y="132"/>
                  </a:lnTo>
                  <a:lnTo>
                    <a:pt x="49" y="131"/>
                  </a:lnTo>
                  <a:lnTo>
                    <a:pt x="44" y="131"/>
                  </a:lnTo>
                  <a:lnTo>
                    <a:pt x="38" y="130"/>
                  </a:lnTo>
                  <a:lnTo>
                    <a:pt x="37" y="130"/>
                  </a:lnTo>
                  <a:lnTo>
                    <a:pt x="37" y="129"/>
                  </a:lnTo>
                  <a:lnTo>
                    <a:pt x="34" y="126"/>
                  </a:lnTo>
                  <a:lnTo>
                    <a:pt x="32" y="123"/>
                  </a:lnTo>
                  <a:lnTo>
                    <a:pt x="31" y="122"/>
                  </a:lnTo>
                  <a:lnTo>
                    <a:pt x="28" y="119"/>
                  </a:lnTo>
                  <a:lnTo>
                    <a:pt x="26" y="117"/>
                  </a:lnTo>
                  <a:lnTo>
                    <a:pt x="24" y="114"/>
                  </a:lnTo>
                  <a:lnTo>
                    <a:pt x="22" y="111"/>
                  </a:lnTo>
                  <a:lnTo>
                    <a:pt x="20" y="108"/>
                  </a:lnTo>
                  <a:lnTo>
                    <a:pt x="18" y="106"/>
                  </a:lnTo>
                  <a:lnTo>
                    <a:pt x="17" y="104"/>
                  </a:lnTo>
                  <a:lnTo>
                    <a:pt x="14" y="101"/>
                  </a:lnTo>
                  <a:lnTo>
                    <a:pt x="12" y="98"/>
                  </a:lnTo>
                  <a:lnTo>
                    <a:pt x="9" y="95"/>
                  </a:lnTo>
                  <a:lnTo>
                    <a:pt x="9" y="94"/>
                  </a:lnTo>
                  <a:lnTo>
                    <a:pt x="7" y="92"/>
                  </a:lnTo>
                  <a:lnTo>
                    <a:pt x="5" y="88"/>
                  </a:lnTo>
                  <a:lnTo>
                    <a:pt x="3" y="86"/>
                  </a:lnTo>
                  <a:lnTo>
                    <a:pt x="1" y="83"/>
                  </a:lnTo>
                  <a:lnTo>
                    <a:pt x="0" y="82"/>
                  </a:lnTo>
                  <a:lnTo>
                    <a:pt x="0" y="81"/>
                  </a:lnTo>
                  <a:lnTo>
                    <a:pt x="0" y="79"/>
                  </a:lnTo>
                  <a:lnTo>
                    <a:pt x="0" y="77"/>
                  </a:lnTo>
                  <a:lnTo>
                    <a:pt x="0" y="75"/>
                  </a:lnTo>
                  <a:lnTo>
                    <a:pt x="1" y="74"/>
                  </a:lnTo>
                  <a:lnTo>
                    <a:pt x="1" y="73"/>
                  </a:lnTo>
                  <a:lnTo>
                    <a:pt x="0" y="70"/>
                  </a:lnTo>
                  <a:lnTo>
                    <a:pt x="1" y="70"/>
                  </a:lnTo>
                  <a:lnTo>
                    <a:pt x="2" y="71"/>
                  </a:lnTo>
                  <a:lnTo>
                    <a:pt x="2" y="73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3" y="77"/>
                  </a:lnTo>
                  <a:lnTo>
                    <a:pt x="3" y="76"/>
                  </a:lnTo>
                  <a:lnTo>
                    <a:pt x="3" y="75"/>
                  </a:lnTo>
                  <a:lnTo>
                    <a:pt x="5" y="75"/>
                  </a:lnTo>
                  <a:lnTo>
                    <a:pt x="5" y="76"/>
                  </a:lnTo>
                  <a:lnTo>
                    <a:pt x="5" y="77"/>
                  </a:lnTo>
                  <a:lnTo>
                    <a:pt x="6" y="77"/>
                  </a:lnTo>
                  <a:lnTo>
                    <a:pt x="6" y="76"/>
                  </a:lnTo>
                  <a:lnTo>
                    <a:pt x="7" y="75"/>
                  </a:lnTo>
                  <a:lnTo>
                    <a:pt x="7" y="74"/>
                  </a:lnTo>
                  <a:lnTo>
                    <a:pt x="8" y="75"/>
                  </a:lnTo>
                  <a:lnTo>
                    <a:pt x="8" y="76"/>
                  </a:lnTo>
                  <a:lnTo>
                    <a:pt x="8" y="79"/>
                  </a:lnTo>
                  <a:lnTo>
                    <a:pt x="8" y="80"/>
                  </a:lnTo>
                  <a:lnTo>
                    <a:pt x="8" y="82"/>
                  </a:lnTo>
                  <a:lnTo>
                    <a:pt x="8" y="83"/>
                  </a:lnTo>
                  <a:lnTo>
                    <a:pt x="8" y="85"/>
                  </a:lnTo>
                  <a:lnTo>
                    <a:pt x="8" y="86"/>
                  </a:lnTo>
                  <a:lnTo>
                    <a:pt x="9" y="86"/>
                  </a:lnTo>
                  <a:lnTo>
                    <a:pt x="9" y="87"/>
                  </a:lnTo>
                  <a:lnTo>
                    <a:pt x="11" y="87"/>
                  </a:lnTo>
                  <a:lnTo>
                    <a:pt x="12" y="87"/>
                  </a:lnTo>
                  <a:lnTo>
                    <a:pt x="12" y="88"/>
                  </a:lnTo>
                  <a:lnTo>
                    <a:pt x="13" y="88"/>
                  </a:lnTo>
                  <a:lnTo>
                    <a:pt x="13" y="87"/>
                  </a:lnTo>
                  <a:lnTo>
                    <a:pt x="14" y="87"/>
                  </a:lnTo>
                  <a:lnTo>
                    <a:pt x="15" y="87"/>
                  </a:lnTo>
                  <a:lnTo>
                    <a:pt x="17" y="87"/>
                  </a:lnTo>
                  <a:lnTo>
                    <a:pt x="18" y="88"/>
                  </a:lnTo>
                  <a:lnTo>
                    <a:pt x="19" y="88"/>
                  </a:lnTo>
                  <a:lnTo>
                    <a:pt x="20" y="88"/>
                  </a:lnTo>
                  <a:lnTo>
                    <a:pt x="21" y="88"/>
                  </a:lnTo>
                  <a:lnTo>
                    <a:pt x="22" y="87"/>
                  </a:lnTo>
                  <a:lnTo>
                    <a:pt x="24" y="87"/>
                  </a:lnTo>
                  <a:lnTo>
                    <a:pt x="25" y="87"/>
                  </a:lnTo>
                  <a:lnTo>
                    <a:pt x="26" y="86"/>
                  </a:lnTo>
                  <a:lnTo>
                    <a:pt x="27" y="86"/>
                  </a:lnTo>
                  <a:lnTo>
                    <a:pt x="28" y="86"/>
                  </a:lnTo>
                  <a:lnTo>
                    <a:pt x="30" y="86"/>
                  </a:lnTo>
                  <a:lnTo>
                    <a:pt x="31" y="85"/>
                  </a:lnTo>
                  <a:lnTo>
                    <a:pt x="32" y="85"/>
                  </a:lnTo>
                  <a:lnTo>
                    <a:pt x="33" y="83"/>
                  </a:lnTo>
                  <a:lnTo>
                    <a:pt x="33" y="82"/>
                  </a:lnTo>
                  <a:lnTo>
                    <a:pt x="34" y="82"/>
                  </a:lnTo>
                  <a:lnTo>
                    <a:pt x="36" y="82"/>
                  </a:lnTo>
                  <a:lnTo>
                    <a:pt x="36" y="81"/>
                  </a:lnTo>
                  <a:lnTo>
                    <a:pt x="37" y="81"/>
                  </a:lnTo>
                  <a:lnTo>
                    <a:pt x="37" y="80"/>
                  </a:lnTo>
                  <a:lnTo>
                    <a:pt x="38" y="80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9" y="79"/>
                  </a:lnTo>
                  <a:lnTo>
                    <a:pt x="40" y="80"/>
                  </a:lnTo>
                  <a:lnTo>
                    <a:pt x="42" y="80"/>
                  </a:lnTo>
                  <a:lnTo>
                    <a:pt x="43" y="80"/>
                  </a:lnTo>
                  <a:lnTo>
                    <a:pt x="44" y="80"/>
                  </a:lnTo>
                  <a:lnTo>
                    <a:pt x="45" y="81"/>
                  </a:lnTo>
                  <a:lnTo>
                    <a:pt x="45" y="80"/>
                  </a:lnTo>
                  <a:lnTo>
                    <a:pt x="46" y="80"/>
                  </a:lnTo>
                  <a:lnTo>
                    <a:pt x="48" y="80"/>
                  </a:lnTo>
                  <a:lnTo>
                    <a:pt x="51" y="81"/>
                  </a:lnTo>
                  <a:lnTo>
                    <a:pt x="52" y="80"/>
                  </a:lnTo>
                  <a:lnTo>
                    <a:pt x="54" y="80"/>
                  </a:lnTo>
                  <a:lnTo>
                    <a:pt x="55" y="80"/>
                  </a:lnTo>
                  <a:lnTo>
                    <a:pt x="56" y="81"/>
                  </a:lnTo>
                  <a:lnTo>
                    <a:pt x="57" y="81"/>
                  </a:lnTo>
                  <a:lnTo>
                    <a:pt x="58" y="81"/>
                  </a:lnTo>
                  <a:lnTo>
                    <a:pt x="59" y="81"/>
                  </a:lnTo>
                  <a:lnTo>
                    <a:pt x="59" y="80"/>
                  </a:lnTo>
                  <a:lnTo>
                    <a:pt x="59" y="79"/>
                  </a:lnTo>
                  <a:lnTo>
                    <a:pt x="61" y="80"/>
                  </a:lnTo>
                  <a:lnTo>
                    <a:pt x="62" y="80"/>
                  </a:lnTo>
                  <a:lnTo>
                    <a:pt x="63" y="81"/>
                  </a:lnTo>
                  <a:lnTo>
                    <a:pt x="63" y="82"/>
                  </a:lnTo>
                  <a:lnTo>
                    <a:pt x="65" y="82"/>
                  </a:lnTo>
                  <a:lnTo>
                    <a:pt x="69" y="81"/>
                  </a:lnTo>
                  <a:lnTo>
                    <a:pt x="70" y="81"/>
                  </a:lnTo>
                  <a:lnTo>
                    <a:pt x="70" y="82"/>
                  </a:lnTo>
                  <a:lnTo>
                    <a:pt x="71" y="82"/>
                  </a:lnTo>
                  <a:lnTo>
                    <a:pt x="73" y="82"/>
                  </a:lnTo>
                  <a:lnTo>
                    <a:pt x="74" y="82"/>
                  </a:lnTo>
                  <a:lnTo>
                    <a:pt x="74" y="83"/>
                  </a:lnTo>
                  <a:lnTo>
                    <a:pt x="75" y="85"/>
                  </a:lnTo>
                  <a:lnTo>
                    <a:pt x="76" y="85"/>
                  </a:lnTo>
                  <a:lnTo>
                    <a:pt x="77" y="83"/>
                  </a:lnTo>
                  <a:lnTo>
                    <a:pt x="77" y="85"/>
                  </a:lnTo>
                  <a:lnTo>
                    <a:pt x="79" y="85"/>
                  </a:lnTo>
                  <a:lnTo>
                    <a:pt x="80" y="83"/>
                  </a:lnTo>
                  <a:lnTo>
                    <a:pt x="81" y="83"/>
                  </a:lnTo>
                  <a:lnTo>
                    <a:pt x="86" y="83"/>
                  </a:lnTo>
                  <a:lnTo>
                    <a:pt x="87" y="83"/>
                  </a:lnTo>
                  <a:lnTo>
                    <a:pt x="89" y="82"/>
                  </a:lnTo>
                  <a:lnTo>
                    <a:pt x="92" y="81"/>
                  </a:lnTo>
                  <a:lnTo>
                    <a:pt x="93" y="81"/>
                  </a:lnTo>
                  <a:lnTo>
                    <a:pt x="94" y="81"/>
                  </a:lnTo>
                  <a:lnTo>
                    <a:pt x="95" y="81"/>
                  </a:lnTo>
                  <a:lnTo>
                    <a:pt x="95" y="80"/>
                  </a:lnTo>
                  <a:lnTo>
                    <a:pt x="96" y="80"/>
                  </a:lnTo>
                  <a:lnTo>
                    <a:pt x="96" y="79"/>
                  </a:lnTo>
                  <a:lnTo>
                    <a:pt x="98" y="77"/>
                  </a:lnTo>
                  <a:lnTo>
                    <a:pt x="100" y="77"/>
                  </a:lnTo>
                  <a:lnTo>
                    <a:pt x="102" y="75"/>
                  </a:lnTo>
                  <a:lnTo>
                    <a:pt x="104" y="75"/>
                  </a:lnTo>
                  <a:lnTo>
                    <a:pt x="105" y="75"/>
                  </a:lnTo>
                  <a:lnTo>
                    <a:pt x="106" y="75"/>
                  </a:lnTo>
                  <a:lnTo>
                    <a:pt x="107" y="74"/>
                  </a:lnTo>
                  <a:lnTo>
                    <a:pt x="108" y="73"/>
                  </a:lnTo>
                  <a:lnTo>
                    <a:pt x="110" y="70"/>
                  </a:lnTo>
                  <a:lnTo>
                    <a:pt x="110" y="69"/>
                  </a:lnTo>
                  <a:lnTo>
                    <a:pt x="110" y="68"/>
                  </a:lnTo>
                  <a:lnTo>
                    <a:pt x="110" y="67"/>
                  </a:lnTo>
                  <a:lnTo>
                    <a:pt x="111" y="68"/>
                  </a:lnTo>
                  <a:lnTo>
                    <a:pt x="112" y="68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1" y="67"/>
                  </a:lnTo>
                  <a:lnTo>
                    <a:pt x="112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2" y="65"/>
                  </a:lnTo>
                  <a:lnTo>
                    <a:pt x="111" y="65"/>
                  </a:lnTo>
                  <a:lnTo>
                    <a:pt x="110" y="65"/>
                  </a:lnTo>
                  <a:lnTo>
                    <a:pt x="107" y="65"/>
                  </a:lnTo>
                  <a:lnTo>
                    <a:pt x="107" y="64"/>
                  </a:lnTo>
                  <a:lnTo>
                    <a:pt x="108" y="63"/>
                  </a:lnTo>
                  <a:lnTo>
                    <a:pt x="108" y="64"/>
                  </a:lnTo>
                  <a:lnTo>
                    <a:pt x="110" y="63"/>
                  </a:lnTo>
                  <a:lnTo>
                    <a:pt x="110" y="64"/>
                  </a:lnTo>
                  <a:lnTo>
                    <a:pt x="111" y="65"/>
                  </a:lnTo>
                  <a:lnTo>
                    <a:pt x="112" y="65"/>
                  </a:lnTo>
                  <a:lnTo>
                    <a:pt x="112" y="65"/>
                  </a:lnTo>
                  <a:lnTo>
                    <a:pt x="113" y="65"/>
                  </a:lnTo>
                  <a:lnTo>
                    <a:pt x="114" y="64"/>
                  </a:lnTo>
                  <a:lnTo>
                    <a:pt x="116" y="62"/>
                  </a:lnTo>
                  <a:lnTo>
                    <a:pt x="114" y="62"/>
                  </a:lnTo>
                  <a:lnTo>
                    <a:pt x="114" y="61"/>
                  </a:lnTo>
                  <a:lnTo>
                    <a:pt x="116" y="61"/>
                  </a:lnTo>
                  <a:lnTo>
                    <a:pt x="116" y="59"/>
                  </a:lnTo>
                  <a:lnTo>
                    <a:pt x="117" y="58"/>
                  </a:lnTo>
                  <a:lnTo>
                    <a:pt x="116" y="58"/>
                  </a:lnTo>
                  <a:lnTo>
                    <a:pt x="116" y="57"/>
                  </a:lnTo>
                  <a:lnTo>
                    <a:pt x="116" y="56"/>
                  </a:lnTo>
                  <a:lnTo>
                    <a:pt x="116" y="55"/>
                  </a:lnTo>
                  <a:lnTo>
                    <a:pt x="118" y="53"/>
                  </a:lnTo>
                  <a:lnTo>
                    <a:pt x="118" y="52"/>
                  </a:lnTo>
                  <a:lnTo>
                    <a:pt x="119" y="53"/>
                  </a:lnTo>
                  <a:lnTo>
                    <a:pt x="120" y="53"/>
                  </a:lnTo>
                  <a:lnTo>
                    <a:pt x="120" y="52"/>
                  </a:lnTo>
                  <a:lnTo>
                    <a:pt x="124" y="49"/>
                  </a:lnTo>
                  <a:lnTo>
                    <a:pt x="125" y="48"/>
                  </a:lnTo>
                  <a:lnTo>
                    <a:pt x="126" y="46"/>
                  </a:lnTo>
                  <a:lnTo>
                    <a:pt x="128" y="46"/>
                  </a:lnTo>
                  <a:lnTo>
                    <a:pt x="129" y="46"/>
                  </a:lnTo>
                  <a:lnTo>
                    <a:pt x="129" y="45"/>
                  </a:lnTo>
                  <a:lnTo>
                    <a:pt x="130" y="45"/>
                  </a:lnTo>
                  <a:lnTo>
                    <a:pt x="130" y="44"/>
                  </a:lnTo>
                  <a:lnTo>
                    <a:pt x="131" y="44"/>
                  </a:lnTo>
                  <a:lnTo>
                    <a:pt x="135" y="40"/>
                  </a:lnTo>
                  <a:lnTo>
                    <a:pt x="138" y="37"/>
                  </a:lnTo>
                  <a:lnTo>
                    <a:pt x="138" y="36"/>
                  </a:lnTo>
                  <a:lnTo>
                    <a:pt x="138" y="34"/>
                  </a:lnTo>
                  <a:lnTo>
                    <a:pt x="139" y="34"/>
                  </a:lnTo>
                  <a:lnTo>
                    <a:pt x="141" y="34"/>
                  </a:lnTo>
                  <a:lnTo>
                    <a:pt x="141" y="36"/>
                  </a:lnTo>
                  <a:lnTo>
                    <a:pt x="141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1" y="36"/>
                  </a:lnTo>
                  <a:lnTo>
                    <a:pt x="141" y="33"/>
                  </a:lnTo>
                  <a:lnTo>
                    <a:pt x="142" y="32"/>
                  </a:lnTo>
                  <a:lnTo>
                    <a:pt x="143" y="32"/>
                  </a:lnTo>
                  <a:lnTo>
                    <a:pt x="143" y="31"/>
                  </a:lnTo>
                  <a:lnTo>
                    <a:pt x="143" y="30"/>
                  </a:lnTo>
                  <a:lnTo>
                    <a:pt x="144" y="30"/>
                  </a:lnTo>
                  <a:lnTo>
                    <a:pt x="145" y="27"/>
                  </a:lnTo>
                  <a:lnTo>
                    <a:pt x="145" y="28"/>
                  </a:lnTo>
                  <a:lnTo>
                    <a:pt x="147" y="28"/>
                  </a:lnTo>
                  <a:lnTo>
                    <a:pt x="147" y="27"/>
                  </a:lnTo>
                  <a:lnTo>
                    <a:pt x="148" y="26"/>
                  </a:lnTo>
                  <a:lnTo>
                    <a:pt x="148" y="25"/>
                  </a:lnTo>
                  <a:lnTo>
                    <a:pt x="148" y="24"/>
                  </a:lnTo>
                  <a:lnTo>
                    <a:pt x="149" y="24"/>
                  </a:lnTo>
                  <a:lnTo>
                    <a:pt x="149" y="22"/>
                  </a:lnTo>
                  <a:lnTo>
                    <a:pt x="149" y="21"/>
                  </a:lnTo>
                  <a:lnTo>
                    <a:pt x="150" y="20"/>
                  </a:lnTo>
                  <a:lnTo>
                    <a:pt x="150" y="21"/>
                  </a:lnTo>
                  <a:lnTo>
                    <a:pt x="150" y="22"/>
                  </a:lnTo>
                  <a:lnTo>
                    <a:pt x="151" y="22"/>
                  </a:lnTo>
                  <a:lnTo>
                    <a:pt x="153" y="22"/>
                  </a:lnTo>
                  <a:lnTo>
                    <a:pt x="153" y="22"/>
                  </a:lnTo>
                  <a:lnTo>
                    <a:pt x="153" y="20"/>
                  </a:lnTo>
                  <a:lnTo>
                    <a:pt x="154" y="19"/>
                  </a:lnTo>
                  <a:lnTo>
                    <a:pt x="155" y="18"/>
                  </a:lnTo>
                  <a:lnTo>
                    <a:pt x="156" y="18"/>
                  </a:lnTo>
                  <a:lnTo>
                    <a:pt x="157" y="16"/>
                  </a:lnTo>
                  <a:lnTo>
                    <a:pt x="157" y="15"/>
                  </a:lnTo>
                  <a:lnTo>
                    <a:pt x="159" y="15"/>
                  </a:lnTo>
                  <a:lnTo>
                    <a:pt x="160" y="14"/>
                  </a:lnTo>
                  <a:lnTo>
                    <a:pt x="162" y="13"/>
                  </a:lnTo>
                  <a:lnTo>
                    <a:pt x="163" y="11"/>
                  </a:lnTo>
                  <a:lnTo>
                    <a:pt x="164" y="9"/>
                  </a:lnTo>
                  <a:lnTo>
                    <a:pt x="164" y="11"/>
                  </a:lnTo>
                  <a:lnTo>
                    <a:pt x="164" y="12"/>
                  </a:lnTo>
                  <a:lnTo>
                    <a:pt x="164" y="11"/>
                  </a:lnTo>
                  <a:lnTo>
                    <a:pt x="164" y="9"/>
                  </a:lnTo>
                  <a:lnTo>
                    <a:pt x="166" y="9"/>
                  </a:lnTo>
                  <a:lnTo>
                    <a:pt x="167" y="8"/>
                  </a:lnTo>
                  <a:lnTo>
                    <a:pt x="168" y="8"/>
                  </a:lnTo>
                  <a:lnTo>
                    <a:pt x="168" y="7"/>
                  </a:lnTo>
                  <a:lnTo>
                    <a:pt x="168" y="6"/>
                  </a:lnTo>
                  <a:lnTo>
                    <a:pt x="168" y="7"/>
                  </a:lnTo>
                  <a:lnTo>
                    <a:pt x="167" y="7"/>
                  </a:lnTo>
                  <a:lnTo>
                    <a:pt x="168" y="6"/>
                  </a:lnTo>
                  <a:lnTo>
                    <a:pt x="168" y="3"/>
                  </a:lnTo>
                  <a:lnTo>
                    <a:pt x="169" y="1"/>
                  </a:lnTo>
                  <a:lnTo>
                    <a:pt x="170" y="1"/>
                  </a:lnTo>
                  <a:lnTo>
                    <a:pt x="173" y="0"/>
                  </a:lnTo>
                  <a:lnTo>
                    <a:pt x="173" y="2"/>
                  </a:lnTo>
                  <a:lnTo>
                    <a:pt x="174" y="2"/>
                  </a:lnTo>
                  <a:lnTo>
                    <a:pt x="174" y="3"/>
                  </a:lnTo>
                  <a:lnTo>
                    <a:pt x="173" y="5"/>
                  </a:lnTo>
                  <a:close/>
                  <a:moveTo>
                    <a:pt x="176" y="31"/>
                  </a:moveTo>
                  <a:lnTo>
                    <a:pt x="175" y="32"/>
                  </a:lnTo>
                  <a:lnTo>
                    <a:pt x="175" y="33"/>
                  </a:lnTo>
                  <a:lnTo>
                    <a:pt x="176" y="33"/>
                  </a:lnTo>
                  <a:lnTo>
                    <a:pt x="175" y="34"/>
                  </a:lnTo>
                  <a:lnTo>
                    <a:pt x="174" y="34"/>
                  </a:lnTo>
                  <a:lnTo>
                    <a:pt x="174" y="36"/>
                  </a:lnTo>
                  <a:lnTo>
                    <a:pt x="175" y="37"/>
                  </a:lnTo>
                  <a:lnTo>
                    <a:pt x="176" y="36"/>
                  </a:lnTo>
                  <a:lnTo>
                    <a:pt x="178" y="36"/>
                  </a:lnTo>
                  <a:lnTo>
                    <a:pt x="178" y="34"/>
                  </a:lnTo>
                  <a:lnTo>
                    <a:pt x="179" y="34"/>
                  </a:lnTo>
                  <a:lnTo>
                    <a:pt x="180" y="34"/>
                  </a:lnTo>
                  <a:lnTo>
                    <a:pt x="180" y="33"/>
                  </a:lnTo>
                  <a:lnTo>
                    <a:pt x="179" y="32"/>
                  </a:lnTo>
                  <a:lnTo>
                    <a:pt x="178" y="31"/>
                  </a:lnTo>
                  <a:lnTo>
                    <a:pt x="176" y="3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0" name="Freeform 30">
              <a:extLst>
                <a:ext uri="{FF2B5EF4-FFF2-40B4-BE49-F238E27FC236}">
                  <a16:creationId xmlns:a16="http://schemas.microsoft.com/office/drawing/2014/main" id="{D64D9EB4-630B-1206-B0D0-D0C13EF98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5794" y="959762"/>
              <a:ext cx="260122" cy="112720"/>
            </a:xfrm>
            <a:custGeom>
              <a:avLst/>
              <a:gdLst>
                <a:gd name="T0" fmla="*/ 196 w 210"/>
                <a:gd name="T1" fmla="*/ 55 h 91"/>
                <a:gd name="T2" fmla="*/ 191 w 210"/>
                <a:gd name="T3" fmla="*/ 58 h 91"/>
                <a:gd name="T4" fmla="*/ 193 w 210"/>
                <a:gd name="T5" fmla="*/ 62 h 91"/>
                <a:gd name="T6" fmla="*/ 198 w 210"/>
                <a:gd name="T7" fmla="*/ 69 h 91"/>
                <a:gd name="T8" fmla="*/ 206 w 210"/>
                <a:gd name="T9" fmla="*/ 75 h 91"/>
                <a:gd name="T10" fmla="*/ 209 w 210"/>
                <a:gd name="T11" fmla="*/ 80 h 91"/>
                <a:gd name="T12" fmla="*/ 208 w 210"/>
                <a:gd name="T13" fmla="*/ 86 h 91"/>
                <a:gd name="T14" fmla="*/ 203 w 210"/>
                <a:gd name="T15" fmla="*/ 89 h 91"/>
                <a:gd name="T16" fmla="*/ 201 w 210"/>
                <a:gd name="T17" fmla="*/ 89 h 91"/>
                <a:gd name="T18" fmla="*/ 193 w 210"/>
                <a:gd name="T19" fmla="*/ 83 h 91"/>
                <a:gd name="T20" fmla="*/ 185 w 210"/>
                <a:gd name="T21" fmla="*/ 85 h 91"/>
                <a:gd name="T22" fmla="*/ 173 w 210"/>
                <a:gd name="T23" fmla="*/ 80 h 91"/>
                <a:gd name="T24" fmla="*/ 166 w 210"/>
                <a:gd name="T25" fmla="*/ 73 h 91"/>
                <a:gd name="T26" fmla="*/ 159 w 210"/>
                <a:gd name="T27" fmla="*/ 70 h 91"/>
                <a:gd name="T28" fmla="*/ 146 w 210"/>
                <a:gd name="T29" fmla="*/ 79 h 91"/>
                <a:gd name="T30" fmla="*/ 140 w 210"/>
                <a:gd name="T31" fmla="*/ 81 h 91"/>
                <a:gd name="T32" fmla="*/ 132 w 210"/>
                <a:gd name="T33" fmla="*/ 82 h 91"/>
                <a:gd name="T34" fmla="*/ 128 w 210"/>
                <a:gd name="T35" fmla="*/ 82 h 91"/>
                <a:gd name="T36" fmla="*/ 124 w 210"/>
                <a:gd name="T37" fmla="*/ 83 h 91"/>
                <a:gd name="T38" fmla="*/ 118 w 210"/>
                <a:gd name="T39" fmla="*/ 83 h 91"/>
                <a:gd name="T40" fmla="*/ 113 w 210"/>
                <a:gd name="T41" fmla="*/ 85 h 91"/>
                <a:gd name="T42" fmla="*/ 104 w 210"/>
                <a:gd name="T43" fmla="*/ 86 h 91"/>
                <a:gd name="T44" fmla="*/ 92 w 210"/>
                <a:gd name="T45" fmla="*/ 87 h 91"/>
                <a:gd name="T46" fmla="*/ 88 w 210"/>
                <a:gd name="T47" fmla="*/ 86 h 91"/>
                <a:gd name="T48" fmla="*/ 80 w 210"/>
                <a:gd name="T49" fmla="*/ 85 h 91"/>
                <a:gd name="T50" fmla="*/ 75 w 210"/>
                <a:gd name="T51" fmla="*/ 81 h 91"/>
                <a:gd name="T52" fmla="*/ 75 w 210"/>
                <a:gd name="T53" fmla="*/ 77 h 91"/>
                <a:gd name="T54" fmla="*/ 68 w 210"/>
                <a:gd name="T55" fmla="*/ 70 h 91"/>
                <a:gd name="T56" fmla="*/ 64 w 210"/>
                <a:gd name="T57" fmla="*/ 69 h 91"/>
                <a:gd name="T58" fmla="*/ 63 w 210"/>
                <a:gd name="T59" fmla="*/ 64 h 91"/>
                <a:gd name="T60" fmla="*/ 54 w 210"/>
                <a:gd name="T61" fmla="*/ 67 h 91"/>
                <a:gd name="T62" fmla="*/ 50 w 210"/>
                <a:gd name="T63" fmla="*/ 71 h 91"/>
                <a:gd name="T64" fmla="*/ 37 w 210"/>
                <a:gd name="T65" fmla="*/ 68 h 91"/>
                <a:gd name="T66" fmla="*/ 30 w 210"/>
                <a:gd name="T67" fmla="*/ 68 h 91"/>
                <a:gd name="T68" fmla="*/ 24 w 210"/>
                <a:gd name="T69" fmla="*/ 70 h 91"/>
                <a:gd name="T70" fmla="*/ 19 w 210"/>
                <a:gd name="T71" fmla="*/ 68 h 91"/>
                <a:gd name="T72" fmla="*/ 22 w 210"/>
                <a:gd name="T73" fmla="*/ 58 h 91"/>
                <a:gd name="T74" fmla="*/ 25 w 210"/>
                <a:gd name="T75" fmla="*/ 51 h 91"/>
                <a:gd name="T76" fmla="*/ 23 w 210"/>
                <a:gd name="T77" fmla="*/ 39 h 91"/>
                <a:gd name="T78" fmla="*/ 20 w 210"/>
                <a:gd name="T79" fmla="*/ 32 h 91"/>
                <a:gd name="T80" fmla="*/ 14 w 210"/>
                <a:gd name="T81" fmla="*/ 9 h 91"/>
                <a:gd name="T82" fmla="*/ 7 w 210"/>
                <a:gd name="T83" fmla="*/ 3 h 91"/>
                <a:gd name="T84" fmla="*/ 2 w 210"/>
                <a:gd name="T85" fmla="*/ 2 h 91"/>
                <a:gd name="T86" fmla="*/ 93 w 210"/>
                <a:gd name="T87" fmla="*/ 1 h 91"/>
                <a:gd name="T88" fmla="*/ 101 w 210"/>
                <a:gd name="T89" fmla="*/ 3 h 91"/>
                <a:gd name="T90" fmla="*/ 98 w 210"/>
                <a:gd name="T91" fmla="*/ 11 h 91"/>
                <a:gd name="T92" fmla="*/ 105 w 210"/>
                <a:gd name="T93" fmla="*/ 13 h 91"/>
                <a:gd name="T94" fmla="*/ 111 w 210"/>
                <a:gd name="T95" fmla="*/ 11 h 91"/>
                <a:gd name="T96" fmla="*/ 117 w 210"/>
                <a:gd name="T97" fmla="*/ 9 h 91"/>
                <a:gd name="T98" fmla="*/ 127 w 210"/>
                <a:gd name="T99" fmla="*/ 3 h 91"/>
                <a:gd name="T100" fmla="*/ 134 w 210"/>
                <a:gd name="T101" fmla="*/ 5 h 91"/>
                <a:gd name="T102" fmla="*/ 138 w 210"/>
                <a:gd name="T103" fmla="*/ 8 h 91"/>
                <a:gd name="T104" fmla="*/ 146 w 210"/>
                <a:gd name="T105" fmla="*/ 7 h 91"/>
                <a:gd name="T106" fmla="*/ 152 w 210"/>
                <a:gd name="T107" fmla="*/ 7 h 91"/>
                <a:gd name="T108" fmla="*/ 158 w 210"/>
                <a:gd name="T109" fmla="*/ 15 h 91"/>
                <a:gd name="T110" fmla="*/ 167 w 210"/>
                <a:gd name="T111" fmla="*/ 15 h 91"/>
                <a:gd name="T112" fmla="*/ 169 w 210"/>
                <a:gd name="T113" fmla="*/ 32 h 91"/>
                <a:gd name="T114" fmla="*/ 179 w 210"/>
                <a:gd name="T115" fmla="*/ 37 h 91"/>
                <a:gd name="T116" fmla="*/ 183 w 210"/>
                <a:gd name="T117" fmla="*/ 42 h 91"/>
                <a:gd name="T118" fmla="*/ 186 w 210"/>
                <a:gd name="T119" fmla="*/ 42 h 91"/>
                <a:gd name="T120" fmla="*/ 192 w 210"/>
                <a:gd name="T121" fmla="*/ 43 h 91"/>
                <a:gd name="T122" fmla="*/ 199 w 210"/>
                <a:gd name="T123" fmla="*/ 4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0" h="91">
                  <a:moveTo>
                    <a:pt x="201" y="48"/>
                  </a:moveTo>
                  <a:lnTo>
                    <a:pt x="199" y="51"/>
                  </a:lnTo>
                  <a:lnTo>
                    <a:pt x="198" y="52"/>
                  </a:lnTo>
                  <a:lnTo>
                    <a:pt x="197" y="55"/>
                  </a:lnTo>
                  <a:lnTo>
                    <a:pt x="196" y="55"/>
                  </a:lnTo>
                  <a:lnTo>
                    <a:pt x="196" y="56"/>
                  </a:lnTo>
                  <a:lnTo>
                    <a:pt x="195" y="56"/>
                  </a:lnTo>
                  <a:lnTo>
                    <a:pt x="192" y="55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1" y="61"/>
                  </a:lnTo>
                  <a:lnTo>
                    <a:pt x="191" y="62"/>
                  </a:lnTo>
                  <a:lnTo>
                    <a:pt x="192" y="63"/>
                  </a:lnTo>
                  <a:lnTo>
                    <a:pt x="192" y="62"/>
                  </a:lnTo>
                  <a:lnTo>
                    <a:pt x="193" y="62"/>
                  </a:lnTo>
                  <a:lnTo>
                    <a:pt x="195" y="63"/>
                  </a:lnTo>
                  <a:lnTo>
                    <a:pt x="195" y="65"/>
                  </a:lnTo>
                  <a:lnTo>
                    <a:pt x="196" y="67"/>
                  </a:lnTo>
                  <a:lnTo>
                    <a:pt x="196" y="68"/>
                  </a:lnTo>
                  <a:lnTo>
                    <a:pt x="198" y="69"/>
                  </a:lnTo>
                  <a:lnTo>
                    <a:pt x="199" y="69"/>
                  </a:lnTo>
                  <a:lnTo>
                    <a:pt x="202" y="71"/>
                  </a:lnTo>
                  <a:lnTo>
                    <a:pt x="204" y="73"/>
                  </a:lnTo>
                  <a:lnTo>
                    <a:pt x="205" y="74"/>
                  </a:lnTo>
                  <a:lnTo>
                    <a:pt x="206" y="75"/>
                  </a:lnTo>
                  <a:lnTo>
                    <a:pt x="208" y="75"/>
                  </a:lnTo>
                  <a:lnTo>
                    <a:pt x="208" y="76"/>
                  </a:lnTo>
                  <a:lnTo>
                    <a:pt x="210" y="79"/>
                  </a:lnTo>
                  <a:lnTo>
                    <a:pt x="210" y="80"/>
                  </a:lnTo>
                  <a:lnTo>
                    <a:pt x="209" y="80"/>
                  </a:lnTo>
                  <a:lnTo>
                    <a:pt x="209" y="81"/>
                  </a:lnTo>
                  <a:lnTo>
                    <a:pt x="209" y="82"/>
                  </a:lnTo>
                  <a:lnTo>
                    <a:pt x="208" y="82"/>
                  </a:lnTo>
                  <a:lnTo>
                    <a:pt x="208" y="85"/>
                  </a:lnTo>
                  <a:lnTo>
                    <a:pt x="208" y="86"/>
                  </a:lnTo>
                  <a:lnTo>
                    <a:pt x="206" y="87"/>
                  </a:lnTo>
                  <a:lnTo>
                    <a:pt x="206" y="88"/>
                  </a:lnTo>
                  <a:lnTo>
                    <a:pt x="205" y="88"/>
                  </a:lnTo>
                  <a:lnTo>
                    <a:pt x="204" y="88"/>
                  </a:lnTo>
                  <a:lnTo>
                    <a:pt x="203" y="89"/>
                  </a:lnTo>
                  <a:lnTo>
                    <a:pt x="203" y="91"/>
                  </a:lnTo>
                  <a:lnTo>
                    <a:pt x="203" y="91"/>
                  </a:lnTo>
                  <a:lnTo>
                    <a:pt x="202" y="91"/>
                  </a:lnTo>
                  <a:lnTo>
                    <a:pt x="202" y="91"/>
                  </a:lnTo>
                  <a:lnTo>
                    <a:pt x="201" y="89"/>
                  </a:lnTo>
                  <a:lnTo>
                    <a:pt x="199" y="88"/>
                  </a:lnTo>
                  <a:lnTo>
                    <a:pt x="197" y="88"/>
                  </a:lnTo>
                  <a:lnTo>
                    <a:pt x="197" y="87"/>
                  </a:lnTo>
                  <a:lnTo>
                    <a:pt x="195" y="86"/>
                  </a:lnTo>
                  <a:lnTo>
                    <a:pt x="193" y="83"/>
                  </a:lnTo>
                  <a:lnTo>
                    <a:pt x="192" y="83"/>
                  </a:lnTo>
                  <a:lnTo>
                    <a:pt x="189" y="83"/>
                  </a:lnTo>
                  <a:lnTo>
                    <a:pt x="187" y="83"/>
                  </a:lnTo>
                  <a:lnTo>
                    <a:pt x="186" y="85"/>
                  </a:lnTo>
                  <a:lnTo>
                    <a:pt x="185" y="85"/>
                  </a:lnTo>
                  <a:lnTo>
                    <a:pt x="184" y="85"/>
                  </a:lnTo>
                  <a:lnTo>
                    <a:pt x="183" y="85"/>
                  </a:lnTo>
                  <a:lnTo>
                    <a:pt x="177" y="82"/>
                  </a:lnTo>
                  <a:lnTo>
                    <a:pt x="174" y="81"/>
                  </a:lnTo>
                  <a:lnTo>
                    <a:pt x="173" y="80"/>
                  </a:lnTo>
                  <a:lnTo>
                    <a:pt x="173" y="79"/>
                  </a:lnTo>
                  <a:lnTo>
                    <a:pt x="173" y="77"/>
                  </a:lnTo>
                  <a:lnTo>
                    <a:pt x="174" y="76"/>
                  </a:lnTo>
                  <a:lnTo>
                    <a:pt x="172" y="75"/>
                  </a:lnTo>
                  <a:lnTo>
                    <a:pt x="166" y="73"/>
                  </a:lnTo>
                  <a:lnTo>
                    <a:pt x="165" y="71"/>
                  </a:lnTo>
                  <a:lnTo>
                    <a:pt x="164" y="71"/>
                  </a:lnTo>
                  <a:lnTo>
                    <a:pt x="162" y="71"/>
                  </a:lnTo>
                  <a:lnTo>
                    <a:pt x="161" y="71"/>
                  </a:lnTo>
                  <a:lnTo>
                    <a:pt x="159" y="70"/>
                  </a:lnTo>
                  <a:lnTo>
                    <a:pt x="158" y="70"/>
                  </a:lnTo>
                  <a:lnTo>
                    <a:pt x="156" y="70"/>
                  </a:lnTo>
                  <a:lnTo>
                    <a:pt x="155" y="70"/>
                  </a:lnTo>
                  <a:lnTo>
                    <a:pt x="149" y="75"/>
                  </a:lnTo>
                  <a:lnTo>
                    <a:pt x="146" y="79"/>
                  </a:lnTo>
                  <a:lnTo>
                    <a:pt x="146" y="80"/>
                  </a:lnTo>
                  <a:lnTo>
                    <a:pt x="143" y="80"/>
                  </a:lnTo>
                  <a:lnTo>
                    <a:pt x="140" y="80"/>
                  </a:lnTo>
                  <a:lnTo>
                    <a:pt x="138" y="80"/>
                  </a:lnTo>
                  <a:lnTo>
                    <a:pt x="140" y="81"/>
                  </a:lnTo>
                  <a:lnTo>
                    <a:pt x="141" y="81"/>
                  </a:lnTo>
                  <a:lnTo>
                    <a:pt x="141" y="82"/>
                  </a:lnTo>
                  <a:lnTo>
                    <a:pt x="140" y="82"/>
                  </a:lnTo>
                  <a:lnTo>
                    <a:pt x="134" y="82"/>
                  </a:lnTo>
                  <a:lnTo>
                    <a:pt x="132" y="82"/>
                  </a:lnTo>
                  <a:lnTo>
                    <a:pt x="131" y="82"/>
                  </a:lnTo>
                  <a:lnTo>
                    <a:pt x="130" y="83"/>
                  </a:lnTo>
                  <a:lnTo>
                    <a:pt x="129" y="85"/>
                  </a:lnTo>
                  <a:lnTo>
                    <a:pt x="128" y="83"/>
                  </a:lnTo>
                  <a:lnTo>
                    <a:pt x="128" y="82"/>
                  </a:lnTo>
                  <a:lnTo>
                    <a:pt x="128" y="83"/>
                  </a:lnTo>
                  <a:lnTo>
                    <a:pt x="127" y="83"/>
                  </a:lnTo>
                  <a:lnTo>
                    <a:pt x="125" y="85"/>
                  </a:lnTo>
                  <a:lnTo>
                    <a:pt x="124" y="85"/>
                  </a:lnTo>
                  <a:lnTo>
                    <a:pt x="124" y="83"/>
                  </a:lnTo>
                  <a:lnTo>
                    <a:pt x="122" y="82"/>
                  </a:lnTo>
                  <a:lnTo>
                    <a:pt x="121" y="82"/>
                  </a:lnTo>
                  <a:lnTo>
                    <a:pt x="121" y="83"/>
                  </a:lnTo>
                  <a:lnTo>
                    <a:pt x="119" y="83"/>
                  </a:lnTo>
                  <a:lnTo>
                    <a:pt x="118" y="83"/>
                  </a:lnTo>
                  <a:lnTo>
                    <a:pt x="117" y="82"/>
                  </a:lnTo>
                  <a:lnTo>
                    <a:pt x="116" y="81"/>
                  </a:lnTo>
                  <a:lnTo>
                    <a:pt x="116" y="82"/>
                  </a:lnTo>
                  <a:lnTo>
                    <a:pt x="115" y="83"/>
                  </a:lnTo>
                  <a:lnTo>
                    <a:pt x="113" y="85"/>
                  </a:lnTo>
                  <a:lnTo>
                    <a:pt x="111" y="83"/>
                  </a:lnTo>
                  <a:lnTo>
                    <a:pt x="110" y="85"/>
                  </a:lnTo>
                  <a:lnTo>
                    <a:pt x="109" y="85"/>
                  </a:lnTo>
                  <a:lnTo>
                    <a:pt x="107" y="85"/>
                  </a:lnTo>
                  <a:lnTo>
                    <a:pt x="104" y="86"/>
                  </a:lnTo>
                  <a:lnTo>
                    <a:pt x="101" y="86"/>
                  </a:lnTo>
                  <a:lnTo>
                    <a:pt x="100" y="87"/>
                  </a:lnTo>
                  <a:lnTo>
                    <a:pt x="99" y="88"/>
                  </a:lnTo>
                  <a:lnTo>
                    <a:pt x="98" y="88"/>
                  </a:lnTo>
                  <a:lnTo>
                    <a:pt x="92" y="87"/>
                  </a:lnTo>
                  <a:lnTo>
                    <a:pt x="90" y="87"/>
                  </a:lnTo>
                  <a:lnTo>
                    <a:pt x="88" y="88"/>
                  </a:lnTo>
                  <a:lnTo>
                    <a:pt x="88" y="88"/>
                  </a:lnTo>
                  <a:lnTo>
                    <a:pt x="88" y="87"/>
                  </a:lnTo>
                  <a:lnTo>
                    <a:pt x="88" y="86"/>
                  </a:lnTo>
                  <a:lnTo>
                    <a:pt x="87" y="85"/>
                  </a:lnTo>
                  <a:lnTo>
                    <a:pt x="86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0" y="85"/>
                  </a:lnTo>
                  <a:lnTo>
                    <a:pt x="79" y="85"/>
                  </a:lnTo>
                  <a:lnTo>
                    <a:pt x="79" y="82"/>
                  </a:lnTo>
                  <a:lnTo>
                    <a:pt x="78" y="81"/>
                  </a:lnTo>
                  <a:lnTo>
                    <a:pt x="76" y="81"/>
                  </a:lnTo>
                  <a:lnTo>
                    <a:pt x="75" y="81"/>
                  </a:lnTo>
                  <a:lnTo>
                    <a:pt x="76" y="80"/>
                  </a:lnTo>
                  <a:lnTo>
                    <a:pt x="78" y="79"/>
                  </a:lnTo>
                  <a:lnTo>
                    <a:pt x="78" y="77"/>
                  </a:lnTo>
                  <a:lnTo>
                    <a:pt x="76" y="77"/>
                  </a:lnTo>
                  <a:lnTo>
                    <a:pt x="75" y="77"/>
                  </a:lnTo>
                  <a:lnTo>
                    <a:pt x="74" y="75"/>
                  </a:lnTo>
                  <a:lnTo>
                    <a:pt x="70" y="74"/>
                  </a:lnTo>
                  <a:lnTo>
                    <a:pt x="70" y="73"/>
                  </a:lnTo>
                  <a:lnTo>
                    <a:pt x="69" y="70"/>
                  </a:lnTo>
                  <a:lnTo>
                    <a:pt x="68" y="70"/>
                  </a:lnTo>
                  <a:lnTo>
                    <a:pt x="68" y="69"/>
                  </a:lnTo>
                  <a:lnTo>
                    <a:pt x="67" y="69"/>
                  </a:lnTo>
                  <a:lnTo>
                    <a:pt x="66" y="68"/>
                  </a:lnTo>
                  <a:lnTo>
                    <a:pt x="64" y="68"/>
                  </a:lnTo>
                  <a:lnTo>
                    <a:pt x="64" y="69"/>
                  </a:lnTo>
                  <a:lnTo>
                    <a:pt x="63" y="69"/>
                  </a:lnTo>
                  <a:lnTo>
                    <a:pt x="62" y="68"/>
                  </a:lnTo>
                  <a:lnTo>
                    <a:pt x="62" y="67"/>
                  </a:lnTo>
                  <a:lnTo>
                    <a:pt x="63" y="65"/>
                  </a:lnTo>
                  <a:lnTo>
                    <a:pt x="63" y="64"/>
                  </a:lnTo>
                  <a:lnTo>
                    <a:pt x="63" y="63"/>
                  </a:lnTo>
                  <a:lnTo>
                    <a:pt x="59" y="63"/>
                  </a:lnTo>
                  <a:lnTo>
                    <a:pt x="56" y="63"/>
                  </a:lnTo>
                  <a:lnTo>
                    <a:pt x="55" y="64"/>
                  </a:lnTo>
                  <a:lnTo>
                    <a:pt x="54" y="67"/>
                  </a:lnTo>
                  <a:lnTo>
                    <a:pt x="54" y="68"/>
                  </a:lnTo>
                  <a:lnTo>
                    <a:pt x="53" y="69"/>
                  </a:lnTo>
                  <a:lnTo>
                    <a:pt x="51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3" y="68"/>
                  </a:lnTo>
                  <a:lnTo>
                    <a:pt x="41" y="68"/>
                  </a:lnTo>
                  <a:lnTo>
                    <a:pt x="39" y="68"/>
                  </a:lnTo>
                  <a:lnTo>
                    <a:pt x="38" y="68"/>
                  </a:lnTo>
                  <a:lnTo>
                    <a:pt x="37" y="68"/>
                  </a:lnTo>
                  <a:lnTo>
                    <a:pt x="36" y="68"/>
                  </a:lnTo>
                  <a:lnTo>
                    <a:pt x="35" y="68"/>
                  </a:lnTo>
                  <a:lnTo>
                    <a:pt x="33" y="68"/>
                  </a:lnTo>
                  <a:lnTo>
                    <a:pt x="31" y="67"/>
                  </a:lnTo>
                  <a:lnTo>
                    <a:pt x="30" y="68"/>
                  </a:lnTo>
                  <a:lnTo>
                    <a:pt x="29" y="70"/>
                  </a:lnTo>
                  <a:lnTo>
                    <a:pt x="27" y="71"/>
                  </a:lnTo>
                  <a:lnTo>
                    <a:pt x="26" y="71"/>
                  </a:lnTo>
                  <a:lnTo>
                    <a:pt x="25" y="70"/>
                  </a:lnTo>
                  <a:lnTo>
                    <a:pt x="24" y="70"/>
                  </a:lnTo>
                  <a:lnTo>
                    <a:pt x="23" y="69"/>
                  </a:lnTo>
                  <a:lnTo>
                    <a:pt x="23" y="68"/>
                  </a:lnTo>
                  <a:lnTo>
                    <a:pt x="22" y="68"/>
                  </a:lnTo>
                  <a:lnTo>
                    <a:pt x="20" y="69"/>
                  </a:lnTo>
                  <a:lnTo>
                    <a:pt x="19" y="68"/>
                  </a:lnTo>
                  <a:lnTo>
                    <a:pt x="16" y="67"/>
                  </a:lnTo>
                  <a:lnTo>
                    <a:pt x="18" y="62"/>
                  </a:lnTo>
                  <a:lnTo>
                    <a:pt x="19" y="61"/>
                  </a:lnTo>
                  <a:lnTo>
                    <a:pt x="22" y="60"/>
                  </a:lnTo>
                  <a:lnTo>
                    <a:pt x="22" y="58"/>
                  </a:lnTo>
                  <a:lnTo>
                    <a:pt x="24" y="56"/>
                  </a:lnTo>
                  <a:lnTo>
                    <a:pt x="24" y="55"/>
                  </a:lnTo>
                  <a:lnTo>
                    <a:pt x="24" y="54"/>
                  </a:lnTo>
                  <a:lnTo>
                    <a:pt x="25" y="52"/>
                  </a:lnTo>
                  <a:lnTo>
                    <a:pt x="25" y="51"/>
                  </a:lnTo>
                  <a:lnTo>
                    <a:pt x="25" y="48"/>
                  </a:lnTo>
                  <a:lnTo>
                    <a:pt x="25" y="44"/>
                  </a:lnTo>
                  <a:lnTo>
                    <a:pt x="25" y="43"/>
                  </a:lnTo>
                  <a:lnTo>
                    <a:pt x="24" y="42"/>
                  </a:lnTo>
                  <a:lnTo>
                    <a:pt x="23" y="39"/>
                  </a:lnTo>
                  <a:lnTo>
                    <a:pt x="22" y="37"/>
                  </a:lnTo>
                  <a:lnTo>
                    <a:pt x="20" y="37"/>
                  </a:lnTo>
                  <a:lnTo>
                    <a:pt x="20" y="36"/>
                  </a:lnTo>
                  <a:lnTo>
                    <a:pt x="20" y="33"/>
                  </a:lnTo>
                  <a:lnTo>
                    <a:pt x="20" y="32"/>
                  </a:lnTo>
                  <a:lnTo>
                    <a:pt x="18" y="25"/>
                  </a:lnTo>
                  <a:lnTo>
                    <a:pt x="18" y="24"/>
                  </a:lnTo>
                  <a:lnTo>
                    <a:pt x="17" y="24"/>
                  </a:lnTo>
                  <a:lnTo>
                    <a:pt x="17" y="23"/>
                  </a:lnTo>
                  <a:lnTo>
                    <a:pt x="14" y="9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1" y="5"/>
                  </a:lnTo>
                  <a:lnTo>
                    <a:pt x="10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0"/>
                  </a:lnTo>
                  <a:lnTo>
                    <a:pt x="91" y="0"/>
                  </a:lnTo>
                  <a:lnTo>
                    <a:pt x="93" y="0"/>
                  </a:lnTo>
                  <a:lnTo>
                    <a:pt x="93" y="1"/>
                  </a:lnTo>
                  <a:lnTo>
                    <a:pt x="94" y="2"/>
                  </a:lnTo>
                  <a:lnTo>
                    <a:pt x="96" y="3"/>
                  </a:lnTo>
                  <a:lnTo>
                    <a:pt x="99" y="3"/>
                  </a:lnTo>
                  <a:lnTo>
                    <a:pt x="100" y="3"/>
                  </a:lnTo>
                  <a:lnTo>
                    <a:pt x="101" y="3"/>
                  </a:lnTo>
                  <a:lnTo>
                    <a:pt x="101" y="6"/>
                  </a:lnTo>
                  <a:lnTo>
                    <a:pt x="100" y="7"/>
                  </a:lnTo>
                  <a:lnTo>
                    <a:pt x="99" y="8"/>
                  </a:lnTo>
                  <a:lnTo>
                    <a:pt x="98" y="8"/>
                  </a:lnTo>
                  <a:lnTo>
                    <a:pt x="98" y="11"/>
                  </a:lnTo>
                  <a:lnTo>
                    <a:pt x="99" y="12"/>
                  </a:lnTo>
                  <a:lnTo>
                    <a:pt x="100" y="12"/>
                  </a:lnTo>
                  <a:lnTo>
                    <a:pt x="103" y="12"/>
                  </a:lnTo>
                  <a:lnTo>
                    <a:pt x="104" y="13"/>
                  </a:lnTo>
                  <a:lnTo>
                    <a:pt x="105" y="13"/>
                  </a:lnTo>
                  <a:lnTo>
                    <a:pt x="106" y="14"/>
                  </a:lnTo>
                  <a:lnTo>
                    <a:pt x="107" y="14"/>
                  </a:lnTo>
                  <a:lnTo>
                    <a:pt x="109" y="12"/>
                  </a:lnTo>
                  <a:lnTo>
                    <a:pt x="110" y="12"/>
                  </a:lnTo>
                  <a:lnTo>
                    <a:pt x="111" y="11"/>
                  </a:lnTo>
                  <a:lnTo>
                    <a:pt x="115" y="11"/>
                  </a:lnTo>
                  <a:lnTo>
                    <a:pt x="116" y="11"/>
                  </a:lnTo>
                  <a:lnTo>
                    <a:pt x="117" y="11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8" y="6"/>
                  </a:lnTo>
                  <a:lnTo>
                    <a:pt x="122" y="6"/>
                  </a:lnTo>
                  <a:lnTo>
                    <a:pt x="123" y="6"/>
                  </a:lnTo>
                  <a:lnTo>
                    <a:pt x="127" y="3"/>
                  </a:lnTo>
                  <a:lnTo>
                    <a:pt x="128" y="3"/>
                  </a:lnTo>
                  <a:lnTo>
                    <a:pt x="129" y="3"/>
                  </a:lnTo>
                  <a:lnTo>
                    <a:pt x="131" y="3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5" y="6"/>
                  </a:lnTo>
                  <a:lnTo>
                    <a:pt x="136" y="7"/>
                  </a:lnTo>
                  <a:lnTo>
                    <a:pt x="137" y="11"/>
                  </a:lnTo>
                  <a:lnTo>
                    <a:pt x="138" y="11"/>
                  </a:lnTo>
                  <a:lnTo>
                    <a:pt x="138" y="8"/>
                  </a:lnTo>
                  <a:lnTo>
                    <a:pt x="140" y="6"/>
                  </a:lnTo>
                  <a:lnTo>
                    <a:pt x="141" y="5"/>
                  </a:lnTo>
                  <a:lnTo>
                    <a:pt x="141" y="3"/>
                  </a:lnTo>
                  <a:lnTo>
                    <a:pt x="143" y="3"/>
                  </a:lnTo>
                  <a:lnTo>
                    <a:pt x="146" y="7"/>
                  </a:lnTo>
                  <a:lnTo>
                    <a:pt x="147" y="7"/>
                  </a:lnTo>
                  <a:lnTo>
                    <a:pt x="148" y="7"/>
                  </a:lnTo>
                  <a:lnTo>
                    <a:pt x="149" y="6"/>
                  </a:lnTo>
                  <a:lnTo>
                    <a:pt x="150" y="6"/>
                  </a:lnTo>
                  <a:lnTo>
                    <a:pt x="152" y="7"/>
                  </a:lnTo>
                  <a:lnTo>
                    <a:pt x="153" y="8"/>
                  </a:lnTo>
                  <a:lnTo>
                    <a:pt x="156" y="13"/>
                  </a:lnTo>
                  <a:lnTo>
                    <a:pt x="158" y="13"/>
                  </a:lnTo>
                  <a:lnTo>
                    <a:pt x="158" y="14"/>
                  </a:lnTo>
                  <a:lnTo>
                    <a:pt x="158" y="15"/>
                  </a:lnTo>
                  <a:lnTo>
                    <a:pt x="159" y="15"/>
                  </a:lnTo>
                  <a:lnTo>
                    <a:pt x="160" y="15"/>
                  </a:lnTo>
                  <a:lnTo>
                    <a:pt x="161" y="15"/>
                  </a:lnTo>
                  <a:lnTo>
                    <a:pt x="165" y="14"/>
                  </a:lnTo>
                  <a:lnTo>
                    <a:pt x="167" y="15"/>
                  </a:lnTo>
                  <a:lnTo>
                    <a:pt x="169" y="15"/>
                  </a:lnTo>
                  <a:lnTo>
                    <a:pt x="173" y="17"/>
                  </a:lnTo>
                  <a:lnTo>
                    <a:pt x="174" y="19"/>
                  </a:lnTo>
                  <a:lnTo>
                    <a:pt x="174" y="20"/>
                  </a:lnTo>
                  <a:lnTo>
                    <a:pt x="169" y="32"/>
                  </a:lnTo>
                  <a:lnTo>
                    <a:pt x="171" y="32"/>
                  </a:lnTo>
                  <a:lnTo>
                    <a:pt x="172" y="32"/>
                  </a:lnTo>
                  <a:lnTo>
                    <a:pt x="173" y="33"/>
                  </a:lnTo>
                  <a:lnTo>
                    <a:pt x="177" y="36"/>
                  </a:lnTo>
                  <a:lnTo>
                    <a:pt x="179" y="37"/>
                  </a:lnTo>
                  <a:lnTo>
                    <a:pt x="179" y="38"/>
                  </a:lnTo>
                  <a:lnTo>
                    <a:pt x="180" y="40"/>
                  </a:lnTo>
                  <a:lnTo>
                    <a:pt x="181" y="40"/>
                  </a:lnTo>
                  <a:lnTo>
                    <a:pt x="181" y="42"/>
                  </a:lnTo>
                  <a:lnTo>
                    <a:pt x="183" y="42"/>
                  </a:lnTo>
                  <a:lnTo>
                    <a:pt x="183" y="40"/>
                  </a:lnTo>
                  <a:lnTo>
                    <a:pt x="184" y="40"/>
                  </a:lnTo>
                  <a:lnTo>
                    <a:pt x="184" y="42"/>
                  </a:lnTo>
                  <a:lnTo>
                    <a:pt x="185" y="42"/>
                  </a:lnTo>
                  <a:lnTo>
                    <a:pt x="186" y="42"/>
                  </a:lnTo>
                  <a:lnTo>
                    <a:pt x="186" y="43"/>
                  </a:lnTo>
                  <a:lnTo>
                    <a:pt x="187" y="43"/>
                  </a:lnTo>
                  <a:lnTo>
                    <a:pt x="189" y="43"/>
                  </a:lnTo>
                  <a:lnTo>
                    <a:pt x="191" y="43"/>
                  </a:lnTo>
                  <a:lnTo>
                    <a:pt x="192" y="43"/>
                  </a:lnTo>
                  <a:lnTo>
                    <a:pt x="193" y="44"/>
                  </a:lnTo>
                  <a:lnTo>
                    <a:pt x="196" y="45"/>
                  </a:lnTo>
                  <a:lnTo>
                    <a:pt x="196" y="46"/>
                  </a:lnTo>
                  <a:lnTo>
                    <a:pt x="198" y="46"/>
                  </a:lnTo>
                  <a:lnTo>
                    <a:pt x="199" y="46"/>
                  </a:lnTo>
                  <a:lnTo>
                    <a:pt x="201" y="4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1" name="Freeform 31">
              <a:extLst>
                <a:ext uri="{FF2B5EF4-FFF2-40B4-BE49-F238E27FC236}">
                  <a16:creationId xmlns:a16="http://schemas.microsoft.com/office/drawing/2014/main" id="{E31CF7F8-0B03-526D-5056-D75385884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105" y="989490"/>
              <a:ext cx="117675" cy="94139"/>
            </a:xfrm>
            <a:custGeom>
              <a:avLst/>
              <a:gdLst>
                <a:gd name="T0" fmla="*/ 76 w 95"/>
                <a:gd name="T1" fmla="*/ 9 h 76"/>
                <a:gd name="T2" fmla="*/ 82 w 95"/>
                <a:gd name="T3" fmla="*/ 14 h 76"/>
                <a:gd name="T4" fmla="*/ 87 w 95"/>
                <a:gd name="T5" fmla="*/ 16 h 76"/>
                <a:gd name="T6" fmla="*/ 91 w 95"/>
                <a:gd name="T7" fmla="*/ 18 h 76"/>
                <a:gd name="T8" fmla="*/ 91 w 95"/>
                <a:gd name="T9" fmla="*/ 22 h 76"/>
                <a:gd name="T10" fmla="*/ 93 w 95"/>
                <a:gd name="T11" fmla="*/ 26 h 76"/>
                <a:gd name="T12" fmla="*/ 94 w 95"/>
                <a:gd name="T13" fmla="*/ 31 h 76"/>
                <a:gd name="T14" fmla="*/ 95 w 95"/>
                <a:gd name="T15" fmla="*/ 34 h 76"/>
                <a:gd name="T16" fmla="*/ 94 w 95"/>
                <a:gd name="T17" fmla="*/ 37 h 76"/>
                <a:gd name="T18" fmla="*/ 94 w 95"/>
                <a:gd name="T19" fmla="*/ 41 h 76"/>
                <a:gd name="T20" fmla="*/ 94 w 95"/>
                <a:gd name="T21" fmla="*/ 49 h 76"/>
                <a:gd name="T22" fmla="*/ 90 w 95"/>
                <a:gd name="T23" fmla="*/ 52 h 76"/>
                <a:gd name="T24" fmla="*/ 86 w 95"/>
                <a:gd name="T25" fmla="*/ 55 h 76"/>
                <a:gd name="T26" fmla="*/ 84 w 95"/>
                <a:gd name="T27" fmla="*/ 62 h 76"/>
                <a:gd name="T28" fmla="*/ 81 w 95"/>
                <a:gd name="T29" fmla="*/ 63 h 76"/>
                <a:gd name="T30" fmla="*/ 76 w 95"/>
                <a:gd name="T31" fmla="*/ 63 h 76"/>
                <a:gd name="T32" fmla="*/ 73 w 95"/>
                <a:gd name="T33" fmla="*/ 63 h 76"/>
                <a:gd name="T34" fmla="*/ 69 w 95"/>
                <a:gd name="T35" fmla="*/ 62 h 76"/>
                <a:gd name="T36" fmla="*/ 66 w 95"/>
                <a:gd name="T37" fmla="*/ 61 h 76"/>
                <a:gd name="T38" fmla="*/ 61 w 95"/>
                <a:gd name="T39" fmla="*/ 62 h 76"/>
                <a:gd name="T40" fmla="*/ 55 w 95"/>
                <a:gd name="T41" fmla="*/ 64 h 76"/>
                <a:gd name="T42" fmla="*/ 54 w 95"/>
                <a:gd name="T43" fmla="*/ 67 h 76"/>
                <a:gd name="T44" fmla="*/ 50 w 95"/>
                <a:gd name="T45" fmla="*/ 71 h 76"/>
                <a:gd name="T46" fmla="*/ 45 w 95"/>
                <a:gd name="T47" fmla="*/ 73 h 76"/>
                <a:gd name="T48" fmla="*/ 42 w 95"/>
                <a:gd name="T49" fmla="*/ 75 h 76"/>
                <a:gd name="T50" fmla="*/ 36 w 95"/>
                <a:gd name="T51" fmla="*/ 73 h 76"/>
                <a:gd name="T52" fmla="*/ 31 w 95"/>
                <a:gd name="T53" fmla="*/ 76 h 76"/>
                <a:gd name="T54" fmla="*/ 25 w 95"/>
                <a:gd name="T55" fmla="*/ 76 h 76"/>
                <a:gd name="T56" fmla="*/ 18 w 95"/>
                <a:gd name="T57" fmla="*/ 74 h 76"/>
                <a:gd name="T58" fmla="*/ 12 w 95"/>
                <a:gd name="T59" fmla="*/ 74 h 76"/>
                <a:gd name="T60" fmla="*/ 8 w 95"/>
                <a:gd name="T61" fmla="*/ 71 h 76"/>
                <a:gd name="T62" fmla="*/ 7 w 95"/>
                <a:gd name="T63" fmla="*/ 65 h 76"/>
                <a:gd name="T64" fmla="*/ 5 w 95"/>
                <a:gd name="T65" fmla="*/ 62 h 76"/>
                <a:gd name="T66" fmla="*/ 1 w 95"/>
                <a:gd name="T67" fmla="*/ 55 h 76"/>
                <a:gd name="T68" fmla="*/ 2 w 95"/>
                <a:gd name="T69" fmla="*/ 51 h 76"/>
                <a:gd name="T70" fmla="*/ 2 w 95"/>
                <a:gd name="T71" fmla="*/ 47 h 76"/>
                <a:gd name="T72" fmla="*/ 0 w 95"/>
                <a:gd name="T73" fmla="*/ 44 h 76"/>
                <a:gd name="T74" fmla="*/ 1 w 95"/>
                <a:gd name="T75" fmla="*/ 40 h 76"/>
                <a:gd name="T76" fmla="*/ 2 w 95"/>
                <a:gd name="T77" fmla="*/ 37 h 76"/>
                <a:gd name="T78" fmla="*/ 4 w 95"/>
                <a:gd name="T79" fmla="*/ 28 h 76"/>
                <a:gd name="T80" fmla="*/ 6 w 95"/>
                <a:gd name="T81" fmla="*/ 26 h 76"/>
                <a:gd name="T82" fmla="*/ 8 w 95"/>
                <a:gd name="T83" fmla="*/ 26 h 76"/>
                <a:gd name="T84" fmla="*/ 11 w 95"/>
                <a:gd name="T85" fmla="*/ 25 h 76"/>
                <a:gd name="T86" fmla="*/ 11 w 95"/>
                <a:gd name="T87" fmla="*/ 20 h 76"/>
                <a:gd name="T88" fmla="*/ 12 w 95"/>
                <a:gd name="T89" fmla="*/ 14 h 76"/>
                <a:gd name="T90" fmla="*/ 20 w 95"/>
                <a:gd name="T91" fmla="*/ 10 h 76"/>
                <a:gd name="T92" fmla="*/ 25 w 95"/>
                <a:gd name="T93" fmla="*/ 8 h 76"/>
                <a:gd name="T94" fmla="*/ 29 w 95"/>
                <a:gd name="T95" fmla="*/ 13 h 76"/>
                <a:gd name="T96" fmla="*/ 32 w 95"/>
                <a:gd name="T97" fmla="*/ 12 h 76"/>
                <a:gd name="T98" fmla="*/ 37 w 95"/>
                <a:gd name="T99" fmla="*/ 8 h 76"/>
                <a:gd name="T100" fmla="*/ 39 w 95"/>
                <a:gd name="T101" fmla="*/ 7 h 76"/>
                <a:gd name="T102" fmla="*/ 47 w 95"/>
                <a:gd name="T103" fmla="*/ 7 h 76"/>
                <a:gd name="T104" fmla="*/ 53 w 95"/>
                <a:gd name="T105" fmla="*/ 3 h 76"/>
                <a:gd name="T106" fmla="*/ 59 w 95"/>
                <a:gd name="T107" fmla="*/ 3 h 76"/>
                <a:gd name="T108" fmla="*/ 67 w 95"/>
                <a:gd name="T109" fmla="*/ 1 h 76"/>
                <a:gd name="T110" fmla="*/ 69 w 95"/>
                <a:gd name="T111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5" h="76">
                  <a:moveTo>
                    <a:pt x="70" y="3"/>
                  </a:moveTo>
                  <a:lnTo>
                    <a:pt x="75" y="8"/>
                  </a:lnTo>
                  <a:lnTo>
                    <a:pt x="76" y="8"/>
                  </a:lnTo>
                  <a:lnTo>
                    <a:pt x="76" y="9"/>
                  </a:lnTo>
                  <a:lnTo>
                    <a:pt x="78" y="10"/>
                  </a:lnTo>
                  <a:lnTo>
                    <a:pt x="78" y="12"/>
                  </a:lnTo>
                  <a:lnTo>
                    <a:pt x="81" y="14"/>
                  </a:lnTo>
                  <a:lnTo>
                    <a:pt x="82" y="14"/>
                  </a:lnTo>
                  <a:lnTo>
                    <a:pt x="84" y="15"/>
                  </a:lnTo>
                  <a:lnTo>
                    <a:pt x="85" y="15"/>
                  </a:lnTo>
                  <a:lnTo>
                    <a:pt x="86" y="16"/>
                  </a:lnTo>
                  <a:lnTo>
                    <a:pt x="87" y="16"/>
                  </a:lnTo>
                  <a:lnTo>
                    <a:pt x="88" y="16"/>
                  </a:lnTo>
                  <a:lnTo>
                    <a:pt x="88" y="18"/>
                  </a:lnTo>
                  <a:lnTo>
                    <a:pt x="90" y="16"/>
                  </a:lnTo>
                  <a:lnTo>
                    <a:pt x="91" y="18"/>
                  </a:lnTo>
                  <a:lnTo>
                    <a:pt x="91" y="19"/>
                  </a:lnTo>
                  <a:lnTo>
                    <a:pt x="91" y="20"/>
                  </a:lnTo>
                  <a:lnTo>
                    <a:pt x="91" y="21"/>
                  </a:lnTo>
                  <a:lnTo>
                    <a:pt x="91" y="22"/>
                  </a:lnTo>
                  <a:lnTo>
                    <a:pt x="92" y="24"/>
                  </a:lnTo>
                  <a:lnTo>
                    <a:pt x="92" y="25"/>
                  </a:lnTo>
                  <a:lnTo>
                    <a:pt x="92" y="26"/>
                  </a:lnTo>
                  <a:lnTo>
                    <a:pt x="93" y="26"/>
                  </a:lnTo>
                  <a:lnTo>
                    <a:pt x="93" y="28"/>
                  </a:lnTo>
                  <a:lnTo>
                    <a:pt x="94" y="30"/>
                  </a:lnTo>
                  <a:lnTo>
                    <a:pt x="94" y="31"/>
                  </a:lnTo>
                  <a:lnTo>
                    <a:pt x="94" y="31"/>
                  </a:lnTo>
                  <a:lnTo>
                    <a:pt x="95" y="31"/>
                  </a:lnTo>
                  <a:lnTo>
                    <a:pt x="95" y="32"/>
                  </a:lnTo>
                  <a:lnTo>
                    <a:pt x="95" y="33"/>
                  </a:lnTo>
                  <a:lnTo>
                    <a:pt x="95" y="34"/>
                  </a:lnTo>
                  <a:lnTo>
                    <a:pt x="94" y="36"/>
                  </a:lnTo>
                  <a:lnTo>
                    <a:pt x="94" y="37"/>
                  </a:lnTo>
                  <a:lnTo>
                    <a:pt x="94" y="37"/>
                  </a:lnTo>
                  <a:lnTo>
                    <a:pt x="94" y="37"/>
                  </a:lnTo>
                  <a:lnTo>
                    <a:pt x="94" y="38"/>
                  </a:lnTo>
                  <a:lnTo>
                    <a:pt x="94" y="39"/>
                  </a:lnTo>
                  <a:lnTo>
                    <a:pt x="94" y="40"/>
                  </a:lnTo>
                  <a:lnTo>
                    <a:pt x="94" y="41"/>
                  </a:lnTo>
                  <a:lnTo>
                    <a:pt x="94" y="43"/>
                  </a:lnTo>
                  <a:lnTo>
                    <a:pt x="94" y="46"/>
                  </a:lnTo>
                  <a:lnTo>
                    <a:pt x="94" y="47"/>
                  </a:lnTo>
                  <a:lnTo>
                    <a:pt x="94" y="49"/>
                  </a:lnTo>
                  <a:lnTo>
                    <a:pt x="94" y="50"/>
                  </a:lnTo>
                  <a:lnTo>
                    <a:pt x="94" y="51"/>
                  </a:lnTo>
                  <a:lnTo>
                    <a:pt x="93" y="52"/>
                  </a:lnTo>
                  <a:lnTo>
                    <a:pt x="90" y="52"/>
                  </a:lnTo>
                  <a:lnTo>
                    <a:pt x="88" y="52"/>
                  </a:lnTo>
                  <a:lnTo>
                    <a:pt x="87" y="52"/>
                  </a:lnTo>
                  <a:lnTo>
                    <a:pt x="87" y="53"/>
                  </a:lnTo>
                  <a:lnTo>
                    <a:pt x="86" y="55"/>
                  </a:lnTo>
                  <a:lnTo>
                    <a:pt x="86" y="59"/>
                  </a:lnTo>
                  <a:lnTo>
                    <a:pt x="86" y="61"/>
                  </a:lnTo>
                  <a:lnTo>
                    <a:pt x="85" y="62"/>
                  </a:lnTo>
                  <a:lnTo>
                    <a:pt x="84" y="62"/>
                  </a:lnTo>
                  <a:lnTo>
                    <a:pt x="84" y="61"/>
                  </a:lnTo>
                  <a:lnTo>
                    <a:pt x="82" y="61"/>
                  </a:lnTo>
                  <a:lnTo>
                    <a:pt x="81" y="62"/>
                  </a:lnTo>
                  <a:lnTo>
                    <a:pt x="81" y="63"/>
                  </a:lnTo>
                  <a:lnTo>
                    <a:pt x="80" y="63"/>
                  </a:lnTo>
                  <a:lnTo>
                    <a:pt x="79" y="63"/>
                  </a:lnTo>
                  <a:lnTo>
                    <a:pt x="78" y="63"/>
                  </a:lnTo>
                  <a:lnTo>
                    <a:pt x="76" y="63"/>
                  </a:lnTo>
                  <a:lnTo>
                    <a:pt x="75" y="63"/>
                  </a:lnTo>
                  <a:lnTo>
                    <a:pt x="75" y="64"/>
                  </a:lnTo>
                  <a:lnTo>
                    <a:pt x="74" y="63"/>
                  </a:lnTo>
                  <a:lnTo>
                    <a:pt x="73" y="63"/>
                  </a:lnTo>
                  <a:lnTo>
                    <a:pt x="72" y="63"/>
                  </a:lnTo>
                  <a:lnTo>
                    <a:pt x="70" y="63"/>
                  </a:lnTo>
                  <a:lnTo>
                    <a:pt x="69" y="63"/>
                  </a:lnTo>
                  <a:lnTo>
                    <a:pt x="69" y="62"/>
                  </a:lnTo>
                  <a:lnTo>
                    <a:pt x="68" y="62"/>
                  </a:lnTo>
                  <a:lnTo>
                    <a:pt x="66" y="62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3"/>
                  </a:lnTo>
                  <a:lnTo>
                    <a:pt x="62" y="63"/>
                  </a:lnTo>
                  <a:lnTo>
                    <a:pt x="61" y="62"/>
                  </a:lnTo>
                  <a:lnTo>
                    <a:pt x="60" y="62"/>
                  </a:lnTo>
                  <a:lnTo>
                    <a:pt x="57" y="63"/>
                  </a:lnTo>
                  <a:lnTo>
                    <a:pt x="56" y="64"/>
                  </a:lnTo>
                  <a:lnTo>
                    <a:pt x="55" y="64"/>
                  </a:lnTo>
                  <a:lnTo>
                    <a:pt x="55" y="65"/>
                  </a:lnTo>
                  <a:lnTo>
                    <a:pt x="55" y="67"/>
                  </a:lnTo>
                  <a:lnTo>
                    <a:pt x="54" y="67"/>
                  </a:lnTo>
                  <a:lnTo>
                    <a:pt x="54" y="67"/>
                  </a:lnTo>
                  <a:lnTo>
                    <a:pt x="53" y="68"/>
                  </a:lnTo>
                  <a:lnTo>
                    <a:pt x="51" y="69"/>
                  </a:lnTo>
                  <a:lnTo>
                    <a:pt x="50" y="70"/>
                  </a:lnTo>
                  <a:lnTo>
                    <a:pt x="50" y="71"/>
                  </a:lnTo>
                  <a:lnTo>
                    <a:pt x="49" y="73"/>
                  </a:lnTo>
                  <a:lnTo>
                    <a:pt x="48" y="73"/>
                  </a:lnTo>
                  <a:lnTo>
                    <a:pt x="47" y="73"/>
                  </a:lnTo>
                  <a:lnTo>
                    <a:pt x="45" y="73"/>
                  </a:lnTo>
                  <a:lnTo>
                    <a:pt x="45" y="74"/>
                  </a:lnTo>
                  <a:lnTo>
                    <a:pt x="44" y="74"/>
                  </a:lnTo>
                  <a:lnTo>
                    <a:pt x="43" y="74"/>
                  </a:lnTo>
                  <a:lnTo>
                    <a:pt x="42" y="75"/>
                  </a:lnTo>
                  <a:lnTo>
                    <a:pt x="41" y="75"/>
                  </a:lnTo>
                  <a:lnTo>
                    <a:pt x="39" y="74"/>
                  </a:lnTo>
                  <a:lnTo>
                    <a:pt x="37" y="73"/>
                  </a:lnTo>
                  <a:lnTo>
                    <a:pt x="36" y="73"/>
                  </a:lnTo>
                  <a:lnTo>
                    <a:pt x="36" y="74"/>
                  </a:lnTo>
                  <a:lnTo>
                    <a:pt x="33" y="75"/>
                  </a:lnTo>
                  <a:lnTo>
                    <a:pt x="32" y="76"/>
                  </a:lnTo>
                  <a:lnTo>
                    <a:pt x="31" y="76"/>
                  </a:lnTo>
                  <a:lnTo>
                    <a:pt x="30" y="75"/>
                  </a:lnTo>
                  <a:lnTo>
                    <a:pt x="29" y="75"/>
                  </a:lnTo>
                  <a:lnTo>
                    <a:pt x="27" y="75"/>
                  </a:lnTo>
                  <a:lnTo>
                    <a:pt x="25" y="76"/>
                  </a:lnTo>
                  <a:lnTo>
                    <a:pt x="19" y="76"/>
                  </a:lnTo>
                  <a:lnTo>
                    <a:pt x="19" y="75"/>
                  </a:lnTo>
                  <a:lnTo>
                    <a:pt x="19" y="74"/>
                  </a:lnTo>
                  <a:lnTo>
                    <a:pt x="18" y="74"/>
                  </a:lnTo>
                  <a:lnTo>
                    <a:pt x="16" y="73"/>
                  </a:lnTo>
                  <a:lnTo>
                    <a:pt x="14" y="73"/>
                  </a:lnTo>
                  <a:lnTo>
                    <a:pt x="13" y="73"/>
                  </a:lnTo>
                  <a:lnTo>
                    <a:pt x="12" y="74"/>
                  </a:lnTo>
                  <a:lnTo>
                    <a:pt x="11" y="74"/>
                  </a:lnTo>
                  <a:lnTo>
                    <a:pt x="10" y="74"/>
                  </a:lnTo>
                  <a:lnTo>
                    <a:pt x="10" y="73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8" y="67"/>
                  </a:lnTo>
                  <a:lnTo>
                    <a:pt x="8" y="65"/>
                  </a:lnTo>
                  <a:lnTo>
                    <a:pt x="7" y="65"/>
                  </a:lnTo>
                  <a:lnTo>
                    <a:pt x="6" y="65"/>
                  </a:lnTo>
                  <a:lnTo>
                    <a:pt x="5" y="64"/>
                  </a:lnTo>
                  <a:lnTo>
                    <a:pt x="5" y="63"/>
                  </a:lnTo>
                  <a:lnTo>
                    <a:pt x="5" y="62"/>
                  </a:lnTo>
                  <a:lnTo>
                    <a:pt x="4" y="61"/>
                  </a:lnTo>
                  <a:lnTo>
                    <a:pt x="2" y="58"/>
                  </a:lnTo>
                  <a:lnTo>
                    <a:pt x="2" y="57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2" y="51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4" y="47"/>
                  </a:lnTo>
                  <a:lnTo>
                    <a:pt x="2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1" y="40"/>
                  </a:lnTo>
                  <a:lnTo>
                    <a:pt x="2" y="40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7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4" y="26"/>
                  </a:lnTo>
                  <a:lnTo>
                    <a:pt x="5" y="25"/>
                  </a:lnTo>
                  <a:lnTo>
                    <a:pt x="6" y="26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8" y="2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0" y="26"/>
                  </a:lnTo>
                  <a:lnTo>
                    <a:pt x="10" y="25"/>
                  </a:lnTo>
                  <a:lnTo>
                    <a:pt x="11" y="25"/>
                  </a:lnTo>
                  <a:lnTo>
                    <a:pt x="11" y="24"/>
                  </a:lnTo>
                  <a:lnTo>
                    <a:pt x="11" y="22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5"/>
                  </a:lnTo>
                  <a:lnTo>
                    <a:pt x="12" y="14"/>
                  </a:lnTo>
                  <a:lnTo>
                    <a:pt x="13" y="13"/>
                  </a:lnTo>
                  <a:lnTo>
                    <a:pt x="17" y="12"/>
                  </a:lnTo>
                  <a:lnTo>
                    <a:pt x="19" y="12"/>
                  </a:lnTo>
                  <a:lnTo>
                    <a:pt x="20" y="10"/>
                  </a:lnTo>
                  <a:lnTo>
                    <a:pt x="22" y="10"/>
                  </a:lnTo>
                  <a:lnTo>
                    <a:pt x="22" y="9"/>
                  </a:lnTo>
                  <a:lnTo>
                    <a:pt x="24" y="8"/>
                  </a:lnTo>
                  <a:lnTo>
                    <a:pt x="25" y="8"/>
                  </a:lnTo>
                  <a:lnTo>
                    <a:pt x="26" y="9"/>
                  </a:lnTo>
                  <a:lnTo>
                    <a:pt x="29" y="10"/>
                  </a:lnTo>
                  <a:lnTo>
                    <a:pt x="29" y="12"/>
                  </a:lnTo>
                  <a:lnTo>
                    <a:pt x="29" y="13"/>
                  </a:lnTo>
                  <a:lnTo>
                    <a:pt x="30" y="13"/>
                  </a:lnTo>
                  <a:lnTo>
                    <a:pt x="32" y="14"/>
                  </a:lnTo>
                  <a:lnTo>
                    <a:pt x="32" y="13"/>
                  </a:lnTo>
                  <a:lnTo>
                    <a:pt x="32" y="12"/>
                  </a:lnTo>
                  <a:lnTo>
                    <a:pt x="32" y="10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7" y="8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8" y="7"/>
                  </a:lnTo>
                  <a:lnTo>
                    <a:pt x="39" y="7"/>
                  </a:lnTo>
                  <a:lnTo>
                    <a:pt x="42" y="7"/>
                  </a:lnTo>
                  <a:lnTo>
                    <a:pt x="44" y="7"/>
                  </a:lnTo>
                  <a:lnTo>
                    <a:pt x="45" y="7"/>
                  </a:lnTo>
                  <a:lnTo>
                    <a:pt x="47" y="7"/>
                  </a:lnTo>
                  <a:lnTo>
                    <a:pt x="47" y="6"/>
                  </a:lnTo>
                  <a:lnTo>
                    <a:pt x="48" y="6"/>
                  </a:lnTo>
                  <a:lnTo>
                    <a:pt x="51" y="3"/>
                  </a:lnTo>
                  <a:lnTo>
                    <a:pt x="53" y="3"/>
                  </a:lnTo>
                  <a:lnTo>
                    <a:pt x="54" y="3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9" y="3"/>
                  </a:lnTo>
                  <a:lnTo>
                    <a:pt x="60" y="3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7" y="1"/>
                  </a:lnTo>
                  <a:lnTo>
                    <a:pt x="67" y="0"/>
                  </a:lnTo>
                  <a:lnTo>
                    <a:pt x="68" y="0"/>
                  </a:lnTo>
                  <a:lnTo>
                    <a:pt x="68" y="1"/>
                  </a:lnTo>
                  <a:lnTo>
                    <a:pt x="69" y="2"/>
                  </a:lnTo>
                  <a:lnTo>
                    <a:pt x="70" y="3"/>
                  </a:lnTo>
                  <a:lnTo>
                    <a:pt x="7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2" name="Freeform 32">
              <a:extLst>
                <a:ext uri="{FF2B5EF4-FFF2-40B4-BE49-F238E27FC236}">
                  <a16:creationId xmlns:a16="http://schemas.microsoft.com/office/drawing/2014/main" id="{B0C831A1-E1AF-17B2-BF5E-C192905D1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364" y="969671"/>
              <a:ext cx="82992" cy="188279"/>
            </a:xfrm>
            <a:custGeom>
              <a:avLst/>
              <a:gdLst>
                <a:gd name="T0" fmla="*/ 35 w 67"/>
                <a:gd name="T1" fmla="*/ 13 h 152"/>
                <a:gd name="T2" fmla="*/ 45 w 67"/>
                <a:gd name="T3" fmla="*/ 22 h 152"/>
                <a:gd name="T4" fmla="*/ 49 w 67"/>
                <a:gd name="T5" fmla="*/ 30 h 152"/>
                <a:gd name="T6" fmla="*/ 50 w 67"/>
                <a:gd name="T7" fmla="*/ 38 h 152"/>
                <a:gd name="T8" fmla="*/ 49 w 67"/>
                <a:gd name="T9" fmla="*/ 46 h 152"/>
                <a:gd name="T10" fmla="*/ 47 w 67"/>
                <a:gd name="T11" fmla="*/ 56 h 152"/>
                <a:gd name="T12" fmla="*/ 46 w 67"/>
                <a:gd name="T13" fmla="*/ 60 h 152"/>
                <a:gd name="T14" fmla="*/ 49 w 67"/>
                <a:gd name="T15" fmla="*/ 66 h 152"/>
                <a:gd name="T16" fmla="*/ 47 w 67"/>
                <a:gd name="T17" fmla="*/ 73 h 152"/>
                <a:gd name="T18" fmla="*/ 51 w 67"/>
                <a:gd name="T19" fmla="*/ 81 h 152"/>
                <a:gd name="T20" fmla="*/ 55 w 67"/>
                <a:gd name="T21" fmla="*/ 89 h 152"/>
                <a:gd name="T22" fmla="*/ 61 w 67"/>
                <a:gd name="T23" fmla="*/ 89 h 152"/>
                <a:gd name="T24" fmla="*/ 64 w 67"/>
                <a:gd name="T25" fmla="*/ 96 h 152"/>
                <a:gd name="T26" fmla="*/ 67 w 67"/>
                <a:gd name="T27" fmla="*/ 102 h 152"/>
                <a:gd name="T28" fmla="*/ 65 w 67"/>
                <a:gd name="T29" fmla="*/ 108 h 152"/>
                <a:gd name="T30" fmla="*/ 63 w 67"/>
                <a:gd name="T31" fmla="*/ 111 h 152"/>
                <a:gd name="T32" fmla="*/ 58 w 67"/>
                <a:gd name="T33" fmla="*/ 112 h 152"/>
                <a:gd name="T34" fmla="*/ 56 w 67"/>
                <a:gd name="T35" fmla="*/ 116 h 152"/>
                <a:gd name="T36" fmla="*/ 53 w 67"/>
                <a:gd name="T37" fmla="*/ 122 h 152"/>
                <a:gd name="T38" fmla="*/ 53 w 67"/>
                <a:gd name="T39" fmla="*/ 128 h 152"/>
                <a:gd name="T40" fmla="*/ 47 w 67"/>
                <a:gd name="T41" fmla="*/ 131 h 152"/>
                <a:gd name="T42" fmla="*/ 41 w 67"/>
                <a:gd name="T43" fmla="*/ 135 h 152"/>
                <a:gd name="T44" fmla="*/ 43 w 67"/>
                <a:gd name="T45" fmla="*/ 143 h 152"/>
                <a:gd name="T46" fmla="*/ 39 w 67"/>
                <a:gd name="T47" fmla="*/ 145 h 152"/>
                <a:gd name="T48" fmla="*/ 37 w 67"/>
                <a:gd name="T49" fmla="*/ 149 h 152"/>
                <a:gd name="T50" fmla="*/ 31 w 67"/>
                <a:gd name="T51" fmla="*/ 149 h 152"/>
                <a:gd name="T52" fmla="*/ 27 w 67"/>
                <a:gd name="T53" fmla="*/ 145 h 152"/>
                <a:gd name="T54" fmla="*/ 26 w 67"/>
                <a:gd name="T55" fmla="*/ 140 h 152"/>
                <a:gd name="T56" fmla="*/ 24 w 67"/>
                <a:gd name="T57" fmla="*/ 134 h 152"/>
                <a:gd name="T58" fmla="*/ 20 w 67"/>
                <a:gd name="T59" fmla="*/ 131 h 152"/>
                <a:gd name="T60" fmla="*/ 12 w 67"/>
                <a:gd name="T61" fmla="*/ 126 h 152"/>
                <a:gd name="T62" fmla="*/ 2 w 67"/>
                <a:gd name="T63" fmla="*/ 114 h 152"/>
                <a:gd name="T64" fmla="*/ 6 w 67"/>
                <a:gd name="T65" fmla="*/ 116 h 152"/>
                <a:gd name="T66" fmla="*/ 8 w 67"/>
                <a:gd name="T67" fmla="*/ 111 h 152"/>
                <a:gd name="T68" fmla="*/ 6 w 67"/>
                <a:gd name="T69" fmla="*/ 109 h 152"/>
                <a:gd name="T70" fmla="*/ 4 w 67"/>
                <a:gd name="T71" fmla="*/ 106 h 152"/>
                <a:gd name="T72" fmla="*/ 2 w 67"/>
                <a:gd name="T73" fmla="*/ 100 h 152"/>
                <a:gd name="T74" fmla="*/ 4 w 67"/>
                <a:gd name="T75" fmla="*/ 94 h 152"/>
                <a:gd name="T76" fmla="*/ 4 w 67"/>
                <a:gd name="T77" fmla="*/ 90 h 152"/>
                <a:gd name="T78" fmla="*/ 7 w 67"/>
                <a:gd name="T79" fmla="*/ 89 h 152"/>
                <a:gd name="T80" fmla="*/ 7 w 67"/>
                <a:gd name="T81" fmla="*/ 90 h 152"/>
                <a:gd name="T82" fmla="*/ 9 w 67"/>
                <a:gd name="T83" fmla="*/ 84 h 152"/>
                <a:gd name="T84" fmla="*/ 8 w 67"/>
                <a:gd name="T85" fmla="*/ 85 h 152"/>
                <a:gd name="T86" fmla="*/ 7 w 67"/>
                <a:gd name="T87" fmla="*/ 78 h 152"/>
                <a:gd name="T88" fmla="*/ 9 w 67"/>
                <a:gd name="T89" fmla="*/ 71 h 152"/>
                <a:gd name="T90" fmla="*/ 4 w 67"/>
                <a:gd name="T91" fmla="*/ 65 h 152"/>
                <a:gd name="T92" fmla="*/ 8 w 67"/>
                <a:gd name="T93" fmla="*/ 61 h 152"/>
                <a:gd name="T94" fmla="*/ 7 w 67"/>
                <a:gd name="T95" fmla="*/ 55 h 152"/>
                <a:gd name="T96" fmla="*/ 13 w 67"/>
                <a:gd name="T97" fmla="*/ 53 h 152"/>
                <a:gd name="T98" fmla="*/ 13 w 67"/>
                <a:gd name="T99" fmla="*/ 47 h 152"/>
                <a:gd name="T100" fmla="*/ 3 w 67"/>
                <a:gd name="T101" fmla="*/ 42 h 152"/>
                <a:gd name="T102" fmla="*/ 3 w 67"/>
                <a:gd name="T103" fmla="*/ 35 h 152"/>
                <a:gd name="T104" fmla="*/ 3 w 67"/>
                <a:gd name="T105" fmla="*/ 28 h 152"/>
                <a:gd name="T106" fmla="*/ 4 w 67"/>
                <a:gd name="T107" fmla="*/ 18 h 152"/>
                <a:gd name="T108" fmla="*/ 9 w 67"/>
                <a:gd name="T109" fmla="*/ 12 h 152"/>
                <a:gd name="T110" fmla="*/ 12 w 67"/>
                <a:gd name="T111" fmla="*/ 7 h 152"/>
                <a:gd name="T112" fmla="*/ 15 w 67"/>
                <a:gd name="T113" fmla="*/ 1 h 152"/>
                <a:gd name="T114" fmla="*/ 19 w 67"/>
                <a:gd name="T115" fmla="*/ 5 h 152"/>
                <a:gd name="T116" fmla="*/ 22 w 67"/>
                <a:gd name="T117" fmla="*/ 11 h 152"/>
                <a:gd name="T118" fmla="*/ 30 w 67"/>
                <a:gd name="T119" fmla="*/ 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7" h="152">
                  <a:moveTo>
                    <a:pt x="30" y="6"/>
                  </a:moveTo>
                  <a:lnTo>
                    <a:pt x="31" y="7"/>
                  </a:lnTo>
                  <a:lnTo>
                    <a:pt x="33" y="9"/>
                  </a:lnTo>
                  <a:lnTo>
                    <a:pt x="33" y="10"/>
                  </a:lnTo>
                  <a:lnTo>
                    <a:pt x="34" y="12"/>
                  </a:lnTo>
                  <a:lnTo>
                    <a:pt x="35" y="13"/>
                  </a:lnTo>
                  <a:lnTo>
                    <a:pt x="35" y="15"/>
                  </a:lnTo>
                  <a:lnTo>
                    <a:pt x="35" y="16"/>
                  </a:lnTo>
                  <a:lnTo>
                    <a:pt x="35" y="17"/>
                  </a:lnTo>
                  <a:lnTo>
                    <a:pt x="37" y="18"/>
                  </a:lnTo>
                  <a:lnTo>
                    <a:pt x="40" y="18"/>
                  </a:lnTo>
                  <a:lnTo>
                    <a:pt x="45" y="22"/>
                  </a:lnTo>
                  <a:lnTo>
                    <a:pt x="46" y="23"/>
                  </a:lnTo>
                  <a:lnTo>
                    <a:pt x="47" y="24"/>
                  </a:lnTo>
                  <a:lnTo>
                    <a:pt x="49" y="26"/>
                  </a:lnTo>
                  <a:lnTo>
                    <a:pt x="49" y="28"/>
                  </a:lnTo>
                  <a:lnTo>
                    <a:pt x="49" y="29"/>
                  </a:lnTo>
                  <a:lnTo>
                    <a:pt x="49" y="30"/>
                  </a:lnTo>
                  <a:lnTo>
                    <a:pt x="50" y="31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1" y="37"/>
                  </a:lnTo>
                  <a:lnTo>
                    <a:pt x="51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1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9" y="44"/>
                  </a:lnTo>
                  <a:lnTo>
                    <a:pt x="49" y="46"/>
                  </a:lnTo>
                  <a:lnTo>
                    <a:pt x="47" y="47"/>
                  </a:lnTo>
                  <a:lnTo>
                    <a:pt x="47" y="48"/>
                  </a:lnTo>
                  <a:lnTo>
                    <a:pt x="47" y="53"/>
                  </a:lnTo>
                  <a:lnTo>
                    <a:pt x="49" y="54"/>
                  </a:lnTo>
                  <a:lnTo>
                    <a:pt x="49" y="55"/>
                  </a:lnTo>
                  <a:lnTo>
                    <a:pt x="47" y="56"/>
                  </a:lnTo>
                  <a:lnTo>
                    <a:pt x="46" y="56"/>
                  </a:lnTo>
                  <a:lnTo>
                    <a:pt x="45" y="56"/>
                  </a:lnTo>
                  <a:lnTo>
                    <a:pt x="45" y="57"/>
                  </a:lnTo>
                  <a:lnTo>
                    <a:pt x="45" y="59"/>
                  </a:lnTo>
                  <a:lnTo>
                    <a:pt x="45" y="60"/>
                  </a:lnTo>
                  <a:lnTo>
                    <a:pt x="46" y="60"/>
                  </a:lnTo>
                  <a:lnTo>
                    <a:pt x="46" y="61"/>
                  </a:lnTo>
                  <a:lnTo>
                    <a:pt x="46" y="62"/>
                  </a:lnTo>
                  <a:lnTo>
                    <a:pt x="47" y="63"/>
                  </a:lnTo>
                  <a:lnTo>
                    <a:pt x="49" y="63"/>
                  </a:lnTo>
                  <a:lnTo>
                    <a:pt x="49" y="65"/>
                  </a:lnTo>
                  <a:lnTo>
                    <a:pt x="49" y="66"/>
                  </a:lnTo>
                  <a:lnTo>
                    <a:pt x="47" y="67"/>
                  </a:lnTo>
                  <a:lnTo>
                    <a:pt x="47" y="68"/>
                  </a:lnTo>
                  <a:lnTo>
                    <a:pt x="46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7" y="73"/>
                  </a:lnTo>
                  <a:lnTo>
                    <a:pt x="47" y="74"/>
                  </a:lnTo>
                  <a:lnTo>
                    <a:pt x="49" y="77"/>
                  </a:lnTo>
                  <a:lnTo>
                    <a:pt x="50" y="78"/>
                  </a:lnTo>
                  <a:lnTo>
                    <a:pt x="50" y="79"/>
                  </a:lnTo>
                  <a:lnTo>
                    <a:pt x="50" y="80"/>
                  </a:lnTo>
                  <a:lnTo>
                    <a:pt x="51" y="81"/>
                  </a:lnTo>
                  <a:lnTo>
                    <a:pt x="52" y="81"/>
                  </a:lnTo>
                  <a:lnTo>
                    <a:pt x="53" y="81"/>
                  </a:lnTo>
                  <a:lnTo>
                    <a:pt x="53" y="83"/>
                  </a:lnTo>
                  <a:lnTo>
                    <a:pt x="53" y="85"/>
                  </a:lnTo>
                  <a:lnTo>
                    <a:pt x="53" y="87"/>
                  </a:lnTo>
                  <a:lnTo>
                    <a:pt x="55" y="89"/>
                  </a:lnTo>
                  <a:lnTo>
                    <a:pt x="55" y="90"/>
                  </a:lnTo>
                  <a:lnTo>
                    <a:pt x="56" y="90"/>
                  </a:lnTo>
                  <a:lnTo>
                    <a:pt x="57" y="90"/>
                  </a:lnTo>
                  <a:lnTo>
                    <a:pt x="58" y="89"/>
                  </a:lnTo>
                  <a:lnTo>
                    <a:pt x="59" y="89"/>
                  </a:lnTo>
                  <a:lnTo>
                    <a:pt x="61" y="89"/>
                  </a:lnTo>
                  <a:lnTo>
                    <a:pt x="63" y="90"/>
                  </a:lnTo>
                  <a:lnTo>
                    <a:pt x="64" y="90"/>
                  </a:lnTo>
                  <a:lnTo>
                    <a:pt x="64" y="91"/>
                  </a:lnTo>
                  <a:lnTo>
                    <a:pt x="64" y="92"/>
                  </a:lnTo>
                  <a:lnTo>
                    <a:pt x="64" y="94"/>
                  </a:lnTo>
                  <a:lnTo>
                    <a:pt x="64" y="96"/>
                  </a:lnTo>
                  <a:lnTo>
                    <a:pt x="63" y="97"/>
                  </a:lnTo>
                  <a:lnTo>
                    <a:pt x="64" y="97"/>
                  </a:lnTo>
                  <a:lnTo>
                    <a:pt x="64" y="98"/>
                  </a:lnTo>
                  <a:lnTo>
                    <a:pt x="65" y="99"/>
                  </a:lnTo>
                  <a:lnTo>
                    <a:pt x="67" y="100"/>
                  </a:lnTo>
                  <a:lnTo>
                    <a:pt x="67" y="102"/>
                  </a:lnTo>
                  <a:lnTo>
                    <a:pt x="67" y="103"/>
                  </a:lnTo>
                  <a:lnTo>
                    <a:pt x="67" y="104"/>
                  </a:lnTo>
                  <a:lnTo>
                    <a:pt x="67" y="105"/>
                  </a:lnTo>
                  <a:lnTo>
                    <a:pt x="67" y="106"/>
                  </a:lnTo>
                  <a:lnTo>
                    <a:pt x="67" y="108"/>
                  </a:lnTo>
                  <a:lnTo>
                    <a:pt x="65" y="108"/>
                  </a:lnTo>
                  <a:lnTo>
                    <a:pt x="65" y="109"/>
                  </a:lnTo>
                  <a:lnTo>
                    <a:pt x="64" y="109"/>
                  </a:lnTo>
                  <a:lnTo>
                    <a:pt x="64" y="110"/>
                  </a:lnTo>
                  <a:lnTo>
                    <a:pt x="63" y="110"/>
                  </a:lnTo>
                  <a:lnTo>
                    <a:pt x="64" y="110"/>
                  </a:lnTo>
                  <a:lnTo>
                    <a:pt x="63" y="111"/>
                  </a:lnTo>
                  <a:lnTo>
                    <a:pt x="62" y="111"/>
                  </a:lnTo>
                  <a:lnTo>
                    <a:pt x="61" y="111"/>
                  </a:lnTo>
                  <a:lnTo>
                    <a:pt x="61" y="111"/>
                  </a:lnTo>
                  <a:lnTo>
                    <a:pt x="59" y="111"/>
                  </a:lnTo>
                  <a:lnTo>
                    <a:pt x="58" y="111"/>
                  </a:lnTo>
                  <a:lnTo>
                    <a:pt x="58" y="112"/>
                  </a:lnTo>
                  <a:lnTo>
                    <a:pt x="57" y="112"/>
                  </a:lnTo>
                  <a:lnTo>
                    <a:pt x="57" y="114"/>
                  </a:lnTo>
                  <a:lnTo>
                    <a:pt x="56" y="114"/>
                  </a:lnTo>
                  <a:lnTo>
                    <a:pt x="57" y="115"/>
                  </a:lnTo>
                  <a:lnTo>
                    <a:pt x="57" y="116"/>
                  </a:lnTo>
                  <a:lnTo>
                    <a:pt x="56" y="116"/>
                  </a:lnTo>
                  <a:lnTo>
                    <a:pt x="56" y="117"/>
                  </a:lnTo>
                  <a:lnTo>
                    <a:pt x="56" y="118"/>
                  </a:lnTo>
                  <a:lnTo>
                    <a:pt x="55" y="120"/>
                  </a:lnTo>
                  <a:lnTo>
                    <a:pt x="53" y="120"/>
                  </a:lnTo>
                  <a:lnTo>
                    <a:pt x="53" y="121"/>
                  </a:lnTo>
                  <a:lnTo>
                    <a:pt x="53" y="122"/>
                  </a:lnTo>
                  <a:lnTo>
                    <a:pt x="53" y="123"/>
                  </a:lnTo>
                  <a:lnTo>
                    <a:pt x="53" y="124"/>
                  </a:lnTo>
                  <a:lnTo>
                    <a:pt x="53" y="126"/>
                  </a:lnTo>
                  <a:lnTo>
                    <a:pt x="53" y="126"/>
                  </a:lnTo>
                  <a:lnTo>
                    <a:pt x="53" y="127"/>
                  </a:lnTo>
                  <a:lnTo>
                    <a:pt x="53" y="128"/>
                  </a:lnTo>
                  <a:lnTo>
                    <a:pt x="53" y="129"/>
                  </a:lnTo>
                  <a:lnTo>
                    <a:pt x="52" y="130"/>
                  </a:lnTo>
                  <a:lnTo>
                    <a:pt x="51" y="130"/>
                  </a:lnTo>
                  <a:lnTo>
                    <a:pt x="50" y="131"/>
                  </a:lnTo>
                  <a:lnTo>
                    <a:pt x="49" y="131"/>
                  </a:lnTo>
                  <a:lnTo>
                    <a:pt x="47" y="131"/>
                  </a:lnTo>
                  <a:lnTo>
                    <a:pt x="46" y="131"/>
                  </a:lnTo>
                  <a:lnTo>
                    <a:pt x="44" y="131"/>
                  </a:lnTo>
                  <a:lnTo>
                    <a:pt x="43" y="133"/>
                  </a:lnTo>
                  <a:lnTo>
                    <a:pt x="43" y="134"/>
                  </a:lnTo>
                  <a:lnTo>
                    <a:pt x="43" y="135"/>
                  </a:lnTo>
                  <a:lnTo>
                    <a:pt x="41" y="135"/>
                  </a:lnTo>
                  <a:lnTo>
                    <a:pt x="39" y="135"/>
                  </a:lnTo>
                  <a:lnTo>
                    <a:pt x="39" y="136"/>
                  </a:lnTo>
                  <a:lnTo>
                    <a:pt x="40" y="139"/>
                  </a:lnTo>
                  <a:lnTo>
                    <a:pt x="41" y="140"/>
                  </a:lnTo>
                  <a:lnTo>
                    <a:pt x="43" y="142"/>
                  </a:lnTo>
                  <a:lnTo>
                    <a:pt x="43" y="143"/>
                  </a:lnTo>
                  <a:lnTo>
                    <a:pt x="41" y="145"/>
                  </a:lnTo>
                  <a:lnTo>
                    <a:pt x="40" y="145"/>
                  </a:lnTo>
                  <a:lnTo>
                    <a:pt x="39" y="143"/>
                  </a:lnTo>
                  <a:lnTo>
                    <a:pt x="38" y="143"/>
                  </a:lnTo>
                  <a:lnTo>
                    <a:pt x="38" y="145"/>
                  </a:lnTo>
                  <a:lnTo>
                    <a:pt x="39" y="145"/>
                  </a:lnTo>
                  <a:lnTo>
                    <a:pt x="38" y="146"/>
                  </a:lnTo>
                  <a:lnTo>
                    <a:pt x="39" y="146"/>
                  </a:lnTo>
                  <a:lnTo>
                    <a:pt x="39" y="147"/>
                  </a:lnTo>
                  <a:lnTo>
                    <a:pt x="39" y="148"/>
                  </a:lnTo>
                  <a:lnTo>
                    <a:pt x="38" y="149"/>
                  </a:lnTo>
                  <a:lnTo>
                    <a:pt x="37" y="149"/>
                  </a:lnTo>
                  <a:lnTo>
                    <a:pt x="37" y="151"/>
                  </a:lnTo>
                  <a:lnTo>
                    <a:pt x="35" y="151"/>
                  </a:lnTo>
                  <a:lnTo>
                    <a:pt x="35" y="152"/>
                  </a:lnTo>
                  <a:lnTo>
                    <a:pt x="34" y="152"/>
                  </a:lnTo>
                  <a:lnTo>
                    <a:pt x="33" y="151"/>
                  </a:lnTo>
                  <a:lnTo>
                    <a:pt x="31" y="149"/>
                  </a:lnTo>
                  <a:lnTo>
                    <a:pt x="30" y="149"/>
                  </a:lnTo>
                  <a:lnTo>
                    <a:pt x="28" y="148"/>
                  </a:lnTo>
                  <a:lnTo>
                    <a:pt x="27" y="149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5"/>
                  </a:lnTo>
                  <a:lnTo>
                    <a:pt x="28" y="142"/>
                  </a:lnTo>
                  <a:lnTo>
                    <a:pt x="28" y="141"/>
                  </a:lnTo>
                  <a:lnTo>
                    <a:pt x="28" y="140"/>
                  </a:lnTo>
                  <a:lnTo>
                    <a:pt x="27" y="140"/>
                  </a:lnTo>
                  <a:lnTo>
                    <a:pt x="26" y="140"/>
                  </a:lnTo>
                  <a:lnTo>
                    <a:pt x="26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7"/>
                  </a:lnTo>
                  <a:lnTo>
                    <a:pt x="24" y="134"/>
                  </a:lnTo>
                  <a:lnTo>
                    <a:pt x="24" y="133"/>
                  </a:lnTo>
                  <a:lnTo>
                    <a:pt x="22" y="133"/>
                  </a:lnTo>
                  <a:lnTo>
                    <a:pt x="21" y="133"/>
                  </a:lnTo>
                  <a:lnTo>
                    <a:pt x="21" y="131"/>
                  </a:lnTo>
                  <a:lnTo>
                    <a:pt x="20" y="130"/>
                  </a:lnTo>
                  <a:lnTo>
                    <a:pt x="20" y="131"/>
                  </a:lnTo>
                  <a:lnTo>
                    <a:pt x="19" y="130"/>
                  </a:lnTo>
                  <a:lnTo>
                    <a:pt x="19" y="129"/>
                  </a:lnTo>
                  <a:lnTo>
                    <a:pt x="18" y="129"/>
                  </a:lnTo>
                  <a:lnTo>
                    <a:pt x="15" y="128"/>
                  </a:lnTo>
                  <a:lnTo>
                    <a:pt x="13" y="127"/>
                  </a:lnTo>
                  <a:lnTo>
                    <a:pt x="12" y="126"/>
                  </a:lnTo>
                  <a:lnTo>
                    <a:pt x="9" y="124"/>
                  </a:lnTo>
                  <a:lnTo>
                    <a:pt x="8" y="124"/>
                  </a:lnTo>
                  <a:lnTo>
                    <a:pt x="4" y="120"/>
                  </a:lnTo>
                  <a:lnTo>
                    <a:pt x="3" y="118"/>
                  </a:lnTo>
                  <a:lnTo>
                    <a:pt x="3" y="116"/>
                  </a:lnTo>
                  <a:lnTo>
                    <a:pt x="2" y="114"/>
                  </a:lnTo>
                  <a:lnTo>
                    <a:pt x="1" y="114"/>
                  </a:lnTo>
                  <a:lnTo>
                    <a:pt x="1" y="112"/>
                  </a:lnTo>
                  <a:lnTo>
                    <a:pt x="2" y="112"/>
                  </a:lnTo>
                  <a:lnTo>
                    <a:pt x="3" y="112"/>
                  </a:lnTo>
                  <a:lnTo>
                    <a:pt x="4" y="115"/>
                  </a:lnTo>
                  <a:lnTo>
                    <a:pt x="6" y="116"/>
                  </a:lnTo>
                  <a:lnTo>
                    <a:pt x="6" y="117"/>
                  </a:lnTo>
                  <a:lnTo>
                    <a:pt x="6" y="118"/>
                  </a:lnTo>
                  <a:lnTo>
                    <a:pt x="7" y="117"/>
                  </a:lnTo>
                  <a:lnTo>
                    <a:pt x="8" y="117"/>
                  </a:lnTo>
                  <a:lnTo>
                    <a:pt x="8" y="112"/>
                  </a:lnTo>
                  <a:lnTo>
                    <a:pt x="8" y="111"/>
                  </a:lnTo>
                  <a:lnTo>
                    <a:pt x="7" y="111"/>
                  </a:lnTo>
                  <a:lnTo>
                    <a:pt x="6" y="111"/>
                  </a:lnTo>
                  <a:lnTo>
                    <a:pt x="4" y="109"/>
                  </a:lnTo>
                  <a:lnTo>
                    <a:pt x="4" y="108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7" y="110"/>
                  </a:lnTo>
                  <a:lnTo>
                    <a:pt x="7" y="109"/>
                  </a:lnTo>
                  <a:lnTo>
                    <a:pt x="7" y="108"/>
                  </a:lnTo>
                  <a:lnTo>
                    <a:pt x="7" y="106"/>
                  </a:lnTo>
                  <a:lnTo>
                    <a:pt x="6" y="106"/>
                  </a:lnTo>
                  <a:lnTo>
                    <a:pt x="4" y="106"/>
                  </a:lnTo>
                  <a:lnTo>
                    <a:pt x="4" y="108"/>
                  </a:lnTo>
                  <a:lnTo>
                    <a:pt x="4" y="106"/>
                  </a:lnTo>
                  <a:lnTo>
                    <a:pt x="2" y="103"/>
                  </a:lnTo>
                  <a:lnTo>
                    <a:pt x="1" y="103"/>
                  </a:lnTo>
                  <a:lnTo>
                    <a:pt x="2" y="102"/>
                  </a:lnTo>
                  <a:lnTo>
                    <a:pt x="2" y="100"/>
                  </a:lnTo>
                  <a:lnTo>
                    <a:pt x="3" y="100"/>
                  </a:lnTo>
                  <a:lnTo>
                    <a:pt x="3" y="99"/>
                  </a:lnTo>
                  <a:lnTo>
                    <a:pt x="3" y="98"/>
                  </a:lnTo>
                  <a:lnTo>
                    <a:pt x="3" y="96"/>
                  </a:lnTo>
                  <a:lnTo>
                    <a:pt x="3" y="94"/>
                  </a:lnTo>
                  <a:lnTo>
                    <a:pt x="4" y="94"/>
                  </a:lnTo>
                  <a:lnTo>
                    <a:pt x="4" y="93"/>
                  </a:lnTo>
                  <a:lnTo>
                    <a:pt x="6" y="93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6" y="91"/>
                  </a:lnTo>
                  <a:lnTo>
                    <a:pt x="4" y="90"/>
                  </a:lnTo>
                  <a:lnTo>
                    <a:pt x="4" y="89"/>
                  </a:lnTo>
                  <a:lnTo>
                    <a:pt x="6" y="89"/>
                  </a:lnTo>
                  <a:lnTo>
                    <a:pt x="6" y="87"/>
                  </a:lnTo>
                  <a:lnTo>
                    <a:pt x="7" y="87"/>
                  </a:lnTo>
                  <a:lnTo>
                    <a:pt x="6" y="87"/>
                  </a:lnTo>
                  <a:lnTo>
                    <a:pt x="7" y="89"/>
                  </a:lnTo>
                  <a:lnTo>
                    <a:pt x="6" y="90"/>
                  </a:lnTo>
                  <a:lnTo>
                    <a:pt x="6" y="91"/>
                  </a:lnTo>
                  <a:lnTo>
                    <a:pt x="7" y="91"/>
                  </a:lnTo>
                  <a:lnTo>
                    <a:pt x="7" y="90"/>
                  </a:lnTo>
                  <a:lnTo>
                    <a:pt x="7" y="91"/>
                  </a:lnTo>
                  <a:lnTo>
                    <a:pt x="7" y="90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0" y="87"/>
                  </a:lnTo>
                  <a:lnTo>
                    <a:pt x="9" y="86"/>
                  </a:lnTo>
                  <a:lnTo>
                    <a:pt x="9" y="85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8" y="86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8" y="86"/>
                  </a:lnTo>
                  <a:lnTo>
                    <a:pt x="8" y="85"/>
                  </a:lnTo>
                  <a:lnTo>
                    <a:pt x="8" y="84"/>
                  </a:lnTo>
                  <a:lnTo>
                    <a:pt x="7" y="84"/>
                  </a:lnTo>
                  <a:lnTo>
                    <a:pt x="7" y="83"/>
                  </a:lnTo>
                  <a:lnTo>
                    <a:pt x="7" y="80"/>
                  </a:lnTo>
                  <a:lnTo>
                    <a:pt x="7" y="79"/>
                  </a:lnTo>
                  <a:lnTo>
                    <a:pt x="7" y="78"/>
                  </a:lnTo>
                  <a:lnTo>
                    <a:pt x="8" y="78"/>
                  </a:lnTo>
                  <a:lnTo>
                    <a:pt x="8" y="77"/>
                  </a:lnTo>
                  <a:lnTo>
                    <a:pt x="8" y="75"/>
                  </a:lnTo>
                  <a:lnTo>
                    <a:pt x="9" y="73"/>
                  </a:lnTo>
                  <a:lnTo>
                    <a:pt x="9" y="72"/>
                  </a:lnTo>
                  <a:lnTo>
                    <a:pt x="9" y="71"/>
                  </a:lnTo>
                  <a:lnTo>
                    <a:pt x="8" y="69"/>
                  </a:lnTo>
                  <a:lnTo>
                    <a:pt x="7" y="69"/>
                  </a:lnTo>
                  <a:lnTo>
                    <a:pt x="6" y="68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4" y="65"/>
                  </a:lnTo>
                  <a:lnTo>
                    <a:pt x="4" y="63"/>
                  </a:lnTo>
                  <a:lnTo>
                    <a:pt x="6" y="65"/>
                  </a:lnTo>
                  <a:lnTo>
                    <a:pt x="7" y="63"/>
                  </a:lnTo>
                  <a:lnTo>
                    <a:pt x="7" y="62"/>
                  </a:lnTo>
                  <a:lnTo>
                    <a:pt x="8" y="62"/>
                  </a:lnTo>
                  <a:lnTo>
                    <a:pt x="8" y="61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6"/>
                  </a:lnTo>
                  <a:lnTo>
                    <a:pt x="7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2" y="53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2" y="47"/>
                  </a:lnTo>
                  <a:lnTo>
                    <a:pt x="13" y="47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8" y="42"/>
                  </a:lnTo>
                  <a:lnTo>
                    <a:pt x="7" y="42"/>
                  </a:lnTo>
                  <a:lnTo>
                    <a:pt x="7" y="41"/>
                  </a:lnTo>
                  <a:lnTo>
                    <a:pt x="3" y="42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4" y="35"/>
                  </a:lnTo>
                  <a:lnTo>
                    <a:pt x="3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4" y="29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1" y="24"/>
                  </a:lnTo>
                  <a:lnTo>
                    <a:pt x="4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8" y="13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8" y="1"/>
                  </a:lnTo>
                  <a:lnTo>
                    <a:pt x="19" y="3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9" y="10"/>
                  </a:lnTo>
                  <a:lnTo>
                    <a:pt x="20" y="11"/>
                  </a:lnTo>
                  <a:lnTo>
                    <a:pt x="21" y="11"/>
                  </a:lnTo>
                  <a:lnTo>
                    <a:pt x="22" y="11"/>
                  </a:lnTo>
                  <a:lnTo>
                    <a:pt x="24" y="10"/>
                  </a:lnTo>
                  <a:lnTo>
                    <a:pt x="25" y="9"/>
                  </a:lnTo>
                  <a:lnTo>
                    <a:pt x="26" y="9"/>
                  </a:lnTo>
                  <a:lnTo>
                    <a:pt x="27" y="9"/>
                  </a:lnTo>
                  <a:lnTo>
                    <a:pt x="28" y="6"/>
                  </a:lnTo>
                  <a:lnTo>
                    <a:pt x="30" y="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3" name="Freeform 33">
              <a:extLst>
                <a:ext uri="{FF2B5EF4-FFF2-40B4-BE49-F238E27FC236}">
                  <a16:creationId xmlns:a16="http://schemas.microsoft.com/office/drawing/2014/main" id="{A882F22A-0654-75D8-AD91-FC0DDC5AE2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26731" y="1019218"/>
              <a:ext cx="272509" cy="214291"/>
            </a:xfrm>
            <a:custGeom>
              <a:avLst/>
              <a:gdLst>
                <a:gd name="T0" fmla="*/ 20 w 220"/>
                <a:gd name="T1" fmla="*/ 115 h 173"/>
                <a:gd name="T2" fmla="*/ 30 w 220"/>
                <a:gd name="T3" fmla="*/ 117 h 173"/>
                <a:gd name="T4" fmla="*/ 40 w 220"/>
                <a:gd name="T5" fmla="*/ 127 h 173"/>
                <a:gd name="T6" fmla="*/ 47 w 220"/>
                <a:gd name="T7" fmla="*/ 140 h 173"/>
                <a:gd name="T8" fmla="*/ 28 w 220"/>
                <a:gd name="T9" fmla="*/ 144 h 173"/>
                <a:gd name="T10" fmla="*/ 21 w 220"/>
                <a:gd name="T11" fmla="*/ 134 h 173"/>
                <a:gd name="T12" fmla="*/ 10 w 220"/>
                <a:gd name="T13" fmla="*/ 125 h 173"/>
                <a:gd name="T14" fmla="*/ 2 w 220"/>
                <a:gd name="T15" fmla="*/ 112 h 173"/>
                <a:gd name="T16" fmla="*/ 219 w 220"/>
                <a:gd name="T17" fmla="*/ 77 h 173"/>
                <a:gd name="T18" fmla="*/ 210 w 220"/>
                <a:gd name="T19" fmla="*/ 74 h 173"/>
                <a:gd name="T20" fmla="*/ 9 w 220"/>
                <a:gd name="T21" fmla="*/ 43 h 173"/>
                <a:gd name="T22" fmla="*/ 66 w 220"/>
                <a:gd name="T23" fmla="*/ 4 h 173"/>
                <a:gd name="T24" fmla="*/ 78 w 220"/>
                <a:gd name="T25" fmla="*/ 9 h 173"/>
                <a:gd name="T26" fmla="*/ 90 w 220"/>
                <a:gd name="T27" fmla="*/ 17 h 173"/>
                <a:gd name="T28" fmla="*/ 97 w 220"/>
                <a:gd name="T29" fmla="*/ 32 h 173"/>
                <a:gd name="T30" fmla="*/ 116 w 220"/>
                <a:gd name="T31" fmla="*/ 34 h 173"/>
                <a:gd name="T32" fmla="*/ 123 w 220"/>
                <a:gd name="T33" fmla="*/ 21 h 173"/>
                <a:gd name="T34" fmla="*/ 146 w 220"/>
                <a:gd name="T35" fmla="*/ 4 h 173"/>
                <a:gd name="T36" fmla="*/ 159 w 220"/>
                <a:gd name="T37" fmla="*/ 22 h 173"/>
                <a:gd name="T38" fmla="*/ 172 w 220"/>
                <a:gd name="T39" fmla="*/ 50 h 173"/>
                <a:gd name="T40" fmla="*/ 178 w 220"/>
                <a:gd name="T41" fmla="*/ 60 h 173"/>
                <a:gd name="T42" fmla="*/ 190 w 220"/>
                <a:gd name="T43" fmla="*/ 66 h 173"/>
                <a:gd name="T44" fmla="*/ 207 w 220"/>
                <a:gd name="T45" fmla="*/ 72 h 173"/>
                <a:gd name="T46" fmla="*/ 207 w 220"/>
                <a:gd name="T47" fmla="*/ 77 h 173"/>
                <a:gd name="T48" fmla="*/ 191 w 220"/>
                <a:gd name="T49" fmla="*/ 76 h 173"/>
                <a:gd name="T50" fmla="*/ 178 w 220"/>
                <a:gd name="T51" fmla="*/ 89 h 173"/>
                <a:gd name="T52" fmla="*/ 175 w 220"/>
                <a:gd name="T53" fmla="*/ 99 h 173"/>
                <a:gd name="T54" fmla="*/ 172 w 220"/>
                <a:gd name="T55" fmla="*/ 111 h 173"/>
                <a:gd name="T56" fmla="*/ 175 w 220"/>
                <a:gd name="T57" fmla="*/ 127 h 173"/>
                <a:gd name="T58" fmla="*/ 169 w 220"/>
                <a:gd name="T59" fmla="*/ 128 h 173"/>
                <a:gd name="T60" fmla="*/ 160 w 220"/>
                <a:gd name="T61" fmla="*/ 143 h 173"/>
                <a:gd name="T62" fmla="*/ 160 w 220"/>
                <a:gd name="T63" fmla="*/ 133 h 173"/>
                <a:gd name="T64" fmla="*/ 154 w 220"/>
                <a:gd name="T65" fmla="*/ 149 h 173"/>
                <a:gd name="T66" fmla="*/ 150 w 220"/>
                <a:gd name="T67" fmla="*/ 171 h 173"/>
                <a:gd name="T68" fmla="*/ 138 w 220"/>
                <a:gd name="T69" fmla="*/ 164 h 173"/>
                <a:gd name="T70" fmla="*/ 129 w 220"/>
                <a:gd name="T71" fmla="*/ 157 h 173"/>
                <a:gd name="T72" fmla="*/ 133 w 220"/>
                <a:gd name="T73" fmla="*/ 142 h 173"/>
                <a:gd name="T74" fmla="*/ 131 w 220"/>
                <a:gd name="T75" fmla="*/ 127 h 173"/>
                <a:gd name="T76" fmla="*/ 119 w 220"/>
                <a:gd name="T77" fmla="*/ 109 h 173"/>
                <a:gd name="T78" fmla="*/ 94 w 220"/>
                <a:gd name="T79" fmla="*/ 125 h 173"/>
                <a:gd name="T80" fmla="*/ 78 w 220"/>
                <a:gd name="T81" fmla="*/ 136 h 173"/>
                <a:gd name="T82" fmla="*/ 66 w 220"/>
                <a:gd name="T83" fmla="*/ 149 h 173"/>
                <a:gd name="T84" fmla="*/ 61 w 220"/>
                <a:gd name="T85" fmla="*/ 133 h 173"/>
                <a:gd name="T86" fmla="*/ 61 w 220"/>
                <a:gd name="T87" fmla="*/ 126 h 173"/>
                <a:gd name="T88" fmla="*/ 65 w 220"/>
                <a:gd name="T89" fmla="*/ 115 h 173"/>
                <a:gd name="T90" fmla="*/ 51 w 220"/>
                <a:gd name="T91" fmla="*/ 112 h 173"/>
                <a:gd name="T92" fmla="*/ 36 w 220"/>
                <a:gd name="T93" fmla="*/ 97 h 173"/>
                <a:gd name="T94" fmla="*/ 45 w 220"/>
                <a:gd name="T95" fmla="*/ 84 h 173"/>
                <a:gd name="T96" fmla="*/ 26 w 220"/>
                <a:gd name="T97" fmla="*/ 68 h 173"/>
                <a:gd name="T98" fmla="*/ 31 w 220"/>
                <a:gd name="T99" fmla="*/ 52 h 173"/>
                <a:gd name="T100" fmla="*/ 21 w 220"/>
                <a:gd name="T101" fmla="*/ 45 h 173"/>
                <a:gd name="T102" fmla="*/ 10 w 220"/>
                <a:gd name="T103" fmla="*/ 40 h 173"/>
                <a:gd name="T104" fmla="*/ 17 w 220"/>
                <a:gd name="T105" fmla="*/ 22 h 173"/>
                <a:gd name="T106" fmla="*/ 35 w 220"/>
                <a:gd name="T107" fmla="*/ 31 h 173"/>
                <a:gd name="T108" fmla="*/ 57 w 220"/>
                <a:gd name="T109" fmla="*/ 38 h 173"/>
                <a:gd name="T110" fmla="*/ 68 w 220"/>
                <a:gd name="T111" fmla="*/ 40 h 173"/>
                <a:gd name="T112" fmla="*/ 68 w 220"/>
                <a:gd name="T113" fmla="*/ 27 h 173"/>
                <a:gd name="T114" fmla="*/ 54 w 220"/>
                <a:gd name="T115" fmla="*/ 15 h 173"/>
                <a:gd name="T116" fmla="*/ 63 w 220"/>
                <a:gd name="T117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0" h="173">
                  <a:moveTo>
                    <a:pt x="10" y="106"/>
                  </a:moveTo>
                  <a:lnTo>
                    <a:pt x="14" y="109"/>
                  </a:lnTo>
                  <a:lnTo>
                    <a:pt x="14" y="111"/>
                  </a:lnTo>
                  <a:lnTo>
                    <a:pt x="14" y="112"/>
                  </a:lnTo>
                  <a:lnTo>
                    <a:pt x="14" y="113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5" y="115"/>
                  </a:lnTo>
                  <a:lnTo>
                    <a:pt x="16" y="115"/>
                  </a:lnTo>
                  <a:lnTo>
                    <a:pt x="17" y="114"/>
                  </a:lnTo>
                  <a:lnTo>
                    <a:pt x="18" y="114"/>
                  </a:lnTo>
                  <a:lnTo>
                    <a:pt x="20" y="115"/>
                  </a:lnTo>
                  <a:lnTo>
                    <a:pt x="20" y="117"/>
                  </a:lnTo>
                  <a:lnTo>
                    <a:pt x="20" y="118"/>
                  </a:lnTo>
                  <a:lnTo>
                    <a:pt x="21" y="118"/>
                  </a:lnTo>
                  <a:lnTo>
                    <a:pt x="22" y="118"/>
                  </a:lnTo>
                  <a:lnTo>
                    <a:pt x="23" y="118"/>
                  </a:lnTo>
                  <a:lnTo>
                    <a:pt x="24" y="119"/>
                  </a:lnTo>
                  <a:lnTo>
                    <a:pt x="24" y="120"/>
                  </a:lnTo>
                  <a:lnTo>
                    <a:pt x="26" y="120"/>
                  </a:lnTo>
                  <a:lnTo>
                    <a:pt x="26" y="119"/>
                  </a:lnTo>
                  <a:lnTo>
                    <a:pt x="27" y="119"/>
                  </a:lnTo>
                  <a:lnTo>
                    <a:pt x="29" y="118"/>
                  </a:lnTo>
                  <a:lnTo>
                    <a:pt x="30" y="117"/>
                  </a:lnTo>
                  <a:lnTo>
                    <a:pt x="35" y="115"/>
                  </a:lnTo>
                  <a:lnTo>
                    <a:pt x="36" y="115"/>
                  </a:lnTo>
                  <a:lnTo>
                    <a:pt x="36" y="115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7" y="121"/>
                  </a:lnTo>
                  <a:lnTo>
                    <a:pt x="37" y="123"/>
                  </a:lnTo>
                  <a:lnTo>
                    <a:pt x="36" y="125"/>
                  </a:lnTo>
                  <a:lnTo>
                    <a:pt x="36" y="126"/>
                  </a:lnTo>
                  <a:lnTo>
                    <a:pt x="39" y="127"/>
                  </a:lnTo>
                  <a:lnTo>
                    <a:pt x="40" y="127"/>
                  </a:lnTo>
                  <a:lnTo>
                    <a:pt x="40" y="128"/>
                  </a:lnTo>
                  <a:lnTo>
                    <a:pt x="41" y="128"/>
                  </a:lnTo>
                  <a:lnTo>
                    <a:pt x="42" y="128"/>
                  </a:lnTo>
                  <a:lnTo>
                    <a:pt x="45" y="130"/>
                  </a:lnTo>
                  <a:lnTo>
                    <a:pt x="45" y="131"/>
                  </a:lnTo>
                  <a:lnTo>
                    <a:pt x="45" y="132"/>
                  </a:lnTo>
                  <a:lnTo>
                    <a:pt x="43" y="133"/>
                  </a:lnTo>
                  <a:lnTo>
                    <a:pt x="43" y="134"/>
                  </a:lnTo>
                  <a:lnTo>
                    <a:pt x="43" y="136"/>
                  </a:lnTo>
                  <a:lnTo>
                    <a:pt x="45" y="137"/>
                  </a:lnTo>
                  <a:lnTo>
                    <a:pt x="46" y="138"/>
                  </a:lnTo>
                  <a:lnTo>
                    <a:pt x="47" y="140"/>
                  </a:lnTo>
                  <a:lnTo>
                    <a:pt x="48" y="145"/>
                  </a:lnTo>
                  <a:lnTo>
                    <a:pt x="51" y="150"/>
                  </a:lnTo>
                  <a:lnTo>
                    <a:pt x="48" y="150"/>
                  </a:lnTo>
                  <a:lnTo>
                    <a:pt x="46" y="149"/>
                  </a:lnTo>
                  <a:lnTo>
                    <a:pt x="37" y="146"/>
                  </a:lnTo>
                  <a:lnTo>
                    <a:pt x="36" y="146"/>
                  </a:lnTo>
                  <a:lnTo>
                    <a:pt x="36" y="145"/>
                  </a:lnTo>
                  <a:lnTo>
                    <a:pt x="33" y="145"/>
                  </a:lnTo>
                  <a:lnTo>
                    <a:pt x="30" y="145"/>
                  </a:lnTo>
                  <a:lnTo>
                    <a:pt x="29" y="145"/>
                  </a:lnTo>
                  <a:lnTo>
                    <a:pt x="28" y="145"/>
                  </a:lnTo>
                  <a:lnTo>
                    <a:pt x="28" y="144"/>
                  </a:lnTo>
                  <a:lnTo>
                    <a:pt x="27" y="144"/>
                  </a:lnTo>
                  <a:lnTo>
                    <a:pt x="26" y="144"/>
                  </a:lnTo>
                  <a:lnTo>
                    <a:pt x="24" y="143"/>
                  </a:lnTo>
                  <a:lnTo>
                    <a:pt x="24" y="142"/>
                  </a:lnTo>
                  <a:lnTo>
                    <a:pt x="24" y="140"/>
                  </a:lnTo>
                  <a:lnTo>
                    <a:pt x="23" y="139"/>
                  </a:lnTo>
                  <a:lnTo>
                    <a:pt x="23" y="138"/>
                  </a:lnTo>
                  <a:lnTo>
                    <a:pt x="22" y="138"/>
                  </a:lnTo>
                  <a:lnTo>
                    <a:pt x="22" y="137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1" y="134"/>
                  </a:lnTo>
                  <a:lnTo>
                    <a:pt x="20" y="134"/>
                  </a:lnTo>
                  <a:lnTo>
                    <a:pt x="20" y="133"/>
                  </a:lnTo>
                  <a:lnTo>
                    <a:pt x="18" y="133"/>
                  </a:lnTo>
                  <a:lnTo>
                    <a:pt x="15" y="132"/>
                  </a:lnTo>
                  <a:lnTo>
                    <a:pt x="14" y="132"/>
                  </a:lnTo>
                  <a:lnTo>
                    <a:pt x="12" y="130"/>
                  </a:lnTo>
                  <a:lnTo>
                    <a:pt x="12" y="128"/>
                  </a:lnTo>
                  <a:lnTo>
                    <a:pt x="12" y="128"/>
                  </a:lnTo>
                  <a:lnTo>
                    <a:pt x="11" y="127"/>
                  </a:lnTo>
                  <a:lnTo>
                    <a:pt x="11" y="126"/>
                  </a:lnTo>
                  <a:lnTo>
                    <a:pt x="10" y="126"/>
                  </a:lnTo>
                  <a:lnTo>
                    <a:pt x="10" y="125"/>
                  </a:lnTo>
                  <a:lnTo>
                    <a:pt x="9" y="124"/>
                  </a:lnTo>
                  <a:lnTo>
                    <a:pt x="8" y="124"/>
                  </a:lnTo>
                  <a:lnTo>
                    <a:pt x="8" y="123"/>
                  </a:lnTo>
                  <a:lnTo>
                    <a:pt x="6" y="123"/>
                  </a:lnTo>
                  <a:lnTo>
                    <a:pt x="8" y="121"/>
                  </a:lnTo>
                  <a:lnTo>
                    <a:pt x="6" y="120"/>
                  </a:lnTo>
                  <a:lnTo>
                    <a:pt x="5" y="114"/>
                  </a:lnTo>
                  <a:lnTo>
                    <a:pt x="4" y="114"/>
                  </a:lnTo>
                  <a:lnTo>
                    <a:pt x="4" y="113"/>
                  </a:lnTo>
                  <a:lnTo>
                    <a:pt x="3" y="113"/>
                  </a:lnTo>
                  <a:lnTo>
                    <a:pt x="2" y="113"/>
                  </a:lnTo>
                  <a:lnTo>
                    <a:pt x="2" y="112"/>
                  </a:lnTo>
                  <a:lnTo>
                    <a:pt x="0" y="112"/>
                  </a:lnTo>
                  <a:lnTo>
                    <a:pt x="0" y="109"/>
                  </a:lnTo>
                  <a:lnTo>
                    <a:pt x="0" y="108"/>
                  </a:lnTo>
                  <a:lnTo>
                    <a:pt x="2" y="108"/>
                  </a:lnTo>
                  <a:lnTo>
                    <a:pt x="3" y="108"/>
                  </a:lnTo>
                  <a:lnTo>
                    <a:pt x="4" y="108"/>
                  </a:lnTo>
                  <a:lnTo>
                    <a:pt x="6" y="107"/>
                  </a:lnTo>
                  <a:lnTo>
                    <a:pt x="8" y="107"/>
                  </a:lnTo>
                  <a:lnTo>
                    <a:pt x="8" y="106"/>
                  </a:lnTo>
                  <a:lnTo>
                    <a:pt x="9" y="106"/>
                  </a:lnTo>
                  <a:lnTo>
                    <a:pt x="10" y="106"/>
                  </a:lnTo>
                  <a:close/>
                  <a:moveTo>
                    <a:pt x="219" y="77"/>
                  </a:moveTo>
                  <a:lnTo>
                    <a:pt x="220" y="78"/>
                  </a:lnTo>
                  <a:lnTo>
                    <a:pt x="220" y="80"/>
                  </a:lnTo>
                  <a:lnTo>
                    <a:pt x="219" y="80"/>
                  </a:lnTo>
                  <a:lnTo>
                    <a:pt x="218" y="78"/>
                  </a:lnTo>
                  <a:lnTo>
                    <a:pt x="218" y="77"/>
                  </a:lnTo>
                  <a:lnTo>
                    <a:pt x="218" y="78"/>
                  </a:lnTo>
                  <a:lnTo>
                    <a:pt x="219" y="77"/>
                  </a:lnTo>
                  <a:close/>
                  <a:moveTo>
                    <a:pt x="208" y="71"/>
                  </a:moveTo>
                  <a:lnTo>
                    <a:pt x="209" y="71"/>
                  </a:lnTo>
                  <a:lnTo>
                    <a:pt x="209" y="71"/>
                  </a:lnTo>
                  <a:lnTo>
                    <a:pt x="210" y="72"/>
                  </a:lnTo>
                  <a:lnTo>
                    <a:pt x="210" y="74"/>
                  </a:lnTo>
                  <a:lnTo>
                    <a:pt x="210" y="75"/>
                  </a:lnTo>
                  <a:lnTo>
                    <a:pt x="209" y="74"/>
                  </a:lnTo>
                  <a:lnTo>
                    <a:pt x="209" y="72"/>
                  </a:lnTo>
                  <a:lnTo>
                    <a:pt x="208" y="71"/>
                  </a:lnTo>
                  <a:lnTo>
                    <a:pt x="208" y="71"/>
                  </a:lnTo>
                  <a:close/>
                  <a:moveTo>
                    <a:pt x="16" y="45"/>
                  </a:move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6" y="45"/>
                  </a:lnTo>
                  <a:close/>
                  <a:moveTo>
                    <a:pt x="9" y="43"/>
                  </a:moveTo>
                  <a:lnTo>
                    <a:pt x="9" y="43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9" y="41"/>
                  </a:lnTo>
                  <a:lnTo>
                    <a:pt x="9" y="43"/>
                  </a:lnTo>
                  <a:close/>
                  <a:moveTo>
                    <a:pt x="63" y="0"/>
                  </a:moveTo>
                  <a:lnTo>
                    <a:pt x="64" y="1"/>
                  </a:lnTo>
                  <a:lnTo>
                    <a:pt x="65" y="1"/>
                  </a:lnTo>
                  <a:lnTo>
                    <a:pt x="65" y="1"/>
                  </a:lnTo>
                  <a:lnTo>
                    <a:pt x="66" y="1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6" y="6"/>
                  </a:lnTo>
                  <a:lnTo>
                    <a:pt x="67" y="6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70" y="3"/>
                  </a:lnTo>
                  <a:lnTo>
                    <a:pt x="72" y="3"/>
                  </a:lnTo>
                  <a:lnTo>
                    <a:pt x="73" y="2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4" y="6"/>
                  </a:lnTo>
                  <a:lnTo>
                    <a:pt x="77" y="8"/>
                  </a:lnTo>
                  <a:lnTo>
                    <a:pt x="78" y="9"/>
                  </a:lnTo>
                  <a:lnTo>
                    <a:pt x="79" y="9"/>
                  </a:lnTo>
                  <a:lnTo>
                    <a:pt x="80" y="9"/>
                  </a:lnTo>
                  <a:lnTo>
                    <a:pt x="80" y="10"/>
                  </a:lnTo>
                  <a:lnTo>
                    <a:pt x="80" y="12"/>
                  </a:lnTo>
                  <a:lnTo>
                    <a:pt x="83" y="13"/>
                  </a:lnTo>
                  <a:lnTo>
                    <a:pt x="84" y="14"/>
                  </a:lnTo>
                  <a:lnTo>
                    <a:pt x="84" y="15"/>
                  </a:lnTo>
                  <a:lnTo>
                    <a:pt x="85" y="16"/>
                  </a:lnTo>
                  <a:lnTo>
                    <a:pt x="86" y="16"/>
                  </a:lnTo>
                  <a:lnTo>
                    <a:pt x="88" y="16"/>
                  </a:lnTo>
                  <a:lnTo>
                    <a:pt x="89" y="16"/>
                  </a:lnTo>
                  <a:lnTo>
                    <a:pt x="90" y="17"/>
                  </a:lnTo>
                  <a:lnTo>
                    <a:pt x="90" y="19"/>
                  </a:lnTo>
                  <a:lnTo>
                    <a:pt x="91" y="20"/>
                  </a:lnTo>
                  <a:lnTo>
                    <a:pt x="91" y="21"/>
                  </a:lnTo>
                  <a:lnTo>
                    <a:pt x="91" y="22"/>
                  </a:lnTo>
                  <a:lnTo>
                    <a:pt x="92" y="23"/>
                  </a:lnTo>
                  <a:lnTo>
                    <a:pt x="94" y="23"/>
                  </a:lnTo>
                  <a:lnTo>
                    <a:pt x="94" y="25"/>
                  </a:lnTo>
                  <a:lnTo>
                    <a:pt x="94" y="28"/>
                  </a:lnTo>
                  <a:lnTo>
                    <a:pt x="94" y="29"/>
                  </a:lnTo>
                  <a:lnTo>
                    <a:pt x="94" y="29"/>
                  </a:lnTo>
                  <a:lnTo>
                    <a:pt x="96" y="32"/>
                  </a:lnTo>
                  <a:lnTo>
                    <a:pt x="97" y="32"/>
                  </a:lnTo>
                  <a:lnTo>
                    <a:pt x="101" y="32"/>
                  </a:lnTo>
                  <a:lnTo>
                    <a:pt x="102" y="33"/>
                  </a:lnTo>
                  <a:lnTo>
                    <a:pt x="103" y="34"/>
                  </a:lnTo>
                  <a:lnTo>
                    <a:pt x="104" y="35"/>
                  </a:lnTo>
                  <a:lnTo>
                    <a:pt x="107" y="34"/>
                  </a:lnTo>
                  <a:lnTo>
                    <a:pt x="107" y="33"/>
                  </a:lnTo>
                  <a:lnTo>
                    <a:pt x="108" y="34"/>
                  </a:lnTo>
                  <a:lnTo>
                    <a:pt x="110" y="34"/>
                  </a:lnTo>
                  <a:lnTo>
                    <a:pt x="111" y="35"/>
                  </a:lnTo>
                  <a:lnTo>
                    <a:pt x="114" y="35"/>
                  </a:lnTo>
                  <a:lnTo>
                    <a:pt x="115" y="35"/>
                  </a:lnTo>
                  <a:lnTo>
                    <a:pt x="116" y="34"/>
                  </a:lnTo>
                  <a:lnTo>
                    <a:pt x="117" y="34"/>
                  </a:lnTo>
                  <a:lnTo>
                    <a:pt x="117" y="33"/>
                  </a:lnTo>
                  <a:lnTo>
                    <a:pt x="117" y="32"/>
                  </a:lnTo>
                  <a:lnTo>
                    <a:pt x="117" y="31"/>
                  </a:lnTo>
                  <a:lnTo>
                    <a:pt x="119" y="29"/>
                  </a:lnTo>
                  <a:lnTo>
                    <a:pt x="120" y="28"/>
                  </a:lnTo>
                  <a:lnTo>
                    <a:pt x="120" y="27"/>
                  </a:lnTo>
                  <a:lnTo>
                    <a:pt x="121" y="27"/>
                  </a:lnTo>
                  <a:lnTo>
                    <a:pt x="122" y="27"/>
                  </a:lnTo>
                  <a:lnTo>
                    <a:pt x="122" y="23"/>
                  </a:lnTo>
                  <a:lnTo>
                    <a:pt x="122" y="21"/>
                  </a:lnTo>
                  <a:lnTo>
                    <a:pt x="123" y="21"/>
                  </a:lnTo>
                  <a:lnTo>
                    <a:pt x="128" y="20"/>
                  </a:lnTo>
                  <a:lnTo>
                    <a:pt x="129" y="19"/>
                  </a:lnTo>
                  <a:lnTo>
                    <a:pt x="132" y="17"/>
                  </a:lnTo>
                  <a:lnTo>
                    <a:pt x="135" y="15"/>
                  </a:lnTo>
                  <a:lnTo>
                    <a:pt x="136" y="14"/>
                  </a:lnTo>
                  <a:lnTo>
                    <a:pt x="136" y="13"/>
                  </a:lnTo>
                  <a:lnTo>
                    <a:pt x="139" y="9"/>
                  </a:lnTo>
                  <a:lnTo>
                    <a:pt x="141" y="6"/>
                  </a:lnTo>
                  <a:lnTo>
                    <a:pt x="144" y="2"/>
                  </a:lnTo>
                  <a:lnTo>
                    <a:pt x="144" y="3"/>
                  </a:lnTo>
                  <a:lnTo>
                    <a:pt x="145" y="3"/>
                  </a:lnTo>
                  <a:lnTo>
                    <a:pt x="146" y="4"/>
                  </a:lnTo>
                  <a:lnTo>
                    <a:pt x="150" y="9"/>
                  </a:lnTo>
                  <a:lnTo>
                    <a:pt x="151" y="12"/>
                  </a:lnTo>
                  <a:lnTo>
                    <a:pt x="151" y="12"/>
                  </a:lnTo>
                  <a:lnTo>
                    <a:pt x="151" y="13"/>
                  </a:lnTo>
                  <a:lnTo>
                    <a:pt x="153" y="15"/>
                  </a:lnTo>
                  <a:lnTo>
                    <a:pt x="154" y="19"/>
                  </a:lnTo>
                  <a:lnTo>
                    <a:pt x="156" y="19"/>
                  </a:lnTo>
                  <a:lnTo>
                    <a:pt x="157" y="19"/>
                  </a:lnTo>
                  <a:lnTo>
                    <a:pt x="157" y="20"/>
                  </a:lnTo>
                  <a:lnTo>
                    <a:pt x="157" y="21"/>
                  </a:lnTo>
                  <a:lnTo>
                    <a:pt x="158" y="22"/>
                  </a:lnTo>
                  <a:lnTo>
                    <a:pt x="159" y="22"/>
                  </a:lnTo>
                  <a:lnTo>
                    <a:pt x="159" y="23"/>
                  </a:lnTo>
                  <a:lnTo>
                    <a:pt x="160" y="23"/>
                  </a:lnTo>
                  <a:lnTo>
                    <a:pt x="162" y="27"/>
                  </a:lnTo>
                  <a:lnTo>
                    <a:pt x="163" y="29"/>
                  </a:lnTo>
                  <a:lnTo>
                    <a:pt x="164" y="31"/>
                  </a:lnTo>
                  <a:lnTo>
                    <a:pt x="164" y="32"/>
                  </a:lnTo>
                  <a:lnTo>
                    <a:pt x="165" y="37"/>
                  </a:lnTo>
                  <a:lnTo>
                    <a:pt x="165" y="38"/>
                  </a:lnTo>
                  <a:lnTo>
                    <a:pt x="165" y="39"/>
                  </a:lnTo>
                  <a:lnTo>
                    <a:pt x="166" y="43"/>
                  </a:lnTo>
                  <a:lnTo>
                    <a:pt x="168" y="45"/>
                  </a:lnTo>
                  <a:lnTo>
                    <a:pt x="172" y="50"/>
                  </a:lnTo>
                  <a:lnTo>
                    <a:pt x="173" y="51"/>
                  </a:lnTo>
                  <a:lnTo>
                    <a:pt x="175" y="52"/>
                  </a:lnTo>
                  <a:lnTo>
                    <a:pt x="176" y="53"/>
                  </a:lnTo>
                  <a:lnTo>
                    <a:pt x="177" y="53"/>
                  </a:lnTo>
                  <a:lnTo>
                    <a:pt x="178" y="53"/>
                  </a:lnTo>
                  <a:lnTo>
                    <a:pt x="178" y="54"/>
                  </a:lnTo>
                  <a:lnTo>
                    <a:pt x="179" y="54"/>
                  </a:lnTo>
                  <a:lnTo>
                    <a:pt x="179" y="56"/>
                  </a:lnTo>
                  <a:lnTo>
                    <a:pt x="179" y="57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8" y="60"/>
                  </a:lnTo>
                  <a:lnTo>
                    <a:pt x="179" y="62"/>
                  </a:lnTo>
                  <a:lnTo>
                    <a:pt x="179" y="63"/>
                  </a:lnTo>
                  <a:lnTo>
                    <a:pt x="179" y="63"/>
                  </a:lnTo>
                  <a:lnTo>
                    <a:pt x="179" y="64"/>
                  </a:lnTo>
                  <a:lnTo>
                    <a:pt x="181" y="64"/>
                  </a:lnTo>
                  <a:lnTo>
                    <a:pt x="182" y="64"/>
                  </a:lnTo>
                  <a:lnTo>
                    <a:pt x="183" y="64"/>
                  </a:lnTo>
                  <a:lnTo>
                    <a:pt x="185" y="65"/>
                  </a:lnTo>
                  <a:lnTo>
                    <a:pt x="185" y="66"/>
                  </a:lnTo>
                  <a:lnTo>
                    <a:pt x="188" y="66"/>
                  </a:lnTo>
                  <a:lnTo>
                    <a:pt x="189" y="66"/>
                  </a:lnTo>
                  <a:lnTo>
                    <a:pt x="190" y="66"/>
                  </a:lnTo>
                  <a:lnTo>
                    <a:pt x="191" y="66"/>
                  </a:lnTo>
                  <a:lnTo>
                    <a:pt x="194" y="66"/>
                  </a:lnTo>
                  <a:lnTo>
                    <a:pt x="194" y="65"/>
                  </a:lnTo>
                  <a:lnTo>
                    <a:pt x="199" y="66"/>
                  </a:lnTo>
                  <a:lnTo>
                    <a:pt x="200" y="66"/>
                  </a:lnTo>
                  <a:lnTo>
                    <a:pt x="200" y="68"/>
                  </a:lnTo>
                  <a:lnTo>
                    <a:pt x="201" y="69"/>
                  </a:lnTo>
                  <a:lnTo>
                    <a:pt x="202" y="69"/>
                  </a:lnTo>
                  <a:lnTo>
                    <a:pt x="206" y="70"/>
                  </a:lnTo>
                  <a:lnTo>
                    <a:pt x="207" y="71"/>
                  </a:lnTo>
                  <a:lnTo>
                    <a:pt x="207" y="71"/>
                  </a:lnTo>
                  <a:lnTo>
                    <a:pt x="207" y="72"/>
                  </a:lnTo>
                  <a:lnTo>
                    <a:pt x="208" y="72"/>
                  </a:lnTo>
                  <a:lnTo>
                    <a:pt x="208" y="74"/>
                  </a:lnTo>
                  <a:lnTo>
                    <a:pt x="209" y="75"/>
                  </a:lnTo>
                  <a:lnTo>
                    <a:pt x="209" y="76"/>
                  </a:lnTo>
                  <a:lnTo>
                    <a:pt x="210" y="81"/>
                  </a:lnTo>
                  <a:lnTo>
                    <a:pt x="210" y="82"/>
                  </a:lnTo>
                  <a:lnTo>
                    <a:pt x="210" y="83"/>
                  </a:lnTo>
                  <a:lnTo>
                    <a:pt x="209" y="82"/>
                  </a:lnTo>
                  <a:lnTo>
                    <a:pt x="209" y="81"/>
                  </a:lnTo>
                  <a:lnTo>
                    <a:pt x="208" y="80"/>
                  </a:lnTo>
                  <a:lnTo>
                    <a:pt x="207" y="78"/>
                  </a:lnTo>
                  <a:lnTo>
                    <a:pt x="207" y="77"/>
                  </a:lnTo>
                  <a:lnTo>
                    <a:pt x="206" y="77"/>
                  </a:lnTo>
                  <a:lnTo>
                    <a:pt x="203" y="77"/>
                  </a:lnTo>
                  <a:lnTo>
                    <a:pt x="202" y="76"/>
                  </a:lnTo>
                  <a:lnTo>
                    <a:pt x="201" y="76"/>
                  </a:lnTo>
                  <a:lnTo>
                    <a:pt x="200" y="77"/>
                  </a:lnTo>
                  <a:lnTo>
                    <a:pt x="199" y="77"/>
                  </a:lnTo>
                  <a:lnTo>
                    <a:pt x="196" y="78"/>
                  </a:lnTo>
                  <a:lnTo>
                    <a:pt x="195" y="77"/>
                  </a:lnTo>
                  <a:lnTo>
                    <a:pt x="195" y="76"/>
                  </a:lnTo>
                  <a:lnTo>
                    <a:pt x="194" y="76"/>
                  </a:lnTo>
                  <a:lnTo>
                    <a:pt x="193" y="76"/>
                  </a:lnTo>
                  <a:lnTo>
                    <a:pt x="191" y="76"/>
                  </a:lnTo>
                  <a:lnTo>
                    <a:pt x="190" y="77"/>
                  </a:lnTo>
                  <a:lnTo>
                    <a:pt x="190" y="78"/>
                  </a:lnTo>
                  <a:lnTo>
                    <a:pt x="189" y="80"/>
                  </a:lnTo>
                  <a:lnTo>
                    <a:pt x="188" y="81"/>
                  </a:lnTo>
                  <a:lnTo>
                    <a:pt x="185" y="81"/>
                  </a:lnTo>
                  <a:lnTo>
                    <a:pt x="183" y="82"/>
                  </a:lnTo>
                  <a:lnTo>
                    <a:pt x="179" y="83"/>
                  </a:lnTo>
                  <a:lnTo>
                    <a:pt x="179" y="84"/>
                  </a:lnTo>
                  <a:lnTo>
                    <a:pt x="179" y="86"/>
                  </a:lnTo>
                  <a:lnTo>
                    <a:pt x="178" y="87"/>
                  </a:lnTo>
                  <a:lnTo>
                    <a:pt x="178" y="88"/>
                  </a:lnTo>
                  <a:lnTo>
                    <a:pt x="178" y="89"/>
                  </a:lnTo>
                  <a:lnTo>
                    <a:pt x="178" y="90"/>
                  </a:lnTo>
                  <a:lnTo>
                    <a:pt x="176" y="90"/>
                  </a:lnTo>
                  <a:lnTo>
                    <a:pt x="176" y="91"/>
                  </a:lnTo>
                  <a:lnTo>
                    <a:pt x="176" y="93"/>
                  </a:lnTo>
                  <a:lnTo>
                    <a:pt x="176" y="94"/>
                  </a:lnTo>
                  <a:lnTo>
                    <a:pt x="177" y="94"/>
                  </a:lnTo>
                  <a:lnTo>
                    <a:pt x="177" y="95"/>
                  </a:lnTo>
                  <a:lnTo>
                    <a:pt x="177" y="96"/>
                  </a:lnTo>
                  <a:lnTo>
                    <a:pt x="176" y="96"/>
                  </a:lnTo>
                  <a:lnTo>
                    <a:pt x="176" y="97"/>
                  </a:lnTo>
                  <a:lnTo>
                    <a:pt x="175" y="97"/>
                  </a:lnTo>
                  <a:lnTo>
                    <a:pt x="175" y="99"/>
                  </a:lnTo>
                  <a:lnTo>
                    <a:pt x="176" y="100"/>
                  </a:lnTo>
                  <a:lnTo>
                    <a:pt x="176" y="100"/>
                  </a:lnTo>
                  <a:lnTo>
                    <a:pt x="176" y="101"/>
                  </a:lnTo>
                  <a:lnTo>
                    <a:pt x="175" y="101"/>
                  </a:lnTo>
                  <a:lnTo>
                    <a:pt x="175" y="102"/>
                  </a:lnTo>
                  <a:lnTo>
                    <a:pt x="175" y="103"/>
                  </a:lnTo>
                  <a:lnTo>
                    <a:pt x="173" y="105"/>
                  </a:lnTo>
                  <a:lnTo>
                    <a:pt x="175" y="106"/>
                  </a:lnTo>
                  <a:lnTo>
                    <a:pt x="175" y="107"/>
                  </a:lnTo>
                  <a:lnTo>
                    <a:pt x="175" y="108"/>
                  </a:lnTo>
                  <a:lnTo>
                    <a:pt x="173" y="109"/>
                  </a:lnTo>
                  <a:lnTo>
                    <a:pt x="172" y="111"/>
                  </a:lnTo>
                  <a:lnTo>
                    <a:pt x="172" y="112"/>
                  </a:lnTo>
                  <a:lnTo>
                    <a:pt x="171" y="113"/>
                  </a:lnTo>
                  <a:lnTo>
                    <a:pt x="171" y="114"/>
                  </a:lnTo>
                  <a:lnTo>
                    <a:pt x="170" y="115"/>
                  </a:lnTo>
                  <a:lnTo>
                    <a:pt x="170" y="117"/>
                  </a:lnTo>
                  <a:lnTo>
                    <a:pt x="170" y="118"/>
                  </a:lnTo>
                  <a:lnTo>
                    <a:pt x="170" y="119"/>
                  </a:lnTo>
                  <a:lnTo>
                    <a:pt x="170" y="120"/>
                  </a:lnTo>
                  <a:lnTo>
                    <a:pt x="173" y="124"/>
                  </a:lnTo>
                  <a:lnTo>
                    <a:pt x="175" y="124"/>
                  </a:lnTo>
                  <a:lnTo>
                    <a:pt x="175" y="125"/>
                  </a:lnTo>
                  <a:lnTo>
                    <a:pt x="175" y="127"/>
                  </a:lnTo>
                  <a:lnTo>
                    <a:pt x="175" y="128"/>
                  </a:lnTo>
                  <a:lnTo>
                    <a:pt x="173" y="127"/>
                  </a:lnTo>
                  <a:lnTo>
                    <a:pt x="173" y="126"/>
                  </a:lnTo>
                  <a:lnTo>
                    <a:pt x="173" y="127"/>
                  </a:lnTo>
                  <a:lnTo>
                    <a:pt x="173" y="128"/>
                  </a:lnTo>
                  <a:lnTo>
                    <a:pt x="175" y="128"/>
                  </a:lnTo>
                  <a:lnTo>
                    <a:pt x="173" y="128"/>
                  </a:lnTo>
                  <a:lnTo>
                    <a:pt x="173" y="128"/>
                  </a:lnTo>
                  <a:lnTo>
                    <a:pt x="172" y="128"/>
                  </a:lnTo>
                  <a:lnTo>
                    <a:pt x="171" y="127"/>
                  </a:lnTo>
                  <a:lnTo>
                    <a:pt x="169" y="127"/>
                  </a:lnTo>
                  <a:lnTo>
                    <a:pt x="169" y="128"/>
                  </a:lnTo>
                  <a:lnTo>
                    <a:pt x="168" y="128"/>
                  </a:lnTo>
                  <a:lnTo>
                    <a:pt x="168" y="134"/>
                  </a:lnTo>
                  <a:lnTo>
                    <a:pt x="168" y="136"/>
                  </a:lnTo>
                  <a:lnTo>
                    <a:pt x="168" y="138"/>
                  </a:lnTo>
                  <a:lnTo>
                    <a:pt x="166" y="138"/>
                  </a:lnTo>
                  <a:lnTo>
                    <a:pt x="166" y="140"/>
                  </a:lnTo>
                  <a:lnTo>
                    <a:pt x="166" y="142"/>
                  </a:lnTo>
                  <a:lnTo>
                    <a:pt x="166" y="143"/>
                  </a:lnTo>
                  <a:lnTo>
                    <a:pt x="163" y="144"/>
                  </a:lnTo>
                  <a:lnTo>
                    <a:pt x="162" y="145"/>
                  </a:lnTo>
                  <a:lnTo>
                    <a:pt x="160" y="144"/>
                  </a:lnTo>
                  <a:lnTo>
                    <a:pt x="160" y="143"/>
                  </a:lnTo>
                  <a:lnTo>
                    <a:pt x="162" y="143"/>
                  </a:lnTo>
                  <a:lnTo>
                    <a:pt x="163" y="142"/>
                  </a:lnTo>
                  <a:lnTo>
                    <a:pt x="164" y="142"/>
                  </a:lnTo>
                  <a:lnTo>
                    <a:pt x="164" y="140"/>
                  </a:lnTo>
                  <a:lnTo>
                    <a:pt x="164" y="139"/>
                  </a:lnTo>
                  <a:lnTo>
                    <a:pt x="164" y="138"/>
                  </a:lnTo>
                  <a:lnTo>
                    <a:pt x="163" y="138"/>
                  </a:lnTo>
                  <a:lnTo>
                    <a:pt x="162" y="138"/>
                  </a:lnTo>
                  <a:lnTo>
                    <a:pt x="162" y="137"/>
                  </a:lnTo>
                  <a:lnTo>
                    <a:pt x="162" y="134"/>
                  </a:lnTo>
                  <a:lnTo>
                    <a:pt x="160" y="134"/>
                  </a:lnTo>
                  <a:lnTo>
                    <a:pt x="160" y="133"/>
                  </a:lnTo>
                  <a:lnTo>
                    <a:pt x="159" y="133"/>
                  </a:lnTo>
                  <a:lnTo>
                    <a:pt x="158" y="133"/>
                  </a:lnTo>
                  <a:lnTo>
                    <a:pt x="157" y="134"/>
                  </a:lnTo>
                  <a:lnTo>
                    <a:pt x="157" y="136"/>
                  </a:lnTo>
                  <a:lnTo>
                    <a:pt x="157" y="137"/>
                  </a:lnTo>
                  <a:lnTo>
                    <a:pt x="156" y="137"/>
                  </a:lnTo>
                  <a:lnTo>
                    <a:pt x="156" y="139"/>
                  </a:lnTo>
                  <a:lnTo>
                    <a:pt x="156" y="140"/>
                  </a:lnTo>
                  <a:lnTo>
                    <a:pt x="157" y="142"/>
                  </a:lnTo>
                  <a:lnTo>
                    <a:pt x="157" y="143"/>
                  </a:lnTo>
                  <a:lnTo>
                    <a:pt x="156" y="146"/>
                  </a:lnTo>
                  <a:lnTo>
                    <a:pt x="154" y="149"/>
                  </a:lnTo>
                  <a:lnTo>
                    <a:pt x="153" y="150"/>
                  </a:lnTo>
                  <a:lnTo>
                    <a:pt x="152" y="150"/>
                  </a:lnTo>
                  <a:lnTo>
                    <a:pt x="152" y="151"/>
                  </a:lnTo>
                  <a:lnTo>
                    <a:pt x="152" y="152"/>
                  </a:lnTo>
                  <a:lnTo>
                    <a:pt x="152" y="154"/>
                  </a:lnTo>
                  <a:lnTo>
                    <a:pt x="153" y="156"/>
                  </a:lnTo>
                  <a:lnTo>
                    <a:pt x="153" y="162"/>
                  </a:lnTo>
                  <a:lnTo>
                    <a:pt x="153" y="170"/>
                  </a:lnTo>
                  <a:lnTo>
                    <a:pt x="151" y="170"/>
                  </a:lnTo>
                  <a:lnTo>
                    <a:pt x="151" y="170"/>
                  </a:lnTo>
                  <a:lnTo>
                    <a:pt x="150" y="170"/>
                  </a:lnTo>
                  <a:lnTo>
                    <a:pt x="150" y="171"/>
                  </a:lnTo>
                  <a:lnTo>
                    <a:pt x="148" y="171"/>
                  </a:lnTo>
                  <a:lnTo>
                    <a:pt x="147" y="173"/>
                  </a:lnTo>
                  <a:lnTo>
                    <a:pt x="146" y="173"/>
                  </a:lnTo>
                  <a:lnTo>
                    <a:pt x="145" y="173"/>
                  </a:lnTo>
                  <a:lnTo>
                    <a:pt x="144" y="171"/>
                  </a:lnTo>
                  <a:lnTo>
                    <a:pt x="142" y="169"/>
                  </a:lnTo>
                  <a:lnTo>
                    <a:pt x="141" y="169"/>
                  </a:lnTo>
                  <a:lnTo>
                    <a:pt x="140" y="168"/>
                  </a:lnTo>
                  <a:lnTo>
                    <a:pt x="140" y="167"/>
                  </a:lnTo>
                  <a:lnTo>
                    <a:pt x="139" y="165"/>
                  </a:lnTo>
                  <a:lnTo>
                    <a:pt x="139" y="164"/>
                  </a:lnTo>
                  <a:lnTo>
                    <a:pt x="138" y="164"/>
                  </a:lnTo>
                  <a:lnTo>
                    <a:pt x="138" y="163"/>
                  </a:lnTo>
                  <a:lnTo>
                    <a:pt x="138" y="162"/>
                  </a:lnTo>
                  <a:lnTo>
                    <a:pt x="136" y="161"/>
                  </a:lnTo>
                  <a:lnTo>
                    <a:pt x="135" y="161"/>
                  </a:lnTo>
                  <a:lnTo>
                    <a:pt x="134" y="162"/>
                  </a:lnTo>
                  <a:lnTo>
                    <a:pt x="133" y="162"/>
                  </a:lnTo>
                  <a:lnTo>
                    <a:pt x="132" y="162"/>
                  </a:lnTo>
                  <a:lnTo>
                    <a:pt x="132" y="161"/>
                  </a:lnTo>
                  <a:lnTo>
                    <a:pt x="129" y="160"/>
                  </a:lnTo>
                  <a:lnTo>
                    <a:pt x="129" y="158"/>
                  </a:lnTo>
                  <a:lnTo>
                    <a:pt x="129" y="157"/>
                  </a:lnTo>
                  <a:lnTo>
                    <a:pt x="129" y="157"/>
                  </a:lnTo>
                  <a:lnTo>
                    <a:pt x="123" y="155"/>
                  </a:lnTo>
                  <a:lnTo>
                    <a:pt x="122" y="152"/>
                  </a:lnTo>
                  <a:lnTo>
                    <a:pt x="121" y="151"/>
                  </a:lnTo>
                  <a:lnTo>
                    <a:pt x="121" y="149"/>
                  </a:lnTo>
                  <a:lnTo>
                    <a:pt x="122" y="148"/>
                  </a:lnTo>
                  <a:lnTo>
                    <a:pt x="122" y="146"/>
                  </a:lnTo>
                  <a:lnTo>
                    <a:pt x="123" y="145"/>
                  </a:lnTo>
                  <a:lnTo>
                    <a:pt x="131" y="144"/>
                  </a:lnTo>
                  <a:lnTo>
                    <a:pt x="132" y="144"/>
                  </a:lnTo>
                  <a:lnTo>
                    <a:pt x="132" y="143"/>
                  </a:lnTo>
                  <a:lnTo>
                    <a:pt x="133" y="143"/>
                  </a:lnTo>
                  <a:lnTo>
                    <a:pt x="133" y="142"/>
                  </a:lnTo>
                  <a:lnTo>
                    <a:pt x="133" y="140"/>
                  </a:lnTo>
                  <a:lnTo>
                    <a:pt x="132" y="138"/>
                  </a:lnTo>
                  <a:lnTo>
                    <a:pt x="131" y="137"/>
                  </a:lnTo>
                  <a:lnTo>
                    <a:pt x="128" y="136"/>
                  </a:lnTo>
                  <a:lnTo>
                    <a:pt x="126" y="134"/>
                  </a:lnTo>
                  <a:lnTo>
                    <a:pt x="125" y="132"/>
                  </a:lnTo>
                  <a:lnTo>
                    <a:pt x="125" y="131"/>
                  </a:lnTo>
                  <a:lnTo>
                    <a:pt x="125" y="130"/>
                  </a:lnTo>
                  <a:lnTo>
                    <a:pt x="126" y="128"/>
                  </a:lnTo>
                  <a:lnTo>
                    <a:pt x="127" y="128"/>
                  </a:lnTo>
                  <a:lnTo>
                    <a:pt x="128" y="127"/>
                  </a:lnTo>
                  <a:lnTo>
                    <a:pt x="131" y="127"/>
                  </a:lnTo>
                  <a:lnTo>
                    <a:pt x="133" y="126"/>
                  </a:lnTo>
                  <a:lnTo>
                    <a:pt x="133" y="125"/>
                  </a:lnTo>
                  <a:lnTo>
                    <a:pt x="134" y="125"/>
                  </a:lnTo>
                  <a:lnTo>
                    <a:pt x="133" y="124"/>
                  </a:lnTo>
                  <a:lnTo>
                    <a:pt x="132" y="121"/>
                  </a:lnTo>
                  <a:lnTo>
                    <a:pt x="129" y="119"/>
                  </a:lnTo>
                  <a:lnTo>
                    <a:pt x="122" y="112"/>
                  </a:lnTo>
                  <a:lnTo>
                    <a:pt x="121" y="109"/>
                  </a:lnTo>
                  <a:lnTo>
                    <a:pt x="121" y="108"/>
                  </a:lnTo>
                  <a:lnTo>
                    <a:pt x="120" y="108"/>
                  </a:lnTo>
                  <a:lnTo>
                    <a:pt x="120" y="109"/>
                  </a:lnTo>
                  <a:lnTo>
                    <a:pt x="119" y="109"/>
                  </a:lnTo>
                  <a:lnTo>
                    <a:pt x="116" y="109"/>
                  </a:lnTo>
                  <a:lnTo>
                    <a:pt x="115" y="109"/>
                  </a:lnTo>
                  <a:lnTo>
                    <a:pt x="114" y="111"/>
                  </a:lnTo>
                  <a:lnTo>
                    <a:pt x="111" y="113"/>
                  </a:lnTo>
                  <a:lnTo>
                    <a:pt x="107" y="115"/>
                  </a:lnTo>
                  <a:lnTo>
                    <a:pt x="104" y="118"/>
                  </a:lnTo>
                  <a:lnTo>
                    <a:pt x="103" y="119"/>
                  </a:lnTo>
                  <a:lnTo>
                    <a:pt x="100" y="119"/>
                  </a:lnTo>
                  <a:lnTo>
                    <a:pt x="98" y="120"/>
                  </a:lnTo>
                  <a:lnTo>
                    <a:pt x="97" y="121"/>
                  </a:lnTo>
                  <a:lnTo>
                    <a:pt x="95" y="124"/>
                  </a:lnTo>
                  <a:lnTo>
                    <a:pt x="94" y="125"/>
                  </a:lnTo>
                  <a:lnTo>
                    <a:pt x="94" y="126"/>
                  </a:lnTo>
                  <a:lnTo>
                    <a:pt x="90" y="127"/>
                  </a:lnTo>
                  <a:lnTo>
                    <a:pt x="88" y="128"/>
                  </a:lnTo>
                  <a:lnTo>
                    <a:pt x="88" y="128"/>
                  </a:lnTo>
                  <a:lnTo>
                    <a:pt x="85" y="131"/>
                  </a:lnTo>
                  <a:lnTo>
                    <a:pt x="85" y="133"/>
                  </a:lnTo>
                  <a:lnTo>
                    <a:pt x="84" y="133"/>
                  </a:lnTo>
                  <a:lnTo>
                    <a:pt x="82" y="136"/>
                  </a:lnTo>
                  <a:lnTo>
                    <a:pt x="80" y="134"/>
                  </a:lnTo>
                  <a:lnTo>
                    <a:pt x="79" y="134"/>
                  </a:lnTo>
                  <a:lnTo>
                    <a:pt x="78" y="134"/>
                  </a:lnTo>
                  <a:lnTo>
                    <a:pt x="78" y="136"/>
                  </a:lnTo>
                  <a:lnTo>
                    <a:pt x="77" y="136"/>
                  </a:lnTo>
                  <a:lnTo>
                    <a:pt x="77" y="138"/>
                  </a:lnTo>
                  <a:lnTo>
                    <a:pt x="76" y="138"/>
                  </a:lnTo>
                  <a:lnTo>
                    <a:pt x="74" y="139"/>
                  </a:lnTo>
                  <a:lnTo>
                    <a:pt x="73" y="142"/>
                  </a:lnTo>
                  <a:lnTo>
                    <a:pt x="71" y="143"/>
                  </a:lnTo>
                  <a:lnTo>
                    <a:pt x="70" y="144"/>
                  </a:lnTo>
                  <a:lnTo>
                    <a:pt x="68" y="146"/>
                  </a:lnTo>
                  <a:lnTo>
                    <a:pt x="68" y="148"/>
                  </a:lnTo>
                  <a:lnTo>
                    <a:pt x="67" y="148"/>
                  </a:lnTo>
                  <a:lnTo>
                    <a:pt x="67" y="149"/>
                  </a:lnTo>
                  <a:lnTo>
                    <a:pt x="66" y="149"/>
                  </a:lnTo>
                  <a:lnTo>
                    <a:pt x="65" y="149"/>
                  </a:lnTo>
                  <a:lnTo>
                    <a:pt x="65" y="146"/>
                  </a:lnTo>
                  <a:lnTo>
                    <a:pt x="64" y="145"/>
                  </a:lnTo>
                  <a:lnTo>
                    <a:pt x="65" y="144"/>
                  </a:lnTo>
                  <a:lnTo>
                    <a:pt x="65" y="142"/>
                  </a:lnTo>
                  <a:lnTo>
                    <a:pt x="65" y="140"/>
                  </a:lnTo>
                  <a:lnTo>
                    <a:pt x="65" y="139"/>
                  </a:lnTo>
                  <a:lnTo>
                    <a:pt x="65" y="137"/>
                  </a:lnTo>
                  <a:lnTo>
                    <a:pt x="64" y="137"/>
                  </a:lnTo>
                  <a:lnTo>
                    <a:pt x="63" y="136"/>
                  </a:lnTo>
                  <a:lnTo>
                    <a:pt x="61" y="134"/>
                  </a:lnTo>
                  <a:lnTo>
                    <a:pt x="61" y="133"/>
                  </a:lnTo>
                  <a:lnTo>
                    <a:pt x="63" y="132"/>
                  </a:lnTo>
                  <a:lnTo>
                    <a:pt x="64" y="132"/>
                  </a:lnTo>
                  <a:lnTo>
                    <a:pt x="65" y="133"/>
                  </a:lnTo>
                  <a:lnTo>
                    <a:pt x="67" y="132"/>
                  </a:lnTo>
                  <a:lnTo>
                    <a:pt x="68" y="132"/>
                  </a:lnTo>
                  <a:lnTo>
                    <a:pt x="67" y="132"/>
                  </a:lnTo>
                  <a:lnTo>
                    <a:pt x="67" y="131"/>
                  </a:lnTo>
                  <a:lnTo>
                    <a:pt x="66" y="130"/>
                  </a:lnTo>
                  <a:lnTo>
                    <a:pt x="65" y="128"/>
                  </a:lnTo>
                  <a:lnTo>
                    <a:pt x="65" y="128"/>
                  </a:lnTo>
                  <a:lnTo>
                    <a:pt x="65" y="127"/>
                  </a:lnTo>
                  <a:lnTo>
                    <a:pt x="61" y="126"/>
                  </a:lnTo>
                  <a:lnTo>
                    <a:pt x="60" y="125"/>
                  </a:lnTo>
                  <a:lnTo>
                    <a:pt x="60" y="124"/>
                  </a:lnTo>
                  <a:lnTo>
                    <a:pt x="60" y="123"/>
                  </a:lnTo>
                  <a:lnTo>
                    <a:pt x="61" y="121"/>
                  </a:lnTo>
                  <a:lnTo>
                    <a:pt x="65" y="121"/>
                  </a:lnTo>
                  <a:lnTo>
                    <a:pt x="65" y="120"/>
                  </a:lnTo>
                  <a:lnTo>
                    <a:pt x="65" y="119"/>
                  </a:lnTo>
                  <a:lnTo>
                    <a:pt x="65" y="118"/>
                  </a:lnTo>
                  <a:lnTo>
                    <a:pt x="65" y="118"/>
                  </a:lnTo>
                  <a:lnTo>
                    <a:pt x="65" y="117"/>
                  </a:lnTo>
                  <a:lnTo>
                    <a:pt x="65" y="115"/>
                  </a:lnTo>
                  <a:lnTo>
                    <a:pt x="65" y="115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60" y="114"/>
                  </a:lnTo>
                  <a:lnTo>
                    <a:pt x="60" y="113"/>
                  </a:lnTo>
                  <a:lnTo>
                    <a:pt x="59" y="113"/>
                  </a:lnTo>
                  <a:lnTo>
                    <a:pt x="58" y="113"/>
                  </a:lnTo>
                  <a:lnTo>
                    <a:pt x="55" y="114"/>
                  </a:lnTo>
                  <a:lnTo>
                    <a:pt x="54" y="114"/>
                  </a:lnTo>
                  <a:lnTo>
                    <a:pt x="53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1" y="112"/>
                  </a:lnTo>
                  <a:lnTo>
                    <a:pt x="51" y="111"/>
                  </a:lnTo>
                  <a:lnTo>
                    <a:pt x="48" y="111"/>
                  </a:lnTo>
                  <a:lnTo>
                    <a:pt x="47" y="109"/>
                  </a:lnTo>
                  <a:lnTo>
                    <a:pt x="46" y="107"/>
                  </a:lnTo>
                  <a:lnTo>
                    <a:pt x="45" y="106"/>
                  </a:lnTo>
                  <a:lnTo>
                    <a:pt x="42" y="105"/>
                  </a:lnTo>
                  <a:lnTo>
                    <a:pt x="41" y="103"/>
                  </a:lnTo>
                  <a:lnTo>
                    <a:pt x="40" y="103"/>
                  </a:lnTo>
                  <a:lnTo>
                    <a:pt x="39" y="102"/>
                  </a:lnTo>
                  <a:lnTo>
                    <a:pt x="39" y="101"/>
                  </a:lnTo>
                  <a:lnTo>
                    <a:pt x="36" y="99"/>
                  </a:lnTo>
                  <a:lnTo>
                    <a:pt x="36" y="97"/>
                  </a:lnTo>
                  <a:lnTo>
                    <a:pt x="31" y="96"/>
                  </a:lnTo>
                  <a:lnTo>
                    <a:pt x="30" y="96"/>
                  </a:lnTo>
                  <a:lnTo>
                    <a:pt x="30" y="95"/>
                  </a:lnTo>
                  <a:lnTo>
                    <a:pt x="33" y="94"/>
                  </a:lnTo>
                  <a:lnTo>
                    <a:pt x="37" y="95"/>
                  </a:lnTo>
                  <a:lnTo>
                    <a:pt x="41" y="94"/>
                  </a:lnTo>
                  <a:lnTo>
                    <a:pt x="41" y="93"/>
                  </a:lnTo>
                  <a:lnTo>
                    <a:pt x="42" y="90"/>
                  </a:lnTo>
                  <a:lnTo>
                    <a:pt x="43" y="90"/>
                  </a:lnTo>
                  <a:lnTo>
                    <a:pt x="43" y="89"/>
                  </a:lnTo>
                  <a:lnTo>
                    <a:pt x="45" y="88"/>
                  </a:lnTo>
                  <a:lnTo>
                    <a:pt x="45" y="84"/>
                  </a:lnTo>
                  <a:lnTo>
                    <a:pt x="45" y="83"/>
                  </a:lnTo>
                  <a:lnTo>
                    <a:pt x="43" y="82"/>
                  </a:lnTo>
                  <a:lnTo>
                    <a:pt x="42" y="81"/>
                  </a:lnTo>
                  <a:lnTo>
                    <a:pt x="41" y="81"/>
                  </a:lnTo>
                  <a:lnTo>
                    <a:pt x="41" y="82"/>
                  </a:lnTo>
                  <a:lnTo>
                    <a:pt x="40" y="81"/>
                  </a:lnTo>
                  <a:lnTo>
                    <a:pt x="39" y="80"/>
                  </a:lnTo>
                  <a:lnTo>
                    <a:pt x="30" y="75"/>
                  </a:lnTo>
                  <a:lnTo>
                    <a:pt x="28" y="72"/>
                  </a:lnTo>
                  <a:lnTo>
                    <a:pt x="27" y="70"/>
                  </a:lnTo>
                  <a:lnTo>
                    <a:pt x="26" y="69"/>
                  </a:lnTo>
                  <a:lnTo>
                    <a:pt x="26" y="68"/>
                  </a:lnTo>
                  <a:lnTo>
                    <a:pt x="26" y="66"/>
                  </a:lnTo>
                  <a:lnTo>
                    <a:pt x="24" y="66"/>
                  </a:lnTo>
                  <a:lnTo>
                    <a:pt x="23" y="65"/>
                  </a:lnTo>
                  <a:lnTo>
                    <a:pt x="23" y="64"/>
                  </a:lnTo>
                  <a:lnTo>
                    <a:pt x="22" y="63"/>
                  </a:lnTo>
                  <a:lnTo>
                    <a:pt x="22" y="62"/>
                  </a:lnTo>
                  <a:lnTo>
                    <a:pt x="23" y="59"/>
                  </a:lnTo>
                  <a:lnTo>
                    <a:pt x="24" y="58"/>
                  </a:lnTo>
                  <a:lnTo>
                    <a:pt x="27" y="57"/>
                  </a:lnTo>
                  <a:lnTo>
                    <a:pt x="29" y="56"/>
                  </a:lnTo>
                  <a:lnTo>
                    <a:pt x="30" y="54"/>
                  </a:lnTo>
                  <a:lnTo>
                    <a:pt x="31" y="52"/>
                  </a:lnTo>
                  <a:lnTo>
                    <a:pt x="31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8" y="50"/>
                  </a:lnTo>
                  <a:lnTo>
                    <a:pt x="27" y="49"/>
                  </a:lnTo>
                  <a:lnTo>
                    <a:pt x="26" y="47"/>
                  </a:lnTo>
                  <a:lnTo>
                    <a:pt x="24" y="47"/>
                  </a:lnTo>
                  <a:lnTo>
                    <a:pt x="24" y="46"/>
                  </a:lnTo>
                  <a:lnTo>
                    <a:pt x="24" y="45"/>
                  </a:lnTo>
                  <a:lnTo>
                    <a:pt x="24" y="44"/>
                  </a:lnTo>
                  <a:lnTo>
                    <a:pt x="23" y="44"/>
                  </a:lnTo>
                  <a:lnTo>
                    <a:pt x="21" y="45"/>
                  </a:lnTo>
                  <a:lnTo>
                    <a:pt x="20" y="45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6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2" y="41"/>
                  </a:lnTo>
                  <a:lnTo>
                    <a:pt x="12" y="43"/>
                  </a:lnTo>
                  <a:lnTo>
                    <a:pt x="11" y="43"/>
                  </a:lnTo>
                  <a:lnTo>
                    <a:pt x="10" y="43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14" y="40"/>
                  </a:lnTo>
                  <a:lnTo>
                    <a:pt x="16" y="39"/>
                  </a:lnTo>
                  <a:lnTo>
                    <a:pt x="16" y="38"/>
                  </a:lnTo>
                  <a:lnTo>
                    <a:pt x="15" y="38"/>
                  </a:lnTo>
                  <a:lnTo>
                    <a:pt x="12" y="35"/>
                  </a:lnTo>
                  <a:lnTo>
                    <a:pt x="10" y="35"/>
                  </a:lnTo>
                  <a:lnTo>
                    <a:pt x="9" y="35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8" y="31"/>
                  </a:lnTo>
                  <a:lnTo>
                    <a:pt x="11" y="27"/>
                  </a:lnTo>
                  <a:lnTo>
                    <a:pt x="17" y="22"/>
                  </a:lnTo>
                  <a:lnTo>
                    <a:pt x="18" y="22"/>
                  </a:lnTo>
                  <a:lnTo>
                    <a:pt x="20" y="22"/>
                  </a:lnTo>
                  <a:lnTo>
                    <a:pt x="21" y="22"/>
                  </a:lnTo>
                  <a:lnTo>
                    <a:pt x="23" y="23"/>
                  </a:lnTo>
                  <a:lnTo>
                    <a:pt x="24" y="23"/>
                  </a:lnTo>
                  <a:lnTo>
                    <a:pt x="26" y="23"/>
                  </a:lnTo>
                  <a:lnTo>
                    <a:pt x="27" y="23"/>
                  </a:lnTo>
                  <a:lnTo>
                    <a:pt x="28" y="25"/>
                  </a:lnTo>
                  <a:lnTo>
                    <a:pt x="34" y="27"/>
                  </a:lnTo>
                  <a:lnTo>
                    <a:pt x="36" y="28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5" y="32"/>
                  </a:lnTo>
                  <a:lnTo>
                    <a:pt x="36" y="33"/>
                  </a:lnTo>
                  <a:lnTo>
                    <a:pt x="39" y="34"/>
                  </a:lnTo>
                  <a:lnTo>
                    <a:pt x="45" y="37"/>
                  </a:lnTo>
                  <a:lnTo>
                    <a:pt x="46" y="37"/>
                  </a:lnTo>
                  <a:lnTo>
                    <a:pt x="47" y="37"/>
                  </a:lnTo>
                  <a:lnTo>
                    <a:pt x="48" y="37"/>
                  </a:lnTo>
                  <a:lnTo>
                    <a:pt x="49" y="35"/>
                  </a:lnTo>
                  <a:lnTo>
                    <a:pt x="51" y="35"/>
                  </a:lnTo>
                  <a:lnTo>
                    <a:pt x="54" y="35"/>
                  </a:lnTo>
                  <a:lnTo>
                    <a:pt x="55" y="35"/>
                  </a:lnTo>
                  <a:lnTo>
                    <a:pt x="57" y="38"/>
                  </a:lnTo>
                  <a:lnTo>
                    <a:pt x="59" y="39"/>
                  </a:lnTo>
                  <a:lnTo>
                    <a:pt x="59" y="40"/>
                  </a:lnTo>
                  <a:lnTo>
                    <a:pt x="61" y="40"/>
                  </a:lnTo>
                  <a:lnTo>
                    <a:pt x="63" y="41"/>
                  </a:lnTo>
                  <a:lnTo>
                    <a:pt x="64" y="43"/>
                  </a:lnTo>
                  <a:lnTo>
                    <a:pt x="64" y="43"/>
                  </a:lnTo>
                  <a:lnTo>
                    <a:pt x="65" y="43"/>
                  </a:lnTo>
                  <a:lnTo>
                    <a:pt x="65" y="43"/>
                  </a:lnTo>
                  <a:lnTo>
                    <a:pt x="65" y="41"/>
                  </a:lnTo>
                  <a:lnTo>
                    <a:pt x="66" y="40"/>
                  </a:lnTo>
                  <a:lnTo>
                    <a:pt x="67" y="40"/>
                  </a:lnTo>
                  <a:lnTo>
                    <a:pt x="68" y="40"/>
                  </a:lnTo>
                  <a:lnTo>
                    <a:pt x="68" y="39"/>
                  </a:lnTo>
                  <a:lnTo>
                    <a:pt x="70" y="38"/>
                  </a:lnTo>
                  <a:lnTo>
                    <a:pt x="70" y="37"/>
                  </a:lnTo>
                  <a:lnTo>
                    <a:pt x="70" y="34"/>
                  </a:lnTo>
                  <a:lnTo>
                    <a:pt x="71" y="34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2" y="32"/>
                  </a:lnTo>
                  <a:lnTo>
                    <a:pt x="72" y="31"/>
                  </a:lnTo>
                  <a:lnTo>
                    <a:pt x="70" y="28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7" y="26"/>
                  </a:lnTo>
                  <a:lnTo>
                    <a:pt x="66" y="25"/>
                  </a:lnTo>
                  <a:lnTo>
                    <a:pt x="64" y="23"/>
                  </a:lnTo>
                  <a:lnTo>
                    <a:pt x="61" y="21"/>
                  </a:lnTo>
                  <a:lnTo>
                    <a:pt x="60" y="21"/>
                  </a:lnTo>
                  <a:lnTo>
                    <a:pt x="58" y="20"/>
                  </a:lnTo>
                  <a:lnTo>
                    <a:pt x="58" y="19"/>
                  </a:lnTo>
                  <a:lnTo>
                    <a:pt x="57" y="17"/>
                  </a:lnTo>
                  <a:lnTo>
                    <a:pt x="57" y="15"/>
                  </a:lnTo>
                  <a:lnTo>
                    <a:pt x="55" y="14"/>
                  </a:lnTo>
                  <a:lnTo>
                    <a:pt x="54" y="14"/>
                  </a:lnTo>
                  <a:lnTo>
                    <a:pt x="54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3" y="10"/>
                  </a:lnTo>
                  <a:lnTo>
                    <a:pt x="53" y="8"/>
                  </a:lnTo>
                  <a:lnTo>
                    <a:pt x="54" y="7"/>
                  </a:lnTo>
                  <a:lnTo>
                    <a:pt x="57" y="8"/>
                  </a:lnTo>
                  <a:lnTo>
                    <a:pt x="58" y="8"/>
                  </a:lnTo>
                  <a:lnTo>
                    <a:pt x="58" y="7"/>
                  </a:lnTo>
                  <a:lnTo>
                    <a:pt x="59" y="7"/>
                  </a:lnTo>
                  <a:lnTo>
                    <a:pt x="60" y="4"/>
                  </a:lnTo>
                  <a:lnTo>
                    <a:pt x="61" y="3"/>
                  </a:lnTo>
                  <a:lnTo>
                    <a:pt x="63" y="0"/>
                  </a:lnTo>
                  <a:close/>
                  <a:moveTo>
                    <a:pt x="27" y="64"/>
                  </a:moveTo>
                  <a:lnTo>
                    <a:pt x="28" y="65"/>
                  </a:lnTo>
                  <a:lnTo>
                    <a:pt x="29" y="64"/>
                  </a:lnTo>
                  <a:lnTo>
                    <a:pt x="29" y="63"/>
                  </a:lnTo>
                  <a:lnTo>
                    <a:pt x="29" y="62"/>
                  </a:lnTo>
                  <a:lnTo>
                    <a:pt x="28" y="62"/>
                  </a:lnTo>
                  <a:lnTo>
                    <a:pt x="27" y="62"/>
                  </a:lnTo>
                  <a:lnTo>
                    <a:pt x="27" y="63"/>
                  </a:lnTo>
                  <a:lnTo>
                    <a:pt x="26" y="64"/>
                  </a:lnTo>
                  <a:lnTo>
                    <a:pt x="27" y="6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4" name="Freeform 34">
              <a:extLst>
                <a:ext uri="{FF2B5EF4-FFF2-40B4-BE49-F238E27FC236}">
                  <a16:creationId xmlns:a16="http://schemas.microsoft.com/office/drawing/2014/main" id="{8A61D149-568C-E71E-ACFA-D1FB54B3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047" y="959762"/>
              <a:ext cx="118913" cy="61934"/>
            </a:xfrm>
            <a:custGeom>
              <a:avLst/>
              <a:gdLst>
                <a:gd name="T0" fmla="*/ 85 w 96"/>
                <a:gd name="T1" fmla="*/ 25 h 50"/>
                <a:gd name="T2" fmla="*/ 84 w 96"/>
                <a:gd name="T3" fmla="*/ 25 h 50"/>
                <a:gd name="T4" fmla="*/ 77 w 96"/>
                <a:gd name="T5" fmla="*/ 27 h 50"/>
                <a:gd name="T6" fmla="*/ 72 w 96"/>
                <a:gd name="T7" fmla="*/ 26 h 50"/>
                <a:gd name="T8" fmla="*/ 68 w 96"/>
                <a:gd name="T9" fmla="*/ 27 h 50"/>
                <a:gd name="T10" fmla="*/ 64 w 96"/>
                <a:gd name="T11" fmla="*/ 31 h 50"/>
                <a:gd name="T12" fmla="*/ 59 w 96"/>
                <a:gd name="T13" fmla="*/ 31 h 50"/>
                <a:gd name="T14" fmla="*/ 54 w 96"/>
                <a:gd name="T15" fmla="*/ 31 h 50"/>
                <a:gd name="T16" fmla="*/ 53 w 96"/>
                <a:gd name="T17" fmla="*/ 32 h 50"/>
                <a:gd name="T18" fmla="*/ 49 w 96"/>
                <a:gd name="T19" fmla="*/ 36 h 50"/>
                <a:gd name="T20" fmla="*/ 47 w 96"/>
                <a:gd name="T21" fmla="*/ 37 h 50"/>
                <a:gd name="T22" fmla="*/ 46 w 96"/>
                <a:gd name="T23" fmla="*/ 34 h 50"/>
                <a:gd name="T24" fmla="*/ 41 w 96"/>
                <a:gd name="T25" fmla="*/ 32 h 50"/>
                <a:gd name="T26" fmla="*/ 37 w 96"/>
                <a:gd name="T27" fmla="*/ 34 h 50"/>
                <a:gd name="T28" fmla="*/ 30 w 96"/>
                <a:gd name="T29" fmla="*/ 37 h 50"/>
                <a:gd name="T30" fmla="*/ 28 w 96"/>
                <a:gd name="T31" fmla="*/ 40 h 50"/>
                <a:gd name="T32" fmla="*/ 28 w 96"/>
                <a:gd name="T33" fmla="*/ 45 h 50"/>
                <a:gd name="T34" fmla="*/ 28 w 96"/>
                <a:gd name="T35" fmla="*/ 49 h 50"/>
                <a:gd name="T36" fmla="*/ 25 w 96"/>
                <a:gd name="T37" fmla="*/ 50 h 50"/>
                <a:gd name="T38" fmla="*/ 24 w 96"/>
                <a:gd name="T39" fmla="*/ 49 h 50"/>
                <a:gd name="T40" fmla="*/ 22 w 96"/>
                <a:gd name="T41" fmla="*/ 49 h 50"/>
                <a:gd name="T42" fmla="*/ 23 w 96"/>
                <a:gd name="T43" fmla="*/ 46 h 50"/>
                <a:gd name="T44" fmla="*/ 23 w 96"/>
                <a:gd name="T45" fmla="*/ 43 h 50"/>
                <a:gd name="T46" fmla="*/ 21 w 96"/>
                <a:gd name="T47" fmla="*/ 37 h 50"/>
                <a:gd name="T48" fmla="*/ 19 w 96"/>
                <a:gd name="T49" fmla="*/ 32 h 50"/>
                <a:gd name="T50" fmla="*/ 12 w 96"/>
                <a:gd name="T51" fmla="*/ 26 h 50"/>
                <a:gd name="T52" fmla="*/ 7 w 96"/>
                <a:gd name="T53" fmla="*/ 24 h 50"/>
                <a:gd name="T54" fmla="*/ 6 w 96"/>
                <a:gd name="T55" fmla="*/ 20 h 50"/>
                <a:gd name="T56" fmla="*/ 3 w 96"/>
                <a:gd name="T57" fmla="*/ 15 h 50"/>
                <a:gd name="T58" fmla="*/ 3 w 96"/>
                <a:gd name="T59" fmla="*/ 13 h 50"/>
                <a:gd name="T60" fmla="*/ 4 w 96"/>
                <a:gd name="T61" fmla="*/ 9 h 50"/>
                <a:gd name="T62" fmla="*/ 0 w 96"/>
                <a:gd name="T63" fmla="*/ 6 h 50"/>
                <a:gd name="T64" fmla="*/ 2 w 96"/>
                <a:gd name="T65" fmla="*/ 3 h 50"/>
                <a:gd name="T66" fmla="*/ 4 w 96"/>
                <a:gd name="T67" fmla="*/ 3 h 50"/>
                <a:gd name="T68" fmla="*/ 7 w 96"/>
                <a:gd name="T69" fmla="*/ 3 h 50"/>
                <a:gd name="T70" fmla="*/ 9 w 96"/>
                <a:gd name="T71" fmla="*/ 2 h 50"/>
                <a:gd name="T72" fmla="*/ 13 w 96"/>
                <a:gd name="T73" fmla="*/ 0 h 50"/>
                <a:gd name="T74" fmla="*/ 92 w 96"/>
                <a:gd name="T75" fmla="*/ 1 h 50"/>
                <a:gd name="T76" fmla="*/ 92 w 96"/>
                <a:gd name="T77" fmla="*/ 3 h 50"/>
                <a:gd name="T78" fmla="*/ 91 w 96"/>
                <a:gd name="T79" fmla="*/ 7 h 50"/>
                <a:gd name="T80" fmla="*/ 91 w 96"/>
                <a:gd name="T81" fmla="*/ 9 h 50"/>
                <a:gd name="T82" fmla="*/ 93 w 96"/>
                <a:gd name="T83" fmla="*/ 15 h 50"/>
                <a:gd name="T84" fmla="*/ 96 w 96"/>
                <a:gd name="T85" fmla="*/ 18 h 50"/>
                <a:gd name="T86" fmla="*/ 95 w 96"/>
                <a:gd name="T87" fmla="*/ 23 h 50"/>
                <a:gd name="T88" fmla="*/ 92 w 96"/>
                <a:gd name="T89" fmla="*/ 24 h 50"/>
                <a:gd name="T90" fmla="*/ 89 w 96"/>
                <a:gd name="T91" fmla="*/ 2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6" h="50">
                  <a:moveTo>
                    <a:pt x="87" y="27"/>
                  </a:moveTo>
                  <a:lnTo>
                    <a:pt x="86" y="26"/>
                  </a:lnTo>
                  <a:lnTo>
                    <a:pt x="85" y="25"/>
                  </a:lnTo>
                  <a:lnTo>
                    <a:pt x="85" y="24"/>
                  </a:lnTo>
                  <a:lnTo>
                    <a:pt x="84" y="24"/>
                  </a:lnTo>
                  <a:lnTo>
                    <a:pt x="84" y="25"/>
                  </a:lnTo>
                  <a:lnTo>
                    <a:pt x="79" y="27"/>
                  </a:lnTo>
                  <a:lnTo>
                    <a:pt x="78" y="27"/>
                  </a:lnTo>
                  <a:lnTo>
                    <a:pt x="77" y="27"/>
                  </a:lnTo>
                  <a:lnTo>
                    <a:pt x="76" y="27"/>
                  </a:lnTo>
                  <a:lnTo>
                    <a:pt x="73" y="26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0" y="27"/>
                  </a:lnTo>
                  <a:lnTo>
                    <a:pt x="68" y="27"/>
                  </a:lnTo>
                  <a:lnTo>
                    <a:pt x="65" y="30"/>
                  </a:lnTo>
                  <a:lnTo>
                    <a:pt x="64" y="30"/>
                  </a:lnTo>
                  <a:lnTo>
                    <a:pt x="64" y="31"/>
                  </a:lnTo>
                  <a:lnTo>
                    <a:pt x="62" y="31"/>
                  </a:lnTo>
                  <a:lnTo>
                    <a:pt x="61" y="31"/>
                  </a:lnTo>
                  <a:lnTo>
                    <a:pt x="59" y="31"/>
                  </a:lnTo>
                  <a:lnTo>
                    <a:pt x="56" y="31"/>
                  </a:lnTo>
                  <a:lnTo>
                    <a:pt x="55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3" y="32"/>
                  </a:lnTo>
                  <a:lnTo>
                    <a:pt x="52" y="32"/>
                  </a:lnTo>
                  <a:lnTo>
                    <a:pt x="49" y="34"/>
                  </a:lnTo>
                  <a:lnTo>
                    <a:pt x="49" y="36"/>
                  </a:lnTo>
                  <a:lnTo>
                    <a:pt x="49" y="37"/>
                  </a:lnTo>
                  <a:lnTo>
                    <a:pt x="49" y="38"/>
                  </a:lnTo>
                  <a:lnTo>
                    <a:pt x="47" y="37"/>
                  </a:lnTo>
                  <a:lnTo>
                    <a:pt x="46" y="37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3" y="33"/>
                  </a:lnTo>
                  <a:lnTo>
                    <a:pt x="42" y="32"/>
                  </a:lnTo>
                  <a:lnTo>
                    <a:pt x="41" y="32"/>
                  </a:lnTo>
                  <a:lnTo>
                    <a:pt x="39" y="33"/>
                  </a:lnTo>
                  <a:lnTo>
                    <a:pt x="39" y="34"/>
                  </a:lnTo>
                  <a:lnTo>
                    <a:pt x="37" y="34"/>
                  </a:lnTo>
                  <a:lnTo>
                    <a:pt x="36" y="36"/>
                  </a:lnTo>
                  <a:lnTo>
                    <a:pt x="34" y="36"/>
                  </a:lnTo>
                  <a:lnTo>
                    <a:pt x="30" y="37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8" y="40"/>
                  </a:lnTo>
                  <a:lnTo>
                    <a:pt x="28" y="43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8" y="46"/>
                  </a:lnTo>
                  <a:lnTo>
                    <a:pt x="28" y="48"/>
                  </a:lnTo>
                  <a:lnTo>
                    <a:pt x="28" y="49"/>
                  </a:lnTo>
                  <a:lnTo>
                    <a:pt x="27" y="49"/>
                  </a:lnTo>
                  <a:lnTo>
                    <a:pt x="27" y="50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5" y="49"/>
                  </a:lnTo>
                  <a:lnTo>
                    <a:pt x="24" y="49"/>
                  </a:lnTo>
                  <a:lnTo>
                    <a:pt x="24" y="50"/>
                  </a:lnTo>
                  <a:lnTo>
                    <a:pt x="23" y="50"/>
                  </a:lnTo>
                  <a:lnTo>
                    <a:pt x="22" y="49"/>
                  </a:lnTo>
                  <a:lnTo>
                    <a:pt x="22" y="48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5"/>
                  </a:lnTo>
                  <a:lnTo>
                    <a:pt x="23" y="44"/>
                  </a:lnTo>
                  <a:lnTo>
                    <a:pt x="23" y="43"/>
                  </a:lnTo>
                  <a:lnTo>
                    <a:pt x="22" y="39"/>
                  </a:lnTo>
                  <a:lnTo>
                    <a:pt x="21" y="38"/>
                  </a:lnTo>
                  <a:lnTo>
                    <a:pt x="21" y="37"/>
                  </a:lnTo>
                  <a:lnTo>
                    <a:pt x="21" y="36"/>
                  </a:lnTo>
                  <a:lnTo>
                    <a:pt x="21" y="34"/>
                  </a:lnTo>
                  <a:lnTo>
                    <a:pt x="19" y="32"/>
                  </a:lnTo>
                  <a:lnTo>
                    <a:pt x="18" y="31"/>
                  </a:lnTo>
                  <a:lnTo>
                    <a:pt x="17" y="30"/>
                  </a:lnTo>
                  <a:lnTo>
                    <a:pt x="12" y="26"/>
                  </a:lnTo>
                  <a:lnTo>
                    <a:pt x="9" y="26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6" y="20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4" y="9"/>
                  </a:lnTo>
                  <a:lnTo>
                    <a:pt x="4" y="8"/>
                  </a:lnTo>
                  <a:lnTo>
                    <a:pt x="3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3"/>
                  </a:lnTo>
                  <a:lnTo>
                    <a:pt x="6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9" y="2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3" y="0"/>
                  </a:lnTo>
                  <a:lnTo>
                    <a:pt x="93" y="0"/>
                  </a:lnTo>
                  <a:lnTo>
                    <a:pt x="92" y="0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1" y="2"/>
                  </a:lnTo>
                  <a:lnTo>
                    <a:pt x="92" y="3"/>
                  </a:lnTo>
                  <a:lnTo>
                    <a:pt x="93" y="5"/>
                  </a:lnTo>
                  <a:lnTo>
                    <a:pt x="92" y="6"/>
                  </a:lnTo>
                  <a:lnTo>
                    <a:pt x="91" y="7"/>
                  </a:lnTo>
                  <a:lnTo>
                    <a:pt x="92" y="8"/>
                  </a:lnTo>
                  <a:lnTo>
                    <a:pt x="92" y="9"/>
                  </a:lnTo>
                  <a:lnTo>
                    <a:pt x="91" y="9"/>
                  </a:lnTo>
                  <a:lnTo>
                    <a:pt x="91" y="12"/>
                  </a:lnTo>
                  <a:lnTo>
                    <a:pt x="91" y="13"/>
                  </a:lnTo>
                  <a:lnTo>
                    <a:pt x="93" y="15"/>
                  </a:lnTo>
                  <a:lnTo>
                    <a:pt x="95" y="17"/>
                  </a:lnTo>
                  <a:lnTo>
                    <a:pt x="95" y="18"/>
                  </a:lnTo>
                  <a:lnTo>
                    <a:pt x="96" y="18"/>
                  </a:lnTo>
                  <a:lnTo>
                    <a:pt x="95" y="19"/>
                  </a:lnTo>
                  <a:lnTo>
                    <a:pt x="95" y="21"/>
                  </a:lnTo>
                  <a:lnTo>
                    <a:pt x="95" y="23"/>
                  </a:lnTo>
                  <a:lnTo>
                    <a:pt x="93" y="23"/>
                  </a:lnTo>
                  <a:lnTo>
                    <a:pt x="92" y="23"/>
                  </a:lnTo>
                  <a:lnTo>
                    <a:pt x="92" y="24"/>
                  </a:lnTo>
                  <a:lnTo>
                    <a:pt x="91" y="26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7" y="2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5" name="Freeform 35">
              <a:extLst>
                <a:ext uri="{FF2B5EF4-FFF2-40B4-BE49-F238E27FC236}">
                  <a16:creationId xmlns:a16="http://schemas.microsoft.com/office/drawing/2014/main" id="{13CF75C3-B35F-AE2A-A692-09EE1ADD26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34885" y="1005593"/>
              <a:ext cx="894324" cy="377796"/>
            </a:xfrm>
            <a:custGeom>
              <a:avLst/>
              <a:gdLst>
                <a:gd name="T0" fmla="*/ 75 w 722"/>
                <a:gd name="T1" fmla="*/ 82 h 305"/>
                <a:gd name="T2" fmla="*/ 70 w 722"/>
                <a:gd name="T3" fmla="*/ 11 h 305"/>
                <a:gd name="T4" fmla="*/ 93 w 722"/>
                <a:gd name="T5" fmla="*/ 25 h 305"/>
                <a:gd name="T6" fmla="*/ 111 w 722"/>
                <a:gd name="T7" fmla="*/ 55 h 305"/>
                <a:gd name="T8" fmla="*/ 68 w 722"/>
                <a:gd name="T9" fmla="*/ 62 h 305"/>
                <a:gd name="T10" fmla="*/ 26 w 722"/>
                <a:gd name="T11" fmla="*/ 98 h 305"/>
                <a:gd name="T12" fmla="*/ 41 w 722"/>
                <a:gd name="T13" fmla="*/ 77 h 305"/>
                <a:gd name="T14" fmla="*/ 24 w 722"/>
                <a:gd name="T15" fmla="*/ 61 h 305"/>
                <a:gd name="T16" fmla="*/ 36 w 722"/>
                <a:gd name="T17" fmla="*/ 26 h 305"/>
                <a:gd name="T18" fmla="*/ 50 w 722"/>
                <a:gd name="T19" fmla="*/ 3 h 305"/>
                <a:gd name="T20" fmla="*/ 357 w 722"/>
                <a:gd name="T21" fmla="*/ 13 h 305"/>
                <a:gd name="T22" fmla="*/ 395 w 722"/>
                <a:gd name="T23" fmla="*/ 27 h 305"/>
                <a:gd name="T24" fmla="*/ 439 w 722"/>
                <a:gd name="T25" fmla="*/ 49 h 305"/>
                <a:gd name="T26" fmla="*/ 489 w 722"/>
                <a:gd name="T27" fmla="*/ 57 h 305"/>
                <a:gd name="T28" fmla="*/ 539 w 722"/>
                <a:gd name="T29" fmla="*/ 56 h 305"/>
                <a:gd name="T30" fmla="*/ 590 w 722"/>
                <a:gd name="T31" fmla="*/ 37 h 305"/>
                <a:gd name="T32" fmla="*/ 645 w 722"/>
                <a:gd name="T33" fmla="*/ 27 h 305"/>
                <a:gd name="T34" fmla="*/ 672 w 722"/>
                <a:gd name="T35" fmla="*/ 55 h 305"/>
                <a:gd name="T36" fmla="*/ 680 w 722"/>
                <a:gd name="T37" fmla="*/ 101 h 305"/>
                <a:gd name="T38" fmla="*/ 712 w 722"/>
                <a:gd name="T39" fmla="*/ 117 h 305"/>
                <a:gd name="T40" fmla="*/ 698 w 722"/>
                <a:gd name="T41" fmla="*/ 149 h 305"/>
                <a:gd name="T42" fmla="*/ 707 w 722"/>
                <a:gd name="T43" fmla="*/ 187 h 305"/>
                <a:gd name="T44" fmla="*/ 712 w 722"/>
                <a:gd name="T45" fmla="*/ 217 h 305"/>
                <a:gd name="T46" fmla="*/ 703 w 722"/>
                <a:gd name="T47" fmla="*/ 248 h 305"/>
                <a:gd name="T48" fmla="*/ 673 w 722"/>
                <a:gd name="T49" fmla="*/ 237 h 305"/>
                <a:gd name="T50" fmla="*/ 625 w 722"/>
                <a:gd name="T51" fmla="*/ 236 h 305"/>
                <a:gd name="T52" fmla="*/ 489 w 722"/>
                <a:gd name="T53" fmla="*/ 261 h 305"/>
                <a:gd name="T54" fmla="*/ 413 w 722"/>
                <a:gd name="T55" fmla="*/ 262 h 305"/>
                <a:gd name="T56" fmla="*/ 399 w 722"/>
                <a:gd name="T57" fmla="*/ 297 h 305"/>
                <a:gd name="T58" fmla="*/ 396 w 722"/>
                <a:gd name="T59" fmla="*/ 268 h 305"/>
                <a:gd name="T60" fmla="*/ 377 w 722"/>
                <a:gd name="T61" fmla="*/ 264 h 305"/>
                <a:gd name="T62" fmla="*/ 343 w 722"/>
                <a:gd name="T63" fmla="*/ 259 h 305"/>
                <a:gd name="T64" fmla="*/ 308 w 722"/>
                <a:gd name="T65" fmla="*/ 284 h 305"/>
                <a:gd name="T66" fmla="*/ 262 w 722"/>
                <a:gd name="T67" fmla="*/ 293 h 305"/>
                <a:gd name="T68" fmla="*/ 213 w 722"/>
                <a:gd name="T69" fmla="*/ 259 h 305"/>
                <a:gd name="T70" fmla="*/ 179 w 722"/>
                <a:gd name="T71" fmla="*/ 283 h 305"/>
                <a:gd name="T72" fmla="*/ 151 w 722"/>
                <a:gd name="T73" fmla="*/ 291 h 305"/>
                <a:gd name="T74" fmla="*/ 130 w 722"/>
                <a:gd name="T75" fmla="*/ 271 h 305"/>
                <a:gd name="T76" fmla="*/ 119 w 722"/>
                <a:gd name="T77" fmla="*/ 267 h 305"/>
                <a:gd name="T78" fmla="*/ 104 w 722"/>
                <a:gd name="T79" fmla="*/ 258 h 305"/>
                <a:gd name="T80" fmla="*/ 87 w 722"/>
                <a:gd name="T81" fmla="*/ 270 h 305"/>
                <a:gd name="T82" fmla="*/ 82 w 722"/>
                <a:gd name="T83" fmla="*/ 261 h 305"/>
                <a:gd name="T84" fmla="*/ 83 w 722"/>
                <a:gd name="T85" fmla="*/ 259 h 305"/>
                <a:gd name="T86" fmla="*/ 96 w 722"/>
                <a:gd name="T87" fmla="*/ 252 h 305"/>
                <a:gd name="T88" fmla="*/ 65 w 722"/>
                <a:gd name="T89" fmla="*/ 249 h 305"/>
                <a:gd name="T90" fmla="*/ 70 w 722"/>
                <a:gd name="T91" fmla="*/ 241 h 305"/>
                <a:gd name="T92" fmla="*/ 59 w 722"/>
                <a:gd name="T93" fmla="*/ 233 h 305"/>
                <a:gd name="T94" fmla="*/ 57 w 722"/>
                <a:gd name="T95" fmla="*/ 203 h 305"/>
                <a:gd name="T96" fmla="*/ 32 w 722"/>
                <a:gd name="T97" fmla="*/ 194 h 305"/>
                <a:gd name="T98" fmla="*/ 30 w 722"/>
                <a:gd name="T99" fmla="*/ 181 h 305"/>
                <a:gd name="T100" fmla="*/ 38 w 722"/>
                <a:gd name="T101" fmla="*/ 187 h 305"/>
                <a:gd name="T102" fmla="*/ 46 w 722"/>
                <a:gd name="T103" fmla="*/ 178 h 305"/>
                <a:gd name="T104" fmla="*/ 52 w 722"/>
                <a:gd name="T105" fmla="*/ 157 h 305"/>
                <a:gd name="T106" fmla="*/ 40 w 722"/>
                <a:gd name="T107" fmla="*/ 138 h 305"/>
                <a:gd name="T108" fmla="*/ 18 w 722"/>
                <a:gd name="T109" fmla="*/ 114 h 305"/>
                <a:gd name="T110" fmla="*/ 50 w 722"/>
                <a:gd name="T111" fmla="*/ 86 h 305"/>
                <a:gd name="T112" fmla="*/ 76 w 722"/>
                <a:gd name="T113" fmla="*/ 82 h 305"/>
                <a:gd name="T114" fmla="*/ 125 w 722"/>
                <a:gd name="T115" fmla="*/ 87 h 305"/>
                <a:gd name="T116" fmla="*/ 158 w 722"/>
                <a:gd name="T117" fmla="*/ 69 h 305"/>
                <a:gd name="T118" fmla="*/ 127 w 722"/>
                <a:gd name="T119" fmla="*/ 55 h 305"/>
                <a:gd name="T120" fmla="*/ 216 w 722"/>
                <a:gd name="T121" fmla="*/ 46 h 305"/>
                <a:gd name="T122" fmla="*/ 268 w 722"/>
                <a:gd name="T123" fmla="*/ 13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22" h="305">
                  <a:moveTo>
                    <a:pt x="14" y="112"/>
                  </a:moveTo>
                  <a:lnTo>
                    <a:pt x="14" y="113"/>
                  </a:lnTo>
                  <a:lnTo>
                    <a:pt x="15" y="112"/>
                  </a:lnTo>
                  <a:lnTo>
                    <a:pt x="15" y="113"/>
                  </a:lnTo>
                  <a:lnTo>
                    <a:pt x="15" y="114"/>
                  </a:lnTo>
                  <a:lnTo>
                    <a:pt x="15" y="116"/>
                  </a:lnTo>
                  <a:lnTo>
                    <a:pt x="14" y="116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13" y="113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4" y="112"/>
                  </a:lnTo>
                  <a:close/>
                  <a:moveTo>
                    <a:pt x="12" y="98"/>
                  </a:moveTo>
                  <a:lnTo>
                    <a:pt x="13" y="98"/>
                  </a:lnTo>
                  <a:lnTo>
                    <a:pt x="13" y="98"/>
                  </a:lnTo>
                  <a:lnTo>
                    <a:pt x="13" y="99"/>
                  </a:lnTo>
                  <a:lnTo>
                    <a:pt x="12" y="99"/>
                  </a:lnTo>
                  <a:lnTo>
                    <a:pt x="9" y="99"/>
                  </a:lnTo>
                  <a:lnTo>
                    <a:pt x="8" y="100"/>
                  </a:lnTo>
                  <a:lnTo>
                    <a:pt x="5" y="101"/>
                  </a:lnTo>
                  <a:lnTo>
                    <a:pt x="3" y="100"/>
                  </a:lnTo>
                  <a:lnTo>
                    <a:pt x="2" y="100"/>
                  </a:lnTo>
                  <a:lnTo>
                    <a:pt x="0" y="99"/>
                  </a:lnTo>
                  <a:lnTo>
                    <a:pt x="1" y="98"/>
                  </a:lnTo>
                  <a:lnTo>
                    <a:pt x="2" y="97"/>
                  </a:lnTo>
                  <a:lnTo>
                    <a:pt x="5" y="95"/>
                  </a:lnTo>
                  <a:lnTo>
                    <a:pt x="7" y="94"/>
                  </a:lnTo>
                  <a:lnTo>
                    <a:pt x="10" y="93"/>
                  </a:lnTo>
                  <a:lnTo>
                    <a:pt x="12" y="94"/>
                  </a:lnTo>
                  <a:lnTo>
                    <a:pt x="13" y="94"/>
                  </a:lnTo>
                  <a:lnTo>
                    <a:pt x="12" y="95"/>
                  </a:lnTo>
                  <a:lnTo>
                    <a:pt x="12" y="97"/>
                  </a:lnTo>
                  <a:lnTo>
                    <a:pt x="13" y="97"/>
                  </a:lnTo>
                  <a:lnTo>
                    <a:pt x="12" y="98"/>
                  </a:lnTo>
                  <a:close/>
                  <a:moveTo>
                    <a:pt x="74" y="82"/>
                  </a:moveTo>
                  <a:lnTo>
                    <a:pt x="75" y="82"/>
                  </a:lnTo>
                  <a:lnTo>
                    <a:pt x="74" y="82"/>
                  </a:lnTo>
                  <a:lnTo>
                    <a:pt x="73" y="82"/>
                  </a:lnTo>
                  <a:lnTo>
                    <a:pt x="71" y="82"/>
                  </a:lnTo>
                  <a:lnTo>
                    <a:pt x="71" y="82"/>
                  </a:lnTo>
                  <a:lnTo>
                    <a:pt x="73" y="82"/>
                  </a:lnTo>
                  <a:lnTo>
                    <a:pt x="73" y="81"/>
                  </a:lnTo>
                  <a:lnTo>
                    <a:pt x="74" y="81"/>
                  </a:lnTo>
                  <a:lnTo>
                    <a:pt x="74" y="82"/>
                  </a:lnTo>
                  <a:lnTo>
                    <a:pt x="74" y="82"/>
                  </a:lnTo>
                  <a:close/>
                  <a:moveTo>
                    <a:pt x="74" y="73"/>
                  </a:moveTo>
                  <a:lnTo>
                    <a:pt x="75" y="74"/>
                  </a:lnTo>
                  <a:lnTo>
                    <a:pt x="75" y="73"/>
                  </a:lnTo>
                  <a:lnTo>
                    <a:pt x="76" y="74"/>
                  </a:lnTo>
                  <a:lnTo>
                    <a:pt x="77" y="74"/>
                  </a:lnTo>
                  <a:lnTo>
                    <a:pt x="77" y="75"/>
                  </a:lnTo>
                  <a:lnTo>
                    <a:pt x="76" y="75"/>
                  </a:lnTo>
                  <a:lnTo>
                    <a:pt x="75" y="76"/>
                  </a:lnTo>
                  <a:lnTo>
                    <a:pt x="74" y="77"/>
                  </a:lnTo>
                  <a:lnTo>
                    <a:pt x="73" y="77"/>
                  </a:lnTo>
                  <a:lnTo>
                    <a:pt x="71" y="77"/>
                  </a:lnTo>
                  <a:lnTo>
                    <a:pt x="70" y="76"/>
                  </a:lnTo>
                  <a:lnTo>
                    <a:pt x="70" y="75"/>
                  </a:lnTo>
                  <a:lnTo>
                    <a:pt x="70" y="74"/>
                  </a:lnTo>
                  <a:lnTo>
                    <a:pt x="70" y="73"/>
                  </a:lnTo>
                  <a:lnTo>
                    <a:pt x="71" y="74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4" y="73"/>
                  </a:lnTo>
                  <a:close/>
                  <a:moveTo>
                    <a:pt x="63" y="2"/>
                  </a:moveTo>
                  <a:lnTo>
                    <a:pt x="65" y="5"/>
                  </a:lnTo>
                  <a:lnTo>
                    <a:pt x="65" y="6"/>
                  </a:lnTo>
                  <a:lnTo>
                    <a:pt x="67" y="7"/>
                  </a:lnTo>
                  <a:lnTo>
                    <a:pt x="70" y="8"/>
                  </a:lnTo>
                  <a:lnTo>
                    <a:pt x="70" y="9"/>
                  </a:lnTo>
                  <a:lnTo>
                    <a:pt x="70" y="11"/>
                  </a:lnTo>
                  <a:lnTo>
                    <a:pt x="71" y="11"/>
                  </a:lnTo>
                  <a:lnTo>
                    <a:pt x="70" y="11"/>
                  </a:lnTo>
                  <a:lnTo>
                    <a:pt x="70" y="9"/>
                  </a:lnTo>
                  <a:lnTo>
                    <a:pt x="71" y="9"/>
                  </a:lnTo>
                  <a:lnTo>
                    <a:pt x="70" y="9"/>
                  </a:lnTo>
                  <a:lnTo>
                    <a:pt x="71" y="9"/>
                  </a:lnTo>
                  <a:lnTo>
                    <a:pt x="71" y="8"/>
                  </a:lnTo>
                  <a:lnTo>
                    <a:pt x="73" y="8"/>
                  </a:lnTo>
                  <a:lnTo>
                    <a:pt x="76" y="7"/>
                  </a:lnTo>
                  <a:lnTo>
                    <a:pt x="77" y="7"/>
                  </a:lnTo>
                  <a:lnTo>
                    <a:pt x="80" y="8"/>
                  </a:lnTo>
                  <a:lnTo>
                    <a:pt x="81" y="8"/>
                  </a:lnTo>
                  <a:lnTo>
                    <a:pt x="81" y="7"/>
                  </a:lnTo>
                  <a:lnTo>
                    <a:pt x="81" y="6"/>
                  </a:lnTo>
                  <a:lnTo>
                    <a:pt x="82" y="6"/>
                  </a:lnTo>
                  <a:lnTo>
                    <a:pt x="83" y="6"/>
                  </a:lnTo>
                  <a:lnTo>
                    <a:pt x="84" y="6"/>
                  </a:lnTo>
                  <a:lnTo>
                    <a:pt x="84" y="7"/>
                  </a:lnTo>
                  <a:lnTo>
                    <a:pt x="87" y="6"/>
                  </a:lnTo>
                  <a:lnTo>
                    <a:pt x="88" y="7"/>
                  </a:lnTo>
                  <a:lnTo>
                    <a:pt x="89" y="7"/>
                  </a:lnTo>
                  <a:lnTo>
                    <a:pt x="89" y="9"/>
                  </a:lnTo>
                  <a:lnTo>
                    <a:pt x="89" y="11"/>
                  </a:lnTo>
                  <a:lnTo>
                    <a:pt x="90" y="11"/>
                  </a:lnTo>
                  <a:lnTo>
                    <a:pt x="89" y="12"/>
                  </a:lnTo>
                  <a:lnTo>
                    <a:pt x="88" y="11"/>
                  </a:lnTo>
                  <a:lnTo>
                    <a:pt x="87" y="12"/>
                  </a:lnTo>
                  <a:lnTo>
                    <a:pt x="87" y="13"/>
                  </a:lnTo>
                  <a:lnTo>
                    <a:pt x="87" y="14"/>
                  </a:lnTo>
                  <a:lnTo>
                    <a:pt x="88" y="15"/>
                  </a:lnTo>
                  <a:lnTo>
                    <a:pt x="88" y="17"/>
                  </a:lnTo>
                  <a:lnTo>
                    <a:pt x="89" y="18"/>
                  </a:lnTo>
                  <a:lnTo>
                    <a:pt x="90" y="20"/>
                  </a:lnTo>
                  <a:lnTo>
                    <a:pt x="90" y="21"/>
                  </a:lnTo>
                  <a:lnTo>
                    <a:pt x="92" y="21"/>
                  </a:lnTo>
                  <a:lnTo>
                    <a:pt x="92" y="23"/>
                  </a:lnTo>
                  <a:lnTo>
                    <a:pt x="92" y="24"/>
                  </a:lnTo>
                  <a:lnTo>
                    <a:pt x="92" y="24"/>
                  </a:lnTo>
                  <a:lnTo>
                    <a:pt x="93" y="25"/>
                  </a:lnTo>
                  <a:lnTo>
                    <a:pt x="94" y="25"/>
                  </a:lnTo>
                  <a:lnTo>
                    <a:pt x="94" y="26"/>
                  </a:lnTo>
                  <a:lnTo>
                    <a:pt x="95" y="27"/>
                  </a:lnTo>
                  <a:lnTo>
                    <a:pt x="98" y="30"/>
                  </a:lnTo>
                  <a:lnTo>
                    <a:pt x="102" y="33"/>
                  </a:lnTo>
                  <a:lnTo>
                    <a:pt x="111" y="37"/>
                  </a:lnTo>
                  <a:lnTo>
                    <a:pt x="123" y="43"/>
                  </a:lnTo>
                  <a:lnTo>
                    <a:pt x="126" y="44"/>
                  </a:lnTo>
                  <a:lnTo>
                    <a:pt x="127" y="44"/>
                  </a:lnTo>
                  <a:lnTo>
                    <a:pt x="127" y="43"/>
                  </a:lnTo>
                  <a:lnTo>
                    <a:pt x="127" y="43"/>
                  </a:lnTo>
                  <a:lnTo>
                    <a:pt x="129" y="44"/>
                  </a:lnTo>
                  <a:lnTo>
                    <a:pt x="130" y="44"/>
                  </a:lnTo>
                  <a:lnTo>
                    <a:pt x="129" y="45"/>
                  </a:lnTo>
                  <a:lnTo>
                    <a:pt x="129" y="46"/>
                  </a:lnTo>
                  <a:lnTo>
                    <a:pt x="127" y="48"/>
                  </a:lnTo>
                  <a:lnTo>
                    <a:pt x="127" y="48"/>
                  </a:lnTo>
                  <a:lnTo>
                    <a:pt x="127" y="49"/>
                  </a:lnTo>
                  <a:lnTo>
                    <a:pt x="127" y="49"/>
                  </a:lnTo>
                  <a:lnTo>
                    <a:pt x="127" y="50"/>
                  </a:lnTo>
                  <a:lnTo>
                    <a:pt x="127" y="51"/>
                  </a:lnTo>
                  <a:lnTo>
                    <a:pt x="127" y="52"/>
                  </a:lnTo>
                  <a:lnTo>
                    <a:pt x="127" y="54"/>
                  </a:lnTo>
                  <a:lnTo>
                    <a:pt x="126" y="54"/>
                  </a:lnTo>
                  <a:lnTo>
                    <a:pt x="126" y="55"/>
                  </a:lnTo>
                  <a:lnTo>
                    <a:pt x="125" y="55"/>
                  </a:lnTo>
                  <a:lnTo>
                    <a:pt x="124" y="55"/>
                  </a:lnTo>
                  <a:lnTo>
                    <a:pt x="124" y="56"/>
                  </a:lnTo>
                  <a:lnTo>
                    <a:pt x="123" y="56"/>
                  </a:lnTo>
                  <a:lnTo>
                    <a:pt x="120" y="56"/>
                  </a:lnTo>
                  <a:lnTo>
                    <a:pt x="120" y="57"/>
                  </a:lnTo>
                  <a:lnTo>
                    <a:pt x="119" y="57"/>
                  </a:lnTo>
                  <a:lnTo>
                    <a:pt x="118" y="57"/>
                  </a:lnTo>
                  <a:lnTo>
                    <a:pt x="117" y="56"/>
                  </a:lnTo>
                  <a:lnTo>
                    <a:pt x="112" y="57"/>
                  </a:lnTo>
                  <a:lnTo>
                    <a:pt x="111" y="56"/>
                  </a:lnTo>
                  <a:lnTo>
                    <a:pt x="111" y="55"/>
                  </a:lnTo>
                  <a:lnTo>
                    <a:pt x="110" y="55"/>
                  </a:lnTo>
                  <a:lnTo>
                    <a:pt x="110" y="54"/>
                  </a:lnTo>
                  <a:lnTo>
                    <a:pt x="110" y="54"/>
                  </a:lnTo>
                  <a:lnTo>
                    <a:pt x="108" y="52"/>
                  </a:lnTo>
                  <a:lnTo>
                    <a:pt x="108" y="54"/>
                  </a:lnTo>
                  <a:lnTo>
                    <a:pt x="110" y="54"/>
                  </a:lnTo>
                  <a:lnTo>
                    <a:pt x="110" y="55"/>
                  </a:lnTo>
                  <a:lnTo>
                    <a:pt x="108" y="56"/>
                  </a:lnTo>
                  <a:lnTo>
                    <a:pt x="107" y="56"/>
                  </a:lnTo>
                  <a:lnTo>
                    <a:pt x="105" y="54"/>
                  </a:lnTo>
                  <a:lnTo>
                    <a:pt x="104" y="54"/>
                  </a:lnTo>
                  <a:lnTo>
                    <a:pt x="102" y="54"/>
                  </a:lnTo>
                  <a:lnTo>
                    <a:pt x="100" y="54"/>
                  </a:lnTo>
                  <a:lnTo>
                    <a:pt x="99" y="52"/>
                  </a:lnTo>
                  <a:lnTo>
                    <a:pt x="99" y="52"/>
                  </a:lnTo>
                  <a:lnTo>
                    <a:pt x="98" y="52"/>
                  </a:lnTo>
                  <a:lnTo>
                    <a:pt x="96" y="52"/>
                  </a:lnTo>
                  <a:lnTo>
                    <a:pt x="95" y="52"/>
                  </a:lnTo>
                  <a:lnTo>
                    <a:pt x="93" y="52"/>
                  </a:lnTo>
                  <a:lnTo>
                    <a:pt x="93" y="54"/>
                  </a:lnTo>
                  <a:lnTo>
                    <a:pt x="92" y="54"/>
                  </a:lnTo>
                  <a:lnTo>
                    <a:pt x="90" y="54"/>
                  </a:lnTo>
                  <a:lnTo>
                    <a:pt x="89" y="54"/>
                  </a:lnTo>
                  <a:lnTo>
                    <a:pt x="89" y="54"/>
                  </a:lnTo>
                  <a:lnTo>
                    <a:pt x="88" y="54"/>
                  </a:lnTo>
                  <a:lnTo>
                    <a:pt x="87" y="56"/>
                  </a:lnTo>
                  <a:lnTo>
                    <a:pt x="87" y="57"/>
                  </a:lnTo>
                  <a:lnTo>
                    <a:pt x="86" y="57"/>
                  </a:lnTo>
                  <a:lnTo>
                    <a:pt x="83" y="56"/>
                  </a:lnTo>
                  <a:lnTo>
                    <a:pt x="82" y="56"/>
                  </a:lnTo>
                  <a:lnTo>
                    <a:pt x="81" y="55"/>
                  </a:lnTo>
                  <a:lnTo>
                    <a:pt x="80" y="55"/>
                  </a:lnTo>
                  <a:lnTo>
                    <a:pt x="78" y="55"/>
                  </a:lnTo>
                  <a:lnTo>
                    <a:pt x="70" y="56"/>
                  </a:lnTo>
                  <a:lnTo>
                    <a:pt x="70" y="57"/>
                  </a:lnTo>
                  <a:lnTo>
                    <a:pt x="69" y="58"/>
                  </a:lnTo>
                  <a:lnTo>
                    <a:pt x="68" y="62"/>
                  </a:lnTo>
                  <a:lnTo>
                    <a:pt x="67" y="64"/>
                  </a:lnTo>
                  <a:lnTo>
                    <a:pt x="63" y="68"/>
                  </a:lnTo>
                  <a:lnTo>
                    <a:pt x="62" y="70"/>
                  </a:lnTo>
                  <a:lnTo>
                    <a:pt x="58" y="74"/>
                  </a:lnTo>
                  <a:lnTo>
                    <a:pt x="57" y="74"/>
                  </a:lnTo>
                  <a:lnTo>
                    <a:pt x="57" y="75"/>
                  </a:lnTo>
                  <a:lnTo>
                    <a:pt x="56" y="75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2" y="75"/>
                  </a:lnTo>
                  <a:lnTo>
                    <a:pt x="51" y="76"/>
                  </a:lnTo>
                  <a:lnTo>
                    <a:pt x="50" y="77"/>
                  </a:lnTo>
                  <a:lnTo>
                    <a:pt x="49" y="79"/>
                  </a:lnTo>
                  <a:lnTo>
                    <a:pt x="46" y="79"/>
                  </a:lnTo>
                  <a:lnTo>
                    <a:pt x="44" y="80"/>
                  </a:lnTo>
                  <a:lnTo>
                    <a:pt x="44" y="81"/>
                  </a:lnTo>
                  <a:lnTo>
                    <a:pt x="43" y="81"/>
                  </a:lnTo>
                  <a:lnTo>
                    <a:pt x="41" y="81"/>
                  </a:lnTo>
                  <a:lnTo>
                    <a:pt x="41" y="82"/>
                  </a:lnTo>
                  <a:lnTo>
                    <a:pt x="40" y="82"/>
                  </a:lnTo>
                  <a:lnTo>
                    <a:pt x="39" y="82"/>
                  </a:lnTo>
                  <a:lnTo>
                    <a:pt x="39" y="83"/>
                  </a:lnTo>
                  <a:lnTo>
                    <a:pt x="38" y="85"/>
                  </a:lnTo>
                  <a:lnTo>
                    <a:pt x="37" y="85"/>
                  </a:lnTo>
                  <a:lnTo>
                    <a:pt x="37" y="86"/>
                  </a:lnTo>
                  <a:lnTo>
                    <a:pt x="37" y="87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3" y="91"/>
                  </a:lnTo>
                  <a:lnTo>
                    <a:pt x="32" y="91"/>
                  </a:lnTo>
                  <a:lnTo>
                    <a:pt x="31" y="92"/>
                  </a:lnTo>
                  <a:lnTo>
                    <a:pt x="30" y="93"/>
                  </a:lnTo>
                  <a:lnTo>
                    <a:pt x="28" y="94"/>
                  </a:lnTo>
                  <a:lnTo>
                    <a:pt x="27" y="95"/>
                  </a:lnTo>
                  <a:lnTo>
                    <a:pt x="26" y="95"/>
                  </a:lnTo>
                  <a:lnTo>
                    <a:pt x="26" y="97"/>
                  </a:lnTo>
                  <a:lnTo>
                    <a:pt x="26" y="98"/>
                  </a:lnTo>
                  <a:lnTo>
                    <a:pt x="27" y="98"/>
                  </a:lnTo>
                  <a:lnTo>
                    <a:pt x="25" y="100"/>
                  </a:lnTo>
                  <a:lnTo>
                    <a:pt x="22" y="101"/>
                  </a:lnTo>
                  <a:lnTo>
                    <a:pt x="21" y="102"/>
                  </a:lnTo>
                  <a:lnTo>
                    <a:pt x="19" y="104"/>
                  </a:lnTo>
                  <a:lnTo>
                    <a:pt x="19" y="102"/>
                  </a:lnTo>
                  <a:lnTo>
                    <a:pt x="19" y="101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20" y="99"/>
                  </a:lnTo>
                  <a:lnTo>
                    <a:pt x="20" y="98"/>
                  </a:lnTo>
                  <a:lnTo>
                    <a:pt x="22" y="95"/>
                  </a:lnTo>
                  <a:lnTo>
                    <a:pt x="22" y="94"/>
                  </a:lnTo>
                  <a:lnTo>
                    <a:pt x="22" y="93"/>
                  </a:lnTo>
                  <a:lnTo>
                    <a:pt x="22" y="92"/>
                  </a:lnTo>
                  <a:lnTo>
                    <a:pt x="21" y="91"/>
                  </a:lnTo>
                  <a:lnTo>
                    <a:pt x="21" y="89"/>
                  </a:lnTo>
                  <a:lnTo>
                    <a:pt x="20" y="89"/>
                  </a:lnTo>
                  <a:lnTo>
                    <a:pt x="21" y="88"/>
                  </a:lnTo>
                  <a:lnTo>
                    <a:pt x="22" y="88"/>
                  </a:lnTo>
                  <a:lnTo>
                    <a:pt x="24" y="87"/>
                  </a:lnTo>
                  <a:lnTo>
                    <a:pt x="25" y="87"/>
                  </a:lnTo>
                  <a:lnTo>
                    <a:pt x="25" y="86"/>
                  </a:lnTo>
                  <a:lnTo>
                    <a:pt x="27" y="85"/>
                  </a:lnTo>
                  <a:lnTo>
                    <a:pt x="30" y="83"/>
                  </a:lnTo>
                  <a:lnTo>
                    <a:pt x="32" y="82"/>
                  </a:lnTo>
                  <a:lnTo>
                    <a:pt x="33" y="82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7" y="81"/>
                  </a:lnTo>
                  <a:lnTo>
                    <a:pt x="38" y="81"/>
                  </a:lnTo>
                  <a:lnTo>
                    <a:pt x="39" y="81"/>
                  </a:lnTo>
                  <a:lnTo>
                    <a:pt x="39" y="80"/>
                  </a:lnTo>
                  <a:lnTo>
                    <a:pt x="40" y="79"/>
                  </a:lnTo>
                  <a:lnTo>
                    <a:pt x="41" y="77"/>
                  </a:lnTo>
                  <a:lnTo>
                    <a:pt x="41" y="79"/>
                  </a:lnTo>
                  <a:lnTo>
                    <a:pt x="41" y="77"/>
                  </a:lnTo>
                  <a:lnTo>
                    <a:pt x="43" y="77"/>
                  </a:lnTo>
                  <a:lnTo>
                    <a:pt x="44" y="76"/>
                  </a:lnTo>
                  <a:lnTo>
                    <a:pt x="43" y="74"/>
                  </a:lnTo>
                  <a:lnTo>
                    <a:pt x="41" y="73"/>
                  </a:lnTo>
                  <a:lnTo>
                    <a:pt x="40" y="74"/>
                  </a:lnTo>
                  <a:lnTo>
                    <a:pt x="39" y="74"/>
                  </a:lnTo>
                  <a:lnTo>
                    <a:pt x="36" y="74"/>
                  </a:lnTo>
                  <a:lnTo>
                    <a:pt x="32" y="76"/>
                  </a:lnTo>
                  <a:lnTo>
                    <a:pt x="31" y="75"/>
                  </a:lnTo>
                  <a:lnTo>
                    <a:pt x="30" y="75"/>
                  </a:lnTo>
                  <a:lnTo>
                    <a:pt x="28" y="75"/>
                  </a:lnTo>
                  <a:lnTo>
                    <a:pt x="28" y="76"/>
                  </a:lnTo>
                  <a:lnTo>
                    <a:pt x="27" y="75"/>
                  </a:lnTo>
                  <a:lnTo>
                    <a:pt x="26" y="75"/>
                  </a:lnTo>
                  <a:lnTo>
                    <a:pt x="24" y="76"/>
                  </a:lnTo>
                  <a:lnTo>
                    <a:pt x="16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4" y="74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0"/>
                  </a:lnTo>
                  <a:lnTo>
                    <a:pt x="14" y="69"/>
                  </a:lnTo>
                  <a:lnTo>
                    <a:pt x="15" y="69"/>
                  </a:lnTo>
                  <a:lnTo>
                    <a:pt x="16" y="68"/>
                  </a:lnTo>
                  <a:lnTo>
                    <a:pt x="18" y="68"/>
                  </a:lnTo>
                  <a:lnTo>
                    <a:pt x="18" y="65"/>
                  </a:lnTo>
                  <a:lnTo>
                    <a:pt x="19" y="65"/>
                  </a:lnTo>
                  <a:lnTo>
                    <a:pt x="20" y="63"/>
                  </a:lnTo>
                  <a:lnTo>
                    <a:pt x="20" y="62"/>
                  </a:lnTo>
                  <a:lnTo>
                    <a:pt x="21" y="62"/>
                  </a:lnTo>
                  <a:lnTo>
                    <a:pt x="20" y="62"/>
                  </a:lnTo>
                  <a:lnTo>
                    <a:pt x="21" y="62"/>
                  </a:lnTo>
                  <a:lnTo>
                    <a:pt x="21" y="61"/>
                  </a:lnTo>
                  <a:lnTo>
                    <a:pt x="22" y="61"/>
                  </a:lnTo>
                  <a:lnTo>
                    <a:pt x="22" y="60"/>
                  </a:lnTo>
                  <a:lnTo>
                    <a:pt x="24" y="61"/>
                  </a:lnTo>
                  <a:lnTo>
                    <a:pt x="24" y="60"/>
                  </a:lnTo>
                  <a:lnTo>
                    <a:pt x="25" y="58"/>
                  </a:lnTo>
                  <a:lnTo>
                    <a:pt x="26" y="57"/>
                  </a:lnTo>
                  <a:lnTo>
                    <a:pt x="25" y="56"/>
                  </a:lnTo>
                  <a:lnTo>
                    <a:pt x="26" y="55"/>
                  </a:lnTo>
                  <a:lnTo>
                    <a:pt x="27" y="55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6" y="50"/>
                  </a:lnTo>
                  <a:lnTo>
                    <a:pt x="25" y="50"/>
                  </a:lnTo>
                  <a:lnTo>
                    <a:pt x="25" y="49"/>
                  </a:lnTo>
                  <a:lnTo>
                    <a:pt x="25" y="48"/>
                  </a:lnTo>
                  <a:lnTo>
                    <a:pt x="25" y="46"/>
                  </a:lnTo>
                  <a:lnTo>
                    <a:pt x="25" y="45"/>
                  </a:lnTo>
                  <a:lnTo>
                    <a:pt x="25" y="44"/>
                  </a:lnTo>
                  <a:lnTo>
                    <a:pt x="25" y="43"/>
                  </a:lnTo>
                  <a:lnTo>
                    <a:pt x="27" y="43"/>
                  </a:lnTo>
                  <a:lnTo>
                    <a:pt x="28" y="43"/>
                  </a:lnTo>
                  <a:lnTo>
                    <a:pt x="30" y="42"/>
                  </a:lnTo>
                  <a:lnTo>
                    <a:pt x="31" y="42"/>
                  </a:lnTo>
                  <a:lnTo>
                    <a:pt x="31" y="40"/>
                  </a:lnTo>
                  <a:lnTo>
                    <a:pt x="32" y="40"/>
                  </a:lnTo>
                  <a:lnTo>
                    <a:pt x="33" y="38"/>
                  </a:lnTo>
                  <a:lnTo>
                    <a:pt x="34" y="39"/>
                  </a:lnTo>
                  <a:lnTo>
                    <a:pt x="36" y="39"/>
                  </a:lnTo>
                  <a:lnTo>
                    <a:pt x="37" y="39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37" y="36"/>
                  </a:lnTo>
                  <a:lnTo>
                    <a:pt x="37" y="34"/>
                  </a:lnTo>
                  <a:lnTo>
                    <a:pt x="37" y="32"/>
                  </a:lnTo>
                  <a:lnTo>
                    <a:pt x="37" y="30"/>
                  </a:lnTo>
                  <a:lnTo>
                    <a:pt x="36" y="30"/>
                  </a:lnTo>
                  <a:lnTo>
                    <a:pt x="36" y="28"/>
                  </a:lnTo>
                  <a:lnTo>
                    <a:pt x="36" y="26"/>
                  </a:lnTo>
                  <a:lnTo>
                    <a:pt x="36" y="25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3" y="24"/>
                  </a:lnTo>
                  <a:lnTo>
                    <a:pt x="31" y="24"/>
                  </a:lnTo>
                  <a:lnTo>
                    <a:pt x="31" y="23"/>
                  </a:lnTo>
                  <a:lnTo>
                    <a:pt x="30" y="23"/>
                  </a:lnTo>
                  <a:lnTo>
                    <a:pt x="28" y="21"/>
                  </a:lnTo>
                  <a:lnTo>
                    <a:pt x="27" y="20"/>
                  </a:lnTo>
                  <a:lnTo>
                    <a:pt x="26" y="20"/>
                  </a:lnTo>
                  <a:lnTo>
                    <a:pt x="25" y="20"/>
                  </a:lnTo>
                  <a:lnTo>
                    <a:pt x="25" y="19"/>
                  </a:lnTo>
                  <a:lnTo>
                    <a:pt x="25" y="18"/>
                  </a:lnTo>
                  <a:lnTo>
                    <a:pt x="25" y="17"/>
                  </a:lnTo>
                  <a:lnTo>
                    <a:pt x="27" y="15"/>
                  </a:lnTo>
                  <a:lnTo>
                    <a:pt x="31" y="15"/>
                  </a:lnTo>
                  <a:lnTo>
                    <a:pt x="33" y="14"/>
                  </a:lnTo>
                  <a:lnTo>
                    <a:pt x="33" y="13"/>
                  </a:lnTo>
                  <a:lnTo>
                    <a:pt x="34" y="12"/>
                  </a:lnTo>
                  <a:lnTo>
                    <a:pt x="34" y="11"/>
                  </a:lnTo>
                  <a:lnTo>
                    <a:pt x="33" y="9"/>
                  </a:lnTo>
                  <a:lnTo>
                    <a:pt x="34" y="9"/>
                  </a:lnTo>
                  <a:lnTo>
                    <a:pt x="34" y="8"/>
                  </a:lnTo>
                  <a:lnTo>
                    <a:pt x="36" y="7"/>
                  </a:lnTo>
                  <a:lnTo>
                    <a:pt x="37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43" y="7"/>
                  </a:lnTo>
                  <a:lnTo>
                    <a:pt x="44" y="7"/>
                  </a:lnTo>
                  <a:lnTo>
                    <a:pt x="44" y="6"/>
                  </a:lnTo>
                  <a:lnTo>
                    <a:pt x="45" y="6"/>
                  </a:lnTo>
                  <a:lnTo>
                    <a:pt x="46" y="6"/>
                  </a:lnTo>
                  <a:lnTo>
                    <a:pt x="47" y="6"/>
                  </a:lnTo>
                  <a:lnTo>
                    <a:pt x="49" y="5"/>
                  </a:lnTo>
                  <a:lnTo>
                    <a:pt x="49" y="3"/>
                  </a:lnTo>
                  <a:lnTo>
                    <a:pt x="50" y="3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2"/>
                  </a:lnTo>
                  <a:lnTo>
                    <a:pt x="58" y="1"/>
                  </a:lnTo>
                  <a:lnTo>
                    <a:pt x="58" y="0"/>
                  </a:lnTo>
                  <a:lnTo>
                    <a:pt x="59" y="0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3" y="2"/>
                  </a:lnTo>
                  <a:close/>
                  <a:moveTo>
                    <a:pt x="352" y="1"/>
                  </a:moveTo>
                  <a:lnTo>
                    <a:pt x="353" y="0"/>
                  </a:lnTo>
                  <a:lnTo>
                    <a:pt x="353" y="1"/>
                  </a:lnTo>
                  <a:lnTo>
                    <a:pt x="353" y="0"/>
                  </a:lnTo>
                  <a:lnTo>
                    <a:pt x="353" y="1"/>
                  </a:lnTo>
                  <a:lnTo>
                    <a:pt x="354" y="1"/>
                  </a:lnTo>
                  <a:lnTo>
                    <a:pt x="354" y="2"/>
                  </a:lnTo>
                  <a:lnTo>
                    <a:pt x="355" y="3"/>
                  </a:lnTo>
                  <a:lnTo>
                    <a:pt x="357" y="5"/>
                  </a:lnTo>
                  <a:lnTo>
                    <a:pt x="357" y="5"/>
                  </a:lnTo>
                  <a:lnTo>
                    <a:pt x="357" y="3"/>
                  </a:lnTo>
                  <a:lnTo>
                    <a:pt x="358" y="3"/>
                  </a:lnTo>
                  <a:lnTo>
                    <a:pt x="359" y="3"/>
                  </a:lnTo>
                  <a:lnTo>
                    <a:pt x="359" y="5"/>
                  </a:lnTo>
                  <a:lnTo>
                    <a:pt x="358" y="5"/>
                  </a:lnTo>
                  <a:lnTo>
                    <a:pt x="357" y="5"/>
                  </a:lnTo>
                  <a:lnTo>
                    <a:pt x="357" y="5"/>
                  </a:lnTo>
                  <a:lnTo>
                    <a:pt x="357" y="6"/>
                  </a:lnTo>
                  <a:lnTo>
                    <a:pt x="357" y="7"/>
                  </a:lnTo>
                  <a:lnTo>
                    <a:pt x="355" y="8"/>
                  </a:lnTo>
                  <a:lnTo>
                    <a:pt x="355" y="9"/>
                  </a:lnTo>
                  <a:lnTo>
                    <a:pt x="357" y="9"/>
                  </a:lnTo>
                  <a:lnTo>
                    <a:pt x="357" y="12"/>
                  </a:lnTo>
                  <a:lnTo>
                    <a:pt x="357" y="13"/>
                  </a:lnTo>
                  <a:lnTo>
                    <a:pt x="359" y="15"/>
                  </a:lnTo>
                  <a:lnTo>
                    <a:pt x="359" y="17"/>
                  </a:lnTo>
                  <a:lnTo>
                    <a:pt x="359" y="18"/>
                  </a:lnTo>
                  <a:lnTo>
                    <a:pt x="360" y="18"/>
                  </a:lnTo>
                  <a:lnTo>
                    <a:pt x="361" y="19"/>
                  </a:lnTo>
                  <a:lnTo>
                    <a:pt x="362" y="20"/>
                  </a:lnTo>
                  <a:lnTo>
                    <a:pt x="365" y="21"/>
                  </a:lnTo>
                  <a:lnTo>
                    <a:pt x="366" y="21"/>
                  </a:lnTo>
                  <a:lnTo>
                    <a:pt x="367" y="23"/>
                  </a:lnTo>
                  <a:lnTo>
                    <a:pt x="368" y="24"/>
                  </a:lnTo>
                  <a:lnTo>
                    <a:pt x="370" y="24"/>
                  </a:lnTo>
                  <a:lnTo>
                    <a:pt x="372" y="24"/>
                  </a:lnTo>
                  <a:lnTo>
                    <a:pt x="373" y="24"/>
                  </a:lnTo>
                  <a:lnTo>
                    <a:pt x="376" y="24"/>
                  </a:lnTo>
                  <a:lnTo>
                    <a:pt x="376" y="24"/>
                  </a:lnTo>
                  <a:lnTo>
                    <a:pt x="378" y="24"/>
                  </a:lnTo>
                  <a:lnTo>
                    <a:pt x="380" y="23"/>
                  </a:lnTo>
                  <a:lnTo>
                    <a:pt x="384" y="21"/>
                  </a:lnTo>
                  <a:lnTo>
                    <a:pt x="385" y="21"/>
                  </a:lnTo>
                  <a:lnTo>
                    <a:pt x="385" y="20"/>
                  </a:lnTo>
                  <a:lnTo>
                    <a:pt x="386" y="19"/>
                  </a:lnTo>
                  <a:lnTo>
                    <a:pt x="388" y="19"/>
                  </a:lnTo>
                  <a:lnTo>
                    <a:pt x="388" y="20"/>
                  </a:lnTo>
                  <a:lnTo>
                    <a:pt x="386" y="20"/>
                  </a:lnTo>
                  <a:lnTo>
                    <a:pt x="386" y="21"/>
                  </a:lnTo>
                  <a:lnTo>
                    <a:pt x="385" y="23"/>
                  </a:lnTo>
                  <a:lnTo>
                    <a:pt x="385" y="24"/>
                  </a:lnTo>
                  <a:lnTo>
                    <a:pt x="386" y="24"/>
                  </a:lnTo>
                  <a:lnTo>
                    <a:pt x="386" y="23"/>
                  </a:lnTo>
                  <a:lnTo>
                    <a:pt x="386" y="21"/>
                  </a:lnTo>
                  <a:lnTo>
                    <a:pt x="386" y="20"/>
                  </a:lnTo>
                  <a:lnTo>
                    <a:pt x="388" y="20"/>
                  </a:lnTo>
                  <a:lnTo>
                    <a:pt x="390" y="21"/>
                  </a:lnTo>
                  <a:lnTo>
                    <a:pt x="391" y="21"/>
                  </a:lnTo>
                  <a:lnTo>
                    <a:pt x="394" y="24"/>
                  </a:lnTo>
                  <a:lnTo>
                    <a:pt x="395" y="25"/>
                  </a:lnTo>
                  <a:lnTo>
                    <a:pt x="395" y="27"/>
                  </a:lnTo>
                  <a:lnTo>
                    <a:pt x="394" y="27"/>
                  </a:lnTo>
                  <a:lnTo>
                    <a:pt x="394" y="28"/>
                  </a:lnTo>
                  <a:lnTo>
                    <a:pt x="394" y="31"/>
                  </a:lnTo>
                  <a:lnTo>
                    <a:pt x="394" y="32"/>
                  </a:lnTo>
                  <a:lnTo>
                    <a:pt x="395" y="32"/>
                  </a:lnTo>
                  <a:lnTo>
                    <a:pt x="396" y="34"/>
                  </a:lnTo>
                  <a:lnTo>
                    <a:pt x="397" y="36"/>
                  </a:lnTo>
                  <a:lnTo>
                    <a:pt x="398" y="38"/>
                  </a:lnTo>
                  <a:lnTo>
                    <a:pt x="401" y="39"/>
                  </a:lnTo>
                  <a:lnTo>
                    <a:pt x="402" y="39"/>
                  </a:lnTo>
                  <a:lnTo>
                    <a:pt x="402" y="40"/>
                  </a:lnTo>
                  <a:lnTo>
                    <a:pt x="402" y="42"/>
                  </a:lnTo>
                  <a:lnTo>
                    <a:pt x="403" y="42"/>
                  </a:lnTo>
                  <a:lnTo>
                    <a:pt x="404" y="43"/>
                  </a:lnTo>
                  <a:lnTo>
                    <a:pt x="405" y="43"/>
                  </a:lnTo>
                  <a:lnTo>
                    <a:pt x="405" y="44"/>
                  </a:lnTo>
                  <a:lnTo>
                    <a:pt x="407" y="44"/>
                  </a:lnTo>
                  <a:lnTo>
                    <a:pt x="408" y="44"/>
                  </a:lnTo>
                  <a:lnTo>
                    <a:pt x="409" y="43"/>
                  </a:lnTo>
                  <a:lnTo>
                    <a:pt x="411" y="40"/>
                  </a:lnTo>
                  <a:lnTo>
                    <a:pt x="413" y="39"/>
                  </a:lnTo>
                  <a:lnTo>
                    <a:pt x="413" y="38"/>
                  </a:lnTo>
                  <a:lnTo>
                    <a:pt x="413" y="37"/>
                  </a:lnTo>
                  <a:lnTo>
                    <a:pt x="414" y="37"/>
                  </a:lnTo>
                  <a:lnTo>
                    <a:pt x="414" y="37"/>
                  </a:lnTo>
                  <a:lnTo>
                    <a:pt x="417" y="37"/>
                  </a:lnTo>
                  <a:lnTo>
                    <a:pt x="421" y="38"/>
                  </a:lnTo>
                  <a:lnTo>
                    <a:pt x="427" y="42"/>
                  </a:lnTo>
                  <a:lnTo>
                    <a:pt x="428" y="42"/>
                  </a:lnTo>
                  <a:lnTo>
                    <a:pt x="428" y="44"/>
                  </a:lnTo>
                  <a:lnTo>
                    <a:pt x="428" y="46"/>
                  </a:lnTo>
                  <a:lnTo>
                    <a:pt x="428" y="48"/>
                  </a:lnTo>
                  <a:lnTo>
                    <a:pt x="429" y="48"/>
                  </a:lnTo>
                  <a:lnTo>
                    <a:pt x="431" y="48"/>
                  </a:lnTo>
                  <a:lnTo>
                    <a:pt x="432" y="49"/>
                  </a:lnTo>
                  <a:lnTo>
                    <a:pt x="438" y="49"/>
                  </a:lnTo>
                  <a:lnTo>
                    <a:pt x="439" y="49"/>
                  </a:lnTo>
                  <a:lnTo>
                    <a:pt x="440" y="50"/>
                  </a:lnTo>
                  <a:lnTo>
                    <a:pt x="441" y="50"/>
                  </a:lnTo>
                  <a:lnTo>
                    <a:pt x="441" y="51"/>
                  </a:lnTo>
                  <a:lnTo>
                    <a:pt x="442" y="51"/>
                  </a:lnTo>
                  <a:lnTo>
                    <a:pt x="442" y="52"/>
                  </a:lnTo>
                  <a:lnTo>
                    <a:pt x="445" y="54"/>
                  </a:lnTo>
                  <a:lnTo>
                    <a:pt x="446" y="54"/>
                  </a:lnTo>
                  <a:lnTo>
                    <a:pt x="448" y="54"/>
                  </a:lnTo>
                  <a:lnTo>
                    <a:pt x="450" y="54"/>
                  </a:lnTo>
                  <a:lnTo>
                    <a:pt x="451" y="52"/>
                  </a:lnTo>
                  <a:lnTo>
                    <a:pt x="451" y="51"/>
                  </a:lnTo>
                  <a:lnTo>
                    <a:pt x="452" y="50"/>
                  </a:lnTo>
                  <a:lnTo>
                    <a:pt x="453" y="49"/>
                  </a:lnTo>
                  <a:lnTo>
                    <a:pt x="453" y="50"/>
                  </a:lnTo>
                  <a:lnTo>
                    <a:pt x="454" y="50"/>
                  </a:lnTo>
                  <a:lnTo>
                    <a:pt x="456" y="50"/>
                  </a:lnTo>
                  <a:lnTo>
                    <a:pt x="457" y="50"/>
                  </a:lnTo>
                  <a:lnTo>
                    <a:pt x="457" y="54"/>
                  </a:lnTo>
                  <a:lnTo>
                    <a:pt x="457" y="54"/>
                  </a:lnTo>
                  <a:lnTo>
                    <a:pt x="459" y="54"/>
                  </a:lnTo>
                  <a:lnTo>
                    <a:pt x="460" y="55"/>
                  </a:lnTo>
                  <a:lnTo>
                    <a:pt x="460" y="56"/>
                  </a:lnTo>
                  <a:lnTo>
                    <a:pt x="463" y="56"/>
                  </a:lnTo>
                  <a:lnTo>
                    <a:pt x="464" y="56"/>
                  </a:lnTo>
                  <a:lnTo>
                    <a:pt x="469" y="57"/>
                  </a:lnTo>
                  <a:lnTo>
                    <a:pt x="471" y="58"/>
                  </a:lnTo>
                  <a:lnTo>
                    <a:pt x="472" y="58"/>
                  </a:lnTo>
                  <a:lnTo>
                    <a:pt x="475" y="58"/>
                  </a:lnTo>
                  <a:lnTo>
                    <a:pt x="477" y="60"/>
                  </a:lnTo>
                  <a:lnTo>
                    <a:pt x="479" y="60"/>
                  </a:lnTo>
                  <a:lnTo>
                    <a:pt x="481" y="60"/>
                  </a:lnTo>
                  <a:lnTo>
                    <a:pt x="482" y="60"/>
                  </a:lnTo>
                  <a:lnTo>
                    <a:pt x="485" y="60"/>
                  </a:lnTo>
                  <a:lnTo>
                    <a:pt x="485" y="58"/>
                  </a:lnTo>
                  <a:lnTo>
                    <a:pt x="487" y="57"/>
                  </a:lnTo>
                  <a:lnTo>
                    <a:pt x="488" y="57"/>
                  </a:lnTo>
                  <a:lnTo>
                    <a:pt x="489" y="57"/>
                  </a:lnTo>
                  <a:lnTo>
                    <a:pt x="490" y="57"/>
                  </a:lnTo>
                  <a:lnTo>
                    <a:pt x="490" y="58"/>
                  </a:lnTo>
                  <a:lnTo>
                    <a:pt x="491" y="58"/>
                  </a:lnTo>
                  <a:lnTo>
                    <a:pt x="491" y="57"/>
                  </a:lnTo>
                  <a:lnTo>
                    <a:pt x="493" y="57"/>
                  </a:lnTo>
                  <a:lnTo>
                    <a:pt x="494" y="57"/>
                  </a:lnTo>
                  <a:lnTo>
                    <a:pt x="494" y="56"/>
                  </a:lnTo>
                  <a:lnTo>
                    <a:pt x="495" y="56"/>
                  </a:lnTo>
                  <a:lnTo>
                    <a:pt x="495" y="55"/>
                  </a:lnTo>
                  <a:lnTo>
                    <a:pt x="499" y="55"/>
                  </a:lnTo>
                  <a:lnTo>
                    <a:pt x="499" y="54"/>
                  </a:lnTo>
                  <a:lnTo>
                    <a:pt x="500" y="54"/>
                  </a:lnTo>
                  <a:lnTo>
                    <a:pt x="503" y="54"/>
                  </a:lnTo>
                  <a:lnTo>
                    <a:pt x="507" y="54"/>
                  </a:lnTo>
                  <a:lnTo>
                    <a:pt x="508" y="52"/>
                  </a:lnTo>
                  <a:lnTo>
                    <a:pt x="509" y="52"/>
                  </a:lnTo>
                  <a:lnTo>
                    <a:pt x="510" y="52"/>
                  </a:lnTo>
                  <a:lnTo>
                    <a:pt x="512" y="54"/>
                  </a:lnTo>
                  <a:lnTo>
                    <a:pt x="513" y="54"/>
                  </a:lnTo>
                  <a:lnTo>
                    <a:pt x="514" y="54"/>
                  </a:lnTo>
                  <a:lnTo>
                    <a:pt x="515" y="52"/>
                  </a:lnTo>
                  <a:lnTo>
                    <a:pt x="518" y="51"/>
                  </a:lnTo>
                  <a:lnTo>
                    <a:pt x="519" y="51"/>
                  </a:lnTo>
                  <a:lnTo>
                    <a:pt x="521" y="51"/>
                  </a:lnTo>
                  <a:lnTo>
                    <a:pt x="521" y="52"/>
                  </a:lnTo>
                  <a:lnTo>
                    <a:pt x="522" y="54"/>
                  </a:lnTo>
                  <a:lnTo>
                    <a:pt x="525" y="54"/>
                  </a:lnTo>
                  <a:lnTo>
                    <a:pt x="526" y="55"/>
                  </a:lnTo>
                  <a:lnTo>
                    <a:pt x="527" y="55"/>
                  </a:lnTo>
                  <a:lnTo>
                    <a:pt x="528" y="55"/>
                  </a:lnTo>
                  <a:lnTo>
                    <a:pt x="530" y="55"/>
                  </a:lnTo>
                  <a:lnTo>
                    <a:pt x="531" y="55"/>
                  </a:lnTo>
                  <a:lnTo>
                    <a:pt x="532" y="55"/>
                  </a:lnTo>
                  <a:lnTo>
                    <a:pt x="534" y="57"/>
                  </a:lnTo>
                  <a:lnTo>
                    <a:pt x="536" y="57"/>
                  </a:lnTo>
                  <a:lnTo>
                    <a:pt x="537" y="57"/>
                  </a:lnTo>
                  <a:lnTo>
                    <a:pt x="539" y="56"/>
                  </a:lnTo>
                  <a:lnTo>
                    <a:pt x="540" y="56"/>
                  </a:lnTo>
                  <a:lnTo>
                    <a:pt x="543" y="58"/>
                  </a:lnTo>
                  <a:lnTo>
                    <a:pt x="543" y="60"/>
                  </a:lnTo>
                  <a:lnTo>
                    <a:pt x="545" y="60"/>
                  </a:lnTo>
                  <a:lnTo>
                    <a:pt x="546" y="58"/>
                  </a:lnTo>
                  <a:lnTo>
                    <a:pt x="547" y="58"/>
                  </a:lnTo>
                  <a:lnTo>
                    <a:pt x="549" y="58"/>
                  </a:lnTo>
                  <a:lnTo>
                    <a:pt x="550" y="57"/>
                  </a:lnTo>
                  <a:lnTo>
                    <a:pt x="552" y="57"/>
                  </a:lnTo>
                  <a:lnTo>
                    <a:pt x="557" y="54"/>
                  </a:lnTo>
                  <a:lnTo>
                    <a:pt x="558" y="54"/>
                  </a:lnTo>
                  <a:lnTo>
                    <a:pt x="559" y="54"/>
                  </a:lnTo>
                  <a:lnTo>
                    <a:pt x="561" y="54"/>
                  </a:lnTo>
                  <a:lnTo>
                    <a:pt x="562" y="54"/>
                  </a:lnTo>
                  <a:lnTo>
                    <a:pt x="563" y="52"/>
                  </a:lnTo>
                  <a:lnTo>
                    <a:pt x="564" y="52"/>
                  </a:lnTo>
                  <a:lnTo>
                    <a:pt x="565" y="52"/>
                  </a:lnTo>
                  <a:lnTo>
                    <a:pt x="565" y="51"/>
                  </a:lnTo>
                  <a:lnTo>
                    <a:pt x="567" y="51"/>
                  </a:lnTo>
                  <a:lnTo>
                    <a:pt x="569" y="49"/>
                  </a:lnTo>
                  <a:lnTo>
                    <a:pt x="571" y="46"/>
                  </a:lnTo>
                  <a:lnTo>
                    <a:pt x="572" y="46"/>
                  </a:lnTo>
                  <a:lnTo>
                    <a:pt x="574" y="46"/>
                  </a:lnTo>
                  <a:lnTo>
                    <a:pt x="575" y="46"/>
                  </a:lnTo>
                  <a:lnTo>
                    <a:pt x="576" y="45"/>
                  </a:lnTo>
                  <a:lnTo>
                    <a:pt x="577" y="45"/>
                  </a:lnTo>
                  <a:lnTo>
                    <a:pt x="578" y="45"/>
                  </a:lnTo>
                  <a:lnTo>
                    <a:pt x="580" y="44"/>
                  </a:lnTo>
                  <a:lnTo>
                    <a:pt x="581" y="44"/>
                  </a:lnTo>
                  <a:lnTo>
                    <a:pt x="582" y="43"/>
                  </a:lnTo>
                  <a:lnTo>
                    <a:pt x="583" y="42"/>
                  </a:lnTo>
                  <a:lnTo>
                    <a:pt x="584" y="42"/>
                  </a:lnTo>
                  <a:lnTo>
                    <a:pt x="584" y="42"/>
                  </a:lnTo>
                  <a:lnTo>
                    <a:pt x="588" y="38"/>
                  </a:lnTo>
                  <a:lnTo>
                    <a:pt x="589" y="38"/>
                  </a:lnTo>
                  <a:lnTo>
                    <a:pt x="589" y="37"/>
                  </a:lnTo>
                  <a:lnTo>
                    <a:pt x="590" y="37"/>
                  </a:lnTo>
                  <a:lnTo>
                    <a:pt x="592" y="37"/>
                  </a:lnTo>
                  <a:lnTo>
                    <a:pt x="593" y="36"/>
                  </a:lnTo>
                  <a:lnTo>
                    <a:pt x="594" y="34"/>
                  </a:lnTo>
                  <a:lnTo>
                    <a:pt x="594" y="33"/>
                  </a:lnTo>
                  <a:lnTo>
                    <a:pt x="596" y="31"/>
                  </a:lnTo>
                  <a:lnTo>
                    <a:pt x="598" y="30"/>
                  </a:lnTo>
                  <a:lnTo>
                    <a:pt x="601" y="31"/>
                  </a:lnTo>
                  <a:lnTo>
                    <a:pt x="602" y="32"/>
                  </a:lnTo>
                  <a:lnTo>
                    <a:pt x="604" y="31"/>
                  </a:lnTo>
                  <a:lnTo>
                    <a:pt x="605" y="31"/>
                  </a:lnTo>
                  <a:lnTo>
                    <a:pt x="605" y="32"/>
                  </a:lnTo>
                  <a:lnTo>
                    <a:pt x="606" y="33"/>
                  </a:lnTo>
                  <a:lnTo>
                    <a:pt x="607" y="33"/>
                  </a:lnTo>
                  <a:lnTo>
                    <a:pt x="608" y="34"/>
                  </a:lnTo>
                  <a:lnTo>
                    <a:pt x="609" y="34"/>
                  </a:lnTo>
                  <a:lnTo>
                    <a:pt x="611" y="33"/>
                  </a:lnTo>
                  <a:lnTo>
                    <a:pt x="612" y="31"/>
                  </a:lnTo>
                  <a:lnTo>
                    <a:pt x="613" y="30"/>
                  </a:lnTo>
                  <a:lnTo>
                    <a:pt x="615" y="31"/>
                  </a:lnTo>
                  <a:lnTo>
                    <a:pt x="617" y="31"/>
                  </a:lnTo>
                  <a:lnTo>
                    <a:pt x="618" y="31"/>
                  </a:lnTo>
                  <a:lnTo>
                    <a:pt x="619" y="31"/>
                  </a:lnTo>
                  <a:lnTo>
                    <a:pt x="620" y="31"/>
                  </a:lnTo>
                  <a:lnTo>
                    <a:pt x="621" y="31"/>
                  </a:lnTo>
                  <a:lnTo>
                    <a:pt x="623" y="31"/>
                  </a:lnTo>
                  <a:lnTo>
                    <a:pt x="625" y="31"/>
                  </a:lnTo>
                  <a:lnTo>
                    <a:pt x="632" y="34"/>
                  </a:lnTo>
                  <a:lnTo>
                    <a:pt x="633" y="34"/>
                  </a:lnTo>
                  <a:lnTo>
                    <a:pt x="633" y="33"/>
                  </a:lnTo>
                  <a:lnTo>
                    <a:pt x="635" y="32"/>
                  </a:lnTo>
                  <a:lnTo>
                    <a:pt x="636" y="31"/>
                  </a:lnTo>
                  <a:lnTo>
                    <a:pt x="636" y="30"/>
                  </a:lnTo>
                  <a:lnTo>
                    <a:pt x="637" y="27"/>
                  </a:lnTo>
                  <a:lnTo>
                    <a:pt x="638" y="26"/>
                  </a:lnTo>
                  <a:lnTo>
                    <a:pt x="641" y="26"/>
                  </a:lnTo>
                  <a:lnTo>
                    <a:pt x="645" y="26"/>
                  </a:lnTo>
                  <a:lnTo>
                    <a:pt x="645" y="27"/>
                  </a:lnTo>
                  <a:lnTo>
                    <a:pt x="645" y="28"/>
                  </a:lnTo>
                  <a:lnTo>
                    <a:pt x="644" y="30"/>
                  </a:lnTo>
                  <a:lnTo>
                    <a:pt x="644" y="31"/>
                  </a:lnTo>
                  <a:lnTo>
                    <a:pt x="645" y="32"/>
                  </a:lnTo>
                  <a:lnTo>
                    <a:pt x="646" y="32"/>
                  </a:lnTo>
                  <a:lnTo>
                    <a:pt x="646" y="31"/>
                  </a:lnTo>
                  <a:lnTo>
                    <a:pt x="648" y="31"/>
                  </a:lnTo>
                  <a:lnTo>
                    <a:pt x="649" y="32"/>
                  </a:lnTo>
                  <a:lnTo>
                    <a:pt x="650" y="32"/>
                  </a:lnTo>
                  <a:lnTo>
                    <a:pt x="650" y="33"/>
                  </a:lnTo>
                  <a:lnTo>
                    <a:pt x="651" y="33"/>
                  </a:lnTo>
                  <a:lnTo>
                    <a:pt x="652" y="36"/>
                  </a:lnTo>
                  <a:lnTo>
                    <a:pt x="652" y="37"/>
                  </a:lnTo>
                  <a:lnTo>
                    <a:pt x="656" y="38"/>
                  </a:lnTo>
                  <a:lnTo>
                    <a:pt x="657" y="40"/>
                  </a:lnTo>
                  <a:lnTo>
                    <a:pt x="658" y="40"/>
                  </a:lnTo>
                  <a:lnTo>
                    <a:pt x="660" y="40"/>
                  </a:lnTo>
                  <a:lnTo>
                    <a:pt x="660" y="42"/>
                  </a:lnTo>
                  <a:lnTo>
                    <a:pt x="658" y="43"/>
                  </a:lnTo>
                  <a:lnTo>
                    <a:pt x="657" y="44"/>
                  </a:lnTo>
                  <a:lnTo>
                    <a:pt x="658" y="44"/>
                  </a:lnTo>
                  <a:lnTo>
                    <a:pt x="660" y="44"/>
                  </a:lnTo>
                  <a:lnTo>
                    <a:pt x="661" y="45"/>
                  </a:lnTo>
                  <a:lnTo>
                    <a:pt x="661" y="48"/>
                  </a:lnTo>
                  <a:lnTo>
                    <a:pt x="662" y="48"/>
                  </a:lnTo>
                  <a:lnTo>
                    <a:pt x="666" y="46"/>
                  </a:lnTo>
                  <a:lnTo>
                    <a:pt x="667" y="46"/>
                  </a:lnTo>
                  <a:lnTo>
                    <a:pt x="668" y="46"/>
                  </a:lnTo>
                  <a:lnTo>
                    <a:pt x="669" y="48"/>
                  </a:lnTo>
                  <a:lnTo>
                    <a:pt x="670" y="49"/>
                  </a:lnTo>
                  <a:lnTo>
                    <a:pt x="670" y="50"/>
                  </a:lnTo>
                  <a:lnTo>
                    <a:pt x="670" y="51"/>
                  </a:lnTo>
                  <a:lnTo>
                    <a:pt x="670" y="52"/>
                  </a:lnTo>
                  <a:lnTo>
                    <a:pt x="670" y="54"/>
                  </a:lnTo>
                  <a:lnTo>
                    <a:pt x="670" y="54"/>
                  </a:lnTo>
                  <a:lnTo>
                    <a:pt x="670" y="55"/>
                  </a:lnTo>
                  <a:lnTo>
                    <a:pt x="672" y="55"/>
                  </a:lnTo>
                  <a:lnTo>
                    <a:pt x="674" y="56"/>
                  </a:lnTo>
                  <a:lnTo>
                    <a:pt x="675" y="57"/>
                  </a:lnTo>
                  <a:lnTo>
                    <a:pt x="676" y="58"/>
                  </a:lnTo>
                  <a:lnTo>
                    <a:pt x="678" y="60"/>
                  </a:lnTo>
                  <a:lnTo>
                    <a:pt x="678" y="61"/>
                  </a:lnTo>
                  <a:lnTo>
                    <a:pt x="678" y="62"/>
                  </a:lnTo>
                  <a:lnTo>
                    <a:pt x="678" y="63"/>
                  </a:lnTo>
                  <a:lnTo>
                    <a:pt x="678" y="64"/>
                  </a:lnTo>
                  <a:lnTo>
                    <a:pt x="680" y="67"/>
                  </a:lnTo>
                  <a:lnTo>
                    <a:pt x="680" y="68"/>
                  </a:lnTo>
                  <a:lnTo>
                    <a:pt x="680" y="69"/>
                  </a:lnTo>
                  <a:lnTo>
                    <a:pt x="680" y="73"/>
                  </a:lnTo>
                  <a:lnTo>
                    <a:pt x="679" y="74"/>
                  </a:lnTo>
                  <a:lnTo>
                    <a:pt x="680" y="75"/>
                  </a:lnTo>
                  <a:lnTo>
                    <a:pt x="678" y="77"/>
                  </a:lnTo>
                  <a:lnTo>
                    <a:pt x="678" y="79"/>
                  </a:lnTo>
                  <a:lnTo>
                    <a:pt x="678" y="80"/>
                  </a:lnTo>
                  <a:lnTo>
                    <a:pt x="676" y="80"/>
                  </a:lnTo>
                  <a:lnTo>
                    <a:pt x="675" y="80"/>
                  </a:lnTo>
                  <a:lnTo>
                    <a:pt x="675" y="81"/>
                  </a:lnTo>
                  <a:lnTo>
                    <a:pt x="674" y="82"/>
                  </a:lnTo>
                  <a:lnTo>
                    <a:pt x="674" y="82"/>
                  </a:lnTo>
                  <a:lnTo>
                    <a:pt x="676" y="85"/>
                  </a:lnTo>
                  <a:lnTo>
                    <a:pt x="675" y="87"/>
                  </a:lnTo>
                  <a:lnTo>
                    <a:pt x="675" y="88"/>
                  </a:lnTo>
                  <a:lnTo>
                    <a:pt x="675" y="89"/>
                  </a:lnTo>
                  <a:lnTo>
                    <a:pt x="676" y="89"/>
                  </a:lnTo>
                  <a:lnTo>
                    <a:pt x="678" y="92"/>
                  </a:lnTo>
                  <a:lnTo>
                    <a:pt x="679" y="93"/>
                  </a:lnTo>
                  <a:lnTo>
                    <a:pt x="678" y="94"/>
                  </a:lnTo>
                  <a:lnTo>
                    <a:pt x="679" y="95"/>
                  </a:lnTo>
                  <a:lnTo>
                    <a:pt x="680" y="97"/>
                  </a:lnTo>
                  <a:lnTo>
                    <a:pt x="680" y="98"/>
                  </a:lnTo>
                  <a:lnTo>
                    <a:pt x="678" y="98"/>
                  </a:lnTo>
                  <a:lnTo>
                    <a:pt x="678" y="99"/>
                  </a:lnTo>
                  <a:lnTo>
                    <a:pt x="678" y="100"/>
                  </a:lnTo>
                  <a:lnTo>
                    <a:pt x="680" y="101"/>
                  </a:lnTo>
                  <a:lnTo>
                    <a:pt x="683" y="102"/>
                  </a:lnTo>
                  <a:lnTo>
                    <a:pt x="687" y="105"/>
                  </a:lnTo>
                  <a:lnTo>
                    <a:pt x="692" y="105"/>
                  </a:lnTo>
                  <a:lnTo>
                    <a:pt x="693" y="105"/>
                  </a:lnTo>
                  <a:lnTo>
                    <a:pt x="694" y="104"/>
                  </a:lnTo>
                  <a:lnTo>
                    <a:pt x="695" y="104"/>
                  </a:lnTo>
                  <a:lnTo>
                    <a:pt x="695" y="105"/>
                  </a:lnTo>
                  <a:lnTo>
                    <a:pt x="697" y="105"/>
                  </a:lnTo>
                  <a:lnTo>
                    <a:pt x="698" y="105"/>
                  </a:lnTo>
                  <a:lnTo>
                    <a:pt x="699" y="104"/>
                  </a:lnTo>
                  <a:lnTo>
                    <a:pt x="700" y="104"/>
                  </a:lnTo>
                  <a:lnTo>
                    <a:pt x="701" y="104"/>
                  </a:lnTo>
                  <a:lnTo>
                    <a:pt x="703" y="104"/>
                  </a:lnTo>
                  <a:lnTo>
                    <a:pt x="705" y="105"/>
                  </a:lnTo>
                  <a:lnTo>
                    <a:pt x="707" y="107"/>
                  </a:lnTo>
                  <a:lnTo>
                    <a:pt x="710" y="110"/>
                  </a:lnTo>
                  <a:lnTo>
                    <a:pt x="711" y="111"/>
                  </a:lnTo>
                  <a:lnTo>
                    <a:pt x="712" y="111"/>
                  </a:lnTo>
                  <a:lnTo>
                    <a:pt x="712" y="111"/>
                  </a:lnTo>
                  <a:lnTo>
                    <a:pt x="713" y="112"/>
                  </a:lnTo>
                  <a:lnTo>
                    <a:pt x="713" y="113"/>
                  </a:lnTo>
                  <a:lnTo>
                    <a:pt x="714" y="114"/>
                  </a:lnTo>
                  <a:lnTo>
                    <a:pt x="716" y="114"/>
                  </a:lnTo>
                  <a:lnTo>
                    <a:pt x="717" y="114"/>
                  </a:lnTo>
                  <a:lnTo>
                    <a:pt x="717" y="116"/>
                  </a:lnTo>
                  <a:lnTo>
                    <a:pt x="719" y="119"/>
                  </a:lnTo>
                  <a:lnTo>
                    <a:pt x="720" y="119"/>
                  </a:lnTo>
                  <a:lnTo>
                    <a:pt x="720" y="120"/>
                  </a:lnTo>
                  <a:lnTo>
                    <a:pt x="720" y="123"/>
                  </a:lnTo>
                  <a:lnTo>
                    <a:pt x="722" y="123"/>
                  </a:lnTo>
                  <a:lnTo>
                    <a:pt x="718" y="120"/>
                  </a:lnTo>
                  <a:lnTo>
                    <a:pt x="717" y="120"/>
                  </a:lnTo>
                  <a:lnTo>
                    <a:pt x="714" y="119"/>
                  </a:lnTo>
                  <a:lnTo>
                    <a:pt x="714" y="118"/>
                  </a:lnTo>
                  <a:lnTo>
                    <a:pt x="713" y="117"/>
                  </a:lnTo>
                  <a:lnTo>
                    <a:pt x="713" y="116"/>
                  </a:lnTo>
                  <a:lnTo>
                    <a:pt x="712" y="117"/>
                  </a:lnTo>
                  <a:lnTo>
                    <a:pt x="707" y="120"/>
                  </a:lnTo>
                  <a:lnTo>
                    <a:pt x="707" y="122"/>
                  </a:lnTo>
                  <a:lnTo>
                    <a:pt x="707" y="123"/>
                  </a:lnTo>
                  <a:lnTo>
                    <a:pt x="707" y="124"/>
                  </a:lnTo>
                  <a:lnTo>
                    <a:pt x="706" y="126"/>
                  </a:lnTo>
                  <a:lnTo>
                    <a:pt x="706" y="128"/>
                  </a:lnTo>
                  <a:lnTo>
                    <a:pt x="706" y="129"/>
                  </a:lnTo>
                  <a:lnTo>
                    <a:pt x="706" y="130"/>
                  </a:lnTo>
                  <a:lnTo>
                    <a:pt x="705" y="130"/>
                  </a:lnTo>
                  <a:lnTo>
                    <a:pt x="705" y="131"/>
                  </a:lnTo>
                  <a:lnTo>
                    <a:pt x="705" y="132"/>
                  </a:lnTo>
                  <a:lnTo>
                    <a:pt x="705" y="134"/>
                  </a:lnTo>
                  <a:lnTo>
                    <a:pt x="705" y="135"/>
                  </a:lnTo>
                  <a:lnTo>
                    <a:pt x="704" y="135"/>
                  </a:lnTo>
                  <a:lnTo>
                    <a:pt x="703" y="136"/>
                  </a:lnTo>
                  <a:lnTo>
                    <a:pt x="701" y="136"/>
                  </a:lnTo>
                  <a:lnTo>
                    <a:pt x="700" y="136"/>
                  </a:lnTo>
                  <a:lnTo>
                    <a:pt x="699" y="135"/>
                  </a:lnTo>
                  <a:lnTo>
                    <a:pt x="698" y="135"/>
                  </a:lnTo>
                  <a:lnTo>
                    <a:pt x="695" y="135"/>
                  </a:lnTo>
                  <a:lnTo>
                    <a:pt x="694" y="135"/>
                  </a:lnTo>
                  <a:lnTo>
                    <a:pt x="693" y="135"/>
                  </a:lnTo>
                  <a:lnTo>
                    <a:pt x="693" y="136"/>
                  </a:lnTo>
                  <a:lnTo>
                    <a:pt x="692" y="136"/>
                  </a:lnTo>
                  <a:lnTo>
                    <a:pt x="692" y="137"/>
                  </a:lnTo>
                  <a:lnTo>
                    <a:pt x="693" y="138"/>
                  </a:lnTo>
                  <a:lnTo>
                    <a:pt x="693" y="139"/>
                  </a:lnTo>
                  <a:lnTo>
                    <a:pt x="693" y="139"/>
                  </a:lnTo>
                  <a:lnTo>
                    <a:pt x="693" y="141"/>
                  </a:lnTo>
                  <a:lnTo>
                    <a:pt x="694" y="142"/>
                  </a:lnTo>
                  <a:lnTo>
                    <a:pt x="694" y="143"/>
                  </a:lnTo>
                  <a:lnTo>
                    <a:pt x="694" y="144"/>
                  </a:lnTo>
                  <a:lnTo>
                    <a:pt x="695" y="144"/>
                  </a:lnTo>
                  <a:lnTo>
                    <a:pt x="697" y="145"/>
                  </a:lnTo>
                  <a:lnTo>
                    <a:pt x="698" y="147"/>
                  </a:lnTo>
                  <a:lnTo>
                    <a:pt x="699" y="148"/>
                  </a:lnTo>
                  <a:lnTo>
                    <a:pt x="698" y="149"/>
                  </a:lnTo>
                  <a:lnTo>
                    <a:pt x="698" y="150"/>
                  </a:lnTo>
                  <a:lnTo>
                    <a:pt x="698" y="153"/>
                  </a:lnTo>
                  <a:lnTo>
                    <a:pt x="697" y="154"/>
                  </a:lnTo>
                  <a:lnTo>
                    <a:pt x="697" y="155"/>
                  </a:lnTo>
                  <a:lnTo>
                    <a:pt x="697" y="156"/>
                  </a:lnTo>
                  <a:lnTo>
                    <a:pt x="698" y="156"/>
                  </a:lnTo>
                  <a:lnTo>
                    <a:pt x="698" y="157"/>
                  </a:lnTo>
                  <a:lnTo>
                    <a:pt x="698" y="159"/>
                  </a:lnTo>
                  <a:lnTo>
                    <a:pt x="698" y="160"/>
                  </a:lnTo>
                  <a:lnTo>
                    <a:pt x="699" y="161"/>
                  </a:lnTo>
                  <a:lnTo>
                    <a:pt x="700" y="162"/>
                  </a:lnTo>
                  <a:lnTo>
                    <a:pt x="700" y="163"/>
                  </a:lnTo>
                  <a:lnTo>
                    <a:pt x="699" y="167"/>
                  </a:lnTo>
                  <a:lnTo>
                    <a:pt x="699" y="168"/>
                  </a:lnTo>
                  <a:lnTo>
                    <a:pt x="699" y="168"/>
                  </a:lnTo>
                  <a:lnTo>
                    <a:pt x="700" y="168"/>
                  </a:lnTo>
                  <a:lnTo>
                    <a:pt x="700" y="169"/>
                  </a:lnTo>
                  <a:lnTo>
                    <a:pt x="699" y="169"/>
                  </a:lnTo>
                  <a:lnTo>
                    <a:pt x="699" y="171"/>
                  </a:lnTo>
                  <a:lnTo>
                    <a:pt x="700" y="171"/>
                  </a:lnTo>
                  <a:lnTo>
                    <a:pt x="701" y="172"/>
                  </a:lnTo>
                  <a:lnTo>
                    <a:pt x="701" y="173"/>
                  </a:lnTo>
                  <a:lnTo>
                    <a:pt x="701" y="175"/>
                  </a:lnTo>
                  <a:lnTo>
                    <a:pt x="701" y="178"/>
                  </a:lnTo>
                  <a:lnTo>
                    <a:pt x="701" y="179"/>
                  </a:lnTo>
                  <a:lnTo>
                    <a:pt x="701" y="180"/>
                  </a:lnTo>
                  <a:lnTo>
                    <a:pt x="701" y="181"/>
                  </a:lnTo>
                  <a:lnTo>
                    <a:pt x="701" y="182"/>
                  </a:lnTo>
                  <a:lnTo>
                    <a:pt x="701" y="184"/>
                  </a:lnTo>
                  <a:lnTo>
                    <a:pt x="701" y="185"/>
                  </a:lnTo>
                  <a:lnTo>
                    <a:pt x="704" y="185"/>
                  </a:lnTo>
                  <a:lnTo>
                    <a:pt x="705" y="184"/>
                  </a:lnTo>
                  <a:lnTo>
                    <a:pt x="706" y="184"/>
                  </a:lnTo>
                  <a:lnTo>
                    <a:pt x="706" y="185"/>
                  </a:lnTo>
                  <a:lnTo>
                    <a:pt x="707" y="185"/>
                  </a:lnTo>
                  <a:lnTo>
                    <a:pt x="707" y="186"/>
                  </a:lnTo>
                  <a:lnTo>
                    <a:pt x="707" y="187"/>
                  </a:lnTo>
                  <a:lnTo>
                    <a:pt x="706" y="188"/>
                  </a:lnTo>
                  <a:lnTo>
                    <a:pt x="705" y="190"/>
                  </a:lnTo>
                  <a:lnTo>
                    <a:pt x="704" y="191"/>
                  </a:lnTo>
                  <a:lnTo>
                    <a:pt x="705" y="193"/>
                  </a:lnTo>
                  <a:lnTo>
                    <a:pt x="704" y="194"/>
                  </a:lnTo>
                  <a:lnTo>
                    <a:pt x="704" y="196"/>
                  </a:lnTo>
                  <a:lnTo>
                    <a:pt x="703" y="197"/>
                  </a:lnTo>
                  <a:lnTo>
                    <a:pt x="703" y="197"/>
                  </a:lnTo>
                  <a:lnTo>
                    <a:pt x="701" y="198"/>
                  </a:lnTo>
                  <a:lnTo>
                    <a:pt x="701" y="199"/>
                  </a:lnTo>
                  <a:lnTo>
                    <a:pt x="700" y="199"/>
                  </a:lnTo>
                  <a:lnTo>
                    <a:pt x="700" y="200"/>
                  </a:lnTo>
                  <a:lnTo>
                    <a:pt x="699" y="202"/>
                  </a:lnTo>
                  <a:lnTo>
                    <a:pt x="699" y="203"/>
                  </a:lnTo>
                  <a:lnTo>
                    <a:pt x="699" y="204"/>
                  </a:lnTo>
                  <a:lnTo>
                    <a:pt x="699" y="205"/>
                  </a:lnTo>
                  <a:lnTo>
                    <a:pt x="699" y="206"/>
                  </a:lnTo>
                  <a:lnTo>
                    <a:pt x="699" y="208"/>
                  </a:lnTo>
                  <a:lnTo>
                    <a:pt x="699" y="209"/>
                  </a:lnTo>
                  <a:lnTo>
                    <a:pt x="699" y="209"/>
                  </a:lnTo>
                  <a:lnTo>
                    <a:pt x="703" y="208"/>
                  </a:lnTo>
                  <a:lnTo>
                    <a:pt x="703" y="209"/>
                  </a:lnTo>
                  <a:lnTo>
                    <a:pt x="704" y="209"/>
                  </a:lnTo>
                  <a:lnTo>
                    <a:pt x="705" y="209"/>
                  </a:lnTo>
                  <a:lnTo>
                    <a:pt x="705" y="210"/>
                  </a:lnTo>
                  <a:lnTo>
                    <a:pt x="705" y="211"/>
                  </a:lnTo>
                  <a:lnTo>
                    <a:pt x="706" y="211"/>
                  </a:lnTo>
                  <a:lnTo>
                    <a:pt x="706" y="212"/>
                  </a:lnTo>
                  <a:lnTo>
                    <a:pt x="706" y="213"/>
                  </a:lnTo>
                  <a:lnTo>
                    <a:pt x="707" y="213"/>
                  </a:lnTo>
                  <a:lnTo>
                    <a:pt x="709" y="213"/>
                  </a:lnTo>
                  <a:lnTo>
                    <a:pt x="710" y="213"/>
                  </a:lnTo>
                  <a:lnTo>
                    <a:pt x="711" y="213"/>
                  </a:lnTo>
                  <a:lnTo>
                    <a:pt x="712" y="215"/>
                  </a:lnTo>
                  <a:lnTo>
                    <a:pt x="713" y="216"/>
                  </a:lnTo>
                  <a:lnTo>
                    <a:pt x="713" y="217"/>
                  </a:lnTo>
                  <a:lnTo>
                    <a:pt x="712" y="217"/>
                  </a:lnTo>
                  <a:lnTo>
                    <a:pt x="711" y="218"/>
                  </a:lnTo>
                  <a:lnTo>
                    <a:pt x="711" y="221"/>
                  </a:lnTo>
                  <a:lnTo>
                    <a:pt x="712" y="221"/>
                  </a:lnTo>
                  <a:lnTo>
                    <a:pt x="712" y="222"/>
                  </a:lnTo>
                  <a:lnTo>
                    <a:pt x="712" y="223"/>
                  </a:lnTo>
                  <a:lnTo>
                    <a:pt x="712" y="224"/>
                  </a:lnTo>
                  <a:lnTo>
                    <a:pt x="712" y="225"/>
                  </a:lnTo>
                  <a:lnTo>
                    <a:pt x="712" y="225"/>
                  </a:lnTo>
                  <a:lnTo>
                    <a:pt x="712" y="227"/>
                  </a:lnTo>
                  <a:lnTo>
                    <a:pt x="712" y="228"/>
                  </a:lnTo>
                  <a:lnTo>
                    <a:pt x="712" y="229"/>
                  </a:lnTo>
                  <a:lnTo>
                    <a:pt x="714" y="229"/>
                  </a:lnTo>
                  <a:lnTo>
                    <a:pt x="714" y="230"/>
                  </a:lnTo>
                  <a:lnTo>
                    <a:pt x="716" y="231"/>
                  </a:lnTo>
                  <a:lnTo>
                    <a:pt x="717" y="231"/>
                  </a:lnTo>
                  <a:lnTo>
                    <a:pt x="718" y="233"/>
                  </a:lnTo>
                  <a:lnTo>
                    <a:pt x="718" y="234"/>
                  </a:lnTo>
                  <a:lnTo>
                    <a:pt x="720" y="235"/>
                  </a:lnTo>
                  <a:lnTo>
                    <a:pt x="720" y="236"/>
                  </a:lnTo>
                  <a:lnTo>
                    <a:pt x="720" y="237"/>
                  </a:lnTo>
                  <a:lnTo>
                    <a:pt x="720" y="239"/>
                  </a:lnTo>
                  <a:lnTo>
                    <a:pt x="719" y="239"/>
                  </a:lnTo>
                  <a:lnTo>
                    <a:pt x="719" y="240"/>
                  </a:lnTo>
                  <a:lnTo>
                    <a:pt x="719" y="241"/>
                  </a:lnTo>
                  <a:lnTo>
                    <a:pt x="720" y="242"/>
                  </a:lnTo>
                  <a:lnTo>
                    <a:pt x="719" y="243"/>
                  </a:lnTo>
                  <a:lnTo>
                    <a:pt x="719" y="242"/>
                  </a:lnTo>
                  <a:lnTo>
                    <a:pt x="718" y="242"/>
                  </a:lnTo>
                  <a:lnTo>
                    <a:pt x="714" y="241"/>
                  </a:lnTo>
                  <a:lnTo>
                    <a:pt x="713" y="241"/>
                  </a:lnTo>
                  <a:lnTo>
                    <a:pt x="712" y="242"/>
                  </a:lnTo>
                  <a:lnTo>
                    <a:pt x="711" y="243"/>
                  </a:lnTo>
                  <a:lnTo>
                    <a:pt x="710" y="244"/>
                  </a:lnTo>
                  <a:lnTo>
                    <a:pt x="709" y="246"/>
                  </a:lnTo>
                  <a:lnTo>
                    <a:pt x="707" y="247"/>
                  </a:lnTo>
                  <a:lnTo>
                    <a:pt x="706" y="247"/>
                  </a:lnTo>
                  <a:lnTo>
                    <a:pt x="703" y="248"/>
                  </a:lnTo>
                  <a:lnTo>
                    <a:pt x="703" y="249"/>
                  </a:lnTo>
                  <a:lnTo>
                    <a:pt x="703" y="250"/>
                  </a:lnTo>
                  <a:lnTo>
                    <a:pt x="701" y="252"/>
                  </a:lnTo>
                  <a:lnTo>
                    <a:pt x="700" y="252"/>
                  </a:lnTo>
                  <a:lnTo>
                    <a:pt x="699" y="252"/>
                  </a:lnTo>
                  <a:lnTo>
                    <a:pt x="699" y="250"/>
                  </a:lnTo>
                  <a:lnTo>
                    <a:pt x="698" y="247"/>
                  </a:lnTo>
                  <a:lnTo>
                    <a:pt x="698" y="246"/>
                  </a:lnTo>
                  <a:lnTo>
                    <a:pt x="698" y="244"/>
                  </a:lnTo>
                  <a:lnTo>
                    <a:pt x="698" y="243"/>
                  </a:lnTo>
                  <a:lnTo>
                    <a:pt x="699" y="243"/>
                  </a:lnTo>
                  <a:lnTo>
                    <a:pt x="699" y="242"/>
                  </a:lnTo>
                  <a:lnTo>
                    <a:pt x="699" y="242"/>
                  </a:lnTo>
                  <a:lnTo>
                    <a:pt x="699" y="241"/>
                  </a:lnTo>
                  <a:lnTo>
                    <a:pt x="699" y="240"/>
                  </a:lnTo>
                  <a:lnTo>
                    <a:pt x="699" y="239"/>
                  </a:lnTo>
                  <a:lnTo>
                    <a:pt x="699" y="237"/>
                  </a:lnTo>
                  <a:lnTo>
                    <a:pt x="698" y="236"/>
                  </a:lnTo>
                  <a:lnTo>
                    <a:pt x="694" y="235"/>
                  </a:lnTo>
                  <a:lnTo>
                    <a:pt x="693" y="235"/>
                  </a:lnTo>
                  <a:lnTo>
                    <a:pt x="692" y="235"/>
                  </a:lnTo>
                  <a:lnTo>
                    <a:pt x="691" y="235"/>
                  </a:lnTo>
                  <a:lnTo>
                    <a:pt x="689" y="236"/>
                  </a:lnTo>
                  <a:lnTo>
                    <a:pt x="688" y="237"/>
                  </a:lnTo>
                  <a:lnTo>
                    <a:pt x="687" y="239"/>
                  </a:lnTo>
                  <a:lnTo>
                    <a:pt x="685" y="240"/>
                  </a:lnTo>
                  <a:lnTo>
                    <a:pt x="683" y="240"/>
                  </a:lnTo>
                  <a:lnTo>
                    <a:pt x="683" y="241"/>
                  </a:lnTo>
                  <a:lnTo>
                    <a:pt x="683" y="240"/>
                  </a:lnTo>
                  <a:lnTo>
                    <a:pt x="682" y="240"/>
                  </a:lnTo>
                  <a:lnTo>
                    <a:pt x="682" y="239"/>
                  </a:lnTo>
                  <a:lnTo>
                    <a:pt x="681" y="239"/>
                  </a:lnTo>
                  <a:lnTo>
                    <a:pt x="680" y="239"/>
                  </a:lnTo>
                  <a:lnTo>
                    <a:pt x="676" y="239"/>
                  </a:lnTo>
                  <a:lnTo>
                    <a:pt x="675" y="239"/>
                  </a:lnTo>
                  <a:lnTo>
                    <a:pt x="674" y="239"/>
                  </a:lnTo>
                  <a:lnTo>
                    <a:pt x="673" y="237"/>
                  </a:lnTo>
                  <a:lnTo>
                    <a:pt x="672" y="237"/>
                  </a:lnTo>
                  <a:lnTo>
                    <a:pt x="670" y="239"/>
                  </a:lnTo>
                  <a:lnTo>
                    <a:pt x="670" y="237"/>
                  </a:lnTo>
                  <a:lnTo>
                    <a:pt x="669" y="236"/>
                  </a:lnTo>
                  <a:lnTo>
                    <a:pt x="668" y="236"/>
                  </a:lnTo>
                  <a:lnTo>
                    <a:pt x="667" y="235"/>
                  </a:lnTo>
                  <a:lnTo>
                    <a:pt x="666" y="235"/>
                  </a:lnTo>
                  <a:lnTo>
                    <a:pt x="666" y="234"/>
                  </a:lnTo>
                  <a:lnTo>
                    <a:pt x="664" y="235"/>
                  </a:lnTo>
                  <a:lnTo>
                    <a:pt x="663" y="235"/>
                  </a:lnTo>
                  <a:lnTo>
                    <a:pt x="658" y="233"/>
                  </a:lnTo>
                  <a:lnTo>
                    <a:pt x="657" y="231"/>
                  </a:lnTo>
                  <a:lnTo>
                    <a:pt x="656" y="233"/>
                  </a:lnTo>
                  <a:lnTo>
                    <a:pt x="655" y="233"/>
                  </a:lnTo>
                  <a:lnTo>
                    <a:pt x="652" y="233"/>
                  </a:lnTo>
                  <a:lnTo>
                    <a:pt x="652" y="234"/>
                  </a:lnTo>
                  <a:lnTo>
                    <a:pt x="650" y="235"/>
                  </a:lnTo>
                  <a:lnTo>
                    <a:pt x="649" y="234"/>
                  </a:lnTo>
                  <a:lnTo>
                    <a:pt x="645" y="233"/>
                  </a:lnTo>
                  <a:lnTo>
                    <a:pt x="644" y="231"/>
                  </a:lnTo>
                  <a:lnTo>
                    <a:pt x="642" y="233"/>
                  </a:lnTo>
                  <a:lnTo>
                    <a:pt x="642" y="234"/>
                  </a:lnTo>
                  <a:lnTo>
                    <a:pt x="642" y="234"/>
                  </a:lnTo>
                  <a:lnTo>
                    <a:pt x="637" y="241"/>
                  </a:lnTo>
                  <a:lnTo>
                    <a:pt x="637" y="242"/>
                  </a:lnTo>
                  <a:lnTo>
                    <a:pt x="637" y="243"/>
                  </a:lnTo>
                  <a:lnTo>
                    <a:pt x="636" y="243"/>
                  </a:lnTo>
                  <a:lnTo>
                    <a:pt x="632" y="243"/>
                  </a:lnTo>
                  <a:lnTo>
                    <a:pt x="631" y="244"/>
                  </a:lnTo>
                  <a:lnTo>
                    <a:pt x="629" y="244"/>
                  </a:lnTo>
                  <a:lnTo>
                    <a:pt x="629" y="243"/>
                  </a:lnTo>
                  <a:lnTo>
                    <a:pt x="629" y="242"/>
                  </a:lnTo>
                  <a:lnTo>
                    <a:pt x="627" y="242"/>
                  </a:lnTo>
                  <a:lnTo>
                    <a:pt x="629" y="239"/>
                  </a:lnTo>
                  <a:lnTo>
                    <a:pt x="626" y="237"/>
                  </a:lnTo>
                  <a:lnTo>
                    <a:pt x="626" y="236"/>
                  </a:lnTo>
                  <a:lnTo>
                    <a:pt x="625" y="236"/>
                  </a:lnTo>
                  <a:lnTo>
                    <a:pt x="624" y="236"/>
                  </a:lnTo>
                  <a:lnTo>
                    <a:pt x="624" y="235"/>
                  </a:lnTo>
                  <a:lnTo>
                    <a:pt x="623" y="234"/>
                  </a:lnTo>
                  <a:lnTo>
                    <a:pt x="623" y="235"/>
                  </a:lnTo>
                  <a:lnTo>
                    <a:pt x="621" y="235"/>
                  </a:lnTo>
                  <a:lnTo>
                    <a:pt x="620" y="237"/>
                  </a:lnTo>
                  <a:lnTo>
                    <a:pt x="617" y="241"/>
                  </a:lnTo>
                  <a:lnTo>
                    <a:pt x="615" y="242"/>
                  </a:lnTo>
                  <a:lnTo>
                    <a:pt x="612" y="242"/>
                  </a:lnTo>
                  <a:lnTo>
                    <a:pt x="595" y="247"/>
                  </a:lnTo>
                  <a:lnTo>
                    <a:pt x="584" y="247"/>
                  </a:lnTo>
                  <a:lnTo>
                    <a:pt x="584" y="247"/>
                  </a:lnTo>
                  <a:lnTo>
                    <a:pt x="583" y="246"/>
                  </a:lnTo>
                  <a:lnTo>
                    <a:pt x="574" y="244"/>
                  </a:lnTo>
                  <a:lnTo>
                    <a:pt x="567" y="246"/>
                  </a:lnTo>
                  <a:lnTo>
                    <a:pt x="564" y="246"/>
                  </a:lnTo>
                  <a:lnTo>
                    <a:pt x="559" y="249"/>
                  </a:lnTo>
                  <a:lnTo>
                    <a:pt x="557" y="249"/>
                  </a:lnTo>
                  <a:lnTo>
                    <a:pt x="556" y="249"/>
                  </a:lnTo>
                  <a:lnTo>
                    <a:pt x="556" y="250"/>
                  </a:lnTo>
                  <a:lnTo>
                    <a:pt x="550" y="254"/>
                  </a:lnTo>
                  <a:lnTo>
                    <a:pt x="547" y="254"/>
                  </a:lnTo>
                  <a:lnTo>
                    <a:pt x="546" y="255"/>
                  </a:lnTo>
                  <a:lnTo>
                    <a:pt x="544" y="255"/>
                  </a:lnTo>
                  <a:lnTo>
                    <a:pt x="543" y="256"/>
                  </a:lnTo>
                  <a:lnTo>
                    <a:pt x="539" y="259"/>
                  </a:lnTo>
                  <a:lnTo>
                    <a:pt x="531" y="261"/>
                  </a:lnTo>
                  <a:lnTo>
                    <a:pt x="519" y="264"/>
                  </a:lnTo>
                  <a:lnTo>
                    <a:pt x="512" y="266"/>
                  </a:lnTo>
                  <a:lnTo>
                    <a:pt x="509" y="266"/>
                  </a:lnTo>
                  <a:lnTo>
                    <a:pt x="503" y="264"/>
                  </a:lnTo>
                  <a:lnTo>
                    <a:pt x="501" y="264"/>
                  </a:lnTo>
                  <a:lnTo>
                    <a:pt x="500" y="264"/>
                  </a:lnTo>
                  <a:lnTo>
                    <a:pt x="495" y="265"/>
                  </a:lnTo>
                  <a:lnTo>
                    <a:pt x="493" y="264"/>
                  </a:lnTo>
                  <a:lnTo>
                    <a:pt x="490" y="262"/>
                  </a:lnTo>
                  <a:lnTo>
                    <a:pt x="489" y="261"/>
                  </a:lnTo>
                  <a:lnTo>
                    <a:pt x="484" y="258"/>
                  </a:lnTo>
                  <a:lnTo>
                    <a:pt x="483" y="256"/>
                  </a:lnTo>
                  <a:lnTo>
                    <a:pt x="475" y="254"/>
                  </a:lnTo>
                  <a:lnTo>
                    <a:pt x="472" y="254"/>
                  </a:lnTo>
                  <a:lnTo>
                    <a:pt x="471" y="254"/>
                  </a:lnTo>
                  <a:lnTo>
                    <a:pt x="470" y="254"/>
                  </a:lnTo>
                  <a:lnTo>
                    <a:pt x="466" y="258"/>
                  </a:lnTo>
                  <a:lnTo>
                    <a:pt x="465" y="258"/>
                  </a:lnTo>
                  <a:lnTo>
                    <a:pt x="464" y="258"/>
                  </a:lnTo>
                  <a:lnTo>
                    <a:pt x="458" y="261"/>
                  </a:lnTo>
                  <a:lnTo>
                    <a:pt x="452" y="262"/>
                  </a:lnTo>
                  <a:lnTo>
                    <a:pt x="450" y="264"/>
                  </a:lnTo>
                  <a:lnTo>
                    <a:pt x="444" y="267"/>
                  </a:lnTo>
                  <a:lnTo>
                    <a:pt x="442" y="267"/>
                  </a:lnTo>
                  <a:lnTo>
                    <a:pt x="436" y="266"/>
                  </a:lnTo>
                  <a:lnTo>
                    <a:pt x="435" y="266"/>
                  </a:lnTo>
                  <a:lnTo>
                    <a:pt x="433" y="266"/>
                  </a:lnTo>
                  <a:lnTo>
                    <a:pt x="432" y="266"/>
                  </a:lnTo>
                  <a:lnTo>
                    <a:pt x="431" y="266"/>
                  </a:lnTo>
                  <a:lnTo>
                    <a:pt x="429" y="267"/>
                  </a:lnTo>
                  <a:lnTo>
                    <a:pt x="428" y="267"/>
                  </a:lnTo>
                  <a:lnTo>
                    <a:pt x="428" y="266"/>
                  </a:lnTo>
                  <a:lnTo>
                    <a:pt x="427" y="266"/>
                  </a:lnTo>
                  <a:lnTo>
                    <a:pt x="428" y="265"/>
                  </a:lnTo>
                  <a:lnTo>
                    <a:pt x="428" y="264"/>
                  </a:lnTo>
                  <a:lnTo>
                    <a:pt x="427" y="262"/>
                  </a:lnTo>
                  <a:lnTo>
                    <a:pt x="426" y="261"/>
                  </a:lnTo>
                  <a:lnTo>
                    <a:pt x="425" y="260"/>
                  </a:lnTo>
                  <a:lnTo>
                    <a:pt x="423" y="260"/>
                  </a:lnTo>
                  <a:lnTo>
                    <a:pt x="421" y="260"/>
                  </a:lnTo>
                  <a:lnTo>
                    <a:pt x="414" y="258"/>
                  </a:lnTo>
                  <a:lnTo>
                    <a:pt x="414" y="258"/>
                  </a:lnTo>
                  <a:lnTo>
                    <a:pt x="414" y="259"/>
                  </a:lnTo>
                  <a:lnTo>
                    <a:pt x="414" y="260"/>
                  </a:lnTo>
                  <a:lnTo>
                    <a:pt x="413" y="260"/>
                  </a:lnTo>
                  <a:lnTo>
                    <a:pt x="413" y="261"/>
                  </a:lnTo>
                  <a:lnTo>
                    <a:pt x="413" y="262"/>
                  </a:lnTo>
                  <a:lnTo>
                    <a:pt x="413" y="264"/>
                  </a:lnTo>
                  <a:lnTo>
                    <a:pt x="413" y="265"/>
                  </a:lnTo>
                  <a:lnTo>
                    <a:pt x="411" y="266"/>
                  </a:lnTo>
                  <a:lnTo>
                    <a:pt x="411" y="267"/>
                  </a:lnTo>
                  <a:lnTo>
                    <a:pt x="411" y="270"/>
                  </a:lnTo>
                  <a:lnTo>
                    <a:pt x="411" y="272"/>
                  </a:lnTo>
                  <a:lnTo>
                    <a:pt x="410" y="274"/>
                  </a:lnTo>
                  <a:lnTo>
                    <a:pt x="410" y="276"/>
                  </a:lnTo>
                  <a:lnTo>
                    <a:pt x="410" y="278"/>
                  </a:lnTo>
                  <a:lnTo>
                    <a:pt x="411" y="279"/>
                  </a:lnTo>
                  <a:lnTo>
                    <a:pt x="413" y="279"/>
                  </a:lnTo>
                  <a:lnTo>
                    <a:pt x="413" y="280"/>
                  </a:lnTo>
                  <a:lnTo>
                    <a:pt x="411" y="281"/>
                  </a:lnTo>
                  <a:lnTo>
                    <a:pt x="414" y="283"/>
                  </a:lnTo>
                  <a:lnTo>
                    <a:pt x="414" y="283"/>
                  </a:lnTo>
                  <a:lnTo>
                    <a:pt x="414" y="284"/>
                  </a:lnTo>
                  <a:lnTo>
                    <a:pt x="414" y="285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09" y="285"/>
                  </a:lnTo>
                  <a:lnTo>
                    <a:pt x="408" y="285"/>
                  </a:lnTo>
                  <a:lnTo>
                    <a:pt x="408" y="286"/>
                  </a:lnTo>
                  <a:lnTo>
                    <a:pt x="407" y="286"/>
                  </a:lnTo>
                  <a:lnTo>
                    <a:pt x="407" y="287"/>
                  </a:lnTo>
                  <a:lnTo>
                    <a:pt x="407" y="286"/>
                  </a:lnTo>
                  <a:lnTo>
                    <a:pt x="405" y="286"/>
                  </a:lnTo>
                  <a:lnTo>
                    <a:pt x="404" y="286"/>
                  </a:lnTo>
                  <a:lnTo>
                    <a:pt x="403" y="285"/>
                  </a:lnTo>
                  <a:lnTo>
                    <a:pt x="403" y="286"/>
                  </a:lnTo>
                  <a:lnTo>
                    <a:pt x="404" y="286"/>
                  </a:lnTo>
                  <a:lnTo>
                    <a:pt x="403" y="287"/>
                  </a:lnTo>
                  <a:lnTo>
                    <a:pt x="403" y="289"/>
                  </a:lnTo>
                  <a:lnTo>
                    <a:pt x="403" y="296"/>
                  </a:lnTo>
                  <a:lnTo>
                    <a:pt x="403" y="297"/>
                  </a:lnTo>
                  <a:lnTo>
                    <a:pt x="402" y="297"/>
                  </a:lnTo>
                  <a:lnTo>
                    <a:pt x="401" y="297"/>
                  </a:lnTo>
                  <a:lnTo>
                    <a:pt x="399" y="297"/>
                  </a:lnTo>
                  <a:lnTo>
                    <a:pt x="399" y="298"/>
                  </a:lnTo>
                  <a:lnTo>
                    <a:pt x="398" y="298"/>
                  </a:lnTo>
                  <a:lnTo>
                    <a:pt x="397" y="299"/>
                  </a:lnTo>
                  <a:lnTo>
                    <a:pt x="396" y="301"/>
                  </a:lnTo>
                  <a:lnTo>
                    <a:pt x="396" y="304"/>
                  </a:lnTo>
                  <a:lnTo>
                    <a:pt x="395" y="305"/>
                  </a:lnTo>
                  <a:lnTo>
                    <a:pt x="392" y="304"/>
                  </a:lnTo>
                  <a:lnTo>
                    <a:pt x="391" y="303"/>
                  </a:lnTo>
                  <a:lnTo>
                    <a:pt x="390" y="303"/>
                  </a:lnTo>
                  <a:lnTo>
                    <a:pt x="389" y="303"/>
                  </a:lnTo>
                  <a:lnTo>
                    <a:pt x="389" y="302"/>
                  </a:lnTo>
                  <a:lnTo>
                    <a:pt x="389" y="301"/>
                  </a:lnTo>
                  <a:lnTo>
                    <a:pt x="388" y="301"/>
                  </a:lnTo>
                  <a:lnTo>
                    <a:pt x="386" y="301"/>
                  </a:lnTo>
                  <a:lnTo>
                    <a:pt x="385" y="301"/>
                  </a:lnTo>
                  <a:lnTo>
                    <a:pt x="386" y="299"/>
                  </a:lnTo>
                  <a:lnTo>
                    <a:pt x="388" y="297"/>
                  </a:lnTo>
                  <a:lnTo>
                    <a:pt x="388" y="296"/>
                  </a:lnTo>
                  <a:lnTo>
                    <a:pt x="386" y="292"/>
                  </a:lnTo>
                  <a:lnTo>
                    <a:pt x="385" y="287"/>
                  </a:lnTo>
                  <a:lnTo>
                    <a:pt x="384" y="286"/>
                  </a:lnTo>
                  <a:lnTo>
                    <a:pt x="384" y="285"/>
                  </a:lnTo>
                  <a:lnTo>
                    <a:pt x="383" y="284"/>
                  </a:lnTo>
                  <a:lnTo>
                    <a:pt x="383" y="283"/>
                  </a:lnTo>
                  <a:lnTo>
                    <a:pt x="382" y="283"/>
                  </a:lnTo>
                  <a:lnTo>
                    <a:pt x="383" y="280"/>
                  </a:lnTo>
                  <a:lnTo>
                    <a:pt x="384" y="280"/>
                  </a:lnTo>
                  <a:lnTo>
                    <a:pt x="385" y="279"/>
                  </a:lnTo>
                  <a:lnTo>
                    <a:pt x="385" y="278"/>
                  </a:lnTo>
                  <a:lnTo>
                    <a:pt x="385" y="278"/>
                  </a:lnTo>
                  <a:lnTo>
                    <a:pt x="385" y="277"/>
                  </a:lnTo>
                  <a:lnTo>
                    <a:pt x="385" y="276"/>
                  </a:lnTo>
                  <a:lnTo>
                    <a:pt x="386" y="276"/>
                  </a:lnTo>
                  <a:lnTo>
                    <a:pt x="389" y="274"/>
                  </a:lnTo>
                  <a:lnTo>
                    <a:pt x="390" y="272"/>
                  </a:lnTo>
                  <a:lnTo>
                    <a:pt x="391" y="272"/>
                  </a:lnTo>
                  <a:lnTo>
                    <a:pt x="396" y="268"/>
                  </a:lnTo>
                  <a:lnTo>
                    <a:pt x="397" y="267"/>
                  </a:lnTo>
                  <a:lnTo>
                    <a:pt x="397" y="266"/>
                  </a:lnTo>
                  <a:lnTo>
                    <a:pt x="397" y="265"/>
                  </a:lnTo>
                  <a:lnTo>
                    <a:pt x="397" y="264"/>
                  </a:lnTo>
                  <a:lnTo>
                    <a:pt x="397" y="260"/>
                  </a:lnTo>
                  <a:lnTo>
                    <a:pt x="396" y="259"/>
                  </a:lnTo>
                  <a:lnTo>
                    <a:pt x="394" y="255"/>
                  </a:lnTo>
                  <a:lnTo>
                    <a:pt x="392" y="254"/>
                  </a:lnTo>
                  <a:lnTo>
                    <a:pt x="391" y="254"/>
                  </a:lnTo>
                  <a:lnTo>
                    <a:pt x="390" y="254"/>
                  </a:lnTo>
                  <a:lnTo>
                    <a:pt x="389" y="254"/>
                  </a:lnTo>
                  <a:lnTo>
                    <a:pt x="388" y="254"/>
                  </a:lnTo>
                  <a:lnTo>
                    <a:pt x="385" y="258"/>
                  </a:lnTo>
                  <a:lnTo>
                    <a:pt x="385" y="258"/>
                  </a:lnTo>
                  <a:lnTo>
                    <a:pt x="384" y="258"/>
                  </a:lnTo>
                  <a:lnTo>
                    <a:pt x="383" y="260"/>
                  </a:lnTo>
                  <a:lnTo>
                    <a:pt x="380" y="260"/>
                  </a:lnTo>
                  <a:lnTo>
                    <a:pt x="378" y="260"/>
                  </a:lnTo>
                  <a:lnTo>
                    <a:pt x="377" y="261"/>
                  </a:lnTo>
                  <a:lnTo>
                    <a:pt x="376" y="261"/>
                  </a:lnTo>
                  <a:lnTo>
                    <a:pt x="376" y="262"/>
                  </a:lnTo>
                  <a:lnTo>
                    <a:pt x="374" y="262"/>
                  </a:lnTo>
                  <a:lnTo>
                    <a:pt x="376" y="262"/>
                  </a:lnTo>
                  <a:lnTo>
                    <a:pt x="374" y="262"/>
                  </a:lnTo>
                  <a:lnTo>
                    <a:pt x="374" y="261"/>
                  </a:lnTo>
                  <a:lnTo>
                    <a:pt x="374" y="262"/>
                  </a:lnTo>
                  <a:lnTo>
                    <a:pt x="373" y="264"/>
                  </a:lnTo>
                  <a:lnTo>
                    <a:pt x="373" y="265"/>
                  </a:lnTo>
                  <a:lnTo>
                    <a:pt x="374" y="264"/>
                  </a:lnTo>
                  <a:lnTo>
                    <a:pt x="376" y="264"/>
                  </a:lnTo>
                  <a:lnTo>
                    <a:pt x="376" y="262"/>
                  </a:lnTo>
                  <a:lnTo>
                    <a:pt x="377" y="262"/>
                  </a:lnTo>
                  <a:lnTo>
                    <a:pt x="377" y="264"/>
                  </a:lnTo>
                  <a:lnTo>
                    <a:pt x="377" y="262"/>
                  </a:lnTo>
                  <a:lnTo>
                    <a:pt x="378" y="262"/>
                  </a:lnTo>
                  <a:lnTo>
                    <a:pt x="379" y="262"/>
                  </a:lnTo>
                  <a:lnTo>
                    <a:pt x="377" y="264"/>
                  </a:lnTo>
                  <a:lnTo>
                    <a:pt x="376" y="265"/>
                  </a:lnTo>
                  <a:lnTo>
                    <a:pt x="374" y="266"/>
                  </a:lnTo>
                  <a:lnTo>
                    <a:pt x="376" y="266"/>
                  </a:lnTo>
                  <a:lnTo>
                    <a:pt x="377" y="264"/>
                  </a:lnTo>
                  <a:lnTo>
                    <a:pt x="378" y="264"/>
                  </a:lnTo>
                  <a:lnTo>
                    <a:pt x="377" y="265"/>
                  </a:lnTo>
                  <a:lnTo>
                    <a:pt x="376" y="266"/>
                  </a:lnTo>
                  <a:lnTo>
                    <a:pt x="376" y="267"/>
                  </a:lnTo>
                  <a:lnTo>
                    <a:pt x="376" y="268"/>
                  </a:lnTo>
                  <a:lnTo>
                    <a:pt x="374" y="268"/>
                  </a:lnTo>
                  <a:lnTo>
                    <a:pt x="374" y="270"/>
                  </a:lnTo>
                  <a:lnTo>
                    <a:pt x="373" y="270"/>
                  </a:lnTo>
                  <a:lnTo>
                    <a:pt x="372" y="270"/>
                  </a:lnTo>
                  <a:lnTo>
                    <a:pt x="371" y="268"/>
                  </a:lnTo>
                  <a:lnTo>
                    <a:pt x="371" y="267"/>
                  </a:lnTo>
                  <a:lnTo>
                    <a:pt x="370" y="268"/>
                  </a:lnTo>
                  <a:lnTo>
                    <a:pt x="371" y="268"/>
                  </a:lnTo>
                  <a:lnTo>
                    <a:pt x="372" y="270"/>
                  </a:lnTo>
                  <a:lnTo>
                    <a:pt x="370" y="268"/>
                  </a:lnTo>
                  <a:lnTo>
                    <a:pt x="368" y="268"/>
                  </a:lnTo>
                  <a:lnTo>
                    <a:pt x="367" y="270"/>
                  </a:lnTo>
                  <a:lnTo>
                    <a:pt x="366" y="270"/>
                  </a:lnTo>
                  <a:lnTo>
                    <a:pt x="366" y="271"/>
                  </a:lnTo>
                  <a:lnTo>
                    <a:pt x="365" y="271"/>
                  </a:lnTo>
                  <a:lnTo>
                    <a:pt x="365" y="272"/>
                  </a:lnTo>
                  <a:lnTo>
                    <a:pt x="364" y="271"/>
                  </a:lnTo>
                  <a:lnTo>
                    <a:pt x="362" y="270"/>
                  </a:lnTo>
                  <a:lnTo>
                    <a:pt x="354" y="264"/>
                  </a:lnTo>
                  <a:lnTo>
                    <a:pt x="353" y="264"/>
                  </a:lnTo>
                  <a:lnTo>
                    <a:pt x="352" y="262"/>
                  </a:lnTo>
                  <a:lnTo>
                    <a:pt x="351" y="262"/>
                  </a:lnTo>
                  <a:lnTo>
                    <a:pt x="349" y="262"/>
                  </a:lnTo>
                  <a:lnTo>
                    <a:pt x="348" y="262"/>
                  </a:lnTo>
                  <a:lnTo>
                    <a:pt x="348" y="261"/>
                  </a:lnTo>
                  <a:lnTo>
                    <a:pt x="346" y="260"/>
                  </a:lnTo>
                  <a:lnTo>
                    <a:pt x="343" y="258"/>
                  </a:lnTo>
                  <a:lnTo>
                    <a:pt x="343" y="259"/>
                  </a:lnTo>
                  <a:lnTo>
                    <a:pt x="342" y="258"/>
                  </a:lnTo>
                  <a:lnTo>
                    <a:pt x="340" y="258"/>
                  </a:lnTo>
                  <a:lnTo>
                    <a:pt x="337" y="259"/>
                  </a:lnTo>
                  <a:lnTo>
                    <a:pt x="336" y="260"/>
                  </a:lnTo>
                  <a:lnTo>
                    <a:pt x="335" y="260"/>
                  </a:lnTo>
                  <a:lnTo>
                    <a:pt x="334" y="260"/>
                  </a:lnTo>
                  <a:lnTo>
                    <a:pt x="334" y="261"/>
                  </a:lnTo>
                  <a:lnTo>
                    <a:pt x="333" y="262"/>
                  </a:lnTo>
                  <a:lnTo>
                    <a:pt x="329" y="266"/>
                  </a:lnTo>
                  <a:lnTo>
                    <a:pt x="327" y="268"/>
                  </a:lnTo>
                  <a:lnTo>
                    <a:pt x="324" y="270"/>
                  </a:lnTo>
                  <a:lnTo>
                    <a:pt x="322" y="273"/>
                  </a:lnTo>
                  <a:lnTo>
                    <a:pt x="321" y="274"/>
                  </a:lnTo>
                  <a:lnTo>
                    <a:pt x="321" y="276"/>
                  </a:lnTo>
                  <a:lnTo>
                    <a:pt x="320" y="276"/>
                  </a:lnTo>
                  <a:lnTo>
                    <a:pt x="318" y="277"/>
                  </a:lnTo>
                  <a:lnTo>
                    <a:pt x="317" y="278"/>
                  </a:lnTo>
                  <a:lnTo>
                    <a:pt x="317" y="279"/>
                  </a:lnTo>
                  <a:lnTo>
                    <a:pt x="317" y="280"/>
                  </a:lnTo>
                  <a:lnTo>
                    <a:pt x="317" y="281"/>
                  </a:lnTo>
                  <a:lnTo>
                    <a:pt x="316" y="283"/>
                  </a:lnTo>
                  <a:lnTo>
                    <a:pt x="315" y="283"/>
                  </a:lnTo>
                  <a:lnTo>
                    <a:pt x="314" y="283"/>
                  </a:lnTo>
                  <a:lnTo>
                    <a:pt x="314" y="283"/>
                  </a:lnTo>
                  <a:lnTo>
                    <a:pt x="314" y="284"/>
                  </a:lnTo>
                  <a:lnTo>
                    <a:pt x="312" y="285"/>
                  </a:lnTo>
                  <a:lnTo>
                    <a:pt x="312" y="286"/>
                  </a:lnTo>
                  <a:lnTo>
                    <a:pt x="311" y="286"/>
                  </a:lnTo>
                  <a:lnTo>
                    <a:pt x="312" y="285"/>
                  </a:lnTo>
                  <a:lnTo>
                    <a:pt x="312" y="284"/>
                  </a:lnTo>
                  <a:lnTo>
                    <a:pt x="311" y="283"/>
                  </a:lnTo>
                  <a:lnTo>
                    <a:pt x="310" y="283"/>
                  </a:lnTo>
                  <a:lnTo>
                    <a:pt x="309" y="283"/>
                  </a:lnTo>
                  <a:lnTo>
                    <a:pt x="308" y="283"/>
                  </a:lnTo>
                  <a:lnTo>
                    <a:pt x="308" y="284"/>
                  </a:lnTo>
                  <a:lnTo>
                    <a:pt x="306" y="284"/>
                  </a:lnTo>
                  <a:lnTo>
                    <a:pt x="308" y="284"/>
                  </a:lnTo>
                  <a:lnTo>
                    <a:pt x="306" y="284"/>
                  </a:lnTo>
                  <a:lnTo>
                    <a:pt x="306" y="285"/>
                  </a:lnTo>
                  <a:lnTo>
                    <a:pt x="305" y="285"/>
                  </a:lnTo>
                  <a:lnTo>
                    <a:pt x="304" y="286"/>
                  </a:lnTo>
                  <a:lnTo>
                    <a:pt x="303" y="287"/>
                  </a:lnTo>
                  <a:lnTo>
                    <a:pt x="303" y="289"/>
                  </a:lnTo>
                  <a:lnTo>
                    <a:pt x="302" y="290"/>
                  </a:lnTo>
                  <a:lnTo>
                    <a:pt x="300" y="289"/>
                  </a:lnTo>
                  <a:lnTo>
                    <a:pt x="300" y="287"/>
                  </a:lnTo>
                  <a:lnTo>
                    <a:pt x="299" y="287"/>
                  </a:lnTo>
                  <a:lnTo>
                    <a:pt x="299" y="289"/>
                  </a:lnTo>
                  <a:lnTo>
                    <a:pt x="298" y="290"/>
                  </a:lnTo>
                  <a:lnTo>
                    <a:pt x="297" y="290"/>
                  </a:lnTo>
                  <a:lnTo>
                    <a:pt x="294" y="289"/>
                  </a:lnTo>
                  <a:lnTo>
                    <a:pt x="293" y="289"/>
                  </a:lnTo>
                  <a:lnTo>
                    <a:pt x="292" y="290"/>
                  </a:lnTo>
                  <a:lnTo>
                    <a:pt x="291" y="290"/>
                  </a:lnTo>
                  <a:lnTo>
                    <a:pt x="290" y="290"/>
                  </a:lnTo>
                  <a:lnTo>
                    <a:pt x="289" y="290"/>
                  </a:lnTo>
                  <a:lnTo>
                    <a:pt x="287" y="290"/>
                  </a:lnTo>
                  <a:lnTo>
                    <a:pt x="285" y="290"/>
                  </a:lnTo>
                  <a:lnTo>
                    <a:pt x="285" y="291"/>
                  </a:lnTo>
                  <a:lnTo>
                    <a:pt x="284" y="291"/>
                  </a:lnTo>
                  <a:lnTo>
                    <a:pt x="283" y="290"/>
                  </a:lnTo>
                  <a:lnTo>
                    <a:pt x="281" y="290"/>
                  </a:lnTo>
                  <a:lnTo>
                    <a:pt x="281" y="291"/>
                  </a:lnTo>
                  <a:lnTo>
                    <a:pt x="280" y="291"/>
                  </a:lnTo>
                  <a:lnTo>
                    <a:pt x="280" y="292"/>
                  </a:lnTo>
                  <a:lnTo>
                    <a:pt x="279" y="292"/>
                  </a:lnTo>
                  <a:lnTo>
                    <a:pt x="278" y="292"/>
                  </a:lnTo>
                  <a:lnTo>
                    <a:pt x="277" y="292"/>
                  </a:lnTo>
                  <a:lnTo>
                    <a:pt x="274" y="291"/>
                  </a:lnTo>
                  <a:lnTo>
                    <a:pt x="271" y="293"/>
                  </a:lnTo>
                  <a:lnTo>
                    <a:pt x="269" y="296"/>
                  </a:lnTo>
                  <a:lnTo>
                    <a:pt x="268" y="295"/>
                  </a:lnTo>
                  <a:lnTo>
                    <a:pt x="265" y="295"/>
                  </a:lnTo>
                  <a:lnTo>
                    <a:pt x="262" y="293"/>
                  </a:lnTo>
                  <a:lnTo>
                    <a:pt x="260" y="292"/>
                  </a:lnTo>
                  <a:lnTo>
                    <a:pt x="259" y="292"/>
                  </a:lnTo>
                  <a:lnTo>
                    <a:pt x="259" y="291"/>
                  </a:lnTo>
                  <a:lnTo>
                    <a:pt x="255" y="290"/>
                  </a:lnTo>
                  <a:lnTo>
                    <a:pt x="254" y="289"/>
                  </a:lnTo>
                  <a:lnTo>
                    <a:pt x="253" y="289"/>
                  </a:lnTo>
                  <a:lnTo>
                    <a:pt x="253" y="287"/>
                  </a:lnTo>
                  <a:lnTo>
                    <a:pt x="250" y="285"/>
                  </a:lnTo>
                  <a:lnTo>
                    <a:pt x="249" y="285"/>
                  </a:lnTo>
                  <a:lnTo>
                    <a:pt x="249" y="284"/>
                  </a:lnTo>
                  <a:lnTo>
                    <a:pt x="249" y="283"/>
                  </a:lnTo>
                  <a:lnTo>
                    <a:pt x="248" y="283"/>
                  </a:lnTo>
                  <a:lnTo>
                    <a:pt x="246" y="280"/>
                  </a:lnTo>
                  <a:lnTo>
                    <a:pt x="246" y="279"/>
                  </a:lnTo>
                  <a:lnTo>
                    <a:pt x="244" y="278"/>
                  </a:lnTo>
                  <a:lnTo>
                    <a:pt x="244" y="277"/>
                  </a:lnTo>
                  <a:lnTo>
                    <a:pt x="243" y="277"/>
                  </a:lnTo>
                  <a:lnTo>
                    <a:pt x="242" y="274"/>
                  </a:lnTo>
                  <a:lnTo>
                    <a:pt x="241" y="271"/>
                  </a:lnTo>
                  <a:lnTo>
                    <a:pt x="240" y="271"/>
                  </a:lnTo>
                  <a:lnTo>
                    <a:pt x="238" y="271"/>
                  </a:lnTo>
                  <a:lnTo>
                    <a:pt x="236" y="271"/>
                  </a:lnTo>
                  <a:lnTo>
                    <a:pt x="235" y="270"/>
                  </a:lnTo>
                  <a:lnTo>
                    <a:pt x="234" y="270"/>
                  </a:lnTo>
                  <a:lnTo>
                    <a:pt x="232" y="268"/>
                  </a:lnTo>
                  <a:lnTo>
                    <a:pt x="232" y="270"/>
                  </a:lnTo>
                  <a:lnTo>
                    <a:pt x="231" y="268"/>
                  </a:lnTo>
                  <a:lnTo>
                    <a:pt x="230" y="268"/>
                  </a:lnTo>
                  <a:lnTo>
                    <a:pt x="229" y="267"/>
                  </a:lnTo>
                  <a:lnTo>
                    <a:pt x="229" y="266"/>
                  </a:lnTo>
                  <a:lnTo>
                    <a:pt x="228" y="266"/>
                  </a:lnTo>
                  <a:lnTo>
                    <a:pt x="224" y="265"/>
                  </a:lnTo>
                  <a:lnTo>
                    <a:pt x="223" y="264"/>
                  </a:lnTo>
                  <a:lnTo>
                    <a:pt x="216" y="260"/>
                  </a:lnTo>
                  <a:lnTo>
                    <a:pt x="215" y="260"/>
                  </a:lnTo>
                  <a:lnTo>
                    <a:pt x="215" y="259"/>
                  </a:lnTo>
                  <a:lnTo>
                    <a:pt x="213" y="259"/>
                  </a:lnTo>
                  <a:lnTo>
                    <a:pt x="199" y="256"/>
                  </a:lnTo>
                  <a:lnTo>
                    <a:pt x="192" y="256"/>
                  </a:lnTo>
                  <a:lnTo>
                    <a:pt x="191" y="255"/>
                  </a:lnTo>
                  <a:lnTo>
                    <a:pt x="188" y="254"/>
                  </a:lnTo>
                  <a:lnTo>
                    <a:pt x="187" y="256"/>
                  </a:lnTo>
                  <a:lnTo>
                    <a:pt x="186" y="256"/>
                  </a:lnTo>
                  <a:lnTo>
                    <a:pt x="185" y="259"/>
                  </a:lnTo>
                  <a:lnTo>
                    <a:pt x="185" y="260"/>
                  </a:lnTo>
                  <a:lnTo>
                    <a:pt x="185" y="261"/>
                  </a:lnTo>
                  <a:lnTo>
                    <a:pt x="185" y="262"/>
                  </a:lnTo>
                  <a:lnTo>
                    <a:pt x="185" y="264"/>
                  </a:lnTo>
                  <a:lnTo>
                    <a:pt x="185" y="265"/>
                  </a:lnTo>
                  <a:lnTo>
                    <a:pt x="185" y="266"/>
                  </a:lnTo>
                  <a:lnTo>
                    <a:pt x="185" y="267"/>
                  </a:lnTo>
                  <a:lnTo>
                    <a:pt x="185" y="268"/>
                  </a:lnTo>
                  <a:lnTo>
                    <a:pt x="185" y="268"/>
                  </a:lnTo>
                  <a:lnTo>
                    <a:pt x="185" y="270"/>
                  </a:lnTo>
                  <a:lnTo>
                    <a:pt x="185" y="268"/>
                  </a:lnTo>
                  <a:lnTo>
                    <a:pt x="185" y="270"/>
                  </a:lnTo>
                  <a:lnTo>
                    <a:pt x="185" y="272"/>
                  </a:lnTo>
                  <a:lnTo>
                    <a:pt x="185" y="273"/>
                  </a:lnTo>
                  <a:lnTo>
                    <a:pt x="183" y="274"/>
                  </a:lnTo>
                  <a:lnTo>
                    <a:pt x="183" y="276"/>
                  </a:lnTo>
                  <a:lnTo>
                    <a:pt x="182" y="277"/>
                  </a:lnTo>
                  <a:lnTo>
                    <a:pt x="182" y="278"/>
                  </a:lnTo>
                  <a:lnTo>
                    <a:pt x="182" y="279"/>
                  </a:lnTo>
                  <a:lnTo>
                    <a:pt x="182" y="280"/>
                  </a:lnTo>
                  <a:lnTo>
                    <a:pt x="183" y="281"/>
                  </a:lnTo>
                  <a:lnTo>
                    <a:pt x="182" y="283"/>
                  </a:lnTo>
                  <a:lnTo>
                    <a:pt x="181" y="283"/>
                  </a:lnTo>
                  <a:lnTo>
                    <a:pt x="182" y="283"/>
                  </a:lnTo>
                  <a:lnTo>
                    <a:pt x="181" y="284"/>
                  </a:lnTo>
                  <a:lnTo>
                    <a:pt x="180" y="285"/>
                  </a:lnTo>
                  <a:lnTo>
                    <a:pt x="179" y="286"/>
                  </a:lnTo>
                  <a:lnTo>
                    <a:pt x="179" y="285"/>
                  </a:lnTo>
                  <a:lnTo>
                    <a:pt x="179" y="284"/>
                  </a:lnTo>
                  <a:lnTo>
                    <a:pt x="179" y="283"/>
                  </a:lnTo>
                  <a:lnTo>
                    <a:pt x="178" y="284"/>
                  </a:lnTo>
                  <a:lnTo>
                    <a:pt x="173" y="283"/>
                  </a:lnTo>
                  <a:lnTo>
                    <a:pt x="169" y="283"/>
                  </a:lnTo>
                  <a:lnTo>
                    <a:pt x="169" y="283"/>
                  </a:lnTo>
                  <a:lnTo>
                    <a:pt x="169" y="284"/>
                  </a:lnTo>
                  <a:lnTo>
                    <a:pt x="168" y="284"/>
                  </a:lnTo>
                  <a:lnTo>
                    <a:pt x="168" y="283"/>
                  </a:lnTo>
                  <a:lnTo>
                    <a:pt x="168" y="284"/>
                  </a:lnTo>
                  <a:lnTo>
                    <a:pt x="168" y="285"/>
                  </a:lnTo>
                  <a:lnTo>
                    <a:pt x="168" y="284"/>
                  </a:lnTo>
                  <a:lnTo>
                    <a:pt x="168" y="285"/>
                  </a:lnTo>
                  <a:lnTo>
                    <a:pt x="166" y="285"/>
                  </a:lnTo>
                  <a:lnTo>
                    <a:pt x="166" y="284"/>
                  </a:lnTo>
                  <a:lnTo>
                    <a:pt x="164" y="284"/>
                  </a:lnTo>
                  <a:lnTo>
                    <a:pt x="166" y="284"/>
                  </a:lnTo>
                  <a:lnTo>
                    <a:pt x="166" y="285"/>
                  </a:lnTo>
                  <a:lnTo>
                    <a:pt x="163" y="286"/>
                  </a:lnTo>
                  <a:lnTo>
                    <a:pt x="162" y="286"/>
                  </a:lnTo>
                  <a:lnTo>
                    <a:pt x="161" y="286"/>
                  </a:lnTo>
                  <a:lnTo>
                    <a:pt x="160" y="286"/>
                  </a:lnTo>
                  <a:lnTo>
                    <a:pt x="158" y="287"/>
                  </a:lnTo>
                  <a:lnTo>
                    <a:pt x="157" y="287"/>
                  </a:lnTo>
                  <a:lnTo>
                    <a:pt x="156" y="287"/>
                  </a:lnTo>
                  <a:lnTo>
                    <a:pt x="157" y="287"/>
                  </a:lnTo>
                  <a:lnTo>
                    <a:pt x="156" y="287"/>
                  </a:lnTo>
                  <a:lnTo>
                    <a:pt x="156" y="289"/>
                  </a:lnTo>
                  <a:lnTo>
                    <a:pt x="156" y="289"/>
                  </a:lnTo>
                  <a:lnTo>
                    <a:pt x="156" y="290"/>
                  </a:lnTo>
                  <a:lnTo>
                    <a:pt x="155" y="290"/>
                  </a:lnTo>
                  <a:lnTo>
                    <a:pt x="155" y="289"/>
                  </a:lnTo>
                  <a:lnTo>
                    <a:pt x="156" y="289"/>
                  </a:lnTo>
                  <a:lnTo>
                    <a:pt x="155" y="289"/>
                  </a:lnTo>
                  <a:lnTo>
                    <a:pt x="155" y="290"/>
                  </a:lnTo>
                  <a:lnTo>
                    <a:pt x="154" y="289"/>
                  </a:lnTo>
                  <a:lnTo>
                    <a:pt x="152" y="289"/>
                  </a:lnTo>
                  <a:lnTo>
                    <a:pt x="152" y="290"/>
                  </a:lnTo>
                  <a:lnTo>
                    <a:pt x="151" y="291"/>
                  </a:lnTo>
                  <a:lnTo>
                    <a:pt x="151" y="290"/>
                  </a:lnTo>
                  <a:lnTo>
                    <a:pt x="150" y="289"/>
                  </a:lnTo>
                  <a:lnTo>
                    <a:pt x="150" y="287"/>
                  </a:lnTo>
                  <a:lnTo>
                    <a:pt x="150" y="289"/>
                  </a:lnTo>
                  <a:lnTo>
                    <a:pt x="150" y="287"/>
                  </a:lnTo>
                  <a:lnTo>
                    <a:pt x="148" y="287"/>
                  </a:lnTo>
                  <a:lnTo>
                    <a:pt x="149" y="287"/>
                  </a:lnTo>
                  <a:lnTo>
                    <a:pt x="150" y="287"/>
                  </a:lnTo>
                  <a:lnTo>
                    <a:pt x="149" y="286"/>
                  </a:lnTo>
                  <a:lnTo>
                    <a:pt x="145" y="286"/>
                  </a:lnTo>
                  <a:lnTo>
                    <a:pt x="144" y="286"/>
                  </a:lnTo>
                  <a:lnTo>
                    <a:pt x="142" y="285"/>
                  </a:lnTo>
                  <a:lnTo>
                    <a:pt x="142" y="284"/>
                  </a:lnTo>
                  <a:lnTo>
                    <a:pt x="141" y="284"/>
                  </a:lnTo>
                  <a:lnTo>
                    <a:pt x="139" y="284"/>
                  </a:lnTo>
                  <a:lnTo>
                    <a:pt x="139" y="285"/>
                  </a:lnTo>
                  <a:lnTo>
                    <a:pt x="138" y="285"/>
                  </a:lnTo>
                  <a:lnTo>
                    <a:pt x="138" y="284"/>
                  </a:lnTo>
                  <a:lnTo>
                    <a:pt x="138" y="285"/>
                  </a:lnTo>
                  <a:lnTo>
                    <a:pt x="136" y="283"/>
                  </a:lnTo>
                  <a:lnTo>
                    <a:pt x="135" y="283"/>
                  </a:lnTo>
                  <a:lnTo>
                    <a:pt x="135" y="283"/>
                  </a:lnTo>
                  <a:lnTo>
                    <a:pt x="135" y="281"/>
                  </a:lnTo>
                  <a:lnTo>
                    <a:pt x="132" y="281"/>
                  </a:lnTo>
                  <a:lnTo>
                    <a:pt x="131" y="280"/>
                  </a:lnTo>
                  <a:lnTo>
                    <a:pt x="131" y="279"/>
                  </a:lnTo>
                  <a:lnTo>
                    <a:pt x="130" y="279"/>
                  </a:lnTo>
                  <a:lnTo>
                    <a:pt x="129" y="279"/>
                  </a:lnTo>
                  <a:lnTo>
                    <a:pt x="129" y="278"/>
                  </a:lnTo>
                  <a:lnTo>
                    <a:pt x="130" y="278"/>
                  </a:lnTo>
                  <a:lnTo>
                    <a:pt x="130" y="277"/>
                  </a:lnTo>
                  <a:lnTo>
                    <a:pt x="130" y="276"/>
                  </a:lnTo>
                  <a:lnTo>
                    <a:pt x="129" y="274"/>
                  </a:lnTo>
                  <a:lnTo>
                    <a:pt x="130" y="274"/>
                  </a:lnTo>
                  <a:lnTo>
                    <a:pt x="130" y="273"/>
                  </a:lnTo>
                  <a:lnTo>
                    <a:pt x="130" y="272"/>
                  </a:lnTo>
                  <a:lnTo>
                    <a:pt x="130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0"/>
                  </a:lnTo>
                  <a:lnTo>
                    <a:pt x="127" y="268"/>
                  </a:lnTo>
                  <a:lnTo>
                    <a:pt x="127" y="267"/>
                  </a:lnTo>
                  <a:lnTo>
                    <a:pt x="127" y="268"/>
                  </a:lnTo>
                  <a:lnTo>
                    <a:pt x="127" y="267"/>
                  </a:lnTo>
                  <a:lnTo>
                    <a:pt x="129" y="267"/>
                  </a:lnTo>
                  <a:lnTo>
                    <a:pt x="129" y="266"/>
                  </a:lnTo>
                  <a:lnTo>
                    <a:pt x="129" y="267"/>
                  </a:lnTo>
                  <a:lnTo>
                    <a:pt x="130" y="267"/>
                  </a:lnTo>
                  <a:lnTo>
                    <a:pt x="130" y="266"/>
                  </a:lnTo>
                  <a:lnTo>
                    <a:pt x="129" y="266"/>
                  </a:lnTo>
                  <a:lnTo>
                    <a:pt x="129" y="265"/>
                  </a:lnTo>
                  <a:lnTo>
                    <a:pt x="127" y="264"/>
                  </a:lnTo>
                  <a:lnTo>
                    <a:pt x="125" y="262"/>
                  </a:lnTo>
                  <a:lnTo>
                    <a:pt x="124" y="262"/>
                  </a:lnTo>
                  <a:lnTo>
                    <a:pt x="124" y="261"/>
                  </a:lnTo>
                  <a:lnTo>
                    <a:pt x="123" y="262"/>
                  </a:lnTo>
                  <a:lnTo>
                    <a:pt x="121" y="264"/>
                  </a:lnTo>
                  <a:lnTo>
                    <a:pt x="123" y="264"/>
                  </a:lnTo>
                  <a:lnTo>
                    <a:pt x="121" y="264"/>
                  </a:lnTo>
                  <a:lnTo>
                    <a:pt x="120" y="265"/>
                  </a:lnTo>
                  <a:lnTo>
                    <a:pt x="121" y="265"/>
                  </a:lnTo>
                  <a:lnTo>
                    <a:pt x="120" y="265"/>
                  </a:lnTo>
                  <a:lnTo>
                    <a:pt x="120" y="266"/>
                  </a:lnTo>
                  <a:lnTo>
                    <a:pt x="121" y="266"/>
                  </a:lnTo>
                  <a:lnTo>
                    <a:pt x="120" y="266"/>
                  </a:lnTo>
                  <a:lnTo>
                    <a:pt x="121" y="267"/>
                  </a:lnTo>
                  <a:lnTo>
                    <a:pt x="121" y="266"/>
                  </a:lnTo>
                  <a:lnTo>
                    <a:pt x="121" y="265"/>
                  </a:lnTo>
                  <a:lnTo>
                    <a:pt x="123" y="266"/>
                  </a:lnTo>
                  <a:lnTo>
                    <a:pt x="121" y="267"/>
                  </a:lnTo>
                  <a:lnTo>
                    <a:pt x="121" y="268"/>
                  </a:lnTo>
                  <a:lnTo>
                    <a:pt x="120" y="268"/>
                  </a:lnTo>
                  <a:lnTo>
                    <a:pt x="119" y="268"/>
                  </a:lnTo>
                  <a:lnTo>
                    <a:pt x="119" y="267"/>
                  </a:lnTo>
                  <a:lnTo>
                    <a:pt x="120" y="267"/>
                  </a:lnTo>
                  <a:lnTo>
                    <a:pt x="119" y="266"/>
                  </a:lnTo>
                  <a:lnTo>
                    <a:pt x="118" y="266"/>
                  </a:lnTo>
                  <a:lnTo>
                    <a:pt x="118" y="265"/>
                  </a:lnTo>
                  <a:lnTo>
                    <a:pt x="117" y="264"/>
                  </a:lnTo>
                  <a:lnTo>
                    <a:pt x="114" y="264"/>
                  </a:lnTo>
                  <a:lnTo>
                    <a:pt x="113" y="264"/>
                  </a:lnTo>
                  <a:lnTo>
                    <a:pt x="113" y="262"/>
                  </a:lnTo>
                  <a:lnTo>
                    <a:pt x="112" y="262"/>
                  </a:lnTo>
                  <a:lnTo>
                    <a:pt x="112" y="264"/>
                  </a:lnTo>
                  <a:lnTo>
                    <a:pt x="111" y="264"/>
                  </a:lnTo>
                  <a:lnTo>
                    <a:pt x="111" y="262"/>
                  </a:lnTo>
                  <a:lnTo>
                    <a:pt x="111" y="261"/>
                  </a:lnTo>
                  <a:lnTo>
                    <a:pt x="111" y="260"/>
                  </a:lnTo>
                  <a:lnTo>
                    <a:pt x="111" y="259"/>
                  </a:lnTo>
                  <a:lnTo>
                    <a:pt x="111" y="258"/>
                  </a:lnTo>
                  <a:lnTo>
                    <a:pt x="111" y="259"/>
                  </a:lnTo>
                  <a:lnTo>
                    <a:pt x="110" y="258"/>
                  </a:lnTo>
                  <a:lnTo>
                    <a:pt x="108" y="258"/>
                  </a:lnTo>
                  <a:lnTo>
                    <a:pt x="107" y="258"/>
                  </a:lnTo>
                  <a:lnTo>
                    <a:pt x="108" y="259"/>
                  </a:lnTo>
                  <a:lnTo>
                    <a:pt x="107" y="259"/>
                  </a:lnTo>
                  <a:lnTo>
                    <a:pt x="106" y="259"/>
                  </a:lnTo>
                  <a:lnTo>
                    <a:pt x="107" y="259"/>
                  </a:lnTo>
                  <a:lnTo>
                    <a:pt x="107" y="258"/>
                  </a:lnTo>
                  <a:lnTo>
                    <a:pt x="106" y="258"/>
                  </a:lnTo>
                  <a:lnTo>
                    <a:pt x="105" y="258"/>
                  </a:lnTo>
                  <a:lnTo>
                    <a:pt x="105" y="256"/>
                  </a:lnTo>
                  <a:lnTo>
                    <a:pt x="106" y="256"/>
                  </a:lnTo>
                  <a:lnTo>
                    <a:pt x="105" y="256"/>
                  </a:lnTo>
                  <a:lnTo>
                    <a:pt x="105" y="255"/>
                  </a:lnTo>
                  <a:lnTo>
                    <a:pt x="104" y="256"/>
                  </a:lnTo>
                  <a:lnTo>
                    <a:pt x="102" y="256"/>
                  </a:lnTo>
                  <a:lnTo>
                    <a:pt x="102" y="258"/>
                  </a:lnTo>
                  <a:lnTo>
                    <a:pt x="102" y="256"/>
                  </a:lnTo>
                  <a:lnTo>
                    <a:pt x="104" y="256"/>
                  </a:lnTo>
                  <a:lnTo>
                    <a:pt x="104" y="258"/>
                  </a:lnTo>
                  <a:lnTo>
                    <a:pt x="104" y="259"/>
                  </a:lnTo>
                  <a:lnTo>
                    <a:pt x="102" y="259"/>
                  </a:lnTo>
                  <a:lnTo>
                    <a:pt x="100" y="259"/>
                  </a:lnTo>
                  <a:lnTo>
                    <a:pt x="100" y="258"/>
                  </a:lnTo>
                  <a:lnTo>
                    <a:pt x="99" y="258"/>
                  </a:lnTo>
                  <a:lnTo>
                    <a:pt x="99" y="259"/>
                  </a:lnTo>
                  <a:lnTo>
                    <a:pt x="100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8"/>
                  </a:lnTo>
                  <a:lnTo>
                    <a:pt x="99" y="258"/>
                  </a:lnTo>
                  <a:lnTo>
                    <a:pt x="100" y="258"/>
                  </a:lnTo>
                  <a:lnTo>
                    <a:pt x="99" y="258"/>
                  </a:lnTo>
                  <a:lnTo>
                    <a:pt x="99" y="256"/>
                  </a:lnTo>
                  <a:lnTo>
                    <a:pt x="99" y="256"/>
                  </a:lnTo>
                  <a:lnTo>
                    <a:pt x="98" y="258"/>
                  </a:lnTo>
                  <a:lnTo>
                    <a:pt x="98" y="259"/>
                  </a:lnTo>
                  <a:lnTo>
                    <a:pt x="99" y="259"/>
                  </a:lnTo>
                  <a:lnTo>
                    <a:pt x="98" y="260"/>
                  </a:lnTo>
                  <a:lnTo>
                    <a:pt x="99" y="261"/>
                  </a:lnTo>
                  <a:lnTo>
                    <a:pt x="99" y="262"/>
                  </a:lnTo>
                  <a:lnTo>
                    <a:pt x="99" y="262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4"/>
                  </a:lnTo>
                  <a:lnTo>
                    <a:pt x="95" y="265"/>
                  </a:lnTo>
                  <a:lnTo>
                    <a:pt x="94" y="266"/>
                  </a:lnTo>
                  <a:lnTo>
                    <a:pt x="93" y="267"/>
                  </a:lnTo>
                  <a:lnTo>
                    <a:pt x="93" y="268"/>
                  </a:lnTo>
                  <a:lnTo>
                    <a:pt x="92" y="270"/>
                  </a:lnTo>
                  <a:lnTo>
                    <a:pt x="90" y="268"/>
                  </a:lnTo>
                  <a:lnTo>
                    <a:pt x="90" y="270"/>
                  </a:lnTo>
                  <a:lnTo>
                    <a:pt x="89" y="271"/>
                  </a:lnTo>
                  <a:lnTo>
                    <a:pt x="89" y="270"/>
                  </a:lnTo>
                  <a:lnTo>
                    <a:pt x="88" y="271"/>
                  </a:lnTo>
                  <a:lnTo>
                    <a:pt x="87" y="271"/>
                  </a:lnTo>
                  <a:lnTo>
                    <a:pt x="87" y="270"/>
                  </a:lnTo>
                  <a:lnTo>
                    <a:pt x="87" y="268"/>
                  </a:lnTo>
                  <a:lnTo>
                    <a:pt x="89" y="268"/>
                  </a:lnTo>
                  <a:lnTo>
                    <a:pt x="90" y="268"/>
                  </a:lnTo>
                  <a:lnTo>
                    <a:pt x="90" y="267"/>
                  </a:lnTo>
                  <a:lnTo>
                    <a:pt x="92" y="267"/>
                  </a:lnTo>
                  <a:lnTo>
                    <a:pt x="92" y="266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0" y="266"/>
                  </a:lnTo>
                  <a:lnTo>
                    <a:pt x="90" y="265"/>
                  </a:lnTo>
                  <a:lnTo>
                    <a:pt x="89" y="264"/>
                  </a:lnTo>
                  <a:lnTo>
                    <a:pt x="89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4"/>
                  </a:lnTo>
                  <a:lnTo>
                    <a:pt x="88" y="264"/>
                  </a:lnTo>
                  <a:lnTo>
                    <a:pt x="89" y="264"/>
                  </a:lnTo>
                  <a:lnTo>
                    <a:pt x="89" y="262"/>
                  </a:lnTo>
                  <a:lnTo>
                    <a:pt x="90" y="262"/>
                  </a:lnTo>
                  <a:lnTo>
                    <a:pt x="92" y="262"/>
                  </a:lnTo>
                  <a:lnTo>
                    <a:pt x="92" y="264"/>
                  </a:lnTo>
                  <a:lnTo>
                    <a:pt x="93" y="262"/>
                  </a:lnTo>
                  <a:lnTo>
                    <a:pt x="93" y="261"/>
                  </a:lnTo>
                  <a:lnTo>
                    <a:pt x="92" y="261"/>
                  </a:lnTo>
                  <a:lnTo>
                    <a:pt x="93" y="260"/>
                  </a:lnTo>
                  <a:lnTo>
                    <a:pt x="93" y="261"/>
                  </a:lnTo>
                  <a:lnTo>
                    <a:pt x="93" y="260"/>
                  </a:lnTo>
                  <a:lnTo>
                    <a:pt x="93" y="259"/>
                  </a:lnTo>
                  <a:lnTo>
                    <a:pt x="92" y="259"/>
                  </a:lnTo>
                  <a:lnTo>
                    <a:pt x="90" y="260"/>
                  </a:lnTo>
                  <a:lnTo>
                    <a:pt x="89" y="260"/>
                  </a:lnTo>
                  <a:lnTo>
                    <a:pt x="88" y="261"/>
                  </a:lnTo>
                  <a:lnTo>
                    <a:pt x="87" y="261"/>
                  </a:lnTo>
                  <a:lnTo>
                    <a:pt x="86" y="261"/>
                  </a:lnTo>
                  <a:lnTo>
                    <a:pt x="84" y="261"/>
                  </a:lnTo>
                  <a:lnTo>
                    <a:pt x="83" y="261"/>
                  </a:lnTo>
                  <a:lnTo>
                    <a:pt x="82" y="261"/>
                  </a:lnTo>
                  <a:lnTo>
                    <a:pt x="81" y="261"/>
                  </a:lnTo>
                  <a:lnTo>
                    <a:pt x="80" y="261"/>
                  </a:lnTo>
                  <a:lnTo>
                    <a:pt x="78" y="261"/>
                  </a:lnTo>
                  <a:lnTo>
                    <a:pt x="77" y="261"/>
                  </a:lnTo>
                  <a:lnTo>
                    <a:pt x="76" y="262"/>
                  </a:lnTo>
                  <a:lnTo>
                    <a:pt x="76" y="264"/>
                  </a:lnTo>
                  <a:lnTo>
                    <a:pt x="75" y="265"/>
                  </a:lnTo>
                  <a:lnTo>
                    <a:pt x="75" y="266"/>
                  </a:lnTo>
                  <a:lnTo>
                    <a:pt x="74" y="265"/>
                  </a:lnTo>
                  <a:lnTo>
                    <a:pt x="73" y="265"/>
                  </a:lnTo>
                  <a:lnTo>
                    <a:pt x="71" y="265"/>
                  </a:lnTo>
                  <a:lnTo>
                    <a:pt x="69" y="265"/>
                  </a:lnTo>
                  <a:lnTo>
                    <a:pt x="69" y="266"/>
                  </a:lnTo>
                  <a:lnTo>
                    <a:pt x="68" y="266"/>
                  </a:lnTo>
                  <a:lnTo>
                    <a:pt x="68" y="265"/>
                  </a:lnTo>
                  <a:lnTo>
                    <a:pt x="67" y="265"/>
                  </a:lnTo>
                  <a:lnTo>
                    <a:pt x="65" y="265"/>
                  </a:lnTo>
                  <a:lnTo>
                    <a:pt x="64" y="265"/>
                  </a:lnTo>
                  <a:lnTo>
                    <a:pt x="64" y="264"/>
                  </a:lnTo>
                  <a:lnTo>
                    <a:pt x="65" y="264"/>
                  </a:lnTo>
                  <a:lnTo>
                    <a:pt x="67" y="264"/>
                  </a:lnTo>
                  <a:lnTo>
                    <a:pt x="67" y="262"/>
                  </a:lnTo>
                  <a:lnTo>
                    <a:pt x="68" y="261"/>
                  </a:lnTo>
                  <a:lnTo>
                    <a:pt x="69" y="261"/>
                  </a:lnTo>
                  <a:lnTo>
                    <a:pt x="71" y="260"/>
                  </a:lnTo>
                  <a:lnTo>
                    <a:pt x="73" y="261"/>
                  </a:lnTo>
                  <a:lnTo>
                    <a:pt x="73" y="260"/>
                  </a:lnTo>
                  <a:lnTo>
                    <a:pt x="74" y="260"/>
                  </a:lnTo>
                  <a:lnTo>
                    <a:pt x="74" y="259"/>
                  </a:lnTo>
                  <a:lnTo>
                    <a:pt x="75" y="259"/>
                  </a:lnTo>
                  <a:lnTo>
                    <a:pt x="76" y="260"/>
                  </a:lnTo>
                  <a:lnTo>
                    <a:pt x="76" y="259"/>
                  </a:lnTo>
                  <a:lnTo>
                    <a:pt x="77" y="260"/>
                  </a:lnTo>
                  <a:lnTo>
                    <a:pt x="78" y="260"/>
                  </a:lnTo>
                  <a:lnTo>
                    <a:pt x="80" y="259"/>
                  </a:lnTo>
                  <a:lnTo>
                    <a:pt x="81" y="259"/>
                  </a:lnTo>
                  <a:lnTo>
                    <a:pt x="83" y="259"/>
                  </a:lnTo>
                  <a:lnTo>
                    <a:pt x="84" y="258"/>
                  </a:lnTo>
                  <a:lnTo>
                    <a:pt x="84" y="259"/>
                  </a:lnTo>
                  <a:lnTo>
                    <a:pt x="86" y="259"/>
                  </a:lnTo>
                  <a:lnTo>
                    <a:pt x="87" y="259"/>
                  </a:lnTo>
                  <a:lnTo>
                    <a:pt x="88" y="259"/>
                  </a:lnTo>
                  <a:lnTo>
                    <a:pt x="89" y="259"/>
                  </a:lnTo>
                  <a:lnTo>
                    <a:pt x="89" y="260"/>
                  </a:lnTo>
                  <a:lnTo>
                    <a:pt x="89" y="259"/>
                  </a:lnTo>
                  <a:lnTo>
                    <a:pt x="90" y="259"/>
                  </a:lnTo>
                  <a:lnTo>
                    <a:pt x="90" y="258"/>
                  </a:lnTo>
                  <a:lnTo>
                    <a:pt x="89" y="258"/>
                  </a:lnTo>
                  <a:lnTo>
                    <a:pt x="88" y="258"/>
                  </a:lnTo>
                  <a:lnTo>
                    <a:pt x="89" y="256"/>
                  </a:lnTo>
                  <a:lnTo>
                    <a:pt x="89" y="258"/>
                  </a:lnTo>
                  <a:lnTo>
                    <a:pt x="89" y="256"/>
                  </a:lnTo>
                  <a:lnTo>
                    <a:pt x="88" y="256"/>
                  </a:lnTo>
                  <a:lnTo>
                    <a:pt x="89" y="256"/>
                  </a:lnTo>
                  <a:lnTo>
                    <a:pt x="89" y="255"/>
                  </a:lnTo>
                  <a:lnTo>
                    <a:pt x="90" y="255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90" y="254"/>
                  </a:lnTo>
                  <a:lnTo>
                    <a:pt x="89" y="254"/>
                  </a:lnTo>
                  <a:lnTo>
                    <a:pt x="90" y="254"/>
                  </a:lnTo>
                  <a:lnTo>
                    <a:pt x="90" y="253"/>
                  </a:lnTo>
                  <a:lnTo>
                    <a:pt x="92" y="253"/>
                  </a:lnTo>
                  <a:lnTo>
                    <a:pt x="92" y="254"/>
                  </a:lnTo>
                  <a:lnTo>
                    <a:pt x="92" y="253"/>
                  </a:lnTo>
                  <a:lnTo>
                    <a:pt x="93" y="254"/>
                  </a:lnTo>
                  <a:lnTo>
                    <a:pt x="93" y="253"/>
                  </a:lnTo>
                  <a:lnTo>
                    <a:pt x="94" y="254"/>
                  </a:lnTo>
                  <a:lnTo>
                    <a:pt x="95" y="254"/>
                  </a:lnTo>
                  <a:lnTo>
                    <a:pt x="95" y="253"/>
                  </a:lnTo>
                  <a:lnTo>
                    <a:pt x="94" y="253"/>
                  </a:lnTo>
                  <a:lnTo>
                    <a:pt x="95" y="253"/>
                  </a:lnTo>
                  <a:lnTo>
                    <a:pt x="96" y="252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9" y="250"/>
                  </a:lnTo>
                  <a:lnTo>
                    <a:pt x="98" y="249"/>
                  </a:lnTo>
                  <a:lnTo>
                    <a:pt x="99" y="249"/>
                  </a:lnTo>
                  <a:lnTo>
                    <a:pt x="100" y="248"/>
                  </a:lnTo>
                  <a:lnTo>
                    <a:pt x="99" y="248"/>
                  </a:lnTo>
                  <a:lnTo>
                    <a:pt x="95" y="248"/>
                  </a:lnTo>
                  <a:lnTo>
                    <a:pt x="93" y="248"/>
                  </a:lnTo>
                  <a:lnTo>
                    <a:pt x="93" y="249"/>
                  </a:lnTo>
                  <a:lnTo>
                    <a:pt x="92" y="249"/>
                  </a:lnTo>
                  <a:lnTo>
                    <a:pt x="88" y="248"/>
                  </a:lnTo>
                  <a:lnTo>
                    <a:pt x="87" y="248"/>
                  </a:lnTo>
                  <a:lnTo>
                    <a:pt x="87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3" y="249"/>
                  </a:lnTo>
                  <a:lnTo>
                    <a:pt x="81" y="250"/>
                  </a:lnTo>
                  <a:lnTo>
                    <a:pt x="80" y="249"/>
                  </a:lnTo>
                  <a:lnTo>
                    <a:pt x="80" y="250"/>
                  </a:lnTo>
                  <a:lnTo>
                    <a:pt x="78" y="250"/>
                  </a:lnTo>
                  <a:lnTo>
                    <a:pt x="77" y="250"/>
                  </a:lnTo>
                  <a:lnTo>
                    <a:pt x="76" y="250"/>
                  </a:lnTo>
                  <a:lnTo>
                    <a:pt x="75" y="250"/>
                  </a:lnTo>
                  <a:lnTo>
                    <a:pt x="74" y="252"/>
                  </a:lnTo>
                  <a:lnTo>
                    <a:pt x="74" y="250"/>
                  </a:lnTo>
                  <a:lnTo>
                    <a:pt x="73" y="250"/>
                  </a:lnTo>
                  <a:lnTo>
                    <a:pt x="71" y="250"/>
                  </a:lnTo>
                  <a:lnTo>
                    <a:pt x="71" y="252"/>
                  </a:lnTo>
                  <a:lnTo>
                    <a:pt x="70" y="250"/>
                  </a:lnTo>
                  <a:lnTo>
                    <a:pt x="70" y="250"/>
                  </a:lnTo>
                  <a:lnTo>
                    <a:pt x="69" y="250"/>
                  </a:lnTo>
                  <a:lnTo>
                    <a:pt x="68" y="249"/>
                  </a:lnTo>
                  <a:lnTo>
                    <a:pt x="67" y="249"/>
                  </a:lnTo>
                  <a:lnTo>
                    <a:pt x="65" y="249"/>
                  </a:lnTo>
                  <a:lnTo>
                    <a:pt x="65" y="250"/>
                  </a:lnTo>
                  <a:lnTo>
                    <a:pt x="65" y="249"/>
                  </a:lnTo>
                  <a:lnTo>
                    <a:pt x="64" y="249"/>
                  </a:lnTo>
                  <a:lnTo>
                    <a:pt x="63" y="249"/>
                  </a:lnTo>
                  <a:lnTo>
                    <a:pt x="63" y="250"/>
                  </a:lnTo>
                  <a:lnTo>
                    <a:pt x="63" y="252"/>
                  </a:lnTo>
                  <a:lnTo>
                    <a:pt x="62" y="252"/>
                  </a:lnTo>
                  <a:lnTo>
                    <a:pt x="61" y="252"/>
                  </a:lnTo>
                  <a:lnTo>
                    <a:pt x="59" y="250"/>
                  </a:lnTo>
                  <a:lnTo>
                    <a:pt x="59" y="249"/>
                  </a:lnTo>
                  <a:lnTo>
                    <a:pt x="59" y="248"/>
                  </a:lnTo>
                  <a:lnTo>
                    <a:pt x="59" y="247"/>
                  </a:lnTo>
                  <a:lnTo>
                    <a:pt x="59" y="246"/>
                  </a:lnTo>
                  <a:lnTo>
                    <a:pt x="61" y="246"/>
                  </a:lnTo>
                  <a:lnTo>
                    <a:pt x="62" y="246"/>
                  </a:lnTo>
                  <a:lnTo>
                    <a:pt x="62" y="244"/>
                  </a:lnTo>
                  <a:lnTo>
                    <a:pt x="61" y="244"/>
                  </a:lnTo>
                  <a:lnTo>
                    <a:pt x="61" y="243"/>
                  </a:lnTo>
                  <a:lnTo>
                    <a:pt x="62" y="244"/>
                  </a:lnTo>
                  <a:lnTo>
                    <a:pt x="63" y="244"/>
                  </a:lnTo>
                  <a:lnTo>
                    <a:pt x="63" y="243"/>
                  </a:lnTo>
                  <a:lnTo>
                    <a:pt x="63" y="242"/>
                  </a:lnTo>
                  <a:lnTo>
                    <a:pt x="63" y="243"/>
                  </a:lnTo>
                  <a:lnTo>
                    <a:pt x="64" y="243"/>
                  </a:lnTo>
                  <a:lnTo>
                    <a:pt x="65" y="243"/>
                  </a:lnTo>
                  <a:lnTo>
                    <a:pt x="65" y="242"/>
                  </a:lnTo>
                  <a:lnTo>
                    <a:pt x="65" y="243"/>
                  </a:lnTo>
                  <a:lnTo>
                    <a:pt x="67" y="243"/>
                  </a:lnTo>
                  <a:lnTo>
                    <a:pt x="67" y="244"/>
                  </a:lnTo>
                  <a:lnTo>
                    <a:pt x="68" y="244"/>
                  </a:lnTo>
                  <a:lnTo>
                    <a:pt x="67" y="244"/>
                  </a:lnTo>
                  <a:lnTo>
                    <a:pt x="68" y="246"/>
                  </a:lnTo>
                  <a:lnTo>
                    <a:pt x="69" y="246"/>
                  </a:lnTo>
                  <a:lnTo>
                    <a:pt x="70" y="244"/>
                  </a:lnTo>
                  <a:lnTo>
                    <a:pt x="70" y="244"/>
                  </a:lnTo>
                  <a:lnTo>
                    <a:pt x="71" y="244"/>
                  </a:lnTo>
                  <a:lnTo>
                    <a:pt x="71" y="243"/>
                  </a:lnTo>
                  <a:lnTo>
                    <a:pt x="70" y="242"/>
                  </a:lnTo>
                  <a:lnTo>
                    <a:pt x="70" y="241"/>
                  </a:lnTo>
                  <a:lnTo>
                    <a:pt x="71" y="240"/>
                  </a:lnTo>
                  <a:lnTo>
                    <a:pt x="73" y="241"/>
                  </a:lnTo>
                  <a:lnTo>
                    <a:pt x="71" y="241"/>
                  </a:lnTo>
                  <a:lnTo>
                    <a:pt x="73" y="241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3" y="237"/>
                  </a:lnTo>
                  <a:lnTo>
                    <a:pt x="74" y="236"/>
                  </a:lnTo>
                  <a:lnTo>
                    <a:pt x="73" y="236"/>
                  </a:lnTo>
                  <a:lnTo>
                    <a:pt x="71" y="236"/>
                  </a:lnTo>
                  <a:lnTo>
                    <a:pt x="70" y="236"/>
                  </a:lnTo>
                  <a:lnTo>
                    <a:pt x="70" y="237"/>
                  </a:lnTo>
                  <a:lnTo>
                    <a:pt x="70" y="239"/>
                  </a:lnTo>
                  <a:lnTo>
                    <a:pt x="70" y="239"/>
                  </a:lnTo>
                  <a:lnTo>
                    <a:pt x="70" y="237"/>
                  </a:lnTo>
                  <a:lnTo>
                    <a:pt x="69" y="237"/>
                  </a:lnTo>
                  <a:lnTo>
                    <a:pt x="68" y="237"/>
                  </a:lnTo>
                  <a:lnTo>
                    <a:pt x="69" y="236"/>
                  </a:lnTo>
                  <a:lnTo>
                    <a:pt x="69" y="235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68" y="235"/>
                  </a:lnTo>
                  <a:lnTo>
                    <a:pt x="67" y="235"/>
                  </a:lnTo>
                  <a:lnTo>
                    <a:pt x="65" y="234"/>
                  </a:lnTo>
                  <a:lnTo>
                    <a:pt x="65" y="233"/>
                  </a:lnTo>
                  <a:lnTo>
                    <a:pt x="67" y="231"/>
                  </a:lnTo>
                  <a:lnTo>
                    <a:pt x="68" y="231"/>
                  </a:lnTo>
                  <a:lnTo>
                    <a:pt x="67" y="230"/>
                  </a:lnTo>
                  <a:lnTo>
                    <a:pt x="65" y="230"/>
                  </a:lnTo>
                  <a:lnTo>
                    <a:pt x="64" y="230"/>
                  </a:lnTo>
                  <a:lnTo>
                    <a:pt x="64" y="231"/>
                  </a:lnTo>
                  <a:lnTo>
                    <a:pt x="63" y="231"/>
                  </a:lnTo>
                  <a:lnTo>
                    <a:pt x="63" y="233"/>
                  </a:lnTo>
                  <a:lnTo>
                    <a:pt x="61" y="233"/>
                  </a:lnTo>
                  <a:lnTo>
                    <a:pt x="61" y="234"/>
                  </a:lnTo>
                  <a:lnTo>
                    <a:pt x="59" y="234"/>
                  </a:lnTo>
                  <a:lnTo>
                    <a:pt x="59" y="233"/>
                  </a:lnTo>
                  <a:lnTo>
                    <a:pt x="59" y="234"/>
                  </a:lnTo>
                  <a:lnTo>
                    <a:pt x="58" y="233"/>
                  </a:lnTo>
                  <a:lnTo>
                    <a:pt x="58" y="231"/>
                  </a:lnTo>
                  <a:lnTo>
                    <a:pt x="58" y="230"/>
                  </a:lnTo>
                  <a:lnTo>
                    <a:pt x="59" y="230"/>
                  </a:lnTo>
                  <a:lnTo>
                    <a:pt x="58" y="229"/>
                  </a:lnTo>
                  <a:lnTo>
                    <a:pt x="59" y="227"/>
                  </a:lnTo>
                  <a:lnTo>
                    <a:pt x="58" y="227"/>
                  </a:lnTo>
                  <a:lnTo>
                    <a:pt x="57" y="227"/>
                  </a:lnTo>
                  <a:lnTo>
                    <a:pt x="57" y="225"/>
                  </a:lnTo>
                  <a:lnTo>
                    <a:pt x="58" y="225"/>
                  </a:lnTo>
                  <a:lnTo>
                    <a:pt x="57" y="225"/>
                  </a:lnTo>
                  <a:lnTo>
                    <a:pt x="57" y="224"/>
                  </a:lnTo>
                  <a:lnTo>
                    <a:pt x="58" y="224"/>
                  </a:lnTo>
                  <a:lnTo>
                    <a:pt x="58" y="223"/>
                  </a:lnTo>
                  <a:lnTo>
                    <a:pt x="58" y="222"/>
                  </a:lnTo>
                  <a:lnTo>
                    <a:pt x="56" y="221"/>
                  </a:lnTo>
                  <a:lnTo>
                    <a:pt x="52" y="219"/>
                  </a:lnTo>
                  <a:lnTo>
                    <a:pt x="51" y="218"/>
                  </a:lnTo>
                  <a:lnTo>
                    <a:pt x="51" y="217"/>
                  </a:lnTo>
                  <a:lnTo>
                    <a:pt x="52" y="217"/>
                  </a:lnTo>
                  <a:lnTo>
                    <a:pt x="55" y="217"/>
                  </a:lnTo>
                  <a:lnTo>
                    <a:pt x="58" y="216"/>
                  </a:lnTo>
                  <a:lnTo>
                    <a:pt x="59" y="216"/>
                  </a:lnTo>
                  <a:lnTo>
                    <a:pt x="61" y="215"/>
                  </a:lnTo>
                  <a:lnTo>
                    <a:pt x="61" y="213"/>
                  </a:lnTo>
                  <a:lnTo>
                    <a:pt x="61" y="212"/>
                  </a:lnTo>
                  <a:lnTo>
                    <a:pt x="61" y="211"/>
                  </a:lnTo>
                  <a:lnTo>
                    <a:pt x="59" y="210"/>
                  </a:lnTo>
                  <a:lnTo>
                    <a:pt x="59" y="209"/>
                  </a:lnTo>
                  <a:lnTo>
                    <a:pt x="61" y="208"/>
                  </a:lnTo>
                  <a:lnTo>
                    <a:pt x="61" y="206"/>
                  </a:lnTo>
                  <a:lnTo>
                    <a:pt x="61" y="205"/>
                  </a:lnTo>
                  <a:lnTo>
                    <a:pt x="61" y="204"/>
                  </a:lnTo>
                  <a:lnTo>
                    <a:pt x="59" y="203"/>
                  </a:lnTo>
                  <a:lnTo>
                    <a:pt x="58" y="203"/>
                  </a:lnTo>
                  <a:lnTo>
                    <a:pt x="57" y="203"/>
                  </a:lnTo>
                  <a:lnTo>
                    <a:pt x="56" y="203"/>
                  </a:lnTo>
                  <a:lnTo>
                    <a:pt x="55" y="203"/>
                  </a:lnTo>
                  <a:lnTo>
                    <a:pt x="55" y="202"/>
                  </a:lnTo>
                  <a:lnTo>
                    <a:pt x="53" y="202"/>
                  </a:lnTo>
                  <a:lnTo>
                    <a:pt x="53" y="200"/>
                  </a:lnTo>
                  <a:lnTo>
                    <a:pt x="52" y="200"/>
                  </a:lnTo>
                  <a:lnTo>
                    <a:pt x="52" y="199"/>
                  </a:lnTo>
                  <a:lnTo>
                    <a:pt x="51" y="199"/>
                  </a:lnTo>
                  <a:lnTo>
                    <a:pt x="50" y="199"/>
                  </a:lnTo>
                  <a:lnTo>
                    <a:pt x="49" y="198"/>
                  </a:lnTo>
                  <a:lnTo>
                    <a:pt x="47" y="199"/>
                  </a:lnTo>
                  <a:lnTo>
                    <a:pt x="46" y="199"/>
                  </a:lnTo>
                  <a:lnTo>
                    <a:pt x="45" y="200"/>
                  </a:lnTo>
                  <a:lnTo>
                    <a:pt x="44" y="198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6"/>
                  </a:lnTo>
                  <a:lnTo>
                    <a:pt x="43" y="196"/>
                  </a:lnTo>
                  <a:lnTo>
                    <a:pt x="43" y="194"/>
                  </a:lnTo>
                  <a:lnTo>
                    <a:pt x="41" y="194"/>
                  </a:lnTo>
                  <a:lnTo>
                    <a:pt x="41" y="193"/>
                  </a:lnTo>
                  <a:lnTo>
                    <a:pt x="41" y="192"/>
                  </a:lnTo>
                  <a:lnTo>
                    <a:pt x="40" y="193"/>
                  </a:lnTo>
                  <a:lnTo>
                    <a:pt x="38" y="193"/>
                  </a:lnTo>
                  <a:lnTo>
                    <a:pt x="37" y="193"/>
                  </a:lnTo>
                  <a:lnTo>
                    <a:pt x="37" y="197"/>
                  </a:lnTo>
                  <a:lnTo>
                    <a:pt x="37" y="196"/>
                  </a:lnTo>
                  <a:lnTo>
                    <a:pt x="36" y="196"/>
                  </a:lnTo>
                  <a:lnTo>
                    <a:pt x="37" y="197"/>
                  </a:lnTo>
                  <a:lnTo>
                    <a:pt x="36" y="197"/>
                  </a:lnTo>
                  <a:lnTo>
                    <a:pt x="34" y="197"/>
                  </a:lnTo>
                  <a:lnTo>
                    <a:pt x="34" y="196"/>
                  </a:lnTo>
                  <a:lnTo>
                    <a:pt x="34" y="197"/>
                  </a:lnTo>
                  <a:lnTo>
                    <a:pt x="33" y="197"/>
                  </a:lnTo>
                  <a:lnTo>
                    <a:pt x="33" y="196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3" y="194"/>
                  </a:lnTo>
                  <a:lnTo>
                    <a:pt x="32" y="194"/>
                  </a:lnTo>
                  <a:lnTo>
                    <a:pt x="31" y="193"/>
                  </a:lnTo>
                  <a:lnTo>
                    <a:pt x="30" y="192"/>
                  </a:lnTo>
                  <a:lnTo>
                    <a:pt x="28" y="192"/>
                  </a:lnTo>
                  <a:lnTo>
                    <a:pt x="28" y="193"/>
                  </a:lnTo>
                  <a:lnTo>
                    <a:pt x="27" y="192"/>
                  </a:lnTo>
                  <a:lnTo>
                    <a:pt x="27" y="191"/>
                  </a:lnTo>
                  <a:lnTo>
                    <a:pt x="27" y="190"/>
                  </a:lnTo>
                  <a:lnTo>
                    <a:pt x="27" y="191"/>
                  </a:lnTo>
                  <a:lnTo>
                    <a:pt x="26" y="192"/>
                  </a:lnTo>
                  <a:lnTo>
                    <a:pt x="25" y="191"/>
                  </a:lnTo>
                  <a:lnTo>
                    <a:pt x="24" y="191"/>
                  </a:lnTo>
                  <a:lnTo>
                    <a:pt x="24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2" y="188"/>
                  </a:lnTo>
                  <a:lnTo>
                    <a:pt x="24" y="188"/>
                  </a:lnTo>
                  <a:lnTo>
                    <a:pt x="24" y="187"/>
                  </a:lnTo>
                  <a:lnTo>
                    <a:pt x="25" y="187"/>
                  </a:lnTo>
                  <a:lnTo>
                    <a:pt x="25" y="186"/>
                  </a:lnTo>
                  <a:lnTo>
                    <a:pt x="24" y="186"/>
                  </a:lnTo>
                  <a:lnTo>
                    <a:pt x="24" y="185"/>
                  </a:lnTo>
                  <a:lnTo>
                    <a:pt x="25" y="185"/>
                  </a:lnTo>
                  <a:lnTo>
                    <a:pt x="25" y="186"/>
                  </a:lnTo>
                  <a:lnTo>
                    <a:pt x="26" y="186"/>
                  </a:lnTo>
                  <a:lnTo>
                    <a:pt x="26" y="187"/>
                  </a:lnTo>
                  <a:lnTo>
                    <a:pt x="27" y="187"/>
                  </a:lnTo>
                  <a:lnTo>
                    <a:pt x="27" y="186"/>
                  </a:lnTo>
                  <a:lnTo>
                    <a:pt x="28" y="186"/>
                  </a:lnTo>
                  <a:lnTo>
                    <a:pt x="30" y="186"/>
                  </a:lnTo>
                  <a:lnTo>
                    <a:pt x="30" y="185"/>
                  </a:lnTo>
                  <a:lnTo>
                    <a:pt x="31" y="185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0" y="182"/>
                  </a:lnTo>
                  <a:lnTo>
                    <a:pt x="30" y="181"/>
                  </a:lnTo>
                  <a:lnTo>
                    <a:pt x="31" y="182"/>
                  </a:lnTo>
                  <a:lnTo>
                    <a:pt x="32" y="182"/>
                  </a:lnTo>
                  <a:lnTo>
                    <a:pt x="32" y="181"/>
                  </a:lnTo>
                  <a:lnTo>
                    <a:pt x="31" y="180"/>
                  </a:lnTo>
                  <a:lnTo>
                    <a:pt x="30" y="180"/>
                  </a:lnTo>
                  <a:lnTo>
                    <a:pt x="30" y="179"/>
                  </a:lnTo>
                  <a:lnTo>
                    <a:pt x="28" y="180"/>
                  </a:lnTo>
                  <a:lnTo>
                    <a:pt x="27" y="180"/>
                  </a:lnTo>
                  <a:lnTo>
                    <a:pt x="28" y="179"/>
                  </a:lnTo>
                  <a:lnTo>
                    <a:pt x="28" y="178"/>
                  </a:lnTo>
                  <a:lnTo>
                    <a:pt x="27" y="176"/>
                  </a:lnTo>
                  <a:lnTo>
                    <a:pt x="26" y="174"/>
                  </a:lnTo>
                  <a:lnTo>
                    <a:pt x="26" y="172"/>
                  </a:lnTo>
                  <a:lnTo>
                    <a:pt x="26" y="171"/>
                  </a:lnTo>
                  <a:lnTo>
                    <a:pt x="26" y="169"/>
                  </a:lnTo>
                  <a:lnTo>
                    <a:pt x="27" y="169"/>
                  </a:lnTo>
                  <a:lnTo>
                    <a:pt x="28" y="169"/>
                  </a:lnTo>
                  <a:lnTo>
                    <a:pt x="30" y="169"/>
                  </a:lnTo>
                  <a:lnTo>
                    <a:pt x="31" y="169"/>
                  </a:lnTo>
                  <a:lnTo>
                    <a:pt x="32" y="171"/>
                  </a:lnTo>
                  <a:lnTo>
                    <a:pt x="33" y="172"/>
                  </a:lnTo>
                  <a:lnTo>
                    <a:pt x="34" y="173"/>
                  </a:lnTo>
                  <a:lnTo>
                    <a:pt x="34" y="174"/>
                  </a:lnTo>
                  <a:lnTo>
                    <a:pt x="36" y="175"/>
                  </a:lnTo>
                  <a:lnTo>
                    <a:pt x="36" y="176"/>
                  </a:lnTo>
                  <a:lnTo>
                    <a:pt x="37" y="176"/>
                  </a:lnTo>
                  <a:lnTo>
                    <a:pt x="37" y="178"/>
                  </a:lnTo>
                  <a:lnTo>
                    <a:pt x="37" y="179"/>
                  </a:lnTo>
                  <a:lnTo>
                    <a:pt x="38" y="180"/>
                  </a:lnTo>
                  <a:lnTo>
                    <a:pt x="37" y="180"/>
                  </a:lnTo>
                  <a:lnTo>
                    <a:pt x="36" y="180"/>
                  </a:lnTo>
                  <a:lnTo>
                    <a:pt x="36" y="181"/>
                  </a:lnTo>
                  <a:lnTo>
                    <a:pt x="36" y="182"/>
                  </a:lnTo>
                  <a:lnTo>
                    <a:pt x="37" y="182"/>
                  </a:lnTo>
                  <a:lnTo>
                    <a:pt x="37" y="184"/>
                  </a:lnTo>
                  <a:lnTo>
                    <a:pt x="37" y="185"/>
                  </a:lnTo>
                  <a:lnTo>
                    <a:pt x="38" y="187"/>
                  </a:lnTo>
                  <a:lnTo>
                    <a:pt x="39" y="187"/>
                  </a:lnTo>
                  <a:lnTo>
                    <a:pt x="39" y="186"/>
                  </a:lnTo>
                  <a:lnTo>
                    <a:pt x="38" y="184"/>
                  </a:lnTo>
                  <a:lnTo>
                    <a:pt x="39" y="182"/>
                  </a:lnTo>
                  <a:lnTo>
                    <a:pt x="40" y="181"/>
                  </a:lnTo>
                  <a:lnTo>
                    <a:pt x="41" y="182"/>
                  </a:lnTo>
                  <a:lnTo>
                    <a:pt x="41" y="185"/>
                  </a:lnTo>
                  <a:lnTo>
                    <a:pt x="43" y="185"/>
                  </a:lnTo>
                  <a:lnTo>
                    <a:pt x="44" y="185"/>
                  </a:lnTo>
                  <a:lnTo>
                    <a:pt x="47" y="185"/>
                  </a:lnTo>
                  <a:lnTo>
                    <a:pt x="49" y="184"/>
                  </a:lnTo>
                  <a:lnTo>
                    <a:pt x="50" y="184"/>
                  </a:lnTo>
                  <a:lnTo>
                    <a:pt x="51" y="182"/>
                  </a:lnTo>
                  <a:lnTo>
                    <a:pt x="52" y="182"/>
                  </a:lnTo>
                  <a:lnTo>
                    <a:pt x="53" y="182"/>
                  </a:lnTo>
                  <a:lnTo>
                    <a:pt x="55" y="182"/>
                  </a:lnTo>
                  <a:lnTo>
                    <a:pt x="56" y="181"/>
                  </a:lnTo>
                  <a:lnTo>
                    <a:pt x="57" y="181"/>
                  </a:lnTo>
                  <a:lnTo>
                    <a:pt x="57" y="180"/>
                  </a:lnTo>
                  <a:lnTo>
                    <a:pt x="56" y="180"/>
                  </a:lnTo>
                  <a:lnTo>
                    <a:pt x="55" y="180"/>
                  </a:lnTo>
                  <a:lnTo>
                    <a:pt x="53" y="180"/>
                  </a:lnTo>
                  <a:lnTo>
                    <a:pt x="52" y="180"/>
                  </a:lnTo>
                  <a:lnTo>
                    <a:pt x="51" y="180"/>
                  </a:lnTo>
                  <a:lnTo>
                    <a:pt x="49" y="181"/>
                  </a:lnTo>
                  <a:lnTo>
                    <a:pt x="47" y="181"/>
                  </a:lnTo>
                  <a:lnTo>
                    <a:pt x="49" y="181"/>
                  </a:lnTo>
                  <a:lnTo>
                    <a:pt x="47" y="180"/>
                  </a:lnTo>
                  <a:lnTo>
                    <a:pt x="46" y="179"/>
                  </a:lnTo>
                  <a:lnTo>
                    <a:pt x="45" y="178"/>
                  </a:lnTo>
                  <a:lnTo>
                    <a:pt x="44" y="178"/>
                  </a:lnTo>
                  <a:lnTo>
                    <a:pt x="44" y="176"/>
                  </a:lnTo>
                  <a:lnTo>
                    <a:pt x="43" y="176"/>
                  </a:lnTo>
                  <a:lnTo>
                    <a:pt x="44" y="176"/>
                  </a:lnTo>
                  <a:lnTo>
                    <a:pt x="44" y="178"/>
                  </a:lnTo>
                  <a:lnTo>
                    <a:pt x="45" y="178"/>
                  </a:lnTo>
                  <a:lnTo>
                    <a:pt x="46" y="178"/>
                  </a:lnTo>
                  <a:lnTo>
                    <a:pt x="45" y="176"/>
                  </a:lnTo>
                  <a:lnTo>
                    <a:pt x="44" y="176"/>
                  </a:lnTo>
                  <a:lnTo>
                    <a:pt x="44" y="175"/>
                  </a:lnTo>
                  <a:lnTo>
                    <a:pt x="44" y="174"/>
                  </a:lnTo>
                  <a:lnTo>
                    <a:pt x="44" y="173"/>
                  </a:lnTo>
                  <a:lnTo>
                    <a:pt x="43" y="173"/>
                  </a:lnTo>
                  <a:lnTo>
                    <a:pt x="41" y="172"/>
                  </a:lnTo>
                  <a:lnTo>
                    <a:pt x="41" y="172"/>
                  </a:lnTo>
                  <a:lnTo>
                    <a:pt x="41" y="171"/>
                  </a:lnTo>
                  <a:lnTo>
                    <a:pt x="40" y="171"/>
                  </a:lnTo>
                  <a:lnTo>
                    <a:pt x="41" y="169"/>
                  </a:lnTo>
                  <a:lnTo>
                    <a:pt x="41" y="168"/>
                  </a:lnTo>
                  <a:lnTo>
                    <a:pt x="40" y="168"/>
                  </a:lnTo>
                  <a:lnTo>
                    <a:pt x="40" y="168"/>
                  </a:lnTo>
                  <a:lnTo>
                    <a:pt x="41" y="168"/>
                  </a:lnTo>
                  <a:lnTo>
                    <a:pt x="41" y="167"/>
                  </a:lnTo>
                  <a:lnTo>
                    <a:pt x="43" y="167"/>
                  </a:lnTo>
                  <a:lnTo>
                    <a:pt x="44" y="167"/>
                  </a:lnTo>
                  <a:lnTo>
                    <a:pt x="45" y="167"/>
                  </a:lnTo>
                  <a:lnTo>
                    <a:pt x="46" y="168"/>
                  </a:lnTo>
                  <a:lnTo>
                    <a:pt x="46" y="167"/>
                  </a:lnTo>
                  <a:lnTo>
                    <a:pt x="47" y="166"/>
                  </a:lnTo>
                  <a:lnTo>
                    <a:pt x="47" y="167"/>
                  </a:lnTo>
                  <a:lnTo>
                    <a:pt x="47" y="166"/>
                  </a:lnTo>
                  <a:lnTo>
                    <a:pt x="47" y="165"/>
                  </a:lnTo>
                  <a:lnTo>
                    <a:pt x="47" y="166"/>
                  </a:lnTo>
                  <a:lnTo>
                    <a:pt x="46" y="163"/>
                  </a:lnTo>
                  <a:lnTo>
                    <a:pt x="47" y="162"/>
                  </a:lnTo>
                  <a:lnTo>
                    <a:pt x="47" y="163"/>
                  </a:lnTo>
                  <a:lnTo>
                    <a:pt x="49" y="163"/>
                  </a:lnTo>
                  <a:lnTo>
                    <a:pt x="49" y="162"/>
                  </a:lnTo>
                  <a:lnTo>
                    <a:pt x="50" y="161"/>
                  </a:lnTo>
                  <a:lnTo>
                    <a:pt x="51" y="161"/>
                  </a:lnTo>
                  <a:lnTo>
                    <a:pt x="52" y="161"/>
                  </a:lnTo>
                  <a:lnTo>
                    <a:pt x="52" y="160"/>
                  </a:lnTo>
                  <a:lnTo>
                    <a:pt x="52" y="159"/>
                  </a:lnTo>
                  <a:lnTo>
                    <a:pt x="52" y="157"/>
                  </a:lnTo>
                  <a:lnTo>
                    <a:pt x="51" y="157"/>
                  </a:lnTo>
                  <a:lnTo>
                    <a:pt x="51" y="159"/>
                  </a:lnTo>
                  <a:lnTo>
                    <a:pt x="50" y="159"/>
                  </a:lnTo>
                  <a:lnTo>
                    <a:pt x="49" y="157"/>
                  </a:lnTo>
                  <a:lnTo>
                    <a:pt x="47" y="157"/>
                  </a:lnTo>
                  <a:lnTo>
                    <a:pt x="46" y="157"/>
                  </a:lnTo>
                  <a:lnTo>
                    <a:pt x="45" y="159"/>
                  </a:lnTo>
                  <a:lnTo>
                    <a:pt x="44" y="157"/>
                  </a:lnTo>
                  <a:lnTo>
                    <a:pt x="43" y="156"/>
                  </a:lnTo>
                  <a:lnTo>
                    <a:pt x="43" y="155"/>
                  </a:lnTo>
                  <a:lnTo>
                    <a:pt x="43" y="154"/>
                  </a:lnTo>
                  <a:lnTo>
                    <a:pt x="43" y="153"/>
                  </a:lnTo>
                  <a:lnTo>
                    <a:pt x="44" y="151"/>
                  </a:lnTo>
                  <a:lnTo>
                    <a:pt x="45" y="151"/>
                  </a:lnTo>
                  <a:lnTo>
                    <a:pt x="45" y="150"/>
                  </a:lnTo>
                  <a:lnTo>
                    <a:pt x="45" y="149"/>
                  </a:lnTo>
                  <a:lnTo>
                    <a:pt x="44" y="148"/>
                  </a:lnTo>
                  <a:lnTo>
                    <a:pt x="44" y="147"/>
                  </a:lnTo>
                  <a:lnTo>
                    <a:pt x="43" y="147"/>
                  </a:lnTo>
                  <a:lnTo>
                    <a:pt x="41" y="145"/>
                  </a:lnTo>
                  <a:lnTo>
                    <a:pt x="41" y="144"/>
                  </a:lnTo>
                  <a:lnTo>
                    <a:pt x="40" y="143"/>
                  </a:lnTo>
                  <a:lnTo>
                    <a:pt x="40" y="142"/>
                  </a:lnTo>
                  <a:lnTo>
                    <a:pt x="40" y="141"/>
                  </a:lnTo>
                  <a:lnTo>
                    <a:pt x="39" y="141"/>
                  </a:lnTo>
                  <a:lnTo>
                    <a:pt x="38" y="141"/>
                  </a:lnTo>
                  <a:lnTo>
                    <a:pt x="37" y="141"/>
                  </a:lnTo>
                  <a:lnTo>
                    <a:pt x="36" y="141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38" y="139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38" y="139"/>
                  </a:lnTo>
                  <a:lnTo>
                    <a:pt x="38" y="139"/>
                  </a:lnTo>
                  <a:lnTo>
                    <a:pt x="39" y="139"/>
                  </a:lnTo>
                  <a:lnTo>
                    <a:pt x="40" y="138"/>
                  </a:lnTo>
                  <a:lnTo>
                    <a:pt x="43" y="135"/>
                  </a:lnTo>
                  <a:lnTo>
                    <a:pt x="43" y="134"/>
                  </a:lnTo>
                  <a:lnTo>
                    <a:pt x="44" y="134"/>
                  </a:lnTo>
                  <a:lnTo>
                    <a:pt x="45" y="132"/>
                  </a:lnTo>
                  <a:lnTo>
                    <a:pt x="44" y="132"/>
                  </a:lnTo>
                  <a:lnTo>
                    <a:pt x="45" y="131"/>
                  </a:lnTo>
                  <a:lnTo>
                    <a:pt x="47" y="131"/>
                  </a:lnTo>
                  <a:lnTo>
                    <a:pt x="47" y="130"/>
                  </a:lnTo>
                  <a:lnTo>
                    <a:pt x="49" y="128"/>
                  </a:lnTo>
                  <a:lnTo>
                    <a:pt x="47" y="126"/>
                  </a:lnTo>
                  <a:lnTo>
                    <a:pt x="46" y="125"/>
                  </a:lnTo>
                  <a:lnTo>
                    <a:pt x="45" y="126"/>
                  </a:lnTo>
                  <a:lnTo>
                    <a:pt x="44" y="126"/>
                  </a:lnTo>
                  <a:lnTo>
                    <a:pt x="44" y="128"/>
                  </a:lnTo>
                  <a:lnTo>
                    <a:pt x="43" y="126"/>
                  </a:lnTo>
                  <a:lnTo>
                    <a:pt x="38" y="128"/>
                  </a:lnTo>
                  <a:lnTo>
                    <a:pt x="30" y="129"/>
                  </a:lnTo>
                  <a:lnTo>
                    <a:pt x="28" y="130"/>
                  </a:lnTo>
                  <a:lnTo>
                    <a:pt x="27" y="131"/>
                  </a:lnTo>
                  <a:lnTo>
                    <a:pt x="26" y="131"/>
                  </a:lnTo>
                  <a:lnTo>
                    <a:pt x="24" y="131"/>
                  </a:lnTo>
                  <a:lnTo>
                    <a:pt x="22" y="131"/>
                  </a:lnTo>
                  <a:lnTo>
                    <a:pt x="22" y="132"/>
                  </a:lnTo>
                  <a:lnTo>
                    <a:pt x="21" y="131"/>
                  </a:lnTo>
                  <a:lnTo>
                    <a:pt x="18" y="132"/>
                  </a:lnTo>
                  <a:lnTo>
                    <a:pt x="16" y="132"/>
                  </a:lnTo>
                  <a:lnTo>
                    <a:pt x="15" y="131"/>
                  </a:lnTo>
                  <a:lnTo>
                    <a:pt x="15" y="130"/>
                  </a:lnTo>
                  <a:lnTo>
                    <a:pt x="16" y="128"/>
                  </a:lnTo>
                  <a:lnTo>
                    <a:pt x="16" y="125"/>
                  </a:lnTo>
                  <a:lnTo>
                    <a:pt x="18" y="124"/>
                  </a:lnTo>
                  <a:lnTo>
                    <a:pt x="19" y="123"/>
                  </a:lnTo>
                  <a:lnTo>
                    <a:pt x="19" y="119"/>
                  </a:lnTo>
                  <a:lnTo>
                    <a:pt x="18" y="118"/>
                  </a:lnTo>
                  <a:lnTo>
                    <a:pt x="18" y="117"/>
                  </a:lnTo>
                  <a:lnTo>
                    <a:pt x="18" y="116"/>
                  </a:lnTo>
                  <a:lnTo>
                    <a:pt x="18" y="114"/>
                  </a:lnTo>
                  <a:lnTo>
                    <a:pt x="19" y="113"/>
                  </a:lnTo>
                  <a:lnTo>
                    <a:pt x="18" y="113"/>
                  </a:lnTo>
                  <a:lnTo>
                    <a:pt x="18" y="112"/>
                  </a:lnTo>
                  <a:lnTo>
                    <a:pt x="19" y="111"/>
                  </a:lnTo>
                  <a:lnTo>
                    <a:pt x="18" y="110"/>
                  </a:lnTo>
                  <a:lnTo>
                    <a:pt x="18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20" y="106"/>
                  </a:lnTo>
                  <a:lnTo>
                    <a:pt x="20" y="105"/>
                  </a:lnTo>
                  <a:lnTo>
                    <a:pt x="22" y="106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6" y="102"/>
                  </a:lnTo>
                  <a:lnTo>
                    <a:pt x="26" y="101"/>
                  </a:lnTo>
                  <a:lnTo>
                    <a:pt x="27" y="101"/>
                  </a:lnTo>
                  <a:lnTo>
                    <a:pt x="27" y="100"/>
                  </a:lnTo>
                  <a:lnTo>
                    <a:pt x="28" y="100"/>
                  </a:lnTo>
                  <a:lnTo>
                    <a:pt x="28" y="99"/>
                  </a:lnTo>
                  <a:lnTo>
                    <a:pt x="28" y="98"/>
                  </a:lnTo>
                  <a:lnTo>
                    <a:pt x="27" y="97"/>
                  </a:lnTo>
                  <a:lnTo>
                    <a:pt x="28" y="97"/>
                  </a:lnTo>
                  <a:lnTo>
                    <a:pt x="28" y="95"/>
                  </a:lnTo>
                  <a:lnTo>
                    <a:pt x="30" y="95"/>
                  </a:lnTo>
                  <a:lnTo>
                    <a:pt x="31" y="95"/>
                  </a:lnTo>
                  <a:lnTo>
                    <a:pt x="32" y="95"/>
                  </a:lnTo>
                  <a:lnTo>
                    <a:pt x="33" y="94"/>
                  </a:lnTo>
                  <a:lnTo>
                    <a:pt x="34" y="92"/>
                  </a:lnTo>
                  <a:lnTo>
                    <a:pt x="36" y="92"/>
                  </a:lnTo>
                  <a:lnTo>
                    <a:pt x="36" y="91"/>
                  </a:lnTo>
                  <a:lnTo>
                    <a:pt x="40" y="86"/>
                  </a:lnTo>
                  <a:lnTo>
                    <a:pt x="41" y="85"/>
                  </a:lnTo>
                  <a:lnTo>
                    <a:pt x="41" y="85"/>
                  </a:lnTo>
                  <a:lnTo>
                    <a:pt x="45" y="85"/>
                  </a:lnTo>
                  <a:lnTo>
                    <a:pt x="46" y="85"/>
                  </a:lnTo>
                  <a:lnTo>
                    <a:pt x="47" y="86"/>
                  </a:lnTo>
                  <a:lnTo>
                    <a:pt x="50" y="86"/>
                  </a:lnTo>
                  <a:lnTo>
                    <a:pt x="51" y="86"/>
                  </a:lnTo>
                  <a:lnTo>
                    <a:pt x="52" y="85"/>
                  </a:lnTo>
                  <a:lnTo>
                    <a:pt x="52" y="83"/>
                  </a:lnTo>
                  <a:lnTo>
                    <a:pt x="53" y="82"/>
                  </a:lnTo>
                  <a:lnTo>
                    <a:pt x="56" y="82"/>
                  </a:lnTo>
                  <a:lnTo>
                    <a:pt x="57" y="82"/>
                  </a:lnTo>
                  <a:lnTo>
                    <a:pt x="58" y="82"/>
                  </a:lnTo>
                  <a:lnTo>
                    <a:pt x="59" y="82"/>
                  </a:lnTo>
                  <a:lnTo>
                    <a:pt x="61" y="82"/>
                  </a:lnTo>
                  <a:lnTo>
                    <a:pt x="62" y="82"/>
                  </a:lnTo>
                  <a:lnTo>
                    <a:pt x="63" y="83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3" y="87"/>
                  </a:lnTo>
                  <a:lnTo>
                    <a:pt x="65" y="88"/>
                  </a:lnTo>
                  <a:lnTo>
                    <a:pt x="68" y="89"/>
                  </a:lnTo>
                  <a:lnTo>
                    <a:pt x="70" y="89"/>
                  </a:lnTo>
                  <a:lnTo>
                    <a:pt x="71" y="89"/>
                  </a:lnTo>
                  <a:lnTo>
                    <a:pt x="73" y="89"/>
                  </a:lnTo>
                  <a:lnTo>
                    <a:pt x="73" y="88"/>
                  </a:lnTo>
                  <a:lnTo>
                    <a:pt x="74" y="89"/>
                  </a:lnTo>
                  <a:lnTo>
                    <a:pt x="75" y="89"/>
                  </a:lnTo>
                  <a:lnTo>
                    <a:pt x="76" y="89"/>
                  </a:lnTo>
                  <a:lnTo>
                    <a:pt x="77" y="89"/>
                  </a:lnTo>
                  <a:lnTo>
                    <a:pt x="78" y="89"/>
                  </a:lnTo>
                  <a:lnTo>
                    <a:pt x="80" y="89"/>
                  </a:lnTo>
                  <a:lnTo>
                    <a:pt x="81" y="88"/>
                  </a:lnTo>
                  <a:lnTo>
                    <a:pt x="83" y="87"/>
                  </a:lnTo>
                  <a:lnTo>
                    <a:pt x="83" y="86"/>
                  </a:lnTo>
                  <a:lnTo>
                    <a:pt x="81" y="85"/>
                  </a:lnTo>
                  <a:lnTo>
                    <a:pt x="81" y="86"/>
                  </a:lnTo>
                  <a:lnTo>
                    <a:pt x="80" y="86"/>
                  </a:lnTo>
                  <a:lnTo>
                    <a:pt x="80" y="85"/>
                  </a:lnTo>
                  <a:lnTo>
                    <a:pt x="78" y="83"/>
                  </a:lnTo>
                  <a:lnTo>
                    <a:pt x="78" y="82"/>
                  </a:lnTo>
                  <a:lnTo>
                    <a:pt x="77" y="82"/>
                  </a:lnTo>
                  <a:lnTo>
                    <a:pt x="76" y="82"/>
                  </a:lnTo>
                  <a:lnTo>
                    <a:pt x="76" y="81"/>
                  </a:lnTo>
                  <a:lnTo>
                    <a:pt x="77" y="81"/>
                  </a:lnTo>
                  <a:lnTo>
                    <a:pt x="77" y="80"/>
                  </a:lnTo>
                  <a:lnTo>
                    <a:pt x="78" y="80"/>
                  </a:lnTo>
                  <a:lnTo>
                    <a:pt x="80" y="80"/>
                  </a:lnTo>
                  <a:lnTo>
                    <a:pt x="80" y="81"/>
                  </a:lnTo>
                  <a:lnTo>
                    <a:pt x="80" y="80"/>
                  </a:lnTo>
                  <a:lnTo>
                    <a:pt x="81" y="80"/>
                  </a:lnTo>
                  <a:lnTo>
                    <a:pt x="87" y="81"/>
                  </a:lnTo>
                  <a:lnTo>
                    <a:pt x="89" y="82"/>
                  </a:lnTo>
                  <a:lnTo>
                    <a:pt x="89" y="82"/>
                  </a:lnTo>
                  <a:lnTo>
                    <a:pt x="86" y="85"/>
                  </a:lnTo>
                  <a:lnTo>
                    <a:pt x="84" y="85"/>
                  </a:lnTo>
                  <a:lnTo>
                    <a:pt x="84" y="87"/>
                  </a:lnTo>
                  <a:lnTo>
                    <a:pt x="86" y="87"/>
                  </a:lnTo>
                  <a:lnTo>
                    <a:pt x="89" y="87"/>
                  </a:lnTo>
                  <a:lnTo>
                    <a:pt x="93" y="86"/>
                  </a:lnTo>
                  <a:lnTo>
                    <a:pt x="101" y="85"/>
                  </a:lnTo>
                  <a:lnTo>
                    <a:pt x="102" y="86"/>
                  </a:lnTo>
                  <a:lnTo>
                    <a:pt x="106" y="85"/>
                  </a:lnTo>
                  <a:lnTo>
                    <a:pt x="106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8" y="86"/>
                  </a:lnTo>
                  <a:lnTo>
                    <a:pt x="111" y="86"/>
                  </a:lnTo>
                  <a:lnTo>
                    <a:pt x="112" y="87"/>
                  </a:lnTo>
                  <a:lnTo>
                    <a:pt x="113" y="87"/>
                  </a:lnTo>
                  <a:lnTo>
                    <a:pt x="114" y="86"/>
                  </a:lnTo>
                  <a:lnTo>
                    <a:pt x="117" y="86"/>
                  </a:lnTo>
                  <a:lnTo>
                    <a:pt x="118" y="85"/>
                  </a:lnTo>
                  <a:lnTo>
                    <a:pt x="119" y="86"/>
                  </a:lnTo>
                  <a:lnTo>
                    <a:pt x="120" y="86"/>
                  </a:lnTo>
                  <a:lnTo>
                    <a:pt x="121" y="86"/>
                  </a:lnTo>
                  <a:lnTo>
                    <a:pt x="123" y="86"/>
                  </a:lnTo>
                  <a:lnTo>
                    <a:pt x="123" y="87"/>
                  </a:lnTo>
                  <a:lnTo>
                    <a:pt x="124" y="87"/>
                  </a:lnTo>
                  <a:lnTo>
                    <a:pt x="125" y="87"/>
                  </a:lnTo>
                  <a:lnTo>
                    <a:pt x="127" y="87"/>
                  </a:lnTo>
                  <a:lnTo>
                    <a:pt x="127" y="87"/>
                  </a:lnTo>
                  <a:lnTo>
                    <a:pt x="127" y="86"/>
                  </a:lnTo>
                  <a:lnTo>
                    <a:pt x="129" y="85"/>
                  </a:lnTo>
                  <a:lnTo>
                    <a:pt x="129" y="83"/>
                  </a:lnTo>
                  <a:lnTo>
                    <a:pt x="130" y="83"/>
                  </a:lnTo>
                  <a:lnTo>
                    <a:pt x="131" y="83"/>
                  </a:lnTo>
                  <a:lnTo>
                    <a:pt x="130" y="82"/>
                  </a:lnTo>
                  <a:lnTo>
                    <a:pt x="129" y="82"/>
                  </a:lnTo>
                  <a:lnTo>
                    <a:pt x="127" y="82"/>
                  </a:lnTo>
                  <a:lnTo>
                    <a:pt x="126" y="82"/>
                  </a:lnTo>
                  <a:lnTo>
                    <a:pt x="125" y="82"/>
                  </a:lnTo>
                  <a:lnTo>
                    <a:pt x="123" y="82"/>
                  </a:lnTo>
                  <a:lnTo>
                    <a:pt x="119" y="81"/>
                  </a:lnTo>
                  <a:lnTo>
                    <a:pt x="118" y="80"/>
                  </a:lnTo>
                  <a:lnTo>
                    <a:pt x="118" y="79"/>
                  </a:lnTo>
                  <a:lnTo>
                    <a:pt x="119" y="77"/>
                  </a:lnTo>
                  <a:lnTo>
                    <a:pt x="123" y="76"/>
                  </a:lnTo>
                  <a:lnTo>
                    <a:pt x="124" y="76"/>
                  </a:lnTo>
                  <a:lnTo>
                    <a:pt x="125" y="74"/>
                  </a:lnTo>
                  <a:lnTo>
                    <a:pt x="126" y="74"/>
                  </a:lnTo>
                  <a:lnTo>
                    <a:pt x="136" y="73"/>
                  </a:lnTo>
                  <a:lnTo>
                    <a:pt x="138" y="73"/>
                  </a:lnTo>
                  <a:lnTo>
                    <a:pt x="139" y="71"/>
                  </a:lnTo>
                  <a:lnTo>
                    <a:pt x="141" y="70"/>
                  </a:lnTo>
                  <a:lnTo>
                    <a:pt x="141" y="71"/>
                  </a:lnTo>
                  <a:lnTo>
                    <a:pt x="142" y="71"/>
                  </a:lnTo>
                  <a:lnTo>
                    <a:pt x="143" y="71"/>
                  </a:lnTo>
                  <a:lnTo>
                    <a:pt x="143" y="70"/>
                  </a:lnTo>
                  <a:lnTo>
                    <a:pt x="144" y="70"/>
                  </a:lnTo>
                  <a:lnTo>
                    <a:pt x="144" y="69"/>
                  </a:lnTo>
                  <a:lnTo>
                    <a:pt x="145" y="69"/>
                  </a:lnTo>
                  <a:lnTo>
                    <a:pt x="145" y="70"/>
                  </a:lnTo>
                  <a:lnTo>
                    <a:pt x="147" y="70"/>
                  </a:lnTo>
                  <a:lnTo>
                    <a:pt x="147" y="71"/>
                  </a:lnTo>
                  <a:lnTo>
                    <a:pt x="155" y="69"/>
                  </a:lnTo>
                  <a:lnTo>
                    <a:pt x="158" y="69"/>
                  </a:lnTo>
                  <a:lnTo>
                    <a:pt x="160" y="70"/>
                  </a:lnTo>
                  <a:lnTo>
                    <a:pt x="161" y="69"/>
                  </a:lnTo>
                  <a:lnTo>
                    <a:pt x="161" y="68"/>
                  </a:lnTo>
                  <a:lnTo>
                    <a:pt x="158" y="68"/>
                  </a:lnTo>
                  <a:lnTo>
                    <a:pt x="156" y="68"/>
                  </a:lnTo>
                  <a:lnTo>
                    <a:pt x="156" y="68"/>
                  </a:lnTo>
                  <a:lnTo>
                    <a:pt x="155" y="68"/>
                  </a:lnTo>
                  <a:lnTo>
                    <a:pt x="154" y="67"/>
                  </a:lnTo>
                  <a:lnTo>
                    <a:pt x="152" y="67"/>
                  </a:lnTo>
                  <a:lnTo>
                    <a:pt x="151" y="67"/>
                  </a:lnTo>
                  <a:lnTo>
                    <a:pt x="142" y="67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7"/>
                  </a:lnTo>
                  <a:lnTo>
                    <a:pt x="138" y="67"/>
                  </a:lnTo>
                  <a:lnTo>
                    <a:pt x="138" y="65"/>
                  </a:lnTo>
                  <a:lnTo>
                    <a:pt x="138" y="64"/>
                  </a:lnTo>
                  <a:lnTo>
                    <a:pt x="137" y="64"/>
                  </a:lnTo>
                  <a:lnTo>
                    <a:pt x="136" y="65"/>
                  </a:lnTo>
                  <a:lnTo>
                    <a:pt x="135" y="65"/>
                  </a:lnTo>
                  <a:lnTo>
                    <a:pt x="135" y="64"/>
                  </a:lnTo>
                  <a:lnTo>
                    <a:pt x="136" y="64"/>
                  </a:lnTo>
                  <a:lnTo>
                    <a:pt x="136" y="63"/>
                  </a:lnTo>
                  <a:lnTo>
                    <a:pt x="136" y="64"/>
                  </a:lnTo>
                  <a:lnTo>
                    <a:pt x="137" y="64"/>
                  </a:lnTo>
                  <a:lnTo>
                    <a:pt x="137" y="63"/>
                  </a:lnTo>
                  <a:lnTo>
                    <a:pt x="136" y="63"/>
                  </a:lnTo>
                  <a:lnTo>
                    <a:pt x="136" y="62"/>
                  </a:lnTo>
                  <a:lnTo>
                    <a:pt x="135" y="62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1" y="60"/>
                  </a:lnTo>
                  <a:lnTo>
                    <a:pt x="130" y="60"/>
                  </a:lnTo>
                  <a:lnTo>
                    <a:pt x="129" y="58"/>
                  </a:lnTo>
                  <a:lnTo>
                    <a:pt x="129" y="57"/>
                  </a:lnTo>
                  <a:lnTo>
                    <a:pt x="127" y="56"/>
                  </a:lnTo>
                  <a:lnTo>
                    <a:pt x="127" y="55"/>
                  </a:lnTo>
                  <a:lnTo>
                    <a:pt x="126" y="54"/>
                  </a:lnTo>
                  <a:lnTo>
                    <a:pt x="127" y="54"/>
                  </a:lnTo>
                  <a:lnTo>
                    <a:pt x="127" y="54"/>
                  </a:lnTo>
                  <a:lnTo>
                    <a:pt x="127" y="52"/>
                  </a:lnTo>
                  <a:lnTo>
                    <a:pt x="129" y="50"/>
                  </a:lnTo>
                  <a:lnTo>
                    <a:pt x="129" y="49"/>
                  </a:lnTo>
                  <a:lnTo>
                    <a:pt x="127" y="49"/>
                  </a:lnTo>
                  <a:lnTo>
                    <a:pt x="129" y="48"/>
                  </a:lnTo>
                  <a:lnTo>
                    <a:pt x="130" y="45"/>
                  </a:lnTo>
                  <a:lnTo>
                    <a:pt x="132" y="44"/>
                  </a:lnTo>
                  <a:lnTo>
                    <a:pt x="133" y="44"/>
                  </a:lnTo>
                  <a:lnTo>
                    <a:pt x="135" y="44"/>
                  </a:lnTo>
                  <a:lnTo>
                    <a:pt x="142" y="45"/>
                  </a:lnTo>
                  <a:lnTo>
                    <a:pt x="149" y="48"/>
                  </a:lnTo>
                  <a:lnTo>
                    <a:pt x="158" y="49"/>
                  </a:lnTo>
                  <a:lnTo>
                    <a:pt x="168" y="49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2" y="48"/>
                  </a:lnTo>
                  <a:lnTo>
                    <a:pt x="173" y="46"/>
                  </a:lnTo>
                  <a:lnTo>
                    <a:pt x="174" y="45"/>
                  </a:lnTo>
                  <a:lnTo>
                    <a:pt x="175" y="45"/>
                  </a:lnTo>
                  <a:lnTo>
                    <a:pt x="176" y="46"/>
                  </a:lnTo>
                  <a:lnTo>
                    <a:pt x="178" y="48"/>
                  </a:lnTo>
                  <a:lnTo>
                    <a:pt x="189" y="50"/>
                  </a:lnTo>
                  <a:lnTo>
                    <a:pt x="191" y="51"/>
                  </a:lnTo>
                  <a:lnTo>
                    <a:pt x="192" y="51"/>
                  </a:lnTo>
                  <a:lnTo>
                    <a:pt x="194" y="52"/>
                  </a:lnTo>
                  <a:lnTo>
                    <a:pt x="205" y="52"/>
                  </a:lnTo>
                  <a:lnTo>
                    <a:pt x="206" y="51"/>
                  </a:lnTo>
                  <a:lnTo>
                    <a:pt x="207" y="51"/>
                  </a:lnTo>
                  <a:lnTo>
                    <a:pt x="210" y="51"/>
                  </a:lnTo>
                  <a:lnTo>
                    <a:pt x="211" y="51"/>
                  </a:lnTo>
                  <a:lnTo>
                    <a:pt x="212" y="50"/>
                  </a:lnTo>
                  <a:lnTo>
                    <a:pt x="213" y="50"/>
                  </a:lnTo>
                  <a:lnTo>
                    <a:pt x="215" y="48"/>
                  </a:lnTo>
                  <a:lnTo>
                    <a:pt x="216" y="46"/>
                  </a:lnTo>
                  <a:lnTo>
                    <a:pt x="216" y="45"/>
                  </a:lnTo>
                  <a:lnTo>
                    <a:pt x="216" y="44"/>
                  </a:lnTo>
                  <a:lnTo>
                    <a:pt x="217" y="43"/>
                  </a:lnTo>
                  <a:lnTo>
                    <a:pt x="217" y="42"/>
                  </a:lnTo>
                  <a:lnTo>
                    <a:pt x="216" y="42"/>
                  </a:lnTo>
                  <a:lnTo>
                    <a:pt x="216" y="40"/>
                  </a:lnTo>
                  <a:lnTo>
                    <a:pt x="217" y="39"/>
                  </a:lnTo>
                  <a:lnTo>
                    <a:pt x="218" y="39"/>
                  </a:lnTo>
                  <a:lnTo>
                    <a:pt x="219" y="38"/>
                  </a:lnTo>
                  <a:lnTo>
                    <a:pt x="220" y="38"/>
                  </a:lnTo>
                  <a:lnTo>
                    <a:pt x="225" y="36"/>
                  </a:lnTo>
                  <a:lnTo>
                    <a:pt x="234" y="30"/>
                  </a:lnTo>
                  <a:lnTo>
                    <a:pt x="238" y="27"/>
                  </a:lnTo>
                  <a:lnTo>
                    <a:pt x="241" y="26"/>
                  </a:lnTo>
                  <a:lnTo>
                    <a:pt x="243" y="25"/>
                  </a:lnTo>
                  <a:lnTo>
                    <a:pt x="244" y="25"/>
                  </a:lnTo>
                  <a:lnTo>
                    <a:pt x="246" y="24"/>
                  </a:lnTo>
                  <a:lnTo>
                    <a:pt x="248" y="21"/>
                  </a:lnTo>
                  <a:lnTo>
                    <a:pt x="248" y="20"/>
                  </a:lnTo>
                  <a:lnTo>
                    <a:pt x="249" y="20"/>
                  </a:lnTo>
                  <a:lnTo>
                    <a:pt x="252" y="20"/>
                  </a:lnTo>
                  <a:lnTo>
                    <a:pt x="252" y="19"/>
                  </a:lnTo>
                  <a:lnTo>
                    <a:pt x="253" y="19"/>
                  </a:lnTo>
                  <a:lnTo>
                    <a:pt x="253" y="18"/>
                  </a:lnTo>
                  <a:lnTo>
                    <a:pt x="254" y="19"/>
                  </a:lnTo>
                  <a:lnTo>
                    <a:pt x="255" y="18"/>
                  </a:lnTo>
                  <a:lnTo>
                    <a:pt x="256" y="17"/>
                  </a:lnTo>
                  <a:lnTo>
                    <a:pt x="259" y="15"/>
                  </a:lnTo>
                  <a:lnTo>
                    <a:pt x="260" y="15"/>
                  </a:lnTo>
                  <a:lnTo>
                    <a:pt x="261" y="15"/>
                  </a:lnTo>
                  <a:lnTo>
                    <a:pt x="261" y="14"/>
                  </a:lnTo>
                  <a:lnTo>
                    <a:pt x="262" y="14"/>
                  </a:lnTo>
                  <a:lnTo>
                    <a:pt x="263" y="13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7" y="13"/>
                  </a:lnTo>
                  <a:lnTo>
                    <a:pt x="268" y="13"/>
                  </a:lnTo>
                  <a:lnTo>
                    <a:pt x="269" y="13"/>
                  </a:lnTo>
                  <a:lnTo>
                    <a:pt x="271" y="13"/>
                  </a:lnTo>
                  <a:lnTo>
                    <a:pt x="271" y="12"/>
                  </a:lnTo>
                  <a:lnTo>
                    <a:pt x="271" y="12"/>
                  </a:lnTo>
                  <a:lnTo>
                    <a:pt x="273" y="12"/>
                  </a:lnTo>
                  <a:lnTo>
                    <a:pt x="274" y="11"/>
                  </a:lnTo>
                  <a:lnTo>
                    <a:pt x="277" y="9"/>
                  </a:lnTo>
                  <a:lnTo>
                    <a:pt x="283" y="7"/>
                  </a:lnTo>
                  <a:lnTo>
                    <a:pt x="289" y="5"/>
                  </a:lnTo>
                  <a:lnTo>
                    <a:pt x="290" y="5"/>
                  </a:lnTo>
                  <a:lnTo>
                    <a:pt x="293" y="5"/>
                  </a:lnTo>
                  <a:lnTo>
                    <a:pt x="297" y="5"/>
                  </a:lnTo>
                  <a:lnTo>
                    <a:pt x="298" y="5"/>
                  </a:lnTo>
                  <a:lnTo>
                    <a:pt x="299" y="6"/>
                  </a:lnTo>
                  <a:lnTo>
                    <a:pt x="308" y="7"/>
                  </a:lnTo>
                  <a:lnTo>
                    <a:pt x="308" y="6"/>
                  </a:lnTo>
                  <a:lnTo>
                    <a:pt x="309" y="7"/>
                  </a:lnTo>
                  <a:lnTo>
                    <a:pt x="315" y="6"/>
                  </a:lnTo>
                  <a:lnTo>
                    <a:pt x="327" y="8"/>
                  </a:lnTo>
                  <a:lnTo>
                    <a:pt x="330" y="7"/>
                  </a:lnTo>
                  <a:lnTo>
                    <a:pt x="331" y="7"/>
                  </a:lnTo>
                  <a:lnTo>
                    <a:pt x="333" y="7"/>
                  </a:lnTo>
                  <a:lnTo>
                    <a:pt x="334" y="7"/>
                  </a:lnTo>
                  <a:lnTo>
                    <a:pt x="335" y="8"/>
                  </a:lnTo>
                  <a:lnTo>
                    <a:pt x="340" y="8"/>
                  </a:lnTo>
                  <a:lnTo>
                    <a:pt x="342" y="8"/>
                  </a:lnTo>
                  <a:lnTo>
                    <a:pt x="345" y="7"/>
                  </a:lnTo>
                  <a:lnTo>
                    <a:pt x="346" y="6"/>
                  </a:lnTo>
                  <a:lnTo>
                    <a:pt x="348" y="5"/>
                  </a:lnTo>
                  <a:lnTo>
                    <a:pt x="349" y="3"/>
                  </a:lnTo>
                  <a:lnTo>
                    <a:pt x="349" y="2"/>
                  </a:lnTo>
                  <a:lnTo>
                    <a:pt x="351" y="0"/>
                  </a:lnTo>
                  <a:lnTo>
                    <a:pt x="352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6" name="Freeform 36">
              <a:extLst>
                <a:ext uri="{FF2B5EF4-FFF2-40B4-BE49-F238E27FC236}">
                  <a16:creationId xmlns:a16="http://schemas.microsoft.com/office/drawing/2014/main" id="{19905569-4261-5163-5C93-CB93519B8F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2309" y="959762"/>
              <a:ext cx="1047919" cy="872027"/>
            </a:xfrm>
            <a:custGeom>
              <a:avLst/>
              <a:gdLst>
                <a:gd name="T0" fmla="*/ 102 w 846"/>
                <a:gd name="T1" fmla="*/ 686 h 704"/>
                <a:gd name="T2" fmla="*/ 88 w 846"/>
                <a:gd name="T3" fmla="*/ 690 h 704"/>
                <a:gd name="T4" fmla="*/ 31 w 846"/>
                <a:gd name="T5" fmla="*/ 684 h 704"/>
                <a:gd name="T6" fmla="*/ 65 w 846"/>
                <a:gd name="T7" fmla="*/ 677 h 704"/>
                <a:gd name="T8" fmla="*/ 46 w 846"/>
                <a:gd name="T9" fmla="*/ 674 h 704"/>
                <a:gd name="T10" fmla="*/ 72 w 846"/>
                <a:gd name="T11" fmla="*/ 665 h 704"/>
                <a:gd name="T12" fmla="*/ 154 w 846"/>
                <a:gd name="T13" fmla="*/ 665 h 704"/>
                <a:gd name="T14" fmla="*/ 146 w 846"/>
                <a:gd name="T15" fmla="*/ 684 h 704"/>
                <a:gd name="T16" fmla="*/ 8 w 846"/>
                <a:gd name="T17" fmla="*/ 665 h 704"/>
                <a:gd name="T18" fmla="*/ 168 w 846"/>
                <a:gd name="T19" fmla="*/ 650 h 704"/>
                <a:gd name="T20" fmla="*/ 175 w 846"/>
                <a:gd name="T21" fmla="*/ 636 h 704"/>
                <a:gd name="T22" fmla="*/ 483 w 846"/>
                <a:gd name="T23" fmla="*/ 339 h 704"/>
                <a:gd name="T24" fmla="*/ 742 w 846"/>
                <a:gd name="T25" fmla="*/ 208 h 704"/>
                <a:gd name="T26" fmla="*/ 738 w 846"/>
                <a:gd name="T27" fmla="*/ 196 h 704"/>
                <a:gd name="T28" fmla="*/ 737 w 846"/>
                <a:gd name="T29" fmla="*/ 186 h 704"/>
                <a:gd name="T30" fmla="*/ 804 w 846"/>
                <a:gd name="T31" fmla="*/ 148 h 704"/>
                <a:gd name="T32" fmla="*/ 807 w 846"/>
                <a:gd name="T33" fmla="*/ 166 h 704"/>
                <a:gd name="T34" fmla="*/ 781 w 846"/>
                <a:gd name="T35" fmla="*/ 165 h 704"/>
                <a:gd name="T36" fmla="*/ 784 w 846"/>
                <a:gd name="T37" fmla="*/ 151 h 704"/>
                <a:gd name="T38" fmla="*/ 843 w 846"/>
                <a:gd name="T39" fmla="*/ 144 h 704"/>
                <a:gd name="T40" fmla="*/ 837 w 846"/>
                <a:gd name="T41" fmla="*/ 139 h 704"/>
                <a:gd name="T42" fmla="*/ 675 w 846"/>
                <a:gd name="T43" fmla="*/ 3 h 704"/>
                <a:gd name="T44" fmla="*/ 707 w 846"/>
                <a:gd name="T45" fmla="*/ 7 h 704"/>
                <a:gd name="T46" fmla="*/ 726 w 846"/>
                <a:gd name="T47" fmla="*/ 6 h 704"/>
                <a:gd name="T48" fmla="*/ 745 w 846"/>
                <a:gd name="T49" fmla="*/ 18 h 704"/>
                <a:gd name="T50" fmla="*/ 770 w 846"/>
                <a:gd name="T51" fmla="*/ 21 h 704"/>
                <a:gd name="T52" fmla="*/ 797 w 846"/>
                <a:gd name="T53" fmla="*/ 19 h 704"/>
                <a:gd name="T54" fmla="*/ 802 w 846"/>
                <a:gd name="T55" fmla="*/ 31 h 704"/>
                <a:gd name="T56" fmla="*/ 788 w 846"/>
                <a:gd name="T57" fmla="*/ 60 h 704"/>
                <a:gd name="T58" fmla="*/ 725 w 846"/>
                <a:gd name="T59" fmla="*/ 89 h 704"/>
                <a:gd name="T60" fmla="*/ 706 w 846"/>
                <a:gd name="T61" fmla="*/ 116 h 704"/>
                <a:gd name="T62" fmla="*/ 686 w 846"/>
                <a:gd name="T63" fmla="*/ 141 h 704"/>
                <a:gd name="T64" fmla="*/ 677 w 846"/>
                <a:gd name="T65" fmla="*/ 191 h 704"/>
                <a:gd name="T66" fmla="*/ 683 w 846"/>
                <a:gd name="T67" fmla="*/ 209 h 704"/>
                <a:gd name="T68" fmla="*/ 660 w 846"/>
                <a:gd name="T69" fmla="*/ 234 h 704"/>
                <a:gd name="T70" fmla="*/ 651 w 846"/>
                <a:gd name="T71" fmla="*/ 260 h 704"/>
                <a:gd name="T72" fmla="*/ 626 w 846"/>
                <a:gd name="T73" fmla="*/ 266 h 704"/>
                <a:gd name="T74" fmla="*/ 603 w 846"/>
                <a:gd name="T75" fmla="*/ 297 h 704"/>
                <a:gd name="T76" fmla="*/ 576 w 846"/>
                <a:gd name="T77" fmla="*/ 301 h 704"/>
                <a:gd name="T78" fmla="*/ 529 w 846"/>
                <a:gd name="T79" fmla="*/ 298 h 704"/>
                <a:gd name="T80" fmla="*/ 488 w 846"/>
                <a:gd name="T81" fmla="*/ 315 h 704"/>
                <a:gd name="T82" fmla="*/ 464 w 846"/>
                <a:gd name="T83" fmla="*/ 329 h 704"/>
                <a:gd name="T84" fmla="*/ 448 w 846"/>
                <a:gd name="T85" fmla="*/ 310 h 704"/>
                <a:gd name="T86" fmla="*/ 444 w 846"/>
                <a:gd name="T87" fmla="*/ 291 h 704"/>
                <a:gd name="T88" fmla="*/ 418 w 846"/>
                <a:gd name="T89" fmla="*/ 277 h 704"/>
                <a:gd name="T90" fmla="*/ 401 w 846"/>
                <a:gd name="T91" fmla="*/ 259 h 704"/>
                <a:gd name="T92" fmla="*/ 421 w 846"/>
                <a:gd name="T93" fmla="*/ 230 h 704"/>
                <a:gd name="T94" fmla="*/ 410 w 846"/>
                <a:gd name="T95" fmla="*/ 203 h 704"/>
                <a:gd name="T96" fmla="*/ 412 w 846"/>
                <a:gd name="T97" fmla="*/ 184 h 704"/>
                <a:gd name="T98" fmla="*/ 398 w 846"/>
                <a:gd name="T99" fmla="*/ 157 h 704"/>
                <a:gd name="T100" fmla="*/ 423 w 846"/>
                <a:gd name="T101" fmla="*/ 143 h 704"/>
                <a:gd name="T102" fmla="*/ 427 w 846"/>
                <a:gd name="T103" fmla="*/ 117 h 704"/>
                <a:gd name="T104" fmla="*/ 427 w 846"/>
                <a:gd name="T105" fmla="*/ 91 h 704"/>
                <a:gd name="T106" fmla="*/ 447 w 846"/>
                <a:gd name="T107" fmla="*/ 61 h 704"/>
                <a:gd name="T108" fmla="*/ 426 w 846"/>
                <a:gd name="T109" fmla="*/ 45 h 704"/>
                <a:gd name="T110" fmla="*/ 403 w 846"/>
                <a:gd name="T111" fmla="*/ 51 h 704"/>
                <a:gd name="T112" fmla="*/ 378 w 846"/>
                <a:gd name="T113" fmla="*/ 52 h 704"/>
                <a:gd name="T114" fmla="*/ 362 w 846"/>
                <a:gd name="T115" fmla="*/ 38 h 704"/>
                <a:gd name="T116" fmla="*/ 349 w 846"/>
                <a:gd name="T117" fmla="*/ 33 h 704"/>
                <a:gd name="T118" fmla="*/ 354 w 846"/>
                <a:gd name="T119" fmla="*/ 23 h 704"/>
                <a:gd name="T120" fmla="*/ 350 w 846"/>
                <a:gd name="T121" fmla="*/ 14 h 704"/>
                <a:gd name="T122" fmla="*/ 342 w 846"/>
                <a:gd name="T123" fmla="*/ 13 h 704"/>
                <a:gd name="T124" fmla="*/ 340 w 846"/>
                <a:gd name="T125" fmla="*/ 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46" h="704">
                  <a:moveTo>
                    <a:pt x="9" y="698"/>
                  </a:moveTo>
                  <a:lnTo>
                    <a:pt x="8" y="700"/>
                  </a:lnTo>
                  <a:lnTo>
                    <a:pt x="7" y="700"/>
                  </a:lnTo>
                  <a:lnTo>
                    <a:pt x="7" y="702"/>
                  </a:lnTo>
                  <a:lnTo>
                    <a:pt x="6" y="703"/>
                  </a:lnTo>
                  <a:lnTo>
                    <a:pt x="6" y="704"/>
                  </a:lnTo>
                  <a:lnTo>
                    <a:pt x="4" y="704"/>
                  </a:lnTo>
                  <a:lnTo>
                    <a:pt x="3" y="704"/>
                  </a:lnTo>
                  <a:lnTo>
                    <a:pt x="3" y="703"/>
                  </a:lnTo>
                  <a:lnTo>
                    <a:pt x="3" y="703"/>
                  </a:lnTo>
                  <a:lnTo>
                    <a:pt x="1" y="702"/>
                  </a:lnTo>
                  <a:lnTo>
                    <a:pt x="0" y="702"/>
                  </a:lnTo>
                  <a:lnTo>
                    <a:pt x="0" y="699"/>
                  </a:lnTo>
                  <a:lnTo>
                    <a:pt x="2" y="699"/>
                  </a:lnTo>
                  <a:lnTo>
                    <a:pt x="3" y="699"/>
                  </a:lnTo>
                  <a:lnTo>
                    <a:pt x="3" y="699"/>
                  </a:lnTo>
                  <a:lnTo>
                    <a:pt x="4" y="698"/>
                  </a:lnTo>
                  <a:lnTo>
                    <a:pt x="4" y="697"/>
                  </a:lnTo>
                  <a:lnTo>
                    <a:pt x="6" y="696"/>
                  </a:lnTo>
                  <a:lnTo>
                    <a:pt x="7" y="696"/>
                  </a:lnTo>
                  <a:lnTo>
                    <a:pt x="8" y="696"/>
                  </a:lnTo>
                  <a:lnTo>
                    <a:pt x="9" y="697"/>
                  </a:lnTo>
                  <a:lnTo>
                    <a:pt x="9" y="698"/>
                  </a:lnTo>
                  <a:close/>
                  <a:moveTo>
                    <a:pt x="102" y="684"/>
                  </a:moveTo>
                  <a:lnTo>
                    <a:pt x="102" y="685"/>
                  </a:lnTo>
                  <a:lnTo>
                    <a:pt x="102" y="686"/>
                  </a:lnTo>
                  <a:lnTo>
                    <a:pt x="102" y="687"/>
                  </a:lnTo>
                  <a:lnTo>
                    <a:pt x="103" y="688"/>
                  </a:lnTo>
                  <a:lnTo>
                    <a:pt x="105" y="690"/>
                  </a:lnTo>
                  <a:lnTo>
                    <a:pt x="103" y="691"/>
                  </a:lnTo>
                  <a:lnTo>
                    <a:pt x="103" y="692"/>
                  </a:lnTo>
                  <a:lnTo>
                    <a:pt x="105" y="692"/>
                  </a:lnTo>
                  <a:lnTo>
                    <a:pt x="105" y="693"/>
                  </a:lnTo>
                  <a:lnTo>
                    <a:pt x="103" y="693"/>
                  </a:lnTo>
                  <a:lnTo>
                    <a:pt x="103" y="693"/>
                  </a:lnTo>
                  <a:lnTo>
                    <a:pt x="103" y="694"/>
                  </a:lnTo>
                  <a:lnTo>
                    <a:pt x="103" y="696"/>
                  </a:lnTo>
                  <a:lnTo>
                    <a:pt x="102" y="696"/>
                  </a:lnTo>
                  <a:lnTo>
                    <a:pt x="101" y="698"/>
                  </a:lnTo>
                  <a:lnTo>
                    <a:pt x="97" y="699"/>
                  </a:lnTo>
                  <a:lnTo>
                    <a:pt x="96" y="700"/>
                  </a:lnTo>
                  <a:lnTo>
                    <a:pt x="95" y="700"/>
                  </a:lnTo>
                  <a:lnTo>
                    <a:pt x="95" y="699"/>
                  </a:lnTo>
                  <a:lnTo>
                    <a:pt x="93" y="699"/>
                  </a:lnTo>
                  <a:lnTo>
                    <a:pt x="92" y="699"/>
                  </a:lnTo>
                  <a:lnTo>
                    <a:pt x="89" y="697"/>
                  </a:lnTo>
                  <a:lnTo>
                    <a:pt x="89" y="696"/>
                  </a:lnTo>
                  <a:lnTo>
                    <a:pt x="88" y="693"/>
                  </a:lnTo>
                  <a:lnTo>
                    <a:pt x="88" y="693"/>
                  </a:lnTo>
                  <a:lnTo>
                    <a:pt x="88" y="692"/>
                  </a:lnTo>
                  <a:lnTo>
                    <a:pt x="88" y="691"/>
                  </a:lnTo>
                  <a:lnTo>
                    <a:pt x="88" y="690"/>
                  </a:lnTo>
                  <a:lnTo>
                    <a:pt x="89" y="688"/>
                  </a:lnTo>
                  <a:lnTo>
                    <a:pt x="89" y="688"/>
                  </a:lnTo>
                  <a:lnTo>
                    <a:pt x="90" y="687"/>
                  </a:lnTo>
                  <a:lnTo>
                    <a:pt x="90" y="686"/>
                  </a:lnTo>
                  <a:lnTo>
                    <a:pt x="90" y="685"/>
                  </a:lnTo>
                  <a:lnTo>
                    <a:pt x="92" y="685"/>
                  </a:lnTo>
                  <a:lnTo>
                    <a:pt x="92" y="684"/>
                  </a:lnTo>
                  <a:lnTo>
                    <a:pt x="92" y="682"/>
                  </a:lnTo>
                  <a:lnTo>
                    <a:pt x="90" y="682"/>
                  </a:lnTo>
                  <a:lnTo>
                    <a:pt x="92" y="682"/>
                  </a:lnTo>
                  <a:lnTo>
                    <a:pt x="93" y="682"/>
                  </a:lnTo>
                  <a:lnTo>
                    <a:pt x="95" y="684"/>
                  </a:lnTo>
                  <a:lnTo>
                    <a:pt x="99" y="684"/>
                  </a:lnTo>
                  <a:lnTo>
                    <a:pt x="101" y="684"/>
                  </a:lnTo>
                  <a:lnTo>
                    <a:pt x="101" y="682"/>
                  </a:lnTo>
                  <a:lnTo>
                    <a:pt x="102" y="681"/>
                  </a:lnTo>
                  <a:lnTo>
                    <a:pt x="102" y="682"/>
                  </a:lnTo>
                  <a:lnTo>
                    <a:pt x="103" y="682"/>
                  </a:lnTo>
                  <a:lnTo>
                    <a:pt x="102" y="682"/>
                  </a:lnTo>
                  <a:lnTo>
                    <a:pt x="102" y="684"/>
                  </a:lnTo>
                  <a:close/>
                  <a:moveTo>
                    <a:pt x="34" y="688"/>
                  </a:moveTo>
                  <a:lnTo>
                    <a:pt x="33" y="688"/>
                  </a:lnTo>
                  <a:lnTo>
                    <a:pt x="32" y="688"/>
                  </a:lnTo>
                  <a:lnTo>
                    <a:pt x="32" y="687"/>
                  </a:lnTo>
                  <a:lnTo>
                    <a:pt x="31" y="686"/>
                  </a:lnTo>
                  <a:lnTo>
                    <a:pt x="31" y="684"/>
                  </a:lnTo>
                  <a:lnTo>
                    <a:pt x="31" y="682"/>
                  </a:lnTo>
                  <a:lnTo>
                    <a:pt x="32" y="680"/>
                  </a:lnTo>
                  <a:lnTo>
                    <a:pt x="32" y="680"/>
                  </a:lnTo>
                  <a:lnTo>
                    <a:pt x="34" y="681"/>
                  </a:lnTo>
                  <a:lnTo>
                    <a:pt x="35" y="681"/>
                  </a:lnTo>
                  <a:lnTo>
                    <a:pt x="38" y="684"/>
                  </a:lnTo>
                  <a:lnTo>
                    <a:pt x="39" y="685"/>
                  </a:lnTo>
                  <a:lnTo>
                    <a:pt x="38" y="686"/>
                  </a:lnTo>
                  <a:lnTo>
                    <a:pt x="38" y="687"/>
                  </a:lnTo>
                  <a:lnTo>
                    <a:pt x="37" y="688"/>
                  </a:lnTo>
                  <a:lnTo>
                    <a:pt x="35" y="688"/>
                  </a:lnTo>
                  <a:lnTo>
                    <a:pt x="34" y="688"/>
                  </a:lnTo>
                  <a:close/>
                  <a:moveTo>
                    <a:pt x="76" y="665"/>
                  </a:moveTo>
                  <a:lnTo>
                    <a:pt x="76" y="666"/>
                  </a:lnTo>
                  <a:lnTo>
                    <a:pt x="75" y="667"/>
                  </a:lnTo>
                  <a:lnTo>
                    <a:pt x="71" y="668"/>
                  </a:lnTo>
                  <a:lnTo>
                    <a:pt x="71" y="669"/>
                  </a:lnTo>
                  <a:lnTo>
                    <a:pt x="70" y="671"/>
                  </a:lnTo>
                  <a:lnTo>
                    <a:pt x="69" y="672"/>
                  </a:lnTo>
                  <a:lnTo>
                    <a:pt x="68" y="672"/>
                  </a:lnTo>
                  <a:lnTo>
                    <a:pt x="68" y="673"/>
                  </a:lnTo>
                  <a:lnTo>
                    <a:pt x="66" y="673"/>
                  </a:lnTo>
                  <a:lnTo>
                    <a:pt x="66" y="674"/>
                  </a:lnTo>
                  <a:lnTo>
                    <a:pt x="66" y="675"/>
                  </a:lnTo>
                  <a:lnTo>
                    <a:pt x="66" y="677"/>
                  </a:lnTo>
                  <a:lnTo>
                    <a:pt x="65" y="677"/>
                  </a:lnTo>
                  <a:lnTo>
                    <a:pt x="65" y="678"/>
                  </a:lnTo>
                  <a:lnTo>
                    <a:pt x="64" y="680"/>
                  </a:lnTo>
                  <a:lnTo>
                    <a:pt x="64" y="682"/>
                  </a:lnTo>
                  <a:lnTo>
                    <a:pt x="64" y="684"/>
                  </a:lnTo>
                  <a:lnTo>
                    <a:pt x="63" y="684"/>
                  </a:lnTo>
                  <a:lnTo>
                    <a:pt x="63" y="685"/>
                  </a:lnTo>
                  <a:lnTo>
                    <a:pt x="60" y="687"/>
                  </a:lnTo>
                  <a:lnTo>
                    <a:pt x="60" y="688"/>
                  </a:lnTo>
                  <a:lnTo>
                    <a:pt x="59" y="688"/>
                  </a:lnTo>
                  <a:lnTo>
                    <a:pt x="57" y="690"/>
                  </a:lnTo>
                  <a:lnTo>
                    <a:pt x="56" y="690"/>
                  </a:lnTo>
                  <a:lnTo>
                    <a:pt x="55" y="690"/>
                  </a:lnTo>
                  <a:lnTo>
                    <a:pt x="55" y="688"/>
                  </a:lnTo>
                  <a:lnTo>
                    <a:pt x="53" y="688"/>
                  </a:lnTo>
                  <a:lnTo>
                    <a:pt x="53" y="687"/>
                  </a:lnTo>
                  <a:lnTo>
                    <a:pt x="53" y="686"/>
                  </a:lnTo>
                  <a:lnTo>
                    <a:pt x="52" y="686"/>
                  </a:lnTo>
                  <a:lnTo>
                    <a:pt x="51" y="684"/>
                  </a:lnTo>
                  <a:lnTo>
                    <a:pt x="51" y="682"/>
                  </a:lnTo>
                  <a:lnTo>
                    <a:pt x="50" y="681"/>
                  </a:lnTo>
                  <a:lnTo>
                    <a:pt x="49" y="680"/>
                  </a:lnTo>
                  <a:lnTo>
                    <a:pt x="49" y="679"/>
                  </a:lnTo>
                  <a:lnTo>
                    <a:pt x="49" y="678"/>
                  </a:lnTo>
                  <a:lnTo>
                    <a:pt x="47" y="677"/>
                  </a:lnTo>
                  <a:lnTo>
                    <a:pt x="46" y="675"/>
                  </a:lnTo>
                  <a:lnTo>
                    <a:pt x="46" y="674"/>
                  </a:lnTo>
                  <a:lnTo>
                    <a:pt x="47" y="673"/>
                  </a:lnTo>
                  <a:lnTo>
                    <a:pt x="49" y="673"/>
                  </a:lnTo>
                  <a:lnTo>
                    <a:pt x="50" y="673"/>
                  </a:lnTo>
                  <a:lnTo>
                    <a:pt x="51" y="673"/>
                  </a:lnTo>
                  <a:lnTo>
                    <a:pt x="51" y="674"/>
                  </a:lnTo>
                  <a:lnTo>
                    <a:pt x="52" y="674"/>
                  </a:lnTo>
                  <a:lnTo>
                    <a:pt x="52" y="673"/>
                  </a:lnTo>
                  <a:lnTo>
                    <a:pt x="53" y="673"/>
                  </a:lnTo>
                  <a:lnTo>
                    <a:pt x="55" y="673"/>
                  </a:lnTo>
                  <a:lnTo>
                    <a:pt x="56" y="672"/>
                  </a:lnTo>
                  <a:lnTo>
                    <a:pt x="57" y="672"/>
                  </a:lnTo>
                  <a:lnTo>
                    <a:pt x="58" y="672"/>
                  </a:lnTo>
                  <a:lnTo>
                    <a:pt x="59" y="672"/>
                  </a:lnTo>
                  <a:lnTo>
                    <a:pt x="60" y="672"/>
                  </a:lnTo>
                  <a:lnTo>
                    <a:pt x="60" y="671"/>
                  </a:lnTo>
                  <a:lnTo>
                    <a:pt x="60" y="671"/>
                  </a:lnTo>
                  <a:lnTo>
                    <a:pt x="62" y="671"/>
                  </a:lnTo>
                  <a:lnTo>
                    <a:pt x="63" y="668"/>
                  </a:lnTo>
                  <a:lnTo>
                    <a:pt x="64" y="668"/>
                  </a:lnTo>
                  <a:lnTo>
                    <a:pt x="64" y="667"/>
                  </a:lnTo>
                  <a:lnTo>
                    <a:pt x="65" y="666"/>
                  </a:lnTo>
                  <a:lnTo>
                    <a:pt x="66" y="666"/>
                  </a:lnTo>
                  <a:lnTo>
                    <a:pt x="68" y="666"/>
                  </a:lnTo>
                  <a:lnTo>
                    <a:pt x="68" y="665"/>
                  </a:lnTo>
                  <a:lnTo>
                    <a:pt x="69" y="665"/>
                  </a:lnTo>
                  <a:lnTo>
                    <a:pt x="72" y="665"/>
                  </a:lnTo>
                  <a:lnTo>
                    <a:pt x="75" y="665"/>
                  </a:lnTo>
                  <a:lnTo>
                    <a:pt x="76" y="665"/>
                  </a:lnTo>
                  <a:close/>
                  <a:moveTo>
                    <a:pt x="146" y="684"/>
                  </a:moveTo>
                  <a:lnTo>
                    <a:pt x="146" y="686"/>
                  </a:lnTo>
                  <a:lnTo>
                    <a:pt x="145" y="687"/>
                  </a:lnTo>
                  <a:lnTo>
                    <a:pt x="143" y="687"/>
                  </a:lnTo>
                  <a:lnTo>
                    <a:pt x="142" y="687"/>
                  </a:lnTo>
                  <a:lnTo>
                    <a:pt x="140" y="687"/>
                  </a:lnTo>
                  <a:lnTo>
                    <a:pt x="139" y="687"/>
                  </a:lnTo>
                  <a:lnTo>
                    <a:pt x="137" y="687"/>
                  </a:lnTo>
                  <a:lnTo>
                    <a:pt x="137" y="686"/>
                  </a:lnTo>
                  <a:lnTo>
                    <a:pt x="137" y="685"/>
                  </a:lnTo>
                  <a:lnTo>
                    <a:pt x="139" y="685"/>
                  </a:lnTo>
                  <a:lnTo>
                    <a:pt x="140" y="685"/>
                  </a:lnTo>
                  <a:lnTo>
                    <a:pt x="143" y="684"/>
                  </a:lnTo>
                  <a:lnTo>
                    <a:pt x="146" y="682"/>
                  </a:lnTo>
                  <a:lnTo>
                    <a:pt x="146" y="681"/>
                  </a:lnTo>
                  <a:lnTo>
                    <a:pt x="146" y="680"/>
                  </a:lnTo>
                  <a:lnTo>
                    <a:pt x="148" y="679"/>
                  </a:lnTo>
                  <a:lnTo>
                    <a:pt x="148" y="677"/>
                  </a:lnTo>
                  <a:lnTo>
                    <a:pt x="148" y="675"/>
                  </a:lnTo>
                  <a:lnTo>
                    <a:pt x="149" y="674"/>
                  </a:lnTo>
                  <a:lnTo>
                    <a:pt x="150" y="671"/>
                  </a:lnTo>
                  <a:lnTo>
                    <a:pt x="151" y="668"/>
                  </a:lnTo>
                  <a:lnTo>
                    <a:pt x="152" y="666"/>
                  </a:lnTo>
                  <a:lnTo>
                    <a:pt x="154" y="665"/>
                  </a:lnTo>
                  <a:lnTo>
                    <a:pt x="155" y="662"/>
                  </a:lnTo>
                  <a:lnTo>
                    <a:pt x="155" y="661"/>
                  </a:lnTo>
                  <a:lnTo>
                    <a:pt x="155" y="660"/>
                  </a:lnTo>
                  <a:lnTo>
                    <a:pt x="156" y="659"/>
                  </a:lnTo>
                  <a:lnTo>
                    <a:pt x="158" y="657"/>
                  </a:lnTo>
                  <a:lnTo>
                    <a:pt x="160" y="657"/>
                  </a:lnTo>
                  <a:lnTo>
                    <a:pt x="161" y="657"/>
                  </a:lnTo>
                  <a:lnTo>
                    <a:pt x="162" y="659"/>
                  </a:lnTo>
                  <a:lnTo>
                    <a:pt x="162" y="661"/>
                  </a:lnTo>
                  <a:lnTo>
                    <a:pt x="162" y="662"/>
                  </a:lnTo>
                  <a:lnTo>
                    <a:pt x="162" y="666"/>
                  </a:lnTo>
                  <a:lnTo>
                    <a:pt x="161" y="668"/>
                  </a:lnTo>
                  <a:lnTo>
                    <a:pt x="161" y="671"/>
                  </a:lnTo>
                  <a:lnTo>
                    <a:pt x="162" y="672"/>
                  </a:lnTo>
                  <a:lnTo>
                    <a:pt x="161" y="673"/>
                  </a:lnTo>
                  <a:lnTo>
                    <a:pt x="161" y="674"/>
                  </a:lnTo>
                  <a:lnTo>
                    <a:pt x="160" y="675"/>
                  </a:lnTo>
                  <a:lnTo>
                    <a:pt x="160" y="677"/>
                  </a:lnTo>
                  <a:lnTo>
                    <a:pt x="158" y="678"/>
                  </a:lnTo>
                  <a:lnTo>
                    <a:pt x="158" y="679"/>
                  </a:lnTo>
                  <a:lnTo>
                    <a:pt x="157" y="680"/>
                  </a:lnTo>
                  <a:lnTo>
                    <a:pt x="152" y="680"/>
                  </a:lnTo>
                  <a:lnTo>
                    <a:pt x="151" y="681"/>
                  </a:lnTo>
                  <a:lnTo>
                    <a:pt x="150" y="681"/>
                  </a:lnTo>
                  <a:lnTo>
                    <a:pt x="148" y="682"/>
                  </a:lnTo>
                  <a:lnTo>
                    <a:pt x="146" y="684"/>
                  </a:lnTo>
                  <a:close/>
                  <a:moveTo>
                    <a:pt x="9" y="654"/>
                  </a:moveTo>
                  <a:lnTo>
                    <a:pt x="10" y="654"/>
                  </a:lnTo>
                  <a:lnTo>
                    <a:pt x="13" y="653"/>
                  </a:lnTo>
                  <a:lnTo>
                    <a:pt x="13" y="654"/>
                  </a:lnTo>
                  <a:lnTo>
                    <a:pt x="14" y="654"/>
                  </a:lnTo>
                  <a:lnTo>
                    <a:pt x="14" y="655"/>
                  </a:lnTo>
                  <a:lnTo>
                    <a:pt x="14" y="656"/>
                  </a:lnTo>
                  <a:lnTo>
                    <a:pt x="15" y="657"/>
                  </a:lnTo>
                  <a:lnTo>
                    <a:pt x="15" y="659"/>
                  </a:lnTo>
                  <a:lnTo>
                    <a:pt x="14" y="660"/>
                  </a:lnTo>
                  <a:lnTo>
                    <a:pt x="14" y="661"/>
                  </a:lnTo>
                  <a:lnTo>
                    <a:pt x="14" y="662"/>
                  </a:lnTo>
                  <a:lnTo>
                    <a:pt x="14" y="663"/>
                  </a:lnTo>
                  <a:lnTo>
                    <a:pt x="14" y="665"/>
                  </a:lnTo>
                  <a:lnTo>
                    <a:pt x="14" y="665"/>
                  </a:lnTo>
                  <a:lnTo>
                    <a:pt x="13" y="666"/>
                  </a:lnTo>
                  <a:lnTo>
                    <a:pt x="13" y="667"/>
                  </a:lnTo>
                  <a:lnTo>
                    <a:pt x="12" y="668"/>
                  </a:lnTo>
                  <a:lnTo>
                    <a:pt x="12" y="669"/>
                  </a:lnTo>
                  <a:lnTo>
                    <a:pt x="10" y="669"/>
                  </a:lnTo>
                  <a:lnTo>
                    <a:pt x="10" y="668"/>
                  </a:lnTo>
                  <a:lnTo>
                    <a:pt x="9" y="668"/>
                  </a:lnTo>
                  <a:lnTo>
                    <a:pt x="9" y="666"/>
                  </a:lnTo>
                  <a:lnTo>
                    <a:pt x="9" y="665"/>
                  </a:lnTo>
                  <a:lnTo>
                    <a:pt x="8" y="665"/>
                  </a:lnTo>
                  <a:lnTo>
                    <a:pt x="8" y="665"/>
                  </a:lnTo>
                  <a:lnTo>
                    <a:pt x="8" y="663"/>
                  </a:lnTo>
                  <a:lnTo>
                    <a:pt x="6" y="661"/>
                  </a:lnTo>
                  <a:lnTo>
                    <a:pt x="6" y="660"/>
                  </a:lnTo>
                  <a:lnTo>
                    <a:pt x="6" y="659"/>
                  </a:lnTo>
                  <a:lnTo>
                    <a:pt x="4" y="659"/>
                  </a:lnTo>
                  <a:lnTo>
                    <a:pt x="4" y="657"/>
                  </a:lnTo>
                  <a:lnTo>
                    <a:pt x="4" y="656"/>
                  </a:lnTo>
                  <a:lnTo>
                    <a:pt x="6" y="655"/>
                  </a:lnTo>
                  <a:lnTo>
                    <a:pt x="7" y="654"/>
                  </a:lnTo>
                  <a:lnTo>
                    <a:pt x="8" y="653"/>
                  </a:lnTo>
                  <a:lnTo>
                    <a:pt x="9" y="654"/>
                  </a:lnTo>
                  <a:close/>
                  <a:moveTo>
                    <a:pt x="175" y="640"/>
                  </a:moveTo>
                  <a:lnTo>
                    <a:pt x="175" y="641"/>
                  </a:lnTo>
                  <a:lnTo>
                    <a:pt x="176" y="642"/>
                  </a:lnTo>
                  <a:lnTo>
                    <a:pt x="176" y="643"/>
                  </a:lnTo>
                  <a:lnTo>
                    <a:pt x="175" y="643"/>
                  </a:lnTo>
                  <a:lnTo>
                    <a:pt x="175" y="644"/>
                  </a:lnTo>
                  <a:lnTo>
                    <a:pt x="175" y="645"/>
                  </a:lnTo>
                  <a:lnTo>
                    <a:pt x="175" y="647"/>
                  </a:lnTo>
                  <a:lnTo>
                    <a:pt x="174" y="648"/>
                  </a:lnTo>
                  <a:lnTo>
                    <a:pt x="174" y="648"/>
                  </a:lnTo>
                  <a:lnTo>
                    <a:pt x="171" y="649"/>
                  </a:lnTo>
                  <a:lnTo>
                    <a:pt x="170" y="649"/>
                  </a:lnTo>
                  <a:lnTo>
                    <a:pt x="170" y="650"/>
                  </a:lnTo>
                  <a:lnTo>
                    <a:pt x="169" y="650"/>
                  </a:lnTo>
                  <a:lnTo>
                    <a:pt x="168" y="650"/>
                  </a:lnTo>
                  <a:lnTo>
                    <a:pt x="167" y="650"/>
                  </a:lnTo>
                  <a:lnTo>
                    <a:pt x="165" y="651"/>
                  </a:lnTo>
                  <a:lnTo>
                    <a:pt x="165" y="653"/>
                  </a:lnTo>
                  <a:lnTo>
                    <a:pt x="164" y="654"/>
                  </a:lnTo>
                  <a:lnTo>
                    <a:pt x="163" y="653"/>
                  </a:lnTo>
                  <a:lnTo>
                    <a:pt x="161" y="653"/>
                  </a:lnTo>
                  <a:lnTo>
                    <a:pt x="161" y="651"/>
                  </a:lnTo>
                  <a:lnTo>
                    <a:pt x="161" y="650"/>
                  </a:lnTo>
                  <a:lnTo>
                    <a:pt x="162" y="650"/>
                  </a:lnTo>
                  <a:lnTo>
                    <a:pt x="162" y="649"/>
                  </a:lnTo>
                  <a:lnTo>
                    <a:pt x="162" y="647"/>
                  </a:lnTo>
                  <a:lnTo>
                    <a:pt x="163" y="644"/>
                  </a:lnTo>
                  <a:lnTo>
                    <a:pt x="164" y="643"/>
                  </a:lnTo>
                  <a:lnTo>
                    <a:pt x="165" y="643"/>
                  </a:lnTo>
                  <a:lnTo>
                    <a:pt x="167" y="643"/>
                  </a:lnTo>
                  <a:lnTo>
                    <a:pt x="168" y="642"/>
                  </a:lnTo>
                  <a:lnTo>
                    <a:pt x="169" y="641"/>
                  </a:lnTo>
                  <a:lnTo>
                    <a:pt x="170" y="641"/>
                  </a:lnTo>
                  <a:lnTo>
                    <a:pt x="171" y="641"/>
                  </a:lnTo>
                  <a:lnTo>
                    <a:pt x="173" y="641"/>
                  </a:lnTo>
                  <a:lnTo>
                    <a:pt x="174" y="641"/>
                  </a:lnTo>
                  <a:lnTo>
                    <a:pt x="174" y="640"/>
                  </a:lnTo>
                  <a:lnTo>
                    <a:pt x="174" y="638"/>
                  </a:lnTo>
                  <a:lnTo>
                    <a:pt x="174" y="637"/>
                  </a:lnTo>
                  <a:lnTo>
                    <a:pt x="174" y="636"/>
                  </a:lnTo>
                  <a:lnTo>
                    <a:pt x="175" y="636"/>
                  </a:lnTo>
                  <a:lnTo>
                    <a:pt x="176" y="636"/>
                  </a:lnTo>
                  <a:lnTo>
                    <a:pt x="177" y="637"/>
                  </a:lnTo>
                  <a:lnTo>
                    <a:pt x="176" y="638"/>
                  </a:lnTo>
                  <a:lnTo>
                    <a:pt x="176" y="640"/>
                  </a:lnTo>
                  <a:lnTo>
                    <a:pt x="175" y="640"/>
                  </a:lnTo>
                  <a:close/>
                  <a:moveTo>
                    <a:pt x="174" y="636"/>
                  </a:moveTo>
                  <a:lnTo>
                    <a:pt x="174" y="636"/>
                  </a:lnTo>
                  <a:lnTo>
                    <a:pt x="174" y="636"/>
                  </a:lnTo>
                  <a:lnTo>
                    <a:pt x="174" y="635"/>
                  </a:lnTo>
                  <a:lnTo>
                    <a:pt x="174" y="635"/>
                  </a:lnTo>
                  <a:lnTo>
                    <a:pt x="175" y="636"/>
                  </a:lnTo>
                  <a:lnTo>
                    <a:pt x="174" y="636"/>
                  </a:lnTo>
                  <a:close/>
                  <a:moveTo>
                    <a:pt x="521" y="372"/>
                  </a:moveTo>
                  <a:lnTo>
                    <a:pt x="520" y="372"/>
                  </a:lnTo>
                  <a:lnTo>
                    <a:pt x="521" y="372"/>
                  </a:lnTo>
                  <a:close/>
                  <a:moveTo>
                    <a:pt x="537" y="370"/>
                  </a:moveTo>
                  <a:lnTo>
                    <a:pt x="535" y="370"/>
                  </a:lnTo>
                  <a:lnTo>
                    <a:pt x="537" y="370"/>
                  </a:lnTo>
                  <a:close/>
                  <a:moveTo>
                    <a:pt x="574" y="367"/>
                  </a:moveTo>
                  <a:lnTo>
                    <a:pt x="572" y="367"/>
                  </a:lnTo>
                  <a:lnTo>
                    <a:pt x="571" y="367"/>
                  </a:lnTo>
                  <a:lnTo>
                    <a:pt x="571" y="365"/>
                  </a:lnTo>
                  <a:lnTo>
                    <a:pt x="572" y="365"/>
                  </a:lnTo>
                  <a:lnTo>
                    <a:pt x="574" y="366"/>
                  </a:lnTo>
                  <a:lnTo>
                    <a:pt x="574" y="367"/>
                  </a:lnTo>
                  <a:close/>
                  <a:moveTo>
                    <a:pt x="483" y="339"/>
                  </a:moveTo>
                  <a:lnTo>
                    <a:pt x="484" y="338"/>
                  </a:lnTo>
                  <a:lnTo>
                    <a:pt x="484" y="339"/>
                  </a:lnTo>
                  <a:lnTo>
                    <a:pt x="482" y="340"/>
                  </a:lnTo>
                  <a:lnTo>
                    <a:pt x="482" y="341"/>
                  </a:lnTo>
                  <a:lnTo>
                    <a:pt x="481" y="340"/>
                  </a:lnTo>
                  <a:lnTo>
                    <a:pt x="481" y="339"/>
                  </a:lnTo>
                  <a:lnTo>
                    <a:pt x="479" y="338"/>
                  </a:lnTo>
                  <a:lnTo>
                    <a:pt x="481" y="338"/>
                  </a:lnTo>
                  <a:lnTo>
                    <a:pt x="482" y="338"/>
                  </a:lnTo>
                  <a:lnTo>
                    <a:pt x="483" y="339"/>
                  </a:lnTo>
                  <a:close/>
                  <a:moveTo>
                    <a:pt x="655" y="254"/>
                  </a:moveTo>
                  <a:lnTo>
                    <a:pt x="656" y="255"/>
                  </a:lnTo>
                  <a:lnTo>
                    <a:pt x="655" y="254"/>
                  </a:lnTo>
                  <a:lnTo>
                    <a:pt x="655" y="253"/>
                  </a:lnTo>
                  <a:lnTo>
                    <a:pt x="655" y="252"/>
                  </a:lnTo>
                  <a:lnTo>
                    <a:pt x="655" y="250"/>
                  </a:lnTo>
                  <a:lnTo>
                    <a:pt x="656" y="252"/>
                  </a:lnTo>
                  <a:lnTo>
                    <a:pt x="655" y="253"/>
                  </a:lnTo>
                  <a:lnTo>
                    <a:pt x="655" y="254"/>
                  </a:lnTo>
                  <a:close/>
                  <a:moveTo>
                    <a:pt x="737" y="204"/>
                  </a:moveTo>
                  <a:lnTo>
                    <a:pt x="739" y="205"/>
                  </a:lnTo>
                  <a:lnTo>
                    <a:pt x="741" y="206"/>
                  </a:lnTo>
                  <a:lnTo>
                    <a:pt x="742" y="205"/>
                  </a:lnTo>
                  <a:lnTo>
                    <a:pt x="743" y="206"/>
                  </a:lnTo>
                  <a:lnTo>
                    <a:pt x="743" y="208"/>
                  </a:lnTo>
                  <a:lnTo>
                    <a:pt x="742" y="208"/>
                  </a:lnTo>
                  <a:lnTo>
                    <a:pt x="741" y="208"/>
                  </a:lnTo>
                  <a:lnTo>
                    <a:pt x="738" y="206"/>
                  </a:lnTo>
                  <a:lnTo>
                    <a:pt x="737" y="206"/>
                  </a:lnTo>
                  <a:lnTo>
                    <a:pt x="736" y="208"/>
                  </a:lnTo>
                  <a:lnTo>
                    <a:pt x="736" y="209"/>
                  </a:lnTo>
                  <a:lnTo>
                    <a:pt x="735" y="208"/>
                  </a:lnTo>
                  <a:lnTo>
                    <a:pt x="735" y="206"/>
                  </a:lnTo>
                  <a:lnTo>
                    <a:pt x="736" y="205"/>
                  </a:lnTo>
                  <a:lnTo>
                    <a:pt x="735" y="205"/>
                  </a:lnTo>
                  <a:lnTo>
                    <a:pt x="735" y="205"/>
                  </a:lnTo>
                  <a:lnTo>
                    <a:pt x="736" y="205"/>
                  </a:lnTo>
                  <a:lnTo>
                    <a:pt x="737" y="204"/>
                  </a:lnTo>
                  <a:close/>
                  <a:moveTo>
                    <a:pt x="743" y="186"/>
                  </a:moveTo>
                  <a:lnTo>
                    <a:pt x="744" y="186"/>
                  </a:lnTo>
                  <a:lnTo>
                    <a:pt x="743" y="187"/>
                  </a:lnTo>
                  <a:lnTo>
                    <a:pt x="744" y="188"/>
                  </a:lnTo>
                  <a:lnTo>
                    <a:pt x="744" y="190"/>
                  </a:lnTo>
                  <a:lnTo>
                    <a:pt x="743" y="190"/>
                  </a:lnTo>
                  <a:lnTo>
                    <a:pt x="743" y="191"/>
                  </a:lnTo>
                  <a:lnTo>
                    <a:pt x="743" y="192"/>
                  </a:lnTo>
                  <a:lnTo>
                    <a:pt x="741" y="193"/>
                  </a:lnTo>
                  <a:lnTo>
                    <a:pt x="739" y="194"/>
                  </a:lnTo>
                  <a:lnTo>
                    <a:pt x="739" y="196"/>
                  </a:lnTo>
                  <a:lnTo>
                    <a:pt x="738" y="196"/>
                  </a:lnTo>
                  <a:lnTo>
                    <a:pt x="738" y="197"/>
                  </a:lnTo>
                  <a:lnTo>
                    <a:pt x="738" y="196"/>
                  </a:lnTo>
                  <a:lnTo>
                    <a:pt x="737" y="196"/>
                  </a:lnTo>
                  <a:lnTo>
                    <a:pt x="737" y="197"/>
                  </a:lnTo>
                  <a:lnTo>
                    <a:pt x="736" y="197"/>
                  </a:lnTo>
                  <a:lnTo>
                    <a:pt x="736" y="198"/>
                  </a:lnTo>
                  <a:lnTo>
                    <a:pt x="736" y="199"/>
                  </a:lnTo>
                  <a:lnTo>
                    <a:pt x="735" y="199"/>
                  </a:lnTo>
                  <a:lnTo>
                    <a:pt x="733" y="198"/>
                  </a:lnTo>
                  <a:lnTo>
                    <a:pt x="732" y="198"/>
                  </a:lnTo>
                  <a:lnTo>
                    <a:pt x="731" y="198"/>
                  </a:lnTo>
                  <a:lnTo>
                    <a:pt x="730" y="198"/>
                  </a:lnTo>
                  <a:lnTo>
                    <a:pt x="729" y="198"/>
                  </a:lnTo>
                  <a:lnTo>
                    <a:pt x="729" y="197"/>
                  </a:lnTo>
                  <a:lnTo>
                    <a:pt x="729" y="196"/>
                  </a:lnTo>
                  <a:lnTo>
                    <a:pt x="729" y="194"/>
                  </a:lnTo>
                  <a:lnTo>
                    <a:pt x="729" y="193"/>
                  </a:lnTo>
                  <a:lnTo>
                    <a:pt x="730" y="193"/>
                  </a:lnTo>
                  <a:lnTo>
                    <a:pt x="731" y="193"/>
                  </a:lnTo>
                  <a:lnTo>
                    <a:pt x="732" y="193"/>
                  </a:lnTo>
                  <a:lnTo>
                    <a:pt x="731" y="191"/>
                  </a:lnTo>
                  <a:lnTo>
                    <a:pt x="731" y="190"/>
                  </a:lnTo>
                  <a:lnTo>
                    <a:pt x="732" y="188"/>
                  </a:lnTo>
                  <a:lnTo>
                    <a:pt x="733" y="188"/>
                  </a:lnTo>
                  <a:lnTo>
                    <a:pt x="733" y="187"/>
                  </a:lnTo>
                  <a:lnTo>
                    <a:pt x="735" y="187"/>
                  </a:lnTo>
                  <a:lnTo>
                    <a:pt x="736" y="187"/>
                  </a:lnTo>
                  <a:lnTo>
                    <a:pt x="737" y="186"/>
                  </a:lnTo>
                  <a:lnTo>
                    <a:pt x="738" y="186"/>
                  </a:lnTo>
                  <a:lnTo>
                    <a:pt x="739" y="186"/>
                  </a:lnTo>
                  <a:lnTo>
                    <a:pt x="739" y="185"/>
                  </a:lnTo>
                  <a:lnTo>
                    <a:pt x="741" y="185"/>
                  </a:lnTo>
                  <a:lnTo>
                    <a:pt x="742" y="186"/>
                  </a:lnTo>
                  <a:lnTo>
                    <a:pt x="743" y="186"/>
                  </a:lnTo>
                  <a:close/>
                  <a:moveTo>
                    <a:pt x="796" y="184"/>
                  </a:moveTo>
                  <a:lnTo>
                    <a:pt x="794" y="185"/>
                  </a:lnTo>
                  <a:lnTo>
                    <a:pt x="793" y="185"/>
                  </a:lnTo>
                  <a:lnTo>
                    <a:pt x="793" y="184"/>
                  </a:lnTo>
                  <a:lnTo>
                    <a:pt x="793" y="182"/>
                  </a:lnTo>
                  <a:lnTo>
                    <a:pt x="796" y="181"/>
                  </a:lnTo>
                  <a:lnTo>
                    <a:pt x="796" y="182"/>
                  </a:lnTo>
                  <a:lnTo>
                    <a:pt x="796" y="184"/>
                  </a:lnTo>
                  <a:close/>
                  <a:moveTo>
                    <a:pt x="803" y="144"/>
                  </a:moveTo>
                  <a:lnTo>
                    <a:pt x="804" y="145"/>
                  </a:lnTo>
                  <a:lnTo>
                    <a:pt x="804" y="144"/>
                  </a:lnTo>
                  <a:lnTo>
                    <a:pt x="804" y="145"/>
                  </a:lnTo>
                  <a:lnTo>
                    <a:pt x="803" y="145"/>
                  </a:lnTo>
                  <a:lnTo>
                    <a:pt x="803" y="147"/>
                  </a:lnTo>
                  <a:lnTo>
                    <a:pt x="802" y="147"/>
                  </a:lnTo>
                  <a:lnTo>
                    <a:pt x="800" y="148"/>
                  </a:lnTo>
                  <a:lnTo>
                    <a:pt x="800" y="147"/>
                  </a:lnTo>
                  <a:lnTo>
                    <a:pt x="800" y="148"/>
                  </a:lnTo>
                  <a:lnTo>
                    <a:pt x="802" y="148"/>
                  </a:lnTo>
                  <a:lnTo>
                    <a:pt x="804" y="148"/>
                  </a:lnTo>
                  <a:lnTo>
                    <a:pt x="804" y="148"/>
                  </a:lnTo>
                  <a:lnTo>
                    <a:pt x="804" y="149"/>
                  </a:lnTo>
                  <a:lnTo>
                    <a:pt x="803" y="149"/>
                  </a:lnTo>
                  <a:lnTo>
                    <a:pt x="802" y="150"/>
                  </a:lnTo>
                  <a:lnTo>
                    <a:pt x="800" y="151"/>
                  </a:lnTo>
                  <a:lnTo>
                    <a:pt x="802" y="153"/>
                  </a:lnTo>
                  <a:lnTo>
                    <a:pt x="803" y="154"/>
                  </a:lnTo>
                  <a:lnTo>
                    <a:pt x="804" y="154"/>
                  </a:lnTo>
                  <a:lnTo>
                    <a:pt x="804" y="154"/>
                  </a:lnTo>
                  <a:lnTo>
                    <a:pt x="806" y="154"/>
                  </a:lnTo>
                  <a:lnTo>
                    <a:pt x="807" y="154"/>
                  </a:lnTo>
                  <a:lnTo>
                    <a:pt x="809" y="153"/>
                  </a:lnTo>
                  <a:lnTo>
                    <a:pt x="810" y="153"/>
                  </a:lnTo>
                  <a:lnTo>
                    <a:pt x="812" y="154"/>
                  </a:lnTo>
                  <a:lnTo>
                    <a:pt x="813" y="154"/>
                  </a:lnTo>
                  <a:lnTo>
                    <a:pt x="813" y="155"/>
                  </a:lnTo>
                  <a:lnTo>
                    <a:pt x="813" y="156"/>
                  </a:lnTo>
                  <a:lnTo>
                    <a:pt x="813" y="157"/>
                  </a:lnTo>
                  <a:lnTo>
                    <a:pt x="812" y="159"/>
                  </a:lnTo>
                  <a:lnTo>
                    <a:pt x="812" y="160"/>
                  </a:lnTo>
                  <a:lnTo>
                    <a:pt x="811" y="160"/>
                  </a:lnTo>
                  <a:lnTo>
                    <a:pt x="811" y="161"/>
                  </a:lnTo>
                  <a:lnTo>
                    <a:pt x="810" y="161"/>
                  </a:lnTo>
                  <a:lnTo>
                    <a:pt x="811" y="162"/>
                  </a:lnTo>
                  <a:lnTo>
                    <a:pt x="809" y="163"/>
                  </a:lnTo>
                  <a:lnTo>
                    <a:pt x="807" y="166"/>
                  </a:lnTo>
                  <a:lnTo>
                    <a:pt x="806" y="168"/>
                  </a:lnTo>
                  <a:lnTo>
                    <a:pt x="806" y="171"/>
                  </a:lnTo>
                  <a:lnTo>
                    <a:pt x="805" y="171"/>
                  </a:lnTo>
                  <a:lnTo>
                    <a:pt x="805" y="173"/>
                  </a:lnTo>
                  <a:lnTo>
                    <a:pt x="804" y="174"/>
                  </a:lnTo>
                  <a:lnTo>
                    <a:pt x="802" y="176"/>
                  </a:lnTo>
                  <a:lnTo>
                    <a:pt x="799" y="176"/>
                  </a:lnTo>
                  <a:lnTo>
                    <a:pt x="799" y="178"/>
                  </a:lnTo>
                  <a:lnTo>
                    <a:pt x="798" y="178"/>
                  </a:lnTo>
                  <a:lnTo>
                    <a:pt x="797" y="176"/>
                  </a:lnTo>
                  <a:lnTo>
                    <a:pt x="796" y="176"/>
                  </a:lnTo>
                  <a:lnTo>
                    <a:pt x="796" y="175"/>
                  </a:lnTo>
                  <a:lnTo>
                    <a:pt x="796" y="174"/>
                  </a:lnTo>
                  <a:lnTo>
                    <a:pt x="794" y="174"/>
                  </a:lnTo>
                  <a:lnTo>
                    <a:pt x="793" y="174"/>
                  </a:lnTo>
                  <a:lnTo>
                    <a:pt x="790" y="174"/>
                  </a:lnTo>
                  <a:lnTo>
                    <a:pt x="787" y="173"/>
                  </a:lnTo>
                  <a:lnTo>
                    <a:pt x="787" y="172"/>
                  </a:lnTo>
                  <a:lnTo>
                    <a:pt x="786" y="169"/>
                  </a:lnTo>
                  <a:lnTo>
                    <a:pt x="786" y="168"/>
                  </a:lnTo>
                  <a:lnTo>
                    <a:pt x="786" y="167"/>
                  </a:lnTo>
                  <a:lnTo>
                    <a:pt x="786" y="166"/>
                  </a:lnTo>
                  <a:lnTo>
                    <a:pt x="785" y="165"/>
                  </a:lnTo>
                  <a:lnTo>
                    <a:pt x="784" y="165"/>
                  </a:lnTo>
                  <a:lnTo>
                    <a:pt x="782" y="163"/>
                  </a:lnTo>
                  <a:lnTo>
                    <a:pt x="781" y="165"/>
                  </a:lnTo>
                  <a:lnTo>
                    <a:pt x="779" y="166"/>
                  </a:lnTo>
                  <a:lnTo>
                    <a:pt x="778" y="167"/>
                  </a:lnTo>
                  <a:lnTo>
                    <a:pt x="778" y="168"/>
                  </a:lnTo>
                  <a:lnTo>
                    <a:pt x="776" y="168"/>
                  </a:lnTo>
                  <a:lnTo>
                    <a:pt x="775" y="167"/>
                  </a:lnTo>
                  <a:lnTo>
                    <a:pt x="775" y="166"/>
                  </a:lnTo>
                  <a:lnTo>
                    <a:pt x="775" y="165"/>
                  </a:lnTo>
                  <a:lnTo>
                    <a:pt x="775" y="166"/>
                  </a:lnTo>
                  <a:lnTo>
                    <a:pt x="775" y="165"/>
                  </a:lnTo>
                  <a:lnTo>
                    <a:pt x="774" y="166"/>
                  </a:lnTo>
                  <a:lnTo>
                    <a:pt x="773" y="166"/>
                  </a:lnTo>
                  <a:lnTo>
                    <a:pt x="773" y="165"/>
                  </a:lnTo>
                  <a:lnTo>
                    <a:pt x="772" y="165"/>
                  </a:lnTo>
                  <a:lnTo>
                    <a:pt x="772" y="163"/>
                  </a:lnTo>
                  <a:lnTo>
                    <a:pt x="772" y="162"/>
                  </a:lnTo>
                  <a:lnTo>
                    <a:pt x="772" y="161"/>
                  </a:lnTo>
                  <a:lnTo>
                    <a:pt x="775" y="160"/>
                  </a:lnTo>
                  <a:lnTo>
                    <a:pt x="775" y="159"/>
                  </a:lnTo>
                  <a:lnTo>
                    <a:pt x="778" y="157"/>
                  </a:lnTo>
                  <a:lnTo>
                    <a:pt x="778" y="156"/>
                  </a:lnTo>
                  <a:lnTo>
                    <a:pt x="779" y="156"/>
                  </a:lnTo>
                  <a:lnTo>
                    <a:pt x="780" y="156"/>
                  </a:lnTo>
                  <a:lnTo>
                    <a:pt x="781" y="154"/>
                  </a:lnTo>
                  <a:lnTo>
                    <a:pt x="782" y="154"/>
                  </a:lnTo>
                  <a:lnTo>
                    <a:pt x="784" y="153"/>
                  </a:lnTo>
                  <a:lnTo>
                    <a:pt x="784" y="151"/>
                  </a:lnTo>
                  <a:lnTo>
                    <a:pt x="785" y="151"/>
                  </a:lnTo>
                  <a:lnTo>
                    <a:pt x="785" y="150"/>
                  </a:lnTo>
                  <a:lnTo>
                    <a:pt x="786" y="150"/>
                  </a:lnTo>
                  <a:lnTo>
                    <a:pt x="787" y="150"/>
                  </a:lnTo>
                  <a:lnTo>
                    <a:pt x="787" y="149"/>
                  </a:lnTo>
                  <a:lnTo>
                    <a:pt x="788" y="149"/>
                  </a:lnTo>
                  <a:lnTo>
                    <a:pt x="788" y="148"/>
                  </a:lnTo>
                  <a:lnTo>
                    <a:pt x="790" y="148"/>
                  </a:lnTo>
                  <a:lnTo>
                    <a:pt x="791" y="148"/>
                  </a:lnTo>
                  <a:lnTo>
                    <a:pt x="793" y="147"/>
                  </a:lnTo>
                  <a:lnTo>
                    <a:pt x="794" y="147"/>
                  </a:lnTo>
                  <a:lnTo>
                    <a:pt x="797" y="147"/>
                  </a:lnTo>
                  <a:lnTo>
                    <a:pt x="799" y="145"/>
                  </a:lnTo>
                  <a:lnTo>
                    <a:pt x="803" y="144"/>
                  </a:lnTo>
                  <a:close/>
                  <a:moveTo>
                    <a:pt x="837" y="139"/>
                  </a:moveTo>
                  <a:lnTo>
                    <a:pt x="838" y="141"/>
                  </a:lnTo>
                  <a:lnTo>
                    <a:pt x="838" y="142"/>
                  </a:lnTo>
                  <a:lnTo>
                    <a:pt x="838" y="141"/>
                  </a:lnTo>
                  <a:lnTo>
                    <a:pt x="840" y="141"/>
                  </a:lnTo>
                  <a:lnTo>
                    <a:pt x="840" y="139"/>
                  </a:lnTo>
                  <a:lnTo>
                    <a:pt x="840" y="141"/>
                  </a:lnTo>
                  <a:lnTo>
                    <a:pt x="841" y="142"/>
                  </a:lnTo>
                  <a:lnTo>
                    <a:pt x="842" y="142"/>
                  </a:lnTo>
                  <a:lnTo>
                    <a:pt x="842" y="143"/>
                  </a:lnTo>
                  <a:lnTo>
                    <a:pt x="843" y="143"/>
                  </a:lnTo>
                  <a:lnTo>
                    <a:pt x="843" y="144"/>
                  </a:lnTo>
                  <a:lnTo>
                    <a:pt x="843" y="145"/>
                  </a:lnTo>
                  <a:lnTo>
                    <a:pt x="844" y="145"/>
                  </a:lnTo>
                  <a:lnTo>
                    <a:pt x="844" y="147"/>
                  </a:lnTo>
                  <a:lnTo>
                    <a:pt x="844" y="148"/>
                  </a:lnTo>
                  <a:lnTo>
                    <a:pt x="846" y="148"/>
                  </a:lnTo>
                  <a:lnTo>
                    <a:pt x="844" y="148"/>
                  </a:lnTo>
                  <a:lnTo>
                    <a:pt x="844" y="150"/>
                  </a:lnTo>
                  <a:lnTo>
                    <a:pt x="842" y="151"/>
                  </a:lnTo>
                  <a:lnTo>
                    <a:pt x="840" y="149"/>
                  </a:lnTo>
                  <a:lnTo>
                    <a:pt x="834" y="147"/>
                  </a:lnTo>
                  <a:lnTo>
                    <a:pt x="833" y="145"/>
                  </a:lnTo>
                  <a:lnTo>
                    <a:pt x="831" y="145"/>
                  </a:lnTo>
                  <a:lnTo>
                    <a:pt x="829" y="147"/>
                  </a:lnTo>
                  <a:lnTo>
                    <a:pt x="828" y="145"/>
                  </a:lnTo>
                  <a:lnTo>
                    <a:pt x="828" y="144"/>
                  </a:lnTo>
                  <a:lnTo>
                    <a:pt x="828" y="143"/>
                  </a:lnTo>
                  <a:lnTo>
                    <a:pt x="827" y="143"/>
                  </a:lnTo>
                  <a:lnTo>
                    <a:pt x="827" y="142"/>
                  </a:lnTo>
                  <a:lnTo>
                    <a:pt x="827" y="141"/>
                  </a:lnTo>
                  <a:lnTo>
                    <a:pt x="830" y="139"/>
                  </a:lnTo>
                  <a:lnTo>
                    <a:pt x="834" y="139"/>
                  </a:lnTo>
                  <a:lnTo>
                    <a:pt x="835" y="139"/>
                  </a:lnTo>
                  <a:lnTo>
                    <a:pt x="836" y="139"/>
                  </a:lnTo>
                  <a:lnTo>
                    <a:pt x="836" y="138"/>
                  </a:lnTo>
                  <a:lnTo>
                    <a:pt x="837" y="138"/>
                  </a:lnTo>
                  <a:lnTo>
                    <a:pt x="837" y="139"/>
                  </a:lnTo>
                  <a:close/>
                  <a:moveTo>
                    <a:pt x="757" y="20"/>
                  </a:moveTo>
                  <a:lnTo>
                    <a:pt x="756" y="20"/>
                  </a:lnTo>
                  <a:lnTo>
                    <a:pt x="756" y="19"/>
                  </a:lnTo>
                  <a:lnTo>
                    <a:pt x="756" y="18"/>
                  </a:lnTo>
                  <a:lnTo>
                    <a:pt x="757" y="18"/>
                  </a:lnTo>
                  <a:lnTo>
                    <a:pt x="757" y="19"/>
                  </a:lnTo>
                  <a:lnTo>
                    <a:pt x="759" y="20"/>
                  </a:lnTo>
                  <a:lnTo>
                    <a:pt x="757" y="20"/>
                  </a:lnTo>
                  <a:close/>
                  <a:moveTo>
                    <a:pt x="658" y="0"/>
                  </a:moveTo>
                  <a:lnTo>
                    <a:pt x="661" y="1"/>
                  </a:lnTo>
                  <a:lnTo>
                    <a:pt x="661" y="2"/>
                  </a:lnTo>
                  <a:lnTo>
                    <a:pt x="661" y="2"/>
                  </a:lnTo>
                  <a:lnTo>
                    <a:pt x="661" y="3"/>
                  </a:lnTo>
                  <a:lnTo>
                    <a:pt x="662" y="3"/>
                  </a:lnTo>
                  <a:lnTo>
                    <a:pt x="662" y="2"/>
                  </a:lnTo>
                  <a:lnTo>
                    <a:pt x="663" y="2"/>
                  </a:lnTo>
                  <a:lnTo>
                    <a:pt x="665" y="2"/>
                  </a:lnTo>
                  <a:lnTo>
                    <a:pt x="667" y="2"/>
                  </a:lnTo>
                  <a:lnTo>
                    <a:pt x="668" y="2"/>
                  </a:lnTo>
                  <a:lnTo>
                    <a:pt x="669" y="1"/>
                  </a:lnTo>
                  <a:lnTo>
                    <a:pt x="670" y="1"/>
                  </a:lnTo>
                  <a:lnTo>
                    <a:pt x="670" y="0"/>
                  </a:lnTo>
                  <a:lnTo>
                    <a:pt x="671" y="1"/>
                  </a:lnTo>
                  <a:lnTo>
                    <a:pt x="674" y="2"/>
                  </a:lnTo>
                  <a:lnTo>
                    <a:pt x="674" y="3"/>
                  </a:lnTo>
                  <a:lnTo>
                    <a:pt x="675" y="3"/>
                  </a:lnTo>
                  <a:lnTo>
                    <a:pt x="676" y="2"/>
                  </a:lnTo>
                  <a:lnTo>
                    <a:pt x="676" y="3"/>
                  </a:lnTo>
                  <a:lnTo>
                    <a:pt x="677" y="3"/>
                  </a:lnTo>
                  <a:lnTo>
                    <a:pt x="679" y="5"/>
                  </a:lnTo>
                  <a:lnTo>
                    <a:pt x="679" y="6"/>
                  </a:lnTo>
                  <a:lnTo>
                    <a:pt x="680" y="6"/>
                  </a:lnTo>
                  <a:lnTo>
                    <a:pt x="680" y="7"/>
                  </a:lnTo>
                  <a:lnTo>
                    <a:pt x="681" y="7"/>
                  </a:lnTo>
                  <a:lnTo>
                    <a:pt x="683" y="7"/>
                  </a:lnTo>
                  <a:lnTo>
                    <a:pt x="686" y="6"/>
                  </a:lnTo>
                  <a:lnTo>
                    <a:pt x="688" y="6"/>
                  </a:lnTo>
                  <a:lnTo>
                    <a:pt x="689" y="5"/>
                  </a:lnTo>
                  <a:lnTo>
                    <a:pt x="691" y="6"/>
                  </a:lnTo>
                  <a:lnTo>
                    <a:pt x="692" y="6"/>
                  </a:lnTo>
                  <a:lnTo>
                    <a:pt x="692" y="7"/>
                  </a:lnTo>
                  <a:lnTo>
                    <a:pt x="693" y="8"/>
                  </a:lnTo>
                  <a:lnTo>
                    <a:pt x="694" y="6"/>
                  </a:lnTo>
                  <a:lnTo>
                    <a:pt x="695" y="6"/>
                  </a:lnTo>
                  <a:lnTo>
                    <a:pt x="696" y="6"/>
                  </a:lnTo>
                  <a:lnTo>
                    <a:pt x="696" y="7"/>
                  </a:lnTo>
                  <a:lnTo>
                    <a:pt x="698" y="7"/>
                  </a:lnTo>
                  <a:lnTo>
                    <a:pt x="699" y="7"/>
                  </a:lnTo>
                  <a:lnTo>
                    <a:pt x="700" y="7"/>
                  </a:lnTo>
                  <a:lnTo>
                    <a:pt x="701" y="7"/>
                  </a:lnTo>
                  <a:lnTo>
                    <a:pt x="706" y="7"/>
                  </a:lnTo>
                  <a:lnTo>
                    <a:pt x="707" y="7"/>
                  </a:lnTo>
                  <a:lnTo>
                    <a:pt x="708" y="7"/>
                  </a:lnTo>
                  <a:lnTo>
                    <a:pt x="708" y="6"/>
                  </a:lnTo>
                  <a:lnTo>
                    <a:pt x="707" y="5"/>
                  </a:lnTo>
                  <a:lnTo>
                    <a:pt x="707" y="3"/>
                  </a:lnTo>
                  <a:lnTo>
                    <a:pt x="707" y="3"/>
                  </a:lnTo>
                  <a:lnTo>
                    <a:pt x="707" y="2"/>
                  </a:lnTo>
                  <a:lnTo>
                    <a:pt x="707" y="1"/>
                  </a:lnTo>
                  <a:lnTo>
                    <a:pt x="707" y="0"/>
                  </a:lnTo>
                  <a:lnTo>
                    <a:pt x="708" y="0"/>
                  </a:lnTo>
                  <a:lnTo>
                    <a:pt x="710" y="0"/>
                  </a:lnTo>
                  <a:lnTo>
                    <a:pt x="711" y="0"/>
                  </a:lnTo>
                  <a:lnTo>
                    <a:pt x="712" y="0"/>
                  </a:lnTo>
                  <a:lnTo>
                    <a:pt x="712" y="1"/>
                  </a:lnTo>
                  <a:lnTo>
                    <a:pt x="713" y="0"/>
                  </a:lnTo>
                  <a:lnTo>
                    <a:pt x="713" y="1"/>
                  </a:lnTo>
                  <a:lnTo>
                    <a:pt x="716" y="1"/>
                  </a:lnTo>
                  <a:lnTo>
                    <a:pt x="717" y="2"/>
                  </a:lnTo>
                  <a:lnTo>
                    <a:pt x="718" y="3"/>
                  </a:lnTo>
                  <a:lnTo>
                    <a:pt x="718" y="2"/>
                  </a:lnTo>
                  <a:lnTo>
                    <a:pt x="719" y="3"/>
                  </a:lnTo>
                  <a:lnTo>
                    <a:pt x="723" y="3"/>
                  </a:lnTo>
                  <a:lnTo>
                    <a:pt x="724" y="3"/>
                  </a:lnTo>
                  <a:lnTo>
                    <a:pt x="724" y="3"/>
                  </a:lnTo>
                  <a:lnTo>
                    <a:pt x="725" y="5"/>
                  </a:lnTo>
                  <a:lnTo>
                    <a:pt x="725" y="6"/>
                  </a:lnTo>
                  <a:lnTo>
                    <a:pt x="726" y="6"/>
                  </a:lnTo>
                  <a:lnTo>
                    <a:pt x="728" y="6"/>
                  </a:lnTo>
                  <a:lnTo>
                    <a:pt x="732" y="6"/>
                  </a:lnTo>
                  <a:lnTo>
                    <a:pt x="733" y="6"/>
                  </a:lnTo>
                  <a:lnTo>
                    <a:pt x="733" y="7"/>
                  </a:lnTo>
                  <a:lnTo>
                    <a:pt x="735" y="7"/>
                  </a:lnTo>
                  <a:lnTo>
                    <a:pt x="735" y="8"/>
                  </a:lnTo>
                  <a:lnTo>
                    <a:pt x="736" y="9"/>
                  </a:lnTo>
                  <a:lnTo>
                    <a:pt x="736" y="11"/>
                  </a:lnTo>
                  <a:lnTo>
                    <a:pt x="737" y="12"/>
                  </a:lnTo>
                  <a:lnTo>
                    <a:pt x="736" y="13"/>
                  </a:lnTo>
                  <a:lnTo>
                    <a:pt x="737" y="13"/>
                  </a:lnTo>
                  <a:lnTo>
                    <a:pt x="737" y="14"/>
                  </a:lnTo>
                  <a:lnTo>
                    <a:pt x="736" y="15"/>
                  </a:lnTo>
                  <a:lnTo>
                    <a:pt x="737" y="15"/>
                  </a:lnTo>
                  <a:lnTo>
                    <a:pt x="737" y="17"/>
                  </a:lnTo>
                  <a:lnTo>
                    <a:pt x="737" y="18"/>
                  </a:lnTo>
                  <a:lnTo>
                    <a:pt x="736" y="18"/>
                  </a:lnTo>
                  <a:lnTo>
                    <a:pt x="737" y="19"/>
                  </a:lnTo>
                  <a:lnTo>
                    <a:pt x="737" y="20"/>
                  </a:lnTo>
                  <a:lnTo>
                    <a:pt x="739" y="21"/>
                  </a:lnTo>
                  <a:lnTo>
                    <a:pt x="741" y="21"/>
                  </a:lnTo>
                  <a:lnTo>
                    <a:pt x="741" y="20"/>
                  </a:lnTo>
                  <a:lnTo>
                    <a:pt x="742" y="20"/>
                  </a:lnTo>
                  <a:lnTo>
                    <a:pt x="744" y="19"/>
                  </a:lnTo>
                  <a:lnTo>
                    <a:pt x="745" y="19"/>
                  </a:lnTo>
                  <a:lnTo>
                    <a:pt x="745" y="18"/>
                  </a:lnTo>
                  <a:lnTo>
                    <a:pt x="745" y="17"/>
                  </a:lnTo>
                  <a:lnTo>
                    <a:pt x="745" y="18"/>
                  </a:lnTo>
                  <a:lnTo>
                    <a:pt x="747" y="18"/>
                  </a:lnTo>
                  <a:lnTo>
                    <a:pt x="747" y="18"/>
                  </a:lnTo>
                  <a:lnTo>
                    <a:pt x="747" y="17"/>
                  </a:lnTo>
                  <a:lnTo>
                    <a:pt x="747" y="18"/>
                  </a:lnTo>
                  <a:lnTo>
                    <a:pt x="748" y="18"/>
                  </a:lnTo>
                  <a:lnTo>
                    <a:pt x="750" y="18"/>
                  </a:lnTo>
                  <a:lnTo>
                    <a:pt x="753" y="20"/>
                  </a:lnTo>
                  <a:lnTo>
                    <a:pt x="754" y="20"/>
                  </a:lnTo>
                  <a:lnTo>
                    <a:pt x="755" y="20"/>
                  </a:lnTo>
                  <a:lnTo>
                    <a:pt x="756" y="21"/>
                  </a:lnTo>
                  <a:lnTo>
                    <a:pt x="756" y="24"/>
                  </a:lnTo>
                  <a:lnTo>
                    <a:pt x="757" y="25"/>
                  </a:lnTo>
                  <a:lnTo>
                    <a:pt x="759" y="25"/>
                  </a:lnTo>
                  <a:lnTo>
                    <a:pt x="760" y="25"/>
                  </a:lnTo>
                  <a:lnTo>
                    <a:pt x="761" y="25"/>
                  </a:lnTo>
                  <a:lnTo>
                    <a:pt x="761" y="24"/>
                  </a:lnTo>
                  <a:lnTo>
                    <a:pt x="762" y="24"/>
                  </a:lnTo>
                  <a:lnTo>
                    <a:pt x="762" y="23"/>
                  </a:lnTo>
                  <a:lnTo>
                    <a:pt x="762" y="21"/>
                  </a:lnTo>
                  <a:lnTo>
                    <a:pt x="763" y="21"/>
                  </a:lnTo>
                  <a:lnTo>
                    <a:pt x="766" y="21"/>
                  </a:lnTo>
                  <a:lnTo>
                    <a:pt x="768" y="21"/>
                  </a:lnTo>
                  <a:lnTo>
                    <a:pt x="769" y="21"/>
                  </a:lnTo>
                  <a:lnTo>
                    <a:pt x="770" y="21"/>
                  </a:lnTo>
                  <a:lnTo>
                    <a:pt x="773" y="23"/>
                  </a:lnTo>
                  <a:lnTo>
                    <a:pt x="774" y="24"/>
                  </a:lnTo>
                  <a:lnTo>
                    <a:pt x="775" y="24"/>
                  </a:lnTo>
                  <a:lnTo>
                    <a:pt x="775" y="25"/>
                  </a:lnTo>
                  <a:lnTo>
                    <a:pt x="775" y="25"/>
                  </a:lnTo>
                  <a:lnTo>
                    <a:pt x="775" y="26"/>
                  </a:lnTo>
                  <a:lnTo>
                    <a:pt x="776" y="26"/>
                  </a:lnTo>
                  <a:lnTo>
                    <a:pt x="778" y="26"/>
                  </a:lnTo>
                  <a:lnTo>
                    <a:pt x="778" y="25"/>
                  </a:lnTo>
                  <a:lnTo>
                    <a:pt x="779" y="25"/>
                  </a:lnTo>
                  <a:lnTo>
                    <a:pt x="781" y="25"/>
                  </a:lnTo>
                  <a:lnTo>
                    <a:pt x="781" y="26"/>
                  </a:lnTo>
                  <a:lnTo>
                    <a:pt x="782" y="26"/>
                  </a:lnTo>
                  <a:lnTo>
                    <a:pt x="782" y="25"/>
                  </a:lnTo>
                  <a:lnTo>
                    <a:pt x="782" y="24"/>
                  </a:lnTo>
                  <a:lnTo>
                    <a:pt x="784" y="23"/>
                  </a:lnTo>
                  <a:lnTo>
                    <a:pt x="785" y="21"/>
                  </a:lnTo>
                  <a:lnTo>
                    <a:pt x="787" y="21"/>
                  </a:lnTo>
                  <a:lnTo>
                    <a:pt x="788" y="21"/>
                  </a:lnTo>
                  <a:lnTo>
                    <a:pt x="790" y="20"/>
                  </a:lnTo>
                  <a:lnTo>
                    <a:pt x="791" y="20"/>
                  </a:lnTo>
                  <a:lnTo>
                    <a:pt x="792" y="20"/>
                  </a:lnTo>
                  <a:lnTo>
                    <a:pt x="793" y="19"/>
                  </a:lnTo>
                  <a:lnTo>
                    <a:pt x="794" y="19"/>
                  </a:lnTo>
                  <a:lnTo>
                    <a:pt x="796" y="19"/>
                  </a:lnTo>
                  <a:lnTo>
                    <a:pt x="797" y="19"/>
                  </a:lnTo>
                  <a:lnTo>
                    <a:pt x="798" y="19"/>
                  </a:lnTo>
                  <a:lnTo>
                    <a:pt x="798" y="20"/>
                  </a:lnTo>
                  <a:lnTo>
                    <a:pt x="799" y="20"/>
                  </a:lnTo>
                  <a:lnTo>
                    <a:pt x="799" y="21"/>
                  </a:lnTo>
                  <a:lnTo>
                    <a:pt x="800" y="21"/>
                  </a:lnTo>
                  <a:lnTo>
                    <a:pt x="802" y="21"/>
                  </a:lnTo>
                  <a:lnTo>
                    <a:pt x="803" y="20"/>
                  </a:lnTo>
                  <a:lnTo>
                    <a:pt x="803" y="21"/>
                  </a:lnTo>
                  <a:lnTo>
                    <a:pt x="803" y="23"/>
                  </a:lnTo>
                  <a:lnTo>
                    <a:pt x="803" y="24"/>
                  </a:lnTo>
                  <a:lnTo>
                    <a:pt x="804" y="25"/>
                  </a:lnTo>
                  <a:lnTo>
                    <a:pt x="804" y="26"/>
                  </a:lnTo>
                  <a:lnTo>
                    <a:pt x="804" y="25"/>
                  </a:lnTo>
                  <a:lnTo>
                    <a:pt x="805" y="25"/>
                  </a:lnTo>
                  <a:lnTo>
                    <a:pt x="805" y="26"/>
                  </a:lnTo>
                  <a:lnTo>
                    <a:pt x="806" y="26"/>
                  </a:lnTo>
                  <a:lnTo>
                    <a:pt x="807" y="26"/>
                  </a:lnTo>
                  <a:lnTo>
                    <a:pt x="806" y="28"/>
                  </a:lnTo>
                  <a:lnTo>
                    <a:pt x="806" y="30"/>
                  </a:lnTo>
                  <a:lnTo>
                    <a:pt x="805" y="30"/>
                  </a:lnTo>
                  <a:lnTo>
                    <a:pt x="805" y="31"/>
                  </a:lnTo>
                  <a:lnTo>
                    <a:pt x="804" y="31"/>
                  </a:lnTo>
                  <a:lnTo>
                    <a:pt x="803" y="31"/>
                  </a:lnTo>
                  <a:lnTo>
                    <a:pt x="803" y="30"/>
                  </a:lnTo>
                  <a:lnTo>
                    <a:pt x="802" y="30"/>
                  </a:lnTo>
                  <a:lnTo>
                    <a:pt x="802" y="31"/>
                  </a:lnTo>
                  <a:lnTo>
                    <a:pt x="800" y="32"/>
                  </a:lnTo>
                  <a:lnTo>
                    <a:pt x="800" y="32"/>
                  </a:lnTo>
                  <a:lnTo>
                    <a:pt x="800" y="34"/>
                  </a:lnTo>
                  <a:lnTo>
                    <a:pt x="802" y="36"/>
                  </a:lnTo>
                  <a:lnTo>
                    <a:pt x="803" y="37"/>
                  </a:lnTo>
                  <a:lnTo>
                    <a:pt x="804" y="37"/>
                  </a:lnTo>
                  <a:lnTo>
                    <a:pt x="804" y="39"/>
                  </a:lnTo>
                  <a:lnTo>
                    <a:pt x="804" y="40"/>
                  </a:lnTo>
                  <a:lnTo>
                    <a:pt x="804" y="42"/>
                  </a:lnTo>
                  <a:lnTo>
                    <a:pt x="804" y="43"/>
                  </a:lnTo>
                  <a:lnTo>
                    <a:pt x="804" y="44"/>
                  </a:lnTo>
                  <a:lnTo>
                    <a:pt x="804" y="45"/>
                  </a:lnTo>
                  <a:lnTo>
                    <a:pt x="804" y="46"/>
                  </a:lnTo>
                  <a:lnTo>
                    <a:pt x="804" y="49"/>
                  </a:lnTo>
                  <a:lnTo>
                    <a:pt x="803" y="49"/>
                  </a:lnTo>
                  <a:lnTo>
                    <a:pt x="802" y="50"/>
                  </a:lnTo>
                  <a:lnTo>
                    <a:pt x="800" y="50"/>
                  </a:lnTo>
                  <a:lnTo>
                    <a:pt x="799" y="51"/>
                  </a:lnTo>
                  <a:lnTo>
                    <a:pt x="799" y="52"/>
                  </a:lnTo>
                  <a:lnTo>
                    <a:pt x="798" y="54"/>
                  </a:lnTo>
                  <a:lnTo>
                    <a:pt x="794" y="56"/>
                  </a:lnTo>
                  <a:lnTo>
                    <a:pt x="793" y="57"/>
                  </a:lnTo>
                  <a:lnTo>
                    <a:pt x="792" y="58"/>
                  </a:lnTo>
                  <a:lnTo>
                    <a:pt x="791" y="58"/>
                  </a:lnTo>
                  <a:lnTo>
                    <a:pt x="790" y="58"/>
                  </a:lnTo>
                  <a:lnTo>
                    <a:pt x="788" y="60"/>
                  </a:lnTo>
                  <a:lnTo>
                    <a:pt x="787" y="61"/>
                  </a:lnTo>
                  <a:lnTo>
                    <a:pt x="782" y="62"/>
                  </a:lnTo>
                  <a:lnTo>
                    <a:pt x="775" y="65"/>
                  </a:lnTo>
                  <a:lnTo>
                    <a:pt x="775" y="67"/>
                  </a:lnTo>
                  <a:lnTo>
                    <a:pt x="773" y="68"/>
                  </a:lnTo>
                  <a:lnTo>
                    <a:pt x="769" y="69"/>
                  </a:lnTo>
                  <a:lnTo>
                    <a:pt x="768" y="70"/>
                  </a:lnTo>
                  <a:lnTo>
                    <a:pt x="767" y="71"/>
                  </a:lnTo>
                  <a:lnTo>
                    <a:pt x="766" y="75"/>
                  </a:lnTo>
                  <a:lnTo>
                    <a:pt x="765" y="76"/>
                  </a:lnTo>
                  <a:lnTo>
                    <a:pt x="763" y="77"/>
                  </a:lnTo>
                  <a:lnTo>
                    <a:pt x="761" y="79"/>
                  </a:lnTo>
                  <a:lnTo>
                    <a:pt x="759" y="80"/>
                  </a:lnTo>
                  <a:lnTo>
                    <a:pt x="756" y="80"/>
                  </a:lnTo>
                  <a:lnTo>
                    <a:pt x="754" y="81"/>
                  </a:lnTo>
                  <a:lnTo>
                    <a:pt x="753" y="81"/>
                  </a:lnTo>
                  <a:lnTo>
                    <a:pt x="751" y="81"/>
                  </a:lnTo>
                  <a:lnTo>
                    <a:pt x="744" y="83"/>
                  </a:lnTo>
                  <a:lnTo>
                    <a:pt x="741" y="83"/>
                  </a:lnTo>
                  <a:lnTo>
                    <a:pt x="731" y="87"/>
                  </a:lnTo>
                  <a:lnTo>
                    <a:pt x="729" y="88"/>
                  </a:lnTo>
                  <a:lnTo>
                    <a:pt x="728" y="89"/>
                  </a:lnTo>
                  <a:lnTo>
                    <a:pt x="728" y="91"/>
                  </a:lnTo>
                  <a:lnTo>
                    <a:pt x="726" y="91"/>
                  </a:lnTo>
                  <a:lnTo>
                    <a:pt x="726" y="89"/>
                  </a:lnTo>
                  <a:lnTo>
                    <a:pt x="725" y="89"/>
                  </a:lnTo>
                  <a:lnTo>
                    <a:pt x="724" y="89"/>
                  </a:lnTo>
                  <a:lnTo>
                    <a:pt x="722" y="91"/>
                  </a:lnTo>
                  <a:lnTo>
                    <a:pt x="720" y="91"/>
                  </a:lnTo>
                  <a:lnTo>
                    <a:pt x="719" y="91"/>
                  </a:lnTo>
                  <a:lnTo>
                    <a:pt x="717" y="94"/>
                  </a:lnTo>
                  <a:lnTo>
                    <a:pt x="714" y="98"/>
                  </a:lnTo>
                  <a:lnTo>
                    <a:pt x="710" y="102"/>
                  </a:lnTo>
                  <a:lnTo>
                    <a:pt x="710" y="104"/>
                  </a:lnTo>
                  <a:lnTo>
                    <a:pt x="711" y="105"/>
                  </a:lnTo>
                  <a:lnTo>
                    <a:pt x="712" y="105"/>
                  </a:lnTo>
                  <a:lnTo>
                    <a:pt x="712" y="104"/>
                  </a:lnTo>
                  <a:lnTo>
                    <a:pt x="711" y="104"/>
                  </a:lnTo>
                  <a:lnTo>
                    <a:pt x="712" y="104"/>
                  </a:lnTo>
                  <a:lnTo>
                    <a:pt x="713" y="104"/>
                  </a:lnTo>
                  <a:lnTo>
                    <a:pt x="714" y="105"/>
                  </a:lnTo>
                  <a:lnTo>
                    <a:pt x="714" y="106"/>
                  </a:lnTo>
                  <a:lnTo>
                    <a:pt x="716" y="106"/>
                  </a:lnTo>
                  <a:lnTo>
                    <a:pt x="716" y="107"/>
                  </a:lnTo>
                  <a:lnTo>
                    <a:pt x="716" y="108"/>
                  </a:lnTo>
                  <a:lnTo>
                    <a:pt x="716" y="110"/>
                  </a:lnTo>
                  <a:lnTo>
                    <a:pt x="713" y="110"/>
                  </a:lnTo>
                  <a:lnTo>
                    <a:pt x="712" y="111"/>
                  </a:lnTo>
                  <a:lnTo>
                    <a:pt x="710" y="114"/>
                  </a:lnTo>
                  <a:lnTo>
                    <a:pt x="708" y="114"/>
                  </a:lnTo>
                  <a:lnTo>
                    <a:pt x="707" y="116"/>
                  </a:lnTo>
                  <a:lnTo>
                    <a:pt x="706" y="116"/>
                  </a:lnTo>
                  <a:lnTo>
                    <a:pt x="705" y="114"/>
                  </a:lnTo>
                  <a:lnTo>
                    <a:pt x="707" y="113"/>
                  </a:lnTo>
                  <a:lnTo>
                    <a:pt x="708" y="114"/>
                  </a:lnTo>
                  <a:lnTo>
                    <a:pt x="710" y="113"/>
                  </a:lnTo>
                  <a:lnTo>
                    <a:pt x="711" y="111"/>
                  </a:lnTo>
                  <a:lnTo>
                    <a:pt x="710" y="111"/>
                  </a:lnTo>
                  <a:lnTo>
                    <a:pt x="708" y="111"/>
                  </a:lnTo>
                  <a:lnTo>
                    <a:pt x="705" y="112"/>
                  </a:lnTo>
                  <a:lnTo>
                    <a:pt x="705" y="113"/>
                  </a:lnTo>
                  <a:lnTo>
                    <a:pt x="704" y="113"/>
                  </a:lnTo>
                  <a:lnTo>
                    <a:pt x="704" y="114"/>
                  </a:lnTo>
                  <a:lnTo>
                    <a:pt x="702" y="118"/>
                  </a:lnTo>
                  <a:lnTo>
                    <a:pt x="701" y="119"/>
                  </a:lnTo>
                  <a:lnTo>
                    <a:pt x="701" y="119"/>
                  </a:lnTo>
                  <a:lnTo>
                    <a:pt x="700" y="119"/>
                  </a:lnTo>
                  <a:lnTo>
                    <a:pt x="700" y="120"/>
                  </a:lnTo>
                  <a:lnTo>
                    <a:pt x="699" y="122"/>
                  </a:lnTo>
                  <a:lnTo>
                    <a:pt x="699" y="123"/>
                  </a:lnTo>
                  <a:lnTo>
                    <a:pt x="695" y="128"/>
                  </a:lnTo>
                  <a:lnTo>
                    <a:pt x="695" y="129"/>
                  </a:lnTo>
                  <a:lnTo>
                    <a:pt x="694" y="130"/>
                  </a:lnTo>
                  <a:lnTo>
                    <a:pt x="692" y="132"/>
                  </a:lnTo>
                  <a:lnTo>
                    <a:pt x="691" y="134"/>
                  </a:lnTo>
                  <a:lnTo>
                    <a:pt x="689" y="138"/>
                  </a:lnTo>
                  <a:lnTo>
                    <a:pt x="688" y="139"/>
                  </a:lnTo>
                  <a:lnTo>
                    <a:pt x="686" y="141"/>
                  </a:lnTo>
                  <a:lnTo>
                    <a:pt x="685" y="143"/>
                  </a:lnTo>
                  <a:lnTo>
                    <a:pt x="683" y="147"/>
                  </a:lnTo>
                  <a:lnTo>
                    <a:pt x="682" y="148"/>
                  </a:lnTo>
                  <a:lnTo>
                    <a:pt x="680" y="149"/>
                  </a:lnTo>
                  <a:lnTo>
                    <a:pt x="675" y="156"/>
                  </a:lnTo>
                  <a:lnTo>
                    <a:pt x="675" y="157"/>
                  </a:lnTo>
                  <a:lnTo>
                    <a:pt x="675" y="159"/>
                  </a:lnTo>
                  <a:lnTo>
                    <a:pt x="675" y="160"/>
                  </a:lnTo>
                  <a:lnTo>
                    <a:pt x="674" y="160"/>
                  </a:lnTo>
                  <a:lnTo>
                    <a:pt x="673" y="161"/>
                  </a:lnTo>
                  <a:lnTo>
                    <a:pt x="673" y="162"/>
                  </a:lnTo>
                  <a:lnTo>
                    <a:pt x="673" y="163"/>
                  </a:lnTo>
                  <a:lnTo>
                    <a:pt x="670" y="166"/>
                  </a:lnTo>
                  <a:lnTo>
                    <a:pt x="670" y="168"/>
                  </a:lnTo>
                  <a:lnTo>
                    <a:pt x="670" y="171"/>
                  </a:lnTo>
                  <a:lnTo>
                    <a:pt x="670" y="173"/>
                  </a:lnTo>
                  <a:lnTo>
                    <a:pt x="671" y="176"/>
                  </a:lnTo>
                  <a:lnTo>
                    <a:pt x="674" y="180"/>
                  </a:lnTo>
                  <a:lnTo>
                    <a:pt x="674" y="181"/>
                  </a:lnTo>
                  <a:lnTo>
                    <a:pt x="675" y="182"/>
                  </a:lnTo>
                  <a:lnTo>
                    <a:pt x="674" y="182"/>
                  </a:lnTo>
                  <a:lnTo>
                    <a:pt x="674" y="184"/>
                  </a:lnTo>
                  <a:lnTo>
                    <a:pt x="674" y="186"/>
                  </a:lnTo>
                  <a:lnTo>
                    <a:pt x="675" y="187"/>
                  </a:lnTo>
                  <a:lnTo>
                    <a:pt x="676" y="190"/>
                  </a:lnTo>
                  <a:lnTo>
                    <a:pt x="677" y="191"/>
                  </a:lnTo>
                  <a:lnTo>
                    <a:pt x="679" y="193"/>
                  </a:lnTo>
                  <a:lnTo>
                    <a:pt x="679" y="194"/>
                  </a:lnTo>
                  <a:lnTo>
                    <a:pt x="681" y="196"/>
                  </a:lnTo>
                  <a:lnTo>
                    <a:pt x="682" y="197"/>
                  </a:lnTo>
                  <a:lnTo>
                    <a:pt x="682" y="198"/>
                  </a:lnTo>
                  <a:lnTo>
                    <a:pt x="683" y="198"/>
                  </a:lnTo>
                  <a:lnTo>
                    <a:pt x="686" y="198"/>
                  </a:lnTo>
                  <a:lnTo>
                    <a:pt x="687" y="199"/>
                  </a:lnTo>
                  <a:lnTo>
                    <a:pt x="689" y="199"/>
                  </a:lnTo>
                  <a:lnTo>
                    <a:pt x="689" y="202"/>
                  </a:lnTo>
                  <a:lnTo>
                    <a:pt x="689" y="202"/>
                  </a:lnTo>
                  <a:lnTo>
                    <a:pt x="689" y="202"/>
                  </a:lnTo>
                  <a:lnTo>
                    <a:pt x="691" y="203"/>
                  </a:lnTo>
                  <a:lnTo>
                    <a:pt x="691" y="204"/>
                  </a:lnTo>
                  <a:lnTo>
                    <a:pt x="691" y="205"/>
                  </a:lnTo>
                  <a:lnTo>
                    <a:pt x="689" y="205"/>
                  </a:lnTo>
                  <a:lnTo>
                    <a:pt x="689" y="205"/>
                  </a:lnTo>
                  <a:lnTo>
                    <a:pt x="689" y="205"/>
                  </a:lnTo>
                  <a:lnTo>
                    <a:pt x="689" y="206"/>
                  </a:lnTo>
                  <a:lnTo>
                    <a:pt x="688" y="206"/>
                  </a:lnTo>
                  <a:lnTo>
                    <a:pt x="687" y="206"/>
                  </a:lnTo>
                  <a:lnTo>
                    <a:pt x="687" y="208"/>
                  </a:lnTo>
                  <a:lnTo>
                    <a:pt x="686" y="208"/>
                  </a:lnTo>
                  <a:lnTo>
                    <a:pt x="686" y="209"/>
                  </a:lnTo>
                  <a:lnTo>
                    <a:pt x="685" y="209"/>
                  </a:lnTo>
                  <a:lnTo>
                    <a:pt x="683" y="209"/>
                  </a:lnTo>
                  <a:lnTo>
                    <a:pt x="682" y="209"/>
                  </a:lnTo>
                  <a:lnTo>
                    <a:pt x="681" y="210"/>
                  </a:lnTo>
                  <a:lnTo>
                    <a:pt x="681" y="211"/>
                  </a:lnTo>
                  <a:lnTo>
                    <a:pt x="681" y="212"/>
                  </a:lnTo>
                  <a:lnTo>
                    <a:pt x="680" y="213"/>
                  </a:lnTo>
                  <a:lnTo>
                    <a:pt x="677" y="213"/>
                  </a:lnTo>
                  <a:lnTo>
                    <a:pt x="676" y="213"/>
                  </a:lnTo>
                  <a:lnTo>
                    <a:pt x="675" y="215"/>
                  </a:lnTo>
                  <a:lnTo>
                    <a:pt x="674" y="215"/>
                  </a:lnTo>
                  <a:lnTo>
                    <a:pt x="670" y="217"/>
                  </a:lnTo>
                  <a:lnTo>
                    <a:pt x="669" y="217"/>
                  </a:lnTo>
                  <a:lnTo>
                    <a:pt x="669" y="218"/>
                  </a:lnTo>
                  <a:lnTo>
                    <a:pt x="668" y="219"/>
                  </a:lnTo>
                  <a:lnTo>
                    <a:pt x="667" y="221"/>
                  </a:lnTo>
                  <a:lnTo>
                    <a:pt x="667" y="222"/>
                  </a:lnTo>
                  <a:lnTo>
                    <a:pt x="665" y="222"/>
                  </a:lnTo>
                  <a:lnTo>
                    <a:pt x="664" y="223"/>
                  </a:lnTo>
                  <a:lnTo>
                    <a:pt x="663" y="223"/>
                  </a:lnTo>
                  <a:lnTo>
                    <a:pt x="663" y="225"/>
                  </a:lnTo>
                  <a:lnTo>
                    <a:pt x="663" y="230"/>
                  </a:lnTo>
                  <a:lnTo>
                    <a:pt x="662" y="230"/>
                  </a:lnTo>
                  <a:lnTo>
                    <a:pt x="661" y="230"/>
                  </a:lnTo>
                  <a:lnTo>
                    <a:pt x="661" y="230"/>
                  </a:lnTo>
                  <a:lnTo>
                    <a:pt x="661" y="231"/>
                  </a:lnTo>
                  <a:lnTo>
                    <a:pt x="660" y="233"/>
                  </a:lnTo>
                  <a:lnTo>
                    <a:pt x="660" y="234"/>
                  </a:lnTo>
                  <a:lnTo>
                    <a:pt x="658" y="235"/>
                  </a:lnTo>
                  <a:lnTo>
                    <a:pt x="658" y="239"/>
                  </a:lnTo>
                  <a:lnTo>
                    <a:pt x="658" y="240"/>
                  </a:lnTo>
                  <a:lnTo>
                    <a:pt x="657" y="240"/>
                  </a:lnTo>
                  <a:lnTo>
                    <a:pt x="656" y="241"/>
                  </a:lnTo>
                  <a:lnTo>
                    <a:pt x="656" y="242"/>
                  </a:lnTo>
                  <a:lnTo>
                    <a:pt x="655" y="246"/>
                  </a:lnTo>
                  <a:lnTo>
                    <a:pt x="655" y="247"/>
                  </a:lnTo>
                  <a:lnTo>
                    <a:pt x="655" y="248"/>
                  </a:lnTo>
                  <a:lnTo>
                    <a:pt x="655" y="249"/>
                  </a:lnTo>
                  <a:lnTo>
                    <a:pt x="654" y="248"/>
                  </a:lnTo>
                  <a:lnTo>
                    <a:pt x="652" y="250"/>
                  </a:lnTo>
                  <a:lnTo>
                    <a:pt x="651" y="250"/>
                  </a:lnTo>
                  <a:lnTo>
                    <a:pt x="651" y="252"/>
                  </a:lnTo>
                  <a:lnTo>
                    <a:pt x="651" y="253"/>
                  </a:lnTo>
                  <a:lnTo>
                    <a:pt x="652" y="255"/>
                  </a:lnTo>
                  <a:lnTo>
                    <a:pt x="654" y="256"/>
                  </a:lnTo>
                  <a:lnTo>
                    <a:pt x="655" y="256"/>
                  </a:lnTo>
                  <a:lnTo>
                    <a:pt x="656" y="256"/>
                  </a:lnTo>
                  <a:lnTo>
                    <a:pt x="657" y="256"/>
                  </a:lnTo>
                  <a:lnTo>
                    <a:pt x="657" y="258"/>
                  </a:lnTo>
                  <a:lnTo>
                    <a:pt x="656" y="259"/>
                  </a:lnTo>
                  <a:lnTo>
                    <a:pt x="655" y="259"/>
                  </a:lnTo>
                  <a:lnTo>
                    <a:pt x="654" y="259"/>
                  </a:lnTo>
                  <a:lnTo>
                    <a:pt x="652" y="259"/>
                  </a:lnTo>
                  <a:lnTo>
                    <a:pt x="651" y="260"/>
                  </a:lnTo>
                  <a:lnTo>
                    <a:pt x="650" y="260"/>
                  </a:lnTo>
                  <a:lnTo>
                    <a:pt x="649" y="260"/>
                  </a:lnTo>
                  <a:lnTo>
                    <a:pt x="648" y="261"/>
                  </a:lnTo>
                  <a:lnTo>
                    <a:pt x="646" y="260"/>
                  </a:lnTo>
                  <a:lnTo>
                    <a:pt x="645" y="260"/>
                  </a:lnTo>
                  <a:lnTo>
                    <a:pt x="643" y="260"/>
                  </a:lnTo>
                  <a:lnTo>
                    <a:pt x="642" y="260"/>
                  </a:lnTo>
                  <a:lnTo>
                    <a:pt x="640" y="260"/>
                  </a:lnTo>
                  <a:lnTo>
                    <a:pt x="640" y="261"/>
                  </a:lnTo>
                  <a:lnTo>
                    <a:pt x="640" y="262"/>
                  </a:lnTo>
                  <a:lnTo>
                    <a:pt x="639" y="262"/>
                  </a:lnTo>
                  <a:lnTo>
                    <a:pt x="638" y="261"/>
                  </a:lnTo>
                  <a:lnTo>
                    <a:pt x="638" y="260"/>
                  </a:lnTo>
                  <a:lnTo>
                    <a:pt x="637" y="260"/>
                  </a:lnTo>
                  <a:lnTo>
                    <a:pt x="636" y="260"/>
                  </a:lnTo>
                  <a:lnTo>
                    <a:pt x="634" y="260"/>
                  </a:lnTo>
                  <a:lnTo>
                    <a:pt x="634" y="261"/>
                  </a:lnTo>
                  <a:lnTo>
                    <a:pt x="633" y="261"/>
                  </a:lnTo>
                  <a:lnTo>
                    <a:pt x="632" y="261"/>
                  </a:lnTo>
                  <a:lnTo>
                    <a:pt x="632" y="261"/>
                  </a:lnTo>
                  <a:lnTo>
                    <a:pt x="630" y="262"/>
                  </a:lnTo>
                  <a:lnTo>
                    <a:pt x="628" y="262"/>
                  </a:lnTo>
                  <a:lnTo>
                    <a:pt x="628" y="264"/>
                  </a:lnTo>
                  <a:lnTo>
                    <a:pt x="627" y="264"/>
                  </a:lnTo>
                  <a:lnTo>
                    <a:pt x="627" y="266"/>
                  </a:lnTo>
                  <a:lnTo>
                    <a:pt x="626" y="266"/>
                  </a:lnTo>
                  <a:lnTo>
                    <a:pt x="625" y="267"/>
                  </a:lnTo>
                  <a:lnTo>
                    <a:pt x="624" y="267"/>
                  </a:lnTo>
                  <a:lnTo>
                    <a:pt x="623" y="268"/>
                  </a:lnTo>
                  <a:lnTo>
                    <a:pt x="621" y="268"/>
                  </a:lnTo>
                  <a:lnTo>
                    <a:pt x="621" y="270"/>
                  </a:lnTo>
                  <a:lnTo>
                    <a:pt x="620" y="270"/>
                  </a:lnTo>
                  <a:lnTo>
                    <a:pt x="619" y="271"/>
                  </a:lnTo>
                  <a:lnTo>
                    <a:pt x="619" y="272"/>
                  </a:lnTo>
                  <a:lnTo>
                    <a:pt x="618" y="273"/>
                  </a:lnTo>
                  <a:lnTo>
                    <a:pt x="615" y="276"/>
                  </a:lnTo>
                  <a:lnTo>
                    <a:pt x="614" y="277"/>
                  </a:lnTo>
                  <a:lnTo>
                    <a:pt x="614" y="279"/>
                  </a:lnTo>
                  <a:lnTo>
                    <a:pt x="613" y="280"/>
                  </a:lnTo>
                  <a:lnTo>
                    <a:pt x="613" y="281"/>
                  </a:lnTo>
                  <a:lnTo>
                    <a:pt x="613" y="284"/>
                  </a:lnTo>
                  <a:lnTo>
                    <a:pt x="612" y="286"/>
                  </a:lnTo>
                  <a:lnTo>
                    <a:pt x="611" y="287"/>
                  </a:lnTo>
                  <a:lnTo>
                    <a:pt x="611" y="289"/>
                  </a:lnTo>
                  <a:lnTo>
                    <a:pt x="611" y="290"/>
                  </a:lnTo>
                  <a:lnTo>
                    <a:pt x="609" y="291"/>
                  </a:lnTo>
                  <a:lnTo>
                    <a:pt x="607" y="291"/>
                  </a:lnTo>
                  <a:lnTo>
                    <a:pt x="607" y="293"/>
                  </a:lnTo>
                  <a:lnTo>
                    <a:pt x="606" y="295"/>
                  </a:lnTo>
                  <a:lnTo>
                    <a:pt x="605" y="296"/>
                  </a:lnTo>
                  <a:lnTo>
                    <a:pt x="605" y="297"/>
                  </a:lnTo>
                  <a:lnTo>
                    <a:pt x="603" y="297"/>
                  </a:lnTo>
                  <a:lnTo>
                    <a:pt x="603" y="298"/>
                  </a:lnTo>
                  <a:lnTo>
                    <a:pt x="603" y="299"/>
                  </a:lnTo>
                  <a:lnTo>
                    <a:pt x="602" y="299"/>
                  </a:lnTo>
                  <a:lnTo>
                    <a:pt x="600" y="299"/>
                  </a:lnTo>
                  <a:lnTo>
                    <a:pt x="599" y="298"/>
                  </a:lnTo>
                  <a:lnTo>
                    <a:pt x="599" y="296"/>
                  </a:lnTo>
                  <a:lnTo>
                    <a:pt x="597" y="296"/>
                  </a:lnTo>
                  <a:lnTo>
                    <a:pt x="596" y="295"/>
                  </a:lnTo>
                  <a:lnTo>
                    <a:pt x="595" y="295"/>
                  </a:lnTo>
                  <a:lnTo>
                    <a:pt x="594" y="293"/>
                  </a:lnTo>
                  <a:lnTo>
                    <a:pt x="594" y="295"/>
                  </a:lnTo>
                  <a:lnTo>
                    <a:pt x="591" y="295"/>
                  </a:lnTo>
                  <a:lnTo>
                    <a:pt x="590" y="295"/>
                  </a:lnTo>
                  <a:lnTo>
                    <a:pt x="589" y="295"/>
                  </a:lnTo>
                  <a:lnTo>
                    <a:pt x="587" y="295"/>
                  </a:lnTo>
                  <a:lnTo>
                    <a:pt x="586" y="296"/>
                  </a:lnTo>
                  <a:lnTo>
                    <a:pt x="584" y="297"/>
                  </a:lnTo>
                  <a:lnTo>
                    <a:pt x="584" y="299"/>
                  </a:lnTo>
                  <a:lnTo>
                    <a:pt x="583" y="301"/>
                  </a:lnTo>
                  <a:lnTo>
                    <a:pt x="582" y="301"/>
                  </a:lnTo>
                  <a:lnTo>
                    <a:pt x="582" y="302"/>
                  </a:lnTo>
                  <a:lnTo>
                    <a:pt x="580" y="302"/>
                  </a:lnTo>
                  <a:lnTo>
                    <a:pt x="578" y="302"/>
                  </a:lnTo>
                  <a:lnTo>
                    <a:pt x="577" y="301"/>
                  </a:lnTo>
                  <a:lnTo>
                    <a:pt x="576" y="299"/>
                  </a:lnTo>
                  <a:lnTo>
                    <a:pt x="576" y="301"/>
                  </a:lnTo>
                  <a:lnTo>
                    <a:pt x="575" y="301"/>
                  </a:lnTo>
                  <a:lnTo>
                    <a:pt x="575" y="299"/>
                  </a:lnTo>
                  <a:lnTo>
                    <a:pt x="574" y="298"/>
                  </a:lnTo>
                  <a:lnTo>
                    <a:pt x="572" y="298"/>
                  </a:lnTo>
                  <a:lnTo>
                    <a:pt x="571" y="299"/>
                  </a:lnTo>
                  <a:lnTo>
                    <a:pt x="568" y="298"/>
                  </a:lnTo>
                  <a:lnTo>
                    <a:pt x="564" y="298"/>
                  </a:lnTo>
                  <a:lnTo>
                    <a:pt x="562" y="298"/>
                  </a:lnTo>
                  <a:lnTo>
                    <a:pt x="557" y="298"/>
                  </a:lnTo>
                  <a:lnTo>
                    <a:pt x="557" y="299"/>
                  </a:lnTo>
                  <a:lnTo>
                    <a:pt x="556" y="299"/>
                  </a:lnTo>
                  <a:lnTo>
                    <a:pt x="554" y="301"/>
                  </a:lnTo>
                  <a:lnTo>
                    <a:pt x="551" y="301"/>
                  </a:lnTo>
                  <a:lnTo>
                    <a:pt x="550" y="299"/>
                  </a:lnTo>
                  <a:lnTo>
                    <a:pt x="549" y="301"/>
                  </a:lnTo>
                  <a:lnTo>
                    <a:pt x="547" y="299"/>
                  </a:lnTo>
                  <a:lnTo>
                    <a:pt x="546" y="298"/>
                  </a:lnTo>
                  <a:lnTo>
                    <a:pt x="546" y="298"/>
                  </a:lnTo>
                  <a:lnTo>
                    <a:pt x="545" y="298"/>
                  </a:lnTo>
                  <a:lnTo>
                    <a:pt x="545" y="299"/>
                  </a:lnTo>
                  <a:lnTo>
                    <a:pt x="543" y="299"/>
                  </a:lnTo>
                  <a:lnTo>
                    <a:pt x="540" y="298"/>
                  </a:lnTo>
                  <a:lnTo>
                    <a:pt x="539" y="298"/>
                  </a:lnTo>
                  <a:lnTo>
                    <a:pt x="537" y="298"/>
                  </a:lnTo>
                  <a:lnTo>
                    <a:pt x="534" y="299"/>
                  </a:lnTo>
                  <a:lnTo>
                    <a:pt x="529" y="298"/>
                  </a:lnTo>
                  <a:lnTo>
                    <a:pt x="528" y="299"/>
                  </a:lnTo>
                  <a:lnTo>
                    <a:pt x="525" y="299"/>
                  </a:lnTo>
                  <a:lnTo>
                    <a:pt x="523" y="301"/>
                  </a:lnTo>
                  <a:lnTo>
                    <a:pt x="518" y="299"/>
                  </a:lnTo>
                  <a:lnTo>
                    <a:pt x="516" y="299"/>
                  </a:lnTo>
                  <a:lnTo>
                    <a:pt x="516" y="301"/>
                  </a:lnTo>
                  <a:lnTo>
                    <a:pt x="515" y="302"/>
                  </a:lnTo>
                  <a:lnTo>
                    <a:pt x="515" y="303"/>
                  </a:lnTo>
                  <a:lnTo>
                    <a:pt x="514" y="303"/>
                  </a:lnTo>
                  <a:lnTo>
                    <a:pt x="514" y="304"/>
                  </a:lnTo>
                  <a:lnTo>
                    <a:pt x="513" y="307"/>
                  </a:lnTo>
                  <a:lnTo>
                    <a:pt x="510" y="307"/>
                  </a:lnTo>
                  <a:lnTo>
                    <a:pt x="509" y="309"/>
                  </a:lnTo>
                  <a:lnTo>
                    <a:pt x="508" y="310"/>
                  </a:lnTo>
                  <a:lnTo>
                    <a:pt x="507" y="310"/>
                  </a:lnTo>
                  <a:lnTo>
                    <a:pt x="506" y="311"/>
                  </a:lnTo>
                  <a:lnTo>
                    <a:pt x="503" y="311"/>
                  </a:lnTo>
                  <a:lnTo>
                    <a:pt x="498" y="310"/>
                  </a:lnTo>
                  <a:lnTo>
                    <a:pt x="497" y="310"/>
                  </a:lnTo>
                  <a:lnTo>
                    <a:pt x="495" y="313"/>
                  </a:lnTo>
                  <a:lnTo>
                    <a:pt x="491" y="313"/>
                  </a:lnTo>
                  <a:lnTo>
                    <a:pt x="490" y="314"/>
                  </a:lnTo>
                  <a:lnTo>
                    <a:pt x="489" y="314"/>
                  </a:lnTo>
                  <a:lnTo>
                    <a:pt x="489" y="314"/>
                  </a:lnTo>
                  <a:lnTo>
                    <a:pt x="489" y="315"/>
                  </a:lnTo>
                  <a:lnTo>
                    <a:pt x="488" y="315"/>
                  </a:lnTo>
                  <a:lnTo>
                    <a:pt x="486" y="317"/>
                  </a:lnTo>
                  <a:lnTo>
                    <a:pt x="485" y="320"/>
                  </a:lnTo>
                  <a:lnTo>
                    <a:pt x="485" y="320"/>
                  </a:lnTo>
                  <a:lnTo>
                    <a:pt x="484" y="320"/>
                  </a:lnTo>
                  <a:lnTo>
                    <a:pt x="484" y="321"/>
                  </a:lnTo>
                  <a:lnTo>
                    <a:pt x="484" y="322"/>
                  </a:lnTo>
                  <a:lnTo>
                    <a:pt x="483" y="324"/>
                  </a:lnTo>
                  <a:lnTo>
                    <a:pt x="482" y="324"/>
                  </a:lnTo>
                  <a:lnTo>
                    <a:pt x="482" y="327"/>
                  </a:lnTo>
                  <a:lnTo>
                    <a:pt x="481" y="326"/>
                  </a:lnTo>
                  <a:lnTo>
                    <a:pt x="479" y="324"/>
                  </a:lnTo>
                  <a:lnTo>
                    <a:pt x="478" y="324"/>
                  </a:lnTo>
                  <a:lnTo>
                    <a:pt x="478" y="326"/>
                  </a:lnTo>
                  <a:lnTo>
                    <a:pt x="478" y="327"/>
                  </a:lnTo>
                  <a:lnTo>
                    <a:pt x="478" y="328"/>
                  </a:lnTo>
                  <a:lnTo>
                    <a:pt x="478" y="329"/>
                  </a:lnTo>
                  <a:lnTo>
                    <a:pt x="478" y="330"/>
                  </a:lnTo>
                  <a:lnTo>
                    <a:pt x="477" y="332"/>
                  </a:lnTo>
                  <a:lnTo>
                    <a:pt x="473" y="333"/>
                  </a:lnTo>
                  <a:lnTo>
                    <a:pt x="472" y="333"/>
                  </a:lnTo>
                  <a:lnTo>
                    <a:pt x="471" y="333"/>
                  </a:lnTo>
                  <a:lnTo>
                    <a:pt x="471" y="332"/>
                  </a:lnTo>
                  <a:lnTo>
                    <a:pt x="469" y="330"/>
                  </a:lnTo>
                  <a:lnTo>
                    <a:pt x="467" y="330"/>
                  </a:lnTo>
                  <a:lnTo>
                    <a:pt x="466" y="330"/>
                  </a:lnTo>
                  <a:lnTo>
                    <a:pt x="464" y="329"/>
                  </a:lnTo>
                  <a:lnTo>
                    <a:pt x="463" y="328"/>
                  </a:lnTo>
                  <a:lnTo>
                    <a:pt x="460" y="326"/>
                  </a:lnTo>
                  <a:lnTo>
                    <a:pt x="460" y="324"/>
                  </a:lnTo>
                  <a:lnTo>
                    <a:pt x="458" y="324"/>
                  </a:lnTo>
                  <a:lnTo>
                    <a:pt x="455" y="324"/>
                  </a:lnTo>
                  <a:lnTo>
                    <a:pt x="454" y="323"/>
                  </a:lnTo>
                  <a:lnTo>
                    <a:pt x="454" y="321"/>
                  </a:lnTo>
                  <a:lnTo>
                    <a:pt x="453" y="320"/>
                  </a:lnTo>
                  <a:lnTo>
                    <a:pt x="451" y="320"/>
                  </a:lnTo>
                  <a:lnTo>
                    <a:pt x="451" y="318"/>
                  </a:lnTo>
                  <a:lnTo>
                    <a:pt x="451" y="317"/>
                  </a:lnTo>
                  <a:lnTo>
                    <a:pt x="449" y="317"/>
                  </a:lnTo>
                  <a:lnTo>
                    <a:pt x="448" y="315"/>
                  </a:lnTo>
                  <a:lnTo>
                    <a:pt x="448" y="313"/>
                  </a:lnTo>
                  <a:lnTo>
                    <a:pt x="447" y="311"/>
                  </a:lnTo>
                  <a:lnTo>
                    <a:pt x="446" y="310"/>
                  </a:lnTo>
                  <a:lnTo>
                    <a:pt x="446" y="309"/>
                  </a:lnTo>
                  <a:lnTo>
                    <a:pt x="445" y="309"/>
                  </a:lnTo>
                  <a:lnTo>
                    <a:pt x="446" y="309"/>
                  </a:lnTo>
                  <a:lnTo>
                    <a:pt x="447" y="310"/>
                  </a:lnTo>
                  <a:lnTo>
                    <a:pt x="447" y="311"/>
                  </a:lnTo>
                  <a:lnTo>
                    <a:pt x="448" y="311"/>
                  </a:lnTo>
                  <a:lnTo>
                    <a:pt x="449" y="311"/>
                  </a:lnTo>
                  <a:lnTo>
                    <a:pt x="451" y="310"/>
                  </a:lnTo>
                  <a:lnTo>
                    <a:pt x="449" y="310"/>
                  </a:lnTo>
                  <a:lnTo>
                    <a:pt x="448" y="310"/>
                  </a:lnTo>
                  <a:lnTo>
                    <a:pt x="448" y="309"/>
                  </a:lnTo>
                  <a:lnTo>
                    <a:pt x="448" y="308"/>
                  </a:lnTo>
                  <a:lnTo>
                    <a:pt x="448" y="307"/>
                  </a:lnTo>
                  <a:lnTo>
                    <a:pt x="446" y="305"/>
                  </a:lnTo>
                  <a:lnTo>
                    <a:pt x="446" y="304"/>
                  </a:lnTo>
                  <a:lnTo>
                    <a:pt x="444" y="304"/>
                  </a:lnTo>
                  <a:lnTo>
                    <a:pt x="442" y="304"/>
                  </a:lnTo>
                  <a:lnTo>
                    <a:pt x="441" y="302"/>
                  </a:lnTo>
                  <a:lnTo>
                    <a:pt x="441" y="301"/>
                  </a:lnTo>
                  <a:lnTo>
                    <a:pt x="440" y="299"/>
                  </a:lnTo>
                  <a:lnTo>
                    <a:pt x="440" y="298"/>
                  </a:lnTo>
                  <a:lnTo>
                    <a:pt x="441" y="297"/>
                  </a:lnTo>
                  <a:lnTo>
                    <a:pt x="442" y="297"/>
                  </a:lnTo>
                  <a:lnTo>
                    <a:pt x="444" y="297"/>
                  </a:lnTo>
                  <a:lnTo>
                    <a:pt x="444" y="296"/>
                  </a:lnTo>
                  <a:lnTo>
                    <a:pt x="445" y="295"/>
                  </a:lnTo>
                  <a:lnTo>
                    <a:pt x="444" y="293"/>
                  </a:lnTo>
                  <a:lnTo>
                    <a:pt x="444" y="292"/>
                  </a:lnTo>
                  <a:lnTo>
                    <a:pt x="446" y="291"/>
                  </a:lnTo>
                  <a:lnTo>
                    <a:pt x="448" y="291"/>
                  </a:lnTo>
                  <a:lnTo>
                    <a:pt x="449" y="291"/>
                  </a:lnTo>
                  <a:lnTo>
                    <a:pt x="448" y="291"/>
                  </a:lnTo>
                  <a:lnTo>
                    <a:pt x="447" y="291"/>
                  </a:lnTo>
                  <a:lnTo>
                    <a:pt x="446" y="291"/>
                  </a:lnTo>
                  <a:lnTo>
                    <a:pt x="445" y="291"/>
                  </a:lnTo>
                  <a:lnTo>
                    <a:pt x="444" y="291"/>
                  </a:lnTo>
                  <a:lnTo>
                    <a:pt x="444" y="292"/>
                  </a:lnTo>
                  <a:lnTo>
                    <a:pt x="444" y="295"/>
                  </a:lnTo>
                  <a:lnTo>
                    <a:pt x="444" y="296"/>
                  </a:lnTo>
                  <a:lnTo>
                    <a:pt x="442" y="296"/>
                  </a:lnTo>
                  <a:lnTo>
                    <a:pt x="441" y="293"/>
                  </a:lnTo>
                  <a:lnTo>
                    <a:pt x="440" y="291"/>
                  </a:lnTo>
                  <a:lnTo>
                    <a:pt x="439" y="290"/>
                  </a:lnTo>
                  <a:lnTo>
                    <a:pt x="438" y="289"/>
                  </a:lnTo>
                  <a:lnTo>
                    <a:pt x="429" y="283"/>
                  </a:lnTo>
                  <a:lnTo>
                    <a:pt x="428" y="281"/>
                  </a:lnTo>
                  <a:lnTo>
                    <a:pt x="427" y="281"/>
                  </a:lnTo>
                  <a:lnTo>
                    <a:pt x="426" y="280"/>
                  </a:lnTo>
                  <a:lnTo>
                    <a:pt x="424" y="279"/>
                  </a:lnTo>
                  <a:lnTo>
                    <a:pt x="423" y="279"/>
                  </a:lnTo>
                  <a:lnTo>
                    <a:pt x="423" y="278"/>
                  </a:lnTo>
                  <a:lnTo>
                    <a:pt x="422" y="277"/>
                  </a:lnTo>
                  <a:lnTo>
                    <a:pt x="423" y="276"/>
                  </a:lnTo>
                  <a:lnTo>
                    <a:pt x="424" y="273"/>
                  </a:lnTo>
                  <a:lnTo>
                    <a:pt x="426" y="273"/>
                  </a:lnTo>
                  <a:lnTo>
                    <a:pt x="423" y="274"/>
                  </a:lnTo>
                  <a:lnTo>
                    <a:pt x="422" y="276"/>
                  </a:lnTo>
                  <a:lnTo>
                    <a:pt x="421" y="276"/>
                  </a:lnTo>
                  <a:lnTo>
                    <a:pt x="422" y="277"/>
                  </a:lnTo>
                  <a:lnTo>
                    <a:pt x="422" y="278"/>
                  </a:lnTo>
                  <a:lnTo>
                    <a:pt x="422" y="279"/>
                  </a:lnTo>
                  <a:lnTo>
                    <a:pt x="418" y="277"/>
                  </a:lnTo>
                  <a:lnTo>
                    <a:pt x="417" y="277"/>
                  </a:lnTo>
                  <a:lnTo>
                    <a:pt x="415" y="277"/>
                  </a:lnTo>
                  <a:lnTo>
                    <a:pt x="414" y="277"/>
                  </a:lnTo>
                  <a:lnTo>
                    <a:pt x="415" y="277"/>
                  </a:lnTo>
                  <a:lnTo>
                    <a:pt x="416" y="277"/>
                  </a:lnTo>
                  <a:lnTo>
                    <a:pt x="407" y="277"/>
                  </a:lnTo>
                  <a:lnTo>
                    <a:pt x="405" y="278"/>
                  </a:lnTo>
                  <a:lnTo>
                    <a:pt x="404" y="278"/>
                  </a:lnTo>
                  <a:lnTo>
                    <a:pt x="403" y="278"/>
                  </a:lnTo>
                  <a:lnTo>
                    <a:pt x="403" y="276"/>
                  </a:lnTo>
                  <a:lnTo>
                    <a:pt x="403" y="274"/>
                  </a:lnTo>
                  <a:lnTo>
                    <a:pt x="403" y="273"/>
                  </a:lnTo>
                  <a:lnTo>
                    <a:pt x="403" y="272"/>
                  </a:lnTo>
                  <a:lnTo>
                    <a:pt x="403" y="268"/>
                  </a:lnTo>
                  <a:lnTo>
                    <a:pt x="402" y="266"/>
                  </a:lnTo>
                  <a:lnTo>
                    <a:pt x="403" y="266"/>
                  </a:lnTo>
                  <a:lnTo>
                    <a:pt x="402" y="265"/>
                  </a:lnTo>
                  <a:lnTo>
                    <a:pt x="402" y="264"/>
                  </a:lnTo>
                  <a:lnTo>
                    <a:pt x="402" y="262"/>
                  </a:lnTo>
                  <a:lnTo>
                    <a:pt x="401" y="262"/>
                  </a:lnTo>
                  <a:lnTo>
                    <a:pt x="401" y="262"/>
                  </a:lnTo>
                  <a:lnTo>
                    <a:pt x="401" y="261"/>
                  </a:lnTo>
                  <a:lnTo>
                    <a:pt x="399" y="261"/>
                  </a:lnTo>
                  <a:lnTo>
                    <a:pt x="399" y="260"/>
                  </a:lnTo>
                  <a:lnTo>
                    <a:pt x="401" y="260"/>
                  </a:lnTo>
                  <a:lnTo>
                    <a:pt x="401" y="259"/>
                  </a:lnTo>
                  <a:lnTo>
                    <a:pt x="402" y="258"/>
                  </a:lnTo>
                  <a:lnTo>
                    <a:pt x="402" y="256"/>
                  </a:lnTo>
                  <a:lnTo>
                    <a:pt x="403" y="254"/>
                  </a:lnTo>
                  <a:lnTo>
                    <a:pt x="403" y="253"/>
                  </a:lnTo>
                  <a:lnTo>
                    <a:pt x="403" y="252"/>
                  </a:lnTo>
                  <a:lnTo>
                    <a:pt x="407" y="248"/>
                  </a:lnTo>
                  <a:lnTo>
                    <a:pt x="408" y="247"/>
                  </a:lnTo>
                  <a:lnTo>
                    <a:pt x="408" y="245"/>
                  </a:lnTo>
                  <a:lnTo>
                    <a:pt x="409" y="242"/>
                  </a:lnTo>
                  <a:lnTo>
                    <a:pt x="409" y="241"/>
                  </a:lnTo>
                  <a:lnTo>
                    <a:pt x="409" y="240"/>
                  </a:lnTo>
                  <a:lnTo>
                    <a:pt x="410" y="240"/>
                  </a:lnTo>
                  <a:lnTo>
                    <a:pt x="411" y="240"/>
                  </a:lnTo>
                  <a:lnTo>
                    <a:pt x="412" y="240"/>
                  </a:lnTo>
                  <a:lnTo>
                    <a:pt x="412" y="239"/>
                  </a:lnTo>
                  <a:lnTo>
                    <a:pt x="414" y="239"/>
                  </a:lnTo>
                  <a:lnTo>
                    <a:pt x="414" y="237"/>
                  </a:lnTo>
                  <a:lnTo>
                    <a:pt x="415" y="237"/>
                  </a:lnTo>
                  <a:lnTo>
                    <a:pt x="417" y="237"/>
                  </a:lnTo>
                  <a:lnTo>
                    <a:pt x="418" y="237"/>
                  </a:lnTo>
                  <a:lnTo>
                    <a:pt x="418" y="236"/>
                  </a:lnTo>
                  <a:lnTo>
                    <a:pt x="420" y="235"/>
                  </a:lnTo>
                  <a:lnTo>
                    <a:pt x="420" y="234"/>
                  </a:lnTo>
                  <a:lnTo>
                    <a:pt x="421" y="233"/>
                  </a:lnTo>
                  <a:lnTo>
                    <a:pt x="421" y="231"/>
                  </a:lnTo>
                  <a:lnTo>
                    <a:pt x="421" y="230"/>
                  </a:lnTo>
                  <a:lnTo>
                    <a:pt x="420" y="230"/>
                  </a:lnTo>
                  <a:lnTo>
                    <a:pt x="418" y="230"/>
                  </a:lnTo>
                  <a:lnTo>
                    <a:pt x="417" y="231"/>
                  </a:lnTo>
                  <a:lnTo>
                    <a:pt x="416" y="231"/>
                  </a:lnTo>
                  <a:lnTo>
                    <a:pt x="415" y="231"/>
                  </a:lnTo>
                  <a:lnTo>
                    <a:pt x="415" y="230"/>
                  </a:lnTo>
                  <a:lnTo>
                    <a:pt x="412" y="227"/>
                  </a:lnTo>
                  <a:lnTo>
                    <a:pt x="411" y="225"/>
                  </a:lnTo>
                  <a:lnTo>
                    <a:pt x="411" y="224"/>
                  </a:lnTo>
                  <a:lnTo>
                    <a:pt x="407" y="219"/>
                  </a:lnTo>
                  <a:lnTo>
                    <a:pt x="405" y="218"/>
                  </a:lnTo>
                  <a:lnTo>
                    <a:pt x="405" y="217"/>
                  </a:lnTo>
                  <a:lnTo>
                    <a:pt x="407" y="217"/>
                  </a:lnTo>
                  <a:lnTo>
                    <a:pt x="407" y="216"/>
                  </a:lnTo>
                  <a:lnTo>
                    <a:pt x="405" y="216"/>
                  </a:lnTo>
                  <a:lnTo>
                    <a:pt x="407" y="215"/>
                  </a:lnTo>
                  <a:lnTo>
                    <a:pt x="407" y="212"/>
                  </a:lnTo>
                  <a:lnTo>
                    <a:pt x="409" y="210"/>
                  </a:lnTo>
                  <a:lnTo>
                    <a:pt x="409" y="209"/>
                  </a:lnTo>
                  <a:lnTo>
                    <a:pt x="408" y="209"/>
                  </a:lnTo>
                  <a:lnTo>
                    <a:pt x="408" y="208"/>
                  </a:lnTo>
                  <a:lnTo>
                    <a:pt x="408" y="206"/>
                  </a:lnTo>
                  <a:lnTo>
                    <a:pt x="408" y="205"/>
                  </a:lnTo>
                  <a:lnTo>
                    <a:pt x="409" y="205"/>
                  </a:lnTo>
                  <a:lnTo>
                    <a:pt x="409" y="204"/>
                  </a:lnTo>
                  <a:lnTo>
                    <a:pt x="410" y="203"/>
                  </a:lnTo>
                  <a:lnTo>
                    <a:pt x="411" y="203"/>
                  </a:lnTo>
                  <a:lnTo>
                    <a:pt x="412" y="202"/>
                  </a:lnTo>
                  <a:lnTo>
                    <a:pt x="412" y="200"/>
                  </a:lnTo>
                  <a:lnTo>
                    <a:pt x="414" y="200"/>
                  </a:lnTo>
                  <a:lnTo>
                    <a:pt x="415" y="200"/>
                  </a:lnTo>
                  <a:lnTo>
                    <a:pt x="416" y="199"/>
                  </a:lnTo>
                  <a:lnTo>
                    <a:pt x="417" y="199"/>
                  </a:lnTo>
                  <a:lnTo>
                    <a:pt x="417" y="198"/>
                  </a:lnTo>
                  <a:lnTo>
                    <a:pt x="417" y="197"/>
                  </a:lnTo>
                  <a:lnTo>
                    <a:pt x="417" y="196"/>
                  </a:lnTo>
                  <a:lnTo>
                    <a:pt x="418" y="194"/>
                  </a:lnTo>
                  <a:lnTo>
                    <a:pt x="420" y="192"/>
                  </a:lnTo>
                  <a:lnTo>
                    <a:pt x="420" y="191"/>
                  </a:lnTo>
                  <a:lnTo>
                    <a:pt x="421" y="191"/>
                  </a:lnTo>
                  <a:lnTo>
                    <a:pt x="420" y="190"/>
                  </a:lnTo>
                  <a:lnTo>
                    <a:pt x="420" y="188"/>
                  </a:lnTo>
                  <a:lnTo>
                    <a:pt x="420" y="187"/>
                  </a:lnTo>
                  <a:lnTo>
                    <a:pt x="418" y="186"/>
                  </a:lnTo>
                  <a:lnTo>
                    <a:pt x="417" y="186"/>
                  </a:lnTo>
                  <a:lnTo>
                    <a:pt x="417" y="185"/>
                  </a:lnTo>
                  <a:lnTo>
                    <a:pt x="416" y="186"/>
                  </a:lnTo>
                  <a:lnTo>
                    <a:pt x="415" y="186"/>
                  </a:lnTo>
                  <a:lnTo>
                    <a:pt x="414" y="186"/>
                  </a:lnTo>
                  <a:lnTo>
                    <a:pt x="412" y="186"/>
                  </a:lnTo>
                  <a:lnTo>
                    <a:pt x="412" y="185"/>
                  </a:lnTo>
                  <a:lnTo>
                    <a:pt x="412" y="184"/>
                  </a:lnTo>
                  <a:lnTo>
                    <a:pt x="414" y="184"/>
                  </a:lnTo>
                  <a:lnTo>
                    <a:pt x="412" y="182"/>
                  </a:lnTo>
                  <a:lnTo>
                    <a:pt x="411" y="182"/>
                  </a:lnTo>
                  <a:lnTo>
                    <a:pt x="410" y="181"/>
                  </a:lnTo>
                  <a:lnTo>
                    <a:pt x="409" y="180"/>
                  </a:lnTo>
                  <a:lnTo>
                    <a:pt x="409" y="179"/>
                  </a:lnTo>
                  <a:lnTo>
                    <a:pt x="409" y="178"/>
                  </a:lnTo>
                  <a:lnTo>
                    <a:pt x="408" y="176"/>
                  </a:lnTo>
                  <a:lnTo>
                    <a:pt x="407" y="175"/>
                  </a:lnTo>
                  <a:lnTo>
                    <a:pt x="407" y="174"/>
                  </a:lnTo>
                  <a:lnTo>
                    <a:pt x="407" y="173"/>
                  </a:lnTo>
                  <a:lnTo>
                    <a:pt x="407" y="172"/>
                  </a:lnTo>
                  <a:lnTo>
                    <a:pt x="407" y="171"/>
                  </a:lnTo>
                  <a:lnTo>
                    <a:pt x="407" y="169"/>
                  </a:lnTo>
                  <a:lnTo>
                    <a:pt x="407" y="168"/>
                  </a:lnTo>
                  <a:lnTo>
                    <a:pt x="405" y="168"/>
                  </a:lnTo>
                  <a:lnTo>
                    <a:pt x="404" y="168"/>
                  </a:lnTo>
                  <a:lnTo>
                    <a:pt x="404" y="167"/>
                  </a:lnTo>
                  <a:lnTo>
                    <a:pt x="403" y="166"/>
                  </a:lnTo>
                  <a:lnTo>
                    <a:pt x="403" y="165"/>
                  </a:lnTo>
                  <a:lnTo>
                    <a:pt x="402" y="165"/>
                  </a:lnTo>
                  <a:lnTo>
                    <a:pt x="401" y="163"/>
                  </a:lnTo>
                  <a:lnTo>
                    <a:pt x="401" y="162"/>
                  </a:lnTo>
                  <a:lnTo>
                    <a:pt x="399" y="159"/>
                  </a:lnTo>
                  <a:lnTo>
                    <a:pt x="398" y="159"/>
                  </a:lnTo>
                  <a:lnTo>
                    <a:pt x="398" y="157"/>
                  </a:lnTo>
                  <a:lnTo>
                    <a:pt x="405" y="159"/>
                  </a:lnTo>
                  <a:lnTo>
                    <a:pt x="407" y="159"/>
                  </a:lnTo>
                  <a:lnTo>
                    <a:pt x="407" y="157"/>
                  </a:lnTo>
                  <a:lnTo>
                    <a:pt x="408" y="157"/>
                  </a:lnTo>
                  <a:lnTo>
                    <a:pt x="409" y="157"/>
                  </a:lnTo>
                  <a:lnTo>
                    <a:pt x="410" y="157"/>
                  </a:lnTo>
                  <a:lnTo>
                    <a:pt x="411" y="159"/>
                  </a:lnTo>
                  <a:lnTo>
                    <a:pt x="412" y="159"/>
                  </a:lnTo>
                  <a:lnTo>
                    <a:pt x="417" y="157"/>
                  </a:lnTo>
                  <a:lnTo>
                    <a:pt x="418" y="157"/>
                  </a:lnTo>
                  <a:lnTo>
                    <a:pt x="418" y="156"/>
                  </a:lnTo>
                  <a:lnTo>
                    <a:pt x="418" y="155"/>
                  </a:lnTo>
                  <a:lnTo>
                    <a:pt x="418" y="154"/>
                  </a:lnTo>
                  <a:lnTo>
                    <a:pt x="420" y="154"/>
                  </a:lnTo>
                  <a:lnTo>
                    <a:pt x="420" y="153"/>
                  </a:lnTo>
                  <a:lnTo>
                    <a:pt x="420" y="151"/>
                  </a:lnTo>
                  <a:lnTo>
                    <a:pt x="420" y="150"/>
                  </a:lnTo>
                  <a:lnTo>
                    <a:pt x="421" y="150"/>
                  </a:lnTo>
                  <a:lnTo>
                    <a:pt x="422" y="149"/>
                  </a:lnTo>
                  <a:lnTo>
                    <a:pt x="422" y="148"/>
                  </a:lnTo>
                  <a:lnTo>
                    <a:pt x="422" y="148"/>
                  </a:lnTo>
                  <a:lnTo>
                    <a:pt x="422" y="147"/>
                  </a:lnTo>
                  <a:lnTo>
                    <a:pt x="423" y="147"/>
                  </a:lnTo>
                  <a:lnTo>
                    <a:pt x="423" y="145"/>
                  </a:lnTo>
                  <a:lnTo>
                    <a:pt x="423" y="144"/>
                  </a:lnTo>
                  <a:lnTo>
                    <a:pt x="423" y="143"/>
                  </a:lnTo>
                  <a:lnTo>
                    <a:pt x="424" y="142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1" y="137"/>
                  </a:lnTo>
                  <a:lnTo>
                    <a:pt x="420" y="137"/>
                  </a:lnTo>
                  <a:lnTo>
                    <a:pt x="418" y="137"/>
                  </a:lnTo>
                  <a:lnTo>
                    <a:pt x="418" y="136"/>
                  </a:lnTo>
                  <a:lnTo>
                    <a:pt x="418" y="135"/>
                  </a:lnTo>
                  <a:lnTo>
                    <a:pt x="417" y="134"/>
                  </a:lnTo>
                  <a:lnTo>
                    <a:pt x="418" y="132"/>
                  </a:lnTo>
                  <a:lnTo>
                    <a:pt x="418" y="131"/>
                  </a:lnTo>
                  <a:lnTo>
                    <a:pt x="420" y="131"/>
                  </a:lnTo>
                  <a:lnTo>
                    <a:pt x="421" y="130"/>
                  </a:lnTo>
                  <a:lnTo>
                    <a:pt x="422" y="130"/>
                  </a:lnTo>
                  <a:lnTo>
                    <a:pt x="423" y="130"/>
                  </a:lnTo>
                  <a:lnTo>
                    <a:pt x="424" y="129"/>
                  </a:lnTo>
                  <a:lnTo>
                    <a:pt x="424" y="128"/>
                  </a:lnTo>
                  <a:lnTo>
                    <a:pt x="427" y="126"/>
                  </a:lnTo>
                  <a:lnTo>
                    <a:pt x="427" y="125"/>
                  </a:lnTo>
                  <a:lnTo>
                    <a:pt x="427" y="124"/>
                  </a:lnTo>
                  <a:lnTo>
                    <a:pt x="426" y="123"/>
                  </a:lnTo>
                  <a:lnTo>
                    <a:pt x="426" y="122"/>
                  </a:lnTo>
                  <a:lnTo>
                    <a:pt x="424" y="120"/>
                  </a:lnTo>
                  <a:lnTo>
                    <a:pt x="426" y="119"/>
                  </a:lnTo>
                  <a:lnTo>
                    <a:pt x="427" y="118"/>
                  </a:lnTo>
                  <a:lnTo>
                    <a:pt x="427" y="117"/>
                  </a:lnTo>
                  <a:lnTo>
                    <a:pt x="426" y="116"/>
                  </a:lnTo>
                  <a:lnTo>
                    <a:pt x="426" y="114"/>
                  </a:lnTo>
                  <a:lnTo>
                    <a:pt x="426" y="113"/>
                  </a:lnTo>
                  <a:lnTo>
                    <a:pt x="427" y="112"/>
                  </a:lnTo>
                  <a:lnTo>
                    <a:pt x="427" y="111"/>
                  </a:lnTo>
                  <a:lnTo>
                    <a:pt x="427" y="110"/>
                  </a:lnTo>
                  <a:lnTo>
                    <a:pt x="426" y="107"/>
                  </a:lnTo>
                  <a:lnTo>
                    <a:pt x="426" y="106"/>
                  </a:lnTo>
                  <a:lnTo>
                    <a:pt x="426" y="105"/>
                  </a:lnTo>
                  <a:lnTo>
                    <a:pt x="426" y="104"/>
                  </a:lnTo>
                  <a:lnTo>
                    <a:pt x="426" y="102"/>
                  </a:lnTo>
                  <a:lnTo>
                    <a:pt x="426" y="100"/>
                  </a:lnTo>
                  <a:lnTo>
                    <a:pt x="427" y="100"/>
                  </a:lnTo>
                  <a:lnTo>
                    <a:pt x="427" y="99"/>
                  </a:lnTo>
                  <a:lnTo>
                    <a:pt x="426" y="99"/>
                  </a:lnTo>
                  <a:lnTo>
                    <a:pt x="424" y="98"/>
                  </a:lnTo>
                  <a:lnTo>
                    <a:pt x="424" y="97"/>
                  </a:lnTo>
                  <a:lnTo>
                    <a:pt x="423" y="95"/>
                  </a:lnTo>
                  <a:lnTo>
                    <a:pt x="423" y="94"/>
                  </a:lnTo>
                  <a:lnTo>
                    <a:pt x="422" y="93"/>
                  </a:lnTo>
                  <a:lnTo>
                    <a:pt x="422" y="92"/>
                  </a:lnTo>
                  <a:lnTo>
                    <a:pt x="422" y="91"/>
                  </a:lnTo>
                  <a:lnTo>
                    <a:pt x="422" y="91"/>
                  </a:lnTo>
                  <a:lnTo>
                    <a:pt x="423" y="91"/>
                  </a:lnTo>
                  <a:lnTo>
                    <a:pt x="426" y="91"/>
                  </a:lnTo>
                  <a:lnTo>
                    <a:pt x="427" y="91"/>
                  </a:lnTo>
                  <a:lnTo>
                    <a:pt x="428" y="88"/>
                  </a:lnTo>
                  <a:lnTo>
                    <a:pt x="429" y="87"/>
                  </a:lnTo>
                  <a:lnTo>
                    <a:pt x="429" y="86"/>
                  </a:lnTo>
                  <a:lnTo>
                    <a:pt x="429" y="85"/>
                  </a:lnTo>
                  <a:lnTo>
                    <a:pt x="430" y="83"/>
                  </a:lnTo>
                  <a:lnTo>
                    <a:pt x="432" y="82"/>
                  </a:lnTo>
                  <a:lnTo>
                    <a:pt x="432" y="80"/>
                  </a:lnTo>
                  <a:lnTo>
                    <a:pt x="433" y="80"/>
                  </a:lnTo>
                  <a:lnTo>
                    <a:pt x="435" y="80"/>
                  </a:lnTo>
                  <a:lnTo>
                    <a:pt x="435" y="79"/>
                  </a:lnTo>
                  <a:lnTo>
                    <a:pt x="438" y="79"/>
                  </a:lnTo>
                  <a:lnTo>
                    <a:pt x="439" y="77"/>
                  </a:lnTo>
                  <a:lnTo>
                    <a:pt x="440" y="76"/>
                  </a:lnTo>
                  <a:lnTo>
                    <a:pt x="441" y="74"/>
                  </a:lnTo>
                  <a:lnTo>
                    <a:pt x="442" y="74"/>
                  </a:lnTo>
                  <a:lnTo>
                    <a:pt x="442" y="73"/>
                  </a:lnTo>
                  <a:lnTo>
                    <a:pt x="444" y="73"/>
                  </a:lnTo>
                  <a:lnTo>
                    <a:pt x="445" y="73"/>
                  </a:lnTo>
                  <a:lnTo>
                    <a:pt x="445" y="71"/>
                  </a:lnTo>
                  <a:lnTo>
                    <a:pt x="446" y="69"/>
                  </a:lnTo>
                  <a:lnTo>
                    <a:pt x="446" y="68"/>
                  </a:lnTo>
                  <a:lnTo>
                    <a:pt x="447" y="67"/>
                  </a:lnTo>
                  <a:lnTo>
                    <a:pt x="449" y="64"/>
                  </a:lnTo>
                  <a:lnTo>
                    <a:pt x="448" y="63"/>
                  </a:lnTo>
                  <a:lnTo>
                    <a:pt x="448" y="62"/>
                  </a:lnTo>
                  <a:lnTo>
                    <a:pt x="447" y="61"/>
                  </a:lnTo>
                  <a:lnTo>
                    <a:pt x="445" y="61"/>
                  </a:lnTo>
                  <a:lnTo>
                    <a:pt x="444" y="60"/>
                  </a:lnTo>
                  <a:lnTo>
                    <a:pt x="440" y="60"/>
                  </a:lnTo>
                  <a:lnTo>
                    <a:pt x="439" y="60"/>
                  </a:lnTo>
                  <a:lnTo>
                    <a:pt x="439" y="61"/>
                  </a:lnTo>
                  <a:lnTo>
                    <a:pt x="438" y="61"/>
                  </a:lnTo>
                  <a:lnTo>
                    <a:pt x="436" y="61"/>
                  </a:lnTo>
                  <a:lnTo>
                    <a:pt x="435" y="60"/>
                  </a:lnTo>
                  <a:lnTo>
                    <a:pt x="435" y="58"/>
                  </a:lnTo>
                  <a:lnTo>
                    <a:pt x="435" y="57"/>
                  </a:lnTo>
                  <a:lnTo>
                    <a:pt x="435" y="56"/>
                  </a:lnTo>
                  <a:lnTo>
                    <a:pt x="435" y="55"/>
                  </a:lnTo>
                  <a:lnTo>
                    <a:pt x="436" y="50"/>
                  </a:lnTo>
                  <a:lnTo>
                    <a:pt x="436" y="49"/>
                  </a:lnTo>
                  <a:lnTo>
                    <a:pt x="435" y="49"/>
                  </a:lnTo>
                  <a:lnTo>
                    <a:pt x="435" y="46"/>
                  </a:lnTo>
                  <a:lnTo>
                    <a:pt x="435" y="45"/>
                  </a:lnTo>
                  <a:lnTo>
                    <a:pt x="434" y="45"/>
                  </a:lnTo>
                  <a:lnTo>
                    <a:pt x="434" y="44"/>
                  </a:lnTo>
                  <a:lnTo>
                    <a:pt x="433" y="45"/>
                  </a:lnTo>
                  <a:lnTo>
                    <a:pt x="432" y="46"/>
                  </a:lnTo>
                  <a:lnTo>
                    <a:pt x="430" y="46"/>
                  </a:lnTo>
                  <a:lnTo>
                    <a:pt x="429" y="45"/>
                  </a:lnTo>
                  <a:lnTo>
                    <a:pt x="427" y="43"/>
                  </a:lnTo>
                  <a:lnTo>
                    <a:pt x="426" y="43"/>
                  </a:lnTo>
                  <a:lnTo>
                    <a:pt x="426" y="45"/>
                  </a:lnTo>
                  <a:lnTo>
                    <a:pt x="424" y="45"/>
                  </a:lnTo>
                  <a:lnTo>
                    <a:pt x="422" y="45"/>
                  </a:lnTo>
                  <a:lnTo>
                    <a:pt x="421" y="45"/>
                  </a:lnTo>
                  <a:lnTo>
                    <a:pt x="421" y="44"/>
                  </a:lnTo>
                  <a:lnTo>
                    <a:pt x="420" y="44"/>
                  </a:lnTo>
                  <a:lnTo>
                    <a:pt x="418" y="45"/>
                  </a:lnTo>
                  <a:lnTo>
                    <a:pt x="417" y="45"/>
                  </a:lnTo>
                  <a:lnTo>
                    <a:pt x="416" y="45"/>
                  </a:lnTo>
                  <a:lnTo>
                    <a:pt x="415" y="44"/>
                  </a:lnTo>
                  <a:lnTo>
                    <a:pt x="414" y="43"/>
                  </a:lnTo>
                  <a:lnTo>
                    <a:pt x="412" y="43"/>
                  </a:lnTo>
                  <a:lnTo>
                    <a:pt x="412" y="44"/>
                  </a:lnTo>
                  <a:lnTo>
                    <a:pt x="411" y="44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0" y="49"/>
                  </a:lnTo>
                  <a:lnTo>
                    <a:pt x="409" y="50"/>
                  </a:lnTo>
                  <a:lnTo>
                    <a:pt x="407" y="50"/>
                  </a:lnTo>
                  <a:lnTo>
                    <a:pt x="405" y="51"/>
                  </a:lnTo>
                  <a:lnTo>
                    <a:pt x="404" y="50"/>
                  </a:lnTo>
                  <a:lnTo>
                    <a:pt x="404" y="51"/>
                  </a:lnTo>
                  <a:lnTo>
                    <a:pt x="403" y="51"/>
                  </a:lnTo>
                  <a:lnTo>
                    <a:pt x="403" y="52"/>
                  </a:lnTo>
                  <a:lnTo>
                    <a:pt x="403" y="52"/>
                  </a:lnTo>
                  <a:lnTo>
                    <a:pt x="403" y="51"/>
                  </a:lnTo>
                  <a:lnTo>
                    <a:pt x="402" y="50"/>
                  </a:lnTo>
                  <a:lnTo>
                    <a:pt x="401" y="50"/>
                  </a:lnTo>
                  <a:lnTo>
                    <a:pt x="399" y="50"/>
                  </a:lnTo>
                  <a:lnTo>
                    <a:pt x="399" y="51"/>
                  </a:lnTo>
                  <a:lnTo>
                    <a:pt x="398" y="51"/>
                  </a:lnTo>
                  <a:lnTo>
                    <a:pt x="397" y="51"/>
                  </a:lnTo>
                  <a:lnTo>
                    <a:pt x="396" y="51"/>
                  </a:lnTo>
                  <a:lnTo>
                    <a:pt x="397" y="49"/>
                  </a:lnTo>
                  <a:lnTo>
                    <a:pt x="395" y="49"/>
                  </a:lnTo>
                  <a:lnTo>
                    <a:pt x="393" y="49"/>
                  </a:lnTo>
                  <a:lnTo>
                    <a:pt x="392" y="48"/>
                  </a:lnTo>
                  <a:lnTo>
                    <a:pt x="391" y="49"/>
                  </a:lnTo>
                  <a:lnTo>
                    <a:pt x="389" y="49"/>
                  </a:lnTo>
                  <a:lnTo>
                    <a:pt x="387" y="49"/>
                  </a:lnTo>
                  <a:lnTo>
                    <a:pt x="386" y="50"/>
                  </a:lnTo>
                  <a:lnTo>
                    <a:pt x="385" y="50"/>
                  </a:lnTo>
                  <a:lnTo>
                    <a:pt x="385" y="49"/>
                  </a:lnTo>
                  <a:lnTo>
                    <a:pt x="385" y="46"/>
                  </a:lnTo>
                  <a:lnTo>
                    <a:pt x="384" y="48"/>
                  </a:lnTo>
                  <a:lnTo>
                    <a:pt x="384" y="49"/>
                  </a:lnTo>
                  <a:lnTo>
                    <a:pt x="383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0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0"/>
                  </a:lnTo>
                  <a:lnTo>
                    <a:pt x="374" y="49"/>
                  </a:lnTo>
                  <a:lnTo>
                    <a:pt x="373" y="49"/>
                  </a:lnTo>
                  <a:lnTo>
                    <a:pt x="373" y="48"/>
                  </a:lnTo>
                  <a:lnTo>
                    <a:pt x="374" y="46"/>
                  </a:lnTo>
                  <a:lnTo>
                    <a:pt x="374" y="44"/>
                  </a:lnTo>
                  <a:lnTo>
                    <a:pt x="376" y="43"/>
                  </a:lnTo>
                  <a:lnTo>
                    <a:pt x="377" y="43"/>
                  </a:lnTo>
                  <a:lnTo>
                    <a:pt x="377" y="42"/>
                  </a:lnTo>
                  <a:lnTo>
                    <a:pt x="378" y="42"/>
                  </a:lnTo>
                  <a:lnTo>
                    <a:pt x="378" y="40"/>
                  </a:lnTo>
                  <a:lnTo>
                    <a:pt x="377" y="39"/>
                  </a:lnTo>
                  <a:lnTo>
                    <a:pt x="376" y="38"/>
                  </a:lnTo>
                  <a:lnTo>
                    <a:pt x="374" y="39"/>
                  </a:lnTo>
                  <a:lnTo>
                    <a:pt x="374" y="39"/>
                  </a:lnTo>
                  <a:lnTo>
                    <a:pt x="374" y="38"/>
                  </a:lnTo>
                  <a:lnTo>
                    <a:pt x="374" y="36"/>
                  </a:lnTo>
                  <a:lnTo>
                    <a:pt x="374" y="34"/>
                  </a:lnTo>
                  <a:lnTo>
                    <a:pt x="373" y="34"/>
                  </a:lnTo>
                  <a:lnTo>
                    <a:pt x="372" y="36"/>
                  </a:lnTo>
                  <a:lnTo>
                    <a:pt x="371" y="36"/>
                  </a:lnTo>
                  <a:lnTo>
                    <a:pt x="370" y="37"/>
                  </a:lnTo>
                  <a:lnTo>
                    <a:pt x="368" y="37"/>
                  </a:lnTo>
                  <a:lnTo>
                    <a:pt x="362" y="38"/>
                  </a:lnTo>
                  <a:lnTo>
                    <a:pt x="361" y="39"/>
                  </a:lnTo>
                  <a:lnTo>
                    <a:pt x="360" y="39"/>
                  </a:lnTo>
                  <a:lnTo>
                    <a:pt x="359" y="39"/>
                  </a:lnTo>
                  <a:lnTo>
                    <a:pt x="358" y="39"/>
                  </a:lnTo>
                  <a:lnTo>
                    <a:pt x="358" y="40"/>
                  </a:lnTo>
                  <a:lnTo>
                    <a:pt x="356" y="40"/>
                  </a:lnTo>
                  <a:lnTo>
                    <a:pt x="356" y="42"/>
                  </a:lnTo>
                  <a:lnTo>
                    <a:pt x="356" y="43"/>
                  </a:lnTo>
                  <a:lnTo>
                    <a:pt x="355" y="43"/>
                  </a:lnTo>
                  <a:lnTo>
                    <a:pt x="354" y="43"/>
                  </a:lnTo>
                  <a:lnTo>
                    <a:pt x="353" y="44"/>
                  </a:lnTo>
                  <a:lnTo>
                    <a:pt x="353" y="45"/>
                  </a:lnTo>
                  <a:lnTo>
                    <a:pt x="352" y="45"/>
                  </a:lnTo>
                  <a:lnTo>
                    <a:pt x="352" y="46"/>
                  </a:lnTo>
                  <a:lnTo>
                    <a:pt x="350" y="46"/>
                  </a:lnTo>
                  <a:lnTo>
                    <a:pt x="349" y="46"/>
                  </a:lnTo>
                  <a:lnTo>
                    <a:pt x="349" y="48"/>
                  </a:lnTo>
                  <a:lnTo>
                    <a:pt x="348" y="48"/>
                  </a:lnTo>
                  <a:lnTo>
                    <a:pt x="347" y="37"/>
                  </a:lnTo>
                  <a:lnTo>
                    <a:pt x="347" y="36"/>
                  </a:lnTo>
                  <a:lnTo>
                    <a:pt x="348" y="36"/>
                  </a:lnTo>
                  <a:lnTo>
                    <a:pt x="349" y="36"/>
                  </a:lnTo>
                  <a:lnTo>
                    <a:pt x="350" y="36"/>
                  </a:lnTo>
                  <a:lnTo>
                    <a:pt x="350" y="34"/>
                  </a:lnTo>
                  <a:lnTo>
                    <a:pt x="349" y="34"/>
                  </a:lnTo>
                  <a:lnTo>
                    <a:pt x="349" y="33"/>
                  </a:lnTo>
                  <a:lnTo>
                    <a:pt x="350" y="33"/>
                  </a:lnTo>
                  <a:lnTo>
                    <a:pt x="350" y="32"/>
                  </a:lnTo>
                  <a:lnTo>
                    <a:pt x="352" y="32"/>
                  </a:lnTo>
                  <a:lnTo>
                    <a:pt x="352" y="32"/>
                  </a:lnTo>
                  <a:lnTo>
                    <a:pt x="354" y="30"/>
                  </a:lnTo>
                  <a:lnTo>
                    <a:pt x="355" y="30"/>
                  </a:lnTo>
                  <a:lnTo>
                    <a:pt x="356" y="28"/>
                  </a:lnTo>
                  <a:lnTo>
                    <a:pt x="358" y="27"/>
                  </a:lnTo>
                  <a:lnTo>
                    <a:pt x="358" y="25"/>
                  </a:lnTo>
                  <a:lnTo>
                    <a:pt x="356" y="26"/>
                  </a:lnTo>
                  <a:lnTo>
                    <a:pt x="356" y="27"/>
                  </a:lnTo>
                  <a:lnTo>
                    <a:pt x="355" y="28"/>
                  </a:lnTo>
                  <a:lnTo>
                    <a:pt x="354" y="28"/>
                  </a:lnTo>
                  <a:lnTo>
                    <a:pt x="352" y="30"/>
                  </a:lnTo>
                  <a:lnTo>
                    <a:pt x="349" y="30"/>
                  </a:lnTo>
                  <a:lnTo>
                    <a:pt x="348" y="30"/>
                  </a:lnTo>
                  <a:lnTo>
                    <a:pt x="349" y="28"/>
                  </a:lnTo>
                  <a:lnTo>
                    <a:pt x="349" y="27"/>
                  </a:lnTo>
                  <a:lnTo>
                    <a:pt x="349" y="28"/>
                  </a:lnTo>
                  <a:lnTo>
                    <a:pt x="350" y="27"/>
                  </a:lnTo>
                  <a:lnTo>
                    <a:pt x="350" y="26"/>
                  </a:lnTo>
                  <a:lnTo>
                    <a:pt x="349" y="25"/>
                  </a:lnTo>
                  <a:lnTo>
                    <a:pt x="350" y="25"/>
                  </a:lnTo>
                  <a:lnTo>
                    <a:pt x="352" y="25"/>
                  </a:lnTo>
                  <a:lnTo>
                    <a:pt x="353" y="25"/>
                  </a:lnTo>
                  <a:lnTo>
                    <a:pt x="354" y="23"/>
                  </a:lnTo>
                  <a:lnTo>
                    <a:pt x="356" y="21"/>
                  </a:lnTo>
                  <a:lnTo>
                    <a:pt x="356" y="20"/>
                  </a:lnTo>
                  <a:lnTo>
                    <a:pt x="355" y="20"/>
                  </a:lnTo>
                  <a:lnTo>
                    <a:pt x="354" y="21"/>
                  </a:lnTo>
                  <a:lnTo>
                    <a:pt x="353" y="21"/>
                  </a:lnTo>
                  <a:lnTo>
                    <a:pt x="353" y="23"/>
                  </a:lnTo>
                  <a:lnTo>
                    <a:pt x="352" y="23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8" y="21"/>
                  </a:lnTo>
                  <a:lnTo>
                    <a:pt x="348" y="20"/>
                  </a:lnTo>
                  <a:lnTo>
                    <a:pt x="348" y="19"/>
                  </a:lnTo>
                  <a:lnTo>
                    <a:pt x="347" y="19"/>
                  </a:lnTo>
                  <a:lnTo>
                    <a:pt x="346" y="19"/>
                  </a:lnTo>
                  <a:lnTo>
                    <a:pt x="346" y="18"/>
                  </a:lnTo>
                  <a:lnTo>
                    <a:pt x="347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48" y="18"/>
                  </a:lnTo>
                  <a:lnTo>
                    <a:pt x="348" y="19"/>
                  </a:lnTo>
                  <a:lnTo>
                    <a:pt x="349" y="19"/>
                  </a:lnTo>
                  <a:lnTo>
                    <a:pt x="350" y="19"/>
                  </a:lnTo>
                  <a:lnTo>
                    <a:pt x="350" y="18"/>
                  </a:lnTo>
                  <a:lnTo>
                    <a:pt x="350" y="17"/>
                  </a:lnTo>
                  <a:lnTo>
                    <a:pt x="350" y="15"/>
                  </a:lnTo>
                  <a:lnTo>
                    <a:pt x="350" y="14"/>
                  </a:lnTo>
                  <a:lnTo>
                    <a:pt x="350" y="13"/>
                  </a:lnTo>
                  <a:lnTo>
                    <a:pt x="350" y="12"/>
                  </a:lnTo>
                  <a:lnTo>
                    <a:pt x="352" y="12"/>
                  </a:lnTo>
                  <a:lnTo>
                    <a:pt x="354" y="8"/>
                  </a:lnTo>
                  <a:lnTo>
                    <a:pt x="354" y="7"/>
                  </a:lnTo>
                  <a:lnTo>
                    <a:pt x="353" y="8"/>
                  </a:lnTo>
                  <a:lnTo>
                    <a:pt x="353" y="9"/>
                  </a:lnTo>
                  <a:lnTo>
                    <a:pt x="352" y="9"/>
                  </a:lnTo>
                  <a:lnTo>
                    <a:pt x="350" y="9"/>
                  </a:lnTo>
                  <a:lnTo>
                    <a:pt x="350" y="8"/>
                  </a:lnTo>
                  <a:lnTo>
                    <a:pt x="349" y="7"/>
                  </a:lnTo>
                  <a:lnTo>
                    <a:pt x="349" y="8"/>
                  </a:lnTo>
                  <a:lnTo>
                    <a:pt x="349" y="9"/>
                  </a:lnTo>
                  <a:lnTo>
                    <a:pt x="348" y="11"/>
                  </a:lnTo>
                  <a:lnTo>
                    <a:pt x="347" y="11"/>
                  </a:lnTo>
                  <a:lnTo>
                    <a:pt x="348" y="11"/>
                  </a:lnTo>
                  <a:lnTo>
                    <a:pt x="347" y="11"/>
                  </a:lnTo>
                  <a:lnTo>
                    <a:pt x="346" y="12"/>
                  </a:lnTo>
                  <a:lnTo>
                    <a:pt x="346" y="13"/>
                  </a:lnTo>
                  <a:lnTo>
                    <a:pt x="346" y="13"/>
                  </a:lnTo>
                  <a:lnTo>
                    <a:pt x="346" y="14"/>
                  </a:lnTo>
                  <a:lnTo>
                    <a:pt x="344" y="14"/>
                  </a:lnTo>
                  <a:lnTo>
                    <a:pt x="344" y="15"/>
                  </a:lnTo>
                  <a:lnTo>
                    <a:pt x="343" y="14"/>
                  </a:lnTo>
                  <a:lnTo>
                    <a:pt x="343" y="13"/>
                  </a:lnTo>
                  <a:lnTo>
                    <a:pt x="342" y="13"/>
                  </a:lnTo>
                  <a:lnTo>
                    <a:pt x="342" y="12"/>
                  </a:lnTo>
                  <a:lnTo>
                    <a:pt x="342" y="11"/>
                  </a:lnTo>
                  <a:lnTo>
                    <a:pt x="342" y="9"/>
                  </a:lnTo>
                  <a:lnTo>
                    <a:pt x="343" y="8"/>
                  </a:lnTo>
                  <a:lnTo>
                    <a:pt x="343" y="7"/>
                  </a:lnTo>
                  <a:lnTo>
                    <a:pt x="343" y="6"/>
                  </a:lnTo>
                  <a:lnTo>
                    <a:pt x="343" y="5"/>
                  </a:lnTo>
                  <a:lnTo>
                    <a:pt x="344" y="5"/>
                  </a:lnTo>
                  <a:lnTo>
                    <a:pt x="346" y="3"/>
                  </a:lnTo>
                  <a:lnTo>
                    <a:pt x="346" y="3"/>
                  </a:lnTo>
                  <a:lnTo>
                    <a:pt x="347" y="2"/>
                  </a:lnTo>
                  <a:lnTo>
                    <a:pt x="348" y="2"/>
                  </a:lnTo>
                  <a:lnTo>
                    <a:pt x="348" y="1"/>
                  </a:lnTo>
                  <a:lnTo>
                    <a:pt x="347" y="0"/>
                  </a:lnTo>
                  <a:lnTo>
                    <a:pt x="347" y="1"/>
                  </a:lnTo>
                  <a:lnTo>
                    <a:pt x="346" y="2"/>
                  </a:lnTo>
                  <a:lnTo>
                    <a:pt x="346" y="2"/>
                  </a:lnTo>
                  <a:lnTo>
                    <a:pt x="343" y="2"/>
                  </a:lnTo>
                  <a:lnTo>
                    <a:pt x="342" y="2"/>
                  </a:lnTo>
                  <a:lnTo>
                    <a:pt x="342" y="3"/>
                  </a:lnTo>
                  <a:lnTo>
                    <a:pt x="342" y="3"/>
                  </a:lnTo>
                  <a:lnTo>
                    <a:pt x="341" y="3"/>
                  </a:lnTo>
                  <a:lnTo>
                    <a:pt x="340" y="3"/>
                  </a:lnTo>
                  <a:lnTo>
                    <a:pt x="340" y="2"/>
                  </a:lnTo>
                  <a:lnTo>
                    <a:pt x="339" y="1"/>
                  </a:lnTo>
                  <a:lnTo>
                    <a:pt x="340" y="1"/>
                  </a:lnTo>
                  <a:lnTo>
                    <a:pt x="341" y="0"/>
                  </a:lnTo>
                  <a:lnTo>
                    <a:pt x="340" y="0"/>
                  </a:lnTo>
                  <a:lnTo>
                    <a:pt x="658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7" name="Freeform 37">
              <a:extLst>
                <a:ext uri="{FF2B5EF4-FFF2-40B4-BE49-F238E27FC236}">
                  <a16:creationId xmlns:a16="http://schemas.microsoft.com/office/drawing/2014/main" id="{BB858BD1-B858-C636-D07F-14EEAC08C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942" y="1378434"/>
              <a:ext cx="566075" cy="453355"/>
            </a:xfrm>
            <a:custGeom>
              <a:avLst/>
              <a:gdLst>
                <a:gd name="T0" fmla="*/ 297 w 457"/>
                <a:gd name="T1" fmla="*/ 10 h 366"/>
                <a:gd name="T2" fmla="*/ 309 w 457"/>
                <a:gd name="T3" fmla="*/ 25 h 366"/>
                <a:gd name="T4" fmla="*/ 334 w 457"/>
                <a:gd name="T5" fmla="*/ 34 h 366"/>
                <a:gd name="T6" fmla="*/ 353 w 457"/>
                <a:gd name="T7" fmla="*/ 33 h 366"/>
                <a:gd name="T8" fmla="*/ 365 w 457"/>
                <a:gd name="T9" fmla="*/ 33 h 366"/>
                <a:gd name="T10" fmla="*/ 382 w 457"/>
                <a:gd name="T11" fmla="*/ 27 h 366"/>
                <a:gd name="T12" fmla="*/ 384 w 457"/>
                <a:gd name="T13" fmla="*/ 29 h 366"/>
                <a:gd name="T14" fmla="*/ 390 w 457"/>
                <a:gd name="T15" fmla="*/ 35 h 366"/>
                <a:gd name="T16" fmla="*/ 401 w 457"/>
                <a:gd name="T17" fmla="*/ 38 h 366"/>
                <a:gd name="T18" fmla="*/ 413 w 457"/>
                <a:gd name="T19" fmla="*/ 39 h 366"/>
                <a:gd name="T20" fmla="*/ 420 w 457"/>
                <a:gd name="T21" fmla="*/ 47 h 366"/>
                <a:gd name="T22" fmla="*/ 430 w 457"/>
                <a:gd name="T23" fmla="*/ 65 h 366"/>
                <a:gd name="T24" fmla="*/ 431 w 457"/>
                <a:gd name="T25" fmla="*/ 95 h 366"/>
                <a:gd name="T26" fmla="*/ 433 w 457"/>
                <a:gd name="T27" fmla="*/ 102 h 366"/>
                <a:gd name="T28" fmla="*/ 433 w 457"/>
                <a:gd name="T29" fmla="*/ 123 h 366"/>
                <a:gd name="T30" fmla="*/ 440 w 457"/>
                <a:gd name="T31" fmla="*/ 133 h 366"/>
                <a:gd name="T32" fmla="*/ 453 w 457"/>
                <a:gd name="T33" fmla="*/ 158 h 366"/>
                <a:gd name="T34" fmla="*/ 449 w 457"/>
                <a:gd name="T35" fmla="*/ 170 h 366"/>
                <a:gd name="T36" fmla="*/ 439 w 457"/>
                <a:gd name="T37" fmla="*/ 174 h 366"/>
                <a:gd name="T38" fmla="*/ 409 w 457"/>
                <a:gd name="T39" fmla="*/ 171 h 366"/>
                <a:gd name="T40" fmla="*/ 363 w 457"/>
                <a:gd name="T41" fmla="*/ 192 h 366"/>
                <a:gd name="T42" fmla="*/ 352 w 457"/>
                <a:gd name="T43" fmla="*/ 213 h 366"/>
                <a:gd name="T44" fmla="*/ 359 w 457"/>
                <a:gd name="T45" fmla="*/ 218 h 366"/>
                <a:gd name="T46" fmla="*/ 339 w 457"/>
                <a:gd name="T47" fmla="*/ 241 h 366"/>
                <a:gd name="T48" fmla="*/ 297 w 457"/>
                <a:gd name="T49" fmla="*/ 269 h 366"/>
                <a:gd name="T50" fmla="*/ 260 w 457"/>
                <a:gd name="T51" fmla="*/ 284 h 366"/>
                <a:gd name="T52" fmla="*/ 215 w 457"/>
                <a:gd name="T53" fmla="*/ 292 h 366"/>
                <a:gd name="T54" fmla="*/ 193 w 457"/>
                <a:gd name="T55" fmla="*/ 304 h 366"/>
                <a:gd name="T56" fmla="*/ 175 w 457"/>
                <a:gd name="T57" fmla="*/ 318 h 366"/>
                <a:gd name="T58" fmla="*/ 168 w 457"/>
                <a:gd name="T59" fmla="*/ 337 h 366"/>
                <a:gd name="T60" fmla="*/ 168 w 457"/>
                <a:gd name="T61" fmla="*/ 364 h 366"/>
                <a:gd name="T62" fmla="*/ 146 w 457"/>
                <a:gd name="T63" fmla="*/ 366 h 366"/>
                <a:gd name="T64" fmla="*/ 119 w 457"/>
                <a:gd name="T65" fmla="*/ 366 h 366"/>
                <a:gd name="T66" fmla="*/ 92 w 457"/>
                <a:gd name="T67" fmla="*/ 366 h 366"/>
                <a:gd name="T68" fmla="*/ 66 w 457"/>
                <a:gd name="T69" fmla="*/ 366 h 366"/>
                <a:gd name="T70" fmla="*/ 44 w 457"/>
                <a:gd name="T71" fmla="*/ 366 h 366"/>
                <a:gd name="T72" fmla="*/ 18 w 457"/>
                <a:gd name="T73" fmla="*/ 366 h 366"/>
                <a:gd name="T74" fmla="*/ 2 w 457"/>
                <a:gd name="T75" fmla="*/ 362 h 366"/>
                <a:gd name="T76" fmla="*/ 24 w 457"/>
                <a:gd name="T77" fmla="*/ 352 h 366"/>
                <a:gd name="T78" fmla="*/ 67 w 457"/>
                <a:gd name="T79" fmla="*/ 333 h 366"/>
                <a:gd name="T80" fmla="*/ 78 w 457"/>
                <a:gd name="T81" fmla="*/ 322 h 366"/>
                <a:gd name="T82" fmla="*/ 107 w 457"/>
                <a:gd name="T83" fmla="*/ 298 h 366"/>
                <a:gd name="T84" fmla="*/ 116 w 457"/>
                <a:gd name="T85" fmla="*/ 286 h 366"/>
                <a:gd name="T86" fmla="*/ 132 w 457"/>
                <a:gd name="T87" fmla="*/ 259 h 366"/>
                <a:gd name="T88" fmla="*/ 126 w 457"/>
                <a:gd name="T89" fmla="*/ 238 h 366"/>
                <a:gd name="T90" fmla="*/ 126 w 457"/>
                <a:gd name="T91" fmla="*/ 228 h 366"/>
                <a:gd name="T92" fmla="*/ 126 w 457"/>
                <a:gd name="T93" fmla="*/ 202 h 366"/>
                <a:gd name="T94" fmla="*/ 137 w 457"/>
                <a:gd name="T95" fmla="*/ 182 h 366"/>
                <a:gd name="T96" fmla="*/ 147 w 457"/>
                <a:gd name="T97" fmla="*/ 167 h 366"/>
                <a:gd name="T98" fmla="*/ 147 w 457"/>
                <a:gd name="T99" fmla="*/ 154 h 366"/>
                <a:gd name="T100" fmla="*/ 174 w 457"/>
                <a:gd name="T101" fmla="*/ 121 h 366"/>
                <a:gd name="T102" fmla="*/ 193 w 457"/>
                <a:gd name="T103" fmla="*/ 112 h 366"/>
                <a:gd name="T104" fmla="*/ 209 w 457"/>
                <a:gd name="T105" fmla="*/ 105 h 366"/>
                <a:gd name="T106" fmla="*/ 217 w 457"/>
                <a:gd name="T107" fmla="*/ 100 h 366"/>
                <a:gd name="T108" fmla="*/ 240 w 457"/>
                <a:gd name="T109" fmla="*/ 86 h 366"/>
                <a:gd name="T110" fmla="*/ 270 w 457"/>
                <a:gd name="T111" fmla="*/ 17 h 366"/>
                <a:gd name="T112" fmla="*/ 278 w 457"/>
                <a:gd name="T113" fmla="*/ 6 h 366"/>
                <a:gd name="T114" fmla="*/ 289 w 457"/>
                <a:gd name="T115" fmla="*/ 1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7" h="366">
                  <a:moveTo>
                    <a:pt x="292" y="0"/>
                  </a:moveTo>
                  <a:lnTo>
                    <a:pt x="294" y="1"/>
                  </a:lnTo>
                  <a:lnTo>
                    <a:pt x="294" y="2"/>
                  </a:lnTo>
                  <a:lnTo>
                    <a:pt x="295" y="3"/>
                  </a:lnTo>
                  <a:lnTo>
                    <a:pt x="295" y="4"/>
                  </a:lnTo>
                  <a:lnTo>
                    <a:pt x="296" y="8"/>
                  </a:lnTo>
                  <a:lnTo>
                    <a:pt x="296" y="9"/>
                  </a:lnTo>
                  <a:lnTo>
                    <a:pt x="296" y="10"/>
                  </a:lnTo>
                  <a:lnTo>
                    <a:pt x="297" y="10"/>
                  </a:lnTo>
                  <a:lnTo>
                    <a:pt x="297" y="10"/>
                  </a:lnTo>
                  <a:lnTo>
                    <a:pt x="297" y="12"/>
                  </a:lnTo>
                  <a:lnTo>
                    <a:pt x="298" y="14"/>
                  </a:lnTo>
                  <a:lnTo>
                    <a:pt x="299" y="15"/>
                  </a:lnTo>
                  <a:lnTo>
                    <a:pt x="301" y="16"/>
                  </a:lnTo>
                  <a:lnTo>
                    <a:pt x="302" y="17"/>
                  </a:lnTo>
                  <a:lnTo>
                    <a:pt x="304" y="22"/>
                  </a:lnTo>
                  <a:lnTo>
                    <a:pt x="305" y="23"/>
                  </a:lnTo>
                  <a:lnTo>
                    <a:pt x="307" y="23"/>
                  </a:lnTo>
                  <a:lnTo>
                    <a:pt x="308" y="23"/>
                  </a:lnTo>
                  <a:lnTo>
                    <a:pt x="309" y="25"/>
                  </a:lnTo>
                  <a:lnTo>
                    <a:pt x="310" y="27"/>
                  </a:lnTo>
                  <a:lnTo>
                    <a:pt x="313" y="28"/>
                  </a:lnTo>
                  <a:lnTo>
                    <a:pt x="315" y="31"/>
                  </a:lnTo>
                  <a:lnTo>
                    <a:pt x="316" y="31"/>
                  </a:lnTo>
                  <a:lnTo>
                    <a:pt x="322" y="33"/>
                  </a:lnTo>
                  <a:lnTo>
                    <a:pt x="327" y="34"/>
                  </a:lnTo>
                  <a:lnTo>
                    <a:pt x="331" y="35"/>
                  </a:lnTo>
                  <a:lnTo>
                    <a:pt x="332" y="35"/>
                  </a:lnTo>
                  <a:lnTo>
                    <a:pt x="333" y="35"/>
                  </a:lnTo>
                  <a:lnTo>
                    <a:pt x="334" y="34"/>
                  </a:lnTo>
                  <a:lnTo>
                    <a:pt x="340" y="33"/>
                  </a:lnTo>
                  <a:lnTo>
                    <a:pt x="344" y="32"/>
                  </a:lnTo>
                  <a:lnTo>
                    <a:pt x="347" y="31"/>
                  </a:lnTo>
                  <a:lnTo>
                    <a:pt x="348" y="29"/>
                  </a:lnTo>
                  <a:lnTo>
                    <a:pt x="348" y="31"/>
                  </a:lnTo>
                  <a:lnTo>
                    <a:pt x="348" y="32"/>
                  </a:lnTo>
                  <a:lnTo>
                    <a:pt x="350" y="33"/>
                  </a:lnTo>
                  <a:lnTo>
                    <a:pt x="351" y="33"/>
                  </a:lnTo>
                  <a:lnTo>
                    <a:pt x="352" y="33"/>
                  </a:lnTo>
                  <a:lnTo>
                    <a:pt x="353" y="33"/>
                  </a:lnTo>
                  <a:lnTo>
                    <a:pt x="354" y="32"/>
                  </a:lnTo>
                  <a:lnTo>
                    <a:pt x="356" y="29"/>
                  </a:lnTo>
                  <a:lnTo>
                    <a:pt x="357" y="28"/>
                  </a:lnTo>
                  <a:lnTo>
                    <a:pt x="358" y="28"/>
                  </a:lnTo>
                  <a:lnTo>
                    <a:pt x="359" y="29"/>
                  </a:lnTo>
                  <a:lnTo>
                    <a:pt x="359" y="31"/>
                  </a:lnTo>
                  <a:lnTo>
                    <a:pt x="360" y="32"/>
                  </a:lnTo>
                  <a:lnTo>
                    <a:pt x="363" y="32"/>
                  </a:lnTo>
                  <a:lnTo>
                    <a:pt x="364" y="33"/>
                  </a:lnTo>
                  <a:lnTo>
                    <a:pt x="365" y="33"/>
                  </a:lnTo>
                  <a:lnTo>
                    <a:pt x="366" y="33"/>
                  </a:lnTo>
                  <a:lnTo>
                    <a:pt x="367" y="33"/>
                  </a:lnTo>
                  <a:lnTo>
                    <a:pt x="369" y="33"/>
                  </a:lnTo>
                  <a:lnTo>
                    <a:pt x="371" y="33"/>
                  </a:lnTo>
                  <a:lnTo>
                    <a:pt x="376" y="31"/>
                  </a:lnTo>
                  <a:lnTo>
                    <a:pt x="378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1" y="28"/>
                  </a:lnTo>
                  <a:lnTo>
                    <a:pt x="382" y="27"/>
                  </a:lnTo>
                  <a:lnTo>
                    <a:pt x="383" y="23"/>
                  </a:lnTo>
                  <a:lnTo>
                    <a:pt x="384" y="22"/>
                  </a:lnTo>
                  <a:lnTo>
                    <a:pt x="384" y="21"/>
                  </a:lnTo>
                  <a:lnTo>
                    <a:pt x="385" y="21"/>
                  </a:lnTo>
                  <a:lnTo>
                    <a:pt x="385" y="22"/>
                  </a:lnTo>
                  <a:lnTo>
                    <a:pt x="385" y="23"/>
                  </a:lnTo>
                  <a:lnTo>
                    <a:pt x="384" y="25"/>
                  </a:lnTo>
                  <a:lnTo>
                    <a:pt x="385" y="27"/>
                  </a:lnTo>
                  <a:lnTo>
                    <a:pt x="384" y="27"/>
                  </a:lnTo>
                  <a:lnTo>
                    <a:pt x="384" y="29"/>
                  </a:lnTo>
                  <a:lnTo>
                    <a:pt x="385" y="29"/>
                  </a:lnTo>
                  <a:lnTo>
                    <a:pt x="387" y="29"/>
                  </a:lnTo>
                  <a:lnTo>
                    <a:pt x="387" y="31"/>
                  </a:lnTo>
                  <a:lnTo>
                    <a:pt x="387" y="32"/>
                  </a:lnTo>
                  <a:lnTo>
                    <a:pt x="387" y="34"/>
                  </a:lnTo>
                  <a:lnTo>
                    <a:pt x="388" y="35"/>
                  </a:lnTo>
                  <a:lnTo>
                    <a:pt x="388" y="37"/>
                  </a:lnTo>
                  <a:lnTo>
                    <a:pt x="389" y="37"/>
                  </a:lnTo>
                  <a:lnTo>
                    <a:pt x="391" y="37"/>
                  </a:lnTo>
                  <a:lnTo>
                    <a:pt x="390" y="35"/>
                  </a:lnTo>
                  <a:lnTo>
                    <a:pt x="388" y="32"/>
                  </a:lnTo>
                  <a:lnTo>
                    <a:pt x="388" y="31"/>
                  </a:lnTo>
                  <a:lnTo>
                    <a:pt x="388" y="31"/>
                  </a:lnTo>
                  <a:lnTo>
                    <a:pt x="389" y="33"/>
                  </a:lnTo>
                  <a:lnTo>
                    <a:pt x="389" y="34"/>
                  </a:lnTo>
                  <a:lnTo>
                    <a:pt x="391" y="35"/>
                  </a:lnTo>
                  <a:lnTo>
                    <a:pt x="393" y="37"/>
                  </a:lnTo>
                  <a:lnTo>
                    <a:pt x="395" y="38"/>
                  </a:lnTo>
                  <a:lnTo>
                    <a:pt x="400" y="38"/>
                  </a:lnTo>
                  <a:lnTo>
                    <a:pt x="401" y="38"/>
                  </a:lnTo>
                  <a:lnTo>
                    <a:pt x="402" y="38"/>
                  </a:lnTo>
                  <a:lnTo>
                    <a:pt x="402" y="37"/>
                  </a:lnTo>
                  <a:lnTo>
                    <a:pt x="403" y="37"/>
                  </a:lnTo>
                  <a:lnTo>
                    <a:pt x="404" y="35"/>
                  </a:lnTo>
                  <a:lnTo>
                    <a:pt x="408" y="37"/>
                  </a:lnTo>
                  <a:lnTo>
                    <a:pt x="409" y="37"/>
                  </a:lnTo>
                  <a:lnTo>
                    <a:pt x="410" y="38"/>
                  </a:lnTo>
                  <a:lnTo>
                    <a:pt x="412" y="38"/>
                  </a:lnTo>
                  <a:lnTo>
                    <a:pt x="413" y="38"/>
                  </a:lnTo>
                  <a:lnTo>
                    <a:pt x="413" y="39"/>
                  </a:lnTo>
                  <a:lnTo>
                    <a:pt x="413" y="40"/>
                  </a:lnTo>
                  <a:lnTo>
                    <a:pt x="414" y="41"/>
                  </a:lnTo>
                  <a:lnTo>
                    <a:pt x="415" y="41"/>
                  </a:lnTo>
                  <a:lnTo>
                    <a:pt x="416" y="43"/>
                  </a:lnTo>
                  <a:lnTo>
                    <a:pt x="416" y="44"/>
                  </a:lnTo>
                  <a:lnTo>
                    <a:pt x="418" y="45"/>
                  </a:lnTo>
                  <a:lnTo>
                    <a:pt x="419" y="45"/>
                  </a:lnTo>
                  <a:lnTo>
                    <a:pt x="420" y="45"/>
                  </a:lnTo>
                  <a:lnTo>
                    <a:pt x="420" y="46"/>
                  </a:lnTo>
                  <a:lnTo>
                    <a:pt x="420" y="47"/>
                  </a:lnTo>
                  <a:lnTo>
                    <a:pt x="421" y="47"/>
                  </a:lnTo>
                  <a:lnTo>
                    <a:pt x="422" y="50"/>
                  </a:lnTo>
                  <a:lnTo>
                    <a:pt x="425" y="51"/>
                  </a:lnTo>
                  <a:lnTo>
                    <a:pt x="428" y="53"/>
                  </a:lnTo>
                  <a:lnTo>
                    <a:pt x="430" y="53"/>
                  </a:lnTo>
                  <a:lnTo>
                    <a:pt x="428" y="54"/>
                  </a:lnTo>
                  <a:lnTo>
                    <a:pt x="427" y="57"/>
                  </a:lnTo>
                  <a:lnTo>
                    <a:pt x="426" y="59"/>
                  </a:lnTo>
                  <a:lnTo>
                    <a:pt x="425" y="60"/>
                  </a:lnTo>
                  <a:lnTo>
                    <a:pt x="430" y="65"/>
                  </a:lnTo>
                  <a:lnTo>
                    <a:pt x="431" y="66"/>
                  </a:lnTo>
                  <a:lnTo>
                    <a:pt x="432" y="66"/>
                  </a:lnTo>
                  <a:lnTo>
                    <a:pt x="427" y="70"/>
                  </a:lnTo>
                  <a:lnTo>
                    <a:pt x="430" y="72"/>
                  </a:lnTo>
                  <a:lnTo>
                    <a:pt x="430" y="74"/>
                  </a:lnTo>
                  <a:lnTo>
                    <a:pt x="433" y="83"/>
                  </a:lnTo>
                  <a:lnTo>
                    <a:pt x="433" y="84"/>
                  </a:lnTo>
                  <a:lnTo>
                    <a:pt x="433" y="86"/>
                  </a:lnTo>
                  <a:lnTo>
                    <a:pt x="431" y="93"/>
                  </a:lnTo>
                  <a:lnTo>
                    <a:pt x="431" y="95"/>
                  </a:lnTo>
                  <a:lnTo>
                    <a:pt x="431" y="96"/>
                  </a:lnTo>
                  <a:lnTo>
                    <a:pt x="432" y="97"/>
                  </a:lnTo>
                  <a:lnTo>
                    <a:pt x="432" y="99"/>
                  </a:lnTo>
                  <a:lnTo>
                    <a:pt x="431" y="99"/>
                  </a:lnTo>
                  <a:lnTo>
                    <a:pt x="431" y="100"/>
                  </a:lnTo>
                  <a:lnTo>
                    <a:pt x="430" y="101"/>
                  </a:lnTo>
                  <a:lnTo>
                    <a:pt x="431" y="101"/>
                  </a:lnTo>
                  <a:lnTo>
                    <a:pt x="431" y="102"/>
                  </a:lnTo>
                  <a:lnTo>
                    <a:pt x="432" y="102"/>
                  </a:lnTo>
                  <a:lnTo>
                    <a:pt x="433" y="102"/>
                  </a:lnTo>
                  <a:lnTo>
                    <a:pt x="433" y="103"/>
                  </a:lnTo>
                  <a:lnTo>
                    <a:pt x="436" y="108"/>
                  </a:lnTo>
                  <a:lnTo>
                    <a:pt x="436" y="109"/>
                  </a:lnTo>
                  <a:lnTo>
                    <a:pt x="434" y="111"/>
                  </a:lnTo>
                  <a:lnTo>
                    <a:pt x="434" y="112"/>
                  </a:lnTo>
                  <a:lnTo>
                    <a:pt x="433" y="114"/>
                  </a:lnTo>
                  <a:lnTo>
                    <a:pt x="433" y="115"/>
                  </a:lnTo>
                  <a:lnTo>
                    <a:pt x="432" y="117"/>
                  </a:lnTo>
                  <a:lnTo>
                    <a:pt x="432" y="121"/>
                  </a:lnTo>
                  <a:lnTo>
                    <a:pt x="433" y="123"/>
                  </a:lnTo>
                  <a:lnTo>
                    <a:pt x="434" y="125"/>
                  </a:lnTo>
                  <a:lnTo>
                    <a:pt x="436" y="125"/>
                  </a:lnTo>
                  <a:lnTo>
                    <a:pt x="436" y="126"/>
                  </a:lnTo>
                  <a:lnTo>
                    <a:pt x="437" y="127"/>
                  </a:lnTo>
                  <a:lnTo>
                    <a:pt x="438" y="128"/>
                  </a:lnTo>
                  <a:lnTo>
                    <a:pt x="439" y="128"/>
                  </a:lnTo>
                  <a:lnTo>
                    <a:pt x="439" y="130"/>
                  </a:lnTo>
                  <a:lnTo>
                    <a:pt x="440" y="131"/>
                  </a:lnTo>
                  <a:lnTo>
                    <a:pt x="440" y="132"/>
                  </a:lnTo>
                  <a:lnTo>
                    <a:pt x="440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38" y="136"/>
                  </a:lnTo>
                  <a:lnTo>
                    <a:pt x="443" y="144"/>
                  </a:lnTo>
                  <a:lnTo>
                    <a:pt x="444" y="145"/>
                  </a:lnTo>
                  <a:lnTo>
                    <a:pt x="445" y="146"/>
                  </a:lnTo>
                  <a:lnTo>
                    <a:pt x="456" y="154"/>
                  </a:lnTo>
                  <a:lnTo>
                    <a:pt x="457" y="155"/>
                  </a:lnTo>
                  <a:lnTo>
                    <a:pt x="455" y="157"/>
                  </a:lnTo>
                  <a:lnTo>
                    <a:pt x="453" y="158"/>
                  </a:lnTo>
                  <a:lnTo>
                    <a:pt x="452" y="159"/>
                  </a:lnTo>
                  <a:lnTo>
                    <a:pt x="450" y="159"/>
                  </a:lnTo>
                  <a:lnTo>
                    <a:pt x="449" y="161"/>
                  </a:lnTo>
                  <a:lnTo>
                    <a:pt x="447" y="163"/>
                  </a:lnTo>
                  <a:lnTo>
                    <a:pt x="447" y="167"/>
                  </a:lnTo>
                  <a:lnTo>
                    <a:pt x="447" y="168"/>
                  </a:lnTo>
                  <a:lnTo>
                    <a:pt x="447" y="169"/>
                  </a:lnTo>
                  <a:lnTo>
                    <a:pt x="446" y="169"/>
                  </a:lnTo>
                  <a:lnTo>
                    <a:pt x="446" y="170"/>
                  </a:lnTo>
                  <a:lnTo>
                    <a:pt x="449" y="170"/>
                  </a:lnTo>
                  <a:lnTo>
                    <a:pt x="450" y="170"/>
                  </a:lnTo>
                  <a:lnTo>
                    <a:pt x="450" y="171"/>
                  </a:lnTo>
                  <a:lnTo>
                    <a:pt x="451" y="171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5" y="174"/>
                  </a:lnTo>
                  <a:lnTo>
                    <a:pt x="445" y="174"/>
                  </a:lnTo>
                  <a:lnTo>
                    <a:pt x="444" y="174"/>
                  </a:lnTo>
                  <a:lnTo>
                    <a:pt x="441" y="174"/>
                  </a:lnTo>
                  <a:lnTo>
                    <a:pt x="439" y="174"/>
                  </a:lnTo>
                  <a:lnTo>
                    <a:pt x="437" y="174"/>
                  </a:lnTo>
                  <a:lnTo>
                    <a:pt x="433" y="174"/>
                  </a:lnTo>
                  <a:lnTo>
                    <a:pt x="431" y="173"/>
                  </a:lnTo>
                  <a:lnTo>
                    <a:pt x="427" y="173"/>
                  </a:lnTo>
                  <a:lnTo>
                    <a:pt x="424" y="173"/>
                  </a:lnTo>
                  <a:lnTo>
                    <a:pt x="420" y="173"/>
                  </a:lnTo>
                  <a:lnTo>
                    <a:pt x="416" y="173"/>
                  </a:lnTo>
                  <a:lnTo>
                    <a:pt x="415" y="173"/>
                  </a:lnTo>
                  <a:lnTo>
                    <a:pt x="412" y="173"/>
                  </a:lnTo>
                  <a:lnTo>
                    <a:pt x="409" y="171"/>
                  </a:lnTo>
                  <a:lnTo>
                    <a:pt x="407" y="171"/>
                  </a:lnTo>
                  <a:lnTo>
                    <a:pt x="401" y="171"/>
                  </a:lnTo>
                  <a:lnTo>
                    <a:pt x="394" y="174"/>
                  </a:lnTo>
                  <a:lnTo>
                    <a:pt x="388" y="174"/>
                  </a:lnTo>
                  <a:lnTo>
                    <a:pt x="385" y="175"/>
                  </a:lnTo>
                  <a:lnTo>
                    <a:pt x="388" y="182"/>
                  </a:lnTo>
                  <a:lnTo>
                    <a:pt x="389" y="186"/>
                  </a:lnTo>
                  <a:lnTo>
                    <a:pt x="383" y="187"/>
                  </a:lnTo>
                  <a:lnTo>
                    <a:pt x="375" y="189"/>
                  </a:lnTo>
                  <a:lnTo>
                    <a:pt x="363" y="192"/>
                  </a:lnTo>
                  <a:lnTo>
                    <a:pt x="362" y="192"/>
                  </a:lnTo>
                  <a:lnTo>
                    <a:pt x="360" y="192"/>
                  </a:lnTo>
                  <a:lnTo>
                    <a:pt x="358" y="193"/>
                  </a:lnTo>
                  <a:lnTo>
                    <a:pt x="358" y="205"/>
                  </a:lnTo>
                  <a:lnTo>
                    <a:pt x="356" y="205"/>
                  </a:lnTo>
                  <a:lnTo>
                    <a:pt x="353" y="206"/>
                  </a:lnTo>
                  <a:lnTo>
                    <a:pt x="352" y="207"/>
                  </a:lnTo>
                  <a:lnTo>
                    <a:pt x="352" y="208"/>
                  </a:lnTo>
                  <a:lnTo>
                    <a:pt x="352" y="211"/>
                  </a:lnTo>
                  <a:lnTo>
                    <a:pt x="352" y="213"/>
                  </a:lnTo>
                  <a:lnTo>
                    <a:pt x="351" y="213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4" y="213"/>
                  </a:lnTo>
                  <a:lnTo>
                    <a:pt x="356" y="213"/>
                  </a:lnTo>
                  <a:lnTo>
                    <a:pt x="357" y="214"/>
                  </a:lnTo>
                  <a:lnTo>
                    <a:pt x="357" y="216"/>
                  </a:lnTo>
                  <a:lnTo>
                    <a:pt x="358" y="217"/>
                  </a:lnTo>
                  <a:lnTo>
                    <a:pt x="359" y="217"/>
                  </a:lnTo>
                  <a:lnTo>
                    <a:pt x="359" y="218"/>
                  </a:lnTo>
                  <a:lnTo>
                    <a:pt x="359" y="219"/>
                  </a:lnTo>
                  <a:lnTo>
                    <a:pt x="359" y="220"/>
                  </a:lnTo>
                  <a:lnTo>
                    <a:pt x="362" y="224"/>
                  </a:lnTo>
                  <a:lnTo>
                    <a:pt x="359" y="226"/>
                  </a:lnTo>
                  <a:lnTo>
                    <a:pt x="358" y="229"/>
                  </a:lnTo>
                  <a:lnTo>
                    <a:pt x="359" y="232"/>
                  </a:lnTo>
                  <a:lnTo>
                    <a:pt x="359" y="235"/>
                  </a:lnTo>
                  <a:lnTo>
                    <a:pt x="352" y="238"/>
                  </a:lnTo>
                  <a:lnTo>
                    <a:pt x="345" y="239"/>
                  </a:lnTo>
                  <a:lnTo>
                    <a:pt x="339" y="241"/>
                  </a:lnTo>
                  <a:lnTo>
                    <a:pt x="334" y="241"/>
                  </a:lnTo>
                  <a:lnTo>
                    <a:pt x="331" y="243"/>
                  </a:lnTo>
                  <a:lnTo>
                    <a:pt x="327" y="248"/>
                  </a:lnTo>
                  <a:lnTo>
                    <a:pt x="322" y="253"/>
                  </a:lnTo>
                  <a:lnTo>
                    <a:pt x="316" y="255"/>
                  </a:lnTo>
                  <a:lnTo>
                    <a:pt x="313" y="257"/>
                  </a:lnTo>
                  <a:lnTo>
                    <a:pt x="309" y="260"/>
                  </a:lnTo>
                  <a:lnTo>
                    <a:pt x="304" y="263"/>
                  </a:lnTo>
                  <a:lnTo>
                    <a:pt x="302" y="267"/>
                  </a:lnTo>
                  <a:lnTo>
                    <a:pt x="297" y="269"/>
                  </a:lnTo>
                  <a:lnTo>
                    <a:pt x="295" y="275"/>
                  </a:lnTo>
                  <a:lnTo>
                    <a:pt x="291" y="281"/>
                  </a:lnTo>
                  <a:lnTo>
                    <a:pt x="288" y="286"/>
                  </a:lnTo>
                  <a:lnTo>
                    <a:pt x="283" y="287"/>
                  </a:lnTo>
                  <a:lnTo>
                    <a:pt x="280" y="286"/>
                  </a:lnTo>
                  <a:lnTo>
                    <a:pt x="279" y="282"/>
                  </a:lnTo>
                  <a:lnTo>
                    <a:pt x="273" y="282"/>
                  </a:lnTo>
                  <a:lnTo>
                    <a:pt x="271" y="284"/>
                  </a:lnTo>
                  <a:lnTo>
                    <a:pt x="265" y="284"/>
                  </a:lnTo>
                  <a:lnTo>
                    <a:pt x="260" y="284"/>
                  </a:lnTo>
                  <a:lnTo>
                    <a:pt x="254" y="284"/>
                  </a:lnTo>
                  <a:lnTo>
                    <a:pt x="248" y="286"/>
                  </a:lnTo>
                  <a:lnTo>
                    <a:pt x="245" y="286"/>
                  </a:lnTo>
                  <a:lnTo>
                    <a:pt x="241" y="290"/>
                  </a:lnTo>
                  <a:lnTo>
                    <a:pt x="234" y="287"/>
                  </a:lnTo>
                  <a:lnTo>
                    <a:pt x="229" y="286"/>
                  </a:lnTo>
                  <a:lnTo>
                    <a:pt x="227" y="287"/>
                  </a:lnTo>
                  <a:lnTo>
                    <a:pt x="222" y="288"/>
                  </a:lnTo>
                  <a:lnTo>
                    <a:pt x="218" y="292"/>
                  </a:lnTo>
                  <a:lnTo>
                    <a:pt x="215" y="292"/>
                  </a:lnTo>
                  <a:lnTo>
                    <a:pt x="214" y="292"/>
                  </a:lnTo>
                  <a:lnTo>
                    <a:pt x="212" y="292"/>
                  </a:lnTo>
                  <a:lnTo>
                    <a:pt x="211" y="292"/>
                  </a:lnTo>
                  <a:lnTo>
                    <a:pt x="209" y="292"/>
                  </a:lnTo>
                  <a:lnTo>
                    <a:pt x="208" y="293"/>
                  </a:lnTo>
                  <a:lnTo>
                    <a:pt x="205" y="296"/>
                  </a:lnTo>
                  <a:lnTo>
                    <a:pt x="203" y="297"/>
                  </a:lnTo>
                  <a:lnTo>
                    <a:pt x="200" y="298"/>
                  </a:lnTo>
                  <a:lnTo>
                    <a:pt x="197" y="300"/>
                  </a:lnTo>
                  <a:lnTo>
                    <a:pt x="193" y="304"/>
                  </a:lnTo>
                  <a:lnTo>
                    <a:pt x="192" y="305"/>
                  </a:lnTo>
                  <a:lnTo>
                    <a:pt x="187" y="306"/>
                  </a:lnTo>
                  <a:lnTo>
                    <a:pt x="186" y="309"/>
                  </a:lnTo>
                  <a:lnTo>
                    <a:pt x="183" y="311"/>
                  </a:lnTo>
                  <a:lnTo>
                    <a:pt x="181" y="312"/>
                  </a:lnTo>
                  <a:lnTo>
                    <a:pt x="180" y="312"/>
                  </a:lnTo>
                  <a:lnTo>
                    <a:pt x="179" y="315"/>
                  </a:lnTo>
                  <a:lnTo>
                    <a:pt x="179" y="316"/>
                  </a:lnTo>
                  <a:lnTo>
                    <a:pt x="177" y="317"/>
                  </a:lnTo>
                  <a:lnTo>
                    <a:pt x="175" y="318"/>
                  </a:lnTo>
                  <a:lnTo>
                    <a:pt x="169" y="321"/>
                  </a:lnTo>
                  <a:lnTo>
                    <a:pt x="169" y="322"/>
                  </a:lnTo>
                  <a:lnTo>
                    <a:pt x="168" y="322"/>
                  </a:lnTo>
                  <a:lnTo>
                    <a:pt x="168" y="323"/>
                  </a:lnTo>
                  <a:lnTo>
                    <a:pt x="168" y="325"/>
                  </a:lnTo>
                  <a:lnTo>
                    <a:pt x="168" y="327"/>
                  </a:lnTo>
                  <a:lnTo>
                    <a:pt x="168" y="330"/>
                  </a:lnTo>
                  <a:lnTo>
                    <a:pt x="168" y="333"/>
                  </a:lnTo>
                  <a:lnTo>
                    <a:pt x="168" y="335"/>
                  </a:lnTo>
                  <a:lnTo>
                    <a:pt x="168" y="337"/>
                  </a:lnTo>
                  <a:lnTo>
                    <a:pt x="168" y="340"/>
                  </a:lnTo>
                  <a:lnTo>
                    <a:pt x="168" y="343"/>
                  </a:lnTo>
                  <a:lnTo>
                    <a:pt x="168" y="346"/>
                  </a:lnTo>
                  <a:lnTo>
                    <a:pt x="168" y="348"/>
                  </a:lnTo>
                  <a:lnTo>
                    <a:pt x="168" y="350"/>
                  </a:lnTo>
                  <a:lnTo>
                    <a:pt x="168" y="354"/>
                  </a:lnTo>
                  <a:lnTo>
                    <a:pt x="168" y="355"/>
                  </a:lnTo>
                  <a:lnTo>
                    <a:pt x="168" y="358"/>
                  </a:lnTo>
                  <a:lnTo>
                    <a:pt x="168" y="360"/>
                  </a:lnTo>
                  <a:lnTo>
                    <a:pt x="168" y="364"/>
                  </a:lnTo>
                  <a:lnTo>
                    <a:pt x="168" y="366"/>
                  </a:lnTo>
                  <a:lnTo>
                    <a:pt x="166" y="366"/>
                  </a:lnTo>
                  <a:lnTo>
                    <a:pt x="163" y="366"/>
                  </a:lnTo>
                  <a:lnTo>
                    <a:pt x="160" y="366"/>
                  </a:lnTo>
                  <a:lnTo>
                    <a:pt x="159" y="366"/>
                  </a:lnTo>
                  <a:lnTo>
                    <a:pt x="156" y="366"/>
                  </a:lnTo>
                  <a:lnTo>
                    <a:pt x="154" y="366"/>
                  </a:lnTo>
                  <a:lnTo>
                    <a:pt x="150" y="366"/>
                  </a:lnTo>
                  <a:lnTo>
                    <a:pt x="148" y="366"/>
                  </a:lnTo>
                  <a:lnTo>
                    <a:pt x="146" y="366"/>
                  </a:lnTo>
                  <a:lnTo>
                    <a:pt x="142" y="366"/>
                  </a:lnTo>
                  <a:lnTo>
                    <a:pt x="140" y="366"/>
                  </a:lnTo>
                  <a:lnTo>
                    <a:pt x="137" y="366"/>
                  </a:lnTo>
                  <a:lnTo>
                    <a:pt x="134" y="366"/>
                  </a:lnTo>
                  <a:lnTo>
                    <a:pt x="131" y="366"/>
                  </a:lnTo>
                  <a:lnTo>
                    <a:pt x="130" y="366"/>
                  </a:lnTo>
                  <a:lnTo>
                    <a:pt x="126" y="366"/>
                  </a:lnTo>
                  <a:lnTo>
                    <a:pt x="124" y="366"/>
                  </a:lnTo>
                  <a:lnTo>
                    <a:pt x="122" y="366"/>
                  </a:lnTo>
                  <a:lnTo>
                    <a:pt x="119" y="366"/>
                  </a:lnTo>
                  <a:lnTo>
                    <a:pt x="116" y="366"/>
                  </a:lnTo>
                  <a:lnTo>
                    <a:pt x="113" y="366"/>
                  </a:lnTo>
                  <a:lnTo>
                    <a:pt x="111" y="366"/>
                  </a:lnTo>
                  <a:lnTo>
                    <a:pt x="107" y="366"/>
                  </a:lnTo>
                  <a:lnTo>
                    <a:pt x="105" y="366"/>
                  </a:lnTo>
                  <a:lnTo>
                    <a:pt x="103" y="366"/>
                  </a:lnTo>
                  <a:lnTo>
                    <a:pt x="100" y="366"/>
                  </a:lnTo>
                  <a:lnTo>
                    <a:pt x="98" y="366"/>
                  </a:lnTo>
                  <a:lnTo>
                    <a:pt x="95" y="366"/>
                  </a:lnTo>
                  <a:lnTo>
                    <a:pt x="92" y="366"/>
                  </a:lnTo>
                  <a:lnTo>
                    <a:pt x="89" y="366"/>
                  </a:lnTo>
                  <a:lnTo>
                    <a:pt x="87" y="366"/>
                  </a:lnTo>
                  <a:lnTo>
                    <a:pt x="83" y="366"/>
                  </a:lnTo>
                  <a:lnTo>
                    <a:pt x="81" y="366"/>
                  </a:lnTo>
                  <a:lnTo>
                    <a:pt x="79" y="366"/>
                  </a:lnTo>
                  <a:lnTo>
                    <a:pt x="76" y="366"/>
                  </a:lnTo>
                  <a:lnTo>
                    <a:pt x="73" y="366"/>
                  </a:lnTo>
                  <a:lnTo>
                    <a:pt x="72" y="366"/>
                  </a:lnTo>
                  <a:lnTo>
                    <a:pt x="69" y="366"/>
                  </a:lnTo>
                  <a:lnTo>
                    <a:pt x="66" y="366"/>
                  </a:lnTo>
                  <a:lnTo>
                    <a:pt x="63" y="366"/>
                  </a:lnTo>
                  <a:lnTo>
                    <a:pt x="61" y="366"/>
                  </a:lnTo>
                  <a:lnTo>
                    <a:pt x="57" y="366"/>
                  </a:lnTo>
                  <a:lnTo>
                    <a:pt x="55" y="366"/>
                  </a:lnTo>
                  <a:lnTo>
                    <a:pt x="52" y="366"/>
                  </a:lnTo>
                  <a:lnTo>
                    <a:pt x="51" y="366"/>
                  </a:lnTo>
                  <a:lnTo>
                    <a:pt x="50" y="366"/>
                  </a:lnTo>
                  <a:lnTo>
                    <a:pt x="49" y="366"/>
                  </a:lnTo>
                  <a:lnTo>
                    <a:pt x="47" y="366"/>
                  </a:lnTo>
                  <a:lnTo>
                    <a:pt x="44" y="366"/>
                  </a:lnTo>
                  <a:lnTo>
                    <a:pt x="43" y="366"/>
                  </a:lnTo>
                  <a:lnTo>
                    <a:pt x="39" y="366"/>
                  </a:lnTo>
                  <a:lnTo>
                    <a:pt x="37" y="366"/>
                  </a:lnTo>
                  <a:lnTo>
                    <a:pt x="35" y="366"/>
                  </a:lnTo>
                  <a:lnTo>
                    <a:pt x="31" y="366"/>
                  </a:lnTo>
                  <a:lnTo>
                    <a:pt x="29" y="366"/>
                  </a:lnTo>
                  <a:lnTo>
                    <a:pt x="26" y="366"/>
                  </a:lnTo>
                  <a:lnTo>
                    <a:pt x="23" y="366"/>
                  </a:lnTo>
                  <a:lnTo>
                    <a:pt x="20" y="366"/>
                  </a:lnTo>
                  <a:lnTo>
                    <a:pt x="18" y="366"/>
                  </a:lnTo>
                  <a:lnTo>
                    <a:pt x="15" y="366"/>
                  </a:lnTo>
                  <a:lnTo>
                    <a:pt x="13" y="366"/>
                  </a:lnTo>
                  <a:lnTo>
                    <a:pt x="11" y="366"/>
                  </a:lnTo>
                  <a:lnTo>
                    <a:pt x="8" y="366"/>
                  </a:lnTo>
                  <a:lnTo>
                    <a:pt x="5" y="366"/>
                  </a:lnTo>
                  <a:lnTo>
                    <a:pt x="2" y="366"/>
                  </a:lnTo>
                  <a:lnTo>
                    <a:pt x="0" y="366"/>
                  </a:lnTo>
                  <a:lnTo>
                    <a:pt x="0" y="365"/>
                  </a:lnTo>
                  <a:lnTo>
                    <a:pt x="1" y="364"/>
                  </a:lnTo>
                  <a:lnTo>
                    <a:pt x="2" y="362"/>
                  </a:lnTo>
                  <a:lnTo>
                    <a:pt x="4" y="362"/>
                  </a:lnTo>
                  <a:lnTo>
                    <a:pt x="5" y="361"/>
                  </a:lnTo>
                  <a:lnTo>
                    <a:pt x="6" y="359"/>
                  </a:lnTo>
                  <a:lnTo>
                    <a:pt x="7" y="355"/>
                  </a:lnTo>
                  <a:lnTo>
                    <a:pt x="7" y="355"/>
                  </a:lnTo>
                  <a:lnTo>
                    <a:pt x="8" y="355"/>
                  </a:lnTo>
                  <a:lnTo>
                    <a:pt x="10" y="354"/>
                  </a:lnTo>
                  <a:lnTo>
                    <a:pt x="13" y="353"/>
                  </a:lnTo>
                  <a:lnTo>
                    <a:pt x="19" y="352"/>
                  </a:lnTo>
                  <a:lnTo>
                    <a:pt x="24" y="352"/>
                  </a:lnTo>
                  <a:lnTo>
                    <a:pt x="31" y="349"/>
                  </a:lnTo>
                  <a:lnTo>
                    <a:pt x="42" y="348"/>
                  </a:lnTo>
                  <a:lnTo>
                    <a:pt x="43" y="348"/>
                  </a:lnTo>
                  <a:lnTo>
                    <a:pt x="43" y="347"/>
                  </a:lnTo>
                  <a:lnTo>
                    <a:pt x="44" y="347"/>
                  </a:lnTo>
                  <a:lnTo>
                    <a:pt x="51" y="342"/>
                  </a:lnTo>
                  <a:lnTo>
                    <a:pt x="63" y="337"/>
                  </a:lnTo>
                  <a:lnTo>
                    <a:pt x="64" y="336"/>
                  </a:lnTo>
                  <a:lnTo>
                    <a:pt x="66" y="335"/>
                  </a:lnTo>
                  <a:lnTo>
                    <a:pt x="67" y="333"/>
                  </a:lnTo>
                  <a:lnTo>
                    <a:pt x="68" y="331"/>
                  </a:lnTo>
                  <a:lnTo>
                    <a:pt x="69" y="330"/>
                  </a:lnTo>
                  <a:lnTo>
                    <a:pt x="69" y="329"/>
                  </a:lnTo>
                  <a:lnTo>
                    <a:pt x="72" y="328"/>
                  </a:lnTo>
                  <a:lnTo>
                    <a:pt x="73" y="327"/>
                  </a:lnTo>
                  <a:lnTo>
                    <a:pt x="73" y="325"/>
                  </a:lnTo>
                  <a:lnTo>
                    <a:pt x="75" y="324"/>
                  </a:lnTo>
                  <a:lnTo>
                    <a:pt x="75" y="323"/>
                  </a:lnTo>
                  <a:lnTo>
                    <a:pt x="76" y="322"/>
                  </a:lnTo>
                  <a:lnTo>
                    <a:pt x="78" y="322"/>
                  </a:lnTo>
                  <a:lnTo>
                    <a:pt x="78" y="321"/>
                  </a:lnTo>
                  <a:lnTo>
                    <a:pt x="79" y="319"/>
                  </a:lnTo>
                  <a:lnTo>
                    <a:pt x="80" y="319"/>
                  </a:lnTo>
                  <a:lnTo>
                    <a:pt x="91" y="313"/>
                  </a:lnTo>
                  <a:lnTo>
                    <a:pt x="93" y="311"/>
                  </a:lnTo>
                  <a:lnTo>
                    <a:pt x="97" y="310"/>
                  </a:lnTo>
                  <a:lnTo>
                    <a:pt x="98" y="309"/>
                  </a:lnTo>
                  <a:lnTo>
                    <a:pt x="101" y="304"/>
                  </a:lnTo>
                  <a:lnTo>
                    <a:pt x="106" y="298"/>
                  </a:lnTo>
                  <a:lnTo>
                    <a:pt x="107" y="298"/>
                  </a:lnTo>
                  <a:lnTo>
                    <a:pt x="109" y="297"/>
                  </a:lnTo>
                  <a:lnTo>
                    <a:pt x="110" y="297"/>
                  </a:lnTo>
                  <a:lnTo>
                    <a:pt x="111" y="294"/>
                  </a:lnTo>
                  <a:lnTo>
                    <a:pt x="112" y="293"/>
                  </a:lnTo>
                  <a:lnTo>
                    <a:pt x="112" y="292"/>
                  </a:lnTo>
                  <a:lnTo>
                    <a:pt x="112" y="291"/>
                  </a:lnTo>
                  <a:lnTo>
                    <a:pt x="113" y="291"/>
                  </a:lnTo>
                  <a:lnTo>
                    <a:pt x="115" y="290"/>
                  </a:lnTo>
                  <a:lnTo>
                    <a:pt x="116" y="287"/>
                  </a:lnTo>
                  <a:lnTo>
                    <a:pt x="116" y="286"/>
                  </a:lnTo>
                  <a:lnTo>
                    <a:pt x="116" y="285"/>
                  </a:lnTo>
                  <a:lnTo>
                    <a:pt x="117" y="284"/>
                  </a:lnTo>
                  <a:lnTo>
                    <a:pt x="117" y="282"/>
                  </a:lnTo>
                  <a:lnTo>
                    <a:pt x="119" y="281"/>
                  </a:lnTo>
                  <a:lnTo>
                    <a:pt x="119" y="280"/>
                  </a:lnTo>
                  <a:lnTo>
                    <a:pt x="122" y="278"/>
                  </a:lnTo>
                  <a:lnTo>
                    <a:pt x="126" y="272"/>
                  </a:lnTo>
                  <a:lnTo>
                    <a:pt x="130" y="266"/>
                  </a:lnTo>
                  <a:lnTo>
                    <a:pt x="131" y="260"/>
                  </a:lnTo>
                  <a:lnTo>
                    <a:pt x="132" y="259"/>
                  </a:lnTo>
                  <a:lnTo>
                    <a:pt x="132" y="253"/>
                  </a:lnTo>
                  <a:lnTo>
                    <a:pt x="134" y="249"/>
                  </a:lnTo>
                  <a:lnTo>
                    <a:pt x="134" y="248"/>
                  </a:lnTo>
                  <a:lnTo>
                    <a:pt x="132" y="247"/>
                  </a:lnTo>
                  <a:lnTo>
                    <a:pt x="131" y="245"/>
                  </a:lnTo>
                  <a:lnTo>
                    <a:pt x="130" y="243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29" y="241"/>
                  </a:lnTo>
                  <a:lnTo>
                    <a:pt x="126" y="238"/>
                  </a:lnTo>
                  <a:lnTo>
                    <a:pt x="125" y="238"/>
                  </a:lnTo>
                  <a:lnTo>
                    <a:pt x="124" y="238"/>
                  </a:lnTo>
                  <a:lnTo>
                    <a:pt x="124" y="237"/>
                  </a:lnTo>
                  <a:lnTo>
                    <a:pt x="124" y="236"/>
                  </a:lnTo>
                  <a:lnTo>
                    <a:pt x="124" y="233"/>
                  </a:lnTo>
                  <a:lnTo>
                    <a:pt x="125" y="232"/>
                  </a:lnTo>
                  <a:lnTo>
                    <a:pt x="126" y="231"/>
                  </a:lnTo>
                  <a:lnTo>
                    <a:pt x="126" y="230"/>
                  </a:lnTo>
                  <a:lnTo>
                    <a:pt x="126" y="229"/>
                  </a:lnTo>
                  <a:lnTo>
                    <a:pt x="126" y="228"/>
                  </a:lnTo>
                  <a:lnTo>
                    <a:pt x="126" y="218"/>
                  </a:lnTo>
                  <a:lnTo>
                    <a:pt x="125" y="216"/>
                  </a:lnTo>
                  <a:lnTo>
                    <a:pt x="125" y="214"/>
                  </a:lnTo>
                  <a:lnTo>
                    <a:pt x="126" y="210"/>
                  </a:lnTo>
                  <a:lnTo>
                    <a:pt x="126" y="207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5" y="205"/>
                  </a:lnTo>
                  <a:lnTo>
                    <a:pt x="125" y="204"/>
                  </a:lnTo>
                  <a:lnTo>
                    <a:pt x="126" y="202"/>
                  </a:lnTo>
                  <a:lnTo>
                    <a:pt x="128" y="201"/>
                  </a:lnTo>
                  <a:lnTo>
                    <a:pt x="129" y="198"/>
                  </a:lnTo>
                  <a:lnTo>
                    <a:pt x="130" y="196"/>
                  </a:lnTo>
                  <a:lnTo>
                    <a:pt x="130" y="195"/>
                  </a:lnTo>
                  <a:lnTo>
                    <a:pt x="130" y="194"/>
                  </a:lnTo>
                  <a:lnTo>
                    <a:pt x="130" y="193"/>
                  </a:lnTo>
                  <a:lnTo>
                    <a:pt x="131" y="189"/>
                  </a:lnTo>
                  <a:lnTo>
                    <a:pt x="135" y="185"/>
                  </a:lnTo>
                  <a:lnTo>
                    <a:pt x="136" y="183"/>
                  </a:lnTo>
                  <a:lnTo>
                    <a:pt x="137" y="182"/>
                  </a:lnTo>
                  <a:lnTo>
                    <a:pt x="138" y="182"/>
                  </a:lnTo>
                  <a:lnTo>
                    <a:pt x="138" y="181"/>
                  </a:lnTo>
                  <a:lnTo>
                    <a:pt x="143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3"/>
                  </a:lnTo>
                  <a:lnTo>
                    <a:pt x="144" y="171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7" y="167"/>
                  </a:lnTo>
                  <a:lnTo>
                    <a:pt x="147" y="162"/>
                  </a:lnTo>
                  <a:lnTo>
                    <a:pt x="146" y="162"/>
                  </a:lnTo>
                  <a:lnTo>
                    <a:pt x="146" y="161"/>
                  </a:lnTo>
                  <a:lnTo>
                    <a:pt x="147" y="159"/>
                  </a:lnTo>
                  <a:lnTo>
                    <a:pt x="148" y="157"/>
                  </a:lnTo>
                  <a:lnTo>
                    <a:pt x="148" y="156"/>
                  </a:lnTo>
                  <a:lnTo>
                    <a:pt x="148" y="155"/>
                  </a:lnTo>
                  <a:lnTo>
                    <a:pt x="147" y="155"/>
                  </a:lnTo>
                  <a:lnTo>
                    <a:pt x="147" y="154"/>
                  </a:lnTo>
                  <a:lnTo>
                    <a:pt x="147" y="154"/>
                  </a:lnTo>
                  <a:lnTo>
                    <a:pt x="147" y="152"/>
                  </a:lnTo>
                  <a:lnTo>
                    <a:pt x="153" y="148"/>
                  </a:lnTo>
                  <a:lnTo>
                    <a:pt x="157" y="142"/>
                  </a:lnTo>
                  <a:lnTo>
                    <a:pt x="160" y="139"/>
                  </a:lnTo>
                  <a:lnTo>
                    <a:pt x="161" y="138"/>
                  </a:lnTo>
                  <a:lnTo>
                    <a:pt x="166" y="132"/>
                  </a:lnTo>
                  <a:lnTo>
                    <a:pt x="171" y="126"/>
                  </a:lnTo>
                  <a:lnTo>
                    <a:pt x="171" y="125"/>
                  </a:lnTo>
                  <a:lnTo>
                    <a:pt x="172" y="125"/>
                  </a:lnTo>
                  <a:lnTo>
                    <a:pt x="174" y="121"/>
                  </a:lnTo>
                  <a:lnTo>
                    <a:pt x="175" y="121"/>
                  </a:lnTo>
                  <a:lnTo>
                    <a:pt x="177" y="121"/>
                  </a:lnTo>
                  <a:lnTo>
                    <a:pt x="178" y="121"/>
                  </a:lnTo>
                  <a:lnTo>
                    <a:pt x="179" y="120"/>
                  </a:lnTo>
                  <a:lnTo>
                    <a:pt x="180" y="119"/>
                  </a:lnTo>
                  <a:lnTo>
                    <a:pt x="183" y="117"/>
                  </a:lnTo>
                  <a:lnTo>
                    <a:pt x="184" y="115"/>
                  </a:lnTo>
                  <a:lnTo>
                    <a:pt x="186" y="114"/>
                  </a:lnTo>
                  <a:lnTo>
                    <a:pt x="190" y="113"/>
                  </a:lnTo>
                  <a:lnTo>
                    <a:pt x="193" y="112"/>
                  </a:lnTo>
                  <a:lnTo>
                    <a:pt x="196" y="111"/>
                  </a:lnTo>
                  <a:lnTo>
                    <a:pt x="198" y="111"/>
                  </a:lnTo>
                  <a:lnTo>
                    <a:pt x="199" y="109"/>
                  </a:lnTo>
                  <a:lnTo>
                    <a:pt x="200" y="108"/>
                  </a:lnTo>
                  <a:lnTo>
                    <a:pt x="203" y="108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6" y="106"/>
                  </a:lnTo>
                  <a:lnTo>
                    <a:pt x="208" y="105"/>
                  </a:lnTo>
                  <a:lnTo>
                    <a:pt x="209" y="105"/>
                  </a:lnTo>
                  <a:lnTo>
                    <a:pt x="210" y="105"/>
                  </a:lnTo>
                  <a:lnTo>
                    <a:pt x="211" y="105"/>
                  </a:lnTo>
                  <a:lnTo>
                    <a:pt x="212" y="105"/>
                  </a:lnTo>
                  <a:lnTo>
                    <a:pt x="212" y="103"/>
                  </a:lnTo>
                  <a:lnTo>
                    <a:pt x="214" y="103"/>
                  </a:lnTo>
                  <a:lnTo>
                    <a:pt x="215" y="101"/>
                  </a:lnTo>
                  <a:lnTo>
                    <a:pt x="216" y="101"/>
                  </a:lnTo>
                  <a:lnTo>
                    <a:pt x="216" y="100"/>
                  </a:lnTo>
                  <a:lnTo>
                    <a:pt x="217" y="99"/>
                  </a:lnTo>
                  <a:lnTo>
                    <a:pt x="217" y="100"/>
                  </a:lnTo>
                  <a:lnTo>
                    <a:pt x="218" y="100"/>
                  </a:lnTo>
                  <a:lnTo>
                    <a:pt x="222" y="97"/>
                  </a:lnTo>
                  <a:lnTo>
                    <a:pt x="223" y="96"/>
                  </a:lnTo>
                  <a:lnTo>
                    <a:pt x="224" y="96"/>
                  </a:lnTo>
                  <a:lnTo>
                    <a:pt x="227" y="96"/>
                  </a:lnTo>
                  <a:lnTo>
                    <a:pt x="228" y="95"/>
                  </a:lnTo>
                  <a:lnTo>
                    <a:pt x="229" y="94"/>
                  </a:lnTo>
                  <a:lnTo>
                    <a:pt x="231" y="94"/>
                  </a:lnTo>
                  <a:lnTo>
                    <a:pt x="235" y="90"/>
                  </a:lnTo>
                  <a:lnTo>
                    <a:pt x="240" y="86"/>
                  </a:lnTo>
                  <a:lnTo>
                    <a:pt x="242" y="80"/>
                  </a:lnTo>
                  <a:lnTo>
                    <a:pt x="245" y="75"/>
                  </a:lnTo>
                  <a:lnTo>
                    <a:pt x="248" y="68"/>
                  </a:lnTo>
                  <a:lnTo>
                    <a:pt x="249" y="68"/>
                  </a:lnTo>
                  <a:lnTo>
                    <a:pt x="249" y="66"/>
                  </a:lnTo>
                  <a:lnTo>
                    <a:pt x="251" y="65"/>
                  </a:lnTo>
                  <a:lnTo>
                    <a:pt x="259" y="47"/>
                  </a:lnTo>
                  <a:lnTo>
                    <a:pt x="262" y="37"/>
                  </a:lnTo>
                  <a:lnTo>
                    <a:pt x="270" y="19"/>
                  </a:lnTo>
                  <a:lnTo>
                    <a:pt x="270" y="17"/>
                  </a:lnTo>
                  <a:lnTo>
                    <a:pt x="270" y="16"/>
                  </a:lnTo>
                  <a:lnTo>
                    <a:pt x="271" y="14"/>
                  </a:lnTo>
                  <a:lnTo>
                    <a:pt x="272" y="12"/>
                  </a:lnTo>
                  <a:lnTo>
                    <a:pt x="272" y="10"/>
                  </a:lnTo>
                  <a:lnTo>
                    <a:pt x="272" y="10"/>
                  </a:lnTo>
                  <a:lnTo>
                    <a:pt x="272" y="8"/>
                  </a:lnTo>
                  <a:lnTo>
                    <a:pt x="273" y="7"/>
                  </a:lnTo>
                  <a:lnTo>
                    <a:pt x="273" y="6"/>
                  </a:lnTo>
                  <a:lnTo>
                    <a:pt x="274" y="6"/>
                  </a:lnTo>
                  <a:lnTo>
                    <a:pt x="278" y="6"/>
                  </a:lnTo>
                  <a:lnTo>
                    <a:pt x="279" y="4"/>
                  </a:lnTo>
                  <a:lnTo>
                    <a:pt x="280" y="4"/>
                  </a:lnTo>
                  <a:lnTo>
                    <a:pt x="282" y="3"/>
                  </a:lnTo>
                  <a:lnTo>
                    <a:pt x="282" y="4"/>
                  </a:lnTo>
                  <a:lnTo>
                    <a:pt x="283" y="3"/>
                  </a:lnTo>
                  <a:lnTo>
                    <a:pt x="284" y="3"/>
                  </a:lnTo>
                  <a:lnTo>
                    <a:pt x="285" y="4"/>
                  </a:lnTo>
                  <a:lnTo>
                    <a:pt x="288" y="3"/>
                  </a:lnTo>
                  <a:lnTo>
                    <a:pt x="288" y="2"/>
                  </a:lnTo>
                  <a:lnTo>
                    <a:pt x="289" y="1"/>
                  </a:lnTo>
                  <a:lnTo>
                    <a:pt x="290" y="0"/>
                  </a:lnTo>
                  <a:lnTo>
                    <a:pt x="291" y="0"/>
                  </a:lnTo>
                  <a:lnTo>
                    <a:pt x="292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8" name="Freeform 38">
              <a:extLst>
                <a:ext uri="{FF2B5EF4-FFF2-40B4-BE49-F238E27FC236}">
                  <a16:creationId xmlns:a16="http://schemas.microsoft.com/office/drawing/2014/main" id="{C7F530C8-4FFA-E946-6851-6AD0DFF4EA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4798" y="1057617"/>
              <a:ext cx="146164" cy="147403"/>
            </a:xfrm>
            <a:custGeom>
              <a:avLst/>
              <a:gdLst>
                <a:gd name="T0" fmla="*/ 77 w 118"/>
                <a:gd name="T1" fmla="*/ 31 h 119"/>
                <a:gd name="T2" fmla="*/ 59 w 118"/>
                <a:gd name="T3" fmla="*/ 2 h 119"/>
                <a:gd name="T4" fmla="*/ 66 w 118"/>
                <a:gd name="T5" fmla="*/ 7 h 119"/>
                <a:gd name="T6" fmla="*/ 61 w 118"/>
                <a:gd name="T7" fmla="*/ 12 h 119"/>
                <a:gd name="T8" fmla="*/ 66 w 118"/>
                <a:gd name="T9" fmla="*/ 13 h 119"/>
                <a:gd name="T10" fmla="*/ 74 w 118"/>
                <a:gd name="T11" fmla="*/ 14 h 119"/>
                <a:gd name="T12" fmla="*/ 79 w 118"/>
                <a:gd name="T13" fmla="*/ 20 h 119"/>
                <a:gd name="T14" fmla="*/ 77 w 118"/>
                <a:gd name="T15" fmla="*/ 26 h 119"/>
                <a:gd name="T16" fmla="*/ 73 w 118"/>
                <a:gd name="T17" fmla="*/ 34 h 119"/>
                <a:gd name="T18" fmla="*/ 78 w 118"/>
                <a:gd name="T19" fmla="*/ 41 h 119"/>
                <a:gd name="T20" fmla="*/ 92 w 118"/>
                <a:gd name="T21" fmla="*/ 50 h 119"/>
                <a:gd name="T22" fmla="*/ 93 w 118"/>
                <a:gd name="T23" fmla="*/ 59 h 119"/>
                <a:gd name="T24" fmla="*/ 80 w 118"/>
                <a:gd name="T25" fmla="*/ 64 h 119"/>
                <a:gd name="T26" fmla="*/ 89 w 118"/>
                <a:gd name="T27" fmla="*/ 71 h 119"/>
                <a:gd name="T28" fmla="*/ 97 w 118"/>
                <a:gd name="T29" fmla="*/ 78 h 119"/>
                <a:gd name="T30" fmla="*/ 103 w 118"/>
                <a:gd name="T31" fmla="*/ 83 h 119"/>
                <a:gd name="T32" fmla="*/ 110 w 118"/>
                <a:gd name="T33" fmla="*/ 83 h 119"/>
                <a:gd name="T34" fmla="*/ 115 w 118"/>
                <a:gd name="T35" fmla="*/ 87 h 119"/>
                <a:gd name="T36" fmla="*/ 110 w 118"/>
                <a:gd name="T37" fmla="*/ 92 h 119"/>
                <a:gd name="T38" fmla="*/ 115 w 118"/>
                <a:gd name="T39" fmla="*/ 97 h 119"/>
                <a:gd name="T40" fmla="*/ 115 w 118"/>
                <a:gd name="T41" fmla="*/ 102 h 119"/>
                <a:gd name="T42" fmla="*/ 114 w 118"/>
                <a:gd name="T43" fmla="*/ 106 h 119"/>
                <a:gd name="T44" fmla="*/ 114 w 118"/>
                <a:gd name="T45" fmla="*/ 114 h 119"/>
                <a:gd name="T46" fmla="*/ 110 w 118"/>
                <a:gd name="T47" fmla="*/ 117 h 119"/>
                <a:gd name="T48" fmla="*/ 101 w 118"/>
                <a:gd name="T49" fmla="*/ 119 h 119"/>
                <a:gd name="T50" fmla="*/ 93 w 118"/>
                <a:gd name="T51" fmla="*/ 103 h 119"/>
                <a:gd name="T52" fmla="*/ 91 w 118"/>
                <a:gd name="T53" fmla="*/ 97 h 119"/>
                <a:gd name="T54" fmla="*/ 87 w 118"/>
                <a:gd name="T55" fmla="*/ 92 h 119"/>
                <a:gd name="T56" fmla="*/ 86 w 118"/>
                <a:gd name="T57" fmla="*/ 84 h 119"/>
                <a:gd name="T58" fmla="*/ 76 w 118"/>
                <a:gd name="T59" fmla="*/ 89 h 119"/>
                <a:gd name="T60" fmla="*/ 70 w 118"/>
                <a:gd name="T61" fmla="*/ 87 h 119"/>
                <a:gd name="T62" fmla="*/ 65 w 118"/>
                <a:gd name="T63" fmla="*/ 84 h 119"/>
                <a:gd name="T64" fmla="*/ 64 w 118"/>
                <a:gd name="T65" fmla="*/ 78 h 119"/>
                <a:gd name="T66" fmla="*/ 54 w 118"/>
                <a:gd name="T67" fmla="*/ 77 h 119"/>
                <a:gd name="T68" fmla="*/ 47 w 118"/>
                <a:gd name="T69" fmla="*/ 72 h 119"/>
                <a:gd name="T70" fmla="*/ 42 w 118"/>
                <a:gd name="T71" fmla="*/ 69 h 119"/>
                <a:gd name="T72" fmla="*/ 31 w 118"/>
                <a:gd name="T73" fmla="*/ 62 h 119"/>
                <a:gd name="T74" fmla="*/ 25 w 118"/>
                <a:gd name="T75" fmla="*/ 62 h 119"/>
                <a:gd name="T76" fmla="*/ 10 w 118"/>
                <a:gd name="T77" fmla="*/ 59 h 119"/>
                <a:gd name="T78" fmla="*/ 9 w 118"/>
                <a:gd name="T79" fmla="*/ 53 h 119"/>
                <a:gd name="T80" fmla="*/ 5 w 118"/>
                <a:gd name="T81" fmla="*/ 46 h 119"/>
                <a:gd name="T82" fmla="*/ 5 w 118"/>
                <a:gd name="T83" fmla="*/ 38 h 119"/>
                <a:gd name="T84" fmla="*/ 9 w 118"/>
                <a:gd name="T85" fmla="*/ 32 h 119"/>
                <a:gd name="T86" fmla="*/ 8 w 118"/>
                <a:gd name="T87" fmla="*/ 21 h 119"/>
                <a:gd name="T88" fmla="*/ 4 w 118"/>
                <a:gd name="T89" fmla="*/ 14 h 119"/>
                <a:gd name="T90" fmla="*/ 0 w 118"/>
                <a:gd name="T91" fmla="*/ 9 h 119"/>
                <a:gd name="T92" fmla="*/ 12 w 118"/>
                <a:gd name="T93" fmla="*/ 8 h 119"/>
                <a:gd name="T94" fmla="*/ 23 w 118"/>
                <a:gd name="T95" fmla="*/ 4 h 119"/>
                <a:gd name="T96" fmla="*/ 30 w 118"/>
                <a:gd name="T97" fmla="*/ 4 h 119"/>
                <a:gd name="T98" fmla="*/ 36 w 118"/>
                <a:gd name="T99" fmla="*/ 6 h 119"/>
                <a:gd name="T100" fmla="*/ 41 w 118"/>
                <a:gd name="T101" fmla="*/ 6 h 119"/>
                <a:gd name="T102" fmla="*/ 53 w 118"/>
                <a:gd name="T103" fmla="*/ 3 h 119"/>
                <a:gd name="T104" fmla="*/ 58 w 118"/>
                <a:gd name="T105" fmla="*/ 1 h 119"/>
                <a:gd name="T106" fmla="*/ 59 w 118"/>
                <a:gd name="T107" fmla="*/ 10 h 119"/>
                <a:gd name="T108" fmla="*/ 66 w 118"/>
                <a:gd name="T109" fmla="*/ 1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8" h="119">
                  <a:moveTo>
                    <a:pt x="79" y="33"/>
                  </a:moveTo>
                  <a:lnTo>
                    <a:pt x="78" y="34"/>
                  </a:lnTo>
                  <a:lnTo>
                    <a:pt x="77" y="33"/>
                  </a:lnTo>
                  <a:lnTo>
                    <a:pt x="76" y="33"/>
                  </a:lnTo>
                  <a:lnTo>
                    <a:pt x="77" y="32"/>
                  </a:lnTo>
                  <a:lnTo>
                    <a:pt x="77" y="31"/>
                  </a:lnTo>
                  <a:lnTo>
                    <a:pt x="78" y="31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close/>
                  <a:moveTo>
                    <a:pt x="58" y="0"/>
                  </a:moveTo>
                  <a:lnTo>
                    <a:pt x="59" y="2"/>
                  </a:lnTo>
                  <a:lnTo>
                    <a:pt x="59" y="3"/>
                  </a:lnTo>
                  <a:lnTo>
                    <a:pt x="59" y="4"/>
                  </a:lnTo>
                  <a:lnTo>
                    <a:pt x="60" y="4"/>
                  </a:lnTo>
                  <a:lnTo>
                    <a:pt x="62" y="4"/>
                  </a:lnTo>
                  <a:lnTo>
                    <a:pt x="65" y="7"/>
                  </a:lnTo>
                  <a:lnTo>
                    <a:pt x="66" y="7"/>
                  </a:lnTo>
                  <a:lnTo>
                    <a:pt x="66" y="8"/>
                  </a:lnTo>
                  <a:lnTo>
                    <a:pt x="64" y="9"/>
                  </a:lnTo>
                  <a:lnTo>
                    <a:pt x="60" y="9"/>
                  </a:lnTo>
                  <a:lnTo>
                    <a:pt x="60" y="10"/>
                  </a:lnTo>
                  <a:lnTo>
                    <a:pt x="60" y="12"/>
                  </a:lnTo>
                  <a:lnTo>
                    <a:pt x="61" y="12"/>
                  </a:lnTo>
                  <a:lnTo>
                    <a:pt x="62" y="12"/>
                  </a:lnTo>
                  <a:lnTo>
                    <a:pt x="62" y="10"/>
                  </a:lnTo>
                  <a:lnTo>
                    <a:pt x="65" y="12"/>
                  </a:lnTo>
                  <a:lnTo>
                    <a:pt x="65" y="12"/>
                  </a:lnTo>
                  <a:lnTo>
                    <a:pt x="66" y="12"/>
                  </a:lnTo>
                  <a:lnTo>
                    <a:pt x="66" y="13"/>
                  </a:lnTo>
                  <a:lnTo>
                    <a:pt x="68" y="13"/>
                  </a:lnTo>
                  <a:lnTo>
                    <a:pt x="70" y="14"/>
                  </a:lnTo>
                  <a:lnTo>
                    <a:pt x="71" y="14"/>
                  </a:lnTo>
                  <a:lnTo>
                    <a:pt x="73" y="13"/>
                  </a:lnTo>
                  <a:lnTo>
                    <a:pt x="74" y="13"/>
                  </a:lnTo>
                  <a:lnTo>
                    <a:pt x="74" y="14"/>
                  </a:lnTo>
                  <a:lnTo>
                    <a:pt x="74" y="15"/>
                  </a:lnTo>
                  <a:lnTo>
                    <a:pt x="74" y="16"/>
                  </a:lnTo>
                  <a:lnTo>
                    <a:pt x="76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9" y="20"/>
                  </a:lnTo>
                  <a:lnTo>
                    <a:pt x="80" y="20"/>
                  </a:lnTo>
                  <a:lnTo>
                    <a:pt x="81" y="20"/>
                  </a:lnTo>
                  <a:lnTo>
                    <a:pt x="81" y="21"/>
                  </a:lnTo>
                  <a:lnTo>
                    <a:pt x="80" y="23"/>
                  </a:lnTo>
                  <a:lnTo>
                    <a:pt x="79" y="25"/>
                  </a:lnTo>
                  <a:lnTo>
                    <a:pt x="77" y="26"/>
                  </a:lnTo>
                  <a:lnTo>
                    <a:pt x="74" y="27"/>
                  </a:lnTo>
                  <a:lnTo>
                    <a:pt x="73" y="28"/>
                  </a:lnTo>
                  <a:lnTo>
                    <a:pt x="72" y="31"/>
                  </a:lnTo>
                  <a:lnTo>
                    <a:pt x="72" y="32"/>
                  </a:lnTo>
                  <a:lnTo>
                    <a:pt x="73" y="33"/>
                  </a:lnTo>
                  <a:lnTo>
                    <a:pt x="73" y="34"/>
                  </a:lnTo>
                  <a:lnTo>
                    <a:pt x="74" y="35"/>
                  </a:lnTo>
                  <a:lnTo>
                    <a:pt x="76" y="35"/>
                  </a:lnTo>
                  <a:lnTo>
                    <a:pt x="76" y="37"/>
                  </a:lnTo>
                  <a:lnTo>
                    <a:pt x="76" y="38"/>
                  </a:lnTo>
                  <a:lnTo>
                    <a:pt x="77" y="39"/>
                  </a:lnTo>
                  <a:lnTo>
                    <a:pt x="78" y="41"/>
                  </a:lnTo>
                  <a:lnTo>
                    <a:pt x="80" y="44"/>
                  </a:lnTo>
                  <a:lnTo>
                    <a:pt x="89" y="49"/>
                  </a:lnTo>
                  <a:lnTo>
                    <a:pt x="90" y="50"/>
                  </a:lnTo>
                  <a:lnTo>
                    <a:pt x="91" y="51"/>
                  </a:lnTo>
                  <a:lnTo>
                    <a:pt x="91" y="50"/>
                  </a:lnTo>
                  <a:lnTo>
                    <a:pt x="92" y="50"/>
                  </a:lnTo>
                  <a:lnTo>
                    <a:pt x="93" y="51"/>
                  </a:lnTo>
                  <a:lnTo>
                    <a:pt x="95" y="52"/>
                  </a:lnTo>
                  <a:lnTo>
                    <a:pt x="95" y="53"/>
                  </a:lnTo>
                  <a:lnTo>
                    <a:pt x="95" y="57"/>
                  </a:lnTo>
                  <a:lnTo>
                    <a:pt x="93" y="58"/>
                  </a:lnTo>
                  <a:lnTo>
                    <a:pt x="93" y="59"/>
                  </a:lnTo>
                  <a:lnTo>
                    <a:pt x="92" y="59"/>
                  </a:lnTo>
                  <a:lnTo>
                    <a:pt x="91" y="62"/>
                  </a:lnTo>
                  <a:lnTo>
                    <a:pt x="91" y="63"/>
                  </a:lnTo>
                  <a:lnTo>
                    <a:pt x="87" y="64"/>
                  </a:lnTo>
                  <a:lnTo>
                    <a:pt x="83" y="63"/>
                  </a:lnTo>
                  <a:lnTo>
                    <a:pt x="80" y="64"/>
                  </a:lnTo>
                  <a:lnTo>
                    <a:pt x="80" y="65"/>
                  </a:lnTo>
                  <a:lnTo>
                    <a:pt x="81" y="65"/>
                  </a:lnTo>
                  <a:lnTo>
                    <a:pt x="86" y="66"/>
                  </a:lnTo>
                  <a:lnTo>
                    <a:pt x="86" y="68"/>
                  </a:lnTo>
                  <a:lnTo>
                    <a:pt x="89" y="70"/>
                  </a:lnTo>
                  <a:lnTo>
                    <a:pt x="89" y="71"/>
                  </a:lnTo>
                  <a:lnTo>
                    <a:pt x="90" y="72"/>
                  </a:lnTo>
                  <a:lnTo>
                    <a:pt x="91" y="72"/>
                  </a:lnTo>
                  <a:lnTo>
                    <a:pt x="92" y="74"/>
                  </a:lnTo>
                  <a:lnTo>
                    <a:pt x="95" y="75"/>
                  </a:lnTo>
                  <a:lnTo>
                    <a:pt x="96" y="76"/>
                  </a:lnTo>
                  <a:lnTo>
                    <a:pt x="97" y="78"/>
                  </a:lnTo>
                  <a:lnTo>
                    <a:pt x="98" y="80"/>
                  </a:lnTo>
                  <a:lnTo>
                    <a:pt x="101" y="80"/>
                  </a:lnTo>
                  <a:lnTo>
                    <a:pt x="101" y="81"/>
                  </a:lnTo>
                  <a:lnTo>
                    <a:pt x="102" y="81"/>
                  </a:lnTo>
                  <a:lnTo>
                    <a:pt x="102" y="83"/>
                  </a:lnTo>
                  <a:lnTo>
                    <a:pt x="103" y="83"/>
                  </a:lnTo>
                  <a:lnTo>
                    <a:pt x="104" y="83"/>
                  </a:lnTo>
                  <a:lnTo>
                    <a:pt x="105" y="83"/>
                  </a:lnTo>
                  <a:lnTo>
                    <a:pt x="108" y="82"/>
                  </a:lnTo>
                  <a:lnTo>
                    <a:pt x="109" y="82"/>
                  </a:lnTo>
                  <a:lnTo>
                    <a:pt x="110" y="82"/>
                  </a:lnTo>
                  <a:lnTo>
                    <a:pt x="110" y="83"/>
                  </a:lnTo>
                  <a:lnTo>
                    <a:pt x="111" y="84"/>
                  </a:lnTo>
                  <a:lnTo>
                    <a:pt x="113" y="84"/>
                  </a:lnTo>
                  <a:lnTo>
                    <a:pt x="115" y="84"/>
                  </a:lnTo>
                  <a:lnTo>
                    <a:pt x="115" y="84"/>
                  </a:lnTo>
                  <a:lnTo>
                    <a:pt x="115" y="86"/>
                  </a:lnTo>
                  <a:lnTo>
                    <a:pt x="115" y="87"/>
                  </a:lnTo>
                  <a:lnTo>
                    <a:pt x="115" y="87"/>
                  </a:lnTo>
                  <a:lnTo>
                    <a:pt x="115" y="88"/>
                  </a:lnTo>
                  <a:lnTo>
                    <a:pt x="115" y="89"/>
                  </a:lnTo>
                  <a:lnTo>
                    <a:pt x="115" y="90"/>
                  </a:lnTo>
                  <a:lnTo>
                    <a:pt x="111" y="90"/>
                  </a:lnTo>
                  <a:lnTo>
                    <a:pt x="110" y="92"/>
                  </a:lnTo>
                  <a:lnTo>
                    <a:pt x="110" y="93"/>
                  </a:lnTo>
                  <a:lnTo>
                    <a:pt x="110" y="94"/>
                  </a:lnTo>
                  <a:lnTo>
                    <a:pt x="111" y="95"/>
                  </a:lnTo>
                  <a:lnTo>
                    <a:pt x="115" y="96"/>
                  </a:lnTo>
                  <a:lnTo>
                    <a:pt x="115" y="97"/>
                  </a:lnTo>
                  <a:lnTo>
                    <a:pt x="115" y="97"/>
                  </a:lnTo>
                  <a:lnTo>
                    <a:pt x="116" y="99"/>
                  </a:lnTo>
                  <a:lnTo>
                    <a:pt x="117" y="100"/>
                  </a:lnTo>
                  <a:lnTo>
                    <a:pt x="117" y="101"/>
                  </a:lnTo>
                  <a:lnTo>
                    <a:pt x="118" y="101"/>
                  </a:lnTo>
                  <a:lnTo>
                    <a:pt x="117" y="101"/>
                  </a:lnTo>
                  <a:lnTo>
                    <a:pt x="115" y="102"/>
                  </a:lnTo>
                  <a:lnTo>
                    <a:pt x="114" y="101"/>
                  </a:lnTo>
                  <a:lnTo>
                    <a:pt x="113" y="101"/>
                  </a:lnTo>
                  <a:lnTo>
                    <a:pt x="111" y="102"/>
                  </a:lnTo>
                  <a:lnTo>
                    <a:pt x="111" y="103"/>
                  </a:lnTo>
                  <a:lnTo>
                    <a:pt x="113" y="105"/>
                  </a:lnTo>
                  <a:lnTo>
                    <a:pt x="114" y="106"/>
                  </a:lnTo>
                  <a:lnTo>
                    <a:pt x="115" y="106"/>
                  </a:lnTo>
                  <a:lnTo>
                    <a:pt x="115" y="108"/>
                  </a:lnTo>
                  <a:lnTo>
                    <a:pt x="115" y="109"/>
                  </a:lnTo>
                  <a:lnTo>
                    <a:pt x="115" y="111"/>
                  </a:lnTo>
                  <a:lnTo>
                    <a:pt x="115" y="113"/>
                  </a:lnTo>
                  <a:lnTo>
                    <a:pt x="114" y="114"/>
                  </a:lnTo>
                  <a:lnTo>
                    <a:pt x="115" y="115"/>
                  </a:lnTo>
                  <a:lnTo>
                    <a:pt x="115" y="118"/>
                  </a:lnTo>
                  <a:lnTo>
                    <a:pt x="115" y="118"/>
                  </a:lnTo>
                  <a:lnTo>
                    <a:pt x="111" y="117"/>
                  </a:lnTo>
                  <a:lnTo>
                    <a:pt x="110" y="115"/>
                  </a:lnTo>
                  <a:lnTo>
                    <a:pt x="110" y="117"/>
                  </a:lnTo>
                  <a:lnTo>
                    <a:pt x="109" y="117"/>
                  </a:lnTo>
                  <a:lnTo>
                    <a:pt x="108" y="117"/>
                  </a:lnTo>
                  <a:lnTo>
                    <a:pt x="107" y="117"/>
                  </a:lnTo>
                  <a:lnTo>
                    <a:pt x="104" y="118"/>
                  </a:lnTo>
                  <a:lnTo>
                    <a:pt x="104" y="119"/>
                  </a:lnTo>
                  <a:lnTo>
                    <a:pt x="101" y="119"/>
                  </a:lnTo>
                  <a:lnTo>
                    <a:pt x="98" y="114"/>
                  </a:lnTo>
                  <a:lnTo>
                    <a:pt x="97" y="109"/>
                  </a:lnTo>
                  <a:lnTo>
                    <a:pt x="96" y="107"/>
                  </a:lnTo>
                  <a:lnTo>
                    <a:pt x="95" y="106"/>
                  </a:lnTo>
                  <a:lnTo>
                    <a:pt x="93" y="105"/>
                  </a:lnTo>
                  <a:lnTo>
                    <a:pt x="93" y="103"/>
                  </a:lnTo>
                  <a:lnTo>
                    <a:pt x="93" y="102"/>
                  </a:lnTo>
                  <a:lnTo>
                    <a:pt x="95" y="101"/>
                  </a:lnTo>
                  <a:lnTo>
                    <a:pt x="95" y="100"/>
                  </a:lnTo>
                  <a:lnTo>
                    <a:pt x="95" y="99"/>
                  </a:lnTo>
                  <a:lnTo>
                    <a:pt x="92" y="97"/>
                  </a:lnTo>
                  <a:lnTo>
                    <a:pt x="91" y="97"/>
                  </a:lnTo>
                  <a:lnTo>
                    <a:pt x="90" y="97"/>
                  </a:lnTo>
                  <a:lnTo>
                    <a:pt x="90" y="96"/>
                  </a:lnTo>
                  <a:lnTo>
                    <a:pt x="89" y="96"/>
                  </a:lnTo>
                  <a:lnTo>
                    <a:pt x="86" y="95"/>
                  </a:lnTo>
                  <a:lnTo>
                    <a:pt x="86" y="94"/>
                  </a:lnTo>
                  <a:lnTo>
                    <a:pt x="87" y="92"/>
                  </a:lnTo>
                  <a:lnTo>
                    <a:pt x="87" y="90"/>
                  </a:lnTo>
                  <a:lnTo>
                    <a:pt x="87" y="88"/>
                  </a:lnTo>
                  <a:lnTo>
                    <a:pt x="87" y="87"/>
                  </a:lnTo>
                  <a:lnTo>
                    <a:pt x="87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5" y="84"/>
                  </a:lnTo>
                  <a:lnTo>
                    <a:pt x="80" y="86"/>
                  </a:lnTo>
                  <a:lnTo>
                    <a:pt x="79" y="87"/>
                  </a:lnTo>
                  <a:lnTo>
                    <a:pt x="77" y="88"/>
                  </a:lnTo>
                  <a:lnTo>
                    <a:pt x="76" y="88"/>
                  </a:lnTo>
                  <a:lnTo>
                    <a:pt x="76" y="89"/>
                  </a:lnTo>
                  <a:lnTo>
                    <a:pt x="74" y="89"/>
                  </a:lnTo>
                  <a:lnTo>
                    <a:pt x="74" y="88"/>
                  </a:lnTo>
                  <a:lnTo>
                    <a:pt x="73" y="87"/>
                  </a:lnTo>
                  <a:lnTo>
                    <a:pt x="72" y="87"/>
                  </a:lnTo>
                  <a:lnTo>
                    <a:pt x="71" y="87"/>
                  </a:lnTo>
                  <a:lnTo>
                    <a:pt x="70" y="87"/>
                  </a:lnTo>
                  <a:lnTo>
                    <a:pt x="70" y="86"/>
                  </a:lnTo>
                  <a:lnTo>
                    <a:pt x="70" y="84"/>
                  </a:lnTo>
                  <a:lnTo>
                    <a:pt x="68" y="83"/>
                  </a:lnTo>
                  <a:lnTo>
                    <a:pt x="67" y="83"/>
                  </a:lnTo>
                  <a:lnTo>
                    <a:pt x="66" y="84"/>
                  </a:lnTo>
                  <a:lnTo>
                    <a:pt x="65" y="84"/>
                  </a:lnTo>
                  <a:lnTo>
                    <a:pt x="64" y="84"/>
                  </a:lnTo>
                  <a:lnTo>
                    <a:pt x="64" y="83"/>
                  </a:lnTo>
                  <a:lnTo>
                    <a:pt x="64" y="82"/>
                  </a:lnTo>
                  <a:lnTo>
                    <a:pt x="64" y="81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0" y="75"/>
                  </a:lnTo>
                  <a:lnTo>
                    <a:pt x="59" y="75"/>
                  </a:lnTo>
                  <a:lnTo>
                    <a:pt x="58" y="75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4" y="77"/>
                  </a:lnTo>
                  <a:lnTo>
                    <a:pt x="53" y="77"/>
                  </a:lnTo>
                  <a:lnTo>
                    <a:pt x="52" y="77"/>
                  </a:lnTo>
                  <a:lnTo>
                    <a:pt x="50" y="77"/>
                  </a:lnTo>
                  <a:lnTo>
                    <a:pt x="49" y="77"/>
                  </a:lnTo>
                  <a:lnTo>
                    <a:pt x="47" y="74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1"/>
                  </a:lnTo>
                  <a:lnTo>
                    <a:pt x="43" y="70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1" y="69"/>
                  </a:lnTo>
                  <a:lnTo>
                    <a:pt x="40" y="68"/>
                  </a:lnTo>
                  <a:lnTo>
                    <a:pt x="37" y="65"/>
                  </a:lnTo>
                  <a:lnTo>
                    <a:pt x="35" y="63"/>
                  </a:lnTo>
                  <a:lnTo>
                    <a:pt x="33" y="62"/>
                  </a:lnTo>
                  <a:lnTo>
                    <a:pt x="31" y="62"/>
                  </a:lnTo>
                  <a:lnTo>
                    <a:pt x="30" y="62"/>
                  </a:lnTo>
                  <a:lnTo>
                    <a:pt x="29" y="62"/>
                  </a:lnTo>
                  <a:lnTo>
                    <a:pt x="28" y="63"/>
                  </a:lnTo>
                  <a:lnTo>
                    <a:pt x="27" y="63"/>
                  </a:lnTo>
                  <a:lnTo>
                    <a:pt x="25" y="63"/>
                  </a:lnTo>
                  <a:lnTo>
                    <a:pt x="25" y="62"/>
                  </a:lnTo>
                  <a:lnTo>
                    <a:pt x="24" y="62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17" y="63"/>
                  </a:lnTo>
                  <a:lnTo>
                    <a:pt x="13" y="60"/>
                  </a:lnTo>
                  <a:lnTo>
                    <a:pt x="10" y="59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9" y="53"/>
                  </a:lnTo>
                  <a:lnTo>
                    <a:pt x="8" y="52"/>
                  </a:lnTo>
                  <a:lnTo>
                    <a:pt x="9" y="51"/>
                  </a:lnTo>
                  <a:lnTo>
                    <a:pt x="8" y="50"/>
                  </a:lnTo>
                  <a:lnTo>
                    <a:pt x="6" y="47"/>
                  </a:lnTo>
                  <a:lnTo>
                    <a:pt x="5" y="47"/>
                  </a:lnTo>
                  <a:lnTo>
                    <a:pt x="5" y="46"/>
                  </a:lnTo>
                  <a:lnTo>
                    <a:pt x="5" y="45"/>
                  </a:lnTo>
                  <a:lnTo>
                    <a:pt x="6" y="43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5" y="39"/>
                  </a:lnTo>
                  <a:lnTo>
                    <a:pt x="5" y="38"/>
                  </a:lnTo>
                  <a:lnTo>
                    <a:pt x="6" y="38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8" y="35"/>
                  </a:lnTo>
                  <a:lnTo>
                    <a:pt x="10" y="33"/>
                  </a:lnTo>
                  <a:lnTo>
                    <a:pt x="9" y="32"/>
                  </a:lnTo>
                  <a:lnTo>
                    <a:pt x="10" y="31"/>
                  </a:lnTo>
                  <a:lnTo>
                    <a:pt x="10" y="27"/>
                  </a:lnTo>
                  <a:lnTo>
                    <a:pt x="10" y="26"/>
                  </a:lnTo>
                  <a:lnTo>
                    <a:pt x="10" y="25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6" y="16"/>
                  </a:lnTo>
                  <a:lnTo>
                    <a:pt x="5" y="15"/>
                  </a:lnTo>
                  <a:lnTo>
                    <a:pt x="4" y="14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8"/>
                  </a:lnTo>
                  <a:lnTo>
                    <a:pt x="4" y="8"/>
                  </a:lnTo>
                  <a:lnTo>
                    <a:pt x="10" y="9"/>
                  </a:lnTo>
                  <a:lnTo>
                    <a:pt x="11" y="9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6" y="7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3" y="4"/>
                  </a:lnTo>
                  <a:lnTo>
                    <a:pt x="25" y="6"/>
                  </a:lnTo>
                  <a:lnTo>
                    <a:pt x="27" y="4"/>
                  </a:lnTo>
                  <a:lnTo>
                    <a:pt x="28" y="3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3" y="4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0" y="3"/>
                  </a:lnTo>
                  <a:lnTo>
                    <a:pt x="40" y="4"/>
                  </a:lnTo>
                  <a:lnTo>
                    <a:pt x="41" y="6"/>
                  </a:lnTo>
                  <a:lnTo>
                    <a:pt x="42" y="4"/>
                  </a:lnTo>
                  <a:lnTo>
                    <a:pt x="43" y="3"/>
                  </a:lnTo>
                  <a:lnTo>
                    <a:pt x="44" y="3"/>
                  </a:lnTo>
                  <a:lnTo>
                    <a:pt x="46" y="3"/>
                  </a:lnTo>
                  <a:lnTo>
                    <a:pt x="52" y="3"/>
                  </a:lnTo>
                  <a:lnTo>
                    <a:pt x="53" y="3"/>
                  </a:lnTo>
                  <a:lnTo>
                    <a:pt x="53" y="2"/>
                  </a:lnTo>
                  <a:lnTo>
                    <a:pt x="52" y="2"/>
                  </a:lnTo>
                  <a:lnTo>
                    <a:pt x="50" y="1"/>
                  </a:lnTo>
                  <a:lnTo>
                    <a:pt x="52" y="1"/>
                  </a:lnTo>
                  <a:lnTo>
                    <a:pt x="55" y="1"/>
                  </a:lnTo>
                  <a:lnTo>
                    <a:pt x="58" y="1"/>
                  </a:lnTo>
                  <a:lnTo>
                    <a:pt x="58" y="0"/>
                  </a:lnTo>
                  <a:lnTo>
                    <a:pt x="58" y="0"/>
                  </a:lnTo>
                  <a:close/>
                  <a:moveTo>
                    <a:pt x="58" y="12"/>
                  </a:moveTo>
                  <a:lnTo>
                    <a:pt x="59" y="12"/>
                  </a:lnTo>
                  <a:lnTo>
                    <a:pt x="59" y="12"/>
                  </a:lnTo>
                  <a:lnTo>
                    <a:pt x="59" y="10"/>
                  </a:lnTo>
                  <a:lnTo>
                    <a:pt x="58" y="10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close/>
                  <a:moveTo>
                    <a:pt x="65" y="15"/>
                  </a:moveTo>
                  <a:lnTo>
                    <a:pt x="66" y="15"/>
                  </a:lnTo>
                  <a:lnTo>
                    <a:pt x="66" y="14"/>
                  </a:lnTo>
                  <a:lnTo>
                    <a:pt x="65" y="14"/>
                  </a:lnTo>
                  <a:lnTo>
                    <a:pt x="65" y="1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70" name="Freeform 39">
              <a:extLst>
                <a:ext uri="{FF2B5EF4-FFF2-40B4-BE49-F238E27FC236}">
                  <a16:creationId xmlns:a16="http://schemas.microsoft.com/office/drawing/2014/main" id="{9642937F-6EA5-4179-D2BA-BA31B423C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861" y="1533268"/>
              <a:ext cx="740728" cy="713477"/>
            </a:xfrm>
            <a:custGeom>
              <a:avLst/>
              <a:gdLst>
                <a:gd name="T0" fmla="*/ 587 w 598"/>
                <a:gd name="T1" fmla="*/ 94 h 576"/>
                <a:gd name="T2" fmla="*/ 588 w 598"/>
                <a:gd name="T3" fmla="*/ 116 h 576"/>
                <a:gd name="T4" fmla="*/ 579 w 598"/>
                <a:gd name="T5" fmla="*/ 132 h 576"/>
                <a:gd name="T6" fmla="*/ 586 w 598"/>
                <a:gd name="T7" fmla="*/ 156 h 576"/>
                <a:gd name="T8" fmla="*/ 591 w 598"/>
                <a:gd name="T9" fmla="*/ 205 h 576"/>
                <a:gd name="T10" fmla="*/ 591 w 598"/>
                <a:gd name="T11" fmla="*/ 295 h 576"/>
                <a:gd name="T12" fmla="*/ 591 w 598"/>
                <a:gd name="T13" fmla="*/ 416 h 576"/>
                <a:gd name="T14" fmla="*/ 591 w 598"/>
                <a:gd name="T15" fmla="*/ 501 h 576"/>
                <a:gd name="T16" fmla="*/ 591 w 598"/>
                <a:gd name="T17" fmla="*/ 548 h 576"/>
                <a:gd name="T18" fmla="*/ 558 w 598"/>
                <a:gd name="T19" fmla="*/ 557 h 576"/>
                <a:gd name="T20" fmla="*/ 530 w 598"/>
                <a:gd name="T21" fmla="*/ 564 h 576"/>
                <a:gd name="T22" fmla="*/ 483 w 598"/>
                <a:gd name="T23" fmla="*/ 540 h 576"/>
                <a:gd name="T24" fmla="*/ 437 w 598"/>
                <a:gd name="T25" fmla="*/ 517 h 576"/>
                <a:gd name="T26" fmla="*/ 390 w 598"/>
                <a:gd name="T27" fmla="*/ 490 h 576"/>
                <a:gd name="T28" fmla="*/ 347 w 598"/>
                <a:gd name="T29" fmla="*/ 469 h 576"/>
                <a:gd name="T30" fmla="*/ 302 w 598"/>
                <a:gd name="T31" fmla="*/ 444 h 576"/>
                <a:gd name="T32" fmla="*/ 255 w 598"/>
                <a:gd name="T33" fmla="*/ 419 h 576"/>
                <a:gd name="T34" fmla="*/ 234 w 598"/>
                <a:gd name="T35" fmla="*/ 426 h 576"/>
                <a:gd name="T36" fmla="*/ 214 w 598"/>
                <a:gd name="T37" fmla="*/ 435 h 576"/>
                <a:gd name="T38" fmla="*/ 169 w 598"/>
                <a:gd name="T39" fmla="*/ 435 h 576"/>
                <a:gd name="T40" fmla="*/ 134 w 598"/>
                <a:gd name="T41" fmla="*/ 422 h 576"/>
                <a:gd name="T42" fmla="*/ 100 w 598"/>
                <a:gd name="T43" fmla="*/ 414 h 576"/>
                <a:gd name="T44" fmla="*/ 69 w 598"/>
                <a:gd name="T45" fmla="*/ 376 h 576"/>
                <a:gd name="T46" fmla="*/ 35 w 598"/>
                <a:gd name="T47" fmla="*/ 370 h 576"/>
                <a:gd name="T48" fmla="*/ 25 w 598"/>
                <a:gd name="T49" fmla="*/ 336 h 576"/>
                <a:gd name="T50" fmla="*/ 6 w 598"/>
                <a:gd name="T51" fmla="*/ 297 h 576"/>
                <a:gd name="T52" fmla="*/ 20 w 598"/>
                <a:gd name="T53" fmla="*/ 273 h 576"/>
                <a:gd name="T54" fmla="*/ 19 w 598"/>
                <a:gd name="T55" fmla="*/ 247 h 576"/>
                <a:gd name="T56" fmla="*/ 20 w 598"/>
                <a:gd name="T57" fmla="*/ 200 h 576"/>
                <a:gd name="T58" fmla="*/ 0 w 598"/>
                <a:gd name="T59" fmla="*/ 136 h 576"/>
                <a:gd name="T60" fmla="*/ 36 w 598"/>
                <a:gd name="T61" fmla="*/ 101 h 576"/>
                <a:gd name="T62" fmla="*/ 30 w 598"/>
                <a:gd name="T63" fmla="*/ 75 h 576"/>
                <a:gd name="T64" fmla="*/ 49 w 598"/>
                <a:gd name="T65" fmla="*/ 58 h 576"/>
                <a:gd name="T66" fmla="*/ 57 w 598"/>
                <a:gd name="T67" fmla="*/ 51 h 576"/>
                <a:gd name="T68" fmla="*/ 85 w 598"/>
                <a:gd name="T69" fmla="*/ 29 h 576"/>
                <a:gd name="T70" fmla="*/ 85 w 598"/>
                <a:gd name="T71" fmla="*/ 0 h 576"/>
                <a:gd name="T72" fmla="*/ 92 w 598"/>
                <a:gd name="T73" fmla="*/ 2 h 576"/>
                <a:gd name="T74" fmla="*/ 142 w 598"/>
                <a:gd name="T75" fmla="*/ 14 h 576"/>
                <a:gd name="T76" fmla="*/ 171 w 598"/>
                <a:gd name="T77" fmla="*/ 17 h 576"/>
                <a:gd name="T78" fmla="*/ 202 w 598"/>
                <a:gd name="T79" fmla="*/ 31 h 576"/>
                <a:gd name="T80" fmla="*/ 227 w 598"/>
                <a:gd name="T81" fmla="*/ 40 h 576"/>
                <a:gd name="T82" fmla="*/ 234 w 598"/>
                <a:gd name="T83" fmla="*/ 69 h 576"/>
                <a:gd name="T84" fmla="*/ 304 w 598"/>
                <a:gd name="T85" fmla="*/ 93 h 576"/>
                <a:gd name="T86" fmla="*/ 325 w 598"/>
                <a:gd name="T87" fmla="*/ 103 h 576"/>
                <a:gd name="T88" fmla="*/ 356 w 598"/>
                <a:gd name="T89" fmla="*/ 123 h 576"/>
                <a:gd name="T90" fmla="*/ 385 w 598"/>
                <a:gd name="T91" fmla="*/ 123 h 576"/>
                <a:gd name="T92" fmla="*/ 408 w 598"/>
                <a:gd name="T93" fmla="*/ 92 h 576"/>
                <a:gd name="T94" fmla="*/ 400 w 598"/>
                <a:gd name="T95" fmla="*/ 66 h 576"/>
                <a:gd name="T96" fmla="*/ 413 w 598"/>
                <a:gd name="T97" fmla="*/ 37 h 576"/>
                <a:gd name="T98" fmla="*/ 444 w 598"/>
                <a:gd name="T99" fmla="*/ 18 h 576"/>
                <a:gd name="T100" fmla="*/ 470 w 598"/>
                <a:gd name="T101" fmla="*/ 12 h 576"/>
                <a:gd name="T102" fmla="*/ 487 w 598"/>
                <a:gd name="T103" fmla="*/ 13 h 576"/>
                <a:gd name="T104" fmla="*/ 513 w 598"/>
                <a:gd name="T105" fmla="*/ 23 h 576"/>
                <a:gd name="T106" fmla="*/ 519 w 598"/>
                <a:gd name="T107" fmla="*/ 29 h 576"/>
                <a:gd name="T108" fmla="*/ 519 w 598"/>
                <a:gd name="T109" fmla="*/ 38 h 576"/>
                <a:gd name="T110" fmla="*/ 527 w 598"/>
                <a:gd name="T111" fmla="*/ 43 h 576"/>
                <a:gd name="T112" fmla="*/ 556 w 598"/>
                <a:gd name="T113" fmla="*/ 52 h 576"/>
                <a:gd name="T114" fmla="*/ 584 w 598"/>
                <a:gd name="T115" fmla="*/ 52 h 576"/>
                <a:gd name="T116" fmla="*/ 595 w 598"/>
                <a:gd name="T117" fmla="*/ 63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8" h="576">
                  <a:moveTo>
                    <a:pt x="598" y="68"/>
                  </a:moveTo>
                  <a:lnTo>
                    <a:pt x="594" y="69"/>
                  </a:lnTo>
                  <a:lnTo>
                    <a:pt x="594" y="71"/>
                  </a:lnTo>
                  <a:lnTo>
                    <a:pt x="592" y="75"/>
                  </a:lnTo>
                  <a:lnTo>
                    <a:pt x="586" y="80"/>
                  </a:lnTo>
                  <a:lnTo>
                    <a:pt x="586" y="81"/>
                  </a:lnTo>
                  <a:lnTo>
                    <a:pt x="586" y="83"/>
                  </a:lnTo>
                  <a:lnTo>
                    <a:pt x="586" y="86"/>
                  </a:lnTo>
                  <a:lnTo>
                    <a:pt x="586" y="89"/>
                  </a:lnTo>
                  <a:lnTo>
                    <a:pt x="587" y="94"/>
                  </a:lnTo>
                  <a:lnTo>
                    <a:pt x="587" y="95"/>
                  </a:lnTo>
                  <a:lnTo>
                    <a:pt x="588" y="99"/>
                  </a:lnTo>
                  <a:lnTo>
                    <a:pt x="589" y="100"/>
                  </a:lnTo>
                  <a:lnTo>
                    <a:pt x="591" y="105"/>
                  </a:lnTo>
                  <a:lnTo>
                    <a:pt x="591" y="106"/>
                  </a:lnTo>
                  <a:lnTo>
                    <a:pt x="591" y="107"/>
                  </a:lnTo>
                  <a:lnTo>
                    <a:pt x="591" y="110"/>
                  </a:lnTo>
                  <a:lnTo>
                    <a:pt x="589" y="111"/>
                  </a:lnTo>
                  <a:lnTo>
                    <a:pt x="589" y="113"/>
                  </a:lnTo>
                  <a:lnTo>
                    <a:pt x="588" y="116"/>
                  </a:lnTo>
                  <a:lnTo>
                    <a:pt x="588" y="117"/>
                  </a:lnTo>
                  <a:lnTo>
                    <a:pt x="588" y="118"/>
                  </a:lnTo>
                  <a:lnTo>
                    <a:pt x="587" y="119"/>
                  </a:lnTo>
                  <a:lnTo>
                    <a:pt x="585" y="123"/>
                  </a:lnTo>
                  <a:lnTo>
                    <a:pt x="584" y="124"/>
                  </a:lnTo>
                  <a:lnTo>
                    <a:pt x="582" y="125"/>
                  </a:lnTo>
                  <a:lnTo>
                    <a:pt x="582" y="126"/>
                  </a:lnTo>
                  <a:lnTo>
                    <a:pt x="581" y="128"/>
                  </a:lnTo>
                  <a:lnTo>
                    <a:pt x="580" y="131"/>
                  </a:lnTo>
                  <a:lnTo>
                    <a:pt x="579" y="132"/>
                  </a:lnTo>
                  <a:lnTo>
                    <a:pt x="579" y="135"/>
                  </a:lnTo>
                  <a:lnTo>
                    <a:pt x="580" y="135"/>
                  </a:lnTo>
                  <a:lnTo>
                    <a:pt x="581" y="137"/>
                  </a:lnTo>
                  <a:lnTo>
                    <a:pt x="584" y="144"/>
                  </a:lnTo>
                  <a:lnTo>
                    <a:pt x="585" y="145"/>
                  </a:lnTo>
                  <a:lnTo>
                    <a:pt x="584" y="147"/>
                  </a:lnTo>
                  <a:lnTo>
                    <a:pt x="584" y="149"/>
                  </a:lnTo>
                  <a:lnTo>
                    <a:pt x="584" y="150"/>
                  </a:lnTo>
                  <a:lnTo>
                    <a:pt x="586" y="154"/>
                  </a:lnTo>
                  <a:lnTo>
                    <a:pt x="586" y="156"/>
                  </a:lnTo>
                  <a:lnTo>
                    <a:pt x="586" y="157"/>
                  </a:lnTo>
                  <a:lnTo>
                    <a:pt x="586" y="160"/>
                  </a:lnTo>
                  <a:lnTo>
                    <a:pt x="586" y="162"/>
                  </a:lnTo>
                  <a:lnTo>
                    <a:pt x="586" y="163"/>
                  </a:lnTo>
                  <a:lnTo>
                    <a:pt x="589" y="172"/>
                  </a:lnTo>
                  <a:lnTo>
                    <a:pt x="591" y="173"/>
                  </a:lnTo>
                  <a:lnTo>
                    <a:pt x="591" y="175"/>
                  </a:lnTo>
                  <a:lnTo>
                    <a:pt x="591" y="181"/>
                  </a:lnTo>
                  <a:lnTo>
                    <a:pt x="591" y="188"/>
                  </a:lnTo>
                  <a:lnTo>
                    <a:pt x="591" y="205"/>
                  </a:lnTo>
                  <a:lnTo>
                    <a:pt x="591" y="223"/>
                  </a:lnTo>
                  <a:lnTo>
                    <a:pt x="591" y="225"/>
                  </a:lnTo>
                  <a:lnTo>
                    <a:pt x="591" y="241"/>
                  </a:lnTo>
                  <a:lnTo>
                    <a:pt x="591" y="242"/>
                  </a:lnTo>
                  <a:lnTo>
                    <a:pt x="591" y="249"/>
                  </a:lnTo>
                  <a:lnTo>
                    <a:pt x="591" y="262"/>
                  </a:lnTo>
                  <a:lnTo>
                    <a:pt x="591" y="266"/>
                  </a:lnTo>
                  <a:lnTo>
                    <a:pt x="591" y="274"/>
                  </a:lnTo>
                  <a:lnTo>
                    <a:pt x="591" y="284"/>
                  </a:lnTo>
                  <a:lnTo>
                    <a:pt x="591" y="295"/>
                  </a:lnTo>
                  <a:lnTo>
                    <a:pt x="591" y="308"/>
                  </a:lnTo>
                  <a:lnTo>
                    <a:pt x="591" y="320"/>
                  </a:lnTo>
                  <a:lnTo>
                    <a:pt x="591" y="332"/>
                  </a:lnTo>
                  <a:lnTo>
                    <a:pt x="591" y="345"/>
                  </a:lnTo>
                  <a:lnTo>
                    <a:pt x="591" y="357"/>
                  </a:lnTo>
                  <a:lnTo>
                    <a:pt x="591" y="369"/>
                  </a:lnTo>
                  <a:lnTo>
                    <a:pt x="591" y="381"/>
                  </a:lnTo>
                  <a:lnTo>
                    <a:pt x="591" y="393"/>
                  </a:lnTo>
                  <a:lnTo>
                    <a:pt x="591" y="404"/>
                  </a:lnTo>
                  <a:lnTo>
                    <a:pt x="591" y="416"/>
                  </a:lnTo>
                  <a:lnTo>
                    <a:pt x="591" y="430"/>
                  </a:lnTo>
                  <a:lnTo>
                    <a:pt x="591" y="440"/>
                  </a:lnTo>
                  <a:lnTo>
                    <a:pt x="591" y="452"/>
                  </a:lnTo>
                  <a:lnTo>
                    <a:pt x="591" y="464"/>
                  </a:lnTo>
                  <a:lnTo>
                    <a:pt x="591" y="476"/>
                  </a:lnTo>
                  <a:lnTo>
                    <a:pt x="591" y="482"/>
                  </a:lnTo>
                  <a:lnTo>
                    <a:pt x="591" y="487"/>
                  </a:lnTo>
                  <a:lnTo>
                    <a:pt x="591" y="490"/>
                  </a:lnTo>
                  <a:lnTo>
                    <a:pt x="591" y="496"/>
                  </a:lnTo>
                  <a:lnTo>
                    <a:pt x="591" y="501"/>
                  </a:lnTo>
                  <a:lnTo>
                    <a:pt x="591" y="507"/>
                  </a:lnTo>
                  <a:lnTo>
                    <a:pt x="591" y="512"/>
                  </a:lnTo>
                  <a:lnTo>
                    <a:pt x="591" y="517"/>
                  </a:lnTo>
                  <a:lnTo>
                    <a:pt x="591" y="521"/>
                  </a:lnTo>
                  <a:lnTo>
                    <a:pt x="591" y="526"/>
                  </a:lnTo>
                  <a:lnTo>
                    <a:pt x="591" y="531"/>
                  </a:lnTo>
                  <a:lnTo>
                    <a:pt x="591" y="537"/>
                  </a:lnTo>
                  <a:lnTo>
                    <a:pt x="591" y="540"/>
                  </a:lnTo>
                  <a:lnTo>
                    <a:pt x="591" y="545"/>
                  </a:lnTo>
                  <a:lnTo>
                    <a:pt x="591" y="548"/>
                  </a:lnTo>
                  <a:lnTo>
                    <a:pt x="591" y="551"/>
                  </a:lnTo>
                  <a:lnTo>
                    <a:pt x="591" y="556"/>
                  </a:lnTo>
                  <a:lnTo>
                    <a:pt x="591" y="557"/>
                  </a:lnTo>
                  <a:lnTo>
                    <a:pt x="586" y="557"/>
                  </a:lnTo>
                  <a:lnTo>
                    <a:pt x="580" y="557"/>
                  </a:lnTo>
                  <a:lnTo>
                    <a:pt x="575" y="557"/>
                  </a:lnTo>
                  <a:lnTo>
                    <a:pt x="572" y="557"/>
                  </a:lnTo>
                  <a:lnTo>
                    <a:pt x="567" y="557"/>
                  </a:lnTo>
                  <a:lnTo>
                    <a:pt x="562" y="557"/>
                  </a:lnTo>
                  <a:lnTo>
                    <a:pt x="558" y="557"/>
                  </a:lnTo>
                  <a:lnTo>
                    <a:pt x="552" y="557"/>
                  </a:lnTo>
                  <a:lnTo>
                    <a:pt x="552" y="562"/>
                  </a:lnTo>
                  <a:lnTo>
                    <a:pt x="552" y="567"/>
                  </a:lnTo>
                  <a:lnTo>
                    <a:pt x="552" y="573"/>
                  </a:lnTo>
                  <a:lnTo>
                    <a:pt x="552" y="576"/>
                  </a:lnTo>
                  <a:lnTo>
                    <a:pt x="548" y="575"/>
                  </a:lnTo>
                  <a:lnTo>
                    <a:pt x="543" y="573"/>
                  </a:lnTo>
                  <a:lnTo>
                    <a:pt x="539" y="570"/>
                  </a:lnTo>
                  <a:lnTo>
                    <a:pt x="535" y="567"/>
                  </a:lnTo>
                  <a:lnTo>
                    <a:pt x="530" y="564"/>
                  </a:lnTo>
                  <a:lnTo>
                    <a:pt x="525" y="562"/>
                  </a:lnTo>
                  <a:lnTo>
                    <a:pt x="520" y="560"/>
                  </a:lnTo>
                  <a:lnTo>
                    <a:pt x="515" y="557"/>
                  </a:lnTo>
                  <a:lnTo>
                    <a:pt x="512" y="555"/>
                  </a:lnTo>
                  <a:lnTo>
                    <a:pt x="506" y="552"/>
                  </a:lnTo>
                  <a:lnTo>
                    <a:pt x="501" y="550"/>
                  </a:lnTo>
                  <a:lnTo>
                    <a:pt x="496" y="546"/>
                  </a:lnTo>
                  <a:lnTo>
                    <a:pt x="492" y="545"/>
                  </a:lnTo>
                  <a:lnTo>
                    <a:pt x="487" y="543"/>
                  </a:lnTo>
                  <a:lnTo>
                    <a:pt x="483" y="540"/>
                  </a:lnTo>
                  <a:lnTo>
                    <a:pt x="479" y="538"/>
                  </a:lnTo>
                  <a:lnTo>
                    <a:pt x="474" y="536"/>
                  </a:lnTo>
                  <a:lnTo>
                    <a:pt x="469" y="533"/>
                  </a:lnTo>
                  <a:lnTo>
                    <a:pt x="464" y="530"/>
                  </a:lnTo>
                  <a:lnTo>
                    <a:pt x="459" y="527"/>
                  </a:lnTo>
                  <a:lnTo>
                    <a:pt x="456" y="525"/>
                  </a:lnTo>
                  <a:lnTo>
                    <a:pt x="451" y="523"/>
                  </a:lnTo>
                  <a:lnTo>
                    <a:pt x="446" y="520"/>
                  </a:lnTo>
                  <a:lnTo>
                    <a:pt x="442" y="518"/>
                  </a:lnTo>
                  <a:lnTo>
                    <a:pt x="437" y="517"/>
                  </a:lnTo>
                  <a:lnTo>
                    <a:pt x="432" y="513"/>
                  </a:lnTo>
                  <a:lnTo>
                    <a:pt x="427" y="511"/>
                  </a:lnTo>
                  <a:lnTo>
                    <a:pt x="422" y="508"/>
                  </a:lnTo>
                  <a:lnTo>
                    <a:pt x="418" y="506"/>
                  </a:lnTo>
                  <a:lnTo>
                    <a:pt x="413" y="503"/>
                  </a:lnTo>
                  <a:lnTo>
                    <a:pt x="408" y="501"/>
                  </a:lnTo>
                  <a:lnTo>
                    <a:pt x="403" y="498"/>
                  </a:lnTo>
                  <a:lnTo>
                    <a:pt x="400" y="495"/>
                  </a:lnTo>
                  <a:lnTo>
                    <a:pt x="395" y="493"/>
                  </a:lnTo>
                  <a:lnTo>
                    <a:pt x="390" y="490"/>
                  </a:lnTo>
                  <a:lnTo>
                    <a:pt x="385" y="488"/>
                  </a:lnTo>
                  <a:lnTo>
                    <a:pt x="381" y="487"/>
                  </a:lnTo>
                  <a:lnTo>
                    <a:pt x="376" y="484"/>
                  </a:lnTo>
                  <a:lnTo>
                    <a:pt x="371" y="482"/>
                  </a:lnTo>
                  <a:lnTo>
                    <a:pt x="371" y="481"/>
                  </a:lnTo>
                  <a:lnTo>
                    <a:pt x="368" y="478"/>
                  </a:lnTo>
                  <a:lnTo>
                    <a:pt x="363" y="476"/>
                  </a:lnTo>
                  <a:lnTo>
                    <a:pt x="358" y="474"/>
                  </a:lnTo>
                  <a:lnTo>
                    <a:pt x="352" y="471"/>
                  </a:lnTo>
                  <a:lnTo>
                    <a:pt x="347" y="469"/>
                  </a:lnTo>
                  <a:lnTo>
                    <a:pt x="342" y="465"/>
                  </a:lnTo>
                  <a:lnTo>
                    <a:pt x="339" y="463"/>
                  </a:lnTo>
                  <a:lnTo>
                    <a:pt x="334" y="461"/>
                  </a:lnTo>
                  <a:lnTo>
                    <a:pt x="329" y="459"/>
                  </a:lnTo>
                  <a:lnTo>
                    <a:pt x="325" y="457"/>
                  </a:lnTo>
                  <a:lnTo>
                    <a:pt x="320" y="455"/>
                  </a:lnTo>
                  <a:lnTo>
                    <a:pt x="315" y="451"/>
                  </a:lnTo>
                  <a:lnTo>
                    <a:pt x="311" y="449"/>
                  </a:lnTo>
                  <a:lnTo>
                    <a:pt x="307" y="446"/>
                  </a:lnTo>
                  <a:lnTo>
                    <a:pt x="302" y="444"/>
                  </a:lnTo>
                  <a:lnTo>
                    <a:pt x="297" y="441"/>
                  </a:lnTo>
                  <a:lnTo>
                    <a:pt x="292" y="439"/>
                  </a:lnTo>
                  <a:lnTo>
                    <a:pt x="288" y="435"/>
                  </a:lnTo>
                  <a:lnTo>
                    <a:pt x="284" y="433"/>
                  </a:lnTo>
                  <a:lnTo>
                    <a:pt x="279" y="431"/>
                  </a:lnTo>
                  <a:lnTo>
                    <a:pt x="273" y="430"/>
                  </a:lnTo>
                  <a:lnTo>
                    <a:pt x="268" y="427"/>
                  </a:lnTo>
                  <a:lnTo>
                    <a:pt x="264" y="424"/>
                  </a:lnTo>
                  <a:lnTo>
                    <a:pt x="259" y="421"/>
                  </a:lnTo>
                  <a:lnTo>
                    <a:pt x="255" y="419"/>
                  </a:lnTo>
                  <a:lnTo>
                    <a:pt x="252" y="416"/>
                  </a:lnTo>
                  <a:lnTo>
                    <a:pt x="252" y="418"/>
                  </a:lnTo>
                  <a:lnTo>
                    <a:pt x="249" y="418"/>
                  </a:lnTo>
                  <a:lnTo>
                    <a:pt x="247" y="419"/>
                  </a:lnTo>
                  <a:lnTo>
                    <a:pt x="245" y="420"/>
                  </a:lnTo>
                  <a:lnTo>
                    <a:pt x="242" y="421"/>
                  </a:lnTo>
                  <a:lnTo>
                    <a:pt x="241" y="422"/>
                  </a:lnTo>
                  <a:lnTo>
                    <a:pt x="239" y="424"/>
                  </a:lnTo>
                  <a:lnTo>
                    <a:pt x="236" y="425"/>
                  </a:lnTo>
                  <a:lnTo>
                    <a:pt x="234" y="426"/>
                  </a:lnTo>
                  <a:lnTo>
                    <a:pt x="231" y="427"/>
                  </a:lnTo>
                  <a:lnTo>
                    <a:pt x="229" y="428"/>
                  </a:lnTo>
                  <a:lnTo>
                    <a:pt x="228" y="430"/>
                  </a:lnTo>
                  <a:lnTo>
                    <a:pt x="226" y="431"/>
                  </a:lnTo>
                  <a:lnTo>
                    <a:pt x="223" y="431"/>
                  </a:lnTo>
                  <a:lnTo>
                    <a:pt x="221" y="431"/>
                  </a:lnTo>
                  <a:lnTo>
                    <a:pt x="220" y="432"/>
                  </a:lnTo>
                  <a:lnTo>
                    <a:pt x="217" y="433"/>
                  </a:lnTo>
                  <a:lnTo>
                    <a:pt x="215" y="434"/>
                  </a:lnTo>
                  <a:lnTo>
                    <a:pt x="214" y="435"/>
                  </a:lnTo>
                  <a:lnTo>
                    <a:pt x="208" y="439"/>
                  </a:lnTo>
                  <a:lnTo>
                    <a:pt x="200" y="443"/>
                  </a:lnTo>
                  <a:lnTo>
                    <a:pt x="195" y="446"/>
                  </a:lnTo>
                  <a:lnTo>
                    <a:pt x="189" y="450"/>
                  </a:lnTo>
                  <a:lnTo>
                    <a:pt x="186" y="451"/>
                  </a:lnTo>
                  <a:lnTo>
                    <a:pt x="185" y="451"/>
                  </a:lnTo>
                  <a:lnTo>
                    <a:pt x="183" y="449"/>
                  </a:lnTo>
                  <a:lnTo>
                    <a:pt x="178" y="445"/>
                  </a:lnTo>
                  <a:lnTo>
                    <a:pt x="173" y="440"/>
                  </a:lnTo>
                  <a:lnTo>
                    <a:pt x="169" y="435"/>
                  </a:lnTo>
                  <a:lnTo>
                    <a:pt x="165" y="432"/>
                  </a:lnTo>
                  <a:lnTo>
                    <a:pt x="162" y="431"/>
                  </a:lnTo>
                  <a:lnTo>
                    <a:pt x="158" y="428"/>
                  </a:lnTo>
                  <a:lnTo>
                    <a:pt x="154" y="427"/>
                  </a:lnTo>
                  <a:lnTo>
                    <a:pt x="150" y="426"/>
                  </a:lnTo>
                  <a:lnTo>
                    <a:pt x="147" y="426"/>
                  </a:lnTo>
                  <a:lnTo>
                    <a:pt x="143" y="425"/>
                  </a:lnTo>
                  <a:lnTo>
                    <a:pt x="141" y="424"/>
                  </a:lnTo>
                  <a:lnTo>
                    <a:pt x="137" y="424"/>
                  </a:lnTo>
                  <a:lnTo>
                    <a:pt x="134" y="422"/>
                  </a:lnTo>
                  <a:lnTo>
                    <a:pt x="130" y="421"/>
                  </a:lnTo>
                  <a:lnTo>
                    <a:pt x="126" y="420"/>
                  </a:lnTo>
                  <a:lnTo>
                    <a:pt x="124" y="420"/>
                  </a:lnTo>
                  <a:lnTo>
                    <a:pt x="121" y="419"/>
                  </a:lnTo>
                  <a:lnTo>
                    <a:pt x="117" y="418"/>
                  </a:lnTo>
                  <a:lnTo>
                    <a:pt x="115" y="418"/>
                  </a:lnTo>
                  <a:lnTo>
                    <a:pt x="111" y="416"/>
                  </a:lnTo>
                  <a:lnTo>
                    <a:pt x="107" y="415"/>
                  </a:lnTo>
                  <a:lnTo>
                    <a:pt x="104" y="415"/>
                  </a:lnTo>
                  <a:lnTo>
                    <a:pt x="100" y="414"/>
                  </a:lnTo>
                  <a:lnTo>
                    <a:pt x="98" y="408"/>
                  </a:lnTo>
                  <a:lnTo>
                    <a:pt x="94" y="402"/>
                  </a:lnTo>
                  <a:lnTo>
                    <a:pt x="91" y="395"/>
                  </a:lnTo>
                  <a:lnTo>
                    <a:pt x="91" y="394"/>
                  </a:lnTo>
                  <a:lnTo>
                    <a:pt x="87" y="389"/>
                  </a:lnTo>
                  <a:lnTo>
                    <a:pt x="86" y="383"/>
                  </a:lnTo>
                  <a:lnTo>
                    <a:pt x="85" y="382"/>
                  </a:lnTo>
                  <a:lnTo>
                    <a:pt x="84" y="381"/>
                  </a:lnTo>
                  <a:lnTo>
                    <a:pt x="82" y="381"/>
                  </a:lnTo>
                  <a:lnTo>
                    <a:pt x="69" y="376"/>
                  </a:lnTo>
                  <a:lnTo>
                    <a:pt x="60" y="373"/>
                  </a:lnTo>
                  <a:lnTo>
                    <a:pt x="54" y="372"/>
                  </a:lnTo>
                  <a:lnTo>
                    <a:pt x="53" y="371"/>
                  </a:lnTo>
                  <a:lnTo>
                    <a:pt x="53" y="372"/>
                  </a:lnTo>
                  <a:lnTo>
                    <a:pt x="48" y="373"/>
                  </a:lnTo>
                  <a:lnTo>
                    <a:pt x="43" y="373"/>
                  </a:lnTo>
                  <a:lnTo>
                    <a:pt x="42" y="373"/>
                  </a:lnTo>
                  <a:lnTo>
                    <a:pt x="41" y="373"/>
                  </a:lnTo>
                  <a:lnTo>
                    <a:pt x="36" y="371"/>
                  </a:lnTo>
                  <a:lnTo>
                    <a:pt x="35" y="370"/>
                  </a:lnTo>
                  <a:lnTo>
                    <a:pt x="35" y="369"/>
                  </a:lnTo>
                  <a:lnTo>
                    <a:pt x="33" y="364"/>
                  </a:lnTo>
                  <a:lnTo>
                    <a:pt x="33" y="363"/>
                  </a:lnTo>
                  <a:lnTo>
                    <a:pt x="29" y="360"/>
                  </a:lnTo>
                  <a:lnTo>
                    <a:pt x="29" y="359"/>
                  </a:lnTo>
                  <a:lnTo>
                    <a:pt x="27" y="353"/>
                  </a:lnTo>
                  <a:lnTo>
                    <a:pt x="27" y="346"/>
                  </a:lnTo>
                  <a:lnTo>
                    <a:pt x="27" y="342"/>
                  </a:lnTo>
                  <a:lnTo>
                    <a:pt x="27" y="339"/>
                  </a:lnTo>
                  <a:lnTo>
                    <a:pt x="25" y="336"/>
                  </a:lnTo>
                  <a:lnTo>
                    <a:pt x="19" y="328"/>
                  </a:lnTo>
                  <a:lnTo>
                    <a:pt x="14" y="321"/>
                  </a:lnTo>
                  <a:lnTo>
                    <a:pt x="8" y="314"/>
                  </a:lnTo>
                  <a:lnTo>
                    <a:pt x="4" y="307"/>
                  </a:lnTo>
                  <a:lnTo>
                    <a:pt x="2" y="304"/>
                  </a:lnTo>
                  <a:lnTo>
                    <a:pt x="4" y="302"/>
                  </a:lnTo>
                  <a:lnTo>
                    <a:pt x="4" y="301"/>
                  </a:lnTo>
                  <a:lnTo>
                    <a:pt x="5" y="299"/>
                  </a:lnTo>
                  <a:lnTo>
                    <a:pt x="6" y="298"/>
                  </a:lnTo>
                  <a:lnTo>
                    <a:pt x="6" y="297"/>
                  </a:lnTo>
                  <a:lnTo>
                    <a:pt x="6" y="296"/>
                  </a:lnTo>
                  <a:lnTo>
                    <a:pt x="20" y="289"/>
                  </a:lnTo>
                  <a:lnTo>
                    <a:pt x="21" y="289"/>
                  </a:lnTo>
                  <a:lnTo>
                    <a:pt x="23" y="284"/>
                  </a:lnTo>
                  <a:lnTo>
                    <a:pt x="23" y="283"/>
                  </a:lnTo>
                  <a:lnTo>
                    <a:pt x="23" y="282"/>
                  </a:lnTo>
                  <a:lnTo>
                    <a:pt x="23" y="280"/>
                  </a:lnTo>
                  <a:lnTo>
                    <a:pt x="24" y="276"/>
                  </a:lnTo>
                  <a:lnTo>
                    <a:pt x="23" y="274"/>
                  </a:lnTo>
                  <a:lnTo>
                    <a:pt x="20" y="273"/>
                  </a:lnTo>
                  <a:lnTo>
                    <a:pt x="20" y="272"/>
                  </a:lnTo>
                  <a:lnTo>
                    <a:pt x="19" y="267"/>
                  </a:lnTo>
                  <a:lnTo>
                    <a:pt x="16" y="256"/>
                  </a:lnTo>
                  <a:lnTo>
                    <a:pt x="17" y="255"/>
                  </a:lnTo>
                  <a:lnTo>
                    <a:pt x="17" y="254"/>
                  </a:lnTo>
                  <a:lnTo>
                    <a:pt x="17" y="252"/>
                  </a:lnTo>
                  <a:lnTo>
                    <a:pt x="18" y="250"/>
                  </a:lnTo>
                  <a:lnTo>
                    <a:pt x="19" y="248"/>
                  </a:lnTo>
                  <a:lnTo>
                    <a:pt x="20" y="248"/>
                  </a:lnTo>
                  <a:lnTo>
                    <a:pt x="19" y="247"/>
                  </a:lnTo>
                  <a:lnTo>
                    <a:pt x="19" y="246"/>
                  </a:lnTo>
                  <a:lnTo>
                    <a:pt x="19" y="245"/>
                  </a:lnTo>
                  <a:lnTo>
                    <a:pt x="20" y="245"/>
                  </a:lnTo>
                  <a:lnTo>
                    <a:pt x="20" y="243"/>
                  </a:lnTo>
                  <a:lnTo>
                    <a:pt x="21" y="242"/>
                  </a:lnTo>
                  <a:lnTo>
                    <a:pt x="24" y="234"/>
                  </a:lnTo>
                  <a:lnTo>
                    <a:pt x="24" y="231"/>
                  </a:lnTo>
                  <a:lnTo>
                    <a:pt x="19" y="217"/>
                  </a:lnTo>
                  <a:lnTo>
                    <a:pt x="18" y="215"/>
                  </a:lnTo>
                  <a:lnTo>
                    <a:pt x="20" y="200"/>
                  </a:lnTo>
                  <a:lnTo>
                    <a:pt x="21" y="193"/>
                  </a:lnTo>
                  <a:lnTo>
                    <a:pt x="21" y="185"/>
                  </a:lnTo>
                  <a:lnTo>
                    <a:pt x="20" y="178"/>
                  </a:lnTo>
                  <a:lnTo>
                    <a:pt x="17" y="168"/>
                  </a:lnTo>
                  <a:lnTo>
                    <a:pt x="14" y="157"/>
                  </a:lnTo>
                  <a:lnTo>
                    <a:pt x="10" y="149"/>
                  </a:lnTo>
                  <a:lnTo>
                    <a:pt x="4" y="142"/>
                  </a:lnTo>
                  <a:lnTo>
                    <a:pt x="2" y="140"/>
                  </a:lnTo>
                  <a:lnTo>
                    <a:pt x="0" y="137"/>
                  </a:lnTo>
                  <a:lnTo>
                    <a:pt x="0" y="136"/>
                  </a:lnTo>
                  <a:lnTo>
                    <a:pt x="8" y="130"/>
                  </a:lnTo>
                  <a:lnTo>
                    <a:pt x="17" y="125"/>
                  </a:lnTo>
                  <a:lnTo>
                    <a:pt x="18" y="125"/>
                  </a:lnTo>
                  <a:lnTo>
                    <a:pt x="20" y="125"/>
                  </a:lnTo>
                  <a:lnTo>
                    <a:pt x="21" y="125"/>
                  </a:lnTo>
                  <a:lnTo>
                    <a:pt x="26" y="118"/>
                  </a:lnTo>
                  <a:lnTo>
                    <a:pt x="30" y="113"/>
                  </a:lnTo>
                  <a:lnTo>
                    <a:pt x="33" y="108"/>
                  </a:lnTo>
                  <a:lnTo>
                    <a:pt x="36" y="104"/>
                  </a:lnTo>
                  <a:lnTo>
                    <a:pt x="36" y="101"/>
                  </a:lnTo>
                  <a:lnTo>
                    <a:pt x="36" y="100"/>
                  </a:lnTo>
                  <a:lnTo>
                    <a:pt x="36" y="97"/>
                  </a:lnTo>
                  <a:lnTo>
                    <a:pt x="35" y="95"/>
                  </a:lnTo>
                  <a:lnTo>
                    <a:pt x="36" y="94"/>
                  </a:lnTo>
                  <a:lnTo>
                    <a:pt x="36" y="93"/>
                  </a:lnTo>
                  <a:lnTo>
                    <a:pt x="33" y="91"/>
                  </a:lnTo>
                  <a:lnTo>
                    <a:pt x="32" y="86"/>
                  </a:lnTo>
                  <a:lnTo>
                    <a:pt x="30" y="79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1" y="74"/>
                  </a:lnTo>
                  <a:lnTo>
                    <a:pt x="33" y="71"/>
                  </a:lnTo>
                  <a:lnTo>
                    <a:pt x="36" y="67"/>
                  </a:lnTo>
                  <a:lnTo>
                    <a:pt x="38" y="64"/>
                  </a:lnTo>
                  <a:lnTo>
                    <a:pt x="43" y="64"/>
                  </a:lnTo>
                  <a:lnTo>
                    <a:pt x="44" y="64"/>
                  </a:lnTo>
                  <a:lnTo>
                    <a:pt x="45" y="63"/>
                  </a:lnTo>
                  <a:lnTo>
                    <a:pt x="47" y="62"/>
                  </a:lnTo>
                  <a:lnTo>
                    <a:pt x="47" y="61"/>
                  </a:lnTo>
                  <a:lnTo>
                    <a:pt x="49" y="58"/>
                  </a:lnTo>
                  <a:lnTo>
                    <a:pt x="49" y="57"/>
                  </a:lnTo>
                  <a:lnTo>
                    <a:pt x="49" y="55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5"/>
                  </a:lnTo>
                  <a:lnTo>
                    <a:pt x="53" y="55"/>
                  </a:lnTo>
                  <a:lnTo>
                    <a:pt x="54" y="55"/>
                  </a:lnTo>
                  <a:lnTo>
                    <a:pt x="55" y="54"/>
                  </a:lnTo>
                  <a:lnTo>
                    <a:pt x="56" y="52"/>
                  </a:lnTo>
                  <a:lnTo>
                    <a:pt x="57" y="51"/>
                  </a:lnTo>
                  <a:lnTo>
                    <a:pt x="57" y="48"/>
                  </a:lnTo>
                  <a:lnTo>
                    <a:pt x="58" y="46"/>
                  </a:lnTo>
                  <a:lnTo>
                    <a:pt x="70" y="40"/>
                  </a:lnTo>
                  <a:lnTo>
                    <a:pt x="81" y="36"/>
                  </a:lnTo>
                  <a:lnTo>
                    <a:pt x="84" y="33"/>
                  </a:lnTo>
                  <a:lnTo>
                    <a:pt x="85" y="33"/>
                  </a:lnTo>
                  <a:lnTo>
                    <a:pt x="85" y="32"/>
                  </a:lnTo>
                  <a:lnTo>
                    <a:pt x="86" y="31"/>
                  </a:lnTo>
                  <a:lnTo>
                    <a:pt x="86" y="30"/>
                  </a:lnTo>
                  <a:lnTo>
                    <a:pt x="85" y="29"/>
                  </a:lnTo>
                  <a:lnTo>
                    <a:pt x="82" y="26"/>
                  </a:lnTo>
                  <a:lnTo>
                    <a:pt x="81" y="24"/>
                  </a:lnTo>
                  <a:lnTo>
                    <a:pt x="81" y="21"/>
                  </a:lnTo>
                  <a:lnTo>
                    <a:pt x="82" y="17"/>
                  </a:lnTo>
                  <a:lnTo>
                    <a:pt x="81" y="12"/>
                  </a:lnTo>
                  <a:lnTo>
                    <a:pt x="82" y="9"/>
                  </a:lnTo>
                  <a:lnTo>
                    <a:pt x="82" y="6"/>
                  </a:lnTo>
                  <a:lnTo>
                    <a:pt x="84" y="1"/>
                  </a:lnTo>
                  <a:lnTo>
                    <a:pt x="84" y="0"/>
                  </a:lnTo>
                  <a:lnTo>
                    <a:pt x="85" y="0"/>
                  </a:lnTo>
                  <a:lnTo>
                    <a:pt x="86" y="0"/>
                  </a:lnTo>
                  <a:lnTo>
                    <a:pt x="86" y="1"/>
                  </a:lnTo>
                  <a:lnTo>
                    <a:pt x="86" y="2"/>
                  </a:lnTo>
                  <a:lnTo>
                    <a:pt x="87" y="2"/>
                  </a:lnTo>
                  <a:lnTo>
                    <a:pt x="92" y="3"/>
                  </a:lnTo>
                  <a:lnTo>
                    <a:pt x="93" y="3"/>
                  </a:lnTo>
                  <a:lnTo>
                    <a:pt x="93" y="2"/>
                  </a:lnTo>
                  <a:lnTo>
                    <a:pt x="91" y="2"/>
                  </a:lnTo>
                  <a:lnTo>
                    <a:pt x="89" y="1"/>
                  </a:lnTo>
                  <a:lnTo>
                    <a:pt x="92" y="2"/>
                  </a:lnTo>
                  <a:lnTo>
                    <a:pt x="95" y="3"/>
                  </a:lnTo>
                  <a:lnTo>
                    <a:pt x="105" y="9"/>
                  </a:lnTo>
                  <a:lnTo>
                    <a:pt x="106" y="11"/>
                  </a:lnTo>
                  <a:lnTo>
                    <a:pt x="109" y="12"/>
                  </a:lnTo>
                  <a:lnTo>
                    <a:pt x="111" y="13"/>
                  </a:lnTo>
                  <a:lnTo>
                    <a:pt x="113" y="14"/>
                  </a:lnTo>
                  <a:lnTo>
                    <a:pt x="115" y="15"/>
                  </a:lnTo>
                  <a:lnTo>
                    <a:pt x="129" y="17"/>
                  </a:lnTo>
                  <a:lnTo>
                    <a:pt x="132" y="17"/>
                  </a:lnTo>
                  <a:lnTo>
                    <a:pt x="142" y="14"/>
                  </a:lnTo>
                  <a:lnTo>
                    <a:pt x="143" y="13"/>
                  </a:lnTo>
                  <a:lnTo>
                    <a:pt x="144" y="12"/>
                  </a:lnTo>
                  <a:lnTo>
                    <a:pt x="146" y="12"/>
                  </a:lnTo>
                  <a:lnTo>
                    <a:pt x="149" y="12"/>
                  </a:lnTo>
                  <a:lnTo>
                    <a:pt x="153" y="12"/>
                  </a:lnTo>
                  <a:lnTo>
                    <a:pt x="153" y="13"/>
                  </a:lnTo>
                  <a:lnTo>
                    <a:pt x="161" y="17"/>
                  </a:lnTo>
                  <a:lnTo>
                    <a:pt x="162" y="17"/>
                  </a:lnTo>
                  <a:lnTo>
                    <a:pt x="169" y="17"/>
                  </a:lnTo>
                  <a:lnTo>
                    <a:pt x="171" y="17"/>
                  </a:lnTo>
                  <a:lnTo>
                    <a:pt x="173" y="18"/>
                  </a:lnTo>
                  <a:lnTo>
                    <a:pt x="177" y="19"/>
                  </a:lnTo>
                  <a:lnTo>
                    <a:pt x="184" y="20"/>
                  </a:lnTo>
                  <a:lnTo>
                    <a:pt x="185" y="21"/>
                  </a:lnTo>
                  <a:lnTo>
                    <a:pt x="187" y="24"/>
                  </a:lnTo>
                  <a:lnTo>
                    <a:pt x="189" y="25"/>
                  </a:lnTo>
                  <a:lnTo>
                    <a:pt x="192" y="27"/>
                  </a:lnTo>
                  <a:lnTo>
                    <a:pt x="195" y="29"/>
                  </a:lnTo>
                  <a:lnTo>
                    <a:pt x="200" y="30"/>
                  </a:lnTo>
                  <a:lnTo>
                    <a:pt x="202" y="31"/>
                  </a:lnTo>
                  <a:lnTo>
                    <a:pt x="203" y="32"/>
                  </a:lnTo>
                  <a:lnTo>
                    <a:pt x="204" y="32"/>
                  </a:lnTo>
                  <a:lnTo>
                    <a:pt x="211" y="32"/>
                  </a:lnTo>
                  <a:lnTo>
                    <a:pt x="220" y="33"/>
                  </a:lnTo>
                  <a:lnTo>
                    <a:pt x="221" y="34"/>
                  </a:lnTo>
                  <a:lnTo>
                    <a:pt x="222" y="34"/>
                  </a:lnTo>
                  <a:lnTo>
                    <a:pt x="224" y="37"/>
                  </a:lnTo>
                  <a:lnTo>
                    <a:pt x="226" y="38"/>
                  </a:lnTo>
                  <a:lnTo>
                    <a:pt x="226" y="39"/>
                  </a:lnTo>
                  <a:lnTo>
                    <a:pt x="227" y="40"/>
                  </a:lnTo>
                  <a:lnTo>
                    <a:pt x="227" y="43"/>
                  </a:lnTo>
                  <a:lnTo>
                    <a:pt x="228" y="45"/>
                  </a:lnTo>
                  <a:lnTo>
                    <a:pt x="228" y="46"/>
                  </a:lnTo>
                  <a:lnTo>
                    <a:pt x="228" y="48"/>
                  </a:lnTo>
                  <a:lnTo>
                    <a:pt x="228" y="50"/>
                  </a:lnTo>
                  <a:lnTo>
                    <a:pt x="228" y="51"/>
                  </a:lnTo>
                  <a:lnTo>
                    <a:pt x="228" y="55"/>
                  </a:lnTo>
                  <a:lnTo>
                    <a:pt x="228" y="56"/>
                  </a:lnTo>
                  <a:lnTo>
                    <a:pt x="233" y="67"/>
                  </a:lnTo>
                  <a:lnTo>
                    <a:pt x="234" y="69"/>
                  </a:lnTo>
                  <a:lnTo>
                    <a:pt x="237" y="75"/>
                  </a:lnTo>
                  <a:lnTo>
                    <a:pt x="240" y="77"/>
                  </a:lnTo>
                  <a:lnTo>
                    <a:pt x="243" y="80"/>
                  </a:lnTo>
                  <a:lnTo>
                    <a:pt x="254" y="85"/>
                  </a:lnTo>
                  <a:lnTo>
                    <a:pt x="266" y="86"/>
                  </a:lnTo>
                  <a:lnTo>
                    <a:pt x="280" y="86"/>
                  </a:lnTo>
                  <a:lnTo>
                    <a:pt x="288" y="88"/>
                  </a:lnTo>
                  <a:lnTo>
                    <a:pt x="296" y="91"/>
                  </a:lnTo>
                  <a:lnTo>
                    <a:pt x="302" y="93"/>
                  </a:lnTo>
                  <a:lnTo>
                    <a:pt x="304" y="93"/>
                  </a:lnTo>
                  <a:lnTo>
                    <a:pt x="305" y="93"/>
                  </a:lnTo>
                  <a:lnTo>
                    <a:pt x="307" y="94"/>
                  </a:lnTo>
                  <a:lnTo>
                    <a:pt x="308" y="95"/>
                  </a:lnTo>
                  <a:lnTo>
                    <a:pt x="314" y="97"/>
                  </a:lnTo>
                  <a:lnTo>
                    <a:pt x="315" y="98"/>
                  </a:lnTo>
                  <a:lnTo>
                    <a:pt x="319" y="99"/>
                  </a:lnTo>
                  <a:lnTo>
                    <a:pt x="321" y="100"/>
                  </a:lnTo>
                  <a:lnTo>
                    <a:pt x="322" y="100"/>
                  </a:lnTo>
                  <a:lnTo>
                    <a:pt x="323" y="103"/>
                  </a:lnTo>
                  <a:lnTo>
                    <a:pt x="325" y="103"/>
                  </a:lnTo>
                  <a:lnTo>
                    <a:pt x="328" y="104"/>
                  </a:lnTo>
                  <a:lnTo>
                    <a:pt x="334" y="106"/>
                  </a:lnTo>
                  <a:lnTo>
                    <a:pt x="335" y="107"/>
                  </a:lnTo>
                  <a:lnTo>
                    <a:pt x="337" y="108"/>
                  </a:lnTo>
                  <a:lnTo>
                    <a:pt x="340" y="112"/>
                  </a:lnTo>
                  <a:lnTo>
                    <a:pt x="348" y="118"/>
                  </a:lnTo>
                  <a:lnTo>
                    <a:pt x="351" y="120"/>
                  </a:lnTo>
                  <a:lnTo>
                    <a:pt x="352" y="122"/>
                  </a:lnTo>
                  <a:lnTo>
                    <a:pt x="354" y="123"/>
                  </a:lnTo>
                  <a:lnTo>
                    <a:pt x="356" y="123"/>
                  </a:lnTo>
                  <a:lnTo>
                    <a:pt x="357" y="124"/>
                  </a:lnTo>
                  <a:lnTo>
                    <a:pt x="363" y="128"/>
                  </a:lnTo>
                  <a:lnTo>
                    <a:pt x="364" y="128"/>
                  </a:lnTo>
                  <a:lnTo>
                    <a:pt x="368" y="129"/>
                  </a:lnTo>
                  <a:lnTo>
                    <a:pt x="371" y="129"/>
                  </a:lnTo>
                  <a:lnTo>
                    <a:pt x="373" y="129"/>
                  </a:lnTo>
                  <a:lnTo>
                    <a:pt x="376" y="128"/>
                  </a:lnTo>
                  <a:lnTo>
                    <a:pt x="377" y="128"/>
                  </a:lnTo>
                  <a:lnTo>
                    <a:pt x="381" y="125"/>
                  </a:lnTo>
                  <a:lnTo>
                    <a:pt x="385" y="123"/>
                  </a:lnTo>
                  <a:lnTo>
                    <a:pt x="388" y="122"/>
                  </a:lnTo>
                  <a:lnTo>
                    <a:pt x="389" y="122"/>
                  </a:lnTo>
                  <a:lnTo>
                    <a:pt x="394" y="118"/>
                  </a:lnTo>
                  <a:lnTo>
                    <a:pt x="400" y="111"/>
                  </a:lnTo>
                  <a:lnTo>
                    <a:pt x="401" y="107"/>
                  </a:lnTo>
                  <a:lnTo>
                    <a:pt x="402" y="106"/>
                  </a:lnTo>
                  <a:lnTo>
                    <a:pt x="403" y="105"/>
                  </a:lnTo>
                  <a:lnTo>
                    <a:pt x="406" y="99"/>
                  </a:lnTo>
                  <a:lnTo>
                    <a:pt x="408" y="94"/>
                  </a:lnTo>
                  <a:lnTo>
                    <a:pt x="408" y="92"/>
                  </a:lnTo>
                  <a:lnTo>
                    <a:pt x="408" y="87"/>
                  </a:lnTo>
                  <a:lnTo>
                    <a:pt x="407" y="86"/>
                  </a:lnTo>
                  <a:lnTo>
                    <a:pt x="407" y="83"/>
                  </a:lnTo>
                  <a:lnTo>
                    <a:pt x="406" y="82"/>
                  </a:lnTo>
                  <a:lnTo>
                    <a:pt x="403" y="80"/>
                  </a:lnTo>
                  <a:lnTo>
                    <a:pt x="401" y="71"/>
                  </a:lnTo>
                  <a:lnTo>
                    <a:pt x="401" y="70"/>
                  </a:lnTo>
                  <a:lnTo>
                    <a:pt x="400" y="68"/>
                  </a:lnTo>
                  <a:lnTo>
                    <a:pt x="400" y="67"/>
                  </a:lnTo>
                  <a:lnTo>
                    <a:pt x="400" y="66"/>
                  </a:lnTo>
                  <a:lnTo>
                    <a:pt x="400" y="64"/>
                  </a:lnTo>
                  <a:lnTo>
                    <a:pt x="400" y="63"/>
                  </a:lnTo>
                  <a:lnTo>
                    <a:pt x="400" y="61"/>
                  </a:lnTo>
                  <a:lnTo>
                    <a:pt x="400" y="57"/>
                  </a:lnTo>
                  <a:lnTo>
                    <a:pt x="400" y="56"/>
                  </a:lnTo>
                  <a:lnTo>
                    <a:pt x="400" y="55"/>
                  </a:lnTo>
                  <a:lnTo>
                    <a:pt x="401" y="54"/>
                  </a:lnTo>
                  <a:lnTo>
                    <a:pt x="405" y="46"/>
                  </a:lnTo>
                  <a:lnTo>
                    <a:pt x="406" y="44"/>
                  </a:lnTo>
                  <a:lnTo>
                    <a:pt x="413" y="37"/>
                  </a:lnTo>
                  <a:lnTo>
                    <a:pt x="413" y="36"/>
                  </a:lnTo>
                  <a:lnTo>
                    <a:pt x="415" y="33"/>
                  </a:lnTo>
                  <a:lnTo>
                    <a:pt x="416" y="33"/>
                  </a:lnTo>
                  <a:lnTo>
                    <a:pt x="418" y="32"/>
                  </a:lnTo>
                  <a:lnTo>
                    <a:pt x="419" y="31"/>
                  </a:lnTo>
                  <a:lnTo>
                    <a:pt x="425" y="29"/>
                  </a:lnTo>
                  <a:lnTo>
                    <a:pt x="432" y="24"/>
                  </a:lnTo>
                  <a:lnTo>
                    <a:pt x="438" y="20"/>
                  </a:lnTo>
                  <a:lnTo>
                    <a:pt x="443" y="18"/>
                  </a:lnTo>
                  <a:lnTo>
                    <a:pt x="444" y="18"/>
                  </a:lnTo>
                  <a:lnTo>
                    <a:pt x="452" y="18"/>
                  </a:lnTo>
                  <a:lnTo>
                    <a:pt x="453" y="18"/>
                  </a:lnTo>
                  <a:lnTo>
                    <a:pt x="457" y="17"/>
                  </a:lnTo>
                  <a:lnTo>
                    <a:pt x="457" y="17"/>
                  </a:lnTo>
                  <a:lnTo>
                    <a:pt x="463" y="11"/>
                  </a:lnTo>
                  <a:lnTo>
                    <a:pt x="464" y="11"/>
                  </a:lnTo>
                  <a:lnTo>
                    <a:pt x="465" y="11"/>
                  </a:lnTo>
                  <a:lnTo>
                    <a:pt x="468" y="9"/>
                  </a:lnTo>
                  <a:lnTo>
                    <a:pt x="469" y="11"/>
                  </a:lnTo>
                  <a:lnTo>
                    <a:pt x="470" y="12"/>
                  </a:lnTo>
                  <a:lnTo>
                    <a:pt x="473" y="12"/>
                  </a:lnTo>
                  <a:lnTo>
                    <a:pt x="474" y="12"/>
                  </a:lnTo>
                  <a:lnTo>
                    <a:pt x="482" y="11"/>
                  </a:lnTo>
                  <a:lnTo>
                    <a:pt x="483" y="11"/>
                  </a:lnTo>
                  <a:lnTo>
                    <a:pt x="484" y="9"/>
                  </a:lnTo>
                  <a:lnTo>
                    <a:pt x="484" y="11"/>
                  </a:lnTo>
                  <a:lnTo>
                    <a:pt x="486" y="11"/>
                  </a:lnTo>
                  <a:lnTo>
                    <a:pt x="486" y="12"/>
                  </a:lnTo>
                  <a:lnTo>
                    <a:pt x="486" y="13"/>
                  </a:lnTo>
                  <a:lnTo>
                    <a:pt x="487" y="13"/>
                  </a:lnTo>
                  <a:lnTo>
                    <a:pt x="490" y="13"/>
                  </a:lnTo>
                  <a:lnTo>
                    <a:pt x="492" y="13"/>
                  </a:lnTo>
                  <a:lnTo>
                    <a:pt x="496" y="17"/>
                  </a:lnTo>
                  <a:lnTo>
                    <a:pt x="498" y="18"/>
                  </a:lnTo>
                  <a:lnTo>
                    <a:pt x="500" y="18"/>
                  </a:lnTo>
                  <a:lnTo>
                    <a:pt x="510" y="20"/>
                  </a:lnTo>
                  <a:lnTo>
                    <a:pt x="511" y="21"/>
                  </a:lnTo>
                  <a:lnTo>
                    <a:pt x="512" y="21"/>
                  </a:lnTo>
                  <a:lnTo>
                    <a:pt x="512" y="23"/>
                  </a:lnTo>
                  <a:lnTo>
                    <a:pt x="513" y="23"/>
                  </a:lnTo>
                  <a:lnTo>
                    <a:pt x="514" y="23"/>
                  </a:lnTo>
                  <a:lnTo>
                    <a:pt x="514" y="23"/>
                  </a:lnTo>
                  <a:lnTo>
                    <a:pt x="515" y="23"/>
                  </a:lnTo>
                  <a:lnTo>
                    <a:pt x="517" y="24"/>
                  </a:lnTo>
                  <a:lnTo>
                    <a:pt x="519" y="24"/>
                  </a:lnTo>
                  <a:lnTo>
                    <a:pt x="520" y="25"/>
                  </a:lnTo>
                  <a:lnTo>
                    <a:pt x="520" y="26"/>
                  </a:lnTo>
                  <a:lnTo>
                    <a:pt x="519" y="26"/>
                  </a:lnTo>
                  <a:lnTo>
                    <a:pt x="519" y="27"/>
                  </a:lnTo>
                  <a:lnTo>
                    <a:pt x="519" y="29"/>
                  </a:lnTo>
                  <a:lnTo>
                    <a:pt x="520" y="30"/>
                  </a:lnTo>
                  <a:lnTo>
                    <a:pt x="521" y="31"/>
                  </a:lnTo>
                  <a:lnTo>
                    <a:pt x="520" y="31"/>
                  </a:lnTo>
                  <a:lnTo>
                    <a:pt x="520" y="34"/>
                  </a:lnTo>
                  <a:lnTo>
                    <a:pt x="519" y="34"/>
                  </a:lnTo>
                  <a:lnTo>
                    <a:pt x="520" y="33"/>
                  </a:lnTo>
                  <a:lnTo>
                    <a:pt x="519" y="33"/>
                  </a:lnTo>
                  <a:lnTo>
                    <a:pt x="519" y="32"/>
                  </a:lnTo>
                  <a:lnTo>
                    <a:pt x="518" y="37"/>
                  </a:lnTo>
                  <a:lnTo>
                    <a:pt x="519" y="38"/>
                  </a:lnTo>
                  <a:lnTo>
                    <a:pt x="521" y="39"/>
                  </a:lnTo>
                  <a:lnTo>
                    <a:pt x="523" y="39"/>
                  </a:lnTo>
                  <a:lnTo>
                    <a:pt x="524" y="40"/>
                  </a:lnTo>
                  <a:lnTo>
                    <a:pt x="524" y="42"/>
                  </a:lnTo>
                  <a:lnTo>
                    <a:pt x="525" y="43"/>
                  </a:lnTo>
                  <a:lnTo>
                    <a:pt x="526" y="43"/>
                  </a:lnTo>
                  <a:lnTo>
                    <a:pt x="526" y="44"/>
                  </a:lnTo>
                  <a:lnTo>
                    <a:pt x="527" y="45"/>
                  </a:lnTo>
                  <a:lnTo>
                    <a:pt x="527" y="44"/>
                  </a:lnTo>
                  <a:lnTo>
                    <a:pt x="527" y="43"/>
                  </a:lnTo>
                  <a:lnTo>
                    <a:pt x="530" y="43"/>
                  </a:lnTo>
                  <a:lnTo>
                    <a:pt x="531" y="44"/>
                  </a:lnTo>
                  <a:lnTo>
                    <a:pt x="536" y="44"/>
                  </a:lnTo>
                  <a:lnTo>
                    <a:pt x="542" y="44"/>
                  </a:lnTo>
                  <a:lnTo>
                    <a:pt x="547" y="46"/>
                  </a:lnTo>
                  <a:lnTo>
                    <a:pt x="554" y="49"/>
                  </a:lnTo>
                  <a:lnTo>
                    <a:pt x="552" y="49"/>
                  </a:lnTo>
                  <a:lnTo>
                    <a:pt x="552" y="50"/>
                  </a:lnTo>
                  <a:lnTo>
                    <a:pt x="554" y="50"/>
                  </a:lnTo>
                  <a:lnTo>
                    <a:pt x="556" y="52"/>
                  </a:lnTo>
                  <a:lnTo>
                    <a:pt x="557" y="52"/>
                  </a:lnTo>
                  <a:lnTo>
                    <a:pt x="564" y="52"/>
                  </a:lnTo>
                  <a:lnTo>
                    <a:pt x="574" y="54"/>
                  </a:lnTo>
                  <a:lnTo>
                    <a:pt x="578" y="52"/>
                  </a:lnTo>
                  <a:lnTo>
                    <a:pt x="578" y="51"/>
                  </a:lnTo>
                  <a:lnTo>
                    <a:pt x="579" y="51"/>
                  </a:lnTo>
                  <a:lnTo>
                    <a:pt x="580" y="51"/>
                  </a:lnTo>
                  <a:lnTo>
                    <a:pt x="581" y="51"/>
                  </a:lnTo>
                  <a:lnTo>
                    <a:pt x="582" y="52"/>
                  </a:lnTo>
                  <a:lnTo>
                    <a:pt x="584" y="52"/>
                  </a:lnTo>
                  <a:lnTo>
                    <a:pt x="585" y="52"/>
                  </a:lnTo>
                  <a:lnTo>
                    <a:pt x="586" y="54"/>
                  </a:lnTo>
                  <a:lnTo>
                    <a:pt x="591" y="55"/>
                  </a:lnTo>
                  <a:lnTo>
                    <a:pt x="592" y="55"/>
                  </a:lnTo>
                  <a:lnTo>
                    <a:pt x="593" y="57"/>
                  </a:lnTo>
                  <a:lnTo>
                    <a:pt x="592" y="57"/>
                  </a:lnTo>
                  <a:lnTo>
                    <a:pt x="592" y="58"/>
                  </a:lnTo>
                  <a:lnTo>
                    <a:pt x="593" y="60"/>
                  </a:lnTo>
                  <a:lnTo>
                    <a:pt x="594" y="61"/>
                  </a:lnTo>
                  <a:lnTo>
                    <a:pt x="595" y="63"/>
                  </a:lnTo>
                  <a:lnTo>
                    <a:pt x="597" y="64"/>
                  </a:lnTo>
                  <a:lnTo>
                    <a:pt x="597" y="66"/>
                  </a:lnTo>
                  <a:lnTo>
                    <a:pt x="598" y="67"/>
                  </a:lnTo>
                  <a:lnTo>
                    <a:pt x="598" y="6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96" name="Freeform 40">
              <a:extLst>
                <a:ext uri="{FF2B5EF4-FFF2-40B4-BE49-F238E27FC236}">
                  <a16:creationId xmlns:a16="http://schemas.microsoft.com/office/drawing/2014/main" id="{FCE72384-BDC6-C0E8-9D69-05779ADB07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87631" y="1295443"/>
              <a:ext cx="190756" cy="398853"/>
            </a:xfrm>
            <a:custGeom>
              <a:avLst/>
              <a:gdLst>
                <a:gd name="T0" fmla="*/ 130 w 154"/>
                <a:gd name="T1" fmla="*/ 167 h 322"/>
                <a:gd name="T2" fmla="*/ 126 w 154"/>
                <a:gd name="T3" fmla="*/ 169 h 322"/>
                <a:gd name="T4" fmla="*/ 122 w 154"/>
                <a:gd name="T5" fmla="*/ 163 h 322"/>
                <a:gd name="T6" fmla="*/ 134 w 154"/>
                <a:gd name="T7" fmla="*/ 126 h 322"/>
                <a:gd name="T8" fmla="*/ 143 w 154"/>
                <a:gd name="T9" fmla="*/ 121 h 322"/>
                <a:gd name="T10" fmla="*/ 141 w 154"/>
                <a:gd name="T11" fmla="*/ 120 h 322"/>
                <a:gd name="T12" fmla="*/ 143 w 154"/>
                <a:gd name="T13" fmla="*/ 120 h 322"/>
                <a:gd name="T14" fmla="*/ 91 w 154"/>
                <a:gd name="T15" fmla="*/ 9 h 322"/>
                <a:gd name="T16" fmla="*/ 97 w 154"/>
                <a:gd name="T17" fmla="*/ 3 h 322"/>
                <a:gd name="T18" fmla="*/ 99 w 154"/>
                <a:gd name="T19" fmla="*/ 9 h 322"/>
                <a:gd name="T20" fmla="*/ 103 w 154"/>
                <a:gd name="T21" fmla="*/ 18 h 322"/>
                <a:gd name="T22" fmla="*/ 104 w 154"/>
                <a:gd name="T23" fmla="*/ 24 h 322"/>
                <a:gd name="T24" fmla="*/ 104 w 154"/>
                <a:gd name="T25" fmla="*/ 24 h 322"/>
                <a:gd name="T26" fmla="*/ 115 w 154"/>
                <a:gd name="T27" fmla="*/ 25 h 322"/>
                <a:gd name="T28" fmla="*/ 125 w 154"/>
                <a:gd name="T29" fmla="*/ 19 h 322"/>
                <a:gd name="T30" fmla="*/ 134 w 154"/>
                <a:gd name="T31" fmla="*/ 14 h 322"/>
                <a:gd name="T32" fmla="*/ 137 w 154"/>
                <a:gd name="T33" fmla="*/ 22 h 322"/>
                <a:gd name="T34" fmla="*/ 122 w 154"/>
                <a:gd name="T35" fmla="*/ 43 h 322"/>
                <a:gd name="T36" fmla="*/ 112 w 154"/>
                <a:gd name="T37" fmla="*/ 57 h 322"/>
                <a:gd name="T38" fmla="*/ 117 w 154"/>
                <a:gd name="T39" fmla="*/ 69 h 322"/>
                <a:gd name="T40" fmla="*/ 125 w 154"/>
                <a:gd name="T41" fmla="*/ 77 h 322"/>
                <a:gd name="T42" fmla="*/ 132 w 154"/>
                <a:gd name="T43" fmla="*/ 84 h 322"/>
                <a:gd name="T44" fmla="*/ 135 w 154"/>
                <a:gd name="T45" fmla="*/ 95 h 322"/>
                <a:gd name="T46" fmla="*/ 134 w 154"/>
                <a:gd name="T47" fmla="*/ 102 h 322"/>
                <a:gd name="T48" fmla="*/ 129 w 154"/>
                <a:gd name="T49" fmla="*/ 112 h 322"/>
                <a:gd name="T50" fmla="*/ 123 w 154"/>
                <a:gd name="T51" fmla="*/ 123 h 322"/>
                <a:gd name="T52" fmla="*/ 117 w 154"/>
                <a:gd name="T53" fmla="*/ 131 h 322"/>
                <a:gd name="T54" fmla="*/ 104 w 154"/>
                <a:gd name="T55" fmla="*/ 137 h 322"/>
                <a:gd name="T56" fmla="*/ 95 w 154"/>
                <a:gd name="T57" fmla="*/ 147 h 322"/>
                <a:gd name="T58" fmla="*/ 100 w 154"/>
                <a:gd name="T59" fmla="*/ 163 h 322"/>
                <a:gd name="T60" fmla="*/ 121 w 154"/>
                <a:gd name="T61" fmla="*/ 168 h 322"/>
                <a:gd name="T62" fmla="*/ 124 w 154"/>
                <a:gd name="T63" fmla="*/ 178 h 322"/>
                <a:gd name="T64" fmla="*/ 131 w 154"/>
                <a:gd name="T65" fmla="*/ 170 h 322"/>
                <a:gd name="T66" fmla="*/ 138 w 154"/>
                <a:gd name="T67" fmla="*/ 185 h 322"/>
                <a:gd name="T68" fmla="*/ 138 w 154"/>
                <a:gd name="T69" fmla="*/ 190 h 322"/>
                <a:gd name="T70" fmla="*/ 147 w 154"/>
                <a:gd name="T71" fmla="*/ 191 h 322"/>
                <a:gd name="T72" fmla="*/ 149 w 154"/>
                <a:gd name="T73" fmla="*/ 204 h 322"/>
                <a:gd name="T74" fmla="*/ 153 w 154"/>
                <a:gd name="T75" fmla="*/ 225 h 322"/>
                <a:gd name="T76" fmla="*/ 122 w 154"/>
                <a:gd name="T77" fmla="*/ 247 h 322"/>
                <a:gd name="T78" fmla="*/ 115 w 154"/>
                <a:gd name="T79" fmla="*/ 254 h 322"/>
                <a:gd name="T80" fmla="*/ 98 w 154"/>
                <a:gd name="T81" fmla="*/ 269 h 322"/>
                <a:gd name="T82" fmla="*/ 104 w 154"/>
                <a:gd name="T83" fmla="*/ 293 h 322"/>
                <a:gd name="T84" fmla="*/ 76 w 154"/>
                <a:gd name="T85" fmla="*/ 322 h 322"/>
                <a:gd name="T86" fmla="*/ 67 w 154"/>
                <a:gd name="T87" fmla="*/ 278 h 322"/>
                <a:gd name="T88" fmla="*/ 58 w 154"/>
                <a:gd name="T89" fmla="*/ 242 h 322"/>
                <a:gd name="T90" fmla="*/ 31 w 154"/>
                <a:gd name="T91" fmla="*/ 215 h 322"/>
                <a:gd name="T92" fmla="*/ 14 w 154"/>
                <a:gd name="T93" fmla="*/ 192 h 322"/>
                <a:gd name="T94" fmla="*/ 2 w 154"/>
                <a:gd name="T95" fmla="*/ 169 h 322"/>
                <a:gd name="T96" fmla="*/ 1 w 154"/>
                <a:gd name="T97" fmla="*/ 150 h 322"/>
                <a:gd name="T98" fmla="*/ 12 w 154"/>
                <a:gd name="T99" fmla="*/ 137 h 322"/>
                <a:gd name="T100" fmla="*/ 26 w 154"/>
                <a:gd name="T101" fmla="*/ 127 h 322"/>
                <a:gd name="T102" fmla="*/ 29 w 154"/>
                <a:gd name="T103" fmla="*/ 114 h 322"/>
                <a:gd name="T104" fmla="*/ 35 w 154"/>
                <a:gd name="T105" fmla="*/ 96 h 322"/>
                <a:gd name="T106" fmla="*/ 32 w 154"/>
                <a:gd name="T107" fmla="*/ 80 h 322"/>
                <a:gd name="T108" fmla="*/ 30 w 154"/>
                <a:gd name="T109" fmla="*/ 61 h 322"/>
                <a:gd name="T110" fmla="*/ 33 w 154"/>
                <a:gd name="T111" fmla="*/ 44 h 322"/>
                <a:gd name="T112" fmla="*/ 27 w 154"/>
                <a:gd name="T113" fmla="*/ 37 h 322"/>
                <a:gd name="T114" fmla="*/ 38 w 154"/>
                <a:gd name="T115" fmla="*/ 25 h 322"/>
                <a:gd name="T116" fmla="*/ 49 w 154"/>
                <a:gd name="T117" fmla="*/ 18 h 322"/>
                <a:gd name="T118" fmla="*/ 58 w 154"/>
                <a:gd name="T119" fmla="*/ 8 h 322"/>
                <a:gd name="T120" fmla="*/ 73 w 154"/>
                <a:gd name="T121" fmla="*/ 3 h 322"/>
                <a:gd name="T122" fmla="*/ 82 w 154"/>
                <a:gd name="T12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4" h="322">
                  <a:moveTo>
                    <a:pt x="129" y="160"/>
                  </a:moveTo>
                  <a:lnTo>
                    <a:pt x="130" y="161"/>
                  </a:lnTo>
                  <a:lnTo>
                    <a:pt x="131" y="162"/>
                  </a:lnTo>
                  <a:lnTo>
                    <a:pt x="132" y="163"/>
                  </a:lnTo>
                  <a:lnTo>
                    <a:pt x="134" y="163"/>
                  </a:lnTo>
                  <a:lnTo>
                    <a:pt x="134" y="163"/>
                  </a:lnTo>
                  <a:lnTo>
                    <a:pt x="131" y="166"/>
                  </a:lnTo>
                  <a:lnTo>
                    <a:pt x="130" y="166"/>
                  </a:lnTo>
                  <a:lnTo>
                    <a:pt x="130" y="167"/>
                  </a:lnTo>
                  <a:lnTo>
                    <a:pt x="130" y="168"/>
                  </a:lnTo>
                  <a:lnTo>
                    <a:pt x="130" y="167"/>
                  </a:lnTo>
                  <a:lnTo>
                    <a:pt x="130" y="166"/>
                  </a:lnTo>
                  <a:lnTo>
                    <a:pt x="129" y="167"/>
                  </a:lnTo>
                  <a:lnTo>
                    <a:pt x="129" y="168"/>
                  </a:lnTo>
                  <a:lnTo>
                    <a:pt x="128" y="169"/>
                  </a:lnTo>
                  <a:lnTo>
                    <a:pt x="128" y="170"/>
                  </a:lnTo>
                  <a:lnTo>
                    <a:pt x="126" y="170"/>
                  </a:lnTo>
                  <a:lnTo>
                    <a:pt x="126" y="169"/>
                  </a:lnTo>
                  <a:lnTo>
                    <a:pt x="126" y="168"/>
                  </a:lnTo>
                  <a:lnTo>
                    <a:pt x="126" y="167"/>
                  </a:lnTo>
                  <a:lnTo>
                    <a:pt x="125" y="167"/>
                  </a:lnTo>
                  <a:lnTo>
                    <a:pt x="125" y="166"/>
                  </a:lnTo>
                  <a:lnTo>
                    <a:pt x="124" y="167"/>
                  </a:lnTo>
                  <a:lnTo>
                    <a:pt x="124" y="168"/>
                  </a:lnTo>
                  <a:lnTo>
                    <a:pt x="123" y="167"/>
                  </a:lnTo>
                  <a:lnTo>
                    <a:pt x="122" y="164"/>
                  </a:lnTo>
                  <a:lnTo>
                    <a:pt x="122" y="163"/>
                  </a:lnTo>
                  <a:lnTo>
                    <a:pt x="123" y="163"/>
                  </a:lnTo>
                  <a:lnTo>
                    <a:pt x="123" y="162"/>
                  </a:lnTo>
                  <a:lnTo>
                    <a:pt x="123" y="160"/>
                  </a:lnTo>
                  <a:lnTo>
                    <a:pt x="124" y="160"/>
                  </a:lnTo>
                  <a:lnTo>
                    <a:pt x="126" y="161"/>
                  </a:lnTo>
                  <a:lnTo>
                    <a:pt x="128" y="161"/>
                  </a:lnTo>
                  <a:lnTo>
                    <a:pt x="129" y="160"/>
                  </a:lnTo>
                  <a:close/>
                  <a:moveTo>
                    <a:pt x="136" y="125"/>
                  </a:moveTo>
                  <a:lnTo>
                    <a:pt x="134" y="126"/>
                  </a:lnTo>
                  <a:lnTo>
                    <a:pt x="132" y="126"/>
                  </a:lnTo>
                  <a:lnTo>
                    <a:pt x="131" y="125"/>
                  </a:lnTo>
                  <a:lnTo>
                    <a:pt x="130" y="125"/>
                  </a:lnTo>
                  <a:lnTo>
                    <a:pt x="131" y="125"/>
                  </a:lnTo>
                  <a:lnTo>
                    <a:pt x="131" y="124"/>
                  </a:lnTo>
                  <a:lnTo>
                    <a:pt x="136" y="124"/>
                  </a:lnTo>
                  <a:lnTo>
                    <a:pt x="136" y="125"/>
                  </a:lnTo>
                  <a:close/>
                  <a:moveTo>
                    <a:pt x="143" y="120"/>
                  </a:moveTo>
                  <a:lnTo>
                    <a:pt x="143" y="121"/>
                  </a:lnTo>
                  <a:lnTo>
                    <a:pt x="140" y="123"/>
                  </a:lnTo>
                  <a:lnTo>
                    <a:pt x="137" y="124"/>
                  </a:lnTo>
                  <a:lnTo>
                    <a:pt x="137" y="125"/>
                  </a:lnTo>
                  <a:lnTo>
                    <a:pt x="136" y="124"/>
                  </a:lnTo>
                  <a:lnTo>
                    <a:pt x="137" y="123"/>
                  </a:lnTo>
                  <a:lnTo>
                    <a:pt x="138" y="121"/>
                  </a:lnTo>
                  <a:lnTo>
                    <a:pt x="138" y="120"/>
                  </a:lnTo>
                  <a:lnTo>
                    <a:pt x="140" y="120"/>
                  </a:lnTo>
                  <a:lnTo>
                    <a:pt x="141" y="120"/>
                  </a:lnTo>
                  <a:lnTo>
                    <a:pt x="141" y="119"/>
                  </a:lnTo>
                  <a:lnTo>
                    <a:pt x="141" y="118"/>
                  </a:lnTo>
                  <a:lnTo>
                    <a:pt x="141" y="117"/>
                  </a:lnTo>
                  <a:lnTo>
                    <a:pt x="142" y="117"/>
                  </a:lnTo>
                  <a:lnTo>
                    <a:pt x="143" y="117"/>
                  </a:lnTo>
                  <a:lnTo>
                    <a:pt x="143" y="118"/>
                  </a:lnTo>
                  <a:lnTo>
                    <a:pt x="142" y="118"/>
                  </a:lnTo>
                  <a:lnTo>
                    <a:pt x="142" y="119"/>
                  </a:lnTo>
                  <a:lnTo>
                    <a:pt x="143" y="120"/>
                  </a:lnTo>
                  <a:close/>
                  <a:moveTo>
                    <a:pt x="89" y="1"/>
                  </a:moveTo>
                  <a:lnTo>
                    <a:pt x="89" y="3"/>
                  </a:lnTo>
                  <a:lnTo>
                    <a:pt x="88" y="3"/>
                  </a:lnTo>
                  <a:lnTo>
                    <a:pt x="87" y="5"/>
                  </a:lnTo>
                  <a:lnTo>
                    <a:pt x="86" y="6"/>
                  </a:lnTo>
                  <a:lnTo>
                    <a:pt x="87" y="7"/>
                  </a:lnTo>
                  <a:lnTo>
                    <a:pt x="87" y="8"/>
                  </a:lnTo>
                  <a:lnTo>
                    <a:pt x="89" y="9"/>
                  </a:lnTo>
                  <a:lnTo>
                    <a:pt x="91" y="9"/>
                  </a:lnTo>
                  <a:lnTo>
                    <a:pt x="91" y="8"/>
                  </a:lnTo>
                  <a:lnTo>
                    <a:pt x="92" y="7"/>
                  </a:lnTo>
                  <a:lnTo>
                    <a:pt x="92" y="6"/>
                  </a:lnTo>
                  <a:lnTo>
                    <a:pt x="89" y="5"/>
                  </a:lnTo>
                  <a:lnTo>
                    <a:pt x="88" y="5"/>
                  </a:lnTo>
                  <a:lnTo>
                    <a:pt x="89" y="3"/>
                  </a:lnTo>
                  <a:lnTo>
                    <a:pt x="91" y="3"/>
                  </a:lnTo>
                  <a:lnTo>
                    <a:pt x="94" y="5"/>
                  </a:lnTo>
                  <a:lnTo>
                    <a:pt x="97" y="3"/>
                  </a:lnTo>
                  <a:lnTo>
                    <a:pt x="97" y="5"/>
                  </a:lnTo>
                  <a:lnTo>
                    <a:pt x="99" y="5"/>
                  </a:lnTo>
                  <a:lnTo>
                    <a:pt x="100" y="6"/>
                  </a:lnTo>
                  <a:lnTo>
                    <a:pt x="104" y="7"/>
                  </a:lnTo>
                  <a:lnTo>
                    <a:pt x="103" y="8"/>
                  </a:lnTo>
                  <a:lnTo>
                    <a:pt x="101" y="8"/>
                  </a:lnTo>
                  <a:lnTo>
                    <a:pt x="100" y="7"/>
                  </a:lnTo>
                  <a:lnTo>
                    <a:pt x="99" y="8"/>
                  </a:lnTo>
                  <a:lnTo>
                    <a:pt x="99" y="9"/>
                  </a:lnTo>
                  <a:lnTo>
                    <a:pt x="100" y="9"/>
                  </a:lnTo>
                  <a:lnTo>
                    <a:pt x="101" y="9"/>
                  </a:lnTo>
                  <a:lnTo>
                    <a:pt x="103" y="9"/>
                  </a:lnTo>
                  <a:lnTo>
                    <a:pt x="103" y="10"/>
                  </a:lnTo>
                  <a:lnTo>
                    <a:pt x="103" y="12"/>
                  </a:lnTo>
                  <a:lnTo>
                    <a:pt x="103" y="10"/>
                  </a:lnTo>
                  <a:lnTo>
                    <a:pt x="100" y="13"/>
                  </a:lnTo>
                  <a:lnTo>
                    <a:pt x="100" y="15"/>
                  </a:lnTo>
                  <a:lnTo>
                    <a:pt x="103" y="18"/>
                  </a:lnTo>
                  <a:lnTo>
                    <a:pt x="104" y="19"/>
                  </a:lnTo>
                  <a:lnTo>
                    <a:pt x="105" y="20"/>
                  </a:lnTo>
                  <a:lnTo>
                    <a:pt x="106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2"/>
                  </a:lnTo>
                  <a:lnTo>
                    <a:pt x="106" y="24"/>
                  </a:lnTo>
                  <a:lnTo>
                    <a:pt x="105" y="24"/>
                  </a:lnTo>
                  <a:lnTo>
                    <a:pt x="104" y="24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3" y="22"/>
                  </a:lnTo>
                  <a:lnTo>
                    <a:pt x="101" y="24"/>
                  </a:lnTo>
                  <a:lnTo>
                    <a:pt x="101" y="25"/>
                  </a:lnTo>
                  <a:lnTo>
                    <a:pt x="103" y="25"/>
                  </a:lnTo>
                  <a:lnTo>
                    <a:pt x="104" y="26"/>
                  </a:lnTo>
                  <a:lnTo>
                    <a:pt x="104" y="25"/>
                  </a:lnTo>
                  <a:lnTo>
                    <a:pt x="104" y="24"/>
                  </a:lnTo>
                  <a:lnTo>
                    <a:pt x="105" y="26"/>
                  </a:lnTo>
                  <a:lnTo>
                    <a:pt x="106" y="27"/>
                  </a:lnTo>
                  <a:lnTo>
                    <a:pt x="107" y="28"/>
                  </a:lnTo>
                  <a:lnTo>
                    <a:pt x="110" y="28"/>
                  </a:lnTo>
                  <a:lnTo>
                    <a:pt x="111" y="28"/>
                  </a:lnTo>
                  <a:lnTo>
                    <a:pt x="113" y="27"/>
                  </a:lnTo>
                  <a:lnTo>
                    <a:pt x="115" y="27"/>
                  </a:lnTo>
                  <a:lnTo>
                    <a:pt x="115" y="26"/>
                  </a:lnTo>
                  <a:lnTo>
                    <a:pt x="115" y="25"/>
                  </a:lnTo>
                  <a:lnTo>
                    <a:pt x="116" y="24"/>
                  </a:lnTo>
                  <a:lnTo>
                    <a:pt x="116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21" y="21"/>
                  </a:lnTo>
                  <a:lnTo>
                    <a:pt x="123" y="20"/>
                  </a:lnTo>
                  <a:lnTo>
                    <a:pt x="124" y="20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8" y="15"/>
                  </a:lnTo>
                  <a:lnTo>
                    <a:pt x="128" y="14"/>
                  </a:lnTo>
                  <a:lnTo>
                    <a:pt x="129" y="13"/>
                  </a:lnTo>
                  <a:lnTo>
                    <a:pt x="131" y="13"/>
                  </a:lnTo>
                  <a:lnTo>
                    <a:pt x="132" y="12"/>
                  </a:lnTo>
                  <a:lnTo>
                    <a:pt x="134" y="12"/>
                  </a:lnTo>
                  <a:lnTo>
                    <a:pt x="134" y="13"/>
                  </a:lnTo>
                  <a:lnTo>
                    <a:pt x="134" y="14"/>
                  </a:lnTo>
                  <a:lnTo>
                    <a:pt x="134" y="15"/>
                  </a:lnTo>
                  <a:lnTo>
                    <a:pt x="134" y="16"/>
                  </a:lnTo>
                  <a:lnTo>
                    <a:pt x="135" y="18"/>
                  </a:lnTo>
                  <a:lnTo>
                    <a:pt x="135" y="19"/>
                  </a:lnTo>
                  <a:lnTo>
                    <a:pt x="135" y="20"/>
                  </a:lnTo>
                  <a:lnTo>
                    <a:pt x="136" y="20"/>
                  </a:lnTo>
                  <a:lnTo>
                    <a:pt x="136" y="20"/>
                  </a:lnTo>
                  <a:lnTo>
                    <a:pt x="137" y="21"/>
                  </a:lnTo>
                  <a:lnTo>
                    <a:pt x="137" y="22"/>
                  </a:lnTo>
                  <a:lnTo>
                    <a:pt x="136" y="22"/>
                  </a:lnTo>
                  <a:lnTo>
                    <a:pt x="135" y="24"/>
                  </a:lnTo>
                  <a:lnTo>
                    <a:pt x="132" y="25"/>
                  </a:lnTo>
                  <a:lnTo>
                    <a:pt x="131" y="27"/>
                  </a:lnTo>
                  <a:lnTo>
                    <a:pt x="130" y="30"/>
                  </a:lnTo>
                  <a:lnTo>
                    <a:pt x="126" y="36"/>
                  </a:lnTo>
                  <a:lnTo>
                    <a:pt x="125" y="40"/>
                  </a:lnTo>
                  <a:lnTo>
                    <a:pt x="125" y="42"/>
                  </a:lnTo>
                  <a:lnTo>
                    <a:pt x="122" y="43"/>
                  </a:lnTo>
                  <a:lnTo>
                    <a:pt x="118" y="45"/>
                  </a:lnTo>
                  <a:lnTo>
                    <a:pt x="117" y="44"/>
                  </a:lnTo>
                  <a:lnTo>
                    <a:pt x="116" y="45"/>
                  </a:lnTo>
                  <a:lnTo>
                    <a:pt x="115" y="47"/>
                  </a:lnTo>
                  <a:lnTo>
                    <a:pt x="113" y="49"/>
                  </a:lnTo>
                  <a:lnTo>
                    <a:pt x="113" y="50"/>
                  </a:lnTo>
                  <a:lnTo>
                    <a:pt x="112" y="52"/>
                  </a:lnTo>
                  <a:lnTo>
                    <a:pt x="112" y="55"/>
                  </a:lnTo>
                  <a:lnTo>
                    <a:pt x="112" y="57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3" y="62"/>
                  </a:lnTo>
                  <a:lnTo>
                    <a:pt x="113" y="63"/>
                  </a:lnTo>
                  <a:lnTo>
                    <a:pt x="115" y="63"/>
                  </a:lnTo>
                  <a:lnTo>
                    <a:pt x="115" y="65"/>
                  </a:lnTo>
                  <a:lnTo>
                    <a:pt x="116" y="65"/>
                  </a:lnTo>
                  <a:lnTo>
                    <a:pt x="117" y="67"/>
                  </a:lnTo>
                  <a:lnTo>
                    <a:pt x="117" y="69"/>
                  </a:lnTo>
                  <a:lnTo>
                    <a:pt x="118" y="70"/>
                  </a:lnTo>
                  <a:lnTo>
                    <a:pt x="121" y="73"/>
                  </a:lnTo>
                  <a:lnTo>
                    <a:pt x="122" y="74"/>
                  </a:lnTo>
                  <a:lnTo>
                    <a:pt x="123" y="74"/>
                  </a:lnTo>
                  <a:lnTo>
                    <a:pt x="125" y="73"/>
                  </a:lnTo>
                  <a:lnTo>
                    <a:pt x="125" y="74"/>
                  </a:lnTo>
                  <a:lnTo>
                    <a:pt x="125" y="75"/>
                  </a:lnTo>
                  <a:lnTo>
                    <a:pt x="125" y="76"/>
                  </a:lnTo>
                  <a:lnTo>
                    <a:pt x="125" y="77"/>
                  </a:lnTo>
                  <a:lnTo>
                    <a:pt x="126" y="77"/>
                  </a:lnTo>
                  <a:lnTo>
                    <a:pt x="130" y="79"/>
                  </a:lnTo>
                  <a:lnTo>
                    <a:pt x="132" y="79"/>
                  </a:lnTo>
                  <a:lnTo>
                    <a:pt x="134" y="79"/>
                  </a:lnTo>
                  <a:lnTo>
                    <a:pt x="134" y="80"/>
                  </a:lnTo>
                  <a:lnTo>
                    <a:pt x="132" y="81"/>
                  </a:lnTo>
                  <a:lnTo>
                    <a:pt x="132" y="82"/>
                  </a:lnTo>
                  <a:lnTo>
                    <a:pt x="132" y="83"/>
                  </a:lnTo>
                  <a:lnTo>
                    <a:pt x="132" y="84"/>
                  </a:lnTo>
                  <a:lnTo>
                    <a:pt x="134" y="84"/>
                  </a:lnTo>
                  <a:lnTo>
                    <a:pt x="135" y="86"/>
                  </a:lnTo>
                  <a:lnTo>
                    <a:pt x="134" y="86"/>
                  </a:lnTo>
                  <a:lnTo>
                    <a:pt x="134" y="88"/>
                  </a:lnTo>
                  <a:lnTo>
                    <a:pt x="134" y="89"/>
                  </a:lnTo>
                  <a:lnTo>
                    <a:pt x="134" y="90"/>
                  </a:lnTo>
                  <a:lnTo>
                    <a:pt x="134" y="92"/>
                  </a:lnTo>
                  <a:lnTo>
                    <a:pt x="134" y="94"/>
                  </a:lnTo>
                  <a:lnTo>
                    <a:pt x="135" y="95"/>
                  </a:lnTo>
                  <a:lnTo>
                    <a:pt x="136" y="96"/>
                  </a:lnTo>
                  <a:lnTo>
                    <a:pt x="136" y="98"/>
                  </a:lnTo>
                  <a:lnTo>
                    <a:pt x="137" y="98"/>
                  </a:lnTo>
                  <a:lnTo>
                    <a:pt x="138" y="98"/>
                  </a:lnTo>
                  <a:lnTo>
                    <a:pt x="138" y="99"/>
                  </a:lnTo>
                  <a:lnTo>
                    <a:pt x="137" y="99"/>
                  </a:lnTo>
                  <a:lnTo>
                    <a:pt x="136" y="100"/>
                  </a:lnTo>
                  <a:lnTo>
                    <a:pt x="135" y="101"/>
                  </a:lnTo>
                  <a:lnTo>
                    <a:pt x="134" y="102"/>
                  </a:lnTo>
                  <a:lnTo>
                    <a:pt x="134" y="104"/>
                  </a:lnTo>
                  <a:lnTo>
                    <a:pt x="134" y="105"/>
                  </a:lnTo>
                  <a:lnTo>
                    <a:pt x="132" y="105"/>
                  </a:lnTo>
                  <a:lnTo>
                    <a:pt x="132" y="106"/>
                  </a:lnTo>
                  <a:lnTo>
                    <a:pt x="132" y="107"/>
                  </a:lnTo>
                  <a:lnTo>
                    <a:pt x="131" y="108"/>
                  </a:lnTo>
                  <a:lnTo>
                    <a:pt x="130" y="110"/>
                  </a:lnTo>
                  <a:lnTo>
                    <a:pt x="129" y="111"/>
                  </a:lnTo>
                  <a:lnTo>
                    <a:pt x="129" y="112"/>
                  </a:lnTo>
                  <a:lnTo>
                    <a:pt x="129" y="114"/>
                  </a:lnTo>
                  <a:lnTo>
                    <a:pt x="126" y="116"/>
                  </a:lnTo>
                  <a:lnTo>
                    <a:pt x="126" y="117"/>
                  </a:lnTo>
                  <a:lnTo>
                    <a:pt x="126" y="118"/>
                  </a:lnTo>
                  <a:lnTo>
                    <a:pt x="125" y="119"/>
                  </a:lnTo>
                  <a:lnTo>
                    <a:pt x="125" y="119"/>
                  </a:lnTo>
                  <a:lnTo>
                    <a:pt x="124" y="120"/>
                  </a:lnTo>
                  <a:lnTo>
                    <a:pt x="124" y="121"/>
                  </a:lnTo>
                  <a:lnTo>
                    <a:pt x="123" y="123"/>
                  </a:lnTo>
                  <a:lnTo>
                    <a:pt x="123" y="124"/>
                  </a:lnTo>
                  <a:lnTo>
                    <a:pt x="122" y="124"/>
                  </a:lnTo>
                  <a:lnTo>
                    <a:pt x="122" y="125"/>
                  </a:lnTo>
                  <a:lnTo>
                    <a:pt x="118" y="126"/>
                  </a:lnTo>
                  <a:lnTo>
                    <a:pt x="118" y="127"/>
                  </a:lnTo>
                  <a:lnTo>
                    <a:pt x="117" y="127"/>
                  </a:lnTo>
                  <a:lnTo>
                    <a:pt x="117" y="129"/>
                  </a:lnTo>
                  <a:lnTo>
                    <a:pt x="117" y="130"/>
                  </a:lnTo>
                  <a:lnTo>
                    <a:pt x="117" y="131"/>
                  </a:lnTo>
                  <a:lnTo>
                    <a:pt x="116" y="131"/>
                  </a:lnTo>
                  <a:lnTo>
                    <a:pt x="112" y="132"/>
                  </a:lnTo>
                  <a:lnTo>
                    <a:pt x="111" y="132"/>
                  </a:lnTo>
                  <a:lnTo>
                    <a:pt x="109" y="135"/>
                  </a:lnTo>
                  <a:lnTo>
                    <a:pt x="106" y="136"/>
                  </a:lnTo>
                  <a:lnTo>
                    <a:pt x="106" y="135"/>
                  </a:lnTo>
                  <a:lnTo>
                    <a:pt x="105" y="135"/>
                  </a:lnTo>
                  <a:lnTo>
                    <a:pt x="105" y="136"/>
                  </a:lnTo>
                  <a:lnTo>
                    <a:pt x="104" y="137"/>
                  </a:lnTo>
                  <a:lnTo>
                    <a:pt x="103" y="137"/>
                  </a:lnTo>
                  <a:lnTo>
                    <a:pt x="101" y="138"/>
                  </a:lnTo>
                  <a:lnTo>
                    <a:pt x="100" y="138"/>
                  </a:lnTo>
                  <a:lnTo>
                    <a:pt x="99" y="139"/>
                  </a:lnTo>
                  <a:lnTo>
                    <a:pt x="98" y="141"/>
                  </a:lnTo>
                  <a:lnTo>
                    <a:pt x="97" y="142"/>
                  </a:lnTo>
                  <a:lnTo>
                    <a:pt x="97" y="144"/>
                  </a:lnTo>
                  <a:lnTo>
                    <a:pt x="97" y="147"/>
                  </a:lnTo>
                  <a:lnTo>
                    <a:pt x="95" y="147"/>
                  </a:lnTo>
                  <a:lnTo>
                    <a:pt x="95" y="148"/>
                  </a:lnTo>
                  <a:lnTo>
                    <a:pt x="95" y="149"/>
                  </a:lnTo>
                  <a:lnTo>
                    <a:pt x="95" y="150"/>
                  </a:lnTo>
                  <a:lnTo>
                    <a:pt x="95" y="151"/>
                  </a:lnTo>
                  <a:lnTo>
                    <a:pt x="97" y="154"/>
                  </a:lnTo>
                  <a:lnTo>
                    <a:pt x="97" y="156"/>
                  </a:lnTo>
                  <a:lnTo>
                    <a:pt x="97" y="157"/>
                  </a:lnTo>
                  <a:lnTo>
                    <a:pt x="100" y="162"/>
                  </a:lnTo>
                  <a:lnTo>
                    <a:pt x="100" y="163"/>
                  </a:lnTo>
                  <a:lnTo>
                    <a:pt x="101" y="163"/>
                  </a:lnTo>
                  <a:lnTo>
                    <a:pt x="106" y="168"/>
                  </a:lnTo>
                  <a:lnTo>
                    <a:pt x="109" y="168"/>
                  </a:lnTo>
                  <a:lnTo>
                    <a:pt x="111" y="170"/>
                  </a:lnTo>
                  <a:lnTo>
                    <a:pt x="112" y="170"/>
                  </a:lnTo>
                  <a:lnTo>
                    <a:pt x="113" y="170"/>
                  </a:lnTo>
                  <a:lnTo>
                    <a:pt x="116" y="170"/>
                  </a:lnTo>
                  <a:lnTo>
                    <a:pt x="118" y="169"/>
                  </a:lnTo>
                  <a:lnTo>
                    <a:pt x="121" y="168"/>
                  </a:lnTo>
                  <a:lnTo>
                    <a:pt x="122" y="168"/>
                  </a:lnTo>
                  <a:lnTo>
                    <a:pt x="123" y="169"/>
                  </a:lnTo>
                  <a:lnTo>
                    <a:pt x="123" y="173"/>
                  </a:lnTo>
                  <a:lnTo>
                    <a:pt x="122" y="173"/>
                  </a:lnTo>
                  <a:lnTo>
                    <a:pt x="121" y="174"/>
                  </a:lnTo>
                  <a:lnTo>
                    <a:pt x="121" y="175"/>
                  </a:lnTo>
                  <a:lnTo>
                    <a:pt x="122" y="178"/>
                  </a:lnTo>
                  <a:lnTo>
                    <a:pt x="123" y="179"/>
                  </a:lnTo>
                  <a:lnTo>
                    <a:pt x="124" y="178"/>
                  </a:lnTo>
                  <a:lnTo>
                    <a:pt x="126" y="176"/>
                  </a:lnTo>
                  <a:lnTo>
                    <a:pt x="128" y="175"/>
                  </a:lnTo>
                  <a:lnTo>
                    <a:pt x="129" y="174"/>
                  </a:lnTo>
                  <a:lnTo>
                    <a:pt x="129" y="173"/>
                  </a:lnTo>
                  <a:lnTo>
                    <a:pt x="128" y="172"/>
                  </a:lnTo>
                  <a:lnTo>
                    <a:pt x="129" y="170"/>
                  </a:lnTo>
                  <a:lnTo>
                    <a:pt x="130" y="172"/>
                  </a:lnTo>
                  <a:lnTo>
                    <a:pt x="130" y="170"/>
                  </a:lnTo>
                  <a:lnTo>
                    <a:pt x="131" y="170"/>
                  </a:lnTo>
                  <a:lnTo>
                    <a:pt x="134" y="172"/>
                  </a:lnTo>
                  <a:lnTo>
                    <a:pt x="135" y="173"/>
                  </a:lnTo>
                  <a:lnTo>
                    <a:pt x="136" y="175"/>
                  </a:lnTo>
                  <a:lnTo>
                    <a:pt x="136" y="178"/>
                  </a:lnTo>
                  <a:lnTo>
                    <a:pt x="135" y="179"/>
                  </a:lnTo>
                  <a:lnTo>
                    <a:pt x="136" y="182"/>
                  </a:lnTo>
                  <a:lnTo>
                    <a:pt x="136" y="184"/>
                  </a:lnTo>
                  <a:lnTo>
                    <a:pt x="137" y="184"/>
                  </a:lnTo>
                  <a:lnTo>
                    <a:pt x="138" y="185"/>
                  </a:lnTo>
                  <a:lnTo>
                    <a:pt x="140" y="186"/>
                  </a:lnTo>
                  <a:lnTo>
                    <a:pt x="141" y="186"/>
                  </a:lnTo>
                  <a:lnTo>
                    <a:pt x="142" y="187"/>
                  </a:lnTo>
                  <a:lnTo>
                    <a:pt x="143" y="187"/>
                  </a:lnTo>
                  <a:lnTo>
                    <a:pt x="138" y="186"/>
                  </a:lnTo>
                  <a:lnTo>
                    <a:pt x="137" y="186"/>
                  </a:lnTo>
                  <a:lnTo>
                    <a:pt x="136" y="187"/>
                  </a:lnTo>
                  <a:lnTo>
                    <a:pt x="137" y="188"/>
                  </a:lnTo>
                  <a:lnTo>
                    <a:pt x="138" y="190"/>
                  </a:lnTo>
                  <a:lnTo>
                    <a:pt x="138" y="191"/>
                  </a:lnTo>
                  <a:lnTo>
                    <a:pt x="140" y="191"/>
                  </a:lnTo>
                  <a:lnTo>
                    <a:pt x="141" y="191"/>
                  </a:lnTo>
                  <a:lnTo>
                    <a:pt x="143" y="191"/>
                  </a:lnTo>
                  <a:lnTo>
                    <a:pt x="147" y="192"/>
                  </a:lnTo>
                  <a:lnTo>
                    <a:pt x="148" y="192"/>
                  </a:lnTo>
                  <a:lnTo>
                    <a:pt x="149" y="192"/>
                  </a:lnTo>
                  <a:lnTo>
                    <a:pt x="148" y="191"/>
                  </a:lnTo>
                  <a:lnTo>
                    <a:pt x="147" y="191"/>
                  </a:lnTo>
                  <a:lnTo>
                    <a:pt x="147" y="190"/>
                  </a:lnTo>
                  <a:lnTo>
                    <a:pt x="146" y="190"/>
                  </a:lnTo>
                  <a:lnTo>
                    <a:pt x="146" y="188"/>
                  </a:lnTo>
                  <a:lnTo>
                    <a:pt x="149" y="191"/>
                  </a:lnTo>
                  <a:lnTo>
                    <a:pt x="152" y="192"/>
                  </a:lnTo>
                  <a:lnTo>
                    <a:pt x="152" y="193"/>
                  </a:lnTo>
                  <a:lnTo>
                    <a:pt x="150" y="198"/>
                  </a:lnTo>
                  <a:lnTo>
                    <a:pt x="150" y="201"/>
                  </a:lnTo>
                  <a:lnTo>
                    <a:pt x="149" y="204"/>
                  </a:lnTo>
                  <a:lnTo>
                    <a:pt x="150" y="209"/>
                  </a:lnTo>
                  <a:lnTo>
                    <a:pt x="149" y="213"/>
                  </a:lnTo>
                  <a:lnTo>
                    <a:pt x="149" y="216"/>
                  </a:lnTo>
                  <a:lnTo>
                    <a:pt x="150" y="218"/>
                  </a:lnTo>
                  <a:lnTo>
                    <a:pt x="153" y="221"/>
                  </a:lnTo>
                  <a:lnTo>
                    <a:pt x="154" y="222"/>
                  </a:lnTo>
                  <a:lnTo>
                    <a:pt x="154" y="223"/>
                  </a:lnTo>
                  <a:lnTo>
                    <a:pt x="153" y="224"/>
                  </a:lnTo>
                  <a:lnTo>
                    <a:pt x="153" y="225"/>
                  </a:lnTo>
                  <a:lnTo>
                    <a:pt x="152" y="225"/>
                  </a:lnTo>
                  <a:lnTo>
                    <a:pt x="149" y="228"/>
                  </a:lnTo>
                  <a:lnTo>
                    <a:pt x="138" y="232"/>
                  </a:lnTo>
                  <a:lnTo>
                    <a:pt x="126" y="238"/>
                  </a:lnTo>
                  <a:lnTo>
                    <a:pt x="125" y="240"/>
                  </a:lnTo>
                  <a:lnTo>
                    <a:pt x="125" y="243"/>
                  </a:lnTo>
                  <a:lnTo>
                    <a:pt x="124" y="244"/>
                  </a:lnTo>
                  <a:lnTo>
                    <a:pt x="123" y="246"/>
                  </a:lnTo>
                  <a:lnTo>
                    <a:pt x="122" y="247"/>
                  </a:lnTo>
                  <a:lnTo>
                    <a:pt x="121" y="247"/>
                  </a:lnTo>
                  <a:lnTo>
                    <a:pt x="119" y="247"/>
                  </a:lnTo>
                  <a:lnTo>
                    <a:pt x="119" y="246"/>
                  </a:lnTo>
                  <a:lnTo>
                    <a:pt x="118" y="246"/>
                  </a:lnTo>
                  <a:lnTo>
                    <a:pt x="117" y="247"/>
                  </a:lnTo>
                  <a:lnTo>
                    <a:pt x="117" y="249"/>
                  </a:lnTo>
                  <a:lnTo>
                    <a:pt x="117" y="250"/>
                  </a:lnTo>
                  <a:lnTo>
                    <a:pt x="115" y="253"/>
                  </a:lnTo>
                  <a:lnTo>
                    <a:pt x="115" y="254"/>
                  </a:lnTo>
                  <a:lnTo>
                    <a:pt x="113" y="255"/>
                  </a:lnTo>
                  <a:lnTo>
                    <a:pt x="112" y="256"/>
                  </a:lnTo>
                  <a:lnTo>
                    <a:pt x="111" y="256"/>
                  </a:lnTo>
                  <a:lnTo>
                    <a:pt x="106" y="256"/>
                  </a:lnTo>
                  <a:lnTo>
                    <a:pt x="104" y="259"/>
                  </a:lnTo>
                  <a:lnTo>
                    <a:pt x="101" y="263"/>
                  </a:lnTo>
                  <a:lnTo>
                    <a:pt x="99" y="266"/>
                  </a:lnTo>
                  <a:lnTo>
                    <a:pt x="98" y="267"/>
                  </a:lnTo>
                  <a:lnTo>
                    <a:pt x="98" y="269"/>
                  </a:lnTo>
                  <a:lnTo>
                    <a:pt x="98" y="271"/>
                  </a:lnTo>
                  <a:lnTo>
                    <a:pt x="100" y="278"/>
                  </a:lnTo>
                  <a:lnTo>
                    <a:pt x="101" y="283"/>
                  </a:lnTo>
                  <a:lnTo>
                    <a:pt x="104" y="285"/>
                  </a:lnTo>
                  <a:lnTo>
                    <a:pt x="104" y="286"/>
                  </a:lnTo>
                  <a:lnTo>
                    <a:pt x="103" y="287"/>
                  </a:lnTo>
                  <a:lnTo>
                    <a:pt x="104" y="289"/>
                  </a:lnTo>
                  <a:lnTo>
                    <a:pt x="104" y="292"/>
                  </a:lnTo>
                  <a:lnTo>
                    <a:pt x="104" y="293"/>
                  </a:lnTo>
                  <a:lnTo>
                    <a:pt x="104" y="296"/>
                  </a:lnTo>
                  <a:lnTo>
                    <a:pt x="101" y="300"/>
                  </a:lnTo>
                  <a:lnTo>
                    <a:pt x="98" y="305"/>
                  </a:lnTo>
                  <a:lnTo>
                    <a:pt x="94" y="310"/>
                  </a:lnTo>
                  <a:lnTo>
                    <a:pt x="89" y="317"/>
                  </a:lnTo>
                  <a:lnTo>
                    <a:pt x="88" y="317"/>
                  </a:lnTo>
                  <a:lnTo>
                    <a:pt x="86" y="317"/>
                  </a:lnTo>
                  <a:lnTo>
                    <a:pt x="85" y="317"/>
                  </a:lnTo>
                  <a:lnTo>
                    <a:pt x="76" y="322"/>
                  </a:lnTo>
                  <a:lnTo>
                    <a:pt x="75" y="317"/>
                  </a:lnTo>
                  <a:lnTo>
                    <a:pt x="74" y="312"/>
                  </a:lnTo>
                  <a:lnTo>
                    <a:pt x="73" y="308"/>
                  </a:lnTo>
                  <a:lnTo>
                    <a:pt x="72" y="304"/>
                  </a:lnTo>
                  <a:lnTo>
                    <a:pt x="70" y="298"/>
                  </a:lnTo>
                  <a:lnTo>
                    <a:pt x="69" y="293"/>
                  </a:lnTo>
                  <a:lnTo>
                    <a:pt x="68" y="289"/>
                  </a:lnTo>
                  <a:lnTo>
                    <a:pt x="68" y="284"/>
                  </a:lnTo>
                  <a:lnTo>
                    <a:pt x="67" y="278"/>
                  </a:lnTo>
                  <a:lnTo>
                    <a:pt x="66" y="274"/>
                  </a:lnTo>
                  <a:lnTo>
                    <a:pt x="64" y="269"/>
                  </a:lnTo>
                  <a:lnTo>
                    <a:pt x="64" y="265"/>
                  </a:lnTo>
                  <a:lnTo>
                    <a:pt x="63" y="259"/>
                  </a:lnTo>
                  <a:lnTo>
                    <a:pt x="62" y="254"/>
                  </a:lnTo>
                  <a:lnTo>
                    <a:pt x="61" y="249"/>
                  </a:lnTo>
                  <a:lnTo>
                    <a:pt x="60" y="246"/>
                  </a:lnTo>
                  <a:lnTo>
                    <a:pt x="60" y="244"/>
                  </a:lnTo>
                  <a:lnTo>
                    <a:pt x="58" y="242"/>
                  </a:lnTo>
                  <a:lnTo>
                    <a:pt x="58" y="241"/>
                  </a:lnTo>
                  <a:lnTo>
                    <a:pt x="57" y="240"/>
                  </a:lnTo>
                  <a:lnTo>
                    <a:pt x="51" y="235"/>
                  </a:lnTo>
                  <a:lnTo>
                    <a:pt x="43" y="229"/>
                  </a:lnTo>
                  <a:lnTo>
                    <a:pt x="38" y="224"/>
                  </a:lnTo>
                  <a:lnTo>
                    <a:pt x="33" y="222"/>
                  </a:lnTo>
                  <a:lnTo>
                    <a:pt x="32" y="221"/>
                  </a:lnTo>
                  <a:lnTo>
                    <a:pt x="31" y="221"/>
                  </a:lnTo>
                  <a:lnTo>
                    <a:pt x="31" y="215"/>
                  </a:lnTo>
                  <a:lnTo>
                    <a:pt x="30" y="209"/>
                  </a:lnTo>
                  <a:lnTo>
                    <a:pt x="30" y="207"/>
                  </a:lnTo>
                  <a:lnTo>
                    <a:pt x="26" y="201"/>
                  </a:lnTo>
                  <a:lnTo>
                    <a:pt x="23" y="195"/>
                  </a:lnTo>
                  <a:lnTo>
                    <a:pt x="21" y="194"/>
                  </a:lnTo>
                  <a:lnTo>
                    <a:pt x="20" y="194"/>
                  </a:lnTo>
                  <a:lnTo>
                    <a:pt x="19" y="194"/>
                  </a:lnTo>
                  <a:lnTo>
                    <a:pt x="18" y="194"/>
                  </a:lnTo>
                  <a:lnTo>
                    <a:pt x="14" y="192"/>
                  </a:lnTo>
                  <a:lnTo>
                    <a:pt x="12" y="192"/>
                  </a:lnTo>
                  <a:lnTo>
                    <a:pt x="11" y="192"/>
                  </a:lnTo>
                  <a:lnTo>
                    <a:pt x="11" y="191"/>
                  </a:lnTo>
                  <a:lnTo>
                    <a:pt x="10" y="190"/>
                  </a:lnTo>
                  <a:lnTo>
                    <a:pt x="8" y="187"/>
                  </a:lnTo>
                  <a:lnTo>
                    <a:pt x="8" y="181"/>
                  </a:lnTo>
                  <a:lnTo>
                    <a:pt x="8" y="179"/>
                  </a:lnTo>
                  <a:lnTo>
                    <a:pt x="5" y="174"/>
                  </a:lnTo>
                  <a:lnTo>
                    <a:pt x="2" y="169"/>
                  </a:lnTo>
                  <a:lnTo>
                    <a:pt x="2" y="168"/>
                  </a:lnTo>
                  <a:lnTo>
                    <a:pt x="1" y="166"/>
                  </a:lnTo>
                  <a:lnTo>
                    <a:pt x="0" y="164"/>
                  </a:lnTo>
                  <a:lnTo>
                    <a:pt x="0" y="163"/>
                  </a:lnTo>
                  <a:lnTo>
                    <a:pt x="0" y="162"/>
                  </a:lnTo>
                  <a:lnTo>
                    <a:pt x="0" y="160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50"/>
                  </a:lnTo>
                  <a:lnTo>
                    <a:pt x="2" y="149"/>
                  </a:lnTo>
                  <a:lnTo>
                    <a:pt x="4" y="148"/>
                  </a:lnTo>
                  <a:lnTo>
                    <a:pt x="5" y="147"/>
                  </a:lnTo>
                  <a:lnTo>
                    <a:pt x="6" y="145"/>
                  </a:lnTo>
                  <a:lnTo>
                    <a:pt x="7" y="144"/>
                  </a:lnTo>
                  <a:lnTo>
                    <a:pt x="10" y="144"/>
                  </a:lnTo>
                  <a:lnTo>
                    <a:pt x="11" y="144"/>
                  </a:lnTo>
                  <a:lnTo>
                    <a:pt x="11" y="143"/>
                  </a:lnTo>
                  <a:lnTo>
                    <a:pt x="12" y="137"/>
                  </a:lnTo>
                  <a:lnTo>
                    <a:pt x="12" y="135"/>
                  </a:lnTo>
                  <a:lnTo>
                    <a:pt x="13" y="135"/>
                  </a:lnTo>
                  <a:lnTo>
                    <a:pt x="17" y="133"/>
                  </a:lnTo>
                  <a:lnTo>
                    <a:pt x="19" y="132"/>
                  </a:lnTo>
                  <a:lnTo>
                    <a:pt x="23" y="131"/>
                  </a:lnTo>
                  <a:lnTo>
                    <a:pt x="24" y="129"/>
                  </a:lnTo>
                  <a:lnTo>
                    <a:pt x="25" y="129"/>
                  </a:lnTo>
                  <a:lnTo>
                    <a:pt x="26" y="129"/>
                  </a:lnTo>
                  <a:lnTo>
                    <a:pt x="26" y="127"/>
                  </a:lnTo>
                  <a:lnTo>
                    <a:pt x="26" y="126"/>
                  </a:lnTo>
                  <a:lnTo>
                    <a:pt x="27" y="126"/>
                  </a:lnTo>
                  <a:lnTo>
                    <a:pt x="29" y="125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9" y="120"/>
                  </a:lnTo>
                  <a:lnTo>
                    <a:pt x="30" y="120"/>
                  </a:lnTo>
                  <a:lnTo>
                    <a:pt x="30" y="119"/>
                  </a:lnTo>
                  <a:lnTo>
                    <a:pt x="29" y="114"/>
                  </a:lnTo>
                  <a:lnTo>
                    <a:pt x="29" y="113"/>
                  </a:lnTo>
                  <a:lnTo>
                    <a:pt x="29" y="111"/>
                  </a:lnTo>
                  <a:lnTo>
                    <a:pt x="30" y="108"/>
                  </a:lnTo>
                  <a:lnTo>
                    <a:pt x="31" y="106"/>
                  </a:lnTo>
                  <a:lnTo>
                    <a:pt x="31" y="105"/>
                  </a:lnTo>
                  <a:lnTo>
                    <a:pt x="33" y="102"/>
                  </a:lnTo>
                  <a:lnTo>
                    <a:pt x="36" y="99"/>
                  </a:lnTo>
                  <a:lnTo>
                    <a:pt x="36" y="98"/>
                  </a:lnTo>
                  <a:lnTo>
                    <a:pt x="35" y="96"/>
                  </a:lnTo>
                  <a:lnTo>
                    <a:pt x="32" y="96"/>
                  </a:lnTo>
                  <a:lnTo>
                    <a:pt x="31" y="95"/>
                  </a:lnTo>
                  <a:lnTo>
                    <a:pt x="30" y="94"/>
                  </a:lnTo>
                  <a:lnTo>
                    <a:pt x="30" y="92"/>
                  </a:lnTo>
                  <a:lnTo>
                    <a:pt x="30" y="90"/>
                  </a:lnTo>
                  <a:lnTo>
                    <a:pt x="31" y="88"/>
                  </a:lnTo>
                  <a:lnTo>
                    <a:pt x="32" y="86"/>
                  </a:lnTo>
                  <a:lnTo>
                    <a:pt x="32" y="83"/>
                  </a:lnTo>
                  <a:lnTo>
                    <a:pt x="32" y="80"/>
                  </a:lnTo>
                  <a:lnTo>
                    <a:pt x="31" y="79"/>
                  </a:lnTo>
                  <a:lnTo>
                    <a:pt x="31" y="77"/>
                  </a:lnTo>
                  <a:lnTo>
                    <a:pt x="29" y="75"/>
                  </a:lnTo>
                  <a:lnTo>
                    <a:pt x="29" y="73"/>
                  </a:lnTo>
                  <a:lnTo>
                    <a:pt x="29" y="71"/>
                  </a:lnTo>
                  <a:lnTo>
                    <a:pt x="29" y="67"/>
                  </a:lnTo>
                  <a:lnTo>
                    <a:pt x="30" y="64"/>
                  </a:lnTo>
                  <a:lnTo>
                    <a:pt x="30" y="63"/>
                  </a:lnTo>
                  <a:lnTo>
                    <a:pt x="30" y="61"/>
                  </a:lnTo>
                  <a:lnTo>
                    <a:pt x="31" y="57"/>
                  </a:lnTo>
                  <a:lnTo>
                    <a:pt x="31" y="56"/>
                  </a:lnTo>
                  <a:lnTo>
                    <a:pt x="31" y="55"/>
                  </a:lnTo>
                  <a:lnTo>
                    <a:pt x="31" y="53"/>
                  </a:lnTo>
                  <a:lnTo>
                    <a:pt x="31" y="52"/>
                  </a:lnTo>
                  <a:lnTo>
                    <a:pt x="31" y="51"/>
                  </a:lnTo>
                  <a:lnTo>
                    <a:pt x="32" y="46"/>
                  </a:lnTo>
                  <a:lnTo>
                    <a:pt x="33" y="46"/>
                  </a:lnTo>
                  <a:lnTo>
                    <a:pt x="33" y="44"/>
                  </a:lnTo>
                  <a:lnTo>
                    <a:pt x="33" y="43"/>
                  </a:lnTo>
                  <a:lnTo>
                    <a:pt x="32" y="42"/>
                  </a:lnTo>
                  <a:lnTo>
                    <a:pt x="31" y="42"/>
                  </a:lnTo>
                  <a:lnTo>
                    <a:pt x="30" y="42"/>
                  </a:lnTo>
                  <a:lnTo>
                    <a:pt x="27" y="40"/>
                  </a:lnTo>
                  <a:lnTo>
                    <a:pt x="25" y="40"/>
                  </a:lnTo>
                  <a:lnTo>
                    <a:pt x="25" y="38"/>
                  </a:lnTo>
                  <a:lnTo>
                    <a:pt x="26" y="37"/>
                  </a:lnTo>
                  <a:lnTo>
                    <a:pt x="27" y="37"/>
                  </a:lnTo>
                  <a:lnTo>
                    <a:pt x="30" y="36"/>
                  </a:lnTo>
                  <a:lnTo>
                    <a:pt x="35" y="32"/>
                  </a:lnTo>
                  <a:lnTo>
                    <a:pt x="36" y="32"/>
                  </a:lnTo>
                  <a:lnTo>
                    <a:pt x="37" y="30"/>
                  </a:lnTo>
                  <a:lnTo>
                    <a:pt x="37" y="28"/>
                  </a:lnTo>
                  <a:lnTo>
                    <a:pt x="36" y="27"/>
                  </a:lnTo>
                  <a:lnTo>
                    <a:pt x="35" y="26"/>
                  </a:lnTo>
                  <a:lnTo>
                    <a:pt x="36" y="25"/>
                  </a:lnTo>
                  <a:lnTo>
                    <a:pt x="38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2" y="24"/>
                  </a:lnTo>
                  <a:lnTo>
                    <a:pt x="43" y="22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2" y="19"/>
                  </a:lnTo>
                  <a:lnTo>
                    <a:pt x="45" y="18"/>
                  </a:lnTo>
                  <a:lnTo>
                    <a:pt x="49" y="18"/>
                  </a:lnTo>
                  <a:lnTo>
                    <a:pt x="50" y="18"/>
                  </a:lnTo>
                  <a:lnTo>
                    <a:pt x="51" y="15"/>
                  </a:lnTo>
                  <a:lnTo>
                    <a:pt x="52" y="15"/>
                  </a:lnTo>
                  <a:lnTo>
                    <a:pt x="54" y="14"/>
                  </a:lnTo>
                  <a:lnTo>
                    <a:pt x="55" y="13"/>
                  </a:lnTo>
                  <a:lnTo>
                    <a:pt x="56" y="10"/>
                  </a:lnTo>
                  <a:lnTo>
                    <a:pt x="57" y="10"/>
                  </a:lnTo>
                  <a:lnTo>
                    <a:pt x="57" y="9"/>
                  </a:lnTo>
                  <a:lnTo>
                    <a:pt x="58" y="8"/>
                  </a:lnTo>
                  <a:lnTo>
                    <a:pt x="60" y="8"/>
                  </a:lnTo>
                  <a:lnTo>
                    <a:pt x="63" y="7"/>
                  </a:lnTo>
                  <a:lnTo>
                    <a:pt x="64" y="5"/>
                  </a:lnTo>
                  <a:lnTo>
                    <a:pt x="66" y="5"/>
                  </a:lnTo>
                  <a:lnTo>
                    <a:pt x="69" y="5"/>
                  </a:lnTo>
                  <a:lnTo>
                    <a:pt x="70" y="5"/>
                  </a:lnTo>
                  <a:lnTo>
                    <a:pt x="72" y="3"/>
                  </a:lnTo>
                  <a:lnTo>
                    <a:pt x="72" y="2"/>
                  </a:lnTo>
                  <a:lnTo>
                    <a:pt x="73" y="3"/>
                  </a:lnTo>
                  <a:lnTo>
                    <a:pt x="74" y="3"/>
                  </a:lnTo>
                  <a:lnTo>
                    <a:pt x="75" y="2"/>
                  </a:lnTo>
                  <a:lnTo>
                    <a:pt x="76" y="2"/>
                  </a:lnTo>
                  <a:lnTo>
                    <a:pt x="76" y="1"/>
                  </a:lnTo>
                  <a:lnTo>
                    <a:pt x="78" y="1"/>
                  </a:lnTo>
                  <a:lnTo>
                    <a:pt x="79" y="1"/>
                  </a:lnTo>
                  <a:lnTo>
                    <a:pt x="80" y="0"/>
                  </a:lnTo>
                  <a:lnTo>
                    <a:pt x="81" y="0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85" y="0"/>
                  </a:lnTo>
                  <a:lnTo>
                    <a:pt x="86" y="0"/>
                  </a:lnTo>
                  <a:lnTo>
                    <a:pt x="89" y="0"/>
                  </a:lnTo>
                  <a:lnTo>
                    <a:pt x="89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98" name="Freeform 41">
              <a:extLst>
                <a:ext uri="{FF2B5EF4-FFF2-40B4-BE49-F238E27FC236}">
                  <a16:creationId xmlns:a16="http://schemas.microsoft.com/office/drawing/2014/main" id="{B94FE645-B192-CBD6-0F0C-87C220ED5E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3705" y="1029128"/>
              <a:ext cx="402570" cy="411240"/>
            </a:xfrm>
            <a:custGeom>
              <a:avLst/>
              <a:gdLst>
                <a:gd name="T0" fmla="*/ 174 w 325"/>
                <a:gd name="T1" fmla="*/ 304 h 332"/>
                <a:gd name="T2" fmla="*/ 229 w 325"/>
                <a:gd name="T3" fmla="*/ 316 h 332"/>
                <a:gd name="T4" fmla="*/ 215 w 325"/>
                <a:gd name="T5" fmla="*/ 323 h 332"/>
                <a:gd name="T6" fmla="*/ 148 w 325"/>
                <a:gd name="T7" fmla="*/ 307 h 332"/>
                <a:gd name="T8" fmla="*/ 285 w 325"/>
                <a:gd name="T9" fmla="*/ 299 h 332"/>
                <a:gd name="T10" fmla="*/ 125 w 325"/>
                <a:gd name="T11" fmla="*/ 270 h 332"/>
                <a:gd name="T12" fmla="*/ 305 w 325"/>
                <a:gd name="T13" fmla="*/ 274 h 332"/>
                <a:gd name="T14" fmla="*/ 289 w 325"/>
                <a:gd name="T15" fmla="*/ 258 h 332"/>
                <a:gd name="T16" fmla="*/ 308 w 325"/>
                <a:gd name="T17" fmla="*/ 248 h 332"/>
                <a:gd name="T18" fmla="*/ 183 w 325"/>
                <a:gd name="T19" fmla="*/ 242 h 332"/>
                <a:gd name="T20" fmla="*/ 282 w 325"/>
                <a:gd name="T21" fmla="*/ 242 h 332"/>
                <a:gd name="T22" fmla="*/ 239 w 325"/>
                <a:gd name="T23" fmla="*/ 235 h 332"/>
                <a:gd name="T24" fmla="*/ 274 w 325"/>
                <a:gd name="T25" fmla="*/ 229 h 332"/>
                <a:gd name="T26" fmla="*/ 270 w 325"/>
                <a:gd name="T27" fmla="*/ 224 h 332"/>
                <a:gd name="T28" fmla="*/ 132 w 325"/>
                <a:gd name="T29" fmla="*/ 220 h 332"/>
                <a:gd name="T30" fmla="*/ 180 w 325"/>
                <a:gd name="T31" fmla="*/ 209 h 332"/>
                <a:gd name="T32" fmla="*/ 206 w 325"/>
                <a:gd name="T33" fmla="*/ 200 h 332"/>
                <a:gd name="T34" fmla="*/ 241 w 325"/>
                <a:gd name="T35" fmla="*/ 202 h 332"/>
                <a:gd name="T36" fmla="*/ 263 w 325"/>
                <a:gd name="T37" fmla="*/ 197 h 332"/>
                <a:gd name="T38" fmla="*/ 197 w 325"/>
                <a:gd name="T39" fmla="*/ 193 h 332"/>
                <a:gd name="T40" fmla="*/ 41 w 325"/>
                <a:gd name="T41" fmla="*/ 173 h 332"/>
                <a:gd name="T42" fmla="*/ 35 w 325"/>
                <a:gd name="T43" fmla="*/ 160 h 332"/>
                <a:gd name="T44" fmla="*/ 242 w 325"/>
                <a:gd name="T45" fmla="*/ 173 h 332"/>
                <a:gd name="T46" fmla="*/ 43 w 325"/>
                <a:gd name="T47" fmla="*/ 150 h 332"/>
                <a:gd name="T48" fmla="*/ 184 w 325"/>
                <a:gd name="T49" fmla="*/ 146 h 332"/>
                <a:gd name="T50" fmla="*/ 172 w 325"/>
                <a:gd name="T51" fmla="*/ 165 h 332"/>
                <a:gd name="T52" fmla="*/ 171 w 325"/>
                <a:gd name="T53" fmla="*/ 173 h 332"/>
                <a:gd name="T54" fmla="*/ 128 w 325"/>
                <a:gd name="T55" fmla="*/ 141 h 332"/>
                <a:gd name="T56" fmla="*/ 154 w 325"/>
                <a:gd name="T57" fmla="*/ 128 h 332"/>
                <a:gd name="T58" fmla="*/ 258 w 325"/>
                <a:gd name="T59" fmla="*/ 123 h 332"/>
                <a:gd name="T60" fmla="*/ 241 w 325"/>
                <a:gd name="T61" fmla="*/ 130 h 332"/>
                <a:gd name="T62" fmla="*/ 12 w 325"/>
                <a:gd name="T63" fmla="*/ 113 h 332"/>
                <a:gd name="T64" fmla="*/ 215 w 325"/>
                <a:gd name="T65" fmla="*/ 92 h 332"/>
                <a:gd name="T66" fmla="*/ 215 w 325"/>
                <a:gd name="T67" fmla="*/ 88 h 332"/>
                <a:gd name="T68" fmla="*/ 255 w 325"/>
                <a:gd name="T69" fmla="*/ 2 h 332"/>
                <a:gd name="T70" fmla="*/ 243 w 325"/>
                <a:gd name="T71" fmla="*/ 49 h 332"/>
                <a:gd name="T72" fmla="*/ 191 w 325"/>
                <a:gd name="T73" fmla="*/ 44 h 332"/>
                <a:gd name="T74" fmla="*/ 165 w 325"/>
                <a:gd name="T75" fmla="*/ 67 h 332"/>
                <a:gd name="T76" fmla="*/ 163 w 325"/>
                <a:gd name="T77" fmla="*/ 82 h 332"/>
                <a:gd name="T78" fmla="*/ 138 w 325"/>
                <a:gd name="T79" fmla="*/ 80 h 332"/>
                <a:gd name="T80" fmla="*/ 115 w 325"/>
                <a:gd name="T81" fmla="*/ 68 h 332"/>
                <a:gd name="T82" fmla="*/ 134 w 325"/>
                <a:gd name="T83" fmla="*/ 128 h 332"/>
                <a:gd name="T84" fmla="*/ 123 w 325"/>
                <a:gd name="T85" fmla="*/ 138 h 332"/>
                <a:gd name="T86" fmla="*/ 140 w 325"/>
                <a:gd name="T87" fmla="*/ 156 h 332"/>
                <a:gd name="T88" fmla="*/ 162 w 325"/>
                <a:gd name="T89" fmla="*/ 199 h 332"/>
                <a:gd name="T90" fmla="*/ 132 w 325"/>
                <a:gd name="T91" fmla="*/ 194 h 332"/>
                <a:gd name="T92" fmla="*/ 132 w 325"/>
                <a:gd name="T93" fmla="*/ 216 h 332"/>
                <a:gd name="T94" fmla="*/ 123 w 325"/>
                <a:gd name="T95" fmla="*/ 224 h 332"/>
                <a:gd name="T96" fmla="*/ 129 w 325"/>
                <a:gd name="T97" fmla="*/ 254 h 332"/>
                <a:gd name="T98" fmla="*/ 104 w 325"/>
                <a:gd name="T99" fmla="*/ 249 h 332"/>
                <a:gd name="T100" fmla="*/ 74 w 325"/>
                <a:gd name="T101" fmla="*/ 221 h 332"/>
                <a:gd name="T102" fmla="*/ 84 w 325"/>
                <a:gd name="T103" fmla="*/ 167 h 332"/>
                <a:gd name="T104" fmla="*/ 134 w 325"/>
                <a:gd name="T105" fmla="*/ 177 h 332"/>
                <a:gd name="T106" fmla="*/ 104 w 325"/>
                <a:gd name="T107" fmla="*/ 166 h 332"/>
                <a:gd name="T108" fmla="*/ 66 w 325"/>
                <a:gd name="T109" fmla="*/ 162 h 332"/>
                <a:gd name="T110" fmla="*/ 44 w 325"/>
                <a:gd name="T111" fmla="*/ 147 h 332"/>
                <a:gd name="T112" fmla="*/ 48 w 325"/>
                <a:gd name="T113" fmla="*/ 132 h 332"/>
                <a:gd name="T114" fmla="*/ 21 w 325"/>
                <a:gd name="T115" fmla="*/ 112 h 332"/>
                <a:gd name="T116" fmla="*/ 35 w 325"/>
                <a:gd name="T117" fmla="*/ 83 h 332"/>
                <a:gd name="T118" fmla="*/ 67 w 325"/>
                <a:gd name="T119" fmla="*/ 42 h 332"/>
                <a:gd name="T120" fmla="*/ 121 w 325"/>
                <a:gd name="T121" fmla="*/ 20 h 332"/>
                <a:gd name="T122" fmla="*/ 185 w 325"/>
                <a:gd name="T123" fmla="*/ 13 h 332"/>
                <a:gd name="T124" fmla="*/ 245 w 325"/>
                <a:gd name="T125" fmla="*/ 8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5" h="332">
                  <a:moveTo>
                    <a:pt x="169" y="332"/>
                  </a:moveTo>
                  <a:lnTo>
                    <a:pt x="168" y="332"/>
                  </a:lnTo>
                  <a:lnTo>
                    <a:pt x="166" y="331"/>
                  </a:lnTo>
                  <a:lnTo>
                    <a:pt x="167" y="331"/>
                  </a:lnTo>
                  <a:lnTo>
                    <a:pt x="167" y="329"/>
                  </a:lnTo>
                  <a:lnTo>
                    <a:pt x="168" y="329"/>
                  </a:lnTo>
                  <a:lnTo>
                    <a:pt x="169" y="331"/>
                  </a:lnTo>
                  <a:lnTo>
                    <a:pt x="169" y="332"/>
                  </a:lnTo>
                  <a:close/>
                  <a:moveTo>
                    <a:pt x="277" y="304"/>
                  </a:moveTo>
                  <a:lnTo>
                    <a:pt x="278" y="305"/>
                  </a:lnTo>
                  <a:lnTo>
                    <a:pt x="277" y="305"/>
                  </a:lnTo>
                  <a:lnTo>
                    <a:pt x="276" y="305"/>
                  </a:lnTo>
                  <a:lnTo>
                    <a:pt x="276" y="307"/>
                  </a:lnTo>
                  <a:lnTo>
                    <a:pt x="274" y="307"/>
                  </a:lnTo>
                  <a:lnTo>
                    <a:pt x="273" y="307"/>
                  </a:lnTo>
                  <a:lnTo>
                    <a:pt x="273" y="308"/>
                  </a:lnTo>
                  <a:lnTo>
                    <a:pt x="272" y="308"/>
                  </a:lnTo>
                  <a:lnTo>
                    <a:pt x="272" y="307"/>
                  </a:lnTo>
                  <a:lnTo>
                    <a:pt x="271" y="307"/>
                  </a:lnTo>
                  <a:lnTo>
                    <a:pt x="272" y="307"/>
                  </a:lnTo>
                  <a:lnTo>
                    <a:pt x="272" y="305"/>
                  </a:lnTo>
                  <a:lnTo>
                    <a:pt x="273" y="305"/>
                  </a:lnTo>
                  <a:lnTo>
                    <a:pt x="273" y="304"/>
                  </a:lnTo>
                  <a:lnTo>
                    <a:pt x="274" y="304"/>
                  </a:lnTo>
                  <a:lnTo>
                    <a:pt x="276" y="304"/>
                  </a:lnTo>
                  <a:lnTo>
                    <a:pt x="277" y="304"/>
                  </a:lnTo>
                  <a:lnTo>
                    <a:pt x="277" y="303"/>
                  </a:lnTo>
                  <a:lnTo>
                    <a:pt x="278" y="303"/>
                  </a:lnTo>
                  <a:lnTo>
                    <a:pt x="278" y="304"/>
                  </a:lnTo>
                  <a:lnTo>
                    <a:pt x="277" y="304"/>
                  </a:lnTo>
                  <a:close/>
                  <a:moveTo>
                    <a:pt x="160" y="299"/>
                  </a:moveTo>
                  <a:lnTo>
                    <a:pt x="161" y="299"/>
                  </a:lnTo>
                  <a:lnTo>
                    <a:pt x="162" y="299"/>
                  </a:lnTo>
                  <a:lnTo>
                    <a:pt x="165" y="299"/>
                  </a:lnTo>
                  <a:lnTo>
                    <a:pt x="166" y="299"/>
                  </a:lnTo>
                  <a:lnTo>
                    <a:pt x="166" y="298"/>
                  </a:lnTo>
                  <a:lnTo>
                    <a:pt x="167" y="298"/>
                  </a:lnTo>
                  <a:lnTo>
                    <a:pt x="168" y="298"/>
                  </a:lnTo>
                  <a:lnTo>
                    <a:pt x="167" y="296"/>
                  </a:lnTo>
                  <a:lnTo>
                    <a:pt x="168" y="296"/>
                  </a:lnTo>
                  <a:lnTo>
                    <a:pt x="171" y="296"/>
                  </a:lnTo>
                  <a:lnTo>
                    <a:pt x="172" y="296"/>
                  </a:lnTo>
                  <a:lnTo>
                    <a:pt x="172" y="298"/>
                  </a:lnTo>
                  <a:lnTo>
                    <a:pt x="172" y="299"/>
                  </a:lnTo>
                  <a:lnTo>
                    <a:pt x="171" y="301"/>
                  </a:lnTo>
                  <a:lnTo>
                    <a:pt x="169" y="301"/>
                  </a:lnTo>
                  <a:lnTo>
                    <a:pt x="168" y="299"/>
                  </a:lnTo>
                  <a:lnTo>
                    <a:pt x="167" y="299"/>
                  </a:lnTo>
                  <a:lnTo>
                    <a:pt x="167" y="301"/>
                  </a:lnTo>
                  <a:lnTo>
                    <a:pt x="168" y="301"/>
                  </a:lnTo>
                  <a:lnTo>
                    <a:pt x="168" y="302"/>
                  </a:lnTo>
                  <a:lnTo>
                    <a:pt x="169" y="302"/>
                  </a:lnTo>
                  <a:lnTo>
                    <a:pt x="171" y="303"/>
                  </a:lnTo>
                  <a:lnTo>
                    <a:pt x="172" y="303"/>
                  </a:lnTo>
                  <a:lnTo>
                    <a:pt x="173" y="302"/>
                  </a:lnTo>
                  <a:lnTo>
                    <a:pt x="174" y="302"/>
                  </a:lnTo>
                  <a:lnTo>
                    <a:pt x="174" y="304"/>
                  </a:lnTo>
                  <a:lnTo>
                    <a:pt x="174" y="307"/>
                  </a:lnTo>
                  <a:lnTo>
                    <a:pt x="175" y="307"/>
                  </a:lnTo>
                  <a:lnTo>
                    <a:pt x="177" y="308"/>
                  </a:lnTo>
                  <a:lnTo>
                    <a:pt x="178" y="308"/>
                  </a:lnTo>
                  <a:lnTo>
                    <a:pt x="181" y="307"/>
                  </a:lnTo>
                  <a:lnTo>
                    <a:pt x="183" y="307"/>
                  </a:lnTo>
                  <a:lnTo>
                    <a:pt x="183" y="307"/>
                  </a:lnTo>
                  <a:lnTo>
                    <a:pt x="185" y="307"/>
                  </a:lnTo>
                  <a:lnTo>
                    <a:pt x="186" y="305"/>
                  </a:lnTo>
                  <a:lnTo>
                    <a:pt x="189" y="304"/>
                  </a:lnTo>
                  <a:lnTo>
                    <a:pt x="190" y="304"/>
                  </a:lnTo>
                  <a:lnTo>
                    <a:pt x="191" y="304"/>
                  </a:lnTo>
                  <a:lnTo>
                    <a:pt x="196" y="304"/>
                  </a:lnTo>
                  <a:lnTo>
                    <a:pt x="196" y="305"/>
                  </a:lnTo>
                  <a:lnTo>
                    <a:pt x="197" y="305"/>
                  </a:lnTo>
                  <a:lnTo>
                    <a:pt x="197" y="304"/>
                  </a:lnTo>
                  <a:lnTo>
                    <a:pt x="198" y="304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2" y="304"/>
                  </a:lnTo>
                  <a:lnTo>
                    <a:pt x="203" y="304"/>
                  </a:lnTo>
                  <a:lnTo>
                    <a:pt x="204" y="305"/>
                  </a:lnTo>
                  <a:lnTo>
                    <a:pt x="204" y="307"/>
                  </a:lnTo>
                  <a:lnTo>
                    <a:pt x="204" y="308"/>
                  </a:lnTo>
                  <a:lnTo>
                    <a:pt x="205" y="308"/>
                  </a:lnTo>
                  <a:lnTo>
                    <a:pt x="206" y="308"/>
                  </a:lnTo>
                  <a:lnTo>
                    <a:pt x="209" y="308"/>
                  </a:lnTo>
                  <a:lnTo>
                    <a:pt x="210" y="308"/>
                  </a:lnTo>
                  <a:lnTo>
                    <a:pt x="211" y="308"/>
                  </a:lnTo>
                  <a:lnTo>
                    <a:pt x="211" y="309"/>
                  </a:lnTo>
                  <a:lnTo>
                    <a:pt x="211" y="309"/>
                  </a:lnTo>
                  <a:lnTo>
                    <a:pt x="214" y="308"/>
                  </a:lnTo>
                  <a:lnTo>
                    <a:pt x="215" y="309"/>
                  </a:lnTo>
                  <a:lnTo>
                    <a:pt x="215" y="308"/>
                  </a:lnTo>
                  <a:lnTo>
                    <a:pt x="216" y="309"/>
                  </a:lnTo>
                  <a:lnTo>
                    <a:pt x="216" y="308"/>
                  </a:lnTo>
                  <a:lnTo>
                    <a:pt x="217" y="309"/>
                  </a:lnTo>
                  <a:lnTo>
                    <a:pt x="218" y="310"/>
                  </a:lnTo>
                  <a:lnTo>
                    <a:pt x="220" y="310"/>
                  </a:lnTo>
                  <a:lnTo>
                    <a:pt x="227" y="308"/>
                  </a:lnTo>
                  <a:lnTo>
                    <a:pt x="228" y="308"/>
                  </a:lnTo>
                  <a:lnTo>
                    <a:pt x="229" y="309"/>
                  </a:lnTo>
                  <a:lnTo>
                    <a:pt x="232" y="309"/>
                  </a:lnTo>
                  <a:lnTo>
                    <a:pt x="230" y="310"/>
                  </a:lnTo>
                  <a:lnTo>
                    <a:pt x="229" y="310"/>
                  </a:lnTo>
                  <a:lnTo>
                    <a:pt x="230" y="310"/>
                  </a:lnTo>
                  <a:lnTo>
                    <a:pt x="229" y="311"/>
                  </a:lnTo>
                  <a:lnTo>
                    <a:pt x="230" y="311"/>
                  </a:lnTo>
                  <a:lnTo>
                    <a:pt x="230" y="313"/>
                  </a:lnTo>
                  <a:lnTo>
                    <a:pt x="230" y="311"/>
                  </a:lnTo>
                  <a:lnTo>
                    <a:pt x="232" y="311"/>
                  </a:lnTo>
                  <a:lnTo>
                    <a:pt x="230" y="311"/>
                  </a:lnTo>
                  <a:lnTo>
                    <a:pt x="232" y="313"/>
                  </a:lnTo>
                  <a:lnTo>
                    <a:pt x="230" y="313"/>
                  </a:lnTo>
                  <a:lnTo>
                    <a:pt x="229" y="314"/>
                  </a:lnTo>
                  <a:lnTo>
                    <a:pt x="229" y="315"/>
                  </a:lnTo>
                  <a:lnTo>
                    <a:pt x="229" y="316"/>
                  </a:lnTo>
                  <a:lnTo>
                    <a:pt x="229" y="317"/>
                  </a:lnTo>
                  <a:lnTo>
                    <a:pt x="230" y="319"/>
                  </a:lnTo>
                  <a:lnTo>
                    <a:pt x="232" y="319"/>
                  </a:lnTo>
                  <a:lnTo>
                    <a:pt x="233" y="319"/>
                  </a:lnTo>
                  <a:lnTo>
                    <a:pt x="234" y="319"/>
                  </a:lnTo>
                  <a:lnTo>
                    <a:pt x="234" y="317"/>
                  </a:lnTo>
                  <a:lnTo>
                    <a:pt x="235" y="317"/>
                  </a:lnTo>
                  <a:lnTo>
                    <a:pt x="236" y="316"/>
                  </a:lnTo>
                  <a:lnTo>
                    <a:pt x="236" y="315"/>
                  </a:lnTo>
                  <a:lnTo>
                    <a:pt x="239" y="315"/>
                  </a:lnTo>
                  <a:lnTo>
                    <a:pt x="240" y="315"/>
                  </a:lnTo>
                  <a:lnTo>
                    <a:pt x="240" y="314"/>
                  </a:lnTo>
                  <a:lnTo>
                    <a:pt x="241" y="314"/>
                  </a:lnTo>
                  <a:lnTo>
                    <a:pt x="242" y="314"/>
                  </a:lnTo>
                  <a:lnTo>
                    <a:pt x="243" y="314"/>
                  </a:lnTo>
                  <a:lnTo>
                    <a:pt x="243" y="315"/>
                  </a:lnTo>
                  <a:lnTo>
                    <a:pt x="245" y="315"/>
                  </a:lnTo>
                  <a:lnTo>
                    <a:pt x="246" y="315"/>
                  </a:lnTo>
                  <a:lnTo>
                    <a:pt x="247" y="314"/>
                  </a:lnTo>
                  <a:lnTo>
                    <a:pt x="248" y="313"/>
                  </a:lnTo>
                  <a:lnTo>
                    <a:pt x="248" y="311"/>
                  </a:lnTo>
                  <a:lnTo>
                    <a:pt x="249" y="311"/>
                  </a:lnTo>
                  <a:lnTo>
                    <a:pt x="251" y="310"/>
                  </a:lnTo>
                  <a:lnTo>
                    <a:pt x="251" y="309"/>
                  </a:lnTo>
                  <a:lnTo>
                    <a:pt x="252" y="309"/>
                  </a:lnTo>
                  <a:lnTo>
                    <a:pt x="252" y="310"/>
                  </a:lnTo>
                  <a:lnTo>
                    <a:pt x="251" y="311"/>
                  </a:lnTo>
                  <a:lnTo>
                    <a:pt x="249" y="313"/>
                  </a:lnTo>
                  <a:lnTo>
                    <a:pt x="251" y="315"/>
                  </a:lnTo>
                  <a:lnTo>
                    <a:pt x="251" y="316"/>
                  </a:lnTo>
                  <a:lnTo>
                    <a:pt x="252" y="315"/>
                  </a:lnTo>
                  <a:lnTo>
                    <a:pt x="252" y="316"/>
                  </a:lnTo>
                  <a:lnTo>
                    <a:pt x="251" y="316"/>
                  </a:lnTo>
                  <a:lnTo>
                    <a:pt x="251" y="317"/>
                  </a:lnTo>
                  <a:lnTo>
                    <a:pt x="251" y="319"/>
                  </a:lnTo>
                  <a:lnTo>
                    <a:pt x="251" y="320"/>
                  </a:lnTo>
                  <a:lnTo>
                    <a:pt x="249" y="321"/>
                  </a:lnTo>
                  <a:lnTo>
                    <a:pt x="248" y="321"/>
                  </a:lnTo>
                  <a:lnTo>
                    <a:pt x="248" y="322"/>
                  </a:lnTo>
                  <a:lnTo>
                    <a:pt x="247" y="322"/>
                  </a:lnTo>
                  <a:lnTo>
                    <a:pt x="245" y="323"/>
                  </a:lnTo>
                  <a:lnTo>
                    <a:pt x="243" y="323"/>
                  </a:lnTo>
                  <a:lnTo>
                    <a:pt x="242" y="322"/>
                  </a:lnTo>
                  <a:lnTo>
                    <a:pt x="241" y="322"/>
                  </a:lnTo>
                  <a:lnTo>
                    <a:pt x="240" y="322"/>
                  </a:lnTo>
                  <a:lnTo>
                    <a:pt x="240" y="322"/>
                  </a:lnTo>
                  <a:lnTo>
                    <a:pt x="240" y="321"/>
                  </a:lnTo>
                  <a:lnTo>
                    <a:pt x="240" y="322"/>
                  </a:lnTo>
                  <a:lnTo>
                    <a:pt x="239" y="322"/>
                  </a:lnTo>
                  <a:lnTo>
                    <a:pt x="237" y="322"/>
                  </a:lnTo>
                  <a:lnTo>
                    <a:pt x="236" y="322"/>
                  </a:lnTo>
                  <a:lnTo>
                    <a:pt x="233" y="323"/>
                  </a:lnTo>
                  <a:lnTo>
                    <a:pt x="224" y="322"/>
                  </a:lnTo>
                  <a:lnTo>
                    <a:pt x="222" y="323"/>
                  </a:lnTo>
                  <a:lnTo>
                    <a:pt x="221" y="325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4" y="325"/>
                  </a:lnTo>
                  <a:lnTo>
                    <a:pt x="212" y="325"/>
                  </a:lnTo>
                  <a:lnTo>
                    <a:pt x="211" y="326"/>
                  </a:lnTo>
                  <a:lnTo>
                    <a:pt x="210" y="326"/>
                  </a:lnTo>
                  <a:lnTo>
                    <a:pt x="209" y="326"/>
                  </a:lnTo>
                  <a:lnTo>
                    <a:pt x="208" y="326"/>
                  </a:lnTo>
                  <a:lnTo>
                    <a:pt x="206" y="326"/>
                  </a:lnTo>
                  <a:lnTo>
                    <a:pt x="206" y="327"/>
                  </a:lnTo>
                  <a:lnTo>
                    <a:pt x="206" y="326"/>
                  </a:lnTo>
                  <a:lnTo>
                    <a:pt x="205" y="326"/>
                  </a:lnTo>
                  <a:lnTo>
                    <a:pt x="204" y="326"/>
                  </a:lnTo>
                  <a:lnTo>
                    <a:pt x="203" y="327"/>
                  </a:lnTo>
                  <a:lnTo>
                    <a:pt x="202" y="326"/>
                  </a:lnTo>
                  <a:lnTo>
                    <a:pt x="192" y="327"/>
                  </a:lnTo>
                  <a:lnTo>
                    <a:pt x="192" y="326"/>
                  </a:lnTo>
                  <a:lnTo>
                    <a:pt x="193" y="326"/>
                  </a:lnTo>
                  <a:lnTo>
                    <a:pt x="192" y="323"/>
                  </a:lnTo>
                  <a:lnTo>
                    <a:pt x="193" y="322"/>
                  </a:lnTo>
                  <a:lnTo>
                    <a:pt x="193" y="321"/>
                  </a:lnTo>
                  <a:lnTo>
                    <a:pt x="192" y="321"/>
                  </a:lnTo>
                  <a:lnTo>
                    <a:pt x="192" y="320"/>
                  </a:lnTo>
                  <a:lnTo>
                    <a:pt x="191" y="320"/>
                  </a:lnTo>
                  <a:lnTo>
                    <a:pt x="187" y="320"/>
                  </a:lnTo>
                  <a:lnTo>
                    <a:pt x="186" y="320"/>
                  </a:lnTo>
                  <a:lnTo>
                    <a:pt x="185" y="320"/>
                  </a:lnTo>
                  <a:lnTo>
                    <a:pt x="185" y="319"/>
                  </a:lnTo>
                  <a:lnTo>
                    <a:pt x="184" y="319"/>
                  </a:lnTo>
                  <a:lnTo>
                    <a:pt x="184" y="317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0" y="316"/>
                  </a:lnTo>
                  <a:lnTo>
                    <a:pt x="180" y="315"/>
                  </a:lnTo>
                  <a:lnTo>
                    <a:pt x="175" y="316"/>
                  </a:lnTo>
                  <a:lnTo>
                    <a:pt x="173" y="315"/>
                  </a:lnTo>
                  <a:lnTo>
                    <a:pt x="172" y="315"/>
                  </a:lnTo>
                  <a:lnTo>
                    <a:pt x="168" y="315"/>
                  </a:lnTo>
                  <a:lnTo>
                    <a:pt x="167" y="315"/>
                  </a:lnTo>
                  <a:lnTo>
                    <a:pt x="166" y="315"/>
                  </a:lnTo>
                  <a:lnTo>
                    <a:pt x="165" y="314"/>
                  </a:lnTo>
                  <a:lnTo>
                    <a:pt x="163" y="314"/>
                  </a:lnTo>
                  <a:lnTo>
                    <a:pt x="160" y="314"/>
                  </a:lnTo>
                  <a:lnTo>
                    <a:pt x="159" y="314"/>
                  </a:lnTo>
                  <a:lnTo>
                    <a:pt x="158" y="313"/>
                  </a:lnTo>
                  <a:lnTo>
                    <a:pt x="156" y="313"/>
                  </a:lnTo>
                  <a:lnTo>
                    <a:pt x="156" y="314"/>
                  </a:lnTo>
                  <a:lnTo>
                    <a:pt x="154" y="314"/>
                  </a:lnTo>
                  <a:lnTo>
                    <a:pt x="153" y="314"/>
                  </a:lnTo>
                  <a:lnTo>
                    <a:pt x="153" y="313"/>
                  </a:lnTo>
                  <a:lnTo>
                    <a:pt x="150" y="314"/>
                  </a:lnTo>
                  <a:lnTo>
                    <a:pt x="149" y="313"/>
                  </a:lnTo>
                  <a:lnTo>
                    <a:pt x="149" y="311"/>
                  </a:lnTo>
                  <a:lnTo>
                    <a:pt x="148" y="311"/>
                  </a:lnTo>
                  <a:lnTo>
                    <a:pt x="147" y="310"/>
                  </a:lnTo>
                  <a:lnTo>
                    <a:pt x="147" y="309"/>
                  </a:lnTo>
                  <a:lnTo>
                    <a:pt x="148" y="309"/>
                  </a:lnTo>
                  <a:lnTo>
                    <a:pt x="148" y="308"/>
                  </a:lnTo>
                  <a:lnTo>
                    <a:pt x="148" y="307"/>
                  </a:lnTo>
                  <a:lnTo>
                    <a:pt x="148" y="305"/>
                  </a:lnTo>
                  <a:lnTo>
                    <a:pt x="148" y="304"/>
                  </a:lnTo>
                  <a:lnTo>
                    <a:pt x="149" y="304"/>
                  </a:lnTo>
                  <a:lnTo>
                    <a:pt x="149" y="303"/>
                  </a:lnTo>
                  <a:lnTo>
                    <a:pt x="148" y="303"/>
                  </a:lnTo>
                  <a:lnTo>
                    <a:pt x="149" y="302"/>
                  </a:lnTo>
                  <a:lnTo>
                    <a:pt x="149" y="301"/>
                  </a:lnTo>
                  <a:lnTo>
                    <a:pt x="148" y="301"/>
                  </a:lnTo>
                  <a:lnTo>
                    <a:pt x="148" y="299"/>
                  </a:lnTo>
                  <a:lnTo>
                    <a:pt x="149" y="299"/>
                  </a:lnTo>
                  <a:lnTo>
                    <a:pt x="148" y="299"/>
                  </a:lnTo>
                  <a:lnTo>
                    <a:pt x="149" y="298"/>
                  </a:lnTo>
                  <a:lnTo>
                    <a:pt x="149" y="297"/>
                  </a:lnTo>
                  <a:lnTo>
                    <a:pt x="150" y="296"/>
                  </a:lnTo>
                  <a:lnTo>
                    <a:pt x="150" y="295"/>
                  </a:lnTo>
                  <a:lnTo>
                    <a:pt x="150" y="296"/>
                  </a:lnTo>
                  <a:lnTo>
                    <a:pt x="150" y="298"/>
                  </a:lnTo>
                  <a:lnTo>
                    <a:pt x="150" y="299"/>
                  </a:lnTo>
                  <a:lnTo>
                    <a:pt x="152" y="299"/>
                  </a:lnTo>
                  <a:lnTo>
                    <a:pt x="152" y="301"/>
                  </a:lnTo>
                  <a:lnTo>
                    <a:pt x="153" y="301"/>
                  </a:lnTo>
                  <a:lnTo>
                    <a:pt x="154" y="301"/>
                  </a:lnTo>
                  <a:lnTo>
                    <a:pt x="154" y="299"/>
                  </a:lnTo>
                  <a:lnTo>
                    <a:pt x="154" y="299"/>
                  </a:lnTo>
                  <a:lnTo>
                    <a:pt x="154" y="298"/>
                  </a:lnTo>
                  <a:lnTo>
                    <a:pt x="154" y="297"/>
                  </a:lnTo>
                  <a:lnTo>
                    <a:pt x="154" y="296"/>
                  </a:lnTo>
                  <a:lnTo>
                    <a:pt x="154" y="295"/>
                  </a:lnTo>
                  <a:lnTo>
                    <a:pt x="154" y="294"/>
                  </a:lnTo>
                  <a:lnTo>
                    <a:pt x="154" y="292"/>
                  </a:lnTo>
                  <a:lnTo>
                    <a:pt x="154" y="292"/>
                  </a:lnTo>
                  <a:lnTo>
                    <a:pt x="154" y="292"/>
                  </a:lnTo>
                  <a:lnTo>
                    <a:pt x="155" y="292"/>
                  </a:lnTo>
                  <a:lnTo>
                    <a:pt x="155" y="294"/>
                  </a:lnTo>
                  <a:lnTo>
                    <a:pt x="155" y="295"/>
                  </a:lnTo>
                  <a:lnTo>
                    <a:pt x="155" y="297"/>
                  </a:lnTo>
                  <a:lnTo>
                    <a:pt x="156" y="298"/>
                  </a:lnTo>
                  <a:lnTo>
                    <a:pt x="158" y="298"/>
                  </a:lnTo>
                  <a:lnTo>
                    <a:pt x="160" y="299"/>
                  </a:lnTo>
                  <a:close/>
                  <a:moveTo>
                    <a:pt x="286" y="286"/>
                  </a:moveTo>
                  <a:lnTo>
                    <a:pt x="285" y="288"/>
                  </a:lnTo>
                  <a:lnTo>
                    <a:pt x="285" y="289"/>
                  </a:lnTo>
                  <a:lnTo>
                    <a:pt x="285" y="290"/>
                  </a:lnTo>
                  <a:lnTo>
                    <a:pt x="286" y="291"/>
                  </a:lnTo>
                  <a:lnTo>
                    <a:pt x="285" y="291"/>
                  </a:lnTo>
                  <a:lnTo>
                    <a:pt x="285" y="292"/>
                  </a:lnTo>
                  <a:lnTo>
                    <a:pt x="284" y="292"/>
                  </a:lnTo>
                  <a:lnTo>
                    <a:pt x="284" y="294"/>
                  </a:lnTo>
                  <a:lnTo>
                    <a:pt x="283" y="294"/>
                  </a:lnTo>
                  <a:lnTo>
                    <a:pt x="283" y="295"/>
                  </a:lnTo>
                  <a:lnTo>
                    <a:pt x="284" y="295"/>
                  </a:lnTo>
                  <a:lnTo>
                    <a:pt x="284" y="296"/>
                  </a:lnTo>
                  <a:lnTo>
                    <a:pt x="285" y="297"/>
                  </a:lnTo>
                  <a:lnTo>
                    <a:pt x="285" y="298"/>
                  </a:lnTo>
                  <a:lnTo>
                    <a:pt x="286" y="298"/>
                  </a:lnTo>
                  <a:lnTo>
                    <a:pt x="285" y="298"/>
                  </a:lnTo>
                  <a:lnTo>
                    <a:pt x="285" y="299"/>
                  </a:lnTo>
                  <a:lnTo>
                    <a:pt x="286" y="301"/>
                  </a:lnTo>
                  <a:lnTo>
                    <a:pt x="286" y="302"/>
                  </a:lnTo>
                  <a:lnTo>
                    <a:pt x="285" y="302"/>
                  </a:lnTo>
                  <a:lnTo>
                    <a:pt x="284" y="302"/>
                  </a:lnTo>
                  <a:lnTo>
                    <a:pt x="284" y="303"/>
                  </a:lnTo>
                  <a:lnTo>
                    <a:pt x="283" y="304"/>
                  </a:lnTo>
                  <a:lnTo>
                    <a:pt x="284" y="304"/>
                  </a:lnTo>
                  <a:lnTo>
                    <a:pt x="283" y="305"/>
                  </a:lnTo>
                  <a:lnTo>
                    <a:pt x="283" y="304"/>
                  </a:lnTo>
                  <a:lnTo>
                    <a:pt x="282" y="304"/>
                  </a:lnTo>
                  <a:lnTo>
                    <a:pt x="282" y="303"/>
                  </a:lnTo>
                  <a:lnTo>
                    <a:pt x="280" y="303"/>
                  </a:lnTo>
                  <a:lnTo>
                    <a:pt x="280" y="302"/>
                  </a:lnTo>
                  <a:lnTo>
                    <a:pt x="282" y="302"/>
                  </a:lnTo>
                  <a:lnTo>
                    <a:pt x="282" y="301"/>
                  </a:lnTo>
                  <a:lnTo>
                    <a:pt x="282" y="299"/>
                  </a:lnTo>
                  <a:lnTo>
                    <a:pt x="282" y="298"/>
                  </a:lnTo>
                  <a:lnTo>
                    <a:pt x="282" y="297"/>
                  </a:lnTo>
                  <a:lnTo>
                    <a:pt x="280" y="297"/>
                  </a:lnTo>
                  <a:lnTo>
                    <a:pt x="280" y="296"/>
                  </a:lnTo>
                  <a:lnTo>
                    <a:pt x="280" y="295"/>
                  </a:lnTo>
                  <a:lnTo>
                    <a:pt x="282" y="294"/>
                  </a:lnTo>
                  <a:lnTo>
                    <a:pt x="282" y="292"/>
                  </a:lnTo>
                  <a:lnTo>
                    <a:pt x="283" y="292"/>
                  </a:lnTo>
                  <a:lnTo>
                    <a:pt x="283" y="291"/>
                  </a:lnTo>
                  <a:lnTo>
                    <a:pt x="284" y="290"/>
                  </a:lnTo>
                  <a:lnTo>
                    <a:pt x="284" y="289"/>
                  </a:lnTo>
                  <a:lnTo>
                    <a:pt x="283" y="288"/>
                  </a:lnTo>
                  <a:lnTo>
                    <a:pt x="284" y="286"/>
                  </a:lnTo>
                  <a:lnTo>
                    <a:pt x="284" y="288"/>
                  </a:lnTo>
                  <a:lnTo>
                    <a:pt x="285" y="286"/>
                  </a:lnTo>
                  <a:lnTo>
                    <a:pt x="286" y="286"/>
                  </a:lnTo>
                  <a:close/>
                  <a:moveTo>
                    <a:pt x="140" y="286"/>
                  </a:moveTo>
                  <a:lnTo>
                    <a:pt x="138" y="285"/>
                  </a:lnTo>
                  <a:lnTo>
                    <a:pt x="138" y="284"/>
                  </a:lnTo>
                  <a:lnTo>
                    <a:pt x="137" y="284"/>
                  </a:lnTo>
                  <a:lnTo>
                    <a:pt x="137" y="283"/>
                  </a:lnTo>
                  <a:lnTo>
                    <a:pt x="138" y="283"/>
                  </a:lnTo>
                  <a:lnTo>
                    <a:pt x="138" y="284"/>
                  </a:lnTo>
                  <a:lnTo>
                    <a:pt x="140" y="284"/>
                  </a:lnTo>
                  <a:lnTo>
                    <a:pt x="140" y="286"/>
                  </a:lnTo>
                  <a:close/>
                  <a:moveTo>
                    <a:pt x="301" y="267"/>
                  </a:moveTo>
                  <a:lnTo>
                    <a:pt x="300" y="267"/>
                  </a:lnTo>
                  <a:lnTo>
                    <a:pt x="298" y="267"/>
                  </a:lnTo>
                  <a:lnTo>
                    <a:pt x="297" y="267"/>
                  </a:lnTo>
                  <a:lnTo>
                    <a:pt x="297" y="267"/>
                  </a:lnTo>
                  <a:lnTo>
                    <a:pt x="297" y="266"/>
                  </a:lnTo>
                  <a:lnTo>
                    <a:pt x="297" y="266"/>
                  </a:lnTo>
                  <a:lnTo>
                    <a:pt x="298" y="266"/>
                  </a:lnTo>
                  <a:lnTo>
                    <a:pt x="301" y="266"/>
                  </a:lnTo>
                  <a:lnTo>
                    <a:pt x="301" y="267"/>
                  </a:lnTo>
                  <a:close/>
                  <a:moveTo>
                    <a:pt x="129" y="267"/>
                  </a:moveTo>
                  <a:lnTo>
                    <a:pt x="129" y="271"/>
                  </a:lnTo>
                  <a:lnTo>
                    <a:pt x="128" y="271"/>
                  </a:lnTo>
                  <a:lnTo>
                    <a:pt x="126" y="271"/>
                  </a:lnTo>
                  <a:lnTo>
                    <a:pt x="125" y="270"/>
                  </a:lnTo>
                  <a:lnTo>
                    <a:pt x="125" y="270"/>
                  </a:lnTo>
                  <a:lnTo>
                    <a:pt x="125" y="268"/>
                  </a:lnTo>
                  <a:lnTo>
                    <a:pt x="124" y="268"/>
                  </a:lnTo>
                  <a:lnTo>
                    <a:pt x="124" y="267"/>
                  </a:lnTo>
                  <a:lnTo>
                    <a:pt x="124" y="265"/>
                  </a:lnTo>
                  <a:lnTo>
                    <a:pt x="124" y="264"/>
                  </a:lnTo>
                  <a:lnTo>
                    <a:pt x="124" y="264"/>
                  </a:lnTo>
                  <a:lnTo>
                    <a:pt x="124" y="262"/>
                  </a:lnTo>
                  <a:lnTo>
                    <a:pt x="125" y="260"/>
                  </a:lnTo>
                  <a:lnTo>
                    <a:pt x="126" y="262"/>
                  </a:lnTo>
                  <a:lnTo>
                    <a:pt x="126" y="264"/>
                  </a:lnTo>
                  <a:lnTo>
                    <a:pt x="129" y="265"/>
                  </a:lnTo>
                  <a:lnTo>
                    <a:pt x="130" y="265"/>
                  </a:lnTo>
                  <a:lnTo>
                    <a:pt x="130" y="266"/>
                  </a:lnTo>
                  <a:lnTo>
                    <a:pt x="129" y="266"/>
                  </a:lnTo>
                  <a:lnTo>
                    <a:pt x="129" y="267"/>
                  </a:lnTo>
                  <a:close/>
                  <a:moveTo>
                    <a:pt x="235" y="261"/>
                  </a:moveTo>
                  <a:lnTo>
                    <a:pt x="234" y="261"/>
                  </a:lnTo>
                  <a:lnTo>
                    <a:pt x="233" y="261"/>
                  </a:lnTo>
                  <a:lnTo>
                    <a:pt x="232" y="261"/>
                  </a:lnTo>
                  <a:lnTo>
                    <a:pt x="230" y="261"/>
                  </a:lnTo>
                  <a:lnTo>
                    <a:pt x="230" y="260"/>
                  </a:lnTo>
                  <a:lnTo>
                    <a:pt x="232" y="260"/>
                  </a:lnTo>
                  <a:lnTo>
                    <a:pt x="232" y="259"/>
                  </a:lnTo>
                  <a:lnTo>
                    <a:pt x="233" y="260"/>
                  </a:lnTo>
                  <a:lnTo>
                    <a:pt x="234" y="261"/>
                  </a:lnTo>
                  <a:lnTo>
                    <a:pt x="235" y="261"/>
                  </a:lnTo>
                  <a:close/>
                  <a:moveTo>
                    <a:pt x="325" y="258"/>
                  </a:moveTo>
                  <a:lnTo>
                    <a:pt x="325" y="259"/>
                  </a:lnTo>
                  <a:lnTo>
                    <a:pt x="325" y="260"/>
                  </a:lnTo>
                  <a:lnTo>
                    <a:pt x="323" y="261"/>
                  </a:lnTo>
                  <a:lnTo>
                    <a:pt x="323" y="264"/>
                  </a:lnTo>
                  <a:lnTo>
                    <a:pt x="322" y="264"/>
                  </a:lnTo>
                  <a:lnTo>
                    <a:pt x="322" y="265"/>
                  </a:lnTo>
                  <a:lnTo>
                    <a:pt x="322" y="266"/>
                  </a:lnTo>
                  <a:lnTo>
                    <a:pt x="321" y="266"/>
                  </a:lnTo>
                  <a:lnTo>
                    <a:pt x="321" y="268"/>
                  </a:lnTo>
                  <a:lnTo>
                    <a:pt x="320" y="268"/>
                  </a:lnTo>
                  <a:lnTo>
                    <a:pt x="319" y="268"/>
                  </a:lnTo>
                  <a:lnTo>
                    <a:pt x="319" y="270"/>
                  </a:lnTo>
                  <a:lnTo>
                    <a:pt x="317" y="272"/>
                  </a:lnTo>
                  <a:lnTo>
                    <a:pt x="319" y="272"/>
                  </a:lnTo>
                  <a:lnTo>
                    <a:pt x="319" y="273"/>
                  </a:lnTo>
                  <a:lnTo>
                    <a:pt x="319" y="274"/>
                  </a:lnTo>
                  <a:lnTo>
                    <a:pt x="316" y="274"/>
                  </a:lnTo>
                  <a:lnTo>
                    <a:pt x="315" y="274"/>
                  </a:lnTo>
                  <a:lnTo>
                    <a:pt x="313" y="276"/>
                  </a:lnTo>
                  <a:lnTo>
                    <a:pt x="313" y="277"/>
                  </a:lnTo>
                  <a:lnTo>
                    <a:pt x="311" y="279"/>
                  </a:lnTo>
                  <a:lnTo>
                    <a:pt x="310" y="280"/>
                  </a:lnTo>
                  <a:lnTo>
                    <a:pt x="309" y="282"/>
                  </a:lnTo>
                  <a:lnTo>
                    <a:pt x="307" y="283"/>
                  </a:lnTo>
                  <a:lnTo>
                    <a:pt x="305" y="282"/>
                  </a:lnTo>
                  <a:lnTo>
                    <a:pt x="304" y="282"/>
                  </a:lnTo>
                  <a:lnTo>
                    <a:pt x="304" y="280"/>
                  </a:lnTo>
                  <a:lnTo>
                    <a:pt x="304" y="279"/>
                  </a:lnTo>
                  <a:lnTo>
                    <a:pt x="305" y="276"/>
                  </a:lnTo>
                  <a:lnTo>
                    <a:pt x="305" y="274"/>
                  </a:lnTo>
                  <a:lnTo>
                    <a:pt x="305" y="273"/>
                  </a:lnTo>
                  <a:lnTo>
                    <a:pt x="304" y="272"/>
                  </a:lnTo>
                  <a:lnTo>
                    <a:pt x="304" y="271"/>
                  </a:lnTo>
                  <a:lnTo>
                    <a:pt x="303" y="271"/>
                  </a:lnTo>
                  <a:lnTo>
                    <a:pt x="303" y="270"/>
                  </a:lnTo>
                  <a:lnTo>
                    <a:pt x="305" y="268"/>
                  </a:lnTo>
                  <a:lnTo>
                    <a:pt x="307" y="268"/>
                  </a:lnTo>
                  <a:lnTo>
                    <a:pt x="307" y="267"/>
                  </a:lnTo>
                  <a:lnTo>
                    <a:pt x="307" y="266"/>
                  </a:lnTo>
                  <a:lnTo>
                    <a:pt x="307" y="265"/>
                  </a:lnTo>
                  <a:lnTo>
                    <a:pt x="308" y="265"/>
                  </a:lnTo>
                  <a:lnTo>
                    <a:pt x="308" y="264"/>
                  </a:lnTo>
                  <a:lnTo>
                    <a:pt x="309" y="264"/>
                  </a:lnTo>
                  <a:lnTo>
                    <a:pt x="310" y="264"/>
                  </a:lnTo>
                  <a:lnTo>
                    <a:pt x="311" y="262"/>
                  </a:lnTo>
                  <a:lnTo>
                    <a:pt x="314" y="261"/>
                  </a:lnTo>
                  <a:lnTo>
                    <a:pt x="319" y="259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3" y="257"/>
                  </a:lnTo>
                  <a:lnTo>
                    <a:pt x="325" y="257"/>
                  </a:lnTo>
                  <a:lnTo>
                    <a:pt x="325" y="258"/>
                  </a:lnTo>
                  <a:close/>
                  <a:moveTo>
                    <a:pt x="221" y="260"/>
                  </a:moveTo>
                  <a:lnTo>
                    <a:pt x="220" y="261"/>
                  </a:lnTo>
                  <a:lnTo>
                    <a:pt x="220" y="262"/>
                  </a:lnTo>
                  <a:lnTo>
                    <a:pt x="218" y="262"/>
                  </a:lnTo>
                  <a:lnTo>
                    <a:pt x="216" y="261"/>
                  </a:lnTo>
                  <a:lnTo>
                    <a:pt x="215" y="261"/>
                  </a:lnTo>
                  <a:lnTo>
                    <a:pt x="216" y="261"/>
                  </a:lnTo>
                  <a:lnTo>
                    <a:pt x="217" y="261"/>
                  </a:lnTo>
                  <a:lnTo>
                    <a:pt x="218" y="260"/>
                  </a:lnTo>
                  <a:lnTo>
                    <a:pt x="218" y="259"/>
                  </a:lnTo>
                  <a:lnTo>
                    <a:pt x="218" y="258"/>
                  </a:lnTo>
                  <a:lnTo>
                    <a:pt x="217" y="258"/>
                  </a:lnTo>
                  <a:lnTo>
                    <a:pt x="217" y="257"/>
                  </a:lnTo>
                  <a:lnTo>
                    <a:pt x="216" y="257"/>
                  </a:lnTo>
                  <a:lnTo>
                    <a:pt x="216" y="255"/>
                  </a:lnTo>
                  <a:lnTo>
                    <a:pt x="217" y="255"/>
                  </a:lnTo>
                  <a:lnTo>
                    <a:pt x="218" y="257"/>
                  </a:lnTo>
                  <a:lnTo>
                    <a:pt x="220" y="258"/>
                  </a:lnTo>
                  <a:lnTo>
                    <a:pt x="221" y="259"/>
                  </a:lnTo>
                  <a:lnTo>
                    <a:pt x="221" y="260"/>
                  </a:lnTo>
                  <a:close/>
                  <a:moveTo>
                    <a:pt x="291" y="255"/>
                  </a:moveTo>
                  <a:lnTo>
                    <a:pt x="292" y="258"/>
                  </a:lnTo>
                  <a:lnTo>
                    <a:pt x="292" y="259"/>
                  </a:lnTo>
                  <a:lnTo>
                    <a:pt x="294" y="259"/>
                  </a:lnTo>
                  <a:lnTo>
                    <a:pt x="295" y="259"/>
                  </a:lnTo>
                  <a:lnTo>
                    <a:pt x="295" y="260"/>
                  </a:lnTo>
                  <a:lnTo>
                    <a:pt x="294" y="260"/>
                  </a:lnTo>
                  <a:lnTo>
                    <a:pt x="292" y="260"/>
                  </a:lnTo>
                  <a:lnTo>
                    <a:pt x="291" y="260"/>
                  </a:lnTo>
                  <a:lnTo>
                    <a:pt x="291" y="259"/>
                  </a:lnTo>
                  <a:lnTo>
                    <a:pt x="291" y="258"/>
                  </a:lnTo>
                  <a:lnTo>
                    <a:pt x="290" y="258"/>
                  </a:lnTo>
                  <a:lnTo>
                    <a:pt x="290" y="259"/>
                  </a:lnTo>
                  <a:lnTo>
                    <a:pt x="289" y="259"/>
                  </a:lnTo>
                  <a:lnTo>
                    <a:pt x="289" y="258"/>
                  </a:lnTo>
                  <a:lnTo>
                    <a:pt x="289" y="257"/>
                  </a:lnTo>
                  <a:lnTo>
                    <a:pt x="289" y="255"/>
                  </a:lnTo>
                  <a:lnTo>
                    <a:pt x="290" y="257"/>
                  </a:lnTo>
                  <a:lnTo>
                    <a:pt x="291" y="255"/>
                  </a:lnTo>
                  <a:close/>
                  <a:moveTo>
                    <a:pt x="284" y="252"/>
                  </a:moveTo>
                  <a:lnTo>
                    <a:pt x="283" y="252"/>
                  </a:lnTo>
                  <a:lnTo>
                    <a:pt x="283" y="251"/>
                  </a:lnTo>
                  <a:lnTo>
                    <a:pt x="282" y="251"/>
                  </a:lnTo>
                  <a:lnTo>
                    <a:pt x="283" y="249"/>
                  </a:lnTo>
                  <a:lnTo>
                    <a:pt x="284" y="249"/>
                  </a:lnTo>
                  <a:lnTo>
                    <a:pt x="285" y="249"/>
                  </a:lnTo>
                  <a:lnTo>
                    <a:pt x="285" y="251"/>
                  </a:lnTo>
                  <a:lnTo>
                    <a:pt x="284" y="252"/>
                  </a:lnTo>
                  <a:close/>
                  <a:moveTo>
                    <a:pt x="258" y="249"/>
                  </a:moveTo>
                  <a:lnTo>
                    <a:pt x="258" y="251"/>
                  </a:lnTo>
                  <a:lnTo>
                    <a:pt x="257" y="251"/>
                  </a:lnTo>
                  <a:lnTo>
                    <a:pt x="255" y="251"/>
                  </a:lnTo>
                  <a:lnTo>
                    <a:pt x="254" y="251"/>
                  </a:lnTo>
                  <a:lnTo>
                    <a:pt x="253" y="252"/>
                  </a:lnTo>
                  <a:lnTo>
                    <a:pt x="253" y="253"/>
                  </a:lnTo>
                  <a:lnTo>
                    <a:pt x="253" y="254"/>
                  </a:lnTo>
                  <a:lnTo>
                    <a:pt x="252" y="254"/>
                  </a:lnTo>
                  <a:lnTo>
                    <a:pt x="251" y="254"/>
                  </a:lnTo>
                  <a:lnTo>
                    <a:pt x="251" y="253"/>
                  </a:lnTo>
                  <a:lnTo>
                    <a:pt x="249" y="252"/>
                  </a:lnTo>
                  <a:lnTo>
                    <a:pt x="249" y="251"/>
                  </a:lnTo>
                  <a:lnTo>
                    <a:pt x="249" y="249"/>
                  </a:lnTo>
                  <a:lnTo>
                    <a:pt x="251" y="251"/>
                  </a:lnTo>
                  <a:lnTo>
                    <a:pt x="251" y="249"/>
                  </a:lnTo>
                  <a:lnTo>
                    <a:pt x="252" y="251"/>
                  </a:lnTo>
                  <a:lnTo>
                    <a:pt x="253" y="251"/>
                  </a:lnTo>
                  <a:lnTo>
                    <a:pt x="254" y="251"/>
                  </a:lnTo>
                  <a:lnTo>
                    <a:pt x="255" y="251"/>
                  </a:lnTo>
                  <a:lnTo>
                    <a:pt x="254" y="249"/>
                  </a:lnTo>
                  <a:lnTo>
                    <a:pt x="254" y="248"/>
                  </a:lnTo>
                  <a:lnTo>
                    <a:pt x="253" y="248"/>
                  </a:lnTo>
                  <a:lnTo>
                    <a:pt x="254" y="248"/>
                  </a:lnTo>
                  <a:lnTo>
                    <a:pt x="257" y="248"/>
                  </a:lnTo>
                  <a:lnTo>
                    <a:pt x="258" y="249"/>
                  </a:lnTo>
                  <a:close/>
                  <a:moveTo>
                    <a:pt x="308" y="248"/>
                  </a:moveTo>
                  <a:lnTo>
                    <a:pt x="308" y="249"/>
                  </a:lnTo>
                  <a:lnTo>
                    <a:pt x="309" y="249"/>
                  </a:lnTo>
                  <a:lnTo>
                    <a:pt x="310" y="248"/>
                  </a:lnTo>
                  <a:lnTo>
                    <a:pt x="310" y="249"/>
                  </a:lnTo>
                  <a:lnTo>
                    <a:pt x="310" y="251"/>
                  </a:lnTo>
                  <a:lnTo>
                    <a:pt x="310" y="252"/>
                  </a:lnTo>
                  <a:lnTo>
                    <a:pt x="310" y="253"/>
                  </a:lnTo>
                  <a:lnTo>
                    <a:pt x="309" y="253"/>
                  </a:lnTo>
                  <a:lnTo>
                    <a:pt x="309" y="252"/>
                  </a:lnTo>
                  <a:lnTo>
                    <a:pt x="308" y="252"/>
                  </a:lnTo>
                  <a:lnTo>
                    <a:pt x="307" y="252"/>
                  </a:lnTo>
                  <a:lnTo>
                    <a:pt x="308" y="251"/>
                  </a:lnTo>
                  <a:lnTo>
                    <a:pt x="305" y="251"/>
                  </a:lnTo>
                  <a:lnTo>
                    <a:pt x="307" y="251"/>
                  </a:lnTo>
                  <a:lnTo>
                    <a:pt x="307" y="249"/>
                  </a:lnTo>
                  <a:lnTo>
                    <a:pt x="307" y="248"/>
                  </a:lnTo>
                  <a:lnTo>
                    <a:pt x="308" y="248"/>
                  </a:lnTo>
                  <a:lnTo>
                    <a:pt x="309" y="247"/>
                  </a:lnTo>
                  <a:lnTo>
                    <a:pt x="310" y="247"/>
                  </a:lnTo>
                  <a:lnTo>
                    <a:pt x="310" y="248"/>
                  </a:lnTo>
                  <a:lnTo>
                    <a:pt x="309" y="248"/>
                  </a:lnTo>
                  <a:lnTo>
                    <a:pt x="308" y="248"/>
                  </a:lnTo>
                  <a:close/>
                  <a:moveTo>
                    <a:pt x="200" y="249"/>
                  </a:moveTo>
                  <a:lnTo>
                    <a:pt x="199" y="249"/>
                  </a:lnTo>
                  <a:lnTo>
                    <a:pt x="198" y="248"/>
                  </a:lnTo>
                  <a:lnTo>
                    <a:pt x="197" y="248"/>
                  </a:lnTo>
                  <a:lnTo>
                    <a:pt x="197" y="247"/>
                  </a:lnTo>
                  <a:lnTo>
                    <a:pt x="196" y="246"/>
                  </a:lnTo>
                  <a:lnTo>
                    <a:pt x="197" y="246"/>
                  </a:lnTo>
                  <a:lnTo>
                    <a:pt x="200" y="248"/>
                  </a:lnTo>
                  <a:lnTo>
                    <a:pt x="200" y="249"/>
                  </a:lnTo>
                  <a:close/>
                  <a:moveTo>
                    <a:pt x="208" y="247"/>
                  </a:moveTo>
                  <a:lnTo>
                    <a:pt x="206" y="248"/>
                  </a:lnTo>
                  <a:lnTo>
                    <a:pt x="205" y="248"/>
                  </a:lnTo>
                  <a:lnTo>
                    <a:pt x="206" y="245"/>
                  </a:lnTo>
                  <a:lnTo>
                    <a:pt x="208" y="243"/>
                  </a:lnTo>
                  <a:lnTo>
                    <a:pt x="210" y="243"/>
                  </a:lnTo>
                  <a:lnTo>
                    <a:pt x="210" y="245"/>
                  </a:lnTo>
                  <a:lnTo>
                    <a:pt x="208" y="247"/>
                  </a:lnTo>
                  <a:close/>
                  <a:moveTo>
                    <a:pt x="81" y="243"/>
                  </a:moveTo>
                  <a:lnTo>
                    <a:pt x="81" y="245"/>
                  </a:lnTo>
                  <a:lnTo>
                    <a:pt x="80" y="245"/>
                  </a:lnTo>
                  <a:lnTo>
                    <a:pt x="80" y="243"/>
                  </a:lnTo>
                  <a:lnTo>
                    <a:pt x="80" y="245"/>
                  </a:lnTo>
                  <a:lnTo>
                    <a:pt x="80" y="242"/>
                  </a:lnTo>
                  <a:lnTo>
                    <a:pt x="81" y="242"/>
                  </a:lnTo>
                  <a:lnTo>
                    <a:pt x="81" y="243"/>
                  </a:lnTo>
                  <a:close/>
                  <a:moveTo>
                    <a:pt x="183" y="242"/>
                  </a:moveTo>
                  <a:lnTo>
                    <a:pt x="184" y="241"/>
                  </a:lnTo>
                  <a:lnTo>
                    <a:pt x="185" y="242"/>
                  </a:lnTo>
                  <a:lnTo>
                    <a:pt x="185" y="246"/>
                  </a:lnTo>
                  <a:lnTo>
                    <a:pt x="184" y="246"/>
                  </a:lnTo>
                  <a:lnTo>
                    <a:pt x="183" y="246"/>
                  </a:lnTo>
                  <a:lnTo>
                    <a:pt x="179" y="247"/>
                  </a:lnTo>
                  <a:lnTo>
                    <a:pt x="177" y="247"/>
                  </a:lnTo>
                  <a:lnTo>
                    <a:pt x="177" y="246"/>
                  </a:lnTo>
                  <a:lnTo>
                    <a:pt x="178" y="246"/>
                  </a:lnTo>
                  <a:lnTo>
                    <a:pt x="177" y="245"/>
                  </a:lnTo>
                  <a:lnTo>
                    <a:pt x="178" y="245"/>
                  </a:lnTo>
                  <a:lnTo>
                    <a:pt x="178" y="243"/>
                  </a:lnTo>
                  <a:lnTo>
                    <a:pt x="177" y="243"/>
                  </a:lnTo>
                  <a:lnTo>
                    <a:pt x="178" y="243"/>
                  </a:lnTo>
                  <a:lnTo>
                    <a:pt x="178" y="242"/>
                  </a:lnTo>
                  <a:lnTo>
                    <a:pt x="179" y="242"/>
                  </a:lnTo>
                  <a:lnTo>
                    <a:pt x="179" y="243"/>
                  </a:lnTo>
                  <a:lnTo>
                    <a:pt x="180" y="243"/>
                  </a:lnTo>
                  <a:lnTo>
                    <a:pt x="180" y="245"/>
                  </a:lnTo>
                  <a:lnTo>
                    <a:pt x="181" y="245"/>
                  </a:lnTo>
                  <a:lnTo>
                    <a:pt x="183" y="245"/>
                  </a:lnTo>
                  <a:lnTo>
                    <a:pt x="183" y="243"/>
                  </a:lnTo>
                  <a:lnTo>
                    <a:pt x="181" y="243"/>
                  </a:lnTo>
                  <a:lnTo>
                    <a:pt x="180" y="242"/>
                  </a:lnTo>
                  <a:lnTo>
                    <a:pt x="181" y="241"/>
                  </a:lnTo>
                  <a:lnTo>
                    <a:pt x="183" y="242"/>
                  </a:lnTo>
                  <a:close/>
                  <a:moveTo>
                    <a:pt x="189" y="242"/>
                  </a:moveTo>
                  <a:lnTo>
                    <a:pt x="187" y="242"/>
                  </a:lnTo>
                  <a:lnTo>
                    <a:pt x="187" y="241"/>
                  </a:lnTo>
                  <a:lnTo>
                    <a:pt x="187" y="240"/>
                  </a:lnTo>
                  <a:lnTo>
                    <a:pt x="189" y="240"/>
                  </a:lnTo>
                  <a:lnTo>
                    <a:pt x="189" y="241"/>
                  </a:lnTo>
                  <a:lnTo>
                    <a:pt x="190" y="241"/>
                  </a:lnTo>
                  <a:lnTo>
                    <a:pt x="189" y="242"/>
                  </a:lnTo>
                  <a:close/>
                  <a:moveTo>
                    <a:pt x="217" y="243"/>
                  </a:moveTo>
                  <a:lnTo>
                    <a:pt x="217" y="245"/>
                  </a:lnTo>
                  <a:lnTo>
                    <a:pt x="216" y="245"/>
                  </a:lnTo>
                  <a:lnTo>
                    <a:pt x="217" y="246"/>
                  </a:lnTo>
                  <a:lnTo>
                    <a:pt x="216" y="247"/>
                  </a:lnTo>
                  <a:lnTo>
                    <a:pt x="215" y="246"/>
                  </a:lnTo>
                  <a:lnTo>
                    <a:pt x="212" y="243"/>
                  </a:lnTo>
                  <a:lnTo>
                    <a:pt x="211" y="243"/>
                  </a:lnTo>
                  <a:lnTo>
                    <a:pt x="211" y="242"/>
                  </a:lnTo>
                  <a:lnTo>
                    <a:pt x="211" y="241"/>
                  </a:lnTo>
                  <a:lnTo>
                    <a:pt x="214" y="240"/>
                  </a:lnTo>
                  <a:lnTo>
                    <a:pt x="214" y="241"/>
                  </a:lnTo>
                  <a:lnTo>
                    <a:pt x="215" y="242"/>
                  </a:lnTo>
                  <a:lnTo>
                    <a:pt x="216" y="242"/>
                  </a:lnTo>
                  <a:lnTo>
                    <a:pt x="216" y="243"/>
                  </a:lnTo>
                  <a:lnTo>
                    <a:pt x="217" y="243"/>
                  </a:lnTo>
                  <a:close/>
                  <a:moveTo>
                    <a:pt x="79" y="240"/>
                  </a:moveTo>
                  <a:lnTo>
                    <a:pt x="79" y="241"/>
                  </a:lnTo>
                  <a:lnTo>
                    <a:pt x="78" y="242"/>
                  </a:lnTo>
                  <a:lnTo>
                    <a:pt x="78" y="241"/>
                  </a:lnTo>
                  <a:lnTo>
                    <a:pt x="78" y="240"/>
                  </a:lnTo>
                  <a:lnTo>
                    <a:pt x="79" y="240"/>
                  </a:lnTo>
                  <a:close/>
                  <a:moveTo>
                    <a:pt x="160" y="239"/>
                  </a:moveTo>
                  <a:lnTo>
                    <a:pt x="160" y="237"/>
                  </a:lnTo>
                  <a:lnTo>
                    <a:pt x="160" y="239"/>
                  </a:lnTo>
                  <a:close/>
                  <a:moveTo>
                    <a:pt x="186" y="237"/>
                  </a:moveTo>
                  <a:lnTo>
                    <a:pt x="187" y="237"/>
                  </a:lnTo>
                  <a:lnTo>
                    <a:pt x="186" y="237"/>
                  </a:lnTo>
                  <a:lnTo>
                    <a:pt x="187" y="237"/>
                  </a:lnTo>
                  <a:lnTo>
                    <a:pt x="187" y="239"/>
                  </a:lnTo>
                  <a:lnTo>
                    <a:pt x="186" y="239"/>
                  </a:lnTo>
                  <a:lnTo>
                    <a:pt x="186" y="241"/>
                  </a:lnTo>
                  <a:lnTo>
                    <a:pt x="185" y="241"/>
                  </a:lnTo>
                  <a:lnTo>
                    <a:pt x="184" y="241"/>
                  </a:lnTo>
                  <a:lnTo>
                    <a:pt x="184" y="240"/>
                  </a:lnTo>
                  <a:lnTo>
                    <a:pt x="184" y="239"/>
                  </a:lnTo>
                  <a:lnTo>
                    <a:pt x="184" y="237"/>
                  </a:lnTo>
                  <a:lnTo>
                    <a:pt x="185" y="237"/>
                  </a:lnTo>
                  <a:lnTo>
                    <a:pt x="186" y="237"/>
                  </a:lnTo>
                  <a:close/>
                  <a:moveTo>
                    <a:pt x="220" y="239"/>
                  </a:moveTo>
                  <a:lnTo>
                    <a:pt x="218" y="239"/>
                  </a:lnTo>
                  <a:lnTo>
                    <a:pt x="217" y="239"/>
                  </a:lnTo>
                  <a:lnTo>
                    <a:pt x="218" y="237"/>
                  </a:lnTo>
                  <a:lnTo>
                    <a:pt x="220" y="236"/>
                  </a:lnTo>
                  <a:lnTo>
                    <a:pt x="220" y="237"/>
                  </a:lnTo>
                  <a:lnTo>
                    <a:pt x="220" y="239"/>
                  </a:lnTo>
                  <a:close/>
                  <a:moveTo>
                    <a:pt x="285" y="239"/>
                  </a:moveTo>
                  <a:lnTo>
                    <a:pt x="283" y="242"/>
                  </a:lnTo>
                  <a:lnTo>
                    <a:pt x="282" y="242"/>
                  </a:lnTo>
                  <a:lnTo>
                    <a:pt x="280" y="242"/>
                  </a:lnTo>
                  <a:lnTo>
                    <a:pt x="279" y="241"/>
                  </a:lnTo>
                  <a:lnTo>
                    <a:pt x="277" y="242"/>
                  </a:lnTo>
                  <a:lnTo>
                    <a:pt x="277" y="243"/>
                  </a:lnTo>
                  <a:lnTo>
                    <a:pt x="276" y="243"/>
                  </a:lnTo>
                  <a:lnTo>
                    <a:pt x="276" y="245"/>
                  </a:lnTo>
                  <a:lnTo>
                    <a:pt x="276" y="246"/>
                  </a:lnTo>
                  <a:lnTo>
                    <a:pt x="274" y="245"/>
                  </a:lnTo>
                  <a:lnTo>
                    <a:pt x="274" y="243"/>
                  </a:lnTo>
                  <a:lnTo>
                    <a:pt x="274" y="242"/>
                  </a:lnTo>
                  <a:lnTo>
                    <a:pt x="274" y="241"/>
                  </a:lnTo>
                  <a:lnTo>
                    <a:pt x="274" y="242"/>
                  </a:lnTo>
                  <a:lnTo>
                    <a:pt x="274" y="241"/>
                  </a:lnTo>
                  <a:lnTo>
                    <a:pt x="276" y="241"/>
                  </a:lnTo>
                  <a:lnTo>
                    <a:pt x="277" y="241"/>
                  </a:lnTo>
                  <a:lnTo>
                    <a:pt x="278" y="240"/>
                  </a:lnTo>
                  <a:lnTo>
                    <a:pt x="279" y="239"/>
                  </a:lnTo>
                  <a:lnTo>
                    <a:pt x="279" y="237"/>
                  </a:lnTo>
                  <a:lnTo>
                    <a:pt x="284" y="235"/>
                  </a:lnTo>
                  <a:lnTo>
                    <a:pt x="288" y="235"/>
                  </a:lnTo>
                  <a:lnTo>
                    <a:pt x="289" y="235"/>
                  </a:lnTo>
                  <a:lnTo>
                    <a:pt x="291" y="236"/>
                  </a:lnTo>
                  <a:lnTo>
                    <a:pt x="290" y="237"/>
                  </a:lnTo>
                  <a:lnTo>
                    <a:pt x="285" y="239"/>
                  </a:lnTo>
                  <a:close/>
                  <a:moveTo>
                    <a:pt x="228" y="236"/>
                  </a:moveTo>
                  <a:lnTo>
                    <a:pt x="227" y="236"/>
                  </a:lnTo>
                  <a:lnTo>
                    <a:pt x="226" y="236"/>
                  </a:lnTo>
                  <a:lnTo>
                    <a:pt x="226" y="235"/>
                  </a:lnTo>
                  <a:lnTo>
                    <a:pt x="227" y="235"/>
                  </a:lnTo>
                  <a:lnTo>
                    <a:pt x="227" y="235"/>
                  </a:lnTo>
                  <a:lnTo>
                    <a:pt x="227" y="235"/>
                  </a:lnTo>
                  <a:lnTo>
                    <a:pt x="228" y="235"/>
                  </a:lnTo>
                  <a:lnTo>
                    <a:pt x="228" y="236"/>
                  </a:lnTo>
                  <a:close/>
                  <a:moveTo>
                    <a:pt x="144" y="235"/>
                  </a:moveTo>
                  <a:lnTo>
                    <a:pt x="144" y="235"/>
                  </a:lnTo>
                  <a:lnTo>
                    <a:pt x="144" y="235"/>
                  </a:lnTo>
                  <a:close/>
                  <a:moveTo>
                    <a:pt x="242" y="235"/>
                  </a:moveTo>
                  <a:lnTo>
                    <a:pt x="241" y="235"/>
                  </a:lnTo>
                  <a:lnTo>
                    <a:pt x="240" y="235"/>
                  </a:lnTo>
                  <a:lnTo>
                    <a:pt x="240" y="236"/>
                  </a:lnTo>
                  <a:lnTo>
                    <a:pt x="239" y="237"/>
                  </a:lnTo>
                  <a:lnTo>
                    <a:pt x="237" y="237"/>
                  </a:lnTo>
                  <a:lnTo>
                    <a:pt x="236" y="240"/>
                  </a:lnTo>
                  <a:lnTo>
                    <a:pt x="235" y="240"/>
                  </a:lnTo>
                  <a:lnTo>
                    <a:pt x="233" y="241"/>
                  </a:lnTo>
                  <a:lnTo>
                    <a:pt x="230" y="241"/>
                  </a:lnTo>
                  <a:lnTo>
                    <a:pt x="230" y="240"/>
                  </a:lnTo>
                  <a:lnTo>
                    <a:pt x="232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9"/>
                  </a:lnTo>
                  <a:lnTo>
                    <a:pt x="235" y="237"/>
                  </a:lnTo>
                  <a:lnTo>
                    <a:pt x="235" y="239"/>
                  </a:lnTo>
                  <a:lnTo>
                    <a:pt x="234" y="237"/>
                  </a:lnTo>
                  <a:lnTo>
                    <a:pt x="235" y="237"/>
                  </a:lnTo>
                  <a:lnTo>
                    <a:pt x="240" y="235"/>
                  </a:lnTo>
                  <a:lnTo>
                    <a:pt x="239" y="235"/>
                  </a:lnTo>
                  <a:lnTo>
                    <a:pt x="239" y="235"/>
                  </a:lnTo>
                  <a:lnTo>
                    <a:pt x="240" y="235"/>
                  </a:lnTo>
                  <a:lnTo>
                    <a:pt x="240" y="234"/>
                  </a:lnTo>
                  <a:lnTo>
                    <a:pt x="240" y="234"/>
                  </a:lnTo>
                  <a:lnTo>
                    <a:pt x="240" y="235"/>
                  </a:lnTo>
                  <a:lnTo>
                    <a:pt x="241" y="235"/>
                  </a:lnTo>
                  <a:lnTo>
                    <a:pt x="241" y="235"/>
                  </a:lnTo>
                  <a:lnTo>
                    <a:pt x="242" y="235"/>
                  </a:lnTo>
                  <a:close/>
                  <a:moveTo>
                    <a:pt x="205" y="233"/>
                  </a:moveTo>
                  <a:lnTo>
                    <a:pt x="205" y="234"/>
                  </a:lnTo>
                  <a:lnTo>
                    <a:pt x="204" y="233"/>
                  </a:lnTo>
                  <a:lnTo>
                    <a:pt x="204" y="231"/>
                  </a:lnTo>
                  <a:lnTo>
                    <a:pt x="203" y="230"/>
                  </a:lnTo>
                  <a:lnTo>
                    <a:pt x="204" y="230"/>
                  </a:lnTo>
                  <a:lnTo>
                    <a:pt x="204" y="229"/>
                  </a:lnTo>
                  <a:lnTo>
                    <a:pt x="205" y="229"/>
                  </a:lnTo>
                  <a:lnTo>
                    <a:pt x="205" y="231"/>
                  </a:lnTo>
                  <a:lnTo>
                    <a:pt x="205" y="233"/>
                  </a:lnTo>
                  <a:close/>
                  <a:moveTo>
                    <a:pt x="189" y="229"/>
                  </a:moveTo>
                  <a:lnTo>
                    <a:pt x="190" y="229"/>
                  </a:lnTo>
                  <a:lnTo>
                    <a:pt x="190" y="230"/>
                  </a:lnTo>
                  <a:lnTo>
                    <a:pt x="191" y="229"/>
                  </a:lnTo>
                  <a:lnTo>
                    <a:pt x="191" y="230"/>
                  </a:lnTo>
                  <a:lnTo>
                    <a:pt x="192" y="231"/>
                  </a:lnTo>
                  <a:lnTo>
                    <a:pt x="193" y="234"/>
                  </a:lnTo>
                  <a:lnTo>
                    <a:pt x="192" y="234"/>
                  </a:lnTo>
                  <a:lnTo>
                    <a:pt x="191" y="235"/>
                  </a:lnTo>
                  <a:lnTo>
                    <a:pt x="191" y="235"/>
                  </a:lnTo>
                  <a:lnTo>
                    <a:pt x="190" y="234"/>
                  </a:lnTo>
                  <a:lnTo>
                    <a:pt x="190" y="233"/>
                  </a:lnTo>
                  <a:lnTo>
                    <a:pt x="190" y="231"/>
                  </a:lnTo>
                  <a:lnTo>
                    <a:pt x="190" y="230"/>
                  </a:lnTo>
                  <a:lnTo>
                    <a:pt x="189" y="230"/>
                  </a:lnTo>
                  <a:lnTo>
                    <a:pt x="189" y="229"/>
                  </a:lnTo>
                  <a:close/>
                  <a:moveTo>
                    <a:pt x="276" y="229"/>
                  </a:moveTo>
                  <a:lnTo>
                    <a:pt x="277" y="230"/>
                  </a:lnTo>
                  <a:lnTo>
                    <a:pt x="278" y="230"/>
                  </a:lnTo>
                  <a:lnTo>
                    <a:pt x="278" y="231"/>
                  </a:lnTo>
                  <a:lnTo>
                    <a:pt x="278" y="230"/>
                  </a:lnTo>
                  <a:lnTo>
                    <a:pt x="279" y="230"/>
                  </a:lnTo>
                  <a:lnTo>
                    <a:pt x="279" y="231"/>
                  </a:lnTo>
                  <a:lnTo>
                    <a:pt x="279" y="233"/>
                  </a:lnTo>
                  <a:lnTo>
                    <a:pt x="278" y="234"/>
                  </a:lnTo>
                  <a:lnTo>
                    <a:pt x="279" y="234"/>
                  </a:lnTo>
                  <a:lnTo>
                    <a:pt x="279" y="233"/>
                  </a:lnTo>
                  <a:lnTo>
                    <a:pt x="279" y="234"/>
                  </a:lnTo>
                  <a:lnTo>
                    <a:pt x="278" y="234"/>
                  </a:lnTo>
                  <a:lnTo>
                    <a:pt x="277" y="234"/>
                  </a:lnTo>
                  <a:lnTo>
                    <a:pt x="277" y="235"/>
                  </a:lnTo>
                  <a:lnTo>
                    <a:pt x="276" y="235"/>
                  </a:lnTo>
                  <a:lnTo>
                    <a:pt x="274" y="234"/>
                  </a:lnTo>
                  <a:lnTo>
                    <a:pt x="273" y="234"/>
                  </a:lnTo>
                  <a:lnTo>
                    <a:pt x="274" y="233"/>
                  </a:lnTo>
                  <a:lnTo>
                    <a:pt x="274" y="231"/>
                  </a:lnTo>
                  <a:lnTo>
                    <a:pt x="276" y="230"/>
                  </a:lnTo>
                  <a:lnTo>
                    <a:pt x="276" y="229"/>
                  </a:lnTo>
                  <a:lnTo>
                    <a:pt x="274" y="229"/>
                  </a:lnTo>
                  <a:lnTo>
                    <a:pt x="273" y="229"/>
                  </a:lnTo>
                  <a:lnTo>
                    <a:pt x="273" y="228"/>
                  </a:lnTo>
                  <a:lnTo>
                    <a:pt x="273" y="227"/>
                  </a:lnTo>
                  <a:lnTo>
                    <a:pt x="273" y="228"/>
                  </a:lnTo>
                  <a:lnTo>
                    <a:pt x="277" y="229"/>
                  </a:lnTo>
                  <a:lnTo>
                    <a:pt x="276" y="229"/>
                  </a:lnTo>
                  <a:close/>
                  <a:moveTo>
                    <a:pt x="234" y="225"/>
                  </a:moveTo>
                  <a:lnTo>
                    <a:pt x="234" y="227"/>
                  </a:lnTo>
                  <a:lnTo>
                    <a:pt x="233" y="227"/>
                  </a:lnTo>
                  <a:lnTo>
                    <a:pt x="233" y="225"/>
                  </a:lnTo>
                  <a:lnTo>
                    <a:pt x="233" y="227"/>
                  </a:lnTo>
                  <a:lnTo>
                    <a:pt x="232" y="225"/>
                  </a:lnTo>
                  <a:lnTo>
                    <a:pt x="233" y="225"/>
                  </a:lnTo>
                  <a:lnTo>
                    <a:pt x="234" y="224"/>
                  </a:lnTo>
                  <a:lnTo>
                    <a:pt x="234" y="225"/>
                  </a:lnTo>
                  <a:close/>
                  <a:moveTo>
                    <a:pt x="212" y="225"/>
                  </a:moveTo>
                  <a:lnTo>
                    <a:pt x="211" y="227"/>
                  </a:lnTo>
                  <a:lnTo>
                    <a:pt x="211" y="228"/>
                  </a:lnTo>
                  <a:lnTo>
                    <a:pt x="212" y="228"/>
                  </a:lnTo>
                  <a:lnTo>
                    <a:pt x="211" y="228"/>
                  </a:lnTo>
                  <a:lnTo>
                    <a:pt x="212" y="228"/>
                  </a:lnTo>
                  <a:lnTo>
                    <a:pt x="212" y="229"/>
                  </a:lnTo>
                  <a:lnTo>
                    <a:pt x="211" y="229"/>
                  </a:lnTo>
                  <a:lnTo>
                    <a:pt x="211" y="230"/>
                  </a:lnTo>
                  <a:lnTo>
                    <a:pt x="211" y="231"/>
                  </a:lnTo>
                  <a:lnTo>
                    <a:pt x="210" y="231"/>
                  </a:lnTo>
                  <a:lnTo>
                    <a:pt x="209" y="231"/>
                  </a:lnTo>
                  <a:lnTo>
                    <a:pt x="208" y="231"/>
                  </a:lnTo>
                  <a:lnTo>
                    <a:pt x="206" y="230"/>
                  </a:lnTo>
                  <a:lnTo>
                    <a:pt x="206" y="228"/>
                  </a:lnTo>
                  <a:lnTo>
                    <a:pt x="208" y="228"/>
                  </a:lnTo>
                  <a:lnTo>
                    <a:pt x="209" y="227"/>
                  </a:lnTo>
                  <a:lnTo>
                    <a:pt x="208" y="227"/>
                  </a:lnTo>
                  <a:lnTo>
                    <a:pt x="208" y="225"/>
                  </a:lnTo>
                  <a:lnTo>
                    <a:pt x="209" y="224"/>
                  </a:lnTo>
                  <a:lnTo>
                    <a:pt x="210" y="224"/>
                  </a:lnTo>
                  <a:lnTo>
                    <a:pt x="211" y="223"/>
                  </a:lnTo>
                  <a:lnTo>
                    <a:pt x="211" y="224"/>
                  </a:lnTo>
                  <a:lnTo>
                    <a:pt x="211" y="225"/>
                  </a:lnTo>
                  <a:lnTo>
                    <a:pt x="212" y="224"/>
                  </a:lnTo>
                  <a:lnTo>
                    <a:pt x="211" y="224"/>
                  </a:lnTo>
                  <a:lnTo>
                    <a:pt x="211" y="223"/>
                  </a:lnTo>
                  <a:lnTo>
                    <a:pt x="212" y="223"/>
                  </a:lnTo>
                  <a:lnTo>
                    <a:pt x="212" y="224"/>
                  </a:lnTo>
                  <a:lnTo>
                    <a:pt x="212" y="225"/>
                  </a:lnTo>
                  <a:close/>
                  <a:moveTo>
                    <a:pt x="270" y="222"/>
                  </a:moveTo>
                  <a:lnTo>
                    <a:pt x="271" y="222"/>
                  </a:lnTo>
                  <a:lnTo>
                    <a:pt x="271" y="223"/>
                  </a:lnTo>
                  <a:lnTo>
                    <a:pt x="272" y="223"/>
                  </a:lnTo>
                  <a:lnTo>
                    <a:pt x="272" y="224"/>
                  </a:lnTo>
                  <a:lnTo>
                    <a:pt x="273" y="225"/>
                  </a:lnTo>
                  <a:lnTo>
                    <a:pt x="272" y="225"/>
                  </a:lnTo>
                  <a:lnTo>
                    <a:pt x="272" y="227"/>
                  </a:lnTo>
                  <a:lnTo>
                    <a:pt x="271" y="227"/>
                  </a:lnTo>
                  <a:lnTo>
                    <a:pt x="271" y="225"/>
                  </a:lnTo>
                  <a:lnTo>
                    <a:pt x="270" y="225"/>
                  </a:lnTo>
                  <a:lnTo>
                    <a:pt x="270" y="224"/>
                  </a:lnTo>
                  <a:lnTo>
                    <a:pt x="270" y="223"/>
                  </a:lnTo>
                  <a:lnTo>
                    <a:pt x="268" y="223"/>
                  </a:lnTo>
                  <a:lnTo>
                    <a:pt x="268" y="222"/>
                  </a:lnTo>
                  <a:lnTo>
                    <a:pt x="270" y="222"/>
                  </a:lnTo>
                  <a:lnTo>
                    <a:pt x="270" y="221"/>
                  </a:lnTo>
                  <a:lnTo>
                    <a:pt x="270" y="222"/>
                  </a:lnTo>
                  <a:close/>
                  <a:moveTo>
                    <a:pt x="224" y="227"/>
                  </a:moveTo>
                  <a:lnTo>
                    <a:pt x="224" y="229"/>
                  </a:lnTo>
                  <a:lnTo>
                    <a:pt x="224" y="230"/>
                  </a:lnTo>
                  <a:lnTo>
                    <a:pt x="223" y="233"/>
                  </a:lnTo>
                  <a:lnTo>
                    <a:pt x="222" y="233"/>
                  </a:lnTo>
                  <a:lnTo>
                    <a:pt x="221" y="235"/>
                  </a:lnTo>
                  <a:lnTo>
                    <a:pt x="220" y="235"/>
                  </a:lnTo>
                  <a:lnTo>
                    <a:pt x="218" y="235"/>
                  </a:lnTo>
                  <a:lnTo>
                    <a:pt x="218" y="234"/>
                  </a:lnTo>
                  <a:lnTo>
                    <a:pt x="218" y="233"/>
                  </a:lnTo>
                  <a:lnTo>
                    <a:pt x="217" y="233"/>
                  </a:lnTo>
                  <a:lnTo>
                    <a:pt x="216" y="231"/>
                  </a:lnTo>
                  <a:lnTo>
                    <a:pt x="217" y="231"/>
                  </a:lnTo>
                  <a:lnTo>
                    <a:pt x="216" y="231"/>
                  </a:lnTo>
                  <a:lnTo>
                    <a:pt x="216" y="230"/>
                  </a:lnTo>
                  <a:lnTo>
                    <a:pt x="216" y="229"/>
                  </a:lnTo>
                  <a:lnTo>
                    <a:pt x="216" y="228"/>
                  </a:lnTo>
                  <a:lnTo>
                    <a:pt x="215" y="228"/>
                  </a:lnTo>
                  <a:lnTo>
                    <a:pt x="215" y="227"/>
                  </a:lnTo>
                  <a:lnTo>
                    <a:pt x="216" y="227"/>
                  </a:lnTo>
                  <a:lnTo>
                    <a:pt x="217" y="225"/>
                  </a:lnTo>
                  <a:lnTo>
                    <a:pt x="220" y="223"/>
                  </a:lnTo>
                  <a:lnTo>
                    <a:pt x="221" y="222"/>
                  </a:lnTo>
                  <a:lnTo>
                    <a:pt x="222" y="222"/>
                  </a:lnTo>
                  <a:lnTo>
                    <a:pt x="222" y="221"/>
                  </a:lnTo>
                  <a:lnTo>
                    <a:pt x="223" y="222"/>
                  </a:lnTo>
                  <a:lnTo>
                    <a:pt x="224" y="223"/>
                  </a:lnTo>
                  <a:lnTo>
                    <a:pt x="224" y="224"/>
                  </a:lnTo>
                  <a:lnTo>
                    <a:pt x="224" y="227"/>
                  </a:lnTo>
                  <a:close/>
                  <a:moveTo>
                    <a:pt x="183" y="221"/>
                  </a:moveTo>
                  <a:lnTo>
                    <a:pt x="183" y="222"/>
                  </a:lnTo>
                  <a:lnTo>
                    <a:pt x="183" y="221"/>
                  </a:lnTo>
                  <a:lnTo>
                    <a:pt x="184" y="221"/>
                  </a:lnTo>
                  <a:lnTo>
                    <a:pt x="184" y="222"/>
                  </a:lnTo>
                  <a:lnTo>
                    <a:pt x="184" y="223"/>
                  </a:lnTo>
                  <a:lnTo>
                    <a:pt x="184" y="224"/>
                  </a:lnTo>
                  <a:lnTo>
                    <a:pt x="184" y="225"/>
                  </a:lnTo>
                  <a:lnTo>
                    <a:pt x="183" y="225"/>
                  </a:lnTo>
                  <a:lnTo>
                    <a:pt x="183" y="224"/>
                  </a:lnTo>
                  <a:lnTo>
                    <a:pt x="183" y="224"/>
                  </a:lnTo>
                  <a:lnTo>
                    <a:pt x="183" y="225"/>
                  </a:lnTo>
                  <a:lnTo>
                    <a:pt x="183" y="224"/>
                  </a:lnTo>
                  <a:lnTo>
                    <a:pt x="181" y="224"/>
                  </a:lnTo>
                  <a:lnTo>
                    <a:pt x="181" y="225"/>
                  </a:lnTo>
                  <a:lnTo>
                    <a:pt x="180" y="224"/>
                  </a:lnTo>
                  <a:lnTo>
                    <a:pt x="181" y="224"/>
                  </a:lnTo>
                  <a:lnTo>
                    <a:pt x="181" y="223"/>
                  </a:lnTo>
                  <a:lnTo>
                    <a:pt x="181" y="222"/>
                  </a:lnTo>
                  <a:lnTo>
                    <a:pt x="183" y="221"/>
                  </a:lnTo>
                  <a:lnTo>
                    <a:pt x="183" y="221"/>
                  </a:lnTo>
                  <a:close/>
                  <a:moveTo>
                    <a:pt x="132" y="220"/>
                  </a:moveTo>
                  <a:lnTo>
                    <a:pt x="131" y="220"/>
                  </a:lnTo>
                  <a:lnTo>
                    <a:pt x="131" y="218"/>
                  </a:lnTo>
                  <a:lnTo>
                    <a:pt x="130" y="218"/>
                  </a:lnTo>
                  <a:lnTo>
                    <a:pt x="130" y="217"/>
                  </a:lnTo>
                  <a:lnTo>
                    <a:pt x="131" y="217"/>
                  </a:lnTo>
                  <a:lnTo>
                    <a:pt x="132" y="217"/>
                  </a:lnTo>
                  <a:lnTo>
                    <a:pt x="132" y="218"/>
                  </a:lnTo>
                  <a:lnTo>
                    <a:pt x="132" y="220"/>
                  </a:lnTo>
                  <a:close/>
                  <a:moveTo>
                    <a:pt x="148" y="214"/>
                  </a:moveTo>
                  <a:lnTo>
                    <a:pt x="147" y="214"/>
                  </a:lnTo>
                  <a:lnTo>
                    <a:pt x="146" y="214"/>
                  </a:lnTo>
                  <a:lnTo>
                    <a:pt x="147" y="215"/>
                  </a:lnTo>
                  <a:lnTo>
                    <a:pt x="146" y="216"/>
                  </a:lnTo>
                  <a:lnTo>
                    <a:pt x="144" y="216"/>
                  </a:lnTo>
                  <a:lnTo>
                    <a:pt x="142" y="216"/>
                  </a:lnTo>
                  <a:lnTo>
                    <a:pt x="141" y="216"/>
                  </a:lnTo>
                  <a:lnTo>
                    <a:pt x="144" y="214"/>
                  </a:lnTo>
                  <a:lnTo>
                    <a:pt x="146" y="214"/>
                  </a:lnTo>
                  <a:lnTo>
                    <a:pt x="147" y="214"/>
                  </a:lnTo>
                  <a:lnTo>
                    <a:pt x="148" y="212"/>
                  </a:lnTo>
                  <a:lnTo>
                    <a:pt x="149" y="212"/>
                  </a:lnTo>
                  <a:lnTo>
                    <a:pt x="149" y="214"/>
                  </a:lnTo>
                  <a:lnTo>
                    <a:pt x="148" y="214"/>
                  </a:lnTo>
                  <a:close/>
                  <a:moveTo>
                    <a:pt x="261" y="212"/>
                  </a:moveTo>
                  <a:lnTo>
                    <a:pt x="263" y="212"/>
                  </a:lnTo>
                  <a:lnTo>
                    <a:pt x="263" y="214"/>
                  </a:lnTo>
                  <a:lnTo>
                    <a:pt x="263" y="215"/>
                  </a:lnTo>
                  <a:lnTo>
                    <a:pt x="263" y="214"/>
                  </a:lnTo>
                  <a:lnTo>
                    <a:pt x="261" y="214"/>
                  </a:lnTo>
                  <a:lnTo>
                    <a:pt x="261" y="215"/>
                  </a:lnTo>
                  <a:lnTo>
                    <a:pt x="260" y="215"/>
                  </a:lnTo>
                  <a:lnTo>
                    <a:pt x="261" y="216"/>
                  </a:lnTo>
                  <a:lnTo>
                    <a:pt x="261" y="217"/>
                  </a:lnTo>
                  <a:lnTo>
                    <a:pt x="261" y="218"/>
                  </a:lnTo>
                  <a:lnTo>
                    <a:pt x="260" y="217"/>
                  </a:lnTo>
                  <a:lnTo>
                    <a:pt x="260" y="216"/>
                  </a:lnTo>
                  <a:lnTo>
                    <a:pt x="260" y="215"/>
                  </a:lnTo>
                  <a:lnTo>
                    <a:pt x="260" y="214"/>
                  </a:lnTo>
                  <a:lnTo>
                    <a:pt x="260" y="212"/>
                  </a:lnTo>
                  <a:lnTo>
                    <a:pt x="261" y="212"/>
                  </a:lnTo>
                  <a:close/>
                  <a:moveTo>
                    <a:pt x="183" y="210"/>
                  </a:moveTo>
                  <a:lnTo>
                    <a:pt x="183" y="211"/>
                  </a:lnTo>
                  <a:lnTo>
                    <a:pt x="183" y="212"/>
                  </a:lnTo>
                  <a:lnTo>
                    <a:pt x="183" y="211"/>
                  </a:lnTo>
                  <a:lnTo>
                    <a:pt x="183" y="212"/>
                  </a:lnTo>
                  <a:lnTo>
                    <a:pt x="181" y="214"/>
                  </a:lnTo>
                  <a:lnTo>
                    <a:pt x="181" y="215"/>
                  </a:lnTo>
                  <a:lnTo>
                    <a:pt x="180" y="215"/>
                  </a:lnTo>
                  <a:lnTo>
                    <a:pt x="179" y="216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80" y="212"/>
                  </a:lnTo>
                  <a:lnTo>
                    <a:pt x="179" y="212"/>
                  </a:lnTo>
                  <a:lnTo>
                    <a:pt x="180" y="211"/>
                  </a:lnTo>
                  <a:lnTo>
                    <a:pt x="179" y="211"/>
                  </a:lnTo>
                  <a:lnTo>
                    <a:pt x="179" y="210"/>
                  </a:lnTo>
                  <a:lnTo>
                    <a:pt x="180" y="209"/>
                  </a:lnTo>
                  <a:lnTo>
                    <a:pt x="180" y="208"/>
                  </a:lnTo>
                  <a:lnTo>
                    <a:pt x="181" y="208"/>
                  </a:lnTo>
                  <a:lnTo>
                    <a:pt x="181" y="209"/>
                  </a:lnTo>
                  <a:lnTo>
                    <a:pt x="183" y="210"/>
                  </a:lnTo>
                  <a:close/>
                  <a:moveTo>
                    <a:pt x="215" y="206"/>
                  </a:moveTo>
                  <a:lnTo>
                    <a:pt x="216" y="208"/>
                  </a:lnTo>
                  <a:lnTo>
                    <a:pt x="217" y="206"/>
                  </a:lnTo>
                  <a:lnTo>
                    <a:pt x="218" y="208"/>
                  </a:lnTo>
                  <a:lnTo>
                    <a:pt x="220" y="208"/>
                  </a:lnTo>
                  <a:lnTo>
                    <a:pt x="220" y="209"/>
                  </a:lnTo>
                  <a:lnTo>
                    <a:pt x="218" y="210"/>
                  </a:lnTo>
                  <a:lnTo>
                    <a:pt x="217" y="210"/>
                  </a:lnTo>
                  <a:lnTo>
                    <a:pt x="216" y="210"/>
                  </a:lnTo>
                  <a:lnTo>
                    <a:pt x="214" y="211"/>
                  </a:lnTo>
                  <a:lnTo>
                    <a:pt x="214" y="210"/>
                  </a:lnTo>
                  <a:lnTo>
                    <a:pt x="214" y="209"/>
                  </a:lnTo>
                  <a:lnTo>
                    <a:pt x="214" y="208"/>
                  </a:lnTo>
                  <a:lnTo>
                    <a:pt x="214" y="206"/>
                  </a:lnTo>
                  <a:lnTo>
                    <a:pt x="215" y="206"/>
                  </a:lnTo>
                  <a:close/>
                  <a:moveTo>
                    <a:pt x="200" y="211"/>
                  </a:moveTo>
                  <a:lnTo>
                    <a:pt x="198" y="212"/>
                  </a:lnTo>
                  <a:lnTo>
                    <a:pt x="198" y="214"/>
                  </a:lnTo>
                  <a:lnTo>
                    <a:pt x="198" y="212"/>
                  </a:lnTo>
                  <a:lnTo>
                    <a:pt x="198" y="211"/>
                  </a:lnTo>
                  <a:lnTo>
                    <a:pt x="197" y="211"/>
                  </a:lnTo>
                  <a:lnTo>
                    <a:pt x="197" y="210"/>
                  </a:lnTo>
                  <a:lnTo>
                    <a:pt x="198" y="210"/>
                  </a:lnTo>
                  <a:lnTo>
                    <a:pt x="197" y="210"/>
                  </a:lnTo>
                  <a:lnTo>
                    <a:pt x="198" y="210"/>
                  </a:lnTo>
                  <a:lnTo>
                    <a:pt x="198" y="209"/>
                  </a:lnTo>
                  <a:lnTo>
                    <a:pt x="198" y="208"/>
                  </a:lnTo>
                  <a:lnTo>
                    <a:pt x="198" y="206"/>
                  </a:lnTo>
                  <a:lnTo>
                    <a:pt x="199" y="206"/>
                  </a:lnTo>
                  <a:lnTo>
                    <a:pt x="200" y="206"/>
                  </a:lnTo>
                  <a:lnTo>
                    <a:pt x="200" y="208"/>
                  </a:lnTo>
                  <a:lnTo>
                    <a:pt x="200" y="209"/>
                  </a:lnTo>
                  <a:lnTo>
                    <a:pt x="200" y="210"/>
                  </a:lnTo>
                  <a:lnTo>
                    <a:pt x="200" y="211"/>
                  </a:lnTo>
                  <a:close/>
                  <a:moveTo>
                    <a:pt x="146" y="206"/>
                  </a:moveTo>
                  <a:lnTo>
                    <a:pt x="144" y="206"/>
                  </a:lnTo>
                  <a:lnTo>
                    <a:pt x="143" y="206"/>
                  </a:lnTo>
                  <a:lnTo>
                    <a:pt x="144" y="206"/>
                  </a:lnTo>
                  <a:lnTo>
                    <a:pt x="144" y="205"/>
                  </a:lnTo>
                  <a:lnTo>
                    <a:pt x="146" y="205"/>
                  </a:lnTo>
                  <a:lnTo>
                    <a:pt x="146" y="206"/>
                  </a:lnTo>
                  <a:lnTo>
                    <a:pt x="147" y="206"/>
                  </a:lnTo>
                  <a:lnTo>
                    <a:pt x="146" y="206"/>
                  </a:lnTo>
                  <a:close/>
                  <a:moveTo>
                    <a:pt x="192" y="203"/>
                  </a:moveTo>
                  <a:lnTo>
                    <a:pt x="191" y="203"/>
                  </a:lnTo>
                  <a:lnTo>
                    <a:pt x="190" y="203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1" y="202"/>
                  </a:lnTo>
                  <a:lnTo>
                    <a:pt x="192" y="202"/>
                  </a:lnTo>
                  <a:lnTo>
                    <a:pt x="192" y="203"/>
                  </a:lnTo>
                  <a:close/>
                  <a:moveTo>
                    <a:pt x="205" y="200"/>
                  </a:moveTo>
                  <a:lnTo>
                    <a:pt x="206" y="200"/>
                  </a:lnTo>
                  <a:lnTo>
                    <a:pt x="208" y="200"/>
                  </a:lnTo>
                  <a:lnTo>
                    <a:pt x="208" y="202"/>
                  </a:lnTo>
                  <a:lnTo>
                    <a:pt x="209" y="200"/>
                  </a:lnTo>
                  <a:lnTo>
                    <a:pt x="210" y="200"/>
                  </a:lnTo>
                  <a:lnTo>
                    <a:pt x="211" y="202"/>
                  </a:lnTo>
                  <a:lnTo>
                    <a:pt x="211" y="202"/>
                  </a:lnTo>
                  <a:lnTo>
                    <a:pt x="211" y="202"/>
                  </a:lnTo>
                  <a:lnTo>
                    <a:pt x="211" y="202"/>
                  </a:lnTo>
                  <a:lnTo>
                    <a:pt x="211" y="203"/>
                  </a:lnTo>
                  <a:lnTo>
                    <a:pt x="211" y="204"/>
                  </a:lnTo>
                  <a:lnTo>
                    <a:pt x="211" y="206"/>
                  </a:lnTo>
                  <a:lnTo>
                    <a:pt x="209" y="205"/>
                  </a:lnTo>
                  <a:lnTo>
                    <a:pt x="208" y="205"/>
                  </a:lnTo>
                  <a:lnTo>
                    <a:pt x="206" y="205"/>
                  </a:lnTo>
                  <a:lnTo>
                    <a:pt x="206" y="204"/>
                  </a:lnTo>
                  <a:lnTo>
                    <a:pt x="205" y="203"/>
                  </a:lnTo>
                  <a:lnTo>
                    <a:pt x="204" y="202"/>
                  </a:lnTo>
                  <a:lnTo>
                    <a:pt x="203" y="202"/>
                  </a:lnTo>
                  <a:lnTo>
                    <a:pt x="202" y="200"/>
                  </a:lnTo>
                  <a:lnTo>
                    <a:pt x="202" y="199"/>
                  </a:lnTo>
                  <a:lnTo>
                    <a:pt x="204" y="199"/>
                  </a:lnTo>
                  <a:lnTo>
                    <a:pt x="205" y="199"/>
                  </a:lnTo>
                  <a:lnTo>
                    <a:pt x="205" y="200"/>
                  </a:lnTo>
                  <a:close/>
                  <a:moveTo>
                    <a:pt x="179" y="198"/>
                  </a:moveTo>
                  <a:lnTo>
                    <a:pt x="180" y="200"/>
                  </a:lnTo>
                  <a:lnTo>
                    <a:pt x="180" y="202"/>
                  </a:lnTo>
                  <a:lnTo>
                    <a:pt x="179" y="203"/>
                  </a:lnTo>
                  <a:lnTo>
                    <a:pt x="178" y="204"/>
                  </a:lnTo>
                  <a:lnTo>
                    <a:pt x="177" y="206"/>
                  </a:lnTo>
                  <a:lnTo>
                    <a:pt x="175" y="206"/>
                  </a:lnTo>
                  <a:lnTo>
                    <a:pt x="175" y="205"/>
                  </a:lnTo>
                  <a:lnTo>
                    <a:pt x="175" y="203"/>
                  </a:lnTo>
                  <a:lnTo>
                    <a:pt x="175" y="202"/>
                  </a:lnTo>
                  <a:lnTo>
                    <a:pt x="175" y="200"/>
                  </a:lnTo>
                  <a:lnTo>
                    <a:pt x="177" y="199"/>
                  </a:lnTo>
                  <a:lnTo>
                    <a:pt x="177" y="200"/>
                  </a:lnTo>
                  <a:lnTo>
                    <a:pt x="177" y="199"/>
                  </a:lnTo>
                  <a:lnTo>
                    <a:pt x="178" y="199"/>
                  </a:lnTo>
                  <a:lnTo>
                    <a:pt x="177" y="199"/>
                  </a:lnTo>
                  <a:lnTo>
                    <a:pt x="178" y="198"/>
                  </a:lnTo>
                  <a:lnTo>
                    <a:pt x="178" y="199"/>
                  </a:lnTo>
                  <a:lnTo>
                    <a:pt x="179" y="199"/>
                  </a:lnTo>
                  <a:lnTo>
                    <a:pt x="179" y="198"/>
                  </a:lnTo>
                  <a:close/>
                  <a:moveTo>
                    <a:pt x="252" y="202"/>
                  </a:moveTo>
                  <a:lnTo>
                    <a:pt x="248" y="204"/>
                  </a:lnTo>
                  <a:lnTo>
                    <a:pt x="247" y="204"/>
                  </a:lnTo>
                  <a:lnTo>
                    <a:pt x="245" y="205"/>
                  </a:lnTo>
                  <a:lnTo>
                    <a:pt x="243" y="205"/>
                  </a:lnTo>
                  <a:lnTo>
                    <a:pt x="242" y="206"/>
                  </a:lnTo>
                  <a:lnTo>
                    <a:pt x="241" y="206"/>
                  </a:lnTo>
                  <a:lnTo>
                    <a:pt x="240" y="206"/>
                  </a:lnTo>
                  <a:lnTo>
                    <a:pt x="240" y="206"/>
                  </a:lnTo>
                  <a:lnTo>
                    <a:pt x="240" y="206"/>
                  </a:lnTo>
                  <a:lnTo>
                    <a:pt x="240" y="205"/>
                  </a:lnTo>
                  <a:lnTo>
                    <a:pt x="240" y="204"/>
                  </a:lnTo>
                  <a:lnTo>
                    <a:pt x="240" y="203"/>
                  </a:lnTo>
                  <a:lnTo>
                    <a:pt x="241" y="202"/>
                  </a:lnTo>
                  <a:lnTo>
                    <a:pt x="242" y="200"/>
                  </a:lnTo>
                  <a:lnTo>
                    <a:pt x="243" y="200"/>
                  </a:lnTo>
                  <a:lnTo>
                    <a:pt x="246" y="202"/>
                  </a:lnTo>
                  <a:lnTo>
                    <a:pt x="246" y="200"/>
                  </a:lnTo>
                  <a:lnTo>
                    <a:pt x="247" y="202"/>
                  </a:lnTo>
                  <a:lnTo>
                    <a:pt x="248" y="200"/>
                  </a:lnTo>
                  <a:lnTo>
                    <a:pt x="249" y="200"/>
                  </a:lnTo>
                  <a:lnTo>
                    <a:pt x="251" y="199"/>
                  </a:lnTo>
                  <a:lnTo>
                    <a:pt x="252" y="198"/>
                  </a:lnTo>
                  <a:lnTo>
                    <a:pt x="253" y="198"/>
                  </a:lnTo>
                  <a:lnTo>
                    <a:pt x="253" y="199"/>
                  </a:lnTo>
                  <a:lnTo>
                    <a:pt x="252" y="202"/>
                  </a:lnTo>
                  <a:close/>
                  <a:moveTo>
                    <a:pt x="146" y="198"/>
                  </a:moveTo>
                  <a:lnTo>
                    <a:pt x="146" y="199"/>
                  </a:lnTo>
                  <a:lnTo>
                    <a:pt x="144" y="198"/>
                  </a:lnTo>
                  <a:lnTo>
                    <a:pt x="144" y="197"/>
                  </a:lnTo>
                  <a:lnTo>
                    <a:pt x="143" y="196"/>
                  </a:lnTo>
                  <a:lnTo>
                    <a:pt x="143" y="194"/>
                  </a:lnTo>
                  <a:lnTo>
                    <a:pt x="148" y="194"/>
                  </a:lnTo>
                  <a:lnTo>
                    <a:pt x="148" y="196"/>
                  </a:lnTo>
                  <a:lnTo>
                    <a:pt x="147" y="197"/>
                  </a:lnTo>
                  <a:lnTo>
                    <a:pt x="147" y="198"/>
                  </a:lnTo>
                  <a:lnTo>
                    <a:pt x="146" y="198"/>
                  </a:lnTo>
                  <a:close/>
                  <a:moveTo>
                    <a:pt x="276" y="194"/>
                  </a:moveTo>
                  <a:lnTo>
                    <a:pt x="276" y="196"/>
                  </a:lnTo>
                  <a:lnTo>
                    <a:pt x="276" y="194"/>
                  </a:lnTo>
                  <a:lnTo>
                    <a:pt x="276" y="193"/>
                  </a:lnTo>
                  <a:lnTo>
                    <a:pt x="277" y="193"/>
                  </a:lnTo>
                  <a:lnTo>
                    <a:pt x="278" y="194"/>
                  </a:lnTo>
                  <a:lnTo>
                    <a:pt x="280" y="194"/>
                  </a:lnTo>
                  <a:lnTo>
                    <a:pt x="279" y="194"/>
                  </a:lnTo>
                  <a:lnTo>
                    <a:pt x="278" y="194"/>
                  </a:lnTo>
                  <a:lnTo>
                    <a:pt x="278" y="196"/>
                  </a:lnTo>
                  <a:lnTo>
                    <a:pt x="279" y="196"/>
                  </a:lnTo>
                  <a:lnTo>
                    <a:pt x="279" y="197"/>
                  </a:lnTo>
                  <a:lnTo>
                    <a:pt x="279" y="196"/>
                  </a:lnTo>
                  <a:lnTo>
                    <a:pt x="279" y="197"/>
                  </a:lnTo>
                  <a:lnTo>
                    <a:pt x="279" y="198"/>
                  </a:lnTo>
                  <a:lnTo>
                    <a:pt x="279" y="197"/>
                  </a:lnTo>
                  <a:lnTo>
                    <a:pt x="277" y="198"/>
                  </a:lnTo>
                  <a:lnTo>
                    <a:pt x="273" y="199"/>
                  </a:lnTo>
                  <a:lnTo>
                    <a:pt x="272" y="200"/>
                  </a:lnTo>
                  <a:lnTo>
                    <a:pt x="270" y="200"/>
                  </a:lnTo>
                  <a:lnTo>
                    <a:pt x="268" y="200"/>
                  </a:lnTo>
                  <a:lnTo>
                    <a:pt x="268" y="199"/>
                  </a:lnTo>
                  <a:lnTo>
                    <a:pt x="268" y="198"/>
                  </a:lnTo>
                  <a:lnTo>
                    <a:pt x="267" y="198"/>
                  </a:lnTo>
                  <a:lnTo>
                    <a:pt x="267" y="197"/>
                  </a:lnTo>
                  <a:lnTo>
                    <a:pt x="266" y="197"/>
                  </a:lnTo>
                  <a:lnTo>
                    <a:pt x="265" y="198"/>
                  </a:lnTo>
                  <a:lnTo>
                    <a:pt x="264" y="198"/>
                  </a:lnTo>
                  <a:lnTo>
                    <a:pt x="264" y="199"/>
                  </a:lnTo>
                  <a:lnTo>
                    <a:pt x="264" y="198"/>
                  </a:lnTo>
                  <a:lnTo>
                    <a:pt x="263" y="198"/>
                  </a:lnTo>
                  <a:lnTo>
                    <a:pt x="263" y="199"/>
                  </a:lnTo>
                  <a:lnTo>
                    <a:pt x="263" y="198"/>
                  </a:lnTo>
                  <a:lnTo>
                    <a:pt x="263" y="197"/>
                  </a:lnTo>
                  <a:lnTo>
                    <a:pt x="263" y="196"/>
                  </a:lnTo>
                  <a:lnTo>
                    <a:pt x="263" y="194"/>
                  </a:lnTo>
                  <a:lnTo>
                    <a:pt x="264" y="194"/>
                  </a:lnTo>
                  <a:lnTo>
                    <a:pt x="265" y="194"/>
                  </a:lnTo>
                  <a:lnTo>
                    <a:pt x="265" y="193"/>
                  </a:lnTo>
                  <a:lnTo>
                    <a:pt x="268" y="192"/>
                  </a:lnTo>
                  <a:lnTo>
                    <a:pt x="270" y="192"/>
                  </a:lnTo>
                  <a:lnTo>
                    <a:pt x="271" y="192"/>
                  </a:lnTo>
                  <a:lnTo>
                    <a:pt x="272" y="193"/>
                  </a:lnTo>
                  <a:lnTo>
                    <a:pt x="274" y="194"/>
                  </a:lnTo>
                  <a:lnTo>
                    <a:pt x="276" y="194"/>
                  </a:lnTo>
                  <a:close/>
                  <a:moveTo>
                    <a:pt x="42" y="190"/>
                  </a:moveTo>
                  <a:lnTo>
                    <a:pt x="43" y="191"/>
                  </a:lnTo>
                  <a:lnTo>
                    <a:pt x="44" y="191"/>
                  </a:lnTo>
                  <a:lnTo>
                    <a:pt x="45" y="191"/>
                  </a:lnTo>
                  <a:lnTo>
                    <a:pt x="47" y="192"/>
                  </a:lnTo>
                  <a:lnTo>
                    <a:pt x="48" y="193"/>
                  </a:lnTo>
                  <a:lnTo>
                    <a:pt x="48" y="194"/>
                  </a:lnTo>
                  <a:lnTo>
                    <a:pt x="51" y="197"/>
                  </a:lnTo>
                  <a:lnTo>
                    <a:pt x="51" y="198"/>
                  </a:lnTo>
                  <a:lnTo>
                    <a:pt x="51" y="197"/>
                  </a:lnTo>
                  <a:lnTo>
                    <a:pt x="50" y="197"/>
                  </a:lnTo>
                  <a:lnTo>
                    <a:pt x="48" y="196"/>
                  </a:lnTo>
                  <a:lnTo>
                    <a:pt x="47" y="197"/>
                  </a:lnTo>
                  <a:lnTo>
                    <a:pt x="45" y="198"/>
                  </a:lnTo>
                  <a:lnTo>
                    <a:pt x="45" y="199"/>
                  </a:lnTo>
                  <a:lnTo>
                    <a:pt x="45" y="200"/>
                  </a:lnTo>
                  <a:lnTo>
                    <a:pt x="44" y="200"/>
                  </a:lnTo>
                  <a:lnTo>
                    <a:pt x="43" y="198"/>
                  </a:lnTo>
                  <a:lnTo>
                    <a:pt x="41" y="197"/>
                  </a:lnTo>
                  <a:lnTo>
                    <a:pt x="39" y="196"/>
                  </a:lnTo>
                  <a:lnTo>
                    <a:pt x="39" y="194"/>
                  </a:lnTo>
                  <a:lnTo>
                    <a:pt x="38" y="192"/>
                  </a:lnTo>
                  <a:lnTo>
                    <a:pt x="38" y="191"/>
                  </a:lnTo>
                  <a:lnTo>
                    <a:pt x="38" y="190"/>
                  </a:lnTo>
                  <a:lnTo>
                    <a:pt x="39" y="187"/>
                  </a:lnTo>
                  <a:lnTo>
                    <a:pt x="39" y="186"/>
                  </a:lnTo>
                  <a:lnTo>
                    <a:pt x="41" y="186"/>
                  </a:lnTo>
                  <a:lnTo>
                    <a:pt x="41" y="187"/>
                  </a:lnTo>
                  <a:lnTo>
                    <a:pt x="41" y="189"/>
                  </a:lnTo>
                  <a:lnTo>
                    <a:pt x="42" y="190"/>
                  </a:lnTo>
                  <a:close/>
                  <a:moveTo>
                    <a:pt x="197" y="187"/>
                  </a:moveTo>
                  <a:lnTo>
                    <a:pt x="200" y="187"/>
                  </a:lnTo>
                  <a:lnTo>
                    <a:pt x="200" y="189"/>
                  </a:lnTo>
                  <a:lnTo>
                    <a:pt x="200" y="191"/>
                  </a:lnTo>
                  <a:lnTo>
                    <a:pt x="202" y="192"/>
                  </a:lnTo>
                  <a:lnTo>
                    <a:pt x="202" y="193"/>
                  </a:lnTo>
                  <a:lnTo>
                    <a:pt x="200" y="193"/>
                  </a:lnTo>
                  <a:lnTo>
                    <a:pt x="200" y="194"/>
                  </a:lnTo>
                  <a:lnTo>
                    <a:pt x="202" y="194"/>
                  </a:lnTo>
                  <a:lnTo>
                    <a:pt x="202" y="196"/>
                  </a:lnTo>
                  <a:lnTo>
                    <a:pt x="202" y="197"/>
                  </a:lnTo>
                  <a:lnTo>
                    <a:pt x="200" y="198"/>
                  </a:lnTo>
                  <a:lnTo>
                    <a:pt x="199" y="197"/>
                  </a:lnTo>
                  <a:lnTo>
                    <a:pt x="198" y="194"/>
                  </a:lnTo>
                  <a:lnTo>
                    <a:pt x="197" y="194"/>
                  </a:lnTo>
                  <a:lnTo>
                    <a:pt x="197" y="193"/>
                  </a:lnTo>
                  <a:lnTo>
                    <a:pt x="196" y="193"/>
                  </a:lnTo>
                  <a:lnTo>
                    <a:pt x="196" y="192"/>
                  </a:lnTo>
                  <a:lnTo>
                    <a:pt x="195" y="192"/>
                  </a:lnTo>
                  <a:lnTo>
                    <a:pt x="195" y="191"/>
                  </a:lnTo>
                  <a:lnTo>
                    <a:pt x="193" y="190"/>
                  </a:lnTo>
                  <a:lnTo>
                    <a:pt x="192" y="189"/>
                  </a:lnTo>
                  <a:lnTo>
                    <a:pt x="191" y="189"/>
                  </a:lnTo>
                  <a:lnTo>
                    <a:pt x="191" y="187"/>
                  </a:lnTo>
                  <a:lnTo>
                    <a:pt x="191" y="186"/>
                  </a:lnTo>
                  <a:lnTo>
                    <a:pt x="190" y="186"/>
                  </a:lnTo>
                  <a:lnTo>
                    <a:pt x="191" y="186"/>
                  </a:lnTo>
                  <a:lnTo>
                    <a:pt x="190" y="186"/>
                  </a:lnTo>
                  <a:lnTo>
                    <a:pt x="190" y="185"/>
                  </a:lnTo>
                  <a:lnTo>
                    <a:pt x="191" y="184"/>
                  </a:lnTo>
                  <a:lnTo>
                    <a:pt x="193" y="183"/>
                  </a:lnTo>
                  <a:lnTo>
                    <a:pt x="195" y="184"/>
                  </a:lnTo>
                  <a:lnTo>
                    <a:pt x="196" y="185"/>
                  </a:lnTo>
                  <a:lnTo>
                    <a:pt x="196" y="186"/>
                  </a:lnTo>
                  <a:lnTo>
                    <a:pt x="196" y="187"/>
                  </a:lnTo>
                  <a:lnTo>
                    <a:pt x="197" y="187"/>
                  </a:lnTo>
                  <a:close/>
                  <a:moveTo>
                    <a:pt x="147" y="184"/>
                  </a:moveTo>
                  <a:lnTo>
                    <a:pt x="147" y="185"/>
                  </a:lnTo>
                  <a:lnTo>
                    <a:pt x="148" y="185"/>
                  </a:lnTo>
                  <a:lnTo>
                    <a:pt x="149" y="185"/>
                  </a:lnTo>
                  <a:lnTo>
                    <a:pt x="148" y="186"/>
                  </a:lnTo>
                  <a:lnTo>
                    <a:pt x="147" y="187"/>
                  </a:lnTo>
                  <a:lnTo>
                    <a:pt x="147" y="189"/>
                  </a:lnTo>
                  <a:lnTo>
                    <a:pt x="146" y="187"/>
                  </a:lnTo>
                  <a:lnTo>
                    <a:pt x="146" y="189"/>
                  </a:lnTo>
                  <a:lnTo>
                    <a:pt x="144" y="189"/>
                  </a:lnTo>
                  <a:lnTo>
                    <a:pt x="143" y="189"/>
                  </a:lnTo>
                  <a:lnTo>
                    <a:pt x="142" y="189"/>
                  </a:lnTo>
                  <a:lnTo>
                    <a:pt x="142" y="187"/>
                  </a:lnTo>
                  <a:lnTo>
                    <a:pt x="143" y="186"/>
                  </a:lnTo>
                  <a:lnTo>
                    <a:pt x="144" y="186"/>
                  </a:lnTo>
                  <a:lnTo>
                    <a:pt x="146" y="186"/>
                  </a:lnTo>
                  <a:lnTo>
                    <a:pt x="146" y="185"/>
                  </a:lnTo>
                  <a:lnTo>
                    <a:pt x="144" y="185"/>
                  </a:lnTo>
                  <a:lnTo>
                    <a:pt x="143" y="185"/>
                  </a:lnTo>
                  <a:lnTo>
                    <a:pt x="144" y="184"/>
                  </a:lnTo>
                  <a:lnTo>
                    <a:pt x="143" y="184"/>
                  </a:lnTo>
                  <a:lnTo>
                    <a:pt x="144" y="184"/>
                  </a:lnTo>
                  <a:lnTo>
                    <a:pt x="146" y="183"/>
                  </a:lnTo>
                  <a:lnTo>
                    <a:pt x="147" y="183"/>
                  </a:lnTo>
                  <a:lnTo>
                    <a:pt x="147" y="184"/>
                  </a:lnTo>
                  <a:close/>
                  <a:moveTo>
                    <a:pt x="36" y="160"/>
                  </a:moveTo>
                  <a:lnTo>
                    <a:pt x="38" y="167"/>
                  </a:lnTo>
                  <a:lnTo>
                    <a:pt x="38" y="168"/>
                  </a:lnTo>
                  <a:lnTo>
                    <a:pt x="37" y="168"/>
                  </a:lnTo>
                  <a:lnTo>
                    <a:pt x="37" y="169"/>
                  </a:lnTo>
                  <a:lnTo>
                    <a:pt x="38" y="172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2"/>
                  </a:lnTo>
                  <a:lnTo>
                    <a:pt x="41" y="173"/>
                  </a:lnTo>
                  <a:lnTo>
                    <a:pt x="42" y="174"/>
                  </a:lnTo>
                  <a:lnTo>
                    <a:pt x="42" y="175"/>
                  </a:lnTo>
                  <a:lnTo>
                    <a:pt x="43" y="178"/>
                  </a:lnTo>
                  <a:lnTo>
                    <a:pt x="44" y="178"/>
                  </a:lnTo>
                  <a:lnTo>
                    <a:pt x="44" y="178"/>
                  </a:lnTo>
                  <a:lnTo>
                    <a:pt x="44" y="179"/>
                  </a:lnTo>
                  <a:lnTo>
                    <a:pt x="43" y="180"/>
                  </a:lnTo>
                  <a:lnTo>
                    <a:pt x="42" y="179"/>
                  </a:lnTo>
                  <a:lnTo>
                    <a:pt x="42" y="180"/>
                  </a:lnTo>
                  <a:lnTo>
                    <a:pt x="41" y="180"/>
                  </a:lnTo>
                  <a:lnTo>
                    <a:pt x="39" y="179"/>
                  </a:lnTo>
                  <a:lnTo>
                    <a:pt x="39" y="178"/>
                  </a:lnTo>
                  <a:lnTo>
                    <a:pt x="39" y="178"/>
                  </a:lnTo>
                  <a:lnTo>
                    <a:pt x="37" y="178"/>
                  </a:lnTo>
                  <a:lnTo>
                    <a:pt x="36" y="178"/>
                  </a:lnTo>
                  <a:lnTo>
                    <a:pt x="36" y="179"/>
                  </a:lnTo>
                  <a:lnTo>
                    <a:pt x="35" y="178"/>
                  </a:lnTo>
                  <a:lnTo>
                    <a:pt x="33" y="178"/>
                  </a:lnTo>
                  <a:lnTo>
                    <a:pt x="33" y="178"/>
                  </a:lnTo>
                  <a:lnTo>
                    <a:pt x="32" y="178"/>
                  </a:lnTo>
                  <a:lnTo>
                    <a:pt x="32" y="177"/>
                  </a:lnTo>
                  <a:lnTo>
                    <a:pt x="32" y="175"/>
                  </a:lnTo>
                  <a:lnTo>
                    <a:pt x="32" y="174"/>
                  </a:lnTo>
                  <a:lnTo>
                    <a:pt x="33" y="175"/>
                  </a:lnTo>
                  <a:lnTo>
                    <a:pt x="32" y="174"/>
                  </a:lnTo>
                  <a:lnTo>
                    <a:pt x="31" y="171"/>
                  </a:lnTo>
                  <a:lnTo>
                    <a:pt x="30" y="171"/>
                  </a:lnTo>
                  <a:lnTo>
                    <a:pt x="30" y="172"/>
                  </a:lnTo>
                  <a:lnTo>
                    <a:pt x="31" y="173"/>
                  </a:lnTo>
                  <a:lnTo>
                    <a:pt x="30" y="174"/>
                  </a:lnTo>
                  <a:lnTo>
                    <a:pt x="30" y="175"/>
                  </a:lnTo>
                  <a:lnTo>
                    <a:pt x="29" y="177"/>
                  </a:lnTo>
                  <a:lnTo>
                    <a:pt x="29" y="175"/>
                  </a:lnTo>
                  <a:lnTo>
                    <a:pt x="27" y="175"/>
                  </a:lnTo>
                  <a:lnTo>
                    <a:pt x="26" y="174"/>
                  </a:lnTo>
                  <a:lnTo>
                    <a:pt x="27" y="173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9" y="171"/>
                  </a:lnTo>
                  <a:lnTo>
                    <a:pt x="29" y="169"/>
                  </a:lnTo>
                  <a:lnTo>
                    <a:pt x="29" y="167"/>
                  </a:lnTo>
                  <a:lnTo>
                    <a:pt x="29" y="166"/>
                  </a:lnTo>
                  <a:lnTo>
                    <a:pt x="30" y="167"/>
                  </a:lnTo>
                  <a:lnTo>
                    <a:pt x="30" y="166"/>
                  </a:lnTo>
                  <a:lnTo>
                    <a:pt x="31" y="166"/>
                  </a:lnTo>
                  <a:lnTo>
                    <a:pt x="31" y="167"/>
                  </a:lnTo>
                  <a:lnTo>
                    <a:pt x="31" y="168"/>
                  </a:lnTo>
                  <a:lnTo>
                    <a:pt x="31" y="167"/>
                  </a:lnTo>
                  <a:lnTo>
                    <a:pt x="32" y="168"/>
                  </a:lnTo>
                  <a:lnTo>
                    <a:pt x="33" y="168"/>
                  </a:lnTo>
                  <a:lnTo>
                    <a:pt x="35" y="167"/>
                  </a:lnTo>
                  <a:lnTo>
                    <a:pt x="35" y="166"/>
                  </a:lnTo>
                  <a:lnTo>
                    <a:pt x="35" y="165"/>
                  </a:lnTo>
                  <a:lnTo>
                    <a:pt x="35" y="163"/>
                  </a:lnTo>
                  <a:lnTo>
                    <a:pt x="35" y="162"/>
                  </a:lnTo>
                  <a:lnTo>
                    <a:pt x="35" y="161"/>
                  </a:lnTo>
                  <a:lnTo>
                    <a:pt x="35" y="160"/>
                  </a:lnTo>
                  <a:lnTo>
                    <a:pt x="36" y="160"/>
                  </a:lnTo>
                  <a:close/>
                  <a:moveTo>
                    <a:pt x="39" y="160"/>
                  </a:moveTo>
                  <a:lnTo>
                    <a:pt x="39" y="161"/>
                  </a:lnTo>
                  <a:lnTo>
                    <a:pt x="39" y="161"/>
                  </a:lnTo>
                  <a:lnTo>
                    <a:pt x="41" y="162"/>
                  </a:lnTo>
                  <a:lnTo>
                    <a:pt x="39" y="162"/>
                  </a:lnTo>
                  <a:lnTo>
                    <a:pt x="39" y="163"/>
                  </a:lnTo>
                  <a:lnTo>
                    <a:pt x="39" y="166"/>
                  </a:lnTo>
                  <a:lnTo>
                    <a:pt x="39" y="166"/>
                  </a:lnTo>
                  <a:lnTo>
                    <a:pt x="41" y="166"/>
                  </a:lnTo>
                  <a:lnTo>
                    <a:pt x="39" y="165"/>
                  </a:lnTo>
                  <a:lnTo>
                    <a:pt x="41" y="165"/>
                  </a:lnTo>
                  <a:lnTo>
                    <a:pt x="42" y="166"/>
                  </a:lnTo>
                  <a:lnTo>
                    <a:pt x="41" y="166"/>
                  </a:lnTo>
                  <a:lnTo>
                    <a:pt x="42" y="167"/>
                  </a:lnTo>
                  <a:lnTo>
                    <a:pt x="42" y="168"/>
                  </a:lnTo>
                  <a:lnTo>
                    <a:pt x="41" y="168"/>
                  </a:lnTo>
                  <a:lnTo>
                    <a:pt x="39" y="168"/>
                  </a:lnTo>
                  <a:lnTo>
                    <a:pt x="39" y="167"/>
                  </a:lnTo>
                  <a:lnTo>
                    <a:pt x="39" y="166"/>
                  </a:lnTo>
                  <a:lnTo>
                    <a:pt x="39" y="166"/>
                  </a:lnTo>
                  <a:lnTo>
                    <a:pt x="38" y="163"/>
                  </a:lnTo>
                  <a:lnTo>
                    <a:pt x="38" y="162"/>
                  </a:lnTo>
                  <a:lnTo>
                    <a:pt x="38" y="161"/>
                  </a:lnTo>
                  <a:lnTo>
                    <a:pt x="37" y="161"/>
                  </a:lnTo>
                  <a:lnTo>
                    <a:pt x="38" y="160"/>
                  </a:lnTo>
                  <a:lnTo>
                    <a:pt x="38" y="161"/>
                  </a:lnTo>
                  <a:lnTo>
                    <a:pt x="38" y="160"/>
                  </a:lnTo>
                  <a:lnTo>
                    <a:pt x="39" y="159"/>
                  </a:lnTo>
                  <a:lnTo>
                    <a:pt x="39" y="160"/>
                  </a:lnTo>
                  <a:close/>
                  <a:moveTo>
                    <a:pt x="48" y="156"/>
                  </a:moveTo>
                  <a:lnTo>
                    <a:pt x="49" y="154"/>
                  </a:lnTo>
                  <a:lnTo>
                    <a:pt x="48" y="155"/>
                  </a:lnTo>
                  <a:lnTo>
                    <a:pt x="48" y="156"/>
                  </a:lnTo>
                  <a:close/>
                  <a:moveTo>
                    <a:pt x="242" y="155"/>
                  </a:moveTo>
                  <a:lnTo>
                    <a:pt x="243" y="157"/>
                  </a:lnTo>
                  <a:lnTo>
                    <a:pt x="243" y="156"/>
                  </a:lnTo>
                  <a:lnTo>
                    <a:pt x="245" y="156"/>
                  </a:lnTo>
                  <a:lnTo>
                    <a:pt x="246" y="156"/>
                  </a:lnTo>
                  <a:lnTo>
                    <a:pt x="246" y="157"/>
                  </a:lnTo>
                  <a:lnTo>
                    <a:pt x="245" y="157"/>
                  </a:lnTo>
                  <a:lnTo>
                    <a:pt x="245" y="159"/>
                  </a:lnTo>
                  <a:lnTo>
                    <a:pt x="245" y="160"/>
                  </a:lnTo>
                  <a:lnTo>
                    <a:pt x="243" y="160"/>
                  </a:lnTo>
                  <a:lnTo>
                    <a:pt x="245" y="160"/>
                  </a:lnTo>
                  <a:lnTo>
                    <a:pt x="245" y="161"/>
                  </a:lnTo>
                  <a:lnTo>
                    <a:pt x="246" y="161"/>
                  </a:lnTo>
                  <a:lnTo>
                    <a:pt x="245" y="162"/>
                  </a:lnTo>
                  <a:lnTo>
                    <a:pt x="245" y="163"/>
                  </a:lnTo>
                  <a:lnTo>
                    <a:pt x="245" y="167"/>
                  </a:lnTo>
                  <a:lnTo>
                    <a:pt x="246" y="169"/>
                  </a:lnTo>
                  <a:lnTo>
                    <a:pt x="245" y="169"/>
                  </a:lnTo>
                  <a:lnTo>
                    <a:pt x="243" y="169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3" y="173"/>
                  </a:lnTo>
                  <a:lnTo>
                    <a:pt x="242" y="173"/>
                  </a:lnTo>
                  <a:lnTo>
                    <a:pt x="241" y="174"/>
                  </a:lnTo>
                  <a:lnTo>
                    <a:pt x="240" y="174"/>
                  </a:lnTo>
                  <a:lnTo>
                    <a:pt x="240" y="175"/>
                  </a:lnTo>
                  <a:lnTo>
                    <a:pt x="240" y="177"/>
                  </a:lnTo>
                  <a:lnTo>
                    <a:pt x="240" y="175"/>
                  </a:lnTo>
                  <a:lnTo>
                    <a:pt x="239" y="175"/>
                  </a:lnTo>
                  <a:lnTo>
                    <a:pt x="239" y="174"/>
                  </a:lnTo>
                  <a:lnTo>
                    <a:pt x="237" y="174"/>
                  </a:lnTo>
                  <a:lnTo>
                    <a:pt x="237" y="173"/>
                  </a:lnTo>
                  <a:lnTo>
                    <a:pt x="236" y="173"/>
                  </a:lnTo>
                  <a:lnTo>
                    <a:pt x="236" y="172"/>
                  </a:lnTo>
                  <a:lnTo>
                    <a:pt x="235" y="172"/>
                  </a:lnTo>
                  <a:lnTo>
                    <a:pt x="235" y="171"/>
                  </a:lnTo>
                  <a:lnTo>
                    <a:pt x="236" y="171"/>
                  </a:lnTo>
                  <a:lnTo>
                    <a:pt x="236" y="169"/>
                  </a:lnTo>
                  <a:lnTo>
                    <a:pt x="237" y="169"/>
                  </a:lnTo>
                  <a:lnTo>
                    <a:pt x="239" y="169"/>
                  </a:lnTo>
                  <a:lnTo>
                    <a:pt x="239" y="168"/>
                  </a:lnTo>
                  <a:lnTo>
                    <a:pt x="240" y="167"/>
                  </a:lnTo>
                  <a:lnTo>
                    <a:pt x="240" y="166"/>
                  </a:lnTo>
                  <a:lnTo>
                    <a:pt x="240" y="165"/>
                  </a:lnTo>
                  <a:lnTo>
                    <a:pt x="239" y="165"/>
                  </a:lnTo>
                  <a:lnTo>
                    <a:pt x="239" y="163"/>
                  </a:lnTo>
                  <a:lnTo>
                    <a:pt x="239" y="162"/>
                  </a:lnTo>
                  <a:lnTo>
                    <a:pt x="239" y="161"/>
                  </a:lnTo>
                  <a:lnTo>
                    <a:pt x="237" y="161"/>
                  </a:lnTo>
                  <a:lnTo>
                    <a:pt x="236" y="161"/>
                  </a:lnTo>
                  <a:lnTo>
                    <a:pt x="236" y="160"/>
                  </a:lnTo>
                  <a:lnTo>
                    <a:pt x="235" y="160"/>
                  </a:lnTo>
                  <a:lnTo>
                    <a:pt x="234" y="159"/>
                  </a:lnTo>
                  <a:lnTo>
                    <a:pt x="234" y="157"/>
                  </a:lnTo>
                  <a:lnTo>
                    <a:pt x="234" y="156"/>
                  </a:lnTo>
                  <a:lnTo>
                    <a:pt x="234" y="155"/>
                  </a:lnTo>
                  <a:lnTo>
                    <a:pt x="240" y="154"/>
                  </a:lnTo>
                  <a:lnTo>
                    <a:pt x="240" y="154"/>
                  </a:lnTo>
                  <a:lnTo>
                    <a:pt x="242" y="155"/>
                  </a:lnTo>
                  <a:close/>
                  <a:moveTo>
                    <a:pt x="224" y="154"/>
                  </a:moveTo>
                  <a:lnTo>
                    <a:pt x="226" y="155"/>
                  </a:lnTo>
                  <a:lnTo>
                    <a:pt x="226" y="157"/>
                  </a:lnTo>
                  <a:lnTo>
                    <a:pt x="224" y="157"/>
                  </a:lnTo>
                  <a:lnTo>
                    <a:pt x="223" y="157"/>
                  </a:lnTo>
                  <a:lnTo>
                    <a:pt x="223" y="156"/>
                  </a:lnTo>
                  <a:lnTo>
                    <a:pt x="222" y="155"/>
                  </a:lnTo>
                  <a:lnTo>
                    <a:pt x="222" y="154"/>
                  </a:lnTo>
                  <a:lnTo>
                    <a:pt x="223" y="154"/>
                  </a:lnTo>
                  <a:lnTo>
                    <a:pt x="224" y="154"/>
                  </a:lnTo>
                  <a:close/>
                  <a:moveTo>
                    <a:pt x="47" y="155"/>
                  </a:moveTo>
                  <a:lnTo>
                    <a:pt x="47" y="154"/>
                  </a:lnTo>
                  <a:lnTo>
                    <a:pt x="47" y="153"/>
                  </a:lnTo>
                  <a:lnTo>
                    <a:pt x="48" y="152"/>
                  </a:lnTo>
                  <a:lnTo>
                    <a:pt x="49" y="152"/>
                  </a:lnTo>
                  <a:lnTo>
                    <a:pt x="50" y="153"/>
                  </a:lnTo>
                  <a:lnTo>
                    <a:pt x="49" y="153"/>
                  </a:lnTo>
                  <a:lnTo>
                    <a:pt x="48" y="154"/>
                  </a:lnTo>
                  <a:lnTo>
                    <a:pt x="47" y="154"/>
                  </a:lnTo>
                  <a:lnTo>
                    <a:pt x="47" y="155"/>
                  </a:lnTo>
                  <a:close/>
                  <a:moveTo>
                    <a:pt x="43" y="150"/>
                  </a:moveTo>
                  <a:lnTo>
                    <a:pt x="44" y="150"/>
                  </a:lnTo>
                  <a:lnTo>
                    <a:pt x="44" y="152"/>
                  </a:lnTo>
                  <a:lnTo>
                    <a:pt x="43" y="152"/>
                  </a:lnTo>
                  <a:lnTo>
                    <a:pt x="42" y="153"/>
                  </a:lnTo>
                  <a:lnTo>
                    <a:pt x="43" y="153"/>
                  </a:lnTo>
                  <a:lnTo>
                    <a:pt x="43" y="154"/>
                  </a:lnTo>
                  <a:lnTo>
                    <a:pt x="44" y="154"/>
                  </a:lnTo>
                  <a:lnTo>
                    <a:pt x="43" y="154"/>
                  </a:lnTo>
                  <a:lnTo>
                    <a:pt x="42" y="153"/>
                  </a:lnTo>
                  <a:lnTo>
                    <a:pt x="41" y="152"/>
                  </a:lnTo>
                  <a:lnTo>
                    <a:pt x="42" y="152"/>
                  </a:lnTo>
                  <a:lnTo>
                    <a:pt x="42" y="150"/>
                  </a:lnTo>
                  <a:lnTo>
                    <a:pt x="43" y="150"/>
                  </a:lnTo>
                  <a:close/>
                  <a:moveTo>
                    <a:pt x="39" y="150"/>
                  </a:moveTo>
                  <a:lnTo>
                    <a:pt x="41" y="149"/>
                  </a:lnTo>
                  <a:lnTo>
                    <a:pt x="41" y="153"/>
                  </a:lnTo>
                  <a:lnTo>
                    <a:pt x="39" y="153"/>
                  </a:lnTo>
                  <a:lnTo>
                    <a:pt x="39" y="154"/>
                  </a:lnTo>
                  <a:lnTo>
                    <a:pt x="39" y="154"/>
                  </a:lnTo>
                  <a:lnTo>
                    <a:pt x="38" y="154"/>
                  </a:lnTo>
                  <a:lnTo>
                    <a:pt x="38" y="155"/>
                  </a:lnTo>
                  <a:lnTo>
                    <a:pt x="38" y="154"/>
                  </a:lnTo>
                  <a:lnTo>
                    <a:pt x="37" y="154"/>
                  </a:lnTo>
                  <a:lnTo>
                    <a:pt x="37" y="153"/>
                  </a:lnTo>
                  <a:lnTo>
                    <a:pt x="36" y="153"/>
                  </a:lnTo>
                  <a:lnTo>
                    <a:pt x="36" y="154"/>
                  </a:lnTo>
                  <a:lnTo>
                    <a:pt x="35" y="155"/>
                  </a:lnTo>
                  <a:lnTo>
                    <a:pt x="35" y="154"/>
                  </a:lnTo>
                  <a:lnTo>
                    <a:pt x="36" y="149"/>
                  </a:lnTo>
                  <a:lnTo>
                    <a:pt x="36" y="149"/>
                  </a:lnTo>
                  <a:lnTo>
                    <a:pt x="36" y="148"/>
                  </a:lnTo>
                  <a:lnTo>
                    <a:pt x="37" y="147"/>
                  </a:lnTo>
                  <a:lnTo>
                    <a:pt x="37" y="146"/>
                  </a:lnTo>
                  <a:lnTo>
                    <a:pt x="38" y="146"/>
                  </a:lnTo>
                  <a:lnTo>
                    <a:pt x="38" y="144"/>
                  </a:lnTo>
                  <a:lnTo>
                    <a:pt x="39" y="143"/>
                  </a:lnTo>
                  <a:lnTo>
                    <a:pt x="39" y="143"/>
                  </a:lnTo>
                  <a:lnTo>
                    <a:pt x="41" y="144"/>
                  </a:lnTo>
                  <a:lnTo>
                    <a:pt x="41" y="146"/>
                  </a:lnTo>
                  <a:lnTo>
                    <a:pt x="41" y="147"/>
                  </a:lnTo>
                  <a:lnTo>
                    <a:pt x="41" y="148"/>
                  </a:lnTo>
                  <a:lnTo>
                    <a:pt x="41" y="149"/>
                  </a:lnTo>
                  <a:lnTo>
                    <a:pt x="39" y="149"/>
                  </a:lnTo>
                  <a:lnTo>
                    <a:pt x="39" y="150"/>
                  </a:lnTo>
                  <a:close/>
                  <a:moveTo>
                    <a:pt x="186" y="141"/>
                  </a:moveTo>
                  <a:lnTo>
                    <a:pt x="186" y="142"/>
                  </a:lnTo>
                  <a:lnTo>
                    <a:pt x="189" y="143"/>
                  </a:lnTo>
                  <a:lnTo>
                    <a:pt x="189" y="144"/>
                  </a:lnTo>
                  <a:lnTo>
                    <a:pt x="190" y="144"/>
                  </a:lnTo>
                  <a:lnTo>
                    <a:pt x="190" y="146"/>
                  </a:lnTo>
                  <a:lnTo>
                    <a:pt x="190" y="147"/>
                  </a:lnTo>
                  <a:lnTo>
                    <a:pt x="189" y="147"/>
                  </a:lnTo>
                  <a:lnTo>
                    <a:pt x="187" y="147"/>
                  </a:lnTo>
                  <a:lnTo>
                    <a:pt x="187" y="146"/>
                  </a:lnTo>
                  <a:lnTo>
                    <a:pt x="186" y="146"/>
                  </a:lnTo>
                  <a:lnTo>
                    <a:pt x="185" y="147"/>
                  </a:lnTo>
                  <a:lnTo>
                    <a:pt x="184" y="146"/>
                  </a:lnTo>
                  <a:lnTo>
                    <a:pt x="186" y="144"/>
                  </a:lnTo>
                  <a:lnTo>
                    <a:pt x="185" y="143"/>
                  </a:lnTo>
                  <a:lnTo>
                    <a:pt x="184" y="143"/>
                  </a:lnTo>
                  <a:lnTo>
                    <a:pt x="183" y="143"/>
                  </a:lnTo>
                  <a:lnTo>
                    <a:pt x="183" y="142"/>
                  </a:lnTo>
                  <a:lnTo>
                    <a:pt x="183" y="141"/>
                  </a:lnTo>
                  <a:lnTo>
                    <a:pt x="183" y="142"/>
                  </a:lnTo>
                  <a:lnTo>
                    <a:pt x="183" y="141"/>
                  </a:lnTo>
                  <a:lnTo>
                    <a:pt x="181" y="141"/>
                  </a:lnTo>
                  <a:lnTo>
                    <a:pt x="181" y="140"/>
                  </a:lnTo>
                  <a:lnTo>
                    <a:pt x="183" y="140"/>
                  </a:lnTo>
                  <a:lnTo>
                    <a:pt x="183" y="138"/>
                  </a:lnTo>
                  <a:lnTo>
                    <a:pt x="183" y="137"/>
                  </a:lnTo>
                  <a:lnTo>
                    <a:pt x="183" y="136"/>
                  </a:lnTo>
                  <a:lnTo>
                    <a:pt x="183" y="136"/>
                  </a:lnTo>
                  <a:lnTo>
                    <a:pt x="185" y="138"/>
                  </a:lnTo>
                  <a:lnTo>
                    <a:pt x="186" y="138"/>
                  </a:lnTo>
                  <a:lnTo>
                    <a:pt x="186" y="140"/>
                  </a:lnTo>
                  <a:lnTo>
                    <a:pt x="186" y="141"/>
                  </a:lnTo>
                  <a:close/>
                  <a:moveTo>
                    <a:pt x="143" y="141"/>
                  </a:moveTo>
                  <a:lnTo>
                    <a:pt x="144" y="141"/>
                  </a:lnTo>
                  <a:lnTo>
                    <a:pt x="144" y="142"/>
                  </a:lnTo>
                  <a:lnTo>
                    <a:pt x="146" y="143"/>
                  </a:lnTo>
                  <a:lnTo>
                    <a:pt x="147" y="144"/>
                  </a:lnTo>
                  <a:lnTo>
                    <a:pt x="148" y="146"/>
                  </a:lnTo>
                  <a:lnTo>
                    <a:pt x="149" y="146"/>
                  </a:lnTo>
                  <a:lnTo>
                    <a:pt x="149" y="147"/>
                  </a:lnTo>
                  <a:lnTo>
                    <a:pt x="150" y="147"/>
                  </a:lnTo>
                  <a:lnTo>
                    <a:pt x="152" y="147"/>
                  </a:lnTo>
                  <a:lnTo>
                    <a:pt x="153" y="148"/>
                  </a:lnTo>
                  <a:lnTo>
                    <a:pt x="153" y="147"/>
                  </a:lnTo>
                  <a:lnTo>
                    <a:pt x="153" y="148"/>
                  </a:lnTo>
                  <a:lnTo>
                    <a:pt x="154" y="147"/>
                  </a:lnTo>
                  <a:lnTo>
                    <a:pt x="154" y="147"/>
                  </a:lnTo>
                  <a:lnTo>
                    <a:pt x="154" y="148"/>
                  </a:lnTo>
                  <a:lnTo>
                    <a:pt x="154" y="149"/>
                  </a:lnTo>
                  <a:lnTo>
                    <a:pt x="155" y="149"/>
                  </a:lnTo>
                  <a:lnTo>
                    <a:pt x="155" y="149"/>
                  </a:lnTo>
                  <a:lnTo>
                    <a:pt x="158" y="149"/>
                  </a:lnTo>
                  <a:lnTo>
                    <a:pt x="159" y="150"/>
                  </a:lnTo>
                  <a:lnTo>
                    <a:pt x="161" y="150"/>
                  </a:lnTo>
                  <a:lnTo>
                    <a:pt x="162" y="150"/>
                  </a:lnTo>
                  <a:lnTo>
                    <a:pt x="163" y="150"/>
                  </a:lnTo>
                  <a:lnTo>
                    <a:pt x="165" y="150"/>
                  </a:lnTo>
                  <a:lnTo>
                    <a:pt x="166" y="150"/>
                  </a:lnTo>
                  <a:lnTo>
                    <a:pt x="167" y="150"/>
                  </a:lnTo>
                  <a:lnTo>
                    <a:pt x="169" y="152"/>
                  </a:lnTo>
                  <a:lnTo>
                    <a:pt x="171" y="152"/>
                  </a:lnTo>
                  <a:lnTo>
                    <a:pt x="169" y="152"/>
                  </a:lnTo>
                  <a:lnTo>
                    <a:pt x="169" y="153"/>
                  </a:lnTo>
                  <a:lnTo>
                    <a:pt x="169" y="154"/>
                  </a:lnTo>
                  <a:lnTo>
                    <a:pt x="173" y="157"/>
                  </a:lnTo>
                  <a:lnTo>
                    <a:pt x="172" y="159"/>
                  </a:lnTo>
                  <a:lnTo>
                    <a:pt x="172" y="160"/>
                  </a:lnTo>
                  <a:lnTo>
                    <a:pt x="172" y="162"/>
                  </a:lnTo>
                  <a:lnTo>
                    <a:pt x="172" y="163"/>
                  </a:lnTo>
                  <a:lnTo>
                    <a:pt x="172" y="165"/>
                  </a:lnTo>
                  <a:lnTo>
                    <a:pt x="173" y="166"/>
                  </a:lnTo>
                  <a:lnTo>
                    <a:pt x="173" y="167"/>
                  </a:lnTo>
                  <a:lnTo>
                    <a:pt x="174" y="168"/>
                  </a:lnTo>
                  <a:lnTo>
                    <a:pt x="174" y="169"/>
                  </a:lnTo>
                  <a:lnTo>
                    <a:pt x="174" y="171"/>
                  </a:lnTo>
                  <a:lnTo>
                    <a:pt x="174" y="172"/>
                  </a:lnTo>
                  <a:lnTo>
                    <a:pt x="174" y="173"/>
                  </a:lnTo>
                  <a:lnTo>
                    <a:pt x="175" y="174"/>
                  </a:lnTo>
                  <a:lnTo>
                    <a:pt x="177" y="175"/>
                  </a:lnTo>
                  <a:lnTo>
                    <a:pt x="178" y="175"/>
                  </a:lnTo>
                  <a:lnTo>
                    <a:pt x="178" y="177"/>
                  </a:lnTo>
                  <a:lnTo>
                    <a:pt x="179" y="175"/>
                  </a:lnTo>
                  <a:lnTo>
                    <a:pt x="180" y="175"/>
                  </a:lnTo>
                  <a:lnTo>
                    <a:pt x="181" y="177"/>
                  </a:lnTo>
                  <a:lnTo>
                    <a:pt x="183" y="177"/>
                  </a:lnTo>
                  <a:lnTo>
                    <a:pt x="183" y="178"/>
                  </a:lnTo>
                  <a:lnTo>
                    <a:pt x="183" y="177"/>
                  </a:lnTo>
                  <a:lnTo>
                    <a:pt x="186" y="177"/>
                  </a:lnTo>
                  <a:lnTo>
                    <a:pt x="186" y="178"/>
                  </a:lnTo>
                  <a:lnTo>
                    <a:pt x="186" y="179"/>
                  </a:lnTo>
                  <a:lnTo>
                    <a:pt x="186" y="180"/>
                  </a:lnTo>
                  <a:lnTo>
                    <a:pt x="186" y="183"/>
                  </a:lnTo>
                  <a:lnTo>
                    <a:pt x="185" y="184"/>
                  </a:lnTo>
                  <a:lnTo>
                    <a:pt x="184" y="185"/>
                  </a:lnTo>
                  <a:lnTo>
                    <a:pt x="183" y="185"/>
                  </a:lnTo>
                  <a:lnTo>
                    <a:pt x="183" y="185"/>
                  </a:lnTo>
                  <a:lnTo>
                    <a:pt x="183" y="184"/>
                  </a:lnTo>
                  <a:lnTo>
                    <a:pt x="181" y="183"/>
                  </a:lnTo>
                  <a:lnTo>
                    <a:pt x="181" y="181"/>
                  </a:lnTo>
                  <a:lnTo>
                    <a:pt x="180" y="183"/>
                  </a:lnTo>
                  <a:lnTo>
                    <a:pt x="179" y="183"/>
                  </a:lnTo>
                  <a:lnTo>
                    <a:pt x="180" y="184"/>
                  </a:lnTo>
                  <a:lnTo>
                    <a:pt x="179" y="185"/>
                  </a:lnTo>
                  <a:lnTo>
                    <a:pt x="179" y="184"/>
                  </a:lnTo>
                  <a:lnTo>
                    <a:pt x="178" y="184"/>
                  </a:lnTo>
                  <a:lnTo>
                    <a:pt x="178" y="183"/>
                  </a:lnTo>
                  <a:lnTo>
                    <a:pt x="177" y="183"/>
                  </a:lnTo>
                  <a:lnTo>
                    <a:pt x="177" y="181"/>
                  </a:lnTo>
                  <a:lnTo>
                    <a:pt x="177" y="180"/>
                  </a:lnTo>
                  <a:lnTo>
                    <a:pt x="177" y="179"/>
                  </a:lnTo>
                  <a:lnTo>
                    <a:pt x="175" y="179"/>
                  </a:lnTo>
                  <a:lnTo>
                    <a:pt x="175" y="178"/>
                  </a:lnTo>
                  <a:lnTo>
                    <a:pt x="174" y="178"/>
                  </a:lnTo>
                  <a:lnTo>
                    <a:pt x="173" y="179"/>
                  </a:lnTo>
                  <a:lnTo>
                    <a:pt x="173" y="178"/>
                  </a:lnTo>
                  <a:lnTo>
                    <a:pt x="172" y="179"/>
                  </a:lnTo>
                  <a:lnTo>
                    <a:pt x="172" y="178"/>
                  </a:lnTo>
                  <a:lnTo>
                    <a:pt x="173" y="178"/>
                  </a:lnTo>
                  <a:lnTo>
                    <a:pt x="173" y="178"/>
                  </a:lnTo>
                  <a:lnTo>
                    <a:pt x="172" y="178"/>
                  </a:lnTo>
                  <a:lnTo>
                    <a:pt x="172" y="177"/>
                  </a:lnTo>
                  <a:lnTo>
                    <a:pt x="173" y="175"/>
                  </a:lnTo>
                  <a:lnTo>
                    <a:pt x="172" y="174"/>
                  </a:lnTo>
                  <a:lnTo>
                    <a:pt x="172" y="173"/>
                  </a:lnTo>
                  <a:lnTo>
                    <a:pt x="171" y="173"/>
                  </a:lnTo>
                  <a:lnTo>
                    <a:pt x="169" y="173"/>
                  </a:lnTo>
                  <a:lnTo>
                    <a:pt x="171" y="173"/>
                  </a:lnTo>
                  <a:lnTo>
                    <a:pt x="169" y="173"/>
                  </a:lnTo>
                  <a:lnTo>
                    <a:pt x="169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69" y="171"/>
                  </a:lnTo>
                  <a:lnTo>
                    <a:pt x="169" y="172"/>
                  </a:lnTo>
                  <a:lnTo>
                    <a:pt x="168" y="172"/>
                  </a:lnTo>
                  <a:lnTo>
                    <a:pt x="168" y="171"/>
                  </a:lnTo>
                  <a:lnTo>
                    <a:pt x="169" y="168"/>
                  </a:lnTo>
                  <a:lnTo>
                    <a:pt x="168" y="168"/>
                  </a:lnTo>
                  <a:lnTo>
                    <a:pt x="167" y="168"/>
                  </a:lnTo>
                  <a:lnTo>
                    <a:pt x="166" y="168"/>
                  </a:lnTo>
                  <a:lnTo>
                    <a:pt x="166" y="167"/>
                  </a:lnTo>
                  <a:lnTo>
                    <a:pt x="167" y="167"/>
                  </a:lnTo>
                  <a:lnTo>
                    <a:pt x="167" y="166"/>
                  </a:lnTo>
                  <a:lnTo>
                    <a:pt x="166" y="165"/>
                  </a:lnTo>
                  <a:lnTo>
                    <a:pt x="163" y="165"/>
                  </a:lnTo>
                  <a:lnTo>
                    <a:pt x="161" y="165"/>
                  </a:lnTo>
                  <a:lnTo>
                    <a:pt x="160" y="165"/>
                  </a:lnTo>
                  <a:lnTo>
                    <a:pt x="159" y="163"/>
                  </a:lnTo>
                  <a:lnTo>
                    <a:pt x="158" y="163"/>
                  </a:lnTo>
                  <a:lnTo>
                    <a:pt x="156" y="165"/>
                  </a:lnTo>
                  <a:lnTo>
                    <a:pt x="155" y="165"/>
                  </a:lnTo>
                  <a:lnTo>
                    <a:pt x="154" y="163"/>
                  </a:lnTo>
                  <a:lnTo>
                    <a:pt x="153" y="163"/>
                  </a:lnTo>
                  <a:lnTo>
                    <a:pt x="152" y="163"/>
                  </a:lnTo>
                  <a:lnTo>
                    <a:pt x="150" y="161"/>
                  </a:lnTo>
                  <a:lnTo>
                    <a:pt x="149" y="161"/>
                  </a:lnTo>
                  <a:lnTo>
                    <a:pt x="150" y="161"/>
                  </a:lnTo>
                  <a:lnTo>
                    <a:pt x="150" y="160"/>
                  </a:lnTo>
                  <a:lnTo>
                    <a:pt x="152" y="159"/>
                  </a:lnTo>
                  <a:lnTo>
                    <a:pt x="150" y="159"/>
                  </a:lnTo>
                  <a:lnTo>
                    <a:pt x="150" y="157"/>
                  </a:lnTo>
                  <a:lnTo>
                    <a:pt x="152" y="157"/>
                  </a:lnTo>
                  <a:lnTo>
                    <a:pt x="150" y="156"/>
                  </a:lnTo>
                  <a:lnTo>
                    <a:pt x="150" y="155"/>
                  </a:lnTo>
                  <a:lnTo>
                    <a:pt x="149" y="155"/>
                  </a:lnTo>
                  <a:lnTo>
                    <a:pt x="148" y="155"/>
                  </a:lnTo>
                  <a:lnTo>
                    <a:pt x="147" y="155"/>
                  </a:lnTo>
                  <a:lnTo>
                    <a:pt x="146" y="154"/>
                  </a:lnTo>
                  <a:lnTo>
                    <a:pt x="146" y="153"/>
                  </a:lnTo>
                  <a:lnTo>
                    <a:pt x="144" y="152"/>
                  </a:lnTo>
                  <a:lnTo>
                    <a:pt x="144" y="150"/>
                  </a:lnTo>
                  <a:lnTo>
                    <a:pt x="143" y="150"/>
                  </a:lnTo>
                  <a:lnTo>
                    <a:pt x="142" y="149"/>
                  </a:lnTo>
                  <a:lnTo>
                    <a:pt x="141" y="149"/>
                  </a:lnTo>
                  <a:lnTo>
                    <a:pt x="140" y="149"/>
                  </a:lnTo>
                  <a:lnTo>
                    <a:pt x="140" y="148"/>
                  </a:lnTo>
                  <a:lnTo>
                    <a:pt x="138" y="147"/>
                  </a:lnTo>
                  <a:lnTo>
                    <a:pt x="134" y="143"/>
                  </a:lnTo>
                  <a:lnTo>
                    <a:pt x="132" y="143"/>
                  </a:lnTo>
                  <a:lnTo>
                    <a:pt x="131" y="143"/>
                  </a:lnTo>
                  <a:lnTo>
                    <a:pt x="130" y="143"/>
                  </a:lnTo>
                  <a:lnTo>
                    <a:pt x="129" y="143"/>
                  </a:lnTo>
                  <a:lnTo>
                    <a:pt x="129" y="142"/>
                  </a:lnTo>
                  <a:lnTo>
                    <a:pt x="128" y="142"/>
                  </a:lnTo>
                  <a:lnTo>
                    <a:pt x="128" y="141"/>
                  </a:lnTo>
                  <a:lnTo>
                    <a:pt x="126" y="141"/>
                  </a:lnTo>
                  <a:lnTo>
                    <a:pt x="125" y="141"/>
                  </a:lnTo>
                  <a:lnTo>
                    <a:pt x="125" y="141"/>
                  </a:lnTo>
                  <a:lnTo>
                    <a:pt x="125" y="141"/>
                  </a:lnTo>
                  <a:lnTo>
                    <a:pt x="125" y="142"/>
                  </a:lnTo>
                  <a:lnTo>
                    <a:pt x="126" y="142"/>
                  </a:lnTo>
                  <a:lnTo>
                    <a:pt x="126" y="143"/>
                  </a:lnTo>
                  <a:lnTo>
                    <a:pt x="125" y="143"/>
                  </a:lnTo>
                  <a:lnTo>
                    <a:pt x="122" y="143"/>
                  </a:lnTo>
                  <a:lnTo>
                    <a:pt x="121" y="144"/>
                  </a:lnTo>
                  <a:lnTo>
                    <a:pt x="121" y="143"/>
                  </a:lnTo>
                  <a:lnTo>
                    <a:pt x="121" y="142"/>
                  </a:lnTo>
                  <a:lnTo>
                    <a:pt x="122" y="142"/>
                  </a:lnTo>
                  <a:lnTo>
                    <a:pt x="123" y="142"/>
                  </a:lnTo>
                  <a:lnTo>
                    <a:pt x="123" y="141"/>
                  </a:lnTo>
                  <a:lnTo>
                    <a:pt x="124" y="141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6" y="140"/>
                  </a:lnTo>
                  <a:lnTo>
                    <a:pt x="128" y="138"/>
                  </a:lnTo>
                  <a:lnTo>
                    <a:pt x="129" y="137"/>
                  </a:lnTo>
                  <a:lnTo>
                    <a:pt x="130" y="137"/>
                  </a:lnTo>
                  <a:lnTo>
                    <a:pt x="130" y="136"/>
                  </a:lnTo>
                  <a:lnTo>
                    <a:pt x="131" y="135"/>
                  </a:lnTo>
                  <a:lnTo>
                    <a:pt x="134" y="135"/>
                  </a:lnTo>
                  <a:lnTo>
                    <a:pt x="135" y="135"/>
                  </a:lnTo>
                  <a:lnTo>
                    <a:pt x="137" y="134"/>
                  </a:lnTo>
                  <a:lnTo>
                    <a:pt x="138" y="134"/>
                  </a:lnTo>
                  <a:lnTo>
                    <a:pt x="140" y="134"/>
                  </a:lnTo>
                  <a:lnTo>
                    <a:pt x="141" y="135"/>
                  </a:lnTo>
                  <a:lnTo>
                    <a:pt x="141" y="136"/>
                  </a:lnTo>
                  <a:lnTo>
                    <a:pt x="141" y="137"/>
                  </a:lnTo>
                  <a:lnTo>
                    <a:pt x="142" y="137"/>
                  </a:lnTo>
                  <a:lnTo>
                    <a:pt x="143" y="137"/>
                  </a:lnTo>
                  <a:lnTo>
                    <a:pt x="143" y="138"/>
                  </a:lnTo>
                  <a:lnTo>
                    <a:pt x="143" y="141"/>
                  </a:lnTo>
                  <a:close/>
                  <a:moveTo>
                    <a:pt x="147" y="126"/>
                  </a:moveTo>
                  <a:lnTo>
                    <a:pt x="146" y="128"/>
                  </a:lnTo>
                  <a:lnTo>
                    <a:pt x="146" y="126"/>
                  </a:lnTo>
                  <a:lnTo>
                    <a:pt x="144" y="128"/>
                  </a:lnTo>
                  <a:lnTo>
                    <a:pt x="144" y="129"/>
                  </a:lnTo>
                  <a:lnTo>
                    <a:pt x="143" y="128"/>
                  </a:lnTo>
                  <a:lnTo>
                    <a:pt x="142" y="128"/>
                  </a:lnTo>
                  <a:lnTo>
                    <a:pt x="142" y="126"/>
                  </a:lnTo>
                  <a:lnTo>
                    <a:pt x="143" y="126"/>
                  </a:lnTo>
                  <a:lnTo>
                    <a:pt x="143" y="125"/>
                  </a:lnTo>
                  <a:lnTo>
                    <a:pt x="144" y="124"/>
                  </a:lnTo>
                  <a:lnTo>
                    <a:pt x="146" y="125"/>
                  </a:lnTo>
                  <a:lnTo>
                    <a:pt x="147" y="126"/>
                  </a:lnTo>
                  <a:close/>
                  <a:moveTo>
                    <a:pt x="150" y="124"/>
                  </a:moveTo>
                  <a:lnTo>
                    <a:pt x="150" y="125"/>
                  </a:lnTo>
                  <a:lnTo>
                    <a:pt x="150" y="124"/>
                  </a:lnTo>
                  <a:lnTo>
                    <a:pt x="150" y="125"/>
                  </a:lnTo>
                  <a:lnTo>
                    <a:pt x="152" y="125"/>
                  </a:lnTo>
                  <a:lnTo>
                    <a:pt x="153" y="126"/>
                  </a:lnTo>
                  <a:lnTo>
                    <a:pt x="154" y="128"/>
                  </a:lnTo>
                  <a:lnTo>
                    <a:pt x="154" y="128"/>
                  </a:lnTo>
                  <a:lnTo>
                    <a:pt x="154" y="129"/>
                  </a:lnTo>
                  <a:lnTo>
                    <a:pt x="155" y="129"/>
                  </a:lnTo>
                  <a:lnTo>
                    <a:pt x="156" y="129"/>
                  </a:lnTo>
                  <a:lnTo>
                    <a:pt x="155" y="130"/>
                  </a:lnTo>
                  <a:lnTo>
                    <a:pt x="154" y="131"/>
                  </a:lnTo>
                  <a:lnTo>
                    <a:pt x="154" y="131"/>
                  </a:lnTo>
                  <a:lnTo>
                    <a:pt x="153" y="130"/>
                  </a:lnTo>
                  <a:lnTo>
                    <a:pt x="152" y="130"/>
                  </a:lnTo>
                  <a:lnTo>
                    <a:pt x="153" y="130"/>
                  </a:lnTo>
                  <a:lnTo>
                    <a:pt x="153" y="129"/>
                  </a:lnTo>
                  <a:lnTo>
                    <a:pt x="152" y="129"/>
                  </a:lnTo>
                  <a:lnTo>
                    <a:pt x="150" y="128"/>
                  </a:lnTo>
                  <a:lnTo>
                    <a:pt x="150" y="126"/>
                  </a:lnTo>
                  <a:lnTo>
                    <a:pt x="149" y="125"/>
                  </a:lnTo>
                  <a:lnTo>
                    <a:pt x="150" y="124"/>
                  </a:lnTo>
                  <a:close/>
                  <a:moveTo>
                    <a:pt x="20" y="125"/>
                  </a:moveTo>
                  <a:lnTo>
                    <a:pt x="21" y="126"/>
                  </a:lnTo>
                  <a:lnTo>
                    <a:pt x="20" y="126"/>
                  </a:lnTo>
                  <a:lnTo>
                    <a:pt x="19" y="125"/>
                  </a:lnTo>
                  <a:lnTo>
                    <a:pt x="19" y="124"/>
                  </a:lnTo>
                  <a:lnTo>
                    <a:pt x="18" y="124"/>
                  </a:lnTo>
                  <a:lnTo>
                    <a:pt x="18" y="123"/>
                  </a:lnTo>
                  <a:lnTo>
                    <a:pt x="19" y="123"/>
                  </a:lnTo>
                  <a:lnTo>
                    <a:pt x="19" y="124"/>
                  </a:lnTo>
                  <a:lnTo>
                    <a:pt x="20" y="124"/>
                  </a:lnTo>
                  <a:lnTo>
                    <a:pt x="20" y="125"/>
                  </a:lnTo>
                  <a:close/>
                  <a:moveTo>
                    <a:pt x="160" y="126"/>
                  </a:moveTo>
                  <a:lnTo>
                    <a:pt x="159" y="128"/>
                  </a:lnTo>
                  <a:lnTo>
                    <a:pt x="158" y="128"/>
                  </a:lnTo>
                  <a:lnTo>
                    <a:pt x="159" y="128"/>
                  </a:lnTo>
                  <a:lnTo>
                    <a:pt x="159" y="126"/>
                  </a:lnTo>
                  <a:lnTo>
                    <a:pt x="160" y="126"/>
                  </a:lnTo>
                  <a:lnTo>
                    <a:pt x="160" y="124"/>
                  </a:lnTo>
                  <a:lnTo>
                    <a:pt x="162" y="120"/>
                  </a:lnTo>
                  <a:lnTo>
                    <a:pt x="162" y="122"/>
                  </a:lnTo>
                  <a:lnTo>
                    <a:pt x="163" y="122"/>
                  </a:lnTo>
                  <a:lnTo>
                    <a:pt x="163" y="123"/>
                  </a:lnTo>
                  <a:lnTo>
                    <a:pt x="162" y="124"/>
                  </a:lnTo>
                  <a:lnTo>
                    <a:pt x="161" y="125"/>
                  </a:lnTo>
                  <a:lnTo>
                    <a:pt x="160" y="126"/>
                  </a:lnTo>
                  <a:close/>
                  <a:moveTo>
                    <a:pt x="167" y="118"/>
                  </a:moveTo>
                  <a:lnTo>
                    <a:pt x="167" y="119"/>
                  </a:lnTo>
                  <a:lnTo>
                    <a:pt x="167" y="118"/>
                  </a:lnTo>
                  <a:lnTo>
                    <a:pt x="168" y="119"/>
                  </a:lnTo>
                  <a:lnTo>
                    <a:pt x="167" y="120"/>
                  </a:lnTo>
                  <a:lnTo>
                    <a:pt x="167" y="120"/>
                  </a:lnTo>
                  <a:lnTo>
                    <a:pt x="166" y="120"/>
                  </a:lnTo>
                  <a:lnTo>
                    <a:pt x="167" y="120"/>
                  </a:lnTo>
                  <a:lnTo>
                    <a:pt x="166" y="120"/>
                  </a:lnTo>
                  <a:lnTo>
                    <a:pt x="166" y="119"/>
                  </a:lnTo>
                  <a:lnTo>
                    <a:pt x="166" y="118"/>
                  </a:lnTo>
                  <a:lnTo>
                    <a:pt x="167" y="118"/>
                  </a:lnTo>
                  <a:close/>
                  <a:moveTo>
                    <a:pt x="255" y="120"/>
                  </a:moveTo>
                  <a:lnTo>
                    <a:pt x="254" y="120"/>
                  </a:lnTo>
                  <a:lnTo>
                    <a:pt x="254" y="122"/>
                  </a:lnTo>
                  <a:lnTo>
                    <a:pt x="255" y="123"/>
                  </a:lnTo>
                  <a:lnTo>
                    <a:pt x="258" y="123"/>
                  </a:lnTo>
                  <a:lnTo>
                    <a:pt x="258" y="124"/>
                  </a:lnTo>
                  <a:lnTo>
                    <a:pt x="259" y="125"/>
                  </a:lnTo>
                  <a:lnTo>
                    <a:pt x="259" y="126"/>
                  </a:lnTo>
                  <a:lnTo>
                    <a:pt x="260" y="126"/>
                  </a:lnTo>
                  <a:lnTo>
                    <a:pt x="260" y="128"/>
                  </a:lnTo>
                  <a:lnTo>
                    <a:pt x="260" y="129"/>
                  </a:lnTo>
                  <a:lnTo>
                    <a:pt x="261" y="129"/>
                  </a:lnTo>
                  <a:lnTo>
                    <a:pt x="261" y="130"/>
                  </a:lnTo>
                  <a:lnTo>
                    <a:pt x="261" y="131"/>
                  </a:lnTo>
                  <a:lnTo>
                    <a:pt x="263" y="132"/>
                  </a:lnTo>
                  <a:lnTo>
                    <a:pt x="264" y="132"/>
                  </a:lnTo>
                  <a:lnTo>
                    <a:pt x="264" y="134"/>
                  </a:lnTo>
                  <a:lnTo>
                    <a:pt x="263" y="134"/>
                  </a:lnTo>
                  <a:lnTo>
                    <a:pt x="263" y="135"/>
                  </a:lnTo>
                  <a:lnTo>
                    <a:pt x="261" y="134"/>
                  </a:lnTo>
                  <a:lnTo>
                    <a:pt x="261" y="135"/>
                  </a:lnTo>
                  <a:lnTo>
                    <a:pt x="260" y="134"/>
                  </a:lnTo>
                  <a:lnTo>
                    <a:pt x="259" y="132"/>
                  </a:lnTo>
                  <a:lnTo>
                    <a:pt x="260" y="132"/>
                  </a:lnTo>
                  <a:lnTo>
                    <a:pt x="260" y="131"/>
                  </a:lnTo>
                  <a:lnTo>
                    <a:pt x="259" y="130"/>
                  </a:lnTo>
                  <a:lnTo>
                    <a:pt x="259" y="129"/>
                  </a:lnTo>
                  <a:lnTo>
                    <a:pt x="257" y="130"/>
                  </a:lnTo>
                  <a:lnTo>
                    <a:pt x="257" y="131"/>
                  </a:lnTo>
                  <a:lnTo>
                    <a:pt x="259" y="132"/>
                  </a:lnTo>
                  <a:lnTo>
                    <a:pt x="260" y="134"/>
                  </a:lnTo>
                  <a:lnTo>
                    <a:pt x="260" y="135"/>
                  </a:lnTo>
                  <a:lnTo>
                    <a:pt x="260" y="136"/>
                  </a:lnTo>
                  <a:lnTo>
                    <a:pt x="259" y="136"/>
                  </a:lnTo>
                  <a:lnTo>
                    <a:pt x="255" y="137"/>
                  </a:lnTo>
                  <a:lnTo>
                    <a:pt x="254" y="136"/>
                  </a:lnTo>
                  <a:lnTo>
                    <a:pt x="253" y="136"/>
                  </a:lnTo>
                  <a:lnTo>
                    <a:pt x="252" y="136"/>
                  </a:lnTo>
                  <a:lnTo>
                    <a:pt x="251" y="135"/>
                  </a:lnTo>
                  <a:lnTo>
                    <a:pt x="248" y="134"/>
                  </a:lnTo>
                  <a:lnTo>
                    <a:pt x="246" y="134"/>
                  </a:lnTo>
                  <a:lnTo>
                    <a:pt x="245" y="134"/>
                  </a:lnTo>
                  <a:lnTo>
                    <a:pt x="243" y="131"/>
                  </a:lnTo>
                  <a:lnTo>
                    <a:pt x="242" y="131"/>
                  </a:lnTo>
                  <a:lnTo>
                    <a:pt x="243" y="131"/>
                  </a:lnTo>
                  <a:lnTo>
                    <a:pt x="243" y="130"/>
                  </a:lnTo>
                  <a:lnTo>
                    <a:pt x="246" y="130"/>
                  </a:lnTo>
                  <a:lnTo>
                    <a:pt x="246" y="129"/>
                  </a:lnTo>
                  <a:lnTo>
                    <a:pt x="247" y="129"/>
                  </a:lnTo>
                  <a:lnTo>
                    <a:pt x="248" y="129"/>
                  </a:lnTo>
                  <a:lnTo>
                    <a:pt x="249" y="128"/>
                  </a:lnTo>
                  <a:lnTo>
                    <a:pt x="251" y="126"/>
                  </a:lnTo>
                  <a:lnTo>
                    <a:pt x="251" y="125"/>
                  </a:lnTo>
                  <a:lnTo>
                    <a:pt x="249" y="125"/>
                  </a:lnTo>
                  <a:lnTo>
                    <a:pt x="248" y="125"/>
                  </a:lnTo>
                  <a:lnTo>
                    <a:pt x="247" y="125"/>
                  </a:lnTo>
                  <a:lnTo>
                    <a:pt x="246" y="125"/>
                  </a:lnTo>
                  <a:lnTo>
                    <a:pt x="246" y="126"/>
                  </a:lnTo>
                  <a:lnTo>
                    <a:pt x="245" y="128"/>
                  </a:lnTo>
                  <a:lnTo>
                    <a:pt x="243" y="130"/>
                  </a:lnTo>
                  <a:lnTo>
                    <a:pt x="242" y="130"/>
                  </a:lnTo>
                  <a:lnTo>
                    <a:pt x="241" y="130"/>
                  </a:lnTo>
                  <a:lnTo>
                    <a:pt x="239" y="129"/>
                  </a:lnTo>
                  <a:lnTo>
                    <a:pt x="237" y="129"/>
                  </a:lnTo>
                  <a:lnTo>
                    <a:pt x="236" y="128"/>
                  </a:lnTo>
                  <a:lnTo>
                    <a:pt x="235" y="126"/>
                  </a:lnTo>
                  <a:lnTo>
                    <a:pt x="234" y="126"/>
                  </a:lnTo>
                  <a:lnTo>
                    <a:pt x="234" y="125"/>
                  </a:lnTo>
                  <a:lnTo>
                    <a:pt x="235" y="125"/>
                  </a:lnTo>
                  <a:lnTo>
                    <a:pt x="235" y="124"/>
                  </a:lnTo>
                  <a:lnTo>
                    <a:pt x="234" y="124"/>
                  </a:lnTo>
                  <a:lnTo>
                    <a:pt x="234" y="123"/>
                  </a:lnTo>
                  <a:lnTo>
                    <a:pt x="235" y="123"/>
                  </a:lnTo>
                  <a:lnTo>
                    <a:pt x="235" y="122"/>
                  </a:lnTo>
                  <a:lnTo>
                    <a:pt x="236" y="122"/>
                  </a:lnTo>
                  <a:lnTo>
                    <a:pt x="237" y="120"/>
                  </a:lnTo>
                  <a:lnTo>
                    <a:pt x="237" y="122"/>
                  </a:lnTo>
                  <a:lnTo>
                    <a:pt x="239" y="120"/>
                  </a:lnTo>
                  <a:lnTo>
                    <a:pt x="240" y="120"/>
                  </a:lnTo>
                  <a:lnTo>
                    <a:pt x="241" y="120"/>
                  </a:lnTo>
                  <a:lnTo>
                    <a:pt x="241" y="120"/>
                  </a:lnTo>
                  <a:lnTo>
                    <a:pt x="241" y="120"/>
                  </a:lnTo>
                  <a:lnTo>
                    <a:pt x="242" y="120"/>
                  </a:lnTo>
                  <a:lnTo>
                    <a:pt x="243" y="120"/>
                  </a:lnTo>
                  <a:lnTo>
                    <a:pt x="245" y="120"/>
                  </a:lnTo>
                  <a:lnTo>
                    <a:pt x="246" y="120"/>
                  </a:lnTo>
                  <a:lnTo>
                    <a:pt x="246" y="119"/>
                  </a:lnTo>
                  <a:lnTo>
                    <a:pt x="246" y="118"/>
                  </a:lnTo>
                  <a:lnTo>
                    <a:pt x="246" y="117"/>
                  </a:lnTo>
                  <a:lnTo>
                    <a:pt x="253" y="117"/>
                  </a:lnTo>
                  <a:lnTo>
                    <a:pt x="253" y="118"/>
                  </a:lnTo>
                  <a:lnTo>
                    <a:pt x="254" y="119"/>
                  </a:lnTo>
                  <a:lnTo>
                    <a:pt x="255" y="119"/>
                  </a:lnTo>
                  <a:lnTo>
                    <a:pt x="255" y="120"/>
                  </a:lnTo>
                  <a:close/>
                  <a:moveTo>
                    <a:pt x="202" y="112"/>
                  </a:moveTo>
                  <a:lnTo>
                    <a:pt x="202" y="110"/>
                  </a:lnTo>
                  <a:lnTo>
                    <a:pt x="202" y="109"/>
                  </a:lnTo>
                  <a:lnTo>
                    <a:pt x="202" y="107"/>
                  </a:lnTo>
                  <a:lnTo>
                    <a:pt x="203" y="107"/>
                  </a:lnTo>
                  <a:lnTo>
                    <a:pt x="204" y="109"/>
                  </a:lnTo>
                  <a:lnTo>
                    <a:pt x="204" y="110"/>
                  </a:lnTo>
                  <a:lnTo>
                    <a:pt x="202" y="112"/>
                  </a:lnTo>
                  <a:close/>
                  <a:moveTo>
                    <a:pt x="11" y="97"/>
                  </a:moveTo>
                  <a:lnTo>
                    <a:pt x="11" y="98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8" y="100"/>
                  </a:lnTo>
                  <a:lnTo>
                    <a:pt x="8" y="101"/>
                  </a:lnTo>
                  <a:lnTo>
                    <a:pt x="8" y="103"/>
                  </a:lnTo>
                  <a:lnTo>
                    <a:pt x="10" y="103"/>
                  </a:lnTo>
                  <a:lnTo>
                    <a:pt x="8" y="103"/>
                  </a:lnTo>
                  <a:lnTo>
                    <a:pt x="8" y="104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11" y="106"/>
                  </a:lnTo>
                  <a:lnTo>
                    <a:pt x="11" y="106"/>
                  </a:lnTo>
                  <a:lnTo>
                    <a:pt x="11" y="107"/>
                  </a:lnTo>
                  <a:lnTo>
                    <a:pt x="11" y="112"/>
                  </a:lnTo>
                  <a:lnTo>
                    <a:pt x="12" y="113"/>
                  </a:lnTo>
                  <a:lnTo>
                    <a:pt x="13" y="113"/>
                  </a:lnTo>
                  <a:lnTo>
                    <a:pt x="14" y="115"/>
                  </a:lnTo>
                  <a:lnTo>
                    <a:pt x="16" y="115"/>
                  </a:lnTo>
                  <a:lnTo>
                    <a:pt x="16" y="113"/>
                  </a:lnTo>
                  <a:lnTo>
                    <a:pt x="17" y="113"/>
                  </a:lnTo>
                  <a:lnTo>
                    <a:pt x="17" y="115"/>
                  </a:lnTo>
                  <a:lnTo>
                    <a:pt x="18" y="117"/>
                  </a:lnTo>
                  <a:lnTo>
                    <a:pt x="18" y="118"/>
                  </a:lnTo>
                  <a:lnTo>
                    <a:pt x="17" y="118"/>
                  </a:lnTo>
                  <a:lnTo>
                    <a:pt x="17" y="117"/>
                  </a:lnTo>
                  <a:lnTo>
                    <a:pt x="16" y="117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3" y="116"/>
                  </a:lnTo>
                  <a:lnTo>
                    <a:pt x="12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0" y="113"/>
                  </a:lnTo>
                  <a:lnTo>
                    <a:pt x="10" y="112"/>
                  </a:lnTo>
                  <a:lnTo>
                    <a:pt x="8" y="112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7"/>
                  </a:lnTo>
                  <a:lnTo>
                    <a:pt x="7" y="106"/>
                  </a:lnTo>
                  <a:lnTo>
                    <a:pt x="6" y="106"/>
                  </a:lnTo>
                  <a:lnTo>
                    <a:pt x="5" y="105"/>
                  </a:lnTo>
                  <a:lnTo>
                    <a:pt x="4" y="103"/>
                  </a:lnTo>
                  <a:lnTo>
                    <a:pt x="2" y="103"/>
                  </a:lnTo>
                  <a:lnTo>
                    <a:pt x="2" y="101"/>
                  </a:lnTo>
                  <a:lnTo>
                    <a:pt x="2" y="100"/>
                  </a:lnTo>
                  <a:lnTo>
                    <a:pt x="1" y="100"/>
                  </a:lnTo>
                  <a:lnTo>
                    <a:pt x="1" y="99"/>
                  </a:lnTo>
                  <a:lnTo>
                    <a:pt x="0" y="98"/>
                  </a:lnTo>
                  <a:lnTo>
                    <a:pt x="1" y="97"/>
                  </a:lnTo>
                  <a:lnTo>
                    <a:pt x="2" y="95"/>
                  </a:lnTo>
                  <a:lnTo>
                    <a:pt x="6" y="95"/>
                  </a:lnTo>
                  <a:lnTo>
                    <a:pt x="7" y="95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0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97"/>
                  </a:lnTo>
                  <a:close/>
                  <a:moveTo>
                    <a:pt x="218" y="86"/>
                  </a:moveTo>
                  <a:lnTo>
                    <a:pt x="218" y="87"/>
                  </a:lnTo>
                  <a:lnTo>
                    <a:pt x="218" y="88"/>
                  </a:lnTo>
                  <a:lnTo>
                    <a:pt x="217" y="88"/>
                  </a:lnTo>
                  <a:lnTo>
                    <a:pt x="216" y="89"/>
                  </a:lnTo>
                  <a:lnTo>
                    <a:pt x="216" y="91"/>
                  </a:lnTo>
                  <a:lnTo>
                    <a:pt x="215" y="91"/>
                  </a:lnTo>
                  <a:lnTo>
                    <a:pt x="215" y="92"/>
                  </a:lnTo>
                  <a:lnTo>
                    <a:pt x="216" y="92"/>
                  </a:lnTo>
                  <a:lnTo>
                    <a:pt x="215" y="92"/>
                  </a:lnTo>
                  <a:lnTo>
                    <a:pt x="215" y="92"/>
                  </a:lnTo>
                  <a:lnTo>
                    <a:pt x="215" y="93"/>
                  </a:lnTo>
                  <a:lnTo>
                    <a:pt x="215" y="94"/>
                  </a:lnTo>
                  <a:lnTo>
                    <a:pt x="216" y="94"/>
                  </a:lnTo>
                  <a:lnTo>
                    <a:pt x="216" y="95"/>
                  </a:lnTo>
                  <a:lnTo>
                    <a:pt x="215" y="95"/>
                  </a:lnTo>
                  <a:lnTo>
                    <a:pt x="215" y="97"/>
                  </a:lnTo>
                  <a:lnTo>
                    <a:pt x="214" y="95"/>
                  </a:lnTo>
                  <a:lnTo>
                    <a:pt x="212" y="95"/>
                  </a:lnTo>
                  <a:lnTo>
                    <a:pt x="212" y="94"/>
                  </a:lnTo>
                  <a:lnTo>
                    <a:pt x="211" y="93"/>
                  </a:lnTo>
                  <a:lnTo>
                    <a:pt x="211" y="93"/>
                  </a:lnTo>
                  <a:lnTo>
                    <a:pt x="211" y="92"/>
                  </a:lnTo>
                  <a:lnTo>
                    <a:pt x="212" y="92"/>
                  </a:lnTo>
                  <a:lnTo>
                    <a:pt x="212" y="92"/>
                  </a:lnTo>
                  <a:lnTo>
                    <a:pt x="211" y="91"/>
                  </a:lnTo>
                  <a:lnTo>
                    <a:pt x="211" y="91"/>
                  </a:lnTo>
                  <a:lnTo>
                    <a:pt x="210" y="92"/>
                  </a:lnTo>
                  <a:lnTo>
                    <a:pt x="211" y="92"/>
                  </a:lnTo>
                  <a:lnTo>
                    <a:pt x="211" y="92"/>
                  </a:lnTo>
                  <a:lnTo>
                    <a:pt x="210" y="92"/>
                  </a:lnTo>
                  <a:lnTo>
                    <a:pt x="210" y="93"/>
                  </a:lnTo>
                  <a:lnTo>
                    <a:pt x="209" y="93"/>
                  </a:lnTo>
                  <a:lnTo>
                    <a:pt x="210" y="93"/>
                  </a:lnTo>
                  <a:lnTo>
                    <a:pt x="210" y="94"/>
                  </a:lnTo>
                  <a:lnTo>
                    <a:pt x="211" y="94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8" y="95"/>
                  </a:lnTo>
                  <a:lnTo>
                    <a:pt x="209" y="93"/>
                  </a:lnTo>
                  <a:lnTo>
                    <a:pt x="208" y="93"/>
                  </a:lnTo>
                  <a:lnTo>
                    <a:pt x="208" y="94"/>
                  </a:lnTo>
                  <a:lnTo>
                    <a:pt x="208" y="93"/>
                  </a:lnTo>
                  <a:lnTo>
                    <a:pt x="205" y="93"/>
                  </a:lnTo>
                  <a:lnTo>
                    <a:pt x="204" y="94"/>
                  </a:lnTo>
                  <a:lnTo>
                    <a:pt x="204" y="93"/>
                  </a:lnTo>
                  <a:lnTo>
                    <a:pt x="205" y="93"/>
                  </a:lnTo>
                  <a:lnTo>
                    <a:pt x="204" y="93"/>
                  </a:lnTo>
                  <a:lnTo>
                    <a:pt x="204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4" y="92"/>
                  </a:lnTo>
                  <a:lnTo>
                    <a:pt x="205" y="92"/>
                  </a:lnTo>
                  <a:lnTo>
                    <a:pt x="205" y="91"/>
                  </a:lnTo>
                  <a:lnTo>
                    <a:pt x="204" y="89"/>
                  </a:lnTo>
                  <a:lnTo>
                    <a:pt x="204" y="88"/>
                  </a:lnTo>
                  <a:lnTo>
                    <a:pt x="204" y="87"/>
                  </a:lnTo>
                  <a:lnTo>
                    <a:pt x="205" y="87"/>
                  </a:lnTo>
                  <a:lnTo>
                    <a:pt x="208" y="86"/>
                  </a:lnTo>
                  <a:lnTo>
                    <a:pt x="208" y="87"/>
                  </a:lnTo>
                  <a:lnTo>
                    <a:pt x="209" y="87"/>
                  </a:lnTo>
                  <a:lnTo>
                    <a:pt x="211" y="86"/>
                  </a:lnTo>
                  <a:lnTo>
                    <a:pt x="211" y="87"/>
                  </a:lnTo>
                  <a:lnTo>
                    <a:pt x="212" y="88"/>
                  </a:lnTo>
                  <a:lnTo>
                    <a:pt x="212" y="89"/>
                  </a:lnTo>
                  <a:lnTo>
                    <a:pt x="214" y="88"/>
                  </a:lnTo>
                  <a:lnTo>
                    <a:pt x="215" y="88"/>
                  </a:lnTo>
                  <a:lnTo>
                    <a:pt x="215" y="87"/>
                  </a:lnTo>
                  <a:lnTo>
                    <a:pt x="216" y="86"/>
                  </a:lnTo>
                  <a:lnTo>
                    <a:pt x="217" y="86"/>
                  </a:lnTo>
                  <a:lnTo>
                    <a:pt x="218" y="85"/>
                  </a:lnTo>
                  <a:lnTo>
                    <a:pt x="218" y="86"/>
                  </a:lnTo>
                  <a:close/>
                  <a:moveTo>
                    <a:pt x="228" y="63"/>
                  </a:moveTo>
                  <a:lnTo>
                    <a:pt x="228" y="63"/>
                  </a:lnTo>
                  <a:lnTo>
                    <a:pt x="228" y="64"/>
                  </a:lnTo>
                  <a:lnTo>
                    <a:pt x="224" y="67"/>
                  </a:lnTo>
                  <a:lnTo>
                    <a:pt x="223" y="66"/>
                  </a:lnTo>
                  <a:lnTo>
                    <a:pt x="222" y="66"/>
                  </a:lnTo>
                  <a:lnTo>
                    <a:pt x="220" y="63"/>
                  </a:lnTo>
                  <a:lnTo>
                    <a:pt x="218" y="63"/>
                  </a:lnTo>
                  <a:lnTo>
                    <a:pt x="218" y="63"/>
                  </a:lnTo>
                  <a:lnTo>
                    <a:pt x="220" y="63"/>
                  </a:lnTo>
                  <a:lnTo>
                    <a:pt x="222" y="62"/>
                  </a:lnTo>
                  <a:lnTo>
                    <a:pt x="223" y="62"/>
                  </a:lnTo>
                  <a:lnTo>
                    <a:pt x="227" y="62"/>
                  </a:lnTo>
                  <a:lnTo>
                    <a:pt x="228" y="63"/>
                  </a:lnTo>
                  <a:close/>
                  <a:moveTo>
                    <a:pt x="193" y="56"/>
                  </a:moveTo>
                  <a:lnTo>
                    <a:pt x="192" y="56"/>
                  </a:lnTo>
                  <a:lnTo>
                    <a:pt x="192" y="57"/>
                  </a:lnTo>
                  <a:lnTo>
                    <a:pt x="191" y="57"/>
                  </a:lnTo>
                  <a:lnTo>
                    <a:pt x="190" y="57"/>
                  </a:lnTo>
                  <a:lnTo>
                    <a:pt x="189" y="58"/>
                  </a:lnTo>
                  <a:lnTo>
                    <a:pt x="187" y="57"/>
                  </a:lnTo>
                  <a:lnTo>
                    <a:pt x="186" y="57"/>
                  </a:lnTo>
                  <a:lnTo>
                    <a:pt x="186" y="56"/>
                  </a:lnTo>
                  <a:lnTo>
                    <a:pt x="185" y="56"/>
                  </a:lnTo>
                  <a:lnTo>
                    <a:pt x="184" y="56"/>
                  </a:lnTo>
                  <a:lnTo>
                    <a:pt x="184" y="55"/>
                  </a:lnTo>
                  <a:lnTo>
                    <a:pt x="184" y="54"/>
                  </a:lnTo>
                  <a:lnTo>
                    <a:pt x="184" y="52"/>
                  </a:lnTo>
                  <a:lnTo>
                    <a:pt x="184" y="51"/>
                  </a:lnTo>
                  <a:lnTo>
                    <a:pt x="185" y="49"/>
                  </a:lnTo>
                  <a:lnTo>
                    <a:pt x="189" y="46"/>
                  </a:lnTo>
                  <a:lnTo>
                    <a:pt x="190" y="48"/>
                  </a:lnTo>
                  <a:lnTo>
                    <a:pt x="191" y="48"/>
                  </a:lnTo>
                  <a:lnTo>
                    <a:pt x="192" y="48"/>
                  </a:lnTo>
                  <a:lnTo>
                    <a:pt x="192" y="49"/>
                  </a:lnTo>
                  <a:lnTo>
                    <a:pt x="193" y="49"/>
                  </a:lnTo>
                  <a:lnTo>
                    <a:pt x="193" y="50"/>
                  </a:lnTo>
                  <a:lnTo>
                    <a:pt x="195" y="50"/>
                  </a:lnTo>
                  <a:lnTo>
                    <a:pt x="193" y="50"/>
                  </a:lnTo>
                  <a:lnTo>
                    <a:pt x="193" y="51"/>
                  </a:lnTo>
                  <a:lnTo>
                    <a:pt x="195" y="51"/>
                  </a:lnTo>
                  <a:lnTo>
                    <a:pt x="195" y="52"/>
                  </a:lnTo>
                  <a:lnTo>
                    <a:pt x="193" y="52"/>
                  </a:lnTo>
                  <a:lnTo>
                    <a:pt x="193" y="54"/>
                  </a:lnTo>
                  <a:lnTo>
                    <a:pt x="193" y="55"/>
                  </a:lnTo>
                  <a:lnTo>
                    <a:pt x="193" y="56"/>
                  </a:lnTo>
                  <a:close/>
                  <a:moveTo>
                    <a:pt x="249" y="1"/>
                  </a:moveTo>
                  <a:lnTo>
                    <a:pt x="251" y="1"/>
                  </a:lnTo>
                  <a:lnTo>
                    <a:pt x="252" y="1"/>
                  </a:lnTo>
                  <a:lnTo>
                    <a:pt x="253" y="1"/>
                  </a:lnTo>
                  <a:lnTo>
                    <a:pt x="254" y="1"/>
                  </a:lnTo>
                  <a:lnTo>
                    <a:pt x="255" y="2"/>
                  </a:lnTo>
                  <a:lnTo>
                    <a:pt x="257" y="4"/>
                  </a:lnTo>
                  <a:lnTo>
                    <a:pt x="258" y="4"/>
                  </a:lnTo>
                  <a:lnTo>
                    <a:pt x="258" y="5"/>
                  </a:lnTo>
                  <a:lnTo>
                    <a:pt x="260" y="5"/>
                  </a:lnTo>
                  <a:lnTo>
                    <a:pt x="261" y="6"/>
                  </a:lnTo>
                  <a:lnTo>
                    <a:pt x="261" y="7"/>
                  </a:lnTo>
                  <a:lnTo>
                    <a:pt x="263" y="6"/>
                  </a:lnTo>
                  <a:lnTo>
                    <a:pt x="263" y="7"/>
                  </a:lnTo>
                  <a:lnTo>
                    <a:pt x="263" y="9"/>
                  </a:lnTo>
                  <a:lnTo>
                    <a:pt x="263" y="11"/>
                  </a:lnTo>
                  <a:lnTo>
                    <a:pt x="264" y="11"/>
                  </a:lnTo>
                  <a:lnTo>
                    <a:pt x="264" y="13"/>
                  </a:lnTo>
                  <a:lnTo>
                    <a:pt x="264" y="15"/>
                  </a:lnTo>
                  <a:lnTo>
                    <a:pt x="264" y="17"/>
                  </a:lnTo>
                  <a:lnTo>
                    <a:pt x="264" y="18"/>
                  </a:lnTo>
                  <a:lnTo>
                    <a:pt x="264" y="19"/>
                  </a:lnTo>
                  <a:lnTo>
                    <a:pt x="264" y="20"/>
                  </a:lnTo>
                  <a:lnTo>
                    <a:pt x="263" y="20"/>
                  </a:lnTo>
                  <a:lnTo>
                    <a:pt x="261" y="20"/>
                  </a:lnTo>
                  <a:lnTo>
                    <a:pt x="260" y="19"/>
                  </a:lnTo>
                  <a:lnTo>
                    <a:pt x="259" y="21"/>
                  </a:lnTo>
                  <a:lnTo>
                    <a:pt x="258" y="21"/>
                  </a:lnTo>
                  <a:lnTo>
                    <a:pt x="258" y="23"/>
                  </a:lnTo>
                  <a:lnTo>
                    <a:pt x="257" y="23"/>
                  </a:lnTo>
                  <a:lnTo>
                    <a:pt x="255" y="24"/>
                  </a:lnTo>
                  <a:lnTo>
                    <a:pt x="254" y="24"/>
                  </a:lnTo>
                  <a:lnTo>
                    <a:pt x="252" y="24"/>
                  </a:lnTo>
                  <a:lnTo>
                    <a:pt x="252" y="25"/>
                  </a:lnTo>
                  <a:lnTo>
                    <a:pt x="252" y="26"/>
                  </a:lnTo>
                  <a:lnTo>
                    <a:pt x="252" y="27"/>
                  </a:lnTo>
                  <a:lnTo>
                    <a:pt x="252" y="29"/>
                  </a:lnTo>
                  <a:lnTo>
                    <a:pt x="252" y="30"/>
                  </a:lnTo>
                  <a:lnTo>
                    <a:pt x="252" y="31"/>
                  </a:lnTo>
                  <a:lnTo>
                    <a:pt x="253" y="31"/>
                  </a:lnTo>
                  <a:lnTo>
                    <a:pt x="252" y="33"/>
                  </a:lnTo>
                  <a:lnTo>
                    <a:pt x="253" y="35"/>
                  </a:lnTo>
                  <a:lnTo>
                    <a:pt x="253" y="35"/>
                  </a:lnTo>
                  <a:lnTo>
                    <a:pt x="254" y="35"/>
                  </a:lnTo>
                  <a:lnTo>
                    <a:pt x="254" y="36"/>
                  </a:lnTo>
                  <a:lnTo>
                    <a:pt x="253" y="36"/>
                  </a:lnTo>
                  <a:lnTo>
                    <a:pt x="252" y="37"/>
                  </a:lnTo>
                  <a:lnTo>
                    <a:pt x="253" y="38"/>
                  </a:lnTo>
                  <a:lnTo>
                    <a:pt x="252" y="39"/>
                  </a:lnTo>
                  <a:lnTo>
                    <a:pt x="251" y="41"/>
                  </a:lnTo>
                  <a:lnTo>
                    <a:pt x="251" y="42"/>
                  </a:lnTo>
                  <a:lnTo>
                    <a:pt x="249" y="41"/>
                  </a:lnTo>
                  <a:lnTo>
                    <a:pt x="249" y="42"/>
                  </a:lnTo>
                  <a:lnTo>
                    <a:pt x="248" y="42"/>
                  </a:lnTo>
                  <a:lnTo>
                    <a:pt x="248" y="43"/>
                  </a:lnTo>
                  <a:lnTo>
                    <a:pt x="247" y="43"/>
                  </a:lnTo>
                  <a:lnTo>
                    <a:pt x="248" y="43"/>
                  </a:lnTo>
                  <a:lnTo>
                    <a:pt x="247" y="43"/>
                  </a:lnTo>
                  <a:lnTo>
                    <a:pt x="247" y="44"/>
                  </a:lnTo>
                  <a:lnTo>
                    <a:pt x="246" y="46"/>
                  </a:lnTo>
                  <a:lnTo>
                    <a:pt x="245" y="46"/>
                  </a:lnTo>
                  <a:lnTo>
                    <a:pt x="245" y="49"/>
                  </a:lnTo>
                  <a:lnTo>
                    <a:pt x="243" y="49"/>
                  </a:lnTo>
                  <a:lnTo>
                    <a:pt x="242" y="50"/>
                  </a:lnTo>
                  <a:lnTo>
                    <a:pt x="241" y="50"/>
                  </a:lnTo>
                  <a:lnTo>
                    <a:pt x="241" y="49"/>
                  </a:lnTo>
                  <a:lnTo>
                    <a:pt x="241" y="48"/>
                  </a:lnTo>
                  <a:lnTo>
                    <a:pt x="240" y="46"/>
                  </a:lnTo>
                  <a:lnTo>
                    <a:pt x="241" y="46"/>
                  </a:lnTo>
                  <a:lnTo>
                    <a:pt x="241" y="45"/>
                  </a:lnTo>
                  <a:lnTo>
                    <a:pt x="240" y="45"/>
                  </a:lnTo>
                  <a:lnTo>
                    <a:pt x="240" y="44"/>
                  </a:lnTo>
                  <a:lnTo>
                    <a:pt x="240" y="44"/>
                  </a:lnTo>
                  <a:lnTo>
                    <a:pt x="240" y="45"/>
                  </a:lnTo>
                  <a:lnTo>
                    <a:pt x="240" y="45"/>
                  </a:lnTo>
                  <a:lnTo>
                    <a:pt x="240" y="45"/>
                  </a:lnTo>
                  <a:lnTo>
                    <a:pt x="239" y="44"/>
                  </a:lnTo>
                  <a:lnTo>
                    <a:pt x="237" y="44"/>
                  </a:lnTo>
                  <a:lnTo>
                    <a:pt x="236" y="44"/>
                  </a:lnTo>
                  <a:lnTo>
                    <a:pt x="235" y="44"/>
                  </a:lnTo>
                  <a:lnTo>
                    <a:pt x="234" y="44"/>
                  </a:lnTo>
                  <a:lnTo>
                    <a:pt x="233" y="44"/>
                  </a:lnTo>
                  <a:lnTo>
                    <a:pt x="230" y="44"/>
                  </a:lnTo>
                  <a:lnTo>
                    <a:pt x="228" y="44"/>
                  </a:lnTo>
                  <a:lnTo>
                    <a:pt x="227" y="43"/>
                  </a:lnTo>
                  <a:lnTo>
                    <a:pt x="224" y="43"/>
                  </a:lnTo>
                  <a:lnTo>
                    <a:pt x="223" y="43"/>
                  </a:lnTo>
                  <a:lnTo>
                    <a:pt x="222" y="43"/>
                  </a:lnTo>
                  <a:lnTo>
                    <a:pt x="221" y="42"/>
                  </a:lnTo>
                  <a:lnTo>
                    <a:pt x="218" y="42"/>
                  </a:lnTo>
                  <a:lnTo>
                    <a:pt x="217" y="42"/>
                  </a:lnTo>
                  <a:lnTo>
                    <a:pt x="216" y="41"/>
                  </a:lnTo>
                  <a:lnTo>
                    <a:pt x="215" y="39"/>
                  </a:lnTo>
                  <a:lnTo>
                    <a:pt x="212" y="39"/>
                  </a:lnTo>
                  <a:lnTo>
                    <a:pt x="211" y="41"/>
                  </a:lnTo>
                  <a:lnTo>
                    <a:pt x="211" y="39"/>
                  </a:lnTo>
                  <a:lnTo>
                    <a:pt x="210" y="39"/>
                  </a:lnTo>
                  <a:lnTo>
                    <a:pt x="209" y="39"/>
                  </a:lnTo>
                  <a:lnTo>
                    <a:pt x="208" y="38"/>
                  </a:lnTo>
                  <a:lnTo>
                    <a:pt x="208" y="37"/>
                  </a:lnTo>
                  <a:lnTo>
                    <a:pt x="209" y="37"/>
                  </a:lnTo>
                  <a:lnTo>
                    <a:pt x="209" y="36"/>
                  </a:lnTo>
                  <a:lnTo>
                    <a:pt x="208" y="36"/>
                  </a:lnTo>
                  <a:lnTo>
                    <a:pt x="204" y="36"/>
                  </a:lnTo>
                  <a:lnTo>
                    <a:pt x="204" y="37"/>
                  </a:lnTo>
                  <a:lnTo>
                    <a:pt x="203" y="38"/>
                  </a:lnTo>
                  <a:lnTo>
                    <a:pt x="202" y="38"/>
                  </a:lnTo>
                  <a:lnTo>
                    <a:pt x="203" y="39"/>
                  </a:lnTo>
                  <a:lnTo>
                    <a:pt x="202" y="39"/>
                  </a:lnTo>
                  <a:lnTo>
                    <a:pt x="200" y="39"/>
                  </a:lnTo>
                  <a:lnTo>
                    <a:pt x="199" y="41"/>
                  </a:lnTo>
                  <a:lnTo>
                    <a:pt x="198" y="41"/>
                  </a:lnTo>
                  <a:lnTo>
                    <a:pt x="197" y="42"/>
                  </a:lnTo>
                  <a:lnTo>
                    <a:pt x="196" y="43"/>
                  </a:lnTo>
                  <a:lnTo>
                    <a:pt x="195" y="44"/>
                  </a:lnTo>
                  <a:lnTo>
                    <a:pt x="193" y="43"/>
                  </a:lnTo>
                  <a:lnTo>
                    <a:pt x="192" y="44"/>
                  </a:lnTo>
                  <a:lnTo>
                    <a:pt x="191" y="44"/>
                  </a:lnTo>
                  <a:lnTo>
                    <a:pt x="190" y="44"/>
                  </a:lnTo>
                  <a:lnTo>
                    <a:pt x="191" y="44"/>
                  </a:lnTo>
                  <a:lnTo>
                    <a:pt x="191" y="43"/>
                  </a:lnTo>
                  <a:lnTo>
                    <a:pt x="189" y="43"/>
                  </a:lnTo>
                  <a:lnTo>
                    <a:pt x="189" y="44"/>
                  </a:lnTo>
                  <a:lnTo>
                    <a:pt x="187" y="44"/>
                  </a:lnTo>
                  <a:lnTo>
                    <a:pt x="187" y="43"/>
                  </a:lnTo>
                  <a:lnTo>
                    <a:pt x="187" y="42"/>
                  </a:lnTo>
                  <a:lnTo>
                    <a:pt x="186" y="42"/>
                  </a:lnTo>
                  <a:lnTo>
                    <a:pt x="186" y="41"/>
                  </a:lnTo>
                  <a:lnTo>
                    <a:pt x="185" y="39"/>
                  </a:lnTo>
                  <a:lnTo>
                    <a:pt x="184" y="38"/>
                  </a:lnTo>
                  <a:lnTo>
                    <a:pt x="183" y="38"/>
                  </a:lnTo>
                  <a:lnTo>
                    <a:pt x="183" y="39"/>
                  </a:lnTo>
                  <a:lnTo>
                    <a:pt x="181" y="39"/>
                  </a:lnTo>
                  <a:lnTo>
                    <a:pt x="180" y="39"/>
                  </a:lnTo>
                  <a:lnTo>
                    <a:pt x="179" y="41"/>
                  </a:lnTo>
                  <a:lnTo>
                    <a:pt x="177" y="42"/>
                  </a:lnTo>
                  <a:lnTo>
                    <a:pt x="177" y="43"/>
                  </a:lnTo>
                  <a:lnTo>
                    <a:pt x="178" y="43"/>
                  </a:lnTo>
                  <a:lnTo>
                    <a:pt x="178" y="44"/>
                  </a:lnTo>
                  <a:lnTo>
                    <a:pt x="177" y="44"/>
                  </a:lnTo>
                  <a:lnTo>
                    <a:pt x="177" y="45"/>
                  </a:lnTo>
                  <a:lnTo>
                    <a:pt x="178" y="45"/>
                  </a:lnTo>
                  <a:lnTo>
                    <a:pt x="173" y="48"/>
                  </a:lnTo>
                  <a:lnTo>
                    <a:pt x="168" y="50"/>
                  </a:lnTo>
                  <a:lnTo>
                    <a:pt x="167" y="51"/>
                  </a:lnTo>
                  <a:lnTo>
                    <a:pt x="166" y="50"/>
                  </a:lnTo>
                  <a:lnTo>
                    <a:pt x="163" y="50"/>
                  </a:lnTo>
                  <a:lnTo>
                    <a:pt x="160" y="48"/>
                  </a:lnTo>
                  <a:lnTo>
                    <a:pt x="159" y="48"/>
                  </a:lnTo>
                  <a:lnTo>
                    <a:pt x="156" y="48"/>
                  </a:lnTo>
                  <a:lnTo>
                    <a:pt x="155" y="49"/>
                  </a:lnTo>
                  <a:lnTo>
                    <a:pt x="154" y="49"/>
                  </a:lnTo>
                  <a:lnTo>
                    <a:pt x="154" y="50"/>
                  </a:lnTo>
                  <a:lnTo>
                    <a:pt x="154" y="51"/>
                  </a:lnTo>
                  <a:lnTo>
                    <a:pt x="154" y="52"/>
                  </a:lnTo>
                  <a:lnTo>
                    <a:pt x="154" y="54"/>
                  </a:lnTo>
                  <a:lnTo>
                    <a:pt x="154" y="55"/>
                  </a:lnTo>
                  <a:lnTo>
                    <a:pt x="155" y="55"/>
                  </a:lnTo>
                  <a:lnTo>
                    <a:pt x="155" y="56"/>
                  </a:lnTo>
                  <a:lnTo>
                    <a:pt x="156" y="57"/>
                  </a:lnTo>
                  <a:lnTo>
                    <a:pt x="158" y="58"/>
                  </a:lnTo>
                  <a:lnTo>
                    <a:pt x="159" y="60"/>
                  </a:lnTo>
                  <a:lnTo>
                    <a:pt x="160" y="60"/>
                  </a:lnTo>
                  <a:lnTo>
                    <a:pt x="160" y="58"/>
                  </a:lnTo>
                  <a:lnTo>
                    <a:pt x="160" y="60"/>
                  </a:lnTo>
                  <a:lnTo>
                    <a:pt x="161" y="60"/>
                  </a:lnTo>
                  <a:lnTo>
                    <a:pt x="161" y="61"/>
                  </a:lnTo>
                  <a:lnTo>
                    <a:pt x="158" y="61"/>
                  </a:lnTo>
                  <a:lnTo>
                    <a:pt x="158" y="62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1" y="67"/>
                  </a:lnTo>
                  <a:lnTo>
                    <a:pt x="162" y="67"/>
                  </a:lnTo>
                  <a:lnTo>
                    <a:pt x="163" y="67"/>
                  </a:lnTo>
                  <a:lnTo>
                    <a:pt x="165" y="67"/>
                  </a:lnTo>
                  <a:lnTo>
                    <a:pt x="165" y="66"/>
                  </a:lnTo>
                  <a:lnTo>
                    <a:pt x="163" y="64"/>
                  </a:lnTo>
                  <a:lnTo>
                    <a:pt x="165" y="64"/>
                  </a:lnTo>
                  <a:lnTo>
                    <a:pt x="163" y="63"/>
                  </a:lnTo>
                  <a:lnTo>
                    <a:pt x="165" y="63"/>
                  </a:lnTo>
                  <a:lnTo>
                    <a:pt x="166" y="64"/>
                  </a:lnTo>
                  <a:lnTo>
                    <a:pt x="166" y="67"/>
                  </a:lnTo>
                  <a:lnTo>
                    <a:pt x="167" y="67"/>
                  </a:lnTo>
                  <a:lnTo>
                    <a:pt x="168" y="68"/>
                  </a:lnTo>
                  <a:lnTo>
                    <a:pt x="169" y="68"/>
                  </a:lnTo>
                  <a:lnTo>
                    <a:pt x="171" y="69"/>
                  </a:lnTo>
                  <a:lnTo>
                    <a:pt x="172" y="69"/>
                  </a:lnTo>
                  <a:lnTo>
                    <a:pt x="172" y="70"/>
                  </a:lnTo>
                  <a:lnTo>
                    <a:pt x="173" y="70"/>
                  </a:lnTo>
                  <a:lnTo>
                    <a:pt x="174" y="72"/>
                  </a:lnTo>
                  <a:lnTo>
                    <a:pt x="177" y="75"/>
                  </a:lnTo>
                  <a:lnTo>
                    <a:pt x="179" y="78"/>
                  </a:lnTo>
                  <a:lnTo>
                    <a:pt x="180" y="79"/>
                  </a:lnTo>
                  <a:lnTo>
                    <a:pt x="179" y="80"/>
                  </a:lnTo>
                  <a:lnTo>
                    <a:pt x="177" y="80"/>
                  </a:lnTo>
                  <a:lnTo>
                    <a:pt x="175" y="80"/>
                  </a:lnTo>
                  <a:lnTo>
                    <a:pt x="175" y="79"/>
                  </a:lnTo>
                  <a:lnTo>
                    <a:pt x="175" y="78"/>
                  </a:lnTo>
                  <a:lnTo>
                    <a:pt x="174" y="78"/>
                  </a:lnTo>
                  <a:lnTo>
                    <a:pt x="173" y="75"/>
                  </a:lnTo>
                  <a:lnTo>
                    <a:pt x="172" y="74"/>
                  </a:lnTo>
                  <a:lnTo>
                    <a:pt x="171" y="73"/>
                  </a:lnTo>
                  <a:lnTo>
                    <a:pt x="169" y="72"/>
                  </a:lnTo>
                  <a:lnTo>
                    <a:pt x="166" y="72"/>
                  </a:lnTo>
                  <a:lnTo>
                    <a:pt x="165" y="70"/>
                  </a:lnTo>
                  <a:lnTo>
                    <a:pt x="163" y="70"/>
                  </a:lnTo>
                  <a:lnTo>
                    <a:pt x="162" y="69"/>
                  </a:lnTo>
                  <a:lnTo>
                    <a:pt x="162" y="68"/>
                  </a:lnTo>
                  <a:lnTo>
                    <a:pt x="161" y="68"/>
                  </a:lnTo>
                  <a:lnTo>
                    <a:pt x="160" y="68"/>
                  </a:lnTo>
                  <a:lnTo>
                    <a:pt x="159" y="68"/>
                  </a:lnTo>
                  <a:lnTo>
                    <a:pt x="158" y="68"/>
                  </a:lnTo>
                  <a:lnTo>
                    <a:pt x="156" y="69"/>
                  </a:lnTo>
                  <a:lnTo>
                    <a:pt x="155" y="69"/>
                  </a:lnTo>
                  <a:lnTo>
                    <a:pt x="154" y="68"/>
                  </a:lnTo>
                  <a:lnTo>
                    <a:pt x="154" y="69"/>
                  </a:lnTo>
                  <a:lnTo>
                    <a:pt x="154" y="69"/>
                  </a:lnTo>
                  <a:lnTo>
                    <a:pt x="154" y="70"/>
                  </a:lnTo>
                  <a:lnTo>
                    <a:pt x="154" y="72"/>
                  </a:lnTo>
                  <a:lnTo>
                    <a:pt x="154" y="73"/>
                  </a:lnTo>
                  <a:lnTo>
                    <a:pt x="154" y="74"/>
                  </a:lnTo>
                  <a:lnTo>
                    <a:pt x="154" y="74"/>
                  </a:lnTo>
                  <a:lnTo>
                    <a:pt x="155" y="75"/>
                  </a:lnTo>
                  <a:lnTo>
                    <a:pt x="155" y="76"/>
                  </a:lnTo>
                  <a:lnTo>
                    <a:pt x="156" y="76"/>
                  </a:lnTo>
                  <a:lnTo>
                    <a:pt x="159" y="78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2" y="80"/>
                  </a:lnTo>
                  <a:lnTo>
                    <a:pt x="163" y="80"/>
                  </a:lnTo>
                  <a:lnTo>
                    <a:pt x="163" y="81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5" y="83"/>
                  </a:lnTo>
                  <a:lnTo>
                    <a:pt x="163" y="83"/>
                  </a:lnTo>
                  <a:lnTo>
                    <a:pt x="163" y="85"/>
                  </a:lnTo>
                  <a:lnTo>
                    <a:pt x="165" y="85"/>
                  </a:lnTo>
                  <a:lnTo>
                    <a:pt x="165" y="86"/>
                  </a:lnTo>
                  <a:lnTo>
                    <a:pt x="163" y="87"/>
                  </a:lnTo>
                  <a:lnTo>
                    <a:pt x="165" y="87"/>
                  </a:lnTo>
                  <a:lnTo>
                    <a:pt x="165" y="88"/>
                  </a:lnTo>
                  <a:lnTo>
                    <a:pt x="163" y="88"/>
                  </a:lnTo>
                  <a:lnTo>
                    <a:pt x="163" y="89"/>
                  </a:lnTo>
                  <a:lnTo>
                    <a:pt x="162" y="89"/>
                  </a:lnTo>
                  <a:lnTo>
                    <a:pt x="161" y="89"/>
                  </a:lnTo>
                  <a:lnTo>
                    <a:pt x="161" y="88"/>
                  </a:lnTo>
                  <a:lnTo>
                    <a:pt x="160" y="88"/>
                  </a:lnTo>
                  <a:lnTo>
                    <a:pt x="160" y="87"/>
                  </a:lnTo>
                  <a:lnTo>
                    <a:pt x="159" y="87"/>
                  </a:lnTo>
                  <a:lnTo>
                    <a:pt x="159" y="86"/>
                  </a:lnTo>
                  <a:lnTo>
                    <a:pt x="158" y="86"/>
                  </a:lnTo>
                  <a:lnTo>
                    <a:pt x="156" y="83"/>
                  </a:lnTo>
                  <a:lnTo>
                    <a:pt x="156" y="82"/>
                  </a:lnTo>
                  <a:lnTo>
                    <a:pt x="156" y="81"/>
                  </a:lnTo>
                  <a:lnTo>
                    <a:pt x="155" y="81"/>
                  </a:lnTo>
                  <a:lnTo>
                    <a:pt x="155" y="80"/>
                  </a:lnTo>
                  <a:lnTo>
                    <a:pt x="153" y="75"/>
                  </a:lnTo>
                  <a:lnTo>
                    <a:pt x="152" y="75"/>
                  </a:lnTo>
                  <a:lnTo>
                    <a:pt x="150" y="74"/>
                  </a:lnTo>
                  <a:lnTo>
                    <a:pt x="148" y="74"/>
                  </a:lnTo>
                  <a:lnTo>
                    <a:pt x="146" y="73"/>
                  </a:lnTo>
                  <a:lnTo>
                    <a:pt x="143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0" y="75"/>
                  </a:lnTo>
                  <a:lnTo>
                    <a:pt x="140" y="76"/>
                  </a:lnTo>
                  <a:lnTo>
                    <a:pt x="141" y="78"/>
                  </a:lnTo>
                  <a:lnTo>
                    <a:pt x="141" y="79"/>
                  </a:lnTo>
                  <a:lnTo>
                    <a:pt x="142" y="79"/>
                  </a:lnTo>
                  <a:lnTo>
                    <a:pt x="142" y="80"/>
                  </a:lnTo>
                  <a:lnTo>
                    <a:pt x="144" y="83"/>
                  </a:lnTo>
                  <a:lnTo>
                    <a:pt x="146" y="85"/>
                  </a:lnTo>
                  <a:lnTo>
                    <a:pt x="150" y="87"/>
                  </a:lnTo>
                  <a:lnTo>
                    <a:pt x="153" y="87"/>
                  </a:lnTo>
                  <a:lnTo>
                    <a:pt x="153" y="88"/>
                  </a:lnTo>
                  <a:lnTo>
                    <a:pt x="153" y="89"/>
                  </a:lnTo>
                  <a:lnTo>
                    <a:pt x="154" y="89"/>
                  </a:lnTo>
                  <a:lnTo>
                    <a:pt x="154" y="91"/>
                  </a:lnTo>
                  <a:lnTo>
                    <a:pt x="154" y="91"/>
                  </a:lnTo>
                  <a:lnTo>
                    <a:pt x="150" y="91"/>
                  </a:lnTo>
                  <a:lnTo>
                    <a:pt x="144" y="88"/>
                  </a:lnTo>
                  <a:lnTo>
                    <a:pt x="141" y="88"/>
                  </a:lnTo>
                  <a:lnTo>
                    <a:pt x="141" y="87"/>
                  </a:lnTo>
                  <a:lnTo>
                    <a:pt x="141" y="86"/>
                  </a:lnTo>
                  <a:lnTo>
                    <a:pt x="141" y="85"/>
                  </a:lnTo>
                  <a:lnTo>
                    <a:pt x="140" y="83"/>
                  </a:lnTo>
                  <a:lnTo>
                    <a:pt x="138" y="82"/>
                  </a:lnTo>
                  <a:lnTo>
                    <a:pt x="138" y="81"/>
                  </a:lnTo>
                  <a:lnTo>
                    <a:pt x="138" y="80"/>
                  </a:lnTo>
                  <a:lnTo>
                    <a:pt x="138" y="78"/>
                  </a:lnTo>
                  <a:lnTo>
                    <a:pt x="138" y="76"/>
                  </a:lnTo>
                  <a:lnTo>
                    <a:pt x="138" y="75"/>
                  </a:lnTo>
                  <a:lnTo>
                    <a:pt x="136" y="74"/>
                  </a:lnTo>
                  <a:lnTo>
                    <a:pt x="134" y="73"/>
                  </a:lnTo>
                  <a:lnTo>
                    <a:pt x="132" y="73"/>
                  </a:lnTo>
                  <a:lnTo>
                    <a:pt x="130" y="72"/>
                  </a:lnTo>
                  <a:lnTo>
                    <a:pt x="130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6" y="69"/>
                  </a:lnTo>
                  <a:lnTo>
                    <a:pt x="125" y="67"/>
                  </a:lnTo>
                  <a:lnTo>
                    <a:pt x="125" y="67"/>
                  </a:lnTo>
                  <a:lnTo>
                    <a:pt x="124" y="67"/>
                  </a:lnTo>
                  <a:lnTo>
                    <a:pt x="123" y="67"/>
                  </a:lnTo>
                  <a:lnTo>
                    <a:pt x="123" y="66"/>
                  </a:lnTo>
                  <a:lnTo>
                    <a:pt x="122" y="63"/>
                  </a:lnTo>
                  <a:lnTo>
                    <a:pt x="121" y="63"/>
                  </a:lnTo>
                  <a:lnTo>
                    <a:pt x="121" y="62"/>
                  </a:lnTo>
                  <a:lnTo>
                    <a:pt x="122" y="62"/>
                  </a:lnTo>
                  <a:lnTo>
                    <a:pt x="124" y="62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5" y="60"/>
                  </a:lnTo>
                  <a:lnTo>
                    <a:pt x="125" y="58"/>
                  </a:lnTo>
                  <a:lnTo>
                    <a:pt x="125" y="58"/>
                  </a:lnTo>
                  <a:lnTo>
                    <a:pt x="125" y="57"/>
                  </a:lnTo>
                  <a:lnTo>
                    <a:pt x="125" y="56"/>
                  </a:lnTo>
                  <a:lnTo>
                    <a:pt x="124" y="55"/>
                  </a:lnTo>
                  <a:lnTo>
                    <a:pt x="123" y="55"/>
                  </a:lnTo>
                  <a:lnTo>
                    <a:pt x="122" y="55"/>
                  </a:lnTo>
                  <a:lnTo>
                    <a:pt x="122" y="56"/>
                  </a:lnTo>
                  <a:lnTo>
                    <a:pt x="122" y="57"/>
                  </a:lnTo>
                  <a:lnTo>
                    <a:pt x="122" y="58"/>
                  </a:lnTo>
                  <a:lnTo>
                    <a:pt x="121" y="58"/>
                  </a:lnTo>
                  <a:lnTo>
                    <a:pt x="119" y="58"/>
                  </a:lnTo>
                  <a:lnTo>
                    <a:pt x="118" y="58"/>
                  </a:lnTo>
                  <a:lnTo>
                    <a:pt x="117" y="60"/>
                  </a:lnTo>
                  <a:lnTo>
                    <a:pt x="118" y="61"/>
                  </a:lnTo>
                  <a:lnTo>
                    <a:pt x="117" y="61"/>
                  </a:lnTo>
                  <a:lnTo>
                    <a:pt x="117" y="62"/>
                  </a:lnTo>
                  <a:lnTo>
                    <a:pt x="117" y="61"/>
                  </a:lnTo>
                  <a:lnTo>
                    <a:pt x="117" y="62"/>
                  </a:lnTo>
                  <a:lnTo>
                    <a:pt x="116" y="62"/>
                  </a:lnTo>
                  <a:lnTo>
                    <a:pt x="116" y="61"/>
                  </a:lnTo>
                  <a:lnTo>
                    <a:pt x="115" y="61"/>
                  </a:lnTo>
                  <a:lnTo>
                    <a:pt x="115" y="62"/>
                  </a:lnTo>
                  <a:lnTo>
                    <a:pt x="115" y="63"/>
                  </a:lnTo>
                  <a:lnTo>
                    <a:pt x="113" y="63"/>
                  </a:lnTo>
                  <a:lnTo>
                    <a:pt x="112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2" y="64"/>
                  </a:lnTo>
                  <a:lnTo>
                    <a:pt x="112" y="66"/>
                  </a:lnTo>
                  <a:lnTo>
                    <a:pt x="113" y="67"/>
                  </a:lnTo>
                  <a:lnTo>
                    <a:pt x="115" y="67"/>
                  </a:lnTo>
                  <a:lnTo>
                    <a:pt x="115" y="68"/>
                  </a:lnTo>
                  <a:lnTo>
                    <a:pt x="113" y="69"/>
                  </a:lnTo>
                  <a:lnTo>
                    <a:pt x="112" y="70"/>
                  </a:lnTo>
                  <a:lnTo>
                    <a:pt x="111" y="74"/>
                  </a:lnTo>
                  <a:lnTo>
                    <a:pt x="111" y="75"/>
                  </a:lnTo>
                  <a:lnTo>
                    <a:pt x="110" y="79"/>
                  </a:lnTo>
                  <a:lnTo>
                    <a:pt x="110" y="80"/>
                  </a:lnTo>
                  <a:lnTo>
                    <a:pt x="111" y="81"/>
                  </a:lnTo>
                  <a:lnTo>
                    <a:pt x="111" y="82"/>
                  </a:lnTo>
                  <a:lnTo>
                    <a:pt x="111" y="83"/>
                  </a:lnTo>
                  <a:lnTo>
                    <a:pt x="111" y="85"/>
                  </a:lnTo>
                  <a:lnTo>
                    <a:pt x="112" y="86"/>
                  </a:lnTo>
                  <a:lnTo>
                    <a:pt x="113" y="87"/>
                  </a:lnTo>
                  <a:lnTo>
                    <a:pt x="115" y="88"/>
                  </a:lnTo>
                  <a:lnTo>
                    <a:pt x="116" y="88"/>
                  </a:lnTo>
                  <a:lnTo>
                    <a:pt x="116" y="89"/>
                  </a:lnTo>
                  <a:lnTo>
                    <a:pt x="116" y="91"/>
                  </a:lnTo>
                  <a:lnTo>
                    <a:pt x="117" y="92"/>
                  </a:lnTo>
                  <a:lnTo>
                    <a:pt x="117" y="92"/>
                  </a:lnTo>
                  <a:lnTo>
                    <a:pt x="119" y="93"/>
                  </a:lnTo>
                  <a:lnTo>
                    <a:pt x="119" y="94"/>
                  </a:lnTo>
                  <a:lnTo>
                    <a:pt x="121" y="94"/>
                  </a:lnTo>
                  <a:lnTo>
                    <a:pt x="122" y="95"/>
                  </a:lnTo>
                  <a:lnTo>
                    <a:pt x="122" y="97"/>
                  </a:lnTo>
                  <a:lnTo>
                    <a:pt x="122" y="98"/>
                  </a:lnTo>
                  <a:lnTo>
                    <a:pt x="122" y="99"/>
                  </a:lnTo>
                  <a:lnTo>
                    <a:pt x="123" y="100"/>
                  </a:lnTo>
                  <a:lnTo>
                    <a:pt x="124" y="103"/>
                  </a:lnTo>
                  <a:lnTo>
                    <a:pt x="124" y="106"/>
                  </a:lnTo>
                  <a:lnTo>
                    <a:pt x="125" y="107"/>
                  </a:lnTo>
                  <a:lnTo>
                    <a:pt x="126" y="109"/>
                  </a:lnTo>
                  <a:lnTo>
                    <a:pt x="129" y="110"/>
                  </a:lnTo>
                  <a:lnTo>
                    <a:pt x="130" y="111"/>
                  </a:lnTo>
                  <a:lnTo>
                    <a:pt x="131" y="112"/>
                  </a:lnTo>
                  <a:lnTo>
                    <a:pt x="131" y="113"/>
                  </a:lnTo>
                  <a:lnTo>
                    <a:pt x="135" y="117"/>
                  </a:lnTo>
                  <a:lnTo>
                    <a:pt x="135" y="118"/>
                  </a:lnTo>
                  <a:lnTo>
                    <a:pt x="137" y="120"/>
                  </a:lnTo>
                  <a:lnTo>
                    <a:pt x="137" y="122"/>
                  </a:lnTo>
                  <a:lnTo>
                    <a:pt x="140" y="125"/>
                  </a:lnTo>
                  <a:lnTo>
                    <a:pt x="140" y="126"/>
                  </a:lnTo>
                  <a:lnTo>
                    <a:pt x="138" y="128"/>
                  </a:lnTo>
                  <a:lnTo>
                    <a:pt x="137" y="128"/>
                  </a:lnTo>
                  <a:lnTo>
                    <a:pt x="136" y="128"/>
                  </a:lnTo>
                  <a:lnTo>
                    <a:pt x="135" y="129"/>
                  </a:lnTo>
                  <a:lnTo>
                    <a:pt x="135" y="130"/>
                  </a:lnTo>
                  <a:lnTo>
                    <a:pt x="134" y="130"/>
                  </a:lnTo>
                  <a:lnTo>
                    <a:pt x="132" y="130"/>
                  </a:lnTo>
                  <a:lnTo>
                    <a:pt x="131" y="130"/>
                  </a:lnTo>
                  <a:lnTo>
                    <a:pt x="131" y="131"/>
                  </a:lnTo>
                  <a:lnTo>
                    <a:pt x="130" y="131"/>
                  </a:lnTo>
                  <a:lnTo>
                    <a:pt x="129" y="130"/>
                  </a:lnTo>
                  <a:lnTo>
                    <a:pt x="129" y="129"/>
                  </a:lnTo>
                  <a:lnTo>
                    <a:pt x="129" y="128"/>
                  </a:lnTo>
                  <a:lnTo>
                    <a:pt x="131" y="128"/>
                  </a:lnTo>
                  <a:lnTo>
                    <a:pt x="130" y="130"/>
                  </a:lnTo>
                  <a:lnTo>
                    <a:pt x="132" y="129"/>
                  </a:lnTo>
                  <a:lnTo>
                    <a:pt x="134" y="128"/>
                  </a:lnTo>
                  <a:lnTo>
                    <a:pt x="135" y="128"/>
                  </a:lnTo>
                  <a:lnTo>
                    <a:pt x="135" y="126"/>
                  </a:lnTo>
                  <a:lnTo>
                    <a:pt x="135" y="125"/>
                  </a:lnTo>
                  <a:lnTo>
                    <a:pt x="134" y="124"/>
                  </a:lnTo>
                  <a:lnTo>
                    <a:pt x="134" y="123"/>
                  </a:lnTo>
                  <a:lnTo>
                    <a:pt x="132" y="122"/>
                  </a:lnTo>
                  <a:lnTo>
                    <a:pt x="132" y="120"/>
                  </a:lnTo>
                  <a:lnTo>
                    <a:pt x="131" y="120"/>
                  </a:lnTo>
                  <a:lnTo>
                    <a:pt x="131" y="120"/>
                  </a:lnTo>
                  <a:lnTo>
                    <a:pt x="130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5" y="118"/>
                  </a:lnTo>
                  <a:lnTo>
                    <a:pt x="125" y="118"/>
                  </a:lnTo>
                  <a:lnTo>
                    <a:pt x="125" y="119"/>
                  </a:lnTo>
                  <a:lnTo>
                    <a:pt x="124" y="120"/>
                  </a:lnTo>
                  <a:lnTo>
                    <a:pt x="125" y="120"/>
                  </a:lnTo>
                  <a:lnTo>
                    <a:pt x="124" y="120"/>
                  </a:lnTo>
                  <a:lnTo>
                    <a:pt x="123" y="120"/>
                  </a:lnTo>
                  <a:lnTo>
                    <a:pt x="122" y="120"/>
                  </a:lnTo>
                  <a:lnTo>
                    <a:pt x="121" y="122"/>
                  </a:lnTo>
                  <a:lnTo>
                    <a:pt x="121" y="123"/>
                  </a:lnTo>
                  <a:lnTo>
                    <a:pt x="121" y="124"/>
                  </a:lnTo>
                  <a:lnTo>
                    <a:pt x="122" y="128"/>
                  </a:lnTo>
                  <a:lnTo>
                    <a:pt x="122" y="126"/>
                  </a:lnTo>
                  <a:lnTo>
                    <a:pt x="123" y="126"/>
                  </a:lnTo>
                  <a:lnTo>
                    <a:pt x="123" y="125"/>
                  </a:lnTo>
                  <a:lnTo>
                    <a:pt x="123" y="126"/>
                  </a:lnTo>
                  <a:lnTo>
                    <a:pt x="124" y="126"/>
                  </a:lnTo>
                  <a:lnTo>
                    <a:pt x="124" y="128"/>
                  </a:lnTo>
                  <a:lnTo>
                    <a:pt x="124" y="129"/>
                  </a:lnTo>
                  <a:lnTo>
                    <a:pt x="125" y="130"/>
                  </a:lnTo>
                  <a:lnTo>
                    <a:pt x="125" y="129"/>
                  </a:lnTo>
                  <a:lnTo>
                    <a:pt x="125" y="129"/>
                  </a:lnTo>
                  <a:lnTo>
                    <a:pt x="125" y="130"/>
                  </a:lnTo>
                  <a:lnTo>
                    <a:pt x="125" y="131"/>
                  </a:lnTo>
                  <a:lnTo>
                    <a:pt x="126" y="131"/>
                  </a:lnTo>
                  <a:lnTo>
                    <a:pt x="126" y="132"/>
                  </a:lnTo>
                  <a:lnTo>
                    <a:pt x="125" y="134"/>
                  </a:lnTo>
                  <a:lnTo>
                    <a:pt x="125" y="134"/>
                  </a:lnTo>
                  <a:lnTo>
                    <a:pt x="125" y="135"/>
                  </a:lnTo>
                  <a:lnTo>
                    <a:pt x="126" y="134"/>
                  </a:lnTo>
                  <a:lnTo>
                    <a:pt x="128" y="134"/>
                  </a:lnTo>
                  <a:lnTo>
                    <a:pt x="129" y="134"/>
                  </a:lnTo>
                  <a:lnTo>
                    <a:pt x="128" y="135"/>
                  </a:lnTo>
                  <a:lnTo>
                    <a:pt x="126" y="135"/>
                  </a:lnTo>
                  <a:lnTo>
                    <a:pt x="126" y="136"/>
                  </a:lnTo>
                  <a:lnTo>
                    <a:pt x="126" y="137"/>
                  </a:lnTo>
                  <a:lnTo>
                    <a:pt x="125" y="137"/>
                  </a:lnTo>
                  <a:lnTo>
                    <a:pt x="125" y="137"/>
                  </a:lnTo>
                  <a:lnTo>
                    <a:pt x="125" y="138"/>
                  </a:lnTo>
                  <a:lnTo>
                    <a:pt x="124" y="138"/>
                  </a:lnTo>
                  <a:lnTo>
                    <a:pt x="124" y="140"/>
                  </a:lnTo>
                  <a:lnTo>
                    <a:pt x="123" y="140"/>
                  </a:lnTo>
                  <a:lnTo>
                    <a:pt x="123" y="138"/>
                  </a:lnTo>
                  <a:lnTo>
                    <a:pt x="122" y="138"/>
                  </a:lnTo>
                  <a:lnTo>
                    <a:pt x="122" y="140"/>
                  </a:lnTo>
                  <a:lnTo>
                    <a:pt x="121" y="141"/>
                  </a:lnTo>
                  <a:lnTo>
                    <a:pt x="119" y="141"/>
                  </a:lnTo>
                  <a:lnTo>
                    <a:pt x="118" y="142"/>
                  </a:lnTo>
                  <a:lnTo>
                    <a:pt x="117" y="142"/>
                  </a:lnTo>
                  <a:lnTo>
                    <a:pt x="117" y="141"/>
                  </a:lnTo>
                  <a:lnTo>
                    <a:pt x="116" y="141"/>
                  </a:lnTo>
                  <a:lnTo>
                    <a:pt x="115" y="141"/>
                  </a:lnTo>
                  <a:lnTo>
                    <a:pt x="112" y="140"/>
                  </a:lnTo>
                  <a:lnTo>
                    <a:pt x="111" y="141"/>
                  </a:lnTo>
                  <a:lnTo>
                    <a:pt x="110" y="141"/>
                  </a:lnTo>
                  <a:lnTo>
                    <a:pt x="109" y="141"/>
                  </a:lnTo>
                  <a:lnTo>
                    <a:pt x="109" y="142"/>
                  </a:lnTo>
                  <a:lnTo>
                    <a:pt x="111" y="142"/>
                  </a:lnTo>
                  <a:lnTo>
                    <a:pt x="110" y="143"/>
                  </a:lnTo>
                  <a:lnTo>
                    <a:pt x="111" y="143"/>
                  </a:lnTo>
                  <a:lnTo>
                    <a:pt x="112" y="143"/>
                  </a:lnTo>
                  <a:lnTo>
                    <a:pt x="111" y="143"/>
                  </a:lnTo>
                  <a:lnTo>
                    <a:pt x="112" y="143"/>
                  </a:lnTo>
                  <a:lnTo>
                    <a:pt x="113" y="143"/>
                  </a:lnTo>
                  <a:lnTo>
                    <a:pt x="116" y="143"/>
                  </a:lnTo>
                  <a:lnTo>
                    <a:pt x="117" y="144"/>
                  </a:lnTo>
                  <a:lnTo>
                    <a:pt x="118" y="146"/>
                  </a:lnTo>
                  <a:lnTo>
                    <a:pt x="119" y="147"/>
                  </a:lnTo>
                  <a:lnTo>
                    <a:pt x="119" y="146"/>
                  </a:lnTo>
                  <a:lnTo>
                    <a:pt x="121" y="146"/>
                  </a:lnTo>
                  <a:lnTo>
                    <a:pt x="122" y="147"/>
                  </a:lnTo>
                  <a:lnTo>
                    <a:pt x="122" y="148"/>
                  </a:lnTo>
                  <a:lnTo>
                    <a:pt x="123" y="147"/>
                  </a:lnTo>
                  <a:lnTo>
                    <a:pt x="124" y="147"/>
                  </a:lnTo>
                  <a:lnTo>
                    <a:pt x="125" y="148"/>
                  </a:lnTo>
                  <a:lnTo>
                    <a:pt x="125" y="148"/>
                  </a:lnTo>
                  <a:lnTo>
                    <a:pt x="126" y="148"/>
                  </a:lnTo>
                  <a:lnTo>
                    <a:pt x="128" y="148"/>
                  </a:lnTo>
                  <a:lnTo>
                    <a:pt x="129" y="149"/>
                  </a:lnTo>
                  <a:lnTo>
                    <a:pt x="130" y="152"/>
                  </a:lnTo>
                  <a:lnTo>
                    <a:pt x="130" y="153"/>
                  </a:lnTo>
                  <a:lnTo>
                    <a:pt x="131" y="153"/>
                  </a:lnTo>
                  <a:lnTo>
                    <a:pt x="132" y="152"/>
                  </a:lnTo>
                  <a:lnTo>
                    <a:pt x="134" y="152"/>
                  </a:lnTo>
                  <a:lnTo>
                    <a:pt x="134" y="150"/>
                  </a:lnTo>
                  <a:lnTo>
                    <a:pt x="132" y="150"/>
                  </a:lnTo>
                  <a:lnTo>
                    <a:pt x="134" y="150"/>
                  </a:lnTo>
                  <a:lnTo>
                    <a:pt x="135" y="150"/>
                  </a:lnTo>
                  <a:lnTo>
                    <a:pt x="136" y="150"/>
                  </a:lnTo>
                  <a:lnTo>
                    <a:pt x="136" y="152"/>
                  </a:lnTo>
                  <a:lnTo>
                    <a:pt x="137" y="152"/>
                  </a:lnTo>
                  <a:lnTo>
                    <a:pt x="138" y="152"/>
                  </a:lnTo>
                  <a:lnTo>
                    <a:pt x="140" y="153"/>
                  </a:lnTo>
                  <a:lnTo>
                    <a:pt x="140" y="154"/>
                  </a:lnTo>
                  <a:lnTo>
                    <a:pt x="138" y="154"/>
                  </a:lnTo>
                  <a:lnTo>
                    <a:pt x="138" y="155"/>
                  </a:lnTo>
                  <a:lnTo>
                    <a:pt x="137" y="155"/>
                  </a:lnTo>
                  <a:lnTo>
                    <a:pt x="137" y="156"/>
                  </a:lnTo>
                  <a:lnTo>
                    <a:pt x="138" y="156"/>
                  </a:lnTo>
                  <a:lnTo>
                    <a:pt x="140" y="156"/>
                  </a:lnTo>
                  <a:lnTo>
                    <a:pt x="141" y="157"/>
                  </a:lnTo>
                  <a:lnTo>
                    <a:pt x="140" y="157"/>
                  </a:lnTo>
                  <a:lnTo>
                    <a:pt x="140" y="159"/>
                  </a:lnTo>
                  <a:lnTo>
                    <a:pt x="143" y="159"/>
                  </a:lnTo>
                  <a:lnTo>
                    <a:pt x="147" y="160"/>
                  </a:lnTo>
                  <a:lnTo>
                    <a:pt x="147" y="159"/>
                  </a:lnTo>
                  <a:lnTo>
                    <a:pt x="148" y="159"/>
                  </a:lnTo>
                  <a:lnTo>
                    <a:pt x="150" y="160"/>
                  </a:lnTo>
                  <a:lnTo>
                    <a:pt x="149" y="161"/>
                  </a:lnTo>
                  <a:lnTo>
                    <a:pt x="149" y="162"/>
                  </a:lnTo>
                  <a:lnTo>
                    <a:pt x="150" y="162"/>
                  </a:lnTo>
                  <a:lnTo>
                    <a:pt x="149" y="162"/>
                  </a:lnTo>
                  <a:lnTo>
                    <a:pt x="150" y="163"/>
                  </a:lnTo>
                  <a:lnTo>
                    <a:pt x="153" y="166"/>
                  </a:lnTo>
                  <a:lnTo>
                    <a:pt x="154" y="167"/>
                  </a:lnTo>
                  <a:lnTo>
                    <a:pt x="154" y="167"/>
                  </a:lnTo>
                  <a:lnTo>
                    <a:pt x="156" y="167"/>
                  </a:lnTo>
                  <a:lnTo>
                    <a:pt x="158" y="167"/>
                  </a:lnTo>
                  <a:lnTo>
                    <a:pt x="161" y="169"/>
                  </a:lnTo>
                  <a:lnTo>
                    <a:pt x="162" y="169"/>
                  </a:lnTo>
                  <a:lnTo>
                    <a:pt x="163" y="171"/>
                  </a:lnTo>
                  <a:lnTo>
                    <a:pt x="163" y="172"/>
                  </a:lnTo>
                  <a:lnTo>
                    <a:pt x="166" y="173"/>
                  </a:lnTo>
                  <a:lnTo>
                    <a:pt x="166" y="174"/>
                  </a:lnTo>
                  <a:lnTo>
                    <a:pt x="167" y="174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8"/>
                  </a:lnTo>
                  <a:lnTo>
                    <a:pt x="166" y="177"/>
                  </a:lnTo>
                  <a:lnTo>
                    <a:pt x="163" y="178"/>
                  </a:lnTo>
                  <a:lnTo>
                    <a:pt x="163" y="178"/>
                  </a:lnTo>
                  <a:lnTo>
                    <a:pt x="165" y="180"/>
                  </a:lnTo>
                  <a:lnTo>
                    <a:pt x="165" y="181"/>
                  </a:lnTo>
                  <a:lnTo>
                    <a:pt x="166" y="183"/>
                  </a:lnTo>
                  <a:lnTo>
                    <a:pt x="165" y="184"/>
                  </a:lnTo>
                  <a:lnTo>
                    <a:pt x="165" y="185"/>
                  </a:lnTo>
                  <a:lnTo>
                    <a:pt x="165" y="186"/>
                  </a:lnTo>
                  <a:lnTo>
                    <a:pt x="166" y="187"/>
                  </a:lnTo>
                  <a:lnTo>
                    <a:pt x="165" y="189"/>
                  </a:lnTo>
                  <a:lnTo>
                    <a:pt x="166" y="189"/>
                  </a:lnTo>
                  <a:lnTo>
                    <a:pt x="166" y="190"/>
                  </a:lnTo>
                  <a:lnTo>
                    <a:pt x="167" y="190"/>
                  </a:lnTo>
                  <a:lnTo>
                    <a:pt x="167" y="191"/>
                  </a:lnTo>
                  <a:lnTo>
                    <a:pt x="166" y="192"/>
                  </a:lnTo>
                  <a:lnTo>
                    <a:pt x="167" y="192"/>
                  </a:lnTo>
                  <a:lnTo>
                    <a:pt x="167" y="193"/>
                  </a:lnTo>
                  <a:lnTo>
                    <a:pt x="168" y="193"/>
                  </a:lnTo>
                  <a:lnTo>
                    <a:pt x="168" y="194"/>
                  </a:lnTo>
                  <a:lnTo>
                    <a:pt x="167" y="196"/>
                  </a:lnTo>
                  <a:lnTo>
                    <a:pt x="167" y="197"/>
                  </a:lnTo>
                  <a:lnTo>
                    <a:pt x="167" y="198"/>
                  </a:lnTo>
                  <a:lnTo>
                    <a:pt x="167" y="199"/>
                  </a:lnTo>
                  <a:lnTo>
                    <a:pt x="166" y="199"/>
                  </a:lnTo>
                  <a:lnTo>
                    <a:pt x="166" y="200"/>
                  </a:lnTo>
                  <a:lnTo>
                    <a:pt x="165" y="200"/>
                  </a:lnTo>
                  <a:lnTo>
                    <a:pt x="163" y="199"/>
                  </a:lnTo>
                  <a:lnTo>
                    <a:pt x="162" y="199"/>
                  </a:lnTo>
                  <a:lnTo>
                    <a:pt x="162" y="198"/>
                  </a:lnTo>
                  <a:lnTo>
                    <a:pt x="162" y="197"/>
                  </a:lnTo>
                  <a:lnTo>
                    <a:pt x="161" y="197"/>
                  </a:lnTo>
                  <a:lnTo>
                    <a:pt x="161" y="196"/>
                  </a:lnTo>
                  <a:lnTo>
                    <a:pt x="160" y="193"/>
                  </a:lnTo>
                  <a:lnTo>
                    <a:pt x="160" y="194"/>
                  </a:lnTo>
                  <a:lnTo>
                    <a:pt x="160" y="193"/>
                  </a:lnTo>
                  <a:lnTo>
                    <a:pt x="159" y="192"/>
                  </a:lnTo>
                  <a:lnTo>
                    <a:pt x="158" y="192"/>
                  </a:lnTo>
                  <a:lnTo>
                    <a:pt x="158" y="191"/>
                  </a:lnTo>
                  <a:lnTo>
                    <a:pt x="156" y="192"/>
                  </a:lnTo>
                  <a:lnTo>
                    <a:pt x="155" y="193"/>
                  </a:lnTo>
                  <a:lnTo>
                    <a:pt x="155" y="192"/>
                  </a:lnTo>
                  <a:lnTo>
                    <a:pt x="155" y="191"/>
                  </a:lnTo>
                  <a:lnTo>
                    <a:pt x="154" y="190"/>
                  </a:lnTo>
                  <a:lnTo>
                    <a:pt x="154" y="189"/>
                  </a:lnTo>
                  <a:lnTo>
                    <a:pt x="154" y="186"/>
                  </a:lnTo>
                  <a:lnTo>
                    <a:pt x="153" y="186"/>
                  </a:lnTo>
                  <a:lnTo>
                    <a:pt x="152" y="186"/>
                  </a:lnTo>
                  <a:lnTo>
                    <a:pt x="150" y="186"/>
                  </a:lnTo>
                  <a:lnTo>
                    <a:pt x="152" y="186"/>
                  </a:lnTo>
                  <a:lnTo>
                    <a:pt x="152" y="185"/>
                  </a:lnTo>
                  <a:lnTo>
                    <a:pt x="150" y="185"/>
                  </a:lnTo>
                  <a:lnTo>
                    <a:pt x="149" y="185"/>
                  </a:lnTo>
                  <a:lnTo>
                    <a:pt x="148" y="184"/>
                  </a:lnTo>
                  <a:lnTo>
                    <a:pt x="149" y="183"/>
                  </a:lnTo>
                  <a:lnTo>
                    <a:pt x="149" y="181"/>
                  </a:lnTo>
                  <a:lnTo>
                    <a:pt x="149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6" y="181"/>
                  </a:lnTo>
                  <a:lnTo>
                    <a:pt x="144" y="181"/>
                  </a:lnTo>
                  <a:lnTo>
                    <a:pt x="142" y="184"/>
                  </a:lnTo>
                  <a:lnTo>
                    <a:pt x="143" y="184"/>
                  </a:lnTo>
                  <a:lnTo>
                    <a:pt x="142" y="184"/>
                  </a:lnTo>
                  <a:lnTo>
                    <a:pt x="140" y="184"/>
                  </a:lnTo>
                  <a:lnTo>
                    <a:pt x="135" y="184"/>
                  </a:lnTo>
                  <a:lnTo>
                    <a:pt x="134" y="185"/>
                  </a:lnTo>
                  <a:lnTo>
                    <a:pt x="132" y="186"/>
                  </a:lnTo>
                  <a:lnTo>
                    <a:pt x="130" y="187"/>
                  </a:lnTo>
                  <a:lnTo>
                    <a:pt x="129" y="186"/>
                  </a:lnTo>
                  <a:lnTo>
                    <a:pt x="128" y="187"/>
                  </a:lnTo>
                  <a:lnTo>
                    <a:pt x="128" y="186"/>
                  </a:lnTo>
                  <a:lnTo>
                    <a:pt x="126" y="186"/>
                  </a:lnTo>
                  <a:lnTo>
                    <a:pt x="126" y="187"/>
                  </a:lnTo>
                  <a:lnTo>
                    <a:pt x="126" y="189"/>
                  </a:lnTo>
                  <a:lnTo>
                    <a:pt x="126" y="190"/>
                  </a:lnTo>
                  <a:lnTo>
                    <a:pt x="126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30" y="191"/>
                  </a:lnTo>
                  <a:lnTo>
                    <a:pt x="131" y="191"/>
                  </a:lnTo>
                  <a:lnTo>
                    <a:pt x="132" y="192"/>
                  </a:lnTo>
                  <a:lnTo>
                    <a:pt x="134" y="192"/>
                  </a:lnTo>
                  <a:lnTo>
                    <a:pt x="134" y="193"/>
                  </a:lnTo>
                  <a:lnTo>
                    <a:pt x="134" y="194"/>
                  </a:lnTo>
                  <a:lnTo>
                    <a:pt x="132" y="194"/>
                  </a:lnTo>
                  <a:lnTo>
                    <a:pt x="131" y="194"/>
                  </a:lnTo>
                  <a:lnTo>
                    <a:pt x="131" y="196"/>
                  </a:lnTo>
                  <a:lnTo>
                    <a:pt x="132" y="197"/>
                  </a:lnTo>
                  <a:lnTo>
                    <a:pt x="134" y="197"/>
                  </a:lnTo>
                  <a:lnTo>
                    <a:pt x="132" y="198"/>
                  </a:lnTo>
                  <a:lnTo>
                    <a:pt x="132" y="199"/>
                  </a:lnTo>
                  <a:lnTo>
                    <a:pt x="134" y="200"/>
                  </a:lnTo>
                  <a:lnTo>
                    <a:pt x="132" y="200"/>
                  </a:lnTo>
                  <a:lnTo>
                    <a:pt x="132" y="202"/>
                  </a:lnTo>
                  <a:lnTo>
                    <a:pt x="134" y="203"/>
                  </a:lnTo>
                  <a:lnTo>
                    <a:pt x="135" y="204"/>
                  </a:lnTo>
                  <a:lnTo>
                    <a:pt x="136" y="203"/>
                  </a:lnTo>
                  <a:lnTo>
                    <a:pt x="137" y="205"/>
                  </a:lnTo>
                  <a:lnTo>
                    <a:pt x="138" y="205"/>
                  </a:lnTo>
                  <a:lnTo>
                    <a:pt x="138" y="206"/>
                  </a:lnTo>
                  <a:lnTo>
                    <a:pt x="140" y="206"/>
                  </a:lnTo>
                  <a:lnTo>
                    <a:pt x="141" y="205"/>
                  </a:lnTo>
                  <a:lnTo>
                    <a:pt x="141" y="204"/>
                  </a:lnTo>
                  <a:lnTo>
                    <a:pt x="140" y="203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40" y="202"/>
                  </a:lnTo>
                  <a:lnTo>
                    <a:pt x="142" y="200"/>
                  </a:lnTo>
                  <a:lnTo>
                    <a:pt x="142" y="202"/>
                  </a:lnTo>
                  <a:lnTo>
                    <a:pt x="142" y="203"/>
                  </a:lnTo>
                  <a:lnTo>
                    <a:pt x="142" y="204"/>
                  </a:lnTo>
                  <a:lnTo>
                    <a:pt x="141" y="205"/>
                  </a:lnTo>
                  <a:lnTo>
                    <a:pt x="142" y="205"/>
                  </a:lnTo>
                  <a:lnTo>
                    <a:pt x="142" y="206"/>
                  </a:lnTo>
                  <a:lnTo>
                    <a:pt x="143" y="206"/>
                  </a:lnTo>
                  <a:lnTo>
                    <a:pt x="142" y="206"/>
                  </a:lnTo>
                  <a:lnTo>
                    <a:pt x="142" y="206"/>
                  </a:lnTo>
                  <a:lnTo>
                    <a:pt x="143" y="206"/>
                  </a:lnTo>
                  <a:lnTo>
                    <a:pt x="144" y="206"/>
                  </a:lnTo>
                  <a:lnTo>
                    <a:pt x="146" y="206"/>
                  </a:lnTo>
                  <a:lnTo>
                    <a:pt x="147" y="209"/>
                  </a:lnTo>
                  <a:lnTo>
                    <a:pt x="147" y="210"/>
                  </a:lnTo>
                  <a:lnTo>
                    <a:pt x="146" y="210"/>
                  </a:lnTo>
                  <a:lnTo>
                    <a:pt x="144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7" y="211"/>
                  </a:lnTo>
                  <a:lnTo>
                    <a:pt x="136" y="211"/>
                  </a:lnTo>
                  <a:lnTo>
                    <a:pt x="137" y="212"/>
                  </a:lnTo>
                  <a:lnTo>
                    <a:pt x="135" y="212"/>
                  </a:lnTo>
                  <a:lnTo>
                    <a:pt x="136" y="212"/>
                  </a:lnTo>
                  <a:lnTo>
                    <a:pt x="136" y="214"/>
                  </a:lnTo>
                  <a:lnTo>
                    <a:pt x="136" y="212"/>
                  </a:lnTo>
                  <a:lnTo>
                    <a:pt x="136" y="214"/>
                  </a:lnTo>
                  <a:lnTo>
                    <a:pt x="137" y="214"/>
                  </a:lnTo>
                  <a:lnTo>
                    <a:pt x="136" y="215"/>
                  </a:lnTo>
                  <a:lnTo>
                    <a:pt x="135" y="215"/>
                  </a:lnTo>
                  <a:lnTo>
                    <a:pt x="134" y="215"/>
                  </a:lnTo>
                  <a:lnTo>
                    <a:pt x="134" y="216"/>
                  </a:lnTo>
                  <a:lnTo>
                    <a:pt x="135" y="216"/>
                  </a:lnTo>
                  <a:lnTo>
                    <a:pt x="134" y="216"/>
                  </a:lnTo>
                  <a:lnTo>
                    <a:pt x="132" y="216"/>
                  </a:lnTo>
                  <a:lnTo>
                    <a:pt x="131" y="216"/>
                  </a:lnTo>
                  <a:lnTo>
                    <a:pt x="132" y="216"/>
                  </a:lnTo>
                  <a:lnTo>
                    <a:pt x="132" y="215"/>
                  </a:lnTo>
                  <a:lnTo>
                    <a:pt x="131" y="215"/>
                  </a:lnTo>
                  <a:lnTo>
                    <a:pt x="131" y="214"/>
                  </a:lnTo>
                  <a:lnTo>
                    <a:pt x="130" y="214"/>
                  </a:lnTo>
                  <a:lnTo>
                    <a:pt x="129" y="214"/>
                  </a:lnTo>
                  <a:lnTo>
                    <a:pt x="129" y="212"/>
                  </a:lnTo>
                  <a:lnTo>
                    <a:pt x="129" y="211"/>
                  </a:lnTo>
                  <a:lnTo>
                    <a:pt x="130" y="211"/>
                  </a:lnTo>
                  <a:lnTo>
                    <a:pt x="130" y="212"/>
                  </a:lnTo>
                  <a:lnTo>
                    <a:pt x="130" y="211"/>
                  </a:lnTo>
                  <a:lnTo>
                    <a:pt x="131" y="211"/>
                  </a:lnTo>
                  <a:lnTo>
                    <a:pt x="131" y="210"/>
                  </a:lnTo>
                  <a:lnTo>
                    <a:pt x="131" y="211"/>
                  </a:lnTo>
                  <a:lnTo>
                    <a:pt x="131" y="210"/>
                  </a:lnTo>
                  <a:lnTo>
                    <a:pt x="131" y="209"/>
                  </a:lnTo>
                  <a:lnTo>
                    <a:pt x="130" y="209"/>
                  </a:lnTo>
                  <a:lnTo>
                    <a:pt x="129" y="209"/>
                  </a:lnTo>
                  <a:lnTo>
                    <a:pt x="128" y="209"/>
                  </a:lnTo>
                  <a:lnTo>
                    <a:pt x="129" y="208"/>
                  </a:lnTo>
                  <a:lnTo>
                    <a:pt x="128" y="208"/>
                  </a:lnTo>
                  <a:lnTo>
                    <a:pt x="126" y="208"/>
                  </a:lnTo>
                  <a:lnTo>
                    <a:pt x="126" y="209"/>
                  </a:lnTo>
                  <a:lnTo>
                    <a:pt x="126" y="206"/>
                  </a:lnTo>
                  <a:lnTo>
                    <a:pt x="125" y="206"/>
                  </a:lnTo>
                  <a:lnTo>
                    <a:pt x="125" y="206"/>
                  </a:lnTo>
                  <a:lnTo>
                    <a:pt x="125" y="206"/>
                  </a:lnTo>
                  <a:lnTo>
                    <a:pt x="124" y="205"/>
                  </a:lnTo>
                  <a:lnTo>
                    <a:pt x="124" y="206"/>
                  </a:lnTo>
                  <a:lnTo>
                    <a:pt x="123" y="206"/>
                  </a:lnTo>
                  <a:lnTo>
                    <a:pt x="122" y="206"/>
                  </a:lnTo>
                  <a:lnTo>
                    <a:pt x="121" y="206"/>
                  </a:lnTo>
                  <a:lnTo>
                    <a:pt x="121" y="205"/>
                  </a:lnTo>
                  <a:lnTo>
                    <a:pt x="119" y="205"/>
                  </a:lnTo>
                  <a:lnTo>
                    <a:pt x="119" y="204"/>
                  </a:lnTo>
                  <a:lnTo>
                    <a:pt x="119" y="203"/>
                  </a:lnTo>
                  <a:lnTo>
                    <a:pt x="118" y="203"/>
                  </a:lnTo>
                  <a:lnTo>
                    <a:pt x="117" y="204"/>
                  </a:lnTo>
                  <a:lnTo>
                    <a:pt x="117" y="205"/>
                  </a:lnTo>
                  <a:lnTo>
                    <a:pt x="117" y="206"/>
                  </a:lnTo>
                  <a:lnTo>
                    <a:pt x="117" y="206"/>
                  </a:lnTo>
                  <a:lnTo>
                    <a:pt x="117" y="208"/>
                  </a:lnTo>
                  <a:lnTo>
                    <a:pt x="118" y="208"/>
                  </a:lnTo>
                  <a:lnTo>
                    <a:pt x="118" y="209"/>
                  </a:lnTo>
                  <a:lnTo>
                    <a:pt x="118" y="210"/>
                  </a:lnTo>
                  <a:lnTo>
                    <a:pt x="118" y="211"/>
                  </a:lnTo>
                  <a:lnTo>
                    <a:pt x="121" y="214"/>
                  </a:lnTo>
                  <a:lnTo>
                    <a:pt x="121" y="215"/>
                  </a:lnTo>
                  <a:lnTo>
                    <a:pt x="121" y="216"/>
                  </a:lnTo>
                  <a:lnTo>
                    <a:pt x="122" y="217"/>
                  </a:lnTo>
                  <a:lnTo>
                    <a:pt x="122" y="218"/>
                  </a:lnTo>
                  <a:lnTo>
                    <a:pt x="123" y="221"/>
                  </a:lnTo>
                  <a:lnTo>
                    <a:pt x="124" y="222"/>
                  </a:lnTo>
                  <a:lnTo>
                    <a:pt x="124" y="223"/>
                  </a:lnTo>
                  <a:lnTo>
                    <a:pt x="123" y="223"/>
                  </a:lnTo>
                  <a:lnTo>
                    <a:pt x="123" y="224"/>
                  </a:lnTo>
                  <a:lnTo>
                    <a:pt x="124" y="225"/>
                  </a:lnTo>
                  <a:lnTo>
                    <a:pt x="125" y="225"/>
                  </a:lnTo>
                  <a:lnTo>
                    <a:pt x="125" y="225"/>
                  </a:lnTo>
                  <a:lnTo>
                    <a:pt x="125" y="225"/>
                  </a:lnTo>
                  <a:lnTo>
                    <a:pt x="125" y="225"/>
                  </a:lnTo>
                  <a:lnTo>
                    <a:pt x="125" y="227"/>
                  </a:lnTo>
                  <a:lnTo>
                    <a:pt x="125" y="227"/>
                  </a:lnTo>
                  <a:lnTo>
                    <a:pt x="125" y="228"/>
                  </a:lnTo>
                  <a:lnTo>
                    <a:pt x="125" y="227"/>
                  </a:lnTo>
                  <a:lnTo>
                    <a:pt x="125" y="228"/>
                  </a:lnTo>
                  <a:lnTo>
                    <a:pt x="126" y="229"/>
                  </a:lnTo>
                  <a:lnTo>
                    <a:pt x="126" y="230"/>
                  </a:lnTo>
                  <a:lnTo>
                    <a:pt x="126" y="231"/>
                  </a:lnTo>
                  <a:lnTo>
                    <a:pt x="126" y="233"/>
                  </a:lnTo>
                  <a:lnTo>
                    <a:pt x="126" y="234"/>
                  </a:lnTo>
                  <a:lnTo>
                    <a:pt x="128" y="235"/>
                  </a:lnTo>
                  <a:lnTo>
                    <a:pt x="128" y="235"/>
                  </a:lnTo>
                  <a:lnTo>
                    <a:pt x="128" y="236"/>
                  </a:lnTo>
                  <a:lnTo>
                    <a:pt x="129" y="237"/>
                  </a:lnTo>
                  <a:lnTo>
                    <a:pt x="130" y="239"/>
                  </a:lnTo>
                  <a:lnTo>
                    <a:pt x="130" y="240"/>
                  </a:lnTo>
                  <a:lnTo>
                    <a:pt x="129" y="240"/>
                  </a:lnTo>
                  <a:lnTo>
                    <a:pt x="130" y="240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0" y="241"/>
                  </a:lnTo>
                  <a:lnTo>
                    <a:pt x="130" y="242"/>
                  </a:lnTo>
                  <a:lnTo>
                    <a:pt x="130" y="243"/>
                  </a:lnTo>
                  <a:lnTo>
                    <a:pt x="129" y="243"/>
                  </a:lnTo>
                  <a:lnTo>
                    <a:pt x="129" y="242"/>
                  </a:lnTo>
                  <a:lnTo>
                    <a:pt x="128" y="243"/>
                  </a:lnTo>
                  <a:lnTo>
                    <a:pt x="128" y="245"/>
                  </a:lnTo>
                  <a:lnTo>
                    <a:pt x="129" y="245"/>
                  </a:lnTo>
                  <a:lnTo>
                    <a:pt x="128" y="246"/>
                  </a:lnTo>
                  <a:lnTo>
                    <a:pt x="128" y="247"/>
                  </a:lnTo>
                  <a:lnTo>
                    <a:pt x="128" y="248"/>
                  </a:lnTo>
                  <a:lnTo>
                    <a:pt x="129" y="249"/>
                  </a:lnTo>
                  <a:lnTo>
                    <a:pt x="129" y="251"/>
                  </a:lnTo>
                  <a:lnTo>
                    <a:pt x="130" y="251"/>
                  </a:lnTo>
                  <a:lnTo>
                    <a:pt x="131" y="252"/>
                  </a:lnTo>
                  <a:lnTo>
                    <a:pt x="132" y="253"/>
                  </a:lnTo>
                  <a:lnTo>
                    <a:pt x="131" y="253"/>
                  </a:lnTo>
                  <a:lnTo>
                    <a:pt x="132" y="253"/>
                  </a:lnTo>
                  <a:lnTo>
                    <a:pt x="132" y="254"/>
                  </a:lnTo>
                  <a:lnTo>
                    <a:pt x="131" y="254"/>
                  </a:lnTo>
                  <a:lnTo>
                    <a:pt x="132" y="255"/>
                  </a:lnTo>
                  <a:lnTo>
                    <a:pt x="134" y="255"/>
                  </a:lnTo>
                  <a:lnTo>
                    <a:pt x="135" y="257"/>
                  </a:lnTo>
                  <a:lnTo>
                    <a:pt x="134" y="258"/>
                  </a:lnTo>
                  <a:lnTo>
                    <a:pt x="132" y="257"/>
                  </a:lnTo>
                  <a:lnTo>
                    <a:pt x="132" y="258"/>
                  </a:lnTo>
                  <a:lnTo>
                    <a:pt x="131" y="258"/>
                  </a:lnTo>
                  <a:lnTo>
                    <a:pt x="130" y="258"/>
                  </a:lnTo>
                  <a:lnTo>
                    <a:pt x="130" y="257"/>
                  </a:lnTo>
                  <a:lnTo>
                    <a:pt x="129" y="257"/>
                  </a:lnTo>
                  <a:lnTo>
                    <a:pt x="129" y="255"/>
                  </a:lnTo>
                  <a:lnTo>
                    <a:pt x="129" y="254"/>
                  </a:lnTo>
                  <a:lnTo>
                    <a:pt x="129" y="253"/>
                  </a:lnTo>
                  <a:lnTo>
                    <a:pt x="128" y="253"/>
                  </a:lnTo>
                  <a:lnTo>
                    <a:pt x="126" y="253"/>
                  </a:lnTo>
                  <a:lnTo>
                    <a:pt x="125" y="253"/>
                  </a:lnTo>
                  <a:lnTo>
                    <a:pt x="125" y="252"/>
                  </a:lnTo>
                  <a:lnTo>
                    <a:pt x="125" y="251"/>
                  </a:lnTo>
                  <a:lnTo>
                    <a:pt x="124" y="249"/>
                  </a:lnTo>
                  <a:lnTo>
                    <a:pt x="123" y="248"/>
                  </a:lnTo>
                  <a:lnTo>
                    <a:pt x="123" y="247"/>
                  </a:lnTo>
                  <a:lnTo>
                    <a:pt x="122" y="246"/>
                  </a:lnTo>
                  <a:lnTo>
                    <a:pt x="121" y="246"/>
                  </a:lnTo>
                  <a:lnTo>
                    <a:pt x="121" y="245"/>
                  </a:lnTo>
                  <a:lnTo>
                    <a:pt x="121" y="243"/>
                  </a:lnTo>
                  <a:lnTo>
                    <a:pt x="121" y="242"/>
                  </a:lnTo>
                  <a:lnTo>
                    <a:pt x="119" y="241"/>
                  </a:lnTo>
                  <a:lnTo>
                    <a:pt x="119" y="240"/>
                  </a:lnTo>
                  <a:lnTo>
                    <a:pt x="118" y="240"/>
                  </a:lnTo>
                  <a:lnTo>
                    <a:pt x="117" y="240"/>
                  </a:lnTo>
                  <a:lnTo>
                    <a:pt x="115" y="240"/>
                  </a:lnTo>
                  <a:lnTo>
                    <a:pt x="112" y="240"/>
                  </a:lnTo>
                  <a:lnTo>
                    <a:pt x="111" y="241"/>
                  </a:lnTo>
                  <a:lnTo>
                    <a:pt x="111" y="242"/>
                  </a:lnTo>
                  <a:lnTo>
                    <a:pt x="110" y="243"/>
                  </a:lnTo>
                  <a:lnTo>
                    <a:pt x="109" y="245"/>
                  </a:lnTo>
                  <a:lnTo>
                    <a:pt x="109" y="246"/>
                  </a:lnTo>
                  <a:lnTo>
                    <a:pt x="110" y="246"/>
                  </a:lnTo>
                  <a:lnTo>
                    <a:pt x="110" y="247"/>
                  </a:lnTo>
                  <a:lnTo>
                    <a:pt x="110" y="246"/>
                  </a:lnTo>
                  <a:lnTo>
                    <a:pt x="109" y="246"/>
                  </a:lnTo>
                  <a:lnTo>
                    <a:pt x="109" y="247"/>
                  </a:lnTo>
                  <a:lnTo>
                    <a:pt x="109" y="248"/>
                  </a:lnTo>
                  <a:lnTo>
                    <a:pt x="109" y="249"/>
                  </a:lnTo>
                  <a:lnTo>
                    <a:pt x="109" y="248"/>
                  </a:lnTo>
                  <a:lnTo>
                    <a:pt x="107" y="248"/>
                  </a:lnTo>
                  <a:lnTo>
                    <a:pt x="107" y="249"/>
                  </a:lnTo>
                  <a:lnTo>
                    <a:pt x="107" y="252"/>
                  </a:lnTo>
                  <a:lnTo>
                    <a:pt x="107" y="253"/>
                  </a:lnTo>
                  <a:lnTo>
                    <a:pt x="107" y="254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8"/>
                  </a:lnTo>
                  <a:lnTo>
                    <a:pt x="109" y="259"/>
                  </a:lnTo>
                  <a:lnTo>
                    <a:pt x="107" y="259"/>
                  </a:lnTo>
                  <a:lnTo>
                    <a:pt x="107" y="260"/>
                  </a:lnTo>
                  <a:lnTo>
                    <a:pt x="107" y="259"/>
                  </a:lnTo>
                  <a:lnTo>
                    <a:pt x="107" y="258"/>
                  </a:lnTo>
                  <a:lnTo>
                    <a:pt x="106" y="257"/>
                  </a:lnTo>
                  <a:lnTo>
                    <a:pt x="105" y="255"/>
                  </a:lnTo>
                  <a:lnTo>
                    <a:pt x="104" y="255"/>
                  </a:lnTo>
                  <a:lnTo>
                    <a:pt x="103" y="255"/>
                  </a:lnTo>
                  <a:lnTo>
                    <a:pt x="103" y="254"/>
                  </a:lnTo>
                  <a:lnTo>
                    <a:pt x="103" y="253"/>
                  </a:lnTo>
                  <a:lnTo>
                    <a:pt x="103" y="252"/>
                  </a:lnTo>
                  <a:lnTo>
                    <a:pt x="104" y="252"/>
                  </a:lnTo>
                  <a:lnTo>
                    <a:pt x="104" y="251"/>
                  </a:lnTo>
                  <a:lnTo>
                    <a:pt x="103" y="251"/>
                  </a:lnTo>
                  <a:lnTo>
                    <a:pt x="104" y="249"/>
                  </a:lnTo>
                  <a:lnTo>
                    <a:pt x="103" y="249"/>
                  </a:lnTo>
                  <a:lnTo>
                    <a:pt x="103" y="248"/>
                  </a:lnTo>
                  <a:lnTo>
                    <a:pt x="103" y="247"/>
                  </a:lnTo>
                  <a:lnTo>
                    <a:pt x="104" y="247"/>
                  </a:lnTo>
                  <a:lnTo>
                    <a:pt x="103" y="247"/>
                  </a:lnTo>
                  <a:lnTo>
                    <a:pt x="103" y="246"/>
                  </a:lnTo>
                  <a:lnTo>
                    <a:pt x="104" y="245"/>
                  </a:lnTo>
                  <a:lnTo>
                    <a:pt x="103" y="245"/>
                  </a:lnTo>
                  <a:lnTo>
                    <a:pt x="101" y="243"/>
                  </a:lnTo>
                  <a:lnTo>
                    <a:pt x="101" y="242"/>
                  </a:lnTo>
                  <a:lnTo>
                    <a:pt x="100" y="241"/>
                  </a:lnTo>
                  <a:lnTo>
                    <a:pt x="100" y="240"/>
                  </a:lnTo>
                  <a:lnTo>
                    <a:pt x="100" y="239"/>
                  </a:lnTo>
                  <a:lnTo>
                    <a:pt x="97" y="235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5"/>
                  </a:lnTo>
                  <a:lnTo>
                    <a:pt x="95" y="234"/>
                  </a:lnTo>
                  <a:lnTo>
                    <a:pt x="95" y="233"/>
                  </a:lnTo>
                  <a:lnTo>
                    <a:pt x="95" y="231"/>
                  </a:lnTo>
                  <a:lnTo>
                    <a:pt x="95" y="230"/>
                  </a:lnTo>
                  <a:lnTo>
                    <a:pt x="93" y="229"/>
                  </a:lnTo>
                  <a:lnTo>
                    <a:pt x="92" y="229"/>
                  </a:lnTo>
                  <a:lnTo>
                    <a:pt x="91" y="229"/>
                  </a:lnTo>
                  <a:lnTo>
                    <a:pt x="90" y="230"/>
                  </a:lnTo>
                  <a:lnTo>
                    <a:pt x="87" y="231"/>
                  </a:lnTo>
                  <a:lnTo>
                    <a:pt x="87" y="233"/>
                  </a:lnTo>
                  <a:lnTo>
                    <a:pt x="87" y="235"/>
                  </a:lnTo>
                  <a:lnTo>
                    <a:pt x="86" y="236"/>
                  </a:lnTo>
                  <a:lnTo>
                    <a:pt x="87" y="237"/>
                  </a:lnTo>
                  <a:lnTo>
                    <a:pt x="87" y="239"/>
                  </a:lnTo>
                  <a:lnTo>
                    <a:pt x="87" y="240"/>
                  </a:lnTo>
                  <a:lnTo>
                    <a:pt x="88" y="240"/>
                  </a:lnTo>
                  <a:lnTo>
                    <a:pt x="87" y="240"/>
                  </a:lnTo>
                  <a:lnTo>
                    <a:pt x="87" y="241"/>
                  </a:lnTo>
                  <a:lnTo>
                    <a:pt x="85" y="243"/>
                  </a:lnTo>
                  <a:lnTo>
                    <a:pt x="84" y="242"/>
                  </a:lnTo>
                  <a:lnTo>
                    <a:pt x="82" y="240"/>
                  </a:lnTo>
                  <a:lnTo>
                    <a:pt x="81" y="240"/>
                  </a:lnTo>
                  <a:lnTo>
                    <a:pt x="80" y="240"/>
                  </a:lnTo>
                  <a:lnTo>
                    <a:pt x="79" y="239"/>
                  </a:lnTo>
                  <a:lnTo>
                    <a:pt x="78" y="239"/>
                  </a:lnTo>
                  <a:lnTo>
                    <a:pt x="78" y="237"/>
                  </a:lnTo>
                  <a:lnTo>
                    <a:pt x="78" y="236"/>
                  </a:lnTo>
                  <a:lnTo>
                    <a:pt x="78" y="235"/>
                  </a:lnTo>
                  <a:lnTo>
                    <a:pt x="78" y="235"/>
                  </a:lnTo>
                  <a:lnTo>
                    <a:pt x="78" y="234"/>
                  </a:lnTo>
                  <a:lnTo>
                    <a:pt x="78" y="233"/>
                  </a:lnTo>
                  <a:lnTo>
                    <a:pt x="76" y="233"/>
                  </a:lnTo>
                  <a:lnTo>
                    <a:pt x="76" y="231"/>
                  </a:lnTo>
                  <a:lnTo>
                    <a:pt x="75" y="230"/>
                  </a:lnTo>
                  <a:lnTo>
                    <a:pt x="74" y="229"/>
                  </a:lnTo>
                  <a:lnTo>
                    <a:pt x="73" y="228"/>
                  </a:lnTo>
                  <a:lnTo>
                    <a:pt x="73" y="225"/>
                  </a:lnTo>
                  <a:lnTo>
                    <a:pt x="73" y="223"/>
                  </a:lnTo>
                  <a:lnTo>
                    <a:pt x="73" y="222"/>
                  </a:lnTo>
                  <a:lnTo>
                    <a:pt x="74" y="221"/>
                  </a:lnTo>
                  <a:lnTo>
                    <a:pt x="76" y="218"/>
                  </a:lnTo>
                  <a:lnTo>
                    <a:pt x="78" y="217"/>
                  </a:lnTo>
                  <a:lnTo>
                    <a:pt x="78" y="216"/>
                  </a:lnTo>
                  <a:lnTo>
                    <a:pt x="78" y="214"/>
                  </a:lnTo>
                  <a:lnTo>
                    <a:pt x="76" y="212"/>
                  </a:lnTo>
                  <a:lnTo>
                    <a:pt x="76" y="211"/>
                  </a:lnTo>
                  <a:lnTo>
                    <a:pt x="74" y="206"/>
                  </a:lnTo>
                  <a:lnTo>
                    <a:pt x="73" y="205"/>
                  </a:lnTo>
                  <a:lnTo>
                    <a:pt x="72" y="205"/>
                  </a:lnTo>
                  <a:lnTo>
                    <a:pt x="68" y="203"/>
                  </a:lnTo>
                  <a:lnTo>
                    <a:pt x="68" y="202"/>
                  </a:lnTo>
                  <a:lnTo>
                    <a:pt x="68" y="202"/>
                  </a:lnTo>
                  <a:lnTo>
                    <a:pt x="68" y="200"/>
                  </a:lnTo>
                  <a:lnTo>
                    <a:pt x="67" y="200"/>
                  </a:lnTo>
                  <a:lnTo>
                    <a:pt x="64" y="199"/>
                  </a:lnTo>
                  <a:lnTo>
                    <a:pt x="64" y="200"/>
                  </a:lnTo>
                  <a:lnTo>
                    <a:pt x="63" y="200"/>
                  </a:lnTo>
                  <a:lnTo>
                    <a:pt x="63" y="199"/>
                  </a:lnTo>
                  <a:lnTo>
                    <a:pt x="63" y="198"/>
                  </a:lnTo>
                  <a:lnTo>
                    <a:pt x="63" y="197"/>
                  </a:lnTo>
                  <a:lnTo>
                    <a:pt x="63" y="194"/>
                  </a:lnTo>
                  <a:lnTo>
                    <a:pt x="62" y="193"/>
                  </a:lnTo>
                  <a:lnTo>
                    <a:pt x="61" y="192"/>
                  </a:lnTo>
                  <a:lnTo>
                    <a:pt x="56" y="191"/>
                  </a:lnTo>
                  <a:lnTo>
                    <a:pt x="56" y="190"/>
                  </a:lnTo>
                  <a:lnTo>
                    <a:pt x="56" y="189"/>
                  </a:lnTo>
                  <a:lnTo>
                    <a:pt x="56" y="186"/>
                  </a:lnTo>
                  <a:lnTo>
                    <a:pt x="57" y="186"/>
                  </a:lnTo>
                  <a:lnTo>
                    <a:pt x="60" y="186"/>
                  </a:lnTo>
                  <a:lnTo>
                    <a:pt x="61" y="184"/>
                  </a:lnTo>
                  <a:lnTo>
                    <a:pt x="62" y="183"/>
                  </a:lnTo>
                  <a:lnTo>
                    <a:pt x="63" y="183"/>
                  </a:lnTo>
                  <a:lnTo>
                    <a:pt x="64" y="181"/>
                  </a:lnTo>
                  <a:lnTo>
                    <a:pt x="63" y="181"/>
                  </a:lnTo>
                  <a:lnTo>
                    <a:pt x="62" y="183"/>
                  </a:lnTo>
                  <a:lnTo>
                    <a:pt x="64" y="179"/>
                  </a:lnTo>
                  <a:lnTo>
                    <a:pt x="66" y="178"/>
                  </a:lnTo>
                  <a:lnTo>
                    <a:pt x="66" y="177"/>
                  </a:lnTo>
                  <a:lnTo>
                    <a:pt x="66" y="174"/>
                  </a:lnTo>
                  <a:lnTo>
                    <a:pt x="66" y="173"/>
                  </a:lnTo>
                  <a:lnTo>
                    <a:pt x="67" y="173"/>
                  </a:lnTo>
                  <a:lnTo>
                    <a:pt x="67" y="174"/>
                  </a:lnTo>
                  <a:lnTo>
                    <a:pt x="68" y="175"/>
                  </a:lnTo>
                  <a:lnTo>
                    <a:pt x="67" y="174"/>
                  </a:lnTo>
                  <a:lnTo>
                    <a:pt x="67" y="173"/>
                  </a:lnTo>
                  <a:lnTo>
                    <a:pt x="67" y="174"/>
                  </a:lnTo>
                  <a:lnTo>
                    <a:pt x="68" y="174"/>
                  </a:lnTo>
                  <a:lnTo>
                    <a:pt x="68" y="174"/>
                  </a:lnTo>
                  <a:lnTo>
                    <a:pt x="69" y="174"/>
                  </a:lnTo>
                  <a:lnTo>
                    <a:pt x="70" y="175"/>
                  </a:lnTo>
                  <a:lnTo>
                    <a:pt x="74" y="177"/>
                  </a:lnTo>
                  <a:lnTo>
                    <a:pt x="75" y="177"/>
                  </a:lnTo>
                  <a:lnTo>
                    <a:pt x="76" y="175"/>
                  </a:lnTo>
                  <a:lnTo>
                    <a:pt x="78" y="174"/>
                  </a:lnTo>
                  <a:lnTo>
                    <a:pt x="79" y="171"/>
                  </a:lnTo>
                  <a:lnTo>
                    <a:pt x="80" y="169"/>
                  </a:lnTo>
                  <a:lnTo>
                    <a:pt x="84" y="167"/>
                  </a:lnTo>
                  <a:lnTo>
                    <a:pt x="86" y="167"/>
                  </a:lnTo>
                  <a:lnTo>
                    <a:pt x="87" y="167"/>
                  </a:lnTo>
                  <a:lnTo>
                    <a:pt x="88" y="167"/>
                  </a:lnTo>
                  <a:lnTo>
                    <a:pt x="88" y="168"/>
                  </a:lnTo>
                  <a:lnTo>
                    <a:pt x="90" y="168"/>
                  </a:lnTo>
                  <a:lnTo>
                    <a:pt x="91" y="168"/>
                  </a:lnTo>
                  <a:lnTo>
                    <a:pt x="91" y="169"/>
                  </a:lnTo>
                  <a:lnTo>
                    <a:pt x="91" y="171"/>
                  </a:lnTo>
                  <a:lnTo>
                    <a:pt x="92" y="171"/>
                  </a:lnTo>
                  <a:lnTo>
                    <a:pt x="93" y="171"/>
                  </a:lnTo>
                  <a:lnTo>
                    <a:pt x="94" y="171"/>
                  </a:lnTo>
                  <a:lnTo>
                    <a:pt x="94" y="172"/>
                  </a:lnTo>
                  <a:lnTo>
                    <a:pt x="95" y="172"/>
                  </a:lnTo>
                  <a:lnTo>
                    <a:pt x="95" y="173"/>
                  </a:lnTo>
                  <a:lnTo>
                    <a:pt x="97" y="174"/>
                  </a:lnTo>
                  <a:lnTo>
                    <a:pt x="97" y="174"/>
                  </a:lnTo>
                  <a:lnTo>
                    <a:pt x="97" y="175"/>
                  </a:lnTo>
                  <a:lnTo>
                    <a:pt x="98" y="175"/>
                  </a:lnTo>
                  <a:lnTo>
                    <a:pt x="100" y="175"/>
                  </a:lnTo>
                  <a:lnTo>
                    <a:pt x="101" y="175"/>
                  </a:lnTo>
                  <a:lnTo>
                    <a:pt x="103" y="177"/>
                  </a:lnTo>
                  <a:lnTo>
                    <a:pt x="104" y="177"/>
                  </a:lnTo>
                  <a:lnTo>
                    <a:pt x="105" y="178"/>
                  </a:lnTo>
                  <a:lnTo>
                    <a:pt x="105" y="177"/>
                  </a:lnTo>
                  <a:lnTo>
                    <a:pt x="109" y="178"/>
                  </a:lnTo>
                  <a:lnTo>
                    <a:pt x="112" y="179"/>
                  </a:lnTo>
                  <a:lnTo>
                    <a:pt x="115" y="180"/>
                  </a:lnTo>
                  <a:lnTo>
                    <a:pt x="116" y="180"/>
                  </a:lnTo>
                  <a:lnTo>
                    <a:pt x="119" y="183"/>
                  </a:lnTo>
                  <a:lnTo>
                    <a:pt x="119" y="184"/>
                  </a:lnTo>
                  <a:lnTo>
                    <a:pt x="121" y="185"/>
                  </a:lnTo>
                  <a:lnTo>
                    <a:pt x="122" y="185"/>
                  </a:lnTo>
                  <a:lnTo>
                    <a:pt x="122" y="186"/>
                  </a:lnTo>
                  <a:lnTo>
                    <a:pt x="123" y="186"/>
                  </a:lnTo>
                  <a:lnTo>
                    <a:pt x="124" y="186"/>
                  </a:lnTo>
                  <a:lnTo>
                    <a:pt x="125" y="186"/>
                  </a:lnTo>
                  <a:lnTo>
                    <a:pt x="125" y="185"/>
                  </a:lnTo>
                  <a:lnTo>
                    <a:pt x="125" y="184"/>
                  </a:lnTo>
                  <a:lnTo>
                    <a:pt x="125" y="183"/>
                  </a:lnTo>
                  <a:lnTo>
                    <a:pt x="124" y="183"/>
                  </a:lnTo>
                  <a:lnTo>
                    <a:pt x="124" y="181"/>
                  </a:lnTo>
                  <a:lnTo>
                    <a:pt x="123" y="181"/>
                  </a:lnTo>
                  <a:lnTo>
                    <a:pt x="122" y="181"/>
                  </a:lnTo>
                  <a:lnTo>
                    <a:pt x="123" y="180"/>
                  </a:lnTo>
                  <a:lnTo>
                    <a:pt x="124" y="180"/>
                  </a:lnTo>
                  <a:lnTo>
                    <a:pt x="125" y="179"/>
                  </a:lnTo>
                  <a:lnTo>
                    <a:pt x="125" y="179"/>
                  </a:lnTo>
                  <a:lnTo>
                    <a:pt x="126" y="180"/>
                  </a:lnTo>
                  <a:lnTo>
                    <a:pt x="128" y="179"/>
                  </a:lnTo>
                  <a:lnTo>
                    <a:pt x="129" y="180"/>
                  </a:lnTo>
                  <a:lnTo>
                    <a:pt x="130" y="180"/>
                  </a:lnTo>
                  <a:lnTo>
                    <a:pt x="134" y="179"/>
                  </a:lnTo>
                  <a:lnTo>
                    <a:pt x="134" y="178"/>
                  </a:lnTo>
                  <a:lnTo>
                    <a:pt x="135" y="178"/>
                  </a:lnTo>
                  <a:lnTo>
                    <a:pt x="135" y="178"/>
                  </a:lnTo>
                  <a:lnTo>
                    <a:pt x="134" y="178"/>
                  </a:lnTo>
                  <a:lnTo>
                    <a:pt x="134" y="177"/>
                  </a:lnTo>
                  <a:lnTo>
                    <a:pt x="135" y="177"/>
                  </a:lnTo>
                  <a:lnTo>
                    <a:pt x="132" y="175"/>
                  </a:lnTo>
                  <a:lnTo>
                    <a:pt x="131" y="175"/>
                  </a:lnTo>
                  <a:lnTo>
                    <a:pt x="132" y="175"/>
                  </a:lnTo>
                  <a:lnTo>
                    <a:pt x="131" y="174"/>
                  </a:lnTo>
                  <a:lnTo>
                    <a:pt x="130" y="174"/>
                  </a:lnTo>
                  <a:lnTo>
                    <a:pt x="129" y="175"/>
                  </a:lnTo>
                  <a:lnTo>
                    <a:pt x="128" y="175"/>
                  </a:lnTo>
                  <a:lnTo>
                    <a:pt x="128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6" y="173"/>
                  </a:lnTo>
                  <a:lnTo>
                    <a:pt x="125" y="173"/>
                  </a:lnTo>
                  <a:lnTo>
                    <a:pt x="124" y="174"/>
                  </a:lnTo>
                  <a:lnTo>
                    <a:pt x="125" y="174"/>
                  </a:lnTo>
                  <a:lnTo>
                    <a:pt x="125" y="174"/>
                  </a:lnTo>
                  <a:lnTo>
                    <a:pt x="125" y="174"/>
                  </a:lnTo>
                  <a:lnTo>
                    <a:pt x="124" y="174"/>
                  </a:lnTo>
                  <a:lnTo>
                    <a:pt x="123" y="172"/>
                  </a:lnTo>
                  <a:lnTo>
                    <a:pt x="123" y="173"/>
                  </a:lnTo>
                  <a:lnTo>
                    <a:pt x="123" y="172"/>
                  </a:lnTo>
                  <a:lnTo>
                    <a:pt x="122" y="172"/>
                  </a:lnTo>
                  <a:lnTo>
                    <a:pt x="121" y="173"/>
                  </a:lnTo>
                  <a:lnTo>
                    <a:pt x="119" y="173"/>
                  </a:lnTo>
                  <a:lnTo>
                    <a:pt x="118" y="172"/>
                  </a:lnTo>
                  <a:lnTo>
                    <a:pt x="119" y="171"/>
                  </a:lnTo>
                  <a:lnTo>
                    <a:pt x="119" y="169"/>
                  </a:lnTo>
                  <a:lnTo>
                    <a:pt x="117" y="169"/>
                  </a:lnTo>
                  <a:lnTo>
                    <a:pt x="117" y="168"/>
                  </a:lnTo>
                  <a:lnTo>
                    <a:pt x="116" y="168"/>
                  </a:lnTo>
                  <a:lnTo>
                    <a:pt x="115" y="167"/>
                  </a:lnTo>
                  <a:lnTo>
                    <a:pt x="115" y="166"/>
                  </a:lnTo>
                  <a:lnTo>
                    <a:pt x="115" y="165"/>
                  </a:lnTo>
                  <a:lnTo>
                    <a:pt x="113" y="165"/>
                  </a:lnTo>
                  <a:lnTo>
                    <a:pt x="113" y="166"/>
                  </a:lnTo>
                  <a:lnTo>
                    <a:pt x="112" y="166"/>
                  </a:lnTo>
                  <a:lnTo>
                    <a:pt x="111" y="167"/>
                  </a:lnTo>
                  <a:lnTo>
                    <a:pt x="111" y="168"/>
                  </a:lnTo>
                  <a:lnTo>
                    <a:pt x="112" y="168"/>
                  </a:lnTo>
                  <a:lnTo>
                    <a:pt x="112" y="169"/>
                  </a:lnTo>
                  <a:lnTo>
                    <a:pt x="111" y="169"/>
                  </a:lnTo>
                  <a:lnTo>
                    <a:pt x="110" y="169"/>
                  </a:lnTo>
                  <a:lnTo>
                    <a:pt x="110" y="168"/>
                  </a:lnTo>
                  <a:lnTo>
                    <a:pt x="109" y="168"/>
                  </a:lnTo>
                  <a:lnTo>
                    <a:pt x="109" y="167"/>
                  </a:lnTo>
                  <a:lnTo>
                    <a:pt x="110" y="167"/>
                  </a:lnTo>
                  <a:lnTo>
                    <a:pt x="109" y="166"/>
                  </a:lnTo>
                  <a:lnTo>
                    <a:pt x="107" y="163"/>
                  </a:lnTo>
                  <a:lnTo>
                    <a:pt x="106" y="163"/>
                  </a:lnTo>
                  <a:lnTo>
                    <a:pt x="106" y="162"/>
                  </a:lnTo>
                  <a:lnTo>
                    <a:pt x="104" y="161"/>
                  </a:lnTo>
                  <a:lnTo>
                    <a:pt x="104" y="162"/>
                  </a:lnTo>
                  <a:lnTo>
                    <a:pt x="104" y="163"/>
                  </a:lnTo>
                  <a:lnTo>
                    <a:pt x="103" y="165"/>
                  </a:lnTo>
                  <a:lnTo>
                    <a:pt x="104" y="165"/>
                  </a:lnTo>
                  <a:lnTo>
                    <a:pt x="104" y="166"/>
                  </a:lnTo>
                  <a:lnTo>
                    <a:pt x="103" y="166"/>
                  </a:lnTo>
                  <a:lnTo>
                    <a:pt x="104" y="167"/>
                  </a:lnTo>
                  <a:lnTo>
                    <a:pt x="103" y="167"/>
                  </a:lnTo>
                  <a:lnTo>
                    <a:pt x="101" y="167"/>
                  </a:lnTo>
                  <a:lnTo>
                    <a:pt x="99" y="167"/>
                  </a:lnTo>
                  <a:lnTo>
                    <a:pt x="99" y="166"/>
                  </a:lnTo>
                  <a:lnTo>
                    <a:pt x="98" y="166"/>
                  </a:lnTo>
                  <a:lnTo>
                    <a:pt x="97" y="166"/>
                  </a:lnTo>
                  <a:lnTo>
                    <a:pt x="97" y="167"/>
                  </a:lnTo>
                  <a:lnTo>
                    <a:pt x="97" y="167"/>
                  </a:lnTo>
                  <a:lnTo>
                    <a:pt x="97" y="168"/>
                  </a:lnTo>
                  <a:lnTo>
                    <a:pt x="97" y="167"/>
                  </a:lnTo>
                  <a:lnTo>
                    <a:pt x="95" y="167"/>
                  </a:lnTo>
                  <a:lnTo>
                    <a:pt x="95" y="166"/>
                  </a:lnTo>
                  <a:lnTo>
                    <a:pt x="94" y="166"/>
                  </a:lnTo>
                  <a:lnTo>
                    <a:pt x="93" y="165"/>
                  </a:lnTo>
                  <a:lnTo>
                    <a:pt x="92" y="165"/>
                  </a:lnTo>
                  <a:lnTo>
                    <a:pt x="91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88" y="163"/>
                  </a:lnTo>
                  <a:lnTo>
                    <a:pt x="87" y="163"/>
                  </a:lnTo>
                  <a:lnTo>
                    <a:pt x="85" y="165"/>
                  </a:lnTo>
                  <a:lnTo>
                    <a:pt x="85" y="166"/>
                  </a:lnTo>
                  <a:lnTo>
                    <a:pt x="84" y="166"/>
                  </a:lnTo>
                  <a:lnTo>
                    <a:pt x="84" y="165"/>
                  </a:lnTo>
                  <a:lnTo>
                    <a:pt x="82" y="165"/>
                  </a:lnTo>
                  <a:lnTo>
                    <a:pt x="81" y="166"/>
                  </a:lnTo>
                  <a:lnTo>
                    <a:pt x="81" y="167"/>
                  </a:lnTo>
                  <a:lnTo>
                    <a:pt x="80" y="167"/>
                  </a:lnTo>
                  <a:lnTo>
                    <a:pt x="80" y="168"/>
                  </a:lnTo>
                  <a:lnTo>
                    <a:pt x="80" y="167"/>
                  </a:lnTo>
                  <a:lnTo>
                    <a:pt x="79" y="166"/>
                  </a:lnTo>
                  <a:lnTo>
                    <a:pt x="76" y="166"/>
                  </a:lnTo>
                  <a:lnTo>
                    <a:pt x="75" y="166"/>
                  </a:lnTo>
                  <a:lnTo>
                    <a:pt x="75" y="167"/>
                  </a:lnTo>
                  <a:lnTo>
                    <a:pt x="74" y="167"/>
                  </a:lnTo>
                  <a:lnTo>
                    <a:pt x="72" y="168"/>
                  </a:lnTo>
                  <a:lnTo>
                    <a:pt x="70" y="169"/>
                  </a:lnTo>
                  <a:lnTo>
                    <a:pt x="69" y="169"/>
                  </a:lnTo>
                  <a:lnTo>
                    <a:pt x="69" y="168"/>
                  </a:lnTo>
                  <a:lnTo>
                    <a:pt x="68" y="167"/>
                  </a:lnTo>
                  <a:lnTo>
                    <a:pt x="68" y="167"/>
                  </a:lnTo>
                  <a:lnTo>
                    <a:pt x="68" y="168"/>
                  </a:lnTo>
                  <a:lnTo>
                    <a:pt x="69" y="168"/>
                  </a:lnTo>
                  <a:lnTo>
                    <a:pt x="69" y="167"/>
                  </a:lnTo>
                  <a:lnTo>
                    <a:pt x="69" y="166"/>
                  </a:lnTo>
                  <a:lnTo>
                    <a:pt x="68" y="166"/>
                  </a:lnTo>
                  <a:lnTo>
                    <a:pt x="68" y="166"/>
                  </a:lnTo>
                  <a:lnTo>
                    <a:pt x="68" y="165"/>
                  </a:lnTo>
                  <a:lnTo>
                    <a:pt x="67" y="165"/>
                  </a:lnTo>
                  <a:lnTo>
                    <a:pt x="66" y="165"/>
                  </a:lnTo>
                  <a:lnTo>
                    <a:pt x="66" y="163"/>
                  </a:lnTo>
                  <a:lnTo>
                    <a:pt x="66" y="161"/>
                  </a:lnTo>
                  <a:lnTo>
                    <a:pt x="64" y="160"/>
                  </a:lnTo>
                  <a:lnTo>
                    <a:pt x="63" y="160"/>
                  </a:lnTo>
                  <a:lnTo>
                    <a:pt x="66" y="162"/>
                  </a:lnTo>
                  <a:lnTo>
                    <a:pt x="64" y="162"/>
                  </a:lnTo>
                  <a:lnTo>
                    <a:pt x="64" y="163"/>
                  </a:lnTo>
                  <a:lnTo>
                    <a:pt x="64" y="165"/>
                  </a:lnTo>
                  <a:lnTo>
                    <a:pt x="63" y="165"/>
                  </a:lnTo>
                  <a:lnTo>
                    <a:pt x="63" y="166"/>
                  </a:lnTo>
                  <a:lnTo>
                    <a:pt x="62" y="166"/>
                  </a:lnTo>
                  <a:lnTo>
                    <a:pt x="62" y="167"/>
                  </a:lnTo>
                  <a:lnTo>
                    <a:pt x="61" y="167"/>
                  </a:lnTo>
                  <a:lnTo>
                    <a:pt x="61" y="168"/>
                  </a:lnTo>
                  <a:lnTo>
                    <a:pt x="60" y="167"/>
                  </a:lnTo>
                  <a:lnTo>
                    <a:pt x="58" y="167"/>
                  </a:lnTo>
                  <a:lnTo>
                    <a:pt x="58" y="168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8" y="169"/>
                  </a:lnTo>
                  <a:lnTo>
                    <a:pt x="57" y="169"/>
                  </a:lnTo>
                  <a:lnTo>
                    <a:pt x="57" y="168"/>
                  </a:lnTo>
                  <a:lnTo>
                    <a:pt x="57" y="167"/>
                  </a:lnTo>
                  <a:lnTo>
                    <a:pt x="56" y="167"/>
                  </a:lnTo>
                  <a:lnTo>
                    <a:pt x="55" y="167"/>
                  </a:lnTo>
                  <a:lnTo>
                    <a:pt x="56" y="167"/>
                  </a:lnTo>
                  <a:lnTo>
                    <a:pt x="56" y="166"/>
                  </a:lnTo>
                  <a:lnTo>
                    <a:pt x="55" y="166"/>
                  </a:lnTo>
                  <a:lnTo>
                    <a:pt x="55" y="165"/>
                  </a:lnTo>
                  <a:lnTo>
                    <a:pt x="56" y="165"/>
                  </a:lnTo>
                  <a:lnTo>
                    <a:pt x="55" y="165"/>
                  </a:lnTo>
                  <a:lnTo>
                    <a:pt x="56" y="166"/>
                  </a:lnTo>
                  <a:lnTo>
                    <a:pt x="56" y="165"/>
                  </a:lnTo>
                  <a:lnTo>
                    <a:pt x="57" y="165"/>
                  </a:lnTo>
                  <a:lnTo>
                    <a:pt x="56" y="163"/>
                  </a:lnTo>
                  <a:lnTo>
                    <a:pt x="56" y="165"/>
                  </a:lnTo>
                  <a:lnTo>
                    <a:pt x="55" y="163"/>
                  </a:lnTo>
                  <a:lnTo>
                    <a:pt x="55" y="162"/>
                  </a:lnTo>
                  <a:lnTo>
                    <a:pt x="56" y="163"/>
                  </a:lnTo>
                  <a:lnTo>
                    <a:pt x="56" y="162"/>
                  </a:lnTo>
                  <a:lnTo>
                    <a:pt x="55" y="161"/>
                  </a:lnTo>
                  <a:lnTo>
                    <a:pt x="56" y="160"/>
                  </a:lnTo>
                  <a:lnTo>
                    <a:pt x="55" y="160"/>
                  </a:lnTo>
                  <a:lnTo>
                    <a:pt x="55" y="159"/>
                  </a:lnTo>
                  <a:lnTo>
                    <a:pt x="55" y="157"/>
                  </a:lnTo>
                  <a:lnTo>
                    <a:pt x="54" y="157"/>
                  </a:lnTo>
                  <a:lnTo>
                    <a:pt x="54" y="159"/>
                  </a:lnTo>
                  <a:lnTo>
                    <a:pt x="53" y="159"/>
                  </a:lnTo>
                  <a:lnTo>
                    <a:pt x="53" y="157"/>
                  </a:lnTo>
                  <a:lnTo>
                    <a:pt x="53" y="156"/>
                  </a:lnTo>
                  <a:lnTo>
                    <a:pt x="53" y="155"/>
                  </a:lnTo>
                  <a:lnTo>
                    <a:pt x="53" y="154"/>
                  </a:lnTo>
                  <a:lnTo>
                    <a:pt x="51" y="153"/>
                  </a:lnTo>
                  <a:lnTo>
                    <a:pt x="51" y="150"/>
                  </a:lnTo>
                  <a:lnTo>
                    <a:pt x="50" y="150"/>
                  </a:lnTo>
                  <a:lnTo>
                    <a:pt x="49" y="150"/>
                  </a:lnTo>
                  <a:lnTo>
                    <a:pt x="48" y="150"/>
                  </a:lnTo>
                  <a:lnTo>
                    <a:pt x="48" y="149"/>
                  </a:lnTo>
                  <a:lnTo>
                    <a:pt x="47" y="147"/>
                  </a:lnTo>
                  <a:lnTo>
                    <a:pt x="47" y="146"/>
                  </a:lnTo>
                  <a:lnTo>
                    <a:pt x="45" y="146"/>
                  </a:lnTo>
                  <a:lnTo>
                    <a:pt x="44" y="147"/>
                  </a:lnTo>
                  <a:lnTo>
                    <a:pt x="43" y="147"/>
                  </a:lnTo>
                  <a:lnTo>
                    <a:pt x="42" y="147"/>
                  </a:lnTo>
                  <a:lnTo>
                    <a:pt x="41" y="146"/>
                  </a:lnTo>
                  <a:lnTo>
                    <a:pt x="41" y="144"/>
                  </a:lnTo>
                  <a:lnTo>
                    <a:pt x="42" y="143"/>
                  </a:lnTo>
                  <a:lnTo>
                    <a:pt x="42" y="142"/>
                  </a:lnTo>
                  <a:lnTo>
                    <a:pt x="43" y="142"/>
                  </a:lnTo>
                  <a:lnTo>
                    <a:pt x="44" y="142"/>
                  </a:lnTo>
                  <a:lnTo>
                    <a:pt x="43" y="141"/>
                  </a:lnTo>
                  <a:lnTo>
                    <a:pt x="42" y="141"/>
                  </a:lnTo>
                  <a:lnTo>
                    <a:pt x="42" y="140"/>
                  </a:lnTo>
                  <a:lnTo>
                    <a:pt x="42" y="138"/>
                  </a:lnTo>
                  <a:lnTo>
                    <a:pt x="43" y="137"/>
                  </a:lnTo>
                  <a:lnTo>
                    <a:pt x="43" y="138"/>
                  </a:lnTo>
                  <a:lnTo>
                    <a:pt x="44" y="140"/>
                  </a:lnTo>
                  <a:lnTo>
                    <a:pt x="45" y="138"/>
                  </a:lnTo>
                  <a:lnTo>
                    <a:pt x="45" y="137"/>
                  </a:lnTo>
                  <a:lnTo>
                    <a:pt x="47" y="137"/>
                  </a:lnTo>
                  <a:lnTo>
                    <a:pt x="47" y="138"/>
                  </a:lnTo>
                  <a:lnTo>
                    <a:pt x="48" y="138"/>
                  </a:lnTo>
                  <a:lnTo>
                    <a:pt x="48" y="137"/>
                  </a:lnTo>
                  <a:lnTo>
                    <a:pt x="49" y="137"/>
                  </a:lnTo>
                  <a:lnTo>
                    <a:pt x="49" y="138"/>
                  </a:lnTo>
                  <a:lnTo>
                    <a:pt x="50" y="138"/>
                  </a:lnTo>
                  <a:lnTo>
                    <a:pt x="51" y="138"/>
                  </a:lnTo>
                  <a:lnTo>
                    <a:pt x="53" y="138"/>
                  </a:lnTo>
                  <a:lnTo>
                    <a:pt x="53" y="140"/>
                  </a:lnTo>
                  <a:lnTo>
                    <a:pt x="53" y="141"/>
                  </a:lnTo>
                  <a:lnTo>
                    <a:pt x="54" y="141"/>
                  </a:lnTo>
                  <a:lnTo>
                    <a:pt x="55" y="142"/>
                  </a:lnTo>
                  <a:lnTo>
                    <a:pt x="55" y="141"/>
                  </a:lnTo>
                  <a:lnTo>
                    <a:pt x="55" y="140"/>
                  </a:lnTo>
                  <a:lnTo>
                    <a:pt x="56" y="140"/>
                  </a:lnTo>
                  <a:lnTo>
                    <a:pt x="57" y="140"/>
                  </a:lnTo>
                  <a:lnTo>
                    <a:pt x="57" y="141"/>
                  </a:lnTo>
                  <a:lnTo>
                    <a:pt x="58" y="142"/>
                  </a:lnTo>
                  <a:lnTo>
                    <a:pt x="58" y="141"/>
                  </a:lnTo>
                  <a:lnTo>
                    <a:pt x="58" y="140"/>
                  </a:lnTo>
                  <a:lnTo>
                    <a:pt x="57" y="140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7" y="136"/>
                  </a:lnTo>
                  <a:lnTo>
                    <a:pt x="57" y="135"/>
                  </a:lnTo>
                  <a:lnTo>
                    <a:pt x="57" y="134"/>
                  </a:lnTo>
                  <a:lnTo>
                    <a:pt x="55" y="132"/>
                  </a:lnTo>
                  <a:lnTo>
                    <a:pt x="55" y="134"/>
                  </a:lnTo>
                  <a:lnTo>
                    <a:pt x="54" y="134"/>
                  </a:lnTo>
                  <a:lnTo>
                    <a:pt x="53" y="134"/>
                  </a:lnTo>
                  <a:lnTo>
                    <a:pt x="54" y="135"/>
                  </a:lnTo>
                  <a:lnTo>
                    <a:pt x="51" y="135"/>
                  </a:lnTo>
                  <a:lnTo>
                    <a:pt x="51" y="134"/>
                  </a:lnTo>
                  <a:lnTo>
                    <a:pt x="50" y="134"/>
                  </a:lnTo>
                  <a:lnTo>
                    <a:pt x="49" y="134"/>
                  </a:lnTo>
                  <a:lnTo>
                    <a:pt x="49" y="132"/>
                  </a:lnTo>
                  <a:lnTo>
                    <a:pt x="49" y="131"/>
                  </a:lnTo>
                  <a:lnTo>
                    <a:pt x="49" y="132"/>
                  </a:lnTo>
                  <a:lnTo>
                    <a:pt x="48" y="132"/>
                  </a:lnTo>
                  <a:lnTo>
                    <a:pt x="48" y="131"/>
                  </a:lnTo>
                  <a:lnTo>
                    <a:pt x="47" y="131"/>
                  </a:lnTo>
                  <a:lnTo>
                    <a:pt x="47" y="132"/>
                  </a:lnTo>
                  <a:lnTo>
                    <a:pt x="47" y="134"/>
                  </a:lnTo>
                  <a:lnTo>
                    <a:pt x="45" y="134"/>
                  </a:lnTo>
                  <a:lnTo>
                    <a:pt x="45" y="132"/>
                  </a:lnTo>
                  <a:lnTo>
                    <a:pt x="45" y="131"/>
                  </a:lnTo>
                  <a:lnTo>
                    <a:pt x="44" y="131"/>
                  </a:lnTo>
                  <a:lnTo>
                    <a:pt x="45" y="130"/>
                  </a:lnTo>
                  <a:lnTo>
                    <a:pt x="44" y="129"/>
                  </a:lnTo>
                  <a:lnTo>
                    <a:pt x="44" y="130"/>
                  </a:lnTo>
                  <a:lnTo>
                    <a:pt x="43" y="130"/>
                  </a:lnTo>
                  <a:lnTo>
                    <a:pt x="43" y="131"/>
                  </a:lnTo>
                  <a:lnTo>
                    <a:pt x="43" y="132"/>
                  </a:lnTo>
                  <a:lnTo>
                    <a:pt x="43" y="134"/>
                  </a:lnTo>
                  <a:lnTo>
                    <a:pt x="42" y="134"/>
                  </a:lnTo>
                  <a:lnTo>
                    <a:pt x="42" y="135"/>
                  </a:lnTo>
                  <a:lnTo>
                    <a:pt x="44" y="136"/>
                  </a:lnTo>
                  <a:lnTo>
                    <a:pt x="44" y="137"/>
                  </a:lnTo>
                  <a:lnTo>
                    <a:pt x="45" y="137"/>
                  </a:lnTo>
                  <a:lnTo>
                    <a:pt x="44" y="137"/>
                  </a:lnTo>
                  <a:lnTo>
                    <a:pt x="43" y="136"/>
                  </a:lnTo>
                  <a:lnTo>
                    <a:pt x="42" y="136"/>
                  </a:lnTo>
                  <a:lnTo>
                    <a:pt x="42" y="137"/>
                  </a:lnTo>
                  <a:lnTo>
                    <a:pt x="41" y="137"/>
                  </a:lnTo>
                  <a:lnTo>
                    <a:pt x="41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1" y="135"/>
                  </a:lnTo>
                  <a:lnTo>
                    <a:pt x="39" y="132"/>
                  </a:lnTo>
                  <a:lnTo>
                    <a:pt x="39" y="131"/>
                  </a:lnTo>
                  <a:lnTo>
                    <a:pt x="39" y="130"/>
                  </a:lnTo>
                  <a:lnTo>
                    <a:pt x="38" y="130"/>
                  </a:lnTo>
                  <a:lnTo>
                    <a:pt x="37" y="129"/>
                  </a:lnTo>
                  <a:lnTo>
                    <a:pt x="33" y="125"/>
                  </a:lnTo>
                  <a:lnTo>
                    <a:pt x="32" y="124"/>
                  </a:lnTo>
                  <a:lnTo>
                    <a:pt x="32" y="123"/>
                  </a:lnTo>
                  <a:lnTo>
                    <a:pt x="32" y="122"/>
                  </a:lnTo>
                  <a:lnTo>
                    <a:pt x="32" y="120"/>
                  </a:lnTo>
                  <a:lnTo>
                    <a:pt x="32" y="122"/>
                  </a:lnTo>
                  <a:lnTo>
                    <a:pt x="31" y="122"/>
                  </a:lnTo>
                  <a:lnTo>
                    <a:pt x="31" y="120"/>
                  </a:lnTo>
                  <a:lnTo>
                    <a:pt x="30" y="120"/>
                  </a:lnTo>
                  <a:lnTo>
                    <a:pt x="29" y="120"/>
                  </a:lnTo>
                  <a:lnTo>
                    <a:pt x="27" y="120"/>
                  </a:lnTo>
                  <a:lnTo>
                    <a:pt x="26" y="120"/>
                  </a:lnTo>
                  <a:lnTo>
                    <a:pt x="25" y="119"/>
                  </a:lnTo>
                  <a:lnTo>
                    <a:pt x="25" y="118"/>
                  </a:lnTo>
                  <a:lnTo>
                    <a:pt x="24" y="117"/>
                  </a:lnTo>
                  <a:lnTo>
                    <a:pt x="24" y="116"/>
                  </a:lnTo>
                  <a:lnTo>
                    <a:pt x="23" y="116"/>
                  </a:lnTo>
                  <a:lnTo>
                    <a:pt x="23" y="115"/>
                  </a:lnTo>
                  <a:lnTo>
                    <a:pt x="21" y="115"/>
                  </a:lnTo>
                  <a:lnTo>
                    <a:pt x="23" y="113"/>
                  </a:lnTo>
                  <a:lnTo>
                    <a:pt x="24" y="113"/>
                  </a:lnTo>
                  <a:lnTo>
                    <a:pt x="24" y="112"/>
                  </a:lnTo>
                  <a:lnTo>
                    <a:pt x="21" y="112"/>
                  </a:lnTo>
                  <a:lnTo>
                    <a:pt x="21" y="111"/>
                  </a:lnTo>
                  <a:lnTo>
                    <a:pt x="23" y="111"/>
                  </a:lnTo>
                  <a:lnTo>
                    <a:pt x="24" y="111"/>
                  </a:lnTo>
                  <a:lnTo>
                    <a:pt x="24" y="110"/>
                  </a:lnTo>
                  <a:lnTo>
                    <a:pt x="23" y="110"/>
                  </a:lnTo>
                  <a:lnTo>
                    <a:pt x="23" y="111"/>
                  </a:lnTo>
                  <a:lnTo>
                    <a:pt x="21" y="110"/>
                  </a:lnTo>
                  <a:lnTo>
                    <a:pt x="20" y="110"/>
                  </a:lnTo>
                  <a:lnTo>
                    <a:pt x="21" y="110"/>
                  </a:lnTo>
                  <a:lnTo>
                    <a:pt x="20" y="110"/>
                  </a:lnTo>
                  <a:lnTo>
                    <a:pt x="19" y="110"/>
                  </a:lnTo>
                  <a:lnTo>
                    <a:pt x="19" y="109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6"/>
                  </a:lnTo>
                  <a:lnTo>
                    <a:pt x="20" y="105"/>
                  </a:lnTo>
                  <a:lnTo>
                    <a:pt x="20" y="104"/>
                  </a:lnTo>
                  <a:lnTo>
                    <a:pt x="19" y="104"/>
                  </a:lnTo>
                  <a:lnTo>
                    <a:pt x="18" y="103"/>
                  </a:lnTo>
                  <a:lnTo>
                    <a:pt x="17" y="103"/>
                  </a:lnTo>
                  <a:lnTo>
                    <a:pt x="16" y="101"/>
                  </a:lnTo>
                  <a:lnTo>
                    <a:pt x="14" y="101"/>
                  </a:lnTo>
                  <a:lnTo>
                    <a:pt x="13" y="101"/>
                  </a:lnTo>
                  <a:lnTo>
                    <a:pt x="14" y="100"/>
                  </a:lnTo>
                  <a:lnTo>
                    <a:pt x="16" y="101"/>
                  </a:lnTo>
                  <a:lnTo>
                    <a:pt x="17" y="101"/>
                  </a:lnTo>
                  <a:lnTo>
                    <a:pt x="19" y="103"/>
                  </a:lnTo>
                  <a:lnTo>
                    <a:pt x="20" y="104"/>
                  </a:lnTo>
                  <a:lnTo>
                    <a:pt x="21" y="104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1"/>
                  </a:lnTo>
                  <a:lnTo>
                    <a:pt x="24" y="101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8"/>
                  </a:lnTo>
                  <a:lnTo>
                    <a:pt x="24" y="98"/>
                  </a:lnTo>
                  <a:lnTo>
                    <a:pt x="25" y="97"/>
                  </a:lnTo>
                  <a:lnTo>
                    <a:pt x="24" y="97"/>
                  </a:lnTo>
                  <a:lnTo>
                    <a:pt x="24" y="95"/>
                  </a:lnTo>
                  <a:lnTo>
                    <a:pt x="25" y="95"/>
                  </a:lnTo>
                  <a:lnTo>
                    <a:pt x="26" y="97"/>
                  </a:lnTo>
                  <a:lnTo>
                    <a:pt x="27" y="97"/>
                  </a:lnTo>
                  <a:lnTo>
                    <a:pt x="29" y="95"/>
                  </a:lnTo>
                  <a:lnTo>
                    <a:pt x="29" y="94"/>
                  </a:lnTo>
                  <a:lnTo>
                    <a:pt x="27" y="92"/>
                  </a:lnTo>
                  <a:lnTo>
                    <a:pt x="26" y="91"/>
                  </a:lnTo>
                  <a:lnTo>
                    <a:pt x="25" y="88"/>
                  </a:lnTo>
                  <a:lnTo>
                    <a:pt x="25" y="87"/>
                  </a:lnTo>
                  <a:lnTo>
                    <a:pt x="27" y="87"/>
                  </a:lnTo>
                  <a:lnTo>
                    <a:pt x="29" y="87"/>
                  </a:lnTo>
                  <a:lnTo>
                    <a:pt x="29" y="86"/>
                  </a:lnTo>
                  <a:lnTo>
                    <a:pt x="29" y="85"/>
                  </a:lnTo>
                  <a:lnTo>
                    <a:pt x="30" y="83"/>
                  </a:lnTo>
                  <a:lnTo>
                    <a:pt x="32" y="83"/>
                  </a:lnTo>
                  <a:lnTo>
                    <a:pt x="33" y="83"/>
                  </a:lnTo>
                  <a:lnTo>
                    <a:pt x="35" y="83"/>
                  </a:lnTo>
                  <a:lnTo>
                    <a:pt x="36" y="83"/>
                  </a:lnTo>
                  <a:lnTo>
                    <a:pt x="37" y="82"/>
                  </a:lnTo>
                  <a:lnTo>
                    <a:pt x="38" y="82"/>
                  </a:lnTo>
                  <a:lnTo>
                    <a:pt x="39" y="81"/>
                  </a:lnTo>
                  <a:lnTo>
                    <a:pt x="39" y="80"/>
                  </a:lnTo>
                  <a:lnTo>
                    <a:pt x="39" y="79"/>
                  </a:lnTo>
                  <a:lnTo>
                    <a:pt x="39" y="78"/>
                  </a:lnTo>
                  <a:lnTo>
                    <a:pt x="39" y="78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4"/>
                  </a:lnTo>
                  <a:lnTo>
                    <a:pt x="39" y="73"/>
                  </a:lnTo>
                  <a:lnTo>
                    <a:pt x="39" y="72"/>
                  </a:lnTo>
                  <a:lnTo>
                    <a:pt x="41" y="72"/>
                  </a:lnTo>
                  <a:lnTo>
                    <a:pt x="42" y="70"/>
                  </a:lnTo>
                  <a:lnTo>
                    <a:pt x="42" y="69"/>
                  </a:lnTo>
                  <a:lnTo>
                    <a:pt x="42" y="68"/>
                  </a:lnTo>
                  <a:lnTo>
                    <a:pt x="43" y="68"/>
                  </a:lnTo>
                  <a:lnTo>
                    <a:pt x="43" y="67"/>
                  </a:lnTo>
                  <a:lnTo>
                    <a:pt x="42" y="66"/>
                  </a:lnTo>
                  <a:lnTo>
                    <a:pt x="43" y="66"/>
                  </a:lnTo>
                  <a:lnTo>
                    <a:pt x="43" y="64"/>
                  </a:lnTo>
                  <a:lnTo>
                    <a:pt x="44" y="64"/>
                  </a:lnTo>
                  <a:lnTo>
                    <a:pt x="44" y="63"/>
                  </a:lnTo>
                  <a:lnTo>
                    <a:pt x="45" y="63"/>
                  </a:lnTo>
                  <a:lnTo>
                    <a:pt x="47" y="63"/>
                  </a:lnTo>
                  <a:lnTo>
                    <a:pt x="47" y="63"/>
                  </a:lnTo>
                  <a:lnTo>
                    <a:pt x="48" y="63"/>
                  </a:lnTo>
                  <a:lnTo>
                    <a:pt x="49" y="63"/>
                  </a:lnTo>
                  <a:lnTo>
                    <a:pt x="50" y="62"/>
                  </a:lnTo>
                  <a:lnTo>
                    <a:pt x="49" y="62"/>
                  </a:lnTo>
                  <a:lnTo>
                    <a:pt x="50" y="62"/>
                  </a:lnTo>
                  <a:lnTo>
                    <a:pt x="50" y="61"/>
                  </a:lnTo>
                  <a:lnTo>
                    <a:pt x="51" y="61"/>
                  </a:lnTo>
                  <a:lnTo>
                    <a:pt x="51" y="60"/>
                  </a:lnTo>
                  <a:lnTo>
                    <a:pt x="53" y="60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3" y="56"/>
                  </a:lnTo>
                  <a:lnTo>
                    <a:pt x="53" y="55"/>
                  </a:lnTo>
                  <a:lnTo>
                    <a:pt x="53" y="54"/>
                  </a:lnTo>
                  <a:lnTo>
                    <a:pt x="53" y="52"/>
                  </a:lnTo>
                  <a:lnTo>
                    <a:pt x="51" y="51"/>
                  </a:lnTo>
                  <a:lnTo>
                    <a:pt x="50" y="50"/>
                  </a:lnTo>
                  <a:lnTo>
                    <a:pt x="50" y="49"/>
                  </a:lnTo>
                  <a:lnTo>
                    <a:pt x="49" y="49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4"/>
                  </a:lnTo>
                  <a:lnTo>
                    <a:pt x="56" y="44"/>
                  </a:lnTo>
                  <a:lnTo>
                    <a:pt x="58" y="43"/>
                  </a:lnTo>
                  <a:lnTo>
                    <a:pt x="60" y="43"/>
                  </a:lnTo>
                  <a:lnTo>
                    <a:pt x="61" y="43"/>
                  </a:lnTo>
                  <a:lnTo>
                    <a:pt x="62" y="44"/>
                  </a:lnTo>
                  <a:lnTo>
                    <a:pt x="63" y="44"/>
                  </a:lnTo>
                  <a:lnTo>
                    <a:pt x="64" y="43"/>
                  </a:lnTo>
                  <a:lnTo>
                    <a:pt x="67" y="42"/>
                  </a:lnTo>
                  <a:lnTo>
                    <a:pt x="67" y="41"/>
                  </a:lnTo>
                  <a:lnTo>
                    <a:pt x="68" y="41"/>
                  </a:lnTo>
                  <a:lnTo>
                    <a:pt x="70" y="42"/>
                  </a:lnTo>
                  <a:lnTo>
                    <a:pt x="72" y="43"/>
                  </a:lnTo>
                  <a:lnTo>
                    <a:pt x="73" y="43"/>
                  </a:lnTo>
                  <a:lnTo>
                    <a:pt x="74" y="42"/>
                  </a:lnTo>
                  <a:lnTo>
                    <a:pt x="75" y="42"/>
                  </a:lnTo>
                  <a:lnTo>
                    <a:pt x="76" y="42"/>
                  </a:lnTo>
                  <a:lnTo>
                    <a:pt x="76" y="41"/>
                  </a:lnTo>
                  <a:lnTo>
                    <a:pt x="78" y="41"/>
                  </a:lnTo>
                  <a:lnTo>
                    <a:pt x="79" y="41"/>
                  </a:lnTo>
                  <a:lnTo>
                    <a:pt x="80" y="41"/>
                  </a:lnTo>
                  <a:lnTo>
                    <a:pt x="81" y="39"/>
                  </a:lnTo>
                  <a:lnTo>
                    <a:pt x="81" y="38"/>
                  </a:lnTo>
                  <a:lnTo>
                    <a:pt x="82" y="37"/>
                  </a:lnTo>
                  <a:lnTo>
                    <a:pt x="84" y="36"/>
                  </a:lnTo>
                  <a:lnTo>
                    <a:pt x="85" y="35"/>
                  </a:lnTo>
                  <a:lnTo>
                    <a:pt x="85" y="35"/>
                  </a:lnTo>
                  <a:lnTo>
                    <a:pt x="86" y="35"/>
                  </a:lnTo>
                  <a:lnTo>
                    <a:pt x="86" y="33"/>
                  </a:lnTo>
                  <a:lnTo>
                    <a:pt x="86" y="32"/>
                  </a:lnTo>
                  <a:lnTo>
                    <a:pt x="87" y="32"/>
                  </a:lnTo>
                  <a:lnTo>
                    <a:pt x="88" y="31"/>
                  </a:lnTo>
                  <a:lnTo>
                    <a:pt x="91" y="30"/>
                  </a:lnTo>
                  <a:lnTo>
                    <a:pt x="92" y="30"/>
                  </a:lnTo>
                  <a:lnTo>
                    <a:pt x="93" y="31"/>
                  </a:lnTo>
                  <a:lnTo>
                    <a:pt x="94" y="31"/>
                  </a:lnTo>
                  <a:lnTo>
                    <a:pt x="95" y="30"/>
                  </a:lnTo>
                  <a:lnTo>
                    <a:pt x="97" y="29"/>
                  </a:lnTo>
                  <a:lnTo>
                    <a:pt x="97" y="29"/>
                  </a:lnTo>
                  <a:lnTo>
                    <a:pt x="97" y="30"/>
                  </a:lnTo>
                  <a:lnTo>
                    <a:pt x="99" y="30"/>
                  </a:lnTo>
                  <a:lnTo>
                    <a:pt x="100" y="30"/>
                  </a:lnTo>
                  <a:lnTo>
                    <a:pt x="100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4" y="31"/>
                  </a:lnTo>
                  <a:lnTo>
                    <a:pt x="105" y="31"/>
                  </a:lnTo>
                  <a:lnTo>
                    <a:pt x="106" y="32"/>
                  </a:lnTo>
                  <a:lnTo>
                    <a:pt x="106" y="31"/>
                  </a:lnTo>
                  <a:lnTo>
                    <a:pt x="107" y="31"/>
                  </a:lnTo>
                  <a:lnTo>
                    <a:pt x="109" y="31"/>
                  </a:lnTo>
                  <a:lnTo>
                    <a:pt x="110" y="31"/>
                  </a:lnTo>
                  <a:lnTo>
                    <a:pt x="111" y="31"/>
                  </a:lnTo>
                  <a:lnTo>
                    <a:pt x="112" y="31"/>
                  </a:lnTo>
                  <a:lnTo>
                    <a:pt x="112" y="30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30"/>
                  </a:lnTo>
                  <a:lnTo>
                    <a:pt x="116" y="30"/>
                  </a:lnTo>
                  <a:lnTo>
                    <a:pt x="117" y="29"/>
                  </a:lnTo>
                  <a:lnTo>
                    <a:pt x="117" y="27"/>
                  </a:lnTo>
                  <a:lnTo>
                    <a:pt x="117" y="23"/>
                  </a:lnTo>
                  <a:lnTo>
                    <a:pt x="118" y="21"/>
                  </a:lnTo>
                  <a:lnTo>
                    <a:pt x="118" y="20"/>
                  </a:lnTo>
                  <a:lnTo>
                    <a:pt x="119" y="20"/>
                  </a:lnTo>
                  <a:lnTo>
                    <a:pt x="121" y="20"/>
                  </a:lnTo>
                  <a:lnTo>
                    <a:pt x="124" y="20"/>
                  </a:lnTo>
                  <a:lnTo>
                    <a:pt x="131" y="21"/>
                  </a:lnTo>
                  <a:lnTo>
                    <a:pt x="132" y="21"/>
                  </a:lnTo>
                  <a:lnTo>
                    <a:pt x="134" y="20"/>
                  </a:lnTo>
                  <a:lnTo>
                    <a:pt x="135" y="20"/>
                  </a:lnTo>
                  <a:lnTo>
                    <a:pt x="135" y="19"/>
                  </a:lnTo>
                  <a:lnTo>
                    <a:pt x="135" y="18"/>
                  </a:lnTo>
                  <a:lnTo>
                    <a:pt x="136" y="17"/>
                  </a:lnTo>
                  <a:lnTo>
                    <a:pt x="137" y="17"/>
                  </a:lnTo>
                  <a:lnTo>
                    <a:pt x="138" y="18"/>
                  </a:lnTo>
                  <a:lnTo>
                    <a:pt x="140" y="18"/>
                  </a:lnTo>
                  <a:lnTo>
                    <a:pt x="141" y="18"/>
                  </a:lnTo>
                  <a:lnTo>
                    <a:pt x="142" y="17"/>
                  </a:lnTo>
                  <a:lnTo>
                    <a:pt x="147" y="17"/>
                  </a:lnTo>
                  <a:lnTo>
                    <a:pt x="149" y="18"/>
                  </a:lnTo>
                  <a:lnTo>
                    <a:pt x="150" y="18"/>
                  </a:lnTo>
                  <a:lnTo>
                    <a:pt x="152" y="17"/>
                  </a:lnTo>
                  <a:lnTo>
                    <a:pt x="153" y="17"/>
                  </a:lnTo>
                  <a:lnTo>
                    <a:pt x="154" y="17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6" y="14"/>
                  </a:lnTo>
                  <a:lnTo>
                    <a:pt x="156" y="15"/>
                  </a:lnTo>
                  <a:lnTo>
                    <a:pt x="158" y="14"/>
                  </a:lnTo>
                  <a:lnTo>
                    <a:pt x="159" y="14"/>
                  </a:lnTo>
                  <a:lnTo>
                    <a:pt x="160" y="13"/>
                  </a:lnTo>
                  <a:lnTo>
                    <a:pt x="161" y="13"/>
                  </a:lnTo>
                  <a:lnTo>
                    <a:pt x="162" y="14"/>
                  </a:lnTo>
                  <a:lnTo>
                    <a:pt x="163" y="14"/>
                  </a:lnTo>
                  <a:lnTo>
                    <a:pt x="165" y="13"/>
                  </a:lnTo>
                  <a:lnTo>
                    <a:pt x="165" y="14"/>
                  </a:lnTo>
                  <a:lnTo>
                    <a:pt x="166" y="14"/>
                  </a:lnTo>
                  <a:lnTo>
                    <a:pt x="166" y="13"/>
                  </a:lnTo>
                  <a:lnTo>
                    <a:pt x="166" y="12"/>
                  </a:lnTo>
                  <a:lnTo>
                    <a:pt x="166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2" y="9"/>
                  </a:lnTo>
                  <a:lnTo>
                    <a:pt x="173" y="8"/>
                  </a:lnTo>
                  <a:lnTo>
                    <a:pt x="174" y="8"/>
                  </a:lnTo>
                  <a:lnTo>
                    <a:pt x="175" y="9"/>
                  </a:lnTo>
                  <a:lnTo>
                    <a:pt x="175" y="11"/>
                  </a:lnTo>
                  <a:lnTo>
                    <a:pt x="177" y="11"/>
                  </a:lnTo>
                  <a:lnTo>
                    <a:pt x="178" y="11"/>
                  </a:lnTo>
                  <a:lnTo>
                    <a:pt x="179" y="9"/>
                  </a:lnTo>
                  <a:lnTo>
                    <a:pt x="180" y="9"/>
                  </a:lnTo>
                  <a:lnTo>
                    <a:pt x="181" y="11"/>
                  </a:lnTo>
                  <a:lnTo>
                    <a:pt x="181" y="9"/>
                  </a:lnTo>
                  <a:lnTo>
                    <a:pt x="183" y="8"/>
                  </a:lnTo>
                  <a:lnTo>
                    <a:pt x="183" y="8"/>
                  </a:lnTo>
                  <a:lnTo>
                    <a:pt x="184" y="9"/>
                  </a:lnTo>
                  <a:lnTo>
                    <a:pt x="185" y="11"/>
                  </a:lnTo>
                  <a:lnTo>
                    <a:pt x="185" y="12"/>
                  </a:lnTo>
                  <a:lnTo>
                    <a:pt x="185" y="13"/>
                  </a:lnTo>
                  <a:lnTo>
                    <a:pt x="186" y="13"/>
                  </a:lnTo>
                  <a:lnTo>
                    <a:pt x="186" y="14"/>
                  </a:lnTo>
                  <a:lnTo>
                    <a:pt x="186" y="15"/>
                  </a:lnTo>
                  <a:lnTo>
                    <a:pt x="187" y="15"/>
                  </a:lnTo>
                  <a:lnTo>
                    <a:pt x="189" y="15"/>
                  </a:lnTo>
                  <a:lnTo>
                    <a:pt x="190" y="15"/>
                  </a:lnTo>
                  <a:lnTo>
                    <a:pt x="191" y="17"/>
                  </a:lnTo>
                  <a:lnTo>
                    <a:pt x="192" y="19"/>
                  </a:lnTo>
                  <a:lnTo>
                    <a:pt x="193" y="19"/>
                  </a:lnTo>
                  <a:lnTo>
                    <a:pt x="195" y="19"/>
                  </a:lnTo>
                  <a:lnTo>
                    <a:pt x="195" y="18"/>
                  </a:lnTo>
                  <a:lnTo>
                    <a:pt x="195" y="17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198" y="17"/>
                  </a:lnTo>
                  <a:lnTo>
                    <a:pt x="199" y="18"/>
                  </a:lnTo>
                  <a:lnTo>
                    <a:pt x="205" y="20"/>
                  </a:lnTo>
                  <a:lnTo>
                    <a:pt x="206" y="20"/>
                  </a:lnTo>
                  <a:lnTo>
                    <a:pt x="209" y="21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2" y="25"/>
                  </a:lnTo>
                  <a:lnTo>
                    <a:pt x="218" y="23"/>
                  </a:lnTo>
                  <a:lnTo>
                    <a:pt x="220" y="23"/>
                  </a:lnTo>
                  <a:lnTo>
                    <a:pt x="221" y="23"/>
                  </a:lnTo>
                  <a:lnTo>
                    <a:pt x="222" y="23"/>
                  </a:lnTo>
                  <a:lnTo>
                    <a:pt x="222" y="21"/>
                  </a:lnTo>
                  <a:lnTo>
                    <a:pt x="223" y="21"/>
                  </a:lnTo>
                  <a:lnTo>
                    <a:pt x="227" y="21"/>
                  </a:lnTo>
                  <a:lnTo>
                    <a:pt x="228" y="21"/>
                  </a:lnTo>
                  <a:lnTo>
                    <a:pt x="228" y="23"/>
                  </a:lnTo>
                  <a:lnTo>
                    <a:pt x="228" y="21"/>
                  </a:lnTo>
                  <a:lnTo>
                    <a:pt x="229" y="21"/>
                  </a:lnTo>
                  <a:lnTo>
                    <a:pt x="230" y="21"/>
                  </a:lnTo>
                  <a:lnTo>
                    <a:pt x="232" y="21"/>
                  </a:lnTo>
                  <a:lnTo>
                    <a:pt x="233" y="20"/>
                  </a:lnTo>
                  <a:lnTo>
                    <a:pt x="234" y="20"/>
                  </a:lnTo>
                  <a:lnTo>
                    <a:pt x="235" y="21"/>
                  </a:lnTo>
                  <a:lnTo>
                    <a:pt x="236" y="21"/>
                  </a:lnTo>
                  <a:lnTo>
                    <a:pt x="237" y="21"/>
                  </a:lnTo>
                  <a:lnTo>
                    <a:pt x="239" y="21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3" y="19"/>
                  </a:lnTo>
                  <a:lnTo>
                    <a:pt x="245" y="18"/>
                  </a:lnTo>
                  <a:lnTo>
                    <a:pt x="245" y="17"/>
                  </a:lnTo>
                  <a:lnTo>
                    <a:pt x="246" y="15"/>
                  </a:lnTo>
                  <a:lnTo>
                    <a:pt x="246" y="14"/>
                  </a:lnTo>
                  <a:lnTo>
                    <a:pt x="246" y="13"/>
                  </a:lnTo>
                  <a:lnTo>
                    <a:pt x="245" y="13"/>
                  </a:lnTo>
                  <a:lnTo>
                    <a:pt x="245" y="12"/>
                  </a:lnTo>
                  <a:lnTo>
                    <a:pt x="246" y="12"/>
                  </a:lnTo>
                  <a:lnTo>
                    <a:pt x="246" y="11"/>
                  </a:lnTo>
                  <a:lnTo>
                    <a:pt x="246" y="9"/>
                  </a:lnTo>
                  <a:lnTo>
                    <a:pt x="245" y="9"/>
                  </a:lnTo>
                  <a:lnTo>
                    <a:pt x="245" y="8"/>
                  </a:lnTo>
                  <a:lnTo>
                    <a:pt x="245" y="7"/>
                  </a:lnTo>
                  <a:lnTo>
                    <a:pt x="243" y="6"/>
                  </a:lnTo>
                  <a:lnTo>
                    <a:pt x="243" y="5"/>
                  </a:lnTo>
                  <a:lnTo>
                    <a:pt x="242" y="5"/>
                  </a:lnTo>
                  <a:lnTo>
                    <a:pt x="241" y="5"/>
                  </a:lnTo>
                  <a:lnTo>
                    <a:pt x="241" y="4"/>
                  </a:lnTo>
                  <a:lnTo>
                    <a:pt x="241" y="2"/>
                  </a:lnTo>
                  <a:lnTo>
                    <a:pt x="241" y="1"/>
                  </a:lnTo>
                  <a:lnTo>
                    <a:pt x="242" y="1"/>
                  </a:lnTo>
                  <a:lnTo>
                    <a:pt x="243" y="1"/>
                  </a:lnTo>
                  <a:lnTo>
                    <a:pt x="245" y="0"/>
                  </a:lnTo>
                  <a:lnTo>
                    <a:pt x="247" y="0"/>
                  </a:lnTo>
                  <a:lnTo>
                    <a:pt x="248" y="0"/>
                  </a:lnTo>
                  <a:lnTo>
                    <a:pt x="249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0" name="Freeform 42">
              <a:extLst>
                <a:ext uri="{FF2B5EF4-FFF2-40B4-BE49-F238E27FC236}">
                  <a16:creationId xmlns:a16="http://schemas.microsoft.com/office/drawing/2014/main" id="{A27D6695-D00C-6A5C-34D1-DD1804C0A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709" y="3559741"/>
              <a:ext cx="546256" cy="473174"/>
            </a:xfrm>
            <a:custGeom>
              <a:avLst/>
              <a:gdLst>
                <a:gd name="T0" fmla="*/ 420 w 441"/>
                <a:gd name="T1" fmla="*/ 54 h 382"/>
                <a:gd name="T2" fmla="*/ 428 w 441"/>
                <a:gd name="T3" fmla="*/ 68 h 382"/>
                <a:gd name="T4" fmla="*/ 439 w 441"/>
                <a:gd name="T5" fmla="*/ 87 h 382"/>
                <a:gd name="T6" fmla="*/ 426 w 441"/>
                <a:gd name="T7" fmla="*/ 101 h 382"/>
                <a:gd name="T8" fmla="*/ 426 w 441"/>
                <a:gd name="T9" fmla="*/ 121 h 382"/>
                <a:gd name="T10" fmla="*/ 428 w 441"/>
                <a:gd name="T11" fmla="*/ 143 h 382"/>
                <a:gd name="T12" fmla="*/ 433 w 441"/>
                <a:gd name="T13" fmla="*/ 162 h 382"/>
                <a:gd name="T14" fmla="*/ 416 w 441"/>
                <a:gd name="T15" fmla="*/ 169 h 382"/>
                <a:gd name="T16" fmla="*/ 412 w 441"/>
                <a:gd name="T17" fmla="*/ 193 h 382"/>
                <a:gd name="T18" fmla="*/ 406 w 441"/>
                <a:gd name="T19" fmla="*/ 208 h 382"/>
                <a:gd name="T20" fmla="*/ 417 w 441"/>
                <a:gd name="T21" fmla="*/ 222 h 382"/>
                <a:gd name="T22" fmla="*/ 381 w 441"/>
                <a:gd name="T23" fmla="*/ 236 h 382"/>
                <a:gd name="T24" fmla="*/ 314 w 441"/>
                <a:gd name="T25" fmla="*/ 259 h 382"/>
                <a:gd name="T26" fmla="*/ 317 w 441"/>
                <a:gd name="T27" fmla="*/ 283 h 382"/>
                <a:gd name="T28" fmla="*/ 297 w 441"/>
                <a:gd name="T29" fmla="*/ 285 h 382"/>
                <a:gd name="T30" fmla="*/ 268 w 441"/>
                <a:gd name="T31" fmla="*/ 296 h 382"/>
                <a:gd name="T32" fmla="*/ 259 w 441"/>
                <a:gd name="T33" fmla="*/ 315 h 382"/>
                <a:gd name="T34" fmla="*/ 213 w 441"/>
                <a:gd name="T35" fmla="*/ 347 h 382"/>
                <a:gd name="T36" fmla="*/ 180 w 441"/>
                <a:gd name="T37" fmla="*/ 380 h 382"/>
                <a:gd name="T38" fmla="*/ 160 w 441"/>
                <a:gd name="T39" fmla="*/ 375 h 382"/>
                <a:gd name="T40" fmla="*/ 142 w 441"/>
                <a:gd name="T41" fmla="*/ 374 h 382"/>
                <a:gd name="T42" fmla="*/ 121 w 441"/>
                <a:gd name="T43" fmla="*/ 368 h 382"/>
                <a:gd name="T44" fmla="*/ 102 w 441"/>
                <a:gd name="T45" fmla="*/ 359 h 382"/>
                <a:gd name="T46" fmla="*/ 85 w 441"/>
                <a:gd name="T47" fmla="*/ 358 h 382"/>
                <a:gd name="T48" fmla="*/ 58 w 441"/>
                <a:gd name="T49" fmla="*/ 364 h 382"/>
                <a:gd name="T50" fmla="*/ 42 w 441"/>
                <a:gd name="T51" fmla="*/ 357 h 382"/>
                <a:gd name="T52" fmla="*/ 25 w 441"/>
                <a:gd name="T53" fmla="*/ 340 h 382"/>
                <a:gd name="T54" fmla="*/ 6 w 441"/>
                <a:gd name="T55" fmla="*/ 321 h 382"/>
                <a:gd name="T56" fmla="*/ 0 w 441"/>
                <a:gd name="T57" fmla="*/ 303 h 382"/>
                <a:gd name="T58" fmla="*/ 0 w 441"/>
                <a:gd name="T59" fmla="*/ 236 h 382"/>
                <a:gd name="T60" fmla="*/ 34 w 441"/>
                <a:gd name="T61" fmla="*/ 184 h 382"/>
                <a:gd name="T62" fmla="*/ 71 w 441"/>
                <a:gd name="T63" fmla="*/ 173 h 382"/>
                <a:gd name="T64" fmla="*/ 75 w 441"/>
                <a:gd name="T65" fmla="*/ 137 h 382"/>
                <a:gd name="T66" fmla="*/ 75 w 441"/>
                <a:gd name="T67" fmla="*/ 107 h 382"/>
                <a:gd name="T68" fmla="*/ 87 w 441"/>
                <a:gd name="T69" fmla="*/ 109 h 382"/>
                <a:gd name="T70" fmla="*/ 91 w 441"/>
                <a:gd name="T71" fmla="*/ 122 h 382"/>
                <a:gd name="T72" fmla="*/ 112 w 441"/>
                <a:gd name="T73" fmla="*/ 116 h 382"/>
                <a:gd name="T74" fmla="*/ 124 w 441"/>
                <a:gd name="T75" fmla="*/ 125 h 382"/>
                <a:gd name="T76" fmla="*/ 142 w 441"/>
                <a:gd name="T77" fmla="*/ 137 h 382"/>
                <a:gd name="T78" fmla="*/ 167 w 441"/>
                <a:gd name="T79" fmla="*/ 142 h 382"/>
                <a:gd name="T80" fmla="*/ 185 w 441"/>
                <a:gd name="T81" fmla="*/ 143 h 382"/>
                <a:gd name="T82" fmla="*/ 197 w 441"/>
                <a:gd name="T83" fmla="*/ 132 h 382"/>
                <a:gd name="T84" fmla="*/ 225 w 441"/>
                <a:gd name="T85" fmla="*/ 156 h 382"/>
                <a:gd name="T86" fmla="*/ 244 w 441"/>
                <a:gd name="T87" fmla="*/ 166 h 382"/>
                <a:gd name="T88" fmla="*/ 252 w 441"/>
                <a:gd name="T89" fmla="*/ 178 h 382"/>
                <a:gd name="T90" fmla="*/ 266 w 441"/>
                <a:gd name="T91" fmla="*/ 199 h 382"/>
                <a:gd name="T92" fmla="*/ 290 w 441"/>
                <a:gd name="T93" fmla="*/ 195 h 382"/>
                <a:gd name="T94" fmla="*/ 295 w 441"/>
                <a:gd name="T95" fmla="*/ 178 h 382"/>
                <a:gd name="T96" fmla="*/ 282 w 441"/>
                <a:gd name="T97" fmla="*/ 158 h 382"/>
                <a:gd name="T98" fmla="*/ 269 w 441"/>
                <a:gd name="T99" fmla="*/ 160 h 382"/>
                <a:gd name="T100" fmla="*/ 251 w 441"/>
                <a:gd name="T101" fmla="*/ 144 h 382"/>
                <a:gd name="T102" fmla="*/ 240 w 441"/>
                <a:gd name="T103" fmla="*/ 127 h 382"/>
                <a:gd name="T104" fmla="*/ 246 w 441"/>
                <a:gd name="T105" fmla="*/ 106 h 382"/>
                <a:gd name="T106" fmla="*/ 252 w 441"/>
                <a:gd name="T107" fmla="*/ 92 h 382"/>
                <a:gd name="T108" fmla="*/ 250 w 441"/>
                <a:gd name="T109" fmla="*/ 75 h 382"/>
                <a:gd name="T110" fmla="*/ 249 w 441"/>
                <a:gd name="T111" fmla="*/ 51 h 382"/>
                <a:gd name="T112" fmla="*/ 250 w 441"/>
                <a:gd name="T113" fmla="*/ 33 h 382"/>
                <a:gd name="T114" fmla="*/ 331 w 441"/>
                <a:gd name="T115" fmla="*/ 0 h 382"/>
                <a:gd name="T116" fmla="*/ 355 w 441"/>
                <a:gd name="T117" fmla="*/ 16 h 382"/>
                <a:gd name="T118" fmla="*/ 375 w 441"/>
                <a:gd name="T119" fmla="*/ 30 h 382"/>
                <a:gd name="T120" fmla="*/ 395 w 441"/>
                <a:gd name="T121" fmla="*/ 36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41" h="382">
                  <a:moveTo>
                    <a:pt x="412" y="45"/>
                  </a:moveTo>
                  <a:lnTo>
                    <a:pt x="412" y="48"/>
                  </a:lnTo>
                  <a:lnTo>
                    <a:pt x="412" y="49"/>
                  </a:lnTo>
                  <a:lnTo>
                    <a:pt x="413" y="49"/>
                  </a:lnTo>
                  <a:lnTo>
                    <a:pt x="414" y="49"/>
                  </a:lnTo>
                  <a:lnTo>
                    <a:pt x="414" y="50"/>
                  </a:lnTo>
                  <a:lnTo>
                    <a:pt x="414" y="54"/>
                  </a:lnTo>
                  <a:lnTo>
                    <a:pt x="414" y="55"/>
                  </a:lnTo>
                  <a:lnTo>
                    <a:pt x="416" y="55"/>
                  </a:lnTo>
                  <a:lnTo>
                    <a:pt x="416" y="54"/>
                  </a:lnTo>
                  <a:lnTo>
                    <a:pt x="417" y="54"/>
                  </a:lnTo>
                  <a:lnTo>
                    <a:pt x="417" y="55"/>
                  </a:lnTo>
                  <a:lnTo>
                    <a:pt x="418" y="56"/>
                  </a:lnTo>
                  <a:lnTo>
                    <a:pt x="418" y="55"/>
                  </a:lnTo>
                  <a:lnTo>
                    <a:pt x="419" y="54"/>
                  </a:lnTo>
                  <a:lnTo>
                    <a:pt x="419" y="53"/>
                  </a:lnTo>
                  <a:lnTo>
                    <a:pt x="420" y="54"/>
                  </a:lnTo>
                  <a:lnTo>
                    <a:pt x="422" y="54"/>
                  </a:lnTo>
                  <a:lnTo>
                    <a:pt x="423" y="54"/>
                  </a:lnTo>
                  <a:lnTo>
                    <a:pt x="423" y="55"/>
                  </a:lnTo>
                  <a:lnTo>
                    <a:pt x="424" y="55"/>
                  </a:lnTo>
                  <a:lnTo>
                    <a:pt x="424" y="56"/>
                  </a:lnTo>
                  <a:lnTo>
                    <a:pt x="423" y="57"/>
                  </a:lnTo>
                  <a:lnTo>
                    <a:pt x="424" y="58"/>
                  </a:lnTo>
                  <a:lnTo>
                    <a:pt x="425" y="58"/>
                  </a:lnTo>
                  <a:lnTo>
                    <a:pt x="425" y="60"/>
                  </a:lnTo>
                  <a:lnTo>
                    <a:pt x="426" y="60"/>
                  </a:lnTo>
                  <a:lnTo>
                    <a:pt x="426" y="61"/>
                  </a:lnTo>
                  <a:lnTo>
                    <a:pt x="429" y="61"/>
                  </a:lnTo>
                  <a:lnTo>
                    <a:pt x="429" y="63"/>
                  </a:lnTo>
                  <a:lnTo>
                    <a:pt x="430" y="64"/>
                  </a:lnTo>
                  <a:lnTo>
                    <a:pt x="429" y="64"/>
                  </a:lnTo>
                  <a:lnTo>
                    <a:pt x="428" y="67"/>
                  </a:lnTo>
                  <a:lnTo>
                    <a:pt x="428" y="68"/>
                  </a:lnTo>
                  <a:lnTo>
                    <a:pt x="428" y="69"/>
                  </a:lnTo>
                  <a:lnTo>
                    <a:pt x="428" y="70"/>
                  </a:lnTo>
                  <a:lnTo>
                    <a:pt x="428" y="72"/>
                  </a:lnTo>
                  <a:lnTo>
                    <a:pt x="431" y="73"/>
                  </a:lnTo>
                  <a:lnTo>
                    <a:pt x="432" y="74"/>
                  </a:lnTo>
                  <a:lnTo>
                    <a:pt x="432" y="75"/>
                  </a:lnTo>
                  <a:lnTo>
                    <a:pt x="433" y="75"/>
                  </a:lnTo>
                  <a:lnTo>
                    <a:pt x="435" y="76"/>
                  </a:lnTo>
                  <a:lnTo>
                    <a:pt x="436" y="76"/>
                  </a:lnTo>
                  <a:lnTo>
                    <a:pt x="436" y="78"/>
                  </a:lnTo>
                  <a:lnTo>
                    <a:pt x="436" y="79"/>
                  </a:lnTo>
                  <a:lnTo>
                    <a:pt x="436" y="81"/>
                  </a:lnTo>
                  <a:lnTo>
                    <a:pt x="437" y="84"/>
                  </a:lnTo>
                  <a:lnTo>
                    <a:pt x="437" y="85"/>
                  </a:lnTo>
                  <a:lnTo>
                    <a:pt x="438" y="86"/>
                  </a:lnTo>
                  <a:lnTo>
                    <a:pt x="438" y="87"/>
                  </a:lnTo>
                  <a:lnTo>
                    <a:pt x="439" y="87"/>
                  </a:lnTo>
                  <a:lnTo>
                    <a:pt x="439" y="88"/>
                  </a:lnTo>
                  <a:lnTo>
                    <a:pt x="441" y="90"/>
                  </a:lnTo>
                  <a:lnTo>
                    <a:pt x="439" y="91"/>
                  </a:lnTo>
                  <a:lnTo>
                    <a:pt x="439" y="92"/>
                  </a:lnTo>
                  <a:lnTo>
                    <a:pt x="438" y="92"/>
                  </a:lnTo>
                  <a:lnTo>
                    <a:pt x="438" y="93"/>
                  </a:lnTo>
                  <a:lnTo>
                    <a:pt x="436" y="95"/>
                  </a:lnTo>
                  <a:lnTo>
                    <a:pt x="435" y="97"/>
                  </a:lnTo>
                  <a:lnTo>
                    <a:pt x="435" y="98"/>
                  </a:lnTo>
                  <a:lnTo>
                    <a:pt x="433" y="98"/>
                  </a:lnTo>
                  <a:lnTo>
                    <a:pt x="432" y="99"/>
                  </a:lnTo>
                  <a:lnTo>
                    <a:pt x="431" y="99"/>
                  </a:lnTo>
                  <a:lnTo>
                    <a:pt x="430" y="99"/>
                  </a:lnTo>
                  <a:lnTo>
                    <a:pt x="429" y="99"/>
                  </a:lnTo>
                  <a:lnTo>
                    <a:pt x="428" y="99"/>
                  </a:lnTo>
                  <a:lnTo>
                    <a:pt x="428" y="100"/>
                  </a:lnTo>
                  <a:lnTo>
                    <a:pt x="426" y="101"/>
                  </a:lnTo>
                  <a:lnTo>
                    <a:pt x="425" y="101"/>
                  </a:lnTo>
                  <a:lnTo>
                    <a:pt x="424" y="101"/>
                  </a:lnTo>
                  <a:lnTo>
                    <a:pt x="424" y="103"/>
                  </a:lnTo>
                  <a:lnTo>
                    <a:pt x="425" y="103"/>
                  </a:lnTo>
                  <a:lnTo>
                    <a:pt x="426" y="104"/>
                  </a:lnTo>
                  <a:lnTo>
                    <a:pt x="426" y="105"/>
                  </a:lnTo>
                  <a:lnTo>
                    <a:pt x="426" y="106"/>
                  </a:lnTo>
                  <a:lnTo>
                    <a:pt x="426" y="107"/>
                  </a:lnTo>
                  <a:lnTo>
                    <a:pt x="428" y="109"/>
                  </a:lnTo>
                  <a:lnTo>
                    <a:pt x="429" y="110"/>
                  </a:lnTo>
                  <a:lnTo>
                    <a:pt x="429" y="111"/>
                  </a:lnTo>
                  <a:lnTo>
                    <a:pt x="430" y="113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26" y="118"/>
                  </a:lnTo>
                  <a:lnTo>
                    <a:pt x="426" y="119"/>
                  </a:lnTo>
                  <a:lnTo>
                    <a:pt x="426" y="121"/>
                  </a:lnTo>
                  <a:lnTo>
                    <a:pt x="425" y="121"/>
                  </a:lnTo>
                  <a:lnTo>
                    <a:pt x="426" y="122"/>
                  </a:lnTo>
                  <a:lnTo>
                    <a:pt x="425" y="123"/>
                  </a:lnTo>
                  <a:lnTo>
                    <a:pt x="424" y="122"/>
                  </a:lnTo>
                  <a:lnTo>
                    <a:pt x="424" y="125"/>
                  </a:lnTo>
                  <a:lnTo>
                    <a:pt x="424" y="127"/>
                  </a:lnTo>
                  <a:lnTo>
                    <a:pt x="424" y="128"/>
                  </a:lnTo>
                  <a:lnTo>
                    <a:pt x="424" y="129"/>
                  </a:lnTo>
                  <a:lnTo>
                    <a:pt x="425" y="129"/>
                  </a:lnTo>
                  <a:lnTo>
                    <a:pt x="426" y="129"/>
                  </a:lnTo>
                  <a:lnTo>
                    <a:pt x="426" y="130"/>
                  </a:lnTo>
                  <a:lnTo>
                    <a:pt x="428" y="136"/>
                  </a:lnTo>
                  <a:lnTo>
                    <a:pt x="428" y="138"/>
                  </a:lnTo>
                  <a:lnTo>
                    <a:pt x="426" y="140"/>
                  </a:lnTo>
                  <a:lnTo>
                    <a:pt x="428" y="141"/>
                  </a:lnTo>
                  <a:lnTo>
                    <a:pt x="428" y="142"/>
                  </a:lnTo>
                  <a:lnTo>
                    <a:pt x="428" y="143"/>
                  </a:lnTo>
                  <a:lnTo>
                    <a:pt x="426" y="144"/>
                  </a:lnTo>
                  <a:lnTo>
                    <a:pt x="425" y="147"/>
                  </a:lnTo>
                  <a:lnTo>
                    <a:pt x="425" y="149"/>
                  </a:lnTo>
                  <a:lnTo>
                    <a:pt x="425" y="150"/>
                  </a:lnTo>
                  <a:lnTo>
                    <a:pt x="426" y="152"/>
                  </a:lnTo>
                  <a:lnTo>
                    <a:pt x="426" y="153"/>
                  </a:lnTo>
                  <a:lnTo>
                    <a:pt x="428" y="154"/>
                  </a:lnTo>
                  <a:lnTo>
                    <a:pt x="428" y="156"/>
                  </a:lnTo>
                  <a:lnTo>
                    <a:pt x="429" y="158"/>
                  </a:lnTo>
                  <a:lnTo>
                    <a:pt x="430" y="158"/>
                  </a:lnTo>
                  <a:lnTo>
                    <a:pt x="433" y="158"/>
                  </a:lnTo>
                  <a:lnTo>
                    <a:pt x="435" y="158"/>
                  </a:lnTo>
                  <a:lnTo>
                    <a:pt x="436" y="158"/>
                  </a:lnTo>
                  <a:lnTo>
                    <a:pt x="436" y="159"/>
                  </a:lnTo>
                  <a:lnTo>
                    <a:pt x="435" y="160"/>
                  </a:lnTo>
                  <a:lnTo>
                    <a:pt x="433" y="161"/>
                  </a:lnTo>
                  <a:lnTo>
                    <a:pt x="433" y="162"/>
                  </a:lnTo>
                  <a:lnTo>
                    <a:pt x="432" y="162"/>
                  </a:lnTo>
                  <a:lnTo>
                    <a:pt x="431" y="164"/>
                  </a:lnTo>
                  <a:lnTo>
                    <a:pt x="430" y="165"/>
                  </a:lnTo>
                  <a:lnTo>
                    <a:pt x="429" y="166"/>
                  </a:lnTo>
                  <a:lnTo>
                    <a:pt x="428" y="166"/>
                  </a:lnTo>
                  <a:lnTo>
                    <a:pt x="426" y="166"/>
                  </a:lnTo>
                  <a:lnTo>
                    <a:pt x="425" y="166"/>
                  </a:lnTo>
                  <a:lnTo>
                    <a:pt x="424" y="167"/>
                  </a:lnTo>
                  <a:lnTo>
                    <a:pt x="424" y="168"/>
                  </a:lnTo>
                  <a:lnTo>
                    <a:pt x="423" y="168"/>
                  </a:lnTo>
                  <a:lnTo>
                    <a:pt x="422" y="168"/>
                  </a:lnTo>
                  <a:lnTo>
                    <a:pt x="422" y="169"/>
                  </a:lnTo>
                  <a:lnTo>
                    <a:pt x="420" y="168"/>
                  </a:lnTo>
                  <a:lnTo>
                    <a:pt x="419" y="168"/>
                  </a:lnTo>
                  <a:lnTo>
                    <a:pt x="418" y="168"/>
                  </a:lnTo>
                  <a:lnTo>
                    <a:pt x="417" y="168"/>
                  </a:lnTo>
                  <a:lnTo>
                    <a:pt x="416" y="169"/>
                  </a:lnTo>
                  <a:lnTo>
                    <a:pt x="414" y="172"/>
                  </a:lnTo>
                  <a:lnTo>
                    <a:pt x="413" y="173"/>
                  </a:lnTo>
                  <a:lnTo>
                    <a:pt x="413" y="173"/>
                  </a:lnTo>
                  <a:lnTo>
                    <a:pt x="413" y="174"/>
                  </a:lnTo>
                  <a:lnTo>
                    <a:pt x="413" y="177"/>
                  </a:lnTo>
                  <a:lnTo>
                    <a:pt x="413" y="178"/>
                  </a:lnTo>
                  <a:lnTo>
                    <a:pt x="414" y="178"/>
                  </a:lnTo>
                  <a:lnTo>
                    <a:pt x="416" y="179"/>
                  </a:lnTo>
                  <a:lnTo>
                    <a:pt x="416" y="180"/>
                  </a:lnTo>
                  <a:lnTo>
                    <a:pt x="416" y="181"/>
                  </a:lnTo>
                  <a:lnTo>
                    <a:pt x="414" y="184"/>
                  </a:lnTo>
                  <a:lnTo>
                    <a:pt x="413" y="189"/>
                  </a:lnTo>
                  <a:lnTo>
                    <a:pt x="414" y="190"/>
                  </a:lnTo>
                  <a:lnTo>
                    <a:pt x="414" y="191"/>
                  </a:lnTo>
                  <a:lnTo>
                    <a:pt x="414" y="192"/>
                  </a:lnTo>
                  <a:lnTo>
                    <a:pt x="413" y="192"/>
                  </a:lnTo>
                  <a:lnTo>
                    <a:pt x="412" y="193"/>
                  </a:lnTo>
                  <a:lnTo>
                    <a:pt x="412" y="196"/>
                  </a:lnTo>
                  <a:lnTo>
                    <a:pt x="411" y="197"/>
                  </a:lnTo>
                  <a:lnTo>
                    <a:pt x="411" y="199"/>
                  </a:lnTo>
                  <a:lnTo>
                    <a:pt x="410" y="202"/>
                  </a:lnTo>
                  <a:lnTo>
                    <a:pt x="410" y="202"/>
                  </a:lnTo>
                  <a:lnTo>
                    <a:pt x="410" y="202"/>
                  </a:lnTo>
                  <a:lnTo>
                    <a:pt x="410" y="203"/>
                  </a:lnTo>
                  <a:lnTo>
                    <a:pt x="408" y="203"/>
                  </a:lnTo>
                  <a:lnTo>
                    <a:pt x="408" y="204"/>
                  </a:lnTo>
                  <a:lnTo>
                    <a:pt x="407" y="204"/>
                  </a:lnTo>
                  <a:lnTo>
                    <a:pt x="406" y="204"/>
                  </a:lnTo>
                  <a:lnTo>
                    <a:pt x="405" y="205"/>
                  </a:lnTo>
                  <a:lnTo>
                    <a:pt x="404" y="205"/>
                  </a:lnTo>
                  <a:lnTo>
                    <a:pt x="402" y="206"/>
                  </a:lnTo>
                  <a:lnTo>
                    <a:pt x="404" y="208"/>
                  </a:lnTo>
                  <a:lnTo>
                    <a:pt x="405" y="208"/>
                  </a:lnTo>
                  <a:lnTo>
                    <a:pt x="406" y="208"/>
                  </a:lnTo>
                  <a:lnTo>
                    <a:pt x="407" y="208"/>
                  </a:lnTo>
                  <a:lnTo>
                    <a:pt x="408" y="210"/>
                  </a:lnTo>
                  <a:lnTo>
                    <a:pt x="408" y="211"/>
                  </a:lnTo>
                  <a:lnTo>
                    <a:pt x="407" y="212"/>
                  </a:lnTo>
                  <a:lnTo>
                    <a:pt x="407" y="214"/>
                  </a:lnTo>
                  <a:lnTo>
                    <a:pt x="408" y="214"/>
                  </a:lnTo>
                  <a:lnTo>
                    <a:pt x="410" y="215"/>
                  </a:lnTo>
                  <a:lnTo>
                    <a:pt x="410" y="215"/>
                  </a:lnTo>
                  <a:lnTo>
                    <a:pt x="412" y="217"/>
                  </a:lnTo>
                  <a:lnTo>
                    <a:pt x="412" y="218"/>
                  </a:lnTo>
                  <a:lnTo>
                    <a:pt x="412" y="220"/>
                  </a:lnTo>
                  <a:lnTo>
                    <a:pt x="413" y="220"/>
                  </a:lnTo>
                  <a:lnTo>
                    <a:pt x="414" y="220"/>
                  </a:lnTo>
                  <a:lnTo>
                    <a:pt x="414" y="221"/>
                  </a:lnTo>
                  <a:lnTo>
                    <a:pt x="414" y="223"/>
                  </a:lnTo>
                  <a:lnTo>
                    <a:pt x="416" y="224"/>
                  </a:lnTo>
                  <a:lnTo>
                    <a:pt x="417" y="222"/>
                  </a:lnTo>
                  <a:lnTo>
                    <a:pt x="418" y="222"/>
                  </a:lnTo>
                  <a:lnTo>
                    <a:pt x="419" y="221"/>
                  </a:lnTo>
                  <a:lnTo>
                    <a:pt x="420" y="221"/>
                  </a:lnTo>
                  <a:lnTo>
                    <a:pt x="420" y="220"/>
                  </a:lnTo>
                  <a:lnTo>
                    <a:pt x="422" y="220"/>
                  </a:lnTo>
                  <a:lnTo>
                    <a:pt x="423" y="222"/>
                  </a:lnTo>
                  <a:lnTo>
                    <a:pt x="423" y="223"/>
                  </a:lnTo>
                  <a:lnTo>
                    <a:pt x="420" y="224"/>
                  </a:lnTo>
                  <a:lnTo>
                    <a:pt x="417" y="226"/>
                  </a:lnTo>
                  <a:lnTo>
                    <a:pt x="412" y="227"/>
                  </a:lnTo>
                  <a:lnTo>
                    <a:pt x="406" y="229"/>
                  </a:lnTo>
                  <a:lnTo>
                    <a:pt x="400" y="230"/>
                  </a:lnTo>
                  <a:lnTo>
                    <a:pt x="394" y="233"/>
                  </a:lnTo>
                  <a:lnTo>
                    <a:pt x="389" y="234"/>
                  </a:lnTo>
                  <a:lnTo>
                    <a:pt x="386" y="235"/>
                  </a:lnTo>
                  <a:lnTo>
                    <a:pt x="383" y="235"/>
                  </a:lnTo>
                  <a:lnTo>
                    <a:pt x="381" y="236"/>
                  </a:lnTo>
                  <a:lnTo>
                    <a:pt x="380" y="237"/>
                  </a:lnTo>
                  <a:lnTo>
                    <a:pt x="375" y="239"/>
                  </a:lnTo>
                  <a:lnTo>
                    <a:pt x="370" y="240"/>
                  </a:lnTo>
                  <a:lnTo>
                    <a:pt x="364" y="242"/>
                  </a:lnTo>
                  <a:lnTo>
                    <a:pt x="362" y="243"/>
                  </a:lnTo>
                  <a:lnTo>
                    <a:pt x="358" y="246"/>
                  </a:lnTo>
                  <a:lnTo>
                    <a:pt x="355" y="247"/>
                  </a:lnTo>
                  <a:lnTo>
                    <a:pt x="352" y="248"/>
                  </a:lnTo>
                  <a:lnTo>
                    <a:pt x="348" y="249"/>
                  </a:lnTo>
                  <a:lnTo>
                    <a:pt x="343" y="251"/>
                  </a:lnTo>
                  <a:lnTo>
                    <a:pt x="337" y="252"/>
                  </a:lnTo>
                  <a:lnTo>
                    <a:pt x="333" y="252"/>
                  </a:lnTo>
                  <a:lnTo>
                    <a:pt x="327" y="254"/>
                  </a:lnTo>
                  <a:lnTo>
                    <a:pt x="324" y="255"/>
                  </a:lnTo>
                  <a:lnTo>
                    <a:pt x="321" y="257"/>
                  </a:lnTo>
                  <a:lnTo>
                    <a:pt x="318" y="259"/>
                  </a:lnTo>
                  <a:lnTo>
                    <a:pt x="314" y="259"/>
                  </a:lnTo>
                  <a:lnTo>
                    <a:pt x="312" y="260"/>
                  </a:lnTo>
                  <a:lnTo>
                    <a:pt x="311" y="260"/>
                  </a:lnTo>
                  <a:lnTo>
                    <a:pt x="311" y="261"/>
                  </a:lnTo>
                  <a:lnTo>
                    <a:pt x="311" y="264"/>
                  </a:lnTo>
                  <a:lnTo>
                    <a:pt x="311" y="265"/>
                  </a:lnTo>
                  <a:lnTo>
                    <a:pt x="313" y="270"/>
                  </a:lnTo>
                  <a:lnTo>
                    <a:pt x="313" y="272"/>
                  </a:lnTo>
                  <a:lnTo>
                    <a:pt x="314" y="273"/>
                  </a:lnTo>
                  <a:lnTo>
                    <a:pt x="315" y="273"/>
                  </a:lnTo>
                  <a:lnTo>
                    <a:pt x="317" y="274"/>
                  </a:lnTo>
                  <a:lnTo>
                    <a:pt x="317" y="276"/>
                  </a:lnTo>
                  <a:lnTo>
                    <a:pt x="317" y="278"/>
                  </a:lnTo>
                  <a:lnTo>
                    <a:pt x="317" y="279"/>
                  </a:lnTo>
                  <a:lnTo>
                    <a:pt x="318" y="279"/>
                  </a:lnTo>
                  <a:lnTo>
                    <a:pt x="318" y="280"/>
                  </a:lnTo>
                  <a:lnTo>
                    <a:pt x="317" y="282"/>
                  </a:lnTo>
                  <a:lnTo>
                    <a:pt x="317" y="283"/>
                  </a:lnTo>
                  <a:lnTo>
                    <a:pt x="317" y="284"/>
                  </a:lnTo>
                  <a:lnTo>
                    <a:pt x="318" y="285"/>
                  </a:lnTo>
                  <a:lnTo>
                    <a:pt x="318" y="286"/>
                  </a:lnTo>
                  <a:lnTo>
                    <a:pt x="317" y="288"/>
                  </a:lnTo>
                  <a:lnTo>
                    <a:pt x="315" y="288"/>
                  </a:lnTo>
                  <a:lnTo>
                    <a:pt x="314" y="286"/>
                  </a:lnTo>
                  <a:lnTo>
                    <a:pt x="313" y="286"/>
                  </a:lnTo>
                  <a:lnTo>
                    <a:pt x="312" y="286"/>
                  </a:lnTo>
                  <a:lnTo>
                    <a:pt x="311" y="288"/>
                  </a:lnTo>
                  <a:lnTo>
                    <a:pt x="309" y="288"/>
                  </a:lnTo>
                  <a:lnTo>
                    <a:pt x="309" y="286"/>
                  </a:lnTo>
                  <a:lnTo>
                    <a:pt x="307" y="286"/>
                  </a:lnTo>
                  <a:lnTo>
                    <a:pt x="306" y="286"/>
                  </a:lnTo>
                  <a:lnTo>
                    <a:pt x="305" y="286"/>
                  </a:lnTo>
                  <a:lnTo>
                    <a:pt x="302" y="286"/>
                  </a:lnTo>
                  <a:lnTo>
                    <a:pt x="301" y="286"/>
                  </a:lnTo>
                  <a:lnTo>
                    <a:pt x="297" y="285"/>
                  </a:lnTo>
                  <a:lnTo>
                    <a:pt x="296" y="285"/>
                  </a:lnTo>
                  <a:lnTo>
                    <a:pt x="295" y="285"/>
                  </a:lnTo>
                  <a:lnTo>
                    <a:pt x="294" y="286"/>
                  </a:lnTo>
                  <a:lnTo>
                    <a:pt x="293" y="286"/>
                  </a:lnTo>
                  <a:lnTo>
                    <a:pt x="290" y="288"/>
                  </a:lnTo>
                  <a:lnTo>
                    <a:pt x="289" y="288"/>
                  </a:lnTo>
                  <a:lnTo>
                    <a:pt x="288" y="288"/>
                  </a:lnTo>
                  <a:lnTo>
                    <a:pt x="287" y="288"/>
                  </a:lnTo>
                  <a:lnTo>
                    <a:pt x="284" y="288"/>
                  </a:lnTo>
                  <a:lnTo>
                    <a:pt x="281" y="289"/>
                  </a:lnTo>
                  <a:lnTo>
                    <a:pt x="280" y="289"/>
                  </a:lnTo>
                  <a:lnTo>
                    <a:pt x="271" y="292"/>
                  </a:lnTo>
                  <a:lnTo>
                    <a:pt x="270" y="294"/>
                  </a:lnTo>
                  <a:lnTo>
                    <a:pt x="270" y="295"/>
                  </a:lnTo>
                  <a:lnTo>
                    <a:pt x="269" y="295"/>
                  </a:lnTo>
                  <a:lnTo>
                    <a:pt x="268" y="295"/>
                  </a:lnTo>
                  <a:lnTo>
                    <a:pt x="268" y="296"/>
                  </a:lnTo>
                  <a:lnTo>
                    <a:pt x="266" y="297"/>
                  </a:lnTo>
                  <a:lnTo>
                    <a:pt x="266" y="298"/>
                  </a:lnTo>
                  <a:lnTo>
                    <a:pt x="264" y="298"/>
                  </a:lnTo>
                  <a:lnTo>
                    <a:pt x="263" y="298"/>
                  </a:lnTo>
                  <a:lnTo>
                    <a:pt x="262" y="300"/>
                  </a:lnTo>
                  <a:lnTo>
                    <a:pt x="260" y="301"/>
                  </a:lnTo>
                  <a:lnTo>
                    <a:pt x="259" y="302"/>
                  </a:lnTo>
                  <a:lnTo>
                    <a:pt x="259" y="303"/>
                  </a:lnTo>
                  <a:lnTo>
                    <a:pt x="260" y="303"/>
                  </a:lnTo>
                  <a:lnTo>
                    <a:pt x="260" y="306"/>
                  </a:lnTo>
                  <a:lnTo>
                    <a:pt x="259" y="307"/>
                  </a:lnTo>
                  <a:lnTo>
                    <a:pt x="259" y="308"/>
                  </a:lnTo>
                  <a:lnTo>
                    <a:pt x="260" y="309"/>
                  </a:lnTo>
                  <a:lnTo>
                    <a:pt x="259" y="311"/>
                  </a:lnTo>
                  <a:lnTo>
                    <a:pt x="259" y="313"/>
                  </a:lnTo>
                  <a:lnTo>
                    <a:pt x="259" y="314"/>
                  </a:lnTo>
                  <a:lnTo>
                    <a:pt x="259" y="315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8" y="316"/>
                  </a:lnTo>
                  <a:lnTo>
                    <a:pt x="258" y="319"/>
                  </a:lnTo>
                  <a:lnTo>
                    <a:pt x="256" y="320"/>
                  </a:lnTo>
                  <a:lnTo>
                    <a:pt x="256" y="321"/>
                  </a:lnTo>
                  <a:lnTo>
                    <a:pt x="254" y="322"/>
                  </a:lnTo>
                  <a:lnTo>
                    <a:pt x="253" y="322"/>
                  </a:lnTo>
                  <a:lnTo>
                    <a:pt x="251" y="322"/>
                  </a:lnTo>
                  <a:lnTo>
                    <a:pt x="238" y="328"/>
                  </a:lnTo>
                  <a:lnTo>
                    <a:pt x="235" y="329"/>
                  </a:lnTo>
                  <a:lnTo>
                    <a:pt x="232" y="333"/>
                  </a:lnTo>
                  <a:lnTo>
                    <a:pt x="228" y="334"/>
                  </a:lnTo>
                  <a:lnTo>
                    <a:pt x="222" y="337"/>
                  </a:lnTo>
                  <a:lnTo>
                    <a:pt x="220" y="338"/>
                  </a:lnTo>
                  <a:lnTo>
                    <a:pt x="219" y="340"/>
                  </a:lnTo>
                  <a:lnTo>
                    <a:pt x="213" y="347"/>
                  </a:lnTo>
                  <a:lnTo>
                    <a:pt x="213" y="348"/>
                  </a:lnTo>
                  <a:lnTo>
                    <a:pt x="212" y="352"/>
                  </a:lnTo>
                  <a:lnTo>
                    <a:pt x="210" y="353"/>
                  </a:lnTo>
                  <a:lnTo>
                    <a:pt x="209" y="356"/>
                  </a:lnTo>
                  <a:lnTo>
                    <a:pt x="206" y="359"/>
                  </a:lnTo>
                  <a:lnTo>
                    <a:pt x="195" y="370"/>
                  </a:lnTo>
                  <a:lnTo>
                    <a:pt x="195" y="371"/>
                  </a:lnTo>
                  <a:lnTo>
                    <a:pt x="195" y="372"/>
                  </a:lnTo>
                  <a:lnTo>
                    <a:pt x="195" y="374"/>
                  </a:lnTo>
                  <a:lnTo>
                    <a:pt x="194" y="375"/>
                  </a:lnTo>
                  <a:lnTo>
                    <a:pt x="192" y="375"/>
                  </a:lnTo>
                  <a:lnTo>
                    <a:pt x="191" y="376"/>
                  </a:lnTo>
                  <a:lnTo>
                    <a:pt x="190" y="377"/>
                  </a:lnTo>
                  <a:lnTo>
                    <a:pt x="188" y="377"/>
                  </a:lnTo>
                  <a:lnTo>
                    <a:pt x="185" y="378"/>
                  </a:lnTo>
                  <a:lnTo>
                    <a:pt x="182" y="380"/>
                  </a:lnTo>
                  <a:lnTo>
                    <a:pt x="180" y="380"/>
                  </a:lnTo>
                  <a:lnTo>
                    <a:pt x="180" y="380"/>
                  </a:lnTo>
                  <a:lnTo>
                    <a:pt x="180" y="381"/>
                  </a:lnTo>
                  <a:lnTo>
                    <a:pt x="179" y="382"/>
                  </a:lnTo>
                  <a:lnTo>
                    <a:pt x="178" y="382"/>
                  </a:lnTo>
                  <a:lnTo>
                    <a:pt x="176" y="381"/>
                  </a:lnTo>
                  <a:lnTo>
                    <a:pt x="175" y="380"/>
                  </a:lnTo>
                  <a:lnTo>
                    <a:pt x="173" y="378"/>
                  </a:lnTo>
                  <a:lnTo>
                    <a:pt x="172" y="378"/>
                  </a:lnTo>
                  <a:lnTo>
                    <a:pt x="170" y="378"/>
                  </a:lnTo>
                  <a:lnTo>
                    <a:pt x="167" y="376"/>
                  </a:lnTo>
                  <a:lnTo>
                    <a:pt x="165" y="376"/>
                  </a:lnTo>
                  <a:lnTo>
                    <a:pt x="164" y="376"/>
                  </a:lnTo>
                  <a:lnTo>
                    <a:pt x="163" y="376"/>
                  </a:lnTo>
                  <a:lnTo>
                    <a:pt x="163" y="375"/>
                  </a:lnTo>
                  <a:lnTo>
                    <a:pt x="161" y="375"/>
                  </a:lnTo>
                  <a:lnTo>
                    <a:pt x="160" y="375"/>
                  </a:lnTo>
                  <a:lnTo>
                    <a:pt x="160" y="375"/>
                  </a:lnTo>
                  <a:lnTo>
                    <a:pt x="159" y="375"/>
                  </a:lnTo>
                  <a:lnTo>
                    <a:pt x="158" y="375"/>
                  </a:lnTo>
                  <a:lnTo>
                    <a:pt x="157" y="376"/>
                  </a:lnTo>
                  <a:lnTo>
                    <a:pt x="155" y="376"/>
                  </a:lnTo>
                  <a:lnTo>
                    <a:pt x="155" y="377"/>
                  </a:lnTo>
                  <a:lnTo>
                    <a:pt x="154" y="377"/>
                  </a:lnTo>
                  <a:lnTo>
                    <a:pt x="153" y="377"/>
                  </a:lnTo>
                  <a:lnTo>
                    <a:pt x="152" y="378"/>
                  </a:lnTo>
                  <a:lnTo>
                    <a:pt x="151" y="378"/>
                  </a:lnTo>
                  <a:lnTo>
                    <a:pt x="149" y="378"/>
                  </a:lnTo>
                  <a:lnTo>
                    <a:pt x="147" y="377"/>
                  </a:lnTo>
                  <a:lnTo>
                    <a:pt x="146" y="376"/>
                  </a:lnTo>
                  <a:lnTo>
                    <a:pt x="147" y="376"/>
                  </a:lnTo>
                  <a:lnTo>
                    <a:pt x="146" y="375"/>
                  </a:lnTo>
                  <a:lnTo>
                    <a:pt x="145" y="375"/>
                  </a:lnTo>
                  <a:lnTo>
                    <a:pt x="144" y="374"/>
                  </a:lnTo>
                  <a:lnTo>
                    <a:pt x="142" y="374"/>
                  </a:lnTo>
                  <a:lnTo>
                    <a:pt x="141" y="372"/>
                  </a:lnTo>
                  <a:lnTo>
                    <a:pt x="140" y="372"/>
                  </a:lnTo>
                  <a:lnTo>
                    <a:pt x="139" y="372"/>
                  </a:lnTo>
                  <a:lnTo>
                    <a:pt x="136" y="374"/>
                  </a:lnTo>
                  <a:lnTo>
                    <a:pt x="134" y="374"/>
                  </a:lnTo>
                  <a:lnTo>
                    <a:pt x="133" y="374"/>
                  </a:lnTo>
                  <a:lnTo>
                    <a:pt x="129" y="374"/>
                  </a:lnTo>
                  <a:lnTo>
                    <a:pt x="128" y="374"/>
                  </a:lnTo>
                  <a:lnTo>
                    <a:pt x="127" y="374"/>
                  </a:lnTo>
                  <a:lnTo>
                    <a:pt x="126" y="372"/>
                  </a:lnTo>
                  <a:lnTo>
                    <a:pt x="124" y="372"/>
                  </a:lnTo>
                  <a:lnTo>
                    <a:pt x="123" y="371"/>
                  </a:lnTo>
                  <a:lnTo>
                    <a:pt x="123" y="370"/>
                  </a:lnTo>
                  <a:lnTo>
                    <a:pt x="123" y="370"/>
                  </a:lnTo>
                  <a:lnTo>
                    <a:pt x="122" y="370"/>
                  </a:lnTo>
                  <a:lnTo>
                    <a:pt x="121" y="369"/>
                  </a:lnTo>
                  <a:lnTo>
                    <a:pt x="121" y="368"/>
                  </a:lnTo>
                  <a:lnTo>
                    <a:pt x="120" y="366"/>
                  </a:lnTo>
                  <a:lnTo>
                    <a:pt x="120" y="368"/>
                  </a:lnTo>
                  <a:lnTo>
                    <a:pt x="118" y="366"/>
                  </a:lnTo>
                  <a:lnTo>
                    <a:pt x="117" y="365"/>
                  </a:lnTo>
                  <a:lnTo>
                    <a:pt x="117" y="364"/>
                  </a:lnTo>
                  <a:lnTo>
                    <a:pt x="116" y="364"/>
                  </a:lnTo>
                  <a:lnTo>
                    <a:pt x="116" y="363"/>
                  </a:lnTo>
                  <a:lnTo>
                    <a:pt x="115" y="363"/>
                  </a:lnTo>
                  <a:lnTo>
                    <a:pt x="114" y="363"/>
                  </a:lnTo>
                  <a:lnTo>
                    <a:pt x="114" y="362"/>
                  </a:lnTo>
                  <a:lnTo>
                    <a:pt x="112" y="362"/>
                  </a:lnTo>
                  <a:lnTo>
                    <a:pt x="111" y="360"/>
                  </a:lnTo>
                  <a:lnTo>
                    <a:pt x="110" y="360"/>
                  </a:lnTo>
                  <a:lnTo>
                    <a:pt x="108" y="360"/>
                  </a:lnTo>
                  <a:lnTo>
                    <a:pt x="107" y="360"/>
                  </a:lnTo>
                  <a:lnTo>
                    <a:pt x="105" y="359"/>
                  </a:lnTo>
                  <a:lnTo>
                    <a:pt x="102" y="359"/>
                  </a:lnTo>
                  <a:lnTo>
                    <a:pt x="101" y="359"/>
                  </a:lnTo>
                  <a:lnTo>
                    <a:pt x="99" y="359"/>
                  </a:lnTo>
                  <a:lnTo>
                    <a:pt x="99" y="360"/>
                  </a:lnTo>
                  <a:lnTo>
                    <a:pt x="98" y="360"/>
                  </a:lnTo>
                  <a:lnTo>
                    <a:pt x="97" y="360"/>
                  </a:lnTo>
                  <a:lnTo>
                    <a:pt x="96" y="360"/>
                  </a:lnTo>
                  <a:lnTo>
                    <a:pt x="96" y="359"/>
                  </a:lnTo>
                  <a:lnTo>
                    <a:pt x="95" y="359"/>
                  </a:lnTo>
                  <a:lnTo>
                    <a:pt x="95" y="359"/>
                  </a:lnTo>
                  <a:lnTo>
                    <a:pt x="93" y="359"/>
                  </a:lnTo>
                  <a:lnTo>
                    <a:pt x="92" y="358"/>
                  </a:lnTo>
                  <a:lnTo>
                    <a:pt x="91" y="358"/>
                  </a:lnTo>
                  <a:lnTo>
                    <a:pt x="90" y="358"/>
                  </a:lnTo>
                  <a:lnTo>
                    <a:pt x="89" y="359"/>
                  </a:lnTo>
                  <a:lnTo>
                    <a:pt x="89" y="358"/>
                  </a:lnTo>
                  <a:lnTo>
                    <a:pt x="86" y="358"/>
                  </a:lnTo>
                  <a:lnTo>
                    <a:pt x="85" y="358"/>
                  </a:lnTo>
                  <a:lnTo>
                    <a:pt x="84" y="358"/>
                  </a:lnTo>
                  <a:lnTo>
                    <a:pt x="83" y="359"/>
                  </a:lnTo>
                  <a:lnTo>
                    <a:pt x="80" y="359"/>
                  </a:lnTo>
                  <a:lnTo>
                    <a:pt x="79" y="359"/>
                  </a:lnTo>
                  <a:lnTo>
                    <a:pt x="77" y="360"/>
                  </a:lnTo>
                  <a:lnTo>
                    <a:pt x="75" y="360"/>
                  </a:lnTo>
                  <a:lnTo>
                    <a:pt x="74" y="360"/>
                  </a:lnTo>
                  <a:lnTo>
                    <a:pt x="72" y="362"/>
                  </a:lnTo>
                  <a:lnTo>
                    <a:pt x="71" y="362"/>
                  </a:lnTo>
                  <a:lnTo>
                    <a:pt x="68" y="362"/>
                  </a:lnTo>
                  <a:lnTo>
                    <a:pt x="67" y="362"/>
                  </a:lnTo>
                  <a:lnTo>
                    <a:pt x="66" y="363"/>
                  </a:lnTo>
                  <a:lnTo>
                    <a:pt x="65" y="363"/>
                  </a:lnTo>
                  <a:lnTo>
                    <a:pt x="64" y="363"/>
                  </a:lnTo>
                  <a:lnTo>
                    <a:pt x="61" y="364"/>
                  </a:lnTo>
                  <a:lnTo>
                    <a:pt x="60" y="364"/>
                  </a:lnTo>
                  <a:lnTo>
                    <a:pt x="58" y="364"/>
                  </a:lnTo>
                  <a:lnTo>
                    <a:pt x="56" y="364"/>
                  </a:lnTo>
                  <a:lnTo>
                    <a:pt x="55" y="365"/>
                  </a:lnTo>
                  <a:lnTo>
                    <a:pt x="53" y="365"/>
                  </a:lnTo>
                  <a:lnTo>
                    <a:pt x="53" y="364"/>
                  </a:lnTo>
                  <a:lnTo>
                    <a:pt x="53" y="363"/>
                  </a:lnTo>
                  <a:lnTo>
                    <a:pt x="52" y="362"/>
                  </a:lnTo>
                  <a:lnTo>
                    <a:pt x="50" y="362"/>
                  </a:lnTo>
                  <a:lnTo>
                    <a:pt x="50" y="360"/>
                  </a:lnTo>
                  <a:lnTo>
                    <a:pt x="49" y="360"/>
                  </a:lnTo>
                  <a:lnTo>
                    <a:pt x="48" y="360"/>
                  </a:lnTo>
                  <a:lnTo>
                    <a:pt x="47" y="360"/>
                  </a:lnTo>
                  <a:lnTo>
                    <a:pt x="46" y="360"/>
                  </a:lnTo>
                  <a:lnTo>
                    <a:pt x="46" y="359"/>
                  </a:lnTo>
                  <a:lnTo>
                    <a:pt x="46" y="358"/>
                  </a:lnTo>
                  <a:lnTo>
                    <a:pt x="44" y="358"/>
                  </a:lnTo>
                  <a:lnTo>
                    <a:pt x="43" y="357"/>
                  </a:lnTo>
                  <a:lnTo>
                    <a:pt x="42" y="357"/>
                  </a:lnTo>
                  <a:lnTo>
                    <a:pt x="41" y="356"/>
                  </a:lnTo>
                  <a:lnTo>
                    <a:pt x="41" y="354"/>
                  </a:lnTo>
                  <a:lnTo>
                    <a:pt x="40" y="353"/>
                  </a:lnTo>
                  <a:lnTo>
                    <a:pt x="40" y="352"/>
                  </a:lnTo>
                  <a:lnTo>
                    <a:pt x="38" y="351"/>
                  </a:lnTo>
                  <a:lnTo>
                    <a:pt x="37" y="351"/>
                  </a:lnTo>
                  <a:lnTo>
                    <a:pt x="37" y="350"/>
                  </a:lnTo>
                  <a:lnTo>
                    <a:pt x="35" y="348"/>
                  </a:lnTo>
                  <a:lnTo>
                    <a:pt x="34" y="348"/>
                  </a:lnTo>
                  <a:lnTo>
                    <a:pt x="33" y="347"/>
                  </a:lnTo>
                  <a:lnTo>
                    <a:pt x="31" y="346"/>
                  </a:lnTo>
                  <a:lnTo>
                    <a:pt x="30" y="346"/>
                  </a:lnTo>
                  <a:lnTo>
                    <a:pt x="30" y="345"/>
                  </a:lnTo>
                  <a:lnTo>
                    <a:pt x="29" y="344"/>
                  </a:lnTo>
                  <a:lnTo>
                    <a:pt x="28" y="343"/>
                  </a:lnTo>
                  <a:lnTo>
                    <a:pt x="27" y="340"/>
                  </a:lnTo>
                  <a:lnTo>
                    <a:pt x="25" y="340"/>
                  </a:lnTo>
                  <a:lnTo>
                    <a:pt x="23" y="339"/>
                  </a:lnTo>
                  <a:lnTo>
                    <a:pt x="23" y="338"/>
                  </a:lnTo>
                  <a:lnTo>
                    <a:pt x="22" y="337"/>
                  </a:lnTo>
                  <a:lnTo>
                    <a:pt x="21" y="337"/>
                  </a:lnTo>
                  <a:lnTo>
                    <a:pt x="19" y="335"/>
                  </a:lnTo>
                  <a:lnTo>
                    <a:pt x="19" y="334"/>
                  </a:lnTo>
                  <a:lnTo>
                    <a:pt x="17" y="329"/>
                  </a:lnTo>
                  <a:lnTo>
                    <a:pt x="16" y="329"/>
                  </a:lnTo>
                  <a:lnTo>
                    <a:pt x="15" y="329"/>
                  </a:lnTo>
                  <a:lnTo>
                    <a:pt x="15" y="328"/>
                  </a:lnTo>
                  <a:lnTo>
                    <a:pt x="13" y="327"/>
                  </a:lnTo>
                  <a:lnTo>
                    <a:pt x="12" y="326"/>
                  </a:lnTo>
                  <a:lnTo>
                    <a:pt x="11" y="326"/>
                  </a:lnTo>
                  <a:lnTo>
                    <a:pt x="10" y="326"/>
                  </a:lnTo>
                  <a:lnTo>
                    <a:pt x="7" y="323"/>
                  </a:lnTo>
                  <a:lnTo>
                    <a:pt x="7" y="322"/>
                  </a:lnTo>
                  <a:lnTo>
                    <a:pt x="6" y="321"/>
                  </a:lnTo>
                  <a:lnTo>
                    <a:pt x="5" y="321"/>
                  </a:lnTo>
                  <a:lnTo>
                    <a:pt x="5" y="320"/>
                  </a:lnTo>
                  <a:lnTo>
                    <a:pt x="5" y="319"/>
                  </a:lnTo>
                  <a:lnTo>
                    <a:pt x="5" y="317"/>
                  </a:lnTo>
                  <a:lnTo>
                    <a:pt x="5" y="316"/>
                  </a:lnTo>
                  <a:lnTo>
                    <a:pt x="5" y="316"/>
                  </a:lnTo>
                  <a:lnTo>
                    <a:pt x="5" y="315"/>
                  </a:lnTo>
                  <a:lnTo>
                    <a:pt x="4" y="315"/>
                  </a:lnTo>
                  <a:lnTo>
                    <a:pt x="4" y="314"/>
                  </a:lnTo>
                  <a:lnTo>
                    <a:pt x="3" y="313"/>
                  </a:lnTo>
                  <a:lnTo>
                    <a:pt x="3" y="311"/>
                  </a:lnTo>
                  <a:lnTo>
                    <a:pt x="2" y="310"/>
                  </a:lnTo>
                  <a:lnTo>
                    <a:pt x="3" y="310"/>
                  </a:lnTo>
                  <a:lnTo>
                    <a:pt x="2" y="308"/>
                  </a:lnTo>
                  <a:lnTo>
                    <a:pt x="0" y="307"/>
                  </a:lnTo>
                  <a:lnTo>
                    <a:pt x="0" y="306"/>
                  </a:lnTo>
                  <a:lnTo>
                    <a:pt x="0" y="303"/>
                  </a:lnTo>
                  <a:lnTo>
                    <a:pt x="0" y="301"/>
                  </a:lnTo>
                  <a:lnTo>
                    <a:pt x="0" y="298"/>
                  </a:lnTo>
                  <a:lnTo>
                    <a:pt x="0" y="294"/>
                  </a:lnTo>
                  <a:lnTo>
                    <a:pt x="0" y="290"/>
                  </a:lnTo>
                  <a:lnTo>
                    <a:pt x="0" y="288"/>
                  </a:lnTo>
                  <a:lnTo>
                    <a:pt x="0" y="283"/>
                  </a:lnTo>
                  <a:lnTo>
                    <a:pt x="0" y="282"/>
                  </a:lnTo>
                  <a:lnTo>
                    <a:pt x="0" y="280"/>
                  </a:lnTo>
                  <a:lnTo>
                    <a:pt x="0" y="279"/>
                  </a:lnTo>
                  <a:lnTo>
                    <a:pt x="0" y="277"/>
                  </a:lnTo>
                  <a:lnTo>
                    <a:pt x="0" y="271"/>
                  </a:lnTo>
                  <a:lnTo>
                    <a:pt x="0" y="265"/>
                  </a:lnTo>
                  <a:lnTo>
                    <a:pt x="0" y="259"/>
                  </a:lnTo>
                  <a:lnTo>
                    <a:pt x="0" y="254"/>
                  </a:lnTo>
                  <a:lnTo>
                    <a:pt x="0" y="248"/>
                  </a:lnTo>
                  <a:lnTo>
                    <a:pt x="0" y="242"/>
                  </a:lnTo>
                  <a:lnTo>
                    <a:pt x="0" y="236"/>
                  </a:lnTo>
                  <a:lnTo>
                    <a:pt x="0" y="230"/>
                  </a:lnTo>
                  <a:lnTo>
                    <a:pt x="0" y="224"/>
                  </a:lnTo>
                  <a:lnTo>
                    <a:pt x="0" y="218"/>
                  </a:lnTo>
                  <a:lnTo>
                    <a:pt x="0" y="212"/>
                  </a:lnTo>
                  <a:lnTo>
                    <a:pt x="0" y="210"/>
                  </a:lnTo>
                  <a:lnTo>
                    <a:pt x="0" y="206"/>
                  </a:lnTo>
                  <a:lnTo>
                    <a:pt x="0" y="202"/>
                  </a:lnTo>
                  <a:lnTo>
                    <a:pt x="0" y="196"/>
                  </a:lnTo>
                  <a:lnTo>
                    <a:pt x="0" y="190"/>
                  </a:lnTo>
                  <a:lnTo>
                    <a:pt x="0" y="184"/>
                  </a:lnTo>
                  <a:lnTo>
                    <a:pt x="5" y="184"/>
                  </a:lnTo>
                  <a:lnTo>
                    <a:pt x="9" y="184"/>
                  </a:lnTo>
                  <a:lnTo>
                    <a:pt x="15" y="184"/>
                  </a:lnTo>
                  <a:lnTo>
                    <a:pt x="19" y="184"/>
                  </a:lnTo>
                  <a:lnTo>
                    <a:pt x="24" y="184"/>
                  </a:lnTo>
                  <a:lnTo>
                    <a:pt x="29" y="184"/>
                  </a:lnTo>
                  <a:lnTo>
                    <a:pt x="34" y="184"/>
                  </a:lnTo>
                  <a:lnTo>
                    <a:pt x="37" y="184"/>
                  </a:lnTo>
                  <a:lnTo>
                    <a:pt x="42" y="184"/>
                  </a:lnTo>
                  <a:lnTo>
                    <a:pt x="47" y="184"/>
                  </a:lnTo>
                  <a:lnTo>
                    <a:pt x="52" y="184"/>
                  </a:lnTo>
                  <a:lnTo>
                    <a:pt x="56" y="184"/>
                  </a:lnTo>
                  <a:lnTo>
                    <a:pt x="61" y="184"/>
                  </a:lnTo>
                  <a:lnTo>
                    <a:pt x="66" y="184"/>
                  </a:lnTo>
                  <a:lnTo>
                    <a:pt x="71" y="184"/>
                  </a:lnTo>
                  <a:lnTo>
                    <a:pt x="75" y="184"/>
                  </a:lnTo>
                  <a:lnTo>
                    <a:pt x="77" y="184"/>
                  </a:lnTo>
                  <a:lnTo>
                    <a:pt x="75" y="181"/>
                  </a:lnTo>
                  <a:lnTo>
                    <a:pt x="75" y="180"/>
                  </a:lnTo>
                  <a:lnTo>
                    <a:pt x="74" y="179"/>
                  </a:lnTo>
                  <a:lnTo>
                    <a:pt x="72" y="178"/>
                  </a:lnTo>
                  <a:lnTo>
                    <a:pt x="72" y="177"/>
                  </a:lnTo>
                  <a:lnTo>
                    <a:pt x="71" y="175"/>
                  </a:lnTo>
                  <a:lnTo>
                    <a:pt x="71" y="173"/>
                  </a:lnTo>
                  <a:lnTo>
                    <a:pt x="72" y="173"/>
                  </a:lnTo>
                  <a:lnTo>
                    <a:pt x="73" y="169"/>
                  </a:lnTo>
                  <a:lnTo>
                    <a:pt x="73" y="167"/>
                  </a:lnTo>
                  <a:lnTo>
                    <a:pt x="74" y="166"/>
                  </a:lnTo>
                  <a:lnTo>
                    <a:pt x="75" y="164"/>
                  </a:lnTo>
                  <a:lnTo>
                    <a:pt x="77" y="161"/>
                  </a:lnTo>
                  <a:lnTo>
                    <a:pt x="78" y="160"/>
                  </a:lnTo>
                  <a:lnTo>
                    <a:pt x="77" y="158"/>
                  </a:lnTo>
                  <a:lnTo>
                    <a:pt x="77" y="155"/>
                  </a:lnTo>
                  <a:lnTo>
                    <a:pt x="77" y="154"/>
                  </a:lnTo>
                  <a:lnTo>
                    <a:pt x="75" y="154"/>
                  </a:lnTo>
                  <a:lnTo>
                    <a:pt x="74" y="153"/>
                  </a:lnTo>
                  <a:lnTo>
                    <a:pt x="74" y="150"/>
                  </a:lnTo>
                  <a:lnTo>
                    <a:pt x="74" y="144"/>
                  </a:lnTo>
                  <a:lnTo>
                    <a:pt x="75" y="141"/>
                  </a:lnTo>
                  <a:lnTo>
                    <a:pt x="75" y="138"/>
                  </a:lnTo>
                  <a:lnTo>
                    <a:pt x="75" y="137"/>
                  </a:lnTo>
                  <a:lnTo>
                    <a:pt x="75" y="135"/>
                  </a:lnTo>
                  <a:lnTo>
                    <a:pt x="75" y="134"/>
                  </a:lnTo>
                  <a:lnTo>
                    <a:pt x="74" y="132"/>
                  </a:lnTo>
                  <a:lnTo>
                    <a:pt x="74" y="131"/>
                  </a:lnTo>
                  <a:lnTo>
                    <a:pt x="74" y="130"/>
                  </a:lnTo>
                  <a:lnTo>
                    <a:pt x="75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4"/>
                  </a:lnTo>
                  <a:lnTo>
                    <a:pt x="77" y="123"/>
                  </a:lnTo>
                  <a:lnTo>
                    <a:pt x="78" y="122"/>
                  </a:lnTo>
                  <a:lnTo>
                    <a:pt x="79" y="122"/>
                  </a:lnTo>
                  <a:lnTo>
                    <a:pt x="77" y="117"/>
                  </a:lnTo>
                  <a:lnTo>
                    <a:pt x="77" y="112"/>
                  </a:lnTo>
                  <a:lnTo>
                    <a:pt x="75" y="111"/>
                  </a:lnTo>
                  <a:lnTo>
                    <a:pt x="77" y="110"/>
                  </a:lnTo>
                  <a:lnTo>
                    <a:pt x="75" y="107"/>
                  </a:lnTo>
                  <a:lnTo>
                    <a:pt x="77" y="106"/>
                  </a:lnTo>
                  <a:lnTo>
                    <a:pt x="77" y="105"/>
                  </a:lnTo>
                  <a:lnTo>
                    <a:pt x="75" y="104"/>
                  </a:lnTo>
                  <a:lnTo>
                    <a:pt x="75" y="101"/>
                  </a:lnTo>
                  <a:lnTo>
                    <a:pt x="77" y="101"/>
                  </a:lnTo>
                  <a:lnTo>
                    <a:pt x="78" y="101"/>
                  </a:lnTo>
                  <a:lnTo>
                    <a:pt x="80" y="103"/>
                  </a:lnTo>
                  <a:lnTo>
                    <a:pt x="80" y="104"/>
                  </a:lnTo>
                  <a:lnTo>
                    <a:pt x="80" y="105"/>
                  </a:lnTo>
                  <a:lnTo>
                    <a:pt x="81" y="106"/>
                  </a:lnTo>
                  <a:lnTo>
                    <a:pt x="81" y="107"/>
                  </a:lnTo>
                  <a:lnTo>
                    <a:pt x="81" y="109"/>
                  </a:lnTo>
                  <a:lnTo>
                    <a:pt x="83" y="109"/>
                  </a:lnTo>
                  <a:lnTo>
                    <a:pt x="84" y="109"/>
                  </a:lnTo>
                  <a:lnTo>
                    <a:pt x="85" y="109"/>
                  </a:lnTo>
                  <a:lnTo>
                    <a:pt x="86" y="109"/>
                  </a:lnTo>
                  <a:lnTo>
                    <a:pt x="87" y="109"/>
                  </a:lnTo>
                  <a:lnTo>
                    <a:pt x="89" y="109"/>
                  </a:lnTo>
                  <a:lnTo>
                    <a:pt x="90" y="110"/>
                  </a:lnTo>
                  <a:lnTo>
                    <a:pt x="91" y="111"/>
                  </a:lnTo>
                  <a:lnTo>
                    <a:pt x="91" y="112"/>
                  </a:lnTo>
                  <a:lnTo>
                    <a:pt x="91" y="113"/>
                  </a:lnTo>
                  <a:lnTo>
                    <a:pt x="91" y="115"/>
                  </a:lnTo>
                  <a:lnTo>
                    <a:pt x="92" y="115"/>
                  </a:lnTo>
                  <a:lnTo>
                    <a:pt x="92" y="116"/>
                  </a:lnTo>
                  <a:lnTo>
                    <a:pt x="92" y="116"/>
                  </a:lnTo>
                  <a:lnTo>
                    <a:pt x="92" y="117"/>
                  </a:lnTo>
                  <a:lnTo>
                    <a:pt x="91" y="117"/>
                  </a:lnTo>
                  <a:lnTo>
                    <a:pt x="90" y="119"/>
                  </a:lnTo>
                  <a:lnTo>
                    <a:pt x="87" y="121"/>
                  </a:lnTo>
                  <a:lnTo>
                    <a:pt x="87" y="122"/>
                  </a:lnTo>
                  <a:lnTo>
                    <a:pt x="89" y="122"/>
                  </a:lnTo>
                  <a:lnTo>
                    <a:pt x="90" y="122"/>
                  </a:lnTo>
                  <a:lnTo>
                    <a:pt x="91" y="122"/>
                  </a:lnTo>
                  <a:lnTo>
                    <a:pt x="92" y="123"/>
                  </a:lnTo>
                  <a:lnTo>
                    <a:pt x="93" y="124"/>
                  </a:lnTo>
                  <a:lnTo>
                    <a:pt x="95" y="124"/>
                  </a:lnTo>
                  <a:lnTo>
                    <a:pt x="95" y="124"/>
                  </a:lnTo>
                  <a:lnTo>
                    <a:pt x="96" y="123"/>
                  </a:lnTo>
                  <a:lnTo>
                    <a:pt x="97" y="123"/>
                  </a:lnTo>
                  <a:lnTo>
                    <a:pt x="98" y="123"/>
                  </a:lnTo>
                  <a:lnTo>
                    <a:pt x="98" y="122"/>
                  </a:lnTo>
                  <a:lnTo>
                    <a:pt x="99" y="121"/>
                  </a:lnTo>
                  <a:lnTo>
                    <a:pt x="101" y="121"/>
                  </a:lnTo>
                  <a:lnTo>
                    <a:pt x="101" y="119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7" y="118"/>
                  </a:lnTo>
                  <a:lnTo>
                    <a:pt x="108" y="118"/>
                  </a:lnTo>
                  <a:lnTo>
                    <a:pt x="110" y="117"/>
                  </a:lnTo>
                  <a:lnTo>
                    <a:pt x="112" y="116"/>
                  </a:lnTo>
                  <a:lnTo>
                    <a:pt x="114" y="117"/>
                  </a:lnTo>
                  <a:lnTo>
                    <a:pt x="120" y="116"/>
                  </a:lnTo>
                  <a:lnTo>
                    <a:pt x="122" y="116"/>
                  </a:lnTo>
                  <a:lnTo>
                    <a:pt x="124" y="115"/>
                  </a:lnTo>
                  <a:lnTo>
                    <a:pt x="126" y="115"/>
                  </a:lnTo>
                  <a:lnTo>
                    <a:pt x="126" y="116"/>
                  </a:lnTo>
                  <a:lnTo>
                    <a:pt x="126" y="116"/>
                  </a:lnTo>
                  <a:lnTo>
                    <a:pt x="126" y="117"/>
                  </a:lnTo>
                  <a:lnTo>
                    <a:pt x="124" y="117"/>
                  </a:lnTo>
                  <a:lnTo>
                    <a:pt x="124" y="118"/>
                  </a:lnTo>
                  <a:lnTo>
                    <a:pt x="126" y="119"/>
                  </a:lnTo>
                  <a:lnTo>
                    <a:pt x="124" y="119"/>
                  </a:lnTo>
                  <a:lnTo>
                    <a:pt x="124" y="121"/>
                  </a:lnTo>
                  <a:lnTo>
                    <a:pt x="124" y="122"/>
                  </a:lnTo>
                  <a:lnTo>
                    <a:pt x="126" y="124"/>
                  </a:lnTo>
                  <a:lnTo>
                    <a:pt x="126" y="125"/>
                  </a:lnTo>
                  <a:lnTo>
                    <a:pt x="124" y="125"/>
                  </a:lnTo>
                  <a:lnTo>
                    <a:pt x="124" y="127"/>
                  </a:lnTo>
                  <a:lnTo>
                    <a:pt x="126" y="130"/>
                  </a:lnTo>
                  <a:lnTo>
                    <a:pt x="127" y="131"/>
                  </a:lnTo>
                  <a:lnTo>
                    <a:pt x="128" y="131"/>
                  </a:lnTo>
                  <a:lnTo>
                    <a:pt x="129" y="132"/>
                  </a:lnTo>
                  <a:lnTo>
                    <a:pt x="132" y="134"/>
                  </a:lnTo>
                  <a:lnTo>
                    <a:pt x="132" y="135"/>
                  </a:lnTo>
                  <a:lnTo>
                    <a:pt x="132" y="136"/>
                  </a:lnTo>
                  <a:lnTo>
                    <a:pt x="133" y="136"/>
                  </a:lnTo>
                  <a:lnTo>
                    <a:pt x="134" y="136"/>
                  </a:lnTo>
                  <a:lnTo>
                    <a:pt x="135" y="136"/>
                  </a:lnTo>
                  <a:lnTo>
                    <a:pt x="135" y="135"/>
                  </a:lnTo>
                  <a:lnTo>
                    <a:pt x="138" y="135"/>
                  </a:lnTo>
                  <a:lnTo>
                    <a:pt x="139" y="136"/>
                  </a:lnTo>
                  <a:lnTo>
                    <a:pt x="140" y="137"/>
                  </a:lnTo>
                  <a:lnTo>
                    <a:pt x="141" y="137"/>
                  </a:lnTo>
                  <a:lnTo>
                    <a:pt x="142" y="137"/>
                  </a:lnTo>
                  <a:lnTo>
                    <a:pt x="145" y="137"/>
                  </a:lnTo>
                  <a:lnTo>
                    <a:pt x="146" y="137"/>
                  </a:lnTo>
                  <a:lnTo>
                    <a:pt x="147" y="137"/>
                  </a:lnTo>
                  <a:lnTo>
                    <a:pt x="149" y="140"/>
                  </a:lnTo>
                  <a:lnTo>
                    <a:pt x="151" y="140"/>
                  </a:lnTo>
                  <a:lnTo>
                    <a:pt x="151" y="141"/>
                  </a:lnTo>
                  <a:lnTo>
                    <a:pt x="152" y="142"/>
                  </a:lnTo>
                  <a:lnTo>
                    <a:pt x="158" y="142"/>
                  </a:lnTo>
                  <a:lnTo>
                    <a:pt x="159" y="142"/>
                  </a:lnTo>
                  <a:lnTo>
                    <a:pt x="160" y="143"/>
                  </a:lnTo>
                  <a:lnTo>
                    <a:pt x="161" y="143"/>
                  </a:lnTo>
                  <a:lnTo>
                    <a:pt x="163" y="143"/>
                  </a:lnTo>
                  <a:lnTo>
                    <a:pt x="164" y="143"/>
                  </a:lnTo>
                  <a:lnTo>
                    <a:pt x="164" y="142"/>
                  </a:lnTo>
                  <a:lnTo>
                    <a:pt x="165" y="142"/>
                  </a:lnTo>
                  <a:lnTo>
                    <a:pt x="166" y="142"/>
                  </a:lnTo>
                  <a:lnTo>
                    <a:pt x="167" y="142"/>
                  </a:lnTo>
                  <a:lnTo>
                    <a:pt x="169" y="142"/>
                  </a:lnTo>
                  <a:lnTo>
                    <a:pt x="169" y="143"/>
                  </a:lnTo>
                  <a:lnTo>
                    <a:pt x="170" y="143"/>
                  </a:lnTo>
                  <a:lnTo>
                    <a:pt x="171" y="144"/>
                  </a:lnTo>
                  <a:lnTo>
                    <a:pt x="172" y="144"/>
                  </a:lnTo>
                  <a:lnTo>
                    <a:pt x="175" y="144"/>
                  </a:lnTo>
                  <a:lnTo>
                    <a:pt x="177" y="144"/>
                  </a:lnTo>
                  <a:lnTo>
                    <a:pt x="177" y="144"/>
                  </a:lnTo>
                  <a:lnTo>
                    <a:pt x="178" y="144"/>
                  </a:lnTo>
                  <a:lnTo>
                    <a:pt x="178" y="146"/>
                  </a:lnTo>
                  <a:lnTo>
                    <a:pt x="179" y="144"/>
                  </a:lnTo>
                  <a:lnTo>
                    <a:pt x="180" y="144"/>
                  </a:lnTo>
                  <a:lnTo>
                    <a:pt x="180" y="144"/>
                  </a:lnTo>
                  <a:lnTo>
                    <a:pt x="180" y="144"/>
                  </a:lnTo>
                  <a:lnTo>
                    <a:pt x="183" y="144"/>
                  </a:lnTo>
                  <a:lnTo>
                    <a:pt x="184" y="144"/>
                  </a:lnTo>
                  <a:lnTo>
                    <a:pt x="185" y="143"/>
                  </a:lnTo>
                  <a:lnTo>
                    <a:pt x="188" y="142"/>
                  </a:lnTo>
                  <a:lnTo>
                    <a:pt x="188" y="141"/>
                  </a:lnTo>
                  <a:lnTo>
                    <a:pt x="188" y="137"/>
                  </a:lnTo>
                  <a:lnTo>
                    <a:pt x="189" y="136"/>
                  </a:lnTo>
                  <a:lnTo>
                    <a:pt x="189" y="135"/>
                  </a:lnTo>
                  <a:lnTo>
                    <a:pt x="190" y="134"/>
                  </a:lnTo>
                  <a:lnTo>
                    <a:pt x="190" y="132"/>
                  </a:lnTo>
                  <a:lnTo>
                    <a:pt x="190" y="130"/>
                  </a:lnTo>
                  <a:lnTo>
                    <a:pt x="190" y="129"/>
                  </a:lnTo>
                  <a:lnTo>
                    <a:pt x="191" y="129"/>
                  </a:lnTo>
                  <a:lnTo>
                    <a:pt x="194" y="129"/>
                  </a:lnTo>
                  <a:lnTo>
                    <a:pt x="195" y="129"/>
                  </a:lnTo>
                  <a:lnTo>
                    <a:pt x="196" y="129"/>
                  </a:lnTo>
                  <a:lnTo>
                    <a:pt x="196" y="128"/>
                  </a:lnTo>
                  <a:lnTo>
                    <a:pt x="197" y="129"/>
                  </a:lnTo>
                  <a:lnTo>
                    <a:pt x="197" y="131"/>
                  </a:lnTo>
                  <a:lnTo>
                    <a:pt x="197" y="132"/>
                  </a:lnTo>
                  <a:lnTo>
                    <a:pt x="197" y="135"/>
                  </a:lnTo>
                  <a:lnTo>
                    <a:pt x="198" y="138"/>
                  </a:lnTo>
                  <a:lnTo>
                    <a:pt x="206" y="142"/>
                  </a:lnTo>
                  <a:lnTo>
                    <a:pt x="208" y="144"/>
                  </a:lnTo>
                  <a:lnTo>
                    <a:pt x="208" y="146"/>
                  </a:lnTo>
                  <a:lnTo>
                    <a:pt x="209" y="152"/>
                  </a:lnTo>
                  <a:lnTo>
                    <a:pt x="209" y="153"/>
                  </a:lnTo>
                  <a:lnTo>
                    <a:pt x="212" y="154"/>
                  </a:lnTo>
                  <a:lnTo>
                    <a:pt x="213" y="156"/>
                  </a:lnTo>
                  <a:lnTo>
                    <a:pt x="214" y="156"/>
                  </a:lnTo>
                  <a:lnTo>
                    <a:pt x="216" y="156"/>
                  </a:lnTo>
                  <a:lnTo>
                    <a:pt x="217" y="156"/>
                  </a:lnTo>
                  <a:lnTo>
                    <a:pt x="219" y="156"/>
                  </a:lnTo>
                  <a:lnTo>
                    <a:pt x="220" y="155"/>
                  </a:lnTo>
                  <a:lnTo>
                    <a:pt x="221" y="155"/>
                  </a:lnTo>
                  <a:lnTo>
                    <a:pt x="222" y="155"/>
                  </a:lnTo>
                  <a:lnTo>
                    <a:pt x="225" y="156"/>
                  </a:lnTo>
                  <a:lnTo>
                    <a:pt x="225" y="158"/>
                  </a:lnTo>
                  <a:lnTo>
                    <a:pt x="226" y="159"/>
                  </a:lnTo>
                  <a:lnTo>
                    <a:pt x="227" y="160"/>
                  </a:lnTo>
                  <a:lnTo>
                    <a:pt x="227" y="159"/>
                  </a:lnTo>
                  <a:lnTo>
                    <a:pt x="228" y="159"/>
                  </a:lnTo>
                  <a:lnTo>
                    <a:pt x="231" y="160"/>
                  </a:lnTo>
                  <a:lnTo>
                    <a:pt x="232" y="160"/>
                  </a:lnTo>
                  <a:lnTo>
                    <a:pt x="232" y="161"/>
                  </a:lnTo>
                  <a:lnTo>
                    <a:pt x="233" y="161"/>
                  </a:lnTo>
                  <a:lnTo>
                    <a:pt x="234" y="160"/>
                  </a:lnTo>
                  <a:lnTo>
                    <a:pt x="235" y="161"/>
                  </a:lnTo>
                  <a:lnTo>
                    <a:pt x="237" y="162"/>
                  </a:lnTo>
                  <a:lnTo>
                    <a:pt x="238" y="162"/>
                  </a:lnTo>
                  <a:lnTo>
                    <a:pt x="238" y="162"/>
                  </a:lnTo>
                  <a:lnTo>
                    <a:pt x="239" y="162"/>
                  </a:lnTo>
                  <a:lnTo>
                    <a:pt x="243" y="165"/>
                  </a:lnTo>
                  <a:lnTo>
                    <a:pt x="244" y="166"/>
                  </a:lnTo>
                  <a:lnTo>
                    <a:pt x="244" y="168"/>
                  </a:lnTo>
                  <a:lnTo>
                    <a:pt x="245" y="169"/>
                  </a:lnTo>
                  <a:lnTo>
                    <a:pt x="246" y="171"/>
                  </a:lnTo>
                  <a:lnTo>
                    <a:pt x="246" y="172"/>
                  </a:lnTo>
                  <a:lnTo>
                    <a:pt x="246" y="173"/>
                  </a:lnTo>
                  <a:lnTo>
                    <a:pt x="245" y="173"/>
                  </a:lnTo>
                  <a:lnTo>
                    <a:pt x="245" y="173"/>
                  </a:lnTo>
                  <a:lnTo>
                    <a:pt x="245" y="174"/>
                  </a:lnTo>
                  <a:lnTo>
                    <a:pt x="246" y="174"/>
                  </a:lnTo>
                  <a:lnTo>
                    <a:pt x="246" y="175"/>
                  </a:lnTo>
                  <a:lnTo>
                    <a:pt x="247" y="177"/>
                  </a:lnTo>
                  <a:lnTo>
                    <a:pt x="247" y="179"/>
                  </a:lnTo>
                  <a:lnTo>
                    <a:pt x="249" y="179"/>
                  </a:lnTo>
                  <a:lnTo>
                    <a:pt x="250" y="178"/>
                  </a:lnTo>
                  <a:lnTo>
                    <a:pt x="250" y="177"/>
                  </a:lnTo>
                  <a:lnTo>
                    <a:pt x="251" y="177"/>
                  </a:lnTo>
                  <a:lnTo>
                    <a:pt x="252" y="178"/>
                  </a:lnTo>
                  <a:lnTo>
                    <a:pt x="253" y="179"/>
                  </a:lnTo>
                  <a:lnTo>
                    <a:pt x="257" y="183"/>
                  </a:lnTo>
                  <a:lnTo>
                    <a:pt x="257" y="184"/>
                  </a:lnTo>
                  <a:lnTo>
                    <a:pt x="258" y="185"/>
                  </a:lnTo>
                  <a:lnTo>
                    <a:pt x="258" y="186"/>
                  </a:lnTo>
                  <a:lnTo>
                    <a:pt x="258" y="187"/>
                  </a:lnTo>
                  <a:lnTo>
                    <a:pt x="259" y="187"/>
                  </a:lnTo>
                  <a:lnTo>
                    <a:pt x="259" y="189"/>
                  </a:lnTo>
                  <a:lnTo>
                    <a:pt x="260" y="189"/>
                  </a:lnTo>
                  <a:lnTo>
                    <a:pt x="260" y="190"/>
                  </a:lnTo>
                  <a:lnTo>
                    <a:pt x="262" y="190"/>
                  </a:lnTo>
                  <a:lnTo>
                    <a:pt x="263" y="196"/>
                  </a:lnTo>
                  <a:lnTo>
                    <a:pt x="263" y="197"/>
                  </a:lnTo>
                  <a:lnTo>
                    <a:pt x="264" y="198"/>
                  </a:lnTo>
                  <a:lnTo>
                    <a:pt x="265" y="199"/>
                  </a:lnTo>
                  <a:lnTo>
                    <a:pt x="266" y="199"/>
                  </a:lnTo>
                  <a:lnTo>
                    <a:pt x="266" y="199"/>
                  </a:lnTo>
                  <a:lnTo>
                    <a:pt x="268" y="199"/>
                  </a:lnTo>
                  <a:lnTo>
                    <a:pt x="269" y="199"/>
                  </a:lnTo>
                  <a:lnTo>
                    <a:pt x="270" y="199"/>
                  </a:lnTo>
                  <a:lnTo>
                    <a:pt x="270" y="201"/>
                  </a:lnTo>
                  <a:lnTo>
                    <a:pt x="271" y="201"/>
                  </a:lnTo>
                  <a:lnTo>
                    <a:pt x="272" y="199"/>
                  </a:lnTo>
                  <a:lnTo>
                    <a:pt x="274" y="199"/>
                  </a:lnTo>
                  <a:lnTo>
                    <a:pt x="276" y="198"/>
                  </a:lnTo>
                  <a:lnTo>
                    <a:pt x="282" y="196"/>
                  </a:lnTo>
                  <a:lnTo>
                    <a:pt x="283" y="195"/>
                  </a:lnTo>
                  <a:lnTo>
                    <a:pt x="284" y="193"/>
                  </a:lnTo>
                  <a:lnTo>
                    <a:pt x="286" y="192"/>
                  </a:lnTo>
                  <a:lnTo>
                    <a:pt x="287" y="192"/>
                  </a:lnTo>
                  <a:lnTo>
                    <a:pt x="288" y="193"/>
                  </a:lnTo>
                  <a:lnTo>
                    <a:pt x="289" y="193"/>
                  </a:lnTo>
                  <a:lnTo>
                    <a:pt x="290" y="193"/>
                  </a:lnTo>
                  <a:lnTo>
                    <a:pt x="290" y="195"/>
                  </a:lnTo>
                  <a:lnTo>
                    <a:pt x="290" y="196"/>
                  </a:lnTo>
                  <a:lnTo>
                    <a:pt x="289" y="196"/>
                  </a:lnTo>
                  <a:lnTo>
                    <a:pt x="289" y="197"/>
                  </a:lnTo>
                  <a:lnTo>
                    <a:pt x="289" y="198"/>
                  </a:lnTo>
                  <a:lnTo>
                    <a:pt x="288" y="198"/>
                  </a:lnTo>
                  <a:lnTo>
                    <a:pt x="288" y="199"/>
                  </a:lnTo>
                  <a:lnTo>
                    <a:pt x="288" y="201"/>
                  </a:lnTo>
                  <a:lnTo>
                    <a:pt x="289" y="201"/>
                  </a:lnTo>
                  <a:lnTo>
                    <a:pt x="290" y="202"/>
                  </a:lnTo>
                  <a:lnTo>
                    <a:pt x="291" y="202"/>
                  </a:lnTo>
                  <a:lnTo>
                    <a:pt x="294" y="202"/>
                  </a:lnTo>
                  <a:lnTo>
                    <a:pt x="295" y="202"/>
                  </a:lnTo>
                  <a:lnTo>
                    <a:pt x="295" y="201"/>
                  </a:lnTo>
                  <a:lnTo>
                    <a:pt x="295" y="196"/>
                  </a:lnTo>
                  <a:lnTo>
                    <a:pt x="295" y="190"/>
                  </a:lnTo>
                  <a:lnTo>
                    <a:pt x="295" y="184"/>
                  </a:lnTo>
                  <a:lnTo>
                    <a:pt x="295" y="178"/>
                  </a:lnTo>
                  <a:lnTo>
                    <a:pt x="295" y="172"/>
                  </a:lnTo>
                  <a:lnTo>
                    <a:pt x="295" y="166"/>
                  </a:lnTo>
                  <a:lnTo>
                    <a:pt x="295" y="160"/>
                  </a:lnTo>
                  <a:lnTo>
                    <a:pt x="295" y="155"/>
                  </a:lnTo>
                  <a:lnTo>
                    <a:pt x="295" y="150"/>
                  </a:lnTo>
                  <a:lnTo>
                    <a:pt x="294" y="150"/>
                  </a:lnTo>
                  <a:lnTo>
                    <a:pt x="293" y="150"/>
                  </a:lnTo>
                  <a:lnTo>
                    <a:pt x="291" y="152"/>
                  </a:lnTo>
                  <a:lnTo>
                    <a:pt x="289" y="153"/>
                  </a:lnTo>
                  <a:lnTo>
                    <a:pt x="288" y="153"/>
                  </a:lnTo>
                  <a:lnTo>
                    <a:pt x="288" y="152"/>
                  </a:lnTo>
                  <a:lnTo>
                    <a:pt x="287" y="152"/>
                  </a:lnTo>
                  <a:lnTo>
                    <a:pt x="286" y="153"/>
                  </a:lnTo>
                  <a:lnTo>
                    <a:pt x="283" y="154"/>
                  </a:lnTo>
                  <a:lnTo>
                    <a:pt x="282" y="155"/>
                  </a:lnTo>
                  <a:lnTo>
                    <a:pt x="282" y="156"/>
                  </a:lnTo>
                  <a:lnTo>
                    <a:pt x="282" y="158"/>
                  </a:lnTo>
                  <a:lnTo>
                    <a:pt x="283" y="160"/>
                  </a:lnTo>
                  <a:lnTo>
                    <a:pt x="284" y="160"/>
                  </a:lnTo>
                  <a:lnTo>
                    <a:pt x="284" y="161"/>
                  </a:lnTo>
                  <a:lnTo>
                    <a:pt x="284" y="162"/>
                  </a:lnTo>
                  <a:lnTo>
                    <a:pt x="283" y="162"/>
                  </a:lnTo>
                  <a:lnTo>
                    <a:pt x="282" y="162"/>
                  </a:lnTo>
                  <a:lnTo>
                    <a:pt x="281" y="162"/>
                  </a:lnTo>
                  <a:lnTo>
                    <a:pt x="280" y="161"/>
                  </a:lnTo>
                  <a:lnTo>
                    <a:pt x="278" y="161"/>
                  </a:lnTo>
                  <a:lnTo>
                    <a:pt x="276" y="161"/>
                  </a:lnTo>
                  <a:lnTo>
                    <a:pt x="276" y="160"/>
                  </a:lnTo>
                  <a:lnTo>
                    <a:pt x="275" y="160"/>
                  </a:lnTo>
                  <a:lnTo>
                    <a:pt x="275" y="159"/>
                  </a:lnTo>
                  <a:lnTo>
                    <a:pt x="274" y="159"/>
                  </a:lnTo>
                  <a:lnTo>
                    <a:pt x="271" y="159"/>
                  </a:lnTo>
                  <a:lnTo>
                    <a:pt x="270" y="160"/>
                  </a:lnTo>
                  <a:lnTo>
                    <a:pt x="269" y="160"/>
                  </a:lnTo>
                  <a:lnTo>
                    <a:pt x="268" y="160"/>
                  </a:lnTo>
                  <a:lnTo>
                    <a:pt x="266" y="160"/>
                  </a:lnTo>
                  <a:lnTo>
                    <a:pt x="266" y="160"/>
                  </a:lnTo>
                  <a:lnTo>
                    <a:pt x="266" y="159"/>
                  </a:lnTo>
                  <a:lnTo>
                    <a:pt x="263" y="153"/>
                  </a:lnTo>
                  <a:lnTo>
                    <a:pt x="262" y="152"/>
                  </a:lnTo>
                  <a:lnTo>
                    <a:pt x="259" y="150"/>
                  </a:lnTo>
                  <a:lnTo>
                    <a:pt x="259" y="149"/>
                  </a:lnTo>
                  <a:lnTo>
                    <a:pt x="259" y="148"/>
                  </a:lnTo>
                  <a:lnTo>
                    <a:pt x="258" y="147"/>
                  </a:lnTo>
                  <a:lnTo>
                    <a:pt x="257" y="146"/>
                  </a:lnTo>
                  <a:lnTo>
                    <a:pt x="256" y="146"/>
                  </a:lnTo>
                  <a:lnTo>
                    <a:pt x="256" y="144"/>
                  </a:lnTo>
                  <a:lnTo>
                    <a:pt x="256" y="144"/>
                  </a:lnTo>
                  <a:lnTo>
                    <a:pt x="253" y="144"/>
                  </a:lnTo>
                  <a:lnTo>
                    <a:pt x="253" y="144"/>
                  </a:lnTo>
                  <a:lnTo>
                    <a:pt x="251" y="144"/>
                  </a:lnTo>
                  <a:lnTo>
                    <a:pt x="251" y="143"/>
                  </a:lnTo>
                  <a:lnTo>
                    <a:pt x="250" y="142"/>
                  </a:lnTo>
                  <a:lnTo>
                    <a:pt x="249" y="142"/>
                  </a:lnTo>
                  <a:lnTo>
                    <a:pt x="247" y="141"/>
                  </a:lnTo>
                  <a:lnTo>
                    <a:pt x="247" y="140"/>
                  </a:lnTo>
                  <a:lnTo>
                    <a:pt x="246" y="140"/>
                  </a:lnTo>
                  <a:lnTo>
                    <a:pt x="246" y="141"/>
                  </a:lnTo>
                  <a:lnTo>
                    <a:pt x="246" y="140"/>
                  </a:lnTo>
                  <a:lnTo>
                    <a:pt x="245" y="138"/>
                  </a:lnTo>
                  <a:lnTo>
                    <a:pt x="245" y="137"/>
                  </a:lnTo>
                  <a:lnTo>
                    <a:pt x="244" y="137"/>
                  </a:lnTo>
                  <a:lnTo>
                    <a:pt x="244" y="134"/>
                  </a:lnTo>
                  <a:lnTo>
                    <a:pt x="243" y="132"/>
                  </a:lnTo>
                  <a:lnTo>
                    <a:pt x="243" y="130"/>
                  </a:lnTo>
                  <a:lnTo>
                    <a:pt x="241" y="129"/>
                  </a:lnTo>
                  <a:lnTo>
                    <a:pt x="240" y="128"/>
                  </a:lnTo>
                  <a:lnTo>
                    <a:pt x="240" y="127"/>
                  </a:lnTo>
                  <a:lnTo>
                    <a:pt x="240" y="124"/>
                  </a:lnTo>
                  <a:lnTo>
                    <a:pt x="240" y="123"/>
                  </a:lnTo>
                  <a:lnTo>
                    <a:pt x="243" y="121"/>
                  </a:lnTo>
                  <a:lnTo>
                    <a:pt x="243" y="119"/>
                  </a:lnTo>
                  <a:lnTo>
                    <a:pt x="244" y="119"/>
                  </a:lnTo>
                  <a:lnTo>
                    <a:pt x="243" y="118"/>
                  </a:lnTo>
                  <a:lnTo>
                    <a:pt x="244" y="117"/>
                  </a:lnTo>
                  <a:lnTo>
                    <a:pt x="244" y="116"/>
                  </a:lnTo>
                  <a:lnTo>
                    <a:pt x="245" y="116"/>
                  </a:lnTo>
                  <a:lnTo>
                    <a:pt x="245" y="115"/>
                  </a:lnTo>
                  <a:lnTo>
                    <a:pt x="245" y="113"/>
                  </a:lnTo>
                  <a:lnTo>
                    <a:pt x="245" y="112"/>
                  </a:lnTo>
                  <a:lnTo>
                    <a:pt x="245" y="110"/>
                  </a:lnTo>
                  <a:lnTo>
                    <a:pt x="245" y="109"/>
                  </a:lnTo>
                  <a:lnTo>
                    <a:pt x="246" y="109"/>
                  </a:lnTo>
                  <a:lnTo>
                    <a:pt x="246" y="107"/>
                  </a:lnTo>
                  <a:lnTo>
                    <a:pt x="246" y="106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4"/>
                  </a:lnTo>
                  <a:lnTo>
                    <a:pt x="247" y="103"/>
                  </a:lnTo>
                  <a:lnTo>
                    <a:pt x="247" y="101"/>
                  </a:lnTo>
                  <a:lnTo>
                    <a:pt x="247" y="100"/>
                  </a:lnTo>
                  <a:lnTo>
                    <a:pt x="249" y="99"/>
                  </a:lnTo>
                  <a:lnTo>
                    <a:pt x="249" y="98"/>
                  </a:lnTo>
                  <a:lnTo>
                    <a:pt x="250" y="98"/>
                  </a:lnTo>
                  <a:lnTo>
                    <a:pt x="250" y="97"/>
                  </a:lnTo>
                  <a:lnTo>
                    <a:pt x="251" y="95"/>
                  </a:lnTo>
                  <a:lnTo>
                    <a:pt x="252" y="95"/>
                  </a:lnTo>
                  <a:lnTo>
                    <a:pt x="252" y="94"/>
                  </a:lnTo>
                  <a:lnTo>
                    <a:pt x="253" y="94"/>
                  </a:lnTo>
                  <a:lnTo>
                    <a:pt x="253" y="93"/>
                  </a:lnTo>
                  <a:lnTo>
                    <a:pt x="253" y="92"/>
                  </a:lnTo>
                  <a:lnTo>
                    <a:pt x="252" y="92"/>
                  </a:lnTo>
                  <a:lnTo>
                    <a:pt x="252" y="91"/>
                  </a:lnTo>
                  <a:lnTo>
                    <a:pt x="252" y="90"/>
                  </a:lnTo>
                  <a:lnTo>
                    <a:pt x="251" y="88"/>
                  </a:lnTo>
                  <a:lnTo>
                    <a:pt x="251" y="87"/>
                  </a:lnTo>
                  <a:lnTo>
                    <a:pt x="251" y="87"/>
                  </a:lnTo>
                  <a:lnTo>
                    <a:pt x="251" y="86"/>
                  </a:lnTo>
                  <a:lnTo>
                    <a:pt x="251" y="85"/>
                  </a:lnTo>
                  <a:lnTo>
                    <a:pt x="251" y="84"/>
                  </a:lnTo>
                  <a:lnTo>
                    <a:pt x="251" y="82"/>
                  </a:lnTo>
                  <a:lnTo>
                    <a:pt x="250" y="82"/>
                  </a:lnTo>
                  <a:lnTo>
                    <a:pt x="251" y="81"/>
                  </a:lnTo>
                  <a:lnTo>
                    <a:pt x="251" y="80"/>
                  </a:lnTo>
                  <a:lnTo>
                    <a:pt x="251" y="79"/>
                  </a:lnTo>
                  <a:lnTo>
                    <a:pt x="250" y="79"/>
                  </a:lnTo>
                  <a:lnTo>
                    <a:pt x="250" y="78"/>
                  </a:lnTo>
                  <a:lnTo>
                    <a:pt x="249" y="76"/>
                  </a:lnTo>
                  <a:lnTo>
                    <a:pt x="250" y="75"/>
                  </a:lnTo>
                  <a:lnTo>
                    <a:pt x="251" y="74"/>
                  </a:lnTo>
                  <a:lnTo>
                    <a:pt x="251" y="72"/>
                  </a:lnTo>
                  <a:lnTo>
                    <a:pt x="251" y="69"/>
                  </a:lnTo>
                  <a:lnTo>
                    <a:pt x="251" y="66"/>
                  </a:lnTo>
                  <a:lnTo>
                    <a:pt x="252" y="62"/>
                  </a:lnTo>
                  <a:lnTo>
                    <a:pt x="252" y="61"/>
                  </a:lnTo>
                  <a:lnTo>
                    <a:pt x="252" y="60"/>
                  </a:lnTo>
                  <a:lnTo>
                    <a:pt x="253" y="60"/>
                  </a:lnTo>
                  <a:lnTo>
                    <a:pt x="252" y="58"/>
                  </a:lnTo>
                  <a:lnTo>
                    <a:pt x="252" y="58"/>
                  </a:lnTo>
                  <a:lnTo>
                    <a:pt x="251" y="58"/>
                  </a:lnTo>
                  <a:lnTo>
                    <a:pt x="251" y="57"/>
                  </a:lnTo>
                  <a:lnTo>
                    <a:pt x="251" y="55"/>
                  </a:lnTo>
                  <a:lnTo>
                    <a:pt x="250" y="54"/>
                  </a:lnTo>
                  <a:lnTo>
                    <a:pt x="250" y="53"/>
                  </a:lnTo>
                  <a:lnTo>
                    <a:pt x="249" y="53"/>
                  </a:lnTo>
                  <a:lnTo>
                    <a:pt x="249" y="51"/>
                  </a:lnTo>
                  <a:lnTo>
                    <a:pt x="250" y="51"/>
                  </a:lnTo>
                  <a:lnTo>
                    <a:pt x="249" y="51"/>
                  </a:lnTo>
                  <a:lnTo>
                    <a:pt x="249" y="50"/>
                  </a:lnTo>
                  <a:lnTo>
                    <a:pt x="249" y="49"/>
                  </a:lnTo>
                  <a:lnTo>
                    <a:pt x="247" y="48"/>
                  </a:lnTo>
                  <a:lnTo>
                    <a:pt x="246" y="47"/>
                  </a:lnTo>
                  <a:lnTo>
                    <a:pt x="246" y="45"/>
                  </a:lnTo>
                  <a:lnTo>
                    <a:pt x="246" y="44"/>
                  </a:lnTo>
                  <a:lnTo>
                    <a:pt x="245" y="43"/>
                  </a:lnTo>
                  <a:lnTo>
                    <a:pt x="244" y="43"/>
                  </a:lnTo>
                  <a:lnTo>
                    <a:pt x="243" y="42"/>
                  </a:lnTo>
                  <a:lnTo>
                    <a:pt x="240" y="42"/>
                  </a:lnTo>
                  <a:lnTo>
                    <a:pt x="240" y="41"/>
                  </a:lnTo>
                  <a:lnTo>
                    <a:pt x="240" y="38"/>
                  </a:lnTo>
                  <a:lnTo>
                    <a:pt x="243" y="38"/>
                  </a:lnTo>
                  <a:lnTo>
                    <a:pt x="246" y="36"/>
                  </a:lnTo>
                  <a:lnTo>
                    <a:pt x="250" y="33"/>
                  </a:lnTo>
                  <a:lnTo>
                    <a:pt x="256" y="27"/>
                  </a:lnTo>
                  <a:lnTo>
                    <a:pt x="262" y="21"/>
                  </a:lnTo>
                  <a:lnTo>
                    <a:pt x="263" y="18"/>
                  </a:lnTo>
                  <a:lnTo>
                    <a:pt x="263" y="14"/>
                  </a:lnTo>
                  <a:lnTo>
                    <a:pt x="262" y="11"/>
                  </a:lnTo>
                  <a:lnTo>
                    <a:pt x="260" y="10"/>
                  </a:lnTo>
                  <a:lnTo>
                    <a:pt x="262" y="10"/>
                  </a:lnTo>
                  <a:lnTo>
                    <a:pt x="266" y="10"/>
                  </a:lnTo>
                  <a:lnTo>
                    <a:pt x="272" y="8"/>
                  </a:lnTo>
                  <a:lnTo>
                    <a:pt x="278" y="7"/>
                  </a:lnTo>
                  <a:lnTo>
                    <a:pt x="287" y="6"/>
                  </a:lnTo>
                  <a:lnTo>
                    <a:pt x="288" y="6"/>
                  </a:lnTo>
                  <a:lnTo>
                    <a:pt x="296" y="4"/>
                  </a:lnTo>
                  <a:lnTo>
                    <a:pt x="307" y="2"/>
                  </a:lnTo>
                  <a:lnTo>
                    <a:pt x="315" y="1"/>
                  </a:lnTo>
                  <a:lnTo>
                    <a:pt x="324" y="1"/>
                  </a:lnTo>
                  <a:lnTo>
                    <a:pt x="331" y="0"/>
                  </a:lnTo>
                  <a:lnTo>
                    <a:pt x="332" y="2"/>
                  </a:lnTo>
                  <a:lnTo>
                    <a:pt x="333" y="6"/>
                  </a:lnTo>
                  <a:lnTo>
                    <a:pt x="336" y="10"/>
                  </a:lnTo>
                  <a:lnTo>
                    <a:pt x="338" y="13"/>
                  </a:lnTo>
                  <a:lnTo>
                    <a:pt x="340" y="14"/>
                  </a:lnTo>
                  <a:lnTo>
                    <a:pt x="342" y="14"/>
                  </a:lnTo>
                  <a:lnTo>
                    <a:pt x="343" y="16"/>
                  </a:lnTo>
                  <a:lnTo>
                    <a:pt x="345" y="16"/>
                  </a:lnTo>
                  <a:lnTo>
                    <a:pt x="346" y="14"/>
                  </a:lnTo>
                  <a:lnTo>
                    <a:pt x="348" y="14"/>
                  </a:lnTo>
                  <a:lnTo>
                    <a:pt x="349" y="14"/>
                  </a:lnTo>
                  <a:lnTo>
                    <a:pt x="350" y="16"/>
                  </a:lnTo>
                  <a:lnTo>
                    <a:pt x="351" y="16"/>
                  </a:lnTo>
                  <a:lnTo>
                    <a:pt x="352" y="14"/>
                  </a:lnTo>
                  <a:lnTo>
                    <a:pt x="354" y="14"/>
                  </a:lnTo>
                  <a:lnTo>
                    <a:pt x="354" y="16"/>
                  </a:lnTo>
                  <a:lnTo>
                    <a:pt x="355" y="16"/>
                  </a:lnTo>
                  <a:lnTo>
                    <a:pt x="356" y="16"/>
                  </a:lnTo>
                  <a:lnTo>
                    <a:pt x="356" y="17"/>
                  </a:lnTo>
                  <a:lnTo>
                    <a:pt x="357" y="18"/>
                  </a:lnTo>
                  <a:lnTo>
                    <a:pt x="358" y="18"/>
                  </a:lnTo>
                  <a:lnTo>
                    <a:pt x="359" y="18"/>
                  </a:lnTo>
                  <a:lnTo>
                    <a:pt x="361" y="19"/>
                  </a:lnTo>
                  <a:lnTo>
                    <a:pt x="361" y="20"/>
                  </a:lnTo>
                  <a:lnTo>
                    <a:pt x="361" y="21"/>
                  </a:lnTo>
                  <a:lnTo>
                    <a:pt x="361" y="23"/>
                  </a:lnTo>
                  <a:lnTo>
                    <a:pt x="362" y="24"/>
                  </a:lnTo>
                  <a:lnTo>
                    <a:pt x="365" y="27"/>
                  </a:lnTo>
                  <a:lnTo>
                    <a:pt x="367" y="27"/>
                  </a:lnTo>
                  <a:lnTo>
                    <a:pt x="368" y="27"/>
                  </a:lnTo>
                  <a:lnTo>
                    <a:pt x="369" y="26"/>
                  </a:lnTo>
                  <a:lnTo>
                    <a:pt x="370" y="26"/>
                  </a:lnTo>
                  <a:lnTo>
                    <a:pt x="376" y="27"/>
                  </a:lnTo>
                  <a:lnTo>
                    <a:pt x="375" y="30"/>
                  </a:lnTo>
                  <a:lnTo>
                    <a:pt x="375" y="30"/>
                  </a:lnTo>
                  <a:lnTo>
                    <a:pt x="376" y="32"/>
                  </a:lnTo>
                  <a:lnTo>
                    <a:pt x="377" y="32"/>
                  </a:lnTo>
                  <a:lnTo>
                    <a:pt x="379" y="32"/>
                  </a:lnTo>
                  <a:lnTo>
                    <a:pt x="379" y="31"/>
                  </a:lnTo>
                  <a:lnTo>
                    <a:pt x="380" y="31"/>
                  </a:lnTo>
                  <a:lnTo>
                    <a:pt x="381" y="31"/>
                  </a:lnTo>
                  <a:lnTo>
                    <a:pt x="381" y="32"/>
                  </a:lnTo>
                  <a:lnTo>
                    <a:pt x="381" y="32"/>
                  </a:lnTo>
                  <a:lnTo>
                    <a:pt x="382" y="32"/>
                  </a:lnTo>
                  <a:lnTo>
                    <a:pt x="383" y="32"/>
                  </a:lnTo>
                  <a:lnTo>
                    <a:pt x="385" y="33"/>
                  </a:lnTo>
                  <a:lnTo>
                    <a:pt x="386" y="35"/>
                  </a:lnTo>
                  <a:lnTo>
                    <a:pt x="387" y="35"/>
                  </a:lnTo>
                  <a:lnTo>
                    <a:pt x="392" y="35"/>
                  </a:lnTo>
                  <a:lnTo>
                    <a:pt x="394" y="35"/>
                  </a:lnTo>
                  <a:lnTo>
                    <a:pt x="395" y="36"/>
                  </a:lnTo>
                  <a:lnTo>
                    <a:pt x="395" y="37"/>
                  </a:lnTo>
                  <a:lnTo>
                    <a:pt x="396" y="38"/>
                  </a:lnTo>
                  <a:lnTo>
                    <a:pt x="396" y="39"/>
                  </a:lnTo>
                  <a:lnTo>
                    <a:pt x="398" y="39"/>
                  </a:lnTo>
                  <a:lnTo>
                    <a:pt x="399" y="39"/>
                  </a:lnTo>
                  <a:lnTo>
                    <a:pt x="402" y="41"/>
                  </a:lnTo>
                  <a:lnTo>
                    <a:pt x="405" y="41"/>
                  </a:lnTo>
                  <a:lnTo>
                    <a:pt x="406" y="41"/>
                  </a:lnTo>
                  <a:lnTo>
                    <a:pt x="406" y="42"/>
                  </a:lnTo>
                  <a:lnTo>
                    <a:pt x="406" y="43"/>
                  </a:lnTo>
                  <a:lnTo>
                    <a:pt x="407" y="43"/>
                  </a:lnTo>
                  <a:lnTo>
                    <a:pt x="410" y="44"/>
                  </a:lnTo>
                  <a:lnTo>
                    <a:pt x="411" y="45"/>
                  </a:lnTo>
                  <a:lnTo>
                    <a:pt x="412" y="4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1" name="Freeform 43">
              <a:extLst>
                <a:ext uri="{FF2B5EF4-FFF2-40B4-BE49-F238E27FC236}">
                  <a16:creationId xmlns:a16="http://schemas.microsoft.com/office/drawing/2014/main" id="{42048037-2EEF-B049-7464-335368595B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7748" y="2706294"/>
              <a:ext cx="141209" cy="144925"/>
            </a:xfrm>
            <a:custGeom>
              <a:avLst/>
              <a:gdLst>
                <a:gd name="T0" fmla="*/ 30 w 114"/>
                <a:gd name="T1" fmla="*/ 96 h 117"/>
                <a:gd name="T2" fmla="*/ 28 w 114"/>
                <a:gd name="T3" fmla="*/ 98 h 117"/>
                <a:gd name="T4" fmla="*/ 17 w 114"/>
                <a:gd name="T5" fmla="*/ 94 h 117"/>
                <a:gd name="T6" fmla="*/ 20 w 114"/>
                <a:gd name="T7" fmla="*/ 90 h 117"/>
                <a:gd name="T8" fmla="*/ 83 w 114"/>
                <a:gd name="T9" fmla="*/ 6 h 117"/>
                <a:gd name="T10" fmla="*/ 90 w 114"/>
                <a:gd name="T11" fmla="*/ 15 h 117"/>
                <a:gd name="T12" fmla="*/ 92 w 114"/>
                <a:gd name="T13" fmla="*/ 21 h 117"/>
                <a:gd name="T14" fmla="*/ 97 w 114"/>
                <a:gd name="T15" fmla="*/ 25 h 117"/>
                <a:gd name="T16" fmla="*/ 97 w 114"/>
                <a:gd name="T17" fmla="*/ 30 h 117"/>
                <a:gd name="T18" fmla="*/ 102 w 114"/>
                <a:gd name="T19" fmla="*/ 35 h 117"/>
                <a:gd name="T20" fmla="*/ 103 w 114"/>
                <a:gd name="T21" fmla="*/ 46 h 117"/>
                <a:gd name="T22" fmla="*/ 105 w 114"/>
                <a:gd name="T23" fmla="*/ 53 h 117"/>
                <a:gd name="T24" fmla="*/ 100 w 114"/>
                <a:gd name="T25" fmla="*/ 58 h 117"/>
                <a:gd name="T26" fmla="*/ 98 w 114"/>
                <a:gd name="T27" fmla="*/ 66 h 117"/>
                <a:gd name="T28" fmla="*/ 104 w 114"/>
                <a:gd name="T29" fmla="*/ 64 h 117"/>
                <a:gd name="T30" fmla="*/ 109 w 114"/>
                <a:gd name="T31" fmla="*/ 58 h 117"/>
                <a:gd name="T32" fmla="*/ 112 w 114"/>
                <a:gd name="T33" fmla="*/ 64 h 117"/>
                <a:gd name="T34" fmla="*/ 109 w 114"/>
                <a:gd name="T35" fmla="*/ 71 h 117"/>
                <a:gd name="T36" fmla="*/ 102 w 114"/>
                <a:gd name="T37" fmla="*/ 76 h 117"/>
                <a:gd name="T38" fmla="*/ 91 w 114"/>
                <a:gd name="T39" fmla="*/ 95 h 117"/>
                <a:gd name="T40" fmla="*/ 74 w 114"/>
                <a:gd name="T41" fmla="*/ 109 h 117"/>
                <a:gd name="T42" fmla="*/ 72 w 114"/>
                <a:gd name="T43" fmla="*/ 114 h 117"/>
                <a:gd name="T44" fmla="*/ 66 w 114"/>
                <a:gd name="T45" fmla="*/ 116 h 117"/>
                <a:gd name="T46" fmla="*/ 62 w 114"/>
                <a:gd name="T47" fmla="*/ 114 h 117"/>
                <a:gd name="T48" fmla="*/ 32 w 114"/>
                <a:gd name="T49" fmla="*/ 98 h 117"/>
                <a:gd name="T50" fmla="*/ 31 w 114"/>
                <a:gd name="T51" fmla="*/ 97 h 117"/>
                <a:gd name="T52" fmla="*/ 34 w 114"/>
                <a:gd name="T53" fmla="*/ 94 h 117"/>
                <a:gd name="T54" fmla="*/ 41 w 114"/>
                <a:gd name="T55" fmla="*/ 92 h 117"/>
                <a:gd name="T56" fmla="*/ 38 w 114"/>
                <a:gd name="T57" fmla="*/ 91 h 117"/>
                <a:gd name="T58" fmla="*/ 31 w 114"/>
                <a:gd name="T59" fmla="*/ 92 h 117"/>
                <a:gd name="T60" fmla="*/ 29 w 114"/>
                <a:gd name="T61" fmla="*/ 88 h 117"/>
                <a:gd name="T62" fmla="*/ 28 w 114"/>
                <a:gd name="T63" fmla="*/ 88 h 117"/>
                <a:gd name="T64" fmla="*/ 19 w 114"/>
                <a:gd name="T65" fmla="*/ 85 h 117"/>
                <a:gd name="T66" fmla="*/ 15 w 114"/>
                <a:gd name="T67" fmla="*/ 82 h 117"/>
                <a:gd name="T68" fmla="*/ 16 w 114"/>
                <a:gd name="T69" fmla="*/ 78 h 117"/>
                <a:gd name="T70" fmla="*/ 15 w 114"/>
                <a:gd name="T71" fmla="*/ 72 h 117"/>
                <a:gd name="T72" fmla="*/ 12 w 114"/>
                <a:gd name="T73" fmla="*/ 67 h 117"/>
                <a:gd name="T74" fmla="*/ 5 w 114"/>
                <a:gd name="T75" fmla="*/ 67 h 117"/>
                <a:gd name="T76" fmla="*/ 0 w 114"/>
                <a:gd name="T77" fmla="*/ 60 h 117"/>
                <a:gd name="T78" fmla="*/ 3 w 114"/>
                <a:gd name="T79" fmla="*/ 58 h 117"/>
                <a:gd name="T80" fmla="*/ 10 w 114"/>
                <a:gd name="T81" fmla="*/ 61 h 117"/>
                <a:gd name="T82" fmla="*/ 9 w 114"/>
                <a:gd name="T83" fmla="*/ 58 h 117"/>
                <a:gd name="T84" fmla="*/ 16 w 114"/>
                <a:gd name="T85" fmla="*/ 55 h 117"/>
                <a:gd name="T86" fmla="*/ 15 w 114"/>
                <a:gd name="T87" fmla="*/ 53 h 117"/>
                <a:gd name="T88" fmla="*/ 11 w 114"/>
                <a:gd name="T89" fmla="*/ 52 h 117"/>
                <a:gd name="T90" fmla="*/ 5 w 114"/>
                <a:gd name="T91" fmla="*/ 52 h 117"/>
                <a:gd name="T92" fmla="*/ 5 w 114"/>
                <a:gd name="T93" fmla="*/ 57 h 117"/>
                <a:gd name="T94" fmla="*/ 1 w 114"/>
                <a:gd name="T95" fmla="*/ 51 h 117"/>
                <a:gd name="T96" fmla="*/ 9 w 114"/>
                <a:gd name="T97" fmla="*/ 43 h 117"/>
                <a:gd name="T98" fmla="*/ 6 w 114"/>
                <a:gd name="T99" fmla="*/ 43 h 117"/>
                <a:gd name="T100" fmla="*/ 5 w 114"/>
                <a:gd name="T101" fmla="*/ 41 h 117"/>
                <a:gd name="T102" fmla="*/ 3 w 114"/>
                <a:gd name="T103" fmla="*/ 35 h 117"/>
                <a:gd name="T104" fmla="*/ 10 w 114"/>
                <a:gd name="T105" fmla="*/ 34 h 117"/>
                <a:gd name="T106" fmla="*/ 12 w 114"/>
                <a:gd name="T107" fmla="*/ 29 h 117"/>
                <a:gd name="T108" fmla="*/ 18 w 114"/>
                <a:gd name="T109" fmla="*/ 28 h 117"/>
                <a:gd name="T110" fmla="*/ 23 w 114"/>
                <a:gd name="T111" fmla="*/ 18 h 117"/>
                <a:gd name="T112" fmla="*/ 26 w 114"/>
                <a:gd name="T113" fmla="*/ 15 h 117"/>
                <a:gd name="T114" fmla="*/ 29 w 114"/>
                <a:gd name="T115" fmla="*/ 9 h 117"/>
                <a:gd name="T116" fmla="*/ 40 w 114"/>
                <a:gd name="T117" fmla="*/ 3 h 117"/>
                <a:gd name="T118" fmla="*/ 52 w 114"/>
                <a:gd name="T119" fmla="*/ 2 h 117"/>
                <a:gd name="T120" fmla="*/ 79 w 114"/>
                <a:gd name="T121" fmla="*/ 2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4" h="117">
                  <a:moveTo>
                    <a:pt x="26" y="91"/>
                  </a:moveTo>
                  <a:lnTo>
                    <a:pt x="28" y="91"/>
                  </a:lnTo>
                  <a:lnTo>
                    <a:pt x="29" y="91"/>
                  </a:lnTo>
                  <a:lnTo>
                    <a:pt x="30" y="92"/>
                  </a:lnTo>
                  <a:lnTo>
                    <a:pt x="30" y="94"/>
                  </a:lnTo>
                  <a:lnTo>
                    <a:pt x="30" y="95"/>
                  </a:lnTo>
                  <a:lnTo>
                    <a:pt x="30" y="96"/>
                  </a:lnTo>
                  <a:lnTo>
                    <a:pt x="29" y="96"/>
                  </a:lnTo>
                  <a:lnTo>
                    <a:pt x="29" y="97"/>
                  </a:lnTo>
                  <a:lnTo>
                    <a:pt x="29" y="98"/>
                  </a:lnTo>
                  <a:lnTo>
                    <a:pt x="29" y="99"/>
                  </a:lnTo>
                  <a:lnTo>
                    <a:pt x="28" y="99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7"/>
                  </a:lnTo>
                  <a:lnTo>
                    <a:pt x="26" y="97"/>
                  </a:lnTo>
                  <a:lnTo>
                    <a:pt x="25" y="96"/>
                  </a:lnTo>
                  <a:lnTo>
                    <a:pt x="24" y="96"/>
                  </a:lnTo>
                  <a:lnTo>
                    <a:pt x="20" y="95"/>
                  </a:lnTo>
                  <a:lnTo>
                    <a:pt x="20" y="94"/>
                  </a:lnTo>
                  <a:lnTo>
                    <a:pt x="17" y="94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1"/>
                  </a:lnTo>
                  <a:lnTo>
                    <a:pt x="16" y="91"/>
                  </a:lnTo>
                  <a:lnTo>
                    <a:pt x="16" y="90"/>
                  </a:lnTo>
                  <a:lnTo>
                    <a:pt x="18" y="90"/>
                  </a:lnTo>
                  <a:lnTo>
                    <a:pt x="20" y="90"/>
                  </a:lnTo>
                  <a:lnTo>
                    <a:pt x="22" y="90"/>
                  </a:lnTo>
                  <a:lnTo>
                    <a:pt x="23" y="90"/>
                  </a:lnTo>
                  <a:lnTo>
                    <a:pt x="25" y="90"/>
                  </a:lnTo>
                  <a:lnTo>
                    <a:pt x="26" y="90"/>
                  </a:lnTo>
                  <a:lnTo>
                    <a:pt x="26" y="91"/>
                  </a:lnTo>
                  <a:close/>
                  <a:moveTo>
                    <a:pt x="80" y="4"/>
                  </a:moveTo>
                  <a:lnTo>
                    <a:pt x="83" y="6"/>
                  </a:lnTo>
                  <a:lnTo>
                    <a:pt x="85" y="8"/>
                  </a:lnTo>
                  <a:lnTo>
                    <a:pt x="86" y="10"/>
                  </a:lnTo>
                  <a:lnTo>
                    <a:pt x="87" y="11"/>
                  </a:lnTo>
                  <a:lnTo>
                    <a:pt x="87" y="12"/>
                  </a:lnTo>
                  <a:lnTo>
                    <a:pt x="87" y="14"/>
                  </a:lnTo>
                  <a:lnTo>
                    <a:pt x="88" y="14"/>
                  </a:lnTo>
                  <a:lnTo>
                    <a:pt x="90" y="15"/>
                  </a:lnTo>
                  <a:lnTo>
                    <a:pt x="90" y="16"/>
                  </a:lnTo>
                  <a:lnTo>
                    <a:pt x="91" y="16"/>
                  </a:lnTo>
                  <a:lnTo>
                    <a:pt x="91" y="17"/>
                  </a:lnTo>
                  <a:lnTo>
                    <a:pt x="91" y="18"/>
                  </a:lnTo>
                  <a:lnTo>
                    <a:pt x="92" y="18"/>
                  </a:lnTo>
                  <a:lnTo>
                    <a:pt x="92" y="20"/>
                  </a:lnTo>
                  <a:lnTo>
                    <a:pt x="92" y="21"/>
                  </a:lnTo>
                  <a:lnTo>
                    <a:pt x="92" y="22"/>
                  </a:lnTo>
                  <a:lnTo>
                    <a:pt x="93" y="22"/>
                  </a:lnTo>
                  <a:lnTo>
                    <a:pt x="93" y="23"/>
                  </a:lnTo>
                  <a:lnTo>
                    <a:pt x="93" y="24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7" y="25"/>
                  </a:lnTo>
                  <a:lnTo>
                    <a:pt x="99" y="27"/>
                  </a:lnTo>
                  <a:lnTo>
                    <a:pt x="99" y="28"/>
                  </a:lnTo>
                  <a:lnTo>
                    <a:pt x="98" y="29"/>
                  </a:lnTo>
                  <a:lnTo>
                    <a:pt x="99" y="29"/>
                  </a:lnTo>
                  <a:lnTo>
                    <a:pt x="98" y="29"/>
                  </a:lnTo>
                  <a:lnTo>
                    <a:pt x="98" y="30"/>
                  </a:lnTo>
                  <a:lnTo>
                    <a:pt x="97" y="30"/>
                  </a:lnTo>
                  <a:lnTo>
                    <a:pt x="97" y="31"/>
                  </a:lnTo>
                  <a:lnTo>
                    <a:pt x="96" y="34"/>
                  </a:lnTo>
                  <a:lnTo>
                    <a:pt x="97" y="35"/>
                  </a:lnTo>
                  <a:lnTo>
                    <a:pt x="98" y="35"/>
                  </a:lnTo>
                  <a:lnTo>
                    <a:pt x="99" y="35"/>
                  </a:lnTo>
                  <a:lnTo>
                    <a:pt x="100" y="35"/>
                  </a:lnTo>
                  <a:lnTo>
                    <a:pt x="102" y="35"/>
                  </a:lnTo>
                  <a:lnTo>
                    <a:pt x="103" y="36"/>
                  </a:lnTo>
                  <a:lnTo>
                    <a:pt x="102" y="39"/>
                  </a:lnTo>
                  <a:lnTo>
                    <a:pt x="102" y="40"/>
                  </a:lnTo>
                  <a:lnTo>
                    <a:pt x="102" y="43"/>
                  </a:lnTo>
                  <a:lnTo>
                    <a:pt x="102" y="45"/>
                  </a:lnTo>
                  <a:lnTo>
                    <a:pt x="102" y="46"/>
                  </a:lnTo>
                  <a:lnTo>
                    <a:pt x="103" y="46"/>
                  </a:lnTo>
                  <a:lnTo>
                    <a:pt x="104" y="48"/>
                  </a:lnTo>
                  <a:lnTo>
                    <a:pt x="105" y="48"/>
                  </a:lnTo>
                  <a:lnTo>
                    <a:pt x="105" y="49"/>
                  </a:lnTo>
                  <a:lnTo>
                    <a:pt x="106" y="51"/>
                  </a:lnTo>
                  <a:lnTo>
                    <a:pt x="106" y="52"/>
                  </a:lnTo>
                  <a:lnTo>
                    <a:pt x="106" y="53"/>
                  </a:lnTo>
                  <a:lnTo>
                    <a:pt x="105" y="53"/>
                  </a:lnTo>
                  <a:lnTo>
                    <a:pt x="104" y="53"/>
                  </a:lnTo>
                  <a:lnTo>
                    <a:pt x="103" y="53"/>
                  </a:lnTo>
                  <a:lnTo>
                    <a:pt x="103" y="54"/>
                  </a:lnTo>
                  <a:lnTo>
                    <a:pt x="102" y="55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99" y="60"/>
                  </a:lnTo>
                  <a:lnTo>
                    <a:pt x="99" y="61"/>
                  </a:lnTo>
                  <a:lnTo>
                    <a:pt x="98" y="62"/>
                  </a:lnTo>
                  <a:lnTo>
                    <a:pt x="97" y="64"/>
                  </a:lnTo>
                  <a:lnTo>
                    <a:pt x="97" y="65"/>
                  </a:lnTo>
                  <a:lnTo>
                    <a:pt x="98" y="66"/>
                  </a:lnTo>
                  <a:lnTo>
                    <a:pt x="98" y="65"/>
                  </a:lnTo>
                  <a:lnTo>
                    <a:pt x="98" y="64"/>
                  </a:lnTo>
                  <a:lnTo>
                    <a:pt x="99" y="64"/>
                  </a:lnTo>
                  <a:lnTo>
                    <a:pt x="100" y="64"/>
                  </a:lnTo>
                  <a:lnTo>
                    <a:pt x="102" y="64"/>
                  </a:lnTo>
                  <a:lnTo>
                    <a:pt x="103" y="65"/>
                  </a:lnTo>
                  <a:lnTo>
                    <a:pt x="104" y="64"/>
                  </a:lnTo>
                  <a:lnTo>
                    <a:pt x="105" y="64"/>
                  </a:lnTo>
                  <a:lnTo>
                    <a:pt x="106" y="61"/>
                  </a:lnTo>
                  <a:lnTo>
                    <a:pt x="106" y="60"/>
                  </a:lnTo>
                  <a:lnTo>
                    <a:pt x="108" y="59"/>
                  </a:lnTo>
                  <a:lnTo>
                    <a:pt x="108" y="58"/>
                  </a:lnTo>
                  <a:lnTo>
                    <a:pt x="109" y="58"/>
                  </a:lnTo>
                  <a:lnTo>
                    <a:pt x="109" y="58"/>
                  </a:lnTo>
                  <a:lnTo>
                    <a:pt x="110" y="58"/>
                  </a:lnTo>
                  <a:lnTo>
                    <a:pt x="111" y="58"/>
                  </a:lnTo>
                  <a:lnTo>
                    <a:pt x="112" y="58"/>
                  </a:lnTo>
                  <a:lnTo>
                    <a:pt x="112" y="58"/>
                  </a:lnTo>
                  <a:lnTo>
                    <a:pt x="114" y="58"/>
                  </a:lnTo>
                  <a:lnTo>
                    <a:pt x="114" y="59"/>
                  </a:lnTo>
                  <a:lnTo>
                    <a:pt x="112" y="64"/>
                  </a:lnTo>
                  <a:lnTo>
                    <a:pt x="111" y="66"/>
                  </a:lnTo>
                  <a:lnTo>
                    <a:pt x="111" y="67"/>
                  </a:lnTo>
                  <a:lnTo>
                    <a:pt x="112" y="68"/>
                  </a:lnTo>
                  <a:lnTo>
                    <a:pt x="112" y="70"/>
                  </a:lnTo>
                  <a:lnTo>
                    <a:pt x="111" y="70"/>
                  </a:lnTo>
                  <a:lnTo>
                    <a:pt x="110" y="71"/>
                  </a:lnTo>
                  <a:lnTo>
                    <a:pt x="109" y="71"/>
                  </a:lnTo>
                  <a:lnTo>
                    <a:pt x="106" y="71"/>
                  </a:lnTo>
                  <a:lnTo>
                    <a:pt x="105" y="71"/>
                  </a:lnTo>
                  <a:lnTo>
                    <a:pt x="105" y="72"/>
                  </a:lnTo>
                  <a:lnTo>
                    <a:pt x="104" y="72"/>
                  </a:lnTo>
                  <a:lnTo>
                    <a:pt x="103" y="74"/>
                  </a:lnTo>
                  <a:lnTo>
                    <a:pt x="102" y="74"/>
                  </a:lnTo>
                  <a:lnTo>
                    <a:pt x="102" y="76"/>
                  </a:lnTo>
                  <a:lnTo>
                    <a:pt x="102" y="85"/>
                  </a:lnTo>
                  <a:lnTo>
                    <a:pt x="100" y="86"/>
                  </a:lnTo>
                  <a:lnTo>
                    <a:pt x="98" y="86"/>
                  </a:lnTo>
                  <a:lnTo>
                    <a:pt x="97" y="88"/>
                  </a:lnTo>
                  <a:lnTo>
                    <a:pt x="92" y="94"/>
                  </a:lnTo>
                  <a:lnTo>
                    <a:pt x="91" y="94"/>
                  </a:lnTo>
                  <a:lnTo>
                    <a:pt x="91" y="95"/>
                  </a:lnTo>
                  <a:lnTo>
                    <a:pt x="88" y="95"/>
                  </a:lnTo>
                  <a:lnTo>
                    <a:pt x="87" y="96"/>
                  </a:lnTo>
                  <a:lnTo>
                    <a:pt x="81" y="101"/>
                  </a:lnTo>
                  <a:lnTo>
                    <a:pt x="80" y="101"/>
                  </a:lnTo>
                  <a:lnTo>
                    <a:pt x="78" y="104"/>
                  </a:lnTo>
                  <a:lnTo>
                    <a:pt x="75" y="107"/>
                  </a:lnTo>
                  <a:lnTo>
                    <a:pt x="74" y="109"/>
                  </a:lnTo>
                  <a:lnTo>
                    <a:pt x="73" y="109"/>
                  </a:lnTo>
                  <a:lnTo>
                    <a:pt x="73" y="110"/>
                  </a:lnTo>
                  <a:lnTo>
                    <a:pt x="74" y="111"/>
                  </a:lnTo>
                  <a:lnTo>
                    <a:pt x="73" y="111"/>
                  </a:lnTo>
                  <a:lnTo>
                    <a:pt x="72" y="111"/>
                  </a:lnTo>
                  <a:lnTo>
                    <a:pt x="72" y="113"/>
                  </a:lnTo>
                  <a:lnTo>
                    <a:pt x="72" y="114"/>
                  </a:lnTo>
                  <a:lnTo>
                    <a:pt x="72" y="115"/>
                  </a:lnTo>
                  <a:lnTo>
                    <a:pt x="71" y="116"/>
                  </a:lnTo>
                  <a:lnTo>
                    <a:pt x="71" y="116"/>
                  </a:lnTo>
                  <a:lnTo>
                    <a:pt x="69" y="117"/>
                  </a:lnTo>
                  <a:lnTo>
                    <a:pt x="68" y="116"/>
                  </a:lnTo>
                  <a:lnTo>
                    <a:pt x="67" y="116"/>
                  </a:lnTo>
                  <a:lnTo>
                    <a:pt x="66" y="116"/>
                  </a:lnTo>
                  <a:lnTo>
                    <a:pt x="65" y="116"/>
                  </a:lnTo>
                  <a:lnTo>
                    <a:pt x="65" y="115"/>
                  </a:lnTo>
                  <a:lnTo>
                    <a:pt x="66" y="115"/>
                  </a:lnTo>
                  <a:lnTo>
                    <a:pt x="65" y="115"/>
                  </a:lnTo>
                  <a:lnTo>
                    <a:pt x="63" y="115"/>
                  </a:lnTo>
                  <a:lnTo>
                    <a:pt x="62" y="115"/>
                  </a:lnTo>
                  <a:lnTo>
                    <a:pt x="62" y="114"/>
                  </a:lnTo>
                  <a:lnTo>
                    <a:pt x="60" y="113"/>
                  </a:lnTo>
                  <a:lnTo>
                    <a:pt x="55" y="109"/>
                  </a:lnTo>
                  <a:lnTo>
                    <a:pt x="47" y="105"/>
                  </a:lnTo>
                  <a:lnTo>
                    <a:pt x="37" y="102"/>
                  </a:lnTo>
                  <a:lnTo>
                    <a:pt x="30" y="99"/>
                  </a:lnTo>
                  <a:lnTo>
                    <a:pt x="31" y="98"/>
                  </a:lnTo>
                  <a:lnTo>
                    <a:pt x="32" y="98"/>
                  </a:lnTo>
                  <a:lnTo>
                    <a:pt x="34" y="98"/>
                  </a:lnTo>
                  <a:lnTo>
                    <a:pt x="35" y="99"/>
                  </a:lnTo>
                  <a:lnTo>
                    <a:pt x="35" y="98"/>
                  </a:lnTo>
                  <a:lnTo>
                    <a:pt x="34" y="98"/>
                  </a:lnTo>
                  <a:lnTo>
                    <a:pt x="32" y="97"/>
                  </a:lnTo>
                  <a:lnTo>
                    <a:pt x="31" y="98"/>
                  </a:lnTo>
                  <a:lnTo>
                    <a:pt x="31" y="97"/>
                  </a:lnTo>
                  <a:lnTo>
                    <a:pt x="30" y="97"/>
                  </a:lnTo>
                  <a:lnTo>
                    <a:pt x="30" y="96"/>
                  </a:lnTo>
                  <a:lnTo>
                    <a:pt x="31" y="96"/>
                  </a:lnTo>
                  <a:lnTo>
                    <a:pt x="31" y="95"/>
                  </a:lnTo>
                  <a:lnTo>
                    <a:pt x="32" y="95"/>
                  </a:lnTo>
                  <a:lnTo>
                    <a:pt x="32" y="94"/>
                  </a:lnTo>
                  <a:lnTo>
                    <a:pt x="34" y="94"/>
                  </a:lnTo>
                  <a:lnTo>
                    <a:pt x="35" y="94"/>
                  </a:lnTo>
                  <a:lnTo>
                    <a:pt x="36" y="94"/>
                  </a:lnTo>
                  <a:lnTo>
                    <a:pt x="37" y="94"/>
                  </a:lnTo>
                  <a:lnTo>
                    <a:pt x="38" y="94"/>
                  </a:lnTo>
                  <a:lnTo>
                    <a:pt x="40" y="94"/>
                  </a:lnTo>
                  <a:lnTo>
                    <a:pt x="41" y="94"/>
                  </a:lnTo>
                  <a:lnTo>
                    <a:pt x="41" y="92"/>
                  </a:lnTo>
                  <a:lnTo>
                    <a:pt x="40" y="92"/>
                  </a:lnTo>
                  <a:lnTo>
                    <a:pt x="41" y="92"/>
                  </a:lnTo>
                  <a:lnTo>
                    <a:pt x="42" y="92"/>
                  </a:lnTo>
                  <a:lnTo>
                    <a:pt x="42" y="91"/>
                  </a:lnTo>
                  <a:lnTo>
                    <a:pt x="41" y="91"/>
                  </a:lnTo>
                  <a:lnTo>
                    <a:pt x="40" y="91"/>
                  </a:lnTo>
                  <a:lnTo>
                    <a:pt x="38" y="91"/>
                  </a:lnTo>
                  <a:lnTo>
                    <a:pt x="38" y="92"/>
                  </a:lnTo>
                  <a:lnTo>
                    <a:pt x="37" y="92"/>
                  </a:lnTo>
                  <a:lnTo>
                    <a:pt x="36" y="92"/>
                  </a:lnTo>
                  <a:lnTo>
                    <a:pt x="35" y="92"/>
                  </a:lnTo>
                  <a:lnTo>
                    <a:pt x="34" y="94"/>
                  </a:lnTo>
                  <a:lnTo>
                    <a:pt x="32" y="94"/>
                  </a:lnTo>
                  <a:lnTo>
                    <a:pt x="31" y="92"/>
                  </a:lnTo>
                  <a:lnTo>
                    <a:pt x="31" y="91"/>
                  </a:lnTo>
                  <a:lnTo>
                    <a:pt x="30" y="90"/>
                  </a:lnTo>
                  <a:lnTo>
                    <a:pt x="30" y="89"/>
                  </a:lnTo>
                  <a:lnTo>
                    <a:pt x="30" y="90"/>
                  </a:lnTo>
                  <a:lnTo>
                    <a:pt x="29" y="90"/>
                  </a:lnTo>
                  <a:lnTo>
                    <a:pt x="28" y="89"/>
                  </a:lnTo>
                  <a:lnTo>
                    <a:pt x="29" y="88"/>
                  </a:lnTo>
                  <a:lnTo>
                    <a:pt x="30" y="86"/>
                  </a:lnTo>
                  <a:lnTo>
                    <a:pt x="31" y="86"/>
                  </a:lnTo>
                  <a:lnTo>
                    <a:pt x="31" y="86"/>
                  </a:lnTo>
                  <a:lnTo>
                    <a:pt x="31" y="85"/>
                  </a:lnTo>
                  <a:lnTo>
                    <a:pt x="30" y="85"/>
                  </a:lnTo>
                  <a:lnTo>
                    <a:pt x="29" y="86"/>
                  </a:lnTo>
                  <a:lnTo>
                    <a:pt x="28" y="88"/>
                  </a:lnTo>
                  <a:lnTo>
                    <a:pt x="26" y="88"/>
                  </a:lnTo>
                  <a:lnTo>
                    <a:pt x="25" y="88"/>
                  </a:lnTo>
                  <a:lnTo>
                    <a:pt x="23" y="86"/>
                  </a:lnTo>
                  <a:lnTo>
                    <a:pt x="22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19" y="85"/>
                  </a:lnTo>
                  <a:lnTo>
                    <a:pt x="19" y="84"/>
                  </a:lnTo>
                  <a:lnTo>
                    <a:pt x="20" y="84"/>
                  </a:lnTo>
                  <a:lnTo>
                    <a:pt x="18" y="84"/>
                  </a:lnTo>
                  <a:lnTo>
                    <a:pt x="17" y="83"/>
                  </a:lnTo>
                  <a:lnTo>
                    <a:pt x="16" y="83"/>
                  </a:lnTo>
                  <a:lnTo>
                    <a:pt x="16" y="82"/>
                  </a:lnTo>
                  <a:lnTo>
                    <a:pt x="15" y="82"/>
                  </a:lnTo>
                  <a:lnTo>
                    <a:pt x="13" y="82"/>
                  </a:lnTo>
                  <a:lnTo>
                    <a:pt x="13" y="80"/>
                  </a:lnTo>
                  <a:lnTo>
                    <a:pt x="16" y="79"/>
                  </a:lnTo>
                  <a:lnTo>
                    <a:pt x="17" y="79"/>
                  </a:lnTo>
                  <a:lnTo>
                    <a:pt x="18" y="79"/>
                  </a:lnTo>
                  <a:lnTo>
                    <a:pt x="17" y="78"/>
                  </a:lnTo>
                  <a:lnTo>
                    <a:pt x="16" y="78"/>
                  </a:lnTo>
                  <a:lnTo>
                    <a:pt x="16" y="76"/>
                  </a:lnTo>
                  <a:lnTo>
                    <a:pt x="15" y="76"/>
                  </a:lnTo>
                  <a:lnTo>
                    <a:pt x="15" y="74"/>
                  </a:lnTo>
                  <a:lnTo>
                    <a:pt x="16" y="74"/>
                  </a:lnTo>
                  <a:lnTo>
                    <a:pt x="16" y="73"/>
                  </a:lnTo>
                  <a:lnTo>
                    <a:pt x="17" y="72"/>
                  </a:lnTo>
                  <a:lnTo>
                    <a:pt x="15" y="72"/>
                  </a:lnTo>
                  <a:lnTo>
                    <a:pt x="15" y="71"/>
                  </a:lnTo>
                  <a:lnTo>
                    <a:pt x="13" y="70"/>
                  </a:lnTo>
                  <a:lnTo>
                    <a:pt x="12" y="70"/>
                  </a:lnTo>
                  <a:lnTo>
                    <a:pt x="12" y="68"/>
                  </a:lnTo>
                  <a:lnTo>
                    <a:pt x="12" y="67"/>
                  </a:lnTo>
                  <a:lnTo>
                    <a:pt x="12" y="66"/>
                  </a:lnTo>
                  <a:lnTo>
                    <a:pt x="12" y="67"/>
                  </a:lnTo>
                  <a:lnTo>
                    <a:pt x="11" y="67"/>
                  </a:lnTo>
                  <a:lnTo>
                    <a:pt x="9" y="67"/>
                  </a:lnTo>
                  <a:lnTo>
                    <a:pt x="7" y="67"/>
                  </a:lnTo>
                  <a:lnTo>
                    <a:pt x="7" y="68"/>
                  </a:lnTo>
                  <a:lnTo>
                    <a:pt x="6" y="68"/>
                  </a:lnTo>
                  <a:lnTo>
                    <a:pt x="5" y="70"/>
                  </a:lnTo>
                  <a:lnTo>
                    <a:pt x="5" y="67"/>
                  </a:lnTo>
                  <a:lnTo>
                    <a:pt x="5" y="66"/>
                  </a:lnTo>
                  <a:lnTo>
                    <a:pt x="5" y="65"/>
                  </a:lnTo>
                  <a:lnTo>
                    <a:pt x="4" y="62"/>
                  </a:lnTo>
                  <a:lnTo>
                    <a:pt x="3" y="62"/>
                  </a:lnTo>
                  <a:lnTo>
                    <a:pt x="1" y="61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1" y="59"/>
                  </a:lnTo>
                  <a:lnTo>
                    <a:pt x="1" y="58"/>
                  </a:lnTo>
                  <a:lnTo>
                    <a:pt x="0" y="58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3" y="58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5" y="58"/>
                  </a:lnTo>
                  <a:lnTo>
                    <a:pt x="6" y="59"/>
                  </a:lnTo>
                  <a:lnTo>
                    <a:pt x="7" y="60"/>
                  </a:lnTo>
                  <a:lnTo>
                    <a:pt x="9" y="61"/>
                  </a:lnTo>
                  <a:lnTo>
                    <a:pt x="10" y="61"/>
                  </a:lnTo>
                  <a:lnTo>
                    <a:pt x="9" y="60"/>
                  </a:lnTo>
                  <a:lnTo>
                    <a:pt x="10" y="60"/>
                  </a:lnTo>
                  <a:lnTo>
                    <a:pt x="9" y="60"/>
                  </a:lnTo>
                  <a:lnTo>
                    <a:pt x="7" y="59"/>
                  </a:lnTo>
                  <a:lnTo>
                    <a:pt x="6" y="59"/>
                  </a:lnTo>
                  <a:lnTo>
                    <a:pt x="7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5" y="55"/>
                  </a:lnTo>
                  <a:lnTo>
                    <a:pt x="15" y="57"/>
                  </a:lnTo>
                  <a:lnTo>
                    <a:pt x="16" y="55"/>
                  </a:lnTo>
                  <a:lnTo>
                    <a:pt x="17" y="55"/>
                  </a:lnTo>
                  <a:lnTo>
                    <a:pt x="16" y="55"/>
                  </a:lnTo>
                  <a:lnTo>
                    <a:pt x="15" y="55"/>
                  </a:lnTo>
                  <a:lnTo>
                    <a:pt x="15" y="54"/>
                  </a:lnTo>
                  <a:lnTo>
                    <a:pt x="17" y="51"/>
                  </a:lnTo>
                  <a:lnTo>
                    <a:pt x="16" y="52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2" y="54"/>
                  </a:lnTo>
                  <a:lnTo>
                    <a:pt x="11" y="54"/>
                  </a:lnTo>
                  <a:lnTo>
                    <a:pt x="10" y="54"/>
                  </a:lnTo>
                  <a:lnTo>
                    <a:pt x="9" y="54"/>
                  </a:lnTo>
                  <a:lnTo>
                    <a:pt x="10" y="53"/>
                  </a:lnTo>
                  <a:lnTo>
                    <a:pt x="11" y="52"/>
                  </a:lnTo>
                  <a:lnTo>
                    <a:pt x="10" y="52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6" y="52"/>
                  </a:lnTo>
                  <a:lnTo>
                    <a:pt x="5" y="52"/>
                  </a:lnTo>
                  <a:lnTo>
                    <a:pt x="5" y="51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7" y="54"/>
                  </a:lnTo>
                  <a:lnTo>
                    <a:pt x="6" y="55"/>
                  </a:lnTo>
                  <a:lnTo>
                    <a:pt x="6" y="57"/>
                  </a:lnTo>
                  <a:lnTo>
                    <a:pt x="6" y="58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4" y="53"/>
                  </a:lnTo>
                  <a:lnTo>
                    <a:pt x="3" y="53"/>
                  </a:lnTo>
                  <a:lnTo>
                    <a:pt x="3" y="52"/>
                  </a:lnTo>
                  <a:lnTo>
                    <a:pt x="3" y="51"/>
                  </a:lnTo>
                  <a:lnTo>
                    <a:pt x="1" y="51"/>
                  </a:lnTo>
                  <a:lnTo>
                    <a:pt x="3" y="49"/>
                  </a:lnTo>
                  <a:lnTo>
                    <a:pt x="3" y="45"/>
                  </a:lnTo>
                  <a:lnTo>
                    <a:pt x="3" y="43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7" y="45"/>
                  </a:lnTo>
                  <a:lnTo>
                    <a:pt x="9" y="43"/>
                  </a:lnTo>
                  <a:lnTo>
                    <a:pt x="10" y="43"/>
                  </a:lnTo>
                  <a:lnTo>
                    <a:pt x="12" y="43"/>
                  </a:lnTo>
                  <a:lnTo>
                    <a:pt x="11" y="43"/>
                  </a:lnTo>
                  <a:lnTo>
                    <a:pt x="10" y="43"/>
                  </a:lnTo>
                  <a:lnTo>
                    <a:pt x="9" y="43"/>
                  </a:lnTo>
                  <a:lnTo>
                    <a:pt x="7" y="43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5" y="42"/>
                  </a:lnTo>
                  <a:lnTo>
                    <a:pt x="6" y="41"/>
                  </a:lnTo>
                  <a:lnTo>
                    <a:pt x="7" y="41"/>
                  </a:lnTo>
                  <a:lnTo>
                    <a:pt x="9" y="41"/>
                  </a:lnTo>
                  <a:lnTo>
                    <a:pt x="7" y="40"/>
                  </a:lnTo>
                  <a:lnTo>
                    <a:pt x="5" y="41"/>
                  </a:lnTo>
                  <a:lnTo>
                    <a:pt x="4" y="41"/>
                  </a:lnTo>
                  <a:lnTo>
                    <a:pt x="3" y="40"/>
                  </a:lnTo>
                  <a:lnTo>
                    <a:pt x="1" y="40"/>
                  </a:lnTo>
                  <a:lnTo>
                    <a:pt x="0" y="40"/>
                  </a:lnTo>
                  <a:lnTo>
                    <a:pt x="0" y="37"/>
                  </a:lnTo>
                  <a:lnTo>
                    <a:pt x="0" y="36"/>
                  </a:lnTo>
                  <a:lnTo>
                    <a:pt x="3" y="35"/>
                  </a:lnTo>
                  <a:lnTo>
                    <a:pt x="4" y="35"/>
                  </a:lnTo>
                  <a:lnTo>
                    <a:pt x="5" y="36"/>
                  </a:lnTo>
                  <a:lnTo>
                    <a:pt x="6" y="36"/>
                  </a:lnTo>
                  <a:lnTo>
                    <a:pt x="7" y="36"/>
                  </a:lnTo>
                  <a:lnTo>
                    <a:pt x="9" y="35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2" y="31"/>
                  </a:lnTo>
                  <a:lnTo>
                    <a:pt x="13" y="31"/>
                  </a:lnTo>
                  <a:lnTo>
                    <a:pt x="13" y="30"/>
                  </a:lnTo>
                  <a:lnTo>
                    <a:pt x="12" y="30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3" y="28"/>
                  </a:lnTo>
                  <a:lnTo>
                    <a:pt x="15" y="28"/>
                  </a:lnTo>
                  <a:lnTo>
                    <a:pt x="15" y="29"/>
                  </a:lnTo>
                  <a:lnTo>
                    <a:pt x="16" y="28"/>
                  </a:lnTo>
                  <a:lnTo>
                    <a:pt x="17" y="28"/>
                  </a:lnTo>
                  <a:lnTo>
                    <a:pt x="18" y="28"/>
                  </a:lnTo>
                  <a:lnTo>
                    <a:pt x="19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3"/>
                  </a:lnTo>
                  <a:lnTo>
                    <a:pt x="22" y="23"/>
                  </a:lnTo>
                  <a:lnTo>
                    <a:pt x="23" y="18"/>
                  </a:lnTo>
                  <a:lnTo>
                    <a:pt x="23" y="17"/>
                  </a:lnTo>
                  <a:lnTo>
                    <a:pt x="24" y="17"/>
                  </a:lnTo>
                  <a:lnTo>
                    <a:pt x="24" y="16"/>
                  </a:lnTo>
                  <a:lnTo>
                    <a:pt x="25" y="15"/>
                  </a:lnTo>
                  <a:lnTo>
                    <a:pt x="25" y="16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6" y="14"/>
                  </a:lnTo>
                  <a:lnTo>
                    <a:pt x="26" y="12"/>
                  </a:lnTo>
                  <a:lnTo>
                    <a:pt x="26" y="11"/>
                  </a:lnTo>
                  <a:lnTo>
                    <a:pt x="28" y="11"/>
                  </a:lnTo>
                  <a:lnTo>
                    <a:pt x="29" y="11"/>
                  </a:lnTo>
                  <a:lnTo>
                    <a:pt x="29" y="10"/>
                  </a:lnTo>
                  <a:lnTo>
                    <a:pt x="29" y="9"/>
                  </a:lnTo>
                  <a:lnTo>
                    <a:pt x="29" y="6"/>
                  </a:lnTo>
                  <a:lnTo>
                    <a:pt x="29" y="5"/>
                  </a:lnTo>
                  <a:lnTo>
                    <a:pt x="30" y="5"/>
                  </a:lnTo>
                  <a:lnTo>
                    <a:pt x="31" y="4"/>
                  </a:lnTo>
                  <a:lnTo>
                    <a:pt x="32" y="4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52" y="3"/>
                  </a:lnTo>
                  <a:lnTo>
                    <a:pt x="52" y="2"/>
                  </a:lnTo>
                  <a:lnTo>
                    <a:pt x="52" y="0"/>
                  </a:lnTo>
                  <a:lnTo>
                    <a:pt x="68" y="0"/>
                  </a:lnTo>
                  <a:lnTo>
                    <a:pt x="77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9" y="0"/>
                  </a:lnTo>
                  <a:lnTo>
                    <a:pt x="79" y="2"/>
                  </a:lnTo>
                  <a:lnTo>
                    <a:pt x="80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3" name="Freeform 44">
              <a:extLst>
                <a:ext uri="{FF2B5EF4-FFF2-40B4-BE49-F238E27FC236}">
                  <a16:creationId xmlns:a16="http://schemas.microsoft.com/office/drawing/2014/main" id="{C3F68001-6754-AE60-B2AC-038D18C37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757" y="2579949"/>
              <a:ext cx="346829" cy="260122"/>
            </a:xfrm>
            <a:custGeom>
              <a:avLst/>
              <a:gdLst>
                <a:gd name="T0" fmla="*/ 146 w 280"/>
                <a:gd name="T1" fmla="*/ 24 h 210"/>
                <a:gd name="T2" fmla="*/ 160 w 280"/>
                <a:gd name="T3" fmla="*/ 20 h 210"/>
                <a:gd name="T4" fmla="*/ 172 w 280"/>
                <a:gd name="T5" fmla="*/ 22 h 210"/>
                <a:gd name="T6" fmla="*/ 183 w 280"/>
                <a:gd name="T7" fmla="*/ 18 h 210"/>
                <a:gd name="T8" fmla="*/ 202 w 280"/>
                <a:gd name="T9" fmla="*/ 22 h 210"/>
                <a:gd name="T10" fmla="*/ 215 w 280"/>
                <a:gd name="T11" fmla="*/ 9 h 210"/>
                <a:gd name="T12" fmla="*/ 229 w 280"/>
                <a:gd name="T13" fmla="*/ 15 h 210"/>
                <a:gd name="T14" fmla="*/ 237 w 280"/>
                <a:gd name="T15" fmla="*/ 28 h 210"/>
                <a:gd name="T16" fmla="*/ 251 w 280"/>
                <a:gd name="T17" fmla="*/ 48 h 210"/>
                <a:gd name="T18" fmla="*/ 244 w 280"/>
                <a:gd name="T19" fmla="*/ 58 h 210"/>
                <a:gd name="T20" fmla="*/ 255 w 280"/>
                <a:gd name="T21" fmla="*/ 63 h 210"/>
                <a:gd name="T22" fmla="*/ 262 w 280"/>
                <a:gd name="T23" fmla="*/ 88 h 210"/>
                <a:gd name="T24" fmla="*/ 261 w 280"/>
                <a:gd name="T25" fmla="*/ 104 h 210"/>
                <a:gd name="T26" fmla="*/ 269 w 280"/>
                <a:gd name="T27" fmla="*/ 125 h 210"/>
                <a:gd name="T28" fmla="*/ 269 w 280"/>
                <a:gd name="T29" fmla="*/ 141 h 210"/>
                <a:gd name="T30" fmla="*/ 278 w 280"/>
                <a:gd name="T31" fmla="*/ 160 h 210"/>
                <a:gd name="T32" fmla="*/ 269 w 280"/>
                <a:gd name="T33" fmla="*/ 160 h 210"/>
                <a:gd name="T34" fmla="*/ 258 w 280"/>
                <a:gd name="T35" fmla="*/ 168 h 210"/>
                <a:gd name="T36" fmla="*/ 263 w 280"/>
                <a:gd name="T37" fmla="*/ 180 h 210"/>
                <a:gd name="T38" fmla="*/ 258 w 280"/>
                <a:gd name="T39" fmla="*/ 196 h 210"/>
                <a:gd name="T40" fmla="*/ 239 w 280"/>
                <a:gd name="T41" fmla="*/ 193 h 210"/>
                <a:gd name="T42" fmla="*/ 231 w 280"/>
                <a:gd name="T43" fmla="*/ 207 h 210"/>
                <a:gd name="T44" fmla="*/ 221 w 280"/>
                <a:gd name="T45" fmla="*/ 203 h 210"/>
                <a:gd name="T46" fmla="*/ 213 w 280"/>
                <a:gd name="T47" fmla="*/ 199 h 210"/>
                <a:gd name="T48" fmla="*/ 212 w 280"/>
                <a:gd name="T49" fmla="*/ 180 h 210"/>
                <a:gd name="T50" fmla="*/ 210 w 280"/>
                <a:gd name="T51" fmla="*/ 164 h 210"/>
                <a:gd name="T52" fmla="*/ 201 w 280"/>
                <a:gd name="T53" fmla="*/ 157 h 210"/>
                <a:gd name="T54" fmla="*/ 189 w 280"/>
                <a:gd name="T55" fmla="*/ 160 h 210"/>
                <a:gd name="T56" fmla="*/ 173 w 280"/>
                <a:gd name="T57" fmla="*/ 162 h 210"/>
                <a:gd name="T58" fmla="*/ 167 w 280"/>
                <a:gd name="T59" fmla="*/ 160 h 210"/>
                <a:gd name="T60" fmla="*/ 169 w 280"/>
                <a:gd name="T61" fmla="*/ 145 h 210"/>
                <a:gd name="T62" fmla="*/ 166 w 280"/>
                <a:gd name="T63" fmla="*/ 129 h 210"/>
                <a:gd name="T64" fmla="*/ 154 w 280"/>
                <a:gd name="T65" fmla="*/ 116 h 210"/>
                <a:gd name="T66" fmla="*/ 111 w 280"/>
                <a:gd name="T67" fmla="*/ 106 h 210"/>
                <a:gd name="T68" fmla="*/ 93 w 280"/>
                <a:gd name="T69" fmla="*/ 116 h 210"/>
                <a:gd name="T70" fmla="*/ 83 w 280"/>
                <a:gd name="T71" fmla="*/ 130 h 210"/>
                <a:gd name="T72" fmla="*/ 72 w 280"/>
                <a:gd name="T73" fmla="*/ 138 h 210"/>
                <a:gd name="T74" fmla="*/ 70 w 280"/>
                <a:gd name="T75" fmla="*/ 131 h 210"/>
                <a:gd name="T76" fmla="*/ 64 w 280"/>
                <a:gd name="T77" fmla="*/ 130 h 210"/>
                <a:gd name="T78" fmla="*/ 58 w 280"/>
                <a:gd name="T79" fmla="*/ 122 h 210"/>
                <a:gd name="T80" fmla="*/ 56 w 280"/>
                <a:gd name="T81" fmla="*/ 111 h 210"/>
                <a:gd name="T82" fmla="*/ 52 w 280"/>
                <a:gd name="T83" fmla="*/ 105 h 210"/>
                <a:gd name="T84" fmla="*/ 41 w 280"/>
                <a:gd name="T85" fmla="*/ 99 h 210"/>
                <a:gd name="T86" fmla="*/ 34 w 280"/>
                <a:gd name="T87" fmla="*/ 100 h 210"/>
                <a:gd name="T88" fmla="*/ 31 w 280"/>
                <a:gd name="T89" fmla="*/ 96 h 210"/>
                <a:gd name="T90" fmla="*/ 19 w 280"/>
                <a:gd name="T91" fmla="*/ 83 h 210"/>
                <a:gd name="T92" fmla="*/ 18 w 280"/>
                <a:gd name="T93" fmla="*/ 75 h 210"/>
                <a:gd name="T94" fmla="*/ 15 w 280"/>
                <a:gd name="T95" fmla="*/ 77 h 210"/>
                <a:gd name="T96" fmla="*/ 11 w 280"/>
                <a:gd name="T97" fmla="*/ 74 h 210"/>
                <a:gd name="T98" fmla="*/ 15 w 280"/>
                <a:gd name="T99" fmla="*/ 64 h 210"/>
                <a:gd name="T100" fmla="*/ 6 w 280"/>
                <a:gd name="T101" fmla="*/ 65 h 210"/>
                <a:gd name="T102" fmla="*/ 0 w 280"/>
                <a:gd name="T103" fmla="*/ 70 h 210"/>
                <a:gd name="T104" fmla="*/ 21 w 280"/>
                <a:gd name="T105" fmla="*/ 45 h 210"/>
                <a:gd name="T106" fmla="*/ 45 w 280"/>
                <a:gd name="T107" fmla="*/ 38 h 210"/>
                <a:gd name="T108" fmla="*/ 50 w 280"/>
                <a:gd name="T109" fmla="*/ 25 h 210"/>
                <a:gd name="T110" fmla="*/ 47 w 280"/>
                <a:gd name="T111" fmla="*/ 15 h 210"/>
                <a:gd name="T112" fmla="*/ 65 w 280"/>
                <a:gd name="T113" fmla="*/ 0 h 210"/>
                <a:gd name="T114" fmla="*/ 77 w 280"/>
                <a:gd name="T115" fmla="*/ 7 h 210"/>
                <a:gd name="T116" fmla="*/ 92 w 280"/>
                <a:gd name="T117" fmla="*/ 11 h 210"/>
                <a:gd name="T118" fmla="*/ 119 w 280"/>
                <a:gd name="T119" fmla="*/ 9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0" h="210">
                  <a:moveTo>
                    <a:pt x="139" y="11"/>
                  </a:moveTo>
                  <a:lnTo>
                    <a:pt x="138" y="11"/>
                  </a:lnTo>
                  <a:lnTo>
                    <a:pt x="136" y="12"/>
                  </a:lnTo>
                  <a:lnTo>
                    <a:pt x="138" y="14"/>
                  </a:lnTo>
                  <a:lnTo>
                    <a:pt x="136" y="17"/>
                  </a:lnTo>
                  <a:lnTo>
                    <a:pt x="135" y="17"/>
                  </a:lnTo>
                  <a:lnTo>
                    <a:pt x="134" y="18"/>
                  </a:lnTo>
                  <a:lnTo>
                    <a:pt x="135" y="19"/>
                  </a:lnTo>
                  <a:lnTo>
                    <a:pt x="136" y="20"/>
                  </a:lnTo>
                  <a:lnTo>
                    <a:pt x="139" y="21"/>
                  </a:lnTo>
                  <a:lnTo>
                    <a:pt x="141" y="24"/>
                  </a:lnTo>
                  <a:lnTo>
                    <a:pt x="142" y="25"/>
                  </a:lnTo>
                  <a:lnTo>
                    <a:pt x="144" y="25"/>
                  </a:lnTo>
                  <a:lnTo>
                    <a:pt x="145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46" y="24"/>
                  </a:lnTo>
                  <a:lnTo>
                    <a:pt x="147" y="24"/>
                  </a:lnTo>
                  <a:lnTo>
                    <a:pt x="147" y="22"/>
                  </a:lnTo>
                  <a:lnTo>
                    <a:pt x="147" y="21"/>
                  </a:lnTo>
                  <a:lnTo>
                    <a:pt x="148" y="21"/>
                  </a:lnTo>
                  <a:lnTo>
                    <a:pt x="148" y="20"/>
                  </a:lnTo>
                  <a:lnTo>
                    <a:pt x="150" y="20"/>
                  </a:lnTo>
                  <a:lnTo>
                    <a:pt x="151" y="19"/>
                  </a:lnTo>
                  <a:lnTo>
                    <a:pt x="151" y="18"/>
                  </a:lnTo>
                  <a:lnTo>
                    <a:pt x="151" y="17"/>
                  </a:lnTo>
                  <a:lnTo>
                    <a:pt x="152" y="17"/>
                  </a:lnTo>
                  <a:lnTo>
                    <a:pt x="153" y="17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7" y="17"/>
                  </a:lnTo>
                  <a:lnTo>
                    <a:pt x="158" y="20"/>
                  </a:lnTo>
                  <a:lnTo>
                    <a:pt x="159" y="20"/>
                  </a:lnTo>
                  <a:lnTo>
                    <a:pt x="160" y="20"/>
                  </a:lnTo>
                  <a:lnTo>
                    <a:pt x="161" y="21"/>
                  </a:lnTo>
                  <a:lnTo>
                    <a:pt x="161" y="22"/>
                  </a:lnTo>
                  <a:lnTo>
                    <a:pt x="160" y="24"/>
                  </a:lnTo>
                  <a:lnTo>
                    <a:pt x="161" y="24"/>
                  </a:lnTo>
                  <a:lnTo>
                    <a:pt x="161" y="25"/>
                  </a:lnTo>
                  <a:lnTo>
                    <a:pt x="164" y="28"/>
                  </a:lnTo>
                  <a:lnTo>
                    <a:pt x="165" y="30"/>
                  </a:lnTo>
                  <a:lnTo>
                    <a:pt x="166" y="30"/>
                  </a:lnTo>
                  <a:lnTo>
                    <a:pt x="167" y="30"/>
                  </a:lnTo>
                  <a:lnTo>
                    <a:pt x="167" y="28"/>
                  </a:lnTo>
                  <a:lnTo>
                    <a:pt x="169" y="27"/>
                  </a:lnTo>
                  <a:lnTo>
                    <a:pt x="169" y="26"/>
                  </a:lnTo>
                  <a:lnTo>
                    <a:pt x="170" y="26"/>
                  </a:lnTo>
                  <a:lnTo>
                    <a:pt x="171" y="25"/>
                  </a:lnTo>
                  <a:lnTo>
                    <a:pt x="170" y="25"/>
                  </a:lnTo>
                  <a:lnTo>
                    <a:pt x="171" y="24"/>
                  </a:lnTo>
                  <a:lnTo>
                    <a:pt x="172" y="22"/>
                  </a:lnTo>
                  <a:lnTo>
                    <a:pt x="172" y="21"/>
                  </a:lnTo>
                  <a:lnTo>
                    <a:pt x="172" y="20"/>
                  </a:lnTo>
                  <a:lnTo>
                    <a:pt x="173" y="20"/>
                  </a:lnTo>
                  <a:lnTo>
                    <a:pt x="173" y="20"/>
                  </a:lnTo>
                  <a:lnTo>
                    <a:pt x="175" y="20"/>
                  </a:lnTo>
                  <a:lnTo>
                    <a:pt x="175" y="19"/>
                  </a:lnTo>
                  <a:lnTo>
                    <a:pt x="176" y="18"/>
                  </a:lnTo>
                  <a:lnTo>
                    <a:pt x="177" y="18"/>
                  </a:lnTo>
                  <a:lnTo>
                    <a:pt x="177" y="19"/>
                  </a:lnTo>
                  <a:lnTo>
                    <a:pt x="177" y="18"/>
                  </a:lnTo>
                  <a:lnTo>
                    <a:pt x="178" y="18"/>
                  </a:lnTo>
                  <a:lnTo>
                    <a:pt x="178" y="17"/>
                  </a:lnTo>
                  <a:lnTo>
                    <a:pt x="179" y="18"/>
                  </a:lnTo>
                  <a:lnTo>
                    <a:pt x="179" y="17"/>
                  </a:lnTo>
                  <a:lnTo>
                    <a:pt x="181" y="17"/>
                  </a:lnTo>
                  <a:lnTo>
                    <a:pt x="182" y="17"/>
                  </a:lnTo>
                  <a:lnTo>
                    <a:pt x="183" y="18"/>
                  </a:lnTo>
                  <a:lnTo>
                    <a:pt x="184" y="18"/>
                  </a:lnTo>
                  <a:lnTo>
                    <a:pt x="185" y="18"/>
                  </a:lnTo>
                  <a:lnTo>
                    <a:pt x="187" y="18"/>
                  </a:lnTo>
                  <a:lnTo>
                    <a:pt x="188" y="19"/>
                  </a:lnTo>
                  <a:lnTo>
                    <a:pt x="189" y="19"/>
                  </a:lnTo>
                  <a:lnTo>
                    <a:pt x="190" y="20"/>
                  </a:lnTo>
                  <a:lnTo>
                    <a:pt x="191" y="20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5" y="21"/>
                  </a:lnTo>
                  <a:lnTo>
                    <a:pt x="196" y="22"/>
                  </a:lnTo>
                  <a:lnTo>
                    <a:pt x="197" y="22"/>
                  </a:lnTo>
                  <a:lnTo>
                    <a:pt x="198" y="22"/>
                  </a:lnTo>
                  <a:lnTo>
                    <a:pt x="198" y="24"/>
                  </a:lnTo>
                  <a:lnTo>
                    <a:pt x="200" y="24"/>
                  </a:lnTo>
                  <a:lnTo>
                    <a:pt x="202" y="24"/>
                  </a:lnTo>
                  <a:lnTo>
                    <a:pt x="202" y="22"/>
                  </a:lnTo>
                  <a:lnTo>
                    <a:pt x="203" y="21"/>
                  </a:lnTo>
                  <a:lnTo>
                    <a:pt x="202" y="21"/>
                  </a:lnTo>
                  <a:lnTo>
                    <a:pt x="203" y="20"/>
                  </a:lnTo>
                  <a:lnTo>
                    <a:pt x="203" y="19"/>
                  </a:lnTo>
                  <a:lnTo>
                    <a:pt x="204" y="18"/>
                  </a:lnTo>
                  <a:lnTo>
                    <a:pt x="209" y="17"/>
                  </a:lnTo>
                  <a:lnTo>
                    <a:pt x="210" y="17"/>
                  </a:lnTo>
                  <a:lnTo>
                    <a:pt x="210" y="17"/>
                  </a:lnTo>
                  <a:lnTo>
                    <a:pt x="213" y="17"/>
                  </a:lnTo>
                  <a:lnTo>
                    <a:pt x="215" y="17"/>
                  </a:lnTo>
                  <a:lnTo>
                    <a:pt x="216" y="15"/>
                  </a:lnTo>
                  <a:lnTo>
                    <a:pt x="216" y="14"/>
                  </a:lnTo>
                  <a:lnTo>
                    <a:pt x="218" y="13"/>
                  </a:lnTo>
                  <a:lnTo>
                    <a:pt x="218" y="12"/>
                  </a:lnTo>
                  <a:lnTo>
                    <a:pt x="216" y="12"/>
                  </a:lnTo>
                  <a:lnTo>
                    <a:pt x="216" y="11"/>
                  </a:lnTo>
                  <a:lnTo>
                    <a:pt x="215" y="9"/>
                  </a:lnTo>
                  <a:lnTo>
                    <a:pt x="214" y="9"/>
                  </a:lnTo>
                  <a:lnTo>
                    <a:pt x="214" y="8"/>
                  </a:lnTo>
                  <a:lnTo>
                    <a:pt x="213" y="8"/>
                  </a:lnTo>
                  <a:lnTo>
                    <a:pt x="214" y="7"/>
                  </a:lnTo>
                  <a:lnTo>
                    <a:pt x="215" y="7"/>
                  </a:lnTo>
                  <a:lnTo>
                    <a:pt x="216" y="7"/>
                  </a:lnTo>
                  <a:lnTo>
                    <a:pt x="216" y="6"/>
                  </a:lnTo>
                  <a:lnTo>
                    <a:pt x="218" y="7"/>
                  </a:lnTo>
                  <a:lnTo>
                    <a:pt x="219" y="7"/>
                  </a:lnTo>
                  <a:lnTo>
                    <a:pt x="222" y="7"/>
                  </a:lnTo>
                  <a:lnTo>
                    <a:pt x="224" y="8"/>
                  </a:lnTo>
                  <a:lnTo>
                    <a:pt x="228" y="11"/>
                  </a:lnTo>
                  <a:lnTo>
                    <a:pt x="229" y="11"/>
                  </a:lnTo>
                  <a:lnTo>
                    <a:pt x="231" y="12"/>
                  </a:lnTo>
                  <a:lnTo>
                    <a:pt x="231" y="13"/>
                  </a:lnTo>
                  <a:lnTo>
                    <a:pt x="231" y="14"/>
                  </a:lnTo>
                  <a:lnTo>
                    <a:pt x="229" y="15"/>
                  </a:lnTo>
                  <a:lnTo>
                    <a:pt x="229" y="17"/>
                  </a:lnTo>
                  <a:lnTo>
                    <a:pt x="229" y="17"/>
                  </a:lnTo>
                  <a:lnTo>
                    <a:pt x="231" y="18"/>
                  </a:lnTo>
                  <a:lnTo>
                    <a:pt x="231" y="18"/>
                  </a:lnTo>
                  <a:lnTo>
                    <a:pt x="232" y="18"/>
                  </a:lnTo>
                  <a:lnTo>
                    <a:pt x="232" y="19"/>
                  </a:lnTo>
                  <a:lnTo>
                    <a:pt x="232" y="20"/>
                  </a:lnTo>
                  <a:lnTo>
                    <a:pt x="231" y="21"/>
                  </a:lnTo>
                  <a:lnTo>
                    <a:pt x="231" y="22"/>
                  </a:lnTo>
                  <a:lnTo>
                    <a:pt x="231" y="24"/>
                  </a:lnTo>
                  <a:lnTo>
                    <a:pt x="232" y="24"/>
                  </a:lnTo>
                  <a:lnTo>
                    <a:pt x="233" y="24"/>
                  </a:lnTo>
                  <a:lnTo>
                    <a:pt x="234" y="24"/>
                  </a:lnTo>
                  <a:lnTo>
                    <a:pt x="235" y="25"/>
                  </a:lnTo>
                  <a:lnTo>
                    <a:pt x="235" y="26"/>
                  </a:lnTo>
                  <a:lnTo>
                    <a:pt x="235" y="27"/>
                  </a:lnTo>
                  <a:lnTo>
                    <a:pt x="237" y="28"/>
                  </a:lnTo>
                  <a:lnTo>
                    <a:pt x="234" y="39"/>
                  </a:lnTo>
                  <a:lnTo>
                    <a:pt x="235" y="39"/>
                  </a:lnTo>
                  <a:lnTo>
                    <a:pt x="237" y="39"/>
                  </a:lnTo>
                  <a:lnTo>
                    <a:pt x="238" y="39"/>
                  </a:lnTo>
                  <a:lnTo>
                    <a:pt x="239" y="39"/>
                  </a:lnTo>
                  <a:lnTo>
                    <a:pt x="240" y="43"/>
                  </a:lnTo>
                  <a:lnTo>
                    <a:pt x="240" y="44"/>
                  </a:lnTo>
                  <a:lnTo>
                    <a:pt x="241" y="45"/>
                  </a:lnTo>
                  <a:lnTo>
                    <a:pt x="244" y="45"/>
                  </a:lnTo>
                  <a:lnTo>
                    <a:pt x="245" y="45"/>
                  </a:lnTo>
                  <a:lnTo>
                    <a:pt x="246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8"/>
                  </a:lnTo>
                  <a:lnTo>
                    <a:pt x="247" y="48"/>
                  </a:lnTo>
                  <a:lnTo>
                    <a:pt x="249" y="48"/>
                  </a:lnTo>
                  <a:lnTo>
                    <a:pt x="251" y="48"/>
                  </a:lnTo>
                  <a:lnTo>
                    <a:pt x="252" y="49"/>
                  </a:lnTo>
                  <a:lnTo>
                    <a:pt x="252" y="50"/>
                  </a:lnTo>
                  <a:lnTo>
                    <a:pt x="251" y="50"/>
                  </a:lnTo>
                  <a:lnTo>
                    <a:pt x="251" y="51"/>
                  </a:lnTo>
                  <a:lnTo>
                    <a:pt x="252" y="51"/>
                  </a:lnTo>
                  <a:lnTo>
                    <a:pt x="253" y="51"/>
                  </a:lnTo>
                  <a:lnTo>
                    <a:pt x="252" y="52"/>
                  </a:lnTo>
                  <a:lnTo>
                    <a:pt x="251" y="54"/>
                  </a:lnTo>
                  <a:lnTo>
                    <a:pt x="250" y="52"/>
                  </a:lnTo>
                  <a:lnTo>
                    <a:pt x="249" y="52"/>
                  </a:lnTo>
                  <a:lnTo>
                    <a:pt x="247" y="54"/>
                  </a:lnTo>
                  <a:lnTo>
                    <a:pt x="247" y="55"/>
                  </a:lnTo>
                  <a:lnTo>
                    <a:pt x="246" y="56"/>
                  </a:lnTo>
                  <a:lnTo>
                    <a:pt x="245" y="56"/>
                  </a:lnTo>
                  <a:lnTo>
                    <a:pt x="245" y="57"/>
                  </a:lnTo>
                  <a:lnTo>
                    <a:pt x="245" y="58"/>
                  </a:lnTo>
                  <a:lnTo>
                    <a:pt x="244" y="58"/>
                  </a:lnTo>
                  <a:lnTo>
                    <a:pt x="243" y="59"/>
                  </a:lnTo>
                  <a:lnTo>
                    <a:pt x="243" y="61"/>
                  </a:lnTo>
                  <a:lnTo>
                    <a:pt x="240" y="63"/>
                  </a:lnTo>
                  <a:lnTo>
                    <a:pt x="240" y="64"/>
                  </a:lnTo>
                  <a:lnTo>
                    <a:pt x="240" y="65"/>
                  </a:lnTo>
                  <a:lnTo>
                    <a:pt x="241" y="65"/>
                  </a:lnTo>
                  <a:lnTo>
                    <a:pt x="243" y="65"/>
                  </a:lnTo>
                  <a:lnTo>
                    <a:pt x="244" y="65"/>
                  </a:lnTo>
                  <a:lnTo>
                    <a:pt x="245" y="65"/>
                  </a:lnTo>
                  <a:lnTo>
                    <a:pt x="246" y="64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50" y="62"/>
                  </a:lnTo>
                  <a:lnTo>
                    <a:pt x="251" y="62"/>
                  </a:lnTo>
                  <a:lnTo>
                    <a:pt x="252" y="62"/>
                  </a:lnTo>
                  <a:lnTo>
                    <a:pt x="253" y="62"/>
                  </a:lnTo>
                  <a:lnTo>
                    <a:pt x="255" y="63"/>
                  </a:lnTo>
                  <a:lnTo>
                    <a:pt x="256" y="64"/>
                  </a:lnTo>
                  <a:lnTo>
                    <a:pt x="256" y="69"/>
                  </a:lnTo>
                  <a:lnTo>
                    <a:pt x="256" y="70"/>
                  </a:lnTo>
                  <a:lnTo>
                    <a:pt x="255" y="70"/>
                  </a:lnTo>
                  <a:lnTo>
                    <a:pt x="255" y="73"/>
                  </a:lnTo>
                  <a:lnTo>
                    <a:pt x="255" y="74"/>
                  </a:lnTo>
                  <a:lnTo>
                    <a:pt x="256" y="74"/>
                  </a:lnTo>
                  <a:lnTo>
                    <a:pt x="256" y="81"/>
                  </a:lnTo>
                  <a:lnTo>
                    <a:pt x="256" y="82"/>
                  </a:lnTo>
                  <a:lnTo>
                    <a:pt x="257" y="83"/>
                  </a:lnTo>
                  <a:lnTo>
                    <a:pt x="258" y="86"/>
                  </a:lnTo>
                  <a:lnTo>
                    <a:pt x="259" y="86"/>
                  </a:lnTo>
                  <a:lnTo>
                    <a:pt x="259" y="86"/>
                  </a:lnTo>
                  <a:lnTo>
                    <a:pt x="261" y="86"/>
                  </a:lnTo>
                  <a:lnTo>
                    <a:pt x="262" y="86"/>
                  </a:lnTo>
                  <a:lnTo>
                    <a:pt x="262" y="87"/>
                  </a:lnTo>
                  <a:lnTo>
                    <a:pt x="262" y="88"/>
                  </a:lnTo>
                  <a:lnTo>
                    <a:pt x="263" y="89"/>
                  </a:lnTo>
                  <a:lnTo>
                    <a:pt x="265" y="89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8" y="92"/>
                  </a:lnTo>
                  <a:lnTo>
                    <a:pt x="268" y="93"/>
                  </a:lnTo>
                  <a:lnTo>
                    <a:pt x="268" y="94"/>
                  </a:lnTo>
                  <a:lnTo>
                    <a:pt x="266" y="96"/>
                  </a:lnTo>
                  <a:lnTo>
                    <a:pt x="266" y="98"/>
                  </a:lnTo>
                  <a:lnTo>
                    <a:pt x="265" y="98"/>
                  </a:lnTo>
                  <a:lnTo>
                    <a:pt x="265" y="99"/>
                  </a:lnTo>
                  <a:lnTo>
                    <a:pt x="264" y="100"/>
                  </a:lnTo>
                  <a:lnTo>
                    <a:pt x="262" y="100"/>
                  </a:lnTo>
                  <a:lnTo>
                    <a:pt x="262" y="101"/>
                  </a:lnTo>
                  <a:lnTo>
                    <a:pt x="261" y="102"/>
                  </a:lnTo>
                  <a:lnTo>
                    <a:pt x="261" y="102"/>
                  </a:lnTo>
                  <a:lnTo>
                    <a:pt x="261" y="104"/>
                  </a:lnTo>
                  <a:lnTo>
                    <a:pt x="259" y="104"/>
                  </a:lnTo>
                  <a:lnTo>
                    <a:pt x="259" y="105"/>
                  </a:lnTo>
                  <a:lnTo>
                    <a:pt x="261" y="105"/>
                  </a:lnTo>
                  <a:lnTo>
                    <a:pt x="261" y="106"/>
                  </a:lnTo>
                  <a:lnTo>
                    <a:pt x="261" y="107"/>
                  </a:lnTo>
                  <a:lnTo>
                    <a:pt x="262" y="107"/>
                  </a:lnTo>
                  <a:lnTo>
                    <a:pt x="261" y="118"/>
                  </a:lnTo>
                  <a:lnTo>
                    <a:pt x="259" y="118"/>
                  </a:lnTo>
                  <a:lnTo>
                    <a:pt x="261" y="119"/>
                  </a:lnTo>
                  <a:lnTo>
                    <a:pt x="261" y="120"/>
                  </a:lnTo>
                  <a:lnTo>
                    <a:pt x="261" y="122"/>
                  </a:lnTo>
                  <a:lnTo>
                    <a:pt x="263" y="125"/>
                  </a:lnTo>
                  <a:lnTo>
                    <a:pt x="264" y="126"/>
                  </a:lnTo>
                  <a:lnTo>
                    <a:pt x="265" y="126"/>
                  </a:lnTo>
                  <a:lnTo>
                    <a:pt x="266" y="126"/>
                  </a:lnTo>
                  <a:lnTo>
                    <a:pt x="268" y="125"/>
                  </a:lnTo>
                  <a:lnTo>
                    <a:pt x="269" y="125"/>
                  </a:lnTo>
                  <a:lnTo>
                    <a:pt x="270" y="125"/>
                  </a:lnTo>
                  <a:lnTo>
                    <a:pt x="271" y="125"/>
                  </a:lnTo>
                  <a:lnTo>
                    <a:pt x="270" y="129"/>
                  </a:lnTo>
                  <a:lnTo>
                    <a:pt x="269" y="131"/>
                  </a:lnTo>
                  <a:lnTo>
                    <a:pt x="269" y="132"/>
                  </a:lnTo>
                  <a:lnTo>
                    <a:pt x="271" y="133"/>
                  </a:lnTo>
                  <a:lnTo>
                    <a:pt x="272" y="133"/>
                  </a:lnTo>
                  <a:lnTo>
                    <a:pt x="272" y="135"/>
                  </a:lnTo>
                  <a:lnTo>
                    <a:pt x="274" y="135"/>
                  </a:lnTo>
                  <a:lnTo>
                    <a:pt x="274" y="136"/>
                  </a:lnTo>
                  <a:lnTo>
                    <a:pt x="276" y="136"/>
                  </a:lnTo>
                  <a:lnTo>
                    <a:pt x="276" y="137"/>
                  </a:lnTo>
                  <a:lnTo>
                    <a:pt x="275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0" y="139"/>
                  </a:lnTo>
                  <a:lnTo>
                    <a:pt x="269" y="141"/>
                  </a:lnTo>
                  <a:lnTo>
                    <a:pt x="269" y="142"/>
                  </a:lnTo>
                  <a:lnTo>
                    <a:pt x="268" y="144"/>
                  </a:lnTo>
                  <a:lnTo>
                    <a:pt x="268" y="148"/>
                  </a:lnTo>
                  <a:lnTo>
                    <a:pt x="268" y="149"/>
                  </a:lnTo>
                  <a:lnTo>
                    <a:pt x="270" y="149"/>
                  </a:lnTo>
                  <a:lnTo>
                    <a:pt x="272" y="150"/>
                  </a:lnTo>
                  <a:lnTo>
                    <a:pt x="274" y="150"/>
                  </a:lnTo>
                  <a:lnTo>
                    <a:pt x="275" y="150"/>
                  </a:lnTo>
                  <a:lnTo>
                    <a:pt x="275" y="151"/>
                  </a:lnTo>
                  <a:lnTo>
                    <a:pt x="276" y="151"/>
                  </a:lnTo>
                  <a:lnTo>
                    <a:pt x="276" y="154"/>
                  </a:lnTo>
                  <a:lnTo>
                    <a:pt x="277" y="154"/>
                  </a:lnTo>
                  <a:lnTo>
                    <a:pt x="278" y="155"/>
                  </a:lnTo>
                  <a:lnTo>
                    <a:pt x="278" y="156"/>
                  </a:lnTo>
                  <a:lnTo>
                    <a:pt x="278" y="157"/>
                  </a:lnTo>
                  <a:lnTo>
                    <a:pt x="278" y="159"/>
                  </a:lnTo>
                  <a:lnTo>
                    <a:pt x="278" y="160"/>
                  </a:lnTo>
                  <a:lnTo>
                    <a:pt x="278" y="160"/>
                  </a:lnTo>
                  <a:lnTo>
                    <a:pt x="278" y="161"/>
                  </a:lnTo>
                  <a:lnTo>
                    <a:pt x="278" y="162"/>
                  </a:lnTo>
                  <a:lnTo>
                    <a:pt x="280" y="163"/>
                  </a:lnTo>
                  <a:lnTo>
                    <a:pt x="277" y="164"/>
                  </a:lnTo>
                  <a:lnTo>
                    <a:pt x="276" y="163"/>
                  </a:lnTo>
                  <a:lnTo>
                    <a:pt x="275" y="163"/>
                  </a:lnTo>
                  <a:lnTo>
                    <a:pt x="274" y="161"/>
                  </a:lnTo>
                  <a:lnTo>
                    <a:pt x="274" y="160"/>
                  </a:lnTo>
                  <a:lnTo>
                    <a:pt x="272" y="160"/>
                  </a:lnTo>
                  <a:lnTo>
                    <a:pt x="272" y="161"/>
                  </a:lnTo>
                  <a:lnTo>
                    <a:pt x="272" y="162"/>
                  </a:lnTo>
                  <a:lnTo>
                    <a:pt x="271" y="162"/>
                  </a:lnTo>
                  <a:lnTo>
                    <a:pt x="270" y="162"/>
                  </a:lnTo>
                  <a:lnTo>
                    <a:pt x="270" y="161"/>
                  </a:lnTo>
                  <a:lnTo>
                    <a:pt x="269" y="161"/>
                  </a:lnTo>
                  <a:lnTo>
                    <a:pt x="269" y="160"/>
                  </a:lnTo>
                  <a:lnTo>
                    <a:pt x="268" y="160"/>
                  </a:lnTo>
                  <a:lnTo>
                    <a:pt x="266" y="160"/>
                  </a:lnTo>
                  <a:lnTo>
                    <a:pt x="265" y="160"/>
                  </a:lnTo>
                  <a:lnTo>
                    <a:pt x="264" y="160"/>
                  </a:lnTo>
                  <a:lnTo>
                    <a:pt x="264" y="160"/>
                  </a:lnTo>
                  <a:lnTo>
                    <a:pt x="263" y="160"/>
                  </a:lnTo>
                  <a:lnTo>
                    <a:pt x="262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59" y="160"/>
                  </a:lnTo>
                  <a:lnTo>
                    <a:pt x="258" y="161"/>
                  </a:lnTo>
                  <a:lnTo>
                    <a:pt x="257" y="161"/>
                  </a:lnTo>
                  <a:lnTo>
                    <a:pt x="258" y="162"/>
                  </a:lnTo>
                  <a:lnTo>
                    <a:pt x="258" y="163"/>
                  </a:lnTo>
                  <a:lnTo>
                    <a:pt x="258" y="166"/>
                  </a:lnTo>
                  <a:lnTo>
                    <a:pt x="258" y="167"/>
                  </a:lnTo>
                  <a:lnTo>
                    <a:pt x="258" y="168"/>
                  </a:lnTo>
                  <a:lnTo>
                    <a:pt x="257" y="168"/>
                  </a:lnTo>
                  <a:lnTo>
                    <a:pt x="257" y="169"/>
                  </a:lnTo>
                  <a:lnTo>
                    <a:pt x="259" y="170"/>
                  </a:lnTo>
                  <a:lnTo>
                    <a:pt x="263" y="172"/>
                  </a:lnTo>
                  <a:lnTo>
                    <a:pt x="265" y="172"/>
                  </a:lnTo>
                  <a:lnTo>
                    <a:pt x="266" y="172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5"/>
                  </a:lnTo>
                  <a:lnTo>
                    <a:pt x="266" y="175"/>
                  </a:lnTo>
                  <a:lnTo>
                    <a:pt x="266" y="176"/>
                  </a:lnTo>
                  <a:lnTo>
                    <a:pt x="268" y="178"/>
                  </a:lnTo>
                  <a:lnTo>
                    <a:pt x="266" y="178"/>
                  </a:lnTo>
                  <a:lnTo>
                    <a:pt x="265" y="178"/>
                  </a:lnTo>
                  <a:lnTo>
                    <a:pt x="264" y="178"/>
                  </a:lnTo>
                  <a:lnTo>
                    <a:pt x="264" y="179"/>
                  </a:lnTo>
                  <a:lnTo>
                    <a:pt x="263" y="180"/>
                  </a:lnTo>
                  <a:lnTo>
                    <a:pt x="262" y="184"/>
                  </a:lnTo>
                  <a:lnTo>
                    <a:pt x="261" y="185"/>
                  </a:lnTo>
                  <a:lnTo>
                    <a:pt x="262" y="185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7"/>
                  </a:lnTo>
                  <a:lnTo>
                    <a:pt x="262" y="187"/>
                  </a:lnTo>
                  <a:lnTo>
                    <a:pt x="262" y="188"/>
                  </a:lnTo>
                  <a:lnTo>
                    <a:pt x="262" y="188"/>
                  </a:lnTo>
                  <a:lnTo>
                    <a:pt x="261" y="190"/>
                  </a:lnTo>
                  <a:lnTo>
                    <a:pt x="261" y="191"/>
                  </a:lnTo>
                  <a:lnTo>
                    <a:pt x="259" y="191"/>
                  </a:lnTo>
                  <a:lnTo>
                    <a:pt x="259" y="192"/>
                  </a:lnTo>
                  <a:lnTo>
                    <a:pt x="259" y="192"/>
                  </a:lnTo>
                  <a:lnTo>
                    <a:pt x="259" y="193"/>
                  </a:lnTo>
                  <a:lnTo>
                    <a:pt x="259" y="194"/>
                  </a:lnTo>
                  <a:lnTo>
                    <a:pt x="258" y="196"/>
                  </a:lnTo>
                  <a:lnTo>
                    <a:pt x="257" y="194"/>
                  </a:lnTo>
                  <a:lnTo>
                    <a:pt x="256" y="193"/>
                  </a:lnTo>
                  <a:lnTo>
                    <a:pt x="255" y="193"/>
                  </a:lnTo>
                  <a:lnTo>
                    <a:pt x="253" y="193"/>
                  </a:lnTo>
                  <a:lnTo>
                    <a:pt x="252" y="193"/>
                  </a:lnTo>
                  <a:lnTo>
                    <a:pt x="251" y="193"/>
                  </a:lnTo>
                  <a:lnTo>
                    <a:pt x="250" y="193"/>
                  </a:lnTo>
                  <a:lnTo>
                    <a:pt x="249" y="194"/>
                  </a:lnTo>
                  <a:lnTo>
                    <a:pt x="247" y="194"/>
                  </a:lnTo>
                  <a:lnTo>
                    <a:pt x="246" y="193"/>
                  </a:lnTo>
                  <a:lnTo>
                    <a:pt x="245" y="192"/>
                  </a:lnTo>
                  <a:lnTo>
                    <a:pt x="245" y="191"/>
                  </a:lnTo>
                  <a:lnTo>
                    <a:pt x="245" y="190"/>
                  </a:lnTo>
                  <a:lnTo>
                    <a:pt x="240" y="190"/>
                  </a:lnTo>
                  <a:lnTo>
                    <a:pt x="240" y="191"/>
                  </a:lnTo>
                  <a:lnTo>
                    <a:pt x="239" y="192"/>
                  </a:lnTo>
                  <a:lnTo>
                    <a:pt x="239" y="193"/>
                  </a:lnTo>
                  <a:lnTo>
                    <a:pt x="239" y="194"/>
                  </a:lnTo>
                  <a:lnTo>
                    <a:pt x="239" y="196"/>
                  </a:lnTo>
                  <a:lnTo>
                    <a:pt x="239" y="197"/>
                  </a:lnTo>
                  <a:lnTo>
                    <a:pt x="238" y="198"/>
                  </a:lnTo>
                  <a:lnTo>
                    <a:pt x="237" y="199"/>
                  </a:lnTo>
                  <a:lnTo>
                    <a:pt x="237" y="200"/>
                  </a:lnTo>
                  <a:lnTo>
                    <a:pt x="235" y="200"/>
                  </a:lnTo>
                  <a:lnTo>
                    <a:pt x="235" y="201"/>
                  </a:lnTo>
                  <a:lnTo>
                    <a:pt x="234" y="201"/>
                  </a:lnTo>
                  <a:lnTo>
                    <a:pt x="234" y="203"/>
                  </a:lnTo>
                  <a:lnTo>
                    <a:pt x="233" y="203"/>
                  </a:lnTo>
                  <a:lnTo>
                    <a:pt x="233" y="204"/>
                  </a:lnTo>
                  <a:lnTo>
                    <a:pt x="234" y="205"/>
                  </a:lnTo>
                  <a:lnTo>
                    <a:pt x="234" y="206"/>
                  </a:lnTo>
                  <a:lnTo>
                    <a:pt x="233" y="206"/>
                  </a:lnTo>
                  <a:lnTo>
                    <a:pt x="232" y="207"/>
                  </a:lnTo>
                  <a:lnTo>
                    <a:pt x="231" y="207"/>
                  </a:lnTo>
                  <a:lnTo>
                    <a:pt x="231" y="206"/>
                  </a:lnTo>
                  <a:lnTo>
                    <a:pt x="231" y="205"/>
                  </a:lnTo>
                  <a:lnTo>
                    <a:pt x="231" y="206"/>
                  </a:lnTo>
                  <a:lnTo>
                    <a:pt x="231" y="207"/>
                  </a:lnTo>
                  <a:lnTo>
                    <a:pt x="229" y="207"/>
                  </a:lnTo>
                  <a:lnTo>
                    <a:pt x="228" y="207"/>
                  </a:lnTo>
                  <a:lnTo>
                    <a:pt x="227" y="207"/>
                  </a:lnTo>
                  <a:lnTo>
                    <a:pt x="227" y="209"/>
                  </a:lnTo>
                  <a:lnTo>
                    <a:pt x="226" y="209"/>
                  </a:lnTo>
                  <a:lnTo>
                    <a:pt x="225" y="209"/>
                  </a:lnTo>
                  <a:lnTo>
                    <a:pt x="225" y="210"/>
                  </a:lnTo>
                  <a:lnTo>
                    <a:pt x="225" y="207"/>
                  </a:lnTo>
                  <a:lnTo>
                    <a:pt x="224" y="207"/>
                  </a:lnTo>
                  <a:lnTo>
                    <a:pt x="224" y="206"/>
                  </a:lnTo>
                  <a:lnTo>
                    <a:pt x="222" y="206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0" y="201"/>
                  </a:lnTo>
                  <a:lnTo>
                    <a:pt x="219" y="203"/>
                  </a:lnTo>
                  <a:lnTo>
                    <a:pt x="218" y="201"/>
                  </a:lnTo>
                  <a:lnTo>
                    <a:pt x="216" y="200"/>
                  </a:lnTo>
                  <a:lnTo>
                    <a:pt x="215" y="200"/>
                  </a:lnTo>
                  <a:lnTo>
                    <a:pt x="214" y="200"/>
                  </a:lnTo>
                  <a:lnTo>
                    <a:pt x="214" y="201"/>
                  </a:lnTo>
                  <a:lnTo>
                    <a:pt x="213" y="201"/>
                  </a:lnTo>
                  <a:lnTo>
                    <a:pt x="213" y="200"/>
                  </a:lnTo>
                  <a:lnTo>
                    <a:pt x="212" y="200"/>
                  </a:lnTo>
                  <a:lnTo>
                    <a:pt x="210" y="201"/>
                  </a:lnTo>
                  <a:lnTo>
                    <a:pt x="210" y="203"/>
                  </a:lnTo>
                  <a:lnTo>
                    <a:pt x="210" y="201"/>
                  </a:lnTo>
                  <a:lnTo>
                    <a:pt x="210" y="200"/>
                  </a:lnTo>
                  <a:lnTo>
                    <a:pt x="212" y="200"/>
                  </a:lnTo>
                  <a:lnTo>
                    <a:pt x="212" y="199"/>
                  </a:lnTo>
                  <a:lnTo>
                    <a:pt x="213" y="199"/>
                  </a:lnTo>
                  <a:lnTo>
                    <a:pt x="213" y="198"/>
                  </a:lnTo>
                  <a:lnTo>
                    <a:pt x="214" y="197"/>
                  </a:lnTo>
                  <a:lnTo>
                    <a:pt x="213" y="196"/>
                  </a:lnTo>
                  <a:lnTo>
                    <a:pt x="214" y="196"/>
                  </a:lnTo>
                  <a:lnTo>
                    <a:pt x="214" y="194"/>
                  </a:lnTo>
                  <a:lnTo>
                    <a:pt x="214" y="193"/>
                  </a:lnTo>
                  <a:lnTo>
                    <a:pt x="215" y="193"/>
                  </a:lnTo>
                  <a:lnTo>
                    <a:pt x="215" y="192"/>
                  </a:lnTo>
                  <a:lnTo>
                    <a:pt x="215" y="191"/>
                  </a:lnTo>
                  <a:lnTo>
                    <a:pt x="215" y="190"/>
                  </a:lnTo>
                  <a:lnTo>
                    <a:pt x="215" y="188"/>
                  </a:lnTo>
                  <a:lnTo>
                    <a:pt x="215" y="188"/>
                  </a:lnTo>
                  <a:lnTo>
                    <a:pt x="214" y="187"/>
                  </a:lnTo>
                  <a:lnTo>
                    <a:pt x="213" y="186"/>
                  </a:lnTo>
                  <a:lnTo>
                    <a:pt x="213" y="184"/>
                  </a:lnTo>
                  <a:lnTo>
                    <a:pt x="212" y="182"/>
                  </a:lnTo>
                  <a:lnTo>
                    <a:pt x="212" y="180"/>
                  </a:lnTo>
                  <a:lnTo>
                    <a:pt x="213" y="179"/>
                  </a:lnTo>
                  <a:lnTo>
                    <a:pt x="213" y="178"/>
                  </a:lnTo>
                  <a:lnTo>
                    <a:pt x="212" y="176"/>
                  </a:lnTo>
                  <a:lnTo>
                    <a:pt x="210" y="178"/>
                  </a:lnTo>
                  <a:lnTo>
                    <a:pt x="210" y="176"/>
                  </a:lnTo>
                  <a:lnTo>
                    <a:pt x="212" y="176"/>
                  </a:lnTo>
                  <a:lnTo>
                    <a:pt x="212" y="175"/>
                  </a:lnTo>
                  <a:lnTo>
                    <a:pt x="210" y="173"/>
                  </a:lnTo>
                  <a:lnTo>
                    <a:pt x="210" y="172"/>
                  </a:lnTo>
                  <a:lnTo>
                    <a:pt x="209" y="172"/>
                  </a:lnTo>
                  <a:lnTo>
                    <a:pt x="208" y="170"/>
                  </a:lnTo>
                  <a:lnTo>
                    <a:pt x="209" y="169"/>
                  </a:lnTo>
                  <a:lnTo>
                    <a:pt x="209" y="168"/>
                  </a:lnTo>
                  <a:lnTo>
                    <a:pt x="209" y="167"/>
                  </a:lnTo>
                  <a:lnTo>
                    <a:pt x="208" y="166"/>
                  </a:lnTo>
                  <a:lnTo>
                    <a:pt x="209" y="166"/>
                  </a:lnTo>
                  <a:lnTo>
                    <a:pt x="210" y="164"/>
                  </a:lnTo>
                  <a:lnTo>
                    <a:pt x="209" y="164"/>
                  </a:lnTo>
                  <a:lnTo>
                    <a:pt x="207" y="163"/>
                  </a:lnTo>
                  <a:lnTo>
                    <a:pt x="206" y="162"/>
                  </a:lnTo>
                  <a:lnTo>
                    <a:pt x="206" y="163"/>
                  </a:lnTo>
                  <a:lnTo>
                    <a:pt x="204" y="163"/>
                  </a:lnTo>
                  <a:lnTo>
                    <a:pt x="203" y="163"/>
                  </a:lnTo>
                  <a:lnTo>
                    <a:pt x="203" y="162"/>
                  </a:lnTo>
                  <a:lnTo>
                    <a:pt x="203" y="161"/>
                  </a:lnTo>
                  <a:lnTo>
                    <a:pt x="204" y="161"/>
                  </a:lnTo>
                  <a:lnTo>
                    <a:pt x="204" y="160"/>
                  </a:lnTo>
                  <a:lnTo>
                    <a:pt x="203" y="160"/>
                  </a:lnTo>
                  <a:lnTo>
                    <a:pt x="202" y="160"/>
                  </a:lnTo>
                  <a:lnTo>
                    <a:pt x="202" y="160"/>
                  </a:lnTo>
                  <a:lnTo>
                    <a:pt x="202" y="161"/>
                  </a:lnTo>
                  <a:lnTo>
                    <a:pt x="201" y="160"/>
                  </a:lnTo>
                  <a:lnTo>
                    <a:pt x="201" y="159"/>
                  </a:lnTo>
                  <a:lnTo>
                    <a:pt x="201" y="157"/>
                  </a:lnTo>
                  <a:lnTo>
                    <a:pt x="200" y="157"/>
                  </a:lnTo>
                  <a:lnTo>
                    <a:pt x="200" y="159"/>
                  </a:lnTo>
                  <a:lnTo>
                    <a:pt x="198" y="159"/>
                  </a:lnTo>
                  <a:lnTo>
                    <a:pt x="198" y="160"/>
                  </a:lnTo>
                  <a:lnTo>
                    <a:pt x="197" y="160"/>
                  </a:lnTo>
                  <a:lnTo>
                    <a:pt x="197" y="160"/>
                  </a:lnTo>
                  <a:lnTo>
                    <a:pt x="197" y="160"/>
                  </a:lnTo>
                  <a:lnTo>
                    <a:pt x="196" y="160"/>
                  </a:lnTo>
                  <a:lnTo>
                    <a:pt x="195" y="160"/>
                  </a:lnTo>
                  <a:lnTo>
                    <a:pt x="194" y="160"/>
                  </a:lnTo>
                  <a:lnTo>
                    <a:pt x="194" y="160"/>
                  </a:lnTo>
                  <a:lnTo>
                    <a:pt x="192" y="160"/>
                  </a:lnTo>
                  <a:lnTo>
                    <a:pt x="191" y="161"/>
                  </a:lnTo>
                  <a:lnTo>
                    <a:pt x="190" y="162"/>
                  </a:lnTo>
                  <a:lnTo>
                    <a:pt x="189" y="162"/>
                  </a:lnTo>
                  <a:lnTo>
                    <a:pt x="188" y="161"/>
                  </a:lnTo>
                  <a:lnTo>
                    <a:pt x="189" y="160"/>
                  </a:lnTo>
                  <a:lnTo>
                    <a:pt x="189" y="160"/>
                  </a:lnTo>
                  <a:lnTo>
                    <a:pt x="188" y="160"/>
                  </a:lnTo>
                  <a:lnTo>
                    <a:pt x="185" y="159"/>
                  </a:lnTo>
                  <a:lnTo>
                    <a:pt x="184" y="159"/>
                  </a:lnTo>
                  <a:lnTo>
                    <a:pt x="183" y="160"/>
                  </a:lnTo>
                  <a:lnTo>
                    <a:pt x="182" y="160"/>
                  </a:lnTo>
                  <a:lnTo>
                    <a:pt x="182" y="160"/>
                  </a:lnTo>
                  <a:lnTo>
                    <a:pt x="181" y="160"/>
                  </a:lnTo>
                  <a:lnTo>
                    <a:pt x="179" y="160"/>
                  </a:lnTo>
                  <a:lnTo>
                    <a:pt x="179" y="160"/>
                  </a:lnTo>
                  <a:lnTo>
                    <a:pt x="178" y="160"/>
                  </a:lnTo>
                  <a:lnTo>
                    <a:pt x="177" y="160"/>
                  </a:lnTo>
                  <a:lnTo>
                    <a:pt x="176" y="160"/>
                  </a:lnTo>
                  <a:lnTo>
                    <a:pt x="176" y="160"/>
                  </a:lnTo>
                  <a:lnTo>
                    <a:pt x="175" y="160"/>
                  </a:lnTo>
                  <a:lnTo>
                    <a:pt x="175" y="161"/>
                  </a:lnTo>
                  <a:lnTo>
                    <a:pt x="173" y="162"/>
                  </a:lnTo>
                  <a:lnTo>
                    <a:pt x="173" y="163"/>
                  </a:lnTo>
                  <a:lnTo>
                    <a:pt x="172" y="166"/>
                  </a:lnTo>
                  <a:lnTo>
                    <a:pt x="171" y="166"/>
                  </a:lnTo>
                  <a:lnTo>
                    <a:pt x="170" y="167"/>
                  </a:lnTo>
                  <a:lnTo>
                    <a:pt x="169" y="166"/>
                  </a:lnTo>
                  <a:lnTo>
                    <a:pt x="167" y="166"/>
                  </a:lnTo>
                  <a:lnTo>
                    <a:pt x="166" y="166"/>
                  </a:lnTo>
                  <a:lnTo>
                    <a:pt x="165" y="166"/>
                  </a:lnTo>
                  <a:lnTo>
                    <a:pt x="165" y="167"/>
                  </a:lnTo>
                  <a:lnTo>
                    <a:pt x="165" y="168"/>
                  </a:lnTo>
                  <a:lnTo>
                    <a:pt x="164" y="167"/>
                  </a:lnTo>
                  <a:lnTo>
                    <a:pt x="164" y="166"/>
                  </a:lnTo>
                  <a:lnTo>
                    <a:pt x="165" y="164"/>
                  </a:lnTo>
                  <a:lnTo>
                    <a:pt x="166" y="163"/>
                  </a:lnTo>
                  <a:lnTo>
                    <a:pt x="166" y="162"/>
                  </a:lnTo>
                  <a:lnTo>
                    <a:pt x="167" y="160"/>
                  </a:lnTo>
                  <a:lnTo>
                    <a:pt x="167" y="160"/>
                  </a:lnTo>
                  <a:lnTo>
                    <a:pt x="167" y="159"/>
                  </a:lnTo>
                  <a:lnTo>
                    <a:pt x="169" y="159"/>
                  </a:lnTo>
                  <a:lnTo>
                    <a:pt x="169" y="157"/>
                  </a:lnTo>
                  <a:lnTo>
                    <a:pt x="170" y="156"/>
                  </a:lnTo>
                  <a:lnTo>
                    <a:pt x="170" y="155"/>
                  </a:lnTo>
                  <a:lnTo>
                    <a:pt x="171" y="155"/>
                  </a:lnTo>
                  <a:lnTo>
                    <a:pt x="172" y="155"/>
                  </a:lnTo>
                  <a:lnTo>
                    <a:pt x="173" y="155"/>
                  </a:lnTo>
                  <a:lnTo>
                    <a:pt x="173" y="154"/>
                  </a:lnTo>
                  <a:lnTo>
                    <a:pt x="173" y="153"/>
                  </a:lnTo>
                  <a:lnTo>
                    <a:pt x="172" y="151"/>
                  </a:lnTo>
                  <a:lnTo>
                    <a:pt x="172" y="150"/>
                  </a:lnTo>
                  <a:lnTo>
                    <a:pt x="171" y="150"/>
                  </a:lnTo>
                  <a:lnTo>
                    <a:pt x="170" y="148"/>
                  </a:lnTo>
                  <a:lnTo>
                    <a:pt x="169" y="148"/>
                  </a:lnTo>
                  <a:lnTo>
                    <a:pt x="169" y="147"/>
                  </a:lnTo>
                  <a:lnTo>
                    <a:pt x="169" y="145"/>
                  </a:lnTo>
                  <a:lnTo>
                    <a:pt x="169" y="142"/>
                  </a:lnTo>
                  <a:lnTo>
                    <a:pt x="169" y="141"/>
                  </a:lnTo>
                  <a:lnTo>
                    <a:pt x="170" y="138"/>
                  </a:lnTo>
                  <a:lnTo>
                    <a:pt x="169" y="137"/>
                  </a:lnTo>
                  <a:lnTo>
                    <a:pt x="167" y="137"/>
                  </a:lnTo>
                  <a:lnTo>
                    <a:pt x="166" y="137"/>
                  </a:lnTo>
                  <a:lnTo>
                    <a:pt x="165" y="137"/>
                  </a:lnTo>
                  <a:lnTo>
                    <a:pt x="164" y="137"/>
                  </a:lnTo>
                  <a:lnTo>
                    <a:pt x="163" y="136"/>
                  </a:lnTo>
                  <a:lnTo>
                    <a:pt x="164" y="133"/>
                  </a:lnTo>
                  <a:lnTo>
                    <a:pt x="164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6" y="131"/>
                  </a:lnTo>
                  <a:lnTo>
                    <a:pt x="165" y="131"/>
                  </a:lnTo>
                  <a:lnTo>
                    <a:pt x="166" y="130"/>
                  </a:lnTo>
                  <a:lnTo>
                    <a:pt x="166" y="129"/>
                  </a:lnTo>
                  <a:lnTo>
                    <a:pt x="164" y="127"/>
                  </a:lnTo>
                  <a:lnTo>
                    <a:pt x="163" y="126"/>
                  </a:lnTo>
                  <a:lnTo>
                    <a:pt x="161" y="126"/>
                  </a:lnTo>
                  <a:lnTo>
                    <a:pt x="160" y="126"/>
                  </a:lnTo>
                  <a:lnTo>
                    <a:pt x="160" y="125"/>
                  </a:lnTo>
                  <a:lnTo>
                    <a:pt x="160" y="124"/>
                  </a:lnTo>
                  <a:lnTo>
                    <a:pt x="159" y="124"/>
                  </a:lnTo>
                  <a:lnTo>
                    <a:pt x="159" y="123"/>
                  </a:lnTo>
                  <a:lnTo>
                    <a:pt x="159" y="122"/>
                  </a:lnTo>
                  <a:lnTo>
                    <a:pt x="159" y="120"/>
                  </a:lnTo>
                  <a:lnTo>
                    <a:pt x="158" y="120"/>
                  </a:lnTo>
                  <a:lnTo>
                    <a:pt x="158" y="119"/>
                  </a:lnTo>
                  <a:lnTo>
                    <a:pt x="158" y="118"/>
                  </a:lnTo>
                  <a:lnTo>
                    <a:pt x="157" y="118"/>
                  </a:lnTo>
                  <a:lnTo>
                    <a:pt x="157" y="117"/>
                  </a:lnTo>
                  <a:lnTo>
                    <a:pt x="155" y="116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3"/>
                  </a:lnTo>
                  <a:lnTo>
                    <a:pt x="153" y="112"/>
                  </a:lnTo>
                  <a:lnTo>
                    <a:pt x="152" y="110"/>
                  </a:lnTo>
                  <a:lnTo>
                    <a:pt x="150" y="108"/>
                  </a:lnTo>
                  <a:lnTo>
                    <a:pt x="147" y="106"/>
                  </a:lnTo>
                  <a:lnTo>
                    <a:pt x="146" y="104"/>
                  </a:lnTo>
                  <a:lnTo>
                    <a:pt x="146" y="102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44" y="102"/>
                  </a:lnTo>
                  <a:lnTo>
                    <a:pt x="135" y="102"/>
                  </a:lnTo>
                  <a:lnTo>
                    <a:pt x="119" y="102"/>
                  </a:lnTo>
                  <a:lnTo>
                    <a:pt x="119" y="104"/>
                  </a:lnTo>
                  <a:lnTo>
                    <a:pt x="119" y="105"/>
                  </a:lnTo>
                  <a:lnTo>
                    <a:pt x="113" y="106"/>
                  </a:lnTo>
                  <a:lnTo>
                    <a:pt x="111" y="106"/>
                  </a:lnTo>
                  <a:lnTo>
                    <a:pt x="110" y="106"/>
                  </a:lnTo>
                  <a:lnTo>
                    <a:pt x="109" y="106"/>
                  </a:lnTo>
                  <a:lnTo>
                    <a:pt x="108" y="105"/>
                  </a:lnTo>
                  <a:lnTo>
                    <a:pt x="107" y="105"/>
                  </a:lnTo>
                  <a:lnTo>
                    <a:pt x="105" y="105"/>
                  </a:lnTo>
                  <a:lnTo>
                    <a:pt x="99" y="106"/>
                  </a:lnTo>
                  <a:lnTo>
                    <a:pt x="98" y="106"/>
                  </a:lnTo>
                  <a:lnTo>
                    <a:pt x="97" y="107"/>
                  </a:lnTo>
                  <a:lnTo>
                    <a:pt x="96" y="107"/>
                  </a:lnTo>
                  <a:lnTo>
                    <a:pt x="96" y="108"/>
                  </a:lnTo>
                  <a:lnTo>
                    <a:pt x="96" y="111"/>
                  </a:lnTo>
                  <a:lnTo>
                    <a:pt x="96" y="112"/>
                  </a:lnTo>
                  <a:lnTo>
                    <a:pt x="96" y="113"/>
                  </a:lnTo>
                  <a:lnTo>
                    <a:pt x="95" y="113"/>
                  </a:lnTo>
                  <a:lnTo>
                    <a:pt x="93" y="113"/>
                  </a:lnTo>
                  <a:lnTo>
                    <a:pt x="93" y="114"/>
                  </a:lnTo>
                  <a:lnTo>
                    <a:pt x="93" y="116"/>
                  </a:lnTo>
                  <a:lnTo>
                    <a:pt x="93" y="117"/>
                  </a:lnTo>
                  <a:lnTo>
                    <a:pt x="92" y="117"/>
                  </a:lnTo>
                  <a:lnTo>
                    <a:pt x="92" y="118"/>
                  </a:lnTo>
                  <a:lnTo>
                    <a:pt x="92" y="117"/>
                  </a:lnTo>
                  <a:lnTo>
                    <a:pt x="91" y="118"/>
                  </a:lnTo>
                  <a:lnTo>
                    <a:pt x="91" y="119"/>
                  </a:lnTo>
                  <a:lnTo>
                    <a:pt x="90" y="119"/>
                  </a:lnTo>
                  <a:lnTo>
                    <a:pt x="90" y="120"/>
                  </a:lnTo>
                  <a:lnTo>
                    <a:pt x="89" y="125"/>
                  </a:lnTo>
                  <a:lnTo>
                    <a:pt x="87" y="125"/>
                  </a:lnTo>
                  <a:lnTo>
                    <a:pt x="87" y="126"/>
                  </a:lnTo>
                  <a:lnTo>
                    <a:pt x="87" y="126"/>
                  </a:lnTo>
                  <a:lnTo>
                    <a:pt x="87" y="127"/>
                  </a:lnTo>
                  <a:lnTo>
                    <a:pt x="86" y="127"/>
                  </a:lnTo>
                  <a:lnTo>
                    <a:pt x="85" y="130"/>
                  </a:lnTo>
                  <a:lnTo>
                    <a:pt x="84" y="130"/>
                  </a:lnTo>
                  <a:lnTo>
                    <a:pt x="83" y="130"/>
                  </a:lnTo>
                  <a:lnTo>
                    <a:pt x="82" y="131"/>
                  </a:lnTo>
                  <a:lnTo>
                    <a:pt x="82" y="130"/>
                  </a:lnTo>
                  <a:lnTo>
                    <a:pt x="80" y="130"/>
                  </a:lnTo>
                  <a:lnTo>
                    <a:pt x="79" y="131"/>
                  </a:lnTo>
                  <a:lnTo>
                    <a:pt x="79" y="131"/>
                  </a:lnTo>
                  <a:lnTo>
                    <a:pt x="79" y="132"/>
                  </a:lnTo>
                  <a:lnTo>
                    <a:pt x="80" y="132"/>
                  </a:lnTo>
                  <a:lnTo>
                    <a:pt x="80" y="133"/>
                  </a:lnTo>
                  <a:lnTo>
                    <a:pt x="79" y="133"/>
                  </a:lnTo>
                  <a:lnTo>
                    <a:pt x="78" y="135"/>
                  </a:lnTo>
                  <a:lnTo>
                    <a:pt x="78" y="136"/>
                  </a:lnTo>
                  <a:lnTo>
                    <a:pt x="77" y="136"/>
                  </a:lnTo>
                  <a:lnTo>
                    <a:pt x="77" y="137"/>
                  </a:lnTo>
                  <a:lnTo>
                    <a:pt x="76" y="137"/>
                  </a:lnTo>
                  <a:lnTo>
                    <a:pt x="74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1" y="137"/>
                  </a:lnTo>
                  <a:lnTo>
                    <a:pt x="70" y="137"/>
                  </a:lnTo>
                  <a:lnTo>
                    <a:pt x="67" y="138"/>
                  </a:lnTo>
                  <a:lnTo>
                    <a:pt x="66" y="138"/>
                  </a:lnTo>
                  <a:lnTo>
                    <a:pt x="66" y="137"/>
                  </a:lnTo>
                  <a:lnTo>
                    <a:pt x="67" y="137"/>
                  </a:lnTo>
                  <a:lnTo>
                    <a:pt x="67" y="136"/>
                  </a:lnTo>
                  <a:lnTo>
                    <a:pt x="67" y="135"/>
                  </a:lnTo>
                  <a:lnTo>
                    <a:pt x="68" y="133"/>
                  </a:lnTo>
                  <a:lnTo>
                    <a:pt x="70" y="133"/>
                  </a:lnTo>
                  <a:lnTo>
                    <a:pt x="71" y="133"/>
                  </a:lnTo>
                  <a:lnTo>
                    <a:pt x="72" y="133"/>
                  </a:lnTo>
                  <a:lnTo>
                    <a:pt x="72" y="132"/>
                  </a:lnTo>
                  <a:lnTo>
                    <a:pt x="70" y="132"/>
                  </a:lnTo>
                  <a:lnTo>
                    <a:pt x="68" y="132"/>
                  </a:lnTo>
                  <a:lnTo>
                    <a:pt x="68" y="131"/>
                  </a:lnTo>
                  <a:lnTo>
                    <a:pt x="70" y="131"/>
                  </a:lnTo>
                  <a:lnTo>
                    <a:pt x="68" y="131"/>
                  </a:lnTo>
                  <a:lnTo>
                    <a:pt x="68" y="131"/>
                  </a:lnTo>
                  <a:lnTo>
                    <a:pt x="68" y="132"/>
                  </a:lnTo>
                  <a:lnTo>
                    <a:pt x="67" y="133"/>
                  </a:lnTo>
                  <a:lnTo>
                    <a:pt x="66" y="133"/>
                  </a:lnTo>
                  <a:lnTo>
                    <a:pt x="66" y="132"/>
                  </a:lnTo>
                  <a:lnTo>
                    <a:pt x="66" y="131"/>
                  </a:lnTo>
                  <a:lnTo>
                    <a:pt x="66" y="131"/>
                  </a:lnTo>
                  <a:lnTo>
                    <a:pt x="66" y="130"/>
                  </a:lnTo>
                  <a:lnTo>
                    <a:pt x="66" y="129"/>
                  </a:lnTo>
                  <a:lnTo>
                    <a:pt x="67" y="129"/>
                  </a:lnTo>
                  <a:lnTo>
                    <a:pt x="66" y="127"/>
                  </a:lnTo>
                  <a:lnTo>
                    <a:pt x="67" y="127"/>
                  </a:lnTo>
                  <a:lnTo>
                    <a:pt x="66" y="127"/>
                  </a:lnTo>
                  <a:lnTo>
                    <a:pt x="65" y="127"/>
                  </a:lnTo>
                  <a:lnTo>
                    <a:pt x="65" y="129"/>
                  </a:lnTo>
                  <a:lnTo>
                    <a:pt x="64" y="130"/>
                  </a:lnTo>
                  <a:lnTo>
                    <a:pt x="62" y="130"/>
                  </a:lnTo>
                  <a:lnTo>
                    <a:pt x="62" y="129"/>
                  </a:lnTo>
                  <a:lnTo>
                    <a:pt x="62" y="127"/>
                  </a:lnTo>
                  <a:lnTo>
                    <a:pt x="61" y="127"/>
                  </a:lnTo>
                  <a:lnTo>
                    <a:pt x="61" y="126"/>
                  </a:lnTo>
                  <a:lnTo>
                    <a:pt x="62" y="125"/>
                  </a:lnTo>
                  <a:lnTo>
                    <a:pt x="62" y="124"/>
                  </a:lnTo>
                  <a:lnTo>
                    <a:pt x="61" y="124"/>
                  </a:lnTo>
                  <a:lnTo>
                    <a:pt x="60" y="125"/>
                  </a:lnTo>
                  <a:lnTo>
                    <a:pt x="59" y="124"/>
                  </a:lnTo>
                  <a:lnTo>
                    <a:pt x="59" y="123"/>
                  </a:lnTo>
                  <a:lnTo>
                    <a:pt x="59" y="122"/>
                  </a:lnTo>
                  <a:lnTo>
                    <a:pt x="59" y="120"/>
                  </a:lnTo>
                  <a:lnTo>
                    <a:pt x="59" y="119"/>
                  </a:lnTo>
                  <a:lnTo>
                    <a:pt x="59" y="120"/>
                  </a:lnTo>
                  <a:lnTo>
                    <a:pt x="59" y="122"/>
                  </a:lnTo>
                  <a:lnTo>
                    <a:pt x="58" y="122"/>
                  </a:lnTo>
                  <a:lnTo>
                    <a:pt x="58" y="120"/>
                  </a:lnTo>
                  <a:lnTo>
                    <a:pt x="56" y="119"/>
                  </a:lnTo>
                  <a:lnTo>
                    <a:pt x="55" y="119"/>
                  </a:lnTo>
                  <a:lnTo>
                    <a:pt x="54" y="119"/>
                  </a:lnTo>
                  <a:lnTo>
                    <a:pt x="53" y="120"/>
                  </a:lnTo>
                  <a:lnTo>
                    <a:pt x="52" y="120"/>
                  </a:lnTo>
                  <a:lnTo>
                    <a:pt x="52" y="122"/>
                  </a:lnTo>
                  <a:lnTo>
                    <a:pt x="52" y="120"/>
                  </a:lnTo>
                  <a:lnTo>
                    <a:pt x="53" y="118"/>
                  </a:lnTo>
                  <a:lnTo>
                    <a:pt x="54" y="118"/>
                  </a:lnTo>
                  <a:lnTo>
                    <a:pt x="54" y="117"/>
                  </a:lnTo>
                  <a:lnTo>
                    <a:pt x="55" y="116"/>
                  </a:lnTo>
                  <a:lnTo>
                    <a:pt x="55" y="114"/>
                  </a:lnTo>
                  <a:lnTo>
                    <a:pt x="55" y="113"/>
                  </a:lnTo>
                  <a:lnTo>
                    <a:pt x="55" y="112"/>
                  </a:lnTo>
                  <a:lnTo>
                    <a:pt x="56" y="112"/>
                  </a:lnTo>
                  <a:lnTo>
                    <a:pt x="56" y="111"/>
                  </a:lnTo>
                  <a:lnTo>
                    <a:pt x="58" y="111"/>
                  </a:lnTo>
                  <a:lnTo>
                    <a:pt x="58" y="110"/>
                  </a:lnTo>
                  <a:lnTo>
                    <a:pt x="56" y="111"/>
                  </a:lnTo>
                  <a:lnTo>
                    <a:pt x="54" y="108"/>
                  </a:lnTo>
                  <a:lnTo>
                    <a:pt x="54" y="107"/>
                  </a:lnTo>
                  <a:lnTo>
                    <a:pt x="54" y="108"/>
                  </a:lnTo>
                  <a:lnTo>
                    <a:pt x="54" y="110"/>
                  </a:lnTo>
                  <a:lnTo>
                    <a:pt x="54" y="111"/>
                  </a:lnTo>
                  <a:lnTo>
                    <a:pt x="53" y="112"/>
                  </a:lnTo>
                  <a:lnTo>
                    <a:pt x="50" y="112"/>
                  </a:lnTo>
                  <a:lnTo>
                    <a:pt x="50" y="111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2" y="106"/>
                  </a:lnTo>
                  <a:lnTo>
                    <a:pt x="53" y="105"/>
                  </a:lnTo>
                  <a:lnTo>
                    <a:pt x="53" y="104"/>
                  </a:lnTo>
                  <a:lnTo>
                    <a:pt x="52" y="105"/>
                  </a:lnTo>
                  <a:lnTo>
                    <a:pt x="50" y="106"/>
                  </a:lnTo>
                  <a:lnTo>
                    <a:pt x="50" y="107"/>
                  </a:lnTo>
                  <a:lnTo>
                    <a:pt x="49" y="107"/>
                  </a:lnTo>
                  <a:lnTo>
                    <a:pt x="48" y="107"/>
                  </a:lnTo>
                  <a:lnTo>
                    <a:pt x="47" y="107"/>
                  </a:lnTo>
                  <a:lnTo>
                    <a:pt x="46" y="106"/>
                  </a:lnTo>
                  <a:lnTo>
                    <a:pt x="45" y="105"/>
                  </a:lnTo>
                  <a:lnTo>
                    <a:pt x="43" y="104"/>
                  </a:lnTo>
                  <a:lnTo>
                    <a:pt x="42" y="102"/>
                  </a:lnTo>
                  <a:lnTo>
                    <a:pt x="41" y="102"/>
                  </a:lnTo>
                  <a:lnTo>
                    <a:pt x="40" y="102"/>
                  </a:lnTo>
                  <a:lnTo>
                    <a:pt x="39" y="102"/>
                  </a:lnTo>
                  <a:lnTo>
                    <a:pt x="39" y="101"/>
                  </a:lnTo>
                  <a:lnTo>
                    <a:pt x="39" y="100"/>
                  </a:lnTo>
                  <a:lnTo>
                    <a:pt x="40" y="99"/>
                  </a:lnTo>
                  <a:lnTo>
                    <a:pt x="41" y="100"/>
                  </a:lnTo>
                  <a:lnTo>
                    <a:pt x="41" y="99"/>
                  </a:lnTo>
                  <a:lnTo>
                    <a:pt x="40" y="99"/>
                  </a:lnTo>
                  <a:lnTo>
                    <a:pt x="40" y="98"/>
                  </a:lnTo>
                  <a:lnTo>
                    <a:pt x="39" y="98"/>
                  </a:lnTo>
                  <a:lnTo>
                    <a:pt x="39" y="99"/>
                  </a:lnTo>
                  <a:lnTo>
                    <a:pt x="37" y="98"/>
                  </a:lnTo>
                  <a:lnTo>
                    <a:pt x="39" y="98"/>
                  </a:lnTo>
                  <a:lnTo>
                    <a:pt x="40" y="96"/>
                  </a:lnTo>
                  <a:lnTo>
                    <a:pt x="41" y="95"/>
                  </a:lnTo>
                  <a:lnTo>
                    <a:pt x="40" y="95"/>
                  </a:lnTo>
                  <a:lnTo>
                    <a:pt x="39" y="96"/>
                  </a:lnTo>
                  <a:lnTo>
                    <a:pt x="37" y="96"/>
                  </a:lnTo>
                  <a:lnTo>
                    <a:pt x="37" y="98"/>
                  </a:lnTo>
                  <a:lnTo>
                    <a:pt x="37" y="100"/>
                  </a:lnTo>
                  <a:lnTo>
                    <a:pt x="36" y="100"/>
                  </a:lnTo>
                  <a:lnTo>
                    <a:pt x="35" y="101"/>
                  </a:lnTo>
                  <a:lnTo>
                    <a:pt x="35" y="100"/>
                  </a:lnTo>
                  <a:lnTo>
                    <a:pt x="34" y="100"/>
                  </a:lnTo>
                  <a:lnTo>
                    <a:pt x="34" y="99"/>
                  </a:lnTo>
                  <a:lnTo>
                    <a:pt x="34" y="98"/>
                  </a:lnTo>
                  <a:lnTo>
                    <a:pt x="35" y="96"/>
                  </a:lnTo>
                  <a:lnTo>
                    <a:pt x="36" y="96"/>
                  </a:lnTo>
                  <a:lnTo>
                    <a:pt x="35" y="95"/>
                  </a:lnTo>
                  <a:lnTo>
                    <a:pt x="35" y="96"/>
                  </a:lnTo>
                  <a:lnTo>
                    <a:pt x="34" y="96"/>
                  </a:lnTo>
                  <a:lnTo>
                    <a:pt x="33" y="96"/>
                  </a:lnTo>
                  <a:lnTo>
                    <a:pt x="34" y="98"/>
                  </a:lnTo>
                  <a:lnTo>
                    <a:pt x="33" y="98"/>
                  </a:lnTo>
                  <a:lnTo>
                    <a:pt x="31" y="99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5"/>
                  </a:lnTo>
                  <a:lnTo>
                    <a:pt x="31" y="95"/>
                  </a:lnTo>
                  <a:lnTo>
                    <a:pt x="31" y="96"/>
                  </a:lnTo>
                  <a:lnTo>
                    <a:pt x="30" y="95"/>
                  </a:lnTo>
                  <a:lnTo>
                    <a:pt x="28" y="94"/>
                  </a:lnTo>
                  <a:lnTo>
                    <a:pt x="28" y="93"/>
                  </a:lnTo>
                  <a:lnTo>
                    <a:pt x="27" y="93"/>
                  </a:lnTo>
                  <a:lnTo>
                    <a:pt x="25" y="94"/>
                  </a:lnTo>
                  <a:lnTo>
                    <a:pt x="24" y="93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3"/>
                  </a:lnTo>
                  <a:lnTo>
                    <a:pt x="23" y="92"/>
                  </a:lnTo>
                  <a:lnTo>
                    <a:pt x="24" y="90"/>
                  </a:lnTo>
                  <a:lnTo>
                    <a:pt x="23" y="90"/>
                  </a:lnTo>
                  <a:lnTo>
                    <a:pt x="23" y="89"/>
                  </a:lnTo>
                  <a:lnTo>
                    <a:pt x="21" y="87"/>
                  </a:lnTo>
                  <a:lnTo>
                    <a:pt x="21" y="86"/>
                  </a:lnTo>
                  <a:lnTo>
                    <a:pt x="19" y="85"/>
                  </a:lnTo>
                  <a:lnTo>
                    <a:pt x="19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19" y="82"/>
                  </a:lnTo>
                  <a:lnTo>
                    <a:pt x="19" y="83"/>
                  </a:lnTo>
                  <a:lnTo>
                    <a:pt x="18" y="83"/>
                  </a:lnTo>
                  <a:lnTo>
                    <a:pt x="17" y="83"/>
                  </a:lnTo>
                  <a:lnTo>
                    <a:pt x="16" y="83"/>
                  </a:lnTo>
                  <a:lnTo>
                    <a:pt x="16" y="82"/>
                  </a:lnTo>
                  <a:lnTo>
                    <a:pt x="16" y="81"/>
                  </a:lnTo>
                  <a:lnTo>
                    <a:pt x="16" y="80"/>
                  </a:lnTo>
                  <a:lnTo>
                    <a:pt x="17" y="80"/>
                  </a:lnTo>
                  <a:lnTo>
                    <a:pt x="17" y="79"/>
                  </a:lnTo>
                  <a:lnTo>
                    <a:pt x="18" y="79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5"/>
                  </a:lnTo>
                  <a:lnTo>
                    <a:pt x="18" y="75"/>
                  </a:lnTo>
                  <a:lnTo>
                    <a:pt x="18" y="74"/>
                  </a:lnTo>
                  <a:lnTo>
                    <a:pt x="19" y="74"/>
                  </a:lnTo>
                  <a:lnTo>
                    <a:pt x="19" y="73"/>
                  </a:lnTo>
                  <a:lnTo>
                    <a:pt x="21" y="71"/>
                  </a:lnTo>
                  <a:lnTo>
                    <a:pt x="22" y="70"/>
                  </a:lnTo>
                  <a:lnTo>
                    <a:pt x="22" y="69"/>
                  </a:lnTo>
                  <a:lnTo>
                    <a:pt x="22" y="68"/>
                  </a:lnTo>
                  <a:lnTo>
                    <a:pt x="21" y="69"/>
                  </a:lnTo>
                  <a:lnTo>
                    <a:pt x="22" y="69"/>
                  </a:lnTo>
                  <a:lnTo>
                    <a:pt x="21" y="70"/>
                  </a:lnTo>
                  <a:lnTo>
                    <a:pt x="19" y="71"/>
                  </a:lnTo>
                  <a:lnTo>
                    <a:pt x="18" y="73"/>
                  </a:lnTo>
                  <a:lnTo>
                    <a:pt x="18" y="74"/>
                  </a:lnTo>
                  <a:lnTo>
                    <a:pt x="17" y="74"/>
                  </a:lnTo>
                  <a:lnTo>
                    <a:pt x="17" y="75"/>
                  </a:lnTo>
                  <a:lnTo>
                    <a:pt x="16" y="76"/>
                  </a:lnTo>
                  <a:lnTo>
                    <a:pt x="15" y="77"/>
                  </a:lnTo>
                  <a:lnTo>
                    <a:pt x="13" y="76"/>
                  </a:lnTo>
                  <a:lnTo>
                    <a:pt x="15" y="75"/>
                  </a:lnTo>
                  <a:lnTo>
                    <a:pt x="13" y="75"/>
                  </a:lnTo>
                  <a:lnTo>
                    <a:pt x="13" y="74"/>
                  </a:lnTo>
                  <a:lnTo>
                    <a:pt x="15" y="74"/>
                  </a:lnTo>
                  <a:lnTo>
                    <a:pt x="15" y="73"/>
                  </a:lnTo>
                  <a:lnTo>
                    <a:pt x="16" y="73"/>
                  </a:lnTo>
                  <a:lnTo>
                    <a:pt x="16" y="71"/>
                  </a:lnTo>
                  <a:lnTo>
                    <a:pt x="15" y="71"/>
                  </a:lnTo>
                  <a:lnTo>
                    <a:pt x="13" y="74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2" y="75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10" y="74"/>
                  </a:lnTo>
                  <a:lnTo>
                    <a:pt x="11" y="74"/>
                  </a:lnTo>
                  <a:lnTo>
                    <a:pt x="11" y="73"/>
                  </a:lnTo>
                  <a:lnTo>
                    <a:pt x="12" y="73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69"/>
                  </a:lnTo>
                  <a:lnTo>
                    <a:pt x="11" y="70"/>
                  </a:lnTo>
                  <a:lnTo>
                    <a:pt x="10" y="71"/>
                  </a:lnTo>
                  <a:lnTo>
                    <a:pt x="10" y="70"/>
                  </a:lnTo>
                  <a:lnTo>
                    <a:pt x="10" y="69"/>
                  </a:lnTo>
                  <a:lnTo>
                    <a:pt x="10" y="68"/>
                  </a:lnTo>
                  <a:lnTo>
                    <a:pt x="10" y="67"/>
                  </a:lnTo>
                  <a:lnTo>
                    <a:pt x="10" y="65"/>
                  </a:lnTo>
                  <a:lnTo>
                    <a:pt x="11" y="65"/>
                  </a:lnTo>
                  <a:lnTo>
                    <a:pt x="12" y="65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5" y="64"/>
                  </a:lnTo>
                  <a:lnTo>
                    <a:pt x="15" y="63"/>
                  </a:lnTo>
                  <a:lnTo>
                    <a:pt x="16" y="63"/>
                  </a:lnTo>
                  <a:lnTo>
                    <a:pt x="15" y="62"/>
                  </a:lnTo>
                  <a:lnTo>
                    <a:pt x="13" y="63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1" y="64"/>
                  </a:lnTo>
                  <a:lnTo>
                    <a:pt x="10" y="64"/>
                  </a:lnTo>
                  <a:lnTo>
                    <a:pt x="10" y="63"/>
                  </a:lnTo>
                  <a:lnTo>
                    <a:pt x="10" y="64"/>
                  </a:lnTo>
                  <a:lnTo>
                    <a:pt x="9" y="65"/>
                  </a:lnTo>
                  <a:lnTo>
                    <a:pt x="8" y="65"/>
                  </a:lnTo>
                  <a:lnTo>
                    <a:pt x="6" y="63"/>
                  </a:lnTo>
                  <a:lnTo>
                    <a:pt x="5" y="63"/>
                  </a:lnTo>
                  <a:lnTo>
                    <a:pt x="6" y="63"/>
                  </a:lnTo>
                  <a:lnTo>
                    <a:pt x="6" y="64"/>
                  </a:lnTo>
                  <a:lnTo>
                    <a:pt x="6" y="65"/>
                  </a:lnTo>
                  <a:lnTo>
                    <a:pt x="5" y="65"/>
                  </a:lnTo>
                  <a:lnTo>
                    <a:pt x="5" y="64"/>
                  </a:lnTo>
                  <a:lnTo>
                    <a:pt x="4" y="64"/>
                  </a:lnTo>
                  <a:lnTo>
                    <a:pt x="5" y="65"/>
                  </a:lnTo>
                  <a:lnTo>
                    <a:pt x="6" y="67"/>
                  </a:lnTo>
                  <a:lnTo>
                    <a:pt x="5" y="68"/>
                  </a:lnTo>
                  <a:lnTo>
                    <a:pt x="4" y="69"/>
                  </a:lnTo>
                  <a:lnTo>
                    <a:pt x="3" y="69"/>
                  </a:lnTo>
                  <a:lnTo>
                    <a:pt x="4" y="69"/>
                  </a:lnTo>
                  <a:lnTo>
                    <a:pt x="4" y="70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2" y="71"/>
                  </a:lnTo>
                  <a:lnTo>
                    <a:pt x="0" y="70"/>
                  </a:lnTo>
                  <a:lnTo>
                    <a:pt x="0" y="69"/>
                  </a:lnTo>
                  <a:lnTo>
                    <a:pt x="0" y="68"/>
                  </a:lnTo>
                  <a:lnTo>
                    <a:pt x="2" y="68"/>
                  </a:lnTo>
                  <a:lnTo>
                    <a:pt x="2" y="67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4"/>
                  </a:lnTo>
                  <a:lnTo>
                    <a:pt x="4" y="63"/>
                  </a:lnTo>
                  <a:lnTo>
                    <a:pt x="8" y="55"/>
                  </a:lnTo>
                  <a:lnTo>
                    <a:pt x="9" y="52"/>
                  </a:lnTo>
                  <a:lnTo>
                    <a:pt x="9" y="51"/>
                  </a:lnTo>
                  <a:lnTo>
                    <a:pt x="13" y="45"/>
                  </a:lnTo>
                  <a:lnTo>
                    <a:pt x="13" y="45"/>
                  </a:lnTo>
                  <a:lnTo>
                    <a:pt x="15" y="45"/>
                  </a:lnTo>
                  <a:lnTo>
                    <a:pt x="16" y="44"/>
                  </a:lnTo>
                  <a:lnTo>
                    <a:pt x="19" y="45"/>
                  </a:lnTo>
                  <a:lnTo>
                    <a:pt x="21" y="45"/>
                  </a:lnTo>
                  <a:lnTo>
                    <a:pt x="24" y="43"/>
                  </a:lnTo>
                  <a:lnTo>
                    <a:pt x="28" y="40"/>
                  </a:lnTo>
                  <a:lnTo>
                    <a:pt x="29" y="40"/>
                  </a:lnTo>
                  <a:lnTo>
                    <a:pt x="29" y="39"/>
                  </a:lnTo>
                  <a:lnTo>
                    <a:pt x="30" y="39"/>
                  </a:lnTo>
                  <a:lnTo>
                    <a:pt x="30" y="38"/>
                  </a:lnTo>
                  <a:lnTo>
                    <a:pt x="33" y="39"/>
                  </a:lnTo>
                  <a:lnTo>
                    <a:pt x="34" y="39"/>
                  </a:lnTo>
                  <a:lnTo>
                    <a:pt x="35" y="39"/>
                  </a:lnTo>
                  <a:lnTo>
                    <a:pt x="36" y="39"/>
                  </a:lnTo>
                  <a:lnTo>
                    <a:pt x="37" y="39"/>
                  </a:lnTo>
                  <a:lnTo>
                    <a:pt x="39" y="39"/>
                  </a:lnTo>
                  <a:lnTo>
                    <a:pt x="40" y="39"/>
                  </a:lnTo>
                  <a:lnTo>
                    <a:pt x="41" y="39"/>
                  </a:lnTo>
                  <a:lnTo>
                    <a:pt x="42" y="38"/>
                  </a:lnTo>
                  <a:lnTo>
                    <a:pt x="43" y="38"/>
                  </a:lnTo>
                  <a:lnTo>
                    <a:pt x="45" y="38"/>
                  </a:lnTo>
                  <a:lnTo>
                    <a:pt x="46" y="37"/>
                  </a:lnTo>
                  <a:lnTo>
                    <a:pt x="46" y="36"/>
                  </a:lnTo>
                  <a:lnTo>
                    <a:pt x="47" y="36"/>
                  </a:lnTo>
                  <a:lnTo>
                    <a:pt x="47" y="37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8" y="38"/>
                  </a:lnTo>
                  <a:lnTo>
                    <a:pt x="49" y="38"/>
                  </a:lnTo>
                  <a:lnTo>
                    <a:pt x="50" y="37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3"/>
                  </a:lnTo>
                  <a:lnTo>
                    <a:pt x="50" y="28"/>
                  </a:lnTo>
                  <a:lnTo>
                    <a:pt x="50" y="27"/>
                  </a:lnTo>
                  <a:lnTo>
                    <a:pt x="52" y="26"/>
                  </a:lnTo>
                  <a:lnTo>
                    <a:pt x="52" y="25"/>
                  </a:lnTo>
                  <a:lnTo>
                    <a:pt x="50" y="25"/>
                  </a:lnTo>
                  <a:lnTo>
                    <a:pt x="50" y="24"/>
                  </a:lnTo>
                  <a:lnTo>
                    <a:pt x="49" y="24"/>
                  </a:lnTo>
                  <a:lnTo>
                    <a:pt x="48" y="24"/>
                  </a:lnTo>
                  <a:lnTo>
                    <a:pt x="47" y="22"/>
                  </a:lnTo>
                  <a:lnTo>
                    <a:pt x="47" y="21"/>
                  </a:lnTo>
                  <a:lnTo>
                    <a:pt x="46" y="21"/>
                  </a:lnTo>
                  <a:lnTo>
                    <a:pt x="45" y="20"/>
                  </a:lnTo>
                  <a:lnTo>
                    <a:pt x="43" y="20"/>
                  </a:lnTo>
                  <a:lnTo>
                    <a:pt x="43" y="19"/>
                  </a:lnTo>
                  <a:lnTo>
                    <a:pt x="42" y="19"/>
                  </a:lnTo>
                  <a:lnTo>
                    <a:pt x="41" y="19"/>
                  </a:lnTo>
                  <a:lnTo>
                    <a:pt x="42" y="19"/>
                  </a:lnTo>
                  <a:lnTo>
                    <a:pt x="42" y="18"/>
                  </a:lnTo>
                  <a:lnTo>
                    <a:pt x="42" y="17"/>
                  </a:lnTo>
                  <a:lnTo>
                    <a:pt x="45" y="17"/>
                  </a:lnTo>
                  <a:lnTo>
                    <a:pt x="46" y="15"/>
                  </a:lnTo>
                  <a:lnTo>
                    <a:pt x="47" y="15"/>
                  </a:lnTo>
                  <a:lnTo>
                    <a:pt x="48" y="15"/>
                  </a:lnTo>
                  <a:lnTo>
                    <a:pt x="48" y="17"/>
                  </a:lnTo>
                  <a:lnTo>
                    <a:pt x="50" y="17"/>
                  </a:lnTo>
                  <a:lnTo>
                    <a:pt x="52" y="15"/>
                  </a:lnTo>
                  <a:lnTo>
                    <a:pt x="53" y="14"/>
                  </a:lnTo>
                  <a:lnTo>
                    <a:pt x="53" y="13"/>
                  </a:lnTo>
                  <a:lnTo>
                    <a:pt x="53" y="12"/>
                  </a:lnTo>
                  <a:lnTo>
                    <a:pt x="53" y="11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52" y="3"/>
                  </a:lnTo>
                  <a:lnTo>
                    <a:pt x="50" y="3"/>
                  </a:lnTo>
                  <a:lnTo>
                    <a:pt x="50" y="2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65" y="0"/>
                  </a:lnTo>
                  <a:lnTo>
                    <a:pt x="65" y="1"/>
                  </a:lnTo>
                  <a:lnTo>
                    <a:pt x="66" y="1"/>
                  </a:lnTo>
                  <a:lnTo>
                    <a:pt x="66" y="0"/>
                  </a:lnTo>
                  <a:lnTo>
                    <a:pt x="67" y="0"/>
                  </a:lnTo>
                  <a:lnTo>
                    <a:pt x="68" y="1"/>
                  </a:lnTo>
                  <a:lnTo>
                    <a:pt x="70" y="0"/>
                  </a:lnTo>
                  <a:lnTo>
                    <a:pt x="71" y="1"/>
                  </a:lnTo>
                  <a:lnTo>
                    <a:pt x="72" y="1"/>
                  </a:lnTo>
                  <a:lnTo>
                    <a:pt x="73" y="1"/>
                  </a:lnTo>
                  <a:lnTo>
                    <a:pt x="74" y="1"/>
                  </a:lnTo>
                  <a:lnTo>
                    <a:pt x="76" y="1"/>
                  </a:lnTo>
                  <a:lnTo>
                    <a:pt x="76" y="2"/>
                  </a:lnTo>
                  <a:lnTo>
                    <a:pt x="76" y="3"/>
                  </a:lnTo>
                  <a:lnTo>
                    <a:pt x="76" y="5"/>
                  </a:lnTo>
                  <a:lnTo>
                    <a:pt x="76" y="6"/>
                  </a:lnTo>
                  <a:lnTo>
                    <a:pt x="76" y="7"/>
                  </a:lnTo>
                  <a:lnTo>
                    <a:pt x="77" y="7"/>
                  </a:lnTo>
                  <a:lnTo>
                    <a:pt x="78" y="7"/>
                  </a:lnTo>
                  <a:lnTo>
                    <a:pt x="79" y="8"/>
                  </a:lnTo>
                  <a:lnTo>
                    <a:pt x="79" y="7"/>
                  </a:lnTo>
                  <a:lnTo>
                    <a:pt x="80" y="7"/>
                  </a:lnTo>
                  <a:lnTo>
                    <a:pt x="80" y="5"/>
                  </a:lnTo>
                  <a:lnTo>
                    <a:pt x="82" y="5"/>
                  </a:lnTo>
                  <a:lnTo>
                    <a:pt x="84" y="6"/>
                  </a:lnTo>
                  <a:lnTo>
                    <a:pt x="84" y="7"/>
                  </a:lnTo>
                  <a:lnTo>
                    <a:pt x="85" y="8"/>
                  </a:lnTo>
                  <a:lnTo>
                    <a:pt x="86" y="8"/>
                  </a:lnTo>
                  <a:lnTo>
                    <a:pt x="87" y="8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90" y="9"/>
                  </a:lnTo>
                  <a:lnTo>
                    <a:pt x="91" y="9"/>
                  </a:lnTo>
                  <a:lnTo>
                    <a:pt x="92" y="9"/>
                  </a:lnTo>
                  <a:lnTo>
                    <a:pt x="92" y="11"/>
                  </a:lnTo>
                  <a:lnTo>
                    <a:pt x="93" y="12"/>
                  </a:lnTo>
                  <a:lnTo>
                    <a:pt x="95" y="12"/>
                  </a:lnTo>
                  <a:lnTo>
                    <a:pt x="96" y="11"/>
                  </a:lnTo>
                  <a:lnTo>
                    <a:pt x="97" y="11"/>
                  </a:lnTo>
                  <a:lnTo>
                    <a:pt x="98" y="11"/>
                  </a:lnTo>
                  <a:lnTo>
                    <a:pt x="99" y="12"/>
                  </a:lnTo>
                  <a:lnTo>
                    <a:pt x="101" y="12"/>
                  </a:lnTo>
                  <a:lnTo>
                    <a:pt x="102" y="14"/>
                  </a:lnTo>
                  <a:lnTo>
                    <a:pt x="109" y="12"/>
                  </a:lnTo>
                  <a:lnTo>
                    <a:pt x="110" y="12"/>
                  </a:lnTo>
                  <a:lnTo>
                    <a:pt x="111" y="11"/>
                  </a:lnTo>
                  <a:lnTo>
                    <a:pt x="113" y="9"/>
                  </a:lnTo>
                  <a:lnTo>
                    <a:pt x="114" y="9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21" y="11"/>
                  </a:lnTo>
                  <a:lnTo>
                    <a:pt x="122" y="11"/>
                  </a:lnTo>
                  <a:lnTo>
                    <a:pt x="124" y="11"/>
                  </a:lnTo>
                  <a:lnTo>
                    <a:pt x="127" y="11"/>
                  </a:lnTo>
                  <a:lnTo>
                    <a:pt x="129" y="9"/>
                  </a:lnTo>
                  <a:lnTo>
                    <a:pt x="130" y="9"/>
                  </a:lnTo>
                  <a:lnTo>
                    <a:pt x="134" y="9"/>
                  </a:lnTo>
                  <a:lnTo>
                    <a:pt x="135" y="9"/>
                  </a:lnTo>
                  <a:lnTo>
                    <a:pt x="139" y="1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4" name="Freeform 45">
              <a:extLst>
                <a:ext uri="{FF2B5EF4-FFF2-40B4-BE49-F238E27FC236}">
                  <a16:creationId xmlns:a16="http://schemas.microsoft.com/office/drawing/2014/main" id="{CCC08AF1-E9FD-6B97-B435-907DC17B0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217" y="2774421"/>
              <a:ext cx="189518" cy="198188"/>
            </a:xfrm>
            <a:custGeom>
              <a:avLst/>
              <a:gdLst>
                <a:gd name="T0" fmla="*/ 117 w 153"/>
                <a:gd name="T1" fmla="*/ 49 h 160"/>
                <a:gd name="T2" fmla="*/ 120 w 153"/>
                <a:gd name="T3" fmla="*/ 60 h 160"/>
                <a:gd name="T4" fmla="*/ 119 w 153"/>
                <a:gd name="T5" fmla="*/ 67 h 160"/>
                <a:gd name="T6" fmla="*/ 108 w 153"/>
                <a:gd name="T7" fmla="*/ 78 h 160"/>
                <a:gd name="T8" fmla="*/ 113 w 153"/>
                <a:gd name="T9" fmla="*/ 79 h 160"/>
                <a:gd name="T10" fmla="*/ 115 w 153"/>
                <a:gd name="T11" fmla="*/ 85 h 160"/>
                <a:gd name="T12" fmla="*/ 123 w 153"/>
                <a:gd name="T13" fmla="*/ 86 h 160"/>
                <a:gd name="T14" fmla="*/ 133 w 153"/>
                <a:gd name="T15" fmla="*/ 87 h 160"/>
                <a:gd name="T16" fmla="*/ 135 w 153"/>
                <a:gd name="T17" fmla="*/ 92 h 160"/>
                <a:gd name="T18" fmla="*/ 139 w 153"/>
                <a:gd name="T19" fmla="*/ 96 h 160"/>
                <a:gd name="T20" fmla="*/ 141 w 153"/>
                <a:gd name="T21" fmla="*/ 101 h 160"/>
                <a:gd name="T22" fmla="*/ 146 w 153"/>
                <a:gd name="T23" fmla="*/ 102 h 160"/>
                <a:gd name="T24" fmla="*/ 151 w 153"/>
                <a:gd name="T25" fmla="*/ 104 h 160"/>
                <a:gd name="T26" fmla="*/ 152 w 153"/>
                <a:gd name="T27" fmla="*/ 111 h 160"/>
                <a:gd name="T28" fmla="*/ 152 w 153"/>
                <a:gd name="T29" fmla="*/ 117 h 160"/>
                <a:gd name="T30" fmla="*/ 153 w 153"/>
                <a:gd name="T31" fmla="*/ 123 h 160"/>
                <a:gd name="T32" fmla="*/ 152 w 153"/>
                <a:gd name="T33" fmla="*/ 123 h 160"/>
                <a:gd name="T34" fmla="*/ 151 w 153"/>
                <a:gd name="T35" fmla="*/ 129 h 160"/>
                <a:gd name="T36" fmla="*/ 147 w 153"/>
                <a:gd name="T37" fmla="*/ 138 h 160"/>
                <a:gd name="T38" fmla="*/ 146 w 153"/>
                <a:gd name="T39" fmla="*/ 142 h 160"/>
                <a:gd name="T40" fmla="*/ 147 w 153"/>
                <a:gd name="T41" fmla="*/ 157 h 160"/>
                <a:gd name="T42" fmla="*/ 144 w 153"/>
                <a:gd name="T43" fmla="*/ 159 h 160"/>
                <a:gd name="T44" fmla="*/ 138 w 153"/>
                <a:gd name="T45" fmla="*/ 155 h 160"/>
                <a:gd name="T46" fmla="*/ 132 w 153"/>
                <a:gd name="T47" fmla="*/ 153 h 160"/>
                <a:gd name="T48" fmla="*/ 119 w 153"/>
                <a:gd name="T49" fmla="*/ 148 h 160"/>
                <a:gd name="T50" fmla="*/ 97 w 153"/>
                <a:gd name="T51" fmla="*/ 138 h 160"/>
                <a:gd name="T52" fmla="*/ 91 w 153"/>
                <a:gd name="T53" fmla="*/ 135 h 160"/>
                <a:gd name="T54" fmla="*/ 82 w 153"/>
                <a:gd name="T55" fmla="*/ 129 h 160"/>
                <a:gd name="T56" fmla="*/ 74 w 153"/>
                <a:gd name="T57" fmla="*/ 120 h 160"/>
                <a:gd name="T58" fmla="*/ 71 w 153"/>
                <a:gd name="T59" fmla="*/ 118 h 160"/>
                <a:gd name="T60" fmla="*/ 53 w 153"/>
                <a:gd name="T61" fmla="*/ 102 h 160"/>
                <a:gd name="T62" fmla="*/ 48 w 153"/>
                <a:gd name="T63" fmla="*/ 97 h 160"/>
                <a:gd name="T64" fmla="*/ 42 w 153"/>
                <a:gd name="T65" fmla="*/ 92 h 160"/>
                <a:gd name="T66" fmla="*/ 40 w 153"/>
                <a:gd name="T67" fmla="*/ 91 h 160"/>
                <a:gd name="T68" fmla="*/ 25 w 153"/>
                <a:gd name="T69" fmla="*/ 85 h 160"/>
                <a:gd name="T70" fmla="*/ 25 w 153"/>
                <a:gd name="T71" fmla="*/ 83 h 160"/>
                <a:gd name="T72" fmla="*/ 4 w 153"/>
                <a:gd name="T73" fmla="*/ 70 h 160"/>
                <a:gd name="T74" fmla="*/ 2 w 153"/>
                <a:gd name="T75" fmla="*/ 64 h 160"/>
                <a:gd name="T76" fmla="*/ 3 w 153"/>
                <a:gd name="T77" fmla="*/ 58 h 160"/>
                <a:gd name="T78" fmla="*/ 6 w 153"/>
                <a:gd name="T79" fmla="*/ 52 h 160"/>
                <a:gd name="T80" fmla="*/ 22 w 153"/>
                <a:gd name="T81" fmla="*/ 39 h 160"/>
                <a:gd name="T82" fmla="*/ 33 w 153"/>
                <a:gd name="T83" fmla="*/ 19 h 160"/>
                <a:gd name="T84" fmla="*/ 41 w 153"/>
                <a:gd name="T85" fmla="*/ 16 h 160"/>
                <a:gd name="T86" fmla="*/ 45 w 153"/>
                <a:gd name="T87" fmla="*/ 4 h 160"/>
                <a:gd name="T88" fmla="*/ 52 w 153"/>
                <a:gd name="T89" fmla="*/ 3 h 160"/>
                <a:gd name="T90" fmla="*/ 56 w 153"/>
                <a:gd name="T91" fmla="*/ 3 h 160"/>
                <a:gd name="T92" fmla="*/ 61 w 153"/>
                <a:gd name="T93" fmla="*/ 3 h 160"/>
                <a:gd name="T94" fmla="*/ 65 w 153"/>
                <a:gd name="T95" fmla="*/ 3 h 160"/>
                <a:gd name="T96" fmla="*/ 67 w 153"/>
                <a:gd name="T97" fmla="*/ 4 h 160"/>
                <a:gd name="T98" fmla="*/ 73 w 153"/>
                <a:gd name="T99" fmla="*/ 7 h 160"/>
                <a:gd name="T100" fmla="*/ 72 w 153"/>
                <a:gd name="T101" fmla="*/ 13 h 160"/>
                <a:gd name="T102" fmla="*/ 74 w 153"/>
                <a:gd name="T103" fmla="*/ 21 h 160"/>
                <a:gd name="T104" fmla="*/ 77 w 153"/>
                <a:gd name="T105" fmla="*/ 29 h 160"/>
                <a:gd name="T106" fmla="*/ 79 w 153"/>
                <a:gd name="T107" fmla="*/ 36 h 160"/>
                <a:gd name="T108" fmla="*/ 77 w 153"/>
                <a:gd name="T109" fmla="*/ 42 h 160"/>
                <a:gd name="T110" fmla="*/ 76 w 153"/>
                <a:gd name="T111" fmla="*/ 43 h 160"/>
                <a:gd name="T112" fmla="*/ 82 w 153"/>
                <a:gd name="T113" fmla="*/ 44 h 160"/>
                <a:gd name="T114" fmla="*/ 88 w 153"/>
                <a:gd name="T115" fmla="*/ 50 h 160"/>
                <a:gd name="T116" fmla="*/ 92 w 153"/>
                <a:gd name="T117" fmla="*/ 50 h 160"/>
                <a:gd name="T118" fmla="*/ 96 w 153"/>
                <a:gd name="T119" fmla="*/ 50 h 160"/>
                <a:gd name="T120" fmla="*/ 98 w 153"/>
                <a:gd name="T121" fmla="*/ 44 h 160"/>
                <a:gd name="T122" fmla="*/ 103 w 153"/>
                <a:gd name="T123" fmla="*/ 39 h 160"/>
                <a:gd name="T124" fmla="*/ 109 w 153"/>
                <a:gd name="T125" fmla="*/ 3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3" h="160">
                  <a:moveTo>
                    <a:pt x="113" y="37"/>
                  </a:moveTo>
                  <a:lnTo>
                    <a:pt x="114" y="39"/>
                  </a:lnTo>
                  <a:lnTo>
                    <a:pt x="115" y="40"/>
                  </a:lnTo>
                  <a:lnTo>
                    <a:pt x="115" y="43"/>
                  </a:lnTo>
                  <a:lnTo>
                    <a:pt x="116" y="47"/>
                  </a:lnTo>
                  <a:lnTo>
                    <a:pt x="116" y="48"/>
                  </a:lnTo>
                  <a:lnTo>
                    <a:pt x="117" y="49"/>
                  </a:lnTo>
                  <a:lnTo>
                    <a:pt x="117" y="50"/>
                  </a:lnTo>
                  <a:lnTo>
                    <a:pt x="119" y="52"/>
                  </a:lnTo>
                  <a:lnTo>
                    <a:pt x="119" y="53"/>
                  </a:lnTo>
                  <a:lnTo>
                    <a:pt x="120" y="54"/>
                  </a:lnTo>
                  <a:lnTo>
                    <a:pt x="120" y="55"/>
                  </a:lnTo>
                  <a:lnTo>
                    <a:pt x="120" y="59"/>
                  </a:lnTo>
                  <a:lnTo>
                    <a:pt x="120" y="60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2"/>
                  </a:lnTo>
                  <a:lnTo>
                    <a:pt x="119" y="64"/>
                  </a:lnTo>
                  <a:lnTo>
                    <a:pt x="119" y="65"/>
                  </a:lnTo>
                  <a:lnTo>
                    <a:pt x="119" y="66"/>
                  </a:lnTo>
                  <a:lnTo>
                    <a:pt x="119" y="67"/>
                  </a:lnTo>
                  <a:lnTo>
                    <a:pt x="117" y="68"/>
                  </a:lnTo>
                  <a:lnTo>
                    <a:pt x="114" y="72"/>
                  </a:lnTo>
                  <a:lnTo>
                    <a:pt x="114" y="73"/>
                  </a:lnTo>
                  <a:lnTo>
                    <a:pt x="110" y="76"/>
                  </a:lnTo>
                  <a:lnTo>
                    <a:pt x="109" y="77"/>
                  </a:lnTo>
                  <a:lnTo>
                    <a:pt x="109" y="78"/>
                  </a:lnTo>
                  <a:lnTo>
                    <a:pt x="108" y="78"/>
                  </a:lnTo>
                  <a:lnTo>
                    <a:pt x="107" y="79"/>
                  </a:lnTo>
                  <a:lnTo>
                    <a:pt x="108" y="79"/>
                  </a:lnTo>
                  <a:lnTo>
                    <a:pt x="109" y="79"/>
                  </a:lnTo>
                  <a:lnTo>
                    <a:pt x="110" y="79"/>
                  </a:lnTo>
                  <a:lnTo>
                    <a:pt x="111" y="81"/>
                  </a:lnTo>
                  <a:lnTo>
                    <a:pt x="113" y="80"/>
                  </a:lnTo>
                  <a:lnTo>
                    <a:pt x="113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5" y="80"/>
                  </a:lnTo>
                  <a:lnTo>
                    <a:pt x="115" y="81"/>
                  </a:lnTo>
                  <a:lnTo>
                    <a:pt x="115" y="83"/>
                  </a:lnTo>
                  <a:lnTo>
                    <a:pt x="115" y="84"/>
                  </a:lnTo>
                  <a:lnTo>
                    <a:pt x="115" y="85"/>
                  </a:lnTo>
                  <a:lnTo>
                    <a:pt x="116" y="84"/>
                  </a:lnTo>
                  <a:lnTo>
                    <a:pt x="117" y="84"/>
                  </a:lnTo>
                  <a:lnTo>
                    <a:pt x="119" y="84"/>
                  </a:lnTo>
                  <a:lnTo>
                    <a:pt x="119" y="85"/>
                  </a:lnTo>
                  <a:lnTo>
                    <a:pt x="120" y="85"/>
                  </a:lnTo>
                  <a:lnTo>
                    <a:pt x="120" y="86"/>
                  </a:lnTo>
                  <a:lnTo>
                    <a:pt x="123" y="86"/>
                  </a:lnTo>
                  <a:lnTo>
                    <a:pt x="123" y="87"/>
                  </a:lnTo>
                  <a:lnTo>
                    <a:pt x="125" y="87"/>
                  </a:lnTo>
                  <a:lnTo>
                    <a:pt x="126" y="86"/>
                  </a:lnTo>
                  <a:lnTo>
                    <a:pt x="128" y="86"/>
                  </a:lnTo>
                  <a:lnTo>
                    <a:pt x="129" y="86"/>
                  </a:lnTo>
                  <a:lnTo>
                    <a:pt x="130" y="87"/>
                  </a:lnTo>
                  <a:lnTo>
                    <a:pt x="133" y="87"/>
                  </a:lnTo>
                  <a:lnTo>
                    <a:pt x="134" y="87"/>
                  </a:lnTo>
                  <a:lnTo>
                    <a:pt x="134" y="89"/>
                  </a:lnTo>
                  <a:lnTo>
                    <a:pt x="135" y="90"/>
                  </a:lnTo>
                  <a:lnTo>
                    <a:pt x="136" y="90"/>
                  </a:lnTo>
                  <a:lnTo>
                    <a:pt x="136" y="90"/>
                  </a:lnTo>
                  <a:lnTo>
                    <a:pt x="135" y="91"/>
                  </a:lnTo>
                  <a:lnTo>
                    <a:pt x="135" y="92"/>
                  </a:lnTo>
                  <a:lnTo>
                    <a:pt x="135" y="93"/>
                  </a:lnTo>
                  <a:lnTo>
                    <a:pt x="136" y="95"/>
                  </a:lnTo>
                  <a:lnTo>
                    <a:pt x="136" y="93"/>
                  </a:lnTo>
                  <a:lnTo>
                    <a:pt x="138" y="93"/>
                  </a:lnTo>
                  <a:lnTo>
                    <a:pt x="138" y="95"/>
                  </a:lnTo>
                  <a:lnTo>
                    <a:pt x="138" y="96"/>
                  </a:lnTo>
                  <a:lnTo>
                    <a:pt x="139" y="96"/>
                  </a:lnTo>
                  <a:lnTo>
                    <a:pt x="138" y="96"/>
                  </a:lnTo>
                  <a:lnTo>
                    <a:pt x="138" y="97"/>
                  </a:lnTo>
                  <a:lnTo>
                    <a:pt x="138" y="98"/>
                  </a:lnTo>
                  <a:lnTo>
                    <a:pt x="139" y="98"/>
                  </a:lnTo>
                  <a:lnTo>
                    <a:pt x="140" y="99"/>
                  </a:lnTo>
                  <a:lnTo>
                    <a:pt x="141" y="99"/>
                  </a:lnTo>
                  <a:lnTo>
                    <a:pt x="141" y="101"/>
                  </a:lnTo>
                  <a:lnTo>
                    <a:pt x="142" y="101"/>
                  </a:lnTo>
                  <a:lnTo>
                    <a:pt x="142" y="99"/>
                  </a:lnTo>
                  <a:lnTo>
                    <a:pt x="144" y="99"/>
                  </a:lnTo>
                  <a:lnTo>
                    <a:pt x="144" y="101"/>
                  </a:lnTo>
                  <a:lnTo>
                    <a:pt x="145" y="101"/>
                  </a:lnTo>
                  <a:lnTo>
                    <a:pt x="146" y="101"/>
                  </a:lnTo>
                  <a:lnTo>
                    <a:pt x="146" y="102"/>
                  </a:lnTo>
                  <a:lnTo>
                    <a:pt x="147" y="102"/>
                  </a:lnTo>
                  <a:lnTo>
                    <a:pt x="146" y="102"/>
                  </a:lnTo>
                  <a:lnTo>
                    <a:pt x="147" y="103"/>
                  </a:lnTo>
                  <a:lnTo>
                    <a:pt x="148" y="103"/>
                  </a:lnTo>
                  <a:lnTo>
                    <a:pt x="150" y="103"/>
                  </a:lnTo>
                  <a:lnTo>
                    <a:pt x="150" y="104"/>
                  </a:lnTo>
                  <a:lnTo>
                    <a:pt x="151" y="104"/>
                  </a:lnTo>
                  <a:lnTo>
                    <a:pt x="151" y="103"/>
                  </a:lnTo>
                  <a:lnTo>
                    <a:pt x="152" y="103"/>
                  </a:lnTo>
                  <a:lnTo>
                    <a:pt x="152" y="104"/>
                  </a:lnTo>
                  <a:lnTo>
                    <a:pt x="152" y="107"/>
                  </a:lnTo>
                  <a:lnTo>
                    <a:pt x="152" y="108"/>
                  </a:lnTo>
                  <a:lnTo>
                    <a:pt x="152" y="110"/>
                  </a:lnTo>
                  <a:lnTo>
                    <a:pt x="152" y="111"/>
                  </a:lnTo>
                  <a:lnTo>
                    <a:pt x="153" y="114"/>
                  </a:lnTo>
                  <a:lnTo>
                    <a:pt x="152" y="114"/>
                  </a:lnTo>
                  <a:lnTo>
                    <a:pt x="152" y="115"/>
                  </a:lnTo>
                  <a:lnTo>
                    <a:pt x="153" y="116"/>
                  </a:lnTo>
                  <a:lnTo>
                    <a:pt x="152" y="116"/>
                  </a:lnTo>
                  <a:lnTo>
                    <a:pt x="152" y="117"/>
                  </a:lnTo>
                  <a:lnTo>
                    <a:pt x="152" y="117"/>
                  </a:lnTo>
                  <a:lnTo>
                    <a:pt x="152" y="118"/>
                  </a:lnTo>
                  <a:lnTo>
                    <a:pt x="152" y="118"/>
                  </a:lnTo>
                  <a:lnTo>
                    <a:pt x="152" y="120"/>
                  </a:lnTo>
                  <a:lnTo>
                    <a:pt x="152" y="121"/>
                  </a:lnTo>
                  <a:lnTo>
                    <a:pt x="153" y="121"/>
                  </a:lnTo>
                  <a:lnTo>
                    <a:pt x="153" y="122"/>
                  </a:lnTo>
                  <a:lnTo>
                    <a:pt x="153" y="123"/>
                  </a:lnTo>
                  <a:lnTo>
                    <a:pt x="152" y="123"/>
                  </a:lnTo>
                  <a:lnTo>
                    <a:pt x="152" y="124"/>
                  </a:lnTo>
                  <a:lnTo>
                    <a:pt x="152" y="126"/>
                  </a:lnTo>
                  <a:lnTo>
                    <a:pt x="152" y="124"/>
                  </a:lnTo>
                  <a:lnTo>
                    <a:pt x="152" y="124"/>
                  </a:lnTo>
                  <a:lnTo>
                    <a:pt x="152" y="124"/>
                  </a:lnTo>
                  <a:lnTo>
                    <a:pt x="152" y="123"/>
                  </a:lnTo>
                  <a:lnTo>
                    <a:pt x="152" y="123"/>
                  </a:lnTo>
                  <a:lnTo>
                    <a:pt x="152" y="124"/>
                  </a:lnTo>
                  <a:lnTo>
                    <a:pt x="151" y="124"/>
                  </a:lnTo>
                  <a:lnTo>
                    <a:pt x="151" y="126"/>
                  </a:lnTo>
                  <a:lnTo>
                    <a:pt x="151" y="127"/>
                  </a:lnTo>
                  <a:lnTo>
                    <a:pt x="151" y="128"/>
                  </a:lnTo>
                  <a:lnTo>
                    <a:pt x="151" y="129"/>
                  </a:lnTo>
                  <a:lnTo>
                    <a:pt x="150" y="132"/>
                  </a:lnTo>
                  <a:lnTo>
                    <a:pt x="148" y="132"/>
                  </a:lnTo>
                  <a:lnTo>
                    <a:pt x="147" y="132"/>
                  </a:lnTo>
                  <a:lnTo>
                    <a:pt x="147" y="133"/>
                  </a:lnTo>
                  <a:lnTo>
                    <a:pt x="147" y="135"/>
                  </a:lnTo>
                  <a:lnTo>
                    <a:pt x="147" y="136"/>
                  </a:lnTo>
                  <a:lnTo>
                    <a:pt x="147" y="138"/>
                  </a:lnTo>
                  <a:lnTo>
                    <a:pt x="148" y="138"/>
                  </a:lnTo>
                  <a:lnTo>
                    <a:pt x="148" y="139"/>
                  </a:lnTo>
                  <a:lnTo>
                    <a:pt x="147" y="139"/>
                  </a:lnTo>
                  <a:lnTo>
                    <a:pt x="146" y="139"/>
                  </a:lnTo>
                  <a:lnTo>
                    <a:pt x="146" y="140"/>
                  </a:lnTo>
                  <a:lnTo>
                    <a:pt x="146" y="141"/>
                  </a:lnTo>
                  <a:lnTo>
                    <a:pt x="146" y="142"/>
                  </a:lnTo>
                  <a:lnTo>
                    <a:pt x="146" y="144"/>
                  </a:lnTo>
                  <a:lnTo>
                    <a:pt x="147" y="144"/>
                  </a:lnTo>
                  <a:lnTo>
                    <a:pt x="147" y="146"/>
                  </a:lnTo>
                  <a:lnTo>
                    <a:pt x="147" y="153"/>
                  </a:lnTo>
                  <a:lnTo>
                    <a:pt x="147" y="154"/>
                  </a:lnTo>
                  <a:lnTo>
                    <a:pt x="147" y="155"/>
                  </a:lnTo>
                  <a:lnTo>
                    <a:pt x="147" y="157"/>
                  </a:lnTo>
                  <a:lnTo>
                    <a:pt x="147" y="158"/>
                  </a:lnTo>
                  <a:lnTo>
                    <a:pt x="147" y="159"/>
                  </a:lnTo>
                  <a:lnTo>
                    <a:pt x="148" y="159"/>
                  </a:lnTo>
                  <a:lnTo>
                    <a:pt x="146" y="160"/>
                  </a:lnTo>
                  <a:lnTo>
                    <a:pt x="146" y="159"/>
                  </a:lnTo>
                  <a:lnTo>
                    <a:pt x="145" y="159"/>
                  </a:lnTo>
                  <a:lnTo>
                    <a:pt x="144" y="159"/>
                  </a:lnTo>
                  <a:lnTo>
                    <a:pt x="141" y="159"/>
                  </a:lnTo>
                  <a:lnTo>
                    <a:pt x="141" y="158"/>
                  </a:lnTo>
                  <a:lnTo>
                    <a:pt x="140" y="158"/>
                  </a:lnTo>
                  <a:lnTo>
                    <a:pt x="139" y="158"/>
                  </a:lnTo>
                  <a:lnTo>
                    <a:pt x="138" y="158"/>
                  </a:lnTo>
                  <a:lnTo>
                    <a:pt x="138" y="157"/>
                  </a:lnTo>
                  <a:lnTo>
                    <a:pt x="138" y="155"/>
                  </a:lnTo>
                  <a:lnTo>
                    <a:pt x="136" y="155"/>
                  </a:lnTo>
                  <a:lnTo>
                    <a:pt x="135" y="155"/>
                  </a:lnTo>
                  <a:lnTo>
                    <a:pt x="135" y="154"/>
                  </a:lnTo>
                  <a:lnTo>
                    <a:pt x="134" y="154"/>
                  </a:lnTo>
                  <a:lnTo>
                    <a:pt x="133" y="154"/>
                  </a:lnTo>
                  <a:lnTo>
                    <a:pt x="133" y="153"/>
                  </a:lnTo>
                  <a:lnTo>
                    <a:pt x="132" y="153"/>
                  </a:lnTo>
                  <a:lnTo>
                    <a:pt x="130" y="153"/>
                  </a:lnTo>
                  <a:lnTo>
                    <a:pt x="129" y="153"/>
                  </a:lnTo>
                  <a:lnTo>
                    <a:pt x="127" y="152"/>
                  </a:lnTo>
                  <a:lnTo>
                    <a:pt x="123" y="151"/>
                  </a:lnTo>
                  <a:lnTo>
                    <a:pt x="121" y="151"/>
                  </a:lnTo>
                  <a:lnTo>
                    <a:pt x="120" y="148"/>
                  </a:lnTo>
                  <a:lnTo>
                    <a:pt x="119" y="148"/>
                  </a:lnTo>
                  <a:lnTo>
                    <a:pt x="114" y="147"/>
                  </a:lnTo>
                  <a:lnTo>
                    <a:pt x="110" y="145"/>
                  </a:lnTo>
                  <a:lnTo>
                    <a:pt x="108" y="144"/>
                  </a:lnTo>
                  <a:lnTo>
                    <a:pt x="102" y="141"/>
                  </a:lnTo>
                  <a:lnTo>
                    <a:pt x="101" y="141"/>
                  </a:lnTo>
                  <a:lnTo>
                    <a:pt x="98" y="139"/>
                  </a:lnTo>
                  <a:lnTo>
                    <a:pt x="97" y="138"/>
                  </a:lnTo>
                  <a:lnTo>
                    <a:pt x="96" y="138"/>
                  </a:lnTo>
                  <a:lnTo>
                    <a:pt x="95" y="136"/>
                  </a:lnTo>
                  <a:lnTo>
                    <a:pt x="95" y="136"/>
                  </a:lnTo>
                  <a:lnTo>
                    <a:pt x="93" y="136"/>
                  </a:lnTo>
                  <a:lnTo>
                    <a:pt x="92" y="136"/>
                  </a:lnTo>
                  <a:lnTo>
                    <a:pt x="92" y="135"/>
                  </a:lnTo>
                  <a:lnTo>
                    <a:pt x="91" y="135"/>
                  </a:lnTo>
                  <a:lnTo>
                    <a:pt x="89" y="134"/>
                  </a:lnTo>
                  <a:lnTo>
                    <a:pt x="88" y="132"/>
                  </a:lnTo>
                  <a:lnTo>
                    <a:pt x="86" y="132"/>
                  </a:lnTo>
                  <a:lnTo>
                    <a:pt x="85" y="130"/>
                  </a:lnTo>
                  <a:lnTo>
                    <a:pt x="84" y="130"/>
                  </a:lnTo>
                  <a:lnTo>
                    <a:pt x="83" y="129"/>
                  </a:lnTo>
                  <a:lnTo>
                    <a:pt x="82" y="129"/>
                  </a:lnTo>
                  <a:lnTo>
                    <a:pt x="83" y="129"/>
                  </a:lnTo>
                  <a:lnTo>
                    <a:pt x="82" y="128"/>
                  </a:lnTo>
                  <a:lnTo>
                    <a:pt x="80" y="127"/>
                  </a:lnTo>
                  <a:lnTo>
                    <a:pt x="79" y="127"/>
                  </a:lnTo>
                  <a:lnTo>
                    <a:pt x="74" y="122"/>
                  </a:lnTo>
                  <a:lnTo>
                    <a:pt x="74" y="121"/>
                  </a:lnTo>
                  <a:lnTo>
                    <a:pt x="74" y="120"/>
                  </a:lnTo>
                  <a:lnTo>
                    <a:pt x="73" y="120"/>
                  </a:lnTo>
                  <a:lnTo>
                    <a:pt x="73" y="118"/>
                  </a:lnTo>
                  <a:lnTo>
                    <a:pt x="72" y="118"/>
                  </a:lnTo>
                  <a:lnTo>
                    <a:pt x="71" y="118"/>
                  </a:lnTo>
                  <a:lnTo>
                    <a:pt x="70" y="118"/>
                  </a:lnTo>
                  <a:lnTo>
                    <a:pt x="70" y="118"/>
                  </a:lnTo>
                  <a:lnTo>
                    <a:pt x="71" y="118"/>
                  </a:lnTo>
                  <a:lnTo>
                    <a:pt x="70" y="117"/>
                  </a:lnTo>
                  <a:lnTo>
                    <a:pt x="66" y="115"/>
                  </a:lnTo>
                  <a:lnTo>
                    <a:pt x="61" y="109"/>
                  </a:lnTo>
                  <a:lnTo>
                    <a:pt x="56" y="105"/>
                  </a:lnTo>
                  <a:lnTo>
                    <a:pt x="55" y="103"/>
                  </a:lnTo>
                  <a:lnTo>
                    <a:pt x="54" y="103"/>
                  </a:lnTo>
                  <a:lnTo>
                    <a:pt x="53" y="102"/>
                  </a:lnTo>
                  <a:lnTo>
                    <a:pt x="54" y="102"/>
                  </a:lnTo>
                  <a:lnTo>
                    <a:pt x="54" y="101"/>
                  </a:lnTo>
                  <a:lnTo>
                    <a:pt x="53" y="101"/>
                  </a:lnTo>
                  <a:lnTo>
                    <a:pt x="53" y="99"/>
                  </a:lnTo>
                  <a:lnTo>
                    <a:pt x="52" y="99"/>
                  </a:lnTo>
                  <a:lnTo>
                    <a:pt x="51" y="99"/>
                  </a:lnTo>
                  <a:lnTo>
                    <a:pt x="48" y="97"/>
                  </a:lnTo>
                  <a:lnTo>
                    <a:pt x="47" y="96"/>
                  </a:lnTo>
                  <a:lnTo>
                    <a:pt x="45" y="93"/>
                  </a:lnTo>
                  <a:lnTo>
                    <a:pt x="43" y="93"/>
                  </a:lnTo>
                  <a:lnTo>
                    <a:pt x="42" y="93"/>
                  </a:lnTo>
                  <a:lnTo>
                    <a:pt x="41" y="93"/>
                  </a:lnTo>
                  <a:lnTo>
                    <a:pt x="41" y="92"/>
                  </a:lnTo>
                  <a:lnTo>
                    <a:pt x="42" y="92"/>
                  </a:lnTo>
                  <a:lnTo>
                    <a:pt x="42" y="91"/>
                  </a:lnTo>
                  <a:lnTo>
                    <a:pt x="41" y="91"/>
                  </a:lnTo>
                  <a:lnTo>
                    <a:pt x="40" y="90"/>
                  </a:lnTo>
                  <a:lnTo>
                    <a:pt x="39" y="90"/>
                  </a:lnTo>
                  <a:lnTo>
                    <a:pt x="37" y="90"/>
                  </a:lnTo>
                  <a:lnTo>
                    <a:pt x="40" y="90"/>
                  </a:lnTo>
                  <a:lnTo>
                    <a:pt x="40" y="91"/>
                  </a:lnTo>
                  <a:lnTo>
                    <a:pt x="41" y="92"/>
                  </a:lnTo>
                  <a:lnTo>
                    <a:pt x="40" y="91"/>
                  </a:lnTo>
                  <a:lnTo>
                    <a:pt x="39" y="91"/>
                  </a:lnTo>
                  <a:lnTo>
                    <a:pt x="37" y="90"/>
                  </a:lnTo>
                  <a:lnTo>
                    <a:pt x="30" y="89"/>
                  </a:lnTo>
                  <a:lnTo>
                    <a:pt x="25" y="86"/>
                  </a:lnTo>
                  <a:lnTo>
                    <a:pt x="25" y="85"/>
                  </a:lnTo>
                  <a:lnTo>
                    <a:pt x="25" y="86"/>
                  </a:lnTo>
                  <a:lnTo>
                    <a:pt x="27" y="86"/>
                  </a:lnTo>
                  <a:lnTo>
                    <a:pt x="25" y="85"/>
                  </a:lnTo>
                  <a:lnTo>
                    <a:pt x="25" y="84"/>
                  </a:lnTo>
                  <a:lnTo>
                    <a:pt x="25" y="83"/>
                  </a:lnTo>
                  <a:lnTo>
                    <a:pt x="27" y="83"/>
                  </a:lnTo>
                  <a:lnTo>
                    <a:pt x="25" y="83"/>
                  </a:lnTo>
                  <a:lnTo>
                    <a:pt x="24" y="81"/>
                  </a:lnTo>
                  <a:lnTo>
                    <a:pt x="23" y="79"/>
                  </a:lnTo>
                  <a:lnTo>
                    <a:pt x="22" y="78"/>
                  </a:lnTo>
                  <a:lnTo>
                    <a:pt x="15" y="76"/>
                  </a:lnTo>
                  <a:lnTo>
                    <a:pt x="9" y="73"/>
                  </a:lnTo>
                  <a:lnTo>
                    <a:pt x="5" y="71"/>
                  </a:lnTo>
                  <a:lnTo>
                    <a:pt x="4" y="70"/>
                  </a:lnTo>
                  <a:lnTo>
                    <a:pt x="4" y="68"/>
                  </a:lnTo>
                  <a:lnTo>
                    <a:pt x="4" y="67"/>
                  </a:lnTo>
                  <a:lnTo>
                    <a:pt x="4" y="66"/>
                  </a:lnTo>
                  <a:lnTo>
                    <a:pt x="4" y="65"/>
                  </a:lnTo>
                  <a:lnTo>
                    <a:pt x="3" y="6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8"/>
                  </a:lnTo>
                  <a:lnTo>
                    <a:pt x="3" y="56"/>
                  </a:lnTo>
                  <a:lnTo>
                    <a:pt x="4" y="56"/>
                  </a:lnTo>
                  <a:lnTo>
                    <a:pt x="5" y="56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5" y="54"/>
                  </a:lnTo>
                  <a:lnTo>
                    <a:pt x="6" y="52"/>
                  </a:lnTo>
                  <a:lnTo>
                    <a:pt x="9" y="49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8" y="41"/>
                  </a:lnTo>
                  <a:lnTo>
                    <a:pt x="19" y="40"/>
                  </a:lnTo>
                  <a:lnTo>
                    <a:pt x="22" y="40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8" y="33"/>
                  </a:lnTo>
                  <a:lnTo>
                    <a:pt x="29" y="31"/>
                  </a:lnTo>
                  <a:lnTo>
                    <a:pt x="31" y="31"/>
                  </a:lnTo>
                  <a:lnTo>
                    <a:pt x="33" y="30"/>
                  </a:lnTo>
                  <a:lnTo>
                    <a:pt x="33" y="21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5" y="17"/>
                  </a:lnTo>
                  <a:lnTo>
                    <a:pt x="36" y="17"/>
                  </a:lnTo>
                  <a:lnTo>
                    <a:pt x="36" y="16"/>
                  </a:lnTo>
                  <a:lnTo>
                    <a:pt x="37" y="16"/>
                  </a:lnTo>
                  <a:lnTo>
                    <a:pt x="40" y="16"/>
                  </a:lnTo>
                  <a:lnTo>
                    <a:pt x="41" y="16"/>
                  </a:lnTo>
                  <a:lnTo>
                    <a:pt x="42" y="15"/>
                  </a:lnTo>
                  <a:lnTo>
                    <a:pt x="43" y="15"/>
                  </a:lnTo>
                  <a:lnTo>
                    <a:pt x="43" y="13"/>
                  </a:lnTo>
                  <a:lnTo>
                    <a:pt x="42" y="12"/>
                  </a:lnTo>
                  <a:lnTo>
                    <a:pt x="42" y="11"/>
                  </a:lnTo>
                  <a:lnTo>
                    <a:pt x="43" y="9"/>
                  </a:lnTo>
                  <a:lnTo>
                    <a:pt x="45" y="4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7" y="3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2" y="3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4"/>
                  </a:lnTo>
                  <a:lnTo>
                    <a:pt x="56" y="3"/>
                  </a:lnTo>
                  <a:lnTo>
                    <a:pt x="58" y="3"/>
                  </a:lnTo>
                  <a:lnTo>
                    <a:pt x="58" y="3"/>
                  </a:lnTo>
                  <a:lnTo>
                    <a:pt x="59" y="3"/>
                  </a:lnTo>
                  <a:lnTo>
                    <a:pt x="60" y="3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2" y="2"/>
                  </a:lnTo>
                  <a:lnTo>
                    <a:pt x="64" y="2"/>
                  </a:lnTo>
                  <a:lnTo>
                    <a:pt x="64" y="0"/>
                  </a:lnTo>
                  <a:lnTo>
                    <a:pt x="65" y="0"/>
                  </a:lnTo>
                  <a:lnTo>
                    <a:pt x="65" y="2"/>
                  </a:lnTo>
                  <a:lnTo>
                    <a:pt x="65" y="3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6" y="3"/>
                  </a:lnTo>
                  <a:lnTo>
                    <a:pt x="67" y="3"/>
                  </a:lnTo>
                  <a:lnTo>
                    <a:pt x="68" y="3"/>
                  </a:lnTo>
                  <a:lnTo>
                    <a:pt x="68" y="4"/>
                  </a:lnTo>
                  <a:lnTo>
                    <a:pt x="67" y="4"/>
                  </a:lnTo>
                  <a:lnTo>
                    <a:pt x="67" y="5"/>
                  </a:lnTo>
                  <a:lnTo>
                    <a:pt x="67" y="6"/>
                  </a:lnTo>
                  <a:lnTo>
                    <a:pt x="68" y="6"/>
                  </a:lnTo>
                  <a:lnTo>
                    <a:pt x="70" y="6"/>
                  </a:lnTo>
                  <a:lnTo>
                    <a:pt x="70" y="5"/>
                  </a:lnTo>
                  <a:lnTo>
                    <a:pt x="71" y="6"/>
                  </a:lnTo>
                  <a:lnTo>
                    <a:pt x="73" y="7"/>
                  </a:lnTo>
                  <a:lnTo>
                    <a:pt x="74" y="7"/>
                  </a:lnTo>
                  <a:lnTo>
                    <a:pt x="73" y="9"/>
                  </a:lnTo>
                  <a:lnTo>
                    <a:pt x="72" y="9"/>
                  </a:lnTo>
                  <a:lnTo>
                    <a:pt x="73" y="10"/>
                  </a:lnTo>
                  <a:lnTo>
                    <a:pt x="73" y="11"/>
                  </a:lnTo>
                  <a:lnTo>
                    <a:pt x="73" y="12"/>
                  </a:lnTo>
                  <a:lnTo>
                    <a:pt x="72" y="13"/>
                  </a:lnTo>
                  <a:lnTo>
                    <a:pt x="73" y="15"/>
                  </a:lnTo>
                  <a:lnTo>
                    <a:pt x="74" y="15"/>
                  </a:lnTo>
                  <a:lnTo>
                    <a:pt x="74" y="16"/>
                  </a:lnTo>
                  <a:lnTo>
                    <a:pt x="76" y="18"/>
                  </a:lnTo>
                  <a:lnTo>
                    <a:pt x="76" y="19"/>
                  </a:lnTo>
                  <a:lnTo>
                    <a:pt x="74" y="19"/>
                  </a:lnTo>
                  <a:lnTo>
                    <a:pt x="74" y="21"/>
                  </a:lnTo>
                  <a:lnTo>
                    <a:pt x="76" y="19"/>
                  </a:lnTo>
                  <a:lnTo>
                    <a:pt x="77" y="21"/>
                  </a:lnTo>
                  <a:lnTo>
                    <a:pt x="77" y="22"/>
                  </a:lnTo>
                  <a:lnTo>
                    <a:pt x="76" y="23"/>
                  </a:lnTo>
                  <a:lnTo>
                    <a:pt x="76" y="25"/>
                  </a:lnTo>
                  <a:lnTo>
                    <a:pt x="77" y="27"/>
                  </a:lnTo>
                  <a:lnTo>
                    <a:pt x="77" y="29"/>
                  </a:lnTo>
                  <a:lnTo>
                    <a:pt x="78" y="30"/>
                  </a:lnTo>
                  <a:lnTo>
                    <a:pt x="79" y="31"/>
                  </a:lnTo>
                  <a:lnTo>
                    <a:pt x="79" y="31"/>
                  </a:lnTo>
                  <a:lnTo>
                    <a:pt x="79" y="33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6"/>
                  </a:lnTo>
                  <a:lnTo>
                    <a:pt x="78" y="36"/>
                  </a:lnTo>
                  <a:lnTo>
                    <a:pt x="78" y="37"/>
                  </a:lnTo>
                  <a:lnTo>
                    <a:pt x="78" y="39"/>
                  </a:lnTo>
                  <a:lnTo>
                    <a:pt x="77" y="39"/>
                  </a:lnTo>
                  <a:lnTo>
                    <a:pt x="78" y="40"/>
                  </a:lnTo>
                  <a:lnTo>
                    <a:pt x="77" y="41"/>
                  </a:lnTo>
                  <a:lnTo>
                    <a:pt x="77" y="42"/>
                  </a:lnTo>
                  <a:lnTo>
                    <a:pt x="76" y="42"/>
                  </a:lnTo>
                  <a:lnTo>
                    <a:pt x="76" y="43"/>
                  </a:lnTo>
                  <a:lnTo>
                    <a:pt x="74" y="43"/>
                  </a:lnTo>
                  <a:lnTo>
                    <a:pt x="74" y="44"/>
                  </a:lnTo>
                  <a:lnTo>
                    <a:pt x="74" y="46"/>
                  </a:lnTo>
                  <a:lnTo>
                    <a:pt x="74" y="44"/>
                  </a:lnTo>
                  <a:lnTo>
                    <a:pt x="76" y="43"/>
                  </a:lnTo>
                  <a:lnTo>
                    <a:pt x="77" y="43"/>
                  </a:lnTo>
                  <a:lnTo>
                    <a:pt x="77" y="44"/>
                  </a:lnTo>
                  <a:lnTo>
                    <a:pt x="78" y="44"/>
                  </a:lnTo>
                  <a:lnTo>
                    <a:pt x="78" y="43"/>
                  </a:lnTo>
                  <a:lnTo>
                    <a:pt x="79" y="43"/>
                  </a:lnTo>
                  <a:lnTo>
                    <a:pt x="80" y="43"/>
                  </a:lnTo>
                  <a:lnTo>
                    <a:pt x="82" y="44"/>
                  </a:lnTo>
                  <a:lnTo>
                    <a:pt x="83" y="46"/>
                  </a:lnTo>
                  <a:lnTo>
                    <a:pt x="84" y="44"/>
                  </a:lnTo>
                  <a:lnTo>
                    <a:pt x="85" y="46"/>
                  </a:lnTo>
                  <a:lnTo>
                    <a:pt x="85" y="48"/>
                  </a:lnTo>
                  <a:lnTo>
                    <a:pt x="86" y="49"/>
                  </a:lnTo>
                  <a:lnTo>
                    <a:pt x="88" y="49"/>
                  </a:lnTo>
                  <a:lnTo>
                    <a:pt x="88" y="50"/>
                  </a:lnTo>
                  <a:lnTo>
                    <a:pt x="89" y="50"/>
                  </a:lnTo>
                  <a:lnTo>
                    <a:pt x="89" y="53"/>
                  </a:lnTo>
                  <a:lnTo>
                    <a:pt x="89" y="52"/>
                  </a:lnTo>
                  <a:lnTo>
                    <a:pt x="90" y="52"/>
                  </a:lnTo>
                  <a:lnTo>
                    <a:pt x="91" y="52"/>
                  </a:lnTo>
                  <a:lnTo>
                    <a:pt x="91" y="50"/>
                  </a:lnTo>
                  <a:lnTo>
                    <a:pt x="92" y="50"/>
                  </a:lnTo>
                  <a:lnTo>
                    <a:pt x="93" y="50"/>
                  </a:lnTo>
                  <a:lnTo>
                    <a:pt x="95" y="50"/>
                  </a:lnTo>
                  <a:lnTo>
                    <a:pt x="95" y="49"/>
                  </a:lnTo>
                  <a:lnTo>
                    <a:pt x="95" y="48"/>
                  </a:lnTo>
                  <a:lnTo>
                    <a:pt x="95" y="49"/>
                  </a:lnTo>
                  <a:lnTo>
                    <a:pt x="95" y="50"/>
                  </a:lnTo>
                  <a:lnTo>
                    <a:pt x="96" y="50"/>
                  </a:lnTo>
                  <a:lnTo>
                    <a:pt x="97" y="49"/>
                  </a:lnTo>
                  <a:lnTo>
                    <a:pt x="98" y="49"/>
                  </a:lnTo>
                  <a:lnTo>
                    <a:pt x="98" y="48"/>
                  </a:lnTo>
                  <a:lnTo>
                    <a:pt x="97" y="47"/>
                  </a:lnTo>
                  <a:lnTo>
                    <a:pt x="97" y="46"/>
                  </a:lnTo>
                  <a:lnTo>
                    <a:pt x="98" y="46"/>
                  </a:lnTo>
                  <a:lnTo>
                    <a:pt x="98" y="44"/>
                  </a:lnTo>
                  <a:lnTo>
                    <a:pt x="99" y="44"/>
                  </a:lnTo>
                  <a:lnTo>
                    <a:pt x="99" y="43"/>
                  </a:lnTo>
                  <a:lnTo>
                    <a:pt x="101" y="43"/>
                  </a:lnTo>
                  <a:lnTo>
                    <a:pt x="101" y="42"/>
                  </a:lnTo>
                  <a:lnTo>
                    <a:pt x="102" y="41"/>
                  </a:lnTo>
                  <a:lnTo>
                    <a:pt x="103" y="40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3" y="36"/>
                  </a:lnTo>
                  <a:lnTo>
                    <a:pt x="103" y="35"/>
                  </a:lnTo>
                  <a:lnTo>
                    <a:pt x="104" y="34"/>
                  </a:lnTo>
                  <a:lnTo>
                    <a:pt x="104" y="33"/>
                  </a:lnTo>
                  <a:lnTo>
                    <a:pt x="109" y="33"/>
                  </a:lnTo>
                  <a:lnTo>
                    <a:pt x="109" y="34"/>
                  </a:lnTo>
                  <a:lnTo>
                    <a:pt x="109" y="35"/>
                  </a:lnTo>
                  <a:lnTo>
                    <a:pt x="110" y="36"/>
                  </a:lnTo>
                  <a:lnTo>
                    <a:pt x="111" y="37"/>
                  </a:lnTo>
                  <a:lnTo>
                    <a:pt x="113" y="3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5" name="Freeform 46">
              <a:extLst>
                <a:ext uri="{FF2B5EF4-FFF2-40B4-BE49-F238E27FC236}">
                  <a16:creationId xmlns:a16="http://schemas.microsoft.com/office/drawing/2014/main" id="{C856EA63-023C-E5BC-6B2C-296493F9F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687" y="2659225"/>
              <a:ext cx="609428" cy="411240"/>
            </a:xfrm>
            <a:custGeom>
              <a:avLst/>
              <a:gdLst>
                <a:gd name="T0" fmla="*/ 349 w 492"/>
                <a:gd name="T1" fmla="*/ 61 h 332"/>
                <a:gd name="T2" fmla="*/ 345 w 492"/>
                <a:gd name="T3" fmla="*/ 80 h 332"/>
                <a:gd name="T4" fmla="*/ 360 w 492"/>
                <a:gd name="T5" fmla="*/ 89 h 332"/>
                <a:gd name="T6" fmla="*/ 371 w 492"/>
                <a:gd name="T7" fmla="*/ 104 h 332"/>
                <a:gd name="T8" fmla="*/ 396 w 492"/>
                <a:gd name="T9" fmla="*/ 114 h 332"/>
                <a:gd name="T10" fmla="*/ 409 w 492"/>
                <a:gd name="T11" fmla="*/ 128 h 332"/>
                <a:gd name="T12" fmla="*/ 419 w 492"/>
                <a:gd name="T13" fmla="*/ 142 h 332"/>
                <a:gd name="T14" fmla="*/ 437 w 492"/>
                <a:gd name="T15" fmla="*/ 154 h 332"/>
                <a:gd name="T16" fmla="*/ 448 w 492"/>
                <a:gd name="T17" fmla="*/ 172 h 332"/>
                <a:gd name="T18" fmla="*/ 454 w 492"/>
                <a:gd name="T19" fmla="*/ 186 h 332"/>
                <a:gd name="T20" fmla="*/ 475 w 492"/>
                <a:gd name="T21" fmla="*/ 198 h 332"/>
                <a:gd name="T22" fmla="*/ 485 w 492"/>
                <a:gd name="T23" fmla="*/ 207 h 332"/>
                <a:gd name="T24" fmla="*/ 486 w 492"/>
                <a:gd name="T25" fmla="*/ 223 h 332"/>
                <a:gd name="T26" fmla="*/ 462 w 492"/>
                <a:gd name="T27" fmla="*/ 225 h 332"/>
                <a:gd name="T28" fmla="*/ 448 w 492"/>
                <a:gd name="T29" fmla="*/ 222 h 332"/>
                <a:gd name="T30" fmla="*/ 437 w 492"/>
                <a:gd name="T31" fmla="*/ 221 h 332"/>
                <a:gd name="T32" fmla="*/ 427 w 492"/>
                <a:gd name="T33" fmla="*/ 217 h 332"/>
                <a:gd name="T34" fmla="*/ 413 w 492"/>
                <a:gd name="T35" fmla="*/ 216 h 332"/>
                <a:gd name="T36" fmla="*/ 405 w 492"/>
                <a:gd name="T37" fmla="*/ 227 h 332"/>
                <a:gd name="T38" fmla="*/ 387 w 492"/>
                <a:gd name="T39" fmla="*/ 231 h 332"/>
                <a:gd name="T40" fmla="*/ 377 w 492"/>
                <a:gd name="T41" fmla="*/ 223 h 332"/>
                <a:gd name="T42" fmla="*/ 363 w 492"/>
                <a:gd name="T43" fmla="*/ 233 h 332"/>
                <a:gd name="T44" fmla="*/ 343 w 492"/>
                <a:gd name="T45" fmla="*/ 240 h 332"/>
                <a:gd name="T46" fmla="*/ 327 w 492"/>
                <a:gd name="T47" fmla="*/ 240 h 332"/>
                <a:gd name="T48" fmla="*/ 315 w 492"/>
                <a:gd name="T49" fmla="*/ 241 h 332"/>
                <a:gd name="T50" fmla="*/ 307 w 492"/>
                <a:gd name="T51" fmla="*/ 256 h 332"/>
                <a:gd name="T52" fmla="*/ 282 w 492"/>
                <a:gd name="T53" fmla="*/ 257 h 332"/>
                <a:gd name="T54" fmla="*/ 260 w 492"/>
                <a:gd name="T55" fmla="*/ 253 h 332"/>
                <a:gd name="T56" fmla="*/ 239 w 492"/>
                <a:gd name="T57" fmla="*/ 250 h 332"/>
                <a:gd name="T58" fmla="*/ 218 w 492"/>
                <a:gd name="T59" fmla="*/ 235 h 332"/>
                <a:gd name="T60" fmla="*/ 193 w 492"/>
                <a:gd name="T61" fmla="*/ 222 h 332"/>
                <a:gd name="T62" fmla="*/ 174 w 492"/>
                <a:gd name="T63" fmla="*/ 235 h 332"/>
                <a:gd name="T64" fmla="*/ 155 w 492"/>
                <a:gd name="T65" fmla="*/ 253 h 332"/>
                <a:gd name="T66" fmla="*/ 154 w 492"/>
                <a:gd name="T67" fmla="*/ 281 h 332"/>
                <a:gd name="T68" fmla="*/ 137 w 492"/>
                <a:gd name="T69" fmla="*/ 282 h 332"/>
                <a:gd name="T70" fmla="*/ 117 w 492"/>
                <a:gd name="T71" fmla="*/ 277 h 332"/>
                <a:gd name="T72" fmla="*/ 98 w 492"/>
                <a:gd name="T73" fmla="*/ 283 h 332"/>
                <a:gd name="T74" fmla="*/ 80 w 492"/>
                <a:gd name="T75" fmla="*/ 295 h 332"/>
                <a:gd name="T76" fmla="*/ 71 w 492"/>
                <a:gd name="T77" fmla="*/ 325 h 332"/>
                <a:gd name="T78" fmla="*/ 63 w 492"/>
                <a:gd name="T79" fmla="*/ 315 h 332"/>
                <a:gd name="T80" fmla="*/ 57 w 492"/>
                <a:gd name="T81" fmla="*/ 300 h 332"/>
                <a:gd name="T82" fmla="*/ 28 w 492"/>
                <a:gd name="T83" fmla="*/ 265 h 332"/>
                <a:gd name="T84" fmla="*/ 20 w 492"/>
                <a:gd name="T85" fmla="*/ 250 h 332"/>
                <a:gd name="T86" fmla="*/ 8 w 492"/>
                <a:gd name="T87" fmla="*/ 220 h 332"/>
                <a:gd name="T88" fmla="*/ 7 w 492"/>
                <a:gd name="T89" fmla="*/ 204 h 332"/>
                <a:gd name="T90" fmla="*/ 1 w 492"/>
                <a:gd name="T91" fmla="*/ 188 h 332"/>
                <a:gd name="T92" fmla="*/ 24 w 492"/>
                <a:gd name="T93" fmla="*/ 161 h 332"/>
                <a:gd name="T94" fmla="*/ 38 w 492"/>
                <a:gd name="T95" fmla="*/ 136 h 332"/>
                <a:gd name="T96" fmla="*/ 65 w 492"/>
                <a:gd name="T97" fmla="*/ 129 h 332"/>
                <a:gd name="T98" fmla="*/ 81 w 492"/>
                <a:gd name="T99" fmla="*/ 121 h 332"/>
                <a:gd name="T100" fmla="*/ 93 w 492"/>
                <a:gd name="T101" fmla="*/ 128 h 332"/>
                <a:gd name="T102" fmla="*/ 113 w 492"/>
                <a:gd name="T103" fmla="*/ 118 h 332"/>
                <a:gd name="T104" fmla="*/ 158 w 492"/>
                <a:gd name="T105" fmla="*/ 112 h 332"/>
                <a:gd name="T106" fmla="*/ 176 w 492"/>
                <a:gd name="T107" fmla="*/ 86 h 332"/>
                <a:gd name="T108" fmla="*/ 183 w 492"/>
                <a:gd name="T109" fmla="*/ 75 h 332"/>
                <a:gd name="T110" fmla="*/ 208 w 492"/>
                <a:gd name="T111" fmla="*/ 74 h 332"/>
                <a:gd name="T112" fmla="*/ 217 w 492"/>
                <a:gd name="T113" fmla="*/ 71 h 332"/>
                <a:gd name="T114" fmla="*/ 234 w 492"/>
                <a:gd name="T115" fmla="*/ 65 h 332"/>
                <a:gd name="T116" fmla="*/ 248 w 492"/>
                <a:gd name="T117" fmla="*/ 53 h 332"/>
                <a:gd name="T118" fmla="*/ 261 w 492"/>
                <a:gd name="T119" fmla="*/ 38 h 332"/>
                <a:gd name="T120" fmla="*/ 277 w 492"/>
                <a:gd name="T121" fmla="*/ 22 h 332"/>
                <a:gd name="T122" fmla="*/ 288 w 492"/>
                <a:gd name="T123" fmla="*/ 7 h 332"/>
                <a:gd name="T124" fmla="*/ 304 w 492"/>
                <a:gd name="T125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332">
                  <a:moveTo>
                    <a:pt x="319" y="3"/>
                  </a:moveTo>
                  <a:lnTo>
                    <a:pt x="319" y="4"/>
                  </a:lnTo>
                  <a:lnTo>
                    <a:pt x="323" y="11"/>
                  </a:lnTo>
                  <a:lnTo>
                    <a:pt x="327" y="15"/>
                  </a:lnTo>
                  <a:lnTo>
                    <a:pt x="334" y="21"/>
                  </a:lnTo>
                  <a:lnTo>
                    <a:pt x="341" y="31"/>
                  </a:lnTo>
                  <a:lnTo>
                    <a:pt x="347" y="41"/>
                  </a:lnTo>
                  <a:lnTo>
                    <a:pt x="349" y="43"/>
                  </a:lnTo>
                  <a:lnTo>
                    <a:pt x="350" y="50"/>
                  </a:lnTo>
                  <a:lnTo>
                    <a:pt x="350" y="52"/>
                  </a:lnTo>
                  <a:lnTo>
                    <a:pt x="349" y="53"/>
                  </a:lnTo>
                  <a:lnTo>
                    <a:pt x="347" y="55"/>
                  </a:lnTo>
                  <a:lnTo>
                    <a:pt x="347" y="56"/>
                  </a:lnTo>
                  <a:lnTo>
                    <a:pt x="347" y="58"/>
                  </a:lnTo>
                  <a:lnTo>
                    <a:pt x="347" y="59"/>
                  </a:lnTo>
                  <a:lnTo>
                    <a:pt x="347" y="60"/>
                  </a:lnTo>
                  <a:lnTo>
                    <a:pt x="349" y="60"/>
                  </a:lnTo>
                  <a:lnTo>
                    <a:pt x="349" y="61"/>
                  </a:lnTo>
                  <a:lnTo>
                    <a:pt x="347" y="63"/>
                  </a:lnTo>
                  <a:lnTo>
                    <a:pt x="347" y="65"/>
                  </a:lnTo>
                  <a:lnTo>
                    <a:pt x="349" y="66"/>
                  </a:lnTo>
                  <a:lnTo>
                    <a:pt x="347" y="67"/>
                  </a:lnTo>
                  <a:lnTo>
                    <a:pt x="346" y="68"/>
                  </a:lnTo>
                  <a:lnTo>
                    <a:pt x="345" y="68"/>
                  </a:lnTo>
                  <a:lnTo>
                    <a:pt x="345" y="69"/>
                  </a:lnTo>
                  <a:lnTo>
                    <a:pt x="344" y="69"/>
                  </a:lnTo>
                  <a:lnTo>
                    <a:pt x="343" y="69"/>
                  </a:lnTo>
                  <a:lnTo>
                    <a:pt x="341" y="69"/>
                  </a:lnTo>
                  <a:lnTo>
                    <a:pt x="341" y="71"/>
                  </a:lnTo>
                  <a:lnTo>
                    <a:pt x="340" y="75"/>
                  </a:lnTo>
                  <a:lnTo>
                    <a:pt x="340" y="77"/>
                  </a:lnTo>
                  <a:lnTo>
                    <a:pt x="341" y="77"/>
                  </a:lnTo>
                  <a:lnTo>
                    <a:pt x="343" y="78"/>
                  </a:lnTo>
                  <a:lnTo>
                    <a:pt x="345" y="77"/>
                  </a:lnTo>
                  <a:lnTo>
                    <a:pt x="345" y="78"/>
                  </a:lnTo>
                  <a:lnTo>
                    <a:pt x="345" y="80"/>
                  </a:lnTo>
                  <a:lnTo>
                    <a:pt x="344" y="81"/>
                  </a:lnTo>
                  <a:lnTo>
                    <a:pt x="343" y="84"/>
                  </a:lnTo>
                  <a:lnTo>
                    <a:pt x="343" y="85"/>
                  </a:lnTo>
                  <a:lnTo>
                    <a:pt x="343" y="86"/>
                  </a:lnTo>
                  <a:lnTo>
                    <a:pt x="343" y="87"/>
                  </a:lnTo>
                  <a:lnTo>
                    <a:pt x="344" y="87"/>
                  </a:lnTo>
                  <a:lnTo>
                    <a:pt x="345" y="87"/>
                  </a:lnTo>
                  <a:lnTo>
                    <a:pt x="346" y="86"/>
                  </a:lnTo>
                  <a:lnTo>
                    <a:pt x="347" y="86"/>
                  </a:lnTo>
                  <a:lnTo>
                    <a:pt x="349" y="87"/>
                  </a:lnTo>
                  <a:lnTo>
                    <a:pt x="350" y="87"/>
                  </a:lnTo>
                  <a:lnTo>
                    <a:pt x="351" y="87"/>
                  </a:lnTo>
                  <a:lnTo>
                    <a:pt x="352" y="87"/>
                  </a:lnTo>
                  <a:lnTo>
                    <a:pt x="353" y="87"/>
                  </a:lnTo>
                  <a:lnTo>
                    <a:pt x="356" y="87"/>
                  </a:lnTo>
                  <a:lnTo>
                    <a:pt x="358" y="87"/>
                  </a:lnTo>
                  <a:lnTo>
                    <a:pt x="359" y="89"/>
                  </a:lnTo>
                  <a:lnTo>
                    <a:pt x="360" y="89"/>
                  </a:lnTo>
                  <a:lnTo>
                    <a:pt x="362" y="89"/>
                  </a:lnTo>
                  <a:lnTo>
                    <a:pt x="365" y="89"/>
                  </a:lnTo>
                  <a:lnTo>
                    <a:pt x="368" y="89"/>
                  </a:lnTo>
                  <a:lnTo>
                    <a:pt x="369" y="89"/>
                  </a:lnTo>
                  <a:lnTo>
                    <a:pt x="370" y="89"/>
                  </a:lnTo>
                  <a:lnTo>
                    <a:pt x="370" y="90"/>
                  </a:lnTo>
                  <a:lnTo>
                    <a:pt x="370" y="91"/>
                  </a:lnTo>
                  <a:lnTo>
                    <a:pt x="371" y="92"/>
                  </a:lnTo>
                  <a:lnTo>
                    <a:pt x="371" y="93"/>
                  </a:lnTo>
                  <a:lnTo>
                    <a:pt x="369" y="95"/>
                  </a:lnTo>
                  <a:lnTo>
                    <a:pt x="366" y="97"/>
                  </a:lnTo>
                  <a:lnTo>
                    <a:pt x="366" y="98"/>
                  </a:lnTo>
                  <a:lnTo>
                    <a:pt x="366" y="99"/>
                  </a:lnTo>
                  <a:lnTo>
                    <a:pt x="366" y="100"/>
                  </a:lnTo>
                  <a:lnTo>
                    <a:pt x="368" y="102"/>
                  </a:lnTo>
                  <a:lnTo>
                    <a:pt x="369" y="103"/>
                  </a:lnTo>
                  <a:lnTo>
                    <a:pt x="370" y="104"/>
                  </a:lnTo>
                  <a:lnTo>
                    <a:pt x="371" y="104"/>
                  </a:lnTo>
                  <a:lnTo>
                    <a:pt x="372" y="104"/>
                  </a:lnTo>
                  <a:lnTo>
                    <a:pt x="374" y="104"/>
                  </a:lnTo>
                  <a:lnTo>
                    <a:pt x="375" y="105"/>
                  </a:lnTo>
                  <a:lnTo>
                    <a:pt x="377" y="104"/>
                  </a:lnTo>
                  <a:lnTo>
                    <a:pt x="378" y="104"/>
                  </a:lnTo>
                  <a:lnTo>
                    <a:pt x="380" y="104"/>
                  </a:lnTo>
                  <a:lnTo>
                    <a:pt x="380" y="105"/>
                  </a:lnTo>
                  <a:lnTo>
                    <a:pt x="380" y="105"/>
                  </a:lnTo>
                  <a:lnTo>
                    <a:pt x="381" y="106"/>
                  </a:lnTo>
                  <a:lnTo>
                    <a:pt x="382" y="106"/>
                  </a:lnTo>
                  <a:lnTo>
                    <a:pt x="384" y="106"/>
                  </a:lnTo>
                  <a:lnTo>
                    <a:pt x="387" y="106"/>
                  </a:lnTo>
                  <a:lnTo>
                    <a:pt x="388" y="106"/>
                  </a:lnTo>
                  <a:lnTo>
                    <a:pt x="389" y="108"/>
                  </a:lnTo>
                  <a:lnTo>
                    <a:pt x="392" y="108"/>
                  </a:lnTo>
                  <a:lnTo>
                    <a:pt x="393" y="108"/>
                  </a:lnTo>
                  <a:lnTo>
                    <a:pt x="396" y="111"/>
                  </a:lnTo>
                  <a:lnTo>
                    <a:pt x="396" y="114"/>
                  </a:lnTo>
                  <a:lnTo>
                    <a:pt x="397" y="114"/>
                  </a:lnTo>
                  <a:lnTo>
                    <a:pt x="397" y="115"/>
                  </a:lnTo>
                  <a:lnTo>
                    <a:pt x="399" y="116"/>
                  </a:lnTo>
                  <a:lnTo>
                    <a:pt x="401" y="117"/>
                  </a:lnTo>
                  <a:lnTo>
                    <a:pt x="402" y="118"/>
                  </a:lnTo>
                  <a:lnTo>
                    <a:pt x="403" y="120"/>
                  </a:lnTo>
                  <a:lnTo>
                    <a:pt x="405" y="118"/>
                  </a:lnTo>
                  <a:lnTo>
                    <a:pt x="406" y="118"/>
                  </a:lnTo>
                  <a:lnTo>
                    <a:pt x="406" y="120"/>
                  </a:lnTo>
                  <a:lnTo>
                    <a:pt x="407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8" y="123"/>
                  </a:lnTo>
                  <a:lnTo>
                    <a:pt x="408" y="124"/>
                  </a:lnTo>
                  <a:lnTo>
                    <a:pt x="408" y="126"/>
                  </a:lnTo>
                  <a:lnTo>
                    <a:pt x="409" y="127"/>
                  </a:lnTo>
                  <a:lnTo>
                    <a:pt x="409" y="128"/>
                  </a:lnTo>
                  <a:lnTo>
                    <a:pt x="408" y="128"/>
                  </a:lnTo>
                  <a:lnTo>
                    <a:pt x="407" y="129"/>
                  </a:lnTo>
                  <a:lnTo>
                    <a:pt x="406" y="130"/>
                  </a:lnTo>
                  <a:lnTo>
                    <a:pt x="406" y="132"/>
                  </a:lnTo>
                  <a:lnTo>
                    <a:pt x="407" y="133"/>
                  </a:lnTo>
                  <a:lnTo>
                    <a:pt x="408" y="134"/>
                  </a:lnTo>
                  <a:lnTo>
                    <a:pt x="408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11" y="136"/>
                  </a:lnTo>
                  <a:lnTo>
                    <a:pt x="411" y="137"/>
                  </a:lnTo>
                  <a:lnTo>
                    <a:pt x="411" y="139"/>
                  </a:lnTo>
                  <a:lnTo>
                    <a:pt x="412" y="139"/>
                  </a:lnTo>
                  <a:lnTo>
                    <a:pt x="412" y="140"/>
                  </a:lnTo>
                  <a:lnTo>
                    <a:pt x="414" y="141"/>
                  </a:lnTo>
                  <a:lnTo>
                    <a:pt x="417" y="142"/>
                  </a:lnTo>
                  <a:lnTo>
                    <a:pt x="418" y="142"/>
                  </a:lnTo>
                  <a:lnTo>
                    <a:pt x="419" y="142"/>
                  </a:lnTo>
                  <a:lnTo>
                    <a:pt x="421" y="145"/>
                  </a:lnTo>
                  <a:lnTo>
                    <a:pt x="424" y="145"/>
                  </a:lnTo>
                  <a:lnTo>
                    <a:pt x="425" y="146"/>
                  </a:lnTo>
                  <a:lnTo>
                    <a:pt x="426" y="146"/>
                  </a:lnTo>
                  <a:lnTo>
                    <a:pt x="427" y="147"/>
                  </a:lnTo>
                  <a:lnTo>
                    <a:pt x="429" y="147"/>
                  </a:lnTo>
                  <a:lnTo>
                    <a:pt x="430" y="147"/>
                  </a:lnTo>
                  <a:lnTo>
                    <a:pt x="430" y="148"/>
                  </a:lnTo>
                  <a:lnTo>
                    <a:pt x="430" y="149"/>
                  </a:lnTo>
                  <a:lnTo>
                    <a:pt x="432" y="149"/>
                  </a:lnTo>
                  <a:lnTo>
                    <a:pt x="433" y="149"/>
                  </a:lnTo>
                  <a:lnTo>
                    <a:pt x="433" y="151"/>
                  </a:lnTo>
                  <a:lnTo>
                    <a:pt x="434" y="152"/>
                  </a:lnTo>
                  <a:lnTo>
                    <a:pt x="436" y="152"/>
                  </a:lnTo>
                  <a:lnTo>
                    <a:pt x="436" y="153"/>
                  </a:lnTo>
                  <a:lnTo>
                    <a:pt x="437" y="153"/>
                  </a:lnTo>
                  <a:lnTo>
                    <a:pt x="437" y="153"/>
                  </a:lnTo>
                  <a:lnTo>
                    <a:pt x="437" y="154"/>
                  </a:lnTo>
                  <a:lnTo>
                    <a:pt x="438" y="154"/>
                  </a:lnTo>
                  <a:lnTo>
                    <a:pt x="438" y="155"/>
                  </a:lnTo>
                  <a:lnTo>
                    <a:pt x="439" y="155"/>
                  </a:lnTo>
                  <a:lnTo>
                    <a:pt x="439" y="157"/>
                  </a:lnTo>
                  <a:lnTo>
                    <a:pt x="439" y="158"/>
                  </a:lnTo>
                  <a:lnTo>
                    <a:pt x="439" y="159"/>
                  </a:lnTo>
                  <a:lnTo>
                    <a:pt x="440" y="159"/>
                  </a:lnTo>
                  <a:lnTo>
                    <a:pt x="442" y="159"/>
                  </a:lnTo>
                  <a:lnTo>
                    <a:pt x="443" y="161"/>
                  </a:lnTo>
                  <a:lnTo>
                    <a:pt x="445" y="163"/>
                  </a:lnTo>
                  <a:lnTo>
                    <a:pt x="446" y="164"/>
                  </a:lnTo>
                  <a:lnTo>
                    <a:pt x="449" y="164"/>
                  </a:lnTo>
                  <a:lnTo>
                    <a:pt x="451" y="165"/>
                  </a:lnTo>
                  <a:lnTo>
                    <a:pt x="451" y="166"/>
                  </a:lnTo>
                  <a:lnTo>
                    <a:pt x="451" y="167"/>
                  </a:lnTo>
                  <a:lnTo>
                    <a:pt x="450" y="169"/>
                  </a:lnTo>
                  <a:lnTo>
                    <a:pt x="449" y="170"/>
                  </a:lnTo>
                  <a:lnTo>
                    <a:pt x="448" y="172"/>
                  </a:lnTo>
                  <a:lnTo>
                    <a:pt x="446" y="173"/>
                  </a:lnTo>
                  <a:lnTo>
                    <a:pt x="448" y="173"/>
                  </a:lnTo>
                  <a:lnTo>
                    <a:pt x="448" y="174"/>
                  </a:lnTo>
                  <a:lnTo>
                    <a:pt x="448" y="176"/>
                  </a:lnTo>
                  <a:lnTo>
                    <a:pt x="449" y="177"/>
                  </a:lnTo>
                  <a:lnTo>
                    <a:pt x="450" y="178"/>
                  </a:lnTo>
                  <a:lnTo>
                    <a:pt x="451" y="179"/>
                  </a:lnTo>
                  <a:lnTo>
                    <a:pt x="454" y="179"/>
                  </a:lnTo>
                  <a:lnTo>
                    <a:pt x="454" y="180"/>
                  </a:lnTo>
                  <a:lnTo>
                    <a:pt x="454" y="182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5" y="184"/>
                  </a:lnTo>
                  <a:lnTo>
                    <a:pt x="454" y="185"/>
                  </a:lnTo>
                  <a:lnTo>
                    <a:pt x="452" y="186"/>
                  </a:lnTo>
                  <a:lnTo>
                    <a:pt x="452" y="188"/>
                  </a:lnTo>
                  <a:lnTo>
                    <a:pt x="454" y="186"/>
                  </a:lnTo>
                  <a:lnTo>
                    <a:pt x="455" y="186"/>
                  </a:lnTo>
                  <a:lnTo>
                    <a:pt x="456" y="186"/>
                  </a:lnTo>
                  <a:lnTo>
                    <a:pt x="456" y="188"/>
                  </a:lnTo>
                  <a:lnTo>
                    <a:pt x="457" y="189"/>
                  </a:lnTo>
                  <a:lnTo>
                    <a:pt x="460" y="190"/>
                  </a:lnTo>
                  <a:lnTo>
                    <a:pt x="461" y="190"/>
                  </a:lnTo>
                  <a:lnTo>
                    <a:pt x="464" y="190"/>
                  </a:lnTo>
                  <a:lnTo>
                    <a:pt x="465" y="191"/>
                  </a:lnTo>
                  <a:lnTo>
                    <a:pt x="467" y="191"/>
                  </a:lnTo>
                  <a:lnTo>
                    <a:pt x="467" y="194"/>
                  </a:lnTo>
                  <a:lnTo>
                    <a:pt x="468" y="195"/>
                  </a:lnTo>
                  <a:lnTo>
                    <a:pt x="469" y="195"/>
                  </a:lnTo>
                  <a:lnTo>
                    <a:pt x="470" y="195"/>
                  </a:lnTo>
                  <a:lnTo>
                    <a:pt x="471" y="196"/>
                  </a:lnTo>
                  <a:lnTo>
                    <a:pt x="474" y="196"/>
                  </a:lnTo>
                  <a:lnTo>
                    <a:pt x="474" y="197"/>
                  </a:lnTo>
                  <a:lnTo>
                    <a:pt x="475" y="197"/>
                  </a:lnTo>
                  <a:lnTo>
                    <a:pt x="475" y="198"/>
                  </a:lnTo>
                  <a:lnTo>
                    <a:pt x="476" y="198"/>
                  </a:lnTo>
                  <a:lnTo>
                    <a:pt x="477" y="198"/>
                  </a:lnTo>
                  <a:lnTo>
                    <a:pt x="479" y="198"/>
                  </a:lnTo>
                  <a:lnTo>
                    <a:pt x="479" y="200"/>
                  </a:lnTo>
                  <a:lnTo>
                    <a:pt x="480" y="200"/>
                  </a:lnTo>
                  <a:lnTo>
                    <a:pt x="480" y="201"/>
                  </a:lnTo>
                  <a:lnTo>
                    <a:pt x="481" y="201"/>
                  </a:lnTo>
                  <a:lnTo>
                    <a:pt x="481" y="202"/>
                  </a:lnTo>
                  <a:lnTo>
                    <a:pt x="482" y="202"/>
                  </a:lnTo>
                  <a:lnTo>
                    <a:pt x="482" y="203"/>
                  </a:lnTo>
                  <a:lnTo>
                    <a:pt x="482" y="204"/>
                  </a:lnTo>
                  <a:lnTo>
                    <a:pt x="483" y="204"/>
                  </a:lnTo>
                  <a:lnTo>
                    <a:pt x="482" y="204"/>
                  </a:lnTo>
                  <a:lnTo>
                    <a:pt x="482" y="206"/>
                  </a:lnTo>
                  <a:lnTo>
                    <a:pt x="482" y="207"/>
                  </a:lnTo>
                  <a:lnTo>
                    <a:pt x="483" y="207"/>
                  </a:lnTo>
                  <a:lnTo>
                    <a:pt x="483" y="206"/>
                  </a:lnTo>
                  <a:lnTo>
                    <a:pt x="485" y="207"/>
                  </a:lnTo>
                  <a:lnTo>
                    <a:pt x="485" y="208"/>
                  </a:lnTo>
                  <a:lnTo>
                    <a:pt x="483" y="211"/>
                  </a:lnTo>
                  <a:lnTo>
                    <a:pt x="482" y="211"/>
                  </a:lnTo>
                  <a:lnTo>
                    <a:pt x="483" y="211"/>
                  </a:lnTo>
                  <a:lnTo>
                    <a:pt x="483" y="213"/>
                  </a:lnTo>
                  <a:lnTo>
                    <a:pt x="483" y="215"/>
                  </a:lnTo>
                  <a:lnTo>
                    <a:pt x="485" y="217"/>
                  </a:lnTo>
                  <a:lnTo>
                    <a:pt x="486" y="219"/>
                  </a:lnTo>
                  <a:lnTo>
                    <a:pt x="486" y="220"/>
                  </a:lnTo>
                  <a:lnTo>
                    <a:pt x="488" y="222"/>
                  </a:lnTo>
                  <a:lnTo>
                    <a:pt x="489" y="222"/>
                  </a:lnTo>
                  <a:lnTo>
                    <a:pt x="491" y="225"/>
                  </a:lnTo>
                  <a:lnTo>
                    <a:pt x="492" y="226"/>
                  </a:lnTo>
                  <a:lnTo>
                    <a:pt x="491" y="225"/>
                  </a:lnTo>
                  <a:lnTo>
                    <a:pt x="489" y="225"/>
                  </a:lnTo>
                  <a:lnTo>
                    <a:pt x="488" y="225"/>
                  </a:lnTo>
                  <a:lnTo>
                    <a:pt x="487" y="223"/>
                  </a:lnTo>
                  <a:lnTo>
                    <a:pt x="486" y="223"/>
                  </a:lnTo>
                  <a:lnTo>
                    <a:pt x="485" y="222"/>
                  </a:lnTo>
                  <a:lnTo>
                    <a:pt x="483" y="222"/>
                  </a:lnTo>
                  <a:lnTo>
                    <a:pt x="480" y="221"/>
                  </a:lnTo>
                  <a:lnTo>
                    <a:pt x="479" y="220"/>
                  </a:lnTo>
                  <a:lnTo>
                    <a:pt x="477" y="220"/>
                  </a:lnTo>
                  <a:lnTo>
                    <a:pt x="475" y="221"/>
                  </a:lnTo>
                  <a:lnTo>
                    <a:pt x="474" y="221"/>
                  </a:lnTo>
                  <a:lnTo>
                    <a:pt x="473" y="222"/>
                  </a:lnTo>
                  <a:lnTo>
                    <a:pt x="471" y="223"/>
                  </a:lnTo>
                  <a:lnTo>
                    <a:pt x="470" y="225"/>
                  </a:lnTo>
                  <a:lnTo>
                    <a:pt x="470" y="226"/>
                  </a:lnTo>
                  <a:lnTo>
                    <a:pt x="469" y="227"/>
                  </a:lnTo>
                  <a:lnTo>
                    <a:pt x="468" y="227"/>
                  </a:lnTo>
                  <a:lnTo>
                    <a:pt x="468" y="226"/>
                  </a:lnTo>
                  <a:lnTo>
                    <a:pt x="467" y="227"/>
                  </a:lnTo>
                  <a:lnTo>
                    <a:pt x="465" y="225"/>
                  </a:lnTo>
                  <a:lnTo>
                    <a:pt x="463" y="225"/>
                  </a:lnTo>
                  <a:lnTo>
                    <a:pt x="462" y="225"/>
                  </a:lnTo>
                  <a:lnTo>
                    <a:pt x="462" y="226"/>
                  </a:lnTo>
                  <a:lnTo>
                    <a:pt x="462" y="225"/>
                  </a:lnTo>
                  <a:lnTo>
                    <a:pt x="461" y="225"/>
                  </a:lnTo>
                  <a:lnTo>
                    <a:pt x="461" y="226"/>
                  </a:lnTo>
                  <a:lnTo>
                    <a:pt x="461" y="225"/>
                  </a:lnTo>
                  <a:lnTo>
                    <a:pt x="460" y="225"/>
                  </a:lnTo>
                  <a:lnTo>
                    <a:pt x="458" y="226"/>
                  </a:lnTo>
                  <a:lnTo>
                    <a:pt x="457" y="226"/>
                  </a:lnTo>
                  <a:lnTo>
                    <a:pt x="456" y="226"/>
                  </a:lnTo>
                  <a:lnTo>
                    <a:pt x="455" y="226"/>
                  </a:lnTo>
                  <a:lnTo>
                    <a:pt x="454" y="225"/>
                  </a:lnTo>
                  <a:lnTo>
                    <a:pt x="454" y="223"/>
                  </a:lnTo>
                  <a:lnTo>
                    <a:pt x="452" y="223"/>
                  </a:lnTo>
                  <a:lnTo>
                    <a:pt x="451" y="222"/>
                  </a:lnTo>
                  <a:lnTo>
                    <a:pt x="450" y="223"/>
                  </a:lnTo>
                  <a:lnTo>
                    <a:pt x="450" y="222"/>
                  </a:lnTo>
                  <a:lnTo>
                    <a:pt x="449" y="222"/>
                  </a:lnTo>
                  <a:lnTo>
                    <a:pt x="448" y="222"/>
                  </a:lnTo>
                  <a:lnTo>
                    <a:pt x="446" y="222"/>
                  </a:lnTo>
                  <a:lnTo>
                    <a:pt x="446" y="221"/>
                  </a:lnTo>
                  <a:lnTo>
                    <a:pt x="445" y="221"/>
                  </a:lnTo>
                  <a:lnTo>
                    <a:pt x="445" y="220"/>
                  </a:lnTo>
                  <a:lnTo>
                    <a:pt x="444" y="220"/>
                  </a:lnTo>
                  <a:lnTo>
                    <a:pt x="444" y="219"/>
                  </a:lnTo>
                  <a:lnTo>
                    <a:pt x="444" y="220"/>
                  </a:lnTo>
                  <a:lnTo>
                    <a:pt x="443" y="219"/>
                  </a:lnTo>
                  <a:lnTo>
                    <a:pt x="442" y="219"/>
                  </a:lnTo>
                  <a:lnTo>
                    <a:pt x="442" y="217"/>
                  </a:lnTo>
                  <a:lnTo>
                    <a:pt x="442" y="219"/>
                  </a:lnTo>
                  <a:lnTo>
                    <a:pt x="440" y="219"/>
                  </a:lnTo>
                  <a:lnTo>
                    <a:pt x="439" y="219"/>
                  </a:lnTo>
                  <a:lnTo>
                    <a:pt x="439" y="220"/>
                  </a:lnTo>
                  <a:lnTo>
                    <a:pt x="440" y="220"/>
                  </a:lnTo>
                  <a:lnTo>
                    <a:pt x="439" y="220"/>
                  </a:lnTo>
                  <a:lnTo>
                    <a:pt x="438" y="220"/>
                  </a:lnTo>
                  <a:lnTo>
                    <a:pt x="437" y="221"/>
                  </a:lnTo>
                  <a:lnTo>
                    <a:pt x="437" y="220"/>
                  </a:lnTo>
                  <a:lnTo>
                    <a:pt x="437" y="220"/>
                  </a:lnTo>
                  <a:lnTo>
                    <a:pt x="437" y="219"/>
                  </a:lnTo>
                  <a:lnTo>
                    <a:pt x="436" y="220"/>
                  </a:lnTo>
                  <a:lnTo>
                    <a:pt x="434" y="220"/>
                  </a:lnTo>
                  <a:lnTo>
                    <a:pt x="434" y="221"/>
                  </a:lnTo>
                  <a:lnTo>
                    <a:pt x="433" y="221"/>
                  </a:lnTo>
                  <a:lnTo>
                    <a:pt x="433" y="220"/>
                  </a:lnTo>
                  <a:lnTo>
                    <a:pt x="432" y="220"/>
                  </a:lnTo>
                  <a:lnTo>
                    <a:pt x="431" y="220"/>
                  </a:lnTo>
                  <a:lnTo>
                    <a:pt x="431" y="221"/>
                  </a:lnTo>
                  <a:lnTo>
                    <a:pt x="430" y="220"/>
                  </a:lnTo>
                  <a:lnTo>
                    <a:pt x="430" y="219"/>
                  </a:lnTo>
                  <a:lnTo>
                    <a:pt x="430" y="217"/>
                  </a:lnTo>
                  <a:lnTo>
                    <a:pt x="429" y="217"/>
                  </a:lnTo>
                  <a:lnTo>
                    <a:pt x="429" y="219"/>
                  </a:lnTo>
                  <a:lnTo>
                    <a:pt x="427" y="219"/>
                  </a:lnTo>
                  <a:lnTo>
                    <a:pt x="427" y="217"/>
                  </a:lnTo>
                  <a:lnTo>
                    <a:pt x="426" y="216"/>
                  </a:lnTo>
                  <a:lnTo>
                    <a:pt x="425" y="216"/>
                  </a:lnTo>
                  <a:lnTo>
                    <a:pt x="424" y="216"/>
                  </a:lnTo>
                  <a:lnTo>
                    <a:pt x="424" y="215"/>
                  </a:lnTo>
                  <a:lnTo>
                    <a:pt x="424" y="216"/>
                  </a:lnTo>
                  <a:lnTo>
                    <a:pt x="423" y="216"/>
                  </a:lnTo>
                  <a:lnTo>
                    <a:pt x="423" y="215"/>
                  </a:lnTo>
                  <a:lnTo>
                    <a:pt x="421" y="215"/>
                  </a:lnTo>
                  <a:lnTo>
                    <a:pt x="421" y="214"/>
                  </a:lnTo>
                  <a:lnTo>
                    <a:pt x="420" y="214"/>
                  </a:lnTo>
                  <a:lnTo>
                    <a:pt x="419" y="214"/>
                  </a:lnTo>
                  <a:lnTo>
                    <a:pt x="418" y="215"/>
                  </a:lnTo>
                  <a:lnTo>
                    <a:pt x="418" y="214"/>
                  </a:lnTo>
                  <a:lnTo>
                    <a:pt x="417" y="214"/>
                  </a:lnTo>
                  <a:lnTo>
                    <a:pt x="415" y="215"/>
                  </a:lnTo>
                  <a:lnTo>
                    <a:pt x="414" y="215"/>
                  </a:lnTo>
                  <a:lnTo>
                    <a:pt x="413" y="215"/>
                  </a:lnTo>
                  <a:lnTo>
                    <a:pt x="413" y="216"/>
                  </a:lnTo>
                  <a:lnTo>
                    <a:pt x="412" y="217"/>
                  </a:lnTo>
                  <a:lnTo>
                    <a:pt x="412" y="219"/>
                  </a:lnTo>
                  <a:lnTo>
                    <a:pt x="411" y="220"/>
                  </a:lnTo>
                  <a:lnTo>
                    <a:pt x="411" y="221"/>
                  </a:lnTo>
                  <a:lnTo>
                    <a:pt x="411" y="222"/>
                  </a:lnTo>
                  <a:lnTo>
                    <a:pt x="412" y="222"/>
                  </a:lnTo>
                  <a:lnTo>
                    <a:pt x="412" y="223"/>
                  </a:lnTo>
                  <a:lnTo>
                    <a:pt x="412" y="225"/>
                  </a:lnTo>
                  <a:lnTo>
                    <a:pt x="411" y="225"/>
                  </a:lnTo>
                  <a:lnTo>
                    <a:pt x="411" y="226"/>
                  </a:lnTo>
                  <a:lnTo>
                    <a:pt x="411" y="227"/>
                  </a:lnTo>
                  <a:lnTo>
                    <a:pt x="409" y="227"/>
                  </a:lnTo>
                  <a:lnTo>
                    <a:pt x="408" y="227"/>
                  </a:lnTo>
                  <a:lnTo>
                    <a:pt x="408" y="227"/>
                  </a:lnTo>
                  <a:lnTo>
                    <a:pt x="408" y="228"/>
                  </a:lnTo>
                  <a:lnTo>
                    <a:pt x="406" y="228"/>
                  </a:lnTo>
                  <a:lnTo>
                    <a:pt x="405" y="228"/>
                  </a:lnTo>
                  <a:lnTo>
                    <a:pt x="405" y="227"/>
                  </a:lnTo>
                  <a:lnTo>
                    <a:pt x="405" y="228"/>
                  </a:lnTo>
                  <a:lnTo>
                    <a:pt x="403" y="228"/>
                  </a:lnTo>
                  <a:lnTo>
                    <a:pt x="403" y="229"/>
                  </a:lnTo>
                  <a:lnTo>
                    <a:pt x="402" y="231"/>
                  </a:lnTo>
                  <a:lnTo>
                    <a:pt x="401" y="229"/>
                  </a:lnTo>
                  <a:lnTo>
                    <a:pt x="400" y="229"/>
                  </a:lnTo>
                  <a:lnTo>
                    <a:pt x="399" y="228"/>
                  </a:lnTo>
                  <a:lnTo>
                    <a:pt x="397" y="228"/>
                  </a:lnTo>
                  <a:lnTo>
                    <a:pt x="396" y="229"/>
                  </a:lnTo>
                  <a:lnTo>
                    <a:pt x="395" y="229"/>
                  </a:lnTo>
                  <a:lnTo>
                    <a:pt x="394" y="231"/>
                  </a:lnTo>
                  <a:lnTo>
                    <a:pt x="393" y="231"/>
                  </a:lnTo>
                  <a:lnTo>
                    <a:pt x="392" y="231"/>
                  </a:lnTo>
                  <a:lnTo>
                    <a:pt x="392" y="232"/>
                  </a:lnTo>
                  <a:lnTo>
                    <a:pt x="390" y="232"/>
                  </a:lnTo>
                  <a:lnTo>
                    <a:pt x="390" y="231"/>
                  </a:lnTo>
                  <a:lnTo>
                    <a:pt x="389" y="232"/>
                  </a:lnTo>
                  <a:lnTo>
                    <a:pt x="387" y="231"/>
                  </a:lnTo>
                  <a:lnTo>
                    <a:pt x="386" y="231"/>
                  </a:lnTo>
                  <a:lnTo>
                    <a:pt x="387" y="229"/>
                  </a:lnTo>
                  <a:lnTo>
                    <a:pt x="386" y="229"/>
                  </a:lnTo>
                  <a:lnTo>
                    <a:pt x="384" y="229"/>
                  </a:lnTo>
                  <a:lnTo>
                    <a:pt x="384" y="228"/>
                  </a:lnTo>
                  <a:lnTo>
                    <a:pt x="384" y="227"/>
                  </a:lnTo>
                  <a:lnTo>
                    <a:pt x="383" y="227"/>
                  </a:lnTo>
                  <a:lnTo>
                    <a:pt x="382" y="227"/>
                  </a:lnTo>
                  <a:lnTo>
                    <a:pt x="382" y="226"/>
                  </a:lnTo>
                  <a:lnTo>
                    <a:pt x="381" y="226"/>
                  </a:lnTo>
                  <a:lnTo>
                    <a:pt x="381" y="225"/>
                  </a:lnTo>
                  <a:lnTo>
                    <a:pt x="380" y="225"/>
                  </a:lnTo>
                  <a:lnTo>
                    <a:pt x="380" y="223"/>
                  </a:lnTo>
                  <a:lnTo>
                    <a:pt x="378" y="225"/>
                  </a:lnTo>
                  <a:lnTo>
                    <a:pt x="378" y="226"/>
                  </a:lnTo>
                  <a:lnTo>
                    <a:pt x="377" y="226"/>
                  </a:lnTo>
                  <a:lnTo>
                    <a:pt x="377" y="225"/>
                  </a:lnTo>
                  <a:lnTo>
                    <a:pt x="377" y="223"/>
                  </a:lnTo>
                  <a:lnTo>
                    <a:pt x="376" y="223"/>
                  </a:lnTo>
                  <a:lnTo>
                    <a:pt x="376" y="225"/>
                  </a:lnTo>
                  <a:lnTo>
                    <a:pt x="376" y="226"/>
                  </a:lnTo>
                  <a:lnTo>
                    <a:pt x="377" y="226"/>
                  </a:lnTo>
                  <a:lnTo>
                    <a:pt x="377" y="227"/>
                  </a:lnTo>
                  <a:lnTo>
                    <a:pt x="376" y="227"/>
                  </a:lnTo>
                  <a:lnTo>
                    <a:pt x="376" y="228"/>
                  </a:lnTo>
                  <a:lnTo>
                    <a:pt x="372" y="228"/>
                  </a:lnTo>
                  <a:lnTo>
                    <a:pt x="372" y="229"/>
                  </a:lnTo>
                  <a:lnTo>
                    <a:pt x="372" y="231"/>
                  </a:lnTo>
                  <a:lnTo>
                    <a:pt x="371" y="231"/>
                  </a:lnTo>
                  <a:lnTo>
                    <a:pt x="370" y="229"/>
                  </a:lnTo>
                  <a:lnTo>
                    <a:pt x="369" y="231"/>
                  </a:lnTo>
                  <a:lnTo>
                    <a:pt x="368" y="232"/>
                  </a:lnTo>
                  <a:lnTo>
                    <a:pt x="366" y="232"/>
                  </a:lnTo>
                  <a:lnTo>
                    <a:pt x="365" y="232"/>
                  </a:lnTo>
                  <a:lnTo>
                    <a:pt x="364" y="232"/>
                  </a:lnTo>
                  <a:lnTo>
                    <a:pt x="363" y="233"/>
                  </a:lnTo>
                  <a:lnTo>
                    <a:pt x="362" y="233"/>
                  </a:lnTo>
                  <a:lnTo>
                    <a:pt x="360" y="234"/>
                  </a:lnTo>
                  <a:lnTo>
                    <a:pt x="359" y="233"/>
                  </a:lnTo>
                  <a:lnTo>
                    <a:pt x="359" y="234"/>
                  </a:lnTo>
                  <a:lnTo>
                    <a:pt x="359" y="235"/>
                  </a:lnTo>
                  <a:lnTo>
                    <a:pt x="358" y="235"/>
                  </a:lnTo>
                  <a:lnTo>
                    <a:pt x="357" y="235"/>
                  </a:lnTo>
                  <a:lnTo>
                    <a:pt x="356" y="235"/>
                  </a:lnTo>
                  <a:lnTo>
                    <a:pt x="355" y="235"/>
                  </a:lnTo>
                  <a:lnTo>
                    <a:pt x="353" y="235"/>
                  </a:lnTo>
                  <a:lnTo>
                    <a:pt x="352" y="237"/>
                  </a:lnTo>
                  <a:lnTo>
                    <a:pt x="351" y="237"/>
                  </a:lnTo>
                  <a:lnTo>
                    <a:pt x="351" y="237"/>
                  </a:lnTo>
                  <a:lnTo>
                    <a:pt x="350" y="238"/>
                  </a:lnTo>
                  <a:lnTo>
                    <a:pt x="349" y="238"/>
                  </a:lnTo>
                  <a:lnTo>
                    <a:pt x="346" y="239"/>
                  </a:lnTo>
                  <a:lnTo>
                    <a:pt x="345" y="239"/>
                  </a:lnTo>
                  <a:lnTo>
                    <a:pt x="343" y="240"/>
                  </a:lnTo>
                  <a:lnTo>
                    <a:pt x="341" y="240"/>
                  </a:lnTo>
                  <a:lnTo>
                    <a:pt x="340" y="241"/>
                  </a:lnTo>
                  <a:lnTo>
                    <a:pt x="340" y="243"/>
                  </a:lnTo>
                  <a:lnTo>
                    <a:pt x="339" y="244"/>
                  </a:lnTo>
                  <a:lnTo>
                    <a:pt x="339" y="243"/>
                  </a:lnTo>
                  <a:lnTo>
                    <a:pt x="339" y="244"/>
                  </a:lnTo>
                  <a:lnTo>
                    <a:pt x="338" y="243"/>
                  </a:lnTo>
                  <a:lnTo>
                    <a:pt x="337" y="243"/>
                  </a:lnTo>
                  <a:lnTo>
                    <a:pt x="335" y="243"/>
                  </a:lnTo>
                  <a:lnTo>
                    <a:pt x="335" y="241"/>
                  </a:lnTo>
                  <a:lnTo>
                    <a:pt x="334" y="241"/>
                  </a:lnTo>
                  <a:lnTo>
                    <a:pt x="333" y="240"/>
                  </a:lnTo>
                  <a:lnTo>
                    <a:pt x="332" y="240"/>
                  </a:lnTo>
                  <a:lnTo>
                    <a:pt x="332" y="240"/>
                  </a:lnTo>
                  <a:lnTo>
                    <a:pt x="331" y="239"/>
                  </a:lnTo>
                  <a:lnTo>
                    <a:pt x="329" y="239"/>
                  </a:lnTo>
                  <a:lnTo>
                    <a:pt x="328" y="239"/>
                  </a:lnTo>
                  <a:lnTo>
                    <a:pt x="327" y="240"/>
                  </a:lnTo>
                  <a:lnTo>
                    <a:pt x="326" y="239"/>
                  </a:lnTo>
                  <a:lnTo>
                    <a:pt x="325" y="238"/>
                  </a:lnTo>
                  <a:lnTo>
                    <a:pt x="323" y="238"/>
                  </a:lnTo>
                  <a:lnTo>
                    <a:pt x="323" y="237"/>
                  </a:lnTo>
                  <a:lnTo>
                    <a:pt x="322" y="235"/>
                  </a:lnTo>
                  <a:lnTo>
                    <a:pt x="322" y="234"/>
                  </a:lnTo>
                  <a:lnTo>
                    <a:pt x="322" y="235"/>
                  </a:lnTo>
                  <a:lnTo>
                    <a:pt x="321" y="235"/>
                  </a:lnTo>
                  <a:lnTo>
                    <a:pt x="320" y="235"/>
                  </a:lnTo>
                  <a:lnTo>
                    <a:pt x="320" y="237"/>
                  </a:lnTo>
                  <a:lnTo>
                    <a:pt x="320" y="238"/>
                  </a:lnTo>
                  <a:lnTo>
                    <a:pt x="319" y="239"/>
                  </a:lnTo>
                  <a:lnTo>
                    <a:pt x="319" y="240"/>
                  </a:lnTo>
                  <a:lnTo>
                    <a:pt x="318" y="239"/>
                  </a:lnTo>
                  <a:lnTo>
                    <a:pt x="316" y="239"/>
                  </a:lnTo>
                  <a:lnTo>
                    <a:pt x="315" y="240"/>
                  </a:lnTo>
                  <a:lnTo>
                    <a:pt x="315" y="240"/>
                  </a:lnTo>
                  <a:lnTo>
                    <a:pt x="315" y="241"/>
                  </a:lnTo>
                  <a:lnTo>
                    <a:pt x="314" y="241"/>
                  </a:lnTo>
                  <a:lnTo>
                    <a:pt x="314" y="243"/>
                  </a:lnTo>
                  <a:lnTo>
                    <a:pt x="314" y="244"/>
                  </a:lnTo>
                  <a:lnTo>
                    <a:pt x="314" y="245"/>
                  </a:lnTo>
                  <a:lnTo>
                    <a:pt x="313" y="245"/>
                  </a:lnTo>
                  <a:lnTo>
                    <a:pt x="313" y="246"/>
                  </a:lnTo>
                  <a:lnTo>
                    <a:pt x="313" y="247"/>
                  </a:lnTo>
                  <a:lnTo>
                    <a:pt x="312" y="247"/>
                  </a:lnTo>
                  <a:lnTo>
                    <a:pt x="310" y="247"/>
                  </a:lnTo>
                  <a:lnTo>
                    <a:pt x="309" y="247"/>
                  </a:lnTo>
                  <a:lnTo>
                    <a:pt x="308" y="247"/>
                  </a:lnTo>
                  <a:lnTo>
                    <a:pt x="308" y="248"/>
                  </a:lnTo>
                  <a:lnTo>
                    <a:pt x="308" y="250"/>
                  </a:lnTo>
                  <a:lnTo>
                    <a:pt x="308" y="251"/>
                  </a:lnTo>
                  <a:lnTo>
                    <a:pt x="309" y="251"/>
                  </a:lnTo>
                  <a:lnTo>
                    <a:pt x="309" y="252"/>
                  </a:lnTo>
                  <a:lnTo>
                    <a:pt x="308" y="253"/>
                  </a:lnTo>
                  <a:lnTo>
                    <a:pt x="307" y="256"/>
                  </a:lnTo>
                  <a:lnTo>
                    <a:pt x="307" y="257"/>
                  </a:lnTo>
                  <a:lnTo>
                    <a:pt x="306" y="258"/>
                  </a:lnTo>
                  <a:lnTo>
                    <a:pt x="306" y="259"/>
                  </a:lnTo>
                  <a:lnTo>
                    <a:pt x="304" y="259"/>
                  </a:lnTo>
                  <a:lnTo>
                    <a:pt x="303" y="260"/>
                  </a:lnTo>
                  <a:lnTo>
                    <a:pt x="302" y="260"/>
                  </a:lnTo>
                  <a:lnTo>
                    <a:pt x="302" y="262"/>
                  </a:lnTo>
                  <a:lnTo>
                    <a:pt x="297" y="262"/>
                  </a:lnTo>
                  <a:lnTo>
                    <a:pt x="294" y="260"/>
                  </a:lnTo>
                  <a:lnTo>
                    <a:pt x="294" y="260"/>
                  </a:lnTo>
                  <a:lnTo>
                    <a:pt x="292" y="259"/>
                  </a:lnTo>
                  <a:lnTo>
                    <a:pt x="291" y="258"/>
                  </a:lnTo>
                  <a:lnTo>
                    <a:pt x="289" y="258"/>
                  </a:lnTo>
                  <a:lnTo>
                    <a:pt x="288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1" y="257"/>
                  </a:lnTo>
                  <a:lnTo>
                    <a:pt x="281" y="256"/>
                  </a:lnTo>
                  <a:lnTo>
                    <a:pt x="279" y="256"/>
                  </a:lnTo>
                  <a:lnTo>
                    <a:pt x="278" y="256"/>
                  </a:lnTo>
                  <a:lnTo>
                    <a:pt x="277" y="256"/>
                  </a:lnTo>
                  <a:lnTo>
                    <a:pt x="276" y="254"/>
                  </a:lnTo>
                  <a:lnTo>
                    <a:pt x="275" y="254"/>
                  </a:lnTo>
                  <a:lnTo>
                    <a:pt x="272" y="254"/>
                  </a:lnTo>
                  <a:lnTo>
                    <a:pt x="269" y="257"/>
                  </a:lnTo>
                  <a:lnTo>
                    <a:pt x="267" y="257"/>
                  </a:lnTo>
                  <a:lnTo>
                    <a:pt x="266" y="257"/>
                  </a:lnTo>
                  <a:lnTo>
                    <a:pt x="266" y="256"/>
                  </a:lnTo>
                  <a:lnTo>
                    <a:pt x="265" y="256"/>
                  </a:lnTo>
                  <a:lnTo>
                    <a:pt x="265" y="256"/>
                  </a:lnTo>
                  <a:lnTo>
                    <a:pt x="264" y="256"/>
                  </a:lnTo>
                  <a:lnTo>
                    <a:pt x="263" y="256"/>
                  </a:lnTo>
                  <a:lnTo>
                    <a:pt x="260" y="254"/>
                  </a:lnTo>
                  <a:lnTo>
                    <a:pt x="260" y="253"/>
                  </a:lnTo>
                  <a:lnTo>
                    <a:pt x="259" y="253"/>
                  </a:lnTo>
                  <a:lnTo>
                    <a:pt x="258" y="253"/>
                  </a:lnTo>
                  <a:lnTo>
                    <a:pt x="258" y="254"/>
                  </a:lnTo>
                  <a:lnTo>
                    <a:pt x="257" y="254"/>
                  </a:lnTo>
                  <a:lnTo>
                    <a:pt x="255" y="254"/>
                  </a:lnTo>
                  <a:lnTo>
                    <a:pt x="254" y="254"/>
                  </a:lnTo>
                  <a:lnTo>
                    <a:pt x="254" y="253"/>
                  </a:lnTo>
                  <a:lnTo>
                    <a:pt x="253" y="253"/>
                  </a:lnTo>
                  <a:lnTo>
                    <a:pt x="252" y="252"/>
                  </a:lnTo>
                  <a:lnTo>
                    <a:pt x="252" y="251"/>
                  </a:lnTo>
                  <a:lnTo>
                    <a:pt x="251" y="251"/>
                  </a:lnTo>
                  <a:lnTo>
                    <a:pt x="247" y="250"/>
                  </a:lnTo>
                  <a:lnTo>
                    <a:pt x="244" y="248"/>
                  </a:lnTo>
                  <a:lnTo>
                    <a:pt x="242" y="248"/>
                  </a:lnTo>
                  <a:lnTo>
                    <a:pt x="241" y="248"/>
                  </a:lnTo>
                  <a:lnTo>
                    <a:pt x="241" y="250"/>
                  </a:lnTo>
                  <a:lnTo>
                    <a:pt x="240" y="250"/>
                  </a:lnTo>
                  <a:lnTo>
                    <a:pt x="239" y="250"/>
                  </a:lnTo>
                  <a:lnTo>
                    <a:pt x="236" y="250"/>
                  </a:lnTo>
                  <a:lnTo>
                    <a:pt x="234" y="250"/>
                  </a:lnTo>
                  <a:lnTo>
                    <a:pt x="233" y="250"/>
                  </a:lnTo>
                  <a:lnTo>
                    <a:pt x="228" y="246"/>
                  </a:lnTo>
                  <a:lnTo>
                    <a:pt x="228" y="245"/>
                  </a:lnTo>
                  <a:lnTo>
                    <a:pt x="228" y="244"/>
                  </a:lnTo>
                  <a:lnTo>
                    <a:pt x="228" y="243"/>
                  </a:lnTo>
                  <a:lnTo>
                    <a:pt x="228" y="241"/>
                  </a:lnTo>
                  <a:lnTo>
                    <a:pt x="227" y="240"/>
                  </a:lnTo>
                  <a:lnTo>
                    <a:pt x="226" y="240"/>
                  </a:lnTo>
                  <a:lnTo>
                    <a:pt x="224" y="239"/>
                  </a:lnTo>
                  <a:lnTo>
                    <a:pt x="224" y="238"/>
                  </a:lnTo>
                  <a:lnTo>
                    <a:pt x="223" y="238"/>
                  </a:lnTo>
                  <a:lnTo>
                    <a:pt x="223" y="237"/>
                  </a:lnTo>
                  <a:lnTo>
                    <a:pt x="222" y="237"/>
                  </a:lnTo>
                  <a:lnTo>
                    <a:pt x="221" y="237"/>
                  </a:lnTo>
                  <a:lnTo>
                    <a:pt x="220" y="235"/>
                  </a:lnTo>
                  <a:lnTo>
                    <a:pt x="218" y="235"/>
                  </a:lnTo>
                  <a:lnTo>
                    <a:pt x="217" y="233"/>
                  </a:lnTo>
                  <a:lnTo>
                    <a:pt x="216" y="233"/>
                  </a:lnTo>
                  <a:lnTo>
                    <a:pt x="214" y="232"/>
                  </a:lnTo>
                  <a:lnTo>
                    <a:pt x="213" y="231"/>
                  </a:lnTo>
                  <a:lnTo>
                    <a:pt x="211" y="229"/>
                  </a:lnTo>
                  <a:lnTo>
                    <a:pt x="210" y="229"/>
                  </a:lnTo>
                  <a:lnTo>
                    <a:pt x="208" y="228"/>
                  </a:lnTo>
                  <a:lnTo>
                    <a:pt x="207" y="227"/>
                  </a:lnTo>
                  <a:lnTo>
                    <a:pt x="207" y="226"/>
                  </a:lnTo>
                  <a:lnTo>
                    <a:pt x="205" y="226"/>
                  </a:lnTo>
                  <a:lnTo>
                    <a:pt x="205" y="225"/>
                  </a:lnTo>
                  <a:lnTo>
                    <a:pt x="204" y="225"/>
                  </a:lnTo>
                  <a:lnTo>
                    <a:pt x="203" y="223"/>
                  </a:lnTo>
                  <a:lnTo>
                    <a:pt x="202" y="223"/>
                  </a:lnTo>
                  <a:lnTo>
                    <a:pt x="201" y="223"/>
                  </a:lnTo>
                  <a:lnTo>
                    <a:pt x="196" y="222"/>
                  </a:lnTo>
                  <a:lnTo>
                    <a:pt x="195" y="222"/>
                  </a:lnTo>
                  <a:lnTo>
                    <a:pt x="193" y="222"/>
                  </a:lnTo>
                  <a:lnTo>
                    <a:pt x="192" y="223"/>
                  </a:lnTo>
                  <a:lnTo>
                    <a:pt x="190" y="223"/>
                  </a:lnTo>
                  <a:lnTo>
                    <a:pt x="189" y="223"/>
                  </a:lnTo>
                  <a:lnTo>
                    <a:pt x="187" y="223"/>
                  </a:lnTo>
                  <a:lnTo>
                    <a:pt x="187" y="225"/>
                  </a:lnTo>
                  <a:lnTo>
                    <a:pt x="184" y="227"/>
                  </a:lnTo>
                  <a:lnTo>
                    <a:pt x="181" y="228"/>
                  </a:lnTo>
                  <a:lnTo>
                    <a:pt x="180" y="229"/>
                  </a:lnTo>
                  <a:lnTo>
                    <a:pt x="180" y="231"/>
                  </a:lnTo>
                  <a:lnTo>
                    <a:pt x="179" y="231"/>
                  </a:lnTo>
                  <a:lnTo>
                    <a:pt x="179" y="231"/>
                  </a:lnTo>
                  <a:lnTo>
                    <a:pt x="178" y="231"/>
                  </a:lnTo>
                  <a:lnTo>
                    <a:pt x="177" y="232"/>
                  </a:lnTo>
                  <a:lnTo>
                    <a:pt x="177" y="233"/>
                  </a:lnTo>
                  <a:lnTo>
                    <a:pt x="176" y="233"/>
                  </a:lnTo>
                  <a:lnTo>
                    <a:pt x="176" y="234"/>
                  </a:lnTo>
                  <a:lnTo>
                    <a:pt x="176" y="235"/>
                  </a:lnTo>
                  <a:lnTo>
                    <a:pt x="174" y="235"/>
                  </a:lnTo>
                  <a:lnTo>
                    <a:pt x="174" y="238"/>
                  </a:lnTo>
                  <a:lnTo>
                    <a:pt x="173" y="238"/>
                  </a:lnTo>
                  <a:lnTo>
                    <a:pt x="173" y="239"/>
                  </a:lnTo>
                  <a:lnTo>
                    <a:pt x="172" y="239"/>
                  </a:lnTo>
                  <a:lnTo>
                    <a:pt x="171" y="240"/>
                  </a:lnTo>
                  <a:lnTo>
                    <a:pt x="170" y="240"/>
                  </a:lnTo>
                  <a:lnTo>
                    <a:pt x="170" y="241"/>
                  </a:lnTo>
                  <a:lnTo>
                    <a:pt x="167" y="243"/>
                  </a:lnTo>
                  <a:lnTo>
                    <a:pt x="167" y="245"/>
                  </a:lnTo>
                  <a:lnTo>
                    <a:pt x="165" y="250"/>
                  </a:lnTo>
                  <a:lnTo>
                    <a:pt x="164" y="251"/>
                  </a:lnTo>
                  <a:lnTo>
                    <a:pt x="162" y="252"/>
                  </a:lnTo>
                  <a:lnTo>
                    <a:pt x="161" y="252"/>
                  </a:lnTo>
                  <a:lnTo>
                    <a:pt x="160" y="252"/>
                  </a:lnTo>
                  <a:lnTo>
                    <a:pt x="159" y="252"/>
                  </a:lnTo>
                  <a:lnTo>
                    <a:pt x="158" y="252"/>
                  </a:lnTo>
                  <a:lnTo>
                    <a:pt x="156" y="252"/>
                  </a:lnTo>
                  <a:lnTo>
                    <a:pt x="155" y="253"/>
                  </a:lnTo>
                  <a:lnTo>
                    <a:pt x="155" y="254"/>
                  </a:lnTo>
                  <a:lnTo>
                    <a:pt x="156" y="256"/>
                  </a:lnTo>
                  <a:lnTo>
                    <a:pt x="156" y="257"/>
                  </a:lnTo>
                  <a:lnTo>
                    <a:pt x="158" y="257"/>
                  </a:lnTo>
                  <a:lnTo>
                    <a:pt x="159" y="259"/>
                  </a:lnTo>
                  <a:lnTo>
                    <a:pt x="159" y="262"/>
                  </a:lnTo>
                  <a:lnTo>
                    <a:pt x="160" y="264"/>
                  </a:lnTo>
                  <a:lnTo>
                    <a:pt x="160" y="268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0"/>
                  </a:lnTo>
                  <a:lnTo>
                    <a:pt x="159" y="271"/>
                  </a:lnTo>
                  <a:lnTo>
                    <a:pt x="158" y="277"/>
                  </a:lnTo>
                  <a:lnTo>
                    <a:pt x="159" y="285"/>
                  </a:lnTo>
                  <a:lnTo>
                    <a:pt x="158" y="285"/>
                  </a:lnTo>
                  <a:lnTo>
                    <a:pt x="156" y="285"/>
                  </a:lnTo>
                  <a:lnTo>
                    <a:pt x="156" y="284"/>
                  </a:lnTo>
                  <a:lnTo>
                    <a:pt x="154" y="281"/>
                  </a:lnTo>
                  <a:lnTo>
                    <a:pt x="153" y="279"/>
                  </a:lnTo>
                  <a:lnTo>
                    <a:pt x="152" y="281"/>
                  </a:lnTo>
                  <a:lnTo>
                    <a:pt x="150" y="281"/>
                  </a:lnTo>
                  <a:lnTo>
                    <a:pt x="150" y="281"/>
                  </a:lnTo>
                  <a:lnTo>
                    <a:pt x="150" y="282"/>
                  </a:lnTo>
                  <a:lnTo>
                    <a:pt x="149" y="282"/>
                  </a:lnTo>
                  <a:lnTo>
                    <a:pt x="147" y="282"/>
                  </a:lnTo>
                  <a:lnTo>
                    <a:pt x="146" y="282"/>
                  </a:lnTo>
                  <a:lnTo>
                    <a:pt x="145" y="282"/>
                  </a:lnTo>
                  <a:lnTo>
                    <a:pt x="145" y="283"/>
                  </a:lnTo>
                  <a:lnTo>
                    <a:pt x="145" y="284"/>
                  </a:lnTo>
                  <a:lnTo>
                    <a:pt x="143" y="285"/>
                  </a:lnTo>
                  <a:lnTo>
                    <a:pt x="142" y="285"/>
                  </a:lnTo>
                  <a:lnTo>
                    <a:pt x="141" y="285"/>
                  </a:lnTo>
                  <a:lnTo>
                    <a:pt x="141" y="283"/>
                  </a:lnTo>
                  <a:lnTo>
                    <a:pt x="140" y="283"/>
                  </a:lnTo>
                  <a:lnTo>
                    <a:pt x="139" y="282"/>
                  </a:lnTo>
                  <a:lnTo>
                    <a:pt x="137" y="282"/>
                  </a:lnTo>
                  <a:lnTo>
                    <a:pt x="136" y="283"/>
                  </a:lnTo>
                  <a:lnTo>
                    <a:pt x="135" y="283"/>
                  </a:lnTo>
                  <a:lnTo>
                    <a:pt x="134" y="283"/>
                  </a:lnTo>
                  <a:lnTo>
                    <a:pt x="133" y="282"/>
                  </a:lnTo>
                  <a:lnTo>
                    <a:pt x="130" y="283"/>
                  </a:lnTo>
                  <a:lnTo>
                    <a:pt x="129" y="283"/>
                  </a:lnTo>
                  <a:lnTo>
                    <a:pt x="129" y="282"/>
                  </a:lnTo>
                  <a:lnTo>
                    <a:pt x="129" y="281"/>
                  </a:lnTo>
                  <a:lnTo>
                    <a:pt x="128" y="281"/>
                  </a:lnTo>
                  <a:lnTo>
                    <a:pt x="127" y="281"/>
                  </a:lnTo>
                  <a:lnTo>
                    <a:pt x="125" y="281"/>
                  </a:lnTo>
                  <a:lnTo>
                    <a:pt x="125" y="279"/>
                  </a:lnTo>
                  <a:lnTo>
                    <a:pt x="124" y="279"/>
                  </a:lnTo>
                  <a:lnTo>
                    <a:pt x="122" y="279"/>
                  </a:lnTo>
                  <a:lnTo>
                    <a:pt x="121" y="279"/>
                  </a:lnTo>
                  <a:lnTo>
                    <a:pt x="119" y="279"/>
                  </a:lnTo>
                  <a:lnTo>
                    <a:pt x="117" y="278"/>
                  </a:lnTo>
                  <a:lnTo>
                    <a:pt x="117" y="277"/>
                  </a:lnTo>
                  <a:lnTo>
                    <a:pt x="116" y="277"/>
                  </a:lnTo>
                  <a:lnTo>
                    <a:pt x="115" y="277"/>
                  </a:lnTo>
                  <a:lnTo>
                    <a:pt x="113" y="277"/>
                  </a:lnTo>
                  <a:lnTo>
                    <a:pt x="112" y="278"/>
                  </a:lnTo>
                  <a:lnTo>
                    <a:pt x="111" y="279"/>
                  </a:lnTo>
                  <a:lnTo>
                    <a:pt x="111" y="281"/>
                  </a:lnTo>
                  <a:lnTo>
                    <a:pt x="109" y="281"/>
                  </a:lnTo>
                  <a:lnTo>
                    <a:pt x="109" y="279"/>
                  </a:lnTo>
                  <a:lnTo>
                    <a:pt x="108" y="279"/>
                  </a:lnTo>
                  <a:lnTo>
                    <a:pt x="106" y="281"/>
                  </a:lnTo>
                  <a:lnTo>
                    <a:pt x="106" y="282"/>
                  </a:lnTo>
                  <a:lnTo>
                    <a:pt x="105" y="282"/>
                  </a:lnTo>
                  <a:lnTo>
                    <a:pt x="103" y="282"/>
                  </a:lnTo>
                  <a:lnTo>
                    <a:pt x="102" y="282"/>
                  </a:lnTo>
                  <a:lnTo>
                    <a:pt x="100" y="282"/>
                  </a:lnTo>
                  <a:lnTo>
                    <a:pt x="99" y="282"/>
                  </a:lnTo>
                  <a:lnTo>
                    <a:pt x="99" y="283"/>
                  </a:lnTo>
                  <a:lnTo>
                    <a:pt x="98" y="283"/>
                  </a:lnTo>
                  <a:lnTo>
                    <a:pt x="97" y="283"/>
                  </a:lnTo>
                  <a:lnTo>
                    <a:pt x="96" y="283"/>
                  </a:lnTo>
                  <a:lnTo>
                    <a:pt x="94" y="283"/>
                  </a:lnTo>
                  <a:lnTo>
                    <a:pt x="93" y="283"/>
                  </a:lnTo>
                  <a:lnTo>
                    <a:pt x="93" y="282"/>
                  </a:lnTo>
                  <a:lnTo>
                    <a:pt x="93" y="283"/>
                  </a:lnTo>
                  <a:lnTo>
                    <a:pt x="92" y="284"/>
                  </a:lnTo>
                  <a:lnTo>
                    <a:pt x="91" y="284"/>
                  </a:lnTo>
                  <a:lnTo>
                    <a:pt x="88" y="283"/>
                  </a:lnTo>
                  <a:lnTo>
                    <a:pt x="87" y="283"/>
                  </a:lnTo>
                  <a:lnTo>
                    <a:pt x="86" y="283"/>
                  </a:lnTo>
                  <a:lnTo>
                    <a:pt x="85" y="284"/>
                  </a:lnTo>
                  <a:lnTo>
                    <a:pt x="82" y="284"/>
                  </a:lnTo>
                  <a:lnTo>
                    <a:pt x="81" y="287"/>
                  </a:lnTo>
                  <a:lnTo>
                    <a:pt x="81" y="288"/>
                  </a:lnTo>
                  <a:lnTo>
                    <a:pt x="81" y="291"/>
                  </a:lnTo>
                  <a:lnTo>
                    <a:pt x="80" y="294"/>
                  </a:lnTo>
                  <a:lnTo>
                    <a:pt x="80" y="295"/>
                  </a:lnTo>
                  <a:lnTo>
                    <a:pt x="78" y="297"/>
                  </a:lnTo>
                  <a:lnTo>
                    <a:pt x="78" y="297"/>
                  </a:lnTo>
                  <a:lnTo>
                    <a:pt x="78" y="299"/>
                  </a:lnTo>
                  <a:lnTo>
                    <a:pt x="79" y="300"/>
                  </a:lnTo>
                  <a:lnTo>
                    <a:pt x="79" y="301"/>
                  </a:lnTo>
                  <a:lnTo>
                    <a:pt x="79" y="302"/>
                  </a:lnTo>
                  <a:lnTo>
                    <a:pt x="76" y="305"/>
                  </a:lnTo>
                  <a:lnTo>
                    <a:pt x="76" y="307"/>
                  </a:lnTo>
                  <a:lnTo>
                    <a:pt x="78" y="307"/>
                  </a:lnTo>
                  <a:lnTo>
                    <a:pt x="78" y="308"/>
                  </a:lnTo>
                  <a:lnTo>
                    <a:pt x="79" y="309"/>
                  </a:lnTo>
                  <a:lnTo>
                    <a:pt x="78" y="309"/>
                  </a:lnTo>
                  <a:lnTo>
                    <a:pt x="78" y="312"/>
                  </a:lnTo>
                  <a:lnTo>
                    <a:pt x="76" y="314"/>
                  </a:lnTo>
                  <a:lnTo>
                    <a:pt x="75" y="315"/>
                  </a:lnTo>
                  <a:lnTo>
                    <a:pt x="74" y="319"/>
                  </a:lnTo>
                  <a:lnTo>
                    <a:pt x="72" y="322"/>
                  </a:lnTo>
                  <a:lnTo>
                    <a:pt x="71" y="325"/>
                  </a:lnTo>
                  <a:lnTo>
                    <a:pt x="69" y="327"/>
                  </a:lnTo>
                  <a:lnTo>
                    <a:pt x="67" y="332"/>
                  </a:lnTo>
                  <a:lnTo>
                    <a:pt x="67" y="331"/>
                  </a:lnTo>
                  <a:lnTo>
                    <a:pt x="66" y="330"/>
                  </a:lnTo>
                  <a:lnTo>
                    <a:pt x="66" y="328"/>
                  </a:lnTo>
                  <a:lnTo>
                    <a:pt x="65" y="327"/>
                  </a:lnTo>
                  <a:lnTo>
                    <a:pt x="65" y="326"/>
                  </a:lnTo>
                  <a:lnTo>
                    <a:pt x="65" y="326"/>
                  </a:lnTo>
                  <a:lnTo>
                    <a:pt x="65" y="325"/>
                  </a:lnTo>
                  <a:lnTo>
                    <a:pt x="65" y="324"/>
                  </a:lnTo>
                  <a:lnTo>
                    <a:pt x="65" y="322"/>
                  </a:lnTo>
                  <a:lnTo>
                    <a:pt x="65" y="321"/>
                  </a:lnTo>
                  <a:lnTo>
                    <a:pt x="65" y="320"/>
                  </a:lnTo>
                  <a:lnTo>
                    <a:pt x="65" y="319"/>
                  </a:lnTo>
                  <a:lnTo>
                    <a:pt x="65" y="318"/>
                  </a:lnTo>
                  <a:lnTo>
                    <a:pt x="65" y="316"/>
                  </a:lnTo>
                  <a:lnTo>
                    <a:pt x="65" y="315"/>
                  </a:lnTo>
                  <a:lnTo>
                    <a:pt x="63" y="315"/>
                  </a:lnTo>
                  <a:lnTo>
                    <a:pt x="63" y="314"/>
                  </a:lnTo>
                  <a:lnTo>
                    <a:pt x="63" y="313"/>
                  </a:lnTo>
                  <a:lnTo>
                    <a:pt x="63" y="312"/>
                  </a:lnTo>
                  <a:lnTo>
                    <a:pt x="65" y="311"/>
                  </a:lnTo>
                  <a:lnTo>
                    <a:pt x="65" y="309"/>
                  </a:lnTo>
                  <a:lnTo>
                    <a:pt x="65" y="308"/>
                  </a:lnTo>
                  <a:lnTo>
                    <a:pt x="63" y="308"/>
                  </a:lnTo>
                  <a:lnTo>
                    <a:pt x="63" y="307"/>
                  </a:lnTo>
                  <a:lnTo>
                    <a:pt x="63" y="306"/>
                  </a:lnTo>
                  <a:lnTo>
                    <a:pt x="62" y="305"/>
                  </a:lnTo>
                  <a:lnTo>
                    <a:pt x="61" y="303"/>
                  </a:lnTo>
                  <a:lnTo>
                    <a:pt x="61" y="305"/>
                  </a:lnTo>
                  <a:lnTo>
                    <a:pt x="60" y="305"/>
                  </a:lnTo>
                  <a:lnTo>
                    <a:pt x="60" y="303"/>
                  </a:lnTo>
                  <a:lnTo>
                    <a:pt x="59" y="302"/>
                  </a:lnTo>
                  <a:lnTo>
                    <a:pt x="59" y="301"/>
                  </a:lnTo>
                  <a:lnTo>
                    <a:pt x="59" y="300"/>
                  </a:lnTo>
                  <a:lnTo>
                    <a:pt x="57" y="300"/>
                  </a:lnTo>
                  <a:lnTo>
                    <a:pt x="56" y="300"/>
                  </a:lnTo>
                  <a:lnTo>
                    <a:pt x="55" y="300"/>
                  </a:lnTo>
                  <a:lnTo>
                    <a:pt x="54" y="299"/>
                  </a:lnTo>
                  <a:lnTo>
                    <a:pt x="54" y="300"/>
                  </a:lnTo>
                  <a:lnTo>
                    <a:pt x="53" y="300"/>
                  </a:lnTo>
                  <a:lnTo>
                    <a:pt x="53" y="299"/>
                  </a:lnTo>
                  <a:lnTo>
                    <a:pt x="49" y="297"/>
                  </a:lnTo>
                  <a:lnTo>
                    <a:pt x="45" y="293"/>
                  </a:lnTo>
                  <a:lnTo>
                    <a:pt x="42" y="289"/>
                  </a:lnTo>
                  <a:lnTo>
                    <a:pt x="37" y="284"/>
                  </a:lnTo>
                  <a:lnTo>
                    <a:pt x="36" y="281"/>
                  </a:lnTo>
                  <a:lnTo>
                    <a:pt x="32" y="278"/>
                  </a:lnTo>
                  <a:lnTo>
                    <a:pt x="29" y="275"/>
                  </a:lnTo>
                  <a:lnTo>
                    <a:pt x="26" y="270"/>
                  </a:lnTo>
                  <a:lnTo>
                    <a:pt x="24" y="265"/>
                  </a:lnTo>
                  <a:lnTo>
                    <a:pt x="25" y="265"/>
                  </a:lnTo>
                  <a:lnTo>
                    <a:pt x="26" y="265"/>
                  </a:lnTo>
                  <a:lnTo>
                    <a:pt x="28" y="265"/>
                  </a:lnTo>
                  <a:lnTo>
                    <a:pt x="29" y="265"/>
                  </a:lnTo>
                  <a:lnTo>
                    <a:pt x="30" y="265"/>
                  </a:lnTo>
                  <a:lnTo>
                    <a:pt x="30" y="264"/>
                  </a:lnTo>
                  <a:lnTo>
                    <a:pt x="29" y="264"/>
                  </a:lnTo>
                  <a:lnTo>
                    <a:pt x="29" y="263"/>
                  </a:lnTo>
                  <a:lnTo>
                    <a:pt x="28" y="263"/>
                  </a:lnTo>
                  <a:lnTo>
                    <a:pt x="28" y="262"/>
                  </a:lnTo>
                  <a:lnTo>
                    <a:pt x="26" y="262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5" y="256"/>
                  </a:lnTo>
                  <a:lnTo>
                    <a:pt x="25" y="254"/>
                  </a:lnTo>
                  <a:lnTo>
                    <a:pt x="24" y="253"/>
                  </a:lnTo>
                  <a:lnTo>
                    <a:pt x="23" y="252"/>
                  </a:lnTo>
                  <a:lnTo>
                    <a:pt x="23" y="251"/>
                  </a:lnTo>
                  <a:lnTo>
                    <a:pt x="23" y="250"/>
                  </a:lnTo>
                  <a:lnTo>
                    <a:pt x="22" y="250"/>
                  </a:lnTo>
                  <a:lnTo>
                    <a:pt x="20" y="250"/>
                  </a:lnTo>
                  <a:lnTo>
                    <a:pt x="14" y="245"/>
                  </a:lnTo>
                  <a:lnTo>
                    <a:pt x="12" y="244"/>
                  </a:lnTo>
                  <a:lnTo>
                    <a:pt x="12" y="241"/>
                  </a:lnTo>
                  <a:lnTo>
                    <a:pt x="11" y="240"/>
                  </a:lnTo>
                  <a:lnTo>
                    <a:pt x="11" y="238"/>
                  </a:lnTo>
                  <a:lnTo>
                    <a:pt x="11" y="237"/>
                  </a:lnTo>
                  <a:lnTo>
                    <a:pt x="11" y="235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1"/>
                  </a:lnTo>
                  <a:lnTo>
                    <a:pt x="10" y="229"/>
                  </a:lnTo>
                  <a:lnTo>
                    <a:pt x="10" y="228"/>
                  </a:lnTo>
                  <a:lnTo>
                    <a:pt x="10" y="227"/>
                  </a:lnTo>
                  <a:lnTo>
                    <a:pt x="10" y="226"/>
                  </a:lnTo>
                  <a:lnTo>
                    <a:pt x="10" y="225"/>
                  </a:lnTo>
                  <a:lnTo>
                    <a:pt x="10" y="222"/>
                  </a:lnTo>
                  <a:lnTo>
                    <a:pt x="8" y="221"/>
                  </a:lnTo>
                  <a:lnTo>
                    <a:pt x="8" y="220"/>
                  </a:lnTo>
                  <a:lnTo>
                    <a:pt x="7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5" y="217"/>
                  </a:lnTo>
                  <a:lnTo>
                    <a:pt x="5" y="216"/>
                  </a:lnTo>
                  <a:lnTo>
                    <a:pt x="6" y="216"/>
                  </a:lnTo>
                  <a:lnTo>
                    <a:pt x="6" y="215"/>
                  </a:lnTo>
                  <a:lnTo>
                    <a:pt x="6" y="214"/>
                  </a:lnTo>
                  <a:lnTo>
                    <a:pt x="7" y="214"/>
                  </a:lnTo>
                  <a:lnTo>
                    <a:pt x="7" y="213"/>
                  </a:lnTo>
                  <a:lnTo>
                    <a:pt x="7" y="211"/>
                  </a:lnTo>
                  <a:lnTo>
                    <a:pt x="7" y="211"/>
                  </a:lnTo>
                  <a:lnTo>
                    <a:pt x="7" y="210"/>
                  </a:lnTo>
                  <a:lnTo>
                    <a:pt x="7" y="209"/>
                  </a:lnTo>
                  <a:lnTo>
                    <a:pt x="7" y="208"/>
                  </a:lnTo>
                  <a:lnTo>
                    <a:pt x="7" y="207"/>
                  </a:lnTo>
                  <a:lnTo>
                    <a:pt x="7" y="206"/>
                  </a:lnTo>
                  <a:lnTo>
                    <a:pt x="7" y="204"/>
                  </a:lnTo>
                  <a:lnTo>
                    <a:pt x="7" y="203"/>
                  </a:lnTo>
                  <a:lnTo>
                    <a:pt x="8" y="201"/>
                  </a:lnTo>
                  <a:lnTo>
                    <a:pt x="7" y="200"/>
                  </a:lnTo>
                  <a:lnTo>
                    <a:pt x="7" y="195"/>
                  </a:lnTo>
                  <a:lnTo>
                    <a:pt x="7" y="194"/>
                  </a:lnTo>
                  <a:lnTo>
                    <a:pt x="7" y="194"/>
                  </a:lnTo>
                  <a:lnTo>
                    <a:pt x="7" y="192"/>
                  </a:lnTo>
                  <a:lnTo>
                    <a:pt x="6" y="194"/>
                  </a:lnTo>
                  <a:lnTo>
                    <a:pt x="5" y="194"/>
                  </a:lnTo>
                  <a:lnTo>
                    <a:pt x="4" y="194"/>
                  </a:lnTo>
                  <a:lnTo>
                    <a:pt x="3" y="194"/>
                  </a:lnTo>
                  <a:lnTo>
                    <a:pt x="3" y="192"/>
                  </a:lnTo>
                  <a:lnTo>
                    <a:pt x="3" y="191"/>
                  </a:lnTo>
                  <a:lnTo>
                    <a:pt x="1" y="190"/>
                  </a:lnTo>
                  <a:lnTo>
                    <a:pt x="0" y="190"/>
                  </a:lnTo>
                  <a:lnTo>
                    <a:pt x="0" y="189"/>
                  </a:lnTo>
                  <a:lnTo>
                    <a:pt x="0" y="188"/>
                  </a:lnTo>
                  <a:lnTo>
                    <a:pt x="1" y="188"/>
                  </a:lnTo>
                  <a:lnTo>
                    <a:pt x="1" y="186"/>
                  </a:lnTo>
                  <a:lnTo>
                    <a:pt x="3" y="186"/>
                  </a:lnTo>
                  <a:lnTo>
                    <a:pt x="3" y="185"/>
                  </a:lnTo>
                  <a:lnTo>
                    <a:pt x="4" y="185"/>
                  </a:lnTo>
                  <a:lnTo>
                    <a:pt x="5" y="184"/>
                  </a:lnTo>
                  <a:lnTo>
                    <a:pt x="5" y="183"/>
                  </a:lnTo>
                  <a:lnTo>
                    <a:pt x="6" y="183"/>
                  </a:lnTo>
                  <a:lnTo>
                    <a:pt x="7" y="183"/>
                  </a:lnTo>
                  <a:lnTo>
                    <a:pt x="12" y="180"/>
                  </a:lnTo>
                  <a:lnTo>
                    <a:pt x="13" y="178"/>
                  </a:lnTo>
                  <a:lnTo>
                    <a:pt x="14" y="178"/>
                  </a:lnTo>
                  <a:lnTo>
                    <a:pt x="14" y="177"/>
                  </a:lnTo>
                  <a:lnTo>
                    <a:pt x="14" y="176"/>
                  </a:lnTo>
                  <a:lnTo>
                    <a:pt x="16" y="174"/>
                  </a:lnTo>
                  <a:lnTo>
                    <a:pt x="19" y="164"/>
                  </a:lnTo>
                  <a:lnTo>
                    <a:pt x="20" y="163"/>
                  </a:lnTo>
                  <a:lnTo>
                    <a:pt x="22" y="163"/>
                  </a:lnTo>
                  <a:lnTo>
                    <a:pt x="24" y="161"/>
                  </a:lnTo>
                  <a:lnTo>
                    <a:pt x="24" y="160"/>
                  </a:lnTo>
                  <a:lnTo>
                    <a:pt x="25" y="158"/>
                  </a:lnTo>
                  <a:lnTo>
                    <a:pt x="25" y="157"/>
                  </a:lnTo>
                  <a:lnTo>
                    <a:pt x="28" y="154"/>
                  </a:lnTo>
                  <a:lnTo>
                    <a:pt x="28" y="152"/>
                  </a:lnTo>
                  <a:lnTo>
                    <a:pt x="28" y="151"/>
                  </a:lnTo>
                  <a:lnTo>
                    <a:pt x="29" y="151"/>
                  </a:lnTo>
                  <a:lnTo>
                    <a:pt x="30" y="149"/>
                  </a:lnTo>
                  <a:lnTo>
                    <a:pt x="30" y="147"/>
                  </a:lnTo>
                  <a:lnTo>
                    <a:pt x="30" y="146"/>
                  </a:lnTo>
                  <a:lnTo>
                    <a:pt x="31" y="145"/>
                  </a:lnTo>
                  <a:lnTo>
                    <a:pt x="31" y="143"/>
                  </a:lnTo>
                  <a:lnTo>
                    <a:pt x="32" y="142"/>
                  </a:lnTo>
                  <a:lnTo>
                    <a:pt x="36" y="140"/>
                  </a:lnTo>
                  <a:lnTo>
                    <a:pt x="37" y="139"/>
                  </a:lnTo>
                  <a:lnTo>
                    <a:pt x="37" y="137"/>
                  </a:lnTo>
                  <a:lnTo>
                    <a:pt x="38" y="137"/>
                  </a:lnTo>
                  <a:lnTo>
                    <a:pt x="38" y="136"/>
                  </a:lnTo>
                  <a:lnTo>
                    <a:pt x="38" y="135"/>
                  </a:lnTo>
                  <a:lnTo>
                    <a:pt x="39" y="133"/>
                  </a:lnTo>
                  <a:lnTo>
                    <a:pt x="41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5" y="133"/>
                  </a:lnTo>
                  <a:lnTo>
                    <a:pt x="48" y="133"/>
                  </a:lnTo>
                  <a:lnTo>
                    <a:pt x="50" y="134"/>
                  </a:lnTo>
                  <a:lnTo>
                    <a:pt x="51" y="135"/>
                  </a:lnTo>
                  <a:lnTo>
                    <a:pt x="53" y="135"/>
                  </a:lnTo>
                  <a:lnTo>
                    <a:pt x="57" y="134"/>
                  </a:lnTo>
                  <a:lnTo>
                    <a:pt x="59" y="133"/>
                  </a:lnTo>
                  <a:lnTo>
                    <a:pt x="60" y="133"/>
                  </a:lnTo>
                  <a:lnTo>
                    <a:pt x="60" y="132"/>
                  </a:lnTo>
                  <a:lnTo>
                    <a:pt x="61" y="130"/>
                  </a:lnTo>
                  <a:lnTo>
                    <a:pt x="62" y="130"/>
                  </a:lnTo>
                  <a:lnTo>
                    <a:pt x="63" y="129"/>
                  </a:lnTo>
                  <a:lnTo>
                    <a:pt x="65" y="129"/>
                  </a:lnTo>
                  <a:lnTo>
                    <a:pt x="66" y="129"/>
                  </a:lnTo>
                  <a:lnTo>
                    <a:pt x="67" y="129"/>
                  </a:lnTo>
                  <a:lnTo>
                    <a:pt x="68" y="129"/>
                  </a:lnTo>
                  <a:lnTo>
                    <a:pt x="68" y="128"/>
                  </a:lnTo>
                  <a:lnTo>
                    <a:pt x="69" y="127"/>
                  </a:lnTo>
                  <a:lnTo>
                    <a:pt x="71" y="127"/>
                  </a:lnTo>
                  <a:lnTo>
                    <a:pt x="74" y="127"/>
                  </a:lnTo>
                  <a:lnTo>
                    <a:pt x="74" y="126"/>
                  </a:lnTo>
                  <a:lnTo>
                    <a:pt x="74" y="124"/>
                  </a:lnTo>
                  <a:lnTo>
                    <a:pt x="75" y="123"/>
                  </a:lnTo>
                  <a:lnTo>
                    <a:pt x="76" y="123"/>
                  </a:lnTo>
                  <a:lnTo>
                    <a:pt x="78" y="123"/>
                  </a:lnTo>
                  <a:lnTo>
                    <a:pt x="78" y="122"/>
                  </a:lnTo>
                  <a:lnTo>
                    <a:pt x="78" y="121"/>
                  </a:lnTo>
                  <a:lnTo>
                    <a:pt x="79" y="121"/>
                  </a:lnTo>
                  <a:lnTo>
                    <a:pt x="79" y="120"/>
                  </a:lnTo>
                  <a:lnTo>
                    <a:pt x="81" y="120"/>
                  </a:lnTo>
                  <a:lnTo>
                    <a:pt x="81" y="121"/>
                  </a:lnTo>
                  <a:lnTo>
                    <a:pt x="81" y="122"/>
                  </a:lnTo>
                  <a:lnTo>
                    <a:pt x="81" y="123"/>
                  </a:lnTo>
                  <a:lnTo>
                    <a:pt x="82" y="123"/>
                  </a:lnTo>
                  <a:lnTo>
                    <a:pt x="82" y="124"/>
                  </a:lnTo>
                  <a:lnTo>
                    <a:pt x="84" y="124"/>
                  </a:lnTo>
                  <a:lnTo>
                    <a:pt x="84" y="124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6" y="127"/>
                  </a:lnTo>
                  <a:lnTo>
                    <a:pt x="87" y="128"/>
                  </a:lnTo>
                  <a:lnTo>
                    <a:pt x="88" y="129"/>
                  </a:lnTo>
                  <a:lnTo>
                    <a:pt x="90" y="132"/>
                  </a:lnTo>
                  <a:lnTo>
                    <a:pt x="91" y="132"/>
                  </a:lnTo>
                  <a:lnTo>
                    <a:pt x="92" y="132"/>
                  </a:lnTo>
                  <a:lnTo>
                    <a:pt x="92" y="130"/>
                  </a:lnTo>
                  <a:lnTo>
                    <a:pt x="93" y="130"/>
                  </a:lnTo>
                  <a:lnTo>
                    <a:pt x="93" y="129"/>
                  </a:lnTo>
                  <a:lnTo>
                    <a:pt x="93" y="128"/>
                  </a:lnTo>
                  <a:lnTo>
                    <a:pt x="93" y="128"/>
                  </a:lnTo>
                  <a:lnTo>
                    <a:pt x="94" y="128"/>
                  </a:lnTo>
                  <a:lnTo>
                    <a:pt x="96" y="127"/>
                  </a:lnTo>
                  <a:lnTo>
                    <a:pt x="97" y="127"/>
                  </a:lnTo>
                  <a:lnTo>
                    <a:pt x="98" y="127"/>
                  </a:lnTo>
                  <a:lnTo>
                    <a:pt x="99" y="127"/>
                  </a:lnTo>
                  <a:lnTo>
                    <a:pt x="99" y="126"/>
                  </a:lnTo>
                  <a:lnTo>
                    <a:pt x="100" y="126"/>
                  </a:lnTo>
                  <a:lnTo>
                    <a:pt x="102" y="126"/>
                  </a:lnTo>
                  <a:lnTo>
                    <a:pt x="103" y="126"/>
                  </a:lnTo>
                  <a:lnTo>
                    <a:pt x="104" y="124"/>
                  </a:lnTo>
                  <a:lnTo>
                    <a:pt x="105" y="124"/>
                  </a:lnTo>
                  <a:lnTo>
                    <a:pt x="106" y="123"/>
                  </a:lnTo>
                  <a:lnTo>
                    <a:pt x="106" y="122"/>
                  </a:lnTo>
                  <a:lnTo>
                    <a:pt x="108" y="122"/>
                  </a:lnTo>
                  <a:lnTo>
                    <a:pt x="112" y="120"/>
                  </a:lnTo>
                  <a:lnTo>
                    <a:pt x="113" y="120"/>
                  </a:lnTo>
                  <a:lnTo>
                    <a:pt x="113" y="118"/>
                  </a:lnTo>
                  <a:lnTo>
                    <a:pt x="116" y="120"/>
                  </a:lnTo>
                  <a:lnTo>
                    <a:pt x="116" y="118"/>
                  </a:lnTo>
                  <a:lnTo>
                    <a:pt x="117" y="118"/>
                  </a:lnTo>
                  <a:lnTo>
                    <a:pt x="117" y="117"/>
                  </a:lnTo>
                  <a:lnTo>
                    <a:pt x="118" y="117"/>
                  </a:lnTo>
                  <a:lnTo>
                    <a:pt x="119" y="117"/>
                  </a:lnTo>
                  <a:lnTo>
                    <a:pt x="121" y="117"/>
                  </a:lnTo>
                  <a:lnTo>
                    <a:pt x="121" y="116"/>
                  </a:lnTo>
                  <a:lnTo>
                    <a:pt x="122" y="115"/>
                  </a:lnTo>
                  <a:lnTo>
                    <a:pt x="122" y="115"/>
                  </a:lnTo>
                  <a:lnTo>
                    <a:pt x="123" y="115"/>
                  </a:lnTo>
                  <a:lnTo>
                    <a:pt x="128" y="116"/>
                  </a:lnTo>
                  <a:lnTo>
                    <a:pt x="130" y="116"/>
                  </a:lnTo>
                  <a:lnTo>
                    <a:pt x="131" y="116"/>
                  </a:lnTo>
                  <a:lnTo>
                    <a:pt x="135" y="115"/>
                  </a:lnTo>
                  <a:lnTo>
                    <a:pt x="139" y="114"/>
                  </a:lnTo>
                  <a:lnTo>
                    <a:pt x="154" y="114"/>
                  </a:lnTo>
                  <a:lnTo>
                    <a:pt x="158" y="112"/>
                  </a:lnTo>
                  <a:lnTo>
                    <a:pt x="159" y="111"/>
                  </a:lnTo>
                  <a:lnTo>
                    <a:pt x="159" y="109"/>
                  </a:lnTo>
                  <a:lnTo>
                    <a:pt x="159" y="108"/>
                  </a:lnTo>
                  <a:lnTo>
                    <a:pt x="161" y="106"/>
                  </a:lnTo>
                  <a:lnTo>
                    <a:pt x="162" y="105"/>
                  </a:lnTo>
                  <a:lnTo>
                    <a:pt x="165" y="104"/>
                  </a:lnTo>
                  <a:lnTo>
                    <a:pt x="166" y="104"/>
                  </a:lnTo>
                  <a:lnTo>
                    <a:pt x="168" y="100"/>
                  </a:lnTo>
                  <a:lnTo>
                    <a:pt x="170" y="99"/>
                  </a:lnTo>
                  <a:lnTo>
                    <a:pt x="170" y="98"/>
                  </a:lnTo>
                  <a:lnTo>
                    <a:pt x="171" y="97"/>
                  </a:lnTo>
                  <a:lnTo>
                    <a:pt x="174" y="95"/>
                  </a:lnTo>
                  <a:lnTo>
                    <a:pt x="176" y="91"/>
                  </a:lnTo>
                  <a:lnTo>
                    <a:pt x="177" y="91"/>
                  </a:lnTo>
                  <a:lnTo>
                    <a:pt x="177" y="90"/>
                  </a:lnTo>
                  <a:lnTo>
                    <a:pt x="178" y="89"/>
                  </a:lnTo>
                  <a:lnTo>
                    <a:pt x="177" y="87"/>
                  </a:lnTo>
                  <a:lnTo>
                    <a:pt x="176" y="86"/>
                  </a:lnTo>
                  <a:lnTo>
                    <a:pt x="171" y="84"/>
                  </a:lnTo>
                  <a:lnTo>
                    <a:pt x="170" y="84"/>
                  </a:lnTo>
                  <a:lnTo>
                    <a:pt x="170" y="83"/>
                  </a:lnTo>
                  <a:lnTo>
                    <a:pt x="168" y="83"/>
                  </a:lnTo>
                  <a:lnTo>
                    <a:pt x="168" y="81"/>
                  </a:lnTo>
                  <a:lnTo>
                    <a:pt x="170" y="80"/>
                  </a:lnTo>
                  <a:lnTo>
                    <a:pt x="171" y="80"/>
                  </a:lnTo>
                  <a:lnTo>
                    <a:pt x="171" y="79"/>
                  </a:lnTo>
                  <a:lnTo>
                    <a:pt x="172" y="79"/>
                  </a:lnTo>
                  <a:lnTo>
                    <a:pt x="173" y="78"/>
                  </a:lnTo>
                  <a:lnTo>
                    <a:pt x="174" y="77"/>
                  </a:lnTo>
                  <a:lnTo>
                    <a:pt x="176" y="75"/>
                  </a:lnTo>
                  <a:lnTo>
                    <a:pt x="178" y="75"/>
                  </a:lnTo>
                  <a:lnTo>
                    <a:pt x="179" y="75"/>
                  </a:lnTo>
                  <a:lnTo>
                    <a:pt x="179" y="75"/>
                  </a:lnTo>
                  <a:lnTo>
                    <a:pt x="180" y="75"/>
                  </a:lnTo>
                  <a:lnTo>
                    <a:pt x="181" y="75"/>
                  </a:lnTo>
                  <a:lnTo>
                    <a:pt x="183" y="75"/>
                  </a:lnTo>
                  <a:lnTo>
                    <a:pt x="184" y="75"/>
                  </a:lnTo>
                  <a:lnTo>
                    <a:pt x="185" y="75"/>
                  </a:lnTo>
                  <a:lnTo>
                    <a:pt x="186" y="75"/>
                  </a:lnTo>
                  <a:lnTo>
                    <a:pt x="187" y="75"/>
                  </a:lnTo>
                  <a:lnTo>
                    <a:pt x="189" y="75"/>
                  </a:lnTo>
                  <a:lnTo>
                    <a:pt x="192" y="75"/>
                  </a:lnTo>
                  <a:lnTo>
                    <a:pt x="193" y="75"/>
                  </a:lnTo>
                  <a:lnTo>
                    <a:pt x="195" y="75"/>
                  </a:lnTo>
                  <a:lnTo>
                    <a:pt x="196" y="75"/>
                  </a:lnTo>
                  <a:lnTo>
                    <a:pt x="197" y="74"/>
                  </a:lnTo>
                  <a:lnTo>
                    <a:pt x="197" y="75"/>
                  </a:lnTo>
                  <a:lnTo>
                    <a:pt x="198" y="75"/>
                  </a:lnTo>
                  <a:lnTo>
                    <a:pt x="199" y="75"/>
                  </a:lnTo>
                  <a:lnTo>
                    <a:pt x="201" y="75"/>
                  </a:lnTo>
                  <a:lnTo>
                    <a:pt x="202" y="74"/>
                  </a:lnTo>
                  <a:lnTo>
                    <a:pt x="203" y="74"/>
                  </a:lnTo>
                  <a:lnTo>
                    <a:pt x="204" y="74"/>
                  </a:lnTo>
                  <a:lnTo>
                    <a:pt x="208" y="74"/>
                  </a:lnTo>
                  <a:lnTo>
                    <a:pt x="208" y="73"/>
                  </a:lnTo>
                  <a:lnTo>
                    <a:pt x="208" y="73"/>
                  </a:lnTo>
                  <a:lnTo>
                    <a:pt x="209" y="73"/>
                  </a:lnTo>
                  <a:lnTo>
                    <a:pt x="210" y="73"/>
                  </a:lnTo>
                  <a:lnTo>
                    <a:pt x="210" y="72"/>
                  </a:lnTo>
                  <a:lnTo>
                    <a:pt x="211" y="72"/>
                  </a:lnTo>
                  <a:lnTo>
                    <a:pt x="211" y="73"/>
                  </a:lnTo>
                  <a:lnTo>
                    <a:pt x="211" y="72"/>
                  </a:lnTo>
                  <a:lnTo>
                    <a:pt x="213" y="71"/>
                  </a:lnTo>
                  <a:lnTo>
                    <a:pt x="214" y="71"/>
                  </a:lnTo>
                  <a:lnTo>
                    <a:pt x="215" y="71"/>
                  </a:lnTo>
                  <a:lnTo>
                    <a:pt x="214" y="71"/>
                  </a:lnTo>
                  <a:lnTo>
                    <a:pt x="215" y="71"/>
                  </a:lnTo>
                  <a:lnTo>
                    <a:pt x="215" y="69"/>
                  </a:lnTo>
                  <a:lnTo>
                    <a:pt x="215" y="71"/>
                  </a:lnTo>
                  <a:lnTo>
                    <a:pt x="216" y="71"/>
                  </a:lnTo>
                  <a:lnTo>
                    <a:pt x="216" y="72"/>
                  </a:lnTo>
                  <a:lnTo>
                    <a:pt x="217" y="71"/>
                  </a:lnTo>
                  <a:lnTo>
                    <a:pt x="218" y="71"/>
                  </a:lnTo>
                  <a:lnTo>
                    <a:pt x="220" y="71"/>
                  </a:lnTo>
                  <a:lnTo>
                    <a:pt x="221" y="72"/>
                  </a:lnTo>
                  <a:lnTo>
                    <a:pt x="221" y="71"/>
                  </a:lnTo>
                  <a:lnTo>
                    <a:pt x="224" y="72"/>
                  </a:lnTo>
                  <a:lnTo>
                    <a:pt x="226" y="72"/>
                  </a:lnTo>
                  <a:lnTo>
                    <a:pt x="226" y="71"/>
                  </a:lnTo>
                  <a:lnTo>
                    <a:pt x="227" y="71"/>
                  </a:lnTo>
                  <a:lnTo>
                    <a:pt x="228" y="71"/>
                  </a:lnTo>
                  <a:lnTo>
                    <a:pt x="228" y="69"/>
                  </a:lnTo>
                  <a:lnTo>
                    <a:pt x="229" y="68"/>
                  </a:lnTo>
                  <a:lnTo>
                    <a:pt x="230" y="67"/>
                  </a:lnTo>
                  <a:lnTo>
                    <a:pt x="230" y="67"/>
                  </a:lnTo>
                  <a:lnTo>
                    <a:pt x="230" y="66"/>
                  </a:lnTo>
                  <a:lnTo>
                    <a:pt x="232" y="66"/>
                  </a:lnTo>
                  <a:lnTo>
                    <a:pt x="232" y="65"/>
                  </a:lnTo>
                  <a:lnTo>
                    <a:pt x="233" y="65"/>
                  </a:lnTo>
                  <a:lnTo>
                    <a:pt x="234" y="65"/>
                  </a:lnTo>
                  <a:lnTo>
                    <a:pt x="236" y="65"/>
                  </a:lnTo>
                  <a:lnTo>
                    <a:pt x="236" y="63"/>
                  </a:lnTo>
                  <a:lnTo>
                    <a:pt x="236" y="62"/>
                  </a:lnTo>
                  <a:lnTo>
                    <a:pt x="239" y="62"/>
                  </a:lnTo>
                  <a:lnTo>
                    <a:pt x="240" y="61"/>
                  </a:lnTo>
                  <a:lnTo>
                    <a:pt x="240" y="60"/>
                  </a:lnTo>
                  <a:lnTo>
                    <a:pt x="241" y="60"/>
                  </a:lnTo>
                  <a:lnTo>
                    <a:pt x="241" y="61"/>
                  </a:lnTo>
                  <a:lnTo>
                    <a:pt x="242" y="60"/>
                  </a:lnTo>
                  <a:lnTo>
                    <a:pt x="242" y="59"/>
                  </a:lnTo>
                  <a:lnTo>
                    <a:pt x="242" y="58"/>
                  </a:lnTo>
                  <a:lnTo>
                    <a:pt x="244" y="58"/>
                  </a:lnTo>
                  <a:lnTo>
                    <a:pt x="245" y="55"/>
                  </a:lnTo>
                  <a:lnTo>
                    <a:pt x="246" y="55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3"/>
                  </a:lnTo>
                  <a:lnTo>
                    <a:pt x="248" y="53"/>
                  </a:lnTo>
                  <a:lnTo>
                    <a:pt x="247" y="53"/>
                  </a:lnTo>
                  <a:lnTo>
                    <a:pt x="247" y="52"/>
                  </a:lnTo>
                  <a:lnTo>
                    <a:pt x="248" y="52"/>
                  </a:lnTo>
                  <a:lnTo>
                    <a:pt x="248" y="50"/>
                  </a:lnTo>
                  <a:lnTo>
                    <a:pt x="248" y="49"/>
                  </a:lnTo>
                  <a:lnTo>
                    <a:pt x="250" y="48"/>
                  </a:lnTo>
                  <a:lnTo>
                    <a:pt x="250" y="47"/>
                  </a:lnTo>
                  <a:lnTo>
                    <a:pt x="251" y="47"/>
                  </a:lnTo>
                  <a:lnTo>
                    <a:pt x="252" y="47"/>
                  </a:lnTo>
                  <a:lnTo>
                    <a:pt x="253" y="47"/>
                  </a:lnTo>
                  <a:lnTo>
                    <a:pt x="253" y="46"/>
                  </a:lnTo>
                  <a:lnTo>
                    <a:pt x="253" y="44"/>
                  </a:lnTo>
                  <a:lnTo>
                    <a:pt x="253" y="43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1"/>
                  </a:lnTo>
                  <a:lnTo>
                    <a:pt x="259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3" y="38"/>
                  </a:lnTo>
                  <a:lnTo>
                    <a:pt x="264" y="38"/>
                  </a:lnTo>
                  <a:lnTo>
                    <a:pt x="265" y="37"/>
                  </a:lnTo>
                  <a:lnTo>
                    <a:pt x="266" y="32"/>
                  </a:lnTo>
                  <a:lnTo>
                    <a:pt x="267" y="30"/>
                  </a:lnTo>
                  <a:lnTo>
                    <a:pt x="269" y="30"/>
                  </a:lnTo>
                  <a:lnTo>
                    <a:pt x="270" y="30"/>
                  </a:lnTo>
                  <a:lnTo>
                    <a:pt x="271" y="30"/>
                  </a:lnTo>
                  <a:lnTo>
                    <a:pt x="272" y="30"/>
                  </a:lnTo>
                  <a:lnTo>
                    <a:pt x="273" y="29"/>
                  </a:lnTo>
                  <a:lnTo>
                    <a:pt x="273" y="28"/>
                  </a:lnTo>
                  <a:lnTo>
                    <a:pt x="275" y="28"/>
                  </a:lnTo>
                  <a:lnTo>
                    <a:pt x="275" y="26"/>
                  </a:lnTo>
                  <a:lnTo>
                    <a:pt x="276" y="26"/>
                  </a:lnTo>
                  <a:lnTo>
                    <a:pt x="276" y="25"/>
                  </a:lnTo>
                  <a:lnTo>
                    <a:pt x="276" y="24"/>
                  </a:lnTo>
                  <a:lnTo>
                    <a:pt x="277" y="22"/>
                  </a:lnTo>
                  <a:lnTo>
                    <a:pt x="276" y="22"/>
                  </a:lnTo>
                  <a:lnTo>
                    <a:pt x="277" y="22"/>
                  </a:lnTo>
                  <a:lnTo>
                    <a:pt x="276" y="21"/>
                  </a:lnTo>
                  <a:lnTo>
                    <a:pt x="276" y="19"/>
                  </a:lnTo>
                  <a:lnTo>
                    <a:pt x="275" y="17"/>
                  </a:lnTo>
                  <a:lnTo>
                    <a:pt x="275" y="16"/>
                  </a:lnTo>
                  <a:lnTo>
                    <a:pt x="276" y="15"/>
                  </a:lnTo>
                  <a:lnTo>
                    <a:pt x="276" y="13"/>
                  </a:lnTo>
                  <a:lnTo>
                    <a:pt x="277" y="12"/>
                  </a:lnTo>
                  <a:lnTo>
                    <a:pt x="278" y="12"/>
                  </a:lnTo>
                  <a:lnTo>
                    <a:pt x="279" y="11"/>
                  </a:lnTo>
                  <a:lnTo>
                    <a:pt x="281" y="12"/>
                  </a:lnTo>
                  <a:lnTo>
                    <a:pt x="282" y="12"/>
                  </a:lnTo>
                  <a:lnTo>
                    <a:pt x="283" y="11"/>
                  </a:lnTo>
                  <a:lnTo>
                    <a:pt x="284" y="10"/>
                  </a:lnTo>
                  <a:lnTo>
                    <a:pt x="287" y="10"/>
                  </a:lnTo>
                  <a:lnTo>
                    <a:pt x="287" y="9"/>
                  </a:lnTo>
                  <a:lnTo>
                    <a:pt x="288" y="7"/>
                  </a:lnTo>
                  <a:lnTo>
                    <a:pt x="288" y="6"/>
                  </a:lnTo>
                  <a:lnTo>
                    <a:pt x="289" y="6"/>
                  </a:lnTo>
                  <a:lnTo>
                    <a:pt x="291" y="6"/>
                  </a:lnTo>
                  <a:lnTo>
                    <a:pt x="292" y="6"/>
                  </a:lnTo>
                  <a:lnTo>
                    <a:pt x="294" y="7"/>
                  </a:lnTo>
                  <a:lnTo>
                    <a:pt x="294" y="6"/>
                  </a:lnTo>
                  <a:lnTo>
                    <a:pt x="294" y="5"/>
                  </a:lnTo>
                  <a:lnTo>
                    <a:pt x="294" y="4"/>
                  </a:lnTo>
                  <a:lnTo>
                    <a:pt x="295" y="4"/>
                  </a:lnTo>
                  <a:lnTo>
                    <a:pt x="296" y="4"/>
                  </a:lnTo>
                  <a:lnTo>
                    <a:pt x="297" y="3"/>
                  </a:lnTo>
                  <a:lnTo>
                    <a:pt x="298" y="1"/>
                  </a:lnTo>
                  <a:lnTo>
                    <a:pt x="300" y="1"/>
                  </a:lnTo>
                  <a:lnTo>
                    <a:pt x="301" y="1"/>
                  </a:lnTo>
                  <a:lnTo>
                    <a:pt x="302" y="1"/>
                  </a:lnTo>
                  <a:lnTo>
                    <a:pt x="302" y="0"/>
                  </a:lnTo>
                  <a:lnTo>
                    <a:pt x="303" y="0"/>
                  </a:lnTo>
                  <a:lnTo>
                    <a:pt x="304" y="0"/>
                  </a:lnTo>
                  <a:lnTo>
                    <a:pt x="306" y="0"/>
                  </a:lnTo>
                  <a:lnTo>
                    <a:pt x="307" y="0"/>
                  </a:lnTo>
                  <a:lnTo>
                    <a:pt x="308" y="0"/>
                  </a:lnTo>
                  <a:lnTo>
                    <a:pt x="309" y="0"/>
                  </a:lnTo>
                  <a:lnTo>
                    <a:pt x="310" y="1"/>
                  </a:lnTo>
                  <a:lnTo>
                    <a:pt x="312" y="1"/>
                  </a:lnTo>
                  <a:lnTo>
                    <a:pt x="314" y="1"/>
                  </a:lnTo>
                  <a:lnTo>
                    <a:pt x="314" y="3"/>
                  </a:lnTo>
                  <a:lnTo>
                    <a:pt x="316" y="3"/>
                  </a:lnTo>
                  <a:lnTo>
                    <a:pt x="319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6" name="Freeform 47">
              <a:extLst>
                <a:ext uri="{FF2B5EF4-FFF2-40B4-BE49-F238E27FC236}">
                  <a16:creationId xmlns:a16="http://schemas.microsoft.com/office/drawing/2014/main" id="{D59C775A-0D2E-4809-342D-70165835C8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5277" y="2111730"/>
              <a:ext cx="784082" cy="657737"/>
            </a:xfrm>
            <a:custGeom>
              <a:avLst/>
              <a:gdLst>
                <a:gd name="T0" fmla="*/ 374 w 633"/>
                <a:gd name="T1" fmla="*/ 9 h 531"/>
                <a:gd name="T2" fmla="*/ 423 w 633"/>
                <a:gd name="T3" fmla="*/ 9 h 531"/>
                <a:gd name="T4" fmla="*/ 524 w 633"/>
                <a:gd name="T5" fmla="*/ 9 h 531"/>
                <a:gd name="T6" fmla="*/ 570 w 633"/>
                <a:gd name="T7" fmla="*/ 25 h 531"/>
                <a:gd name="T8" fmla="*/ 581 w 633"/>
                <a:gd name="T9" fmla="*/ 47 h 531"/>
                <a:gd name="T10" fmla="*/ 577 w 633"/>
                <a:gd name="T11" fmla="*/ 44 h 531"/>
                <a:gd name="T12" fmla="*/ 579 w 633"/>
                <a:gd name="T13" fmla="*/ 71 h 531"/>
                <a:gd name="T14" fmla="*/ 583 w 633"/>
                <a:gd name="T15" fmla="*/ 99 h 531"/>
                <a:gd name="T16" fmla="*/ 587 w 633"/>
                <a:gd name="T17" fmla="*/ 132 h 531"/>
                <a:gd name="T18" fmla="*/ 599 w 633"/>
                <a:gd name="T19" fmla="*/ 140 h 531"/>
                <a:gd name="T20" fmla="*/ 614 w 633"/>
                <a:gd name="T21" fmla="*/ 155 h 531"/>
                <a:gd name="T22" fmla="*/ 617 w 633"/>
                <a:gd name="T23" fmla="*/ 161 h 531"/>
                <a:gd name="T24" fmla="*/ 630 w 633"/>
                <a:gd name="T25" fmla="*/ 165 h 531"/>
                <a:gd name="T26" fmla="*/ 618 w 633"/>
                <a:gd name="T27" fmla="*/ 186 h 531"/>
                <a:gd name="T28" fmla="*/ 610 w 633"/>
                <a:gd name="T29" fmla="*/ 188 h 531"/>
                <a:gd name="T30" fmla="*/ 590 w 633"/>
                <a:gd name="T31" fmla="*/ 201 h 531"/>
                <a:gd name="T32" fmla="*/ 572 w 633"/>
                <a:gd name="T33" fmla="*/ 206 h 531"/>
                <a:gd name="T34" fmla="*/ 568 w 633"/>
                <a:gd name="T35" fmla="*/ 223 h 531"/>
                <a:gd name="T36" fmla="*/ 568 w 633"/>
                <a:gd name="T37" fmla="*/ 239 h 531"/>
                <a:gd name="T38" fmla="*/ 554 w 633"/>
                <a:gd name="T39" fmla="*/ 279 h 531"/>
                <a:gd name="T40" fmla="*/ 552 w 633"/>
                <a:gd name="T41" fmla="*/ 331 h 531"/>
                <a:gd name="T42" fmla="*/ 540 w 633"/>
                <a:gd name="T43" fmla="*/ 369 h 531"/>
                <a:gd name="T44" fmla="*/ 512 w 633"/>
                <a:gd name="T45" fmla="*/ 393 h 531"/>
                <a:gd name="T46" fmla="*/ 502 w 633"/>
                <a:gd name="T47" fmla="*/ 409 h 531"/>
                <a:gd name="T48" fmla="*/ 496 w 633"/>
                <a:gd name="T49" fmla="*/ 434 h 531"/>
                <a:gd name="T50" fmla="*/ 490 w 633"/>
                <a:gd name="T51" fmla="*/ 452 h 531"/>
                <a:gd name="T52" fmla="*/ 469 w 633"/>
                <a:gd name="T53" fmla="*/ 459 h 531"/>
                <a:gd name="T54" fmla="*/ 454 w 633"/>
                <a:gd name="T55" fmla="*/ 497 h 531"/>
                <a:gd name="T56" fmla="*/ 439 w 633"/>
                <a:gd name="T57" fmla="*/ 459 h 531"/>
                <a:gd name="T58" fmla="*/ 426 w 633"/>
                <a:gd name="T59" fmla="*/ 405 h 531"/>
                <a:gd name="T60" fmla="*/ 397 w 633"/>
                <a:gd name="T61" fmla="*/ 416 h 531"/>
                <a:gd name="T62" fmla="*/ 371 w 633"/>
                <a:gd name="T63" fmla="*/ 472 h 531"/>
                <a:gd name="T64" fmla="*/ 295 w 633"/>
                <a:gd name="T65" fmla="*/ 477 h 531"/>
                <a:gd name="T66" fmla="*/ 265 w 633"/>
                <a:gd name="T67" fmla="*/ 507 h 531"/>
                <a:gd name="T68" fmla="*/ 184 w 633"/>
                <a:gd name="T69" fmla="*/ 501 h 531"/>
                <a:gd name="T70" fmla="*/ 154 w 633"/>
                <a:gd name="T71" fmla="*/ 467 h 531"/>
                <a:gd name="T72" fmla="*/ 135 w 633"/>
                <a:gd name="T73" fmla="*/ 467 h 531"/>
                <a:gd name="T74" fmla="*/ 123 w 633"/>
                <a:gd name="T75" fmla="*/ 470 h 531"/>
                <a:gd name="T76" fmla="*/ 114 w 633"/>
                <a:gd name="T77" fmla="*/ 486 h 531"/>
                <a:gd name="T78" fmla="*/ 103 w 633"/>
                <a:gd name="T79" fmla="*/ 523 h 531"/>
                <a:gd name="T80" fmla="*/ 74 w 633"/>
                <a:gd name="T81" fmla="*/ 529 h 531"/>
                <a:gd name="T82" fmla="*/ 66 w 633"/>
                <a:gd name="T83" fmla="*/ 522 h 531"/>
                <a:gd name="T84" fmla="*/ 68 w 633"/>
                <a:gd name="T85" fmla="*/ 509 h 531"/>
                <a:gd name="T86" fmla="*/ 70 w 633"/>
                <a:gd name="T87" fmla="*/ 485 h 531"/>
                <a:gd name="T88" fmla="*/ 43 w 633"/>
                <a:gd name="T89" fmla="*/ 433 h 531"/>
                <a:gd name="T90" fmla="*/ 28 w 633"/>
                <a:gd name="T91" fmla="*/ 416 h 531"/>
                <a:gd name="T92" fmla="*/ 23 w 633"/>
                <a:gd name="T93" fmla="*/ 379 h 531"/>
                <a:gd name="T94" fmla="*/ 0 w 633"/>
                <a:gd name="T95" fmla="*/ 372 h 531"/>
                <a:gd name="T96" fmla="*/ 15 w 633"/>
                <a:gd name="T97" fmla="*/ 346 h 531"/>
                <a:gd name="T98" fmla="*/ 23 w 633"/>
                <a:gd name="T99" fmla="*/ 324 h 531"/>
                <a:gd name="T100" fmla="*/ 23 w 633"/>
                <a:gd name="T101" fmla="*/ 311 h 531"/>
                <a:gd name="T102" fmla="*/ 34 w 633"/>
                <a:gd name="T103" fmla="*/ 292 h 531"/>
                <a:gd name="T104" fmla="*/ 43 w 633"/>
                <a:gd name="T105" fmla="*/ 272 h 531"/>
                <a:gd name="T106" fmla="*/ 67 w 633"/>
                <a:gd name="T107" fmla="*/ 257 h 531"/>
                <a:gd name="T108" fmla="*/ 81 w 633"/>
                <a:gd name="T109" fmla="*/ 183 h 531"/>
                <a:gd name="T110" fmla="*/ 91 w 633"/>
                <a:gd name="T111" fmla="*/ 90 h 531"/>
                <a:gd name="T112" fmla="*/ 120 w 633"/>
                <a:gd name="T113" fmla="*/ 59 h 531"/>
                <a:gd name="T114" fmla="*/ 134 w 633"/>
                <a:gd name="T115" fmla="*/ 9 h 531"/>
                <a:gd name="T116" fmla="*/ 186 w 633"/>
                <a:gd name="T117" fmla="*/ 9 h 531"/>
                <a:gd name="T118" fmla="*/ 237 w 633"/>
                <a:gd name="T119" fmla="*/ 9 h 531"/>
                <a:gd name="T120" fmla="*/ 288 w 633"/>
                <a:gd name="T121" fmla="*/ 9 h 531"/>
                <a:gd name="T122" fmla="*/ 339 w 633"/>
                <a:gd name="T123" fmla="*/ 9 h 531"/>
                <a:gd name="T124" fmla="*/ 364 w 633"/>
                <a:gd name="T125" fmla="*/ 2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3" h="531">
                  <a:moveTo>
                    <a:pt x="583" y="59"/>
                  </a:moveTo>
                  <a:lnTo>
                    <a:pt x="581" y="59"/>
                  </a:lnTo>
                  <a:lnTo>
                    <a:pt x="581" y="58"/>
                  </a:lnTo>
                  <a:lnTo>
                    <a:pt x="581" y="57"/>
                  </a:lnTo>
                  <a:lnTo>
                    <a:pt x="581" y="56"/>
                  </a:lnTo>
                  <a:lnTo>
                    <a:pt x="583" y="54"/>
                  </a:lnTo>
                  <a:lnTo>
                    <a:pt x="583" y="56"/>
                  </a:lnTo>
                  <a:lnTo>
                    <a:pt x="583" y="59"/>
                  </a:lnTo>
                  <a:close/>
                  <a:moveTo>
                    <a:pt x="363" y="5"/>
                  </a:moveTo>
                  <a:lnTo>
                    <a:pt x="362" y="9"/>
                  </a:lnTo>
                  <a:lnTo>
                    <a:pt x="364" y="9"/>
                  </a:lnTo>
                  <a:lnTo>
                    <a:pt x="365" y="9"/>
                  </a:lnTo>
                  <a:lnTo>
                    <a:pt x="369" y="9"/>
                  </a:lnTo>
                  <a:lnTo>
                    <a:pt x="374" y="9"/>
                  </a:lnTo>
                  <a:lnTo>
                    <a:pt x="377" y="9"/>
                  </a:lnTo>
                  <a:lnTo>
                    <a:pt x="381" y="9"/>
                  </a:lnTo>
                  <a:lnTo>
                    <a:pt x="386" y="9"/>
                  </a:lnTo>
                  <a:lnTo>
                    <a:pt x="388" y="9"/>
                  </a:lnTo>
                  <a:lnTo>
                    <a:pt x="393" y="9"/>
                  </a:lnTo>
                  <a:lnTo>
                    <a:pt x="397" y="9"/>
                  </a:lnTo>
                  <a:lnTo>
                    <a:pt x="400" y="9"/>
                  </a:lnTo>
                  <a:lnTo>
                    <a:pt x="404" y="9"/>
                  </a:lnTo>
                  <a:lnTo>
                    <a:pt x="405" y="9"/>
                  </a:lnTo>
                  <a:lnTo>
                    <a:pt x="408" y="9"/>
                  </a:lnTo>
                  <a:lnTo>
                    <a:pt x="412" y="9"/>
                  </a:lnTo>
                  <a:lnTo>
                    <a:pt x="416" y="9"/>
                  </a:lnTo>
                  <a:lnTo>
                    <a:pt x="419" y="9"/>
                  </a:lnTo>
                  <a:lnTo>
                    <a:pt x="423" y="9"/>
                  </a:lnTo>
                  <a:lnTo>
                    <a:pt x="428" y="9"/>
                  </a:lnTo>
                  <a:lnTo>
                    <a:pt x="434" y="13"/>
                  </a:lnTo>
                  <a:lnTo>
                    <a:pt x="438" y="17"/>
                  </a:lnTo>
                  <a:lnTo>
                    <a:pt x="443" y="21"/>
                  </a:lnTo>
                  <a:lnTo>
                    <a:pt x="454" y="20"/>
                  </a:lnTo>
                  <a:lnTo>
                    <a:pt x="459" y="19"/>
                  </a:lnTo>
                  <a:lnTo>
                    <a:pt x="462" y="9"/>
                  </a:lnTo>
                  <a:lnTo>
                    <a:pt x="472" y="9"/>
                  </a:lnTo>
                  <a:lnTo>
                    <a:pt x="480" y="9"/>
                  </a:lnTo>
                  <a:lnTo>
                    <a:pt x="488" y="9"/>
                  </a:lnTo>
                  <a:lnTo>
                    <a:pt x="498" y="9"/>
                  </a:lnTo>
                  <a:lnTo>
                    <a:pt x="506" y="9"/>
                  </a:lnTo>
                  <a:lnTo>
                    <a:pt x="515" y="9"/>
                  </a:lnTo>
                  <a:lnTo>
                    <a:pt x="524" y="9"/>
                  </a:lnTo>
                  <a:lnTo>
                    <a:pt x="533" y="9"/>
                  </a:lnTo>
                  <a:lnTo>
                    <a:pt x="541" y="9"/>
                  </a:lnTo>
                  <a:lnTo>
                    <a:pt x="550" y="9"/>
                  </a:lnTo>
                  <a:lnTo>
                    <a:pt x="559" y="9"/>
                  </a:lnTo>
                  <a:lnTo>
                    <a:pt x="567" y="9"/>
                  </a:lnTo>
                  <a:lnTo>
                    <a:pt x="567" y="10"/>
                  </a:lnTo>
                  <a:lnTo>
                    <a:pt x="566" y="10"/>
                  </a:lnTo>
                  <a:lnTo>
                    <a:pt x="567" y="11"/>
                  </a:lnTo>
                  <a:lnTo>
                    <a:pt x="567" y="16"/>
                  </a:lnTo>
                  <a:lnTo>
                    <a:pt x="568" y="21"/>
                  </a:lnTo>
                  <a:lnTo>
                    <a:pt x="567" y="22"/>
                  </a:lnTo>
                  <a:lnTo>
                    <a:pt x="568" y="23"/>
                  </a:lnTo>
                  <a:lnTo>
                    <a:pt x="568" y="25"/>
                  </a:lnTo>
                  <a:lnTo>
                    <a:pt x="570" y="25"/>
                  </a:lnTo>
                  <a:lnTo>
                    <a:pt x="570" y="26"/>
                  </a:lnTo>
                  <a:lnTo>
                    <a:pt x="572" y="31"/>
                  </a:lnTo>
                  <a:lnTo>
                    <a:pt x="577" y="38"/>
                  </a:lnTo>
                  <a:lnTo>
                    <a:pt x="580" y="41"/>
                  </a:lnTo>
                  <a:lnTo>
                    <a:pt x="584" y="47"/>
                  </a:lnTo>
                  <a:lnTo>
                    <a:pt x="584" y="48"/>
                  </a:lnTo>
                  <a:lnTo>
                    <a:pt x="584" y="50"/>
                  </a:lnTo>
                  <a:lnTo>
                    <a:pt x="583" y="50"/>
                  </a:lnTo>
                  <a:lnTo>
                    <a:pt x="581" y="50"/>
                  </a:lnTo>
                  <a:lnTo>
                    <a:pt x="580" y="47"/>
                  </a:lnTo>
                  <a:lnTo>
                    <a:pt x="579" y="46"/>
                  </a:lnTo>
                  <a:lnTo>
                    <a:pt x="580" y="46"/>
                  </a:lnTo>
                  <a:lnTo>
                    <a:pt x="580" y="47"/>
                  </a:lnTo>
                  <a:lnTo>
                    <a:pt x="581" y="47"/>
                  </a:lnTo>
                  <a:lnTo>
                    <a:pt x="583" y="48"/>
                  </a:lnTo>
                  <a:lnTo>
                    <a:pt x="583" y="47"/>
                  </a:lnTo>
                  <a:lnTo>
                    <a:pt x="581" y="46"/>
                  </a:lnTo>
                  <a:lnTo>
                    <a:pt x="581" y="45"/>
                  </a:lnTo>
                  <a:lnTo>
                    <a:pt x="580" y="44"/>
                  </a:lnTo>
                  <a:lnTo>
                    <a:pt x="579" y="44"/>
                  </a:lnTo>
                  <a:lnTo>
                    <a:pt x="578" y="44"/>
                  </a:lnTo>
                  <a:lnTo>
                    <a:pt x="578" y="42"/>
                  </a:lnTo>
                  <a:lnTo>
                    <a:pt x="578" y="41"/>
                  </a:lnTo>
                  <a:lnTo>
                    <a:pt x="577" y="40"/>
                  </a:lnTo>
                  <a:lnTo>
                    <a:pt x="576" y="41"/>
                  </a:lnTo>
                  <a:lnTo>
                    <a:pt x="576" y="42"/>
                  </a:lnTo>
                  <a:lnTo>
                    <a:pt x="576" y="44"/>
                  </a:lnTo>
                  <a:lnTo>
                    <a:pt x="577" y="44"/>
                  </a:lnTo>
                  <a:lnTo>
                    <a:pt x="577" y="45"/>
                  </a:lnTo>
                  <a:lnTo>
                    <a:pt x="577" y="46"/>
                  </a:lnTo>
                  <a:lnTo>
                    <a:pt x="577" y="47"/>
                  </a:lnTo>
                  <a:lnTo>
                    <a:pt x="576" y="47"/>
                  </a:lnTo>
                  <a:lnTo>
                    <a:pt x="576" y="48"/>
                  </a:lnTo>
                  <a:lnTo>
                    <a:pt x="577" y="50"/>
                  </a:lnTo>
                  <a:lnTo>
                    <a:pt x="578" y="51"/>
                  </a:lnTo>
                  <a:lnTo>
                    <a:pt x="578" y="54"/>
                  </a:lnTo>
                  <a:lnTo>
                    <a:pt x="579" y="59"/>
                  </a:lnTo>
                  <a:lnTo>
                    <a:pt x="579" y="62"/>
                  </a:lnTo>
                  <a:lnTo>
                    <a:pt x="581" y="68"/>
                  </a:lnTo>
                  <a:lnTo>
                    <a:pt x="581" y="70"/>
                  </a:lnTo>
                  <a:lnTo>
                    <a:pt x="580" y="71"/>
                  </a:lnTo>
                  <a:lnTo>
                    <a:pt x="579" y="71"/>
                  </a:lnTo>
                  <a:lnTo>
                    <a:pt x="579" y="72"/>
                  </a:lnTo>
                  <a:lnTo>
                    <a:pt x="579" y="73"/>
                  </a:lnTo>
                  <a:lnTo>
                    <a:pt x="579" y="76"/>
                  </a:lnTo>
                  <a:lnTo>
                    <a:pt x="579" y="78"/>
                  </a:lnTo>
                  <a:lnTo>
                    <a:pt x="580" y="79"/>
                  </a:lnTo>
                  <a:lnTo>
                    <a:pt x="580" y="81"/>
                  </a:lnTo>
                  <a:lnTo>
                    <a:pt x="580" y="83"/>
                  </a:lnTo>
                  <a:lnTo>
                    <a:pt x="580" y="84"/>
                  </a:lnTo>
                  <a:lnTo>
                    <a:pt x="580" y="87"/>
                  </a:lnTo>
                  <a:lnTo>
                    <a:pt x="579" y="88"/>
                  </a:lnTo>
                  <a:lnTo>
                    <a:pt x="579" y="89"/>
                  </a:lnTo>
                  <a:lnTo>
                    <a:pt x="579" y="90"/>
                  </a:lnTo>
                  <a:lnTo>
                    <a:pt x="583" y="97"/>
                  </a:lnTo>
                  <a:lnTo>
                    <a:pt x="583" y="99"/>
                  </a:lnTo>
                  <a:lnTo>
                    <a:pt x="583" y="101"/>
                  </a:lnTo>
                  <a:lnTo>
                    <a:pt x="583" y="102"/>
                  </a:lnTo>
                  <a:lnTo>
                    <a:pt x="581" y="103"/>
                  </a:lnTo>
                  <a:lnTo>
                    <a:pt x="581" y="107"/>
                  </a:lnTo>
                  <a:lnTo>
                    <a:pt x="581" y="108"/>
                  </a:lnTo>
                  <a:lnTo>
                    <a:pt x="583" y="108"/>
                  </a:lnTo>
                  <a:lnTo>
                    <a:pt x="583" y="110"/>
                  </a:lnTo>
                  <a:lnTo>
                    <a:pt x="585" y="119"/>
                  </a:lnTo>
                  <a:lnTo>
                    <a:pt x="585" y="124"/>
                  </a:lnTo>
                  <a:lnTo>
                    <a:pt x="586" y="125"/>
                  </a:lnTo>
                  <a:lnTo>
                    <a:pt x="586" y="126"/>
                  </a:lnTo>
                  <a:lnTo>
                    <a:pt x="587" y="127"/>
                  </a:lnTo>
                  <a:lnTo>
                    <a:pt x="587" y="130"/>
                  </a:lnTo>
                  <a:lnTo>
                    <a:pt x="587" y="132"/>
                  </a:lnTo>
                  <a:lnTo>
                    <a:pt x="587" y="133"/>
                  </a:lnTo>
                  <a:lnTo>
                    <a:pt x="587" y="136"/>
                  </a:lnTo>
                  <a:lnTo>
                    <a:pt x="589" y="137"/>
                  </a:lnTo>
                  <a:lnTo>
                    <a:pt x="589" y="137"/>
                  </a:lnTo>
                  <a:lnTo>
                    <a:pt x="590" y="138"/>
                  </a:lnTo>
                  <a:lnTo>
                    <a:pt x="591" y="139"/>
                  </a:lnTo>
                  <a:lnTo>
                    <a:pt x="591" y="140"/>
                  </a:lnTo>
                  <a:lnTo>
                    <a:pt x="592" y="140"/>
                  </a:lnTo>
                  <a:lnTo>
                    <a:pt x="593" y="140"/>
                  </a:lnTo>
                  <a:lnTo>
                    <a:pt x="596" y="140"/>
                  </a:lnTo>
                  <a:lnTo>
                    <a:pt x="597" y="139"/>
                  </a:lnTo>
                  <a:lnTo>
                    <a:pt x="597" y="140"/>
                  </a:lnTo>
                  <a:lnTo>
                    <a:pt x="598" y="140"/>
                  </a:lnTo>
                  <a:lnTo>
                    <a:pt x="599" y="140"/>
                  </a:lnTo>
                  <a:lnTo>
                    <a:pt x="601" y="142"/>
                  </a:lnTo>
                  <a:lnTo>
                    <a:pt x="601" y="143"/>
                  </a:lnTo>
                  <a:lnTo>
                    <a:pt x="601" y="144"/>
                  </a:lnTo>
                  <a:lnTo>
                    <a:pt x="602" y="144"/>
                  </a:lnTo>
                  <a:lnTo>
                    <a:pt x="603" y="145"/>
                  </a:lnTo>
                  <a:lnTo>
                    <a:pt x="607" y="146"/>
                  </a:lnTo>
                  <a:lnTo>
                    <a:pt x="609" y="147"/>
                  </a:lnTo>
                  <a:lnTo>
                    <a:pt x="610" y="150"/>
                  </a:lnTo>
                  <a:lnTo>
                    <a:pt x="611" y="151"/>
                  </a:lnTo>
                  <a:lnTo>
                    <a:pt x="612" y="152"/>
                  </a:lnTo>
                  <a:lnTo>
                    <a:pt x="614" y="152"/>
                  </a:lnTo>
                  <a:lnTo>
                    <a:pt x="615" y="153"/>
                  </a:lnTo>
                  <a:lnTo>
                    <a:pt x="614" y="153"/>
                  </a:lnTo>
                  <a:lnTo>
                    <a:pt x="614" y="155"/>
                  </a:lnTo>
                  <a:lnTo>
                    <a:pt x="612" y="156"/>
                  </a:lnTo>
                  <a:lnTo>
                    <a:pt x="614" y="158"/>
                  </a:lnTo>
                  <a:lnTo>
                    <a:pt x="616" y="159"/>
                  </a:lnTo>
                  <a:lnTo>
                    <a:pt x="617" y="161"/>
                  </a:lnTo>
                  <a:lnTo>
                    <a:pt x="618" y="159"/>
                  </a:lnTo>
                  <a:lnTo>
                    <a:pt x="618" y="158"/>
                  </a:lnTo>
                  <a:lnTo>
                    <a:pt x="620" y="158"/>
                  </a:lnTo>
                  <a:lnTo>
                    <a:pt x="621" y="157"/>
                  </a:lnTo>
                  <a:lnTo>
                    <a:pt x="621" y="158"/>
                  </a:lnTo>
                  <a:lnTo>
                    <a:pt x="620" y="158"/>
                  </a:lnTo>
                  <a:lnTo>
                    <a:pt x="620" y="159"/>
                  </a:lnTo>
                  <a:lnTo>
                    <a:pt x="620" y="161"/>
                  </a:lnTo>
                  <a:lnTo>
                    <a:pt x="618" y="161"/>
                  </a:lnTo>
                  <a:lnTo>
                    <a:pt x="617" y="161"/>
                  </a:lnTo>
                  <a:lnTo>
                    <a:pt x="620" y="161"/>
                  </a:lnTo>
                  <a:lnTo>
                    <a:pt x="621" y="162"/>
                  </a:lnTo>
                  <a:lnTo>
                    <a:pt x="622" y="162"/>
                  </a:lnTo>
                  <a:lnTo>
                    <a:pt x="623" y="162"/>
                  </a:lnTo>
                  <a:lnTo>
                    <a:pt x="624" y="162"/>
                  </a:lnTo>
                  <a:lnTo>
                    <a:pt x="623" y="162"/>
                  </a:lnTo>
                  <a:lnTo>
                    <a:pt x="624" y="161"/>
                  </a:lnTo>
                  <a:lnTo>
                    <a:pt x="624" y="162"/>
                  </a:lnTo>
                  <a:lnTo>
                    <a:pt x="626" y="164"/>
                  </a:lnTo>
                  <a:lnTo>
                    <a:pt x="627" y="164"/>
                  </a:lnTo>
                  <a:lnTo>
                    <a:pt x="628" y="164"/>
                  </a:lnTo>
                  <a:lnTo>
                    <a:pt x="628" y="165"/>
                  </a:lnTo>
                  <a:lnTo>
                    <a:pt x="629" y="165"/>
                  </a:lnTo>
                  <a:lnTo>
                    <a:pt x="630" y="165"/>
                  </a:lnTo>
                  <a:lnTo>
                    <a:pt x="630" y="165"/>
                  </a:lnTo>
                  <a:lnTo>
                    <a:pt x="629" y="164"/>
                  </a:lnTo>
                  <a:lnTo>
                    <a:pt x="630" y="165"/>
                  </a:lnTo>
                  <a:lnTo>
                    <a:pt x="632" y="165"/>
                  </a:lnTo>
                  <a:lnTo>
                    <a:pt x="632" y="167"/>
                  </a:lnTo>
                  <a:lnTo>
                    <a:pt x="632" y="168"/>
                  </a:lnTo>
                  <a:lnTo>
                    <a:pt x="633" y="168"/>
                  </a:lnTo>
                  <a:lnTo>
                    <a:pt x="633" y="169"/>
                  </a:lnTo>
                  <a:lnTo>
                    <a:pt x="627" y="174"/>
                  </a:lnTo>
                  <a:lnTo>
                    <a:pt x="626" y="175"/>
                  </a:lnTo>
                  <a:lnTo>
                    <a:pt x="623" y="181"/>
                  </a:lnTo>
                  <a:lnTo>
                    <a:pt x="622" y="183"/>
                  </a:lnTo>
                  <a:lnTo>
                    <a:pt x="620" y="184"/>
                  </a:lnTo>
                  <a:lnTo>
                    <a:pt x="618" y="186"/>
                  </a:lnTo>
                  <a:lnTo>
                    <a:pt x="618" y="187"/>
                  </a:lnTo>
                  <a:lnTo>
                    <a:pt x="618" y="188"/>
                  </a:lnTo>
                  <a:lnTo>
                    <a:pt x="617" y="188"/>
                  </a:lnTo>
                  <a:lnTo>
                    <a:pt x="616" y="188"/>
                  </a:lnTo>
                  <a:lnTo>
                    <a:pt x="616" y="187"/>
                  </a:lnTo>
                  <a:lnTo>
                    <a:pt x="615" y="188"/>
                  </a:lnTo>
                  <a:lnTo>
                    <a:pt x="615" y="189"/>
                  </a:lnTo>
                  <a:lnTo>
                    <a:pt x="614" y="189"/>
                  </a:lnTo>
                  <a:lnTo>
                    <a:pt x="614" y="190"/>
                  </a:lnTo>
                  <a:lnTo>
                    <a:pt x="612" y="190"/>
                  </a:lnTo>
                  <a:lnTo>
                    <a:pt x="612" y="189"/>
                  </a:lnTo>
                  <a:lnTo>
                    <a:pt x="612" y="188"/>
                  </a:lnTo>
                  <a:lnTo>
                    <a:pt x="611" y="187"/>
                  </a:lnTo>
                  <a:lnTo>
                    <a:pt x="610" y="188"/>
                  </a:lnTo>
                  <a:lnTo>
                    <a:pt x="608" y="189"/>
                  </a:lnTo>
                  <a:lnTo>
                    <a:pt x="607" y="192"/>
                  </a:lnTo>
                  <a:lnTo>
                    <a:pt x="605" y="192"/>
                  </a:lnTo>
                  <a:lnTo>
                    <a:pt x="604" y="192"/>
                  </a:lnTo>
                  <a:lnTo>
                    <a:pt x="603" y="190"/>
                  </a:lnTo>
                  <a:lnTo>
                    <a:pt x="602" y="190"/>
                  </a:lnTo>
                  <a:lnTo>
                    <a:pt x="601" y="192"/>
                  </a:lnTo>
                  <a:lnTo>
                    <a:pt x="599" y="194"/>
                  </a:lnTo>
                  <a:lnTo>
                    <a:pt x="597" y="194"/>
                  </a:lnTo>
                  <a:lnTo>
                    <a:pt x="596" y="194"/>
                  </a:lnTo>
                  <a:lnTo>
                    <a:pt x="591" y="195"/>
                  </a:lnTo>
                  <a:lnTo>
                    <a:pt x="590" y="196"/>
                  </a:lnTo>
                  <a:lnTo>
                    <a:pt x="591" y="199"/>
                  </a:lnTo>
                  <a:lnTo>
                    <a:pt x="590" y="201"/>
                  </a:lnTo>
                  <a:lnTo>
                    <a:pt x="590" y="204"/>
                  </a:lnTo>
                  <a:lnTo>
                    <a:pt x="589" y="204"/>
                  </a:lnTo>
                  <a:lnTo>
                    <a:pt x="589" y="205"/>
                  </a:lnTo>
                  <a:lnTo>
                    <a:pt x="587" y="207"/>
                  </a:lnTo>
                  <a:lnTo>
                    <a:pt x="584" y="206"/>
                  </a:lnTo>
                  <a:lnTo>
                    <a:pt x="583" y="207"/>
                  </a:lnTo>
                  <a:lnTo>
                    <a:pt x="581" y="208"/>
                  </a:lnTo>
                  <a:lnTo>
                    <a:pt x="580" y="208"/>
                  </a:lnTo>
                  <a:lnTo>
                    <a:pt x="579" y="208"/>
                  </a:lnTo>
                  <a:lnTo>
                    <a:pt x="577" y="208"/>
                  </a:lnTo>
                  <a:lnTo>
                    <a:pt x="576" y="207"/>
                  </a:lnTo>
                  <a:lnTo>
                    <a:pt x="574" y="207"/>
                  </a:lnTo>
                  <a:lnTo>
                    <a:pt x="573" y="206"/>
                  </a:lnTo>
                  <a:lnTo>
                    <a:pt x="572" y="206"/>
                  </a:lnTo>
                  <a:lnTo>
                    <a:pt x="571" y="206"/>
                  </a:lnTo>
                  <a:lnTo>
                    <a:pt x="571" y="207"/>
                  </a:lnTo>
                  <a:lnTo>
                    <a:pt x="572" y="208"/>
                  </a:lnTo>
                  <a:lnTo>
                    <a:pt x="572" y="210"/>
                  </a:lnTo>
                  <a:lnTo>
                    <a:pt x="571" y="211"/>
                  </a:lnTo>
                  <a:lnTo>
                    <a:pt x="571" y="212"/>
                  </a:lnTo>
                  <a:lnTo>
                    <a:pt x="572" y="212"/>
                  </a:lnTo>
                  <a:lnTo>
                    <a:pt x="572" y="213"/>
                  </a:lnTo>
                  <a:lnTo>
                    <a:pt x="572" y="214"/>
                  </a:lnTo>
                  <a:lnTo>
                    <a:pt x="572" y="216"/>
                  </a:lnTo>
                  <a:lnTo>
                    <a:pt x="572" y="218"/>
                  </a:lnTo>
                  <a:lnTo>
                    <a:pt x="571" y="220"/>
                  </a:lnTo>
                  <a:lnTo>
                    <a:pt x="570" y="221"/>
                  </a:lnTo>
                  <a:lnTo>
                    <a:pt x="568" y="223"/>
                  </a:lnTo>
                  <a:lnTo>
                    <a:pt x="567" y="223"/>
                  </a:lnTo>
                  <a:lnTo>
                    <a:pt x="567" y="225"/>
                  </a:lnTo>
                  <a:lnTo>
                    <a:pt x="567" y="227"/>
                  </a:lnTo>
                  <a:lnTo>
                    <a:pt x="567" y="229"/>
                  </a:lnTo>
                  <a:lnTo>
                    <a:pt x="568" y="229"/>
                  </a:lnTo>
                  <a:lnTo>
                    <a:pt x="568" y="230"/>
                  </a:lnTo>
                  <a:lnTo>
                    <a:pt x="570" y="231"/>
                  </a:lnTo>
                  <a:lnTo>
                    <a:pt x="570" y="232"/>
                  </a:lnTo>
                  <a:lnTo>
                    <a:pt x="570" y="233"/>
                  </a:lnTo>
                  <a:lnTo>
                    <a:pt x="570" y="235"/>
                  </a:lnTo>
                  <a:lnTo>
                    <a:pt x="570" y="236"/>
                  </a:lnTo>
                  <a:lnTo>
                    <a:pt x="571" y="237"/>
                  </a:lnTo>
                  <a:lnTo>
                    <a:pt x="570" y="238"/>
                  </a:lnTo>
                  <a:lnTo>
                    <a:pt x="568" y="239"/>
                  </a:lnTo>
                  <a:lnTo>
                    <a:pt x="567" y="241"/>
                  </a:lnTo>
                  <a:lnTo>
                    <a:pt x="566" y="244"/>
                  </a:lnTo>
                  <a:lnTo>
                    <a:pt x="565" y="250"/>
                  </a:lnTo>
                  <a:lnTo>
                    <a:pt x="562" y="254"/>
                  </a:lnTo>
                  <a:lnTo>
                    <a:pt x="561" y="256"/>
                  </a:lnTo>
                  <a:lnTo>
                    <a:pt x="560" y="257"/>
                  </a:lnTo>
                  <a:lnTo>
                    <a:pt x="559" y="258"/>
                  </a:lnTo>
                  <a:lnTo>
                    <a:pt x="558" y="267"/>
                  </a:lnTo>
                  <a:lnTo>
                    <a:pt x="558" y="268"/>
                  </a:lnTo>
                  <a:lnTo>
                    <a:pt x="559" y="270"/>
                  </a:lnTo>
                  <a:lnTo>
                    <a:pt x="558" y="270"/>
                  </a:lnTo>
                  <a:lnTo>
                    <a:pt x="556" y="272"/>
                  </a:lnTo>
                  <a:lnTo>
                    <a:pt x="554" y="278"/>
                  </a:lnTo>
                  <a:lnTo>
                    <a:pt x="554" y="279"/>
                  </a:lnTo>
                  <a:lnTo>
                    <a:pt x="550" y="281"/>
                  </a:lnTo>
                  <a:lnTo>
                    <a:pt x="550" y="282"/>
                  </a:lnTo>
                  <a:lnTo>
                    <a:pt x="550" y="286"/>
                  </a:lnTo>
                  <a:lnTo>
                    <a:pt x="552" y="293"/>
                  </a:lnTo>
                  <a:lnTo>
                    <a:pt x="552" y="295"/>
                  </a:lnTo>
                  <a:lnTo>
                    <a:pt x="553" y="299"/>
                  </a:lnTo>
                  <a:lnTo>
                    <a:pt x="553" y="304"/>
                  </a:lnTo>
                  <a:lnTo>
                    <a:pt x="554" y="309"/>
                  </a:lnTo>
                  <a:lnTo>
                    <a:pt x="554" y="316"/>
                  </a:lnTo>
                  <a:lnTo>
                    <a:pt x="552" y="326"/>
                  </a:lnTo>
                  <a:lnTo>
                    <a:pt x="550" y="328"/>
                  </a:lnTo>
                  <a:lnTo>
                    <a:pt x="550" y="329"/>
                  </a:lnTo>
                  <a:lnTo>
                    <a:pt x="552" y="329"/>
                  </a:lnTo>
                  <a:lnTo>
                    <a:pt x="552" y="331"/>
                  </a:lnTo>
                  <a:lnTo>
                    <a:pt x="552" y="334"/>
                  </a:lnTo>
                  <a:lnTo>
                    <a:pt x="552" y="335"/>
                  </a:lnTo>
                  <a:lnTo>
                    <a:pt x="549" y="338"/>
                  </a:lnTo>
                  <a:lnTo>
                    <a:pt x="549" y="341"/>
                  </a:lnTo>
                  <a:lnTo>
                    <a:pt x="549" y="342"/>
                  </a:lnTo>
                  <a:lnTo>
                    <a:pt x="543" y="350"/>
                  </a:lnTo>
                  <a:lnTo>
                    <a:pt x="540" y="363"/>
                  </a:lnTo>
                  <a:lnTo>
                    <a:pt x="540" y="365"/>
                  </a:lnTo>
                  <a:lnTo>
                    <a:pt x="540" y="366"/>
                  </a:lnTo>
                  <a:lnTo>
                    <a:pt x="540" y="366"/>
                  </a:lnTo>
                  <a:lnTo>
                    <a:pt x="539" y="366"/>
                  </a:lnTo>
                  <a:lnTo>
                    <a:pt x="539" y="367"/>
                  </a:lnTo>
                  <a:lnTo>
                    <a:pt x="539" y="368"/>
                  </a:lnTo>
                  <a:lnTo>
                    <a:pt x="540" y="369"/>
                  </a:lnTo>
                  <a:lnTo>
                    <a:pt x="540" y="371"/>
                  </a:lnTo>
                  <a:lnTo>
                    <a:pt x="539" y="375"/>
                  </a:lnTo>
                  <a:lnTo>
                    <a:pt x="539" y="377"/>
                  </a:lnTo>
                  <a:lnTo>
                    <a:pt x="537" y="377"/>
                  </a:lnTo>
                  <a:lnTo>
                    <a:pt x="536" y="375"/>
                  </a:lnTo>
                  <a:lnTo>
                    <a:pt x="535" y="375"/>
                  </a:lnTo>
                  <a:lnTo>
                    <a:pt x="524" y="378"/>
                  </a:lnTo>
                  <a:lnTo>
                    <a:pt x="523" y="378"/>
                  </a:lnTo>
                  <a:lnTo>
                    <a:pt x="523" y="379"/>
                  </a:lnTo>
                  <a:lnTo>
                    <a:pt x="523" y="380"/>
                  </a:lnTo>
                  <a:lnTo>
                    <a:pt x="522" y="380"/>
                  </a:lnTo>
                  <a:lnTo>
                    <a:pt x="521" y="380"/>
                  </a:lnTo>
                  <a:lnTo>
                    <a:pt x="521" y="381"/>
                  </a:lnTo>
                  <a:lnTo>
                    <a:pt x="512" y="393"/>
                  </a:lnTo>
                  <a:lnTo>
                    <a:pt x="512" y="395"/>
                  </a:lnTo>
                  <a:lnTo>
                    <a:pt x="512" y="395"/>
                  </a:lnTo>
                  <a:lnTo>
                    <a:pt x="512" y="396"/>
                  </a:lnTo>
                  <a:lnTo>
                    <a:pt x="511" y="396"/>
                  </a:lnTo>
                  <a:lnTo>
                    <a:pt x="510" y="397"/>
                  </a:lnTo>
                  <a:lnTo>
                    <a:pt x="509" y="399"/>
                  </a:lnTo>
                  <a:lnTo>
                    <a:pt x="509" y="402"/>
                  </a:lnTo>
                  <a:lnTo>
                    <a:pt x="507" y="403"/>
                  </a:lnTo>
                  <a:lnTo>
                    <a:pt x="506" y="404"/>
                  </a:lnTo>
                  <a:lnTo>
                    <a:pt x="505" y="404"/>
                  </a:lnTo>
                  <a:lnTo>
                    <a:pt x="505" y="405"/>
                  </a:lnTo>
                  <a:lnTo>
                    <a:pt x="505" y="406"/>
                  </a:lnTo>
                  <a:lnTo>
                    <a:pt x="504" y="408"/>
                  </a:lnTo>
                  <a:lnTo>
                    <a:pt x="502" y="409"/>
                  </a:lnTo>
                  <a:lnTo>
                    <a:pt x="502" y="409"/>
                  </a:lnTo>
                  <a:lnTo>
                    <a:pt x="500" y="410"/>
                  </a:lnTo>
                  <a:lnTo>
                    <a:pt x="499" y="411"/>
                  </a:lnTo>
                  <a:lnTo>
                    <a:pt x="499" y="412"/>
                  </a:lnTo>
                  <a:lnTo>
                    <a:pt x="499" y="414"/>
                  </a:lnTo>
                  <a:lnTo>
                    <a:pt x="499" y="416"/>
                  </a:lnTo>
                  <a:lnTo>
                    <a:pt x="499" y="417"/>
                  </a:lnTo>
                  <a:lnTo>
                    <a:pt x="499" y="418"/>
                  </a:lnTo>
                  <a:lnTo>
                    <a:pt x="500" y="420"/>
                  </a:lnTo>
                  <a:lnTo>
                    <a:pt x="500" y="421"/>
                  </a:lnTo>
                  <a:lnTo>
                    <a:pt x="496" y="432"/>
                  </a:lnTo>
                  <a:lnTo>
                    <a:pt x="494" y="432"/>
                  </a:lnTo>
                  <a:lnTo>
                    <a:pt x="496" y="433"/>
                  </a:lnTo>
                  <a:lnTo>
                    <a:pt x="496" y="434"/>
                  </a:lnTo>
                  <a:lnTo>
                    <a:pt x="497" y="434"/>
                  </a:lnTo>
                  <a:lnTo>
                    <a:pt x="497" y="436"/>
                  </a:lnTo>
                  <a:lnTo>
                    <a:pt x="493" y="443"/>
                  </a:lnTo>
                  <a:lnTo>
                    <a:pt x="494" y="445"/>
                  </a:lnTo>
                  <a:lnTo>
                    <a:pt x="496" y="445"/>
                  </a:lnTo>
                  <a:lnTo>
                    <a:pt x="496" y="446"/>
                  </a:lnTo>
                  <a:lnTo>
                    <a:pt x="496" y="447"/>
                  </a:lnTo>
                  <a:lnTo>
                    <a:pt x="494" y="448"/>
                  </a:lnTo>
                  <a:lnTo>
                    <a:pt x="492" y="449"/>
                  </a:lnTo>
                  <a:lnTo>
                    <a:pt x="492" y="451"/>
                  </a:lnTo>
                  <a:lnTo>
                    <a:pt x="492" y="452"/>
                  </a:lnTo>
                  <a:lnTo>
                    <a:pt x="491" y="452"/>
                  </a:lnTo>
                  <a:lnTo>
                    <a:pt x="491" y="452"/>
                  </a:lnTo>
                  <a:lnTo>
                    <a:pt x="490" y="452"/>
                  </a:lnTo>
                  <a:lnTo>
                    <a:pt x="488" y="452"/>
                  </a:lnTo>
                  <a:lnTo>
                    <a:pt x="488" y="453"/>
                  </a:lnTo>
                  <a:lnTo>
                    <a:pt x="487" y="453"/>
                  </a:lnTo>
                  <a:lnTo>
                    <a:pt x="487" y="452"/>
                  </a:lnTo>
                  <a:lnTo>
                    <a:pt x="487" y="452"/>
                  </a:lnTo>
                  <a:lnTo>
                    <a:pt x="486" y="451"/>
                  </a:lnTo>
                  <a:lnTo>
                    <a:pt x="481" y="447"/>
                  </a:lnTo>
                  <a:lnTo>
                    <a:pt x="480" y="447"/>
                  </a:lnTo>
                  <a:lnTo>
                    <a:pt x="475" y="451"/>
                  </a:lnTo>
                  <a:lnTo>
                    <a:pt x="474" y="451"/>
                  </a:lnTo>
                  <a:lnTo>
                    <a:pt x="474" y="452"/>
                  </a:lnTo>
                  <a:lnTo>
                    <a:pt x="473" y="453"/>
                  </a:lnTo>
                  <a:lnTo>
                    <a:pt x="470" y="458"/>
                  </a:lnTo>
                  <a:lnTo>
                    <a:pt x="469" y="459"/>
                  </a:lnTo>
                  <a:lnTo>
                    <a:pt x="469" y="461"/>
                  </a:lnTo>
                  <a:lnTo>
                    <a:pt x="472" y="470"/>
                  </a:lnTo>
                  <a:lnTo>
                    <a:pt x="472" y="472"/>
                  </a:lnTo>
                  <a:lnTo>
                    <a:pt x="472" y="473"/>
                  </a:lnTo>
                  <a:lnTo>
                    <a:pt x="470" y="474"/>
                  </a:lnTo>
                  <a:lnTo>
                    <a:pt x="470" y="476"/>
                  </a:lnTo>
                  <a:lnTo>
                    <a:pt x="470" y="478"/>
                  </a:lnTo>
                  <a:lnTo>
                    <a:pt x="468" y="479"/>
                  </a:lnTo>
                  <a:lnTo>
                    <a:pt x="463" y="492"/>
                  </a:lnTo>
                  <a:lnTo>
                    <a:pt x="462" y="498"/>
                  </a:lnTo>
                  <a:lnTo>
                    <a:pt x="462" y="501"/>
                  </a:lnTo>
                  <a:lnTo>
                    <a:pt x="455" y="501"/>
                  </a:lnTo>
                  <a:lnTo>
                    <a:pt x="455" y="500"/>
                  </a:lnTo>
                  <a:lnTo>
                    <a:pt x="454" y="497"/>
                  </a:lnTo>
                  <a:lnTo>
                    <a:pt x="455" y="495"/>
                  </a:lnTo>
                  <a:lnTo>
                    <a:pt x="455" y="491"/>
                  </a:lnTo>
                  <a:lnTo>
                    <a:pt x="457" y="486"/>
                  </a:lnTo>
                  <a:lnTo>
                    <a:pt x="459" y="485"/>
                  </a:lnTo>
                  <a:lnTo>
                    <a:pt x="457" y="484"/>
                  </a:lnTo>
                  <a:lnTo>
                    <a:pt x="457" y="483"/>
                  </a:lnTo>
                  <a:lnTo>
                    <a:pt x="457" y="482"/>
                  </a:lnTo>
                  <a:lnTo>
                    <a:pt x="457" y="480"/>
                  </a:lnTo>
                  <a:lnTo>
                    <a:pt x="457" y="479"/>
                  </a:lnTo>
                  <a:lnTo>
                    <a:pt x="457" y="478"/>
                  </a:lnTo>
                  <a:lnTo>
                    <a:pt x="456" y="473"/>
                  </a:lnTo>
                  <a:lnTo>
                    <a:pt x="455" y="473"/>
                  </a:lnTo>
                  <a:lnTo>
                    <a:pt x="447" y="466"/>
                  </a:lnTo>
                  <a:lnTo>
                    <a:pt x="439" y="459"/>
                  </a:lnTo>
                  <a:lnTo>
                    <a:pt x="436" y="455"/>
                  </a:lnTo>
                  <a:lnTo>
                    <a:pt x="436" y="454"/>
                  </a:lnTo>
                  <a:lnTo>
                    <a:pt x="426" y="452"/>
                  </a:lnTo>
                  <a:lnTo>
                    <a:pt x="426" y="452"/>
                  </a:lnTo>
                  <a:lnTo>
                    <a:pt x="428" y="449"/>
                  </a:lnTo>
                  <a:lnTo>
                    <a:pt x="429" y="448"/>
                  </a:lnTo>
                  <a:lnTo>
                    <a:pt x="426" y="434"/>
                  </a:lnTo>
                  <a:lnTo>
                    <a:pt x="424" y="420"/>
                  </a:lnTo>
                  <a:lnTo>
                    <a:pt x="424" y="418"/>
                  </a:lnTo>
                  <a:lnTo>
                    <a:pt x="425" y="418"/>
                  </a:lnTo>
                  <a:lnTo>
                    <a:pt x="425" y="417"/>
                  </a:lnTo>
                  <a:lnTo>
                    <a:pt x="426" y="416"/>
                  </a:lnTo>
                  <a:lnTo>
                    <a:pt x="426" y="410"/>
                  </a:lnTo>
                  <a:lnTo>
                    <a:pt x="426" y="405"/>
                  </a:lnTo>
                  <a:lnTo>
                    <a:pt x="429" y="398"/>
                  </a:lnTo>
                  <a:lnTo>
                    <a:pt x="429" y="395"/>
                  </a:lnTo>
                  <a:lnTo>
                    <a:pt x="412" y="395"/>
                  </a:lnTo>
                  <a:lnTo>
                    <a:pt x="412" y="396"/>
                  </a:lnTo>
                  <a:lnTo>
                    <a:pt x="412" y="397"/>
                  </a:lnTo>
                  <a:lnTo>
                    <a:pt x="412" y="398"/>
                  </a:lnTo>
                  <a:lnTo>
                    <a:pt x="412" y="399"/>
                  </a:lnTo>
                  <a:lnTo>
                    <a:pt x="412" y="400"/>
                  </a:lnTo>
                  <a:lnTo>
                    <a:pt x="412" y="402"/>
                  </a:lnTo>
                  <a:lnTo>
                    <a:pt x="412" y="403"/>
                  </a:lnTo>
                  <a:lnTo>
                    <a:pt x="399" y="403"/>
                  </a:lnTo>
                  <a:lnTo>
                    <a:pt x="387" y="403"/>
                  </a:lnTo>
                  <a:lnTo>
                    <a:pt x="397" y="415"/>
                  </a:lnTo>
                  <a:lnTo>
                    <a:pt x="397" y="416"/>
                  </a:lnTo>
                  <a:lnTo>
                    <a:pt x="397" y="421"/>
                  </a:lnTo>
                  <a:lnTo>
                    <a:pt x="397" y="426"/>
                  </a:lnTo>
                  <a:lnTo>
                    <a:pt x="397" y="429"/>
                  </a:lnTo>
                  <a:lnTo>
                    <a:pt x="398" y="433"/>
                  </a:lnTo>
                  <a:lnTo>
                    <a:pt x="400" y="437"/>
                  </a:lnTo>
                  <a:lnTo>
                    <a:pt x="400" y="439"/>
                  </a:lnTo>
                  <a:lnTo>
                    <a:pt x="399" y="440"/>
                  </a:lnTo>
                  <a:lnTo>
                    <a:pt x="391" y="448"/>
                  </a:lnTo>
                  <a:lnTo>
                    <a:pt x="382" y="454"/>
                  </a:lnTo>
                  <a:lnTo>
                    <a:pt x="381" y="455"/>
                  </a:lnTo>
                  <a:lnTo>
                    <a:pt x="379" y="461"/>
                  </a:lnTo>
                  <a:lnTo>
                    <a:pt x="376" y="466"/>
                  </a:lnTo>
                  <a:lnTo>
                    <a:pt x="375" y="467"/>
                  </a:lnTo>
                  <a:lnTo>
                    <a:pt x="371" y="472"/>
                  </a:lnTo>
                  <a:lnTo>
                    <a:pt x="363" y="480"/>
                  </a:lnTo>
                  <a:lnTo>
                    <a:pt x="356" y="488"/>
                  </a:lnTo>
                  <a:lnTo>
                    <a:pt x="352" y="489"/>
                  </a:lnTo>
                  <a:lnTo>
                    <a:pt x="344" y="489"/>
                  </a:lnTo>
                  <a:lnTo>
                    <a:pt x="339" y="490"/>
                  </a:lnTo>
                  <a:lnTo>
                    <a:pt x="338" y="490"/>
                  </a:lnTo>
                  <a:lnTo>
                    <a:pt x="338" y="491"/>
                  </a:lnTo>
                  <a:lnTo>
                    <a:pt x="337" y="490"/>
                  </a:lnTo>
                  <a:lnTo>
                    <a:pt x="327" y="480"/>
                  </a:lnTo>
                  <a:lnTo>
                    <a:pt x="318" y="476"/>
                  </a:lnTo>
                  <a:lnTo>
                    <a:pt x="308" y="470"/>
                  </a:lnTo>
                  <a:lnTo>
                    <a:pt x="307" y="471"/>
                  </a:lnTo>
                  <a:lnTo>
                    <a:pt x="297" y="476"/>
                  </a:lnTo>
                  <a:lnTo>
                    <a:pt x="295" y="477"/>
                  </a:lnTo>
                  <a:lnTo>
                    <a:pt x="294" y="478"/>
                  </a:lnTo>
                  <a:lnTo>
                    <a:pt x="294" y="483"/>
                  </a:lnTo>
                  <a:lnTo>
                    <a:pt x="293" y="485"/>
                  </a:lnTo>
                  <a:lnTo>
                    <a:pt x="289" y="489"/>
                  </a:lnTo>
                  <a:lnTo>
                    <a:pt x="280" y="491"/>
                  </a:lnTo>
                  <a:lnTo>
                    <a:pt x="275" y="492"/>
                  </a:lnTo>
                  <a:lnTo>
                    <a:pt x="271" y="495"/>
                  </a:lnTo>
                  <a:lnTo>
                    <a:pt x="271" y="496"/>
                  </a:lnTo>
                  <a:lnTo>
                    <a:pt x="268" y="498"/>
                  </a:lnTo>
                  <a:lnTo>
                    <a:pt x="265" y="501"/>
                  </a:lnTo>
                  <a:lnTo>
                    <a:pt x="264" y="502"/>
                  </a:lnTo>
                  <a:lnTo>
                    <a:pt x="264" y="504"/>
                  </a:lnTo>
                  <a:lnTo>
                    <a:pt x="265" y="505"/>
                  </a:lnTo>
                  <a:lnTo>
                    <a:pt x="265" y="507"/>
                  </a:lnTo>
                  <a:lnTo>
                    <a:pt x="250" y="507"/>
                  </a:lnTo>
                  <a:lnTo>
                    <a:pt x="235" y="505"/>
                  </a:lnTo>
                  <a:lnTo>
                    <a:pt x="233" y="504"/>
                  </a:lnTo>
                  <a:lnTo>
                    <a:pt x="229" y="496"/>
                  </a:lnTo>
                  <a:lnTo>
                    <a:pt x="228" y="496"/>
                  </a:lnTo>
                  <a:lnTo>
                    <a:pt x="225" y="496"/>
                  </a:lnTo>
                  <a:lnTo>
                    <a:pt x="219" y="495"/>
                  </a:lnTo>
                  <a:lnTo>
                    <a:pt x="219" y="496"/>
                  </a:lnTo>
                  <a:lnTo>
                    <a:pt x="218" y="496"/>
                  </a:lnTo>
                  <a:lnTo>
                    <a:pt x="215" y="495"/>
                  </a:lnTo>
                  <a:lnTo>
                    <a:pt x="210" y="495"/>
                  </a:lnTo>
                  <a:lnTo>
                    <a:pt x="208" y="495"/>
                  </a:lnTo>
                  <a:lnTo>
                    <a:pt x="198" y="495"/>
                  </a:lnTo>
                  <a:lnTo>
                    <a:pt x="184" y="501"/>
                  </a:lnTo>
                  <a:lnTo>
                    <a:pt x="182" y="500"/>
                  </a:lnTo>
                  <a:lnTo>
                    <a:pt x="181" y="500"/>
                  </a:lnTo>
                  <a:lnTo>
                    <a:pt x="179" y="498"/>
                  </a:lnTo>
                  <a:lnTo>
                    <a:pt x="172" y="490"/>
                  </a:lnTo>
                  <a:lnTo>
                    <a:pt x="164" y="482"/>
                  </a:lnTo>
                  <a:lnTo>
                    <a:pt x="161" y="480"/>
                  </a:lnTo>
                  <a:lnTo>
                    <a:pt x="160" y="480"/>
                  </a:lnTo>
                  <a:lnTo>
                    <a:pt x="158" y="476"/>
                  </a:lnTo>
                  <a:lnTo>
                    <a:pt x="158" y="476"/>
                  </a:lnTo>
                  <a:lnTo>
                    <a:pt x="157" y="474"/>
                  </a:lnTo>
                  <a:lnTo>
                    <a:pt x="155" y="474"/>
                  </a:lnTo>
                  <a:lnTo>
                    <a:pt x="155" y="473"/>
                  </a:lnTo>
                  <a:lnTo>
                    <a:pt x="154" y="473"/>
                  </a:lnTo>
                  <a:lnTo>
                    <a:pt x="154" y="467"/>
                  </a:lnTo>
                  <a:lnTo>
                    <a:pt x="154" y="466"/>
                  </a:lnTo>
                  <a:lnTo>
                    <a:pt x="152" y="464"/>
                  </a:lnTo>
                  <a:lnTo>
                    <a:pt x="150" y="465"/>
                  </a:lnTo>
                  <a:lnTo>
                    <a:pt x="148" y="465"/>
                  </a:lnTo>
                  <a:lnTo>
                    <a:pt x="147" y="465"/>
                  </a:lnTo>
                  <a:lnTo>
                    <a:pt x="146" y="465"/>
                  </a:lnTo>
                  <a:lnTo>
                    <a:pt x="145" y="465"/>
                  </a:lnTo>
                  <a:lnTo>
                    <a:pt x="144" y="465"/>
                  </a:lnTo>
                  <a:lnTo>
                    <a:pt x="142" y="466"/>
                  </a:lnTo>
                  <a:lnTo>
                    <a:pt x="139" y="466"/>
                  </a:lnTo>
                  <a:lnTo>
                    <a:pt x="139" y="467"/>
                  </a:lnTo>
                  <a:lnTo>
                    <a:pt x="138" y="467"/>
                  </a:lnTo>
                  <a:lnTo>
                    <a:pt x="136" y="467"/>
                  </a:lnTo>
                  <a:lnTo>
                    <a:pt x="135" y="467"/>
                  </a:lnTo>
                  <a:lnTo>
                    <a:pt x="134" y="467"/>
                  </a:lnTo>
                  <a:lnTo>
                    <a:pt x="133" y="467"/>
                  </a:lnTo>
                  <a:lnTo>
                    <a:pt x="132" y="468"/>
                  </a:lnTo>
                  <a:lnTo>
                    <a:pt x="130" y="468"/>
                  </a:lnTo>
                  <a:lnTo>
                    <a:pt x="129" y="468"/>
                  </a:lnTo>
                  <a:lnTo>
                    <a:pt x="129" y="467"/>
                  </a:lnTo>
                  <a:lnTo>
                    <a:pt x="129" y="467"/>
                  </a:lnTo>
                  <a:lnTo>
                    <a:pt x="129" y="468"/>
                  </a:lnTo>
                  <a:lnTo>
                    <a:pt x="128" y="468"/>
                  </a:lnTo>
                  <a:lnTo>
                    <a:pt x="127" y="468"/>
                  </a:lnTo>
                  <a:lnTo>
                    <a:pt x="126" y="468"/>
                  </a:lnTo>
                  <a:lnTo>
                    <a:pt x="124" y="468"/>
                  </a:lnTo>
                  <a:lnTo>
                    <a:pt x="123" y="468"/>
                  </a:lnTo>
                  <a:lnTo>
                    <a:pt x="123" y="470"/>
                  </a:lnTo>
                  <a:lnTo>
                    <a:pt x="121" y="474"/>
                  </a:lnTo>
                  <a:lnTo>
                    <a:pt x="121" y="476"/>
                  </a:lnTo>
                  <a:lnTo>
                    <a:pt x="122" y="477"/>
                  </a:lnTo>
                  <a:lnTo>
                    <a:pt x="121" y="477"/>
                  </a:lnTo>
                  <a:lnTo>
                    <a:pt x="121" y="478"/>
                  </a:lnTo>
                  <a:lnTo>
                    <a:pt x="120" y="480"/>
                  </a:lnTo>
                  <a:lnTo>
                    <a:pt x="120" y="480"/>
                  </a:lnTo>
                  <a:lnTo>
                    <a:pt x="120" y="482"/>
                  </a:lnTo>
                  <a:lnTo>
                    <a:pt x="118" y="482"/>
                  </a:lnTo>
                  <a:lnTo>
                    <a:pt x="117" y="483"/>
                  </a:lnTo>
                  <a:lnTo>
                    <a:pt x="117" y="484"/>
                  </a:lnTo>
                  <a:lnTo>
                    <a:pt x="116" y="485"/>
                  </a:lnTo>
                  <a:lnTo>
                    <a:pt x="114" y="485"/>
                  </a:lnTo>
                  <a:lnTo>
                    <a:pt x="114" y="486"/>
                  </a:lnTo>
                  <a:lnTo>
                    <a:pt x="113" y="486"/>
                  </a:lnTo>
                  <a:lnTo>
                    <a:pt x="113" y="488"/>
                  </a:lnTo>
                  <a:lnTo>
                    <a:pt x="113" y="498"/>
                  </a:lnTo>
                  <a:lnTo>
                    <a:pt x="113" y="500"/>
                  </a:lnTo>
                  <a:lnTo>
                    <a:pt x="109" y="502"/>
                  </a:lnTo>
                  <a:lnTo>
                    <a:pt x="109" y="503"/>
                  </a:lnTo>
                  <a:lnTo>
                    <a:pt x="108" y="503"/>
                  </a:lnTo>
                  <a:lnTo>
                    <a:pt x="108" y="504"/>
                  </a:lnTo>
                  <a:lnTo>
                    <a:pt x="107" y="510"/>
                  </a:lnTo>
                  <a:lnTo>
                    <a:pt x="107" y="511"/>
                  </a:lnTo>
                  <a:lnTo>
                    <a:pt x="103" y="517"/>
                  </a:lnTo>
                  <a:lnTo>
                    <a:pt x="103" y="519"/>
                  </a:lnTo>
                  <a:lnTo>
                    <a:pt x="103" y="522"/>
                  </a:lnTo>
                  <a:lnTo>
                    <a:pt x="103" y="523"/>
                  </a:lnTo>
                  <a:lnTo>
                    <a:pt x="101" y="523"/>
                  </a:lnTo>
                  <a:lnTo>
                    <a:pt x="98" y="525"/>
                  </a:lnTo>
                  <a:lnTo>
                    <a:pt x="97" y="525"/>
                  </a:lnTo>
                  <a:lnTo>
                    <a:pt x="93" y="527"/>
                  </a:lnTo>
                  <a:lnTo>
                    <a:pt x="92" y="527"/>
                  </a:lnTo>
                  <a:lnTo>
                    <a:pt x="90" y="529"/>
                  </a:lnTo>
                  <a:lnTo>
                    <a:pt x="89" y="531"/>
                  </a:lnTo>
                  <a:lnTo>
                    <a:pt x="86" y="531"/>
                  </a:lnTo>
                  <a:lnTo>
                    <a:pt x="83" y="531"/>
                  </a:lnTo>
                  <a:lnTo>
                    <a:pt x="81" y="531"/>
                  </a:lnTo>
                  <a:lnTo>
                    <a:pt x="80" y="531"/>
                  </a:lnTo>
                  <a:lnTo>
                    <a:pt x="79" y="529"/>
                  </a:lnTo>
                  <a:lnTo>
                    <a:pt x="77" y="529"/>
                  </a:lnTo>
                  <a:lnTo>
                    <a:pt x="74" y="529"/>
                  </a:lnTo>
                  <a:lnTo>
                    <a:pt x="73" y="529"/>
                  </a:lnTo>
                  <a:lnTo>
                    <a:pt x="72" y="529"/>
                  </a:lnTo>
                  <a:lnTo>
                    <a:pt x="71" y="529"/>
                  </a:lnTo>
                  <a:lnTo>
                    <a:pt x="70" y="529"/>
                  </a:lnTo>
                  <a:lnTo>
                    <a:pt x="68" y="528"/>
                  </a:lnTo>
                  <a:lnTo>
                    <a:pt x="67" y="528"/>
                  </a:lnTo>
                  <a:lnTo>
                    <a:pt x="66" y="529"/>
                  </a:lnTo>
                  <a:lnTo>
                    <a:pt x="65" y="529"/>
                  </a:lnTo>
                  <a:lnTo>
                    <a:pt x="64" y="529"/>
                  </a:lnTo>
                  <a:lnTo>
                    <a:pt x="64" y="528"/>
                  </a:lnTo>
                  <a:lnTo>
                    <a:pt x="64" y="527"/>
                  </a:lnTo>
                  <a:lnTo>
                    <a:pt x="64" y="526"/>
                  </a:lnTo>
                  <a:lnTo>
                    <a:pt x="65" y="523"/>
                  </a:lnTo>
                  <a:lnTo>
                    <a:pt x="66" y="522"/>
                  </a:lnTo>
                  <a:lnTo>
                    <a:pt x="66" y="520"/>
                  </a:lnTo>
                  <a:lnTo>
                    <a:pt x="66" y="519"/>
                  </a:lnTo>
                  <a:lnTo>
                    <a:pt x="64" y="520"/>
                  </a:lnTo>
                  <a:lnTo>
                    <a:pt x="62" y="519"/>
                  </a:lnTo>
                  <a:lnTo>
                    <a:pt x="61" y="519"/>
                  </a:lnTo>
                  <a:lnTo>
                    <a:pt x="61" y="517"/>
                  </a:lnTo>
                  <a:lnTo>
                    <a:pt x="62" y="513"/>
                  </a:lnTo>
                  <a:lnTo>
                    <a:pt x="62" y="511"/>
                  </a:lnTo>
                  <a:lnTo>
                    <a:pt x="64" y="511"/>
                  </a:lnTo>
                  <a:lnTo>
                    <a:pt x="65" y="511"/>
                  </a:lnTo>
                  <a:lnTo>
                    <a:pt x="66" y="511"/>
                  </a:lnTo>
                  <a:lnTo>
                    <a:pt x="66" y="510"/>
                  </a:lnTo>
                  <a:lnTo>
                    <a:pt x="67" y="510"/>
                  </a:lnTo>
                  <a:lnTo>
                    <a:pt x="68" y="509"/>
                  </a:lnTo>
                  <a:lnTo>
                    <a:pt x="70" y="508"/>
                  </a:lnTo>
                  <a:lnTo>
                    <a:pt x="68" y="507"/>
                  </a:lnTo>
                  <a:lnTo>
                    <a:pt x="68" y="505"/>
                  </a:lnTo>
                  <a:lnTo>
                    <a:pt x="70" y="503"/>
                  </a:lnTo>
                  <a:lnTo>
                    <a:pt x="70" y="502"/>
                  </a:lnTo>
                  <a:lnTo>
                    <a:pt x="68" y="502"/>
                  </a:lnTo>
                  <a:lnTo>
                    <a:pt x="68" y="501"/>
                  </a:lnTo>
                  <a:lnTo>
                    <a:pt x="68" y="500"/>
                  </a:lnTo>
                  <a:lnTo>
                    <a:pt x="68" y="498"/>
                  </a:lnTo>
                  <a:lnTo>
                    <a:pt x="68" y="497"/>
                  </a:lnTo>
                  <a:lnTo>
                    <a:pt x="70" y="495"/>
                  </a:lnTo>
                  <a:lnTo>
                    <a:pt x="71" y="494"/>
                  </a:lnTo>
                  <a:lnTo>
                    <a:pt x="71" y="492"/>
                  </a:lnTo>
                  <a:lnTo>
                    <a:pt x="70" y="485"/>
                  </a:lnTo>
                  <a:lnTo>
                    <a:pt x="68" y="483"/>
                  </a:lnTo>
                  <a:lnTo>
                    <a:pt x="62" y="473"/>
                  </a:lnTo>
                  <a:lnTo>
                    <a:pt x="55" y="463"/>
                  </a:lnTo>
                  <a:lnTo>
                    <a:pt x="48" y="457"/>
                  </a:lnTo>
                  <a:lnTo>
                    <a:pt x="44" y="453"/>
                  </a:lnTo>
                  <a:lnTo>
                    <a:pt x="40" y="446"/>
                  </a:lnTo>
                  <a:lnTo>
                    <a:pt x="40" y="445"/>
                  </a:lnTo>
                  <a:lnTo>
                    <a:pt x="42" y="440"/>
                  </a:lnTo>
                  <a:lnTo>
                    <a:pt x="42" y="439"/>
                  </a:lnTo>
                  <a:lnTo>
                    <a:pt x="42" y="437"/>
                  </a:lnTo>
                  <a:lnTo>
                    <a:pt x="42" y="436"/>
                  </a:lnTo>
                  <a:lnTo>
                    <a:pt x="43" y="436"/>
                  </a:lnTo>
                  <a:lnTo>
                    <a:pt x="43" y="434"/>
                  </a:lnTo>
                  <a:lnTo>
                    <a:pt x="43" y="433"/>
                  </a:lnTo>
                  <a:lnTo>
                    <a:pt x="43" y="432"/>
                  </a:lnTo>
                  <a:lnTo>
                    <a:pt x="42" y="429"/>
                  </a:lnTo>
                  <a:lnTo>
                    <a:pt x="42" y="426"/>
                  </a:lnTo>
                  <a:lnTo>
                    <a:pt x="41" y="426"/>
                  </a:lnTo>
                  <a:lnTo>
                    <a:pt x="37" y="426"/>
                  </a:lnTo>
                  <a:lnTo>
                    <a:pt x="36" y="426"/>
                  </a:lnTo>
                  <a:lnTo>
                    <a:pt x="36" y="424"/>
                  </a:lnTo>
                  <a:lnTo>
                    <a:pt x="35" y="423"/>
                  </a:lnTo>
                  <a:lnTo>
                    <a:pt x="33" y="423"/>
                  </a:lnTo>
                  <a:lnTo>
                    <a:pt x="31" y="423"/>
                  </a:lnTo>
                  <a:lnTo>
                    <a:pt x="29" y="422"/>
                  </a:lnTo>
                  <a:lnTo>
                    <a:pt x="28" y="420"/>
                  </a:lnTo>
                  <a:lnTo>
                    <a:pt x="28" y="418"/>
                  </a:lnTo>
                  <a:lnTo>
                    <a:pt x="28" y="416"/>
                  </a:lnTo>
                  <a:lnTo>
                    <a:pt x="29" y="404"/>
                  </a:lnTo>
                  <a:lnTo>
                    <a:pt x="30" y="402"/>
                  </a:lnTo>
                  <a:lnTo>
                    <a:pt x="30" y="400"/>
                  </a:lnTo>
                  <a:lnTo>
                    <a:pt x="29" y="400"/>
                  </a:lnTo>
                  <a:lnTo>
                    <a:pt x="28" y="400"/>
                  </a:lnTo>
                  <a:lnTo>
                    <a:pt x="25" y="402"/>
                  </a:lnTo>
                  <a:lnTo>
                    <a:pt x="24" y="402"/>
                  </a:lnTo>
                  <a:lnTo>
                    <a:pt x="25" y="397"/>
                  </a:lnTo>
                  <a:lnTo>
                    <a:pt x="25" y="396"/>
                  </a:lnTo>
                  <a:lnTo>
                    <a:pt x="22" y="389"/>
                  </a:lnTo>
                  <a:lnTo>
                    <a:pt x="21" y="386"/>
                  </a:lnTo>
                  <a:lnTo>
                    <a:pt x="22" y="385"/>
                  </a:lnTo>
                  <a:lnTo>
                    <a:pt x="24" y="380"/>
                  </a:lnTo>
                  <a:lnTo>
                    <a:pt x="23" y="379"/>
                  </a:lnTo>
                  <a:lnTo>
                    <a:pt x="19" y="378"/>
                  </a:lnTo>
                  <a:lnTo>
                    <a:pt x="15" y="374"/>
                  </a:lnTo>
                  <a:lnTo>
                    <a:pt x="15" y="377"/>
                  </a:lnTo>
                  <a:lnTo>
                    <a:pt x="13" y="378"/>
                  </a:lnTo>
                  <a:lnTo>
                    <a:pt x="11" y="378"/>
                  </a:lnTo>
                  <a:lnTo>
                    <a:pt x="10" y="379"/>
                  </a:lnTo>
                  <a:lnTo>
                    <a:pt x="9" y="379"/>
                  </a:lnTo>
                  <a:lnTo>
                    <a:pt x="6" y="379"/>
                  </a:lnTo>
                  <a:lnTo>
                    <a:pt x="5" y="379"/>
                  </a:lnTo>
                  <a:lnTo>
                    <a:pt x="4" y="378"/>
                  </a:lnTo>
                  <a:lnTo>
                    <a:pt x="3" y="377"/>
                  </a:lnTo>
                  <a:lnTo>
                    <a:pt x="2" y="374"/>
                  </a:lnTo>
                  <a:lnTo>
                    <a:pt x="0" y="373"/>
                  </a:lnTo>
                  <a:lnTo>
                    <a:pt x="0" y="372"/>
                  </a:lnTo>
                  <a:lnTo>
                    <a:pt x="0" y="371"/>
                  </a:lnTo>
                  <a:lnTo>
                    <a:pt x="2" y="368"/>
                  </a:lnTo>
                  <a:lnTo>
                    <a:pt x="5" y="363"/>
                  </a:lnTo>
                  <a:lnTo>
                    <a:pt x="6" y="361"/>
                  </a:lnTo>
                  <a:lnTo>
                    <a:pt x="8" y="360"/>
                  </a:lnTo>
                  <a:lnTo>
                    <a:pt x="12" y="358"/>
                  </a:lnTo>
                  <a:lnTo>
                    <a:pt x="13" y="358"/>
                  </a:lnTo>
                  <a:lnTo>
                    <a:pt x="16" y="354"/>
                  </a:lnTo>
                  <a:lnTo>
                    <a:pt x="17" y="352"/>
                  </a:lnTo>
                  <a:lnTo>
                    <a:pt x="17" y="350"/>
                  </a:lnTo>
                  <a:lnTo>
                    <a:pt x="17" y="349"/>
                  </a:lnTo>
                  <a:lnTo>
                    <a:pt x="15" y="348"/>
                  </a:lnTo>
                  <a:lnTo>
                    <a:pt x="15" y="347"/>
                  </a:lnTo>
                  <a:lnTo>
                    <a:pt x="15" y="346"/>
                  </a:lnTo>
                  <a:lnTo>
                    <a:pt x="15" y="343"/>
                  </a:lnTo>
                  <a:lnTo>
                    <a:pt x="15" y="342"/>
                  </a:lnTo>
                  <a:lnTo>
                    <a:pt x="12" y="340"/>
                  </a:lnTo>
                  <a:lnTo>
                    <a:pt x="12" y="338"/>
                  </a:lnTo>
                  <a:lnTo>
                    <a:pt x="12" y="337"/>
                  </a:lnTo>
                  <a:lnTo>
                    <a:pt x="12" y="337"/>
                  </a:lnTo>
                  <a:lnTo>
                    <a:pt x="11" y="336"/>
                  </a:lnTo>
                  <a:lnTo>
                    <a:pt x="10" y="335"/>
                  </a:lnTo>
                  <a:lnTo>
                    <a:pt x="11" y="334"/>
                  </a:lnTo>
                  <a:lnTo>
                    <a:pt x="15" y="329"/>
                  </a:lnTo>
                  <a:lnTo>
                    <a:pt x="15" y="328"/>
                  </a:lnTo>
                  <a:lnTo>
                    <a:pt x="16" y="328"/>
                  </a:lnTo>
                  <a:lnTo>
                    <a:pt x="22" y="324"/>
                  </a:lnTo>
                  <a:lnTo>
                    <a:pt x="23" y="324"/>
                  </a:lnTo>
                  <a:lnTo>
                    <a:pt x="24" y="322"/>
                  </a:lnTo>
                  <a:lnTo>
                    <a:pt x="25" y="322"/>
                  </a:lnTo>
                  <a:lnTo>
                    <a:pt x="27" y="322"/>
                  </a:lnTo>
                  <a:lnTo>
                    <a:pt x="28" y="321"/>
                  </a:lnTo>
                  <a:lnTo>
                    <a:pt x="28" y="319"/>
                  </a:lnTo>
                  <a:lnTo>
                    <a:pt x="28" y="318"/>
                  </a:lnTo>
                  <a:lnTo>
                    <a:pt x="27" y="317"/>
                  </a:lnTo>
                  <a:lnTo>
                    <a:pt x="24" y="317"/>
                  </a:lnTo>
                  <a:lnTo>
                    <a:pt x="23" y="316"/>
                  </a:lnTo>
                  <a:lnTo>
                    <a:pt x="23" y="315"/>
                  </a:lnTo>
                  <a:lnTo>
                    <a:pt x="23" y="313"/>
                  </a:lnTo>
                  <a:lnTo>
                    <a:pt x="24" y="312"/>
                  </a:lnTo>
                  <a:lnTo>
                    <a:pt x="23" y="312"/>
                  </a:lnTo>
                  <a:lnTo>
                    <a:pt x="23" y="311"/>
                  </a:lnTo>
                  <a:lnTo>
                    <a:pt x="23" y="309"/>
                  </a:lnTo>
                  <a:lnTo>
                    <a:pt x="23" y="307"/>
                  </a:lnTo>
                  <a:lnTo>
                    <a:pt x="22" y="307"/>
                  </a:lnTo>
                  <a:lnTo>
                    <a:pt x="21" y="305"/>
                  </a:lnTo>
                  <a:lnTo>
                    <a:pt x="22" y="304"/>
                  </a:lnTo>
                  <a:lnTo>
                    <a:pt x="23" y="303"/>
                  </a:lnTo>
                  <a:lnTo>
                    <a:pt x="24" y="301"/>
                  </a:lnTo>
                  <a:lnTo>
                    <a:pt x="33" y="300"/>
                  </a:lnTo>
                  <a:lnTo>
                    <a:pt x="33" y="299"/>
                  </a:lnTo>
                  <a:lnTo>
                    <a:pt x="33" y="297"/>
                  </a:lnTo>
                  <a:lnTo>
                    <a:pt x="31" y="294"/>
                  </a:lnTo>
                  <a:lnTo>
                    <a:pt x="31" y="293"/>
                  </a:lnTo>
                  <a:lnTo>
                    <a:pt x="33" y="293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5" y="291"/>
                  </a:lnTo>
                  <a:lnTo>
                    <a:pt x="35" y="289"/>
                  </a:lnTo>
                  <a:lnTo>
                    <a:pt x="35" y="288"/>
                  </a:lnTo>
                  <a:lnTo>
                    <a:pt x="35" y="287"/>
                  </a:lnTo>
                  <a:lnTo>
                    <a:pt x="39" y="284"/>
                  </a:lnTo>
                  <a:lnTo>
                    <a:pt x="40" y="284"/>
                  </a:lnTo>
                  <a:lnTo>
                    <a:pt x="41" y="282"/>
                  </a:lnTo>
                  <a:lnTo>
                    <a:pt x="42" y="282"/>
                  </a:lnTo>
                  <a:lnTo>
                    <a:pt x="43" y="280"/>
                  </a:lnTo>
                  <a:lnTo>
                    <a:pt x="43" y="279"/>
                  </a:lnTo>
                  <a:lnTo>
                    <a:pt x="43" y="274"/>
                  </a:lnTo>
                  <a:lnTo>
                    <a:pt x="43" y="273"/>
                  </a:lnTo>
                  <a:lnTo>
                    <a:pt x="43" y="272"/>
                  </a:lnTo>
                  <a:lnTo>
                    <a:pt x="43" y="270"/>
                  </a:lnTo>
                  <a:lnTo>
                    <a:pt x="42" y="269"/>
                  </a:lnTo>
                  <a:lnTo>
                    <a:pt x="42" y="268"/>
                  </a:lnTo>
                  <a:lnTo>
                    <a:pt x="42" y="267"/>
                  </a:lnTo>
                  <a:lnTo>
                    <a:pt x="42" y="266"/>
                  </a:lnTo>
                  <a:lnTo>
                    <a:pt x="44" y="263"/>
                  </a:lnTo>
                  <a:lnTo>
                    <a:pt x="47" y="260"/>
                  </a:lnTo>
                  <a:lnTo>
                    <a:pt x="48" y="260"/>
                  </a:lnTo>
                  <a:lnTo>
                    <a:pt x="49" y="260"/>
                  </a:lnTo>
                  <a:lnTo>
                    <a:pt x="50" y="258"/>
                  </a:lnTo>
                  <a:lnTo>
                    <a:pt x="56" y="261"/>
                  </a:lnTo>
                  <a:lnTo>
                    <a:pt x="60" y="260"/>
                  </a:lnTo>
                  <a:lnTo>
                    <a:pt x="65" y="258"/>
                  </a:lnTo>
                  <a:lnTo>
                    <a:pt x="67" y="257"/>
                  </a:lnTo>
                  <a:lnTo>
                    <a:pt x="72" y="257"/>
                  </a:lnTo>
                  <a:lnTo>
                    <a:pt x="76" y="258"/>
                  </a:lnTo>
                  <a:lnTo>
                    <a:pt x="80" y="260"/>
                  </a:lnTo>
                  <a:lnTo>
                    <a:pt x="81" y="260"/>
                  </a:lnTo>
                  <a:lnTo>
                    <a:pt x="81" y="258"/>
                  </a:lnTo>
                  <a:lnTo>
                    <a:pt x="81" y="256"/>
                  </a:lnTo>
                  <a:lnTo>
                    <a:pt x="81" y="248"/>
                  </a:lnTo>
                  <a:lnTo>
                    <a:pt x="81" y="238"/>
                  </a:lnTo>
                  <a:lnTo>
                    <a:pt x="81" y="229"/>
                  </a:lnTo>
                  <a:lnTo>
                    <a:pt x="81" y="220"/>
                  </a:lnTo>
                  <a:lnTo>
                    <a:pt x="81" y="211"/>
                  </a:lnTo>
                  <a:lnTo>
                    <a:pt x="81" y="201"/>
                  </a:lnTo>
                  <a:lnTo>
                    <a:pt x="81" y="193"/>
                  </a:lnTo>
                  <a:lnTo>
                    <a:pt x="81" y="183"/>
                  </a:lnTo>
                  <a:lnTo>
                    <a:pt x="81" y="174"/>
                  </a:lnTo>
                  <a:lnTo>
                    <a:pt x="81" y="165"/>
                  </a:lnTo>
                  <a:lnTo>
                    <a:pt x="81" y="156"/>
                  </a:lnTo>
                  <a:lnTo>
                    <a:pt x="81" y="146"/>
                  </a:lnTo>
                  <a:lnTo>
                    <a:pt x="81" y="137"/>
                  </a:lnTo>
                  <a:lnTo>
                    <a:pt x="81" y="128"/>
                  </a:lnTo>
                  <a:lnTo>
                    <a:pt x="81" y="119"/>
                  </a:lnTo>
                  <a:lnTo>
                    <a:pt x="81" y="109"/>
                  </a:lnTo>
                  <a:lnTo>
                    <a:pt x="81" y="106"/>
                  </a:lnTo>
                  <a:lnTo>
                    <a:pt x="81" y="100"/>
                  </a:lnTo>
                  <a:lnTo>
                    <a:pt x="81" y="95"/>
                  </a:lnTo>
                  <a:lnTo>
                    <a:pt x="81" y="90"/>
                  </a:lnTo>
                  <a:lnTo>
                    <a:pt x="87" y="90"/>
                  </a:lnTo>
                  <a:lnTo>
                    <a:pt x="91" y="90"/>
                  </a:lnTo>
                  <a:lnTo>
                    <a:pt x="96" y="90"/>
                  </a:lnTo>
                  <a:lnTo>
                    <a:pt x="101" y="90"/>
                  </a:lnTo>
                  <a:lnTo>
                    <a:pt x="104" y="90"/>
                  </a:lnTo>
                  <a:lnTo>
                    <a:pt x="109" y="90"/>
                  </a:lnTo>
                  <a:lnTo>
                    <a:pt x="115" y="90"/>
                  </a:lnTo>
                  <a:lnTo>
                    <a:pt x="120" y="90"/>
                  </a:lnTo>
                  <a:lnTo>
                    <a:pt x="120" y="89"/>
                  </a:lnTo>
                  <a:lnTo>
                    <a:pt x="120" y="84"/>
                  </a:lnTo>
                  <a:lnTo>
                    <a:pt x="120" y="81"/>
                  </a:lnTo>
                  <a:lnTo>
                    <a:pt x="120" y="78"/>
                  </a:lnTo>
                  <a:lnTo>
                    <a:pt x="120" y="73"/>
                  </a:lnTo>
                  <a:lnTo>
                    <a:pt x="120" y="70"/>
                  </a:lnTo>
                  <a:lnTo>
                    <a:pt x="120" y="64"/>
                  </a:lnTo>
                  <a:lnTo>
                    <a:pt x="120" y="59"/>
                  </a:lnTo>
                  <a:lnTo>
                    <a:pt x="120" y="54"/>
                  </a:lnTo>
                  <a:lnTo>
                    <a:pt x="120" y="50"/>
                  </a:lnTo>
                  <a:lnTo>
                    <a:pt x="120" y="45"/>
                  </a:lnTo>
                  <a:lnTo>
                    <a:pt x="120" y="40"/>
                  </a:lnTo>
                  <a:lnTo>
                    <a:pt x="120" y="34"/>
                  </a:lnTo>
                  <a:lnTo>
                    <a:pt x="120" y="29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20" y="15"/>
                  </a:lnTo>
                  <a:lnTo>
                    <a:pt x="120" y="9"/>
                  </a:lnTo>
                  <a:lnTo>
                    <a:pt x="123" y="9"/>
                  </a:lnTo>
                  <a:lnTo>
                    <a:pt x="127" y="9"/>
                  </a:lnTo>
                  <a:lnTo>
                    <a:pt x="130" y="9"/>
                  </a:lnTo>
                  <a:lnTo>
                    <a:pt x="134" y="9"/>
                  </a:lnTo>
                  <a:lnTo>
                    <a:pt x="138" y="9"/>
                  </a:lnTo>
                  <a:lnTo>
                    <a:pt x="141" y="9"/>
                  </a:lnTo>
                  <a:lnTo>
                    <a:pt x="145" y="9"/>
                  </a:lnTo>
                  <a:lnTo>
                    <a:pt x="150" y="9"/>
                  </a:lnTo>
                  <a:lnTo>
                    <a:pt x="153" y="9"/>
                  </a:lnTo>
                  <a:lnTo>
                    <a:pt x="157" y="9"/>
                  </a:lnTo>
                  <a:lnTo>
                    <a:pt x="159" y="9"/>
                  </a:lnTo>
                  <a:lnTo>
                    <a:pt x="163" y="9"/>
                  </a:lnTo>
                  <a:lnTo>
                    <a:pt x="167" y="9"/>
                  </a:lnTo>
                  <a:lnTo>
                    <a:pt x="171" y="9"/>
                  </a:lnTo>
                  <a:lnTo>
                    <a:pt x="175" y="9"/>
                  </a:lnTo>
                  <a:lnTo>
                    <a:pt x="178" y="9"/>
                  </a:lnTo>
                  <a:lnTo>
                    <a:pt x="182" y="9"/>
                  </a:lnTo>
                  <a:lnTo>
                    <a:pt x="186" y="9"/>
                  </a:lnTo>
                  <a:lnTo>
                    <a:pt x="189" y="9"/>
                  </a:lnTo>
                  <a:lnTo>
                    <a:pt x="192" y="9"/>
                  </a:lnTo>
                  <a:lnTo>
                    <a:pt x="196" y="9"/>
                  </a:lnTo>
                  <a:lnTo>
                    <a:pt x="200" y="9"/>
                  </a:lnTo>
                  <a:lnTo>
                    <a:pt x="204" y="9"/>
                  </a:lnTo>
                  <a:lnTo>
                    <a:pt x="208" y="9"/>
                  </a:lnTo>
                  <a:lnTo>
                    <a:pt x="212" y="9"/>
                  </a:lnTo>
                  <a:lnTo>
                    <a:pt x="215" y="9"/>
                  </a:lnTo>
                  <a:lnTo>
                    <a:pt x="218" y="9"/>
                  </a:lnTo>
                  <a:lnTo>
                    <a:pt x="222" y="9"/>
                  </a:lnTo>
                  <a:lnTo>
                    <a:pt x="226" y="9"/>
                  </a:lnTo>
                  <a:lnTo>
                    <a:pt x="229" y="9"/>
                  </a:lnTo>
                  <a:lnTo>
                    <a:pt x="233" y="9"/>
                  </a:lnTo>
                  <a:lnTo>
                    <a:pt x="237" y="9"/>
                  </a:lnTo>
                  <a:lnTo>
                    <a:pt x="241" y="9"/>
                  </a:lnTo>
                  <a:lnTo>
                    <a:pt x="244" y="9"/>
                  </a:lnTo>
                  <a:lnTo>
                    <a:pt x="247" y="9"/>
                  </a:lnTo>
                  <a:lnTo>
                    <a:pt x="251" y="9"/>
                  </a:lnTo>
                  <a:lnTo>
                    <a:pt x="255" y="9"/>
                  </a:lnTo>
                  <a:lnTo>
                    <a:pt x="259" y="9"/>
                  </a:lnTo>
                  <a:lnTo>
                    <a:pt x="263" y="9"/>
                  </a:lnTo>
                  <a:lnTo>
                    <a:pt x="266" y="9"/>
                  </a:lnTo>
                  <a:lnTo>
                    <a:pt x="270" y="9"/>
                  </a:lnTo>
                  <a:lnTo>
                    <a:pt x="272" y="9"/>
                  </a:lnTo>
                  <a:lnTo>
                    <a:pt x="277" y="9"/>
                  </a:lnTo>
                  <a:lnTo>
                    <a:pt x="281" y="9"/>
                  </a:lnTo>
                  <a:lnTo>
                    <a:pt x="284" y="9"/>
                  </a:lnTo>
                  <a:lnTo>
                    <a:pt x="288" y="9"/>
                  </a:lnTo>
                  <a:lnTo>
                    <a:pt x="292" y="9"/>
                  </a:lnTo>
                  <a:lnTo>
                    <a:pt x="296" y="9"/>
                  </a:lnTo>
                  <a:lnTo>
                    <a:pt x="300" y="9"/>
                  </a:lnTo>
                  <a:lnTo>
                    <a:pt x="302" y="9"/>
                  </a:lnTo>
                  <a:lnTo>
                    <a:pt x="306" y="9"/>
                  </a:lnTo>
                  <a:lnTo>
                    <a:pt x="309" y="9"/>
                  </a:lnTo>
                  <a:lnTo>
                    <a:pt x="314" y="9"/>
                  </a:lnTo>
                  <a:lnTo>
                    <a:pt x="318" y="9"/>
                  </a:lnTo>
                  <a:lnTo>
                    <a:pt x="321" y="9"/>
                  </a:lnTo>
                  <a:lnTo>
                    <a:pt x="325" y="9"/>
                  </a:lnTo>
                  <a:lnTo>
                    <a:pt x="328" y="9"/>
                  </a:lnTo>
                  <a:lnTo>
                    <a:pt x="332" y="9"/>
                  </a:lnTo>
                  <a:lnTo>
                    <a:pt x="336" y="9"/>
                  </a:lnTo>
                  <a:lnTo>
                    <a:pt x="339" y="9"/>
                  </a:lnTo>
                  <a:lnTo>
                    <a:pt x="343" y="9"/>
                  </a:lnTo>
                  <a:lnTo>
                    <a:pt x="346" y="9"/>
                  </a:lnTo>
                  <a:lnTo>
                    <a:pt x="351" y="9"/>
                  </a:lnTo>
                  <a:lnTo>
                    <a:pt x="355" y="9"/>
                  </a:lnTo>
                  <a:lnTo>
                    <a:pt x="356" y="9"/>
                  </a:lnTo>
                  <a:lnTo>
                    <a:pt x="358" y="5"/>
                  </a:lnTo>
                  <a:lnTo>
                    <a:pt x="358" y="4"/>
                  </a:lnTo>
                  <a:lnTo>
                    <a:pt x="360" y="1"/>
                  </a:lnTo>
                  <a:lnTo>
                    <a:pt x="360" y="0"/>
                  </a:lnTo>
                  <a:lnTo>
                    <a:pt x="361" y="0"/>
                  </a:lnTo>
                  <a:lnTo>
                    <a:pt x="362" y="0"/>
                  </a:lnTo>
                  <a:lnTo>
                    <a:pt x="363" y="0"/>
                  </a:lnTo>
                  <a:lnTo>
                    <a:pt x="364" y="1"/>
                  </a:lnTo>
                  <a:lnTo>
                    <a:pt x="364" y="2"/>
                  </a:lnTo>
                  <a:lnTo>
                    <a:pt x="364" y="3"/>
                  </a:lnTo>
                  <a:lnTo>
                    <a:pt x="363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7" name="Freeform 48">
              <a:extLst>
                <a:ext uri="{FF2B5EF4-FFF2-40B4-BE49-F238E27FC236}">
                  <a16:creationId xmlns:a16="http://schemas.microsoft.com/office/drawing/2014/main" id="{048153EC-9A17-3AE7-7E4A-F3C39A2DD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5522" y="2576233"/>
              <a:ext cx="78037" cy="86707"/>
            </a:xfrm>
            <a:custGeom>
              <a:avLst/>
              <a:gdLst>
                <a:gd name="T0" fmla="*/ 44 w 63"/>
                <a:gd name="T1" fmla="*/ 67 h 70"/>
                <a:gd name="T2" fmla="*/ 40 w 63"/>
                <a:gd name="T3" fmla="*/ 67 h 70"/>
                <a:gd name="T4" fmla="*/ 36 w 63"/>
                <a:gd name="T5" fmla="*/ 65 h 70"/>
                <a:gd name="T6" fmla="*/ 33 w 63"/>
                <a:gd name="T7" fmla="*/ 64 h 70"/>
                <a:gd name="T8" fmla="*/ 27 w 63"/>
                <a:gd name="T9" fmla="*/ 65 h 70"/>
                <a:gd name="T10" fmla="*/ 23 w 63"/>
                <a:gd name="T11" fmla="*/ 66 h 70"/>
                <a:gd name="T12" fmla="*/ 18 w 63"/>
                <a:gd name="T13" fmla="*/ 67 h 70"/>
                <a:gd name="T14" fmla="*/ 13 w 63"/>
                <a:gd name="T15" fmla="*/ 67 h 70"/>
                <a:gd name="T16" fmla="*/ 9 w 63"/>
                <a:gd name="T17" fmla="*/ 70 h 70"/>
                <a:gd name="T18" fmla="*/ 2 w 63"/>
                <a:gd name="T19" fmla="*/ 68 h 70"/>
                <a:gd name="T20" fmla="*/ 1 w 63"/>
                <a:gd name="T21" fmla="*/ 64 h 70"/>
                <a:gd name="T22" fmla="*/ 0 w 63"/>
                <a:gd name="T23" fmla="*/ 48 h 70"/>
                <a:gd name="T24" fmla="*/ 2 w 63"/>
                <a:gd name="T25" fmla="*/ 40 h 70"/>
                <a:gd name="T26" fmla="*/ 5 w 63"/>
                <a:gd name="T27" fmla="*/ 37 h 70"/>
                <a:gd name="T28" fmla="*/ 7 w 63"/>
                <a:gd name="T29" fmla="*/ 35 h 70"/>
                <a:gd name="T30" fmla="*/ 13 w 63"/>
                <a:gd name="T31" fmla="*/ 25 h 70"/>
                <a:gd name="T32" fmla="*/ 14 w 63"/>
                <a:gd name="T33" fmla="*/ 22 h 70"/>
                <a:gd name="T34" fmla="*/ 24 w 63"/>
                <a:gd name="T35" fmla="*/ 11 h 70"/>
                <a:gd name="T36" fmla="*/ 30 w 63"/>
                <a:gd name="T37" fmla="*/ 10 h 70"/>
                <a:gd name="T38" fmla="*/ 36 w 63"/>
                <a:gd name="T39" fmla="*/ 14 h 70"/>
                <a:gd name="T40" fmla="*/ 39 w 63"/>
                <a:gd name="T41" fmla="*/ 11 h 70"/>
                <a:gd name="T42" fmla="*/ 40 w 63"/>
                <a:gd name="T43" fmla="*/ 6 h 70"/>
                <a:gd name="T44" fmla="*/ 43 w 63"/>
                <a:gd name="T45" fmla="*/ 4 h 70"/>
                <a:gd name="T46" fmla="*/ 52 w 63"/>
                <a:gd name="T47" fmla="*/ 3 h 70"/>
                <a:gd name="T48" fmla="*/ 58 w 63"/>
                <a:gd name="T49" fmla="*/ 9 h 70"/>
                <a:gd name="T50" fmla="*/ 60 w 63"/>
                <a:gd name="T51" fmla="*/ 11 h 70"/>
                <a:gd name="T52" fmla="*/ 61 w 63"/>
                <a:gd name="T53" fmla="*/ 15 h 70"/>
                <a:gd name="T54" fmla="*/ 62 w 63"/>
                <a:gd name="T55" fmla="*/ 17 h 70"/>
                <a:gd name="T56" fmla="*/ 63 w 63"/>
                <a:gd name="T57" fmla="*/ 22 h 70"/>
                <a:gd name="T58" fmla="*/ 62 w 63"/>
                <a:gd name="T59" fmla="*/ 27 h 70"/>
                <a:gd name="T60" fmla="*/ 60 w 63"/>
                <a:gd name="T61" fmla="*/ 29 h 70"/>
                <a:gd name="T62" fmla="*/ 56 w 63"/>
                <a:gd name="T63" fmla="*/ 29 h 70"/>
                <a:gd name="T64" fmla="*/ 50 w 63"/>
                <a:gd name="T65" fmla="*/ 34 h 70"/>
                <a:gd name="T66" fmla="*/ 49 w 63"/>
                <a:gd name="T67" fmla="*/ 36 h 70"/>
                <a:gd name="T68" fmla="*/ 45 w 63"/>
                <a:gd name="T69" fmla="*/ 37 h 70"/>
                <a:gd name="T70" fmla="*/ 43 w 63"/>
                <a:gd name="T71" fmla="*/ 37 h 70"/>
                <a:gd name="T72" fmla="*/ 37 w 63"/>
                <a:gd name="T73" fmla="*/ 40 h 70"/>
                <a:gd name="T74" fmla="*/ 35 w 63"/>
                <a:gd name="T75" fmla="*/ 46 h 70"/>
                <a:gd name="T76" fmla="*/ 31 w 63"/>
                <a:gd name="T77" fmla="*/ 46 h 70"/>
                <a:gd name="T78" fmla="*/ 29 w 63"/>
                <a:gd name="T79" fmla="*/ 45 h 70"/>
                <a:gd name="T80" fmla="*/ 30 w 63"/>
                <a:gd name="T81" fmla="*/ 47 h 70"/>
                <a:gd name="T82" fmla="*/ 32 w 63"/>
                <a:gd name="T83" fmla="*/ 48 h 70"/>
                <a:gd name="T84" fmla="*/ 35 w 63"/>
                <a:gd name="T85" fmla="*/ 48 h 70"/>
                <a:gd name="T86" fmla="*/ 36 w 63"/>
                <a:gd name="T87" fmla="*/ 48 h 70"/>
                <a:gd name="T88" fmla="*/ 36 w 63"/>
                <a:gd name="T89" fmla="*/ 47 h 70"/>
                <a:gd name="T90" fmla="*/ 39 w 63"/>
                <a:gd name="T91" fmla="*/ 46 h 70"/>
                <a:gd name="T92" fmla="*/ 43 w 63"/>
                <a:gd name="T93" fmla="*/ 45 h 70"/>
                <a:gd name="T94" fmla="*/ 51 w 63"/>
                <a:gd name="T95" fmla="*/ 45 h 70"/>
                <a:gd name="T96" fmla="*/ 52 w 63"/>
                <a:gd name="T97" fmla="*/ 45 h 70"/>
                <a:gd name="T98" fmla="*/ 56 w 63"/>
                <a:gd name="T99" fmla="*/ 4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70">
                  <a:moveTo>
                    <a:pt x="56" y="48"/>
                  </a:moveTo>
                  <a:lnTo>
                    <a:pt x="54" y="51"/>
                  </a:lnTo>
                  <a:lnTo>
                    <a:pt x="44" y="67"/>
                  </a:lnTo>
                  <a:lnTo>
                    <a:pt x="43" y="67"/>
                  </a:lnTo>
                  <a:lnTo>
                    <a:pt x="42" y="67"/>
                  </a:lnTo>
                  <a:lnTo>
                    <a:pt x="40" y="67"/>
                  </a:lnTo>
                  <a:lnTo>
                    <a:pt x="38" y="67"/>
                  </a:lnTo>
                  <a:lnTo>
                    <a:pt x="37" y="66"/>
                  </a:lnTo>
                  <a:lnTo>
                    <a:pt x="36" y="65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3" y="64"/>
                  </a:lnTo>
                  <a:lnTo>
                    <a:pt x="32" y="64"/>
                  </a:lnTo>
                  <a:lnTo>
                    <a:pt x="31" y="64"/>
                  </a:lnTo>
                  <a:lnTo>
                    <a:pt x="27" y="65"/>
                  </a:lnTo>
                  <a:lnTo>
                    <a:pt x="25" y="66"/>
                  </a:lnTo>
                  <a:lnTo>
                    <a:pt x="24" y="67"/>
                  </a:lnTo>
                  <a:lnTo>
                    <a:pt x="23" y="66"/>
                  </a:lnTo>
                  <a:lnTo>
                    <a:pt x="20" y="67"/>
                  </a:lnTo>
                  <a:lnTo>
                    <a:pt x="19" y="67"/>
                  </a:lnTo>
                  <a:lnTo>
                    <a:pt x="18" y="67"/>
                  </a:lnTo>
                  <a:lnTo>
                    <a:pt x="17" y="67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8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2" y="68"/>
                  </a:lnTo>
                  <a:lnTo>
                    <a:pt x="1" y="67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1" y="57"/>
                  </a:lnTo>
                  <a:lnTo>
                    <a:pt x="1" y="52"/>
                  </a:lnTo>
                  <a:lnTo>
                    <a:pt x="0" y="48"/>
                  </a:lnTo>
                  <a:lnTo>
                    <a:pt x="0" y="47"/>
                  </a:lnTo>
                  <a:lnTo>
                    <a:pt x="1" y="43"/>
                  </a:lnTo>
                  <a:lnTo>
                    <a:pt x="2" y="40"/>
                  </a:lnTo>
                  <a:lnTo>
                    <a:pt x="2" y="39"/>
                  </a:lnTo>
                  <a:lnTo>
                    <a:pt x="3" y="39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6" y="36"/>
                  </a:lnTo>
                  <a:lnTo>
                    <a:pt x="7" y="35"/>
                  </a:lnTo>
                  <a:lnTo>
                    <a:pt x="8" y="33"/>
                  </a:lnTo>
                  <a:lnTo>
                    <a:pt x="11" y="28"/>
                  </a:lnTo>
                  <a:lnTo>
                    <a:pt x="13" y="25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4" y="22"/>
                  </a:lnTo>
                  <a:lnTo>
                    <a:pt x="20" y="16"/>
                  </a:lnTo>
                  <a:lnTo>
                    <a:pt x="21" y="14"/>
                  </a:lnTo>
                  <a:lnTo>
                    <a:pt x="24" y="11"/>
                  </a:lnTo>
                  <a:lnTo>
                    <a:pt x="26" y="9"/>
                  </a:lnTo>
                  <a:lnTo>
                    <a:pt x="27" y="9"/>
                  </a:lnTo>
                  <a:lnTo>
                    <a:pt x="30" y="10"/>
                  </a:lnTo>
                  <a:lnTo>
                    <a:pt x="36" y="15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7" y="12"/>
                  </a:lnTo>
                  <a:lnTo>
                    <a:pt x="38" y="12"/>
                  </a:lnTo>
                  <a:lnTo>
                    <a:pt x="39" y="11"/>
                  </a:lnTo>
                  <a:lnTo>
                    <a:pt x="38" y="10"/>
                  </a:lnTo>
                  <a:lnTo>
                    <a:pt x="38" y="9"/>
                  </a:lnTo>
                  <a:lnTo>
                    <a:pt x="40" y="6"/>
                  </a:lnTo>
                  <a:lnTo>
                    <a:pt x="40" y="5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51" y="0"/>
                  </a:lnTo>
                  <a:lnTo>
                    <a:pt x="52" y="2"/>
                  </a:lnTo>
                  <a:lnTo>
                    <a:pt x="52" y="3"/>
                  </a:lnTo>
                  <a:lnTo>
                    <a:pt x="54" y="4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60" y="10"/>
                  </a:lnTo>
                  <a:lnTo>
                    <a:pt x="60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1" y="16"/>
                  </a:lnTo>
                  <a:lnTo>
                    <a:pt x="61" y="17"/>
                  </a:lnTo>
                  <a:lnTo>
                    <a:pt x="62" y="17"/>
                  </a:lnTo>
                  <a:lnTo>
                    <a:pt x="63" y="20"/>
                  </a:lnTo>
                  <a:lnTo>
                    <a:pt x="63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7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29"/>
                  </a:lnTo>
                  <a:lnTo>
                    <a:pt x="58" y="29"/>
                  </a:lnTo>
                  <a:lnTo>
                    <a:pt x="57" y="29"/>
                  </a:lnTo>
                  <a:lnTo>
                    <a:pt x="56" y="29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0" y="34"/>
                  </a:lnTo>
                  <a:lnTo>
                    <a:pt x="50" y="35"/>
                  </a:lnTo>
                  <a:lnTo>
                    <a:pt x="49" y="35"/>
                  </a:lnTo>
                  <a:lnTo>
                    <a:pt x="49" y="36"/>
                  </a:lnTo>
                  <a:lnTo>
                    <a:pt x="46" y="36"/>
                  </a:lnTo>
                  <a:lnTo>
                    <a:pt x="45" y="36"/>
                  </a:lnTo>
                  <a:lnTo>
                    <a:pt x="45" y="37"/>
                  </a:lnTo>
                  <a:lnTo>
                    <a:pt x="44" y="37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39" y="39"/>
                  </a:lnTo>
                  <a:lnTo>
                    <a:pt x="38" y="39"/>
                  </a:lnTo>
                  <a:lnTo>
                    <a:pt x="37" y="40"/>
                  </a:lnTo>
                  <a:lnTo>
                    <a:pt x="36" y="45"/>
                  </a:lnTo>
                  <a:lnTo>
                    <a:pt x="36" y="46"/>
                  </a:lnTo>
                  <a:lnTo>
                    <a:pt x="35" y="46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1" y="46"/>
                  </a:lnTo>
                  <a:lnTo>
                    <a:pt x="31" y="45"/>
                  </a:lnTo>
                  <a:lnTo>
                    <a:pt x="30" y="45"/>
                  </a:lnTo>
                  <a:lnTo>
                    <a:pt x="29" y="45"/>
                  </a:lnTo>
                  <a:lnTo>
                    <a:pt x="29" y="46"/>
                  </a:lnTo>
                  <a:lnTo>
                    <a:pt x="30" y="46"/>
                  </a:lnTo>
                  <a:lnTo>
                    <a:pt x="30" y="47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2" y="48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35" y="48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5" y="48"/>
                  </a:lnTo>
                  <a:lnTo>
                    <a:pt x="35" y="47"/>
                  </a:lnTo>
                  <a:lnTo>
                    <a:pt x="36" y="47"/>
                  </a:lnTo>
                  <a:lnTo>
                    <a:pt x="36" y="46"/>
                  </a:lnTo>
                  <a:lnTo>
                    <a:pt x="37" y="46"/>
                  </a:lnTo>
                  <a:lnTo>
                    <a:pt x="39" y="46"/>
                  </a:lnTo>
                  <a:lnTo>
                    <a:pt x="40" y="45"/>
                  </a:lnTo>
                  <a:lnTo>
                    <a:pt x="42" y="45"/>
                  </a:lnTo>
                  <a:lnTo>
                    <a:pt x="43" y="45"/>
                  </a:lnTo>
                  <a:lnTo>
                    <a:pt x="49" y="45"/>
                  </a:lnTo>
                  <a:lnTo>
                    <a:pt x="50" y="45"/>
                  </a:lnTo>
                  <a:lnTo>
                    <a:pt x="51" y="45"/>
                  </a:lnTo>
                  <a:lnTo>
                    <a:pt x="52" y="45"/>
                  </a:lnTo>
                  <a:lnTo>
                    <a:pt x="52" y="43"/>
                  </a:lnTo>
                  <a:lnTo>
                    <a:pt x="52" y="45"/>
                  </a:lnTo>
                  <a:lnTo>
                    <a:pt x="54" y="47"/>
                  </a:lnTo>
                  <a:lnTo>
                    <a:pt x="55" y="47"/>
                  </a:lnTo>
                  <a:lnTo>
                    <a:pt x="56" y="48"/>
                  </a:lnTo>
                  <a:lnTo>
                    <a:pt x="56" y="4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8" name="Freeform 49">
              <a:extLst>
                <a:ext uri="{FF2B5EF4-FFF2-40B4-BE49-F238E27FC236}">
                  <a16:creationId xmlns:a16="http://schemas.microsoft.com/office/drawing/2014/main" id="{8B38B2DB-A73C-224F-35E3-539B1BC056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6548" y="2321066"/>
              <a:ext cx="312146" cy="273748"/>
            </a:xfrm>
            <a:custGeom>
              <a:avLst/>
              <a:gdLst>
                <a:gd name="T0" fmla="*/ 140 w 252"/>
                <a:gd name="T1" fmla="*/ 91 h 221"/>
                <a:gd name="T2" fmla="*/ 148 w 252"/>
                <a:gd name="T3" fmla="*/ 92 h 221"/>
                <a:gd name="T4" fmla="*/ 142 w 252"/>
                <a:gd name="T5" fmla="*/ 94 h 221"/>
                <a:gd name="T6" fmla="*/ 133 w 252"/>
                <a:gd name="T7" fmla="*/ 92 h 221"/>
                <a:gd name="T8" fmla="*/ 132 w 252"/>
                <a:gd name="T9" fmla="*/ 89 h 221"/>
                <a:gd name="T10" fmla="*/ 135 w 252"/>
                <a:gd name="T11" fmla="*/ 83 h 221"/>
                <a:gd name="T12" fmla="*/ 134 w 252"/>
                <a:gd name="T13" fmla="*/ 78 h 221"/>
                <a:gd name="T14" fmla="*/ 139 w 252"/>
                <a:gd name="T15" fmla="*/ 79 h 221"/>
                <a:gd name="T16" fmla="*/ 97 w 252"/>
                <a:gd name="T17" fmla="*/ 35 h 221"/>
                <a:gd name="T18" fmla="*/ 102 w 252"/>
                <a:gd name="T19" fmla="*/ 51 h 221"/>
                <a:gd name="T20" fmla="*/ 104 w 252"/>
                <a:gd name="T21" fmla="*/ 62 h 221"/>
                <a:gd name="T22" fmla="*/ 109 w 252"/>
                <a:gd name="T23" fmla="*/ 82 h 221"/>
                <a:gd name="T24" fmla="*/ 115 w 252"/>
                <a:gd name="T25" fmla="*/ 93 h 221"/>
                <a:gd name="T26" fmla="*/ 116 w 252"/>
                <a:gd name="T27" fmla="*/ 98 h 221"/>
                <a:gd name="T28" fmla="*/ 123 w 252"/>
                <a:gd name="T29" fmla="*/ 109 h 221"/>
                <a:gd name="T30" fmla="*/ 129 w 252"/>
                <a:gd name="T31" fmla="*/ 111 h 221"/>
                <a:gd name="T32" fmla="*/ 127 w 252"/>
                <a:gd name="T33" fmla="*/ 100 h 221"/>
                <a:gd name="T34" fmla="*/ 136 w 252"/>
                <a:gd name="T35" fmla="*/ 110 h 221"/>
                <a:gd name="T36" fmla="*/ 141 w 252"/>
                <a:gd name="T37" fmla="*/ 117 h 221"/>
                <a:gd name="T38" fmla="*/ 151 w 252"/>
                <a:gd name="T39" fmla="*/ 119 h 221"/>
                <a:gd name="T40" fmla="*/ 154 w 252"/>
                <a:gd name="T41" fmla="*/ 118 h 221"/>
                <a:gd name="T42" fmla="*/ 160 w 252"/>
                <a:gd name="T43" fmla="*/ 123 h 221"/>
                <a:gd name="T44" fmla="*/ 166 w 252"/>
                <a:gd name="T45" fmla="*/ 130 h 221"/>
                <a:gd name="T46" fmla="*/ 184 w 252"/>
                <a:gd name="T47" fmla="*/ 138 h 221"/>
                <a:gd name="T48" fmla="*/ 193 w 252"/>
                <a:gd name="T49" fmla="*/ 150 h 221"/>
                <a:gd name="T50" fmla="*/ 203 w 252"/>
                <a:gd name="T51" fmla="*/ 160 h 221"/>
                <a:gd name="T52" fmla="*/ 212 w 252"/>
                <a:gd name="T53" fmla="*/ 168 h 221"/>
                <a:gd name="T54" fmla="*/ 219 w 252"/>
                <a:gd name="T55" fmla="*/ 174 h 221"/>
                <a:gd name="T56" fmla="*/ 221 w 252"/>
                <a:gd name="T57" fmla="*/ 173 h 221"/>
                <a:gd name="T58" fmla="*/ 227 w 252"/>
                <a:gd name="T59" fmla="*/ 189 h 221"/>
                <a:gd name="T60" fmla="*/ 237 w 252"/>
                <a:gd name="T61" fmla="*/ 194 h 221"/>
                <a:gd name="T62" fmla="*/ 243 w 252"/>
                <a:gd name="T63" fmla="*/ 203 h 221"/>
                <a:gd name="T64" fmla="*/ 250 w 252"/>
                <a:gd name="T65" fmla="*/ 202 h 221"/>
                <a:gd name="T66" fmla="*/ 239 w 252"/>
                <a:gd name="T67" fmla="*/ 216 h 221"/>
                <a:gd name="T68" fmla="*/ 222 w 252"/>
                <a:gd name="T69" fmla="*/ 215 h 221"/>
                <a:gd name="T70" fmla="*/ 200 w 252"/>
                <a:gd name="T71" fmla="*/ 186 h 221"/>
                <a:gd name="T72" fmla="*/ 162 w 252"/>
                <a:gd name="T73" fmla="*/ 150 h 221"/>
                <a:gd name="T74" fmla="*/ 136 w 252"/>
                <a:gd name="T75" fmla="*/ 140 h 221"/>
                <a:gd name="T76" fmla="*/ 122 w 252"/>
                <a:gd name="T77" fmla="*/ 138 h 221"/>
                <a:gd name="T78" fmla="*/ 105 w 252"/>
                <a:gd name="T79" fmla="*/ 140 h 221"/>
                <a:gd name="T80" fmla="*/ 97 w 252"/>
                <a:gd name="T81" fmla="*/ 135 h 221"/>
                <a:gd name="T82" fmla="*/ 83 w 252"/>
                <a:gd name="T83" fmla="*/ 140 h 221"/>
                <a:gd name="T84" fmla="*/ 70 w 252"/>
                <a:gd name="T85" fmla="*/ 134 h 221"/>
                <a:gd name="T86" fmla="*/ 59 w 252"/>
                <a:gd name="T87" fmla="*/ 126 h 221"/>
                <a:gd name="T88" fmla="*/ 43 w 252"/>
                <a:gd name="T89" fmla="*/ 153 h 221"/>
                <a:gd name="T90" fmla="*/ 37 w 252"/>
                <a:gd name="T91" fmla="*/ 143 h 221"/>
                <a:gd name="T92" fmla="*/ 26 w 252"/>
                <a:gd name="T93" fmla="*/ 142 h 221"/>
                <a:gd name="T94" fmla="*/ 18 w 252"/>
                <a:gd name="T95" fmla="*/ 144 h 221"/>
                <a:gd name="T96" fmla="*/ 4 w 252"/>
                <a:gd name="T97" fmla="*/ 147 h 221"/>
                <a:gd name="T98" fmla="*/ 6 w 252"/>
                <a:gd name="T99" fmla="*/ 103 h 221"/>
                <a:gd name="T100" fmla="*/ 17 w 252"/>
                <a:gd name="T101" fmla="*/ 72 h 221"/>
                <a:gd name="T102" fmla="*/ 17 w 252"/>
                <a:gd name="T103" fmla="*/ 60 h 221"/>
                <a:gd name="T104" fmla="*/ 22 w 252"/>
                <a:gd name="T105" fmla="*/ 43 h 221"/>
                <a:gd name="T106" fmla="*/ 27 w 252"/>
                <a:gd name="T107" fmla="*/ 39 h 221"/>
                <a:gd name="T108" fmla="*/ 41 w 252"/>
                <a:gd name="T109" fmla="*/ 30 h 221"/>
                <a:gd name="T110" fmla="*/ 57 w 252"/>
                <a:gd name="T111" fmla="*/ 23 h 221"/>
                <a:gd name="T112" fmla="*/ 66 w 252"/>
                <a:gd name="T113" fmla="*/ 18 h 221"/>
                <a:gd name="T114" fmla="*/ 83 w 252"/>
                <a:gd name="T115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2" h="221">
                  <a:moveTo>
                    <a:pt x="136" y="83"/>
                  </a:moveTo>
                  <a:lnTo>
                    <a:pt x="138" y="83"/>
                  </a:lnTo>
                  <a:lnTo>
                    <a:pt x="138" y="85"/>
                  </a:lnTo>
                  <a:lnTo>
                    <a:pt x="139" y="85"/>
                  </a:lnTo>
                  <a:lnTo>
                    <a:pt x="139" y="86"/>
                  </a:lnTo>
                  <a:lnTo>
                    <a:pt x="139" y="87"/>
                  </a:lnTo>
                  <a:lnTo>
                    <a:pt x="140" y="87"/>
                  </a:lnTo>
                  <a:lnTo>
                    <a:pt x="139" y="86"/>
                  </a:lnTo>
                  <a:lnTo>
                    <a:pt x="140" y="86"/>
                  </a:lnTo>
                  <a:lnTo>
                    <a:pt x="140" y="87"/>
                  </a:lnTo>
                  <a:lnTo>
                    <a:pt x="140" y="91"/>
                  </a:lnTo>
                  <a:lnTo>
                    <a:pt x="140" y="92"/>
                  </a:lnTo>
                  <a:lnTo>
                    <a:pt x="141" y="93"/>
                  </a:lnTo>
                  <a:lnTo>
                    <a:pt x="144" y="93"/>
                  </a:lnTo>
                  <a:lnTo>
                    <a:pt x="145" y="92"/>
                  </a:lnTo>
                  <a:lnTo>
                    <a:pt x="144" y="92"/>
                  </a:lnTo>
                  <a:lnTo>
                    <a:pt x="144" y="91"/>
                  </a:lnTo>
                  <a:lnTo>
                    <a:pt x="145" y="91"/>
                  </a:lnTo>
                  <a:lnTo>
                    <a:pt x="146" y="91"/>
                  </a:lnTo>
                  <a:lnTo>
                    <a:pt x="147" y="91"/>
                  </a:lnTo>
                  <a:lnTo>
                    <a:pt x="147" y="92"/>
                  </a:lnTo>
                  <a:lnTo>
                    <a:pt x="148" y="92"/>
                  </a:lnTo>
                  <a:lnTo>
                    <a:pt x="150" y="93"/>
                  </a:lnTo>
                  <a:lnTo>
                    <a:pt x="151" y="93"/>
                  </a:lnTo>
                  <a:lnTo>
                    <a:pt x="151" y="94"/>
                  </a:lnTo>
                  <a:lnTo>
                    <a:pt x="151" y="95"/>
                  </a:lnTo>
                  <a:lnTo>
                    <a:pt x="150" y="95"/>
                  </a:lnTo>
                  <a:lnTo>
                    <a:pt x="148" y="95"/>
                  </a:lnTo>
                  <a:lnTo>
                    <a:pt x="147" y="95"/>
                  </a:lnTo>
                  <a:lnTo>
                    <a:pt x="146" y="95"/>
                  </a:lnTo>
                  <a:lnTo>
                    <a:pt x="145" y="95"/>
                  </a:lnTo>
                  <a:lnTo>
                    <a:pt x="144" y="94"/>
                  </a:lnTo>
                  <a:lnTo>
                    <a:pt x="142" y="94"/>
                  </a:lnTo>
                  <a:lnTo>
                    <a:pt x="141" y="95"/>
                  </a:lnTo>
                  <a:lnTo>
                    <a:pt x="140" y="95"/>
                  </a:lnTo>
                  <a:lnTo>
                    <a:pt x="140" y="94"/>
                  </a:lnTo>
                  <a:lnTo>
                    <a:pt x="139" y="94"/>
                  </a:lnTo>
                  <a:lnTo>
                    <a:pt x="139" y="95"/>
                  </a:lnTo>
                  <a:lnTo>
                    <a:pt x="138" y="95"/>
                  </a:lnTo>
                  <a:lnTo>
                    <a:pt x="135" y="94"/>
                  </a:lnTo>
                  <a:lnTo>
                    <a:pt x="134" y="94"/>
                  </a:lnTo>
                  <a:lnTo>
                    <a:pt x="133" y="93"/>
                  </a:lnTo>
                  <a:lnTo>
                    <a:pt x="133" y="91"/>
                  </a:lnTo>
                  <a:lnTo>
                    <a:pt x="133" y="92"/>
                  </a:lnTo>
                  <a:lnTo>
                    <a:pt x="134" y="92"/>
                  </a:lnTo>
                  <a:lnTo>
                    <a:pt x="135" y="92"/>
                  </a:lnTo>
                  <a:lnTo>
                    <a:pt x="135" y="93"/>
                  </a:lnTo>
                  <a:lnTo>
                    <a:pt x="136" y="93"/>
                  </a:lnTo>
                  <a:lnTo>
                    <a:pt x="138" y="92"/>
                  </a:lnTo>
                  <a:lnTo>
                    <a:pt x="138" y="91"/>
                  </a:lnTo>
                  <a:lnTo>
                    <a:pt x="136" y="89"/>
                  </a:lnTo>
                  <a:lnTo>
                    <a:pt x="135" y="89"/>
                  </a:lnTo>
                  <a:lnTo>
                    <a:pt x="134" y="88"/>
                  </a:lnTo>
                  <a:lnTo>
                    <a:pt x="133" y="89"/>
                  </a:lnTo>
                  <a:lnTo>
                    <a:pt x="132" y="89"/>
                  </a:lnTo>
                  <a:lnTo>
                    <a:pt x="132" y="88"/>
                  </a:lnTo>
                  <a:lnTo>
                    <a:pt x="132" y="87"/>
                  </a:lnTo>
                  <a:lnTo>
                    <a:pt x="133" y="87"/>
                  </a:lnTo>
                  <a:lnTo>
                    <a:pt x="134" y="87"/>
                  </a:lnTo>
                  <a:lnTo>
                    <a:pt x="134" y="88"/>
                  </a:lnTo>
                  <a:lnTo>
                    <a:pt x="134" y="87"/>
                  </a:lnTo>
                  <a:lnTo>
                    <a:pt x="134" y="86"/>
                  </a:lnTo>
                  <a:lnTo>
                    <a:pt x="135" y="86"/>
                  </a:lnTo>
                  <a:lnTo>
                    <a:pt x="136" y="86"/>
                  </a:lnTo>
                  <a:lnTo>
                    <a:pt x="136" y="85"/>
                  </a:lnTo>
                  <a:lnTo>
                    <a:pt x="135" y="83"/>
                  </a:lnTo>
                  <a:lnTo>
                    <a:pt x="134" y="83"/>
                  </a:lnTo>
                  <a:lnTo>
                    <a:pt x="133" y="83"/>
                  </a:lnTo>
                  <a:lnTo>
                    <a:pt x="133" y="82"/>
                  </a:lnTo>
                  <a:lnTo>
                    <a:pt x="134" y="82"/>
                  </a:lnTo>
                  <a:lnTo>
                    <a:pt x="136" y="83"/>
                  </a:lnTo>
                  <a:close/>
                  <a:moveTo>
                    <a:pt x="139" y="80"/>
                  </a:moveTo>
                  <a:lnTo>
                    <a:pt x="138" y="80"/>
                  </a:lnTo>
                  <a:lnTo>
                    <a:pt x="136" y="80"/>
                  </a:lnTo>
                  <a:lnTo>
                    <a:pt x="135" y="79"/>
                  </a:lnTo>
                  <a:lnTo>
                    <a:pt x="134" y="79"/>
                  </a:lnTo>
                  <a:lnTo>
                    <a:pt x="134" y="78"/>
                  </a:lnTo>
                  <a:lnTo>
                    <a:pt x="135" y="78"/>
                  </a:lnTo>
                  <a:lnTo>
                    <a:pt x="136" y="78"/>
                  </a:lnTo>
                  <a:lnTo>
                    <a:pt x="136" y="76"/>
                  </a:lnTo>
                  <a:lnTo>
                    <a:pt x="136" y="75"/>
                  </a:lnTo>
                  <a:lnTo>
                    <a:pt x="138" y="76"/>
                  </a:lnTo>
                  <a:lnTo>
                    <a:pt x="139" y="76"/>
                  </a:lnTo>
                  <a:lnTo>
                    <a:pt x="140" y="78"/>
                  </a:lnTo>
                  <a:lnTo>
                    <a:pt x="139" y="78"/>
                  </a:lnTo>
                  <a:lnTo>
                    <a:pt x="138" y="78"/>
                  </a:lnTo>
                  <a:lnTo>
                    <a:pt x="138" y="79"/>
                  </a:lnTo>
                  <a:lnTo>
                    <a:pt x="139" y="79"/>
                  </a:lnTo>
                  <a:lnTo>
                    <a:pt x="139" y="80"/>
                  </a:lnTo>
                  <a:close/>
                  <a:moveTo>
                    <a:pt x="90" y="13"/>
                  </a:moveTo>
                  <a:lnTo>
                    <a:pt x="92" y="20"/>
                  </a:lnTo>
                  <a:lnTo>
                    <a:pt x="95" y="25"/>
                  </a:lnTo>
                  <a:lnTo>
                    <a:pt x="95" y="27"/>
                  </a:lnTo>
                  <a:lnTo>
                    <a:pt x="96" y="27"/>
                  </a:lnTo>
                  <a:lnTo>
                    <a:pt x="95" y="30"/>
                  </a:lnTo>
                  <a:lnTo>
                    <a:pt x="96" y="31"/>
                  </a:lnTo>
                  <a:lnTo>
                    <a:pt x="97" y="32"/>
                  </a:lnTo>
                  <a:lnTo>
                    <a:pt x="97" y="33"/>
                  </a:lnTo>
                  <a:lnTo>
                    <a:pt x="97" y="35"/>
                  </a:lnTo>
                  <a:lnTo>
                    <a:pt x="98" y="36"/>
                  </a:lnTo>
                  <a:lnTo>
                    <a:pt x="99" y="38"/>
                  </a:lnTo>
                  <a:lnTo>
                    <a:pt x="99" y="39"/>
                  </a:lnTo>
                  <a:lnTo>
                    <a:pt x="99" y="41"/>
                  </a:lnTo>
                  <a:lnTo>
                    <a:pt x="99" y="42"/>
                  </a:lnTo>
                  <a:lnTo>
                    <a:pt x="101" y="43"/>
                  </a:lnTo>
                  <a:lnTo>
                    <a:pt x="101" y="44"/>
                  </a:lnTo>
                  <a:lnTo>
                    <a:pt x="101" y="45"/>
                  </a:lnTo>
                  <a:lnTo>
                    <a:pt x="102" y="48"/>
                  </a:lnTo>
                  <a:lnTo>
                    <a:pt x="103" y="51"/>
                  </a:lnTo>
                  <a:lnTo>
                    <a:pt x="102" y="51"/>
                  </a:lnTo>
                  <a:lnTo>
                    <a:pt x="103" y="52"/>
                  </a:lnTo>
                  <a:lnTo>
                    <a:pt x="103" y="54"/>
                  </a:lnTo>
                  <a:lnTo>
                    <a:pt x="103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3" y="57"/>
                  </a:lnTo>
                  <a:lnTo>
                    <a:pt x="103" y="58"/>
                  </a:lnTo>
                  <a:lnTo>
                    <a:pt x="104" y="58"/>
                  </a:lnTo>
                  <a:lnTo>
                    <a:pt x="104" y="60"/>
                  </a:lnTo>
                  <a:lnTo>
                    <a:pt x="104" y="61"/>
                  </a:lnTo>
                  <a:lnTo>
                    <a:pt x="104" y="62"/>
                  </a:lnTo>
                  <a:lnTo>
                    <a:pt x="104" y="63"/>
                  </a:lnTo>
                  <a:lnTo>
                    <a:pt x="104" y="64"/>
                  </a:lnTo>
                  <a:lnTo>
                    <a:pt x="105" y="66"/>
                  </a:lnTo>
                  <a:lnTo>
                    <a:pt x="104" y="66"/>
                  </a:lnTo>
                  <a:lnTo>
                    <a:pt x="104" y="67"/>
                  </a:lnTo>
                  <a:lnTo>
                    <a:pt x="105" y="73"/>
                  </a:lnTo>
                  <a:lnTo>
                    <a:pt x="105" y="74"/>
                  </a:lnTo>
                  <a:lnTo>
                    <a:pt x="107" y="75"/>
                  </a:lnTo>
                  <a:lnTo>
                    <a:pt x="107" y="78"/>
                  </a:lnTo>
                  <a:lnTo>
                    <a:pt x="108" y="82"/>
                  </a:lnTo>
                  <a:lnTo>
                    <a:pt x="109" y="82"/>
                  </a:lnTo>
                  <a:lnTo>
                    <a:pt x="111" y="83"/>
                  </a:lnTo>
                  <a:lnTo>
                    <a:pt x="111" y="85"/>
                  </a:lnTo>
                  <a:lnTo>
                    <a:pt x="113" y="85"/>
                  </a:lnTo>
                  <a:lnTo>
                    <a:pt x="114" y="86"/>
                  </a:lnTo>
                  <a:lnTo>
                    <a:pt x="114" y="87"/>
                  </a:lnTo>
                  <a:lnTo>
                    <a:pt x="114" y="88"/>
                  </a:lnTo>
                  <a:lnTo>
                    <a:pt x="114" y="89"/>
                  </a:lnTo>
                  <a:lnTo>
                    <a:pt x="114" y="91"/>
                  </a:lnTo>
                  <a:lnTo>
                    <a:pt x="115" y="91"/>
                  </a:lnTo>
                  <a:lnTo>
                    <a:pt x="115" y="92"/>
                  </a:lnTo>
                  <a:lnTo>
                    <a:pt x="115" y="93"/>
                  </a:lnTo>
                  <a:lnTo>
                    <a:pt x="114" y="93"/>
                  </a:lnTo>
                  <a:lnTo>
                    <a:pt x="115" y="94"/>
                  </a:lnTo>
                  <a:lnTo>
                    <a:pt x="115" y="93"/>
                  </a:lnTo>
                  <a:lnTo>
                    <a:pt x="116" y="93"/>
                  </a:lnTo>
                  <a:lnTo>
                    <a:pt x="116" y="94"/>
                  </a:lnTo>
                  <a:lnTo>
                    <a:pt x="115" y="94"/>
                  </a:lnTo>
                  <a:lnTo>
                    <a:pt x="114" y="94"/>
                  </a:lnTo>
                  <a:lnTo>
                    <a:pt x="114" y="95"/>
                  </a:lnTo>
                  <a:lnTo>
                    <a:pt x="115" y="95"/>
                  </a:lnTo>
                  <a:lnTo>
                    <a:pt x="115" y="98"/>
                  </a:lnTo>
                  <a:lnTo>
                    <a:pt x="116" y="98"/>
                  </a:lnTo>
                  <a:lnTo>
                    <a:pt x="117" y="98"/>
                  </a:lnTo>
                  <a:lnTo>
                    <a:pt x="117" y="97"/>
                  </a:lnTo>
                  <a:lnTo>
                    <a:pt x="119" y="97"/>
                  </a:lnTo>
                  <a:lnTo>
                    <a:pt x="120" y="97"/>
                  </a:lnTo>
                  <a:lnTo>
                    <a:pt x="120" y="98"/>
                  </a:lnTo>
                  <a:lnTo>
                    <a:pt x="121" y="99"/>
                  </a:lnTo>
                  <a:lnTo>
                    <a:pt x="122" y="105"/>
                  </a:lnTo>
                  <a:lnTo>
                    <a:pt x="122" y="106"/>
                  </a:lnTo>
                  <a:lnTo>
                    <a:pt x="123" y="106"/>
                  </a:lnTo>
                  <a:lnTo>
                    <a:pt x="123" y="107"/>
                  </a:lnTo>
                  <a:lnTo>
                    <a:pt x="123" y="109"/>
                  </a:lnTo>
                  <a:lnTo>
                    <a:pt x="123" y="111"/>
                  </a:lnTo>
                  <a:lnTo>
                    <a:pt x="123" y="113"/>
                  </a:lnTo>
                  <a:lnTo>
                    <a:pt x="123" y="115"/>
                  </a:lnTo>
                  <a:lnTo>
                    <a:pt x="125" y="115"/>
                  </a:lnTo>
                  <a:lnTo>
                    <a:pt x="126" y="115"/>
                  </a:lnTo>
                  <a:lnTo>
                    <a:pt x="127" y="115"/>
                  </a:lnTo>
                  <a:lnTo>
                    <a:pt x="128" y="115"/>
                  </a:lnTo>
                  <a:lnTo>
                    <a:pt x="128" y="113"/>
                  </a:lnTo>
                  <a:lnTo>
                    <a:pt x="128" y="112"/>
                  </a:lnTo>
                  <a:lnTo>
                    <a:pt x="129" y="111"/>
                  </a:lnTo>
                  <a:lnTo>
                    <a:pt x="129" y="111"/>
                  </a:lnTo>
                  <a:lnTo>
                    <a:pt x="128" y="110"/>
                  </a:lnTo>
                  <a:lnTo>
                    <a:pt x="128" y="109"/>
                  </a:lnTo>
                  <a:lnTo>
                    <a:pt x="128" y="107"/>
                  </a:lnTo>
                  <a:lnTo>
                    <a:pt x="127" y="107"/>
                  </a:lnTo>
                  <a:lnTo>
                    <a:pt x="127" y="109"/>
                  </a:lnTo>
                  <a:lnTo>
                    <a:pt x="126" y="107"/>
                  </a:lnTo>
                  <a:lnTo>
                    <a:pt x="126" y="105"/>
                  </a:lnTo>
                  <a:lnTo>
                    <a:pt x="126" y="104"/>
                  </a:lnTo>
                  <a:lnTo>
                    <a:pt x="126" y="103"/>
                  </a:lnTo>
                  <a:lnTo>
                    <a:pt x="127" y="103"/>
                  </a:lnTo>
                  <a:lnTo>
                    <a:pt x="127" y="100"/>
                  </a:lnTo>
                  <a:lnTo>
                    <a:pt x="128" y="100"/>
                  </a:lnTo>
                  <a:lnTo>
                    <a:pt x="129" y="100"/>
                  </a:lnTo>
                  <a:lnTo>
                    <a:pt x="129" y="99"/>
                  </a:lnTo>
                  <a:lnTo>
                    <a:pt x="131" y="99"/>
                  </a:lnTo>
                  <a:lnTo>
                    <a:pt x="132" y="100"/>
                  </a:lnTo>
                  <a:lnTo>
                    <a:pt x="135" y="104"/>
                  </a:lnTo>
                  <a:lnTo>
                    <a:pt x="136" y="104"/>
                  </a:lnTo>
                  <a:lnTo>
                    <a:pt x="138" y="105"/>
                  </a:lnTo>
                  <a:lnTo>
                    <a:pt x="138" y="106"/>
                  </a:lnTo>
                  <a:lnTo>
                    <a:pt x="136" y="107"/>
                  </a:lnTo>
                  <a:lnTo>
                    <a:pt x="136" y="110"/>
                  </a:lnTo>
                  <a:lnTo>
                    <a:pt x="136" y="111"/>
                  </a:lnTo>
                  <a:lnTo>
                    <a:pt x="138" y="111"/>
                  </a:lnTo>
                  <a:lnTo>
                    <a:pt x="138" y="112"/>
                  </a:lnTo>
                  <a:lnTo>
                    <a:pt x="139" y="112"/>
                  </a:lnTo>
                  <a:lnTo>
                    <a:pt x="139" y="113"/>
                  </a:lnTo>
                  <a:lnTo>
                    <a:pt x="139" y="115"/>
                  </a:lnTo>
                  <a:lnTo>
                    <a:pt x="139" y="116"/>
                  </a:lnTo>
                  <a:lnTo>
                    <a:pt x="139" y="115"/>
                  </a:lnTo>
                  <a:lnTo>
                    <a:pt x="140" y="116"/>
                  </a:lnTo>
                  <a:lnTo>
                    <a:pt x="141" y="116"/>
                  </a:lnTo>
                  <a:lnTo>
                    <a:pt x="141" y="117"/>
                  </a:lnTo>
                  <a:lnTo>
                    <a:pt x="141" y="118"/>
                  </a:lnTo>
                  <a:lnTo>
                    <a:pt x="142" y="119"/>
                  </a:lnTo>
                  <a:lnTo>
                    <a:pt x="145" y="120"/>
                  </a:lnTo>
                  <a:lnTo>
                    <a:pt x="146" y="120"/>
                  </a:lnTo>
                  <a:lnTo>
                    <a:pt x="146" y="122"/>
                  </a:lnTo>
                  <a:lnTo>
                    <a:pt x="147" y="122"/>
                  </a:lnTo>
                  <a:lnTo>
                    <a:pt x="147" y="120"/>
                  </a:lnTo>
                  <a:lnTo>
                    <a:pt x="148" y="120"/>
                  </a:lnTo>
                  <a:lnTo>
                    <a:pt x="150" y="119"/>
                  </a:lnTo>
                  <a:lnTo>
                    <a:pt x="150" y="118"/>
                  </a:lnTo>
                  <a:lnTo>
                    <a:pt x="151" y="119"/>
                  </a:lnTo>
                  <a:lnTo>
                    <a:pt x="151" y="119"/>
                  </a:lnTo>
                  <a:lnTo>
                    <a:pt x="151" y="118"/>
                  </a:lnTo>
                  <a:lnTo>
                    <a:pt x="151" y="118"/>
                  </a:lnTo>
                  <a:lnTo>
                    <a:pt x="152" y="118"/>
                  </a:lnTo>
                  <a:lnTo>
                    <a:pt x="152" y="119"/>
                  </a:lnTo>
                  <a:lnTo>
                    <a:pt x="153" y="119"/>
                  </a:lnTo>
                  <a:lnTo>
                    <a:pt x="154" y="119"/>
                  </a:lnTo>
                  <a:lnTo>
                    <a:pt x="154" y="118"/>
                  </a:lnTo>
                  <a:lnTo>
                    <a:pt x="153" y="117"/>
                  </a:lnTo>
                  <a:lnTo>
                    <a:pt x="154" y="117"/>
                  </a:lnTo>
                  <a:lnTo>
                    <a:pt x="154" y="118"/>
                  </a:lnTo>
                  <a:lnTo>
                    <a:pt x="156" y="118"/>
                  </a:lnTo>
                  <a:lnTo>
                    <a:pt x="156" y="119"/>
                  </a:lnTo>
                  <a:lnTo>
                    <a:pt x="157" y="119"/>
                  </a:lnTo>
                  <a:lnTo>
                    <a:pt x="158" y="119"/>
                  </a:lnTo>
                  <a:lnTo>
                    <a:pt x="158" y="120"/>
                  </a:lnTo>
                  <a:lnTo>
                    <a:pt x="158" y="122"/>
                  </a:lnTo>
                  <a:lnTo>
                    <a:pt x="159" y="123"/>
                  </a:lnTo>
                  <a:lnTo>
                    <a:pt x="159" y="122"/>
                  </a:lnTo>
                  <a:lnTo>
                    <a:pt x="160" y="122"/>
                  </a:lnTo>
                  <a:lnTo>
                    <a:pt x="162" y="123"/>
                  </a:lnTo>
                  <a:lnTo>
                    <a:pt x="160" y="123"/>
                  </a:lnTo>
                  <a:lnTo>
                    <a:pt x="162" y="124"/>
                  </a:lnTo>
                  <a:lnTo>
                    <a:pt x="163" y="124"/>
                  </a:lnTo>
                  <a:lnTo>
                    <a:pt x="163" y="125"/>
                  </a:lnTo>
                  <a:lnTo>
                    <a:pt x="163" y="126"/>
                  </a:lnTo>
                  <a:lnTo>
                    <a:pt x="162" y="128"/>
                  </a:lnTo>
                  <a:lnTo>
                    <a:pt x="163" y="128"/>
                  </a:lnTo>
                  <a:lnTo>
                    <a:pt x="164" y="129"/>
                  </a:lnTo>
                  <a:lnTo>
                    <a:pt x="164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6" y="130"/>
                  </a:lnTo>
                  <a:lnTo>
                    <a:pt x="169" y="129"/>
                  </a:lnTo>
                  <a:lnTo>
                    <a:pt x="170" y="130"/>
                  </a:lnTo>
                  <a:lnTo>
                    <a:pt x="171" y="131"/>
                  </a:lnTo>
                  <a:lnTo>
                    <a:pt x="172" y="131"/>
                  </a:lnTo>
                  <a:lnTo>
                    <a:pt x="175" y="131"/>
                  </a:lnTo>
                  <a:lnTo>
                    <a:pt x="179" y="132"/>
                  </a:lnTo>
                  <a:lnTo>
                    <a:pt x="179" y="134"/>
                  </a:lnTo>
                  <a:lnTo>
                    <a:pt x="179" y="135"/>
                  </a:lnTo>
                  <a:lnTo>
                    <a:pt x="182" y="136"/>
                  </a:lnTo>
                  <a:lnTo>
                    <a:pt x="183" y="137"/>
                  </a:lnTo>
                  <a:lnTo>
                    <a:pt x="184" y="138"/>
                  </a:lnTo>
                  <a:lnTo>
                    <a:pt x="184" y="140"/>
                  </a:lnTo>
                  <a:lnTo>
                    <a:pt x="184" y="141"/>
                  </a:lnTo>
                  <a:lnTo>
                    <a:pt x="185" y="141"/>
                  </a:lnTo>
                  <a:lnTo>
                    <a:pt x="187" y="142"/>
                  </a:lnTo>
                  <a:lnTo>
                    <a:pt x="188" y="143"/>
                  </a:lnTo>
                  <a:lnTo>
                    <a:pt x="188" y="144"/>
                  </a:lnTo>
                  <a:lnTo>
                    <a:pt x="189" y="146"/>
                  </a:lnTo>
                  <a:lnTo>
                    <a:pt x="190" y="147"/>
                  </a:lnTo>
                  <a:lnTo>
                    <a:pt x="191" y="148"/>
                  </a:lnTo>
                  <a:lnTo>
                    <a:pt x="191" y="149"/>
                  </a:lnTo>
                  <a:lnTo>
                    <a:pt x="193" y="150"/>
                  </a:lnTo>
                  <a:lnTo>
                    <a:pt x="193" y="152"/>
                  </a:lnTo>
                  <a:lnTo>
                    <a:pt x="194" y="153"/>
                  </a:lnTo>
                  <a:lnTo>
                    <a:pt x="195" y="153"/>
                  </a:lnTo>
                  <a:lnTo>
                    <a:pt x="195" y="154"/>
                  </a:lnTo>
                  <a:lnTo>
                    <a:pt x="196" y="155"/>
                  </a:lnTo>
                  <a:lnTo>
                    <a:pt x="197" y="157"/>
                  </a:lnTo>
                  <a:lnTo>
                    <a:pt x="197" y="159"/>
                  </a:lnTo>
                  <a:lnTo>
                    <a:pt x="199" y="160"/>
                  </a:lnTo>
                  <a:lnTo>
                    <a:pt x="201" y="160"/>
                  </a:lnTo>
                  <a:lnTo>
                    <a:pt x="202" y="160"/>
                  </a:lnTo>
                  <a:lnTo>
                    <a:pt x="203" y="160"/>
                  </a:lnTo>
                  <a:lnTo>
                    <a:pt x="204" y="161"/>
                  </a:lnTo>
                  <a:lnTo>
                    <a:pt x="204" y="162"/>
                  </a:lnTo>
                  <a:lnTo>
                    <a:pt x="206" y="162"/>
                  </a:lnTo>
                  <a:lnTo>
                    <a:pt x="207" y="162"/>
                  </a:lnTo>
                  <a:lnTo>
                    <a:pt x="208" y="162"/>
                  </a:lnTo>
                  <a:lnTo>
                    <a:pt x="208" y="163"/>
                  </a:lnTo>
                  <a:lnTo>
                    <a:pt x="209" y="163"/>
                  </a:lnTo>
                  <a:lnTo>
                    <a:pt x="209" y="165"/>
                  </a:lnTo>
                  <a:lnTo>
                    <a:pt x="209" y="166"/>
                  </a:lnTo>
                  <a:lnTo>
                    <a:pt x="212" y="167"/>
                  </a:lnTo>
                  <a:lnTo>
                    <a:pt x="212" y="168"/>
                  </a:lnTo>
                  <a:lnTo>
                    <a:pt x="213" y="168"/>
                  </a:lnTo>
                  <a:lnTo>
                    <a:pt x="213" y="169"/>
                  </a:lnTo>
                  <a:lnTo>
                    <a:pt x="214" y="169"/>
                  </a:lnTo>
                  <a:lnTo>
                    <a:pt x="214" y="171"/>
                  </a:lnTo>
                  <a:lnTo>
                    <a:pt x="215" y="171"/>
                  </a:lnTo>
                  <a:lnTo>
                    <a:pt x="216" y="171"/>
                  </a:lnTo>
                  <a:lnTo>
                    <a:pt x="216" y="172"/>
                  </a:lnTo>
                  <a:lnTo>
                    <a:pt x="216" y="173"/>
                  </a:lnTo>
                  <a:lnTo>
                    <a:pt x="218" y="173"/>
                  </a:lnTo>
                  <a:lnTo>
                    <a:pt x="218" y="174"/>
                  </a:lnTo>
                  <a:lnTo>
                    <a:pt x="219" y="174"/>
                  </a:lnTo>
                  <a:lnTo>
                    <a:pt x="219" y="173"/>
                  </a:lnTo>
                  <a:lnTo>
                    <a:pt x="218" y="173"/>
                  </a:lnTo>
                  <a:lnTo>
                    <a:pt x="218" y="172"/>
                  </a:lnTo>
                  <a:lnTo>
                    <a:pt x="219" y="172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69"/>
                  </a:lnTo>
                  <a:lnTo>
                    <a:pt x="216" y="169"/>
                  </a:lnTo>
                  <a:lnTo>
                    <a:pt x="219" y="171"/>
                  </a:lnTo>
                  <a:lnTo>
                    <a:pt x="220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5"/>
                  </a:lnTo>
                  <a:lnTo>
                    <a:pt x="221" y="177"/>
                  </a:lnTo>
                  <a:lnTo>
                    <a:pt x="222" y="178"/>
                  </a:lnTo>
                  <a:lnTo>
                    <a:pt x="222" y="179"/>
                  </a:lnTo>
                  <a:lnTo>
                    <a:pt x="224" y="179"/>
                  </a:lnTo>
                  <a:lnTo>
                    <a:pt x="224" y="184"/>
                  </a:lnTo>
                  <a:lnTo>
                    <a:pt x="225" y="185"/>
                  </a:lnTo>
                  <a:lnTo>
                    <a:pt x="225" y="187"/>
                  </a:lnTo>
                  <a:lnTo>
                    <a:pt x="226" y="189"/>
                  </a:lnTo>
                  <a:lnTo>
                    <a:pt x="227" y="189"/>
                  </a:lnTo>
                  <a:lnTo>
                    <a:pt x="228" y="189"/>
                  </a:lnTo>
                  <a:lnTo>
                    <a:pt x="230" y="189"/>
                  </a:lnTo>
                  <a:lnTo>
                    <a:pt x="230" y="187"/>
                  </a:lnTo>
                  <a:lnTo>
                    <a:pt x="231" y="187"/>
                  </a:lnTo>
                  <a:lnTo>
                    <a:pt x="231" y="189"/>
                  </a:lnTo>
                  <a:lnTo>
                    <a:pt x="232" y="189"/>
                  </a:lnTo>
                  <a:lnTo>
                    <a:pt x="232" y="190"/>
                  </a:lnTo>
                  <a:lnTo>
                    <a:pt x="234" y="191"/>
                  </a:lnTo>
                  <a:lnTo>
                    <a:pt x="236" y="193"/>
                  </a:lnTo>
                  <a:lnTo>
                    <a:pt x="237" y="193"/>
                  </a:lnTo>
                  <a:lnTo>
                    <a:pt x="237" y="194"/>
                  </a:lnTo>
                  <a:lnTo>
                    <a:pt x="238" y="196"/>
                  </a:lnTo>
                  <a:lnTo>
                    <a:pt x="238" y="197"/>
                  </a:lnTo>
                  <a:lnTo>
                    <a:pt x="238" y="198"/>
                  </a:lnTo>
                  <a:lnTo>
                    <a:pt x="239" y="199"/>
                  </a:lnTo>
                  <a:lnTo>
                    <a:pt x="239" y="200"/>
                  </a:lnTo>
                  <a:lnTo>
                    <a:pt x="239" y="202"/>
                  </a:lnTo>
                  <a:lnTo>
                    <a:pt x="240" y="202"/>
                  </a:lnTo>
                  <a:lnTo>
                    <a:pt x="240" y="200"/>
                  </a:lnTo>
                  <a:lnTo>
                    <a:pt x="241" y="200"/>
                  </a:lnTo>
                  <a:lnTo>
                    <a:pt x="241" y="202"/>
                  </a:lnTo>
                  <a:lnTo>
                    <a:pt x="243" y="203"/>
                  </a:lnTo>
                  <a:lnTo>
                    <a:pt x="244" y="203"/>
                  </a:lnTo>
                  <a:lnTo>
                    <a:pt x="245" y="203"/>
                  </a:lnTo>
                  <a:lnTo>
                    <a:pt x="245" y="204"/>
                  </a:lnTo>
                  <a:lnTo>
                    <a:pt x="245" y="203"/>
                  </a:lnTo>
                  <a:lnTo>
                    <a:pt x="246" y="203"/>
                  </a:lnTo>
                  <a:lnTo>
                    <a:pt x="247" y="202"/>
                  </a:lnTo>
                  <a:lnTo>
                    <a:pt x="247" y="200"/>
                  </a:lnTo>
                  <a:lnTo>
                    <a:pt x="247" y="199"/>
                  </a:lnTo>
                  <a:lnTo>
                    <a:pt x="249" y="200"/>
                  </a:lnTo>
                  <a:lnTo>
                    <a:pt x="250" y="200"/>
                  </a:lnTo>
                  <a:lnTo>
                    <a:pt x="250" y="202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1" y="204"/>
                  </a:lnTo>
                  <a:lnTo>
                    <a:pt x="251" y="205"/>
                  </a:lnTo>
                  <a:lnTo>
                    <a:pt x="252" y="206"/>
                  </a:lnTo>
                  <a:lnTo>
                    <a:pt x="244" y="210"/>
                  </a:lnTo>
                  <a:lnTo>
                    <a:pt x="243" y="210"/>
                  </a:lnTo>
                  <a:lnTo>
                    <a:pt x="241" y="211"/>
                  </a:lnTo>
                  <a:lnTo>
                    <a:pt x="241" y="212"/>
                  </a:lnTo>
                  <a:lnTo>
                    <a:pt x="239" y="215"/>
                  </a:lnTo>
                  <a:lnTo>
                    <a:pt x="239" y="216"/>
                  </a:lnTo>
                  <a:lnTo>
                    <a:pt x="240" y="217"/>
                  </a:lnTo>
                  <a:lnTo>
                    <a:pt x="239" y="218"/>
                  </a:lnTo>
                  <a:lnTo>
                    <a:pt x="238" y="218"/>
                  </a:lnTo>
                  <a:lnTo>
                    <a:pt x="237" y="220"/>
                  </a:lnTo>
                  <a:lnTo>
                    <a:pt x="237" y="220"/>
                  </a:lnTo>
                  <a:lnTo>
                    <a:pt x="237" y="221"/>
                  </a:lnTo>
                  <a:lnTo>
                    <a:pt x="231" y="216"/>
                  </a:lnTo>
                  <a:lnTo>
                    <a:pt x="228" y="215"/>
                  </a:lnTo>
                  <a:lnTo>
                    <a:pt x="227" y="215"/>
                  </a:lnTo>
                  <a:lnTo>
                    <a:pt x="225" y="217"/>
                  </a:lnTo>
                  <a:lnTo>
                    <a:pt x="222" y="215"/>
                  </a:lnTo>
                  <a:lnTo>
                    <a:pt x="220" y="210"/>
                  </a:lnTo>
                  <a:lnTo>
                    <a:pt x="216" y="206"/>
                  </a:lnTo>
                  <a:lnTo>
                    <a:pt x="215" y="204"/>
                  </a:lnTo>
                  <a:lnTo>
                    <a:pt x="213" y="203"/>
                  </a:lnTo>
                  <a:lnTo>
                    <a:pt x="210" y="202"/>
                  </a:lnTo>
                  <a:lnTo>
                    <a:pt x="208" y="200"/>
                  </a:lnTo>
                  <a:lnTo>
                    <a:pt x="207" y="197"/>
                  </a:lnTo>
                  <a:lnTo>
                    <a:pt x="203" y="192"/>
                  </a:lnTo>
                  <a:lnTo>
                    <a:pt x="202" y="190"/>
                  </a:lnTo>
                  <a:lnTo>
                    <a:pt x="201" y="187"/>
                  </a:lnTo>
                  <a:lnTo>
                    <a:pt x="200" y="186"/>
                  </a:lnTo>
                  <a:lnTo>
                    <a:pt x="196" y="184"/>
                  </a:lnTo>
                  <a:lnTo>
                    <a:pt x="193" y="180"/>
                  </a:lnTo>
                  <a:lnTo>
                    <a:pt x="185" y="177"/>
                  </a:lnTo>
                  <a:lnTo>
                    <a:pt x="181" y="173"/>
                  </a:lnTo>
                  <a:lnTo>
                    <a:pt x="179" y="172"/>
                  </a:lnTo>
                  <a:lnTo>
                    <a:pt x="178" y="168"/>
                  </a:lnTo>
                  <a:lnTo>
                    <a:pt x="175" y="162"/>
                  </a:lnTo>
                  <a:lnTo>
                    <a:pt x="170" y="157"/>
                  </a:lnTo>
                  <a:lnTo>
                    <a:pt x="166" y="153"/>
                  </a:lnTo>
                  <a:lnTo>
                    <a:pt x="164" y="152"/>
                  </a:lnTo>
                  <a:lnTo>
                    <a:pt x="162" y="150"/>
                  </a:lnTo>
                  <a:lnTo>
                    <a:pt x="158" y="149"/>
                  </a:lnTo>
                  <a:lnTo>
                    <a:pt x="157" y="149"/>
                  </a:lnTo>
                  <a:lnTo>
                    <a:pt x="152" y="147"/>
                  </a:lnTo>
                  <a:lnTo>
                    <a:pt x="151" y="146"/>
                  </a:lnTo>
                  <a:lnTo>
                    <a:pt x="148" y="143"/>
                  </a:lnTo>
                  <a:lnTo>
                    <a:pt x="146" y="141"/>
                  </a:lnTo>
                  <a:lnTo>
                    <a:pt x="144" y="140"/>
                  </a:lnTo>
                  <a:lnTo>
                    <a:pt x="142" y="140"/>
                  </a:lnTo>
                  <a:lnTo>
                    <a:pt x="139" y="140"/>
                  </a:lnTo>
                  <a:lnTo>
                    <a:pt x="138" y="140"/>
                  </a:lnTo>
                  <a:lnTo>
                    <a:pt x="136" y="140"/>
                  </a:lnTo>
                  <a:lnTo>
                    <a:pt x="135" y="140"/>
                  </a:lnTo>
                  <a:lnTo>
                    <a:pt x="134" y="140"/>
                  </a:lnTo>
                  <a:lnTo>
                    <a:pt x="133" y="140"/>
                  </a:lnTo>
                  <a:lnTo>
                    <a:pt x="132" y="140"/>
                  </a:lnTo>
                  <a:lnTo>
                    <a:pt x="131" y="140"/>
                  </a:lnTo>
                  <a:lnTo>
                    <a:pt x="128" y="140"/>
                  </a:lnTo>
                  <a:lnTo>
                    <a:pt x="127" y="138"/>
                  </a:lnTo>
                  <a:lnTo>
                    <a:pt x="126" y="138"/>
                  </a:lnTo>
                  <a:lnTo>
                    <a:pt x="125" y="138"/>
                  </a:lnTo>
                  <a:lnTo>
                    <a:pt x="122" y="138"/>
                  </a:lnTo>
                  <a:lnTo>
                    <a:pt x="122" y="138"/>
                  </a:lnTo>
                  <a:lnTo>
                    <a:pt x="120" y="137"/>
                  </a:lnTo>
                  <a:lnTo>
                    <a:pt x="119" y="136"/>
                  </a:lnTo>
                  <a:lnTo>
                    <a:pt x="117" y="135"/>
                  </a:lnTo>
                  <a:lnTo>
                    <a:pt x="116" y="136"/>
                  </a:lnTo>
                  <a:lnTo>
                    <a:pt x="116" y="137"/>
                  </a:lnTo>
                  <a:lnTo>
                    <a:pt x="115" y="138"/>
                  </a:lnTo>
                  <a:lnTo>
                    <a:pt x="111" y="138"/>
                  </a:lnTo>
                  <a:lnTo>
                    <a:pt x="110" y="138"/>
                  </a:lnTo>
                  <a:lnTo>
                    <a:pt x="108" y="138"/>
                  </a:lnTo>
                  <a:lnTo>
                    <a:pt x="107" y="140"/>
                  </a:lnTo>
                  <a:lnTo>
                    <a:pt x="105" y="140"/>
                  </a:lnTo>
                  <a:lnTo>
                    <a:pt x="104" y="140"/>
                  </a:lnTo>
                  <a:lnTo>
                    <a:pt x="103" y="136"/>
                  </a:lnTo>
                  <a:lnTo>
                    <a:pt x="103" y="135"/>
                  </a:lnTo>
                  <a:lnTo>
                    <a:pt x="102" y="134"/>
                  </a:lnTo>
                  <a:lnTo>
                    <a:pt x="101" y="134"/>
                  </a:lnTo>
                  <a:lnTo>
                    <a:pt x="101" y="132"/>
                  </a:lnTo>
                  <a:lnTo>
                    <a:pt x="99" y="132"/>
                  </a:lnTo>
                  <a:lnTo>
                    <a:pt x="98" y="132"/>
                  </a:lnTo>
                  <a:lnTo>
                    <a:pt x="97" y="132"/>
                  </a:lnTo>
                  <a:lnTo>
                    <a:pt x="97" y="134"/>
                  </a:lnTo>
                  <a:lnTo>
                    <a:pt x="97" y="135"/>
                  </a:lnTo>
                  <a:lnTo>
                    <a:pt x="96" y="135"/>
                  </a:lnTo>
                  <a:lnTo>
                    <a:pt x="95" y="136"/>
                  </a:lnTo>
                  <a:lnTo>
                    <a:pt x="95" y="137"/>
                  </a:lnTo>
                  <a:lnTo>
                    <a:pt x="94" y="138"/>
                  </a:lnTo>
                  <a:lnTo>
                    <a:pt x="92" y="138"/>
                  </a:lnTo>
                  <a:lnTo>
                    <a:pt x="91" y="138"/>
                  </a:lnTo>
                  <a:lnTo>
                    <a:pt x="89" y="140"/>
                  </a:lnTo>
                  <a:lnTo>
                    <a:pt x="88" y="140"/>
                  </a:lnTo>
                  <a:lnTo>
                    <a:pt x="86" y="140"/>
                  </a:lnTo>
                  <a:lnTo>
                    <a:pt x="85" y="140"/>
                  </a:lnTo>
                  <a:lnTo>
                    <a:pt x="83" y="140"/>
                  </a:lnTo>
                  <a:lnTo>
                    <a:pt x="82" y="140"/>
                  </a:lnTo>
                  <a:lnTo>
                    <a:pt x="78" y="141"/>
                  </a:lnTo>
                  <a:lnTo>
                    <a:pt x="76" y="141"/>
                  </a:lnTo>
                  <a:lnTo>
                    <a:pt x="76" y="140"/>
                  </a:lnTo>
                  <a:lnTo>
                    <a:pt x="74" y="140"/>
                  </a:lnTo>
                  <a:lnTo>
                    <a:pt x="74" y="140"/>
                  </a:lnTo>
                  <a:lnTo>
                    <a:pt x="72" y="138"/>
                  </a:lnTo>
                  <a:lnTo>
                    <a:pt x="71" y="137"/>
                  </a:lnTo>
                  <a:lnTo>
                    <a:pt x="71" y="135"/>
                  </a:lnTo>
                  <a:lnTo>
                    <a:pt x="70" y="135"/>
                  </a:lnTo>
                  <a:lnTo>
                    <a:pt x="70" y="134"/>
                  </a:lnTo>
                  <a:lnTo>
                    <a:pt x="68" y="134"/>
                  </a:lnTo>
                  <a:lnTo>
                    <a:pt x="68" y="132"/>
                  </a:lnTo>
                  <a:lnTo>
                    <a:pt x="68" y="131"/>
                  </a:lnTo>
                  <a:lnTo>
                    <a:pt x="67" y="131"/>
                  </a:lnTo>
                  <a:lnTo>
                    <a:pt x="67" y="130"/>
                  </a:lnTo>
                  <a:lnTo>
                    <a:pt x="66" y="130"/>
                  </a:lnTo>
                  <a:lnTo>
                    <a:pt x="65" y="131"/>
                  </a:lnTo>
                  <a:lnTo>
                    <a:pt x="60" y="129"/>
                  </a:lnTo>
                  <a:lnTo>
                    <a:pt x="60" y="128"/>
                  </a:lnTo>
                  <a:lnTo>
                    <a:pt x="59" y="128"/>
                  </a:lnTo>
                  <a:lnTo>
                    <a:pt x="59" y="126"/>
                  </a:lnTo>
                  <a:lnTo>
                    <a:pt x="59" y="125"/>
                  </a:lnTo>
                  <a:lnTo>
                    <a:pt x="58" y="125"/>
                  </a:lnTo>
                  <a:lnTo>
                    <a:pt x="57" y="124"/>
                  </a:lnTo>
                  <a:lnTo>
                    <a:pt x="57" y="123"/>
                  </a:lnTo>
                  <a:lnTo>
                    <a:pt x="55" y="123"/>
                  </a:lnTo>
                  <a:lnTo>
                    <a:pt x="54" y="126"/>
                  </a:lnTo>
                  <a:lnTo>
                    <a:pt x="52" y="132"/>
                  </a:lnTo>
                  <a:lnTo>
                    <a:pt x="49" y="138"/>
                  </a:lnTo>
                  <a:lnTo>
                    <a:pt x="47" y="143"/>
                  </a:lnTo>
                  <a:lnTo>
                    <a:pt x="45" y="149"/>
                  </a:lnTo>
                  <a:lnTo>
                    <a:pt x="43" y="153"/>
                  </a:lnTo>
                  <a:lnTo>
                    <a:pt x="42" y="153"/>
                  </a:lnTo>
                  <a:lnTo>
                    <a:pt x="41" y="152"/>
                  </a:lnTo>
                  <a:lnTo>
                    <a:pt x="41" y="150"/>
                  </a:lnTo>
                  <a:lnTo>
                    <a:pt x="41" y="149"/>
                  </a:lnTo>
                  <a:lnTo>
                    <a:pt x="40" y="149"/>
                  </a:lnTo>
                  <a:lnTo>
                    <a:pt x="39" y="149"/>
                  </a:lnTo>
                  <a:lnTo>
                    <a:pt x="39" y="148"/>
                  </a:lnTo>
                  <a:lnTo>
                    <a:pt x="39" y="147"/>
                  </a:lnTo>
                  <a:lnTo>
                    <a:pt x="37" y="146"/>
                  </a:lnTo>
                  <a:lnTo>
                    <a:pt x="37" y="144"/>
                  </a:lnTo>
                  <a:lnTo>
                    <a:pt x="37" y="143"/>
                  </a:lnTo>
                  <a:lnTo>
                    <a:pt x="36" y="142"/>
                  </a:lnTo>
                  <a:lnTo>
                    <a:pt x="35" y="140"/>
                  </a:lnTo>
                  <a:lnTo>
                    <a:pt x="34" y="140"/>
                  </a:lnTo>
                  <a:lnTo>
                    <a:pt x="34" y="140"/>
                  </a:lnTo>
                  <a:lnTo>
                    <a:pt x="33" y="140"/>
                  </a:lnTo>
                  <a:lnTo>
                    <a:pt x="33" y="140"/>
                  </a:lnTo>
                  <a:lnTo>
                    <a:pt x="29" y="140"/>
                  </a:lnTo>
                  <a:lnTo>
                    <a:pt x="28" y="140"/>
                  </a:lnTo>
                  <a:lnTo>
                    <a:pt x="27" y="140"/>
                  </a:lnTo>
                  <a:lnTo>
                    <a:pt x="27" y="141"/>
                  </a:lnTo>
                  <a:lnTo>
                    <a:pt x="26" y="142"/>
                  </a:lnTo>
                  <a:lnTo>
                    <a:pt x="26" y="143"/>
                  </a:lnTo>
                  <a:lnTo>
                    <a:pt x="26" y="144"/>
                  </a:lnTo>
                  <a:lnTo>
                    <a:pt x="26" y="146"/>
                  </a:lnTo>
                  <a:lnTo>
                    <a:pt x="24" y="146"/>
                  </a:lnTo>
                  <a:lnTo>
                    <a:pt x="23" y="146"/>
                  </a:lnTo>
                  <a:lnTo>
                    <a:pt x="22" y="147"/>
                  </a:lnTo>
                  <a:lnTo>
                    <a:pt x="21" y="147"/>
                  </a:lnTo>
                  <a:lnTo>
                    <a:pt x="21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18" y="144"/>
                  </a:lnTo>
                  <a:lnTo>
                    <a:pt x="16" y="144"/>
                  </a:lnTo>
                  <a:lnTo>
                    <a:pt x="15" y="143"/>
                  </a:lnTo>
                  <a:lnTo>
                    <a:pt x="12" y="143"/>
                  </a:lnTo>
                  <a:lnTo>
                    <a:pt x="11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8" y="146"/>
                  </a:lnTo>
                  <a:lnTo>
                    <a:pt x="6" y="146"/>
                  </a:lnTo>
                  <a:lnTo>
                    <a:pt x="5" y="146"/>
                  </a:lnTo>
                  <a:lnTo>
                    <a:pt x="5" y="147"/>
                  </a:lnTo>
                  <a:lnTo>
                    <a:pt x="4" y="147"/>
                  </a:lnTo>
                  <a:lnTo>
                    <a:pt x="4" y="140"/>
                  </a:lnTo>
                  <a:lnTo>
                    <a:pt x="3" y="135"/>
                  </a:lnTo>
                  <a:lnTo>
                    <a:pt x="3" y="130"/>
                  </a:lnTo>
                  <a:lnTo>
                    <a:pt x="2" y="126"/>
                  </a:lnTo>
                  <a:lnTo>
                    <a:pt x="2" y="124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0" y="112"/>
                  </a:lnTo>
                  <a:lnTo>
                    <a:pt x="4" y="110"/>
                  </a:lnTo>
                  <a:lnTo>
                    <a:pt x="4" y="109"/>
                  </a:lnTo>
                  <a:lnTo>
                    <a:pt x="6" y="103"/>
                  </a:lnTo>
                  <a:lnTo>
                    <a:pt x="8" y="101"/>
                  </a:lnTo>
                  <a:lnTo>
                    <a:pt x="9" y="101"/>
                  </a:lnTo>
                  <a:lnTo>
                    <a:pt x="8" y="99"/>
                  </a:lnTo>
                  <a:lnTo>
                    <a:pt x="8" y="98"/>
                  </a:lnTo>
                  <a:lnTo>
                    <a:pt x="9" y="89"/>
                  </a:lnTo>
                  <a:lnTo>
                    <a:pt x="10" y="88"/>
                  </a:lnTo>
                  <a:lnTo>
                    <a:pt x="11" y="87"/>
                  </a:lnTo>
                  <a:lnTo>
                    <a:pt x="12" y="85"/>
                  </a:lnTo>
                  <a:lnTo>
                    <a:pt x="15" y="81"/>
                  </a:lnTo>
                  <a:lnTo>
                    <a:pt x="16" y="75"/>
                  </a:lnTo>
                  <a:lnTo>
                    <a:pt x="17" y="72"/>
                  </a:lnTo>
                  <a:lnTo>
                    <a:pt x="18" y="70"/>
                  </a:lnTo>
                  <a:lnTo>
                    <a:pt x="20" y="69"/>
                  </a:lnTo>
                  <a:lnTo>
                    <a:pt x="21" y="68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20" y="63"/>
                  </a:lnTo>
                  <a:lnTo>
                    <a:pt x="20" y="62"/>
                  </a:lnTo>
                  <a:lnTo>
                    <a:pt x="18" y="61"/>
                  </a:lnTo>
                  <a:lnTo>
                    <a:pt x="18" y="60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6"/>
                  </a:lnTo>
                  <a:lnTo>
                    <a:pt x="17" y="54"/>
                  </a:lnTo>
                  <a:lnTo>
                    <a:pt x="18" y="54"/>
                  </a:lnTo>
                  <a:lnTo>
                    <a:pt x="20" y="52"/>
                  </a:lnTo>
                  <a:lnTo>
                    <a:pt x="21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5"/>
                  </a:lnTo>
                  <a:lnTo>
                    <a:pt x="22" y="44"/>
                  </a:lnTo>
                  <a:lnTo>
                    <a:pt x="22" y="43"/>
                  </a:lnTo>
                  <a:lnTo>
                    <a:pt x="21" y="43"/>
                  </a:lnTo>
                  <a:lnTo>
                    <a:pt x="21" y="42"/>
                  </a:lnTo>
                  <a:lnTo>
                    <a:pt x="22" y="41"/>
                  </a:lnTo>
                  <a:lnTo>
                    <a:pt x="22" y="39"/>
                  </a:lnTo>
                  <a:lnTo>
                    <a:pt x="21" y="38"/>
                  </a:lnTo>
                  <a:lnTo>
                    <a:pt x="21" y="37"/>
                  </a:lnTo>
                  <a:lnTo>
                    <a:pt x="22" y="37"/>
                  </a:lnTo>
                  <a:lnTo>
                    <a:pt x="23" y="37"/>
                  </a:lnTo>
                  <a:lnTo>
                    <a:pt x="24" y="38"/>
                  </a:lnTo>
                  <a:lnTo>
                    <a:pt x="26" y="38"/>
                  </a:lnTo>
                  <a:lnTo>
                    <a:pt x="27" y="39"/>
                  </a:lnTo>
                  <a:lnTo>
                    <a:pt x="29" y="39"/>
                  </a:lnTo>
                  <a:lnTo>
                    <a:pt x="30" y="39"/>
                  </a:lnTo>
                  <a:lnTo>
                    <a:pt x="31" y="39"/>
                  </a:lnTo>
                  <a:lnTo>
                    <a:pt x="33" y="38"/>
                  </a:lnTo>
                  <a:lnTo>
                    <a:pt x="34" y="37"/>
                  </a:lnTo>
                  <a:lnTo>
                    <a:pt x="37" y="38"/>
                  </a:lnTo>
                  <a:lnTo>
                    <a:pt x="39" y="36"/>
                  </a:lnTo>
                  <a:lnTo>
                    <a:pt x="39" y="35"/>
                  </a:lnTo>
                  <a:lnTo>
                    <a:pt x="40" y="35"/>
                  </a:lnTo>
                  <a:lnTo>
                    <a:pt x="40" y="32"/>
                  </a:lnTo>
                  <a:lnTo>
                    <a:pt x="41" y="30"/>
                  </a:lnTo>
                  <a:lnTo>
                    <a:pt x="40" y="27"/>
                  </a:lnTo>
                  <a:lnTo>
                    <a:pt x="41" y="26"/>
                  </a:lnTo>
                  <a:lnTo>
                    <a:pt x="46" y="25"/>
                  </a:lnTo>
                  <a:lnTo>
                    <a:pt x="47" y="25"/>
                  </a:lnTo>
                  <a:lnTo>
                    <a:pt x="49" y="25"/>
                  </a:lnTo>
                  <a:lnTo>
                    <a:pt x="51" y="23"/>
                  </a:lnTo>
                  <a:lnTo>
                    <a:pt x="52" y="21"/>
                  </a:lnTo>
                  <a:lnTo>
                    <a:pt x="53" y="21"/>
                  </a:lnTo>
                  <a:lnTo>
                    <a:pt x="54" y="23"/>
                  </a:lnTo>
                  <a:lnTo>
                    <a:pt x="55" y="23"/>
                  </a:lnTo>
                  <a:lnTo>
                    <a:pt x="57" y="23"/>
                  </a:lnTo>
                  <a:lnTo>
                    <a:pt x="58" y="20"/>
                  </a:lnTo>
                  <a:lnTo>
                    <a:pt x="60" y="19"/>
                  </a:lnTo>
                  <a:lnTo>
                    <a:pt x="61" y="18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2" y="21"/>
                  </a:lnTo>
                  <a:lnTo>
                    <a:pt x="64" y="21"/>
                  </a:lnTo>
                  <a:lnTo>
                    <a:pt x="64" y="20"/>
                  </a:lnTo>
                  <a:lnTo>
                    <a:pt x="65" y="20"/>
                  </a:lnTo>
                  <a:lnTo>
                    <a:pt x="65" y="19"/>
                  </a:lnTo>
                  <a:lnTo>
                    <a:pt x="66" y="18"/>
                  </a:lnTo>
                  <a:lnTo>
                    <a:pt x="66" y="19"/>
                  </a:lnTo>
                  <a:lnTo>
                    <a:pt x="67" y="19"/>
                  </a:lnTo>
                  <a:lnTo>
                    <a:pt x="68" y="19"/>
                  </a:lnTo>
                  <a:lnTo>
                    <a:pt x="68" y="18"/>
                  </a:lnTo>
                  <a:lnTo>
                    <a:pt x="68" y="17"/>
                  </a:lnTo>
                  <a:lnTo>
                    <a:pt x="70" y="15"/>
                  </a:lnTo>
                  <a:lnTo>
                    <a:pt x="72" y="14"/>
                  </a:lnTo>
                  <a:lnTo>
                    <a:pt x="73" y="12"/>
                  </a:lnTo>
                  <a:lnTo>
                    <a:pt x="76" y="6"/>
                  </a:lnTo>
                  <a:lnTo>
                    <a:pt x="77" y="5"/>
                  </a:lnTo>
                  <a:lnTo>
                    <a:pt x="83" y="0"/>
                  </a:lnTo>
                  <a:lnTo>
                    <a:pt x="83" y="2"/>
                  </a:lnTo>
                  <a:lnTo>
                    <a:pt x="85" y="5"/>
                  </a:lnTo>
                  <a:lnTo>
                    <a:pt x="85" y="6"/>
                  </a:lnTo>
                  <a:lnTo>
                    <a:pt x="86" y="7"/>
                  </a:lnTo>
                  <a:lnTo>
                    <a:pt x="86" y="8"/>
                  </a:lnTo>
                  <a:lnTo>
                    <a:pt x="90" y="1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9" name="Freeform 50">
              <a:extLst>
                <a:ext uri="{FF2B5EF4-FFF2-40B4-BE49-F238E27FC236}">
                  <a16:creationId xmlns:a16="http://schemas.microsoft.com/office/drawing/2014/main" id="{DCCD6757-A7A6-37DC-F6AB-A982D32D0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91" y="1291727"/>
              <a:ext cx="455833" cy="464504"/>
            </a:xfrm>
            <a:custGeom>
              <a:avLst/>
              <a:gdLst>
                <a:gd name="T0" fmla="*/ 230 w 368"/>
                <a:gd name="T1" fmla="*/ 21 h 375"/>
                <a:gd name="T2" fmla="*/ 232 w 368"/>
                <a:gd name="T3" fmla="*/ 29 h 375"/>
                <a:gd name="T4" fmla="*/ 234 w 368"/>
                <a:gd name="T5" fmla="*/ 40 h 375"/>
                <a:gd name="T6" fmla="*/ 241 w 368"/>
                <a:gd name="T7" fmla="*/ 46 h 375"/>
                <a:gd name="T8" fmla="*/ 246 w 368"/>
                <a:gd name="T9" fmla="*/ 54 h 375"/>
                <a:gd name="T10" fmla="*/ 248 w 368"/>
                <a:gd name="T11" fmla="*/ 67 h 375"/>
                <a:gd name="T12" fmla="*/ 262 w 368"/>
                <a:gd name="T13" fmla="*/ 74 h 375"/>
                <a:gd name="T14" fmla="*/ 274 w 368"/>
                <a:gd name="T15" fmla="*/ 72 h 375"/>
                <a:gd name="T16" fmla="*/ 285 w 368"/>
                <a:gd name="T17" fmla="*/ 76 h 375"/>
                <a:gd name="T18" fmla="*/ 272 w 368"/>
                <a:gd name="T19" fmla="*/ 80 h 375"/>
                <a:gd name="T20" fmla="*/ 273 w 368"/>
                <a:gd name="T21" fmla="*/ 95 h 375"/>
                <a:gd name="T22" fmla="*/ 278 w 368"/>
                <a:gd name="T23" fmla="*/ 103 h 375"/>
                <a:gd name="T24" fmla="*/ 269 w 368"/>
                <a:gd name="T25" fmla="*/ 109 h 375"/>
                <a:gd name="T26" fmla="*/ 266 w 368"/>
                <a:gd name="T27" fmla="*/ 116 h 375"/>
                <a:gd name="T28" fmla="*/ 260 w 368"/>
                <a:gd name="T29" fmla="*/ 122 h 375"/>
                <a:gd name="T30" fmla="*/ 261 w 368"/>
                <a:gd name="T31" fmla="*/ 132 h 375"/>
                <a:gd name="T32" fmla="*/ 253 w 368"/>
                <a:gd name="T33" fmla="*/ 136 h 375"/>
                <a:gd name="T34" fmla="*/ 255 w 368"/>
                <a:gd name="T35" fmla="*/ 147 h 375"/>
                <a:gd name="T36" fmla="*/ 250 w 368"/>
                <a:gd name="T37" fmla="*/ 158 h 375"/>
                <a:gd name="T38" fmla="*/ 259 w 368"/>
                <a:gd name="T39" fmla="*/ 171 h 375"/>
                <a:gd name="T40" fmla="*/ 267 w 368"/>
                <a:gd name="T41" fmla="*/ 176 h 375"/>
                <a:gd name="T42" fmla="*/ 271 w 368"/>
                <a:gd name="T43" fmla="*/ 181 h 375"/>
                <a:gd name="T44" fmla="*/ 278 w 368"/>
                <a:gd name="T45" fmla="*/ 194 h 375"/>
                <a:gd name="T46" fmla="*/ 277 w 368"/>
                <a:gd name="T47" fmla="*/ 200 h 375"/>
                <a:gd name="T48" fmla="*/ 294 w 368"/>
                <a:gd name="T49" fmla="*/ 210 h 375"/>
                <a:gd name="T50" fmla="*/ 321 w 368"/>
                <a:gd name="T51" fmla="*/ 226 h 375"/>
                <a:gd name="T52" fmla="*/ 327 w 368"/>
                <a:gd name="T53" fmla="*/ 237 h 375"/>
                <a:gd name="T54" fmla="*/ 331 w 368"/>
                <a:gd name="T55" fmla="*/ 244 h 375"/>
                <a:gd name="T56" fmla="*/ 341 w 368"/>
                <a:gd name="T57" fmla="*/ 256 h 375"/>
                <a:gd name="T58" fmla="*/ 352 w 368"/>
                <a:gd name="T59" fmla="*/ 315 h 375"/>
                <a:gd name="T60" fmla="*/ 360 w 368"/>
                <a:gd name="T61" fmla="*/ 324 h 375"/>
                <a:gd name="T62" fmla="*/ 365 w 368"/>
                <a:gd name="T63" fmla="*/ 337 h 375"/>
                <a:gd name="T64" fmla="*/ 354 w 368"/>
                <a:gd name="T65" fmla="*/ 335 h 375"/>
                <a:gd name="T66" fmla="*/ 346 w 368"/>
                <a:gd name="T67" fmla="*/ 332 h 375"/>
                <a:gd name="T68" fmla="*/ 314 w 368"/>
                <a:gd name="T69" fmla="*/ 337 h 375"/>
                <a:gd name="T70" fmla="*/ 292 w 368"/>
                <a:gd name="T71" fmla="*/ 373 h 375"/>
                <a:gd name="T72" fmla="*/ 269 w 368"/>
                <a:gd name="T73" fmla="*/ 374 h 375"/>
                <a:gd name="T74" fmla="*/ 234 w 368"/>
                <a:gd name="T75" fmla="*/ 370 h 375"/>
                <a:gd name="T76" fmla="*/ 201 w 368"/>
                <a:gd name="T77" fmla="*/ 352 h 375"/>
                <a:gd name="T78" fmla="*/ 164 w 368"/>
                <a:gd name="T79" fmla="*/ 323 h 375"/>
                <a:gd name="T80" fmla="*/ 133 w 368"/>
                <a:gd name="T81" fmla="*/ 296 h 375"/>
                <a:gd name="T82" fmla="*/ 101 w 368"/>
                <a:gd name="T83" fmla="*/ 275 h 375"/>
                <a:gd name="T84" fmla="*/ 68 w 368"/>
                <a:gd name="T85" fmla="*/ 253 h 375"/>
                <a:gd name="T86" fmla="*/ 14 w 368"/>
                <a:gd name="T87" fmla="*/ 241 h 375"/>
                <a:gd name="T88" fmla="*/ 5 w 368"/>
                <a:gd name="T89" fmla="*/ 203 h 375"/>
                <a:gd name="T90" fmla="*/ 30 w 368"/>
                <a:gd name="T91" fmla="*/ 167 h 375"/>
                <a:gd name="T92" fmla="*/ 67 w 368"/>
                <a:gd name="T93" fmla="*/ 146 h 375"/>
                <a:gd name="T94" fmla="*/ 90 w 368"/>
                <a:gd name="T95" fmla="*/ 105 h 375"/>
                <a:gd name="T96" fmla="*/ 96 w 368"/>
                <a:gd name="T97" fmla="*/ 76 h 375"/>
                <a:gd name="T98" fmla="*/ 99 w 368"/>
                <a:gd name="T99" fmla="*/ 41 h 375"/>
                <a:gd name="T100" fmla="*/ 136 w 368"/>
                <a:gd name="T101" fmla="*/ 15 h 375"/>
                <a:gd name="T102" fmla="*/ 148 w 368"/>
                <a:gd name="T103" fmla="*/ 3 h 375"/>
                <a:gd name="T104" fmla="*/ 163 w 368"/>
                <a:gd name="T105" fmla="*/ 0 h 375"/>
                <a:gd name="T106" fmla="*/ 176 w 368"/>
                <a:gd name="T107" fmla="*/ 8 h 375"/>
                <a:gd name="T108" fmla="*/ 189 w 368"/>
                <a:gd name="T109" fmla="*/ 9 h 375"/>
                <a:gd name="T110" fmla="*/ 200 w 368"/>
                <a:gd name="T111" fmla="*/ 4 h 375"/>
                <a:gd name="T112" fmla="*/ 204 w 368"/>
                <a:gd name="T113" fmla="*/ 13 h 375"/>
                <a:gd name="T114" fmla="*/ 212 w 368"/>
                <a:gd name="T115" fmla="*/ 16 h 375"/>
                <a:gd name="T116" fmla="*/ 225 w 368"/>
                <a:gd name="T117" fmla="*/ 12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8" h="375">
                  <a:moveTo>
                    <a:pt x="225" y="12"/>
                  </a:moveTo>
                  <a:lnTo>
                    <a:pt x="225" y="13"/>
                  </a:lnTo>
                  <a:lnTo>
                    <a:pt x="225" y="15"/>
                  </a:lnTo>
                  <a:lnTo>
                    <a:pt x="226" y="16"/>
                  </a:lnTo>
                  <a:lnTo>
                    <a:pt x="226" y="17"/>
                  </a:lnTo>
                  <a:lnTo>
                    <a:pt x="228" y="17"/>
                  </a:lnTo>
                  <a:lnTo>
                    <a:pt x="229" y="17"/>
                  </a:lnTo>
                  <a:lnTo>
                    <a:pt x="230" y="18"/>
                  </a:lnTo>
                  <a:lnTo>
                    <a:pt x="230" y="19"/>
                  </a:lnTo>
                  <a:lnTo>
                    <a:pt x="230" y="21"/>
                  </a:lnTo>
                  <a:lnTo>
                    <a:pt x="230" y="22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4"/>
                  </a:lnTo>
                  <a:lnTo>
                    <a:pt x="229" y="27"/>
                  </a:lnTo>
                  <a:lnTo>
                    <a:pt x="228" y="28"/>
                  </a:lnTo>
                  <a:lnTo>
                    <a:pt x="229" y="29"/>
                  </a:lnTo>
                  <a:lnTo>
                    <a:pt x="230" y="29"/>
                  </a:lnTo>
                  <a:lnTo>
                    <a:pt x="231" y="29"/>
                  </a:lnTo>
                  <a:lnTo>
                    <a:pt x="232" y="29"/>
                  </a:lnTo>
                  <a:lnTo>
                    <a:pt x="232" y="30"/>
                  </a:lnTo>
                  <a:lnTo>
                    <a:pt x="234" y="30"/>
                  </a:lnTo>
                  <a:lnTo>
                    <a:pt x="234" y="30"/>
                  </a:lnTo>
                  <a:lnTo>
                    <a:pt x="234" y="31"/>
                  </a:lnTo>
                  <a:lnTo>
                    <a:pt x="235" y="33"/>
                  </a:lnTo>
                  <a:lnTo>
                    <a:pt x="236" y="34"/>
                  </a:lnTo>
                  <a:lnTo>
                    <a:pt x="235" y="35"/>
                  </a:lnTo>
                  <a:lnTo>
                    <a:pt x="235" y="37"/>
                  </a:lnTo>
                  <a:lnTo>
                    <a:pt x="234" y="39"/>
                  </a:lnTo>
                  <a:lnTo>
                    <a:pt x="234" y="40"/>
                  </a:lnTo>
                  <a:lnTo>
                    <a:pt x="234" y="41"/>
                  </a:lnTo>
                  <a:lnTo>
                    <a:pt x="234" y="42"/>
                  </a:lnTo>
                  <a:lnTo>
                    <a:pt x="235" y="42"/>
                  </a:lnTo>
                  <a:lnTo>
                    <a:pt x="235" y="43"/>
                  </a:lnTo>
                  <a:lnTo>
                    <a:pt x="236" y="45"/>
                  </a:lnTo>
                  <a:lnTo>
                    <a:pt x="236" y="46"/>
                  </a:lnTo>
                  <a:lnTo>
                    <a:pt x="237" y="47"/>
                  </a:lnTo>
                  <a:lnTo>
                    <a:pt x="238" y="47"/>
                  </a:lnTo>
                  <a:lnTo>
                    <a:pt x="240" y="47"/>
                  </a:lnTo>
                  <a:lnTo>
                    <a:pt x="241" y="46"/>
                  </a:lnTo>
                  <a:lnTo>
                    <a:pt x="242" y="46"/>
                  </a:lnTo>
                  <a:lnTo>
                    <a:pt x="243" y="47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52"/>
                  </a:lnTo>
                  <a:lnTo>
                    <a:pt x="244" y="52"/>
                  </a:lnTo>
                  <a:lnTo>
                    <a:pt x="243" y="53"/>
                  </a:lnTo>
                  <a:lnTo>
                    <a:pt x="244" y="53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5"/>
                  </a:lnTo>
                  <a:lnTo>
                    <a:pt x="246" y="58"/>
                  </a:lnTo>
                  <a:lnTo>
                    <a:pt x="246" y="59"/>
                  </a:lnTo>
                  <a:lnTo>
                    <a:pt x="247" y="60"/>
                  </a:lnTo>
                  <a:lnTo>
                    <a:pt x="247" y="61"/>
                  </a:lnTo>
                  <a:lnTo>
                    <a:pt x="247" y="62"/>
                  </a:lnTo>
                  <a:lnTo>
                    <a:pt x="247" y="64"/>
                  </a:lnTo>
                  <a:lnTo>
                    <a:pt x="246" y="65"/>
                  </a:lnTo>
                  <a:lnTo>
                    <a:pt x="247" y="66"/>
                  </a:lnTo>
                  <a:lnTo>
                    <a:pt x="248" y="67"/>
                  </a:lnTo>
                  <a:lnTo>
                    <a:pt x="249" y="66"/>
                  </a:lnTo>
                  <a:lnTo>
                    <a:pt x="250" y="66"/>
                  </a:lnTo>
                  <a:lnTo>
                    <a:pt x="252" y="65"/>
                  </a:lnTo>
                  <a:lnTo>
                    <a:pt x="253" y="65"/>
                  </a:lnTo>
                  <a:lnTo>
                    <a:pt x="255" y="66"/>
                  </a:lnTo>
                  <a:lnTo>
                    <a:pt x="256" y="67"/>
                  </a:lnTo>
                  <a:lnTo>
                    <a:pt x="257" y="67"/>
                  </a:lnTo>
                  <a:lnTo>
                    <a:pt x="259" y="68"/>
                  </a:lnTo>
                  <a:lnTo>
                    <a:pt x="261" y="72"/>
                  </a:lnTo>
                  <a:lnTo>
                    <a:pt x="262" y="74"/>
                  </a:lnTo>
                  <a:lnTo>
                    <a:pt x="262" y="74"/>
                  </a:lnTo>
                  <a:lnTo>
                    <a:pt x="263" y="74"/>
                  </a:lnTo>
                  <a:lnTo>
                    <a:pt x="265" y="74"/>
                  </a:lnTo>
                  <a:lnTo>
                    <a:pt x="266" y="74"/>
                  </a:lnTo>
                  <a:lnTo>
                    <a:pt x="267" y="73"/>
                  </a:lnTo>
                  <a:lnTo>
                    <a:pt x="268" y="73"/>
                  </a:lnTo>
                  <a:lnTo>
                    <a:pt x="269" y="73"/>
                  </a:lnTo>
                  <a:lnTo>
                    <a:pt x="272" y="73"/>
                  </a:lnTo>
                  <a:lnTo>
                    <a:pt x="273" y="73"/>
                  </a:lnTo>
                  <a:lnTo>
                    <a:pt x="274" y="72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4"/>
                  </a:lnTo>
                  <a:lnTo>
                    <a:pt x="278" y="76"/>
                  </a:lnTo>
                  <a:lnTo>
                    <a:pt x="279" y="76"/>
                  </a:lnTo>
                  <a:lnTo>
                    <a:pt x="280" y="76"/>
                  </a:lnTo>
                  <a:lnTo>
                    <a:pt x="281" y="74"/>
                  </a:lnTo>
                  <a:lnTo>
                    <a:pt x="283" y="74"/>
                  </a:lnTo>
                  <a:lnTo>
                    <a:pt x="284" y="74"/>
                  </a:lnTo>
                  <a:lnTo>
                    <a:pt x="285" y="76"/>
                  </a:lnTo>
                  <a:lnTo>
                    <a:pt x="284" y="77"/>
                  </a:lnTo>
                  <a:lnTo>
                    <a:pt x="283" y="78"/>
                  </a:lnTo>
                  <a:lnTo>
                    <a:pt x="281" y="79"/>
                  </a:lnTo>
                  <a:lnTo>
                    <a:pt x="280" y="79"/>
                  </a:lnTo>
                  <a:lnTo>
                    <a:pt x="279" y="79"/>
                  </a:lnTo>
                  <a:lnTo>
                    <a:pt x="277" y="80"/>
                  </a:lnTo>
                  <a:lnTo>
                    <a:pt x="275" y="80"/>
                  </a:lnTo>
                  <a:lnTo>
                    <a:pt x="273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2" y="83"/>
                  </a:lnTo>
                  <a:lnTo>
                    <a:pt x="272" y="84"/>
                  </a:lnTo>
                  <a:lnTo>
                    <a:pt x="272" y="85"/>
                  </a:lnTo>
                  <a:lnTo>
                    <a:pt x="271" y="85"/>
                  </a:lnTo>
                  <a:lnTo>
                    <a:pt x="271" y="86"/>
                  </a:lnTo>
                  <a:lnTo>
                    <a:pt x="271" y="87"/>
                  </a:lnTo>
                  <a:lnTo>
                    <a:pt x="271" y="89"/>
                  </a:lnTo>
                  <a:lnTo>
                    <a:pt x="271" y="90"/>
                  </a:lnTo>
                  <a:lnTo>
                    <a:pt x="273" y="95"/>
                  </a:lnTo>
                  <a:lnTo>
                    <a:pt x="275" y="96"/>
                  </a:lnTo>
                  <a:lnTo>
                    <a:pt x="277" y="97"/>
                  </a:lnTo>
                  <a:lnTo>
                    <a:pt x="277" y="98"/>
                  </a:lnTo>
                  <a:lnTo>
                    <a:pt x="277" y="99"/>
                  </a:lnTo>
                  <a:lnTo>
                    <a:pt x="275" y="99"/>
                  </a:lnTo>
                  <a:lnTo>
                    <a:pt x="275" y="101"/>
                  </a:lnTo>
                  <a:lnTo>
                    <a:pt x="275" y="102"/>
                  </a:lnTo>
                  <a:lnTo>
                    <a:pt x="277" y="102"/>
                  </a:lnTo>
                  <a:lnTo>
                    <a:pt x="278" y="102"/>
                  </a:lnTo>
                  <a:lnTo>
                    <a:pt x="278" y="103"/>
                  </a:lnTo>
                  <a:lnTo>
                    <a:pt x="278" y="105"/>
                  </a:lnTo>
                  <a:lnTo>
                    <a:pt x="277" y="107"/>
                  </a:lnTo>
                  <a:lnTo>
                    <a:pt x="278" y="108"/>
                  </a:lnTo>
                  <a:lnTo>
                    <a:pt x="277" y="108"/>
                  </a:lnTo>
                  <a:lnTo>
                    <a:pt x="275" y="109"/>
                  </a:lnTo>
                  <a:lnTo>
                    <a:pt x="274" y="108"/>
                  </a:lnTo>
                  <a:lnTo>
                    <a:pt x="273" y="109"/>
                  </a:lnTo>
                  <a:lnTo>
                    <a:pt x="272" y="109"/>
                  </a:lnTo>
                  <a:lnTo>
                    <a:pt x="271" y="109"/>
                  </a:lnTo>
                  <a:lnTo>
                    <a:pt x="269" y="109"/>
                  </a:lnTo>
                  <a:lnTo>
                    <a:pt x="268" y="108"/>
                  </a:lnTo>
                  <a:lnTo>
                    <a:pt x="268" y="109"/>
                  </a:lnTo>
                  <a:lnTo>
                    <a:pt x="268" y="109"/>
                  </a:lnTo>
                  <a:lnTo>
                    <a:pt x="267" y="109"/>
                  </a:lnTo>
                  <a:lnTo>
                    <a:pt x="266" y="110"/>
                  </a:lnTo>
                  <a:lnTo>
                    <a:pt x="266" y="111"/>
                  </a:lnTo>
                  <a:lnTo>
                    <a:pt x="267" y="113"/>
                  </a:lnTo>
                  <a:lnTo>
                    <a:pt x="266" y="114"/>
                  </a:lnTo>
                  <a:lnTo>
                    <a:pt x="266" y="115"/>
                  </a:lnTo>
                  <a:lnTo>
                    <a:pt x="266" y="116"/>
                  </a:lnTo>
                  <a:lnTo>
                    <a:pt x="265" y="116"/>
                  </a:lnTo>
                  <a:lnTo>
                    <a:pt x="263" y="116"/>
                  </a:lnTo>
                  <a:lnTo>
                    <a:pt x="262" y="116"/>
                  </a:lnTo>
                  <a:lnTo>
                    <a:pt x="262" y="117"/>
                  </a:lnTo>
                  <a:lnTo>
                    <a:pt x="262" y="119"/>
                  </a:lnTo>
                  <a:lnTo>
                    <a:pt x="262" y="120"/>
                  </a:lnTo>
                  <a:lnTo>
                    <a:pt x="261" y="120"/>
                  </a:lnTo>
                  <a:lnTo>
                    <a:pt x="260" y="120"/>
                  </a:lnTo>
                  <a:lnTo>
                    <a:pt x="260" y="121"/>
                  </a:lnTo>
                  <a:lnTo>
                    <a:pt x="260" y="122"/>
                  </a:lnTo>
                  <a:lnTo>
                    <a:pt x="260" y="123"/>
                  </a:lnTo>
                  <a:lnTo>
                    <a:pt x="259" y="124"/>
                  </a:lnTo>
                  <a:lnTo>
                    <a:pt x="259" y="126"/>
                  </a:lnTo>
                  <a:lnTo>
                    <a:pt x="260" y="126"/>
                  </a:lnTo>
                  <a:lnTo>
                    <a:pt x="260" y="127"/>
                  </a:lnTo>
                  <a:lnTo>
                    <a:pt x="260" y="128"/>
                  </a:lnTo>
                  <a:lnTo>
                    <a:pt x="261" y="128"/>
                  </a:lnTo>
                  <a:lnTo>
                    <a:pt x="261" y="129"/>
                  </a:lnTo>
                  <a:lnTo>
                    <a:pt x="261" y="130"/>
                  </a:lnTo>
                  <a:lnTo>
                    <a:pt x="261" y="132"/>
                  </a:lnTo>
                  <a:lnTo>
                    <a:pt x="261" y="133"/>
                  </a:lnTo>
                  <a:lnTo>
                    <a:pt x="260" y="133"/>
                  </a:lnTo>
                  <a:lnTo>
                    <a:pt x="257" y="133"/>
                  </a:lnTo>
                  <a:lnTo>
                    <a:pt x="256" y="132"/>
                  </a:lnTo>
                  <a:lnTo>
                    <a:pt x="255" y="132"/>
                  </a:lnTo>
                  <a:lnTo>
                    <a:pt x="253" y="130"/>
                  </a:lnTo>
                  <a:lnTo>
                    <a:pt x="253" y="132"/>
                  </a:lnTo>
                  <a:lnTo>
                    <a:pt x="254" y="134"/>
                  </a:lnTo>
                  <a:lnTo>
                    <a:pt x="254" y="135"/>
                  </a:lnTo>
                  <a:lnTo>
                    <a:pt x="253" y="136"/>
                  </a:lnTo>
                  <a:lnTo>
                    <a:pt x="250" y="138"/>
                  </a:lnTo>
                  <a:lnTo>
                    <a:pt x="252" y="141"/>
                  </a:lnTo>
                  <a:lnTo>
                    <a:pt x="253" y="142"/>
                  </a:lnTo>
                  <a:lnTo>
                    <a:pt x="253" y="141"/>
                  </a:lnTo>
                  <a:lnTo>
                    <a:pt x="254" y="141"/>
                  </a:lnTo>
                  <a:lnTo>
                    <a:pt x="255" y="142"/>
                  </a:lnTo>
                  <a:lnTo>
                    <a:pt x="255" y="144"/>
                  </a:lnTo>
                  <a:lnTo>
                    <a:pt x="256" y="144"/>
                  </a:lnTo>
                  <a:lnTo>
                    <a:pt x="255" y="145"/>
                  </a:lnTo>
                  <a:lnTo>
                    <a:pt x="255" y="147"/>
                  </a:lnTo>
                  <a:lnTo>
                    <a:pt x="255" y="148"/>
                  </a:lnTo>
                  <a:lnTo>
                    <a:pt x="254" y="148"/>
                  </a:lnTo>
                  <a:lnTo>
                    <a:pt x="254" y="150"/>
                  </a:lnTo>
                  <a:lnTo>
                    <a:pt x="255" y="151"/>
                  </a:lnTo>
                  <a:lnTo>
                    <a:pt x="255" y="152"/>
                  </a:lnTo>
                  <a:lnTo>
                    <a:pt x="253" y="153"/>
                  </a:lnTo>
                  <a:lnTo>
                    <a:pt x="252" y="154"/>
                  </a:lnTo>
                  <a:lnTo>
                    <a:pt x="252" y="156"/>
                  </a:lnTo>
                  <a:lnTo>
                    <a:pt x="250" y="157"/>
                  </a:lnTo>
                  <a:lnTo>
                    <a:pt x="250" y="158"/>
                  </a:lnTo>
                  <a:lnTo>
                    <a:pt x="249" y="159"/>
                  </a:lnTo>
                  <a:lnTo>
                    <a:pt x="249" y="160"/>
                  </a:lnTo>
                  <a:lnTo>
                    <a:pt x="250" y="160"/>
                  </a:lnTo>
                  <a:lnTo>
                    <a:pt x="252" y="160"/>
                  </a:lnTo>
                  <a:lnTo>
                    <a:pt x="253" y="160"/>
                  </a:lnTo>
                  <a:lnTo>
                    <a:pt x="256" y="166"/>
                  </a:lnTo>
                  <a:lnTo>
                    <a:pt x="257" y="167"/>
                  </a:lnTo>
                  <a:lnTo>
                    <a:pt x="259" y="169"/>
                  </a:lnTo>
                  <a:lnTo>
                    <a:pt x="259" y="170"/>
                  </a:lnTo>
                  <a:lnTo>
                    <a:pt x="259" y="171"/>
                  </a:lnTo>
                  <a:lnTo>
                    <a:pt x="260" y="172"/>
                  </a:lnTo>
                  <a:lnTo>
                    <a:pt x="262" y="173"/>
                  </a:lnTo>
                  <a:lnTo>
                    <a:pt x="262" y="175"/>
                  </a:lnTo>
                  <a:lnTo>
                    <a:pt x="262" y="176"/>
                  </a:lnTo>
                  <a:lnTo>
                    <a:pt x="262" y="176"/>
                  </a:lnTo>
                  <a:lnTo>
                    <a:pt x="263" y="175"/>
                  </a:lnTo>
                  <a:lnTo>
                    <a:pt x="265" y="175"/>
                  </a:lnTo>
                  <a:lnTo>
                    <a:pt x="266" y="175"/>
                  </a:lnTo>
                  <a:lnTo>
                    <a:pt x="267" y="175"/>
                  </a:lnTo>
                  <a:lnTo>
                    <a:pt x="267" y="176"/>
                  </a:lnTo>
                  <a:lnTo>
                    <a:pt x="268" y="176"/>
                  </a:lnTo>
                  <a:lnTo>
                    <a:pt x="268" y="177"/>
                  </a:lnTo>
                  <a:lnTo>
                    <a:pt x="269" y="178"/>
                  </a:lnTo>
                  <a:lnTo>
                    <a:pt x="268" y="178"/>
                  </a:lnTo>
                  <a:lnTo>
                    <a:pt x="267" y="179"/>
                  </a:lnTo>
                  <a:lnTo>
                    <a:pt x="266" y="181"/>
                  </a:lnTo>
                  <a:lnTo>
                    <a:pt x="267" y="181"/>
                  </a:lnTo>
                  <a:lnTo>
                    <a:pt x="268" y="182"/>
                  </a:lnTo>
                  <a:lnTo>
                    <a:pt x="269" y="181"/>
                  </a:lnTo>
                  <a:lnTo>
                    <a:pt x="271" y="181"/>
                  </a:lnTo>
                  <a:lnTo>
                    <a:pt x="272" y="182"/>
                  </a:lnTo>
                  <a:lnTo>
                    <a:pt x="273" y="183"/>
                  </a:lnTo>
                  <a:lnTo>
                    <a:pt x="273" y="184"/>
                  </a:lnTo>
                  <a:lnTo>
                    <a:pt x="273" y="185"/>
                  </a:lnTo>
                  <a:lnTo>
                    <a:pt x="273" y="187"/>
                  </a:lnTo>
                  <a:lnTo>
                    <a:pt x="274" y="188"/>
                  </a:lnTo>
                  <a:lnTo>
                    <a:pt x="275" y="190"/>
                  </a:lnTo>
                  <a:lnTo>
                    <a:pt x="278" y="191"/>
                  </a:lnTo>
                  <a:lnTo>
                    <a:pt x="278" y="193"/>
                  </a:lnTo>
                  <a:lnTo>
                    <a:pt x="278" y="194"/>
                  </a:lnTo>
                  <a:lnTo>
                    <a:pt x="278" y="195"/>
                  </a:lnTo>
                  <a:lnTo>
                    <a:pt x="279" y="195"/>
                  </a:lnTo>
                  <a:lnTo>
                    <a:pt x="278" y="195"/>
                  </a:lnTo>
                  <a:lnTo>
                    <a:pt x="277" y="196"/>
                  </a:lnTo>
                  <a:lnTo>
                    <a:pt x="275" y="197"/>
                  </a:lnTo>
                  <a:lnTo>
                    <a:pt x="274" y="197"/>
                  </a:lnTo>
                  <a:lnTo>
                    <a:pt x="273" y="197"/>
                  </a:lnTo>
                  <a:lnTo>
                    <a:pt x="273" y="198"/>
                  </a:lnTo>
                  <a:lnTo>
                    <a:pt x="275" y="198"/>
                  </a:lnTo>
                  <a:lnTo>
                    <a:pt x="277" y="200"/>
                  </a:lnTo>
                  <a:lnTo>
                    <a:pt x="277" y="201"/>
                  </a:lnTo>
                  <a:lnTo>
                    <a:pt x="275" y="202"/>
                  </a:lnTo>
                  <a:lnTo>
                    <a:pt x="274" y="203"/>
                  </a:lnTo>
                  <a:lnTo>
                    <a:pt x="275" y="204"/>
                  </a:lnTo>
                  <a:lnTo>
                    <a:pt x="278" y="204"/>
                  </a:lnTo>
                  <a:lnTo>
                    <a:pt x="283" y="204"/>
                  </a:lnTo>
                  <a:lnTo>
                    <a:pt x="286" y="206"/>
                  </a:lnTo>
                  <a:lnTo>
                    <a:pt x="291" y="208"/>
                  </a:lnTo>
                  <a:lnTo>
                    <a:pt x="291" y="208"/>
                  </a:lnTo>
                  <a:lnTo>
                    <a:pt x="294" y="210"/>
                  </a:lnTo>
                  <a:lnTo>
                    <a:pt x="296" y="213"/>
                  </a:lnTo>
                  <a:lnTo>
                    <a:pt x="298" y="214"/>
                  </a:lnTo>
                  <a:lnTo>
                    <a:pt x="300" y="215"/>
                  </a:lnTo>
                  <a:lnTo>
                    <a:pt x="312" y="225"/>
                  </a:lnTo>
                  <a:lnTo>
                    <a:pt x="314" y="226"/>
                  </a:lnTo>
                  <a:lnTo>
                    <a:pt x="315" y="226"/>
                  </a:lnTo>
                  <a:lnTo>
                    <a:pt x="316" y="227"/>
                  </a:lnTo>
                  <a:lnTo>
                    <a:pt x="317" y="226"/>
                  </a:lnTo>
                  <a:lnTo>
                    <a:pt x="320" y="225"/>
                  </a:lnTo>
                  <a:lnTo>
                    <a:pt x="321" y="226"/>
                  </a:lnTo>
                  <a:lnTo>
                    <a:pt x="322" y="226"/>
                  </a:lnTo>
                  <a:lnTo>
                    <a:pt x="322" y="227"/>
                  </a:lnTo>
                  <a:lnTo>
                    <a:pt x="323" y="228"/>
                  </a:lnTo>
                  <a:lnTo>
                    <a:pt x="324" y="229"/>
                  </a:lnTo>
                  <a:lnTo>
                    <a:pt x="324" y="231"/>
                  </a:lnTo>
                  <a:lnTo>
                    <a:pt x="324" y="232"/>
                  </a:lnTo>
                  <a:lnTo>
                    <a:pt x="324" y="233"/>
                  </a:lnTo>
                  <a:lnTo>
                    <a:pt x="326" y="234"/>
                  </a:lnTo>
                  <a:lnTo>
                    <a:pt x="327" y="235"/>
                  </a:lnTo>
                  <a:lnTo>
                    <a:pt x="327" y="237"/>
                  </a:lnTo>
                  <a:lnTo>
                    <a:pt x="328" y="237"/>
                  </a:lnTo>
                  <a:lnTo>
                    <a:pt x="328" y="238"/>
                  </a:lnTo>
                  <a:lnTo>
                    <a:pt x="328" y="239"/>
                  </a:lnTo>
                  <a:lnTo>
                    <a:pt x="328" y="240"/>
                  </a:lnTo>
                  <a:lnTo>
                    <a:pt x="328" y="241"/>
                  </a:lnTo>
                  <a:lnTo>
                    <a:pt x="329" y="241"/>
                  </a:lnTo>
                  <a:lnTo>
                    <a:pt x="329" y="243"/>
                  </a:lnTo>
                  <a:lnTo>
                    <a:pt x="330" y="243"/>
                  </a:lnTo>
                  <a:lnTo>
                    <a:pt x="331" y="243"/>
                  </a:lnTo>
                  <a:lnTo>
                    <a:pt x="331" y="244"/>
                  </a:lnTo>
                  <a:lnTo>
                    <a:pt x="333" y="246"/>
                  </a:lnTo>
                  <a:lnTo>
                    <a:pt x="334" y="246"/>
                  </a:lnTo>
                  <a:lnTo>
                    <a:pt x="335" y="247"/>
                  </a:lnTo>
                  <a:lnTo>
                    <a:pt x="335" y="249"/>
                  </a:lnTo>
                  <a:lnTo>
                    <a:pt x="336" y="251"/>
                  </a:lnTo>
                  <a:lnTo>
                    <a:pt x="337" y="252"/>
                  </a:lnTo>
                  <a:lnTo>
                    <a:pt x="339" y="252"/>
                  </a:lnTo>
                  <a:lnTo>
                    <a:pt x="339" y="253"/>
                  </a:lnTo>
                  <a:lnTo>
                    <a:pt x="341" y="255"/>
                  </a:lnTo>
                  <a:lnTo>
                    <a:pt x="341" y="256"/>
                  </a:lnTo>
                  <a:lnTo>
                    <a:pt x="341" y="257"/>
                  </a:lnTo>
                  <a:lnTo>
                    <a:pt x="341" y="258"/>
                  </a:lnTo>
                  <a:lnTo>
                    <a:pt x="335" y="274"/>
                  </a:lnTo>
                  <a:lnTo>
                    <a:pt x="335" y="281"/>
                  </a:lnTo>
                  <a:lnTo>
                    <a:pt x="335" y="292"/>
                  </a:lnTo>
                  <a:lnTo>
                    <a:pt x="348" y="292"/>
                  </a:lnTo>
                  <a:lnTo>
                    <a:pt x="348" y="293"/>
                  </a:lnTo>
                  <a:lnTo>
                    <a:pt x="348" y="313"/>
                  </a:lnTo>
                  <a:lnTo>
                    <a:pt x="348" y="314"/>
                  </a:lnTo>
                  <a:lnTo>
                    <a:pt x="352" y="315"/>
                  </a:lnTo>
                  <a:lnTo>
                    <a:pt x="353" y="317"/>
                  </a:lnTo>
                  <a:lnTo>
                    <a:pt x="353" y="318"/>
                  </a:lnTo>
                  <a:lnTo>
                    <a:pt x="354" y="318"/>
                  </a:lnTo>
                  <a:lnTo>
                    <a:pt x="354" y="320"/>
                  </a:lnTo>
                  <a:lnTo>
                    <a:pt x="354" y="321"/>
                  </a:lnTo>
                  <a:lnTo>
                    <a:pt x="355" y="321"/>
                  </a:lnTo>
                  <a:lnTo>
                    <a:pt x="358" y="321"/>
                  </a:lnTo>
                  <a:lnTo>
                    <a:pt x="359" y="321"/>
                  </a:lnTo>
                  <a:lnTo>
                    <a:pt x="359" y="323"/>
                  </a:lnTo>
                  <a:lnTo>
                    <a:pt x="360" y="324"/>
                  </a:lnTo>
                  <a:lnTo>
                    <a:pt x="362" y="326"/>
                  </a:lnTo>
                  <a:lnTo>
                    <a:pt x="362" y="327"/>
                  </a:lnTo>
                  <a:lnTo>
                    <a:pt x="361" y="329"/>
                  </a:lnTo>
                  <a:lnTo>
                    <a:pt x="361" y="330"/>
                  </a:lnTo>
                  <a:lnTo>
                    <a:pt x="362" y="331"/>
                  </a:lnTo>
                  <a:lnTo>
                    <a:pt x="362" y="332"/>
                  </a:lnTo>
                  <a:lnTo>
                    <a:pt x="364" y="332"/>
                  </a:lnTo>
                  <a:lnTo>
                    <a:pt x="364" y="335"/>
                  </a:lnTo>
                  <a:lnTo>
                    <a:pt x="365" y="336"/>
                  </a:lnTo>
                  <a:lnTo>
                    <a:pt x="365" y="337"/>
                  </a:lnTo>
                  <a:lnTo>
                    <a:pt x="366" y="337"/>
                  </a:lnTo>
                  <a:lnTo>
                    <a:pt x="367" y="337"/>
                  </a:lnTo>
                  <a:lnTo>
                    <a:pt x="367" y="338"/>
                  </a:lnTo>
                  <a:lnTo>
                    <a:pt x="368" y="338"/>
                  </a:lnTo>
                  <a:lnTo>
                    <a:pt x="367" y="339"/>
                  </a:lnTo>
                  <a:lnTo>
                    <a:pt x="362" y="338"/>
                  </a:lnTo>
                  <a:lnTo>
                    <a:pt x="360" y="337"/>
                  </a:lnTo>
                  <a:lnTo>
                    <a:pt x="358" y="337"/>
                  </a:lnTo>
                  <a:lnTo>
                    <a:pt x="357" y="336"/>
                  </a:lnTo>
                  <a:lnTo>
                    <a:pt x="354" y="335"/>
                  </a:lnTo>
                  <a:lnTo>
                    <a:pt x="353" y="335"/>
                  </a:lnTo>
                  <a:lnTo>
                    <a:pt x="352" y="333"/>
                  </a:lnTo>
                  <a:lnTo>
                    <a:pt x="349" y="333"/>
                  </a:lnTo>
                  <a:lnTo>
                    <a:pt x="348" y="335"/>
                  </a:lnTo>
                  <a:lnTo>
                    <a:pt x="347" y="336"/>
                  </a:lnTo>
                  <a:lnTo>
                    <a:pt x="346" y="335"/>
                  </a:lnTo>
                  <a:lnTo>
                    <a:pt x="346" y="333"/>
                  </a:lnTo>
                  <a:lnTo>
                    <a:pt x="346" y="332"/>
                  </a:lnTo>
                  <a:lnTo>
                    <a:pt x="345" y="331"/>
                  </a:lnTo>
                  <a:lnTo>
                    <a:pt x="346" y="332"/>
                  </a:lnTo>
                  <a:lnTo>
                    <a:pt x="346" y="333"/>
                  </a:lnTo>
                  <a:lnTo>
                    <a:pt x="346" y="335"/>
                  </a:lnTo>
                  <a:lnTo>
                    <a:pt x="346" y="336"/>
                  </a:lnTo>
                  <a:lnTo>
                    <a:pt x="337" y="332"/>
                  </a:lnTo>
                  <a:lnTo>
                    <a:pt x="335" y="331"/>
                  </a:lnTo>
                  <a:lnTo>
                    <a:pt x="324" y="331"/>
                  </a:lnTo>
                  <a:lnTo>
                    <a:pt x="323" y="332"/>
                  </a:lnTo>
                  <a:lnTo>
                    <a:pt x="317" y="335"/>
                  </a:lnTo>
                  <a:lnTo>
                    <a:pt x="315" y="336"/>
                  </a:lnTo>
                  <a:lnTo>
                    <a:pt x="314" y="337"/>
                  </a:lnTo>
                  <a:lnTo>
                    <a:pt x="311" y="345"/>
                  </a:lnTo>
                  <a:lnTo>
                    <a:pt x="309" y="348"/>
                  </a:lnTo>
                  <a:lnTo>
                    <a:pt x="309" y="350"/>
                  </a:lnTo>
                  <a:lnTo>
                    <a:pt x="308" y="351"/>
                  </a:lnTo>
                  <a:lnTo>
                    <a:pt x="305" y="356"/>
                  </a:lnTo>
                  <a:lnTo>
                    <a:pt x="304" y="360"/>
                  </a:lnTo>
                  <a:lnTo>
                    <a:pt x="303" y="361"/>
                  </a:lnTo>
                  <a:lnTo>
                    <a:pt x="300" y="363"/>
                  </a:lnTo>
                  <a:lnTo>
                    <a:pt x="298" y="368"/>
                  </a:lnTo>
                  <a:lnTo>
                    <a:pt x="292" y="373"/>
                  </a:lnTo>
                  <a:lnTo>
                    <a:pt x="291" y="374"/>
                  </a:lnTo>
                  <a:lnTo>
                    <a:pt x="291" y="374"/>
                  </a:lnTo>
                  <a:lnTo>
                    <a:pt x="289" y="375"/>
                  </a:lnTo>
                  <a:lnTo>
                    <a:pt x="287" y="375"/>
                  </a:lnTo>
                  <a:lnTo>
                    <a:pt x="286" y="375"/>
                  </a:lnTo>
                  <a:lnTo>
                    <a:pt x="281" y="375"/>
                  </a:lnTo>
                  <a:lnTo>
                    <a:pt x="279" y="375"/>
                  </a:lnTo>
                  <a:lnTo>
                    <a:pt x="275" y="375"/>
                  </a:lnTo>
                  <a:lnTo>
                    <a:pt x="273" y="374"/>
                  </a:lnTo>
                  <a:lnTo>
                    <a:pt x="269" y="374"/>
                  </a:lnTo>
                  <a:lnTo>
                    <a:pt x="266" y="374"/>
                  </a:lnTo>
                  <a:lnTo>
                    <a:pt x="262" y="374"/>
                  </a:lnTo>
                  <a:lnTo>
                    <a:pt x="259" y="373"/>
                  </a:lnTo>
                  <a:lnTo>
                    <a:pt x="255" y="373"/>
                  </a:lnTo>
                  <a:lnTo>
                    <a:pt x="250" y="373"/>
                  </a:lnTo>
                  <a:lnTo>
                    <a:pt x="247" y="372"/>
                  </a:lnTo>
                  <a:lnTo>
                    <a:pt x="243" y="372"/>
                  </a:lnTo>
                  <a:lnTo>
                    <a:pt x="238" y="372"/>
                  </a:lnTo>
                  <a:lnTo>
                    <a:pt x="236" y="370"/>
                  </a:lnTo>
                  <a:lnTo>
                    <a:pt x="234" y="370"/>
                  </a:lnTo>
                  <a:lnTo>
                    <a:pt x="230" y="370"/>
                  </a:lnTo>
                  <a:lnTo>
                    <a:pt x="228" y="370"/>
                  </a:lnTo>
                  <a:lnTo>
                    <a:pt x="224" y="370"/>
                  </a:lnTo>
                  <a:lnTo>
                    <a:pt x="223" y="369"/>
                  </a:lnTo>
                  <a:lnTo>
                    <a:pt x="219" y="368"/>
                  </a:lnTo>
                  <a:lnTo>
                    <a:pt x="216" y="366"/>
                  </a:lnTo>
                  <a:lnTo>
                    <a:pt x="212" y="362"/>
                  </a:lnTo>
                  <a:lnTo>
                    <a:pt x="209" y="360"/>
                  </a:lnTo>
                  <a:lnTo>
                    <a:pt x="205" y="356"/>
                  </a:lnTo>
                  <a:lnTo>
                    <a:pt x="201" y="352"/>
                  </a:lnTo>
                  <a:lnTo>
                    <a:pt x="197" y="349"/>
                  </a:lnTo>
                  <a:lnTo>
                    <a:pt x="193" y="345"/>
                  </a:lnTo>
                  <a:lnTo>
                    <a:pt x="189" y="343"/>
                  </a:lnTo>
                  <a:lnTo>
                    <a:pt x="188" y="342"/>
                  </a:lnTo>
                  <a:lnTo>
                    <a:pt x="184" y="339"/>
                  </a:lnTo>
                  <a:lnTo>
                    <a:pt x="179" y="336"/>
                  </a:lnTo>
                  <a:lnTo>
                    <a:pt x="175" y="332"/>
                  </a:lnTo>
                  <a:lnTo>
                    <a:pt x="172" y="327"/>
                  </a:lnTo>
                  <a:lnTo>
                    <a:pt x="168" y="325"/>
                  </a:lnTo>
                  <a:lnTo>
                    <a:pt x="164" y="323"/>
                  </a:lnTo>
                  <a:lnTo>
                    <a:pt x="161" y="319"/>
                  </a:lnTo>
                  <a:lnTo>
                    <a:pt x="157" y="317"/>
                  </a:lnTo>
                  <a:lnTo>
                    <a:pt x="154" y="313"/>
                  </a:lnTo>
                  <a:lnTo>
                    <a:pt x="150" y="311"/>
                  </a:lnTo>
                  <a:lnTo>
                    <a:pt x="149" y="311"/>
                  </a:lnTo>
                  <a:lnTo>
                    <a:pt x="147" y="308"/>
                  </a:lnTo>
                  <a:lnTo>
                    <a:pt x="143" y="305"/>
                  </a:lnTo>
                  <a:lnTo>
                    <a:pt x="139" y="301"/>
                  </a:lnTo>
                  <a:lnTo>
                    <a:pt x="136" y="299"/>
                  </a:lnTo>
                  <a:lnTo>
                    <a:pt x="133" y="296"/>
                  </a:lnTo>
                  <a:lnTo>
                    <a:pt x="130" y="293"/>
                  </a:lnTo>
                  <a:lnTo>
                    <a:pt x="126" y="290"/>
                  </a:lnTo>
                  <a:lnTo>
                    <a:pt x="124" y="288"/>
                  </a:lnTo>
                  <a:lnTo>
                    <a:pt x="120" y="286"/>
                  </a:lnTo>
                  <a:lnTo>
                    <a:pt x="118" y="283"/>
                  </a:lnTo>
                  <a:lnTo>
                    <a:pt x="114" y="282"/>
                  </a:lnTo>
                  <a:lnTo>
                    <a:pt x="111" y="281"/>
                  </a:lnTo>
                  <a:lnTo>
                    <a:pt x="107" y="278"/>
                  </a:lnTo>
                  <a:lnTo>
                    <a:pt x="105" y="276"/>
                  </a:lnTo>
                  <a:lnTo>
                    <a:pt x="101" y="275"/>
                  </a:lnTo>
                  <a:lnTo>
                    <a:pt x="98" y="272"/>
                  </a:lnTo>
                  <a:lnTo>
                    <a:pt x="94" y="270"/>
                  </a:lnTo>
                  <a:lnTo>
                    <a:pt x="90" y="269"/>
                  </a:lnTo>
                  <a:lnTo>
                    <a:pt x="88" y="266"/>
                  </a:lnTo>
                  <a:lnTo>
                    <a:pt x="84" y="264"/>
                  </a:lnTo>
                  <a:lnTo>
                    <a:pt x="81" y="262"/>
                  </a:lnTo>
                  <a:lnTo>
                    <a:pt x="77" y="261"/>
                  </a:lnTo>
                  <a:lnTo>
                    <a:pt x="75" y="258"/>
                  </a:lnTo>
                  <a:lnTo>
                    <a:pt x="71" y="256"/>
                  </a:lnTo>
                  <a:lnTo>
                    <a:pt x="68" y="253"/>
                  </a:lnTo>
                  <a:lnTo>
                    <a:pt x="63" y="252"/>
                  </a:lnTo>
                  <a:lnTo>
                    <a:pt x="62" y="251"/>
                  </a:lnTo>
                  <a:lnTo>
                    <a:pt x="61" y="251"/>
                  </a:lnTo>
                  <a:lnTo>
                    <a:pt x="47" y="249"/>
                  </a:lnTo>
                  <a:lnTo>
                    <a:pt x="44" y="247"/>
                  </a:lnTo>
                  <a:lnTo>
                    <a:pt x="36" y="246"/>
                  </a:lnTo>
                  <a:lnTo>
                    <a:pt x="30" y="245"/>
                  </a:lnTo>
                  <a:lnTo>
                    <a:pt x="21" y="244"/>
                  </a:lnTo>
                  <a:lnTo>
                    <a:pt x="14" y="243"/>
                  </a:lnTo>
                  <a:lnTo>
                    <a:pt x="14" y="241"/>
                  </a:lnTo>
                  <a:lnTo>
                    <a:pt x="19" y="238"/>
                  </a:lnTo>
                  <a:lnTo>
                    <a:pt x="19" y="237"/>
                  </a:lnTo>
                  <a:lnTo>
                    <a:pt x="19" y="233"/>
                  </a:lnTo>
                  <a:lnTo>
                    <a:pt x="18" y="232"/>
                  </a:lnTo>
                  <a:lnTo>
                    <a:pt x="9" y="233"/>
                  </a:lnTo>
                  <a:lnTo>
                    <a:pt x="7" y="226"/>
                  </a:lnTo>
                  <a:lnTo>
                    <a:pt x="10" y="225"/>
                  </a:lnTo>
                  <a:lnTo>
                    <a:pt x="7" y="216"/>
                  </a:lnTo>
                  <a:lnTo>
                    <a:pt x="6" y="209"/>
                  </a:lnTo>
                  <a:lnTo>
                    <a:pt x="5" y="203"/>
                  </a:lnTo>
                  <a:lnTo>
                    <a:pt x="3" y="197"/>
                  </a:lnTo>
                  <a:lnTo>
                    <a:pt x="2" y="193"/>
                  </a:lnTo>
                  <a:lnTo>
                    <a:pt x="0" y="187"/>
                  </a:lnTo>
                  <a:lnTo>
                    <a:pt x="5" y="184"/>
                  </a:lnTo>
                  <a:lnTo>
                    <a:pt x="8" y="181"/>
                  </a:lnTo>
                  <a:lnTo>
                    <a:pt x="12" y="178"/>
                  </a:lnTo>
                  <a:lnTo>
                    <a:pt x="16" y="176"/>
                  </a:lnTo>
                  <a:lnTo>
                    <a:pt x="21" y="173"/>
                  </a:lnTo>
                  <a:lnTo>
                    <a:pt x="25" y="171"/>
                  </a:lnTo>
                  <a:lnTo>
                    <a:pt x="30" y="167"/>
                  </a:lnTo>
                  <a:lnTo>
                    <a:pt x="33" y="166"/>
                  </a:lnTo>
                  <a:lnTo>
                    <a:pt x="37" y="164"/>
                  </a:lnTo>
                  <a:lnTo>
                    <a:pt x="42" y="161"/>
                  </a:lnTo>
                  <a:lnTo>
                    <a:pt x="45" y="159"/>
                  </a:lnTo>
                  <a:lnTo>
                    <a:pt x="50" y="156"/>
                  </a:lnTo>
                  <a:lnTo>
                    <a:pt x="52" y="154"/>
                  </a:lnTo>
                  <a:lnTo>
                    <a:pt x="55" y="153"/>
                  </a:lnTo>
                  <a:lnTo>
                    <a:pt x="58" y="151"/>
                  </a:lnTo>
                  <a:lnTo>
                    <a:pt x="62" y="148"/>
                  </a:lnTo>
                  <a:lnTo>
                    <a:pt x="67" y="146"/>
                  </a:lnTo>
                  <a:lnTo>
                    <a:pt x="71" y="142"/>
                  </a:lnTo>
                  <a:lnTo>
                    <a:pt x="81" y="140"/>
                  </a:lnTo>
                  <a:lnTo>
                    <a:pt x="82" y="139"/>
                  </a:lnTo>
                  <a:lnTo>
                    <a:pt x="83" y="138"/>
                  </a:lnTo>
                  <a:lnTo>
                    <a:pt x="84" y="135"/>
                  </a:lnTo>
                  <a:lnTo>
                    <a:pt x="90" y="122"/>
                  </a:lnTo>
                  <a:lnTo>
                    <a:pt x="90" y="121"/>
                  </a:lnTo>
                  <a:lnTo>
                    <a:pt x="90" y="120"/>
                  </a:lnTo>
                  <a:lnTo>
                    <a:pt x="90" y="111"/>
                  </a:lnTo>
                  <a:lnTo>
                    <a:pt x="90" y="105"/>
                  </a:lnTo>
                  <a:lnTo>
                    <a:pt x="90" y="104"/>
                  </a:lnTo>
                  <a:lnTo>
                    <a:pt x="90" y="101"/>
                  </a:lnTo>
                  <a:lnTo>
                    <a:pt x="93" y="95"/>
                  </a:lnTo>
                  <a:lnTo>
                    <a:pt x="93" y="90"/>
                  </a:lnTo>
                  <a:lnTo>
                    <a:pt x="93" y="89"/>
                  </a:lnTo>
                  <a:lnTo>
                    <a:pt x="95" y="86"/>
                  </a:lnTo>
                  <a:lnTo>
                    <a:pt x="96" y="84"/>
                  </a:lnTo>
                  <a:lnTo>
                    <a:pt x="96" y="83"/>
                  </a:lnTo>
                  <a:lnTo>
                    <a:pt x="96" y="82"/>
                  </a:lnTo>
                  <a:lnTo>
                    <a:pt x="96" y="76"/>
                  </a:lnTo>
                  <a:lnTo>
                    <a:pt x="96" y="74"/>
                  </a:lnTo>
                  <a:lnTo>
                    <a:pt x="96" y="72"/>
                  </a:lnTo>
                  <a:lnTo>
                    <a:pt x="93" y="66"/>
                  </a:lnTo>
                  <a:lnTo>
                    <a:pt x="92" y="64"/>
                  </a:lnTo>
                  <a:lnTo>
                    <a:pt x="92" y="62"/>
                  </a:lnTo>
                  <a:lnTo>
                    <a:pt x="93" y="50"/>
                  </a:lnTo>
                  <a:lnTo>
                    <a:pt x="94" y="49"/>
                  </a:lnTo>
                  <a:lnTo>
                    <a:pt x="98" y="43"/>
                  </a:lnTo>
                  <a:lnTo>
                    <a:pt x="98" y="42"/>
                  </a:lnTo>
                  <a:lnTo>
                    <a:pt x="99" y="41"/>
                  </a:lnTo>
                  <a:lnTo>
                    <a:pt x="101" y="41"/>
                  </a:lnTo>
                  <a:lnTo>
                    <a:pt x="113" y="39"/>
                  </a:lnTo>
                  <a:lnTo>
                    <a:pt x="114" y="37"/>
                  </a:lnTo>
                  <a:lnTo>
                    <a:pt x="115" y="36"/>
                  </a:lnTo>
                  <a:lnTo>
                    <a:pt x="120" y="31"/>
                  </a:lnTo>
                  <a:lnTo>
                    <a:pt x="127" y="23"/>
                  </a:lnTo>
                  <a:lnTo>
                    <a:pt x="132" y="19"/>
                  </a:lnTo>
                  <a:lnTo>
                    <a:pt x="135" y="17"/>
                  </a:lnTo>
                  <a:lnTo>
                    <a:pt x="136" y="16"/>
                  </a:lnTo>
                  <a:lnTo>
                    <a:pt x="136" y="15"/>
                  </a:lnTo>
                  <a:lnTo>
                    <a:pt x="135" y="15"/>
                  </a:lnTo>
                  <a:lnTo>
                    <a:pt x="135" y="13"/>
                  </a:lnTo>
                  <a:lnTo>
                    <a:pt x="137" y="13"/>
                  </a:lnTo>
                  <a:lnTo>
                    <a:pt x="138" y="12"/>
                  </a:lnTo>
                  <a:lnTo>
                    <a:pt x="142" y="12"/>
                  </a:lnTo>
                  <a:lnTo>
                    <a:pt x="143" y="12"/>
                  </a:lnTo>
                  <a:lnTo>
                    <a:pt x="143" y="11"/>
                  </a:lnTo>
                  <a:lnTo>
                    <a:pt x="143" y="10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2"/>
                  </a:lnTo>
                  <a:lnTo>
                    <a:pt x="150" y="0"/>
                  </a:lnTo>
                  <a:lnTo>
                    <a:pt x="151" y="2"/>
                  </a:lnTo>
                  <a:lnTo>
                    <a:pt x="155" y="3"/>
                  </a:lnTo>
                  <a:lnTo>
                    <a:pt x="156" y="4"/>
                  </a:lnTo>
                  <a:lnTo>
                    <a:pt x="158" y="3"/>
                  </a:lnTo>
                  <a:lnTo>
                    <a:pt x="158" y="2"/>
                  </a:lnTo>
                  <a:lnTo>
                    <a:pt x="161" y="2"/>
                  </a:lnTo>
                  <a:lnTo>
                    <a:pt x="162" y="2"/>
                  </a:lnTo>
                  <a:lnTo>
                    <a:pt x="163" y="0"/>
                  </a:lnTo>
                  <a:lnTo>
                    <a:pt x="164" y="2"/>
                  </a:lnTo>
                  <a:lnTo>
                    <a:pt x="169" y="4"/>
                  </a:lnTo>
                  <a:lnTo>
                    <a:pt x="170" y="4"/>
                  </a:lnTo>
                  <a:lnTo>
                    <a:pt x="172" y="3"/>
                  </a:lnTo>
                  <a:lnTo>
                    <a:pt x="172" y="4"/>
                  </a:lnTo>
                  <a:lnTo>
                    <a:pt x="173" y="4"/>
                  </a:lnTo>
                  <a:lnTo>
                    <a:pt x="174" y="5"/>
                  </a:lnTo>
                  <a:lnTo>
                    <a:pt x="175" y="5"/>
                  </a:lnTo>
                  <a:lnTo>
                    <a:pt x="176" y="6"/>
                  </a:lnTo>
                  <a:lnTo>
                    <a:pt x="176" y="8"/>
                  </a:lnTo>
                  <a:lnTo>
                    <a:pt x="178" y="6"/>
                  </a:lnTo>
                  <a:lnTo>
                    <a:pt x="179" y="6"/>
                  </a:lnTo>
                  <a:lnTo>
                    <a:pt x="180" y="8"/>
                  </a:lnTo>
                  <a:lnTo>
                    <a:pt x="181" y="8"/>
                  </a:lnTo>
                  <a:lnTo>
                    <a:pt x="182" y="8"/>
                  </a:lnTo>
                  <a:lnTo>
                    <a:pt x="186" y="8"/>
                  </a:lnTo>
                  <a:lnTo>
                    <a:pt x="187" y="8"/>
                  </a:lnTo>
                  <a:lnTo>
                    <a:pt x="188" y="8"/>
                  </a:lnTo>
                  <a:lnTo>
                    <a:pt x="188" y="9"/>
                  </a:lnTo>
                  <a:lnTo>
                    <a:pt x="189" y="9"/>
                  </a:lnTo>
                  <a:lnTo>
                    <a:pt x="189" y="10"/>
                  </a:lnTo>
                  <a:lnTo>
                    <a:pt x="189" y="9"/>
                  </a:lnTo>
                  <a:lnTo>
                    <a:pt x="191" y="9"/>
                  </a:lnTo>
                  <a:lnTo>
                    <a:pt x="193" y="8"/>
                  </a:lnTo>
                  <a:lnTo>
                    <a:pt x="194" y="6"/>
                  </a:lnTo>
                  <a:lnTo>
                    <a:pt x="195" y="5"/>
                  </a:lnTo>
                  <a:lnTo>
                    <a:pt x="197" y="4"/>
                  </a:lnTo>
                  <a:lnTo>
                    <a:pt x="198" y="4"/>
                  </a:lnTo>
                  <a:lnTo>
                    <a:pt x="199" y="4"/>
                  </a:lnTo>
                  <a:lnTo>
                    <a:pt x="200" y="4"/>
                  </a:lnTo>
                  <a:lnTo>
                    <a:pt x="204" y="5"/>
                  </a:lnTo>
                  <a:lnTo>
                    <a:pt x="205" y="6"/>
                  </a:lnTo>
                  <a:lnTo>
                    <a:pt x="205" y="8"/>
                  </a:lnTo>
                  <a:lnTo>
                    <a:pt x="205" y="9"/>
                  </a:lnTo>
                  <a:lnTo>
                    <a:pt x="205" y="10"/>
                  </a:lnTo>
                  <a:lnTo>
                    <a:pt x="205" y="11"/>
                  </a:lnTo>
                  <a:lnTo>
                    <a:pt x="205" y="11"/>
                  </a:lnTo>
                  <a:lnTo>
                    <a:pt x="205" y="12"/>
                  </a:lnTo>
                  <a:lnTo>
                    <a:pt x="204" y="12"/>
                  </a:lnTo>
                  <a:lnTo>
                    <a:pt x="204" y="13"/>
                  </a:lnTo>
                  <a:lnTo>
                    <a:pt x="204" y="15"/>
                  </a:lnTo>
                  <a:lnTo>
                    <a:pt x="204" y="16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6" y="21"/>
                  </a:lnTo>
                  <a:lnTo>
                    <a:pt x="207" y="21"/>
                  </a:lnTo>
                  <a:lnTo>
                    <a:pt x="209" y="19"/>
                  </a:lnTo>
                  <a:lnTo>
                    <a:pt x="209" y="18"/>
                  </a:lnTo>
                  <a:lnTo>
                    <a:pt x="209" y="17"/>
                  </a:lnTo>
                  <a:lnTo>
                    <a:pt x="212" y="16"/>
                  </a:lnTo>
                  <a:lnTo>
                    <a:pt x="213" y="16"/>
                  </a:lnTo>
                  <a:lnTo>
                    <a:pt x="215" y="15"/>
                  </a:lnTo>
                  <a:lnTo>
                    <a:pt x="216" y="13"/>
                  </a:lnTo>
                  <a:lnTo>
                    <a:pt x="217" y="12"/>
                  </a:lnTo>
                  <a:lnTo>
                    <a:pt x="218" y="11"/>
                  </a:lnTo>
                  <a:lnTo>
                    <a:pt x="219" y="10"/>
                  </a:lnTo>
                  <a:lnTo>
                    <a:pt x="220" y="10"/>
                  </a:lnTo>
                  <a:lnTo>
                    <a:pt x="224" y="11"/>
                  </a:lnTo>
                  <a:lnTo>
                    <a:pt x="225" y="11"/>
                  </a:lnTo>
                  <a:lnTo>
                    <a:pt x="225" y="1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0" name="Freeform 51">
              <a:extLst>
                <a:ext uri="{FF2B5EF4-FFF2-40B4-BE49-F238E27FC236}">
                  <a16:creationId xmlns:a16="http://schemas.microsoft.com/office/drawing/2014/main" id="{36F351FE-1FDB-C2C6-C9A4-8BE02350BC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7359" y="959762"/>
              <a:ext cx="483083" cy="442208"/>
            </a:xfrm>
            <a:custGeom>
              <a:avLst/>
              <a:gdLst>
                <a:gd name="T0" fmla="*/ 143 w 390"/>
                <a:gd name="T1" fmla="*/ 296 h 357"/>
                <a:gd name="T2" fmla="*/ 280 w 390"/>
                <a:gd name="T3" fmla="*/ 228 h 357"/>
                <a:gd name="T4" fmla="*/ 264 w 390"/>
                <a:gd name="T5" fmla="*/ 262 h 357"/>
                <a:gd name="T6" fmla="*/ 271 w 390"/>
                <a:gd name="T7" fmla="*/ 283 h 357"/>
                <a:gd name="T8" fmla="*/ 261 w 390"/>
                <a:gd name="T9" fmla="*/ 302 h 357"/>
                <a:gd name="T10" fmla="*/ 224 w 390"/>
                <a:gd name="T11" fmla="*/ 281 h 357"/>
                <a:gd name="T12" fmla="*/ 191 w 390"/>
                <a:gd name="T13" fmla="*/ 264 h 357"/>
                <a:gd name="T14" fmla="*/ 162 w 390"/>
                <a:gd name="T15" fmla="*/ 249 h 357"/>
                <a:gd name="T16" fmla="*/ 172 w 390"/>
                <a:gd name="T17" fmla="*/ 234 h 357"/>
                <a:gd name="T18" fmla="*/ 187 w 390"/>
                <a:gd name="T19" fmla="*/ 230 h 357"/>
                <a:gd name="T20" fmla="*/ 211 w 390"/>
                <a:gd name="T21" fmla="*/ 240 h 357"/>
                <a:gd name="T22" fmla="*/ 247 w 390"/>
                <a:gd name="T23" fmla="*/ 234 h 357"/>
                <a:gd name="T24" fmla="*/ 271 w 390"/>
                <a:gd name="T25" fmla="*/ 230 h 357"/>
                <a:gd name="T26" fmla="*/ 255 w 390"/>
                <a:gd name="T27" fmla="*/ 216 h 357"/>
                <a:gd name="T28" fmla="*/ 254 w 390"/>
                <a:gd name="T29" fmla="*/ 211 h 357"/>
                <a:gd name="T30" fmla="*/ 9 w 390"/>
                <a:gd name="T31" fmla="*/ 185 h 357"/>
                <a:gd name="T32" fmla="*/ 5 w 390"/>
                <a:gd name="T33" fmla="*/ 185 h 357"/>
                <a:gd name="T34" fmla="*/ 199 w 390"/>
                <a:gd name="T35" fmla="*/ 104 h 357"/>
                <a:gd name="T36" fmla="*/ 49 w 390"/>
                <a:gd name="T37" fmla="*/ 82 h 357"/>
                <a:gd name="T38" fmla="*/ 46 w 390"/>
                <a:gd name="T39" fmla="*/ 85 h 357"/>
                <a:gd name="T40" fmla="*/ 51 w 390"/>
                <a:gd name="T41" fmla="*/ 92 h 357"/>
                <a:gd name="T42" fmla="*/ 56 w 390"/>
                <a:gd name="T43" fmla="*/ 98 h 357"/>
                <a:gd name="T44" fmla="*/ 63 w 390"/>
                <a:gd name="T45" fmla="*/ 118 h 357"/>
                <a:gd name="T46" fmla="*/ 58 w 390"/>
                <a:gd name="T47" fmla="*/ 144 h 357"/>
                <a:gd name="T48" fmla="*/ 55 w 390"/>
                <a:gd name="T49" fmla="*/ 174 h 357"/>
                <a:gd name="T50" fmla="*/ 44 w 390"/>
                <a:gd name="T51" fmla="*/ 180 h 357"/>
                <a:gd name="T52" fmla="*/ 33 w 390"/>
                <a:gd name="T53" fmla="*/ 187 h 357"/>
                <a:gd name="T54" fmla="*/ 17 w 390"/>
                <a:gd name="T55" fmla="*/ 196 h 357"/>
                <a:gd name="T56" fmla="*/ 9 w 390"/>
                <a:gd name="T57" fmla="*/ 179 h 357"/>
                <a:gd name="T58" fmla="*/ 13 w 390"/>
                <a:gd name="T59" fmla="*/ 154 h 357"/>
                <a:gd name="T60" fmla="*/ 13 w 390"/>
                <a:gd name="T61" fmla="*/ 148 h 357"/>
                <a:gd name="T62" fmla="*/ 12 w 390"/>
                <a:gd name="T63" fmla="*/ 125 h 357"/>
                <a:gd name="T64" fmla="*/ 1 w 390"/>
                <a:gd name="T65" fmla="*/ 111 h 357"/>
                <a:gd name="T66" fmla="*/ 15 w 390"/>
                <a:gd name="T67" fmla="*/ 101 h 357"/>
                <a:gd name="T68" fmla="*/ 39 w 390"/>
                <a:gd name="T69" fmla="*/ 85 h 357"/>
                <a:gd name="T70" fmla="*/ 73 w 390"/>
                <a:gd name="T71" fmla="*/ 13 h 357"/>
                <a:gd name="T72" fmla="*/ 82 w 390"/>
                <a:gd name="T73" fmla="*/ 5 h 357"/>
                <a:gd name="T74" fmla="*/ 87 w 390"/>
                <a:gd name="T75" fmla="*/ 0 h 357"/>
                <a:gd name="T76" fmla="*/ 256 w 390"/>
                <a:gd name="T77" fmla="*/ 42 h 357"/>
                <a:gd name="T78" fmla="*/ 303 w 390"/>
                <a:gd name="T79" fmla="*/ 54 h 357"/>
                <a:gd name="T80" fmla="*/ 328 w 390"/>
                <a:gd name="T81" fmla="*/ 86 h 357"/>
                <a:gd name="T82" fmla="*/ 371 w 390"/>
                <a:gd name="T83" fmla="*/ 111 h 357"/>
                <a:gd name="T84" fmla="*/ 388 w 390"/>
                <a:gd name="T85" fmla="*/ 142 h 357"/>
                <a:gd name="T86" fmla="*/ 372 w 390"/>
                <a:gd name="T87" fmla="*/ 143 h 357"/>
                <a:gd name="T88" fmla="*/ 348 w 390"/>
                <a:gd name="T89" fmla="*/ 125 h 357"/>
                <a:gd name="T90" fmla="*/ 333 w 390"/>
                <a:gd name="T91" fmla="*/ 118 h 357"/>
                <a:gd name="T92" fmla="*/ 316 w 390"/>
                <a:gd name="T93" fmla="*/ 157 h 357"/>
                <a:gd name="T94" fmla="*/ 338 w 390"/>
                <a:gd name="T95" fmla="*/ 178 h 357"/>
                <a:gd name="T96" fmla="*/ 330 w 390"/>
                <a:gd name="T97" fmla="*/ 194 h 357"/>
                <a:gd name="T98" fmla="*/ 308 w 390"/>
                <a:gd name="T99" fmla="*/ 227 h 357"/>
                <a:gd name="T100" fmla="*/ 283 w 390"/>
                <a:gd name="T101" fmla="*/ 229 h 357"/>
                <a:gd name="T102" fmla="*/ 302 w 390"/>
                <a:gd name="T103" fmla="*/ 205 h 357"/>
                <a:gd name="T104" fmla="*/ 290 w 390"/>
                <a:gd name="T105" fmla="*/ 160 h 357"/>
                <a:gd name="T106" fmla="*/ 275 w 390"/>
                <a:gd name="T107" fmla="*/ 141 h 357"/>
                <a:gd name="T108" fmla="*/ 256 w 390"/>
                <a:gd name="T109" fmla="*/ 128 h 357"/>
                <a:gd name="T110" fmla="*/ 237 w 390"/>
                <a:gd name="T111" fmla="*/ 112 h 357"/>
                <a:gd name="T112" fmla="*/ 231 w 390"/>
                <a:gd name="T113" fmla="*/ 100 h 357"/>
                <a:gd name="T114" fmla="*/ 213 w 390"/>
                <a:gd name="T115" fmla="*/ 82 h 357"/>
                <a:gd name="T116" fmla="*/ 185 w 390"/>
                <a:gd name="T117" fmla="*/ 80 h 357"/>
                <a:gd name="T118" fmla="*/ 154 w 390"/>
                <a:gd name="T119" fmla="*/ 54 h 357"/>
                <a:gd name="T120" fmla="*/ 129 w 390"/>
                <a:gd name="T121" fmla="*/ 25 h 357"/>
                <a:gd name="T122" fmla="*/ 116 w 390"/>
                <a:gd name="T123" fmla="*/ 15 h 357"/>
                <a:gd name="T124" fmla="*/ 223 w 390"/>
                <a:gd name="T125" fmla="*/ 1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0" h="357">
                  <a:moveTo>
                    <a:pt x="169" y="357"/>
                  </a:moveTo>
                  <a:lnTo>
                    <a:pt x="168" y="357"/>
                  </a:lnTo>
                  <a:lnTo>
                    <a:pt x="167" y="357"/>
                  </a:lnTo>
                  <a:lnTo>
                    <a:pt x="166" y="355"/>
                  </a:lnTo>
                  <a:lnTo>
                    <a:pt x="167" y="355"/>
                  </a:lnTo>
                  <a:lnTo>
                    <a:pt x="168" y="355"/>
                  </a:lnTo>
                  <a:lnTo>
                    <a:pt x="169" y="355"/>
                  </a:lnTo>
                  <a:lnTo>
                    <a:pt x="169" y="357"/>
                  </a:lnTo>
                  <a:close/>
                  <a:moveTo>
                    <a:pt x="179" y="341"/>
                  </a:moveTo>
                  <a:lnTo>
                    <a:pt x="178" y="341"/>
                  </a:lnTo>
                  <a:lnTo>
                    <a:pt x="178" y="340"/>
                  </a:lnTo>
                  <a:lnTo>
                    <a:pt x="179" y="340"/>
                  </a:lnTo>
                  <a:lnTo>
                    <a:pt x="179" y="341"/>
                  </a:lnTo>
                  <a:close/>
                  <a:moveTo>
                    <a:pt x="145" y="295"/>
                  </a:moveTo>
                  <a:lnTo>
                    <a:pt x="145" y="293"/>
                  </a:lnTo>
                  <a:lnTo>
                    <a:pt x="147" y="296"/>
                  </a:lnTo>
                  <a:lnTo>
                    <a:pt x="148" y="296"/>
                  </a:lnTo>
                  <a:lnTo>
                    <a:pt x="148" y="297"/>
                  </a:lnTo>
                  <a:lnTo>
                    <a:pt x="147" y="298"/>
                  </a:lnTo>
                  <a:lnTo>
                    <a:pt x="145" y="298"/>
                  </a:lnTo>
                  <a:lnTo>
                    <a:pt x="144" y="297"/>
                  </a:lnTo>
                  <a:lnTo>
                    <a:pt x="143" y="296"/>
                  </a:lnTo>
                  <a:lnTo>
                    <a:pt x="143" y="295"/>
                  </a:lnTo>
                  <a:lnTo>
                    <a:pt x="143" y="293"/>
                  </a:lnTo>
                  <a:lnTo>
                    <a:pt x="144" y="293"/>
                  </a:lnTo>
                  <a:lnTo>
                    <a:pt x="144" y="295"/>
                  </a:lnTo>
                  <a:lnTo>
                    <a:pt x="145" y="295"/>
                  </a:lnTo>
                  <a:close/>
                  <a:moveTo>
                    <a:pt x="159" y="242"/>
                  </a:moveTo>
                  <a:lnTo>
                    <a:pt x="159" y="242"/>
                  </a:lnTo>
                  <a:lnTo>
                    <a:pt x="159" y="243"/>
                  </a:lnTo>
                  <a:lnTo>
                    <a:pt x="159" y="243"/>
                  </a:lnTo>
                  <a:lnTo>
                    <a:pt x="159" y="242"/>
                  </a:lnTo>
                  <a:lnTo>
                    <a:pt x="157" y="243"/>
                  </a:lnTo>
                  <a:lnTo>
                    <a:pt x="156" y="242"/>
                  </a:lnTo>
                  <a:lnTo>
                    <a:pt x="157" y="242"/>
                  </a:lnTo>
                  <a:lnTo>
                    <a:pt x="159" y="242"/>
                  </a:lnTo>
                  <a:close/>
                  <a:moveTo>
                    <a:pt x="149" y="241"/>
                  </a:moveTo>
                  <a:lnTo>
                    <a:pt x="148" y="241"/>
                  </a:lnTo>
                  <a:lnTo>
                    <a:pt x="147" y="240"/>
                  </a:lnTo>
                  <a:lnTo>
                    <a:pt x="148" y="240"/>
                  </a:lnTo>
                  <a:lnTo>
                    <a:pt x="149" y="241"/>
                  </a:lnTo>
                  <a:close/>
                  <a:moveTo>
                    <a:pt x="283" y="227"/>
                  </a:moveTo>
                  <a:lnTo>
                    <a:pt x="281" y="227"/>
                  </a:lnTo>
                  <a:lnTo>
                    <a:pt x="280" y="228"/>
                  </a:lnTo>
                  <a:lnTo>
                    <a:pt x="280" y="229"/>
                  </a:lnTo>
                  <a:lnTo>
                    <a:pt x="279" y="229"/>
                  </a:lnTo>
                  <a:lnTo>
                    <a:pt x="279" y="230"/>
                  </a:lnTo>
                  <a:lnTo>
                    <a:pt x="280" y="230"/>
                  </a:lnTo>
                  <a:lnTo>
                    <a:pt x="278" y="234"/>
                  </a:lnTo>
                  <a:lnTo>
                    <a:pt x="277" y="235"/>
                  </a:lnTo>
                  <a:lnTo>
                    <a:pt x="273" y="240"/>
                  </a:lnTo>
                  <a:lnTo>
                    <a:pt x="271" y="246"/>
                  </a:lnTo>
                  <a:lnTo>
                    <a:pt x="270" y="247"/>
                  </a:lnTo>
                  <a:lnTo>
                    <a:pt x="270" y="248"/>
                  </a:lnTo>
                  <a:lnTo>
                    <a:pt x="268" y="249"/>
                  </a:lnTo>
                  <a:lnTo>
                    <a:pt x="267" y="250"/>
                  </a:lnTo>
                  <a:lnTo>
                    <a:pt x="267" y="252"/>
                  </a:lnTo>
                  <a:lnTo>
                    <a:pt x="267" y="253"/>
                  </a:lnTo>
                  <a:lnTo>
                    <a:pt x="267" y="254"/>
                  </a:lnTo>
                  <a:lnTo>
                    <a:pt x="266" y="254"/>
                  </a:lnTo>
                  <a:lnTo>
                    <a:pt x="266" y="255"/>
                  </a:lnTo>
                  <a:lnTo>
                    <a:pt x="266" y="256"/>
                  </a:lnTo>
                  <a:lnTo>
                    <a:pt x="266" y="258"/>
                  </a:lnTo>
                  <a:lnTo>
                    <a:pt x="266" y="259"/>
                  </a:lnTo>
                  <a:lnTo>
                    <a:pt x="265" y="260"/>
                  </a:lnTo>
                  <a:lnTo>
                    <a:pt x="264" y="262"/>
                  </a:lnTo>
                  <a:lnTo>
                    <a:pt x="262" y="262"/>
                  </a:lnTo>
                  <a:lnTo>
                    <a:pt x="262" y="264"/>
                  </a:lnTo>
                  <a:lnTo>
                    <a:pt x="262" y="265"/>
                  </a:lnTo>
                  <a:lnTo>
                    <a:pt x="262" y="270"/>
                  </a:lnTo>
                  <a:lnTo>
                    <a:pt x="262" y="271"/>
                  </a:lnTo>
                  <a:lnTo>
                    <a:pt x="266" y="273"/>
                  </a:lnTo>
                  <a:lnTo>
                    <a:pt x="267" y="273"/>
                  </a:lnTo>
                  <a:lnTo>
                    <a:pt x="268" y="273"/>
                  </a:lnTo>
                  <a:lnTo>
                    <a:pt x="268" y="274"/>
                  </a:lnTo>
                  <a:lnTo>
                    <a:pt x="268" y="276"/>
                  </a:lnTo>
                  <a:lnTo>
                    <a:pt x="267" y="276"/>
                  </a:lnTo>
                  <a:lnTo>
                    <a:pt x="267" y="277"/>
                  </a:lnTo>
                  <a:lnTo>
                    <a:pt x="267" y="276"/>
                  </a:lnTo>
                  <a:lnTo>
                    <a:pt x="266" y="276"/>
                  </a:lnTo>
                  <a:lnTo>
                    <a:pt x="266" y="277"/>
                  </a:lnTo>
                  <a:lnTo>
                    <a:pt x="266" y="278"/>
                  </a:lnTo>
                  <a:lnTo>
                    <a:pt x="267" y="279"/>
                  </a:lnTo>
                  <a:lnTo>
                    <a:pt x="268" y="279"/>
                  </a:lnTo>
                  <a:lnTo>
                    <a:pt x="267" y="280"/>
                  </a:lnTo>
                  <a:lnTo>
                    <a:pt x="268" y="281"/>
                  </a:lnTo>
                  <a:lnTo>
                    <a:pt x="270" y="281"/>
                  </a:lnTo>
                  <a:lnTo>
                    <a:pt x="271" y="283"/>
                  </a:lnTo>
                  <a:lnTo>
                    <a:pt x="271" y="284"/>
                  </a:lnTo>
                  <a:lnTo>
                    <a:pt x="270" y="284"/>
                  </a:lnTo>
                  <a:lnTo>
                    <a:pt x="270" y="285"/>
                  </a:lnTo>
                  <a:lnTo>
                    <a:pt x="271" y="285"/>
                  </a:lnTo>
                  <a:lnTo>
                    <a:pt x="272" y="286"/>
                  </a:lnTo>
                  <a:lnTo>
                    <a:pt x="271" y="286"/>
                  </a:lnTo>
                  <a:lnTo>
                    <a:pt x="270" y="287"/>
                  </a:lnTo>
                  <a:lnTo>
                    <a:pt x="270" y="289"/>
                  </a:lnTo>
                  <a:lnTo>
                    <a:pt x="268" y="289"/>
                  </a:lnTo>
                  <a:lnTo>
                    <a:pt x="267" y="289"/>
                  </a:lnTo>
                  <a:lnTo>
                    <a:pt x="267" y="290"/>
                  </a:lnTo>
                  <a:lnTo>
                    <a:pt x="266" y="290"/>
                  </a:lnTo>
                  <a:lnTo>
                    <a:pt x="265" y="291"/>
                  </a:lnTo>
                  <a:lnTo>
                    <a:pt x="262" y="295"/>
                  </a:lnTo>
                  <a:lnTo>
                    <a:pt x="262" y="296"/>
                  </a:lnTo>
                  <a:lnTo>
                    <a:pt x="262" y="297"/>
                  </a:lnTo>
                  <a:lnTo>
                    <a:pt x="264" y="298"/>
                  </a:lnTo>
                  <a:lnTo>
                    <a:pt x="264" y="302"/>
                  </a:lnTo>
                  <a:lnTo>
                    <a:pt x="264" y="303"/>
                  </a:lnTo>
                  <a:lnTo>
                    <a:pt x="262" y="303"/>
                  </a:lnTo>
                  <a:lnTo>
                    <a:pt x="261" y="303"/>
                  </a:lnTo>
                  <a:lnTo>
                    <a:pt x="261" y="302"/>
                  </a:lnTo>
                  <a:lnTo>
                    <a:pt x="260" y="302"/>
                  </a:lnTo>
                  <a:lnTo>
                    <a:pt x="260" y="301"/>
                  </a:lnTo>
                  <a:lnTo>
                    <a:pt x="259" y="301"/>
                  </a:lnTo>
                  <a:lnTo>
                    <a:pt x="258" y="302"/>
                  </a:lnTo>
                  <a:lnTo>
                    <a:pt x="256" y="301"/>
                  </a:lnTo>
                  <a:lnTo>
                    <a:pt x="255" y="299"/>
                  </a:lnTo>
                  <a:lnTo>
                    <a:pt x="254" y="299"/>
                  </a:lnTo>
                  <a:lnTo>
                    <a:pt x="253" y="299"/>
                  </a:lnTo>
                  <a:lnTo>
                    <a:pt x="250" y="301"/>
                  </a:lnTo>
                  <a:lnTo>
                    <a:pt x="249" y="301"/>
                  </a:lnTo>
                  <a:lnTo>
                    <a:pt x="248" y="299"/>
                  </a:lnTo>
                  <a:lnTo>
                    <a:pt x="246" y="299"/>
                  </a:lnTo>
                  <a:lnTo>
                    <a:pt x="246" y="298"/>
                  </a:lnTo>
                  <a:lnTo>
                    <a:pt x="243" y="297"/>
                  </a:lnTo>
                  <a:lnTo>
                    <a:pt x="243" y="297"/>
                  </a:lnTo>
                  <a:lnTo>
                    <a:pt x="240" y="296"/>
                  </a:lnTo>
                  <a:lnTo>
                    <a:pt x="236" y="290"/>
                  </a:lnTo>
                  <a:lnTo>
                    <a:pt x="235" y="289"/>
                  </a:lnTo>
                  <a:lnTo>
                    <a:pt x="231" y="285"/>
                  </a:lnTo>
                  <a:lnTo>
                    <a:pt x="229" y="283"/>
                  </a:lnTo>
                  <a:lnTo>
                    <a:pt x="225" y="281"/>
                  </a:lnTo>
                  <a:lnTo>
                    <a:pt x="224" y="281"/>
                  </a:lnTo>
                  <a:lnTo>
                    <a:pt x="219" y="281"/>
                  </a:lnTo>
                  <a:lnTo>
                    <a:pt x="218" y="283"/>
                  </a:lnTo>
                  <a:lnTo>
                    <a:pt x="217" y="283"/>
                  </a:lnTo>
                  <a:lnTo>
                    <a:pt x="215" y="280"/>
                  </a:lnTo>
                  <a:lnTo>
                    <a:pt x="213" y="279"/>
                  </a:lnTo>
                  <a:lnTo>
                    <a:pt x="212" y="279"/>
                  </a:lnTo>
                  <a:lnTo>
                    <a:pt x="211" y="279"/>
                  </a:lnTo>
                  <a:lnTo>
                    <a:pt x="210" y="278"/>
                  </a:lnTo>
                  <a:lnTo>
                    <a:pt x="206" y="274"/>
                  </a:lnTo>
                  <a:lnTo>
                    <a:pt x="205" y="273"/>
                  </a:lnTo>
                  <a:lnTo>
                    <a:pt x="204" y="273"/>
                  </a:lnTo>
                  <a:lnTo>
                    <a:pt x="202" y="273"/>
                  </a:lnTo>
                  <a:lnTo>
                    <a:pt x="200" y="272"/>
                  </a:lnTo>
                  <a:lnTo>
                    <a:pt x="199" y="272"/>
                  </a:lnTo>
                  <a:lnTo>
                    <a:pt x="197" y="270"/>
                  </a:lnTo>
                  <a:lnTo>
                    <a:pt x="196" y="270"/>
                  </a:lnTo>
                  <a:lnTo>
                    <a:pt x="194" y="268"/>
                  </a:lnTo>
                  <a:lnTo>
                    <a:pt x="193" y="267"/>
                  </a:lnTo>
                  <a:lnTo>
                    <a:pt x="192" y="266"/>
                  </a:lnTo>
                  <a:lnTo>
                    <a:pt x="192" y="265"/>
                  </a:lnTo>
                  <a:lnTo>
                    <a:pt x="191" y="265"/>
                  </a:lnTo>
                  <a:lnTo>
                    <a:pt x="191" y="264"/>
                  </a:lnTo>
                  <a:lnTo>
                    <a:pt x="190" y="264"/>
                  </a:lnTo>
                  <a:lnTo>
                    <a:pt x="186" y="262"/>
                  </a:lnTo>
                  <a:lnTo>
                    <a:pt x="185" y="262"/>
                  </a:lnTo>
                  <a:lnTo>
                    <a:pt x="184" y="262"/>
                  </a:lnTo>
                  <a:lnTo>
                    <a:pt x="184" y="262"/>
                  </a:lnTo>
                  <a:lnTo>
                    <a:pt x="182" y="261"/>
                  </a:lnTo>
                  <a:lnTo>
                    <a:pt x="181" y="260"/>
                  </a:lnTo>
                  <a:lnTo>
                    <a:pt x="179" y="260"/>
                  </a:lnTo>
                  <a:lnTo>
                    <a:pt x="175" y="260"/>
                  </a:lnTo>
                  <a:lnTo>
                    <a:pt x="172" y="260"/>
                  </a:lnTo>
                  <a:lnTo>
                    <a:pt x="170" y="260"/>
                  </a:lnTo>
                  <a:lnTo>
                    <a:pt x="169" y="260"/>
                  </a:lnTo>
                  <a:lnTo>
                    <a:pt x="168" y="256"/>
                  </a:lnTo>
                  <a:lnTo>
                    <a:pt x="167" y="256"/>
                  </a:lnTo>
                  <a:lnTo>
                    <a:pt x="165" y="256"/>
                  </a:lnTo>
                  <a:lnTo>
                    <a:pt x="165" y="255"/>
                  </a:lnTo>
                  <a:lnTo>
                    <a:pt x="163" y="255"/>
                  </a:lnTo>
                  <a:lnTo>
                    <a:pt x="163" y="254"/>
                  </a:lnTo>
                  <a:lnTo>
                    <a:pt x="163" y="253"/>
                  </a:lnTo>
                  <a:lnTo>
                    <a:pt x="162" y="252"/>
                  </a:lnTo>
                  <a:lnTo>
                    <a:pt x="162" y="250"/>
                  </a:lnTo>
                  <a:lnTo>
                    <a:pt x="162" y="249"/>
                  </a:lnTo>
                  <a:lnTo>
                    <a:pt x="161" y="249"/>
                  </a:lnTo>
                  <a:lnTo>
                    <a:pt x="161" y="248"/>
                  </a:lnTo>
                  <a:lnTo>
                    <a:pt x="162" y="248"/>
                  </a:lnTo>
                  <a:lnTo>
                    <a:pt x="163" y="248"/>
                  </a:lnTo>
                  <a:lnTo>
                    <a:pt x="162" y="248"/>
                  </a:lnTo>
                  <a:lnTo>
                    <a:pt x="163" y="246"/>
                  </a:lnTo>
                  <a:lnTo>
                    <a:pt x="163" y="245"/>
                  </a:lnTo>
                  <a:lnTo>
                    <a:pt x="163" y="243"/>
                  </a:lnTo>
                  <a:lnTo>
                    <a:pt x="162" y="243"/>
                  </a:lnTo>
                  <a:lnTo>
                    <a:pt x="163" y="243"/>
                  </a:lnTo>
                  <a:lnTo>
                    <a:pt x="163" y="241"/>
                  </a:lnTo>
                  <a:lnTo>
                    <a:pt x="165" y="240"/>
                  </a:lnTo>
                  <a:lnTo>
                    <a:pt x="165" y="239"/>
                  </a:lnTo>
                  <a:lnTo>
                    <a:pt x="163" y="237"/>
                  </a:lnTo>
                  <a:lnTo>
                    <a:pt x="165" y="237"/>
                  </a:lnTo>
                  <a:lnTo>
                    <a:pt x="166" y="236"/>
                  </a:lnTo>
                  <a:lnTo>
                    <a:pt x="167" y="235"/>
                  </a:lnTo>
                  <a:lnTo>
                    <a:pt x="168" y="236"/>
                  </a:lnTo>
                  <a:lnTo>
                    <a:pt x="169" y="235"/>
                  </a:lnTo>
                  <a:lnTo>
                    <a:pt x="170" y="234"/>
                  </a:lnTo>
                  <a:lnTo>
                    <a:pt x="170" y="234"/>
                  </a:lnTo>
                  <a:lnTo>
                    <a:pt x="172" y="234"/>
                  </a:lnTo>
                  <a:lnTo>
                    <a:pt x="173" y="234"/>
                  </a:lnTo>
                  <a:lnTo>
                    <a:pt x="173" y="233"/>
                  </a:lnTo>
                  <a:lnTo>
                    <a:pt x="173" y="231"/>
                  </a:lnTo>
                  <a:lnTo>
                    <a:pt x="173" y="230"/>
                  </a:lnTo>
                  <a:lnTo>
                    <a:pt x="173" y="231"/>
                  </a:lnTo>
                  <a:lnTo>
                    <a:pt x="174" y="231"/>
                  </a:lnTo>
                  <a:lnTo>
                    <a:pt x="174" y="233"/>
                  </a:lnTo>
                  <a:lnTo>
                    <a:pt x="175" y="234"/>
                  </a:lnTo>
                  <a:lnTo>
                    <a:pt x="176" y="235"/>
                  </a:lnTo>
                  <a:lnTo>
                    <a:pt x="178" y="236"/>
                  </a:lnTo>
                  <a:lnTo>
                    <a:pt x="179" y="236"/>
                  </a:lnTo>
                  <a:lnTo>
                    <a:pt x="179" y="237"/>
                  </a:lnTo>
                  <a:lnTo>
                    <a:pt x="180" y="237"/>
                  </a:lnTo>
                  <a:lnTo>
                    <a:pt x="181" y="237"/>
                  </a:lnTo>
                  <a:lnTo>
                    <a:pt x="185" y="236"/>
                  </a:lnTo>
                  <a:lnTo>
                    <a:pt x="186" y="235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3"/>
                  </a:lnTo>
                  <a:lnTo>
                    <a:pt x="186" y="231"/>
                  </a:lnTo>
                  <a:lnTo>
                    <a:pt x="186" y="230"/>
                  </a:lnTo>
                  <a:lnTo>
                    <a:pt x="187" y="230"/>
                  </a:lnTo>
                  <a:lnTo>
                    <a:pt x="188" y="231"/>
                  </a:lnTo>
                  <a:lnTo>
                    <a:pt x="190" y="231"/>
                  </a:lnTo>
                  <a:lnTo>
                    <a:pt x="191" y="231"/>
                  </a:lnTo>
                  <a:lnTo>
                    <a:pt x="192" y="231"/>
                  </a:lnTo>
                  <a:lnTo>
                    <a:pt x="192" y="230"/>
                  </a:lnTo>
                  <a:lnTo>
                    <a:pt x="193" y="230"/>
                  </a:lnTo>
                  <a:lnTo>
                    <a:pt x="194" y="229"/>
                  </a:lnTo>
                  <a:lnTo>
                    <a:pt x="196" y="229"/>
                  </a:lnTo>
                  <a:lnTo>
                    <a:pt x="196" y="230"/>
                  </a:lnTo>
                  <a:lnTo>
                    <a:pt x="197" y="231"/>
                  </a:lnTo>
                  <a:lnTo>
                    <a:pt x="197" y="233"/>
                  </a:lnTo>
                  <a:lnTo>
                    <a:pt x="197" y="234"/>
                  </a:lnTo>
                  <a:lnTo>
                    <a:pt x="198" y="234"/>
                  </a:lnTo>
                  <a:lnTo>
                    <a:pt x="203" y="234"/>
                  </a:lnTo>
                  <a:lnTo>
                    <a:pt x="204" y="234"/>
                  </a:lnTo>
                  <a:lnTo>
                    <a:pt x="204" y="235"/>
                  </a:lnTo>
                  <a:lnTo>
                    <a:pt x="204" y="236"/>
                  </a:lnTo>
                  <a:lnTo>
                    <a:pt x="205" y="237"/>
                  </a:lnTo>
                  <a:lnTo>
                    <a:pt x="207" y="239"/>
                  </a:lnTo>
                  <a:lnTo>
                    <a:pt x="209" y="239"/>
                  </a:lnTo>
                  <a:lnTo>
                    <a:pt x="210" y="240"/>
                  </a:lnTo>
                  <a:lnTo>
                    <a:pt x="211" y="240"/>
                  </a:lnTo>
                  <a:lnTo>
                    <a:pt x="210" y="240"/>
                  </a:lnTo>
                  <a:lnTo>
                    <a:pt x="211" y="240"/>
                  </a:lnTo>
                  <a:lnTo>
                    <a:pt x="213" y="240"/>
                  </a:lnTo>
                  <a:lnTo>
                    <a:pt x="215" y="240"/>
                  </a:lnTo>
                  <a:lnTo>
                    <a:pt x="215" y="239"/>
                  </a:lnTo>
                  <a:lnTo>
                    <a:pt x="217" y="239"/>
                  </a:lnTo>
                  <a:lnTo>
                    <a:pt x="218" y="237"/>
                  </a:lnTo>
                  <a:lnTo>
                    <a:pt x="221" y="237"/>
                  </a:lnTo>
                  <a:lnTo>
                    <a:pt x="222" y="236"/>
                  </a:lnTo>
                  <a:lnTo>
                    <a:pt x="223" y="237"/>
                  </a:lnTo>
                  <a:lnTo>
                    <a:pt x="224" y="237"/>
                  </a:lnTo>
                  <a:lnTo>
                    <a:pt x="225" y="237"/>
                  </a:lnTo>
                  <a:lnTo>
                    <a:pt x="227" y="237"/>
                  </a:lnTo>
                  <a:lnTo>
                    <a:pt x="231" y="239"/>
                  </a:lnTo>
                  <a:lnTo>
                    <a:pt x="234" y="239"/>
                  </a:lnTo>
                  <a:lnTo>
                    <a:pt x="236" y="237"/>
                  </a:lnTo>
                  <a:lnTo>
                    <a:pt x="237" y="236"/>
                  </a:lnTo>
                  <a:lnTo>
                    <a:pt x="239" y="237"/>
                  </a:lnTo>
                  <a:lnTo>
                    <a:pt x="241" y="236"/>
                  </a:lnTo>
                  <a:lnTo>
                    <a:pt x="244" y="235"/>
                  </a:lnTo>
                  <a:lnTo>
                    <a:pt x="246" y="234"/>
                  </a:lnTo>
                  <a:lnTo>
                    <a:pt x="247" y="234"/>
                  </a:lnTo>
                  <a:lnTo>
                    <a:pt x="248" y="233"/>
                  </a:lnTo>
                  <a:lnTo>
                    <a:pt x="250" y="233"/>
                  </a:lnTo>
                  <a:lnTo>
                    <a:pt x="254" y="231"/>
                  </a:lnTo>
                  <a:lnTo>
                    <a:pt x="255" y="230"/>
                  </a:lnTo>
                  <a:lnTo>
                    <a:pt x="256" y="231"/>
                  </a:lnTo>
                  <a:lnTo>
                    <a:pt x="258" y="231"/>
                  </a:lnTo>
                  <a:lnTo>
                    <a:pt x="258" y="233"/>
                  </a:lnTo>
                  <a:lnTo>
                    <a:pt x="259" y="233"/>
                  </a:lnTo>
                  <a:lnTo>
                    <a:pt x="260" y="233"/>
                  </a:lnTo>
                  <a:lnTo>
                    <a:pt x="261" y="233"/>
                  </a:lnTo>
                  <a:lnTo>
                    <a:pt x="261" y="234"/>
                  </a:lnTo>
                  <a:lnTo>
                    <a:pt x="262" y="234"/>
                  </a:lnTo>
                  <a:lnTo>
                    <a:pt x="264" y="233"/>
                  </a:lnTo>
                  <a:lnTo>
                    <a:pt x="266" y="233"/>
                  </a:lnTo>
                  <a:lnTo>
                    <a:pt x="267" y="231"/>
                  </a:lnTo>
                  <a:lnTo>
                    <a:pt x="268" y="228"/>
                  </a:lnTo>
                  <a:lnTo>
                    <a:pt x="268" y="227"/>
                  </a:lnTo>
                  <a:lnTo>
                    <a:pt x="268" y="228"/>
                  </a:lnTo>
                  <a:lnTo>
                    <a:pt x="268" y="229"/>
                  </a:lnTo>
                  <a:lnTo>
                    <a:pt x="268" y="230"/>
                  </a:lnTo>
                  <a:lnTo>
                    <a:pt x="270" y="230"/>
                  </a:lnTo>
                  <a:lnTo>
                    <a:pt x="271" y="230"/>
                  </a:lnTo>
                  <a:lnTo>
                    <a:pt x="273" y="229"/>
                  </a:lnTo>
                  <a:lnTo>
                    <a:pt x="274" y="228"/>
                  </a:lnTo>
                  <a:lnTo>
                    <a:pt x="275" y="227"/>
                  </a:lnTo>
                  <a:lnTo>
                    <a:pt x="278" y="225"/>
                  </a:lnTo>
                  <a:lnTo>
                    <a:pt x="279" y="225"/>
                  </a:lnTo>
                  <a:lnTo>
                    <a:pt x="281" y="227"/>
                  </a:lnTo>
                  <a:lnTo>
                    <a:pt x="283" y="227"/>
                  </a:lnTo>
                  <a:close/>
                  <a:moveTo>
                    <a:pt x="259" y="222"/>
                  </a:moveTo>
                  <a:lnTo>
                    <a:pt x="258" y="222"/>
                  </a:lnTo>
                  <a:lnTo>
                    <a:pt x="258" y="221"/>
                  </a:lnTo>
                  <a:lnTo>
                    <a:pt x="256" y="221"/>
                  </a:lnTo>
                  <a:lnTo>
                    <a:pt x="256" y="219"/>
                  </a:lnTo>
                  <a:lnTo>
                    <a:pt x="256" y="218"/>
                  </a:lnTo>
                  <a:lnTo>
                    <a:pt x="258" y="218"/>
                  </a:lnTo>
                  <a:lnTo>
                    <a:pt x="258" y="219"/>
                  </a:lnTo>
                  <a:lnTo>
                    <a:pt x="259" y="219"/>
                  </a:lnTo>
                  <a:lnTo>
                    <a:pt x="259" y="221"/>
                  </a:lnTo>
                  <a:lnTo>
                    <a:pt x="259" y="222"/>
                  </a:lnTo>
                  <a:close/>
                  <a:moveTo>
                    <a:pt x="258" y="217"/>
                  </a:moveTo>
                  <a:lnTo>
                    <a:pt x="256" y="217"/>
                  </a:lnTo>
                  <a:lnTo>
                    <a:pt x="255" y="217"/>
                  </a:lnTo>
                  <a:lnTo>
                    <a:pt x="255" y="216"/>
                  </a:lnTo>
                  <a:lnTo>
                    <a:pt x="255" y="215"/>
                  </a:lnTo>
                  <a:lnTo>
                    <a:pt x="255" y="213"/>
                  </a:lnTo>
                  <a:lnTo>
                    <a:pt x="256" y="213"/>
                  </a:lnTo>
                  <a:lnTo>
                    <a:pt x="258" y="215"/>
                  </a:lnTo>
                  <a:lnTo>
                    <a:pt x="256" y="215"/>
                  </a:lnTo>
                  <a:lnTo>
                    <a:pt x="258" y="215"/>
                  </a:lnTo>
                  <a:lnTo>
                    <a:pt x="258" y="216"/>
                  </a:lnTo>
                  <a:lnTo>
                    <a:pt x="256" y="216"/>
                  </a:lnTo>
                  <a:lnTo>
                    <a:pt x="256" y="217"/>
                  </a:lnTo>
                  <a:lnTo>
                    <a:pt x="258" y="217"/>
                  </a:lnTo>
                  <a:close/>
                  <a:moveTo>
                    <a:pt x="235" y="213"/>
                  </a:moveTo>
                  <a:lnTo>
                    <a:pt x="234" y="213"/>
                  </a:lnTo>
                  <a:lnTo>
                    <a:pt x="234" y="212"/>
                  </a:lnTo>
                  <a:lnTo>
                    <a:pt x="235" y="212"/>
                  </a:lnTo>
                  <a:lnTo>
                    <a:pt x="235" y="213"/>
                  </a:lnTo>
                  <a:close/>
                  <a:moveTo>
                    <a:pt x="253" y="212"/>
                  </a:moveTo>
                  <a:lnTo>
                    <a:pt x="253" y="213"/>
                  </a:lnTo>
                  <a:lnTo>
                    <a:pt x="252" y="212"/>
                  </a:lnTo>
                  <a:lnTo>
                    <a:pt x="250" y="211"/>
                  </a:lnTo>
                  <a:lnTo>
                    <a:pt x="252" y="211"/>
                  </a:lnTo>
                  <a:lnTo>
                    <a:pt x="253" y="211"/>
                  </a:lnTo>
                  <a:lnTo>
                    <a:pt x="254" y="211"/>
                  </a:lnTo>
                  <a:lnTo>
                    <a:pt x="254" y="212"/>
                  </a:lnTo>
                  <a:lnTo>
                    <a:pt x="253" y="212"/>
                  </a:lnTo>
                  <a:close/>
                  <a:moveTo>
                    <a:pt x="243" y="212"/>
                  </a:moveTo>
                  <a:lnTo>
                    <a:pt x="242" y="212"/>
                  </a:lnTo>
                  <a:lnTo>
                    <a:pt x="242" y="211"/>
                  </a:lnTo>
                  <a:lnTo>
                    <a:pt x="243" y="211"/>
                  </a:lnTo>
                  <a:lnTo>
                    <a:pt x="243" y="212"/>
                  </a:lnTo>
                  <a:close/>
                  <a:moveTo>
                    <a:pt x="190" y="205"/>
                  </a:moveTo>
                  <a:lnTo>
                    <a:pt x="188" y="205"/>
                  </a:lnTo>
                  <a:lnTo>
                    <a:pt x="190" y="205"/>
                  </a:lnTo>
                  <a:lnTo>
                    <a:pt x="191" y="205"/>
                  </a:lnTo>
                  <a:lnTo>
                    <a:pt x="191" y="205"/>
                  </a:lnTo>
                  <a:lnTo>
                    <a:pt x="190" y="205"/>
                  </a:lnTo>
                  <a:close/>
                  <a:moveTo>
                    <a:pt x="267" y="203"/>
                  </a:moveTo>
                  <a:lnTo>
                    <a:pt x="266" y="202"/>
                  </a:lnTo>
                  <a:lnTo>
                    <a:pt x="267" y="202"/>
                  </a:lnTo>
                  <a:lnTo>
                    <a:pt x="267" y="200"/>
                  </a:lnTo>
                  <a:lnTo>
                    <a:pt x="268" y="200"/>
                  </a:lnTo>
                  <a:lnTo>
                    <a:pt x="268" y="202"/>
                  </a:lnTo>
                  <a:lnTo>
                    <a:pt x="267" y="202"/>
                  </a:lnTo>
                  <a:lnTo>
                    <a:pt x="267" y="203"/>
                  </a:lnTo>
                  <a:close/>
                  <a:moveTo>
                    <a:pt x="9" y="185"/>
                  </a:moveTo>
                  <a:lnTo>
                    <a:pt x="9" y="186"/>
                  </a:lnTo>
                  <a:lnTo>
                    <a:pt x="11" y="186"/>
                  </a:lnTo>
                  <a:lnTo>
                    <a:pt x="12" y="186"/>
                  </a:lnTo>
                  <a:lnTo>
                    <a:pt x="13" y="187"/>
                  </a:lnTo>
                  <a:lnTo>
                    <a:pt x="13" y="188"/>
                  </a:lnTo>
                  <a:lnTo>
                    <a:pt x="13" y="187"/>
                  </a:lnTo>
                  <a:lnTo>
                    <a:pt x="14" y="187"/>
                  </a:lnTo>
                  <a:lnTo>
                    <a:pt x="13" y="188"/>
                  </a:lnTo>
                  <a:lnTo>
                    <a:pt x="13" y="190"/>
                  </a:lnTo>
                  <a:lnTo>
                    <a:pt x="12" y="192"/>
                  </a:lnTo>
                  <a:lnTo>
                    <a:pt x="12" y="193"/>
                  </a:lnTo>
                  <a:lnTo>
                    <a:pt x="11" y="193"/>
                  </a:lnTo>
                  <a:lnTo>
                    <a:pt x="11" y="192"/>
                  </a:lnTo>
                  <a:lnTo>
                    <a:pt x="9" y="190"/>
                  </a:lnTo>
                  <a:lnTo>
                    <a:pt x="8" y="188"/>
                  </a:lnTo>
                  <a:lnTo>
                    <a:pt x="8" y="187"/>
                  </a:lnTo>
                  <a:lnTo>
                    <a:pt x="8" y="186"/>
                  </a:lnTo>
                  <a:lnTo>
                    <a:pt x="9" y="185"/>
                  </a:lnTo>
                  <a:close/>
                  <a:moveTo>
                    <a:pt x="7" y="186"/>
                  </a:moveTo>
                  <a:lnTo>
                    <a:pt x="6" y="186"/>
                  </a:lnTo>
                  <a:lnTo>
                    <a:pt x="5" y="186"/>
                  </a:lnTo>
                  <a:lnTo>
                    <a:pt x="5" y="185"/>
                  </a:lnTo>
                  <a:lnTo>
                    <a:pt x="3" y="184"/>
                  </a:lnTo>
                  <a:lnTo>
                    <a:pt x="3" y="182"/>
                  </a:lnTo>
                  <a:lnTo>
                    <a:pt x="5" y="182"/>
                  </a:lnTo>
                  <a:lnTo>
                    <a:pt x="6" y="181"/>
                  </a:lnTo>
                  <a:lnTo>
                    <a:pt x="7" y="181"/>
                  </a:lnTo>
                  <a:lnTo>
                    <a:pt x="7" y="182"/>
                  </a:lnTo>
                  <a:lnTo>
                    <a:pt x="7" y="185"/>
                  </a:lnTo>
                  <a:lnTo>
                    <a:pt x="7" y="186"/>
                  </a:lnTo>
                  <a:close/>
                  <a:moveTo>
                    <a:pt x="219" y="107"/>
                  </a:moveTo>
                  <a:lnTo>
                    <a:pt x="218" y="107"/>
                  </a:lnTo>
                  <a:lnTo>
                    <a:pt x="217" y="107"/>
                  </a:lnTo>
                  <a:lnTo>
                    <a:pt x="217" y="108"/>
                  </a:lnTo>
                  <a:lnTo>
                    <a:pt x="216" y="108"/>
                  </a:lnTo>
                  <a:lnTo>
                    <a:pt x="215" y="107"/>
                  </a:lnTo>
                  <a:lnTo>
                    <a:pt x="215" y="106"/>
                  </a:lnTo>
                  <a:lnTo>
                    <a:pt x="216" y="105"/>
                  </a:lnTo>
                  <a:lnTo>
                    <a:pt x="215" y="105"/>
                  </a:lnTo>
                  <a:lnTo>
                    <a:pt x="216" y="105"/>
                  </a:lnTo>
                  <a:lnTo>
                    <a:pt x="218" y="106"/>
                  </a:lnTo>
                  <a:lnTo>
                    <a:pt x="219" y="106"/>
                  </a:lnTo>
                  <a:lnTo>
                    <a:pt x="219" y="107"/>
                  </a:lnTo>
                  <a:close/>
                  <a:moveTo>
                    <a:pt x="199" y="104"/>
                  </a:moveTo>
                  <a:lnTo>
                    <a:pt x="199" y="102"/>
                  </a:lnTo>
                  <a:lnTo>
                    <a:pt x="199" y="104"/>
                  </a:lnTo>
                  <a:close/>
                  <a:moveTo>
                    <a:pt x="8" y="88"/>
                  </a:moveTo>
                  <a:lnTo>
                    <a:pt x="8" y="89"/>
                  </a:lnTo>
                  <a:lnTo>
                    <a:pt x="8" y="91"/>
                  </a:lnTo>
                  <a:lnTo>
                    <a:pt x="6" y="91"/>
                  </a:lnTo>
                  <a:lnTo>
                    <a:pt x="5" y="91"/>
                  </a:lnTo>
                  <a:lnTo>
                    <a:pt x="5" y="92"/>
                  </a:lnTo>
                  <a:lnTo>
                    <a:pt x="5" y="93"/>
                  </a:lnTo>
                  <a:lnTo>
                    <a:pt x="3" y="93"/>
                  </a:lnTo>
                  <a:lnTo>
                    <a:pt x="3" y="92"/>
                  </a:lnTo>
                  <a:lnTo>
                    <a:pt x="3" y="91"/>
                  </a:lnTo>
                  <a:lnTo>
                    <a:pt x="5" y="91"/>
                  </a:lnTo>
                  <a:lnTo>
                    <a:pt x="6" y="89"/>
                  </a:lnTo>
                  <a:lnTo>
                    <a:pt x="6" y="88"/>
                  </a:lnTo>
                  <a:lnTo>
                    <a:pt x="7" y="88"/>
                  </a:lnTo>
                  <a:lnTo>
                    <a:pt x="7" y="87"/>
                  </a:lnTo>
                  <a:lnTo>
                    <a:pt x="8" y="88"/>
                  </a:lnTo>
                  <a:close/>
                  <a:moveTo>
                    <a:pt x="50" y="83"/>
                  </a:moveTo>
                  <a:lnTo>
                    <a:pt x="50" y="85"/>
                  </a:lnTo>
                  <a:lnTo>
                    <a:pt x="49" y="83"/>
                  </a:lnTo>
                  <a:lnTo>
                    <a:pt x="49" y="82"/>
                  </a:lnTo>
                  <a:lnTo>
                    <a:pt x="50" y="81"/>
                  </a:lnTo>
                  <a:lnTo>
                    <a:pt x="50" y="82"/>
                  </a:lnTo>
                  <a:lnTo>
                    <a:pt x="50" y="83"/>
                  </a:lnTo>
                  <a:close/>
                  <a:moveTo>
                    <a:pt x="49" y="82"/>
                  </a:moveTo>
                  <a:lnTo>
                    <a:pt x="48" y="82"/>
                  </a:lnTo>
                  <a:lnTo>
                    <a:pt x="46" y="82"/>
                  </a:lnTo>
                  <a:lnTo>
                    <a:pt x="46" y="81"/>
                  </a:lnTo>
                  <a:lnTo>
                    <a:pt x="48" y="81"/>
                  </a:lnTo>
                  <a:lnTo>
                    <a:pt x="48" y="80"/>
                  </a:lnTo>
                  <a:lnTo>
                    <a:pt x="49" y="80"/>
                  </a:lnTo>
                  <a:lnTo>
                    <a:pt x="49" y="81"/>
                  </a:lnTo>
                  <a:lnTo>
                    <a:pt x="49" y="82"/>
                  </a:lnTo>
                  <a:close/>
                  <a:moveTo>
                    <a:pt x="42" y="81"/>
                  </a:moveTo>
                  <a:lnTo>
                    <a:pt x="43" y="81"/>
                  </a:lnTo>
                  <a:lnTo>
                    <a:pt x="43" y="83"/>
                  </a:lnTo>
                  <a:lnTo>
                    <a:pt x="44" y="83"/>
                  </a:lnTo>
                  <a:lnTo>
                    <a:pt x="44" y="82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45" y="83"/>
                  </a:lnTo>
                  <a:lnTo>
                    <a:pt x="45" y="82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9" y="85"/>
                  </a:lnTo>
                  <a:lnTo>
                    <a:pt x="48" y="85"/>
                  </a:lnTo>
                  <a:lnTo>
                    <a:pt x="48" y="86"/>
                  </a:lnTo>
                  <a:lnTo>
                    <a:pt x="49" y="86"/>
                  </a:lnTo>
                  <a:lnTo>
                    <a:pt x="49" y="87"/>
                  </a:lnTo>
                  <a:lnTo>
                    <a:pt x="49" y="88"/>
                  </a:lnTo>
                  <a:lnTo>
                    <a:pt x="50" y="88"/>
                  </a:lnTo>
                  <a:lnTo>
                    <a:pt x="50" y="87"/>
                  </a:lnTo>
                  <a:lnTo>
                    <a:pt x="50" y="86"/>
                  </a:lnTo>
                  <a:lnTo>
                    <a:pt x="51" y="86"/>
                  </a:lnTo>
                  <a:lnTo>
                    <a:pt x="52" y="86"/>
                  </a:lnTo>
                  <a:lnTo>
                    <a:pt x="52" y="87"/>
                  </a:lnTo>
                  <a:lnTo>
                    <a:pt x="54" y="87"/>
                  </a:lnTo>
                  <a:lnTo>
                    <a:pt x="54" y="88"/>
                  </a:lnTo>
                  <a:lnTo>
                    <a:pt x="54" y="89"/>
                  </a:lnTo>
                  <a:lnTo>
                    <a:pt x="52" y="89"/>
                  </a:lnTo>
                  <a:lnTo>
                    <a:pt x="52" y="88"/>
                  </a:lnTo>
                  <a:lnTo>
                    <a:pt x="52" y="91"/>
                  </a:lnTo>
                  <a:lnTo>
                    <a:pt x="51" y="92"/>
                  </a:lnTo>
                  <a:lnTo>
                    <a:pt x="52" y="92"/>
                  </a:lnTo>
                  <a:lnTo>
                    <a:pt x="52" y="91"/>
                  </a:lnTo>
                  <a:lnTo>
                    <a:pt x="54" y="91"/>
                  </a:lnTo>
                  <a:lnTo>
                    <a:pt x="54" y="92"/>
                  </a:lnTo>
                  <a:lnTo>
                    <a:pt x="55" y="92"/>
                  </a:lnTo>
                  <a:lnTo>
                    <a:pt x="56" y="92"/>
                  </a:lnTo>
                  <a:lnTo>
                    <a:pt x="57" y="92"/>
                  </a:lnTo>
                  <a:lnTo>
                    <a:pt x="57" y="93"/>
                  </a:lnTo>
                  <a:lnTo>
                    <a:pt x="56" y="93"/>
                  </a:lnTo>
                  <a:lnTo>
                    <a:pt x="55" y="92"/>
                  </a:lnTo>
                  <a:lnTo>
                    <a:pt x="55" y="93"/>
                  </a:lnTo>
                  <a:lnTo>
                    <a:pt x="55" y="94"/>
                  </a:lnTo>
                  <a:lnTo>
                    <a:pt x="54" y="95"/>
                  </a:lnTo>
                  <a:lnTo>
                    <a:pt x="51" y="95"/>
                  </a:lnTo>
                  <a:lnTo>
                    <a:pt x="51" y="97"/>
                  </a:lnTo>
                  <a:lnTo>
                    <a:pt x="52" y="97"/>
                  </a:lnTo>
                  <a:lnTo>
                    <a:pt x="54" y="97"/>
                  </a:lnTo>
                  <a:lnTo>
                    <a:pt x="54" y="98"/>
                  </a:lnTo>
                  <a:lnTo>
                    <a:pt x="55" y="97"/>
                  </a:lnTo>
                  <a:lnTo>
                    <a:pt x="56" y="97"/>
                  </a:lnTo>
                  <a:lnTo>
                    <a:pt x="57" y="97"/>
                  </a:lnTo>
                  <a:lnTo>
                    <a:pt x="56" y="98"/>
                  </a:lnTo>
                  <a:lnTo>
                    <a:pt x="57" y="99"/>
                  </a:lnTo>
                  <a:lnTo>
                    <a:pt x="57" y="100"/>
                  </a:lnTo>
                  <a:lnTo>
                    <a:pt x="58" y="100"/>
                  </a:lnTo>
                  <a:lnTo>
                    <a:pt x="58" y="99"/>
                  </a:lnTo>
                  <a:lnTo>
                    <a:pt x="58" y="100"/>
                  </a:lnTo>
                  <a:lnTo>
                    <a:pt x="60" y="100"/>
                  </a:lnTo>
                  <a:lnTo>
                    <a:pt x="58" y="101"/>
                  </a:lnTo>
                  <a:lnTo>
                    <a:pt x="58" y="102"/>
                  </a:lnTo>
                  <a:lnTo>
                    <a:pt x="57" y="102"/>
                  </a:lnTo>
                  <a:lnTo>
                    <a:pt x="58" y="104"/>
                  </a:lnTo>
                  <a:lnTo>
                    <a:pt x="58" y="102"/>
                  </a:lnTo>
                  <a:lnTo>
                    <a:pt x="58" y="104"/>
                  </a:lnTo>
                  <a:lnTo>
                    <a:pt x="60" y="105"/>
                  </a:lnTo>
                  <a:lnTo>
                    <a:pt x="60" y="106"/>
                  </a:lnTo>
                  <a:lnTo>
                    <a:pt x="61" y="108"/>
                  </a:lnTo>
                  <a:lnTo>
                    <a:pt x="61" y="110"/>
                  </a:lnTo>
                  <a:lnTo>
                    <a:pt x="61" y="113"/>
                  </a:lnTo>
                  <a:lnTo>
                    <a:pt x="62" y="113"/>
                  </a:lnTo>
                  <a:lnTo>
                    <a:pt x="62" y="114"/>
                  </a:lnTo>
                  <a:lnTo>
                    <a:pt x="63" y="116"/>
                  </a:lnTo>
                  <a:lnTo>
                    <a:pt x="64" y="117"/>
                  </a:lnTo>
                  <a:lnTo>
                    <a:pt x="63" y="118"/>
                  </a:lnTo>
                  <a:lnTo>
                    <a:pt x="63" y="119"/>
                  </a:lnTo>
                  <a:lnTo>
                    <a:pt x="63" y="119"/>
                  </a:lnTo>
                  <a:lnTo>
                    <a:pt x="62" y="120"/>
                  </a:lnTo>
                  <a:lnTo>
                    <a:pt x="62" y="123"/>
                  </a:lnTo>
                  <a:lnTo>
                    <a:pt x="61" y="123"/>
                  </a:lnTo>
                  <a:lnTo>
                    <a:pt x="61" y="124"/>
                  </a:lnTo>
                  <a:lnTo>
                    <a:pt x="60" y="124"/>
                  </a:lnTo>
                  <a:lnTo>
                    <a:pt x="60" y="125"/>
                  </a:lnTo>
                  <a:lnTo>
                    <a:pt x="58" y="126"/>
                  </a:lnTo>
                  <a:lnTo>
                    <a:pt x="57" y="128"/>
                  </a:lnTo>
                  <a:lnTo>
                    <a:pt x="56" y="129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7" y="135"/>
                  </a:lnTo>
                  <a:lnTo>
                    <a:pt x="57" y="136"/>
                  </a:lnTo>
                  <a:lnTo>
                    <a:pt x="58" y="136"/>
                  </a:lnTo>
                  <a:lnTo>
                    <a:pt x="58" y="137"/>
                  </a:lnTo>
                  <a:lnTo>
                    <a:pt x="60" y="138"/>
                  </a:lnTo>
                  <a:lnTo>
                    <a:pt x="61" y="138"/>
                  </a:lnTo>
                  <a:lnTo>
                    <a:pt x="61" y="139"/>
                  </a:lnTo>
                  <a:lnTo>
                    <a:pt x="58" y="143"/>
                  </a:lnTo>
                  <a:lnTo>
                    <a:pt x="58" y="144"/>
                  </a:lnTo>
                  <a:lnTo>
                    <a:pt x="60" y="147"/>
                  </a:lnTo>
                  <a:lnTo>
                    <a:pt x="60" y="145"/>
                  </a:lnTo>
                  <a:lnTo>
                    <a:pt x="60" y="147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8" y="149"/>
                  </a:lnTo>
                  <a:lnTo>
                    <a:pt x="60" y="149"/>
                  </a:lnTo>
                  <a:lnTo>
                    <a:pt x="58" y="150"/>
                  </a:lnTo>
                  <a:lnTo>
                    <a:pt x="58" y="153"/>
                  </a:lnTo>
                  <a:lnTo>
                    <a:pt x="58" y="154"/>
                  </a:lnTo>
                  <a:lnTo>
                    <a:pt x="58" y="155"/>
                  </a:lnTo>
                  <a:lnTo>
                    <a:pt x="58" y="156"/>
                  </a:lnTo>
                  <a:lnTo>
                    <a:pt x="57" y="157"/>
                  </a:lnTo>
                  <a:lnTo>
                    <a:pt x="57" y="159"/>
                  </a:lnTo>
                  <a:lnTo>
                    <a:pt x="57" y="160"/>
                  </a:lnTo>
                  <a:lnTo>
                    <a:pt x="57" y="162"/>
                  </a:lnTo>
                  <a:lnTo>
                    <a:pt x="57" y="163"/>
                  </a:lnTo>
                  <a:lnTo>
                    <a:pt x="56" y="167"/>
                  </a:lnTo>
                  <a:lnTo>
                    <a:pt x="57" y="168"/>
                  </a:lnTo>
                  <a:lnTo>
                    <a:pt x="57" y="169"/>
                  </a:lnTo>
                  <a:lnTo>
                    <a:pt x="56" y="172"/>
                  </a:lnTo>
                  <a:lnTo>
                    <a:pt x="55" y="174"/>
                  </a:lnTo>
                  <a:lnTo>
                    <a:pt x="55" y="175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5" y="178"/>
                  </a:lnTo>
                  <a:lnTo>
                    <a:pt x="54" y="179"/>
                  </a:lnTo>
                  <a:lnTo>
                    <a:pt x="54" y="180"/>
                  </a:lnTo>
                  <a:lnTo>
                    <a:pt x="54" y="181"/>
                  </a:lnTo>
                  <a:lnTo>
                    <a:pt x="55" y="181"/>
                  </a:lnTo>
                  <a:lnTo>
                    <a:pt x="55" y="182"/>
                  </a:lnTo>
                  <a:lnTo>
                    <a:pt x="54" y="184"/>
                  </a:lnTo>
                  <a:lnTo>
                    <a:pt x="52" y="185"/>
                  </a:lnTo>
                  <a:lnTo>
                    <a:pt x="52" y="186"/>
                  </a:lnTo>
                  <a:lnTo>
                    <a:pt x="51" y="186"/>
                  </a:lnTo>
                  <a:lnTo>
                    <a:pt x="51" y="185"/>
                  </a:lnTo>
                  <a:lnTo>
                    <a:pt x="50" y="185"/>
                  </a:lnTo>
                  <a:lnTo>
                    <a:pt x="49" y="185"/>
                  </a:lnTo>
                  <a:lnTo>
                    <a:pt x="49" y="184"/>
                  </a:lnTo>
                  <a:lnTo>
                    <a:pt x="48" y="184"/>
                  </a:lnTo>
                  <a:lnTo>
                    <a:pt x="46" y="182"/>
                  </a:lnTo>
                  <a:lnTo>
                    <a:pt x="45" y="181"/>
                  </a:lnTo>
                  <a:lnTo>
                    <a:pt x="44" y="181"/>
                  </a:lnTo>
                  <a:lnTo>
                    <a:pt x="44" y="180"/>
                  </a:lnTo>
                  <a:lnTo>
                    <a:pt x="44" y="180"/>
                  </a:lnTo>
                  <a:lnTo>
                    <a:pt x="43" y="180"/>
                  </a:lnTo>
                  <a:lnTo>
                    <a:pt x="42" y="180"/>
                  </a:lnTo>
                  <a:lnTo>
                    <a:pt x="40" y="180"/>
                  </a:lnTo>
                  <a:lnTo>
                    <a:pt x="40" y="181"/>
                  </a:lnTo>
                  <a:lnTo>
                    <a:pt x="39" y="181"/>
                  </a:lnTo>
                  <a:lnTo>
                    <a:pt x="38" y="181"/>
                  </a:lnTo>
                  <a:lnTo>
                    <a:pt x="37" y="180"/>
                  </a:lnTo>
                  <a:lnTo>
                    <a:pt x="36" y="179"/>
                  </a:lnTo>
                  <a:lnTo>
                    <a:pt x="34" y="179"/>
                  </a:lnTo>
                  <a:lnTo>
                    <a:pt x="34" y="178"/>
                  </a:lnTo>
                  <a:lnTo>
                    <a:pt x="33" y="178"/>
                  </a:lnTo>
                  <a:lnTo>
                    <a:pt x="33" y="179"/>
                  </a:lnTo>
                  <a:lnTo>
                    <a:pt x="34" y="179"/>
                  </a:lnTo>
                  <a:lnTo>
                    <a:pt x="34" y="180"/>
                  </a:lnTo>
                  <a:lnTo>
                    <a:pt x="36" y="180"/>
                  </a:lnTo>
                  <a:lnTo>
                    <a:pt x="34" y="182"/>
                  </a:lnTo>
                  <a:lnTo>
                    <a:pt x="33" y="182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90"/>
                  </a:lnTo>
                  <a:lnTo>
                    <a:pt x="33" y="192"/>
                  </a:lnTo>
                  <a:lnTo>
                    <a:pt x="32" y="192"/>
                  </a:lnTo>
                  <a:lnTo>
                    <a:pt x="28" y="196"/>
                  </a:lnTo>
                  <a:lnTo>
                    <a:pt x="28" y="197"/>
                  </a:lnTo>
                  <a:lnTo>
                    <a:pt x="27" y="197"/>
                  </a:lnTo>
                  <a:lnTo>
                    <a:pt x="26" y="197"/>
                  </a:lnTo>
                  <a:lnTo>
                    <a:pt x="25" y="196"/>
                  </a:lnTo>
                  <a:lnTo>
                    <a:pt x="25" y="197"/>
                  </a:lnTo>
                  <a:lnTo>
                    <a:pt x="25" y="196"/>
                  </a:lnTo>
                  <a:lnTo>
                    <a:pt x="24" y="196"/>
                  </a:lnTo>
                  <a:lnTo>
                    <a:pt x="23" y="194"/>
                  </a:lnTo>
                  <a:lnTo>
                    <a:pt x="21" y="194"/>
                  </a:lnTo>
                  <a:lnTo>
                    <a:pt x="20" y="196"/>
                  </a:lnTo>
                  <a:lnTo>
                    <a:pt x="19" y="197"/>
                  </a:lnTo>
                  <a:lnTo>
                    <a:pt x="19" y="198"/>
                  </a:lnTo>
                  <a:lnTo>
                    <a:pt x="19" y="197"/>
                  </a:lnTo>
                  <a:lnTo>
                    <a:pt x="18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3"/>
                  </a:lnTo>
                  <a:lnTo>
                    <a:pt x="17" y="193"/>
                  </a:lnTo>
                  <a:lnTo>
                    <a:pt x="17" y="191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4" y="188"/>
                  </a:lnTo>
                  <a:lnTo>
                    <a:pt x="14" y="187"/>
                  </a:lnTo>
                  <a:lnTo>
                    <a:pt x="15" y="187"/>
                  </a:lnTo>
                  <a:lnTo>
                    <a:pt x="14" y="186"/>
                  </a:lnTo>
                  <a:lnTo>
                    <a:pt x="14" y="187"/>
                  </a:lnTo>
                  <a:lnTo>
                    <a:pt x="13" y="186"/>
                  </a:lnTo>
                  <a:lnTo>
                    <a:pt x="13" y="185"/>
                  </a:lnTo>
                  <a:lnTo>
                    <a:pt x="12" y="185"/>
                  </a:lnTo>
                  <a:lnTo>
                    <a:pt x="12" y="184"/>
                  </a:lnTo>
                  <a:lnTo>
                    <a:pt x="12" y="182"/>
                  </a:lnTo>
                  <a:lnTo>
                    <a:pt x="11" y="182"/>
                  </a:lnTo>
                  <a:lnTo>
                    <a:pt x="11" y="181"/>
                  </a:lnTo>
                  <a:lnTo>
                    <a:pt x="9" y="181"/>
                  </a:lnTo>
                  <a:lnTo>
                    <a:pt x="9" y="180"/>
                  </a:lnTo>
                  <a:lnTo>
                    <a:pt x="9" y="179"/>
                  </a:lnTo>
                  <a:lnTo>
                    <a:pt x="12" y="176"/>
                  </a:lnTo>
                  <a:lnTo>
                    <a:pt x="11" y="176"/>
                  </a:lnTo>
                  <a:lnTo>
                    <a:pt x="11" y="175"/>
                  </a:lnTo>
                  <a:lnTo>
                    <a:pt x="9" y="174"/>
                  </a:lnTo>
                  <a:lnTo>
                    <a:pt x="9" y="173"/>
                  </a:lnTo>
                  <a:lnTo>
                    <a:pt x="11" y="172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68"/>
                  </a:lnTo>
                  <a:lnTo>
                    <a:pt x="11" y="168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3" y="165"/>
                  </a:lnTo>
                  <a:lnTo>
                    <a:pt x="13" y="163"/>
                  </a:lnTo>
                  <a:lnTo>
                    <a:pt x="13" y="162"/>
                  </a:lnTo>
                  <a:lnTo>
                    <a:pt x="13" y="161"/>
                  </a:lnTo>
                  <a:lnTo>
                    <a:pt x="13" y="159"/>
                  </a:lnTo>
                  <a:lnTo>
                    <a:pt x="12" y="156"/>
                  </a:lnTo>
                  <a:lnTo>
                    <a:pt x="12" y="155"/>
                  </a:lnTo>
                  <a:lnTo>
                    <a:pt x="12" y="154"/>
                  </a:lnTo>
                  <a:lnTo>
                    <a:pt x="13" y="154"/>
                  </a:lnTo>
                  <a:lnTo>
                    <a:pt x="14" y="156"/>
                  </a:lnTo>
                  <a:lnTo>
                    <a:pt x="15" y="156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6"/>
                  </a:lnTo>
                  <a:lnTo>
                    <a:pt x="14" y="156"/>
                  </a:lnTo>
                  <a:lnTo>
                    <a:pt x="14" y="155"/>
                  </a:lnTo>
                  <a:lnTo>
                    <a:pt x="15" y="154"/>
                  </a:lnTo>
                  <a:lnTo>
                    <a:pt x="15" y="153"/>
                  </a:lnTo>
                  <a:lnTo>
                    <a:pt x="15" y="153"/>
                  </a:lnTo>
                  <a:lnTo>
                    <a:pt x="15" y="154"/>
                  </a:lnTo>
                  <a:lnTo>
                    <a:pt x="15" y="153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5" y="150"/>
                  </a:lnTo>
                  <a:lnTo>
                    <a:pt x="15" y="149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4" y="147"/>
                  </a:lnTo>
                  <a:lnTo>
                    <a:pt x="13" y="147"/>
                  </a:lnTo>
                  <a:lnTo>
                    <a:pt x="12" y="148"/>
                  </a:lnTo>
                  <a:lnTo>
                    <a:pt x="13" y="148"/>
                  </a:lnTo>
                  <a:lnTo>
                    <a:pt x="12" y="148"/>
                  </a:lnTo>
                  <a:lnTo>
                    <a:pt x="12" y="149"/>
                  </a:lnTo>
                  <a:lnTo>
                    <a:pt x="12" y="148"/>
                  </a:lnTo>
                  <a:lnTo>
                    <a:pt x="11" y="148"/>
                  </a:lnTo>
                  <a:lnTo>
                    <a:pt x="11" y="147"/>
                  </a:lnTo>
                  <a:lnTo>
                    <a:pt x="11" y="145"/>
                  </a:lnTo>
                  <a:lnTo>
                    <a:pt x="11" y="144"/>
                  </a:lnTo>
                  <a:lnTo>
                    <a:pt x="11" y="143"/>
                  </a:lnTo>
                  <a:lnTo>
                    <a:pt x="11" y="142"/>
                  </a:lnTo>
                  <a:lnTo>
                    <a:pt x="11" y="141"/>
                  </a:lnTo>
                  <a:lnTo>
                    <a:pt x="9" y="141"/>
                  </a:lnTo>
                  <a:lnTo>
                    <a:pt x="11" y="141"/>
                  </a:lnTo>
                  <a:lnTo>
                    <a:pt x="12" y="141"/>
                  </a:lnTo>
                  <a:lnTo>
                    <a:pt x="13" y="139"/>
                  </a:lnTo>
                  <a:lnTo>
                    <a:pt x="14" y="138"/>
                  </a:lnTo>
                  <a:lnTo>
                    <a:pt x="14" y="137"/>
                  </a:lnTo>
                  <a:lnTo>
                    <a:pt x="13" y="135"/>
                  </a:lnTo>
                  <a:lnTo>
                    <a:pt x="13" y="131"/>
                  </a:lnTo>
                  <a:lnTo>
                    <a:pt x="13" y="129"/>
                  </a:lnTo>
                  <a:lnTo>
                    <a:pt x="13" y="128"/>
                  </a:lnTo>
                  <a:lnTo>
                    <a:pt x="13" y="126"/>
                  </a:lnTo>
                  <a:lnTo>
                    <a:pt x="12" y="125"/>
                  </a:lnTo>
                  <a:lnTo>
                    <a:pt x="11" y="125"/>
                  </a:lnTo>
                  <a:lnTo>
                    <a:pt x="9" y="125"/>
                  </a:lnTo>
                  <a:lnTo>
                    <a:pt x="9" y="124"/>
                  </a:lnTo>
                  <a:lnTo>
                    <a:pt x="11" y="120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8" y="118"/>
                  </a:lnTo>
                  <a:lnTo>
                    <a:pt x="7" y="117"/>
                  </a:lnTo>
                  <a:lnTo>
                    <a:pt x="7" y="116"/>
                  </a:lnTo>
                  <a:lnTo>
                    <a:pt x="7" y="114"/>
                  </a:lnTo>
                  <a:lnTo>
                    <a:pt x="6" y="113"/>
                  </a:lnTo>
                  <a:lnTo>
                    <a:pt x="3" y="114"/>
                  </a:lnTo>
                  <a:lnTo>
                    <a:pt x="2" y="114"/>
                  </a:lnTo>
                  <a:lnTo>
                    <a:pt x="2" y="113"/>
                  </a:lnTo>
                  <a:lnTo>
                    <a:pt x="3" y="112"/>
                  </a:lnTo>
                  <a:lnTo>
                    <a:pt x="2" y="112"/>
                  </a:lnTo>
                  <a:lnTo>
                    <a:pt x="2" y="113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3"/>
                  </a:lnTo>
                  <a:lnTo>
                    <a:pt x="0" y="112"/>
                  </a:lnTo>
                  <a:lnTo>
                    <a:pt x="1" y="111"/>
                  </a:lnTo>
                  <a:lnTo>
                    <a:pt x="2" y="110"/>
                  </a:lnTo>
                  <a:lnTo>
                    <a:pt x="2" y="108"/>
                  </a:lnTo>
                  <a:lnTo>
                    <a:pt x="1" y="108"/>
                  </a:lnTo>
                  <a:lnTo>
                    <a:pt x="1" y="107"/>
                  </a:lnTo>
                  <a:lnTo>
                    <a:pt x="1" y="106"/>
                  </a:lnTo>
                  <a:lnTo>
                    <a:pt x="0" y="106"/>
                  </a:lnTo>
                  <a:lnTo>
                    <a:pt x="3" y="99"/>
                  </a:lnTo>
                  <a:lnTo>
                    <a:pt x="3" y="98"/>
                  </a:lnTo>
                  <a:lnTo>
                    <a:pt x="3" y="97"/>
                  </a:lnTo>
                  <a:lnTo>
                    <a:pt x="2" y="97"/>
                  </a:lnTo>
                  <a:lnTo>
                    <a:pt x="2" y="95"/>
                  </a:lnTo>
                  <a:lnTo>
                    <a:pt x="2" y="94"/>
                  </a:lnTo>
                  <a:lnTo>
                    <a:pt x="3" y="94"/>
                  </a:lnTo>
                  <a:lnTo>
                    <a:pt x="5" y="94"/>
                  </a:lnTo>
                  <a:lnTo>
                    <a:pt x="3" y="95"/>
                  </a:lnTo>
                  <a:lnTo>
                    <a:pt x="3" y="97"/>
                  </a:lnTo>
                  <a:lnTo>
                    <a:pt x="6" y="99"/>
                  </a:lnTo>
                  <a:lnTo>
                    <a:pt x="7" y="100"/>
                  </a:lnTo>
                  <a:lnTo>
                    <a:pt x="12" y="100"/>
                  </a:lnTo>
                  <a:lnTo>
                    <a:pt x="13" y="101"/>
                  </a:lnTo>
                  <a:lnTo>
                    <a:pt x="14" y="101"/>
                  </a:lnTo>
                  <a:lnTo>
                    <a:pt x="15" y="101"/>
                  </a:lnTo>
                  <a:lnTo>
                    <a:pt x="17" y="100"/>
                  </a:lnTo>
                  <a:lnTo>
                    <a:pt x="18" y="99"/>
                  </a:lnTo>
                  <a:lnTo>
                    <a:pt x="19" y="99"/>
                  </a:lnTo>
                  <a:lnTo>
                    <a:pt x="19" y="98"/>
                  </a:lnTo>
                  <a:lnTo>
                    <a:pt x="21" y="97"/>
                  </a:lnTo>
                  <a:lnTo>
                    <a:pt x="23" y="97"/>
                  </a:lnTo>
                  <a:lnTo>
                    <a:pt x="24" y="97"/>
                  </a:lnTo>
                  <a:lnTo>
                    <a:pt x="26" y="95"/>
                  </a:lnTo>
                  <a:lnTo>
                    <a:pt x="26" y="94"/>
                  </a:lnTo>
                  <a:lnTo>
                    <a:pt x="28" y="92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1" y="91"/>
                  </a:lnTo>
                  <a:lnTo>
                    <a:pt x="31" y="89"/>
                  </a:lnTo>
                  <a:lnTo>
                    <a:pt x="32" y="89"/>
                  </a:lnTo>
                  <a:lnTo>
                    <a:pt x="32" y="88"/>
                  </a:lnTo>
                  <a:lnTo>
                    <a:pt x="33" y="87"/>
                  </a:lnTo>
                  <a:lnTo>
                    <a:pt x="37" y="87"/>
                  </a:lnTo>
                  <a:lnTo>
                    <a:pt x="37" y="86"/>
                  </a:lnTo>
                  <a:lnTo>
                    <a:pt x="38" y="85"/>
                  </a:lnTo>
                  <a:lnTo>
                    <a:pt x="38" y="86"/>
                  </a:lnTo>
                  <a:lnTo>
                    <a:pt x="39" y="85"/>
                  </a:lnTo>
                  <a:lnTo>
                    <a:pt x="39" y="83"/>
                  </a:lnTo>
                  <a:lnTo>
                    <a:pt x="39" y="82"/>
                  </a:lnTo>
                  <a:lnTo>
                    <a:pt x="39" y="81"/>
                  </a:lnTo>
                  <a:lnTo>
                    <a:pt x="40" y="81"/>
                  </a:lnTo>
                  <a:lnTo>
                    <a:pt x="42" y="80"/>
                  </a:lnTo>
                  <a:lnTo>
                    <a:pt x="42" y="81"/>
                  </a:lnTo>
                  <a:close/>
                  <a:moveTo>
                    <a:pt x="82" y="25"/>
                  </a:moveTo>
                  <a:lnTo>
                    <a:pt x="82" y="26"/>
                  </a:lnTo>
                  <a:lnTo>
                    <a:pt x="81" y="26"/>
                  </a:lnTo>
                  <a:lnTo>
                    <a:pt x="81" y="25"/>
                  </a:lnTo>
                  <a:lnTo>
                    <a:pt x="82" y="25"/>
                  </a:lnTo>
                  <a:close/>
                  <a:moveTo>
                    <a:pt x="105" y="26"/>
                  </a:moveTo>
                  <a:lnTo>
                    <a:pt x="104" y="26"/>
                  </a:lnTo>
                  <a:lnTo>
                    <a:pt x="102" y="25"/>
                  </a:lnTo>
                  <a:lnTo>
                    <a:pt x="102" y="24"/>
                  </a:lnTo>
                  <a:lnTo>
                    <a:pt x="102" y="23"/>
                  </a:lnTo>
                  <a:lnTo>
                    <a:pt x="104" y="23"/>
                  </a:lnTo>
                  <a:lnTo>
                    <a:pt x="105" y="24"/>
                  </a:lnTo>
                  <a:lnTo>
                    <a:pt x="105" y="25"/>
                  </a:lnTo>
                  <a:lnTo>
                    <a:pt x="105" y="26"/>
                  </a:lnTo>
                  <a:close/>
                  <a:moveTo>
                    <a:pt x="74" y="13"/>
                  </a:moveTo>
                  <a:lnTo>
                    <a:pt x="73" y="13"/>
                  </a:lnTo>
                  <a:lnTo>
                    <a:pt x="73" y="13"/>
                  </a:lnTo>
                  <a:lnTo>
                    <a:pt x="73" y="12"/>
                  </a:lnTo>
                  <a:lnTo>
                    <a:pt x="73" y="12"/>
                  </a:lnTo>
                  <a:lnTo>
                    <a:pt x="73" y="11"/>
                  </a:lnTo>
                  <a:lnTo>
                    <a:pt x="73" y="12"/>
                  </a:lnTo>
                  <a:lnTo>
                    <a:pt x="74" y="12"/>
                  </a:lnTo>
                  <a:lnTo>
                    <a:pt x="74" y="13"/>
                  </a:lnTo>
                  <a:close/>
                  <a:moveTo>
                    <a:pt x="87" y="1"/>
                  </a:moveTo>
                  <a:lnTo>
                    <a:pt x="87" y="2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6" y="3"/>
                  </a:lnTo>
                  <a:lnTo>
                    <a:pt x="86" y="5"/>
                  </a:lnTo>
                  <a:lnTo>
                    <a:pt x="87" y="5"/>
                  </a:lnTo>
                  <a:lnTo>
                    <a:pt x="86" y="6"/>
                  </a:lnTo>
                  <a:lnTo>
                    <a:pt x="85" y="6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3" y="3"/>
                  </a:lnTo>
                  <a:lnTo>
                    <a:pt x="82" y="3"/>
                  </a:lnTo>
                  <a:lnTo>
                    <a:pt x="82" y="5"/>
                  </a:lnTo>
                  <a:lnTo>
                    <a:pt x="82" y="3"/>
                  </a:lnTo>
                  <a:lnTo>
                    <a:pt x="80" y="3"/>
                  </a:lnTo>
                  <a:lnTo>
                    <a:pt x="79" y="5"/>
                  </a:lnTo>
                  <a:lnTo>
                    <a:pt x="75" y="5"/>
                  </a:lnTo>
                  <a:lnTo>
                    <a:pt x="74" y="3"/>
                  </a:lnTo>
                  <a:lnTo>
                    <a:pt x="74" y="3"/>
                  </a:lnTo>
                  <a:lnTo>
                    <a:pt x="74" y="2"/>
                  </a:lnTo>
                  <a:lnTo>
                    <a:pt x="75" y="1"/>
                  </a:lnTo>
                  <a:lnTo>
                    <a:pt x="76" y="1"/>
                  </a:lnTo>
                  <a:lnTo>
                    <a:pt x="77" y="1"/>
                  </a:lnTo>
                  <a:lnTo>
                    <a:pt x="77" y="2"/>
                  </a:lnTo>
                  <a:lnTo>
                    <a:pt x="79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81" y="1"/>
                  </a:lnTo>
                  <a:lnTo>
                    <a:pt x="82" y="1"/>
                  </a:lnTo>
                  <a:lnTo>
                    <a:pt x="82" y="2"/>
                  </a:lnTo>
                  <a:lnTo>
                    <a:pt x="83" y="2"/>
                  </a:lnTo>
                  <a:lnTo>
                    <a:pt x="83" y="1"/>
                  </a:lnTo>
                  <a:lnTo>
                    <a:pt x="85" y="1"/>
                  </a:lnTo>
                  <a:lnTo>
                    <a:pt x="85" y="0"/>
                  </a:lnTo>
                  <a:lnTo>
                    <a:pt x="87" y="0"/>
                  </a:lnTo>
                  <a:lnTo>
                    <a:pt x="87" y="1"/>
                  </a:lnTo>
                  <a:close/>
                  <a:moveTo>
                    <a:pt x="223" y="12"/>
                  </a:moveTo>
                  <a:lnTo>
                    <a:pt x="229" y="19"/>
                  </a:lnTo>
                  <a:lnTo>
                    <a:pt x="231" y="21"/>
                  </a:lnTo>
                  <a:lnTo>
                    <a:pt x="235" y="23"/>
                  </a:lnTo>
                  <a:lnTo>
                    <a:pt x="236" y="24"/>
                  </a:lnTo>
                  <a:lnTo>
                    <a:pt x="237" y="26"/>
                  </a:lnTo>
                  <a:lnTo>
                    <a:pt x="242" y="32"/>
                  </a:lnTo>
                  <a:lnTo>
                    <a:pt x="243" y="32"/>
                  </a:lnTo>
                  <a:lnTo>
                    <a:pt x="244" y="32"/>
                  </a:lnTo>
                  <a:lnTo>
                    <a:pt x="247" y="32"/>
                  </a:lnTo>
                  <a:lnTo>
                    <a:pt x="247" y="33"/>
                  </a:lnTo>
                  <a:lnTo>
                    <a:pt x="248" y="33"/>
                  </a:lnTo>
                  <a:lnTo>
                    <a:pt x="248" y="36"/>
                  </a:lnTo>
                  <a:lnTo>
                    <a:pt x="248" y="37"/>
                  </a:lnTo>
                  <a:lnTo>
                    <a:pt x="248" y="38"/>
                  </a:lnTo>
                  <a:lnTo>
                    <a:pt x="249" y="38"/>
                  </a:lnTo>
                  <a:lnTo>
                    <a:pt x="250" y="38"/>
                  </a:lnTo>
                  <a:lnTo>
                    <a:pt x="250" y="39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6" y="42"/>
                  </a:lnTo>
                  <a:lnTo>
                    <a:pt x="259" y="42"/>
                  </a:lnTo>
                  <a:lnTo>
                    <a:pt x="259" y="43"/>
                  </a:lnTo>
                  <a:lnTo>
                    <a:pt x="260" y="44"/>
                  </a:lnTo>
                  <a:lnTo>
                    <a:pt x="261" y="44"/>
                  </a:lnTo>
                  <a:lnTo>
                    <a:pt x="262" y="45"/>
                  </a:lnTo>
                  <a:lnTo>
                    <a:pt x="264" y="45"/>
                  </a:lnTo>
                  <a:lnTo>
                    <a:pt x="265" y="46"/>
                  </a:lnTo>
                  <a:lnTo>
                    <a:pt x="270" y="46"/>
                  </a:lnTo>
                  <a:lnTo>
                    <a:pt x="273" y="48"/>
                  </a:lnTo>
                  <a:lnTo>
                    <a:pt x="275" y="48"/>
                  </a:lnTo>
                  <a:lnTo>
                    <a:pt x="281" y="46"/>
                  </a:lnTo>
                  <a:lnTo>
                    <a:pt x="287" y="46"/>
                  </a:lnTo>
                  <a:lnTo>
                    <a:pt x="298" y="45"/>
                  </a:lnTo>
                  <a:lnTo>
                    <a:pt x="301" y="46"/>
                  </a:lnTo>
                  <a:lnTo>
                    <a:pt x="301" y="46"/>
                  </a:lnTo>
                  <a:lnTo>
                    <a:pt x="302" y="48"/>
                  </a:lnTo>
                  <a:lnTo>
                    <a:pt x="303" y="48"/>
                  </a:lnTo>
                  <a:lnTo>
                    <a:pt x="303" y="49"/>
                  </a:lnTo>
                  <a:lnTo>
                    <a:pt x="303" y="50"/>
                  </a:lnTo>
                  <a:lnTo>
                    <a:pt x="303" y="51"/>
                  </a:lnTo>
                  <a:lnTo>
                    <a:pt x="303" y="52"/>
                  </a:lnTo>
                  <a:lnTo>
                    <a:pt x="303" y="54"/>
                  </a:lnTo>
                  <a:lnTo>
                    <a:pt x="302" y="55"/>
                  </a:lnTo>
                  <a:lnTo>
                    <a:pt x="302" y="56"/>
                  </a:lnTo>
                  <a:lnTo>
                    <a:pt x="301" y="56"/>
                  </a:lnTo>
                  <a:lnTo>
                    <a:pt x="301" y="56"/>
                  </a:lnTo>
                  <a:lnTo>
                    <a:pt x="301" y="57"/>
                  </a:lnTo>
                  <a:lnTo>
                    <a:pt x="299" y="58"/>
                  </a:lnTo>
                  <a:lnTo>
                    <a:pt x="298" y="60"/>
                  </a:lnTo>
                  <a:lnTo>
                    <a:pt x="293" y="61"/>
                  </a:lnTo>
                  <a:lnTo>
                    <a:pt x="292" y="62"/>
                  </a:lnTo>
                  <a:lnTo>
                    <a:pt x="292" y="63"/>
                  </a:lnTo>
                  <a:lnTo>
                    <a:pt x="292" y="65"/>
                  </a:lnTo>
                  <a:lnTo>
                    <a:pt x="293" y="67"/>
                  </a:lnTo>
                  <a:lnTo>
                    <a:pt x="295" y="69"/>
                  </a:lnTo>
                  <a:lnTo>
                    <a:pt x="297" y="71"/>
                  </a:lnTo>
                  <a:lnTo>
                    <a:pt x="301" y="71"/>
                  </a:lnTo>
                  <a:lnTo>
                    <a:pt x="301" y="73"/>
                  </a:lnTo>
                  <a:lnTo>
                    <a:pt x="308" y="76"/>
                  </a:lnTo>
                  <a:lnTo>
                    <a:pt x="314" y="80"/>
                  </a:lnTo>
                  <a:lnTo>
                    <a:pt x="316" y="81"/>
                  </a:lnTo>
                  <a:lnTo>
                    <a:pt x="317" y="82"/>
                  </a:lnTo>
                  <a:lnTo>
                    <a:pt x="318" y="82"/>
                  </a:lnTo>
                  <a:lnTo>
                    <a:pt x="328" y="86"/>
                  </a:lnTo>
                  <a:lnTo>
                    <a:pt x="329" y="87"/>
                  </a:lnTo>
                  <a:lnTo>
                    <a:pt x="329" y="86"/>
                  </a:lnTo>
                  <a:lnTo>
                    <a:pt x="329" y="87"/>
                  </a:lnTo>
                  <a:lnTo>
                    <a:pt x="335" y="89"/>
                  </a:lnTo>
                  <a:lnTo>
                    <a:pt x="341" y="92"/>
                  </a:lnTo>
                  <a:lnTo>
                    <a:pt x="345" y="93"/>
                  </a:lnTo>
                  <a:lnTo>
                    <a:pt x="346" y="94"/>
                  </a:lnTo>
                  <a:lnTo>
                    <a:pt x="347" y="97"/>
                  </a:lnTo>
                  <a:lnTo>
                    <a:pt x="347" y="98"/>
                  </a:lnTo>
                  <a:lnTo>
                    <a:pt x="348" y="98"/>
                  </a:lnTo>
                  <a:lnTo>
                    <a:pt x="349" y="99"/>
                  </a:lnTo>
                  <a:lnTo>
                    <a:pt x="352" y="101"/>
                  </a:lnTo>
                  <a:lnTo>
                    <a:pt x="353" y="101"/>
                  </a:lnTo>
                  <a:lnTo>
                    <a:pt x="355" y="102"/>
                  </a:lnTo>
                  <a:lnTo>
                    <a:pt x="358" y="104"/>
                  </a:lnTo>
                  <a:lnTo>
                    <a:pt x="358" y="104"/>
                  </a:lnTo>
                  <a:lnTo>
                    <a:pt x="361" y="105"/>
                  </a:lnTo>
                  <a:lnTo>
                    <a:pt x="365" y="108"/>
                  </a:lnTo>
                  <a:lnTo>
                    <a:pt x="369" y="108"/>
                  </a:lnTo>
                  <a:lnTo>
                    <a:pt x="370" y="110"/>
                  </a:lnTo>
                  <a:lnTo>
                    <a:pt x="370" y="111"/>
                  </a:lnTo>
                  <a:lnTo>
                    <a:pt x="371" y="111"/>
                  </a:lnTo>
                  <a:lnTo>
                    <a:pt x="372" y="111"/>
                  </a:lnTo>
                  <a:lnTo>
                    <a:pt x="372" y="112"/>
                  </a:lnTo>
                  <a:lnTo>
                    <a:pt x="373" y="112"/>
                  </a:lnTo>
                  <a:lnTo>
                    <a:pt x="373" y="113"/>
                  </a:lnTo>
                  <a:lnTo>
                    <a:pt x="373" y="116"/>
                  </a:lnTo>
                  <a:lnTo>
                    <a:pt x="376" y="118"/>
                  </a:lnTo>
                  <a:lnTo>
                    <a:pt x="379" y="119"/>
                  </a:lnTo>
                  <a:lnTo>
                    <a:pt x="381" y="119"/>
                  </a:lnTo>
                  <a:lnTo>
                    <a:pt x="382" y="120"/>
                  </a:lnTo>
                  <a:lnTo>
                    <a:pt x="382" y="122"/>
                  </a:lnTo>
                  <a:lnTo>
                    <a:pt x="383" y="122"/>
                  </a:lnTo>
                  <a:lnTo>
                    <a:pt x="384" y="124"/>
                  </a:lnTo>
                  <a:lnTo>
                    <a:pt x="385" y="125"/>
                  </a:lnTo>
                  <a:lnTo>
                    <a:pt x="386" y="125"/>
                  </a:lnTo>
                  <a:lnTo>
                    <a:pt x="388" y="129"/>
                  </a:lnTo>
                  <a:lnTo>
                    <a:pt x="390" y="135"/>
                  </a:lnTo>
                  <a:lnTo>
                    <a:pt x="390" y="136"/>
                  </a:lnTo>
                  <a:lnTo>
                    <a:pt x="390" y="137"/>
                  </a:lnTo>
                  <a:lnTo>
                    <a:pt x="390" y="138"/>
                  </a:lnTo>
                  <a:lnTo>
                    <a:pt x="389" y="139"/>
                  </a:lnTo>
                  <a:lnTo>
                    <a:pt x="389" y="141"/>
                  </a:lnTo>
                  <a:lnTo>
                    <a:pt x="388" y="142"/>
                  </a:lnTo>
                  <a:lnTo>
                    <a:pt x="386" y="144"/>
                  </a:lnTo>
                  <a:lnTo>
                    <a:pt x="386" y="145"/>
                  </a:lnTo>
                  <a:lnTo>
                    <a:pt x="386" y="147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50"/>
                  </a:lnTo>
                  <a:lnTo>
                    <a:pt x="386" y="151"/>
                  </a:lnTo>
                  <a:lnTo>
                    <a:pt x="385" y="151"/>
                  </a:lnTo>
                  <a:lnTo>
                    <a:pt x="384" y="151"/>
                  </a:lnTo>
                  <a:lnTo>
                    <a:pt x="383" y="150"/>
                  </a:lnTo>
                  <a:lnTo>
                    <a:pt x="382" y="150"/>
                  </a:lnTo>
                  <a:lnTo>
                    <a:pt x="381" y="150"/>
                  </a:lnTo>
                  <a:lnTo>
                    <a:pt x="379" y="150"/>
                  </a:lnTo>
                  <a:lnTo>
                    <a:pt x="379" y="149"/>
                  </a:lnTo>
                  <a:lnTo>
                    <a:pt x="378" y="149"/>
                  </a:lnTo>
                  <a:lnTo>
                    <a:pt x="377" y="148"/>
                  </a:lnTo>
                  <a:lnTo>
                    <a:pt x="376" y="148"/>
                  </a:lnTo>
                  <a:lnTo>
                    <a:pt x="375" y="148"/>
                  </a:lnTo>
                  <a:lnTo>
                    <a:pt x="375" y="147"/>
                  </a:lnTo>
                  <a:lnTo>
                    <a:pt x="372" y="143"/>
                  </a:lnTo>
                  <a:lnTo>
                    <a:pt x="371" y="143"/>
                  </a:lnTo>
                  <a:lnTo>
                    <a:pt x="372" y="143"/>
                  </a:lnTo>
                  <a:lnTo>
                    <a:pt x="372" y="142"/>
                  </a:lnTo>
                  <a:lnTo>
                    <a:pt x="372" y="141"/>
                  </a:lnTo>
                  <a:lnTo>
                    <a:pt x="371" y="139"/>
                  </a:lnTo>
                  <a:lnTo>
                    <a:pt x="370" y="139"/>
                  </a:lnTo>
                  <a:lnTo>
                    <a:pt x="372" y="139"/>
                  </a:lnTo>
                  <a:lnTo>
                    <a:pt x="372" y="138"/>
                  </a:lnTo>
                  <a:lnTo>
                    <a:pt x="371" y="137"/>
                  </a:lnTo>
                  <a:lnTo>
                    <a:pt x="370" y="135"/>
                  </a:lnTo>
                  <a:lnTo>
                    <a:pt x="369" y="134"/>
                  </a:lnTo>
                  <a:lnTo>
                    <a:pt x="369" y="132"/>
                  </a:lnTo>
                  <a:lnTo>
                    <a:pt x="369" y="131"/>
                  </a:lnTo>
                  <a:lnTo>
                    <a:pt x="369" y="130"/>
                  </a:lnTo>
                  <a:lnTo>
                    <a:pt x="367" y="130"/>
                  </a:lnTo>
                  <a:lnTo>
                    <a:pt x="369" y="130"/>
                  </a:lnTo>
                  <a:lnTo>
                    <a:pt x="366" y="128"/>
                  </a:lnTo>
                  <a:lnTo>
                    <a:pt x="365" y="128"/>
                  </a:lnTo>
                  <a:lnTo>
                    <a:pt x="353" y="128"/>
                  </a:lnTo>
                  <a:lnTo>
                    <a:pt x="353" y="126"/>
                  </a:lnTo>
                  <a:lnTo>
                    <a:pt x="351" y="125"/>
                  </a:lnTo>
                  <a:lnTo>
                    <a:pt x="349" y="126"/>
                  </a:lnTo>
                  <a:lnTo>
                    <a:pt x="349" y="125"/>
                  </a:lnTo>
                  <a:lnTo>
                    <a:pt x="348" y="125"/>
                  </a:lnTo>
                  <a:lnTo>
                    <a:pt x="347" y="124"/>
                  </a:lnTo>
                  <a:lnTo>
                    <a:pt x="345" y="123"/>
                  </a:lnTo>
                  <a:lnTo>
                    <a:pt x="342" y="123"/>
                  </a:lnTo>
                  <a:lnTo>
                    <a:pt x="342" y="122"/>
                  </a:lnTo>
                  <a:lnTo>
                    <a:pt x="341" y="122"/>
                  </a:lnTo>
                  <a:lnTo>
                    <a:pt x="342" y="120"/>
                  </a:lnTo>
                  <a:lnTo>
                    <a:pt x="344" y="120"/>
                  </a:lnTo>
                  <a:lnTo>
                    <a:pt x="344" y="119"/>
                  </a:lnTo>
                  <a:lnTo>
                    <a:pt x="342" y="119"/>
                  </a:lnTo>
                  <a:lnTo>
                    <a:pt x="344" y="119"/>
                  </a:lnTo>
                  <a:lnTo>
                    <a:pt x="345" y="119"/>
                  </a:lnTo>
                  <a:lnTo>
                    <a:pt x="346" y="119"/>
                  </a:lnTo>
                  <a:lnTo>
                    <a:pt x="346" y="118"/>
                  </a:lnTo>
                  <a:lnTo>
                    <a:pt x="344" y="119"/>
                  </a:lnTo>
                  <a:lnTo>
                    <a:pt x="344" y="118"/>
                  </a:lnTo>
                  <a:lnTo>
                    <a:pt x="342" y="118"/>
                  </a:lnTo>
                  <a:lnTo>
                    <a:pt x="342" y="119"/>
                  </a:lnTo>
                  <a:lnTo>
                    <a:pt x="341" y="119"/>
                  </a:lnTo>
                  <a:lnTo>
                    <a:pt x="340" y="118"/>
                  </a:lnTo>
                  <a:lnTo>
                    <a:pt x="339" y="118"/>
                  </a:lnTo>
                  <a:lnTo>
                    <a:pt x="335" y="117"/>
                  </a:lnTo>
                  <a:lnTo>
                    <a:pt x="333" y="118"/>
                  </a:lnTo>
                  <a:lnTo>
                    <a:pt x="330" y="120"/>
                  </a:lnTo>
                  <a:lnTo>
                    <a:pt x="329" y="123"/>
                  </a:lnTo>
                  <a:lnTo>
                    <a:pt x="326" y="128"/>
                  </a:lnTo>
                  <a:lnTo>
                    <a:pt x="326" y="129"/>
                  </a:lnTo>
                  <a:lnTo>
                    <a:pt x="324" y="132"/>
                  </a:lnTo>
                  <a:lnTo>
                    <a:pt x="323" y="132"/>
                  </a:lnTo>
                  <a:lnTo>
                    <a:pt x="322" y="135"/>
                  </a:lnTo>
                  <a:lnTo>
                    <a:pt x="321" y="137"/>
                  </a:lnTo>
                  <a:lnTo>
                    <a:pt x="320" y="137"/>
                  </a:lnTo>
                  <a:lnTo>
                    <a:pt x="320" y="138"/>
                  </a:lnTo>
                  <a:lnTo>
                    <a:pt x="318" y="141"/>
                  </a:lnTo>
                  <a:lnTo>
                    <a:pt x="320" y="143"/>
                  </a:lnTo>
                  <a:lnTo>
                    <a:pt x="320" y="144"/>
                  </a:lnTo>
                  <a:lnTo>
                    <a:pt x="320" y="145"/>
                  </a:lnTo>
                  <a:lnTo>
                    <a:pt x="318" y="147"/>
                  </a:lnTo>
                  <a:lnTo>
                    <a:pt x="317" y="148"/>
                  </a:lnTo>
                  <a:lnTo>
                    <a:pt x="315" y="150"/>
                  </a:lnTo>
                  <a:lnTo>
                    <a:pt x="315" y="151"/>
                  </a:lnTo>
                  <a:lnTo>
                    <a:pt x="315" y="153"/>
                  </a:lnTo>
                  <a:lnTo>
                    <a:pt x="315" y="155"/>
                  </a:lnTo>
                  <a:lnTo>
                    <a:pt x="316" y="156"/>
                  </a:lnTo>
                  <a:lnTo>
                    <a:pt x="316" y="157"/>
                  </a:lnTo>
                  <a:lnTo>
                    <a:pt x="317" y="159"/>
                  </a:lnTo>
                  <a:lnTo>
                    <a:pt x="318" y="160"/>
                  </a:lnTo>
                  <a:lnTo>
                    <a:pt x="320" y="161"/>
                  </a:lnTo>
                  <a:lnTo>
                    <a:pt x="324" y="161"/>
                  </a:lnTo>
                  <a:lnTo>
                    <a:pt x="326" y="161"/>
                  </a:lnTo>
                  <a:lnTo>
                    <a:pt x="327" y="162"/>
                  </a:lnTo>
                  <a:lnTo>
                    <a:pt x="328" y="162"/>
                  </a:lnTo>
                  <a:lnTo>
                    <a:pt x="328" y="163"/>
                  </a:lnTo>
                  <a:lnTo>
                    <a:pt x="328" y="165"/>
                  </a:lnTo>
                  <a:lnTo>
                    <a:pt x="329" y="165"/>
                  </a:lnTo>
                  <a:lnTo>
                    <a:pt x="330" y="166"/>
                  </a:lnTo>
                  <a:lnTo>
                    <a:pt x="332" y="167"/>
                  </a:lnTo>
                  <a:lnTo>
                    <a:pt x="333" y="167"/>
                  </a:lnTo>
                  <a:lnTo>
                    <a:pt x="334" y="168"/>
                  </a:lnTo>
                  <a:lnTo>
                    <a:pt x="335" y="169"/>
                  </a:lnTo>
                  <a:lnTo>
                    <a:pt x="335" y="171"/>
                  </a:lnTo>
                  <a:lnTo>
                    <a:pt x="338" y="171"/>
                  </a:lnTo>
                  <a:lnTo>
                    <a:pt x="339" y="172"/>
                  </a:lnTo>
                  <a:lnTo>
                    <a:pt x="340" y="172"/>
                  </a:lnTo>
                  <a:lnTo>
                    <a:pt x="339" y="175"/>
                  </a:lnTo>
                  <a:lnTo>
                    <a:pt x="338" y="176"/>
                  </a:lnTo>
                  <a:lnTo>
                    <a:pt x="338" y="178"/>
                  </a:lnTo>
                  <a:lnTo>
                    <a:pt x="339" y="179"/>
                  </a:lnTo>
                  <a:lnTo>
                    <a:pt x="339" y="180"/>
                  </a:lnTo>
                  <a:lnTo>
                    <a:pt x="339" y="182"/>
                  </a:lnTo>
                  <a:lnTo>
                    <a:pt x="339" y="185"/>
                  </a:lnTo>
                  <a:lnTo>
                    <a:pt x="339" y="186"/>
                  </a:lnTo>
                  <a:lnTo>
                    <a:pt x="339" y="188"/>
                  </a:lnTo>
                  <a:lnTo>
                    <a:pt x="340" y="188"/>
                  </a:lnTo>
                  <a:lnTo>
                    <a:pt x="340" y="190"/>
                  </a:lnTo>
                  <a:lnTo>
                    <a:pt x="341" y="190"/>
                  </a:lnTo>
                  <a:lnTo>
                    <a:pt x="341" y="191"/>
                  </a:lnTo>
                  <a:lnTo>
                    <a:pt x="340" y="191"/>
                  </a:lnTo>
                  <a:lnTo>
                    <a:pt x="340" y="193"/>
                  </a:lnTo>
                  <a:lnTo>
                    <a:pt x="339" y="194"/>
                  </a:lnTo>
                  <a:lnTo>
                    <a:pt x="339" y="196"/>
                  </a:lnTo>
                  <a:lnTo>
                    <a:pt x="338" y="197"/>
                  </a:lnTo>
                  <a:lnTo>
                    <a:pt x="338" y="196"/>
                  </a:lnTo>
                  <a:lnTo>
                    <a:pt x="336" y="196"/>
                  </a:lnTo>
                  <a:lnTo>
                    <a:pt x="335" y="196"/>
                  </a:lnTo>
                  <a:lnTo>
                    <a:pt x="334" y="196"/>
                  </a:lnTo>
                  <a:lnTo>
                    <a:pt x="333" y="194"/>
                  </a:lnTo>
                  <a:lnTo>
                    <a:pt x="332" y="194"/>
                  </a:lnTo>
                  <a:lnTo>
                    <a:pt x="330" y="194"/>
                  </a:lnTo>
                  <a:lnTo>
                    <a:pt x="328" y="196"/>
                  </a:lnTo>
                  <a:lnTo>
                    <a:pt x="324" y="197"/>
                  </a:lnTo>
                  <a:lnTo>
                    <a:pt x="322" y="198"/>
                  </a:lnTo>
                  <a:lnTo>
                    <a:pt x="322" y="199"/>
                  </a:lnTo>
                  <a:lnTo>
                    <a:pt x="320" y="200"/>
                  </a:lnTo>
                  <a:lnTo>
                    <a:pt x="318" y="202"/>
                  </a:lnTo>
                  <a:lnTo>
                    <a:pt x="317" y="204"/>
                  </a:lnTo>
                  <a:lnTo>
                    <a:pt x="316" y="205"/>
                  </a:lnTo>
                  <a:lnTo>
                    <a:pt x="316" y="205"/>
                  </a:lnTo>
                  <a:lnTo>
                    <a:pt x="317" y="205"/>
                  </a:lnTo>
                  <a:lnTo>
                    <a:pt x="317" y="206"/>
                  </a:lnTo>
                  <a:lnTo>
                    <a:pt x="317" y="210"/>
                  </a:lnTo>
                  <a:lnTo>
                    <a:pt x="318" y="213"/>
                  </a:lnTo>
                  <a:lnTo>
                    <a:pt x="318" y="215"/>
                  </a:lnTo>
                  <a:lnTo>
                    <a:pt x="317" y="218"/>
                  </a:lnTo>
                  <a:lnTo>
                    <a:pt x="317" y="219"/>
                  </a:lnTo>
                  <a:lnTo>
                    <a:pt x="316" y="221"/>
                  </a:lnTo>
                  <a:lnTo>
                    <a:pt x="315" y="222"/>
                  </a:lnTo>
                  <a:lnTo>
                    <a:pt x="314" y="223"/>
                  </a:lnTo>
                  <a:lnTo>
                    <a:pt x="312" y="223"/>
                  </a:lnTo>
                  <a:lnTo>
                    <a:pt x="309" y="225"/>
                  </a:lnTo>
                  <a:lnTo>
                    <a:pt x="308" y="227"/>
                  </a:lnTo>
                  <a:lnTo>
                    <a:pt x="302" y="233"/>
                  </a:lnTo>
                  <a:lnTo>
                    <a:pt x="302" y="234"/>
                  </a:lnTo>
                  <a:lnTo>
                    <a:pt x="301" y="239"/>
                  </a:lnTo>
                  <a:lnTo>
                    <a:pt x="301" y="240"/>
                  </a:lnTo>
                  <a:lnTo>
                    <a:pt x="301" y="241"/>
                  </a:lnTo>
                  <a:lnTo>
                    <a:pt x="299" y="242"/>
                  </a:lnTo>
                  <a:lnTo>
                    <a:pt x="297" y="242"/>
                  </a:lnTo>
                  <a:lnTo>
                    <a:pt x="297" y="243"/>
                  </a:lnTo>
                  <a:lnTo>
                    <a:pt x="295" y="242"/>
                  </a:lnTo>
                  <a:lnTo>
                    <a:pt x="287" y="242"/>
                  </a:lnTo>
                  <a:lnTo>
                    <a:pt x="286" y="242"/>
                  </a:lnTo>
                  <a:lnTo>
                    <a:pt x="285" y="242"/>
                  </a:lnTo>
                  <a:lnTo>
                    <a:pt x="284" y="241"/>
                  </a:lnTo>
                  <a:lnTo>
                    <a:pt x="283" y="240"/>
                  </a:lnTo>
                  <a:lnTo>
                    <a:pt x="283" y="239"/>
                  </a:lnTo>
                  <a:lnTo>
                    <a:pt x="283" y="237"/>
                  </a:lnTo>
                  <a:lnTo>
                    <a:pt x="283" y="235"/>
                  </a:lnTo>
                  <a:lnTo>
                    <a:pt x="281" y="234"/>
                  </a:lnTo>
                  <a:lnTo>
                    <a:pt x="283" y="234"/>
                  </a:lnTo>
                  <a:lnTo>
                    <a:pt x="283" y="233"/>
                  </a:lnTo>
                  <a:lnTo>
                    <a:pt x="283" y="231"/>
                  </a:lnTo>
                  <a:lnTo>
                    <a:pt x="283" y="229"/>
                  </a:lnTo>
                  <a:lnTo>
                    <a:pt x="283" y="228"/>
                  </a:lnTo>
                  <a:lnTo>
                    <a:pt x="284" y="228"/>
                  </a:lnTo>
                  <a:lnTo>
                    <a:pt x="289" y="227"/>
                  </a:lnTo>
                  <a:lnTo>
                    <a:pt x="289" y="225"/>
                  </a:lnTo>
                  <a:lnTo>
                    <a:pt x="290" y="225"/>
                  </a:lnTo>
                  <a:lnTo>
                    <a:pt x="290" y="223"/>
                  </a:lnTo>
                  <a:lnTo>
                    <a:pt x="293" y="216"/>
                  </a:lnTo>
                  <a:lnTo>
                    <a:pt x="293" y="215"/>
                  </a:lnTo>
                  <a:lnTo>
                    <a:pt x="293" y="212"/>
                  </a:lnTo>
                  <a:lnTo>
                    <a:pt x="292" y="211"/>
                  </a:lnTo>
                  <a:lnTo>
                    <a:pt x="291" y="210"/>
                  </a:lnTo>
                  <a:lnTo>
                    <a:pt x="291" y="209"/>
                  </a:lnTo>
                  <a:lnTo>
                    <a:pt x="290" y="209"/>
                  </a:lnTo>
                  <a:lnTo>
                    <a:pt x="290" y="208"/>
                  </a:lnTo>
                  <a:lnTo>
                    <a:pt x="291" y="208"/>
                  </a:lnTo>
                  <a:lnTo>
                    <a:pt x="291" y="206"/>
                  </a:lnTo>
                  <a:lnTo>
                    <a:pt x="293" y="206"/>
                  </a:lnTo>
                  <a:lnTo>
                    <a:pt x="296" y="205"/>
                  </a:lnTo>
                  <a:lnTo>
                    <a:pt x="297" y="205"/>
                  </a:lnTo>
                  <a:lnTo>
                    <a:pt x="298" y="205"/>
                  </a:lnTo>
                  <a:lnTo>
                    <a:pt x="301" y="205"/>
                  </a:lnTo>
                  <a:lnTo>
                    <a:pt x="302" y="205"/>
                  </a:lnTo>
                  <a:lnTo>
                    <a:pt x="303" y="204"/>
                  </a:lnTo>
                  <a:lnTo>
                    <a:pt x="303" y="203"/>
                  </a:lnTo>
                  <a:lnTo>
                    <a:pt x="304" y="200"/>
                  </a:lnTo>
                  <a:lnTo>
                    <a:pt x="304" y="198"/>
                  </a:lnTo>
                  <a:lnTo>
                    <a:pt x="304" y="197"/>
                  </a:lnTo>
                  <a:lnTo>
                    <a:pt x="304" y="196"/>
                  </a:lnTo>
                  <a:lnTo>
                    <a:pt x="303" y="194"/>
                  </a:lnTo>
                  <a:lnTo>
                    <a:pt x="302" y="194"/>
                  </a:lnTo>
                  <a:lnTo>
                    <a:pt x="302" y="193"/>
                  </a:lnTo>
                  <a:lnTo>
                    <a:pt x="301" y="192"/>
                  </a:lnTo>
                  <a:lnTo>
                    <a:pt x="299" y="187"/>
                  </a:lnTo>
                  <a:lnTo>
                    <a:pt x="298" y="176"/>
                  </a:lnTo>
                  <a:lnTo>
                    <a:pt x="298" y="175"/>
                  </a:lnTo>
                  <a:lnTo>
                    <a:pt x="297" y="171"/>
                  </a:lnTo>
                  <a:lnTo>
                    <a:pt x="295" y="168"/>
                  </a:lnTo>
                  <a:lnTo>
                    <a:pt x="295" y="166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1" y="163"/>
                  </a:lnTo>
                  <a:lnTo>
                    <a:pt x="291" y="162"/>
                  </a:lnTo>
                  <a:lnTo>
                    <a:pt x="291" y="161"/>
                  </a:lnTo>
                  <a:lnTo>
                    <a:pt x="290" y="160"/>
                  </a:lnTo>
                  <a:lnTo>
                    <a:pt x="290" y="157"/>
                  </a:lnTo>
                  <a:lnTo>
                    <a:pt x="289" y="157"/>
                  </a:lnTo>
                  <a:lnTo>
                    <a:pt x="289" y="151"/>
                  </a:lnTo>
                  <a:lnTo>
                    <a:pt x="289" y="153"/>
                  </a:lnTo>
                  <a:lnTo>
                    <a:pt x="289" y="151"/>
                  </a:lnTo>
                  <a:lnTo>
                    <a:pt x="287" y="150"/>
                  </a:lnTo>
                  <a:lnTo>
                    <a:pt x="289" y="148"/>
                  </a:lnTo>
                  <a:lnTo>
                    <a:pt x="287" y="148"/>
                  </a:lnTo>
                  <a:lnTo>
                    <a:pt x="286" y="147"/>
                  </a:lnTo>
                  <a:lnTo>
                    <a:pt x="286" y="145"/>
                  </a:lnTo>
                  <a:lnTo>
                    <a:pt x="286" y="144"/>
                  </a:lnTo>
                  <a:lnTo>
                    <a:pt x="285" y="144"/>
                  </a:lnTo>
                  <a:lnTo>
                    <a:pt x="284" y="142"/>
                  </a:lnTo>
                  <a:lnTo>
                    <a:pt x="283" y="141"/>
                  </a:lnTo>
                  <a:lnTo>
                    <a:pt x="283" y="139"/>
                  </a:lnTo>
                  <a:lnTo>
                    <a:pt x="281" y="139"/>
                  </a:lnTo>
                  <a:lnTo>
                    <a:pt x="281" y="138"/>
                  </a:lnTo>
                  <a:lnTo>
                    <a:pt x="281" y="139"/>
                  </a:lnTo>
                  <a:lnTo>
                    <a:pt x="278" y="138"/>
                  </a:lnTo>
                  <a:lnTo>
                    <a:pt x="278" y="139"/>
                  </a:lnTo>
                  <a:lnTo>
                    <a:pt x="277" y="141"/>
                  </a:lnTo>
                  <a:lnTo>
                    <a:pt x="275" y="141"/>
                  </a:lnTo>
                  <a:lnTo>
                    <a:pt x="274" y="143"/>
                  </a:lnTo>
                  <a:lnTo>
                    <a:pt x="273" y="143"/>
                  </a:lnTo>
                  <a:lnTo>
                    <a:pt x="272" y="143"/>
                  </a:lnTo>
                  <a:lnTo>
                    <a:pt x="272" y="143"/>
                  </a:lnTo>
                  <a:lnTo>
                    <a:pt x="271" y="141"/>
                  </a:lnTo>
                  <a:lnTo>
                    <a:pt x="270" y="141"/>
                  </a:lnTo>
                  <a:lnTo>
                    <a:pt x="268" y="141"/>
                  </a:lnTo>
                  <a:lnTo>
                    <a:pt x="270" y="141"/>
                  </a:lnTo>
                  <a:lnTo>
                    <a:pt x="270" y="139"/>
                  </a:lnTo>
                  <a:lnTo>
                    <a:pt x="268" y="137"/>
                  </a:lnTo>
                  <a:lnTo>
                    <a:pt x="267" y="137"/>
                  </a:lnTo>
                  <a:lnTo>
                    <a:pt x="266" y="137"/>
                  </a:lnTo>
                  <a:lnTo>
                    <a:pt x="264" y="134"/>
                  </a:lnTo>
                  <a:lnTo>
                    <a:pt x="262" y="134"/>
                  </a:lnTo>
                  <a:lnTo>
                    <a:pt x="261" y="135"/>
                  </a:lnTo>
                  <a:lnTo>
                    <a:pt x="260" y="134"/>
                  </a:lnTo>
                  <a:lnTo>
                    <a:pt x="260" y="132"/>
                  </a:lnTo>
                  <a:lnTo>
                    <a:pt x="259" y="132"/>
                  </a:lnTo>
                  <a:lnTo>
                    <a:pt x="258" y="131"/>
                  </a:lnTo>
                  <a:lnTo>
                    <a:pt x="256" y="131"/>
                  </a:lnTo>
                  <a:lnTo>
                    <a:pt x="255" y="130"/>
                  </a:lnTo>
                  <a:lnTo>
                    <a:pt x="256" y="128"/>
                  </a:lnTo>
                  <a:lnTo>
                    <a:pt x="256" y="126"/>
                  </a:lnTo>
                  <a:lnTo>
                    <a:pt x="256" y="125"/>
                  </a:lnTo>
                  <a:lnTo>
                    <a:pt x="258" y="125"/>
                  </a:lnTo>
                  <a:lnTo>
                    <a:pt x="259" y="124"/>
                  </a:lnTo>
                  <a:lnTo>
                    <a:pt x="259" y="123"/>
                  </a:lnTo>
                  <a:lnTo>
                    <a:pt x="258" y="120"/>
                  </a:lnTo>
                  <a:lnTo>
                    <a:pt x="254" y="114"/>
                  </a:lnTo>
                  <a:lnTo>
                    <a:pt x="253" y="113"/>
                  </a:lnTo>
                  <a:lnTo>
                    <a:pt x="252" y="111"/>
                  </a:lnTo>
                  <a:lnTo>
                    <a:pt x="250" y="110"/>
                  </a:lnTo>
                  <a:lnTo>
                    <a:pt x="249" y="110"/>
                  </a:lnTo>
                  <a:lnTo>
                    <a:pt x="248" y="110"/>
                  </a:lnTo>
                  <a:lnTo>
                    <a:pt x="247" y="111"/>
                  </a:lnTo>
                  <a:lnTo>
                    <a:pt x="246" y="111"/>
                  </a:lnTo>
                  <a:lnTo>
                    <a:pt x="244" y="111"/>
                  </a:lnTo>
                  <a:lnTo>
                    <a:pt x="243" y="111"/>
                  </a:lnTo>
                  <a:lnTo>
                    <a:pt x="243" y="112"/>
                  </a:lnTo>
                  <a:lnTo>
                    <a:pt x="242" y="112"/>
                  </a:lnTo>
                  <a:lnTo>
                    <a:pt x="241" y="112"/>
                  </a:lnTo>
                  <a:lnTo>
                    <a:pt x="240" y="111"/>
                  </a:lnTo>
                  <a:lnTo>
                    <a:pt x="239" y="112"/>
                  </a:lnTo>
                  <a:lnTo>
                    <a:pt x="237" y="112"/>
                  </a:lnTo>
                  <a:lnTo>
                    <a:pt x="236" y="113"/>
                  </a:lnTo>
                  <a:lnTo>
                    <a:pt x="235" y="114"/>
                  </a:lnTo>
                  <a:lnTo>
                    <a:pt x="234" y="114"/>
                  </a:lnTo>
                  <a:lnTo>
                    <a:pt x="234" y="113"/>
                  </a:lnTo>
                  <a:lnTo>
                    <a:pt x="234" y="112"/>
                  </a:lnTo>
                  <a:lnTo>
                    <a:pt x="235" y="111"/>
                  </a:lnTo>
                  <a:lnTo>
                    <a:pt x="236" y="111"/>
                  </a:lnTo>
                  <a:lnTo>
                    <a:pt x="236" y="110"/>
                  </a:lnTo>
                  <a:lnTo>
                    <a:pt x="239" y="108"/>
                  </a:lnTo>
                  <a:lnTo>
                    <a:pt x="240" y="108"/>
                  </a:lnTo>
                  <a:lnTo>
                    <a:pt x="240" y="107"/>
                  </a:lnTo>
                  <a:lnTo>
                    <a:pt x="240" y="106"/>
                  </a:lnTo>
                  <a:lnTo>
                    <a:pt x="239" y="106"/>
                  </a:lnTo>
                  <a:lnTo>
                    <a:pt x="239" y="105"/>
                  </a:lnTo>
                  <a:lnTo>
                    <a:pt x="237" y="105"/>
                  </a:lnTo>
                  <a:lnTo>
                    <a:pt x="236" y="105"/>
                  </a:lnTo>
                  <a:lnTo>
                    <a:pt x="236" y="104"/>
                  </a:lnTo>
                  <a:lnTo>
                    <a:pt x="235" y="104"/>
                  </a:lnTo>
                  <a:lnTo>
                    <a:pt x="234" y="102"/>
                  </a:lnTo>
                  <a:lnTo>
                    <a:pt x="233" y="101"/>
                  </a:lnTo>
                  <a:lnTo>
                    <a:pt x="233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8" y="102"/>
                  </a:lnTo>
                  <a:lnTo>
                    <a:pt x="227" y="101"/>
                  </a:lnTo>
                  <a:lnTo>
                    <a:pt x="225" y="101"/>
                  </a:lnTo>
                  <a:lnTo>
                    <a:pt x="224" y="101"/>
                  </a:lnTo>
                  <a:lnTo>
                    <a:pt x="223" y="101"/>
                  </a:lnTo>
                  <a:lnTo>
                    <a:pt x="224" y="102"/>
                  </a:lnTo>
                  <a:lnTo>
                    <a:pt x="224" y="104"/>
                  </a:lnTo>
                  <a:lnTo>
                    <a:pt x="223" y="104"/>
                  </a:lnTo>
                  <a:lnTo>
                    <a:pt x="222" y="102"/>
                  </a:lnTo>
                  <a:lnTo>
                    <a:pt x="223" y="101"/>
                  </a:lnTo>
                  <a:lnTo>
                    <a:pt x="222" y="99"/>
                  </a:lnTo>
                  <a:lnTo>
                    <a:pt x="222" y="97"/>
                  </a:lnTo>
                  <a:lnTo>
                    <a:pt x="219" y="93"/>
                  </a:lnTo>
                  <a:lnTo>
                    <a:pt x="218" y="92"/>
                  </a:lnTo>
                  <a:lnTo>
                    <a:pt x="217" y="91"/>
                  </a:lnTo>
                  <a:lnTo>
                    <a:pt x="217" y="91"/>
                  </a:lnTo>
                  <a:lnTo>
                    <a:pt x="216" y="88"/>
                  </a:lnTo>
                  <a:lnTo>
                    <a:pt x="215" y="86"/>
                  </a:lnTo>
                  <a:lnTo>
                    <a:pt x="213" y="82"/>
                  </a:lnTo>
                  <a:lnTo>
                    <a:pt x="211" y="80"/>
                  </a:lnTo>
                  <a:lnTo>
                    <a:pt x="210" y="80"/>
                  </a:lnTo>
                  <a:lnTo>
                    <a:pt x="209" y="81"/>
                  </a:lnTo>
                  <a:lnTo>
                    <a:pt x="209" y="80"/>
                  </a:lnTo>
                  <a:lnTo>
                    <a:pt x="206" y="80"/>
                  </a:lnTo>
                  <a:lnTo>
                    <a:pt x="205" y="81"/>
                  </a:lnTo>
                  <a:lnTo>
                    <a:pt x="205" y="82"/>
                  </a:lnTo>
                  <a:lnTo>
                    <a:pt x="204" y="82"/>
                  </a:lnTo>
                  <a:lnTo>
                    <a:pt x="203" y="82"/>
                  </a:lnTo>
                  <a:lnTo>
                    <a:pt x="203" y="81"/>
                  </a:lnTo>
                  <a:lnTo>
                    <a:pt x="203" y="82"/>
                  </a:lnTo>
                  <a:lnTo>
                    <a:pt x="202" y="81"/>
                  </a:lnTo>
                  <a:lnTo>
                    <a:pt x="196" y="79"/>
                  </a:lnTo>
                  <a:lnTo>
                    <a:pt x="194" y="79"/>
                  </a:lnTo>
                  <a:lnTo>
                    <a:pt x="191" y="79"/>
                  </a:lnTo>
                  <a:lnTo>
                    <a:pt x="190" y="79"/>
                  </a:lnTo>
                  <a:lnTo>
                    <a:pt x="188" y="80"/>
                  </a:lnTo>
                  <a:lnTo>
                    <a:pt x="187" y="81"/>
                  </a:lnTo>
                  <a:lnTo>
                    <a:pt x="186" y="82"/>
                  </a:lnTo>
                  <a:lnTo>
                    <a:pt x="186" y="82"/>
                  </a:lnTo>
                  <a:lnTo>
                    <a:pt x="185" y="81"/>
                  </a:lnTo>
                  <a:lnTo>
                    <a:pt x="185" y="80"/>
                  </a:lnTo>
                  <a:lnTo>
                    <a:pt x="184" y="79"/>
                  </a:lnTo>
                  <a:lnTo>
                    <a:pt x="184" y="77"/>
                  </a:lnTo>
                  <a:lnTo>
                    <a:pt x="182" y="76"/>
                  </a:lnTo>
                  <a:lnTo>
                    <a:pt x="181" y="74"/>
                  </a:lnTo>
                  <a:lnTo>
                    <a:pt x="180" y="73"/>
                  </a:lnTo>
                  <a:lnTo>
                    <a:pt x="179" y="71"/>
                  </a:lnTo>
                  <a:lnTo>
                    <a:pt x="178" y="71"/>
                  </a:lnTo>
                  <a:lnTo>
                    <a:pt x="174" y="71"/>
                  </a:lnTo>
                  <a:lnTo>
                    <a:pt x="172" y="69"/>
                  </a:lnTo>
                  <a:lnTo>
                    <a:pt x="170" y="69"/>
                  </a:lnTo>
                  <a:lnTo>
                    <a:pt x="169" y="69"/>
                  </a:lnTo>
                  <a:lnTo>
                    <a:pt x="169" y="70"/>
                  </a:lnTo>
                  <a:lnTo>
                    <a:pt x="169" y="69"/>
                  </a:lnTo>
                  <a:lnTo>
                    <a:pt x="166" y="65"/>
                  </a:lnTo>
                  <a:lnTo>
                    <a:pt x="162" y="61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7" y="57"/>
                  </a:lnTo>
                  <a:lnTo>
                    <a:pt x="156" y="57"/>
                  </a:lnTo>
                  <a:lnTo>
                    <a:pt x="155" y="56"/>
                  </a:lnTo>
                  <a:lnTo>
                    <a:pt x="154" y="55"/>
                  </a:lnTo>
                  <a:lnTo>
                    <a:pt x="154" y="54"/>
                  </a:lnTo>
                  <a:lnTo>
                    <a:pt x="154" y="52"/>
                  </a:lnTo>
                  <a:lnTo>
                    <a:pt x="154" y="51"/>
                  </a:lnTo>
                  <a:lnTo>
                    <a:pt x="154" y="50"/>
                  </a:lnTo>
                  <a:lnTo>
                    <a:pt x="153" y="49"/>
                  </a:lnTo>
                  <a:lnTo>
                    <a:pt x="151" y="48"/>
                  </a:lnTo>
                  <a:lnTo>
                    <a:pt x="148" y="44"/>
                  </a:lnTo>
                  <a:lnTo>
                    <a:pt x="147" y="44"/>
                  </a:lnTo>
                  <a:lnTo>
                    <a:pt x="147" y="43"/>
                  </a:lnTo>
                  <a:lnTo>
                    <a:pt x="145" y="43"/>
                  </a:lnTo>
                  <a:lnTo>
                    <a:pt x="144" y="42"/>
                  </a:lnTo>
                  <a:lnTo>
                    <a:pt x="143" y="40"/>
                  </a:lnTo>
                  <a:lnTo>
                    <a:pt x="139" y="40"/>
                  </a:lnTo>
                  <a:lnTo>
                    <a:pt x="138" y="40"/>
                  </a:lnTo>
                  <a:lnTo>
                    <a:pt x="138" y="39"/>
                  </a:lnTo>
                  <a:lnTo>
                    <a:pt x="137" y="38"/>
                  </a:lnTo>
                  <a:lnTo>
                    <a:pt x="137" y="37"/>
                  </a:lnTo>
                  <a:lnTo>
                    <a:pt x="136" y="36"/>
                  </a:lnTo>
                  <a:lnTo>
                    <a:pt x="136" y="34"/>
                  </a:lnTo>
                  <a:lnTo>
                    <a:pt x="136" y="33"/>
                  </a:lnTo>
                  <a:lnTo>
                    <a:pt x="133" y="30"/>
                  </a:lnTo>
                  <a:lnTo>
                    <a:pt x="132" y="28"/>
                  </a:lnTo>
                  <a:lnTo>
                    <a:pt x="129" y="25"/>
                  </a:lnTo>
                  <a:lnTo>
                    <a:pt x="126" y="25"/>
                  </a:lnTo>
                  <a:lnTo>
                    <a:pt x="124" y="23"/>
                  </a:lnTo>
                  <a:lnTo>
                    <a:pt x="123" y="23"/>
                  </a:lnTo>
                  <a:lnTo>
                    <a:pt x="122" y="21"/>
                  </a:lnTo>
                  <a:lnTo>
                    <a:pt x="122" y="23"/>
                  </a:lnTo>
                  <a:lnTo>
                    <a:pt x="120" y="23"/>
                  </a:lnTo>
                  <a:lnTo>
                    <a:pt x="118" y="21"/>
                  </a:lnTo>
                  <a:lnTo>
                    <a:pt x="117" y="21"/>
                  </a:lnTo>
                  <a:lnTo>
                    <a:pt x="116" y="21"/>
                  </a:lnTo>
                  <a:lnTo>
                    <a:pt x="116" y="23"/>
                  </a:lnTo>
                  <a:lnTo>
                    <a:pt x="114" y="24"/>
                  </a:lnTo>
                  <a:lnTo>
                    <a:pt x="113" y="24"/>
                  </a:lnTo>
                  <a:lnTo>
                    <a:pt x="112" y="23"/>
                  </a:lnTo>
                  <a:lnTo>
                    <a:pt x="111" y="23"/>
                  </a:lnTo>
                  <a:lnTo>
                    <a:pt x="111" y="21"/>
                  </a:lnTo>
                  <a:lnTo>
                    <a:pt x="112" y="20"/>
                  </a:lnTo>
                  <a:lnTo>
                    <a:pt x="113" y="20"/>
                  </a:lnTo>
                  <a:lnTo>
                    <a:pt x="114" y="20"/>
                  </a:lnTo>
                  <a:lnTo>
                    <a:pt x="114" y="19"/>
                  </a:lnTo>
                  <a:lnTo>
                    <a:pt x="116" y="18"/>
                  </a:lnTo>
                  <a:lnTo>
                    <a:pt x="116" y="17"/>
                  </a:lnTo>
                  <a:lnTo>
                    <a:pt x="116" y="15"/>
                  </a:lnTo>
                  <a:lnTo>
                    <a:pt x="114" y="14"/>
                  </a:lnTo>
                  <a:lnTo>
                    <a:pt x="113" y="14"/>
                  </a:lnTo>
                  <a:lnTo>
                    <a:pt x="112" y="13"/>
                  </a:lnTo>
                  <a:lnTo>
                    <a:pt x="112" y="12"/>
                  </a:lnTo>
                  <a:lnTo>
                    <a:pt x="111" y="11"/>
                  </a:lnTo>
                  <a:lnTo>
                    <a:pt x="111" y="9"/>
                  </a:lnTo>
                  <a:lnTo>
                    <a:pt x="110" y="9"/>
                  </a:lnTo>
                  <a:lnTo>
                    <a:pt x="108" y="8"/>
                  </a:lnTo>
                  <a:lnTo>
                    <a:pt x="107" y="7"/>
                  </a:lnTo>
                  <a:lnTo>
                    <a:pt x="107" y="6"/>
                  </a:lnTo>
                  <a:lnTo>
                    <a:pt x="106" y="6"/>
                  </a:lnTo>
                  <a:lnTo>
                    <a:pt x="106" y="5"/>
                  </a:lnTo>
                  <a:lnTo>
                    <a:pt x="104" y="3"/>
                  </a:lnTo>
                  <a:lnTo>
                    <a:pt x="99" y="2"/>
                  </a:lnTo>
                  <a:lnTo>
                    <a:pt x="99" y="1"/>
                  </a:lnTo>
                  <a:lnTo>
                    <a:pt x="100" y="0"/>
                  </a:lnTo>
                  <a:lnTo>
                    <a:pt x="218" y="0"/>
                  </a:lnTo>
                  <a:lnTo>
                    <a:pt x="218" y="2"/>
                  </a:lnTo>
                  <a:lnTo>
                    <a:pt x="219" y="5"/>
                  </a:lnTo>
                  <a:lnTo>
                    <a:pt x="221" y="7"/>
                  </a:lnTo>
                  <a:lnTo>
                    <a:pt x="223" y="11"/>
                  </a:lnTo>
                  <a:lnTo>
                    <a:pt x="223" y="1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1" name="Freeform 52">
              <a:extLst>
                <a:ext uri="{FF2B5EF4-FFF2-40B4-BE49-F238E27FC236}">
                  <a16:creationId xmlns:a16="http://schemas.microsoft.com/office/drawing/2014/main" id="{4D780EF8-E159-D2CC-BFB4-589D687D2B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92048" y="1149279"/>
              <a:ext cx="898040" cy="817526"/>
            </a:xfrm>
            <a:custGeom>
              <a:avLst/>
              <a:gdLst>
                <a:gd name="T0" fmla="*/ 377 w 725"/>
                <a:gd name="T1" fmla="*/ 599 h 660"/>
                <a:gd name="T2" fmla="*/ 463 w 725"/>
                <a:gd name="T3" fmla="*/ 584 h 660"/>
                <a:gd name="T4" fmla="*/ 426 w 725"/>
                <a:gd name="T5" fmla="*/ 597 h 660"/>
                <a:gd name="T6" fmla="*/ 462 w 725"/>
                <a:gd name="T7" fmla="*/ 581 h 660"/>
                <a:gd name="T8" fmla="*/ 42 w 725"/>
                <a:gd name="T9" fmla="*/ 27 h 660"/>
                <a:gd name="T10" fmla="*/ 86 w 725"/>
                <a:gd name="T11" fmla="*/ 43 h 660"/>
                <a:gd name="T12" fmla="*/ 122 w 725"/>
                <a:gd name="T13" fmla="*/ 20 h 660"/>
                <a:gd name="T14" fmla="*/ 154 w 725"/>
                <a:gd name="T15" fmla="*/ 29 h 660"/>
                <a:gd name="T16" fmla="*/ 167 w 725"/>
                <a:gd name="T17" fmla="*/ 60 h 660"/>
                <a:gd name="T18" fmla="*/ 194 w 725"/>
                <a:gd name="T19" fmla="*/ 107 h 660"/>
                <a:gd name="T20" fmla="*/ 275 w 725"/>
                <a:gd name="T21" fmla="*/ 148 h 660"/>
                <a:gd name="T22" fmla="*/ 371 w 725"/>
                <a:gd name="T23" fmla="*/ 143 h 660"/>
                <a:gd name="T24" fmla="*/ 406 w 725"/>
                <a:gd name="T25" fmla="*/ 108 h 660"/>
                <a:gd name="T26" fmla="*/ 445 w 725"/>
                <a:gd name="T27" fmla="*/ 82 h 660"/>
                <a:gd name="T28" fmla="*/ 490 w 725"/>
                <a:gd name="T29" fmla="*/ 77 h 660"/>
                <a:gd name="T30" fmla="*/ 520 w 725"/>
                <a:gd name="T31" fmla="*/ 93 h 660"/>
                <a:gd name="T32" fmla="*/ 558 w 725"/>
                <a:gd name="T33" fmla="*/ 102 h 660"/>
                <a:gd name="T34" fmla="*/ 586 w 725"/>
                <a:gd name="T35" fmla="*/ 127 h 660"/>
                <a:gd name="T36" fmla="*/ 644 w 725"/>
                <a:gd name="T37" fmla="*/ 164 h 660"/>
                <a:gd name="T38" fmla="*/ 648 w 725"/>
                <a:gd name="T39" fmla="*/ 195 h 660"/>
                <a:gd name="T40" fmla="*/ 643 w 725"/>
                <a:gd name="T41" fmla="*/ 224 h 660"/>
                <a:gd name="T42" fmla="*/ 635 w 725"/>
                <a:gd name="T43" fmla="*/ 257 h 660"/>
                <a:gd name="T44" fmla="*/ 631 w 725"/>
                <a:gd name="T45" fmla="*/ 300 h 660"/>
                <a:gd name="T46" fmla="*/ 633 w 725"/>
                <a:gd name="T47" fmla="*/ 385 h 660"/>
                <a:gd name="T48" fmla="*/ 643 w 725"/>
                <a:gd name="T49" fmla="*/ 444 h 660"/>
                <a:gd name="T50" fmla="*/ 661 w 725"/>
                <a:gd name="T51" fmla="*/ 500 h 660"/>
                <a:gd name="T52" fmla="*/ 705 w 725"/>
                <a:gd name="T53" fmla="*/ 540 h 660"/>
                <a:gd name="T54" fmla="*/ 723 w 725"/>
                <a:gd name="T55" fmla="*/ 575 h 660"/>
                <a:gd name="T56" fmla="*/ 688 w 725"/>
                <a:gd name="T57" fmla="*/ 600 h 660"/>
                <a:gd name="T58" fmla="*/ 664 w 725"/>
                <a:gd name="T59" fmla="*/ 630 h 660"/>
                <a:gd name="T60" fmla="*/ 625 w 725"/>
                <a:gd name="T61" fmla="*/ 651 h 660"/>
                <a:gd name="T62" fmla="*/ 608 w 725"/>
                <a:gd name="T63" fmla="*/ 650 h 660"/>
                <a:gd name="T64" fmla="*/ 557 w 725"/>
                <a:gd name="T65" fmla="*/ 640 h 660"/>
                <a:gd name="T66" fmla="*/ 518 w 725"/>
                <a:gd name="T67" fmla="*/ 633 h 660"/>
                <a:gd name="T68" fmla="*/ 491 w 725"/>
                <a:gd name="T69" fmla="*/ 603 h 660"/>
                <a:gd name="T70" fmla="*/ 478 w 725"/>
                <a:gd name="T71" fmla="*/ 574 h 660"/>
                <a:gd name="T72" fmla="*/ 439 w 725"/>
                <a:gd name="T73" fmla="*/ 578 h 660"/>
                <a:gd name="T74" fmla="*/ 403 w 725"/>
                <a:gd name="T75" fmla="*/ 599 h 660"/>
                <a:gd name="T76" fmla="*/ 354 w 725"/>
                <a:gd name="T77" fmla="*/ 583 h 660"/>
                <a:gd name="T78" fmla="*/ 316 w 725"/>
                <a:gd name="T79" fmla="*/ 551 h 660"/>
                <a:gd name="T80" fmla="*/ 273 w 725"/>
                <a:gd name="T81" fmla="*/ 526 h 660"/>
                <a:gd name="T82" fmla="*/ 259 w 725"/>
                <a:gd name="T83" fmla="*/ 490 h 660"/>
                <a:gd name="T84" fmla="*/ 242 w 725"/>
                <a:gd name="T85" fmla="*/ 467 h 660"/>
                <a:gd name="T86" fmla="*/ 205 w 725"/>
                <a:gd name="T87" fmla="*/ 444 h 660"/>
                <a:gd name="T88" fmla="*/ 190 w 725"/>
                <a:gd name="T89" fmla="*/ 432 h 660"/>
                <a:gd name="T90" fmla="*/ 185 w 725"/>
                <a:gd name="T91" fmla="*/ 432 h 660"/>
                <a:gd name="T92" fmla="*/ 167 w 725"/>
                <a:gd name="T93" fmla="*/ 451 h 660"/>
                <a:gd name="T94" fmla="*/ 141 w 725"/>
                <a:gd name="T95" fmla="*/ 368 h 660"/>
                <a:gd name="T96" fmla="*/ 118 w 725"/>
                <a:gd name="T97" fmla="*/ 342 h 660"/>
                <a:gd name="T98" fmla="*/ 76 w 725"/>
                <a:gd name="T99" fmla="*/ 303 h 660"/>
                <a:gd name="T100" fmla="*/ 55 w 725"/>
                <a:gd name="T101" fmla="*/ 275 h 660"/>
                <a:gd name="T102" fmla="*/ 58 w 725"/>
                <a:gd name="T103" fmla="*/ 247 h 660"/>
                <a:gd name="T104" fmla="*/ 70 w 725"/>
                <a:gd name="T105" fmla="*/ 224 h 660"/>
                <a:gd name="T106" fmla="*/ 74 w 725"/>
                <a:gd name="T107" fmla="*/ 198 h 660"/>
                <a:gd name="T108" fmla="*/ 64 w 725"/>
                <a:gd name="T109" fmla="*/ 189 h 660"/>
                <a:gd name="T110" fmla="*/ 43 w 725"/>
                <a:gd name="T111" fmla="*/ 161 h 660"/>
                <a:gd name="T112" fmla="*/ 32 w 725"/>
                <a:gd name="T113" fmla="*/ 134 h 660"/>
                <a:gd name="T114" fmla="*/ 20 w 725"/>
                <a:gd name="T115" fmla="*/ 105 h 660"/>
                <a:gd name="T116" fmla="*/ 9 w 725"/>
                <a:gd name="T117" fmla="*/ 82 h 660"/>
                <a:gd name="T118" fmla="*/ 7 w 725"/>
                <a:gd name="T119" fmla="*/ 52 h 660"/>
                <a:gd name="T120" fmla="*/ 2 w 725"/>
                <a:gd name="T121" fmla="*/ 19 h 660"/>
                <a:gd name="T122" fmla="*/ 32 w 725"/>
                <a:gd name="T123" fmla="*/ 8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25" h="660">
                  <a:moveTo>
                    <a:pt x="415" y="626"/>
                  </a:moveTo>
                  <a:lnTo>
                    <a:pt x="414" y="626"/>
                  </a:lnTo>
                  <a:lnTo>
                    <a:pt x="413" y="626"/>
                  </a:lnTo>
                  <a:lnTo>
                    <a:pt x="413" y="626"/>
                  </a:lnTo>
                  <a:lnTo>
                    <a:pt x="414" y="626"/>
                  </a:lnTo>
                  <a:lnTo>
                    <a:pt x="414" y="626"/>
                  </a:lnTo>
                  <a:lnTo>
                    <a:pt x="415" y="626"/>
                  </a:lnTo>
                  <a:close/>
                  <a:moveTo>
                    <a:pt x="396" y="626"/>
                  </a:moveTo>
                  <a:lnTo>
                    <a:pt x="395" y="626"/>
                  </a:lnTo>
                  <a:lnTo>
                    <a:pt x="395" y="625"/>
                  </a:lnTo>
                  <a:lnTo>
                    <a:pt x="396" y="625"/>
                  </a:lnTo>
                  <a:lnTo>
                    <a:pt x="396" y="626"/>
                  </a:lnTo>
                  <a:close/>
                  <a:moveTo>
                    <a:pt x="395" y="611"/>
                  </a:moveTo>
                  <a:lnTo>
                    <a:pt x="394" y="609"/>
                  </a:lnTo>
                  <a:lnTo>
                    <a:pt x="394" y="608"/>
                  </a:lnTo>
                  <a:lnTo>
                    <a:pt x="394" y="607"/>
                  </a:lnTo>
                  <a:lnTo>
                    <a:pt x="395" y="607"/>
                  </a:lnTo>
                  <a:lnTo>
                    <a:pt x="395" y="608"/>
                  </a:lnTo>
                  <a:lnTo>
                    <a:pt x="396" y="608"/>
                  </a:lnTo>
                  <a:lnTo>
                    <a:pt x="395" y="611"/>
                  </a:lnTo>
                  <a:close/>
                  <a:moveTo>
                    <a:pt x="377" y="600"/>
                  </a:moveTo>
                  <a:lnTo>
                    <a:pt x="375" y="600"/>
                  </a:lnTo>
                  <a:lnTo>
                    <a:pt x="373" y="600"/>
                  </a:lnTo>
                  <a:lnTo>
                    <a:pt x="372" y="599"/>
                  </a:lnTo>
                  <a:lnTo>
                    <a:pt x="372" y="597"/>
                  </a:lnTo>
                  <a:lnTo>
                    <a:pt x="372" y="597"/>
                  </a:lnTo>
                  <a:lnTo>
                    <a:pt x="373" y="597"/>
                  </a:lnTo>
                  <a:lnTo>
                    <a:pt x="375" y="597"/>
                  </a:lnTo>
                  <a:lnTo>
                    <a:pt x="376" y="597"/>
                  </a:lnTo>
                  <a:lnTo>
                    <a:pt x="377" y="597"/>
                  </a:lnTo>
                  <a:lnTo>
                    <a:pt x="377" y="599"/>
                  </a:lnTo>
                  <a:lnTo>
                    <a:pt x="378" y="599"/>
                  </a:lnTo>
                  <a:lnTo>
                    <a:pt x="377" y="600"/>
                  </a:lnTo>
                  <a:close/>
                  <a:moveTo>
                    <a:pt x="446" y="595"/>
                  </a:moveTo>
                  <a:lnTo>
                    <a:pt x="445" y="595"/>
                  </a:lnTo>
                  <a:lnTo>
                    <a:pt x="445" y="594"/>
                  </a:lnTo>
                  <a:lnTo>
                    <a:pt x="446" y="593"/>
                  </a:lnTo>
                  <a:lnTo>
                    <a:pt x="446" y="594"/>
                  </a:lnTo>
                  <a:lnTo>
                    <a:pt x="446" y="595"/>
                  </a:lnTo>
                  <a:close/>
                  <a:moveTo>
                    <a:pt x="363" y="593"/>
                  </a:moveTo>
                  <a:lnTo>
                    <a:pt x="361" y="594"/>
                  </a:lnTo>
                  <a:lnTo>
                    <a:pt x="360" y="593"/>
                  </a:lnTo>
                  <a:lnTo>
                    <a:pt x="361" y="593"/>
                  </a:lnTo>
                  <a:lnTo>
                    <a:pt x="363" y="593"/>
                  </a:lnTo>
                  <a:close/>
                  <a:moveTo>
                    <a:pt x="352" y="587"/>
                  </a:moveTo>
                  <a:lnTo>
                    <a:pt x="351" y="588"/>
                  </a:lnTo>
                  <a:lnTo>
                    <a:pt x="351" y="588"/>
                  </a:lnTo>
                  <a:lnTo>
                    <a:pt x="349" y="588"/>
                  </a:lnTo>
                  <a:lnTo>
                    <a:pt x="348" y="588"/>
                  </a:lnTo>
                  <a:lnTo>
                    <a:pt x="346" y="588"/>
                  </a:lnTo>
                  <a:lnTo>
                    <a:pt x="346" y="587"/>
                  </a:lnTo>
                  <a:lnTo>
                    <a:pt x="345" y="587"/>
                  </a:lnTo>
                  <a:lnTo>
                    <a:pt x="343" y="586"/>
                  </a:lnTo>
                  <a:lnTo>
                    <a:pt x="345" y="586"/>
                  </a:lnTo>
                  <a:lnTo>
                    <a:pt x="348" y="586"/>
                  </a:lnTo>
                  <a:lnTo>
                    <a:pt x="351" y="587"/>
                  </a:lnTo>
                  <a:lnTo>
                    <a:pt x="351" y="587"/>
                  </a:lnTo>
                  <a:lnTo>
                    <a:pt x="352" y="587"/>
                  </a:lnTo>
                  <a:close/>
                  <a:moveTo>
                    <a:pt x="465" y="586"/>
                  </a:moveTo>
                  <a:lnTo>
                    <a:pt x="464" y="587"/>
                  </a:lnTo>
                  <a:lnTo>
                    <a:pt x="463" y="586"/>
                  </a:lnTo>
                  <a:lnTo>
                    <a:pt x="463" y="584"/>
                  </a:lnTo>
                  <a:lnTo>
                    <a:pt x="464" y="584"/>
                  </a:lnTo>
                  <a:lnTo>
                    <a:pt x="465" y="583"/>
                  </a:lnTo>
                  <a:lnTo>
                    <a:pt x="465" y="583"/>
                  </a:lnTo>
                  <a:lnTo>
                    <a:pt x="465" y="584"/>
                  </a:lnTo>
                  <a:lnTo>
                    <a:pt x="465" y="586"/>
                  </a:lnTo>
                  <a:close/>
                  <a:moveTo>
                    <a:pt x="457" y="583"/>
                  </a:moveTo>
                  <a:lnTo>
                    <a:pt x="456" y="584"/>
                  </a:lnTo>
                  <a:lnTo>
                    <a:pt x="456" y="586"/>
                  </a:lnTo>
                  <a:lnTo>
                    <a:pt x="454" y="587"/>
                  </a:lnTo>
                  <a:lnTo>
                    <a:pt x="454" y="588"/>
                  </a:lnTo>
                  <a:lnTo>
                    <a:pt x="453" y="588"/>
                  </a:lnTo>
                  <a:lnTo>
                    <a:pt x="452" y="589"/>
                  </a:lnTo>
                  <a:lnTo>
                    <a:pt x="451" y="589"/>
                  </a:lnTo>
                  <a:lnTo>
                    <a:pt x="450" y="592"/>
                  </a:lnTo>
                  <a:lnTo>
                    <a:pt x="448" y="592"/>
                  </a:lnTo>
                  <a:lnTo>
                    <a:pt x="447" y="592"/>
                  </a:lnTo>
                  <a:lnTo>
                    <a:pt x="446" y="590"/>
                  </a:lnTo>
                  <a:lnTo>
                    <a:pt x="443" y="592"/>
                  </a:lnTo>
                  <a:lnTo>
                    <a:pt x="441" y="593"/>
                  </a:lnTo>
                  <a:lnTo>
                    <a:pt x="440" y="593"/>
                  </a:lnTo>
                  <a:lnTo>
                    <a:pt x="439" y="592"/>
                  </a:lnTo>
                  <a:lnTo>
                    <a:pt x="438" y="593"/>
                  </a:lnTo>
                  <a:lnTo>
                    <a:pt x="437" y="594"/>
                  </a:lnTo>
                  <a:lnTo>
                    <a:pt x="434" y="595"/>
                  </a:lnTo>
                  <a:lnTo>
                    <a:pt x="433" y="596"/>
                  </a:lnTo>
                  <a:lnTo>
                    <a:pt x="432" y="596"/>
                  </a:lnTo>
                  <a:lnTo>
                    <a:pt x="429" y="596"/>
                  </a:lnTo>
                  <a:lnTo>
                    <a:pt x="428" y="597"/>
                  </a:lnTo>
                  <a:lnTo>
                    <a:pt x="427" y="597"/>
                  </a:lnTo>
                  <a:lnTo>
                    <a:pt x="426" y="597"/>
                  </a:lnTo>
                  <a:lnTo>
                    <a:pt x="426" y="597"/>
                  </a:lnTo>
                  <a:lnTo>
                    <a:pt x="425" y="597"/>
                  </a:lnTo>
                  <a:lnTo>
                    <a:pt x="423" y="597"/>
                  </a:lnTo>
                  <a:lnTo>
                    <a:pt x="423" y="597"/>
                  </a:lnTo>
                  <a:lnTo>
                    <a:pt x="423" y="596"/>
                  </a:lnTo>
                  <a:lnTo>
                    <a:pt x="423" y="595"/>
                  </a:lnTo>
                  <a:lnTo>
                    <a:pt x="423" y="594"/>
                  </a:lnTo>
                  <a:lnTo>
                    <a:pt x="426" y="594"/>
                  </a:lnTo>
                  <a:lnTo>
                    <a:pt x="428" y="593"/>
                  </a:lnTo>
                  <a:lnTo>
                    <a:pt x="433" y="592"/>
                  </a:lnTo>
                  <a:lnTo>
                    <a:pt x="434" y="592"/>
                  </a:lnTo>
                  <a:lnTo>
                    <a:pt x="435" y="592"/>
                  </a:lnTo>
                  <a:lnTo>
                    <a:pt x="437" y="590"/>
                  </a:lnTo>
                  <a:lnTo>
                    <a:pt x="437" y="589"/>
                  </a:lnTo>
                  <a:lnTo>
                    <a:pt x="439" y="588"/>
                  </a:lnTo>
                  <a:lnTo>
                    <a:pt x="440" y="588"/>
                  </a:lnTo>
                  <a:lnTo>
                    <a:pt x="441" y="588"/>
                  </a:lnTo>
                  <a:lnTo>
                    <a:pt x="441" y="587"/>
                  </a:lnTo>
                  <a:lnTo>
                    <a:pt x="443" y="586"/>
                  </a:lnTo>
                  <a:lnTo>
                    <a:pt x="441" y="583"/>
                  </a:lnTo>
                  <a:lnTo>
                    <a:pt x="441" y="582"/>
                  </a:lnTo>
                  <a:lnTo>
                    <a:pt x="440" y="582"/>
                  </a:lnTo>
                  <a:lnTo>
                    <a:pt x="440" y="581"/>
                  </a:lnTo>
                  <a:lnTo>
                    <a:pt x="441" y="581"/>
                  </a:lnTo>
                  <a:lnTo>
                    <a:pt x="446" y="583"/>
                  </a:lnTo>
                  <a:lnTo>
                    <a:pt x="447" y="582"/>
                  </a:lnTo>
                  <a:lnTo>
                    <a:pt x="452" y="580"/>
                  </a:lnTo>
                  <a:lnTo>
                    <a:pt x="457" y="578"/>
                  </a:lnTo>
                  <a:lnTo>
                    <a:pt x="459" y="578"/>
                  </a:lnTo>
                  <a:lnTo>
                    <a:pt x="460" y="580"/>
                  </a:lnTo>
                  <a:lnTo>
                    <a:pt x="462" y="580"/>
                  </a:lnTo>
                  <a:lnTo>
                    <a:pt x="462" y="581"/>
                  </a:lnTo>
                  <a:lnTo>
                    <a:pt x="460" y="581"/>
                  </a:lnTo>
                  <a:lnTo>
                    <a:pt x="458" y="582"/>
                  </a:lnTo>
                  <a:lnTo>
                    <a:pt x="457" y="583"/>
                  </a:lnTo>
                  <a:close/>
                  <a:moveTo>
                    <a:pt x="468" y="577"/>
                  </a:moveTo>
                  <a:lnTo>
                    <a:pt x="466" y="576"/>
                  </a:lnTo>
                  <a:lnTo>
                    <a:pt x="466" y="575"/>
                  </a:lnTo>
                  <a:lnTo>
                    <a:pt x="468" y="574"/>
                  </a:lnTo>
                  <a:lnTo>
                    <a:pt x="468" y="575"/>
                  </a:lnTo>
                  <a:lnTo>
                    <a:pt x="469" y="575"/>
                  </a:lnTo>
                  <a:lnTo>
                    <a:pt x="469" y="576"/>
                  </a:lnTo>
                  <a:lnTo>
                    <a:pt x="468" y="577"/>
                  </a:lnTo>
                  <a:close/>
                  <a:moveTo>
                    <a:pt x="236" y="484"/>
                  </a:moveTo>
                  <a:lnTo>
                    <a:pt x="236" y="484"/>
                  </a:lnTo>
                  <a:lnTo>
                    <a:pt x="236" y="483"/>
                  </a:lnTo>
                  <a:lnTo>
                    <a:pt x="236" y="483"/>
                  </a:lnTo>
                  <a:lnTo>
                    <a:pt x="236" y="482"/>
                  </a:lnTo>
                  <a:lnTo>
                    <a:pt x="236" y="483"/>
                  </a:lnTo>
                  <a:lnTo>
                    <a:pt x="236" y="483"/>
                  </a:lnTo>
                  <a:lnTo>
                    <a:pt x="236" y="483"/>
                  </a:lnTo>
                  <a:lnTo>
                    <a:pt x="236" y="484"/>
                  </a:lnTo>
                  <a:close/>
                  <a:moveTo>
                    <a:pt x="36" y="18"/>
                  </a:moveTo>
                  <a:lnTo>
                    <a:pt x="36" y="19"/>
                  </a:lnTo>
                  <a:lnTo>
                    <a:pt x="37" y="19"/>
                  </a:lnTo>
                  <a:lnTo>
                    <a:pt x="38" y="20"/>
                  </a:lnTo>
                  <a:lnTo>
                    <a:pt x="38" y="21"/>
                  </a:lnTo>
                  <a:lnTo>
                    <a:pt x="39" y="21"/>
                  </a:lnTo>
                  <a:lnTo>
                    <a:pt x="39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0" y="25"/>
                  </a:lnTo>
                  <a:lnTo>
                    <a:pt x="42" y="27"/>
                  </a:lnTo>
                  <a:lnTo>
                    <a:pt x="43" y="27"/>
                  </a:lnTo>
                  <a:lnTo>
                    <a:pt x="46" y="28"/>
                  </a:lnTo>
                  <a:lnTo>
                    <a:pt x="48" y="28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0" y="31"/>
                  </a:lnTo>
                  <a:lnTo>
                    <a:pt x="49" y="31"/>
                  </a:lnTo>
                  <a:lnTo>
                    <a:pt x="50" y="32"/>
                  </a:lnTo>
                  <a:lnTo>
                    <a:pt x="50" y="33"/>
                  </a:lnTo>
                  <a:lnTo>
                    <a:pt x="51" y="33"/>
                  </a:lnTo>
                  <a:lnTo>
                    <a:pt x="51" y="34"/>
                  </a:lnTo>
                  <a:lnTo>
                    <a:pt x="52" y="35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4" y="39"/>
                  </a:lnTo>
                  <a:lnTo>
                    <a:pt x="55" y="39"/>
                  </a:lnTo>
                  <a:lnTo>
                    <a:pt x="56" y="39"/>
                  </a:lnTo>
                  <a:lnTo>
                    <a:pt x="56" y="40"/>
                  </a:lnTo>
                  <a:lnTo>
                    <a:pt x="57" y="40"/>
                  </a:lnTo>
                  <a:lnTo>
                    <a:pt x="58" y="40"/>
                  </a:lnTo>
                  <a:lnTo>
                    <a:pt x="61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5" y="41"/>
                  </a:lnTo>
                  <a:lnTo>
                    <a:pt x="74" y="44"/>
                  </a:lnTo>
                  <a:lnTo>
                    <a:pt x="76" y="45"/>
                  </a:lnTo>
                  <a:lnTo>
                    <a:pt x="79" y="45"/>
                  </a:lnTo>
                  <a:lnTo>
                    <a:pt x="82" y="45"/>
                  </a:lnTo>
                  <a:lnTo>
                    <a:pt x="82" y="44"/>
                  </a:lnTo>
                  <a:lnTo>
                    <a:pt x="85" y="43"/>
                  </a:lnTo>
                  <a:lnTo>
                    <a:pt x="86" y="43"/>
                  </a:lnTo>
                  <a:lnTo>
                    <a:pt x="87" y="43"/>
                  </a:lnTo>
                  <a:lnTo>
                    <a:pt x="88" y="43"/>
                  </a:lnTo>
                  <a:lnTo>
                    <a:pt x="88" y="41"/>
                  </a:lnTo>
                  <a:lnTo>
                    <a:pt x="89" y="43"/>
                  </a:lnTo>
                  <a:lnTo>
                    <a:pt x="93" y="44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5" y="44"/>
                  </a:lnTo>
                  <a:lnTo>
                    <a:pt x="95" y="43"/>
                  </a:lnTo>
                  <a:lnTo>
                    <a:pt x="96" y="43"/>
                  </a:lnTo>
                  <a:lnTo>
                    <a:pt x="96" y="41"/>
                  </a:lnTo>
                  <a:lnTo>
                    <a:pt x="98" y="39"/>
                  </a:lnTo>
                  <a:lnTo>
                    <a:pt x="99" y="38"/>
                  </a:lnTo>
                  <a:lnTo>
                    <a:pt x="101" y="37"/>
                  </a:lnTo>
                  <a:lnTo>
                    <a:pt x="102" y="34"/>
                  </a:lnTo>
                  <a:lnTo>
                    <a:pt x="104" y="33"/>
                  </a:lnTo>
                  <a:lnTo>
                    <a:pt x="105" y="33"/>
                  </a:lnTo>
                  <a:lnTo>
                    <a:pt x="105" y="31"/>
                  </a:lnTo>
                  <a:lnTo>
                    <a:pt x="106" y="31"/>
                  </a:lnTo>
                  <a:lnTo>
                    <a:pt x="106" y="29"/>
                  </a:lnTo>
                  <a:lnTo>
                    <a:pt x="107" y="29"/>
                  </a:lnTo>
                  <a:lnTo>
                    <a:pt x="108" y="29"/>
                  </a:lnTo>
                  <a:lnTo>
                    <a:pt x="110" y="31"/>
                  </a:lnTo>
                  <a:lnTo>
                    <a:pt x="112" y="28"/>
                  </a:lnTo>
                  <a:lnTo>
                    <a:pt x="113" y="28"/>
                  </a:lnTo>
                  <a:lnTo>
                    <a:pt x="113" y="26"/>
                  </a:lnTo>
                  <a:lnTo>
                    <a:pt x="116" y="23"/>
                  </a:lnTo>
                  <a:lnTo>
                    <a:pt x="116" y="23"/>
                  </a:lnTo>
                  <a:lnTo>
                    <a:pt x="118" y="22"/>
                  </a:lnTo>
                  <a:lnTo>
                    <a:pt x="122" y="21"/>
                  </a:lnTo>
                  <a:lnTo>
                    <a:pt x="122" y="20"/>
                  </a:lnTo>
                  <a:lnTo>
                    <a:pt x="123" y="19"/>
                  </a:lnTo>
                  <a:lnTo>
                    <a:pt x="125" y="16"/>
                  </a:lnTo>
                  <a:lnTo>
                    <a:pt x="126" y="15"/>
                  </a:lnTo>
                  <a:lnTo>
                    <a:pt x="128" y="14"/>
                  </a:lnTo>
                  <a:lnTo>
                    <a:pt x="131" y="14"/>
                  </a:lnTo>
                  <a:lnTo>
                    <a:pt x="132" y="13"/>
                  </a:lnTo>
                  <a:lnTo>
                    <a:pt x="135" y="10"/>
                  </a:lnTo>
                  <a:lnTo>
                    <a:pt x="139" y="8"/>
                  </a:lnTo>
                  <a:lnTo>
                    <a:pt x="142" y="6"/>
                  </a:lnTo>
                  <a:lnTo>
                    <a:pt x="143" y="4"/>
                  </a:lnTo>
                  <a:lnTo>
                    <a:pt x="144" y="4"/>
                  </a:lnTo>
                  <a:lnTo>
                    <a:pt x="147" y="4"/>
                  </a:lnTo>
                  <a:lnTo>
                    <a:pt x="148" y="4"/>
                  </a:lnTo>
                  <a:lnTo>
                    <a:pt x="148" y="3"/>
                  </a:lnTo>
                  <a:lnTo>
                    <a:pt x="149" y="3"/>
                  </a:lnTo>
                  <a:lnTo>
                    <a:pt x="149" y="4"/>
                  </a:lnTo>
                  <a:lnTo>
                    <a:pt x="150" y="7"/>
                  </a:lnTo>
                  <a:lnTo>
                    <a:pt x="157" y="14"/>
                  </a:lnTo>
                  <a:lnTo>
                    <a:pt x="160" y="16"/>
                  </a:lnTo>
                  <a:lnTo>
                    <a:pt x="161" y="19"/>
                  </a:lnTo>
                  <a:lnTo>
                    <a:pt x="162" y="20"/>
                  </a:lnTo>
                  <a:lnTo>
                    <a:pt x="161" y="20"/>
                  </a:lnTo>
                  <a:lnTo>
                    <a:pt x="161" y="21"/>
                  </a:lnTo>
                  <a:lnTo>
                    <a:pt x="159" y="22"/>
                  </a:lnTo>
                  <a:lnTo>
                    <a:pt x="156" y="22"/>
                  </a:lnTo>
                  <a:lnTo>
                    <a:pt x="155" y="23"/>
                  </a:lnTo>
                  <a:lnTo>
                    <a:pt x="154" y="23"/>
                  </a:lnTo>
                  <a:lnTo>
                    <a:pt x="153" y="25"/>
                  </a:lnTo>
                  <a:lnTo>
                    <a:pt x="153" y="26"/>
                  </a:lnTo>
                  <a:lnTo>
                    <a:pt x="153" y="27"/>
                  </a:lnTo>
                  <a:lnTo>
                    <a:pt x="154" y="29"/>
                  </a:lnTo>
                  <a:lnTo>
                    <a:pt x="156" y="31"/>
                  </a:lnTo>
                  <a:lnTo>
                    <a:pt x="159" y="32"/>
                  </a:lnTo>
                  <a:lnTo>
                    <a:pt x="160" y="33"/>
                  </a:lnTo>
                  <a:lnTo>
                    <a:pt x="161" y="35"/>
                  </a:lnTo>
                  <a:lnTo>
                    <a:pt x="161" y="37"/>
                  </a:lnTo>
                  <a:lnTo>
                    <a:pt x="161" y="38"/>
                  </a:lnTo>
                  <a:lnTo>
                    <a:pt x="160" y="38"/>
                  </a:lnTo>
                  <a:lnTo>
                    <a:pt x="160" y="39"/>
                  </a:lnTo>
                  <a:lnTo>
                    <a:pt x="159" y="39"/>
                  </a:lnTo>
                  <a:lnTo>
                    <a:pt x="151" y="40"/>
                  </a:lnTo>
                  <a:lnTo>
                    <a:pt x="150" y="41"/>
                  </a:lnTo>
                  <a:lnTo>
                    <a:pt x="150" y="43"/>
                  </a:lnTo>
                  <a:lnTo>
                    <a:pt x="149" y="44"/>
                  </a:lnTo>
                  <a:lnTo>
                    <a:pt x="149" y="46"/>
                  </a:lnTo>
                  <a:lnTo>
                    <a:pt x="150" y="47"/>
                  </a:lnTo>
                  <a:lnTo>
                    <a:pt x="151" y="50"/>
                  </a:lnTo>
                  <a:lnTo>
                    <a:pt x="157" y="52"/>
                  </a:lnTo>
                  <a:lnTo>
                    <a:pt x="157" y="52"/>
                  </a:lnTo>
                  <a:lnTo>
                    <a:pt x="157" y="53"/>
                  </a:lnTo>
                  <a:lnTo>
                    <a:pt x="157" y="55"/>
                  </a:lnTo>
                  <a:lnTo>
                    <a:pt x="160" y="56"/>
                  </a:lnTo>
                  <a:lnTo>
                    <a:pt x="160" y="57"/>
                  </a:lnTo>
                  <a:lnTo>
                    <a:pt x="161" y="57"/>
                  </a:lnTo>
                  <a:lnTo>
                    <a:pt x="162" y="57"/>
                  </a:lnTo>
                  <a:lnTo>
                    <a:pt x="163" y="56"/>
                  </a:lnTo>
                  <a:lnTo>
                    <a:pt x="164" y="56"/>
                  </a:lnTo>
                  <a:lnTo>
                    <a:pt x="166" y="57"/>
                  </a:lnTo>
                  <a:lnTo>
                    <a:pt x="166" y="58"/>
                  </a:lnTo>
                  <a:lnTo>
                    <a:pt x="166" y="59"/>
                  </a:lnTo>
                  <a:lnTo>
                    <a:pt x="167" y="59"/>
                  </a:lnTo>
                  <a:lnTo>
                    <a:pt x="167" y="60"/>
                  </a:lnTo>
                  <a:lnTo>
                    <a:pt x="168" y="62"/>
                  </a:lnTo>
                  <a:lnTo>
                    <a:pt x="168" y="63"/>
                  </a:lnTo>
                  <a:lnTo>
                    <a:pt x="169" y="64"/>
                  </a:lnTo>
                  <a:lnTo>
                    <a:pt x="170" y="64"/>
                  </a:lnTo>
                  <a:lnTo>
                    <a:pt x="172" y="66"/>
                  </a:lnTo>
                  <a:lnTo>
                    <a:pt x="173" y="68"/>
                  </a:lnTo>
                  <a:lnTo>
                    <a:pt x="174" y="68"/>
                  </a:lnTo>
                  <a:lnTo>
                    <a:pt x="175" y="68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5"/>
                  </a:lnTo>
                  <a:lnTo>
                    <a:pt x="179" y="65"/>
                  </a:lnTo>
                  <a:lnTo>
                    <a:pt x="179" y="65"/>
                  </a:lnTo>
                  <a:lnTo>
                    <a:pt x="181" y="65"/>
                  </a:lnTo>
                  <a:lnTo>
                    <a:pt x="181" y="70"/>
                  </a:lnTo>
                  <a:lnTo>
                    <a:pt x="181" y="71"/>
                  </a:lnTo>
                  <a:lnTo>
                    <a:pt x="181" y="72"/>
                  </a:lnTo>
                  <a:lnTo>
                    <a:pt x="181" y="75"/>
                  </a:lnTo>
                  <a:lnTo>
                    <a:pt x="182" y="77"/>
                  </a:lnTo>
                  <a:lnTo>
                    <a:pt x="182" y="82"/>
                  </a:lnTo>
                  <a:lnTo>
                    <a:pt x="185" y="88"/>
                  </a:lnTo>
                  <a:lnTo>
                    <a:pt x="185" y="89"/>
                  </a:lnTo>
                  <a:lnTo>
                    <a:pt x="185" y="90"/>
                  </a:lnTo>
                  <a:lnTo>
                    <a:pt x="185" y="92"/>
                  </a:lnTo>
                  <a:lnTo>
                    <a:pt x="186" y="94"/>
                  </a:lnTo>
                  <a:lnTo>
                    <a:pt x="186" y="95"/>
                  </a:lnTo>
                  <a:lnTo>
                    <a:pt x="186" y="97"/>
                  </a:lnTo>
                  <a:lnTo>
                    <a:pt x="187" y="99"/>
                  </a:lnTo>
                  <a:lnTo>
                    <a:pt x="190" y="102"/>
                  </a:lnTo>
                  <a:lnTo>
                    <a:pt x="192" y="105"/>
                  </a:lnTo>
                  <a:lnTo>
                    <a:pt x="194" y="107"/>
                  </a:lnTo>
                  <a:lnTo>
                    <a:pt x="201" y="109"/>
                  </a:lnTo>
                  <a:lnTo>
                    <a:pt x="204" y="109"/>
                  </a:lnTo>
                  <a:lnTo>
                    <a:pt x="218" y="112"/>
                  </a:lnTo>
                  <a:lnTo>
                    <a:pt x="219" y="112"/>
                  </a:lnTo>
                  <a:lnTo>
                    <a:pt x="221" y="111"/>
                  </a:lnTo>
                  <a:lnTo>
                    <a:pt x="222" y="111"/>
                  </a:lnTo>
                  <a:lnTo>
                    <a:pt x="223" y="112"/>
                  </a:lnTo>
                  <a:lnTo>
                    <a:pt x="222" y="112"/>
                  </a:lnTo>
                  <a:lnTo>
                    <a:pt x="225" y="113"/>
                  </a:lnTo>
                  <a:lnTo>
                    <a:pt x="230" y="114"/>
                  </a:lnTo>
                  <a:lnTo>
                    <a:pt x="233" y="115"/>
                  </a:lnTo>
                  <a:lnTo>
                    <a:pt x="234" y="117"/>
                  </a:lnTo>
                  <a:lnTo>
                    <a:pt x="234" y="118"/>
                  </a:lnTo>
                  <a:lnTo>
                    <a:pt x="234" y="119"/>
                  </a:lnTo>
                  <a:lnTo>
                    <a:pt x="234" y="120"/>
                  </a:lnTo>
                  <a:lnTo>
                    <a:pt x="235" y="121"/>
                  </a:lnTo>
                  <a:lnTo>
                    <a:pt x="235" y="123"/>
                  </a:lnTo>
                  <a:lnTo>
                    <a:pt x="236" y="125"/>
                  </a:lnTo>
                  <a:lnTo>
                    <a:pt x="236" y="126"/>
                  </a:lnTo>
                  <a:lnTo>
                    <a:pt x="237" y="128"/>
                  </a:lnTo>
                  <a:lnTo>
                    <a:pt x="240" y="130"/>
                  </a:lnTo>
                  <a:lnTo>
                    <a:pt x="242" y="132"/>
                  </a:lnTo>
                  <a:lnTo>
                    <a:pt x="243" y="133"/>
                  </a:lnTo>
                  <a:lnTo>
                    <a:pt x="248" y="136"/>
                  </a:lnTo>
                  <a:lnTo>
                    <a:pt x="249" y="136"/>
                  </a:lnTo>
                  <a:lnTo>
                    <a:pt x="249" y="137"/>
                  </a:lnTo>
                  <a:lnTo>
                    <a:pt x="250" y="138"/>
                  </a:lnTo>
                  <a:lnTo>
                    <a:pt x="258" y="140"/>
                  </a:lnTo>
                  <a:lnTo>
                    <a:pt x="262" y="144"/>
                  </a:lnTo>
                  <a:lnTo>
                    <a:pt x="265" y="146"/>
                  </a:lnTo>
                  <a:lnTo>
                    <a:pt x="275" y="148"/>
                  </a:lnTo>
                  <a:lnTo>
                    <a:pt x="283" y="150"/>
                  </a:lnTo>
                  <a:lnTo>
                    <a:pt x="290" y="151"/>
                  </a:lnTo>
                  <a:lnTo>
                    <a:pt x="296" y="154"/>
                  </a:lnTo>
                  <a:lnTo>
                    <a:pt x="303" y="152"/>
                  </a:lnTo>
                  <a:lnTo>
                    <a:pt x="310" y="150"/>
                  </a:lnTo>
                  <a:lnTo>
                    <a:pt x="316" y="149"/>
                  </a:lnTo>
                  <a:lnTo>
                    <a:pt x="322" y="148"/>
                  </a:lnTo>
                  <a:lnTo>
                    <a:pt x="329" y="145"/>
                  </a:lnTo>
                  <a:lnTo>
                    <a:pt x="335" y="144"/>
                  </a:lnTo>
                  <a:lnTo>
                    <a:pt x="342" y="142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71" y="138"/>
                  </a:lnTo>
                  <a:lnTo>
                    <a:pt x="373" y="138"/>
                  </a:lnTo>
                  <a:lnTo>
                    <a:pt x="376" y="137"/>
                  </a:lnTo>
                  <a:lnTo>
                    <a:pt x="376" y="138"/>
                  </a:lnTo>
                  <a:lnTo>
                    <a:pt x="373" y="138"/>
                  </a:lnTo>
                  <a:lnTo>
                    <a:pt x="371" y="138"/>
                  </a:lnTo>
                  <a:lnTo>
                    <a:pt x="369" y="139"/>
                  </a:lnTo>
                  <a:lnTo>
                    <a:pt x="367" y="139"/>
                  </a:lnTo>
                  <a:lnTo>
                    <a:pt x="366" y="139"/>
                  </a:lnTo>
                  <a:lnTo>
                    <a:pt x="365" y="139"/>
                  </a:lnTo>
                  <a:lnTo>
                    <a:pt x="363" y="139"/>
                  </a:lnTo>
                  <a:lnTo>
                    <a:pt x="360" y="139"/>
                  </a:lnTo>
                  <a:lnTo>
                    <a:pt x="361" y="139"/>
                  </a:lnTo>
                  <a:lnTo>
                    <a:pt x="363" y="139"/>
                  </a:lnTo>
                  <a:lnTo>
                    <a:pt x="361" y="140"/>
                  </a:lnTo>
                  <a:lnTo>
                    <a:pt x="363" y="142"/>
                  </a:lnTo>
                  <a:lnTo>
                    <a:pt x="364" y="142"/>
                  </a:lnTo>
                  <a:lnTo>
                    <a:pt x="370" y="143"/>
                  </a:lnTo>
                  <a:lnTo>
                    <a:pt x="371" y="143"/>
                  </a:lnTo>
                  <a:lnTo>
                    <a:pt x="376" y="142"/>
                  </a:lnTo>
                  <a:lnTo>
                    <a:pt x="377" y="142"/>
                  </a:lnTo>
                  <a:lnTo>
                    <a:pt x="377" y="140"/>
                  </a:lnTo>
                  <a:lnTo>
                    <a:pt x="377" y="137"/>
                  </a:lnTo>
                  <a:lnTo>
                    <a:pt x="377" y="136"/>
                  </a:lnTo>
                  <a:lnTo>
                    <a:pt x="376" y="136"/>
                  </a:lnTo>
                  <a:lnTo>
                    <a:pt x="376" y="134"/>
                  </a:lnTo>
                  <a:lnTo>
                    <a:pt x="377" y="133"/>
                  </a:lnTo>
                  <a:lnTo>
                    <a:pt x="376" y="131"/>
                  </a:lnTo>
                  <a:lnTo>
                    <a:pt x="375" y="130"/>
                  </a:lnTo>
                  <a:lnTo>
                    <a:pt x="373" y="125"/>
                  </a:lnTo>
                  <a:lnTo>
                    <a:pt x="372" y="123"/>
                  </a:lnTo>
                  <a:lnTo>
                    <a:pt x="372" y="121"/>
                  </a:lnTo>
                  <a:lnTo>
                    <a:pt x="372" y="118"/>
                  </a:lnTo>
                  <a:lnTo>
                    <a:pt x="382" y="118"/>
                  </a:lnTo>
                  <a:lnTo>
                    <a:pt x="383" y="118"/>
                  </a:lnTo>
                  <a:lnTo>
                    <a:pt x="384" y="118"/>
                  </a:lnTo>
                  <a:lnTo>
                    <a:pt x="384" y="117"/>
                  </a:lnTo>
                  <a:lnTo>
                    <a:pt x="385" y="117"/>
                  </a:lnTo>
                  <a:lnTo>
                    <a:pt x="386" y="117"/>
                  </a:lnTo>
                  <a:lnTo>
                    <a:pt x="388" y="117"/>
                  </a:lnTo>
                  <a:lnTo>
                    <a:pt x="389" y="117"/>
                  </a:lnTo>
                  <a:lnTo>
                    <a:pt x="395" y="113"/>
                  </a:lnTo>
                  <a:lnTo>
                    <a:pt x="396" y="112"/>
                  </a:lnTo>
                  <a:lnTo>
                    <a:pt x="398" y="113"/>
                  </a:lnTo>
                  <a:lnTo>
                    <a:pt x="400" y="113"/>
                  </a:lnTo>
                  <a:lnTo>
                    <a:pt x="401" y="112"/>
                  </a:lnTo>
                  <a:lnTo>
                    <a:pt x="402" y="111"/>
                  </a:lnTo>
                  <a:lnTo>
                    <a:pt x="404" y="109"/>
                  </a:lnTo>
                  <a:lnTo>
                    <a:pt x="406" y="109"/>
                  </a:lnTo>
                  <a:lnTo>
                    <a:pt x="406" y="108"/>
                  </a:lnTo>
                  <a:lnTo>
                    <a:pt x="406" y="107"/>
                  </a:lnTo>
                  <a:lnTo>
                    <a:pt x="406" y="106"/>
                  </a:lnTo>
                  <a:lnTo>
                    <a:pt x="406" y="105"/>
                  </a:lnTo>
                  <a:lnTo>
                    <a:pt x="406" y="103"/>
                  </a:lnTo>
                  <a:lnTo>
                    <a:pt x="406" y="102"/>
                  </a:lnTo>
                  <a:lnTo>
                    <a:pt x="406" y="101"/>
                  </a:lnTo>
                  <a:lnTo>
                    <a:pt x="407" y="100"/>
                  </a:lnTo>
                  <a:lnTo>
                    <a:pt x="407" y="99"/>
                  </a:lnTo>
                  <a:lnTo>
                    <a:pt x="408" y="97"/>
                  </a:lnTo>
                  <a:lnTo>
                    <a:pt x="413" y="94"/>
                  </a:lnTo>
                  <a:lnTo>
                    <a:pt x="414" y="92"/>
                  </a:lnTo>
                  <a:lnTo>
                    <a:pt x="415" y="92"/>
                  </a:lnTo>
                  <a:lnTo>
                    <a:pt x="415" y="90"/>
                  </a:lnTo>
                  <a:lnTo>
                    <a:pt x="416" y="90"/>
                  </a:lnTo>
                  <a:lnTo>
                    <a:pt x="416" y="89"/>
                  </a:lnTo>
                  <a:lnTo>
                    <a:pt x="417" y="89"/>
                  </a:lnTo>
                  <a:lnTo>
                    <a:pt x="417" y="88"/>
                  </a:lnTo>
                  <a:lnTo>
                    <a:pt x="419" y="88"/>
                  </a:lnTo>
                  <a:lnTo>
                    <a:pt x="421" y="88"/>
                  </a:lnTo>
                  <a:lnTo>
                    <a:pt x="421" y="87"/>
                  </a:lnTo>
                  <a:lnTo>
                    <a:pt x="422" y="87"/>
                  </a:lnTo>
                  <a:lnTo>
                    <a:pt x="423" y="86"/>
                  </a:lnTo>
                  <a:lnTo>
                    <a:pt x="425" y="86"/>
                  </a:lnTo>
                  <a:lnTo>
                    <a:pt x="426" y="84"/>
                  </a:lnTo>
                  <a:lnTo>
                    <a:pt x="429" y="82"/>
                  </a:lnTo>
                  <a:lnTo>
                    <a:pt x="433" y="82"/>
                  </a:lnTo>
                  <a:lnTo>
                    <a:pt x="439" y="81"/>
                  </a:lnTo>
                  <a:lnTo>
                    <a:pt x="440" y="81"/>
                  </a:lnTo>
                  <a:lnTo>
                    <a:pt x="443" y="81"/>
                  </a:lnTo>
                  <a:lnTo>
                    <a:pt x="444" y="82"/>
                  </a:lnTo>
                  <a:lnTo>
                    <a:pt x="445" y="82"/>
                  </a:lnTo>
                  <a:lnTo>
                    <a:pt x="446" y="82"/>
                  </a:lnTo>
                  <a:lnTo>
                    <a:pt x="447" y="82"/>
                  </a:lnTo>
                  <a:lnTo>
                    <a:pt x="448" y="82"/>
                  </a:lnTo>
                  <a:lnTo>
                    <a:pt x="448" y="83"/>
                  </a:lnTo>
                  <a:lnTo>
                    <a:pt x="450" y="83"/>
                  </a:lnTo>
                  <a:lnTo>
                    <a:pt x="456" y="82"/>
                  </a:lnTo>
                  <a:lnTo>
                    <a:pt x="457" y="82"/>
                  </a:lnTo>
                  <a:lnTo>
                    <a:pt x="458" y="82"/>
                  </a:lnTo>
                  <a:lnTo>
                    <a:pt x="459" y="82"/>
                  </a:lnTo>
                  <a:lnTo>
                    <a:pt x="462" y="82"/>
                  </a:lnTo>
                  <a:lnTo>
                    <a:pt x="463" y="82"/>
                  </a:lnTo>
                  <a:lnTo>
                    <a:pt x="463" y="81"/>
                  </a:lnTo>
                  <a:lnTo>
                    <a:pt x="463" y="81"/>
                  </a:lnTo>
                  <a:lnTo>
                    <a:pt x="463" y="80"/>
                  </a:lnTo>
                  <a:lnTo>
                    <a:pt x="462" y="78"/>
                  </a:lnTo>
                  <a:lnTo>
                    <a:pt x="463" y="78"/>
                  </a:lnTo>
                  <a:lnTo>
                    <a:pt x="465" y="76"/>
                  </a:lnTo>
                  <a:lnTo>
                    <a:pt x="465" y="75"/>
                  </a:lnTo>
                  <a:lnTo>
                    <a:pt x="466" y="75"/>
                  </a:lnTo>
                  <a:lnTo>
                    <a:pt x="470" y="75"/>
                  </a:lnTo>
                  <a:lnTo>
                    <a:pt x="471" y="75"/>
                  </a:lnTo>
                  <a:lnTo>
                    <a:pt x="472" y="76"/>
                  </a:lnTo>
                  <a:lnTo>
                    <a:pt x="472" y="75"/>
                  </a:lnTo>
                  <a:lnTo>
                    <a:pt x="476" y="74"/>
                  </a:lnTo>
                  <a:lnTo>
                    <a:pt x="478" y="74"/>
                  </a:lnTo>
                  <a:lnTo>
                    <a:pt x="480" y="75"/>
                  </a:lnTo>
                  <a:lnTo>
                    <a:pt x="481" y="76"/>
                  </a:lnTo>
                  <a:lnTo>
                    <a:pt x="482" y="76"/>
                  </a:lnTo>
                  <a:lnTo>
                    <a:pt x="488" y="77"/>
                  </a:lnTo>
                  <a:lnTo>
                    <a:pt x="489" y="77"/>
                  </a:lnTo>
                  <a:lnTo>
                    <a:pt x="490" y="77"/>
                  </a:lnTo>
                  <a:lnTo>
                    <a:pt x="491" y="77"/>
                  </a:lnTo>
                  <a:lnTo>
                    <a:pt x="493" y="76"/>
                  </a:lnTo>
                  <a:lnTo>
                    <a:pt x="494" y="74"/>
                  </a:lnTo>
                  <a:lnTo>
                    <a:pt x="494" y="74"/>
                  </a:lnTo>
                  <a:lnTo>
                    <a:pt x="495" y="74"/>
                  </a:lnTo>
                  <a:lnTo>
                    <a:pt x="496" y="74"/>
                  </a:lnTo>
                  <a:lnTo>
                    <a:pt x="496" y="75"/>
                  </a:lnTo>
                  <a:lnTo>
                    <a:pt x="497" y="76"/>
                  </a:lnTo>
                  <a:lnTo>
                    <a:pt x="497" y="78"/>
                  </a:lnTo>
                  <a:lnTo>
                    <a:pt x="499" y="80"/>
                  </a:lnTo>
                  <a:lnTo>
                    <a:pt x="500" y="81"/>
                  </a:lnTo>
                  <a:lnTo>
                    <a:pt x="500" y="81"/>
                  </a:lnTo>
                  <a:lnTo>
                    <a:pt x="501" y="82"/>
                  </a:lnTo>
                  <a:lnTo>
                    <a:pt x="501" y="83"/>
                  </a:lnTo>
                  <a:lnTo>
                    <a:pt x="500" y="87"/>
                  </a:lnTo>
                  <a:lnTo>
                    <a:pt x="501" y="88"/>
                  </a:lnTo>
                  <a:lnTo>
                    <a:pt x="507" y="90"/>
                  </a:lnTo>
                  <a:lnTo>
                    <a:pt x="507" y="89"/>
                  </a:lnTo>
                  <a:lnTo>
                    <a:pt x="508" y="89"/>
                  </a:lnTo>
                  <a:lnTo>
                    <a:pt x="509" y="89"/>
                  </a:lnTo>
                  <a:lnTo>
                    <a:pt x="512" y="90"/>
                  </a:lnTo>
                  <a:lnTo>
                    <a:pt x="513" y="90"/>
                  </a:lnTo>
                  <a:lnTo>
                    <a:pt x="514" y="90"/>
                  </a:lnTo>
                  <a:lnTo>
                    <a:pt x="515" y="90"/>
                  </a:lnTo>
                  <a:lnTo>
                    <a:pt x="515" y="92"/>
                  </a:lnTo>
                  <a:lnTo>
                    <a:pt x="517" y="92"/>
                  </a:lnTo>
                  <a:lnTo>
                    <a:pt x="517" y="90"/>
                  </a:lnTo>
                  <a:lnTo>
                    <a:pt x="518" y="92"/>
                  </a:lnTo>
                  <a:lnTo>
                    <a:pt x="518" y="93"/>
                  </a:lnTo>
                  <a:lnTo>
                    <a:pt x="519" y="93"/>
                  </a:lnTo>
                  <a:lnTo>
                    <a:pt x="520" y="93"/>
                  </a:lnTo>
                  <a:lnTo>
                    <a:pt x="522" y="93"/>
                  </a:lnTo>
                  <a:lnTo>
                    <a:pt x="527" y="95"/>
                  </a:lnTo>
                  <a:lnTo>
                    <a:pt x="530" y="96"/>
                  </a:lnTo>
                  <a:lnTo>
                    <a:pt x="531" y="96"/>
                  </a:lnTo>
                  <a:lnTo>
                    <a:pt x="532" y="96"/>
                  </a:lnTo>
                  <a:lnTo>
                    <a:pt x="532" y="97"/>
                  </a:lnTo>
                  <a:lnTo>
                    <a:pt x="532" y="99"/>
                  </a:lnTo>
                  <a:lnTo>
                    <a:pt x="533" y="100"/>
                  </a:lnTo>
                  <a:lnTo>
                    <a:pt x="533" y="101"/>
                  </a:lnTo>
                  <a:lnTo>
                    <a:pt x="533" y="102"/>
                  </a:lnTo>
                  <a:lnTo>
                    <a:pt x="534" y="102"/>
                  </a:lnTo>
                  <a:lnTo>
                    <a:pt x="538" y="103"/>
                  </a:lnTo>
                  <a:lnTo>
                    <a:pt x="539" y="105"/>
                  </a:lnTo>
                  <a:lnTo>
                    <a:pt x="540" y="105"/>
                  </a:lnTo>
                  <a:lnTo>
                    <a:pt x="544" y="103"/>
                  </a:lnTo>
                  <a:lnTo>
                    <a:pt x="545" y="102"/>
                  </a:lnTo>
                  <a:lnTo>
                    <a:pt x="545" y="101"/>
                  </a:lnTo>
                  <a:lnTo>
                    <a:pt x="546" y="101"/>
                  </a:lnTo>
                  <a:lnTo>
                    <a:pt x="548" y="101"/>
                  </a:lnTo>
                  <a:lnTo>
                    <a:pt x="550" y="102"/>
                  </a:lnTo>
                  <a:lnTo>
                    <a:pt x="551" y="103"/>
                  </a:lnTo>
                  <a:lnTo>
                    <a:pt x="551" y="103"/>
                  </a:lnTo>
                  <a:lnTo>
                    <a:pt x="552" y="103"/>
                  </a:lnTo>
                  <a:lnTo>
                    <a:pt x="552" y="102"/>
                  </a:lnTo>
                  <a:lnTo>
                    <a:pt x="554" y="102"/>
                  </a:lnTo>
                  <a:lnTo>
                    <a:pt x="554" y="103"/>
                  </a:lnTo>
                  <a:lnTo>
                    <a:pt x="555" y="103"/>
                  </a:lnTo>
                  <a:lnTo>
                    <a:pt x="555" y="102"/>
                  </a:lnTo>
                  <a:lnTo>
                    <a:pt x="555" y="101"/>
                  </a:lnTo>
                  <a:lnTo>
                    <a:pt x="556" y="101"/>
                  </a:lnTo>
                  <a:lnTo>
                    <a:pt x="558" y="102"/>
                  </a:lnTo>
                  <a:lnTo>
                    <a:pt x="561" y="103"/>
                  </a:lnTo>
                  <a:lnTo>
                    <a:pt x="562" y="103"/>
                  </a:lnTo>
                  <a:lnTo>
                    <a:pt x="563" y="105"/>
                  </a:lnTo>
                  <a:lnTo>
                    <a:pt x="564" y="105"/>
                  </a:lnTo>
                  <a:lnTo>
                    <a:pt x="565" y="105"/>
                  </a:lnTo>
                  <a:lnTo>
                    <a:pt x="567" y="106"/>
                  </a:lnTo>
                  <a:lnTo>
                    <a:pt x="571" y="109"/>
                  </a:lnTo>
                  <a:lnTo>
                    <a:pt x="573" y="109"/>
                  </a:lnTo>
                  <a:lnTo>
                    <a:pt x="575" y="109"/>
                  </a:lnTo>
                  <a:lnTo>
                    <a:pt x="576" y="109"/>
                  </a:lnTo>
                  <a:lnTo>
                    <a:pt x="577" y="109"/>
                  </a:lnTo>
                  <a:lnTo>
                    <a:pt x="577" y="111"/>
                  </a:lnTo>
                  <a:lnTo>
                    <a:pt x="577" y="112"/>
                  </a:lnTo>
                  <a:lnTo>
                    <a:pt x="577" y="113"/>
                  </a:lnTo>
                  <a:lnTo>
                    <a:pt x="577" y="114"/>
                  </a:lnTo>
                  <a:lnTo>
                    <a:pt x="577" y="115"/>
                  </a:lnTo>
                  <a:lnTo>
                    <a:pt x="577" y="119"/>
                  </a:lnTo>
                  <a:lnTo>
                    <a:pt x="579" y="119"/>
                  </a:lnTo>
                  <a:lnTo>
                    <a:pt x="580" y="121"/>
                  </a:lnTo>
                  <a:lnTo>
                    <a:pt x="580" y="123"/>
                  </a:lnTo>
                  <a:lnTo>
                    <a:pt x="581" y="123"/>
                  </a:lnTo>
                  <a:lnTo>
                    <a:pt x="580" y="123"/>
                  </a:lnTo>
                  <a:lnTo>
                    <a:pt x="580" y="124"/>
                  </a:lnTo>
                  <a:lnTo>
                    <a:pt x="581" y="124"/>
                  </a:lnTo>
                  <a:lnTo>
                    <a:pt x="581" y="125"/>
                  </a:lnTo>
                  <a:lnTo>
                    <a:pt x="582" y="125"/>
                  </a:lnTo>
                  <a:lnTo>
                    <a:pt x="583" y="125"/>
                  </a:lnTo>
                  <a:lnTo>
                    <a:pt x="585" y="125"/>
                  </a:lnTo>
                  <a:lnTo>
                    <a:pt x="585" y="126"/>
                  </a:lnTo>
                  <a:lnTo>
                    <a:pt x="585" y="127"/>
                  </a:lnTo>
                  <a:lnTo>
                    <a:pt x="586" y="127"/>
                  </a:lnTo>
                  <a:lnTo>
                    <a:pt x="586" y="128"/>
                  </a:lnTo>
                  <a:lnTo>
                    <a:pt x="587" y="127"/>
                  </a:lnTo>
                  <a:lnTo>
                    <a:pt x="588" y="127"/>
                  </a:lnTo>
                  <a:lnTo>
                    <a:pt x="593" y="128"/>
                  </a:lnTo>
                  <a:lnTo>
                    <a:pt x="596" y="131"/>
                  </a:lnTo>
                  <a:lnTo>
                    <a:pt x="598" y="132"/>
                  </a:lnTo>
                  <a:lnTo>
                    <a:pt x="600" y="132"/>
                  </a:lnTo>
                  <a:lnTo>
                    <a:pt x="602" y="133"/>
                  </a:lnTo>
                  <a:lnTo>
                    <a:pt x="604" y="134"/>
                  </a:lnTo>
                  <a:lnTo>
                    <a:pt x="605" y="138"/>
                  </a:lnTo>
                  <a:lnTo>
                    <a:pt x="606" y="139"/>
                  </a:lnTo>
                  <a:lnTo>
                    <a:pt x="610" y="144"/>
                  </a:lnTo>
                  <a:lnTo>
                    <a:pt x="611" y="145"/>
                  </a:lnTo>
                  <a:lnTo>
                    <a:pt x="612" y="149"/>
                  </a:lnTo>
                  <a:lnTo>
                    <a:pt x="612" y="150"/>
                  </a:lnTo>
                  <a:lnTo>
                    <a:pt x="613" y="151"/>
                  </a:lnTo>
                  <a:lnTo>
                    <a:pt x="620" y="151"/>
                  </a:lnTo>
                  <a:lnTo>
                    <a:pt x="625" y="150"/>
                  </a:lnTo>
                  <a:lnTo>
                    <a:pt x="633" y="150"/>
                  </a:lnTo>
                  <a:lnTo>
                    <a:pt x="637" y="150"/>
                  </a:lnTo>
                  <a:lnTo>
                    <a:pt x="641" y="150"/>
                  </a:lnTo>
                  <a:lnTo>
                    <a:pt x="643" y="150"/>
                  </a:lnTo>
                  <a:lnTo>
                    <a:pt x="644" y="151"/>
                  </a:lnTo>
                  <a:lnTo>
                    <a:pt x="645" y="152"/>
                  </a:lnTo>
                  <a:lnTo>
                    <a:pt x="645" y="154"/>
                  </a:lnTo>
                  <a:lnTo>
                    <a:pt x="645" y="155"/>
                  </a:lnTo>
                  <a:lnTo>
                    <a:pt x="645" y="156"/>
                  </a:lnTo>
                  <a:lnTo>
                    <a:pt x="644" y="157"/>
                  </a:lnTo>
                  <a:lnTo>
                    <a:pt x="645" y="158"/>
                  </a:lnTo>
                  <a:lnTo>
                    <a:pt x="644" y="162"/>
                  </a:lnTo>
                  <a:lnTo>
                    <a:pt x="644" y="164"/>
                  </a:lnTo>
                  <a:lnTo>
                    <a:pt x="644" y="165"/>
                  </a:lnTo>
                  <a:lnTo>
                    <a:pt x="644" y="167"/>
                  </a:lnTo>
                  <a:lnTo>
                    <a:pt x="645" y="167"/>
                  </a:lnTo>
                  <a:lnTo>
                    <a:pt x="645" y="167"/>
                  </a:lnTo>
                  <a:lnTo>
                    <a:pt x="645" y="168"/>
                  </a:lnTo>
                  <a:lnTo>
                    <a:pt x="645" y="169"/>
                  </a:lnTo>
                  <a:lnTo>
                    <a:pt x="647" y="170"/>
                  </a:lnTo>
                  <a:lnTo>
                    <a:pt x="647" y="173"/>
                  </a:lnTo>
                  <a:lnTo>
                    <a:pt x="647" y="174"/>
                  </a:lnTo>
                  <a:lnTo>
                    <a:pt x="647" y="175"/>
                  </a:lnTo>
                  <a:lnTo>
                    <a:pt x="647" y="176"/>
                  </a:lnTo>
                  <a:lnTo>
                    <a:pt x="647" y="177"/>
                  </a:lnTo>
                  <a:lnTo>
                    <a:pt x="645" y="177"/>
                  </a:lnTo>
                  <a:lnTo>
                    <a:pt x="645" y="179"/>
                  </a:lnTo>
                  <a:lnTo>
                    <a:pt x="645" y="180"/>
                  </a:lnTo>
                  <a:lnTo>
                    <a:pt x="644" y="181"/>
                  </a:lnTo>
                  <a:lnTo>
                    <a:pt x="643" y="182"/>
                  </a:lnTo>
                  <a:lnTo>
                    <a:pt x="644" y="182"/>
                  </a:lnTo>
                  <a:lnTo>
                    <a:pt x="645" y="183"/>
                  </a:lnTo>
                  <a:lnTo>
                    <a:pt x="647" y="183"/>
                  </a:lnTo>
                  <a:lnTo>
                    <a:pt x="647" y="185"/>
                  </a:lnTo>
                  <a:lnTo>
                    <a:pt x="648" y="185"/>
                  </a:lnTo>
                  <a:lnTo>
                    <a:pt x="648" y="186"/>
                  </a:lnTo>
                  <a:lnTo>
                    <a:pt x="648" y="187"/>
                  </a:lnTo>
                  <a:lnTo>
                    <a:pt x="648" y="188"/>
                  </a:lnTo>
                  <a:lnTo>
                    <a:pt x="648" y="189"/>
                  </a:lnTo>
                  <a:lnTo>
                    <a:pt x="648" y="191"/>
                  </a:lnTo>
                  <a:lnTo>
                    <a:pt x="648" y="192"/>
                  </a:lnTo>
                  <a:lnTo>
                    <a:pt x="648" y="193"/>
                  </a:lnTo>
                  <a:lnTo>
                    <a:pt x="648" y="194"/>
                  </a:lnTo>
                  <a:lnTo>
                    <a:pt x="648" y="195"/>
                  </a:lnTo>
                  <a:lnTo>
                    <a:pt x="647" y="195"/>
                  </a:lnTo>
                  <a:lnTo>
                    <a:pt x="648" y="195"/>
                  </a:lnTo>
                  <a:lnTo>
                    <a:pt x="648" y="197"/>
                  </a:lnTo>
                  <a:lnTo>
                    <a:pt x="649" y="198"/>
                  </a:lnTo>
                  <a:lnTo>
                    <a:pt x="649" y="200"/>
                  </a:lnTo>
                  <a:lnTo>
                    <a:pt x="649" y="201"/>
                  </a:lnTo>
                  <a:lnTo>
                    <a:pt x="649" y="202"/>
                  </a:lnTo>
                  <a:lnTo>
                    <a:pt x="649" y="204"/>
                  </a:lnTo>
                  <a:lnTo>
                    <a:pt x="648" y="204"/>
                  </a:lnTo>
                  <a:lnTo>
                    <a:pt x="648" y="205"/>
                  </a:lnTo>
                  <a:lnTo>
                    <a:pt x="647" y="207"/>
                  </a:lnTo>
                  <a:lnTo>
                    <a:pt x="647" y="208"/>
                  </a:lnTo>
                  <a:lnTo>
                    <a:pt x="645" y="208"/>
                  </a:lnTo>
                  <a:lnTo>
                    <a:pt x="645" y="210"/>
                  </a:lnTo>
                  <a:lnTo>
                    <a:pt x="645" y="212"/>
                  </a:lnTo>
                  <a:lnTo>
                    <a:pt x="645" y="213"/>
                  </a:lnTo>
                  <a:lnTo>
                    <a:pt x="644" y="213"/>
                  </a:lnTo>
                  <a:lnTo>
                    <a:pt x="643" y="213"/>
                  </a:lnTo>
                  <a:lnTo>
                    <a:pt x="643" y="214"/>
                  </a:lnTo>
                  <a:lnTo>
                    <a:pt x="642" y="216"/>
                  </a:lnTo>
                  <a:lnTo>
                    <a:pt x="642" y="217"/>
                  </a:lnTo>
                  <a:lnTo>
                    <a:pt x="643" y="218"/>
                  </a:lnTo>
                  <a:lnTo>
                    <a:pt x="642" y="218"/>
                  </a:lnTo>
                  <a:lnTo>
                    <a:pt x="642" y="219"/>
                  </a:lnTo>
                  <a:lnTo>
                    <a:pt x="643" y="220"/>
                  </a:lnTo>
                  <a:lnTo>
                    <a:pt x="644" y="220"/>
                  </a:lnTo>
                  <a:lnTo>
                    <a:pt x="643" y="222"/>
                  </a:lnTo>
                  <a:lnTo>
                    <a:pt x="643" y="223"/>
                  </a:lnTo>
                  <a:lnTo>
                    <a:pt x="644" y="223"/>
                  </a:lnTo>
                  <a:lnTo>
                    <a:pt x="643" y="224"/>
                  </a:lnTo>
                  <a:lnTo>
                    <a:pt x="643" y="224"/>
                  </a:lnTo>
                  <a:lnTo>
                    <a:pt x="643" y="225"/>
                  </a:lnTo>
                  <a:lnTo>
                    <a:pt x="642" y="228"/>
                  </a:lnTo>
                  <a:lnTo>
                    <a:pt x="642" y="229"/>
                  </a:lnTo>
                  <a:lnTo>
                    <a:pt x="641" y="230"/>
                  </a:lnTo>
                  <a:lnTo>
                    <a:pt x="641" y="231"/>
                  </a:lnTo>
                  <a:lnTo>
                    <a:pt x="642" y="232"/>
                  </a:lnTo>
                  <a:lnTo>
                    <a:pt x="641" y="234"/>
                  </a:lnTo>
                  <a:lnTo>
                    <a:pt x="641" y="235"/>
                  </a:lnTo>
                  <a:lnTo>
                    <a:pt x="639" y="236"/>
                  </a:lnTo>
                  <a:lnTo>
                    <a:pt x="638" y="238"/>
                  </a:lnTo>
                  <a:lnTo>
                    <a:pt x="637" y="238"/>
                  </a:lnTo>
                  <a:lnTo>
                    <a:pt x="637" y="239"/>
                  </a:lnTo>
                  <a:lnTo>
                    <a:pt x="637" y="241"/>
                  </a:lnTo>
                  <a:lnTo>
                    <a:pt x="637" y="242"/>
                  </a:lnTo>
                  <a:lnTo>
                    <a:pt x="637" y="243"/>
                  </a:lnTo>
                  <a:lnTo>
                    <a:pt x="637" y="244"/>
                  </a:lnTo>
                  <a:lnTo>
                    <a:pt x="636" y="244"/>
                  </a:lnTo>
                  <a:lnTo>
                    <a:pt x="635" y="244"/>
                  </a:lnTo>
                  <a:lnTo>
                    <a:pt x="633" y="247"/>
                  </a:lnTo>
                  <a:lnTo>
                    <a:pt x="632" y="248"/>
                  </a:lnTo>
                  <a:lnTo>
                    <a:pt x="631" y="248"/>
                  </a:lnTo>
                  <a:lnTo>
                    <a:pt x="629" y="248"/>
                  </a:lnTo>
                  <a:lnTo>
                    <a:pt x="629" y="249"/>
                  </a:lnTo>
                  <a:lnTo>
                    <a:pt x="627" y="249"/>
                  </a:lnTo>
                  <a:lnTo>
                    <a:pt x="629" y="250"/>
                  </a:lnTo>
                  <a:lnTo>
                    <a:pt x="629" y="251"/>
                  </a:lnTo>
                  <a:lnTo>
                    <a:pt x="630" y="251"/>
                  </a:lnTo>
                  <a:lnTo>
                    <a:pt x="631" y="253"/>
                  </a:lnTo>
                  <a:lnTo>
                    <a:pt x="632" y="253"/>
                  </a:lnTo>
                  <a:lnTo>
                    <a:pt x="635" y="256"/>
                  </a:lnTo>
                  <a:lnTo>
                    <a:pt x="635" y="257"/>
                  </a:lnTo>
                  <a:lnTo>
                    <a:pt x="632" y="257"/>
                  </a:lnTo>
                  <a:lnTo>
                    <a:pt x="629" y="259"/>
                  </a:lnTo>
                  <a:lnTo>
                    <a:pt x="625" y="259"/>
                  </a:lnTo>
                  <a:lnTo>
                    <a:pt x="625" y="260"/>
                  </a:lnTo>
                  <a:lnTo>
                    <a:pt x="623" y="261"/>
                  </a:lnTo>
                  <a:lnTo>
                    <a:pt x="622" y="262"/>
                  </a:lnTo>
                  <a:lnTo>
                    <a:pt x="620" y="265"/>
                  </a:lnTo>
                  <a:lnTo>
                    <a:pt x="619" y="266"/>
                  </a:lnTo>
                  <a:lnTo>
                    <a:pt x="619" y="268"/>
                  </a:lnTo>
                  <a:lnTo>
                    <a:pt x="619" y="269"/>
                  </a:lnTo>
                  <a:lnTo>
                    <a:pt x="619" y="273"/>
                  </a:lnTo>
                  <a:lnTo>
                    <a:pt x="620" y="280"/>
                  </a:lnTo>
                  <a:lnTo>
                    <a:pt x="620" y="281"/>
                  </a:lnTo>
                  <a:lnTo>
                    <a:pt x="619" y="284"/>
                  </a:lnTo>
                  <a:lnTo>
                    <a:pt x="619" y="285"/>
                  </a:lnTo>
                  <a:lnTo>
                    <a:pt x="620" y="288"/>
                  </a:lnTo>
                  <a:lnTo>
                    <a:pt x="623" y="291"/>
                  </a:lnTo>
                  <a:lnTo>
                    <a:pt x="626" y="292"/>
                  </a:lnTo>
                  <a:lnTo>
                    <a:pt x="629" y="293"/>
                  </a:lnTo>
                  <a:lnTo>
                    <a:pt x="632" y="292"/>
                  </a:lnTo>
                  <a:lnTo>
                    <a:pt x="633" y="292"/>
                  </a:lnTo>
                  <a:lnTo>
                    <a:pt x="635" y="293"/>
                  </a:lnTo>
                  <a:lnTo>
                    <a:pt x="636" y="294"/>
                  </a:lnTo>
                  <a:lnTo>
                    <a:pt x="636" y="296"/>
                  </a:lnTo>
                  <a:lnTo>
                    <a:pt x="633" y="296"/>
                  </a:lnTo>
                  <a:lnTo>
                    <a:pt x="632" y="296"/>
                  </a:lnTo>
                  <a:lnTo>
                    <a:pt x="632" y="297"/>
                  </a:lnTo>
                  <a:lnTo>
                    <a:pt x="632" y="298"/>
                  </a:lnTo>
                  <a:lnTo>
                    <a:pt x="633" y="298"/>
                  </a:lnTo>
                  <a:lnTo>
                    <a:pt x="632" y="299"/>
                  </a:lnTo>
                  <a:lnTo>
                    <a:pt x="631" y="300"/>
                  </a:lnTo>
                  <a:lnTo>
                    <a:pt x="630" y="302"/>
                  </a:lnTo>
                  <a:lnTo>
                    <a:pt x="629" y="304"/>
                  </a:lnTo>
                  <a:lnTo>
                    <a:pt x="626" y="306"/>
                  </a:lnTo>
                  <a:lnTo>
                    <a:pt x="624" y="309"/>
                  </a:lnTo>
                  <a:lnTo>
                    <a:pt x="623" y="310"/>
                  </a:lnTo>
                  <a:lnTo>
                    <a:pt x="623" y="311"/>
                  </a:lnTo>
                  <a:lnTo>
                    <a:pt x="623" y="315"/>
                  </a:lnTo>
                  <a:lnTo>
                    <a:pt x="623" y="318"/>
                  </a:lnTo>
                  <a:lnTo>
                    <a:pt x="624" y="322"/>
                  </a:lnTo>
                  <a:lnTo>
                    <a:pt x="625" y="327"/>
                  </a:lnTo>
                  <a:lnTo>
                    <a:pt x="626" y="330"/>
                  </a:lnTo>
                  <a:lnTo>
                    <a:pt x="627" y="336"/>
                  </a:lnTo>
                  <a:lnTo>
                    <a:pt x="630" y="340"/>
                  </a:lnTo>
                  <a:lnTo>
                    <a:pt x="631" y="346"/>
                  </a:lnTo>
                  <a:lnTo>
                    <a:pt x="632" y="352"/>
                  </a:lnTo>
                  <a:lnTo>
                    <a:pt x="632" y="355"/>
                  </a:lnTo>
                  <a:lnTo>
                    <a:pt x="632" y="359"/>
                  </a:lnTo>
                  <a:lnTo>
                    <a:pt x="632" y="360"/>
                  </a:lnTo>
                  <a:lnTo>
                    <a:pt x="631" y="361"/>
                  </a:lnTo>
                  <a:lnTo>
                    <a:pt x="631" y="362"/>
                  </a:lnTo>
                  <a:lnTo>
                    <a:pt x="631" y="364"/>
                  </a:lnTo>
                  <a:lnTo>
                    <a:pt x="631" y="365"/>
                  </a:lnTo>
                  <a:lnTo>
                    <a:pt x="631" y="366"/>
                  </a:lnTo>
                  <a:lnTo>
                    <a:pt x="631" y="367"/>
                  </a:lnTo>
                  <a:lnTo>
                    <a:pt x="631" y="370"/>
                  </a:lnTo>
                  <a:lnTo>
                    <a:pt x="632" y="374"/>
                  </a:lnTo>
                  <a:lnTo>
                    <a:pt x="631" y="377"/>
                  </a:lnTo>
                  <a:lnTo>
                    <a:pt x="631" y="378"/>
                  </a:lnTo>
                  <a:lnTo>
                    <a:pt x="632" y="380"/>
                  </a:lnTo>
                  <a:lnTo>
                    <a:pt x="632" y="385"/>
                  </a:lnTo>
                  <a:lnTo>
                    <a:pt x="633" y="385"/>
                  </a:lnTo>
                  <a:lnTo>
                    <a:pt x="637" y="386"/>
                  </a:lnTo>
                  <a:lnTo>
                    <a:pt x="643" y="387"/>
                  </a:lnTo>
                  <a:lnTo>
                    <a:pt x="650" y="387"/>
                  </a:lnTo>
                  <a:lnTo>
                    <a:pt x="657" y="389"/>
                  </a:lnTo>
                  <a:lnTo>
                    <a:pt x="662" y="390"/>
                  </a:lnTo>
                  <a:lnTo>
                    <a:pt x="664" y="390"/>
                  </a:lnTo>
                  <a:lnTo>
                    <a:pt x="666" y="391"/>
                  </a:lnTo>
                  <a:lnTo>
                    <a:pt x="666" y="393"/>
                  </a:lnTo>
                  <a:lnTo>
                    <a:pt x="667" y="393"/>
                  </a:lnTo>
                  <a:lnTo>
                    <a:pt x="666" y="396"/>
                  </a:lnTo>
                  <a:lnTo>
                    <a:pt x="666" y="396"/>
                  </a:lnTo>
                  <a:lnTo>
                    <a:pt x="667" y="396"/>
                  </a:lnTo>
                  <a:lnTo>
                    <a:pt x="668" y="398"/>
                  </a:lnTo>
                  <a:lnTo>
                    <a:pt x="668" y="399"/>
                  </a:lnTo>
                  <a:lnTo>
                    <a:pt x="668" y="401"/>
                  </a:lnTo>
                  <a:lnTo>
                    <a:pt x="669" y="403"/>
                  </a:lnTo>
                  <a:lnTo>
                    <a:pt x="669" y="404"/>
                  </a:lnTo>
                  <a:lnTo>
                    <a:pt x="669" y="405"/>
                  </a:lnTo>
                  <a:lnTo>
                    <a:pt x="669" y="407"/>
                  </a:lnTo>
                  <a:lnTo>
                    <a:pt x="668" y="408"/>
                  </a:lnTo>
                  <a:lnTo>
                    <a:pt x="668" y="409"/>
                  </a:lnTo>
                  <a:lnTo>
                    <a:pt x="669" y="411"/>
                  </a:lnTo>
                  <a:lnTo>
                    <a:pt x="668" y="413"/>
                  </a:lnTo>
                  <a:lnTo>
                    <a:pt x="668" y="414"/>
                  </a:lnTo>
                  <a:lnTo>
                    <a:pt x="666" y="418"/>
                  </a:lnTo>
                  <a:lnTo>
                    <a:pt x="661" y="424"/>
                  </a:lnTo>
                  <a:lnTo>
                    <a:pt x="656" y="428"/>
                  </a:lnTo>
                  <a:lnTo>
                    <a:pt x="653" y="432"/>
                  </a:lnTo>
                  <a:lnTo>
                    <a:pt x="649" y="438"/>
                  </a:lnTo>
                  <a:lnTo>
                    <a:pt x="647" y="440"/>
                  </a:lnTo>
                  <a:lnTo>
                    <a:pt x="643" y="444"/>
                  </a:lnTo>
                  <a:lnTo>
                    <a:pt x="637" y="451"/>
                  </a:lnTo>
                  <a:lnTo>
                    <a:pt x="636" y="454"/>
                  </a:lnTo>
                  <a:lnTo>
                    <a:pt x="633" y="455"/>
                  </a:lnTo>
                  <a:lnTo>
                    <a:pt x="636" y="460"/>
                  </a:lnTo>
                  <a:lnTo>
                    <a:pt x="637" y="463"/>
                  </a:lnTo>
                  <a:lnTo>
                    <a:pt x="639" y="465"/>
                  </a:lnTo>
                  <a:lnTo>
                    <a:pt x="643" y="469"/>
                  </a:lnTo>
                  <a:lnTo>
                    <a:pt x="645" y="472"/>
                  </a:lnTo>
                  <a:lnTo>
                    <a:pt x="649" y="476"/>
                  </a:lnTo>
                  <a:lnTo>
                    <a:pt x="650" y="477"/>
                  </a:lnTo>
                  <a:lnTo>
                    <a:pt x="651" y="478"/>
                  </a:lnTo>
                  <a:lnTo>
                    <a:pt x="651" y="479"/>
                  </a:lnTo>
                  <a:lnTo>
                    <a:pt x="651" y="482"/>
                  </a:lnTo>
                  <a:lnTo>
                    <a:pt x="651" y="483"/>
                  </a:lnTo>
                  <a:lnTo>
                    <a:pt x="653" y="483"/>
                  </a:lnTo>
                  <a:lnTo>
                    <a:pt x="654" y="484"/>
                  </a:lnTo>
                  <a:lnTo>
                    <a:pt x="654" y="485"/>
                  </a:lnTo>
                  <a:lnTo>
                    <a:pt x="654" y="487"/>
                  </a:lnTo>
                  <a:lnTo>
                    <a:pt x="655" y="487"/>
                  </a:lnTo>
                  <a:lnTo>
                    <a:pt x="655" y="488"/>
                  </a:lnTo>
                  <a:lnTo>
                    <a:pt x="656" y="488"/>
                  </a:lnTo>
                  <a:lnTo>
                    <a:pt x="656" y="489"/>
                  </a:lnTo>
                  <a:lnTo>
                    <a:pt x="657" y="489"/>
                  </a:lnTo>
                  <a:lnTo>
                    <a:pt x="657" y="490"/>
                  </a:lnTo>
                  <a:lnTo>
                    <a:pt x="657" y="491"/>
                  </a:lnTo>
                  <a:lnTo>
                    <a:pt x="656" y="491"/>
                  </a:lnTo>
                  <a:lnTo>
                    <a:pt x="657" y="492"/>
                  </a:lnTo>
                  <a:lnTo>
                    <a:pt x="659" y="492"/>
                  </a:lnTo>
                  <a:lnTo>
                    <a:pt x="660" y="497"/>
                  </a:lnTo>
                  <a:lnTo>
                    <a:pt x="660" y="498"/>
                  </a:lnTo>
                  <a:lnTo>
                    <a:pt x="661" y="500"/>
                  </a:lnTo>
                  <a:lnTo>
                    <a:pt x="662" y="501"/>
                  </a:lnTo>
                  <a:lnTo>
                    <a:pt x="662" y="503"/>
                  </a:lnTo>
                  <a:lnTo>
                    <a:pt x="663" y="504"/>
                  </a:lnTo>
                  <a:lnTo>
                    <a:pt x="667" y="508"/>
                  </a:lnTo>
                  <a:lnTo>
                    <a:pt x="668" y="510"/>
                  </a:lnTo>
                  <a:lnTo>
                    <a:pt x="670" y="512"/>
                  </a:lnTo>
                  <a:lnTo>
                    <a:pt x="672" y="513"/>
                  </a:lnTo>
                  <a:lnTo>
                    <a:pt x="673" y="513"/>
                  </a:lnTo>
                  <a:lnTo>
                    <a:pt x="675" y="514"/>
                  </a:lnTo>
                  <a:lnTo>
                    <a:pt x="676" y="515"/>
                  </a:lnTo>
                  <a:lnTo>
                    <a:pt x="678" y="515"/>
                  </a:lnTo>
                  <a:lnTo>
                    <a:pt x="681" y="515"/>
                  </a:lnTo>
                  <a:lnTo>
                    <a:pt x="682" y="515"/>
                  </a:lnTo>
                  <a:lnTo>
                    <a:pt x="685" y="518"/>
                  </a:lnTo>
                  <a:lnTo>
                    <a:pt x="691" y="519"/>
                  </a:lnTo>
                  <a:lnTo>
                    <a:pt x="692" y="519"/>
                  </a:lnTo>
                  <a:lnTo>
                    <a:pt x="692" y="520"/>
                  </a:lnTo>
                  <a:lnTo>
                    <a:pt x="693" y="520"/>
                  </a:lnTo>
                  <a:lnTo>
                    <a:pt x="693" y="521"/>
                  </a:lnTo>
                  <a:lnTo>
                    <a:pt x="694" y="521"/>
                  </a:lnTo>
                  <a:lnTo>
                    <a:pt x="694" y="522"/>
                  </a:lnTo>
                  <a:lnTo>
                    <a:pt x="694" y="522"/>
                  </a:lnTo>
                  <a:lnTo>
                    <a:pt x="694" y="524"/>
                  </a:lnTo>
                  <a:lnTo>
                    <a:pt x="697" y="526"/>
                  </a:lnTo>
                  <a:lnTo>
                    <a:pt x="698" y="527"/>
                  </a:lnTo>
                  <a:lnTo>
                    <a:pt x="704" y="526"/>
                  </a:lnTo>
                  <a:lnTo>
                    <a:pt x="705" y="526"/>
                  </a:lnTo>
                  <a:lnTo>
                    <a:pt x="705" y="527"/>
                  </a:lnTo>
                  <a:lnTo>
                    <a:pt x="705" y="532"/>
                  </a:lnTo>
                  <a:lnTo>
                    <a:pt x="704" y="537"/>
                  </a:lnTo>
                  <a:lnTo>
                    <a:pt x="705" y="540"/>
                  </a:lnTo>
                  <a:lnTo>
                    <a:pt x="705" y="544"/>
                  </a:lnTo>
                  <a:lnTo>
                    <a:pt x="706" y="546"/>
                  </a:lnTo>
                  <a:lnTo>
                    <a:pt x="706" y="550"/>
                  </a:lnTo>
                  <a:lnTo>
                    <a:pt x="706" y="552"/>
                  </a:lnTo>
                  <a:lnTo>
                    <a:pt x="706" y="556"/>
                  </a:lnTo>
                  <a:lnTo>
                    <a:pt x="707" y="558"/>
                  </a:lnTo>
                  <a:lnTo>
                    <a:pt x="706" y="559"/>
                  </a:lnTo>
                  <a:lnTo>
                    <a:pt x="705" y="564"/>
                  </a:lnTo>
                  <a:lnTo>
                    <a:pt x="705" y="565"/>
                  </a:lnTo>
                  <a:lnTo>
                    <a:pt x="705" y="566"/>
                  </a:lnTo>
                  <a:lnTo>
                    <a:pt x="705" y="568"/>
                  </a:lnTo>
                  <a:lnTo>
                    <a:pt x="704" y="568"/>
                  </a:lnTo>
                  <a:lnTo>
                    <a:pt x="706" y="569"/>
                  </a:lnTo>
                  <a:lnTo>
                    <a:pt x="707" y="569"/>
                  </a:lnTo>
                  <a:lnTo>
                    <a:pt x="709" y="569"/>
                  </a:lnTo>
                  <a:lnTo>
                    <a:pt x="710" y="569"/>
                  </a:lnTo>
                  <a:lnTo>
                    <a:pt x="711" y="569"/>
                  </a:lnTo>
                  <a:lnTo>
                    <a:pt x="713" y="569"/>
                  </a:lnTo>
                  <a:lnTo>
                    <a:pt x="715" y="569"/>
                  </a:lnTo>
                  <a:lnTo>
                    <a:pt x="717" y="569"/>
                  </a:lnTo>
                  <a:lnTo>
                    <a:pt x="718" y="569"/>
                  </a:lnTo>
                  <a:lnTo>
                    <a:pt x="721" y="569"/>
                  </a:lnTo>
                  <a:lnTo>
                    <a:pt x="722" y="569"/>
                  </a:lnTo>
                  <a:lnTo>
                    <a:pt x="723" y="569"/>
                  </a:lnTo>
                  <a:lnTo>
                    <a:pt x="723" y="569"/>
                  </a:lnTo>
                  <a:lnTo>
                    <a:pt x="724" y="570"/>
                  </a:lnTo>
                  <a:lnTo>
                    <a:pt x="725" y="574"/>
                  </a:lnTo>
                  <a:lnTo>
                    <a:pt x="724" y="574"/>
                  </a:lnTo>
                  <a:lnTo>
                    <a:pt x="723" y="574"/>
                  </a:lnTo>
                  <a:lnTo>
                    <a:pt x="723" y="575"/>
                  </a:lnTo>
                  <a:lnTo>
                    <a:pt x="723" y="575"/>
                  </a:lnTo>
                  <a:lnTo>
                    <a:pt x="723" y="576"/>
                  </a:lnTo>
                  <a:lnTo>
                    <a:pt x="723" y="581"/>
                  </a:lnTo>
                  <a:lnTo>
                    <a:pt x="723" y="582"/>
                  </a:lnTo>
                  <a:lnTo>
                    <a:pt x="723" y="583"/>
                  </a:lnTo>
                  <a:lnTo>
                    <a:pt x="723" y="584"/>
                  </a:lnTo>
                  <a:lnTo>
                    <a:pt x="722" y="586"/>
                  </a:lnTo>
                  <a:lnTo>
                    <a:pt x="721" y="593"/>
                  </a:lnTo>
                  <a:lnTo>
                    <a:pt x="721" y="594"/>
                  </a:lnTo>
                  <a:lnTo>
                    <a:pt x="719" y="595"/>
                  </a:lnTo>
                  <a:lnTo>
                    <a:pt x="718" y="595"/>
                  </a:lnTo>
                  <a:lnTo>
                    <a:pt x="717" y="595"/>
                  </a:lnTo>
                  <a:lnTo>
                    <a:pt x="716" y="595"/>
                  </a:lnTo>
                  <a:lnTo>
                    <a:pt x="713" y="595"/>
                  </a:lnTo>
                  <a:lnTo>
                    <a:pt x="710" y="594"/>
                  </a:lnTo>
                  <a:lnTo>
                    <a:pt x="707" y="594"/>
                  </a:lnTo>
                  <a:lnTo>
                    <a:pt x="705" y="594"/>
                  </a:lnTo>
                  <a:lnTo>
                    <a:pt x="704" y="594"/>
                  </a:lnTo>
                  <a:lnTo>
                    <a:pt x="704" y="595"/>
                  </a:lnTo>
                  <a:lnTo>
                    <a:pt x="703" y="596"/>
                  </a:lnTo>
                  <a:lnTo>
                    <a:pt x="701" y="596"/>
                  </a:lnTo>
                  <a:lnTo>
                    <a:pt x="700" y="596"/>
                  </a:lnTo>
                  <a:lnTo>
                    <a:pt x="699" y="596"/>
                  </a:lnTo>
                  <a:lnTo>
                    <a:pt x="698" y="597"/>
                  </a:lnTo>
                  <a:lnTo>
                    <a:pt x="693" y="597"/>
                  </a:lnTo>
                  <a:lnTo>
                    <a:pt x="692" y="597"/>
                  </a:lnTo>
                  <a:lnTo>
                    <a:pt x="691" y="597"/>
                  </a:lnTo>
                  <a:lnTo>
                    <a:pt x="690" y="597"/>
                  </a:lnTo>
                  <a:lnTo>
                    <a:pt x="690" y="599"/>
                  </a:lnTo>
                  <a:lnTo>
                    <a:pt x="688" y="599"/>
                  </a:lnTo>
                  <a:lnTo>
                    <a:pt x="687" y="600"/>
                  </a:lnTo>
                  <a:lnTo>
                    <a:pt x="688" y="600"/>
                  </a:lnTo>
                  <a:lnTo>
                    <a:pt x="688" y="601"/>
                  </a:lnTo>
                  <a:lnTo>
                    <a:pt x="687" y="601"/>
                  </a:lnTo>
                  <a:lnTo>
                    <a:pt x="686" y="602"/>
                  </a:lnTo>
                  <a:lnTo>
                    <a:pt x="686" y="603"/>
                  </a:lnTo>
                  <a:lnTo>
                    <a:pt x="686" y="605"/>
                  </a:lnTo>
                  <a:lnTo>
                    <a:pt x="687" y="605"/>
                  </a:lnTo>
                  <a:lnTo>
                    <a:pt x="687" y="606"/>
                  </a:lnTo>
                  <a:lnTo>
                    <a:pt x="686" y="606"/>
                  </a:lnTo>
                  <a:lnTo>
                    <a:pt x="685" y="606"/>
                  </a:lnTo>
                  <a:lnTo>
                    <a:pt x="682" y="605"/>
                  </a:lnTo>
                  <a:lnTo>
                    <a:pt x="681" y="605"/>
                  </a:lnTo>
                  <a:lnTo>
                    <a:pt x="680" y="606"/>
                  </a:lnTo>
                  <a:lnTo>
                    <a:pt x="680" y="607"/>
                  </a:lnTo>
                  <a:lnTo>
                    <a:pt x="679" y="608"/>
                  </a:lnTo>
                  <a:lnTo>
                    <a:pt x="678" y="608"/>
                  </a:lnTo>
                  <a:lnTo>
                    <a:pt x="676" y="608"/>
                  </a:lnTo>
                  <a:lnTo>
                    <a:pt x="675" y="609"/>
                  </a:lnTo>
                  <a:lnTo>
                    <a:pt x="670" y="611"/>
                  </a:lnTo>
                  <a:lnTo>
                    <a:pt x="669" y="612"/>
                  </a:lnTo>
                  <a:lnTo>
                    <a:pt x="669" y="613"/>
                  </a:lnTo>
                  <a:lnTo>
                    <a:pt x="669" y="614"/>
                  </a:lnTo>
                  <a:lnTo>
                    <a:pt x="668" y="617"/>
                  </a:lnTo>
                  <a:lnTo>
                    <a:pt x="668" y="619"/>
                  </a:lnTo>
                  <a:lnTo>
                    <a:pt x="668" y="621"/>
                  </a:lnTo>
                  <a:lnTo>
                    <a:pt x="667" y="625"/>
                  </a:lnTo>
                  <a:lnTo>
                    <a:pt x="667" y="627"/>
                  </a:lnTo>
                  <a:lnTo>
                    <a:pt x="667" y="629"/>
                  </a:lnTo>
                  <a:lnTo>
                    <a:pt x="666" y="629"/>
                  </a:lnTo>
                  <a:lnTo>
                    <a:pt x="666" y="629"/>
                  </a:lnTo>
                  <a:lnTo>
                    <a:pt x="664" y="629"/>
                  </a:lnTo>
                  <a:lnTo>
                    <a:pt x="664" y="630"/>
                  </a:lnTo>
                  <a:lnTo>
                    <a:pt x="664" y="632"/>
                  </a:lnTo>
                  <a:lnTo>
                    <a:pt x="664" y="633"/>
                  </a:lnTo>
                  <a:lnTo>
                    <a:pt x="664" y="634"/>
                  </a:lnTo>
                  <a:lnTo>
                    <a:pt x="664" y="636"/>
                  </a:lnTo>
                  <a:lnTo>
                    <a:pt x="663" y="636"/>
                  </a:lnTo>
                  <a:lnTo>
                    <a:pt x="663" y="637"/>
                  </a:lnTo>
                  <a:lnTo>
                    <a:pt x="663" y="639"/>
                  </a:lnTo>
                  <a:lnTo>
                    <a:pt x="663" y="643"/>
                  </a:lnTo>
                  <a:lnTo>
                    <a:pt x="663" y="648"/>
                  </a:lnTo>
                  <a:lnTo>
                    <a:pt x="662" y="651"/>
                  </a:lnTo>
                  <a:lnTo>
                    <a:pt x="661" y="655"/>
                  </a:lnTo>
                  <a:lnTo>
                    <a:pt x="661" y="654"/>
                  </a:lnTo>
                  <a:lnTo>
                    <a:pt x="660" y="654"/>
                  </a:lnTo>
                  <a:lnTo>
                    <a:pt x="660" y="652"/>
                  </a:lnTo>
                  <a:lnTo>
                    <a:pt x="660" y="654"/>
                  </a:lnTo>
                  <a:lnTo>
                    <a:pt x="660" y="655"/>
                  </a:lnTo>
                  <a:lnTo>
                    <a:pt x="659" y="655"/>
                  </a:lnTo>
                  <a:lnTo>
                    <a:pt x="657" y="655"/>
                  </a:lnTo>
                  <a:lnTo>
                    <a:pt x="659" y="655"/>
                  </a:lnTo>
                  <a:lnTo>
                    <a:pt x="657" y="656"/>
                  </a:lnTo>
                  <a:lnTo>
                    <a:pt x="657" y="657"/>
                  </a:lnTo>
                  <a:lnTo>
                    <a:pt x="655" y="658"/>
                  </a:lnTo>
                  <a:lnTo>
                    <a:pt x="654" y="660"/>
                  </a:lnTo>
                  <a:lnTo>
                    <a:pt x="648" y="657"/>
                  </a:lnTo>
                  <a:lnTo>
                    <a:pt x="645" y="657"/>
                  </a:lnTo>
                  <a:lnTo>
                    <a:pt x="645" y="656"/>
                  </a:lnTo>
                  <a:lnTo>
                    <a:pt x="645" y="655"/>
                  </a:lnTo>
                  <a:lnTo>
                    <a:pt x="639" y="655"/>
                  </a:lnTo>
                  <a:lnTo>
                    <a:pt x="635" y="654"/>
                  </a:lnTo>
                  <a:lnTo>
                    <a:pt x="629" y="652"/>
                  </a:lnTo>
                  <a:lnTo>
                    <a:pt x="625" y="651"/>
                  </a:lnTo>
                  <a:lnTo>
                    <a:pt x="624" y="651"/>
                  </a:lnTo>
                  <a:lnTo>
                    <a:pt x="625" y="651"/>
                  </a:lnTo>
                  <a:lnTo>
                    <a:pt x="624" y="649"/>
                  </a:lnTo>
                  <a:lnTo>
                    <a:pt x="624" y="646"/>
                  </a:lnTo>
                  <a:lnTo>
                    <a:pt x="623" y="644"/>
                  </a:lnTo>
                  <a:lnTo>
                    <a:pt x="622" y="644"/>
                  </a:lnTo>
                  <a:lnTo>
                    <a:pt x="620" y="644"/>
                  </a:lnTo>
                  <a:lnTo>
                    <a:pt x="618" y="645"/>
                  </a:lnTo>
                  <a:lnTo>
                    <a:pt x="617" y="645"/>
                  </a:lnTo>
                  <a:lnTo>
                    <a:pt x="617" y="646"/>
                  </a:lnTo>
                  <a:lnTo>
                    <a:pt x="616" y="646"/>
                  </a:lnTo>
                  <a:lnTo>
                    <a:pt x="616" y="648"/>
                  </a:lnTo>
                  <a:lnTo>
                    <a:pt x="616" y="649"/>
                  </a:lnTo>
                  <a:lnTo>
                    <a:pt x="617" y="649"/>
                  </a:lnTo>
                  <a:lnTo>
                    <a:pt x="618" y="649"/>
                  </a:lnTo>
                  <a:lnTo>
                    <a:pt x="618" y="650"/>
                  </a:lnTo>
                  <a:lnTo>
                    <a:pt x="619" y="650"/>
                  </a:lnTo>
                  <a:lnTo>
                    <a:pt x="618" y="651"/>
                  </a:lnTo>
                  <a:lnTo>
                    <a:pt x="617" y="650"/>
                  </a:lnTo>
                  <a:lnTo>
                    <a:pt x="616" y="650"/>
                  </a:lnTo>
                  <a:lnTo>
                    <a:pt x="614" y="649"/>
                  </a:lnTo>
                  <a:lnTo>
                    <a:pt x="613" y="649"/>
                  </a:lnTo>
                  <a:lnTo>
                    <a:pt x="612" y="649"/>
                  </a:lnTo>
                  <a:lnTo>
                    <a:pt x="612" y="648"/>
                  </a:lnTo>
                  <a:lnTo>
                    <a:pt x="611" y="648"/>
                  </a:lnTo>
                  <a:lnTo>
                    <a:pt x="610" y="648"/>
                  </a:lnTo>
                  <a:lnTo>
                    <a:pt x="608" y="648"/>
                  </a:lnTo>
                  <a:lnTo>
                    <a:pt x="608" y="648"/>
                  </a:lnTo>
                  <a:lnTo>
                    <a:pt x="608" y="649"/>
                  </a:lnTo>
                  <a:lnTo>
                    <a:pt x="608" y="649"/>
                  </a:lnTo>
                  <a:lnTo>
                    <a:pt x="608" y="650"/>
                  </a:lnTo>
                  <a:lnTo>
                    <a:pt x="608" y="650"/>
                  </a:lnTo>
                  <a:lnTo>
                    <a:pt x="607" y="649"/>
                  </a:lnTo>
                  <a:lnTo>
                    <a:pt x="606" y="649"/>
                  </a:lnTo>
                  <a:lnTo>
                    <a:pt x="605" y="648"/>
                  </a:lnTo>
                  <a:lnTo>
                    <a:pt x="604" y="648"/>
                  </a:lnTo>
                  <a:lnTo>
                    <a:pt x="601" y="648"/>
                  </a:lnTo>
                  <a:lnTo>
                    <a:pt x="599" y="649"/>
                  </a:lnTo>
                  <a:lnTo>
                    <a:pt x="598" y="649"/>
                  </a:lnTo>
                  <a:lnTo>
                    <a:pt x="596" y="649"/>
                  </a:lnTo>
                  <a:lnTo>
                    <a:pt x="594" y="648"/>
                  </a:lnTo>
                  <a:lnTo>
                    <a:pt x="593" y="646"/>
                  </a:lnTo>
                  <a:lnTo>
                    <a:pt x="588" y="646"/>
                  </a:lnTo>
                  <a:lnTo>
                    <a:pt x="586" y="646"/>
                  </a:lnTo>
                  <a:lnTo>
                    <a:pt x="583" y="646"/>
                  </a:lnTo>
                  <a:lnTo>
                    <a:pt x="581" y="644"/>
                  </a:lnTo>
                  <a:lnTo>
                    <a:pt x="580" y="644"/>
                  </a:lnTo>
                  <a:lnTo>
                    <a:pt x="579" y="644"/>
                  </a:lnTo>
                  <a:lnTo>
                    <a:pt x="574" y="645"/>
                  </a:lnTo>
                  <a:lnTo>
                    <a:pt x="573" y="645"/>
                  </a:lnTo>
                  <a:lnTo>
                    <a:pt x="571" y="645"/>
                  </a:lnTo>
                  <a:lnTo>
                    <a:pt x="569" y="646"/>
                  </a:lnTo>
                  <a:lnTo>
                    <a:pt x="568" y="646"/>
                  </a:lnTo>
                  <a:lnTo>
                    <a:pt x="567" y="646"/>
                  </a:lnTo>
                  <a:lnTo>
                    <a:pt x="565" y="646"/>
                  </a:lnTo>
                  <a:lnTo>
                    <a:pt x="564" y="646"/>
                  </a:lnTo>
                  <a:lnTo>
                    <a:pt x="563" y="646"/>
                  </a:lnTo>
                  <a:lnTo>
                    <a:pt x="563" y="645"/>
                  </a:lnTo>
                  <a:lnTo>
                    <a:pt x="561" y="643"/>
                  </a:lnTo>
                  <a:lnTo>
                    <a:pt x="561" y="642"/>
                  </a:lnTo>
                  <a:lnTo>
                    <a:pt x="558" y="640"/>
                  </a:lnTo>
                  <a:lnTo>
                    <a:pt x="557" y="640"/>
                  </a:lnTo>
                  <a:lnTo>
                    <a:pt x="557" y="639"/>
                  </a:lnTo>
                  <a:lnTo>
                    <a:pt x="556" y="639"/>
                  </a:lnTo>
                  <a:lnTo>
                    <a:pt x="552" y="639"/>
                  </a:lnTo>
                  <a:lnTo>
                    <a:pt x="546" y="638"/>
                  </a:lnTo>
                  <a:lnTo>
                    <a:pt x="544" y="638"/>
                  </a:lnTo>
                  <a:lnTo>
                    <a:pt x="542" y="638"/>
                  </a:lnTo>
                  <a:lnTo>
                    <a:pt x="542" y="637"/>
                  </a:lnTo>
                  <a:lnTo>
                    <a:pt x="540" y="637"/>
                  </a:lnTo>
                  <a:lnTo>
                    <a:pt x="539" y="637"/>
                  </a:lnTo>
                  <a:lnTo>
                    <a:pt x="539" y="638"/>
                  </a:lnTo>
                  <a:lnTo>
                    <a:pt x="538" y="638"/>
                  </a:lnTo>
                  <a:lnTo>
                    <a:pt x="537" y="638"/>
                  </a:lnTo>
                  <a:lnTo>
                    <a:pt x="537" y="639"/>
                  </a:lnTo>
                  <a:lnTo>
                    <a:pt x="536" y="639"/>
                  </a:lnTo>
                  <a:lnTo>
                    <a:pt x="534" y="639"/>
                  </a:lnTo>
                  <a:lnTo>
                    <a:pt x="533" y="639"/>
                  </a:lnTo>
                  <a:lnTo>
                    <a:pt x="532" y="640"/>
                  </a:lnTo>
                  <a:lnTo>
                    <a:pt x="531" y="639"/>
                  </a:lnTo>
                  <a:lnTo>
                    <a:pt x="530" y="639"/>
                  </a:lnTo>
                  <a:lnTo>
                    <a:pt x="528" y="639"/>
                  </a:lnTo>
                  <a:lnTo>
                    <a:pt x="527" y="638"/>
                  </a:lnTo>
                  <a:lnTo>
                    <a:pt x="526" y="638"/>
                  </a:lnTo>
                  <a:lnTo>
                    <a:pt x="525" y="634"/>
                  </a:lnTo>
                  <a:lnTo>
                    <a:pt x="524" y="633"/>
                  </a:lnTo>
                  <a:lnTo>
                    <a:pt x="522" y="633"/>
                  </a:lnTo>
                  <a:lnTo>
                    <a:pt x="522" y="633"/>
                  </a:lnTo>
                  <a:lnTo>
                    <a:pt x="520" y="634"/>
                  </a:lnTo>
                  <a:lnTo>
                    <a:pt x="519" y="636"/>
                  </a:lnTo>
                  <a:lnTo>
                    <a:pt x="518" y="636"/>
                  </a:lnTo>
                  <a:lnTo>
                    <a:pt x="518" y="634"/>
                  </a:lnTo>
                  <a:lnTo>
                    <a:pt x="518" y="633"/>
                  </a:lnTo>
                  <a:lnTo>
                    <a:pt x="518" y="632"/>
                  </a:lnTo>
                  <a:lnTo>
                    <a:pt x="517" y="631"/>
                  </a:lnTo>
                  <a:lnTo>
                    <a:pt x="515" y="631"/>
                  </a:lnTo>
                  <a:lnTo>
                    <a:pt x="514" y="631"/>
                  </a:lnTo>
                  <a:lnTo>
                    <a:pt x="512" y="632"/>
                  </a:lnTo>
                  <a:lnTo>
                    <a:pt x="511" y="631"/>
                  </a:lnTo>
                  <a:lnTo>
                    <a:pt x="509" y="631"/>
                  </a:lnTo>
                  <a:lnTo>
                    <a:pt x="508" y="631"/>
                  </a:lnTo>
                  <a:lnTo>
                    <a:pt x="505" y="631"/>
                  </a:lnTo>
                  <a:lnTo>
                    <a:pt x="506" y="630"/>
                  </a:lnTo>
                  <a:lnTo>
                    <a:pt x="500" y="630"/>
                  </a:lnTo>
                  <a:lnTo>
                    <a:pt x="499" y="629"/>
                  </a:lnTo>
                  <a:lnTo>
                    <a:pt x="499" y="627"/>
                  </a:lnTo>
                  <a:lnTo>
                    <a:pt x="497" y="626"/>
                  </a:lnTo>
                  <a:lnTo>
                    <a:pt x="497" y="624"/>
                  </a:lnTo>
                  <a:lnTo>
                    <a:pt x="497" y="623"/>
                  </a:lnTo>
                  <a:lnTo>
                    <a:pt x="496" y="623"/>
                  </a:lnTo>
                  <a:lnTo>
                    <a:pt x="496" y="621"/>
                  </a:lnTo>
                  <a:lnTo>
                    <a:pt x="495" y="621"/>
                  </a:lnTo>
                  <a:lnTo>
                    <a:pt x="494" y="619"/>
                  </a:lnTo>
                  <a:lnTo>
                    <a:pt x="494" y="618"/>
                  </a:lnTo>
                  <a:lnTo>
                    <a:pt x="494" y="617"/>
                  </a:lnTo>
                  <a:lnTo>
                    <a:pt x="495" y="615"/>
                  </a:lnTo>
                  <a:lnTo>
                    <a:pt x="495" y="614"/>
                  </a:lnTo>
                  <a:lnTo>
                    <a:pt x="495" y="613"/>
                  </a:lnTo>
                  <a:lnTo>
                    <a:pt x="494" y="609"/>
                  </a:lnTo>
                  <a:lnTo>
                    <a:pt x="494" y="608"/>
                  </a:lnTo>
                  <a:lnTo>
                    <a:pt x="494" y="606"/>
                  </a:lnTo>
                  <a:lnTo>
                    <a:pt x="493" y="606"/>
                  </a:lnTo>
                  <a:lnTo>
                    <a:pt x="493" y="605"/>
                  </a:lnTo>
                  <a:lnTo>
                    <a:pt x="491" y="603"/>
                  </a:lnTo>
                  <a:lnTo>
                    <a:pt x="491" y="602"/>
                  </a:lnTo>
                  <a:lnTo>
                    <a:pt x="493" y="597"/>
                  </a:lnTo>
                  <a:lnTo>
                    <a:pt x="491" y="595"/>
                  </a:lnTo>
                  <a:lnTo>
                    <a:pt x="489" y="586"/>
                  </a:lnTo>
                  <a:lnTo>
                    <a:pt x="489" y="584"/>
                  </a:lnTo>
                  <a:lnTo>
                    <a:pt x="488" y="583"/>
                  </a:lnTo>
                  <a:lnTo>
                    <a:pt x="487" y="583"/>
                  </a:lnTo>
                  <a:lnTo>
                    <a:pt x="487" y="582"/>
                  </a:lnTo>
                  <a:lnTo>
                    <a:pt x="485" y="581"/>
                  </a:lnTo>
                  <a:lnTo>
                    <a:pt x="487" y="581"/>
                  </a:lnTo>
                  <a:lnTo>
                    <a:pt x="488" y="580"/>
                  </a:lnTo>
                  <a:lnTo>
                    <a:pt x="487" y="580"/>
                  </a:lnTo>
                  <a:lnTo>
                    <a:pt x="487" y="578"/>
                  </a:lnTo>
                  <a:lnTo>
                    <a:pt x="488" y="578"/>
                  </a:lnTo>
                  <a:lnTo>
                    <a:pt x="487" y="580"/>
                  </a:lnTo>
                  <a:lnTo>
                    <a:pt x="485" y="580"/>
                  </a:lnTo>
                  <a:lnTo>
                    <a:pt x="485" y="578"/>
                  </a:lnTo>
                  <a:lnTo>
                    <a:pt x="484" y="578"/>
                  </a:lnTo>
                  <a:lnTo>
                    <a:pt x="483" y="578"/>
                  </a:lnTo>
                  <a:lnTo>
                    <a:pt x="483" y="577"/>
                  </a:lnTo>
                  <a:lnTo>
                    <a:pt x="482" y="577"/>
                  </a:lnTo>
                  <a:lnTo>
                    <a:pt x="483" y="577"/>
                  </a:lnTo>
                  <a:lnTo>
                    <a:pt x="483" y="576"/>
                  </a:lnTo>
                  <a:lnTo>
                    <a:pt x="484" y="576"/>
                  </a:lnTo>
                  <a:lnTo>
                    <a:pt x="484" y="575"/>
                  </a:lnTo>
                  <a:lnTo>
                    <a:pt x="483" y="575"/>
                  </a:lnTo>
                  <a:lnTo>
                    <a:pt x="482" y="575"/>
                  </a:lnTo>
                  <a:lnTo>
                    <a:pt x="481" y="574"/>
                  </a:lnTo>
                  <a:lnTo>
                    <a:pt x="481" y="572"/>
                  </a:lnTo>
                  <a:lnTo>
                    <a:pt x="480" y="574"/>
                  </a:lnTo>
                  <a:lnTo>
                    <a:pt x="478" y="574"/>
                  </a:lnTo>
                  <a:lnTo>
                    <a:pt x="478" y="572"/>
                  </a:lnTo>
                  <a:lnTo>
                    <a:pt x="477" y="572"/>
                  </a:lnTo>
                  <a:lnTo>
                    <a:pt x="474" y="572"/>
                  </a:lnTo>
                  <a:lnTo>
                    <a:pt x="472" y="571"/>
                  </a:lnTo>
                  <a:lnTo>
                    <a:pt x="472" y="572"/>
                  </a:lnTo>
                  <a:lnTo>
                    <a:pt x="471" y="571"/>
                  </a:lnTo>
                  <a:lnTo>
                    <a:pt x="470" y="571"/>
                  </a:lnTo>
                  <a:lnTo>
                    <a:pt x="468" y="571"/>
                  </a:lnTo>
                  <a:lnTo>
                    <a:pt x="466" y="571"/>
                  </a:lnTo>
                  <a:lnTo>
                    <a:pt x="465" y="570"/>
                  </a:lnTo>
                  <a:lnTo>
                    <a:pt x="464" y="570"/>
                  </a:lnTo>
                  <a:lnTo>
                    <a:pt x="462" y="570"/>
                  </a:lnTo>
                  <a:lnTo>
                    <a:pt x="460" y="570"/>
                  </a:lnTo>
                  <a:lnTo>
                    <a:pt x="459" y="571"/>
                  </a:lnTo>
                  <a:lnTo>
                    <a:pt x="457" y="571"/>
                  </a:lnTo>
                  <a:lnTo>
                    <a:pt x="456" y="571"/>
                  </a:lnTo>
                  <a:lnTo>
                    <a:pt x="454" y="571"/>
                  </a:lnTo>
                  <a:lnTo>
                    <a:pt x="454" y="572"/>
                  </a:lnTo>
                  <a:lnTo>
                    <a:pt x="454" y="574"/>
                  </a:lnTo>
                  <a:lnTo>
                    <a:pt x="453" y="574"/>
                  </a:lnTo>
                  <a:lnTo>
                    <a:pt x="452" y="574"/>
                  </a:lnTo>
                  <a:lnTo>
                    <a:pt x="450" y="576"/>
                  </a:lnTo>
                  <a:lnTo>
                    <a:pt x="448" y="576"/>
                  </a:lnTo>
                  <a:lnTo>
                    <a:pt x="448" y="577"/>
                  </a:lnTo>
                  <a:lnTo>
                    <a:pt x="447" y="577"/>
                  </a:lnTo>
                  <a:lnTo>
                    <a:pt x="446" y="578"/>
                  </a:lnTo>
                  <a:lnTo>
                    <a:pt x="444" y="578"/>
                  </a:lnTo>
                  <a:lnTo>
                    <a:pt x="443" y="578"/>
                  </a:lnTo>
                  <a:lnTo>
                    <a:pt x="441" y="578"/>
                  </a:lnTo>
                  <a:lnTo>
                    <a:pt x="440" y="578"/>
                  </a:lnTo>
                  <a:lnTo>
                    <a:pt x="439" y="578"/>
                  </a:lnTo>
                  <a:lnTo>
                    <a:pt x="438" y="578"/>
                  </a:lnTo>
                  <a:lnTo>
                    <a:pt x="437" y="580"/>
                  </a:lnTo>
                  <a:lnTo>
                    <a:pt x="437" y="581"/>
                  </a:lnTo>
                  <a:lnTo>
                    <a:pt x="434" y="583"/>
                  </a:lnTo>
                  <a:lnTo>
                    <a:pt x="435" y="583"/>
                  </a:lnTo>
                  <a:lnTo>
                    <a:pt x="435" y="582"/>
                  </a:lnTo>
                  <a:lnTo>
                    <a:pt x="435" y="583"/>
                  </a:lnTo>
                  <a:lnTo>
                    <a:pt x="435" y="584"/>
                  </a:lnTo>
                  <a:lnTo>
                    <a:pt x="434" y="586"/>
                  </a:lnTo>
                  <a:lnTo>
                    <a:pt x="434" y="587"/>
                  </a:lnTo>
                  <a:lnTo>
                    <a:pt x="433" y="588"/>
                  </a:lnTo>
                  <a:lnTo>
                    <a:pt x="432" y="589"/>
                  </a:lnTo>
                  <a:lnTo>
                    <a:pt x="429" y="589"/>
                  </a:lnTo>
                  <a:lnTo>
                    <a:pt x="428" y="589"/>
                  </a:lnTo>
                  <a:lnTo>
                    <a:pt x="425" y="588"/>
                  </a:lnTo>
                  <a:lnTo>
                    <a:pt x="423" y="588"/>
                  </a:lnTo>
                  <a:lnTo>
                    <a:pt x="421" y="588"/>
                  </a:lnTo>
                  <a:lnTo>
                    <a:pt x="421" y="589"/>
                  </a:lnTo>
                  <a:lnTo>
                    <a:pt x="421" y="590"/>
                  </a:lnTo>
                  <a:lnTo>
                    <a:pt x="420" y="590"/>
                  </a:lnTo>
                  <a:lnTo>
                    <a:pt x="420" y="592"/>
                  </a:lnTo>
                  <a:lnTo>
                    <a:pt x="419" y="592"/>
                  </a:lnTo>
                  <a:lnTo>
                    <a:pt x="417" y="592"/>
                  </a:lnTo>
                  <a:lnTo>
                    <a:pt x="416" y="592"/>
                  </a:lnTo>
                  <a:lnTo>
                    <a:pt x="414" y="594"/>
                  </a:lnTo>
                  <a:lnTo>
                    <a:pt x="409" y="597"/>
                  </a:lnTo>
                  <a:lnTo>
                    <a:pt x="407" y="599"/>
                  </a:lnTo>
                  <a:lnTo>
                    <a:pt x="406" y="600"/>
                  </a:lnTo>
                  <a:lnTo>
                    <a:pt x="404" y="600"/>
                  </a:lnTo>
                  <a:lnTo>
                    <a:pt x="404" y="599"/>
                  </a:lnTo>
                  <a:lnTo>
                    <a:pt x="403" y="599"/>
                  </a:lnTo>
                  <a:lnTo>
                    <a:pt x="401" y="600"/>
                  </a:lnTo>
                  <a:lnTo>
                    <a:pt x="398" y="599"/>
                  </a:lnTo>
                  <a:lnTo>
                    <a:pt x="397" y="597"/>
                  </a:lnTo>
                  <a:lnTo>
                    <a:pt x="396" y="597"/>
                  </a:lnTo>
                  <a:lnTo>
                    <a:pt x="395" y="596"/>
                  </a:lnTo>
                  <a:lnTo>
                    <a:pt x="391" y="596"/>
                  </a:lnTo>
                  <a:lnTo>
                    <a:pt x="390" y="596"/>
                  </a:lnTo>
                  <a:lnTo>
                    <a:pt x="389" y="595"/>
                  </a:lnTo>
                  <a:lnTo>
                    <a:pt x="389" y="594"/>
                  </a:lnTo>
                  <a:lnTo>
                    <a:pt x="388" y="593"/>
                  </a:lnTo>
                  <a:lnTo>
                    <a:pt x="386" y="592"/>
                  </a:lnTo>
                  <a:lnTo>
                    <a:pt x="385" y="592"/>
                  </a:lnTo>
                  <a:lnTo>
                    <a:pt x="384" y="592"/>
                  </a:lnTo>
                  <a:lnTo>
                    <a:pt x="380" y="592"/>
                  </a:lnTo>
                  <a:lnTo>
                    <a:pt x="379" y="590"/>
                  </a:lnTo>
                  <a:lnTo>
                    <a:pt x="378" y="590"/>
                  </a:lnTo>
                  <a:lnTo>
                    <a:pt x="377" y="590"/>
                  </a:lnTo>
                  <a:lnTo>
                    <a:pt x="377" y="589"/>
                  </a:lnTo>
                  <a:lnTo>
                    <a:pt x="376" y="589"/>
                  </a:lnTo>
                  <a:lnTo>
                    <a:pt x="376" y="590"/>
                  </a:lnTo>
                  <a:lnTo>
                    <a:pt x="373" y="592"/>
                  </a:lnTo>
                  <a:lnTo>
                    <a:pt x="371" y="592"/>
                  </a:lnTo>
                  <a:lnTo>
                    <a:pt x="370" y="592"/>
                  </a:lnTo>
                  <a:lnTo>
                    <a:pt x="369" y="592"/>
                  </a:lnTo>
                  <a:lnTo>
                    <a:pt x="366" y="592"/>
                  </a:lnTo>
                  <a:lnTo>
                    <a:pt x="365" y="592"/>
                  </a:lnTo>
                  <a:lnTo>
                    <a:pt x="363" y="589"/>
                  </a:lnTo>
                  <a:lnTo>
                    <a:pt x="359" y="588"/>
                  </a:lnTo>
                  <a:lnTo>
                    <a:pt x="355" y="586"/>
                  </a:lnTo>
                  <a:lnTo>
                    <a:pt x="355" y="584"/>
                  </a:lnTo>
                  <a:lnTo>
                    <a:pt x="354" y="583"/>
                  </a:lnTo>
                  <a:lnTo>
                    <a:pt x="354" y="582"/>
                  </a:lnTo>
                  <a:lnTo>
                    <a:pt x="354" y="581"/>
                  </a:lnTo>
                  <a:lnTo>
                    <a:pt x="354" y="580"/>
                  </a:lnTo>
                  <a:lnTo>
                    <a:pt x="353" y="578"/>
                  </a:lnTo>
                  <a:lnTo>
                    <a:pt x="340" y="575"/>
                  </a:lnTo>
                  <a:lnTo>
                    <a:pt x="339" y="574"/>
                  </a:lnTo>
                  <a:lnTo>
                    <a:pt x="338" y="574"/>
                  </a:lnTo>
                  <a:lnTo>
                    <a:pt x="338" y="572"/>
                  </a:lnTo>
                  <a:lnTo>
                    <a:pt x="335" y="571"/>
                  </a:lnTo>
                  <a:lnTo>
                    <a:pt x="334" y="571"/>
                  </a:lnTo>
                  <a:lnTo>
                    <a:pt x="334" y="570"/>
                  </a:lnTo>
                  <a:lnTo>
                    <a:pt x="333" y="570"/>
                  </a:lnTo>
                  <a:lnTo>
                    <a:pt x="332" y="569"/>
                  </a:lnTo>
                  <a:lnTo>
                    <a:pt x="328" y="568"/>
                  </a:lnTo>
                  <a:lnTo>
                    <a:pt x="327" y="566"/>
                  </a:lnTo>
                  <a:lnTo>
                    <a:pt x="324" y="565"/>
                  </a:lnTo>
                  <a:lnTo>
                    <a:pt x="322" y="564"/>
                  </a:lnTo>
                  <a:lnTo>
                    <a:pt x="322" y="563"/>
                  </a:lnTo>
                  <a:lnTo>
                    <a:pt x="322" y="562"/>
                  </a:lnTo>
                  <a:lnTo>
                    <a:pt x="322" y="562"/>
                  </a:lnTo>
                  <a:lnTo>
                    <a:pt x="323" y="562"/>
                  </a:lnTo>
                  <a:lnTo>
                    <a:pt x="324" y="562"/>
                  </a:lnTo>
                  <a:lnTo>
                    <a:pt x="324" y="560"/>
                  </a:lnTo>
                  <a:lnTo>
                    <a:pt x="324" y="559"/>
                  </a:lnTo>
                  <a:lnTo>
                    <a:pt x="322" y="559"/>
                  </a:lnTo>
                  <a:lnTo>
                    <a:pt x="322" y="558"/>
                  </a:lnTo>
                  <a:lnTo>
                    <a:pt x="322" y="557"/>
                  </a:lnTo>
                  <a:lnTo>
                    <a:pt x="322" y="556"/>
                  </a:lnTo>
                  <a:lnTo>
                    <a:pt x="318" y="553"/>
                  </a:lnTo>
                  <a:lnTo>
                    <a:pt x="317" y="552"/>
                  </a:lnTo>
                  <a:lnTo>
                    <a:pt x="316" y="551"/>
                  </a:lnTo>
                  <a:lnTo>
                    <a:pt x="309" y="550"/>
                  </a:lnTo>
                  <a:lnTo>
                    <a:pt x="308" y="549"/>
                  </a:lnTo>
                  <a:lnTo>
                    <a:pt x="303" y="545"/>
                  </a:lnTo>
                  <a:lnTo>
                    <a:pt x="302" y="544"/>
                  </a:lnTo>
                  <a:lnTo>
                    <a:pt x="299" y="543"/>
                  </a:lnTo>
                  <a:lnTo>
                    <a:pt x="298" y="543"/>
                  </a:lnTo>
                  <a:lnTo>
                    <a:pt x="296" y="543"/>
                  </a:lnTo>
                  <a:lnTo>
                    <a:pt x="295" y="543"/>
                  </a:lnTo>
                  <a:lnTo>
                    <a:pt x="293" y="543"/>
                  </a:lnTo>
                  <a:lnTo>
                    <a:pt x="293" y="543"/>
                  </a:lnTo>
                  <a:lnTo>
                    <a:pt x="292" y="543"/>
                  </a:lnTo>
                  <a:lnTo>
                    <a:pt x="290" y="544"/>
                  </a:lnTo>
                  <a:lnTo>
                    <a:pt x="289" y="543"/>
                  </a:lnTo>
                  <a:lnTo>
                    <a:pt x="285" y="543"/>
                  </a:lnTo>
                  <a:lnTo>
                    <a:pt x="284" y="543"/>
                  </a:lnTo>
                  <a:lnTo>
                    <a:pt x="284" y="541"/>
                  </a:lnTo>
                  <a:lnTo>
                    <a:pt x="283" y="541"/>
                  </a:lnTo>
                  <a:lnTo>
                    <a:pt x="281" y="540"/>
                  </a:lnTo>
                  <a:lnTo>
                    <a:pt x="280" y="540"/>
                  </a:lnTo>
                  <a:lnTo>
                    <a:pt x="279" y="539"/>
                  </a:lnTo>
                  <a:lnTo>
                    <a:pt x="278" y="539"/>
                  </a:lnTo>
                  <a:lnTo>
                    <a:pt x="278" y="540"/>
                  </a:lnTo>
                  <a:lnTo>
                    <a:pt x="277" y="540"/>
                  </a:lnTo>
                  <a:lnTo>
                    <a:pt x="277" y="537"/>
                  </a:lnTo>
                  <a:lnTo>
                    <a:pt x="275" y="537"/>
                  </a:lnTo>
                  <a:lnTo>
                    <a:pt x="275" y="534"/>
                  </a:lnTo>
                  <a:lnTo>
                    <a:pt x="273" y="532"/>
                  </a:lnTo>
                  <a:lnTo>
                    <a:pt x="272" y="531"/>
                  </a:lnTo>
                  <a:lnTo>
                    <a:pt x="272" y="529"/>
                  </a:lnTo>
                  <a:lnTo>
                    <a:pt x="273" y="527"/>
                  </a:lnTo>
                  <a:lnTo>
                    <a:pt x="273" y="526"/>
                  </a:lnTo>
                  <a:lnTo>
                    <a:pt x="272" y="525"/>
                  </a:lnTo>
                  <a:lnTo>
                    <a:pt x="271" y="524"/>
                  </a:lnTo>
                  <a:lnTo>
                    <a:pt x="270" y="524"/>
                  </a:lnTo>
                  <a:lnTo>
                    <a:pt x="268" y="521"/>
                  </a:lnTo>
                  <a:lnTo>
                    <a:pt x="267" y="520"/>
                  </a:lnTo>
                  <a:lnTo>
                    <a:pt x="267" y="519"/>
                  </a:lnTo>
                  <a:lnTo>
                    <a:pt x="265" y="513"/>
                  </a:lnTo>
                  <a:lnTo>
                    <a:pt x="265" y="512"/>
                  </a:lnTo>
                  <a:lnTo>
                    <a:pt x="265" y="507"/>
                  </a:lnTo>
                  <a:lnTo>
                    <a:pt x="265" y="506"/>
                  </a:lnTo>
                  <a:lnTo>
                    <a:pt x="264" y="503"/>
                  </a:lnTo>
                  <a:lnTo>
                    <a:pt x="264" y="502"/>
                  </a:lnTo>
                  <a:lnTo>
                    <a:pt x="262" y="502"/>
                  </a:lnTo>
                  <a:lnTo>
                    <a:pt x="260" y="501"/>
                  </a:lnTo>
                  <a:lnTo>
                    <a:pt x="259" y="501"/>
                  </a:lnTo>
                  <a:lnTo>
                    <a:pt x="258" y="501"/>
                  </a:lnTo>
                  <a:lnTo>
                    <a:pt x="258" y="500"/>
                  </a:lnTo>
                  <a:lnTo>
                    <a:pt x="255" y="497"/>
                  </a:lnTo>
                  <a:lnTo>
                    <a:pt x="255" y="496"/>
                  </a:lnTo>
                  <a:lnTo>
                    <a:pt x="255" y="495"/>
                  </a:lnTo>
                  <a:lnTo>
                    <a:pt x="255" y="494"/>
                  </a:lnTo>
                  <a:lnTo>
                    <a:pt x="256" y="494"/>
                  </a:lnTo>
                  <a:lnTo>
                    <a:pt x="258" y="495"/>
                  </a:lnTo>
                  <a:lnTo>
                    <a:pt x="259" y="496"/>
                  </a:lnTo>
                  <a:lnTo>
                    <a:pt x="259" y="495"/>
                  </a:lnTo>
                  <a:lnTo>
                    <a:pt x="259" y="494"/>
                  </a:lnTo>
                  <a:lnTo>
                    <a:pt x="260" y="494"/>
                  </a:lnTo>
                  <a:lnTo>
                    <a:pt x="260" y="492"/>
                  </a:lnTo>
                  <a:lnTo>
                    <a:pt x="260" y="491"/>
                  </a:lnTo>
                  <a:lnTo>
                    <a:pt x="260" y="490"/>
                  </a:lnTo>
                  <a:lnTo>
                    <a:pt x="259" y="490"/>
                  </a:lnTo>
                  <a:lnTo>
                    <a:pt x="259" y="489"/>
                  </a:lnTo>
                  <a:lnTo>
                    <a:pt x="258" y="489"/>
                  </a:lnTo>
                  <a:lnTo>
                    <a:pt x="256" y="489"/>
                  </a:lnTo>
                  <a:lnTo>
                    <a:pt x="256" y="488"/>
                  </a:lnTo>
                  <a:lnTo>
                    <a:pt x="256" y="487"/>
                  </a:lnTo>
                  <a:lnTo>
                    <a:pt x="255" y="487"/>
                  </a:lnTo>
                  <a:lnTo>
                    <a:pt x="253" y="488"/>
                  </a:lnTo>
                  <a:lnTo>
                    <a:pt x="252" y="488"/>
                  </a:lnTo>
                  <a:lnTo>
                    <a:pt x="250" y="488"/>
                  </a:lnTo>
                  <a:lnTo>
                    <a:pt x="249" y="488"/>
                  </a:lnTo>
                  <a:lnTo>
                    <a:pt x="249" y="487"/>
                  </a:lnTo>
                  <a:lnTo>
                    <a:pt x="248" y="485"/>
                  </a:lnTo>
                  <a:lnTo>
                    <a:pt x="248" y="484"/>
                  </a:lnTo>
                  <a:lnTo>
                    <a:pt x="249" y="484"/>
                  </a:lnTo>
                  <a:lnTo>
                    <a:pt x="249" y="483"/>
                  </a:lnTo>
                  <a:lnTo>
                    <a:pt x="249" y="483"/>
                  </a:lnTo>
                  <a:lnTo>
                    <a:pt x="250" y="483"/>
                  </a:lnTo>
                  <a:lnTo>
                    <a:pt x="250" y="482"/>
                  </a:lnTo>
                  <a:lnTo>
                    <a:pt x="249" y="481"/>
                  </a:lnTo>
                  <a:lnTo>
                    <a:pt x="249" y="479"/>
                  </a:lnTo>
                  <a:lnTo>
                    <a:pt x="249" y="477"/>
                  </a:lnTo>
                  <a:lnTo>
                    <a:pt x="249" y="476"/>
                  </a:lnTo>
                  <a:lnTo>
                    <a:pt x="249" y="475"/>
                  </a:lnTo>
                  <a:lnTo>
                    <a:pt x="248" y="473"/>
                  </a:lnTo>
                  <a:lnTo>
                    <a:pt x="248" y="472"/>
                  </a:lnTo>
                  <a:lnTo>
                    <a:pt x="247" y="472"/>
                  </a:lnTo>
                  <a:lnTo>
                    <a:pt x="247" y="473"/>
                  </a:lnTo>
                  <a:lnTo>
                    <a:pt x="246" y="471"/>
                  </a:lnTo>
                  <a:lnTo>
                    <a:pt x="243" y="470"/>
                  </a:lnTo>
                  <a:lnTo>
                    <a:pt x="243" y="469"/>
                  </a:lnTo>
                  <a:lnTo>
                    <a:pt x="242" y="467"/>
                  </a:lnTo>
                  <a:lnTo>
                    <a:pt x="241" y="466"/>
                  </a:lnTo>
                  <a:lnTo>
                    <a:pt x="238" y="465"/>
                  </a:lnTo>
                  <a:lnTo>
                    <a:pt x="238" y="464"/>
                  </a:lnTo>
                  <a:lnTo>
                    <a:pt x="237" y="463"/>
                  </a:lnTo>
                  <a:lnTo>
                    <a:pt x="237" y="461"/>
                  </a:lnTo>
                  <a:lnTo>
                    <a:pt x="236" y="460"/>
                  </a:lnTo>
                  <a:lnTo>
                    <a:pt x="235" y="457"/>
                  </a:lnTo>
                  <a:lnTo>
                    <a:pt x="234" y="455"/>
                  </a:lnTo>
                  <a:lnTo>
                    <a:pt x="231" y="454"/>
                  </a:lnTo>
                  <a:lnTo>
                    <a:pt x="230" y="453"/>
                  </a:lnTo>
                  <a:lnTo>
                    <a:pt x="230" y="452"/>
                  </a:lnTo>
                  <a:lnTo>
                    <a:pt x="230" y="451"/>
                  </a:lnTo>
                  <a:lnTo>
                    <a:pt x="230" y="450"/>
                  </a:lnTo>
                  <a:lnTo>
                    <a:pt x="229" y="446"/>
                  </a:lnTo>
                  <a:lnTo>
                    <a:pt x="230" y="445"/>
                  </a:lnTo>
                  <a:lnTo>
                    <a:pt x="229" y="445"/>
                  </a:lnTo>
                  <a:lnTo>
                    <a:pt x="229" y="444"/>
                  </a:lnTo>
                  <a:lnTo>
                    <a:pt x="228" y="444"/>
                  </a:lnTo>
                  <a:lnTo>
                    <a:pt x="228" y="442"/>
                  </a:lnTo>
                  <a:lnTo>
                    <a:pt x="227" y="441"/>
                  </a:lnTo>
                  <a:lnTo>
                    <a:pt x="225" y="441"/>
                  </a:lnTo>
                  <a:lnTo>
                    <a:pt x="224" y="441"/>
                  </a:lnTo>
                  <a:lnTo>
                    <a:pt x="223" y="441"/>
                  </a:lnTo>
                  <a:lnTo>
                    <a:pt x="222" y="441"/>
                  </a:lnTo>
                  <a:lnTo>
                    <a:pt x="209" y="450"/>
                  </a:lnTo>
                  <a:lnTo>
                    <a:pt x="207" y="450"/>
                  </a:lnTo>
                  <a:lnTo>
                    <a:pt x="207" y="450"/>
                  </a:lnTo>
                  <a:lnTo>
                    <a:pt x="206" y="448"/>
                  </a:lnTo>
                  <a:lnTo>
                    <a:pt x="206" y="447"/>
                  </a:lnTo>
                  <a:lnTo>
                    <a:pt x="206" y="445"/>
                  </a:lnTo>
                  <a:lnTo>
                    <a:pt x="205" y="444"/>
                  </a:lnTo>
                  <a:lnTo>
                    <a:pt x="204" y="444"/>
                  </a:lnTo>
                  <a:lnTo>
                    <a:pt x="203" y="444"/>
                  </a:lnTo>
                  <a:lnTo>
                    <a:pt x="201" y="444"/>
                  </a:lnTo>
                  <a:lnTo>
                    <a:pt x="200" y="442"/>
                  </a:lnTo>
                  <a:lnTo>
                    <a:pt x="199" y="442"/>
                  </a:lnTo>
                  <a:lnTo>
                    <a:pt x="198" y="444"/>
                  </a:lnTo>
                  <a:lnTo>
                    <a:pt x="197" y="444"/>
                  </a:lnTo>
                  <a:lnTo>
                    <a:pt x="196" y="444"/>
                  </a:lnTo>
                  <a:lnTo>
                    <a:pt x="196" y="441"/>
                  </a:lnTo>
                  <a:lnTo>
                    <a:pt x="196" y="440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40"/>
                  </a:lnTo>
                  <a:lnTo>
                    <a:pt x="193" y="440"/>
                  </a:lnTo>
                  <a:lnTo>
                    <a:pt x="193" y="441"/>
                  </a:lnTo>
                  <a:lnTo>
                    <a:pt x="192" y="440"/>
                  </a:lnTo>
                  <a:lnTo>
                    <a:pt x="192" y="439"/>
                  </a:lnTo>
                  <a:lnTo>
                    <a:pt x="191" y="439"/>
                  </a:lnTo>
                  <a:lnTo>
                    <a:pt x="190" y="439"/>
                  </a:lnTo>
                  <a:lnTo>
                    <a:pt x="187" y="438"/>
                  </a:lnTo>
                  <a:lnTo>
                    <a:pt x="187" y="436"/>
                  </a:lnTo>
                  <a:lnTo>
                    <a:pt x="186" y="435"/>
                  </a:lnTo>
                  <a:lnTo>
                    <a:pt x="186" y="434"/>
                  </a:lnTo>
                  <a:lnTo>
                    <a:pt x="185" y="434"/>
                  </a:lnTo>
                  <a:lnTo>
                    <a:pt x="184" y="434"/>
                  </a:lnTo>
                  <a:lnTo>
                    <a:pt x="184" y="433"/>
                  </a:lnTo>
                  <a:lnTo>
                    <a:pt x="185" y="433"/>
                  </a:lnTo>
                  <a:lnTo>
                    <a:pt x="186" y="433"/>
                  </a:lnTo>
                  <a:lnTo>
                    <a:pt x="187" y="433"/>
                  </a:lnTo>
                  <a:lnTo>
                    <a:pt x="188" y="433"/>
                  </a:lnTo>
                  <a:lnTo>
                    <a:pt x="190" y="432"/>
                  </a:lnTo>
                  <a:lnTo>
                    <a:pt x="190" y="433"/>
                  </a:lnTo>
                  <a:lnTo>
                    <a:pt x="192" y="433"/>
                  </a:lnTo>
                  <a:lnTo>
                    <a:pt x="192" y="434"/>
                  </a:lnTo>
                  <a:lnTo>
                    <a:pt x="193" y="434"/>
                  </a:lnTo>
                  <a:lnTo>
                    <a:pt x="194" y="434"/>
                  </a:lnTo>
                  <a:lnTo>
                    <a:pt x="194" y="435"/>
                  </a:lnTo>
                  <a:lnTo>
                    <a:pt x="194" y="434"/>
                  </a:lnTo>
                  <a:lnTo>
                    <a:pt x="196" y="433"/>
                  </a:lnTo>
                  <a:lnTo>
                    <a:pt x="197" y="432"/>
                  </a:lnTo>
                  <a:lnTo>
                    <a:pt x="197" y="430"/>
                  </a:lnTo>
                  <a:lnTo>
                    <a:pt x="196" y="430"/>
                  </a:lnTo>
                  <a:lnTo>
                    <a:pt x="196" y="429"/>
                  </a:lnTo>
                  <a:lnTo>
                    <a:pt x="194" y="428"/>
                  </a:lnTo>
                  <a:lnTo>
                    <a:pt x="193" y="429"/>
                  </a:lnTo>
                  <a:lnTo>
                    <a:pt x="193" y="428"/>
                  </a:lnTo>
                  <a:lnTo>
                    <a:pt x="192" y="428"/>
                  </a:lnTo>
                  <a:lnTo>
                    <a:pt x="191" y="427"/>
                  </a:lnTo>
                  <a:lnTo>
                    <a:pt x="191" y="428"/>
                  </a:lnTo>
                  <a:lnTo>
                    <a:pt x="190" y="428"/>
                  </a:lnTo>
                  <a:lnTo>
                    <a:pt x="190" y="427"/>
                  </a:lnTo>
                  <a:lnTo>
                    <a:pt x="188" y="427"/>
                  </a:lnTo>
                  <a:lnTo>
                    <a:pt x="187" y="428"/>
                  </a:lnTo>
                  <a:lnTo>
                    <a:pt x="186" y="427"/>
                  </a:lnTo>
                  <a:lnTo>
                    <a:pt x="185" y="428"/>
                  </a:lnTo>
                  <a:lnTo>
                    <a:pt x="185" y="429"/>
                  </a:lnTo>
                  <a:lnTo>
                    <a:pt x="186" y="429"/>
                  </a:lnTo>
                  <a:lnTo>
                    <a:pt x="187" y="429"/>
                  </a:lnTo>
                  <a:lnTo>
                    <a:pt x="187" y="430"/>
                  </a:lnTo>
                  <a:lnTo>
                    <a:pt x="188" y="432"/>
                  </a:lnTo>
                  <a:lnTo>
                    <a:pt x="187" y="432"/>
                  </a:lnTo>
                  <a:lnTo>
                    <a:pt x="185" y="432"/>
                  </a:lnTo>
                  <a:lnTo>
                    <a:pt x="184" y="432"/>
                  </a:lnTo>
                  <a:lnTo>
                    <a:pt x="182" y="434"/>
                  </a:lnTo>
                  <a:lnTo>
                    <a:pt x="181" y="434"/>
                  </a:lnTo>
                  <a:lnTo>
                    <a:pt x="181" y="435"/>
                  </a:lnTo>
                  <a:lnTo>
                    <a:pt x="181" y="436"/>
                  </a:lnTo>
                  <a:lnTo>
                    <a:pt x="181" y="438"/>
                  </a:lnTo>
                  <a:lnTo>
                    <a:pt x="182" y="438"/>
                  </a:lnTo>
                  <a:lnTo>
                    <a:pt x="182" y="439"/>
                  </a:lnTo>
                  <a:lnTo>
                    <a:pt x="184" y="439"/>
                  </a:lnTo>
                  <a:lnTo>
                    <a:pt x="184" y="440"/>
                  </a:lnTo>
                  <a:lnTo>
                    <a:pt x="184" y="441"/>
                  </a:lnTo>
                  <a:lnTo>
                    <a:pt x="185" y="444"/>
                  </a:lnTo>
                  <a:lnTo>
                    <a:pt x="184" y="445"/>
                  </a:lnTo>
                  <a:lnTo>
                    <a:pt x="184" y="446"/>
                  </a:lnTo>
                  <a:lnTo>
                    <a:pt x="184" y="447"/>
                  </a:lnTo>
                  <a:lnTo>
                    <a:pt x="184" y="448"/>
                  </a:lnTo>
                  <a:lnTo>
                    <a:pt x="182" y="450"/>
                  </a:lnTo>
                  <a:lnTo>
                    <a:pt x="181" y="450"/>
                  </a:lnTo>
                  <a:lnTo>
                    <a:pt x="179" y="450"/>
                  </a:lnTo>
                  <a:lnTo>
                    <a:pt x="179" y="450"/>
                  </a:lnTo>
                  <a:lnTo>
                    <a:pt x="176" y="450"/>
                  </a:lnTo>
                  <a:lnTo>
                    <a:pt x="174" y="448"/>
                  </a:lnTo>
                  <a:lnTo>
                    <a:pt x="174" y="450"/>
                  </a:lnTo>
                  <a:lnTo>
                    <a:pt x="174" y="451"/>
                  </a:lnTo>
                  <a:lnTo>
                    <a:pt x="174" y="452"/>
                  </a:lnTo>
                  <a:lnTo>
                    <a:pt x="173" y="452"/>
                  </a:lnTo>
                  <a:lnTo>
                    <a:pt x="173" y="453"/>
                  </a:lnTo>
                  <a:lnTo>
                    <a:pt x="169" y="452"/>
                  </a:lnTo>
                  <a:lnTo>
                    <a:pt x="168" y="452"/>
                  </a:lnTo>
                  <a:lnTo>
                    <a:pt x="167" y="452"/>
                  </a:lnTo>
                  <a:lnTo>
                    <a:pt x="167" y="451"/>
                  </a:lnTo>
                  <a:lnTo>
                    <a:pt x="166" y="450"/>
                  </a:lnTo>
                  <a:lnTo>
                    <a:pt x="166" y="447"/>
                  </a:lnTo>
                  <a:lnTo>
                    <a:pt x="164" y="447"/>
                  </a:lnTo>
                  <a:lnTo>
                    <a:pt x="164" y="446"/>
                  </a:lnTo>
                  <a:lnTo>
                    <a:pt x="163" y="445"/>
                  </a:lnTo>
                  <a:lnTo>
                    <a:pt x="163" y="444"/>
                  </a:lnTo>
                  <a:lnTo>
                    <a:pt x="164" y="442"/>
                  </a:lnTo>
                  <a:lnTo>
                    <a:pt x="164" y="441"/>
                  </a:lnTo>
                  <a:lnTo>
                    <a:pt x="162" y="439"/>
                  </a:lnTo>
                  <a:lnTo>
                    <a:pt x="161" y="438"/>
                  </a:lnTo>
                  <a:lnTo>
                    <a:pt x="161" y="436"/>
                  </a:lnTo>
                  <a:lnTo>
                    <a:pt x="160" y="436"/>
                  </a:lnTo>
                  <a:lnTo>
                    <a:pt x="157" y="436"/>
                  </a:lnTo>
                  <a:lnTo>
                    <a:pt x="156" y="436"/>
                  </a:lnTo>
                  <a:lnTo>
                    <a:pt x="156" y="435"/>
                  </a:lnTo>
                  <a:lnTo>
                    <a:pt x="156" y="433"/>
                  </a:lnTo>
                  <a:lnTo>
                    <a:pt x="155" y="433"/>
                  </a:lnTo>
                  <a:lnTo>
                    <a:pt x="155" y="432"/>
                  </a:lnTo>
                  <a:lnTo>
                    <a:pt x="154" y="430"/>
                  </a:lnTo>
                  <a:lnTo>
                    <a:pt x="150" y="429"/>
                  </a:lnTo>
                  <a:lnTo>
                    <a:pt x="150" y="428"/>
                  </a:lnTo>
                  <a:lnTo>
                    <a:pt x="150" y="408"/>
                  </a:lnTo>
                  <a:lnTo>
                    <a:pt x="150" y="407"/>
                  </a:lnTo>
                  <a:lnTo>
                    <a:pt x="137" y="407"/>
                  </a:lnTo>
                  <a:lnTo>
                    <a:pt x="137" y="396"/>
                  </a:lnTo>
                  <a:lnTo>
                    <a:pt x="137" y="389"/>
                  </a:lnTo>
                  <a:lnTo>
                    <a:pt x="143" y="373"/>
                  </a:lnTo>
                  <a:lnTo>
                    <a:pt x="143" y="372"/>
                  </a:lnTo>
                  <a:lnTo>
                    <a:pt x="143" y="371"/>
                  </a:lnTo>
                  <a:lnTo>
                    <a:pt x="143" y="370"/>
                  </a:lnTo>
                  <a:lnTo>
                    <a:pt x="141" y="368"/>
                  </a:lnTo>
                  <a:lnTo>
                    <a:pt x="141" y="367"/>
                  </a:lnTo>
                  <a:lnTo>
                    <a:pt x="139" y="367"/>
                  </a:lnTo>
                  <a:lnTo>
                    <a:pt x="138" y="366"/>
                  </a:lnTo>
                  <a:lnTo>
                    <a:pt x="137" y="364"/>
                  </a:lnTo>
                  <a:lnTo>
                    <a:pt x="137" y="362"/>
                  </a:lnTo>
                  <a:lnTo>
                    <a:pt x="136" y="361"/>
                  </a:lnTo>
                  <a:lnTo>
                    <a:pt x="135" y="361"/>
                  </a:lnTo>
                  <a:lnTo>
                    <a:pt x="133" y="359"/>
                  </a:lnTo>
                  <a:lnTo>
                    <a:pt x="133" y="358"/>
                  </a:lnTo>
                  <a:lnTo>
                    <a:pt x="132" y="358"/>
                  </a:lnTo>
                  <a:lnTo>
                    <a:pt x="131" y="358"/>
                  </a:lnTo>
                  <a:lnTo>
                    <a:pt x="131" y="356"/>
                  </a:lnTo>
                  <a:lnTo>
                    <a:pt x="130" y="356"/>
                  </a:lnTo>
                  <a:lnTo>
                    <a:pt x="130" y="355"/>
                  </a:lnTo>
                  <a:lnTo>
                    <a:pt x="130" y="354"/>
                  </a:lnTo>
                  <a:lnTo>
                    <a:pt x="130" y="353"/>
                  </a:lnTo>
                  <a:lnTo>
                    <a:pt x="130" y="352"/>
                  </a:lnTo>
                  <a:lnTo>
                    <a:pt x="129" y="352"/>
                  </a:lnTo>
                  <a:lnTo>
                    <a:pt x="129" y="350"/>
                  </a:lnTo>
                  <a:lnTo>
                    <a:pt x="128" y="349"/>
                  </a:lnTo>
                  <a:lnTo>
                    <a:pt x="126" y="348"/>
                  </a:lnTo>
                  <a:lnTo>
                    <a:pt x="126" y="347"/>
                  </a:lnTo>
                  <a:lnTo>
                    <a:pt x="126" y="346"/>
                  </a:lnTo>
                  <a:lnTo>
                    <a:pt x="126" y="344"/>
                  </a:lnTo>
                  <a:lnTo>
                    <a:pt x="125" y="343"/>
                  </a:lnTo>
                  <a:lnTo>
                    <a:pt x="124" y="342"/>
                  </a:lnTo>
                  <a:lnTo>
                    <a:pt x="124" y="341"/>
                  </a:lnTo>
                  <a:lnTo>
                    <a:pt x="123" y="341"/>
                  </a:lnTo>
                  <a:lnTo>
                    <a:pt x="122" y="340"/>
                  </a:lnTo>
                  <a:lnTo>
                    <a:pt x="119" y="341"/>
                  </a:lnTo>
                  <a:lnTo>
                    <a:pt x="118" y="342"/>
                  </a:lnTo>
                  <a:lnTo>
                    <a:pt x="117" y="341"/>
                  </a:lnTo>
                  <a:lnTo>
                    <a:pt x="116" y="341"/>
                  </a:lnTo>
                  <a:lnTo>
                    <a:pt x="114" y="340"/>
                  </a:lnTo>
                  <a:lnTo>
                    <a:pt x="102" y="330"/>
                  </a:lnTo>
                  <a:lnTo>
                    <a:pt x="100" y="329"/>
                  </a:lnTo>
                  <a:lnTo>
                    <a:pt x="98" y="328"/>
                  </a:lnTo>
                  <a:lnTo>
                    <a:pt x="96" y="325"/>
                  </a:lnTo>
                  <a:lnTo>
                    <a:pt x="93" y="323"/>
                  </a:lnTo>
                  <a:lnTo>
                    <a:pt x="93" y="323"/>
                  </a:lnTo>
                  <a:lnTo>
                    <a:pt x="88" y="321"/>
                  </a:lnTo>
                  <a:lnTo>
                    <a:pt x="85" y="319"/>
                  </a:lnTo>
                  <a:lnTo>
                    <a:pt x="80" y="319"/>
                  </a:lnTo>
                  <a:lnTo>
                    <a:pt x="77" y="319"/>
                  </a:lnTo>
                  <a:lnTo>
                    <a:pt x="76" y="318"/>
                  </a:lnTo>
                  <a:lnTo>
                    <a:pt x="77" y="317"/>
                  </a:lnTo>
                  <a:lnTo>
                    <a:pt x="79" y="316"/>
                  </a:lnTo>
                  <a:lnTo>
                    <a:pt x="79" y="315"/>
                  </a:lnTo>
                  <a:lnTo>
                    <a:pt x="77" y="313"/>
                  </a:lnTo>
                  <a:lnTo>
                    <a:pt x="75" y="313"/>
                  </a:lnTo>
                  <a:lnTo>
                    <a:pt x="75" y="312"/>
                  </a:lnTo>
                  <a:lnTo>
                    <a:pt x="76" y="312"/>
                  </a:lnTo>
                  <a:lnTo>
                    <a:pt x="77" y="312"/>
                  </a:lnTo>
                  <a:lnTo>
                    <a:pt x="79" y="311"/>
                  </a:lnTo>
                  <a:lnTo>
                    <a:pt x="80" y="310"/>
                  </a:lnTo>
                  <a:lnTo>
                    <a:pt x="81" y="310"/>
                  </a:lnTo>
                  <a:lnTo>
                    <a:pt x="80" y="310"/>
                  </a:lnTo>
                  <a:lnTo>
                    <a:pt x="80" y="309"/>
                  </a:lnTo>
                  <a:lnTo>
                    <a:pt x="80" y="308"/>
                  </a:lnTo>
                  <a:lnTo>
                    <a:pt x="80" y="306"/>
                  </a:lnTo>
                  <a:lnTo>
                    <a:pt x="77" y="305"/>
                  </a:lnTo>
                  <a:lnTo>
                    <a:pt x="76" y="303"/>
                  </a:lnTo>
                  <a:lnTo>
                    <a:pt x="75" y="302"/>
                  </a:lnTo>
                  <a:lnTo>
                    <a:pt x="75" y="300"/>
                  </a:lnTo>
                  <a:lnTo>
                    <a:pt x="75" y="299"/>
                  </a:lnTo>
                  <a:lnTo>
                    <a:pt x="75" y="298"/>
                  </a:lnTo>
                  <a:lnTo>
                    <a:pt x="74" y="297"/>
                  </a:lnTo>
                  <a:lnTo>
                    <a:pt x="73" y="296"/>
                  </a:lnTo>
                  <a:lnTo>
                    <a:pt x="71" y="296"/>
                  </a:lnTo>
                  <a:lnTo>
                    <a:pt x="70" y="297"/>
                  </a:lnTo>
                  <a:lnTo>
                    <a:pt x="69" y="296"/>
                  </a:lnTo>
                  <a:lnTo>
                    <a:pt x="68" y="296"/>
                  </a:lnTo>
                  <a:lnTo>
                    <a:pt x="69" y="294"/>
                  </a:lnTo>
                  <a:lnTo>
                    <a:pt x="70" y="293"/>
                  </a:lnTo>
                  <a:lnTo>
                    <a:pt x="71" y="293"/>
                  </a:lnTo>
                  <a:lnTo>
                    <a:pt x="70" y="292"/>
                  </a:lnTo>
                  <a:lnTo>
                    <a:pt x="70" y="291"/>
                  </a:lnTo>
                  <a:lnTo>
                    <a:pt x="69" y="291"/>
                  </a:lnTo>
                  <a:lnTo>
                    <a:pt x="69" y="290"/>
                  </a:lnTo>
                  <a:lnTo>
                    <a:pt x="68" y="290"/>
                  </a:lnTo>
                  <a:lnTo>
                    <a:pt x="67" y="290"/>
                  </a:lnTo>
                  <a:lnTo>
                    <a:pt x="65" y="290"/>
                  </a:lnTo>
                  <a:lnTo>
                    <a:pt x="64" y="291"/>
                  </a:lnTo>
                  <a:lnTo>
                    <a:pt x="64" y="291"/>
                  </a:lnTo>
                  <a:lnTo>
                    <a:pt x="64" y="290"/>
                  </a:lnTo>
                  <a:lnTo>
                    <a:pt x="64" y="288"/>
                  </a:lnTo>
                  <a:lnTo>
                    <a:pt x="62" y="287"/>
                  </a:lnTo>
                  <a:lnTo>
                    <a:pt x="61" y="286"/>
                  </a:lnTo>
                  <a:lnTo>
                    <a:pt x="61" y="285"/>
                  </a:lnTo>
                  <a:lnTo>
                    <a:pt x="61" y="284"/>
                  </a:lnTo>
                  <a:lnTo>
                    <a:pt x="59" y="282"/>
                  </a:lnTo>
                  <a:lnTo>
                    <a:pt x="58" y="281"/>
                  </a:lnTo>
                  <a:lnTo>
                    <a:pt x="55" y="275"/>
                  </a:lnTo>
                  <a:lnTo>
                    <a:pt x="54" y="275"/>
                  </a:lnTo>
                  <a:lnTo>
                    <a:pt x="52" y="275"/>
                  </a:lnTo>
                  <a:lnTo>
                    <a:pt x="51" y="275"/>
                  </a:lnTo>
                  <a:lnTo>
                    <a:pt x="51" y="274"/>
                  </a:lnTo>
                  <a:lnTo>
                    <a:pt x="52" y="273"/>
                  </a:lnTo>
                  <a:lnTo>
                    <a:pt x="52" y="272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5" y="268"/>
                  </a:lnTo>
                  <a:lnTo>
                    <a:pt x="57" y="267"/>
                  </a:lnTo>
                  <a:lnTo>
                    <a:pt x="57" y="266"/>
                  </a:lnTo>
                  <a:lnTo>
                    <a:pt x="56" y="265"/>
                  </a:lnTo>
                  <a:lnTo>
                    <a:pt x="56" y="263"/>
                  </a:lnTo>
                  <a:lnTo>
                    <a:pt x="57" y="263"/>
                  </a:lnTo>
                  <a:lnTo>
                    <a:pt x="57" y="262"/>
                  </a:lnTo>
                  <a:lnTo>
                    <a:pt x="57" y="260"/>
                  </a:lnTo>
                  <a:lnTo>
                    <a:pt x="58" y="259"/>
                  </a:lnTo>
                  <a:lnTo>
                    <a:pt x="57" y="259"/>
                  </a:lnTo>
                  <a:lnTo>
                    <a:pt x="57" y="257"/>
                  </a:lnTo>
                  <a:lnTo>
                    <a:pt x="56" y="256"/>
                  </a:lnTo>
                  <a:lnTo>
                    <a:pt x="55" y="256"/>
                  </a:lnTo>
                  <a:lnTo>
                    <a:pt x="55" y="257"/>
                  </a:lnTo>
                  <a:lnTo>
                    <a:pt x="54" y="256"/>
                  </a:lnTo>
                  <a:lnTo>
                    <a:pt x="52" y="253"/>
                  </a:lnTo>
                  <a:lnTo>
                    <a:pt x="55" y="251"/>
                  </a:lnTo>
                  <a:lnTo>
                    <a:pt x="56" y="250"/>
                  </a:lnTo>
                  <a:lnTo>
                    <a:pt x="56" y="249"/>
                  </a:lnTo>
                  <a:lnTo>
                    <a:pt x="55" y="247"/>
                  </a:lnTo>
                  <a:lnTo>
                    <a:pt x="55" y="245"/>
                  </a:lnTo>
                  <a:lnTo>
                    <a:pt x="57" y="247"/>
                  </a:lnTo>
                  <a:lnTo>
                    <a:pt x="58" y="247"/>
                  </a:lnTo>
                  <a:lnTo>
                    <a:pt x="59" y="248"/>
                  </a:lnTo>
                  <a:lnTo>
                    <a:pt x="62" y="248"/>
                  </a:lnTo>
                  <a:lnTo>
                    <a:pt x="63" y="248"/>
                  </a:lnTo>
                  <a:lnTo>
                    <a:pt x="63" y="247"/>
                  </a:lnTo>
                  <a:lnTo>
                    <a:pt x="63" y="245"/>
                  </a:lnTo>
                  <a:lnTo>
                    <a:pt x="63" y="244"/>
                  </a:lnTo>
                  <a:lnTo>
                    <a:pt x="63" y="243"/>
                  </a:lnTo>
                  <a:lnTo>
                    <a:pt x="62" y="243"/>
                  </a:lnTo>
                  <a:lnTo>
                    <a:pt x="62" y="242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39"/>
                  </a:lnTo>
                  <a:lnTo>
                    <a:pt x="62" y="238"/>
                  </a:lnTo>
                  <a:lnTo>
                    <a:pt x="62" y="237"/>
                  </a:lnTo>
                  <a:lnTo>
                    <a:pt x="62" y="236"/>
                  </a:lnTo>
                  <a:lnTo>
                    <a:pt x="62" y="235"/>
                  </a:lnTo>
                  <a:lnTo>
                    <a:pt x="63" y="235"/>
                  </a:lnTo>
                  <a:lnTo>
                    <a:pt x="64" y="235"/>
                  </a:lnTo>
                  <a:lnTo>
                    <a:pt x="64" y="234"/>
                  </a:lnTo>
                  <a:lnTo>
                    <a:pt x="64" y="232"/>
                  </a:lnTo>
                  <a:lnTo>
                    <a:pt x="64" y="231"/>
                  </a:lnTo>
                  <a:lnTo>
                    <a:pt x="65" y="231"/>
                  </a:lnTo>
                  <a:lnTo>
                    <a:pt x="67" y="231"/>
                  </a:lnTo>
                  <a:lnTo>
                    <a:pt x="68" y="231"/>
                  </a:lnTo>
                  <a:lnTo>
                    <a:pt x="68" y="230"/>
                  </a:lnTo>
                  <a:lnTo>
                    <a:pt x="68" y="229"/>
                  </a:lnTo>
                  <a:lnTo>
                    <a:pt x="69" y="228"/>
                  </a:lnTo>
                  <a:lnTo>
                    <a:pt x="68" y="226"/>
                  </a:lnTo>
                  <a:lnTo>
                    <a:pt x="68" y="225"/>
                  </a:lnTo>
                  <a:lnTo>
                    <a:pt x="69" y="224"/>
                  </a:lnTo>
                  <a:lnTo>
                    <a:pt x="70" y="224"/>
                  </a:lnTo>
                  <a:lnTo>
                    <a:pt x="70" y="224"/>
                  </a:lnTo>
                  <a:lnTo>
                    <a:pt x="70" y="223"/>
                  </a:lnTo>
                  <a:lnTo>
                    <a:pt x="71" y="224"/>
                  </a:lnTo>
                  <a:lnTo>
                    <a:pt x="73" y="224"/>
                  </a:lnTo>
                  <a:lnTo>
                    <a:pt x="74" y="224"/>
                  </a:lnTo>
                  <a:lnTo>
                    <a:pt x="75" y="224"/>
                  </a:lnTo>
                  <a:lnTo>
                    <a:pt x="76" y="223"/>
                  </a:lnTo>
                  <a:lnTo>
                    <a:pt x="77" y="224"/>
                  </a:lnTo>
                  <a:lnTo>
                    <a:pt x="79" y="223"/>
                  </a:lnTo>
                  <a:lnTo>
                    <a:pt x="80" y="223"/>
                  </a:lnTo>
                  <a:lnTo>
                    <a:pt x="79" y="222"/>
                  </a:lnTo>
                  <a:lnTo>
                    <a:pt x="80" y="220"/>
                  </a:lnTo>
                  <a:lnTo>
                    <a:pt x="80" y="218"/>
                  </a:lnTo>
                  <a:lnTo>
                    <a:pt x="80" y="217"/>
                  </a:lnTo>
                  <a:lnTo>
                    <a:pt x="79" y="217"/>
                  </a:lnTo>
                  <a:lnTo>
                    <a:pt x="77" y="217"/>
                  </a:lnTo>
                  <a:lnTo>
                    <a:pt x="77" y="216"/>
                  </a:lnTo>
                  <a:lnTo>
                    <a:pt x="77" y="214"/>
                  </a:lnTo>
                  <a:lnTo>
                    <a:pt x="79" y="214"/>
                  </a:lnTo>
                  <a:lnTo>
                    <a:pt x="79" y="213"/>
                  </a:lnTo>
                  <a:lnTo>
                    <a:pt x="79" y="212"/>
                  </a:lnTo>
                  <a:lnTo>
                    <a:pt x="77" y="211"/>
                  </a:lnTo>
                  <a:lnTo>
                    <a:pt x="75" y="210"/>
                  </a:lnTo>
                  <a:lnTo>
                    <a:pt x="73" y="205"/>
                  </a:lnTo>
                  <a:lnTo>
                    <a:pt x="73" y="204"/>
                  </a:lnTo>
                  <a:lnTo>
                    <a:pt x="73" y="202"/>
                  </a:lnTo>
                  <a:lnTo>
                    <a:pt x="73" y="201"/>
                  </a:lnTo>
                  <a:lnTo>
                    <a:pt x="73" y="200"/>
                  </a:lnTo>
                  <a:lnTo>
                    <a:pt x="74" y="200"/>
                  </a:lnTo>
                  <a:lnTo>
                    <a:pt x="74" y="199"/>
                  </a:lnTo>
                  <a:lnTo>
                    <a:pt x="74" y="198"/>
                  </a:lnTo>
                  <a:lnTo>
                    <a:pt x="74" y="197"/>
                  </a:lnTo>
                  <a:lnTo>
                    <a:pt x="74" y="195"/>
                  </a:lnTo>
                  <a:lnTo>
                    <a:pt x="74" y="195"/>
                  </a:lnTo>
                  <a:lnTo>
                    <a:pt x="75" y="195"/>
                  </a:lnTo>
                  <a:lnTo>
                    <a:pt x="77" y="195"/>
                  </a:lnTo>
                  <a:lnTo>
                    <a:pt x="79" y="195"/>
                  </a:lnTo>
                  <a:lnTo>
                    <a:pt x="81" y="194"/>
                  </a:lnTo>
                  <a:lnTo>
                    <a:pt x="82" y="194"/>
                  </a:lnTo>
                  <a:lnTo>
                    <a:pt x="83" y="194"/>
                  </a:lnTo>
                  <a:lnTo>
                    <a:pt x="85" y="193"/>
                  </a:lnTo>
                  <a:lnTo>
                    <a:pt x="86" y="192"/>
                  </a:lnTo>
                  <a:lnTo>
                    <a:pt x="87" y="191"/>
                  </a:lnTo>
                  <a:lnTo>
                    <a:pt x="86" y="189"/>
                  </a:lnTo>
                  <a:lnTo>
                    <a:pt x="85" y="189"/>
                  </a:lnTo>
                  <a:lnTo>
                    <a:pt x="83" y="189"/>
                  </a:lnTo>
                  <a:lnTo>
                    <a:pt x="82" y="191"/>
                  </a:lnTo>
                  <a:lnTo>
                    <a:pt x="81" y="191"/>
                  </a:lnTo>
                  <a:lnTo>
                    <a:pt x="80" y="191"/>
                  </a:lnTo>
                  <a:lnTo>
                    <a:pt x="79" y="189"/>
                  </a:lnTo>
                  <a:lnTo>
                    <a:pt x="79" y="188"/>
                  </a:lnTo>
                  <a:lnTo>
                    <a:pt x="77" y="188"/>
                  </a:lnTo>
                  <a:lnTo>
                    <a:pt x="76" y="187"/>
                  </a:lnTo>
                  <a:lnTo>
                    <a:pt x="75" y="188"/>
                  </a:lnTo>
                  <a:lnTo>
                    <a:pt x="74" y="188"/>
                  </a:lnTo>
                  <a:lnTo>
                    <a:pt x="71" y="188"/>
                  </a:lnTo>
                  <a:lnTo>
                    <a:pt x="70" y="188"/>
                  </a:lnTo>
                  <a:lnTo>
                    <a:pt x="69" y="188"/>
                  </a:lnTo>
                  <a:lnTo>
                    <a:pt x="68" y="189"/>
                  </a:lnTo>
                  <a:lnTo>
                    <a:pt x="67" y="189"/>
                  </a:lnTo>
                  <a:lnTo>
                    <a:pt x="65" y="189"/>
                  </a:lnTo>
                  <a:lnTo>
                    <a:pt x="64" y="189"/>
                  </a:lnTo>
                  <a:lnTo>
                    <a:pt x="64" y="189"/>
                  </a:lnTo>
                  <a:lnTo>
                    <a:pt x="63" y="187"/>
                  </a:lnTo>
                  <a:lnTo>
                    <a:pt x="61" y="183"/>
                  </a:lnTo>
                  <a:lnTo>
                    <a:pt x="59" y="182"/>
                  </a:lnTo>
                  <a:lnTo>
                    <a:pt x="58" y="182"/>
                  </a:lnTo>
                  <a:lnTo>
                    <a:pt x="57" y="181"/>
                  </a:lnTo>
                  <a:lnTo>
                    <a:pt x="55" y="180"/>
                  </a:lnTo>
                  <a:lnTo>
                    <a:pt x="54" y="180"/>
                  </a:lnTo>
                  <a:lnTo>
                    <a:pt x="52" y="181"/>
                  </a:lnTo>
                  <a:lnTo>
                    <a:pt x="51" y="181"/>
                  </a:lnTo>
                  <a:lnTo>
                    <a:pt x="50" y="182"/>
                  </a:lnTo>
                  <a:lnTo>
                    <a:pt x="49" y="181"/>
                  </a:lnTo>
                  <a:lnTo>
                    <a:pt x="48" y="180"/>
                  </a:lnTo>
                  <a:lnTo>
                    <a:pt x="49" y="179"/>
                  </a:lnTo>
                  <a:lnTo>
                    <a:pt x="49" y="177"/>
                  </a:lnTo>
                  <a:lnTo>
                    <a:pt x="49" y="176"/>
                  </a:lnTo>
                  <a:lnTo>
                    <a:pt x="49" y="175"/>
                  </a:lnTo>
                  <a:lnTo>
                    <a:pt x="48" y="174"/>
                  </a:lnTo>
                  <a:lnTo>
                    <a:pt x="48" y="173"/>
                  </a:lnTo>
                  <a:lnTo>
                    <a:pt x="48" y="170"/>
                  </a:lnTo>
                  <a:lnTo>
                    <a:pt x="48" y="169"/>
                  </a:lnTo>
                  <a:lnTo>
                    <a:pt x="46" y="169"/>
                  </a:lnTo>
                  <a:lnTo>
                    <a:pt x="46" y="168"/>
                  </a:lnTo>
                  <a:lnTo>
                    <a:pt x="45" y="168"/>
                  </a:lnTo>
                  <a:lnTo>
                    <a:pt x="46" y="167"/>
                  </a:lnTo>
                  <a:lnTo>
                    <a:pt x="45" y="167"/>
                  </a:lnTo>
                  <a:lnTo>
                    <a:pt x="45" y="164"/>
                  </a:lnTo>
                  <a:lnTo>
                    <a:pt x="45" y="163"/>
                  </a:lnTo>
                  <a:lnTo>
                    <a:pt x="45" y="162"/>
                  </a:lnTo>
                  <a:lnTo>
                    <a:pt x="44" y="161"/>
                  </a:lnTo>
                  <a:lnTo>
                    <a:pt x="43" y="161"/>
                  </a:lnTo>
                  <a:lnTo>
                    <a:pt x="42" y="162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8" y="161"/>
                  </a:lnTo>
                  <a:lnTo>
                    <a:pt x="38" y="160"/>
                  </a:lnTo>
                  <a:lnTo>
                    <a:pt x="37" y="158"/>
                  </a:lnTo>
                  <a:lnTo>
                    <a:pt x="37" y="157"/>
                  </a:lnTo>
                  <a:lnTo>
                    <a:pt x="36" y="157"/>
                  </a:lnTo>
                  <a:lnTo>
                    <a:pt x="36" y="156"/>
                  </a:lnTo>
                  <a:lnTo>
                    <a:pt x="36" y="155"/>
                  </a:lnTo>
                  <a:lnTo>
                    <a:pt x="36" y="154"/>
                  </a:lnTo>
                  <a:lnTo>
                    <a:pt x="37" y="152"/>
                  </a:lnTo>
                  <a:lnTo>
                    <a:pt x="37" y="150"/>
                  </a:lnTo>
                  <a:lnTo>
                    <a:pt x="38" y="149"/>
                  </a:lnTo>
                  <a:lnTo>
                    <a:pt x="37" y="148"/>
                  </a:lnTo>
                  <a:lnTo>
                    <a:pt x="36" y="146"/>
                  </a:lnTo>
                  <a:lnTo>
                    <a:pt x="36" y="145"/>
                  </a:lnTo>
                  <a:lnTo>
                    <a:pt x="36" y="145"/>
                  </a:lnTo>
                  <a:lnTo>
                    <a:pt x="34" y="145"/>
                  </a:lnTo>
                  <a:lnTo>
                    <a:pt x="34" y="144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1" y="144"/>
                  </a:lnTo>
                  <a:lnTo>
                    <a:pt x="30" y="143"/>
                  </a:lnTo>
                  <a:lnTo>
                    <a:pt x="31" y="142"/>
                  </a:lnTo>
                  <a:lnTo>
                    <a:pt x="32" y="139"/>
                  </a:lnTo>
                  <a:lnTo>
                    <a:pt x="32" y="138"/>
                  </a:lnTo>
                  <a:lnTo>
                    <a:pt x="32" y="138"/>
                  </a:lnTo>
                  <a:lnTo>
                    <a:pt x="32" y="137"/>
                  </a:lnTo>
                  <a:lnTo>
                    <a:pt x="32" y="136"/>
                  </a:lnTo>
                  <a:lnTo>
                    <a:pt x="32" y="134"/>
                  </a:lnTo>
                  <a:lnTo>
                    <a:pt x="32" y="133"/>
                  </a:lnTo>
                  <a:lnTo>
                    <a:pt x="31" y="132"/>
                  </a:lnTo>
                  <a:lnTo>
                    <a:pt x="30" y="132"/>
                  </a:lnTo>
                  <a:lnTo>
                    <a:pt x="28" y="132"/>
                  </a:lnTo>
                  <a:lnTo>
                    <a:pt x="28" y="131"/>
                  </a:lnTo>
                  <a:lnTo>
                    <a:pt x="27" y="130"/>
                  </a:lnTo>
                  <a:lnTo>
                    <a:pt x="27" y="128"/>
                  </a:lnTo>
                  <a:lnTo>
                    <a:pt x="27" y="127"/>
                  </a:lnTo>
                  <a:lnTo>
                    <a:pt x="28" y="126"/>
                  </a:lnTo>
                  <a:lnTo>
                    <a:pt x="27" y="125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8" y="123"/>
                  </a:lnTo>
                  <a:lnTo>
                    <a:pt x="28" y="121"/>
                  </a:lnTo>
                  <a:lnTo>
                    <a:pt x="28" y="120"/>
                  </a:lnTo>
                  <a:lnTo>
                    <a:pt x="28" y="119"/>
                  </a:lnTo>
                  <a:lnTo>
                    <a:pt x="26" y="118"/>
                  </a:lnTo>
                  <a:lnTo>
                    <a:pt x="26" y="117"/>
                  </a:lnTo>
                  <a:lnTo>
                    <a:pt x="25" y="115"/>
                  </a:lnTo>
                  <a:lnTo>
                    <a:pt x="24" y="115"/>
                  </a:lnTo>
                  <a:lnTo>
                    <a:pt x="22" y="114"/>
                  </a:lnTo>
                  <a:lnTo>
                    <a:pt x="22" y="113"/>
                  </a:lnTo>
                  <a:lnTo>
                    <a:pt x="20" y="113"/>
                  </a:lnTo>
                  <a:lnTo>
                    <a:pt x="20" y="112"/>
                  </a:lnTo>
                  <a:lnTo>
                    <a:pt x="20" y="11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8"/>
                  </a:lnTo>
                  <a:lnTo>
                    <a:pt x="20" y="107"/>
                  </a:lnTo>
                  <a:lnTo>
                    <a:pt x="20" y="106"/>
                  </a:lnTo>
                  <a:lnTo>
                    <a:pt x="20" y="105"/>
                  </a:lnTo>
                  <a:lnTo>
                    <a:pt x="19" y="105"/>
                  </a:lnTo>
                  <a:lnTo>
                    <a:pt x="19" y="102"/>
                  </a:lnTo>
                  <a:lnTo>
                    <a:pt x="20" y="101"/>
                  </a:lnTo>
                  <a:lnTo>
                    <a:pt x="21" y="101"/>
                  </a:lnTo>
                  <a:lnTo>
                    <a:pt x="21" y="100"/>
                  </a:lnTo>
                  <a:lnTo>
                    <a:pt x="20" y="99"/>
                  </a:lnTo>
                  <a:lnTo>
                    <a:pt x="19" y="97"/>
                  </a:lnTo>
                  <a:lnTo>
                    <a:pt x="18" y="97"/>
                  </a:lnTo>
                  <a:lnTo>
                    <a:pt x="17" y="97"/>
                  </a:lnTo>
                  <a:lnTo>
                    <a:pt x="15" y="97"/>
                  </a:lnTo>
                  <a:lnTo>
                    <a:pt x="14" y="97"/>
                  </a:lnTo>
                  <a:lnTo>
                    <a:pt x="14" y="96"/>
                  </a:lnTo>
                  <a:lnTo>
                    <a:pt x="14" y="95"/>
                  </a:lnTo>
                  <a:lnTo>
                    <a:pt x="13" y="95"/>
                  </a:lnTo>
                  <a:lnTo>
                    <a:pt x="13" y="94"/>
                  </a:lnTo>
                  <a:lnTo>
                    <a:pt x="13" y="93"/>
                  </a:lnTo>
                  <a:lnTo>
                    <a:pt x="12" y="93"/>
                  </a:lnTo>
                  <a:lnTo>
                    <a:pt x="11" y="93"/>
                  </a:lnTo>
                  <a:lnTo>
                    <a:pt x="11" y="92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2"/>
                  </a:lnTo>
                  <a:lnTo>
                    <a:pt x="7" y="90"/>
                  </a:lnTo>
                  <a:lnTo>
                    <a:pt x="7" y="89"/>
                  </a:lnTo>
                  <a:lnTo>
                    <a:pt x="7" y="88"/>
                  </a:lnTo>
                  <a:lnTo>
                    <a:pt x="7" y="87"/>
                  </a:lnTo>
                  <a:lnTo>
                    <a:pt x="7" y="86"/>
                  </a:lnTo>
                  <a:lnTo>
                    <a:pt x="8" y="84"/>
                  </a:lnTo>
                  <a:lnTo>
                    <a:pt x="8" y="83"/>
                  </a:lnTo>
                  <a:lnTo>
                    <a:pt x="9" y="83"/>
                  </a:lnTo>
                  <a:lnTo>
                    <a:pt x="9" y="82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2" y="80"/>
                  </a:lnTo>
                  <a:lnTo>
                    <a:pt x="12" y="78"/>
                  </a:lnTo>
                  <a:lnTo>
                    <a:pt x="13" y="77"/>
                  </a:lnTo>
                  <a:lnTo>
                    <a:pt x="12" y="75"/>
                  </a:lnTo>
                  <a:lnTo>
                    <a:pt x="13" y="74"/>
                  </a:lnTo>
                  <a:lnTo>
                    <a:pt x="14" y="72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69"/>
                  </a:lnTo>
                  <a:lnTo>
                    <a:pt x="14" y="69"/>
                  </a:lnTo>
                  <a:lnTo>
                    <a:pt x="14" y="68"/>
                  </a:lnTo>
                  <a:lnTo>
                    <a:pt x="13" y="68"/>
                  </a:lnTo>
                  <a:lnTo>
                    <a:pt x="12" y="69"/>
                  </a:lnTo>
                  <a:lnTo>
                    <a:pt x="9" y="69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9" y="63"/>
                  </a:lnTo>
                  <a:lnTo>
                    <a:pt x="9" y="62"/>
                  </a:lnTo>
                  <a:lnTo>
                    <a:pt x="9" y="59"/>
                  </a:lnTo>
                  <a:lnTo>
                    <a:pt x="9" y="57"/>
                  </a:lnTo>
                  <a:lnTo>
                    <a:pt x="9" y="56"/>
                  </a:lnTo>
                  <a:lnTo>
                    <a:pt x="8" y="55"/>
                  </a:lnTo>
                  <a:lnTo>
                    <a:pt x="7" y="55"/>
                  </a:lnTo>
                  <a:lnTo>
                    <a:pt x="7" y="53"/>
                  </a:lnTo>
                  <a:lnTo>
                    <a:pt x="8" y="53"/>
                  </a:lnTo>
                  <a:lnTo>
                    <a:pt x="8" y="52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7" y="51"/>
                  </a:lnTo>
                  <a:lnTo>
                    <a:pt x="8" y="47"/>
                  </a:lnTo>
                  <a:lnTo>
                    <a:pt x="8" y="46"/>
                  </a:lnTo>
                  <a:lnTo>
                    <a:pt x="7" y="45"/>
                  </a:lnTo>
                  <a:lnTo>
                    <a:pt x="6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6" y="40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5" y="38"/>
                  </a:lnTo>
                  <a:lnTo>
                    <a:pt x="6" y="37"/>
                  </a:lnTo>
                  <a:lnTo>
                    <a:pt x="6" y="34"/>
                  </a:lnTo>
                  <a:lnTo>
                    <a:pt x="6" y="33"/>
                  </a:lnTo>
                  <a:lnTo>
                    <a:pt x="7" y="32"/>
                  </a:lnTo>
                  <a:lnTo>
                    <a:pt x="6" y="31"/>
                  </a:lnTo>
                  <a:lnTo>
                    <a:pt x="5" y="29"/>
                  </a:lnTo>
                  <a:lnTo>
                    <a:pt x="3" y="28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6" y="19"/>
                  </a:lnTo>
                  <a:lnTo>
                    <a:pt x="7" y="19"/>
                  </a:lnTo>
                  <a:lnTo>
                    <a:pt x="8" y="20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2" y="19"/>
                  </a:lnTo>
                  <a:lnTo>
                    <a:pt x="13" y="19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5" y="8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1" y="1"/>
                  </a:lnTo>
                  <a:lnTo>
                    <a:pt x="22" y="2"/>
                  </a:lnTo>
                  <a:lnTo>
                    <a:pt x="22" y="3"/>
                  </a:lnTo>
                  <a:lnTo>
                    <a:pt x="25" y="4"/>
                  </a:lnTo>
                  <a:lnTo>
                    <a:pt x="26" y="4"/>
                  </a:lnTo>
                  <a:lnTo>
                    <a:pt x="30" y="7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2" y="8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4" y="15"/>
                  </a:lnTo>
                  <a:lnTo>
                    <a:pt x="36" y="16"/>
                  </a:lnTo>
                  <a:lnTo>
                    <a:pt x="34" y="18"/>
                  </a:lnTo>
                  <a:lnTo>
                    <a:pt x="36" y="1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2" name="Freeform 53">
              <a:extLst>
                <a:ext uri="{FF2B5EF4-FFF2-40B4-BE49-F238E27FC236}">
                  <a16:creationId xmlns:a16="http://schemas.microsoft.com/office/drawing/2014/main" id="{7EB2A9C9-F410-0815-FDCA-13B755223A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5755" y="2671611"/>
              <a:ext cx="284895" cy="300999"/>
            </a:xfrm>
            <a:custGeom>
              <a:avLst/>
              <a:gdLst>
                <a:gd name="T0" fmla="*/ 90 w 230"/>
                <a:gd name="T1" fmla="*/ 3 h 243"/>
                <a:gd name="T2" fmla="*/ 91 w 230"/>
                <a:gd name="T3" fmla="*/ 14 h 243"/>
                <a:gd name="T4" fmla="*/ 102 w 230"/>
                <a:gd name="T5" fmla="*/ 18 h 243"/>
                <a:gd name="T6" fmla="*/ 119 w 230"/>
                <a:gd name="T7" fmla="*/ 15 h 243"/>
                <a:gd name="T8" fmla="*/ 132 w 230"/>
                <a:gd name="T9" fmla="*/ 21 h 243"/>
                <a:gd name="T10" fmla="*/ 137 w 230"/>
                <a:gd name="T11" fmla="*/ 31 h 243"/>
                <a:gd name="T12" fmla="*/ 145 w 230"/>
                <a:gd name="T13" fmla="*/ 38 h 243"/>
                <a:gd name="T14" fmla="*/ 155 w 230"/>
                <a:gd name="T15" fmla="*/ 38 h 243"/>
                <a:gd name="T16" fmla="*/ 162 w 230"/>
                <a:gd name="T17" fmla="*/ 40 h 243"/>
                <a:gd name="T18" fmla="*/ 176 w 230"/>
                <a:gd name="T19" fmla="*/ 33 h 243"/>
                <a:gd name="T20" fmla="*/ 198 w 230"/>
                <a:gd name="T21" fmla="*/ 32 h 243"/>
                <a:gd name="T22" fmla="*/ 208 w 230"/>
                <a:gd name="T23" fmla="*/ 37 h 243"/>
                <a:gd name="T24" fmla="*/ 224 w 230"/>
                <a:gd name="T25" fmla="*/ 49 h 243"/>
                <a:gd name="T26" fmla="*/ 220 w 230"/>
                <a:gd name="T27" fmla="*/ 63 h 243"/>
                <a:gd name="T28" fmla="*/ 229 w 230"/>
                <a:gd name="T29" fmla="*/ 98 h 243"/>
                <a:gd name="T30" fmla="*/ 217 w 230"/>
                <a:gd name="T31" fmla="*/ 112 h 243"/>
                <a:gd name="T32" fmla="*/ 202 w 230"/>
                <a:gd name="T33" fmla="*/ 150 h 243"/>
                <a:gd name="T34" fmla="*/ 211 w 230"/>
                <a:gd name="T35" fmla="*/ 186 h 243"/>
                <a:gd name="T36" fmla="*/ 220 w 230"/>
                <a:gd name="T37" fmla="*/ 205 h 243"/>
                <a:gd name="T38" fmla="*/ 214 w 230"/>
                <a:gd name="T39" fmla="*/ 212 h 243"/>
                <a:gd name="T40" fmla="*/ 207 w 230"/>
                <a:gd name="T41" fmla="*/ 205 h 243"/>
                <a:gd name="T42" fmla="*/ 200 w 230"/>
                <a:gd name="T43" fmla="*/ 211 h 243"/>
                <a:gd name="T44" fmla="*/ 185 w 230"/>
                <a:gd name="T45" fmla="*/ 211 h 243"/>
                <a:gd name="T46" fmla="*/ 183 w 230"/>
                <a:gd name="T47" fmla="*/ 207 h 243"/>
                <a:gd name="T48" fmla="*/ 181 w 230"/>
                <a:gd name="T49" fmla="*/ 206 h 243"/>
                <a:gd name="T50" fmla="*/ 176 w 230"/>
                <a:gd name="T51" fmla="*/ 207 h 243"/>
                <a:gd name="T52" fmla="*/ 161 w 230"/>
                <a:gd name="T53" fmla="*/ 207 h 243"/>
                <a:gd name="T54" fmla="*/ 150 w 230"/>
                <a:gd name="T55" fmla="*/ 209 h 243"/>
                <a:gd name="T56" fmla="*/ 146 w 230"/>
                <a:gd name="T57" fmla="*/ 210 h 243"/>
                <a:gd name="T58" fmla="*/ 160 w 230"/>
                <a:gd name="T59" fmla="*/ 209 h 243"/>
                <a:gd name="T60" fmla="*/ 142 w 230"/>
                <a:gd name="T61" fmla="*/ 213 h 243"/>
                <a:gd name="T62" fmla="*/ 130 w 230"/>
                <a:gd name="T63" fmla="*/ 210 h 243"/>
                <a:gd name="T64" fmla="*/ 124 w 230"/>
                <a:gd name="T65" fmla="*/ 212 h 243"/>
                <a:gd name="T66" fmla="*/ 126 w 230"/>
                <a:gd name="T67" fmla="*/ 211 h 243"/>
                <a:gd name="T68" fmla="*/ 136 w 230"/>
                <a:gd name="T69" fmla="*/ 213 h 243"/>
                <a:gd name="T70" fmla="*/ 83 w 230"/>
                <a:gd name="T71" fmla="*/ 225 h 243"/>
                <a:gd name="T72" fmla="*/ 54 w 230"/>
                <a:gd name="T73" fmla="*/ 236 h 243"/>
                <a:gd name="T74" fmla="*/ 40 w 230"/>
                <a:gd name="T75" fmla="*/ 229 h 243"/>
                <a:gd name="T76" fmla="*/ 41 w 230"/>
                <a:gd name="T77" fmla="*/ 215 h 243"/>
                <a:gd name="T78" fmla="*/ 45 w 230"/>
                <a:gd name="T79" fmla="*/ 206 h 243"/>
                <a:gd name="T80" fmla="*/ 45 w 230"/>
                <a:gd name="T81" fmla="*/ 194 h 243"/>
                <a:gd name="T82" fmla="*/ 39 w 230"/>
                <a:gd name="T83" fmla="*/ 184 h 243"/>
                <a:gd name="T84" fmla="*/ 31 w 230"/>
                <a:gd name="T85" fmla="*/ 178 h 243"/>
                <a:gd name="T86" fmla="*/ 21 w 230"/>
                <a:gd name="T87" fmla="*/ 169 h 243"/>
                <a:gd name="T88" fmla="*/ 8 w 230"/>
                <a:gd name="T89" fmla="*/ 163 h 243"/>
                <a:gd name="T90" fmla="*/ 7 w 230"/>
                <a:gd name="T91" fmla="*/ 155 h 243"/>
                <a:gd name="T92" fmla="*/ 10 w 230"/>
                <a:gd name="T93" fmla="*/ 133 h 243"/>
                <a:gd name="T94" fmla="*/ 15 w 230"/>
                <a:gd name="T95" fmla="*/ 122 h 243"/>
                <a:gd name="T96" fmla="*/ 18 w 230"/>
                <a:gd name="T97" fmla="*/ 111 h 243"/>
                <a:gd name="T98" fmla="*/ 20 w 230"/>
                <a:gd name="T99" fmla="*/ 98 h 243"/>
                <a:gd name="T100" fmla="*/ 20 w 230"/>
                <a:gd name="T101" fmla="*/ 86 h 243"/>
                <a:gd name="T102" fmla="*/ 31 w 230"/>
                <a:gd name="T103" fmla="*/ 87 h 243"/>
                <a:gd name="T104" fmla="*/ 33 w 230"/>
                <a:gd name="T105" fmla="*/ 77 h 243"/>
                <a:gd name="T106" fmla="*/ 33 w 230"/>
                <a:gd name="T107" fmla="*/ 63 h 243"/>
                <a:gd name="T108" fmla="*/ 22 w 230"/>
                <a:gd name="T109" fmla="*/ 52 h 243"/>
                <a:gd name="T110" fmla="*/ 18 w 230"/>
                <a:gd name="T111" fmla="*/ 28 h 243"/>
                <a:gd name="T112" fmla="*/ 29 w 230"/>
                <a:gd name="T113" fmla="*/ 20 h 243"/>
                <a:gd name="T114" fmla="*/ 39 w 230"/>
                <a:gd name="T115" fmla="*/ 12 h 243"/>
                <a:gd name="T116" fmla="*/ 50 w 230"/>
                <a:gd name="T117" fmla="*/ 19 h 243"/>
                <a:gd name="T118" fmla="*/ 70 w 230"/>
                <a:gd name="T119" fmla="*/ 14 h 243"/>
                <a:gd name="T120" fmla="*/ 75 w 230"/>
                <a:gd name="T121" fmla="*/ 2 h 243"/>
                <a:gd name="T122" fmla="*/ 86 w 230"/>
                <a:gd name="T123" fmla="*/ 1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0" h="243">
                  <a:moveTo>
                    <a:pt x="205" y="213"/>
                  </a:moveTo>
                  <a:lnTo>
                    <a:pt x="206" y="213"/>
                  </a:lnTo>
                  <a:lnTo>
                    <a:pt x="207" y="213"/>
                  </a:lnTo>
                  <a:lnTo>
                    <a:pt x="207" y="215"/>
                  </a:lnTo>
                  <a:lnTo>
                    <a:pt x="206" y="215"/>
                  </a:lnTo>
                  <a:lnTo>
                    <a:pt x="202" y="213"/>
                  </a:lnTo>
                  <a:lnTo>
                    <a:pt x="201" y="213"/>
                  </a:lnTo>
                  <a:lnTo>
                    <a:pt x="202" y="212"/>
                  </a:lnTo>
                  <a:lnTo>
                    <a:pt x="204" y="212"/>
                  </a:lnTo>
                  <a:lnTo>
                    <a:pt x="205" y="212"/>
                  </a:lnTo>
                  <a:lnTo>
                    <a:pt x="205" y="213"/>
                  </a:lnTo>
                  <a:close/>
                  <a:moveTo>
                    <a:pt x="90" y="1"/>
                  </a:moveTo>
                  <a:lnTo>
                    <a:pt x="89" y="2"/>
                  </a:lnTo>
                  <a:lnTo>
                    <a:pt x="90" y="2"/>
                  </a:lnTo>
                  <a:lnTo>
                    <a:pt x="90" y="3"/>
                  </a:lnTo>
                  <a:lnTo>
                    <a:pt x="91" y="3"/>
                  </a:lnTo>
                  <a:lnTo>
                    <a:pt x="91" y="5"/>
                  </a:lnTo>
                  <a:lnTo>
                    <a:pt x="90" y="5"/>
                  </a:lnTo>
                  <a:lnTo>
                    <a:pt x="90" y="6"/>
                  </a:lnTo>
                  <a:lnTo>
                    <a:pt x="90" y="7"/>
                  </a:lnTo>
                  <a:lnTo>
                    <a:pt x="89" y="7"/>
                  </a:lnTo>
                  <a:lnTo>
                    <a:pt x="89" y="8"/>
                  </a:lnTo>
                  <a:lnTo>
                    <a:pt x="90" y="8"/>
                  </a:lnTo>
                  <a:lnTo>
                    <a:pt x="90" y="9"/>
                  </a:lnTo>
                  <a:lnTo>
                    <a:pt x="91" y="9"/>
                  </a:lnTo>
                  <a:lnTo>
                    <a:pt x="91" y="11"/>
                  </a:lnTo>
                  <a:lnTo>
                    <a:pt x="91" y="12"/>
                  </a:lnTo>
                  <a:lnTo>
                    <a:pt x="93" y="12"/>
                  </a:lnTo>
                  <a:lnTo>
                    <a:pt x="91" y="13"/>
                  </a:lnTo>
                  <a:lnTo>
                    <a:pt x="91" y="14"/>
                  </a:lnTo>
                  <a:lnTo>
                    <a:pt x="91" y="15"/>
                  </a:lnTo>
                  <a:lnTo>
                    <a:pt x="91" y="16"/>
                  </a:lnTo>
                  <a:lnTo>
                    <a:pt x="90" y="16"/>
                  </a:lnTo>
                  <a:lnTo>
                    <a:pt x="90" y="18"/>
                  </a:lnTo>
                  <a:lnTo>
                    <a:pt x="90" y="19"/>
                  </a:lnTo>
                  <a:lnTo>
                    <a:pt x="91" y="19"/>
                  </a:lnTo>
                  <a:lnTo>
                    <a:pt x="91" y="20"/>
                  </a:lnTo>
                  <a:lnTo>
                    <a:pt x="93" y="20"/>
                  </a:lnTo>
                  <a:lnTo>
                    <a:pt x="95" y="21"/>
                  </a:lnTo>
                  <a:lnTo>
                    <a:pt x="99" y="21"/>
                  </a:lnTo>
                  <a:lnTo>
                    <a:pt x="100" y="20"/>
                  </a:lnTo>
                  <a:lnTo>
                    <a:pt x="100" y="19"/>
                  </a:lnTo>
                  <a:lnTo>
                    <a:pt x="100" y="18"/>
                  </a:lnTo>
                  <a:lnTo>
                    <a:pt x="101" y="18"/>
                  </a:lnTo>
                  <a:lnTo>
                    <a:pt x="102" y="18"/>
                  </a:lnTo>
                  <a:lnTo>
                    <a:pt x="102" y="18"/>
                  </a:lnTo>
                  <a:lnTo>
                    <a:pt x="102" y="15"/>
                  </a:lnTo>
                  <a:lnTo>
                    <a:pt x="102" y="14"/>
                  </a:lnTo>
                  <a:lnTo>
                    <a:pt x="103" y="14"/>
                  </a:lnTo>
                  <a:lnTo>
                    <a:pt x="106" y="12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4" y="11"/>
                  </a:lnTo>
                  <a:lnTo>
                    <a:pt x="115" y="11"/>
                  </a:lnTo>
                  <a:lnTo>
                    <a:pt x="115" y="12"/>
                  </a:lnTo>
                  <a:lnTo>
                    <a:pt x="117" y="12"/>
                  </a:lnTo>
                  <a:lnTo>
                    <a:pt x="118" y="12"/>
                  </a:lnTo>
                  <a:lnTo>
                    <a:pt x="118" y="13"/>
                  </a:lnTo>
                  <a:lnTo>
                    <a:pt x="119" y="14"/>
                  </a:lnTo>
                  <a:lnTo>
                    <a:pt x="119" y="15"/>
                  </a:lnTo>
                  <a:lnTo>
                    <a:pt x="120" y="15"/>
                  </a:lnTo>
                  <a:lnTo>
                    <a:pt x="120" y="16"/>
                  </a:lnTo>
                  <a:lnTo>
                    <a:pt x="121" y="16"/>
                  </a:lnTo>
                  <a:lnTo>
                    <a:pt x="123" y="16"/>
                  </a:lnTo>
                  <a:lnTo>
                    <a:pt x="124" y="16"/>
                  </a:lnTo>
                  <a:lnTo>
                    <a:pt x="125" y="16"/>
                  </a:lnTo>
                  <a:lnTo>
                    <a:pt x="126" y="15"/>
                  </a:lnTo>
                  <a:lnTo>
                    <a:pt x="128" y="16"/>
                  </a:lnTo>
                  <a:lnTo>
                    <a:pt x="128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2" y="18"/>
                  </a:lnTo>
                  <a:lnTo>
                    <a:pt x="132" y="20"/>
                  </a:lnTo>
                  <a:lnTo>
                    <a:pt x="133" y="20"/>
                  </a:lnTo>
                  <a:lnTo>
                    <a:pt x="132" y="21"/>
                  </a:lnTo>
                  <a:lnTo>
                    <a:pt x="133" y="21"/>
                  </a:lnTo>
                  <a:lnTo>
                    <a:pt x="133" y="22"/>
                  </a:lnTo>
                  <a:lnTo>
                    <a:pt x="134" y="24"/>
                  </a:lnTo>
                  <a:lnTo>
                    <a:pt x="133" y="24"/>
                  </a:lnTo>
                  <a:lnTo>
                    <a:pt x="133" y="25"/>
                  </a:lnTo>
                  <a:lnTo>
                    <a:pt x="134" y="25"/>
                  </a:lnTo>
                  <a:lnTo>
                    <a:pt x="136" y="25"/>
                  </a:lnTo>
                  <a:lnTo>
                    <a:pt x="136" y="26"/>
                  </a:lnTo>
                  <a:lnTo>
                    <a:pt x="137" y="26"/>
                  </a:lnTo>
                  <a:lnTo>
                    <a:pt x="138" y="27"/>
                  </a:lnTo>
                  <a:lnTo>
                    <a:pt x="138" y="28"/>
                  </a:lnTo>
                  <a:lnTo>
                    <a:pt x="137" y="28"/>
                  </a:lnTo>
                  <a:lnTo>
                    <a:pt x="138" y="28"/>
                  </a:lnTo>
                  <a:lnTo>
                    <a:pt x="138" y="30"/>
                  </a:lnTo>
                  <a:lnTo>
                    <a:pt x="137" y="31"/>
                  </a:lnTo>
                  <a:lnTo>
                    <a:pt x="138" y="31"/>
                  </a:lnTo>
                  <a:lnTo>
                    <a:pt x="138" y="32"/>
                  </a:lnTo>
                  <a:lnTo>
                    <a:pt x="139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3" y="33"/>
                  </a:lnTo>
                  <a:lnTo>
                    <a:pt x="143" y="34"/>
                  </a:lnTo>
                  <a:lnTo>
                    <a:pt x="144" y="33"/>
                  </a:lnTo>
                  <a:lnTo>
                    <a:pt x="144" y="34"/>
                  </a:lnTo>
                  <a:lnTo>
                    <a:pt x="144" y="36"/>
                  </a:lnTo>
                  <a:lnTo>
                    <a:pt x="145" y="36"/>
                  </a:lnTo>
                  <a:lnTo>
                    <a:pt x="144" y="36"/>
                  </a:lnTo>
                  <a:lnTo>
                    <a:pt x="144" y="37"/>
                  </a:lnTo>
                  <a:lnTo>
                    <a:pt x="145" y="37"/>
                  </a:lnTo>
                  <a:lnTo>
                    <a:pt x="145" y="38"/>
                  </a:lnTo>
                  <a:lnTo>
                    <a:pt x="145" y="37"/>
                  </a:lnTo>
                  <a:lnTo>
                    <a:pt x="146" y="37"/>
                  </a:lnTo>
                  <a:lnTo>
                    <a:pt x="146" y="38"/>
                  </a:lnTo>
                  <a:lnTo>
                    <a:pt x="148" y="38"/>
                  </a:lnTo>
                  <a:lnTo>
                    <a:pt x="148" y="39"/>
                  </a:lnTo>
                  <a:lnTo>
                    <a:pt x="149" y="39"/>
                  </a:lnTo>
                  <a:lnTo>
                    <a:pt x="149" y="40"/>
                  </a:lnTo>
                  <a:lnTo>
                    <a:pt x="149" y="39"/>
                  </a:lnTo>
                  <a:lnTo>
                    <a:pt x="150" y="39"/>
                  </a:lnTo>
                  <a:lnTo>
                    <a:pt x="151" y="39"/>
                  </a:lnTo>
                  <a:lnTo>
                    <a:pt x="151" y="38"/>
                  </a:lnTo>
                  <a:lnTo>
                    <a:pt x="152" y="39"/>
                  </a:lnTo>
                  <a:lnTo>
                    <a:pt x="154" y="39"/>
                  </a:lnTo>
                  <a:lnTo>
                    <a:pt x="154" y="38"/>
                  </a:lnTo>
                  <a:lnTo>
                    <a:pt x="155" y="38"/>
                  </a:lnTo>
                  <a:lnTo>
                    <a:pt x="156" y="38"/>
                  </a:lnTo>
                  <a:lnTo>
                    <a:pt x="156" y="39"/>
                  </a:lnTo>
                  <a:lnTo>
                    <a:pt x="155" y="39"/>
                  </a:lnTo>
                  <a:lnTo>
                    <a:pt x="155" y="40"/>
                  </a:lnTo>
                  <a:lnTo>
                    <a:pt x="156" y="42"/>
                  </a:lnTo>
                  <a:lnTo>
                    <a:pt x="157" y="42"/>
                  </a:lnTo>
                  <a:lnTo>
                    <a:pt x="158" y="42"/>
                  </a:lnTo>
                  <a:lnTo>
                    <a:pt x="160" y="42"/>
                  </a:lnTo>
                  <a:lnTo>
                    <a:pt x="160" y="44"/>
                  </a:lnTo>
                  <a:lnTo>
                    <a:pt x="160" y="44"/>
                  </a:lnTo>
                  <a:lnTo>
                    <a:pt x="160" y="43"/>
                  </a:lnTo>
                  <a:lnTo>
                    <a:pt x="161" y="43"/>
                  </a:lnTo>
                  <a:lnTo>
                    <a:pt x="162" y="43"/>
                  </a:lnTo>
                  <a:lnTo>
                    <a:pt x="162" y="42"/>
                  </a:lnTo>
                  <a:lnTo>
                    <a:pt x="162" y="40"/>
                  </a:lnTo>
                  <a:lnTo>
                    <a:pt x="162" y="39"/>
                  </a:lnTo>
                  <a:lnTo>
                    <a:pt x="163" y="38"/>
                  </a:lnTo>
                  <a:lnTo>
                    <a:pt x="164" y="38"/>
                  </a:lnTo>
                  <a:lnTo>
                    <a:pt x="165" y="37"/>
                  </a:lnTo>
                  <a:lnTo>
                    <a:pt x="167" y="37"/>
                  </a:lnTo>
                  <a:lnTo>
                    <a:pt x="168" y="36"/>
                  </a:lnTo>
                  <a:lnTo>
                    <a:pt x="168" y="34"/>
                  </a:lnTo>
                  <a:lnTo>
                    <a:pt x="169" y="34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4"/>
                  </a:lnTo>
                  <a:lnTo>
                    <a:pt x="174" y="34"/>
                  </a:lnTo>
                  <a:lnTo>
                    <a:pt x="175" y="34"/>
                  </a:lnTo>
                  <a:lnTo>
                    <a:pt x="175" y="33"/>
                  </a:lnTo>
                  <a:lnTo>
                    <a:pt x="176" y="33"/>
                  </a:lnTo>
                  <a:lnTo>
                    <a:pt x="177" y="32"/>
                  </a:lnTo>
                  <a:lnTo>
                    <a:pt x="179" y="32"/>
                  </a:lnTo>
                  <a:lnTo>
                    <a:pt x="181" y="32"/>
                  </a:lnTo>
                  <a:lnTo>
                    <a:pt x="182" y="31"/>
                  </a:lnTo>
                  <a:lnTo>
                    <a:pt x="183" y="31"/>
                  </a:lnTo>
                  <a:lnTo>
                    <a:pt x="183" y="30"/>
                  </a:lnTo>
                  <a:lnTo>
                    <a:pt x="186" y="30"/>
                  </a:lnTo>
                  <a:lnTo>
                    <a:pt x="187" y="30"/>
                  </a:lnTo>
                  <a:lnTo>
                    <a:pt x="188" y="30"/>
                  </a:lnTo>
                  <a:lnTo>
                    <a:pt x="188" y="31"/>
                  </a:lnTo>
                  <a:lnTo>
                    <a:pt x="188" y="31"/>
                  </a:lnTo>
                  <a:lnTo>
                    <a:pt x="191" y="31"/>
                  </a:lnTo>
                  <a:lnTo>
                    <a:pt x="196" y="31"/>
                  </a:lnTo>
                  <a:lnTo>
                    <a:pt x="198" y="31"/>
                  </a:lnTo>
                  <a:lnTo>
                    <a:pt x="198" y="32"/>
                  </a:lnTo>
                  <a:lnTo>
                    <a:pt x="199" y="32"/>
                  </a:lnTo>
                  <a:lnTo>
                    <a:pt x="200" y="31"/>
                  </a:lnTo>
                  <a:lnTo>
                    <a:pt x="200" y="32"/>
                  </a:lnTo>
                  <a:lnTo>
                    <a:pt x="200" y="33"/>
                  </a:lnTo>
                  <a:lnTo>
                    <a:pt x="201" y="33"/>
                  </a:lnTo>
                  <a:lnTo>
                    <a:pt x="204" y="31"/>
                  </a:lnTo>
                  <a:lnTo>
                    <a:pt x="205" y="31"/>
                  </a:lnTo>
                  <a:lnTo>
                    <a:pt x="205" y="32"/>
                  </a:lnTo>
                  <a:lnTo>
                    <a:pt x="204" y="33"/>
                  </a:lnTo>
                  <a:lnTo>
                    <a:pt x="205" y="33"/>
                  </a:lnTo>
                  <a:lnTo>
                    <a:pt x="205" y="34"/>
                  </a:lnTo>
                  <a:lnTo>
                    <a:pt x="206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8" y="37"/>
                  </a:lnTo>
                  <a:lnTo>
                    <a:pt x="208" y="38"/>
                  </a:lnTo>
                  <a:lnTo>
                    <a:pt x="210" y="39"/>
                  </a:lnTo>
                  <a:lnTo>
                    <a:pt x="211" y="38"/>
                  </a:lnTo>
                  <a:lnTo>
                    <a:pt x="212" y="38"/>
                  </a:lnTo>
                  <a:lnTo>
                    <a:pt x="212" y="39"/>
                  </a:lnTo>
                  <a:lnTo>
                    <a:pt x="213" y="40"/>
                  </a:lnTo>
                  <a:lnTo>
                    <a:pt x="213" y="42"/>
                  </a:lnTo>
                  <a:lnTo>
                    <a:pt x="216" y="45"/>
                  </a:lnTo>
                  <a:lnTo>
                    <a:pt x="218" y="51"/>
                  </a:lnTo>
                  <a:lnTo>
                    <a:pt x="219" y="51"/>
                  </a:lnTo>
                  <a:lnTo>
                    <a:pt x="220" y="51"/>
                  </a:lnTo>
                  <a:lnTo>
                    <a:pt x="222" y="51"/>
                  </a:lnTo>
                  <a:lnTo>
                    <a:pt x="222" y="49"/>
                  </a:lnTo>
                  <a:lnTo>
                    <a:pt x="223" y="48"/>
                  </a:lnTo>
                  <a:lnTo>
                    <a:pt x="224" y="49"/>
                  </a:lnTo>
                  <a:lnTo>
                    <a:pt x="224" y="50"/>
                  </a:lnTo>
                  <a:lnTo>
                    <a:pt x="224" y="51"/>
                  </a:lnTo>
                  <a:lnTo>
                    <a:pt x="224" y="52"/>
                  </a:lnTo>
                  <a:lnTo>
                    <a:pt x="224" y="53"/>
                  </a:lnTo>
                  <a:lnTo>
                    <a:pt x="223" y="53"/>
                  </a:lnTo>
                  <a:lnTo>
                    <a:pt x="223" y="55"/>
                  </a:lnTo>
                  <a:lnTo>
                    <a:pt x="223" y="56"/>
                  </a:lnTo>
                  <a:lnTo>
                    <a:pt x="224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3" y="57"/>
                  </a:lnTo>
                  <a:lnTo>
                    <a:pt x="222" y="58"/>
                  </a:lnTo>
                  <a:lnTo>
                    <a:pt x="222" y="59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4"/>
                  </a:lnTo>
                  <a:lnTo>
                    <a:pt x="222" y="64"/>
                  </a:lnTo>
                  <a:lnTo>
                    <a:pt x="223" y="64"/>
                  </a:lnTo>
                  <a:lnTo>
                    <a:pt x="223" y="65"/>
                  </a:lnTo>
                  <a:lnTo>
                    <a:pt x="224" y="65"/>
                  </a:lnTo>
                  <a:lnTo>
                    <a:pt x="225" y="67"/>
                  </a:lnTo>
                  <a:lnTo>
                    <a:pt x="225" y="69"/>
                  </a:lnTo>
                  <a:lnTo>
                    <a:pt x="226" y="69"/>
                  </a:lnTo>
                  <a:lnTo>
                    <a:pt x="226" y="70"/>
                  </a:lnTo>
                  <a:lnTo>
                    <a:pt x="226" y="73"/>
                  </a:lnTo>
                  <a:lnTo>
                    <a:pt x="226" y="74"/>
                  </a:lnTo>
                  <a:lnTo>
                    <a:pt x="226" y="75"/>
                  </a:lnTo>
                  <a:lnTo>
                    <a:pt x="229" y="86"/>
                  </a:lnTo>
                  <a:lnTo>
                    <a:pt x="230" y="96"/>
                  </a:lnTo>
                  <a:lnTo>
                    <a:pt x="229" y="98"/>
                  </a:lnTo>
                  <a:lnTo>
                    <a:pt x="228" y="98"/>
                  </a:lnTo>
                  <a:lnTo>
                    <a:pt x="226" y="98"/>
                  </a:lnTo>
                  <a:lnTo>
                    <a:pt x="226" y="99"/>
                  </a:lnTo>
                  <a:lnTo>
                    <a:pt x="226" y="100"/>
                  </a:lnTo>
                  <a:lnTo>
                    <a:pt x="226" y="101"/>
                  </a:lnTo>
                  <a:lnTo>
                    <a:pt x="226" y="102"/>
                  </a:lnTo>
                  <a:lnTo>
                    <a:pt x="225" y="104"/>
                  </a:lnTo>
                  <a:lnTo>
                    <a:pt x="223" y="104"/>
                  </a:lnTo>
                  <a:lnTo>
                    <a:pt x="223" y="105"/>
                  </a:lnTo>
                  <a:lnTo>
                    <a:pt x="220" y="107"/>
                  </a:lnTo>
                  <a:lnTo>
                    <a:pt x="219" y="107"/>
                  </a:lnTo>
                  <a:lnTo>
                    <a:pt x="219" y="110"/>
                  </a:lnTo>
                  <a:lnTo>
                    <a:pt x="219" y="111"/>
                  </a:lnTo>
                  <a:lnTo>
                    <a:pt x="218" y="111"/>
                  </a:lnTo>
                  <a:lnTo>
                    <a:pt x="217" y="112"/>
                  </a:lnTo>
                  <a:lnTo>
                    <a:pt x="217" y="113"/>
                  </a:lnTo>
                  <a:lnTo>
                    <a:pt x="216" y="118"/>
                  </a:lnTo>
                  <a:lnTo>
                    <a:pt x="214" y="120"/>
                  </a:lnTo>
                  <a:lnTo>
                    <a:pt x="212" y="132"/>
                  </a:lnTo>
                  <a:lnTo>
                    <a:pt x="213" y="132"/>
                  </a:lnTo>
                  <a:lnTo>
                    <a:pt x="213" y="133"/>
                  </a:lnTo>
                  <a:lnTo>
                    <a:pt x="213" y="135"/>
                  </a:lnTo>
                  <a:lnTo>
                    <a:pt x="211" y="137"/>
                  </a:lnTo>
                  <a:lnTo>
                    <a:pt x="211" y="138"/>
                  </a:lnTo>
                  <a:lnTo>
                    <a:pt x="211" y="139"/>
                  </a:lnTo>
                  <a:lnTo>
                    <a:pt x="211" y="141"/>
                  </a:lnTo>
                  <a:lnTo>
                    <a:pt x="208" y="141"/>
                  </a:lnTo>
                  <a:lnTo>
                    <a:pt x="204" y="148"/>
                  </a:lnTo>
                  <a:lnTo>
                    <a:pt x="202" y="149"/>
                  </a:lnTo>
                  <a:lnTo>
                    <a:pt x="202" y="150"/>
                  </a:lnTo>
                  <a:lnTo>
                    <a:pt x="202" y="151"/>
                  </a:lnTo>
                  <a:lnTo>
                    <a:pt x="204" y="151"/>
                  </a:lnTo>
                  <a:lnTo>
                    <a:pt x="204" y="153"/>
                  </a:lnTo>
                  <a:lnTo>
                    <a:pt x="204" y="155"/>
                  </a:lnTo>
                  <a:lnTo>
                    <a:pt x="202" y="155"/>
                  </a:lnTo>
                  <a:lnTo>
                    <a:pt x="202" y="156"/>
                  </a:lnTo>
                  <a:lnTo>
                    <a:pt x="202" y="157"/>
                  </a:lnTo>
                  <a:lnTo>
                    <a:pt x="205" y="170"/>
                  </a:lnTo>
                  <a:lnTo>
                    <a:pt x="206" y="172"/>
                  </a:lnTo>
                  <a:lnTo>
                    <a:pt x="207" y="173"/>
                  </a:lnTo>
                  <a:lnTo>
                    <a:pt x="207" y="174"/>
                  </a:lnTo>
                  <a:lnTo>
                    <a:pt x="208" y="180"/>
                  </a:lnTo>
                  <a:lnTo>
                    <a:pt x="210" y="181"/>
                  </a:lnTo>
                  <a:lnTo>
                    <a:pt x="211" y="185"/>
                  </a:lnTo>
                  <a:lnTo>
                    <a:pt x="211" y="186"/>
                  </a:lnTo>
                  <a:lnTo>
                    <a:pt x="212" y="187"/>
                  </a:lnTo>
                  <a:lnTo>
                    <a:pt x="211" y="192"/>
                  </a:lnTo>
                  <a:lnTo>
                    <a:pt x="213" y="192"/>
                  </a:lnTo>
                  <a:lnTo>
                    <a:pt x="213" y="194"/>
                  </a:lnTo>
                  <a:lnTo>
                    <a:pt x="214" y="196"/>
                  </a:lnTo>
                  <a:lnTo>
                    <a:pt x="216" y="196"/>
                  </a:lnTo>
                  <a:lnTo>
                    <a:pt x="217" y="194"/>
                  </a:lnTo>
                  <a:lnTo>
                    <a:pt x="219" y="196"/>
                  </a:lnTo>
                  <a:lnTo>
                    <a:pt x="219" y="197"/>
                  </a:lnTo>
                  <a:lnTo>
                    <a:pt x="219" y="199"/>
                  </a:lnTo>
                  <a:lnTo>
                    <a:pt x="220" y="201"/>
                  </a:lnTo>
                  <a:lnTo>
                    <a:pt x="222" y="203"/>
                  </a:lnTo>
                  <a:lnTo>
                    <a:pt x="222" y="204"/>
                  </a:lnTo>
                  <a:lnTo>
                    <a:pt x="222" y="205"/>
                  </a:lnTo>
                  <a:lnTo>
                    <a:pt x="220" y="205"/>
                  </a:lnTo>
                  <a:lnTo>
                    <a:pt x="219" y="205"/>
                  </a:lnTo>
                  <a:lnTo>
                    <a:pt x="219" y="207"/>
                  </a:lnTo>
                  <a:lnTo>
                    <a:pt x="219" y="209"/>
                  </a:lnTo>
                  <a:lnTo>
                    <a:pt x="220" y="209"/>
                  </a:lnTo>
                  <a:lnTo>
                    <a:pt x="219" y="210"/>
                  </a:lnTo>
                  <a:lnTo>
                    <a:pt x="220" y="210"/>
                  </a:lnTo>
                  <a:lnTo>
                    <a:pt x="220" y="211"/>
                  </a:lnTo>
                  <a:lnTo>
                    <a:pt x="220" y="212"/>
                  </a:lnTo>
                  <a:lnTo>
                    <a:pt x="219" y="212"/>
                  </a:lnTo>
                  <a:lnTo>
                    <a:pt x="217" y="212"/>
                  </a:lnTo>
                  <a:lnTo>
                    <a:pt x="217" y="211"/>
                  </a:lnTo>
                  <a:lnTo>
                    <a:pt x="217" y="211"/>
                  </a:lnTo>
                  <a:lnTo>
                    <a:pt x="216" y="211"/>
                  </a:lnTo>
                  <a:lnTo>
                    <a:pt x="214" y="211"/>
                  </a:lnTo>
                  <a:lnTo>
                    <a:pt x="214" y="212"/>
                  </a:lnTo>
                  <a:lnTo>
                    <a:pt x="214" y="213"/>
                  </a:lnTo>
                  <a:lnTo>
                    <a:pt x="213" y="213"/>
                  </a:lnTo>
                  <a:lnTo>
                    <a:pt x="212" y="213"/>
                  </a:lnTo>
                  <a:lnTo>
                    <a:pt x="211" y="212"/>
                  </a:lnTo>
                  <a:lnTo>
                    <a:pt x="210" y="212"/>
                  </a:lnTo>
                  <a:lnTo>
                    <a:pt x="208" y="212"/>
                  </a:lnTo>
                  <a:lnTo>
                    <a:pt x="207" y="212"/>
                  </a:lnTo>
                  <a:lnTo>
                    <a:pt x="206" y="212"/>
                  </a:lnTo>
                  <a:lnTo>
                    <a:pt x="206" y="211"/>
                  </a:lnTo>
                  <a:lnTo>
                    <a:pt x="205" y="210"/>
                  </a:lnTo>
                  <a:lnTo>
                    <a:pt x="204" y="210"/>
                  </a:lnTo>
                  <a:lnTo>
                    <a:pt x="205" y="209"/>
                  </a:lnTo>
                  <a:lnTo>
                    <a:pt x="206" y="207"/>
                  </a:lnTo>
                  <a:lnTo>
                    <a:pt x="206" y="206"/>
                  </a:lnTo>
                  <a:lnTo>
                    <a:pt x="207" y="205"/>
                  </a:lnTo>
                  <a:lnTo>
                    <a:pt x="207" y="204"/>
                  </a:lnTo>
                  <a:lnTo>
                    <a:pt x="206" y="204"/>
                  </a:lnTo>
                  <a:lnTo>
                    <a:pt x="205" y="204"/>
                  </a:lnTo>
                  <a:lnTo>
                    <a:pt x="204" y="204"/>
                  </a:lnTo>
                  <a:lnTo>
                    <a:pt x="202" y="205"/>
                  </a:lnTo>
                  <a:lnTo>
                    <a:pt x="202" y="206"/>
                  </a:lnTo>
                  <a:lnTo>
                    <a:pt x="202" y="207"/>
                  </a:lnTo>
                  <a:lnTo>
                    <a:pt x="201" y="207"/>
                  </a:lnTo>
                  <a:lnTo>
                    <a:pt x="201" y="209"/>
                  </a:lnTo>
                  <a:lnTo>
                    <a:pt x="202" y="209"/>
                  </a:lnTo>
                  <a:lnTo>
                    <a:pt x="202" y="210"/>
                  </a:lnTo>
                  <a:lnTo>
                    <a:pt x="201" y="209"/>
                  </a:lnTo>
                  <a:lnTo>
                    <a:pt x="201" y="210"/>
                  </a:lnTo>
                  <a:lnTo>
                    <a:pt x="200" y="210"/>
                  </a:lnTo>
                  <a:lnTo>
                    <a:pt x="200" y="211"/>
                  </a:lnTo>
                  <a:lnTo>
                    <a:pt x="200" y="210"/>
                  </a:lnTo>
                  <a:lnTo>
                    <a:pt x="200" y="211"/>
                  </a:lnTo>
                  <a:lnTo>
                    <a:pt x="200" y="212"/>
                  </a:lnTo>
                  <a:lnTo>
                    <a:pt x="201" y="212"/>
                  </a:lnTo>
                  <a:lnTo>
                    <a:pt x="200" y="213"/>
                  </a:lnTo>
                  <a:lnTo>
                    <a:pt x="198" y="213"/>
                  </a:lnTo>
                  <a:lnTo>
                    <a:pt x="188" y="211"/>
                  </a:lnTo>
                  <a:lnTo>
                    <a:pt x="187" y="211"/>
                  </a:lnTo>
                  <a:lnTo>
                    <a:pt x="186" y="211"/>
                  </a:lnTo>
                  <a:lnTo>
                    <a:pt x="185" y="211"/>
                  </a:lnTo>
                  <a:lnTo>
                    <a:pt x="186" y="210"/>
                  </a:lnTo>
                  <a:lnTo>
                    <a:pt x="185" y="210"/>
                  </a:lnTo>
                  <a:lnTo>
                    <a:pt x="185" y="209"/>
                  </a:lnTo>
                  <a:lnTo>
                    <a:pt x="185" y="210"/>
                  </a:lnTo>
                  <a:lnTo>
                    <a:pt x="185" y="211"/>
                  </a:lnTo>
                  <a:lnTo>
                    <a:pt x="183" y="211"/>
                  </a:lnTo>
                  <a:lnTo>
                    <a:pt x="182" y="210"/>
                  </a:lnTo>
                  <a:lnTo>
                    <a:pt x="181" y="210"/>
                  </a:lnTo>
                  <a:lnTo>
                    <a:pt x="179" y="210"/>
                  </a:lnTo>
                  <a:lnTo>
                    <a:pt x="176" y="209"/>
                  </a:lnTo>
                  <a:lnTo>
                    <a:pt x="175" y="209"/>
                  </a:lnTo>
                  <a:lnTo>
                    <a:pt x="174" y="207"/>
                  </a:lnTo>
                  <a:lnTo>
                    <a:pt x="175" y="207"/>
                  </a:lnTo>
                  <a:lnTo>
                    <a:pt x="176" y="207"/>
                  </a:lnTo>
                  <a:lnTo>
                    <a:pt x="177" y="207"/>
                  </a:lnTo>
                  <a:lnTo>
                    <a:pt x="179" y="207"/>
                  </a:lnTo>
                  <a:lnTo>
                    <a:pt x="180" y="207"/>
                  </a:lnTo>
                  <a:lnTo>
                    <a:pt x="181" y="207"/>
                  </a:lnTo>
                  <a:lnTo>
                    <a:pt x="183" y="209"/>
                  </a:lnTo>
                  <a:lnTo>
                    <a:pt x="183" y="207"/>
                  </a:lnTo>
                  <a:lnTo>
                    <a:pt x="182" y="207"/>
                  </a:lnTo>
                  <a:lnTo>
                    <a:pt x="183" y="207"/>
                  </a:lnTo>
                  <a:lnTo>
                    <a:pt x="185" y="207"/>
                  </a:lnTo>
                  <a:lnTo>
                    <a:pt x="186" y="207"/>
                  </a:lnTo>
                  <a:lnTo>
                    <a:pt x="185" y="206"/>
                  </a:lnTo>
                  <a:lnTo>
                    <a:pt x="183" y="205"/>
                  </a:lnTo>
                  <a:lnTo>
                    <a:pt x="183" y="204"/>
                  </a:lnTo>
                  <a:lnTo>
                    <a:pt x="182" y="204"/>
                  </a:lnTo>
                  <a:lnTo>
                    <a:pt x="181" y="204"/>
                  </a:lnTo>
                  <a:lnTo>
                    <a:pt x="182" y="205"/>
                  </a:lnTo>
                  <a:lnTo>
                    <a:pt x="183" y="206"/>
                  </a:lnTo>
                  <a:lnTo>
                    <a:pt x="185" y="207"/>
                  </a:lnTo>
                  <a:lnTo>
                    <a:pt x="183" y="207"/>
                  </a:lnTo>
                  <a:lnTo>
                    <a:pt x="182" y="207"/>
                  </a:lnTo>
                  <a:lnTo>
                    <a:pt x="181" y="206"/>
                  </a:lnTo>
                  <a:lnTo>
                    <a:pt x="180" y="206"/>
                  </a:lnTo>
                  <a:lnTo>
                    <a:pt x="179" y="206"/>
                  </a:lnTo>
                  <a:lnTo>
                    <a:pt x="179" y="205"/>
                  </a:lnTo>
                  <a:lnTo>
                    <a:pt x="179" y="206"/>
                  </a:lnTo>
                  <a:lnTo>
                    <a:pt x="179" y="205"/>
                  </a:lnTo>
                  <a:lnTo>
                    <a:pt x="177" y="205"/>
                  </a:lnTo>
                  <a:lnTo>
                    <a:pt x="177" y="206"/>
                  </a:lnTo>
                  <a:lnTo>
                    <a:pt x="176" y="205"/>
                  </a:lnTo>
                  <a:lnTo>
                    <a:pt x="176" y="206"/>
                  </a:lnTo>
                  <a:lnTo>
                    <a:pt x="175" y="206"/>
                  </a:lnTo>
                  <a:lnTo>
                    <a:pt x="175" y="205"/>
                  </a:lnTo>
                  <a:lnTo>
                    <a:pt x="174" y="206"/>
                  </a:lnTo>
                  <a:lnTo>
                    <a:pt x="175" y="206"/>
                  </a:lnTo>
                  <a:lnTo>
                    <a:pt x="176" y="206"/>
                  </a:lnTo>
                  <a:lnTo>
                    <a:pt x="176" y="207"/>
                  </a:lnTo>
                  <a:lnTo>
                    <a:pt x="175" y="207"/>
                  </a:lnTo>
                  <a:lnTo>
                    <a:pt x="174" y="207"/>
                  </a:lnTo>
                  <a:lnTo>
                    <a:pt x="173" y="206"/>
                  </a:lnTo>
                  <a:lnTo>
                    <a:pt x="171" y="206"/>
                  </a:lnTo>
                  <a:lnTo>
                    <a:pt x="171" y="207"/>
                  </a:lnTo>
                  <a:lnTo>
                    <a:pt x="170" y="206"/>
                  </a:lnTo>
                  <a:lnTo>
                    <a:pt x="169" y="206"/>
                  </a:lnTo>
                  <a:lnTo>
                    <a:pt x="168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4" y="207"/>
                  </a:lnTo>
                  <a:lnTo>
                    <a:pt x="164" y="206"/>
                  </a:lnTo>
                  <a:lnTo>
                    <a:pt x="163" y="206"/>
                  </a:lnTo>
                  <a:lnTo>
                    <a:pt x="162" y="206"/>
                  </a:lnTo>
                  <a:lnTo>
                    <a:pt x="161" y="207"/>
                  </a:lnTo>
                  <a:lnTo>
                    <a:pt x="160" y="206"/>
                  </a:lnTo>
                  <a:lnTo>
                    <a:pt x="160" y="206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6"/>
                  </a:lnTo>
                  <a:lnTo>
                    <a:pt x="157" y="206"/>
                  </a:lnTo>
                  <a:lnTo>
                    <a:pt x="156" y="207"/>
                  </a:lnTo>
                  <a:lnTo>
                    <a:pt x="157" y="207"/>
                  </a:lnTo>
                  <a:lnTo>
                    <a:pt x="154" y="207"/>
                  </a:lnTo>
                  <a:lnTo>
                    <a:pt x="154" y="206"/>
                  </a:lnTo>
                  <a:lnTo>
                    <a:pt x="154" y="207"/>
                  </a:lnTo>
                  <a:lnTo>
                    <a:pt x="152" y="207"/>
                  </a:lnTo>
                  <a:lnTo>
                    <a:pt x="152" y="209"/>
                  </a:lnTo>
                  <a:lnTo>
                    <a:pt x="151" y="209"/>
                  </a:lnTo>
                  <a:lnTo>
                    <a:pt x="150" y="209"/>
                  </a:lnTo>
                  <a:lnTo>
                    <a:pt x="149" y="209"/>
                  </a:lnTo>
                  <a:lnTo>
                    <a:pt x="148" y="209"/>
                  </a:lnTo>
                  <a:lnTo>
                    <a:pt x="149" y="209"/>
                  </a:lnTo>
                  <a:lnTo>
                    <a:pt x="149" y="207"/>
                  </a:lnTo>
                  <a:lnTo>
                    <a:pt x="149" y="206"/>
                  </a:lnTo>
                  <a:lnTo>
                    <a:pt x="148" y="207"/>
                  </a:lnTo>
                  <a:lnTo>
                    <a:pt x="146" y="207"/>
                  </a:lnTo>
                  <a:lnTo>
                    <a:pt x="148" y="209"/>
                  </a:lnTo>
                  <a:lnTo>
                    <a:pt x="146" y="209"/>
                  </a:lnTo>
                  <a:lnTo>
                    <a:pt x="145" y="210"/>
                  </a:lnTo>
                  <a:lnTo>
                    <a:pt x="144" y="210"/>
                  </a:lnTo>
                  <a:lnTo>
                    <a:pt x="144" y="211"/>
                  </a:lnTo>
                  <a:lnTo>
                    <a:pt x="145" y="211"/>
                  </a:lnTo>
                  <a:lnTo>
                    <a:pt x="146" y="211"/>
                  </a:lnTo>
                  <a:lnTo>
                    <a:pt x="146" y="210"/>
                  </a:lnTo>
                  <a:lnTo>
                    <a:pt x="148" y="210"/>
                  </a:lnTo>
                  <a:lnTo>
                    <a:pt x="149" y="210"/>
                  </a:lnTo>
                  <a:lnTo>
                    <a:pt x="150" y="210"/>
                  </a:lnTo>
                  <a:lnTo>
                    <a:pt x="151" y="210"/>
                  </a:lnTo>
                  <a:lnTo>
                    <a:pt x="152" y="210"/>
                  </a:lnTo>
                  <a:lnTo>
                    <a:pt x="154" y="211"/>
                  </a:lnTo>
                  <a:lnTo>
                    <a:pt x="155" y="210"/>
                  </a:lnTo>
                  <a:lnTo>
                    <a:pt x="154" y="210"/>
                  </a:lnTo>
                  <a:lnTo>
                    <a:pt x="155" y="209"/>
                  </a:lnTo>
                  <a:lnTo>
                    <a:pt x="155" y="210"/>
                  </a:lnTo>
                  <a:lnTo>
                    <a:pt x="156" y="209"/>
                  </a:lnTo>
                  <a:lnTo>
                    <a:pt x="158" y="210"/>
                  </a:lnTo>
                  <a:lnTo>
                    <a:pt x="160" y="209"/>
                  </a:lnTo>
                  <a:lnTo>
                    <a:pt x="160" y="210"/>
                  </a:lnTo>
                  <a:lnTo>
                    <a:pt x="160" y="209"/>
                  </a:lnTo>
                  <a:lnTo>
                    <a:pt x="160" y="209"/>
                  </a:lnTo>
                  <a:lnTo>
                    <a:pt x="161" y="209"/>
                  </a:lnTo>
                  <a:lnTo>
                    <a:pt x="162" y="209"/>
                  </a:lnTo>
                  <a:lnTo>
                    <a:pt x="163" y="209"/>
                  </a:lnTo>
                  <a:lnTo>
                    <a:pt x="164" y="209"/>
                  </a:lnTo>
                  <a:lnTo>
                    <a:pt x="165" y="207"/>
                  </a:lnTo>
                  <a:lnTo>
                    <a:pt x="167" y="207"/>
                  </a:lnTo>
                  <a:lnTo>
                    <a:pt x="171" y="207"/>
                  </a:lnTo>
                  <a:lnTo>
                    <a:pt x="173" y="207"/>
                  </a:lnTo>
                  <a:lnTo>
                    <a:pt x="171" y="207"/>
                  </a:lnTo>
                  <a:lnTo>
                    <a:pt x="174" y="209"/>
                  </a:lnTo>
                  <a:lnTo>
                    <a:pt x="162" y="210"/>
                  </a:lnTo>
                  <a:lnTo>
                    <a:pt x="151" y="211"/>
                  </a:lnTo>
                  <a:lnTo>
                    <a:pt x="144" y="212"/>
                  </a:lnTo>
                  <a:lnTo>
                    <a:pt x="142" y="213"/>
                  </a:lnTo>
                  <a:lnTo>
                    <a:pt x="140" y="213"/>
                  </a:lnTo>
                  <a:lnTo>
                    <a:pt x="139" y="213"/>
                  </a:lnTo>
                  <a:lnTo>
                    <a:pt x="137" y="212"/>
                  </a:lnTo>
                  <a:lnTo>
                    <a:pt x="137" y="213"/>
                  </a:lnTo>
                  <a:lnTo>
                    <a:pt x="137" y="212"/>
                  </a:lnTo>
                  <a:lnTo>
                    <a:pt x="136" y="212"/>
                  </a:lnTo>
                  <a:lnTo>
                    <a:pt x="136" y="211"/>
                  </a:lnTo>
                  <a:lnTo>
                    <a:pt x="136" y="210"/>
                  </a:lnTo>
                  <a:lnTo>
                    <a:pt x="137" y="210"/>
                  </a:lnTo>
                  <a:lnTo>
                    <a:pt x="136" y="210"/>
                  </a:lnTo>
                  <a:lnTo>
                    <a:pt x="133" y="210"/>
                  </a:lnTo>
                  <a:lnTo>
                    <a:pt x="132" y="211"/>
                  </a:lnTo>
                  <a:lnTo>
                    <a:pt x="131" y="210"/>
                  </a:lnTo>
                  <a:lnTo>
                    <a:pt x="131" y="210"/>
                  </a:lnTo>
                  <a:lnTo>
                    <a:pt x="130" y="210"/>
                  </a:lnTo>
                  <a:lnTo>
                    <a:pt x="128" y="210"/>
                  </a:lnTo>
                  <a:lnTo>
                    <a:pt x="127" y="210"/>
                  </a:lnTo>
                  <a:lnTo>
                    <a:pt x="126" y="209"/>
                  </a:lnTo>
                  <a:lnTo>
                    <a:pt x="125" y="210"/>
                  </a:lnTo>
                  <a:lnTo>
                    <a:pt x="125" y="209"/>
                  </a:lnTo>
                  <a:lnTo>
                    <a:pt x="125" y="210"/>
                  </a:lnTo>
                  <a:lnTo>
                    <a:pt x="124" y="210"/>
                  </a:lnTo>
                  <a:lnTo>
                    <a:pt x="125" y="210"/>
                  </a:lnTo>
                  <a:lnTo>
                    <a:pt x="125" y="211"/>
                  </a:lnTo>
                  <a:lnTo>
                    <a:pt x="126" y="210"/>
                  </a:lnTo>
                  <a:lnTo>
                    <a:pt x="126" y="211"/>
                  </a:lnTo>
                  <a:lnTo>
                    <a:pt x="125" y="211"/>
                  </a:lnTo>
                  <a:lnTo>
                    <a:pt x="124" y="212"/>
                  </a:lnTo>
                  <a:lnTo>
                    <a:pt x="124" y="211"/>
                  </a:lnTo>
                  <a:lnTo>
                    <a:pt x="124" y="212"/>
                  </a:lnTo>
                  <a:lnTo>
                    <a:pt x="124" y="213"/>
                  </a:lnTo>
                  <a:lnTo>
                    <a:pt x="123" y="211"/>
                  </a:lnTo>
                  <a:lnTo>
                    <a:pt x="121" y="211"/>
                  </a:lnTo>
                  <a:lnTo>
                    <a:pt x="121" y="212"/>
                  </a:lnTo>
                  <a:lnTo>
                    <a:pt x="121" y="211"/>
                  </a:lnTo>
                  <a:lnTo>
                    <a:pt x="121" y="212"/>
                  </a:lnTo>
                  <a:lnTo>
                    <a:pt x="124" y="213"/>
                  </a:lnTo>
                  <a:lnTo>
                    <a:pt x="125" y="213"/>
                  </a:lnTo>
                  <a:lnTo>
                    <a:pt x="127" y="213"/>
                  </a:lnTo>
                  <a:lnTo>
                    <a:pt x="126" y="212"/>
                  </a:lnTo>
                  <a:lnTo>
                    <a:pt x="125" y="212"/>
                  </a:lnTo>
                  <a:lnTo>
                    <a:pt x="124" y="212"/>
                  </a:lnTo>
                  <a:lnTo>
                    <a:pt x="125" y="212"/>
                  </a:lnTo>
                  <a:lnTo>
                    <a:pt x="126" y="212"/>
                  </a:lnTo>
                  <a:lnTo>
                    <a:pt x="126" y="211"/>
                  </a:lnTo>
                  <a:lnTo>
                    <a:pt x="127" y="211"/>
                  </a:lnTo>
                  <a:lnTo>
                    <a:pt x="127" y="212"/>
                  </a:lnTo>
                  <a:lnTo>
                    <a:pt x="128" y="212"/>
                  </a:lnTo>
                  <a:lnTo>
                    <a:pt x="128" y="211"/>
                  </a:lnTo>
                  <a:lnTo>
                    <a:pt x="130" y="212"/>
                  </a:lnTo>
                  <a:lnTo>
                    <a:pt x="130" y="211"/>
                  </a:lnTo>
                  <a:lnTo>
                    <a:pt x="128" y="211"/>
                  </a:lnTo>
                  <a:lnTo>
                    <a:pt x="128" y="210"/>
                  </a:lnTo>
                  <a:lnTo>
                    <a:pt x="130" y="210"/>
                  </a:lnTo>
                  <a:lnTo>
                    <a:pt x="131" y="211"/>
                  </a:lnTo>
                  <a:lnTo>
                    <a:pt x="132" y="211"/>
                  </a:lnTo>
                  <a:lnTo>
                    <a:pt x="133" y="211"/>
                  </a:lnTo>
                  <a:lnTo>
                    <a:pt x="134" y="211"/>
                  </a:lnTo>
                  <a:lnTo>
                    <a:pt x="136" y="212"/>
                  </a:lnTo>
                  <a:lnTo>
                    <a:pt x="136" y="213"/>
                  </a:lnTo>
                  <a:lnTo>
                    <a:pt x="127" y="213"/>
                  </a:lnTo>
                  <a:lnTo>
                    <a:pt x="126" y="215"/>
                  </a:lnTo>
                  <a:lnTo>
                    <a:pt x="118" y="215"/>
                  </a:lnTo>
                  <a:lnTo>
                    <a:pt x="117" y="215"/>
                  </a:lnTo>
                  <a:lnTo>
                    <a:pt x="115" y="213"/>
                  </a:lnTo>
                  <a:lnTo>
                    <a:pt x="114" y="215"/>
                  </a:lnTo>
                  <a:lnTo>
                    <a:pt x="115" y="215"/>
                  </a:lnTo>
                  <a:lnTo>
                    <a:pt x="113" y="216"/>
                  </a:lnTo>
                  <a:lnTo>
                    <a:pt x="103" y="217"/>
                  </a:lnTo>
                  <a:lnTo>
                    <a:pt x="100" y="218"/>
                  </a:lnTo>
                  <a:lnTo>
                    <a:pt x="100" y="219"/>
                  </a:lnTo>
                  <a:lnTo>
                    <a:pt x="99" y="219"/>
                  </a:lnTo>
                  <a:lnTo>
                    <a:pt x="97" y="219"/>
                  </a:lnTo>
                  <a:lnTo>
                    <a:pt x="94" y="222"/>
                  </a:lnTo>
                  <a:lnTo>
                    <a:pt x="83" y="225"/>
                  </a:lnTo>
                  <a:lnTo>
                    <a:pt x="83" y="227"/>
                  </a:lnTo>
                  <a:lnTo>
                    <a:pt x="82" y="227"/>
                  </a:lnTo>
                  <a:lnTo>
                    <a:pt x="78" y="228"/>
                  </a:lnTo>
                  <a:lnTo>
                    <a:pt x="77" y="228"/>
                  </a:lnTo>
                  <a:lnTo>
                    <a:pt x="76" y="228"/>
                  </a:lnTo>
                  <a:lnTo>
                    <a:pt x="75" y="229"/>
                  </a:lnTo>
                  <a:lnTo>
                    <a:pt x="71" y="230"/>
                  </a:lnTo>
                  <a:lnTo>
                    <a:pt x="66" y="230"/>
                  </a:lnTo>
                  <a:lnTo>
                    <a:pt x="65" y="230"/>
                  </a:lnTo>
                  <a:lnTo>
                    <a:pt x="64" y="230"/>
                  </a:lnTo>
                  <a:lnTo>
                    <a:pt x="64" y="231"/>
                  </a:lnTo>
                  <a:lnTo>
                    <a:pt x="62" y="234"/>
                  </a:lnTo>
                  <a:lnTo>
                    <a:pt x="59" y="235"/>
                  </a:lnTo>
                  <a:lnTo>
                    <a:pt x="57" y="236"/>
                  </a:lnTo>
                  <a:lnTo>
                    <a:pt x="54" y="236"/>
                  </a:lnTo>
                  <a:lnTo>
                    <a:pt x="52" y="237"/>
                  </a:lnTo>
                  <a:lnTo>
                    <a:pt x="51" y="238"/>
                  </a:lnTo>
                  <a:lnTo>
                    <a:pt x="50" y="238"/>
                  </a:lnTo>
                  <a:lnTo>
                    <a:pt x="47" y="240"/>
                  </a:lnTo>
                  <a:lnTo>
                    <a:pt x="45" y="242"/>
                  </a:lnTo>
                  <a:lnTo>
                    <a:pt x="45" y="243"/>
                  </a:lnTo>
                  <a:lnTo>
                    <a:pt x="44" y="243"/>
                  </a:lnTo>
                  <a:lnTo>
                    <a:pt x="41" y="242"/>
                  </a:lnTo>
                  <a:lnTo>
                    <a:pt x="40" y="242"/>
                  </a:lnTo>
                  <a:lnTo>
                    <a:pt x="40" y="241"/>
                  </a:lnTo>
                  <a:lnTo>
                    <a:pt x="40" y="240"/>
                  </a:lnTo>
                  <a:lnTo>
                    <a:pt x="40" y="238"/>
                  </a:lnTo>
                  <a:lnTo>
                    <a:pt x="40" y="237"/>
                  </a:lnTo>
                  <a:lnTo>
                    <a:pt x="40" y="236"/>
                  </a:lnTo>
                  <a:lnTo>
                    <a:pt x="40" y="229"/>
                  </a:lnTo>
                  <a:lnTo>
                    <a:pt x="40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4"/>
                  </a:lnTo>
                  <a:lnTo>
                    <a:pt x="39" y="223"/>
                  </a:lnTo>
                  <a:lnTo>
                    <a:pt x="39" y="222"/>
                  </a:lnTo>
                  <a:lnTo>
                    <a:pt x="40" y="222"/>
                  </a:lnTo>
                  <a:lnTo>
                    <a:pt x="41" y="222"/>
                  </a:lnTo>
                  <a:lnTo>
                    <a:pt x="41" y="221"/>
                  </a:lnTo>
                  <a:lnTo>
                    <a:pt x="40" y="221"/>
                  </a:lnTo>
                  <a:lnTo>
                    <a:pt x="40" y="219"/>
                  </a:lnTo>
                  <a:lnTo>
                    <a:pt x="40" y="218"/>
                  </a:lnTo>
                  <a:lnTo>
                    <a:pt x="40" y="216"/>
                  </a:lnTo>
                  <a:lnTo>
                    <a:pt x="40" y="215"/>
                  </a:lnTo>
                  <a:lnTo>
                    <a:pt x="41" y="215"/>
                  </a:lnTo>
                  <a:lnTo>
                    <a:pt x="43" y="215"/>
                  </a:lnTo>
                  <a:lnTo>
                    <a:pt x="44" y="212"/>
                  </a:lnTo>
                  <a:lnTo>
                    <a:pt x="44" y="211"/>
                  </a:lnTo>
                  <a:lnTo>
                    <a:pt x="44" y="210"/>
                  </a:lnTo>
                  <a:lnTo>
                    <a:pt x="44" y="209"/>
                  </a:lnTo>
                  <a:lnTo>
                    <a:pt x="44" y="207"/>
                  </a:lnTo>
                  <a:lnTo>
                    <a:pt x="45" y="207"/>
                  </a:lnTo>
                  <a:lnTo>
                    <a:pt x="45" y="206"/>
                  </a:lnTo>
                  <a:lnTo>
                    <a:pt x="45" y="206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9"/>
                  </a:lnTo>
                  <a:lnTo>
                    <a:pt x="45" y="207"/>
                  </a:lnTo>
                  <a:lnTo>
                    <a:pt x="45" y="206"/>
                  </a:lnTo>
                  <a:lnTo>
                    <a:pt x="46" y="206"/>
                  </a:lnTo>
                  <a:lnTo>
                    <a:pt x="46" y="205"/>
                  </a:lnTo>
                  <a:lnTo>
                    <a:pt x="46" y="204"/>
                  </a:lnTo>
                  <a:lnTo>
                    <a:pt x="45" y="204"/>
                  </a:lnTo>
                  <a:lnTo>
                    <a:pt x="45" y="203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45" y="200"/>
                  </a:lnTo>
                  <a:lnTo>
                    <a:pt x="45" y="200"/>
                  </a:lnTo>
                  <a:lnTo>
                    <a:pt x="45" y="199"/>
                  </a:lnTo>
                  <a:lnTo>
                    <a:pt x="46" y="199"/>
                  </a:lnTo>
                  <a:lnTo>
                    <a:pt x="45" y="198"/>
                  </a:lnTo>
                  <a:lnTo>
                    <a:pt x="45" y="197"/>
                  </a:lnTo>
                  <a:lnTo>
                    <a:pt x="46" y="197"/>
                  </a:lnTo>
                  <a:lnTo>
                    <a:pt x="45" y="194"/>
                  </a:lnTo>
                  <a:lnTo>
                    <a:pt x="45" y="193"/>
                  </a:lnTo>
                  <a:lnTo>
                    <a:pt x="45" y="191"/>
                  </a:lnTo>
                  <a:lnTo>
                    <a:pt x="45" y="190"/>
                  </a:lnTo>
                  <a:lnTo>
                    <a:pt x="45" y="187"/>
                  </a:lnTo>
                  <a:lnTo>
                    <a:pt x="45" y="186"/>
                  </a:lnTo>
                  <a:lnTo>
                    <a:pt x="44" y="186"/>
                  </a:lnTo>
                  <a:lnTo>
                    <a:pt x="44" y="187"/>
                  </a:lnTo>
                  <a:lnTo>
                    <a:pt x="43" y="187"/>
                  </a:lnTo>
                  <a:lnTo>
                    <a:pt x="43" y="186"/>
                  </a:lnTo>
                  <a:lnTo>
                    <a:pt x="41" y="186"/>
                  </a:lnTo>
                  <a:lnTo>
                    <a:pt x="40" y="186"/>
                  </a:lnTo>
                  <a:lnTo>
                    <a:pt x="39" y="185"/>
                  </a:lnTo>
                  <a:lnTo>
                    <a:pt x="40" y="185"/>
                  </a:lnTo>
                  <a:lnTo>
                    <a:pt x="39" y="185"/>
                  </a:lnTo>
                  <a:lnTo>
                    <a:pt x="39" y="184"/>
                  </a:lnTo>
                  <a:lnTo>
                    <a:pt x="38" y="184"/>
                  </a:lnTo>
                  <a:lnTo>
                    <a:pt x="37" y="184"/>
                  </a:lnTo>
                  <a:lnTo>
                    <a:pt x="37" y="182"/>
                  </a:lnTo>
                  <a:lnTo>
                    <a:pt x="35" y="182"/>
                  </a:lnTo>
                  <a:lnTo>
                    <a:pt x="35" y="184"/>
                  </a:lnTo>
                  <a:lnTo>
                    <a:pt x="34" y="184"/>
                  </a:lnTo>
                  <a:lnTo>
                    <a:pt x="34" y="182"/>
                  </a:lnTo>
                  <a:lnTo>
                    <a:pt x="33" y="182"/>
                  </a:lnTo>
                  <a:lnTo>
                    <a:pt x="32" y="181"/>
                  </a:lnTo>
                  <a:lnTo>
                    <a:pt x="31" y="181"/>
                  </a:lnTo>
                  <a:lnTo>
                    <a:pt x="31" y="180"/>
                  </a:lnTo>
                  <a:lnTo>
                    <a:pt x="31" y="179"/>
                  </a:lnTo>
                  <a:lnTo>
                    <a:pt x="32" y="179"/>
                  </a:lnTo>
                  <a:lnTo>
                    <a:pt x="31" y="179"/>
                  </a:lnTo>
                  <a:lnTo>
                    <a:pt x="31" y="178"/>
                  </a:lnTo>
                  <a:lnTo>
                    <a:pt x="31" y="176"/>
                  </a:lnTo>
                  <a:lnTo>
                    <a:pt x="29" y="176"/>
                  </a:lnTo>
                  <a:lnTo>
                    <a:pt x="29" y="178"/>
                  </a:lnTo>
                  <a:lnTo>
                    <a:pt x="28" y="176"/>
                  </a:lnTo>
                  <a:lnTo>
                    <a:pt x="28" y="175"/>
                  </a:lnTo>
                  <a:lnTo>
                    <a:pt x="28" y="174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8" y="173"/>
                  </a:lnTo>
                  <a:lnTo>
                    <a:pt x="27" y="172"/>
                  </a:lnTo>
                  <a:lnTo>
                    <a:pt x="27" y="170"/>
                  </a:lnTo>
                  <a:lnTo>
                    <a:pt x="26" y="170"/>
                  </a:lnTo>
                  <a:lnTo>
                    <a:pt x="23" y="170"/>
                  </a:lnTo>
                  <a:lnTo>
                    <a:pt x="22" y="169"/>
                  </a:lnTo>
                  <a:lnTo>
                    <a:pt x="21" y="169"/>
                  </a:lnTo>
                  <a:lnTo>
                    <a:pt x="19" y="169"/>
                  </a:lnTo>
                  <a:lnTo>
                    <a:pt x="18" y="170"/>
                  </a:lnTo>
                  <a:lnTo>
                    <a:pt x="16" y="170"/>
                  </a:lnTo>
                  <a:lnTo>
                    <a:pt x="16" y="169"/>
                  </a:lnTo>
                  <a:lnTo>
                    <a:pt x="13" y="169"/>
                  </a:lnTo>
                  <a:lnTo>
                    <a:pt x="13" y="168"/>
                  </a:lnTo>
                  <a:lnTo>
                    <a:pt x="12" y="168"/>
                  </a:lnTo>
                  <a:lnTo>
                    <a:pt x="12" y="167"/>
                  </a:lnTo>
                  <a:lnTo>
                    <a:pt x="10" y="167"/>
                  </a:lnTo>
                  <a:lnTo>
                    <a:pt x="9" y="167"/>
                  </a:lnTo>
                  <a:lnTo>
                    <a:pt x="8" y="168"/>
                  </a:lnTo>
                  <a:lnTo>
                    <a:pt x="8" y="167"/>
                  </a:lnTo>
                  <a:lnTo>
                    <a:pt x="8" y="166"/>
                  </a:lnTo>
                  <a:lnTo>
                    <a:pt x="8" y="164"/>
                  </a:lnTo>
                  <a:lnTo>
                    <a:pt x="8" y="163"/>
                  </a:lnTo>
                  <a:lnTo>
                    <a:pt x="7" y="163"/>
                  </a:lnTo>
                  <a:lnTo>
                    <a:pt x="7" y="162"/>
                  </a:lnTo>
                  <a:lnTo>
                    <a:pt x="6" y="162"/>
                  </a:lnTo>
                  <a:lnTo>
                    <a:pt x="6" y="163"/>
                  </a:lnTo>
                  <a:lnTo>
                    <a:pt x="4" y="164"/>
                  </a:lnTo>
                  <a:lnTo>
                    <a:pt x="3" y="162"/>
                  </a:lnTo>
                  <a:lnTo>
                    <a:pt x="2" y="162"/>
                  </a:lnTo>
                  <a:lnTo>
                    <a:pt x="1" y="162"/>
                  </a:lnTo>
                  <a:lnTo>
                    <a:pt x="0" y="162"/>
                  </a:lnTo>
                  <a:lnTo>
                    <a:pt x="1" y="161"/>
                  </a:lnTo>
                  <a:lnTo>
                    <a:pt x="2" y="161"/>
                  </a:lnTo>
                  <a:lnTo>
                    <a:pt x="2" y="160"/>
                  </a:lnTo>
                  <a:lnTo>
                    <a:pt x="3" y="159"/>
                  </a:lnTo>
                  <a:lnTo>
                    <a:pt x="7" y="156"/>
                  </a:lnTo>
                  <a:lnTo>
                    <a:pt x="7" y="155"/>
                  </a:lnTo>
                  <a:lnTo>
                    <a:pt x="10" y="151"/>
                  </a:lnTo>
                  <a:lnTo>
                    <a:pt x="12" y="150"/>
                  </a:lnTo>
                  <a:lnTo>
                    <a:pt x="12" y="149"/>
                  </a:lnTo>
                  <a:lnTo>
                    <a:pt x="12" y="148"/>
                  </a:lnTo>
                  <a:lnTo>
                    <a:pt x="12" y="147"/>
                  </a:lnTo>
                  <a:lnTo>
                    <a:pt x="12" y="145"/>
                  </a:lnTo>
                  <a:lnTo>
                    <a:pt x="12" y="144"/>
                  </a:lnTo>
                  <a:lnTo>
                    <a:pt x="12" y="144"/>
                  </a:lnTo>
                  <a:lnTo>
                    <a:pt x="13" y="143"/>
                  </a:lnTo>
                  <a:lnTo>
                    <a:pt x="13" y="142"/>
                  </a:lnTo>
                  <a:lnTo>
                    <a:pt x="13" y="138"/>
                  </a:lnTo>
                  <a:lnTo>
                    <a:pt x="13" y="137"/>
                  </a:lnTo>
                  <a:lnTo>
                    <a:pt x="12" y="136"/>
                  </a:lnTo>
                  <a:lnTo>
                    <a:pt x="12" y="135"/>
                  </a:lnTo>
                  <a:lnTo>
                    <a:pt x="10" y="133"/>
                  </a:lnTo>
                  <a:lnTo>
                    <a:pt x="10" y="132"/>
                  </a:lnTo>
                  <a:lnTo>
                    <a:pt x="9" y="131"/>
                  </a:lnTo>
                  <a:lnTo>
                    <a:pt x="9" y="130"/>
                  </a:lnTo>
                  <a:lnTo>
                    <a:pt x="8" y="126"/>
                  </a:lnTo>
                  <a:lnTo>
                    <a:pt x="8" y="123"/>
                  </a:lnTo>
                  <a:lnTo>
                    <a:pt x="7" y="122"/>
                  </a:lnTo>
                  <a:lnTo>
                    <a:pt x="6" y="120"/>
                  </a:lnTo>
                  <a:lnTo>
                    <a:pt x="7" y="119"/>
                  </a:lnTo>
                  <a:lnTo>
                    <a:pt x="8" y="119"/>
                  </a:lnTo>
                  <a:lnTo>
                    <a:pt x="9" y="119"/>
                  </a:lnTo>
                  <a:lnTo>
                    <a:pt x="10" y="119"/>
                  </a:lnTo>
                  <a:lnTo>
                    <a:pt x="12" y="119"/>
                  </a:lnTo>
                  <a:lnTo>
                    <a:pt x="13" y="119"/>
                  </a:lnTo>
                  <a:lnTo>
                    <a:pt x="14" y="120"/>
                  </a:lnTo>
                  <a:lnTo>
                    <a:pt x="15" y="122"/>
                  </a:lnTo>
                  <a:lnTo>
                    <a:pt x="16" y="120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8" y="117"/>
                  </a:lnTo>
                  <a:lnTo>
                    <a:pt x="18" y="116"/>
                  </a:lnTo>
                  <a:lnTo>
                    <a:pt x="19" y="114"/>
                  </a:lnTo>
                  <a:lnTo>
                    <a:pt x="19" y="114"/>
                  </a:lnTo>
                  <a:lnTo>
                    <a:pt x="19" y="113"/>
                  </a:lnTo>
                  <a:lnTo>
                    <a:pt x="20" y="113"/>
                  </a:lnTo>
                  <a:lnTo>
                    <a:pt x="20" y="112"/>
                  </a:lnTo>
                  <a:lnTo>
                    <a:pt x="19" y="112"/>
                  </a:lnTo>
                  <a:lnTo>
                    <a:pt x="19" y="111"/>
                  </a:lnTo>
                  <a:lnTo>
                    <a:pt x="18" y="111"/>
                  </a:lnTo>
                  <a:lnTo>
                    <a:pt x="19" y="110"/>
                  </a:lnTo>
                  <a:lnTo>
                    <a:pt x="20" y="106"/>
                  </a:lnTo>
                  <a:lnTo>
                    <a:pt x="21" y="105"/>
                  </a:lnTo>
                  <a:lnTo>
                    <a:pt x="21" y="104"/>
                  </a:lnTo>
                  <a:lnTo>
                    <a:pt x="22" y="104"/>
                  </a:lnTo>
                  <a:lnTo>
                    <a:pt x="23" y="104"/>
                  </a:lnTo>
                  <a:lnTo>
                    <a:pt x="25" y="104"/>
                  </a:lnTo>
                  <a:lnTo>
                    <a:pt x="23" y="102"/>
                  </a:lnTo>
                  <a:lnTo>
                    <a:pt x="23" y="101"/>
                  </a:lnTo>
                  <a:lnTo>
                    <a:pt x="22" y="101"/>
                  </a:lnTo>
                  <a:lnTo>
                    <a:pt x="22" y="100"/>
                  </a:lnTo>
                  <a:lnTo>
                    <a:pt x="22" y="99"/>
                  </a:lnTo>
                  <a:lnTo>
                    <a:pt x="23" y="98"/>
                  </a:lnTo>
                  <a:lnTo>
                    <a:pt x="22" y="98"/>
                  </a:lnTo>
                  <a:lnTo>
                    <a:pt x="20" y="98"/>
                  </a:lnTo>
                  <a:lnTo>
                    <a:pt x="16" y="96"/>
                  </a:lnTo>
                  <a:lnTo>
                    <a:pt x="14" y="95"/>
                  </a:lnTo>
                  <a:lnTo>
                    <a:pt x="14" y="94"/>
                  </a:lnTo>
                  <a:lnTo>
                    <a:pt x="15" y="94"/>
                  </a:lnTo>
                  <a:lnTo>
                    <a:pt x="15" y="93"/>
                  </a:lnTo>
                  <a:lnTo>
                    <a:pt x="15" y="92"/>
                  </a:lnTo>
                  <a:lnTo>
                    <a:pt x="15" y="89"/>
                  </a:lnTo>
                  <a:lnTo>
                    <a:pt x="15" y="88"/>
                  </a:lnTo>
                  <a:lnTo>
                    <a:pt x="14" y="87"/>
                  </a:lnTo>
                  <a:lnTo>
                    <a:pt x="15" y="87"/>
                  </a:lnTo>
                  <a:lnTo>
                    <a:pt x="16" y="86"/>
                  </a:lnTo>
                  <a:lnTo>
                    <a:pt x="16" y="86"/>
                  </a:lnTo>
                  <a:lnTo>
                    <a:pt x="18" y="86"/>
                  </a:lnTo>
                  <a:lnTo>
                    <a:pt x="19" y="86"/>
                  </a:lnTo>
                  <a:lnTo>
                    <a:pt x="20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2" y="86"/>
                  </a:lnTo>
                  <a:lnTo>
                    <a:pt x="23" y="86"/>
                  </a:lnTo>
                  <a:lnTo>
                    <a:pt x="25" y="86"/>
                  </a:lnTo>
                  <a:lnTo>
                    <a:pt x="26" y="86"/>
                  </a:lnTo>
                  <a:lnTo>
                    <a:pt x="26" y="87"/>
                  </a:lnTo>
                  <a:lnTo>
                    <a:pt x="27" y="87"/>
                  </a:lnTo>
                  <a:lnTo>
                    <a:pt x="27" y="88"/>
                  </a:lnTo>
                  <a:lnTo>
                    <a:pt x="28" y="88"/>
                  </a:lnTo>
                  <a:lnTo>
                    <a:pt x="29" y="88"/>
                  </a:lnTo>
                  <a:lnTo>
                    <a:pt x="29" y="87"/>
                  </a:lnTo>
                  <a:lnTo>
                    <a:pt x="29" y="86"/>
                  </a:lnTo>
                  <a:lnTo>
                    <a:pt x="31" y="86"/>
                  </a:lnTo>
                  <a:lnTo>
                    <a:pt x="31" y="87"/>
                  </a:lnTo>
                  <a:lnTo>
                    <a:pt x="32" y="89"/>
                  </a:lnTo>
                  <a:lnTo>
                    <a:pt x="33" y="89"/>
                  </a:lnTo>
                  <a:lnTo>
                    <a:pt x="34" y="90"/>
                  </a:lnTo>
                  <a:lnTo>
                    <a:pt x="37" y="89"/>
                  </a:lnTo>
                  <a:lnTo>
                    <a:pt x="35" y="88"/>
                  </a:lnTo>
                  <a:lnTo>
                    <a:pt x="35" y="87"/>
                  </a:lnTo>
                  <a:lnTo>
                    <a:pt x="35" y="86"/>
                  </a:lnTo>
                  <a:lnTo>
                    <a:pt x="35" y="86"/>
                  </a:lnTo>
                  <a:lnTo>
                    <a:pt x="35" y="85"/>
                  </a:lnTo>
                  <a:lnTo>
                    <a:pt x="35" y="83"/>
                  </a:lnTo>
                  <a:lnTo>
                    <a:pt x="35" y="82"/>
                  </a:lnTo>
                  <a:lnTo>
                    <a:pt x="35" y="81"/>
                  </a:lnTo>
                  <a:lnTo>
                    <a:pt x="34" y="80"/>
                  </a:lnTo>
                  <a:lnTo>
                    <a:pt x="33" y="80"/>
                  </a:lnTo>
                  <a:lnTo>
                    <a:pt x="33" y="77"/>
                  </a:lnTo>
                  <a:lnTo>
                    <a:pt x="32" y="77"/>
                  </a:lnTo>
                  <a:lnTo>
                    <a:pt x="32" y="76"/>
                  </a:lnTo>
                  <a:lnTo>
                    <a:pt x="31" y="76"/>
                  </a:lnTo>
                  <a:lnTo>
                    <a:pt x="29" y="76"/>
                  </a:lnTo>
                  <a:lnTo>
                    <a:pt x="27" y="75"/>
                  </a:lnTo>
                  <a:lnTo>
                    <a:pt x="25" y="75"/>
                  </a:lnTo>
                  <a:lnTo>
                    <a:pt x="25" y="74"/>
                  </a:lnTo>
                  <a:lnTo>
                    <a:pt x="25" y="70"/>
                  </a:lnTo>
                  <a:lnTo>
                    <a:pt x="26" y="68"/>
                  </a:lnTo>
                  <a:lnTo>
                    <a:pt x="26" y="67"/>
                  </a:lnTo>
                  <a:lnTo>
                    <a:pt x="27" y="65"/>
                  </a:lnTo>
                  <a:lnTo>
                    <a:pt x="29" y="64"/>
                  </a:lnTo>
                  <a:lnTo>
                    <a:pt x="31" y="64"/>
                  </a:lnTo>
                  <a:lnTo>
                    <a:pt x="32" y="64"/>
                  </a:lnTo>
                  <a:lnTo>
                    <a:pt x="33" y="63"/>
                  </a:lnTo>
                  <a:lnTo>
                    <a:pt x="33" y="62"/>
                  </a:lnTo>
                  <a:lnTo>
                    <a:pt x="31" y="62"/>
                  </a:lnTo>
                  <a:lnTo>
                    <a:pt x="31" y="61"/>
                  </a:lnTo>
                  <a:lnTo>
                    <a:pt x="29" y="61"/>
                  </a:lnTo>
                  <a:lnTo>
                    <a:pt x="29" y="59"/>
                  </a:lnTo>
                  <a:lnTo>
                    <a:pt x="28" y="59"/>
                  </a:lnTo>
                  <a:lnTo>
                    <a:pt x="26" y="58"/>
                  </a:lnTo>
                  <a:lnTo>
                    <a:pt x="26" y="57"/>
                  </a:lnTo>
                  <a:lnTo>
                    <a:pt x="27" y="55"/>
                  </a:lnTo>
                  <a:lnTo>
                    <a:pt x="28" y="51"/>
                  </a:lnTo>
                  <a:lnTo>
                    <a:pt x="27" y="51"/>
                  </a:lnTo>
                  <a:lnTo>
                    <a:pt x="26" y="51"/>
                  </a:lnTo>
                  <a:lnTo>
                    <a:pt x="25" y="51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2"/>
                  </a:lnTo>
                  <a:lnTo>
                    <a:pt x="20" y="51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5"/>
                  </a:lnTo>
                  <a:lnTo>
                    <a:pt x="16" y="44"/>
                  </a:lnTo>
                  <a:lnTo>
                    <a:pt x="18" y="44"/>
                  </a:lnTo>
                  <a:lnTo>
                    <a:pt x="19" y="33"/>
                  </a:lnTo>
                  <a:lnTo>
                    <a:pt x="18" y="33"/>
                  </a:lnTo>
                  <a:lnTo>
                    <a:pt x="18" y="32"/>
                  </a:lnTo>
                  <a:lnTo>
                    <a:pt x="18" y="31"/>
                  </a:lnTo>
                  <a:lnTo>
                    <a:pt x="16" y="31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9" y="27"/>
                  </a:lnTo>
                  <a:lnTo>
                    <a:pt x="19" y="26"/>
                  </a:lnTo>
                  <a:lnTo>
                    <a:pt x="21" y="26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3" y="24"/>
                  </a:lnTo>
                  <a:lnTo>
                    <a:pt x="23" y="22"/>
                  </a:lnTo>
                  <a:lnTo>
                    <a:pt x="25" y="22"/>
                  </a:lnTo>
                  <a:lnTo>
                    <a:pt x="26" y="22"/>
                  </a:lnTo>
                  <a:lnTo>
                    <a:pt x="27" y="22"/>
                  </a:lnTo>
                  <a:lnTo>
                    <a:pt x="27" y="21"/>
                  </a:lnTo>
                  <a:lnTo>
                    <a:pt x="28" y="21"/>
                  </a:lnTo>
                  <a:lnTo>
                    <a:pt x="29" y="21"/>
                  </a:lnTo>
                  <a:lnTo>
                    <a:pt x="29" y="20"/>
                  </a:lnTo>
                  <a:lnTo>
                    <a:pt x="31" y="19"/>
                  </a:lnTo>
                  <a:lnTo>
                    <a:pt x="31" y="18"/>
                  </a:lnTo>
                  <a:lnTo>
                    <a:pt x="32" y="18"/>
                  </a:lnTo>
                  <a:lnTo>
                    <a:pt x="32" y="16"/>
                  </a:lnTo>
                  <a:lnTo>
                    <a:pt x="33" y="16"/>
                  </a:lnTo>
                  <a:lnTo>
                    <a:pt x="32" y="15"/>
                  </a:lnTo>
                  <a:lnTo>
                    <a:pt x="33" y="15"/>
                  </a:lnTo>
                  <a:lnTo>
                    <a:pt x="34" y="15"/>
                  </a:lnTo>
                  <a:lnTo>
                    <a:pt x="34" y="14"/>
                  </a:lnTo>
                  <a:lnTo>
                    <a:pt x="33" y="14"/>
                  </a:lnTo>
                  <a:lnTo>
                    <a:pt x="34" y="13"/>
                  </a:lnTo>
                  <a:lnTo>
                    <a:pt x="35" y="13"/>
                  </a:lnTo>
                  <a:lnTo>
                    <a:pt x="37" y="12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2"/>
                  </a:lnTo>
                  <a:lnTo>
                    <a:pt x="41" y="12"/>
                  </a:lnTo>
                  <a:lnTo>
                    <a:pt x="43" y="11"/>
                  </a:lnTo>
                  <a:lnTo>
                    <a:pt x="44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5" y="15"/>
                  </a:lnTo>
                  <a:lnTo>
                    <a:pt x="46" y="15"/>
                  </a:lnTo>
                  <a:lnTo>
                    <a:pt x="47" y="15"/>
                  </a:lnTo>
                  <a:lnTo>
                    <a:pt x="46" y="18"/>
                  </a:lnTo>
                  <a:lnTo>
                    <a:pt x="47" y="19"/>
                  </a:lnTo>
                  <a:lnTo>
                    <a:pt x="50" y="19"/>
                  </a:lnTo>
                  <a:lnTo>
                    <a:pt x="53" y="19"/>
                  </a:lnTo>
                  <a:lnTo>
                    <a:pt x="57" y="20"/>
                  </a:lnTo>
                  <a:lnTo>
                    <a:pt x="58" y="21"/>
                  </a:lnTo>
                  <a:lnTo>
                    <a:pt x="59" y="22"/>
                  </a:lnTo>
                  <a:lnTo>
                    <a:pt x="60" y="22"/>
                  </a:lnTo>
                  <a:lnTo>
                    <a:pt x="62" y="22"/>
                  </a:lnTo>
                  <a:lnTo>
                    <a:pt x="63" y="22"/>
                  </a:lnTo>
                  <a:lnTo>
                    <a:pt x="63" y="21"/>
                  </a:lnTo>
                  <a:lnTo>
                    <a:pt x="63" y="20"/>
                  </a:lnTo>
                  <a:lnTo>
                    <a:pt x="62" y="19"/>
                  </a:lnTo>
                  <a:lnTo>
                    <a:pt x="63" y="15"/>
                  </a:lnTo>
                  <a:lnTo>
                    <a:pt x="64" y="15"/>
                  </a:lnTo>
                  <a:lnTo>
                    <a:pt x="66" y="15"/>
                  </a:lnTo>
                  <a:lnTo>
                    <a:pt x="69" y="14"/>
                  </a:lnTo>
                  <a:lnTo>
                    <a:pt x="70" y="14"/>
                  </a:lnTo>
                  <a:lnTo>
                    <a:pt x="71" y="14"/>
                  </a:lnTo>
                  <a:lnTo>
                    <a:pt x="72" y="15"/>
                  </a:lnTo>
                  <a:lnTo>
                    <a:pt x="74" y="15"/>
                  </a:lnTo>
                  <a:lnTo>
                    <a:pt x="74" y="14"/>
                  </a:lnTo>
                  <a:lnTo>
                    <a:pt x="74" y="13"/>
                  </a:lnTo>
                  <a:lnTo>
                    <a:pt x="74" y="12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4" y="9"/>
                  </a:lnTo>
                  <a:lnTo>
                    <a:pt x="74" y="8"/>
                  </a:lnTo>
                  <a:lnTo>
                    <a:pt x="74" y="6"/>
                  </a:lnTo>
                  <a:lnTo>
                    <a:pt x="74" y="5"/>
                  </a:lnTo>
                  <a:lnTo>
                    <a:pt x="74" y="3"/>
                  </a:lnTo>
                  <a:lnTo>
                    <a:pt x="74" y="2"/>
                  </a:lnTo>
                  <a:lnTo>
                    <a:pt x="75" y="2"/>
                  </a:lnTo>
                  <a:lnTo>
                    <a:pt x="75" y="5"/>
                  </a:lnTo>
                  <a:lnTo>
                    <a:pt x="76" y="5"/>
                  </a:lnTo>
                  <a:lnTo>
                    <a:pt x="77" y="5"/>
                  </a:lnTo>
                  <a:lnTo>
                    <a:pt x="78" y="6"/>
                  </a:lnTo>
                  <a:lnTo>
                    <a:pt x="81" y="7"/>
                  </a:lnTo>
                  <a:lnTo>
                    <a:pt x="82" y="7"/>
                  </a:lnTo>
                  <a:lnTo>
                    <a:pt x="83" y="7"/>
                  </a:lnTo>
                  <a:lnTo>
                    <a:pt x="83" y="6"/>
                  </a:lnTo>
                  <a:lnTo>
                    <a:pt x="83" y="5"/>
                  </a:lnTo>
                  <a:lnTo>
                    <a:pt x="82" y="5"/>
                  </a:lnTo>
                  <a:lnTo>
                    <a:pt x="82" y="3"/>
                  </a:lnTo>
                  <a:lnTo>
                    <a:pt x="82" y="2"/>
                  </a:lnTo>
                  <a:lnTo>
                    <a:pt x="83" y="1"/>
                  </a:lnTo>
                  <a:lnTo>
                    <a:pt x="84" y="1"/>
                  </a:lnTo>
                  <a:lnTo>
                    <a:pt x="86" y="1"/>
                  </a:lnTo>
                  <a:lnTo>
                    <a:pt x="87" y="1"/>
                  </a:lnTo>
                  <a:lnTo>
                    <a:pt x="88" y="0"/>
                  </a:lnTo>
                  <a:lnTo>
                    <a:pt x="89" y="0"/>
                  </a:lnTo>
                  <a:lnTo>
                    <a:pt x="9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3" name="Freeform 54">
              <a:extLst>
                <a:ext uri="{FF2B5EF4-FFF2-40B4-BE49-F238E27FC236}">
                  <a16:creationId xmlns:a16="http://schemas.microsoft.com/office/drawing/2014/main" id="{CD1C27C3-3461-5915-3332-F3710BCA0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295" y="1970521"/>
              <a:ext cx="767979" cy="728341"/>
            </a:xfrm>
            <a:custGeom>
              <a:avLst/>
              <a:gdLst>
                <a:gd name="T0" fmla="*/ 620 w 620"/>
                <a:gd name="T1" fmla="*/ 316 h 588"/>
                <a:gd name="T2" fmla="*/ 611 w 620"/>
                <a:gd name="T3" fmla="*/ 362 h 588"/>
                <a:gd name="T4" fmla="*/ 577 w 620"/>
                <a:gd name="T5" fmla="*/ 384 h 588"/>
                <a:gd name="T6" fmla="*/ 525 w 620"/>
                <a:gd name="T7" fmla="*/ 390 h 588"/>
                <a:gd name="T8" fmla="*/ 477 w 620"/>
                <a:gd name="T9" fmla="*/ 402 h 588"/>
                <a:gd name="T10" fmla="*/ 432 w 620"/>
                <a:gd name="T11" fmla="*/ 399 h 588"/>
                <a:gd name="T12" fmla="*/ 380 w 620"/>
                <a:gd name="T13" fmla="*/ 433 h 588"/>
                <a:gd name="T14" fmla="*/ 346 w 620"/>
                <a:gd name="T15" fmla="*/ 455 h 588"/>
                <a:gd name="T16" fmla="*/ 330 w 620"/>
                <a:gd name="T17" fmla="*/ 473 h 588"/>
                <a:gd name="T18" fmla="*/ 311 w 620"/>
                <a:gd name="T19" fmla="*/ 460 h 588"/>
                <a:gd name="T20" fmla="*/ 301 w 620"/>
                <a:gd name="T21" fmla="*/ 473 h 588"/>
                <a:gd name="T22" fmla="*/ 296 w 620"/>
                <a:gd name="T23" fmla="*/ 488 h 588"/>
                <a:gd name="T24" fmla="*/ 288 w 620"/>
                <a:gd name="T25" fmla="*/ 510 h 588"/>
                <a:gd name="T26" fmla="*/ 273 w 620"/>
                <a:gd name="T27" fmla="*/ 518 h 588"/>
                <a:gd name="T28" fmla="*/ 260 w 620"/>
                <a:gd name="T29" fmla="*/ 525 h 588"/>
                <a:gd name="T30" fmla="*/ 261 w 620"/>
                <a:gd name="T31" fmla="*/ 548 h 588"/>
                <a:gd name="T32" fmla="*/ 255 w 620"/>
                <a:gd name="T33" fmla="*/ 569 h 588"/>
                <a:gd name="T34" fmla="*/ 237 w 620"/>
                <a:gd name="T35" fmla="*/ 584 h 588"/>
                <a:gd name="T36" fmla="*/ 227 w 620"/>
                <a:gd name="T37" fmla="*/ 575 h 588"/>
                <a:gd name="T38" fmla="*/ 219 w 620"/>
                <a:gd name="T39" fmla="*/ 567 h 588"/>
                <a:gd name="T40" fmla="*/ 210 w 620"/>
                <a:gd name="T41" fmla="*/ 575 h 588"/>
                <a:gd name="T42" fmla="*/ 196 w 620"/>
                <a:gd name="T43" fmla="*/ 588 h 588"/>
                <a:gd name="T44" fmla="*/ 176 w 620"/>
                <a:gd name="T45" fmla="*/ 578 h 588"/>
                <a:gd name="T46" fmla="*/ 163 w 620"/>
                <a:gd name="T47" fmla="*/ 587 h 588"/>
                <a:gd name="T48" fmla="*/ 150 w 620"/>
                <a:gd name="T49" fmla="*/ 575 h 588"/>
                <a:gd name="T50" fmla="*/ 137 w 620"/>
                <a:gd name="T51" fmla="*/ 557 h 588"/>
                <a:gd name="T52" fmla="*/ 146 w 620"/>
                <a:gd name="T53" fmla="*/ 543 h 588"/>
                <a:gd name="T54" fmla="*/ 131 w 620"/>
                <a:gd name="T55" fmla="*/ 531 h 588"/>
                <a:gd name="T56" fmla="*/ 122 w 620"/>
                <a:gd name="T57" fmla="*/ 509 h 588"/>
                <a:gd name="T58" fmla="*/ 108 w 620"/>
                <a:gd name="T59" fmla="*/ 501 h 588"/>
                <a:gd name="T60" fmla="*/ 93 w 620"/>
                <a:gd name="T61" fmla="*/ 516 h 588"/>
                <a:gd name="T62" fmla="*/ 72 w 620"/>
                <a:gd name="T63" fmla="*/ 510 h 588"/>
                <a:gd name="T64" fmla="*/ 62 w 620"/>
                <a:gd name="T65" fmla="*/ 519 h 588"/>
                <a:gd name="T66" fmla="*/ 44 w 620"/>
                <a:gd name="T67" fmla="*/ 509 h 588"/>
                <a:gd name="T68" fmla="*/ 27 w 620"/>
                <a:gd name="T69" fmla="*/ 510 h 588"/>
                <a:gd name="T70" fmla="*/ 31 w 620"/>
                <a:gd name="T71" fmla="*/ 492 h 588"/>
                <a:gd name="T72" fmla="*/ 31 w 620"/>
                <a:gd name="T73" fmla="*/ 480 h 588"/>
                <a:gd name="T74" fmla="*/ 22 w 620"/>
                <a:gd name="T75" fmla="*/ 464 h 588"/>
                <a:gd name="T76" fmla="*/ 8 w 620"/>
                <a:gd name="T77" fmla="*/ 455 h 588"/>
                <a:gd name="T78" fmla="*/ 7 w 620"/>
                <a:gd name="T79" fmla="*/ 429 h 588"/>
                <a:gd name="T80" fmla="*/ 2 w 620"/>
                <a:gd name="T81" fmla="*/ 413 h 588"/>
                <a:gd name="T82" fmla="*/ 14 w 620"/>
                <a:gd name="T83" fmla="*/ 406 h 588"/>
                <a:gd name="T84" fmla="*/ 19 w 620"/>
                <a:gd name="T85" fmla="*/ 382 h 588"/>
                <a:gd name="T86" fmla="*/ 50 w 620"/>
                <a:gd name="T87" fmla="*/ 396 h 588"/>
                <a:gd name="T88" fmla="*/ 65 w 620"/>
                <a:gd name="T89" fmla="*/ 384 h 588"/>
                <a:gd name="T90" fmla="*/ 105 w 620"/>
                <a:gd name="T91" fmla="*/ 380 h 588"/>
                <a:gd name="T92" fmla="*/ 152 w 620"/>
                <a:gd name="T93" fmla="*/ 382 h 588"/>
                <a:gd name="T94" fmla="*/ 247 w 620"/>
                <a:gd name="T95" fmla="*/ 382 h 588"/>
                <a:gd name="T96" fmla="*/ 251 w 620"/>
                <a:gd name="T97" fmla="*/ 344 h 588"/>
                <a:gd name="T98" fmla="*/ 243 w 620"/>
                <a:gd name="T99" fmla="*/ 282 h 588"/>
                <a:gd name="T100" fmla="*/ 236 w 620"/>
                <a:gd name="T101" fmla="*/ 214 h 588"/>
                <a:gd name="T102" fmla="*/ 226 w 620"/>
                <a:gd name="T103" fmla="*/ 125 h 588"/>
                <a:gd name="T104" fmla="*/ 217 w 620"/>
                <a:gd name="T105" fmla="*/ 38 h 588"/>
                <a:gd name="T106" fmla="*/ 279 w 620"/>
                <a:gd name="T107" fmla="*/ 0 h 588"/>
                <a:gd name="T108" fmla="*/ 337 w 620"/>
                <a:gd name="T109" fmla="*/ 41 h 588"/>
                <a:gd name="T110" fmla="*/ 398 w 620"/>
                <a:gd name="T111" fmla="*/ 85 h 588"/>
                <a:gd name="T112" fmla="*/ 460 w 620"/>
                <a:gd name="T113" fmla="*/ 129 h 588"/>
                <a:gd name="T114" fmla="*/ 503 w 620"/>
                <a:gd name="T115" fmla="*/ 171 h 588"/>
                <a:gd name="T116" fmla="*/ 520 w 620"/>
                <a:gd name="T117" fmla="*/ 179 h 588"/>
                <a:gd name="T118" fmla="*/ 543 w 620"/>
                <a:gd name="T119" fmla="*/ 192 h 588"/>
                <a:gd name="T120" fmla="*/ 582 w 620"/>
                <a:gd name="T121" fmla="*/ 211 h 588"/>
                <a:gd name="T122" fmla="*/ 580 w 620"/>
                <a:gd name="T123" fmla="*/ 235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20" h="588">
                  <a:moveTo>
                    <a:pt x="620" y="238"/>
                  </a:moveTo>
                  <a:lnTo>
                    <a:pt x="620" y="244"/>
                  </a:lnTo>
                  <a:lnTo>
                    <a:pt x="620" y="248"/>
                  </a:lnTo>
                  <a:lnTo>
                    <a:pt x="620" y="252"/>
                  </a:lnTo>
                  <a:lnTo>
                    <a:pt x="620" y="257"/>
                  </a:lnTo>
                  <a:lnTo>
                    <a:pt x="620" y="258"/>
                  </a:lnTo>
                  <a:lnTo>
                    <a:pt x="620" y="263"/>
                  </a:lnTo>
                  <a:lnTo>
                    <a:pt x="620" y="267"/>
                  </a:lnTo>
                  <a:lnTo>
                    <a:pt x="620" y="272"/>
                  </a:lnTo>
                  <a:lnTo>
                    <a:pt x="620" y="278"/>
                  </a:lnTo>
                  <a:lnTo>
                    <a:pt x="620" y="282"/>
                  </a:lnTo>
                  <a:lnTo>
                    <a:pt x="620" y="284"/>
                  </a:lnTo>
                  <a:lnTo>
                    <a:pt x="620" y="287"/>
                  </a:lnTo>
                  <a:lnTo>
                    <a:pt x="620" y="291"/>
                  </a:lnTo>
                  <a:lnTo>
                    <a:pt x="620" y="297"/>
                  </a:lnTo>
                  <a:lnTo>
                    <a:pt x="620" y="302"/>
                  </a:lnTo>
                  <a:lnTo>
                    <a:pt x="620" y="307"/>
                  </a:lnTo>
                  <a:lnTo>
                    <a:pt x="620" y="310"/>
                  </a:lnTo>
                  <a:lnTo>
                    <a:pt x="620" y="316"/>
                  </a:lnTo>
                  <a:lnTo>
                    <a:pt x="620" y="319"/>
                  </a:lnTo>
                  <a:lnTo>
                    <a:pt x="620" y="324"/>
                  </a:lnTo>
                  <a:lnTo>
                    <a:pt x="619" y="324"/>
                  </a:lnTo>
                  <a:lnTo>
                    <a:pt x="619" y="325"/>
                  </a:lnTo>
                  <a:lnTo>
                    <a:pt x="619" y="330"/>
                  </a:lnTo>
                  <a:lnTo>
                    <a:pt x="618" y="331"/>
                  </a:lnTo>
                  <a:lnTo>
                    <a:pt x="618" y="333"/>
                  </a:lnTo>
                  <a:lnTo>
                    <a:pt x="618" y="338"/>
                  </a:lnTo>
                  <a:lnTo>
                    <a:pt x="618" y="341"/>
                  </a:lnTo>
                  <a:lnTo>
                    <a:pt x="618" y="345"/>
                  </a:lnTo>
                  <a:lnTo>
                    <a:pt x="618" y="346"/>
                  </a:lnTo>
                  <a:lnTo>
                    <a:pt x="618" y="347"/>
                  </a:lnTo>
                  <a:lnTo>
                    <a:pt x="615" y="347"/>
                  </a:lnTo>
                  <a:lnTo>
                    <a:pt x="614" y="349"/>
                  </a:lnTo>
                  <a:lnTo>
                    <a:pt x="614" y="350"/>
                  </a:lnTo>
                  <a:lnTo>
                    <a:pt x="613" y="350"/>
                  </a:lnTo>
                  <a:lnTo>
                    <a:pt x="611" y="359"/>
                  </a:lnTo>
                  <a:lnTo>
                    <a:pt x="611" y="361"/>
                  </a:lnTo>
                  <a:lnTo>
                    <a:pt x="611" y="362"/>
                  </a:lnTo>
                  <a:lnTo>
                    <a:pt x="611" y="363"/>
                  </a:lnTo>
                  <a:lnTo>
                    <a:pt x="609" y="365"/>
                  </a:lnTo>
                  <a:lnTo>
                    <a:pt x="608" y="365"/>
                  </a:lnTo>
                  <a:lnTo>
                    <a:pt x="608" y="366"/>
                  </a:lnTo>
                  <a:lnTo>
                    <a:pt x="608" y="370"/>
                  </a:lnTo>
                  <a:lnTo>
                    <a:pt x="608" y="371"/>
                  </a:lnTo>
                  <a:lnTo>
                    <a:pt x="607" y="372"/>
                  </a:lnTo>
                  <a:lnTo>
                    <a:pt x="606" y="374"/>
                  </a:lnTo>
                  <a:lnTo>
                    <a:pt x="605" y="375"/>
                  </a:lnTo>
                  <a:lnTo>
                    <a:pt x="601" y="376"/>
                  </a:lnTo>
                  <a:lnTo>
                    <a:pt x="600" y="376"/>
                  </a:lnTo>
                  <a:lnTo>
                    <a:pt x="597" y="380"/>
                  </a:lnTo>
                  <a:lnTo>
                    <a:pt x="594" y="382"/>
                  </a:lnTo>
                  <a:lnTo>
                    <a:pt x="593" y="383"/>
                  </a:lnTo>
                  <a:lnTo>
                    <a:pt x="593" y="388"/>
                  </a:lnTo>
                  <a:lnTo>
                    <a:pt x="591" y="388"/>
                  </a:lnTo>
                  <a:lnTo>
                    <a:pt x="588" y="387"/>
                  </a:lnTo>
                  <a:lnTo>
                    <a:pt x="582" y="386"/>
                  </a:lnTo>
                  <a:lnTo>
                    <a:pt x="577" y="384"/>
                  </a:lnTo>
                  <a:lnTo>
                    <a:pt x="575" y="384"/>
                  </a:lnTo>
                  <a:lnTo>
                    <a:pt x="575" y="386"/>
                  </a:lnTo>
                  <a:lnTo>
                    <a:pt x="575" y="387"/>
                  </a:lnTo>
                  <a:lnTo>
                    <a:pt x="575" y="388"/>
                  </a:lnTo>
                  <a:lnTo>
                    <a:pt x="574" y="388"/>
                  </a:lnTo>
                  <a:lnTo>
                    <a:pt x="572" y="388"/>
                  </a:lnTo>
                  <a:lnTo>
                    <a:pt x="569" y="388"/>
                  </a:lnTo>
                  <a:lnTo>
                    <a:pt x="564" y="388"/>
                  </a:lnTo>
                  <a:lnTo>
                    <a:pt x="560" y="389"/>
                  </a:lnTo>
                  <a:lnTo>
                    <a:pt x="557" y="389"/>
                  </a:lnTo>
                  <a:lnTo>
                    <a:pt x="553" y="389"/>
                  </a:lnTo>
                  <a:lnTo>
                    <a:pt x="551" y="389"/>
                  </a:lnTo>
                  <a:lnTo>
                    <a:pt x="547" y="389"/>
                  </a:lnTo>
                  <a:lnTo>
                    <a:pt x="543" y="389"/>
                  </a:lnTo>
                  <a:lnTo>
                    <a:pt x="539" y="389"/>
                  </a:lnTo>
                  <a:lnTo>
                    <a:pt x="535" y="389"/>
                  </a:lnTo>
                  <a:lnTo>
                    <a:pt x="532" y="389"/>
                  </a:lnTo>
                  <a:lnTo>
                    <a:pt x="528" y="390"/>
                  </a:lnTo>
                  <a:lnTo>
                    <a:pt x="525" y="390"/>
                  </a:lnTo>
                  <a:lnTo>
                    <a:pt x="521" y="390"/>
                  </a:lnTo>
                  <a:lnTo>
                    <a:pt x="517" y="390"/>
                  </a:lnTo>
                  <a:lnTo>
                    <a:pt x="514" y="390"/>
                  </a:lnTo>
                  <a:lnTo>
                    <a:pt x="511" y="390"/>
                  </a:lnTo>
                  <a:lnTo>
                    <a:pt x="509" y="390"/>
                  </a:lnTo>
                  <a:lnTo>
                    <a:pt x="509" y="392"/>
                  </a:lnTo>
                  <a:lnTo>
                    <a:pt x="506" y="394"/>
                  </a:lnTo>
                  <a:lnTo>
                    <a:pt x="503" y="395"/>
                  </a:lnTo>
                  <a:lnTo>
                    <a:pt x="501" y="398"/>
                  </a:lnTo>
                  <a:lnTo>
                    <a:pt x="497" y="401"/>
                  </a:lnTo>
                  <a:lnTo>
                    <a:pt x="496" y="401"/>
                  </a:lnTo>
                  <a:lnTo>
                    <a:pt x="496" y="402"/>
                  </a:lnTo>
                  <a:lnTo>
                    <a:pt x="490" y="402"/>
                  </a:lnTo>
                  <a:lnTo>
                    <a:pt x="489" y="402"/>
                  </a:lnTo>
                  <a:lnTo>
                    <a:pt x="488" y="403"/>
                  </a:lnTo>
                  <a:lnTo>
                    <a:pt x="486" y="403"/>
                  </a:lnTo>
                  <a:lnTo>
                    <a:pt x="480" y="401"/>
                  </a:lnTo>
                  <a:lnTo>
                    <a:pt x="479" y="401"/>
                  </a:lnTo>
                  <a:lnTo>
                    <a:pt x="477" y="402"/>
                  </a:lnTo>
                  <a:lnTo>
                    <a:pt x="474" y="402"/>
                  </a:lnTo>
                  <a:lnTo>
                    <a:pt x="473" y="402"/>
                  </a:lnTo>
                  <a:lnTo>
                    <a:pt x="469" y="401"/>
                  </a:lnTo>
                  <a:lnTo>
                    <a:pt x="469" y="402"/>
                  </a:lnTo>
                  <a:lnTo>
                    <a:pt x="469" y="405"/>
                  </a:lnTo>
                  <a:lnTo>
                    <a:pt x="460" y="401"/>
                  </a:lnTo>
                  <a:lnTo>
                    <a:pt x="454" y="399"/>
                  </a:lnTo>
                  <a:lnTo>
                    <a:pt x="452" y="399"/>
                  </a:lnTo>
                  <a:lnTo>
                    <a:pt x="449" y="399"/>
                  </a:lnTo>
                  <a:lnTo>
                    <a:pt x="447" y="400"/>
                  </a:lnTo>
                  <a:lnTo>
                    <a:pt x="446" y="401"/>
                  </a:lnTo>
                  <a:lnTo>
                    <a:pt x="445" y="401"/>
                  </a:lnTo>
                  <a:lnTo>
                    <a:pt x="443" y="400"/>
                  </a:lnTo>
                  <a:lnTo>
                    <a:pt x="443" y="398"/>
                  </a:lnTo>
                  <a:lnTo>
                    <a:pt x="442" y="398"/>
                  </a:lnTo>
                  <a:lnTo>
                    <a:pt x="441" y="398"/>
                  </a:lnTo>
                  <a:lnTo>
                    <a:pt x="434" y="398"/>
                  </a:lnTo>
                  <a:lnTo>
                    <a:pt x="433" y="398"/>
                  </a:lnTo>
                  <a:lnTo>
                    <a:pt x="432" y="399"/>
                  </a:lnTo>
                  <a:lnTo>
                    <a:pt x="429" y="401"/>
                  </a:lnTo>
                  <a:lnTo>
                    <a:pt x="421" y="408"/>
                  </a:lnTo>
                  <a:lnTo>
                    <a:pt x="420" y="409"/>
                  </a:lnTo>
                  <a:lnTo>
                    <a:pt x="418" y="409"/>
                  </a:lnTo>
                  <a:lnTo>
                    <a:pt x="411" y="412"/>
                  </a:lnTo>
                  <a:lnTo>
                    <a:pt x="410" y="412"/>
                  </a:lnTo>
                  <a:lnTo>
                    <a:pt x="397" y="421"/>
                  </a:lnTo>
                  <a:lnTo>
                    <a:pt x="395" y="421"/>
                  </a:lnTo>
                  <a:lnTo>
                    <a:pt x="391" y="421"/>
                  </a:lnTo>
                  <a:lnTo>
                    <a:pt x="389" y="421"/>
                  </a:lnTo>
                  <a:lnTo>
                    <a:pt x="386" y="421"/>
                  </a:lnTo>
                  <a:lnTo>
                    <a:pt x="385" y="423"/>
                  </a:lnTo>
                  <a:lnTo>
                    <a:pt x="385" y="423"/>
                  </a:lnTo>
                  <a:lnTo>
                    <a:pt x="384" y="432"/>
                  </a:lnTo>
                  <a:lnTo>
                    <a:pt x="384" y="433"/>
                  </a:lnTo>
                  <a:lnTo>
                    <a:pt x="381" y="433"/>
                  </a:lnTo>
                  <a:lnTo>
                    <a:pt x="381" y="435"/>
                  </a:lnTo>
                  <a:lnTo>
                    <a:pt x="381" y="435"/>
                  </a:lnTo>
                  <a:lnTo>
                    <a:pt x="380" y="433"/>
                  </a:lnTo>
                  <a:lnTo>
                    <a:pt x="371" y="430"/>
                  </a:lnTo>
                  <a:lnTo>
                    <a:pt x="368" y="429"/>
                  </a:lnTo>
                  <a:lnTo>
                    <a:pt x="366" y="430"/>
                  </a:lnTo>
                  <a:lnTo>
                    <a:pt x="362" y="431"/>
                  </a:lnTo>
                  <a:lnTo>
                    <a:pt x="362" y="432"/>
                  </a:lnTo>
                  <a:lnTo>
                    <a:pt x="360" y="435"/>
                  </a:lnTo>
                  <a:lnTo>
                    <a:pt x="359" y="436"/>
                  </a:lnTo>
                  <a:lnTo>
                    <a:pt x="353" y="438"/>
                  </a:lnTo>
                  <a:lnTo>
                    <a:pt x="353" y="440"/>
                  </a:lnTo>
                  <a:lnTo>
                    <a:pt x="353" y="445"/>
                  </a:lnTo>
                  <a:lnTo>
                    <a:pt x="352" y="446"/>
                  </a:lnTo>
                  <a:lnTo>
                    <a:pt x="352" y="449"/>
                  </a:lnTo>
                  <a:lnTo>
                    <a:pt x="352" y="450"/>
                  </a:lnTo>
                  <a:lnTo>
                    <a:pt x="353" y="454"/>
                  </a:lnTo>
                  <a:lnTo>
                    <a:pt x="350" y="454"/>
                  </a:lnTo>
                  <a:lnTo>
                    <a:pt x="349" y="454"/>
                  </a:lnTo>
                  <a:lnTo>
                    <a:pt x="348" y="454"/>
                  </a:lnTo>
                  <a:lnTo>
                    <a:pt x="347" y="454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4" y="454"/>
                  </a:lnTo>
                  <a:lnTo>
                    <a:pt x="344" y="452"/>
                  </a:lnTo>
                  <a:lnTo>
                    <a:pt x="343" y="452"/>
                  </a:lnTo>
                  <a:lnTo>
                    <a:pt x="342" y="452"/>
                  </a:lnTo>
                  <a:lnTo>
                    <a:pt x="341" y="452"/>
                  </a:lnTo>
                  <a:lnTo>
                    <a:pt x="338" y="451"/>
                  </a:lnTo>
                  <a:lnTo>
                    <a:pt x="337" y="451"/>
                  </a:lnTo>
                  <a:lnTo>
                    <a:pt x="337" y="451"/>
                  </a:lnTo>
                  <a:lnTo>
                    <a:pt x="338" y="452"/>
                  </a:lnTo>
                  <a:lnTo>
                    <a:pt x="337" y="455"/>
                  </a:lnTo>
                  <a:lnTo>
                    <a:pt x="337" y="456"/>
                  </a:lnTo>
                  <a:lnTo>
                    <a:pt x="337" y="457"/>
                  </a:lnTo>
                  <a:lnTo>
                    <a:pt x="338" y="468"/>
                  </a:lnTo>
                  <a:lnTo>
                    <a:pt x="331" y="468"/>
                  </a:lnTo>
                  <a:lnTo>
                    <a:pt x="330" y="469"/>
                  </a:lnTo>
                  <a:lnTo>
                    <a:pt x="330" y="470"/>
                  </a:lnTo>
                  <a:lnTo>
                    <a:pt x="331" y="472"/>
                  </a:lnTo>
                  <a:lnTo>
                    <a:pt x="330" y="473"/>
                  </a:lnTo>
                  <a:lnTo>
                    <a:pt x="328" y="473"/>
                  </a:lnTo>
                  <a:lnTo>
                    <a:pt x="327" y="473"/>
                  </a:lnTo>
                  <a:lnTo>
                    <a:pt x="327" y="472"/>
                  </a:lnTo>
                  <a:lnTo>
                    <a:pt x="325" y="472"/>
                  </a:lnTo>
                  <a:lnTo>
                    <a:pt x="323" y="469"/>
                  </a:lnTo>
                  <a:lnTo>
                    <a:pt x="321" y="468"/>
                  </a:lnTo>
                  <a:lnTo>
                    <a:pt x="318" y="466"/>
                  </a:lnTo>
                  <a:lnTo>
                    <a:pt x="317" y="466"/>
                  </a:lnTo>
                  <a:lnTo>
                    <a:pt x="316" y="464"/>
                  </a:lnTo>
                  <a:lnTo>
                    <a:pt x="315" y="464"/>
                  </a:lnTo>
                  <a:lnTo>
                    <a:pt x="313" y="464"/>
                  </a:lnTo>
                  <a:lnTo>
                    <a:pt x="312" y="464"/>
                  </a:lnTo>
                  <a:lnTo>
                    <a:pt x="311" y="463"/>
                  </a:lnTo>
                  <a:lnTo>
                    <a:pt x="312" y="463"/>
                  </a:lnTo>
                  <a:lnTo>
                    <a:pt x="312" y="462"/>
                  </a:lnTo>
                  <a:lnTo>
                    <a:pt x="313" y="462"/>
                  </a:lnTo>
                  <a:lnTo>
                    <a:pt x="313" y="461"/>
                  </a:lnTo>
                  <a:lnTo>
                    <a:pt x="312" y="461"/>
                  </a:lnTo>
                  <a:lnTo>
                    <a:pt x="311" y="460"/>
                  </a:lnTo>
                  <a:lnTo>
                    <a:pt x="310" y="460"/>
                  </a:lnTo>
                  <a:lnTo>
                    <a:pt x="311" y="460"/>
                  </a:lnTo>
                  <a:lnTo>
                    <a:pt x="311" y="461"/>
                  </a:lnTo>
                  <a:lnTo>
                    <a:pt x="310" y="462"/>
                  </a:lnTo>
                  <a:lnTo>
                    <a:pt x="309" y="462"/>
                  </a:lnTo>
                  <a:lnTo>
                    <a:pt x="309" y="463"/>
                  </a:lnTo>
                  <a:lnTo>
                    <a:pt x="307" y="463"/>
                  </a:lnTo>
                  <a:lnTo>
                    <a:pt x="306" y="463"/>
                  </a:lnTo>
                  <a:lnTo>
                    <a:pt x="306" y="464"/>
                  </a:lnTo>
                  <a:lnTo>
                    <a:pt x="305" y="467"/>
                  </a:lnTo>
                  <a:lnTo>
                    <a:pt x="304" y="467"/>
                  </a:lnTo>
                  <a:lnTo>
                    <a:pt x="304" y="468"/>
                  </a:lnTo>
                  <a:lnTo>
                    <a:pt x="303" y="468"/>
                  </a:lnTo>
                  <a:lnTo>
                    <a:pt x="301" y="469"/>
                  </a:lnTo>
                  <a:lnTo>
                    <a:pt x="300" y="469"/>
                  </a:lnTo>
                  <a:lnTo>
                    <a:pt x="300" y="470"/>
                  </a:lnTo>
                  <a:lnTo>
                    <a:pt x="300" y="472"/>
                  </a:lnTo>
                  <a:lnTo>
                    <a:pt x="301" y="472"/>
                  </a:lnTo>
                  <a:lnTo>
                    <a:pt x="301" y="473"/>
                  </a:lnTo>
                  <a:lnTo>
                    <a:pt x="300" y="473"/>
                  </a:lnTo>
                  <a:lnTo>
                    <a:pt x="298" y="473"/>
                  </a:lnTo>
                  <a:lnTo>
                    <a:pt x="297" y="474"/>
                  </a:lnTo>
                  <a:lnTo>
                    <a:pt x="297" y="475"/>
                  </a:lnTo>
                  <a:lnTo>
                    <a:pt x="298" y="476"/>
                  </a:lnTo>
                  <a:lnTo>
                    <a:pt x="299" y="479"/>
                  </a:lnTo>
                  <a:lnTo>
                    <a:pt x="299" y="480"/>
                  </a:lnTo>
                  <a:lnTo>
                    <a:pt x="300" y="480"/>
                  </a:lnTo>
                  <a:lnTo>
                    <a:pt x="301" y="480"/>
                  </a:lnTo>
                  <a:lnTo>
                    <a:pt x="301" y="481"/>
                  </a:lnTo>
                  <a:lnTo>
                    <a:pt x="301" y="483"/>
                  </a:lnTo>
                  <a:lnTo>
                    <a:pt x="301" y="486"/>
                  </a:lnTo>
                  <a:lnTo>
                    <a:pt x="301" y="488"/>
                  </a:lnTo>
                  <a:lnTo>
                    <a:pt x="300" y="489"/>
                  </a:lnTo>
                  <a:lnTo>
                    <a:pt x="299" y="489"/>
                  </a:lnTo>
                  <a:lnTo>
                    <a:pt x="298" y="489"/>
                  </a:lnTo>
                  <a:lnTo>
                    <a:pt x="297" y="489"/>
                  </a:lnTo>
                  <a:lnTo>
                    <a:pt x="296" y="488"/>
                  </a:lnTo>
                  <a:lnTo>
                    <a:pt x="296" y="488"/>
                  </a:lnTo>
                  <a:lnTo>
                    <a:pt x="294" y="489"/>
                  </a:lnTo>
                  <a:lnTo>
                    <a:pt x="293" y="489"/>
                  </a:lnTo>
                  <a:lnTo>
                    <a:pt x="292" y="489"/>
                  </a:lnTo>
                  <a:lnTo>
                    <a:pt x="292" y="492"/>
                  </a:lnTo>
                  <a:lnTo>
                    <a:pt x="294" y="494"/>
                  </a:lnTo>
                  <a:lnTo>
                    <a:pt x="296" y="497"/>
                  </a:lnTo>
                  <a:lnTo>
                    <a:pt x="296" y="497"/>
                  </a:lnTo>
                  <a:lnTo>
                    <a:pt x="296" y="498"/>
                  </a:lnTo>
                  <a:lnTo>
                    <a:pt x="294" y="499"/>
                  </a:lnTo>
                  <a:lnTo>
                    <a:pt x="294" y="500"/>
                  </a:lnTo>
                  <a:lnTo>
                    <a:pt x="293" y="501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3" y="505"/>
                  </a:lnTo>
                  <a:lnTo>
                    <a:pt x="292" y="505"/>
                  </a:lnTo>
                  <a:lnTo>
                    <a:pt x="292" y="506"/>
                  </a:lnTo>
                  <a:lnTo>
                    <a:pt x="292" y="507"/>
                  </a:lnTo>
                  <a:lnTo>
                    <a:pt x="288" y="510"/>
                  </a:lnTo>
                  <a:lnTo>
                    <a:pt x="290" y="511"/>
                  </a:lnTo>
                  <a:lnTo>
                    <a:pt x="290" y="512"/>
                  </a:lnTo>
                  <a:lnTo>
                    <a:pt x="288" y="512"/>
                  </a:lnTo>
                  <a:lnTo>
                    <a:pt x="286" y="512"/>
                  </a:lnTo>
                  <a:lnTo>
                    <a:pt x="286" y="513"/>
                  </a:lnTo>
                  <a:lnTo>
                    <a:pt x="286" y="514"/>
                  </a:lnTo>
                  <a:lnTo>
                    <a:pt x="285" y="514"/>
                  </a:lnTo>
                  <a:lnTo>
                    <a:pt x="284" y="514"/>
                  </a:lnTo>
                  <a:lnTo>
                    <a:pt x="282" y="516"/>
                  </a:lnTo>
                  <a:lnTo>
                    <a:pt x="282" y="517"/>
                  </a:lnTo>
                  <a:lnTo>
                    <a:pt x="281" y="517"/>
                  </a:lnTo>
                  <a:lnTo>
                    <a:pt x="280" y="517"/>
                  </a:lnTo>
                  <a:lnTo>
                    <a:pt x="279" y="517"/>
                  </a:lnTo>
                  <a:lnTo>
                    <a:pt x="278" y="517"/>
                  </a:lnTo>
                  <a:lnTo>
                    <a:pt x="276" y="517"/>
                  </a:lnTo>
                  <a:lnTo>
                    <a:pt x="275" y="517"/>
                  </a:lnTo>
                  <a:lnTo>
                    <a:pt x="274" y="517"/>
                  </a:lnTo>
                  <a:lnTo>
                    <a:pt x="273" y="517"/>
                  </a:lnTo>
                  <a:lnTo>
                    <a:pt x="273" y="518"/>
                  </a:lnTo>
                  <a:lnTo>
                    <a:pt x="272" y="518"/>
                  </a:lnTo>
                  <a:lnTo>
                    <a:pt x="270" y="518"/>
                  </a:lnTo>
                  <a:lnTo>
                    <a:pt x="269" y="518"/>
                  </a:lnTo>
                  <a:lnTo>
                    <a:pt x="268" y="518"/>
                  </a:lnTo>
                  <a:lnTo>
                    <a:pt x="267" y="519"/>
                  </a:lnTo>
                  <a:lnTo>
                    <a:pt x="267" y="519"/>
                  </a:lnTo>
                  <a:lnTo>
                    <a:pt x="266" y="520"/>
                  </a:lnTo>
                  <a:lnTo>
                    <a:pt x="266" y="522"/>
                  </a:lnTo>
                  <a:lnTo>
                    <a:pt x="263" y="523"/>
                  </a:lnTo>
                  <a:lnTo>
                    <a:pt x="262" y="524"/>
                  </a:lnTo>
                  <a:lnTo>
                    <a:pt x="262" y="523"/>
                  </a:lnTo>
                  <a:lnTo>
                    <a:pt x="261" y="523"/>
                  </a:lnTo>
                  <a:lnTo>
                    <a:pt x="261" y="524"/>
                  </a:lnTo>
                  <a:lnTo>
                    <a:pt x="260" y="524"/>
                  </a:lnTo>
                  <a:lnTo>
                    <a:pt x="259" y="524"/>
                  </a:lnTo>
                  <a:lnTo>
                    <a:pt x="257" y="524"/>
                  </a:lnTo>
                  <a:lnTo>
                    <a:pt x="257" y="525"/>
                  </a:lnTo>
                  <a:lnTo>
                    <a:pt x="259" y="525"/>
                  </a:lnTo>
                  <a:lnTo>
                    <a:pt x="260" y="525"/>
                  </a:lnTo>
                  <a:lnTo>
                    <a:pt x="261" y="526"/>
                  </a:lnTo>
                  <a:lnTo>
                    <a:pt x="262" y="526"/>
                  </a:lnTo>
                  <a:lnTo>
                    <a:pt x="262" y="528"/>
                  </a:lnTo>
                  <a:lnTo>
                    <a:pt x="262" y="529"/>
                  </a:lnTo>
                  <a:lnTo>
                    <a:pt x="262" y="531"/>
                  </a:lnTo>
                  <a:lnTo>
                    <a:pt x="261" y="531"/>
                  </a:lnTo>
                  <a:lnTo>
                    <a:pt x="261" y="532"/>
                  </a:lnTo>
                  <a:lnTo>
                    <a:pt x="262" y="532"/>
                  </a:lnTo>
                  <a:lnTo>
                    <a:pt x="263" y="532"/>
                  </a:lnTo>
                  <a:lnTo>
                    <a:pt x="264" y="534"/>
                  </a:lnTo>
                  <a:lnTo>
                    <a:pt x="264" y="536"/>
                  </a:lnTo>
                  <a:lnTo>
                    <a:pt x="264" y="537"/>
                  </a:lnTo>
                  <a:lnTo>
                    <a:pt x="264" y="538"/>
                  </a:lnTo>
                  <a:lnTo>
                    <a:pt x="264" y="540"/>
                  </a:lnTo>
                  <a:lnTo>
                    <a:pt x="263" y="540"/>
                  </a:lnTo>
                  <a:lnTo>
                    <a:pt x="263" y="541"/>
                  </a:lnTo>
                  <a:lnTo>
                    <a:pt x="263" y="546"/>
                  </a:lnTo>
                  <a:lnTo>
                    <a:pt x="262" y="547"/>
                  </a:lnTo>
                  <a:lnTo>
                    <a:pt x="261" y="548"/>
                  </a:lnTo>
                  <a:lnTo>
                    <a:pt x="261" y="549"/>
                  </a:lnTo>
                  <a:lnTo>
                    <a:pt x="261" y="550"/>
                  </a:lnTo>
                  <a:lnTo>
                    <a:pt x="260" y="551"/>
                  </a:lnTo>
                  <a:lnTo>
                    <a:pt x="259" y="551"/>
                  </a:lnTo>
                  <a:lnTo>
                    <a:pt x="259" y="553"/>
                  </a:lnTo>
                  <a:lnTo>
                    <a:pt x="254" y="553"/>
                  </a:lnTo>
                  <a:lnTo>
                    <a:pt x="254" y="554"/>
                  </a:lnTo>
                  <a:lnTo>
                    <a:pt x="254" y="556"/>
                  </a:lnTo>
                  <a:lnTo>
                    <a:pt x="254" y="557"/>
                  </a:lnTo>
                  <a:lnTo>
                    <a:pt x="255" y="557"/>
                  </a:lnTo>
                  <a:lnTo>
                    <a:pt x="256" y="561"/>
                  </a:lnTo>
                  <a:lnTo>
                    <a:pt x="256" y="562"/>
                  </a:lnTo>
                  <a:lnTo>
                    <a:pt x="256" y="565"/>
                  </a:lnTo>
                  <a:lnTo>
                    <a:pt x="256" y="566"/>
                  </a:lnTo>
                  <a:lnTo>
                    <a:pt x="255" y="566"/>
                  </a:lnTo>
                  <a:lnTo>
                    <a:pt x="255" y="566"/>
                  </a:lnTo>
                  <a:lnTo>
                    <a:pt x="255" y="567"/>
                  </a:lnTo>
                  <a:lnTo>
                    <a:pt x="255" y="568"/>
                  </a:lnTo>
                  <a:lnTo>
                    <a:pt x="255" y="569"/>
                  </a:lnTo>
                  <a:lnTo>
                    <a:pt x="255" y="571"/>
                  </a:lnTo>
                  <a:lnTo>
                    <a:pt x="255" y="572"/>
                  </a:lnTo>
                  <a:lnTo>
                    <a:pt x="255" y="573"/>
                  </a:lnTo>
                  <a:lnTo>
                    <a:pt x="254" y="574"/>
                  </a:lnTo>
                  <a:lnTo>
                    <a:pt x="254" y="575"/>
                  </a:lnTo>
                  <a:lnTo>
                    <a:pt x="253" y="577"/>
                  </a:lnTo>
                  <a:lnTo>
                    <a:pt x="253" y="578"/>
                  </a:lnTo>
                  <a:lnTo>
                    <a:pt x="251" y="578"/>
                  </a:lnTo>
                  <a:lnTo>
                    <a:pt x="251" y="577"/>
                  </a:lnTo>
                  <a:lnTo>
                    <a:pt x="250" y="577"/>
                  </a:lnTo>
                  <a:lnTo>
                    <a:pt x="249" y="577"/>
                  </a:lnTo>
                  <a:lnTo>
                    <a:pt x="247" y="577"/>
                  </a:lnTo>
                  <a:lnTo>
                    <a:pt x="242" y="578"/>
                  </a:lnTo>
                  <a:lnTo>
                    <a:pt x="239" y="580"/>
                  </a:lnTo>
                  <a:lnTo>
                    <a:pt x="238" y="580"/>
                  </a:lnTo>
                  <a:lnTo>
                    <a:pt x="238" y="581"/>
                  </a:lnTo>
                  <a:lnTo>
                    <a:pt x="238" y="584"/>
                  </a:lnTo>
                  <a:lnTo>
                    <a:pt x="238" y="584"/>
                  </a:lnTo>
                  <a:lnTo>
                    <a:pt x="237" y="584"/>
                  </a:lnTo>
                  <a:lnTo>
                    <a:pt x="236" y="584"/>
                  </a:lnTo>
                  <a:lnTo>
                    <a:pt x="236" y="585"/>
                  </a:lnTo>
                  <a:lnTo>
                    <a:pt x="236" y="586"/>
                  </a:lnTo>
                  <a:lnTo>
                    <a:pt x="235" y="587"/>
                  </a:lnTo>
                  <a:lnTo>
                    <a:pt x="231" y="587"/>
                  </a:lnTo>
                  <a:lnTo>
                    <a:pt x="229" y="586"/>
                  </a:lnTo>
                  <a:lnTo>
                    <a:pt x="227" y="586"/>
                  </a:lnTo>
                  <a:lnTo>
                    <a:pt x="227" y="585"/>
                  </a:lnTo>
                  <a:lnTo>
                    <a:pt x="226" y="585"/>
                  </a:lnTo>
                  <a:lnTo>
                    <a:pt x="226" y="584"/>
                  </a:lnTo>
                  <a:lnTo>
                    <a:pt x="226" y="582"/>
                  </a:lnTo>
                  <a:lnTo>
                    <a:pt x="227" y="582"/>
                  </a:lnTo>
                  <a:lnTo>
                    <a:pt x="227" y="581"/>
                  </a:lnTo>
                  <a:lnTo>
                    <a:pt x="227" y="580"/>
                  </a:lnTo>
                  <a:lnTo>
                    <a:pt x="227" y="579"/>
                  </a:lnTo>
                  <a:lnTo>
                    <a:pt x="229" y="578"/>
                  </a:lnTo>
                  <a:lnTo>
                    <a:pt x="227" y="578"/>
                  </a:lnTo>
                  <a:lnTo>
                    <a:pt x="227" y="577"/>
                  </a:lnTo>
                  <a:lnTo>
                    <a:pt x="227" y="575"/>
                  </a:lnTo>
                  <a:lnTo>
                    <a:pt x="226" y="575"/>
                  </a:lnTo>
                  <a:lnTo>
                    <a:pt x="226" y="574"/>
                  </a:lnTo>
                  <a:lnTo>
                    <a:pt x="225" y="574"/>
                  </a:lnTo>
                  <a:lnTo>
                    <a:pt x="225" y="573"/>
                  </a:lnTo>
                  <a:lnTo>
                    <a:pt x="226" y="573"/>
                  </a:lnTo>
                  <a:lnTo>
                    <a:pt x="226" y="572"/>
                  </a:lnTo>
                  <a:lnTo>
                    <a:pt x="226" y="571"/>
                  </a:lnTo>
                  <a:lnTo>
                    <a:pt x="227" y="571"/>
                  </a:lnTo>
                  <a:lnTo>
                    <a:pt x="227" y="569"/>
                  </a:lnTo>
                  <a:lnTo>
                    <a:pt x="226" y="569"/>
                  </a:lnTo>
                  <a:lnTo>
                    <a:pt x="226" y="568"/>
                  </a:lnTo>
                  <a:lnTo>
                    <a:pt x="225" y="568"/>
                  </a:lnTo>
                  <a:lnTo>
                    <a:pt x="226" y="567"/>
                  </a:lnTo>
                  <a:lnTo>
                    <a:pt x="225" y="566"/>
                  </a:lnTo>
                  <a:lnTo>
                    <a:pt x="224" y="566"/>
                  </a:lnTo>
                  <a:lnTo>
                    <a:pt x="223" y="567"/>
                  </a:lnTo>
                  <a:lnTo>
                    <a:pt x="222" y="567"/>
                  </a:lnTo>
                  <a:lnTo>
                    <a:pt x="220" y="567"/>
                  </a:lnTo>
                  <a:lnTo>
                    <a:pt x="219" y="567"/>
                  </a:lnTo>
                  <a:lnTo>
                    <a:pt x="218" y="568"/>
                  </a:lnTo>
                  <a:lnTo>
                    <a:pt x="218" y="569"/>
                  </a:lnTo>
                  <a:lnTo>
                    <a:pt x="218" y="571"/>
                  </a:lnTo>
                  <a:lnTo>
                    <a:pt x="219" y="571"/>
                  </a:lnTo>
                  <a:lnTo>
                    <a:pt x="219" y="572"/>
                  </a:lnTo>
                  <a:lnTo>
                    <a:pt x="219" y="573"/>
                  </a:lnTo>
                  <a:lnTo>
                    <a:pt x="218" y="573"/>
                  </a:lnTo>
                  <a:lnTo>
                    <a:pt x="217" y="573"/>
                  </a:lnTo>
                  <a:lnTo>
                    <a:pt x="214" y="572"/>
                  </a:lnTo>
                  <a:lnTo>
                    <a:pt x="213" y="571"/>
                  </a:lnTo>
                  <a:lnTo>
                    <a:pt x="212" y="571"/>
                  </a:lnTo>
                  <a:lnTo>
                    <a:pt x="211" y="571"/>
                  </a:lnTo>
                  <a:lnTo>
                    <a:pt x="211" y="568"/>
                  </a:lnTo>
                  <a:lnTo>
                    <a:pt x="210" y="568"/>
                  </a:lnTo>
                  <a:lnTo>
                    <a:pt x="210" y="569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10" y="574"/>
                  </a:lnTo>
                  <a:lnTo>
                    <a:pt x="210" y="575"/>
                  </a:lnTo>
                  <a:lnTo>
                    <a:pt x="210" y="577"/>
                  </a:lnTo>
                  <a:lnTo>
                    <a:pt x="210" y="577"/>
                  </a:lnTo>
                  <a:lnTo>
                    <a:pt x="210" y="578"/>
                  </a:lnTo>
                  <a:lnTo>
                    <a:pt x="210" y="579"/>
                  </a:lnTo>
                  <a:lnTo>
                    <a:pt x="210" y="580"/>
                  </a:lnTo>
                  <a:lnTo>
                    <a:pt x="210" y="581"/>
                  </a:lnTo>
                  <a:lnTo>
                    <a:pt x="208" y="581"/>
                  </a:lnTo>
                  <a:lnTo>
                    <a:pt x="207" y="580"/>
                  </a:lnTo>
                  <a:lnTo>
                    <a:pt x="206" y="580"/>
                  </a:lnTo>
                  <a:lnTo>
                    <a:pt x="205" y="580"/>
                  </a:lnTo>
                  <a:lnTo>
                    <a:pt x="202" y="581"/>
                  </a:lnTo>
                  <a:lnTo>
                    <a:pt x="200" y="581"/>
                  </a:lnTo>
                  <a:lnTo>
                    <a:pt x="199" y="581"/>
                  </a:lnTo>
                  <a:lnTo>
                    <a:pt x="198" y="585"/>
                  </a:lnTo>
                  <a:lnTo>
                    <a:pt x="199" y="586"/>
                  </a:lnTo>
                  <a:lnTo>
                    <a:pt x="199" y="587"/>
                  </a:lnTo>
                  <a:lnTo>
                    <a:pt x="199" y="588"/>
                  </a:lnTo>
                  <a:lnTo>
                    <a:pt x="198" y="588"/>
                  </a:lnTo>
                  <a:lnTo>
                    <a:pt x="196" y="588"/>
                  </a:lnTo>
                  <a:lnTo>
                    <a:pt x="195" y="588"/>
                  </a:lnTo>
                  <a:lnTo>
                    <a:pt x="194" y="587"/>
                  </a:lnTo>
                  <a:lnTo>
                    <a:pt x="193" y="586"/>
                  </a:lnTo>
                  <a:lnTo>
                    <a:pt x="189" y="585"/>
                  </a:lnTo>
                  <a:lnTo>
                    <a:pt x="186" y="585"/>
                  </a:lnTo>
                  <a:lnTo>
                    <a:pt x="183" y="585"/>
                  </a:lnTo>
                  <a:lnTo>
                    <a:pt x="182" y="584"/>
                  </a:lnTo>
                  <a:lnTo>
                    <a:pt x="183" y="581"/>
                  </a:lnTo>
                  <a:lnTo>
                    <a:pt x="182" y="581"/>
                  </a:lnTo>
                  <a:lnTo>
                    <a:pt x="181" y="581"/>
                  </a:lnTo>
                  <a:lnTo>
                    <a:pt x="181" y="581"/>
                  </a:lnTo>
                  <a:lnTo>
                    <a:pt x="181" y="580"/>
                  </a:lnTo>
                  <a:lnTo>
                    <a:pt x="181" y="579"/>
                  </a:lnTo>
                  <a:lnTo>
                    <a:pt x="180" y="579"/>
                  </a:lnTo>
                  <a:lnTo>
                    <a:pt x="180" y="578"/>
                  </a:lnTo>
                  <a:lnTo>
                    <a:pt x="180" y="577"/>
                  </a:lnTo>
                  <a:lnTo>
                    <a:pt x="179" y="577"/>
                  </a:lnTo>
                  <a:lnTo>
                    <a:pt x="177" y="578"/>
                  </a:lnTo>
                  <a:lnTo>
                    <a:pt x="176" y="578"/>
                  </a:lnTo>
                  <a:lnTo>
                    <a:pt x="175" y="578"/>
                  </a:lnTo>
                  <a:lnTo>
                    <a:pt x="174" y="577"/>
                  </a:lnTo>
                  <a:lnTo>
                    <a:pt x="173" y="578"/>
                  </a:lnTo>
                  <a:lnTo>
                    <a:pt x="171" y="579"/>
                  </a:lnTo>
                  <a:lnTo>
                    <a:pt x="170" y="579"/>
                  </a:lnTo>
                  <a:lnTo>
                    <a:pt x="169" y="580"/>
                  </a:lnTo>
                  <a:lnTo>
                    <a:pt x="170" y="580"/>
                  </a:lnTo>
                  <a:lnTo>
                    <a:pt x="170" y="581"/>
                  </a:lnTo>
                  <a:lnTo>
                    <a:pt x="169" y="581"/>
                  </a:lnTo>
                  <a:lnTo>
                    <a:pt x="168" y="581"/>
                  </a:lnTo>
                  <a:lnTo>
                    <a:pt x="169" y="582"/>
                  </a:lnTo>
                  <a:lnTo>
                    <a:pt x="168" y="582"/>
                  </a:lnTo>
                  <a:lnTo>
                    <a:pt x="168" y="584"/>
                  </a:lnTo>
                  <a:lnTo>
                    <a:pt x="167" y="584"/>
                  </a:lnTo>
                  <a:lnTo>
                    <a:pt x="167" y="585"/>
                  </a:lnTo>
                  <a:lnTo>
                    <a:pt x="165" y="586"/>
                  </a:lnTo>
                  <a:lnTo>
                    <a:pt x="165" y="587"/>
                  </a:lnTo>
                  <a:lnTo>
                    <a:pt x="164" y="587"/>
                  </a:lnTo>
                  <a:lnTo>
                    <a:pt x="163" y="587"/>
                  </a:lnTo>
                  <a:lnTo>
                    <a:pt x="163" y="588"/>
                  </a:lnTo>
                  <a:lnTo>
                    <a:pt x="162" y="588"/>
                  </a:lnTo>
                  <a:lnTo>
                    <a:pt x="161" y="588"/>
                  </a:lnTo>
                  <a:lnTo>
                    <a:pt x="159" y="588"/>
                  </a:lnTo>
                  <a:lnTo>
                    <a:pt x="161" y="586"/>
                  </a:lnTo>
                  <a:lnTo>
                    <a:pt x="161" y="585"/>
                  </a:lnTo>
                  <a:lnTo>
                    <a:pt x="161" y="584"/>
                  </a:lnTo>
                  <a:lnTo>
                    <a:pt x="159" y="582"/>
                  </a:lnTo>
                  <a:lnTo>
                    <a:pt x="159" y="581"/>
                  </a:lnTo>
                  <a:lnTo>
                    <a:pt x="158" y="581"/>
                  </a:lnTo>
                  <a:lnTo>
                    <a:pt x="156" y="581"/>
                  </a:lnTo>
                  <a:lnTo>
                    <a:pt x="155" y="580"/>
                  </a:lnTo>
                  <a:lnTo>
                    <a:pt x="155" y="579"/>
                  </a:lnTo>
                  <a:lnTo>
                    <a:pt x="155" y="578"/>
                  </a:lnTo>
                  <a:lnTo>
                    <a:pt x="154" y="578"/>
                  </a:lnTo>
                  <a:lnTo>
                    <a:pt x="152" y="578"/>
                  </a:lnTo>
                  <a:lnTo>
                    <a:pt x="152" y="578"/>
                  </a:lnTo>
                  <a:lnTo>
                    <a:pt x="151" y="578"/>
                  </a:lnTo>
                  <a:lnTo>
                    <a:pt x="150" y="575"/>
                  </a:lnTo>
                  <a:lnTo>
                    <a:pt x="149" y="574"/>
                  </a:lnTo>
                  <a:lnTo>
                    <a:pt x="149" y="573"/>
                  </a:lnTo>
                  <a:lnTo>
                    <a:pt x="149" y="566"/>
                  </a:lnTo>
                  <a:lnTo>
                    <a:pt x="148" y="566"/>
                  </a:lnTo>
                  <a:lnTo>
                    <a:pt x="148" y="565"/>
                  </a:lnTo>
                  <a:lnTo>
                    <a:pt x="148" y="562"/>
                  </a:lnTo>
                  <a:lnTo>
                    <a:pt x="149" y="562"/>
                  </a:lnTo>
                  <a:lnTo>
                    <a:pt x="149" y="561"/>
                  </a:lnTo>
                  <a:lnTo>
                    <a:pt x="149" y="556"/>
                  </a:lnTo>
                  <a:lnTo>
                    <a:pt x="148" y="555"/>
                  </a:lnTo>
                  <a:lnTo>
                    <a:pt x="146" y="554"/>
                  </a:lnTo>
                  <a:lnTo>
                    <a:pt x="145" y="554"/>
                  </a:lnTo>
                  <a:lnTo>
                    <a:pt x="144" y="554"/>
                  </a:lnTo>
                  <a:lnTo>
                    <a:pt x="143" y="554"/>
                  </a:lnTo>
                  <a:lnTo>
                    <a:pt x="142" y="554"/>
                  </a:lnTo>
                  <a:lnTo>
                    <a:pt x="140" y="554"/>
                  </a:lnTo>
                  <a:lnTo>
                    <a:pt x="139" y="556"/>
                  </a:lnTo>
                  <a:lnTo>
                    <a:pt x="138" y="557"/>
                  </a:lnTo>
                  <a:lnTo>
                    <a:pt x="137" y="557"/>
                  </a:lnTo>
                  <a:lnTo>
                    <a:pt x="136" y="557"/>
                  </a:lnTo>
                  <a:lnTo>
                    <a:pt x="134" y="557"/>
                  </a:lnTo>
                  <a:lnTo>
                    <a:pt x="133" y="557"/>
                  </a:lnTo>
                  <a:lnTo>
                    <a:pt x="133" y="556"/>
                  </a:lnTo>
                  <a:lnTo>
                    <a:pt x="133" y="555"/>
                  </a:lnTo>
                  <a:lnTo>
                    <a:pt x="136" y="553"/>
                  </a:lnTo>
                  <a:lnTo>
                    <a:pt x="136" y="551"/>
                  </a:lnTo>
                  <a:lnTo>
                    <a:pt x="137" y="550"/>
                  </a:lnTo>
                  <a:lnTo>
                    <a:pt x="138" y="550"/>
                  </a:lnTo>
                  <a:lnTo>
                    <a:pt x="138" y="549"/>
                  </a:lnTo>
                  <a:lnTo>
                    <a:pt x="138" y="548"/>
                  </a:lnTo>
                  <a:lnTo>
                    <a:pt x="139" y="548"/>
                  </a:lnTo>
                  <a:lnTo>
                    <a:pt x="140" y="547"/>
                  </a:lnTo>
                  <a:lnTo>
                    <a:pt x="140" y="546"/>
                  </a:lnTo>
                  <a:lnTo>
                    <a:pt x="142" y="544"/>
                  </a:lnTo>
                  <a:lnTo>
                    <a:pt x="143" y="544"/>
                  </a:lnTo>
                  <a:lnTo>
                    <a:pt x="144" y="546"/>
                  </a:lnTo>
                  <a:lnTo>
                    <a:pt x="145" y="544"/>
                  </a:lnTo>
                  <a:lnTo>
                    <a:pt x="146" y="543"/>
                  </a:lnTo>
                  <a:lnTo>
                    <a:pt x="145" y="543"/>
                  </a:lnTo>
                  <a:lnTo>
                    <a:pt x="144" y="543"/>
                  </a:lnTo>
                  <a:lnTo>
                    <a:pt x="144" y="542"/>
                  </a:lnTo>
                  <a:lnTo>
                    <a:pt x="145" y="542"/>
                  </a:lnTo>
                  <a:lnTo>
                    <a:pt x="145" y="541"/>
                  </a:lnTo>
                  <a:lnTo>
                    <a:pt x="144" y="540"/>
                  </a:lnTo>
                  <a:lnTo>
                    <a:pt x="142" y="540"/>
                  </a:lnTo>
                  <a:lnTo>
                    <a:pt x="140" y="540"/>
                  </a:lnTo>
                  <a:lnTo>
                    <a:pt x="139" y="540"/>
                  </a:lnTo>
                  <a:lnTo>
                    <a:pt x="139" y="538"/>
                  </a:lnTo>
                  <a:lnTo>
                    <a:pt x="139" y="537"/>
                  </a:lnTo>
                  <a:lnTo>
                    <a:pt x="139" y="537"/>
                  </a:lnTo>
                  <a:lnTo>
                    <a:pt x="138" y="537"/>
                  </a:lnTo>
                  <a:lnTo>
                    <a:pt x="137" y="537"/>
                  </a:lnTo>
                  <a:lnTo>
                    <a:pt x="134" y="537"/>
                  </a:lnTo>
                  <a:lnTo>
                    <a:pt x="133" y="536"/>
                  </a:lnTo>
                  <a:lnTo>
                    <a:pt x="133" y="535"/>
                  </a:lnTo>
                  <a:lnTo>
                    <a:pt x="132" y="531"/>
                  </a:lnTo>
                  <a:lnTo>
                    <a:pt x="131" y="531"/>
                  </a:lnTo>
                  <a:lnTo>
                    <a:pt x="130" y="531"/>
                  </a:lnTo>
                  <a:lnTo>
                    <a:pt x="128" y="531"/>
                  </a:lnTo>
                  <a:lnTo>
                    <a:pt x="127" y="531"/>
                  </a:lnTo>
                  <a:lnTo>
                    <a:pt x="130" y="520"/>
                  </a:lnTo>
                  <a:lnTo>
                    <a:pt x="128" y="519"/>
                  </a:lnTo>
                  <a:lnTo>
                    <a:pt x="128" y="518"/>
                  </a:lnTo>
                  <a:lnTo>
                    <a:pt x="128" y="517"/>
                  </a:lnTo>
                  <a:lnTo>
                    <a:pt x="127" y="516"/>
                  </a:lnTo>
                  <a:lnTo>
                    <a:pt x="126" y="516"/>
                  </a:lnTo>
                  <a:lnTo>
                    <a:pt x="125" y="516"/>
                  </a:lnTo>
                  <a:lnTo>
                    <a:pt x="124" y="516"/>
                  </a:lnTo>
                  <a:lnTo>
                    <a:pt x="124" y="514"/>
                  </a:lnTo>
                  <a:lnTo>
                    <a:pt x="124" y="513"/>
                  </a:lnTo>
                  <a:lnTo>
                    <a:pt x="125" y="512"/>
                  </a:lnTo>
                  <a:lnTo>
                    <a:pt x="125" y="511"/>
                  </a:lnTo>
                  <a:lnTo>
                    <a:pt x="125" y="510"/>
                  </a:lnTo>
                  <a:lnTo>
                    <a:pt x="124" y="510"/>
                  </a:lnTo>
                  <a:lnTo>
                    <a:pt x="124" y="510"/>
                  </a:lnTo>
                  <a:lnTo>
                    <a:pt x="122" y="509"/>
                  </a:lnTo>
                  <a:lnTo>
                    <a:pt x="122" y="509"/>
                  </a:lnTo>
                  <a:lnTo>
                    <a:pt x="122" y="507"/>
                  </a:lnTo>
                  <a:lnTo>
                    <a:pt x="124" y="506"/>
                  </a:lnTo>
                  <a:lnTo>
                    <a:pt x="124" y="505"/>
                  </a:lnTo>
                  <a:lnTo>
                    <a:pt x="124" y="504"/>
                  </a:lnTo>
                  <a:lnTo>
                    <a:pt x="122" y="503"/>
                  </a:lnTo>
                  <a:lnTo>
                    <a:pt x="121" y="503"/>
                  </a:lnTo>
                  <a:lnTo>
                    <a:pt x="117" y="500"/>
                  </a:lnTo>
                  <a:lnTo>
                    <a:pt x="115" y="499"/>
                  </a:lnTo>
                  <a:lnTo>
                    <a:pt x="112" y="499"/>
                  </a:lnTo>
                  <a:lnTo>
                    <a:pt x="111" y="499"/>
                  </a:lnTo>
                  <a:lnTo>
                    <a:pt x="109" y="498"/>
                  </a:lnTo>
                  <a:lnTo>
                    <a:pt x="109" y="499"/>
                  </a:lnTo>
                  <a:lnTo>
                    <a:pt x="108" y="499"/>
                  </a:lnTo>
                  <a:lnTo>
                    <a:pt x="107" y="499"/>
                  </a:lnTo>
                  <a:lnTo>
                    <a:pt x="106" y="500"/>
                  </a:lnTo>
                  <a:lnTo>
                    <a:pt x="107" y="500"/>
                  </a:lnTo>
                  <a:lnTo>
                    <a:pt x="107" y="501"/>
                  </a:lnTo>
                  <a:lnTo>
                    <a:pt x="108" y="501"/>
                  </a:lnTo>
                  <a:lnTo>
                    <a:pt x="109" y="503"/>
                  </a:lnTo>
                  <a:lnTo>
                    <a:pt x="109" y="504"/>
                  </a:lnTo>
                  <a:lnTo>
                    <a:pt x="111" y="504"/>
                  </a:lnTo>
                  <a:lnTo>
                    <a:pt x="111" y="505"/>
                  </a:lnTo>
                  <a:lnTo>
                    <a:pt x="109" y="506"/>
                  </a:lnTo>
                  <a:lnTo>
                    <a:pt x="109" y="507"/>
                  </a:lnTo>
                  <a:lnTo>
                    <a:pt x="108" y="509"/>
                  </a:lnTo>
                  <a:lnTo>
                    <a:pt x="106" y="509"/>
                  </a:lnTo>
                  <a:lnTo>
                    <a:pt x="103" y="509"/>
                  </a:lnTo>
                  <a:lnTo>
                    <a:pt x="103" y="509"/>
                  </a:lnTo>
                  <a:lnTo>
                    <a:pt x="102" y="509"/>
                  </a:lnTo>
                  <a:lnTo>
                    <a:pt x="97" y="510"/>
                  </a:lnTo>
                  <a:lnTo>
                    <a:pt x="96" y="511"/>
                  </a:lnTo>
                  <a:lnTo>
                    <a:pt x="96" y="512"/>
                  </a:lnTo>
                  <a:lnTo>
                    <a:pt x="95" y="513"/>
                  </a:lnTo>
                  <a:lnTo>
                    <a:pt x="96" y="513"/>
                  </a:lnTo>
                  <a:lnTo>
                    <a:pt x="95" y="514"/>
                  </a:lnTo>
                  <a:lnTo>
                    <a:pt x="95" y="516"/>
                  </a:lnTo>
                  <a:lnTo>
                    <a:pt x="93" y="516"/>
                  </a:lnTo>
                  <a:lnTo>
                    <a:pt x="91" y="516"/>
                  </a:lnTo>
                  <a:lnTo>
                    <a:pt x="91" y="514"/>
                  </a:lnTo>
                  <a:lnTo>
                    <a:pt x="90" y="514"/>
                  </a:lnTo>
                  <a:lnTo>
                    <a:pt x="89" y="514"/>
                  </a:lnTo>
                  <a:lnTo>
                    <a:pt x="88" y="513"/>
                  </a:lnTo>
                  <a:lnTo>
                    <a:pt x="87" y="513"/>
                  </a:lnTo>
                  <a:lnTo>
                    <a:pt x="85" y="513"/>
                  </a:lnTo>
                  <a:lnTo>
                    <a:pt x="84" y="512"/>
                  </a:lnTo>
                  <a:lnTo>
                    <a:pt x="83" y="512"/>
                  </a:lnTo>
                  <a:lnTo>
                    <a:pt x="82" y="511"/>
                  </a:lnTo>
                  <a:lnTo>
                    <a:pt x="81" y="511"/>
                  </a:lnTo>
                  <a:lnTo>
                    <a:pt x="80" y="510"/>
                  </a:lnTo>
                  <a:lnTo>
                    <a:pt x="78" y="510"/>
                  </a:lnTo>
                  <a:lnTo>
                    <a:pt x="77" y="510"/>
                  </a:lnTo>
                  <a:lnTo>
                    <a:pt x="76" y="510"/>
                  </a:lnTo>
                  <a:lnTo>
                    <a:pt x="75" y="509"/>
                  </a:lnTo>
                  <a:lnTo>
                    <a:pt x="74" y="509"/>
                  </a:lnTo>
                  <a:lnTo>
                    <a:pt x="72" y="509"/>
                  </a:lnTo>
                  <a:lnTo>
                    <a:pt x="72" y="510"/>
                  </a:lnTo>
                  <a:lnTo>
                    <a:pt x="71" y="509"/>
                  </a:lnTo>
                  <a:lnTo>
                    <a:pt x="71" y="510"/>
                  </a:lnTo>
                  <a:lnTo>
                    <a:pt x="70" y="510"/>
                  </a:lnTo>
                  <a:lnTo>
                    <a:pt x="70" y="511"/>
                  </a:lnTo>
                  <a:lnTo>
                    <a:pt x="70" y="510"/>
                  </a:lnTo>
                  <a:lnTo>
                    <a:pt x="69" y="510"/>
                  </a:lnTo>
                  <a:lnTo>
                    <a:pt x="68" y="511"/>
                  </a:lnTo>
                  <a:lnTo>
                    <a:pt x="68" y="512"/>
                  </a:lnTo>
                  <a:lnTo>
                    <a:pt x="66" y="512"/>
                  </a:lnTo>
                  <a:lnTo>
                    <a:pt x="66" y="512"/>
                  </a:lnTo>
                  <a:lnTo>
                    <a:pt x="65" y="512"/>
                  </a:lnTo>
                  <a:lnTo>
                    <a:pt x="65" y="513"/>
                  </a:lnTo>
                  <a:lnTo>
                    <a:pt x="65" y="514"/>
                  </a:lnTo>
                  <a:lnTo>
                    <a:pt x="64" y="516"/>
                  </a:lnTo>
                  <a:lnTo>
                    <a:pt x="63" y="517"/>
                  </a:lnTo>
                  <a:lnTo>
                    <a:pt x="64" y="517"/>
                  </a:lnTo>
                  <a:lnTo>
                    <a:pt x="63" y="518"/>
                  </a:lnTo>
                  <a:lnTo>
                    <a:pt x="62" y="518"/>
                  </a:lnTo>
                  <a:lnTo>
                    <a:pt x="62" y="519"/>
                  </a:lnTo>
                  <a:lnTo>
                    <a:pt x="60" y="520"/>
                  </a:lnTo>
                  <a:lnTo>
                    <a:pt x="60" y="522"/>
                  </a:lnTo>
                  <a:lnTo>
                    <a:pt x="59" y="522"/>
                  </a:lnTo>
                  <a:lnTo>
                    <a:pt x="58" y="522"/>
                  </a:lnTo>
                  <a:lnTo>
                    <a:pt x="57" y="520"/>
                  </a:lnTo>
                  <a:lnTo>
                    <a:pt x="54" y="517"/>
                  </a:lnTo>
                  <a:lnTo>
                    <a:pt x="54" y="516"/>
                  </a:lnTo>
                  <a:lnTo>
                    <a:pt x="53" y="516"/>
                  </a:lnTo>
                  <a:lnTo>
                    <a:pt x="54" y="514"/>
                  </a:lnTo>
                  <a:lnTo>
                    <a:pt x="54" y="513"/>
                  </a:lnTo>
                  <a:lnTo>
                    <a:pt x="53" y="512"/>
                  </a:lnTo>
                  <a:lnTo>
                    <a:pt x="52" y="512"/>
                  </a:lnTo>
                  <a:lnTo>
                    <a:pt x="51" y="512"/>
                  </a:lnTo>
                  <a:lnTo>
                    <a:pt x="50" y="509"/>
                  </a:lnTo>
                  <a:lnTo>
                    <a:pt x="48" y="509"/>
                  </a:lnTo>
                  <a:lnTo>
                    <a:pt x="47" y="509"/>
                  </a:lnTo>
                  <a:lnTo>
                    <a:pt x="46" y="509"/>
                  </a:lnTo>
                  <a:lnTo>
                    <a:pt x="45" y="509"/>
                  </a:lnTo>
                  <a:lnTo>
                    <a:pt x="44" y="509"/>
                  </a:lnTo>
                  <a:lnTo>
                    <a:pt x="44" y="510"/>
                  </a:lnTo>
                  <a:lnTo>
                    <a:pt x="44" y="511"/>
                  </a:lnTo>
                  <a:lnTo>
                    <a:pt x="43" y="512"/>
                  </a:lnTo>
                  <a:lnTo>
                    <a:pt x="41" y="512"/>
                  </a:lnTo>
                  <a:lnTo>
                    <a:pt x="41" y="513"/>
                  </a:lnTo>
                  <a:lnTo>
                    <a:pt x="40" y="513"/>
                  </a:lnTo>
                  <a:lnTo>
                    <a:pt x="40" y="514"/>
                  </a:lnTo>
                  <a:lnTo>
                    <a:pt x="40" y="516"/>
                  </a:lnTo>
                  <a:lnTo>
                    <a:pt x="39" y="516"/>
                  </a:lnTo>
                  <a:lnTo>
                    <a:pt x="39" y="517"/>
                  </a:lnTo>
                  <a:lnTo>
                    <a:pt x="38" y="517"/>
                  </a:lnTo>
                  <a:lnTo>
                    <a:pt x="38" y="517"/>
                  </a:lnTo>
                  <a:lnTo>
                    <a:pt x="37" y="517"/>
                  </a:lnTo>
                  <a:lnTo>
                    <a:pt x="35" y="517"/>
                  </a:lnTo>
                  <a:lnTo>
                    <a:pt x="34" y="516"/>
                  </a:lnTo>
                  <a:lnTo>
                    <a:pt x="32" y="513"/>
                  </a:lnTo>
                  <a:lnTo>
                    <a:pt x="29" y="512"/>
                  </a:lnTo>
                  <a:lnTo>
                    <a:pt x="28" y="511"/>
                  </a:lnTo>
                  <a:lnTo>
                    <a:pt x="27" y="510"/>
                  </a:lnTo>
                  <a:lnTo>
                    <a:pt x="28" y="509"/>
                  </a:lnTo>
                  <a:lnTo>
                    <a:pt x="29" y="509"/>
                  </a:lnTo>
                  <a:lnTo>
                    <a:pt x="31" y="506"/>
                  </a:lnTo>
                  <a:lnTo>
                    <a:pt x="29" y="504"/>
                  </a:lnTo>
                  <a:lnTo>
                    <a:pt x="31" y="503"/>
                  </a:lnTo>
                  <a:lnTo>
                    <a:pt x="32" y="503"/>
                  </a:lnTo>
                  <a:lnTo>
                    <a:pt x="32" y="501"/>
                  </a:lnTo>
                  <a:lnTo>
                    <a:pt x="33" y="500"/>
                  </a:lnTo>
                  <a:lnTo>
                    <a:pt x="33" y="499"/>
                  </a:lnTo>
                  <a:lnTo>
                    <a:pt x="32" y="498"/>
                  </a:lnTo>
                  <a:lnTo>
                    <a:pt x="32" y="499"/>
                  </a:lnTo>
                  <a:lnTo>
                    <a:pt x="32" y="498"/>
                  </a:lnTo>
                  <a:lnTo>
                    <a:pt x="31" y="497"/>
                  </a:lnTo>
                  <a:lnTo>
                    <a:pt x="31" y="498"/>
                  </a:lnTo>
                  <a:lnTo>
                    <a:pt x="29" y="497"/>
                  </a:lnTo>
                  <a:lnTo>
                    <a:pt x="31" y="495"/>
                  </a:lnTo>
                  <a:lnTo>
                    <a:pt x="31" y="494"/>
                  </a:lnTo>
                  <a:lnTo>
                    <a:pt x="31" y="493"/>
                  </a:lnTo>
                  <a:lnTo>
                    <a:pt x="31" y="492"/>
                  </a:lnTo>
                  <a:lnTo>
                    <a:pt x="29" y="492"/>
                  </a:lnTo>
                  <a:lnTo>
                    <a:pt x="29" y="491"/>
                  </a:lnTo>
                  <a:lnTo>
                    <a:pt x="31" y="489"/>
                  </a:lnTo>
                  <a:lnTo>
                    <a:pt x="32" y="489"/>
                  </a:lnTo>
                  <a:lnTo>
                    <a:pt x="32" y="488"/>
                  </a:lnTo>
                  <a:lnTo>
                    <a:pt x="32" y="487"/>
                  </a:lnTo>
                  <a:lnTo>
                    <a:pt x="32" y="486"/>
                  </a:lnTo>
                  <a:lnTo>
                    <a:pt x="31" y="485"/>
                  </a:lnTo>
                  <a:lnTo>
                    <a:pt x="31" y="483"/>
                  </a:lnTo>
                  <a:lnTo>
                    <a:pt x="31" y="482"/>
                  </a:lnTo>
                  <a:lnTo>
                    <a:pt x="32" y="482"/>
                  </a:lnTo>
                  <a:lnTo>
                    <a:pt x="31" y="482"/>
                  </a:lnTo>
                  <a:lnTo>
                    <a:pt x="31" y="481"/>
                  </a:lnTo>
                  <a:lnTo>
                    <a:pt x="32" y="481"/>
                  </a:lnTo>
                  <a:lnTo>
                    <a:pt x="33" y="481"/>
                  </a:lnTo>
                  <a:lnTo>
                    <a:pt x="32" y="480"/>
                  </a:lnTo>
                  <a:lnTo>
                    <a:pt x="32" y="480"/>
                  </a:lnTo>
                  <a:lnTo>
                    <a:pt x="32" y="480"/>
                  </a:lnTo>
                  <a:lnTo>
                    <a:pt x="31" y="480"/>
                  </a:lnTo>
                  <a:lnTo>
                    <a:pt x="31" y="480"/>
                  </a:lnTo>
                  <a:lnTo>
                    <a:pt x="31" y="479"/>
                  </a:lnTo>
                  <a:lnTo>
                    <a:pt x="31" y="477"/>
                  </a:lnTo>
                  <a:lnTo>
                    <a:pt x="29" y="477"/>
                  </a:lnTo>
                  <a:lnTo>
                    <a:pt x="29" y="476"/>
                  </a:lnTo>
                  <a:lnTo>
                    <a:pt x="28" y="475"/>
                  </a:lnTo>
                  <a:lnTo>
                    <a:pt x="27" y="475"/>
                  </a:lnTo>
                  <a:lnTo>
                    <a:pt x="26" y="474"/>
                  </a:lnTo>
                  <a:lnTo>
                    <a:pt x="26" y="473"/>
                  </a:lnTo>
                  <a:lnTo>
                    <a:pt x="26" y="472"/>
                  </a:lnTo>
                  <a:lnTo>
                    <a:pt x="25" y="472"/>
                  </a:lnTo>
                  <a:lnTo>
                    <a:pt x="25" y="470"/>
                  </a:lnTo>
                  <a:lnTo>
                    <a:pt x="26" y="469"/>
                  </a:lnTo>
                  <a:lnTo>
                    <a:pt x="25" y="468"/>
                  </a:lnTo>
                  <a:lnTo>
                    <a:pt x="23" y="467"/>
                  </a:lnTo>
                  <a:lnTo>
                    <a:pt x="23" y="466"/>
                  </a:lnTo>
                  <a:lnTo>
                    <a:pt x="23" y="464"/>
                  </a:lnTo>
                  <a:lnTo>
                    <a:pt x="22" y="466"/>
                  </a:lnTo>
                  <a:lnTo>
                    <a:pt x="22" y="464"/>
                  </a:lnTo>
                  <a:lnTo>
                    <a:pt x="21" y="464"/>
                  </a:lnTo>
                  <a:lnTo>
                    <a:pt x="20" y="464"/>
                  </a:lnTo>
                  <a:lnTo>
                    <a:pt x="20" y="463"/>
                  </a:lnTo>
                  <a:lnTo>
                    <a:pt x="19" y="463"/>
                  </a:lnTo>
                  <a:lnTo>
                    <a:pt x="17" y="463"/>
                  </a:lnTo>
                  <a:lnTo>
                    <a:pt x="17" y="464"/>
                  </a:lnTo>
                  <a:lnTo>
                    <a:pt x="17" y="466"/>
                  </a:lnTo>
                  <a:lnTo>
                    <a:pt x="15" y="467"/>
                  </a:lnTo>
                  <a:lnTo>
                    <a:pt x="14" y="467"/>
                  </a:lnTo>
                  <a:lnTo>
                    <a:pt x="14" y="466"/>
                  </a:lnTo>
                  <a:lnTo>
                    <a:pt x="13" y="464"/>
                  </a:lnTo>
                  <a:lnTo>
                    <a:pt x="13" y="462"/>
                  </a:lnTo>
                  <a:lnTo>
                    <a:pt x="13" y="461"/>
                  </a:lnTo>
                  <a:lnTo>
                    <a:pt x="12" y="461"/>
                  </a:lnTo>
                  <a:lnTo>
                    <a:pt x="12" y="460"/>
                  </a:lnTo>
                  <a:lnTo>
                    <a:pt x="10" y="460"/>
                  </a:lnTo>
                  <a:lnTo>
                    <a:pt x="9" y="457"/>
                  </a:lnTo>
                  <a:lnTo>
                    <a:pt x="9" y="456"/>
                  </a:lnTo>
                  <a:lnTo>
                    <a:pt x="8" y="455"/>
                  </a:lnTo>
                  <a:lnTo>
                    <a:pt x="8" y="454"/>
                  </a:lnTo>
                  <a:lnTo>
                    <a:pt x="7" y="452"/>
                  </a:lnTo>
                  <a:lnTo>
                    <a:pt x="7" y="451"/>
                  </a:lnTo>
                  <a:lnTo>
                    <a:pt x="6" y="451"/>
                  </a:lnTo>
                  <a:lnTo>
                    <a:pt x="9" y="450"/>
                  </a:lnTo>
                  <a:lnTo>
                    <a:pt x="9" y="449"/>
                  </a:lnTo>
                  <a:lnTo>
                    <a:pt x="10" y="446"/>
                  </a:lnTo>
                  <a:lnTo>
                    <a:pt x="10" y="445"/>
                  </a:lnTo>
                  <a:lnTo>
                    <a:pt x="10" y="444"/>
                  </a:lnTo>
                  <a:lnTo>
                    <a:pt x="9" y="443"/>
                  </a:lnTo>
                  <a:lnTo>
                    <a:pt x="9" y="443"/>
                  </a:lnTo>
                  <a:lnTo>
                    <a:pt x="9" y="442"/>
                  </a:lnTo>
                  <a:lnTo>
                    <a:pt x="8" y="440"/>
                  </a:lnTo>
                  <a:lnTo>
                    <a:pt x="8" y="439"/>
                  </a:lnTo>
                  <a:lnTo>
                    <a:pt x="9" y="436"/>
                  </a:lnTo>
                  <a:lnTo>
                    <a:pt x="9" y="435"/>
                  </a:lnTo>
                  <a:lnTo>
                    <a:pt x="9" y="433"/>
                  </a:lnTo>
                  <a:lnTo>
                    <a:pt x="8" y="430"/>
                  </a:lnTo>
                  <a:lnTo>
                    <a:pt x="7" y="429"/>
                  </a:lnTo>
                  <a:lnTo>
                    <a:pt x="6" y="429"/>
                  </a:lnTo>
                  <a:lnTo>
                    <a:pt x="4" y="427"/>
                  </a:lnTo>
                  <a:lnTo>
                    <a:pt x="6" y="427"/>
                  </a:lnTo>
                  <a:lnTo>
                    <a:pt x="6" y="426"/>
                  </a:lnTo>
                  <a:lnTo>
                    <a:pt x="1" y="425"/>
                  </a:lnTo>
                  <a:lnTo>
                    <a:pt x="1" y="424"/>
                  </a:lnTo>
                  <a:lnTo>
                    <a:pt x="1" y="423"/>
                  </a:lnTo>
                  <a:lnTo>
                    <a:pt x="1" y="423"/>
                  </a:lnTo>
                  <a:lnTo>
                    <a:pt x="1" y="421"/>
                  </a:lnTo>
                  <a:lnTo>
                    <a:pt x="1" y="420"/>
                  </a:lnTo>
                  <a:lnTo>
                    <a:pt x="1" y="419"/>
                  </a:lnTo>
                  <a:lnTo>
                    <a:pt x="2" y="419"/>
                  </a:lnTo>
                  <a:lnTo>
                    <a:pt x="2" y="418"/>
                  </a:lnTo>
                  <a:lnTo>
                    <a:pt x="2" y="417"/>
                  </a:lnTo>
                  <a:lnTo>
                    <a:pt x="3" y="417"/>
                  </a:lnTo>
                  <a:lnTo>
                    <a:pt x="3" y="415"/>
                  </a:lnTo>
                  <a:lnTo>
                    <a:pt x="2" y="415"/>
                  </a:lnTo>
                  <a:lnTo>
                    <a:pt x="2" y="414"/>
                  </a:lnTo>
                  <a:lnTo>
                    <a:pt x="2" y="413"/>
                  </a:lnTo>
                  <a:lnTo>
                    <a:pt x="1" y="413"/>
                  </a:lnTo>
                  <a:lnTo>
                    <a:pt x="1" y="412"/>
                  </a:lnTo>
                  <a:lnTo>
                    <a:pt x="0" y="411"/>
                  </a:lnTo>
                  <a:lnTo>
                    <a:pt x="0" y="409"/>
                  </a:lnTo>
                  <a:lnTo>
                    <a:pt x="0" y="411"/>
                  </a:lnTo>
                  <a:lnTo>
                    <a:pt x="1" y="411"/>
                  </a:lnTo>
                  <a:lnTo>
                    <a:pt x="2" y="411"/>
                  </a:lnTo>
                  <a:lnTo>
                    <a:pt x="3" y="409"/>
                  </a:lnTo>
                  <a:lnTo>
                    <a:pt x="4" y="409"/>
                  </a:lnTo>
                  <a:lnTo>
                    <a:pt x="7" y="412"/>
                  </a:lnTo>
                  <a:lnTo>
                    <a:pt x="7" y="411"/>
                  </a:lnTo>
                  <a:lnTo>
                    <a:pt x="8" y="411"/>
                  </a:lnTo>
                  <a:lnTo>
                    <a:pt x="9" y="411"/>
                  </a:lnTo>
                  <a:lnTo>
                    <a:pt x="9" y="411"/>
                  </a:lnTo>
                  <a:lnTo>
                    <a:pt x="9" y="409"/>
                  </a:lnTo>
                  <a:lnTo>
                    <a:pt x="10" y="408"/>
                  </a:lnTo>
                  <a:lnTo>
                    <a:pt x="13" y="407"/>
                  </a:lnTo>
                  <a:lnTo>
                    <a:pt x="14" y="407"/>
                  </a:lnTo>
                  <a:lnTo>
                    <a:pt x="14" y="406"/>
                  </a:lnTo>
                  <a:lnTo>
                    <a:pt x="15" y="406"/>
                  </a:lnTo>
                  <a:lnTo>
                    <a:pt x="15" y="405"/>
                  </a:lnTo>
                  <a:lnTo>
                    <a:pt x="15" y="403"/>
                  </a:lnTo>
                  <a:lnTo>
                    <a:pt x="15" y="402"/>
                  </a:lnTo>
                  <a:lnTo>
                    <a:pt x="15" y="401"/>
                  </a:lnTo>
                  <a:lnTo>
                    <a:pt x="16" y="400"/>
                  </a:lnTo>
                  <a:lnTo>
                    <a:pt x="15" y="400"/>
                  </a:lnTo>
                  <a:lnTo>
                    <a:pt x="15" y="399"/>
                  </a:lnTo>
                  <a:lnTo>
                    <a:pt x="14" y="399"/>
                  </a:lnTo>
                  <a:lnTo>
                    <a:pt x="14" y="398"/>
                  </a:lnTo>
                  <a:lnTo>
                    <a:pt x="14" y="396"/>
                  </a:lnTo>
                  <a:lnTo>
                    <a:pt x="14" y="395"/>
                  </a:lnTo>
                  <a:lnTo>
                    <a:pt x="14" y="394"/>
                  </a:lnTo>
                  <a:lnTo>
                    <a:pt x="15" y="393"/>
                  </a:lnTo>
                  <a:lnTo>
                    <a:pt x="15" y="390"/>
                  </a:lnTo>
                  <a:lnTo>
                    <a:pt x="16" y="387"/>
                  </a:lnTo>
                  <a:lnTo>
                    <a:pt x="17" y="384"/>
                  </a:lnTo>
                  <a:lnTo>
                    <a:pt x="17" y="383"/>
                  </a:lnTo>
                  <a:lnTo>
                    <a:pt x="19" y="382"/>
                  </a:lnTo>
                  <a:lnTo>
                    <a:pt x="19" y="381"/>
                  </a:lnTo>
                  <a:lnTo>
                    <a:pt x="19" y="380"/>
                  </a:lnTo>
                  <a:lnTo>
                    <a:pt x="20" y="380"/>
                  </a:lnTo>
                  <a:lnTo>
                    <a:pt x="21" y="381"/>
                  </a:lnTo>
                  <a:lnTo>
                    <a:pt x="22" y="381"/>
                  </a:lnTo>
                  <a:lnTo>
                    <a:pt x="23" y="380"/>
                  </a:lnTo>
                  <a:lnTo>
                    <a:pt x="25" y="378"/>
                  </a:lnTo>
                  <a:lnTo>
                    <a:pt x="26" y="378"/>
                  </a:lnTo>
                  <a:lnTo>
                    <a:pt x="27" y="377"/>
                  </a:lnTo>
                  <a:lnTo>
                    <a:pt x="27" y="376"/>
                  </a:lnTo>
                  <a:lnTo>
                    <a:pt x="29" y="376"/>
                  </a:lnTo>
                  <a:lnTo>
                    <a:pt x="31" y="377"/>
                  </a:lnTo>
                  <a:lnTo>
                    <a:pt x="32" y="377"/>
                  </a:lnTo>
                  <a:lnTo>
                    <a:pt x="35" y="383"/>
                  </a:lnTo>
                  <a:lnTo>
                    <a:pt x="45" y="392"/>
                  </a:lnTo>
                  <a:lnTo>
                    <a:pt x="46" y="393"/>
                  </a:lnTo>
                  <a:lnTo>
                    <a:pt x="47" y="394"/>
                  </a:lnTo>
                  <a:lnTo>
                    <a:pt x="48" y="395"/>
                  </a:lnTo>
                  <a:lnTo>
                    <a:pt x="50" y="396"/>
                  </a:lnTo>
                  <a:lnTo>
                    <a:pt x="51" y="394"/>
                  </a:lnTo>
                  <a:lnTo>
                    <a:pt x="51" y="394"/>
                  </a:lnTo>
                  <a:lnTo>
                    <a:pt x="52" y="393"/>
                  </a:lnTo>
                  <a:lnTo>
                    <a:pt x="53" y="392"/>
                  </a:lnTo>
                  <a:lnTo>
                    <a:pt x="53" y="390"/>
                  </a:lnTo>
                  <a:lnTo>
                    <a:pt x="53" y="389"/>
                  </a:lnTo>
                  <a:lnTo>
                    <a:pt x="54" y="389"/>
                  </a:lnTo>
                  <a:lnTo>
                    <a:pt x="56" y="389"/>
                  </a:lnTo>
                  <a:lnTo>
                    <a:pt x="56" y="388"/>
                  </a:lnTo>
                  <a:lnTo>
                    <a:pt x="57" y="388"/>
                  </a:lnTo>
                  <a:lnTo>
                    <a:pt x="57" y="387"/>
                  </a:lnTo>
                  <a:lnTo>
                    <a:pt x="57" y="386"/>
                  </a:lnTo>
                  <a:lnTo>
                    <a:pt x="57" y="384"/>
                  </a:lnTo>
                  <a:lnTo>
                    <a:pt x="58" y="384"/>
                  </a:lnTo>
                  <a:lnTo>
                    <a:pt x="60" y="384"/>
                  </a:lnTo>
                  <a:lnTo>
                    <a:pt x="62" y="384"/>
                  </a:lnTo>
                  <a:lnTo>
                    <a:pt x="63" y="384"/>
                  </a:lnTo>
                  <a:lnTo>
                    <a:pt x="64" y="384"/>
                  </a:lnTo>
                  <a:lnTo>
                    <a:pt x="65" y="384"/>
                  </a:lnTo>
                  <a:lnTo>
                    <a:pt x="66" y="384"/>
                  </a:lnTo>
                  <a:lnTo>
                    <a:pt x="69" y="384"/>
                  </a:lnTo>
                  <a:lnTo>
                    <a:pt x="70" y="384"/>
                  </a:lnTo>
                  <a:lnTo>
                    <a:pt x="71" y="384"/>
                  </a:lnTo>
                  <a:lnTo>
                    <a:pt x="72" y="384"/>
                  </a:lnTo>
                  <a:lnTo>
                    <a:pt x="76" y="386"/>
                  </a:lnTo>
                  <a:lnTo>
                    <a:pt x="77" y="386"/>
                  </a:lnTo>
                  <a:lnTo>
                    <a:pt x="78" y="386"/>
                  </a:lnTo>
                  <a:lnTo>
                    <a:pt x="80" y="387"/>
                  </a:lnTo>
                  <a:lnTo>
                    <a:pt x="82" y="387"/>
                  </a:lnTo>
                  <a:lnTo>
                    <a:pt x="87" y="387"/>
                  </a:lnTo>
                  <a:lnTo>
                    <a:pt x="90" y="387"/>
                  </a:lnTo>
                  <a:lnTo>
                    <a:pt x="93" y="387"/>
                  </a:lnTo>
                  <a:lnTo>
                    <a:pt x="95" y="386"/>
                  </a:lnTo>
                  <a:lnTo>
                    <a:pt x="95" y="384"/>
                  </a:lnTo>
                  <a:lnTo>
                    <a:pt x="96" y="384"/>
                  </a:lnTo>
                  <a:lnTo>
                    <a:pt x="106" y="384"/>
                  </a:lnTo>
                  <a:lnTo>
                    <a:pt x="106" y="382"/>
                  </a:lnTo>
                  <a:lnTo>
                    <a:pt x="105" y="380"/>
                  </a:lnTo>
                  <a:lnTo>
                    <a:pt x="105" y="378"/>
                  </a:lnTo>
                  <a:lnTo>
                    <a:pt x="106" y="377"/>
                  </a:lnTo>
                  <a:lnTo>
                    <a:pt x="108" y="374"/>
                  </a:lnTo>
                  <a:lnTo>
                    <a:pt x="109" y="374"/>
                  </a:lnTo>
                  <a:lnTo>
                    <a:pt x="109" y="375"/>
                  </a:lnTo>
                  <a:lnTo>
                    <a:pt x="109" y="378"/>
                  </a:lnTo>
                  <a:lnTo>
                    <a:pt x="108" y="382"/>
                  </a:lnTo>
                  <a:lnTo>
                    <a:pt x="115" y="382"/>
                  </a:lnTo>
                  <a:lnTo>
                    <a:pt x="117" y="382"/>
                  </a:lnTo>
                  <a:lnTo>
                    <a:pt x="121" y="382"/>
                  </a:lnTo>
                  <a:lnTo>
                    <a:pt x="122" y="382"/>
                  </a:lnTo>
                  <a:lnTo>
                    <a:pt x="125" y="382"/>
                  </a:lnTo>
                  <a:lnTo>
                    <a:pt x="127" y="382"/>
                  </a:lnTo>
                  <a:lnTo>
                    <a:pt x="131" y="382"/>
                  </a:lnTo>
                  <a:lnTo>
                    <a:pt x="133" y="382"/>
                  </a:lnTo>
                  <a:lnTo>
                    <a:pt x="137" y="382"/>
                  </a:lnTo>
                  <a:lnTo>
                    <a:pt x="142" y="382"/>
                  </a:lnTo>
                  <a:lnTo>
                    <a:pt x="148" y="382"/>
                  </a:lnTo>
                  <a:lnTo>
                    <a:pt x="152" y="382"/>
                  </a:lnTo>
                  <a:lnTo>
                    <a:pt x="158" y="382"/>
                  </a:lnTo>
                  <a:lnTo>
                    <a:pt x="165" y="382"/>
                  </a:lnTo>
                  <a:lnTo>
                    <a:pt x="171" y="382"/>
                  </a:lnTo>
                  <a:lnTo>
                    <a:pt x="179" y="382"/>
                  </a:lnTo>
                  <a:lnTo>
                    <a:pt x="183" y="382"/>
                  </a:lnTo>
                  <a:lnTo>
                    <a:pt x="190" y="382"/>
                  </a:lnTo>
                  <a:lnTo>
                    <a:pt x="198" y="382"/>
                  </a:lnTo>
                  <a:lnTo>
                    <a:pt x="204" y="382"/>
                  </a:lnTo>
                  <a:lnTo>
                    <a:pt x="210" y="382"/>
                  </a:lnTo>
                  <a:lnTo>
                    <a:pt x="216" y="382"/>
                  </a:lnTo>
                  <a:lnTo>
                    <a:pt x="222" y="382"/>
                  </a:lnTo>
                  <a:lnTo>
                    <a:pt x="223" y="382"/>
                  </a:lnTo>
                  <a:lnTo>
                    <a:pt x="226" y="382"/>
                  </a:lnTo>
                  <a:lnTo>
                    <a:pt x="232" y="382"/>
                  </a:lnTo>
                  <a:lnTo>
                    <a:pt x="235" y="382"/>
                  </a:lnTo>
                  <a:lnTo>
                    <a:pt x="238" y="382"/>
                  </a:lnTo>
                  <a:lnTo>
                    <a:pt x="239" y="382"/>
                  </a:lnTo>
                  <a:lnTo>
                    <a:pt x="242" y="382"/>
                  </a:lnTo>
                  <a:lnTo>
                    <a:pt x="247" y="382"/>
                  </a:lnTo>
                  <a:lnTo>
                    <a:pt x="253" y="382"/>
                  </a:lnTo>
                  <a:lnTo>
                    <a:pt x="254" y="382"/>
                  </a:lnTo>
                  <a:lnTo>
                    <a:pt x="254" y="381"/>
                  </a:lnTo>
                  <a:lnTo>
                    <a:pt x="254" y="377"/>
                  </a:lnTo>
                  <a:lnTo>
                    <a:pt x="255" y="374"/>
                  </a:lnTo>
                  <a:lnTo>
                    <a:pt x="256" y="369"/>
                  </a:lnTo>
                  <a:lnTo>
                    <a:pt x="256" y="365"/>
                  </a:lnTo>
                  <a:lnTo>
                    <a:pt x="257" y="363"/>
                  </a:lnTo>
                  <a:lnTo>
                    <a:pt x="257" y="358"/>
                  </a:lnTo>
                  <a:lnTo>
                    <a:pt x="259" y="355"/>
                  </a:lnTo>
                  <a:lnTo>
                    <a:pt x="260" y="351"/>
                  </a:lnTo>
                  <a:lnTo>
                    <a:pt x="260" y="350"/>
                  </a:lnTo>
                  <a:lnTo>
                    <a:pt x="260" y="349"/>
                  </a:lnTo>
                  <a:lnTo>
                    <a:pt x="259" y="349"/>
                  </a:lnTo>
                  <a:lnTo>
                    <a:pt x="257" y="347"/>
                  </a:lnTo>
                  <a:lnTo>
                    <a:pt x="256" y="346"/>
                  </a:lnTo>
                  <a:lnTo>
                    <a:pt x="254" y="345"/>
                  </a:lnTo>
                  <a:lnTo>
                    <a:pt x="253" y="344"/>
                  </a:lnTo>
                  <a:lnTo>
                    <a:pt x="251" y="344"/>
                  </a:lnTo>
                  <a:lnTo>
                    <a:pt x="250" y="343"/>
                  </a:lnTo>
                  <a:lnTo>
                    <a:pt x="249" y="341"/>
                  </a:lnTo>
                  <a:lnTo>
                    <a:pt x="249" y="339"/>
                  </a:lnTo>
                  <a:lnTo>
                    <a:pt x="248" y="337"/>
                  </a:lnTo>
                  <a:lnTo>
                    <a:pt x="248" y="333"/>
                  </a:lnTo>
                  <a:lnTo>
                    <a:pt x="248" y="330"/>
                  </a:lnTo>
                  <a:lnTo>
                    <a:pt x="247" y="326"/>
                  </a:lnTo>
                  <a:lnTo>
                    <a:pt x="247" y="322"/>
                  </a:lnTo>
                  <a:lnTo>
                    <a:pt x="247" y="319"/>
                  </a:lnTo>
                  <a:lnTo>
                    <a:pt x="247" y="315"/>
                  </a:lnTo>
                  <a:lnTo>
                    <a:pt x="245" y="310"/>
                  </a:lnTo>
                  <a:lnTo>
                    <a:pt x="245" y="308"/>
                  </a:lnTo>
                  <a:lnTo>
                    <a:pt x="245" y="304"/>
                  </a:lnTo>
                  <a:lnTo>
                    <a:pt x="244" y="301"/>
                  </a:lnTo>
                  <a:lnTo>
                    <a:pt x="244" y="297"/>
                  </a:lnTo>
                  <a:lnTo>
                    <a:pt x="244" y="294"/>
                  </a:lnTo>
                  <a:lnTo>
                    <a:pt x="243" y="290"/>
                  </a:lnTo>
                  <a:lnTo>
                    <a:pt x="243" y="287"/>
                  </a:lnTo>
                  <a:lnTo>
                    <a:pt x="243" y="282"/>
                  </a:lnTo>
                  <a:lnTo>
                    <a:pt x="242" y="279"/>
                  </a:lnTo>
                  <a:lnTo>
                    <a:pt x="242" y="276"/>
                  </a:lnTo>
                  <a:lnTo>
                    <a:pt x="242" y="272"/>
                  </a:lnTo>
                  <a:lnTo>
                    <a:pt x="241" y="269"/>
                  </a:lnTo>
                  <a:lnTo>
                    <a:pt x="241" y="264"/>
                  </a:lnTo>
                  <a:lnTo>
                    <a:pt x="241" y="260"/>
                  </a:lnTo>
                  <a:lnTo>
                    <a:pt x="239" y="257"/>
                  </a:lnTo>
                  <a:lnTo>
                    <a:pt x="239" y="253"/>
                  </a:lnTo>
                  <a:lnTo>
                    <a:pt x="239" y="251"/>
                  </a:lnTo>
                  <a:lnTo>
                    <a:pt x="238" y="246"/>
                  </a:lnTo>
                  <a:lnTo>
                    <a:pt x="238" y="242"/>
                  </a:lnTo>
                  <a:lnTo>
                    <a:pt x="238" y="239"/>
                  </a:lnTo>
                  <a:lnTo>
                    <a:pt x="238" y="236"/>
                  </a:lnTo>
                  <a:lnTo>
                    <a:pt x="238" y="234"/>
                  </a:lnTo>
                  <a:lnTo>
                    <a:pt x="238" y="232"/>
                  </a:lnTo>
                  <a:lnTo>
                    <a:pt x="238" y="229"/>
                  </a:lnTo>
                  <a:lnTo>
                    <a:pt x="237" y="223"/>
                  </a:lnTo>
                  <a:lnTo>
                    <a:pt x="237" y="220"/>
                  </a:lnTo>
                  <a:lnTo>
                    <a:pt x="236" y="214"/>
                  </a:lnTo>
                  <a:lnTo>
                    <a:pt x="236" y="209"/>
                  </a:lnTo>
                  <a:lnTo>
                    <a:pt x="235" y="204"/>
                  </a:lnTo>
                  <a:lnTo>
                    <a:pt x="235" y="198"/>
                  </a:lnTo>
                  <a:lnTo>
                    <a:pt x="233" y="193"/>
                  </a:lnTo>
                  <a:lnTo>
                    <a:pt x="233" y="189"/>
                  </a:lnTo>
                  <a:lnTo>
                    <a:pt x="232" y="184"/>
                  </a:lnTo>
                  <a:lnTo>
                    <a:pt x="232" y="179"/>
                  </a:lnTo>
                  <a:lnTo>
                    <a:pt x="232" y="177"/>
                  </a:lnTo>
                  <a:lnTo>
                    <a:pt x="231" y="172"/>
                  </a:lnTo>
                  <a:lnTo>
                    <a:pt x="231" y="166"/>
                  </a:lnTo>
                  <a:lnTo>
                    <a:pt x="231" y="164"/>
                  </a:lnTo>
                  <a:lnTo>
                    <a:pt x="230" y="160"/>
                  </a:lnTo>
                  <a:lnTo>
                    <a:pt x="230" y="155"/>
                  </a:lnTo>
                  <a:lnTo>
                    <a:pt x="229" y="149"/>
                  </a:lnTo>
                  <a:lnTo>
                    <a:pt x="229" y="145"/>
                  </a:lnTo>
                  <a:lnTo>
                    <a:pt x="227" y="140"/>
                  </a:lnTo>
                  <a:lnTo>
                    <a:pt x="227" y="135"/>
                  </a:lnTo>
                  <a:lnTo>
                    <a:pt x="226" y="130"/>
                  </a:lnTo>
                  <a:lnTo>
                    <a:pt x="226" y="125"/>
                  </a:lnTo>
                  <a:lnTo>
                    <a:pt x="225" y="121"/>
                  </a:lnTo>
                  <a:lnTo>
                    <a:pt x="225" y="115"/>
                  </a:lnTo>
                  <a:lnTo>
                    <a:pt x="224" y="110"/>
                  </a:lnTo>
                  <a:lnTo>
                    <a:pt x="224" y="106"/>
                  </a:lnTo>
                  <a:lnTo>
                    <a:pt x="224" y="102"/>
                  </a:lnTo>
                  <a:lnTo>
                    <a:pt x="223" y="96"/>
                  </a:lnTo>
                  <a:lnTo>
                    <a:pt x="223" y="91"/>
                  </a:lnTo>
                  <a:lnTo>
                    <a:pt x="222" y="86"/>
                  </a:lnTo>
                  <a:lnTo>
                    <a:pt x="222" y="80"/>
                  </a:lnTo>
                  <a:lnTo>
                    <a:pt x="220" y="78"/>
                  </a:lnTo>
                  <a:lnTo>
                    <a:pt x="220" y="77"/>
                  </a:lnTo>
                  <a:lnTo>
                    <a:pt x="220" y="72"/>
                  </a:lnTo>
                  <a:lnTo>
                    <a:pt x="219" y="66"/>
                  </a:lnTo>
                  <a:lnTo>
                    <a:pt x="219" y="61"/>
                  </a:lnTo>
                  <a:lnTo>
                    <a:pt x="218" y="56"/>
                  </a:lnTo>
                  <a:lnTo>
                    <a:pt x="218" y="50"/>
                  </a:lnTo>
                  <a:lnTo>
                    <a:pt x="217" y="47"/>
                  </a:lnTo>
                  <a:lnTo>
                    <a:pt x="217" y="44"/>
                  </a:lnTo>
                  <a:lnTo>
                    <a:pt x="217" y="38"/>
                  </a:lnTo>
                  <a:lnTo>
                    <a:pt x="216" y="32"/>
                  </a:lnTo>
                  <a:lnTo>
                    <a:pt x="216" y="30"/>
                  </a:lnTo>
                  <a:lnTo>
                    <a:pt x="216" y="26"/>
                  </a:lnTo>
                  <a:lnTo>
                    <a:pt x="214" y="23"/>
                  </a:lnTo>
                  <a:lnTo>
                    <a:pt x="214" y="20"/>
                  </a:lnTo>
                  <a:lnTo>
                    <a:pt x="214" y="17"/>
                  </a:lnTo>
                  <a:lnTo>
                    <a:pt x="213" y="13"/>
                  </a:lnTo>
                  <a:lnTo>
                    <a:pt x="213" y="10"/>
                  </a:lnTo>
                  <a:lnTo>
                    <a:pt x="213" y="6"/>
                  </a:lnTo>
                  <a:lnTo>
                    <a:pt x="212" y="3"/>
                  </a:lnTo>
                  <a:lnTo>
                    <a:pt x="212" y="0"/>
                  </a:lnTo>
                  <a:lnTo>
                    <a:pt x="220" y="0"/>
                  </a:lnTo>
                  <a:lnTo>
                    <a:pt x="230" y="0"/>
                  </a:lnTo>
                  <a:lnTo>
                    <a:pt x="238" y="0"/>
                  </a:lnTo>
                  <a:lnTo>
                    <a:pt x="245" y="0"/>
                  </a:lnTo>
                  <a:lnTo>
                    <a:pt x="254" y="0"/>
                  </a:lnTo>
                  <a:lnTo>
                    <a:pt x="263" y="0"/>
                  </a:lnTo>
                  <a:lnTo>
                    <a:pt x="270" y="0"/>
                  </a:lnTo>
                  <a:lnTo>
                    <a:pt x="279" y="0"/>
                  </a:lnTo>
                  <a:lnTo>
                    <a:pt x="282" y="1"/>
                  </a:lnTo>
                  <a:lnTo>
                    <a:pt x="285" y="4"/>
                  </a:lnTo>
                  <a:lnTo>
                    <a:pt x="288" y="6"/>
                  </a:lnTo>
                  <a:lnTo>
                    <a:pt x="291" y="7"/>
                  </a:lnTo>
                  <a:lnTo>
                    <a:pt x="296" y="11"/>
                  </a:lnTo>
                  <a:lnTo>
                    <a:pt x="298" y="13"/>
                  </a:lnTo>
                  <a:lnTo>
                    <a:pt x="300" y="16"/>
                  </a:lnTo>
                  <a:lnTo>
                    <a:pt x="304" y="18"/>
                  </a:lnTo>
                  <a:lnTo>
                    <a:pt x="306" y="20"/>
                  </a:lnTo>
                  <a:lnTo>
                    <a:pt x="310" y="22"/>
                  </a:lnTo>
                  <a:lnTo>
                    <a:pt x="313" y="23"/>
                  </a:lnTo>
                  <a:lnTo>
                    <a:pt x="316" y="25"/>
                  </a:lnTo>
                  <a:lnTo>
                    <a:pt x="319" y="28"/>
                  </a:lnTo>
                  <a:lnTo>
                    <a:pt x="323" y="30"/>
                  </a:lnTo>
                  <a:lnTo>
                    <a:pt x="324" y="32"/>
                  </a:lnTo>
                  <a:lnTo>
                    <a:pt x="328" y="35"/>
                  </a:lnTo>
                  <a:lnTo>
                    <a:pt x="330" y="37"/>
                  </a:lnTo>
                  <a:lnTo>
                    <a:pt x="334" y="40"/>
                  </a:lnTo>
                  <a:lnTo>
                    <a:pt x="337" y="41"/>
                  </a:lnTo>
                  <a:lnTo>
                    <a:pt x="340" y="43"/>
                  </a:lnTo>
                  <a:lnTo>
                    <a:pt x="343" y="45"/>
                  </a:lnTo>
                  <a:lnTo>
                    <a:pt x="347" y="48"/>
                  </a:lnTo>
                  <a:lnTo>
                    <a:pt x="350" y="49"/>
                  </a:lnTo>
                  <a:lnTo>
                    <a:pt x="353" y="51"/>
                  </a:lnTo>
                  <a:lnTo>
                    <a:pt x="355" y="54"/>
                  </a:lnTo>
                  <a:lnTo>
                    <a:pt x="359" y="56"/>
                  </a:lnTo>
                  <a:lnTo>
                    <a:pt x="362" y="59"/>
                  </a:lnTo>
                  <a:lnTo>
                    <a:pt x="366" y="61"/>
                  </a:lnTo>
                  <a:lnTo>
                    <a:pt x="369" y="63"/>
                  </a:lnTo>
                  <a:lnTo>
                    <a:pt x="373" y="66"/>
                  </a:lnTo>
                  <a:lnTo>
                    <a:pt x="375" y="69"/>
                  </a:lnTo>
                  <a:lnTo>
                    <a:pt x="379" y="72"/>
                  </a:lnTo>
                  <a:lnTo>
                    <a:pt x="381" y="74"/>
                  </a:lnTo>
                  <a:lnTo>
                    <a:pt x="385" y="77"/>
                  </a:lnTo>
                  <a:lnTo>
                    <a:pt x="389" y="78"/>
                  </a:lnTo>
                  <a:lnTo>
                    <a:pt x="392" y="80"/>
                  </a:lnTo>
                  <a:lnTo>
                    <a:pt x="395" y="82"/>
                  </a:lnTo>
                  <a:lnTo>
                    <a:pt x="398" y="85"/>
                  </a:lnTo>
                  <a:lnTo>
                    <a:pt x="402" y="87"/>
                  </a:lnTo>
                  <a:lnTo>
                    <a:pt x="405" y="90"/>
                  </a:lnTo>
                  <a:lnTo>
                    <a:pt x="409" y="92"/>
                  </a:lnTo>
                  <a:lnTo>
                    <a:pt x="411" y="94"/>
                  </a:lnTo>
                  <a:lnTo>
                    <a:pt x="415" y="97"/>
                  </a:lnTo>
                  <a:lnTo>
                    <a:pt x="417" y="99"/>
                  </a:lnTo>
                  <a:lnTo>
                    <a:pt x="421" y="102"/>
                  </a:lnTo>
                  <a:lnTo>
                    <a:pt x="424" y="104"/>
                  </a:lnTo>
                  <a:lnTo>
                    <a:pt x="428" y="106"/>
                  </a:lnTo>
                  <a:lnTo>
                    <a:pt x="432" y="108"/>
                  </a:lnTo>
                  <a:lnTo>
                    <a:pt x="435" y="110"/>
                  </a:lnTo>
                  <a:lnTo>
                    <a:pt x="438" y="112"/>
                  </a:lnTo>
                  <a:lnTo>
                    <a:pt x="440" y="115"/>
                  </a:lnTo>
                  <a:lnTo>
                    <a:pt x="443" y="117"/>
                  </a:lnTo>
                  <a:lnTo>
                    <a:pt x="447" y="119"/>
                  </a:lnTo>
                  <a:lnTo>
                    <a:pt x="451" y="122"/>
                  </a:lnTo>
                  <a:lnTo>
                    <a:pt x="454" y="124"/>
                  </a:lnTo>
                  <a:lnTo>
                    <a:pt x="458" y="127"/>
                  </a:lnTo>
                  <a:lnTo>
                    <a:pt x="460" y="129"/>
                  </a:lnTo>
                  <a:lnTo>
                    <a:pt x="461" y="129"/>
                  </a:lnTo>
                  <a:lnTo>
                    <a:pt x="464" y="131"/>
                  </a:lnTo>
                  <a:lnTo>
                    <a:pt x="467" y="134"/>
                  </a:lnTo>
                  <a:lnTo>
                    <a:pt x="470" y="135"/>
                  </a:lnTo>
                  <a:lnTo>
                    <a:pt x="473" y="137"/>
                  </a:lnTo>
                  <a:lnTo>
                    <a:pt x="477" y="140"/>
                  </a:lnTo>
                  <a:lnTo>
                    <a:pt x="480" y="142"/>
                  </a:lnTo>
                  <a:lnTo>
                    <a:pt x="483" y="145"/>
                  </a:lnTo>
                  <a:lnTo>
                    <a:pt x="486" y="147"/>
                  </a:lnTo>
                  <a:lnTo>
                    <a:pt x="490" y="149"/>
                  </a:lnTo>
                  <a:lnTo>
                    <a:pt x="494" y="152"/>
                  </a:lnTo>
                  <a:lnTo>
                    <a:pt x="496" y="154"/>
                  </a:lnTo>
                  <a:lnTo>
                    <a:pt x="500" y="156"/>
                  </a:lnTo>
                  <a:lnTo>
                    <a:pt x="503" y="160"/>
                  </a:lnTo>
                  <a:lnTo>
                    <a:pt x="504" y="160"/>
                  </a:lnTo>
                  <a:lnTo>
                    <a:pt x="504" y="164"/>
                  </a:lnTo>
                  <a:lnTo>
                    <a:pt x="506" y="164"/>
                  </a:lnTo>
                  <a:lnTo>
                    <a:pt x="504" y="167"/>
                  </a:lnTo>
                  <a:lnTo>
                    <a:pt x="503" y="171"/>
                  </a:lnTo>
                  <a:lnTo>
                    <a:pt x="503" y="172"/>
                  </a:lnTo>
                  <a:lnTo>
                    <a:pt x="503" y="173"/>
                  </a:lnTo>
                  <a:lnTo>
                    <a:pt x="504" y="173"/>
                  </a:lnTo>
                  <a:lnTo>
                    <a:pt x="504" y="174"/>
                  </a:lnTo>
                  <a:lnTo>
                    <a:pt x="506" y="174"/>
                  </a:lnTo>
                  <a:lnTo>
                    <a:pt x="507" y="174"/>
                  </a:lnTo>
                  <a:lnTo>
                    <a:pt x="508" y="173"/>
                  </a:lnTo>
                  <a:lnTo>
                    <a:pt x="509" y="173"/>
                  </a:lnTo>
                  <a:lnTo>
                    <a:pt x="509" y="174"/>
                  </a:lnTo>
                  <a:lnTo>
                    <a:pt x="510" y="174"/>
                  </a:lnTo>
                  <a:lnTo>
                    <a:pt x="511" y="176"/>
                  </a:lnTo>
                  <a:lnTo>
                    <a:pt x="511" y="177"/>
                  </a:lnTo>
                  <a:lnTo>
                    <a:pt x="513" y="177"/>
                  </a:lnTo>
                  <a:lnTo>
                    <a:pt x="514" y="178"/>
                  </a:lnTo>
                  <a:lnTo>
                    <a:pt x="515" y="178"/>
                  </a:lnTo>
                  <a:lnTo>
                    <a:pt x="516" y="178"/>
                  </a:lnTo>
                  <a:lnTo>
                    <a:pt x="517" y="179"/>
                  </a:lnTo>
                  <a:lnTo>
                    <a:pt x="519" y="179"/>
                  </a:lnTo>
                  <a:lnTo>
                    <a:pt x="520" y="179"/>
                  </a:lnTo>
                  <a:lnTo>
                    <a:pt x="522" y="182"/>
                  </a:lnTo>
                  <a:lnTo>
                    <a:pt x="523" y="183"/>
                  </a:lnTo>
                  <a:lnTo>
                    <a:pt x="523" y="184"/>
                  </a:lnTo>
                  <a:lnTo>
                    <a:pt x="523" y="187"/>
                  </a:lnTo>
                  <a:lnTo>
                    <a:pt x="527" y="192"/>
                  </a:lnTo>
                  <a:lnTo>
                    <a:pt x="528" y="192"/>
                  </a:lnTo>
                  <a:lnTo>
                    <a:pt x="529" y="192"/>
                  </a:lnTo>
                  <a:lnTo>
                    <a:pt x="531" y="192"/>
                  </a:lnTo>
                  <a:lnTo>
                    <a:pt x="532" y="192"/>
                  </a:lnTo>
                  <a:lnTo>
                    <a:pt x="532" y="193"/>
                  </a:lnTo>
                  <a:lnTo>
                    <a:pt x="533" y="193"/>
                  </a:lnTo>
                  <a:lnTo>
                    <a:pt x="534" y="193"/>
                  </a:lnTo>
                  <a:lnTo>
                    <a:pt x="534" y="192"/>
                  </a:lnTo>
                  <a:lnTo>
                    <a:pt x="535" y="193"/>
                  </a:lnTo>
                  <a:lnTo>
                    <a:pt x="538" y="195"/>
                  </a:lnTo>
                  <a:lnTo>
                    <a:pt x="539" y="195"/>
                  </a:lnTo>
                  <a:lnTo>
                    <a:pt x="540" y="195"/>
                  </a:lnTo>
                  <a:lnTo>
                    <a:pt x="541" y="192"/>
                  </a:lnTo>
                  <a:lnTo>
                    <a:pt x="543" y="192"/>
                  </a:lnTo>
                  <a:lnTo>
                    <a:pt x="544" y="192"/>
                  </a:lnTo>
                  <a:lnTo>
                    <a:pt x="545" y="192"/>
                  </a:lnTo>
                  <a:lnTo>
                    <a:pt x="547" y="195"/>
                  </a:lnTo>
                  <a:lnTo>
                    <a:pt x="548" y="196"/>
                  </a:lnTo>
                  <a:lnTo>
                    <a:pt x="550" y="198"/>
                  </a:lnTo>
                  <a:lnTo>
                    <a:pt x="551" y="201"/>
                  </a:lnTo>
                  <a:lnTo>
                    <a:pt x="552" y="201"/>
                  </a:lnTo>
                  <a:lnTo>
                    <a:pt x="552" y="202"/>
                  </a:lnTo>
                  <a:lnTo>
                    <a:pt x="553" y="202"/>
                  </a:lnTo>
                  <a:lnTo>
                    <a:pt x="553" y="202"/>
                  </a:lnTo>
                  <a:lnTo>
                    <a:pt x="554" y="203"/>
                  </a:lnTo>
                  <a:lnTo>
                    <a:pt x="556" y="203"/>
                  </a:lnTo>
                  <a:lnTo>
                    <a:pt x="559" y="203"/>
                  </a:lnTo>
                  <a:lnTo>
                    <a:pt x="562" y="203"/>
                  </a:lnTo>
                  <a:lnTo>
                    <a:pt x="572" y="205"/>
                  </a:lnTo>
                  <a:lnTo>
                    <a:pt x="577" y="208"/>
                  </a:lnTo>
                  <a:lnTo>
                    <a:pt x="580" y="210"/>
                  </a:lnTo>
                  <a:lnTo>
                    <a:pt x="581" y="210"/>
                  </a:lnTo>
                  <a:lnTo>
                    <a:pt x="582" y="211"/>
                  </a:lnTo>
                  <a:lnTo>
                    <a:pt x="582" y="213"/>
                  </a:lnTo>
                  <a:lnTo>
                    <a:pt x="582" y="221"/>
                  </a:lnTo>
                  <a:lnTo>
                    <a:pt x="582" y="222"/>
                  </a:lnTo>
                  <a:lnTo>
                    <a:pt x="582" y="222"/>
                  </a:lnTo>
                  <a:lnTo>
                    <a:pt x="582" y="222"/>
                  </a:lnTo>
                  <a:lnTo>
                    <a:pt x="582" y="223"/>
                  </a:lnTo>
                  <a:lnTo>
                    <a:pt x="582" y="224"/>
                  </a:lnTo>
                  <a:lnTo>
                    <a:pt x="582" y="226"/>
                  </a:lnTo>
                  <a:lnTo>
                    <a:pt x="583" y="226"/>
                  </a:lnTo>
                  <a:lnTo>
                    <a:pt x="583" y="227"/>
                  </a:lnTo>
                  <a:lnTo>
                    <a:pt x="583" y="228"/>
                  </a:lnTo>
                  <a:lnTo>
                    <a:pt x="583" y="229"/>
                  </a:lnTo>
                  <a:lnTo>
                    <a:pt x="582" y="229"/>
                  </a:lnTo>
                  <a:lnTo>
                    <a:pt x="582" y="229"/>
                  </a:lnTo>
                  <a:lnTo>
                    <a:pt x="582" y="230"/>
                  </a:lnTo>
                  <a:lnTo>
                    <a:pt x="581" y="232"/>
                  </a:lnTo>
                  <a:lnTo>
                    <a:pt x="581" y="233"/>
                  </a:lnTo>
                  <a:lnTo>
                    <a:pt x="580" y="234"/>
                  </a:lnTo>
                  <a:lnTo>
                    <a:pt x="580" y="235"/>
                  </a:lnTo>
                  <a:lnTo>
                    <a:pt x="580" y="236"/>
                  </a:lnTo>
                  <a:lnTo>
                    <a:pt x="578" y="236"/>
                  </a:lnTo>
                  <a:lnTo>
                    <a:pt x="578" y="238"/>
                  </a:lnTo>
                  <a:lnTo>
                    <a:pt x="578" y="239"/>
                  </a:lnTo>
                  <a:lnTo>
                    <a:pt x="580" y="240"/>
                  </a:lnTo>
                  <a:lnTo>
                    <a:pt x="581" y="240"/>
                  </a:lnTo>
                  <a:lnTo>
                    <a:pt x="581" y="241"/>
                  </a:lnTo>
                  <a:lnTo>
                    <a:pt x="582" y="241"/>
                  </a:lnTo>
                  <a:lnTo>
                    <a:pt x="584" y="244"/>
                  </a:lnTo>
                  <a:lnTo>
                    <a:pt x="585" y="245"/>
                  </a:lnTo>
                  <a:lnTo>
                    <a:pt x="587" y="245"/>
                  </a:lnTo>
                  <a:lnTo>
                    <a:pt x="590" y="244"/>
                  </a:lnTo>
                  <a:lnTo>
                    <a:pt x="594" y="244"/>
                  </a:lnTo>
                  <a:lnTo>
                    <a:pt x="601" y="242"/>
                  </a:lnTo>
                  <a:lnTo>
                    <a:pt x="603" y="241"/>
                  </a:lnTo>
                  <a:lnTo>
                    <a:pt x="608" y="241"/>
                  </a:lnTo>
                  <a:lnTo>
                    <a:pt x="613" y="239"/>
                  </a:lnTo>
                  <a:lnTo>
                    <a:pt x="620" y="23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4" name="Freeform 55">
              <a:extLst>
                <a:ext uri="{FF2B5EF4-FFF2-40B4-BE49-F238E27FC236}">
                  <a16:creationId xmlns:a16="http://schemas.microsoft.com/office/drawing/2014/main" id="{4A44BE87-549E-C0F5-674C-1E726F15E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560" y="2385477"/>
              <a:ext cx="288612" cy="211814"/>
            </a:xfrm>
            <a:custGeom>
              <a:avLst/>
              <a:gdLst>
                <a:gd name="T0" fmla="*/ 201 w 233"/>
                <a:gd name="T1" fmla="*/ 85 h 171"/>
                <a:gd name="T2" fmla="*/ 209 w 233"/>
                <a:gd name="T3" fmla="*/ 101 h 171"/>
                <a:gd name="T4" fmla="*/ 208 w 233"/>
                <a:gd name="T5" fmla="*/ 119 h 171"/>
                <a:gd name="T6" fmla="*/ 217 w 233"/>
                <a:gd name="T7" fmla="*/ 129 h 171"/>
                <a:gd name="T8" fmla="*/ 225 w 233"/>
                <a:gd name="T9" fmla="*/ 137 h 171"/>
                <a:gd name="T10" fmla="*/ 232 w 233"/>
                <a:gd name="T11" fmla="*/ 145 h 171"/>
                <a:gd name="T12" fmla="*/ 229 w 233"/>
                <a:gd name="T13" fmla="*/ 156 h 171"/>
                <a:gd name="T14" fmla="*/ 232 w 233"/>
                <a:gd name="T15" fmla="*/ 166 h 171"/>
                <a:gd name="T16" fmla="*/ 207 w 233"/>
                <a:gd name="T17" fmla="*/ 166 h 171"/>
                <a:gd name="T18" fmla="*/ 185 w 233"/>
                <a:gd name="T19" fmla="*/ 166 h 171"/>
                <a:gd name="T20" fmla="*/ 172 w 233"/>
                <a:gd name="T21" fmla="*/ 165 h 171"/>
                <a:gd name="T22" fmla="*/ 161 w 233"/>
                <a:gd name="T23" fmla="*/ 158 h 171"/>
                <a:gd name="T24" fmla="*/ 89 w 233"/>
                <a:gd name="T25" fmla="*/ 156 h 171"/>
                <a:gd name="T26" fmla="*/ 55 w 233"/>
                <a:gd name="T27" fmla="*/ 165 h 171"/>
                <a:gd name="T28" fmla="*/ 30 w 233"/>
                <a:gd name="T29" fmla="*/ 168 h 171"/>
                <a:gd name="T30" fmla="*/ 38 w 233"/>
                <a:gd name="T31" fmla="*/ 159 h 171"/>
                <a:gd name="T32" fmla="*/ 55 w 233"/>
                <a:gd name="T33" fmla="*/ 159 h 171"/>
                <a:gd name="T34" fmla="*/ 68 w 233"/>
                <a:gd name="T35" fmla="*/ 159 h 171"/>
                <a:gd name="T36" fmla="*/ 75 w 233"/>
                <a:gd name="T37" fmla="*/ 154 h 171"/>
                <a:gd name="T38" fmla="*/ 78 w 233"/>
                <a:gd name="T39" fmla="*/ 151 h 171"/>
                <a:gd name="T40" fmla="*/ 67 w 233"/>
                <a:gd name="T41" fmla="*/ 158 h 171"/>
                <a:gd name="T42" fmla="*/ 55 w 233"/>
                <a:gd name="T43" fmla="*/ 158 h 171"/>
                <a:gd name="T44" fmla="*/ 40 w 233"/>
                <a:gd name="T45" fmla="*/ 157 h 171"/>
                <a:gd name="T46" fmla="*/ 36 w 233"/>
                <a:gd name="T47" fmla="*/ 152 h 171"/>
                <a:gd name="T48" fmla="*/ 29 w 233"/>
                <a:gd name="T49" fmla="*/ 156 h 171"/>
                <a:gd name="T50" fmla="*/ 30 w 233"/>
                <a:gd name="T51" fmla="*/ 147 h 171"/>
                <a:gd name="T52" fmla="*/ 55 w 233"/>
                <a:gd name="T53" fmla="*/ 138 h 171"/>
                <a:gd name="T54" fmla="*/ 75 w 233"/>
                <a:gd name="T55" fmla="*/ 129 h 171"/>
                <a:gd name="T56" fmla="*/ 91 w 233"/>
                <a:gd name="T57" fmla="*/ 121 h 171"/>
                <a:gd name="T58" fmla="*/ 109 w 233"/>
                <a:gd name="T59" fmla="*/ 131 h 171"/>
                <a:gd name="T60" fmla="*/ 124 w 233"/>
                <a:gd name="T61" fmla="*/ 135 h 171"/>
                <a:gd name="T62" fmla="*/ 138 w 233"/>
                <a:gd name="T63" fmla="*/ 125 h 171"/>
                <a:gd name="T64" fmla="*/ 121 w 233"/>
                <a:gd name="T65" fmla="*/ 126 h 171"/>
                <a:gd name="T66" fmla="*/ 103 w 233"/>
                <a:gd name="T67" fmla="*/ 116 h 171"/>
                <a:gd name="T68" fmla="*/ 81 w 233"/>
                <a:gd name="T69" fmla="*/ 114 h 171"/>
                <a:gd name="T70" fmla="*/ 56 w 233"/>
                <a:gd name="T71" fmla="*/ 121 h 171"/>
                <a:gd name="T72" fmla="*/ 38 w 233"/>
                <a:gd name="T73" fmla="*/ 116 h 171"/>
                <a:gd name="T74" fmla="*/ 37 w 233"/>
                <a:gd name="T75" fmla="*/ 113 h 171"/>
                <a:gd name="T76" fmla="*/ 37 w 233"/>
                <a:gd name="T77" fmla="*/ 110 h 171"/>
                <a:gd name="T78" fmla="*/ 30 w 233"/>
                <a:gd name="T79" fmla="*/ 108 h 171"/>
                <a:gd name="T80" fmla="*/ 37 w 233"/>
                <a:gd name="T81" fmla="*/ 104 h 171"/>
                <a:gd name="T82" fmla="*/ 41 w 233"/>
                <a:gd name="T83" fmla="*/ 97 h 171"/>
                <a:gd name="T84" fmla="*/ 31 w 233"/>
                <a:gd name="T85" fmla="*/ 104 h 171"/>
                <a:gd name="T86" fmla="*/ 29 w 233"/>
                <a:gd name="T87" fmla="*/ 111 h 171"/>
                <a:gd name="T88" fmla="*/ 23 w 233"/>
                <a:gd name="T89" fmla="*/ 90 h 171"/>
                <a:gd name="T90" fmla="*/ 6 w 233"/>
                <a:gd name="T91" fmla="*/ 77 h 171"/>
                <a:gd name="T92" fmla="*/ 15 w 233"/>
                <a:gd name="T93" fmla="*/ 68 h 171"/>
                <a:gd name="T94" fmla="*/ 41 w 233"/>
                <a:gd name="T95" fmla="*/ 20 h 171"/>
                <a:gd name="T96" fmla="*/ 54 w 233"/>
                <a:gd name="T97" fmla="*/ 5 h 171"/>
                <a:gd name="T98" fmla="*/ 70 w 233"/>
                <a:gd name="T99" fmla="*/ 8 h 171"/>
                <a:gd name="T100" fmla="*/ 87 w 233"/>
                <a:gd name="T101" fmla="*/ 4 h 171"/>
                <a:gd name="T102" fmla="*/ 98 w 233"/>
                <a:gd name="T103" fmla="*/ 2 h 171"/>
                <a:gd name="T104" fmla="*/ 121 w 233"/>
                <a:gd name="T105" fmla="*/ 2 h 171"/>
                <a:gd name="T106" fmla="*/ 132 w 233"/>
                <a:gd name="T107" fmla="*/ 12 h 171"/>
                <a:gd name="T108" fmla="*/ 139 w 233"/>
                <a:gd name="T109" fmla="*/ 22 h 171"/>
                <a:gd name="T110" fmla="*/ 149 w 233"/>
                <a:gd name="T111" fmla="*/ 22 h 171"/>
                <a:gd name="T112" fmla="*/ 157 w 233"/>
                <a:gd name="T113" fmla="*/ 27 h 171"/>
                <a:gd name="T114" fmla="*/ 161 w 233"/>
                <a:gd name="T115" fmla="*/ 40 h 171"/>
                <a:gd name="T116" fmla="*/ 171 w 233"/>
                <a:gd name="T117" fmla="*/ 47 h 171"/>
                <a:gd name="T118" fmla="*/ 176 w 233"/>
                <a:gd name="T119" fmla="*/ 57 h 171"/>
                <a:gd name="T120" fmla="*/ 188 w 233"/>
                <a:gd name="T121" fmla="*/ 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3" h="171">
                  <a:moveTo>
                    <a:pt x="200" y="74"/>
                  </a:moveTo>
                  <a:lnTo>
                    <a:pt x="200" y="76"/>
                  </a:lnTo>
                  <a:lnTo>
                    <a:pt x="201" y="77"/>
                  </a:lnTo>
                  <a:lnTo>
                    <a:pt x="201" y="78"/>
                  </a:lnTo>
                  <a:lnTo>
                    <a:pt x="202" y="78"/>
                  </a:lnTo>
                  <a:lnTo>
                    <a:pt x="202" y="79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3" y="82"/>
                  </a:lnTo>
                  <a:lnTo>
                    <a:pt x="202" y="82"/>
                  </a:lnTo>
                  <a:lnTo>
                    <a:pt x="202" y="83"/>
                  </a:lnTo>
                  <a:lnTo>
                    <a:pt x="202" y="84"/>
                  </a:lnTo>
                  <a:lnTo>
                    <a:pt x="201" y="84"/>
                  </a:lnTo>
                  <a:lnTo>
                    <a:pt x="201" y="85"/>
                  </a:lnTo>
                  <a:lnTo>
                    <a:pt x="201" y="86"/>
                  </a:lnTo>
                  <a:lnTo>
                    <a:pt x="201" y="88"/>
                  </a:lnTo>
                  <a:lnTo>
                    <a:pt x="201" y="88"/>
                  </a:lnTo>
                  <a:lnTo>
                    <a:pt x="201" y="89"/>
                  </a:lnTo>
                  <a:lnTo>
                    <a:pt x="201" y="90"/>
                  </a:lnTo>
                  <a:lnTo>
                    <a:pt x="206" y="91"/>
                  </a:lnTo>
                  <a:lnTo>
                    <a:pt x="206" y="92"/>
                  </a:lnTo>
                  <a:lnTo>
                    <a:pt x="204" y="92"/>
                  </a:lnTo>
                  <a:lnTo>
                    <a:pt x="206" y="94"/>
                  </a:lnTo>
                  <a:lnTo>
                    <a:pt x="207" y="94"/>
                  </a:lnTo>
                  <a:lnTo>
                    <a:pt x="208" y="95"/>
                  </a:lnTo>
                  <a:lnTo>
                    <a:pt x="209" y="98"/>
                  </a:lnTo>
                  <a:lnTo>
                    <a:pt x="209" y="100"/>
                  </a:lnTo>
                  <a:lnTo>
                    <a:pt x="209" y="101"/>
                  </a:lnTo>
                  <a:lnTo>
                    <a:pt x="208" y="104"/>
                  </a:lnTo>
                  <a:lnTo>
                    <a:pt x="208" y="105"/>
                  </a:lnTo>
                  <a:lnTo>
                    <a:pt x="209" y="107"/>
                  </a:lnTo>
                  <a:lnTo>
                    <a:pt x="209" y="108"/>
                  </a:lnTo>
                  <a:lnTo>
                    <a:pt x="209" y="108"/>
                  </a:lnTo>
                  <a:lnTo>
                    <a:pt x="210" y="109"/>
                  </a:lnTo>
                  <a:lnTo>
                    <a:pt x="210" y="110"/>
                  </a:lnTo>
                  <a:lnTo>
                    <a:pt x="210" y="111"/>
                  </a:lnTo>
                  <a:lnTo>
                    <a:pt x="209" y="114"/>
                  </a:lnTo>
                  <a:lnTo>
                    <a:pt x="209" y="115"/>
                  </a:lnTo>
                  <a:lnTo>
                    <a:pt x="206" y="116"/>
                  </a:lnTo>
                  <a:lnTo>
                    <a:pt x="207" y="116"/>
                  </a:lnTo>
                  <a:lnTo>
                    <a:pt x="207" y="117"/>
                  </a:lnTo>
                  <a:lnTo>
                    <a:pt x="208" y="119"/>
                  </a:lnTo>
                  <a:lnTo>
                    <a:pt x="208" y="120"/>
                  </a:lnTo>
                  <a:lnTo>
                    <a:pt x="209" y="121"/>
                  </a:lnTo>
                  <a:lnTo>
                    <a:pt x="209" y="122"/>
                  </a:lnTo>
                  <a:lnTo>
                    <a:pt x="210" y="125"/>
                  </a:lnTo>
                  <a:lnTo>
                    <a:pt x="212" y="125"/>
                  </a:lnTo>
                  <a:lnTo>
                    <a:pt x="212" y="126"/>
                  </a:lnTo>
                  <a:lnTo>
                    <a:pt x="213" y="126"/>
                  </a:lnTo>
                  <a:lnTo>
                    <a:pt x="213" y="127"/>
                  </a:lnTo>
                  <a:lnTo>
                    <a:pt x="213" y="129"/>
                  </a:lnTo>
                  <a:lnTo>
                    <a:pt x="214" y="131"/>
                  </a:lnTo>
                  <a:lnTo>
                    <a:pt x="214" y="132"/>
                  </a:lnTo>
                  <a:lnTo>
                    <a:pt x="215" y="132"/>
                  </a:lnTo>
                  <a:lnTo>
                    <a:pt x="217" y="131"/>
                  </a:lnTo>
                  <a:lnTo>
                    <a:pt x="217" y="129"/>
                  </a:lnTo>
                  <a:lnTo>
                    <a:pt x="217" y="128"/>
                  </a:lnTo>
                  <a:lnTo>
                    <a:pt x="219" y="128"/>
                  </a:lnTo>
                  <a:lnTo>
                    <a:pt x="220" y="128"/>
                  </a:lnTo>
                  <a:lnTo>
                    <a:pt x="220" y="129"/>
                  </a:lnTo>
                  <a:lnTo>
                    <a:pt x="221" y="129"/>
                  </a:lnTo>
                  <a:lnTo>
                    <a:pt x="222" y="129"/>
                  </a:lnTo>
                  <a:lnTo>
                    <a:pt x="222" y="131"/>
                  </a:lnTo>
                  <a:lnTo>
                    <a:pt x="223" y="129"/>
                  </a:lnTo>
                  <a:lnTo>
                    <a:pt x="223" y="131"/>
                  </a:lnTo>
                  <a:lnTo>
                    <a:pt x="223" y="132"/>
                  </a:lnTo>
                  <a:lnTo>
                    <a:pt x="225" y="133"/>
                  </a:lnTo>
                  <a:lnTo>
                    <a:pt x="226" y="134"/>
                  </a:lnTo>
                  <a:lnTo>
                    <a:pt x="225" y="135"/>
                  </a:lnTo>
                  <a:lnTo>
                    <a:pt x="225" y="137"/>
                  </a:lnTo>
                  <a:lnTo>
                    <a:pt x="226" y="137"/>
                  </a:lnTo>
                  <a:lnTo>
                    <a:pt x="226" y="138"/>
                  </a:lnTo>
                  <a:lnTo>
                    <a:pt x="226" y="139"/>
                  </a:lnTo>
                  <a:lnTo>
                    <a:pt x="227" y="140"/>
                  </a:lnTo>
                  <a:lnTo>
                    <a:pt x="228" y="140"/>
                  </a:lnTo>
                  <a:lnTo>
                    <a:pt x="229" y="141"/>
                  </a:lnTo>
                  <a:lnTo>
                    <a:pt x="229" y="142"/>
                  </a:lnTo>
                  <a:lnTo>
                    <a:pt x="231" y="142"/>
                  </a:lnTo>
                  <a:lnTo>
                    <a:pt x="231" y="144"/>
                  </a:lnTo>
                  <a:lnTo>
                    <a:pt x="231" y="145"/>
                  </a:lnTo>
                  <a:lnTo>
                    <a:pt x="231" y="145"/>
                  </a:lnTo>
                  <a:lnTo>
                    <a:pt x="232" y="145"/>
                  </a:lnTo>
                  <a:lnTo>
                    <a:pt x="232" y="145"/>
                  </a:lnTo>
                  <a:lnTo>
                    <a:pt x="232" y="145"/>
                  </a:lnTo>
                  <a:lnTo>
                    <a:pt x="233" y="146"/>
                  </a:lnTo>
                  <a:lnTo>
                    <a:pt x="232" y="146"/>
                  </a:lnTo>
                  <a:lnTo>
                    <a:pt x="231" y="146"/>
                  </a:lnTo>
                  <a:lnTo>
                    <a:pt x="231" y="147"/>
                  </a:lnTo>
                  <a:lnTo>
                    <a:pt x="232" y="147"/>
                  </a:lnTo>
                  <a:lnTo>
                    <a:pt x="231" y="147"/>
                  </a:lnTo>
                  <a:lnTo>
                    <a:pt x="231" y="148"/>
                  </a:lnTo>
                  <a:lnTo>
                    <a:pt x="231" y="150"/>
                  </a:lnTo>
                  <a:lnTo>
                    <a:pt x="232" y="151"/>
                  </a:lnTo>
                  <a:lnTo>
                    <a:pt x="232" y="152"/>
                  </a:lnTo>
                  <a:lnTo>
                    <a:pt x="232" y="153"/>
                  </a:lnTo>
                  <a:lnTo>
                    <a:pt x="232" y="154"/>
                  </a:lnTo>
                  <a:lnTo>
                    <a:pt x="231" y="154"/>
                  </a:lnTo>
                  <a:lnTo>
                    <a:pt x="229" y="156"/>
                  </a:lnTo>
                  <a:lnTo>
                    <a:pt x="229" y="157"/>
                  </a:lnTo>
                  <a:lnTo>
                    <a:pt x="231" y="157"/>
                  </a:lnTo>
                  <a:lnTo>
                    <a:pt x="231" y="158"/>
                  </a:lnTo>
                  <a:lnTo>
                    <a:pt x="231" y="159"/>
                  </a:lnTo>
                  <a:lnTo>
                    <a:pt x="231" y="160"/>
                  </a:lnTo>
                  <a:lnTo>
                    <a:pt x="229" y="162"/>
                  </a:lnTo>
                  <a:lnTo>
                    <a:pt x="231" y="163"/>
                  </a:lnTo>
                  <a:lnTo>
                    <a:pt x="231" y="162"/>
                  </a:lnTo>
                  <a:lnTo>
                    <a:pt x="232" y="163"/>
                  </a:lnTo>
                  <a:lnTo>
                    <a:pt x="232" y="164"/>
                  </a:lnTo>
                  <a:lnTo>
                    <a:pt x="232" y="163"/>
                  </a:lnTo>
                  <a:lnTo>
                    <a:pt x="233" y="164"/>
                  </a:lnTo>
                  <a:lnTo>
                    <a:pt x="233" y="165"/>
                  </a:lnTo>
                  <a:lnTo>
                    <a:pt x="232" y="166"/>
                  </a:lnTo>
                  <a:lnTo>
                    <a:pt x="232" y="168"/>
                  </a:lnTo>
                  <a:lnTo>
                    <a:pt x="228" y="166"/>
                  </a:lnTo>
                  <a:lnTo>
                    <a:pt x="227" y="166"/>
                  </a:lnTo>
                  <a:lnTo>
                    <a:pt x="223" y="166"/>
                  </a:lnTo>
                  <a:lnTo>
                    <a:pt x="222" y="166"/>
                  </a:lnTo>
                  <a:lnTo>
                    <a:pt x="220" y="168"/>
                  </a:lnTo>
                  <a:lnTo>
                    <a:pt x="217" y="168"/>
                  </a:lnTo>
                  <a:lnTo>
                    <a:pt x="215" y="168"/>
                  </a:lnTo>
                  <a:lnTo>
                    <a:pt x="214" y="168"/>
                  </a:lnTo>
                  <a:lnTo>
                    <a:pt x="212" y="166"/>
                  </a:lnTo>
                  <a:lnTo>
                    <a:pt x="210" y="166"/>
                  </a:lnTo>
                  <a:lnTo>
                    <a:pt x="209" y="168"/>
                  </a:lnTo>
                  <a:lnTo>
                    <a:pt x="209" y="168"/>
                  </a:lnTo>
                  <a:lnTo>
                    <a:pt x="207" y="166"/>
                  </a:lnTo>
                  <a:lnTo>
                    <a:pt x="206" y="166"/>
                  </a:lnTo>
                  <a:lnTo>
                    <a:pt x="204" y="168"/>
                  </a:lnTo>
                  <a:lnTo>
                    <a:pt x="203" y="169"/>
                  </a:lnTo>
                  <a:lnTo>
                    <a:pt x="202" y="169"/>
                  </a:lnTo>
                  <a:lnTo>
                    <a:pt x="195" y="171"/>
                  </a:lnTo>
                  <a:lnTo>
                    <a:pt x="194" y="169"/>
                  </a:lnTo>
                  <a:lnTo>
                    <a:pt x="192" y="169"/>
                  </a:lnTo>
                  <a:lnTo>
                    <a:pt x="191" y="168"/>
                  </a:lnTo>
                  <a:lnTo>
                    <a:pt x="190" y="168"/>
                  </a:lnTo>
                  <a:lnTo>
                    <a:pt x="189" y="168"/>
                  </a:lnTo>
                  <a:lnTo>
                    <a:pt x="188" y="169"/>
                  </a:lnTo>
                  <a:lnTo>
                    <a:pt x="186" y="169"/>
                  </a:lnTo>
                  <a:lnTo>
                    <a:pt x="185" y="168"/>
                  </a:lnTo>
                  <a:lnTo>
                    <a:pt x="185" y="166"/>
                  </a:lnTo>
                  <a:lnTo>
                    <a:pt x="184" y="166"/>
                  </a:lnTo>
                  <a:lnTo>
                    <a:pt x="183" y="166"/>
                  </a:lnTo>
                  <a:lnTo>
                    <a:pt x="180" y="166"/>
                  </a:lnTo>
                  <a:lnTo>
                    <a:pt x="180" y="166"/>
                  </a:lnTo>
                  <a:lnTo>
                    <a:pt x="180" y="165"/>
                  </a:lnTo>
                  <a:lnTo>
                    <a:pt x="179" y="165"/>
                  </a:lnTo>
                  <a:lnTo>
                    <a:pt x="178" y="165"/>
                  </a:lnTo>
                  <a:lnTo>
                    <a:pt x="177" y="164"/>
                  </a:lnTo>
                  <a:lnTo>
                    <a:pt x="177" y="163"/>
                  </a:lnTo>
                  <a:lnTo>
                    <a:pt x="175" y="162"/>
                  </a:lnTo>
                  <a:lnTo>
                    <a:pt x="173" y="162"/>
                  </a:lnTo>
                  <a:lnTo>
                    <a:pt x="173" y="164"/>
                  </a:lnTo>
                  <a:lnTo>
                    <a:pt x="172" y="164"/>
                  </a:lnTo>
                  <a:lnTo>
                    <a:pt x="172" y="165"/>
                  </a:lnTo>
                  <a:lnTo>
                    <a:pt x="171" y="164"/>
                  </a:lnTo>
                  <a:lnTo>
                    <a:pt x="170" y="164"/>
                  </a:lnTo>
                  <a:lnTo>
                    <a:pt x="169" y="164"/>
                  </a:lnTo>
                  <a:lnTo>
                    <a:pt x="169" y="163"/>
                  </a:lnTo>
                  <a:lnTo>
                    <a:pt x="169" y="162"/>
                  </a:lnTo>
                  <a:lnTo>
                    <a:pt x="169" y="160"/>
                  </a:lnTo>
                  <a:lnTo>
                    <a:pt x="169" y="159"/>
                  </a:lnTo>
                  <a:lnTo>
                    <a:pt x="169" y="158"/>
                  </a:lnTo>
                  <a:lnTo>
                    <a:pt x="167" y="158"/>
                  </a:lnTo>
                  <a:lnTo>
                    <a:pt x="166" y="158"/>
                  </a:lnTo>
                  <a:lnTo>
                    <a:pt x="165" y="158"/>
                  </a:lnTo>
                  <a:lnTo>
                    <a:pt x="164" y="158"/>
                  </a:lnTo>
                  <a:lnTo>
                    <a:pt x="163" y="157"/>
                  </a:lnTo>
                  <a:lnTo>
                    <a:pt x="161" y="158"/>
                  </a:lnTo>
                  <a:lnTo>
                    <a:pt x="160" y="157"/>
                  </a:lnTo>
                  <a:lnTo>
                    <a:pt x="159" y="157"/>
                  </a:lnTo>
                  <a:lnTo>
                    <a:pt x="159" y="158"/>
                  </a:lnTo>
                  <a:lnTo>
                    <a:pt x="158" y="158"/>
                  </a:lnTo>
                  <a:lnTo>
                    <a:pt x="158" y="157"/>
                  </a:lnTo>
                  <a:lnTo>
                    <a:pt x="155" y="157"/>
                  </a:lnTo>
                  <a:lnTo>
                    <a:pt x="145" y="157"/>
                  </a:lnTo>
                  <a:lnTo>
                    <a:pt x="130" y="156"/>
                  </a:lnTo>
                  <a:lnTo>
                    <a:pt x="121" y="156"/>
                  </a:lnTo>
                  <a:lnTo>
                    <a:pt x="117" y="156"/>
                  </a:lnTo>
                  <a:lnTo>
                    <a:pt x="104" y="156"/>
                  </a:lnTo>
                  <a:lnTo>
                    <a:pt x="101" y="156"/>
                  </a:lnTo>
                  <a:lnTo>
                    <a:pt x="91" y="156"/>
                  </a:lnTo>
                  <a:lnTo>
                    <a:pt x="89" y="156"/>
                  </a:lnTo>
                  <a:lnTo>
                    <a:pt x="87" y="156"/>
                  </a:lnTo>
                  <a:lnTo>
                    <a:pt x="86" y="157"/>
                  </a:lnTo>
                  <a:lnTo>
                    <a:pt x="85" y="158"/>
                  </a:lnTo>
                  <a:lnTo>
                    <a:pt x="83" y="159"/>
                  </a:lnTo>
                  <a:lnTo>
                    <a:pt x="80" y="160"/>
                  </a:lnTo>
                  <a:lnTo>
                    <a:pt x="80" y="162"/>
                  </a:lnTo>
                  <a:lnTo>
                    <a:pt x="70" y="165"/>
                  </a:lnTo>
                  <a:lnTo>
                    <a:pt x="68" y="166"/>
                  </a:lnTo>
                  <a:lnTo>
                    <a:pt x="64" y="165"/>
                  </a:lnTo>
                  <a:lnTo>
                    <a:pt x="62" y="165"/>
                  </a:lnTo>
                  <a:lnTo>
                    <a:pt x="60" y="165"/>
                  </a:lnTo>
                  <a:lnTo>
                    <a:pt x="59" y="165"/>
                  </a:lnTo>
                  <a:lnTo>
                    <a:pt x="56" y="165"/>
                  </a:lnTo>
                  <a:lnTo>
                    <a:pt x="55" y="165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49" y="165"/>
                  </a:lnTo>
                  <a:lnTo>
                    <a:pt x="47" y="166"/>
                  </a:lnTo>
                  <a:lnTo>
                    <a:pt x="43" y="169"/>
                  </a:lnTo>
                  <a:lnTo>
                    <a:pt x="42" y="169"/>
                  </a:lnTo>
                  <a:lnTo>
                    <a:pt x="41" y="169"/>
                  </a:lnTo>
                  <a:lnTo>
                    <a:pt x="38" y="169"/>
                  </a:lnTo>
                  <a:lnTo>
                    <a:pt x="38" y="170"/>
                  </a:lnTo>
                  <a:lnTo>
                    <a:pt x="34" y="169"/>
                  </a:lnTo>
                  <a:lnTo>
                    <a:pt x="33" y="169"/>
                  </a:lnTo>
                  <a:lnTo>
                    <a:pt x="31" y="170"/>
                  </a:lnTo>
                  <a:lnTo>
                    <a:pt x="31" y="169"/>
                  </a:lnTo>
                  <a:lnTo>
                    <a:pt x="30" y="168"/>
                  </a:lnTo>
                  <a:lnTo>
                    <a:pt x="29" y="166"/>
                  </a:lnTo>
                  <a:lnTo>
                    <a:pt x="28" y="165"/>
                  </a:lnTo>
                  <a:lnTo>
                    <a:pt x="28" y="164"/>
                  </a:lnTo>
                  <a:lnTo>
                    <a:pt x="29" y="164"/>
                  </a:lnTo>
                  <a:lnTo>
                    <a:pt x="29" y="163"/>
                  </a:lnTo>
                  <a:lnTo>
                    <a:pt x="31" y="162"/>
                  </a:lnTo>
                  <a:lnTo>
                    <a:pt x="34" y="162"/>
                  </a:lnTo>
                  <a:lnTo>
                    <a:pt x="35" y="160"/>
                  </a:lnTo>
                  <a:lnTo>
                    <a:pt x="35" y="159"/>
                  </a:lnTo>
                  <a:lnTo>
                    <a:pt x="36" y="159"/>
                  </a:lnTo>
                  <a:lnTo>
                    <a:pt x="37" y="158"/>
                  </a:lnTo>
                  <a:lnTo>
                    <a:pt x="37" y="159"/>
                  </a:lnTo>
                  <a:lnTo>
                    <a:pt x="38" y="160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1" y="160"/>
                  </a:lnTo>
                  <a:lnTo>
                    <a:pt x="42" y="160"/>
                  </a:lnTo>
                  <a:lnTo>
                    <a:pt x="43" y="162"/>
                  </a:lnTo>
                  <a:lnTo>
                    <a:pt x="44" y="162"/>
                  </a:lnTo>
                  <a:lnTo>
                    <a:pt x="44" y="160"/>
                  </a:lnTo>
                  <a:lnTo>
                    <a:pt x="46" y="159"/>
                  </a:lnTo>
                  <a:lnTo>
                    <a:pt x="47" y="159"/>
                  </a:lnTo>
                  <a:lnTo>
                    <a:pt x="48" y="159"/>
                  </a:lnTo>
                  <a:lnTo>
                    <a:pt x="49" y="159"/>
                  </a:lnTo>
                  <a:lnTo>
                    <a:pt x="50" y="159"/>
                  </a:lnTo>
                  <a:lnTo>
                    <a:pt x="50" y="160"/>
                  </a:lnTo>
                  <a:lnTo>
                    <a:pt x="54" y="159"/>
                  </a:lnTo>
                  <a:lnTo>
                    <a:pt x="55" y="159"/>
                  </a:lnTo>
                  <a:lnTo>
                    <a:pt x="56" y="158"/>
                  </a:lnTo>
                  <a:lnTo>
                    <a:pt x="58" y="158"/>
                  </a:lnTo>
                  <a:lnTo>
                    <a:pt x="59" y="158"/>
                  </a:lnTo>
                  <a:lnTo>
                    <a:pt x="60" y="159"/>
                  </a:lnTo>
                  <a:lnTo>
                    <a:pt x="61" y="159"/>
                  </a:lnTo>
                  <a:lnTo>
                    <a:pt x="61" y="160"/>
                  </a:lnTo>
                  <a:lnTo>
                    <a:pt x="64" y="160"/>
                  </a:lnTo>
                  <a:lnTo>
                    <a:pt x="65" y="160"/>
                  </a:lnTo>
                  <a:lnTo>
                    <a:pt x="66" y="160"/>
                  </a:lnTo>
                  <a:lnTo>
                    <a:pt x="67" y="160"/>
                  </a:lnTo>
                  <a:lnTo>
                    <a:pt x="67" y="159"/>
                  </a:lnTo>
                  <a:lnTo>
                    <a:pt x="67" y="160"/>
                  </a:lnTo>
                  <a:lnTo>
                    <a:pt x="67" y="159"/>
                  </a:lnTo>
                  <a:lnTo>
                    <a:pt x="68" y="159"/>
                  </a:lnTo>
                  <a:lnTo>
                    <a:pt x="68" y="160"/>
                  </a:lnTo>
                  <a:lnTo>
                    <a:pt x="70" y="160"/>
                  </a:lnTo>
                  <a:lnTo>
                    <a:pt x="70" y="162"/>
                  </a:lnTo>
                  <a:lnTo>
                    <a:pt x="71" y="162"/>
                  </a:lnTo>
                  <a:lnTo>
                    <a:pt x="72" y="162"/>
                  </a:lnTo>
                  <a:lnTo>
                    <a:pt x="73" y="160"/>
                  </a:lnTo>
                  <a:lnTo>
                    <a:pt x="74" y="160"/>
                  </a:lnTo>
                  <a:lnTo>
                    <a:pt x="75" y="158"/>
                  </a:lnTo>
                  <a:lnTo>
                    <a:pt x="77" y="158"/>
                  </a:lnTo>
                  <a:lnTo>
                    <a:pt x="77" y="157"/>
                  </a:lnTo>
                  <a:lnTo>
                    <a:pt x="75" y="157"/>
                  </a:lnTo>
                  <a:lnTo>
                    <a:pt x="77" y="157"/>
                  </a:lnTo>
                  <a:lnTo>
                    <a:pt x="75" y="156"/>
                  </a:lnTo>
                  <a:lnTo>
                    <a:pt x="75" y="154"/>
                  </a:lnTo>
                  <a:lnTo>
                    <a:pt x="75" y="153"/>
                  </a:lnTo>
                  <a:lnTo>
                    <a:pt x="75" y="152"/>
                  </a:lnTo>
                  <a:lnTo>
                    <a:pt x="77" y="152"/>
                  </a:lnTo>
                  <a:lnTo>
                    <a:pt x="78" y="152"/>
                  </a:lnTo>
                  <a:lnTo>
                    <a:pt x="78" y="151"/>
                  </a:lnTo>
                  <a:lnTo>
                    <a:pt x="79" y="151"/>
                  </a:lnTo>
                  <a:lnTo>
                    <a:pt x="79" y="150"/>
                  </a:lnTo>
                  <a:lnTo>
                    <a:pt x="80" y="151"/>
                  </a:lnTo>
                  <a:lnTo>
                    <a:pt x="81" y="151"/>
                  </a:lnTo>
                  <a:lnTo>
                    <a:pt x="81" y="150"/>
                  </a:lnTo>
                  <a:lnTo>
                    <a:pt x="80" y="151"/>
                  </a:lnTo>
                  <a:lnTo>
                    <a:pt x="79" y="150"/>
                  </a:lnTo>
                  <a:lnTo>
                    <a:pt x="78" y="150"/>
                  </a:lnTo>
                  <a:lnTo>
                    <a:pt x="78" y="151"/>
                  </a:lnTo>
                  <a:lnTo>
                    <a:pt x="77" y="151"/>
                  </a:lnTo>
                  <a:lnTo>
                    <a:pt x="75" y="151"/>
                  </a:lnTo>
                  <a:lnTo>
                    <a:pt x="74" y="152"/>
                  </a:lnTo>
                  <a:lnTo>
                    <a:pt x="74" y="154"/>
                  </a:lnTo>
                  <a:lnTo>
                    <a:pt x="75" y="156"/>
                  </a:lnTo>
                  <a:lnTo>
                    <a:pt x="75" y="157"/>
                  </a:lnTo>
                  <a:lnTo>
                    <a:pt x="75" y="158"/>
                  </a:lnTo>
                  <a:lnTo>
                    <a:pt x="74" y="158"/>
                  </a:lnTo>
                  <a:lnTo>
                    <a:pt x="74" y="159"/>
                  </a:lnTo>
                  <a:lnTo>
                    <a:pt x="72" y="160"/>
                  </a:lnTo>
                  <a:lnTo>
                    <a:pt x="71" y="160"/>
                  </a:lnTo>
                  <a:lnTo>
                    <a:pt x="71" y="159"/>
                  </a:lnTo>
                  <a:lnTo>
                    <a:pt x="70" y="159"/>
                  </a:lnTo>
                  <a:lnTo>
                    <a:pt x="67" y="158"/>
                  </a:lnTo>
                  <a:lnTo>
                    <a:pt x="66" y="159"/>
                  </a:lnTo>
                  <a:lnTo>
                    <a:pt x="65" y="159"/>
                  </a:lnTo>
                  <a:lnTo>
                    <a:pt x="64" y="159"/>
                  </a:lnTo>
                  <a:lnTo>
                    <a:pt x="62" y="159"/>
                  </a:lnTo>
                  <a:lnTo>
                    <a:pt x="61" y="159"/>
                  </a:lnTo>
                  <a:lnTo>
                    <a:pt x="60" y="158"/>
                  </a:lnTo>
                  <a:lnTo>
                    <a:pt x="60" y="157"/>
                  </a:lnTo>
                  <a:lnTo>
                    <a:pt x="59" y="157"/>
                  </a:lnTo>
                  <a:lnTo>
                    <a:pt x="59" y="156"/>
                  </a:lnTo>
                  <a:lnTo>
                    <a:pt x="58" y="156"/>
                  </a:lnTo>
                  <a:lnTo>
                    <a:pt x="58" y="154"/>
                  </a:lnTo>
                  <a:lnTo>
                    <a:pt x="56" y="156"/>
                  </a:lnTo>
                  <a:lnTo>
                    <a:pt x="56" y="157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3" y="159"/>
                  </a:lnTo>
                  <a:lnTo>
                    <a:pt x="52" y="159"/>
                  </a:lnTo>
                  <a:lnTo>
                    <a:pt x="52" y="158"/>
                  </a:lnTo>
                  <a:lnTo>
                    <a:pt x="49" y="158"/>
                  </a:lnTo>
                  <a:lnTo>
                    <a:pt x="48" y="159"/>
                  </a:lnTo>
                  <a:lnTo>
                    <a:pt x="47" y="159"/>
                  </a:lnTo>
                  <a:lnTo>
                    <a:pt x="46" y="159"/>
                  </a:lnTo>
                  <a:lnTo>
                    <a:pt x="44" y="159"/>
                  </a:lnTo>
                  <a:lnTo>
                    <a:pt x="44" y="160"/>
                  </a:lnTo>
                  <a:lnTo>
                    <a:pt x="42" y="160"/>
                  </a:lnTo>
                  <a:lnTo>
                    <a:pt x="41" y="159"/>
                  </a:lnTo>
                  <a:lnTo>
                    <a:pt x="40" y="158"/>
                  </a:lnTo>
                  <a:lnTo>
                    <a:pt x="40" y="157"/>
                  </a:lnTo>
                  <a:lnTo>
                    <a:pt x="40" y="156"/>
                  </a:lnTo>
                  <a:lnTo>
                    <a:pt x="38" y="156"/>
                  </a:lnTo>
                  <a:lnTo>
                    <a:pt x="38" y="154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7" y="157"/>
                  </a:lnTo>
                  <a:lnTo>
                    <a:pt x="37" y="156"/>
                  </a:lnTo>
                  <a:lnTo>
                    <a:pt x="36" y="157"/>
                  </a:lnTo>
                  <a:lnTo>
                    <a:pt x="35" y="157"/>
                  </a:lnTo>
                  <a:lnTo>
                    <a:pt x="35" y="156"/>
                  </a:lnTo>
                  <a:lnTo>
                    <a:pt x="35" y="154"/>
                  </a:lnTo>
                  <a:lnTo>
                    <a:pt x="36" y="153"/>
                  </a:lnTo>
                  <a:lnTo>
                    <a:pt x="36" y="151"/>
                  </a:lnTo>
                  <a:lnTo>
                    <a:pt x="36" y="152"/>
                  </a:lnTo>
                  <a:lnTo>
                    <a:pt x="36" y="153"/>
                  </a:lnTo>
                  <a:lnTo>
                    <a:pt x="35" y="153"/>
                  </a:lnTo>
                  <a:lnTo>
                    <a:pt x="35" y="154"/>
                  </a:lnTo>
                  <a:lnTo>
                    <a:pt x="34" y="154"/>
                  </a:lnTo>
                  <a:lnTo>
                    <a:pt x="34" y="156"/>
                  </a:lnTo>
                  <a:lnTo>
                    <a:pt x="35" y="157"/>
                  </a:lnTo>
                  <a:lnTo>
                    <a:pt x="35" y="158"/>
                  </a:lnTo>
                  <a:lnTo>
                    <a:pt x="34" y="158"/>
                  </a:lnTo>
                  <a:lnTo>
                    <a:pt x="31" y="160"/>
                  </a:lnTo>
                  <a:lnTo>
                    <a:pt x="30" y="160"/>
                  </a:lnTo>
                  <a:lnTo>
                    <a:pt x="29" y="160"/>
                  </a:lnTo>
                  <a:lnTo>
                    <a:pt x="29" y="159"/>
                  </a:lnTo>
                  <a:lnTo>
                    <a:pt x="29" y="158"/>
                  </a:lnTo>
                  <a:lnTo>
                    <a:pt x="29" y="156"/>
                  </a:lnTo>
                  <a:lnTo>
                    <a:pt x="30" y="154"/>
                  </a:lnTo>
                  <a:lnTo>
                    <a:pt x="31" y="154"/>
                  </a:lnTo>
                  <a:lnTo>
                    <a:pt x="33" y="154"/>
                  </a:lnTo>
                  <a:lnTo>
                    <a:pt x="33" y="153"/>
                  </a:lnTo>
                  <a:lnTo>
                    <a:pt x="31" y="153"/>
                  </a:lnTo>
                  <a:lnTo>
                    <a:pt x="30" y="153"/>
                  </a:lnTo>
                  <a:lnTo>
                    <a:pt x="29" y="154"/>
                  </a:lnTo>
                  <a:lnTo>
                    <a:pt x="29" y="153"/>
                  </a:lnTo>
                  <a:lnTo>
                    <a:pt x="29" y="152"/>
                  </a:lnTo>
                  <a:lnTo>
                    <a:pt x="30" y="151"/>
                  </a:lnTo>
                  <a:lnTo>
                    <a:pt x="29" y="151"/>
                  </a:lnTo>
                  <a:lnTo>
                    <a:pt x="28" y="151"/>
                  </a:lnTo>
                  <a:lnTo>
                    <a:pt x="29" y="150"/>
                  </a:lnTo>
                  <a:lnTo>
                    <a:pt x="30" y="147"/>
                  </a:lnTo>
                  <a:lnTo>
                    <a:pt x="30" y="146"/>
                  </a:lnTo>
                  <a:lnTo>
                    <a:pt x="30" y="145"/>
                  </a:lnTo>
                  <a:lnTo>
                    <a:pt x="30" y="145"/>
                  </a:lnTo>
                  <a:lnTo>
                    <a:pt x="30" y="144"/>
                  </a:lnTo>
                  <a:lnTo>
                    <a:pt x="30" y="142"/>
                  </a:lnTo>
                  <a:lnTo>
                    <a:pt x="30" y="141"/>
                  </a:lnTo>
                  <a:lnTo>
                    <a:pt x="30" y="140"/>
                  </a:lnTo>
                  <a:lnTo>
                    <a:pt x="31" y="139"/>
                  </a:lnTo>
                  <a:lnTo>
                    <a:pt x="33" y="138"/>
                  </a:lnTo>
                  <a:lnTo>
                    <a:pt x="34" y="138"/>
                  </a:lnTo>
                  <a:lnTo>
                    <a:pt x="35" y="138"/>
                  </a:lnTo>
                  <a:lnTo>
                    <a:pt x="41" y="138"/>
                  </a:lnTo>
                  <a:lnTo>
                    <a:pt x="47" y="138"/>
                  </a:lnTo>
                  <a:lnTo>
                    <a:pt x="55" y="138"/>
                  </a:lnTo>
                  <a:lnTo>
                    <a:pt x="60" y="138"/>
                  </a:lnTo>
                  <a:lnTo>
                    <a:pt x="62" y="138"/>
                  </a:lnTo>
                  <a:lnTo>
                    <a:pt x="64" y="138"/>
                  </a:lnTo>
                  <a:lnTo>
                    <a:pt x="65" y="138"/>
                  </a:lnTo>
                  <a:lnTo>
                    <a:pt x="66" y="138"/>
                  </a:lnTo>
                  <a:lnTo>
                    <a:pt x="66" y="135"/>
                  </a:lnTo>
                  <a:lnTo>
                    <a:pt x="66" y="134"/>
                  </a:lnTo>
                  <a:lnTo>
                    <a:pt x="66" y="132"/>
                  </a:lnTo>
                  <a:lnTo>
                    <a:pt x="66" y="131"/>
                  </a:lnTo>
                  <a:lnTo>
                    <a:pt x="67" y="131"/>
                  </a:lnTo>
                  <a:lnTo>
                    <a:pt x="70" y="129"/>
                  </a:lnTo>
                  <a:lnTo>
                    <a:pt x="73" y="131"/>
                  </a:lnTo>
                  <a:lnTo>
                    <a:pt x="74" y="129"/>
                  </a:lnTo>
                  <a:lnTo>
                    <a:pt x="75" y="129"/>
                  </a:lnTo>
                  <a:lnTo>
                    <a:pt x="77" y="128"/>
                  </a:lnTo>
                  <a:lnTo>
                    <a:pt x="78" y="129"/>
                  </a:lnTo>
                  <a:lnTo>
                    <a:pt x="81" y="129"/>
                  </a:lnTo>
                  <a:lnTo>
                    <a:pt x="83" y="129"/>
                  </a:lnTo>
                  <a:lnTo>
                    <a:pt x="85" y="129"/>
                  </a:lnTo>
                  <a:lnTo>
                    <a:pt x="86" y="129"/>
                  </a:lnTo>
                  <a:lnTo>
                    <a:pt x="87" y="128"/>
                  </a:lnTo>
                  <a:lnTo>
                    <a:pt x="87" y="127"/>
                  </a:lnTo>
                  <a:lnTo>
                    <a:pt x="87" y="126"/>
                  </a:lnTo>
                  <a:lnTo>
                    <a:pt x="89" y="123"/>
                  </a:lnTo>
                  <a:lnTo>
                    <a:pt x="89" y="122"/>
                  </a:lnTo>
                  <a:lnTo>
                    <a:pt x="90" y="122"/>
                  </a:lnTo>
                  <a:lnTo>
                    <a:pt x="90" y="121"/>
                  </a:lnTo>
                  <a:lnTo>
                    <a:pt x="91" y="121"/>
                  </a:lnTo>
                  <a:lnTo>
                    <a:pt x="92" y="121"/>
                  </a:lnTo>
                  <a:lnTo>
                    <a:pt x="95" y="123"/>
                  </a:lnTo>
                  <a:lnTo>
                    <a:pt x="96" y="125"/>
                  </a:lnTo>
                  <a:lnTo>
                    <a:pt x="97" y="126"/>
                  </a:lnTo>
                  <a:lnTo>
                    <a:pt x="98" y="126"/>
                  </a:lnTo>
                  <a:lnTo>
                    <a:pt x="101" y="126"/>
                  </a:lnTo>
                  <a:lnTo>
                    <a:pt x="102" y="127"/>
                  </a:lnTo>
                  <a:lnTo>
                    <a:pt x="103" y="127"/>
                  </a:lnTo>
                  <a:lnTo>
                    <a:pt x="104" y="127"/>
                  </a:lnTo>
                  <a:lnTo>
                    <a:pt x="104" y="128"/>
                  </a:lnTo>
                  <a:lnTo>
                    <a:pt x="105" y="129"/>
                  </a:lnTo>
                  <a:lnTo>
                    <a:pt x="106" y="129"/>
                  </a:lnTo>
                  <a:lnTo>
                    <a:pt x="108" y="131"/>
                  </a:lnTo>
                  <a:lnTo>
                    <a:pt x="109" y="131"/>
                  </a:lnTo>
                  <a:lnTo>
                    <a:pt x="110" y="131"/>
                  </a:lnTo>
                  <a:lnTo>
                    <a:pt x="111" y="131"/>
                  </a:lnTo>
                  <a:lnTo>
                    <a:pt x="112" y="132"/>
                  </a:lnTo>
                  <a:lnTo>
                    <a:pt x="114" y="132"/>
                  </a:lnTo>
                  <a:lnTo>
                    <a:pt x="115" y="132"/>
                  </a:lnTo>
                  <a:lnTo>
                    <a:pt x="116" y="132"/>
                  </a:lnTo>
                  <a:lnTo>
                    <a:pt x="116" y="133"/>
                  </a:lnTo>
                  <a:lnTo>
                    <a:pt x="117" y="133"/>
                  </a:lnTo>
                  <a:lnTo>
                    <a:pt x="117" y="134"/>
                  </a:lnTo>
                  <a:lnTo>
                    <a:pt x="120" y="134"/>
                  </a:lnTo>
                  <a:lnTo>
                    <a:pt x="120" y="135"/>
                  </a:lnTo>
                  <a:lnTo>
                    <a:pt x="121" y="135"/>
                  </a:lnTo>
                  <a:lnTo>
                    <a:pt x="123" y="134"/>
                  </a:lnTo>
                  <a:lnTo>
                    <a:pt x="124" y="135"/>
                  </a:lnTo>
                  <a:lnTo>
                    <a:pt x="126" y="135"/>
                  </a:lnTo>
                  <a:lnTo>
                    <a:pt x="127" y="134"/>
                  </a:lnTo>
                  <a:lnTo>
                    <a:pt x="128" y="133"/>
                  </a:lnTo>
                  <a:lnTo>
                    <a:pt x="129" y="133"/>
                  </a:lnTo>
                  <a:lnTo>
                    <a:pt x="132" y="132"/>
                  </a:lnTo>
                  <a:lnTo>
                    <a:pt x="133" y="132"/>
                  </a:lnTo>
                  <a:lnTo>
                    <a:pt x="134" y="132"/>
                  </a:lnTo>
                  <a:lnTo>
                    <a:pt x="138" y="132"/>
                  </a:lnTo>
                  <a:lnTo>
                    <a:pt x="139" y="131"/>
                  </a:lnTo>
                  <a:lnTo>
                    <a:pt x="140" y="129"/>
                  </a:lnTo>
                  <a:lnTo>
                    <a:pt x="141" y="127"/>
                  </a:lnTo>
                  <a:lnTo>
                    <a:pt x="140" y="125"/>
                  </a:lnTo>
                  <a:lnTo>
                    <a:pt x="139" y="125"/>
                  </a:lnTo>
                  <a:lnTo>
                    <a:pt x="138" y="125"/>
                  </a:lnTo>
                  <a:lnTo>
                    <a:pt x="138" y="123"/>
                  </a:lnTo>
                  <a:lnTo>
                    <a:pt x="138" y="122"/>
                  </a:lnTo>
                  <a:lnTo>
                    <a:pt x="136" y="122"/>
                  </a:lnTo>
                  <a:lnTo>
                    <a:pt x="135" y="121"/>
                  </a:lnTo>
                  <a:lnTo>
                    <a:pt x="134" y="121"/>
                  </a:lnTo>
                  <a:lnTo>
                    <a:pt x="133" y="121"/>
                  </a:lnTo>
                  <a:lnTo>
                    <a:pt x="132" y="122"/>
                  </a:lnTo>
                  <a:lnTo>
                    <a:pt x="130" y="122"/>
                  </a:lnTo>
                  <a:lnTo>
                    <a:pt x="128" y="123"/>
                  </a:lnTo>
                  <a:lnTo>
                    <a:pt x="126" y="123"/>
                  </a:lnTo>
                  <a:lnTo>
                    <a:pt x="124" y="123"/>
                  </a:lnTo>
                  <a:lnTo>
                    <a:pt x="124" y="125"/>
                  </a:lnTo>
                  <a:lnTo>
                    <a:pt x="122" y="126"/>
                  </a:lnTo>
                  <a:lnTo>
                    <a:pt x="121" y="126"/>
                  </a:lnTo>
                  <a:lnTo>
                    <a:pt x="120" y="126"/>
                  </a:lnTo>
                  <a:lnTo>
                    <a:pt x="116" y="123"/>
                  </a:lnTo>
                  <a:lnTo>
                    <a:pt x="116" y="122"/>
                  </a:lnTo>
                  <a:lnTo>
                    <a:pt x="115" y="121"/>
                  </a:lnTo>
                  <a:lnTo>
                    <a:pt x="115" y="120"/>
                  </a:lnTo>
                  <a:lnTo>
                    <a:pt x="114" y="119"/>
                  </a:lnTo>
                  <a:lnTo>
                    <a:pt x="111" y="117"/>
                  </a:lnTo>
                  <a:lnTo>
                    <a:pt x="110" y="117"/>
                  </a:lnTo>
                  <a:lnTo>
                    <a:pt x="109" y="117"/>
                  </a:lnTo>
                  <a:lnTo>
                    <a:pt x="106" y="120"/>
                  </a:lnTo>
                  <a:lnTo>
                    <a:pt x="105" y="120"/>
                  </a:lnTo>
                  <a:lnTo>
                    <a:pt x="103" y="119"/>
                  </a:lnTo>
                  <a:lnTo>
                    <a:pt x="103" y="117"/>
                  </a:lnTo>
                  <a:lnTo>
                    <a:pt x="103" y="116"/>
                  </a:lnTo>
                  <a:lnTo>
                    <a:pt x="102" y="116"/>
                  </a:lnTo>
                  <a:lnTo>
                    <a:pt x="102" y="115"/>
                  </a:lnTo>
                  <a:lnTo>
                    <a:pt x="101" y="115"/>
                  </a:lnTo>
                  <a:lnTo>
                    <a:pt x="101" y="114"/>
                  </a:lnTo>
                  <a:lnTo>
                    <a:pt x="98" y="114"/>
                  </a:lnTo>
                  <a:lnTo>
                    <a:pt x="96" y="114"/>
                  </a:lnTo>
                  <a:lnTo>
                    <a:pt x="93" y="113"/>
                  </a:lnTo>
                  <a:lnTo>
                    <a:pt x="92" y="113"/>
                  </a:lnTo>
                  <a:lnTo>
                    <a:pt x="90" y="114"/>
                  </a:lnTo>
                  <a:lnTo>
                    <a:pt x="87" y="115"/>
                  </a:lnTo>
                  <a:lnTo>
                    <a:pt x="86" y="115"/>
                  </a:lnTo>
                  <a:lnTo>
                    <a:pt x="85" y="114"/>
                  </a:lnTo>
                  <a:lnTo>
                    <a:pt x="83" y="114"/>
                  </a:lnTo>
                  <a:lnTo>
                    <a:pt x="81" y="114"/>
                  </a:lnTo>
                  <a:lnTo>
                    <a:pt x="79" y="115"/>
                  </a:lnTo>
                  <a:lnTo>
                    <a:pt x="78" y="116"/>
                  </a:lnTo>
                  <a:lnTo>
                    <a:pt x="78" y="117"/>
                  </a:lnTo>
                  <a:lnTo>
                    <a:pt x="77" y="119"/>
                  </a:lnTo>
                  <a:lnTo>
                    <a:pt x="77" y="121"/>
                  </a:lnTo>
                  <a:lnTo>
                    <a:pt x="74" y="121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7" y="121"/>
                  </a:lnTo>
                  <a:lnTo>
                    <a:pt x="66" y="121"/>
                  </a:lnTo>
                  <a:lnTo>
                    <a:pt x="64" y="121"/>
                  </a:lnTo>
                  <a:lnTo>
                    <a:pt x="61" y="121"/>
                  </a:lnTo>
                  <a:lnTo>
                    <a:pt x="59" y="121"/>
                  </a:lnTo>
                  <a:lnTo>
                    <a:pt x="56" y="121"/>
                  </a:lnTo>
                  <a:lnTo>
                    <a:pt x="55" y="121"/>
                  </a:lnTo>
                  <a:lnTo>
                    <a:pt x="54" y="121"/>
                  </a:lnTo>
                  <a:lnTo>
                    <a:pt x="52" y="121"/>
                  </a:lnTo>
                  <a:lnTo>
                    <a:pt x="49" y="121"/>
                  </a:lnTo>
                  <a:lnTo>
                    <a:pt x="47" y="121"/>
                  </a:lnTo>
                  <a:lnTo>
                    <a:pt x="44" y="121"/>
                  </a:lnTo>
                  <a:lnTo>
                    <a:pt x="41" y="121"/>
                  </a:lnTo>
                  <a:lnTo>
                    <a:pt x="38" y="121"/>
                  </a:lnTo>
                  <a:lnTo>
                    <a:pt x="37" y="121"/>
                  </a:lnTo>
                  <a:lnTo>
                    <a:pt x="37" y="120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8" y="117"/>
                  </a:lnTo>
                  <a:lnTo>
                    <a:pt x="38" y="116"/>
                  </a:lnTo>
                  <a:lnTo>
                    <a:pt x="38" y="116"/>
                  </a:lnTo>
                  <a:lnTo>
                    <a:pt x="38" y="116"/>
                  </a:lnTo>
                  <a:lnTo>
                    <a:pt x="38" y="115"/>
                  </a:lnTo>
                  <a:lnTo>
                    <a:pt x="38" y="116"/>
                  </a:lnTo>
                  <a:lnTo>
                    <a:pt x="38" y="116"/>
                  </a:lnTo>
                  <a:lnTo>
                    <a:pt x="37" y="117"/>
                  </a:lnTo>
                  <a:lnTo>
                    <a:pt x="36" y="117"/>
                  </a:lnTo>
                  <a:lnTo>
                    <a:pt x="35" y="117"/>
                  </a:lnTo>
                  <a:lnTo>
                    <a:pt x="35" y="116"/>
                  </a:lnTo>
                  <a:lnTo>
                    <a:pt x="35" y="116"/>
                  </a:lnTo>
                  <a:lnTo>
                    <a:pt x="35" y="115"/>
                  </a:lnTo>
                  <a:lnTo>
                    <a:pt x="35" y="114"/>
                  </a:lnTo>
                  <a:lnTo>
                    <a:pt x="36" y="114"/>
                  </a:lnTo>
                  <a:lnTo>
                    <a:pt x="37" y="113"/>
                  </a:lnTo>
                  <a:lnTo>
                    <a:pt x="37" y="111"/>
                  </a:lnTo>
                  <a:lnTo>
                    <a:pt x="38" y="113"/>
                  </a:lnTo>
                  <a:lnTo>
                    <a:pt x="38" y="111"/>
                  </a:lnTo>
                  <a:lnTo>
                    <a:pt x="38" y="111"/>
                  </a:lnTo>
                  <a:lnTo>
                    <a:pt x="38" y="113"/>
                  </a:lnTo>
                  <a:lnTo>
                    <a:pt x="40" y="113"/>
                  </a:lnTo>
                  <a:lnTo>
                    <a:pt x="40" y="111"/>
                  </a:lnTo>
                  <a:lnTo>
                    <a:pt x="38" y="110"/>
                  </a:lnTo>
                  <a:lnTo>
                    <a:pt x="38" y="109"/>
                  </a:lnTo>
                  <a:lnTo>
                    <a:pt x="40" y="105"/>
                  </a:lnTo>
                  <a:lnTo>
                    <a:pt x="38" y="107"/>
                  </a:lnTo>
                  <a:lnTo>
                    <a:pt x="38" y="109"/>
                  </a:lnTo>
                  <a:lnTo>
                    <a:pt x="38" y="110"/>
                  </a:lnTo>
                  <a:lnTo>
                    <a:pt x="37" y="110"/>
                  </a:lnTo>
                  <a:lnTo>
                    <a:pt x="36" y="111"/>
                  </a:lnTo>
                  <a:lnTo>
                    <a:pt x="35" y="111"/>
                  </a:lnTo>
                  <a:lnTo>
                    <a:pt x="34" y="113"/>
                  </a:lnTo>
                  <a:lnTo>
                    <a:pt x="34" y="114"/>
                  </a:lnTo>
                  <a:lnTo>
                    <a:pt x="33" y="114"/>
                  </a:lnTo>
                  <a:lnTo>
                    <a:pt x="33" y="115"/>
                  </a:lnTo>
                  <a:lnTo>
                    <a:pt x="31" y="114"/>
                  </a:lnTo>
                  <a:lnTo>
                    <a:pt x="31" y="113"/>
                  </a:lnTo>
                  <a:lnTo>
                    <a:pt x="30" y="111"/>
                  </a:lnTo>
                  <a:lnTo>
                    <a:pt x="30" y="110"/>
                  </a:lnTo>
                  <a:lnTo>
                    <a:pt x="31" y="110"/>
                  </a:lnTo>
                  <a:lnTo>
                    <a:pt x="30" y="110"/>
                  </a:lnTo>
                  <a:lnTo>
                    <a:pt x="30" y="109"/>
                  </a:lnTo>
                  <a:lnTo>
                    <a:pt x="30" y="108"/>
                  </a:lnTo>
                  <a:lnTo>
                    <a:pt x="30" y="107"/>
                  </a:lnTo>
                  <a:lnTo>
                    <a:pt x="31" y="107"/>
                  </a:lnTo>
                  <a:lnTo>
                    <a:pt x="31" y="105"/>
                  </a:lnTo>
                  <a:lnTo>
                    <a:pt x="33" y="105"/>
                  </a:lnTo>
                  <a:lnTo>
                    <a:pt x="34" y="105"/>
                  </a:lnTo>
                  <a:lnTo>
                    <a:pt x="35" y="105"/>
                  </a:lnTo>
                  <a:lnTo>
                    <a:pt x="35" y="107"/>
                  </a:lnTo>
                  <a:lnTo>
                    <a:pt x="36" y="105"/>
                  </a:lnTo>
                  <a:lnTo>
                    <a:pt x="37" y="105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8" y="103"/>
                  </a:lnTo>
                  <a:lnTo>
                    <a:pt x="38" y="104"/>
                  </a:lnTo>
                  <a:lnTo>
                    <a:pt x="37" y="104"/>
                  </a:lnTo>
                  <a:lnTo>
                    <a:pt x="36" y="103"/>
                  </a:lnTo>
                  <a:lnTo>
                    <a:pt x="38" y="102"/>
                  </a:lnTo>
                  <a:lnTo>
                    <a:pt x="38" y="101"/>
                  </a:lnTo>
                  <a:lnTo>
                    <a:pt x="40" y="100"/>
                  </a:lnTo>
                  <a:lnTo>
                    <a:pt x="41" y="100"/>
                  </a:lnTo>
                  <a:lnTo>
                    <a:pt x="41" y="98"/>
                  </a:lnTo>
                  <a:lnTo>
                    <a:pt x="42" y="98"/>
                  </a:lnTo>
                  <a:lnTo>
                    <a:pt x="42" y="100"/>
                  </a:lnTo>
                  <a:lnTo>
                    <a:pt x="43" y="100"/>
                  </a:lnTo>
                  <a:lnTo>
                    <a:pt x="43" y="98"/>
                  </a:lnTo>
                  <a:lnTo>
                    <a:pt x="44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7"/>
                  </a:lnTo>
                  <a:lnTo>
                    <a:pt x="40" y="98"/>
                  </a:lnTo>
                  <a:lnTo>
                    <a:pt x="41" y="98"/>
                  </a:lnTo>
                  <a:lnTo>
                    <a:pt x="40" y="100"/>
                  </a:lnTo>
                  <a:lnTo>
                    <a:pt x="38" y="98"/>
                  </a:lnTo>
                  <a:lnTo>
                    <a:pt x="38" y="100"/>
                  </a:lnTo>
                  <a:lnTo>
                    <a:pt x="38" y="102"/>
                  </a:lnTo>
                  <a:lnTo>
                    <a:pt x="37" y="102"/>
                  </a:lnTo>
                  <a:lnTo>
                    <a:pt x="36" y="103"/>
                  </a:lnTo>
                  <a:lnTo>
                    <a:pt x="35" y="104"/>
                  </a:lnTo>
                  <a:lnTo>
                    <a:pt x="34" y="105"/>
                  </a:lnTo>
                  <a:lnTo>
                    <a:pt x="34" y="104"/>
                  </a:lnTo>
                  <a:lnTo>
                    <a:pt x="33" y="104"/>
                  </a:lnTo>
                  <a:lnTo>
                    <a:pt x="31" y="104"/>
                  </a:lnTo>
                  <a:lnTo>
                    <a:pt x="33" y="103"/>
                  </a:lnTo>
                  <a:lnTo>
                    <a:pt x="33" y="102"/>
                  </a:lnTo>
                  <a:lnTo>
                    <a:pt x="34" y="101"/>
                  </a:lnTo>
                  <a:lnTo>
                    <a:pt x="34" y="102"/>
                  </a:lnTo>
                  <a:lnTo>
                    <a:pt x="33" y="102"/>
                  </a:lnTo>
                  <a:lnTo>
                    <a:pt x="31" y="102"/>
                  </a:lnTo>
                  <a:lnTo>
                    <a:pt x="31" y="103"/>
                  </a:lnTo>
                  <a:lnTo>
                    <a:pt x="31" y="104"/>
                  </a:lnTo>
                  <a:lnTo>
                    <a:pt x="31" y="105"/>
                  </a:lnTo>
                  <a:lnTo>
                    <a:pt x="30" y="105"/>
                  </a:lnTo>
                  <a:lnTo>
                    <a:pt x="30" y="107"/>
                  </a:lnTo>
                  <a:lnTo>
                    <a:pt x="29" y="108"/>
                  </a:lnTo>
                  <a:lnTo>
                    <a:pt x="30" y="111"/>
                  </a:lnTo>
                  <a:lnTo>
                    <a:pt x="29" y="111"/>
                  </a:lnTo>
                  <a:lnTo>
                    <a:pt x="29" y="104"/>
                  </a:lnTo>
                  <a:lnTo>
                    <a:pt x="29" y="103"/>
                  </a:lnTo>
                  <a:lnTo>
                    <a:pt x="28" y="101"/>
                  </a:lnTo>
                  <a:lnTo>
                    <a:pt x="28" y="100"/>
                  </a:lnTo>
                  <a:lnTo>
                    <a:pt x="28" y="98"/>
                  </a:lnTo>
                  <a:lnTo>
                    <a:pt x="27" y="98"/>
                  </a:lnTo>
                  <a:lnTo>
                    <a:pt x="25" y="98"/>
                  </a:lnTo>
                  <a:lnTo>
                    <a:pt x="25" y="97"/>
                  </a:lnTo>
                  <a:lnTo>
                    <a:pt x="24" y="95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2"/>
                  </a:lnTo>
                  <a:lnTo>
                    <a:pt x="23" y="91"/>
                  </a:lnTo>
                  <a:lnTo>
                    <a:pt x="23" y="90"/>
                  </a:lnTo>
                  <a:lnTo>
                    <a:pt x="22" y="89"/>
                  </a:lnTo>
                  <a:lnTo>
                    <a:pt x="21" y="88"/>
                  </a:lnTo>
                  <a:lnTo>
                    <a:pt x="18" y="88"/>
                  </a:lnTo>
                  <a:lnTo>
                    <a:pt x="17" y="86"/>
                  </a:lnTo>
                  <a:lnTo>
                    <a:pt x="16" y="85"/>
                  </a:lnTo>
                  <a:lnTo>
                    <a:pt x="15" y="82"/>
                  </a:lnTo>
                  <a:lnTo>
                    <a:pt x="13" y="80"/>
                  </a:lnTo>
                  <a:lnTo>
                    <a:pt x="12" y="79"/>
                  </a:lnTo>
                  <a:lnTo>
                    <a:pt x="12" y="78"/>
                  </a:lnTo>
                  <a:lnTo>
                    <a:pt x="11" y="78"/>
                  </a:lnTo>
                  <a:lnTo>
                    <a:pt x="10" y="78"/>
                  </a:lnTo>
                  <a:lnTo>
                    <a:pt x="9" y="77"/>
                  </a:lnTo>
                  <a:lnTo>
                    <a:pt x="7" y="77"/>
                  </a:lnTo>
                  <a:lnTo>
                    <a:pt x="6" y="77"/>
                  </a:lnTo>
                  <a:lnTo>
                    <a:pt x="5" y="77"/>
                  </a:lnTo>
                  <a:lnTo>
                    <a:pt x="4" y="77"/>
                  </a:lnTo>
                  <a:lnTo>
                    <a:pt x="5" y="78"/>
                  </a:lnTo>
                  <a:lnTo>
                    <a:pt x="4" y="78"/>
                  </a:lnTo>
                  <a:lnTo>
                    <a:pt x="5" y="78"/>
                  </a:lnTo>
                  <a:lnTo>
                    <a:pt x="5" y="79"/>
                  </a:lnTo>
                  <a:lnTo>
                    <a:pt x="4" y="80"/>
                  </a:lnTo>
                  <a:lnTo>
                    <a:pt x="4" y="79"/>
                  </a:lnTo>
                  <a:lnTo>
                    <a:pt x="1" y="77"/>
                  </a:lnTo>
                  <a:lnTo>
                    <a:pt x="0" y="76"/>
                  </a:lnTo>
                  <a:lnTo>
                    <a:pt x="7" y="74"/>
                  </a:lnTo>
                  <a:lnTo>
                    <a:pt x="9" y="72"/>
                  </a:lnTo>
                  <a:lnTo>
                    <a:pt x="13" y="70"/>
                  </a:lnTo>
                  <a:lnTo>
                    <a:pt x="15" y="68"/>
                  </a:lnTo>
                  <a:lnTo>
                    <a:pt x="22" y="61"/>
                  </a:lnTo>
                  <a:lnTo>
                    <a:pt x="23" y="59"/>
                  </a:lnTo>
                  <a:lnTo>
                    <a:pt x="25" y="58"/>
                  </a:lnTo>
                  <a:lnTo>
                    <a:pt x="31" y="48"/>
                  </a:lnTo>
                  <a:lnTo>
                    <a:pt x="34" y="45"/>
                  </a:lnTo>
                  <a:lnTo>
                    <a:pt x="38" y="35"/>
                  </a:lnTo>
                  <a:lnTo>
                    <a:pt x="38" y="34"/>
                  </a:lnTo>
                  <a:lnTo>
                    <a:pt x="38" y="33"/>
                  </a:lnTo>
                  <a:lnTo>
                    <a:pt x="38" y="30"/>
                  </a:lnTo>
                  <a:lnTo>
                    <a:pt x="38" y="27"/>
                  </a:lnTo>
                  <a:lnTo>
                    <a:pt x="40" y="24"/>
                  </a:lnTo>
                  <a:lnTo>
                    <a:pt x="40" y="23"/>
                  </a:lnTo>
                  <a:lnTo>
                    <a:pt x="41" y="21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8"/>
                  </a:lnTo>
                  <a:lnTo>
                    <a:pt x="43" y="17"/>
                  </a:lnTo>
                  <a:lnTo>
                    <a:pt x="46" y="10"/>
                  </a:lnTo>
                  <a:lnTo>
                    <a:pt x="46" y="9"/>
                  </a:lnTo>
                  <a:lnTo>
                    <a:pt x="46" y="8"/>
                  </a:lnTo>
                  <a:lnTo>
                    <a:pt x="47" y="8"/>
                  </a:lnTo>
                  <a:lnTo>
                    <a:pt x="47" y="6"/>
                  </a:lnTo>
                  <a:lnTo>
                    <a:pt x="48" y="6"/>
                  </a:lnTo>
                  <a:lnTo>
                    <a:pt x="49" y="6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8" y="8"/>
                  </a:lnTo>
                  <a:lnTo>
                    <a:pt x="59" y="8"/>
                  </a:lnTo>
                  <a:lnTo>
                    <a:pt x="59" y="6"/>
                  </a:lnTo>
                  <a:lnTo>
                    <a:pt x="60" y="6"/>
                  </a:lnTo>
                  <a:lnTo>
                    <a:pt x="60" y="8"/>
                  </a:lnTo>
                  <a:lnTo>
                    <a:pt x="62" y="6"/>
                  </a:lnTo>
                  <a:lnTo>
                    <a:pt x="64" y="6"/>
                  </a:lnTo>
                  <a:lnTo>
                    <a:pt x="65" y="6"/>
                  </a:lnTo>
                  <a:lnTo>
                    <a:pt x="66" y="6"/>
                  </a:lnTo>
                  <a:lnTo>
                    <a:pt x="67" y="8"/>
                  </a:lnTo>
                  <a:lnTo>
                    <a:pt x="68" y="8"/>
                  </a:lnTo>
                  <a:lnTo>
                    <a:pt x="70" y="8"/>
                  </a:lnTo>
                  <a:lnTo>
                    <a:pt x="71" y="8"/>
                  </a:lnTo>
                  <a:lnTo>
                    <a:pt x="72" y="8"/>
                  </a:lnTo>
                  <a:lnTo>
                    <a:pt x="72" y="6"/>
                  </a:lnTo>
                  <a:lnTo>
                    <a:pt x="73" y="6"/>
                  </a:lnTo>
                  <a:lnTo>
                    <a:pt x="75" y="6"/>
                  </a:lnTo>
                  <a:lnTo>
                    <a:pt x="77" y="5"/>
                  </a:lnTo>
                  <a:lnTo>
                    <a:pt x="78" y="4"/>
                  </a:lnTo>
                  <a:lnTo>
                    <a:pt x="79" y="4"/>
                  </a:lnTo>
                  <a:lnTo>
                    <a:pt x="80" y="5"/>
                  </a:lnTo>
                  <a:lnTo>
                    <a:pt x="81" y="5"/>
                  </a:lnTo>
                  <a:lnTo>
                    <a:pt x="83" y="4"/>
                  </a:lnTo>
                  <a:lnTo>
                    <a:pt x="84" y="4"/>
                  </a:lnTo>
                  <a:lnTo>
                    <a:pt x="85" y="4"/>
                  </a:lnTo>
                  <a:lnTo>
                    <a:pt x="87" y="4"/>
                  </a:lnTo>
                  <a:lnTo>
                    <a:pt x="92" y="4"/>
                  </a:lnTo>
                  <a:lnTo>
                    <a:pt x="92" y="3"/>
                  </a:lnTo>
                  <a:lnTo>
                    <a:pt x="93" y="3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3" y="2"/>
                  </a:lnTo>
                  <a:lnTo>
                    <a:pt x="95" y="2"/>
                  </a:lnTo>
                  <a:lnTo>
                    <a:pt x="96" y="2"/>
                  </a:lnTo>
                  <a:lnTo>
                    <a:pt x="96" y="2"/>
                  </a:lnTo>
                  <a:lnTo>
                    <a:pt x="96" y="0"/>
                  </a:lnTo>
                  <a:lnTo>
                    <a:pt x="97" y="0"/>
                  </a:lnTo>
                  <a:lnTo>
                    <a:pt x="97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9" y="2"/>
                  </a:lnTo>
                  <a:lnTo>
                    <a:pt x="101" y="2"/>
                  </a:lnTo>
                  <a:lnTo>
                    <a:pt x="106" y="2"/>
                  </a:lnTo>
                  <a:lnTo>
                    <a:pt x="108" y="2"/>
                  </a:lnTo>
                  <a:lnTo>
                    <a:pt x="109" y="2"/>
                  </a:lnTo>
                  <a:lnTo>
                    <a:pt x="110" y="2"/>
                  </a:lnTo>
                  <a:lnTo>
                    <a:pt x="111" y="2"/>
                  </a:lnTo>
                  <a:lnTo>
                    <a:pt x="112" y="2"/>
                  </a:lnTo>
                  <a:lnTo>
                    <a:pt x="114" y="2"/>
                  </a:lnTo>
                  <a:lnTo>
                    <a:pt x="115" y="2"/>
                  </a:lnTo>
                  <a:lnTo>
                    <a:pt x="116" y="2"/>
                  </a:lnTo>
                  <a:lnTo>
                    <a:pt x="117" y="2"/>
                  </a:lnTo>
                  <a:lnTo>
                    <a:pt x="118" y="2"/>
                  </a:lnTo>
                  <a:lnTo>
                    <a:pt x="121" y="2"/>
                  </a:lnTo>
                  <a:lnTo>
                    <a:pt x="122" y="2"/>
                  </a:lnTo>
                  <a:lnTo>
                    <a:pt x="122" y="3"/>
                  </a:lnTo>
                  <a:lnTo>
                    <a:pt x="121" y="3"/>
                  </a:lnTo>
                  <a:lnTo>
                    <a:pt x="122" y="4"/>
                  </a:lnTo>
                  <a:lnTo>
                    <a:pt x="123" y="4"/>
                  </a:lnTo>
                  <a:lnTo>
                    <a:pt x="124" y="4"/>
                  </a:lnTo>
                  <a:lnTo>
                    <a:pt x="124" y="5"/>
                  </a:lnTo>
                  <a:lnTo>
                    <a:pt x="124" y="5"/>
                  </a:lnTo>
                  <a:lnTo>
                    <a:pt x="126" y="5"/>
                  </a:lnTo>
                  <a:lnTo>
                    <a:pt x="126" y="6"/>
                  </a:lnTo>
                  <a:lnTo>
                    <a:pt x="127" y="8"/>
                  </a:lnTo>
                  <a:lnTo>
                    <a:pt x="128" y="9"/>
                  </a:lnTo>
                  <a:lnTo>
                    <a:pt x="130" y="11"/>
                  </a:lnTo>
                  <a:lnTo>
                    <a:pt x="132" y="12"/>
                  </a:lnTo>
                  <a:lnTo>
                    <a:pt x="133" y="12"/>
                  </a:lnTo>
                  <a:lnTo>
                    <a:pt x="133" y="14"/>
                  </a:lnTo>
                  <a:lnTo>
                    <a:pt x="134" y="14"/>
                  </a:lnTo>
                  <a:lnTo>
                    <a:pt x="135" y="15"/>
                  </a:lnTo>
                  <a:lnTo>
                    <a:pt x="134" y="15"/>
                  </a:lnTo>
                  <a:lnTo>
                    <a:pt x="134" y="16"/>
                  </a:lnTo>
                  <a:lnTo>
                    <a:pt x="135" y="16"/>
                  </a:lnTo>
                  <a:lnTo>
                    <a:pt x="135" y="17"/>
                  </a:lnTo>
                  <a:lnTo>
                    <a:pt x="135" y="18"/>
                  </a:lnTo>
                  <a:lnTo>
                    <a:pt x="138" y="18"/>
                  </a:lnTo>
                  <a:lnTo>
                    <a:pt x="138" y="20"/>
                  </a:lnTo>
                  <a:lnTo>
                    <a:pt x="139" y="20"/>
                  </a:lnTo>
                  <a:lnTo>
                    <a:pt x="139" y="21"/>
                  </a:lnTo>
                  <a:lnTo>
                    <a:pt x="139" y="22"/>
                  </a:lnTo>
                  <a:lnTo>
                    <a:pt x="140" y="22"/>
                  </a:lnTo>
                  <a:lnTo>
                    <a:pt x="140" y="23"/>
                  </a:lnTo>
                  <a:lnTo>
                    <a:pt x="141" y="23"/>
                  </a:lnTo>
                  <a:lnTo>
                    <a:pt x="141" y="22"/>
                  </a:lnTo>
                  <a:lnTo>
                    <a:pt x="142" y="22"/>
                  </a:lnTo>
                  <a:lnTo>
                    <a:pt x="143" y="21"/>
                  </a:lnTo>
                  <a:lnTo>
                    <a:pt x="143" y="20"/>
                  </a:lnTo>
                  <a:lnTo>
                    <a:pt x="145" y="20"/>
                  </a:lnTo>
                  <a:lnTo>
                    <a:pt x="145" y="21"/>
                  </a:lnTo>
                  <a:lnTo>
                    <a:pt x="145" y="22"/>
                  </a:lnTo>
                  <a:lnTo>
                    <a:pt x="146" y="23"/>
                  </a:lnTo>
                  <a:lnTo>
                    <a:pt x="147" y="23"/>
                  </a:lnTo>
                  <a:lnTo>
                    <a:pt x="148" y="22"/>
                  </a:lnTo>
                  <a:lnTo>
                    <a:pt x="149" y="22"/>
                  </a:lnTo>
                  <a:lnTo>
                    <a:pt x="151" y="22"/>
                  </a:lnTo>
                  <a:lnTo>
                    <a:pt x="152" y="22"/>
                  </a:lnTo>
                  <a:lnTo>
                    <a:pt x="152" y="21"/>
                  </a:lnTo>
                  <a:lnTo>
                    <a:pt x="153" y="21"/>
                  </a:lnTo>
                  <a:lnTo>
                    <a:pt x="153" y="22"/>
                  </a:lnTo>
                  <a:lnTo>
                    <a:pt x="152" y="23"/>
                  </a:lnTo>
                  <a:lnTo>
                    <a:pt x="152" y="24"/>
                  </a:lnTo>
                  <a:lnTo>
                    <a:pt x="153" y="23"/>
                  </a:lnTo>
                  <a:lnTo>
                    <a:pt x="154" y="23"/>
                  </a:lnTo>
                  <a:lnTo>
                    <a:pt x="154" y="24"/>
                  </a:lnTo>
                  <a:lnTo>
                    <a:pt x="155" y="24"/>
                  </a:lnTo>
                  <a:lnTo>
                    <a:pt x="155" y="26"/>
                  </a:lnTo>
                  <a:lnTo>
                    <a:pt x="157" y="26"/>
                  </a:lnTo>
                  <a:lnTo>
                    <a:pt x="157" y="27"/>
                  </a:lnTo>
                  <a:lnTo>
                    <a:pt x="157" y="28"/>
                  </a:lnTo>
                  <a:lnTo>
                    <a:pt x="158" y="29"/>
                  </a:lnTo>
                  <a:lnTo>
                    <a:pt x="159" y="30"/>
                  </a:lnTo>
                  <a:lnTo>
                    <a:pt x="159" y="30"/>
                  </a:lnTo>
                  <a:lnTo>
                    <a:pt x="159" y="31"/>
                  </a:lnTo>
                  <a:lnTo>
                    <a:pt x="160" y="33"/>
                  </a:lnTo>
                  <a:lnTo>
                    <a:pt x="160" y="34"/>
                  </a:lnTo>
                  <a:lnTo>
                    <a:pt x="160" y="35"/>
                  </a:lnTo>
                  <a:lnTo>
                    <a:pt x="160" y="36"/>
                  </a:lnTo>
                  <a:lnTo>
                    <a:pt x="161" y="36"/>
                  </a:lnTo>
                  <a:lnTo>
                    <a:pt x="161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1" y="40"/>
                  </a:lnTo>
                  <a:lnTo>
                    <a:pt x="161" y="41"/>
                  </a:lnTo>
                  <a:lnTo>
                    <a:pt x="163" y="42"/>
                  </a:lnTo>
                  <a:lnTo>
                    <a:pt x="164" y="41"/>
                  </a:lnTo>
                  <a:lnTo>
                    <a:pt x="165" y="41"/>
                  </a:lnTo>
                  <a:lnTo>
                    <a:pt x="165" y="42"/>
                  </a:lnTo>
                  <a:lnTo>
                    <a:pt x="166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9" y="45"/>
                  </a:lnTo>
                  <a:lnTo>
                    <a:pt x="167" y="46"/>
                  </a:lnTo>
                  <a:lnTo>
                    <a:pt x="167" y="47"/>
                  </a:lnTo>
                  <a:lnTo>
                    <a:pt x="169" y="47"/>
                  </a:lnTo>
                  <a:lnTo>
                    <a:pt x="170" y="47"/>
                  </a:lnTo>
                  <a:lnTo>
                    <a:pt x="171" y="47"/>
                  </a:lnTo>
                  <a:lnTo>
                    <a:pt x="172" y="46"/>
                  </a:lnTo>
                  <a:lnTo>
                    <a:pt x="173" y="46"/>
                  </a:lnTo>
                  <a:lnTo>
                    <a:pt x="173" y="47"/>
                  </a:lnTo>
                  <a:lnTo>
                    <a:pt x="173" y="48"/>
                  </a:lnTo>
                  <a:lnTo>
                    <a:pt x="173" y="49"/>
                  </a:lnTo>
                  <a:lnTo>
                    <a:pt x="175" y="49"/>
                  </a:lnTo>
                  <a:lnTo>
                    <a:pt x="175" y="51"/>
                  </a:lnTo>
                  <a:lnTo>
                    <a:pt x="175" y="52"/>
                  </a:lnTo>
                  <a:lnTo>
                    <a:pt x="176" y="53"/>
                  </a:lnTo>
                  <a:lnTo>
                    <a:pt x="177" y="54"/>
                  </a:lnTo>
                  <a:lnTo>
                    <a:pt x="178" y="55"/>
                  </a:lnTo>
                  <a:lnTo>
                    <a:pt x="178" y="57"/>
                  </a:lnTo>
                  <a:lnTo>
                    <a:pt x="177" y="57"/>
                  </a:lnTo>
                  <a:lnTo>
                    <a:pt x="176" y="57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9" y="58"/>
                  </a:lnTo>
                  <a:lnTo>
                    <a:pt x="180" y="59"/>
                  </a:lnTo>
                  <a:lnTo>
                    <a:pt x="180" y="59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2" y="61"/>
                  </a:lnTo>
                  <a:lnTo>
                    <a:pt x="183" y="63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5" y="63"/>
                  </a:lnTo>
                  <a:lnTo>
                    <a:pt x="186" y="63"/>
                  </a:lnTo>
                  <a:lnTo>
                    <a:pt x="188" y="64"/>
                  </a:lnTo>
                  <a:lnTo>
                    <a:pt x="189" y="65"/>
                  </a:lnTo>
                  <a:lnTo>
                    <a:pt x="190" y="65"/>
                  </a:lnTo>
                  <a:lnTo>
                    <a:pt x="191" y="66"/>
                  </a:lnTo>
                  <a:lnTo>
                    <a:pt x="192" y="70"/>
                  </a:lnTo>
                  <a:lnTo>
                    <a:pt x="194" y="72"/>
                  </a:lnTo>
                  <a:lnTo>
                    <a:pt x="195" y="72"/>
                  </a:lnTo>
                  <a:lnTo>
                    <a:pt x="197" y="73"/>
                  </a:lnTo>
                  <a:lnTo>
                    <a:pt x="200" y="7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5" name="Freeform 56">
              <a:extLst>
                <a:ext uri="{FF2B5EF4-FFF2-40B4-BE49-F238E27FC236}">
                  <a16:creationId xmlns:a16="http://schemas.microsoft.com/office/drawing/2014/main" id="{DA20FD25-760F-6046-0AD7-F67799AB15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63431" y="2521731"/>
              <a:ext cx="558643" cy="454594"/>
            </a:xfrm>
            <a:custGeom>
              <a:avLst/>
              <a:gdLst>
                <a:gd name="T0" fmla="*/ 171 w 451"/>
                <a:gd name="T1" fmla="*/ 358 h 367"/>
                <a:gd name="T2" fmla="*/ 130 w 451"/>
                <a:gd name="T3" fmla="*/ 7 h 367"/>
                <a:gd name="T4" fmla="*/ 165 w 451"/>
                <a:gd name="T5" fmla="*/ 34 h 367"/>
                <a:gd name="T6" fmla="*/ 212 w 451"/>
                <a:gd name="T7" fmla="*/ 28 h 367"/>
                <a:gd name="T8" fmla="*/ 262 w 451"/>
                <a:gd name="T9" fmla="*/ 41 h 367"/>
                <a:gd name="T10" fmla="*/ 355 w 451"/>
                <a:gd name="T11" fmla="*/ 30 h 367"/>
                <a:gd name="T12" fmla="*/ 372 w 451"/>
                <a:gd name="T13" fmla="*/ 25 h 367"/>
                <a:gd name="T14" fmla="*/ 381 w 451"/>
                <a:gd name="T15" fmla="*/ 17 h 367"/>
                <a:gd name="T16" fmla="*/ 397 w 451"/>
                <a:gd name="T17" fmla="*/ 11 h 367"/>
                <a:gd name="T18" fmla="*/ 434 w 451"/>
                <a:gd name="T19" fmla="*/ 59 h 367"/>
                <a:gd name="T20" fmla="*/ 449 w 451"/>
                <a:gd name="T21" fmla="*/ 73 h 367"/>
                <a:gd name="T22" fmla="*/ 441 w 451"/>
                <a:gd name="T23" fmla="*/ 96 h 367"/>
                <a:gd name="T24" fmla="*/ 417 w 451"/>
                <a:gd name="T25" fmla="*/ 112 h 367"/>
                <a:gd name="T26" fmla="*/ 397 w 451"/>
                <a:gd name="T27" fmla="*/ 151 h 367"/>
                <a:gd name="T28" fmla="*/ 383 w 451"/>
                <a:gd name="T29" fmla="*/ 174 h 367"/>
                <a:gd name="T30" fmla="*/ 372 w 451"/>
                <a:gd name="T31" fmla="*/ 203 h 367"/>
                <a:gd name="T32" fmla="*/ 360 w 451"/>
                <a:gd name="T33" fmla="*/ 210 h 367"/>
                <a:gd name="T34" fmla="*/ 349 w 451"/>
                <a:gd name="T35" fmla="*/ 244 h 367"/>
                <a:gd name="T36" fmla="*/ 336 w 451"/>
                <a:gd name="T37" fmla="*/ 265 h 367"/>
                <a:gd name="T38" fmla="*/ 323 w 451"/>
                <a:gd name="T39" fmla="*/ 285 h 367"/>
                <a:gd name="T40" fmla="*/ 303 w 451"/>
                <a:gd name="T41" fmla="*/ 264 h 367"/>
                <a:gd name="T42" fmla="*/ 279 w 451"/>
                <a:gd name="T43" fmla="*/ 264 h 367"/>
                <a:gd name="T44" fmla="*/ 250 w 451"/>
                <a:gd name="T45" fmla="*/ 290 h 367"/>
                <a:gd name="T46" fmla="*/ 231 w 451"/>
                <a:gd name="T47" fmla="*/ 313 h 367"/>
                <a:gd name="T48" fmla="*/ 228 w 451"/>
                <a:gd name="T49" fmla="*/ 334 h 367"/>
                <a:gd name="T50" fmla="*/ 219 w 451"/>
                <a:gd name="T51" fmla="*/ 350 h 367"/>
                <a:gd name="T52" fmla="*/ 208 w 451"/>
                <a:gd name="T53" fmla="*/ 342 h 367"/>
                <a:gd name="T54" fmla="*/ 213 w 451"/>
                <a:gd name="T55" fmla="*/ 352 h 367"/>
                <a:gd name="T56" fmla="*/ 187 w 451"/>
                <a:gd name="T57" fmla="*/ 357 h 367"/>
                <a:gd name="T58" fmla="*/ 179 w 451"/>
                <a:gd name="T59" fmla="*/ 356 h 367"/>
                <a:gd name="T60" fmla="*/ 165 w 451"/>
                <a:gd name="T61" fmla="*/ 349 h 367"/>
                <a:gd name="T62" fmla="*/ 164 w 451"/>
                <a:gd name="T63" fmla="*/ 357 h 367"/>
                <a:gd name="T64" fmla="*/ 162 w 451"/>
                <a:gd name="T65" fmla="*/ 351 h 367"/>
                <a:gd name="T66" fmla="*/ 162 w 451"/>
                <a:gd name="T67" fmla="*/ 358 h 367"/>
                <a:gd name="T68" fmla="*/ 156 w 451"/>
                <a:gd name="T69" fmla="*/ 352 h 367"/>
                <a:gd name="T70" fmla="*/ 156 w 451"/>
                <a:gd name="T71" fmla="*/ 354 h 367"/>
                <a:gd name="T72" fmla="*/ 151 w 451"/>
                <a:gd name="T73" fmla="*/ 357 h 367"/>
                <a:gd name="T74" fmla="*/ 150 w 451"/>
                <a:gd name="T75" fmla="*/ 364 h 367"/>
                <a:gd name="T76" fmla="*/ 139 w 451"/>
                <a:gd name="T77" fmla="*/ 365 h 367"/>
                <a:gd name="T78" fmla="*/ 134 w 451"/>
                <a:gd name="T79" fmla="*/ 363 h 367"/>
                <a:gd name="T80" fmla="*/ 126 w 451"/>
                <a:gd name="T81" fmla="*/ 365 h 367"/>
                <a:gd name="T82" fmla="*/ 115 w 451"/>
                <a:gd name="T83" fmla="*/ 358 h 367"/>
                <a:gd name="T84" fmla="*/ 103 w 451"/>
                <a:gd name="T85" fmla="*/ 339 h 367"/>
                <a:gd name="T86" fmla="*/ 101 w 451"/>
                <a:gd name="T87" fmla="*/ 332 h 367"/>
                <a:gd name="T88" fmla="*/ 111 w 451"/>
                <a:gd name="T89" fmla="*/ 319 h 367"/>
                <a:gd name="T90" fmla="*/ 94 w 451"/>
                <a:gd name="T91" fmla="*/ 319 h 367"/>
                <a:gd name="T92" fmla="*/ 103 w 451"/>
                <a:gd name="T93" fmla="*/ 315 h 367"/>
                <a:gd name="T94" fmla="*/ 91 w 451"/>
                <a:gd name="T95" fmla="*/ 309 h 367"/>
                <a:gd name="T96" fmla="*/ 74 w 451"/>
                <a:gd name="T97" fmla="*/ 294 h 367"/>
                <a:gd name="T98" fmla="*/ 33 w 451"/>
                <a:gd name="T99" fmla="*/ 283 h 367"/>
                <a:gd name="T100" fmla="*/ 32 w 451"/>
                <a:gd name="T101" fmla="*/ 282 h 367"/>
                <a:gd name="T102" fmla="*/ 9 w 451"/>
                <a:gd name="T103" fmla="*/ 287 h 367"/>
                <a:gd name="T104" fmla="*/ 2 w 451"/>
                <a:gd name="T105" fmla="*/ 263 h 367"/>
                <a:gd name="T106" fmla="*/ 0 w 451"/>
                <a:gd name="T107" fmla="*/ 232 h 367"/>
                <a:gd name="T108" fmla="*/ 2 w 451"/>
                <a:gd name="T109" fmla="*/ 207 h 367"/>
                <a:gd name="T110" fmla="*/ 12 w 451"/>
                <a:gd name="T111" fmla="*/ 184 h 367"/>
                <a:gd name="T112" fmla="*/ 23 w 451"/>
                <a:gd name="T113" fmla="*/ 163 h 367"/>
                <a:gd name="T114" fmla="*/ 37 w 451"/>
                <a:gd name="T115" fmla="*/ 143 h 367"/>
                <a:gd name="T116" fmla="*/ 44 w 451"/>
                <a:gd name="T117" fmla="*/ 124 h 367"/>
                <a:gd name="T118" fmla="*/ 29 w 451"/>
                <a:gd name="T119" fmla="*/ 95 h 367"/>
                <a:gd name="T120" fmla="*/ 35 w 451"/>
                <a:gd name="T121" fmla="*/ 53 h 367"/>
                <a:gd name="T122" fmla="*/ 90 w 451"/>
                <a:gd name="T123" fmla="*/ 5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1" h="367">
                  <a:moveTo>
                    <a:pt x="180" y="358"/>
                  </a:moveTo>
                  <a:lnTo>
                    <a:pt x="181" y="358"/>
                  </a:lnTo>
                  <a:lnTo>
                    <a:pt x="182" y="358"/>
                  </a:lnTo>
                  <a:lnTo>
                    <a:pt x="183" y="358"/>
                  </a:lnTo>
                  <a:lnTo>
                    <a:pt x="185" y="358"/>
                  </a:lnTo>
                  <a:lnTo>
                    <a:pt x="185" y="359"/>
                  </a:lnTo>
                  <a:lnTo>
                    <a:pt x="183" y="359"/>
                  </a:lnTo>
                  <a:lnTo>
                    <a:pt x="182" y="359"/>
                  </a:lnTo>
                  <a:lnTo>
                    <a:pt x="181" y="359"/>
                  </a:lnTo>
                  <a:lnTo>
                    <a:pt x="180" y="361"/>
                  </a:lnTo>
                  <a:lnTo>
                    <a:pt x="179" y="361"/>
                  </a:lnTo>
                  <a:lnTo>
                    <a:pt x="176" y="361"/>
                  </a:lnTo>
                  <a:lnTo>
                    <a:pt x="175" y="359"/>
                  </a:lnTo>
                  <a:lnTo>
                    <a:pt x="175" y="358"/>
                  </a:lnTo>
                  <a:lnTo>
                    <a:pt x="176" y="358"/>
                  </a:lnTo>
                  <a:lnTo>
                    <a:pt x="177" y="358"/>
                  </a:lnTo>
                  <a:lnTo>
                    <a:pt x="179" y="358"/>
                  </a:lnTo>
                  <a:lnTo>
                    <a:pt x="180" y="358"/>
                  </a:lnTo>
                  <a:close/>
                  <a:moveTo>
                    <a:pt x="171" y="358"/>
                  </a:moveTo>
                  <a:lnTo>
                    <a:pt x="173" y="358"/>
                  </a:lnTo>
                  <a:lnTo>
                    <a:pt x="174" y="358"/>
                  </a:lnTo>
                  <a:lnTo>
                    <a:pt x="175" y="358"/>
                  </a:lnTo>
                  <a:lnTo>
                    <a:pt x="174" y="358"/>
                  </a:lnTo>
                  <a:lnTo>
                    <a:pt x="174" y="359"/>
                  </a:lnTo>
                  <a:lnTo>
                    <a:pt x="174" y="361"/>
                  </a:lnTo>
                  <a:lnTo>
                    <a:pt x="173" y="362"/>
                  </a:lnTo>
                  <a:lnTo>
                    <a:pt x="169" y="362"/>
                  </a:lnTo>
                  <a:lnTo>
                    <a:pt x="168" y="362"/>
                  </a:lnTo>
                  <a:lnTo>
                    <a:pt x="167" y="362"/>
                  </a:lnTo>
                  <a:lnTo>
                    <a:pt x="168" y="361"/>
                  </a:lnTo>
                  <a:lnTo>
                    <a:pt x="169" y="359"/>
                  </a:lnTo>
                  <a:lnTo>
                    <a:pt x="170" y="358"/>
                  </a:lnTo>
                  <a:lnTo>
                    <a:pt x="170" y="357"/>
                  </a:lnTo>
                  <a:lnTo>
                    <a:pt x="170" y="356"/>
                  </a:lnTo>
                  <a:lnTo>
                    <a:pt x="171" y="357"/>
                  </a:lnTo>
                  <a:lnTo>
                    <a:pt x="171" y="358"/>
                  </a:lnTo>
                  <a:close/>
                  <a:moveTo>
                    <a:pt x="119" y="5"/>
                  </a:moveTo>
                  <a:lnTo>
                    <a:pt x="130" y="7"/>
                  </a:lnTo>
                  <a:lnTo>
                    <a:pt x="130" y="9"/>
                  </a:lnTo>
                  <a:lnTo>
                    <a:pt x="131" y="9"/>
                  </a:lnTo>
                  <a:lnTo>
                    <a:pt x="133" y="7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6" y="7"/>
                  </a:lnTo>
                  <a:lnTo>
                    <a:pt x="138" y="9"/>
                  </a:lnTo>
                  <a:lnTo>
                    <a:pt x="144" y="15"/>
                  </a:lnTo>
                  <a:lnTo>
                    <a:pt x="150" y="22"/>
                  </a:lnTo>
                  <a:lnTo>
                    <a:pt x="154" y="28"/>
                  </a:lnTo>
                  <a:lnTo>
                    <a:pt x="155" y="29"/>
                  </a:lnTo>
                  <a:lnTo>
                    <a:pt x="157" y="31"/>
                  </a:lnTo>
                  <a:lnTo>
                    <a:pt x="158" y="32"/>
                  </a:lnTo>
                  <a:lnTo>
                    <a:pt x="160" y="34"/>
                  </a:lnTo>
                  <a:lnTo>
                    <a:pt x="161" y="35"/>
                  </a:lnTo>
                  <a:lnTo>
                    <a:pt x="162" y="35"/>
                  </a:lnTo>
                  <a:lnTo>
                    <a:pt x="163" y="35"/>
                  </a:lnTo>
                  <a:lnTo>
                    <a:pt x="164" y="35"/>
                  </a:lnTo>
                  <a:lnTo>
                    <a:pt x="165" y="34"/>
                  </a:lnTo>
                  <a:lnTo>
                    <a:pt x="167" y="32"/>
                  </a:lnTo>
                  <a:lnTo>
                    <a:pt x="169" y="30"/>
                  </a:lnTo>
                  <a:lnTo>
                    <a:pt x="170" y="29"/>
                  </a:lnTo>
                  <a:lnTo>
                    <a:pt x="175" y="30"/>
                  </a:lnTo>
                  <a:lnTo>
                    <a:pt x="176" y="30"/>
                  </a:lnTo>
                  <a:lnTo>
                    <a:pt x="177" y="30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3" y="21"/>
                  </a:lnTo>
                  <a:lnTo>
                    <a:pt x="202" y="22"/>
                  </a:lnTo>
                  <a:lnTo>
                    <a:pt x="204" y="22"/>
                  </a:lnTo>
                  <a:lnTo>
                    <a:pt x="205" y="23"/>
                  </a:lnTo>
                  <a:lnTo>
                    <a:pt x="206" y="24"/>
                  </a:lnTo>
                  <a:lnTo>
                    <a:pt x="207" y="25"/>
                  </a:lnTo>
                  <a:lnTo>
                    <a:pt x="208" y="25"/>
                  </a:lnTo>
                  <a:lnTo>
                    <a:pt x="210" y="25"/>
                  </a:lnTo>
                  <a:lnTo>
                    <a:pt x="210" y="27"/>
                  </a:lnTo>
                  <a:lnTo>
                    <a:pt x="211" y="27"/>
                  </a:lnTo>
                  <a:lnTo>
                    <a:pt x="212" y="28"/>
                  </a:lnTo>
                  <a:lnTo>
                    <a:pt x="216" y="31"/>
                  </a:lnTo>
                  <a:lnTo>
                    <a:pt x="217" y="31"/>
                  </a:lnTo>
                  <a:lnTo>
                    <a:pt x="218" y="31"/>
                  </a:lnTo>
                  <a:lnTo>
                    <a:pt x="219" y="31"/>
                  </a:lnTo>
                  <a:lnTo>
                    <a:pt x="220" y="31"/>
                  </a:lnTo>
                  <a:lnTo>
                    <a:pt x="222" y="32"/>
                  </a:lnTo>
                  <a:lnTo>
                    <a:pt x="222" y="34"/>
                  </a:lnTo>
                  <a:lnTo>
                    <a:pt x="223" y="35"/>
                  </a:lnTo>
                  <a:lnTo>
                    <a:pt x="224" y="35"/>
                  </a:lnTo>
                  <a:lnTo>
                    <a:pt x="225" y="36"/>
                  </a:lnTo>
                  <a:lnTo>
                    <a:pt x="236" y="40"/>
                  </a:lnTo>
                  <a:lnTo>
                    <a:pt x="237" y="40"/>
                  </a:lnTo>
                  <a:lnTo>
                    <a:pt x="248" y="41"/>
                  </a:lnTo>
                  <a:lnTo>
                    <a:pt x="249" y="41"/>
                  </a:lnTo>
                  <a:lnTo>
                    <a:pt x="250" y="40"/>
                  </a:lnTo>
                  <a:lnTo>
                    <a:pt x="251" y="40"/>
                  </a:lnTo>
                  <a:lnTo>
                    <a:pt x="260" y="41"/>
                  </a:lnTo>
                  <a:lnTo>
                    <a:pt x="261" y="41"/>
                  </a:lnTo>
                  <a:lnTo>
                    <a:pt x="262" y="41"/>
                  </a:lnTo>
                  <a:lnTo>
                    <a:pt x="262" y="40"/>
                  </a:lnTo>
                  <a:lnTo>
                    <a:pt x="269" y="34"/>
                  </a:lnTo>
                  <a:lnTo>
                    <a:pt x="270" y="31"/>
                  </a:lnTo>
                  <a:lnTo>
                    <a:pt x="272" y="31"/>
                  </a:lnTo>
                  <a:lnTo>
                    <a:pt x="272" y="30"/>
                  </a:lnTo>
                  <a:lnTo>
                    <a:pt x="273" y="29"/>
                  </a:lnTo>
                  <a:lnTo>
                    <a:pt x="279" y="24"/>
                  </a:lnTo>
                  <a:lnTo>
                    <a:pt x="281" y="24"/>
                  </a:lnTo>
                  <a:lnTo>
                    <a:pt x="300" y="19"/>
                  </a:lnTo>
                  <a:lnTo>
                    <a:pt x="302" y="19"/>
                  </a:lnTo>
                  <a:lnTo>
                    <a:pt x="305" y="19"/>
                  </a:lnTo>
                  <a:lnTo>
                    <a:pt x="311" y="19"/>
                  </a:lnTo>
                  <a:lnTo>
                    <a:pt x="330" y="19"/>
                  </a:lnTo>
                  <a:lnTo>
                    <a:pt x="341" y="23"/>
                  </a:lnTo>
                  <a:lnTo>
                    <a:pt x="344" y="24"/>
                  </a:lnTo>
                  <a:lnTo>
                    <a:pt x="350" y="28"/>
                  </a:lnTo>
                  <a:lnTo>
                    <a:pt x="352" y="29"/>
                  </a:lnTo>
                  <a:lnTo>
                    <a:pt x="353" y="30"/>
                  </a:lnTo>
                  <a:lnTo>
                    <a:pt x="355" y="30"/>
                  </a:lnTo>
                  <a:lnTo>
                    <a:pt x="356" y="30"/>
                  </a:lnTo>
                  <a:lnTo>
                    <a:pt x="358" y="30"/>
                  </a:lnTo>
                  <a:lnTo>
                    <a:pt x="358" y="29"/>
                  </a:lnTo>
                  <a:lnTo>
                    <a:pt x="359" y="29"/>
                  </a:lnTo>
                  <a:lnTo>
                    <a:pt x="361" y="30"/>
                  </a:lnTo>
                  <a:lnTo>
                    <a:pt x="361" y="31"/>
                  </a:lnTo>
                  <a:lnTo>
                    <a:pt x="362" y="30"/>
                  </a:lnTo>
                  <a:lnTo>
                    <a:pt x="364" y="31"/>
                  </a:lnTo>
                  <a:lnTo>
                    <a:pt x="364" y="31"/>
                  </a:lnTo>
                  <a:lnTo>
                    <a:pt x="365" y="31"/>
                  </a:lnTo>
                  <a:lnTo>
                    <a:pt x="366" y="31"/>
                  </a:lnTo>
                  <a:lnTo>
                    <a:pt x="367" y="31"/>
                  </a:lnTo>
                  <a:lnTo>
                    <a:pt x="368" y="31"/>
                  </a:lnTo>
                  <a:lnTo>
                    <a:pt x="370" y="29"/>
                  </a:lnTo>
                  <a:lnTo>
                    <a:pt x="371" y="29"/>
                  </a:lnTo>
                  <a:lnTo>
                    <a:pt x="371" y="28"/>
                  </a:lnTo>
                  <a:lnTo>
                    <a:pt x="371" y="27"/>
                  </a:lnTo>
                  <a:lnTo>
                    <a:pt x="371" y="25"/>
                  </a:lnTo>
                  <a:lnTo>
                    <a:pt x="372" y="25"/>
                  </a:lnTo>
                  <a:lnTo>
                    <a:pt x="372" y="24"/>
                  </a:lnTo>
                  <a:lnTo>
                    <a:pt x="373" y="23"/>
                  </a:lnTo>
                  <a:lnTo>
                    <a:pt x="374" y="23"/>
                  </a:lnTo>
                  <a:lnTo>
                    <a:pt x="374" y="22"/>
                  </a:lnTo>
                  <a:lnTo>
                    <a:pt x="375" y="23"/>
                  </a:lnTo>
                  <a:lnTo>
                    <a:pt x="377" y="23"/>
                  </a:lnTo>
                  <a:lnTo>
                    <a:pt x="377" y="22"/>
                  </a:lnTo>
                  <a:lnTo>
                    <a:pt x="378" y="22"/>
                  </a:lnTo>
                  <a:lnTo>
                    <a:pt x="379" y="21"/>
                  </a:lnTo>
                  <a:lnTo>
                    <a:pt x="379" y="19"/>
                  </a:lnTo>
                  <a:lnTo>
                    <a:pt x="380" y="19"/>
                  </a:lnTo>
                  <a:lnTo>
                    <a:pt x="380" y="18"/>
                  </a:lnTo>
                  <a:lnTo>
                    <a:pt x="380" y="19"/>
                  </a:lnTo>
                  <a:lnTo>
                    <a:pt x="381" y="19"/>
                  </a:lnTo>
                  <a:lnTo>
                    <a:pt x="380" y="19"/>
                  </a:lnTo>
                  <a:lnTo>
                    <a:pt x="380" y="18"/>
                  </a:lnTo>
                  <a:lnTo>
                    <a:pt x="381" y="18"/>
                  </a:lnTo>
                  <a:lnTo>
                    <a:pt x="383" y="18"/>
                  </a:lnTo>
                  <a:lnTo>
                    <a:pt x="381" y="17"/>
                  </a:lnTo>
                  <a:lnTo>
                    <a:pt x="383" y="16"/>
                  </a:lnTo>
                  <a:lnTo>
                    <a:pt x="384" y="16"/>
                  </a:lnTo>
                  <a:lnTo>
                    <a:pt x="383" y="15"/>
                  </a:lnTo>
                  <a:lnTo>
                    <a:pt x="384" y="15"/>
                  </a:lnTo>
                  <a:lnTo>
                    <a:pt x="385" y="15"/>
                  </a:lnTo>
                  <a:lnTo>
                    <a:pt x="386" y="15"/>
                  </a:lnTo>
                  <a:lnTo>
                    <a:pt x="390" y="12"/>
                  </a:lnTo>
                  <a:lnTo>
                    <a:pt x="391" y="12"/>
                  </a:lnTo>
                  <a:lnTo>
                    <a:pt x="391" y="12"/>
                  </a:lnTo>
                  <a:lnTo>
                    <a:pt x="391" y="13"/>
                  </a:lnTo>
                  <a:lnTo>
                    <a:pt x="392" y="13"/>
                  </a:lnTo>
                  <a:lnTo>
                    <a:pt x="392" y="12"/>
                  </a:lnTo>
                  <a:lnTo>
                    <a:pt x="392" y="13"/>
                  </a:lnTo>
                  <a:lnTo>
                    <a:pt x="393" y="12"/>
                  </a:lnTo>
                  <a:lnTo>
                    <a:pt x="393" y="13"/>
                  </a:lnTo>
                  <a:lnTo>
                    <a:pt x="395" y="12"/>
                  </a:lnTo>
                  <a:lnTo>
                    <a:pt x="396" y="12"/>
                  </a:lnTo>
                  <a:lnTo>
                    <a:pt x="397" y="12"/>
                  </a:lnTo>
                  <a:lnTo>
                    <a:pt x="397" y="11"/>
                  </a:lnTo>
                  <a:lnTo>
                    <a:pt x="397" y="10"/>
                  </a:lnTo>
                  <a:lnTo>
                    <a:pt x="397" y="11"/>
                  </a:lnTo>
                  <a:lnTo>
                    <a:pt x="398" y="10"/>
                  </a:lnTo>
                  <a:lnTo>
                    <a:pt x="397" y="10"/>
                  </a:lnTo>
                  <a:lnTo>
                    <a:pt x="398" y="9"/>
                  </a:lnTo>
                  <a:lnTo>
                    <a:pt x="399" y="7"/>
                  </a:lnTo>
                  <a:lnTo>
                    <a:pt x="401" y="6"/>
                  </a:lnTo>
                  <a:lnTo>
                    <a:pt x="402" y="6"/>
                  </a:lnTo>
                  <a:lnTo>
                    <a:pt x="411" y="6"/>
                  </a:lnTo>
                  <a:lnTo>
                    <a:pt x="420" y="18"/>
                  </a:lnTo>
                  <a:lnTo>
                    <a:pt x="428" y="31"/>
                  </a:lnTo>
                  <a:lnTo>
                    <a:pt x="430" y="41"/>
                  </a:lnTo>
                  <a:lnTo>
                    <a:pt x="433" y="52"/>
                  </a:lnTo>
                  <a:lnTo>
                    <a:pt x="433" y="54"/>
                  </a:lnTo>
                  <a:lnTo>
                    <a:pt x="433" y="55"/>
                  </a:lnTo>
                  <a:lnTo>
                    <a:pt x="433" y="56"/>
                  </a:lnTo>
                  <a:lnTo>
                    <a:pt x="433" y="58"/>
                  </a:lnTo>
                  <a:lnTo>
                    <a:pt x="433" y="59"/>
                  </a:lnTo>
                  <a:lnTo>
                    <a:pt x="434" y="59"/>
                  </a:lnTo>
                  <a:lnTo>
                    <a:pt x="442" y="59"/>
                  </a:lnTo>
                  <a:lnTo>
                    <a:pt x="445" y="60"/>
                  </a:lnTo>
                  <a:lnTo>
                    <a:pt x="446" y="60"/>
                  </a:lnTo>
                  <a:lnTo>
                    <a:pt x="446" y="61"/>
                  </a:lnTo>
                  <a:lnTo>
                    <a:pt x="446" y="62"/>
                  </a:lnTo>
                  <a:lnTo>
                    <a:pt x="447" y="62"/>
                  </a:lnTo>
                  <a:lnTo>
                    <a:pt x="447" y="64"/>
                  </a:lnTo>
                  <a:lnTo>
                    <a:pt x="448" y="64"/>
                  </a:lnTo>
                  <a:lnTo>
                    <a:pt x="448" y="64"/>
                  </a:lnTo>
                  <a:lnTo>
                    <a:pt x="448" y="65"/>
                  </a:lnTo>
                  <a:lnTo>
                    <a:pt x="449" y="65"/>
                  </a:lnTo>
                  <a:lnTo>
                    <a:pt x="451" y="65"/>
                  </a:lnTo>
                  <a:lnTo>
                    <a:pt x="451" y="66"/>
                  </a:lnTo>
                  <a:lnTo>
                    <a:pt x="449" y="66"/>
                  </a:lnTo>
                  <a:lnTo>
                    <a:pt x="449" y="67"/>
                  </a:lnTo>
                  <a:lnTo>
                    <a:pt x="448" y="69"/>
                  </a:lnTo>
                  <a:lnTo>
                    <a:pt x="448" y="71"/>
                  </a:lnTo>
                  <a:lnTo>
                    <a:pt x="448" y="72"/>
                  </a:lnTo>
                  <a:lnTo>
                    <a:pt x="449" y="73"/>
                  </a:lnTo>
                  <a:lnTo>
                    <a:pt x="449" y="74"/>
                  </a:lnTo>
                  <a:lnTo>
                    <a:pt x="448" y="75"/>
                  </a:lnTo>
                  <a:lnTo>
                    <a:pt x="448" y="77"/>
                  </a:lnTo>
                  <a:lnTo>
                    <a:pt x="448" y="80"/>
                  </a:lnTo>
                  <a:lnTo>
                    <a:pt x="448" y="81"/>
                  </a:lnTo>
                  <a:lnTo>
                    <a:pt x="447" y="84"/>
                  </a:lnTo>
                  <a:lnTo>
                    <a:pt x="447" y="85"/>
                  </a:lnTo>
                  <a:lnTo>
                    <a:pt x="448" y="85"/>
                  </a:lnTo>
                  <a:lnTo>
                    <a:pt x="448" y="86"/>
                  </a:lnTo>
                  <a:lnTo>
                    <a:pt x="448" y="86"/>
                  </a:lnTo>
                  <a:lnTo>
                    <a:pt x="448" y="87"/>
                  </a:lnTo>
                  <a:lnTo>
                    <a:pt x="449" y="87"/>
                  </a:lnTo>
                  <a:lnTo>
                    <a:pt x="449" y="89"/>
                  </a:lnTo>
                  <a:lnTo>
                    <a:pt x="448" y="90"/>
                  </a:lnTo>
                  <a:lnTo>
                    <a:pt x="448" y="91"/>
                  </a:lnTo>
                  <a:lnTo>
                    <a:pt x="448" y="92"/>
                  </a:lnTo>
                  <a:lnTo>
                    <a:pt x="446" y="92"/>
                  </a:lnTo>
                  <a:lnTo>
                    <a:pt x="444" y="95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36" y="99"/>
                  </a:lnTo>
                  <a:lnTo>
                    <a:pt x="435" y="99"/>
                  </a:lnTo>
                  <a:lnTo>
                    <a:pt x="434" y="101"/>
                  </a:lnTo>
                  <a:lnTo>
                    <a:pt x="433" y="101"/>
                  </a:lnTo>
                  <a:lnTo>
                    <a:pt x="432" y="102"/>
                  </a:lnTo>
                  <a:lnTo>
                    <a:pt x="430" y="102"/>
                  </a:lnTo>
                  <a:lnTo>
                    <a:pt x="428" y="101"/>
                  </a:lnTo>
                  <a:lnTo>
                    <a:pt x="426" y="99"/>
                  </a:lnTo>
                  <a:lnTo>
                    <a:pt x="424" y="99"/>
                  </a:lnTo>
                  <a:lnTo>
                    <a:pt x="423" y="102"/>
                  </a:lnTo>
                  <a:lnTo>
                    <a:pt x="422" y="103"/>
                  </a:lnTo>
                  <a:lnTo>
                    <a:pt x="421" y="104"/>
                  </a:lnTo>
                  <a:lnTo>
                    <a:pt x="420" y="106"/>
                  </a:lnTo>
                  <a:lnTo>
                    <a:pt x="420" y="108"/>
                  </a:lnTo>
                  <a:lnTo>
                    <a:pt x="418" y="109"/>
                  </a:lnTo>
                  <a:lnTo>
                    <a:pt x="417" y="110"/>
                  </a:lnTo>
                  <a:lnTo>
                    <a:pt x="417" y="111"/>
                  </a:lnTo>
                  <a:lnTo>
                    <a:pt x="417" y="112"/>
                  </a:lnTo>
                  <a:lnTo>
                    <a:pt x="417" y="114"/>
                  </a:lnTo>
                  <a:lnTo>
                    <a:pt x="410" y="122"/>
                  </a:lnTo>
                  <a:lnTo>
                    <a:pt x="409" y="124"/>
                  </a:lnTo>
                  <a:lnTo>
                    <a:pt x="408" y="130"/>
                  </a:lnTo>
                  <a:lnTo>
                    <a:pt x="405" y="137"/>
                  </a:lnTo>
                  <a:lnTo>
                    <a:pt x="405" y="140"/>
                  </a:lnTo>
                  <a:lnTo>
                    <a:pt x="405" y="141"/>
                  </a:lnTo>
                  <a:lnTo>
                    <a:pt x="405" y="142"/>
                  </a:lnTo>
                  <a:lnTo>
                    <a:pt x="404" y="143"/>
                  </a:lnTo>
                  <a:lnTo>
                    <a:pt x="404" y="145"/>
                  </a:lnTo>
                  <a:lnTo>
                    <a:pt x="403" y="145"/>
                  </a:lnTo>
                  <a:lnTo>
                    <a:pt x="403" y="146"/>
                  </a:lnTo>
                  <a:lnTo>
                    <a:pt x="402" y="146"/>
                  </a:lnTo>
                  <a:lnTo>
                    <a:pt x="398" y="146"/>
                  </a:lnTo>
                  <a:lnTo>
                    <a:pt x="397" y="147"/>
                  </a:lnTo>
                  <a:lnTo>
                    <a:pt x="397" y="148"/>
                  </a:lnTo>
                  <a:lnTo>
                    <a:pt x="397" y="149"/>
                  </a:lnTo>
                  <a:lnTo>
                    <a:pt x="397" y="149"/>
                  </a:lnTo>
                  <a:lnTo>
                    <a:pt x="397" y="151"/>
                  </a:lnTo>
                  <a:lnTo>
                    <a:pt x="396" y="152"/>
                  </a:lnTo>
                  <a:lnTo>
                    <a:pt x="396" y="153"/>
                  </a:lnTo>
                  <a:lnTo>
                    <a:pt x="396" y="154"/>
                  </a:lnTo>
                  <a:lnTo>
                    <a:pt x="397" y="155"/>
                  </a:lnTo>
                  <a:lnTo>
                    <a:pt x="398" y="157"/>
                  </a:lnTo>
                  <a:lnTo>
                    <a:pt x="397" y="158"/>
                  </a:lnTo>
                  <a:lnTo>
                    <a:pt x="397" y="159"/>
                  </a:lnTo>
                  <a:lnTo>
                    <a:pt x="397" y="161"/>
                  </a:lnTo>
                  <a:lnTo>
                    <a:pt x="396" y="164"/>
                  </a:lnTo>
                  <a:lnTo>
                    <a:pt x="396" y="166"/>
                  </a:lnTo>
                  <a:lnTo>
                    <a:pt x="392" y="167"/>
                  </a:lnTo>
                  <a:lnTo>
                    <a:pt x="391" y="169"/>
                  </a:lnTo>
                  <a:lnTo>
                    <a:pt x="389" y="170"/>
                  </a:lnTo>
                  <a:lnTo>
                    <a:pt x="387" y="170"/>
                  </a:lnTo>
                  <a:lnTo>
                    <a:pt x="386" y="171"/>
                  </a:lnTo>
                  <a:lnTo>
                    <a:pt x="386" y="172"/>
                  </a:lnTo>
                  <a:lnTo>
                    <a:pt x="384" y="173"/>
                  </a:lnTo>
                  <a:lnTo>
                    <a:pt x="383" y="173"/>
                  </a:lnTo>
                  <a:lnTo>
                    <a:pt x="383" y="174"/>
                  </a:lnTo>
                  <a:lnTo>
                    <a:pt x="384" y="174"/>
                  </a:lnTo>
                  <a:lnTo>
                    <a:pt x="385" y="174"/>
                  </a:lnTo>
                  <a:lnTo>
                    <a:pt x="385" y="176"/>
                  </a:lnTo>
                  <a:lnTo>
                    <a:pt x="385" y="178"/>
                  </a:lnTo>
                  <a:lnTo>
                    <a:pt x="384" y="178"/>
                  </a:lnTo>
                  <a:lnTo>
                    <a:pt x="383" y="182"/>
                  </a:lnTo>
                  <a:lnTo>
                    <a:pt x="381" y="183"/>
                  </a:lnTo>
                  <a:lnTo>
                    <a:pt x="381" y="185"/>
                  </a:lnTo>
                  <a:lnTo>
                    <a:pt x="381" y="186"/>
                  </a:lnTo>
                  <a:lnTo>
                    <a:pt x="381" y="194"/>
                  </a:lnTo>
                  <a:lnTo>
                    <a:pt x="380" y="196"/>
                  </a:lnTo>
                  <a:lnTo>
                    <a:pt x="380" y="197"/>
                  </a:lnTo>
                  <a:lnTo>
                    <a:pt x="379" y="197"/>
                  </a:lnTo>
                  <a:lnTo>
                    <a:pt x="378" y="197"/>
                  </a:lnTo>
                  <a:lnTo>
                    <a:pt x="377" y="197"/>
                  </a:lnTo>
                  <a:lnTo>
                    <a:pt x="377" y="198"/>
                  </a:lnTo>
                  <a:lnTo>
                    <a:pt x="377" y="200"/>
                  </a:lnTo>
                  <a:lnTo>
                    <a:pt x="375" y="201"/>
                  </a:lnTo>
                  <a:lnTo>
                    <a:pt x="372" y="203"/>
                  </a:lnTo>
                  <a:lnTo>
                    <a:pt x="371" y="203"/>
                  </a:lnTo>
                  <a:lnTo>
                    <a:pt x="370" y="202"/>
                  </a:lnTo>
                  <a:lnTo>
                    <a:pt x="368" y="202"/>
                  </a:lnTo>
                  <a:lnTo>
                    <a:pt x="367" y="202"/>
                  </a:lnTo>
                  <a:lnTo>
                    <a:pt x="367" y="203"/>
                  </a:lnTo>
                  <a:lnTo>
                    <a:pt x="366" y="203"/>
                  </a:lnTo>
                  <a:lnTo>
                    <a:pt x="365" y="203"/>
                  </a:lnTo>
                  <a:lnTo>
                    <a:pt x="364" y="202"/>
                  </a:lnTo>
                  <a:lnTo>
                    <a:pt x="365" y="203"/>
                  </a:lnTo>
                  <a:lnTo>
                    <a:pt x="365" y="206"/>
                  </a:lnTo>
                  <a:lnTo>
                    <a:pt x="366" y="207"/>
                  </a:lnTo>
                  <a:lnTo>
                    <a:pt x="365" y="207"/>
                  </a:lnTo>
                  <a:lnTo>
                    <a:pt x="364" y="207"/>
                  </a:lnTo>
                  <a:lnTo>
                    <a:pt x="364" y="208"/>
                  </a:lnTo>
                  <a:lnTo>
                    <a:pt x="364" y="209"/>
                  </a:lnTo>
                  <a:lnTo>
                    <a:pt x="362" y="209"/>
                  </a:lnTo>
                  <a:lnTo>
                    <a:pt x="361" y="209"/>
                  </a:lnTo>
                  <a:lnTo>
                    <a:pt x="360" y="209"/>
                  </a:lnTo>
                  <a:lnTo>
                    <a:pt x="360" y="210"/>
                  </a:lnTo>
                  <a:lnTo>
                    <a:pt x="359" y="211"/>
                  </a:lnTo>
                  <a:lnTo>
                    <a:pt x="360" y="214"/>
                  </a:lnTo>
                  <a:lnTo>
                    <a:pt x="360" y="217"/>
                  </a:lnTo>
                  <a:lnTo>
                    <a:pt x="360" y="219"/>
                  </a:lnTo>
                  <a:lnTo>
                    <a:pt x="358" y="221"/>
                  </a:lnTo>
                  <a:lnTo>
                    <a:pt x="358" y="222"/>
                  </a:lnTo>
                  <a:lnTo>
                    <a:pt x="358" y="223"/>
                  </a:lnTo>
                  <a:lnTo>
                    <a:pt x="358" y="225"/>
                  </a:lnTo>
                  <a:lnTo>
                    <a:pt x="359" y="226"/>
                  </a:lnTo>
                  <a:lnTo>
                    <a:pt x="359" y="227"/>
                  </a:lnTo>
                  <a:lnTo>
                    <a:pt x="356" y="228"/>
                  </a:lnTo>
                  <a:lnTo>
                    <a:pt x="353" y="234"/>
                  </a:lnTo>
                  <a:lnTo>
                    <a:pt x="352" y="235"/>
                  </a:lnTo>
                  <a:lnTo>
                    <a:pt x="352" y="237"/>
                  </a:lnTo>
                  <a:lnTo>
                    <a:pt x="352" y="238"/>
                  </a:lnTo>
                  <a:lnTo>
                    <a:pt x="352" y="240"/>
                  </a:lnTo>
                  <a:lnTo>
                    <a:pt x="352" y="241"/>
                  </a:lnTo>
                  <a:lnTo>
                    <a:pt x="350" y="243"/>
                  </a:lnTo>
                  <a:lnTo>
                    <a:pt x="349" y="244"/>
                  </a:lnTo>
                  <a:lnTo>
                    <a:pt x="347" y="246"/>
                  </a:lnTo>
                  <a:lnTo>
                    <a:pt x="344" y="248"/>
                  </a:lnTo>
                  <a:lnTo>
                    <a:pt x="342" y="252"/>
                  </a:lnTo>
                  <a:lnTo>
                    <a:pt x="341" y="252"/>
                  </a:lnTo>
                  <a:lnTo>
                    <a:pt x="341" y="253"/>
                  </a:lnTo>
                  <a:lnTo>
                    <a:pt x="342" y="254"/>
                  </a:lnTo>
                  <a:lnTo>
                    <a:pt x="344" y="257"/>
                  </a:lnTo>
                  <a:lnTo>
                    <a:pt x="346" y="259"/>
                  </a:lnTo>
                  <a:lnTo>
                    <a:pt x="346" y="260"/>
                  </a:lnTo>
                  <a:lnTo>
                    <a:pt x="344" y="260"/>
                  </a:lnTo>
                  <a:lnTo>
                    <a:pt x="343" y="260"/>
                  </a:lnTo>
                  <a:lnTo>
                    <a:pt x="343" y="262"/>
                  </a:lnTo>
                  <a:lnTo>
                    <a:pt x="342" y="263"/>
                  </a:lnTo>
                  <a:lnTo>
                    <a:pt x="341" y="263"/>
                  </a:lnTo>
                  <a:lnTo>
                    <a:pt x="341" y="264"/>
                  </a:lnTo>
                  <a:lnTo>
                    <a:pt x="340" y="264"/>
                  </a:lnTo>
                  <a:lnTo>
                    <a:pt x="338" y="264"/>
                  </a:lnTo>
                  <a:lnTo>
                    <a:pt x="338" y="265"/>
                  </a:lnTo>
                  <a:lnTo>
                    <a:pt x="336" y="265"/>
                  </a:lnTo>
                  <a:lnTo>
                    <a:pt x="335" y="268"/>
                  </a:lnTo>
                  <a:lnTo>
                    <a:pt x="334" y="269"/>
                  </a:lnTo>
                  <a:lnTo>
                    <a:pt x="334" y="270"/>
                  </a:lnTo>
                  <a:lnTo>
                    <a:pt x="335" y="271"/>
                  </a:lnTo>
                  <a:lnTo>
                    <a:pt x="335" y="272"/>
                  </a:lnTo>
                  <a:lnTo>
                    <a:pt x="335" y="274"/>
                  </a:lnTo>
                  <a:lnTo>
                    <a:pt x="334" y="277"/>
                  </a:lnTo>
                  <a:lnTo>
                    <a:pt x="333" y="278"/>
                  </a:lnTo>
                  <a:lnTo>
                    <a:pt x="331" y="278"/>
                  </a:lnTo>
                  <a:lnTo>
                    <a:pt x="330" y="278"/>
                  </a:lnTo>
                  <a:lnTo>
                    <a:pt x="329" y="280"/>
                  </a:lnTo>
                  <a:lnTo>
                    <a:pt x="329" y="281"/>
                  </a:lnTo>
                  <a:lnTo>
                    <a:pt x="328" y="283"/>
                  </a:lnTo>
                  <a:lnTo>
                    <a:pt x="328" y="284"/>
                  </a:lnTo>
                  <a:lnTo>
                    <a:pt x="327" y="284"/>
                  </a:lnTo>
                  <a:lnTo>
                    <a:pt x="325" y="285"/>
                  </a:lnTo>
                  <a:lnTo>
                    <a:pt x="324" y="284"/>
                  </a:lnTo>
                  <a:lnTo>
                    <a:pt x="323" y="284"/>
                  </a:lnTo>
                  <a:lnTo>
                    <a:pt x="323" y="285"/>
                  </a:lnTo>
                  <a:lnTo>
                    <a:pt x="322" y="284"/>
                  </a:lnTo>
                  <a:lnTo>
                    <a:pt x="321" y="285"/>
                  </a:lnTo>
                  <a:lnTo>
                    <a:pt x="318" y="285"/>
                  </a:lnTo>
                  <a:lnTo>
                    <a:pt x="317" y="285"/>
                  </a:lnTo>
                  <a:lnTo>
                    <a:pt x="317" y="284"/>
                  </a:lnTo>
                  <a:lnTo>
                    <a:pt x="316" y="283"/>
                  </a:lnTo>
                  <a:lnTo>
                    <a:pt x="315" y="280"/>
                  </a:lnTo>
                  <a:lnTo>
                    <a:pt x="315" y="278"/>
                  </a:lnTo>
                  <a:lnTo>
                    <a:pt x="315" y="276"/>
                  </a:lnTo>
                  <a:lnTo>
                    <a:pt x="315" y="275"/>
                  </a:lnTo>
                  <a:lnTo>
                    <a:pt x="315" y="272"/>
                  </a:lnTo>
                  <a:lnTo>
                    <a:pt x="312" y="272"/>
                  </a:lnTo>
                  <a:lnTo>
                    <a:pt x="309" y="271"/>
                  </a:lnTo>
                  <a:lnTo>
                    <a:pt x="307" y="270"/>
                  </a:lnTo>
                  <a:lnTo>
                    <a:pt x="307" y="269"/>
                  </a:lnTo>
                  <a:lnTo>
                    <a:pt x="306" y="266"/>
                  </a:lnTo>
                  <a:lnTo>
                    <a:pt x="306" y="265"/>
                  </a:lnTo>
                  <a:lnTo>
                    <a:pt x="306" y="265"/>
                  </a:lnTo>
                  <a:lnTo>
                    <a:pt x="303" y="264"/>
                  </a:lnTo>
                  <a:lnTo>
                    <a:pt x="300" y="263"/>
                  </a:lnTo>
                  <a:lnTo>
                    <a:pt x="299" y="262"/>
                  </a:lnTo>
                  <a:lnTo>
                    <a:pt x="298" y="262"/>
                  </a:lnTo>
                  <a:lnTo>
                    <a:pt x="298" y="259"/>
                  </a:lnTo>
                  <a:lnTo>
                    <a:pt x="297" y="259"/>
                  </a:lnTo>
                  <a:lnTo>
                    <a:pt x="297" y="262"/>
                  </a:lnTo>
                  <a:lnTo>
                    <a:pt x="296" y="263"/>
                  </a:lnTo>
                  <a:lnTo>
                    <a:pt x="296" y="265"/>
                  </a:lnTo>
                  <a:lnTo>
                    <a:pt x="296" y="265"/>
                  </a:lnTo>
                  <a:lnTo>
                    <a:pt x="294" y="265"/>
                  </a:lnTo>
                  <a:lnTo>
                    <a:pt x="294" y="266"/>
                  </a:lnTo>
                  <a:lnTo>
                    <a:pt x="294" y="268"/>
                  </a:lnTo>
                  <a:lnTo>
                    <a:pt x="284" y="268"/>
                  </a:lnTo>
                  <a:lnTo>
                    <a:pt x="282" y="268"/>
                  </a:lnTo>
                  <a:lnTo>
                    <a:pt x="282" y="266"/>
                  </a:lnTo>
                  <a:lnTo>
                    <a:pt x="281" y="266"/>
                  </a:lnTo>
                  <a:lnTo>
                    <a:pt x="281" y="264"/>
                  </a:lnTo>
                  <a:lnTo>
                    <a:pt x="280" y="264"/>
                  </a:lnTo>
                  <a:lnTo>
                    <a:pt x="279" y="264"/>
                  </a:lnTo>
                  <a:lnTo>
                    <a:pt x="270" y="271"/>
                  </a:lnTo>
                  <a:lnTo>
                    <a:pt x="269" y="271"/>
                  </a:lnTo>
                  <a:lnTo>
                    <a:pt x="268" y="271"/>
                  </a:lnTo>
                  <a:lnTo>
                    <a:pt x="267" y="271"/>
                  </a:lnTo>
                  <a:lnTo>
                    <a:pt x="263" y="281"/>
                  </a:lnTo>
                  <a:lnTo>
                    <a:pt x="263" y="282"/>
                  </a:lnTo>
                  <a:lnTo>
                    <a:pt x="262" y="282"/>
                  </a:lnTo>
                  <a:lnTo>
                    <a:pt x="261" y="282"/>
                  </a:lnTo>
                  <a:lnTo>
                    <a:pt x="260" y="282"/>
                  </a:lnTo>
                  <a:lnTo>
                    <a:pt x="259" y="284"/>
                  </a:lnTo>
                  <a:lnTo>
                    <a:pt x="257" y="285"/>
                  </a:lnTo>
                  <a:lnTo>
                    <a:pt x="256" y="285"/>
                  </a:lnTo>
                  <a:lnTo>
                    <a:pt x="255" y="285"/>
                  </a:lnTo>
                  <a:lnTo>
                    <a:pt x="255" y="287"/>
                  </a:lnTo>
                  <a:lnTo>
                    <a:pt x="254" y="289"/>
                  </a:lnTo>
                  <a:lnTo>
                    <a:pt x="253" y="289"/>
                  </a:lnTo>
                  <a:lnTo>
                    <a:pt x="251" y="289"/>
                  </a:lnTo>
                  <a:lnTo>
                    <a:pt x="250" y="289"/>
                  </a:lnTo>
                  <a:lnTo>
                    <a:pt x="250" y="290"/>
                  </a:lnTo>
                  <a:lnTo>
                    <a:pt x="249" y="290"/>
                  </a:lnTo>
                  <a:lnTo>
                    <a:pt x="249" y="293"/>
                  </a:lnTo>
                  <a:lnTo>
                    <a:pt x="249" y="294"/>
                  </a:lnTo>
                  <a:lnTo>
                    <a:pt x="243" y="297"/>
                  </a:lnTo>
                  <a:lnTo>
                    <a:pt x="239" y="301"/>
                  </a:lnTo>
                  <a:lnTo>
                    <a:pt x="238" y="302"/>
                  </a:lnTo>
                  <a:lnTo>
                    <a:pt x="238" y="303"/>
                  </a:lnTo>
                  <a:lnTo>
                    <a:pt x="237" y="303"/>
                  </a:lnTo>
                  <a:lnTo>
                    <a:pt x="237" y="305"/>
                  </a:lnTo>
                  <a:lnTo>
                    <a:pt x="236" y="305"/>
                  </a:lnTo>
                  <a:lnTo>
                    <a:pt x="235" y="305"/>
                  </a:lnTo>
                  <a:lnTo>
                    <a:pt x="233" y="306"/>
                  </a:lnTo>
                  <a:lnTo>
                    <a:pt x="232" y="307"/>
                  </a:lnTo>
                  <a:lnTo>
                    <a:pt x="232" y="308"/>
                  </a:lnTo>
                  <a:lnTo>
                    <a:pt x="232" y="309"/>
                  </a:lnTo>
                  <a:lnTo>
                    <a:pt x="232" y="311"/>
                  </a:lnTo>
                  <a:lnTo>
                    <a:pt x="232" y="312"/>
                  </a:lnTo>
                  <a:lnTo>
                    <a:pt x="231" y="312"/>
                  </a:lnTo>
                  <a:lnTo>
                    <a:pt x="231" y="313"/>
                  </a:lnTo>
                  <a:lnTo>
                    <a:pt x="231" y="314"/>
                  </a:lnTo>
                  <a:lnTo>
                    <a:pt x="232" y="314"/>
                  </a:lnTo>
                  <a:lnTo>
                    <a:pt x="233" y="315"/>
                  </a:lnTo>
                  <a:lnTo>
                    <a:pt x="233" y="317"/>
                  </a:lnTo>
                  <a:lnTo>
                    <a:pt x="233" y="318"/>
                  </a:lnTo>
                  <a:lnTo>
                    <a:pt x="233" y="319"/>
                  </a:lnTo>
                  <a:lnTo>
                    <a:pt x="232" y="319"/>
                  </a:lnTo>
                  <a:lnTo>
                    <a:pt x="232" y="320"/>
                  </a:lnTo>
                  <a:lnTo>
                    <a:pt x="232" y="321"/>
                  </a:lnTo>
                  <a:lnTo>
                    <a:pt x="232" y="322"/>
                  </a:lnTo>
                  <a:lnTo>
                    <a:pt x="232" y="322"/>
                  </a:lnTo>
                  <a:lnTo>
                    <a:pt x="231" y="322"/>
                  </a:lnTo>
                  <a:lnTo>
                    <a:pt x="231" y="325"/>
                  </a:lnTo>
                  <a:lnTo>
                    <a:pt x="231" y="326"/>
                  </a:lnTo>
                  <a:lnTo>
                    <a:pt x="231" y="327"/>
                  </a:lnTo>
                  <a:lnTo>
                    <a:pt x="230" y="333"/>
                  </a:lnTo>
                  <a:lnTo>
                    <a:pt x="229" y="333"/>
                  </a:lnTo>
                  <a:lnTo>
                    <a:pt x="229" y="334"/>
                  </a:lnTo>
                  <a:lnTo>
                    <a:pt x="228" y="334"/>
                  </a:lnTo>
                  <a:lnTo>
                    <a:pt x="228" y="336"/>
                  </a:lnTo>
                  <a:lnTo>
                    <a:pt x="226" y="338"/>
                  </a:lnTo>
                  <a:lnTo>
                    <a:pt x="225" y="339"/>
                  </a:lnTo>
                  <a:lnTo>
                    <a:pt x="224" y="342"/>
                  </a:lnTo>
                  <a:lnTo>
                    <a:pt x="224" y="343"/>
                  </a:lnTo>
                  <a:lnTo>
                    <a:pt x="223" y="343"/>
                  </a:lnTo>
                  <a:lnTo>
                    <a:pt x="223" y="344"/>
                  </a:lnTo>
                  <a:lnTo>
                    <a:pt x="223" y="345"/>
                  </a:lnTo>
                  <a:lnTo>
                    <a:pt x="223" y="346"/>
                  </a:lnTo>
                  <a:lnTo>
                    <a:pt x="222" y="346"/>
                  </a:lnTo>
                  <a:lnTo>
                    <a:pt x="220" y="346"/>
                  </a:lnTo>
                  <a:lnTo>
                    <a:pt x="220" y="348"/>
                  </a:lnTo>
                  <a:lnTo>
                    <a:pt x="220" y="349"/>
                  </a:lnTo>
                  <a:lnTo>
                    <a:pt x="220" y="350"/>
                  </a:lnTo>
                  <a:lnTo>
                    <a:pt x="220" y="351"/>
                  </a:lnTo>
                  <a:lnTo>
                    <a:pt x="219" y="351"/>
                  </a:lnTo>
                  <a:lnTo>
                    <a:pt x="218" y="351"/>
                  </a:lnTo>
                  <a:lnTo>
                    <a:pt x="218" y="350"/>
                  </a:lnTo>
                  <a:lnTo>
                    <a:pt x="219" y="350"/>
                  </a:lnTo>
                  <a:lnTo>
                    <a:pt x="219" y="349"/>
                  </a:lnTo>
                  <a:lnTo>
                    <a:pt x="218" y="349"/>
                  </a:lnTo>
                  <a:lnTo>
                    <a:pt x="218" y="350"/>
                  </a:lnTo>
                  <a:lnTo>
                    <a:pt x="217" y="350"/>
                  </a:lnTo>
                  <a:lnTo>
                    <a:pt x="216" y="349"/>
                  </a:lnTo>
                  <a:lnTo>
                    <a:pt x="216" y="348"/>
                  </a:lnTo>
                  <a:lnTo>
                    <a:pt x="216" y="346"/>
                  </a:lnTo>
                  <a:lnTo>
                    <a:pt x="217" y="345"/>
                  </a:lnTo>
                  <a:lnTo>
                    <a:pt x="216" y="345"/>
                  </a:lnTo>
                  <a:lnTo>
                    <a:pt x="216" y="346"/>
                  </a:lnTo>
                  <a:lnTo>
                    <a:pt x="214" y="348"/>
                  </a:lnTo>
                  <a:lnTo>
                    <a:pt x="213" y="346"/>
                  </a:lnTo>
                  <a:lnTo>
                    <a:pt x="213" y="345"/>
                  </a:lnTo>
                  <a:lnTo>
                    <a:pt x="212" y="345"/>
                  </a:lnTo>
                  <a:lnTo>
                    <a:pt x="212" y="344"/>
                  </a:lnTo>
                  <a:lnTo>
                    <a:pt x="211" y="344"/>
                  </a:lnTo>
                  <a:lnTo>
                    <a:pt x="210" y="343"/>
                  </a:lnTo>
                  <a:lnTo>
                    <a:pt x="210" y="342"/>
                  </a:lnTo>
                  <a:lnTo>
                    <a:pt x="208" y="342"/>
                  </a:lnTo>
                  <a:lnTo>
                    <a:pt x="208" y="340"/>
                  </a:lnTo>
                  <a:lnTo>
                    <a:pt x="207" y="340"/>
                  </a:lnTo>
                  <a:lnTo>
                    <a:pt x="207" y="339"/>
                  </a:lnTo>
                  <a:lnTo>
                    <a:pt x="208" y="342"/>
                  </a:lnTo>
                  <a:lnTo>
                    <a:pt x="210" y="343"/>
                  </a:lnTo>
                  <a:lnTo>
                    <a:pt x="211" y="344"/>
                  </a:lnTo>
                  <a:lnTo>
                    <a:pt x="211" y="345"/>
                  </a:lnTo>
                  <a:lnTo>
                    <a:pt x="210" y="345"/>
                  </a:lnTo>
                  <a:lnTo>
                    <a:pt x="210" y="346"/>
                  </a:lnTo>
                  <a:lnTo>
                    <a:pt x="211" y="346"/>
                  </a:lnTo>
                  <a:lnTo>
                    <a:pt x="211" y="348"/>
                  </a:lnTo>
                  <a:lnTo>
                    <a:pt x="212" y="348"/>
                  </a:lnTo>
                  <a:lnTo>
                    <a:pt x="212" y="350"/>
                  </a:lnTo>
                  <a:lnTo>
                    <a:pt x="213" y="350"/>
                  </a:lnTo>
                  <a:lnTo>
                    <a:pt x="213" y="351"/>
                  </a:lnTo>
                  <a:lnTo>
                    <a:pt x="212" y="351"/>
                  </a:lnTo>
                  <a:lnTo>
                    <a:pt x="212" y="351"/>
                  </a:lnTo>
                  <a:lnTo>
                    <a:pt x="213" y="351"/>
                  </a:lnTo>
                  <a:lnTo>
                    <a:pt x="213" y="352"/>
                  </a:lnTo>
                  <a:lnTo>
                    <a:pt x="213" y="354"/>
                  </a:lnTo>
                  <a:lnTo>
                    <a:pt x="212" y="354"/>
                  </a:lnTo>
                  <a:lnTo>
                    <a:pt x="212" y="355"/>
                  </a:lnTo>
                  <a:lnTo>
                    <a:pt x="212" y="356"/>
                  </a:lnTo>
                  <a:lnTo>
                    <a:pt x="211" y="356"/>
                  </a:lnTo>
                  <a:lnTo>
                    <a:pt x="208" y="356"/>
                  </a:lnTo>
                  <a:lnTo>
                    <a:pt x="207" y="356"/>
                  </a:lnTo>
                  <a:lnTo>
                    <a:pt x="204" y="356"/>
                  </a:lnTo>
                  <a:lnTo>
                    <a:pt x="201" y="356"/>
                  </a:lnTo>
                  <a:lnTo>
                    <a:pt x="200" y="356"/>
                  </a:lnTo>
                  <a:lnTo>
                    <a:pt x="199" y="356"/>
                  </a:lnTo>
                  <a:lnTo>
                    <a:pt x="198" y="356"/>
                  </a:lnTo>
                  <a:lnTo>
                    <a:pt x="192" y="357"/>
                  </a:lnTo>
                  <a:lnTo>
                    <a:pt x="191" y="357"/>
                  </a:lnTo>
                  <a:lnTo>
                    <a:pt x="192" y="357"/>
                  </a:lnTo>
                  <a:lnTo>
                    <a:pt x="191" y="358"/>
                  </a:lnTo>
                  <a:lnTo>
                    <a:pt x="189" y="358"/>
                  </a:lnTo>
                  <a:lnTo>
                    <a:pt x="188" y="357"/>
                  </a:lnTo>
                  <a:lnTo>
                    <a:pt x="187" y="357"/>
                  </a:lnTo>
                  <a:lnTo>
                    <a:pt x="183" y="357"/>
                  </a:lnTo>
                  <a:lnTo>
                    <a:pt x="183" y="356"/>
                  </a:lnTo>
                  <a:lnTo>
                    <a:pt x="185" y="356"/>
                  </a:lnTo>
                  <a:lnTo>
                    <a:pt x="183" y="356"/>
                  </a:lnTo>
                  <a:lnTo>
                    <a:pt x="183" y="355"/>
                  </a:lnTo>
                  <a:lnTo>
                    <a:pt x="183" y="354"/>
                  </a:lnTo>
                  <a:lnTo>
                    <a:pt x="183" y="352"/>
                  </a:lnTo>
                  <a:lnTo>
                    <a:pt x="182" y="352"/>
                  </a:lnTo>
                  <a:lnTo>
                    <a:pt x="182" y="351"/>
                  </a:lnTo>
                  <a:lnTo>
                    <a:pt x="183" y="351"/>
                  </a:lnTo>
                  <a:lnTo>
                    <a:pt x="182" y="351"/>
                  </a:lnTo>
                  <a:lnTo>
                    <a:pt x="182" y="351"/>
                  </a:lnTo>
                  <a:lnTo>
                    <a:pt x="182" y="352"/>
                  </a:lnTo>
                  <a:lnTo>
                    <a:pt x="182" y="354"/>
                  </a:lnTo>
                  <a:lnTo>
                    <a:pt x="182" y="355"/>
                  </a:lnTo>
                  <a:lnTo>
                    <a:pt x="181" y="355"/>
                  </a:lnTo>
                  <a:lnTo>
                    <a:pt x="180" y="355"/>
                  </a:lnTo>
                  <a:lnTo>
                    <a:pt x="180" y="356"/>
                  </a:lnTo>
                  <a:lnTo>
                    <a:pt x="179" y="356"/>
                  </a:lnTo>
                  <a:lnTo>
                    <a:pt x="177" y="355"/>
                  </a:lnTo>
                  <a:lnTo>
                    <a:pt x="176" y="355"/>
                  </a:lnTo>
                  <a:lnTo>
                    <a:pt x="175" y="355"/>
                  </a:lnTo>
                  <a:lnTo>
                    <a:pt x="174" y="354"/>
                  </a:lnTo>
                  <a:lnTo>
                    <a:pt x="173" y="354"/>
                  </a:lnTo>
                  <a:lnTo>
                    <a:pt x="173" y="355"/>
                  </a:lnTo>
                  <a:lnTo>
                    <a:pt x="173" y="356"/>
                  </a:lnTo>
                  <a:lnTo>
                    <a:pt x="174" y="356"/>
                  </a:lnTo>
                  <a:lnTo>
                    <a:pt x="175" y="356"/>
                  </a:lnTo>
                  <a:lnTo>
                    <a:pt x="175" y="357"/>
                  </a:lnTo>
                  <a:lnTo>
                    <a:pt x="173" y="357"/>
                  </a:lnTo>
                  <a:lnTo>
                    <a:pt x="171" y="356"/>
                  </a:lnTo>
                  <a:lnTo>
                    <a:pt x="169" y="354"/>
                  </a:lnTo>
                  <a:lnTo>
                    <a:pt x="169" y="352"/>
                  </a:lnTo>
                  <a:lnTo>
                    <a:pt x="169" y="351"/>
                  </a:lnTo>
                  <a:lnTo>
                    <a:pt x="168" y="351"/>
                  </a:lnTo>
                  <a:lnTo>
                    <a:pt x="167" y="351"/>
                  </a:lnTo>
                  <a:lnTo>
                    <a:pt x="165" y="351"/>
                  </a:lnTo>
                  <a:lnTo>
                    <a:pt x="165" y="349"/>
                  </a:lnTo>
                  <a:lnTo>
                    <a:pt x="164" y="349"/>
                  </a:lnTo>
                  <a:lnTo>
                    <a:pt x="164" y="350"/>
                  </a:lnTo>
                  <a:lnTo>
                    <a:pt x="164" y="351"/>
                  </a:lnTo>
                  <a:lnTo>
                    <a:pt x="165" y="351"/>
                  </a:lnTo>
                  <a:lnTo>
                    <a:pt x="167" y="351"/>
                  </a:lnTo>
                  <a:lnTo>
                    <a:pt x="168" y="352"/>
                  </a:lnTo>
                  <a:lnTo>
                    <a:pt x="168" y="354"/>
                  </a:lnTo>
                  <a:lnTo>
                    <a:pt x="169" y="355"/>
                  </a:lnTo>
                  <a:lnTo>
                    <a:pt x="168" y="356"/>
                  </a:lnTo>
                  <a:lnTo>
                    <a:pt x="169" y="356"/>
                  </a:lnTo>
                  <a:lnTo>
                    <a:pt x="169" y="357"/>
                  </a:lnTo>
                  <a:lnTo>
                    <a:pt x="168" y="358"/>
                  </a:lnTo>
                  <a:lnTo>
                    <a:pt x="167" y="359"/>
                  </a:lnTo>
                  <a:lnTo>
                    <a:pt x="167" y="358"/>
                  </a:lnTo>
                  <a:lnTo>
                    <a:pt x="167" y="359"/>
                  </a:lnTo>
                  <a:lnTo>
                    <a:pt x="165" y="359"/>
                  </a:lnTo>
                  <a:lnTo>
                    <a:pt x="165" y="358"/>
                  </a:lnTo>
                  <a:lnTo>
                    <a:pt x="164" y="358"/>
                  </a:lnTo>
                  <a:lnTo>
                    <a:pt x="164" y="357"/>
                  </a:lnTo>
                  <a:lnTo>
                    <a:pt x="164" y="358"/>
                  </a:lnTo>
                  <a:lnTo>
                    <a:pt x="164" y="359"/>
                  </a:lnTo>
                  <a:lnTo>
                    <a:pt x="164" y="361"/>
                  </a:lnTo>
                  <a:lnTo>
                    <a:pt x="163" y="361"/>
                  </a:lnTo>
                  <a:lnTo>
                    <a:pt x="163" y="359"/>
                  </a:lnTo>
                  <a:lnTo>
                    <a:pt x="163" y="358"/>
                  </a:lnTo>
                  <a:lnTo>
                    <a:pt x="163" y="356"/>
                  </a:lnTo>
                  <a:lnTo>
                    <a:pt x="163" y="355"/>
                  </a:lnTo>
                  <a:lnTo>
                    <a:pt x="163" y="354"/>
                  </a:lnTo>
                  <a:lnTo>
                    <a:pt x="163" y="354"/>
                  </a:lnTo>
                  <a:lnTo>
                    <a:pt x="163" y="352"/>
                  </a:lnTo>
                  <a:lnTo>
                    <a:pt x="163" y="351"/>
                  </a:lnTo>
                  <a:lnTo>
                    <a:pt x="163" y="351"/>
                  </a:lnTo>
                  <a:lnTo>
                    <a:pt x="163" y="351"/>
                  </a:lnTo>
                  <a:lnTo>
                    <a:pt x="163" y="350"/>
                  </a:lnTo>
                  <a:lnTo>
                    <a:pt x="162" y="351"/>
                  </a:lnTo>
                  <a:lnTo>
                    <a:pt x="162" y="350"/>
                  </a:lnTo>
                  <a:lnTo>
                    <a:pt x="161" y="350"/>
                  </a:lnTo>
                  <a:lnTo>
                    <a:pt x="162" y="351"/>
                  </a:lnTo>
                  <a:lnTo>
                    <a:pt x="161" y="351"/>
                  </a:lnTo>
                  <a:lnTo>
                    <a:pt x="162" y="351"/>
                  </a:lnTo>
                  <a:lnTo>
                    <a:pt x="163" y="354"/>
                  </a:lnTo>
                  <a:lnTo>
                    <a:pt x="162" y="354"/>
                  </a:lnTo>
                  <a:lnTo>
                    <a:pt x="162" y="352"/>
                  </a:lnTo>
                  <a:lnTo>
                    <a:pt x="162" y="354"/>
                  </a:lnTo>
                  <a:lnTo>
                    <a:pt x="161" y="354"/>
                  </a:lnTo>
                  <a:lnTo>
                    <a:pt x="161" y="352"/>
                  </a:lnTo>
                  <a:lnTo>
                    <a:pt x="160" y="351"/>
                  </a:lnTo>
                  <a:lnTo>
                    <a:pt x="160" y="351"/>
                  </a:lnTo>
                  <a:lnTo>
                    <a:pt x="160" y="352"/>
                  </a:lnTo>
                  <a:lnTo>
                    <a:pt x="161" y="354"/>
                  </a:lnTo>
                  <a:lnTo>
                    <a:pt x="160" y="354"/>
                  </a:lnTo>
                  <a:lnTo>
                    <a:pt x="160" y="355"/>
                  </a:lnTo>
                  <a:lnTo>
                    <a:pt x="161" y="355"/>
                  </a:lnTo>
                  <a:lnTo>
                    <a:pt x="161" y="354"/>
                  </a:lnTo>
                  <a:lnTo>
                    <a:pt x="162" y="355"/>
                  </a:lnTo>
                  <a:lnTo>
                    <a:pt x="162" y="357"/>
                  </a:lnTo>
                  <a:lnTo>
                    <a:pt x="162" y="358"/>
                  </a:lnTo>
                  <a:lnTo>
                    <a:pt x="163" y="361"/>
                  </a:lnTo>
                  <a:lnTo>
                    <a:pt x="163" y="362"/>
                  </a:lnTo>
                  <a:lnTo>
                    <a:pt x="163" y="362"/>
                  </a:lnTo>
                  <a:lnTo>
                    <a:pt x="163" y="363"/>
                  </a:lnTo>
                  <a:lnTo>
                    <a:pt x="162" y="362"/>
                  </a:lnTo>
                  <a:lnTo>
                    <a:pt x="162" y="363"/>
                  </a:lnTo>
                  <a:lnTo>
                    <a:pt x="161" y="362"/>
                  </a:lnTo>
                  <a:lnTo>
                    <a:pt x="160" y="362"/>
                  </a:lnTo>
                  <a:lnTo>
                    <a:pt x="158" y="362"/>
                  </a:lnTo>
                  <a:lnTo>
                    <a:pt x="157" y="361"/>
                  </a:lnTo>
                  <a:lnTo>
                    <a:pt x="157" y="359"/>
                  </a:lnTo>
                  <a:lnTo>
                    <a:pt x="156" y="358"/>
                  </a:lnTo>
                  <a:lnTo>
                    <a:pt x="156" y="357"/>
                  </a:lnTo>
                  <a:lnTo>
                    <a:pt x="156" y="356"/>
                  </a:lnTo>
                  <a:lnTo>
                    <a:pt x="156" y="355"/>
                  </a:lnTo>
                  <a:lnTo>
                    <a:pt x="157" y="355"/>
                  </a:lnTo>
                  <a:lnTo>
                    <a:pt x="157" y="354"/>
                  </a:lnTo>
                  <a:lnTo>
                    <a:pt x="157" y="352"/>
                  </a:lnTo>
                  <a:lnTo>
                    <a:pt x="156" y="352"/>
                  </a:lnTo>
                  <a:lnTo>
                    <a:pt x="155" y="352"/>
                  </a:lnTo>
                  <a:lnTo>
                    <a:pt x="155" y="351"/>
                  </a:lnTo>
                  <a:lnTo>
                    <a:pt x="154" y="349"/>
                  </a:lnTo>
                  <a:lnTo>
                    <a:pt x="154" y="348"/>
                  </a:lnTo>
                  <a:lnTo>
                    <a:pt x="155" y="348"/>
                  </a:lnTo>
                  <a:lnTo>
                    <a:pt x="155" y="346"/>
                  </a:lnTo>
                  <a:lnTo>
                    <a:pt x="154" y="346"/>
                  </a:lnTo>
                  <a:lnTo>
                    <a:pt x="154" y="345"/>
                  </a:lnTo>
                  <a:lnTo>
                    <a:pt x="152" y="346"/>
                  </a:lnTo>
                  <a:lnTo>
                    <a:pt x="152" y="345"/>
                  </a:lnTo>
                  <a:lnTo>
                    <a:pt x="152" y="346"/>
                  </a:lnTo>
                  <a:lnTo>
                    <a:pt x="152" y="348"/>
                  </a:lnTo>
                  <a:lnTo>
                    <a:pt x="154" y="349"/>
                  </a:lnTo>
                  <a:lnTo>
                    <a:pt x="154" y="350"/>
                  </a:lnTo>
                  <a:lnTo>
                    <a:pt x="154" y="351"/>
                  </a:lnTo>
                  <a:lnTo>
                    <a:pt x="155" y="351"/>
                  </a:lnTo>
                  <a:lnTo>
                    <a:pt x="155" y="352"/>
                  </a:lnTo>
                  <a:lnTo>
                    <a:pt x="156" y="352"/>
                  </a:lnTo>
                  <a:lnTo>
                    <a:pt x="156" y="354"/>
                  </a:lnTo>
                  <a:lnTo>
                    <a:pt x="155" y="355"/>
                  </a:lnTo>
                  <a:lnTo>
                    <a:pt x="155" y="356"/>
                  </a:lnTo>
                  <a:lnTo>
                    <a:pt x="156" y="359"/>
                  </a:lnTo>
                  <a:lnTo>
                    <a:pt x="156" y="361"/>
                  </a:lnTo>
                  <a:lnTo>
                    <a:pt x="157" y="361"/>
                  </a:lnTo>
                  <a:lnTo>
                    <a:pt x="157" y="362"/>
                  </a:lnTo>
                  <a:lnTo>
                    <a:pt x="157" y="363"/>
                  </a:lnTo>
                  <a:lnTo>
                    <a:pt x="158" y="363"/>
                  </a:lnTo>
                  <a:lnTo>
                    <a:pt x="157" y="364"/>
                  </a:lnTo>
                  <a:lnTo>
                    <a:pt x="156" y="364"/>
                  </a:lnTo>
                  <a:lnTo>
                    <a:pt x="154" y="364"/>
                  </a:lnTo>
                  <a:lnTo>
                    <a:pt x="152" y="364"/>
                  </a:lnTo>
                  <a:lnTo>
                    <a:pt x="152" y="363"/>
                  </a:lnTo>
                  <a:lnTo>
                    <a:pt x="151" y="363"/>
                  </a:lnTo>
                  <a:lnTo>
                    <a:pt x="152" y="361"/>
                  </a:lnTo>
                  <a:lnTo>
                    <a:pt x="152" y="359"/>
                  </a:lnTo>
                  <a:lnTo>
                    <a:pt x="151" y="359"/>
                  </a:lnTo>
                  <a:lnTo>
                    <a:pt x="151" y="358"/>
                  </a:lnTo>
                  <a:lnTo>
                    <a:pt x="151" y="357"/>
                  </a:lnTo>
                  <a:lnTo>
                    <a:pt x="152" y="355"/>
                  </a:lnTo>
                  <a:lnTo>
                    <a:pt x="152" y="354"/>
                  </a:lnTo>
                  <a:lnTo>
                    <a:pt x="152" y="355"/>
                  </a:lnTo>
                  <a:lnTo>
                    <a:pt x="151" y="356"/>
                  </a:lnTo>
                  <a:lnTo>
                    <a:pt x="151" y="358"/>
                  </a:lnTo>
                  <a:lnTo>
                    <a:pt x="151" y="359"/>
                  </a:lnTo>
                  <a:lnTo>
                    <a:pt x="151" y="361"/>
                  </a:lnTo>
                  <a:lnTo>
                    <a:pt x="151" y="359"/>
                  </a:lnTo>
                  <a:lnTo>
                    <a:pt x="150" y="359"/>
                  </a:lnTo>
                  <a:lnTo>
                    <a:pt x="150" y="357"/>
                  </a:lnTo>
                  <a:lnTo>
                    <a:pt x="150" y="356"/>
                  </a:lnTo>
                  <a:lnTo>
                    <a:pt x="150" y="357"/>
                  </a:lnTo>
                  <a:lnTo>
                    <a:pt x="150" y="358"/>
                  </a:lnTo>
                  <a:lnTo>
                    <a:pt x="150" y="359"/>
                  </a:lnTo>
                  <a:lnTo>
                    <a:pt x="150" y="361"/>
                  </a:lnTo>
                  <a:lnTo>
                    <a:pt x="151" y="362"/>
                  </a:lnTo>
                  <a:lnTo>
                    <a:pt x="151" y="363"/>
                  </a:lnTo>
                  <a:lnTo>
                    <a:pt x="151" y="364"/>
                  </a:lnTo>
                  <a:lnTo>
                    <a:pt x="150" y="364"/>
                  </a:lnTo>
                  <a:lnTo>
                    <a:pt x="149" y="364"/>
                  </a:lnTo>
                  <a:lnTo>
                    <a:pt x="148" y="364"/>
                  </a:lnTo>
                  <a:lnTo>
                    <a:pt x="148" y="363"/>
                  </a:lnTo>
                  <a:lnTo>
                    <a:pt x="148" y="362"/>
                  </a:lnTo>
                  <a:lnTo>
                    <a:pt x="148" y="359"/>
                  </a:lnTo>
                  <a:lnTo>
                    <a:pt x="148" y="358"/>
                  </a:lnTo>
                  <a:lnTo>
                    <a:pt x="146" y="357"/>
                  </a:lnTo>
                  <a:lnTo>
                    <a:pt x="145" y="357"/>
                  </a:lnTo>
                  <a:lnTo>
                    <a:pt x="146" y="358"/>
                  </a:lnTo>
                  <a:lnTo>
                    <a:pt x="146" y="359"/>
                  </a:lnTo>
                  <a:lnTo>
                    <a:pt x="146" y="362"/>
                  </a:lnTo>
                  <a:lnTo>
                    <a:pt x="146" y="363"/>
                  </a:lnTo>
                  <a:lnTo>
                    <a:pt x="146" y="364"/>
                  </a:lnTo>
                  <a:lnTo>
                    <a:pt x="144" y="364"/>
                  </a:lnTo>
                  <a:lnTo>
                    <a:pt x="142" y="364"/>
                  </a:lnTo>
                  <a:lnTo>
                    <a:pt x="140" y="364"/>
                  </a:lnTo>
                  <a:lnTo>
                    <a:pt x="139" y="364"/>
                  </a:lnTo>
                  <a:lnTo>
                    <a:pt x="140" y="364"/>
                  </a:lnTo>
                  <a:lnTo>
                    <a:pt x="139" y="365"/>
                  </a:lnTo>
                  <a:lnTo>
                    <a:pt x="138" y="365"/>
                  </a:lnTo>
                  <a:lnTo>
                    <a:pt x="137" y="365"/>
                  </a:lnTo>
                  <a:lnTo>
                    <a:pt x="136" y="365"/>
                  </a:lnTo>
                  <a:lnTo>
                    <a:pt x="134" y="365"/>
                  </a:lnTo>
                  <a:lnTo>
                    <a:pt x="134" y="364"/>
                  </a:lnTo>
                  <a:lnTo>
                    <a:pt x="134" y="363"/>
                  </a:lnTo>
                  <a:lnTo>
                    <a:pt x="137" y="361"/>
                  </a:lnTo>
                  <a:lnTo>
                    <a:pt x="136" y="359"/>
                  </a:lnTo>
                  <a:lnTo>
                    <a:pt x="136" y="361"/>
                  </a:lnTo>
                  <a:lnTo>
                    <a:pt x="134" y="362"/>
                  </a:lnTo>
                  <a:lnTo>
                    <a:pt x="134" y="359"/>
                  </a:lnTo>
                  <a:lnTo>
                    <a:pt x="134" y="358"/>
                  </a:lnTo>
                  <a:lnTo>
                    <a:pt x="134" y="359"/>
                  </a:lnTo>
                  <a:lnTo>
                    <a:pt x="134" y="361"/>
                  </a:lnTo>
                  <a:lnTo>
                    <a:pt x="133" y="359"/>
                  </a:lnTo>
                  <a:lnTo>
                    <a:pt x="133" y="361"/>
                  </a:lnTo>
                  <a:lnTo>
                    <a:pt x="133" y="362"/>
                  </a:lnTo>
                  <a:lnTo>
                    <a:pt x="134" y="362"/>
                  </a:lnTo>
                  <a:lnTo>
                    <a:pt x="134" y="363"/>
                  </a:lnTo>
                  <a:lnTo>
                    <a:pt x="133" y="364"/>
                  </a:lnTo>
                  <a:lnTo>
                    <a:pt x="132" y="365"/>
                  </a:lnTo>
                  <a:lnTo>
                    <a:pt x="133" y="365"/>
                  </a:lnTo>
                  <a:lnTo>
                    <a:pt x="132" y="367"/>
                  </a:lnTo>
                  <a:lnTo>
                    <a:pt x="131" y="367"/>
                  </a:lnTo>
                  <a:lnTo>
                    <a:pt x="130" y="367"/>
                  </a:lnTo>
                  <a:lnTo>
                    <a:pt x="128" y="367"/>
                  </a:lnTo>
                  <a:lnTo>
                    <a:pt x="128" y="365"/>
                  </a:lnTo>
                  <a:lnTo>
                    <a:pt x="128" y="364"/>
                  </a:lnTo>
                  <a:lnTo>
                    <a:pt x="128" y="363"/>
                  </a:lnTo>
                  <a:lnTo>
                    <a:pt x="128" y="362"/>
                  </a:lnTo>
                  <a:lnTo>
                    <a:pt x="128" y="361"/>
                  </a:lnTo>
                  <a:lnTo>
                    <a:pt x="127" y="361"/>
                  </a:lnTo>
                  <a:lnTo>
                    <a:pt x="126" y="361"/>
                  </a:lnTo>
                  <a:lnTo>
                    <a:pt x="126" y="362"/>
                  </a:lnTo>
                  <a:lnTo>
                    <a:pt x="127" y="363"/>
                  </a:lnTo>
                  <a:lnTo>
                    <a:pt x="127" y="364"/>
                  </a:lnTo>
                  <a:lnTo>
                    <a:pt x="127" y="365"/>
                  </a:lnTo>
                  <a:lnTo>
                    <a:pt x="126" y="365"/>
                  </a:lnTo>
                  <a:lnTo>
                    <a:pt x="125" y="365"/>
                  </a:lnTo>
                  <a:lnTo>
                    <a:pt x="125" y="364"/>
                  </a:lnTo>
                  <a:lnTo>
                    <a:pt x="125" y="363"/>
                  </a:lnTo>
                  <a:lnTo>
                    <a:pt x="125" y="362"/>
                  </a:lnTo>
                  <a:lnTo>
                    <a:pt x="125" y="361"/>
                  </a:lnTo>
                  <a:lnTo>
                    <a:pt x="124" y="361"/>
                  </a:lnTo>
                  <a:lnTo>
                    <a:pt x="124" y="362"/>
                  </a:lnTo>
                  <a:lnTo>
                    <a:pt x="124" y="363"/>
                  </a:lnTo>
                  <a:lnTo>
                    <a:pt x="124" y="364"/>
                  </a:lnTo>
                  <a:lnTo>
                    <a:pt x="123" y="364"/>
                  </a:lnTo>
                  <a:lnTo>
                    <a:pt x="121" y="363"/>
                  </a:lnTo>
                  <a:lnTo>
                    <a:pt x="120" y="363"/>
                  </a:lnTo>
                  <a:lnTo>
                    <a:pt x="120" y="362"/>
                  </a:lnTo>
                  <a:lnTo>
                    <a:pt x="119" y="361"/>
                  </a:lnTo>
                  <a:lnTo>
                    <a:pt x="120" y="361"/>
                  </a:lnTo>
                  <a:lnTo>
                    <a:pt x="119" y="361"/>
                  </a:lnTo>
                  <a:lnTo>
                    <a:pt x="118" y="361"/>
                  </a:lnTo>
                  <a:lnTo>
                    <a:pt x="117" y="359"/>
                  </a:lnTo>
                  <a:lnTo>
                    <a:pt x="115" y="358"/>
                  </a:lnTo>
                  <a:lnTo>
                    <a:pt x="117" y="359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4" y="357"/>
                  </a:lnTo>
                  <a:lnTo>
                    <a:pt x="113" y="356"/>
                  </a:lnTo>
                  <a:lnTo>
                    <a:pt x="109" y="352"/>
                  </a:lnTo>
                  <a:lnTo>
                    <a:pt x="108" y="351"/>
                  </a:lnTo>
                  <a:lnTo>
                    <a:pt x="107" y="350"/>
                  </a:lnTo>
                  <a:lnTo>
                    <a:pt x="108" y="350"/>
                  </a:lnTo>
                  <a:lnTo>
                    <a:pt x="108" y="351"/>
                  </a:lnTo>
                  <a:lnTo>
                    <a:pt x="108" y="350"/>
                  </a:lnTo>
                  <a:lnTo>
                    <a:pt x="106" y="349"/>
                  </a:lnTo>
                  <a:lnTo>
                    <a:pt x="106" y="348"/>
                  </a:lnTo>
                  <a:lnTo>
                    <a:pt x="106" y="345"/>
                  </a:lnTo>
                  <a:lnTo>
                    <a:pt x="106" y="346"/>
                  </a:lnTo>
                  <a:lnTo>
                    <a:pt x="106" y="345"/>
                  </a:lnTo>
                  <a:lnTo>
                    <a:pt x="106" y="344"/>
                  </a:lnTo>
                  <a:lnTo>
                    <a:pt x="105" y="340"/>
                  </a:lnTo>
                  <a:lnTo>
                    <a:pt x="103" y="339"/>
                  </a:lnTo>
                  <a:lnTo>
                    <a:pt x="103" y="338"/>
                  </a:lnTo>
                  <a:lnTo>
                    <a:pt x="103" y="337"/>
                  </a:lnTo>
                  <a:lnTo>
                    <a:pt x="102" y="336"/>
                  </a:lnTo>
                  <a:lnTo>
                    <a:pt x="102" y="334"/>
                  </a:lnTo>
                  <a:lnTo>
                    <a:pt x="102" y="333"/>
                  </a:lnTo>
                  <a:lnTo>
                    <a:pt x="103" y="333"/>
                  </a:lnTo>
                  <a:lnTo>
                    <a:pt x="103" y="334"/>
                  </a:lnTo>
                  <a:lnTo>
                    <a:pt x="105" y="334"/>
                  </a:lnTo>
                  <a:lnTo>
                    <a:pt x="105" y="336"/>
                  </a:lnTo>
                  <a:lnTo>
                    <a:pt x="106" y="336"/>
                  </a:lnTo>
                  <a:lnTo>
                    <a:pt x="105" y="334"/>
                  </a:lnTo>
                  <a:lnTo>
                    <a:pt x="105" y="333"/>
                  </a:lnTo>
                  <a:lnTo>
                    <a:pt x="106" y="333"/>
                  </a:lnTo>
                  <a:lnTo>
                    <a:pt x="105" y="332"/>
                  </a:lnTo>
                  <a:lnTo>
                    <a:pt x="105" y="333"/>
                  </a:lnTo>
                  <a:lnTo>
                    <a:pt x="103" y="333"/>
                  </a:lnTo>
                  <a:lnTo>
                    <a:pt x="102" y="333"/>
                  </a:lnTo>
                  <a:lnTo>
                    <a:pt x="101" y="333"/>
                  </a:lnTo>
                  <a:lnTo>
                    <a:pt x="101" y="332"/>
                  </a:lnTo>
                  <a:lnTo>
                    <a:pt x="101" y="331"/>
                  </a:lnTo>
                  <a:lnTo>
                    <a:pt x="101" y="330"/>
                  </a:lnTo>
                  <a:lnTo>
                    <a:pt x="100" y="326"/>
                  </a:lnTo>
                  <a:lnTo>
                    <a:pt x="100" y="325"/>
                  </a:lnTo>
                  <a:lnTo>
                    <a:pt x="101" y="325"/>
                  </a:lnTo>
                  <a:lnTo>
                    <a:pt x="103" y="325"/>
                  </a:lnTo>
                  <a:lnTo>
                    <a:pt x="105" y="325"/>
                  </a:lnTo>
                  <a:lnTo>
                    <a:pt x="106" y="326"/>
                  </a:lnTo>
                  <a:lnTo>
                    <a:pt x="106" y="325"/>
                  </a:lnTo>
                  <a:lnTo>
                    <a:pt x="107" y="324"/>
                  </a:lnTo>
                  <a:lnTo>
                    <a:pt x="108" y="324"/>
                  </a:lnTo>
                  <a:lnTo>
                    <a:pt x="107" y="322"/>
                  </a:lnTo>
                  <a:lnTo>
                    <a:pt x="107" y="322"/>
                  </a:lnTo>
                  <a:lnTo>
                    <a:pt x="107" y="321"/>
                  </a:lnTo>
                  <a:lnTo>
                    <a:pt x="108" y="321"/>
                  </a:lnTo>
                  <a:lnTo>
                    <a:pt x="109" y="321"/>
                  </a:lnTo>
                  <a:lnTo>
                    <a:pt x="109" y="320"/>
                  </a:lnTo>
                  <a:lnTo>
                    <a:pt x="111" y="320"/>
                  </a:lnTo>
                  <a:lnTo>
                    <a:pt x="111" y="319"/>
                  </a:lnTo>
                  <a:lnTo>
                    <a:pt x="109" y="320"/>
                  </a:lnTo>
                  <a:lnTo>
                    <a:pt x="108" y="320"/>
                  </a:lnTo>
                  <a:lnTo>
                    <a:pt x="107" y="320"/>
                  </a:lnTo>
                  <a:lnTo>
                    <a:pt x="106" y="321"/>
                  </a:lnTo>
                  <a:lnTo>
                    <a:pt x="106" y="322"/>
                  </a:lnTo>
                  <a:lnTo>
                    <a:pt x="106" y="322"/>
                  </a:lnTo>
                  <a:lnTo>
                    <a:pt x="106" y="322"/>
                  </a:lnTo>
                  <a:lnTo>
                    <a:pt x="106" y="324"/>
                  </a:lnTo>
                  <a:lnTo>
                    <a:pt x="105" y="322"/>
                  </a:lnTo>
                  <a:lnTo>
                    <a:pt x="103" y="322"/>
                  </a:lnTo>
                  <a:lnTo>
                    <a:pt x="103" y="324"/>
                  </a:lnTo>
                  <a:lnTo>
                    <a:pt x="101" y="324"/>
                  </a:lnTo>
                  <a:lnTo>
                    <a:pt x="97" y="322"/>
                  </a:lnTo>
                  <a:lnTo>
                    <a:pt x="97" y="322"/>
                  </a:lnTo>
                  <a:lnTo>
                    <a:pt x="96" y="322"/>
                  </a:lnTo>
                  <a:lnTo>
                    <a:pt x="95" y="321"/>
                  </a:lnTo>
                  <a:lnTo>
                    <a:pt x="95" y="320"/>
                  </a:lnTo>
                  <a:lnTo>
                    <a:pt x="94" y="320"/>
                  </a:lnTo>
                  <a:lnTo>
                    <a:pt x="94" y="319"/>
                  </a:lnTo>
                  <a:lnTo>
                    <a:pt x="95" y="319"/>
                  </a:lnTo>
                  <a:lnTo>
                    <a:pt x="95" y="318"/>
                  </a:lnTo>
                  <a:lnTo>
                    <a:pt x="96" y="318"/>
                  </a:lnTo>
                  <a:lnTo>
                    <a:pt x="100" y="318"/>
                  </a:lnTo>
                  <a:lnTo>
                    <a:pt x="101" y="318"/>
                  </a:lnTo>
                  <a:lnTo>
                    <a:pt x="102" y="318"/>
                  </a:lnTo>
                  <a:lnTo>
                    <a:pt x="103" y="317"/>
                  </a:lnTo>
                  <a:lnTo>
                    <a:pt x="103" y="315"/>
                  </a:lnTo>
                  <a:lnTo>
                    <a:pt x="105" y="315"/>
                  </a:lnTo>
                  <a:lnTo>
                    <a:pt x="106" y="315"/>
                  </a:lnTo>
                  <a:lnTo>
                    <a:pt x="106" y="317"/>
                  </a:lnTo>
                  <a:lnTo>
                    <a:pt x="106" y="318"/>
                  </a:lnTo>
                  <a:lnTo>
                    <a:pt x="106" y="318"/>
                  </a:lnTo>
                  <a:lnTo>
                    <a:pt x="106" y="317"/>
                  </a:lnTo>
                  <a:lnTo>
                    <a:pt x="106" y="315"/>
                  </a:lnTo>
                  <a:lnTo>
                    <a:pt x="105" y="315"/>
                  </a:lnTo>
                  <a:lnTo>
                    <a:pt x="105" y="314"/>
                  </a:lnTo>
                  <a:lnTo>
                    <a:pt x="103" y="314"/>
                  </a:lnTo>
                  <a:lnTo>
                    <a:pt x="103" y="315"/>
                  </a:lnTo>
                  <a:lnTo>
                    <a:pt x="102" y="317"/>
                  </a:lnTo>
                  <a:lnTo>
                    <a:pt x="101" y="317"/>
                  </a:lnTo>
                  <a:lnTo>
                    <a:pt x="100" y="317"/>
                  </a:lnTo>
                  <a:lnTo>
                    <a:pt x="100" y="315"/>
                  </a:lnTo>
                  <a:lnTo>
                    <a:pt x="100" y="313"/>
                  </a:lnTo>
                  <a:lnTo>
                    <a:pt x="100" y="312"/>
                  </a:lnTo>
                  <a:lnTo>
                    <a:pt x="99" y="315"/>
                  </a:lnTo>
                  <a:lnTo>
                    <a:pt x="97" y="317"/>
                  </a:lnTo>
                  <a:lnTo>
                    <a:pt x="96" y="317"/>
                  </a:lnTo>
                  <a:lnTo>
                    <a:pt x="95" y="317"/>
                  </a:lnTo>
                  <a:lnTo>
                    <a:pt x="94" y="318"/>
                  </a:lnTo>
                  <a:lnTo>
                    <a:pt x="93" y="317"/>
                  </a:lnTo>
                  <a:lnTo>
                    <a:pt x="91" y="315"/>
                  </a:lnTo>
                  <a:lnTo>
                    <a:pt x="91" y="314"/>
                  </a:lnTo>
                  <a:lnTo>
                    <a:pt x="90" y="313"/>
                  </a:lnTo>
                  <a:lnTo>
                    <a:pt x="90" y="312"/>
                  </a:lnTo>
                  <a:lnTo>
                    <a:pt x="90" y="311"/>
                  </a:lnTo>
                  <a:lnTo>
                    <a:pt x="90" y="309"/>
                  </a:lnTo>
                  <a:lnTo>
                    <a:pt x="91" y="309"/>
                  </a:lnTo>
                  <a:lnTo>
                    <a:pt x="93" y="309"/>
                  </a:lnTo>
                  <a:lnTo>
                    <a:pt x="93" y="308"/>
                  </a:lnTo>
                  <a:lnTo>
                    <a:pt x="94" y="307"/>
                  </a:lnTo>
                  <a:lnTo>
                    <a:pt x="97" y="306"/>
                  </a:lnTo>
                  <a:lnTo>
                    <a:pt x="99" y="305"/>
                  </a:lnTo>
                  <a:lnTo>
                    <a:pt x="97" y="305"/>
                  </a:lnTo>
                  <a:lnTo>
                    <a:pt x="96" y="306"/>
                  </a:lnTo>
                  <a:lnTo>
                    <a:pt x="95" y="306"/>
                  </a:lnTo>
                  <a:lnTo>
                    <a:pt x="91" y="308"/>
                  </a:lnTo>
                  <a:lnTo>
                    <a:pt x="89" y="311"/>
                  </a:lnTo>
                  <a:lnTo>
                    <a:pt x="87" y="307"/>
                  </a:lnTo>
                  <a:lnTo>
                    <a:pt x="82" y="301"/>
                  </a:lnTo>
                  <a:lnTo>
                    <a:pt x="82" y="300"/>
                  </a:lnTo>
                  <a:lnTo>
                    <a:pt x="80" y="300"/>
                  </a:lnTo>
                  <a:lnTo>
                    <a:pt x="80" y="299"/>
                  </a:lnTo>
                  <a:lnTo>
                    <a:pt x="78" y="297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4" y="294"/>
                  </a:lnTo>
                  <a:lnTo>
                    <a:pt x="72" y="293"/>
                  </a:lnTo>
                  <a:lnTo>
                    <a:pt x="70" y="290"/>
                  </a:lnTo>
                  <a:lnTo>
                    <a:pt x="69" y="290"/>
                  </a:lnTo>
                  <a:lnTo>
                    <a:pt x="68" y="289"/>
                  </a:lnTo>
                  <a:lnTo>
                    <a:pt x="65" y="288"/>
                  </a:lnTo>
                  <a:lnTo>
                    <a:pt x="63" y="288"/>
                  </a:lnTo>
                  <a:lnTo>
                    <a:pt x="53" y="285"/>
                  </a:lnTo>
                  <a:lnTo>
                    <a:pt x="45" y="285"/>
                  </a:lnTo>
                  <a:lnTo>
                    <a:pt x="28" y="285"/>
                  </a:lnTo>
                  <a:lnTo>
                    <a:pt x="27" y="285"/>
                  </a:lnTo>
                  <a:lnTo>
                    <a:pt x="26" y="284"/>
                  </a:lnTo>
                  <a:lnTo>
                    <a:pt x="27" y="284"/>
                  </a:lnTo>
                  <a:lnTo>
                    <a:pt x="28" y="284"/>
                  </a:lnTo>
                  <a:lnTo>
                    <a:pt x="28" y="285"/>
                  </a:lnTo>
                  <a:lnTo>
                    <a:pt x="29" y="284"/>
                  </a:lnTo>
                  <a:lnTo>
                    <a:pt x="31" y="284"/>
                  </a:lnTo>
                  <a:lnTo>
                    <a:pt x="32" y="284"/>
                  </a:lnTo>
                  <a:lnTo>
                    <a:pt x="33" y="284"/>
                  </a:lnTo>
                  <a:lnTo>
                    <a:pt x="33" y="283"/>
                  </a:lnTo>
                  <a:lnTo>
                    <a:pt x="33" y="282"/>
                  </a:lnTo>
                  <a:lnTo>
                    <a:pt x="35" y="282"/>
                  </a:lnTo>
                  <a:lnTo>
                    <a:pt x="37" y="282"/>
                  </a:lnTo>
                  <a:lnTo>
                    <a:pt x="38" y="281"/>
                  </a:lnTo>
                  <a:lnTo>
                    <a:pt x="38" y="282"/>
                  </a:lnTo>
                  <a:lnTo>
                    <a:pt x="39" y="281"/>
                  </a:lnTo>
                  <a:lnTo>
                    <a:pt x="40" y="281"/>
                  </a:lnTo>
                  <a:lnTo>
                    <a:pt x="40" y="280"/>
                  </a:lnTo>
                  <a:lnTo>
                    <a:pt x="41" y="278"/>
                  </a:lnTo>
                  <a:lnTo>
                    <a:pt x="45" y="278"/>
                  </a:lnTo>
                  <a:lnTo>
                    <a:pt x="44" y="278"/>
                  </a:lnTo>
                  <a:lnTo>
                    <a:pt x="41" y="277"/>
                  </a:lnTo>
                  <a:lnTo>
                    <a:pt x="39" y="278"/>
                  </a:lnTo>
                  <a:lnTo>
                    <a:pt x="37" y="280"/>
                  </a:lnTo>
                  <a:lnTo>
                    <a:pt x="35" y="281"/>
                  </a:lnTo>
                  <a:lnTo>
                    <a:pt x="34" y="281"/>
                  </a:lnTo>
                  <a:lnTo>
                    <a:pt x="33" y="281"/>
                  </a:lnTo>
                  <a:lnTo>
                    <a:pt x="32" y="281"/>
                  </a:lnTo>
                  <a:lnTo>
                    <a:pt x="32" y="282"/>
                  </a:lnTo>
                  <a:lnTo>
                    <a:pt x="31" y="282"/>
                  </a:lnTo>
                  <a:lnTo>
                    <a:pt x="31" y="281"/>
                  </a:lnTo>
                  <a:lnTo>
                    <a:pt x="29" y="281"/>
                  </a:lnTo>
                  <a:lnTo>
                    <a:pt x="29" y="280"/>
                  </a:lnTo>
                  <a:lnTo>
                    <a:pt x="29" y="278"/>
                  </a:lnTo>
                  <a:lnTo>
                    <a:pt x="28" y="280"/>
                  </a:lnTo>
                  <a:lnTo>
                    <a:pt x="28" y="281"/>
                  </a:lnTo>
                  <a:lnTo>
                    <a:pt x="27" y="281"/>
                  </a:lnTo>
                  <a:lnTo>
                    <a:pt x="26" y="281"/>
                  </a:lnTo>
                  <a:lnTo>
                    <a:pt x="27" y="281"/>
                  </a:lnTo>
                  <a:lnTo>
                    <a:pt x="27" y="282"/>
                  </a:lnTo>
                  <a:lnTo>
                    <a:pt x="26" y="283"/>
                  </a:lnTo>
                  <a:lnTo>
                    <a:pt x="26" y="284"/>
                  </a:lnTo>
                  <a:lnTo>
                    <a:pt x="26" y="285"/>
                  </a:lnTo>
                  <a:lnTo>
                    <a:pt x="26" y="287"/>
                  </a:lnTo>
                  <a:lnTo>
                    <a:pt x="23" y="287"/>
                  </a:lnTo>
                  <a:lnTo>
                    <a:pt x="20" y="287"/>
                  </a:lnTo>
                  <a:lnTo>
                    <a:pt x="15" y="287"/>
                  </a:lnTo>
                  <a:lnTo>
                    <a:pt x="9" y="287"/>
                  </a:lnTo>
                  <a:lnTo>
                    <a:pt x="1" y="288"/>
                  </a:lnTo>
                  <a:lnTo>
                    <a:pt x="1" y="285"/>
                  </a:lnTo>
                  <a:lnTo>
                    <a:pt x="1" y="283"/>
                  </a:lnTo>
                  <a:lnTo>
                    <a:pt x="1" y="282"/>
                  </a:lnTo>
                  <a:lnTo>
                    <a:pt x="2" y="281"/>
                  </a:lnTo>
                  <a:lnTo>
                    <a:pt x="2" y="280"/>
                  </a:lnTo>
                  <a:lnTo>
                    <a:pt x="2" y="277"/>
                  </a:lnTo>
                  <a:lnTo>
                    <a:pt x="2" y="276"/>
                  </a:lnTo>
                  <a:lnTo>
                    <a:pt x="3" y="276"/>
                  </a:lnTo>
                  <a:lnTo>
                    <a:pt x="3" y="275"/>
                  </a:lnTo>
                  <a:lnTo>
                    <a:pt x="3" y="272"/>
                  </a:lnTo>
                  <a:lnTo>
                    <a:pt x="2" y="272"/>
                  </a:lnTo>
                  <a:lnTo>
                    <a:pt x="1" y="271"/>
                  </a:lnTo>
                  <a:lnTo>
                    <a:pt x="1" y="270"/>
                  </a:lnTo>
                  <a:lnTo>
                    <a:pt x="2" y="268"/>
                  </a:lnTo>
                  <a:lnTo>
                    <a:pt x="2" y="266"/>
                  </a:lnTo>
                  <a:lnTo>
                    <a:pt x="1" y="265"/>
                  </a:lnTo>
                  <a:lnTo>
                    <a:pt x="1" y="265"/>
                  </a:lnTo>
                  <a:lnTo>
                    <a:pt x="2" y="263"/>
                  </a:lnTo>
                  <a:lnTo>
                    <a:pt x="3" y="263"/>
                  </a:lnTo>
                  <a:lnTo>
                    <a:pt x="3" y="262"/>
                  </a:lnTo>
                  <a:lnTo>
                    <a:pt x="2" y="262"/>
                  </a:lnTo>
                  <a:lnTo>
                    <a:pt x="2" y="260"/>
                  </a:lnTo>
                  <a:lnTo>
                    <a:pt x="2" y="259"/>
                  </a:lnTo>
                  <a:lnTo>
                    <a:pt x="2" y="258"/>
                  </a:lnTo>
                  <a:lnTo>
                    <a:pt x="3" y="258"/>
                  </a:lnTo>
                  <a:lnTo>
                    <a:pt x="2" y="247"/>
                  </a:lnTo>
                  <a:lnTo>
                    <a:pt x="3" y="247"/>
                  </a:lnTo>
                  <a:lnTo>
                    <a:pt x="3" y="246"/>
                  </a:lnTo>
                  <a:lnTo>
                    <a:pt x="4" y="245"/>
                  </a:lnTo>
                  <a:lnTo>
                    <a:pt x="3" y="244"/>
                  </a:lnTo>
                  <a:lnTo>
                    <a:pt x="2" y="243"/>
                  </a:lnTo>
                  <a:lnTo>
                    <a:pt x="1" y="240"/>
                  </a:lnTo>
                  <a:lnTo>
                    <a:pt x="1" y="239"/>
                  </a:lnTo>
                  <a:lnTo>
                    <a:pt x="1" y="238"/>
                  </a:lnTo>
                  <a:lnTo>
                    <a:pt x="1" y="234"/>
                  </a:lnTo>
                  <a:lnTo>
                    <a:pt x="1" y="233"/>
                  </a:lnTo>
                  <a:lnTo>
                    <a:pt x="0" y="232"/>
                  </a:lnTo>
                  <a:lnTo>
                    <a:pt x="0" y="231"/>
                  </a:lnTo>
                  <a:lnTo>
                    <a:pt x="0" y="229"/>
                  </a:lnTo>
                  <a:lnTo>
                    <a:pt x="0" y="228"/>
                  </a:lnTo>
                  <a:lnTo>
                    <a:pt x="0" y="226"/>
                  </a:lnTo>
                  <a:lnTo>
                    <a:pt x="1" y="223"/>
                  </a:lnTo>
                  <a:lnTo>
                    <a:pt x="1" y="221"/>
                  </a:lnTo>
                  <a:lnTo>
                    <a:pt x="1" y="220"/>
                  </a:lnTo>
                  <a:lnTo>
                    <a:pt x="1" y="219"/>
                  </a:lnTo>
                  <a:lnTo>
                    <a:pt x="2" y="217"/>
                  </a:lnTo>
                  <a:lnTo>
                    <a:pt x="1" y="216"/>
                  </a:lnTo>
                  <a:lnTo>
                    <a:pt x="1" y="215"/>
                  </a:lnTo>
                  <a:lnTo>
                    <a:pt x="1" y="214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1" y="210"/>
                  </a:lnTo>
                  <a:lnTo>
                    <a:pt x="1" y="209"/>
                  </a:lnTo>
                  <a:lnTo>
                    <a:pt x="1" y="208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6"/>
                  </a:lnTo>
                  <a:lnTo>
                    <a:pt x="1" y="196"/>
                  </a:lnTo>
                  <a:lnTo>
                    <a:pt x="1" y="195"/>
                  </a:lnTo>
                  <a:lnTo>
                    <a:pt x="2" y="195"/>
                  </a:lnTo>
                  <a:lnTo>
                    <a:pt x="2" y="194"/>
                  </a:lnTo>
                  <a:lnTo>
                    <a:pt x="2" y="192"/>
                  </a:lnTo>
                  <a:lnTo>
                    <a:pt x="3" y="191"/>
                  </a:lnTo>
                  <a:lnTo>
                    <a:pt x="2" y="191"/>
                  </a:lnTo>
                  <a:lnTo>
                    <a:pt x="2" y="190"/>
                  </a:lnTo>
                  <a:lnTo>
                    <a:pt x="3" y="190"/>
                  </a:lnTo>
                  <a:lnTo>
                    <a:pt x="3" y="189"/>
                  </a:lnTo>
                  <a:lnTo>
                    <a:pt x="3" y="185"/>
                  </a:lnTo>
                  <a:lnTo>
                    <a:pt x="6" y="185"/>
                  </a:lnTo>
                  <a:lnTo>
                    <a:pt x="7" y="185"/>
                  </a:lnTo>
                  <a:lnTo>
                    <a:pt x="7" y="184"/>
                  </a:lnTo>
                  <a:lnTo>
                    <a:pt x="8" y="184"/>
                  </a:lnTo>
                  <a:lnTo>
                    <a:pt x="9" y="184"/>
                  </a:lnTo>
                  <a:lnTo>
                    <a:pt x="10" y="184"/>
                  </a:lnTo>
                  <a:lnTo>
                    <a:pt x="12" y="184"/>
                  </a:lnTo>
                  <a:lnTo>
                    <a:pt x="14" y="184"/>
                  </a:lnTo>
                  <a:lnTo>
                    <a:pt x="15" y="183"/>
                  </a:lnTo>
                  <a:lnTo>
                    <a:pt x="15" y="182"/>
                  </a:lnTo>
                  <a:lnTo>
                    <a:pt x="16" y="178"/>
                  </a:lnTo>
                  <a:lnTo>
                    <a:pt x="18" y="178"/>
                  </a:lnTo>
                  <a:lnTo>
                    <a:pt x="18" y="177"/>
                  </a:lnTo>
                  <a:lnTo>
                    <a:pt x="18" y="174"/>
                  </a:lnTo>
                  <a:lnTo>
                    <a:pt x="18" y="173"/>
                  </a:lnTo>
                  <a:lnTo>
                    <a:pt x="18" y="172"/>
                  </a:lnTo>
                  <a:lnTo>
                    <a:pt x="18" y="171"/>
                  </a:lnTo>
                  <a:lnTo>
                    <a:pt x="18" y="170"/>
                  </a:lnTo>
                  <a:lnTo>
                    <a:pt x="18" y="169"/>
                  </a:lnTo>
                  <a:lnTo>
                    <a:pt x="19" y="169"/>
                  </a:lnTo>
                  <a:lnTo>
                    <a:pt x="20" y="165"/>
                  </a:lnTo>
                  <a:lnTo>
                    <a:pt x="20" y="164"/>
                  </a:lnTo>
                  <a:lnTo>
                    <a:pt x="20" y="163"/>
                  </a:lnTo>
                  <a:lnTo>
                    <a:pt x="21" y="163"/>
                  </a:lnTo>
                  <a:lnTo>
                    <a:pt x="22" y="163"/>
                  </a:lnTo>
                  <a:lnTo>
                    <a:pt x="23" y="163"/>
                  </a:lnTo>
                  <a:lnTo>
                    <a:pt x="25" y="161"/>
                  </a:lnTo>
                  <a:lnTo>
                    <a:pt x="23" y="160"/>
                  </a:lnTo>
                  <a:lnTo>
                    <a:pt x="23" y="159"/>
                  </a:lnTo>
                  <a:lnTo>
                    <a:pt x="23" y="158"/>
                  </a:lnTo>
                  <a:lnTo>
                    <a:pt x="23" y="157"/>
                  </a:lnTo>
                  <a:lnTo>
                    <a:pt x="25" y="155"/>
                  </a:lnTo>
                  <a:lnTo>
                    <a:pt x="27" y="154"/>
                  </a:lnTo>
                  <a:lnTo>
                    <a:pt x="28" y="154"/>
                  </a:lnTo>
                  <a:lnTo>
                    <a:pt x="31" y="154"/>
                  </a:lnTo>
                  <a:lnTo>
                    <a:pt x="32" y="154"/>
                  </a:lnTo>
                  <a:lnTo>
                    <a:pt x="33" y="152"/>
                  </a:lnTo>
                  <a:lnTo>
                    <a:pt x="34" y="151"/>
                  </a:lnTo>
                  <a:lnTo>
                    <a:pt x="34" y="149"/>
                  </a:lnTo>
                  <a:lnTo>
                    <a:pt x="34" y="147"/>
                  </a:lnTo>
                  <a:lnTo>
                    <a:pt x="35" y="147"/>
                  </a:lnTo>
                  <a:lnTo>
                    <a:pt x="35" y="146"/>
                  </a:lnTo>
                  <a:lnTo>
                    <a:pt x="37" y="146"/>
                  </a:lnTo>
                  <a:lnTo>
                    <a:pt x="37" y="145"/>
                  </a:lnTo>
                  <a:lnTo>
                    <a:pt x="37" y="143"/>
                  </a:lnTo>
                  <a:lnTo>
                    <a:pt x="37" y="142"/>
                  </a:lnTo>
                  <a:lnTo>
                    <a:pt x="34" y="140"/>
                  </a:lnTo>
                  <a:lnTo>
                    <a:pt x="33" y="139"/>
                  </a:lnTo>
                  <a:lnTo>
                    <a:pt x="34" y="136"/>
                  </a:lnTo>
                  <a:lnTo>
                    <a:pt x="35" y="135"/>
                  </a:lnTo>
                  <a:lnTo>
                    <a:pt x="35" y="134"/>
                  </a:lnTo>
                  <a:lnTo>
                    <a:pt x="35" y="133"/>
                  </a:lnTo>
                  <a:lnTo>
                    <a:pt x="37" y="133"/>
                  </a:lnTo>
                  <a:lnTo>
                    <a:pt x="37" y="132"/>
                  </a:lnTo>
                  <a:lnTo>
                    <a:pt x="38" y="133"/>
                  </a:lnTo>
                  <a:lnTo>
                    <a:pt x="40" y="134"/>
                  </a:lnTo>
                  <a:lnTo>
                    <a:pt x="41" y="134"/>
                  </a:lnTo>
                  <a:lnTo>
                    <a:pt x="41" y="133"/>
                  </a:lnTo>
                  <a:lnTo>
                    <a:pt x="43" y="132"/>
                  </a:lnTo>
                  <a:lnTo>
                    <a:pt x="43" y="130"/>
                  </a:lnTo>
                  <a:lnTo>
                    <a:pt x="43" y="129"/>
                  </a:lnTo>
                  <a:lnTo>
                    <a:pt x="44" y="127"/>
                  </a:lnTo>
                  <a:lnTo>
                    <a:pt x="44" y="126"/>
                  </a:lnTo>
                  <a:lnTo>
                    <a:pt x="44" y="124"/>
                  </a:lnTo>
                  <a:lnTo>
                    <a:pt x="44" y="123"/>
                  </a:lnTo>
                  <a:lnTo>
                    <a:pt x="44" y="122"/>
                  </a:lnTo>
                  <a:lnTo>
                    <a:pt x="43" y="122"/>
                  </a:lnTo>
                  <a:lnTo>
                    <a:pt x="43" y="121"/>
                  </a:lnTo>
                  <a:lnTo>
                    <a:pt x="41" y="121"/>
                  </a:lnTo>
                  <a:lnTo>
                    <a:pt x="41" y="121"/>
                  </a:lnTo>
                  <a:lnTo>
                    <a:pt x="40" y="120"/>
                  </a:lnTo>
                  <a:lnTo>
                    <a:pt x="39" y="118"/>
                  </a:lnTo>
                  <a:lnTo>
                    <a:pt x="40" y="116"/>
                  </a:lnTo>
                  <a:lnTo>
                    <a:pt x="40" y="115"/>
                  </a:lnTo>
                  <a:lnTo>
                    <a:pt x="40" y="111"/>
                  </a:lnTo>
                  <a:lnTo>
                    <a:pt x="39" y="110"/>
                  </a:lnTo>
                  <a:lnTo>
                    <a:pt x="39" y="109"/>
                  </a:lnTo>
                  <a:lnTo>
                    <a:pt x="39" y="108"/>
                  </a:lnTo>
                  <a:lnTo>
                    <a:pt x="39" y="106"/>
                  </a:lnTo>
                  <a:lnTo>
                    <a:pt x="38" y="106"/>
                  </a:lnTo>
                  <a:lnTo>
                    <a:pt x="37" y="105"/>
                  </a:lnTo>
                  <a:lnTo>
                    <a:pt x="29" y="96"/>
                  </a:lnTo>
                  <a:lnTo>
                    <a:pt x="29" y="95"/>
                  </a:lnTo>
                  <a:lnTo>
                    <a:pt x="29" y="93"/>
                  </a:lnTo>
                  <a:lnTo>
                    <a:pt x="29" y="92"/>
                  </a:lnTo>
                  <a:lnTo>
                    <a:pt x="31" y="92"/>
                  </a:lnTo>
                  <a:lnTo>
                    <a:pt x="31" y="90"/>
                  </a:lnTo>
                  <a:lnTo>
                    <a:pt x="33" y="85"/>
                  </a:lnTo>
                  <a:lnTo>
                    <a:pt x="34" y="84"/>
                  </a:lnTo>
                  <a:lnTo>
                    <a:pt x="37" y="83"/>
                  </a:lnTo>
                  <a:lnTo>
                    <a:pt x="37" y="81"/>
                  </a:lnTo>
                  <a:lnTo>
                    <a:pt x="37" y="80"/>
                  </a:lnTo>
                  <a:lnTo>
                    <a:pt x="35" y="79"/>
                  </a:lnTo>
                  <a:lnTo>
                    <a:pt x="34" y="78"/>
                  </a:lnTo>
                  <a:lnTo>
                    <a:pt x="34" y="75"/>
                  </a:lnTo>
                  <a:lnTo>
                    <a:pt x="35" y="74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5" y="68"/>
                  </a:lnTo>
                  <a:lnTo>
                    <a:pt x="35" y="67"/>
                  </a:lnTo>
                  <a:lnTo>
                    <a:pt x="37" y="62"/>
                  </a:lnTo>
                  <a:lnTo>
                    <a:pt x="35" y="53"/>
                  </a:lnTo>
                  <a:lnTo>
                    <a:pt x="37" y="52"/>
                  </a:lnTo>
                  <a:lnTo>
                    <a:pt x="45" y="46"/>
                  </a:lnTo>
                  <a:lnTo>
                    <a:pt x="47" y="43"/>
                  </a:lnTo>
                  <a:lnTo>
                    <a:pt x="52" y="35"/>
                  </a:lnTo>
                  <a:lnTo>
                    <a:pt x="53" y="25"/>
                  </a:lnTo>
                  <a:lnTo>
                    <a:pt x="53" y="16"/>
                  </a:lnTo>
                  <a:lnTo>
                    <a:pt x="57" y="15"/>
                  </a:lnTo>
                  <a:lnTo>
                    <a:pt x="58" y="15"/>
                  </a:lnTo>
                  <a:lnTo>
                    <a:pt x="65" y="9"/>
                  </a:lnTo>
                  <a:lnTo>
                    <a:pt x="66" y="7"/>
                  </a:lnTo>
                  <a:lnTo>
                    <a:pt x="69" y="6"/>
                  </a:lnTo>
                  <a:lnTo>
                    <a:pt x="74" y="6"/>
                  </a:lnTo>
                  <a:lnTo>
                    <a:pt x="80" y="4"/>
                  </a:lnTo>
                  <a:lnTo>
                    <a:pt x="81" y="4"/>
                  </a:lnTo>
                  <a:lnTo>
                    <a:pt x="82" y="5"/>
                  </a:lnTo>
                  <a:lnTo>
                    <a:pt x="83" y="5"/>
                  </a:lnTo>
                  <a:lnTo>
                    <a:pt x="84" y="6"/>
                  </a:lnTo>
                  <a:lnTo>
                    <a:pt x="87" y="6"/>
                  </a:lnTo>
                  <a:lnTo>
                    <a:pt x="90" y="5"/>
                  </a:lnTo>
                  <a:lnTo>
                    <a:pt x="96" y="5"/>
                  </a:lnTo>
                  <a:lnTo>
                    <a:pt x="97" y="5"/>
                  </a:lnTo>
                  <a:lnTo>
                    <a:pt x="99" y="4"/>
                  </a:lnTo>
                  <a:lnTo>
                    <a:pt x="100" y="4"/>
                  </a:lnTo>
                  <a:lnTo>
                    <a:pt x="100" y="3"/>
                  </a:lnTo>
                  <a:lnTo>
                    <a:pt x="101" y="1"/>
                  </a:lnTo>
                  <a:lnTo>
                    <a:pt x="106" y="0"/>
                  </a:lnTo>
                  <a:lnTo>
                    <a:pt x="107" y="0"/>
                  </a:lnTo>
                  <a:lnTo>
                    <a:pt x="119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6" name="Freeform 57">
              <a:extLst>
                <a:ext uri="{FF2B5EF4-FFF2-40B4-BE49-F238E27FC236}">
                  <a16:creationId xmlns:a16="http://schemas.microsoft.com/office/drawing/2014/main" id="{677FB4D1-E0B7-4F61-C803-C882B0ECB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246" y="2593574"/>
              <a:ext cx="143686" cy="292327"/>
            </a:xfrm>
            <a:custGeom>
              <a:avLst/>
              <a:gdLst>
                <a:gd name="T0" fmla="*/ 101 w 116"/>
                <a:gd name="T1" fmla="*/ 37 h 236"/>
                <a:gd name="T2" fmla="*/ 111 w 116"/>
                <a:gd name="T3" fmla="*/ 52 h 236"/>
                <a:gd name="T4" fmla="*/ 113 w 116"/>
                <a:gd name="T5" fmla="*/ 63 h 236"/>
                <a:gd name="T6" fmla="*/ 116 w 116"/>
                <a:gd name="T7" fmla="*/ 69 h 236"/>
                <a:gd name="T8" fmla="*/ 110 w 116"/>
                <a:gd name="T9" fmla="*/ 75 h 236"/>
                <a:gd name="T10" fmla="*/ 105 w 116"/>
                <a:gd name="T11" fmla="*/ 81 h 236"/>
                <a:gd name="T12" fmla="*/ 107 w 116"/>
                <a:gd name="T13" fmla="*/ 89 h 236"/>
                <a:gd name="T14" fmla="*/ 100 w 116"/>
                <a:gd name="T15" fmla="*/ 96 h 236"/>
                <a:gd name="T16" fmla="*/ 97 w 116"/>
                <a:gd name="T17" fmla="*/ 103 h 236"/>
                <a:gd name="T18" fmla="*/ 91 w 116"/>
                <a:gd name="T19" fmla="*/ 111 h 236"/>
                <a:gd name="T20" fmla="*/ 90 w 116"/>
                <a:gd name="T21" fmla="*/ 119 h 236"/>
                <a:gd name="T22" fmla="*/ 82 w 116"/>
                <a:gd name="T23" fmla="*/ 126 h 236"/>
                <a:gd name="T24" fmla="*/ 75 w 116"/>
                <a:gd name="T25" fmla="*/ 131 h 236"/>
                <a:gd name="T26" fmla="*/ 74 w 116"/>
                <a:gd name="T27" fmla="*/ 137 h 236"/>
                <a:gd name="T28" fmla="*/ 73 w 116"/>
                <a:gd name="T29" fmla="*/ 151 h 236"/>
                <a:gd name="T30" fmla="*/ 74 w 116"/>
                <a:gd name="T31" fmla="*/ 159 h 236"/>
                <a:gd name="T32" fmla="*/ 72 w 116"/>
                <a:gd name="T33" fmla="*/ 171 h 236"/>
                <a:gd name="T34" fmla="*/ 73 w 116"/>
                <a:gd name="T35" fmla="*/ 182 h 236"/>
                <a:gd name="T36" fmla="*/ 75 w 116"/>
                <a:gd name="T37" fmla="*/ 200 h 236"/>
                <a:gd name="T38" fmla="*/ 74 w 116"/>
                <a:gd name="T39" fmla="*/ 205 h 236"/>
                <a:gd name="T40" fmla="*/ 74 w 116"/>
                <a:gd name="T41" fmla="*/ 214 h 236"/>
                <a:gd name="T42" fmla="*/ 74 w 116"/>
                <a:gd name="T43" fmla="*/ 223 h 236"/>
                <a:gd name="T44" fmla="*/ 42 w 116"/>
                <a:gd name="T45" fmla="*/ 233 h 236"/>
                <a:gd name="T46" fmla="*/ 35 w 116"/>
                <a:gd name="T47" fmla="*/ 225 h 236"/>
                <a:gd name="T48" fmla="*/ 31 w 116"/>
                <a:gd name="T49" fmla="*/ 220 h 236"/>
                <a:gd name="T50" fmla="*/ 31 w 116"/>
                <a:gd name="T51" fmla="*/ 213 h 236"/>
                <a:gd name="T52" fmla="*/ 32 w 116"/>
                <a:gd name="T53" fmla="*/ 200 h 236"/>
                <a:gd name="T54" fmla="*/ 32 w 116"/>
                <a:gd name="T55" fmla="*/ 162 h 236"/>
                <a:gd name="T56" fmla="*/ 33 w 116"/>
                <a:gd name="T57" fmla="*/ 149 h 236"/>
                <a:gd name="T58" fmla="*/ 31 w 116"/>
                <a:gd name="T59" fmla="*/ 132 h 236"/>
                <a:gd name="T60" fmla="*/ 24 w 116"/>
                <a:gd name="T61" fmla="*/ 119 h 236"/>
                <a:gd name="T62" fmla="*/ 20 w 116"/>
                <a:gd name="T63" fmla="*/ 108 h 236"/>
                <a:gd name="T64" fmla="*/ 21 w 116"/>
                <a:gd name="T65" fmla="*/ 93 h 236"/>
                <a:gd name="T66" fmla="*/ 4 w 116"/>
                <a:gd name="T67" fmla="*/ 79 h 236"/>
                <a:gd name="T68" fmla="*/ 1 w 116"/>
                <a:gd name="T69" fmla="*/ 63 h 236"/>
                <a:gd name="T70" fmla="*/ 5 w 116"/>
                <a:gd name="T71" fmla="*/ 56 h 236"/>
                <a:gd name="T72" fmla="*/ 7 w 116"/>
                <a:gd name="T73" fmla="*/ 50 h 236"/>
                <a:gd name="T74" fmla="*/ 13 w 116"/>
                <a:gd name="T75" fmla="*/ 51 h 236"/>
                <a:gd name="T76" fmla="*/ 12 w 116"/>
                <a:gd name="T77" fmla="*/ 46 h 236"/>
                <a:gd name="T78" fmla="*/ 16 w 116"/>
                <a:gd name="T79" fmla="*/ 43 h 236"/>
                <a:gd name="T80" fmla="*/ 19 w 116"/>
                <a:gd name="T81" fmla="*/ 41 h 236"/>
                <a:gd name="T82" fmla="*/ 24 w 116"/>
                <a:gd name="T83" fmla="*/ 37 h 236"/>
                <a:gd name="T84" fmla="*/ 30 w 116"/>
                <a:gd name="T85" fmla="*/ 35 h 236"/>
                <a:gd name="T86" fmla="*/ 35 w 116"/>
                <a:gd name="T87" fmla="*/ 35 h 236"/>
                <a:gd name="T88" fmla="*/ 45 w 116"/>
                <a:gd name="T89" fmla="*/ 37 h 236"/>
                <a:gd name="T90" fmla="*/ 57 w 116"/>
                <a:gd name="T91" fmla="*/ 25 h 236"/>
                <a:gd name="T92" fmla="*/ 62 w 116"/>
                <a:gd name="T93" fmla="*/ 15 h 236"/>
                <a:gd name="T94" fmla="*/ 60 w 116"/>
                <a:gd name="T95" fmla="*/ 7 h 236"/>
                <a:gd name="T96" fmla="*/ 63 w 116"/>
                <a:gd name="T97" fmla="*/ 6 h 236"/>
                <a:gd name="T98" fmla="*/ 69 w 116"/>
                <a:gd name="T99" fmla="*/ 3 h 236"/>
                <a:gd name="T100" fmla="*/ 74 w 116"/>
                <a:gd name="T101" fmla="*/ 2 h 236"/>
                <a:gd name="T102" fmla="*/ 81 w 116"/>
                <a:gd name="T103" fmla="*/ 3 h 236"/>
                <a:gd name="T104" fmla="*/ 92 w 116"/>
                <a:gd name="T105" fmla="*/ 13 h 236"/>
                <a:gd name="T106" fmla="*/ 97 w 116"/>
                <a:gd name="T107" fmla="*/ 19 h 236"/>
                <a:gd name="T108" fmla="*/ 104 w 116"/>
                <a:gd name="T109" fmla="*/ 23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6" h="236">
                  <a:moveTo>
                    <a:pt x="106" y="26"/>
                  </a:moveTo>
                  <a:lnTo>
                    <a:pt x="105" y="27"/>
                  </a:lnTo>
                  <a:lnTo>
                    <a:pt x="103" y="32"/>
                  </a:lnTo>
                  <a:lnTo>
                    <a:pt x="103" y="34"/>
                  </a:lnTo>
                  <a:lnTo>
                    <a:pt x="101" y="34"/>
                  </a:lnTo>
                  <a:lnTo>
                    <a:pt x="101" y="35"/>
                  </a:lnTo>
                  <a:lnTo>
                    <a:pt x="101" y="37"/>
                  </a:lnTo>
                  <a:lnTo>
                    <a:pt x="101" y="38"/>
                  </a:lnTo>
                  <a:lnTo>
                    <a:pt x="109" y="47"/>
                  </a:lnTo>
                  <a:lnTo>
                    <a:pt x="110" y="48"/>
                  </a:lnTo>
                  <a:lnTo>
                    <a:pt x="111" y="48"/>
                  </a:lnTo>
                  <a:lnTo>
                    <a:pt x="111" y="50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2" y="53"/>
                  </a:lnTo>
                  <a:lnTo>
                    <a:pt x="112" y="57"/>
                  </a:lnTo>
                  <a:lnTo>
                    <a:pt x="112" y="58"/>
                  </a:lnTo>
                  <a:lnTo>
                    <a:pt x="111" y="60"/>
                  </a:lnTo>
                  <a:lnTo>
                    <a:pt x="112" y="62"/>
                  </a:lnTo>
                  <a:lnTo>
                    <a:pt x="113" y="63"/>
                  </a:lnTo>
                  <a:lnTo>
                    <a:pt x="113" y="63"/>
                  </a:lnTo>
                  <a:lnTo>
                    <a:pt x="115" y="63"/>
                  </a:lnTo>
                  <a:lnTo>
                    <a:pt x="115" y="64"/>
                  </a:lnTo>
                  <a:lnTo>
                    <a:pt x="116" y="64"/>
                  </a:lnTo>
                  <a:lnTo>
                    <a:pt x="116" y="65"/>
                  </a:lnTo>
                  <a:lnTo>
                    <a:pt x="116" y="66"/>
                  </a:lnTo>
                  <a:lnTo>
                    <a:pt x="116" y="68"/>
                  </a:lnTo>
                  <a:lnTo>
                    <a:pt x="116" y="69"/>
                  </a:lnTo>
                  <a:lnTo>
                    <a:pt x="115" y="71"/>
                  </a:lnTo>
                  <a:lnTo>
                    <a:pt x="115" y="72"/>
                  </a:lnTo>
                  <a:lnTo>
                    <a:pt x="115" y="74"/>
                  </a:lnTo>
                  <a:lnTo>
                    <a:pt x="113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10" y="75"/>
                  </a:lnTo>
                  <a:lnTo>
                    <a:pt x="109" y="74"/>
                  </a:lnTo>
                  <a:lnTo>
                    <a:pt x="109" y="75"/>
                  </a:lnTo>
                  <a:lnTo>
                    <a:pt x="107" y="75"/>
                  </a:lnTo>
                  <a:lnTo>
                    <a:pt x="107" y="76"/>
                  </a:lnTo>
                  <a:lnTo>
                    <a:pt x="107" y="77"/>
                  </a:lnTo>
                  <a:lnTo>
                    <a:pt x="106" y="78"/>
                  </a:lnTo>
                  <a:lnTo>
                    <a:pt x="105" y="81"/>
                  </a:lnTo>
                  <a:lnTo>
                    <a:pt x="106" y="82"/>
                  </a:lnTo>
                  <a:lnTo>
                    <a:pt x="109" y="84"/>
                  </a:lnTo>
                  <a:lnTo>
                    <a:pt x="109" y="85"/>
                  </a:lnTo>
                  <a:lnTo>
                    <a:pt x="109" y="87"/>
                  </a:lnTo>
                  <a:lnTo>
                    <a:pt x="109" y="88"/>
                  </a:lnTo>
                  <a:lnTo>
                    <a:pt x="107" y="88"/>
                  </a:lnTo>
                  <a:lnTo>
                    <a:pt x="107" y="89"/>
                  </a:lnTo>
                  <a:lnTo>
                    <a:pt x="106" y="89"/>
                  </a:lnTo>
                  <a:lnTo>
                    <a:pt x="106" y="91"/>
                  </a:lnTo>
                  <a:lnTo>
                    <a:pt x="106" y="93"/>
                  </a:lnTo>
                  <a:lnTo>
                    <a:pt x="105" y="94"/>
                  </a:lnTo>
                  <a:lnTo>
                    <a:pt x="104" y="96"/>
                  </a:lnTo>
                  <a:lnTo>
                    <a:pt x="103" y="96"/>
                  </a:lnTo>
                  <a:lnTo>
                    <a:pt x="100" y="96"/>
                  </a:lnTo>
                  <a:lnTo>
                    <a:pt x="99" y="96"/>
                  </a:lnTo>
                  <a:lnTo>
                    <a:pt x="97" y="97"/>
                  </a:lnTo>
                  <a:lnTo>
                    <a:pt x="95" y="99"/>
                  </a:lnTo>
                  <a:lnTo>
                    <a:pt x="95" y="100"/>
                  </a:lnTo>
                  <a:lnTo>
                    <a:pt x="95" y="101"/>
                  </a:lnTo>
                  <a:lnTo>
                    <a:pt x="95" y="102"/>
                  </a:lnTo>
                  <a:lnTo>
                    <a:pt x="97" y="103"/>
                  </a:lnTo>
                  <a:lnTo>
                    <a:pt x="95" y="105"/>
                  </a:lnTo>
                  <a:lnTo>
                    <a:pt x="94" y="105"/>
                  </a:lnTo>
                  <a:lnTo>
                    <a:pt x="93" y="105"/>
                  </a:lnTo>
                  <a:lnTo>
                    <a:pt x="92" y="105"/>
                  </a:lnTo>
                  <a:lnTo>
                    <a:pt x="92" y="106"/>
                  </a:lnTo>
                  <a:lnTo>
                    <a:pt x="92" y="107"/>
                  </a:lnTo>
                  <a:lnTo>
                    <a:pt x="91" y="111"/>
                  </a:lnTo>
                  <a:lnTo>
                    <a:pt x="90" y="111"/>
                  </a:lnTo>
                  <a:lnTo>
                    <a:pt x="90" y="112"/>
                  </a:lnTo>
                  <a:lnTo>
                    <a:pt x="90" y="113"/>
                  </a:lnTo>
                  <a:lnTo>
                    <a:pt x="90" y="114"/>
                  </a:lnTo>
                  <a:lnTo>
                    <a:pt x="90" y="115"/>
                  </a:lnTo>
                  <a:lnTo>
                    <a:pt x="90" y="116"/>
                  </a:lnTo>
                  <a:lnTo>
                    <a:pt x="90" y="119"/>
                  </a:lnTo>
                  <a:lnTo>
                    <a:pt x="90" y="120"/>
                  </a:lnTo>
                  <a:lnTo>
                    <a:pt x="88" y="120"/>
                  </a:lnTo>
                  <a:lnTo>
                    <a:pt x="87" y="124"/>
                  </a:lnTo>
                  <a:lnTo>
                    <a:pt x="87" y="125"/>
                  </a:lnTo>
                  <a:lnTo>
                    <a:pt x="86" y="126"/>
                  </a:lnTo>
                  <a:lnTo>
                    <a:pt x="84" y="126"/>
                  </a:lnTo>
                  <a:lnTo>
                    <a:pt x="82" y="126"/>
                  </a:lnTo>
                  <a:lnTo>
                    <a:pt x="81" y="126"/>
                  </a:lnTo>
                  <a:lnTo>
                    <a:pt x="80" y="126"/>
                  </a:lnTo>
                  <a:lnTo>
                    <a:pt x="79" y="126"/>
                  </a:lnTo>
                  <a:lnTo>
                    <a:pt x="79" y="127"/>
                  </a:lnTo>
                  <a:lnTo>
                    <a:pt x="78" y="127"/>
                  </a:lnTo>
                  <a:lnTo>
                    <a:pt x="75" y="127"/>
                  </a:lnTo>
                  <a:lnTo>
                    <a:pt x="75" y="131"/>
                  </a:lnTo>
                  <a:lnTo>
                    <a:pt x="75" y="132"/>
                  </a:lnTo>
                  <a:lnTo>
                    <a:pt x="74" y="132"/>
                  </a:lnTo>
                  <a:lnTo>
                    <a:pt x="74" y="133"/>
                  </a:lnTo>
                  <a:lnTo>
                    <a:pt x="75" y="133"/>
                  </a:lnTo>
                  <a:lnTo>
                    <a:pt x="74" y="134"/>
                  </a:lnTo>
                  <a:lnTo>
                    <a:pt x="74" y="136"/>
                  </a:lnTo>
                  <a:lnTo>
                    <a:pt x="74" y="137"/>
                  </a:lnTo>
                  <a:lnTo>
                    <a:pt x="73" y="137"/>
                  </a:lnTo>
                  <a:lnTo>
                    <a:pt x="73" y="138"/>
                  </a:lnTo>
                  <a:lnTo>
                    <a:pt x="74" y="148"/>
                  </a:lnTo>
                  <a:lnTo>
                    <a:pt x="74" y="149"/>
                  </a:lnTo>
                  <a:lnTo>
                    <a:pt x="74" y="149"/>
                  </a:lnTo>
                  <a:lnTo>
                    <a:pt x="73" y="150"/>
                  </a:lnTo>
                  <a:lnTo>
                    <a:pt x="73" y="151"/>
                  </a:lnTo>
                  <a:lnTo>
                    <a:pt x="73" y="152"/>
                  </a:lnTo>
                  <a:lnTo>
                    <a:pt x="72" y="153"/>
                  </a:lnTo>
                  <a:lnTo>
                    <a:pt x="72" y="155"/>
                  </a:lnTo>
                  <a:lnTo>
                    <a:pt x="73" y="156"/>
                  </a:lnTo>
                  <a:lnTo>
                    <a:pt x="73" y="157"/>
                  </a:lnTo>
                  <a:lnTo>
                    <a:pt x="73" y="158"/>
                  </a:lnTo>
                  <a:lnTo>
                    <a:pt x="74" y="159"/>
                  </a:lnTo>
                  <a:lnTo>
                    <a:pt x="73" y="161"/>
                  </a:lnTo>
                  <a:lnTo>
                    <a:pt x="73" y="162"/>
                  </a:lnTo>
                  <a:lnTo>
                    <a:pt x="73" y="163"/>
                  </a:lnTo>
                  <a:lnTo>
                    <a:pt x="73" y="165"/>
                  </a:lnTo>
                  <a:lnTo>
                    <a:pt x="72" y="168"/>
                  </a:lnTo>
                  <a:lnTo>
                    <a:pt x="72" y="170"/>
                  </a:lnTo>
                  <a:lnTo>
                    <a:pt x="72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3" y="175"/>
                  </a:lnTo>
                  <a:lnTo>
                    <a:pt x="73" y="176"/>
                  </a:lnTo>
                  <a:lnTo>
                    <a:pt x="73" y="180"/>
                  </a:lnTo>
                  <a:lnTo>
                    <a:pt x="73" y="181"/>
                  </a:lnTo>
                  <a:lnTo>
                    <a:pt x="73" y="182"/>
                  </a:lnTo>
                  <a:lnTo>
                    <a:pt x="74" y="185"/>
                  </a:lnTo>
                  <a:lnTo>
                    <a:pt x="75" y="186"/>
                  </a:lnTo>
                  <a:lnTo>
                    <a:pt x="76" y="187"/>
                  </a:lnTo>
                  <a:lnTo>
                    <a:pt x="75" y="188"/>
                  </a:lnTo>
                  <a:lnTo>
                    <a:pt x="75" y="189"/>
                  </a:lnTo>
                  <a:lnTo>
                    <a:pt x="74" y="189"/>
                  </a:lnTo>
                  <a:lnTo>
                    <a:pt x="75" y="200"/>
                  </a:lnTo>
                  <a:lnTo>
                    <a:pt x="74" y="200"/>
                  </a:lnTo>
                  <a:lnTo>
                    <a:pt x="74" y="201"/>
                  </a:lnTo>
                  <a:lnTo>
                    <a:pt x="74" y="202"/>
                  </a:lnTo>
                  <a:lnTo>
                    <a:pt x="74" y="204"/>
                  </a:lnTo>
                  <a:lnTo>
                    <a:pt x="75" y="204"/>
                  </a:lnTo>
                  <a:lnTo>
                    <a:pt x="75" y="205"/>
                  </a:lnTo>
                  <a:lnTo>
                    <a:pt x="74" y="205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4" y="208"/>
                  </a:lnTo>
                  <a:lnTo>
                    <a:pt x="74" y="210"/>
                  </a:lnTo>
                  <a:lnTo>
                    <a:pt x="73" y="212"/>
                  </a:lnTo>
                  <a:lnTo>
                    <a:pt x="73" y="213"/>
                  </a:lnTo>
                  <a:lnTo>
                    <a:pt x="74" y="214"/>
                  </a:lnTo>
                  <a:lnTo>
                    <a:pt x="75" y="214"/>
                  </a:lnTo>
                  <a:lnTo>
                    <a:pt x="75" y="217"/>
                  </a:lnTo>
                  <a:lnTo>
                    <a:pt x="75" y="218"/>
                  </a:lnTo>
                  <a:lnTo>
                    <a:pt x="74" y="218"/>
                  </a:lnTo>
                  <a:lnTo>
                    <a:pt x="74" y="219"/>
                  </a:lnTo>
                  <a:lnTo>
                    <a:pt x="74" y="222"/>
                  </a:lnTo>
                  <a:lnTo>
                    <a:pt x="74" y="223"/>
                  </a:lnTo>
                  <a:lnTo>
                    <a:pt x="73" y="224"/>
                  </a:lnTo>
                  <a:lnTo>
                    <a:pt x="73" y="225"/>
                  </a:lnTo>
                  <a:lnTo>
                    <a:pt x="73" y="227"/>
                  </a:lnTo>
                  <a:lnTo>
                    <a:pt x="73" y="230"/>
                  </a:lnTo>
                  <a:lnTo>
                    <a:pt x="58" y="231"/>
                  </a:lnTo>
                  <a:lnTo>
                    <a:pt x="55" y="232"/>
                  </a:lnTo>
                  <a:lnTo>
                    <a:pt x="42" y="233"/>
                  </a:lnTo>
                  <a:lnTo>
                    <a:pt x="32" y="236"/>
                  </a:lnTo>
                  <a:lnTo>
                    <a:pt x="32" y="235"/>
                  </a:lnTo>
                  <a:lnTo>
                    <a:pt x="37" y="233"/>
                  </a:lnTo>
                  <a:lnTo>
                    <a:pt x="37" y="230"/>
                  </a:lnTo>
                  <a:lnTo>
                    <a:pt x="36" y="227"/>
                  </a:lnTo>
                  <a:lnTo>
                    <a:pt x="35" y="226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5" y="224"/>
                  </a:lnTo>
                  <a:lnTo>
                    <a:pt x="35" y="223"/>
                  </a:lnTo>
                  <a:lnTo>
                    <a:pt x="33" y="223"/>
                  </a:lnTo>
                  <a:lnTo>
                    <a:pt x="33" y="222"/>
                  </a:lnTo>
                  <a:lnTo>
                    <a:pt x="32" y="222"/>
                  </a:lnTo>
                  <a:lnTo>
                    <a:pt x="31" y="220"/>
                  </a:lnTo>
                  <a:lnTo>
                    <a:pt x="31" y="219"/>
                  </a:lnTo>
                  <a:lnTo>
                    <a:pt x="31" y="218"/>
                  </a:lnTo>
                  <a:lnTo>
                    <a:pt x="30" y="218"/>
                  </a:lnTo>
                  <a:lnTo>
                    <a:pt x="31" y="217"/>
                  </a:lnTo>
                  <a:lnTo>
                    <a:pt x="31" y="216"/>
                  </a:lnTo>
                  <a:lnTo>
                    <a:pt x="31" y="214"/>
                  </a:lnTo>
                  <a:lnTo>
                    <a:pt x="31" y="213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1" y="208"/>
                  </a:lnTo>
                  <a:lnTo>
                    <a:pt x="30" y="208"/>
                  </a:lnTo>
                  <a:lnTo>
                    <a:pt x="29" y="206"/>
                  </a:lnTo>
                  <a:lnTo>
                    <a:pt x="32" y="206"/>
                  </a:lnTo>
                  <a:lnTo>
                    <a:pt x="32" y="200"/>
                  </a:lnTo>
                  <a:lnTo>
                    <a:pt x="32" y="194"/>
                  </a:lnTo>
                  <a:lnTo>
                    <a:pt x="32" y="188"/>
                  </a:lnTo>
                  <a:lnTo>
                    <a:pt x="32" y="185"/>
                  </a:lnTo>
                  <a:lnTo>
                    <a:pt x="32" y="181"/>
                  </a:lnTo>
                  <a:lnTo>
                    <a:pt x="32" y="174"/>
                  </a:lnTo>
                  <a:lnTo>
                    <a:pt x="32" y="168"/>
                  </a:lnTo>
                  <a:lnTo>
                    <a:pt x="32" y="162"/>
                  </a:lnTo>
                  <a:lnTo>
                    <a:pt x="32" y="157"/>
                  </a:lnTo>
                  <a:lnTo>
                    <a:pt x="32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2" y="152"/>
                  </a:lnTo>
                  <a:lnTo>
                    <a:pt x="32" y="151"/>
                  </a:lnTo>
                  <a:lnTo>
                    <a:pt x="33" y="149"/>
                  </a:lnTo>
                  <a:lnTo>
                    <a:pt x="33" y="149"/>
                  </a:lnTo>
                  <a:lnTo>
                    <a:pt x="32" y="148"/>
                  </a:lnTo>
                  <a:lnTo>
                    <a:pt x="32" y="146"/>
                  </a:lnTo>
                  <a:lnTo>
                    <a:pt x="32" y="145"/>
                  </a:lnTo>
                  <a:lnTo>
                    <a:pt x="32" y="140"/>
                  </a:lnTo>
                  <a:lnTo>
                    <a:pt x="32" y="137"/>
                  </a:lnTo>
                  <a:lnTo>
                    <a:pt x="31" y="132"/>
                  </a:lnTo>
                  <a:lnTo>
                    <a:pt x="31" y="127"/>
                  </a:lnTo>
                  <a:lnTo>
                    <a:pt x="31" y="126"/>
                  </a:lnTo>
                  <a:lnTo>
                    <a:pt x="31" y="125"/>
                  </a:lnTo>
                  <a:lnTo>
                    <a:pt x="30" y="124"/>
                  </a:lnTo>
                  <a:lnTo>
                    <a:pt x="27" y="121"/>
                  </a:lnTo>
                  <a:lnTo>
                    <a:pt x="25" y="119"/>
                  </a:lnTo>
                  <a:lnTo>
                    <a:pt x="24" y="119"/>
                  </a:lnTo>
                  <a:lnTo>
                    <a:pt x="24" y="118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3" y="111"/>
                  </a:lnTo>
                  <a:lnTo>
                    <a:pt x="21" y="111"/>
                  </a:lnTo>
                  <a:lnTo>
                    <a:pt x="20" y="109"/>
                  </a:lnTo>
                  <a:lnTo>
                    <a:pt x="20" y="108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5"/>
                  </a:lnTo>
                  <a:lnTo>
                    <a:pt x="21" y="102"/>
                  </a:lnTo>
                  <a:lnTo>
                    <a:pt x="21" y="100"/>
                  </a:lnTo>
                  <a:lnTo>
                    <a:pt x="21" y="95"/>
                  </a:lnTo>
                  <a:lnTo>
                    <a:pt x="21" y="93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7" y="89"/>
                  </a:lnTo>
                  <a:lnTo>
                    <a:pt x="11" y="85"/>
                  </a:lnTo>
                  <a:lnTo>
                    <a:pt x="8" y="83"/>
                  </a:lnTo>
                  <a:lnTo>
                    <a:pt x="6" y="82"/>
                  </a:lnTo>
                  <a:lnTo>
                    <a:pt x="4" y="79"/>
                  </a:lnTo>
                  <a:lnTo>
                    <a:pt x="0" y="77"/>
                  </a:lnTo>
                  <a:lnTo>
                    <a:pt x="0" y="76"/>
                  </a:lnTo>
                  <a:lnTo>
                    <a:pt x="0" y="71"/>
                  </a:lnTo>
                  <a:lnTo>
                    <a:pt x="1" y="69"/>
                  </a:lnTo>
                  <a:lnTo>
                    <a:pt x="1" y="68"/>
                  </a:lnTo>
                  <a:lnTo>
                    <a:pt x="0" y="64"/>
                  </a:lnTo>
                  <a:lnTo>
                    <a:pt x="1" y="63"/>
                  </a:lnTo>
                  <a:lnTo>
                    <a:pt x="4" y="62"/>
                  </a:lnTo>
                  <a:lnTo>
                    <a:pt x="4" y="60"/>
                  </a:lnTo>
                  <a:lnTo>
                    <a:pt x="4" y="59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4" y="57"/>
                  </a:lnTo>
                  <a:lnTo>
                    <a:pt x="5" y="56"/>
                  </a:lnTo>
                  <a:lnTo>
                    <a:pt x="5" y="53"/>
                  </a:lnTo>
                  <a:lnTo>
                    <a:pt x="6" y="54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6" y="52"/>
                  </a:lnTo>
                  <a:lnTo>
                    <a:pt x="6" y="51"/>
                  </a:lnTo>
                  <a:lnTo>
                    <a:pt x="7" y="50"/>
                  </a:lnTo>
                  <a:lnTo>
                    <a:pt x="8" y="50"/>
                  </a:lnTo>
                  <a:lnTo>
                    <a:pt x="8" y="51"/>
                  </a:lnTo>
                  <a:lnTo>
                    <a:pt x="10" y="51"/>
                  </a:lnTo>
                  <a:lnTo>
                    <a:pt x="12" y="51"/>
                  </a:lnTo>
                  <a:lnTo>
                    <a:pt x="12" y="52"/>
                  </a:lnTo>
                  <a:lnTo>
                    <a:pt x="13" y="52"/>
                  </a:lnTo>
                  <a:lnTo>
                    <a:pt x="13" y="51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2" y="48"/>
                  </a:lnTo>
                  <a:lnTo>
                    <a:pt x="11" y="48"/>
                  </a:lnTo>
                  <a:lnTo>
                    <a:pt x="11" y="47"/>
                  </a:lnTo>
                  <a:lnTo>
                    <a:pt x="12" y="47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4" y="41"/>
                  </a:lnTo>
                  <a:lnTo>
                    <a:pt x="14" y="43"/>
                  </a:lnTo>
                  <a:lnTo>
                    <a:pt x="16" y="43"/>
                  </a:lnTo>
                  <a:lnTo>
                    <a:pt x="17" y="43"/>
                  </a:lnTo>
                  <a:lnTo>
                    <a:pt x="18" y="43"/>
                  </a:lnTo>
                  <a:lnTo>
                    <a:pt x="19" y="43"/>
                  </a:lnTo>
                  <a:lnTo>
                    <a:pt x="19" y="41"/>
                  </a:lnTo>
                  <a:lnTo>
                    <a:pt x="18" y="40"/>
                  </a:lnTo>
                  <a:lnTo>
                    <a:pt x="19" y="40"/>
                  </a:lnTo>
                  <a:lnTo>
                    <a:pt x="19" y="41"/>
                  </a:lnTo>
                  <a:lnTo>
                    <a:pt x="20" y="41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21" y="39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4" y="37"/>
                  </a:lnTo>
                  <a:lnTo>
                    <a:pt x="23" y="37"/>
                  </a:lnTo>
                  <a:lnTo>
                    <a:pt x="23" y="35"/>
                  </a:lnTo>
                  <a:lnTo>
                    <a:pt x="24" y="35"/>
                  </a:lnTo>
                  <a:lnTo>
                    <a:pt x="25" y="35"/>
                  </a:lnTo>
                  <a:lnTo>
                    <a:pt x="25" y="34"/>
                  </a:lnTo>
                  <a:lnTo>
                    <a:pt x="26" y="34"/>
                  </a:lnTo>
                  <a:lnTo>
                    <a:pt x="30" y="35"/>
                  </a:lnTo>
                  <a:lnTo>
                    <a:pt x="31" y="35"/>
                  </a:lnTo>
                  <a:lnTo>
                    <a:pt x="31" y="38"/>
                  </a:lnTo>
                  <a:lnTo>
                    <a:pt x="32" y="37"/>
                  </a:lnTo>
                  <a:lnTo>
                    <a:pt x="33" y="37"/>
                  </a:lnTo>
                  <a:lnTo>
                    <a:pt x="35" y="37"/>
                  </a:lnTo>
                  <a:lnTo>
                    <a:pt x="35" y="37"/>
                  </a:lnTo>
                  <a:lnTo>
                    <a:pt x="35" y="35"/>
                  </a:lnTo>
                  <a:lnTo>
                    <a:pt x="37" y="37"/>
                  </a:lnTo>
                  <a:lnTo>
                    <a:pt x="37" y="35"/>
                  </a:lnTo>
                  <a:lnTo>
                    <a:pt x="39" y="35"/>
                  </a:lnTo>
                  <a:lnTo>
                    <a:pt x="41" y="35"/>
                  </a:lnTo>
                  <a:lnTo>
                    <a:pt x="42" y="35"/>
                  </a:lnTo>
                  <a:lnTo>
                    <a:pt x="44" y="37"/>
                  </a:lnTo>
                  <a:lnTo>
                    <a:pt x="45" y="37"/>
                  </a:lnTo>
                  <a:lnTo>
                    <a:pt x="47" y="35"/>
                  </a:lnTo>
                  <a:lnTo>
                    <a:pt x="51" y="32"/>
                  </a:lnTo>
                  <a:lnTo>
                    <a:pt x="55" y="29"/>
                  </a:lnTo>
                  <a:lnTo>
                    <a:pt x="57" y="28"/>
                  </a:lnTo>
                  <a:lnTo>
                    <a:pt x="57" y="27"/>
                  </a:lnTo>
                  <a:lnTo>
                    <a:pt x="57" y="26"/>
                  </a:lnTo>
                  <a:lnTo>
                    <a:pt x="57" y="25"/>
                  </a:lnTo>
                  <a:lnTo>
                    <a:pt x="60" y="23"/>
                  </a:lnTo>
                  <a:lnTo>
                    <a:pt x="60" y="22"/>
                  </a:lnTo>
                  <a:lnTo>
                    <a:pt x="61" y="19"/>
                  </a:lnTo>
                  <a:lnTo>
                    <a:pt x="61" y="17"/>
                  </a:lnTo>
                  <a:lnTo>
                    <a:pt x="61" y="16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5"/>
                  </a:lnTo>
                  <a:lnTo>
                    <a:pt x="63" y="15"/>
                  </a:lnTo>
                  <a:lnTo>
                    <a:pt x="63" y="14"/>
                  </a:lnTo>
                  <a:lnTo>
                    <a:pt x="63" y="14"/>
                  </a:lnTo>
                  <a:lnTo>
                    <a:pt x="62" y="13"/>
                  </a:lnTo>
                  <a:lnTo>
                    <a:pt x="61" y="8"/>
                  </a:lnTo>
                  <a:lnTo>
                    <a:pt x="60" y="7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6"/>
                  </a:lnTo>
                  <a:lnTo>
                    <a:pt x="63" y="6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3" y="6"/>
                  </a:lnTo>
                  <a:lnTo>
                    <a:pt x="63" y="4"/>
                  </a:lnTo>
                  <a:lnTo>
                    <a:pt x="64" y="4"/>
                  </a:lnTo>
                  <a:lnTo>
                    <a:pt x="66" y="4"/>
                  </a:lnTo>
                  <a:lnTo>
                    <a:pt x="67" y="4"/>
                  </a:lnTo>
                  <a:lnTo>
                    <a:pt x="68" y="3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0" y="3"/>
                  </a:lnTo>
                  <a:lnTo>
                    <a:pt x="72" y="3"/>
                  </a:lnTo>
                  <a:lnTo>
                    <a:pt x="72" y="2"/>
                  </a:lnTo>
                  <a:lnTo>
                    <a:pt x="73" y="2"/>
                  </a:lnTo>
                  <a:lnTo>
                    <a:pt x="73" y="1"/>
                  </a:lnTo>
                  <a:lnTo>
                    <a:pt x="73" y="2"/>
                  </a:lnTo>
                  <a:lnTo>
                    <a:pt x="74" y="2"/>
                  </a:lnTo>
                  <a:lnTo>
                    <a:pt x="74" y="1"/>
                  </a:lnTo>
                  <a:lnTo>
                    <a:pt x="75" y="0"/>
                  </a:lnTo>
                  <a:lnTo>
                    <a:pt x="76" y="0"/>
                  </a:lnTo>
                  <a:lnTo>
                    <a:pt x="78" y="0"/>
                  </a:lnTo>
                  <a:lnTo>
                    <a:pt x="80" y="1"/>
                  </a:lnTo>
                  <a:lnTo>
                    <a:pt x="81" y="2"/>
                  </a:lnTo>
                  <a:lnTo>
                    <a:pt x="81" y="3"/>
                  </a:lnTo>
                  <a:lnTo>
                    <a:pt x="82" y="3"/>
                  </a:lnTo>
                  <a:lnTo>
                    <a:pt x="82" y="4"/>
                  </a:lnTo>
                  <a:lnTo>
                    <a:pt x="84" y="4"/>
                  </a:lnTo>
                  <a:lnTo>
                    <a:pt x="85" y="4"/>
                  </a:lnTo>
                  <a:lnTo>
                    <a:pt x="85" y="6"/>
                  </a:lnTo>
                  <a:lnTo>
                    <a:pt x="86" y="7"/>
                  </a:lnTo>
                  <a:lnTo>
                    <a:pt x="92" y="13"/>
                  </a:lnTo>
                  <a:lnTo>
                    <a:pt x="93" y="13"/>
                  </a:lnTo>
                  <a:lnTo>
                    <a:pt x="93" y="14"/>
                  </a:lnTo>
                  <a:lnTo>
                    <a:pt x="93" y="15"/>
                  </a:lnTo>
                  <a:lnTo>
                    <a:pt x="93" y="16"/>
                  </a:lnTo>
                  <a:lnTo>
                    <a:pt x="94" y="17"/>
                  </a:lnTo>
                  <a:lnTo>
                    <a:pt x="95" y="19"/>
                  </a:lnTo>
                  <a:lnTo>
                    <a:pt x="97" y="19"/>
                  </a:lnTo>
                  <a:lnTo>
                    <a:pt x="98" y="19"/>
                  </a:lnTo>
                  <a:lnTo>
                    <a:pt x="99" y="19"/>
                  </a:lnTo>
                  <a:lnTo>
                    <a:pt x="100" y="20"/>
                  </a:lnTo>
                  <a:lnTo>
                    <a:pt x="101" y="20"/>
                  </a:lnTo>
                  <a:lnTo>
                    <a:pt x="103" y="21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5" y="23"/>
                  </a:lnTo>
                  <a:lnTo>
                    <a:pt x="105" y="25"/>
                  </a:lnTo>
                  <a:lnTo>
                    <a:pt x="105" y="26"/>
                  </a:lnTo>
                  <a:lnTo>
                    <a:pt x="106" y="2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7" name="Freeform 58">
              <a:extLst>
                <a:ext uri="{FF2B5EF4-FFF2-40B4-BE49-F238E27FC236}">
                  <a16:creationId xmlns:a16="http://schemas.microsoft.com/office/drawing/2014/main" id="{F6C7EED7-5904-7C50-A192-D7F174D3AE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80865" y="3381372"/>
              <a:ext cx="579700" cy="649066"/>
            </a:xfrm>
            <a:custGeom>
              <a:avLst/>
              <a:gdLst>
                <a:gd name="T0" fmla="*/ 102 w 468"/>
                <a:gd name="T1" fmla="*/ 57 h 524"/>
                <a:gd name="T2" fmla="*/ 160 w 468"/>
                <a:gd name="T3" fmla="*/ 56 h 524"/>
                <a:gd name="T4" fmla="*/ 188 w 468"/>
                <a:gd name="T5" fmla="*/ 62 h 524"/>
                <a:gd name="T6" fmla="*/ 191 w 468"/>
                <a:gd name="T7" fmla="*/ 78 h 524"/>
                <a:gd name="T8" fmla="*/ 198 w 468"/>
                <a:gd name="T9" fmla="*/ 96 h 524"/>
                <a:gd name="T10" fmla="*/ 206 w 468"/>
                <a:gd name="T11" fmla="*/ 114 h 524"/>
                <a:gd name="T12" fmla="*/ 216 w 468"/>
                <a:gd name="T13" fmla="*/ 127 h 524"/>
                <a:gd name="T14" fmla="*/ 228 w 468"/>
                <a:gd name="T15" fmla="*/ 139 h 524"/>
                <a:gd name="T16" fmla="*/ 254 w 468"/>
                <a:gd name="T17" fmla="*/ 137 h 524"/>
                <a:gd name="T18" fmla="*/ 289 w 468"/>
                <a:gd name="T19" fmla="*/ 132 h 524"/>
                <a:gd name="T20" fmla="*/ 295 w 468"/>
                <a:gd name="T21" fmla="*/ 103 h 524"/>
                <a:gd name="T22" fmla="*/ 321 w 468"/>
                <a:gd name="T23" fmla="*/ 97 h 524"/>
                <a:gd name="T24" fmla="*/ 337 w 468"/>
                <a:gd name="T25" fmla="*/ 109 h 524"/>
                <a:gd name="T26" fmla="*/ 383 w 468"/>
                <a:gd name="T27" fmla="*/ 109 h 524"/>
                <a:gd name="T28" fmla="*/ 381 w 468"/>
                <a:gd name="T29" fmla="*/ 132 h 524"/>
                <a:gd name="T30" fmla="*/ 387 w 468"/>
                <a:gd name="T31" fmla="*/ 158 h 524"/>
                <a:gd name="T32" fmla="*/ 383 w 468"/>
                <a:gd name="T33" fmla="*/ 191 h 524"/>
                <a:gd name="T34" fmla="*/ 399 w 468"/>
                <a:gd name="T35" fmla="*/ 220 h 524"/>
                <a:gd name="T36" fmla="*/ 400 w 468"/>
                <a:gd name="T37" fmla="*/ 242 h 524"/>
                <a:gd name="T38" fmla="*/ 406 w 468"/>
                <a:gd name="T39" fmla="*/ 256 h 524"/>
                <a:gd name="T40" fmla="*/ 439 w 468"/>
                <a:gd name="T41" fmla="*/ 251 h 524"/>
                <a:gd name="T42" fmla="*/ 463 w 468"/>
                <a:gd name="T43" fmla="*/ 245 h 524"/>
                <a:gd name="T44" fmla="*/ 463 w 468"/>
                <a:gd name="T45" fmla="*/ 276 h 524"/>
                <a:gd name="T46" fmla="*/ 461 w 468"/>
                <a:gd name="T47" fmla="*/ 317 h 524"/>
                <a:gd name="T48" fmla="*/ 418 w 468"/>
                <a:gd name="T49" fmla="*/ 328 h 524"/>
                <a:gd name="T50" fmla="*/ 389 w 468"/>
                <a:gd name="T51" fmla="*/ 398 h 524"/>
                <a:gd name="T52" fmla="*/ 391 w 468"/>
                <a:gd name="T53" fmla="*/ 454 h 524"/>
                <a:gd name="T54" fmla="*/ 404 w 468"/>
                <a:gd name="T55" fmla="*/ 472 h 524"/>
                <a:gd name="T56" fmla="*/ 424 w 468"/>
                <a:gd name="T57" fmla="*/ 492 h 524"/>
                <a:gd name="T58" fmla="*/ 441 w 468"/>
                <a:gd name="T59" fmla="*/ 506 h 524"/>
                <a:gd name="T60" fmla="*/ 359 w 468"/>
                <a:gd name="T61" fmla="*/ 520 h 524"/>
                <a:gd name="T62" fmla="*/ 334 w 468"/>
                <a:gd name="T63" fmla="*/ 521 h 524"/>
                <a:gd name="T64" fmla="*/ 307 w 468"/>
                <a:gd name="T65" fmla="*/ 519 h 524"/>
                <a:gd name="T66" fmla="*/ 266 w 468"/>
                <a:gd name="T67" fmla="*/ 512 h 524"/>
                <a:gd name="T68" fmla="*/ 197 w 468"/>
                <a:gd name="T69" fmla="*/ 498 h 524"/>
                <a:gd name="T70" fmla="*/ 87 w 468"/>
                <a:gd name="T71" fmla="*/ 500 h 524"/>
                <a:gd name="T72" fmla="*/ 60 w 468"/>
                <a:gd name="T73" fmla="*/ 483 h 524"/>
                <a:gd name="T74" fmla="*/ 40 w 468"/>
                <a:gd name="T75" fmla="*/ 490 h 524"/>
                <a:gd name="T76" fmla="*/ 15 w 468"/>
                <a:gd name="T77" fmla="*/ 489 h 524"/>
                <a:gd name="T78" fmla="*/ 6 w 468"/>
                <a:gd name="T79" fmla="*/ 475 h 524"/>
                <a:gd name="T80" fmla="*/ 10 w 468"/>
                <a:gd name="T81" fmla="*/ 432 h 524"/>
                <a:gd name="T82" fmla="*/ 19 w 468"/>
                <a:gd name="T83" fmla="*/ 403 h 524"/>
                <a:gd name="T84" fmla="*/ 27 w 468"/>
                <a:gd name="T85" fmla="*/ 378 h 524"/>
                <a:gd name="T86" fmla="*/ 31 w 468"/>
                <a:gd name="T87" fmla="*/ 361 h 524"/>
                <a:gd name="T88" fmla="*/ 37 w 468"/>
                <a:gd name="T89" fmla="*/ 339 h 524"/>
                <a:gd name="T90" fmla="*/ 52 w 468"/>
                <a:gd name="T91" fmla="*/ 317 h 524"/>
                <a:gd name="T92" fmla="*/ 70 w 468"/>
                <a:gd name="T93" fmla="*/ 308 h 524"/>
                <a:gd name="T94" fmla="*/ 80 w 468"/>
                <a:gd name="T95" fmla="*/ 287 h 524"/>
                <a:gd name="T96" fmla="*/ 79 w 468"/>
                <a:gd name="T97" fmla="*/ 242 h 524"/>
                <a:gd name="T98" fmla="*/ 64 w 468"/>
                <a:gd name="T99" fmla="*/ 207 h 524"/>
                <a:gd name="T100" fmla="*/ 53 w 468"/>
                <a:gd name="T101" fmla="*/ 173 h 524"/>
                <a:gd name="T102" fmla="*/ 61 w 468"/>
                <a:gd name="T103" fmla="*/ 164 h 524"/>
                <a:gd name="T104" fmla="*/ 65 w 468"/>
                <a:gd name="T105" fmla="*/ 154 h 524"/>
                <a:gd name="T106" fmla="*/ 46 w 468"/>
                <a:gd name="T107" fmla="*/ 106 h 524"/>
                <a:gd name="T108" fmla="*/ 24 w 468"/>
                <a:gd name="T109" fmla="*/ 64 h 524"/>
                <a:gd name="T110" fmla="*/ 47 w 468"/>
                <a:gd name="T111" fmla="*/ 59 h 524"/>
                <a:gd name="T112" fmla="*/ 70 w 468"/>
                <a:gd name="T113" fmla="*/ 55 h 524"/>
                <a:gd name="T114" fmla="*/ 46 w 468"/>
                <a:gd name="T115" fmla="*/ 12 h 524"/>
                <a:gd name="T116" fmla="*/ 34 w 468"/>
                <a:gd name="T117" fmla="*/ 29 h 524"/>
                <a:gd name="T118" fmla="*/ 21 w 468"/>
                <a:gd name="T119" fmla="*/ 34 h 524"/>
                <a:gd name="T120" fmla="*/ 17 w 468"/>
                <a:gd name="T121" fmla="*/ 23 h 524"/>
                <a:gd name="T122" fmla="*/ 28 w 468"/>
                <a:gd name="T123" fmla="*/ 7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8" h="524">
                  <a:moveTo>
                    <a:pt x="4" y="471"/>
                  </a:moveTo>
                  <a:lnTo>
                    <a:pt x="4" y="472"/>
                  </a:lnTo>
                  <a:lnTo>
                    <a:pt x="3" y="471"/>
                  </a:lnTo>
                  <a:lnTo>
                    <a:pt x="1" y="470"/>
                  </a:lnTo>
                  <a:lnTo>
                    <a:pt x="0" y="466"/>
                  </a:lnTo>
                  <a:lnTo>
                    <a:pt x="0" y="465"/>
                  </a:lnTo>
                  <a:lnTo>
                    <a:pt x="1" y="464"/>
                  </a:lnTo>
                  <a:lnTo>
                    <a:pt x="3" y="464"/>
                  </a:lnTo>
                  <a:lnTo>
                    <a:pt x="3" y="466"/>
                  </a:lnTo>
                  <a:lnTo>
                    <a:pt x="3" y="469"/>
                  </a:lnTo>
                  <a:lnTo>
                    <a:pt x="3" y="470"/>
                  </a:lnTo>
                  <a:lnTo>
                    <a:pt x="4" y="471"/>
                  </a:lnTo>
                  <a:close/>
                  <a:moveTo>
                    <a:pt x="87" y="55"/>
                  </a:moveTo>
                  <a:lnTo>
                    <a:pt x="89" y="56"/>
                  </a:lnTo>
                  <a:lnTo>
                    <a:pt x="90" y="56"/>
                  </a:lnTo>
                  <a:lnTo>
                    <a:pt x="95" y="56"/>
                  </a:lnTo>
                  <a:lnTo>
                    <a:pt x="97" y="56"/>
                  </a:lnTo>
                  <a:lnTo>
                    <a:pt x="98" y="57"/>
                  </a:lnTo>
                  <a:lnTo>
                    <a:pt x="102" y="57"/>
                  </a:lnTo>
                  <a:lnTo>
                    <a:pt x="105" y="57"/>
                  </a:lnTo>
                  <a:lnTo>
                    <a:pt x="108" y="56"/>
                  </a:lnTo>
                  <a:lnTo>
                    <a:pt x="110" y="57"/>
                  </a:lnTo>
                  <a:lnTo>
                    <a:pt x="111" y="57"/>
                  </a:lnTo>
                  <a:lnTo>
                    <a:pt x="115" y="56"/>
                  </a:lnTo>
                  <a:lnTo>
                    <a:pt x="117" y="56"/>
                  </a:lnTo>
                  <a:lnTo>
                    <a:pt x="118" y="56"/>
                  </a:lnTo>
                  <a:lnTo>
                    <a:pt x="122" y="56"/>
                  </a:lnTo>
                  <a:lnTo>
                    <a:pt x="126" y="56"/>
                  </a:lnTo>
                  <a:lnTo>
                    <a:pt x="129" y="56"/>
                  </a:lnTo>
                  <a:lnTo>
                    <a:pt x="133" y="56"/>
                  </a:lnTo>
                  <a:lnTo>
                    <a:pt x="136" y="56"/>
                  </a:lnTo>
                  <a:lnTo>
                    <a:pt x="140" y="56"/>
                  </a:lnTo>
                  <a:lnTo>
                    <a:pt x="142" y="56"/>
                  </a:lnTo>
                  <a:lnTo>
                    <a:pt x="146" y="56"/>
                  </a:lnTo>
                  <a:lnTo>
                    <a:pt x="149" y="56"/>
                  </a:lnTo>
                  <a:lnTo>
                    <a:pt x="153" y="56"/>
                  </a:lnTo>
                  <a:lnTo>
                    <a:pt x="157" y="56"/>
                  </a:lnTo>
                  <a:lnTo>
                    <a:pt x="160" y="56"/>
                  </a:lnTo>
                  <a:lnTo>
                    <a:pt x="164" y="56"/>
                  </a:lnTo>
                  <a:lnTo>
                    <a:pt x="167" y="55"/>
                  </a:lnTo>
                  <a:lnTo>
                    <a:pt x="169" y="55"/>
                  </a:lnTo>
                  <a:lnTo>
                    <a:pt x="170" y="55"/>
                  </a:lnTo>
                  <a:lnTo>
                    <a:pt x="173" y="55"/>
                  </a:lnTo>
                  <a:lnTo>
                    <a:pt x="176" y="55"/>
                  </a:lnTo>
                  <a:lnTo>
                    <a:pt x="177" y="56"/>
                  </a:lnTo>
                  <a:lnTo>
                    <a:pt x="178" y="56"/>
                  </a:lnTo>
                  <a:lnTo>
                    <a:pt x="179" y="57"/>
                  </a:lnTo>
                  <a:lnTo>
                    <a:pt x="180" y="57"/>
                  </a:lnTo>
                  <a:lnTo>
                    <a:pt x="182" y="56"/>
                  </a:lnTo>
                  <a:lnTo>
                    <a:pt x="183" y="56"/>
                  </a:lnTo>
                  <a:lnTo>
                    <a:pt x="184" y="56"/>
                  </a:lnTo>
                  <a:lnTo>
                    <a:pt x="185" y="57"/>
                  </a:lnTo>
                  <a:lnTo>
                    <a:pt x="186" y="58"/>
                  </a:lnTo>
                  <a:lnTo>
                    <a:pt x="186" y="59"/>
                  </a:lnTo>
                  <a:lnTo>
                    <a:pt x="186" y="59"/>
                  </a:lnTo>
                  <a:lnTo>
                    <a:pt x="186" y="62"/>
                  </a:lnTo>
                  <a:lnTo>
                    <a:pt x="188" y="62"/>
                  </a:lnTo>
                  <a:lnTo>
                    <a:pt x="189" y="62"/>
                  </a:lnTo>
                  <a:lnTo>
                    <a:pt x="188" y="63"/>
                  </a:lnTo>
                  <a:lnTo>
                    <a:pt x="189" y="63"/>
                  </a:lnTo>
                  <a:lnTo>
                    <a:pt x="189" y="64"/>
                  </a:lnTo>
                  <a:lnTo>
                    <a:pt x="190" y="64"/>
                  </a:lnTo>
                  <a:lnTo>
                    <a:pt x="190" y="65"/>
                  </a:lnTo>
                  <a:lnTo>
                    <a:pt x="191" y="65"/>
                  </a:lnTo>
                  <a:lnTo>
                    <a:pt x="191" y="66"/>
                  </a:lnTo>
                  <a:lnTo>
                    <a:pt x="192" y="66"/>
                  </a:lnTo>
                  <a:lnTo>
                    <a:pt x="192" y="68"/>
                  </a:lnTo>
                  <a:lnTo>
                    <a:pt x="191" y="68"/>
                  </a:lnTo>
                  <a:lnTo>
                    <a:pt x="191" y="69"/>
                  </a:lnTo>
                  <a:lnTo>
                    <a:pt x="191" y="71"/>
                  </a:lnTo>
                  <a:lnTo>
                    <a:pt x="191" y="72"/>
                  </a:lnTo>
                  <a:lnTo>
                    <a:pt x="191" y="74"/>
                  </a:lnTo>
                  <a:lnTo>
                    <a:pt x="191" y="75"/>
                  </a:lnTo>
                  <a:lnTo>
                    <a:pt x="191" y="76"/>
                  </a:lnTo>
                  <a:lnTo>
                    <a:pt x="191" y="77"/>
                  </a:lnTo>
                  <a:lnTo>
                    <a:pt x="191" y="78"/>
                  </a:lnTo>
                  <a:lnTo>
                    <a:pt x="192" y="78"/>
                  </a:lnTo>
                  <a:lnTo>
                    <a:pt x="191" y="78"/>
                  </a:lnTo>
                  <a:lnTo>
                    <a:pt x="192" y="80"/>
                  </a:lnTo>
                  <a:lnTo>
                    <a:pt x="192" y="81"/>
                  </a:lnTo>
                  <a:lnTo>
                    <a:pt x="192" y="82"/>
                  </a:lnTo>
                  <a:lnTo>
                    <a:pt x="192" y="83"/>
                  </a:lnTo>
                  <a:lnTo>
                    <a:pt x="192" y="84"/>
                  </a:lnTo>
                  <a:lnTo>
                    <a:pt x="194" y="86"/>
                  </a:lnTo>
                  <a:lnTo>
                    <a:pt x="194" y="87"/>
                  </a:lnTo>
                  <a:lnTo>
                    <a:pt x="194" y="88"/>
                  </a:lnTo>
                  <a:lnTo>
                    <a:pt x="196" y="89"/>
                  </a:lnTo>
                  <a:lnTo>
                    <a:pt x="196" y="90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8" y="93"/>
                  </a:lnTo>
                  <a:lnTo>
                    <a:pt x="198" y="94"/>
                  </a:lnTo>
                  <a:lnTo>
                    <a:pt x="198" y="95"/>
                  </a:lnTo>
                  <a:lnTo>
                    <a:pt x="198" y="96"/>
                  </a:lnTo>
                  <a:lnTo>
                    <a:pt x="200" y="96"/>
                  </a:lnTo>
                  <a:lnTo>
                    <a:pt x="200" y="97"/>
                  </a:lnTo>
                  <a:lnTo>
                    <a:pt x="201" y="99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198" y="100"/>
                  </a:lnTo>
                  <a:lnTo>
                    <a:pt x="198" y="101"/>
                  </a:lnTo>
                  <a:lnTo>
                    <a:pt x="200" y="103"/>
                  </a:lnTo>
                  <a:lnTo>
                    <a:pt x="200" y="106"/>
                  </a:lnTo>
                  <a:lnTo>
                    <a:pt x="200" y="107"/>
                  </a:lnTo>
                  <a:lnTo>
                    <a:pt x="201" y="107"/>
                  </a:lnTo>
                  <a:lnTo>
                    <a:pt x="201" y="108"/>
                  </a:lnTo>
                  <a:lnTo>
                    <a:pt x="201" y="109"/>
                  </a:lnTo>
                  <a:lnTo>
                    <a:pt x="202" y="109"/>
                  </a:lnTo>
                  <a:lnTo>
                    <a:pt x="203" y="111"/>
                  </a:lnTo>
                  <a:lnTo>
                    <a:pt x="204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7" y="114"/>
                  </a:lnTo>
                  <a:lnTo>
                    <a:pt x="208" y="114"/>
                  </a:lnTo>
                  <a:lnTo>
                    <a:pt x="209" y="115"/>
                  </a:lnTo>
                  <a:lnTo>
                    <a:pt x="208" y="115"/>
                  </a:lnTo>
                  <a:lnTo>
                    <a:pt x="207" y="117"/>
                  </a:lnTo>
                  <a:lnTo>
                    <a:pt x="208" y="117"/>
                  </a:lnTo>
                  <a:lnTo>
                    <a:pt x="208" y="117"/>
                  </a:lnTo>
                  <a:lnTo>
                    <a:pt x="209" y="117"/>
                  </a:lnTo>
                  <a:lnTo>
                    <a:pt x="209" y="119"/>
                  </a:lnTo>
                  <a:lnTo>
                    <a:pt x="210" y="120"/>
                  </a:lnTo>
                  <a:lnTo>
                    <a:pt x="212" y="120"/>
                  </a:lnTo>
                  <a:lnTo>
                    <a:pt x="213" y="121"/>
                  </a:lnTo>
                  <a:lnTo>
                    <a:pt x="213" y="123"/>
                  </a:lnTo>
                  <a:lnTo>
                    <a:pt x="213" y="124"/>
                  </a:lnTo>
                  <a:lnTo>
                    <a:pt x="214" y="124"/>
                  </a:lnTo>
                  <a:lnTo>
                    <a:pt x="214" y="125"/>
                  </a:lnTo>
                  <a:lnTo>
                    <a:pt x="214" y="126"/>
                  </a:lnTo>
                  <a:lnTo>
                    <a:pt x="215" y="127"/>
                  </a:lnTo>
                  <a:lnTo>
                    <a:pt x="216" y="127"/>
                  </a:lnTo>
                  <a:lnTo>
                    <a:pt x="216" y="129"/>
                  </a:lnTo>
                  <a:lnTo>
                    <a:pt x="216" y="130"/>
                  </a:lnTo>
                  <a:lnTo>
                    <a:pt x="217" y="130"/>
                  </a:lnTo>
                  <a:lnTo>
                    <a:pt x="216" y="130"/>
                  </a:lnTo>
                  <a:lnTo>
                    <a:pt x="217" y="130"/>
                  </a:lnTo>
                  <a:lnTo>
                    <a:pt x="219" y="131"/>
                  </a:lnTo>
                  <a:lnTo>
                    <a:pt x="217" y="131"/>
                  </a:lnTo>
                  <a:lnTo>
                    <a:pt x="219" y="131"/>
                  </a:lnTo>
                  <a:lnTo>
                    <a:pt x="219" y="132"/>
                  </a:lnTo>
                  <a:lnTo>
                    <a:pt x="219" y="133"/>
                  </a:lnTo>
                  <a:lnTo>
                    <a:pt x="220" y="133"/>
                  </a:lnTo>
                  <a:lnTo>
                    <a:pt x="220" y="134"/>
                  </a:lnTo>
                  <a:lnTo>
                    <a:pt x="221" y="136"/>
                  </a:lnTo>
                  <a:lnTo>
                    <a:pt x="222" y="137"/>
                  </a:lnTo>
                  <a:lnTo>
                    <a:pt x="222" y="138"/>
                  </a:lnTo>
                  <a:lnTo>
                    <a:pt x="222" y="139"/>
                  </a:lnTo>
                  <a:lnTo>
                    <a:pt x="225" y="140"/>
                  </a:lnTo>
                  <a:lnTo>
                    <a:pt x="226" y="140"/>
                  </a:lnTo>
                  <a:lnTo>
                    <a:pt x="228" y="139"/>
                  </a:lnTo>
                  <a:lnTo>
                    <a:pt x="229" y="139"/>
                  </a:lnTo>
                  <a:lnTo>
                    <a:pt x="231" y="139"/>
                  </a:lnTo>
                  <a:lnTo>
                    <a:pt x="232" y="139"/>
                  </a:lnTo>
                  <a:lnTo>
                    <a:pt x="234" y="138"/>
                  </a:lnTo>
                  <a:lnTo>
                    <a:pt x="235" y="138"/>
                  </a:lnTo>
                  <a:lnTo>
                    <a:pt x="237" y="138"/>
                  </a:lnTo>
                  <a:lnTo>
                    <a:pt x="239" y="140"/>
                  </a:lnTo>
                  <a:lnTo>
                    <a:pt x="240" y="140"/>
                  </a:lnTo>
                  <a:lnTo>
                    <a:pt x="244" y="140"/>
                  </a:lnTo>
                  <a:lnTo>
                    <a:pt x="243" y="139"/>
                  </a:lnTo>
                  <a:lnTo>
                    <a:pt x="244" y="138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6"/>
                  </a:lnTo>
                  <a:lnTo>
                    <a:pt x="247" y="136"/>
                  </a:lnTo>
                  <a:lnTo>
                    <a:pt x="250" y="136"/>
                  </a:lnTo>
                  <a:lnTo>
                    <a:pt x="252" y="136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4" y="136"/>
                  </a:lnTo>
                  <a:lnTo>
                    <a:pt x="257" y="136"/>
                  </a:lnTo>
                  <a:lnTo>
                    <a:pt x="258" y="136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62" y="133"/>
                  </a:lnTo>
                  <a:lnTo>
                    <a:pt x="264" y="133"/>
                  </a:lnTo>
                  <a:lnTo>
                    <a:pt x="268" y="133"/>
                  </a:lnTo>
                  <a:lnTo>
                    <a:pt x="268" y="134"/>
                  </a:lnTo>
                  <a:lnTo>
                    <a:pt x="268" y="136"/>
                  </a:lnTo>
                  <a:lnTo>
                    <a:pt x="269" y="136"/>
                  </a:lnTo>
                  <a:lnTo>
                    <a:pt x="270" y="136"/>
                  </a:lnTo>
                  <a:lnTo>
                    <a:pt x="276" y="136"/>
                  </a:lnTo>
                  <a:lnTo>
                    <a:pt x="281" y="136"/>
                  </a:lnTo>
                  <a:lnTo>
                    <a:pt x="284" y="136"/>
                  </a:lnTo>
                  <a:lnTo>
                    <a:pt x="289" y="136"/>
                  </a:lnTo>
                  <a:lnTo>
                    <a:pt x="290" y="136"/>
                  </a:lnTo>
                  <a:lnTo>
                    <a:pt x="289" y="133"/>
                  </a:lnTo>
                  <a:lnTo>
                    <a:pt x="289" y="132"/>
                  </a:lnTo>
                  <a:lnTo>
                    <a:pt x="289" y="131"/>
                  </a:lnTo>
                  <a:lnTo>
                    <a:pt x="290" y="129"/>
                  </a:lnTo>
                  <a:lnTo>
                    <a:pt x="290" y="127"/>
                  </a:lnTo>
                  <a:lnTo>
                    <a:pt x="291" y="125"/>
                  </a:lnTo>
                  <a:lnTo>
                    <a:pt x="291" y="124"/>
                  </a:lnTo>
                  <a:lnTo>
                    <a:pt x="291" y="123"/>
                  </a:lnTo>
                  <a:lnTo>
                    <a:pt x="290" y="121"/>
                  </a:lnTo>
                  <a:lnTo>
                    <a:pt x="290" y="120"/>
                  </a:lnTo>
                  <a:lnTo>
                    <a:pt x="290" y="119"/>
                  </a:lnTo>
                  <a:lnTo>
                    <a:pt x="293" y="119"/>
                  </a:lnTo>
                  <a:lnTo>
                    <a:pt x="294" y="119"/>
                  </a:lnTo>
                  <a:lnTo>
                    <a:pt x="295" y="118"/>
                  </a:lnTo>
                  <a:lnTo>
                    <a:pt x="295" y="117"/>
                  </a:lnTo>
                  <a:lnTo>
                    <a:pt x="296" y="117"/>
                  </a:lnTo>
                  <a:lnTo>
                    <a:pt x="296" y="115"/>
                  </a:lnTo>
                  <a:lnTo>
                    <a:pt x="295" y="113"/>
                  </a:lnTo>
                  <a:lnTo>
                    <a:pt x="295" y="112"/>
                  </a:lnTo>
                  <a:lnTo>
                    <a:pt x="295" y="111"/>
                  </a:lnTo>
                  <a:lnTo>
                    <a:pt x="295" y="103"/>
                  </a:lnTo>
                  <a:lnTo>
                    <a:pt x="296" y="102"/>
                  </a:lnTo>
                  <a:lnTo>
                    <a:pt x="297" y="101"/>
                  </a:lnTo>
                  <a:lnTo>
                    <a:pt x="297" y="100"/>
                  </a:lnTo>
                  <a:lnTo>
                    <a:pt x="296" y="97"/>
                  </a:lnTo>
                  <a:lnTo>
                    <a:pt x="299" y="97"/>
                  </a:lnTo>
                  <a:lnTo>
                    <a:pt x="301" y="97"/>
                  </a:lnTo>
                  <a:lnTo>
                    <a:pt x="302" y="97"/>
                  </a:lnTo>
                  <a:lnTo>
                    <a:pt x="303" y="97"/>
                  </a:lnTo>
                  <a:lnTo>
                    <a:pt x="306" y="97"/>
                  </a:lnTo>
                  <a:lnTo>
                    <a:pt x="307" y="97"/>
                  </a:lnTo>
                  <a:lnTo>
                    <a:pt x="308" y="97"/>
                  </a:lnTo>
                  <a:lnTo>
                    <a:pt x="311" y="97"/>
                  </a:lnTo>
                  <a:lnTo>
                    <a:pt x="312" y="97"/>
                  </a:lnTo>
                  <a:lnTo>
                    <a:pt x="313" y="97"/>
                  </a:lnTo>
                  <a:lnTo>
                    <a:pt x="314" y="97"/>
                  </a:lnTo>
                  <a:lnTo>
                    <a:pt x="315" y="97"/>
                  </a:lnTo>
                  <a:lnTo>
                    <a:pt x="318" y="97"/>
                  </a:lnTo>
                  <a:lnTo>
                    <a:pt x="319" y="97"/>
                  </a:lnTo>
                  <a:lnTo>
                    <a:pt x="321" y="97"/>
                  </a:lnTo>
                  <a:lnTo>
                    <a:pt x="322" y="97"/>
                  </a:lnTo>
                  <a:lnTo>
                    <a:pt x="324" y="97"/>
                  </a:lnTo>
                  <a:lnTo>
                    <a:pt x="326" y="97"/>
                  </a:lnTo>
                  <a:lnTo>
                    <a:pt x="326" y="96"/>
                  </a:lnTo>
                  <a:lnTo>
                    <a:pt x="326" y="95"/>
                  </a:lnTo>
                  <a:lnTo>
                    <a:pt x="327" y="95"/>
                  </a:lnTo>
                  <a:lnTo>
                    <a:pt x="327" y="94"/>
                  </a:lnTo>
                  <a:lnTo>
                    <a:pt x="330" y="94"/>
                  </a:lnTo>
                  <a:lnTo>
                    <a:pt x="333" y="94"/>
                  </a:lnTo>
                  <a:lnTo>
                    <a:pt x="336" y="94"/>
                  </a:lnTo>
                  <a:lnTo>
                    <a:pt x="338" y="94"/>
                  </a:lnTo>
                  <a:lnTo>
                    <a:pt x="338" y="96"/>
                  </a:lnTo>
                  <a:lnTo>
                    <a:pt x="337" y="100"/>
                  </a:lnTo>
                  <a:lnTo>
                    <a:pt x="336" y="101"/>
                  </a:lnTo>
                  <a:lnTo>
                    <a:pt x="334" y="103"/>
                  </a:lnTo>
                  <a:lnTo>
                    <a:pt x="334" y="106"/>
                  </a:lnTo>
                  <a:lnTo>
                    <a:pt x="334" y="107"/>
                  </a:lnTo>
                  <a:lnTo>
                    <a:pt x="334" y="109"/>
                  </a:lnTo>
                  <a:lnTo>
                    <a:pt x="337" y="109"/>
                  </a:lnTo>
                  <a:lnTo>
                    <a:pt x="339" y="109"/>
                  </a:lnTo>
                  <a:lnTo>
                    <a:pt x="342" y="109"/>
                  </a:lnTo>
                  <a:lnTo>
                    <a:pt x="344" y="109"/>
                  </a:lnTo>
                  <a:lnTo>
                    <a:pt x="346" y="109"/>
                  </a:lnTo>
                  <a:lnTo>
                    <a:pt x="350" y="109"/>
                  </a:lnTo>
                  <a:lnTo>
                    <a:pt x="352" y="109"/>
                  </a:lnTo>
                  <a:lnTo>
                    <a:pt x="356" y="109"/>
                  </a:lnTo>
                  <a:lnTo>
                    <a:pt x="358" y="109"/>
                  </a:lnTo>
                  <a:lnTo>
                    <a:pt x="361" y="109"/>
                  </a:lnTo>
                  <a:lnTo>
                    <a:pt x="364" y="109"/>
                  </a:lnTo>
                  <a:lnTo>
                    <a:pt x="367" y="109"/>
                  </a:lnTo>
                  <a:lnTo>
                    <a:pt x="369" y="109"/>
                  </a:lnTo>
                  <a:lnTo>
                    <a:pt x="371" y="109"/>
                  </a:lnTo>
                  <a:lnTo>
                    <a:pt x="374" y="109"/>
                  </a:lnTo>
                  <a:lnTo>
                    <a:pt x="377" y="109"/>
                  </a:lnTo>
                  <a:lnTo>
                    <a:pt x="380" y="109"/>
                  </a:lnTo>
                  <a:lnTo>
                    <a:pt x="381" y="109"/>
                  </a:lnTo>
                  <a:lnTo>
                    <a:pt x="382" y="109"/>
                  </a:lnTo>
                  <a:lnTo>
                    <a:pt x="383" y="109"/>
                  </a:lnTo>
                  <a:lnTo>
                    <a:pt x="383" y="112"/>
                  </a:lnTo>
                  <a:lnTo>
                    <a:pt x="385" y="112"/>
                  </a:lnTo>
                  <a:lnTo>
                    <a:pt x="385" y="113"/>
                  </a:lnTo>
                  <a:lnTo>
                    <a:pt x="383" y="113"/>
                  </a:lnTo>
                  <a:lnTo>
                    <a:pt x="385" y="114"/>
                  </a:lnTo>
                  <a:lnTo>
                    <a:pt x="385" y="115"/>
                  </a:lnTo>
                  <a:lnTo>
                    <a:pt x="385" y="117"/>
                  </a:lnTo>
                  <a:lnTo>
                    <a:pt x="385" y="117"/>
                  </a:lnTo>
                  <a:lnTo>
                    <a:pt x="385" y="118"/>
                  </a:lnTo>
                  <a:lnTo>
                    <a:pt x="385" y="120"/>
                  </a:lnTo>
                  <a:lnTo>
                    <a:pt x="383" y="121"/>
                  </a:lnTo>
                  <a:lnTo>
                    <a:pt x="383" y="123"/>
                  </a:lnTo>
                  <a:lnTo>
                    <a:pt x="383" y="124"/>
                  </a:lnTo>
                  <a:lnTo>
                    <a:pt x="382" y="126"/>
                  </a:lnTo>
                  <a:lnTo>
                    <a:pt x="382" y="127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1"/>
                  </a:lnTo>
                  <a:lnTo>
                    <a:pt x="381" y="132"/>
                  </a:lnTo>
                  <a:lnTo>
                    <a:pt x="381" y="133"/>
                  </a:lnTo>
                  <a:lnTo>
                    <a:pt x="381" y="136"/>
                  </a:lnTo>
                  <a:lnTo>
                    <a:pt x="381" y="137"/>
                  </a:lnTo>
                  <a:lnTo>
                    <a:pt x="382" y="138"/>
                  </a:lnTo>
                  <a:lnTo>
                    <a:pt x="383" y="138"/>
                  </a:lnTo>
                  <a:lnTo>
                    <a:pt x="383" y="139"/>
                  </a:lnTo>
                  <a:lnTo>
                    <a:pt x="383" y="140"/>
                  </a:lnTo>
                  <a:lnTo>
                    <a:pt x="385" y="142"/>
                  </a:lnTo>
                  <a:lnTo>
                    <a:pt x="385" y="143"/>
                  </a:lnTo>
                  <a:lnTo>
                    <a:pt x="385" y="145"/>
                  </a:lnTo>
                  <a:lnTo>
                    <a:pt x="386" y="145"/>
                  </a:lnTo>
                  <a:lnTo>
                    <a:pt x="386" y="146"/>
                  </a:lnTo>
                  <a:lnTo>
                    <a:pt x="387" y="148"/>
                  </a:lnTo>
                  <a:lnTo>
                    <a:pt x="387" y="149"/>
                  </a:lnTo>
                  <a:lnTo>
                    <a:pt x="387" y="150"/>
                  </a:lnTo>
                  <a:lnTo>
                    <a:pt x="388" y="151"/>
                  </a:lnTo>
                  <a:lnTo>
                    <a:pt x="388" y="154"/>
                  </a:lnTo>
                  <a:lnTo>
                    <a:pt x="388" y="155"/>
                  </a:lnTo>
                  <a:lnTo>
                    <a:pt x="387" y="158"/>
                  </a:lnTo>
                  <a:lnTo>
                    <a:pt x="388" y="158"/>
                  </a:lnTo>
                  <a:lnTo>
                    <a:pt x="387" y="160"/>
                  </a:lnTo>
                  <a:lnTo>
                    <a:pt x="387" y="161"/>
                  </a:lnTo>
                  <a:lnTo>
                    <a:pt x="387" y="163"/>
                  </a:lnTo>
                  <a:lnTo>
                    <a:pt x="386" y="165"/>
                  </a:lnTo>
                  <a:lnTo>
                    <a:pt x="386" y="167"/>
                  </a:lnTo>
                  <a:lnTo>
                    <a:pt x="386" y="168"/>
                  </a:lnTo>
                  <a:lnTo>
                    <a:pt x="385" y="169"/>
                  </a:lnTo>
                  <a:lnTo>
                    <a:pt x="385" y="171"/>
                  </a:lnTo>
                  <a:lnTo>
                    <a:pt x="385" y="174"/>
                  </a:lnTo>
                  <a:lnTo>
                    <a:pt x="385" y="177"/>
                  </a:lnTo>
                  <a:lnTo>
                    <a:pt x="385" y="181"/>
                  </a:lnTo>
                  <a:lnTo>
                    <a:pt x="385" y="182"/>
                  </a:lnTo>
                  <a:lnTo>
                    <a:pt x="385" y="185"/>
                  </a:lnTo>
                  <a:lnTo>
                    <a:pt x="383" y="187"/>
                  </a:lnTo>
                  <a:lnTo>
                    <a:pt x="383" y="188"/>
                  </a:lnTo>
                  <a:lnTo>
                    <a:pt x="382" y="189"/>
                  </a:lnTo>
                  <a:lnTo>
                    <a:pt x="382" y="191"/>
                  </a:lnTo>
                  <a:lnTo>
                    <a:pt x="383" y="191"/>
                  </a:lnTo>
                  <a:lnTo>
                    <a:pt x="383" y="192"/>
                  </a:lnTo>
                  <a:lnTo>
                    <a:pt x="383" y="193"/>
                  </a:lnTo>
                  <a:lnTo>
                    <a:pt x="385" y="197"/>
                  </a:lnTo>
                  <a:lnTo>
                    <a:pt x="385" y="198"/>
                  </a:lnTo>
                  <a:lnTo>
                    <a:pt x="386" y="200"/>
                  </a:lnTo>
                  <a:lnTo>
                    <a:pt x="388" y="202"/>
                  </a:lnTo>
                  <a:lnTo>
                    <a:pt x="389" y="202"/>
                  </a:lnTo>
                  <a:lnTo>
                    <a:pt x="391" y="204"/>
                  </a:lnTo>
                  <a:lnTo>
                    <a:pt x="391" y="205"/>
                  </a:lnTo>
                  <a:lnTo>
                    <a:pt x="393" y="207"/>
                  </a:lnTo>
                  <a:lnTo>
                    <a:pt x="394" y="207"/>
                  </a:lnTo>
                  <a:lnTo>
                    <a:pt x="396" y="208"/>
                  </a:lnTo>
                  <a:lnTo>
                    <a:pt x="396" y="210"/>
                  </a:lnTo>
                  <a:lnTo>
                    <a:pt x="398" y="212"/>
                  </a:lnTo>
                  <a:lnTo>
                    <a:pt x="398" y="213"/>
                  </a:lnTo>
                  <a:lnTo>
                    <a:pt x="398" y="216"/>
                  </a:lnTo>
                  <a:lnTo>
                    <a:pt x="398" y="217"/>
                  </a:lnTo>
                  <a:lnTo>
                    <a:pt x="398" y="219"/>
                  </a:lnTo>
                  <a:lnTo>
                    <a:pt x="399" y="220"/>
                  </a:lnTo>
                  <a:lnTo>
                    <a:pt x="400" y="223"/>
                  </a:lnTo>
                  <a:lnTo>
                    <a:pt x="400" y="224"/>
                  </a:lnTo>
                  <a:lnTo>
                    <a:pt x="401" y="225"/>
                  </a:lnTo>
                  <a:lnTo>
                    <a:pt x="401" y="226"/>
                  </a:lnTo>
                  <a:lnTo>
                    <a:pt x="401" y="228"/>
                  </a:lnTo>
                  <a:lnTo>
                    <a:pt x="401" y="229"/>
                  </a:lnTo>
                  <a:lnTo>
                    <a:pt x="400" y="230"/>
                  </a:lnTo>
                  <a:lnTo>
                    <a:pt x="400" y="231"/>
                  </a:lnTo>
                  <a:lnTo>
                    <a:pt x="400" y="231"/>
                  </a:lnTo>
                  <a:lnTo>
                    <a:pt x="401" y="232"/>
                  </a:lnTo>
                  <a:lnTo>
                    <a:pt x="401" y="235"/>
                  </a:lnTo>
                  <a:lnTo>
                    <a:pt x="401" y="236"/>
                  </a:lnTo>
                  <a:lnTo>
                    <a:pt x="401" y="237"/>
                  </a:lnTo>
                  <a:lnTo>
                    <a:pt x="402" y="238"/>
                  </a:lnTo>
                  <a:lnTo>
                    <a:pt x="401" y="238"/>
                  </a:lnTo>
                  <a:lnTo>
                    <a:pt x="402" y="241"/>
                  </a:lnTo>
                  <a:lnTo>
                    <a:pt x="401" y="241"/>
                  </a:lnTo>
                  <a:lnTo>
                    <a:pt x="401" y="242"/>
                  </a:lnTo>
                  <a:lnTo>
                    <a:pt x="400" y="242"/>
                  </a:lnTo>
                  <a:lnTo>
                    <a:pt x="398" y="243"/>
                  </a:lnTo>
                  <a:lnTo>
                    <a:pt x="398" y="244"/>
                  </a:lnTo>
                  <a:lnTo>
                    <a:pt x="396" y="244"/>
                  </a:lnTo>
                  <a:lnTo>
                    <a:pt x="396" y="245"/>
                  </a:lnTo>
                  <a:lnTo>
                    <a:pt x="398" y="247"/>
                  </a:lnTo>
                  <a:lnTo>
                    <a:pt x="398" y="249"/>
                  </a:lnTo>
                  <a:lnTo>
                    <a:pt x="398" y="250"/>
                  </a:lnTo>
                  <a:lnTo>
                    <a:pt x="398" y="250"/>
                  </a:lnTo>
                  <a:lnTo>
                    <a:pt x="398" y="251"/>
                  </a:lnTo>
                  <a:lnTo>
                    <a:pt x="399" y="253"/>
                  </a:lnTo>
                  <a:lnTo>
                    <a:pt x="399" y="254"/>
                  </a:lnTo>
                  <a:lnTo>
                    <a:pt x="399" y="257"/>
                  </a:lnTo>
                  <a:lnTo>
                    <a:pt x="399" y="259"/>
                  </a:lnTo>
                  <a:lnTo>
                    <a:pt x="399" y="260"/>
                  </a:lnTo>
                  <a:lnTo>
                    <a:pt x="400" y="260"/>
                  </a:lnTo>
                  <a:lnTo>
                    <a:pt x="400" y="260"/>
                  </a:lnTo>
                  <a:lnTo>
                    <a:pt x="402" y="259"/>
                  </a:lnTo>
                  <a:lnTo>
                    <a:pt x="402" y="257"/>
                  </a:lnTo>
                  <a:lnTo>
                    <a:pt x="406" y="256"/>
                  </a:lnTo>
                  <a:lnTo>
                    <a:pt x="407" y="256"/>
                  </a:lnTo>
                  <a:lnTo>
                    <a:pt x="408" y="253"/>
                  </a:lnTo>
                  <a:lnTo>
                    <a:pt x="411" y="253"/>
                  </a:lnTo>
                  <a:lnTo>
                    <a:pt x="413" y="254"/>
                  </a:lnTo>
                  <a:lnTo>
                    <a:pt x="414" y="254"/>
                  </a:lnTo>
                  <a:lnTo>
                    <a:pt x="417" y="255"/>
                  </a:lnTo>
                  <a:lnTo>
                    <a:pt x="418" y="255"/>
                  </a:lnTo>
                  <a:lnTo>
                    <a:pt x="419" y="254"/>
                  </a:lnTo>
                  <a:lnTo>
                    <a:pt x="420" y="254"/>
                  </a:lnTo>
                  <a:lnTo>
                    <a:pt x="422" y="253"/>
                  </a:lnTo>
                  <a:lnTo>
                    <a:pt x="423" y="253"/>
                  </a:lnTo>
                  <a:lnTo>
                    <a:pt x="424" y="254"/>
                  </a:lnTo>
                  <a:lnTo>
                    <a:pt x="425" y="254"/>
                  </a:lnTo>
                  <a:lnTo>
                    <a:pt x="426" y="255"/>
                  </a:lnTo>
                  <a:lnTo>
                    <a:pt x="426" y="255"/>
                  </a:lnTo>
                  <a:lnTo>
                    <a:pt x="427" y="255"/>
                  </a:lnTo>
                  <a:lnTo>
                    <a:pt x="432" y="254"/>
                  </a:lnTo>
                  <a:lnTo>
                    <a:pt x="435" y="254"/>
                  </a:lnTo>
                  <a:lnTo>
                    <a:pt x="439" y="251"/>
                  </a:lnTo>
                  <a:lnTo>
                    <a:pt x="442" y="250"/>
                  </a:lnTo>
                  <a:lnTo>
                    <a:pt x="443" y="249"/>
                  </a:lnTo>
                  <a:lnTo>
                    <a:pt x="445" y="249"/>
                  </a:lnTo>
                  <a:lnTo>
                    <a:pt x="447" y="249"/>
                  </a:lnTo>
                  <a:lnTo>
                    <a:pt x="449" y="250"/>
                  </a:lnTo>
                  <a:lnTo>
                    <a:pt x="453" y="251"/>
                  </a:lnTo>
                  <a:lnTo>
                    <a:pt x="454" y="251"/>
                  </a:lnTo>
                  <a:lnTo>
                    <a:pt x="455" y="251"/>
                  </a:lnTo>
                  <a:lnTo>
                    <a:pt x="456" y="251"/>
                  </a:lnTo>
                  <a:lnTo>
                    <a:pt x="457" y="251"/>
                  </a:lnTo>
                  <a:lnTo>
                    <a:pt x="459" y="251"/>
                  </a:lnTo>
                  <a:lnTo>
                    <a:pt x="460" y="251"/>
                  </a:lnTo>
                  <a:lnTo>
                    <a:pt x="461" y="251"/>
                  </a:lnTo>
                  <a:lnTo>
                    <a:pt x="461" y="250"/>
                  </a:lnTo>
                  <a:lnTo>
                    <a:pt x="461" y="249"/>
                  </a:lnTo>
                  <a:lnTo>
                    <a:pt x="462" y="249"/>
                  </a:lnTo>
                  <a:lnTo>
                    <a:pt x="463" y="248"/>
                  </a:lnTo>
                  <a:lnTo>
                    <a:pt x="463" y="247"/>
                  </a:lnTo>
                  <a:lnTo>
                    <a:pt x="463" y="245"/>
                  </a:lnTo>
                  <a:lnTo>
                    <a:pt x="464" y="245"/>
                  </a:lnTo>
                  <a:lnTo>
                    <a:pt x="464" y="248"/>
                  </a:lnTo>
                  <a:lnTo>
                    <a:pt x="466" y="249"/>
                  </a:lnTo>
                  <a:lnTo>
                    <a:pt x="466" y="250"/>
                  </a:lnTo>
                  <a:lnTo>
                    <a:pt x="464" y="251"/>
                  </a:lnTo>
                  <a:lnTo>
                    <a:pt x="466" y="254"/>
                  </a:lnTo>
                  <a:lnTo>
                    <a:pt x="464" y="255"/>
                  </a:lnTo>
                  <a:lnTo>
                    <a:pt x="466" y="256"/>
                  </a:lnTo>
                  <a:lnTo>
                    <a:pt x="466" y="261"/>
                  </a:lnTo>
                  <a:lnTo>
                    <a:pt x="468" y="266"/>
                  </a:lnTo>
                  <a:lnTo>
                    <a:pt x="467" y="266"/>
                  </a:lnTo>
                  <a:lnTo>
                    <a:pt x="466" y="267"/>
                  </a:lnTo>
                  <a:lnTo>
                    <a:pt x="466" y="268"/>
                  </a:lnTo>
                  <a:lnTo>
                    <a:pt x="466" y="269"/>
                  </a:lnTo>
                  <a:lnTo>
                    <a:pt x="466" y="271"/>
                  </a:lnTo>
                  <a:lnTo>
                    <a:pt x="464" y="273"/>
                  </a:lnTo>
                  <a:lnTo>
                    <a:pt x="463" y="274"/>
                  </a:lnTo>
                  <a:lnTo>
                    <a:pt x="463" y="275"/>
                  </a:lnTo>
                  <a:lnTo>
                    <a:pt x="463" y="276"/>
                  </a:lnTo>
                  <a:lnTo>
                    <a:pt x="464" y="278"/>
                  </a:lnTo>
                  <a:lnTo>
                    <a:pt x="464" y="279"/>
                  </a:lnTo>
                  <a:lnTo>
                    <a:pt x="464" y="281"/>
                  </a:lnTo>
                  <a:lnTo>
                    <a:pt x="464" y="282"/>
                  </a:lnTo>
                  <a:lnTo>
                    <a:pt x="464" y="285"/>
                  </a:lnTo>
                  <a:lnTo>
                    <a:pt x="463" y="288"/>
                  </a:lnTo>
                  <a:lnTo>
                    <a:pt x="463" y="294"/>
                  </a:lnTo>
                  <a:lnTo>
                    <a:pt x="463" y="297"/>
                  </a:lnTo>
                  <a:lnTo>
                    <a:pt x="464" y="298"/>
                  </a:lnTo>
                  <a:lnTo>
                    <a:pt x="466" y="298"/>
                  </a:lnTo>
                  <a:lnTo>
                    <a:pt x="466" y="299"/>
                  </a:lnTo>
                  <a:lnTo>
                    <a:pt x="466" y="302"/>
                  </a:lnTo>
                  <a:lnTo>
                    <a:pt x="467" y="304"/>
                  </a:lnTo>
                  <a:lnTo>
                    <a:pt x="466" y="305"/>
                  </a:lnTo>
                  <a:lnTo>
                    <a:pt x="464" y="308"/>
                  </a:lnTo>
                  <a:lnTo>
                    <a:pt x="463" y="310"/>
                  </a:lnTo>
                  <a:lnTo>
                    <a:pt x="462" y="311"/>
                  </a:lnTo>
                  <a:lnTo>
                    <a:pt x="462" y="313"/>
                  </a:lnTo>
                  <a:lnTo>
                    <a:pt x="461" y="317"/>
                  </a:lnTo>
                  <a:lnTo>
                    <a:pt x="460" y="317"/>
                  </a:lnTo>
                  <a:lnTo>
                    <a:pt x="460" y="319"/>
                  </a:lnTo>
                  <a:lnTo>
                    <a:pt x="461" y="321"/>
                  </a:lnTo>
                  <a:lnTo>
                    <a:pt x="461" y="322"/>
                  </a:lnTo>
                  <a:lnTo>
                    <a:pt x="463" y="323"/>
                  </a:lnTo>
                  <a:lnTo>
                    <a:pt x="464" y="324"/>
                  </a:lnTo>
                  <a:lnTo>
                    <a:pt x="464" y="325"/>
                  </a:lnTo>
                  <a:lnTo>
                    <a:pt x="466" y="328"/>
                  </a:lnTo>
                  <a:lnTo>
                    <a:pt x="464" y="328"/>
                  </a:lnTo>
                  <a:lnTo>
                    <a:pt x="460" y="328"/>
                  </a:lnTo>
                  <a:lnTo>
                    <a:pt x="455" y="328"/>
                  </a:lnTo>
                  <a:lnTo>
                    <a:pt x="450" y="328"/>
                  </a:lnTo>
                  <a:lnTo>
                    <a:pt x="445" y="328"/>
                  </a:lnTo>
                  <a:lnTo>
                    <a:pt x="441" y="328"/>
                  </a:lnTo>
                  <a:lnTo>
                    <a:pt x="436" y="328"/>
                  </a:lnTo>
                  <a:lnTo>
                    <a:pt x="431" y="328"/>
                  </a:lnTo>
                  <a:lnTo>
                    <a:pt x="426" y="328"/>
                  </a:lnTo>
                  <a:lnTo>
                    <a:pt x="423" y="328"/>
                  </a:lnTo>
                  <a:lnTo>
                    <a:pt x="418" y="328"/>
                  </a:lnTo>
                  <a:lnTo>
                    <a:pt x="413" y="328"/>
                  </a:lnTo>
                  <a:lnTo>
                    <a:pt x="408" y="328"/>
                  </a:lnTo>
                  <a:lnTo>
                    <a:pt x="404" y="328"/>
                  </a:lnTo>
                  <a:lnTo>
                    <a:pt x="398" y="328"/>
                  </a:lnTo>
                  <a:lnTo>
                    <a:pt x="394" y="328"/>
                  </a:lnTo>
                  <a:lnTo>
                    <a:pt x="389" y="328"/>
                  </a:lnTo>
                  <a:lnTo>
                    <a:pt x="389" y="334"/>
                  </a:lnTo>
                  <a:lnTo>
                    <a:pt x="389" y="340"/>
                  </a:lnTo>
                  <a:lnTo>
                    <a:pt x="389" y="346"/>
                  </a:lnTo>
                  <a:lnTo>
                    <a:pt x="389" y="350"/>
                  </a:lnTo>
                  <a:lnTo>
                    <a:pt x="389" y="354"/>
                  </a:lnTo>
                  <a:lnTo>
                    <a:pt x="389" y="356"/>
                  </a:lnTo>
                  <a:lnTo>
                    <a:pt x="389" y="362"/>
                  </a:lnTo>
                  <a:lnTo>
                    <a:pt x="389" y="368"/>
                  </a:lnTo>
                  <a:lnTo>
                    <a:pt x="389" y="374"/>
                  </a:lnTo>
                  <a:lnTo>
                    <a:pt x="389" y="380"/>
                  </a:lnTo>
                  <a:lnTo>
                    <a:pt x="389" y="386"/>
                  </a:lnTo>
                  <a:lnTo>
                    <a:pt x="389" y="392"/>
                  </a:lnTo>
                  <a:lnTo>
                    <a:pt x="389" y="398"/>
                  </a:lnTo>
                  <a:lnTo>
                    <a:pt x="389" y="403"/>
                  </a:lnTo>
                  <a:lnTo>
                    <a:pt x="389" y="409"/>
                  </a:lnTo>
                  <a:lnTo>
                    <a:pt x="389" y="415"/>
                  </a:lnTo>
                  <a:lnTo>
                    <a:pt x="389" y="421"/>
                  </a:lnTo>
                  <a:lnTo>
                    <a:pt x="389" y="423"/>
                  </a:lnTo>
                  <a:lnTo>
                    <a:pt x="389" y="424"/>
                  </a:lnTo>
                  <a:lnTo>
                    <a:pt x="389" y="426"/>
                  </a:lnTo>
                  <a:lnTo>
                    <a:pt x="389" y="427"/>
                  </a:lnTo>
                  <a:lnTo>
                    <a:pt x="389" y="432"/>
                  </a:lnTo>
                  <a:lnTo>
                    <a:pt x="389" y="434"/>
                  </a:lnTo>
                  <a:lnTo>
                    <a:pt x="389" y="438"/>
                  </a:lnTo>
                  <a:lnTo>
                    <a:pt x="389" y="442"/>
                  </a:lnTo>
                  <a:lnTo>
                    <a:pt x="389" y="445"/>
                  </a:lnTo>
                  <a:lnTo>
                    <a:pt x="389" y="447"/>
                  </a:lnTo>
                  <a:lnTo>
                    <a:pt x="389" y="450"/>
                  </a:lnTo>
                  <a:lnTo>
                    <a:pt x="389" y="451"/>
                  </a:lnTo>
                  <a:lnTo>
                    <a:pt x="391" y="452"/>
                  </a:lnTo>
                  <a:lnTo>
                    <a:pt x="392" y="454"/>
                  </a:lnTo>
                  <a:lnTo>
                    <a:pt x="391" y="454"/>
                  </a:lnTo>
                  <a:lnTo>
                    <a:pt x="392" y="455"/>
                  </a:lnTo>
                  <a:lnTo>
                    <a:pt x="392" y="457"/>
                  </a:lnTo>
                  <a:lnTo>
                    <a:pt x="393" y="458"/>
                  </a:lnTo>
                  <a:lnTo>
                    <a:pt x="393" y="459"/>
                  </a:lnTo>
                  <a:lnTo>
                    <a:pt x="394" y="459"/>
                  </a:lnTo>
                  <a:lnTo>
                    <a:pt x="394" y="460"/>
                  </a:lnTo>
                  <a:lnTo>
                    <a:pt x="394" y="460"/>
                  </a:lnTo>
                  <a:lnTo>
                    <a:pt x="394" y="461"/>
                  </a:lnTo>
                  <a:lnTo>
                    <a:pt x="394" y="463"/>
                  </a:lnTo>
                  <a:lnTo>
                    <a:pt x="394" y="464"/>
                  </a:lnTo>
                  <a:lnTo>
                    <a:pt x="394" y="465"/>
                  </a:lnTo>
                  <a:lnTo>
                    <a:pt x="395" y="465"/>
                  </a:lnTo>
                  <a:lnTo>
                    <a:pt x="396" y="466"/>
                  </a:lnTo>
                  <a:lnTo>
                    <a:pt x="396" y="467"/>
                  </a:lnTo>
                  <a:lnTo>
                    <a:pt x="399" y="470"/>
                  </a:lnTo>
                  <a:lnTo>
                    <a:pt x="400" y="470"/>
                  </a:lnTo>
                  <a:lnTo>
                    <a:pt x="401" y="470"/>
                  </a:lnTo>
                  <a:lnTo>
                    <a:pt x="402" y="471"/>
                  </a:lnTo>
                  <a:lnTo>
                    <a:pt x="404" y="472"/>
                  </a:lnTo>
                  <a:lnTo>
                    <a:pt x="404" y="473"/>
                  </a:lnTo>
                  <a:lnTo>
                    <a:pt x="405" y="473"/>
                  </a:lnTo>
                  <a:lnTo>
                    <a:pt x="406" y="473"/>
                  </a:lnTo>
                  <a:lnTo>
                    <a:pt x="408" y="478"/>
                  </a:lnTo>
                  <a:lnTo>
                    <a:pt x="408" y="479"/>
                  </a:lnTo>
                  <a:lnTo>
                    <a:pt x="410" y="481"/>
                  </a:lnTo>
                  <a:lnTo>
                    <a:pt x="411" y="481"/>
                  </a:lnTo>
                  <a:lnTo>
                    <a:pt x="412" y="482"/>
                  </a:lnTo>
                  <a:lnTo>
                    <a:pt x="412" y="483"/>
                  </a:lnTo>
                  <a:lnTo>
                    <a:pt x="414" y="484"/>
                  </a:lnTo>
                  <a:lnTo>
                    <a:pt x="416" y="484"/>
                  </a:lnTo>
                  <a:lnTo>
                    <a:pt x="417" y="487"/>
                  </a:lnTo>
                  <a:lnTo>
                    <a:pt x="418" y="488"/>
                  </a:lnTo>
                  <a:lnTo>
                    <a:pt x="419" y="489"/>
                  </a:lnTo>
                  <a:lnTo>
                    <a:pt x="419" y="490"/>
                  </a:lnTo>
                  <a:lnTo>
                    <a:pt x="420" y="490"/>
                  </a:lnTo>
                  <a:lnTo>
                    <a:pt x="422" y="491"/>
                  </a:lnTo>
                  <a:lnTo>
                    <a:pt x="423" y="492"/>
                  </a:lnTo>
                  <a:lnTo>
                    <a:pt x="424" y="492"/>
                  </a:lnTo>
                  <a:lnTo>
                    <a:pt x="426" y="494"/>
                  </a:lnTo>
                  <a:lnTo>
                    <a:pt x="426" y="495"/>
                  </a:lnTo>
                  <a:lnTo>
                    <a:pt x="427" y="495"/>
                  </a:lnTo>
                  <a:lnTo>
                    <a:pt x="429" y="496"/>
                  </a:lnTo>
                  <a:lnTo>
                    <a:pt x="429" y="497"/>
                  </a:lnTo>
                  <a:lnTo>
                    <a:pt x="430" y="498"/>
                  </a:lnTo>
                  <a:lnTo>
                    <a:pt x="430" y="500"/>
                  </a:lnTo>
                  <a:lnTo>
                    <a:pt x="431" y="501"/>
                  </a:lnTo>
                  <a:lnTo>
                    <a:pt x="432" y="501"/>
                  </a:lnTo>
                  <a:lnTo>
                    <a:pt x="433" y="502"/>
                  </a:lnTo>
                  <a:lnTo>
                    <a:pt x="435" y="502"/>
                  </a:lnTo>
                  <a:lnTo>
                    <a:pt x="435" y="503"/>
                  </a:lnTo>
                  <a:lnTo>
                    <a:pt x="435" y="504"/>
                  </a:lnTo>
                  <a:lnTo>
                    <a:pt x="436" y="504"/>
                  </a:lnTo>
                  <a:lnTo>
                    <a:pt x="437" y="504"/>
                  </a:lnTo>
                  <a:lnTo>
                    <a:pt x="438" y="504"/>
                  </a:lnTo>
                  <a:lnTo>
                    <a:pt x="439" y="504"/>
                  </a:lnTo>
                  <a:lnTo>
                    <a:pt x="439" y="506"/>
                  </a:lnTo>
                  <a:lnTo>
                    <a:pt x="441" y="506"/>
                  </a:lnTo>
                  <a:lnTo>
                    <a:pt x="442" y="507"/>
                  </a:lnTo>
                  <a:lnTo>
                    <a:pt x="442" y="508"/>
                  </a:lnTo>
                  <a:lnTo>
                    <a:pt x="442" y="509"/>
                  </a:lnTo>
                  <a:lnTo>
                    <a:pt x="439" y="509"/>
                  </a:lnTo>
                  <a:lnTo>
                    <a:pt x="431" y="512"/>
                  </a:lnTo>
                  <a:lnTo>
                    <a:pt x="424" y="513"/>
                  </a:lnTo>
                  <a:lnTo>
                    <a:pt x="416" y="514"/>
                  </a:lnTo>
                  <a:lnTo>
                    <a:pt x="408" y="516"/>
                  </a:lnTo>
                  <a:lnTo>
                    <a:pt x="399" y="518"/>
                  </a:lnTo>
                  <a:lnTo>
                    <a:pt x="389" y="519"/>
                  </a:lnTo>
                  <a:lnTo>
                    <a:pt x="380" y="521"/>
                  </a:lnTo>
                  <a:lnTo>
                    <a:pt x="370" y="522"/>
                  </a:lnTo>
                  <a:lnTo>
                    <a:pt x="368" y="524"/>
                  </a:lnTo>
                  <a:lnTo>
                    <a:pt x="367" y="522"/>
                  </a:lnTo>
                  <a:lnTo>
                    <a:pt x="365" y="521"/>
                  </a:lnTo>
                  <a:lnTo>
                    <a:pt x="363" y="521"/>
                  </a:lnTo>
                  <a:lnTo>
                    <a:pt x="362" y="520"/>
                  </a:lnTo>
                  <a:lnTo>
                    <a:pt x="361" y="520"/>
                  </a:lnTo>
                  <a:lnTo>
                    <a:pt x="359" y="520"/>
                  </a:lnTo>
                  <a:lnTo>
                    <a:pt x="358" y="520"/>
                  </a:lnTo>
                  <a:lnTo>
                    <a:pt x="357" y="520"/>
                  </a:lnTo>
                  <a:lnTo>
                    <a:pt x="356" y="520"/>
                  </a:lnTo>
                  <a:lnTo>
                    <a:pt x="352" y="521"/>
                  </a:lnTo>
                  <a:lnTo>
                    <a:pt x="349" y="522"/>
                  </a:lnTo>
                  <a:lnTo>
                    <a:pt x="349" y="524"/>
                  </a:lnTo>
                  <a:lnTo>
                    <a:pt x="348" y="524"/>
                  </a:lnTo>
                  <a:lnTo>
                    <a:pt x="346" y="524"/>
                  </a:lnTo>
                  <a:lnTo>
                    <a:pt x="345" y="524"/>
                  </a:lnTo>
                  <a:lnTo>
                    <a:pt x="344" y="524"/>
                  </a:lnTo>
                  <a:lnTo>
                    <a:pt x="343" y="522"/>
                  </a:lnTo>
                  <a:lnTo>
                    <a:pt x="342" y="522"/>
                  </a:lnTo>
                  <a:lnTo>
                    <a:pt x="340" y="522"/>
                  </a:lnTo>
                  <a:lnTo>
                    <a:pt x="340" y="522"/>
                  </a:lnTo>
                  <a:lnTo>
                    <a:pt x="339" y="521"/>
                  </a:lnTo>
                  <a:lnTo>
                    <a:pt x="338" y="522"/>
                  </a:lnTo>
                  <a:lnTo>
                    <a:pt x="337" y="522"/>
                  </a:lnTo>
                  <a:lnTo>
                    <a:pt x="336" y="522"/>
                  </a:lnTo>
                  <a:lnTo>
                    <a:pt x="334" y="521"/>
                  </a:lnTo>
                  <a:lnTo>
                    <a:pt x="333" y="520"/>
                  </a:lnTo>
                  <a:lnTo>
                    <a:pt x="332" y="519"/>
                  </a:lnTo>
                  <a:lnTo>
                    <a:pt x="331" y="519"/>
                  </a:lnTo>
                  <a:lnTo>
                    <a:pt x="330" y="519"/>
                  </a:lnTo>
                  <a:lnTo>
                    <a:pt x="328" y="518"/>
                  </a:lnTo>
                  <a:lnTo>
                    <a:pt x="327" y="518"/>
                  </a:lnTo>
                  <a:lnTo>
                    <a:pt x="326" y="518"/>
                  </a:lnTo>
                  <a:lnTo>
                    <a:pt x="325" y="518"/>
                  </a:lnTo>
                  <a:lnTo>
                    <a:pt x="324" y="519"/>
                  </a:lnTo>
                  <a:lnTo>
                    <a:pt x="322" y="519"/>
                  </a:lnTo>
                  <a:lnTo>
                    <a:pt x="321" y="519"/>
                  </a:lnTo>
                  <a:lnTo>
                    <a:pt x="320" y="519"/>
                  </a:lnTo>
                  <a:lnTo>
                    <a:pt x="319" y="519"/>
                  </a:lnTo>
                  <a:lnTo>
                    <a:pt x="318" y="519"/>
                  </a:lnTo>
                  <a:lnTo>
                    <a:pt x="315" y="519"/>
                  </a:lnTo>
                  <a:lnTo>
                    <a:pt x="314" y="519"/>
                  </a:lnTo>
                  <a:lnTo>
                    <a:pt x="313" y="518"/>
                  </a:lnTo>
                  <a:lnTo>
                    <a:pt x="307" y="518"/>
                  </a:lnTo>
                  <a:lnTo>
                    <a:pt x="307" y="519"/>
                  </a:lnTo>
                  <a:lnTo>
                    <a:pt x="306" y="519"/>
                  </a:lnTo>
                  <a:lnTo>
                    <a:pt x="305" y="519"/>
                  </a:lnTo>
                  <a:lnTo>
                    <a:pt x="303" y="519"/>
                  </a:lnTo>
                  <a:lnTo>
                    <a:pt x="303" y="518"/>
                  </a:lnTo>
                  <a:lnTo>
                    <a:pt x="302" y="518"/>
                  </a:lnTo>
                  <a:lnTo>
                    <a:pt x="300" y="518"/>
                  </a:lnTo>
                  <a:lnTo>
                    <a:pt x="293" y="518"/>
                  </a:lnTo>
                  <a:lnTo>
                    <a:pt x="287" y="516"/>
                  </a:lnTo>
                  <a:lnTo>
                    <a:pt x="285" y="515"/>
                  </a:lnTo>
                  <a:lnTo>
                    <a:pt x="284" y="516"/>
                  </a:lnTo>
                  <a:lnTo>
                    <a:pt x="283" y="515"/>
                  </a:lnTo>
                  <a:lnTo>
                    <a:pt x="283" y="516"/>
                  </a:lnTo>
                  <a:lnTo>
                    <a:pt x="282" y="516"/>
                  </a:lnTo>
                  <a:lnTo>
                    <a:pt x="278" y="516"/>
                  </a:lnTo>
                  <a:lnTo>
                    <a:pt x="274" y="515"/>
                  </a:lnTo>
                  <a:lnTo>
                    <a:pt x="270" y="514"/>
                  </a:lnTo>
                  <a:lnTo>
                    <a:pt x="269" y="514"/>
                  </a:lnTo>
                  <a:lnTo>
                    <a:pt x="268" y="513"/>
                  </a:lnTo>
                  <a:lnTo>
                    <a:pt x="266" y="512"/>
                  </a:lnTo>
                  <a:lnTo>
                    <a:pt x="265" y="509"/>
                  </a:lnTo>
                  <a:lnTo>
                    <a:pt x="264" y="509"/>
                  </a:lnTo>
                  <a:lnTo>
                    <a:pt x="263" y="508"/>
                  </a:lnTo>
                  <a:lnTo>
                    <a:pt x="263" y="507"/>
                  </a:lnTo>
                  <a:lnTo>
                    <a:pt x="260" y="506"/>
                  </a:lnTo>
                  <a:lnTo>
                    <a:pt x="260" y="504"/>
                  </a:lnTo>
                  <a:lnTo>
                    <a:pt x="258" y="502"/>
                  </a:lnTo>
                  <a:lnTo>
                    <a:pt x="258" y="501"/>
                  </a:lnTo>
                  <a:lnTo>
                    <a:pt x="257" y="500"/>
                  </a:lnTo>
                  <a:lnTo>
                    <a:pt x="256" y="498"/>
                  </a:lnTo>
                  <a:lnTo>
                    <a:pt x="254" y="498"/>
                  </a:lnTo>
                  <a:lnTo>
                    <a:pt x="245" y="498"/>
                  </a:lnTo>
                  <a:lnTo>
                    <a:pt x="239" y="498"/>
                  </a:lnTo>
                  <a:lnTo>
                    <a:pt x="234" y="498"/>
                  </a:lnTo>
                  <a:lnTo>
                    <a:pt x="226" y="498"/>
                  </a:lnTo>
                  <a:lnTo>
                    <a:pt x="216" y="498"/>
                  </a:lnTo>
                  <a:lnTo>
                    <a:pt x="213" y="498"/>
                  </a:lnTo>
                  <a:lnTo>
                    <a:pt x="206" y="498"/>
                  </a:lnTo>
                  <a:lnTo>
                    <a:pt x="197" y="498"/>
                  </a:lnTo>
                  <a:lnTo>
                    <a:pt x="186" y="498"/>
                  </a:lnTo>
                  <a:lnTo>
                    <a:pt x="177" y="498"/>
                  </a:lnTo>
                  <a:lnTo>
                    <a:pt x="167" y="498"/>
                  </a:lnTo>
                  <a:lnTo>
                    <a:pt x="158" y="498"/>
                  </a:lnTo>
                  <a:lnTo>
                    <a:pt x="148" y="498"/>
                  </a:lnTo>
                  <a:lnTo>
                    <a:pt x="147" y="498"/>
                  </a:lnTo>
                  <a:lnTo>
                    <a:pt x="139" y="498"/>
                  </a:lnTo>
                  <a:lnTo>
                    <a:pt x="129" y="498"/>
                  </a:lnTo>
                  <a:lnTo>
                    <a:pt x="118" y="498"/>
                  </a:lnTo>
                  <a:lnTo>
                    <a:pt x="110" y="498"/>
                  </a:lnTo>
                  <a:lnTo>
                    <a:pt x="99" y="498"/>
                  </a:lnTo>
                  <a:lnTo>
                    <a:pt x="97" y="498"/>
                  </a:lnTo>
                  <a:lnTo>
                    <a:pt x="96" y="500"/>
                  </a:lnTo>
                  <a:lnTo>
                    <a:pt x="93" y="500"/>
                  </a:lnTo>
                  <a:lnTo>
                    <a:pt x="92" y="500"/>
                  </a:lnTo>
                  <a:lnTo>
                    <a:pt x="91" y="500"/>
                  </a:lnTo>
                  <a:lnTo>
                    <a:pt x="90" y="500"/>
                  </a:lnTo>
                  <a:lnTo>
                    <a:pt x="89" y="500"/>
                  </a:lnTo>
                  <a:lnTo>
                    <a:pt x="87" y="500"/>
                  </a:lnTo>
                  <a:lnTo>
                    <a:pt x="86" y="500"/>
                  </a:lnTo>
                  <a:lnTo>
                    <a:pt x="85" y="497"/>
                  </a:lnTo>
                  <a:lnTo>
                    <a:pt x="84" y="496"/>
                  </a:lnTo>
                  <a:lnTo>
                    <a:pt x="81" y="495"/>
                  </a:lnTo>
                  <a:lnTo>
                    <a:pt x="78" y="492"/>
                  </a:lnTo>
                  <a:lnTo>
                    <a:pt x="74" y="490"/>
                  </a:lnTo>
                  <a:lnTo>
                    <a:pt x="71" y="489"/>
                  </a:lnTo>
                  <a:lnTo>
                    <a:pt x="72" y="488"/>
                  </a:lnTo>
                  <a:lnTo>
                    <a:pt x="71" y="487"/>
                  </a:lnTo>
                  <a:lnTo>
                    <a:pt x="70" y="485"/>
                  </a:lnTo>
                  <a:lnTo>
                    <a:pt x="70" y="484"/>
                  </a:lnTo>
                  <a:lnTo>
                    <a:pt x="68" y="484"/>
                  </a:lnTo>
                  <a:lnTo>
                    <a:pt x="67" y="484"/>
                  </a:lnTo>
                  <a:lnTo>
                    <a:pt x="66" y="483"/>
                  </a:lnTo>
                  <a:lnTo>
                    <a:pt x="65" y="483"/>
                  </a:lnTo>
                  <a:lnTo>
                    <a:pt x="64" y="483"/>
                  </a:lnTo>
                  <a:lnTo>
                    <a:pt x="62" y="483"/>
                  </a:lnTo>
                  <a:lnTo>
                    <a:pt x="61" y="483"/>
                  </a:lnTo>
                  <a:lnTo>
                    <a:pt x="60" y="483"/>
                  </a:lnTo>
                  <a:lnTo>
                    <a:pt x="59" y="483"/>
                  </a:lnTo>
                  <a:lnTo>
                    <a:pt x="59" y="482"/>
                  </a:lnTo>
                  <a:lnTo>
                    <a:pt x="58" y="483"/>
                  </a:lnTo>
                  <a:lnTo>
                    <a:pt x="58" y="482"/>
                  </a:lnTo>
                  <a:lnTo>
                    <a:pt x="56" y="482"/>
                  </a:lnTo>
                  <a:lnTo>
                    <a:pt x="55" y="482"/>
                  </a:lnTo>
                  <a:lnTo>
                    <a:pt x="53" y="483"/>
                  </a:lnTo>
                  <a:lnTo>
                    <a:pt x="50" y="484"/>
                  </a:lnTo>
                  <a:lnTo>
                    <a:pt x="49" y="484"/>
                  </a:lnTo>
                  <a:lnTo>
                    <a:pt x="48" y="485"/>
                  </a:lnTo>
                  <a:lnTo>
                    <a:pt x="47" y="485"/>
                  </a:lnTo>
                  <a:lnTo>
                    <a:pt x="47" y="487"/>
                  </a:lnTo>
                  <a:lnTo>
                    <a:pt x="46" y="487"/>
                  </a:lnTo>
                  <a:lnTo>
                    <a:pt x="46" y="488"/>
                  </a:lnTo>
                  <a:lnTo>
                    <a:pt x="44" y="488"/>
                  </a:lnTo>
                  <a:lnTo>
                    <a:pt x="43" y="489"/>
                  </a:lnTo>
                  <a:lnTo>
                    <a:pt x="42" y="489"/>
                  </a:lnTo>
                  <a:lnTo>
                    <a:pt x="40" y="489"/>
                  </a:lnTo>
                  <a:lnTo>
                    <a:pt x="40" y="490"/>
                  </a:lnTo>
                  <a:lnTo>
                    <a:pt x="38" y="490"/>
                  </a:lnTo>
                  <a:lnTo>
                    <a:pt x="37" y="490"/>
                  </a:lnTo>
                  <a:lnTo>
                    <a:pt x="36" y="491"/>
                  </a:lnTo>
                  <a:lnTo>
                    <a:pt x="35" y="492"/>
                  </a:lnTo>
                  <a:lnTo>
                    <a:pt x="34" y="492"/>
                  </a:lnTo>
                  <a:lnTo>
                    <a:pt x="33" y="492"/>
                  </a:lnTo>
                  <a:lnTo>
                    <a:pt x="30" y="491"/>
                  </a:lnTo>
                  <a:lnTo>
                    <a:pt x="29" y="491"/>
                  </a:lnTo>
                  <a:lnTo>
                    <a:pt x="28" y="491"/>
                  </a:lnTo>
                  <a:lnTo>
                    <a:pt x="27" y="491"/>
                  </a:lnTo>
                  <a:lnTo>
                    <a:pt x="23" y="492"/>
                  </a:lnTo>
                  <a:lnTo>
                    <a:pt x="23" y="491"/>
                  </a:lnTo>
                  <a:lnTo>
                    <a:pt x="22" y="490"/>
                  </a:lnTo>
                  <a:lnTo>
                    <a:pt x="21" y="490"/>
                  </a:lnTo>
                  <a:lnTo>
                    <a:pt x="21" y="489"/>
                  </a:lnTo>
                  <a:lnTo>
                    <a:pt x="19" y="489"/>
                  </a:lnTo>
                  <a:lnTo>
                    <a:pt x="18" y="489"/>
                  </a:lnTo>
                  <a:lnTo>
                    <a:pt x="17" y="489"/>
                  </a:lnTo>
                  <a:lnTo>
                    <a:pt x="15" y="489"/>
                  </a:lnTo>
                  <a:lnTo>
                    <a:pt x="13" y="489"/>
                  </a:lnTo>
                  <a:lnTo>
                    <a:pt x="11" y="490"/>
                  </a:lnTo>
                  <a:lnTo>
                    <a:pt x="10" y="491"/>
                  </a:lnTo>
                  <a:lnTo>
                    <a:pt x="7" y="492"/>
                  </a:lnTo>
                  <a:lnTo>
                    <a:pt x="7" y="494"/>
                  </a:lnTo>
                  <a:lnTo>
                    <a:pt x="6" y="494"/>
                  </a:lnTo>
                  <a:lnTo>
                    <a:pt x="5" y="494"/>
                  </a:lnTo>
                  <a:lnTo>
                    <a:pt x="5" y="492"/>
                  </a:lnTo>
                  <a:lnTo>
                    <a:pt x="4" y="492"/>
                  </a:lnTo>
                  <a:lnTo>
                    <a:pt x="4" y="491"/>
                  </a:lnTo>
                  <a:lnTo>
                    <a:pt x="4" y="489"/>
                  </a:lnTo>
                  <a:lnTo>
                    <a:pt x="4" y="485"/>
                  </a:lnTo>
                  <a:lnTo>
                    <a:pt x="5" y="482"/>
                  </a:lnTo>
                  <a:lnTo>
                    <a:pt x="5" y="478"/>
                  </a:lnTo>
                  <a:lnTo>
                    <a:pt x="5" y="476"/>
                  </a:lnTo>
                  <a:lnTo>
                    <a:pt x="5" y="475"/>
                  </a:lnTo>
                  <a:lnTo>
                    <a:pt x="5" y="476"/>
                  </a:lnTo>
                  <a:lnTo>
                    <a:pt x="6" y="477"/>
                  </a:lnTo>
                  <a:lnTo>
                    <a:pt x="6" y="475"/>
                  </a:lnTo>
                  <a:lnTo>
                    <a:pt x="6" y="472"/>
                  </a:lnTo>
                  <a:lnTo>
                    <a:pt x="6" y="471"/>
                  </a:lnTo>
                  <a:lnTo>
                    <a:pt x="6" y="466"/>
                  </a:lnTo>
                  <a:lnTo>
                    <a:pt x="6" y="463"/>
                  </a:lnTo>
                  <a:lnTo>
                    <a:pt x="5" y="448"/>
                  </a:lnTo>
                  <a:lnTo>
                    <a:pt x="5" y="447"/>
                  </a:lnTo>
                  <a:lnTo>
                    <a:pt x="6" y="445"/>
                  </a:lnTo>
                  <a:lnTo>
                    <a:pt x="5" y="444"/>
                  </a:lnTo>
                  <a:lnTo>
                    <a:pt x="4" y="440"/>
                  </a:lnTo>
                  <a:lnTo>
                    <a:pt x="4" y="439"/>
                  </a:lnTo>
                  <a:lnTo>
                    <a:pt x="4" y="436"/>
                  </a:lnTo>
                  <a:lnTo>
                    <a:pt x="4" y="435"/>
                  </a:lnTo>
                  <a:lnTo>
                    <a:pt x="5" y="435"/>
                  </a:lnTo>
                  <a:lnTo>
                    <a:pt x="6" y="435"/>
                  </a:lnTo>
                  <a:lnTo>
                    <a:pt x="7" y="436"/>
                  </a:lnTo>
                  <a:lnTo>
                    <a:pt x="7" y="435"/>
                  </a:lnTo>
                  <a:lnTo>
                    <a:pt x="10" y="434"/>
                  </a:lnTo>
                  <a:lnTo>
                    <a:pt x="10" y="433"/>
                  </a:lnTo>
                  <a:lnTo>
                    <a:pt x="10" y="432"/>
                  </a:lnTo>
                  <a:lnTo>
                    <a:pt x="10" y="432"/>
                  </a:lnTo>
                  <a:lnTo>
                    <a:pt x="11" y="432"/>
                  </a:lnTo>
                  <a:lnTo>
                    <a:pt x="13" y="429"/>
                  </a:lnTo>
                  <a:lnTo>
                    <a:pt x="15" y="428"/>
                  </a:lnTo>
                  <a:lnTo>
                    <a:pt x="15" y="424"/>
                  </a:lnTo>
                  <a:lnTo>
                    <a:pt x="16" y="423"/>
                  </a:lnTo>
                  <a:lnTo>
                    <a:pt x="15" y="422"/>
                  </a:lnTo>
                  <a:lnTo>
                    <a:pt x="15" y="421"/>
                  </a:lnTo>
                  <a:lnTo>
                    <a:pt x="16" y="418"/>
                  </a:lnTo>
                  <a:lnTo>
                    <a:pt x="16" y="414"/>
                  </a:lnTo>
                  <a:lnTo>
                    <a:pt x="17" y="413"/>
                  </a:lnTo>
                  <a:lnTo>
                    <a:pt x="18" y="411"/>
                  </a:lnTo>
                  <a:lnTo>
                    <a:pt x="19" y="411"/>
                  </a:lnTo>
                  <a:lnTo>
                    <a:pt x="19" y="410"/>
                  </a:lnTo>
                  <a:lnTo>
                    <a:pt x="19" y="409"/>
                  </a:lnTo>
                  <a:lnTo>
                    <a:pt x="18" y="409"/>
                  </a:lnTo>
                  <a:lnTo>
                    <a:pt x="18" y="407"/>
                  </a:lnTo>
                  <a:lnTo>
                    <a:pt x="19" y="404"/>
                  </a:lnTo>
                  <a:lnTo>
                    <a:pt x="19" y="403"/>
                  </a:lnTo>
                  <a:lnTo>
                    <a:pt x="21" y="403"/>
                  </a:lnTo>
                  <a:lnTo>
                    <a:pt x="21" y="403"/>
                  </a:lnTo>
                  <a:lnTo>
                    <a:pt x="22" y="403"/>
                  </a:lnTo>
                  <a:lnTo>
                    <a:pt x="22" y="402"/>
                  </a:lnTo>
                  <a:lnTo>
                    <a:pt x="22" y="399"/>
                  </a:lnTo>
                  <a:lnTo>
                    <a:pt x="22" y="398"/>
                  </a:lnTo>
                  <a:lnTo>
                    <a:pt x="23" y="398"/>
                  </a:lnTo>
                  <a:lnTo>
                    <a:pt x="24" y="397"/>
                  </a:lnTo>
                  <a:lnTo>
                    <a:pt x="24" y="396"/>
                  </a:lnTo>
                  <a:lnTo>
                    <a:pt x="24" y="395"/>
                  </a:lnTo>
                  <a:lnTo>
                    <a:pt x="24" y="393"/>
                  </a:lnTo>
                  <a:lnTo>
                    <a:pt x="24" y="392"/>
                  </a:lnTo>
                  <a:lnTo>
                    <a:pt x="25" y="389"/>
                  </a:lnTo>
                  <a:lnTo>
                    <a:pt x="25" y="386"/>
                  </a:lnTo>
                  <a:lnTo>
                    <a:pt x="25" y="385"/>
                  </a:lnTo>
                  <a:lnTo>
                    <a:pt x="27" y="384"/>
                  </a:lnTo>
                  <a:lnTo>
                    <a:pt x="27" y="383"/>
                  </a:lnTo>
                  <a:lnTo>
                    <a:pt x="27" y="380"/>
                  </a:lnTo>
                  <a:lnTo>
                    <a:pt x="27" y="378"/>
                  </a:lnTo>
                  <a:lnTo>
                    <a:pt x="27" y="377"/>
                  </a:lnTo>
                  <a:lnTo>
                    <a:pt x="27" y="374"/>
                  </a:lnTo>
                  <a:lnTo>
                    <a:pt x="27" y="374"/>
                  </a:lnTo>
                  <a:lnTo>
                    <a:pt x="27" y="373"/>
                  </a:lnTo>
                  <a:lnTo>
                    <a:pt x="27" y="373"/>
                  </a:lnTo>
                  <a:lnTo>
                    <a:pt x="27" y="372"/>
                  </a:lnTo>
                  <a:lnTo>
                    <a:pt x="27" y="371"/>
                  </a:lnTo>
                  <a:lnTo>
                    <a:pt x="27" y="371"/>
                  </a:lnTo>
                  <a:lnTo>
                    <a:pt x="27" y="370"/>
                  </a:lnTo>
                  <a:lnTo>
                    <a:pt x="27" y="368"/>
                  </a:lnTo>
                  <a:lnTo>
                    <a:pt x="27" y="367"/>
                  </a:lnTo>
                  <a:lnTo>
                    <a:pt x="28" y="367"/>
                  </a:lnTo>
                  <a:lnTo>
                    <a:pt x="28" y="366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9" y="362"/>
                  </a:lnTo>
                  <a:lnTo>
                    <a:pt x="29" y="361"/>
                  </a:lnTo>
                  <a:lnTo>
                    <a:pt x="30" y="361"/>
                  </a:lnTo>
                  <a:lnTo>
                    <a:pt x="31" y="361"/>
                  </a:lnTo>
                  <a:lnTo>
                    <a:pt x="33" y="361"/>
                  </a:lnTo>
                  <a:lnTo>
                    <a:pt x="33" y="359"/>
                  </a:lnTo>
                  <a:lnTo>
                    <a:pt x="33" y="355"/>
                  </a:lnTo>
                  <a:lnTo>
                    <a:pt x="33" y="350"/>
                  </a:lnTo>
                  <a:lnTo>
                    <a:pt x="34" y="349"/>
                  </a:lnTo>
                  <a:lnTo>
                    <a:pt x="33" y="348"/>
                  </a:lnTo>
                  <a:lnTo>
                    <a:pt x="34" y="348"/>
                  </a:lnTo>
                  <a:lnTo>
                    <a:pt x="34" y="347"/>
                  </a:lnTo>
                  <a:lnTo>
                    <a:pt x="33" y="346"/>
                  </a:lnTo>
                  <a:lnTo>
                    <a:pt x="33" y="346"/>
                  </a:lnTo>
                  <a:lnTo>
                    <a:pt x="33" y="345"/>
                  </a:lnTo>
                  <a:lnTo>
                    <a:pt x="33" y="343"/>
                  </a:lnTo>
                  <a:lnTo>
                    <a:pt x="34" y="343"/>
                  </a:lnTo>
                  <a:lnTo>
                    <a:pt x="35" y="343"/>
                  </a:lnTo>
                  <a:lnTo>
                    <a:pt x="35" y="342"/>
                  </a:lnTo>
                  <a:lnTo>
                    <a:pt x="36" y="342"/>
                  </a:lnTo>
                  <a:lnTo>
                    <a:pt x="37" y="341"/>
                  </a:lnTo>
                  <a:lnTo>
                    <a:pt x="37" y="340"/>
                  </a:lnTo>
                  <a:lnTo>
                    <a:pt x="37" y="339"/>
                  </a:lnTo>
                  <a:lnTo>
                    <a:pt x="38" y="339"/>
                  </a:lnTo>
                  <a:lnTo>
                    <a:pt x="38" y="337"/>
                  </a:lnTo>
                  <a:lnTo>
                    <a:pt x="40" y="337"/>
                  </a:lnTo>
                  <a:lnTo>
                    <a:pt x="40" y="336"/>
                  </a:lnTo>
                  <a:lnTo>
                    <a:pt x="41" y="336"/>
                  </a:lnTo>
                  <a:lnTo>
                    <a:pt x="42" y="335"/>
                  </a:lnTo>
                  <a:lnTo>
                    <a:pt x="44" y="331"/>
                  </a:lnTo>
                  <a:lnTo>
                    <a:pt x="46" y="331"/>
                  </a:lnTo>
                  <a:lnTo>
                    <a:pt x="47" y="330"/>
                  </a:lnTo>
                  <a:lnTo>
                    <a:pt x="47" y="329"/>
                  </a:lnTo>
                  <a:lnTo>
                    <a:pt x="49" y="327"/>
                  </a:lnTo>
                  <a:lnTo>
                    <a:pt x="50" y="325"/>
                  </a:lnTo>
                  <a:lnTo>
                    <a:pt x="50" y="324"/>
                  </a:lnTo>
                  <a:lnTo>
                    <a:pt x="49" y="323"/>
                  </a:lnTo>
                  <a:lnTo>
                    <a:pt x="49" y="322"/>
                  </a:lnTo>
                  <a:lnTo>
                    <a:pt x="49" y="321"/>
                  </a:lnTo>
                  <a:lnTo>
                    <a:pt x="49" y="319"/>
                  </a:lnTo>
                  <a:lnTo>
                    <a:pt x="52" y="318"/>
                  </a:lnTo>
                  <a:lnTo>
                    <a:pt x="52" y="317"/>
                  </a:lnTo>
                  <a:lnTo>
                    <a:pt x="54" y="316"/>
                  </a:lnTo>
                  <a:lnTo>
                    <a:pt x="55" y="316"/>
                  </a:lnTo>
                  <a:lnTo>
                    <a:pt x="55" y="315"/>
                  </a:lnTo>
                  <a:lnTo>
                    <a:pt x="55" y="313"/>
                  </a:lnTo>
                  <a:lnTo>
                    <a:pt x="56" y="313"/>
                  </a:lnTo>
                  <a:lnTo>
                    <a:pt x="58" y="312"/>
                  </a:lnTo>
                  <a:lnTo>
                    <a:pt x="59" y="312"/>
                  </a:lnTo>
                  <a:lnTo>
                    <a:pt x="60" y="313"/>
                  </a:lnTo>
                  <a:lnTo>
                    <a:pt x="61" y="312"/>
                  </a:lnTo>
                  <a:lnTo>
                    <a:pt x="61" y="311"/>
                  </a:lnTo>
                  <a:lnTo>
                    <a:pt x="62" y="311"/>
                  </a:lnTo>
                  <a:lnTo>
                    <a:pt x="62" y="312"/>
                  </a:lnTo>
                  <a:lnTo>
                    <a:pt x="64" y="312"/>
                  </a:lnTo>
                  <a:lnTo>
                    <a:pt x="65" y="312"/>
                  </a:lnTo>
                  <a:lnTo>
                    <a:pt x="66" y="311"/>
                  </a:lnTo>
                  <a:lnTo>
                    <a:pt x="67" y="310"/>
                  </a:lnTo>
                  <a:lnTo>
                    <a:pt x="68" y="309"/>
                  </a:lnTo>
                  <a:lnTo>
                    <a:pt x="70" y="309"/>
                  </a:lnTo>
                  <a:lnTo>
                    <a:pt x="70" y="308"/>
                  </a:lnTo>
                  <a:lnTo>
                    <a:pt x="70" y="306"/>
                  </a:lnTo>
                  <a:lnTo>
                    <a:pt x="70" y="305"/>
                  </a:lnTo>
                  <a:lnTo>
                    <a:pt x="70" y="304"/>
                  </a:lnTo>
                  <a:lnTo>
                    <a:pt x="71" y="303"/>
                  </a:lnTo>
                  <a:lnTo>
                    <a:pt x="73" y="300"/>
                  </a:lnTo>
                  <a:lnTo>
                    <a:pt x="73" y="302"/>
                  </a:lnTo>
                  <a:lnTo>
                    <a:pt x="72" y="302"/>
                  </a:lnTo>
                  <a:lnTo>
                    <a:pt x="73" y="303"/>
                  </a:lnTo>
                  <a:lnTo>
                    <a:pt x="73" y="302"/>
                  </a:lnTo>
                  <a:lnTo>
                    <a:pt x="74" y="300"/>
                  </a:lnTo>
                  <a:lnTo>
                    <a:pt x="75" y="299"/>
                  </a:lnTo>
                  <a:lnTo>
                    <a:pt x="75" y="298"/>
                  </a:lnTo>
                  <a:lnTo>
                    <a:pt x="77" y="296"/>
                  </a:lnTo>
                  <a:lnTo>
                    <a:pt x="78" y="293"/>
                  </a:lnTo>
                  <a:lnTo>
                    <a:pt x="78" y="292"/>
                  </a:lnTo>
                  <a:lnTo>
                    <a:pt x="79" y="288"/>
                  </a:lnTo>
                  <a:lnTo>
                    <a:pt x="79" y="288"/>
                  </a:lnTo>
                  <a:lnTo>
                    <a:pt x="80" y="288"/>
                  </a:lnTo>
                  <a:lnTo>
                    <a:pt x="80" y="287"/>
                  </a:lnTo>
                  <a:lnTo>
                    <a:pt x="80" y="286"/>
                  </a:lnTo>
                  <a:lnTo>
                    <a:pt x="81" y="282"/>
                  </a:lnTo>
                  <a:lnTo>
                    <a:pt x="81" y="281"/>
                  </a:lnTo>
                  <a:lnTo>
                    <a:pt x="81" y="280"/>
                  </a:lnTo>
                  <a:lnTo>
                    <a:pt x="81" y="273"/>
                  </a:lnTo>
                  <a:lnTo>
                    <a:pt x="81" y="269"/>
                  </a:lnTo>
                  <a:lnTo>
                    <a:pt x="81" y="268"/>
                  </a:lnTo>
                  <a:lnTo>
                    <a:pt x="81" y="267"/>
                  </a:lnTo>
                  <a:lnTo>
                    <a:pt x="81" y="266"/>
                  </a:lnTo>
                  <a:lnTo>
                    <a:pt x="81" y="263"/>
                  </a:lnTo>
                  <a:lnTo>
                    <a:pt x="81" y="262"/>
                  </a:lnTo>
                  <a:lnTo>
                    <a:pt x="83" y="261"/>
                  </a:lnTo>
                  <a:lnTo>
                    <a:pt x="83" y="260"/>
                  </a:lnTo>
                  <a:lnTo>
                    <a:pt x="83" y="255"/>
                  </a:lnTo>
                  <a:lnTo>
                    <a:pt x="83" y="253"/>
                  </a:lnTo>
                  <a:lnTo>
                    <a:pt x="83" y="250"/>
                  </a:lnTo>
                  <a:lnTo>
                    <a:pt x="83" y="249"/>
                  </a:lnTo>
                  <a:lnTo>
                    <a:pt x="83" y="248"/>
                  </a:lnTo>
                  <a:lnTo>
                    <a:pt x="79" y="242"/>
                  </a:lnTo>
                  <a:lnTo>
                    <a:pt x="79" y="241"/>
                  </a:lnTo>
                  <a:lnTo>
                    <a:pt x="79" y="239"/>
                  </a:lnTo>
                  <a:lnTo>
                    <a:pt x="80" y="238"/>
                  </a:lnTo>
                  <a:lnTo>
                    <a:pt x="80" y="237"/>
                  </a:lnTo>
                  <a:lnTo>
                    <a:pt x="78" y="235"/>
                  </a:lnTo>
                  <a:lnTo>
                    <a:pt x="74" y="231"/>
                  </a:lnTo>
                  <a:lnTo>
                    <a:pt x="72" y="229"/>
                  </a:lnTo>
                  <a:lnTo>
                    <a:pt x="71" y="229"/>
                  </a:lnTo>
                  <a:lnTo>
                    <a:pt x="71" y="228"/>
                  </a:lnTo>
                  <a:lnTo>
                    <a:pt x="71" y="225"/>
                  </a:lnTo>
                  <a:lnTo>
                    <a:pt x="71" y="224"/>
                  </a:lnTo>
                  <a:lnTo>
                    <a:pt x="71" y="223"/>
                  </a:lnTo>
                  <a:lnTo>
                    <a:pt x="68" y="220"/>
                  </a:lnTo>
                  <a:lnTo>
                    <a:pt x="68" y="219"/>
                  </a:lnTo>
                  <a:lnTo>
                    <a:pt x="67" y="217"/>
                  </a:lnTo>
                  <a:lnTo>
                    <a:pt x="65" y="214"/>
                  </a:lnTo>
                  <a:lnTo>
                    <a:pt x="64" y="211"/>
                  </a:lnTo>
                  <a:lnTo>
                    <a:pt x="64" y="210"/>
                  </a:lnTo>
                  <a:lnTo>
                    <a:pt x="64" y="207"/>
                  </a:lnTo>
                  <a:lnTo>
                    <a:pt x="62" y="206"/>
                  </a:lnTo>
                  <a:lnTo>
                    <a:pt x="61" y="204"/>
                  </a:lnTo>
                  <a:lnTo>
                    <a:pt x="59" y="201"/>
                  </a:lnTo>
                  <a:lnTo>
                    <a:pt x="58" y="201"/>
                  </a:lnTo>
                  <a:lnTo>
                    <a:pt x="59" y="200"/>
                  </a:lnTo>
                  <a:lnTo>
                    <a:pt x="59" y="199"/>
                  </a:lnTo>
                  <a:lnTo>
                    <a:pt x="60" y="199"/>
                  </a:lnTo>
                  <a:lnTo>
                    <a:pt x="59" y="198"/>
                  </a:lnTo>
                  <a:lnTo>
                    <a:pt x="59" y="197"/>
                  </a:lnTo>
                  <a:lnTo>
                    <a:pt x="59" y="195"/>
                  </a:lnTo>
                  <a:lnTo>
                    <a:pt x="58" y="192"/>
                  </a:lnTo>
                  <a:lnTo>
                    <a:pt x="58" y="189"/>
                  </a:lnTo>
                  <a:lnTo>
                    <a:pt x="56" y="187"/>
                  </a:lnTo>
                  <a:lnTo>
                    <a:pt x="55" y="186"/>
                  </a:lnTo>
                  <a:lnTo>
                    <a:pt x="54" y="181"/>
                  </a:lnTo>
                  <a:lnTo>
                    <a:pt x="53" y="179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3" y="173"/>
                  </a:lnTo>
                  <a:lnTo>
                    <a:pt x="54" y="170"/>
                  </a:lnTo>
                  <a:lnTo>
                    <a:pt x="56" y="169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2" y="175"/>
                  </a:lnTo>
                  <a:lnTo>
                    <a:pt x="52" y="176"/>
                  </a:lnTo>
                  <a:lnTo>
                    <a:pt x="53" y="176"/>
                  </a:lnTo>
                  <a:lnTo>
                    <a:pt x="54" y="174"/>
                  </a:lnTo>
                  <a:lnTo>
                    <a:pt x="54" y="173"/>
                  </a:lnTo>
                  <a:lnTo>
                    <a:pt x="55" y="173"/>
                  </a:lnTo>
                  <a:lnTo>
                    <a:pt x="56" y="173"/>
                  </a:lnTo>
                  <a:lnTo>
                    <a:pt x="56" y="171"/>
                  </a:lnTo>
                  <a:lnTo>
                    <a:pt x="56" y="170"/>
                  </a:lnTo>
                  <a:lnTo>
                    <a:pt x="58" y="169"/>
                  </a:lnTo>
                  <a:lnTo>
                    <a:pt x="58" y="168"/>
                  </a:lnTo>
                  <a:lnTo>
                    <a:pt x="59" y="167"/>
                  </a:lnTo>
                  <a:lnTo>
                    <a:pt x="59" y="165"/>
                  </a:lnTo>
                  <a:lnTo>
                    <a:pt x="60" y="165"/>
                  </a:lnTo>
                  <a:lnTo>
                    <a:pt x="61" y="164"/>
                  </a:lnTo>
                  <a:lnTo>
                    <a:pt x="59" y="167"/>
                  </a:lnTo>
                  <a:lnTo>
                    <a:pt x="59" y="168"/>
                  </a:lnTo>
                  <a:lnTo>
                    <a:pt x="59" y="167"/>
                  </a:lnTo>
                  <a:lnTo>
                    <a:pt x="60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2" y="165"/>
                  </a:lnTo>
                  <a:lnTo>
                    <a:pt x="62" y="164"/>
                  </a:lnTo>
                  <a:lnTo>
                    <a:pt x="65" y="165"/>
                  </a:lnTo>
                  <a:lnTo>
                    <a:pt x="66" y="164"/>
                  </a:lnTo>
                  <a:lnTo>
                    <a:pt x="66" y="163"/>
                  </a:lnTo>
                  <a:lnTo>
                    <a:pt x="67" y="162"/>
                  </a:lnTo>
                  <a:lnTo>
                    <a:pt x="67" y="161"/>
                  </a:lnTo>
                  <a:lnTo>
                    <a:pt x="66" y="161"/>
                  </a:lnTo>
                  <a:lnTo>
                    <a:pt x="65" y="158"/>
                  </a:lnTo>
                  <a:lnTo>
                    <a:pt x="65" y="157"/>
                  </a:lnTo>
                  <a:lnTo>
                    <a:pt x="65" y="155"/>
                  </a:lnTo>
                  <a:lnTo>
                    <a:pt x="64" y="154"/>
                  </a:lnTo>
                  <a:lnTo>
                    <a:pt x="65" y="154"/>
                  </a:lnTo>
                  <a:lnTo>
                    <a:pt x="66" y="152"/>
                  </a:lnTo>
                  <a:lnTo>
                    <a:pt x="66" y="150"/>
                  </a:lnTo>
                  <a:lnTo>
                    <a:pt x="66" y="149"/>
                  </a:lnTo>
                  <a:lnTo>
                    <a:pt x="65" y="148"/>
                  </a:lnTo>
                  <a:lnTo>
                    <a:pt x="61" y="143"/>
                  </a:lnTo>
                  <a:lnTo>
                    <a:pt x="60" y="142"/>
                  </a:lnTo>
                  <a:lnTo>
                    <a:pt x="60" y="140"/>
                  </a:lnTo>
                  <a:lnTo>
                    <a:pt x="59" y="139"/>
                  </a:lnTo>
                  <a:lnTo>
                    <a:pt x="59" y="138"/>
                  </a:lnTo>
                  <a:lnTo>
                    <a:pt x="59" y="137"/>
                  </a:lnTo>
                  <a:lnTo>
                    <a:pt x="58" y="136"/>
                  </a:lnTo>
                  <a:lnTo>
                    <a:pt x="55" y="131"/>
                  </a:lnTo>
                  <a:lnTo>
                    <a:pt x="52" y="118"/>
                  </a:lnTo>
                  <a:lnTo>
                    <a:pt x="49" y="115"/>
                  </a:lnTo>
                  <a:lnTo>
                    <a:pt x="48" y="111"/>
                  </a:lnTo>
                  <a:lnTo>
                    <a:pt x="47" y="109"/>
                  </a:lnTo>
                  <a:lnTo>
                    <a:pt x="46" y="108"/>
                  </a:lnTo>
                  <a:lnTo>
                    <a:pt x="46" y="107"/>
                  </a:lnTo>
                  <a:lnTo>
                    <a:pt x="46" y="106"/>
                  </a:lnTo>
                  <a:lnTo>
                    <a:pt x="46" y="97"/>
                  </a:lnTo>
                  <a:lnTo>
                    <a:pt x="44" y="96"/>
                  </a:lnTo>
                  <a:lnTo>
                    <a:pt x="44" y="95"/>
                  </a:lnTo>
                  <a:lnTo>
                    <a:pt x="46" y="95"/>
                  </a:lnTo>
                  <a:lnTo>
                    <a:pt x="46" y="94"/>
                  </a:lnTo>
                  <a:lnTo>
                    <a:pt x="44" y="94"/>
                  </a:lnTo>
                  <a:lnTo>
                    <a:pt x="44" y="95"/>
                  </a:lnTo>
                  <a:lnTo>
                    <a:pt x="43" y="94"/>
                  </a:lnTo>
                  <a:lnTo>
                    <a:pt x="40" y="90"/>
                  </a:lnTo>
                  <a:lnTo>
                    <a:pt x="37" y="88"/>
                  </a:lnTo>
                  <a:lnTo>
                    <a:pt x="34" y="84"/>
                  </a:lnTo>
                  <a:lnTo>
                    <a:pt x="30" y="78"/>
                  </a:lnTo>
                  <a:lnTo>
                    <a:pt x="29" y="75"/>
                  </a:lnTo>
                  <a:lnTo>
                    <a:pt x="28" y="72"/>
                  </a:lnTo>
                  <a:lnTo>
                    <a:pt x="27" y="71"/>
                  </a:lnTo>
                  <a:lnTo>
                    <a:pt x="27" y="70"/>
                  </a:lnTo>
                  <a:lnTo>
                    <a:pt x="27" y="68"/>
                  </a:lnTo>
                  <a:lnTo>
                    <a:pt x="24" y="65"/>
                  </a:lnTo>
                  <a:lnTo>
                    <a:pt x="24" y="64"/>
                  </a:lnTo>
                  <a:lnTo>
                    <a:pt x="25" y="63"/>
                  </a:lnTo>
                  <a:lnTo>
                    <a:pt x="27" y="63"/>
                  </a:lnTo>
                  <a:lnTo>
                    <a:pt x="27" y="64"/>
                  </a:lnTo>
                  <a:lnTo>
                    <a:pt x="27" y="64"/>
                  </a:lnTo>
                  <a:lnTo>
                    <a:pt x="28" y="64"/>
                  </a:lnTo>
                  <a:lnTo>
                    <a:pt x="29" y="64"/>
                  </a:lnTo>
                  <a:lnTo>
                    <a:pt x="33" y="63"/>
                  </a:lnTo>
                  <a:lnTo>
                    <a:pt x="34" y="63"/>
                  </a:lnTo>
                  <a:lnTo>
                    <a:pt x="34" y="62"/>
                  </a:lnTo>
                  <a:lnTo>
                    <a:pt x="35" y="62"/>
                  </a:lnTo>
                  <a:lnTo>
                    <a:pt x="37" y="60"/>
                  </a:lnTo>
                  <a:lnTo>
                    <a:pt x="38" y="60"/>
                  </a:lnTo>
                  <a:lnTo>
                    <a:pt x="40" y="60"/>
                  </a:lnTo>
                  <a:lnTo>
                    <a:pt x="41" y="62"/>
                  </a:lnTo>
                  <a:lnTo>
                    <a:pt x="42" y="62"/>
                  </a:lnTo>
                  <a:lnTo>
                    <a:pt x="43" y="62"/>
                  </a:lnTo>
                  <a:lnTo>
                    <a:pt x="44" y="60"/>
                  </a:lnTo>
                  <a:lnTo>
                    <a:pt x="47" y="60"/>
                  </a:lnTo>
                  <a:lnTo>
                    <a:pt x="47" y="59"/>
                  </a:lnTo>
                  <a:lnTo>
                    <a:pt x="49" y="59"/>
                  </a:lnTo>
                  <a:lnTo>
                    <a:pt x="49" y="59"/>
                  </a:lnTo>
                  <a:lnTo>
                    <a:pt x="50" y="58"/>
                  </a:lnTo>
                  <a:lnTo>
                    <a:pt x="50" y="57"/>
                  </a:lnTo>
                  <a:lnTo>
                    <a:pt x="52" y="57"/>
                  </a:lnTo>
                  <a:lnTo>
                    <a:pt x="53" y="57"/>
                  </a:lnTo>
                  <a:lnTo>
                    <a:pt x="54" y="56"/>
                  </a:lnTo>
                  <a:lnTo>
                    <a:pt x="54" y="57"/>
                  </a:lnTo>
                  <a:lnTo>
                    <a:pt x="55" y="57"/>
                  </a:lnTo>
                  <a:lnTo>
                    <a:pt x="55" y="56"/>
                  </a:lnTo>
                  <a:lnTo>
                    <a:pt x="58" y="56"/>
                  </a:lnTo>
                  <a:lnTo>
                    <a:pt x="58" y="55"/>
                  </a:lnTo>
                  <a:lnTo>
                    <a:pt x="61" y="56"/>
                  </a:lnTo>
                  <a:lnTo>
                    <a:pt x="62" y="56"/>
                  </a:lnTo>
                  <a:lnTo>
                    <a:pt x="64" y="57"/>
                  </a:lnTo>
                  <a:lnTo>
                    <a:pt x="65" y="56"/>
                  </a:lnTo>
                  <a:lnTo>
                    <a:pt x="66" y="55"/>
                  </a:lnTo>
                  <a:lnTo>
                    <a:pt x="67" y="55"/>
                  </a:lnTo>
                  <a:lnTo>
                    <a:pt x="70" y="55"/>
                  </a:lnTo>
                  <a:lnTo>
                    <a:pt x="71" y="56"/>
                  </a:lnTo>
                  <a:lnTo>
                    <a:pt x="72" y="56"/>
                  </a:lnTo>
                  <a:lnTo>
                    <a:pt x="73" y="55"/>
                  </a:lnTo>
                  <a:lnTo>
                    <a:pt x="75" y="56"/>
                  </a:lnTo>
                  <a:lnTo>
                    <a:pt x="83" y="55"/>
                  </a:lnTo>
                  <a:lnTo>
                    <a:pt x="86" y="55"/>
                  </a:lnTo>
                  <a:lnTo>
                    <a:pt x="87" y="55"/>
                  </a:lnTo>
                  <a:close/>
                  <a:moveTo>
                    <a:pt x="44" y="1"/>
                  </a:moveTo>
                  <a:lnTo>
                    <a:pt x="46" y="1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3"/>
                  </a:lnTo>
                  <a:lnTo>
                    <a:pt x="50" y="4"/>
                  </a:lnTo>
                  <a:lnTo>
                    <a:pt x="53" y="7"/>
                  </a:lnTo>
                  <a:lnTo>
                    <a:pt x="54" y="8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46" y="12"/>
                  </a:lnTo>
                  <a:lnTo>
                    <a:pt x="44" y="13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2" y="15"/>
                  </a:lnTo>
                  <a:lnTo>
                    <a:pt x="42" y="16"/>
                  </a:lnTo>
                  <a:lnTo>
                    <a:pt x="41" y="18"/>
                  </a:lnTo>
                  <a:lnTo>
                    <a:pt x="40" y="18"/>
                  </a:lnTo>
                  <a:lnTo>
                    <a:pt x="40" y="19"/>
                  </a:lnTo>
                  <a:lnTo>
                    <a:pt x="40" y="20"/>
                  </a:lnTo>
                  <a:lnTo>
                    <a:pt x="38" y="20"/>
                  </a:lnTo>
                  <a:lnTo>
                    <a:pt x="36" y="20"/>
                  </a:lnTo>
                  <a:lnTo>
                    <a:pt x="36" y="21"/>
                  </a:lnTo>
                  <a:lnTo>
                    <a:pt x="36" y="22"/>
                  </a:lnTo>
                  <a:lnTo>
                    <a:pt x="34" y="23"/>
                  </a:lnTo>
                  <a:lnTo>
                    <a:pt x="31" y="25"/>
                  </a:lnTo>
                  <a:lnTo>
                    <a:pt x="30" y="25"/>
                  </a:lnTo>
                  <a:lnTo>
                    <a:pt x="30" y="26"/>
                  </a:lnTo>
                  <a:lnTo>
                    <a:pt x="33" y="27"/>
                  </a:lnTo>
                  <a:lnTo>
                    <a:pt x="34" y="29"/>
                  </a:lnTo>
                  <a:lnTo>
                    <a:pt x="34" y="31"/>
                  </a:lnTo>
                  <a:lnTo>
                    <a:pt x="33" y="34"/>
                  </a:lnTo>
                  <a:lnTo>
                    <a:pt x="33" y="39"/>
                  </a:lnTo>
                  <a:lnTo>
                    <a:pt x="33" y="44"/>
                  </a:lnTo>
                  <a:lnTo>
                    <a:pt x="33" y="46"/>
                  </a:lnTo>
                  <a:lnTo>
                    <a:pt x="33" y="50"/>
                  </a:lnTo>
                  <a:lnTo>
                    <a:pt x="30" y="50"/>
                  </a:lnTo>
                  <a:lnTo>
                    <a:pt x="27" y="50"/>
                  </a:lnTo>
                  <a:lnTo>
                    <a:pt x="24" y="50"/>
                  </a:lnTo>
                  <a:lnTo>
                    <a:pt x="22" y="51"/>
                  </a:lnTo>
                  <a:lnTo>
                    <a:pt x="21" y="49"/>
                  </a:lnTo>
                  <a:lnTo>
                    <a:pt x="19" y="46"/>
                  </a:lnTo>
                  <a:lnTo>
                    <a:pt x="21" y="43"/>
                  </a:lnTo>
                  <a:lnTo>
                    <a:pt x="22" y="43"/>
                  </a:lnTo>
                  <a:lnTo>
                    <a:pt x="23" y="41"/>
                  </a:lnTo>
                  <a:lnTo>
                    <a:pt x="23" y="40"/>
                  </a:lnTo>
                  <a:lnTo>
                    <a:pt x="22" y="38"/>
                  </a:lnTo>
                  <a:lnTo>
                    <a:pt x="22" y="37"/>
                  </a:lnTo>
                  <a:lnTo>
                    <a:pt x="21" y="34"/>
                  </a:lnTo>
                  <a:lnTo>
                    <a:pt x="21" y="33"/>
                  </a:lnTo>
                  <a:lnTo>
                    <a:pt x="19" y="31"/>
                  </a:lnTo>
                  <a:lnTo>
                    <a:pt x="18" y="29"/>
                  </a:lnTo>
                  <a:lnTo>
                    <a:pt x="17" y="27"/>
                  </a:lnTo>
                  <a:lnTo>
                    <a:pt x="15" y="25"/>
                  </a:lnTo>
                  <a:lnTo>
                    <a:pt x="15" y="23"/>
                  </a:lnTo>
                  <a:lnTo>
                    <a:pt x="16" y="25"/>
                  </a:lnTo>
                  <a:lnTo>
                    <a:pt x="17" y="25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5"/>
                  </a:lnTo>
                  <a:lnTo>
                    <a:pt x="18" y="23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8" y="25"/>
                  </a:lnTo>
                  <a:lnTo>
                    <a:pt x="17" y="25"/>
                  </a:lnTo>
                  <a:lnTo>
                    <a:pt x="17" y="23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5" y="22"/>
                  </a:lnTo>
                  <a:lnTo>
                    <a:pt x="19" y="19"/>
                  </a:lnTo>
                  <a:lnTo>
                    <a:pt x="19" y="18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2" y="14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3" y="14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7" y="14"/>
                  </a:lnTo>
                  <a:lnTo>
                    <a:pt x="27" y="13"/>
                  </a:lnTo>
                  <a:lnTo>
                    <a:pt x="28" y="10"/>
                  </a:lnTo>
                  <a:lnTo>
                    <a:pt x="28" y="9"/>
                  </a:lnTo>
                  <a:lnTo>
                    <a:pt x="28" y="8"/>
                  </a:lnTo>
                  <a:lnTo>
                    <a:pt x="28" y="7"/>
                  </a:lnTo>
                  <a:lnTo>
                    <a:pt x="29" y="7"/>
                  </a:lnTo>
                  <a:lnTo>
                    <a:pt x="33" y="6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7" y="4"/>
                  </a:lnTo>
                  <a:lnTo>
                    <a:pt x="38" y="3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42" y="0"/>
                  </a:lnTo>
                  <a:lnTo>
                    <a:pt x="43" y="0"/>
                  </a:lnTo>
                  <a:lnTo>
                    <a:pt x="44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8" name="Freeform 59">
              <a:extLst>
                <a:ext uri="{FF2B5EF4-FFF2-40B4-BE49-F238E27FC236}">
                  <a16:creationId xmlns:a16="http://schemas.microsoft.com/office/drawing/2014/main" id="{4E61D6AF-757B-6550-3D3A-BD4B3505E9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22406" y="959762"/>
              <a:ext cx="78037" cy="26013"/>
            </a:xfrm>
            <a:custGeom>
              <a:avLst/>
              <a:gdLst>
                <a:gd name="T0" fmla="*/ 5 w 63"/>
                <a:gd name="T1" fmla="*/ 3 h 21"/>
                <a:gd name="T2" fmla="*/ 2 w 63"/>
                <a:gd name="T3" fmla="*/ 5 h 21"/>
                <a:gd name="T4" fmla="*/ 1 w 63"/>
                <a:gd name="T5" fmla="*/ 5 h 21"/>
                <a:gd name="T6" fmla="*/ 1 w 63"/>
                <a:gd name="T7" fmla="*/ 3 h 21"/>
                <a:gd name="T8" fmla="*/ 0 w 63"/>
                <a:gd name="T9" fmla="*/ 3 h 21"/>
                <a:gd name="T10" fmla="*/ 1 w 63"/>
                <a:gd name="T11" fmla="*/ 3 h 21"/>
                <a:gd name="T12" fmla="*/ 3 w 63"/>
                <a:gd name="T13" fmla="*/ 3 h 21"/>
                <a:gd name="T14" fmla="*/ 21 w 63"/>
                <a:gd name="T15" fmla="*/ 2 h 21"/>
                <a:gd name="T16" fmla="*/ 22 w 63"/>
                <a:gd name="T17" fmla="*/ 3 h 21"/>
                <a:gd name="T18" fmla="*/ 24 w 63"/>
                <a:gd name="T19" fmla="*/ 3 h 21"/>
                <a:gd name="T20" fmla="*/ 27 w 63"/>
                <a:gd name="T21" fmla="*/ 3 h 21"/>
                <a:gd name="T22" fmla="*/ 30 w 63"/>
                <a:gd name="T23" fmla="*/ 3 h 21"/>
                <a:gd name="T24" fmla="*/ 31 w 63"/>
                <a:gd name="T25" fmla="*/ 5 h 21"/>
                <a:gd name="T26" fmla="*/ 34 w 63"/>
                <a:gd name="T27" fmla="*/ 6 h 21"/>
                <a:gd name="T28" fmla="*/ 21 w 63"/>
                <a:gd name="T29" fmla="*/ 3 h 21"/>
                <a:gd name="T30" fmla="*/ 20 w 63"/>
                <a:gd name="T31" fmla="*/ 3 h 21"/>
                <a:gd name="T32" fmla="*/ 20 w 63"/>
                <a:gd name="T33" fmla="*/ 2 h 21"/>
                <a:gd name="T34" fmla="*/ 21 w 63"/>
                <a:gd name="T35" fmla="*/ 2 h 21"/>
                <a:gd name="T36" fmla="*/ 39 w 63"/>
                <a:gd name="T37" fmla="*/ 1 h 21"/>
                <a:gd name="T38" fmla="*/ 42 w 63"/>
                <a:gd name="T39" fmla="*/ 2 h 21"/>
                <a:gd name="T40" fmla="*/ 44 w 63"/>
                <a:gd name="T41" fmla="*/ 5 h 21"/>
                <a:gd name="T42" fmla="*/ 54 w 63"/>
                <a:gd name="T43" fmla="*/ 11 h 21"/>
                <a:gd name="T44" fmla="*/ 57 w 63"/>
                <a:gd name="T45" fmla="*/ 12 h 21"/>
                <a:gd name="T46" fmla="*/ 59 w 63"/>
                <a:gd name="T47" fmla="*/ 13 h 21"/>
                <a:gd name="T48" fmla="*/ 61 w 63"/>
                <a:gd name="T49" fmla="*/ 14 h 21"/>
                <a:gd name="T50" fmla="*/ 61 w 63"/>
                <a:gd name="T51" fmla="*/ 18 h 21"/>
                <a:gd name="T52" fmla="*/ 62 w 63"/>
                <a:gd name="T53" fmla="*/ 19 h 21"/>
                <a:gd name="T54" fmla="*/ 63 w 63"/>
                <a:gd name="T55" fmla="*/ 20 h 21"/>
                <a:gd name="T56" fmla="*/ 62 w 63"/>
                <a:gd name="T57" fmla="*/ 20 h 21"/>
                <a:gd name="T58" fmla="*/ 59 w 63"/>
                <a:gd name="T59" fmla="*/ 19 h 21"/>
                <a:gd name="T60" fmla="*/ 54 w 63"/>
                <a:gd name="T61" fmla="*/ 14 h 21"/>
                <a:gd name="T62" fmla="*/ 54 w 63"/>
                <a:gd name="T63" fmla="*/ 12 h 21"/>
                <a:gd name="T64" fmla="*/ 51 w 63"/>
                <a:gd name="T65" fmla="*/ 11 h 21"/>
                <a:gd name="T66" fmla="*/ 49 w 63"/>
                <a:gd name="T67" fmla="*/ 9 h 21"/>
                <a:gd name="T68" fmla="*/ 48 w 63"/>
                <a:gd name="T69" fmla="*/ 8 h 21"/>
                <a:gd name="T70" fmla="*/ 48 w 63"/>
                <a:gd name="T71" fmla="*/ 8 h 21"/>
                <a:gd name="T72" fmla="*/ 46 w 63"/>
                <a:gd name="T73" fmla="*/ 6 h 21"/>
                <a:gd name="T74" fmla="*/ 45 w 63"/>
                <a:gd name="T75" fmla="*/ 6 h 21"/>
                <a:gd name="T76" fmla="*/ 40 w 63"/>
                <a:gd name="T77" fmla="*/ 3 h 21"/>
                <a:gd name="T78" fmla="*/ 40 w 63"/>
                <a:gd name="T79" fmla="*/ 2 h 21"/>
                <a:gd name="T80" fmla="*/ 38 w 63"/>
                <a:gd name="T81" fmla="*/ 2 h 21"/>
                <a:gd name="T82" fmla="*/ 37 w 63"/>
                <a:gd name="T83" fmla="*/ 2 h 21"/>
                <a:gd name="T84" fmla="*/ 34 w 63"/>
                <a:gd name="T85" fmla="*/ 1 h 21"/>
                <a:gd name="T86" fmla="*/ 34 w 63"/>
                <a:gd name="T87" fmla="*/ 1 h 21"/>
                <a:gd name="T88" fmla="*/ 36 w 63"/>
                <a:gd name="T89" fmla="*/ 3 h 21"/>
                <a:gd name="T90" fmla="*/ 34 w 63"/>
                <a:gd name="T91" fmla="*/ 2 h 21"/>
                <a:gd name="T92" fmla="*/ 31 w 63"/>
                <a:gd name="T93" fmla="*/ 1 h 21"/>
                <a:gd name="T94" fmla="*/ 27 w 63"/>
                <a:gd name="T95" fmla="*/ 0 h 21"/>
                <a:gd name="T96" fmla="*/ 34 w 63"/>
                <a:gd name="T97" fmla="*/ 0 h 21"/>
                <a:gd name="T98" fmla="*/ 38 w 63"/>
                <a:gd name="T9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3" h="21">
                  <a:moveTo>
                    <a:pt x="3" y="3"/>
                  </a:moveTo>
                  <a:lnTo>
                    <a:pt x="5" y="3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3"/>
                  </a:lnTo>
                  <a:close/>
                  <a:moveTo>
                    <a:pt x="21" y="2"/>
                  </a:moveTo>
                  <a:lnTo>
                    <a:pt x="22" y="2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4" y="3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2" y="5"/>
                  </a:lnTo>
                  <a:lnTo>
                    <a:pt x="34" y="6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20" y="3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1" y="2"/>
                  </a:lnTo>
                  <a:close/>
                  <a:moveTo>
                    <a:pt x="38" y="0"/>
                  </a:moveTo>
                  <a:lnTo>
                    <a:pt x="39" y="1"/>
                  </a:lnTo>
                  <a:lnTo>
                    <a:pt x="40" y="2"/>
                  </a:lnTo>
                  <a:lnTo>
                    <a:pt x="42" y="2"/>
                  </a:lnTo>
                  <a:lnTo>
                    <a:pt x="44" y="3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54" y="11"/>
                  </a:lnTo>
                  <a:lnTo>
                    <a:pt x="55" y="11"/>
                  </a:lnTo>
                  <a:lnTo>
                    <a:pt x="57" y="12"/>
                  </a:lnTo>
                  <a:lnTo>
                    <a:pt x="58" y="12"/>
                  </a:lnTo>
                  <a:lnTo>
                    <a:pt x="59" y="13"/>
                  </a:lnTo>
                  <a:lnTo>
                    <a:pt x="59" y="14"/>
                  </a:lnTo>
                  <a:lnTo>
                    <a:pt x="61" y="14"/>
                  </a:lnTo>
                  <a:lnTo>
                    <a:pt x="61" y="17"/>
                  </a:lnTo>
                  <a:lnTo>
                    <a:pt x="61" y="18"/>
                  </a:lnTo>
                  <a:lnTo>
                    <a:pt x="61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3" y="20"/>
                  </a:lnTo>
                  <a:lnTo>
                    <a:pt x="63" y="21"/>
                  </a:lnTo>
                  <a:lnTo>
                    <a:pt x="62" y="20"/>
                  </a:lnTo>
                  <a:lnTo>
                    <a:pt x="61" y="19"/>
                  </a:lnTo>
                  <a:lnTo>
                    <a:pt x="59" y="19"/>
                  </a:lnTo>
                  <a:lnTo>
                    <a:pt x="59" y="18"/>
                  </a:lnTo>
                  <a:lnTo>
                    <a:pt x="54" y="14"/>
                  </a:lnTo>
                  <a:lnTo>
                    <a:pt x="54" y="13"/>
                  </a:lnTo>
                  <a:lnTo>
                    <a:pt x="54" y="12"/>
                  </a:lnTo>
                  <a:lnTo>
                    <a:pt x="54" y="11"/>
                  </a:lnTo>
                  <a:lnTo>
                    <a:pt x="51" y="11"/>
                  </a:lnTo>
                  <a:lnTo>
                    <a:pt x="50" y="9"/>
                  </a:lnTo>
                  <a:lnTo>
                    <a:pt x="49" y="9"/>
                  </a:lnTo>
                  <a:lnTo>
                    <a:pt x="48" y="9"/>
                  </a:lnTo>
                  <a:lnTo>
                    <a:pt x="48" y="8"/>
                  </a:lnTo>
                  <a:lnTo>
                    <a:pt x="46" y="8"/>
                  </a:lnTo>
                  <a:lnTo>
                    <a:pt x="48" y="8"/>
                  </a:lnTo>
                  <a:lnTo>
                    <a:pt x="46" y="7"/>
                  </a:lnTo>
                  <a:lnTo>
                    <a:pt x="46" y="6"/>
                  </a:lnTo>
                  <a:lnTo>
                    <a:pt x="45" y="7"/>
                  </a:lnTo>
                  <a:lnTo>
                    <a:pt x="45" y="6"/>
                  </a:lnTo>
                  <a:lnTo>
                    <a:pt x="43" y="5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0" y="2"/>
                  </a:lnTo>
                  <a:lnTo>
                    <a:pt x="39" y="2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7" y="2"/>
                  </a:lnTo>
                  <a:lnTo>
                    <a:pt x="36" y="2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4" y="1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4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9" name="Freeform 60">
              <a:extLst>
                <a:ext uri="{FF2B5EF4-FFF2-40B4-BE49-F238E27FC236}">
                  <a16:creationId xmlns:a16="http://schemas.microsoft.com/office/drawing/2014/main" id="{758076AF-5F4B-1F27-D8DF-A71FF7BE9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5433" y="1909826"/>
              <a:ext cx="39638" cy="82992"/>
            </a:xfrm>
            <a:custGeom>
              <a:avLst/>
              <a:gdLst>
                <a:gd name="T0" fmla="*/ 12 w 32"/>
                <a:gd name="T1" fmla="*/ 67 h 67"/>
                <a:gd name="T2" fmla="*/ 7 w 32"/>
                <a:gd name="T3" fmla="*/ 66 h 67"/>
                <a:gd name="T4" fmla="*/ 3 w 32"/>
                <a:gd name="T5" fmla="*/ 59 h 67"/>
                <a:gd name="T6" fmla="*/ 3 w 32"/>
                <a:gd name="T7" fmla="*/ 52 h 67"/>
                <a:gd name="T8" fmla="*/ 2 w 32"/>
                <a:gd name="T9" fmla="*/ 47 h 67"/>
                <a:gd name="T10" fmla="*/ 1 w 32"/>
                <a:gd name="T11" fmla="*/ 43 h 67"/>
                <a:gd name="T12" fmla="*/ 1 w 32"/>
                <a:gd name="T13" fmla="*/ 41 h 67"/>
                <a:gd name="T14" fmla="*/ 1 w 32"/>
                <a:gd name="T15" fmla="*/ 36 h 67"/>
                <a:gd name="T16" fmla="*/ 0 w 32"/>
                <a:gd name="T17" fmla="*/ 30 h 67"/>
                <a:gd name="T18" fmla="*/ 1 w 32"/>
                <a:gd name="T19" fmla="*/ 26 h 67"/>
                <a:gd name="T20" fmla="*/ 2 w 32"/>
                <a:gd name="T21" fmla="*/ 29 h 67"/>
                <a:gd name="T22" fmla="*/ 3 w 32"/>
                <a:gd name="T23" fmla="*/ 26 h 67"/>
                <a:gd name="T24" fmla="*/ 2 w 32"/>
                <a:gd name="T25" fmla="*/ 24 h 67"/>
                <a:gd name="T26" fmla="*/ 3 w 32"/>
                <a:gd name="T27" fmla="*/ 23 h 67"/>
                <a:gd name="T28" fmla="*/ 5 w 32"/>
                <a:gd name="T29" fmla="*/ 23 h 67"/>
                <a:gd name="T30" fmla="*/ 5 w 32"/>
                <a:gd name="T31" fmla="*/ 26 h 67"/>
                <a:gd name="T32" fmla="*/ 6 w 32"/>
                <a:gd name="T33" fmla="*/ 24 h 67"/>
                <a:gd name="T34" fmla="*/ 8 w 32"/>
                <a:gd name="T35" fmla="*/ 24 h 67"/>
                <a:gd name="T36" fmla="*/ 7 w 32"/>
                <a:gd name="T37" fmla="*/ 22 h 67"/>
                <a:gd name="T38" fmla="*/ 6 w 32"/>
                <a:gd name="T39" fmla="*/ 18 h 67"/>
                <a:gd name="T40" fmla="*/ 7 w 32"/>
                <a:gd name="T41" fmla="*/ 15 h 67"/>
                <a:gd name="T42" fmla="*/ 8 w 32"/>
                <a:gd name="T43" fmla="*/ 13 h 67"/>
                <a:gd name="T44" fmla="*/ 9 w 32"/>
                <a:gd name="T45" fmla="*/ 10 h 67"/>
                <a:gd name="T46" fmla="*/ 12 w 32"/>
                <a:gd name="T47" fmla="*/ 5 h 67"/>
                <a:gd name="T48" fmla="*/ 14 w 32"/>
                <a:gd name="T49" fmla="*/ 3 h 67"/>
                <a:gd name="T50" fmla="*/ 18 w 32"/>
                <a:gd name="T51" fmla="*/ 0 h 67"/>
                <a:gd name="T52" fmla="*/ 22 w 32"/>
                <a:gd name="T53" fmla="*/ 4 h 67"/>
                <a:gd name="T54" fmla="*/ 24 w 32"/>
                <a:gd name="T55" fmla="*/ 6 h 67"/>
                <a:gd name="T56" fmla="*/ 25 w 32"/>
                <a:gd name="T57" fmla="*/ 10 h 67"/>
                <a:gd name="T58" fmla="*/ 30 w 32"/>
                <a:gd name="T59" fmla="*/ 10 h 67"/>
                <a:gd name="T60" fmla="*/ 31 w 32"/>
                <a:gd name="T61" fmla="*/ 12 h 67"/>
                <a:gd name="T62" fmla="*/ 31 w 32"/>
                <a:gd name="T63" fmla="*/ 17 h 67"/>
                <a:gd name="T64" fmla="*/ 31 w 32"/>
                <a:gd name="T65" fmla="*/ 18 h 67"/>
                <a:gd name="T66" fmla="*/ 31 w 32"/>
                <a:gd name="T67" fmla="*/ 20 h 67"/>
                <a:gd name="T68" fmla="*/ 28 w 32"/>
                <a:gd name="T69" fmla="*/ 20 h 67"/>
                <a:gd name="T70" fmla="*/ 30 w 32"/>
                <a:gd name="T71" fmla="*/ 23 h 67"/>
                <a:gd name="T72" fmla="*/ 27 w 32"/>
                <a:gd name="T73" fmla="*/ 25 h 67"/>
                <a:gd name="T74" fmla="*/ 28 w 32"/>
                <a:gd name="T75" fmla="*/ 30 h 67"/>
                <a:gd name="T76" fmla="*/ 28 w 32"/>
                <a:gd name="T77" fmla="*/ 35 h 67"/>
                <a:gd name="T78" fmla="*/ 30 w 32"/>
                <a:gd name="T79" fmla="*/ 37 h 67"/>
                <a:gd name="T80" fmla="*/ 32 w 32"/>
                <a:gd name="T81" fmla="*/ 40 h 67"/>
                <a:gd name="T82" fmla="*/ 32 w 32"/>
                <a:gd name="T83" fmla="*/ 48 h 67"/>
                <a:gd name="T84" fmla="*/ 30 w 32"/>
                <a:gd name="T85" fmla="*/ 53 h 67"/>
                <a:gd name="T86" fmla="*/ 28 w 32"/>
                <a:gd name="T87" fmla="*/ 55 h 67"/>
                <a:gd name="T88" fmla="*/ 26 w 32"/>
                <a:gd name="T89" fmla="*/ 62 h 67"/>
                <a:gd name="T90" fmla="*/ 24 w 32"/>
                <a:gd name="T91" fmla="*/ 65 h 67"/>
                <a:gd name="T92" fmla="*/ 21 w 32"/>
                <a:gd name="T93" fmla="*/ 66 h 67"/>
                <a:gd name="T94" fmla="*/ 21 w 32"/>
                <a:gd name="T95" fmla="*/ 63 h 67"/>
                <a:gd name="T96" fmla="*/ 18 w 32"/>
                <a:gd name="T97" fmla="*/ 63 h 67"/>
                <a:gd name="T98" fmla="*/ 17 w 32"/>
                <a:gd name="T99" fmla="*/ 6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" h="67">
                  <a:moveTo>
                    <a:pt x="17" y="65"/>
                  </a:move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9" y="67"/>
                  </a:lnTo>
                  <a:lnTo>
                    <a:pt x="7" y="66"/>
                  </a:lnTo>
                  <a:lnTo>
                    <a:pt x="5" y="65"/>
                  </a:lnTo>
                  <a:lnTo>
                    <a:pt x="2" y="60"/>
                  </a:lnTo>
                  <a:lnTo>
                    <a:pt x="3" y="59"/>
                  </a:lnTo>
                  <a:lnTo>
                    <a:pt x="5" y="57"/>
                  </a:lnTo>
                  <a:lnTo>
                    <a:pt x="3" y="53"/>
                  </a:lnTo>
                  <a:lnTo>
                    <a:pt x="3" y="52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6"/>
                  </a:lnTo>
                  <a:lnTo>
                    <a:pt x="1" y="44"/>
                  </a:lnTo>
                  <a:lnTo>
                    <a:pt x="1" y="43"/>
                  </a:lnTo>
                  <a:lnTo>
                    <a:pt x="1" y="41"/>
                  </a:lnTo>
                  <a:lnTo>
                    <a:pt x="0" y="41"/>
                  </a:lnTo>
                  <a:lnTo>
                    <a:pt x="1" y="41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1" y="36"/>
                  </a:lnTo>
                  <a:lnTo>
                    <a:pt x="1" y="35"/>
                  </a:lnTo>
                  <a:lnTo>
                    <a:pt x="0" y="31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1" y="26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2" y="29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3" y="25"/>
                  </a:lnTo>
                  <a:lnTo>
                    <a:pt x="3" y="24"/>
                  </a:lnTo>
                  <a:lnTo>
                    <a:pt x="2" y="24"/>
                  </a:lnTo>
                  <a:lnTo>
                    <a:pt x="1" y="23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5" y="22"/>
                  </a:lnTo>
                  <a:lnTo>
                    <a:pt x="5" y="23"/>
                  </a:lnTo>
                  <a:lnTo>
                    <a:pt x="5" y="24"/>
                  </a:lnTo>
                  <a:lnTo>
                    <a:pt x="5" y="25"/>
                  </a:lnTo>
                  <a:lnTo>
                    <a:pt x="5" y="26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7" y="23"/>
                  </a:lnTo>
                  <a:lnTo>
                    <a:pt x="7" y="24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7" y="15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6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8" y="0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5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4" y="7"/>
                  </a:lnTo>
                  <a:lnTo>
                    <a:pt x="24" y="9"/>
                  </a:lnTo>
                  <a:lnTo>
                    <a:pt x="25" y="10"/>
                  </a:lnTo>
                  <a:lnTo>
                    <a:pt x="27" y="10"/>
                  </a:lnTo>
                  <a:lnTo>
                    <a:pt x="28" y="10"/>
                  </a:lnTo>
                  <a:lnTo>
                    <a:pt x="30" y="10"/>
                  </a:lnTo>
                  <a:lnTo>
                    <a:pt x="30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32" y="16"/>
                  </a:lnTo>
                  <a:lnTo>
                    <a:pt x="32" y="17"/>
                  </a:lnTo>
                  <a:lnTo>
                    <a:pt x="31" y="17"/>
                  </a:lnTo>
                  <a:lnTo>
                    <a:pt x="30" y="17"/>
                  </a:lnTo>
                  <a:lnTo>
                    <a:pt x="30" y="18"/>
                  </a:lnTo>
                  <a:lnTo>
                    <a:pt x="31" y="18"/>
                  </a:lnTo>
                  <a:lnTo>
                    <a:pt x="32" y="18"/>
                  </a:lnTo>
                  <a:lnTo>
                    <a:pt x="31" y="19"/>
                  </a:lnTo>
                  <a:lnTo>
                    <a:pt x="31" y="20"/>
                  </a:lnTo>
                  <a:lnTo>
                    <a:pt x="30" y="19"/>
                  </a:lnTo>
                  <a:lnTo>
                    <a:pt x="28" y="19"/>
                  </a:lnTo>
                  <a:lnTo>
                    <a:pt x="28" y="20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28" y="23"/>
                  </a:lnTo>
                  <a:lnTo>
                    <a:pt x="27" y="23"/>
                  </a:lnTo>
                  <a:lnTo>
                    <a:pt x="27" y="25"/>
                  </a:lnTo>
                  <a:lnTo>
                    <a:pt x="27" y="26"/>
                  </a:lnTo>
                  <a:lnTo>
                    <a:pt x="27" y="28"/>
                  </a:lnTo>
                  <a:lnTo>
                    <a:pt x="28" y="30"/>
                  </a:lnTo>
                  <a:lnTo>
                    <a:pt x="28" y="31"/>
                  </a:lnTo>
                  <a:lnTo>
                    <a:pt x="28" y="32"/>
                  </a:lnTo>
                  <a:lnTo>
                    <a:pt x="28" y="35"/>
                  </a:lnTo>
                  <a:lnTo>
                    <a:pt x="28" y="36"/>
                  </a:lnTo>
                  <a:lnTo>
                    <a:pt x="28" y="37"/>
                  </a:lnTo>
                  <a:lnTo>
                    <a:pt x="30" y="37"/>
                  </a:lnTo>
                  <a:lnTo>
                    <a:pt x="32" y="37"/>
                  </a:lnTo>
                  <a:lnTo>
                    <a:pt x="32" y="38"/>
                  </a:lnTo>
                  <a:lnTo>
                    <a:pt x="32" y="40"/>
                  </a:lnTo>
                  <a:lnTo>
                    <a:pt x="32" y="42"/>
                  </a:lnTo>
                  <a:lnTo>
                    <a:pt x="32" y="47"/>
                  </a:lnTo>
                  <a:lnTo>
                    <a:pt x="32" y="48"/>
                  </a:lnTo>
                  <a:lnTo>
                    <a:pt x="32" y="50"/>
                  </a:lnTo>
                  <a:lnTo>
                    <a:pt x="31" y="52"/>
                  </a:lnTo>
                  <a:lnTo>
                    <a:pt x="30" y="53"/>
                  </a:lnTo>
                  <a:lnTo>
                    <a:pt x="30" y="54"/>
                  </a:lnTo>
                  <a:lnTo>
                    <a:pt x="28" y="54"/>
                  </a:lnTo>
                  <a:lnTo>
                    <a:pt x="28" y="55"/>
                  </a:lnTo>
                  <a:lnTo>
                    <a:pt x="27" y="59"/>
                  </a:lnTo>
                  <a:lnTo>
                    <a:pt x="26" y="60"/>
                  </a:lnTo>
                  <a:lnTo>
                    <a:pt x="26" y="62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4" y="65"/>
                  </a:lnTo>
                  <a:lnTo>
                    <a:pt x="22" y="66"/>
                  </a:lnTo>
                  <a:lnTo>
                    <a:pt x="21" y="67"/>
                  </a:lnTo>
                  <a:lnTo>
                    <a:pt x="21" y="66"/>
                  </a:lnTo>
                  <a:lnTo>
                    <a:pt x="21" y="65"/>
                  </a:lnTo>
                  <a:lnTo>
                    <a:pt x="22" y="65"/>
                  </a:lnTo>
                  <a:lnTo>
                    <a:pt x="21" y="63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17" y="65"/>
                  </a:lnTo>
                  <a:lnTo>
                    <a:pt x="17" y="6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0" name="Freeform 61">
              <a:extLst>
                <a:ext uri="{FF2B5EF4-FFF2-40B4-BE49-F238E27FC236}">
                  <a16:creationId xmlns:a16="http://schemas.microsoft.com/office/drawing/2014/main" id="{35C21ADF-E57A-D8ED-601E-55F1EE90AA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49841" y="1592725"/>
              <a:ext cx="983508" cy="807616"/>
            </a:xfrm>
            <a:custGeom>
              <a:avLst/>
              <a:gdLst>
                <a:gd name="T0" fmla="*/ 285 w 794"/>
                <a:gd name="T1" fmla="*/ 643 h 652"/>
                <a:gd name="T2" fmla="*/ 274 w 794"/>
                <a:gd name="T3" fmla="*/ 633 h 652"/>
                <a:gd name="T4" fmla="*/ 278 w 794"/>
                <a:gd name="T5" fmla="*/ 631 h 652"/>
                <a:gd name="T6" fmla="*/ 87 w 794"/>
                <a:gd name="T7" fmla="*/ 287 h 652"/>
                <a:gd name="T8" fmla="*/ 84 w 794"/>
                <a:gd name="T9" fmla="*/ 284 h 652"/>
                <a:gd name="T10" fmla="*/ 88 w 794"/>
                <a:gd name="T11" fmla="*/ 281 h 652"/>
                <a:gd name="T12" fmla="*/ 76 w 794"/>
                <a:gd name="T13" fmla="*/ 274 h 652"/>
                <a:gd name="T14" fmla="*/ 566 w 794"/>
                <a:gd name="T15" fmla="*/ 207 h 652"/>
                <a:gd name="T16" fmla="*/ 236 w 794"/>
                <a:gd name="T17" fmla="*/ 18 h 652"/>
                <a:gd name="T18" fmla="*/ 316 w 794"/>
                <a:gd name="T19" fmla="*/ 74 h 652"/>
                <a:gd name="T20" fmla="*/ 402 w 794"/>
                <a:gd name="T21" fmla="*/ 129 h 652"/>
                <a:gd name="T22" fmla="*/ 485 w 794"/>
                <a:gd name="T23" fmla="*/ 136 h 652"/>
                <a:gd name="T24" fmla="*/ 526 w 794"/>
                <a:gd name="T25" fmla="*/ 162 h 652"/>
                <a:gd name="T26" fmla="*/ 538 w 794"/>
                <a:gd name="T27" fmla="*/ 186 h 652"/>
                <a:gd name="T28" fmla="*/ 538 w 794"/>
                <a:gd name="T29" fmla="*/ 192 h 652"/>
                <a:gd name="T30" fmla="*/ 550 w 794"/>
                <a:gd name="T31" fmla="*/ 198 h 652"/>
                <a:gd name="T32" fmla="*/ 553 w 794"/>
                <a:gd name="T33" fmla="*/ 205 h 652"/>
                <a:gd name="T34" fmla="*/ 562 w 794"/>
                <a:gd name="T35" fmla="*/ 214 h 652"/>
                <a:gd name="T36" fmla="*/ 580 w 794"/>
                <a:gd name="T37" fmla="*/ 228 h 652"/>
                <a:gd name="T38" fmla="*/ 590 w 794"/>
                <a:gd name="T39" fmla="*/ 247 h 652"/>
                <a:gd name="T40" fmla="*/ 581 w 794"/>
                <a:gd name="T41" fmla="*/ 261 h 652"/>
                <a:gd name="T42" fmla="*/ 590 w 794"/>
                <a:gd name="T43" fmla="*/ 275 h 652"/>
                <a:gd name="T44" fmla="*/ 603 w 794"/>
                <a:gd name="T45" fmla="*/ 302 h 652"/>
                <a:gd name="T46" fmla="*/ 630 w 794"/>
                <a:gd name="T47" fmla="*/ 322 h 652"/>
                <a:gd name="T48" fmla="*/ 629 w 794"/>
                <a:gd name="T49" fmla="*/ 331 h 652"/>
                <a:gd name="T50" fmla="*/ 663 w 794"/>
                <a:gd name="T51" fmla="*/ 371 h 652"/>
                <a:gd name="T52" fmla="*/ 764 w 794"/>
                <a:gd name="T53" fmla="*/ 402 h 652"/>
                <a:gd name="T54" fmla="*/ 776 w 794"/>
                <a:gd name="T55" fmla="*/ 489 h 652"/>
                <a:gd name="T56" fmla="*/ 650 w 794"/>
                <a:gd name="T57" fmla="*/ 550 h 652"/>
                <a:gd name="T58" fmla="*/ 512 w 794"/>
                <a:gd name="T59" fmla="*/ 583 h 652"/>
                <a:gd name="T60" fmla="*/ 409 w 794"/>
                <a:gd name="T61" fmla="*/ 615 h 652"/>
                <a:gd name="T62" fmla="*/ 352 w 794"/>
                <a:gd name="T63" fmla="*/ 615 h 652"/>
                <a:gd name="T64" fmla="*/ 325 w 794"/>
                <a:gd name="T65" fmla="*/ 619 h 652"/>
                <a:gd name="T66" fmla="*/ 319 w 794"/>
                <a:gd name="T67" fmla="*/ 646 h 652"/>
                <a:gd name="T68" fmla="*/ 306 w 794"/>
                <a:gd name="T69" fmla="*/ 637 h 652"/>
                <a:gd name="T70" fmla="*/ 292 w 794"/>
                <a:gd name="T71" fmla="*/ 614 h 652"/>
                <a:gd name="T72" fmla="*/ 271 w 794"/>
                <a:gd name="T73" fmla="*/ 593 h 652"/>
                <a:gd name="T74" fmla="*/ 257 w 794"/>
                <a:gd name="T75" fmla="*/ 568 h 652"/>
                <a:gd name="T76" fmla="*/ 249 w 794"/>
                <a:gd name="T77" fmla="*/ 547 h 652"/>
                <a:gd name="T78" fmla="*/ 235 w 794"/>
                <a:gd name="T79" fmla="*/ 524 h 652"/>
                <a:gd name="T80" fmla="*/ 217 w 794"/>
                <a:gd name="T81" fmla="*/ 504 h 652"/>
                <a:gd name="T82" fmla="*/ 192 w 794"/>
                <a:gd name="T83" fmla="*/ 491 h 652"/>
                <a:gd name="T84" fmla="*/ 181 w 794"/>
                <a:gd name="T85" fmla="*/ 472 h 652"/>
                <a:gd name="T86" fmla="*/ 172 w 794"/>
                <a:gd name="T87" fmla="*/ 447 h 652"/>
                <a:gd name="T88" fmla="*/ 167 w 794"/>
                <a:gd name="T89" fmla="*/ 428 h 652"/>
                <a:gd name="T90" fmla="*/ 169 w 794"/>
                <a:gd name="T91" fmla="*/ 407 h 652"/>
                <a:gd name="T92" fmla="*/ 165 w 794"/>
                <a:gd name="T93" fmla="*/ 390 h 652"/>
                <a:gd name="T94" fmla="*/ 154 w 794"/>
                <a:gd name="T95" fmla="*/ 367 h 652"/>
                <a:gd name="T96" fmla="*/ 141 w 794"/>
                <a:gd name="T97" fmla="*/ 352 h 652"/>
                <a:gd name="T98" fmla="*/ 127 w 794"/>
                <a:gd name="T99" fmla="*/ 340 h 652"/>
                <a:gd name="T100" fmla="*/ 105 w 794"/>
                <a:gd name="T101" fmla="*/ 321 h 652"/>
                <a:gd name="T102" fmla="*/ 100 w 794"/>
                <a:gd name="T103" fmla="*/ 296 h 652"/>
                <a:gd name="T104" fmla="*/ 84 w 794"/>
                <a:gd name="T105" fmla="*/ 273 h 652"/>
                <a:gd name="T106" fmla="*/ 69 w 794"/>
                <a:gd name="T107" fmla="*/ 249 h 652"/>
                <a:gd name="T108" fmla="*/ 36 w 794"/>
                <a:gd name="T109" fmla="*/ 197 h 652"/>
                <a:gd name="T110" fmla="*/ 19 w 794"/>
                <a:gd name="T111" fmla="*/ 174 h 652"/>
                <a:gd name="T112" fmla="*/ 5 w 794"/>
                <a:gd name="T113" fmla="*/ 174 h 652"/>
                <a:gd name="T114" fmla="*/ 8 w 794"/>
                <a:gd name="T115" fmla="*/ 157 h 652"/>
                <a:gd name="T116" fmla="*/ 16 w 794"/>
                <a:gd name="T117" fmla="*/ 124 h 652"/>
                <a:gd name="T118" fmla="*/ 86 w 794"/>
                <a:gd name="T119" fmla="*/ 97 h 652"/>
                <a:gd name="T120" fmla="*/ 92 w 794"/>
                <a:gd name="T121" fmla="*/ 27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94" h="652">
                  <a:moveTo>
                    <a:pt x="277" y="638"/>
                  </a:moveTo>
                  <a:lnTo>
                    <a:pt x="278" y="638"/>
                  </a:lnTo>
                  <a:lnTo>
                    <a:pt x="278" y="639"/>
                  </a:lnTo>
                  <a:lnTo>
                    <a:pt x="279" y="639"/>
                  </a:lnTo>
                  <a:lnTo>
                    <a:pt x="279" y="638"/>
                  </a:lnTo>
                  <a:lnTo>
                    <a:pt x="280" y="638"/>
                  </a:lnTo>
                  <a:lnTo>
                    <a:pt x="280" y="639"/>
                  </a:lnTo>
                  <a:lnTo>
                    <a:pt x="282" y="639"/>
                  </a:lnTo>
                  <a:lnTo>
                    <a:pt x="283" y="639"/>
                  </a:lnTo>
                  <a:lnTo>
                    <a:pt x="282" y="639"/>
                  </a:lnTo>
                  <a:lnTo>
                    <a:pt x="280" y="638"/>
                  </a:lnTo>
                  <a:lnTo>
                    <a:pt x="280" y="637"/>
                  </a:lnTo>
                  <a:lnTo>
                    <a:pt x="282" y="636"/>
                  </a:lnTo>
                  <a:lnTo>
                    <a:pt x="283" y="636"/>
                  </a:lnTo>
                  <a:lnTo>
                    <a:pt x="284" y="637"/>
                  </a:lnTo>
                  <a:lnTo>
                    <a:pt x="284" y="638"/>
                  </a:lnTo>
                  <a:lnTo>
                    <a:pt x="285" y="638"/>
                  </a:lnTo>
                  <a:lnTo>
                    <a:pt x="285" y="639"/>
                  </a:lnTo>
                  <a:lnTo>
                    <a:pt x="288" y="639"/>
                  </a:lnTo>
                  <a:lnTo>
                    <a:pt x="288" y="640"/>
                  </a:lnTo>
                  <a:lnTo>
                    <a:pt x="286" y="642"/>
                  </a:lnTo>
                  <a:lnTo>
                    <a:pt x="286" y="642"/>
                  </a:lnTo>
                  <a:lnTo>
                    <a:pt x="288" y="643"/>
                  </a:lnTo>
                  <a:lnTo>
                    <a:pt x="286" y="644"/>
                  </a:lnTo>
                  <a:lnTo>
                    <a:pt x="285" y="643"/>
                  </a:lnTo>
                  <a:lnTo>
                    <a:pt x="284" y="642"/>
                  </a:lnTo>
                  <a:lnTo>
                    <a:pt x="283" y="642"/>
                  </a:lnTo>
                  <a:lnTo>
                    <a:pt x="284" y="642"/>
                  </a:lnTo>
                  <a:lnTo>
                    <a:pt x="284" y="640"/>
                  </a:lnTo>
                  <a:lnTo>
                    <a:pt x="283" y="640"/>
                  </a:lnTo>
                  <a:lnTo>
                    <a:pt x="282" y="640"/>
                  </a:lnTo>
                  <a:lnTo>
                    <a:pt x="280" y="640"/>
                  </a:lnTo>
                  <a:lnTo>
                    <a:pt x="279" y="642"/>
                  </a:lnTo>
                  <a:lnTo>
                    <a:pt x="278" y="642"/>
                  </a:lnTo>
                  <a:lnTo>
                    <a:pt x="278" y="640"/>
                  </a:lnTo>
                  <a:lnTo>
                    <a:pt x="278" y="639"/>
                  </a:lnTo>
                  <a:lnTo>
                    <a:pt x="277" y="639"/>
                  </a:lnTo>
                  <a:lnTo>
                    <a:pt x="276" y="639"/>
                  </a:lnTo>
                  <a:lnTo>
                    <a:pt x="274" y="638"/>
                  </a:lnTo>
                  <a:lnTo>
                    <a:pt x="274" y="637"/>
                  </a:lnTo>
                  <a:lnTo>
                    <a:pt x="274" y="636"/>
                  </a:lnTo>
                  <a:lnTo>
                    <a:pt x="273" y="636"/>
                  </a:lnTo>
                  <a:lnTo>
                    <a:pt x="272" y="636"/>
                  </a:lnTo>
                  <a:lnTo>
                    <a:pt x="272" y="635"/>
                  </a:lnTo>
                  <a:lnTo>
                    <a:pt x="272" y="633"/>
                  </a:lnTo>
                  <a:lnTo>
                    <a:pt x="271" y="633"/>
                  </a:lnTo>
                  <a:lnTo>
                    <a:pt x="271" y="632"/>
                  </a:lnTo>
                  <a:lnTo>
                    <a:pt x="272" y="632"/>
                  </a:lnTo>
                  <a:lnTo>
                    <a:pt x="272" y="633"/>
                  </a:lnTo>
                  <a:lnTo>
                    <a:pt x="274" y="633"/>
                  </a:lnTo>
                  <a:lnTo>
                    <a:pt x="274" y="635"/>
                  </a:lnTo>
                  <a:lnTo>
                    <a:pt x="276" y="636"/>
                  </a:lnTo>
                  <a:lnTo>
                    <a:pt x="276" y="637"/>
                  </a:lnTo>
                  <a:lnTo>
                    <a:pt x="277" y="638"/>
                  </a:lnTo>
                  <a:close/>
                  <a:moveTo>
                    <a:pt x="278" y="630"/>
                  </a:moveTo>
                  <a:lnTo>
                    <a:pt x="278" y="631"/>
                  </a:lnTo>
                  <a:lnTo>
                    <a:pt x="278" y="632"/>
                  </a:lnTo>
                  <a:lnTo>
                    <a:pt x="278" y="632"/>
                  </a:lnTo>
                  <a:lnTo>
                    <a:pt x="279" y="633"/>
                  </a:lnTo>
                  <a:lnTo>
                    <a:pt x="278" y="633"/>
                  </a:lnTo>
                  <a:lnTo>
                    <a:pt x="278" y="635"/>
                  </a:lnTo>
                  <a:lnTo>
                    <a:pt x="278" y="636"/>
                  </a:lnTo>
                  <a:lnTo>
                    <a:pt x="278" y="636"/>
                  </a:lnTo>
                  <a:lnTo>
                    <a:pt x="279" y="636"/>
                  </a:lnTo>
                  <a:lnTo>
                    <a:pt x="279" y="637"/>
                  </a:lnTo>
                  <a:lnTo>
                    <a:pt x="279" y="638"/>
                  </a:lnTo>
                  <a:lnTo>
                    <a:pt x="278" y="637"/>
                  </a:lnTo>
                  <a:lnTo>
                    <a:pt x="278" y="637"/>
                  </a:lnTo>
                  <a:lnTo>
                    <a:pt x="277" y="636"/>
                  </a:lnTo>
                  <a:lnTo>
                    <a:pt x="276" y="633"/>
                  </a:lnTo>
                  <a:lnTo>
                    <a:pt x="274" y="632"/>
                  </a:lnTo>
                  <a:lnTo>
                    <a:pt x="276" y="632"/>
                  </a:lnTo>
                  <a:lnTo>
                    <a:pt x="277" y="632"/>
                  </a:lnTo>
                  <a:lnTo>
                    <a:pt x="277" y="631"/>
                  </a:lnTo>
                  <a:lnTo>
                    <a:pt x="278" y="631"/>
                  </a:lnTo>
                  <a:lnTo>
                    <a:pt x="278" y="630"/>
                  </a:lnTo>
                  <a:lnTo>
                    <a:pt x="278" y="629"/>
                  </a:lnTo>
                  <a:lnTo>
                    <a:pt x="277" y="629"/>
                  </a:lnTo>
                  <a:lnTo>
                    <a:pt x="276" y="629"/>
                  </a:lnTo>
                  <a:lnTo>
                    <a:pt x="276" y="627"/>
                  </a:lnTo>
                  <a:lnTo>
                    <a:pt x="274" y="627"/>
                  </a:lnTo>
                  <a:lnTo>
                    <a:pt x="276" y="627"/>
                  </a:lnTo>
                  <a:lnTo>
                    <a:pt x="277" y="627"/>
                  </a:lnTo>
                  <a:lnTo>
                    <a:pt x="278" y="629"/>
                  </a:lnTo>
                  <a:lnTo>
                    <a:pt x="278" y="630"/>
                  </a:lnTo>
                  <a:close/>
                  <a:moveTo>
                    <a:pt x="92" y="285"/>
                  </a:moveTo>
                  <a:lnTo>
                    <a:pt x="92" y="286"/>
                  </a:lnTo>
                  <a:lnTo>
                    <a:pt x="93" y="286"/>
                  </a:lnTo>
                  <a:lnTo>
                    <a:pt x="93" y="287"/>
                  </a:lnTo>
                  <a:lnTo>
                    <a:pt x="93" y="288"/>
                  </a:lnTo>
                  <a:lnTo>
                    <a:pt x="92" y="287"/>
                  </a:lnTo>
                  <a:lnTo>
                    <a:pt x="91" y="287"/>
                  </a:lnTo>
                  <a:lnTo>
                    <a:pt x="91" y="286"/>
                  </a:lnTo>
                  <a:lnTo>
                    <a:pt x="90" y="286"/>
                  </a:lnTo>
                  <a:lnTo>
                    <a:pt x="90" y="285"/>
                  </a:lnTo>
                  <a:lnTo>
                    <a:pt x="91" y="285"/>
                  </a:lnTo>
                  <a:lnTo>
                    <a:pt x="92" y="285"/>
                  </a:lnTo>
                  <a:close/>
                  <a:moveTo>
                    <a:pt x="85" y="286"/>
                  </a:moveTo>
                  <a:lnTo>
                    <a:pt x="86" y="286"/>
                  </a:lnTo>
                  <a:lnTo>
                    <a:pt x="87" y="287"/>
                  </a:lnTo>
                  <a:lnTo>
                    <a:pt x="88" y="287"/>
                  </a:lnTo>
                  <a:lnTo>
                    <a:pt x="88" y="288"/>
                  </a:lnTo>
                  <a:lnTo>
                    <a:pt x="90" y="288"/>
                  </a:lnTo>
                  <a:lnTo>
                    <a:pt x="90" y="287"/>
                  </a:lnTo>
                  <a:lnTo>
                    <a:pt x="91" y="287"/>
                  </a:lnTo>
                  <a:lnTo>
                    <a:pt x="90" y="288"/>
                  </a:lnTo>
                  <a:lnTo>
                    <a:pt x="88" y="290"/>
                  </a:lnTo>
                  <a:lnTo>
                    <a:pt x="87" y="290"/>
                  </a:lnTo>
                  <a:lnTo>
                    <a:pt x="86" y="288"/>
                  </a:lnTo>
                  <a:lnTo>
                    <a:pt x="84" y="286"/>
                  </a:lnTo>
                  <a:lnTo>
                    <a:pt x="84" y="285"/>
                  </a:lnTo>
                  <a:lnTo>
                    <a:pt x="84" y="284"/>
                  </a:lnTo>
                  <a:lnTo>
                    <a:pt x="84" y="285"/>
                  </a:lnTo>
                  <a:lnTo>
                    <a:pt x="85" y="285"/>
                  </a:lnTo>
                  <a:lnTo>
                    <a:pt x="85" y="286"/>
                  </a:lnTo>
                  <a:close/>
                  <a:moveTo>
                    <a:pt x="86" y="282"/>
                  </a:moveTo>
                  <a:lnTo>
                    <a:pt x="85" y="282"/>
                  </a:lnTo>
                  <a:lnTo>
                    <a:pt x="85" y="281"/>
                  </a:lnTo>
                  <a:lnTo>
                    <a:pt x="86" y="281"/>
                  </a:lnTo>
                  <a:lnTo>
                    <a:pt x="87" y="281"/>
                  </a:lnTo>
                  <a:lnTo>
                    <a:pt x="87" y="282"/>
                  </a:lnTo>
                  <a:lnTo>
                    <a:pt x="86" y="282"/>
                  </a:lnTo>
                  <a:close/>
                  <a:moveTo>
                    <a:pt x="81" y="281"/>
                  </a:moveTo>
                  <a:lnTo>
                    <a:pt x="84" y="282"/>
                  </a:lnTo>
                  <a:lnTo>
                    <a:pt x="84" y="284"/>
                  </a:lnTo>
                  <a:lnTo>
                    <a:pt x="85" y="284"/>
                  </a:lnTo>
                  <a:lnTo>
                    <a:pt x="86" y="285"/>
                  </a:lnTo>
                  <a:lnTo>
                    <a:pt x="87" y="286"/>
                  </a:lnTo>
                  <a:lnTo>
                    <a:pt x="86" y="286"/>
                  </a:lnTo>
                  <a:lnTo>
                    <a:pt x="86" y="285"/>
                  </a:lnTo>
                  <a:lnTo>
                    <a:pt x="85" y="285"/>
                  </a:lnTo>
                  <a:lnTo>
                    <a:pt x="84" y="285"/>
                  </a:lnTo>
                  <a:lnTo>
                    <a:pt x="84" y="284"/>
                  </a:lnTo>
                  <a:lnTo>
                    <a:pt x="82" y="284"/>
                  </a:lnTo>
                  <a:lnTo>
                    <a:pt x="82" y="282"/>
                  </a:lnTo>
                  <a:lnTo>
                    <a:pt x="81" y="282"/>
                  </a:lnTo>
                  <a:lnTo>
                    <a:pt x="82" y="282"/>
                  </a:lnTo>
                  <a:lnTo>
                    <a:pt x="81" y="282"/>
                  </a:lnTo>
                  <a:lnTo>
                    <a:pt x="81" y="281"/>
                  </a:lnTo>
                  <a:lnTo>
                    <a:pt x="80" y="281"/>
                  </a:lnTo>
                  <a:lnTo>
                    <a:pt x="80" y="282"/>
                  </a:lnTo>
                  <a:lnTo>
                    <a:pt x="80" y="281"/>
                  </a:lnTo>
                  <a:lnTo>
                    <a:pt x="81" y="281"/>
                  </a:lnTo>
                  <a:close/>
                  <a:moveTo>
                    <a:pt x="90" y="280"/>
                  </a:moveTo>
                  <a:lnTo>
                    <a:pt x="88" y="280"/>
                  </a:lnTo>
                  <a:lnTo>
                    <a:pt x="88" y="281"/>
                  </a:lnTo>
                  <a:lnTo>
                    <a:pt x="90" y="282"/>
                  </a:lnTo>
                  <a:lnTo>
                    <a:pt x="90" y="284"/>
                  </a:lnTo>
                  <a:lnTo>
                    <a:pt x="88" y="282"/>
                  </a:lnTo>
                  <a:lnTo>
                    <a:pt x="88" y="281"/>
                  </a:lnTo>
                  <a:lnTo>
                    <a:pt x="88" y="280"/>
                  </a:lnTo>
                  <a:lnTo>
                    <a:pt x="88" y="279"/>
                  </a:lnTo>
                  <a:lnTo>
                    <a:pt x="90" y="280"/>
                  </a:lnTo>
                  <a:close/>
                  <a:moveTo>
                    <a:pt x="76" y="279"/>
                  </a:moveTo>
                  <a:lnTo>
                    <a:pt x="78" y="280"/>
                  </a:lnTo>
                  <a:lnTo>
                    <a:pt x="79" y="280"/>
                  </a:lnTo>
                  <a:lnTo>
                    <a:pt x="79" y="281"/>
                  </a:lnTo>
                  <a:lnTo>
                    <a:pt x="79" y="281"/>
                  </a:lnTo>
                  <a:lnTo>
                    <a:pt x="79" y="280"/>
                  </a:lnTo>
                  <a:lnTo>
                    <a:pt x="80" y="281"/>
                  </a:lnTo>
                  <a:lnTo>
                    <a:pt x="79" y="281"/>
                  </a:lnTo>
                  <a:lnTo>
                    <a:pt x="79" y="281"/>
                  </a:lnTo>
                  <a:lnTo>
                    <a:pt x="76" y="280"/>
                  </a:lnTo>
                  <a:lnTo>
                    <a:pt x="75" y="279"/>
                  </a:lnTo>
                  <a:lnTo>
                    <a:pt x="75" y="280"/>
                  </a:lnTo>
                  <a:lnTo>
                    <a:pt x="74" y="279"/>
                  </a:lnTo>
                  <a:lnTo>
                    <a:pt x="73" y="278"/>
                  </a:lnTo>
                  <a:lnTo>
                    <a:pt x="74" y="276"/>
                  </a:lnTo>
                  <a:lnTo>
                    <a:pt x="74" y="275"/>
                  </a:lnTo>
                  <a:lnTo>
                    <a:pt x="75" y="275"/>
                  </a:lnTo>
                  <a:lnTo>
                    <a:pt x="74" y="276"/>
                  </a:lnTo>
                  <a:lnTo>
                    <a:pt x="74" y="278"/>
                  </a:lnTo>
                  <a:lnTo>
                    <a:pt x="75" y="278"/>
                  </a:lnTo>
                  <a:lnTo>
                    <a:pt x="76" y="279"/>
                  </a:lnTo>
                  <a:close/>
                  <a:moveTo>
                    <a:pt x="76" y="274"/>
                  </a:moveTo>
                  <a:lnTo>
                    <a:pt x="78" y="275"/>
                  </a:lnTo>
                  <a:lnTo>
                    <a:pt x="76" y="275"/>
                  </a:lnTo>
                  <a:lnTo>
                    <a:pt x="76" y="274"/>
                  </a:lnTo>
                  <a:lnTo>
                    <a:pt x="75" y="274"/>
                  </a:lnTo>
                  <a:lnTo>
                    <a:pt x="75" y="273"/>
                  </a:lnTo>
                  <a:lnTo>
                    <a:pt x="75" y="271"/>
                  </a:lnTo>
                  <a:lnTo>
                    <a:pt x="76" y="269"/>
                  </a:lnTo>
                  <a:lnTo>
                    <a:pt x="76" y="268"/>
                  </a:lnTo>
                  <a:lnTo>
                    <a:pt x="78" y="268"/>
                  </a:lnTo>
                  <a:lnTo>
                    <a:pt x="76" y="269"/>
                  </a:lnTo>
                  <a:lnTo>
                    <a:pt x="76" y="271"/>
                  </a:lnTo>
                  <a:lnTo>
                    <a:pt x="75" y="271"/>
                  </a:lnTo>
                  <a:lnTo>
                    <a:pt x="76" y="272"/>
                  </a:lnTo>
                  <a:lnTo>
                    <a:pt x="76" y="273"/>
                  </a:lnTo>
                  <a:lnTo>
                    <a:pt x="78" y="273"/>
                  </a:lnTo>
                  <a:lnTo>
                    <a:pt x="78" y="274"/>
                  </a:lnTo>
                  <a:lnTo>
                    <a:pt x="76" y="274"/>
                  </a:lnTo>
                  <a:close/>
                  <a:moveTo>
                    <a:pt x="564" y="206"/>
                  </a:moveTo>
                  <a:lnTo>
                    <a:pt x="566" y="207"/>
                  </a:lnTo>
                  <a:lnTo>
                    <a:pt x="567" y="207"/>
                  </a:lnTo>
                  <a:lnTo>
                    <a:pt x="569" y="208"/>
                  </a:lnTo>
                  <a:lnTo>
                    <a:pt x="568" y="208"/>
                  </a:lnTo>
                  <a:lnTo>
                    <a:pt x="568" y="207"/>
                  </a:lnTo>
                  <a:lnTo>
                    <a:pt x="567" y="207"/>
                  </a:lnTo>
                  <a:lnTo>
                    <a:pt x="566" y="207"/>
                  </a:lnTo>
                  <a:lnTo>
                    <a:pt x="566" y="208"/>
                  </a:lnTo>
                  <a:lnTo>
                    <a:pt x="564" y="208"/>
                  </a:lnTo>
                  <a:lnTo>
                    <a:pt x="564" y="208"/>
                  </a:lnTo>
                  <a:lnTo>
                    <a:pt x="564" y="207"/>
                  </a:lnTo>
                  <a:lnTo>
                    <a:pt x="564" y="207"/>
                  </a:lnTo>
                  <a:lnTo>
                    <a:pt x="564" y="206"/>
                  </a:lnTo>
                  <a:lnTo>
                    <a:pt x="564" y="207"/>
                  </a:lnTo>
                  <a:lnTo>
                    <a:pt x="563" y="207"/>
                  </a:lnTo>
                  <a:lnTo>
                    <a:pt x="562" y="207"/>
                  </a:lnTo>
                  <a:lnTo>
                    <a:pt x="562" y="208"/>
                  </a:lnTo>
                  <a:lnTo>
                    <a:pt x="561" y="210"/>
                  </a:lnTo>
                  <a:lnTo>
                    <a:pt x="561" y="208"/>
                  </a:lnTo>
                  <a:lnTo>
                    <a:pt x="562" y="207"/>
                  </a:lnTo>
                  <a:lnTo>
                    <a:pt x="563" y="206"/>
                  </a:lnTo>
                  <a:lnTo>
                    <a:pt x="564" y="206"/>
                  </a:lnTo>
                  <a:lnTo>
                    <a:pt x="564" y="206"/>
                  </a:lnTo>
                  <a:close/>
                  <a:moveTo>
                    <a:pt x="203" y="4"/>
                  </a:moveTo>
                  <a:lnTo>
                    <a:pt x="206" y="6"/>
                  </a:lnTo>
                  <a:lnTo>
                    <a:pt x="220" y="8"/>
                  </a:lnTo>
                  <a:lnTo>
                    <a:pt x="221" y="8"/>
                  </a:lnTo>
                  <a:lnTo>
                    <a:pt x="222" y="9"/>
                  </a:lnTo>
                  <a:lnTo>
                    <a:pt x="227" y="10"/>
                  </a:lnTo>
                  <a:lnTo>
                    <a:pt x="230" y="13"/>
                  </a:lnTo>
                  <a:lnTo>
                    <a:pt x="234" y="15"/>
                  </a:lnTo>
                  <a:lnTo>
                    <a:pt x="236" y="18"/>
                  </a:lnTo>
                  <a:lnTo>
                    <a:pt x="240" y="19"/>
                  </a:lnTo>
                  <a:lnTo>
                    <a:pt x="243" y="21"/>
                  </a:lnTo>
                  <a:lnTo>
                    <a:pt x="247" y="23"/>
                  </a:lnTo>
                  <a:lnTo>
                    <a:pt x="249" y="26"/>
                  </a:lnTo>
                  <a:lnTo>
                    <a:pt x="253" y="27"/>
                  </a:lnTo>
                  <a:lnTo>
                    <a:pt x="257" y="29"/>
                  </a:lnTo>
                  <a:lnTo>
                    <a:pt x="260" y="32"/>
                  </a:lnTo>
                  <a:lnTo>
                    <a:pt x="264" y="33"/>
                  </a:lnTo>
                  <a:lnTo>
                    <a:pt x="266" y="35"/>
                  </a:lnTo>
                  <a:lnTo>
                    <a:pt x="270" y="38"/>
                  </a:lnTo>
                  <a:lnTo>
                    <a:pt x="273" y="39"/>
                  </a:lnTo>
                  <a:lnTo>
                    <a:pt x="277" y="40"/>
                  </a:lnTo>
                  <a:lnTo>
                    <a:pt x="279" y="43"/>
                  </a:lnTo>
                  <a:lnTo>
                    <a:pt x="283" y="45"/>
                  </a:lnTo>
                  <a:lnTo>
                    <a:pt x="285" y="47"/>
                  </a:lnTo>
                  <a:lnTo>
                    <a:pt x="289" y="50"/>
                  </a:lnTo>
                  <a:lnTo>
                    <a:pt x="292" y="53"/>
                  </a:lnTo>
                  <a:lnTo>
                    <a:pt x="295" y="56"/>
                  </a:lnTo>
                  <a:lnTo>
                    <a:pt x="298" y="58"/>
                  </a:lnTo>
                  <a:lnTo>
                    <a:pt x="302" y="62"/>
                  </a:lnTo>
                  <a:lnTo>
                    <a:pt x="306" y="65"/>
                  </a:lnTo>
                  <a:lnTo>
                    <a:pt x="308" y="68"/>
                  </a:lnTo>
                  <a:lnTo>
                    <a:pt x="309" y="68"/>
                  </a:lnTo>
                  <a:lnTo>
                    <a:pt x="313" y="70"/>
                  </a:lnTo>
                  <a:lnTo>
                    <a:pt x="316" y="74"/>
                  </a:lnTo>
                  <a:lnTo>
                    <a:pt x="320" y="76"/>
                  </a:lnTo>
                  <a:lnTo>
                    <a:pt x="323" y="80"/>
                  </a:lnTo>
                  <a:lnTo>
                    <a:pt x="327" y="82"/>
                  </a:lnTo>
                  <a:lnTo>
                    <a:pt x="331" y="84"/>
                  </a:lnTo>
                  <a:lnTo>
                    <a:pt x="334" y="89"/>
                  </a:lnTo>
                  <a:lnTo>
                    <a:pt x="338" y="93"/>
                  </a:lnTo>
                  <a:lnTo>
                    <a:pt x="343" y="96"/>
                  </a:lnTo>
                  <a:lnTo>
                    <a:pt x="347" y="99"/>
                  </a:lnTo>
                  <a:lnTo>
                    <a:pt x="348" y="100"/>
                  </a:lnTo>
                  <a:lnTo>
                    <a:pt x="352" y="102"/>
                  </a:lnTo>
                  <a:lnTo>
                    <a:pt x="356" y="106"/>
                  </a:lnTo>
                  <a:lnTo>
                    <a:pt x="360" y="109"/>
                  </a:lnTo>
                  <a:lnTo>
                    <a:pt x="364" y="113"/>
                  </a:lnTo>
                  <a:lnTo>
                    <a:pt x="368" y="117"/>
                  </a:lnTo>
                  <a:lnTo>
                    <a:pt x="371" y="119"/>
                  </a:lnTo>
                  <a:lnTo>
                    <a:pt x="375" y="123"/>
                  </a:lnTo>
                  <a:lnTo>
                    <a:pt x="378" y="125"/>
                  </a:lnTo>
                  <a:lnTo>
                    <a:pt x="382" y="126"/>
                  </a:lnTo>
                  <a:lnTo>
                    <a:pt x="383" y="127"/>
                  </a:lnTo>
                  <a:lnTo>
                    <a:pt x="387" y="127"/>
                  </a:lnTo>
                  <a:lnTo>
                    <a:pt x="389" y="127"/>
                  </a:lnTo>
                  <a:lnTo>
                    <a:pt x="393" y="127"/>
                  </a:lnTo>
                  <a:lnTo>
                    <a:pt x="395" y="127"/>
                  </a:lnTo>
                  <a:lnTo>
                    <a:pt x="397" y="129"/>
                  </a:lnTo>
                  <a:lnTo>
                    <a:pt x="402" y="129"/>
                  </a:lnTo>
                  <a:lnTo>
                    <a:pt x="406" y="129"/>
                  </a:lnTo>
                  <a:lnTo>
                    <a:pt x="409" y="130"/>
                  </a:lnTo>
                  <a:lnTo>
                    <a:pt x="414" y="130"/>
                  </a:lnTo>
                  <a:lnTo>
                    <a:pt x="418" y="130"/>
                  </a:lnTo>
                  <a:lnTo>
                    <a:pt x="421" y="131"/>
                  </a:lnTo>
                  <a:lnTo>
                    <a:pt x="425" y="131"/>
                  </a:lnTo>
                  <a:lnTo>
                    <a:pt x="428" y="131"/>
                  </a:lnTo>
                  <a:lnTo>
                    <a:pt x="432" y="131"/>
                  </a:lnTo>
                  <a:lnTo>
                    <a:pt x="434" y="132"/>
                  </a:lnTo>
                  <a:lnTo>
                    <a:pt x="438" y="132"/>
                  </a:lnTo>
                  <a:lnTo>
                    <a:pt x="440" y="132"/>
                  </a:lnTo>
                  <a:lnTo>
                    <a:pt x="445" y="132"/>
                  </a:lnTo>
                  <a:lnTo>
                    <a:pt x="446" y="132"/>
                  </a:lnTo>
                  <a:lnTo>
                    <a:pt x="448" y="132"/>
                  </a:lnTo>
                  <a:lnTo>
                    <a:pt x="450" y="131"/>
                  </a:lnTo>
                  <a:lnTo>
                    <a:pt x="450" y="131"/>
                  </a:lnTo>
                  <a:lnTo>
                    <a:pt x="455" y="132"/>
                  </a:lnTo>
                  <a:lnTo>
                    <a:pt x="459" y="132"/>
                  </a:lnTo>
                  <a:lnTo>
                    <a:pt x="463" y="133"/>
                  </a:lnTo>
                  <a:lnTo>
                    <a:pt x="468" y="133"/>
                  </a:lnTo>
                  <a:lnTo>
                    <a:pt x="471" y="133"/>
                  </a:lnTo>
                  <a:lnTo>
                    <a:pt x="476" y="134"/>
                  </a:lnTo>
                  <a:lnTo>
                    <a:pt x="479" y="134"/>
                  </a:lnTo>
                  <a:lnTo>
                    <a:pt x="482" y="136"/>
                  </a:lnTo>
                  <a:lnTo>
                    <a:pt x="485" y="136"/>
                  </a:lnTo>
                  <a:lnTo>
                    <a:pt x="485" y="137"/>
                  </a:lnTo>
                  <a:lnTo>
                    <a:pt x="487" y="139"/>
                  </a:lnTo>
                  <a:lnTo>
                    <a:pt x="489" y="145"/>
                  </a:lnTo>
                  <a:lnTo>
                    <a:pt x="489" y="146"/>
                  </a:lnTo>
                  <a:lnTo>
                    <a:pt x="489" y="149"/>
                  </a:lnTo>
                  <a:lnTo>
                    <a:pt x="489" y="150"/>
                  </a:lnTo>
                  <a:lnTo>
                    <a:pt x="490" y="152"/>
                  </a:lnTo>
                  <a:lnTo>
                    <a:pt x="492" y="154"/>
                  </a:lnTo>
                  <a:lnTo>
                    <a:pt x="493" y="154"/>
                  </a:lnTo>
                  <a:lnTo>
                    <a:pt x="494" y="155"/>
                  </a:lnTo>
                  <a:lnTo>
                    <a:pt x="495" y="155"/>
                  </a:lnTo>
                  <a:lnTo>
                    <a:pt x="502" y="155"/>
                  </a:lnTo>
                  <a:lnTo>
                    <a:pt x="508" y="155"/>
                  </a:lnTo>
                  <a:lnTo>
                    <a:pt x="516" y="155"/>
                  </a:lnTo>
                  <a:lnTo>
                    <a:pt x="523" y="155"/>
                  </a:lnTo>
                  <a:lnTo>
                    <a:pt x="524" y="156"/>
                  </a:lnTo>
                  <a:lnTo>
                    <a:pt x="525" y="157"/>
                  </a:lnTo>
                  <a:lnTo>
                    <a:pt x="525" y="158"/>
                  </a:lnTo>
                  <a:lnTo>
                    <a:pt x="525" y="161"/>
                  </a:lnTo>
                  <a:lnTo>
                    <a:pt x="525" y="162"/>
                  </a:lnTo>
                  <a:lnTo>
                    <a:pt x="524" y="161"/>
                  </a:lnTo>
                  <a:lnTo>
                    <a:pt x="524" y="162"/>
                  </a:lnTo>
                  <a:lnTo>
                    <a:pt x="525" y="162"/>
                  </a:lnTo>
                  <a:lnTo>
                    <a:pt x="526" y="161"/>
                  </a:lnTo>
                  <a:lnTo>
                    <a:pt x="526" y="162"/>
                  </a:lnTo>
                  <a:lnTo>
                    <a:pt x="526" y="163"/>
                  </a:lnTo>
                  <a:lnTo>
                    <a:pt x="526" y="164"/>
                  </a:lnTo>
                  <a:lnTo>
                    <a:pt x="526" y="166"/>
                  </a:lnTo>
                  <a:lnTo>
                    <a:pt x="530" y="169"/>
                  </a:lnTo>
                  <a:lnTo>
                    <a:pt x="530" y="170"/>
                  </a:lnTo>
                  <a:lnTo>
                    <a:pt x="529" y="171"/>
                  </a:lnTo>
                  <a:lnTo>
                    <a:pt x="529" y="173"/>
                  </a:lnTo>
                  <a:lnTo>
                    <a:pt x="530" y="173"/>
                  </a:lnTo>
                  <a:lnTo>
                    <a:pt x="530" y="174"/>
                  </a:lnTo>
                  <a:lnTo>
                    <a:pt x="531" y="176"/>
                  </a:lnTo>
                  <a:lnTo>
                    <a:pt x="532" y="177"/>
                  </a:lnTo>
                  <a:lnTo>
                    <a:pt x="533" y="177"/>
                  </a:lnTo>
                  <a:lnTo>
                    <a:pt x="535" y="177"/>
                  </a:lnTo>
                  <a:lnTo>
                    <a:pt x="536" y="179"/>
                  </a:lnTo>
                  <a:lnTo>
                    <a:pt x="536" y="179"/>
                  </a:lnTo>
                  <a:lnTo>
                    <a:pt x="536" y="180"/>
                  </a:lnTo>
                  <a:lnTo>
                    <a:pt x="535" y="180"/>
                  </a:lnTo>
                  <a:lnTo>
                    <a:pt x="535" y="181"/>
                  </a:lnTo>
                  <a:lnTo>
                    <a:pt x="536" y="182"/>
                  </a:lnTo>
                  <a:lnTo>
                    <a:pt x="536" y="182"/>
                  </a:lnTo>
                  <a:lnTo>
                    <a:pt x="536" y="182"/>
                  </a:lnTo>
                  <a:lnTo>
                    <a:pt x="537" y="183"/>
                  </a:lnTo>
                  <a:lnTo>
                    <a:pt x="538" y="185"/>
                  </a:lnTo>
                  <a:lnTo>
                    <a:pt x="539" y="186"/>
                  </a:lnTo>
                  <a:lnTo>
                    <a:pt x="538" y="186"/>
                  </a:lnTo>
                  <a:lnTo>
                    <a:pt x="538" y="187"/>
                  </a:lnTo>
                  <a:lnTo>
                    <a:pt x="538" y="188"/>
                  </a:lnTo>
                  <a:lnTo>
                    <a:pt x="538" y="189"/>
                  </a:lnTo>
                  <a:lnTo>
                    <a:pt x="537" y="189"/>
                  </a:lnTo>
                  <a:lnTo>
                    <a:pt x="537" y="188"/>
                  </a:lnTo>
                  <a:lnTo>
                    <a:pt x="538" y="187"/>
                  </a:lnTo>
                  <a:lnTo>
                    <a:pt x="538" y="186"/>
                  </a:lnTo>
                  <a:lnTo>
                    <a:pt x="537" y="186"/>
                  </a:lnTo>
                  <a:lnTo>
                    <a:pt x="537" y="188"/>
                  </a:lnTo>
                  <a:lnTo>
                    <a:pt x="536" y="188"/>
                  </a:lnTo>
                  <a:lnTo>
                    <a:pt x="537" y="187"/>
                  </a:lnTo>
                  <a:lnTo>
                    <a:pt x="537" y="186"/>
                  </a:lnTo>
                  <a:lnTo>
                    <a:pt x="536" y="186"/>
                  </a:lnTo>
                  <a:lnTo>
                    <a:pt x="536" y="189"/>
                  </a:lnTo>
                  <a:lnTo>
                    <a:pt x="536" y="191"/>
                  </a:lnTo>
                  <a:lnTo>
                    <a:pt x="536" y="191"/>
                  </a:lnTo>
                  <a:lnTo>
                    <a:pt x="536" y="189"/>
                  </a:lnTo>
                  <a:lnTo>
                    <a:pt x="536" y="191"/>
                  </a:lnTo>
                  <a:lnTo>
                    <a:pt x="536" y="192"/>
                  </a:lnTo>
                  <a:lnTo>
                    <a:pt x="537" y="192"/>
                  </a:lnTo>
                  <a:lnTo>
                    <a:pt x="537" y="191"/>
                  </a:lnTo>
                  <a:lnTo>
                    <a:pt x="537" y="192"/>
                  </a:lnTo>
                  <a:lnTo>
                    <a:pt x="537" y="193"/>
                  </a:lnTo>
                  <a:lnTo>
                    <a:pt x="538" y="193"/>
                  </a:lnTo>
                  <a:lnTo>
                    <a:pt x="538" y="192"/>
                  </a:lnTo>
                  <a:lnTo>
                    <a:pt x="539" y="192"/>
                  </a:lnTo>
                  <a:lnTo>
                    <a:pt x="538" y="193"/>
                  </a:lnTo>
                  <a:lnTo>
                    <a:pt x="538" y="194"/>
                  </a:lnTo>
                  <a:lnTo>
                    <a:pt x="538" y="195"/>
                  </a:lnTo>
                  <a:lnTo>
                    <a:pt x="538" y="194"/>
                  </a:lnTo>
                  <a:lnTo>
                    <a:pt x="537" y="194"/>
                  </a:lnTo>
                  <a:lnTo>
                    <a:pt x="537" y="195"/>
                  </a:lnTo>
                  <a:lnTo>
                    <a:pt x="538" y="195"/>
                  </a:lnTo>
                  <a:lnTo>
                    <a:pt x="539" y="194"/>
                  </a:lnTo>
                  <a:lnTo>
                    <a:pt x="539" y="195"/>
                  </a:lnTo>
                  <a:lnTo>
                    <a:pt x="539" y="197"/>
                  </a:lnTo>
                  <a:lnTo>
                    <a:pt x="541" y="197"/>
                  </a:lnTo>
                  <a:lnTo>
                    <a:pt x="541" y="195"/>
                  </a:lnTo>
                  <a:lnTo>
                    <a:pt x="539" y="195"/>
                  </a:lnTo>
                  <a:lnTo>
                    <a:pt x="541" y="195"/>
                  </a:lnTo>
                  <a:lnTo>
                    <a:pt x="542" y="194"/>
                  </a:lnTo>
                  <a:lnTo>
                    <a:pt x="543" y="195"/>
                  </a:lnTo>
                  <a:lnTo>
                    <a:pt x="544" y="197"/>
                  </a:lnTo>
                  <a:lnTo>
                    <a:pt x="545" y="197"/>
                  </a:lnTo>
                  <a:lnTo>
                    <a:pt x="547" y="198"/>
                  </a:lnTo>
                  <a:lnTo>
                    <a:pt x="545" y="198"/>
                  </a:lnTo>
                  <a:lnTo>
                    <a:pt x="547" y="198"/>
                  </a:lnTo>
                  <a:lnTo>
                    <a:pt x="548" y="198"/>
                  </a:lnTo>
                  <a:lnTo>
                    <a:pt x="549" y="198"/>
                  </a:lnTo>
                  <a:lnTo>
                    <a:pt x="550" y="198"/>
                  </a:lnTo>
                  <a:lnTo>
                    <a:pt x="551" y="198"/>
                  </a:lnTo>
                  <a:lnTo>
                    <a:pt x="553" y="198"/>
                  </a:lnTo>
                  <a:lnTo>
                    <a:pt x="554" y="199"/>
                  </a:lnTo>
                  <a:lnTo>
                    <a:pt x="555" y="200"/>
                  </a:lnTo>
                  <a:lnTo>
                    <a:pt x="556" y="200"/>
                  </a:lnTo>
                  <a:lnTo>
                    <a:pt x="556" y="201"/>
                  </a:lnTo>
                  <a:lnTo>
                    <a:pt x="556" y="202"/>
                  </a:lnTo>
                  <a:lnTo>
                    <a:pt x="555" y="202"/>
                  </a:lnTo>
                  <a:lnTo>
                    <a:pt x="555" y="201"/>
                  </a:lnTo>
                  <a:lnTo>
                    <a:pt x="554" y="201"/>
                  </a:lnTo>
                  <a:lnTo>
                    <a:pt x="551" y="201"/>
                  </a:lnTo>
                  <a:lnTo>
                    <a:pt x="551" y="202"/>
                  </a:lnTo>
                  <a:lnTo>
                    <a:pt x="550" y="202"/>
                  </a:lnTo>
                  <a:lnTo>
                    <a:pt x="550" y="201"/>
                  </a:lnTo>
                  <a:lnTo>
                    <a:pt x="548" y="202"/>
                  </a:lnTo>
                  <a:lnTo>
                    <a:pt x="549" y="202"/>
                  </a:lnTo>
                  <a:lnTo>
                    <a:pt x="550" y="202"/>
                  </a:lnTo>
                  <a:lnTo>
                    <a:pt x="550" y="204"/>
                  </a:lnTo>
                  <a:lnTo>
                    <a:pt x="551" y="204"/>
                  </a:lnTo>
                  <a:lnTo>
                    <a:pt x="551" y="205"/>
                  </a:lnTo>
                  <a:lnTo>
                    <a:pt x="553" y="204"/>
                  </a:lnTo>
                  <a:lnTo>
                    <a:pt x="553" y="202"/>
                  </a:lnTo>
                  <a:lnTo>
                    <a:pt x="554" y="204"/>
                  </a:lnTo>
                  <a:lnTo>
                    <a:pt x="554" y="205"/>
                  </a:lnTo>
                  <a:lnTo>
                    <a:pt x="553" y="205"/>
                  </a:lnTo>
                  <a:lnTo>
                    <a:pt x="553" y="206"/>
                  </a:lnTo>
                  <a:lnTo>
                    <a:pt x="553" y="207"/>
                  </a:lnTo>
                  <a:lnTo>
                    <a:pt x="554" y="207"/>
                  </a:lnTo>
                  <a:lnTo>
                    <a:pt x="554" y="206"/>
                  </a:lnTo>
                  <a:lnTo>
                    <a:pt x="555" y="206"/>
                  </a:lnTo>
                  <a:lnTo>
                    <a:pt x="556" y="206"/>
                  </a:lnTo>
                  <a:lnTo>
                    <a:pt x="556" y="207"/>
                  </a:lnTo>
                  <a:lnTo>
                    <a:pt x="556" y="208"/>
                  </a:lnTo>
                  <a:lnTo>
                    <a:pt x="556" y="210"/>
                  </a:lnTo>
                  <a:lnTo>
                    <a:pt x="556" y="211"/>
                  </a:lnTo>
                  <a:lnTo>
                    <a:pt x="556" y="212"/>
                  </a:lnTo>
                  <a:lnTo>
                    <a:pt x="557" y="212"/>
                  </a:lnTo>
                  <a:lnTo>
                    <a:pt x="558" y="212"/>
                  </a:lnTo>
                  <a:lnTo>
                    <a:pt x="557" y="212"/>
                  </a:lnTo>
                  <a:lnTo>
                    <a:pt x="558" y="211"/>
                  </a:lnTo>
                  <a:lnTo>
                    <a:pt x="560" y="212"/>
                  </a:lnTo>
                  <a:lnTo>
                    <a:pt x="560" y="211"/>
                  </a:lnTo>
                  <a:lnTo>
                    <a:pt x="560" y="212"/>
                  </a:lnTo>
                  <a:lnTo>
                    <a:pt x="560" y="213"/>
                  </a:lnTo>
                  <a:lnTo>
                    <a:pt x="558" y="213"/>
                  </a:lnTo>
                  <a:lnTo>
                    <a:pt x="558" y="214"/>
                  </a:lnTo>
                  <a:lnTo>
                    <a:pt x="560" y="214"/>
                  </a:lnTo>
                  <a:lnTo>
                    <a:pt x="561" y="213"/>
                  </a:lnTo>
                  <a:lnTo>
                    <a:pt x="561" y="214"/>
                  </a:lnTo>
                  <a:lnTo>
                    <a:pt x="562" y="214"/>
                  </a:lnTo>
                  <a:lnTo>
                    <a:pt x="563" y="214"/>
                  </a:lnTo>
                  <a:lnTo>
                    <a:pt x="564" y="214"/>
                  </a:lnTo>
                  <a:lnTo>
                    <a:pt x="563" y="213"/>
                  </a:lnTo>
                  <a:lnTo>
                    <a:pt x="563" y="212"/>
                  </a:lnTo>
                  <a:lnTo>
                    <a:pt x="564" y="212"/>
                  </a:lnTo>
                  <a:lnTo>
                    <a:pt x="564" y="213"/>
                  </a:lnTo>
                  <a:lnTo>
                    <a:pt x="564" y="213"/>
                  </a:lnTo>
                  <a:lnTo>
                    <a:pt x="564" y="212"/>
                  </a:lnTo>
                  <a:lnTo>
                    <a:pt x="564" y="213"/>
                  </a:lnTo>
                  <a:lnTo>
                    <a:pt x="564" y="214"/>
                  </a:lnTo>
                  <a:lnTo>
                    <a:pt x="564" y="216"/>
                  </a:lnTo>
                  <a:lnTo>
                    <a:pt x="564" y="217"/>
                  </a:lnTo>
                  <a:lnTo>
                    <a:pt x="566" y="217"/>
                  </a:lnTo>
                  <a:lnTo>
                    <a:pt x="567" y="218"/>
                  </a:lnTo>
                  <a:lnTo>
                    <a:pt x="569" y="222"/>
                  </a:lnTo>
                  <a:lnTo>
                    <a:pt x="569" y="223"/>
                  </a:lnTo>
                  <a:lnTo>
                    <a:pt x="570" y="223"/>
                  </a:lnTo>
                  <a:lnTo>
                    <a:pt x="572" y="223"/>
                  </a:lnTo>
                  <a:lnTo>
                    <a:pt x="572" y="224"/>
                  </a:lnTo>
                  <a:lnTo>
                    <a:pt x="573" y="224"/>
                  </a:lnTo>
                  <a:lnTo>
                    <a:pt x="575" y="225"/>
                  </a:lnTo>
                  <a:lnTo>
                    <a:pt x="576" y="226"/>
                  </a:lnTo>
                  <a:lnTo>
                    <a:pt x="578" y="226"/>
                  </a:lnTo>
                  <a:lnTo>
                    <a:pt x="579" y="226"/>
                  </a:lnTo>
                  <a:lnTo>
                    <a:pt x="580" y="228"/>
                  </a:lnTo>
                  <a:lnTo>
                    <a:pt x="581" y="229"/>
                  </a:lnTo>
                  <a:lnTo>
                    <a:pt x="584" y="231"/>
                  </a:lnTo>
                  <a:lnTo>
                    <a:pt x="585" y="232"/>
                  </a:lnTo>
                  <a:lnTo>
                    <a:pt x="587" y="235"/>
                  </a:lnTo>
                  <a:lnTo>
                    <a:pt x="588" y="236"/>
                  </a:lnTo>
                  <a:lnTo>
                    <a:pt x="588" y="237"/>
                  </a:lnTo>
                  <a:lnTo>
                    <a:pt x="586" y="235"/>
                  </a:lnTo>
                  <a:lnTo>
                    <a:pt x="585" y="235"/>
                  </a:lnTo>
                  <a:lnTo>
                    <a:pt x="584" y="234"/>
                  </a:lnTo>
                  <a:lnTo>
                    <a:pt x="582" y="234"/>
                  </a:lnTo>
                  <a:lnTo>
                    <a:pt x="582" y="232"/>
                  </a:lnTo>
                  <a:lnTo>
                    <a:pt x="581" y="232"/>
                  </a:lnTo>
                  <a:lnTo>
                    <a:pt x="581" y="234"/>
                  </a:lnTo>
                  <a:lnTo>
                    <a:pt x="581" y="235"/>
                  </a:lnTo>
                  <a:lnTo>
                    <a:pt x="581" y="236"/>
                  </a:lnTo>
                  <a:lnTo>
                    <a:pt x="582" y="236"/>
                  </a:lnTo>
                  <a:lnTo>
                    <a:pt x="581" y="238"/>
                  </a:lnTo>
                  <a:lnTo>
                    <a:pt x="581" y="239"/>
                  </a:lnTo>
                  <a:lnTo>
                    <a:pt x="582" y="242"/>
                  </a:lnTo>
                  <a:lnTo>
                    <a:pt x="584" y="242"/>
                  </a:lnTo>
                  <a:lnTo>
                    <a:pt x="584" y="243"/>
                  </a:lnTo>
                  <a:lnTo>
                    <a:pt x="585" y="243"/>
                  </a:lnTo>
                  <a:lnTo>
                    <a:pt x="588" y="244"/>
                  </a:lnTo>
                  <a:lnTo>
                    <a:pt x="590" y="245"/>
                  </a:lnTo>
                  <a:lnTo>
                    <a:pt x="590" y="247"/>
                  </a:lnTo>
                  <a:lnTo>
                    <a:pt x="590" y="249"/>
                  </a:lnTo>
                  <a:lnTo>
                    <a:pt x="590" y="254"/>
                  </a:lnTo>
                  <a:lnTo>
                    <a:pt x="590" y="255"/>
                  </a:lnTo>
                  <a:lnTo>
                    <a:pt x="590" y="256"/>
                  </a:lnTo>
                  <a:lnTo>
                    <a:pt x="588" y="256"/>
                  </a:lnTo>
                  <a:lnTo>
                    <a:pt x="588" y="255"/>
                  </a:lnTo>
                  <a:lnTo>
                    <a:pt x="587" y="256"/>
                  </a:lnTo>
                  <a:lnTo>
                    <a:pt x="588" y="257"/>
                  </a:lnTo>
                  <a:lnTo>
                    <a:pt x="588" y="259"/>
                  </a:lnTo>
                  <a:lnTo>
                    <a:pt x="587" y="261"/>
                  </a:lnTo>
                  <a:lnTo>
                    <a:pt x="587" y="262"/>
                  </a:lnTo>
                  <a:lnTo>
                    <a:pt x="586" y="261"/>
                  </a:lnTo>
                  <a:lnTo>
                    <a:pt x="586" y="260"/>
                  </a:lnTo>
                  <a:lnTo>
                    <a:pt x="586" y="259"/>
                  </a:lnTo>
                  <a:lnTo>
                    <a:pt x="585" y="259"/>
                  </a:lnTo>
                  <a:lnTo>
                    <a:pt x="585" y="257"/>
                  </a:lnTo>
                  <a:lnTo>
                    <a:pt x="585" y="256"/>
                  </a:lnTo>
                  <a:lnTo>
                    <a:pt x="584" y="255"/>
                  </a:lnTo>
                  <a:lnTo>
                    <a:pt x="582" y="255"/>
                  </a:lnTo>
                  <a:lnTo>
                    <a:pt x="581" y="256"/>
                  </a:lnTo>
                  <a:lnTo>
                    <a:pt x="581" y="257"/>
                  </a:lnTo>
                  <a:lnTo>
                    <a:pt x="581" y="259"/>
                  </a:lnTo>
                  <a:lnTo>
                    <a:pt x="582" y="260"/>
                  </a:lnTo>
                  <a:lnTo>
                    <a:pt x="581" y="260"/>
                  </a:lnTo>
                  <a:lnTo>
                    <a:pt x="581" y="261"/>
                  </a:lnTo>
                  <a:lnTo>
                    <a:pt x="581" y="262"/>
                  </a:lnTo>
                  <a:lnTo>
                    <a:pt x="581" y="263"/>
                  </a:lnTo>
                  <a:lnTo>
                    <a:pt x="582" y="263"/>
                  </a:lnTo>
                  <a:lnTo>
                    <a:pt x="582" y="262"/>
                  </a:lnTo>
                  <a:lnTo>
                    <a:pt x="584" y="262"/>
                  </a:lnTo>
                  <a:lnTo>
                    <a:pt x="585" y="263"/>
                  </a:lnTo>
                  <a:lnTo>
                    <a:pt x="586" y="263"/>
                  </a:lnTo>
                  <a:lnTo>
                    <a:pt x="586" y="265"/>
                  </a:lnTo>
                  <a:lnTo>
                    <a:pt x="587" y="266"/>
                  </a:lnTo>
                  <a:lnTo>
                    <a:pt x="586" y="267"/>
                  </a:lnTo>
                  <a:lnTo>
                    <a:pt x="586" y="268"/>
                  </a:lnTo>
                  <a:lnTo>
                    <a:pt x="587" y="271"/>
                  </a:lnTo>
                  <a:lnTo>
                    <a:pt x="588" y="272"/>
                  </a:lnTo>
                  <a:lnTo>
                    <a:pt x="591" y="274"/>
                  </a:lnTo>
                  <a:lnTo>
                    <a:pt x="591" y="276"/>
                  </a:lnTo>
                  <a:lnTo>
                    <a:pt x="592" y="278"/>
                  </a:lnTo>
                  <a:lnTo>
                    <a:pt x="591" y="276"/>
                  </a:lnTo>
                  <a:lnTo>
                    <a:pt x="591" y="275"/>
                  </a:lnTo>
                  <a:lnTo>
                    <a:pt x="590" y="275"/>
                  </a:lnTo>
                  <a:lnTo>
                    <a:pt x="588" y="274"/>
                  </a:lnTo>
                  <a:lnTo>
                    <a:pt x="587" y="274"/>
                  </a:lnTo>
                  <a:lnTo>
                    <a:pt x="587" y="275"/>
                  </a:lnTo>
                  <a:lnTo>
                    <a:pt x="588" y="276"/>
                  </a:lnTo>
                  <a:lnTo>
                    <a:pt x="590" y="276"/>
                  </a:lnTo>
                  <a:lnTo>
                    <a:pt x="590" y="275"/>
                  </a:lnTo>
                  <a:lnTo>
                    <a:pt x="591" y="279"/>
                  </a:lnTo>
                  <a:lnTo>
                    <a:pt x="594" y="285"/>
                  </a:lnTo>
                  <a:lnTo>
                    <a:pt x="595" y="286"/>
                  </a:lnTo>
                  <a:lnTo>
                    <a:pt x="595" y="285"/>
                  </a:lnTo>
                  <a:lnTo>
                    <a:pt x="594" y="285"/>
                  </a:lnTo>
                  <a:lnTo>
                    <a:pt x="594" y="284"/>
                  </a:lnTo>
                  <a:lnTo>
                    <a:pt x="595" y="284"/>
                  </a:lnTo>
                  <a:lnTo>
                    <a:pt x="595" y="285"/>
                  </a:lnTo>
                  <a:lnTo>
                    <a:pt x="597" y="285"/>
                  </a:lnTo>
                  <a:lnTo>
                    <a:pt x="597" y="286"/>
                  </a:lnTo>
                  <a:lnTo>
                    <a:pt x="599" y="286"/>
                  </a:lnTo>
                  <a:lnTo>
                    <a:pt x="599" y="287"/>
                  </a:lnTo>
                  <a:lnTo>
                    <a:pt x="599" y="288"/>
                  </a:lnTo>
                  <a:lnTo>
                    <a:pt x="600" y="290"/>
                  </a:lnTo>
                  <a:lnTo>
                    <a:pt x="600" y="291"/>
                  </a:lnTo>
                  <a:lnTo>
                    <a:pt x="600" y="292"/>
                  </a:lnTo>
                  <a:lnTo>
                    <a:pt x="601" y="293"/>
                  </a:lnTo>
                  <a:lnTo>
                    <a:pt x="600" y="294"/>
                  </a:lnTo>
                  <a:lnTo>
                    <a:pt x="600" y="296"/>
                  </a:lnTo>
                  <a:lnTo>
                    <a:pt x="601" y="296"/>
                  </a:lnTo>
                  <a:lnTo>
                    <a:pt x="601" y="297"/>
                  </a:lnTo>
                  <a:lnTo>
                    <a:pt x="601" y="297"/>
                  </a:lnTo>
                  <a:lnTo>
                    <a:pt x="601" y="298"/>
                  </a:lnTo>
                  <a:lnTo>
                    <a:pt x="601" y="299"/>
                  </a:lnTo>
                  <a:lnTo>
                    <a:pt x="603" y="302"/>
                  </a:lnTo>
                  <a:lnTo>
                    <a:pt x="603" y="303"/>
                  </a:lnTo>
                  <a:lnTo>
                    <a:pt x="603" y="302"/>
                  </a:lnTo>
                  <a:lnTo>
                    <a:pt x="604" y="303"/>
                  </a:lnTo>
                  <a:lnTo>
                    <a:pt x="605" y="304"/>
                  </a:lnTo>
                  <a:lnTo>
                    <a:pt x="606" y="305"/>
                  </a:lnTo>
                  <a:lnTo>
                    <a:pt x="607" y="309"/>
                  </a:lnTo>
                  <a:lnTo>
                    <a:pt x="609" y="309"/>
                  </a:lnTo>
                  <a:lnTo>
                    <a:pt x="609" y="310"/>
                  </a:lnTo>
                  <a:lnTo>
                    <a:pt x="610" y="311"/>
                  </a:lnTo>
                  <a:lnTo>
                    <a:pt x="610" y="313"/>
                  </a:lnTo>
                  <a:lnTo>
                    <a:pt x="610" y="315"/>
                  </a:lnTo>
                  <a:lnTo>
                    <a:pt x="610" y="316"/>
                  </a:lnTo>
                  <a:lnTo>
                    <a:pt x="611" y="316"/>
                  </a:lnTo>
                  <a:lnTo>
                    <a:pt x="612" y="316"/>
                  </a:lnTo>
                  <a:lnTo>
                    <a:pt x="615" y="321"/>
                  </a:lnTo>
                  <a:lnTo>
                    <a:pt x="617" y="322"/>
                  </a:lnTo>
                  <a:lnTo>
                    <a:pt x="619" y="323"/>
                  </a:lnTo>
                  <a:lnTo>
                    <a:pt x="622" y="323"/>
                  </a:lnTo>
                  <a:lnTo>
                    <a:pt x="622" y="323"/>
                  </a:lnTo>
                  <a:lnTo>
                    <a:pt x="624" y="323"/>
                  </a:lnTo>
                  <a:lnTo>
                    <a:pt x="627" y="321"/>
                  </a:lnTo>
                  <a:lnTo>
                    <a:pt x="629" y="321"/>
                  </a:lnTo>
                  <a:lnTo>
                    <a:pt x="630" y="322"/>
                  </a:lnTo>
                  <a:lnTo>
                    <a:pt x="630" y="321"/>
                  </a:lnTo>
                  <a:lnTo>
                    <a:pt x="630" y="322"/>
                  </a:lnTo>
                  <a:lnTo>
                    <a:pt x="630" y="323"/>
                  </a:lnTo>
                  <a:lnTo>
                    <a:pt x="630" y="325"/>
                  </a:lnTo>
                  <a:lnTo>
                    <a:pt x="631" y="325"/>
                  </a:lnTo>
                  <a:lnTo>
                    <a:pt x="631" y="324"/>
                  </a:lnTo>
                  <a:lnTo>
                    <a:pt x="632" y="323"/>
                  </a:lnTo>
                  <a:lnTo>
                    <a:pt x="634" y="322"/>
                  </a:lnTo>
                  <a:lnTo>
                    <a:pt x="634" y="321"/>
                  </a:lnTo>
                  <a:lnTo>
                    <a:pt x="635" y="321"/>
                  </a:lnTo>
                  <a:lnTo>
                    <a:pt x="636" y="321"/>
                  </a:lnTo>
                  <a:lnTo>
                    <a:pt x="636" y="322"/>
                  </a:lnTo>
                  <a:lnTo>
                    <a:pt x="637" y="322"/>
                  </a:lnTo>
                  <a:lnTo>
                    <a:pt x="638" y="322"/>
                  </a:lnTo>
                  <a:lnTo>
                    <a:pt x="638" y="323"/>
                  </a:lnTo>
                  <a:lnTo>
                    <a:pt x="637" y="323"/>
                  </a:lnTo>
                  <a:lnTo>
                    <a:pt x="636" y="323"/>
                  </a:lnTo>
                  <a:lnTo>
                    <a:pt x="636" y="324"/>
                  </a:lnTo>
                  <a:lnTo>
                    <a:pt x="635" y="324"/>
                  </a:lnTo>
                  <a:lnTo>
                    <a:pt x="635" y="325"/>
                  </a:lnTo>
                  <a:lnTo>
                    <a:pt x="634" y="325"/>
                  </a:lnTo>
                  <a:lnTo>
                    <a:pt x="631" y="327"/>
                  </a:lnTo>
                  <a:lnTo>
                    <a:pt x="631" y="328"/>
                  </a:lnTo>
                  <a:lnTo>
                    <a:pt x="630" y="329"/>
                  </a:lnTo>
                  <a:lnTo>
                    <a:pt x="630" y="330"/>
                  </a:lnTo>
                  <a:lnTo>
                    <a:pt x="630" y="331"/>
                  </a:lnTo>
                  <a:lnTo>
                    <a:pt x="629" y="331"/>
                  </a:lnTo>
                  <a:lnTo>
                    <a:pt x="629" y="333"/>
                  </a:lnTo>
                  <a:lnTo>
                    <a:pt x="630" y="334"/>
                  </a:lnTo>
                  <a:lnTo>
                    <a:pt x="632" y="334"/>
                  </a:lnTo>
                  <a:lnTo>
                    <a:pt x="634" y="333"/>
                  </a:lnTo>
                  <a:lnTo>
                    <a:pt x="635" y="333"/>
                  </a:lnTo>
                  <a:lnTo>
                    <a:pt x="637" y="333"/>
                  </a:lnTo>
                  <a:lnTo>
                    <a:pt x="638" y="334"/>
                  </a:lnTo>
                  <a:lnTo>
                    <a:pt x="640" y="335"/>
                  </a:lnTo>
                  <a:lnTo>
                    <a:pt x="641" y="335"/>
                  </a:lnTo>
                  <a:lnTo>
                    <a:pt x="641" y="337"/>
                  </a:lnTo>
                  <a:lnTo>
                    <a:pt x="641" y="339"/>
                  </a:lnTo>
                  <a:lnTo>
                    <a:pt x="641" y="341"/>
                  </a:lnTo>
                  <a:lnTo>
                    <a:pt x="641" y="342"/>
                  </a:lnTo>
                  <a:lnTo>
                    <a:pt x="642" y="343"/>
                  </a:lnTo>
                  <a:lnTo>
                    <a:pt x="644" y="346"/>
                  </a:lnTo>
                  <a:lnTo>
                    <a:pt x="646" y="348"/>
                  </a:lnTo>
                  <a:lnTo>
                    <a:pt x="648" y="352"/>
                  </a:lnTo>
                  <a:lnTo>
                    <a:pt x="650" y="354"/>
                  </a:lnTo>
                  <a:lnTo>
                    <a:pt x="650" y="355"/>
                  </a:lnTo>
                  <a:lnTo>
                    <a:pt x="653" y="358"/>
                  </a:lnTo>
                  <a:lnTo>
                    <a:pt x="655" y="361"/>
                  </a:lnTo>
                  <a:lnTo>
                    <a:pt x="658" y="364"/>
                  </a:lnTo>
                  <a:lnTo>
                    <a:pt x="659" y="366"/>
                  </a:lnTo>
                  <a:lnTo>
                    <a:pt x="661" y="368"/>
                  </a:lnTo>
                  <a:lnTo>
                    <a:pt x="663" y="371"/>
                  </a:lnTo>
                  <a:lnTo>
                    <a:pt x="665" y="374"/>
                  </a:lnTo>
                  <a:lnTo>
                    <a:pt x="667" y="377"/>
                  </a:lnTo>
                  <a:lnTo>
                    <a:pt x="669" y="379"/>
                  </a:lnTo>
                  <a:lnTo>
                    <a:pt x="672" y="382"/>
                  </a:lnTo>
                  <a:lnTo>
                    <a:pt x="673" y="383"/>
                  </a:lnTo>
                  <a:lnTo>
                    <a:pt x="675" y="386"/>
                  </a:lnTo>
                  <a:lnTo>
                    <a:pt x="678" y="389"/>
                  </a:lnTo>
                  <a:lnTo>
                    <a:pt x="678" y="390"/>
                  </a:lnTo>
                  <a:lnTo>
                    <a:pt x="679" y="390"/>
                  </a:lnTo>
                  <a:lnTo>
                    <a:pt x="685" y="391"/>
                  </a:lnTo>
                  <a:lnTo>
                    <a:pt x="690" y="391"/>
                  </a:lnTo>
                  <a:lnTo>
                    <a:pt x="696" y="392"/>
                  </a:lnTo>
                  <a:lnTo>
                    <a:pt x="700" y="392"/>
                  </a:lnTo>
                  <a:lnTo>
                    <a:pt x="706" y="393"/>
                  </a:lnTo>
                  <a:lnTo>
                    <a:pt x="710" y="395"/>
                  </a:lnTo>
                  <a:lnTo>
                    <a:pt x="716" y="395"/>
                  </a:lnTo>
                  <a:lnTo>
                    <a:pt x="722" y="396"/>
                  </a:lnTo>
                  <a:lnTo>
                    <a:pt x="727" y="396"/>
                  </a:lnTo>
                  <a:lnTo>
                    <a:pt x="733" y="397"/>
                  </a:lnTo>
                  <a:lnTo>
                    <a:pt x="736" y="398"/>
                  </a:lnTo>
                  <a:lnTo>
                    <a:pt x="742" y="398"/>
                  </a:lnTo>
                  <a:lnTo>
                    <a:pt x="747" y="399"/>
                  </a:lnTo>
                  <a:lnTo>
                    <a:pt x="753" y="399"/>
                  </a:lnTo>
                  <a:lnTo>
                    <a:pt x="759" y="401"/>
                  </a:lnTo>
                  <a:lnTo>
                    <a:pt x="764" y="402"/>
                  </a:lnTo>
                  <a:lnTo>
                    <a:pt x="769" y="402"/>
                  </a:lnTo>
                  <a:lnTo>
                    <a:pt x="773" y="403"/>
                  </a:lnTo>
                  <a:lnTo>
                    <a:pt x="774" y="403"/>
                  </a:lnTo>
                  <a:lnTo>
                    <a:pt x="777" y="399"/>
                  </a:lnTo>
                  <a:lnTo>
                    <a:pt x="779" y="403"/>
                  </a:lnTo>
                  <a:lnTo>
                    <a:pt x="783" y="409"/>
                  </a:lnTo>
                  <a:lnTo>
                    <a:pt x="785" y="413"/>
                  </a:lnTo>
                  <a:lnTo>
                    <a:pt x="789" y="419"/>
                  </a:lnTo>
                  <a:lnTo>
                    <a:pt x="792" y="423"/>
                  </a:lnTo>
                  <a:lnTo>
                    <a:pt x="794" y="427"/>
                  </a:lnTo>
                  <a:lnTo>
                    <a:pt x="794" y="428"/>
                  </a:lnTo>
                  <a:lnTo>
                    <a:pt x="794" y="429"/>
                  </a:lnTo>
                  <a:lnTo>
                    <a:pt x="792" y="434"/>
                  </a:lnTo>
                  <a:lnTo>
                    <a:pt x="792" y="435"/>
                  </a:lnTo>
                  <a:lnTo>
                    <a:pt x="791" y="438"/>
                  </a:lnTo>
                  <a:lnTo>
                    <a:pt x="791" y="440"/>
                  </a:lnTo>
                  <a:lnTo>
                    <a:pt x="789" y="445"/>
                  </a:lnTo>
                  <a:lnTo>
                    <a:pt x="788" y="451"/>
                  </a:lnTo>
                  <a:lnTo>
                    <a:pt x="785" y="457"/>
                  </a:lnTo>
                  <a:lnTo>
                    <a:pt x="783" y="463"/>
                  </a:lnTo>
                  <a:lnTo>
                    <a:pt x="783" y="465"/>
                  </a:lnTo>
                  <a:lnTo>
                    <a:pt x="782" y="469"/>
                  </a:lnTo>
                  <a:lnTo>
                    <a:pt x="779" y="476"/>
                  </a:lnTo>
                  <a:lnTo>
                    <a:pt x="777" y="483"/>
                  </a:lnTo>
                  <a:lnTo>
                    <a:pt x="776" y="489"/>
                  </a:lnTo>
                  <a:lnTo>
                    <a:pt x="773" y="495"/>
                  </a:lnTo>
                  <a:lnTo>
                    <a:pt x="772" y="497"/>
                  </a:lnTo>
                  <a:lnTo>
                    <a:pt x="771" y="502"/>
                  </a:lnTo>
                  <a:lnTo>
                    <a:pt x="770" y="503"/>
                  </a:lnTo>
                  <a:lnTo>
                    <a:pt x="770" y="504"/>
                  </a:lnTo>
                  <a:lnTo>
                    <a:pt x="769" y="509"/>
                  </a:lnTo>
                  <a:lnTo>
                    <a:pt x="764" y="510"/>
                  </a:lnTo>
                  <a:lnTo>
                    <a:pt x="757" y="513"/>
                  </a:lnTo>
                  <a:lnTo>
                    <a:pt x="751" y="515"/>
                  </a:lnTo>
                  <a:lnTo>
                    <a:pt x="743" y="518"/>
                  </a:lnTo>
                  <a:lnTo>
                    <a:pt x="737" y="520"/>
                  </a:lnTo>
                  <a:lnTo>
                    <a:pt x="732" y="522"/>
                  </a:lnTo>
                  <a:lnTo>
                    <a:pt x="724" y="525"/>
                  </a:lnTo>
                  <a:lnTo>
                    <a:pt x="718" y="527"/>
                  </a:lnTo>
                  <a:lnTo>
                    <a:pt x="711" y="528"/>
                  </a:lnTo>
                  <a:lnTo>
                    <a:pt x="705" y="531"/>
                  </a:lnTo>
                  <a:lnTo>
                    <a:pt x="699" y="533"/>
                  </a:lnTo>
                  <a:lnTo>
                    <a:pt x="692" y="535"/>
                  </a:lnTo>
                  <a:lnTo>
                    <a:pt x="686" y="538"/>
                  </a:lnTo>
                  <a:lnTo>
                    <a:pt x="679" y="540"/>
                  </a:lnTo>
                  <a:lnTo>
                    <a:pt x="673" y="543"/>
                  </a:lnTo>
                  <a:lnTo>
                    <a:pt x="667" y="545"/>
                  </a:lnTo>
                  <a:lnTo>
                    <a:pt x="660" y="547"/>
                  </a:lnTo>
                  <a:lnTo>
                    <a:pt x="655" y="549"/>
                  </a:lnTo>
                  <a:lnTo>
                    <a:pt x="650" y="550"/>
                  </a:lnTo>
                  <a:lnTo>
                    <a:pt x="644" y="551"/>
                  </a:lnTo>
                  <a:lnTo>
                    <a:pt x="638" y="552"/>
                  </a:lnTo>
                  <a:lnTo>
                    <a:pt x="631" y="552"/>
                  </a:lnTo>
                  <a:lnTo>
                    <a:pt x="625" y="553"/>
                  </a:lnTo>
                  <a:lnTo>
                    <a:pt x="621" y="555"/>
                  </a:lnTo>
                  <a:lnTo>
                    <a:pt x="615" y="556"/>
                  </a:lnTo>
                  <a:lnTo>
                    <a:pt x="607" y="556"/>
                  </a:lnTo>
                  <a:lnTo>
                    <a:pt x="601" y="556"/>
                  </a:lnTo>
                  <a:lnTo>
                    <a:pt x="595" y="557"/>
                  </a:lnTo>
                  <a:lnTo>
                    <a:pt x="591" y="558"/>
                  </a:lnTo>
                  <a:lnTo>
                    <a:pt x="584" y="558"/>
                  </a:lnTo>
                  <a:lnTo>
                    <a:pt x="578" y="559"/>
                  </a:lnTo>
                  <a:lnTo>
                    <a:pt x="572" y="561"/>
                  </a:lnTo>
                  <a:lnTo>
                    <a:pt x="564" y="562"/>
                  </a:lnTo>
                  <a:lnTo>
                    <a:pt x="560" y="562"/>
                  </a:lnTo>
                  <a:lnTo>
                    <a:pt x="554" y="563"/>
                  </a:lnTo>
                  <a:lnTo>
                    <a:pt x="549" y="564"/>
                  </a:lnTo>
                  <a:lnTo>
                    <a:pt x="545" y="565"/>
                  </a:lnTo>
                  <a:lnTo>
                    <a:pt x="543" y="566"/>
                  </a:lnTo>
                  <a:lnTo>
                    <a:pt x="537" y="569"/>
                  </a:lnTo>
                  <a:lnTo>
                    <a:pt x="532" y="572"/>
                  </a:lnTo>
                  <a:lnTo>
                    <a:pt x="525" y="576"/>
                  </a:lnTo>
                  <a:lnTo>
                    <a:pt x="518" y="580"/>
                  </a:lnTo>
                  <a:lnTo>
                    <a:pt x="513" y="582"/>
                  </a:lnTo>
                  <a:lnTo>
                    <a:pt x="512" y="583"/>
                  </a:lnTo>
                  <a:lnTo>
                    <a:pt x="508" y="586"/>
                  </a:lnTo>
                  <a:lnTo>
                    <a:pt x="506" y="590"/>
                  </a:lnTo>
                  <a:lnTo>
                    <a:pt x="500" y="598"/>
                  </a:lnTo>
                  <a:lnTo>
                    <a:pt x="494" y="605"/>
                  </a:lnTo>
                  <a:lnTo>
                    <a:pt x="490" y="609"/>
                  </a:lnTo>
                  <a:lnTo>
                    <a:pt x="490" y="611"/>
                  </a:lnTo>
                  <a:lnTo>
                    <a:pt x="488" y="615"/>
                  </a:lnTo>
                  <a:lnTo>
                    <a:pt x="486" y="623"/>
                  </a:lnTo>
                  <a:lnTo>
                    <a:pt x="485" y="624"/>
                  </a:lnTo>
                  <a:lnTo>
                    <a:pt x="480" y="626"/>
                  </a:lnTo>
                  <a:lnTo>
                    <a:pt x="476" y="630"/>
                  </a:lnTo>
                  <a:lnTo>
                    <a:pt x="475" y="630"/>
                  </a:lnTo>
                  <a:lnTo>
                    <a:pt x="474" y="630"/>
                  </a:lnTo>
                  <a:lnTo>
                    <a:pt x="469" y="630"/>
                  </a:lnTo>
                  <a:lnTo>
                    <a:pt x="468" y="630"/>
                  </a:lnTo>
                  <a:lnTo>
                    <a:pt x="464" y="625"/>
                  </a:lnTo>
                  <a:lnTo>
                    <a:pt x="462" y="621"/>
                  </a:lnTo>
                  <a:lnTo>
                    <a:pt x="458" y="618"/>
                  </a:lnTo>
                  <a:lnTo>
                    <a:pt x="457" y="617"/>
                  </a:lnTo>
                  <a:lnTo>
                    <a:pt x="450" y="618"/>
                  </a:lnTo>
                  <a:lnTo>
                    <a:pt x="443" y="619"/>
                  </a:lnTo>
                  <a:lnTo>
                    <a:pt x="433" y="618"/>
                  </a:lnTo>
                  <a:lnTo>
                    <a:pt x="426" y="617"/>
                  </a:lnTo>
                  <a:lnTo>
                    <a:pt x="418" y="615"/>
                  </a:lnTo>
                  <a:lnTo>
                    <a:pt x="409" y="615"/>
                  </a:lnTo>
                  <a:lnTo>
                    <a:pt x="408" y="614"/>
                  </a:lnTo>
                  <a:lnTo>
                    <a:pt x="401" y="612"/>
                  </a:lnTo>
                  <a:lnTo>
                    <a:pt x="399" y="612"/>
                  </a:lnTo>
                  <a:lnTo>
                    <a:pt x="393" y="612"/>
                  </a:lnTo>
                  <a:lnTo>
                    <a:pt x="393" y="612"/>
                  </a:lnTo>
                  <a:lnTo>
                    <a:pt x="388" y="612"/>
                  </a:lnTo>
                  <a:lnTo>
                    <a:pt x="379" y="612"/>
                  </a:lnTo>
                  <a:lnTo>
                    <a:pt x="377" y="612"/>
                  </a:lnTo>
                  <a:lnTo>
                    <a:pt x="376" y="613"/>
                  </a:lnTo>
                  <a:lnTo>
                    <a:pt x="372" y="612"/>
                  </a:lnTo>
                  <a:lnTo>
                    <a:pt x="370" y="612"/>
                  </a:lnTo>
                  <a:lnTo>
                    <a:pt x="366" y="612"/>
                  </a:lnTo>
                  <a:lnTo>
                    <a:pt x="364" y="613"/>
                  </a:lnTo>
                  <a:lnTo>
                    <a:pt x="364" y="613"/>
                  </a:lnTo>
                  <a:lnTo>
                    <a:pt x="363" y="613"/>
                  </a:lnTo>
                  <a:lnTo>
                    <a:pt x="362" y="612"/>
                  </a:lnTo>
                  <a:lnTo>
                    <a:pt x="362" y="613"/>
                  </a:lnTo>
                  <a:lnTo>
                    <a:pt x="360" y="613"/>
                  </a:lnTo>
                  <a:lnTo>
                    <a:pt x="359" y="614"/>
                  </a:lnTo>
                  <a:lnTo>
                    <a:pt x="358" y="613"/>
                  </a:lnTo>
                  <a:lnTo>
                    <a:pt x="357" y="613"/>
                  </a:lnTo>
                  <a:lnTo>
                    <a:pt x="356" y="613"/>
                  </a:lnTo>
                  <a:lnTo>
                    <a:pt x="354" y="614"/>
                  </a:lnTo>
                  <a:lnTo>
                    <a:pt x="353" y="615"/>
                  </a:lnTo>
                  <a:lnTo>
                    <a:pt x="352" y="615"/>
                  </a:lnTo>
                  <a:lnTo>
                    <a:pt x="352" y="614"/>
                  </a:lnTo>
                  <a:lnTo>
                    <a:pt x="352" y="613"/>
                  </a:lnTo>
                  <a:lnTo>
                    <a:pt x="351" y="613"/>
                  </a:lnTo>
                  <a:lnTo>
                    <a:pt x="350" y="613"/>
                  </a:lnTo>
                  <a:lnTo>
                    <a:pt x="348" y="613"/>
                  </a:lnTo>
                  <a:lnTo>
                    <a:pt x="347" y="613"/>
                  </a:lnTo>
                  <a:lnTo>
                    <a:pt x="346" y="613"/>
                  </a:lnTo>
                  <a:lnTo>
                    <a:pt x="345" y="613"/>
                  </a:lnTo>
                  <a:lnTo>
                    <a:pt x="344" y="613"/>
                  </a:lnTo>
                  <a:lnTo>
                    <a:pt x="341" y="611"/>
                  </a:lnTo>
                  <a:lnTo>
                    <a:pt x="339" y="609"/>
                  </a:lnTo>
                  <a:lnTo>
                    <a:pt x="337" y="608"/>
                  </a:lnTo>
                  <a:lnTo>
                    <a:pt x="335" y="608"/>
                  </a:lnTo>
                  <a:lnTo>
                    <a:pt x="335" y="608"/>
                  </a:lnTo>
                  <a:lnTo>
                    <a:pt x="335" y="607"/>
                  </a:lnTo>
                  <a:lnTo>
                    <a:pt x="334" y="607"/>
                  </a:lnTo>
                  <a:lnTo>
                    <a:pt x="333" y="608"/>
                  </a:lnTo>
                  <a:lnTo>
                    <a:pt x="329" y="611"/>
                  </a:lnTo>
                  <a:lnTo>
                    <a:pt x="326" y="613"/>
                  </a:lnTo>
                  <a:lnTo>
                    <a:pt x="325" y="614"/>
                  </a:lnTo>
                  <a:lnTo>
                    <a:pt x="327" y="615"/>
                  </a:lnTo>
                  <a:lnTo>
                    <a:pt x="328" y="617"/>
                  </a:lnTo>
                  <a:lnTo>
                    <a:pt x="327" y="618"/>
                  </a:lnTo>
                  <a:lnTo>
                    <a:pt x="326" y="618"/>
                  </a:lnTo>
                  <a:lnTo>
                    <a:pt x="325" y="619"/>
                  </a:lnTo>
                  <a:lnTo>
                    <a:pt x="323" y="619"/>
                  </a:lnTo>
                  <a:lnTo>
                    <a:pt x="323" y="620"/>
                  </a:lnTo>
                  <a:lnTo>
                    <a:pt x="323" y="621"/>
                  </a:lnTo>
                  <a:lnTo>
                    <a:pt x="322" y="624"/>
                  </a:lnTo>
                  <a:lnTo>
                    <a:pt x="322" y="625"/>
                  </a:lnTo>
                  <a:lnTo>
                    <a:pt x="323" y="626"/>
                  </a:lnTo>
                  <a:lnTo>
                    <a:pt x="323" y="627"/>
                  </a:lnTo>
                  <a:lnTo>
                    <a:pt x="323" y="629"/>
                  </a:lnTo>
                  <a:lnTo>
                    <a:pt x="322" y="630"/>
                  </a:lnTo>
                  <a:lnTo>
                    <a:pt x="322" y="631"/>
                  </a:lnTo>
                  <a:lnTo>
                    <a:pt x="323" y="633"/>
                  </a:lnTo>
                  <a:lnTo>
                    <a:pt x="323" y="635"/>
                  </a:lnTo>
                  <a:lnTo>
                    <a:pt x="326" y="636"/>
                  </a:lnTo>
                  <a:lnTo>
                    <a:pt x="326" y="637"/>
                  </a:lnTo>
                  <a:lnTo>
                    <a:pt x="325" y="638"/>
                  </a:lnTo>
                  <a:lnTo>
                    <a:pt x="325" y="639"/>
                  </a:lnTo>
                  <a:lnTo>
                    <a:pt x="325" y="640"/>
                  </a:lnTo>
                  <a:lnTo>
                    <a:pt x="325" y="642"/>
                  </a:lnTo>
                  <a:lnTo>
                    <a:pt x="322" y="642"/>
                  </a:lnTo>
                  <a:lnTo>
                    <a:pt x="321" y="640"/>
                  </a:lnTo>
                  <a:lnTo>
                    <a:pt x="321" y="642"/>
                  </a:lnTo>
                  <a:lnTo>
                    <a:pt x="321" y="642"/>
                  </a:lnTo>
                  <a:lnTo>
                    <a:pt x="320" y="645"/>
                  </a:lnTo>
                  <a:lnTo>
                    <a:pt x="319" y="645"/>
                  </a:lnTo>
                  <a:lnTo>
                    <a:pt x="319" y="646"/>
                  </a:lnTo>
                  <a:lnTo>
                    <a:pt x="316" y="648"/>
                  </a:lnTo>
                  <a:lnTo>
                    <a:pt x="315" y="648"/>
                  </a:lnTo>
                  <a:lnTo>
                    <a:pt x="314" y="648"/>
                  </a:lnTo>
                  <a:lnTo>
                    <a:pt x="314" y="649"/>
                  </a:lnTo>
                  <a:lnTo>
                    <a:pt x="314" y="650"/>
                  </a:lnTo>
                  <a:lnTo>
                    <a:pt x="313" y="651"/>
                  </a:lnTo>
                  <a:lnTo>
                    <a:pt x="311" y="651"/>
                  </a:lnTo>
                  <a:lnTo>
                    <a:pt x="309" y="652"/>
                  </a:lnTo>
                  <a:lnTo>
                    <a:pt x="309" y="651"/>
                  </a:lnTo>
                  <a:lnTo>
                    <a:pt x="309" y="650"/>
                  </a:lnTo>
                  <a:lnTo>
                    <a:pt x="310" y="649"/>
                  </a:lnTo>
                  <a:lnTo>
                    <a:pt x="309" y="648"/>
                  </a:lnTo>
                  <a:lnTo>
                    <a:pt x="308" y="646"/>
                  </a:lnTo>
                  <a:lnTo>
                    <a:pt x="307" y="645"/>
                  </a:lnTo>
                  <a:lnTo>
                    <a:pt x="307" y="644"/>
                  </a:lnTo>
                  <a:lnTo>
                    <a:pt x="307" y="643"/>
                  </a:lnTo>
                  <a:lnTo>
                    <a:pt x="308" y="642"/>
                  </a:lnTo>
                  <a:lnTo>
                    <a:pt x="307" y="642"/>
                  </a:lnTo>
                  <a:lnTo>
                    <a:pt x="307" y="640"/>
                  </a:lnTo>
                  <a:lnTo>
                    <a:pt x="307" y="639"/>
                  </a:lnTo>
                  <a:lnTo>
                    <a:pt x="307" y="639"/>
                  </a:lnTo>
                  <a:lnTo>
                    <a:pt x="307" y="639"/>
                  </a:lnTo>
                  <a:lnTo>
                    <a:pt x="307" y="638"/>
                  </a:lnTo>
                  <a:lnTo>
                    <a:pt x="307" y="637"/>
                  </a:lnTo>
                  <a:lnTo>
                    <a:pt x="306" y="637"/>
                  </a:lnTo>
                  <a:lnTo>
                    <a:pt x="304" y="636"/>
                  </a:lnTo>
                  <a:lnTo>
                    <a:pt x="303" y="635"/>
                  </a:lnTo>
                  <a:lnTo>
                    <a:pt x="302" y="635"/>
                  </a:lnTo>
                  <a:lnTo>
                    <a:pt x="301" y="633"/>
                  </a:lnTo>
                  <a:lnTo>
                    <a:pt x="302" y="631"/>
                  </a:lnTo>
                  <a:lnTo>
                    <a:pt x="301" y="630"/>
                  </a:lnTo>
                  <a:lnTo>
                    <a:pt x="301" y="629"/>
                  </a:lnTo>
                  <a:lnTo>
                    <a:pt x="301" y="627"/>
                  </a:lnTo>
                  <a:lnTo>
                    <a:pt x="300" y="626"/>
                  </a:lnTo>
                  <a:lnTo>
                    <a:pt x="298" y="626"/>
                  </a:lnTo>
                  <a:lnTo>
                    <a:pt x="297" y="626"/>
                  </a:lnTo>
                  <a:lnTo>
                    <a:pt x="297" y="625"/>
                  </a:lnTo>
                  <a:lnTo>
                    <a:pt x="296" y="624"/>
                  </a:lnTo>
                  <a:lnTo>
                    <a:pt x="296" y="621"/>
                  </a:lnTo>
                  <a:lnTo>
                    <a:pt x="294" y="620"/>
                  </a:lnTo>
                  <a:lnTo>
                    <a:pt x="294" y="621"/>
                  </a:lnTo>
                  <a:lnTo>
                    <a:pt x="295" y="623"/>
                  </a:lnTo>
                  <a:lnTo>
                    <a:pt x="294" y="624"/>
                  </a:lnTo>
                  <a:lnTo>
                    <a:pt x="295" y="626"/>
                  </a:lnTo>
                  <a:lnTo>
                    <a:pt x="294" y="627"/>
                  </a:lnTo>
                  <a:lnTo>
                    <a:pt x="294" y="626"/>
                  </a:lnTo>
                  <a:lnTo>
                    <a:pt x="294" y="623"/>
                  </a:lnTo>
                  <a:lnTo>
                    <a:pt x="294" y="620"/>
                  </a:lnTo>
                  <a:lnTo>
                    <a:pt x="292" y="615"/>
                  </a:lnTo>
                  <a:lnTo>
                    <a:pt x="292" y="614"/>
                  </a:lnTo>
                  <a:lnTo>
                    <a:pt x="292" y="613"/>
                  </a:lnTo>
                  <a:lnTo>
                    <a:pt x="292" y="613"/>
                  </a:lnTo>
                  <a:lnTo>
                    <a:pt x="292" y="612"/>
                  </a:lnTo>
                  <a:lnTo>
                    <a:pt x="292" y="611"/>
                  </a:lnTo>
                  <a:lnTo>
                    <a:pt x="291" y="611"/>
                  </a:lnTo>
                  <a:lnTo>
                    <a:pt x="290" y="611"/>
                  </a:lnTo>
                  <a:lnTo>
                    <a:pt x="290" y="609"/>
                  </a:lnTo>
                  <a:lnTo>
                    <a:pt x="285" y="606"/>
                  </a:lnTo>
                  <a:lnTo>
                    <a:pt x="285" y="605"/>
                  </a:lnTo>
                  <a:lnTo>
                    <a:pt x="284" y="605"/>
                  </a:lnTo>
                  <a:lnTo>
                    <a:pt x="284" y="603"/>
                  </a:lnTo>
                  <a:lnTo>
                    <a:pt x="284" y="602"/>
                  </a:lnTo>
                  <a:lnTo>
                    <a:pt x="283" y="602"/>
                  </a:lnTo>
                  <a:lnTo>
                    <a:pt x="282" y="602"/>
                  </a:lnTo>
                  <a:lnTo>
                    <a:pt x="282" y="601"/>
                  </a:lnTo>
                  <a:lnTo>
                    <a:pt x="279" y="600"/>
                  </a:lnTo>
                  <a:lnTo>
                    <a:pt x="278" y="600"/>
                  </a:lnTo>
                  <a:lnTo>
                    <a:pt x="278" y="598"/>
                  </a:lnTo>
                  <a:lnTo>
                    <a:pt x="276" y="595"/>
                  </a:lnTo>
                  <a:lnTo>
                    <a:pt x="274" y="595"/>
                  </a:lnTo>
                  <a:lnTo>
                    <a:pt x="273" y="595"/>
                  </a:lnTo>
                  <a:lnTo>
                    <a:pt x="272" y="595"/>
                  </a:lnTo>
                  <a:lnTo>
                    <a:pt x="272" y="594"/>
                  </a:lnTo>
                  <a:lnTo>
                    <a:pt x="272" y="593"/>
                  </a:lnTo>
                  <a:lnTo>
                    <a:pt x="271" y="593"/>
                  </a:lnTo>
                  <a:lnTo>
                    <a:pt x="270" y="592"/>
                  </a:lnTo>
                  <a:lnTo>
                    <a:pt x="269" y="589"/>
                  </a:lnTo>
                  <a:lnTo>
                    <a:pt x="269" y="588"/>
                  </a:lnTo>
                  <a:lnTo>
                    <a:pt x="267" y="587"/>
                  </a:lnTo>
                  <a:lnTo>
                    <a:pt x="266" y="584"/>
                  </a:lnTo>
                  <a:lnTo>
                    <a:pt x="265" y="584"/>
                  </a:lnTo>
                  <a:lnTo>
                    <a:pt x="265" y="584"/>
                  </a:lnTo>
                  <a:lnTo>
                    <a:pt x="265" y="583"/>
                  </a:lnTo>
                  <a:lnTo>
                    <a:pt x="264" y="582"/>
                  </a:lnTo>
                  <a:lnTo>
                    <a:pt x="264" y="581"/>
                  </a:lnTo>
                  <a:lnTo>
                    <a:pt x="263" y="581"/>
                  </a:lnTo>
                  <a:lnTo>
                    <a:pt x="263" y="580"/>
                  </a:lnTo>
                  <a:lnTo>
                    <a:pt x="261" y="580"/>
                  </a:lnTo>
                  <a:lnTo>
                    <a:pt x="261" y="578"/>
                  </a:lnTo>
                  <a:lnTo>
                    <a:pt x="261" y="577"/>
                  </a:lnTo>
                  <a:lnTo>
                    <a:pt x="260" y="577"/>
                  </a:lnTo>
                  <a:lnTo>
                    <a:pt x="260" y="576"/>
                  </a:lnTo>
                  <a:lnTo>
                    <a:pt x="260" y="575"/>
                  </a:lnTo>
                  <a:lnTo>
                    <a:pt x="259" y="575"/>
                  </a:lnTo>
                  <a:lnTo>
                    <a:pt x="259" y="572"/>
                  </a:lnTo>
                  <a:lnTo>
                    <a:pt x="259" y="570"/>
                  </a:lnTo>
                  <a:lnTo>
                    <a:pt x="259" y="569"/>
                  </a:lnTo>
                  <a:lnTo>
                    <a:pt x="258" y="569"/>
                  </a:lnTo>
                  <a:lnTo>
                    <a:pt x="258" y="568"/>
                  </a:lnTo>
                  <a:lnTo>
                    <a:pt x="257" y="568"/>
                  </a:lnTo>
                  <a:lnTo>
                    <a:pt x="257" y="566"/>
                  </a:lnTo>
                  <a:lnTo>
                    <a:pt x="255" y="566"/>
                  </a:lnTo>
                  <a:lnTo>
                    <a:pt x="255" y="565"/>
                  </a:lnTo>
                  <a:lnTo>
                    <a:pt x="254" y="565"/>
                  </a:lnTo>
                  <a:lnTo>
                    <a:pt x="253" y="565"/>
                  </a:lnTo>
                  <a:lnTo>
                    <a:pt x="253" y="564"/>
                  </a:lnTo>
                  <a:lnTo>
                    <a:pt x="252" y="564"/>
                  </a:lnTo>
                  <a:lnTo>
                    <a:pt x="251" y="562"/>
                  </a:lnTo>
                  <a:lnTo>
                    <a:pt x="251" y="561"/>
                  </a:lnTo>
                  <a:lnTo>
                    <a:pt x="249" y="561"/>
                  </a:lnTo>
                  <a:lnTo>
                    <a:pt x="249" y="559"/>
                  </a:lnTo>
                  <a:lnTo>
                    <a:pt x="251" y="556"/>
                  </a:lnTo>
                  <a:lnTo>
                    <a:pt x="251" y="556"/>
                  </a:lnTo>
                  <a:lnTo>
                    <a:pt x="252" y="556"/>
                  </a:lnTo>
                  <a:lnTo>
                    <a:pt x="251" y="556"/>
                  </a:lnTo>
                  <a:lnTo>
                    <a:pt x="251" y="555"/>
                  </a:lnTo>
                  <a:lnTo>
                    <a:pt x="249" y="555"/>
                  </a:lnTo>
                  <a:lnTo>
                    <a:pt x="249" y="555"/>
                  </a:lnTo>
                  <a:lnTo>
                    <a:pt x="249" y="553"/>
                  </a:lnTo>
                  <a:lnTo>
                    <a:pt x="249" y="552"/>
                  </a:lnTo>
                  <a:lnTo>
                    <a:pt x="248" y="552"/>
                  </a:lnTo>
                  <a:lnTo>
                    <a:pt x="248" y="551"/>
                  </a:lnTo>
                  <a:lnTo>
                    <a:pt x="248" y="550"/>
                  </a:lnTo>
                  <a:lnTo>
                    <a:pt x="249" y="549"/>
                  </a:lnTo>
                  <a:lnTo>
                    <a:pt x="249" y="547"/>
                  </a:lnTo>
                  <a:lnTo>
                    <a:pt x="249" y="546"/>
                  </a:lnTo>
                  <a:lnTo>
                    <a:pt x="249" y="545"/>
                  </a:lnTo>
                  <a:lnTo>
                    <a:pt x="248" y="545"/>
                  </a:lnTo>
                  <a:lnTo>
                    <a:pt x="246" y="544"/>
                  </a:lnTo>
                  <a:lnTo>
                    <a:pt x="245" y="543"/>
                  </a:lnTo>
                  <a:lnTo>
                    <a:pt x="245" y="541"/>
                  </a:lnTo>
                  <a:lnTo>
                    <a:pt x="245" y="540"/>
                  </a:lnTo>
                  <a:lnTo>
                    <a:pt x="245" y="539"/>
                  </a:lnTo>
                  <a:lnTo>
                    <a:pt x="245" y="538"/>
                  </a:lnTo>
                  <a:lnTo>
                    <a:pt x="243" y="538"/>
                  </a:lnTo>
                  <a:lnTo>
                    <a:pt x="243" y="537"/>
                  </a:lnTo>
                  <a:lnTo>
                    <a:pt x="242" y="535"/>
                  </a:lnTo>
                  <a:lnTo>
                    <a:pt x="241" y="534"/>
                  </a:lnTo>
                  <a:lnTo>
                    <a:pt x="241" y="533"/>
                  </a:lnTo>
                  <a:lnTo>
                    <a:pt x="241" y="532"/>
                  </a:lnTo>
                  <a:lnTo>
                    <a:pt x="240" y="532"/>
                  </a:lnTo>
                  <a:lnTo>
                    <a:pt x="240" y="531"/>
                  </a:lnTo>
                  <a:lnTo>
                    <a:pt x="241" y="531"/>
                  </a:lnTo>
                  <a:lnTo>
                    <a:pt x="241" y="529"/>
                  </a:lnTo>
                  <a:lnTo>
                    <a:pt x="241" y="528"/>
                  </a:lnTo>
                  <a:lnTo>
                    <a:pt x="237" y="527"/>
                  </a:lnTo>
                  <a:lnTo>
                    <a:pt x="236" y="527"/>
                  </a:lnTo>
                  <a:lnTo>
                    <a:pt x="234" y="525"/>
                  </a:lnTo>
                  <a:lnTo>
                    <a:pt x="235" y="525"/>
                  </a:lnTo>
                  <a:lnTo>
                    <a:pt x="235" y="524"/>
                  </a:lnTo>
                  <a:lnTo>
                    <a:pt x="235" y="521"/>
                  </a:lnTo>
                  <a:lnTo>
                    <a:pt x="235" y="520"/>
                  </a:lnTo>
                  <a:lnTo>
                    <a:pt x="233" y="518"/>
                  </a:lnTo>
                  <a:lnTo>
                    <a:pt x="232" y="518"/>
                  </a:lnTo>
                  <a:lnTo>
                    <a:pt x="230" y="518"/>
                  </a:lnTo>
                  <a:lnTo>
                    <a:pt x="229" y="518"/>
                  </a:lnTo>
                  <a:lnTo>
                    <a:pt x="229" y="519"/>
                  </a:lnTo>
                  <a:lnTo>
                    <a:pt x="229" y="518"/>
                  </a:lnTo>
                  <a:lnTo>
                    <a:pt x="228" y="518"/>
                  </a:lnTo>
                  <a:lnTo>
                    <a:pt x="228" y="516"/>
                  </a:lnTo>
                  <a:lnTo>
                    <a:pt x="228" y="515"/>
                  </a:lnTo>
                  <a:lnTo>
                    <a:pt x="226" y="513"/>
                  </a:lnTo>
                  <a:lnTo>
                    <a:pt x="224" y="513"/>
                  </a:lnTo>
                  <a:lnTo>
                    <a:pt x="224" y="512"/>
                  </a:lnTo>
                  <a:lnTo>
                    <a:pt x="224" y="510"/>
                  </a:lnTo>
                  <a:lnTo>
                    <a:pt x="224" y="509"/>
                  </a:lnTo>
                  <a:lnTo>
                    <a:pt x="223" y="509"/>
                  </a:lnTo>
                  <a:lnTo>
                    <a:pt x="222" y="508"/>
                  </a:lnTo>
                  <a:lnTo>
                    <a:pt x="221" y="508"/>
                  </a:lnTo>
                  <a:lnTo>
                    <a:pt x="221" y="507"/>
                  </a:lnTo>
                  <a:lnTo>
                    <a:pt x="221" y="507"/>
                  </a:lnTo>
                  <a:lnTo>
                    <a:pt x="221" y="506"/>
                  </a:lnTo>
                  <a:lnTo>
                    <a:pt x="220" y="506"/>
                  </a:lnTo>
                  <a:lnTo>
                    <a:pt x="218" y="506"/>
                  </a:lnTo>
                  <a:lnTo>
                    <a:pt x="217" y="504"/>
                  </a:lnTo>
                  <a:lnTo>
                    <a:pt x="215" y="503"/>
                  </a:lnTo>
                  <a:lnTo>
                    <a:pt x="214" y="502"/>
                  </a:lnTo>
                  <a:lnTo>
                    <a:pt x="214" y="501"/>
                  </a:lnTo>
                  <a:lnTo>
                    <a:pt x="212" y="501"/>
                  </a:lnTo>
                  <a:lnTo>
                    <a:pt x="211" y="500"/>
                  </a:lnTo>
                  <a:lnTo>
                    <a:pt x="210" y="498"/>
                  </a:lnTo>
                  <a:lnTo>
                    <a:pt x="209" y="498"/>
                  </a:lnTo>
                  <a:lnTo>
                    <a:pt x="208" y="497"/>
                  </a:lnTo>
                  <a:lnTo>
                    <a:pt x="208" y="497"/>
                  </a:lnTo>
                  <a:lnTo>
                    <a:pt x="206" y="497"/>
                  </a:lnTo>
                  <a:lnTo>
                    <a:pt x="205" y="497"/>
                  </a:lnTo>
                  <a:lnTo>
                    <a:pt x="205" y="497"/>
                  </a:lnTo>
                  <a:lnTo>
                    <a:pt x="204" y="497"/>
                  </a:lnTo>
                  <a:lnTo>
                    <a:pt x="202" y="497"/>
                  </a:lnTo>
                  <a:lnTo>
                    <a:pt x="201" y="497"/>
                  </a:lnTo>
                  <a:lnTo>
                    <a:pt x="202" y="497"/>
                  </a:lnTo>
                  <a:lnTo>
                    <a:pt x="202" y="497"/>
                  </a:lnTo>
                  <a:lnTo>
                    <a:pt x="203" y="497"/>
                  </a:lnTo>
                  <a:lnTo>
                    <a:pt x="202" y="497"/>
                  </a:lnTo>
                  <a:lnTo>
                    <a:pt x="198" y="496"/>
                  </a:lnTo>
                  <a:lnTo>
                    <a:pt x="197" y="496"/>
                  </a:lnTo>
                  <a:lnTo>
                    <a:pt x="196" y="495"/>
                  </a:lnTo>
                  <a:lnTo>
                    <a:pt x="195" y="494"/>
                  </a:lnTo>
                  <a:lnTo>
                    <a:pt x="195" y="492"/>
                  </a:lnTo>
                  <a:lnTo>
                    <a:pt x="192" y="491"/>
                  </a:lnTo>
                  <a:lnTo>
                    <a:pt x="192" y="490"/>
                  </a:lnTo>
                  <a:lnTo>
                    <a:pt x="190" y="487"/>
                  </a:lnTo>
                  <a:lnTo>
                    <a:pt x="189" y="485"/>
                  </a:lnTo>
                  <a:lnTo>
                    <a:pt x="190" y="485"/>
                  </a:lnTo>
                  <a:lnTo>
                    <a:pt x="189" y="484"/>
                  </a:lnTo>
                  <a:lnTo>
                    <a:pt x="187" y="483"/>
                  </a:lnTo>
                  <a:lnTo>
                    <a:pt x="187" y="482"/>
                  </a:lnTo>
                  <a:lnTo>
                    <a:pt x="186" y="481"/>
                  </a:lnTo>
                  <a:lnTo>
                    <a:pt x="186" y="479"/>
                  </a:lnTo>
                  <a:lnTo>
                    <a:pt x="186" y="478"/>
                  </a:lnTo>
                  <a:lnTo>
                    <a:pt x="185" y="478"/>
                  </a:lnTo>
                  <a:lnTo>
                    <a:pt x="184" y="478"/>
                  </a:lnTo>
                  <a:lnTo>
                    <a:pt x="184" y="477"/>
                  </a:lnTo>
                  <a:lnTo>
                    <a:pt x="183" y="476"/>
                  </a:lnTo>
                  <a:lnTo>
                    <a:pt x="184" y="476"/>
                  </a:lnTo>
                  <a:lnTo>
                    <a:pt x="185" y="477"/>
                  </a:lnTo>
                  <a:lnTo>
                    <a:pt x="185" y="476"/>
                  </a:lnTo>
                  <a:lnTo>
                    <a:pt x="185" y="475"/>
                  </a:lnTo>
                  <a:lnTo>
                    <a:pt x="184" y="475"/>
                  </a:lnTo>
                  <a:lnTo>
                    <a:pt x="183" y="475"/>
                  </a:lnTo>
                  <a:lnTo>
                    <a:pt x="181" y="473"/>
                  </a:lnTo>
                  <a:lnTo>
                    <a:pt x="180" y="472"/>
                  </a:lnTo>
                  <a:lnTo>
                    <a:pt x="180" y="471"/>
                  </a:lnTo>
                  <a:lnTo>
                    <a:pt x="180" y="472"/>
                  </a:lnTo>
                  <a:lnTo>
                    <a:pt x="181" y="472"/>
                  </a:lnTo>
                  <a:lnTo>
                    <a:pt x="181" y="471"/>
                  </a:lnTo>
                  <a:lnTo>
                    <a:pt x="180" y="471"/>
                  </a:lnTo>
                  <a:lnTo>
                    <a:pt x="179" y="471"/>
                  </a:lnTo>
                  <a:lnTo>
                    <a:pt x="178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7"/>
                  </a:lnTo>
                  <a:lnTo>
                    <a:pt x="177" y="466"/>
                  </a:lnTo>
                  <a:lnTo>
                    <a:pt x="175" y="466"/>
                  </a:lnTo>
                  <a:lnTo>
                    <a:pt x="174" y="465"/>
                  </a:lnTo>
                  <a:lnTo>
                    <a:pt x="173" y="464"/>
                  </a:lnTo>
                  <a:lnTo>
                    <a:pt x="173" y="463"/>
                  </a:lnTo>
                  <a:lnTo>
                    <a:pt x="173" y="461"/>
                  </a:lnTo>
                  <a:lnTo>
                    <a:pt x="173" y="460"/>
                  </a:lnTo>
                  <a:lnTo>
                    <a:pt x="172" y="458"/>
                  </a:lnTo>
                  <a:lnTo>
                    <a:pt x="171" y="458"/>
                  </a:lnTo>
                  <a:lnTo>
                    <a:pt x="169" y="455"/>
                  </a:lnTo>
                  <a:lnTo>
                    <a:pt x="173" y="453"/>
                  </a:lnTo>
                  <a:lnTo>
                    <a:pt x="173" y="452"/>
                  </a:lnTo>
                  <a:lnTo>
                    <a:pt x="173" y="451"/>
                  </a:lnTo>
                  <a:lnTo>
                    <a:pt x="173" y="450"/>
                  </a:lnTo>
                  <a:lnTo>
                    <a:pt x="173" y="448"/>
                  </a:lnTo>
                  <a:lnTo>
                    <a:pt x="173" y="447"/>
                  </a:lnTo>
                  <a:lnTo>
                    <a:pt x="172" y="446"/>
                  </a:lnTo>
                  <a:lnTo>
                    <a:pt x="172" y="447"/>
                  </a:lnTo>
                  <a:lnTo>
                    <a:pt x="171" y="447"/>
                  </a:lnTo>
                  <a:lnTo>
                    <a:pt x="171" y="446"/>
                  </a:lnTo>
                  <a:lnTo>
                    <a:pt x="171" y="445"/>
                  </a:lnTo>
                  <a:lnTo>
                    <a:pt x="171" y="444"/>
                  </a:lnTo>
                  <a:lnTo>
                    <a:pt x="171" y="442"/>
                  </a:lnTo>
                  <a:lnTo>
                    <a:pt x="171" y="441"/>
                  </a:lnTo>
                  <a:lnTo>
                    <a:pt x="169" y="440"/>
                  </a:lnTo>
                  <a:lnTo>
                    <a:pt x="169" y="440"/>
                  </a:lnTo>
                  <a:lnTo>
                    <a:pt x="171" y="440"/>
                  </a:lnTo>
                  <a:lnTo>
                    <a:pt x="171" y="439"/>
                  </a:lnTo>
                  <a:lnTo>
                    <a:pt x="171" y="438"/>
                  </a:lnTo>
                  <a:lnTo>
                    <a:pt x="171" y="439"/>
                  </a:lnTo>
                  <a:lnTo>
                    <a:pt x="169" y="440"/>
                  </a:lnTo>
                  <a:lnTo>
                    <a:pt x="169" y="439"/>
                  </a:lnTo>
                  <a:lnTo>
                    <a:pt x="168" y="439"/>
                  </a:lnTo>
                  <a:lnTo>
                    <a:pt x="168" y="438"/>
                  </a:lnTo>
                  <a:lnTo>
                    <a:pt x="168" y="436"/>
                  </a:lnTo>
                  <a:lnTo>
                    <a:pt x="167" y="436"/>
                  </a:lnTo>
                  <a:lnTo>
                    <a:pt x="167" y="435"/>
                  </a:lnTo>
                  <a:lnTo>
                    <a:pt x="166" y="434"/>
                  </a:lnTo>
                  <a:lnTo>
                    <a:pt x="165" y="432"/>
                  </a:lnTo>
                  <a:lnTo>
                    <a:pt x="165" y="428"/>
                  </a:lnTo>
                  <a:lnTo>
                    <a:pt x="165" y="427"/>
                  </a:lnTo>
                  <a:lnTo>
                    <a:pt x="166" y="428"/>
                  </a:lnTo>
                  <a:lnTo>
                    <a:pt x="167" y="428"/>
                  </a:lnTo>
                  <a:lnTo>
                    <a:pt x="167" y="427"/>
                  </a:lnTo>
                  <a:lnTo>
                    <a:pt x="167" y="426"/>
                  </a:lnTo>
                  <a:lnTo>
                    <a:pt x="168" y="426"/>
                  </a:lnTo>
                  <a:lnTo>
                    <a:pt x="168" y="424"/>
                  </a:lnTo>
                  <a:lnTo>
                    <a:pt x="168" y="422"/>
                  </a:lnTo>
                  <a:lnTo>
                    <a:pt x="168" y="423"/>
                  </a:lnTo>
                  <a:lnTo>
                    <a:pt x="167" y="422"/>
                  </a:lnTo>
                  <a:lnTo>
                    <a:pt x="168" y="422"/>
                  </a:lnTo>
                  <a:lnTo>
                    <a:pt x="168" y="421"/>
                  </a:lnTo>
                  <a:lnTo>
                    <a:pt x="168" y="420"/>
                  </a:lnTo>
                  <a:lnTo>
                    <a:pt x="168" y="419"/>
                  </a:lnTo>
                  <a:lnTo>
                    <a:pt x="169" y="416"/>
                  </a:lnTo>
                  <a:lnTo>
                    <a:pt x="171" y="415"/>
                  </a:lnTo>
                  <a:lnTo>
                    <a:pt x="171" y="414"/>
                  </a:lnTo>
                  <a:lnTo>
                    <a:pt x="172" y="413"/>
                  </a:lnTo>
                  <a:lnTo>
                    <a:pt x="172" y="411"/>
                  </a:lnTo>
                  <a:lnTo>
                    <a:pt x="172" y="411"/>
                  </a:lnTo>
                  <a:lnTo>
                    <a:pt x="171" y="411"/>
                  </a:lnTo>
                  <a:lnTo>
                    <a:pt x="171" y="411"/>
                  </a:lnTo>
                  <a:lnTo>
                    <a:pt x="171" y="413"/>
                  </a:lnTo>
                  <a:lnTo>
                    <a:pt x="169" y="413"/>
                  </a:lnTo>
                  <a:lnTo>
                    <a:pt x="169" y="411"/>
                  </a:lnTo>
                  <a:lnTo>
                    <a:pt x="169" y="410"/>
                  </a:lnTo>
                  <a:lnTo>
                    <a:pt x="169" y="409"/>
                  </a:lnTo>
                  <a:lnTo>
                    <a:pt x="169" y="407"/>
                  </a:lnTo>
                  <a:lnTo>
                    <a:pt x="169" y="405"/>
                  </a:lnTo>
                  <a:lnTo>
                    <a:pt x="169" y="404"/>
                  </a:lnTo>
                  <a:lnTo>
                    <a:pt x="168" y="403"/>
                  </a:lnTo>
                  <a:lnTo>
                    <a:pt x="167" y="401"/>
                  </a:lnTo>
                  <a:lnTo>
                    <a:pt x="167" y="399"/>
                  </a:lnTo>
                  <a:lnTo>
                    <a:pt x="166" y="398"/>
                  </a:lnTo>
                  <a:lnTo>
                    <a:pt x="167" y="397"/>
                  </a:lnTo>
                  <a:lnTo>
                    <a:pt x="166" y="395"/>
                  </a:lnTo>
                  <a:lnTo>
                    <a:pt x="165" y="393"/>
                  </a:lnTo>
                  <a:lnTo>
                    <a:pt x="165" y="395"/>
                  </a:lnTo>
                  <a:lnTo>
                    <a:pt x="166" y="396"/>
                  </a:lnTo>
                  <a:lnTo>
                    <a:pt x="166" y="397"/>
                  </a:lnTo>
                  <a:lnTo>
                    <a:pt x="165" y="396"/>
                  </a:lnTo>
                  <a:lnTo>
                    <a:pt x="165" y="395"/>
                  </a:lnTo>
                  <a:lnTo>
                    <a:pt x="165" y="393"/>
                  </a:lnTo>
                  <a:lnTo>
                    <a:pt x="162" y="390"/>
                  </a:lnTo>
                  <a:lnTo>
                    <a:pt x="162" y="389"/>
                  </a:lnTo>
                  <a:lnTo>
                    <a:pt x="164" y="390"/>
                  </a:lnTo>
                  <a:lnTo>
                    <a:pt x="165" y="392"/>
                  </a:lnTo>
                  <a:lnTo>
                    <a:pt x="165" y="393"/>
                  </a:lnTo>
                  <a:lnTo>
                    <a:pt x="165" y="392"/>
                  </a:lnTo>
                  <a:lnTo>
                    <a:pt x="166" y="392"/>
                  </a:lnTo>
                  <a:lnTo>
                    <a:pt x="165" y="392"/>
                  </a:lnTo>
                  <a:lnTo>
                    <a:pt x="165" y="390"/>
                  </a:lnTo>
                  <a:lnTo>
                    <a:pt x="165" y="390"/>
                  </a:lnTo>
                  <a:lnTo>
                    <a:pt x="165" y="389"/>
                  </a:lnTo>
                  <a:lnTo>
                    <a:pt x="164" y="389"/>
                  </a:lnTo>
                  <a:lnTo>
                    <a:pt x="164" y="387"/>
                  </a:lnTo>
                  <a:lnTo>
                    <a:pt x="162" y="387"/>
                  </a:lnTo>
                  <a:lnTo>
                    <a:pt x="161" y="387"/>
                  </a:lnTo>
                  <a:lnTo>
                    <a:pt x="160" y="386"/>
                  </a:lnTo>
                  <a:lnTo>
                    <a:pt x="160" y="385"/>
                  </a:lnTo>
                  <a:lnTo>
                    <a:pt x="160" y="384"/>
                  </a:lnTo>
                  <a:lnTo>
                    <a:pt x="160" y="383"/>
                  </a:lnTo>
                  <a:lnTo>
                    <a:pt x="160" y="383"/>
                  </a:lnTo>
                  <a:lnTo>
                    <a:pt x="160" y="382"/>
                  </a:lnTo>
                  <a:lnTo>
                    <a:pt x="159" y="382"/>
                  </a:lnTo>
                  <a:lnTo>
                    <a:pt x="158" y="380"/>
                  </a:lnTo>
                  <a:lnTo>
                    <a:pt x="158" y="379"/>
                  </a:lnTo>
                  <a:lnTo>
                    <a:pt x="156" y="378"/>
                  </a:lnTo>
                  <a:lnTo>
                    <a:pt x="156" y="377"/>
                  </a:lnTo>
                  <a:lnTo>
                    <a:pt x="156" y="376"/>
                  </a:lnTo>
                  <a:lnTo>
                    <a:pt x="155" y="376"/>
                  </a:lnTo>
                  <a:lnTo>
                    <a:pt x="155" y="374"/>
                  </a:lnTo>
                  <a:lnTo>
                    <a:pt x="155" y="373"/>
                  </a:lnTo>
                  <a:lnTo>
                    <a:pt x="155" y="372"/>
                  </a:lnTo>
                  <a:lnTo>
                    <a:pt x="154" y="371"/>
                  </a:lnTo>
                  <a:lnTo>
                    <a:pt x="154" y="370"/>
                  </a:lnTo>
                  <a:lnTo>
                    <a:pt x="154" y="368"/>
                  </a:lnTo>
                  <a:lnTo>
                    <a:pt x="154" y="367"/>
                  </a:lnTo>
                  <a:lnTo>
                    <a:pt x="154" y="366"/>
                  </a:lnTo>
                  <a:lnTo>
                    <a:pt x="153" y="366"/>
                  </a:lnTo>
                  <a:lnTo>
                    <a:pt x="153" y="365"/>
                  </a:lnTo>
                  <a:lnTo>
                    <a:pt x="153" y="364"/>
                  </a:lnTo>
                  <a:lnTo>
                    <a:pt x="152" y="364"/>
                  </a:lnTo>
                  <a:lnTo>
                    <a:pt x="150" y="364"/>
                  </a:lnTo>
                  <a:lnTo>
                    <a:pt x="150" y="365"/>
                  </a:lnTo>
                  <a:lnTo>
                    <a:pt x="152" y="365"/>
                  </a:lnTo>
                  <a:lnTo>
                    <a:pt x="152" y="366"/>
                  </a:lnTo>
                  <a:lnTo>
                    <a:pt x="150" y="366"/>
                  </a:lnTo>
                  <a:lnTo>
                    <a:pt x="150" y="365"/>
                  </a:lnTo>
                  <a:lnTo>
                    <a:pt x="150" y="362"/>
                  </a:lnTo>
                  <a:lnTo>
                    <a:pt x="148" y="360"/>
                  </a:lnTo>
                  <a:lnTo>
                    <a:pt x="147" y="358"/>
                  </a:lnTo>
                  <a:lnTo>
                    <a:pt x="147" y="356"/>
                  </a:lnTo>
                  <a:lnTo>
                    <a:pt x="147" y="355"/>
                  </a:lnTo>
                  <a:lnTo>
                    <a:pt x="147" y="354"/>
                  </a:lnTo>
                  <a:lnTo>
                    <a:pt x="146" y="354"/>
                  </a:lnTo>
                  <a:lnTo>
                    <a:pt x="146" y="354"/>
                  </a:lnTo>
                  <a:lnTo>
                    <a:pt x="144" y="354"/>
                  </a:lnTo>
                  <a:lnTo>
                    <a:pt x="144" y="353"/>
                  </a:lnTo>
                  <a:lnTo>
                    <a:pt x="143" y="353"/>
                  </a:lnTo>
                  <a:lnTo>
                    <a:pt x="143" y="352"/>
                  </a:lnTo>
                  <a:lnTo>
                    <a:pt x="142" y="352"/>
                  </a:lnTo>
                  <a:lnTo>
                    <a:pt x="141" y="352"/>
                  </a:lnTo>
                  <a:lnTo>
                    <a:pt x="141" y="350"/>
                  </a:lnTo>
                  <a:lnTo>
                    <a:pt x="140" y="349"/>
                  </a:lnTo>
                  <a:lnTo>
                    <a:pt x="138" y="349"/>
                  </a:lnTo>
                  <a:lnTo>
                    <a:pt x="138" y="348"/>
                  </a:lnTo>
                  <a:lnTo>
                    <a:pt x="137" y="348"/>
                  </a:lnTo>
                  <a:lnTo>
                    <a:pt x="136" y="348"/>
                  </a:lnTo>
                  <a:lnTo>
                    <a:pt x="136" y="347"/>
                  </a:lnTo>
                  <a:lnTo>
                    <a:pt x="136" y="347"/>
                  </a:lnTo>
                  <a:lnTo>
                    <a:pt x="136" y="346"/>
                  </a:lnTo>
                  <a:lnTo>
                    <a:pt x="135" y="345"/>
                  </a:lnTo>
                  <a:lnTo>
                    <a:pt x="134" y="345"/>
                  </a:lnTo>
                  <a:lnTo>
                    <a:pt x="132" y="343"/>
                  </a:lnTo>
                  <a:lnTo>
                    <a:pt x="131" y="343"/>
                  </a:lnTo>
                  <a:lnTo>
                    <a:pt x="130" y="342"/>
                  </a:lnTo>
                  <a:lnTo>
                    <a:pt x="129" y="341"/>
                  </a:lnTo>
                  <a:lnTo>
                    <a:pt x="128" y="341"/>
                  </a:lnTo>
                  <a:lnTo>
                    <a:pt x="128" y="340"/>
                  </a:lnTo>
                  <a:lnTo>
                    <a:pt x="129" y="340"/>
                  </a:lnTo>
                  <a:lnTo>
                    <a:pt x="129" y="339"/>
                  </a:lnTo>
                  <a:lnTo>
                    <a:pt x="128" y="340"/>
                  </a:lnTo>
                  <a:lnTo>
                    <a:pt x="128" y="339"/>
                  </a:lnTo>
                  <a:lnTo>
                    <a:pt x="128" y="337"/>
                  </a:lnTo>
                  <a:lnTo>
                    <a:pt x="127" y="337"/>
                  </a:lnTo>
                  <a:lnTo>
                    <a:pt x="127" y="339"/>
                  </a:lnTo>
                  <a:lnTo>
                    <a:pt x="127" y="340"/>
                  </a:lnTo>
                  <a:lnTo>
                    <a:pt x="125" y="340"/>
                  </a:lnTo>
                  <a:lnTo>
                    <a:pt x="124" y="340"/>
                  </a:lnTo>
                  <a:lnTo>
                    <a:pt x="123" y="339"/>
                  </a:lnTo>
                  <a:lnTo>
                    <a:pt x="121" y="337"/>
                  </a:lnTo>
                  <a:lnTo>
                    <a:pt x="121" y="336"/>
                  </a:lnTo>
                  <a:lnTo>
                    <a:pt x="119" y="335"/>
                  </a:lnTo>
                  <a:lnTo>
                    <a:pt x="118" y="335"/>
                  </a:lnTo>
                  <a:lnTo>
                    <a:pt x="118" y="334"/>
                  </a:lnTo>
                  <a:lnTo>
                    <a:pt x="117" y="334"/>
                  </a:lnTo>
                  <a:lnTo>
                    <a:pt x="116" y="334"/>
                  </a:lnTo>
                  <a:lnTo>
                    <a:pt x="115" y="335"/>
                  </a:lnTo>
                  <a:lnTo>
                    <a:pt x="116" y="336"/>
                  </a:lnTo>
                  <a:lnTo>
                    <a:pt x="113" y="336"/>
                  </a:lnTo>
                  <a:lnTo>
                    <a:pt x="113" y="335"/>
                  </a:lnTo>
                  <a:lnTo>
                    <a:pt x="112" y="335"/>
                  </a:lnTo>
                  <a:lnTo>
                    <a:pt x="111" y="335"/>
                  </a:lnTo>
                  <a:lnTo>
                    <a:pt x="110" y="334"/>
                  </a:lnTo>
                  <a:lnTo>
                    <a:pt x="110" y="333"/>
                  </a:lnTo>
                  <a:lnTo>
                    <a:pt x="109" y="331"/>
                  </a:lnTo>
                  <a:lnTo>
                    <a:pt x="107" y="330"/>
                  </a:lnTo>
                  <a:lnTo>
                    <a:pt x="107" y="329"/>
                  </a:lnTo>
                  <a:lnTo>
                    <a:pt x="107" y="328"/>
                  </a:lnTo>
                  <a:lnTo>
                    <a:pt x="109" y="329"/>
                  </a:lnTo>
                  <a:lnTo>
                    <a:pt x="109" y="328"/>
                  </a:lnTo>
                  <a:lnTo>
                    <a:pt x="105" y="321"/>
                  </a:lnTo>
                  <a:lnTo>
                    <a:pt x="101" y="317"/>
                  </a:lnTo>
                  <a:lnTo>
                    <a:pt x="101" y="316"/>
                  </a:lnTo>
                  <a:lnTo>
                    <a:pt x="100" y="315"/>
                  </a:lnTo>
                  <a:lnTo>
                    <a:pt x="101" y="315"/>
                  </a:lnTo>
                  <a:lnTo>
                    <a:pt x="101" y="313"/>
                  </a:lnTo>
                  <a:lnTo>
                    <a:pt x="100" y="313"/>
                  </a:lnTo>
                  <a:lnTo>
                    <a:pt x="99" y="313"/>
                  </a:lnTo>
                  <a:lnTo>
                    <a:pt x="98" y="312"/>
                  </a:lnTo>
                  <a:lnTo>
                    <a:pt x="98" y="311"/>
                  </a:lnTo>
                  <a:lnTo>
                    <a:pt x="99" y="311"/>
                  </a:lnTo>
                  <a:lnTo>
                    <a:pt x="100" y="311"/>
                  </a:lnTo>
                  <a:lnTo>
                    <a:pt x="101" y="311"/>
                  </a:lnTo>
                  <a:lnTo>
                    <a:pt x="101" y="310"/>
                  </a:lnTo>
                  <a:lnTo>
                    <a:pt x="103" y="308"/>
                  </a:lnTo>
                  <a:lnTo>
                    <a:pt x="103" y="306"/>
                  </a:lnTo>
                  <a:lnTo>
                    <a:pt x="103" y="305"/>
                  </a:lnTo>
                  <a:lnTo>
                    <a:pt x="103" y="303"/>
                  </a:lnTo>
                  <a:lnTo>
                    <a:pt x="101" y="302"/>
                  </a:lnTo>
                  <a:lnTo>
                    <a:pt x="103" y="299"/>
                  </a:lnTo>
                  <a:lnTo>
                    <a:pt x="101" y="299"/>
                  </a:lnTo>
                  <a:lnTo>
                    <a:pt x="101" y="298"/>
                  </a:lnTo>
                  <a:lnTo>
                    <a:pt x="101" y="297"/>
                  </a:lnTo>
                  <a:lnTo>
                    <a:pt x="101" y="297"/>
                  </a:lnTo>
                  <a:lnTo>
                    <a:pt x="100" y="297"/>
                  </a:lnTo>
                  <a:lnTo>
                    <a:pt x="100" y="296"/>
                  </a:lnTo>
                  <a:lnTo>
                    <a:pt x="99" y="296"/>
                  </a:lnTo>
                  <a:lnTo>
                    <a:pt x="99" y="294"/>
                  </a:lnTo>
                  <a:lnTo>
                    <a:pt x="98" y="294"/>
                  </a:lnTo>
                  <a:lnTo>
                    <a:pt x="98" y="293"/>
                  </a:lnTo>
                  <a:lnTo>
                    <a:pt x="97" y="293"/>
                  </a:lnTo>
                  <a:lnTo>
                    <a:pt x="96" y="292"/>
                  </a:lnTo>
                  <a:lnTo>
                    <a:pt x="96" y="291"/>
                  </a:lnTo>
                  <a:lnTo>
                    <a:pt x="96" y="290"/>
                  </a:lnTo>
                  <a:lnTo>
                    <a:pt x="96" y="288"/>
                  </a:lnTo>
                  <a:lnTo>
                    <a:pt x="94" y="288"/>
                  </a:lnTo>
                  <a:lnTo>
                    <a:pt x="94" y="287"/>
                  </a:lnTo>
                  <a:lnTo>
                    <a:pt x="96" y="287"/>
                  </a:lnTo>
                  <a:lnTo>
                    <a:pt x="94" y="286"/>
                  </a:lnTo>
                  <a:lnTo>
                    <a:pt x="93" y="284"/>
                  </a:lnTo>
                  <a:lnTo>
                    <a:pt x="92" y="284"/>
                  </a:lnTo>
                  <a:lnTo>
                    <a:pt x="92" y="281"/>
                  </a:lnTo>
                  <a:lnTo>
                    <a:pt x="91" y="281"/>
                  </a:lnTo>
                  <a:lnTo>
                    <a:pt x="91" y="280"/>
                  </a:lnTo>
                  <a:lnTo>
                    <a:pt x="91" y="279"/>
                  </a:lnTo>
                  <a:lnTo>
                    <a:pt x="90" y="278"/>
                  </a:lnTo>
                  <a:lnTo>
                    <a:pt x="88" y="276"/>
                  </a:lnTo>
                  <a:lnTo>
                    <a:pt x="87" y="276"/>
                  </a:lnTo>
                  <a:lnTo>
                    <a:pt x="86" y="274"/>
                  </a:lnTo>
                  <a:lnTo>
                    <a:pt x="85" y="273"/>
                  </a:lnTo>
                  <a:lnTo>
                    <a:pt x="84" y="273"/>
                  </a:lnTo>
                  <a:lnTo>
                    <a:pt x="84" y="274"/>
                  </a:lnTo>
                  <a:lnTo>
                    <a:pt x="85" y="274"/>
                  </a:lnTo>
                  <a:lnTo>
                    <a:pt x="84" y="274"/>
                  </a:lnTo>
                  <a:lnTo>
                    <a:pt x="82" y="273"/>
                  </a:lnTo>
                  <a:lnTo>
                    <a:pt x="81" y="273"/>
                  </a:lnTo>
                  <a:lnTo>
                    <a:pt x="80" y="272"/>
                  </a:lnTo>
                  <a:lnTo>
                    <a:pt x="80" y="271"/>
                  </a:lnTo>
                  <a:lnTo>
                    <a:pt x="80" y="269"/>
                  </a:lnTo>
                  <a:lnTo>
                    <a:pt x="79" y="269"/>
                  </a:lnTo>
                  <a:lnTo>
                    <a:pt x="79" y="268"/>
                  </a:lnTo>
                  <a:lnTo>
                    <a:pt x="79" y="268"/>
                  </a:lnTo>
                  <a:lnTo>
                    <a:pt x="80" y="267"/>
                  </a:lnTo>
                  <a:lnTo>
                    <a:pt x="80" y="266"/>
                  </a:lnTo>
                  <a:lnTo>
                    <a:pt x="80" y="265"/>
                  </a:lnTo>
                  <a:lnTo>
                    <a:pt x="80" y="263"/>
                  </a:lnTo>
                  <a:lnTo>
                    <a:pt x="80" y="262"/>
                  </a:lnTo>
                  <a:lnTo>
                    <a:pt x="79" y="261"/>
                  </a:lnTo>
                  <a:lnTo>
                    <a:pt x="79" y="261"/>
                  </a:lnTo>
                  <a:lnTo>
                    <a:pt x="78" y="260"/>
                  </a:lnTo>
                  <a:lnTo>
                    <a:pt x="76" y="260"/>
                  </a:lnTo>
                  <a:lnTo>
                    <a:pt x="75" y="260"/>
                  </a:lnTo>
                  <a:lnTo>
                    <a:pt x="74" y="259"/>
                  </a:lnTo>
                  <a:lnTo>
                    <a:pt x="72" y="253"/>
                  </a:lnTo>
                  <a:lnTo>
                    <a:pt x="70" y="251"/>
                  </a:lnTo>
                  <a:lnTo>
                    <a:pt x="69" y="249"/>
                  </a:lnTo>
                  <a:lnTo>
                    <a:pt x="66" y="242"/>
                  </a:lnTo>
                  <a:lnTo>
                    <a:pt x="63" y="237"/>
                  </a:lnTo>
                  <a:lnTo>
                    <a:pt x="61" y="235"/>
                  </a:lnTo>
                  <a:lnTo>
                    <a:pt x="59" y="232"/>
                  </a:lnTo>
                  <a:lnTo>
                    <a:pt x="57" y="231"/>
                  </a:lnTo>
                  <a:lnTo>
                    <a:pt x="57" y="230"/>
                  </a:lnTo>
                  <a:lnTo>
                    <a:pt x="56" y="228"/>
                  </a:lnTo>
                  <a:lnTo>
                    <a:pt x="55" y="225"/>
                  </a:lnTo>
                  <a:lnTo>
                    <a:pt x="54" y="224"/>
                  </a:lnTo>
                  <a:lnTo>
                    <a:pt x="53" y="223"/>
                  </a:lnTo>
                  <a:lnTo>
                    <a:pt x="50" y="220"/>
                  </a:lnTo>
                  <a:lnTo>
                    <a:pt x="49" y="217"/>
                  </a:lnTo>
                  <a:lnTo>
                    <a:pt x="48" y="214"/>
                  </a:lnTo>
                  <a:lnTo>
                    <a:pt x="48" y="213"/>
                  </a:lnTo>
                  <a:lnTo>
                    <a:pt x="48" y="212"/>
                  </a:lnTo>
                  <a:lnTo>
                    <a:pt x="47" y="211"/>
                  </a:lnTo>
                  <a:lnTo>
                    <a:pt x="43" y="207"/>
                  </a:lnTo>
                  <a:lnTo>
                    <a:pt x="42" y="206"/>
                  </a:lnTo>
                  <a:lnTo>
                    <a:pt x="41" y="206"/>
                  </a:lnTo>
                  <a:lnTo>
                    <a:pt x="41" y="205"/>
                  </a:lnTo>
                  <a:lnTo>
                    <a:pt x="39" y="202"/>
                  </a:lnTo>
                  <a:lnTo>
                    <a:pt x="38" y="201"/>
                  </a:lnTo>
                  <a:lnTo>
                    <a:pt x="36" y="199"/>
                  </a:lnTo>
                  <a:lnTo>
                    <a:pt x="36" y="198"/>
                  </a:lnTo>
                  <a:lnTo>
                    <a:pt x="36" y="197"/>
                  </a:lnTo>
                  <a:lnTo>
                    <a:pt x="36" y="195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3" y="193"/>
                  </a:lnTo>
                  <a:lnTo>
                    <a:pt x="33" y="192"/>
                  </a:lnTo>
                  <a:lnTo>
                    <a:pt x="32" y="188"/>
                  </a:lnTo>
                  <a:lnTo>
                    <a:pt x="31" y="187"/>
                  </a:lnTo>
                  <a:lnTo>
                    <a:pt x="30" y="187"/>
                  </a:lnTo>
                  <a:lnTo>
                    <a:pt x="30" y="186"/>
                  </a:lnTo>
                  <a:lnTo>
                    <a:pt x="29" y="185"/>
                  </a:lnTo>
                  <a:lnTo>
                    <a:pt x="29" y="183"/>
                  </a:lnTo>
                  <a:lnTo>
                    <a:pt x="26" y="182"/>
                  </a:lnTo>
                  <a:lnTo>
                    <a:pt x="26" y="181"/>
                  </a:lnTo>
                  <a:lnTo>
                    <a:pt x="25" y="181"/>
                  </a:lnTo>
                  <a:lnTo>
                    <a:pt x="25" y="180"/>
                  </a:lnTo>
                  <a:lnTo>
                    <a:pt x="23" y="179"/>
                  </a:lnTo>
                  <a:lnTo>
                    <a:pt x="23" y="177"/>
                  </a:lnTo>
                  <a:lnTo>
                    <a:pt x="24" y="177"/>
                  </a:lnTo>
                  <a:lnTo>
                    <a:pt x="25" y="177"/>
                  </a:lnTo>
                  <a:lnTo>
                    <a:pt x="24" y="176"/>
                  </a:lnTo>
                  <a:lnTo>
                    <a:pt x="23" y="176"/>
                  </a:lnTo>
                  <a:lnTo>
                    <a:pt x="22" y="176"/>
                  </a:lnTo>
                  <a:lnTo>
                    <a:pt x="22" y="175"/>
                  </a:lnTo>
                  <a:lnTo>
                    <a:pt x="22" y="175"/>
                  </a:lnTo>
                  <a:lnTo>
                    <a:pt x="19" y="174"/>
                  </a:lnTo>
                  <a:lnTo>
                    <a:pt x="18" y="174"/>
                  </a:lnTo>
                  <a:lnTo>
                    <a:pt x="17" y="174"/>
                  </a:lnTo>
                  <a:lnTo>
                    <a:pt x="16" y="174"/>
                  </a:lnTo>
                  <a:lnTo>
                    <a:pt x="14" y="175"/>
                  </a:lnTo>
                  <a:lnTo>
                    <a:pt x="13" y="175"/>
                  </a:lnTo>
                  <a:lnTo>
                    <a:pt x="12" y="175"/>
                  </a:lnTo>
                  <a:lnTo>
                    <a:pt x="11" y="176"/>
                  </a:lnTo>
                  <a:lnTo>
                    <a:pt x="11" y="175"/>
                  </a:lnTo>
                  <a:lnTo>
                    <a:pt x="11" y="174"/>
                  </a:lnTo>
                  <a:lnTo>
                    <a:pt x="12" y="174"/>
                  </a:lnTo>
                  <a:lnTo>
                    <a:pt x="11" y="174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10" y="175"/>
                  </a:lnTo>
                  <a:lnTo>
                    <a:pt x="8" y="175"/>
                  </a:lnTo>
                  <a:lnTo>
                    <a:pt x="10" y="175"/>
                  </a:lnTo>
                  <a:lnTo>
                    <a:pt x="10" y="174"/>
                  </a:lnTo>
                  <a:lnTo>
                    <a:pt x="8" y="174"/>
                  </a:lnTo>
                  <a:lnTo>
                    <a:pt x="8" y="175"/>
                  </a:lnTo>
                  <a:lnTo>
                    <a:pt x="8" y="174"/>
                  </a:lnTo>
                  <a:lnTo>
                    <a:pt x="7" y="174"/>
                  </a:lnTo>
                  <a:lnTo>
                    <a:pt x="6" y="174"/>
                  </a:lnTo>
                  <a:lnTo>
                    <a:pt x="6" y="173"/>
                  </a:lnTo>
                  <a:lnTo>
                    <a:pt x="5" y="173"/>
                  </a:lnTo>
                  <a:lnTo>
                    <a:pt x="5" y="174"/>
                  </a:lnTo>
                  <a:lnTo>
                    <a:pt x="4" y="174"/>
                  </a:lnTo>
                  <a:lnTo>
                    <a:pt x="4" y="175"/>
                  </a:lnTo>
                  <a:lnTo>
                    <a:pt x="4" y="176"/>
                  </a:lnTo>
                  <a:lnTo>
                    <a:pt x="2" y="177"/>
                  </a:lnTo>
                  <a:lnTo>
                    <a:pt x="1" y="176"/>
                  </a:lnTo>
                  <a:lnTo>
                    <a:pt x="1" y="175"/>
                  </a:lnTo>
                  <a:lnTo>
                    <a:pt x="1" y="174"/>
                  </a:lnTo>
                  <a:lnTo>
                    <a:pt x="0" y="175"/>
                  </a:lnTo>
                  <a:lnTo>
                    <a:pt x="0" y="174"/>
                  </a:lnTo>
                  <a:lnTo>
                    <a:pt x="1" y="173"/>
                  </a:lnTo>
                  <a:lnTo>
                    <a:pt x="2" y="173"/>
                  </a:lnTo>
                  <a:lnTo>
                    <a:pt x="2" y="171"/>
                  </a:lnTo>
                  <a:lnTo>
                    <a:pt x="2" y="170"/>
                  </a:lnTo>
                  <a:lnTo>
                    <a:pt x="2" y="171"/>
                  </a:lnTo>
                  <a:lnTo>
                    <a:pt x="4" y="171"/>
                  </a:lnTo>
                  <a:lnTo>
                    <a:pt x="4" y="170"/>
                  </a:lnTo>
                  <a:lnTo>
                    <a:pt x="4" y="169"/>
                  </a:lnTo>
                  <a:lnTo>
                    <a:pt x="5" y="167"/>
                  </a:lnTo>
                  <a:lnTo>
                    <a:pt x="5" y="166"/>
                  </a:lnTo>
                  <a:lnTo>
                    <a:pt x="6" y="164"/>
                  </a:lnTo>
                  <a:lnTo>
                    <a:pt x="6" y="163"/>
                  </a:lnTo>
                  <a:lnTo>
                    <a:pt x="7" y="161"/>
                  </a:lnTo>
                  <a:lnTo>
                    <a:pt x="7" y="160"/>
                  </a:lnTo>
                  <a:lnTo>
                    <a:pt x="8" y="158"/>
                  </a:lnTo>
                  <a:lnTo>
                    <a:pt x="8" y="157"/>
                  </a:lnTo>
                  <a:lnTo>
                    <a:pt x="10" y="156"/>
                  </a:lnTo>
                  <a:lnTo>
                    <a:pt x="10" y="154"/>
                  </a:lnTo>
                  <a:lnTo>
                    <a:pt x="8" y="152"/>
                  </a:lnTo>
                  <a:lnTo>
                    <a:pt x="8" y="150"/>
                  </a:lnTo>
                  <a:lnTo>
                    <a:pt x="10" y="148"/>
                  </a:lnTo>
                  <a:lnTo>
                    <a:pt x="10" y="146"/>
                  </a:lnTo>
                  <a:lnTo>
                    <a:pt x="11" y="145"/>
                  </a:lnTo>
                  <a:lnTo>
                    <a:pt x="10" y="145"/>
                  </a:lnTo>
                  <a:lnTo>
                    <a:pt x="11" y="144"/>
                  </a:lnTo>
                  <a:lnTo>
                    <a:pt x="11" y="143"/>
                  </a:lnTo>
                  <a:lnTo>
                    <a:pt x="11" y="140"/>
                  </a:lnTo>
                  <a:lnTo>
                    <a:pt x="11" y="139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1" y="134"/>
                  </a:lnTo>
                  <a:lnTo>
                    <a:pt x="11" y="133"/>
                  </a:lnTo>
                  <a:lnTo>
                    <a:pt x="12" y="132"/>
                  </a:lnTo>
                  <a:lnTo>
                    <a:pt x="13" y="127"/>
                  </a:lnTo>
                  <a:lnTo>
                    <a:pt x="13" y="126"/>
                  </a:lnTo>
                  <a:lnTo>
                    <a:pt x="13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4"/>
                  </a:lnTo>
                  <a:lnTo>
                    <a:pt x="14" y="123"/>
                  </a:lnTo>
                  <a:lnTo>
                    <a:pt x="16" y="124"/>
                  </a:lnTo>
                  <a:lnTo>
                    <a:pt x="16" y="123"/>
                  </a:lnTo>
                  <a:lnTo>
                    <a:pt x="14" y="121"/>
                  </a:lnTo>
                  <a:lnTo>
                    <a:pt x="16" y="121"/>
                  </a:lnTo>
                  <a:lnTo>
                    <a:pt x="19" y="121"/>
                  </a:lnTo>
                  <a:lnTo>
                    <a:pt x="23" y="123"/>
                  </a:lnTo>
                  <a:lnTo>
                    <a:pt x="29" y="124"/>
                  </a:lnTo>
                  <a:lnTo>
                    <a:pt x="35" y="125"/>
                  </a:lnTo>
                  <a:lnTo>
                    <a:pt x="41" y="125"/>
                  </a:lnTo>
                  <a:lnTo>
                    <a:pt x="45" y="125"/>
                  </a:lnTo>
                  <a:lnTo>
                    <a:pt x="47" y="125"/>
                  </a:lnTo>
                  <a:lnTo>
                    <a:pt x="50" y="126"/>
                  </a:lnTo>
                  <a:lnTo>
                    <a:pt x="55" y="127"/>
                  </a:lnTo>
                  <a:lnTo>
                    <a:pt x="56" y="127"/>
                  </a:lnTo>
                  <a:lnTo>
                    <a:pt x="56" y="126"/>
                  </a:lnTo>
                  <a:lnTo>
                    <a:pt x="61" y="124"/>
                  </a:lnTo>
                  <a:lnTo>
                    <a:pt x="64" y="120"/>
                  </a:lnTo>
                  <a:lnTo>
                    <a:pt x="69" y="117"/>
                  </a:lnTo>
                  <a:lnTo>
                    <a:pt x="73" y="114"/>
                  </a:lnTo>
                  <a:lnTo>
                    <a:pt x="75" y="111"/>
                  </a:lnTo>
                  <a:lnTo>
                    <a:pt x="78" y="106"/>
                  </a:lnTo>
                  <a:lnTo>
                    <a:pt x="79" y="103"/>
                  </a:lnTo>
                  <a:lnTo>
                    <a:pt x="80" y="99"/>
                  </a:lnTo>
                  <a:lnTo>
                    <a:pt x="81" y="99"/>
                  </a:lnTo>
                  <a:lnTo>
                    <a:pt x="82" y="97"/>
                  </a:lnTo>
                  <a:lnTo>
                    <a:pt x="86" y="97"/>
                  </a:lnTo>
                  <a:lnTo>
                    <a:pt x="90" y="96"/>
                  </a:lnTo>
                  <a:lnTo>
                    <a:pt x="96" y="96"/>
                  </a:lnTo>
                  <a:lnTo>
                    <a:pt x="100" y="95"/>
                  </a:lnTo>
                  <a:lnTo>
                    <a:pt x="106" y="94"/>
                  </a:lnTo>
                  <a:lnTo>
                    <a:pt x="109" y="93"/>
                  </a:lnTo>
                  <a:lnTo>
                    <a:pt x="110" y="93"/>
                  </a:lnTo>
                  <a:lnTo>
                    <a:pt x="112" y="88"/>
                  </a:lnTo>
                  <a:lnTo>
                    <a:pt x="113" y="84"/>
                  </a:lnTo>
                  <a:lnTo>
                    <a:pt x="115" y="81"/>
                  </a:lnTo>
                  <a:lnTo>
                    <a:pt x="116" y="78"/>
                  </a:lnTo>
                  <a:lnTo>
                    <a:pt x="116" y="77"/>
                  </a:lnTo>
                  <a:lnTo>
                    <a:pt x="117" y="77"/>
                  </a:lnTo>
                  <a:lnTo>
                    <a:pt x="122" y="75"/>
                  </a:lnTo>
                  <a:lnTo>
                    <a:pt x="127" y="72"/>
                  </a:lnTo>
                  <a:lnTo>
                    <a:pt x="129" y="70"/>
                  </a:lnTo>
                  <a:lnTo>
                    <a:pt x="128" y="68"/>
                  </a:lnTo>
                  <a:lnTo>
                    <a:pt x="123" y="64"/>
                  </a:lnTo>
                  <a:lnTo>
                    <a:pt x="118" y="59"/>
                  </a:lnTo>
                  <a:lnTo>
                    <a:pt x="115" y="53"/>
                  </a:lnTo>
                  <a:lnTo>
                    <a:pt x="110" y="49"/>
                  </a:lnTo>
                  <a:lnTo>
                    <a:pt x="106" y="43"/>
                  </a:lnTo>
                  <a:lnTo>
                    <a:pt x="100" y="38"/>
                  </a:lnTo>
                  <a:lnTo>
                    <a:pt x="96" y="33"/>
                  </a:lnTo>
                  <a:lnTo>
                    <a:pt x="91" y="27"/>
                  </a:lnTo>
                  <a:lnTo>
                    <a:pt x="92" y="27"/>
                  </a:lnTo>
                  <a:lnTo>
                    <a:pt x="100" y="25"/>
                  </a:lnTo>
                  <a:lnTo>
                    <a:pt x="109" y="21"/>
                  </a:lnTo>
                  <a:lnTo>
                    <a:pt x="118" y="19"/>
                  </a:lnTo>
                  <a:lnTo>
                    <a:pt x="121" y="18"/>
                  </a:lnTo>
                  <a:lnTo>
                    <a:pt x="128" y="15"/>
                  </a:lnTo>
                  <a:lnTo>
                    <a:pt x="129" y="15"/>
                  </a:lnTo>
                  <a:lnTo>
                    <a:pt x="136" y="13"/>
                  </a:lnTo>
                  <a:lnTo>
                    <a:pt x="144" y="10"/>
                  </a:lnTo>
                  <a:lnTo>
                    <a:pt x="153" y="9"/>
                  </a:lnTo>
                  <a:lnTo>
                    <a:pt x="162" y="7"/>
                  </a:lnTo>
                  <a:lnTo>
                    <a:pt x="166" y="6"/>
                  </a:lnTo>
                  <a:lnTo>
                    <a:pt x="167" y="4"/>
                  </a:lnTo>
                  <a:lnTo>
                    <a:pt x="172" y="0"/>
                  </a:lnTo>
                  <a:lnTo>
                    <a:pt x="173" y="0"/>
                  </a:lnTo>
                  <a:lnTo>
                    <a:pt x="180" y="1"/>
                  </a:lnTo>
                  <a:lnTo>
                    <a:pt x="189" y="2"/>
                  </a:lnTo>
                  <a:lnTo>
                    <a:pt x="195" y="3"/>
                  </a:lnTo>
                  <a:lnTo>
                    <a:pt x="203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1" name="Freeform 62">
              <a:extLst>
                <a:ext uri="{FF2B5EF4-FFF2-40B4-BE49-F238E27FC236}">
                  <a16:creationId xmlns:a16="http://schemas.microsoft.com/office/drawing/2014/main" id="{22B371DC-7E9D-2B84-ABFF-EF8AA344D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570" y="4019290"/>
              <a:ext cx="438491" cy="459549"/>
            </a:xfrm>
            <a:custGeom>
              <a:avLst/>
              <a:gdLst>
                <a:gd name="T0" fmla="*/ 208 w 354"/>
                <a:gd name="T1" fmla="*/ 20 h 371"/>
                <a:gd name="T2" fmla="*/ 221 w 354"/>
                <a:gd name="T3" fmla="*/ 40 h 371"/>
                <a:gd name="T4" fmla="*/ 235 w 354"/>
                <a:gd name="T5" fmla="*/ 69 h 371"/>
                <a:gd name="T6" fmla="*/ 248 w 354"/>
                <a:gd name="T7" fmla="*/ 79 h 371"/>
                <a:gd name="T8" fmla="*/ 258 w 354"/>
                <a:gd name="T9" fmla="*/ 86 h 371"/>
                <a:gd name="T10" fmla="*/ 273 w 354"/>
                <a:gd name="T11" fmla="*/ 91 h 371"/>
                <a:gd name="T12" fmla="*/ 291 w 354"/>
                <a:gd name="T13" fmla="*/ 108 h 371"/>
                <a:gd name="T14" fmla="*/ 290 w 354"/>
                <a:gd name="T15" fmla="*/ 124 h 371"/>
                <a:gd name="T16" fmla="*/ 299 w 354"/>
                <a:gd name="T17" fmla="*/ 143 h 371"/>
                <a:gd name="T18" fmla="*/ 310 w 354"/>
                <a:gd name="T19" fmla="*/ 152 h 371"/>
                <a:gd name="T20" fmla="*/ 328 w 354"/>
                <a:gd name="T21" fmla="*/ 155 h 371"/>
                <a:gd name="T22" fmla="*/ 342 w 354"/>
                <a:gd name="T23" fmla="*/ 165 h 371"/>
                <a:gd name="T24" fmla="*/ 352 w 354"/>
                <a:gd name="T25" fmla="*/ 176 h 371"/>
                <a:gd name="T26" fmla="*/ 336 w 354"/>
                <a:gd name="T27" fmla="*/ 186 h 371"/>
                <a:gd name="T28" fmla="*/ 320 w 354"/>
                <a:gd name="T29" fmla="*/ 191 h 371"/>
                <a:gd name="T30" fmla="*/ 308 w 354"/>
                <a:gd name="T31" fmla="*/ 202 h 371"/>
                <a:gd name="T32" fmla="*/ 301 w 354"/>
                <a:gd name="T33" fmla="*/ 211 h 371"/>
                <a:gd name="T34" fmla="*/ 289 w 354"/>
                <a:gd name="T35" fmla="*/ 219 h 371"/>
                <a:gd name="T36" fmla="*/ 282 w 354"/>
                <a:gd name="T37" fmla="*/ 226 h 371"/>
                <a:gd name="T38" fmla="*/ 273 w 354"/>
                <a:gd name="T39" fmla="*/ 232 h 371"/>
                <a:gd name="T40" fmla="*/ 267 w 354"/>
                <a:gd name="T41" fmla="*/ 233 h 371"/>
                <a:gd name="T42" fmla="*/ 260 w 354"/>
                <a:gd name="T43" fmla="*/ 256 h 371"/>
                <a:gd name="T44" fmla="*/ 243 w 354"/>
                <a:gd name="T45" fmla="*/ 276 h 371"/>
                <a:gd name="T46" fmla="*/ 223 w 354"/>
                <a:gd name="T47" fmla="*/ 282 h 371"/>
                <a:gd name="T48" fmla="*/ 214 w 354"/>
                <a:gd name="T49" fmla="*/ 315 h 371"/>
                <a:gd name="T50" fmla="*/ 184 w 354"/>
                <a:gd name="T51" fmla="*/ 326 h 371"/>
                <a:gd name="T52" fmla="*/ 166 w 354"/>
                <a:gd name="T53" fmla="*/ 322 h 371"/>
                <a:gd name="T54" fmla="*/ 148 w 354"/>
                <a:gd name="T55" fmla="*/ 318 h 371"/>
                <a:gd name="T56" fmla="*/ 132 w 354"/>
                <a:gd name="T57" fmla="*/ 303 h 371"/>
                <a:gd name="T58" fmla="*/ 114 w 354"/>
                <a:gd name="T59" fmla="*/ 304 h 371"/>
                <a:gd name="T60" fmla="*/ 109 w 354"/>
                <a:gd name="T61" fmla="*/ 316 h 371"/>
                <a:gd name="T62" fmla="*/ 105 w 354"/>
                <a:gd name="T63" fmla="*/ 328 h 371"/>
                <a:gd name="T64" fmla="*/ 99 w 354"/>
                <a:gd name="T65" fmla="*/ 340 h 371"/>
                <a:gd name="T66" fmla="*/ 85 w 354"/>
                <a:gd name="T67" fmla="*/ 350 h 371"/>
                <a:gd name="T68" fmla="*/ 69 w 354"/>
                <a:gd name="T69" fmla="*/ 365 h 371"/>
                <a:gd name="T70" fmla="*/ 50 w 354"/>
                <a:gd name="T71" fmla="*/ 369 h 371"/>
                <a:gd name="T72" fmla="*/ 27 w 354"/>
                <a:gd name="T73" fmla="*/ 369 h 371"/>
                <a:gd name="T74" fmla="*/ 25 w 354"/>
                <a:gd name="T75" fmla="*/ 353 h 371"/>
                <a:gd name="T76" fmla="*/ 31 w 354"/>
                <a:gd name="T77" fmla="*/ 328 h 371"/>
                <a:gd name="T78" fmla="*/ 27 w 354"/>
                <a:gd name="T79" fmla="*/ 318 h 371"/>
                <a:gd name="T80" fmla="*/ 25 w 354"/>
                <a:gd name="T81" fmla="*/ 308 h 371"/>
                <a:gd name="T82" fmla="*/ 19 w 354"/>
                <a:gd name="T83" fmla="*/ 300 h 371"/>
                <a:gd name="T84" fmla="*/ 2 w 354"/>
                <a:gd name="T85" fmla="*/ 284 h 371"/>
                <a:gd name="T86" fmla="*/ 1 w 354"/>
                <a:gd name="T87" fmla="*/ 225 h 371"/>
                <a:gd name="T88" fmla="*/ 19 w 354"/>
                <a:gd name="T89" fmla="*/ 168 h 371"/>
                <a:gd name="T90" fmla="*/ 39 w 354"/>
                <a:gd name="T91" fmla="*/ 148 h 371"/>
                <a:gd name="T92" fmla="*/ 38 w 354"/>
                <a:gd name="T93" fmla="*/ 114 h 371"/>
                <a:gd name="T94" fmla="*/ 38 w 354"/>
                <a:gd name="T95" fmla="*/ 59 h 371"/>
                <a:gd name="T96" fmla="*/ 38 w 354"/>
                <a:gd name="T97" fmla="*/ 32 h 371"/>
                <a:gd name="T98" fmla="*/ 45 w 354"/>
                <a:gd name="T99" fmla="*/ 20 h 371"/>
                <a:gd name="T100" fmla="*/ 63 w 354"/>
                <a:gd name="T101" fmla="*/ 19 h 371"/>
                <a:gd name="T102" fmla="*/ 101 w 354"/>
                <a:gd name="T103" fmla="*/ 11 h 371"/>
                <a:gd name="T104" fmla="*/ 128 w 354"/>
                <a:gd name="T105" fmla="*/ 10 h 371"/>
                <a:gd name="T106" fmla="*/ 136 w 354"/>
                <a:gd name="T107" fmla="*/ 22 h 371"/>
                <a:gd name="T108" fmla="*/ 148 w 354"/>
                <a:gd name="T109" fmla="*/ 18 h 371"/>
                <a:gd name="T110" fmla="*/ 160 w 354"/>
                <a:gd name="T111" fmla="*/ 9 h 371"/>
                <a:gd name="T112" fmla="*/ 172 w 354"/>
                <a:gd name="T113" fmla="*/ 10 h 371"/>
                <a:gd name="T114" fmla="*/ 184 w 354"/>
                <a:gd name="T115" fmla="*/ 3 h 371"/>
                <a:gd name="T116" fmla="*/ 199 w 354"/>
                <a:gd name="T117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4" h="371">
                  <a:moveTo>
                    <a:pt x="199" y="0"/>
                  </a:moveTo>
                  <a:lnTo>
                    <a:pt x="199" y="4"/>
                  </a:lnTo>
                  <a:lnTo>
                    <a:pt x="199" y="4"/>
                  </a:lnTo>
                  <a:lnTo>
                    <a:pt x="199" y="5"/>
                  </a:lnTo>
                  <a:lnTo>
                    <a:pt x="199" y="7"/>
                  </a:lnTo>
                  <a:lnTo>
                    <a:pt x="200" y="11"/>
                  </a:lnTo>
                  <a:lnTo>
                    <a:pt x="202" y="12"/>
                  </a:lnTo>
                  <a:lnTo>
                    <a:pt x="203" y="12"/>
                  </a:lnTo>
                  <a:lnTo>
                    <a:pt x="204" y="13"/>
                  </a:lnTo>
                  <a:lnTo>
                    <a:pt x="205" y="14"/>
                  </a:lnTo>
                  <a:lnTo>
                    <a:pt x="206" y="18"/>
                  </a:lnTo>
                  <a:lnTo>
                    <a:pt x="208" y="20"/>
                  </a:lnTo>
                  <a:lnTo>
                    <a:pt x="209" y="23"/>
                  </a:lnTo>
                  <a:lnTo>
                    <a:pt x="209" y="24"/>
                  </a:lnTo>
                  <a:lnTo>
                    <a:pt x="211" y="26"/>
                  </a:lnTo>
                  <a:lnTo>
                    <a:pt x="214" y="28"/>
                  </a:lnTo>
                  <a:lnTo>
                    <a:pt x="214" y="29"/>
                  </a:lnTo>
                  <a:lnTo>
                    <a:pt x="216" y="31"/>
                  </a:lnTo>
                  <a:lnTo>
                    <a:pt x="217" y="32"/>
                  </a:lnTo>
                  <a:lnTo>
                    <a:pt x="218" y="32"/>
                  </a:lnTo>
                  <a:lnTo>
                    <a:pt x="220" y="32"/>
                  </a:lnTo>
                  <a:lnTo>
                    <a:pt x="220" y="34"/>
                  </a:lnTo>
                  <a:lnTo>
                    <a:pt x="220" y="37"/>
                  </a:lnTo>
                  <a:lnTo>
                    <a:pt x="221" y="40"/>
                  </a:lnTo>
                  <a:lnTo>
                    <a:pt x="225" y="44"/>
                  </a:lnTo>
                  <a:lnTo>
                    <a:pt x="227" y="48"/>
                  </a:lnTo>
                  <a:lnTo>
                    <a:pt x="227" y="49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8" y="55"/>
                  </a:lnTo>
                  <a:lnTo>
                    <a:pt x="228" y="56"/>
                  </a:lnTo>
                  <a:lnTo>
                    <a:pt x="229" y="57"/>
                  </a:lnTo>
                  <a:lnTo>
                    <a:pt x="233" y="67"/>
                  </a:lnTo>
                  <a:lnTo>
                    <a:pt x="234" y="69"/>
                  </a:lnTo>
                  <a:lnTo>
                    <a:pt x="235" y="69"/>
                  </a:lnTo>
                  <a:lnTo>
                    <a:pt x="236" y="71"/>
                  </a:lnTo>
                  <a:lnTo>
                    <a:pt x="239" y="71"/>
                  </a:lnTo>
                  <a:lnTo>
                    <a:pt x="240" y="71"/>
                  </a:lnTo>
                  <a:lnTo>
                    <a:pt x="240" y="72"/>
                  </a:lnTo>
                  <a:lnTo>
                    <a:pt x="240" y="73"/>
                  </a:lnTo>
                  <a:lnTo>
                    <a:pt x="240" y="74"/>
                  </a:lnTo>
                  <a:lnTo>
                    <a:pt x="241" y="74"/>
                  </a:lnTo>
                  <a:lnTo>
                    <a:pt x="242" y="75"/>
                  </a:lnTo>
                  <a:lnTo>
                    <a:pt x="243" y="77"/>
                  </a:lnTo>
                  <a:lnTo>
                    <a:pt x="245" y="78"/>
                  </a:lnTo>
                  <a:lnTo>
                    <a:pt x="247" y="78"/>
                  </a:lnTo>
                  <a:lnTo>
                    <a:pt x="248" y="79"/>
                  </a:lnTo>
                  <a:lnTo>
                    <a:pt x="249" y="80"/>
                  </a:lnTo>
                  <a:lnTo>
                    <a:pt x="251" y="81"/>
                  </a:lnTo>
                  <a:lnTo>
                    <a:pt x="251" y="82"/>
                  </a:lnTo>
                  <a:lnTo>
                    <a:pt x="252" y="82"/>
                  </a:lnTo>
                  <a:lnTo>
                    <a:pt x="253" y="82"/>
                  </a:lnTo>
                  <a:lnTo>
                    <a:pt x="254" y="84"/>
                  </a:lnTo>
                  <a:lnTo>
                    <a:pt x="254" y="85"/>
                  </a:lnTo>
                  <a:lnTo>
                    <a:pt x="255" y="85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6" y="86"/>
                  </a:lnTo>
                  <a:lnTo>
                    <a:pt x="258" y="86"/>
                  </a:lnTo>
                  <a:lnTo>
                    <a:pt x="262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6" y="88"/>
                  </a:lnTo>
                  <a:lnTo>
                    <a:pt x="267" y="90"/>
                  </a:lnTo>
                  <a:lnTo>
                    <a:pt x="268" y="90"/>
                  </a:lnTo>
                  <a:lnTo>
                    <a:pt x="268" y="90"/>
                  </a:lnTo>
                  <a:lnTo>
                    <a:pt x="270" y="90"/>
                  </a:lnTo>
                  <a:lnTo>
                    <a:pt x="271" y="90"/>
                  </a:lnTo>
                  <a:lnTo>
                    <a:pt x="272" y="90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3" y="92"/>
                  </a:lnTo>
                  <a:lnTo>
                    <a:pt x="276" y="97"/>
                  </a:lnTo>
                  <a:lnTo>
                    <a:pt x="277" y="102"/>
                  </a:lnTo>
                  <a:lnTo>
                    <a:pt x="276" y="108"/>
                  </a:lnTo>
                  <a:lnTo>
                    <a:pt x="277" y="108"/>
                  </a:lnTo>
                  <a:lnTo>
                    <a:pt x="279" y="106"/>
                  </a:lnTo>
                  <a:lnTo>
                    <a:pt x="283" y="106"/>
                  </a:lnTo>
                  <a:lnTo>
                    <a:pt x="285" y="108"/>
                  </a:lnTo>
                  <a:lnTo>
                    <a:pt x="288" y="106"/>
                  </a:lnTo>
                  <a:lnTo>
                    <a:pt x="289" y="108"/>
                  </a:lnTo>
                  <a:lnTo>
                    <a:pt x="290" y="108"/>
                  </a:lnTo>
                  <a:lnTo>
                    <a:pt x="291" y="108"/>
                  </a:lnTo>
                  <a:lnTo>
                    <a:pt x="291" y="109"/>
                  </a:lnTo>
                  <a:lnTo>
                    <a:pt x="292" y="109"/>
                  </a:lnTo>
                  <a:lnTo>
                    <a:pt x="291" y="111"/>
                  </a:lnTo>
                  <a:lnTo>
                    <a:pt x="291" y="112"/>
                  </a:lnTo>
                  <a:lnTo>
                    <a:pt x="291" y="114"/>
                  </a:lnTo>
                  <a:lnTo>
                    <a:pt x="292" y="117"/>
                  </a:lnTo>
                  <a:lnTo>
                    <a:pt x="292" y="118"/>
                  </a:lnTo>
                  <a:lnTo>
                    <a:pt x="291" y="121"/>
                  </a:lnTo>
                  <a:lnTo>
                    <a:pt x="291" y="122"/>
                  </a:lnTo>
                  <a:lnTo>
                    <a:pt x="290" y="123"/>
                  </a:lnTo>
                  <a:lnTo>
                    <a:pt x="291" y="123"/>
                  </a:lnTo>
                  <a:lnTo>
                    <a:pt x="290" y="124"/>
                  </a:lnTo>
                  <a:lnTo>
                    <a:pt x="291" y="127"/>
                  </a:lnTo>
                  <a:lnTo>
                    <a:pt x="291" y="128"/>
                  </a:lnTo>
                  <a:lnTo>
                    <a:pt x="290" y="130"/>
                  </a:lnTo>
                  <a:lnTo>
                    <a:pt x="290" y="131"/>
                  </a:lnTo>
                  <a:lnTo>
                    <a:pt x="292" y="134"/>
                  </a:lnTo>
                  <a:lnTo>
                    <a:pt x="295" y="136"/>
                  </a:lnTo>
                  <a:lnTo>
                    <a:pt x="296" y="137"/>
                  </a:lnTo>
                  <a:lnTo>
                    <a:pt x="297" y="139"/>
                  </a:lnTo>
                  <a:lnTo>
                    <a:pt x="298" y="141"/>
                  </a:lnTo>
                  <a:lnTo>
                    <a:pt x="299" y="141"/>
                  </a:lnTo>
                  <a:lnTo>
                    <a:pt x="299" y="142"/>
                  </a:lnTo>
                  <a:lnTo>
                    <a:pt x="299" y="143"/>
                  </a:lnTo>
                  <a:lnTo>
                    <a:pt x="301" y="143"/>
                  </a:lnTo>
                  <a:lnTo>
                    <a:pt x="302" y="146"/>
                  </a:lnTo>
                  <a:lnTo>
                    <a:pt x="302" y="147"/>
                  </a:lnTo>
                  <a:lnTo>
                    <a:pt x="301" y="147"/>
                  </a:lnTo>
                  <a:lnTo>
                    <a:pt x="301" y="147"/>
                  </a:lnTo>
                  <a:lnTo>
                    <a:pt x="302" y="147"/>
                  </a:lnTo>
                  <a:lnTo>
                    <a:pt x="302" y="148"/>
                  </a:lnTo>
                  <a:lnTo>
                    <a:pt x="303" y="149"/>
                  </a:lnTo>
                  <a:lnTo>
                    <a:pt x="303" y="151"/>
                  </a:lnTo>
                  <a:lnTo>
                    <a:pt x="304" y="151"/>
                  </a:lnTo>
                  <a:lnTo>
                    <a:pt x="307" y="151"/>
                  </a:lnTo>
                  <a:lnTo>
                    <a:pt x="310" y="152"/>
                  </a:lnTo>
                  <a:lnTo>
                    <a:pt x="314" y="152"/>
                  </a:lnTo>
                  <a:lnTo>
                    <a:pt x="315" y="152"/>
                  </a:lnTo>
                  <a:lnTo>
                    <a:pt x="316" y="153"/>
                  </a:lnTo>
                  <a:lnTo>
                    <a:pt x="320" y="154"/>
                  </a:lnTo>
                  <a:lnTo>
                    <a:pt x="321" y="154"/>
                  </a:lnTo>
                  <a:lnTo>
                    <a:pt x="322" y="154"/>
                  </a:lnTo>
                  <a:lnTo>
                    <a:pt x="323" y="154"/>
                  </a:lnTo>
                  <a:lnTo>
                    <a:pt x="323" y="153"/>
                  </a:lnTo>
                  <a:lnTo>
                    <a:pt x="325" y="154"/>
                  </a:lnTo>
                  <a:lnTo>
                    <a:pt x="326" y="154"/>
                  </a:lnTo>
                  <a:lnTo>
                    <a:pt x="327" y="154"/>
                  </a:lnTo>
                  <a:lnTo>
                    <a:pt x="328" y="155"/>
                  </a:lnTo>
                  <a:lnTo>
                    <a:pt x="330" y="155"/>
                  </a:lnTo>
                  <a:lnTo>
                    <a:pt x="335" y="159"/>
                  </a:lnTo>
                  <a:lnTo>
                    <a:pt x="336" y="159"/>
                  </a:lnTo>
                  <a:lnTo>
                    <a:pt x="339" y="159"/>
                  </a:lnTo>
                  <a:lnTo>
                    <a:pt x="340" y="159"/>
                  </a:lnTo>
                  <a:lnTo>
                    <a:pt x="341" y="160"/>
                  </a:lnTo>
                  <a:lnTo>
                    <a:pt x="342" y="160"/>
                  </a:lnTo>
                  <a:lnTo>
                    <a:pt x="342" y="160"/>
                  </a:lnTo>
                  <a:lnTo>
                    <a:pt x="342" y="161"/>
                  </a:lnTo>
                  <a:lnTo>
                    <a:pt x="342" y="162"/>
                  </a:lnTo>
                  <a:lnTo>
                    <a:pt x="342" y="164"/>
                  </a:lnTo>
                  <a:lnTo>
                    <a:pt x="342" y="165"/>
                  </a:lnTo>
                  <a:lnTo>
                    <a:pt x="342" y="166"/>
                  </a:lnTo>
                  <a:lnTo>
                    <a:pt x="342" y="168"/>
                  </a:lnTo>
                  <a:lnTo>
                    <a:pt x="342" y="170"/>
                  </a:lnTo>
                  <a:lnTo>
                    <a:pt x="342" y="171"/>
                  </a:lnTo>
                  <a:lnTo>
                    <a:pt x="345" y="172"/>
                  </a:lnTo>
                  <a:lnTo>
                    <a:pt x="346" y="172"/>
                  </a:lnTo>
                  <a:lnTo>
                    <a:pt x="350" y="172"/>
                  </a:lnTo>
                  <a:lnTo>
                    <a:pt x="351" y="173"/>
                  </a:lnTo>
                  <a:lnTo>
                    <a:pt x="351" y="174"/>
                  </a:lnTo>
                  <a:lnTo>
                    <a:pt x="354" y="176"/>
                  </a:lnTo>
                  <a:lnTo>
                    <a:pt x="353" y="176"/>
                  </a:lnTo>
                  <a:lnTo>
                    <a:pt x="352" y="176"/>
                  </a:lnTo>
                  <a:lnTo>
                    <a:pt x="350" y="176"/>
                  </a:lnTo>
                  <a:lnTo>
                    <a:pt x="348" y="176"/>
                  </a:lnTo>
                  <a:lnTo>
                    <a:pt x="347" y="177"/>
                  </a:lnTo>
                  <a:lnTo>
                    <a:pt x="342" y="177"/>
                  </a:lnTo>
                  <a:lnTo>
                    <a:pt x="342" y="177"/>
                  </a:lnTo>
                  <a:lnTo>
                    <a:pt x="342" y="178"/>
                  </a:lnTo>
                  <a:lnTo>
                    <a:pt x="341" y="179"/>
                  </a:lnTo>
                  <a:lnTo>
                    <a:pt x="340" y="180"/>
                  </a:lnTo>
                  <a:lnTo>
                    <a:pt x="340" y="184"/>
                  </a:lnTo>
                  <a:lnTo>
                    <a:pt x="339" y="186"/>
                  </a:lnTo>
                  <a:lnTo>
                    <a:pt x="338" y="186"/>
                  </a:lnTo>
                  <a:lnTo>
                    <a:pt x="336" y="186"/>
                  </a:lnTo>
                  <a:lnTo>
                    <a:pt x="335" y="186"/>
                  </a:lnTo>
                  <a:lnTo>
                    <a:pt x="335" y="188"/>
                  </a:lnTo>
                  <a:lnTo>
                    <a:pt x="334" y="189"/>
                  </a:lnTo>
                  <a:lnTo>
                    <a:pt x="333" y="189"/>
                  </a:lnTo>
                  <a:lnTo>
                    <a:pt x="330" y="189"/>
                  </a:lnTo>
                  <a:lnTo>
                    <a:pt x="328" y="191"/>
                  </a:lnTo>
                  <a:lnTo>
                    <a:pt x="327" y="191"/>
                  </a:lnTo>
                  <a:lnTo>
                    <a:pt x="326" y="191"/>
                  </a:lnTo>
                  <a:lnTo>
                    <a:pt x="325" y="191"/>
                  </a:lnTo>
                  <a:lnTo>
                    <a:pt x="323" y="192"/>
                  </a:lnTo>
                  <a:lnTo>
                    <a:pt x="322" y="192"/>
                  </a:lnTo>
                  <a:lnTo>
                    <a:pt x="320" y="191"/>
                  </a:lnTo>
                  <a:lnTo>
                    <a:pt x="317" y="192"/>
                  </a:lnTo>
                  <a:lnTo>
                    <a:pt x="315" y="192"/>
                  </a:lnTo>
                  <a:lnTo>
                    <a:pt x="314" y="193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0" y="197"/>
                  </a:lnTo>
                  <a:lnTo>
                    <a:pt x="309" y="198"/>
                  </a:lnTo>
                  <a:lnTo>
                    <a:pt x="309" y="199"/>
                  </a:lnTo>
                  <a:lnTo>
                    <a:pt x="310" y="199"/>
                  </a:lnTo>
                  <a:lnTo>
                    <a:pt x="309" y="201"/>
                  </a:lnTo>
                  <a:lnTo>
                    <a:pt x="308" y="201"/>
                  </a:lnTo>
                  <a:lnTo>
                    <a:pt x="308" y="202"/>
                  </a:lnTo>
                  <a:lnTo>
                    <a:pt x="307" y="202"/>
                  </a:lnTo>
                  <a:lnTo>
                    <a:pt x="305" y="203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304" y="205"/>
                  </a:lnTo>
                  <a:lnTo>
                    <a:pt x="303" y="205"/>
                  </a:lnTo>
                  <a:lnTo>
                    <a:pt x="303" y="207"/>
                  </a:lnTo>
                  <a:lnTo>
                    <a:pt x="302" y="207"/>
                  </a:lnTo>
                  <a:lnTo>
                    <a:pt x="301" y="207"/>
                  </a:lnTo>
                  <a:lnTo>
                    <a:pt x="301" y="208"/>
                  </a:lnTo>
                  <a:lnTo>
                    <a:pt x="301" y="210"/>
                  </a:lnTo>
                  <a:lnTo>
                    <a:pt x="301" y="211"/>
                  </a:lnTo>
                  <a:lnTo>
                    <a:pt x="299" y="213"/>
                  </a:lnTo>
                  <a:lnTo>
                    <a:pt x="297" y="213"/>
                  </a:lnTo>
                  <a:lnTo>
                    <a:pt x="296" y="214"/>
                  </a:lnTo>
                  <a:lnTo>
                    <a:pt x="295" y="214"/>
                  </a:lnTo>
                  <a:lnTo>
                    <a:pt x="295" y="215"/>
                  </a:lnTo>
                  <a:lnTo>
                    <a:pt x="295" y="216"/>
                  </a:lnTo>
                  <a:lnTo>
                    <a:pt x="293" y="217"/>
                  </a:lnTo>
                  <a:lnTo>
                    <a:pt x="293" y="219"/>
                  </a:lnTo>
                  <a:lnTo>
                    <a:pt x="292" y="219"/>
                  </a:lnTo>
                  <a:lnTo>
                    <a:pt x="291" y="217"/>
                  </a:lnTo>
                  <a:lnTo>
                    <a:pt x="290" y="219"/>
                  </a:lnTo>
                  <a:lnTo>
                    <a:pt x="289" y="219"/>
                  </a:lnTo>
                  <a:lnTo>
                    <a:pt x="288" y="219"/>
                  </a:lnTo>
                  <a:lnTo>
                    <a:pt x="288" y="220"/>
                  </a:lnTo>
                  <a:lnTo>
                    <a:pt x="286" y="220"/>
                  </a:lnTo>
                  <a:lnTo>
                    <a:pt x="286" y="221"/>
                  </a:lnTo>
                  <a:lnTo>
                    <a:pt x="286" y="222"/>
                  </a:lnTo>
                  <a:lnTo>
                    <a:pt x="286" y="223"/>
                  </a:lnTo>
                  <a:lnTo>
                    <a:pt x="285" y="225"/>
                  </a:lnTo>
                  <a:lnTo>
                    <a:pt x="285" y="225"/>
                  </a:lnTo>
                  <a:lnTo>
                    <a:pt x="284" y="225"/>
                  </a:lnTo>
                  <a:lnTo>
                    <a:pt x="283" y="226"/>
                  </a:lnTo>
                  <a:lnTo>
                    <a:pt x="282" y="227"/>
                  </a:lnTo>
                  <a:lnTo>
                    <a:pt x="282" y="226"/>
                  </a:lnTo>
                  <a:lnTo>
                    <a:pt x="280" y="226"/>
                  </a:lnTo>
                  <a:lnTo>
                    <a:pt x="280" y="227"/>
                  </a:lnTo>
                  <a:lnTo>
                    <a:pt x="279" y="227"/>
                  </a:lnTo>
                  <a:lnTo>
                    <a:pt x="279" y="226"/>
                  </a:lnTo>
                  <a:lnTo>
                    <a:pt x="278" y="226"/>
                  </a:lnTo>
                  <a:lnTo>
                    <a:pt x="278" y="227"/>
                  </a:lnTo>
                  <a:lnTo>
                    <a:pt x="277" y="228"/>
                  </a:lnTo>
                  <a:lnTo>
                    <a:pt x="276" y="228"/>
                  </a:lnTo>
                  <a:lnTo>
                    <a:pt x="274" y="229"/>
                  </a:lnTo>
                  <a:lnTo>
                    <a:pt x="273" y="229"/>
                  </a:lnTo>
                  <a:lnTo>
                    <a:pt x="273" y="230"/>
                  </a:lnTo>
                  <a:lnTo>
                    <a:pt x="273" y="232"/>
                  </a:lnTo>
                  <a:lnTo>
                    <a:pt x="272" y="232"/>
                  </a:lnTo>
                  <a:lnTo>
                    <a:pt x="272" y="230"/>
                  </a:lnTo>
                  <a:lnTo>
                    <a:pt x="272" y="232"/>
                  </a:lnTo>
                  <a:lnTo>
                    <a:pt x="271" y="232"/>
                  </a:lnTo>
                  <a:lnTo>
                    <a:pt x="270" y="232"/>
                  </a:lnTo>
                  <a:lnTo>
                    <a:pt x="271" y="233"/>
                  </a:lnTo>
                  <a:lnTo>
                    <a:pt x="270" y="233"/>
                  </a:lnTo>
                  <a:lnTo>
                    <a:pt x="268" y="233"/>
                  </a:lnTo>
                  <a:lnTo>
                    <a:pt x="270" y="233"/>
                  </a:lnTo>
                  <a:lnTo>
                    <a:pt x="268" y="233"/>
                  </a:lnTo>
                  <a:lnTo>
                    <a:pt x="268" y="234"/>
                  </a:lnTo>
                  <a:lnTo>
                    <a:pt x="267" y="233"/>
                  </a:lnTo>
                  <a:lnTo>
                    <a:pt x="267" y="234"/>
                  </a:lnTo>
                  <a:lnTo>
                    <a:pt x="268" y="235"/>
                  </a:lnTo>
                  <a:lnTo>
                    <a:pt x="267" y="236"/>
                  </a:lnTo>
                  <a:lnTo>
                    <a:pt x="266" y="235"/>
                  </a:lnTo>
                  <a:lnTo>
                    <a:pt x="265" y="235"/>
                  </a:lnTo>
                  <a:lnTo>
                    <a:pt x="265" y="236"/>
                  </a:lnTo>
                  <a:lnTo>
                    <a:pt x="264" y="239"/>
                  </a:lnTo>
                  <a:lnTo>
                    <a:pt x="264" y="240"/>
                  </a:lnTo>
                  <a:lnTo>
                    <a:pt x="262" y="242"/>
                  </a:lnTo>
                  <a:lnTo>
                    <a:pt x="264" y="242"/>
                  </a:lnTo>
                  <a:lnTo>
                    <a:pt x="262" y="244"/>
                  </a:lnTo>
                  <a:lnTo>
                    <a:pt x="260" y="256"/>
                  </a:lnTo>
                  <a:lnTo>
                    <a:pt x="260" y="257"/>
                  </a:lnTo>
                  <a:lnTo>
                    <a:pt x="259" y="262"/>
                  </a:lnTo>
                  <a:lnTo>
                    <a:pt x="258" y="262"/>
                  </a:lnTo>
                  <a:lnTo>
                    <a:pt x="255" y="263"/>
                  </a:lnTo>
                  <a:lnTo>
                    <a:pt x="254" y="263"/>
                  </a:lnTo>
                  <a:lnTo>
                    <a:pt x="254" y="264"/>
                  </a:lnTo>
                  <a:lnTo>
                    <a:pt x="252" y="266"/>
                  </a:lnTo>
                  <a:lnTo>
                    <a:pt x="249" y="267"/>
                  </a:lnTo>
                  <a:lnTo>
                    <a:pt x="248" y="269"/>
                  </a:lnTo>
                  <a:lnTo>
                    <a:pt x="247" y="270"/>
                  </a:lnTo>
                  <a:lnTo>
                    <a:pt x="246" y="273"/>
                  </a:lnTo>
                  <a:lnTo>
                    <a:pt x="243" y="276"/>
                  </a:lnTo>
                  <a:lnTo>
                    <a:pt x="242" y="276"/>
                  </a:lnTo>
                  <a:lnTo>
                    <a:pt x="241" y="276"/>
                  </a:lnTo>
                  <a:lnTo>
                    <a:pt x="240" y="276"/>
                  </a:lnTo>
                  <a:lnTo>
                    <a:pt x="239" y="276"/>
                  </a:lnTo>
                  <a:lnTo>
                    <a:pt x="234" y="277"/>
                  </a:lnTo>
                  <a:lnTo>
                    <a:pt x="228" y="279"/>
                  </a:lnTo>
                  <a:lnTo>
                    <a:pt x="228" y="281"/>
                  </a:lnTo>
                  <a:lnTo>
                    <a:pt x="227" y="281"/>
                  </a:lnTo>
                  <a:lnTo>
                    <a:pt x="225" y="281"/>
                  </a:lnTo>
                  <a:lnTo>
                    <a:pt x="224" y="281"/>
                  </a:lnTo>
                  <a:lnTo>
                    <a:pt x="223" y="281"/>
                  </a:lnTo>
                  <a:lnTo>
                    <a:pt x="223" y="282"/>
                  </a:lnTo>
                  <a:lnTo>
                    <a:pt x="223" y="283"/>
                  </a:lnTo>
                  <a:lnTo>
                    <a:pt x="223" y="285"/>
                  </a:lnTo>
                  <a:lnTo>
                    <a:pt x="223" y="288"/>
                  </a:lnTo>
                  <a:lnTo>
                    <a:pt x="223" y="289"/>
                  </a:lnTo>
                  <a:lnTo>
                    <a:pt x="222" y="290"/>
                  </a:lnTo>
                  <a:lnTo>
                    <a:pt x="222" y="291"/>
                  </a:lnTo>
                  <a:lnTo>
                    <a:pt x="221" y="294"/>
                  </a:lnTo>
                  <a:lnTo>
                    <a:pt x="220" y="297"/>
                  </a:lnTo>
                  <a:lnTo>
                    <a:pt x="216" y="304"/>
                  </a:lnTo>
                  <a:lnTo>
                    <a:pt x="215" y="310"/>
                  </a:lnTo>
                  <a:lnTo>
                    <a:pt x="215" y="312"/>
                  </a:lnTo>
                  <a:lnTo>
                    <a:pt x="214" y="315"/>
                  </a:lnTo>
                  <a:lnTo>
                    <a:pt x="212" y="318"/>
                  </a:lnTo>
                  <a:lnTo>
                    <a:pt x="208" y="321"/>
                  </a:lnTo>
                  <a:lnTo>
                    <a:pt x="204" y="322"/>
                  </a:lnTo>
                  <a:lnTo>
                    <a:pt x="197" y="324"/>
                  </a:lnTo>
                  <a:lnTo>
                    <a:pt x="196" y="322"/>
                  </a:lnTo>
                  <a:lnTo>
                    <a:pt x="194" y="322"/>
                  </a:lnTo>
                  <a:lnTo>
                    <a:pt x="192" y="322"/>
                  </a:lnTo>
                  <a:lnTo>
                    <a:pt x="191" y="322"/>
                  </a:lnTo>
                  <a:lnTo>
                    <a:pt x="190" y="324"/>
                  </a:lnTo>
                  <a:lnTo>
                    <a:pt x="187" y="325"/>
                  </a:lnTo>
                  <a:lnTo>
                    <a:pt x="186" y="325"/>
                  </a:lnTo>
                  <a:lnTo>
                    <a:pt x="184" y="326"/>
                  </a:lnTo>
                  <a:lnTo>
                    <a:pt x="183" y="326"/>
                  </a:lnTo>
                  <a:lnTo>
                    <a:pt x="181" y="326"/>
                  </a:lnTo>
                  <a:lnTo>
                    <a:pt x="180" y="325"/>
                  </a:lnTo>
                  <a:lnTo>
                    <a:pt x="178" y="326"/>
                  </a:lnTo>
                  <a:lnTo>
                    <a:pt x="175" y="325"/>
                  </a:lnTo>
                  <a:lnTo>
                    <a:pt x="174" y="324"/>
                  </a:lnTo>
                  <a:lnTo>
                    <a:pt x="171" y="322"/>
                  </a:lnTo>
                  <a:lnTo>
                    <a:pt x="171" y="322"/>
                  </a:lnTo>
                  <a:lnTo>
                    <a:pt x="169" y="322"/>
                  </a:lnTo>
                  <a:lnTo>
                    <a:pt x="168" y="322"/>
                  </a:lnTo>
                  <a:lnTo>
                    <a:pt x="167" y="322"/>
                  </a:lnTo>
                  <a:lnTo>
                    <a:pt x="166" y="322"/>
                  </a:lnTo>
                  <a:lnTo>
                    <a:pt x="163" y="321"/>
                  </a:lnTo>
                  <a:lnTo>
                    <a:pt x="161" y="319"/>
                  </a:lnTo>
                  <a:lnTo>
                    <a:pt x="160" y="319"/>
                  </a:lnTo>
                  <a:lnTo>
                    <a:pt x="157" y="319"/>
                  </a:lnTo>
                  <a:lnTo>
                    <a:pt x="154" y="319"/>
                  </a:lnTo>
                  <a:lnTo>
                    <a:pt x="153" y="319"/>
                  </a:lnTo>
                  <a:lnTo>
                    <a:pt x="153" y="319"/>
                  </a:lnTo>
                  <a:lnTo>
                    <a:pt x="153" y="318"/>
                  </a:lnTo>
                  <a:lnTo>
                    <a:pt x="151" y="318"/>
                  </a:lnTo>
                  <a:lnTo>
                    <a:pt x="149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7" y="315"/>
                  </a:lnTo>
                  <a:lnTo>
                    <a:pt x="144" y="314"/>
                  </a:lnTo>
                  <a:lnTo>
                    <a:pt x="143" y="313"/>
                  </a:lnTo>
                  <a:lnTo>
                    <a:pt x="143" y="312"/>
                  </a:lnTo>
                  <a:lnTo>
                    <a:pt x="142" y="312"/>
                  </a:lnTo>
                  <a:lnTo>
                    <a:pt x="141" y="310"/>
                  </a:lnTo>
                  <a:lnTo>
                    <a:pt x="141" y="309"/>
                  </a:lnTo>
                  <a:lnTo>
                    <a:pt x="136" y="307"/>
                  </a:lnTo>
                  <a:lnTo>
                    <a:pt x="135" y="306"/>
                  </a:lnTo>
                  <a:lnTo>
                    <a:pt x="134" y="306"/>
                  </a:lnTo>
                  <a:lnTo>
                    <a:pt x="134" y="304"/>
                  </a:lnTo>
                  <a:lnTo>
                    <a:pt x="132" y="303"/>
                  </a:lnTo>
                  <a:lnTo>
                    <a:pt x="131" y="303"/>
                  </a:lnTo>
                  <a:lnTo>
                    <a:pt x="130" y="303"/>
                  </a:lnTo>
                  <a:lnTo>
                    <a:pt x="129" y="303"/>
                  </a:lnTo>
                  <a:lnTo>
                    <a:pt x="126" y="303"/>
                  </a:lnTo>
                  <a:lnTo>
                    <a:pt x="125" y="302"/>
                  </a:lnTo>
                  <a:lnTo>
                    <a:pt x="123" y="302"/>
                  </a:lnTo>
                  <a:lnTo>
                    <a:pt x="120" y="303"/>
                  </a:lnTo>
                  <a:lnTo>
                    <a:pt x="118" y="304"/>
                  </a:lnTo>
                  <a:lnTo>
                    <a:pt x="117" y="306"/>
                  </a:lnTo>
                  <a:lnTo>
                    <a:pt x="117" y="304"/>
                  </a:lnTo>
                  <a:lnTo>
                    <a:pt x="116" y="304"/>
                  </a:lnTo>
                  <a:lnTo>
                    <a:pt x="114" y="304"/>
                  </a:lnTo>
                  <a:lnTo>
                    <a:pt x="113" y="306"/>
                  </a:lnTo>
                  <a:lnTo>
                    <a:pt x="113" y="307"/>
                  </a:lnTo>
                  <a:lnTo>
                    <a:pt x="113" y="307"/>
                  </a:lnTo>
                  <a:lnTo>
                    <a:pt x="113" y="308"/>
                  </a:lnTo>
                  <a:lnTo>
                    <a:pt x="112" y="308"/>
                  </a:lnTo>
                  <a:lnTo>
                    <a:pt x="112" y="309"/>
                  </a:lnTo>
                  <a:lnTo>
                    <a:pt x="111" y="310"/>
                  </a:lnTo>
                  <a:lnTo>
                    <a:pt x="111" y="312"/>
                  </a:lnTo>
                  <a:lnTo>
                    <a:pt x="110" y="312"/>
                  </a:lnTo>
                  <a:lnTo>
                    <a:pt x="109" y="314"/>
                  </a:lnTo>
                  <a:lnTo>
                    <a:pt x="109" y="315"/>
                  </a:lnTo>
                  <a:lnTo>
                    <a:pt x="109" y="316"/>
                  </a:lnTo>
                  <a:lnTo>
                    <a:pt x="109" y="318"/>
                  </a:lnTo>
                  <a:lnTo>
                    <a:pt x="109" y="319"/>
                  </a:lnTo>
                  <a:lnTo>
                    <a:pt x="109" y="319"/>
                  </a:lnTo>
                  <a:lnTo>
                    <a:pt x="107" y="320"/>
                  </a:lnTo>
                  <a:lnTo>
                    <a:pt x="106" y="321"/>
                  </a:lnTo>
                  <a:lnTo>
                    <a:pt x="105" y="322"/>
                  </a:lnTo>
                  <a:lnTo>
                    <a:pt x="105" y="324"/>
                  </a:lnTo>
                  <a:lnTo>
                    <a:pt x="105" y="325"/>
                  </a:lnTo>
                  <a:lnTo>
                    <a:pt x="106" y="325"/>
                  </a:lnTo>
                  <a:lnTo>
                    <a:pt x="106" y="326"/>
                  </a:lnTo>
                  <a:lnTo>
                    <a:pt x="105" y="327"/>
                  </a:lnTo>
                  <a:lnTo>
                    <a:pt x="105" y="328"/>
                  </a:lnTo>
                  <a:lnTo>
                    <a:pt x="104" y="328"/>
                  </a:lnTo>
                  <a:lnTo>
                    <a:pt x="105" y="330"/>
                  </a:lnTo>
                  <a:lnTo>
                    <a:pt x="105" y="331"/>
                  </a:lnTo>
                  <a:lnTo>
                    <a:pt x="105" y="332"/>
                  </a:lnTo>
                  <a:lnTo>
                    <a:pt x="105" y="333"/>
                  </a:lnTo>
                  <a:lnTo>
                    <a:pt x="104" y="333"/>
                  </a:lnTo>
                  <a:lnTo>
                    <a:pt x="103" y="334"/>
                  </a:lnTo>
                  <a:lnTo>
                    <a:pt x="103" y="335"/>
                  </a:lnTo>
                  <a:lnTo>
                    <a:pt x="100" y="338"/>
                  </a:lnTo>
                  <a:lnTo>
                    <a:pt x="100" y="339"/>
                  </a:lnTo>
                  <a:lnTo>
                    <a:pt x="99" y="339"/>
                  </a:lnTo>
                  <a:lnTo>
                    <a:pt x="99" y="340"/>
                  </a:lnTo>
                  <a:lnTo>
                    <a:pt x="98" y="341"/>
                  </a:lnTo>
                  <a:lnTo>
                    <a:pt x="98" y="343"/>
                  </a:lnTo>
                  <a:lnTo>
                    <a:pt x="97" y="343"/>
                  </a:lnTo>
                  <a:lnTo>
                    <a:pt x="95" y="343"/>
                  </a:lnTo>
                  <a:lnTo>
                    <a:pt x="94" y="343"/>
                  </a:lnTo>
                  <a:lnTo>
                    <a:pt x="93" y="343"/>
                  </a:lnTo>
                  <a:lnTo>
                    <a:pt x="92" y="345"/>
                  </a:lnTo>
                  <a:lnTo>
                    <a:pt x="89" y="347"/>
                  </a:lnTo>
                  <a:lnTo>
                    <a:pt x="88" y="347"/>
                  </a:lnTo>
                  <a:lnTo>
                    <a:pt x="86" y="347"/>
                  </a:lnTo>
                  <a:lnTo>
                    <a:pt x="86" y="349"/>
                  </a:lnTo>
                  <a:lnTo>
                    <a:pt x="85" y="350"/>
                  </a:lnTo>
                  <a:lnTo>
                    <a:pt x="85" y="351"/>
                  </a:lnTo>
                  <a:lnTo>
                    <a:pt x="83" y="355"/>
                  </a:lnTo>
                  <a:lnTo>
                    <a:pt x="82" y="357"/>
                  </a:lnTo>
                  <a:lnTo>
                    <a:pt x="80" y="359"/>
                  </a:lnTo>
                  <a:lnTo>
                    <a:pt x="78" y="361"/>
                  </a:lnTo>
                  <a:lnTo>
                    <a:pt x="75" y="362"/>
                  </a:lnTo>
                  <a:lnTo>
                    <a:pt x="72" y="362"/>
                  </a:lnTo>
                  <a:lnTo>
                    <a:pt x="70" y="362"/>
                  </a:lnTo>
                  <a:lnTo>
                    <a:pt x="69" y="362"/>
                  </a:lnTo>
                  <a:lnTo>
                    <a:pt x="68" y="362"/>
                  </a:lnTo>
                  <a:lnTo>
                    <a:pt x="68" y="363"/>
                  </a:lnTo>
                  <a:lnTo>
                    <a:pt x="69" y="365"/>
                  </a:lnTo>
                  <a:lnTo>
                    <a:pt x="69" y="367"/>
                  </a:lnTo>
                  <a:lnTo>
                    <a:pt x="68" y="368"/>
                  </a:lnTo>
                  <a:lnTo>
                    <a:pt x="66" y="370"/>
                  </a:lnTo>
                  <a:lnTo>
                    <a:pt x="64" y="370"/>
                  </a:lnTo>
                  <a:lnTo>
                    <a:pt x="63" y="370"/>
                  </a:lnTo>
                  <a:lnTo>
                    <a:pt x="61" y="369"/>
                  </a:lnTo>
                  <a:lnTo>
                    <a:pt x="57" y="369"/>
                  </a:lnTo>
                  <a:lnTo>
                    <a:pt x="56" y="369"/>
                  </a:lnTo>
                  <a:lnTo>
                    <a:pt x="56" y="368"/>
                  </a:lnTo>
                  <a:lnTo>
                    <a:pt x="55" y="368"/>
                  </a:lnTo>
                  <a:lnTo>
                    <a:pt x="51" y="369"/>
                  </a:lnTo>
                  <a:lnTo>
                    <a:pt x="50" y="369"/>
                  </a:lnTo>
                  <a:lnTo>
                    <a:pt x="49" y="369"/>
                  </a:lnTo>
                  <a:lnTo>
                    <a:pt x="45" y="370"/>
                  </a:lnTo>
                  <a:lnTo>
                    <a:pt x="44" y="370"/>
                  </a:lnTo>
                  <a:lnTo>
                    <a:pt x="39" y="369"/>
                  </a:lnTo>
                  <a:lnTo>
                    <a:pt x="37" y="368"/>
                  </a:lnTo>
                  <a:lnTo>
                    <a:pt x="36" y="368"/>
                  </a:lnTo>
                  <a:lnTo>
                    <a:pt x="33" y="368"/>
                  </a:lnTo>
                  <a:lnTo>
                    <a:pt x="32" y="368"/>
                  </a:lnTo>
                  <a:lnTo>
                    <a:pt x="31" y="369"/>
                  </a:lnTo>
                  <a:lnTo>
                    <a:pt x="29" y="370"/>
                  </a:lnTo>
                  <a:lnTo>
                    <a:pt x="27" y="371"/>
                  </a:lnTo>
                  <a:lnTo>
                    <a:pt x="27" y="369"/>
                  </a:lnTo>
                  <a:lnTo>
                    <a:pt x="26" y="368"/>
                  </a:lnTo>
                  <a:lnTo>
                    <a:pt x="26" y="367"/>
                  </a:lnTo>
                  <a:lnTo>
                    <a:pt x="25" y="365"/>
                  </a:lnTo>
                  <a:lnTo>
                    <a:pt x="25" y="363"/>
                  </a:lnTo>
                  <a:lnTo>
                    <a:pt x="25" y="362"/>
                  </a:lnTo>
                  <a:lnTo>
                    <a:pt x="26" y="359"/>
                  </a:lnTo>
                  <a:lnTo>
                    <a:pt x="26" y="358"/>
                  </a:lnTo>
                  <a:lnTo>
                    <a:pt x="26" y="357"/>
                  </a:lnTo>
                  <a:lnTo>
                    <a:pt x="25" y="357"/>
                  </a:lnTo>
                  <a:lnTo>
                    <a:pt x="25" y="356"/>
                  </a:lnTo>
                  <a:lnTo>
                    <a:pt x="25" y="355"/>
                  </a:lnTo>
                  <a:lnTo>
                    <a:pt x="25" y="353"/>
                  </a:lnTo>
                  <a:lnTo>
                    <a:pt x="26" y="351"/>
                  </a:lnTo>
                  <a:lnTo>
                    <a:pt x="27" y="350"/>
                  </a:lnTo>
                  <a:lnTo>
                    <a:pt x="27" y="347"/>
                  </a:lnTo>
                  <a:lnTo>
                    <a:pt x="30" y="345"/>
                  </a:lnTo>
                  <a:lnTo>
                    <a:pt x="31" y="344"/>
                  </a:lnTo>
                  <a:lnTo>
                    <a:pt x="31" y="343"/>
                  </a:lnTo>
                  <a:lnTo>
                    <a:pt x="33" y="340"/>
                  </a:lnTo>
                  <a:lnTo>
                    <a:pt x="33" y="339"/>
                  </a:lnTo>
                  <a:lnTo>
                    <a:pt x="32" y="337"/>
                  </a:lnTo>
                  <a:lnTo>
                    <a:pt x="32" y="335"/>
                  </a:lnTo>
                  <a:lnTo>
                    <a:pt x="32" y="332"/>
                  </a:lnTo>
                  <a:lnTo>
                    <a:pt x="31" y="328"/>
                  </a:lnTo>
                  <a:lnTo>
                    <a:pt x="30" y="326"/>
                  </a:lnTo>
                  <a:lnTo>
                    <a:pt x="29" y="326"/>
                  </a:lnTo>
                  <a:lnTo>
                    <a:pt x="29" y="325"/>
                  </a:lnTo>
                  <a:lnTo>
                    <a:pt x="29" y="321"/>
                  </a:lnTo>
                  <a:lnTo>
                    <a:pt x="27" y="321"/>
                  </a:lnTo>
                  <a:lnTo>
                    <a:pt x="27" y="320"/>
                  </a:lnTo>
                  <a:lnTo>
                    <a:pt x="27" y="320"/>
                  </a:lnTo>
                  <a:lnTo>
                    <a:pt x="27" y="319"/>
                  </a:lnTo>
                  <a:lnTo>
                    <a:pt x="27" y="319"/>
                  </a:lnTo>
                  <a:lnTo>
                    <a:pt x="26" y="319"/>
                  </a:lnTo>
                  <a:lnTo>
                    <a:pt x="26" y="318"/>
                  </a:lnTo>
                  <a:lnTo>
                    <a:pt x="27" y="318"/>
                  </a:lnTo>
                  <a:lnTo>
                    <a:pt x="27" y="316"/>
                  </a:lnTo>
                  <a:lnTo>
                    <a:pt x="27" y="315"/>
                  </a:lnTo>
                  <a:lnTo>
                    <a:pt x="26" y="314"/>
                  </a:lnTo>
                  <a:lnTo>
                    <a:pt x="26" y="313"/>
                  </a:lnTo>
                  <a:lnTo>
                    <a:pt x="26" y="312"/>
                  </a:lnTo>
                  <a:lnTo>
                    <a:pt x="27" y="312"/>
                  </a:lnTo>
                  <a:lnTo>
                    <a:pt x="26" y="310"/>
                  </a:lnTo>
                  <a:lnTo>
                    <a:pt x="26" y="312"/>
                  </a:lnTo>
                  <a:lnTo>
                    <a:pt x="25" y="312"/>
                  </a:lnTo>
                  <a:lnTo>
                    <a:pt x="25" y="310"/>
                  </a:lnTo>
                  <a:lnTo>
                    <a:pt x="25" y="309"/>
                  </a:lnTo>
                  <a:lnTo>
                    <a:pt x="25" y="308"/>
                  </a:lnTo>
                  <a:lnTo>
                    <a:pt x="24" y="308"/>
                  </a:lnTo>
                  <a:lnTo>
                    <a:pt x="23" y="308"/>
                  </a:lnTo>
                  <a:lnTo>
                    <a:pt x="23" y="307"/>
                  </a:lnTo>
                  <a:lnTo>
                    <a:pt x="23" y="306"/>
                  </a:lnTo>
                  <a:lnTo>
                    <a:pt x="21" y="306"/>
                  </a:lnTo>
                  <a:lnTo>
                    <a:pt x="21" y="304"/>
                  </a:lnTo>
                  <a:lnTo>
                    <a:pt x="21" y="303"/>
                  </a:lnTo>
                  <a:lnTo>
                    <a:pt x="20" y="303"/>
                  </a:lnTo>
                  <a:lnTo>
                    <a:pt x="20" y="302"/>
                  </a:lnTo>
                  <a:lnTo>
                    <a:pt x="20" y="301"/>
                  </a:lnTo>
                  <a:lnTo>
                    <a:pt x="19" y="301"/>
                  </a:lnTo>
                  <a:lnTo>
                    <a:pt x="19" y="300"/>
                  </a:lnTo>
                  <a:lnTo>
                    <a:pt x="18" y="300"/>
                  </a:lnTo>
                  <a:lnTo>
                    <a:pt x="19" y="299"/>
                  </a:lnTo>
                  <a:lnTo>
                    <a:pt x="18" y="297"/>
                  </a:lnTo>
                  <a:lnTo>
                    <a:pt x="18" y="296"/>
                  </a:lnTo>
                  <a:lnTo>
                    <a:pt x="17" y="293"/>
                  </a:lnTo>
                  <a:lnTo>
                    <a:pt x="15" y="293"/>
                  </a:lnTo>
                  <a:lnTo>
                    <a:pt x="11" y="289"/>
                  </a:lnTo>
                  <a:lnTo>
                    <a:pt x="7" y="288"/>
                  </a:lnTo>
                  <a:lnTo>
                    <a:pt x="6" y="288"/>
                  </a:lnTo>
                  <a:lnTo>
                    <a:pt x="6" y="287"/>
                  </a:lnTo>
                  <a:lnTo>
                    <a:pt x="5" y="285"/>
                  </a:lnTo>
                  <a:lnTo>
                    <a:pt x="2" y="284"/>
                  </a:lnTo>
                  <a:lnTo>
                    <a:pt x="2" y="283"/>
                  </a:lnTo>
                  <a:lnTo>
                    <a:pt x="1" y="283"/>
                  </a:lnTo>
                  <a:lnTo>
                    <a:pt x="1" y="282"/>
                  </a:lnTo>
                  <a:lnTo>
                    <a:pt x="1" y="275"/>
                  </a:lnTo>
                  <a:lnTo>
                    <a:pt x="1" y="266"/>
                  </a:lnTo>
                  <a:lnTo>
                    <a:pt x="1" y="260"/>
                  </a:lnTo>
                  <a:lnTo>
                    <a:pt x="1" y="253"/>
                  </a:lnTo>
                  <a:lnTo>
                    <a:pt x="1" y="246"/>
                  </a:lnTo>
                  <a:lnTo>
                    <a:pt x="1" y="245"/>
                  </a:lnTo>
                  <a:lnTo>
                    <a:pt x="1" y="239"/>
                  </a:lnTo>
                  <a:lnTo>
                    <a:pt x="1" y="232"/>
                  </a:lnTo>
                  <a:lnTo>
                    <a:pt x="1" y="225"/>
                  </a:lnTo>
                  <a:lnTo>
                    <a:pt x="1" y="222"/>
                  </a:lnTo>
                  <a:lnTo>
                    <a:pt x="1" y="217"/>
                  </a:lnTo>
                  <a:lnTo>
                    <a:pt x="1" y="210"/>
                  </a:lnTo>
                  <a:lnTo>
                    <a:pt x="1" y="204"/>
                  </a:lnTo>
                  <a:lnTo>
                    <a:pt x="1" y="197"/>
                  </a:lnTo>
                  <a:lnTo>
                    <a:pt x="1" y="190"/>
                  </a:lnTo>
                  <a:lnTo>
                    <a:pt x="1" y="184"/>
                  </a:lnTo>
                  <a:lnTo>
                    <a:pt x="1" y="178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9" y="168"/>
                  </a:lnTo>
                  <a:lnTo>
                    <a:pt x="19" y="168"/>
                  </a:lnTo>
                  <a:lnTo>
                    <a:pt x="27" y="168"/>
                  </a:lnTo>
                  <a:lnTo>
                    <a:pt x="36" y="168"/>
                  </a:lnTo>
                  <a:lnTo>
                    <a:pt x="38" y="168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2"/>
                  </a:lnTo>
                  <a:lnTo>
                    <a:pt x="39" y="160"/>
                  </a:lnTo>
                  <a:lnTo>
                    <a:pt x="39" y="158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9" y="151"/>
                  </a:lnTo>
                  <a:lnTo>
                    <a:pt x="39" y="148"/>
                  </a:lnTo>
                  <a:lnTo>
                    <a:pt x="39" y="147"/>
                  </a:lnTo>
                  <a:lnTo>
                    <a:pt x="39" y="145"/>
                  </a:lnTo>
                  <a:lnTo>
                    <a:pt x="39" y="142"/>
                  </a:lnTo>
                  <a:lnTo>
                    <a:pt x="39" y="140"/>
                  </a:lnTo>
                  <a:lnTo>
                    <a:pt x="38" y="137"/>
                  </a:lnTo>
                  <a:lnTo>
                    <a:pt x="38" y="135"/>
                  </a:lnTo>
                  <a:lnTo>
                    <a:pt x="38" y="133"/>
                  </a:lnTo>
                  <a:lnTo>
                    <a:pt x="38" y="130"/>
                  </a:lnTo>
                  <a:lnTo>
                    <a:pt x="38" y="128"/>
                  </a:lnTo>
                  <a:lnTo>
                    <a:pt x="38" y="123"/>
                  </a:lnTo>
                  <a:lnTo>
                    <a:pt x="38" y="118"/>
                  </a:lnTo>
                  <a:lnTo>
                    <a:pt x="38" y="114"/>
                  </a:lnTo>
                  <a:lnTo>
                    <a:pt x="38" y="108"/>
                  </a:lnTo>
                  <a:lnTo>
                    <a:pt x="38" y="103"/>
                  </a:lnTo>
                  <a:lnTo>
                    <a:pt x="38" y="102"/>
                  </a:lnTo>
                  <a:lnTo>
                    <a:pt x="38" y="98"/>
                  </a:lnTo>
                  <a:lnTo>
                    <a:pt x="38" y="92"/>
                  </a:lnTo>
                  <a:lnTo>
                    <a:pt x="38" y="88"/>
                  </a:lnTo>
                  <a:lnTo>
                    <a:pt x="38" y="82"/>
                  </a:lnTo>
                  <a:lnTo>
                    <a:pt x="38" y="78"/>
                  </a:lnTo>
                  <a:lnTo>
                    <a:pt x="38" y="73"/>
                  </a:lnTo>
                  <a:lnTo>
                    <a:pt x="38" y="67"/>
                  </a:lnTo>
                  <a:lnTo>
                    <a:pt x="38" y="62"/>
                  </a:lnTo>
                  <a:lnTo>
                    <a:pt x="38" y="59"/>
                  </a:lnTo>
                  <a:lnTo>
                    <a:pt x="38" y="55"/>
                  </a:lnTo>
                  <a:lnTo>
                    <a:pt x="38" y="53"/>
                  </a:lnTo>
                  <a:lnTo>
                    <a:pt x="38" y="48"/>
                  </a:lnTo>
                  <a:lnTo>
                    <a:pt x="38" y="47"/>
                  </a:lnTo>
                  <a:lnTo>
                    <a:pt x="38" y="44"/>
                  </a:lnTo>
                  <a:lnTo>
                    <a:pt x="38" y="43"/>
                  </a:lnTo>
                  <a:lnTo>
                    <a:pt x="38" y="41"/>
                  </a:lnTo>
                  <a:lnTo>
                    <a:pt x="38" y="40"/>
                  </a:lnTo>
                  <a:lnTo>
                    <a:pt x="38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0"/>
                  </a:lnTo>
                  <a:lnTo>
                    <a:pt x="38" y="29"/>
                  </a:lnTo>
                  <a:lnTo>
                    <a:pt x="38" y="28"/>
                  </a:lnTo>
                  <a:lnTo>
                    <a:pt x="38" y="25"/>
                  </a:lnTo>
                  <a:lnTo>
                    <a:pt x="38" y="24"/>
                  </a:lnTo>
                  <a:lnTo>
                    <a:pt x="38" y="22"/>
                  </a:lnTo>
                  <a:lnTo>
                    <a:pt x="38" y="20"/>
                  </a:lnTo>
                  <a:lnTo>
                    <a:pt x="39" y="20"/>
                  </a:lnTo>
                  <a:lnTo>
                    <a:pt x="41" y="20"/>
                  </a:lnTo>
                  <a:lnTo>
                    <a:pt x="43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9" y="20"/>
                  </a:lnTo>
                  <a:lnTo>
                    <a:pt x="51" y="20"/>
                  </a:lnTo>
                  <a:lnTo>
                    <a:pt x="52" y="20"/>
                  </a:lnTo>
                  <a:lnTo>
                    <a:pt x="55" y="20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57" y="20"/>
                  </a:lnTo>
                  <a:lnTo>
                    <a:pt x="57" y="19"/>
                  </a:lnTo>
                  <a:lnTo>
                    <a:pt x="58" y="19"/>
                  </a:lnTo>
                  <a:lnTo>
                    <a:pt x="60" y="19"/>
                  </a:lnTo>
                  <a:lnTo>
                    <a:pt x="63" y="19"/>
                  </a:lnTo>
                  <a:lnTo>
                    <a:pt x="67" y="18"/>
                  </a:lnTo>
                  <a:lnTo>
                    <a:pt x="69" y="18"/>
                  </a:lnTo>
                  <a:lnTo>
                    <a:pt x="73" y="17"/>
                  </a:lnTo>
                  <a:lnTo>
                    <a:pt x="76" y="16"/>
                  </a:lnTo>
                  <a:lnTo>
                    <a:pt x="80" y="16"/>
                  </a:lnTo>
                  <a:lnTo>
                    <a:pt x="82" y="14"/>
                  </a:lnTo>
                  <a:lnTo>
                    <a:pt x="85" y="14"/>
                  </a:lnTo>
                  <a:lnTo>
                    <a:pt x="88" y="13"/>
                  </a:lnTo>
                  <a:lnTo>
                    <a:pt x="92" y="13"/>
                  </a:lnTo>
                  <a:lnTo>
                    <a:pt x="94" y="12"/>
                  </a:lnTo>
                  <a:lnTo>
                    <a:pt x="98" y="12"/>
                  </a:lnTo>
                  <a:lnTo>
                    <a:pt x="101" y="11"/>
                  </a:lnTo>
                  <a:lnTo>
                    <a:pt x="105" y="11"/>
                  </a:lnTo>
                  <a:lnTo>
                    <a:pt x="109" y="10"/>
                  </a:lnTo>
                  <a:lnTo>
                    <a:pt x="111" y="9"/>
                  </a:lnTo>
                  <a:lnTo>
                    <a:pt x="113" y="9"/>
                  </a:lnTo>
                  <a:lnTo>
                    <a:pt x="118" y="9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5" y="7"/>
                  </a:lnTo>
                  <a:lnTo>
                    <a:pt x="126" y="7"/>
                  </a:lnTo>
                  <a:lnTo>
                    <a:pt x="126" y="9"/>
                  </a:lnTo>
                  <a:lnTo>
                    <a:pt x="126" y="10"/>
                  </a:lnTo>
                  <a:lnTo>
                    <a:pt x="128" y="10"/>
                  </a:lnTo>
                  <a:lnTo>
                    <a:pt x="128" y="11"/>
                  </a:lnTo>
                  <a:lnTo>
                    <a:pt x="128" y="12"/>
                  </a:lnTo>
                  <a:lnTo>
                    <a:pt x="129" y="12"/>
                  </a:lnTo>
                  <a:lnTo>
                    <a:pt x="130" y="14"/>
                  </a:lnTo>
                  <a:lnTo>
                    <a:pt x="130" y="16"/>
                  </a:lnTo>
                  <a:lnTo>
                    <a:pt x="131" y="16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8"/>
                  </a:lnTo>
                  <a:lnTo>
                    <a:pt x="135" y="18"/>
                  </a:lnTo>
                  <a:lnTo>
                    <a:pt x="135" y="19"/>
                  </a:lnTo>
                  <a:lnTo>
                    <a:pt x="136" y="22"/>
                  </a:lnTo>
                  <a:lnTo>
                    <a:pt x="136" y="23"/>
                  </a:lnTo>
                  <a:lnTo>
                    <a:pt x="137" y="25"/>
                  </a:lnTo>
                  <a:lnTo>
                    <a:pt x="137" y="26"/>
                  </a:lnTo>
                  <a:lnTo>
                    <a:pt x="137" y="28"/>
                  </a:lnTo>
                  <a:lnTo>
                    <a:pt x="138" y="28"/>
                  </a:lnTo>
                  <a:lnTo>
                    <a:pt x="140" y="26"/>
                  </a:lnTo>
                  <a:lnTo>
                    <a:pt x="141" y="25"/>
                  </a:lnTo>
                  <a:lnTo>
                    <a:pt x="142" y="25"/>
                  </a:lnTo>
                  <a:lnTo>
                    <a:pt x="144" y="20"/>
                  </a:lnTo>
                  <a:lnTo>
                    <a:pt x="146" y="20"/>
                  </a:lnTo>
                  <a:lnTo>
                    <a:pt x="147" y="19"/>
                  </a:lnTo>
                  <a:lnTo>
                    <a:pt x="148" y="18"/>
                  </a:lnTo>
                  <a:lnTo>
                    <a:pt x="149" y="17"/>
                  </a:lnTo>
                  <a:lnTo>
                    <a:pt x="149" y="16"/>
                  </a:lnTo>
                  <a:lnTo>
                    <a:pt x="150" y="14"/>
                  </a:lnTo>
                  <a:lnTo>
                    <a:pt x="151" y="14"/>
                  </a:lnTo>
                  <a:lnTo>
                    <a:pt x="151" y="16"/>
                  </a:lnTo>
                  <a:lnTo>
                    <a:pt x="151" y="14"/>
                  </a:lnTo>
                  <a:lnTo>
                    <a:pt x="153" y="13"/>
                  </a:lnTo>
                  <a:lnTo>
                    <a:pt x="154" y="13"/>
                  </a:lnTo>
                  <a:lnTo>
                    <a:pt x="155" y="12"/>
                  </a:lnTo>
                  <a:lnTo>
                    <a:pt x="156" y="12"/>
                  </a:lnTo>
                  <a:lnTo>
                    <a:pt x="157" y="11"/>
                  </a:lnTo>
                  <a:lnTo>
                    <a:pt x="160" y="9"/>
                  </a:lnTo>
                  <a:lnTo>
                    <a:pt x="161" y="9"/>
                  </a:lnTo>
                  <a:lnTo>
                    <a:pt x="162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6" y="6"/>
                  </a:lnTo>
                  <a:lnTo>
                    <a:pt x="167" y="6"/>
                  </a:lnTo>
                  <a:lnTo>
                    <a:pt x="168" y="6"/>
                  </a:lnTo>
                  <a:lnTo>
                    <a:pt x="169" y="6"/>
                  </a:lnTo>
                  <a:lnTo>
                    <a:pt x="171" y="7"/>
                  </a:lnTo>
                  <a:lnTo>
                    <a:pt x="171" y="9"/>
                  </a:lnTo>
                  <a:lnTo>
                    <a:pt x="171" y="10"/>
                  </a:lnTo>
                  <a:lnTo>
                    <a:pt x="172" y="10"/>
                  </a:lnTo>
                  <a:lnTo>
                    <a:pt x="173" y="10"/>
                  </a:lnTo>
                  <a:lnTo>
                    <a:pt x="174" y="10"/>
                  </a:lnTo>
                  <a:lnTo>
                    <a:pt x="174" y="9"/>
                  </a:lnTo>
                  <a:lnTo>
                    <a:pt x="177" y="6"/>
                  </a:lnTo>
                  <a:lnTo>
                    <a:pt x="178" y="6"/>
                  </a:lnTo>
                  <a:lnTo>
                    <a:pt x="179" y="5"/>
                  </a:lnTo>
                  <a:lnTo>
                    <a:pt x="180" y="4"/>
                  </a:lnTo>
                  <a:lnTo>
                    <a:pt x="180" y="4"/>
                  </a:lnTo>
                  <a:lnTo>
                    <a:pt x="181" y="4"/>
                  </a:lnTo>
                  <a:lnTo>
                    <a:pt x="181" y="3"/>
                  </a:lnTo>
                  <a:lnTo>
                    <a:pt x="183" y="3"/>
                  </a:lnTo>
                  <a:lnTo>
                    <a:pt x="184" y="3"/>
                  </a:lnTo>
                  <a:lnTo>
                    <a:pt x="185" y="1"/>
                  </a:lnTo>
                  <a:lnTo>
                    <a:pt x="187" y="1"/>
                  </a:lnTo>
                  <a:lnTo>
                    <a:pt x="188" y="1"/>
                  </a:lnTo>
                  <a:lnTo>
                    <a:pt x="188" y="0"/>
                  </a:lnTo>
                  <a:lnTo>
                    <a:pt x="190" y="1"/>
                  </a:lnTo>
                  <a:lnTo>
                    <a:pt x="191" y="1"/>
                  </a:lnTo>
                  <a:lnTo>
                    <a:pt x="192" y="1"/>
                  </a:lnTo>
                  <a:lnTo>
                    <a:pt x="193" y="1"/>
                  </a:lnTo>
                  <a:lnTo>
                    <a:pt x="196" y="1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2" name="Freeform 63">
              <a:extLst>
                <a:ext uri="{FF2B5EF4-FFF2-40B4-BE49-F238E27FC236}">
                  <a16:creationId xmlns:a16="http://schemas.microsoft.com/office/drawing/2014/main" id="{1A3B7C46-0D97-6C10-E9C5-EEA7A2ED0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066" y="3912764"/>
              <a:ext cx="364171" cy="334442"/>
            </a:xfrm>
            <a:custGeom>
              <a:avLst/>
              <a:gdLst>
                <a:gd name="T0" fmla="*/ 211 w 294"/>
                <a:gd name="T1" fmla="*/ 15 h 270"/>
                <a:gd name="T2" fmla="*/ 222 w 294"/>
                <a:gd name="T3" fmla="*/ 15 h 270"/>
                <a:gd name="T4" fmla="*/ 231 w 294"/>
                <a:gd name="T5" fmla="*/ 22 h 270"/>
                <a:gd name="T6" fmla="*/ 247 w 294"/>
                <a:gd name="T7" fmla="*/ 28 h 270"/>
                <a:gd name="T8" fmla="*/ 265 w 294"/>
                <a:gd name="T9" fmla="*/ 32 h 270"/>
                <a:gd name="T10" fmla="*/ 284 w 294"/>
                <a:gd name="T11" fmla="*/ 42 h 270"/>
                <a:gd name="T12" fmla="*/ 289 w 294"/>
                <a:gd name="T13" fmla="*/ 49 h 270"/>
                <a:gd name="T14" fmla="*/ 291 w 294"/>
                <a:gd name="T15" fmla="*/ 67 h 270"/>
                <a:gd name="T16" fmla="*/ 290 w 294"/>
                <a:gd name="T17" fmla="*/ 77 h 270"/>
                <a:gd name="T18" fmla="*/ 291 w 294"/>
                <a:gd name="T19" fmla="*/ 87 h 270"/>
                <a:gd name="T20" fmla="*/ 290 w 294"/>
                <a:gd name="T21" fmla="*/ 93 h 270"/>
                <a:gd name="T22" fmla="*/ 294 w 294"/>
                <a:gd name="T23" fmla="*/ 108 h 270"/>
                <a:gd name="T24" fmla="*/ 289 w 294"/>
                <a:gd name="T25" fmla="*/ 115 h 270"/>
                <a:gd name="T26" fmla="*/ 288 w 294"/>
                <a:gd name="T27" fmla="*/ 124 h 270"/>
                <a:gd name="T28" fmla="*/ 281 w 294"/>
                <a:gd name="T29" fmla="*/ 133 h 270"/>
                <a:gd name="T30" fmla="*/ 287 w 294"/>
                <a:gd name="T31" fmla="*/ 143 h 270"/>
                <a:gd name="T32" fmla="*/ 285 w 294"/>
                <a:gd name="T33" fmla="*/ 152 h 270"/>
                <a:gd name="T34" fmla="*/ 288 w 294"/>
                <a:gd name="T35" fmla="*/ 161 h 270"/>
                <a:gd name="T36" fmla="*/ 294 w 294"/>
                <a:gd name="T37" fmla="*/ 166 h 270"/>
                <a:gd name="T38" fmla="*/ 288 w 294"/>
                <a:gd name="T39" fmla="*/ 177 h 270"/>
                <a:gd name="T40" fmla="*/ 282 w 294"/>
                <a:gd name="T41" fmla="*/ 192 h 270"/>
                <a:gd name="T42" fmla="*/ 273 w 294"/>
                <a:gd name="T43" fmla="*/ 205 h 270"/>
                <a:gd name="T44" fmla="*/ 269 w 294"/>
                <a:gd name="T45" fmla="*/ 227 h 270"/>
                <a:gd name="T46" fmla="*/ 252 w 294"/>
                <a:gd name="T47" fmla="*/ 247 h 270"/>
                <a:gd name="T48" fmla="*/ 233 w 294"/>
                <a:gd name="T49" fmla="*/ 266 h 270"/>
                <a:gd name="T50" fmla="*/ 223 w 294"/>
                <a:gd name="T51" fmla="*/ 266 h 270"/>
                <a:gd name="T52" fmla="*/ 205 w 294"/>
                <a:gd name="T53" fmla="*/ 266 h 270"/>
                <a:gd name="T54" fmla="*/ 196 w 294"/>
                <a:gd name="T55" fmla="*/ 268 h 270"/>
                <a:gd name="T56" fmla="*/ 185 w 294"/>
                <a:gd name="T57" fmla="*/ 266 h 270"/>
                <a:gd name="T58" fmla="*/ 176 w 294"/>
                <a:gd name="T59" fmla="*/ 262 h 270"/>
                <a:gd name="T60" fmla="*/ 164 w 294"/>
                <a:gd name="T61" fmla="*/ 260 h 270"/>
                <a:gd name="T62" fmla="*/ 152 w 294"/>
                <a:gd name="T63" fmla="*/ 259 h 270"/>
                <a:gd name="T64" fmla="*/ 143 w 294"/>
                <a:gd name="T65" fmla="*/ 250 h 270"/>
                <a:gd name="T66" fmla="*/ 136 w 294"/>
                <a:gd name="T67" fmla="*/ 245 h 270"/>
                <a:gd name="T68" fmla="*/ 122 w 294"/>
                <a:gd name="T69" fmla="*/ 240 h 270"/>
                <a:gd name="T70" fmla="*/ 104 w 294"/>
                <a:gd name="T71" fmla="*/ 235 h 270"/>
                <a:gd name="T72" fmla="*/ 100 w 294"/>
                <a:gd name="T73" fmla="*/ 228 h 270"/>
                <a:gd name="T74" fmla="*/ 92 w 294"/>
                <a:gd name="T75" fmla="*/ 214 h 270"/>
                <a:gd name="T76" fmla="*/ 92 w 294"/>
                <a:gd name="T77" fmla="*/ 200 h 270"/>
                <a:gd name="T78" fmla="*/ 86 w 294"/>
                <a:gd name="T79" fmla="*/ 194 h 270"/>
                <a:gd name="T80" fmla="*/ 73 w 294"/>
                <a:gd name="T81" fmla="*/ 177 h 270"/>
                <a:gd name="T82" fmla="*/ 65 w 294"/>
                <a:gd name="T83" fmla="*/ 174 h 270"/>
                <a:gd name="T84" fmla="*/ 54 w 294"/>
                <a:gd name="T85" fmla="*/ 168 h 270"/>
                <a:gd name="T86" fmla="*/ 43 w 294"/>
                <a:gd name="T87" fmla="*/ 161 h 270"/>
                <a:gd name="T88" fmla="*/ 35 w 294"/>
                <a:gd name="T89" fmla="*/ 155 h 270"/>
                <a:gd name="T90" fmla="*/ 28 w 294"/>
                <a:gd name="T91" fmla="*/ 134 h 270"/>
                <a:gd name="T92" fmla="*/ 15 w 294"/>
                <a:gd name="T93" fmla="*/ 115 h 270"/>
                <a:gd name="T94" fmla="*/ 4 w 294"/>
                <a:gd name="T95" fmla="*/ 98 h 270"/>
                <a:gd name="T96" fmla="*/ 3 w 294"/>
                <a:gd name="T97" fmla="*/ 87 h 270"/>
                <a:gd name="T98" fmla="*/ 18 w 294"/>
                <a:gd name="T99" fmla="*/ 87 h 270"/>
                <a:gd name="T100" fmla="*/ 28 w 294"/>
                <a:gd name="T101" fmla="*/ 93 h 270"/>
                <a:gd name="T102" fmla="*/ 37 w 294"/>
                <a:gd name="T103" fmla="*/ 90 h 270"/>
                <a:gd name="T104" fmla="*/ 49 w 294"/>
                <a:gd name="T105" fmla="*/ 93 h 270"/>
                <a:gd name="T106" fmla="*/ 59 w 294"/>
                <a:gd name="T107" fmla="*/ 95 h 270"/>
                <a:gd name="T108" fmla="*/ 72 w 294"/>
                <a:gd name="T109" fmla="*/ 86 h 270"/>
                <a:gd name="T110" fmla="*/ 97 w 294"/>
                <a:gd name="T111" fmla="*/ 53 h 270"/>
                <a:gd name="T112" fmla="*/ 133 w 294"/>
                <a:gd name="T113" fmla="*/ 36 h 270"/>
                <a:gd name="T114" fmla="*/ 136 w 294"/>
                <a:gd name="T115" fmla="*/ 26 h 270"/>
                <a:gd name="T116" fmla="*/ 139 w 294"/>
                <a:gd name="T117" fmla="*/ 15 h 270"/>
                <a:gd name="T118" fmla="*/ 147 w 294"/>
                <a:gd name="T119" fmla="*/ 9 h 270"/>
                <a:gd name="T120" fmla="*/ 170 w 294"/>
                <a:gd name="T121" fmla="*/ 1 h 270"/>
                <a:gd name="T122" fmla="*/ 184 w 294"/>
                <a:gd name="T123" fmla="*/ 1 h 270"/>
                <a:gd name="T124" fmla="*/ 195 w 294"/>
                <a:gd name="T125" fmla="*/ 1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4" h="270">
                  <a:moveTo>
                    <a:pt x="195" y="1"/>
                  </a:moveTo>
                  <a:lnTo>
                    <a:pt x="195" y="4"/>
                  </a:lnTo>
                  <a:lnTo>
                    <a:pt x="195" y="7"/>
                  </a:lnTo>
                  <a:lnTo>
                    <a:pt x="195" y="12"/>
                  </a:lnTo>
                  <a:lnTo>
                    <a:pt x="195" y="16"/>
                  </a:lnTo>
                  <a:lnTo>
                    <a:pt x="199" y="16"/>
                  </a:lnTo>
                  <a:lnTo>
                    <a:pt x="201" y="15"/>
                  </a:lnTo>
                  <a:lnTo>
                    <a:pt x="208" y="15"/>
                  </a:lnTo>
                  <a:lnTo>
                    <a:pt x="211" y="15"/>
                  </a:lnTo>
                  <a:lnTo>
                    <a:pt x="214" y="16"/>
                  </a:lnTo>
                  <a:lnTo>
                    <a:pt x="215" y="17"/>
                  </a:lnTo>
                  <a:lnTo>
                    <a:pt x="216" y="18"/>
                  </a:lnTo>
                  <a:lnTo>
                    <a:pt x="217" y="17"/>
                  </a:lnTo>
                  <a:lnTo>
                    <a:pt x="219" y="17"/>
                  </a:lnTo>
                  <a:lnTo>
                    <a:pt x="219" y="16"/>
                  </a:lnTo>
                  <a:lnTo>
                    <a:pt x="220" y="16"/>
                  </a:lnTo>
                  <a:lnTo>
                    <a:pt x="221" y="16"/>
                  </a:lnTo>
                  <a:lnTo>
                    <a:pt x="222" y="15"/>
                  </a:lnTo>
                  <a:lnTo>
                    <a:pt x="223" y="15"/>
                  </a:lnTo>
                  <a:lnTo>
                    <a:pt x="227" y="16"/>
                  </a:lnTo>
                  <a:lnTo>
                    <a:pt x="228" y="17"/>
                  </a:lnTo>
                  <a:lnTo>
                    <a:pt x="229" y="17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31" y="19"/>
                  </a:lnTo>
                  <a:lnTo>
                    <a:pt x="231" y="21"/>
                  </a:lnTo>
                  <a:lnTo>
                    <a:pt x="231" y="22"/>
                  </a:lnTo>
                  <a:lnTo>
                    <a:pt x="232" y="22"/>
                  </a:lnTo>
                  <a:lnTo>
                    <a:pt x="233" y="22"/>
                  </a:lnTo>
                  <a:lnTo>
                    <a:pt x="234" y="22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42" y="24"/>
                  </a:lnTo>
                  <a:lnTo>
                    <a:pt x="244" y="24"/>
                  </a:lnTo>
                  <a:lnTo>
                    <a:pt x="245" y="25"/>
                  </a:lnTo>
                  <a:lnTo>
                    <a:pt x="247" y="28"/>
                  </a:lnTo>
                  <a:lnTo>
                    <a:pt x="248" y="28"/>
                  </a:lnTo>
                  <a:lnTo>
                    <a:pt x="250" y="29"/>
                  </a:lnTo>
                  <a:lnTo>
                    <a:pt x="251" y="30"/>
                  </a:lnTo>
                  <a:lnTo>
                    <a:pt x="251" y="31"/>
                  </a:lnTo>
                  <a:lnTo>
                    <a:pt x="251" y="31"/>
                  </a:lnTo>
                  <a:lnTo>
                    <a:pt x="252" y="31"/>
                  </a:lnTo>
                  <a:lnTo>
                    <a:pt x="256" y="32"/>
                  </a:lnTo>
                  <a:lnTo>
                    <a:pt x="263" y="32"/>
                  </a:lnTo>
                  <a:lnTo>
                    <a:pt x="265" y="32"/>
                  </a:lnTo>
                  <a:lnTo>
                    <a:pt x="270" y="34"/>
                  </a:lnTo>
                  <a:lnTo>
                    <a:pt x="276" y="36"/>
                  </a:lnTo>
                  <a:lnTo>
                    <a:pt x="281" y="38"/>
                  </a:lnTo>
                  <a:lnTo>
                    <a:pt x="281" y="40"/>
                  </a:lnTo>
                  <a:lnTo>
                    <a:pt x="281" y="41"/>
                  </a:lnTo>
                  <a:lnTo>
                    <a:pt x="282" y="42"/>
                  </a:lnTo>
                  <a:lnTo>
                    <a:pt x="283" y="43"/>
                  </a:lnTo>
                  <a:lnTo>
                    <a:pt x="283" y="42"/>
                  </a:lnTo>
                  <a:lnTo>
                    <a:pt x="284" y="42"/>
                  </a:lnTo>
                  <a:lnTo>
                    <a:pt x="285" y="42"/>
                  </a:lnTo>
                  <a:lnTo>
                    <a:pt x="287" y="43"/>
                  </a:lnTo>
                  <a:lnTo>
                    <a:pt x="288" y="43"/>
                  </a:lnTo>
                  <a:lnTo>
                    <a:pt x="289" y="43"/>
                  </a:lnTo>
                  <a:lnTo>
                    <a:pt x="290" y="42"/>
                  </a:lnTo>
                  <a:lnTo>
                    <a:pt x="291" y="42"/>
                  </a:lnTo>
                  <a:lnTo>
                    <a:pt x="290" y="43"/>
                  </a:lnTo>
                  <a:lnTo>
                    <a:pt x="289" y="47"/>
                  </a:lnTo>
                  <a:lnTo>
                    <a:pt x="289" y="49"/>
                  </a:lnTo>
                  <a:lnTo>
                    <a:pt x="288" y="49"/>
                  </a:lnTo>
                  <a:lnTo>
                    <a:pt x="287" y="53"/>
                  </a:lnTo>
                  <a:lnTo>
                    <a:pt x="288" y="56"/>
                  </a:lnTo>
                  <a:lnTo>
                    <a:pt x="289" y="60"/>
                  </a:lnTo>
                  <a:lnTo>
                    <a:pt x="290" y="61"/>
                  </a:lnTo>
                  <a:lnTo>
                    <a:pt x="290" y="63"/>
                  </a:lnTo>
                  <a:lnTo>
                    <a:pt x="291" y="65"/>
                  </a:lnTo>
                  <a:lnTo>
                    <a:pt x="291" y="66"/>
                  </a:lnTo>
                  <a:lnTo>
                    <a:pt x="291" y="67"/>
                  </a:lnTo>
                  <a:lnTo>
                    <a:pt x="293" y="67"/>
                  </a:lnTo>
                  <a:lnTo>
                    <a:pt x="293" y="68"/>
                  </a:lnTo>
                  <a:lnTo>
                    <a:pt x="293" y="69"/>
                  </a:lnTo>
                  <a:lnTo>
                    <a:pt x="291" y="71"/>
                  </a:lnTo>
                  <a:lnTo>
                    <a:pt x="290" y="73"/>
                  </a:lnTo>
                  <a:lnTo>
                    <a:pt x="290" y="74"/>
                  </a:lnTo>
                  <a:lnTo>
                    <a:pt x="289" y="74"/>
                  </a:lnTo>
                  <a:lnTo>
                    <a:pt x="290" y="75"/>
                  </a:lnTo>
                  <a:lnTo>
                    <a:pt x="290" y="77"/>
                  </a:lnTo>
                  <a:lnTo>
                    <a:pt x="291" y="77"/>
                  </a:lnTo>
                  <a:lnTo>
                    <a:pt x="293" y="78"/>
                  </a:lnTo>
                  <a:lnTo>
                    <a:pt x="293" y="79"/>
                  </a:lnTo>
                  <a:lnTo>
                    <a:pt x="293" y="80"/>
                  </a:lnTo>
                  <a:lnTo>
                    <a:pt x="293" y="81"/>
                  </a:lnTo>
                  <a:lnTo>
                    <a:pt x="293" y="83"/>
                  </a:lnTo>
                  <a:lnTo>
                    <a:pt x="293" y="85"/>
                  </a:lnTo>
                  <a:lnTo>
                    <a:pt x="293" y="86"/>
                  </a:lnTo>
                  <a:lnTo>
                    <a:pt x="291" y="87"/>
                  </a:lnTo>
                  <a:lnTo>
                    <a:pt x="290" y="87"/>
                  </a:lnTo>
                  <a:lnTo>
                    <a:pt x="290" y="89"/>
                  </a:lnTo>
                  <a:lnTo>
                    <a:pt x="289" y="90"/>
                  </a:lnTo>
                  <a:lnTo>
                    <a:pt x="290" y="90"/>
                  </a:lnTo>
                  <a:lnTo>
                    <a:pt x="290" y="91"/>
                  </a:lnTo>
                  <a:lnTo>
                    <a:pt x="290" y="92"/>
                  </a:lnTo>
                  <a:lnTo>
                    <a:pt x="289" y="92"/>
                  </a:lnTo>
                  <a:lnTo>
                    <a:pt x="289" y="93"/>
                  </a:lnTo>
                  <a:lnTo>
                    <a:pt x="290" y="93"/>
                  </a:lnTo>
                  <a:lnTo>
                    <a:pt x="289" y="95"/>
                  </a:lnTo>
                  <a:lnTo>
                    <a:pt x="289" y="96"/>
                  </a:lnTo>
                  <a:lnTo>
                    <a:pt x="291" y="99"/>
                  </a:lnTo>
                  <a:lnTo>
                    <a:pt x="291" y="102"/>
                  </a:lnTo>
                  <a:lnTo>
                    <a:pt x="290" y="103"/>
                  </a:lnTo>
                  <a:lnTo>
                    <a:pt x="290" y="104"/>
                  </a:lnTo>
                  <a:lnTo>
                    <a:pt x="291" y="105"/>
                  </a:lnTo>
                  <a:lnTo>
                    <a:pt x="293" y="106"/>
                  </a:lnTo>
                  <a:lnTo>
                    <a:pt x="294" y="108"/>
                  </a:lnTo>
                  <a:lnTo>
                    <a:pt x="294" y="109"/>
                  </a:lnTo>
                  <a:lnTo>
                    <a:pt x="293" y="110"/>
                  </a:lnTo>
                  <a:lnTo>
                    <a:pt x="291" y="111"/>
                  </a:lnTo>
                  <a:lnTo>
                    <a:pt x="293" y="111"/>
                  </a:lnTo>
                  <a:lnTo>
                    <a:pt x="293" y="112"/>
                  </a:lnTo>
                  <a:lnTo>
                    <a:pt x="291" y="112"/>
                  </a:lnTo>
                  <a:lnTo>
                    <a:pt x="291" y="114"/>
                  </a:lnTo>
                  <a:lnTo>
                    <a:pt x="290" y="114"/>
                  </a:lnTo>
                  <a:lnTo>
                    <a:pt x="289" y="115"/>
                  </a:lnTo>
                  <a:lnTo>
                    <a:pt x="288" y="115"/>
                  </a:lnTo>
                  <a:lnTo>
                    <a:pt x="287" y="116"/>
                  </a:lnTo>
                  <a:lnTo>
                    <a:pt x="287" y="117"/>
                  </a:lnTo>
                  <a:lnTo>
                    <a:pt x="288" y="118"/>
                  </a:lnTo>
                  <a:lnTo>
                    <a:pt x="289" y="120"/>
                  </a:lnTo>
                  <a:lnTo>
                    <a:pt x="289" y="121"/>
                  </a:lnTo>
                  <a:lnTo>
                    <a:pt x="289" y="122"/>
                  </a:lnTo>
                  <a:lnTo>
                    <a:pt x="289" y="123"/>
                  </a:lnTo>
                  <a:lnTo>
                    <a:pt x="288" y="124"/>
                  </a:lnTo>
                  <a:lnTo>
                    <a:pt x="288" y="126"/>
                  </a:lnTo>
                  <a:lnTo>
                    <a:pt x="287" y="126"/>
                  </a:lnTo>
                  <a:lnTo>
                    <a:pt x="287" y="126"/>
                  </a:lnTo>
                  <a:lnTo>
                    <a:pt x="285" y="126"/>
                  </a:lnTo>
                  <a:lnTo>
                    <a:pt x="281" y="127"/>
                  </a:lnTo>
                  <a:lnTo>
                    <a:pt x="282" y="129"/>
                  </a:lnTo>
                  <a:lnTo>
                    <a:pt x="282" y="130"/>
                  </a:lnTo>
                  <a:lnTo>
                    <a:pt x="281" y="132"/>
                  </a:lnTo>
                  <a:lnTo>
                    <a:pt x="281" y="133"/>
                  </a:lnTo>
                  <a:lnTo>
                    <a:pt x="281" y="134"/>
                  </a:lnTo>
                  <a:lnTo>
                    <a:pt x="282" y="135"/>
                  </a:lnTo>
                  <a:lnTo>
                    <a:pt x="285" y="135"/>
                  </a:lnTo>
                  <a:lnTo>
                    <a:pt x="287" y="135"/>
                  </a:lnTo>
                  <a:lnTo>
                    <a:pt x="287" y="136"/>
                  </a:lnTo>
                  <a:lnTo>
                    <a:pt x="287" y="136"/>
                  </a:lnTo>
                  <a:lnTo>
                    <a:pt x="287" y="137"/>
                  </a:lnTo>
                  <a:lnTo>
                    <a:pt x="287" y="139"/>
                  </a:lnTo>
                  <a:lnTo>
                    <a:pt x="287" y="143"/>
                  </a:lnTo>
                  <a:lnTo>
                    <a:pt x="287" y="145"/>
                  </a:lnTo>
                  <a:lnTo>
                    <a:pt x="287" y="146"/>
                  </a:lnTo>
                  <a:lnTo>
                    <a:pt x="285" y="147"/>
                  </a:lnTo>
                  <a:lnTo>
                    <a:pt x="284" y="148"/>
                  </a:lnTo>
                  <a:lnTo>
                    <a:pt x="284" y="149"/>
                  </a:lnTo>
                  <a:lnTo>
                    <a:pt x="284" y="151"/>
                  </a:lnTo>
                  <a:lnTo>
                    <a:pt x="284" y="152"/>
                  </a:lnTo>
                  <a:lnTo>
                    <a:pt x="285" y="153"/>
                  </a:lnTo>
                  <a:lnTo>
                    <a:pt x="285" y="152"/>
                  </a:lnTo>
                  <a:lnTo>
                    <a:pt x="287" y="153"/>
                  </a:lnTo>
                  <a:lnTo>
                    <a:pt x="287" y="154"/>
                  </a:lnTo>
                  <a:lnTo>
                    <a:pt x="287" y="158"/>
                  </a:lnTo>
                  <a:lnTo>
                    <a:pt x="287" y="159"/>
                  </a:lnTo>
                  <a:lnTo>
                    <a:pt x="285" y="160"/>
                  </a:lnTo>
                  <a:lnTo>
                    <a:pt x="287" y="160"/>
                  </a:lnTo>
                  <a:lnTo>
                    <a:pt x="287" y="161"/>
                  </a:lnTo>
                  <a:lnTo>
                    <a:pt x="287" y="161"/>
                  </a:lnTo>
                  <a:lnTo>
                    <a:pt x="288" y="161"/>
                  </a:lnTo>
                  <a:lnTo>
                    <a:pt x="289" y="160"/>
                  </a:lnTo>
                  <a:lnTo>
                    <a:pt x="290" y="160"/>
                  </a:lnTo>
                  <a:lnTo>
                    <a:pt x="290" y="161"/>
                  </a:lnTo>
                  <a:lnTo>
                    <a:pt x="290" y="163"/>
                  </a:lnTo>
                  <a:lnTo>
                    <a:pt x="290" y="164"/>
                  </a:lnTo>
                  <a:lnTo>
                    <a:pt x="291" y="164"/>
                  </a:lnTo>
                  <a:lnTo>
                    <a:pt x="293" y="165"/>
                  </a:lnTo>
                  <a:lnTo>
                    <a:pt x="294" y="165"/>
                  </a:lnTo>
                  <a:lnTo>
                    <a:pt x="294" y="166"/>
                  </a:lnTo>
                  <a:lnTo>
                    <a:pt x="293" y="167"/>
                  </a:lnTo>
                  <a:lnTo>
                    <a:pt x="293" y="168"/>
                  </a:lnTo>
                  <a:lnTo>
                    <a:pt x="293" y="171"/>
                  </a:lnTo>
                  <a:lnTo>
                    <a:pt x="291" y="174"/>
                  </a:lnTo>
                  <a:lnTo>
                    <a:pt x="293" y="176"/>
                  </a:lnTo>
                  <a:lnTo>
                    <a:pt x="290" y="176"/>
                  </a:lnTo>
                  <a:lnTo>
                    <a:pt x="289" y="176"/>
                  </a:lnTo>
                  <a:lnTo>
                    <a:pt x="289" y="177"/>
                  </a:lnTo>
                  <a:lnTo>
                    <a:pt x="288" y="177"/>
                  </a:lnTo>
                  <a:lnTo>
                    <a:pt x="288" y="179"/>
                  </a:lnTo>
                  <a:lnTo>
                    <a:pt x="287" y="180"/>
                  </a:lnTo>
                  <a:lnTo>
                    <a:pt x="287" y="182"/>
                  </a:lnTo>
                  <a:lnTo>
                    <a:pt x="287" y="183"/>
                  </a:lnTo>
                  <a:lnTo>
                    <a:pt x="287" y="184"/>
                  </a:lnTo>
                  <a:lnTo>
                    <a:pt x="287" y="185"/>
                  </a:lnTo>
                  <a:lnTo>
                    <a:pt x="285" y="188"/>
                  </a:lnTo>
                  <a:lnTo>
                    <a:pt x="283" y="190"/>
                  </a:lnTo>
                  <a:lnTo>
                    <a:pt x="282" y="192"/>
                  </a:lnTo>
                  <a:lnTo>
                    <a:pt x="281" y="195"/>
                  </a:lnTo>
                  <a:lnTo>
                    <a:pt x="279" y="196"/>
                  </a:lnTo>
                  <a:lnTo>
                    <a:pt x="278" y="197"/>
                  </a:lnTo>
                  <a:lnTo>
                    <a:pt x="276" y="196"/>
                  </a:lnTo>
                  <a:lnTo>
                    <a:pt x="275" y="197"/>
                  </a:lnTo>
                  <a:lnTo>
                    <a:pt x="272" y="198"/>
                  </a:lnTo>
                  <a:lnTo>
                    <a:pt x="272" y="200"/>
                  </a:lnTo>
                  <a:lnTo>
                    <a:pt x="272" y="202"/>
                  </a:lnTo>
                  <a:lnTo>
                    <a:pt x="273" y="205"/>
                  </a:lnTo>
                  <a:lnTo>
                    <a:pt x="273" y="209"/>
                  </a:lnTo>
                  <a:lnTo>
                    <a:pt x="273" y="211"/>
                  </a:lnTo>
                  <a:lnTo>
                    <a:pt x="272" y="213"/>
                  </a:lnTo>
                  <a:lnTo>
                    <a:pt x="270" y="215"/>
                  </a:lnTo>
                  <a:lnTo>
                    <a:pt x="268" y="220"/>
                  </a:lnTo>
                  <a:lnTo>
                    <a:pt x="269" y="221"/>
                  </a:lnTo>
                  <a:lnTo>
                    <a:pt x="271" y="227"/>
                  </a:lnTo>
                  <a:lnTo>
                    <a:pt x="270" y="226"/>
                  </a:lnTo>
                  <a:lnTo>
                    <a:pt x="269" y="227"/>
                  </a:lnTo>
                  <a:lnTo>
                    <a:pt x="266" y="229"/>
                  </a:lnTo>
                  <a:lnTo>
                    <a:pt x="265" y="232"/>
                  </a:lnTo>
                  <a:lnTo>
                    <a:pt x="263" y="233"/>
                  </a:lnTo>
                  <a:lnTo>
                    <a:pt x="260" y="235"/>
                  </a:lnTo>
                  <a:lnTo>
                    <a:pt x="258" y="238"/>
                  </a:lnTo>
                  <a:lnTo>
                    <a:pt x="258" y="240"/>
                  </a:lnTo>
                  <a:lnTo>
                    <a:pt x="256" y="242"/>
                  </a:lnTo>
                  <a:lnTo>
                    <a:pt x="253" y="245"/>
                  </a:lnTo>
                  <a:lnTo>
                    <a:pt x="252" y="247"/>
                  </a:lnTo>
                  <a:lnTo>
                    <a:pt x="250" y="250"/>
                  </a:lnTo>
                  <a:lnTo>
                    <a:pt x="247" y="251"/>
                  </a:lnTo>
                  <a:lnTo>
                    <a:pt x="245" y="253"/>
                  </a:lnTo>
                  <a:lnTo>
                    <a:pt x="244" y="256"/>
                  </a:lnTo>
                  <a:lnTo>
                    <a:pt x="241" y="258"/>
                  </a:lnTo>
                  <a:lnTo>
                    <a:pt x="239" y="260"/>
                  </a:lnTo>
                  <a:lnTo>
                    <a:pt x="236" y="262"/>
                  </a:lnTo>
                  <a:lnTo>
                    <a:pt x="235" y="264"/>
                  </a:lnTo>
                  <a:lnTo>
                    <a:pt x="233" y="266"/>
                  </a:lnTo>
                  <a:lnTo>
                    <a:pt x="231" y="268"/>
                  </a:lnTo>
                  <a:lnTo>
                    <a:pt x="228" y="270"/>
                  </a:lnTo>
                  <a:lnTo>
                    <a:pt x="228" y="269"/>
                  </a:lnTo>
                  <a:lnTo>
                    <a:pt x="227" y="269"/>
                  </a:lnTo>
                  <a:lnTo>
                    <a:pt x="226" y="269"/>
                  </a:lnTo>
                  <a:lnTo>
                    <a:pt x="225" y="269"/>
                  </a:lnTo>
                  <a:lnTo>
                    <a:pt x="225" y="268"/>
                  </a:lnTo>
                  <a:lnTo>
                    <a:pt x="223" y="268"/>
                  </a:lnTo>
                  <a:lnTo>
                    <a:pt x="223" y="266"/>
                  </a:lnTo>
                  <a:lnTo>
                    <a:pt x="222" y="268"/>
                  </a:lnTo>
                  <a:lnTo>
                    <a:pt x="221" y="268"/>
                  </a:lnTo>
                  <a:lnTo>
                    <a:pt x="220" y="268"/>
                  </a:lnTo>
                  <a:lnTo>
                    <a:pt x="219" y="268"/>
                  </a:lnTo>
                  <a:lnTo>
                    <a:pt x="214" y="266"/>
                  </a:lnTo>
                  <a:lnTo>
                    <a:pt x="211" y="265"/>
                  </a:lnTo>
                  <a:lnTo>
                    <a:pt x="210" y="265"/>
                  </a:lnTo>
                  <a:lnTo>
                    <a:pt x="209" y="266"/>
                  </a:lnTo>
                  <a:lnTo>
                    <a:pt x="205" y="266"/>
                  </a:lnTo>
                  <a:lnTo>
                    <a:pt x="204" y="266"/>
                  </a:lnTo>
                  <a:lnTo>
                    <a:pt x="203" y="268"/>
                  </a:lnTo>
                  <a:lnTo>
                    <a:pt x="202" y="268"/>
                  </a:lnTo>
                  <a:lnTo>
                    <a:pt x="202" y="266"/>
                  </a:lnTo>
                  <a:lnTo>
                    <a:pt x="201" y="266"/>
                  </a:lnTo>
                  <a:lnTo>
                    <a:pt x="199" y="266"/>
                  </a:lnTo>
                  <a:lnTo>
                    <a:pt x="198" y="266"/>
                  </a:lnTo>
                  <a:lnTo>
                    <a:pt x="197" y="266"/>
                  </a:lnTo>
                  <a:lnTo>
                    <a:pt x="196" y="268"/>
                  </a:lnTo>
                  <a:lnTo>
                    <a:pt x="195" y="268"/>
                  </a:lnTo>
                  <a:lnTo>
                    <a:pt x="194" y="268"/>
                  </a:lnTo>
                  <a:lnTo>
                    <a:pt x="192" y="268"/>
                  </a:lnTo>
                  <a:lnTo>
                    <a:pt x="191" y="268"/>
                  </a:lnTo>
                  <a:lnTo>
                    <a:pt x="190" y="266"/>
                  </a:lnTo>
                  <a:lnTo>
                    <a:pt x="189" y="266"/>
                  </a:lnTo>
                  <a:lnTo>
                    <a:pt x="188" y="266"/>
                  </a:lnTo>
                  <a:lnTo>
                    <a:pt x="186" y="265"/>
                  </a:lnTo>
                  <a:lnTo>
                    <a:pt x="185" y="266"/>
                  </a:lnTo>
                  <a:lnTo>
                    <a:pt x="184" y="266"/>
                  </a:lnTo>
                  <a:lnTo>
                    <a:pt x="184" y="265"/>
                  </a:lnTo>
                  <a:lnTo>
                    <a:pt x="183" y="265"/>
                  </a:lnTo>
                  <a:lnTo>
                    <a:pt x="182" y="264"/>
                  </a:lnTo>
                  <a:lnTo>
                    <a:pt x="180" y="264"/>
                  </a:lnTo>
                  <a:lnTo>
                    <a:pt x="179" y="263"/>
                  </a:lnTo>
                  <a:lnTo>
                    <a:pt x="178" y="263"/>
                  </a:lnTo>
                  <a:lnTo>
                    <a:pt x="177" y="262"/>
                  </a:lnTo>
                  <a:lnTo>
                    <a:pt x="176" y="262"/>
                  </a:lnTo>
                  <a:lnTo>
                    <a:pt x="174" y="262"/>
                  </a:lnTo>
                  <a:lnTo>
                    <a:pt x="173" y="262"/>
                  </a:lnTo>
                  <a:lnTo>
                    <a:pt x="172" y="260"/>
                  </a:lnTo>
                  <a:lnTo>
                    <a:pt x="171" y="260"/>
                  </a:lnTo>
                  <a:lnTo>
                    <a:pt x="168" y="260"/>
                  </a:lnTo>
                  <a:lnTo>
                    <a:pt x="167" y="260"/>
                  </a:lnTo>
                  <a:lnTo>
                    <a:pt x="166" y="260"/>
                  </a:lnTo>
                  <a:lnTo>
                    <a:pt x="165" y="260"/>
                  </a:lnTo>
                  <a:lnTo>
                    <a:pt x="164" y="260"/>
                  </a:lnTo>
                  <a:lnTo>
                    <a:pt x="163" y="260"/>
                  </a:lnTo>
                  <a:lnTo>
                    <a:pt x="163" y="262"/>
                  </a:lnTo>
                  <a:lnTo>
                    <a:pt x="161" y="262"/>
                  </a:lnTo>
                  <a:lnTo>
                    <a:pt x="159" y="262"/>
                  </a:lnTo>
                  <a:lnTo>
                    <a:pt x="158" y="262"/>
                  </a:lnTo>
                  <a:lnTo>
                    <a:pt x="157" y="262"/>
                  </a:lnTo>
                  <a:lnTo>
                    <a:pt x="155" y="262"/>
                  </a:lnTo>
                  <a:lnTo>
                    <a:pt x="152" y="260"/>
                  </a:lnTo>
                  <a:lnTo>
                    <a:pt x="152" y="259"/>
                  </a:lnTo>
                  <a:lnTo>
                    <a:pt x="151" y="258"/>
                  </a:lnTo>
                  <a:lnTo>
                    <a:pt x="147" y="258"/>
                  </a:lnTo>
                  <a:lnTo>
                    <a:pt x="146" y="258"/>
                  </a:lnTo>
                  <a:lnTo>
                    <a:pt x="143" y="257"/>
                  </a:lnTo>
                  <a:lnTo>
                    <a:pt x="143" y="256"/>
                  </a:lnTo>
                  <a:lnTo>
                    <a:pt x="143" y="254"/>
                  </a:lnTo>
                  <a:lnTo>
                    <a:pt x="143" y="252"/>
                  </a:lnTo>
                  <a:lnTo>
                    <a:pt x="143" y="251"/>
                  </a:lnTo>
                  <a:lnTo>
                    <a:pt x="143" y="250"/>
                  </a:lnTo>
                  <a:lnTo>
                    <a:pt x="143" y="248"/>
                  </a:lnTo>
                  <a:lnTo>
                    <a:pt x="143" y="247"/>
                  </a:lnTo>
                  <a:lnTo>
                    <a:pt x="143" y="246"/>
                  </a:lnTo>
                  <a:lnTo>
                    <a:pt x="143" y="246"/>
                  </a:lnTo>
                  <a:lnTo>
                    <a:pt x="142" y="246"/>
                  </a:lnTo>
                  <a:lnTo>
                    <a:pt x="141" y="245"/>
                  </a:lnTo>
                  <a:lnTo>
                    <a:pt x="140" y="245"/>
                  </a:lnTo>
                  <a:lnTo>
                    <a:pt x="137" y="245"/>
                  </a:lnTo>
                  <a:lnTo>
                    <a:pt x="136" y="245"/>
                  </a:lnTo>
                  <a:lnTo>
                    <a:pt x="131" y="241"/>
                  </a:lnTo>
                  <a:lnTo>
                    <a:pt x="129" y="241"/>
                  </a:lnTo>
                  <a:lnTo>
                    <a:pt x="128" y="240"/>
                  </a:lnTo>
                  <a:lnTo>
                    <a:pt x="127" y="240"/>
                  </a:lnTo>
                  <a:lnTo>
                    <a:pt x="126" y="240"/>
                  </a:lnTo>
                  <a:lnTo>
                    <a:pt x="124" y="239"/>
                  </a:lnTo>
                  <a:lnTo>
                    <a:pt x="124" y="240"/>
                  </a:lnTo>
                  <a:lnTo>
                    <a:pt x="123" y="240"/>
                  </a:lnTo>
                  <a:lnTo>
                    <a:pt x="122" y="240"/>
                  </a:lnTo>
                  <a:lnTo>
                    <a:pt x="121" y="240"/>
                  </a:lnTo>
                  <a:lnTo>
                    <a:pt x="117" y="239"/>
                  </a:lnTo>
                  <a:lnTo>
                    <a:pt x="116" y="238"/>
                  </a:lnTo>
                  <a:lnTo>
                    <a:pt x="115" y="238"/>
                  </a:lnTo>
                  <a:lnTo>
                    <a:pt x="111" y="238"/>
                  </a:lnTo>
                  <a:lnTo>
                    <a:pt x="108" y="237"/>
                  </a:lnTo>
                  <a:lnTo>
                    <a:pt x="105" y="237"/>
                  </a:lnTo>
                  <a:lnTo>
                    <a:pt x="104" y="237"/>
                  </a:lnTo>
                  <a:lnTo>
                    <a:pt x="104" y="235"/>
                  </a:lnTo>
                  <a:lnTo>
                    <a:pt x="103" y="234"/>
                  </a:lnTo>
                  <a:lnTo>
                    <a:pt x="103" y="233"/>
                  </a:lnTo>
                  <a:lnTo>
                    <a:pt x="102" y="233"/>
                  </a:lnTo>
                  <a:lnTo>
                    <a:pt x="102" y="233"/>
                  </a:lnTo>
                  <a:lnTo>
                    <a:pt x="103" y="233"/>
                  </a:lnTo>
                  <a:lnTo>
                    <a:pt x="103" y="232"/>
                  </a:lnTo>
                  <a:lnTo>
                    <a:pt x="102" y="229"/>
                  </a:lnTo>
                  <a:lnTo>
                    <a:pt x="100" y="229"/>
                  </a:lnTo>
                  <a:lnTo>
                    <a:pt x="100" y="228"/>
                  </a:lnTo>
                  <a:lnTo>
                    <a:pt x="100" y="227"/>
                  </a:lnTo>
                  <a:lnTo>
                    <a:pt x="99" y="227"/>
                  </a:lnTo>
                  <a:lnTo>
                    <a:pt x="98" y="225"/>
                  </a:lnTo>
                  <a:lnTo>
                    <a:pt x="97" y="223"/>
                  </a:lnTo>
                  <a:lnTo>
                    <a:pt x="96" y="222"/>
                  </a:lnTo>
                  <a:lnTo>
                    <a:pt x="93" y="220"/>
                  </a:lnTo>
                  <a:lnTo>
                    <a:pt x="91" y="217"/>
                  </a:lnTo>
                  <a:lnTo>
                    <a:pt x="91" y="216"/>
                  </a:lnTo>
                  <a:lnTo>
                    <a:pt x="92" y="214"/>
                  </a:lnTo>
                  <a:lnTo>
                    <a:pt x="92" y="213"/>
                  </a:lnTo>
                  <a:lnTo>
                    <a:pt x="91" y="210"/>
                  </a:lnTo>
                  <a:lnTo>
                    <a:pt x="92" y="209"/>
                  </a:lnTo>
                  <a:lnTo>
                    <a:pt x="91" y="209"/>
                  </a:lnTo>
                  <a:lnTo>
                    <a:pt x="92" y="208"/>
                  </a:lnTo>
                  <a:lnTo>
                    <a:pt x="92" y="207"/>
                  </a:lnTo>
                  <a:lnTo>
                    <a:pt x="93" y="204"/>
                  </a:lnTo>
                  <a:lnTo>
                    <a:pt x="93" y="203"/>
                  </a:lnTo>
                  <a:lnTo>
                    <a:pt x="92" y="200"/>
                  </a:lnTo>
                  <a:lnTo>
                    <a:pt x="92" y="198"/>
                  </a:lnTo>
                  <a:lnTo>
                    <a:pt x="92" y="197"/>
                  </a:lnTo>
                  <a:lnTo>
                    <a:pt x="93" y="195"/>
                  </a:lnTo>
                  <a:lnTo>
                    <a:pt x="92" y="195"/>
                  </a:lnTo>
                  <a:lnTo>
                    <a:pt x="92" y="194"/>
                  </a:lnTo>
                  <a:lnTo>
                    <a:pt x="91" y="194"/>
                  </a:lnTo>
                  <a:lnTo>
                    <a:pt x="90" y="194"/>
                  </a:lnTo>
                  <a:lnTo>
                    <a:pt x="89" y="192"/>
                  </a:lnTo>
                  <a:lnTo>
                    <a:pt x="86" y="194"/>
                  </a:lnTo>
                  <a:lnTo>
                    <a:pt x="84" y="192"/>
                  </a:lnTo>
                  <a:lnTo>
                    <a:pt x="80" y="192"/>
                  </a:lnTo>
                  <a:lnTo>
                    <a:pt x="78" y="194"/>
                  </a:lnTo>
                  <a:lnTo>
                    <a:pt x="77" y="194"/>
                  </a:lnTo>
                  <a:lnTo>
                    <a:pt x="78" y="188"/>
                  </a:lnTo>
                  <a:lnTo>
                    <a:pt x="77" y="183"/>
                  </a:lnTo>
                  <a:lnTo>
                    <a:pt x="74" y="178"/>
                  </a:lnTo>
                  <a:lnTo>
                    <a:pt x="74" y="177"/>
                  </a:lnTo>
                  <a:lnTo>
                    <a:pt x="73" y="177"/>
                  </a:lnTo>
                  <a:lnTo>
                    <a:pt x="73" y="176"/>
                  </a:lnTo>
                  <a:lnTo>
                    <a:pt x="72" y="176"/>
                  </a:lnTo>
                  <a:lnTo>
                    <a:pt x="71" y="176"/>
                  </a:lnTo>
                  <a:lnTo>
                    <a:pt x="69" y="176"/>
                  </a:lnTo>
                  <a:lnTo>
                    <a:pt x="69" y="176"/>
                  </a:lnTo>
                  <a:lnTo>
                    <a:pt x="68" y="176"/>
                  </a:lnTo>
                  <a:lnTo>
                    <a:pt x="67" y="174"/>
                  </a:lnTo>
                  <a:lnTo>
                    <a:pt x="66" y="174"/>
                  </a:lnTo>
                  <a:lnTo>
                    <a:pt x="65" y="174"/>
                  </a:lnTo>
                  <a:lnTo>
                    <a:pt x="63" y="174"/>
                  </a:lnTo>
                  <a:lnTo>
                    <a:pt x="59" y="172"/>
                  </a:lnTo>
                  <a:lnTo>
                    <a:pt x="57" y="172"/>
                  </a:lnTo>
                  <a:lnTo>
                    <a:pt x="57" y="172"/>
                  </a:lnTo>
                  <a:lnTo>
                    <a:pt x="56" y="172"/>
                  </a:lnTo>
                  <a:lnTo>
                    <a:pt x="56" y="171"/>
                  </a:lnTo>
                  <a:lnTo>
                    <a:pt x="55" y="171"/>
                  </a:lnTo>
                  <a:lnTo>
                    <a:pt x="55" y="170"/>
                  </a:lnTo>
                  <a:lnTo>
                    <a:pt x="54" y="168"/>
                  </a:lnTo>
                  <a:lnTo>
                    <a:pt x="53" y="168"/>
                  </a:lnTo>
                  <a:lnTo>
                    <a:pt x="52" y="168"/>
                  </a:lnTo>
                  <a:lnTo>
                    <a:pt x="52" y="167"/>
                  </a:lnTo>
                  <a:lnTo>
                    <a:pt x="50" y="166"/>
                  </a:lnTo>
                  <a:lnTo>
                    <a:pt x="49" y="165"/>
                  </a:lnTo>
                  <a:lnTo>
                    <a:pt x="48" y="164"/>
                  </a:lnTo>
                  <a:lnTo>
                    <a:pt x="46" y="164"/>
                  </a:lnTo>
                  <a:lnTo>
                    <a:pt x="44" y="163"/>
                  </a:lnTo>
                  <a:lnTo>
                    <a:pt x="43" y="161"/>
                  </a:lnTo>
                  <a:lnTo>
                    <a:pt x="42" y="160"/>
                  </a:lnTo>
                  <a:lnTo>
                    <a:pt x="41" y="160"/>
                  </a:lnTo>
                  <a:lnTo>
                    <a:pt x="41" y="159"/>
                  </a:lnTo>
                  <a:lnTo>
                    <a:pt x="41" y="158"/>
                  </a:lnTo>
                  <a:lnTo>
                    <a:pt x="41" y="157"/>
                  </a:lnTo>
                  <a:lnTo>
                    <a:pt x="40" y="157"/>
                  </a:lnTo>
                  <a:lnTo>
                    <a:pt x="37" y="157"/>
                  </a:lnTo>
                  <a:lnTo>
                    <a:pt x="36" y="155"/>
                  </a:lnTo>
                  <a:lnTo>
                    <a:pt x="35" y="155"/>
                  </a:lnTo>
                  <a:lnTo>
                    <a:pt x="34" y="153"/>
                  </a:lnTo>
                  <a:lnTo>
                    <a:pt x="30" y="143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6"/>
                  </a:lnTo>
                  <a:lnTo>
                    <a:pt x="28" y="135"/>
                  </a:lnTo>
                  <a:lnTo>
                    <a:pt x="28" y="134"/>
                  </a:lnTo>
                  <a:lnTo>
                    <a:pt x="26" y="130"/>
                  </a:lnTo>
                  <a:lnTo>
                    <a:pt x="22" y="126"/>
                  </a:lnTo>
                  <a:lnTo>
                    <a:pt x="21" y="123"/>
                  </a:lnTo>
                  <a:lnTo>
                    <a:pt x="21" y="120"/>
                  </a:lnTo>
                  <a:lnTo>
                    <a:pt x="21" y="118"/>
                  </a:lnTo>
                  <a:lnTo>
                    <a:pt x="19" y="118"/>
                  </a:lnTo>
                  <a:lnTo>
                    <a:pt x="18" y="118"/>
                  </a:lnTo>
                  <a:lnTo>
                    <a:pt x="17" y="117"/>
                  </a:lnTo>
                  <a:lnTo>
                    <a:pt x="15" y="115"/>
                  </a:lnTo>
                  <a:lnTo>
                    <a:pt x="15" y="114"/>
                  </a:lnTo>
                  <a:lnTo>
                    <a:pt x="12" y="112"/>
                  </a:lnTo>
                  <a:lnTo>
                    <a:pt x="10" y="110"/>
                  </a:lnTo>
                  <a:lnTo>
                    <a:pt x="10" y="109"/>
                  </a:lnTo>
                  <a:lnTo>
                    <a:pt x="9" y="106"/>
                  </a:lnTo>
                  <a:lnTo>
                    <a:pt x="7" y="104"/>
                  </a:lnTo>
                  <a:lnTo>
                    <a:pt x="6" y="100"/>
                  </a:lnTo>
                  <a:lnTo>
                    <a:pt x="5" y="99"/>
                  </a:lnTo>
                  <a:lnTo>
                    <a:pt x="4" y="98"/>
                  </a:lnTo>
                  <a:lnTo>
                    <a:pt x="3" y="98"/>
                  </a:lnTo>
                  <a:lnTo>
                    <a:pt x="1" y="97"/>
                  </a:lnTo>
                  <a:lnTo>
                    <a:pt x="0" y="93"/>
                  </a:lnTo>
                  <a:lnTo>
                    <a:pt x="0" y="91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3" y="87"/>
                  </a:lnTo>
                  <a:lnTo>
                    <a:pt x="4" y="89"/>
                  </a:lnTo>
                  <a:lnTo>
                    <a:pt x="5" y="89"/>
                  </a:lnTo>
                  <a:lnTo>
                    <a:pt x="6" y="89"/>
                  </a:lnTo>
                  <a:lnTo>
                    <a:pt x="10" y="89"/>
                  </a:lnTo>
                  <a:lnTo>
                    <a:pt x="11" y="89"/>
                  </a:lnTo>
                  <a:lnTo>
                    <a:pt x="13" y="89"/>
                  </a:lnTo>
                  <a:lnTo>
                    <a:pt x="16" y="87"/>
                  </a:lnTo>
                  <a:lnTo>
                    <a:pt x="17" y="87"/>
                  </a:lnTo>
                  <a:lnTo>
                    <a:pt x="18" y="87"/>
                  </a:lnTo>
                  <a:lnTo>
                    <a:pt x="19" y="89"/>
                  </a:lnTo>
                  <a:lnTo>
                    <a:pt x="21" y="89"/>
                  </a:lnTo>
                  <a:lnTo>
                    <a:pt x="22" y="90"/>
                  </a:lnTo>
                  <a:lnTo>
                    <a:pt x="23" y="90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4" y="92"/>
                  </a:lnTo>
                  <a:lnTo>
                    <a:pt x="26" y="93"/>
                  </a:lnTo>
                  <a:lnTo>
                    <a:pt x="28" y="93"/>
                  </a:lnTo>
                  <a:lnTo>
                    <a:pt x="29" y="93"/>
                  </a:lnTo>
                  <a:lnTo>
                    <a:pt x="30" y="92"/>
                  </a:lnTo>
                  <a:lnTo>
                    <a:pt x="31" y="92"/>
                  </a:lnTo>
                  <a:lnTo>
                    <a:pt x="32" y="92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5" y="90"/>
                  </a:lnTo>
                  <a:lnTo>
                    <a:pt x="36" y="90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38" y="90"/>
                  </a:lnTo>
                  <a:lnTo>
                    <a:pt x="40" y="90"/>
                  </a:lnTo>
                  <a:lnTo>
                    <a:pt x="40" y="91"/>
                  </a:lnTo>
                  <a:lnTo>
                    <a:pt x="41" y="91"/>
                  </a:lnTo>
                  <a:lnTo>
                    <a:pt x="42" y="91"/>
                  </a:lnTo>
                  <a:lnTo>
                    <a:pt x="44" y="91"/>
                  </a:lnTo>
                  <a:lnTo>
                    <a:pt x="47" y="93"/>
                  </a:lnTo>
                  <a:lnTo>
                    <a:pt x="49" y="93"/>
                  </a:lnTo>
                  <a:lnTo>
                    <a:pt x="50" y="93"/>
                  </a:lnTo>
                  <a:lnTo>
                    <a:pt x="52" y="95"/>
                  </a:lnTo>
                  <a:lnTo>
                    <a:pt x="53" y="96"/>
                  </a:lnTo>
                  <a:lnTo>
                    <a:pt x="55" y="97"/>
                  </a:lnTo>
                  <a:lnTo>
                    <a:pt x="56" y="97"/>
                  </a:lnTo>
                  <a:lnTo>
                    <a:pt x="57" y="96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9" y="95"/>
                  </a:lnTo>
                  <a:lnTo>
                    <a:pt x="62" y="93"/>
                  </a:lnTo>
                  <a:lnTo>
                    <a:pt x="65" y="92"/>
                  </a:lnTo>
                  <a:lnTo>
                    <a:pt x="67" y="92"/>
                  </a:lnTo>
                  <a:lnTo>
                    <a:pt x="68" y="91"/>
                  </a:lnTo>
                  <a:lnTo>
                    <a:pt x="69" y="90"/>
                  </a:lnTo>
                  <a:lnTo>
                    <a:pt x="71" y="90"/>
                  </a:lnTo>
                  <a:lnTo>
                    <a:pt x="72" y="89"/>
                  </a:lnTo>
                  <a:lnTo>
                    <a:pt x="72" y="87"/>
                  </a:lnTo>
                  <a:lnTo>
                    <a:pt x="72" y="86"/>
                  </a:lnTo>
                  <a:lnTo>
                    <a:pt x="72" y="85"/>
                  </a:lnTo>
                  <a:lnTo>
                    <a:pt x="83" y="74"/>
                  </a:lnTo>
                  <a:lnTo>
                    <a:pt x="86" y="71"/>
                  </a:lnTo>
                  <a:lnTo>
                    <a:pt x="87" y="68"/>
                  </a:lnTo>
                  <a:lnTo>
                    <a:pt x="89" y="67"/>
                  </a:lnTo>
                  <a:lnTo>
                    <a:pt x="90" y="63"/>
                  </a:lnTo>
                  <a:lnTo>
                    <a:pt x="90" y="62"/>
                  </a:lnTo>
                  <a:lnTo>
                    <a:pt x="96" y="55"/>
                  </a:lnTo>
                  <a:lnTo>
                    <a:pt x="97" y="53"/>
                  </a:lnTo>
                  <a:lnTo>
                    <a:pt x="99" y="52"/>
                  </a:lnTo>
                  <a:lnTo>
                    <a:pt x="105" y="49"/>
                  </a:lnTo>
                  <a:lnTo>
                    <a:pt x="109" y="48"/>
                  </a:lnTo>
                  <a:lnTo>
                    <a:pt x="112" y="44"/>
                  </a:lnTo>
                  <a:lnTo>
                    <a:pt x="115" y="43"/>
                  </a:lnTo>
                  <a:lnTo>
                    <a:pt x="128" y="37"/>
                  </a:lnTo>
                  <a:lnTo>
                    <a:pt x="130" y="37"/>
                  </a:lnTo>
                  <a:lnTo>
                    <a:pt x="131" y="37"/>
                  </a:lnTo>
                  <a:lnTo>
                    <a:pt x="133" y="36"/>
                  </a:lnTo>
                  <a:lnTo>
                    <a:pt x="133" y="35"/>
                  </a:lnTo>
                  <a:lnTo>
                    <a:pt x="135" y="34"/>
                  </a:lnTo>
                  <a:lnTo>
                    <a:pt x="135" y="31"/>
                  </a:lnTo>
                  <a:lnTo>
                    <a:pt x="136" y="31"/>
                  </a:lnTo>
                  <a:lnTo>
                    <a:pt x="136" y="31"/>
                  </a:lnTo>
                  <a:lnTo>
                    <a:pt x="136" y="30"/>
                  </a:lnTo>
                  <a:lnTo>
                    <a:pt x="136" y="29"/>
                  </a:lnTo>
                  <a:lnTo>
                    <a:pt x="136" y="28"/>
                  </a:lnTo>
                  <a:lnTo>
                    <a:pt x="136" y="26"/>
                  </a:lnTo>
                  <a:lnTo>
                    <a:pt x="137" y="24"/>
                  </a:lnTo>
                  <a:lnTo>
                    <a:pt x="136" y="23"/>
                  </a:lnTo>
                  <a:lnTo>
                    <a:pt x="136" y="22"/>
                  </a:lnTo>
                  <a:lnTo>
                    <a:pt x="137" y="21"/>
                  </a:lnTo>
                  <a:lnTo>
                    <a:pt x="137" y="18"/>
                  </a:lnTo>
                  <a:lnTo>
                    <a:pt x="136" y="18"/>
                  </a:lnTo>
                  <a:lnTo>
                    <a:pt x="136" y="17"/>
                  </a:lnTo>
                  <a:lnTo>
                    <a:pt x="137" y="16"/>
                  </a:lnTo>
                  <a:lnTo>
                    <a:pt x="139" y="15"/>
                  </a:lnTo>
                  <a:lnTo>
                    <a:pt x="140" y="13"/>
                  </a:lnTo>
                  <a:lnTo>
                    <a:pt x="141" y="13"/>
                  </a:lnTo>
                  <a:lnTo>
                    <a:pt x="143" y="13"/>
                  </a:lnTo>
                  <a:lnTo>
                    <a:pt x="143" y="12"/>
                  </a:lnTo>
                  <a:lnTo>
                    <a:pt x="145" y="11"/>
                  </a:lnTo>
                  <a:lnTo>
                    <a:pt x="145" y="10"/>
                  </a:lnTo>
                  <a:lnTo>
                    <a:pt x="146" y="10"/>
                  </a:lnTo>
                  <a:lnTo>
                    <a:pt x="147" y="10"/>
                  </a:lnTo>
                  <a:lnTo>
                    <a:pt x="147" y="9"/>
                  </a:lnTo>
                  <a:lnTo>
                    <a:pt x="148" y="7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61" y="3"/>
                  </a:lnTo>
                  <a:lnTo>
                    <a:pt x="164" y="3"/>
                  </a:lnTo>
                  <a:lnTo>
                    <a:pt x="165" y="3"/>
                  </a:lnTo>
                  <a:lnTo>
                    <a:pt x="166" y="3"/>
                  </a:lnTo>
                  <a:lnTo>
                    <a:pt x="167" y="3"/>
                  </a:lnTo>
                  <a:lnTo>
                    <a:pt x="170" y="1"/>
                  </a:lnTo>
                  <a:lnTo>
                    <a:pt x="171" y="1"/>
                  </a:lnTo>
                  <a:lnTo>
                    <a:pt x="172" y="0"/>
                  </a:lnTo>
                  <a:lnTo>
                    <a:pt x="173" y="0"/>
                  </a:lnTo>
                  <a:lnTo>
                    <a:pt x="174" y="0"/>
                  </a:lnTo>
                  <a:lnTo>
                    <a:pt x="178" y="1"/>
                  </a:lnTo>
                  <a:lnTo>
                    <a:pt x="179" y="1"/>
                  </a:lnTo>
                  <a:lnTo>
                    <a:pt x="182" y="1"/>
                  </a:lnTo>
                  <a:lnTo>
                    <a:pt x="183" y="1"/>
                  </a:lnTo>
                  <a:lnTo>
                    <a:pt x="184" y="1"/>
                  </a:lnTo>
                  <a:lnTo>
                    <a:pt x="186" y="1"/>
                  </a:lnTo>
                  <a:lnTo>
                    <a:pt x="186" y="3"/>
                  </a:lnTo>
                  <a:lnTo>
                    <a:pt x="188" y="3"/>
                  </a:lnTo>
                  <a:lnTo>
                    <a:pt x="189" y="1"/>
                  </a:lnTo>
                  <a:lnTo>
                    <a:pt x="190" y="1"/>
                  </a:lnTo>
                  <a:lnTo>
                    <a:pt x="191" y="1"/>
                  </a:lnTo>
                  <a:lnTo>
                    <a:pt x="192" y="3"/>
                  </a:lnTo>
                  <a:lnTo>
                    <a:pt x="194" y="3"/>
                  </a:lnTo>
                  <a:lnTo>
                    <a:pt x="195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3" name="Freeform 64">
              <a:extLst>
                <a:ext uri="{FF2B5EF4-FFF2-40B4-BE49-F238E27FC236}">
                  <a16:creationId xmlns:a16="http://schemas.microsoft.com/office/drawing/2014/main" id="{E305BD56-780C-4EB9-1C4E-1D6A2BD8A6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76130" y="1607589"/>
              <a:ext cx="386467" cy="428582"/>
            </a:xfrm>
            <a:custGeom>
              <a:avLst/>
              <a:gdLst>
                <a:gd name="T0" fmla="*/ 280 w 312"/>
                <a:gd name="T1" fmla="*/ 2 h 346"/>
                <a:gd name="T2" fmla="*/ 289 w 312"/>
                <a:gd name="T3" fmla="*/ 0 h 346"/>
                <a:gd name="T4" fmla="*/ 305 w 312"/>
                <a:gd name="T5" fmla="*/ 8 h 346"/>
                <a:gd name="T6" fmla="*/ 305 w 312"/>
                <a:gd name="T7" fmla="*/ 323 h 346"/>
                <a:gd name="T8" fmla="*/ 296 w 312"/>
                <a:gd name="T9" fmla="*/ 336 h 346"/>
                <a:gd name="T10" fmla="*/ 278 w 312"/>
                <a:gd name="T11" fmla="*/ 338 h 346"/>
                <a:gd name="T12" fmla="*/ 275 w 312"/>
                <a:gd name="T13" fmla="*/ 344 h 346"/>
                <a:gd name="T14" fmla="*/ 271 w 312"/>
                <a:gd name="T15" fmla="*/ 337 h 346"/>
                <a:gd name="T16" fmla="*/ 267 w 312"/>
                <a:gd name="T17" fmla="*/ 341 h 346"/>
                <a:gd name="T18" fmla="*/ 259 w 312"/>
                <a:gd name="T19" fmla="*/ 342 h 346"/>
                <a:gd name="T20" fmla="*/ 253 w 312"/>
                <a:gd name="T21" fmla="*/ 340 h 346"/>
                <a:gd name="T22" fmla="*/ 250 w 312"/>
                <a:gd name="T23" fmla="*/ 334 h 346"/>
                <a:gd name="T24" fmla="*/ 243 w 312"/>
                <a:gd name="T25" fmla="*/ 327 h 346"/>
                <a:gd name="T26" fmla="*/ 243 w 312"/>
                <a:gd name="T27" fmla="*/ 316 h 346"/>
                <a:gd name="T28" fmla="*/ 240 w 312"/>
                <a:gd name="T29" fmla="*/ 310 h 346"/>
                <a:gd name="T30" fmla="*/ 236 w 312"/>
                <a:gd name="T31" fmla="*/ 301 h 346"/>
                <a:gd name="T32" fmla="*/ 224 w 312"/>
                <a:gd name="T33" fmla="*/ 299 h 346"/>
                <a:gd name="T34" fmla="*/ 222 w 312"/>
                <a:gd name="T35" fmla="*/ 285 h 346"/>
                <a:gd name="T36" fmla="*/ 214 w 312"/>
                <a:gd name="T37" fmla="*/ 274 h 346"/>
                <a:gd name="T38" fmla="*/ 206 w 312"/>
                <a:gd name="T39" fmla="*/ 267 h 346"/>
                <a:gd name="T40" fmla="*/ 199 w 312"/>
                <a:gd name="T41" fmla="*/ 273 h 346"/>
                <a:gd name="T42" fmla="*/ 210 w 312"/>
                <a:gd name="T43" fmla="*/ 272 h 346"/>
                <a:gd name="T44" fmla="*/ 201 w 312"/>
                <a:gd name="T45" fmla="*/ 274 h 346"/>
                <a:gd name="T46" fmla="*/ 173 w 312"/>
                <a:gd name="T47" fmla="*/ 278 h 346"/>
                <a:gd name="T48" fmla="*/ 163 w 312"/>
                <a:gd name="T49" fmla="*/ 281 h 346"/>
                <a:gd name="T50" fmla="*/ 145 w 312"/>
                <a:gd name="T51" fmla="*/ 281 h 346"/>
                <a:gd name="T52" fmla="*/ 141 w 312"/>
                <a:gd name="T53" fmla="*/ 282 h 346"/>
                <a:gd name="T54" fmla="*/ 126 w 312"/>
                <a:gd name="T55" fmla="*/ 280 h 346"/>
                <a:gd name="T56" fmla="*/ 119 w 312"/>
                <a:gd name="T57" fmla="*/ 275 h 346"/>
                <a:gd name="T58" fmla="*/ 107 w 312"/>
                <a:gd name="T59" fmla="*/ 276 h 346"/>
                <a:gd name="T60" fmla="*/ 96 w 312"/>
                <a:gd name="T61" fmla="*/ 284 h 346"/>
                <a:gd name="T62" fmla="*/ 61 w 312"/>
                <a:gd name="T63" fmla="*/ 282 h 346"/>
                <a:gd name="T64" fmla="*/ 58 w 312"/>
                <a:gd name="T65" fmla="*/ 288 h 346"/>
                <a:gd name="T66" fmla="*/ 47 w 312"/>
                <a:gd name="T67" fmla="*/ 285 h 346"/>
                <a:gd name="T68" fmla="*/ 37 w 312"/>
                <a:gd name="T69" fmla="*/ 291 h 346"/>
                <a:gd name="T70" fmla="*/ 34 w 312"/>
                <a:gd name="T71" fmla="*/ 285 h 346"/>
                <a:gd name="T72" fmla="*/ 30 w 312"/>
                <a:gd name="T73" fmla="*/ 266 h 346"/>
                <a:gd name="T74" fmla="*/ 35 w 312"/>
                <a:gd name="T75" fmla="*/ 249 h 346"/>
                <a:gd name="T76" fmla="*/ 49 w 312"/>
                <a:gd name="T77" fmla="*/ 235 h 346"/>
                <a:gd name="T78" fmla="*/ 57 w 312"/>
                <a:gd name="T79" fmla="*/ 229 h 346"/>
                <a:gd name="T80" fmla="*/ 74 w 312"/>
                <a:gd name="T81" fmla="*/ 224 h 346"/>
                <a:gd name="T82" fmla="*/ 90 w 312"/>
                <a:gd name="T83" fmla="*/ 211 h 346"/>
                <a:gd name="T84" fmla="*/ 84 w 312"/>
                <a:gd name="T85" fmla="*/ 199 h 346"/>
                <a:gd name="T86" fmla="*/ 73 w 312"/>
                <a:gd name="T87" fmla="*/ 189 h 346"/>
                <a:gd name="T88" fmla="*/ 65 w 312"/>
                <a:gd name="T89" fmla="*/ 157 h 346"/>
                <a:gd name="T90" fmla="*/ 48 w 312"/>
                <a:gd name="T91" fmla="*/ 145 h 346"/>
                <a:gd name="T92" fmla="*/ 27 w 312"/>
                <a:gd name="T93" fmla="*/ 128 h 346"/>
                <a:gd name="T94" fmla="*/ 21 w 312"/>
                <a:gd name="T95" fmla="*/ 115 h 346"/>
                <a:gd name="T96" fmla="*/ 3 w 312"/>
                <a:gd name="T97" fmla="*/ 90 h 346"/>
                <a:gd name="T98" fmla="*/ 35 w 312"/>
                <a:gd name="T99" fmla="*/ 97 h 346"/>
                <a:gd name="T100" fmla="*/ 72 w 312"/>
                <a:gd name="T101" fmla="*/ 105 h 346"/>
                <a:gd name="T102" fmla="*/ 96 w 312"/>
                <a:gd name="T103" fmla="*/ 103 h 346"/>
                <a:gd name="T104" fmla="*/ 156 w 312"/>
                <a:gd name="T105" fmla="*/ 100 h 346"/>
                <a:gd name="T106" fmla="*/ 187 w 312"/>
                <a:gd name="T107" fmla="*/ 91 h 346"/>
                <a:gd name="T108" fmla="*/ 203 w 312"/>
                <a:gd name="T109" fmla="*/ 78 h 346"/>
                <a:gd name="T110" fmla="*/ 214 w 312"/>
                <a:gd name="T111" fmla="*/ 38 h 346"/>
                <a:gd name="T112" fmla="*/ 232 w 312"/>
                <a:gd name="T113" fmla="*/ 25 h 346"/>
                <a:gd name="T114" fmla="*/ 250 w 312"/>
                <a:gd name="T115" fmla="*/ 26 h 346"/>
                <a:gd name="T116" fmla="*/ 255 w 312"/>
                <a:gd name="T117" fmla="*/ 17 h 346"/>
                <a:gd name="T118" fmla="*/ 265 w 312"/>
                <a:gd name="T119" fmla="*/ 9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2" h="346">
                  <a:moveTo>
                    <a:pt x="250" y="333"/>
                  </a:moveTo>
                  <a:lnTo>
                    <a:pt x="249" y="333"/>
                  </a:lnTo>
                  <a:lnTo>
                    <a:pt x="249" y="334"/>
                  </a:lnTo>
                  <a:lnTo>
                    <a:pt x="247" y="334"/>
                  </a:lnTo>
                  <a:lnTo>
                    <a:pt x="246" y="334"/>
                  </a:lnTo>
                  <a:lnTo>
                    <a:pt x="246" y="333"/>
                  </a:lnTo>
                  <a:lnTo>
                    <a:pt x="246" y="331"/>
                  </a:lnTo>
                  <a:lnTo>
                    <a:pt x="246" y="333"/>
                  </a:lnTo>
                  <a:lnTo>
                    <a:pt x="247" y="333"/>
                  </a:lnTo>
                  <a:lnTo>
                    <a:pt x="249" y="331"/>
                  </a:lnTo>
                  <a:lnTo>
                    <a:pt x="250" y="333"/>
                  </a:lnTo>
                  <a:close/>
                  <a:moveTo>
                    <a:pt x="278" y="2"/>
                  </a:moveTo>
                  <a:lnTo>
                    <a:pt x="280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7" y="4"/>
                  </a:lnTo>
                  <a:lnTo>
                    <a:pt x="288" y="4"/>
                  </a:lnTo>
                  <a:lnTo>
                    <a:pt x="289" y="4"/>
                  </a:lnTo>
                  <a:lnTo>
                    <a:pt x="289" y="3"/>
                  </a:lnTo>
                  <a:lnTo>
                    <a:pt x="289" y="2"/>
                  </a:lnTo>
                  <a:lnTo>
                    <a:pt x="289" y="2"/>
                  </a:lnTo>
                  <a:lnTo>
                    <a:pt x="287" y="2"/>
                  </a:lnTo>
                  <a:lnTo>
                    <a:pt x="286" y="2"/>
                  </a:lnTo>
                  <a:lnTo>
                    <a:pt x="286" y="1"/>
                  </a:lnTo>
                  <a:lnTo>
                    <a:pt x="288" y="0"/>
                  </a:lnTo>
                  <a:lnTo>
                    <a:pt x="289" y="0"/>
                  </a:lnTo>
                  <a:lnTo>
                    <a:pt x="289" y="1"/>
                  </a:lnTo>
                  <a:lnTo>
                    <a:pt x="292" y="2"/>
                  </a:lnTo>
                  <a:lnTo>
                    <a:pt x="294" y="2"/>
                  </a:lnTo>
                  <a:lnTo>
                    <a:pt x="295" y="2"/>
                  </a:lnTo>
                  <a:lnTo>
                    <a:pt x="295" y="3"/>
                  </a:lnTo>
                  <a:lnTo>
                    <a:pt x="295" y="4"/>
                  </a:lnTo>
                  <a:lnTo>
                    <a:pt x="295" y="6"/>
                  </a:lnTo>
                  <a:lnTo>
                    <a:pt x="296" y="7"/>
                  </a:lnTo>
                  <a:lnTo>
                    <a:pt x="299" y="9"/>
                  </a:lnTo>
                  <a:lnTo>
                    <a:pt x="299" y="10"/>
                  </a:lnTo>
                  <a:lnTo>
                    <a:pt x="301" y="10"/>
                  </a:lnTo>
                  <a:lnTo>
                    <a:pt x="304" y="8"/>
                  </a:lnTo>
                  <a:lnTo>
                    <a:pt x="305" y="8"/>
                  </a:lnTo>
                  <a:lnTo>
                    <a:pt x="306" y="8"/>
                  </a:lnTo>
                  <a:lnTo>
                    <a:pt x="307" y="8"/>
                  </a:lnTo>
                  <a:lnTo>
                    <a:pt x="308" y="7"/>
                  </a:lnTo>
                  <a:lnTo>
                    <a:pt x="310" y="6"/>
                  </a:lnTo>
                  <a:lnTo>
                    <a:pt x="311" y="4"/>
                  </a:lnTo>
                  <a:lnTo>
                    <a:pt x="312" y="3"/>
                  </a:lnTo>
                  <a:lnTo>
                    <a:pt x="312" y="2"/>
                  </a:lnTo>
                  <a:lnTo>
                    <a:pt x="312" y="323"/>
                  </a:lnTo>
                  <a:lnTo>
                    <a:pt x="311" y="322"/>
                  </a:lnTo>
                  <a:lnTo>
                    <a:pt x="310" y="322"/>
                  </a:lnTo>
                  <a:lnTo>
                    <a:pt x="307" y="323"/>
                  </a:lnTo>
                  <a:lnTo>
                    <a:pt x="306" y="323"/>
                  </a:lnTo>
                  <a:lnTo>
                    <a:pt x="305" y="323"/>
                  </a:lnTo>
                  <a:lnTo>
                    <a:pt x="305" y="322"/>
                  </a:lnTo>
                  <a:lnTo>
                    <a:pt x="304" y="321"/>
                  </a:lnTo>
                  <a:lnTo>
                    <a:pt x="302" y="321"/>
                  </a:lnTo>
                  <a:lnTo>
                    <a:pt x="302" y="322"/>
                  </a:lnTo>
                  <a:lnTo>
                    <a:pt x="301" y="324"/>
                  </a:lnTo>
                  <a:lnTo>
                    <a:pt x="300" y="324"/>
                  </a:lnTo>
                  <a:lnTo>
                    <a:pt x="300" y="321"/>
                  </a:lnTo>
                  <a:lnTo>
                    <a:pt x="299" y="321"/>
                  </a:lnTo>
                  <a:lnTo>
                    <a:pt x="298" y="321"/>
                  </a:lnTo>
                  <a:lnTo>
                    <a:pt x="296" y="322"/>
                  </a:lnTo>
                  <a:lnTo>
                    <a:pt x="296" y="325"/>
                  </a:lnTo>
                  <a:lnTo>
                    <a:pt x="296" y="330"/>
                  </a:lnTo>
                  <a:lnTo>
                    <a:pt x="296" y="336"/>
                  </a:lnTo>
                  <a:lnTo>
                    <a:pt x="293" y="336"/>
                  </a:lnTo>
                  <a:lnTo>
                    <a:pt x="289" y="336"/>
                  </a:lnTo>
                  <a:lnTo>
                    <a:pt x="286" y="336"/>
                  </a:lnTo>
                  <a:lnTo>
                    <a:pt x="284" y="336"/>
                  </a:lnTo>
                  <a:lnTo>
                    <a:pt x="283" y="337"/>
                  </a:lnTo>
                  <a:lnTo>
                    <a:pt x="283" y="336"/>
                  </a:lnTo>
                  <a:lnTo>
                    <a:pt x="282" y="336"/>
                  </a:lnTo>
                  <a:lnTo>
                    <a:pt x="282" y="337"/>
                  </a:lnTo>
                  <a:lnTo>
                    <a:pt x="281" y="338"/>
                  </a:lnTo>
                  <a:lnTo>
                    <a:pt x="280" y="338"/>
                  </a:lnTo>
                  <a:lnTo>
                    <a:pt x="280" y="337"/>
                  </a:lnTo>
                  <a:lnTo>
                    <a:pt x="278" y="337"/>
                  </a:lnTo>
                  <a:lnTo>
                    <a:pt x="278" y="338"/>
                  </a:lnTo>
                  <a:lnTo>
                    <a:pt x="280" y="338"/>
                  </a:lnTo>
                  <a:lnTo>
                    <a:pt x="278" y="338"/>
                  </a:lnTo>
                  <a:lnTo>
                    <a:pt x="278" y="340"/>
                  </a:lnTo>
                  <a:lnTo>
                    <a:pt x="277" y="340"/>
                  </a:lnTo>
                  <a:lnTo>
                    <a:pt x="276" y="341"/>
                  </a:lnTo>
                  <a:lnTo>
                    <a:pt x="275" y="338"/>
                  </a:lnTo>
                  <a:lnTo>
                    <a:pt x="275" y="340"/>
                  </a:lnTo>
                  <a:lnTo>
                    <a:pt x="275" y="341"/>
                  </a:lnTo>
                  <a:lnTo>
                    <a:pt x="276" y="341"/>
                  </a:lnTo>
                  <a:lnTo>
                    <a:pt x="276" y="342"/>
                  </a:lnTo>
                  <a:lnTo>
                    <a:pt x="275" y="342"/>
                  </a:lnTo>
                  <a:lnTo>
                    <a:pt x="275" y="343"/>
                  </a:lnTo>
                  <a:lnTo>
                    <a:pt x="275" y="344"/>
                  </a:lnTo>
                  <a:lnTo>
                    <a:pt x="275" y="346"/>
                  </a:lnTo>
                  <a:lnTo>
                    <a:pt x="274" y="346"/>
                  </a:lnTo>
                  <a:lnTo>
                    <a:pt x="273" y="344"/>
                  </a:lnTo>
                  <a:lnTo>
                    <a:pt x="273" y="346"/>
                  </a:lnTo>
                  <a:lnTo>
                    <a:pt x="271" y="344"/>
                  </a:lnTo>
                  <a:lnTo>
                    <a:pt x="271" y="343"/>
                  </a:lnTo>
                  <a:lnTo>
                    <a:pt x="271" y="342"/>
                  </a:lnTo>
                  <a:lnTo>
                    <a:pt x="273" y="342"/>
                  </a:lnTo>
                  <a:lnTo>
                    <a:pt x="273" y="342"/>
                  </a:lnTo>
                  <a:lnTo>
                    <a:pt x="271" y="341"/>
                  </a:lnTo>
                  <a:lnTo>
                    <a:pt x="271" y="340"/>
                  </a:lnTo>
                  <a:lnTo>
                    <a:pt x="271" y="338"/>
                  </a:lnTo>
                  <a:lnTo>
                    <a:pt x="271" y="337"/>
                  </a:lnTo>
                  <a:lnTo>
                    <a:pt x="270" y="337"/>
                  </a:lnTo>
                  <a:lnTo>
                    <a:pt x="269" y="337"/>
                  </a:lnTo>
                  <a:lnTo>
                    <a:pt x="270" y="341"/>
                  </a:lnTo>
                  <a:lnTo>
                    <a:pt x="271" y="342"/>
                  </a:lnTo>
                  <a:lnTo>
                    <a:pt x="270" y="342"/>
                  </a:lnTo>
                  <a:lnTo>
                    <a:pt x="270" y="343"/>
                  </a:lnTo>
                  <a:lnTo>
                    <a:pt x="269" y="343"/>
                  </a:lnTo>
                  <a:lnTo>
                    <a:pt x="269" y="342"/>
                  </a:lnTo>
                  <a:lnTo>
                    <a:pt x="269" y="342"/>
                  </a:lnTo>
                  <a:lnTo>
                    <a:pt x="268" y="342"/>
                  </a:lnTo>
                  <a:lnTo>
                    <a:pt x="268" y="342"/>
                  </a:lnTo>
                  <a:lnTo>
                    <a:pt x="267" y="342"/>
                  </a:lnTo>
                  <a:lnTo>
                    <a:pt x="267" y="341"/>
                  </a:lnTo>
                  <a:lnTo>
                    <a:pt x="265" y="341"/>
                  </a:lnTo>
                  <a:lnTo>
                    <a:pt x="265" y="340"/>
                  </a:lnTo>
                  <a:lnTo>
                    <a:pt x="264" y="340"/>
                  </a:lnTo>
                  <a:lnTo>
                    <a:pt x="264" y="341"/>
                  </a:lnTo>
                  <a:lnTo>
                    <a:pt x="264" y="340"/>
                  </a:lnTo>
                  <a:lnTo>
                    <a:pt x="264" y="338"/>
                  </a:lnTo>
                  <a:lnTo>
                    <a:pt x="263" y="338"/>
                  </a:lnTo>
                  <a:lnTo>
                    <a:pt x="263" y="342"/>
                  </a:lnTo>
                  <a:lnTo>
                    <a:pt x="262" y="342"/>
                  </a:lnTo>
                  <a:lnTo>
                    <a:pt x="261" y="342"/>
                  </a:lnTo>
                  <a:lnTo>
                    <a:pt x="259" y="341"/>
                  </a:lnTo>
                  <a:lnTo>
                    <a:pt x="261" y="342"/>
                  </a:lnTo>
                  <a:lnTo>
                    <a:pt x="259" y="342"/>
                  </a:lnTo>
                  <a:lnTo>
                    <a:pt x="258" y="342"/>
                  </a:lnTo>
                  <a:lnTo>
                    <a:pt x="257" y="342"/>
                  </a:lnTo>
                  <a:lnTo>
                    <a:pt x="256" y="342"/>
                  </a:lnTo>
                  <a:lnTo>
                    <a:pt x="256" y="342"/>
                  </a:lnTo>
                  <a:lnTo>
                    <a:pt x="256" y="341"/>
                  </a:lnTo>
                  <a:lnTo>
                    <a:pt x="257" y="338"/>
                  </a:lnTo>
                  <a:lnTo>
                    <a:pt x="257" y="337"/>
                  </a:lnTo>
                  <a:lnTo>
                    <a:pt x="256" y="338"/>
                  </a:lnTo>
                  <a:lnTo>
                    <a:pt x="256" y="340"/>
                  </a:lnTo>
                  <a:lnTo>
                    <a:pt x="256" y="341"/>
                  </a:lnTo>
                  <a:lnTo>
                    <a:pt x="255" y="341"/>
                  </a:lnTo>
                  <a:lnTo>
                    <a:pt x="255" y="340"/>
                  </a:lnTo>
                  <a:lnTo>
                    <a:pt x="253" y="340"/>
                  </a:lnTo>
                  <a:lnTo>
                    <a:pt x="252" y="338"/>
                  </a:lnTo>
                  <a:lnTo>
                    <a:pt x="252" y="340"/>
                  </a:lnTo>
                  <a:lnTo>
                    <a:pt x="250" y="340"/>
                  </a:lnTo>
                  <a:lnTo>
                    <a:pt x="250" y="338"/>
                  </a:lnTo>
                  <a:lnTo>
                    <a:pt x="251" y="338"/>
                  </a:lnTo>
                  <a:lnTo>
                    <a:pt x="252" y="337"/>
                  </a:lnTo>
                  <a:lnTo>
                    <a:pt x="251" y="337"/>
                  </a:lnTo>
                  <a:lnTo>
                    <a:pt x="251" y="336"/>
                  </a:lnTo>
                  <a:lnTo>
                    <a:pt x="251" y="335"/>
                  </a:lnTo>
                  <a:lnTo>
                    <a:pt x="249" y="335"/>
                  </a:lnTo>
                  <a:lnTo>
                    <a:pt x="250" y="334"/>
                  </a:lnTo>
                  <a:lnTo>
                    <a:pt x="250" y="333"/>
                  </a:lnTo>
                  <a:lnTo>
                    <a:pt x="250" y="334"/>
                  </a:lnTo>
                  <a:lnTo>
                    <a:pt x="251" y="333"/>
                  </a:lnTo>
                  <a:lnTo>
                    <a:pt x="252" y="333"/>
                  </a:lnTo>
                  <a:lnTo>
                    <a:pt x="252" y="331"/>
                  </a:lnTo>
                  <a:lnTo>
                    <a:pt x="251" y="333"/>
                  </a:lnTo>
                  <a:lnTo>
                    <a:pt x="250" y="333"/>
                  </a:lnTo>
                  <a:lnTo>
                    <a:pt x="250" y="331"/>
                  </a:lnTo>
                  <a:lnTo>
                    <a:pt x="249" y="331"/>
                  </a:lnTo>
                  <a:lnTo>
                    <a:pt x="246" y="331"/>
                  </a:lnTo>
                  <a:lnTo>
                    <a:pt x="245" y="331"/>
                  </a:lnTo>
                  <a:lnTo>
                    <a:pt x="244" y="330"/>
                  </a:lnTo>
                  <a:lnTo>
                    <a:pt x="244" y="329"/>
                  </a:lnTo>
                  <a:lnTo>
                    <a:pt x="244" y="328"/>
                  </a:lnTo>
                  <a:lnTo>
                    <a:pt x="243" y="327"/>
                  </a:lnTo>
                  <a:lnTo>
                    <a:pt x="243" y="325"/>
                  </a:lnTo>
                  <a:lnTo>
                    <a:pt x="243" y="323"/>
                  </a:lnTo>
                  <a:lnTo>
                    <a:pt x="241" y="322"/>
                  </a:lnTo>
                  <a:lnTo>
                    <a:pt x="243" y="322"/>
                  </a:lnTo>
                  <a:lnTo>
                    <a:pt x="243" y="321"/>
                  </a:lnTo>
                  <a:lnTo>
                    <a:pt x="243" y="319"/>
                  </a:lnTo>
                  <a:lnTo>
                    <a:pt x="244" y="319"/>
                  </a:lnTo>
                  <a:lnTo>
                    <a:pt x="245" y="319"/>
                  </a:lnTo>
                  <a:lnTo>
                    <a:pt x="244" y="319"/>
                  </a:lnTo>
                  <a:lnTo>
                    <a:pt x="241" y="319"/>
                  </a:lnTo>
                  <a:lnTo>
                    <a:pt x="241" y="318"/>
                  </a:lnTo>
                  <a:lnTo>
                    <a:pt x="241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5"/>
                  </a:lnTo>
                  <a:lnTo>
                    <a:pt x="240" y="315"/>
                  </a:lnTo>
                  <a:lnTo>
                    <a:pt x="240" y="313"/>
                  </a:lnTo>
                  <a:lnTo>
                    <a:pt x="239" y="313"/>
                  </a:lnTo>
                  <a:lnTo>
                    <a:pt x="240" y="313"/>
                  </a:lnTo>
                  <a:lnTo>
                    <a:pt x="240" y="312"/>
                  </a:lnTo>
                  <a:lnTo>
                    <a:pt x="239" y="312"/>
                  </a:lnTo>
                  <a:lnTo>
                    <a:pt x="238" y="311"/>
                  </a:lnTo>
                  <a:lnTo>
                    <a:pt x="238" y="310"/>
                  </a:lnTo>
                  <a:lnTo>
                    <a:pt x="239" y="310"/>
                  </a:lnTo>
                  <a:lnTo>
                    <a:pt x="239" y="311"/>
                  </a:lnTo>
                  <a:lnTo>
                    <a:pt x="240" y="310"/>
                  </a:lnTo>
                  <a:lnTo>
                    <a:pt x="239" y="309"/>
                  </a:lnTo>
                  <a:lnTo>
                    <a:pt x="238" y="309"/>
                  </a:lnTo>
                  <a:lnTo>
                    <a:pt x="237" y="309"/>
                  </a:lnTo>
                  <a:lnTo>
                    <a:pt x="237" y="307"/>
                  </a:lnTo>
                  <a:lnTo>
                    <a:pt x="238" y="306"/>
                  </a:lnTo>
                  <a:lnTo>
                    <a:pt x="239" y="305"/>
                  </a:lnTo>
                  <a:lnTo>
                    <a:pt x="240" y="304"/>
                  </a:lnTo>
                  <a:lnTo>
                    <a:pt x="241" y="304"/>
                  </a:lnTo>
                  <a:lnTo>
                    <a:pt x="240" y="303"/>
                  </a:lnTo>
                  <a:lnTo>
                    <a:pt x="239" y="303"/>
                  </a:lnTo>
                  <a:lnTo>
                    <a:pt x="238" y="303"/>
                  </a:lnTo>
                  <a:lnTo>
                    <a:pt x="237" y="301"/>
                  </a:lnTo>
                  <a:lnTo>
                    <a:pt x="236" y="301"/>
                  </a:lnTo>
                  <a:lnTo>
                    <a:pt x="234" y="301"/>
                  </a:lnTo>
                  <a:lnTo>
                    <a:pt x="234" y="303"/>
                  </a:lnTo>
                  <a:lnTo>
                    <a:pt x="233" y="301"/>
                  </a:lnTo>
                  <a:lnTo>
                    <a:pt x="232" y="300"/>
                  </a:lnTo>
                  <a:lnTo>
                    <a:pt x="232" y="300"/>
                  </a:lnTo>
                  <a:lnTo>
                    <a:pt x="231" y="299"/>
                  </a:lnTo>
                  <a:lnTo>
                    <a:pt x="231" y="300"/>
                  </a:lnTo>
                  <a:lnTo>
                    <a:pt x="230" y="300"/>
                  </a:lnTo>
                  <a:lnTo>
                    <a:pt x="228" y="299"/>
                  </a:lnTo>
                  <a:lnTo>
                    <a:pt x="227" y="299"/>
                  </a:lnTo>
                  <a:lnTo>
                    <a:pt x="226" y="299"/>
                  </a:lnTo>
                  <a:lnTo>
                    <a:pt x="225" y="299"/>
                  </a:lnTo>
                  <a:lnTo>
                    <a:pt x="224" y="299"/>
                  </a:lnTo>
                  <a:lnTo>
                    <a:pt x="221" y="299"/>
                  </a:lnTo>
                  <a:lnTo>
                    <a:pt x="220" y="299"/>
                  </a:lnTo>
                  <a:lnTo>
                    <a:pt x="220" y="300"/>
                  </a:lnTo>
                  <a:lnTo>
                    <a:pt x="219" y="299"/>
                  </a:lnTo>
                  <a:lnTo>
                    <a:pt x="220" y="298"/>
                  </a:lnTo>
                  <a:lnTo>
                    <a:pt x="220" y="297"/>
                  </a:lnTo>
                  <a:lnTo>
                    <a:pt x="220" y="294"/>
                  </a:lnTo>
                  <a:lnTo>
                    <a:pt x="220" y="291"/>
                  </a:lnTo>
                  <a:lnTo>
                    <a:pt x="220" y="288"/>
                  </a:lnTo>
                  <a:lnTo>
                    <a:pt x="221" y="287"/>
                  </a:lnTo>
                  <a:lnTo>
                    <a:pt x="221" y="286"/>
                  </a:lnTo>
                  <a:lnTo>
                    <a:pt x="222" y="286"/>
                  </a:lnTo>
                  <a:lnTo>
                    <a:pt x="222" y="285"/>
                  </a:lnTo>
                  <a:lnTo>
                    <a:pt x="221" y="285"/>
                  </a:lnTo>
                  <a:lnTo>
                    <a:pt x="221" y="284"/>
                  </a:lnTo>
                  <a:lnTo>
                    <a:pt x="219" y="282"/>
                  </a:lnTo>
                  <a:lnTo>
                    <a:pt x="219" y="281"/>
                  </a:lnTo>
                  <a:lnTo>
                    <a:pt x="216" y="279"/>
                  </a:lnTo>
                  <a:lnTo>
                    <a:pt x="215" y="279"/>
                  </a:lnTo>
                  <a:lnTo>
                    <a:pt x="214" y="278"/>
                  </a:lnTo>
                  <a:lnTo>
                    <a:pt x="215" y="276"/>
                  </a:lnTo>
                  <a:lnTo>
                    <a:pt x="215" y="278"/>
                  </a:lnTo>
                  <a:lnTo>
                    <a:pt x="216" y="276"/>
                  </a:lnTo>
                  <a:lnTo>
                    <a:pt x="216" y="275"/>
                  </a:lnTo>
                  <a:lnTo>
                    <a:pt x="215" y="274"/>
                  </a:lnTo>
                  <a:lnTo>
                    <a:pt x="214" y="274"/>
                  </a:lnTo>
                  <a:lnTo>
                    <a:pt x="214" y="273"/>
                  </a:lnTo>
                  <a:lnTo>
                    <a:pt x="214" y="272"/>
                  </a:lnTo>
                  <a:lnTo>
                    <a:pt x="213" y="272"/>
                  </a:lnTo>
                  <a:lnTo>
                    <a:pt x="213" y="270"/>
                  </a:lnTo>
                  <a:lnTo>
                    <a:pt x="213" y="272"/>
                  </a:lnTo>
                  <a:lnTo>
                    <a:pt x="212" y="270"/>
                  </a:lnTo>
                  <a:lnTo>
                    <a:pt x="212" y="269"/>
                  </a:lnTo>
                  <a:lnTo>
                    <a:pt x="210" y="268"/>
                  </a:lnTo>
                  <a:lnTo>
                    <a:pt x="209" y="268"/>
                  </a:lnTo>
                  <a:lnTo>
                    <a:pt x="208" y="268"/>
                  </a:lnTo>
                  <a:lnTo>
                    <a:pt x="208" y="267"/>
                  </a:lnTo>
                  <a:lnTo>
                    <a:pt x="207" y="267"/>
                  </a:lnTo>
                  <a:lnTo>
                    <a:pt x="206" y="267"/>
                  </a:lnTo>
                  <a:lnTo>
                    <a:pt x="205" y="267"/>
                  </a:lnTo>
                  <a:lnTo>
                    <a:pt x="203" y="267"/>
                  </a:lnTo>
                  <a:lnTo>
                    <a:pt x="203" y="267"/>
                  </a:lnTo>
                  <a:lnTo>
                    <a:pt x="203" y="268"/>
                  </a:lnTo>
                  <a:lnTo>
                    <a:pt x="202" y="268"/>
                  </a:lnTo>
                  <a:lnTo>
                    <a:pt x="201" y="268"/>
                  </a:lnTo>
                  <a:lnTo>
                    <a:pt x="201" y="269"/>
                  </a:lnTo>
                  <a:lnTo>
                    <a:pt x="200" y="269"/>
                  </a:lnTo>
                  <a:lnTo>
                    <a:pt x="200" y="272"/>
                  </a:lnTo>
                  <a:lnTo>
                    <a:pt x="199" y="272"/>
                  </a:lnTo>
                  <a:lnTo>
                    <a:pt x="199" y="273"/>
                  </a:lnTo>
                  <a:lnTo>
                    <a:pt x="197" y="273"/>
                  </a:lnTo>
                  <a:lnTo>
                    <a:pt x="199" y="273"/>
                  </a:lnTo>
                  <a:lnTo>
                    <a:pt x="202" y="273"/>
                  </a:lnTo>
                  <a:lnTo>
                    <a:pt x="203" y="272"/>
                  </a:lnTo>
                  <a:lnTo>
                    <a:pt x="203" y="270"/>
                  </a:lnTo>
                  <a:lnTo>
                    <a:pt x="203" y="270"/>
                  </a:lnTo>
                  <a:lnTo>
                    <a:pt x="203" y="269"/>
                  </a:lnTo>
                  <a:lnTo>
                    <a:pt x="205" y="269"/>
                  </a:lnTo>
                  <a:lnTo>
                    <a:pt x="206" y="269"/>
                  </a:lnTo>
                  <a:lnTo>
                    <a:pt x="207" y="270"/>
                  </a:lnTo>
                  <a:lnTo>
                    <a:pt x="208" y="270"/>
                  </a:lnTo>
                  <a:lnTo>
                    <a:pt x="208" y="272"/>
                  </a:lnTo>
                  <a:lnTo>
                    <a:pt x="209" y="273"/>
                  </a:lnTo>
                  <a:lnTo>
                    <a:pt x="210" y="273"/>
                  </a:lnTo>
                  <a:lnTo>
                    <a:pt x="210" y="272"/>
                  </a:lnTo>
                  <a:lnTo>
                    <a:pt x="212" y="272"/>
                  </a:lnTo>
                  <a:lnTo>
                    <a:pt x="212" y="273"/>
                  </a:lnTo>
                  <a:lnTo>
                    <a:pt x="210" y="274"/>
                  </a:lnTo>
                  <a:lnTo>
                    <a:pt x="213" y="275"/>
                  </a:lnTo>
                  <a:lnTo>
                    <a:pt x="213" y="276"/>
                  </a:lnTo>
                  <a:lnTo>
                    <a:pt x="212" y="276"/>
                  </a:lnTo>
                  <a:lnTo>
                    <a:pt x="212" y="275"/>
                  </a:lnTo>
                  <a:lnTo>
                    <a:pt x="210" y="275"/>
                  </a:lnTo>
                  <a:lnTo>
                    <a:pt x="207" y="273"/>
                  </a:lnTo>
                  <a:lnTo>
                    <a:pt x="206" y="273"/>
                  </a:lnTo>
                  <a:lnTo>
                    <a:pt x="203" y="273"/>
                  </a:lnTo>
                  <a:lnTo>
                    <a:pt x="203" y="273"/>
                  </a:lnTo>
                  <a:lnTo>
                    <a:pt x="201" y="274"/>
                  </a:lnTo>
                  <a:lnTo>
                    <a:pt x="197" y="274"/>
                  </a:lnTo>
                  <a:lnTo>
                    <a:pt x="194" y="275"/>
                  </a:lnTo>
                  <a:lnTo>
                    <a:pt x="191" y="275"/>
                  </a:lnTo>
                  <a:lnTo>
                    <a:pt x="189" y="275"/>
                  </a:lnTo>
                  <a:lnTo>
                    <a:pt x="188" y="276"/>
                  </a:lnTo>
                  <a:lnTo>
                    <a:pt x="187" y="276"/>
                  </a:lnTo>
                  <a:lnTo>
                    <a:pt x="185" y="278"/>
                  </a:lnTo>
                  <a:lnTo>
                    <a:pt x="183" y="278"/>
                  </a:lnTo>
                  <a:lnTo>
                    <a:pt x="182" y="279"/>
                  </a:lnTo>
                  <a:lnTo>
                    <a:pt x="181" y="279"/>
                  </a:lnTo>
                  <a:lnTo>
                    <a:pt x="179" y="279"/>
                  </a:lnTo>
                  <a:lnTo>
                    <a:pt x="175" y="276"/>
                  </a:lnTo>
                  <a:lnTo>
                    <a:pt x="173" y="278"/>
                  </a:lnTo>
                  <a:lnTo>
                    <a:pt x="172" y="278"/>
                  </a:lnTo>
                  <a:lnTo>
                    <a:pt x="171" y="278"/>
                  </a:lnTo>
                  <a:lnTo>
                    <a:pt x="171" y="276"/>
                  </a:lnTo>
                  <a:lnTo>
                    <a:pt x="170" y="276"/>
                  </a:lnTo>
                  <a:lnTo>
                    <a:pt x="169" y="276"/>
                  </a:lnTo>
                  <a:lnTo>
                    <a:pt x="169" y="278"/>
                  </a:lnTo>
                  <a:lnTo>
                    <a:pt x="168" y="278"/>
                  </a:lnTo>
                  <a:lnTo>
                    <a:pt x="166" y="278"/>
                  </a:lnTo>
                  <a:lnTo>
                    <a:pt x="165" y="278"/>
                  </a:lnTo>
                  <a:lnTo>
                    <a:pt x="164" y="279"/>
                  </a:lnTo>
                  <a:lnTo>
                    <a:pt x="164" y="280"/>
                  </a:lnTo>
                  <a:lnTo>
                    <a:pt x="163" y="280"/>
                  </a:lnTo>
                  <a:lnTo>
                    <a:pt x="163" y="281"/>
                  </a:lnTo>
                  <a:lnTo>
                    <a:pt x="162" y="281"/>
                  </a:lnTo>
                  <a:lnTo>
                    <a:pt x="160" y="280"/>
                  </a:lnTo>
                  <a:lnTo>
                    <a:pt x="159" y="280"/>
                  </a:lnTo>
                  <a:lnTo>
                    <a:pt x="158" y="280"/>
                  </a:lnTo>
                  <a:lnTo>
                    <a:pt x="156" y="280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51" y="280"/>
                  </a:lnTo>
                  <a:lnTo>
                    <a:pt x="150" y="280"/>
                  </a:lnTo>
                  <a:lnTo>
                    <a:pt x="148" y="279"/>
                  </a:lnTo>
                  <a:lnTo>
                    <a:pt x="147" y="280"/>
                  </a:lnTo>
                  <a:lnTo>
                    <a:pt x="146" y="280"/>
                  </a:lnTo>
                  <a:lnTo>
                    <a:pt x="145" y="281"/>
                  </a:lnTo>
                  <a:lnTo>
                    <a:pt x="145" y="282"/>
                  </a:lnTo>
                  <a:lnTo>
                    <a:pt x="144" y="284"/>
                  </a:lnTo>
                  <a:lnTo>
                    <a:pt x="144" y="285"/>
                  </a:lnTo>
                  <a:lnTo>
                    <a:pt x="145" y="285"/>
                  </a:lnTo>
                  <a:lnTo>
                    <a:pt x="146" y="285"/>
                  </a:lnTo>
                  <a:lnTo>
                    <a:pt x="146" y="285"/>
                  </a:lnTo>
                  <a:lnTo>
                    <a:pt x="144" y="285"/>
                  </a:lnTo>
                  <a:lnTo>
                    <a:pt x="142" y="285"/>
                  </a:lnTo>
                  <a:lnTo>
                    <a:pt x="141" y="285"/>
                  </a:lnTo>
                  <a:lnTo>
                    <a:pt x="142" y="285"/>
                  </a:lnTo>
                  <a:lnTo>
                    <a:pt x="142" y="284"/>
                  </a:lnTo>
                  <a:lnTo>
                    <a:pt x="142" y="282"/>
                  </a:lnTo>
                  <a:lnTo>
                    <a:pt x="141" y="282"/>
                  </a:lnTo>
                  <a:lnTo>
                    <a:pt x="140" y="282"/>
                  </a:lnTo>
                  <a:lnTo>
                    <a:pt x="139" y="281"/>
                  </a:lnTo>
                  <a:lnTo>
                    <a:pt x="138" y="282"/>
                  </a:lnTo>
                  <a:lnTo>
                    <a:pt x="136" y="284"/>
                  </a:lnTo>
                  <a:lnTo>
                    <a:pt x="135" y="284"/>
                  </a:lnTo>
                  <a:lnTo>
                    <a:pt x="134" y="284"/>
                  </a:lnTo>
                  <a:lnTo>
                    <a:pt x="133" y="282"/>
                  </a:lnTo>
                  <a:lnTo>
                    <a:pt x="132" y="281"/>
                  </a:lnTo>
                  <a:lnTo>
                    <a:pt x="131" y="281"/>
                  </a:lnTo>
                  <a:lnTo>
                    <a:pt x="129" y="281"/>
                  </a:lnTo>
                  <a:lnTo>
                    <a:pt x="128" y="281"/>
                  </a:lnTo>
                  <a:lnTo>
                    <a:pt x="128" y="280"/>
                  </a:lnTo>
                  <a:lnTo>
                    <a:pt x="126" y="280"/>
                  </a:lnTo>
                  <a:lnTo>
                    <a:pt x="122" y="279"/>
                  </a:lnTo>
                  <a:lnTo>
                    <a:pt x="122" y="278"/>
                  </a:lnTo>
                  <a:lnTo>
                    <a:pt x="122" y="276"/>
                  </a:lnTo>
                  <a:lnTo>
                    <a:pt x="121" y="276"/>
                  </a:lnTo>
                  <a:lnTo>
                    <a:pt x="121" y="275"/>
                  </a:lnTo>
                  <a:lnTo>
                    <a:pt x="122" y="275"/>
                  </a:lnTo>
                  <a:lnTo>
                    <a:pt x="123" y="275"/>
                  </a:lnTo>
                  <a:lnTo>
                    <a:pt x="125" y="275"/>
                  </a:lnTo>
                  <a:lnTo>
                    <a:pt x="125" y="274"/>
                  </a:lnTo>
                  <a:lnTo>
                    <a:pt x="123" y="274"/>
                  </a:lnTo>
                  <a:lnTo>
                    <a:pt x="121" y="274"/>
                  </a:lnTo>
                  <a:lnTo>
                    <a:pt x="120" y="274"/>
                  </a:lnTo>
                  <a:lnTo>
                    <a:pt x="119" y="275"/>
                  </a:lnTo>
                  <a:lnTo>
                    <a:pt x="119" y="276"/>
                  </a:lnTo>
                  <a:lnTo>
                    <a:pt x="120" y="275"/>
                  </a:lnTo>
                  <a:lnTo>
                    <a:pt x="121" y="276"/>
                  </a:lnTo>
                  <a:lnTo>
                    <a:pt x="121" y="278"/>
                  </a:lnTo>
                  <a:lnTo>
                    <a:pt x="121" y="279"/>
                  </a:lnTo>
                  <a:lnTo>
                    <a:pt x="120" y="279"/>
                  </a:lnTo>
                  <a:lnTo>
                    <a:pt x="119" y="279"/>
                  </a:lnTo>
                  <a:lnTo>
                    <a:pt x="119" y="279"/>
                  </a:lnTo>
                  <a:lnTo>
                    <a:pt x="117" y="279"/>
                  </a:lnTo>
                  <a:lnTo>
                    <a:pt x="115" y="279"/>
                  </a:lnTo>
                  <a:lnTo>
                    <a:pt x="111" y="278"/>
                  </a:lnTo>
                  <a:lnTo>
                    <a:pt x="109" y="276"/>
                  </a:lnTo>
                  <a:lnTo>
                    <a:pt x="107" y="276"/>
                  </a:lnTo>
                  <a:lnTo>
                    <a:pt x="104" y="278"/>
                  </a:lnTo>
                  <a:lnTo>
                    <a:pt x="103" y="278"/>
                  </a:lnTo>
                  <a:lnTo>
                    <a:pt x="102" y="278"/>
                  </a:lnTo>
                  <a:lnTo>
                    <a:pt x="101" y="279"/>
                  </a:lnTo>
                  <a:lnTo>
                    <a:pt x="99" y="280"/>
                  </a:lnTo>
                  <a:lnTo>
                    <a:pt x="99" y="281"/>
                  </a:lnTo>
                  <a:lnTo>
                    <a:pt x="98" y="281"/>
                  </a:lnTo>
                  <a:lnTo>
                    <a:pt x="99" y="282"/>
                  </a:lnTo>
                  <a:lnTo>
                    <a:pt x="101" y="284"/>
                  </a:lnTo>
                  <a:lnTo>
                    <a:pt x="101" y="285"/>
                  </a:lnTo>
                  <a:lnTo>
                    <a:pt x="99" y="285"/>
                  </a:lnTo>
                  <a:lnTo>
                    <a:pt x="98" y="285"/>
                  </a:lnTo>
                  <a:lnTo>
                    <a:pt x="96" y="284"/>
                  </a:lnTo>
                  <a:lnTo>
                    <a:pt x="95" y="284"/>
                  </a:lnTo>
                  <a:lnTo>
                    <a:pt x="92" y="284"/>
                  </a:lnTo>
                  <a:lnTo>
                    <a:pt x="91" y="284"/>
                  </a:lnTo>
                  <a:lnTo>
                    <a:pt x="90" y="284"/>
                  </a:lnTo>
                  <a:lnTo>
                    <a:pt x="89" y="282"/>
                  </a:lnTo>
                  <a:lnTo>
                    <a:pt x="86" y="282"/>
                  </a:lnTo>
                  <a:lnTo>
                    <a:pt x="85" y="282"/>
                  </a:lnTo>
                  <a:lnTo>
                    <a:pt x="83" y="284"/>
                  </a:lnTo>
                  <a:lnTo>
                    <a:pt x="79" y="284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3" y="282"/>
                  </a:lnTo>
                  <a:lnTo>
                    <a:pt x="61" y="282"/>
                  </a:lnTo>
                  <a:lnTo>
                    <a:pt x="61" y="284"/>
                  </a:lnTo>
                  <a:lnTo>
                    <a:pt x="61" y="285"/>
                  </a:lnTo>
                  <a:lnTo>
                    <a:pt x="61" y="285"/>
                  </a:lnTo>
                  <a:lnTo>
                    <a:pt x="60" y="285"/>
                  </a:lnTo>
                  <a:lnTo>
                    <a:pt x="59" y="285"/>
                  </a:lnTo>
                  <a:lnTo>
                    <a:pt x="58" y="285"/>
                  </a:lnTo>
                  <a:lnTo>
                    <a:pt x="58" y="285"/>
                  </a:lnTo>
                  <a:lnTo>
                    <a:pt x="57" y="285"/>
                  </a:lnTo>
                  <a:lnTo>
                    <a:pt x="57" y="286"/>
                  </a:lnTo>
                  <a:lnTo>
                    <a:pt x="57" y="287"/>
                  </a:lnTo>
                  <a:lnTo>
                    <a:pt x="58" y="287"/>
                  </a:lnTo>
                  <a:lnTo>
                    <a:pt x="59" y="288"/>
                  </a:lnTo>
                  <a:lnTo>
                    <a:pt x="58" y="288"/>
                  </a:lnTo>
                  <a:lnTo>
                    <a:pt x="57" y="288"/>
                  </a:lnTo>
                  <a:lnTo>
                    <a:pt x="54" y="288"/>
                  </a:lnTo>
                  <a:lnTo>
                    <a:pt x="53" y="288"/>
                  </a:lnTo>
                  <a:lnTo>
                    <a:pt x="54" y="287"/>
                  </a:lnTo>
                  <a:lnTo>
                    <a:pt x="55" y="287"/>
                  </a:lnTo>
                  <a:lnTo>
                    <a:pt x="55" y="286"/>
                  </a:lnTo>
                  <a:lnTo>
                    <a:pt x="55" y="285"/>
                  </a:lnTo>
                  <a:lnTo>
                    <a:pt x="54" y="285"/>
                  </a:lnTo>
                  <a:lnTo>
                    <a:pt x="53" y="285"/>
                  </a:lnTo>
                  <a:lnTo>
                    <a:pt x="52" y="285"/>
                  </a:lnTo>
                  <a:lnTo>
                    <a:pt x="51" y="284"/>
                  </a:lnTo>
                  <a:lnTo>
                    <a:pt x="49" y="284"/>
                  </a:lnTo>
                  <a:lnTo>
                    <a:pt x="47" y="285"/>
                  </a:lnTo>
                  <a:lnTo>
                    <a:pt x="46" y="285"/>
                  </a:lnTo>
                  <a:lnTo>
                    <a:pt x="46" y="285"/>
                  </a:lnTo>
                  <a:lnTo>
                    <a:pt x="46" y="286"/>
                  </a:lnTo>
                  <a:lnTo>
                    <a:pt x="46" y="287"/>
                  </a:lnTo>
                  <a:lnTo>
                    <a:pt x="47" y="287"/>
                  </a:lnTo>
                  <a:lnTo>
                    <a:pt x="47" y="288"/>
                  </a:lnTo>
                  <a:lnTo>
                    <a:pt x="46" y="288"/>
                  </a:lnTo>
                  <a:lnTo>
                    <a:pt x="45" y="288"/>
                  </a:lnTo>
                  <a:lnTo>
                    <a:pt x="42" y="287"/>
                  </a:lnTo>
                  <a:lnTo>
                    <a:pt x="40" y="287"/>
                  </a:lnTo>
                  <a:lnTo>
                    <a:pt x="39" y="288"/>
                  </a:lnTo>
                  <a:lnTo>
                    <a:pt x="37" y="290"/>
                  </a:lnTo>
                  <a:lnTo>
                    <a:pt x="37" y="291"/>
                  </a:lnTo>
                  <a:lnTo>
                    <a:pt x="36" y="291"/>
                  </a:lnTo>
                  <a:lnTo>
                    <a:pt x="35" y="292"/>
                  </a:lnTo>
                  <a:lnTo>
                    <a:pt x="34" y="292"/>
                  </a:lnTo>
                  <a:lnTo>
                    <a:pt x="33" y="292"/>
                  </a:lnTo>
                  <a:lnTo>
                    <a:pt x="33" y="291"/>
                  </a:lnTo>
                  <a:lnTo>
                    <a:pt x="33" y="290"/>
                  </a:lnTo>
                  <a:lnTo>
                    <a:pt x="33" y="288"/>
                  </a:lnTo>
                  <a:lnTo>
                    <a:pt x="34" y="288"/>
                  </a:lnTo>
                  <a:lnTo>
                    <a:pt x="34" y="287"/>
                  </a:lnTo>
                  <a:lnTo>
                    <a:pt x="34" y="286"/>
                  </a:lnTo>
                  <a:lnTo>
                    <a:pt x="35" y="285"/>
                  </a:lnTo>
                  <a:lnTo>
                    <a:pt x="35" y="285"/>
                  </a:lnTo>
                  <a:lnTo>
                    <a:pt x="34" y="285"/>
                  </a:lnTo>
                  <a:lnTo>
                    <a:pt x="33" y="285"/>
                  </a:lnTo>
                  <a:lnTo>
                    <a:pt x="33" y="285"/>
                  </a:lnTo>
                  <a:lnTo>
                    <a:pt x="33" y="285"/>
                  </a:lnTo>
                  <a:lnTo>
                    <a:pt x="31" y="285"/>
                  </a:lnTo>
                  <a:lnTo>
                    <a:pt x="30" y="285"/>
                  </a:lnTo>
                  <a:lnTo>
                    <a:pt x="29" y="285"/>
                  </a:lnTo>
                  <a:lnTo>
                    <a:pt x="28" y="285"/>
                  </a:lnTo>
                  <a:lnTo>
                    <a:pt x="29" y="281"/>
                  </a:lnTo>
                  <a:lnTo>
                    <a:pt x="30" y="278"/>
                  </a:lnTo>
                  <a:lnTo>
                    <a:pt x="30" y="273"/>
                  </a:lnTo>
                  <a:lnTo>
                    <a:pt x="30" y="269"/>
                  </a:lnTo>
                  <a:lnTo>
                    <a:pt x="30" y="267"/>
                  </a:lnTo>
                  <a:lnTo>
                    <a:pt x="30" y="266"/>
                  </a:lnTo>
                  <a:lnTo>
                    <a:pt x="31" y="266"/>
                  </a:lnTo>
                  <a:lnTo>
                    <a:pt x="31" y="264"/>
                  </a:lnTo>
                  <a:lnTo>
                    <a:pt x="31" y="263"/>
                  </a:lnTo>
                  <a:lnTo>
                    <a:pt x="31" y="262"/>
                  </a:lnTo>
                  <a:lnTo>
                    <a:pt x="31" y="260"/>
                  </a:lnTo>
                  <a:lnTo>
                    <a:pt x="31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4" y="259"/>
                  </a:lnTo>
                  <a:lnTo>
                    <a:pt x="34" y="257"/>
                  </a:lnTo>
                  <a:lnTo>
                    <a:pt x="34" y="255"/>
                  </a:lnTo>
                  <a:lnTo>
                    <a:pt x="35" y="251"/>
                  </a:lnTo>
                  <a:lnTo>
                    <a:pt x="35" y="249"/>
                  </a:lnTo>
                  <a:lnTo>
                    <a:pt x="35" y="247"/>
                  </a:lnTo>
                  <a:lnTo>
                    <a:pt x="36" y="244"/>
                  </a:lnTo>
                  <a:lnTo>
                    <a:pt x="36" y="243"/>
                  </a:lnTo>
                  <a:lnTo>
                    <a:pt x="36" y="242"/>
                  </a:lnTo>
                  <a:lnTo>
                    <a:pt x="37" y="241"/>
                  </a:lnTo>
                  <a:lnTo>
                    <a:pt x="42" y="239"/>
                  </a:lnTo>
                  <a:lnTo>
                    <a:pt x="43" y="238"/>
                  </a:lnTo>
                  <a:lnTo>
                    <a:pt x="45" y="238"/>
                  </a:lnTo>
                  <a:lnTo>
                    <a:pt x="46" y="238"/>
                  </a:lnTo>
                  <a:lnTo>
                    <a:pt x="47" y="237"/>
                  </a:lnTo>
                  <a:lnTo>
                    <a:pt x="47" y="236"/>
                  </a:lnTo>
                  <a:lnTo>
                    <a:pt x="48" y="235"/>
                  </a:lnTo>
                  <a:lnTo>
                    <a:pt x="49" y="235"/>
                  </a:lnTo>
                  <a:lnTo>
                    <a:pt x="52" y="236"/>
                  </a:lnTo>
                  <a:lnTo>
                    <a:pt x="53" y="236"/>
                  </a:lnTo>
                  <a:lnTo>
                    <a:pt x="54" y="236"/>
                  </a:lnTo>
                  <a:lnTo>
                    <a:pt x="54" y="235"/>
                  </a:lnTo>
                  <a:lnTo>
                    <a:pt x="53" y="235"/>
                  </a:lnTo>
                  <a:lnTo>
                    <a:pt x="53" y="233"/>
                  </a:lnTo>
                  <a:lnTo>
                    <a:pt x="53" y="232"/>
                  </a:lnTo>
                  <a:lnTo>
                    <a:pt x="54" y="231"/>
                  </a:lnTo>
                  <a:lnTo>
                    <a:pt x="55" y="231"/>
                  </a:lnTo>
                  <a:lnTo>
                    <a:pt x="55" y="230"/>
                  </a:lnTo>
                  <a:lnTo>
                    <a:pt x="54" y="230"/>
                  </a:lnTo>
                  <a:lnTo>
                    <a:pt x="55" y="229"/>
                  </a:lnTo>
                  <a:lnTo>
                    <a:pt x="57" y="229"/>
                  </a:lnTo>
                  <a:lnTo>
                    <a:pt x="57" y="227"/>
                  </a:lnTo>
                  <a:lnTo>
                    <a:pt x="58" y="227"/>
                  </a:lnTo>
                  <a:lnTo>
                    <a:pt x="59" y="227"/>
                  </a:lnTo>
                  <a:lnTo>
                    <a:pt x="60" y="227"/>
                  </a:lnTo>
                  <a:lnTo>
                    <a:pt x="65" y="227"/>
                  </a:lnTo>
                  <a:lnTo>
                    <a:pt x="66" y="226"/>
                  </a:lnTo>
                  <a:lnTo>
                    <a:pt x="67" y="226"/>
                  </a:lnTo>
                  <a:lnTo>
                    <a:pt x="68" y="226"/>
                  </a:lnTo>
                  <a:lnTo>
                    <a:pt x="70" y="226"/>
                  </a:lnTo>
                  <a:lnTo>
                    <a:pt x="71" y="225"/>
                  </a:lnTo>
                  <a:lnTo>
                    <a:pt x="71" y="224"/>
                  </a:lnTo>
                  <a:lnTo>
                    <a:pt x="72" y="224"/>
                  </a:lnTo>
                  <a:lnTo>
                    <a:pt x="74" y="224"/>
                  </a:lnTo>
                  <a:lnTo>
                    <a:pt x="77" y="224"/>
                  </a:lnTo>
                  <a:lnTo>
                    <a:pt x="80" y="225"/>
                  </a:lnTo>
                  <a:lnTo>
                    <a:pt x="83" y="225"/>
                  </a:lnTo>
                  <a:lnTo>
                    <a:pt x="84" y="225"/>
                  </a:lnTo>
                  <a:lnTo>
                    <a:pt x="85" y="225"/>
                  </a:lnTo>
                  <a:lnTo>
                    <a:pt x="86" y="225"/>
                  </a:lnTo>
                  <a:lnTo>
                    <a:pt x="88" y="224"/>
                  </a:lnTo>
                  <a:lnTo>
                    <a:pt x="88" y="223"/>
                  </a:lnTo>
                  <a:lnTo>
                    <a:pt x="89" y="216"/>
                  </a:lnTo>
                  <a:lnTo>
                    <a:pt x="90" y="214"/>
                  </a:lnTo>
                  <a:lnTo>
                    <a:pt x="90" y="213"/>
                  </a:lnTo>
                  <a:lnTo>
                    <a:pt x="90" y="212"/>
                  </a:lnTo>
                  <a:lnTo>
                    <a:pt x="90" y="211"/>
                  </a:lnTo>
                  <a:lnTo>
                    <a:pt x="90" y="206"/>
                  </a:lnTo>
                  <a:lnTo>
                    <a:pt x="90" y="205"/>
                  </a:lnTo>
                  <a:lnTo>
                    <a:pt x="90" y="205"/>
                  </a:lnTo>
                  <a:lnTo>
                    <a:pt x="90" y="204"/>
                  </a:lnTo>
                  <a:lnTo>
                    <a:pt x="91" y="204"/>
                  </a:lnTo>
                  <a:lnTo>
                    <a:pt x="92" y="204"/>
                  </a:lnTo>
                  <a:lnTo>
                    <a:pt x="91" y="200"/>
                  </a:lnTo>
                  <a:lnTo>
                    <a:pt x="90" y="199"/>
                  </a:lnTo>
                  <a:lnTo>
                    <a:pt x="90" y="199"/>
                  </a:lnTo>
                  <a:lnTo>
                    <a:pt x="89" y="199"/>
                  </a:lnTo>
                  <a:lnTo>
                    <a:pt x="88" y="199"/>
                  </a:lnTo>
                  <a:lnTo>
                    <a:pt x="85" y="199"/>
                  </a:lnTo>
                  <a:lnTo>
                    <a:pt x="84" y="199"/>
                  </a:lnTo>
                  <a:lnTo>
                    <a:pt x="82" y="199"/>
                  </a:lnTo>
                  <a:lnTo>
                    <a:pt x="80" y="199"/>
                  </a:lnTo>
                  <a:lnTo>
                    <a:pt x="78" y="199"/>
                  </a:lnTo>
                  <a:lnTo>
                    <a:pt x="77" y="199"/>
                  </a:lnTo>
                  <a:lnTo>
                    <a:pt x="76" y="199"/>
                  </a:lnTo>
                  <a:lnTo>
                    <a:pt x="74" y="199"/>
                  </a:lnTo>
                  <a:lnTo>
                    <a:pt x="73" y="199"/>
                  </a:lnTo>
                  <a:lnTo>
                    <a:pt x="71" y="198"/>
                  </a:lnTo>
                  <a:lnTo>
                    <a:pt x="72" y="198"/>
                  </a:lnTo>
                  <a:lnTo>
                    <a:pt x="72" y="196"/>
                  </a:lnTo>
                  <a:lnTo>
                    <a:pt x="72" y="195"/>
                  </a:lnTo>
                  <a:lnTo>
                    <a:pt x="72" y="194"/>
                  </a:lnTo>
                  <a:lnTo>
                    <a:pt x="73" y="189"/>
                  </a:lnTo>
                  <a:lnTo>
                    <a:pt x="74" y="188"/>
                  </a:lnTo>
                  <a:lnTo>
                    <a:pt x="73" y="186"/>
                  </a:lnTo>
                  <a:lnTo>
                    <a:pt x="73" y="182"/>
                  </a:lnTo>
                  <a:lnTo>
                    <a:pt x="73" y="180"/>
                  </a:lnTo>
                  <a:lnTo>
                    <a:pt x="73" y="176"/>
                  </a:lnTo>
                  <a:lnTo>
                    <a:pt x="72" y="174"/>
                  </a:lnTo>
                  <a:lnTo>
                    <a:pt x="72" y="170"/>
                  </a:lnTo>
                  <a:lnTo>
                    <a:pt x="71" y="167"/>
                  </a:lnTo>
                  <a:lnTo>
                    <a:pt x="72" y="162"/>
                  </a:lnTo>
                  <a:lnTo>
                    <a:pt x="72" y="157"/>
                  </a:lnTo>
                  <a:lnTo>
                    <a:pt x="72" y="156"/>
                  </a:lnTo>
                  <a:lnTo>
                    <a:pt x="71" y="156"/>
                  </a:lnTo>
                  <a:lnTo>
                    <a:pt x="65" y="157"/>
                  </a:lnTo>
                  <a:lnTo>
                    <a:pt x="64" y="156"/>
                  </a:lnTo>
                  <a:lnTo>
                    <a:pt x="61" y="154"/>
                  </a:lnTo>
                  <a:lnTo>
                    <a:pt x="61" y="152"/>
                  </a:lnTo>
                  <a:lnTo>
                    <a:pt x="61" y="152"/>
                  </a:lnTo>
                  <a:lnTo>
                    <a:pt x="61" y="151"/>
                  </a:lnTo>
                  <a:lnTo>
                    <a:pt x="60" y="151"/>
                  </a:lnTo>
                  <a:lnTo>
                    <a:pt x="60" y="150"/>
                  </a:lnTo>
                  <a:lnTo>
                    <a:pt x="59" y="150"/>
                  </a:lnTo>
                  <a:lnTo>
                    <a:pt x="59" y="149"/>
                  </a:lnTo>
                  <a:lnTo>
                    <a:pt x="58" y="149"/>
                  </a:lnTo>
                  <a:lnTo>
                    <a:pt x="52" y="148"/>
                  </a:lnTo>
                  <a:lnTo>
                    <a:pt x="49" y="145"/>
                  </a:lnTo>
                  <a:lnTo>
                    <a:pt x="48" y="145"/>
                  </a:lnTo>
                  <a:lnTo>
                    <a:pt x="45" y="145"/>
                  </a:lnTo>
                  <a:lnTo>
                    <a:pt x="43" y="145"/>
                  </a:lnTo>
                  <a:lnTo>
                    <a:pt x="42" y="144"/>
                  </a:lnTo>
                  <a:lnTo>
                    <a:pt x="40" y="143"/>
                  </a:lnTo>
                  <a:lnTo>
                    <a:pt x="39" y="143"/>
                  </a:lnTo>
                  <a:lnTo>
                    <a:pt x="37" y="142"/>
                  </a:lnTo>
                  <a:lnTo>
                    <a:pt x="35" y="140"/>
                  </a:lnTo>
                  <a:lnTo>
                    <a:pt x="34" y="138"/>
                  </a:lnTo>
                  <a:lnTo>
                    <a:pt x="30" y="134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8" y="130"/>
                  </a:lnTo>
                  <a:lnTo>
                    <a:pt x="27" y="128"/>
                  </a:lnTo>
                  <a:lnTo>
                    <a:pt x="27" y="127"/>
                  </a:lnTo>
                  <a:lnTo>
                    <a:pt x="26" y="122"/>
                  </a:lnTo>
                  <a:lnTo>
                    <a:pt x="24" y="122"/>
                  </a:lnTo>
                  <a:lnTo>
                    <a:pt x="23" y="121"/>
                  </a:lnTo>
                  <a:lnTo>
                    <a:pt x="24" y="121"/>
                  </a:lnTo>
                  <a:lnTo>
                    <a:pt x="24" y="120"/>
                  </a:lnTo>
                  <a:lnTo>
                    <a:pt x="24" y="119"/>
                  </a:lnTo>
                  <a:lnTo>
                    <a:pt x="23" y="119"/>
                  </a:lnTo>
                  <a:lnTo>
                    <a:pt x="23" y="118"/>
                  </a:lnTo>
                  <a:lnTo>
                    <a:pt x="22" y="118"/>
                  </a:lnTo>
                  <a:lnTo>
                    <a:pt x="22" y="117"/>
                  </a:lnTo>
                  <a:lnTo>
                    <a:pt x="21" y="117"/>
                  </a:lnTo>
                  <a:lnTo>
                    <a:pt x="21" y="115"/>
                  </a:lnTo>
                  <a:lnTo>
                    <a:pt x="21" y="114"/>
                  </a:lnTo>
                  <a:lnTo>
                    <a:pt x="20" y="113"/>
                  </a:lnTo>
                  <a:lnTo>
                    <a:pt x="18" y="113"/>
                  </a:lnTo>
                  <a:lnTo>
                    <a:pt x="18" y="112"/>
                  </a:lnTo>
                  <a:lnTo>
                    <a:pt x="18" y="109"/>
                  </a:lnTo>
                  <a:lnTo>
                    <a:pt x="18" y="108"/>
                  </a:lnTo>
                  <a:lnTo>
                    <a:pt x="17" y="107"/>
                  </a:lnTo>
                  <a:lnTo>
                    <a:pt x="16" y="106"/>
                  </a:lnTo>
                  <a:lnTo>
                    <a:pt x="12" y="102"/>
                  </a:lnTo>
                  <a:lnTo>
                    <a:pt x="10" y="99"/>
                  </a:lnTo>
                  <a:lnTo>
                    <a:pt x="6" y="95"/>
                  </a:lnTo>
                  <a:lnTo>
                    <a:pt x="4" y="93"/>
                  </a:lnTo>
                  <a:lnTo>
                    <a:pt x="3" y="90"/>
                  </a:lnTo>
                  <a:lnTo>
                    <a:pt x="0" y="85"/>
                  </a:lnTo>
                  <a:lnTo>
                    <a:pt x="2" y="87"/>
                  </a:lnTo>
                  <a:lnTo>
                    <a:pt x="4" y="88"/>
                  </a:lnTo>
                  <a:lnTo>
                    <a:pt x="6" y="89"/>
                  </a:lnTo>
                  <a:lnTo>
                    <a:pt x="10" y="89"/>
                  </a:lnTo>
                  <a:lnTo>
                    <a:pt x="12" y="90"/>
                  </a:lnTo>
                  <a:lnTo>
                    <a:pt x="16" y="91"/>
                  </a:lnTo>
                  <a:lnTo>
                    <a:pt x="20" y="93"/>
                  </a:lnTo>
                  <a:lnTo>
                    <a:pt x="23" y="94"/>
                  </a:lnTo>
                  <a:lnTo>
                    <a:pt x="26" y="95"/>
                  </a:lnTo>
                  <a:lnTo>
                    <a:pt x="29" y="96"/>
                  </a:lnTo>
                  <a:lnTo>
                    <a:pt x="33" y="97"/>
                  </a:lnTo>
                  <a:lnTo>
                    <a:pt x="35" y="97"/>
                  </a:lnTo>
                  <a:lnTo>
                    <a:pt x="37" y="99"/>
                  </a:lnTo>
                  <a:lnTo>
                    <a:pt x="41" y="100"/>
                  </a:lnTo>
                  <a:lnTo>
                    <a:pt x="45" y="101"/>
                  </a:lnTo>
                  <a:lnTo>
                    <a:pt x="48" y="102"/>
                  </a:lnTo>
                  <a:lnTo>
                    <a:pt x="51" y="103"/>
                  </a:lnTo>
                  <a:lnTo>
                    <a:pt x="54" y="105"/>
                  </a:lnTo>
                  <a:lnTo>
                    <a:pt x="58" y="106"/>
                  </a:lnTo>
                  <a:lnTo>
                    <a:pt x="61" y="106"/>
                  </a:lnTo>
                  <a:lnTo>
                    <a:pt x="66" y="106"/>
                  </a:lnTo>
                  <a:lnTo>
                    <a:pt x="67" y="106"/>
                  </a:lnTo>
                  <a:lnTo>
                    <a:pt x="68" y="106"/>
                  </a:lnTo>
                  <a:lnTo>
                    <a:pt x="71" y="106"/>
                  </a:lnTo>
                  <a:lnTo>
                    <a:pt x="72" y="105"/>
                  </a:lnTo>
                  <a:lnTo>
                    <a:pt x="74" y="105"/>
                  </a:lnTo>
                  <a:lnTo>
                    <a:pt x="77" y="105"/>
                  </a:lnTo>
                  <a:lnTo>
                    <a:pt x="78" y="105"/>
                  </a:lnTo>
                  <a:lnTo>
                    <a:pt x="80" y="105"/>
                  </a:lnTo>
                  <a:lnTo>
                    <a:pt x="82" y="105"/>
                  </a:lnTo>
                  <a:lnTo>
                    <a:pt x="84" y="105"/>
                  </a:lnTo>
                  <a:lnTo>
                    <a:pt x="86" y="103"/>
                  </a:lnTo>
                  <a:lnTo>
                    <a:pt x="88" y="103"/>
                  </a:lnTo>
                  <a:lnTo>
                    <a:pt x="90" y="103"/>
                  </a:lnTo>
                  <a:lnTo>
                    <a:pt x="91" y="103"/>
                  </a:lnTo>
                  <a:lnTo>
                    <a:pt x="92" y="103"/>
                  </a:lnTo>
                  <a:lnTo>
                    <a:pt x="95" y="103"/>
                  </a:lnTo>
                  <a:lnTo>
                    <a:pt x="96" y="103"/>
                  </a:lnTo>
                  <a:lnTo>
                    <a:pt x="102" y="102"/>
                  </a:lnTo>
                  <a:lnTo>
                    <a:pt x="111" y="103"/>
                  </a:lnTo>
                  <a:lnTo>
                    <a:pt x="119" y="106"/>
                  </a:lnTo>
                  <a:lnTo>
                    <a:pt x="121" y="107"/>
                  </a:lnTo>
                  <a:lnTo>
                    <a:pt x="122" y="107"/>
                  </a:lnTo>
                  <a:lnTo>
                    <a:pt x="123" y="105"/>
                  </a:lnTo>
                  <a:lnTo>
                    <a:pt x="125" y="103"/>
                  </a:lnTo>
                  <a:lnTo>
                    <a:pt x="126" y="102"/>
                  </a:lnTo>
                  <a:lnTo>
                    <a:pt x="136" y="99"/>
                  </a:lnTo>
                  <a:lnTo>
                    <a:pt x="138" y="99"/>
                  </a:lnTo>
                  <a:lnTo>
                    <a:pt x="145" y="99"/>
                  </a:lnTo>
                  <a:lnTo>
                    <a:pt x="150" y="99"/>
                  </a:lnTo>
                  <a:lnTo>
                    <a:pt x="156" y="100"/>
                  </a:lnTo>
                  <a:lnTo>
                    <a:pt x="158" y="100"/>
                  </a:lnTo>
                  <a:lnTo>
                    <a:pt x="163" y="99"/>
                  </a:lnTo>
                  <a:lnTo>
                    <a:pt x="165" y="97"/>
                  </a:lnTo>
                  <a:lnTo>
                    <a:pt x="168" y="97"/>
                  </a:lnTo>
                  <a:lnTo>
                    <a:pt x="170" y="96"/>
                  </a:lnTo>
                  <a:lnTo>
                    <a:pt x="172" y="96"/>
                  </a:lnTo>
                  <a:lnTo>
                    <a:pt x="175" y="95"/>
                  </a:lnTo>
                  <a:lnTo>
                    <a:pt x="176" y="95"/>
                  </a:lnTo>
                  <a:lnTo>
                    <a:pt x="178" y="94"/>
                  </a:lnTo>
                  <a:lnTo>
                    <a:pt x="181" y="94"/>
                  </a:lnTo>
                  <a:lnTo>
                    <a:pt x="183" y="93"/>
                  </a:lnTo>
                  <a:lnTo>
                    <a:pt x="184" y="91"/>
                  </a:lnTo>
                  <a:lnTo>
                    <a:pt x="187" y="91"/>
                  </a:lnTo>
                  <a:lnTo>
                    <a:pt x="189" y="90"/>
                  </a:lnTo>
                  <a:lnTo>
                    <a:pt x="191" y="90"/>
                  </a:lnTo>
                  <a:lnTo>
                    <a:pt x="194" y="89"/>
                  </a:lnTo>
                  <a:lnTo>
                    <a:pt x="196" y="89"/>
                  </a:lnTo>
                  <a:lnTo>
                    <a:pt x="199" y="88"/>
                  </a:lnTo>
                  <a:lnTo>
                    <a:pt x="202" y="87"/>
                  </a:lnTo>
                  <a:lnTo>
                    <a:pt x="203" y="84"/>
                  </a:lnTo>
                  <a:lnTo>
                    <a:pt x="205" y="84"/>
                  </a:lnTo>
                  <a:lnTo>
                    <a:pt x="206" y="83"/>
                  </a:lnTo>
                  <a:lnTo>
                    <a:pt x="206" y="82"/>
                  </a:lnTo>
                  <a:lnTo>
                    <a:pt x="205" y="82"/>
                  </a:lnTo>
                  <a:lnTo>
                    <a:pt x="203" y="80"/>
                  </a:lnTo>
                  <a:lnTo>
                    <a:pt x="203" y="78"/>
                  </a:lnTo>
                  <a:lnTo>
                    <a:pt x="203" y="77"/>
                  </a:lnTo>
                  <a:lnTo>
                    <a:pt x="203" y="76"/>
                  </a:lnTo>
                  <a:lnTo>
                    <a:pt x="205" y="70"/>
                  </a:lnTo>
                  <a:lnTo>
                    <a:pt x="205" y="66"/>
                  </a:lnTo>
                  <a:lnTo>
                    <a:pt x="206" y="60"/>
                  </a:lnTo>
                  <a:lnTo>
                    <a:pt x="206" y="59"/>
                  </a:lnTo>
                  <a:lnTo>
                    <a:pt x="205" y="58"/>
                  </a:lnTo>
                  <a:lnTo>
                    <a:pt x="205" y="57"/>
                  </a:lnTo>
                  <a:lnTo>
                    <a:pt x="203" y="56"/>
                  </a:lnTo>
                  <a:lnTo>
                    <a:pt x="203" y="54"/>
                  </a:lnTo>
                  <a:lnTo>
                    <a:pt x="207" y="40"/>
                  </a:lnTo>
                  <a:lnTo>
                    <a:pt x="208" y="39"/>
                  </a:lnTo>
                  <a:lnTo>
                    <a:pt x="214" y="38"/>
                  </a:lnTo>
                  <a:lnTo>
                    <a:pt x="218" y="34"/>
                  </a:lnTo>
                  <a:lnTo>
                    <a:pt x="219" y="33"/>
                  </a:lnTo>
                  <a:lnTo>
                    <a:pt x="220" y="27"/>
                  </a:lnTo>
                  <a:lnTo>
                    <a:pt x="221" y="27"/>
                  </a:lnTo>
                  <a:lnTo>
                    <a:pt x="222" y="27"/>
                  </a:lnTo>
                  <a:lnTo>
                    <a:pt x="224" y="26"/>
                  </a:lnTo>
                  <a:lnTo>
                    <a:pt x="225" y="26"/>
                  </a:lnTo>
                  <a:lnTo>
                    <a:pt x="226" y="25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5"/>
                  </a:lnTo>
                  <a:lnTo>
                    <a:pt x="232" y="26"/>
                  </a:lnTo>
                  <a:lnTo>
                    <a:pt x="232" y="26"/>
                  </a:lnTo>
                  <a:lnTo>
                    <a:pt x="233" y="26"/>
                  </a:lnTo>
                  <a:lnTo>
                    <a:pt x="234" y="26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7"/>
                  </a:lnTo>
                  <a:lnTo>
                    <a:pt x="240" y="27"/>
                  </a:lnTo>
                  <a:lnTo>
                    <a:pt x="241" y="27"/>
                  </a:lnTo>
                  <a:lnTo>
                    <a:pt x="245" y="27"/>
                  </a:lnTo>
                  <a:lnTo>
                    <a:pt x="247" y="26"/>
                  </a:lnTo>
                  <a:lnTo>
                    <a:pt x="250" y="26"/>
                  </a:lnTo>
                  <a:lnTo>
                    <a:pt x="252" y="26"/>
                  </a:lnTo>
                  <a:lnTo>
                    <a:pt x="253" y="26"/>
                  </a:lnTo>
                  <a:lnTo>
                    <a:pt x="255" y="25"/>
                  </a:lnTo>
                  <a:lnTo>
                    <a:pt x="257" y="23"/>
                  </a:lnTo>
                  <a:lnTo>
                    <a:pt x="258" y="22"/>
                  </a:lnTo>
                  <a:lnTo>
                    <a:pt x="261" y="22"/>
                  </a:lnTo>
                  <a:lnTo>
                    <a:pt x="261" y="21"/>
                  </a:lnTo>
                  <a:lnTo>
                    <a:pt x="261" y="20"/>
                  </a:lnTo>
                  <a:lnTo>
                    <a:pt x="259" y="19"/>
                  </a:lnTo>
                  <a:lnTo>
                    <a:pt x="257" y="20"/>
                  </a:lnTo>
                  <a:lnTo>
                    <a:pt x="256" y="19"/>
                  </a:lnTo>
                  <a:lnTo>
                    <a:pt x="255" y="19"/>
                  </a:lnTo>
                  <a:lnTo>
                    <a:pt x="255" y="17"/>
                  </a:lnTo>
                  <a:lnTo>
                    <a:pt x="255" y="16"/>
                  </a:lnTo>
                  <a:lnTo>
                    <a:pt x="253" y="15"/>
                  </a:lnTo>
                  <a:lnTo>
                    <a:pt x="252" y="14"/>
                  </a:lnTo>
                  <a:lnTo>
                    <a:pt x="253" y="13"/>
                  </a:lnTo>
                  <a:lnTo>
                    <a:pt x="255" y="13"/>
                  </a:lnTo>
                  <a:lnTo>
                    <a:pt x="257" y="14"/>
                  </a:lnTo>
                  <a:lnTo>
                    <a:pt x="258" y="14"/>
                  </a:lnTo>
                  <a:lnTo>
                    <a:pt x="259" y="13"/>
                  </a:lnTo>
                  <a:lnTo>
                    <a:pt x="261" y="13"/>
                  </a:lnTo>
                  <a:lnTo>
                    <a:pt x="261" y="11"/>
                  </a:lnTo>
                  <a:lnTo>
                    <a:pt x="263" y="9"/>
                  </a:lnTo>
                  <a:lnTo>
                    <a:pt x="264" y="8"/>
                  </a:lnTo>
                  <a:lnTo>
                    <a:pt x="265" y="9"/>
                  </a:lnTo>
                  <a:lnTo>
                    <a:pt x="268" y="8"/>
                  </a:lnTo>
                  <a:lnTo>
                    <a:pt x="269" y="7"/>
                  </a:lnTo>
                  <a:lnTo>
                    <a:pt x="271" y="6"/>
                  </a:lnTo>
                  <a:lnTo>
                    <a:pt x="271" y="4"/>
                  </a:lnTo>
                  <a:lnTo>
                    <a:pt x="273" y="3"/>
                  </a:lnTo>
                  <a:lnTo>
                    <a:pt x="273" y="2"/>
                  </a:lnTo>
                  <a:lnTo>
                    <a:pt x="274" y="1"/>
                  </a:lnTo>
                  <a:lnTo>
                    <a:pt x="275" y="0"/>
                  </a:lnTo>
                  <a:lnTo>
                    <a:pt x="276" y="0"/>
                  </a:lnTo>
                  <a:lnTo>
                    <a:pt x="277" y="1"/>
                  </a:lnTo>
                  <a:lnTo>
                    <a:pt x="278" y="1"/>
                  </a:lnTo>
                  <a:lnTo>
                    <a:pt x="278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4" name="Freeform 65">
              <a:extLst>
                <a:ext uri="{FF2B5EF4-FFF2-40B4-BE49-F238E27FC236}">
                  <a16:creationId xmlns:a16="http://schemas.microsoft.com/office/drawing/2014/main" id="{404CD140-CFBB-69E7-7764-60EFE6325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812" y="959762"/>
              <a:ext cx="266316" cy="100333"/>
            </a:xfrm>
            <a:custGeom>
              <a:avLst/>
              <a:gdLst>
                <a:gd name="T0" fmla="*/ 209 w 215"/>
                <a:gd name="T1" fmla="*/ 43 h 81"/>
                <a:gd name="T2" fmla="*/ 203 w 215"/>
                <a:gd name="T3" fmla="*/ 44 h 81"/>
                <a:gd name="T4" fmla="*/ 197 w 215"/>
                <a:gd name="T5" fmla="*/ 46 h 81"/>
                <a:gd name="T6" fmla="*/ 196 w 215"/>
                <a:gd name="T7" fmla="*/ 45 h 81"/>
                <a:gd name="T8" fmla="*/ 187 w 215"/>
                <a:gd name="T9" fmla="*/ 38 h 81"/>
                <a:gd name="T10" fmla="*/ 181 w 215"/>
                <a:gd name="T11" fmla="*/ 39 h 81"/>
                <a:gd name="T12" fmla="*/ 175 w 215"/>
                <a:gd name="T13" fmla="*/ 40 h 81"/>
                <a:gd name="T14" fmla="*/ 170 w 215"/>
                <a:gd name="T15" fmla="*/ 44 h 81"/>
                <a:gd name="T16" fmla="*/ 162 w 215"/>
                <a:gd name="T17" fmla="*/ 44 h 81"/>
                <a:gd name="T18" fmla="*/ 159 w 215"/>
                <a:gd name="T19" fmla="*/ 50 h 81"/>
                <a:gd name="T20" fmla="*/ 151 w 215"/>
                <a:gd name="T21" fmla="*/ 56 h 81"/>
                <a:gd name="T22" fmla="*/ 144 w 215"/>
                <a:gd name="T23" fmla="*/ 56 h 81"/>
                <a:gd name="T24" fmla="*/ 140 w 215"/>
                <a:gd name="T25" fmla="*/ 61 h 81"/>
                <a:gd name="T26" fmla="*/ 144 w 215"/>
                <a:gd name="T27" fmla="*/ 65 h 81"/>
                <a:gd name="T28" fmla="*/ 145 w 215"/>
                <a:gd name="T29" fmla="*/ 69 h 81"/>
                <a:gd name="T30" fmla="*/ 139 w 215"/>
                <a:gd name="T31" fmla="*/ 76 h 81"/>
                <a:gd name="T32" fmla="*/ 133 w 215"/>
                <a:gd name="T33" fmla="*/ 76 h 81"/>
                <a:gd name="T34" fmla="*/ 127 w 215"/>
                <a:gd name="T35" fmla="*/ 79 h 81"/>
                <a:gd name="T36" fmla="*/ 120 w 215"/>
                <a:gd name="T37" fmla="*/ 79 h 81"/>
                <a:gd name="T38" fmla="*/ 108 w 215"/>
                <a:gd name="T39" fmla="*/ 79 h 81"/>
                <a:gd name="T40" fmla="*/ 96 w 215"/>
                <a:gd name="T41" fmla="*/ 73 h 81"/>
                <a:gd name="T42" fmla="*/ 91 w 215"/>
                <a:gd name="T43" fmla="*/ 75 h 81"/>
                <a:gd name="T44" fmla="*/ 85 w 215"/>
                <a:gd name="T45" fmla="*/ 70 h 81"/>
                <a:gd name="T46" fmla="*/ 82 w 215"/>
                <a:gd name="T47" fmla="*/ 64 h 81"/>
                <a:gd name="T48" fmla="*/ 77 w 215"/>
                <a:gd name="T49" fmla="*/ 67 h 81"/>
                <a:gd name="T50" fmla="*/ 71 w 215"/>
                <a:gd name="T51" fmla="*/ 65 h 81"/>
                <a:gd name="T52" fmla="*/ 65 w 215"/>
                <a:gd name="T53" fmla="*/ 68 h 81"/>
                <a:gd name="T54" fmla="*/ 61 w 215"/>
                <a:gd name="T55" fmla="*/ 70 h 81"/>
                <a:gd name="T56" fmla="*/ 55 w 215"/>
                <a:gd name="T57" fmla="*/ 70 h 81"/>
                <a:gd name="T58" fmla="*/ 51 w 215"/>
                <a:gd name="T59" fmla="*/ 73 h 81"/>
                <a:gd name="T60" fmla="*/ 39 w 215"/>
                <a:gd name="T61" fmla="*/ 74 h 81"/>
                <a:gd name="T62" fmla="*/ 34 w 215"/>
                <a:gd name="T63" fmla="*/ 76 h 81"/>
                <a:gd name="T64" fmla="*/ 24 w 215"/>
                <a:gd name="T65" fmla="*/ 74 h 81"/>
                <a:gd name="T66" fmla="*/ 24 w 215"/>
                <a:gd name="T67" fmla="*/ 64 h 81"/>
                <a:gd name="T68" fmla="*/ 24 w 215"/>
                <a:gd name="T69" fmla="*/ 60 h 81"/>
                <a:gd name="T70" fmla="*/ 24 w 215"/>
                <a:gd name="T71" fmla="*/ 55 h 81"/>
                <a:gd name="T72" fmla="*/ 22 w 215"/>
                <a:gd name="T73" fmla="*/ 48 h 81"/>
                <a:gd name="T74" fmla="*/ 20 w 215"/>
                <a:gd name="T75" fmla="*/ 40 h 81"/>
                <a:gd name="T76" fmla="*/ 14 w 215"/>
                <a:gd name="T77" fmla="*/ 39 h 81"/>
                <a:gd name="T78" fmla="*/ 6 w 215"/>
                <a:gd name="T79" fmla="*/ 32 h 81"/>
                <a:gd name="T80" fmla="*/ 5 w 215"/>
                <a:gd name="T81" fmla="*/ 24 h 81"/>
                <a:gd name="T82" fmla="*/ 9 w 215"/>
                <a:gd name="T83" fmla="*/ 18 h 81"/>
                <a:gd name="T84" fmla="*/ 4 w 215"/>
                <a:gd name="T85" fmla="*/ 9 h 81"/>
                <a:gd name="T86" fmla="*/ 5 w 215"/>
                <a:gd name="T87" fmla="*/ 3 h 81"/>
                <a:gd name="T88" fmla="*/ 209 w 215"/>
                <a:gd name="T89" fmla="*/ 0 h 81"/>
                <a:gd name="T90" fmla="*/ 208 w 215"/>
                <a:gd name="T91" fmla="*/ 6 h 81"/>
                <a:gd name="T92" fmla="*/ 204 w 215"/>
                <a:gd name="T93" fmla="*/ 8 h 81"/>
                <a:gd name="T94" fmla="*/ 201 w 215"/>
                <a:gd name="T95" fmla="*/ 14 h 81"/>
                <a:gd name="T96" fmla="*/ 195 w 215"/>
                <a:gd name="T97" fmla="*/ 18 h 81"/>
                <a:gd name="T98" fmla="*/ 195 w 215"/>
                <a:gd name="T99" fmla="*/ 20 h 81"/>
                <a:gd name="T100" fmla="*/ 197 w 215"/>
                <a:gd name="T101" fmla="*/ 19 h 81"/>
                <a:gd name="T102" fmla="*/ 203 w 215"/>
                <a:gd name="T103" fmla="*/ 21 h 81"/>
                <a:gd name="T104" fmla="*/ 203 w 215"/>
                <a:gd name="T105" fmla="*/ 26 h 81"/>
                <a:gd name="T106" fmla="*/ 204 w 215"/>
                <a:gd name="T107" fmla="*/ 30 h 81"/>
                <a:gd name="T108" fmla="*/ 209 w 215"/>
                <a:gd name="T109" fmla="*/ 34 h 81"/>
                <a:gd name="T110" fmla="*/ 214 w 215"/>
                <a:gd name="T111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" h="81">
                  <a:moveTo>
                    <a:pt x="215" y="44"/>
                  </a:moveTo>
                  <a:lnTo>
                    <a:pt x="214" y="44"/>
                  </a:lnTo>
                  <a:lnTo>
                    <a:pt x="213" y="43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09" y="43"/>
                  </a:lnTo>
                  <a:lnTo>
                    <a:pt x="208" y="43"/>
                  </a:lnTo>
                  <a:lnTo>
                    <a:pt x="207" y="43"/>
                  </a:lnTo>
                  <a:lnTo>
                    <a:pt x="207" y="44"/>
                  </a:lnTo>
                  <a:lnTo>
                    <a:pt x="207" y="45"/>
                  </a:lnTo>
                  <a:lnTo>
                    <a:pt x="206" y="45"/>
                  </a:lnTo>
                  <a:lnTo>
                    <a:pt x="203" y="44"/>
                  </a:lnTo>
                  <a:lnTo>
                    <a:pt x="202" y="44"/>
                  </a:lnTo>
                  <a:lnTo>
                    <a:pt x="199" y="45"/>
                  </a:lnTo>
                  <a:lnTo>
                    <a:pt x="197" y="45"/>
                  </a:lnTo>
                  <a:lnTo>
                    <a:pt x="197" y="46"/>
                  </a:lnTo>
                  <a:lnTo>
                    <a:pt x="196" y="46"/>
                  </a:lnTo>
                  <a:lnTo>
                    <a:pt x="197" y="46"/>
                  </a:lnTo>
                  <a:lnTo>
                    <a:pt x="196" y="46"/>
                  </a:lnTo>
                  <a:lnTo>
                    <a:pt x="196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6"/>
                  </a:lnTo>
                  <a:lnTo>
                    <a:pt x="196" y="45"/>
                  </a:lnTo>
                  <a:lnTo>
                    <a:pt x="193" y="44"/>
                  </a:lnTo>
                  <a:lnTo>
                    <a:pt x="191" y="43"/>
                  </a:lnTo>
                  <a:lnTo>
                    <a:pt x="191" y="42"/>
                  </a:lnTo>
                  <a:lnTo>
                    <a:pt x="189" y="39"/>
                  </a:lnTo>
                  <a:lnTo>
                    <a:pt x="188" y="38"/>
                  </a:lnTo>
                  <a:lnTo>
                    <a:pt x="187" y="38"/>
                  </a:lnTo>
                  <a:lnTo>
                    <a:pt x="185" y="37"/>
                  </a:lnTo>
                  <a:lnTo>
                    <a:pt x="184" y="37"/>
                  </a:lnTo>
                  <a:lnTo>
                    <a:pt x="184" y="38"/>
                  </a:lnTo>
                  <a:lnTo>
                    <a:pt x="183" y="39"/>
                  </a:lnTo>
                  <a:lnTo>
                    <a:pt x="182" y="39"/>
                  </a:lnTo>
                  <a:lnTo>
                    <a:pt x="181" y="39"/>
                  </a:lnTo>
                  <a:lnTo>
                    <a:pt x="181" y="38"/>
                  </a:lnTo>
                  <a:lnTo>
                    <a:pt x="179" y="38"/>
                  </a:lnTo>
                  <a:lnTo>
                    <a:pt x="178" y="38"/>
                  </a:lnTo>
                  <a:lnTo>
                    <a:pt x="177" y="38"/>
                  </a:lnTo>
                  <a:lnTo>
                    <a:pt x="176" y="40"/>
                  </a:lnTo>
                  <a:lnTo>
                    <a:pt x="175" y="40"/>
                  </a:lnTo>
                  <a:lnTo>
                    <a:pt x="175" y="42"/>
                  </a:lnTo>
                  <a:lnTo>
                    <a:pt x="173" y="43"/>
                  </a:lnTo>
                  <a:lnTo>
                    <a:pt x="172" y="43"/>
                  </a:lnTo>
                  <a:lnTo>
                    <a:pt x="171" y="43"/>
                  </a:lnTo>
                  <a:lnTo>
                    <a:pt x="170" y="43"/>
                  </a:lnTo>
                  <a:lnTo>
                    <a:pt x="170" y="44"/>
                  </a:lnTo>
                  <a:lnTo>
                    <a:pt x="169" y="44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6" y="44"/>
                  </a:lnTo>
                  <a:lnTo>
                    <a:pt x="163" y="44"/>
                  </a:lnTo>
                  <a:lnTo>
                    <a:pt x="162" y="44"/>
                  </a:lnTo>
                  <a:lnTo>
                    <a:pt x="160" y="45"/>
                  </a:lnTo>
                  <a:lnTo>
                    <a:pt x="160" y="46"/>
                  </a:lnTo>
                  <a:lnTo>
                    <a:pt x="159" y="46"/>
                  </a:lnTo>
                  <a:lnTo>
                    <a:pt x="160" y="48"/>
                  </a:lnTo>
                  <a:lnTo>
                    <a:pt x="160" y="49"/>
                  </a:lnTo>
                  <a:lnTo>
                    <a:pt x="159" y="50"/>
                  </a:lnTo>
                  <a:lnTo>
                    <a:pt x="159" y="51"/>
                  </a:lnTo>
                  <a:lnTo>
                    <a:pt x="157" y="52"/>
                  </a:lnTo>
                  <a:lnTo>
                    <a:pt x="153" y="52"/>
                  </a:lnTo>
                  <a:lnTo>
                    <a:pt x="151" y="54"/>
                  </a:lnTo>
                  <a:lnTo>
                    <a:pt x="151" y="55"/>
                  </a:lnTo>
                  <a:lnTo>
                    <a:pt x="151" y="56"/>
                  </a:lnTo>
                  <a:lnTo>
                    <a:pt x="151" y="57"/>
                  </a:lnTo>
                  <a:lnTo>
                    <a:pt x="150" y="57"/>
                  </a:lnTo>
                  <a:lnTo>
                    <a:pt x="148" y="57"/>
                  </a:lnTo>
                  <a:lnTo>
                    <a:pt x="147" y="56"/>
                  </a:lnTo>
                  <a:lnTo>
                    <a:pt x="146" y="56"/>
                  </a:lnTo>
                  <a:lnTo>
                    <a:pt x="144" y="56"/>
                  </a:lnTo>
                  <a:lnTo>
                    <a:pt x="142" y="57"/>
                  </a:lnTo>
                  <a:lnTo>
                    <a:pt x="141" y="57"/>
                  </a:lnTo>
                  <a:lnTo>
                    <a:pt x="140" y="57"/>
                  </a:lnTo>
                  <a:lnTo>
                    <a:pt x="140" y="58"/>
                  </a:lnTo>
                  <a:lnTo>
                    <a:pt x="140" y="60"/>
                  </a:lnTo>
                  <a:lnTo>
                    <a:pt x="140" y="61"/>
                  </a:lnTo>
                  <a:lnTo>
                    <a:pt x="141" y="61"/>
                  </a:lnTo>
                  <a:lnTo>
                    <a:pt x="142" y="61"/>
                  </a:lnTo>
                  <a:lnTo>
                    <a:pt x="142" y="62"/>
                  </a:lnTo>
                  <a:lnTo>
                    <a:pt x="144" y="63"/>
                  </a:lnTo>
                  <a:lnTo>
                    <a:pt x="144" y="64"/>
                  </a:lnTo>
                  <a:lnTo>
                    <a:pt x="144" y="65"/>
                  </a:lnTo>
                  <a:lnTo>
                    <a:pt x="145" y="65"/>
                  </a:lnTo>
                  <a:lnTo>
                    <a:pt x="145" y="67"/>
                  </a:lnTo>
                  <a:lnTo>
                    <a:pt x="145" y="68"/>
                  </a:lnTo>
                  <a:lnTo>
                    <a:pt x="144" y="68"/>
                  </a:lnTo>
                  <a:lnTo>
                    <a:pt x="144" y="69"/>
                  </a:lnTo>
                  <a:lnTo>
                    <a:pt x="145" y="69"/>
                  </a:lnTo>
                  <a:lnTo>
                    <a:pt x="145" y="70"/>
                  </a:lnTo>
                  <a:lnTo>
                    <a:pt x="145" y="71"/>
                  </a:lnTo>
                  <a:lnTo>
                    <a:pt x="144" y="73"/>
                  </a:lnTo>
                  <a:lnTo>
                    <a:pt x="144" y="74"/>
                  </a:lnTo>
                  <a:lnTo>
                    <a:pt x="142" y="75"/>
                  </a:lnTo>
                  <a:lnTo>
                    <a:pt x="139" y="76"/>
                  </a:lnTo>
                  <a:lnTo>
                    <a:pt x="139" y="76"/>
                  </a:lnTo>
                  <a:lnTo>
                    <a:pt x="138" y="77"/>
                  </a:lnTo>
                  <a:lnTo>
                    <a:pt x="136" y="77"/>
                  </a:lnTo>
                  <a:lnTo>
                    <a:pt x="135" y="77"/>
                  </a:lnTo>
                  <a:lnTo>
                    <a:pt x="134" y="77"/>
                  </a:lnTo>
                  <a:lnTo>
                    <a:pt x="133" y="76"/>
                  </a:lnTo>
                  <a:lnTo>
                    <a:pt x="132" y="76"/>
                  </a:lnTo>
                  <a:lnTo>
                    <a:pt x="131" y="77"/>
                  </a:lnTo>
                  <a:lnTo>
                    <a:pt x="129" y="77"/>
                  </a:lnTo>
                  <a:lnTo>
                    <a:pt x="128" y="77"/>
                  </a:lnTo>
                  <a:lnTo>
                    <a:pt x="127" y="77"/>
                  </a:lnTo>
                  <a:lnTo>
                    <a:pt x="127" y="79"/>
                  </a:lnTo>
                  <a:lnTo>
                    <a:pt x="127" y="77"/>
                  </a:lnTo>
                  <a:lnTo>
                    <a:pt x="126" y="77"/>
                  </a:lnTo>
                  <a:lnTo>
                    <a:pt x="122" y="77"/>
                  </a:lnTo>
                  <a:lnTo>
                    <a:pt x="121" y="77"/>
                  </a:lnTo>
                  <a:lnTo>
                    <a:pt x="121" y="79"/>
                  </a:lnTo>
                  <a:lnTo>
                    <a:pt x="120" y="79"/>
                  </a:lnTo>
                  <a:lnTo>
                    <a:pt x="119" y="79"/>
                  </a:lnTo>
                  <a:lnTo>
                    <a:pt x="117" y="79"/>
                  </a:lnTo>
                  <a:lnTo>
                    <a:pt x="111" y="81"/>
                  </a:lnTo>
                  <a:lnTo>
                    <a:pt x="110" y="81"/>
                  </a:lnTo>
                  <a:lnTo>
                    <a:pt x="110" y="81"/>
                  </a:lnTo>
                  <a:lnTo>
                    <a:pt x="108" y="79"/>
                  </a:lnTo>
                  <a:lnTo>
                    <a:pt x="108" y="77"/>
                  </a:lnTo>
                  <a:lnTo>
                    <a:pt x="105" y="76"/>
                  </a:lnTo>
                  <a:lnTo>
                    <a:pt x="104" y="76"/>
                  </a:lnTo>
                  <a:lnTo>
                    <a:pt x="98" y="74"/>
                  </a:lnTo>
                  <a:lnTo>
                    <a:pt x="97" y="73"/>
                  </a:lnTo>
                  <a:lnTo>
                    <a:pt x="96" y="73"/>
                  </a:lnTo>
                  <a:lnTo>
                    <a:pt x="95" y="73"/>
                  </a:lnTo>
                  <a:lnTo>
                    <a:pt x="94" y="73"/>
                  </a:lnTo>
                  <a:lnTo>
                    <a:pt x="94" y="74"/>
                  </a:lnTo>
                  <a:lnTo>
                    <a:pt x="94" y="75"/>
                  </a:lnTo>
                  <a:lnTo>
                    <a:pt x="92" y="75"/>
                  </a:lnTo>
                  <a:lnTo>
                    <a:pt x="91" y="75"/>
                  </a:lnTo>
                  <a:lnTo>
                    <a:pt x="90" y="73"/>
                  </a:lnTo>
                  <a:lnTo>
                    <a:pt x="89" y="71"/>
                  </a:lnTo>
                  <a:lnTo>
                    <a:pt x="88" y="71"/>
                  </a:lnTo>
                  <a:lnTo>
                    <a:pt x="86" y="71"/>
                  </a:lnTo>
                  <a:lnTo>
                    <a:pt x="85" y="71"/>
                  </a:lnTo>
                  <a:lnTo>
                    <a:pt x="85" y="70"/>
                  </a:lnTo>
                  <a:lnTo>
                    <a:pt x="85" y="69"/>
                  </a:lnTo>
                  <a:lnTo>
                    <a:pt x="84" y="69"/>
                  </a:lnTo>
                  <a:lnTo>
                    <a:pt x="84" y="68"/>
                  </a:lnTo>
                  <a:lnTo>
                    <a:pt x="84" y="67"/>
                  </a:lnTo>
                  <a:lnTo>
                    <a:pt x="83" y="65"/>
                  </a:lnTo>
                  <a:lnTo>
                    <a:pt x="82" y="64"/>
                  </a:lnTo>
                  <a:lnTo>
                    <a:pt x="82" y="64"/>
                  </a:lnTo>
                  <a:lnTo>
                    <a:pt x="80" y="65"/>
                  </a:lnTo>
                  <a:lnTo>
                    <a:pt x="80" y="67"/>
                  </a:lnTo>
                  <a:lnTo>
                    <a:pt x="79" y="65"/>
                  </a:lnTo>
                  <a:lnTo>
                    <a:pt x="78" y="65"/>
                  </a:lnTo>
                  <a:lnTo>
                    <a:pt x="77" y="67"/>
                  </a:lnTo>
                  <a:lnTo>
                    <a:pt x="76" y="67"/>
                  </a:lnTo>
                  <a:lnTo>
                    <a:pt x="74" y="67"/>
                  </a:lnTo>
                  <a:lnTo>
                    <a:pt x="74" y="65"/>
                  </a:lnTo>
                  <a:lnTo>
                    <a:pt x="73" y="64"/>
                  </a:lnTo>
                  <a:lnTo>
                    <a:pt x="72" y="64"/>
                  </a:lnTo>
                  <a:lnTo>
                    <a:pt x="71" y="65"/>
                  </a:lnTo>
                  <a:lnTo>
                    <a:pt x="70" y="67"/>
                  </a:lnTo>
                  <a:lnTo>
                    <a:pt x="70" y="65"/>
                  </a:lnTo>
                  <a:lnTo>
                    <a:pt x="68" y="65"/>
                  </a:lnTo>
                  <a:lnTo>
                    <a:pt x="66" y="65"/>
                  </a:lnTo>
                  <a:lnTo>
                    <a:pt x="65" y="65"/>
                  </a:lnTo>
                  <a:lnTo>
                    <a:pt x="65" y="68"/>
                  </a:lnTo>
                  <a:lnTo>
                    <a:pt x="65" y="69"/>
                  </a:lnTo>
                  <a:lnTo>
                    <a:pt x="65" y="70"/>
                  </a:lnTo>
                  <a:lnTo>
                    <a:pt x="64" y="70"/>
                  </a:lnTo>
                  <a:lnTo>
                    <a:pt x="64" y="69"/>
                  </a:lnTo>
                  <a:lnTo>
                    <a:pt x="62" y="70"/>
                  </a:lnTo>
                  <a:lnTo>
                    <a:pt x="61" y="70"/>
                  </a:lnTo>
                  <a:lnTo>
                    <a:pt x="60" y="69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7" y="70"/>
                  </a:lnTo>
                  <a:lnTo>
                    <a:pt x="55" y="71"/>
                  </a:lnTo>
                  <a:lnTo>
                    <a:pt x="55" y="70"/>
                  </a:lnTo>
                  <a:lnTo>
                    <a:pt x="54" y="71"/>
                  </a:lnTo>
                  <a:lnTo>
                    <a:pt x="54" y="73"/>
                  </a:lnTo>
                  <a:lnTo>
                    <a:pt x="53" y="73"/>
                  </a:lnTo>
                  <a:lnTo>
                    <a:pt x="53" y="73"/>
                  </a:lnTo>
                  <a:lnTo>
                    <a:pt x="52" y="73"/>
                  </a:lnTo>
                  <a:lnTo>
                    <a:pt x="51" y="73"/>
                  </a:lnTo>
                  <a:lnTo>
                    <a:pt x="49" y="74"/>
                  </a:lnTo>
                  <a:lnTo>
                    <a:pt x="48" y="74"/>
                  </a:lnTo>
                  <a:lnTo>
                    <a:pt x="46" y="73"/>
                  </a:lnTo>
                  <a:lnTo>
                    <a:pt x="41" y="73"/>
                  </a:lnTo>
                  <a:lnTo>
                    <a:pt x="40" y="74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6" y="73"/>
                  </a:lnTo>
                  <a:lnTo>
                    <a:pt x="35" y="73"/>
                  </a:lnTo>
                  <a:lnTo>
                    <a:pt x="34" y="74"/>
                  </a:lnTo>
                  <a:lnTo>
                    <a:pt x="34" y="75"/>
                  </a:lnTo>
                  <a:lnTo>
                    <a:pt x="34" y="76"/>
                  </a:lnTo>
                  <a:lnTo>
                    <a:pt x="33" y="76"/>
                  </a:lnTo>
                  <a:lnTo>
                    <a:pt x="31" y="77"/>
                  </a:lnTo>
                  <a:lnTo>
                    <a:pt x="30" y="77"/>
                  </a:lnTo>
                  <a:lnTo>
                    <a:pt x="23" y="76"/>
                  </a:lnTo>
                  <a:lnTo>
                    <a:pt x="24" y="75"/>
                  </a:lnTo>
                  <a:lnTo>
                    <a:pt x="24" y="74"/>
                  </a:lnTo>
                  <a:lnTo>
                    <a:pt x="24" y="73"/>
                  </a:lnTo>
                  <a:lnTo>
                    <a:pt x="24" y="71"/>
                  </a:lnTo>
                  <a:lnTo>
                    <a:pt x="24" y="70"/>
                  </a:lnTo>
                  <a:lnTo>
                    <a:pt x="24" y="67"/>
                  </a:lnTo>
                  <a:lnTo>
                    <a:pt x="24" y="65"/>
                  </a:lnTo>
                  <a:lnTo>
                    <a:pt x="24" y="64"/>
                  </a:lnTo>
                  <a:lnTo>
                    <a:pt x="24" y="63"/>
                  </a:lnTo>
                  <a:lnTo>
                    <a:pt x="24" y="62"/>
                  </a:lnTo>
                  <a:lnTo>
                    <a:pt x="24" y="61"/>
                  </a:lnTo>
                  <a:lnTo>
                    <a:pt x="24" y="61"/>
                  </a:lnTo>
                  <a:lnTo>
                    <a:pt x="24" y="61"/>
                  </a:lnTo>
                  <a:lnTo>
                    <a:pt x="24" y="60"/>
                  </a:lnTo>
                  <a:lnTo>
                    <a:pt x="25" y="58"/>
                  </a:lnTo>
                  <a:lnTo>
                    <a:pt x="25" y="57"/>
                  </a:lnTo>
                  <a:lnTo>
                    <a:pt x="25" y="56"/>
                  </a:lnTo>
                  <a:lnTo>
                    <a:pt x="25" y="55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24" y="54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2" y="50"/>
                  </a:lnTo>
                  <a:lnTo>
                    <a:pt x="22" y="49"/>
                  </a:lnTo>
                  <a:lnTo>
                    <a:pt x="22" y="48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4"/>
                  </a:lnTo>
                  <a:lnTo>
                    <a:pt x="21" y="43"/>
                  </a:lnTo>
                  <a:lnTo>
                    <a:pt x="21" y="42"/>
                  </a:lnTo>
                  <a:lnTo>
                    <a:pt x="20" y="40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2"/>
                  </a:lnTo>
                  <a:lnTo>
                    <a:pt x="0" y="27"/>
                  </a:lnTo>
                  <a:lnTo>
                    <a:pt x="2" y="26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5" y="24"/>
                  </a:lnTo>
                  <a:lnTo>
                    <a:pt x="5" y="23"/>
                  </a:lnTo>
                  <a:lnTo>
                    <a:pt x="6" y="23"/>
                  </a:lnTo>
                  <a:lnTo>
                    <a:pt x="8" y="23"/>
                  </a:lnTo>
                  <a:lnTo>
                    <a:pt x="8" y="21"/>
                  </a:lnTo>
                  <a:lnTo>
                    <a:pt x="8" y="19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6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4" y="7"/>
                  </a:lnTo>
                  <a:lnTo>
                    <a:pt x="5" y="6"/>
                  </a:lnTo>
                  <a:lnTo>
                    <a:pt x="6" y="5"/>
                  </a:lnTo>
                  <a:lnTo>
                    <a:pt x="5" y="3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209" y="0"/>
                  </a:lnTo>
                  <a:lnTo>
                    <a:pt x="209" y="1"/>
                  </a:lnTo>
                  <a:lnTo>
                    <a:pt x="210" y="2"/>
                  </a:lnTo>
                  <a:lnTo>
                    <a:pt x="210" y="3"/>
                  </a:lnTo>
                  <a:lnTo>
                    <a:pt x="210" y="5"/>
                  </a:lnTo>
                  <a:lnTo>
                    <a:pt x="210" y="6"/>
                  </a:lnTo>
                  <a:lnTo>
                    <a:pt x="208" y="6"/>
                  </a:lnTo>
                  <a:lnTo>
                    <a:pt x="206" y="6"/>
                  </a:lnTo>
                  <a:lnTo>
                    <a:pt x="204" y="6"/>
                  </a:lnTo>
                  <a:lnTo>
                    <a:pt x="203" y="6"/>
                  </a:lnTo>
                  <a:lnTo>
                    <a:pt x="203" y="7"/>
                  </a:lnTo>
                  <a:lnTo>
                    <a:pt x="203" y="8"/>
                  </a:lnTo>
                  <a:lnTo>
                    <a:pt x="204" y="8"/>
                  </a:lnTo>
                  <a:lnTo>
                    <a:pt x="203" y="8"/>
                  </a:lnTo>
                  <a:lnTo>
                    <a:pt x="201" y="9"/>
                  </a:lnTo>
                  <a:lnTo>
                    <a:pt x="200" y="11"/>
                  </a:lnTo>
                  <a:lnTo>
                    <a:pt x="200" y="12"/>
                  </a:lnTo>
                  <a:lnTo>
                    <a:pt x="200" y="13"/>
                  </a:lnTo>
                  <a:lnTo>
                    <a:pt x="201" y="14"/>
                  </a:lnTo>
                  <a:lnTo>
                    <a:pt x="200" y="14"/>
                  </a:lnTo>
                  <a:lnTo>
                    <a:pt x="196" y="13"/>
                  </a:lnTo>
                  <a:lnTo>
                    <a:pt x="196" y="14"/>
                  </a:lnTo>
                  <a:lnTo>
                    <a:pt x="196" y="15"/>
                  </a:lnTo>
                  <a:lnTo>
                    <a:pt x="195" y="17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9"/>
                  </a:lnTo>
                  <a:lnTo>
                    <a:pt x="195" y="19"/>
                  </a:lnTo>
                  <a:lnTo>
                    <a:pt x="194" y="20"/>
                  </a:lnTo>
                  <a:lnTo>
                    <a:pt x="195" y="21"/>
                  </a:lnTo>
                  <a:lnTo>
                    <a:pt x="195" y="20"/>
                  </a:lnTo>
                  <a:lnTo>
                    <a:pt x="195" y="19"/>
                  </a:lnTo>
                  <a:lnTo>
                    <a:pt x="196" y="20"/>
                  </a:lnTo>
                  <a:lnTo>
                    <a:pt x="196" y="20"/>
                  </a:lnTo>
                  <a:lnTo>
                    <a:pt x="196" y="19"/>
                  </a:lnTo>
                  <a:lnTo>
                    <a:pt x="197" y="20"/>
                  </a:lnTo>
                  <a:lnTo>
                    <a:pt x="197" y="19"/>
                  </a:lnTo>
                  <a:lnTo>
                    <a:pt x="199" y="20"/>
                  </a:lnTo>
                  <a:lnTo>
                    <a:pt x="200" y="19"/>
                  </a:lnTo>
                  <a:lnTo>
                    <a:pt x="200" y="20"/>
                  </a:lnTo>
                  <a:lnTo>
                    <a:pt x="201" y="21"/>
                  </a:lnTo>
                  <a:lnTo>
                    <a:pt x="202" y="21"/>
                  </a:lnTo>
                  <a:lnTo>
                    <a:pt x="203" y="21"/>
                  </a:lnTo>
                  <a:lnTo>
                    <a:pt x="203" y="23"/>
                  </a:lnTo>
                  <a:lnTo>
                    <a:pt x="202" y="23"/>
                  </a:lnTo>
                  <a:lnTo>
                    <a:pt x="203" y="23"/>
                  </a:lnTo>
                  <a:lnTo>
                    <a:pt x="203" y="24"/>
                  </a:lnTo>
                  <a:lnTo>
                    <a:pt x="203" y="25"/>
                  </a:lnTo>
                  <a:lnTo>
                    <a:pt x="203" y="26"/>
                  </a:lnTo>
                  <a:lnTo>
                    <a:pt x="204" y="26"/>
                  </a:lnTo>
                  <a:lnTo>
                    <a:pt x="206" y="26"/>
                  </a:lnTo>
                  <a:lnTo>
                    <a:pt x="206" y="27"/>
                  </a:lnTo>
                  <a:lnTo>
                    <a:pt x="204" y="27"/>
                  </a:lnTo>
                  <a:lnTo>
                    <a:pt x="204" y="28"/>
                  </a:lnTo>
                  <a:lnTo>
                    <a:pt x="204" y="30"/>
                  </a:lnTo>
                  <a:lnTo>
                    <a:pt x="206" y="31"/>
                  </a:lnTo>
                  <a:lnTo>
                    <a:pt x="207" y="32"/>
                  </a:lnTo>
                  <a:lnTo>
                    <a:pt x="207" y="32"/>
                  </a:lnTo>
                  <a:lnTo>
                    <a:pt x="208" y="32"/>
                  </a:lnTo>
                  <a:lnTo>
                    <a:pt x="208" y="33"/>
                  </a:lnTo>
                  <a:lnTo>
                    <a:pt x="209" y="34"/>
                  </a:lnTo>
                  <a:lnTo>
                    <a:pt x="210" y="36"/>
                  </a:lnTo>
                  <a:lnTo>
                    <a:pt x="213" y="37"/>
                  </a:lnTo>
                  <a:lnTo>
                    <a:pt x="213" y="38"/>
                  </a:lnTo>
                  <a:lnTo>
                    <a:pt x="214" y="38"/>
                  </a:lnTo>
                  <a:lnTo>
                    <a:pt x="214" y="39"/>
                  </a:lnTo>
                  <a:lnTo>
                    <a:pt x="214" y="40"/>
                  </a:lnTo>
                  <a:lnTo>
                    <a:pt x="215" y="42"/>
                  </a:lnTo>
                  <a:lnTo>
                    <a:pt x="215" y="43"/>
                  </a:lnTo>
                  <a:lnTo>
                    <a:pt x="215" y="4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5" name="Freeform 66">
              <a:extLst>
                <a:ext uri="{FF2B5EF4-FFF2-40B4-BE49-F238E27FC236}">
                  <a16:creationId xmlns:a16="http://schemas.microsoft.com/office/drawing/2014/main" id="{AE052FE2-467A-B7E8-6688-CAF736DC9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094" y="2048557"/>
              <a:ext cx="490515" cy="777888"/>
            </a:xfrm>
            <a:custGeom>
              <a:avLst/>
              <a:gdLst>
                <a:gd name="T0" fmla="*/ 396 w 396"/>
                <a:gd name="T1" fmla="*/ 289 h 628"/>
                <a:gd name="T2" fmla="*/ 362 w 396"/>
                <a:gd name="T3" fmla="*/ 311 h 628"/>
                <a:gd name="T4" fmla="*/ 354 w 396"/>
                <a:gd name="T5" fmla="*/ 335 h 628"/>
                <a:gd name="T6" fmla="*/ 337 w 396"/>
                <a:gd name="T7" fmla="*/ 355 h 628"/>
                <a:gd name="T8" fmla="*/ 343 w 396"/>
                <a:gd name="T9" fmla="*/ 372 h 628"/>
                <a:gd name="T10" fmla="*/ 327 w 396"/>
                <a:gd name="T11" fmla="*/ 391 h 628"/>
                <a:gd name="T12" fmla="*/ 317 w 396"/>
                <a:gd name="T13" fmla="*/ 419 h 628"/>
                <a:gd name="T14" fmla="*/ 334 w 396"/>
                <a:gd name="T15" fmla="*/ 429 h 628"/>
                <a:gd name="T16" fmla="*/ 343 w 396"/>
                <a:gd name="T17" fmla="*/ 467 h 628"/>
                <a:gd name="T18" fmla="*/ 358 w 396"/>
                <a:gd name="T19" fmla="*/ 485 h 628"/>
                <a:gd name="T20" fmla="*/ 342 w 396"/>
                <a:gd name="T21" fmla="*/ 493 h 628"/>
                <a:gd name="T22" fmla="*/ 328 w 396"/>
                <a:gd name="T23" fmla="*/ 499 h 628"/>
                <a:gd name="T24" fmla="*/ 312 w 396"/>
                <a:gd name="T25" fmla="*/ 508 h 628"/>
                <a:gd name="T26" fmla="*/ 308 w 396"/>
                <a:gd name="T27" fmla="*/ 523 h 628"/>
                <a:gd name="T28" fmla="*/ 289 w 396"/>
                <a:gd name="T29" fmla="*/ 536 h 628"/>
                <a:gd name="T30" fmla="*/ 283 w 396"/>
                <a:gd name="T31" fmla="*/ 547 h 628"/>
                <a:gd name="T32" fmla="*/ 272 w 396"/>
                <a:gd name="T33" fmla="*/ 558 h 628"/>
                <a:gd name="T34" fmla="*/ 257 w 396"/>
                <a:gd name="T35" fmla="*/ 564 h 628"/>
                <a:gd name="T36" fmla="*/ 247 w 396"/>
                <a:gd name="T37" fmla="*/ 566 h 628"/>
                <a:gd name="T38" fmla="*/ 233 w 396"/>
                <a:gd name="T39" fmla="*/ 567 h 628"/>
                <a:gd name="T40" fmla="*/ 214 w 396"/>
                <a:gd name="T41" fmla="*/ 568 h 628"/>
                <a:gd name="T42" fmla="*/ 214 w 396"/>
                <a:gd name="T43" fmla="*/ 582 h 628"/>
                <a:gd name="T44" fmla="*/ 195 w 396"/>
                <a:gd name="T45" fmla="*/ 604 h 628"/>
                <a:gd name="T46" fmla="*/ 153 w 396"/>
                <a:gd name="T47" fmla="*/ 610 h 628"/>
                <a:gd name="T48" fmla="*/ 135 w 396"/>
                <a:gd name="T49" fmla="*/ 619 h 628"/>
                <a:gd name="T50" fmla="*/ 123 w 396"/>
                <a:gd name="T51" fmla="*/ 621 h 628"/>
                <a:gd name="T52" fmla="*/ 114 w 396"/>
                <a:gd name="T53" fmla="*/ 615 h 628"/>
                <a:gd name="T54" fmla="*/ 98 w 396"/>
                <a:gd name="T55" fmla="*/ 623 h 628"/>
                <a:gd name="T56" fmla="*/ 79 w 396"/>
                <a:gd name="T57" fmla="*/ 621 h 628"/>
                <a:gd name="T58" fmla="*/ 60 w 396"/>
                <a:gd name="T59" fmla="*/ 583 h 628"/>
                <a:gd name="T60" fmla="*/ 22 w 396"/>
                <a:gd name="T61" fmla="*/ 548 h 628"/>
                <a:gd name="T62" fmla="*/ 62 w 396"/>
                <a:gd name="T63" fmla="*/ 531 h 628"/>
                <a:gd name="T64" fmla="*/ 70 w 396"/>
                <a:gd name="T65" fmla="*/ 516 h 628"/>
                <a:gd name="T66" fmla="*/ 61 w 396"/>
                <a:gd name="T67" fmla="*/ 497 h 628"/>
                <a:gd name="T68" fmla="*/ 64 w 396"/>
                <a:gd name="T69" fmla="*/ 472 h 628"/>
                <a:gd name="T70" fmla="*/ 61 w 396"/>
                <a:gd name="T71" fmla="*/ 456 h 628"/>
                <a:gd name="T72" fmla="*/ 55 w 396"/>
                <a:gd name="T73" fmla="*/ 448 h 628"/>
                <a:gd name="T74" fmla="*/ 49 w 396"/>
                <a:gd name="T75" fmla="*/ 430 h 628"/>
                <a:gd name="T76" fmla="*/ 40 w 396"/>
                <a:gd name="T77" fmla="*/ 419 h 628"/>
                <a:gd name="T78" fmla="*/ 4 w 396"/>
                <a:gd name="T79" fmla="*/ 379 h 628"/>
                <a:gd name="T80" fmla="*/ 4 w 396"/>
                <a:gd name="T81" fmla="*/ 357 h 628"/>
                <a:gd name="T82" fmla="*/ 12 w 396"/>
                <a:gd name="T83" fmla="*/ 348 h 628"/>
                <a:gd name="T84" fmla="*/ 24 w 396"/>
                <a:gd name="T85" fmla="*/ 324 h 628"/>
                <a:gd name="T86" fmla="*/ 47 w 396"/>
                <a:gd name="T87" fmla="*/ 296 h 628"/>
                <a:gd name="T88" fmla="*/ 75 w 396"/>
                <a:gd name="T89" fmla="*/ 264 h 628"/>
                <a:gd name="T90" fmla="*/ 78 w 396"/>
                <a:gd name="T91" fmla="*/ 239 h 628"/>
                <a:gd name="T92" fmla="*/ 80 w 396"/>
                <a:gd name="T93" fmla="*/ 214 h 628"/>
                <a:gd name="T94" fmla="*/ 83 w 396"/>
                <a:gd name="T95" fmla="*/ 187 h 628"/>
                <a:gd name="T96" fmla="*/ 85 w 396"/>
                <a:gd name="T97" fmla="*/ 159 h 628"/>
                <a:gd name="T98" fmla="*/ 96 w 396"/>
                <a:gd name="T99" fmla="*/ 128 h 628"/>
                <a:gd name="T100" fmla="*/ 80 w 396"/>
                <a:gd name="T101" fmla="*/ 103 h 628"/>
                <a:gd name="T102" fmla="*/ 72 w 396"/>
                <a:gd name="T103" fmla="*/ 86 h 628"/>
                <a:gd name="T104" fmla="*/ 65 w 396"/>
                <a:gd name="T105" fmla="*/ 59 h 628"/>
                <a:gd name="T106" fmla="*/ 59 w 396"/>
                <a:gd name="T107" fmla="*/ 22 h 628"/>
                <a:gd name="T108" fmla="*/ 86 w 396"/>
                <a:gd name="T109" fmla="*/ 5 h 628"/>
                <a:gd name="T110" fmla="*/ 141 w 396"/>
                <a:gd name="T111" fmla="*/ 25 h 628"/>
                <a:gd name="T112" fmla="*/ 212 w 396"/>
                <a:gd name="T113" fmla="*/ 62 h 628"/>
                <a:gd name="T114" fmla="*/ 276 w 396"/>
                <a:gd name="T115" fmla="*/ 97 h 628"/>
                <a:gd name="T116" fmla="*/ 345 w 396"/>
                <a:gd name="T117" fmla="*/ 134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96" h="628">
                  <a:moveTo>
                    <a:pt x="396" y="160"/>
                  </a:moveTo>
                  <a:lnTo>
                    <a:pt x="396" y="170"/>
                  </a:lnTo>
                  <a:lnTo>
                    <a:pt x="396" y="179"/>
                  </a:lnTo>
                  <a:lnTo>
                    <a:pt x="396" y="188"/>
                  </a:lnTo>
                  <a:lnTo>
                    <a:pt x="396" y="197"/>
                  </a:lnTo>
                  <a:lnTo>
                    <a:pt x="396" y="207"/>
                  </a:lnTo>
                  <a:lnTo>
                    <a:pt x="396" y="216"/>
                  </a:lnTo>
                  <a:lnTo>
                    <a:pt x="396" y="225"/>
                  </a:lnTo>
                  <a:lnTo>
                    <a:pt x="396" y="234"/>
                  </a:lnTo>
                  <a:lnTo>
                    <a:pt x="396" y="244"/>
                  </a:lnTo>
                  <a:lnTo>
                    <a:pt x="396" y="252"/>
                  </a:lnTo>
                  <a:lnTo>
                    <a:pt x="396" y="262"/>
                  </a:lnTo>
                  <a:lnTo>
                    <a:pt x="396" y="271"/>
                  </a:lnTo>
                  <a:lnTo>
                    <a:pt x="396" y="280"/>
                  </a:lnTo>
                  <a:lnTo>
                    <a:pt x="396" y="289"/>
                  </a:lnTo>
                  <a:lnTo>
                    <a:pt x="396" y="299"/>
                  </a:lnTo>
                  <a:lnTo>
                    <a:pt x="396" y="307"/>
                  </a:lnTo>
                  <a:lnTo>
                    <a:pt x="396" y="309"/>
                  </a:lnTo>
                  <a:lnTo>
                    <a:pt x="396" y="311"/>
                  </a:lnTo>
                  <a:lnTo>
                    <a:pt x="395" y="311"/>
                  </a:lnTo>
                  <a:lnTo>
                    <a:pt x="391" y="309"/>
                  </a:lnTo>
                  <a:lnTo>
                    <a:pt x="387" y="308"/>
                  </a:lnTo>
                  <a:lnTo>
                    <a:pt x="382" y="308"/>
                  </a:lnTo>
                  <a:lnTo>
                    <a:pt x="380" y="309"/>
                  </a:lnTo>
                  <a:lnTo>
                    <a:pt x="375" y="311"/>
                  </a:lnTo>
                  <a:lnTo>
                    <a:pt x="371" y="312"/>
                  </a:lnTo>
                  <a:lnTo>
                    <a:pt x="365" y="309"/>
                  </a:lnTo>
                  <a:lnTo>
                    <a:pt x="364" y="311"/>
                  </a:lnTo>
                  <a:lnTo>
                    <a:pt x="363" y="311"/>
                  </a:lnTo>
                  <a:lnTo>
                    <a:pt x="362" y="311"/>
                  </a:lnTo>
                  <a:lnTo>
                    <a:pt x="359" y="314"/>
                  </a:lnTo>
                  <a:lnTo>
                    <a:pt x="357" y="317"/>
                  </a:lnTo>
                  <a:lnTo>
                    <a:pt x="357" y="318"/>
                  </a:lnTo>
                  <a:lnTo>
                    <a:pt x="357" y="319"/>
                  </a:lnTo>
                  <a:lnTo>
                    <a:pt x="357" y="320"/>
                  </a:lnTo>
                  <a:lnTo>
                    <a:pt x="358" y="321"/>
                  </a:lnTo>
                  <a:lnTo>
                    <a:pt x="358" y="323"/>
                  </a:lnTo>
                  <a:lnTo>
                    <a:pt x="358" y="324"/>
                  </a:lnTo>
                  <a:lnTo>
                    <a:pt x="358" y="325"/>
                  </a:lnTo>
                  <a:lnTo>
                    <a:pt x="358" y="330"/>
                  </a:lnTo>
                  <a:lnTo>
                    <a:pt x="358" y="331"/>
                  </a:lnTo>
                  <a:lnTo>
                    <a:pt x="357" y="333"/>
                  </a:lnTo>
                  <a:lnTo>
                    <a:pt x="356" y="333"/>
                  </a:lnTo>
                  <a:lnTo>
                    <a:pt x="355" y="335"/>
                  </a:lnTo>
                  <a:lnTo>
                    <a:pt x="354" y="335"/>
                  </a:lnTo>
                  <a:lnTo>
                    <a:pt x="350" y="338"/>
                  </a:lnTo>
                  <a:lnTo>
                    <a:pt x="350" y="339"/>
                  </a:lnTo>
                  <a:lnTo>
                    <a:pt x="350" y="340"/>
                  </a:lnTo>
                  <a:lnTo>
                    <a:pt x="350" y="342"/>
                  </a:lnTo>
                  <a:lnTo>
                    <a:pt x="349" y="342"/>
                  </a:lnTo>
                  <a:lnTo>
                    <a:pt x="349" y="343"/>
                  </a:lnTo>
                  <a:lnTo>
                    <a:pt x="348" y="344"/>
                  </a:lnTo>
                  <a:lnTo>
                    <a:pt x="346" y="344"/>
                  </a:lnTo>
                  <a:lnTo>
                    <a:pt x="346" y="345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1"/>
                  </a:lnTo>
                  <a:lnTo>
                    <a:pt x="339" y="352"/>
                  </a:lnTo>
                  <a:lnTo>
                    <a:pt x="338" y="354"/>
                  </a:lnTo>
                  <a:lnTo>
                    <a:pt x="337" y="355"/>
                  </a:lnTo>
                  <a:lnTo>
                    <a:pt x="336" y="356"/>
                  </a:lnTo>
                  <a:lnTo>
                    <a:pt x="337" y="358"/>
                  </a:lnTo>
                  <a:lnTo>
                    <a:pt x="338" y="358"/>
                  </a:lnTo>
                  <a:lnTo>
                    <a:pt x="338" y="360"/>
                  </a:lnTo>
                  <a:lnTo>
                    <a:pt x="338" y="362"/>
                  </a:lnTo>
                  <a:lnTo>
                    <a:pt x="338" y="363"/>
                  </a:lnTo>
                  <a:lnTo>
                    <a:pt x="339" y="363"/>
                  </a:lnTo>
                  <a:lnTo>
                    <a:pt x="338" y="364"/>
                  </a:lnTo>
                  <a:lnTo>
                    <a:pt x="338" y="366"/>
                  </a:lnTo>
                  <a:lnTo>
                    <a:pt x="338" y="367"/>
                  </a:lnTo>
                  <a:lnTo>
                    <a:pt x="339" y="368"/>
                  </a:lnTo>
                  <a:lnTo>
                    <a:pt x="342" y="368"/>
                  </a:lnTo>
                  <a:lnTo>
                    <a:pt x="343" y="369"/>
                  </a:lnTo>
                  <a:lnTo>
                    <a:pt x="343" y="370"/>
                  </a:lnTo>
                  <a:lnTo>
                    <a:pt x="343" y="372"/>
                  </a:lnTo>
                  <a:lnTo>
                    <a:pt x="342" y="373"/>
                  </a:lnTo>
                  <a:lnTo>
                    <a:pt x="340" y="373"/>
                  </a:lnTo>
                  <a:lnTo>
                    <a:pt x="339" y="373"/>
                  </a:lnTo>
                  <a:lnTo>
                    <a:pt x="338" y="375"/>
                  </a:lnTo>
                  <a:lnTo>
                    <a:pt x="337" y="375"/>
                  </a:lnTo>
                  <a:lnTo>
                    <a:pt x="331" y="379"/>
                  </a:lnTo>
                  <a:lnTo>
                    <a:pt x="330" y="379"/>
                  </a:lnTo>
                  <a:lnTo>
                    <a:pt x="330" y="380"/>
                  </a:lnTo>
                  <a:lnTo>
                    <a:pt x="326" y="385"/>
                  </a:lnTo>
                  <a:lnTo>
                    <a:pt x="325" y="386"/>
                  </a:lnTo>
                  <a:lnTo>
                    <a:pt x="326" y="387"/>
                  </a:lnTo>
                  <a:lnTo>
                    <a:pt x="327" y="388"/>
                  </a:lnTo>
                  <a:lnTo>
                    <a:pt x="327" y="388"/>
                  </a:lnTo>
                  <a:lnTo>
                    <a:pt x="327" y="389"/>
                  </a:lnTo>
                  <a:lnTo>
                    <a:pt x="327" y="391"/>
                  </a:lnTo>
                  <a:lnTo>
                    <a:pt x="330" y="393"/>
                  </a:lnTo>
                  <a:lnTo>
                    <a:pt x="330" y="394"/>
                  </a:lnTo>
                  <a:lnTo>
                    <a:pt x="330" y="397"/>
                  </a:lnTo>
                  <a:lnTo>
                    <a:pt x="330" y="398"/>
                  </a:lnTo>
                  <a:lnTo>
                    <a:pt x="330" y="399"/>
                  </a:lnTo>
                  <a:lnTo>
                    <a:pt x="332" y="400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1" y="405"/>
                  </a:lnTo>
                  <a:lnTo>
                    <a:pt x="328" y="409"/>
                  </a:lnTo>
                  <a:lnTo>
                    <a:pt x="327" y="409"/>
                  </a:lnTo>
                  <a:lnTo>
                    <a:pt x="323" y="411"/>
                  </a:lnTo>
                  <a:lnTo>
                    <a:pt x="321" y="412"/>
                  </a:lnTo>
                  <a:lnTo>
                    <a:pt x="320" y="414"/>
                  </a:lnTo>
                  <a:lnTo>
                    <a:pt x="317" y="419"/>
                  </a:lnTo>
                  <a:lnTo>
                    <a:pt x="315" y="422"/>
                  </a:lnTo>
                  <a:lnTo>
                    <a:pt x="315" y="423"/>
                  </a:lnTo>
                  <a:lnTo>
                    <a:pt x="315" y="424"/>
                  </a:lnTo>
                  <a:lnTo>
                    <a:pt x="317" y="425"/>
                  </a:lnTo>
                  <a:lnTo>
                    <a:pt x="318" y="428"/>
                  </a:lnTo>
                  <a:lnTo>
                    <a:pt x="319" y="429"/>
                  </a:lnTo>
                  <a:lnTo>
                    <a:pt x="320" y="430"/>
                  </a:lnTo>
                  <a:lnTo>
                    <a:pt x="321" y="430"/>
                  </a:lnTo>
                  <a:lnTo>
                    <a:pt x="324" y="430"/>
                  </a:lnTo>
                  <a:lnTo>
                    <a:pt x="325" y="430"/>
                  </a:lnTo>
                  <a:lnTo>
                    <a:pt x="326" y="429"/>
                  </a:lnTo>
                  <a:lnTo>
                    <a:pt x="328" y="429"/>
                  </a:lnTo>
                  <a:lnTo>
                    <a:pt x="330" y="428"/>
                  </a:lnTo>
                  <a:lnTo>
                    <a:pt x="330" y="425"/>
                  </a:lnTo>
                  <a:lnTo>
                    <a:pt x="334" y="429"/>
                  </a:lnTo>
                  <a:lnTo>
                    <a:pt x="338" y="430"/>
                  </a:lnTo>
                  <a:lnTo>
                    <a:pt x="339" y="431"/>
                  </a:lnTo>
                  <a:lnTo>
                    <a:pt x="337" y="436"/>
                  </a:lnTo>
                  <a:lnTo>
                    <a:pt x="336" y="437"/>
                  </a:lnTo>
                  <a:lnTo>
                    <a:pt x="337" y="440"/>
                  </a:lnTo>
                  <a:lnTo>
                    <a:pt x="340" y="447"/>
                  </a:lnTo>
                  <a:lnTo>
                    <a:pt x="340" y="448"/>
                  </a:lnTo>
                  <a:lnTo>
                    <a:pt x="339" y="453"/>
                  </a:lnTo>
                  <a:lnTo>
                    <a:pt x="340" y="453"/>
                  </a:lnTo>
                  <a:lnTo>
                    <a:pt x="343" y="451"/>
                  </a:lnTo>
                  <a:lnTo>
                    <a:pt x="344" y="451"/>
                  </a:lnTo>
                  <a:lnTo>
                    <a:pt x="345" y="451"/>
                  </a:lnTo>
                  <a:lnTo>
                    <a:pt x="345" y="453"/>
                  </a:lnTo>
                  <a:lnTo>
                    <a:pt x="344" y="455"/>
                  </a:lnTo>
                  <a:lnTo>
                    <a:pt x="343" y="467"/>
                  </a:lnTo>
                  <a:lnTo>
                    <a:pt x="343" y="469"/>
                  </a:lnTo>
                  <a:lnTo>
                    <a:pt x="343" y="471"/>
                  </a:lnTo>
                  <a:lnTo>
                    <a:pt x="344" y="473"/>
                  </a:lnTo>
                  <a:lnTo>
                    <a:pt x="346" y="474"/>
                  </a:lnTo>
                  <a:lnTo>
                    <a:pt x="348" y="474"/>
                  </a:lnTo>
                  <a:lnTo>
                    <a:pt x="350" y="474"/>
                  </a:lnTo>
                  <a:lnTo>
                    <a:pt x="351" y="475"/>
                  </a:lnTo>
                  <a:lnTo>
                    <a:pt x="351" y="477"/>
                  </a:lnTo>
                  <a:lnTo>
                    <a:pt x="352" y="477"/>
                  </a:lnTo>
                  <a:lnTo>
                    <a:pt x="356" y="477"/>
                  </a:lnTo>
                  <a:lnTo>
                    <a:pt x="357" y="477"/>
                  </a:lnTo>
                  <a:lnTo>
                    <a:pt x="357" y="480"/>
                  </a:lnTo>
                  <a:lnTo>
                    <a:pt x="358" y="483"/>
                  </a:lnTo>
                  <a:lnTo>
                    <a:pt x="358" y="484"/>
                  </a:lnTo>
                  <a:lnTo>
                    <a:pt x="358" y="485"/>
                  </a:lnTo>
                  <a:lnTo>
                    <a:pt x="358" y="487"/>
                  </a:lnTo>
                  <a:lnTo>
                    <a:pt x="357" y="487"/>
                  </a:lnTo>
                  <a:lnTo>
                    <a:pt x="357" y="488"/>
                  </a:lnTo>
                  <a:lnTo>
                    <a:pt x="357" y="490"/>
                  </a:lnTo>
                  <a:lnTo>
                    <a:pt x="357" y="491"/>
                  </a:lnTo>
                  <a:lnTo>
                    <a:pt x="355" y="496"/>
                  </a:lnTo>
                  <a:lnTo>
                    <a:pt x="352" y="496"/>
                  </a:lnTo>
                  <a:lnTo>
                    <a:pt x="350" y="496"/>
                  </a:lnTo>
                  <a:lnTo>
                    <a:pt x="350" y="494"/>
                  </a:lnTo>
                  <a:lnTo>
                    <a:pt x="348" y="494"/>
                  </a:lnTo>
                  <a:lnTo>
                    <a:pt x="346" y="494"/>
                  </a:lnTo>
                  <a:lnTo>
                    <a:pt x="345" y="493"/>
                  </a:lnTo>
                  <a:lnTo>
                    <a:pt x="344" y="493"/>
                  </a:lnTo>
                  <a:lnTo>
                    <a:pt x="343" y="493"/>
                  </a:lnTo>
                  <a:lnTo>
                    <a:pt x="342" y="493"/>
                  </a:lnTo>
                  <a:lnTo>
                    <a:pt x="340" y="493"/>
                  </a:lnTo>
                  <a:lnTo>
                    <a:pt x="339" y="493"/>
                  </a:lnTo>
                  <a:lnTo>
                    <a:pt x="338" y="493"/>
                  </a:lnTo>
                  <a:lnTo>
                    <a:pt x="338" y="494"/>
                  </a:lnTo>
                  <a:lnTo>
                    <a:pt x="337" y="494"/>
                  </a:lnTo>
                  <a:lnTo>
                    <a:pt x="336" y="494"/>
                  </a:lnTo>
                  <a:lnTo>
                    <a:pt x="334" y="494"/>
                  </a:lnTo>
                  <a:lnTo>
                    <a:pt x="333" y="496"/>
                  </a:lnTo>
                  <a:lnTo>
                    <a:pt x="332" y="497"/>
                  </a:lnTo>
                  <a:lnTo>
                    <a:pt x="331" y="497"/>
                  </a:lnTo>
                  <a:lnTo>
                    <a:pt x="330" y="497"/>
                  </a:lnTo>
                  <a:lnTo>
                    <a:pt x="330" y="498"/>
                  </a:lnTo>
                  <a:lnTo>
                    <a:pt x="330" y="499"/>
                  </a:lnTo>
                  <a:lnTo>
                    <a:pt x="330" y="500"/>
                  </a:lnTo>
                  <a:lnTo>
                    <a:pt x="328" y="499"/>
                  </a:lnTo>
                  <a:lnTo>
                    <a:pt x="327" y="499"/>
                  </a:lnTo>
                  <a:lnTo>
                    <a:pt x="325" y="499"/>
                  </a:lnTo>
                  <a:lnTo>
                    <a:pt x="324" y="499"/>
                  </a:lnTo>
                  <a:lnTo>
                    <a:pt x="324" y="500"/>
                  </a:lnTo>
                  <a:lnTo>
                    <a:pt x="323" y="502"/>
                  </a:lnTo>
                  <a:lnTo>
                    <a:pt x="323" y="503"/>
                  </a:lnTo>
                  <a:lnTo>
                    <a:pt x="320" y="503"/>
                  </a:lnTo>
                  <a:lnTo>
                    <a:pt x="319" y="504"/>
                  </a:lnTo>
                  <a:lnTo>
                    <a:pt x="318" y="505"/>
                  </a:lnTo>
                  <a:lnTo>
                    <a:pt x="317" y="505"/>
                  </a:lnTo>
                  <a:lnTo>
                    <a:pt x="315" y="504"/>
                  </a:lnTo>
                  <a:lnTo>
                    <a:pt x="314" y="505"/>
                  </a:lnTo>
                  <a:lnTo>
                    <a:pt x="313" y="505"/>
                  </a:lnTo>
                  <a:lnTo>
                    <a:pt x="312" y="506"/>
                  </a:lnTo>
                  <a:lnTo>
                    <a:pt x="312" y="508"/>
                  </a:lnTo>
                  <a:lnTo>
                    <a:pt x="311" y="509"/>
                  </a:lnTo>
                  <a:lnTo>
                    <a:pt x="311" y="510"/>
                  </a:lnTo>
                  <a:lnTo>
                    <a:pt x="312" y="512"/>
                  </a:lnTo>
                  <a:lnTo>
                    <a:pt x="312" y="514"/>
                  </a:lnTo>
                  <a:lnTo>
                    <a:pt x="313" y="515"/>
                  </a:lnTo>
                  <a:lnTo>
                    <a:pt x="312" y="515"/>
                  </a:lnTo>
                  <a:lnTo>
                    <a:pt x="313" y="515"/>
                  </a:lnTo>
                  <a:lnTo>
                    <a:pt x="312" y="517"/>
                  </a:lnTo>
                  <a:lnTo>
                    <a:pt x="312" y="518"/>
                  </a:lnTo>
                  <a:lnTo>
                    <a:pt x="312" y="519"/>
                  </a:lnTo>
                  <a:lnTo>
                    <a:pt x="311" y="519"/>
                  </a:lnTo>
                  <a:lnTo>
                    <a:pt x="311" y="521"/>
                  </a:lnTo>
                  <a:lnTo>
                    <a:pt x="309" y="521"/>
                  </a:lnTo>
                  <a:lnTo>
                    <a:pt x="309" y="522"/>
                  </a:lnTo>
                  <a:lnTo>
                    <a:pt x="308" y="523"/>
                  </a:lnTo>
                  <a:lnTo>
                    <a:pt x="307" y="523"/>
                  </a:lnTo>
                  <a:lnTo>
                    <a:pt x="306" y="523"/>
                  </a:lnTo>
                  <a:lnTo>
                    <a:pt x="305" y="523"/>
                  </a:lnTo>
                  <a:lnTo>
                    <a:pt x="303" y="523"/>
                  </a:lnTo>
                  <a:lnTo>
                    <a:pt x="302" y="525"/>
                  </a:lnTo>
                  <a:lnTo>
                    <a:pt x="301" y="530"/>
                  </a:lnTo>
                  <a:lnTo>
                    <a:pt x="300" y="531"/>
                  </a:lnTo>
                  <a:lnTo>
                    <a:pt x="299" y="531"/>
                  </a:lnTo>
                  <a:lnTo>
                    <a:pt x="297" y="533"/>
                  </a:lnTo>
                  <a:lnTo>
                    <a:pt x="297" y="531"/>
                  </a:lnTo>
                  <a:lnTo>
                    <a:pt x="295" y="531"/>
                  </a:lnTo>
                  <a:lnTo>
                    <a:pt x="293" y="534"/>
                  </a:lnTo>
                  <a:lnTo>
                    <a:pt x="293" y="535"/>
                  </a:lnTo>
                  <a:lnTo>
                    <a:pt x="291" y="535"/>
                  </a:lnTo>
                  <a:lnTo>
                    <a:pt x="289" y="536"/>
                  </a:lnTo>
                  <a:lnTo>
                    <a:pt x="289" y="537"/>
                  </a:lnTo>
                  <a:lnTo>
                    <a:pt x="289" y="539"/>
                  </a:lnTo>
                  <a:lnTo>
                    <a:pt x="289" y="540"/>
                  </a:lnTo>
                  <a:lnTo>
                    <a:pt x="288" y="540"/>
                  </a:lnTo>
                  <a:lnTo>
                    <a:pt x="287" y="540"/>
                  </a:lnTo>
                  <a:lnTo>
                    <a:pt x="286" y="540"/>
                  </a:lnTo>
                  <a:lnTo>
                    <a:pt x="286" y="541"/>
                  </a:lnTo>
                  <a:lnTo>
                    <a:pt x="284" y="542"/>
                  </a:lnTo>
                  <a:lnTo>
                    <a:pt x="284" y="543"/>
                  </a:lnTo>
                  <a:lnTo>
                    <a:pt x="284" y="545"/>
                  </a:lnTo>
                  <a:lnTo>
                    <a:pt x="283" y="545"/>
                  </a:lnTo>
                  <a:lnTo>
                    <a:pt x="283" y="546"/>
                  </a:lnTo>
                  <a:lnTo>
                    <a:pt x="284" y="546"/>
                  </a:lnTo>
                  <a:lnTo>
                    <a:pt x="283" y="546"/>
                  </a:lnTo>
                  <a:lnTo>
                    <a:pt x="283" y="547"/>
                  </a:lnTo>
                  <a:lnTo>
                    <a:pt x="282" y="547"/>
                  </a:lnTo>
                  <a:lnTo>
                    <a:pt x="282" y="548"/>
                  </a:lnTo>
                  <a:lnTo>
                    <a:pt x="281" y="548"/>
                  </a:lnTo>
                  <a:lnTo>
                    <a:pt x="280" y="551"/>
                  </a:lnTo>
                  <a:lnTo>
                    <a:pt x="278" y="551"/>
                  </a:lnTo>
                  <a:lnTo>
                    <a:pt x="278" y="552"/>
                  </a:lnTo>
                  <a:lnTo>
                    <a:pt x="278" y="553"/>
                  </a:lnTo>
                  <a:lnTo>
                    <a:pt x="277" y="554"/>
                  </a:lnTo>
                  <a:lnTo>
                    <a:pt x="277" y="553"/>
                  </a:lnTo>
                  <a:lnTo>
                    <a:pt x="276" y="553"/>
                  </a:lnTo>
                  <a:lnTo>
                    <a:pt x="276" y="554"/>
                  </a:lnTo>
                  <a:lnTo>
                    <a:pt x="275" y="555"/>
                  </a:lnTo>
                  <a:lnTo>
                    <a:pt x="272" y="555"/>
                  </a:lnTo>
                  <a:lnTo>
                    <a:pt x="272" y="556"/>
                  </a:lnTo>
                  <a:lnTo>
                    <a:pt x="272" y="558"/>
                  </a:lnTo>
                  <a:lnTo>
                    <a:pt x="270" y="558"/>
                  </a:lnTo>
                  <a:lnTo>
                    <a:pt x="269" y="558"/>
                  </a:lnTo>
                  <a:lnTo>
                    <a:pt x="268" y="558"/>
                  </a:lnTo>
                  <a:lnTo>
                    <a:pt x="268" y="559"/>
                  </a:lnTo>
                  <a:lnTo>
                    <a:pt x="266" y="559"/>
                  </a:lnTo>
                  <a:lnTo>
                    <a:pt x="266" y="560"/>
                  </a:lnTo>
                  <a:lnTo>
                    <a:pt x="266" y="560"/>
                  </a:lnTo>
                  <a:lnTo>
                    <a:pt x="265" y="561"/>
                  </a:lnTo>
                  <a:lnTo>
                    <a:pt x="264" y="562"/>
                  </a:lnTo>
                  <a:lnTo>
                    <a:pt x="264" y="564"/>
                  </a:lnTo>
                  <a:lnTo>
                    <a:pt x="263" y="564"/>
                  </a:lnTo>
                  <a:lnTo>
                    <a:pt x="262" y="564"/>
                  </a:lnTo>
                  <a:lnTo>
                    <a:pt x="262" y="565"/>
                  </a:lnTo>
                  <a:lnTo>
                    <a:pt x="260" y="565"/>
                  </a:lnTo>
                  <a:lnTo>
                    <a:pt x="257" y="564"/>
                  </a:lnTo>
                  <a:lnTo>
                    <a:pt x="257" y="565"/>
                  </a:lnTo>
                  <a:lnTo>
                    <a:pt x="256" y="564"/>
                  </a:lnTo>
                  <a:lnTo>
                    <a:pt x="254" y="564"/>
                  </a:lnTo>
                  <a:lnTo>
                    <a:pt x="253" y="564"/>
                  </a:lnTo>
                  <a:lnTo>
                    <a:pt x="252" y="565"/>
                  </a:lnTo>
                  <a:lnTo>
                    <a:pt x="252" y="564"/>
                  </a:lnTo>
                  <a:lnTo>
                    <a:pt x="251" y="564"/>
                  </a:lnTo>
                  <a:lnTo>
                    <a:pt x="251" y="562"/>
                  </a:lnTo>
                  <a:lnTo>
                    <a:pt x="251" y="564"/>
                  </a:lnTo>
                  <a:lnTo>
                    <a:pt x="250" y="564"/>
                  </a:lnTo>
                  <a:lnTo>
                    <a:pt x="251" y="564"/>
                  </a:lnTo>
                  <a:lnTo>
                    <a:pt x="250" y="564"/>
                  </a:lnTo>
                  <a:lnTo>
                    <a:pt x="249" y="564"/>
                  </a:lnTo>
                  <a:lnTo>
                    <a:pt x="247" y="565"/>
                  </a:lnTo>
                  <a:lnTo>
                    <a:pt x="247" y="566"/>
                  </a:lnTo>
                  <a:lnTo>
                    <a:pt x="247" y="565"/>
                  </a:lnTo>
                  <a:lnTo>
                    <a:pt x="246" y="565"/>
                  </a:lnTo>
                  <a:lnTo>
                    <a:pt x="246" y="566"/>
                  </a:lnTo>
                  <a:lnTo>
                    <a:pt x="245" y="566"/>
                  </a:lnTo>
                  <a:lnTo>
                    <a:pt x="244" y="566"/>
                  </a:lnTo>
                  <a:lnTo>
                    <a:pt x="244" y="566"/>
                  </a:lnTo>
                  <a:lnTo>
                    <a:pt x="244" y="567"/>
                  </a:lnTo>
                  <a:lnTo>
                    <a:pt x="240" y="567"/>
                  </a:lnTo>
                  <a:lnTo>
                    <a:pt x="239" y="567"/>
                  </a:lnTo>
                  <a:lnTo>
                    <a:pt x="238" y="567"/>
                  </a:lnTo>
                  <a:lnTo>
                    <a:pt x="237" y="568"/>
                  </a:lnTo>
                  <a:lnTo>
                    <a:pt x="235" y="568"/>
                  </a:lnTo>
                  <a:lnTo>
                    <a:pt x="234" y="568"/>
                  </a:lnTo>
                  <a:lnTo>
                    <a:pt x="233" y="568"/>
                  </a:lnTo>
                  <a:lnTo>
                    <a:pt x="233" y="567"/>
                  </a:lnTo>
                  <a:lnTo>
                    <a:pt x="232" y="568"/>
                  </a:lnTo>
                  <a:lnTo>
                    <a:pt x="231" y="568"/>
                  </a:lnTo>
                  <a:lnTo>
                    <a:pt x="229" y="568"/>
                  </a:lnTo>
                  <a:lnTo>
                    <a:pt x="228" y="568"/>
                  </a:lnTo>
                  <a:lnTo>
                    <a:pt x="225" y="568"/>
                  </a:lnTo>
                  <a:lnTo>
                    <a:pt x="223" y="568"/>
                  </a:lnTo>
                  <a:lnTo>
                    <a:pt x="222" y="568"/>
                  </a:lnTo>
                  <a:lnTo>
                    <a:pt x="221" y="568"/>
                  </a:lnTo>
                  <a:lnTo>
                    <a:pt x="220" y="568"/>
                  </a:lnTo>
                  <a:lnTo>
                    <a:pt x="219" y="568"/>
                  </a:lnTo>
                  <a:lnTo>
                    <a:pt x="217" y="568"/>
                  </a:lnTo>
                  <a:lnTo>
                    <a:pt x="216" y="568"/>
                  </a:lnTo>
                  <a:lnTo>
                    <a:pt x="215" y="568"/>
                  </a:lnTo>
                  <a:lnTo>
                    <a:pt x="215" y="568"/>
                  </a:lnTo>
                  <a:lnTo>
                    <a:pt x="214" y="568"/>
                  </a:lnTo>
                  <a:lnTo>
                    <a:pt x="212" y="568"/>
                  </a:lnTo>
                  <a:lnTo>
                    <a:pt x="210" y="570"/>
                  </a:lnTo>
                  <a:lnTo>
                    <a:pt x="209" y="571"/>
                  </a:lnTo>
                  <a:lnTo>
                    <a:pt x="208" y="572"/>
                  </a:lnTo>
                  <a:lnTo>
                    <a:pt x="207" y="572"/>
                  </a:lnTo>
                  <a:lnTo>
                    <a:pt x="207" y="573"/>
                  </a:lnTo>
                  <a:lnTo>
                    <a:pt x="206" y="573"/>
                  </a:lnTo>
                  <a:lnTo>
                    <a:pt x="204" y="574"/>
                  </a:lnTo>
                  <a:lnTo>
                    <a:pt x="204" y="576"/>
                  </a:lnTo>
                  <a:lnTo>
                    <a:pt x="206" y="576"/>
                  </a:lnTo>
                  <a:lnTo>
                    <a:pt x="206" y="577"/>
                  </a:lnTo>
                  <a:lnTo>
                    <a:pt x="207" y="577"/>
                  </a:lnTo>
                  <a:lnTo>
                    <a:pt x="212" y="579"/>
                  </a:lnTo>
                  <a:lnTo>
                    <a:pt x="213" y="580"/>
                  </a:lnTo>
                  <a:lnTo>
                    <a:pt x="214" y="582"/>
                  </a:lnTo>
                  <a:lnTo>
                    <a:pt x="213" y="583"/>
                  </a:lnTo>
                  <a:lnTo>
                    <a:pt x="213" y="584"/>
                  </a:lnTo>
                  <a:lnTo>
                    <a:pt x="212" y="584"/>
                  </a:lnTo>
                  <a:lnTo>
                    <a:pt x="210" y="588"/>
                  </a:lnTo>
                  <a:lnTo>
                    <a:pt x="207" y="590"/>
                  </a:lnTo>
                  <a:lnTo>
                    <a:pt x="206" y="591"/>
                  </a:lnTo>
                  <a:lnTo>
                    <a:pt x="206" y="592"/>
                  </a:lnTo>
                  <a:lnTo>
                    <a:pt x="204" y="593"/>
                  </a:lnTo>
                  <a:lnTo>
                    <a:pt x="202" y="597"/>
                  </a:lnTo>
                  <a:lnTo>
                    <a:pt x="201" y="597"/>
                  </a:lnTo>
                  <a:lnTo>
                    <a:pt x="198" y="598"/>
                  </a:lnTo>
                  <a:lnTo>
                    <a:pt x="197" y="599"/>
                  </a:lnTo>
                  <a:lnTo>
                    <a:pt x="195" y="601"/>
                  </a:lnTo>
                  <a:lnTo>
                    <a:pt x="195" y="602"/>
                  </a:lnTo>
                  <a:lnTo>
                    <a:pt x="195" y="604"/>
                  </a:lnTo>
                  <a:lnTo>
                    <a:pt x="194" y="605"/>
                  </a:lnTo>
                  <a:lnTo>
                    <a:pt x="190" y="607"/>
                  </a:lnTo>
                  <a:lnTo>
                    <a:pt x="175" y="607"/>
                  </a:lnTo>
                  <a:lnTo>
                    <a:pt x="171" y="608"/>
                  </a:lnTo>
                  <a:lnTo>
                    <a:pt x="167" y="609"/>
                  </a:lnTo>
                  <a:lnTo>
                    <a:pt x="166" y="609"/>
                  </a:lnTo>
                  <a:lnTo>
                    <a:pt x="164" y="609"/>
                  </a:lnTo>
                  <a:lnTo>
                    <a:pt x="159" y="608"/>
                  </a:lnTo>
                  <a:lnTo>
                    <a:pt x="158" y="608"/>
                  </a:lnTo>
                  <a:lnTo>
                    <a:pt x="158" y="608"/>
                  </a:lnTo>
                  <a:lnTo>
                    <a:pt x="157" y="609"/>
                  </a:lnTo>
                  <a:lnTo>
                    <a:pt x="157" y="610"/>
                  </a:lnTo>
                  <a:lnTo>
                    <a:pt x="155" y="610"/>
                  </a:lnTo>
                  <a:lnTo>
                    <a:pt x="154" y="610"/>
                  </a:lnTo>
                  <a:lnTo>
                    <a:pt x="153" y="610"/>
                  </a:lnTo>
                  <a:lnTo>
                    <a:pt x="153" y="611"/>
                  </a:lnTo>
                  <a:lnTo>
                    <a:pt x="152" y="611"/>
                  </a:lnTo>
                  <a:lnTo>
                    <a:pt x="152" y="613"/>
                  </a:lnTo>
                  <a:lnTo>
                    <a:pt x="149" y="611"/>
                  </a:lnTo>
                  <a:lnTo>
                    <a:pt x="149" y="613"/>
                  </a:lnTo>
                  <a:lnTo>
                    <a:pt x="148" y="613"/>
                  </a:lnTo>
                  <a:lnTo>
                    <a:pt x="144" y="615"/>
                  </a:lnTo>
                  <a:lnTo>
                    <a:pt x="142" y="615"/>
                  </a:lnTo>
                  <a:lnTo>
                    <a:pt x="142" y="616"/>
                  </a:lnTo>
                  <a:lnTo>
                    <a:pt x="141" y="617"/>
                  </a:lnTo>
                  <a:lnTo>
                    <a:pt x="140" y="617"/>
                  </a:lnTo>
                  <a:lnTo>
                    <a:pt x="139" y="619"/>
                  </a:lnTo>
                  <a:lnTo>
                    <a:pt x="138" y="619"/>
                  </a:lnTo>
                  <a:lnTo>
                    <a:pt x="136" y="619"/>
                  </a:lnTo>
                  <a:lnTo>
                    <a:pt x="135" y="619"/>
                  </a:lnTo>
                  <a:lnTo>
                    <a:pt x="135" y="620"/>
                  </a:lnTo>
                  <a:lnTo>
                    <a:pt x="134" y="620"/>
                  </a:lnTo>
                  <a:lnTo>
                    <a:pt x="133" y="620"/>
                  </a:lnTo>
                  <a:lnTo>
                    <a:pt x="132" y="620"/>
                  </a:lnTo>
                  <a:lnTo>
                    <a:pt x="130" y="621"/>
                  </a:lnTo>
                  <a:lnTo>
                    <a:pt x="129" y="621"/>
                  </a:lnTo>
                  <a:lnTo>
                    <a:pt x="129" y="621"/>
                  </a:lnTo>
                  <a:lnTo>
                    <a:pt x="129" y="622"/>
                  </a:lnTo>
                  <a:lnTo>
                    <a:pt x="129" y="623"/>
                  </a:lnTo>
                  <a:lnTo>
                    <a:pt x="128" y="623"/>
                  </a:lnTo>
                  <a:lnTo>
                    <a:pt x="128" y="625"/>
                  </a:lnTo>
                  <a:lnTo>
                    <a:pt x="127" y="625"/>
                  </a:lnTo>
                  <a:lnTo>
                    <a:pt x="126" y="625"/>
                  </a:lnTo>
                  <a:lnTo>
                    <a:pt x="124" y="622"/>
                  </a:lnTo>
                  <a:lnTo>
                    <a:pt x="123" y="621"/>
                  </a:lnTo>
                  <a:lnTo>
                    <a:pt x="122" y="620"/>
                  </a:lnTo>
                  <a:lnTo>
                    <a:pt x="120" y="620"/>
                  </a:lnTo>
                  <a:lnTo>
                    <a:pt x="120" y="619"/>
                  </a:lnTo>
                  <a:lnTo>
                    <a:pt x="120" y="617"/>
                  </a:lnTo>
                  <a:lnTo>
                    <a:pt x="120" y="617"/>
                  </a:lnTo>
                  <a:lnTo>
                    <a:pt x="118" y="617"/>
                  </a:lnTo>
                  <a:lnTo>
                    <a:pt x="118" y="616"/>
                  </a:lnTo>
                  <a:lnTo>
                    <a:pt x="117" y="616"/>
                  </a:lnTo>
                  <a:lnTo>
                    <a:pt x="117" y="615"/>
                  </a:lnTo>
                  <a:lnTo>
                    <a:pt x="117" y="614"/>
                  </a:lnTo>
                  <a:lnTo>
                    <a:pt x="117" y="613"/>
                  </a:lnTo>
                  <a:lnTo>
                    <a:pt x="115" y="613"/>
                  </a:lnTo>
                  <a:lnTo>
                    <a:pt x="115" y="614"/>
                  </a:lnTo>
                  <a:lnTo>
                    <a:pt x="114" y="614"/>
                  </a:lnTo>
                  <a:lnTo>
                    <a:pt x="114" y="615"/>
                  </a:lnTo>
                  <a:lnTo>
                    <a:pt x="114" y="616"/>
                  </a:lnTo>
                  <a:lnTo>
                    <a:pt x="112" y="616"/>
                  </a:lnTo>
                  <a:lnTo>
                    <a:pt x="111" y="616"/>
                  </a:lnTo>
                  <a:lnTo>
                    <a:pt x="110" y="617"/>
                  </a:lnTo>
                  <a:lnTo>
                    <a:pt x="110" y="619"/>
                  </a:lnTo>
                  <a:lnTo>
                    <a:pt x="110" y="620"/>
                  </a:lnTo>
                  <a:lnTo>
                    <a:pt x="107" y="620"/>
                  </a:lnTo>
                  <a:lnTo>
                    <a:pt x="105" y="620"/>
                  </a:lnTo>
                  <a:lnTo>
                    <a:pt x="104" y="621"/>
                  </a:lnTo>
                  <a:lnTo>
                    <a:pt x="104" y="622"/>
                  </a:lnTo>
                  <a:lnTo>
                    <a:pt x="103" y="622"/>
                  </a:lnTo>
                  <a:lnTo>
                    <a:pt x="102" y="622"/>
                  </a:lnTo>
                  <a:lnTo>
                    <a:pt x="101" y="622"/>
                  </a:lnTo>
                  <a:lnTo>
                    <a:pt x="99" y="622"/>
                  </a:lnTo>
                  <a:lnTo>
                    <a:pt x="98" y="623"/>
                  </a:lnTo>
                  <a:lnTo>
                    <a:pt x="97" y="623"/>
                  </a:lnTo>
                  <a:lnTo>
                    <a:pt x="96" y="625"/>
                  </a:lnTo>
                  <a:lnTo>
                    <a:pt x="96" y="626"/>
                  </a:lnTo>
                  <a:lnTo>
                    <a:pt x="95" y="626"/>
                  </a:lnTo>
                  <a:lnTo>
                    <a:pt x="93" y="627"/>
                  </a:lnTo>
                  <a:lnTo>
                    <a:pt x="89" y="628"/>
                  </a:lnTo>
                  <a:lnTo>
                    <a:pt x="87" y="628"/>
                  </a:lnTo>
                  <a:lnTo>
                    <a:pt x="86" y="627"/>
                  </a:lnTo>
                  <a:lnTo>
                    <a:pt x="84" y="626"/>
                  </a:lnTo>
                  <a:lnTo>
                    <a:pt x="81" y="626"/>
                  </a:lnTo>
                  <a:lnTo>
                    <a:pt x="79" y="626"/>
                  </a:lnTo>
                  <a:lnTo>
                    <a:pt x="78" y="626"/>
                  </a:lnTo>
                  <a:lnTo>
                    <a:pt x="77" y="626"/>
                  </a:lnTo>
                  <a:lnTo>
                    <a:pt x="78" y="623"/>
                  </a:lnTo>
                  <a:lnTo>
                    <a:pt x="79" y="621"/>
                  </a:lnTo>
                  <a:lnTo>
                    <a:pt x="79" y="619"/>
                  </a:lnTo>
                  <a:lnTo>
                    <a:pt x="79" y="616"/>
                  </a:lnTo>
                  <a:lnTo>
                    <a:pt x="79" y="615"/>
                  </a:lnTo>
                  <a:lnTo>
                    <a:pt x="78" y="615"/>
                  </a:lnTo>
                  <a:lnTo>
                    <a:pt x="77" y="615"/>
                  </a:lnTo>
                  <a:lnTo>
                    <a:pt x="74" y="614"/>
                  </a:lnTo>
                  <a:lnTo>
                    <a:pt x="73" y="610"/>
                  </a:lnTo>
                  <a:lnTo>
                    <a:pt x="72" y="602"/>
                  </a:lnTo>
                  <a:lnTo>
                    <a:pt x="67" y="591"/>
                  </a:lnTo>
                  <a:lnTo>
                    <a:pt x="66" y="589"/>
                  </a:lnTo>
                  <a:lnTo>
                    <a:pt x="65" y="589"/>
                  </a:lnTo>
                  <a:lnTo>
                    <a:pt x="62" y="586"/>
                  </a:lnTo>
                  <a:lnTo>
                    <a:pt x="61" y="584"/>
                  </a:lnTo>
                  <a:lnTo>
                    <a:pt x="61" y="583"/>
                  </a:lnTo>
                  <a:lnTo>
                    <a:pt x="60" y="583"/>
                  </a:lnTo>
                  <a:lnTo>
                    <a:pt x="59" y="583"/>
                  </a:lnTo>
                  <a:lnTo>
                    <a:pt x="58" y="582"/>
                  </a:lnTo>
                  <a:lnTo>
                    <a:pt x="56" y="582"/>
                  </a:lnTo>
                  <a:lnTo>
                    <a:pt x="56" y="580"/>
                  </a:lnTo>
                  <a:lnTo>
                    <a:pt x="56" y="579"/>
                  </a:lnTo>
                  <a:lnTo>
                    <a:pt x="55" y="579"/>
                  </a:lnTo>
                  <a:lnTo>
                    <a:pt x="55" y="578"/>
                  </a:lnTo>
                  <a:lnTo>
                    <a:pt x="53" y="577"/>
                  </a:lnTo>
                  <a:lnTo>
                    <a:pt x="52" y="577"/>
                  </a:lnTo>
                  <a:lnTo>
                    <a:pt x="50" y="577"/>
                  </a:lnTo>
                  <a:lnTo>
                    <a:pt x="43" y="570"/>
                  </a:lnTo>
                  <a:lnTo>
                    <a:pt x="34" y="562"/>
                  </a:lnTo>
                  <a:lnTo>
                    <a:pt x="34" y="561"/>
                  </a:lnTo>
                  <a:lnTo>
                    <a:pt x="34" y="560"/>
                  </a:lnTo>
                  <a:lnTo>
                    <a:pt x="22" y="548"/>
                  </a:lnTo>
                  <a:lnTo>
                    <a:pt x="18" y="545"/>
                  </a:lnTo>
                  <a:lnTo>
                    <a:pt x="21" y="541"/>
                  </a:lnTo>
                  <a:lnTo>
                    <a:pt x="24" y="539"/>
                  </a:lnTo>
                  <a:lnTo>
                    <a:pt x="25" y="536"/>
                  </a:lnTo>
                  <a:lnTo>
                    <a:pt x="28" y="533"/>
                  </a:lnTo>
                  <a:lnTo>
                    <a:pt x="28" y="531"/>
                  </a:lnTo>
                  <a:lnTo>
                    <a:pt x="37" y="531"/>
                  </a:lnTo>
                  <a:lnTo>
                    <a:pt x="48" y="534"/>
                  </a:lnTo>
                  <a:lnTo>
                    <a:pt x="49" y="534"/>
                  </a:lnTo>
                  <a:lnTo>
                    <a:pt x="55" y="531"/>
                  </a:lnTo>
                  <a:lnTo>
                    <a:pt x="56" y="533"/>
                  </a:lnTo>
                  <a:lnTo>
                    <a:pt x="59" y="533"/>
                  </a:lnTo>
                  <a:lnTo>
                    <a:pt x="60" y="533"/>
                  </a:lnTo>
                  <a:lnTo>
                    <a:pt x="61" y="533"/>
                  </a:lnTo>
                  <a:lnTo>
                    <a:pt x="62" y="531"/>
                  </a:lnTo>
                  <a:lnTo>
                    <a:pt x="65" y="531"/>
                  </a:lnTo>
                  <a:lnTo>
                    <a:pt x="67" y="531"/>
                  </a:lnTo>
                  <a:lnTo>
                    <a:pt x="72" y="534"/>
                  </a:lnTo>
                  <a:lnTo>
                    <a:pt x="74" y="533"/>
                  </a:lnTo>
                  <a:lnTo>
                    <a:pt x="84" y="531"/>
                  </a:lnTo>
                  <a:lnTo>
                    <a:pt x="84" y="531"/>
                  </a:lnTo>
                  <a:lnTo>
                    <a:pt x="83" y="530"/>
                  </a:lnTo>
                  <a:lnTo>
                    <a:pt x="81" y="530"/>
                  </a:lnTo>
                  <a:lnTo>
                    <a:pt x="78" y="528"/>
                  </a:lnTo>
                  <a:lnTo>
                    <a:pt x="77" y="527"/>
                  </a:lnTo>
                  <a:lnTo>
                    <a:pt x="74" y="524"/>
                  </a:lnTo>
                  <a:lnTo>
                    <a:pt x="71" y="519"/>
                  </a:lnTo>
                  <a:lnTo>
                    <a:pt x="70" y="518"/>
                  </a:lnTo>
                  <a:lnTo>
                    <a:pt x="70" y="517"/>
                  </a:lnTo>
                  <a:lnTo>
                    <a:pt x="70" y="516"/>
                  </a:lnTo>
                  <a:lnTo>
                    <a:pt x="68" y="515"/>
                  </a:lnTo>
                  <a:lnTo>
                    <a:pt x="67" y="512"/>
                  </a:lnTo>
                  <a:lnTo>
                    <a:pt x="66" y="512"/>
                  </a:lnTo>
                  <a:lnTo>
                    <a:pt x="66" y="511"/>
                  </a:lnTo>
                  <a:lnTo>
                    <a:pt x="65" y="511"/>
                  </a:lnTo>
                  <a:lnTo>
                    <a:pt x="64" y="511"/>
                  </a:lnTo>
                  <a:lnTo>
                    <a:pt x="64" y="510"/>
                  </a:lnTo>
                  <a:lnTo>
                    <a:pt x="64" y="509"/>
                  </a:lnTo>
                  <a:lnTo>
                    <a:pt x="64" y="508"/>
                  </a:lnTo>
                  <a:lnTo>
                    <a:pt x="65" y="508"/>
                  </a:lnTo>
                  <a:lnTo>
                    <a:pt x="65" y="506"/>
                  </a:lnTo>
                  <a:lnTo>
                    <a:pt x="61" y="502"/>
                  </a:lnTo>
                  <a:lnTo>
                    <a:pt x="61" y="499"/>
                  </a:lnTo>
                  <a:lnTo>
                    <a:pt x="61" y="498"/>
                  </a:lnTo>
                  <a:lnTo>
                    <a:pt x="61" y="497"/>
                  </a:lnTo>
                  <a:lnTo>
                    <a:pt x="61" y="496"/>
                  </a:lnTo>
                  <a:lnTo>
                    <a:pt x="60" y="493"/>
                  </a:lnTo>
                  <a:lnTo>
                    <a:pt x="60" y="490"/>
                  </a:lnTo>
                  <a:lnTo>
                    <a:pt x="60" y="486"/>
                  </a:lnTo>
                  <a:lnTo>
                    <a:pt x="60" y="484"/>
                  </a:lnTo>
                  <a:lnTo>
                    <a:pt x="60" y="483"/>
                  </a:lnTo>
                  <a:lnTo>
                    <a:pt x="61" y="481"/>
                  </a:lnTo>
                  <a:lnTo>
                    <a:pt x="61" y="480"/>
                  </a:lnTo>
                  <a:lnTo>
                    <a:pt x="60" y="479"/>
                  </a:lnTo>
                  <a:lnTo>
                    <a:pt x="61" y="479"/>
                  </a:lnTo>
                  <a:lnTo>
                    <a:pt x="61" y="477"/>
                  </a:lnTo>
                  <a:lnTo>
                    <a:pt x="61" y="475"/>
                  </a:lnTo>
                  <a:lnTo>
                    <a:pt x="64" y="474"/>
                  </a:lnTo>
                  <a:lnTo>
                    <a:pt x="64" y="473"/>
                  </a:lnTo>
                  <a:lnTo>
                    <a:pt x="64" y="472"/>
                  </a:lnTo>
                  <a:lnTo>
                    <a:pt x="62" y="471"/>
                  </a:lnTo>
                  <a:lnTo>
                    <a:pt x="62" y="469"/>
                  </a:lnTo>
                  <a:lnTo>
                    <a:pt x="61" y="468"/>
                  </a:lnTo>
                  <a:lnTo>
                    <a:pt x="61" y="467"/>
                  </a:lnTo>
                  <a:lnTo>
                    <a:pt x="61" y="466"/>
                  </a:lnTo>
                  <a:lnTo>
                    <a:pt x="62" y="466"/>
                  </a:lnTo>
                  <a:lnTo>
                    <a:pt x="62" y="465"/>
                  </a:lnTo>
                  <a:lnTo>
                    <a:pt x="62" y="463"/>
                  </a:lnTo>
                  <a:lnTo>
                    <a:pt x="62" y="462"/>
                  </a:lnTo>
                  <a:lnTo>
                    <a:pt x="62" y="461"/>
                  </a:lnTo>
                  <a:lnTo>
                    <a:pt x="61" y="460"/>
                  </a:lnTo>
                  <a:lnTo>
                    <a:pt x="60" y="459"/>
                  </a:lnTo>
                  <a:lnTo>
                    <a:pt x="60" y="457"/>
                  </a:lnTo>
                  <a:lnTo>
                    <a:pt x="61" y="457"/>
                  </a:lnTo>
                  <a:lnTo>
                    <a:pt x="61" y="456"/>
                  </a:lnTo>
                  <a:lnTo>
                    <a:pt x="60" y="455"/>
                  </a:lnTo>
                  <a:lnTo>
                    <a:pt x="61" y="455"/>
                  </a:lnTo>
                  <a:lnTo>
                    <a:pt x="62" y="455"/>
                  </a:lnTo>
                  <a:lnTo>
                    <a:pt x="61" y="455"/>
                  </a:lnTo>
                  <a:lnTo>
                    <a:pt x="61" y="454"/>
                  </a:lnTo>
                  <a:lnTo>
                    <a:pt x="60" y="454"/>
                  </a:lnTo>
                  <a:lnTo>
                    <a:pt x="61" y="453"/>
                  </a:lnTo>
                  <a:lnTo>
                    <a:pt x="60" y="453"/>
                  </a:lnTo>
                  <a:lnTo>
                    <a:pt x="60" y="451"/>
                  </a:lnTo>
                  <a:lnTo>
                    <a:pt x="60" y="450"/>
                  </a:lnTo>
                  <a:lnTo>
                    <a:pt x="59" y="450"/>
                  </a:lnTo>
                  <a:lnTo>
                    <a:pt x="58" y="450"/>
                  </a:lnTo>
                  <a:lnTo>
                    <a:pt x="56" y="450"/>
                  </a:lnTo>
                  <a:lnTo>
                    <a:pt x="56" y="449"/>
                  </a:lnTo>
                  <a:lnTo>
                    <a:pt x="55" y="448"/>
                  </a:lnTo>
                  <a:lnTo>
                    <a:pt x="54" y="448"/>
                  </a:lnTo>
                  <a:lnTo>
                    <a:pt x="55" y="447"/>
                  </a:lnTo>
                  <a:lnTo>
                    <a:pt x="55" y="446"/>
                  </a:lnTo>
                  <a:lnTo>
                    <a:pt x="54" y="446"/>
                  </a:lnTo>
                  <a:lnTo>
                    <a:pt x="55" y="446"/>
                  </a:lnTo>
                  <a:lnTo>
                    <a:pt x="55" y="443"/>
                  </a:lnTo>
                  <a:lnTo>
                    <a:pt x="55" y="442"/>
                  </a:lnTo>
                  <a:lnTo>
                    <a:pt x="54" y="440"/>
                  </a:lnTo>
                  <a:lnTo>
                    <a:pt x="54" y="438"/>
                  </a:lnTo>
                  <a:lnTo>
                    <a:pt x="54" y="437"/>
                  </a:lnTo>
                  <a:lnTo>
                    <a:pt x="53" y="437"/>
                  </a:lnTo>
                  <a:lnTo>
                    <a:pt x="53" y="436"/>
                  </a:lnTo>
                  <a:lnTo>
                    <a:pt x="52" y="430"/>
                  </a:lnTo>
                  <a:lnTo>
                    <a:pt x="50" y="430"/>
                  </a:lnTo>
                  <a:lnTo>
                    <a:pt x="49" y="430"/>
                  </a:lnTo>
                  <a:lnTo>
                    <a:pt x="49" y="429"/>
                  </a:lnTo>
                  <a:lnTo>
                    <a:pt x="48" y="428"/>
                  </a:lnTo>
                  <a:lnTo>
                    <a:pt x="47" y="429"/>
                  </a:lnTo>
                  <a:lnTo>
                    <a:pt x="48" y="428"/>
                  </a:lnTo>
                  <a:lnTo>
                    <a:pt x="47" y="426"/>
                  </a:lnTo>
                  <a:lnTo>
                    <a:pt x="46" y="426"/>
                  </a:lnTo>
                  <a:lnTo>
                    <a:pt x="44" y="426"/>
                  </a:lnTo>
                  <a:lnTo>
                    <a:pt x="43" y="425"/>
                  </a:lnTo>
                  <a:lnTo>
                    <a:pt x="43" y="425"/>
                  </a:lnTo>
                  <a:lnTo>
                    <a:pt x="43" y="424"/>
                  </a:lnTo>
                  <a:lnTo>
                    <a:pt x="42" y="424"/>
                  </a:lnTo>
                  <a:lnTo>
                    <a:pt x="42" y="423"/>
                  </a:lnTo>
                  <a:lnTo>
                    <a:pt x="41" y="422"/>
                  </a:lnTo>
                  <a:lnTo>
                    <a:pt x="40" y="420"/>
                  </a:lnTo>
                  <a:lnTo>
                    <a:pt x="40" y="419"/>
                  </a:lnTo>
                  <a:lnTo>
                    <a:pt x="41" y="418"/>
                  </a:lnTo>
                  <a:lnTo>
                    <a:pt x="41" y="417"/>
                  </a:lnTo>
                  <a:lnTo>
                    <a:pt x="40" y="417"/>
                  </a:lnTo>
                  <a:lnTo>
                    <a:pt x="37" y="413"/>
                  </a:lnTo>
                  <a:lnTo>
                    <a:pt x="23" y="413"/>
                  </a:lnTo>
                  <a:lnTo>
                    <a:pt x="15" y="400"/>
                  </a:lnTo>
                  <a:lnTo>
                    <a:pt x="6" y="388"/>
                  </a:lnTo>
                  <a:lnTo>
                    <a:pt x="6" y="388"/>
                  </a:lnTo>
                  <a:lnTo>
                    <a:pt x="6" y="387"/>
                  </a:lnTo>
                  <a:lnTo>
                    <a:pt x="5" y="386"/>
                  </a:lnTo>
                  <a:lnTo>
                    <a:pt x="5" y="383"/>
                  </a:lnTo>
                  <a:lnTo>
                    <a:pt x="5" y="382"/>
                  </a:lnTo>
                  <a:lnTo>
                    <a:pt x="5" y="381"/>
                  </a:lnTo>
                  <a:lnTo>
                    <a:pt x="4" y="380"/>
                  </a:lnTo>
                  <a:lnTo>
                    <a:pt x="4" y="379"/>
                  </a:lnTo>
                  <a:lnTo>
                    <a:pt x="4" y="377"/>
                  </a:lnTo>
                  <a:lnTo>
                    <a:pt x="4" y="376"/>
                  </a:lnTo>
                  <a:lnTo>
                    <a:pt x="3" y="375"/>
                  </a:lnTo>
                  <a:lnTo>
                    <a:pt x="3" y="374"/>
                  </a:lnTo>
                  <a:lnTo>
                    <a:pt x="3" y="373"/>
                  </a:lnTo>
                  <a:lnTo>
                    <a:pt x="3" y="372"/>
                  </a:lnTo>
                  <a:lnTo>
                    <a:pt x="3" y="370"/>
                  </a:lnTo>
                  <a:lnTo>
                    <a:pt x="2" y="368"/>
                  </a:lnTo>
                  <a:lnTo>
                    <a:pt x="2" y="367"/>
                  </a:lnTo>
                  <a:lnTo>
                    <a:pt x="2" y="364"/>
                  </a:lnTo>
                  <a:lnTo>
                    <a:pt x="0" y="362"/>
                  </a:lnTo>
                  <a:lnTo>
                    <a:pt x="0" y="360"/>
                  </a:lnTo>
                  <a:lnTo>
                    <a:pt x="2" y="358"/>
                  </a:lnTo>
                  <a:lnTo>
                    <a:pt x="3" y="358"/>
                  </a:lnTo>
                  <a:lnTo>
                    <a:pt x="4" y="357"/>
                  </a:lnTo>
                  <a:lnTo>
                    <a:pt x="5" y="357"/>
                  </a:lnTo>
                  <a:lnTo>
                    <a:pt x="6" y="357"/>
                  </a:lnTo>
                  <a:lnTo>
                    <a:pt x="7" y="357"/>
                  </a:lnTo>
                  <a:lnTo>
                    <a:pt x="9" y="356"/>
                  </a:lnTo>
                  <a:lnTo>
                    <a:pt x="9" y="355"/>
                  </a:lnTo>
                  <a:lnTo>
                    <a:pt x="9" y="354"/>
                  </a:lnTo>
                  <a:lnTo>
                    <a:pt x="9" y="352"/>
                  </a:lnTo>
                  <a:lnTo>
                    <a:pt x="7" y="352"/>
                  </a:lnTo>
                  <a:lnTo>
                    <a:pt x="9" y="351"/>
                  </a:lnTo>
                  <a:lnTo>
                    <a:pt x="10" y="350"/>
                  </a:lnTo>
                  <a:lnTo>
                    <a:pt x="11" y="350"/>
                  </a:lnTo>
                  <a:lnTo>
                    <a:pt x="12" y="350"/>
                  </a:lnTo>
                  <a:lnTo>
                    <a:pt x="12" y="349"/>
                  </a:lnTo>
                  <a:lnTo>
                    <a:pt x="13" y="349"/>
                  </a:lnTo>
                  <a:lnTo>
                    <a:pt x="12" y="348"/>
                  </a:lnTo>
                  <a:lnTo>
                    <a:pt x="12" y="345"/>
                  </a:lnTo>
                  <a:lnTo>
                    <a:pt x="12" y="344"/>
                  </a:lnTo>
                  <a:lnTo>
                    <a:pt x="12" y="343"/>
                  </a:lnTo>
                  <a:lnTo>
                    <a:pt x="13" y="342"/>
                  </a:lnTo>
                  <a:lnTo>
                    <a:pt x="15" y="339"/>
                  </a:lnTo>
                  <a:lnTo>
                    <a:pt x="15" y="337"/>
                  </a:lnTo>
                  <a:lnTo>
                    <a:pt x="15" y="336"/>
                  </a:lnTo>
                  <a:lnTo>
                    <a:pt x="16" y="333"/>
                  </a:lnTo>
                  <a:lnTo>
                    <a:pt x="17" y="332"/>
                  </a:lnTo>
                  <a:lnTo>
                    <a:pt x="18" y="331"/>
                  </a:lnTo>
                  <a:lnTo>
                    <a:pt x="19" y="330"/>
                  </a:lnTo>
                  <a:lnTo>
                    <a:pt x="21" y="329"/>
                  </a:lnTo>
                  <a:lnTo>
                    <a:pt x="22" y="326"/>
                  </a:lnTo>
                  <a:lnTo>
                    <a:pt x="23" y="325"/>
                  </a:lnTo>
                  <a:lnTo>
                    <a:pt x="24" y="324"/>
                  </a:lnTo>
                  <a:lnTo>
                    <a:pt x="25" y="321"/>
                  </a:lnTo>
                  <a:lnTo>
                    <a:pt x="27" y="320"/>
                  </a:lnTo>
                  <a:lnTo>
                    <a:pt x="28" y="318"/>
                  </a:lnTo>
                  <a:lnTo>
                    <a:pt x="29" y="317"/>
                  </a:lnTo>
                  <a:lnTo>
                    <a:pt x="30" y="315"/>
                  </a:lnTo>
                  <a:lnTo>
                    <a:pt x="31" y="313"/>
                  </a:lnTo>
                  <a:lnTo>
                    <a:pt x="33" y="312"/>
                  </a:lnTo>
                  <a:lnTo>
                    <a:pt x="34" y="311"/>
                  </a:lnTo>
                  <a:lnTo>
                    <a:pt x="35" y="308"/>
                  </a:lnTo>
                  <a:lnTo>
                    <a:pt x="37" y="306"/>
                  </a:lnTo>
                  <a:lnTo>
                    <a:pt x="40" y="303"/>
                  </a:lnTo>
                  <a:lnTo>
                    <a:pt x="41" y="302"/>
                  </a:lnTo>
                  <a:lnTo>
                    <a:pt x="43" y="301"/>
                  </a:lnTo>
                  <a:lnTo>
                    <a:pt x="44" y="299"/>
                  </a:lnTo>
                  <a:lnTo>
                    <a:pt x="47" y="296"/>
                  </a:lnTo>
                  <a:lnTo>
                    <a:pt x="48" y="294"/>
                  </a:lnTo>
                  <a:lnTo>
                    <a:pt x="50" y="292"/>
                  </a:lnTo>
                  <a:lnTo>
                    <a:pt x="53" y="289"/>
                  </a:lnTo>
                  <a:lnTo>
                    <a:pt x="55" y="287"/>
                  </a:lnTo>
                  <a:lnTo>
                    <a:pt x="58" y="284"/>
                  </a:lnTo>
                  <a:lnTo>
                    <a:pt x="60" y="282"/>
                  </a:lnTo>
                  <a:lnTo>
                    <a:pt x="62" y="280"/>
                  </a:lnTo>
                  <a:lnTo>
                    <a:pt x="64" y="277"/>
                  </a:lnTo>
                  <a:lnTo>
                    <a:pt x="66" y="275"/>
                  </a:lnTo>
                  <a:lnTo>
                    <a:pt x="68" y="274"/>
                  </a:lnTo>
                  <a:lnTo>
                    <a:pt x="71" y="271"/>
                  </a:lnTo>
                  <a:lnTo>
                    <a:pt x="72" y="269"/>
                  </a:lnTo>
                  <a:lnTo>
                    <a:pt x="74" y="267"/>
                  </a:lnTo>
                  <a:lnTo>
                    <a:pt x="75" y="265"/>
                  </a:lnTo>
                  <a:lnTo>
                    <a:pt x="75" y="264"/>
                  </a:lnTo>
                  <a:lnTo>
                    <a:pt x="75" y="263"/>
                  </a:lnTo>
                  <a:lnTo>
                    <a:pt x="75" y="262"/>
                  </a:lnTo>
                  <a:lnTo>
                    <a:pt x="77" y="261"/>
                  </a:lnTo>
                  <a:lnTo>
                    <a:pt x="77" y="258"/>
                  </a:lnTo>
                  <a:lnTo>
                    <a:pt x="77" y="257"/>
                  </a:lnTo>
                  <a:lnTo>
                    <a:pt x="77" y="255"/>
                  </a:lnTo>
                  <a:lnTo>
                    <a:pt x="77" y="253"/>
                  </a:lnTo>
                  <a:lnTo>
                    <a:pt x="77" y="251"/>
                  </a:lnTo>
                  <a:lnTo>
                    <a:pt x="77" y="249"/>
                  </a:lnTo>
                  <a:lnTo>
                    <a:pt x="77" y="247"/>
                  </a:lnTo>
                  <a:lnTo>
                    <a:pt x="78" y="245"/>
                  </a:lnTo>
                  <a:lnTo>
                    <a:pt x="78" y="245"/>
                  </a:lnTo>
                  <a:lnTo>
                    <a:pt x="78" y="243"/>
                  </a:lnTo>
                  <a:lnTo>
                    <a:pt x="78" y="241"/>
                  </a:lnTo>
                  <a:lnTo>
                    <a:pt x="78" y="239"/>
                  </a:lnTo>
                  <a:lnTo>
                    <a:pt x="78" y="237"/>
                  </a:lnTo>
                  <a:lnTo>
                    <a:pt x="78" y="235"/>
                  </a:lnTo>
                  <a:lnTo>
                    <a:pt x="79" y="233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9" y="228"/>
                  </a:lnTo>
                  <a:lnTo>
                    <a:pt x="79" y="226"/>
                  </a:lnTo>
                  <a:lnTo>
                    <a:pt x="79" y="224"/>
                  </a:lnTo>
                  <a:lnTo>
                    <a:pt x="79" y="222"/>
                  </a:lnTo>
                  <a:lnTo>
                    <a:pt x="79" y="220"/>
                  </a:lnTo>
                  <a:lnTo>
                    <a:pt x="80" y="220"/>
                  </a:lnTo>
                  <a:lnTo>
                    <a:pt x="80" y="219"/>
                  </a:lnTo>
                  <a:lnTo>
                    <a:pt x="80" y="216"/>
                  </a:lnTo>
                  <a:lnTo>
                    <a:pt x="80" y="215"/>
                  </a:lnTo>
                  <a:lnTo>
                    <a:pt x="80" y="214"/>
                  </a:lnTo>
                  <a:lnTo>
                    <a:pt x="80" y="212"/>
                  </a:lnTo>
                  <a:lnTo>
                    <a:pt x="80" y="210"/>
                  </a:lnTo>
                  <a:lnTo>
                    <a:pt x="80" y="208"/>
                  </a:lnTo>
                  <a:lnTo>
                    <a:pt x="81" y="207"/>
                  </a:lnTo>
                  <a:lnTo>
                    <a:pt x="81" y="204"/>
                  </a:lnTo>
                  <a:lnTo>
                    <a:pt x="81" y="202"/>
                  </a:lnTo>
                  <a:lnTo>
                    <a:pt x="81" y="201"/>
                  </a:lnTo>
                  <a:lnTo>
                    <a:pt x="81" y="198"/>
                  </a:lnTo>
                  <a:lnTo>
                    <a:pt x="81" y="197"/>
                  </a:lnTo>
                  <a:lnTo>
                    <a:pt x="81" y="195"/>
                  </a:lnTo>
                  <a:lnTo>
                    <a:pt x="81" y="194"/>
                  </a:lnTo>
                  <a:lnTo>
                    <a:pt x="83" y="191"/>
                  </a:lnTo>
                  <a:lnTo>
                    <a:pt x="83" y="189"/>
                  </a:lnTo>
                  <a:lnTo>
                    <a:pt x="83" y="188"/>
                  </a:lnTo>
                  <a:lnTo>
                    <a:pt x="83" y="187"/>
                  </a:lnTo>
                  <a:lnTo>
                    <a:pt x="83" y="185"/>
                  </a:lnTo>
                  <a:lnTo>
                    <a:pt x="83" y="183"/>
                  </a:lnTo>
                  <a:lnTo>
                    <a:pt x="83" y="181"/>
                  </a:lnTo>
                  <a:lnTo>
                    <a:pt x="84" y="179"/>
                  </a:lnTo>
                  <a:lnTo>
                    <a:pt x="84" y="177"/>
                  </a:lnTo>
                  <a:lnTo>
                    <a:pt x="84" y="176"/>
                  </a:lnTo>
                  <a:lnTo>
                    <a:pt x="84" y="173"/>
                  </a:lnTo>
                  <a:lnTo>
                    <a:pt x="84" y="171"/>
                  </a:lnTo>
                  <a:lnTo>
                    <a:pt x="84" y="170"/>
                  </a:lnTo>
                  <a:lnTo>
                    <a:pt x="84" y="167"/>
                  </a:lnTo>
                  <a:lnTo>
                    <a:pt x="84" y="166"/>
                  </a:lnTo>
                  <a:lnTo>
                    <a:pt x="85" y="164"/>
                  </a:lnTo>
                  <a:lnTo>
                    <a:pt x="85" y="163"/>
                  </a:lnTo>
                  <a:lnTo>
                    <a:pt x="85" y="160"/>
                  </a:lnTo>
                  <a:lnTo>
                    <a:pt x="85" y="159"/>
                  </a:lnTo>
                  <a:lnTo>
                    <a:pt x="85" y="158"/>
                  </a:lnTo>
                  <a:lnTo>
                    <a:pt x="85" y="156"/>
                  </a:lnTo>
                  <a:lnTo>
                    <a:pt x="85" y="154"/>
                  </a:lnTo>
                  <a:lnTo>
                    <a:pt x="86" y="152"/>
                  </a:lnTo>
                  <a:lnTo>
                    <a:pt x="86" y="150"/>
                  </a:lnTo>
                  <a:lnTo>
                    <a:pt x="86" y="148"/>
                  </a:lnTo>
                  <a:lnTo>
                    <a:pt x="86" y="146"/>
                  </a:lnTo>
                  <a:lnTo>
                    <a:pt x="86" y="145"/>
                  </a:lnTo>
                  <a:lnTo>
                    <a:pt x="87" y="141"/>
                  </a:lnTo>
                  <a:lnTo>
                    <a:pt x="89" y="140"/>
                  </a:lnTo>
                  <a:lnTo>
                    <a:pt x="90" y="138"/>
                  </a:lnTo>
                  <a:lnTo>
                    <a:pt x="91" y="134"/>
                  </a:lnTo>
                  <a:lnTo>
                    <a:pt x="93" y="132"/>
                  </a:lnTo>
                  <a:lnTo>
                    <a:pt x="95" y="129"/>
                  </a:lnTo>
                  <a:lnTo>
                    <a:pt x="96" y="128"/>
                  </a:lnTo>
                  <a:lnTo>
                    <a:pt x="96" y="127"/>
                  </a:lnTo>
                  <a:lnTo>
                    <a:pt x="95" y="126"/>
                  </a:lnTo>
                  <a:lnTo>
                    <a:pt x="93" y="124"/>
                  </a:lnTo>
                  <a:lnTo>
                    <a:pt x="92" y="122"/>
                  </a:lnTo>
                  <a:lnTo>
                    <a:pt x="90" y="120"/>
                  </a:lnTo>
                  <a:lnTo>
                    <a:pt x="87" y="117"/>
                  </a:lnTo>
                  <a:lnTo>
                    <a:pt x="85" y="115"/>
                  </a:lnTo>
                  <a:lnTo>
                    <a:pt x="84" y="114"/>
                  </a:lnTo>
                  <a:lnTo>
                    <a:pt x="80" y="111"/>
                  </a:lnTo>
                  <a:lnTo>
                    <a:pt x="80" y="110"/>
                  </a:lnTo>
                  <a:lnTo>
                    <a:pt x="79" y="109"/>
                  </a:lnTo>
                  <a:lnTo>
                    <a:pt x="79" y="108"/>
                  </a:lnTo>
                  <a:lnTo>
                    <a:pt x="78" y="107"/>
                  </a:lnTo>
                  <a:lnTo>
                    <a:pt x="79" y="104"/>
                  </a:lnTo>
                  <a:lnTo>
                    <a:pt x="80" y="103"/>
                  </a:lnTo>
                  <a:lnTo>
                    <a:pt x="81" y="102"/>
                  </a:lnTo>
                  <a:lnTo>
                    <a:pt x="80" y="101"/>
                  </a:lnTo>
                  <a:lnTo>
                    <a:pt x="80" y="101"/>
                  </a:lnTo>
                  <a:lnTo>
                    <a:pt x="79" y="99"/>
                  </a:lnTo>
                  <a:lnTo>
                    <a:pt x="78" y="98"/>
                  </a:lnTo>
                  <a:lnTo>
                    <a:pt x="78" y="97"/>
                  </a:lnTo>
                  <a:lnTo>
                    <a:pt x="77" y="96"/>
                  </a:lnTo>
                  <a:lnTo>
                    <a:pt x="75" y="95"/>
                  </a:lnTo>
                  <a:lnTo>
                    <a:pt x="75" y="93"/>
                  </a:lnTo>
                  <a:lnTo>
                    <a:pt x="74" y="92"/>
                  </a:lnTo>
                  <a:lnTo>
                    <a:pt x="73" y="91"/>
                  </a:lnTo>
                  <a:lnTo>
                    <a:pt x="73" y="90"/>
                  </a:lnTo>
                  <a:lnTo>
                    <a:pt x="72" y="89"/>
                  </a:lnTo>
                  <a:lnTo>
                    <a:pt x="72" y="87"/>
                  </a:lnTo>
                  <a:lnTo>
                    <a:pt x="72" y="86"/>
                  </a:lnTo>
                  <a:lnTo>
                    <a:pt x="72" y="85"/>
                  </a:lnTo>
                  <a:lnTo>
                    <a:pt x="71" y="84"/>
                  </a:lnTo>
                  <a:lnTo>
                    <a:pt x="70" y="83"/>
                  </a:lnTo>
                  <a:lnTo>
                    <a:pt x="68" y="82"/>
                  </a:lnTo>
                  <a:lnTo>
                    <a:pt x="66" y="80"/>
                  </a:lnTo>
                  <a:lnTo>
                    <a:pt x="66" y="79"/>
                  </a:lnTo>
                  <a:lnTo>
                    <a:pt x="66" y="78"/>
                  </a:lnTo>
                  <a:lnTo>
                    <a:pt x="66" y="76"/>
                  </a:lnTo>
                  <a:lnTo>
                    <a:pt x="66" y="72"/>
                  </a:lnTo>
                  <a:lnTo>
                    <a:pt x="66" y="70"/>
                  </a:lnTo>
                  <a:lnTo>
                    <a:pt x="66" y="66"/>
                  </a:lnTo>
                  <a:lnTo>
                    <a:pt x="66" y="64"/>
                  </a:lnTo>
                  <a:lnTo>
                    <a:pt x="66" y="61"/>
                  </a:lnTo>
                  <a:lnTo>
                    <a:pt x="66" y="60"/>
                  </a:lnTo>
                  <a:lnTo>
                    <a:pt x="65" y="59"/>
                  </a:lnTo>
                  <a:lnTo>
                    <a:pt x="65" y="56"/>
                  </a:lnTo>
                  <a:lnTo>
                    <a:pt x="65" y="55"/>
                  </a:lnTo>
                  <a:lnTo>
                    <a:pt x="64" y="53"/>
                  </a:lnTo>
                  <a:lnTo>
                    <a:pt x="64" y="49"/>
                  </a:lnTo>
                  <a:lnTo>
                    <a:pt x="64" y="47"/>
                  </a:lnTo>
                  <a:lnTo>
                    <a:pt x="62" y="45"/>
                  </a:lnTo>
                  <a:lnTo>
                    <a:pt x="62" y="43"/>
                  </a:lnTo>
                  <a:lnTo>
                    <a:pt x="61" y="40"/>
                  </a:lnTo>
                  <a:lnTo>
                    <a:pt x="61" y="37"/>
                  </a:lnTo>
                  <a:lnTo>
                    <a:pt x="61" y="35"/>
                  </a:lnTo>
                  <a:lnTo>
                    <a:pt x="60" y="33"/>
                  </a:lnTo>
                  <a:lnTo>
                    <a:pt x="60" y="29"/>
                  </a:lnTo>
                  <a:lnTo>
                    <a:pt x="59" y="27"/>
                  </a:lnTo>
                  <a:lnTo>
                    <a:pt x="59" y="24"/>
                  </a:lnTo>
                  <a:lnTo>
                    <a:pt x="59" y="22"/>
                  </a:lnTo>
                  <a:lnTo>
                    <a:pt x="58" y="19"/>
                  </a:lnTo>
                  <a:lnTo>
                    <a:pt x="59" y="18"/>
                  </a:lnTo>
                  <a:lnTo>
                    <a:pt x="61" y="17"/>
                  </a:lnTo>
                  <a:lnTo>
                    <a:pt x="64" y="16"/>
                  </a:lnTo>
                  <a:lnTo>
                    <a:pt x="65" y="15"/>
                  </a:lnTo>
                  <a:lnTo>
                    <a:pt x="67" y="15"/>
                  </a:lnTo>
                  <a:lnTo>
                    <a:pt x="70" y="15"/>
                  </a:lnTo>
                  <a:lnTo>
                    <a:pt x="72" y="14"/>
                  </a:lnTo>
                  <a:lnTo>
                    <a:pt x="73" y="12"/>
                  </a:lnTo>
                  <a:lnTo>
                    <a:pt x="75" y="11"/>
                  </a:lnTo>
                  <a:lnTo>
                    <a:pt x="78" y="10"/>
                  </a:lnTo>
                  <a:lnTo>
                    <a:pt x="80" y="9"/>
                  </a:lnTo>
                  <a:lnTo>
                    <a:pt x="83" y="8"/>
                  </a:lnTo>
                  <a:lnTo>
                    <a:pt x="85" y="6"/>
                  </a:lnTo>
                  <a:lnTo>
                    <a:pt x="86" y="5"/>
                  </a:lnTo>
                  <a:lnTo>
                    <a:pt x="89" y="4"/>
                  </a:lnTo>
                  <a:lnTo>
                    <a:pt x="91" y="3"/>
                  </a:lnTo>
                  <a:lnTo>
                    <a:pt x="93" y="2"/>
                  </a:lnTo>
                  <a:lnTo>
                    <a:pt x="96" y="2"/>
                  </a:lnTo>
                  <a:lnTo>
                    <a:pt x="96" y="0"/>
                  </a:lnTo>
                  <a:lnTo>
                    <a:pt x="99" y="3"/>
                  </a:lnTo>
                  <a:lnTo>
                    <a:pt x="103" y="5"/>
                  </a:lnTo>
                  <a:lnTo>
                    <a:pt x="108" y="8"/>
                  </a:lnTo>
                  <a:lnTo>
                    <a:pt x="112" y="11"/>
                  </a:lnTo>
                  <a:lnTo>
                    <a:pt x="117" y="14"/>
                  </a:lnTo>
                  <a:lnTo>
                    <a:pt x="123" y="15"/>
                  </a:lnTo>
                  <a:lnTo>
                    <a:pt x="128" y="17"/>
                  </a:lnTo>
                  <a:lnTo>
                    <a:pt x="132" y="19"/>
                  </a:lnTo>
                  <a:lnTo>
                    <a:pt x="136" y="23"/>
                  </a:lnTo>
                  <a:lnTo>
                    <a:pt x="141" y="25"/>
                  </a:lnTo>
                  <a:lnTo>
                    <a:pt x="146" y="28"/>
                  </a:lnTo>
                  <a:lnTo>
                    <a:pt x="151" y="30"/>
                  </a:lnTo>
                  <a:lnTo>
                    <a:pt x="155" y="33"/>
                  </a:lnTo>
                  <a:lnTo>
                    <a:pt x="159" y="35"/>
                  </a:lnTo>
                  <a:lnTo>
                    <a:pt x="164" y="39"/>
                  </a:lnTo>
                  <a:lnTo>
                    <a:pt x="169" y="41"/>
                  </a:lnTo>
                  <a:lnTo>
                    <a:pt x="173" y="43"/>
                  </a:lnTo>
                  <a:lnTo>
                    <a:pt x="178" y="45"/>
                  </a:lnTo>
                  <a:lnTo>
                    <a:pt x="183" y="47"/>
                  </a:lnTo>
                  <a:lnTo>
                    <a:pt x="186" y="49"/>
                  </a:lnTo>
                  <a:lnTo>
                    <a:pt x="191" y="53"/>
                  </a:lnTo>
                  <a:lnTo>
                    <a:pt x="196" y="55"/>
                  </a:lnTo>
                  <a:lnTo>
                    <a:pt x="202" y="58"/>
                  </a:lnTo>
                  <a:lnTo>
                    <a:pt x="207" y="60"/>
                  </a:lnTo>
                  <a:lnTo>
                    <a:pt x="212" y="62"/>
                  </a:lnTo>
                  <a:lnTo>
                    <a:pt x="215" y="65"/>
                  </a:lnTo>
                  <a:lnTo>
                    <a:pt x="215" y="66"/>
                  </a:lnTo>
                  <a:lnTo>
                    <a:pt x="220" y="68"/>
                  </a:lnTo>
                  <a:lnTo>
                    <a:pt x="225" y="71"/>
                  </a:lnTo>
                  <a:lnTo>
                    <a:pt x="229" y="72"/>
                  </a:lnTo>
                  <a:lnTo>
                    <a:pt x="234" y="74"/>
                  </a:lnTo>
                  <a:lnTo>
                    <a:pt x="239" y="77"/>
                  </a:lnTo>
                  <a:lnTo>
                    <a:pt x="244" y="79"/>
                  </a:lnTo>
                  <a:lnTo>
                    <a:pt x="247" y="82"/>
                  </a:lnTo>
                  <a:lnTo>
                    <a:pt x="252" y="85"/>
                  </a:lnTo>
                  <a:lnTo>
                    <a:pt x="257" y="87"/>
                  </a:lnTo>
                  <a:lnTo>
                    <a:pt x="262" y="90"/>
                  </a:lnTo>
                  <a:lnTo>
                    <a:pt x="266" y="92"/>
                  </a:lnTo>
                  <a:lnTo>
                    <a:pt x="271" y="95"/>
                  </a:lnTo>
                  <a:lnTo>
                    <a:pt x="276" y="97"/>
                  </a:lnTo>
                  <a:lnTo>
                    <a:pt x="281" y="101"/>
                  </a:lnTo>
                  <a:lnTo>
                    <a:pt x="286" y="102"/>
                  </a:lnTo>
                  <a:lnTo>
                    <a:pt x="290" y="104"/>
                  </a:lnTo>
                  <a:lnTo>
                    <a:pt x="295" y="107"/>
                  </a:lnTo>
                  <a:lnTo>
                    <a:pt x="300" y="109"/>
                  </a:lnTo>
                  <a:lnTo>
                    <a:pt x="303" y="111"/>
                  </a:lnTo>
                  <a:lnTo>
                    <a:pt x="308" y="114"/>
                  </a:lnTo>
                  <a:lnTo>
                    <a:pt x="313" y="117"/>
                  </a:lnTo>
                  <a:lnTo>
                    <a:pt x="318" y="120"/>
                  </a:lnTo>
                  <a:lnTo>
                    <a:pt x="323" y="122"/>
                  </a:lnTo>
                  <a:lnTo>
                    <a:pt x="327" y="124"/>
                  </a:lnTo>
                  <a:lnTo>
                    <a:pt x="331" y="127"/>
                  </a:lnTo>
                  <a:lnTo>
                    <a:pt x="336" y="129"/>
                  </a:lnTo>
                  <a:lnTo>
                    <a:pt x="340" y="130"/>
                  </a:lnTo>
                  <a:lnTo>
                    <a:pt x="345" y="134"/>
                  </a:lnTo>
                  <a:lnTo>
                    <a:pt x="350" y="136"/>
                  </a:lnTo>
                  <a:lnTo>
                    <a:pt x="356" y="139"/>
                  </a:lnTo>
                  <a:lnTo>
                    <a:pt x="359" y="141"/>
                  </a:lnTo>
                  <a:lnTo>
                    <a:pt x="364" y="144"/>
                  </a:lnTo>
                  <a:lnTo>
                    <a:pt x="369" y="146"/>
                  </a:lnTo>
                  <a:lnTo>
                    <a:pt x="374" y="148"/>
                  </a:lnTo>
                  <a:lnTo>
                    <a:pt x="379" y="151"/>
                  </a:lnTo>
                  <a:lnTo>
                    <a:pt x="383" y="154"/>
                  </a:lnTo>
                  <a:lnTo>
                    <a:pt x="387" y="157"/>
                  </a:lnTo>
                  <a:lnTo>
                    <a:pt x="392" y="159"/>
                  </a:lnTo>
                  <a:lnTo>
                    <a:pt x="396" y="16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6" name="Freeform 67">
              <a:extLst>
                <a:ext uri="{FF2B5EF4-FFF2-40B4-BE49-F238E27FC236}">
                  <a16:creationId xmlns:a16="http://schemas.microsoft.com/office/drawing/2014/main" id="{49162959-759E-4611-C0FC-311EACD136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07245" y="1701728"/>
              <a:ext cx="90424" cy="82992"/>
            </a:xfrm>
            <a:custGeom>
              <a:avLst/>
              <a:gdLst>
                <a:gd name="T0" fmla="*/ 71 w 73"/>
                <a:gd name="T1" fmla="*/ 31 h 67"/>
                <a:gd name="T2" fmla="*/ 68 w 73"/>
                <a:gd name="T3" fmla="*/ 30 h 67"/>
                <a:gd name="T4" fmla="*/ 66 w 73"/>
                <a:gd name="T5" fmla="*/ 29 h 67"/>
                <a:gd name="T6" fmla="*/ 69 w 73"/>
                <a:gd name="T7" fmla="*/ 29 h 67"/>
                <a:gd name="T8" fmla="*/ 63 w 73"/>
                <a:gd name="T9" fmla="*/ 6 h 67"/>
                <a:gd name="T10" fmla="*/ 69 w 73"/>
                <a:gd name="T11" fmla="*/ 17 h 67"/>
                <a:gd name="T12" fmla="*/ 66 w 73"/>
                <a:gd name="T13" fmla="*/ 21 h 67"/>
                <a:gd name="T14" fmla="*/ 62 w 73"/>
                <a:gd name="T15" fmla="*/ 20 h 67"/>
                <a:gd name="T16" fmla="*/ 58 w 73"/>
                <a:gd name="T17" fmla="*/ 13 h 67"/>
                <a:gd name="T18" fmla="*/ 60 w 73"/>
                <a:gd name="T19" fmla="*/ 11 h 67"/>
                <a:gd name="T20" fmla="*/ 58 w 73"/>
                <a:gd name="T21" fmla="*/ 9 h 67"/>
                <a:gd name="T22" fmla="*/ 62 w 73"/>
                <a:gd name="T23" fmla="*/ 9 h 67"/>
                <a:gd name="T24" fmla="*/ 63 w 73"/>
                <a:gd name="T25" fmla="*/ 8 h 67"/>
                <a:gd name="T26" fmla="*/ 62 w 73"/>
                <a:gd name="T27" fmla="*/ 8 h 67"/>
                <a:gd name="T28" fmla="*/ 60 w 73"/>
                <a:gd name="T29" fmla="*/ 6 h 67"/>
                <a:gd name="T30" fmla="*/ 62 w 73"/>
                <a:gd name="T31" fmla="*/ 5 h 67"/>
                <a:gd name="T32" fmla="*/ 57 w 73"/>
                <a:gd name="T33" fmla="*/ 6 h 67"/>
                <a:gd name="T34" fmla="*/ 60 w 73"/>
                <a:gd name="T35" fmla="*/ 4 h 67"/>
                <a:gd name="T36" fmla="*/ 57 w 73"/>
                <a:gd name="T37" fmla="*/ 6 h 67"/>
                <a:gd name="T38" fmla="*/ 58 w 73"/>
                <a:gd name="T39" fmla="*/ 15 h 67"/>
                <a:gd name="T40" fmla="*/ 62 w 73"/>
                <a:gd name="T41" fmla="*/ 21 h 67"/>
                <a:gd name="T42" fmla="*/ 60 w 73"/>
                <a:gd name="T43" fmla="*/ 24 h 67"/>
                <a:gd name="T44" fmla="*/ 57 w 73"/>
                <a:gd name="T45" fmla="*/ 23 h 67"/>
                <a:gd name="T46" fmla="*/ 55 w 73"/>
                <a:gd name="T47" fmla="*/ 24 h 67"/>
                <a:gd name="T48" fmla="*/ 49 w 73"/>
                <a:gd name="T49" fmla="*/ 27 h 67"/>
                <a:gd name="T50" fmla="*/ 45 w 73"/>
                <a:gd name="T51" fmla="*/ 31 h 67"/>
                <a:gd name="T52" fmla="*/ 48 w 73"/>
                <a:gd name="T53" fmla="*/ 32 h 67"/>
                <a:gd name="T54" fmla="*/ 50 w 73"/>
                <a:gd name="T55" fmla="*/ 31 h 67"/>
                <a:gd name="T56" fmla="*/ 50 w 73"/>
                <a:gd name="T57" fmla="*/ 33 h 67"/>
                <a:gd name="T58" fmla="*/ 52 w 73"/>
                <a:gd name="T59" fmla="*/ 33 h 67"/>
                <a:gd name="T60" fmla="*/ 56 w 73"/>
                <a:gd name="T61" fmla="*/ 31 h 67"/>
                <a:gd name="T62" fmla="*/ 58 w 73"/>
                <a:gd name="T63" fmla="*/ 33 h 67"/>
                <a:gd name="T64" fmla="*/ 60 w 73"/>
                <a:gd name="T65" fmla="*/ 36 h 67"/>
                <a:gd name="T66" fmla="*/ 60 w 73"/>
                <a:gd name="T67" fmla="*/ 39 h 67"/>
                <a:gd name="T68" fmla="*/ 62 w 73"/>
                <a:gd name="T69" fmla="*/ 46 h 67"/>
                <a:gd name="T70" fmla="*/ 66 w 73"/>
                <a:gd name="T71" fmla="*/ 51 h 67"/>
                <a:gd name="T72" fmla="*/ 67 w 73"/>
                <a:gd name="T73" fmla="*/ 55 h 67"/>
                <a:gd name="T74" fmla="*/ 68 w 73"/>
                <a:gd name="T75" fmla="*/ 58 h 67"/>
                <a:gd name="T76" fmla="*/ 70 w 73"/>
                <a:gd name="T77" fmla="*/ 60 h 67"/>
                <a:gd name="T78" fmla="*/ 70 w 73"/>
                <a:gd name="T79" fmla="*/ 61 h 67"/>
                <a:gd name="T80" fmla="*/ 69 w 73"/>
                <a:gd name="T81" fmla="*/ 62 h 67"/>
                <a:gd name="T82" fmla="*/ 71 w 73"/>
                <a:gd name="T83" fmla="*/ 66 h 67"/>
                <a:gd name="T84" fmla="*/ 73 w 73"/>
                <a:gd name="T85" fmla="*/ 67 h 67"/>
                <a:gd name="T86" fmla="*/ 52 w 73"/>
                <a:gd name="T87" fmla="*/ 67 h 67"/>
                <a:gd name="T88" fmla="*/ 43 w 73"/>
                <a:gd name="T89" fmla="*/ 66 h 67"/>
                <a:gd name="T90" fmla="*/ 39 w 73"/>
                <a:gd name="T91" fmla="*/ 62 h 67"/>
                <a:gd name="T92" fmla="*/ 39 w 73"/>
                <a:gd name="T93" fmla="*/ 57 h 67"/>
                <a:gd name="T94" fmla="*/ 35 w 73"/>
                <a:gd name="T95" fmla="*/ 48 h 67"/>
                <a:gd name="T96" fmla="*/ 26 w 73"/>
                <a:gd name="T97" fmla="*/ 46 h 67"/>
                <a:gd name="T98" fmla="*/ 13 w 73"/>
                <a:gd name="T99" fmla="*/ 45 h 67"/>
                <a:gd name="T100" fmla="*/ 0 w 73"/>
                <a:gd name="T101" fmla="*/ 43 h 67"/>
                <a:gd name="T102" fmla="*/ 9 w 73"/>
                <a:gd name="T103" fmla="*/ 32 h 67"/>
                <a:gd name="T104" fmla="*/ 14 w 73"/>
                <a:gd name="T105" fmla="*/ 25 h 67"/>
                <a:gd name="T106" fmla="*/ 18 w 73"/>
                <a:gd name="T107" fmla="*/ 17 h 67"/>
                <a:gd name="T108" fmla="*/ 24 w 73"/>
                <a:gd name="T109" fmla="*/ 5 h 67"/>
                <a:gd name="T110" fmla="*/ 33 w 73"/>
                <a:gd name="T111" fmla="*/ 0 h 67"/>
                <a:gd name="T112" fmla="*/ 55 w 73"/>
                <a:gd name="T113" fmla="*/ 5 h 67"/>
                <a:gd name="T114" fmla="*/ 56 w 73"/>
                <a:gd name="T115" fmla="*/ 8 h 67"/>
                <a:gd name="T116" fmla="*/ 56 w 73"/>
                <a:gd name="T117" fmla="*/ 1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3" h="67">
                  <a:moveTo>
                    <a:pt x="70" y="29"/>
                  </a:moveTo>
                  <a:lnTo>
                    <a:pt x="70" y="30"/>
                  </a:lnTo>
                  <a:lnTo>
                    <a:pt x="71" y="31"/>
                  </a:lnTo>
                  <a:lnTo>
                    <a:pt x="70" y="31"/>
                  </a:lnTo>
                  <a:lnTo>
                    <a:pt x="69" y="30"/>
                  </a:lnTo>
                  <a:lnTo>
                    <a:pt x="68" y="30"/>
                  </a:lnTo>
                  <a:lnTo>
                    <a:pt x="67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7"/>
                  </a:lnTo>
                  <a:lnTo>
                    <a:pt x="69" y="27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63" y="6"/>
                  </a:moveTo>
                  <a:lnTo>
                    <a:pt x="69" y="13"/>
                  </a:lnTo>
                  <a:lnTo>
                    <a:pt x="69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68" y="19"/>
                  </a:lnTo>
                  <a:lnTo>
                    <a:pt x="66" y="21"/>
                  </a:lnTo>
                  <a:lnTo>
                    <a:pt x="64" y="21"/>
                  </a:lnTo>
                  <a:lnTo>
                    <a:pt x="63" y="21"/>
                  </a:lnTo>
                  <a:lnTo>
                    <a:pt x="62" y="20"/>
                  </a:lnTo>
                  <a:lnTo>
                    <a:pt x="61" y="17"/>
                  </a:lnTo>
                  <a:lnTo>
                    <a:pt x="58" y="14"/>
                  </a:lnTo>
                  <a:lnTo>
                    <a:pt x="58" y="13"/>
                  </a:lnTo>
                  <a:lnTo>
                    <a:pt x="57" y="13"/>
                  </a:lnTo>
                  <a:lnTo>
                    <a:pt x="58" y="12"/>
                  </a:lnTo>
                  <a:lnTo>
                    <a:pt x="60" y="11"/>
                  </a:lnTo>
                  <a:lnTo>
                    <a:pt x="61" y="9"/>
                  </a:lnTo>
                  <a:lnTo>
                    <a:pt x="60" y="9"/>
                  </a:lnTo>
                  <a:lnTo>
                    <a:pt x="58" y="9"/>
                  </a:lnTo>
                  <a:lnTo>
                    <a:pt x="60" y="8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3" y="8"/>
                  </a:lnTo>
                  <a:lnTo>
                    <a:pt x="63" y="7"/>
                  </a:lnTo>
                  <a:lnTo>
                    <a:pt x="62" y="7"/>
                  </a:lnTo>
                  <a:lnTo>
                    <a:pt x="62" y="8"/>
                  </a:lnTo>
                  <a:lnTo>
                    <a:pt x="61" y="7"/>
                  </a:lnTo>
                  <a:lnTo>
                    <a:pt x="61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2" y="5"/>
                  </a:lnTo>
                  <a:lnTo>
                    <a:pt x="63" y="6"/>
                  </a:lnTo>
                  <a:close/>
                  <a:moveTo>
                    <a:pt x="57" y="6"/>
                  </a:moveTo>
                  <a:lnTo>
                    <a:pt x="57" y="6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60" y="4"/>
                  </a:lnTo>
                  <a:lnTo>
                    <a:pt x="58" y="5"/>
                  </a:lnTo>
                  <a:lnTo>
                    <a:pt x="58" y="6"/>
                  </a:lnTo>
                  <a:lnTo>
                    <a:pt x="57" y="6"/>
                  </a:lnTo>
                  <a:close/>
                  <a:moveTo>
                    <a:pt x="57" y="13"/>
                  </a:moveTo>
                  <a:lnTo>
                    <a:pt x="57" y="15"/>
                  </a:lnTo>
                  <a:lnTo>
                    <a:pt x="58" y="15"/>
                  </a:lnTo>
                  <a:lnTo>
                    <a:pt x="60" y="17"/>
                  </a:lnTo>
                  <a:lnTo>
                    <a:pt x="61" y="19"/>
                  </a:lnTo>
                  <a:lnTo>
                    <a:pt x="62" y="21"/>
                  </a:lnTo>
                  <a:lnTo>
                    <a:pt x="63" y="24"/>
                  </a:lnTo>
                  <a:lnTo>
                    <a:pt x="62" y="24"/>
                  </a:lnTo>
                  <a:lnTo>
                    <a:pt x="60" y="24"/>
                  </a:lnTo>
                  <a:lnTo>
                    <a:pt x="60" y="23"/>
                  </a:lnTo>
                  <a:lnTo>
                    <a:pt x="58" y="23"/>
                  </a:lnTo>
                  <a:lnTo>
                    <a:pt x="57" y="23"/>
                  </a:lnTo>
                  <a:lnTo>
                    <a:pt x="57" y="23"/>
                  </a:lnTo>
                  <a:lnTo>
                    <a:pt x="55" y="23"/>
                  </a:lnTo>
                  <a:lnTo>
                    <a:pt x="55" y="24"/>
                  </a:lnTo>
                  <a:lnTo>
                    <a:pt x="54" y="25"/>
                  </a:lnTo>
                  <a:lnTo>
                    <a:pt x="51" y="26"/>
                  </a:lnTo>
                  <a:lnTo>
                    <a:pt x="49" y="27"/>
                  </a:lnTo>
                  <a:lnTo>
                    <a:pt x="49" y="29"/>
                  </a:lnTo>
                  <a:lnTo>
                    <a:pt x="48" y="30"/>
                  </a:lnTo>
                  <a:lnTo>
                    <a:pt x="45" y="31"/>
                  </a:lnTo>
                  <a:lnTo>
                    <a:pt x="45" y="32"/>
                  </a:lnTo>
                  <a:lnTo>
                    <a:pt x="46" y="32"/>
                  </a:lnTo>
                  <a:lnTo>
                    <a:pt x="48" y="32"/>
                  </a:lnTo>
                  <a:lnTo>
                    <a:pt x="49" y="32"/>
                  </a:lnTo>
                  <a:lnTo>
                    <a:pt x="49" y="31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0" y="32"/>
                  </a:lnTo>
                  <a:lnTo>
                    <a:pt x="50" y="33"/>
                  </a:lnTo>
                  <a:lnTo>
                    <a:pt x="50" y="35"/>
                  </a:lnTo>
                  <a:lnTo>
                    <a:pt x="51" y="35"/>
                  </a:lnTo>
                  <a:lnTo>
                    <a:pt x="52" y="33"/>
                  </a:lnTo>
                  <a:lnTo>
                    <a:pt x="54" y="32"/>
                  </a:lnTo>
                  <a:lnTo>
                    <a:pt x="55" y="32"/>
                  </a:lnTo>
                  <a:lnTo>
                    <a:pt x="56" y="31"/>
                  </a:lnTo>
                  <a:lnTo>
                    <a:pt x="57" y="32"/>
                  </a:lnTo>
                  <a:lnTo>
                    <a:pt x="57" y="33"/>
                  </a:lnTo>
                  <a:lnTo>
                    <a:pt x="58" y="33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0" y="37"/>
                  </a:lnTo>
                  <a:lnTo>
                    <a:pt x="60" y="38"/>
                  </a:lnTo>
                  <a:lnTo>
                    <a:pt x="60" y="39"/>
                  </a:lnTo>
                  <a:lnTo>
                    <a:pt x="61" y="39"/>
                  </a:lnTo>
                  <a:lnTo>
                    <a:pt x="61" y="41"/>
                  </a:lnTo>
                  <a:lnTo>
                    <a:pt x="62" y="46"/>
                  </a:lnTo>
                  <a:lnTo>
                    <a:pt x="62" y="48"/>
                  </a:lnTo>
                  <a:lnTo>
                    <a:pt x="64" y="51"/>
                  </a:lnTo>
                  <a:lnTo>
                    <a:pt x="66" y="51"/>
                  </a:lnTo>
                  <a:lnTo>
                    <a:pt x="67" y="52"/>
                  </a:lnTo>
                  <a:lnTo>
                    <a:pt x="67" y="54"/>
                  </a:lnTo>
                  <a:lnTo>
                    <a:pt x="67" y="55"/>
                  </a:lnTo>
                  <a:lnTo>
                    <a:pt x="67" y="56"/>
                  </a:lnTo>
                  <a:lnTo>
                    <a:pt x="68" y="57"/>
                  </a:lnTo>
                  <a:lnTo>
                    <a:pt x="68" y="58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0" y="60"/>
                  </a:lnTo>
                  <a:lnTo>
                    <a:pt x="70" y="61"/>
                  </a:lnTo>
                  <a:lnTo>
                    <a:pt x="70" y="62"/>
                  </a:lnTo>
                  <a:lnTo>
                    <a:pt x="70" y="61"/>
                  </a:lnTo>
                  <a:lnTo>
                    <a:pt x="70" y="62"/>
                  </a:lnTo>
                  <a:lnTo>
                    <a:pt x="70" y="63"/>
                  </a:lnTo>
                  <a:lnTo>
                    <a:pt x="69" y="62"/>
                  </a:lnTo>
                  <a:lnTo>
                    <a:pt x="69" y="63"/>
                  </a:lnTo>
                  <a:lnTo>
                    <a:pt x="70" y="63"/>
                  </a:lnTo>
                  <a:lnTo>
                    <a:pt x="71" y="66"/>
                  </a:lnTo>
                  <a:lnTo>
                    <a:pt x="71" y="66"/>
                  </a:lnTo>
                  <a:lnTo>
                    <a:pt x="71" y="67"/>
                  </a:lnTo>
                  <a:lnTo>
                    <a:pt x="73" y="67"/>
                  </a:lnTo>
                  <a:lnTo>
                    <a:pt x="66" y="67"/>
                  </a:lnTo>
                  <a:lnTo>
                    <a:pt x="58" y="67"/>
                  </a:lnTo>
                  <a:lnTo>
                    <a:pt x="52" y="67"/>
                  </a:lnTo>
                  <a:lnTo>
                    <a:pt x="45" y="67"/>
                  </a:lnTo>
                  <a:lnTo>
                    <a:pt x="44" y="67"/>
                  </a:lnTo>
                  <a:lnTo>
                    <a:pt x="43" y="66"/>
                  </a:lnTo>
                  <a:lnTo>
                    <a:pt x="42" y="66"/>
                  </a:lnTo>
                  <a:lnTo>
                    <a:pt x="40" y="64"/>
                  </a:lnTo>
                  <a:lnTo>
                    <a:pt x="39" y="62"/>
                  </a:lnTo>
                  <a:lnTo>
                    <a:pt x="39" y="61"/>
                  </a:lnTo>
                  <a:lnTo>
                    <a:pt x="39" y="58"/>
                  </a:lnTo>
                  <a:lnTo>
                    <a:pt x="39" y="57"/>
                  </a:lnTo>
                  <a:lnTo>
                    <a:pt x="37" y="51"/>
                  </a:lnTo>
                  <a:lnTo>
                    <a:pt x="35" y="49"/>
                  </a:lnTo>
                  <a:lnTo>
                    <a:pt x="35" y="48"/>
                  </a:lnTo>
                  <a:lnTo>
                    <a:pt x="32" y="48"/>
                  </a:lnTo>
                  <a:lnTo>
                    <a:pt x="29" y="46"/>
                  </a:lnTo>
                  <a:lnTo>
                    <a:pt x="26" y="46"/>
                  </a:lnTo>
                  <a:lnTo>
                    <a:pt x="21" y="45"/>
                  </a:lnTo>
                  <a:lnTo>
                    <a:pt x="18" y="45"/>
                  </a:lnTo>
                  <a:lnTo>
                    <a:pt x="13" y="45"/>
                  </a:lnTo>
                  <a:lnTo>
                    <a:pt x="9" y="44"/>
                  </a:lnTo>
                  <a:lnTo>
                    <a:pt x="5" y="44"/>
                  </a:lnTo>
                  <a:lnTo>
                    <a:pt x="0" y="43"/>
                  </a:lnTo>
                  <a:lnTo>
                    <a:pt x="1" y="42"/>
                  </a:lnTo>
                  <a:lnTo>
                    <a:pt x="7" y="37"/>
                  </a:lnTo>
                  <a:lnTo>
                    <a:pt x="9" y="32"/>
                  </a:lnTo>
                  <a:lnTo>
                    <a:pt x="12" y="30"/>
                  </a:lnTo>
                  <a:lnTo>
                    <a:pt x="13" y="29"/>
                  </a:lnTo>
                  <a:lnTo>
                    <a:pt x="14" y="25"/>
                  </a:lnTo>
                  <a:lnTo>
                    <a:pt x="17" y="20"/>
                  </a:lnTo>
                  <a:lnTo>
                    <a:pt x="18" y="19"/>
                  </a:lnTo>
                  <a:lnTo>
                    <a:pt x="18" y="17"/>
                  </a:lnTo>
                  <a:lnTo>
                    <a:pt x="20" y="14"/>
                  </a:lnTo>
                  <a:lnTo>
                    <a:pt x="23" y="6"/>
                  </a:lnTo>
                  <a:lnTo>
                    <a:pt x="24" y="5"/>
                  </a:lnTo>
                  <a:lnTo>
                    <a:pt x="26" y="4"/>
                  </a:lnTo>
                  <a:lnTo>
                    <a:pt x="32" y="1"/>
                  </a:lnTo>
                  <a:lnTo>
                    <a:pt x="33" y="0"/>
                  </a:lnTo>
                  <a:lnTo>
                    <a:pt x="44" y="0"/>
                  </a:lnTo>
                  <a:lnTo>
                    <a:pt x="46" y="1"/>
                  </a:lnTo>
                  <a:lnTo>
                    <a:pt x="55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6" y="9"/>
                  </a:lnTo>
                  <a:lnTo>
                    <a:pt x="56" y="12"/>
                  </a:lnTo>
                  <a:lnTo>
                    <a:pt x="57" y="1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7" name="Freeform 68">
              <a:extLst>
                <a:ext uri="{FF2B5EF4-FFF2-40B4-BE49-F238E27FC236}">
                  <a16:creationId xmlns:a16="http://schemas.microsoft.com/office/drawing/2014/main" id="{44EEFA24-3FC1-6100-3B49-935881C23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039" y="1310307"/>
              <a:ext cx="963689" cy="963689"/>
            </a:xfrm>
            <a:custGeom>
              <a:avLst/>
              <a:gdLst>
                <a:gd name="T0" fmla="*/ 637 w 778"/>
                <a:gd name="T1" fmla="*/ 25 h 778"/>
                <a:gd name="T2" fmla="*/ 641 w 778"/>
                <a:gd name="T3" fmla="*/ 45 h 778"/>
                <a:gd name="T4" fmla="*/ 641 w 778"/>
                <a:gd name="T5" fmla="*/ 83 h 778"/>
                <a:gd name="T6" fmla="*/ 639 w 778"/>
                <a:gd name="T7" fmla="*/ 113 h 778"/>
                <a:gd name="T8" fmla="*/ 616 w 778"/>
                <a:gd name="T9" fmla="*/ 133 h 778"/>
                <a:gd name="T10" fmla="*/ 618 w 778"/>
                <a:gd name="T11" fmla="*/ 175 h 778"/>
                <a:gd name="T12" fmla="*/ 643 w 778"/>
                <a:gd name="T13" fmla="*/ 210 h 778"/>
                <a:gd name="T14" fmla="*/ 678 w 778"/>
                <a:gd name="T15" fmla="*/ 277 h 778"/>
                <a:gd name="T16" fmla="*/ 699 w 778"/>
                <a:gd name="T17" fmla="*/ 373 h 778"/>
                <a:gd name="T18" fmla="*/ 695 w 778"/>
                <a:gd name="T19" fmla="*/ 435 h 778"/>
                <a:gd name="T20" fmla="*/ 682 w 778"/>
                <a:gd name="T21" fmla="*/ 481 h 778"/>
                <a:gd name="T22" fmla="*/ 713 w 778"/>
                <a:gd name="T23" fmla="*/ 550 h 778"/>
                <a:gd name="T24" fmla="*/ 769 w 778"/>
                <a:gd name="T25" fmla="*/ 575 h 778"/>
                <a:gd name="T26" fmla="*/ 742 w 778"/>
                <a:gd name="T27" fmla="*/ 617 h 778"/>
                <a:gd name="T28" fmla="*/ 699 w 778"/>
                <a:gd name="T29" fmla="*/ 644 h 778"/>
                <a:gd name="T30" fmla="*/ 655 w 778"/>
                <a:gd name="T31" fmla="*/ 672 h 778"/>
                <a:gd name="T32" fmla="*/ 610 w 778"/>
                <a:gd name="T33" fmla="*/ 701 h 778"/>
                <a:gd name="T34" fmla="*/ 567 w 778"/>
                <a:gd name="T35" fmla="*/ 740 h 778"/>
                <a:gd name="T36" fmla="*/ 501 w 778"/>
                <a:gd name="T37" fmla="*/ 768 h 778"/>
                <a:gd name="T38" fmla="*/ 445 w 778"/>
                <a:gd name="T39" fmla="*/ 771 h 778"/>
                <a:gd name="T40" fmla="*/ 449 w 778"/>
                <a:gd name="T41" fmla="*/ 755 h 778"/>
                <a:gd name="T42" fmla="*/ 419 w 778"/>
                <a:gd name="T43" fmla="*/ 734 h 778"/>
                <a:gd name="T44" fmla="*/ 399 w 778"/>
                <a:gd name="T45" fmla="*/ 725 h 778"/>
                <a:gd name="T46" fmla="*/ 378 w 778"/>
                <a:gd name="T47" fmla="*/ 709 h 778"/>
                <a:gd name="T48" fmla="*/ 367 w 778"/>
                <a:gd name="T49" fmla="*/ 689 h 778"/>
                <a:gd name="T50" fmla="*/ 314 w 778"/>
                <a:gd name="T51" fmla="*/ 652 h 778"/>
                <a:gd name="T52" fmla="*/ 259 w 778"/>
                <a:gd name="T53" fmla="*/ 613 h 778"/>
                <a:gd name="T54" fmla="*/ 204 w 778"/>
                <a:gd name="T55" fmla="*/ 574 h 778"/>
                <a:gd name="T56" fmla="*/ 152 w 778"/>
                <a:gd name="T57" fmla="*/ 537 h 778"/>
                <a:gd name="T58" fmla="*/ 46 w 778"/>
                <a:gd name="T59" fmla="*/ 466 h 778"/>
                <a:gd name="T60" fmla="*/ 0 w 778"/>
                <a:gd name="T61" fmla="*/ 403 h 778"/>
                <a:gd name="T62" fmla="*/ 11 w 778"/>
                <a:gd name="T63" fmla="*/ 370 h 778"/>
                <a:gd name="T64" fmla="*/ 47 w 778"/>
                <a:gd name="T65" fmla="*/ 347 h 778"/>
                <a:gd name="T66" fmla="*/ 120 w 778"/>
                <a:gd name="T67" fmla="*/ 341 h 778"/>
                <a:gd name="T68" fmla="*/ 191 w 778"/>
                <a:gd name="T69" fmla="*/ 287 h 778"/>
                <a:gd name="T70" fmla="*/ 184 w 778"/>
                <a:gd name="T71" fmla="*/ 266 h 778"/>
                <a:gd name="T72" fmla="*/ 233 w 778"/>
                <a:gd name="T73" fmla="*/ 226 h 778"/>
                <a:gd name="T74" fmla="*/ 281 w 778"/>
                <a:gd name="T75" fmla="*/ 229 h 778"/>
                <a:gd name="T76" fmla="*/ 289 w 778"/>
                <a:gd name="T77" fmla="*/ 210 h 778"/>
                <a:gd name="T78" fmla="*/ 266 w 778"/>
                <a:gd name="T79" fmla="*/ 180 h 778"/>
                <a:gd name="T80" fmla="*/ 263 w 778"/>
                <a:gd name="T81" fmla="*/ 154 h 778"/>
                <a:gd name="T82" fmla="*/ 259 w 778"/>
                <a:gd name="T83" fmla="*/ 112 h 778"/>
                <a:gd name="T84" fmla="*/ 245 w 778"/>
                <a:gd name="T85" fmla="*/ 94 h 778"/>
                <a:gd name="T86" fmla="*/ 266 w 778"/>
                <a:gd name="T87" fmla="*/ 88 h 778"/>
                <a:gd name="T88" fmla="*/ 285 w 778"/>
                <a:gd name="T89" fmla="*/ 68 h 778"/>
                <a:gd name="T90" fmla="*/ 302 w 778"/>
                <a:gd name="T91" fmla="*/ 64 h 778"/>
                <a:gd name="T92" fmla="*/ 316 w 778"/>
                <a:gd name="T93" fmla="*/ 59 h 778"/>
                <a:gd name="T94" fmla="*/ 338 w 778"/>
                <a:gd name="T95" fmla="*/ 44 h 778"/>
                <a:gd name="T96" fmla="*/ 357 w 778"/>
                <a:gd name="T97" fmla="*/ 35 h 778"/>
                <a:gd name="T98" fmla="*/ 380 w 778"/>
                <a:gd name="T99" fmla="*/ 25 h 778"/>
                <a:gd name="T100" fmla="*/ 420 w 778"/>
                <a:gd name="T101" fmla="*/ 22 h 778"/>
                <a:gd name="T102" fmla="*/ 449 w 778"/>
                <a:gd name="T103" fmla="*/ 15 h 778"/>
                <a:gd name="T104" fmla="*/ 478 w 778"/>
                <a:gd name="T105" fmla="*/ 8 h 778"/>
                <a:gd name="T106" fmla="*/ 499 w 778"/>
                <a:gd name="T107" fmla="*/ 9 h 778"/>
                <a:gd name="T108" fmla="*/ 526 w 778"/>
                <a:gd name="T109" fmla="*/ 20 h 778"/>
                <a:gd name="T110" fmla="*/ 561 w 778"/>
                <a:gd name="T111" fmla="*/ 8 h 778"/>
                <a:gd name="T112" fmla="*/ 578 w 778"/>
                <a:gd name="T113" fmla="*/ 6 h 778"/>
                <a:gd name="T114" fmla="*/ 600 w 778"/>
                <a:gd name="T115" fmla="*/ 3 h 778"/>
                <a:gd name="T116" fmla="*/ 610 w 778"/>
                <a:gd name="T117" fmla="*/ 1 h 778"/>
                <a:gd name="T118" fmla="*/ 625 w 778"/>
                <a:gd name="T119" fmla="*/ 1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78" h="778">
                  <a:moveTo>
                    <a:pt x="652" y="7"/>
                  </a:moveTo>
                  <a:lnTo>
                    <a:pt x="652" y="8"/>
                  </a:lnTo>
                  <a:lnTo>
                    <a:pt x="652" y="8"/>
                  </a:lnTo>
                  <a:lnTo>
                    <a:pt x="653" y="10"/>
                  </a:lnTo>
                  <a:lnTo>
                    <a:pt x="652" y="12"/>
                  </a:lnTo>
                  <a:lnTo>
                    <a:pt x="649" y="13"/>
                  </a:lnTo>
                  <a:lnTo>
                    <a:pt x="649" y="13"/>
                  </a:lnTo>
                  <a:lnTo>
                    <a:pt x="648" y="13"/>
                  </a:lnTo>
                  <a:lnTo>
                    <a:pt x="646" y="13"/>
                  </a:lnTo>
                  <a:lnTo>
                    <a:pt x="645" y="14"/>
                  </a:lnTo>
                  <a:lnTo>
                    <a:pt x="646" y="15"/>
                  </a:lnTo>
                  <a:lnTo>
                    <a:pt x="647" y="16"/>
                  </a:lnTo>
                  <a:lnTo>
                    <a:pt x="647" y="18"/>
                  </a:lnTo>
                  <a:lnTo>
                    <a:pt x="646" y="20"/>
                  </a:lnTo>
                  <a:lnTo>
                    <a:pt x="645" y="20"/>
                  </a:lnTo>
                  <a:lnTo>
                    <a:pt x="640" y="24"/>
                  </a:lnTo>
                  <a:lnTo>
                    <a:pt x="637" y="25"/>
                  </a:lnTo>
                  <a:lnTo>
                    <a:pt x="636" y="25"/>
                  </a:lnTo>
                  <a:lnTo>
                    <a:pt x="635" y="26"/>
                  </a:lnTo>
                  <a:lnTo>
                    <a:pt x="635" y="28"/>
                  </a:lnTo>
                  <a:lnTo>
                    <a:pt x="637" y="28"/>
                  </a:lnTo>
                  <a:lnTo>
                    <a:pt x="640" y="30"/>
                  </a:lnTo>
                  <a:lnTo>
                    <a:pt x="641" y="30"/>
                  </a:lnTo>
                  <a:lnTo>
                    <a:pt x="642" y="30"/>
                  </a:lnTo>
                  <a:lnTo>
                    <a:pt x="643" y="31"/>
                  </a:lnTo>
                  <a:lnTo>
                    <a:pt x="643" y="32"/>
                  </a:lnTo>
                  <a:lnTo>
                    <a:pt x="643" y="34"/>
                  </a:lnTo>
                  <a:lnTo>
                    <a:pt x="642" y="34"/>
                  </a:lnTo>
                  <a:lnTo>
                    <a:pt x="641" y="39"/>
                  </a:lnTo>
                  <a:lnTo>
                    <a:pt x="641" y="40"/>
                  </a:lnTo>
                  <a:lnTo>
                    <a:pt x="641" y="41"/>
                  </a:lnTo>
                  <a:lnTo>
                    <a:pt x="641" y="43"/>
                  </a:lnTo>
                  <a:lnTo>
                    <a:pt x="641" y="44"/>
                  </a:lnTo>
                  <a:lnTo>
                    <a:pt x="641" y="45"/>
                  </a:lnTo>
                  <a:lnTo>
                    <a:pt x="640" y="49"/>
                  </a:lnTo>
                  <a:lnTo>
                    <a:pt x="640" y="51"/>
                  </a:lnTo>
                  <a:lnTo>
                    <a:pt x="640" y="52"/>
                  </a:lnTo>
                  <a:lnTo>
                    <a:pt x="639" y="55"/>
                  </a:lnTo>
                  <a:lnTo>
                    <a:pt x="639" y="59"/>
                  </a:lnTo>
                  <a:lnTo>
                    <a:pt x="639" y="61"/>
                  </a:lnTo>
                  <a:lnTo>
                    <a:pt x="639" y="63"/>
                  </a:lnTo>
                  <a:lnTo>
                    <a:pt x="641" y="65"/>
                  </a:lnTo>
                  <a:lnTo>
                    <a:pt x="641" y="67"/>
                  </a:lnTo>
                  <a:lnTo>
                    <a:pt x="642" y="68"/>
                  </a:lnTo>
                  <a:lnTo>
                    <a:pt x="642" y="71"/>
                  </a:lnTo>
                  <a:lnTo>
                    <a:pt x="642" y="74"/>
                  </a:lnTo>
                  <a:lnTo>
                    <a:pt x="641" y="76"/>
                  </a:lnTo>
                  <a:lnTo>
                    <a:pt x="640" y="78"/>
                  </a:lnTo>
                  <a:lnTo>
                    <a:pt x="640" y="80"/>
                  </a:lnTo>
                  <a:lnTo>
                    <a:pt x="640" y="82"/>
                  </a:lnTo>
                  <a:lnTo>
                    <a:pt x="641" y="83"/>
                  </a:lnTo>
                  <a:lnTo>
                    <a:pt x="642" y="84"/>
                  </a:lnTo>
                  <a:lnTo>
                    <a:pt x="645" y="84"/>
                  </a:lnTo>
                  <a:lnTo>
                    <a:pt x="646" y="86"/>
                  </a:lnTo>
                  <a:lnTo>
                    <a:pt x="646" y="87"/>
                  </a:lnTo>
                  <a:lnTo>
                    <a:pt x="643" y="90"/>
                  </a:lnTo>
                  <a:lnTo>
                    <a:pt x="641" y="93"/>
                  </a:lnTo>
                  <a:lnTo>
                    <a:pt x="641" y="94"/>
                  </a:lnTo>
                  <a:lnTo>
                    <a:pt x="640" y="96"/>
                  </a:lnTo>
                  <a:lnTo>
                    <a:pt x="639" y="99"/>
                  </a:lnTo>
                  <a:lnTo>
                    <a:pt x="639" y="101"/>
                  </a:lnTo>
                  <a:lnTo>
                    <a:pt x="639" y="102"/>
                  </a:lnTo>
                  <a:lnTo>
                    <a:pt x="640" y="107"/>
                  </a:lnTo>
                  <a:lnTo>
                    <a:pt x="640" y="108"/>
                  </a:lnTo>
                  <a:lnTo>
                    <a:pt x="639" y="108"/>
                  </a:lnTo>
                  <a:lnTo>
                    <a:pt x="637" y="111"/>
                  </a:lnTo>
                  <a:lnTo>
                    <a:pt x="637" y="112"/>
                  </a:lnTo>
                  <a:lnTo>
                    <a:pt x="639" y="113"/>
                  </a:lnTo>
                  <a:lnTo>
                    <a:pt x="637" y="114"/>
                  </a:lnTo>
                  <a:lnTo>
                    <a:pt x="636" y="114"/>
                  </a:lnTo>
                  <a:lnTo>
                    <a:pt x="636" y="115"/>
                  </a:lnTo>
                  <a:lnTo>
                    <a:pt x="636" y="117"/>
                  </a:lnTo>
                  <a:lnTo>
                    <a:pt x="635" y="117"/>
                  </a:lnTo>
                  <a:lnTo>
                    <a:pt x="634" y="117"/>
                  </a:lnTo>
                  <a:lnTo>
                    <a:pt x="633" y="119"/>
                  </a:lnTo>
                  <a:lnTo>
                    <a:pt x="629" y="120"/>
                  </a:lnTo>
                  <a:lnTo>
                    <a:pt x="627" y="121"/>
                  </a:lnTo>
                  <a:lnTo>
                    <a:pt x="623" y="123"/>
                  </a:lnTo>
                  <a:lnTo>
                    <a:pt x="622" y="123"/>
                  </a:lnTo>
                  <a:lnTo>
                    <a:pt x="622" y="125"/>
                  </a:lnTo>
                  <a:lnTo>
                    <a:pt x="621" y="131"/>
                  </a:lnTo>
                  <a:lnTo>
                    <a:pt x="621" y="132"/>
                  </a:lnTo>
                  <a:lnTo>
                    <a:pt x="620" y="132"/>
                  </a:lnTo>
                  <a:lnTo>
                    <a:pt x="617" y="132"/>
                  </a:lnTo>
                  <a:lnTo>
                    <a:pt x="616" y="133"/>
                  </a:lnTo>
                  <a:lnTo>
                    <a:pt x="615" y="135"/>
                  </a:lnTo>
                  <a:lnTo>
                    <a:pt x="614" y="136"/>
                  </a:lnTo>
                  <a:lnTo>
                    <a:pt x="612" y="137"/>
                  </a:lnTo>
                  <a:lnTo>
                    <a:pt x="611" y="138"/>
                  </a:lnTo>
                  <a:lnTo>
                    <a:pt x="610" y="139"/>
                  </a:lnTo>
                  <a:lnTo>
                    <a:pt x="610" y="143"/>
                  </a:lnTo>
                  <a:lnTo>
                    <a:pt x="610" y="148"/>
                  </a:lnTo>
                  <a:lnTo>
                    <a:pt x="610" y="150"/>
                  </a:lnTo>
                  <a:lnTo>
                    <a:pt x="610" y="151"/>
                  </a:lnTo>
                  <a:lnTo>
                    <a:pt x="610" y="152"/>
                  </a:lnTo>
                  <a:lnTo>
                    <a:pt x="611" y="154"/>
                  </a:lnTo>
                  <a:lnTo>
                    <a:pt x="612" y="156"/>
                  </a:lnTo>
                  <a:lnTo>
                    <a:pt x="612" y="157"/>
                  </a:lnTo>
                  <a:lnTo>
                    <a:pt x="615" y="162"/>
                  </a:lnTo>
                  <a:lnTo>
                    <a:pt x="618" y="167"/>
                  </a:lnTo>
                  <a:lnTo>
                    <a:pt x="618" y="169"/>
                  </a:lnTo>
                  <a:lnTo>
                    <a:pt x="618" y="175"/>
                  </a:lnTo>
                  <a:lnTo>
                    <a:pt x="620" y="178"/>
                  </a:lnTo>
                  <a:lnTo>
                    <a:pt x="621" y="179"/>
                  </a:lnTo>
                  <a:lnTo>
                    <a:pt x="621" y="180"/>
                  </a:lnTo>
                  <a:lnTo>
                    <a:pt x="622" y="180"/>
                  </a:lnTo>
                  <a:lnTo>
                    <a:pt x="624" y="180"/>
                  </a:lnTo>
                  <a:lnTo>
                    <a:pt x="628" y="182"/>
                  </a:lnTo>
                  <a:lnTo>
                    <a:pt x="629" y="182"/>
                  </a:lnTo>
                  <a:lnTo>
                    <a:pt x="630" y="182"/>
                  </a:lnTo>
                  <a:lnTo>
                    <a:pt x="631" y="182"/>
                  </a:lnTo>
                  <a:lnTo>
                    <a:pt x="633" y="183"/>
                  </a:lnTo>
                  <a:lnTo>
                    <a:pt x="636" y="189"/>
                  </a:lnTo>
                  <a:lnTo>
                    <a:pt x="640" y="195"/>
                  </a:lnTo>
                  <a:lnTo>
                    <a:pt x="640" y="197"/>
                  </a:lnTo>
                  <a:lnTo>
                    <a:pt x="641" y="203"/>
                  </a:lnTo>
                  <a:lnTo>
                    <a:pt x="641" y="209"/>
                  </a:lnTo>
                  <a:lnTo>
                    <a:pt x="642" y="209"/>
                  </a:lnTo>
                  <a:lnTo>
                    <a:pt x="643" y="210"/>
                  </a:lnTo>
                  <a:lnTo>
                    <a:pt x="648" y="212"/>
                  </a:lnTo>
                  <a:lnTo>
                    <a:pt x="653" y="217"/>
                  </a:lnTo>
                  <a:lnTo>
                    <a:pt x="661" y="223"/>
                  </a:lnTo>
                  <a:lnTo>
                    <a:pt x="667" y="228"/>
                  </a:lnTo>
                  <a:lnTo>
                    <a:pt x="668" y="229"/>
                  </a:lnTo>
                  <a:lnTo>
                    <a:pt x="668" y="230"/>
                  </a:lnTo>
                  <a:lnTo>
                    <a:pt x="670" y="232"/>
                  </a:lnTo>
                  <a:lnTo>
                    <a:pt x="670" y="234"/>
                  </a:lnTo>
                  <a:lnTo>
                    <a:pt x="671" y="237"/>
                  </a:lnTo>
                  <a:lnTo>
                    <a:pt x="672" y="242"/>
                  </a:lnTo>
                  <a:lnTo>
                    <a:pt x="673" y="247"/>
                  </a:lnTo>
                  <a:lnTo>
                    <a:pt x="674" y="253"/>
                  </a:lnTo>
                  <a:lnTo>
                    <a:pt x="674" y="257"/>
                  </a:lnTo>
                  <a:lnTo>
                    <a:pt x="676" y="262"/>
                  </a:lnTo>
                  <a:lnTo>
                    <a:pt x="677" y="266"/>
                  </a:lnTo>
                  <a:lnTo>
                    <a:pt x="678" y="272"/>
                  </a:lnTo>
                  <a:lnTo>
                    <a:pt x="678" y="277"/>
                  </a:lnTo>
                  <a:lnTo>
                    <a:pt x="679" y="281"/>
                  </a:lnTo>
                  <a:lnTo>
                    <a:pt x="680" y="286"/>
                  </a:lnTo>
                  <a:lnTo>
                    <a:pt x="682" y="292"/>
                  </a:lnTo>
                  <a:lnTo>
                    <a:pt x="683" y="296"/>
                  </a:lnTo>
                  <a:lnTo>
                    <a:pt x="684" y="300"/>
                  </a:lnTo>
                  <a:lnTo>
                    <a:pt x="685" y="305"/>
                  </a:lnTo>
                  <a:lnTo>
                    <a:pt x="686" y="310"/>
                  </a:lnTo>
                  <a:lnTo>
                    <a:pt x="678" y="316"/>
                  </a:lnTo>
                  <a:lnTo>
                    <a:pt x="678" y="317"/>
                  </a:lnTo>
                  <a:lnTo>
                    <a:pt x="680" y="320"/>
                  </a:lnTo>
                  <a:lnTo>
                    <a:pt x="682" y="322"/>
                  </a:lnTo>
                  <a:lnTo>
                    <a:pt x="688" y="329"/>
                  </a:lnTo>
                  <a:lnTo>
                    <a:pt x="692" y="337"/>
                  </a:lnTo>
                  <a:lnTo>
                    <a:pt x="695" y="348"/>
                  </a:lnTo>
                  <a:lnTo>
                    <a:pt x="698" y="358"/>
                  </a:lnTo>
                  <a:lnTo>
                    <a:pt x="699" y="365"/>
                  </a:lnTo>
                  <a:lnTo>
                    <a:pt x="699" y="373"/>
                  </a:lnTo>
                  <a:lnTo>
                    <a:pt x="698" y="380"/>
                  </a:lnTo>
                  <a:lnTo>
                    <a:pt x="696" y="395"/>
                  </a:lnTo>
                  <a:lnTo>
                    <a:pt x="697" y="397"/>
                  </a:lnTo>
                  <a:lnTo>
                    <a:pt x="702" y="411"/>
                  </a:lnTo>
                  <a:lnTo>
                    <a:pt x="702" y="414"/>
                  </a:lnTo>
                  <a:lnTo>
                    <a:pt x="699" y="422"/>
                  </a:lnTo>
                  <a:lnTo>
                    <a:pt x="698" y="423"/>
                  </a:lnTo>
                  <a:lnTo>
                    <a:pt x="698" y="425"/>
                  </a:lnTo>
                  <a:lnTo>
                    <a:pt x="697" y="425"/>
                  </a:lnTo>
                  <a:lnTo>
                    <a:pt x="697" y="426"/>
                  </a:lnTo>
                  <a:lnTo>
                    <a:pt x="697" y="427"/>
                  </a:lnTo>
                  <a:lnTo>
                    <a:pt x="698" y="428"/>
                  </a:lnTo>
                  <a:lnTo>
                    <a:pt x="697" y="428"/>
                  </a:lnTo>
                  <a:lnTo>
                    <a:pt x="696" y="430"/>
                  </a:lnTo>
                  <a:lnTo>
                    <a:pt x="695" y="432"/>
                  </a:lnTo>
                  <a:lnTo>
                    <a:pt x="695" y="434"/>
                  </a:lnTo>
                  <a:lnTo>
                    <a:pt x="695" y="435"/>
                  </a:lnTo>
                  <a:lnTo>
                    <a:pt x="694" y="436"/>
                  </a:lnTo>
                  <a:lnTo>
                    <a:pt x="697" y="447"/>
                  </a:lnTo>
                  <a:lnTo>
                    <a:pt x="698" y="452"/>
                  </a:lnTo>
                  <a:lnTo>
                    <a:pt x="698" y="453"/>
                  </a:lnTo>
                  <a:lnTo>
                    <a:pt x="701" y="454"/>
                  </a:lnTo>
                  <a:lnTo>
                    <a:pt x="702" y="456"/>
                  </a:lnTo>
                  <a:lnTo>
                    <a:pt x="701" y="460"/>
                  </a:lnTo>
                  <a:lnTo>
                    <a:pt x="701" y="462"/>
                  </a:lnTo>
                  <a:lnTo>
                    <a:pt x="701" y="463"/>
                  </a:lnTo>
                  <a:lnTo>
                    <a:pt x="701" y="464"/>
                  </a:lnTo>
                  <a:lnTo>
                    <a:pt x="699" y="469"/>
                  </a:lnTo>
                  <a:lnTo>
                    <a:pt x="698" y="469"/>
                  </a:lnTo>
                  <a:lnTo>
                    <a:pt x="684" y="476"/>
                  </a:lnTo>
                  <a:lnTo>
                    <a:pt x="684" y="477"/>
                  </a:lnTo>
                  <a:lnTo>
                    <a:pt x="684" y="478"/>
                  </a:lnTo>
                  <a:lnTo>
                    <a:pt x="683" y="479"/>
                  </a:lnTo>
                  <a:lnTo>
                    <a:pt x="682" y="481"/>
                  </a:lnTo>
                  <a:lnTo>
                    <a:pt x="682" y="482"/>
                  </a:lnTo>
                  <a:lnTo>
                    <a:pt x="680" y="484"/>
                  </a:lnTo>
                  <a:lnTo>
                    <a:pt x="682" y="487"/>
                  </a:lnTo>
                  <a:lnTo>
                    <a:pt x="686" y="494"/>
                  </a:lnTo>
                  <a:lnTo>
                    <a:pt x="692" y="501"/>
                  </a:lnTo>
                  <a:lnTo>
                    <a:pt x="697" y="508"/>
                  </a:lnTo>
                  <a:lnTo>
                    <a:pt x="703" y="516"/>
                  </a:lnTo>
                  <a:lnTo>
                    <a:pt x="705" y="519"/>
                  </a:lnTo>
                  <a:lnTo>
                    <a:pt x="705" y="522"/>
                  </a:lnTo>
                  <a:lnTo>
                    <a:pt x="705" y="526"/>
                  </a:lnTo>
                  <a:lnTo>
                    <a:pt x="705" y="533"/>
                  </a:lnTo>
                  <a:lnTo>
                    <a:pt x="707" y="539"/>
                  </a:lnTo>
                  <a:lnTo>
                    <a:pt x="707" y="540"/>
                  </a:lnTo>
                  <a:lnTo>
                    <a:pt x="711" y="543"/>
                  </a:lnTo>
                  <a:lnTo>
                    <a:pt x="711" y="544"/>
                  </a:lnTo>
                  <a:lnTo>
                    <a:pt x="713" y="549"/>
                  </a:lnTo>
                  <a:lnTo>
                    <a:pt x="713" y="550"/>
                  </a:lnTo>
                  <a:lnTo>
                    <a:pt x="714" y="551"/>
                  </a:lnTo>
                  <a:lnTo>
                    <a:pt x="719" y="553"/>
                  </a:lnTo>
                  <a:lnTo>
                    <a:pt x="720" y="553"/>
                  </a:lnTo>
                  <a:lnTo>
                    <a:pt x="721" y="553"/>
                  </a:lnTo>
                  <a:lnTo>
                    <a:pt x="726" y="553"/>
                  </a:lnTo>
                  <a:lnTo>
                    <a:pt x="731" y="552"/>
                  </a:lnTo>
                  <a:lnTo>
                    <a:pt x="731" y="551"/>
                  </a:lnTo>
                  <a:lnTo>
                    <a:pt x="732" y="552"/>
                  </a:lnTo>
                  <a:lnTo>
                    <a:pt x="738" y="553"/>
                  </a:lnTo>
                  <a:lnTo>
                    <a:pt x="747" y="556"/>
                  </a:lnTo>
                  <a:lnTo>
                    <a:pt x="760" y="561"/>
                  </a:lnTo>
                  <a:lnTo>
                    <a:pt x="762" y="561"/>
                  </a:lnTo>
                  <a:lnTo>
                    <a:pt x="763" y="562"/>
                  </a:lnTo>
                  <a:lnTo>
                    <a:pt x="764" y="563"/>
                  </a:lnTo>
                  <a:lnTo>
                    <a:pt x="765" y="569"/>
                  </a:lnTo>
                  <a:lnTo>
                    <a:pt x="769" y="574"/>
                  </a:lnTo>
                  <a:lnTo>
                    <a:pt x="769" y="575"/>
                  </a:lnTo>
                  <a:lnTo>
                    <a:pt x="772" y="582"/>
                  </a:lnTo>
                  <a:lnTo>
                    <a:pt x="776" y="588"/>
                  </a:lnTo>
                  <a:lnTo>
                    <a:pt x="778" y="594"/>
                  </a:lnTo>
                  <a:lnTo>
                    <a:pt x="776" y="595"/>
                  </a:lnTo>
                  <a:lnTo>
                    <a:pt x="773" y="598"/>
                  </a:lnTo>
                  <a:lnTo>
                    <a:pt x="771" y="599"/>
                  </a:lnTo>
                  <a:lnTo>
                    <a:pt x="767" y="601"/>
                  </a:lnTo>
                  <a:lnTo>
                    <a:pt x="765" y="602"/>
                  </a:lnTo>
                  <a:lnTo>
                    <a:pt x="764" y="604"/>
                  </a:lnTo>
                  <a:lnTo>
                    <a:pt x="762" y="606"/>
                  </a:lnTo>
                  <a:lnTo>
                    <a:pt x="758" y="607"/>
                  </a:lnTo>
                  <a:lnTo>
                    <a:pt x="756" y="610"/>
                  </a:lnTo>
                  <a:lnTo>
                    <a:pt x="753" y="611"/>
                  </a:lnTo>
                  <a:lnTo>
                    <a:pt x="751" y="612"/>
                  </a:lnTo>
                  <a:lnTo>
                    <a:pt x="747" y="613"/>
                  </a:lnTo>
                  <a:lnTo>
                    <a:pt x="745" y="615"/>
                  </a:lnTo>
                  <a:lnTo>
                    <a:pt x="742" y="617"/>
                  </a:lnTo>
                  <a:lnTo>
                    <a:pt x="740" y="618"/>
                  </a:lnTo>
                  <a:lnTo>
                    <a:pt x="736" y="620"/>
                  </a:lnTo>
                  <a:lnTo>
                    <a:pt x="735" y="621"/>
                  </a:lnTo>
                  <a:lnTo>
                    <a:pt x="733" y="624"/>
                  </a:lnTo>
                  <a:lnTo>
                    <a:pt x="731" y="625"/>
                  </a:lnTo>
                  <a:lnTo>
                    <a:pt x="727" y="627"/>
                  </a:lnTo>
                  <a:lnTo>
                    <a:pt x="725" y="629"/>
                  </a:lnTo>
                  <a:lnTo>
                    <a:pt x="722" y="630"/>
                  </a:lnTo>
                  <a:lnTo>
                    <a:pt x="720" y="632"/>
                  </a:lnTo>
                  <a:lnTo>
                    <a:pt x="717" y="633"/>
                  </a:lnTo>
                  <a:lnTo>
                    <a:pt x="714" y="636"/>
                  </a:lnTo>
                  <a:lnTo>
                    <a:pt x="711" y="637"/>
                  </a:lnTo>
                  <a:lnTo>
                    <a:pt x="709" y="639"/>
                  </a:lnTo>
                  <a:lnTo>
                    <a:pt x="707" y="639"/>
                  </a:lnTo>
                  <a:lnTo>
                    <a:pt x="704" y="641"/>
                  </a:lnTo>
                  <a:lnTo>
                    <a:pt x="702" y="643"/>
                  </a:lnTo>
                  <a:lnTo>
                    <a:pt x="699" y="644"/>
                  </a:lnTo>
                  <a:lnTo>
                    <a:pt x="697" y="647"/>
                  </a:lnTo>
                  <a:lnTo>
                    <a:pt x="694" y="648"/>
                  </a:lnTo>
                  <a:lnTo>
                    <a:pt x="691" y="650"/>
                  </a:lnTo>
                  <a:lnTo>
                    <a:pt x="689" y="651"/>
                  </a:lnTo>
                  <a:lnTo>
                    <a:pt x="686" y="652"/>
                  </a:lnTo>
                  <a:lnTo>
                    <a:pt x="683" y="655"/>
                  </a:lnTo>
                  <a:lnTo>
                    <a:pt x="680" y="656"/>
                  </a:lnTo>
                  <a:lnTo>
                    <a:pt x="678" y="658"/>
                  </a:lnTo>
                  <a:lnTo>
                    <a:pt x="677" y="660"/>
                  </a:lnTo>
                  <a:lnTo>
                    <a:pt x="674" y="661"/>
                  </a:lnTo>
                  <a:lnTo>
                    <a:pt x="671" y="663"/>
                  </a:lnTo>
                  <a:lnTo>
                    <a:pt x="668" y="664"/>
                  </a:lnTo>
                  <a:lnTo>
                    <a:pt x="666" y="667"/>
                  </a:lnTo>
                  <a:lnTo>
                    <a:pt x="664" y="668"/>
                  </a:lnTo>
                  <a:lnTo>
                    <a:pt x="660" y="669"/>
                  </a:lnTo>
                  <a:lnTo>
                    <a:pt x="658" y="670"/>
                  </a:lnTo>
                  <a:lnTo>
                    <a:pt x="655" y="672"/>
                  </a:lnTo>
                  <a:lnTo>
                    <a:pt x="653" y="674"/>
                  </a:lnTo>
                  <a:lnTo>
                    <a:pt x="649" y="675"/>
                  </a:lnTo>
                  <a:lnTo>
                    <a:pt x="648" y="678"/>
                  </a:lnTo>
                  <a:lnTo>
                    <a:pt x="646" y="679"/>
                  </a:lnTo>
                  <a:lnTo>
                    <a:pt x="643" y="680"/>
                  </a:lnTo>
                  <a:lnTo>
                    <a:pt x="640" y="682"/>
                  </a:lnTo>
                  <a:lnTo>
                    <a:pt x="637" y="683"/>
                  </a:lnTo>
                  <a:lnTo>
                    <a:pt x="635" y="686"/>
                  </a:lnTo>
                  <a:lnTo>
                    <a:pt x="633" y="687"/>
                  </a:lnTo>
                  <a:lnTo>
                    <a:pt x="629" y="689"/>
                  </a:lnTo>
                  <a:lnTo>
                    <a:pt x="627" y="691"/>
                  </a:lnTo>
                  <a:lnTo>
                    <a:pt x="624" y="692"/>
                  </a:lnTo>
                  <a:lnTo>
                    <a:pt x="622" y="694"/>
                  </a:lnTo>
                  <a:lnTo>
                    <a:pt x="621" y="695"/>
                  </a:lnTo>
                  <a:lnTo>
                    <a:pt x="617" y="697"/>
                  </a:lnTo>
                  <a:lnTo>
                    <a:pt x="615" y="698"/>
                  </a:lnTo>
                  <a:lnTo>
                    <a:pt x="610" y="701"/>
                  </a:lnTo>
                  <a:lnTo>
                    <a:pt x="605" y="705"/>
                  </a:lnTo>
                  <a:lnTo>
                    <a:pt x="603" y="707"/>
                  </a:lnTo>
                  <a:lnTo>
                    <a:pt x="600" y="710"/>
                  </a:lnTo>
                  <a:lnTo>
                    <a:pt x="597" y="712"/>
                  </a:lnTo>
                  <a:lnTo>
                    <a:pt x="594" y="715"/>
                  </a:lnTo>
                  <a:lnTo>
                    <a:pt x="592" y="717"/>
                  </a:lnTo>
                  <a:lnTo>
                    <a:pt x="591" y="718"/>
                  </a:lnTo>
                  <a:lnTo>
                    <a:pt x="589" y="720"/>
                  </a:lnTo>
                  <a:lnTo>
                    <a:pt x="586" y="723"/>
                  </a:lnTo>
                  <a:lnTo>
                    <a:pt x="584" y="725"/>
                  </a:lnTo>
                  <a:lnTo>
                    <a:pt x="581" y="726"/>
                  </a:lnTo>
                  <a:lnTo>
                    <a:pt x="579" y="728"/>
                  </a:lnTo>
                  <a:lnTo>
                    <a:pt x="577" y="730"/>
                  </a:lnTo>
                  <a:lnTo>
                    <a:pt x="574" y="732"/>
                  </a:lnTo>
                  <a:lnTo>
                    <a:pt x="572" y="735"/>
                  </a:lnTo>
                  <a:lnTo>
                    <a:pt x="569" y="737"/>
                  </a:lnTo>
                  <a:lnTo>
                    <a:pt x="567" y="740"/>
                  </a:lnTo>
                  <a:lnTo>
                    <a:pt x="565" y="742"/>
                  </a:lnTo>
                  <a:lnTo>
                    <a:pt x="563" y="744"/>
                  </a:lnTo>
                  <a:lnTo>
                    <a:pt x="561" y="747"/>
                  </a:lnTo>
                  <a:lnTo>
                    <a:pt x="557" y="749"/>
                  </a:lnTo>
                  <a:lnTo>
                    <a:pt x="555" y="750"/>
                  </a:lnTo>
                  <a:lnTo>
                    <a:pt x="553" y="753"/>
                  </a:lnTo>
                  <a:lnTo>
                    <a:pt x="550" y="755"/>
                  </a:lnTo>
                  <a:lnTo>
                    <a:pt x="548" y="757"/>
                  </a:lnTo>
                  <a:lnTo>
                    <a:pt x="546" y="759"/>
                  </a:lnTo>
                  <a:lnTo>
                    <a:pt x="544" y="759"/>
                  </a:lnTo>
                  <a:lnTo>
                    <a:pt x="540" y="760"/>
                  </a:lnTo>
                  <a:lnTo>
                    <a:pt x="535" y="761"/>
                  </a:lnTo>
                  <a:lnTo>
                    <a:pt x="528" y="762"/>
                  </a:lnTo>
                  <a:lnTo>
                    <a:pt x="519" y="765"/>
                  </a:lnTo>
                  <a:lnTo>
                    <a:pt x="516" y="765"/>
                  </a:lnTo>
                  <a:lnTo>
                    <a:pt x="507" y="767"/>
                  </a:lnTo>
                  <a:lnTo>
                    <a:pt x="501" y="768"/>
                  </a:lnTo>
                  <a:lnTo>
                    <a:pt x="494" y="769"/>
                  </a:lnTo>
                  <a:lnTo>
                    <a:pt x="487" y="771"/>
                  </a:lnTo>
                  <a:lnTo>
                    <a:pt x="480" y="772"/>
                  </a:lnTo>
                  <a:lnTo>
                    <a:pt x="475" y="774"/>
                  </a:lnTo>
                  <a:lnTo>
                    <a:pt x="470" y="774"/>
                  </a:lnTo>
                  <a:lnTo>
                    <a:pt x="468" y="775"/>
                  </a:lnTo>
                  <a:lnTo>
                    <a:pt x="461" y="777"/>
                  </a:lnTo>
                  <a:lnTo>
                    <a:pt x="457" y="777"/>
                  </a:lnTo>
                  <a:lnTo>
                    <a:pt x="454" y="778"/>
                  </a:lnTo>
                  <a:lnTo>
                    <a:pt x="452" y="778"/>
                  </a:lnTo>
                  <a:lnTo>
                    <a:pt x="451" y="777"/>
                  </a:lnTo>
                  <a:lnTo>
                    <a:pt x="449" y="774"/>
                  </a:lnTo>
                  <a:lnTo>
                    <a:pt x="448" y="774"/>
                  </a:lnTo>
                  <a:lnTo>
                    <a:pt x="448" y="773"/>
                  </a:lnTo>
                  <a:lnTo>
                    <a:pt x="447" y="773"/>
                  </a:lnTo>
                  <a:lnTo>
                    <a:pt x="445" y="772"/>
                  </a:lnTo>
                  <a:lnTo>
                    <a:pt x="445" y="771"/>
                  </a:lnTo>
                  <a:lnTo>
                    <a:pt x="445" y="769"/>
                  </a:lnTo>
                  <a:lnTo>
                    <a:pt x="447" y="769"/>
                  </a:lnTo>
                  <a:lnTo>
                    <a:pt x="447" y="768"/>
                  </a:lnTo>
                  <a:lnTo>
                    <a:pt x="447" y="767"/>
                  </a:lnTo>
                  <a:lnTo>
                    <a:pt x="448" y="766"/>
                  </a:lnTo>
                  <a:lnTo>
                    <a:pt x="448" y="765"/>
                  </a:lnTo>
                  <a:lnTo>
                    <a:pt x="449" y="763"/>
                  </a:lnTo>
                  <a:lnTo>
                    <a:pt x="449" y="762"/>
                  </a:lnTo>
                  <a:lnTo>
                    <a:pt x="449" y="762"/>
                  </a:lnTo>
                  <a:lnTo>
                    <a:pt x="450" y="762"/>
                  </a:lnTo>
                  <a:lnTo>
                    <a:pt x="450" y="761"/>
                  </a:lnTo>
                  <a:lnTo>
                    <a:pt x="450" y="760"/>
                  </a:lnTo>
                  <a:lnTo>
                    <a:pt x="450" y="759"/>
                  </a:lnTo>
                  <a:lnTo>
                    <a:pt x="449" y="759"/>
                  </a:lnTo>
                  <a:lnTo>
                    <a:pt x="449" y="757"/>
                  </a:lnTo>
                  <a:lnTo>
                    <a:pt x="449" y="756"/>
                  </a:lnTo>
                  <a:lnTo>
                    <a:pt x="449" y="755"/>
                  </a:lnTo>
                  <a:lnTo>
                    <a:pt x="449" y="755"/>
                  </a:lnTo>
                  <a:lnTo>
                    <a:pt x="449" y="755"/>
                  </a:lnTo>
                  <a:lnTo>
                    <a:pt x="449" y="754"/>
                  </a:lnTo>
                  <a:lnTo>
                    <a:pt x="449" y="746"/>
                  </a:lnTo>
                  <a:lnTo>
                    <a:pt x="449" y="744"/>
                  </a:lnTo>
                  <a:lnTo>
                    <a:pt x="448" y="743"/>
                  </a:lnTo>
                  <a:lnTo>
                    <a:pt x="447" y="743"/>
                  </a:lnTo>
                  <a:lnTo>
                    <a:pt x="444" y="741"/>
                  </a:lnTo>
                  <a:lnTo>
                    <a:pt x="439" y="738"/>
                  </a:lnTo>
                  <a:lnTo>
                    <a:pt x="429" y="736"/>
                  </a:lnTo>
                  <a:lnTo>
                    <a:pt x="426" y="736"/>
                  </a:lnTo>
                  <a:lnTo>
                    <a:pt x="423" y="736"/>
                  </a:lnTo>
                  <a:lnTo>
                    <a:pt x="421" y="736"/>
                  </a:lnTo>
                  <a:lnTo>
                    <a:pt x="420" y="735"/>
                  </a:lnTo>
                  <a:lnTo>
                    <a:pt x="420" y="735"/>
                  </a:lnTo>
                  <a:lnTo>
                    <a:pt x="419" y="735"/>
                  </a:lnTo>
                  <a:lnTo>
                    <a:pt x="419" y="734"/>
                  </a:lnTo>
                  <a:lnTo>
                    <a:pt x="418" y="734"/>
                  </a:lnTo>
                  <a:lnTo>
                    <a:pt x="417" y="731"/>
                  </a:lnTo>
                  <a:lnTo>
                    <a:pt x="415" y="729"/>
                  </a:lnTo>
                  <a:lnTo>
                    <a:pt x="414" y="728"/>
                  </a:lnTo>
                  <a:lnTo>
                    <a:pt x="412" y="725"/>
                  </a:lnTo>
                  <a:lnTo>
                    <a:pt x="411" y="725"/>
                  </a:lnTo>
                  <a:lnTo>
                    <a:pt x="410" y="725"/>
                  </a:lnTo>
                  <a:lnTo>
                    <a:pt x="408" y="725"/>
                  </a:lnTo>
                  <a:lnTo>
                    <a:pt x="407" y="728"/>
                  </a:lnTo>
                  <a:lnTo>
                    <a:pt x="406" y="728"/>
                  </a:lnTo>
                  <a:lnTo>
                    <a:pt x="405" y="728"/>
                  </a:lnTo>
                  <a:lnTo>
                    <a:pt x="402" y="726"/>
                  </a:lnTo>
                  <a:lnTo>
                    <a:pt x="401" y="725"/>
                  </a:lnTo>
                  <a:lnTo>
                    <a:pt x="401" y="726"/>
                  </a:lnTo>
                  <a:lnTo>
                    <a:pt x="400" y="726"/>
                  </a:lnTo>
                  <a:lnTo>
                    <a:pt x="399" y="726"/>
                  </a:lnTo>
                  <a:lnTo>
                    <a:pt x="399" y="725"/>
                  </a:lnTo>
                  <a:lnTo>
                    <a:pt x="398" y="725"/>
                  </a:lnTo>
                  <a:lnTo>
                    <a:pt x="396" y="725"/>
                  </a:lnTo>
                  <a:lnTo>
                    <a:pt x="395" y="725"/>
                  </a:lnTo>
                  <a:lnTo>
                    <a:pt x="394" y="725"/>
                  </a:lnTo>
                  <a:lnTo>
                    <a:pt x="390" y="720"/>
                  </a:lnTo>
                  <a:lnTo>
                    <a:pt x="390" y="717"/>
                  </a:lnTo>
                  <a:lnTo>
                    <a:pt x="390" y="716"/>
                  </a:lnTo>
                  <a:lnTo>
                    <a:pt x="389" y="715"/>
                  </a:lnTo>
                  <a:lnTo>
                    <a:pt x="387" y="712"/>
                  </a:lnTo>
                  <a:lnTo>
                    <a:pt x="386" y="712"/>
                  </a:lnTo>
                  <a:lnTo>
                    <a:pt x="384" y="712"/>
                  </a:lnTo>
                  <a:lnTo>
                    <a:pt x="383" y="711"/>
                  </a:lnTo>
                  <a:lnTo>
                    <a:pt x="382" y="711"/>
                  </a:lnTo>
                  <a:lnTo>
                    <a:pt x="381" y="711"/>
                  </a:lnTo>
                  <a:lnTo>
                    <a:pt x="380" y="710"/>
                  </a:lnTo>
                  <a:lnTo>
                    <a:pt x="378" y="710"/>
                  </a:lnTo>
                  <a:lnTo>
                    <a:pt x="378" y="709"/>
                  </a:lnTo>
                  <a:lnTo>
                    <a:pt x="377" y="707"/>
                  </a:lnTo>
                  <a:lnTo>
                    <a:pt x="376" y="707"/>
                  </a:lnTo>
                  <a:lnTo>
                    <a:pt x="376" y="706"/>
                  </a:lnTo>
                  <a:lnTo>
                    <a:pt x="375" y="706"/>
                  </a:lnTo>
                  <a:lnTo>
                    <a:pt x="374" y="707"/>
                  </a:lnTo>
                  <a:lnTo>
                    <a:pt x="373" y="707"/>
                  </a:lnTo>
                  <a:lnTo>
                    <a:pt x="371" y="707"/>
                  </a:lnTo>
                  <a:lnTo>
                    <a:pt x="371" y="706"/>
                  </a:lnTo>
                  <a:lnTo>
                    <a:pt x="370" y="706"/>
                  </a:lnTo>
                  <a:lnTo>
                    <a:pt x="370" y="705"/>
                  </a:lnTo>
                  <a:lnTo>
                    <a:pt x="370" y="704"/>
                  </a:lnTo>
                  <a:lnTo>
                    <a:pt x="371" y="700"/>
                  </a:lnTo>
                  <a:lnTo>
                    <a:pt x="373" y="697"/>
                  </a:lnTo>
                  <a:lnTo>
                    <a:pt x="371" y="697"/>
                  </a:lnTo>
                  <a:lnTo>
                    <a:pt x="371" y="693"/>
                  </a:lnTo>
                  <a:lnTo>
                    <a:pt x="370" y="693"/>
                  </a:lnTo>
                  <a:lnTo>
                    <a:pt x="367" y="689"/>
                  </a:lnTo>
                  <a:lnTo>
                    <a:pt x="363" y="687"/>
                  </a:lnTo>
                  <a:lnTo>
                    <a:pt x="361" y="685"/>
                  </a:lnTo>
                  <a:lnTo>
                    <a:pt x="357" y="682"/>
                  </a:lnTo>
                  <a:lnTo>
                    <a:pt x="353" y="680"/>
                  </a:lnTo>
                  <a:lnTo>
                    <a:pt x="350" y="678"/>
                  </a:lnTo>
                  <a:lnTo>
                    <a:pt x="347" y="675"/>
                  </a:lnTo>
                  <a:lnTo>
                    <a:pt x="344" y="673"/>
                  </a:lnTo>
                  <a:lnTo>
                    <a:pt x="340" y="670"/>
                  </a:lnTo>
                  <a:lnTo>
                    <a:pt x="337" y="668"/>
                  </a:lnTo>
                  <a:lnTo>
                    <a:pt x="334" y="667"/>
                  </a:lnTo>
                  <a:lnTo>
                    <a:pt x="331" y="664"/>
                  </a:lnTo>
                  <a:lnTo>
                    <a:pt x="328" y="662"/>
                  </a:lnTo>
                  <a:lnTo>
                    <a:pt x="327" y="662"/>
                  </a:lnTo>
                  <a:lnTo>
                    <a:pt x="325" y="660"/>
                  </a:lnTo>
                  <a:lnTo>
                    <a:pt x="321" y="657"/>
                  </a:lnTo>
                  <a:lnTo>
                    <a:pt x="318" y="655"/>
                  </a:lnTo>
                  <a:lnTo>
                    <a:pt x="314" y="652"/>
                  </a:lnTo>
                  <a:lnTo>
                    <a:pt x="310" y="650"/>
                  </a:lnTo>
                  <a:lnTo>
                    <a:pt x="307" y="648"/>
                  </a:lnTo>
                  <a:lnTo>
                    <a:pt x="305" y="645"/>
                  </a:lnTo>
                  <a:lnTo>
                    <a:pt x="302" y="643"/>
                  </a:lnTo>
                  <a:lnTo>
                    <a:pt x="299" y="641"/>
                  </a:lnTo>
                  <a:lnTo>
                    <a:pt x="295" y="639"/>
                  </a:lnTo>
                  <a:lnTo>
                    <a:pt x="291" y="637"/>
                  </a:lnTo>
                  <a:lnTo>
                    <a:pt x="288" y="635"/>
                  </a:lnTo>
                  <a:lnTo>
                    <a:pt x="284" y="632"/>
                  </a:lnTo>
                  <a:lnTo>
                    <a:pt x="282" y="630"/>
                  </a:lnTo>
                  <a:lnTo>
                    <a:pt x="278" y="627"/>
                  </a:lnTo>
                  <a:lnTo>
                    <a:pt x="276" y="625"/>
                  </a:lnTo>
                  <a:lnTo>
                    <a:pt x="272" y="623"/>
                  </a:lnTo>
                  <a:lnTo>
                    <a:pt x="269" y="620"/>
                  </a:lnTo>
                  <a:lnTo>
                    <a:pt x="265" y="618"/>
                  </a:lnTo>
                  <a:lnTo>
                    <a:pt x="262" y="615"/>
                  </a:lnTo>
                  <a:lnTo>
                    <a:pt x="259" y="613"/>
                  </a:lnTo>
                  <a:lnTo>
                    <a:pt x="256" y="611"/>
                  </a:lnTo>
                  <a:lnTo>
                    <a:pt x="252" y="610"/>
                  </a:lnTo>
                  <a:lnTo>
                    <a:pt x="248" y="607"/>
                  </a:lnTo>
                  <a:lnTo>
                    <a:pt x="246" y="605"/>
                  </a:lnTo>
                  <a:lnTo>
                    <a:pt x="242" y="602"/>
                  </a:lnTo>
                  <a:lnTo>
                    <a:pt x="240" y="599"/>
                  </a:lnTo>
                  <a:lnTo>
                    <a:pt x="236" y="596"/>
                  </a:lnTo>
                  <a:lnTo>
                    <a:pt x="233" y="594"/>
                  </a:lnTo>
                  <a:lnTo>
                    <a:pt x="229" y="592"/>
                  </a:lnTo>
                  <a:lnTo>
                    <a:pt x="226" y="589"/>
                  </a:lnTo>
                  <a:lnTo>
                    <a:pt x="222" y="587"/>
                  </a:lnTo>
                  <a:lnTo>
                    <a:pt x="220" y="584"/>
                  </a:lnTo>
                  <a:lnTo>
                    <a:pt x="217" y="582"/>
                  </a:lnTo>
                  <a:lnTo>
                    <a:pt x="214" y="581"/>
                  </a:lnTo>
                  <a:lnTo>
                    <a:pt x="210" y="578"/>
                  </a:lnTo>
                  <a:lnTo>
                    <a:pt x="207" y="576"/>
                  </a:lnTo>
                  <a:lnTo>
                    <a:pt x="204" y="574"/>
                  </a:lnTo>
                  <a:lnTo>
                    <a:pt x="201" y="573"/>
                  </a:lnTo>
                  <a:lnTo>
                    <a:pt x="197" y="570"/>
                  </a:lnTo>
                  <a:lnTo>
                    <a:pt x="195" y="568"/>
                  </a:lnTo>
                  <a:lnTo>
                    <a:pt x="191" y="565"/>
                  </a:lnTo>
                  <a:lnTo>
                    <a:pt x="190" y="563"/>
                  </a:lnTo>
                  <a:lnTo>
                    <a:pt x="186" y="561"/>
                  </a:lnTo>
                  <a:lnTo>
                    <a:pt x="183" y="558"/>
                  </a:lnTo>
                  <a:lnTo>
                    <a:pt x="180" y="556"/>
                  </a:lnTo>
                  <a:lnTo>
                    <a:pt x="177" y="555"/>
                  </a:lnTo>
                  <a:lnTo>
                    <a:pt x="173" y="553"/>
                  </a:lnTo>
                  <a:lnTo>
                    <a:pt x="171" y="551"/>
                  </a:lnTo>
                  <a:lnTo>
                    <a:pt x="167" y="549"/>
                  </a:lnTo>
                  <a:lnTo>
                    <a:pt x="165" y="546"/>
                  </a:lnTo>
                  <a:lnTo>
                    <a:pt x="163" y="544"/>
                  </a:lnTo>
                  <a:lnTo>
                    <a:pt x="158" y="540"/>
                  </a:lnTo>
                  <a:lnTo>
                    <a:pt x="155" y="539"/>
                  </a:lnTo>
                  <a:lnTo>
                    <a:pt x="152" y="537"/>
                  </a:lnTo>
                  <a:lnTo>
                    <a:pt x="149" y="534"/>
                  </a:lnTo>
                  <a:lnTo>
                    <a:pt x="146" y="533"/>
                  </a:lnTo>
                  <a:lnTo>
                    <a:pt x="140" y="528"/>
                  </a:lnTo>
                  <a:lnTo>
                    <a:pt x="134" y="525"/>
                  </a:lnTo>
                  <a:lnTo>
                    <a:pt x="127" y="520"/>
                  </a:lnTo>
                  <a:lnTo>
                    <a:pt x="120" y="515"/>
                  </a:lnTo>
                  <a:lnTo>
                    <a:pt x="115" y="512"/>
                  </a:lnTo>
                  <a:lnTo>
                    <a:pt x="109" y="508"/>
                  </a:lnTo>
                  <a:lnTo>
                    <a:pt x="103" y="503"/>
                  </a:lnTo>
                  <a:lnTo>
                    <a:pt x="97" y="500"/>
                  </a:lnTo>
                  <a:lnTo>
                    <a:pt x="90" y="496"/>
                  </a:lnTo>
                  <a:lnTo>
                    <a:pt x="83" y="491"/>
                  </a:lnTo>
                  <a:lnTo>
                    <a:pt x="75" y="487"/>
                  </a:lnTo>
                  <a:lnTo>
                    <a:pt x="68" y="481"/>
                  </a:lnTo>
                  <a:lnTo>
                    <a:pt x="60" y="476"/>
                  </a:lnTo>
                  <a:lnTo>
                    <a:pt x="53" y="471"/>
                  </a:lnTo>
                  <a:lnTo>
                    <a:pt x="46" y="466"/>
                  </a:lnTo>
                  <a:lnTo>
                    <a:pt x="38" y="462"/>
                  </a:lnTo>
                  <a:lnTo>
                    <a:pt x="30" y="457"/>
                  </a:lnTo>
                  <a:lnTo>
                    <a:pt x="23" y="452"/>
                  </a:lnTo>
                  <a:lnTo>
                    <a:pt x="16" y="446"/>
                  </a:lnTo>
                  <a:lnTo>
                    <a:pt x="9" y="441"/>
                  </a:lnTo>
                  <a:lnTo>
                    <a:pt x="0" y="438"/>
                  </a:lnTo>
                  <a:lnTo>
                    <a:pt x="0" y="433"/>
                  </a:lnTo>
                  <a:lnTo>
                    <a:pt x="0" y="429"/>
                  </a:lnTo>
                  <a:lnTo>
                    <a:pt x="0" y="425"/>
                  </a:lnTo>
                  <a:lnTo>
                    <a:pt x="0" y="421"/>
                  </a:lnTo>
                  <a:lnTo>
                    <a:pt x="0" y="419"/>
                  </a:lnTo>
                  <a:lnTo>
                    <a:pt x="0" y="415"/>
                  </a:lnTo>
                  <a:lnTo>
                    <a:pt x="0" y="413"/>
                  </a:lnTo>
                  <a:lnTo>
                    <a:pt x="0" y="410"/>
                  </a:lnTo>
                  <a:lnTo>
                    <a:pt x="0" y="409"/>
                  </a:lnTo>
                  <a:lnTo>
                    <a:pt x="0" y="405"/>
                  </a:lnTo>
                  <a:lnTo>
                    <a:pt x="0" y="403"/>
                  </a:lnTo>
                  <a:lnTo>
                    <a:pt x="0" y="401"/>
                  </a:lnTo>
                  <a:lnTo>
                    <a:pt x="0" y="398"/>
                  </a:lnTo>
                  <a:lnTo>
                    <a:pt x="0" y="395"/>
                  </a:lnTo>
                  <a:lnTo>
                    <a:pt x="0" y="392"/>
                  </a:lnTo>
                  <a:lnTo>
                    <a:pt x="0" y="390"/>
                  </a:lnTo>
                  <a:lnTo>
                    <a:pt x="0" y="388"/>
                  </a:lnTo>
                  <a:lnTo>
                    <a:pt x="0" y="385"/>
                  </a:lnTo>
                  <a:lnTo>
                    <a:pt x="0" y="382"/>
                  </a:lnTo>
                  <a:lnTo>
                    <a:pt x="0" y="380"/>
                  </a:lnTo>
                  <a:lnTo>
                    <a:pt x="0" y="378"/>
                  </a:lnTo>
                  <a:lnTo>
                    <a:pt x="0" y="377"/>
                  </a:lnTo>
                  <a:lnTo>
                    <a:pt x="1" y="377"/>
                  </a:lnTo>
                  <a:lnTo>
                    <a:pt x="1" y="376"/>
                  </a:lnTo>
                  <a:lnTo>
                    <a:pt x="7" y="373"/>
                  </a:lnTo>
                  <a:lnTo>
                    <a:pt x="9" y="372"/>
                  </a:lnTo>
                  <a:lnTo>
                    <a:pt x="11" y="371"/>
                  </a:lnTo>
                  <a:lnTo>
                    <a:pt x="11" y="370"/>
                  </a:lnTo>
                  <a:lnTo>
                    <a:pt x="12" y="367"/>
                  </a:lnTo>
                  <a:lnTo>
                    <a:pt x="13" y="367"/>
                  </a:lnTo>
                  <a:lnTo>
                    <a:pt x="15" y="366"/>
                  </a:lnTo>
                  <a:lnTo>
                    <a:pt x="18" y="364"/>
                  </a:lnTo>
                  <a:lnTo>
                    <a:pt x="19" y="361"/>
                  </a:lnTo>
                  <a:lnTo>
                    <a:pt x="24" y="360"/>
                  </a:lnTo>
                  <a:lnTo>
                    <a:pt x="25" y="359"/>
                  </a:lnTo>
                  <a:lnTo>
                    <a:pt x="29" y="355"/>
                  </a:lnTo>
                  <a:lnTo>
                    <a:pt x="32" y="353"/>
                  </a:lnTo>
                  <a:lnTo>
                    <a:pt x="35" y="352"/>
                  </a:lnTo>
                  <a:lnTo>
                    <a:pt x="37" y="351"/>
                  </a:lnTo>
                  <a:lnTo>
                    <a:pt x="40" y="348"/>
                  </a:lnTo>
                  <a:lnTo>
                    <a:pt x="41" y="347"/>
                  </a:lnTo>
                  <a:lnTo>
                    <a:pt x="43" y="347"/>
                  </a:lnTo>
                  <a:lnTo>
                    <a:pt x="44" y="347"/>
                  </a:lnTo>
                  <a:lnTo>
                    <a:pt x="46" y="347"/>
                  </a:lnTo>
                  <a:lnTo>
                    <a:pt x="47" y="347"/>
                  </a:lnTo>
                  <a:lnTo>
                    <a:pt x="50" y="347"/>
                  </a:lnTo>
                  <a:lnTo>
                    <a:pt x="54" y="343"/>
                  </a:lnTo>
                  <a:lnTo>
                    <a:pt x="59" y="342"/>
                  </a:lnTo>
                  <a:lnTo>
                    <a:pt x="61" y="341"/>
                  </a:lnTo>
                  <a:lnTo>
                    <a:pt x="66" y="342"/>
                  </a:lnTo>
                  <a:lnTo>
                    <a:pt x="73" y="345"/>
                  </a:lnTo>
                  <a:lnTo>
                    <a:pt x="77" y="341"/>
                  </a:lnTo>
                  <a:lnTo>
                    <a:pt x="80" y="341"/>
                  </a:lnTo>
                  <a:lnTo>
                    <a:pt x="86" y="339"/>
                  </a:lnTo>
                  <a:lnTo>
                    <a:pt x="92" y="339"/>
                  </a:lnTo>
                  <a:lnTo>
                    <a:pt x="97" y="339"/>
                  </a:lnTo>
                  <a:lnTo>
                    <a:pt x="103" y="339"/>
                  </a:lnTo>
                  <a:lnTo>
                    <a:pt x="105" y="337"/>
                  </a:lnTo>
                  <a:lnTo>
                    <a:pt x="111" y="337"/>
                  </a:lnTo>
                  <a:lnTo>
                    <a:pt x="112" y="341"/>
                  </a:lnTo>
                  <a:lnTo>
                    <a:pt x="115" y="342"/>
                  </a:lnTo>
                  <a:lnTo>
                    <a:pt x="120" y="341"/>
                  </a:lnTo>
                  <a:lnTo>
                    <a:pt x="123" y="336"/>
                  </a:lnTo>
                  <a:lnTo>
                    <a:pt x="127" y="330"/>
                  </a:lnTo>
                  <a:lnTo>
                    <a:pt x="129" y="324"/>
                  </a:lnTo>
                  <a:lnTo>
                    <a:pt x="134" y="322"/>
                  </a:lnTo>
                  <a:lnTo>
                    <a:pt x="136" y="318"/>
                  </a:lnTo>
                  <a:lnTo>
                    <a:pt x="141" y="315"/>
                  </a:lnTo>
                  <a:lnTo>
                    <a:pt x="145" y="312"/>
                  </a:lnTo>
                  <a:lnTo>
                    <a:pt x="148" y="310"/>
                  </a:lnTo>
                  <a:lnTo>
                    <a:pt x="154" y="308"/>
                  </a:lnTo>
                  <a:lnTo>
                    <a:pt x="159" y="303"/>
                  </a:lnTo>
                  <a:lnTo>
                    <a:pt x="163" y="298"/>
                  </a:lnTo>
                  <a:lnTo>
                    <a:pt x="166" y="296"/>
                  </a:lnTo>
                  <a:lnTo>
                    <a:pt x="171" y="296"/>
                  </a:lnTo>
                  <a:lnTo>
                    <a:pt x="177" y="294"/>
                  </a:lnTo>
                  <a:lnTo>
                    <a:pt x="184" y="293"/>
                  </a:lnTo>
                  <a:lnTo>
                    <a:pt x="191" y="290"/>
                  </a:lnTo>
                  <a:lnTo>
                    <a:pt x="191" y="287"/>
                  </a:lnTo>
                  <a:lnTo>
                    <a:pt x="190" y="284"/>
                  </a:lnTo>
                  <a:lnTo>
                    <a:pt x="191" y="281"/>
                  </a:lnTo>
                  <a:lnTo>
                    <a:pt x="194" y="279"/>
                  </a:lnTo>
                  <a:lnTo>
                    <a:pt x="191" y="275"/>
                  </a:lnTo>
                  <a:lnTo>
                    <a:pt x="191" y="274"/>
                  </a:lnTo>
                  <a:lnTo>
                    <a:pt x="191" y="273"/>
                  </a:lnTo>
                  <a:lnTo>
                    <a:pt x="191" y="272"/>
                  </a:lnTo>
                  <a:lnTo>
                    <a:pt x="190" y="272"/>
                  </a:lnTo>
                  <a:lnTo>
                    <a:pt x="189" y="271"/>
                  </a:lnTo>
                  <a:lnTo>
                    <a:pt x="189" y="269"/>
                  </a:lnTo>
                  <a:lnTo>
                    <a:pt x="188" y="268"/>
                  </a:lnTo>
                  <a:lnTo>
                    <a:pt x="186" y="268"/>
                  </a:lnTo>
                  <a:lnTo>
                    <a:pt x="185" y="269"/>
                  </a:lnTo>
                  <a:lnTo>
                    <a:pt x="184" y="269"/>
                  </a:lnTo>
                  <a:lnTo>
                    <a:pt x="183" y="268"/>
                  </a:lnTo>
                  <a:lnTo>
                    <a:pt x="184" y="268"/>
                  </a:lnTo>
                  <a:lnTo>
                    <a:pt x="184" y="266"/>
                  </a:lnTo>
                  <a:lnTo>
                    <a:pt x="184" y="263"/>
                  </a:lnTo>
                  <a:lnTo>
                    <a:pt x="184" y="262"/>
                  </a:lnTo>
                  <a:lnTo>
                    <a:pt x="185" y="261"/>
                  </a:lnTo>
                  <a:lnTo>
                    <a:pt x="188" y="260"/>
                  </a:lnTo>
                  <a:lnTo>
                    <a:pt x="190" y="260"/>
                  </a:lnTo>
                  <a:lnTo>
                    <a:pt x="190" y="248"/>
                  </a:lnTo>
                  <a:lnTo>
                    <a:pt x="192" y="247"/>
                  </a:lnTo>
                  <a:lnTo>
                    <a:pt x="194" y="247"/>
                  </a:lnTo>
                  <a:lnTo>
                    <a:pt x="195" y="247"/>
                  </a:lnTo>
                  <a:lnTo>
                    <a:pt x="207" y="244"/>
                  </a:lnTo>
                  <a:lnTo>
                    <a:pt x="215" y="242"/>
                  </a:lnTo>
                  <a:lnTo>
                    <a:pt x="221" y="241"/>
                  </a:lnTo>
                  <a:lnTo>
                    <a:pt x="220" y="237"/>
                  </a:lnTo>
                  <a:lnTo>
                    <a:pt x="217" y="230"/>
                  </a:lnTo>
                  <a:lnTo>
                    <a:pt x="220" y="229"/>
                  </a:lnTo>
                  <a:lnTo>
                    <a:pt x="226" y="229"/>
                  </a:lnTo>
                  <a:lnTo>
                    <a:pt x="233" y="226"/>
                  </a:lnTo>
                  <a:lnTo>
                    <a:pt x="239" y="226"/>
                  </a:lnTo>
                  <a:lnTo>
                    <a:pt x="241" y="226"/>
                  </a:lnTo>
                  <a:lnTo>
                    <a:pt x="244" y="228"/>
                  </a:lnTo>
                  <a:lnTo>
                    <a:pt x="247" y="228"/>
                  </a:lnTo>
                  <a:lnTo>
                    <a:pt x="248" y="228"/>
                  </a:lnTo>
                  <a:lnTo>
                    <a:pt x="252" y="228"/>
                  </a:lnTo>
                  <a:lnTo>
                    <a:pt x="256" y="228"/>
                  </a:lnTo>
                  <a:lnTo>
                    <a:pt x="259" y="228"/>
                  </a:lnTo>
                  <a:lnTo>
                    <a:pt x="263" y="228"/>
                  </a:lnTo>
                  <a:lnTo>
                    <a:pt x="265" y="229"/>
                  </a:lnTo>
                  <a:lnTo>
                    <a:pt x="269" y="229"/>
                  </a:lnTo>
                  <a:lnTo>
                    <a:pt x="271" y="229"/>
                  </a:lnTo>
                  <a:lnTo>
                    <a:pt x="273" y="229"/>
                  </a:lnTo>
                  <a:lnTo>
                    <a:pt x="276" y="229"/>
                  </a:lnTo>
                  <a:lnTo>
                    <a:pt x="277" y="229"/>
                  </a:lnTo>
                  <a:lnTo>
                    <a:pt x="277" y="229"/>
                  </a:lnTo>
                  <a:lnTo>
                    <a:pt x="281" y="229"/>
                  </a:lnTo>
                  <a:lnTo>
                    <a:pt x="282" y="229"/>
                  </a:lnTo>
                  <a:lnTo>
                    <a:pt x="283" y="226"/>
                  </a:lnTo>
                  <a:lnTo>
                    <a:pt x="282" y="226"/>
                  </a:lnTo>
                  <a:lnTo>
                    <a:pt x="282" y="225"/>
                  </a:lnTo>
                  <a:lnTo>
                    <a:pt x="281" y="225"/>
                  </a:lnTo>
                  <a:lnTo>
                    <a:pt x="278" y="225"/>
                  </a:lnTo>
                  <a:lnTo>
                    <a:pt x="278" y="224"/>
                  </a:lnTo>
                  <a:lnTo>
                    <a:pt x="279" y="224"/>
                  </a:lnTo>
                  <a:lnTo>
                    <a:pt x="279" y="223"/>
                  </a:lnTo>
                  <a:lnTo>
                    <a:pt x="279" y="222"/>
                  </a:lnTo>
                  <a:lnTo>
                    <a:pt x="279" y="218"/>
                  </a:lnTo>
                  <a:lnTo>
                    <a:pt x="281" y="216"/>
                  </a:lnTo>
                  <a:lnTo>
                    <a:pt x="282" y="214"/>
                  </a:lnTo>
                  <a:lnTo>
                    <a:pt x="284" y="214"/>
                  </a:lnTo>
                  <a:lnTo>
                    <a:pt x="285" y="213"/>
                  </a:lnTo>
                  <a:lnTo>
                    <a:pt x="287" y="212"/>
                  </a:lnTo>
                  <a:lnTo>
                    <a:pt x="289" y="210"/>
                  </a:lnTo>
                  <a:lnTo>
                    <a:pt x="288" y="209"/>
                  </a:lnTo>
                  <a:lnTo>
                    <a:pt x="277" y="201"/>
                  </a:lnTo>
                  <a:lnTo>
                    <a:pt x="276" y="200"/>
                  </a:lnTo>
                  <a:lnTo>
                    <a:pt x="275" y="199"/>
                  </a:lnTo>
                  <a:lnTo>
                    <a:pt x="270" y="191"/>
                  </a:lnTo>
                  <a:lnTo>
                    <a:pt x="271" y="189"/>
                  </a:lnTo>
                  <a:lnTo>
                    <a:pt x="271" y="188"/>
                  </a:lnTo>
                  <a:lnTo>
                    <a:pt x="272" y="188"/>
                  </a:lnTo>
                  <a:lnTo>
                    <a:pt x="272" y="187"/>
                  </a:lnTo>
                  <a:lnTo>
                    <a:pt x="272" y="186"/>
                  </a:lnTo>
                  <a:lnTo>
                    <a:pt x="271" y="185"/>
                  </a:lnTo>
                  <a:lnTo>
                    <a:pt x="271" y="183"/>
                  </a:lnTo>
                  <a:lnTo>
                    <a:pt x="270" y="183"/>
                  </a:lnTo>
                  <a:lnTo>
                    <a:pt x="269" y="182"/>
                  </a:lnTo>
                  <a:lnTo>
                    <a:pt x="268" y="181"/>
                  </a:lnTo>
                  <a:lnTo>
                    <a:pt x="268" y="180"/>
                  </a:lnTo>
                  <a:lnTo>
                    <a:pt x="266" y="180"/>
                  </a:lnTo>
                  <a:lnTo>
                    <a:pt x="265" y="178"/>
                  </a:lnTo>
                  <a:lnTo>
                    <a:pt x="264" y="176"/>
                  </a:lnTo>
                  <a:lnTo>
                    <a:pt x="264" y="172"/>
                  </a:lnTo>
                  <a:lnTo>
                    <a:pt x="265" y="170"/>
                  </a:lnTo>
                  <a:lnTo>
                    <a:pt x="265" y="169"/>
                  </a:lnTo>
                  <a:lnTo>
                    <a:pt x="266" y="167"/>
                  </a:lnTo>
                  <a:lnTo>
                    <a:pt x="266" y="166"/>
                  </a:lnTo>
                  <a:lnTo>
                    <a:pt x="268" y="164"/>
                  </a:lnTo>
                  <a:lnTo>
                    <a:pt x="268" y="163"/>
                  </a:lnTo>
                  <a:lnTo>
                    <a:pt x="265" y="158"/>
                  </a:lnTo>
                  <a:lnTo>
                    <a:pt x="265" y="157"/>
                  </a:lnTo>
                  <a:lnTo>
                    <a:pt x="264" y="157"/>
                  </a:lnTo>
                  <a:lnTo>
                    <a:pt x="263" y="157"/>
                  </a:lnTo>
                  <a:lnTo>
                    <a:pt x="263" y="156"/>
                  </a:lnTo>
                  <a:lnTo>
                    <a:pt x="262" y="156"/>
                  </a:lnTo>
                  <a:lnTo>
                    <a:pt x="263" y="155"/>
                  </a:lnTo>
                  <a:lnTo>
                    <a:pt x="263" y="154"/>
                  </a:lnTo>
                  <a:lnTo>
                    <a:pt x="264" y="154"/>
                  </a:lnTo>
                  <a:lnTo>
                    <a:pt x="264" y="152"/>
                  </a:lnTo>
                  <a:lnTo>
                    <a:pt x="263" y="151"/>
                  </a:lnTo>
                  <a:lnTo>
                    <a:pt x="263" y="150"/>
                  </a:lnTo>
                  <a:lnTo>
                    <a:pt x="263" y="148"/>
                  </a:lnTo>
                  <a:lnTo>
                    <a:pt x="265" y="141"/>
                  </a:lnTo>
                  <a:lnTo>
                    <a:pt x="265" y="139"/>
                  </a:lnTo>
                  <a:lnTo>
                    <a:pt x="265" y="138"/>
                  </a:lnTo>
                  <a:lnTo>
                    <a:pt x="262" y="129"/>
                  </a:lnTo>
                  <a:lnTo>
                    <a:pt x="262" y="127"/>
                  </a:lnTo>
                  <a:lnTo>
                    <a:pt x="259" y="125"/>
                  </a:lnTo>
                  <a:lnTo>
                    <a:pt x="264" y="121"/>
                  </a:lnTo>
                  <a:lnTo>
                    <a:pt x="263" y="121"/>
                  </a:lnTo>
                  <a:lnTo>
                    <a:pt x="262" y="120"/>
                  </a:lnTo>
                  <a:lnTo>
                    <a:pt x="257" y="115"/>
                  </a:lnTo>
                  <a:lnTo>
                    <a:pt x="258" y="114"/>
                  </a:lnTo>
                  <a:lnTo>
                    <a:pt x="259" y="112"/>
                  </a:lnTo>
                  <a:lnTo>
                    <a:pt x="260" y="109"/>
                  </a:lnTo>
                  <a:lnTo>
                    <a:pt x="262" y="108"/>
                  </a:lnTo>
                  <a:lnTo>
                    <a:pt x="260" y="108"/>
                  </a:lnTo>
                  <a:lnTo>
                    <a:pt x="257" y="106"/>
                  </a:lnTo>
                  <a:lnTo>
                    <a:pt x="254" y="105"/>
                  </a:lnTo>
                  <a:lnTo>
                    <a:pt x="253" y="102"/>
                  </a:lnTo>
                  <a:lnTo>
                    <a:pt x="252" y="102"/>
                  </a:lnTo>
                  <a:lnTo>
                    <a:pt x="252" y="101"/>
                  </a:lnTo>
                  <a:lnTo>
                    <a:pt x="252" y="100"/>
                  </a:lnTo>
                  <a:lnTo>
                    <a:pt x="251" y="100"/>
                  </a:lnTo>
                  <a:lnTo>
                    <a:pt x="250" y="100"/>
                  </a:lnTo>
                  <a:lnTo>
                    <a:pt x="248" y="99"/>
                  </a:lnTo>
                  <a:lnTo>
                    <a:pt x="248" y="98"/>
                  </a:lnTo>
                  <a:lnTo>
                    <a:pt x="247" y="96"/>
                  </a:lnTo>
                  <a:lnTo>
                    <a:pt x="246" y="96"/>
                  </a:lnTo>
                  <a:lnTo>
                    <a:pt x="245" y="95"/>
                  </a:lnTo>
                  <a:lnTo>
                    <a:pt x="245" y="94"/>
                  </a:lnTo>
                  <a:lnTo>
                    <a:pt x="245" y="93"/>
                  </a:lnTo>
                  <a:lnTo>
                    <a:pt x="246" y="93"/>
                  </a:lnTo>
                  <a:lnTo>
                    <a:pt x="247" y="93"/>
                  </a:lnTo>
                  <a:lnTo>
                    <a:pt x="248" y="93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2" y="94"/>
                  </a:lnTo>
                  <a:lnTo>
                    <a:pt x="253" y="94"/>
                  </a:lnTo>
                  <a:lnTo>
                    <a:pt x="254" y="94"/>
                  </a:lnTo>
                  <a:lnTo>
                    <a:pt x="254" y="93"/>
                  </a:lnTo>
                  <a:lnTo>
                    <a:pt x="258" y="93"/>
                  </a:lnTo>
                  <a:lnTo>
                    <a:pt x="259" y="92"/>
                  </a:lnTo>
                  <a:lnTo>
                    <a:pt x="260" y="92"/>
                  </a:lnTo>
                  <a:lnTo>
                    <a:pt x="262" y="92"/>
                  </a:lnTo>
                  <a:lnTo>
                    <a:pt x="262" y="90"/>
                  </a:lnTo>
                  <a:lnTo>
                    <a:pt x="263" y="89"/>
                  </a:lnTo>
                  <a:lnTo>
                    <a:pt x="266" y="88"/>
                  </a:lnTo>
                  <a:lnTo>
                    <a:pt x="266" y="87"/>
                  </a:lnTo>
                  <a:lnTo>
                    <a:pt x="271" y="83"/>
                  </a:lnTo>
                  <a:lnTo>
                    <a:pt x="272" y="83"/>
                  </a:lnTo>
                  <a:lnTo>
                    <a:pt x="276" y="83"/>
                  </a:lnTo>
                  <a:lnTo>
                    <a:pt x="277" y="82"/>
                  </a:lnTo>
                  <a:lnTo>
                    <a:pt x="277" y="81"/>
                  </a:lnTo>
                  <a:lnTo>
                    <a:pt x="278" y="81"/>
                  </a:lnTo>
                  <a:lnTo>
                    <a:pt x="278" y="80"/>
                  </a:lnTo>
                  <a:lnTo>
                    <a:pt x="279" y="80"/>
                  </a:lnTo>
                  <a:lnTo>
                    <a:pt x="279" y="78"/>
                  </a:lnTo>
                  <a:lnTo>
                    <a:pt x="281" y="76"/>
                  </a:lnTo>
                  <a:lnTo>
                    <a:pt x="281" y="75"/>
                  </a:lnTo>
                  <a:lnTo>
                    <a:pt x="281" y="74"/>
                  </a:lnTo>
                  <a:lnTo>
                    <a:pt x="283" y="70"/>
                  </a:lnTo>
                  <a:lnTo>
                    <a:pt x="284" y="70"/>
                  </a:lnTo>
                  <a:lnTo>
                    <a:pt x="284" y="69"/>
                  </a:lnTo>
                  <a:lnTo>
                    <a:pt x="285" y="68"/>
                  </a:lnTo>
                  <a:lnTo>
                    <a:pt x="287" y="67"/>
                  </a:lnTo>
                  <a:lnTo>
                    <a:pt x="288" y="65"/>
                  </a:lnTo>
                  <a:lnTo>
                    <a:pt x="289" y="65"/>
                  </a:lnTo>
                  <a:lnTo>
                    <a:pt x="290" y="65"/>
                  </a:lnTo>
                  <a:lnTo>
                    <a:pt x="291" y="65"/>
                  </a:lnTo>
                  <a:lnTo>
                    <a:pt x="291" y="64"/>
                  </a:lnTo>
                  <a:lnTo>
                    <a:pt x="293" y="64"/>
                  </a:lnTo>
                  <a:lnTo>
                    <a:pt x="294" y="64"/>
                  </a:lnTo>
                  <a:lnTo>
                    <a:pt x="295" y="64"/>
                  </a:lnTo>
                  <a:lnTo>
                    <a:pt x="296" y="63"/>
                  </a:lnTo>
                  <a:lnTo>
                    <a:pt x="297" y="62"/>
                  </a:lnTo>
                  <a:lnTo>
                    <a:pt x="299" y="62"/>
                  </a:lnTo>
                  <a:lnTo>
                    <a:pt x="299" y="63"/>
                  </a:lnTo>
                  <a:lnTo>
                    <a:pt x="300" y="63"/>
                  </a:lnTo>
                  <a:lnTo>
                    <a:pt x="301" y="63"/>
                  </a:lnTo>
                  <a:lnTo>
                    <a:pt x="302" y="63"/>
                  </a:lnTo>
                  <a:lnTo>
                    <a:pt x="302" y="64"/>
                  </a:lnTo>
                  <a:lnTo>
                    <a:pt x="305" y="64"/>
                  </a:lnTo>
                  <a:lnTo>
                    <a:pt x="306" y="64"/>
                  </a:lnTo>
                  <a:lnTo>
                    <a:pt x="306" y="63"/>
                  </a:lnTo>
                  <a:lnTo>
                    <a:pt x="306" y="62"/>
                  </a:lnTo>
                  <a:lnTo>
                    <a:pt x="307" y="62"/>
                  </a:lnTo>
                  <a:lnTo>
                    <a:pt x="308" y="62"/>
                  </a:lnTo>
                  <a:lnTo>
                    <a:pt x="309" y="57"/>
                  </a:lnTo>
                  <a:lnTo>
                    <a:pt x="309" y="56"/>
                  </a:lnTo>
                  <a:lnTo>
                    <a:pt x="310" y="56"/>
                  </a:lnTo>
                  <a:lnTo>
                    <a:pt x="312" y="56"/>
                  </a:lnTo>
                  <a:lnTo>
                    <a:pt x="313" y="56"/>
                  </a:lnTo>
                  <a:lnTo>
                    <a:pt x="314" y="55"/>
                  </a:lnTo>
                  <a:lnTo>
                    <a:pt x="315" y="56"/>
                  </a:lnTo>
                  <a:lnTo>
                    <a:pt x="316" y="56"/>
                  </a:lnTo>
                  <a:lnTo>
                    <a:pt x="316" y="57"/>
                  </a:lnTo>
                  <a:lnTo>
                    <a:pt x="316" y="58"/>
                  </a:lnTo>
                  <a:lnTo>
                    <a:pt x="316" y="59"/>
                  </a:lnTo>
                  <a:lnTo>
                    <a:pt x="318" y="59"/>
                  </a:lnTo>
                  <a:lnTo>
                    <a:pt x="321" y="61"/>
                  </a:lnTo>
                  <a:lnTo>
                    <a:pt x="322" y="61"/>
                  </a:lnTo>
                  <a:lnTo>
                    <a:pt x="324" y="61"/>
                  </a:lnTo>
                  <a:lnTo>
                    <a:pt x="325" y="61"/>
                  </a:lnTo>
                  <a:lnTo>
                    <a:pt x="327" y="59"/>
                  </a:lnTo>
                  <a:lnTo>
                    <a:pt x="328" y="58"/>
                  </a:lnTo>
                  <a:lnTo>
                    <a:pt x="330" y="57"/>
                  </a:lnTo>
                  <a:lnTo>
                    <a:pt x="331" y="55"/>
                  </a:lnTo>
                  <a:lnTo>
                    <a:pt x="331" y="53"/>
                  </a:lnTo>
                  <a:lnTo>
                    <a:pt x="333" y="50"/>
                  </a:lnTo>
                  <a:lnTo>
                    <a:pt x="333" y="49"/>
                  </a:lnTo>
                  <a:lnTo>
                    <a:pt x="333" y="47"/>
                  </a:lnTo>
                  <a:lnTo>
                    <a:pt x="334" y="47"/>
                  </a:lnTo>
                  <a:lnTo>
                    <a:pt x="334" y="45"/>
                  </a:lnTo>
                  <a:lnTo>
                    <a:pt x="336" y="45"/>
                  </a:lnTo>
                  <a:lnTo>
                    <a:pt x="338" y="44"/>
                  </a:lnTo>
                  <a:lnTo>
                    <a:pt x="339" y="44"/>
                  </a:lnTo>
                  <a:lnTo>
                    <a:pt x="339" y="43"/>
                  </a:lnTo>
                  <a:lnTo>
                    <a:pt x="340" y="43"/>
                  </a:lnTo>
                  <a:lnTo>
                    <a:pt x="340" y="41"/>
                  </a:lnTo>
                  <a:lnTo>
                    <a:pt x="340" y="40"/>
                  </a:lnTo>
                  <a:lnTo>
                    <a:pt x="341" y="40"/>
                  </a:lnTo>
                  <a:lnTo>
                    <a:pt x="344" y="40"/>
                  </a:lnTo>
                  <a:lnTo>
                    <a:pt x="345" y="40"/>
                  </a:lnTo>
                  <a:lnTo>
                    <a:pt x="345" y="39"/>
                  </a:lnTo>
                  <a:lnTo>
                    <a:pt x="346" y="39"/>
                  </a:lnTo>
                  <a:lnTo>
                    <a:pt x="349" y="37"/>
                  </a:lnTo>
                  <a:lnTo>
                    <a:pt x="350" y="37"/>
                  </a:lnTo>
                  <a:lnTo>
                    <a:pt x="351" y="37"/>
                  </a:lnTo>
                  <a:lnTo>
                    <a:pt x="352" y="35"/>
                  </a:lnTo>
                  <a:lnTo>
                    <a:pt x="353" y="35"/>
                  </a:lnTo>
                  <a:lnTo>
                    <a:pt x="356" y="35"/>
                  </a:lnTo>
                  <a:lnTo>
                    <a:pt x="357" y="35"/>
                  </a:lnTo>
                  <a:lnTo>
                    <a:pt x="358" y="34"/>
                  </a:lnTo>
                  <a:lnTo>
                    <a:pt x="361" y="33"/>
                  </a:lnTo>
                  <a:lnTo>
                    <a:pt x="362" y="33"/>
                  </a:lnTo>
                  <a:lnTo>
                    <a:pt x="362" y="32"/>
                  </a:lnTo>
                  <a:lnTo>
                    <a:pt x="363" y="32"/>
                  </a:lnTo>
                  <a:lnTo>
                    <a:pt x="363" y="31"/>
                  </a:lnTo>
                  <a:lnTo>
                    <a:pt x="363" y="31"/>
                  </a:lnTo>
                  <a:lnTo>
                    <a:pt x="363" y="30"/>
                  </a:lnTo>
                  <a:lnTo>
                    <a:pt x="365" y="30"/>
                  </a:lnTo>
                  <a:lnTo>
                    <a:pt x="367" y="28"/>
                  </a:lnTo>
                  <a:lnTo>
                    <a:pt x="369" y="28"/>
                  </a:lnTo>
                  <a:lnTo>
                    <a:pt x="370" y="28"/>
                  </a:lnTo>
                  <a:lnTo>
                    <a:pt x="373" y="27"/>
                  </a:lnTo>
                  <a:lnTo>
                    <a:pt x="375" y="27"/>
                  </a:lnTo>
                  <a:lnTo>
                    <a:pt x="376" y="26"/>
                  </a:lnTo>
                  <a:lnTo>
                    <a:pt x="378" y="25"/>
                  </a:lnTo>
                  <a:lnTo>
                    <a:pt x="380" y="25"/>
                  </a:lnTo>
                  <a:lnTo>
                    <a:pt x="382" y="26"/>
                  </a:lnTo>
                  <a:lnTo>
                    <a:pt x="383" y="26"/>
                  </a:lnTo>
                  <a:lnTo>
                    <a:pt x="386" y="26"/>
                  </a:lnTo>
                  <a:lnTo>
                    <a:pt x="392" y="25"/>
                  </a:lnTo>
                  <a:lnTo>
                    <a:pt x="393" y="25"/>
                  </a:lnTo>
                  <a:lnTo>
                    <a:pt x="394" y="25"/>
                  </a:lnTo>
                  <a:lnTo>
                    <a:pt x="395" y="25"/>
                  </a:lnTo>
                  <a:lnTo>
                    <a:pt x="398" y="24"/>
                  </a:lnTo>
                  <a:lnTo>
                    <a:pt x="400" y="24"/>
                  </a:lnTo>
                  <a:lnTo>
                    <a:pt x="401" y="25"/>
                  </a:lnTo>
                  <a:lnTo>
                    <a:pt x="402" y="25"/>
                  </a:lnTo>
                  <a:lnTo>
                    <a:pt x="405" y="24"/>
                  </a:lnTo>
                  <a:lnTo>
                    <a:pt x="415" y="21"/>
                  </a:lnTo>
                  <a:lnTo>
                    <a:pt x="417" y="21"/>
                  </a:lnTo>
                  <a:lnTo>
                    <a:pt x="418" y="21"/>
                  </a:lnTo>
                  <a:lnTo>
                    <a:pt x="419" y="22"/>
                  </a:lnTo>
                  <a:lnTo>
                    <a:pt x="420" y="22"/>
                  </a:lnTo>
                  <a:lnTo>
                    <a:pt x="420" y="24"/>
                  </a:lnTo>
                  <a:lnTo>
                    <a:pt x="420" y="24"/>
                  </a:lnTo>
                  <a:lnTo>
                    <a:pt x="425" y="22"/>
                  </a:lnTo>
                  <a:lnTo>
                    <a:pt x="426" y="22"/>
                  </a:lnTo>
                  <a:lnTo>
                    <a:pt x="430" y="19"/>
                  </a:lnTo>
                  <a:lnTo>
                    <a:pt x="433" y="18"/>
                  </a:lnTo>
                  <a:lnTo>
                    <a:pt x="435" y="15"/>
                  </a:lnTo>
                  <a:lnTo>
                    <a:pt x="436" y="14"/>
                  </a:lnTo>
                  <a:lnTo>
                    <a:pt x="438" y="13"/>
                  </a:lnTo>
                  <a:lnTo>
                    <a:pt x="441" y="12"/>
                  </a:lnTo>
                  <a:lnTo>
                    <a:pt x="442" y="12"/>
                  </a:lnTo>
                  <a:lnTo>
                    <a:pt x="443" y="13"/>
                  </a:lnTo>
                  <a:lnTo>
                    <a:pt x="444" y="14"/>
                  </a:lnTo>
                  <a:lnTo>
                    <a:pt x="445" y="15"/>
                  </a:lnTo>
                  <a:lnTo>
                    <a:pt x="447" y="15"/>
                  </a:lnTo>
                  <a:lnTo>
                    <a:pt x="448" y="15"/>
                  </a:lnTo>
                  <a:lnTo>
                    <a:pt x="449" y="15"/>
                  </a:lnTo>
                  <a:lnTo>
                    <a:pt x="449" y="14"/>
                  </a:lnTo>
                  <a:lnTo>
                    <a:pt x="449" y="12"/>
                  </a:lnTo>
                  <a:lnTo>
                    <a:pt x="451" y="13"/>
                  </a:lnTo>
                  <a:lnTo>
                    <a:pt x="454" y="14"/>
                  </a:lnTo>
                  <a:lnTo>
                    <a:pt x="458" y="14"/>
                  </a:lnTo>
                  <a:lnTo>
                    <a:pt x="460" y="14"/>
                  </a:lnTo>
                  <a:lnTo>
                    <a:pt x="461" y="13"/>
                  </a:lnTo>
                  <a:lnTo>
                    <a:pt x="462" y="13"/>
                  </a:lnTo>
                  <a:lnTo>
                    <a:pt x="463" y="13"/>
                  </a:lnTo>
                  <a:lnTo>
                    <a:pt x="464" y="13"/>
                  </a:lnTo>
                  <a:lnTo>
                    <a:pt x="466" y="12"/>
                  </a:lnTo>
                  <a:lnTo>
                    <a:pt x="468" y="9"/>
                  </a:lnTo>
                  <a:lnTo>
                    <a:pt x="469" y="8"/>
                  </a:lnTo>
                  <a:lnTo>
                    <a:pt x="473" y="8"/>
                  </a:lnTo>
                  <a:lnTo>
                    <a:pt x="474" y="8"/>
                  </a:lnTo>
                  <a:lnTo>
                    <a:pt x="475" y="8"/>
                  </a:lnTo>
                  <a:lnTo>
                    <a:pt x="478" y="8"/>
                  </a:lnTo>
                  <a:lnTo>
                    <a:pt x="478" y="8"/>
                  </a:lnTo>
                  <a:lnTo>
                    <a:pt x="479" y="8"/>
                  </a:lnTo>
                  <a:lnTo>
                    <a:pt x="480" y="8"/>
                  </a:lnTo>
                  <a:lnTo>
                    <a:pt x="481" y="8"/>
                  </a:lnTo>
                  <a:lnTo>
                    <a:pt x="482" y="9"/>
                  </a:lnTo>
                  <a:lnTo>
                    <a:pt x="483" y="8"/>
                  </a:lnTo>
                  <a:lnTo>
                    <a:pt x="485" y="8"/>
                  </a:lnTo>
                  <a:lnTo>
                    <a:pt x="486" y="8"/>
                  </a:lnTo>
                  <a:lnTo>
                    <a:pt x="487" y="8"/>
                  </a:lnTo>
                  <a:lnTo>
                    <a:pt x="488" y="8"/>
                  </a:lnTo>
                  <a:lnTo>
                    <a:pt x="489" y="8"/>
                  </a:lnTo>
                  <a:lnTo>
                    <a:pt x="491" y="8"/>
                  </a:lnTo>
                  <a:lnTo>
                    <a:pt x="495" y="8"/>
                  </a:lnTo>
                  <a:lnTo>
                    <a:pt x="497" y="8"/>
                  </a:lnTo>
                  <a:lnTo>
                    <a:pt x="498" y="8"/>
                  </a:lnTo>
                  <a:lnTo>
                    <a:pt x="499" y="8"/>
                  </a:lnTo>
                  <a:lnTo>
                    <a:pt x="499" y="9"/>
                  </a:lnTo>
                  <a:lnTo>
                    <a:pt x="500" y="8"/>
                  </a:lnTo>
                  <a:lnTo>
                    <a:pt x="501" y="8"/>
                  </a:lnTo>
                  <a:lnTo>
                    <a:pt x="503" y="8"/>
                  </a:lnTo>
                  <a:lnTo>
                    <a:pt x="505" y="8"/>
                  </a:lnTo>
                  <a:lnTo>
                    <a:pt x="507" y="8"/>
                  </a:lnTo>
                  <a:lnTo>
                    <a:pt x="513" y="10"/>
                  </a:lnTo>
                  <a:lnTo>
                    <a:pt x="515" y="12"/>
                  </a:lnTo>
                  <a:lnTo>
                    <a:pt x="516" y="12"/>
                  </a:lnTo>
                  <a:lnTo>
                    <a:pt x="517" y="13"/>
                  </a:lnTo>
                  <a:lnTo>
                    <a:pt x="518" y="13"/>
                  </a:lnTo>
                  <a:lnTo>
                    <a:pt x="518" y="14"/>
                  </a:lnTo>
                  <a:lnTo>
                    <a:pt x="519" y="14"/>
                  </a:lnTo>
                  <a:lnTo>
                    <a:pt x="520" y="14"/>
                  </a:lnTo>
                  <a:lnTo>
                    <a:pt x="519" y="16"/>
                  </a:lnTo>
                  <a:lnTo>
                    <a:pt x="520" y="18"/>
                  </a:lnTo>
                  <a:lnTo>
                    <a:pt x="525" y="20"/>
                  </a:lnTo>
                  <a:lnTo>
                    <a:pt x="526" y="20"/>
                  </a:lnTo>
                  <a:lnTo>
                    <a:pt x="528" y="20"/>
                  </a:lnTo>
                  <a:lnTo>
                    <a:pt x="530" y="20"/>
                  </a:lnTo>
                  <a:lnTo>
                    <a:pt x="532" y="20"/>
                  </a:lnTo>
                  <a:lnTo>
                    <a:pt x="532" y="19"/>
                  </a:lnTo>
                  <a:lnTo>
                    <a:pt x="534" y="19"/>
                  </a:lnTo>
                  <a:lnTo>
                    <a:pt x="535" y="19"/>
                  </a:lnTo>
                  <a:lnTo>
                    <a:pt x="536" y="18"/>
                  </a:lnTo>
                  <a:lnTo>
                    <a:pt x="537" y="15"/>
                  </a:lnTo>
                  <a:lnTo>
                    <a:pt x="538" y="14"/>
                  </a:lnTo>
                  <a:lnTo>
                    <a:pt x="541" y="13"/>
                  </a:lnTo>
                  <a:lnTo>
                    <a:pt x="542" y="12"/>
                  </a:lnTo>
                  <a:lnTo>
                    <a:pt x="543" y="12"/>
                  </a:lnTo>
                  <a:lnTo>
                    <a:pt x="544" y="12"/>
                  </a:lnTo>
                  <a:lnTo>
                    <a:pt x="547" y="12"/>
                  </a:lnTo>
                  <a:lnTo>
                    <a:pt x="549" y="12"/>
                  </a:lnTo>
                  <a:lnTo>
                    <a:pt x="555" y="10"/>
                  </a:lnTo>
                  <a:lnTo>
                    <a:pt x="561" y="8"/>
                  </a:lnTo>
                  <a:lnTo>
                    <a:pt x="563" y="8"/>
                  </a:lnTo>
                  <a:lnTo>
                    <a:pt x="563" y="7"/>
                  </a:lnTo>
                  <a:lnTo>
                    <a:pt x="563" y="6"/>
                  </a:lnTo>
                  <a:lnTo>
                    <a:pt x="563" y="4"/>
                  </a:lnTo>
                  <a:lnTo>
                    <a:pt x="563" y="3"/>
                  </a:lnTo>
                  <a:lnTo>
                    <a:pt x="565" y="2"/>
                  </a:lnTo>
                  <a:lnTo>
                    <a:pt x="566" y="1"/>
                  </a:lnTo>
                  <a:lnTo>
                    <a:pt x="567" y="0"/>
                  </a:lnTo>
                  <a:lnTo>
                    <a:pt x="569" y="0"/>
                  </a:lnTo>
                  <a:lnTo>
                    <a:pt x="571" y="0"/>
                  </a:lnTo>
                  <a:lnTo>
                    <a:pt x="573" y="0"/>
                  </a:lnTo>
                  <a:lnTo>
                    <a:pt x="574" y="1"/>
                  </a:lnTo>
                  <a:lnTo>
                    <a:pt x="574" y="2"/>
                  </a:lnTo>
                  <a:lnTo>
                    <a:pt x="575" y="3"/>
                  </a:lnTo>
                  <a:lnTo>
                    <a:pt x="575" y="4"/>
                  </a:lnTo>
                  <a:lnTo>
                    <a:pt x="577" y="6"/>
                  </a:lnTo>
                  <a:lnTo>
                    <a:pt x="578" y="6"/>
                  </a:lnTo>
                  <a:lnTo>
                    <a:pt x="579" y="6"/>
                  </a:lnTo>
                  <a:lnTo>
                    <a:pt x="585" y="7"/>
                  </a:lnTo>
                  <a:lnTo>
                    <a:pt x="586" y="7"/>
                  </a:lnTo>
                  <a:lnTo>
                    <a:pt x="587" y="8"/>
                  </a:lnTo>
                  <a:lnTo>
                    <a:pt x="587" y="8"/>
                  </a:lnTo>
                  <a:lnTo>
                    <a:pt x="589" y="8"/>
                  </a:lnTo>
                  <a:lnTo>
                    <a:pt x="590" y="8"/>
                  </a:lnTo>
                  <a:lnTo>
                    <a:pt x="591" y="8"/>
                  </a:lnTo>
                  <a:lnTo>
                    <a:pt x="593" y="8"/>
                  </a:lnTo>
                  <a:lnTo>
                    <a:pt x="594" y="8"/>
                  </a:lnTo>
                  <a:lnTo>
                    <a:pt x="596" y="8"/>
                  </a:lnTo>
                  <a:lnTo>
                    <a:pt x="597" y="8"/>
                  </a:lnTo>
                  <a:lnTo>
                    <a:pt x="598" y="8"/>
                  </a:lnTo>
                  <a:lnTo>
                    <a:pt x="599" y="6"/>
                  </a:lnTo>
                  <a:lnTo>
                    <a:pt x="600" y="6"/>
                  </a:lnTo>
                  <a:lnTo>
                    <a:pt x="600" y="4"/>
                  </a:lnTo>
                  <a:lnTo>
                    <a:pt x="600" y="3"/>
                  </a:lnTo>
                  <a:lnTo>
                    <a:pt x="599" y="1"/>
                  </a:lnTo>
                  <a:lnTo>
                    <a:pt x="598" y="1"/>
                  </a:lnTo>
                  <a:lnTo>
                    <a:pt x="598" y="0"/>
                  </a:lnTo>
                  <a:lnTo>
                    <a:pt x="599" y="0"/>
                  </a:lnTo>
                  <a:lnTo>
                    <a:pt x="600" y="0"/>
                  </a:lnTo>
                  <a:lnTo>
                    <a:pt x="600" y="1"/>
                  </a:lnTo>
                  <a:lnTo>
                    <a:pt x="602" y="1"/>
                  </a:lnTo>
                  <a:lnTo>
                    <a:pt x="602" y="0"/>
                  </a:lnTo>
                  <a:lnTo>
                    <a:pt x="603" y="0"/>
                  </a:lnTo>
                  <a:lnTo>
                    <a:pt x="604" y="1"/>
                  </a:lnTo>
                  <a:lnTo>
                    <a:pt x="605" y="0"/>
                  </a:lnTo>
                  <a:lnTo>
                    <a:pt x="606" y="0"/>
                  </a:lnTo>
                  <a:lnTo>
                    <a:pt x="606" y="1"/>
                  </a:lnTo>
                  <a:lnTo>
                    <a:pt x="606" y="2"/>
                  </a:lnTo>
                  <a:lnTo>
                    <a:pt x="608" y="2"/>
                  </a:lnTo>
                  <a:lnTo>
                    <a:pt x="609" y="2"/>
                  </a:lnTo>
                  <a:lnTo>
                    <a:pt x="610" y="1"/>
                  </a:lnTo>
                  <a:lnTo>
                    <a:pt x="611" y="2"/>
                  </a:lnTo>
                  <a:lnTo>
                    <a:pt x="612" y="3"/>
                  </a:lnTo>
                  <a:lnTo>
                    <a:pt x="614" y="4"/>
                  </a:lnTo>
                  <a:lnTo>
                    <a:pt x="616" y="6"/>
                  </a:lnTo>
                  <a:lnTo>
                    <a:pt x="616" y="4"/>
                  </a:lnTo>
                  <a:lnTo>
                    <a:pt x="617" y="4"/>
                  </a:lnTo>
                  <a:lnTo>
                    <a:pt x="618" y="6"/>
                  </a:lnTo>
                  <a:lnTo>
                    <a:pt x="621" y="6"/>
                  </a:lnTo>
                  <a:lnTo>
                    <a:pt x="621" y="4"/>
                  </a:lnTo>
                  <a:lnTo>
                    <a:pt x="621" y="6"/>
                  </a:lnTo>
                  <a:lnTo>
                    <a:pt x="621" y="7"/>
                  </a:lnTo>
                  <a:lnTo>
                    <a:pt x="621" y="8"/>
                  </a:lnTo>
                  <a:lnTo>
                    <a:pt x="621" y="8"/>
                  </a:lnTo>
                  <a:lnTo>
                    <a:pt x="621" y="8"/>
                  </a:lnTo>
                  <a:lnTo>
                    <a:pt x="621" y="9"/>
                  </a:lnTo>
                  <a:lnTo>
                    <a:pt x="623" y="10"/>
                  </a:lnTo>
                  <a:lnTo>
                    <a:pt x="625" y="10"/>
                  </a:lnTo>
                  <a:lnTo>
                    <a:pt x="630" y="9"/>
                  </a:lnTo>
                  <a:lnTo>
                    <a:pt x="631" y="8"/>
                  </a:lnTo>
                  <a:lnTo>
                    <a:pt x="633" y="8"/>
                  </a:lnTo>
                  <a:lnTo>
                    <a:pt x="637" y="6"/>
                  </a:lnTo>
                  <a:lnTo>
                    <a:pt x="639" y="7"/>
                  </a:lnTo>
                  <a:lnTo>
                    <a:pt x="640" y="7"/>
                  </a:lnTo>
                  <a:lnTo>
                    <a:pt x="640" y="8"/>
                  </a:lnTo>
                  <a:lnTo>
                    <a:pt x="642" y="8"/>
                  </a:lnTo>
                  <a:lnTo>
                    <a:pt x="643" y="8"/>
                  </a:lnTo>
                  <a:lnTo>
                    <a:pt x="645" y="8"/>
                  </a:lnTo>
                  <a:lnTo>
                    <a:pt x="646" y="8"/>
                  </a:lnTo>
                  <a:lnTo>
                    <a:pt x="647" y="8"/>
                  </a:lnTo>
                  <a:lnTo>
                    <a:pt x="648" y="8"/>
                  </a:lnTo>
                  <a:lnTo>
                    <a:pt x="652" y="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8" name="Freeform 69">
              <a:extLst>
                <a:ext uri="{FF2B5EF4-FFF2-40B4-BE49-F238E27FC236}">
                  <a16:creationId xmlns:a16="http://schemas.microsoft.com/office/drawing/2014/main" id="{633465A3-B757-9F44-3800-DAFB466880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7937" y="3667506"/>
              <a:ext cx="495470" cy="810094"/>
            </a:xfrm>
            <a:custGeom>
              <a:avLst/>
              <a:gdLst>
                <a:gd name="T0" fmla="*/ 362 w 400"/>
                <a:gd name="T1" fmla="*/ 224 h 654"/>
                <a:gd name="T2" fmla="*/ 389 w 400"/>
                <a:gd name="T3" fmla="*/ 7 h 654"/>
                <a:gd name="T4" fmla="*/ 384 w 400"/>
                <a:gd name="T5" fmla="*/ 30 h 654"/>
                <a:gd name="T6" fmla="*/ 385 w 400"/>
                <a:gd name="T7" fmla="*/ 51 h 654"/>
                <a:gd name="T8" fmla="*/ 389 w 400"/>
                <a:gd name="T9" fmla="*/ 73 h 654"/>
                <a:gd name="T10" fmla="*/ 390 w 400"/>
                <a:gd name="T11" fmla="*/ 88 h 654"/>
                <a:gd name="T12" fmla="*/ 389 w 400"/>
                <a:gd name="T13" fmla="*/ 99 h 654"/>
                <a:gd name="T14" fmla="*/ 390 w 400"/>
                <a:gd name="T15" fmla="*/ 129 h 654"/>
                <a:gd name="T16" fmla="*/ 396 w 400"/>
                <a:gd name="T17" fmla="*/ 145 h 654"/>
                <a:gd name="T18" fmla="*/ 397 w 400"/>
                <a:gd name="T19" fmla="*/ 155 h 654"/>
                <a:gd name="T20" fmla="*/ 396 w 400"/>
                <a:gd name="T21" fmla="*/ 172 h 654"/>
                <a:gd name="T22" fmla="*/ 392 w 400"/>
                <a:gd name="T23" fmla="*/ 185 h 654"/>
                <a:gd name="T24" fmla="*/ 373 w 400"/>
                <a:gd name="T25" fmla="*/ 214 h 654"/>
                <a:gd name="T26" fmla="*/ 356 w 400"/>
                <a:gd name="T27" fmla="*/ 233 h 654"/>
                <a:gd name="T28" fmla="*/ 321 w 400"/>
                <a:gd name="T29" fmla="*/ 256 h 654"/>
                <a:gd name="T30" fmla="*/ 298 w 400"/>
                <a:gd name="T31" fmla="*/ 264 h 654"/>
                <a:gd name="T32" fmla="*/ 254 w 400"/>
                <a:gd name="T33" fmla="*/ 291 h 654"/>
                <a:gd name="T34" fmla="*/ 249 w 400"/>
                <a:gd name="T35" fmla="*/ 301 h 654"/>
                <a:gd name="T36" fmla="*/ 226 w 400"/>
                <a:gd name="T37" fmla="*/ 319 h 654"/>
                <a:gd name="T38" fmla="*/ 212 w 400"/>
                <a:gd name="T39" fmla="*/ 330 h 654"/>
                <a:gd name="T40" fmla="*/ 179 w 400"/>
                <a:gd name="T41" fmla="*/ 363 h 654"/>
                <a:gd name="T42" fmla="*/ 170 w 400"/>
                <a:gd name="T43" fmla="*/ 362 h 654"/>
                <a:gd name="T44" fmla="*/ 167 w 400"/>
                <a:gd name="T45" fmla="*/ 377 h 654"/>
                <a:gd name="T46" fmla="*/ 173 w 400"/>
                <a:gd name="T47" fmla="*/ 395 h 654"/>
                <a:gd name="T48" fmla="*/ 185 w 400"/>
                <a:gd name="T49" fmla="*/ 408 h 654"/>
                <a:gd name="T50" fmla="*/ 185 w 400"/>
                <a:gd name="T51" fmla="*/ 423 h 654"/>
                <a:gd name="T52" fmla="*/ 194 w 400"/>
                <a:gd name="T53" fmla="*/ 463 h 654"/>
                <a:gd name="T54" fmla="*/ 200 w 400"/>
                <a:gd name="T55" fmla="*/ 491 h 654"/>
                <a:gd name="T56" fmla="*/ 193 w 400"/>
                <a:gd name="T57" fmla="*/ 520 h 654"/>
                <a:gd name="T58" fmla="*/ 199 w 400"/>
                <a:gd name="T59" fmla="*/ 540 h 654"/>
                <a:gd name="T60" fmla="*/ 114 w 400"/>
                <a:gd name="T61" fmla="*/ 587 h 654"/>
                <a:gd name="T62" fmla="*/ 84 w 400"/>
                <a:gd name="T63" fmla="*/ 617 h 654"/>
                <a:gd name="T64" fmla="*/ 99 w 400"/>
                <a:gd name="T65" fmla="*/ 628 h 654"/>
                <a:gd name="T66" fmla="*/ 70 w 400"/>
                <a:gd name="T67" fmla="*/ 639 h 654"/>
                <a:gd name="T68" fmla="*/ 66 w 400"/>
                <a:gd name="T69" fmla="*/ 596 h 654"/>
                <a:gd name="T70" fmla="*/ 50 w 400"/>
                <a:gd name="T71" fmla="*/ 500 h 654"/>
                <a:gd name="T72" fmla="*/ 78 w 400"/>
                <a:gd name="T73" fmla="*/ 427 h 654"/>
                <a:gd name="T74" fmla="*/ 99 w 400"/>
                <a:gd name="T75" fmla="*/ 378 h 654"/>
                <a:gd name="T76" fmla="*/ 99 w 400"/>
                <a:gd name="T77" fmla="*/ 356 h 654"/>
                <a:gd name="T78" fmla="*/ 97 w 400"/>
                <a:gd name="T79" fmla="*/ 324 h 654"/>
                <a:gd name="T80" fmla="*/ 102 w 400"/>
                <a:gd name="T81" fmla="*/ 301 h 654"/>
                <a:gd name="T82" fmla="*/ 102 w 400"/>
                <a:gd name="T83" fmla="*/ 272 h 654"/>
                <a:gd name="T84" fmla="*/ 95 w 400"/>
                <a:gd name="T85" fmla="*/ 241 h 654"/>
                <a:gd name="T86" fmla="*/ 43 w 400"/>
                <a:gd name="T87" fmla="*/ 219 h 654"/>
                <a:gd name="T88" fmla="*/ 7 w 400"/>
                <a:gd name="T89" fmla="*/ 198 h 654"/>
                <a:gd name="T90" fmla="*/ 32 w 400"/>
                <a:gd name="T91" fmla="*/ 164 h 654"/>
                <a:gd name="T92" fmla="*/ 117 w 400"/>
                <a:gd name="T93" fmla="*/ 143 h 654"/>
                <a:gd name="T94" fmla="*/ 140 w 400"/>
                <a:gd name="T95" fmla="*/ 154 h 654"/>
                <a:gd name="T96" fmla="*/ 162 w 400"/>
                <a:gd name="T97" fmla="*/ 176 h 654"/>
                <a:gd name="T98" fmla="*/ 151 w 400"/>
                <a:gd name="T99" fmla="*/ 208 h 654"/>
                <a:gd name="T100" fmla="*/ 174 w 400"/>
                <a:gd name="T101" fmla="*/ 239 h 654"/>
                <a:gd name="T102" fmla="*/ 190 w 400"/>
                <a:gd name="T103" fmla="*/ 258 h 654"/>
                <a:gd name="T104" fmla="*/ 188 w 400"/>
                <a:gd name="T105" fmla="*/ 229 h 654"/>
                <a:gd name="T106" fmla="*/ 211 w 400"/>
                <a:gd name="T107" fmla="*/ 203 h 654"/>
                <a:gd name="T108" fmla="*/ 183 w 400"/>
                <a:gd name="T109" fmla="*/ 123 h 654"/>
                <a:gd name="T110" fmla="*/ 163 w 400"/>
                <a:gd name="T111" fmla="*/ 51 h 654"/>
                <a:gd name="T112" fmla="*/ 211 w 400"/>
                <a:gd name="T113" fmla="*/ 36 h 654"/>
                <a:gd name="T114" fmla="*/ 230 w 400"/>
                <a:gd name="T115" fmla="*/ 47 h 654"/>
                <a:gd name="T116" fmla="*/ 260 w 400"/>
                <a:gd name="T117" fmla="*/ 44 h 654"/>
                <a:gd name="T118" fmla="*/ 288 w 400"/>
                <a:gd name="T119" fmla="*/ 31 h 654"/>
                <a:gd name="T120" fmla="*/ 327 w 400"/>
                <a:gd name="T121" fmla="*/ 26 h 654"/>
                <a:gd name="T122" fmla="*/ 384 w 400"/>
                <a:gd name="T123" fmla="*/ 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0" h="654">
                  <a:moveTo>
                    <a:pt x="103" y="618"/>
                  </a:moveTo>
                  <a:lnTo>
                    <a:pt x="102" y="619"/>
                  </a:lnTo>
                  <a:lnTo>
                    <a:pt x="101" y="619"/>
                  </a:lnTo>
                  <a:lnTo>
                    <a:pt x="101" y="618"/>
                  </a:lnTo>
                  <a:lnTo>
                    <a:pt x="100" y="619"/>
                  </a:lnTo>
                  <a:lnTo>
                    <a:pt x="100" y="618"/>
                  </a:lnTo>
                  <a:lnTo>
                    <a:pt x="101" y="617"/>
                  </a:lnTo>
                  <a:lnTo>
                    <a:pt x="102" y="616"/>
                  </a:lnTo>
                  <a:lnTo>
                    <a:pt x="103" y="616"/>
                  </a:lnTo>
                  <a:lnTo>
                    <a:pt x="103" y="618"/>
                  </a:lnTo>
                  <a:close/>
                  <a:moveTo>
                    <a:pt x="196" y="443"/>
                  </a:moveTo>
                  <a:lnTo>
                    <a:pt x="196" y="444"/>
                  </a:lnTo>
                  <a:lnTo>
                    <a:pt x="195" y="443"/>
                  </a:lnTo>
                  <a:lnTo>
                    <a:pt x="195" y="442"/>
                  </a:lnTo>
                  <a:lnTo>
                    <a:pt x="196" y="439"/>
                  </a:lnTo>
                  <a:lnTo>
                    <a:pt x="198" y="433"/>
                  </a:lnTo>
                  <a:lnTo>
                    <a:pt x="199" y="433"/>
                  </a:lnTo>
                  <a:lnTo>
                    <a:pt x="199" y="435"/>
                  </a:lnTo>
                  <a:lnTo>
                    <a:pt x="198" y="438"/>
                  </a:lnTo>
                  <a:lnTo>
                    <a:pt x="196" y="443"/>
                  </a:lnTo>
                  <a:close/>
                  <a:moveTo>
                    <a:pt x="364" y="229"/>
                  </a:moveTo>
                  <a:lnTo>
                    <a:pt x="362" y="229"/>
                  </a:lnTo>
                  <a:lnTo>
                    <a:pt x="361" y="229"/>
                  </a:lnTo>
                  <a:lnTo>
                    <a:pt x="361" y="228"/>
                  </a:lnTo>
                  <a:lnTo>
                    <a:pt x="361" y="226"/>
                  </a:lnTo>
                  <a:lnTo>
                    <a:pt x="362" y="224"/>
                  </a:lnTo>
                  <a:lnTo>
                    <a:pt x="365" y="224"/>
                  </a:lnTo>
                  <a:lnTo>
                    <a:pt x="366" y="224"/>
                  </a:lnTo>
                  <a:lnTo>
                    <a:pt x="366" y="226"/>
                  </a:lnTo>
                  <a:lnTo>
                    <a:pt x="366" y="227"/>
                  </a:lnTo>
                  <a:lnTo>
                    <a:pt x="365" y="227"/>
                  </a:lnTo>
                  <a:lnTo>
                    <a:pt x="365" y="228"/>
                  </a:lnTo>
                  <a:lnTo>
                    <a:pt x="365" y="229"/>
                  </a:lnTo>
                  <a:lnTo>
                    <a:pt x="364" y="229"/>
                  </a:lnTo>
                  <a:close/>
                  <a:moveTo>
                    <a:pt x="385" y="0"/>
                  </a:moveTo>
                  <a:lnTo>
                    <a:pt x="386" y="0"/>
                  </a:lnTo>
                  <a:lnTo>
                    <a:pt x="386" y="0"/>
                  </a:lnTo>
                  <a:lnTo>
                    <a:pt x="387" y="0"/>
                  </a:lnTo>
                  <a:lnTo>
                    <a:pt x="387" y="0"/>
                  </a:lnTo>
                  <a:lnTo>
                    <a:pt x="387" y="1"/>
                  </a:lnTo>
                  <a:lnTo>
                    <a:pt x="386" y="1"/>
                  </a:lnTo>
                  <a:lnTo>
                    <a:pt x="386" y="3"/>
                  </a:lnTo>
                  <a:lnTo>
                    <a:pt x="387" y="3"/>
                  </a:lnTo>
                  <a:lnTo>
                    <a:pt x="389" y="3"/>
                  </a:lnTo>
                  <a:lnTo>
                    <a:pt x="389" y="4"/>
                  </a:lnTo>
                  <a:lnTo>
                    <a:pt x="389" y="5"/>
                  </a:lnTo>
                  <a:lnTo>
                    <a:pt x="390" y="6"/>
                  </a:lnTo>
                  <a:lnTo>
                    <a:pt x="391" y="6"/>
                  </a:lnTo>
                  <a:lnTo>
                    <a:pt x="392" y="6"/>
                  </a:lnTo>
                  <a:lnTo>
                    <a:pt x="392" y="7"/>
                  </a:lnTo>
                  <a:lnTo>
                    <a:pt x="390" y="7"/>
                  </a:lnTo>
                  <a:lnTo>
                    <a:pt x="389" y="7"/>
                  </a:lnTo>
                  <a:lnTo>
                    <a:pt x="386" y="10"/>
                  </a:lnTo>
                  <a:lnTo>
                    <a:pt x="386" y="12"/>
                  </a:lnTo>
                  <a:lnTo>
                    <a:pt x="386" y="11"/>
                  </a:lnTo>
                  <a:lnTo>
                    <a:pt x="387" y="11"/>
                  </a:lnTo>
                  <a:lnTo>
                    <a:pt x="390" y="12"/>
                  </a:lnTo>
                  <a:lnTo>
                    <a:pt x="391" y="13"/>
                  </a:lnTo>
                  <a:lnTo>
                    <a:pt x="390" y="14"/>
                  </a:lnTo>
                  <a:lnTo>
                    <a:pt x="389" y="16"/>
                  </a:lnTo>
                  <a:lnTo>
                    <a:pt x="387" y="16"/>
                  </a:lnTo>
                  <a:lnTo>
                    <a:pt x="386" y="17"/>
                  </a:lnTo>
                  <a:lnTo>
                    <a:pt x="386" y="18"/>
                  </a:lnTo>
                  <a:lnTo>
                    <a:pt x="386" y="19"/>
                  </a:lnTo>
                  <a:lnTo>
                    <a:pt x="386" y="20"/>
                  </a:lnTo>
                  <a:lnTo>
                    <a:pt x="386" y="22"/>
                  </a:lnTo>
                  <a:lnTo>
                    <a:pt x="387" y="22"/>
                  </a:lnTo>
                  <a:lnTo>
                    <a:pt x="387" y="20"/>
                  </a:lnTo>
                  <a:lnTo>
                    <a:pt x="389" y="20"/>
                  </a:lnTo>
                  <a:lnTo>
                    <a:pt x="389" y="22"/>
                  </a:lnTo>
                  <a:lnTo>
                    <a:pt x="389" y="23"/>
                  </a:lnTo>
                  <a:lnTo>
                    <a:pt x="387" y="24"/>
                  </a:lnTo>
                  <a:lnTo>
                    <a:pt x="386" y="25"/>
                  </a:lnTo>
                  <a:lnTo>
                    <a:pt x="386" y="26"/>
                  </a:lnTo>
                  <a:lnTo>
                    <a:pt x="386" y="28"/>
                  </a:lnTo>
                  <a:lnTo>
                    <a:pt x="384" y="29"/>
                  </a:lnTo>
                  <a:lnTo>
                    <a:pt x="384" y="29"/>
                  </a:lnTo>
                  <a:lnTo>
                    <a:pt x="384" y="30"/>
                  </a:lnTo>
                  <a:lnTo>
                    <a:pt x="384" y="31"/>
                  </a:lnTo>
                  <a:lnTo>
                    <a:pt x="383" y="31"/>
                  </a:lnTo>
                  <a:lnTo>
                    <a:pt x="381" y="31"/>
                  </a:lnTo>
                  <a:lnTo>
                    <a:pt x="381" y="32"/>
                  </a:lnTo>
                  <a:lnTo>
                    <a:pt x="383" y="32"/>
                  </a:lnTo>
                  <a:lnTo>
                    <a:pt x="384" y="32"/>
                  </a:lnTo>
                  <a:lnTo>
                    <a:pt x="384" y="34"/>
                  </a:lnTo>
                  <a:lnTo>
                    <a:pt x="384" y="34"/>
                  </a:lnTo>
                  <a:lnTo>
                    <a:pt x="384" y="35"/>
                  </a:lnTo>
                  <a:lnTo>
                    <a:pt x="385" y="34"/>
                  </a:lnTo>
                  <a:lnTo>
                    <a:pt x="385" y="35"/>
                  </a:lnTo>
                  <a:lnTo>
                    <a:pt x="385" y="36"/>
                  </a:lnTo>
                  <a:lnTo>
                    <a:pt x="385" y="38"/>
                  </a:lnTo>
                  <a:lnTo>
                    <a:pt x="384" y="40"/>
                  </a:lnTo>
                  <a:lnTo>
                    <a:pt x="384" y="41"/>
                  </a:lnTo>
                  <a:lnTo>
                    <a:pt x="384" y="42"/>
                  </a:lnTo>
                  <a:lnTo>
                    <a:pt x="385" y="43"/>
                  </a:lnTo>
                  <a:lnTo>
                    <a:pt x="384" y="43"/>
                  </a:lnTo>
                  <a:lnTo>
                    <a:pt x="384" y="44"/>
                  </a:lnTo>
                  <a:lnTo>
                    <a:pt x="384" y="45"/>
                  </a:lnTo>
                  <a:lnTo>
                    <a:pt x="384" y="47"/>
                  </a:lnTo>
                  <a:lnTo>
                    <a:pt x="384" y="48"/>
                  </a:lnTo>
                  <a:lnTo>
                    <a:pt x="385" y="48"/>
                  </a:lnTo>
                  <a:lnTo>
                    <a:pt x="385" y="49"/>
                  </a:lnTo>
                  <a:lnTo>
                    <a:pt x="385" y="50"/>
                  </a:lnTo>
                  <a:lnTo>
                    <a:pt x="385" y="51"/>
                  </a:lnTo>
                  <a:lnTo>
                    <a:pt x="386" y="53"/>
                  </a:lnTo>
                  <a:lnTo>
                    <a:pt x="386" y="51"/>
                  </a:lnTo>
                  <a:lnTo>
                    <a:pt x="387" y="53"/>
                  </a:lnTo>
                  <a:lnTo>
                    <a:pt x="386" y="53"/>
                  </a:lnTo>
                  <a:lnTo>
                    <a:pt x="386" y="54"/>
                  </a:lnTo>
                  <a:lnTo>
                    <a:pt x="386" y="55"/>
                  </a:lnTo>
                  <a:lnTo>
                    <a:pt x="386" y="56"/>
                  </a:lnTo>
                  <a:lnTo>
                    <a:pt x="387" y="57"/>
                  </a:lnTo>
                  <a:lnTo>
                    <a:pt x="387" y="59"/>
                  </a:lnTo>
                  <a:lnTo>
                    <a:pt x="386" y="60"/>
                  </a:lnTo>
                  <a:lnTo>
                    <a:pt x="386" y="62"/>
                  </a:lnTo>
                  <a:lnTo>
                    <a:pt x="386" y="63"/>
                  </a:lnTo>
                  <a:lnTo>
                    <a:pt x="387" y="65"/>
                  </a:lnTo>
                  <a:lnTo>
                    <a:pt x="387" y="66"/>
                  </a:lnTo>
                  <a:lnTo>
                    <a:pt x="387" y="67"/>
                  </a:lnTo>
                  <a:lnTo>
                    <a:pt x="386" y="67"/>
                  </a:lnTo>
                  <a:lnTo>
                    <a:pt x="385" y="67"/>
                  </a:lnTo>
                  <a:lnTo>
                    <a:pt x="384" y="68"/>
                  </a:lnTo>
                  <a:lnTo>
                    <a:pt x="385" y="68"/>
                  </a:lnTo>
                  <a:lnTo>
                    <a:pt x="386" y="68"/>
                  </a:lnTo>
                  <a:lnTo>
                    <a:pt x="387" y="69"/>
                  </a:lnTo>
                  <a:lnTo>
                    <a:pt x="387" y="71"/>
                  </a:lnTo>
                  <a:lnTo>
                    <a:pt x="386" y="72"/>
                  </a:lnTo>
                  <a:lnTo>
                    <a:pt x="386" y="73"/>
                  </a:lnTo>
                  <a:lnTo>
                    <a:pt x="387" y="73"/>
                  </a:lnTo>
                  <a:lnTo>
                    <a:pt x="389" y="73"/>
                  </a:lnTo>
                  <a:lnTo>
                    <a:pt x="389" y="74"/>
                  </a:lnTo>
                  <a:lnTo>
                    <a:pt x="387" y="74"/>
                  </a:lnTo>
                  <a:lnTo>
                    <a:pt x="386" y="75"/>
                  </a:lnTo>
                  <a:lnTo>
                    <a:pt x="385" y="77"/>
                  </a:lnTo>
                  <a:lnTo>
                    <a:pt x="385" y="78"/>
                  </a:lnTo>
                  <a:lnTo>
                    <a:pt x="386" y="78"/>
                  </a:lnTo>
                  <a:lnTo>
                    <a:pt x="387" y="79"/>
                  </a:lnTo>
                  <a:lnTo>
                    <a:pt x="389" y="79"/>
                  </a:lnTo>
                  <a:lnTo>
                    <a:pt x="389" y="81"/>
                  </a:lnTo>
                  <a:lnTo>
                    <a:pt x="389" y="82"/>
                  </a:lnTo>
                  <a:lnTo>
                    <a:pt x="390" y="82"/>
                  </a:lnTo>
                  <a:lnTo>
                    <a:pt x="391" y="82"/>
                  </a:lnTo>
                  <a:lnTo>
                    <a:pt x="391" y="84"/>
                  </a:lnTo>
                  <a:lnTo>
                    <a:pt x="390" y="84"/>
                  </a:lnTo>
                  <a:lnTo>
                    <a:pt x="390" y="82"/>
                  </a:lnTo>
                  <a:lnTo>
                    <a:pt x="389" y="84"/>
                  </a:lnTo>
                  <a:lnTo>
                    <a:pt x="390" y="86"/>
                  </a:lnTo>
                  <a:lnTo>
                    <a:pt x="391" y="86"/>
                  </a:lnTo>
                  <a:lnTo>
                    <a:pt x="391" y="86"/>
                  </a:lnTo>
                  <a:lnTo>
                    <a:pt x="392" y="86"/>
                  </a:lnTo>
                  <a:lnTo>
                    <a:pt x="392" y="87"/>
                  </a:lnTo>
                  <a:lnTo>
                    <a:pt x="391" y="88"/>
                  </a:lnTo>
                  <a:lnTo>
                    <a:pt x="390" y="88"/>
                  </a:lnTo>
                  <a:lnTo>
                    <a:pt x="389" y="87"/>
                  </a:lnTo>
                  <a:lnTo>
                    <a:pt x="389" y="88"/>
                  </a:lnTo>
                  <a:lnTo>
                    <a:pt x="390" y="88"/>
                  </a:lnTo>
                  <a:lnTo>
                    <a:pt x="389" y="88"/>
                  </a:lnTo>
                  <a:lnTo>
                    <a:pt x="387" y="88"/>
                  </a:lnTo>
                  <a:lnTo>
                    <a:pt x="387" y="90"/>
                  </a:lnTo>
                  <a:lnTo>
                    <a:pt x="389" y="90"/>
                  </a:lnTo>
                  <a:lnTo>
                    <a:pt x="389" y="91"/>
                  </a:lnTo>
                  <a:lnTo>
                    <a:pt x="387" y="92"/>
                  </a:lnTo>
                  <a:lnTo>
                    <a:pt x="387" y="93"/>
                  </a:lnTo>
                  <a:lnTo>
                    <a:pt x="387" y="92"/>
                  </a:lnTo>
                  <a:lnTo>
                    <a:pt x="386" y="92"/>
                  </a:lnTo>
                  <a:lnTo>
                    <a:pt x="387" y="92"/>
                  </a:lnTo>
                  <a:lnTo>
                    <a:pt x="386" y="92"/>
                  </a:lnTo>
                  <a:lnTo>
                    <a:pt x="385" y="92"/>
                  </a:lnTo>
                  <a:lnTo>
                    <a:pt x="384" y="93"/>
                  </a:lnTo>
                  <a:lnTo>
                    <a:pt x="384" y="93"/>
                  </a:lnTo>
                  <a:lnTo>
                    <a:pt x="384" y="94"/>
                  </a:lnTo>
                  <a:lnTo>
                    <a:pt x="384" y="96"/>
                  </a:lnTo>
                  <a:lnTo>
                    <a:pt x="385" y="97"/>
                  </a:lnTo>
                  <a:lnTo>
                    <a:pt x="386" y="97"/>
                  </a:lnTo>
                  <a:lnTo>
                    <a:pt x="386" y="96"/>
                  </a:lnTo>
                  <a:lnTo>
                    <a:pt x="386" y="94"/>
                  </a:lnTo>
                  <a:lnTo>
                    <a:pt x="387" y="94"/>
                  </a:lnTo>
                  <a:lnTo>
                    <a:pt x="389" y="94"/>
                  </a:lnTo>
                  <a:lnTo>
                    <a:pt x="390" y="94"/>
                  </a:lnTo>
                  <a:lnTo>
                    <a:pt x="390" y="96"/>
                  </a:lnTo>
                  <a:lnTo>
                    <a:pt x="390" y="97"/>
                  </a:lnTo>
                  <a:lnTo>
                    <a:pt x="389" y="99"/>
                  </a:lnTo>
                  <a:lnTo>
                    <a:pt x="389" y="100"/>
                  </a:lnTo>
                  <a:lnTo>
                    <a:pt x="389" y="102"/>
                  </a:lnTo>
                  <a:lnTo>
                    <a:pt x="389" y="103"/>
                  </a:lnTo>
                  <a:lnTo>
                    <a:pt x="390" y="103"/>
                  </a:lnTo>
                  <a:lnTo>
                    <a:pt x="389" y="106"/>
                  </a:lnTo>
                  <a:lnTo>
                    <a:pt x="389" y="108"/>
                  </a:lnTo>
                  <a:lnTo>
                    <a:pt x="387" y="108"/>
                  </a:lnTo>
                  <a:lnTo>
                    <a:pt x="387" y="109"/>
                  </a:lnTo>
                  <a:lnTo>
                    <a:pt x="389" y="108"/>
                  </a:lnTo>
                  <a:lnTo>
                    <a:pt x="389" y="111"/>
                  </a:lnTo>
                  <a:lnTo>
                    <a:pt x="390" y="111"/>
                  </a:lnTo>
                  <a:lnTo>
                    <a:pt x="390" y="112"/>
                  </a:lnTo>
                  <a:lnTo>
                    <a:pt x="389" y="114"/>
                  </a:lnTo>
                  <a:lnTo>
                    <a:pt x="389" y="115"/>
                  </a:lnTo>
                  <a:lnTo>
                    <a:pt x="387" y="115"/>
                  </a:lnTo>
                  <a:lnTo>
                    <a:pt x="387" y="116"/>
                  </a:lnTo>
                  <a:lnTo>
                    <a:pt x="389" y="116"/>
                  </a:lnTo>
                  <a:lnTo>
                    <a:pt x="389" y="117"/>
                  </a:lnTo>
                  <a:lnTo>
                    <a:pt x="390" y="117"/>
                  </a:lnTo>
                  <a:lnTo>
                    <a:pt x="390" y="118"/>
                  </a:lnTo>
                  <a:lnTo>
                    <a:pt x="389" y="119"/>
                  </a:lnTo>
                  <a:lnTo>
                    <a:pt x="387" y="121"/>
                  </a:lnTo>
                  <a:lnTo>
                    <a:pt x="387" y="122"/>
                  </a:lnTo>
                  <a:lnTo>
                    <a:pt x="389" y="124"/>
                  </a:lnTo>
                  <a:lnTo>
                    <a:pt x="390" y="124"/>
                  </a:lnTo>
                  <a:lnTo>
                    <a:pt x="390" y="129"/>
                  </a:lnTo>
                  <a:lnTo>
                    <a:pt x="390" y="130"/>
                  </a:lnTo>
                  <a:lnTo>
                    <a:pt x="391" y="131"/>
                  </a:lnTo>
                  <a:lnTo>
                    <a:pt x="391" y="133"/>
                  </a:lnTo>
                  <a:lnTo>
                    <a:pt x="392" y="133"/>
                  </a:lnTo>
                  <a:lnTo>
                    <a:pt x="392" y="134"/>
                  </a:lnTo>
                  <a:lnTo>
                    <a:pt x="392" y="136"/>
                  </a:lnTo>
                  <a:lnTo>
                    <a:pt x="392" y="137"/>
                  </a:lnTo>
                  <a:lnTo>
                    <a:pt x="391" y="139"/>
                  </a:lnTo>
                  <a:lnTo>
                    <a:pt x="390" y="139"/>
                  </a:lnTo>
                  <a:lnTo>
                    <a:pt x="391" y="140"/>
                  </a:lnTo>
                  <a:lnTo>
                    <a:pt x="391" y="141"/>
                  </a:lnTo>
                  <a:lnTo>
                    <a:pt x="390" y="141"/>
                  </a:lnTo>
                  <a:lnTo>
                    <a:pt x="389" y="141"/>
                  </a:lnTo>
                  <a:lnTo>
                    <a:pt x="387" y="142"/>
                  </a:lnTo>
                  <a:lnTo>
                    <a:pt x="389" y="143"/>
                  </a:lnTo>
                  <a:lnTo>
                    <a:pt x="389" y="143"/>
                  </a:lnTo>
                  <a:lnTo>
                    <a:pt x="390" y="143"/>
                  </a:lnTo>
                  <a:lnTo>
                    <a:pt x="390" y="143"/>
                  </a:lnTo>
                  <a:lnTo>
                    <a:pt x="390" y="145"/>
                  </a:lnTo>
                  <a:lnTo>
                    <a:pt x="391" y="145"/>
                  </a:lnTo>
                  <a:lnTo>
                    <a:pt x="391" y="143"/>
                  </a:lnTo>
                  <a:lnTo>
                    <a:pt x="392" y="143"/>
                  </a:lnTo>
                  <a:lnTo>
                    <a:pt x="395" y="143"/>
                  </a:lnTo>
                  <a:lnTo>
                    <a:pt x="396" y="143"/>
                  </a:lnTo>
                  <a:lnTo>
                    <a:pt x="395" y="145"/>
                  </a:lnTo>
                  <a:lnTo>
                    <a:pt x="396" y="145"/>
                  </a:lnTo>
                  <a:lnTo>
                    <a:pt x="396" y="146"/>
                  </a:lnTo>
                  <a:lnTo>
                    <a:pt x="396" y="147"/>
                  </a:lnTo>
                  <a:lnTo>
                    <a:pt x="396" y="148"/>
                  </a:lnTo>
                  <a:lnTo>
                    <a:pt x="395" y="148"/>
                  </a:lnTo>
                  <a:lnTo>
                    <a:pt x="393" y="149"/>
                  </a:lnTo>
                  <a:lnTo>
                    <a:pt x="392" y="148"/>
                  </a:lnTo>
                  <a:lnTo>
                    <a:pt x="392" y="153"/>
                  </a:lnTo>
                  <a:lnTo>
                    <a:pt x="392" y="152"/>
                  </a:lnTo>
                  <a:lnTo>
                    <a:pt x="391" y="153"/>
                  </a:lnTo>
                  <a:lnTo>
                    <a:pt x="392" y="153"/>
                  </a:lnTo>
                  <a:lnTo>
                    <a:pt x="391" y="154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1" y="156"/>
                  </a:lnTo>
                  <a:lnTo>
                    <a:pt x="391" y="158"/>
                  </a:lnTo>
                  <a:lnTo>
                    <a:pt x="392" y="156"/>
                  </a:lnTo>
                  <a:lnTo>
                    <a:pt x="393" y="155"/>
                  </a:lnTo>
                  <a:lnTo>
                    <a:pt x="393" y="152"/>
                  </a:lnTo>
                  <a:lnTo>
                    <a:pt x="395" y="152"/>
                  </a:lnTo>
                  <a:lnTo>
                    <a:pt x="397" y="150"/>
                  </a:lnTo>
                  <a:lnTo>
                    <a:pt x="398" y="150"/>
                  </a:lnTo>
                  <a:lnTo>
                    <a:pt x="399" y="152"/>
                  </a:lnTo>
                  <a:lnTo>
                    <a:pt x="399" y="153"/>
                  </a:lnTo>
                  <a:lnTo>
                    <a:pt x="399" y="154"/>
                  </a:lnTo>
                  <a:lnTo>
                    <a:pt x="398" y="155"/>
                  </a:lnTo>
                  <a:lnTo>
                    <a:pt x="397" y="155"/>
                  </a:lnTo>
                  <a:lnTo>
                    <a:pt x="397" y="156"/>
                  </a:lnTo>
                  <a:lnTo>
                    <a:pt x="398" y="156"/>
                  </a:lnTo>
                  <a:lnTo>
                    <a:pt x="398" y="155"/>
                  </a:lnTo>
                  <a:lnTo>
                    <a:pt x="399" y="155"/>
                  </a:lnTo>
                  <a:lnTo>
                    <a:pt x="399" y="156"/>
                  </a:lnTo>
                  <a:lnTo>
                    <a:pt x="398" y="159"/>
                  </a:lnTo>
                  <a:lnTo>
                    <a:pt x="398" y="160"/>
                  </a:lnTo>
                  <a:lnTo>
                    <a:pt x="399" y="160"/>
                  </a:lnTo>
                  <a:lnTo>
                    <a:pt x="399" y="161"/>
                  </a:lnTo>
                  <a:lnTo>
                    <a:pt x="399" y="162"/>
                  </a:lnTo>
                  <a:lnTo>
                    <a:pt x="400" y="162"/>
                  </a:lnTo>
                  <a:lnTo>
                    <a:pt x="399" y="165"/>
                  </a:lnTo>
                  <a:lnTo>
                    <a:pt x="399" y="166"/>
                  </a:lnTo>
                  <a:lnTo>
                    <a:pt x="399" y="167"/>
                  </a:lnTo>
                  <a:lnTo>
                    <a:pt x="398" y="167"/>
                  </a:lnTo>
                  <a:lnTo>
                    <a:pt x="397" y="168"/>
                  </a:lnTo>
                  <a:lnTo>
                    <a:pt x="396" y="170"/>
                  </a:lnTo>
                  <a:lnTo>
                    <a:pt x="396" y="171"/>
                  </a:lnTo>
                  <a:lnTo>
                    <a:pt x="395" y="171"/>
                  </a:lnTo>
                  <a:lnTo>
                    <a:pt x="393" y="171"/>
                  </a:lnTo>
                  <a:lnTo>
                    <a:pt x="392" y="170"/>
                  </a:lnTo>
                  <a:lnTo>
                    <a:pt x="392" y="168"/>
                  </a:lnTo>
                  <a:lnTo>
                    <a:pt x="392" y="170"/>
                  </a:lnTo>
                  <a:lnTo>
                    <a:pt x="392" y="171"/>
                  </a:lnTo>
                  <a:lnTo>
                    <a:pt x="393" y="172"/>
                  </a:lnTo>
                  <a:lnTo>
                    <a:pt x="396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3"/>
                  </a:lnTo>
                  <a:lnTo>
                    <a:pt x="396" y="173"/>
                  </a:lnTo>
                  <a:lnTo>
                    <a:pt x="393" y="173"/>
                  </a:lnTo>
                  <a:lnTo>
                    <a:pt x="392" y="173"/>
                  </a:lnTo>
                  <a:lnTo>
                    <a:pt x="393" y="174"/>
                  </a:lnTo>
                  <a:lnTo>
                    <a:pt x="395" y="177"/>
                  </a:lnTo>
                  <a:lnTo>
                    <a:pt x="393" y="177"/>
                  </a:lnTo>
                  <a:lnTo>
                    <a:pt x="392" y="177"/>
                  </a:lnTo>
                  <a:lnTo>
                    <a:pt x="391" y="178"/>
                  </a:lnTo>
                  <a:lnTo>
                    <a:pt x="390" y="179"/>
                  </a:lnTo>
                  <a:lnTo>
                    <a:pt x="389" y="178"/>
                  </a:lnTo>
                  <a:lnTo>
                    <a:pt x="387" y="178"/>
                  </a:lnTo>
                  <a:lnTo>
                    <a:pt x="387" y="179"/>
                  </a:lnTo>
                  <a:lnTo>
                    <a:pt x="387" y="180"/>
                  </a:lnTo>
                  <a:lnTo>
                    <a:pt x="386" y="182"/>
                  </a:lnTo>
                  <a:lnTo>
                    <a:pt x="389" y="182"/>
                  </a:lnTo>
                  <a:lnTo>
                    <a:pt x="390" y="182"/>
                  </a:lnTo>
                  <a:lnTo>
                    <a:pt x="390" y="180"/>
                  </a:lnTo>
                  <a:lnTo>
                    <a:pt x="391" y="180"/>
                  </a:lnTo>
                  <a:lnTo>
                    <a:pt x="392" y="180"/>
                  </a:lnTo>
                  <a:lnTo>
                    <a:pt x="393" y="182"/>
                  </a:lnTo>
                  <a:lnTo>
                    <a:pt x="393" y="183"/>
                  </a:lnTo>
                  <a:lnTo>
                    <a:pt x="393" y="184"/>
                  </a:lnTo>
                  <a:lnTo>
                    <a:pt x="392" y="185"/>
                  </a:lnTo>
                  <a:lnTo>
                    <a:pt x="393" y="185"/>
                  </a:lnTo>
                  <a:lnTo>
                    <a:pt x="393" y="186"/>
                  </a:lnTo>
                  <a:lnTo>
                    <a:pt x="391" y="187"/>
                  </a:lnTo>
                  <a:lnTo>
                    <a:pt x="391" y="189"/>
                  </a:lnTo>
                  <a:lnTo>
                    <a:pt x="390" y="190"/>
                  </a:lnTo>
                  <a:lnTo>
                    <a:pt x="390" y="191"/>
                  </a:lnTo>
                  <a:lnTo>
                    <a:pt x="390" y="192"/>
                  </a:lnTo>
                  <a:lnTo>
                    <a:pt x="389" y="192"/>
                  </a:lnTo>
                  <a:lnTo>
                    <a:pt x="390" y="193"/>
                  </a:lnTo>
                  <a:lnTo>
                    <a:pt x="389" y="195"/>
                  </a:lnTo>
                  <a:lnTo>
                    <a:pt x="387" y="195"/>
                  </a:lnTo>
                  <a:lnTo>
                    <a:pt x="386" y="195"/>
                  </a:lnTo>
                  <a:lnTo>
                    <a:pt x="386" y="196"/>
                  </a:lnTo>
                  <a:lnTo>
                    <a:pt x="385" y="197"/>
                  </a:lnTo>
                  <a:lnTo>
                    <a:pt x="384" y="198"/>
                  </a:lnTo>
                  <a:lnTo>
                    <a:pt x="383" y="202"/>
                  </a:lnTo>
                  <a:lnTo>
                    <a:pt x="374" y="210"/>
                  </a:lnTo>
                  <a:lnTo>
                    <a:pt x="373" y="210"/>
                  </a:lnTo>
                  <a:lnTo>
                    <a:pt x="372" y="211"/>
                  </a:lnTo>
                  <a:lnTo>
                    <a:pt x="372" y="213"/>
                  </a:lnTo>
                  <a:lnTo>
                    <a:pt x="371" y="213"/>
                  </a:lnTo>
                  <a:lnTo>
                    <a:pt x="371" y="214"/>
                  </a:lnTo>
                  <a:lnTo>
                    <a:pt x="372" y="213"/>
                  </a:lnTo>
                  <a:lnTo>
                    <a:pt x="373" y="211"/>
                  </a:lnTo>
                  <a:lnTo>
                    <a:pt x="373" y="213"/>
                  </a:lnTo>
                  <a:lnTo>
                    <a:pt x="373" y="214"/>
                  </a:lnTo>
                  <a:lnTo>
                    <a:pt x="372" y="214"/>
                  </a:lnTo>
                  <a:lnTo>
                    <a:pt x="372" y="215"/>
                  </a:lnTo>
                  <a:lnTo>
                    <a:pt x="372" y="216"/>
                  </a:lnTo>
                  <a:lnTo>
                    <a:pt x="371" y="217"/>
                  </a:lnTo>
                  <a:lnTo>
                    <a:pt x="368" y="221"/>
                  </a:lnTo>
                  <a:lnTo>
                    <a:pt x="367" y="222"/>
                  </a:lnTo>
                  <a:lnTo>
                    <a:pt x="366" y="223"/>
                  </a:lnTo>
                  <a:lnTo>
                    <a:pt x="364" y="223"/>
                  </a:lnTo>
                  <a:lnTo>
                    <a:pt x="361" y="224"/>
                  </a:lnTo>
                  <a:lnTo>
                    <a:pt x="360" y="226"/>
                  </a:lnTo>
                  <a:lnTo>
                    <a:pt x="359" y="226"/>
                  </a:lnTo>
                  <a:lnTo>
                    <a:pt x="360" y="226"/>
                  </a:lnTo>
                  <a:lnTo>
                    <a:pt x="360" y="227"/>
                  </a:lnTo>
                  <a:lnTo>
                    <a:pt x="360" y="228"/>
                  </a:lnTo>
                  <a:lnTo>
                    <a:pt x="360" y="229"/>
                  </a:lnTo>
                  <a:lnTo>
                    <a:pt x="361" y="229"/>
                  </a:lnTo>
                  <a:lnTo>
                    <a:pt x="361" y="229"/>
                  </a:lnTo>
                  <a:lnTo>
                    <a:pt x="362" y="229"/>
                  </a:lnTo>
                  <a:lnTo>
                    <a:pt x="360" y="230"/>
                  </a:lnTo>
                  <a:lnTo>
                    <a:pt x="360" y="229"/>
                  </a:lnTo>
                  <a:lnTo>
                    <a:pt x="359" y="230"/>
                  </a:lnTo>
                  <a:lnTo>
                    <a:pt x="358" y="230"/>
                  </a:lnTo>
                  <a:lnTo>
                    <a:pt x="359" y="230"/>
                  </a:lnTo>
                  <a:lnTo>
                    <a:pt x="358" y="232"/>
                  </a:lnTo>
                  <a:lnTo>
                    <a:pt x="356" y="232"/>
                  </a:lnTo>
                  <a:lnTo>
                    <a:pt x="356" y="233"/>
                  </a:lnTo>
                  <a:lnTo>
                    <a:pt x="356" y="234"/>
                  </a:lnTo>
                  <a:lnTo>
                    <a:pt x="355" y="234"/>
                  </a:lnTo>
                  <a:lnTo>
                    <a:pt x="355" y="235"/>
                  </a:lnTo>
                  <a:lnTo>
                    <a:pt x="354" y="236"/>
                  </a:lnTo>
                  <a:lnTo>
                    <a:pt x="352" y="236"/>
                  </a:lnTo>
                  <a:lnTo>
                    <a:pt x="350" y="238"/>
                  </a:lnTo>
                  <a:lnTo>
                    <a:pt x="343" y="241"/>
                  </a:lnTo>
                  <a:lnTo>
                    <a:pt x="337" y="245"/>
                  </a:lnTo>
                  <a:lnTo>
                    <a:pt x="337" y="246"/>
                  </a:lnTo>
                  <a:lnTo>
                    <a:pt x="336" y="247"/>
                  </a:lnTo>
                  <a:lnTo>
                    <a:pt x="336" y="248"/>
                  </a:lnTo>
                  <a:lnTo>
                    <a:pt x="335" y="247"/>
                  </a:lnTo>
                  <a:lnTo>
                    <a:pt x="335" y="248"/>
                  </a:lnTo>
                  <a:lnTo>
                    <a:pt x="334" y="250"/>
                  </a:lnTo>
                  <a:lnTo>
                    <a:pt x="332" y="250"/>
                  </a:lnTo>
                  <a:lnTo>
                    <a:pt x="334" y="250"/>
                  </a:lnTo>
                  <a:lnTo>
                    <a:pt x="335" y="250"/>
                  </a:lnTo>
                  <a:lnTo>
                    <a:pt x="335" y="251"/>
                  </a:lnTo>
                  <a:lnTo>
                    <a:pt x="334" y="252"/>
                  </a:lnTo>
                  <a:lnTo>
                    <a:pt x="332" y="252"/>
                  </a:lnTo>
                  <a:lnTo>
                    <a:pt x="331" y="253"/>
                  </a:lnTo>
                  <a:lnTo>
                    <a:pt x="330" y="253"/>
                  </a:lnTo>
                  <a:lnTo>
                    <a:pt x="329" y="253"/>
                  </a:lnTo>
                  <a:lnTo>
                    <a:pt x="328" y="254"/>
                  </a:lnTo>
                  <a:lnTo>
                    <a:pt x="327" y="254"/>
                  </a:lnTo>
                  <a:lnTo>
                    <a:pt x="321" y="256"/>
                  </a:lnTo>
                  <a:lnTo>
                    <a:pt x="319" y="256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7" y="257"/>
                  </a:lnTo>
                  <a:lnTo>
                    <a:pt x="315" y="257"/>
                  </a:lnTo>
                  <a:lnTo>
                    <a:pt x="316" y="256"/>
                  </a:lnTo>
                  <a:lnTo>
                    <a:pt x="313" y="258"/>
                  </a:lnTo>
                  <a:lnTo>
                    <a:pt x="312" y="258"/>
                  </a:lnTo>
                  <a:lnTo>
                    <a:pt x="312" y="257"/>
                  </a:lnTo>
                  <a:lnTo>
                    <a:pt x="311" y="258"/>
                  </a:lnTo>
                  <a:lnTo>
                    <a:pt x="312" y="258"/>
                  </a:lnTo>
                  <a:lnTo>
                    <a:pt x="300" y="261"/>
                  </a:lnTo>
                  <a:lnTo>
                    <a:pt x="299" y="263"/>
                  </a:lnTo>
                  <a:lnTo>
                    <a:pt x="299" y="264"/>
                  </a:lnTo>
                  <a:lnTo>
                    <a:pt x="299" y="264"/>
                  </a:lnTo>
                  <a:lnTo>
                    <a:pt x="298" y="263"/>
                  </a:lnTo>
                  <a:lnTo>
                    <a:pt x="298" y="260"/>
                  </a:lnTo>
                  <a:lnTo>
                    <a:pt x="298" y="259"/>
                  </a:lnTo>
                  <a:lnTo>
                    <a:pt x="298" y="260"/>
                  </a:lnTo>
                  <a:lnTo>
                    <a:pt x="297" y="260"/>
                  </a:lnTo>
                  <a:lnTo>
                    <a:pt x="297" y="259"/>
                  </a:lnTo>
                  <a:lnTo>
                    <a:pt x="297" y="260"/>
                  </a:lnTo>
                  <a:lnTo>
                    <a:pt x="298" y="261"/>
                  </a:lnTo>
                  <a:lnTo>
                    <a:pt x="298" y="263"/>
                  </a:lnTo>
                  <a:lnTo>
                    <a:pt x="297" y="263"/>
                  </a:lnTo>
                  <a:lnTo>
                    <a:pt x="298" y="264"/>
                  </a:lnTo>
                  <a:lnTo>
                    <a:pt x="297" y="264"/>
                  </a:lnTo>
                  <a:lnTo>
                    <a:pt x="294" y="265"/>
                  </a:lnTo>
                  <a:lnTo>
                    <a:pt x="290" y="266"/>
                  </a:lnTo>
                  <a:lnTo>
                    <a:pt x="287" y="267"/>
                  </a:lnTo>
                  <a:lnTo>
                    <a:pt x="282" y="271"/>
                  </a:lnTo>
                  <a:lnTo>
                    <a:pt x="281" y="271"/>
                  </a:lnTo>
                  <a:lnTo>
                    <a:pt x="280" y="272"/>
                  </a:lnTo>
                  <a:lnTo>
                    <a:pt x="278" y="273"/>
                  </a:lnTo>
                  <a:lnTo>
                    <a:pt x="276" y="273"/>
                  </a:lnTo>
                  <a:lnTo>
                    <a:pt x="275" y="275"/>
                  </a:lnTo>
                  <a:lnTo>
                    <a:pt x="270" y="277"/>
                  </a:lnTo>
                  <a:lnTo>
                    <a:pt x="270" y="278"/>
                  </a:lnTo>
                  <a:lnTo>
                    <a:pt x="269" y="278"/>
                  </a:lnTo>
                  <a:lnTo>
                    <a:pt x="268" y="279"/>
                  </a:lnTo>
                  <a:lnTo>
                    <a:pt x="267" y="279"/>
                  </a:lnTo>
                  <a:lnTo>
                    <a:pt x="266" y="281"/>
                  </a:lnTo>
                  <a:lnTo>
                    <a:pt x="266" y="282"/>
                  </a:lnTo>
                  <a:lnTo>
                    <a:pt x="264" y="282"/>
                  </a:lnTo>
                  <a:lnTo>
                    <a:pt x="263" y="282"/>
                  </a:lnTo>
                  <a:lnTo>
                    <a:pt x="262" y="282"/>
                  </a:lnTo>
                  <a:lnTo>
                    <a:pt x="262" y="283"/>
                  </a:lnTo>
                  <a:lnTo>
                    <a:pt x="261" y="285"/>
                  </a:lnTo>
                  <a:lnTo>
                    <a:pt x="259" y="288"/>
                  </a:lnTo>
                  <a:lnTo>
                    <a:pt x="255" y="291"/>
                  </a:lnTo>
                  <a:lnTo>
                    <a:pt x="255" y="293"/>
                  </a:lnTo>
                  <a:lnTo>
                    <a:pt x="254" y="291"/>
                  </a:lnTo>
                  <a:lnTo>
                    <a:pt x="253" y="290"/>
                  </a:lnTo>
                  <a:lnTo>
                    <a:pt x="251" y="289"/>
                  </a:lnTo>
                  <a:lnTo>
                    <a:pt x="251" y="288"/>
                  </a:lnTo>
                  <a:lnTo>
                    <a:pt x="250" y="288"/>
                  </a:lnTo>
                  <a:lnTo>
                    <a:pt x="249" y="288"/>
                  </a:lnTo>
                  <a:lnTo>
                    <a:pt x="248" y="288"/>
                  </a:lnTo>
                  <a:lnTo>
                    <a:pt x="249" y="288"/>
                  </a:lnTo>
                  <a:lnTo>
                    <a:pt x="250" y="288"/>
                  </a:lnTo>
                  <a:lnTo>
                    <a:pt x="250" y="289"/>
                  </a:lnTo>
                  <a:lnTo>
                    <a:pt x="251" y="290"/>
                  </a:lnTo>
                  <a:lnTo>
                    <a:pt x="251" y="291"/>
                  </a:lnTo>
                  <a:lnTo>
                    <a:pt x="251" y="293"/>
                  </a:lnTo>
                  <a:lnTo>
                    <a:pt x="253" y="293"/>
                  </a:lnTo>
                  <a:lnTo>
                    <a:pt x="254" y="294"/>
                  </a:lnTo>
                  <a:lnTo>
                    <a:pt x="253" y="296"/>
                  </a:lnTo>
                  <a:lnTo>
                    <a:pt x="251" y="297"/>
                  </a:lnTo>
                  <a:lnTo>
                    <a:pt x="251" y="298"/>
                  </a:lnTo>
                  <a:lnTo>
                    <a:pt x="250" y="300"/>
                  </a:lnTo>
                  <a:lnTo>
                    <a:pt x="249" y="298"/>
                  </a:lnTo>
                  <a:lnTo>
                    <a:pt x="248" y="298"/>
                  </a:lnTo>
                  <a:lnTo>
                    <a:pt x="248" y="300"/>
                  </a:lnTo>
                  <a:lnTo>
                    <a:pt x="247" y="300"/>
                  </a:lnTo>
                  <a:lnTo>
                    <a:pt x="247" y="301"/>
                  </a:lnTo>
                  <a:lnTo>
                    <a:pt x="248" y="301"/>
                  </a:lnTo>
                  <a:lnTo>
                    <a:pt x="249" y="300"/>
                  </a:lnTo>
                  <a:lnTo>
                    <a:pt x="249" y="301"/>
                  </a:lnTo>
                  <a:lnTo>
                    <a:pt x="245" y="304"/>
                  </a:lnTo>
                  <a:lnTo>
                    <a:pt x="244" y="306"/>
                  </a:lnTo>
                  <a:lnTo>
                    <a:pt x="242" y="309"/>
                  </a:lnTo>
                  <a:lnTo>
                    <a:pt x="239" y="312"/>
                  </a:lnTo>
                  <a:lnTo>
                    <a:pt x="238" y="312"/>
                  </a:lnTo>
                  <a:lnTo>
                    <a:pt x="238" y="313"/>
                  </a:lnTo>
                  <a:lnTo>
                    <a:pt x="238" y="314"/>
                  </a:lnTo>
                  <a:lnTo>
                    <a:pt x="237" y="313"/>
                  </a:lnTo>
                  <a:lnTo>
                    <a:pt x="237" y="314"/>
                  </a:lnTo>
                  <a:lnTo>
                    <a:pt x="236" y="314"/>
                  </a:lnTo>
                  <a:lnTo>
                    <a:pt x="236" y="315"/>
                  </a:lnTo>
                  <a:lnTo>
                    <a:pt x="236" y="316"/>
                  </a:lnTo>
                  <a:lnTo>
                    <a:pt x="235" y="316"/>
                  </a:lnTo>
                  <a:lnTo>
                    <a:pt x="233" y="319"/>
                  </a:lnTo>
                  <a:lnTo>
                    <a:pt x="232" y="320"/>
                  </a:lnTo>
                  <a:lnTo>
                    <a:pt x="232" y="319"/>
                  </a:lnTo>
                  <a:lnTo>
                    <a:pt x="232" y="320"/>
                  </a:lnTo>
                  <a:lnTo>
                    <a:pt x="231" y="321"/>
                  </a:lnTo>
                  <a:lnTo>
                    <a:pt x="232" y="321"/>
                  </a:lnTo>
                  <a:lnTo>
                    <a:pt x="233" y="322"/>
                  </a:lnTo>
                  <a:lnTo>
                    <a:pt x="232" y="324"/>
                  </a:lnTo>
                  <a:lnTo>
                    <a:pt x="231" y="324"/>
                  </a:lnTo>
                  <a:lnTo>
                    <a:pt x="230" y="324"/>
                  </a:lnTo>
                  <a:lnTo>
                    <a:pt x="229" y="322"/>
                  </a:lnTo>
                  <a:lnTo>
                    <a:pt x="227" y="322"/>
                  </a:lnTo>
                  <a:lnTo>
                    <a:pt x="226" y="319"/>
                  </a:lnTo>
                  <a:lnTo>
                    <a:pt x="226" y="320"/>
                  </a:lnTo>
                  <a:lnTo>
                    <a:pt x="227" y="324"/>
                  </a:lnTo>
                  <a:lnTo>
                    <a:pt x="227" y="325"/>
                  </a:lnTo>
                  <a:lnTo>
                    <a:pt x="226" y="326"/>
                  </a:lnTo>
                  <a:lnTo>
                    <a:pt x="227" y="326"/>
                  </a:lnTo>
                  <a:lnTo>
                    <a:pt x="227" y="327"/>
                  </a:lnTo>
                  <a:lnTo>
                    <a:pt x="226" y="327"/>
                  </a:lnTo>
                  <a:lnTo>
                    <a:pt x="225" y="327"/>
                  </a:lnTo>
                  <a:lnTo>
                    <a:pt x="224" y="327"/>
                  </a:lnTo>
                  <a:lnTo>
                    <a:pt x="223" y="327"/>
                  </a:lnTo>
                  <a:lnTo>
                    <a:pt x="222" y="327"/>
                  </a:lnTo>
                  <a:lnTo>
                    <a:pt x="222" y="325"/>
                  </a:lnTo>
                  <a:lnTo>
                    <a:pt x="223" y="324"/>
                  </a:lnTo>
                  <a:lnTo>
                    <a:pt x="222" y="324"/>
                  </a:lnTo>
                  <a:lnTo>
                    <a:pt x="220" y="325"/>
                  </a:lnTo>
                  <a:lnTo>
                    <a:pt x="218" y="328"/>
                  </a:lnTo>
                  <a:lnTo>
                    <a:pt x="217" y="328"/>
                  </a:lnTo>
                  <a:lnTo>
                    <a:pt x="216" y="328"/>
                  </a:lnTo>
                  <a:lnTo>
                    <a:pt x="217" y="328"/>
                  </a:lnTo>
                  <a:lnTo>
                    <a:pt x="216" y="327"/>
                  </a:lnTo>
                  <a:lnTo>
                    <a:pt x="216" y="328"/>
                  </a:lnTo>
                  <a:lnTo>
                    <a:pt x="214" y="330"/>
                  </a:lnTo>
                  <a:lnTo>
                    <a:pt x="214" y="331"/>
                  </a:lnTo>
                  <a:lnTo>
                    <a:pt x="213" y="331"/>
                  </a:lnTo>
                  <a:lnTo>
                    <a:pt x="213" y="330"/>
                  </a:lnTo>
                  <a:lnTo>
                    <a:pt x="212" y="330"/>
                  </a:lnTo>
                  <a:lnTo>
                    <a:pt x="212" y="331"/>
                  </a:lnTo>
                  <a:lnTo>
                    <a:pt x="213" y="331"/>
                  </a:lnTo>
                  <a:lnTo>
                    <a:pt x="213" y="332"/>
                  </a:lnTo>
                  <a:lnTo>
                    <a:pt x="207" y="335"/>
                  </a:lnTo>
                  <a:lnTo>
                    <a:pt x="206" y="337"/>
                  </a:lnTo>
                  <a:lnTo>
                    <a:pt x="205" y="338"/>
                  </a:lnTo>
                  <a:lnTo>
                    <a:pt x="204" y="339"/>
                  </a:lnTo>
                  <a:lnTo>
                    <a:pt x="205" y="339"/>
                  </a:lnTo>
                  <a:lnTo>
                    <a:pt x="204" y="339"/>
                  </a:lnTo>
                  <a:lnTo>
                    <a:pt x="202" y="340"/>
                  </a:lnTo>
                  <a:lnTo>
                    <a:pt x="201" y="343"/>
                  </a:lnTo>
                  <a:lnTo>
                    <a:pt x="202" y="343"/>
                  </a:lnTo>
                  <a:lnTo>
                    <a:pt x="201" y="343"/>
                  </a:lnTo>
                  <a:lnTo>
                    <a:pt x="200" y="345"/>
                  </a:lnTo>
                  <a:lnTo>
                    <a:pt x="199" y="345"/>
                  </a:lnTo>
                  <a:lnTo>
                    <a:pt x="199" y="345"/>
                  </a:lnTo>
                  <a:lnTo>
                    <a:pt x="198" y="345"/>
                  </a:lnTo>
                  <a:lnTo>
                    <a:pt x="196" y="347"/>
                  </a:lnTo>
                  <a:lnTo>
                    <a:pt x="192" y="352"/>
                  </a:lnTo>
                  <a:lnTo>
                    <a:pt x="188" y="356"/>
                  </a:lnTo>
                  <a:lnTo>
                    <a:pt x="185" y="359"/>
                  </a:lnTo>
                  <a:lnTo>
                    <a:pt x="183" y="361"/>
                  </a:lnTo>
                  <a:lnTo>
                    <a:pt x="182" y="361"/>
                  </a:lnTo>
                  <a:lnTo>
                    <a:pt x="181" y="363"/>
                  </a:lnTo>
                  <a:lnTo>
                    <a:pt x="180" y="364"/>
                  </a:lnTo>
                  <a:lnTo>
                    <a:pt x="179" y="363"/>
                  </a:lnTo>
                  <a:lnTo>
                    <a:pt x="179" y="364"/>
                  </a:lnTo>
                  <a:lnTo>
                    <a:pt x="177" y="365"/>
                  </a:lnTo>
                  <a:lnTo>
                    <a:pt x="175" y="366"/>
                  </a:lnTo>
                  <a:lnTo>
                    <a:pt x="174" y="366"/>
                  </a:lnTo>
                  <a:lnTo>
                    <a:pt x="174" y="365"/>
                  </a:lnTo>
                  <a:lnTo>
                    <a:pt x="174" y="364"/>
                  </a:lnTo>
                  <a:lnTo>
                    <a:pt x="173" y="363"/>
                  </a:lnTo>
                  <a:lnTo>
                    <a:pt x="171" y="362"/>
                  </a:lnTo>
                  <a:lnTo>
                    <a:pt x="169" y="361"/>
                  </a:lnTo>
                  <a:lnTo>
                    <a:pt x="167" y="358"/>
                  </a:lnTo>
                  <a:lnTo>
                    <a:pt x="167" y="357"/>
                  </a:lnTo>
                  <a:lnTo>
                    <a:pt x="165" y="357"/>
                  </a:lnTo>
                  <a:lnTo>
                    <a:pt x="165" y="356"/>
                  </a:lnTo>
                  <a:lnTo>
                    <a:pt x="165" y="355"/>
                  </a:lnTo>
                  <a:lnTo>
                    <a:pt x="164" y="355"/>
                  </a:lnTo>
                  <a:lnTo>
                    <a:pt x="163" y="355"/>
                  </a:lnTo>
                  <a:lnTo>
                    <a:pt x="162" y="356"/>
                  </a:lnTo>
                  <a:lnTo>
                    <a:pt x="162" y="357"/>
                  </a:lnTo>
                  <a:lnTo>
                    <a:pt x="163" y="356"/>
                  </a:lnTo>
                  <a:lnTo>
                    <a:pt x="164" y="356"/>
                  </a:lnTo>
                  <a:lnTo>
                    <a:pt x="165" y="356"/>
                  </a:lnTo>
                  <a:lnTo>
                    <a:pt x="165" y="357"/>
                  </a:lnTo>
                  <a:lnTo>
                    <a:pt x="165" y="358"/>
                  </a:lnTo>
                  <a:lnTo>
                    <a:pt x="168" y="362"/>
                  </a:lnTo>
                  <a:lnTo>
                    <a:pt x="169" y="362"/>
                  </a:lnTo>
                  <a:lnTo>
                    <a:pt x="170" y="362"/>
                  </a:lnTo>
                  <a:lnTo>
                    <a:pt x="170" y="363"/>
                  </a:lnTo>
                  <a:lnTo>
                    <a:pt x="171" y="364"/>
                  </a:lnTo>
                  <a:lnTo>
                    <a:pt x="171" y="365"/>
                  </a:lnTo>
                  <a:lnTo>
                    <a:pt x="170" y="366"/>
                  </a:lnTo>
                  <a:lnTo>
                    <a:pt x="170" y="368"/>
                  </a:lnTo>
                  <a:lnTo>
                    <a:pt x="169" y="368"/>
                  </a:lnTo>
                  <a:lnTo>
                    <a:pt x="170" y="368"/>
                  </a:lnTo>
                  <a:lnTo>
                    <a:pt x="171" y="368"/>
                  </a:lnTo>
                  <a:lnTo>
                    <a:pt x="170" y="369"/>
                  </a:lnTo>
                  <a:lnTo>
                    <a:pt x="170" y="370"/>
                  </a:lnTo>
                  <a:lnTo>
                    <a:pt x="171" y="371"/>
                  </a:lnTo>
                  <a:lnTo>
                    <a:pt x="171" y="372"/>
                  </a:lnTo>
                  <a:lnTo>
                    <a:pt x="170" y="372"/>
                  </a:lnTo>
                  <a:lnTo>
                    <a:pt x="170" y="374"/>
                  </a:lnTo>
                  <a:lnTo>
                    <a:pt x="170" y="374"/>
                  </a:lnTo>
                  <a:lnTo>
                    <a:pt x="170" y="375"/>
                  </a:lnTo>
                  <a:lnTo>
                    <a:pt x="171" y="375"/>
                  </a:lnTo>
                  <a:lnTo>
                    <a:pt x="171" y="376"/>
                  </a:lnTo>
                  <a:lnTo>
                    <a:pt x="171" y="377"/>
                  </a:lnTo>
                  <a:lnTo>
                    <a:pt x="171" y="378"/>
                  </a:lnTo>
                  <a:lnTo>
                    <a:pt x="170" y="378"/>
                  </a:lnTo>
                  <a:lnTo>
                    <a:pt x="169" y="377"/>
                  </a:lnTo>
                  <a:lnTo>
                    <a:pt x="168" y="377"/>
                  </a:lnTo>
                  <a:lnTo>
                    <a:pt x="168" y="378"/>
                  </a:lnTo>
                  <a:lnTo>
                    <a:pt x="167" y="378"/>
                  </a:lnTo>
                  <a:lnTo>
                    <a:pt x="167" y="377"/>
                  </a:lnTo>
                  <a:lnTo>
                    <a:pt x="167" y="378"/>
                  </a:lnTo>
                  <a:lnTo>
                    <a:pt x="170" y="381"/>
                  </a:lnTo>
                  <a:lnTo>
                    <a:pt x="169" y="382"/>
                  </a:lnTo>
                  <a:lnTo>
                    <a:pt x="169" y="383"/>
                  </a:lnTo>
                  <a:lnTo>
                    <a:pt x="169" y="384"/>
                  </a:lnTo>
                  <a:lnTo>
                    <a:pt x="168" y="384"/>
                  </a:lnTo>
                  <a:lnTo>
                    <a:pt x="168" y="386"/>
                  </a:lnTo>
                  <a:lnTo>
                    <a:pt x="169" y="386"/>
                  </a:lnTo>
                  <a:lnTo>
                    <a:pt x="168" y="387"/>
                  </a:lnTo>
                  <a:lnTo>
                    <a:pt x="167" y="387"/>
                  </a:lnTo>
                  <a:lnTo>
                    <a:pt x="165" y="387"/>
                  </a:lnTo>
                  <a:lnTo>
                    <a:pt x="167" y="387"/>
                  </a:lnTo>
                  <a:lnTo>
                    <a:pt x="167" y="388"/>
                  </a:lnTo>
                  <a:lnTo>
                    <a:pt x="167" y="389"/>
                  </a:lnTo>
                  <a:lnTo>
                    <a:pt x="168" y="389"/>
                  </a:lnTo>
                  <a:lnTo>
                    <a:pt x="169" y="389"/>
                  </a:lnTo>
                  <a:lnTo>
                    <a:pt x="169" y="390"/>
                  </a:lnTo>
                  <a:lnTo>
                    <a:pt x="169" y="392"/>
                  </a:lnTo>
                  <a:lnTo>
                    <a:pt x="168" y="393"/>
                  </a:lnTo>
                  <a:lnTo>
                    <a:pt x="167" y="394"/>
                  </a:lnTo>
                  <a:lnTo>
                    <a:pt x="169" y="393"/>
                  </a:lnTo>
                  <a:lnTo>
                    <a:pt x="170" y="393"/>
                  </a:lnTo>
                  <a:lnTo>
                    <a:pt x="170" y="394"/>
                  </a:lnTo>
                  <a:lnTo>
                    <a:pt x="171" y="394"/>
                  </a:lnTo>
                  <a:lnTo>
                    <a:pt x="171" y="395"/>
                  </a:lnTo>
                  <a:lnTo>
                    <a:pt x="173" y="395"/>
                  </a:lnTo>
                  <a:lnTo>
                    <a:pt x="173" y="396"/>
                  </a:lnTo>
                  <a:lnTo>
                    <a:pt x="174" y="396"/>
                  </a:lnTo>
                  <a:lnTo>
                    <a:pt x="174" y="398"/>
                  </a:lnTo>
                  <a:lnTo>
                    <a:pt x="174" y="399"/>
                  </a:lnTo>
                  <a:lnTo>
                    <a:pt x="175" y="399"/>
                  </a:lnTo>
                  <a:lnTo>
                    <a:pt x="176" y="399"/>
                  </a:lnTo>
                  <a:lnTo>
                    <a:pt x="175" y="400"/>
                  </a:lnTo>
                  <a:lnTo>
                    <a:pt x="175" y="401"/>
                  </a:lnTo>
                  <a:lnTo>
                    <a:pt x="175" y="400"/>
                  </a:lnTo>
                  <a:lnTo>
                    <a:pt x="176" y="400"/>
                  </a:lnTo>
                  <a:lnTo>
                    <a:pt x="179" y="400"/>
                  </a:lnTo>
                  <a:lnTo>
                    <a:pt x="180" y="401"/>
                  </a:lnTo>
                  <a:lnTo>
                    <a:pt x="180" y="402"/>
                  </a:lnTo>
                  <a:lnTo>
                    <a:pt x="180" y="402"/>
                  </a:lnTo>
                  <a:lnTo>
                    <a:pt x="181" y="402"/>
                  </a:lnTo>
                  <a:lnTo>
                    <a:pt x="181" y="403"/>
                  </a:lnTo>
                  <a:lnTo>
                    <a:pt x="180" y="403"/>
                  </a:lnTo>
                  <a:lnTo>
                    <a:pt x="180" y="405"/>
                  </a:lnTo>
                  <a:lnTo>
                    <a:pt x="181" y="405"/>
                  </a:lnTo>
                  <a:lnTo>
                    <a:pt x="182" y="406"/>
                  </a:lnTo>
                  <a:lnTo>
                    <a:pt x="182" y="407"/>
                  </a:lnTo>
                  <a:lnTo>
                    <a:pt x="182" y="408"/>
                  </a:lnTo>
                  <a:lnTo>
                    <a:pt x="182" y="409"/>
                  </a:lnTo>
                  <a:lnTo>
                    <a:pt x="182" y="408"/>
                  </a:lnTo>
                  <a:lnTo>
                    <a:pt x="183" y="408"/>
                  </a:lnTo>
                  <a:lnTo>
                    <a:pt x="185" y="408"/>
                  </a:lnTo>
                  <a:lnTo>
                    <a:pt x="185" y="409"/>
                  </a:lnTo>
                  <a:lnTo>
                    <a:pt x="185" y="411"/>
                  </a:lnTo>
                  <a:lnTo>
                    <a:pt x="185" y="412"/>
                  </a:lnTo>
                  <a:lnTo>
                    <a:pt x="183" y="412"/>
                  </a:lnTo>
                  <a:lnTo>
                    <a:pt x="182" y="413"/>
                  </a:lnTo>
                  <a:lnTo>
                    <a:pt x="183" y="413"/>
                  </a:lnTo>
                  <a:lnTo>
                    <a:pt x="183" y="414"/>
                  </a:lnTo>
                  <a:lnTo>
                    <a:pt x="183" y="415"/>
                  </a:lnTo>
                  <a:lnTo>
                    <a:pt x="182" y="415"/>
                  </a:lnTo>
                  <a:lnTo>
                    <a:pt x="181" y="415"/>
                  </a:lnTo>
                  <a:lnTo>
                    <a:pt x="181" y="417"/>
                  </a:lnTo>
                  <a:lnTo>
                    <a:pt x="182" y="417"/>
                  </a:lnTo>
                  <a:lnTo>
                    <a:pt x="182" y="418"/>
                  </a:lnTo>
                  <a:lnTo>
                    <a:pt x="182" y="419"/>
                  </a:lnTo>
                  <a:lnTo>
                    <a:pt x="182" y="420"/>
                  </a:lnTo>
                  <a:lnTo>
                    <a:pt x="183" y="420"/>
                  </a:lnTo>
                  <a:lnTo>
                    <a:pt x="183" y="421"/>
                  </a:lnTo>
                  <a:lnTo>
                    <a:pt x="182" y="421"/>
                  </a:lnTo>
                  <a:lnTo>
                    <a:pt x="182" y="423"/>
                  </a:lnTo>
                  <a:lnTo>
                    <a:pt x="183" y="423"/>
                  </a:lnTo>
                  <a:lnTo>
                    <a:pt x="183" y="424"/>
                  </a:lnTo>
                  <a:lnTo>
                    <a:pt x="183" y="425"/>
                  </a:lnTo>
                  <a:lnTo>
                    <a:pt x="183" y="424"/>
                  </a:lnTo>
                  <a:lnTo>
                    <a:pt x="185" y="419"/>
                  </a:lnTo>
                  <a:lnTo>
                    <a:pt x="185" y="420"/>
                  </a:lnTo>
                  <a:lnTo>
                    <a:pt x="185" y="423"/>
                  </a:lnTo>
                  <a:lnTo>
                    <a:pt x="185" y="424"/>
                  </a:lnTo>
                  <a:lnTo>
                    <a:pt x="185" y="427"/>
                  </a:lnTo>
                  <a:lnTo>
                    <a:pt x="185" y="431"/>
                  </a:lnTo>
                  <a:lnTo>
                    <a:pt x="187" y="433"/>
                  </a:lnTo>
                  <a:lnTo>
                    <a:pt x="188" y="435"/>
                  </a:lnTo>
                  <a:lnTo>
                    <a:pt x="189" y="438"/>
                  </a:lnTo>
                  <a:lnTo>
                    <a:pt x="189" y="439"/>
                  </a:lnTo>
                  <a:lnTo>
                    <a:pt x="189" y="443"/>
                  </a:lnTo>
                  <a:lnTo>
                    <a:pt x="189" y="445"/>
                  </a:lnTo>
                  <a:lnTo>
                    <a:pt x="190" y="448"/>
                  </a:lnTo>
                  <a:lnTo>
                    <a:pt x="192" y="448"/>
                  </a:lnTo>
                  <a:lnTo>
                    <a:pt x="192" y="451"/>
                  </a:lnTo>
                  <a:lnTo>
                    <a:pt x="192" y="452"/>
                  </a:lnTo>
                  <a:lnTo>
                    <a:pt x="192" y="456"/>
                  </a:lnTo>
                  <a:lnTo>
                    <a:pt x="190" y="466"/>
                  </a:lnTo>
                  <a:lnTo>
                    <a:pt x="190" y="468"/>
                  </a:lnTo>
                  <a:lnTo>
                    <a:pt x="192" y="469"/>
                  </a:lnTo>
                  <a:lnTo>
                    <a:pt x="193" y="470"/>
                  </a:lnTo>
                  <a:lnTo>
                    <a:pt x="194" y="472"/>
                  </a:lnTo>
                  <a:lnTo>
                    <a:pt x="194" y="473"/>
                  </a:lnTo>
                  <a:lnTo>
                    <a:pt x="194" y="472"/>
                  </a:lnTo>
                  <a:lnTo>
                    <a:pt x="194" y="470"/>
                  </a:lnTo>
                  <a:lnTo>
                    <a:pt x="195" y="469"/>
                  </a:lnTo>
                  <a:lnTo>
                    <a:pt x="195" y="467"/>
                  </a:lnTo>
                  <a:lnTo>
                    <a:pt x="194" y="466"/>
                  </a:lnTo>
                  <a:lnTo>
                    <a:pt x="194" y="463"/>
                  </a:lnTo>
                  <a:lnTo>
                    <a:pt x="195" y="462"/>
                  </a:lnTo>
                  <a:lnTo>
                    <a:pt x="195" y="461"/>
                  </a:lnTo>
                  <a:lnTo>
                    <a:pt x="195" y="462"/>
                  </a:lnTo>
                  <a:lnTo>
                    <a:pt x="196" y="462"/>
                  </a:lnTo>
                  <a:lnTo>
                    <a:pt x="196" y="461"/>
                  </a:lnTo>
                  <a:lnTo>
                    <a:pt x="195" y="460"/>
                  </a:lnTo>
                  <a:lnTo>
                    <a:pt x="195" y="460"/>
                  </a:lnTo>
                  <a:lnTo>
                    <a:pt x="196" y="458"/>
                  </a:lnTo>
                  <a:lnTo>
                    <a:pt x="196" y="457"/>
                  </a:lnTo>
                  <a:lnTo>
                    <a:pt x="198" y="457"/>
                  </a:lnTo>
                  <a:lnTo>
                    <a:pt x="198" y="456"/>
                  </a:lnTo>
                  <a:lnTo>
                    <a:pt x="199" y="457"/>
                  </a:lnTo>
                  <a:lnTo>
                    <a:pt x="199" y="458"/>
                  </a:lnTo>
                  <a:lnTo>
                    <a:pt x="199" y="464"/>
                  </a:lnTo>
                  <a:lnTo>
                    <a:pt x="200" y="464"/>
                  </a:lnTo>
                  <a:lnTo>
                    <a:pt x="200" y="463"/>
                  </a:lnTo>
                  <a:lnTo>
                    <a:pt x="200" y="461"/>
                  </a:lnTo>
                  <a:lnTo>
                    <a:pt x="200" y="460"/>
                  </a:lnTo>
                  <a:lnTo>
                    <a:pt x="200" y="464"/>
                  </a:lnTo>
                  <a:lnTo>
                    <a:pt x="200" y="466"/>
                  </a:lnTo>
                  <a:lnTo>
                    <a:pt x="200" y="468"/>
                  </a:lnTo>
                  <a:lnTo>
                    <a:pt x="200" y="469"/>
                  </a:lnTo>
                  <a:lnTo>
                    <a:pt x="198" y="475"/>
                  </a:lnTo>
                  <a:lnTo>
                    <a:pt x="198" y="481"/>
                  </a:lnTo>
                  <a:lnTo>
                    <a:pt x="199" y="488"/>
                  </a:lnTo>
                  <a:lnTo>
                    <a:pt x="200" y="491"/>
                  </a:lnTo>
                  <a:lnTo>
                    <a:pt x="200" y="489"/>
                  </a:lnTo>
                  <a:lnTo>
                    <a:pt x="201" y="489"/>
                  </a:lnTo>
                  <a:lnTo>
                    <a:pt x="202" y="489"/>
                  </a:lnTo>
                  <a:lnTo>
                    <a:pt x="202" y="488"/>
                  </a:lnTo>
                  <a:lnTo>
                    <a:pt x="202" y="489"/>
                  </a:lnTo>
                  <a:lnTo>
                    <a:pt x="202" y="491"/>
                  </a:lnTo>
                  <a:lnTo>
                    <a:pt x="201" y="493"/>
                  </a:lnTo>
                  <a:lnTo>
                    <a:pt x="200" y="494"/>
                  </a:lnTo>
                  <a:lnTo>
                    <a:pt x="199" y="498"/>
                  </a:lnTo>
                  <a:lnTo>
                    <a:pt x="198" y="500"/>
                  </a:lnTo>
                  <a:lnTo>
                    <a:pt x="198" y="501"/>
                  </a:lnTo>
                  <a:lnTo>
                    <a:pt x="198" y="503"/>
                  </a:lnTo>
                  <a:lnTo>
                    <a:pt x="198" y="504"/>
                  </a:lnTo>
                  <a:lnTo>
                    <a:pt x="198" y="505"/>
                  </a:lnTo>
                  <a:lnTo>
                    <a:pt x="198" y="506"/>
                  </a:lnTo>
                  <a:lnTo>
                    <a:pt x="195" y="513"/>
                  </a:lnTo>
                  <a:lnTo>
                    <a:pt x="195" y="518"/>
                  </a:lnTo>
                  <a:lnTo>
                    <a:pt x="195" y="522"/>
                  </a:lnTo>
                  <a:lnTo>
                    <a:pt x="194" y="523"/>
                  </a:lnTo>
                  <a:lnTo>
                    <a:pt x="194" y="524"/>
                  </a:lnTo>
                  <a:lnTo>
                    <a:pt x="194" y="523"/>
                  </a:lnTo>
                  <a:lnTo>
                    <a:pt x="194" y="522"/>
                  </a:lnTo>
                  <a:lnTo>
                    <a:pt x="194" y="520"/>
                  </a:lnTo>
                  <a:lnTo>
                    <a:pt x="193" y="520"/>
                  </a:lnTo>
                  <a:lnTo>
                    <a:pt x="192" y="520"/>
                  </a:lnTo>
                  <a:lnTo>
                    <a:pt x="193" y="520"/>
                  </a:lnTo>
                  <a:lnTo>
                    <a:pt x="193" y="522"/>
                  </a:lnTo>
                  <a:lnTo>
                    <a:pt x="193" y="523"/>
                  </a:lnTo>
                  <a:lnTo>
                    <a:pt x="193" y="524"/>
                  </a:lnTo>
                  <a:lnTo>
                    <a:pt x="193" y="525"/>
                  </a:lnTo>
                  <a:lnTo>
                    <a:pt x="193" y="526"/>
                  </a:lnTo>
                  <a:lnTo>
                    <a:pt x="193" y="528"/>
                  </a:lnTo>
                  <a:lnTo>
                    <a:pt x="193" y="529"/>
                  </a:lnTo>
                  <a:lnTo>
                    <a:pt x="192" y="530"/>
                  </a:lnTo>
                  <a:lnTo>
                    <a:pt x="193" y="530"/>
                  </a:lnTo>
                  <a:lnTo>
                    <a:pt x="193" y="531"/>
                  </a:lnTo>
                  <a:lnTo>
                    <a:pt x="192" y="532"/>
                  </a:lnTo>
                  <a:lnTo>
                    <a:pt x="194" y="530"/>
                  </a:lnTo>
                  <a:lnTo>
                    <a:pt x="193" y="529"/>
                  </a:lnTo>
                  <a:lnTo>
                    <a:pt x="194" y="528"/>
                  </a:lnTo>
                  <a:lnTo>
                    <a:pt x="195" y="528"/>
                  </a:lnTo>
                  <a:lnTo>
                    <a:pt x="196" y="529"/>
                  </a:lnTo>
                  <a:lnTo>
                    <a:pt x="198" y="529"/>
                  </a:lnTo>
                  <a:lnTo>
                    <a:pt x="198" y="525"/>
                  </a:lnTo>
                  <a:lnTo>
                    <a:pt x="199" y="525"/>
                  </a:lnTo>
                  <a:lnTo>
                    <a:pt x="200" y="526"/>
                  </a:lnTo>
                  <a:lnTo>
                    <a:pt x="200" y="528"/>
                  </a:lnTo>
                  <a:lnTo>
                    <a:pt x="200" y="529"/>
                  </a:lnTo>
                  <a:lnTo>
                    <a:pt x="198" y="536"/>
                  </a:lnTo>
                  <a:lnTo>
                    <a:pt x="198" y="537"/>
                  </a:lnTo>
                  <a:lnTo>
                    <a:pt x="199" y="538"/>
                  </a:lnTo>
                  <a:lnTo>
                    <a:pt x="199" y="540"/>
                  </a:lnTo>
                  <a:lnTo>
                    <a:pt x="198" y="540"/>
                  </a:lnTo>
                  <a:lnTo>
                    <a:pt x="198" y="541"/>
                  </a:lnTo>
                  <a:lnTo>
                    <a:pt x="196" y="542"/>
                  </a:lnTo>
                  <a:lnTo>
                    <a:pt x="190" y="549"/>
                  </a:lnTo>
                  <a:lnTo>
                    <a:pt x="187" y="554"/>
                  </a:lnTo>
                  <a:lnTo>
                    <a:pt x="186" y="555"/>
                  </a:lnTo>
                  <a:lnTo>
                    <a:pt x="186" y="556"/>
                  </a:lnTo>
                  <a:lnTo>
                    <a:pt x="185" y="559"/>
                  </a:lnTo>
                  <a:lnTo>
                    <a:pt x="173" y="565"/>
                  </a:lnTo>
                  <a:lnTo>
                    <a:pt x="167" y="568"/>
                  </a:lnTo>
                  <a:lnTo>
                    <a:pt x="159" y="569"/>
                  </a:lnTo>
                  <a:lnTo>
                    <a:pt x="156" y="572"/>
                  </a:lnTo>
                  <a:lnTo>
                    <a:pt x="155" y="572"/>
                  </a:lnTo>
                  <a:lnTo>
                    <a:pt x="150" y="574"/>
                  </a:lnTo>
                  <a:lnTo>
                    <a:pt x="149" y="574"/>
                  </a:lnTo>
                  <a:lnTo>
                    <a:pt x="139" y="577"/>
                  </a:lnTo>
                  <a:lnTo>
                    <a:pt x="132" y="580"/>
                  </a:lnTo>
                  <a:lnTo>
                    <a:pt x="127" y="583"/>
                  </a:lnTo>
                  <a:lnTo>
                    <a:pt x="122" y="584"/>
                  </a:lnTo>
                  <a:lnTo>
                    <a:pt x="117" y="587"/>
                  </a:lnTo>
                  <a:lnTo>
                    <a:pt x="115" y="588"/>
                  </a:lnTo>
                  <a:lnTo>
                    <a:pt x="115" y="587"/>
                  </a:lnTo>
                  <a:lnTo>
                    <a:pt x="117" y="587"/>
                  </a:lnTo>
                  <a:lnTo>
                    <a:pt x="117" y="586"/>
                  </a:lnTo>
                  <a:lnTo>
                    <a:pt x="115" y="587"/>
                  </a:lnTo>
                  <a:lnTo>
                    <a:pt x="114" y="587"/>
                  </a:lnTo>
                  <a:lnTo>
                    <a:pt x="113" y="587"/>
                  </a:lnTo>
                  <a:lnTo>
                    <a:pt x="113" y="588"/>
                  </a:lnTo>
                  <a:lnTo>
                    <a:pt x="113" y="590"/>
                  </a:lnTo>
                  <a:lnTo>
                    <a:pt x="112" y="590"/>
                  </a:lnTo>
                  <a:lnTo>
                    <a:pt x="111" y="591"/>
                  </a:lnTo>
                  <a:lnTo>
                    <a:pt x="109" y="592"/>
                  </a:lnTo>
                  <a:lnTo>
                    <a:pt x="99" y="599"/>
                  </a:lnTo>
                  <a:lnTo>
                    <a:pt x="99" y="600"/>
                  </a:lnTo>
                  <a:lnTo>
                    <a:pt x="97" y="603"/>
                  </a:lnTo>
                  <a:lnTo>
                    <a:pt x="96" y="604"/>
                  </a:lnTo>
                  <a:lnTo>
                    <a:pt x="95" y="606"/>
                  </a:lnTo>
                  <a:lnTo>
                    <a:pt x="95" y="608"/>
                  </a:lnTo>
                  <a:lnTo>
                    <a:pt x="95" y="609"/>
                  </a:lnTo>
                  <a:lnTo>
                    <a:pt x="95" y="610"/>
                  </a:lnTo>
                  <a:lnTo>
                    <a:pt x="95" y="609"/>
                  </a:lnTo>
                  <a:lnTo>
                    <a:pt x="94" y="609"/>
                  </a:lnTo>
                  <a:lnTo>
                    <a:pt x="94" y="610"/>
                  </a:lnTo>
                  <a:lnTo>
                    <a:pt x="94" y="611"/>
                  </a:lnTo>
                  <a:lnTo>
                    <a:pt x="93" y="612"/>
                  </a:lnTo>
                  <a:lnTo>
                    <a:pt x="91" y="615"/>
                  </a:lnTo>
                  <a:lnTo>
                    <a:pt x="90" y="615"/>
                  </a:lnTo>
                  <a:lnTo>
                    <a:pt x="89" y="616"/>
                  </a:lnTo>
                  <a:lnTo>
                    <a:pt x="88" y="616"/>
                  </a:lnTo>
                  <a:lnTo>
                    <a:pt x="87" y="615"/>
                  </a:lnTo>
                  <a:lnTo>
                    <a:pt x="85" y="616"/>
                  </a:lnTo>
                  <a:lnTo>
                    <a:pt x="84" y="617"/>
                  </a:lnTo>
                  <a:lnTo>
                    <a:pt x="85" y="618"/>
                  </a:lnTo>
                  <a:lnTo>
                    <a:pt x="85" y="617"/>
                  </a:lnTo>
                  <a:lnTo>
                    <a:pt x="85" y="616"/>
                  </a:lnTo>
                  <a:lnTo>
                    <a:pt x="87" y="616"/>
                  </a:lnTo>
                  <a:lnTo>
                    <a:pt x="88" y="616"/>
                  </a:lnTo>
                  <a:lnTo>
                    <a:pt x="88" y="617"/>
                  </a:lnTo>
                  <a:lnTo>
                    <a:pt x="88" y="618"/>
                  </a:lnTo>
                  <a:lnTo>
                    <a:pt x="89" y="618"/>
                  </a:lnTo>
                  <a:lnTo>
                    <a:pt x="90" y="618"/>
                  </a:lnTo>
                  <a:lnTo>
                    <a:pt x="90" y="619"/>
                  </a:lnTo>
                  <a:lnTo>
                    <a:pt x="90" y="621"/>
                  </a:lnTo>
                  <a:lnTo>
                    <a:pt x="91" y="621"/>
                  </a:lnTo>
                  <a:lnTo>
                    <a:pt x="91" y="622"/>
                  </a:lnTo>
                  <a:lnTo>
                    <a:pt x="91" y="623"/>
                  </a:lnTo>
                  <a:lnTo>
                    <a:pt x="93" y="624"/>
                  </a:lnTo>
                  <a:lnTo>
                    <a:pt x="93" y="625"/>
                  </a:lnTo>
                  <a:lnTo>
                    <a:pt x="94" y="625"/>
                  </a:lnTo>
                  <a:lnTo>
                    <a:pt x="95" y="625"/>
                  </a:lnTo>
                  <a:lnTo>
                    <a:pt x="96" y="627"/>
                  </a:lnTo>
                  <a:lnTo>
                    <a:pt x="97" y="628"/>
                  </a:lnTo>
                  <a:lnTo>
                    <a:pt x="97" y="629"/>
                  </a:lnTo>
                  <a:lnTo>
                    <a:pt x="99" y="630"/>
                  </a:lnTo>
                  <a:lnTo>
                    <a:pt x="99" y="630"/>
                  </a:lnTo>
                  <a:lnTo>
                    <a:pt x="99" y="629"/>
                  </a:lnTo>
                  <a:lnTo>
                    <a:pt x="100" y="629"/>
                  </a:lnTo>
                  <a:lnTo>
                    <a:pt x="99" y="628"/>
                  </a:lnTo>
                  <a:lnTo>
                    <a:pt x="99" y="627"/>
                  </a:lnTo>
                  <a:lnTo>
                    <a:pt x="99" y="625"/>
                  </a:lnTo>
                  <a:lnTo>
                    <a:pt x="100" y="624"/>
                  </a:lnTo>
                  <a:lnTo>
                    <a:pt x="100" y="622"/>
                  </a:lnTo>
                  <a:lnTo>
                    <a:pt x="101" y="622"/>
                  </a:lnTo>
                  <a:lnTo>
                    <a:pt x="102" y="621"/>
                  </a:lnTo>
                  <a:lnTo>
                    <a:pt x="102" y="622"/>
                  </a:lnTo>
                  <a:lnTo>
                    <a:pt x="101" y="629"/>
                  </a:lnTo>
                  <a:lnTo>
                    <a:pt x="101" y="640"/>
                  </a:lnTo>
                  <a:lnTo>
                    <a:pt x="100" y="643"/>
                  </a:lnTo>
                  <a:lnTo>
                    <a:pt x="100" y="645"/>
                  </a:lnTo>
                  <a:lnTo>
                    <a:pt x="100" y="647"/>
                  </a:lnTo>
                  <a:lnTo>
                    <a:pt x="100" y="651"/>
                  </a:lnTo>
                  <a:lnTo>
                    <a:pt x="100" y="652"/>
                  </a:lnTo>
                  <a:lnTo>
                    <a:pt x="100" y="653"/>
                  </a:lnTo>
                  <a:lnTo>
                    <a:pt x="95" y="653"/>
                  </a:lnTo>
                  <a:lnTo>
                    <a:pt x="89" y="654"/>
                  </a:lnTo>
                  <a:lnTo>
                    <a:pt x="84" y="654"/>
                  </a:lnTo>
                  <a:lnTo>
                    <a:pt x="80" y="654"/>
                  </a:lnTo>
                  <a:lnTo>
                    <a:pt x="77" y="653"/>
                  </a:lnTo>
                  <a:lnTo>
                    <a:pt x="75" y="653"/>
                  </a:lnTo>
                  <a:lnTo>
                    <a:pt x="74" y="653"/>
                  </a:lnTo>
                  <a:lnTo>
                    <a:pt x="71" y="653"/>
                  </a:lnTo>
                  <a:lnTo>
                    <a:pt x="70" y="653"/>
                  </a:lnTo>
                  <a:lnTo>
                    <a:pt x="71" y="642"/>
                  </a:lnTo>
                  <a:lnTo>
                    <a:pt x="70" y="639"/>
                  </a:lnTo>
                  <a:lnTo>
                    <a:pt x="70" y="634"/>
                  </a:lnTo>
                  <a:lnTo>
                    <a:pt x="69" y="633"/>
                  </a:lnTo>
                  <a:lnTo>
                    <a:pt x="69" y="630"/>
                  </a:lnTo>
                  <a:lnTo>
                    <a:pt x="69" y="628"/>
                  </a:lnTo>
                  <a:lnTo>
                    <a:pt x="70" y="625"/>
                  </a:lnTo>
                  <a:lnTo>
                    <a:pt x="70" y="624"/>
                  </a:lnTo>
                  <a:lnTo>
                    <a:pt x="70" y="622"/>
                  </a:lnTo>
                  <a:lnTo>
                    <a:pt x="70" y="621"/>
                  </a:lnTo>
                  <a:lnTo>
                    <a:pt x="70" y="619"/>
                  </a:lnTo>
                  <a:lnTo>
                    <a:pt x="70" y="618"/>
                  </a:lnTo>
                  <a:lnTo>
                    <a:pt x="68" y="617"/>
                  </a:lnTo>
                  <a:lnTo>
                    <a:pt x="66" y="616"/>
                  </a:lnTo>
                  <a:lnTo>
                    <a:pt x="65" y="616"/>
                  </a:lnTo>
                  <a:lnTo>
                    <a:pt x="64" y="610"/>
                  </a:lnTo>
                  <a:lnTo>
                    <a:pt x="64" y="609"/>
                  </a:lnTo>
                  <a:lnTo>
                    <a:pt x="64" y="608"/>
                  </a:lnTo>
                  <a:lnTo>
                    <a:pt x="65" y="604"/>
                  </a:lnTo>
                  <a:lnTo>
                    <a:pt x="65" y="603"/>
                  </a:lnTo>
                  <a:lnTo>
                    <a:pt x="66" y="603"/>
                  </a:lnTo>
                  <a:lnTo>
                    <a:pt x="66" y="603"/>
                  </a:lnTo>
                  <a:lnTo>
                    <a:pt x="68" y="603"/>
                  </a:lnTo>
                  <a:lnTo>
                    <a:pt x="68" y="602"/>
                  </a:lnTo>
                  <a:lnTo>
                    <a:pt x="66" y="599"/>
                  </a:lnTo>
                  <a:lnTo>
                    <a:pt x="66" y="598"/>
                  </a:lnTo>
                  <a:lnTo>
                    <a:pt x="66" y="597"/>
                  </a:lnTo>
                  <a:lnTo>
                    <a:pt x="66" y="596"/>
                  </a:lnTo>
                  <a:lnTo>
                    <a:pt x="66" y="594"/>
                  </a:lnTo>
                  <a:lnTo>
                    <a:pt x="66" y="593"/>
                  </a:lnTo>
                  <a:lnTo>
                    <a:pt x="66" y="591"/>
                  </a:lnTo>
                  <a:lnTo>
                    <a:pt x="66" y="581"/>
                  </a:lnTo>
                  <a:lnTo>
                    <a:pt x="66" y="575"/>
                  </a:lnTo>
                  <a:lnTo>
                    <a:pt x="66" y="571"/>
                  </a:lnTo>
                  <a:lnTo>
                    <a:pt x="66" y="563"/>
                  </a:lnTo>
                  <a:lnTo>
                    <a:pt x="66" y="557"/>
                  </a:lnTo>
                  <a:lnTo>
                    <a:pt x="66" y="555"/>
                  </a:lnTo>
                  <a:lnTo>
                    <a:pt x="66" y="551"/>
                  </a:lnTo>
                  <a:lnTo>
                    <a:pt x="65" y="548"/>
                  </a:lnTo>
                  <a:lnTo>
                    <a:pt x="64" y="546"/>
                  </a:lnTo>
                  <a:lnTo>
                    <a:pt x="62" y="542"/>
                  </a:lnTo>
                  <a:lnTo>
                    <a:pt x="62" y="540"/>
                  </a:lnTo>
                  <a:lnTo>
                    <a:pt x="62" y="532"/>
                  </a:lnTo>
                  <a:lnTo>
                    <a:pt x="62" y="531"/>
                  </a:lnTo>
                  <a:lnTo>
                    <a:pt x="60" y="531"/>
                  </a:lnTo>
                  <a:lnTo>
                    <a:pt x="58" y="529"/>
                  </a:lnTo>
                  <a:lnTo>
                    <a:pt x="57" y="528"/>
                  </a:lnTo>
                  <a:lnTo>
                    <a:pt x="56" y="524"/>
                  </a:lnTo>
                  <a:lnTo>
                    <a:pt x="54" y="518"/>
                  </a:lnTo>
                  <a:lnTo>
                    <a:pt x="53" y="517"/>
                  </a:lnTo>
                  <a:lnTo>
                    <a:pt x="50" y="513"/>
                  </a:lnTo>
                  <a:lnTo>
                    <a:pt x="48" y="512"/>
                  </a:lnTo>
                  <a:lnTo>
                    <a:pt x="48" y="511"/>
                  </a:lnTo>
                  <a:lnTo>
                    <a:pt x="50" y="500"/>
                  </a:lnTo>
                  <a:lnTo>
                    <a:pt x="48" y="499"/>
                  </a:lnTo>
                  <a:lnTo>
                    <a:pt x="46" y="491"/>
                  </a:lnTo>
                  <a:lnTo>
                    <a:pt x="45" y="487"/>
                  </a:lnTo>
                  <a:lnTo>
                    <a:pt x="43" y="481"/>
                  </a:lnTo>
                  <a:lnTo>
                    <a:pt x="41" y="474"/>
                  </a:lnTo>
                  <a:lnTo>
                    <a:pt x="40" y="469"/>
                  </a:lnTo>
                  <a:lnTo>
                    <a:pt x="40" y="468"/>
                  </a:lnTo>
                  <a:lnTo>
                    <a:pt x="43" y="466"/>
                  </a:lnTo>
                  <a:lnTo>
                    <a:pt x="45" y="464"/>
                  </a:lnTo>
                  <a:lnTo>
                    <a:pt x="47" y="462"/>
                  </a:lnTo>
                  <a:lnTo>
                    <a:pt x="48" y="460"/>
                  </a:lnTo>
                  <a:lnTo>
                    <a:pt x="51" y="458"/>
                  </a:lnTo>
                  <a:lnTo>
                    <a:pt x="53" y="456"/>
                  </a:lnTo>
                  <a:lnTo>
                    <a:pt x="56" y="454"/>
                  </a:lnTo>
                  <a:lnTo>
                    <a:pt x="57" y="451"/>
                  </a:lnTo>
                  <a:lnTo>
                    <a:pt x="59" y="449"/>
                  </a:lnTo>
                  <a:lnTo>
                    <a:pt x="62" y="448"/>
                  </a:lnTo>
                  <a:lnTo>
                    <a:pt x="64" y="445"/>
                  </a:lnTo>
                  <a:lnTo>
                    <a:pt x="65" y="443"/>
                  </a:lnTo>
                  <a:lnTo>
                    <a:pt x="68" y="440"/>
                  </a:lnTo>
                  <a:lnTo>
                    <a:pt x="70" y="438"/>
                  </a:lnTo>
                  <a:lnTo>
                    <a:pt x="70" y="436"/>
                  </a:lnTo>
                  <a:lnTo>
                    <a:pt x="72" y="433"/>
                  </a:lnTo>
                  <a:lnTo>
                    <a:pt x="75" y="431"/>
                  </a:lnTo>
                  <a:lnTo>
                    <a:pt x="77" y="430"/>
                  </a:lnTo>
                  <a:lnTo>
                    <a:pt x="78" y="427"/>
                  </a:lnTo>
                  <a:lnTo>
                    <a:pt x="81" y="425"/>
                  </a:lnTo>
                  <a:lnTo>
                    <a:pt x="82" y="424"/>
                  </a:lnTo>
                  <a:lnTo>
                    <a:pt x="83" y="425"/>
                  </a:lnTo>
                  <a:lnTo>
                    <a:pt x="81" y="419"/>
                  </a:lnTo>
                  <a:lnTo>
                    <a:pt x="80" y="418"/>
                  </a:lnTo>
                  <a:lnTo>
                    <a:pt x="82" y="413"/>
                  </a:lnTo>
                  <a:lnTo>
                    <a:pt x="84" y="411"/>
                  </a:lnTo>
                  <a:lnTo>
                    <a:pt x="85" y="409"/>
                  </a:lnTo>
                  <a:lnTo>
                    <a:pt x="85" y="407"/>
                  </a:lnTo>
                  <a:lnTo>
                    <a:pt x="85" y="403"/>
                  </a:lnTo>
                  <a:lnTo>
                    <a:pt x="84" y="400"/>
                  </a:lnTo>
                  <a:lnTo>
                    <a:pt x="84" y="398"/>
                  </a:lnTo>
                  <a:lnTo>
                    <a:pt x="84" y="396"/>
                  </a:lnTo>
                  <a:lnTo>
                    <a:pt x="87" y="395"/>
                  </a:lnTo>
                  <a:lnTo>
                    <a:pt x="88" y="394"/>
                  </a:lnTo>
                  <a:lnTo>
                    <a:pt x="90" y="395"/>
                  </a:lnTo>
                  <a:lnTo>
                    <a:pt x="91" y="394"/>
                  </a:lnTo>
                  <a:lnTo>
                    <a:pt x="93" y="393"/>
                  </a:lnTo>
                  <a:lnTo>
                    <a:pt x="94" y="390"/>
                  </a:lnTo>
                  <a:lnTo>
                    <a:pt x="95" y="388"/>
                  </a:lnTo>
                  <a:lnTo>
                    <a:pt x="97" y="386"/>
                  </a:lnTo>
                  <a:lnTo>
                    <a:pt x="99" y="383"/>
                  </a:lnTo>
                  <a:lnTo>
                    <a:pt x="99" y="382"/>
                  </a:lnTo>
                  <a:lnTo>
                    <a:pt x="99" y="381"/>
                  </a:lnTo>
                  <a:lnTo>
                    <a:pt x="99" y="380"/>
                  </a:lnTo>
                  <a:lnTo>
                    <a:pt x="99" y="378"/>
                  </a:lnTo>
                  <a:lnTo>
                    <a:pt x="100" y="377"/>
                  </a:lnTo>
                  <a:lnTo>
                    <a:pt x="100" y="375"/>
                  </a:lnTo>
                  <a:lnTo>
                    <a:pt x="101" y="375"/>
                  </a:lnTo>
                  <a:lnTo>
                    <a:pt x="101" y="374"/>
                  </a:lnTo>
                  <a:lnTo>
                    <a:pt x="102" y="374"/>
                  </a:lnTo>
                  <a:lnTo>
                    <a:pt x="105" y="374"/>
                  </a:lnTo>
                  <a:lnTo>
                    <a:pt x="103" y="372"/>
                  </a:lnTo>
                  <a:lnTo>
                    <a:pt x="105" y="369"/>
                  </a:lnTo>
                  <a:lnTo>
                    <a:pt x="105" y="366"/>
                  </a:lnTo>
                  <a:lnTo>
                    <a:pt x="105" y="365"/>
                  </a:lnTo>
                  <a:lnTo>
                    <a:pt x="106" y="364"/>
                  </a:lnTo>
                  <a:lnTo>
                    <a:pt x="106" y="363"/>
                  </a:lnTo>
                  <a:lnTo>
                    <a:pt x="105" y="363"/>
                  </a:lnTo>
                  <a:lnTo>
                    <a:pt x="103" y="362"/>
                  </a:lnTo>
                  <a:lnTo>
                    <a:pt x="102" y="362"/>
                  </a:lnTo>
                  <a:lnTo>
                    <a:pt x="102" y="361"/>
                  </a:lnTo>
                  <a:lnTo>
                    <a:pt x="102" y="359"/>
                  </a:lnTo>
                  <a:lnTo>
                    <a:pt x="102" y="358"/>
                  </a:lnTo>
                  <a:lnTo>
                    <a:pt x="101" y="358"/>
                  </a:lnTo>
                  <a:lnTo>
                    <a:pt x="100" y="359"/>
                  </a:lnTo>
                  <a:lnTo>
                    <a:pt x="99" y="359"/>
                  </a:lnTo>
                  <a:lnTo>
                    <a:pt x="99" y="359"/>
                  </a:lnTo>
                  <a:lnTo>
                    <a:pt x="99" y="358"/>
                  </a:lnTo>
                  <a:lnTo>
                    <a:pt x="97" y="358"/>
                  </a:lnTo>
                  <a:lnTo>
                    <a:pt x="99" y="357"/>
                  </a:lnTo>
                  <a:lnTo>
                    <a:pt x="99" y="356"/>
                  </a:lnTo>
                  <a:lnTo>
                    <a:pt x="99" y="352"/>
                  </a:lnTo>
                  <a:lnTo>
                    <a:pt x="99" y="351"/>
                  </a:lnTo>
                  <a:lnTo>
                    <a:pt x="97" y="350"/>
                  </a:lnTo>
                  <a:lnTo>
                    <a:pt x="97" y="351"/>
                  </a:lnTo>
                  <a:lnTo>
                    <a:pt x="96" y="350"/>
                  </a:lnTo>
                  <a:lnTo>
                    <a:pt x="96" y="349"/>
                  </a:lnTo>
                  <a:lnTo>
                    <a:pt x="96" y="347"/>
                  </a:lnTo>
                  <a:lnTo>
                    <a:pt x="96" y="346"/>
                  </a:lnTo>
                  <a:lnTo>
                    <a:pt x="97" y="345"/>
                  </a:lnTo>
                  <a:lnTo>
                    <a:pt x="99" y="344"/>
                  </a:lnTo>
                  <a:lnTo>
                    <a:pt x="99" y="343"/>
                  </a:lnTo>
                  <a:lnTo>
                    <a:pt x="99" y="341"/>
                  </a:lnTo>
                  <a:lnTo>
                    <a:pt x="99" y="337"/>
                  </a:lnTo>
                  <a:lnTo>
                    <a:pt x="99" y="335"/>
                  </a:lnTo>
                  <a:lnTo>
                    <a:pt x="99" y="334"/>
                  </a:lnTo>
                  <a:lnTo>
                    <a:pt x="99" y="334"/>
                  </a:lnTo>
                  <a:lnTo>
                    <a:pt x="99" y="333"/>
                  </a:lnTo>
                  <a:lnTo>
                    <a:pt x="97" y="333"/>
                  </a:lnTo>
                  <a:lnTo>
                    <a:pt x="94" y="333"/>
                  </a:lnTo>
                  <a:lnTo>
                    <a:pt x="93" y="332"/>
                  </a:lnTo>
                  <a:lnTo>
                    <a:pt x="93" y="331"/>
                  </a:lnTo>
                  <a:lnTo>
                    <a:pt x="93" y="330"/>
                  </a:lnTo>
                  <a:lnTo>
                    <a:pt x="94" y="328"/>
                  </a:lnTo>
                  <a:lnTo>
                    <a:pt x="94" y="327"/>
                  </a:lnTo>
                  <a:lnTo>
                    <a:pt x="93" y="325"/>
                  </a:lnTo>
                  <a:lnTo>
                    <a:pt x="97" y="324"/>
                  </a:lnTo>
                  <a:lnTo>
                    <a:pt x="99" y="324"/>
                  </a:lnTo>
                  <a:lnTo>
                    <a:pt x="99" y="324"/>
                  </a:lnTo>
                  <a:lnTo>
                    <a:pt x="100" y="324"/>
                  </a:lnTo>
                  <a:lnTo>
                    <a:pt x="100" y="322"/>
                  </a:lnTo>
                  <a:lnTo>
                    <a:pt x="101" y="321"/>
                  </a:lnTo>
                  <a:lnTo>
                    <a:pt x="101" y="320"/>
                  </a:lnTo>
                  <a:lnTo>
                    <a:pt x="101" y="319"/>
                  </a:lnTo>
                  <a:lnTo>
                    <a:pt x="101" y="318"/>
                  </a:lnTo>
                  <a:lnTo>
                    <a:pt x="100" y="316"/>
                  </a:lnTo>
                  <a:lnTo>
                    <a:pt x="99" y="315"/>
                  </a:lnTo>
                  <a:lnTo>
                    <a:pt x="99" y="314"/>
                  </a:lnTo>
                  <a:lnTo>
                    <a:pt x="100" y="313"/>
                  </a:lnTo>
                  <a:lnTo>
                    <a:pt x="101" y="313"/>
                  </a:lnTo>
                  <a:lnTo>
                    <a:pt x="102" y="312"/>
                  </a:lnTo>
                  <a:lnTo>
                    <a:pt x="103" y="312"/>
                  </a:lnTo>
                  <a:lnTo>
                    <a:pt x="103" y="310"/>
                  </a:lnTo>
                  <a:lnTo>
                    <a:pt x="105" y="310"/>
                  </a:lnTo>
                  <a:lnTo>
                    <a:pt x="105" y="309"/>
                  </a:lnTo>
                  <a:lnTo>
                    <a:pt x="103" y="309"/>
                  </a:lnTo>
                  <a:lnTo>
                    <a:pt x="105" y="308"/>
                  </a:lnTo>
                  <a:lnTo>
                    <a:pt x="106" y="307"/>
                  </a:lnTo>
                  <a:lnTo>
                    <a:pt x="106" y="306"/>
                  </a:lnTo>
                  <a:lnTo>
                    <a:pt x="105" y="304"/>
                  </a:lnTo>
                  <a:lnTo>
                    <a:pt x="103" y="303"/>
                  </a:lnTo>
                  <a:lnTo>
                    <a:pt x="102" y="302"/>
                  </a:lnTo>
                  <a:lnTo>
                    <a:pt x="102" y="301"/>
                  </a:lnTo>
                  <a:lnTo>
                    <a:pt x="103" y="300"/>
                  </a:lnTo>
                  <a:lnTo>
                    <a:pt x="103" y="297"/>
                  </a:lnTo>
                  <a:lnTo>
                    <a:pt x="101" y="294"/>
                  </a:lnTo>
                  <a:lnTo>
                    <a:pt x="101" y="293"/>
                  </a:lnTo>
                  <a:lnTo>
                    <a:pt x="102" y="291"/>
                  </a:lnTo>
                  <a:lnTo>
                    <a:pt x="101" y="291"/>
                  </a:lnTo>
                  <a:lnTo>
                    <a:pt x="101" y="290"/>
                  </a:lnTo>
                  <a:lnTo>
                    <a:pt x="102" y="290"/>
                  </a:lnTo>
                  <a:lnTo>
                    <a:pt x="102" y="289"/>
                  </a:lnTo>
                  <a:lnTo>
                    <a:pt x="102" y="288"/>
                  </a:lnTo>
                  <a:lnTo>
                    <a:pt x="101" y="288"/>
                  </a:lnTo>
                  <a:lnTo>
                    <a:pt x="102" y="287"/>
                  </a:lnTo>
                  <a:lnTo>
                    <a:pt x="102" y="285"/>
                  </a:lnTo>
                  <a:lnTo>
                    <a:pt x="103" y="285"/>
                  </a:lnTo>
                  <a:lnTo>
                    <a:pt x="105" y="284"/>
                  </a:lnTo>
                  <a:lnTo>
                    <a:pt x="105" y="283"/>
                  </a:lnTo>
                  <a:lnTo>
                    <a:pt x="105" y="281"/>
                  </a:lnTo>
                  <a:lnTo>
                    <a:pt x="105" y="279"/>
                  </a:lnTo>
                  <a:lnTo>
                    <a:pt x="105" y="278"/>
                  </a:lnTo>
                  <a:lnTo>
                    <a:pt x="105" y="277"/>
                  </a:lnTo>
                  <a:lnTo>
                    <a:pt x="105" y="276"/>
                  </a:lnTo>
                  <a:lnTo>
                    <a:pt x="103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1" y="272"/>
                  </a:lnTo>
                  <a:lnTo>
                    <a:pt x="102" y="272"/>
                  </a:lnTo>
                  <a:lnTo>
                    <a:pt x="102" y="271"/>
                  </a:lnTo>
                  <a:lnTo>
                    <a:pt x="103" y="269"/>
                  </a:lnTo>
                  <a:lnTo>
                    <a:pt x="105" y="267"/>
                  </a:lnTo>
                  <a:lnTo>
                    <a:pt x="105" y="266"/>
                  </a:lnTo>
                  <a:lnTo>
                    <a:pt x="105" y="265"/>
                  </a:lnTo>
                  <a:lnTo>
                    <a:pt x="103" y="265"/>
                  </a:lnTo>
                  <a:lnTo>
                    <a:pt x="103" y="264"/>
                  </a:lnTo>
                  <a:lnTo>
                    <a:pt x="103" y="263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1" y="258"/>
                  </a:lnTo>
                  <a:lnTo>
                    <a:pt x="100" y="254"/>
                  </a:lnTo>
                  <a:lnTo>
                    <a:pt x="99" y="251"/>
                  </a:lnTo>
                  <a:lnTo>
                    <a:pt x="100" y="247"/>
                  </a:lnTo>
                  <a:lnTo>
                    <a:pt x="101" y="247"/>
                  </a:lnTo>
                  <a:lnTo>
                    <a:pt x="101" y="245"/>
                  </a:lnTo>
                  <a:lnTo>
                    <a:pt x="102" y="241"/>
                  </a:lnTo>
                  <a:lnTo>
                    <a:pt x="103" y="240"/>
                  </a:lnTo>
                  <a:lnTo>
                    <a:pt x="102" y="240"/>
                  </a:lnTo>
                  <a:lnTo>
                    <a:pt x="101" y="241"/>
                  </a:lnTo>
                  <a:lnTo>
                    <a:pt x="100" y="241"/>
                  </a:lnTo>
                  <a:lnTo>
                    <a:pt x="99" y="241"/>
                  </a:lnTo>
                  <a:lnTo>
                    <a:pt x="97" y="240"/>
                  </a:lnTo>
                  <a:lnTo>
                    <a:pt x="96" y="240"/>
                  </a:lnTo>
                  <a:lnTo>
                    <a:pt x="95" y="240"/>
                  </a:lnTo>
                  <a:lnTo>
                    <a:pt x="95" y="241"/>
                  </a:lnTo>
                  <a:lnTo>
                    <a:pt x="94" y="240"/>
                  </a:lnTo>
                  <a:lnTo>
                    <a:pt x="93" y="239"/>
                  </a:lnTo>
                  <a:lnTo>
                    <a:pt x="93" y="238"/>
                  </a:lnTo>
                  <a:lnTo>
                    <a:pt x="93" y="236"/>
                  </a:lnTo>
                  <a:lnTo>
                    <a:pt x="88" y="234"/>
                  </a:lnTo>
                  <a:lnTo>
                    <a:pt x="82" y="232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68" y="230"/>
                  </a:lnTo>
                  <a:lnTo>
                    <a:pt x="64" y="229"/>
                  </a:lnTo>
                  <a:lnTo>
                    <a:pt x="63" y="229"/>
                  </a:lnTo>
                  <a:lnTo>
                    <a:pt x="63" y="229"/>
                  </a:lnTo>
                  <a:lnTo>
                    <a:pt x="63" y="228"/>
                  </a:lnTo>
                  <a:lnTo>
                    <a:pt x="62" y="227"/>
                  </a:lnTo>
                  <a:lnTo>
                    <a:pt x="60" y="226"/>
                  </a:lnTo>
                  <a:lnTo>
                    <a:pt x="59" y="226"/>
                  </a:lnTo>
                  <a:lnTo>
                    <a:pt x="57" y="223"/>
                  </a:lnTo>
                  <a:lnTo>
                    <a:pt x="56" y="222"/>
                  </a:lnTo>
                  <a:lnTo>
                    <a:pt x="54" y="222"/>
                  </a:lnTo>
                  <a:lnTo>
                    <a:pt x="48" y="221"/>
                  </a:lnTo>
                  <a:lnTo>
                    <a:pt x="47" y="221"/>
                  </a:lnTo>
                  <a:lnTo>
                    <a:pt x="46" y="220"/>
                  </a:lnTo>
                  <a:lnTo>
                    <a:pt x="45" y="220"/>
                  </a:lnTo>
                  <a:lnTo>
                    <a:pt x="44" y="220"/>
                  </a:lnTo>
                  <a:lnTo>
                    <a:pt x="43" y="220"/>
                  </a:lnTo>
                  <a:lnTo>
                    <a:pt x="43" y="219"/>
                  </a:lnTo>
                  <a:lnTo>
                    <a:pt x="43" y="217"/>
                  </a:lnTo>
                  <a:lnTo>
                    <a:pt x="41" y="217"/>
                  </a:lnTo>
                  <a:lnTo>
                    <a:pt x="41" y="216"/>
                  </a:lnTo>
                  <a:lnTo>
                    <a:pt x="41" y="215"/>
                  </a:lnTo>
                  <a:lnTo>
                    <a:pt x="40" y="215"/>
                  </a:lnTo>
                  <a:lnTo>
                    <a:pt x="39" y="214"/>
                  </a:lnTo>
                  <a:lnTo>
                    <a:pt x="35" y="213"/>
                  </a:lnTo>
                  <a:lnTo>
                    <a:pt x="34" y="213"/>
                  </a:lnTo>
                  <a:lnTo>
                    <a:pt x="33" y="214"/>
                  </a:lnTo>
                  <a:lnTo>
                    <a:pt x="32" y="214"/>
                  </a:lnTo>
                  <a:lnTo>
                    <a:pt x="31" y="214"/>
                  </a:lnTo>
                  <a:lnTo>
                    <a:pt x="31" y="215"/>
                  </a:lnTo>
                  <a:lnTo>
                    <a:pt x="29" y="215"/>
                  </a:lnTo>
                  <a:lnTo>
                    <a:pt x="28" y="216"/>
                  </a:lnTo>
                  <a:lnTo>
                    <a:pt x="27" y="215"/>
                  </a:lnTo>
                  <a:lnTo>
                    <a:pt x="26" y="214"/>
                  </a:lnTo>
                  <a:lnTo>
                    <a:pt x="23" y="213"/>
                  </a:lnTo>
                  <a:lnTo>
                    <a:pt x="20" y="213"/>
                  </a:lnTo>
                  <a:lnTo>
                    <a:pt x="13" y="213"/>
                  </a:lnTo>
                  <a:lnTo>
                    <a:pt x="11" y="214"/>
                  </a:lnTo>
                  <a:lnTo>
                    <a:pt x="7" y="214"/>
                  </a:lnTo>
                  <a:lnTo>
                    <a:pt x="7" y="210"/>
                  </a:lnTo>
                  <a:lnTo>
                    <a:pt x="7" y="205"/>
                  </a:lnTo>
                  <a:lnTo>
                    <a:pt x="7" y="202"/>
                  </a:lnTo>
                  <a:lnTo>
                    <a:pt x="7" y="199"/>
                  </a:lnTo>
                  <a:lnTo>
                    <a:pt x="7" y="198"/>
                  </a:lnTo>
                  <a:lnTo>
                    <a:pt x="6" y="197"/>
                  </a:lnTo>
                  <a:lnTo>
                    <a:pt x="6" y="196"/>
                  </a:lnTo>
                  <a:lnTo>
                    <a:pt x="6" y="195"/>
                  </a:lnTo>
                  <a:lnTo>
                    <a:pt x="7" y="193"/>
                  </a:lnTo>
                  <a:lnTo>
                    <a:pt x="7" y="192"/>
                  </a:lnTo>
                  <a:lnTo>
                    <a:pt x="6" y="192"/>
                  </a:lnTo>
                  <a:lnTo>
                    <a:pt x="6" y="191"/>
                  </a:lnTo>
                  <a:lnTo>
                    <a:pt x="6" y="189"/>
                  </a:lnTo>
                  <a:lnTo>
                    <a:pt x="6" y="187"/>
                  </a:lnTo>
                  <a:lnTo>
                    <a:pt x="4" y="186"/>
                  </a:lnTo>
                  <a:lnTo>
                    <a:pt x="3" y="186"/>
                  </a:lnTo>
                  <a:lnTo>
                    <a:pt x="2" y="185"/>
                  </a:lnTo>
                  <a:lnTo>
                    <a:pt x="2" y="183"/>
                  </a:lnTo>
                  <a:lnTo>
                    <a:pt x="0" y="178"/>
                  </a:lnTo>
                  <a:lnTo>
                    <a:pt x="0" y="177"/>
                  </a:lnTo>
                  <a:lnTo>
                    <a:pt x="0" y="174"/>
                  </a:lnTo>
                  <a:lnTo>
                    <a:pt x="0" y="173"/>
                  </a:lnTo>
                  <a:lnTo>
                    <a:pt x="1" y="173"/>
                  </a:lnTo>
                  <a:lnTo>
                    <a:pt x="3" y="172"/>
                  </a:lnTo>
                  <a:lnTo>
                    <a:pt x="7" y="172"/>
                  </a:lnTo>
                  <a:lnTo>
                    <a:pt x="10" y="170"/>
                  </a:lnTo>
                  <a:lnTo>
                    <a:pt x="13" y="168"/>
                  </a:lnTo>
                  <a:lnTo>
                    <a:pt x="16" y="167"/>
                  </a:lnTo>
                  <a:lnTo>
                    <a:pt x="22" y="165"/>
                  </a:lnTo>
                  <a:lnTo>
                    <a:pt x="26" y="165"/>
                  </a:lnTo>
                  <a:lnTo>
                    <a:pt x="32" y="164"/>
                  </a:lnTo>
                  <a:lnTo>
                    <a:pt x="37" y="162"/>
                  </a:lnTo>
                  <a:lnTo>
                    <a:pt x="41" y="161"/>
                  </a:lnTo>
                  <a:lnTo>
                    <a:pt x="44" y="160"/>
                  </a:lnTo>
                  <a:lnTo>
                    <a:pt x="47" y="159"/>
                  </a:lnTo>
                  <a:lnTo>
                    <a:pt x="51" y="156"/>
                  </a:lnTo>
                  <a:lnTo>
                    <a:pt x="53" y="155"/>
                  </a:lnTo>
                  <a:lnTo>
                    <a:pt x="59" y="153"/>
                  </a:lnTo>
                  <a:lnTo>
                    <a:pt x="64" y="152"/>
                  </a:lnTo>
                  <a:lnTo>
                    <a:pt x="69" y="150"/>
                  </a:lnTo>
                  <a:lnTo>
                    <a:pt x="70" y="149"/>
                  </a:lnTo>
                  <a:lnTo>
                    <a:pt x="72" y="148"/>
                  </a:lnTo>
                  <a:lnTo>
                    <a:pt x="75" y="148"/>
                  </a:lnTo>
                  <a:lnTo>
                    <a:pt x="78" y="147"/>
                  </a:lnTo>
                  <a:lnTo>
                    <a:pt x="83" y="146"/>
                  </a:lnTo>
                  <a:lnTo>
                    <a:pt x="89" y="143"/>
                  </a:lnTo>
                  <a:lnTo>
                    <a:pt x="95" y="142"/>
                  </a:lnTo>
                  <a:lnTo>
                    <a:pt x="101" y="140"/>
                  </a:lnTo>
                  <a:lnTo>
                    <a:pt x="106" y="139"/>
                  </a:lnTo>
                  <a:lnTo>
                    <a:pt x="109" y="137"/>
                  </a:lnTo>
                  <a:lnTo>
                    <a:pt x="112" y="136"/>
                  </a:lnTo>
                  <a:lnTo>
                    <a:pt x="114" y="137"/>
                  </a:lnTo>
                  <a:lnTo>
                    <a:pt x="115" y="137"/>
                  </a:lnTo>
                  <a:lnTo>
                    <a:pt x="115" y="139"/>
                  </a:lnTo>
                  <a:lnTo>
                    <a:pt x="115" y="141"/>
                  </a:lnTo>
                  <a:lnTo>
                    <a:pt x="115" y="142"/>
                  </a:lnTo>
                  <a:lnTo>
                    <a:pt x="117" y="143"/>
                  </a:lnTo>
                  <a:lnTo>
                    <a:pt x="118" y="143"/>
                  </a:lnTo>
                  <a:lnTo>
                    <a:pt x="119" y="145"/>
                  </a:lnTo>
                  <a:lnTo>
                    <a:pt x="119" y="146"/>
                  </a:lnTo>
                  <a:lnTo>
                    <a:pt x="121" y="149"/>
                  </a:lnTo>
                  <a:lnTo>
                    <a:pt x="122" y="150"/>
                  </a:lnTo>
                  <a:lnTo>
                    <a:pt x="124" y="152"/>
                  </a:lnTo>
                  <a:lnTo>
                    <a:pt x="125" y="152"/>
                  </a:lnTo>
                  <a:lnTo>
                    <a:pt x="125" y="153"/>
                  </a:lnTo>
                  <a:lnTo>
                    <a:pt x="125" y="154"/>
                  </a:lnTo>
                  <a:lnTo>
                    <a:pt x="126" y="154"/>
                  </a:lnTo>
                  <a:lnTo>
                    <a:pt x="127" y="154"/>
                  </a:lnTo>
                  <a:lnTo>
                    <a:pt x="127" y="155"/>
                  </a:lnTo>
                  <a:lnTo>
                    <a:pt x="127" y="156"/>
                  </a:lnTo>
                  <a:lnTo>
                    <a:pt x="127" y="158"/>
                  </a:lnTo>
                  <a:lnTo>
                    <a:pt x="128" y="159"/>
                  </a:lnTo>
                  <a:lnTo>
                    <a:pt x="130" y="159"/>
                  </a:lnTo>
                  <a:lnTo>
                    <a:pt x="130" y="158"/>
                  </a:lnTo>
                  <a:lnTo>
                    <a:pt x="130" y="156"/>
                  </a:lnTo>
                  <a:lnTo>
                    <a:pt x="130" y="155"/>
                  </a:lnTo>
                  <a:lnTo>
                    <a:pt x="131" y="154"/>
                  </a:lnTo>
                  <a:lnTo>
                    <a:pt x="133" y="155"/>
                  </a:lnTo>
                  <a:lnTo>
                    <a:pt x="134" y="155"/>
                  </a:lnTo>
                  <a:lnTo>
                    <a:pt x="136" y="155"/>
                  </a:lnTo>
                  <a:lnTo>
                    <a:pt x="138" y="154"/>
                  </a:lnTo>
                  <a:lnTo>
                    <a:pt x="139" y="154"/>
                  </a:lnTo>
                  <a:lnTo>
                    <a:pt x="140" y="154"/>
                  </a:lnTo>
                  <a:lnTo>
                    <a:pt x="144" y="154"/>
                  </a:lnTo>
                  <a:lnTo>
                    <a:pt x="145" y="153"/>
                  </a:lnTo>
                  <a:lnTo>
                    <a:pt x="146" y="152"/>
                  </a:lnTo>
                  <a:lnTo>
                    <a:pt x="149" y="152"/>
                  </a:lnTo>
                  <a:lnTo>
                    <a:pt x="153" y="150"/>
                  </a:lnTo>
                  <a:lnTo>
                    <a:pt x="155" y="150"/>
                  </a:lnTo>
                  <a:lnTo>
                    <a:pt x="156" y="150"/>
                  </a:lnTo>
                  <a:lnTo>
                    <a:pt x="156" y="150"/>
                  </a:lnTo>
                  <a:lnTo>
                    <a:pt x="156" y="152"/>
                  </a:lnTo>
                  <a:lnTo>
                    <a:pt x="157" y="154"/>
                  </a:lnTo>
                  <a:lnTo>
                    <a:pt x="158" y="155"/>
                  </a:lnTo>
                  <a:lnTo>
                    <a:pt x="161" y="158"/>
                  </a:lnTo>
                  <a:lnTo>
                    <a:pt x="161" y="159"/>
                  </a:lnTo>
                  <a:lnTo>
                    <a:pt x="161" y="160"/>
                  </a:lnTo>
                  <a:lnTo>
                    <a:pt x="161" y="162"/>
                  </a:lnTo>
                  <a:lnTo>
                    <a:pt x="161" y="164"/>
                  </a:lnTo>
                  <a:lnTo>
                    <a:pt x="162" y="165"/>
                  </a:lnTo>
                  <a:lnTo>
                    <a:pt x="162" y="166"/>
                  </a:lnTo>
                  <a:lnTo>
                    <a:pt x="162" y="168"/>
                  </a:lnTo>
                  <a:lnTo>
                    <a:pt x="162" y="171"/>
                  </a:lnTo>
                  <a:lnTo>
                    <a:pt x="163" y="172"/>
                  </a:lnTo>
                  <a:lnTo>
                    <a:pt x="163" y="172"/>
                  </a:lnTo>
                  <a:lnTo>
                    <a:pt x="164" y="173"/>
                  </a:lnTo>
                  <a:lnTo>
                    <a:pt x="163" y="174"/>
                  </a:lnTo>
                  <a:lnTo>
                    <a:pt x="163" y="176"/>
                  </a:lnTo>
                  <a:lnTo>
                    <a:pt x="162" y="176"/>
                  </a:lnTo>
                  <a:lnTo>
                    <a:pt x="163" y="177"/>
                  </a:lnTo>
                  <a:lnTo>
                    <a:pt x="163" y="178"/>
                  </a:lnTo>
                  <a:lnTo>
                    <a:pt x="162" y="179"/>
                  </a:lnTo>
                  <a:lnTo>
                    <a:pt x="163" y="182"/>
                  </a:lnTo>
                  <a:lnTo>
                    <a:pt x="163" y="185"/>
                  </a:lnTo>
                  <a:lnTo>
                    <a:pt x="163" y="186"/>
                  </a:lnTo>
                  <a:lnTo>
                    <a:pt x="162" y="186"/>
                  </a:lnTo>
                  <a:lnTo>
                    <a:pt x="162" y="187"/>
                  </a:lnTo>
                  <a:lnTo>
                    <a:pt x="161" y="187"/>
                  </a:lnTo>
                  <a:lnTo>
                    <a:pt x="161" y="189"/>
                  </a:lnTo>
                  <a:lnTo>
                    <a:pt x="159" y="190"/>
                  </a:lnTo>
                  <a:lnTo>
                    <a:pt x="159" y="191"/>
                  </a:lnTo>
                  <a:lnTo>
                    <a:pt x="158" y="192"/>
                  </a:lnTo>
                  <a:lnTo>
                    <a:pt x="157" y="192"/>
                  </a:lnTo>
                  <a:lnTo>
                    <a:pt x="157" y="193"/>
                  </a:lnTo>
                  <a:lnTo>
                    <a:pt x="157" y="195"/>
                  </a:lnTo>
                  <a:lnTo>
                    <a:pt x="157" y="197"/>
                  </a:lnTo>
                  <a:lnTo>
                    <a:pt x="157" y="198"/>
                  </a:lnTo>
                  <a:lnTo>
                    <a:pt x="157" y="199"/>
                  </a:lnTo>
                  <a:lnTo>
                    <a:pt x="156" y="202"/>
                  </a:lnTo>
                  <a:lnTo>
                    <a:pt x="155" y="203"/>
                  </a:lnTo>
                  <a:lnTo>
                    <a:pt x="153" y="203"/>
                  </a:lnTo>
                  <a:lnTo>
                    <a:pt x="152" y="203"/>
                  </a:lnTo>
                  <a:lnTo>
                    <a:pt x="152" y="204"/>
                  </a:lnTo>
                  <a:lnTo>
                    <a:pt x="151" y="205"/>
                  </a:lnTo>
                  <a:lnTo>
                    <a:pt x="151" y="208"/>
                  </a:lnTo>
                  <a:lnTo>
                    <a:pt x="151" y="209"/>
                  </a:lnTo>
                  <a:lnTo>
                    <a:pt x="151" y="210"/>
                  </a:lnTo>
                  <a:lnTo>
                    <a:pt x="152" y="210"/>
                  </a:lnTo>
                  <a:lnTo>
                    <a:pt x="153" y="211"/>
                  </a:lnTo>
                  <a:lnTo>
                    <a:pt x="156" y="215"/>
                  </a:lnTo>
                  <a:lnTo>
                    <a:pt x="157" y="216"/>
                  </a:lnTo>
                  <a:lnTo>
                    <a:pt x="156" y="220"/>
                  </a:lnTo>
                  <a:lnTo>
                    <a:pt x="156" y="221"/>
                  </a:lnTo>
                  <a:lnTo>
                    <a:pt x="157" y="224"/>
                  </a:lnTo>
                  <a:lnTo>
                    <a:pt x="158" y="226"/>
                  </a:lnTo>
                  <a:lnTo>
                    <a:pt x="159" y="226"/>
                  </a:lnTo>
                  <a:lnTo>
                    <a:pt x="162" y="226"/>
                  </a:lnTo>
                  <a:lnTo>
                    <a:pt x="162" y="227"/>
                  </a:lnTo>
                  <a:lnTo>
                    <a:pt x="163" y="229"/>
                  </a:lnTo>
                  <a:lnTo>
                    <a:pt x="164" y="229"/>
                  </a:lnTo>
                  <a:lnTo>
                    <a:pt x="164" y="229"/>
                  </a:lnTo>
                  <a:lnTo>
                    <a:pt x="165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9" y="234"/>
                  </a:lnTo>
                  <a:lnTo>
                    <a:pt x="170" y="234"/>
                  </a:lnTo>
                  <a:lnTo>
                    <a:pt x="170" y="235"/>
                  </a:lnTo>
                  <a:lnTo>
                    <a:pt x="171" y="236"/>
                  </a:lnTo>
                  <a:lnTo>
                    <a:pt x="173" y="238"/>
                  </a:lnTo>
                  <a:lnTo>
                    <a:pt x="174" y="238"/>
                  </a:lnTo>
                  <a:lnTo>
                    <a:pt x="174" y="239"/>
                  </a:lnTo>
                  <a:lnTo>
                    <a:pt x="174" y="240"/>
                  </a:lnTo>
                  <a:lnTo>
                    <a:pt x="175" y="240"/>
                  </a:lnTo>
                  <a:lnTo>
                    <a:pt x="176" y="241"/>
                  </a:lnTo>
                  <a:lnTo>
                    <a:pt x="176" y="242"/>
                  </a:lnTo>
                  <a:lnTo>
                    <a:pt x="177" y="242"/>
                  </a:lnTo>
                  <a:lnTo>
                    <a:pt x="179" y="244"/>
                  </a:lnTo>
                  <a:lnTo>
                    <a:pt x="179" y="245"/>
                  </a:lnTo>
                  <a:lnTo>
                    <a:pt x="180" y="245"/>
                  </a:lnTo>
                  <a:lnTo>
                    <a:pt x="181" y="246"/>
                  </a:lnTo>
                  <a:lnTo>
                    <a:pt x="182" y="245"/>
                  </a:lnTo>
                  <a:lnTo>
                    <a:pt x="183" y="245"/>
                  </a:lnTo>
                  <a:lnTo>
                    <a:pt x="185" y="246"/>
                  </a:lnTo>
                  <a:lnTo>
                    <a:pt x="185" y="247"/>
                  </a:lnTo>
                  <a:lnTo>
                    <a:pt x="185" y="248"/>
                  </a:lnTo>
                  <a:lnTo>
                    <a:pt x="185" y="250"/>
                  </a:lnTo>
                  <a:lnTo>
                    <a:pt x="185" y="251"/>
                  </a:lnTo>
                  <a:lnTo>
                    <a:pt x="183" y="252"/>
                  </a:lnTo>
                  <a:lnTo>
                    <a:pt x="182" y="252"/>
                  </a:lnTo>
                  <a:lnTo>
                    <a:pt x="182" y="253"/>
                  </a:lnTo>
                  <a:lnTo>
                    <a:pt x="181" y="254"/>
                  </a:lnTo>
                  <a:lnTo>
                    <a:pt x="183" y="257"/>
                  </a:lnTo>
                  <a:lnTo>
                    <a:pt x="182" y="258"/>
                  </a:lnTo>
                  <a:lnTo>
                    <a:pt x="183" y="258"/>
                  </a:lnTo>
                  <a:lnTo>
                    <a:pt x="185" y="258"/>
                  </a:lnTo>
                  <a:lnTo>
                    <a:pt x="188" y="258"/>
                  </a:lnTo>
                  <a:lnTo>
                    <a:pt x="190" y="258"/>
                  </a:lnTo>
                  <a:lnTo>
                    <a:pt x="190" y="257"/>
                  </a:lnTo>
                  <a:lnTo>
                    <a:pt x="190" y="256"/>
                  </a:lnTo>
                  <a:lnTo>
                    <a:pt x="190" y="254"/>
                  </a:lnTo>
                  <a:lnTo>
                    <a:pt x="190" y="253"/>
                  </a:lnTo>
                  <a:lnTo>
                    <a:pt x="192" y="252"/>
                  </a:lnTo>
                  <a:lnTo>
                    <a:pt x="190" y="252"/>
                  </a:lnTo>
                  <a:lnTo>
                    <a:pt x="189" y="251"/>
                  </a:lnTo>
                  <a:lnTo>
                    <a:pt x="190" y="251"/>
                  </a:lnTo>
                  <a:lnTo>
                    <a:pt x="190" y="250"/>
                  </a:lnTo>
                  <a:lnTo>
                    <a:pt x="190" y="248"/>
                  </a:lnTo>
                  <a:lnTo>
                    <a:pt x="190" y="247"/>
                  </a:lnTo>
                  <a:lnTo>
                    <a:pt x="190" y="246"/>
                  </a:lnTo>
                  <a:lnTo>
                    <a:pt x="190" y="244"/>
                  </a:lnTo>
                  <a:lnTo>
                    <a:pt x="189" y="240"/>
                  </a:lnTo>
                  <a:lnTo>
                    <a:pt x="189" y="239"/>
                  </a:lnTo>
                  <a:lnTo>
                    <a:pt x="188" y="239"/>
                  </a:lnTo>
                  <a:lnTo>
                    <a:pt x="188" y="238"/>
                  </a:lnTo>
                  <a:lnTo>
                    <a:pt x="187" y="238"/>
                  </a:lnTo>
                  <a:lnTo>
                    <a:pt x="186" y="238"/>
                  </a:lnTo>
                  <a:lnTo>
                    <a:pt x="186" y="236"/>
                  </a:lnTo>
                  <a:lnTo>
                    <a:pt x="185" y="235"/>
                  </a:lnTo>
                  <a:lnTo>
                    <a:pt x="185" y="234"/>
                  </a:lnTo>
                  <a:lnTo>
                    <a:pt x="187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29"/>
                  </a:lnTo>
                  <a:lnTo>
                    <a:pt x="188" y="229"/>
                  </a:lnTo>
                  <a:lnTo>
                    <a:pt x="189" y="228"/>
                  </a:lnTo>
                  <a:lnTo>
                    <a:pt x="189" y="227"/>
                  </a:lnTo>
                  <a:lnTo>
                    <a:pt x="189" y="226"/>
                  </a:lnTo>
                  <a:lnTo>
                    <a:pt x="189" y="224"/>
                  </a:lnTo>
                  <a:lnTo>
                    <a:pt x="189" y="222"/>
                  </a:lnTo>
                  <a:lnTo>
                    <a:pt x="190" y="222"/>
                  </a:lnTo>
                  <a:lnTo>
                    <a:pt x="190" y="221"/>
                  </a:lnTo>
                  <a:lnTo>
                    <a:pt x="194" y="219"/>
                  </a:lnTo>
                  <a:lnTo>
                    <a:pt x="195" y="219"/>
                  </a:lnTo>
                  <a:lnTo>
                    <a:pt x="196" y="219"/>
                  </a:lnTo>
                  <a:lnTo>
                    <a:pt x="198" y="219"/>
                  </a:lnTo>
                  <a:lnTo>
                    <a:pt x="198" y="220"/>
                  </a:lnTo>
                  <a:lnTo>
                    <a:pt x="199" y="220"/>
                  </a:lnTo>
                  <a:lnTo>
                    <a:pt x="200" y="220"/>
                  </a:lnTo>
                  <a:lnTo>
                    <a:pt x="200" y="219"/>
                  </a:lnTo>
                  <a:lnTo>
                    <a:pt x="205" y="217"/>
                  </a:lnTo>
                  <a:lnTo>
                    <a:pt x="206" y="217"/>
                  </a:lnTo>
                  <a:lnTo>
                    <a:pt x="210" y="216"/>
                  </a:lnTo>
                  <a:lnTo>
                    <a:pt x="210" y="215"/>
                  </a:lnTo>
                  <a:lnTo>
                    <a:pt x="210" y="214"/>
                  </a:lnTo>
                  <a:lnTo>
                    <a:pt x="210" y="213"/>
                  </a:lnTo>
                  <a:lnTo>
                    <a:pt x="210" y="211"/>
                  </a:lnTo>
                  <a:lnTo>
                    <a:pt x="210" y="210"/>
                  </a:lnTo>
                  <a:lnTo>
                    <a:pt x="211" y="209"/>
                  </a:lnTo>
                  <a:lnTo>
                    <a:pt x="211" y="203"/>
                  </a:lnTo>
                  <a:lnTo>
                    <a:pt x="211" y="201"/>
                  </a:lnTo>
                  <a:lnTo>
                    <a:pt x="212" y="196"/>
                  </a:lnTo>
                  <a:lnTo>
                    <a:pt x="212" y="192"/>
                  </a:lnTo>
                  <a:lnTo>
                    <a:pt x="212" y="191"/>
                  </a:lnTo>
                  <a:lnTo>
                    <a:pt x="211" y="186"/>
                  </a:lnTo>
                  <a:lnTo>
                    <a:pt x="210" y="183"/>
                  </a:lnTo>
                  <a:lnTo>
                    <a:pt x="210" y="182"/>
                  </a:lnTo>
                  <a:lnTo>
                    <a:pt x="210" y="180"/>
                  </a:lnTo>
                  <a:lnTo>
                    <a:pt x="210" y="179"/>
                  </a:lnTo>
                  <a:lnTo>
                    <a:pt x="212" y="176"/>
                  </a:lnTo>
                  <a:lnTo>
                    <a:pt x="213" y="172"/>
                  </a:lnTo>
                  <a:lnTo>
                    <a:pt x="213" y="171"/>
                  </a:lnTo>
                  <a:lnTo>
                    <a:pt x="213" y="171"/>
                  </a:lnTo>
                  <a:lnTo>
                    <a:pt x="213" y="170"/>
                  </a:lnTo>
                  <a:lnTo>
                    <a:pt x="212" y="161"/>
                  </a:lnTo>
                  <a:lnTo>
                    <a:pt x="212" y="160"/>
                  </a:lnTo>
                  <a:lnTo>
                    <a:pt x="210" y="158"/>
                  </a:lnTo>
                  <a:lnTo>
                    <a:pt x="208" y="156"/>
                  </a:lnTo>
                  <a:lnTo>
                    <a:pt x="207" y="154"/>
                  </a:lnTo>
                  <a:lnTo>
                    <a:pt x="202" y="149"/>
                  </a:lnTo>
                  <a:lnTo>
                    <a:pt x="199" y="145"/>
                  </a:lnTo>
                  <a:lnTo>
                    <a:pt x="196" y="141"/>
                  </a:lnTo>
                  <a:lnTo>
                    <a:pt x="193" y="137"/>
                  </a:lnTo>
                  <a:lnTo>
                    <a:pt x="189" y="133"/>
                  </a:lnTo>
                  <a:lnTo>
                    <a:pt x="186" y="128"/>
                  </a:lnTo>
                  <a:lnTo>
                    <a:pt x="183" y="123"/>
                  </a:lnTo>
                  <a:lnTo>
                    <a:pt x="180" y="121"/>
                  </a:lnTo>
                  <a:lnTo>
                    <a:pt x="176" y="117"/>
                  </a:lnTo>
                  <a:lnTo>
                    <a:pt x="175" y="116"/>
                  </a:lnTo>
                  <a:lnTo>
                    <a:pt x="174" y="116"/>
                  </a:lnTo>
                  <a:lnTo>
                    <a:pt x="173" y="115"/>
                  </a:lnTo>
                  <a:lnTo>
                    <a:pt x="167" y="116"/>
                  </a:lnTo>
                  <a:lnTo>
                    <a:pt x="167" y="115"/>
                  </a:lnTo>
                  <a:lnTo>
                    <a:pt x="165" y="115"/>
                  </a:lnTo>
                  <a:lnTo>
                    <a:pt x="165" y="114"/>
                  </a:lnTo>
                  <a:lnTo>
                    <a:pt x="164" y="114"/>
                  </a:lnTo>
                  <a:lnTo>
                    <a:pt x="164" y="112"/>
                  </a:lnTo>
                  <a:lnTo>
                    <a:pt x="163" y="112"/>
                  </a:lnTo>
                  <a:lnTo>
                    <a:pt x="162" y="110"/>
                  </a:lnTo>
                  <a:lnTo>
                    <a:pt x="162" y="106"/>
                  </a:lnTo>
                  <a:lnTo>
                    <a:pt x="162" y="103"/>
                  </a:lnTo>
                  <a:lnTo>
                    <a:pt x="162" y="99"/>
                  </a:lnTo>
                  <a:lnTo>
                    <a:pt x="162" y="94"/>
                  </a:lnTo>
                  <a:lnTo>
                    <a:pt x="161" y="88"/>
                  </a:lnTo>
                  <a:lnTo>
                    <a:pt x="161" y="85"/>
                  </a:lnTo>
                  <a:lnTo>
                    <a:pt x="158" y="78"/>
                  </a:lnTo>
                  <a:lnTo>
                    <a:pt x="156" y="69"/>
                  </a:lnTo>
                  <a:lnTo>
                    <a:pt x="156" y="66"/>
                  </a:lnTo>
                  <a:lnTo>
                    <a:pt x="156" y="63"/>
                  </a:lnTo>
                  <a:lnTo>
                    <a:pt x="156" y="61"/>
                  </a:lnTo>
                  <a:lnTo>
                    <a:pt x="159" y="56"/>
                  </a:lnTo>
                  <a:lnTo>
                    <a:pt x="163" y="51"/>
                  </a:lnTo>
                  <a:lnTo>
                    <a:pt x="164" y="48"/>
                  </a:lnTo>
                  <a:lnTo>
                    <a:pt x="165" y="47"/>
                  </a:lnTo>
                  <a:lnTo>
                    <a:pt x="165" y="44"/>
                  </a:lnTo>
                  <a:lnTo>
                    <a:pt x="164" y="43"/>
                  </a:lnTo>
                  <a:lnTo>
                    <a:pt x="164" y="42"/>
                  </a:lnTo>
                  <a:lnTo>
                    <a:pt x="165" y="42"/>
                  </a:lnTo>
                  <a:lnTo>
                    <a:pt x="167" y="42"/>
                  </a:lnTo>
                  <a:lnTo>
                    <a:pt x="179" y="42"/>
                  </a:lnTo>
                  <a:lnTo>
                    <a:pt x="194" y="42"/>
                  </a:lnTo>
                  <a:lnTo>
                    <a:pt x="195" y="42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9" y="42"/>
                  </a:lnTo>
                  <a:lnTo>
                    <a:pt x="199" y="43"/>
                  </a:lnTo>
                  <a:lnTo>
                    <a:pt x="200" y="43"/>
                  </a:lnTo>
                  <a:lnTo>
                    <a:pt x="200" y="42"/>
                  </a:lnTo>
                  <a:lnTo>
                    <a:pt x="201" y="43"/>
                  </a:lnTo>
                  <a:lnTo>
                    <a:pt x="202" y="42"/>
                  </a:lnTo>
                  <a:lnTo>
                    <a:pt x="205" y="42"/>
                  </a:lnTo>
                  <a:lnTo>
                    <a:pt x="205" y="41"/>
                  </a:lnTo>
                  <a:lnTo>
                    <a:pt x="206" y="40"/>
                  </a:lnTo>
                  <a:lnTo>
                    <a:pt x="206" y="38"/>
                  </a:lnTo>
                  <a:lnTo>
                    <a:pt x="207" y="38"/>
                  </a:lnTo>
                  <a:lnTo>
                    <a:pt x="208" y="37"/>
                  </a:lnTo>
                  <a:lnTo>
                    <a:pt x="210" y="37"/>
                  </a:lnTo>
                  <a:lnTo>
                    <a:pt x="211" y="36"/>
                  </a:lnTo>
                  <a:lnTo>
                    <a:pt x="211" y="35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6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7" y="40"/>
                  </a:lnTo>
                  <a:lnTo>
                    <a:pt x="217" y="38"/>
                  </a:lnTo>
                  <a:lnTo>
                    <a:pt x="218" y="38"/>
                  </a:lnTo>
                  <a:lnTo>
                    <a:pt x="219" y="40"/>
                  </a:lnTo>
                  <a:lnTo>
                    <a:pt x="220" y="40"/>
                  </a:lnTo>
                  <a:lnTo>
                    <a:pt x="220" y="41"/>
                  </a:lnTo>
                  <a:lnTo>
                    <a:pt x="222" y="41"/>
                  </a:lnTo>
                  <a:lnTo>
                    <a:pt x="223" y="41"/>
                  </a:lnTo>
                  <a:lnTo>
                    <a:pt x="223" y="42"/>
                  </a:lnTo>
                  <a:lnTo>
                    <a:pt x="224" y="42"/>
                  </a:lnTo>
                  <a:lnTo>
                    <a:pt x="224" y="43"/>
                  </a:lnTo>
                  <a:lnTo>
                    <a:pt x="224" y="44"/>
                  </a:lnTo>
                  <a:lnTo>
                    <a:pt x="224" y="45"/>
                  </a:lnTo>
                  <a:lnTo>
                    <a:pt x="224" y="47"/>
                  </a:lnTo>
                  <a:lnTo>
                    <a:pt x="225" y="47"/>
                  </a:lnTo>
                  <a:lnTo>
                    <a:pt x="226" y="47"/>
                  </a:lnTo>
                  <a:lnTo>
                    <a:pt x="227" y="47"/>
                  </a:lnTo>
                  <a:lnTo>
                    <a:pt x="229" y="47"/>
                  </a:lnTo>
                  <a:lnTo>
                    <a:pt x="230" y="47"/>
                  </a:lnTo>
                  <a:lnTo>
                    <a:pt x="231" y="47"/>
                  </a:lnTo>
                  <a:lnTo>
                    <a:pt x="231" y="45"/>
                  </a:lnTo>
                  <a:lnTo>
                    <a:pt x="232" y="45"/>
                  </a:lnTo>
                  <a:lnTo>
                    <a:pt x="236" y="45"/>
                  </a:lnTo>
                  <a:lnTo>
                    <a:pt x="237" y="45"/>
                  </a:lnTo>
                  <a:lnTo>
                    <a:pt x="237" y="47"/>
                  </a:lnTo>
                  <a:lnTo>
                    <a:pt x="238" y="48"/>
                  </a:lnTo>
                  <a:lnTo>
                    <a:pt x="239" y="48"/>
                  </a:lnTo>
                  <a:lnTo>
                    <a:pt x="242" y="48"/>
                  </a:lnTo>
                  <a:lnTo>
                    <a:pt x="242" y="47"/>
                  </a:lnTo>
                  <a:lnTo>
                    <a:pt x="242" y="47"/>
                  </a:lnTo>
                  <a:lnTo>
                    <a:pt x="243" y="47"/>
                  </a:lnTo>
                  <a:lnTo>
                    <a:pt x="244" y="45"/>
                  </a:lnTo>
                  <a:lnTo>
                    <a:pt x="245" y="45"/>
                  </a:lnTo>
                  <a:lnTo>
                    <a:pt x="247" y="43"/>
                  </a:lnTo>
                  <a:lnTo>
                    <a:pt x="248" y="42"/>
                  </a:lnTo>
                  <a:lnTo>
                    <a:pt x="249" y="41"/>
                  </a:lnTo>
                  <a:lnTo>
                    <a:pt x="249" y="42"/>
                  </a:lnTo>
                  <a:lnTo>
                    <a:pt x="250" y="42"/>
                  </a:lnTo>
                  <a:lnTo>
                    <a:pt x="251" y="42"/>
                  </a:lnTo>
                  <a:lnTo>
                    <a:pt x="255" y="42"/>
                  </a:lnTo>
                  <a:lnTo>
                    <a:pt x="256" y="42"/>
                  </a:lnTo>
                  <a:lnTo>
                    <a:pt x="256" y="41"/>
                  </a:lnTo>
                  <a:lnTo>
                    <a:pt x="256" y="42"/>
                  </a:lnTo>
                  <a:lnTo>
                    <a:pt x="257" y="43"/>
                  </a:lnTo>
                  <a:lnTo>
                    <a:pt x="260" y="44"/>
                  </a:lnTo>
                  <a:lnTo>
                    <a:pt x="261" y="45"/>
                  </a:lnTo>
                  <a:lnTo>
                    <a:pt x="263" y="47"/>
                  </a:lnTo>
                  <a:lnTo>
                    <a:pt x="266" y="47"/>
                  </a:lnTo>
                  <a:lnTo>
                    <a:pt x="267" y="47"/>
                  </a:lnTo>
                  <a:lnTo>
                    <a:pt x="268" y="45"/>
                  </a:lnTo>
                  <a:lnTo>
                    <a:pt x="269" y="45"/>
                  </a:lnTo>
                  <a:lnTo>
                    <a:pt x="269" y="47"/>
                  </a:lnTo>
                  <a:lnTo>
                    <a:pt x="270" y="48"/>
                  </a:lnTo>
                  <a:lnTo>
                    <a:pt x="272" y="48"/>
                  </a:lnTo>
                  <a:lnTo>
                    <a:pt x="273" y="47"/>
                  </a:lnTo>
                  <a:lnTo>
                    <a:pt x="273" y="45"/>
                  </a:lnTo>
                  <a:lnTo>
                    <a:pt x="274" y="45"/>
                  </a:lnTo>
                  <a:lnTo>
                    <a:pt x="275" y="45"/>
                  </a:lnTo>
                  <a:lnTo>
                    <a:pt x="276" y="44"/>
                  </a:lnTo>
                  <a:lnTo>
                    <a:pt x="278" y="44"/>
                  </a:lnTo>
                  <a:lnTo>
                    <a:pt x="279" y="44"/>
                  </a:lnTo>
                  <a:lnTo>
                    <a:pt x="280" y="43"/>
                  </a:lnTo>
                  <a:lnTo>
                    <a:pt x="281" y="42"/>
                  </a:lnTo>
                  <a:lnTo>
                    <a:pt x="285" y="41"/>
                  </a:lnTo>
                  <a:lnTo>
                    <a:pt x="286" y="40"/>
                  </a:lnTo>
                  <a:lnTo>
                    <a:pt x="286" y="38"/>
                  </a:lnTo>
                  <a:lnTo>
                    <a:pt x="286" y="37"/>
                  </a:lnTo>
                  <a:lnTo>
                    <a:pt x="287" y="35"/>
                  </a:lnTo>
                  <a:lnTo>
                    <a:pt x="287" y="34"/>
                  </a:lnTo>
                  <a:lnTo>
                    <a:pt x="287" y="32"/>
                  </a:lnTo>
                  <a:lnTo>
                    <a:pt x="288" y="31"/>
                  </a:lnTo>
                  <a:lnTo>
                    <a:pt x="291" y="30"/>
                  </a:lnTo>
                  <a:lnTo>
                    <a:pt x="293" y="30"/>
                  </a:lnTo>
                  <a:lnTo>
                    <a:pt x="293" y="29"/>
                  </a:lnTo>
                  <a:lnTo>
                    <a:pt x="295" y="29"/>
                  </a:lnTo>
                  <a:lnTo>
                    <a:pt x="297" y="29"/>
                  </a:lnTo>
                  <a:lnTo>
                    <a:pt x="298" y="29"/>
                  </a:lnTo>
                  <a:lnTo>
                    <a:pt x="299" y="30"/>
                  </a:lnTo>
                  <a:lnTo>
                    <a:pt x="299" y="30"/>
                  </a:lnTo>
                  <a:lnTo>
                    <a:pt x="300" y="29"/>
                  </a:lnTo>
                  <a:lnTo>
                    <a:pt x="301" y="30"/>
                  </a:lnTo>
                  <a:lnTo>
                    <a:pt x="304" y="31"/>
                  </a:lnTo>
                  <a:lnTo>
                    <a:pt x="305" y="32"/>
                  </a:lnTo>
                  <a:lnTo>
                    <a:pt x="306" y="34"/>
                  </a:lnTo>
                  <a:lnTo>
                    <a:pt x="310" y="35"/>
                  </a:lnTo>
                  <a:lnTo>
                    <a:pt x="311" y="35"/>
                  </a:lnTo>
                  <a:lnTo>
                    <a:pt x="312" y="34"/>
                  </a:lnTo>
                  <a:lnTo>
                    <a:pt x="316" y="31"/>
                  </a:lnTo>
                  <a:lnTo>
                    <a:pt x="317" y="30"/>
                  </a:lnTo>
                  <a:lnTo>
                    <a:pt x="318" y="29"/>
                  </a:lnTo>
                  <a:lnTo>
                    <a:pt x="319" y="29"/>
                  </a:lnTo>
                  <a:lnTo>
                    <a:pt x="321" y="29"/>
                  </a:lnTo>
                  <a:lnTo>
                    <a:pt x="322" y="29"/>
                  </a:lnTo>
                  <a:lnTo>
                    <a:pt x="324" y="29"/>
                  </a:lnTo>
                  <a:lnTo>
                    <a:pt x="324" y="28"/>
                  </a:lnTo>
                  <a:lnTo>
                    <a:pt x="325" y="28"/>
                  </a:lnTo>
                  <a:lnTo>
                    <a:pt x="327" y="26"/>
                  </a:lnTo>
                  <a:lnTo>
                    <a:pt x="328" y="26"/>
                  </a:lnTo>
                  <a:lnTo>
                    <a:pt x="332" y="26"/>
                  </a:lnTo>
                  <a:lnTo>
                    <a:pt x="334" y="26"/>
                  </a:lnTo>
                  <a:lnTo>
                    <a:pt x="335" y="25"/>
                  </a:lnTo>
                  <a:lnTo>
                    <a:pt x="336" y="25"/>
                  </a:lnTo>
                  <a:lnTo>
                    <a:pt x="337" y="26"/>
                  </a:lnTo>
                  <a:lnTo>
                    <a:pt x="338" y="26"/>
                  </a:lnTo>
                  <a:lnTo>
                    <a:pt x="340" y="26"/>
                  </a:lnTo>
                  <a:lnTo>
                    <a:pt x="341" y="26"/>
                  </a:lnTo>
                  <a:lnTo>
                    <a:pt x="349" y="19"/>
                  </a:lnTo>
                  <a:lnTo>
                    <a:pt x="350" y="19"/>
                  </a:lnTo>
                  <a:lnTo>
                    <a:pt x="353" y="19"/>
                  </a:lnTo>
                  <a:lnTo>
                    <a:pt x="359" y="17"/>
                  </a:lnTo>
                  <a:lnTo>
                    <a:pt x="360" y="17"/>
                  </a:lnTo>
                  <a:lnTo>
                    <a:pt x="364" y="14"/>
                  </a:lnTo>
                  <a:lnTo>
                    <a:pt x="367" y="12"/>
                  </a:lnTo>
                  <a:lnTo>
                    <a:pt x="368" y="12"/>
                  </a:lnTo>
                  <a:lnTo>
                    <a:pt x="373" y="8"/>
                  </a:lnTo>
                  <a:lnTo>
                    <a:pt x="374" y="8"/>
                  </a:lnTo>
                  <a:lnTo>
                    <a:pt x="374" y="7"/>
                  </a:lnTo>
                  <a:lnTo>
                    <a:pt x="375" y="6"/>
                  </a:lnTo>
                  <a:lnTo>
                    <a:pt x="378" y="4"/>
                  </a:lnTo>
                  <a:lnTo>
                    <a:pt x="379" y="3"/>
                  </a:lnTo>
                  <a:lnTo>
                    <a:pt x="381" y="3"/>
                  </a:lnTo>
                  <a:lnTo>
                    <a:pt x="383" y="1"/>
                  </a:lnTo>
                  <a:lnTo>
                    <a:pt x="384" y="0"/>
                  </a:lnTo>
                  <a:lnTo>
                    <a:pt x="384" y="0"/>
                  </a:lnTo>
                  <a:lnTo>
                    <a:pt x="385" y="0"/>
                  </a:lnTo>
                  <a:lnTo>
                    <a:pt x="385" y="0"/>
                  </a:lnTo>
                  <a:close/>
                  <a:moveTo>
                    <a:pt x="164" y="60"/>
                  </a:moveTo>
                  <a:lnTo>
                    <a:pt x="165" y="60"/>
                  </a:lnTo>
                  <a:lnTo>
                    <a:pt x="165" y="59"/>
                  </a:lnTo>
                  <a:lnTo>
                    <a:pt x="165" y="57"/>
                  </a:lnTo>
                  <a:lnTo>
                    <a:pt x="164" y="57"/>
                  </a:lnTo>
                  <a:lnTo>
                    <a:pt x="163" y="57"/>
                  </a:lnTo>
                  <a:lnTo>
                    <a:pt x="162" y="57"/>
                  </a:lnTo>
                  <a:lnTo>
                    <a:pt x="163" y="59"/>
                  </a:lnTo>
                  <a:lnTo>
                    <a:pt x="164" y="60"/>
                  </a:lnTo>
                  <a:close/>
                  <a:moveTo>
                    <a:pt x="167" y="60"/>
                  </a:moveTo>
                  <a:lnTo>
                    <a:pt x="167" y="61"/>
                  </a:lnTo>
                  <a:lnTo>
                    <a:pt x="167" y="62"/>
                  </a:lnTo>
                  <a:lnTo>
                    <a:pt x="168" y="62"/>
                  </a:lnTo>
                  <a:lnTo>
                    <a:pt x="169" y="62"/>
                  </a:lnTo>
                  <a:lnTo>
                    <a:pt x="170" y="61"/>
                  </a:lnTo>
                  <a:lnTo>
                    <a:pt x="170" y="60"/>
                  </a:lnTo>
                  <a:lnTo>
                    <a:pt x="170" y="59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7"/>
                  </a:lnTo>
                  <a:lnTo>
                    <a:pt x="167" y="6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9" name="Freeform 70">
              <a:extLst>
                <a:ext uri="{FF2B5EF4-FFF2-40B4-BE49-F238E27FC236}">
                  <a16:creationId xmlns:a16="http://schemas.microsoft.com/office/drawing/2014/main" id="{2C50152B-BE7B-9025-9AAA-35DE19211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949" y="4418144"/>
              <a:ext cx="61934" cy="82992"/>
            </a:xfrm>
            <a:custGeom>
              <a:avLst/>
              <a:gdLst>
                <a:gd name="T0" fmla="*/ 45 w 50"/>
                <a:gd name="T1" fmla="*/ 10 h 67"/>
                <a:gd name="T2" fmla="*/ 49 w 50"/>
                <a:gd name="T3" fmla="*/ 12 h 67"/>
                <a:gd name="T4" fmla="*/ 49 w 50"/>
                <a:gd name="T5" fmla="*/ 15 h 67"/>
                <a:gd name="T6" fmla="*/ 49 w 50"/>
                <a:gd name="T7" fmla="*/ 18 h 67"/>
                <a:gd name="T8" fmla="*/ 48 w 50"/>
                <a:gd name="T9" fmla="*/ 22 h 67"/>
                <a:gd name="T10" fmla="*/ 48 w 50"/>
                <a:gd name="T11" fmla="*/ 27 h 67"/>
                <a:gd name="T12" fmla="*/ 49 w 50"/>
                <a:gd name="T13" fmla="*/ 33 h 67"/>
                <a:gd name="T14" fmla="*/ 49 w 50"/>
                <a:gd name="T15" fmla="*/ 47 h 67"/>
                <a:gd name="T16" fmla="*/ 45 w 50"/>
                <a:gd name="T17" fmla="*/ 46 h 67"/>
                <a:gd name="T18" fmla="*/ 45 w 50"/>
                <a:gd name="T19" fmla="*/ 50 h 67"/>
                <a:gd name="T20" fmla="*/ 44 w 50"/>
                <a:gd name="T21" fmla="*/ 58 h 67"/>
                <a:gd name="T22" fmla="*/ 44 w 50"/>
                <a:gd name="T23" fmla="*/ 61 h 67"/>
                <a:gd name="T24" fmla="*/ 44 w 50"/>
                <a:gd name="T25" fmla="*/ 65 h 67"/>
                <a:gd name="T26" fmla="*/ 45 w 50"/>
                <a:gd name="T27" fmla="*/ 67 h 67"/>
                <a:gd name="T28" fmla="*/ 38 w 50"/>
                <a:gd name="T29" fmla="*/ 67 h 67"/>
                <a:gd name="T30" fmla="*/ 27 w 50"/>
                <a:gd name="T31" fmla="*/ 66 h 67"/>
                <a:gd name="T32" fmla="*/ 22 w 50"/>
                <a:gd name="T33" fmla="*/ 65 h 67"/>
                <a:gd name="T34" fmla="*/ 18 w 50"/>
                <a:gd name="T35" fmla="*/ 62 h 67"/>
                <a:gd name="T36" fmla="*/ 13 w 50"/>
                <a:gd name="T37" fmla="*/ 61 h 67"/>
                <a:gd name="T38" fmla="*/ 7 w 50"/>
                <a:gd name="T39" fmla="*/ 54 h 67"/>
                <a:gd name="T40" fmla="*/ 6 w 50"/>
                <a:gd name="T41" fmla="*/ 53 h 67"/>
                <a:gd name="T42" fmla="*/ 7 w 50"/>
                <a:gd name="T43" fmla="*/ 50 h 67"/>
                <a:gd name="T44" fmla="*/ 6 w 50"/>
                <a:gd name="T45" fmla="*/ 48 h 67"/>
                <a:gd name="T46" fmla="*/ 4 w 50"/>
                <a:gd name="T47" fmla="*/ 45 h 67"/>
                <a:gd name="T48" fmla="*/ 1 w 50"/>
                <a:gd name="T49" fmla="*/ 46 h 67"/>
                <a:gd name="T50" fmla="*/ 0 w 50"/>
                <a:gd name="T51" fmla="*/ 45 h 67"/>
                <a:gd name="T52" fmla="*/ 0 w 50"/>
                <a:gd name="T53" fmla="*/ 35 h 67"/>
                <a:gd name="T54" fmla="*/ 0 w 50"/>
                <a:gd name="T55" fmla="*/ 28 h 67"/>
                <a:gd name="T56" fmla="*/ 7 w 50"/>
                <a:gd name="T57" fmla="*/ 21 h 67"/>
                <a:gd name="T58" fmla="*/ 12 w 50"/>
                <a:gd name="T59" fmla="*/ 11 h 67"/>
                <a:gd name="T60" fmla="*/ 13 w 50"/>
                <a:gd name="T61" fmla="*/ 8 h 67"/>
                <a:gd name="T62" fmla="*/ 20 w 50"/>
                <a:gd name="T63" fmla="*/ 0 h 67"/>
                <a:gd name="T64" fmla="*/ 22 w 50"/>
                <a:gd name="T65" fmla="*/ 0 h 67"/>
                <a:gd name="T66" fmla="*/ 24 w 50"/>
                <a:gd name="T67" fmla="*/ 0 h 67"/>
                <a:gd name="T68" fmla="*/ 32 w 50"/>
                <a:gd name="T69" fmla="*/ 5 h 67"/>
                <a:gd name="T70" fmla="*/ 36 w 50"/>
                <a:gd name="T71" fmla="*/ 9 h 67"/>
                <a:gd name="T72" fmla="*/ 41 w 50"/>
                <a:gd name="T73" fmla="*/ 11 h 67"/>
                <a:gd name="T74" fmla="*/ 44 w 50"/>
                <a:gd name="T75" fmla="*/ 1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0" h="67">
                  <a:moveTo>
                    <a:pt x="44" y="10"/>
                  </a:moveTo>
                  <a:lnTo>
                    <a:pt x="45" y="10"/>
                  </a:lnTo>
                  <a:lnTo>
                    <a:pt x="47" y="11"/>
                  </a:lnTo>
                  <a:lnTo>
                    <a:pt x="49" y="12"/>
                  </a:lnTo>
                  <a:lnTo>
                    <a:pt x="49" y="13"/>
                  </a:lnTo>
                  <a:lnTo>
                    <a:pt x="49" y="15"/>
                  </a:lnTo>
                  <a:lnTo>
                    <a:pt x="49" y="16"/>
                  </a:lnTo>
                  <a:lnTo>
                    <a:pt x="49" y="18"/>
                  </a:lnTo>
                  <a:lnTo>
                    <a:pt x="49" y="19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7"/>
                  </a:lnTo>
                  <a:lnTo>
                    <a:pt x="49" y="28"/>
                  </a:lnTo>
                  <a:lnTo>
                    <a:pt x="49" y="33"/>
                  </a:lnTo>
                  <a:lnTo>
                    <a:pt x="50" y="36"/>
                  </a:lnTo>
                  <a:lnTo>
                    <a:pt x="49" y="47"/>
                  </a:lnTo>
                  <a:lnTo>
                    <a:pt x="49" y="46"/>
                  </a:lnTo>
                  <a:lnTo>
                    <a:pt x="45" y="46"/>
                  </a:lnTo>
                  <a:lnTo>
                    <a:pt x="45" y="47"/>
                  </a:lnTo>
                  <a:lnTo>
                    <a:pt x="45" y="50"/>
                  </a:lnTo>
                  <a:lnTo>
                    <a:pt x="44" y="54"/>
                  </a:lnTo>
                  <a:lnTo>
                    <a:pt x="44" y="58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4" y="64"/>
                  </a:lnTo>
                  <a:lnTo>
                    <a:pt x="44" y="65"/>
                  </a:lnTo>
                  <a:lnTo>
                    <a:pt x="45" y="66"/>
                  </a:lnTo>
                  <a:lnTo>
                    <a:pt x="45" y="67"/>
                  </a:lnTo>
                  <a:lnTo>
                    <a:pt x="42" y="67"/>
                  </a:lnTo>
                  <a:lnTo>
                    <a:pt x="38" y="67"/>
                  </a:lnTo>
                  <a:lnTo>
                    <a:pt x="32" y="66"/>
                  </a:lnTo>
                  <a:lnTo>
                    <a:pt x="27" y="66"/>
                  </a:lnTo>
                  <a:lnTo>
                    <a:pt x="25" y="66"/>
                  </a:lnTo>
                  <a:lnTo>
                    <a:pt x="22" y="65"/>
                  </a:lnTo>
                  <a:lnTo>
                    <a:pt x="19" y="64"/>
                  </a:lnTo>
                  <a:lnTo>
                    <a:pt x="18" y="62"/>
                  </a:lnTo>
                  <a:lnTo>
                    <a:pt x="14" y="61"/>
                  </a:lnTo>
                  <a:lnTo>
                    <a:pt x="13" y="61"/>
                  </a:lnTo>
                  <a:lnTo>
                    <a:pt x="11" y="58"/>
                  </a:lnTo>
                  <a:lnTo>
                    <a:pt x="7" y="54"/>
                  </a:lnTo>
                  <a:lnTo>
                    <a:pt x="6" y="54"/>
                  </a:lnTo>
                  <a:lnTo>
                    <a:pt x="6" y="53"/>
                  </a:lnTo>
                  <a:lnTo>
                    <a:pt x="6" y="52"/>
                  </a:lnTo>
                  <a:lnTo>
                    <a:pt x="7" y="50"/>
                  </a:lnTo>
                  <a:lnTo>
                    <a:pt x="6" y="49"/>
                  </a:lnTo>
                  <a:lnTo>
                    <a:pt x="6" y="48"/>
                  </a:lnTo>
                  <a:lnTo>
                    <a:pt x="5" y="47"/>
                  </a:lnTo>
                  <a:lnTo>
                    <a:pt x="4" y="45"/>
                  </a:lnTo>
                  <a:lnTo>
                    <a:pt x="2" y="45"/>
                  </a:lnTo>
                  <a:lnTo>
                    <a:pt x="1" y="46"/>
                  </a:lnTo>
                  <a:lnTo>
                    <a:pt x="0" y="46"/>
                  </a:lnTo>
                  <a:lnTo>
                    <a:pt x="0" y="45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4" y="24"/>
                  </a:lnTo>
                  <a:lnTo>
                    <a:pt x="7" y="21"/>
                  </a:lnTo>
                  <a:lnTo>
                    <a:pt x="10" y="16"/>
                  </a:lnTo>
                  <a:lnTo>
                    <a:pt x="12" y="11"/>
                  </a:lnTo>
                  <a:lnTo>
                    <a:pt x="12" y="9"/>
                  </a:lnTo>
                  <a:lnTo>
                    <a:pt x="13" y="8"/>
                  </a:lnTo>
                  <a:lnTo>
                    <a:pt x="17" y="4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7" y="3"/>
                  </a:lnTo>
                  <a:lnTo>
                    <a:pt x="32" y="5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9" y="11"/>
                  </a:lnTo>
                  <a:lnTo>
                    <a:pt x="41" y="11"/>
                  </a:lnTo>
                  <a:lnTo>
                    <a:pt x="42" y="11"/>
                  </a:lnTo>
                  <a:lnTo>
                    <a:pt x="44" y="1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0" name="Freeform 71">
              <a:extLst>
                <a:ext uri="{FF2B5EF4-FFF2-40B4-BE49-F238E27FC236}">
                  <a16:creationId xmlns:a16="http://schemas.microsoft.com/office/drawing/2014/main" id="{911B0A91-735E-3197-B708-5F1CD93ED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0958" y="3282278"/>
              <a:ext cx="84230" cy="100333"/>
            </a:xfrm>
            <a:custGeom>
              <a:avLst/>
              <a:gdLst>
                <a:gd name="T0" fmla="*/ 55 w 68"/>
                <a:gd name="T1" fmla="*/ 10 h 81"/>
                <a:gd name="T2" fmla="*/ 53 w 68"/>
                <a:gd name="T3" fmla="*/ 14 h 81"/>
                <a:gd name="T4" fmla="*/ 57 w 68"/>
                <a:gd name="T5" fmla="*/ 14 h 81"/>
                <a:gd name="T6" fmla="*/ 54 w 68"/>
                <a:gd name="T7" fmla="*/ 20 h 81"/>
                <a:gd name="T8" fmla="*/ 56 w 68"/>
                <a:gd name="T9" fmla="*/ 24 h 81"/>
                <a:gd name="T10" fmla="*/ 59 w 68"/>
                <a:gd name="T11" fmla="*/ 24 h 81"/>
                <a:gd name="T12" fmla="*/ 63 w 68"/>
                <a:gd name="T13" fmla="*/ 25 h 81"/>
                <a:gd name="T14" fmla="*/ 68 w 68"/>
                <a:gd name="T15" fmla="*/ 26 h 81"/>
                <a:gd name="T16" fmla="*/ 68 w 68"/>
                <a:gd name="T17" fmla="*/ 29 h 81"/>
                <a:gd name="T18" fmla="*/ 68 w 68"/>
                <a:gd name="T19" fmla="*/ 34 h 81"/>
                <a:gd name="T20" fmla="*/ 65 w 68"/>
                <a:gd name="T21" fmla="*/ 37 h 81"/>
                <a:gd name="T22" fmla="*/ 61 w 68"/>
                <a:gd name="T23" fmla="*/ 39 h 81"/>
                <a:gd name="T24" fmla="*/ 61 w 68"/>
                <a:gd name="T25" fmla="*/ 43 h 81"/>
                <a:gd name="T26" fmla="*/ 57 w 68"/>
                <a:gd name="T27" fmla="*/ 46 h 81"/>
                <a:gd name="T28" fmla="*/ 54 w 68"/>
                <a:gd name="T29" fmla="*/ 47 h 81"/>
                <a:gd name="T30" fmla="*/ 52 w 68"/>
                <a:gd name="T31" fmla="*/ 52 h 81"/>
                <a:gd name="T32" fmla="*/ 52 w 68"/>
                <a:gd name="T33" fmla="*/ 56 h 81"/>
                <a:gd name="T34" fmla="*/ 46 w 68"/>
                <a:gd name="T35" fmla="*/ 61 h 81"/>
                <a:gd name="T36" fmla="*/ 44 w 68"/>
                <a:gd name="T37" fmla="*/ 66 h 81"/>
                <a:gd name="T38" fmla="*/ 38 w 68"/>
                <a:gd name="T39" fmla="*/ 72 h 81"/>
                <a:gd name="T40" fmla="*/ 34 w 68"/>
                <a:gd name="T41" fmla="*/ 78 h 81"/>
                <a:gd name="T42" fmla="*/ 30 w 68"/>
                <a:gd name="T43" fmla="*/ 80 h 81"/>
                <a:gd name="T44" fmla="*/ 26 w 68"/>
                <a:gd name="T45" fmla="*/ 81 h 81"/>
                <a:gd name="T46" fmla="*/ 13 w 68"/>
                <a:gd name="T47" fmla="*/ 71 h 81"/>
                <a:gd name="T48" fmla="*/ 7 w 68"/>
                <a:gd name="T49" fmla="*/ 62 h 81"/>
                <a:gd name="T50" fmla="*/ 7 w 68"/>
                <a:gd name="T51" fmla="*/ 52 h 81"/>
                <a:gd name="T52" fmla="*/ 9 w 68"/>
                <a:gd name="T53" fmla="*/ 37 h 81"/>
                <a:gd name="T54" fmla="*/ 7 w 68"/>
                <a:gd name="T55" fmla="*/ 32 h 81"/>
                <a:gd name="T56" fmla="*/ 7 w 68"/>
                <a:gd name="T57" fmla="*/ 27 h 81"/>
                <a:gd name="T58" fmla="*/ 4 w 68"/>
                <a:gd name="T59" fmla="*/ 24 h 81"/>
                <a:gd name="T60" fmla="*/ 1 w 68"/>
                <a:gd name="T61" fmla="*/ 22 h 81"/>
                <a:gd name="T62" fmla="*/ 0 w 68"/>
                <a:gd name="T63" fmla="*/ 19 h 81"/>
                <a:gd name="T64" fmla="*/ 1 w 68"/>
                <a:gd name="T65" fmla="*/ 13 h 81"/>
                <a:gd name="T66" fmla="*/ 7 w 68"/>
                <a:gd name="T67" fmla="*/ 13 h 81"/>
                <a:gd name="T68" fmla="*/ 11 w 68"/>
                <a:gd name="T69" fmla="*/ 15 h 81"/>
                <a:gd name="T70" fmla="*/ 12 w 68"/>
                <a:gd name="T71" fmla="*/ 20 h 81"/>
                <a:gd name="T72" fmla="*/ 16 w 68"/>
                <a:gd name="T73" fmla="*/ 20 h 81"/>
                <a:gd name="T74" fmla="*/ 19 w 68"/>
                <a:gd name="T75" fmla="*/ 20 h 81"/>
                <a:gd name="T76" fmla="*/ 24 w 68"/>
                <a:gd name="T77" fmla="*/ 19 h 81"/>
                <a:gd name="T78" fmla="*/ 28 w 68"/>
                <a:gd name="T79" fmla="*/ 19 h 81"/>
                <a:gd name="T80" fmla="*/ 31 w 68"/>
                <a:gd name="T81" fmla="*/ 18 h 81"/>
                <a:gd name="T82" fmla="*/ 34 w 68"/>
                <a:gd name="T83" fmla="*/ 14 h 81"/>
                <a:gd name="T84" fmla="*/ 34 w 68"/>
                <a:gd name="T85" fmla="*/ 3 h 81"/>
                <a:gd name="T86" fmla="*/ 37 w 68"/>
                <a:gd name="T87" fmla="*/ 2 h 81"/>
                <a:gd name="T88" fmla="*/ 41 w 68"/>
                <a:gd name="T89" fmla="*/ 4 h 81"/>
                <a:gd name="T90" fmla="*/ 46 w 68"/>
                <a:gd name="T91" fmla="*/ 1 h 81"/>
                <a:gd name="T92" fmla="*/ 49 w 68"/>
                <a:gd name="T93" fmla="*/ 2 h 81"/>
                <a:gd name="T94" fmla="*/ 52 w 68"/>
                <a:gd name="T95" fmla="*/ 0 h 81"/>
                <a:gd name="T96" fmla="*/ 57 w 68"/>
                <a:gd name="T97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8" h="81">
                  <a:moveTo>
                    <a:pt x="59" y="4"/>
                  </a:moveTo>
                  <a:lnTo>
                    <a:pt x="57" y="6"/>
                  </a:lnTo>
                  <a:lnTo>
                    <a:pt x="57" y="7"/>
                  </a:lnTo>
                  <a:lnTo>
                    <a:pt x="55" y="10"/>
                  </a:lnTo>
                  <a:lnTo>
                    <a:pt x="55" y="12"/>
                  </a:lnTo>
                  <a:lnTo>
                    <a:pt x="54" y="13"/>
                  </a:lnTo>
                  <a:lnTo>
                    <a:pt x="54" y="14"/>
                  </a:lnTo>
                  <a:lnTo>
                    <a:pt x="53" y="14"/>
                  </a:lnTo>
                  <a:lnTo>
                    <a:pt x="54" y="15"/>
                  </a:lnTo>
                  <a:lnTo>
                    <a:pt x="55" y="15"/>
                  </a:lnTo>
                  <a:lnTo>
                    <a:pt x="56" y="14"/>
                  </a:lnTo>
                  <a:lnTo>
                    <a:pt x="57" y="14"/>
                  </a:lnTo>
                  <a:lnTo>
                    <a:pt x="55" y="16"/>
                  </a:lnTo>
                  <a:lnTo>
                    <a:pt x="55" y="18"/>
                  </a:lnTo>
                  <a:lnTo>
                    <a:pt x="55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57" y="24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1" y="25"/>
                  </a:lnTo>
                  <a:lnTo>
                    <a:pt x="62" y="25"/>
                  </a:lnTo>
                  <a:lnTo>
                    <a:pt x="63" y="25"/>
                  </a:lnTo>
                  <a:lnTo>
                    <a:pt x="65" y="26"/>
                  </a:lnTo>
                  <a:lnTo>
                    <a:pt x="66" y="26"/>
                  </a:lnTo>
                  <a:lnTo>
                    <a:pt x="67" y="26"/>
                  </a:lnTo>
                  <a:lnTo>
                    <a:pt x="68" y="26"/>
                  </a:lnTo>
                  <a:lnTo>
                    <a:pt x="67" y="27"/>
                  </a:lnTo>
                  <a:lnTo>
                    <a:pt x="67" y="28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31"/>
                  </a:lnTo>
                  <a:lnTo>
                    <a:pt x="68" y="32"/>
                  </a:lnTo>
                  <a:lnTo>
                    <a:pt x="68" y="33"/>
                  </a:lnTo>
                  <a:lnTo>
                    <a:pt x="68" y="34"/>
                  </a:lnTo>
                  <a:lnTo>
                    <a:pt x="68" y="35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7"/>
                  </a:lnTo>
                  <a:lnTo>
                    <a:pt x="65" y="38"/>
                  </a:lnTo>
                  <a:lnTo>
                    <a:pt x="63" y="38"/>
                  </a:lnTo>
                  <a:lnTo>
                    <a:pt x="62" y="39"/>
                  </a:lnTo>
                  <a:lnTo>
                    <a:pt x="61" y="39"/>
                  </a:lnTo>
                  <a:lnTo>
                    <a:pt x="60" y="40"/>
                  </a:lnTo>
                  <a:lnTo>
                    <a:pt x="60" y="41"/>
                  </a:lnTo>
                  <a:lnTo>
                    <a:pt x="61" y="41"/>
                  </a:lnTo>
                  <a:lnTo>
                    <a:pt x="61" y="43"/>
                  </a:lnTo>
                  <a:lnTo>
                    <a:pt x="60" y="44"/>
                  </a:lnTo>
                  <a:lnTo>
                    <a:pt x="59" y="45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4" y="49"/>
                  </a:lnTo>
                  <a:lnTo>
                    <a:pt x="54" y="50"/>
                  </a:lnTo>
                  <a:lnTo>
                    <a:pt x="54" y="51"/>
                  </a:lnTo>
                  <a:lnTo>
                    <a:pt x="52" y="52"/>
                  </a:lnTo>
                  <a:lnTo>
                    <a:pt x="52" y="53"/>
                  </a:lnTo>
                  <a:lnTo>
                    <a:pt x="52" y="55"/>
                  </a:lnTo>
                  <a:lnTo>
                    <a:pt x="53" y="56"/>
                  </a:lnTo>
                  <a:lnTo>
                    <a:pt x="52" y="56"/>
                  </a:lnTo>
                  <a:lnTo>
                    <a:pt x="50" y="56"/>
                  </a:lnTo>
                  <a:lnTo>
                    <a:pt x="49" y="56"/>
                  </a:lnTo>
                  <a:lnTo>
                    <a:pt x="48" y="58"/>
                  </a:lnTo>
                  <a:lnTo>
                    <a:pt x="46" y="61"/>
                  </a:lnTo>
                  <a:lnTo>
                    <a:pt x="46" y="62"/>
                  </a:lnTo>
                  <a:lnTo>
                    <a:pt x="44" y="64"/>
                  </a:lnTo>
                  <a:lnTo>
                    <a:pt x="44" y="65"/>
                  </a:lnTo>
                  <a:lnTo>
                    <a:pt x="44" y="66"/>
                  </a:lnTo>
                  <a:lnTo>
                    <a:pt x="43" y="68"/>
                  </a:lnTo>
                  <a:lnTo>
                    <a:pt x="42" y="69"/>
                  </a:lnTo>
                  <a:lnTo>
                    <a:pt x="40" y="71"/>
                  </a:lnTo>
                  <a:lnTo>
                    <a:pt x="38" y="72"/>
                  </a:lnTo>
                  <a:lnTo>
                    <a:pt x="37" y="75"/>
                  </a:lnTo>
                  <a:lnTo>
                    <a:pt x="36" y="76"/>
                  </a:lnTo>
                  <a:lnTo>
                    <a:pt x="35" y="76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30" y="78"/>
                  </a:lnTo>
                  <a:lnTo>
                    <a:pt x="30" y="78"/>
                  </a:lnTo>
                  <a:lnTo>
                    <a:pt x="30" y="80"/>
                  </a:lnTo>
                  <a:lnTo>
                    <a:pt x="29" y="81"/>
                  </a:lnTo>
                  <a:lnTo>
                    <a:pt x="29" y="81"/>
                  </a:lnTo>
                  <a:lnTo>
                    <a:pt x="28" y="81"/>
                  </a:lnTo>
                  <a:lnTo>
                    <a:pt x="26" y="81"/>
                  </a:lnTo>
                  <a:lnTo>
                    <a:pt x="24" y="81"/>
                  </a:lnTo>
                  <a:lnTo>
                    <a:pt x="15" y="81"/>
                  </a:lnTo>
                  <a:lnTo>
                    <a:pt x="13" y="72"/>
                  </a:lnTo>
                  <a:lnTo>
                    <a:pt x="13" y="71"/>
                  </a:lnTo>
                  <a:lnTo>
                    <a:pt x="12" y="68"/>
                  </a:lnTo>
                  <a:lnTo>
                    <a:pt x="10" y="64"/>
                  </a:lnTo>
                  <a:lnTo>
                    <a:pt x="9" y="62"/>
                  </a:lnTo>
                  <a:lnTo>
                    <a:pt x="7" y="62"/>
                  </a:lnTo>
                  <a:lnTo>
                    <a:pt x="7" y="61"/>
                  </a:lnTo>
                  <a:lnTo>
                    <a:pt x="7" y="56"/>
                  </a:lnTo>
                  <a:lnTo>
                    <a:pt x="7" y="53"/>
                  </a:lnTo>
                  <a:lnTo>
                    <a:pt x="7" y="52"/>
                  </a:lnTo>
                  <a:lnTo>
                    <a:pt x="7" y="50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9" y="37"/>
                  </a:lnTo>
                  <a:lnTo>
                    <a:pt x="7" y="37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9" y="31"/>
                  </a:lnTo>
                  <a:lnTo>
                    <a:pt x="9" y="28"/>
                  </a:lnTo>
                  <a:lnTo>
                    <a:pt x="7" y="27"/>
                  </a:lnTo>
                  <a:lnTo>
                    <a:pt x="6" y="27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4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2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4" y="12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1" y="14"/>
                  </a:lnTo>
                  <a:lnTo>
                    <a:pt x="11" y="15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12" y="20"/>
                  </a:lnTo>
                  <a:lnTo>
                    <a:pt x="12" y="21"/>
                  </a:lnTo>
                  <a:lnTo>
                    <a:pt x="13" y="20"/>
                  </a:lnTo>
                  <a:lnTo>
                    <a:pt x="15" y="20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8" y="20"/>
                  </a:lnTo>
                  <a:lnTo>
                    <a:pt x="19" y="21"/>
                  </a:lnTo>
                  <a:lnTo>
                    <a:pt x="19" y="20"/>
                  </a:lnTo>
                  <a:lnTo>
                    <a:pt x="21" y="20"/>
                  </a:lnTo>
                  <a:lnTo>
                    <a:pt x="22" y="20"/>
                  </a:lnTo>
                  <a:lnTo>
                    <a:pt x="23" y="19"/>
                  </a:lnTo>
                  <a:lnTo>
                    <a:pt x="24" y="19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29" y="18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1" y="18"/>
                  </a:lnTo>
                  <a:lnTo>
                    <a:pt x="31" y="16"/>
                  </a:lnTo>
                  <a:lnTo>
                    <a:pt x="32" y="16"/>
                  </a:lnTo>
                  <a:lnTo>
                    <a:pt x="32" y="15"/>
                  </a:lnTo>
                  <a:lnTo>
                    <a:pt x="34" y="14"/>
                  </a:lnTo>
                  <a:lnTo>
                    <a:pt x="34" y="13"/>
                  </a:lnTo>
                  <a:lnTo>
                    <a:pt x="34" y="9"/>
                  </a:lnTo>
                  <a:lnTo>
                    <a:pt x="35" y="6"/>
                  </a:lnTo>
                  <a:lnTo>
                    <a:pt x="34" y="3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2"/>
                  </a:lnTo>
                  <a:lnTo>
                    <a:pt x="40" y="3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2" y="6"/>
                  </a:lnTo>
                  <a:lnTo>
                    <a:pt x="43" y="4"/>
                  </a:lnTo>
                  <a:lnTo>
                    <a:pt x="46" y="2"/>
                  </a:lnTo>
                  <a:lnTo>
                    <a:pt x="46" y="1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2"/>
                  </a:lnTo>
                  <a:lnTo>
                    <a:pt x="50" y="1"/>
                  </a:lnTo>
                  <a:lnTo>
                    <a:pt x="52" y="1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4" y="1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1" name="Freeform 72">
              <a:extLst>
                <a:ext uri="{FF2B5EF4-FFF2-40B4-BE49-F238E27FC236}">
                  <a16:creationId xmlns:a16="http://schemas.microsoft.com/office/drawing/2014/main" id="{8886165E-2BEC-93ED-292E-F71AB915E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526" y="3224061"/>
              <a:ext cx="95378" cy="84230"/>
            </a:xfrm>
            <a:custGeom>
              <a:avLst/>
              <a:gdLst>
                <a:gd name="T0" fmla="*/ 61 w 77"/>
                <a:gd name="T1" fmla="*/ 4 h 68"/>
                <a:gd name="T2" fmla="*/ 63 w 77"/>
                <a:gd name="T3" fmla="*/ 6 h 68"/>
                <a:gd name="T4" fmla="*/ 65 w 77"/>
                <a:gd name="T5" fmla="*/ 11 h 68"/>
                <a:gd name="T6" fmla="*/ 69 w 77"/>
                <a:gd name="T7" fmla="*/ 13 h 68"/>
                <a:gd name="T8" fmla="*/ 71 w 77"/>
                <a:gd name="T9" fmla="*/ 16 h 68"/>
                <a:gd name="T10" fmla="*/ 73 w 77"/>
                <a:gd name="T11" fmla="*/ 19 h 68"/>
                <a:gd name="T12" fmla="*/ 74 w 77"/>
                <a:gd name="T13" fmla="*/ 23 h 68"/>
                <a:gd name="T14" fmla="*/ 74 w 77"/>
                <a:gd name="T15" fmla="*/ 29 h 68"/>
                <a:gd name="T16" fmla="*/ 73 w 77"/>
                <a:gd name="T17" fmla="*/ 34 h 68"/>
                <a:gd name="T18" fmla="*/ 75 w 77"/>
                <a:gd name="T19" fmla="*/ 37 h 68"/>
                <a:gd name="T20" fmla="*/ 75 w 77"/>
                <a:gd name="T21" fmla="*/ 43 h 68"/>
                <a:gd name="T22" fmla="*/ 74 w 77"/>
                <a:gd name="T23" fmla="*/ 49 h 68"/>
                <a:gd name="T24" fmla="*/ 69 w 77"/>
                <a:gd name="T25" fmla="*/ 49 h 68"/>
                <a:gd name="T26" fmla="*/ 65 w 77"/>
                <a:gd name="T27" fmla="*/ 50 h 68"/>
                <a:gd name="T28" fmla="*/ 60 w 77"/>
                <a:gd name="T29" fmla="*/ 48 h 68"/>
                <a:gd name="T30" fmla="*/ 56 w 77"/>
                <a:gd name="T31" fmla="*/ 48 h 68"/>
                <a:gd name="T32" fmla="*/ 53 w 77"/>
                <a:gd name="T33" fmla="*/ 49 h 68"/>
                <a:gd name="T34" fmla="*/ 49 w 77"/>
                <a:gd name="T35" fmla="*/ 51 h 68"/>
                <a:gd name="T36" fmla="*/ 46 w 77"/>
                <a:gd name="T37" fmla="*/ 50 h 68"/>
                <a:gd name="T38" fmla="*/ 42 w 77"/>
                <a:gd name="T39" fmla="*/ 48 h 68"/>
                <a:gd name="T40" fmla="*/ 40 w 77"/>
                <a:gd name="T41" fmla="*/ 56 h 68"/>
                <a:gd name="T42" fmla="*/ 38 w 77"/>
                <a:gd name="T43" fmla="*/ 63 h 68"/>
                <a:gd name="T44" fmla="*/ 36 w 77"/>
                <a:gd name="T45" fmla="*/ 66 h 68"/>
                <a:gd name="T46" fmla="*/ 32 w 77"/>
                <a:gd name="T47" fmla="*/ 67 h 68"/>
                <a:gd name="T48" fmla="*/ 28 w 77"/>
                <a:gd name="T49" fmla="*/ 67 h 68"/>
                <a:gd name="T50" fmla="*/ 24 w 77"/>
                <a:gd name="T51" fmla="*/ 67 h 68"/>
                <a:gd name="T52" fmla="*/ 19 w 77"/>
                <a:gd name="T53" fmla="*/ 67 h 68"/>
                <a:gd name="T54" fmla="*/ 18 w 77"/>
                <a:gd name="T55" fmla="*/ 65 h 68"/>
                <a:gd name="T56" fmla="*/ 16 w 77"/>
                <a:gd name="T57" fmla="*/ 60 h 68"/>
                <a:gd name="T58" fmla="*/ 10 w 77"/>
                <a:gd name="T59" fmla="*/ 59 h 68"/>
                <a:gd name="T60" fmla="*/ 6 w 77"/>
                <a:gd name="T61" fmla="*/ 62 h 68"/>
                <a:gd name="T62" fmla="*/ 1 w 77"/>
                <a:gd name="T63" fmla="*/ 61 h 68"/>
                <a:gd name="T64" fmla="*/ 0 w 77"/>
                <a:gd name="T65" fmla="*/ 56 h 68"/>
                <a:gd name="T66" fmla="*/ 0 w 77"/>
                <a:gd name="T67" fmla="*/ 53 h 68"/>
                <a:gd name="T68" fmla="*/ 4 w 77"/>
                <a:gd name="T69" fmla="*/ 49 h 68"/>
                <a:gd name="T70" fmla="*/ 6 w 77"/>
                <a:gd name="T71" fmla="*/ 47 h 68"/>
                <a:gd name="T72" fmla="*/ 10 w 77"/>
                <a:gd name="T73" fmla="*/ 44 h 68"/>
                <a:gd name="T74" fmla="*/ 11 w 77"/>
                <a:gd name="T75" fmla="*/ 39 h 68"/>
                <a:gd name="T76" fmla="*/ 11 w 77"/>
                <a:gd name="T77" fmla="*/ 29 h 68"/>
                <a:gd name="T78" fmla="*/ 17 w 77"/>
                <a:gd name="T79" fmla="*/ 20 h 68"/>
                <a:gd name="T80" fmla="*/ 22 w 77"/>
                <a:gd name="T81" fmla="*/ 17 h 68"/>
                <a:gd name="T82" fmla="*/ 27 w 77"/>
                <a:gd name="T83" fmla="*/ 13 h 68"/>
                <a:gd name="T84" fmla="*/ 31 w 77"/>
                <a:gd name="T85" fmla="*/ 13 h 68"/>
                <a:gd name="T86" fmla="*/ 36 w 77"/>
                <a:gd name="T87" fmla="*/ 12 h 68"/>
                <a:gd name="T88" fmla="*/ 37 w 77"/>
                <a:gd name="T89" fmla="*/ 13 h 68"/>
                <a:gd name="T90" fmla="*/ 41 w 77"/>
                <a:gd name="T91" fmla="*/ 16 h 68"/>
                <a:gd name="T92" fmla="*/ 47 w 77"/>
                <a:gd name="T93" fmla="*/ 13 h 68"/>
                <a:gd name="T94" fmla="*/ 49 w 77"/>
                <a:gd name="T95" fmla="*/ 10 h 68"/>
                <a:gd name="T96" fmla="*/ 54 w 77"/>
                <a:gd name="T97" fmla="*/ 6 h 68"/>
                <a:gd name="T98" fmla="*/ 56 w 77"/>
                <a:gd name="T99" fmla="*/ 3 h 68"/>
                <a:gd name="T100" fmla="*/ 59 w 77"/>
                <a:gd name="T101" fmla="*/ 1 h 68"/>
                <a:gd name="T102" fmla="*/ 61 w 77"/>
                <a:gd name="T103" fmla="*/ 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7" h="68">
                  <a:moveTo>
                    <a:pt x="61" y="1"/>
                  </a:moveTo>
                  <a:lnTo>
                    <a:pt x="61" y="3"/>
                  </a:lnTo>
                  <a:lnTo>
                    <a:pt x="62" y="4"/>
                  </a:lnTo>
                  <a:lnTo>
                    <a:pt x="61" y="4"/>
                  </a:lnTo>
                  <a:lnTo>
                    <a:pt x="61" y="5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3" y="6"/>
                  </a:lnTo>
                  <a:lnTo>
                    <a:pt x="65" y="7"/>
                  </a:lnTo>
                  <a:lnTo>
                    <a:pt x="65" y="8"/>
                  </a:lnTo>
                  <a:lnTo>
                    <a:pt x="65" y="10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6" y="12"/>
                  </a:lnTo>
                  <a:lnTo>
                    <a:pt x="67" y="13"/>
                  </a:lnTo>
                  <a:lnTo>
                    <a:pt x="69" y="13"/>
                  </a:lnTo>
                  <a:lnTo>
                    <a:pt x="71" y="13"/>
                  </a:lnTo>
                  <a:lnTo>
                    <a:pt x="71" y="13"/>
                  </a:lnTo>
                  <a:lnTo>
                    <a:pt x="71" y="14"/>
                  </a:lnTo>
                  <a:lnTo>
                    <a:pt x="71" y="16"/>
                  </a:lnTo>
                  <a:lnTo>
                    <a:pt x="71" y="17"/>
                  </a:lnTo>
                  <a:lnTo>
                    <a:pt x="72" y="17"/>
                  </a:lnTo>
                  <a:lnTo>
                    <a:pt x="72" y="18"/>
                  </a:lnTo>
                  <a:lnTo>
                    <a:pt x="73" y="19"/>
                  </a:lnTo>
                  <a:lnTo>
                    <a:pt x="73" y="20"/>
                  </a:lnTo>
                  <a:lnTo>
                    <a:pt x="74" y="20"/>
                  </a:lnTo>
                  <a:lnTo>
                    <a:pt x="74" y="22"/>
                  </a:lnTo>
                  <a:lnTo>
                    <a:pt x="74" y="23"/>
                  </a:lnTo>
                  <a:lnTo>
                    <a:pt x="74" y="25"/>
                  </a:lnTo>
                  <a:lnTo>
                    <a:pt x="74" y="26"/>
                  </a:lnTo>
                  <a:lnTo>
                    <a:pt x="74" y="28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4" y="31"/>
                  </a:lnTo>
                  <a:lnTo>
                    <a:pt x="74" y="32"/>
                  </a:lnTo>
                  <a:lnTo>
                    <a:pt x="73" y="34"/>
                  </a:lnTo>
                  <a:lnTo>
                    <a:pt x="74" y="34"/>
                  </a:lnTo>
                  <a:lnTo>
                    <a:pt x="74" y="35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9"/>
                  </a:lnTo>
                  <a:lnTo>
                    <a:pt x="75" y="43"/>
                  </a:lnTo>
                  <a:lnTo>
                    <a:pt x="75" y="44"/>
                  </a:lnTo>
                  <a:lnTo>
                    <a:pt x="75" y="47"/>
                  </a:lnTo>
                  <a:lnTo>
                    <a:pt x="75" y="48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50"/>
                  </a:lnTo>
                  <a:lnTo>
                    <a:pt x="72" y="50"/>
                  </a:lnTo>
                  <a:lnTo>
                    <a:pt x="69" y="49"/>
                  </a:lnTo>
                  <a:lnTo>
                    <a:pt x="68" y="49"/>
                  </a:lnTo>
                  <a:lnTo>
                    <a:pt x="67" y="50"/>
                  </a:lnTo>
                  <a:lnTo>
                    <a:pt x="66" y="50"/>
                  </a:lnTo>
                  <a:lnTo>
                    <a:pt x="65" y="50"/>
                  </a:lnTo>
                  <a:lnTo>
                    <a:pt x="65" y="51"/>
                  </a:lnTo>
                  <a:lnTo>
                    <a:pt x="63" y="50"/>
                  </a:lnTo>
                  <a:lnTo>
                    <a:pt x="62" y="50"/>
                  </a:lnTo>
                  <a:lnTo>
                    <a:pt x="60" y="48"/>
                  </a:lnTo>
                  <a:lnTo>
                    <a:pt x="59" y="47"/>
                  </a:lnTo>
                  <a:lnTo>
                    <a:pt x="58" y="47"/>
                  </a:lnTo>
                  <a:lnTo>
                    <a:pt x="58" y="48"/>
                  </a:lnTo>
                  <a:lnTo>
                    <a:pt x="56" y="48"/>
                  </a:lnTo>
                  <a:lnTo>
                    <a:pt x="56" y="49"/>
                  </a:lnTo>
                  <a:lnTo>
                    <a:pt x="55" y="49"/>
                  </a:lnTo>
                  <a:lnTo>
                    <a:pt x="54" y="49"/>
                  </a:lnTo>
                  <a:lnTo>
                    <a:pt x="53" y="49"/>
                  </a:lnTo>
                  <a:lnTo>
                    <a:pt x="52" y="49"/>
                  </a:lnTo>
                  <a:lnTo>
                    <a:pt x="52" y="48"/>
                  </a:lnTo>
                  <a:lnTo>
                    <a:pt x="52" y="49"/>
                  </a:lnTo>
                  <a:lnTo>
                    <a:pt x="49" y="51"/>
                  </a:lnTo>
                  <a:lnTo>
                    <a:pt x="48" y="53"/>
                  </a:lnTo>
                  <a:lnTo>
                    <a:pt x="47" y="51"/>
                  </a:lnTo>
                  <a:lnTo>
                    <a:pt x="46" y="51"/>
                  </a:lnTo>
                  <a:lnTo>
                    <a:pt x="46" y="50"/>
                  </a:lnTo>
                  <a:lnTo>
                    <a:pt x="44" y="49"/>
                  </a:lnTo>
                  <a:lnTo>
                    <a:pt x="43" y="49"/>
                  </a:lnTo>
                  <a:lnTo>
                    <a:pt x="42" y="49"/>
                  </a:lnTo>
                  <a:lnTo>
                    <a:pt x="42" y="48"/>
                  </a:lnTo>
                  <a:lnTo>
                    <a:pt x="41" y="48"/>
                  </a:lnTo>
                  <a:lnTo>
                    <a:pt x="40" y="50"/>
                  </a:lnTo>
                  <a:lnTo>
                    <a:pt x="41" y="53"/>
                  </a:lnTo>
                  <a:lnTo>
                    <a:pt x="40" y="56"/>
                  </a:lnTo>
                  <a:lnTo>
                    <a:pt x="40" y="60"/>
                  </a:lnTo>
                  <a:lnTo>
                    <a:pt x="40" y="61"/>
                  </a:lnTo>
                  <a:lnTo>
                    <a:pt x="38" y="62"/>
                  </a:lnTo>
                  <a:lnTo>
                    <a:pt x="38" y="63"/>
                  </a:lnTo>
                  <a:lnTo>
                    <a:pt x="37" y="63"/>
                  </a:lnTo>
                  <a:lnTo>
                    <a:pt x="37" y="65"/>
                  </a:lnTo>
                  <a:lnTo>
                    <a:pt x="36" y="65"/>
                  </a:lnTo>
                  <a:lnTo>
                    <a:pt x="36" y="66"/>
                  </a:lnTo>
                  <a:lnTo>
                    <a:pt x="35" y="65"/>
                  </a:lnTo>
                  <a:lnTo>
                    <a:pt x="34" y="66"/>
                  </a:lnTo>
                  <a:lnTo>
                    <a:pt x="34" y="67"/>
                  </a:lnTo>
                  <a:lnTo>
                    <a:pt x="32" y="67"/>
                  </a:lnTo>
                  <a:lnTo>
                    <a:pt x="31" y="67"/>
                  </a:lnTo>
                  <a:lnTo>
                    <a:pt x="30" y="66"/>
                  </a:lnTo>
                  <a:lnTo>
                    <a:pt x="29" y="66"/>
                  </a:lnTo>
                  <a:lnTo>
                    <a:pt x="28" y="67"/>
                  </a:lnTo>
                  <a:lnTo>
                    <a:pt x="27" y="67"/>
                  </a:lnTo>
                  <a:lnTo>
                    <a:pt x="25" y="67"/>
                  </a:lnTo>
                  <a:lnTo>
                    <a:pt x="25" y="68"/>
                  </a:lnTo>
                  <a:lnTo>
                    <a:pt x="24" y="67"/>
                  </a:lnTo>
                  <a:lnTo>
                    <a:pt x="23" y="67"/>
                  </a:lnTo>
                  <a:lnTo>
                    <a:pt x="22" y="67"/>
                  </a:lnTo>
                  <a:lnTo>
                    <a:pt x="21" y="67"/>
                  </a:lnTo>
                  <a:lnTo>
                    <a:pt x="19" y="67"/>
                  </a:lnTo>
                  <a:lnTo>
                    <a:pt x="18" y="68"/>
                  </a:lnTo>
                  <a:lnTo>
                    <a:pt x="18" y="67"/>
                  </a:lnTo>
                  <a:lnTo>
                    <a:pt x="18" y="66"/>
                  </a:lnTo>
                  <a:lnTo>
                    <a:pt x="18" y="65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7" y="61"/>
                  </a:lnTo>
                  <a:lnTo>
                    <a:pt x="16" y="60"/>
                  </a:lnTo>
                  <a:lnTo>
                    <a:pt x="15" y="60"/>
                  </a:lnTo>
                  <a:lnTo>
                    <a:pt x="13" y="60"/>
                  </a:lnTo>
                  <a:lnTo>
                    <a:pt x="12" y="60"/>
                  </a:lnTo>
                  <a:lnTo>
                    <a:pt x="10" y="59"/>
                  </a:lnTo>
                  <a:lnTo>
                    <a:pt x="7" y="59"/>
                  </a:lnTo>
                  <a:lnTo>
                    <a:pt x="7" y="60"/>
                  </a:lnTo>
                  <a:lnTo>
                    <a:pt x="7" y="63"/>
                  </a:lnTo>
                  <a:lnTo>
                    <a:pt x="6" y="62"/>
                  </a:lnTo>
                  <a:lnTo>
                    <a:pt x="5" y="62"/>
                  </a:lnTo>
                  <a:lnTo>
                    <a:pt x="4" y="62"/>
                  </a:lnTo>
                  <a:lnTo>
                    <a:pt x="3" y="61"/>
                  </a:lnTo>
                  <a:lnTo>
                    <a:pt x="1" y="61"/>
                  </a:lnTo>
                  <a:lnTo>
                    <a:pt x="3" y="57"/>
                  </a:lnTo>
                  <a:lnTo>
                    <a:pt x="1" y="57"/>
                  </a:lnTo>
                  <a:lnTo>
                    <a:pt x="1" y="56"/>
                  </a:lnTo>
                  <a:lnTo>
                    <a:pt x="0" y="56"/>
                  </a:lnTo>
                  <a:lnTo>
                    <a:pt x="0" y="55"/>
                  </a:lnTo>
                  <a:lnTo>
                    <a:pt x="1" y="54"/>
                  </a:lnTo>
                  <a:lnTo>
                    <a:pt x="1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1" y="50"/>
                  </a:lnTo>
                  <a:lnTo>
                    <a:pt x="3" y="50"/>
                  </a:lnTo>
                  <a:lnTo>
                    <a:pt x="4" y="49"/>
                  </a:lnTo>
                  <a:lnTo>
                    <a:pt x="5" y="49"/>
                  </a:lnTo>
                  <a:lnTo>
                    <a:pt x="5" y="48"/>
                  </a:lnTo>
                  <a:lnTo>
                    <a:pt x="5" y="47"/>
                  </a:lnTo>
                  <a:lnTo>
                    <a:pt x="6" y="47"/>
                  </a:lnTo>
                  <a:lnTo>
                    <a:pt x="6" y="45"/>
                  </a:lnTo>
                  <a:lnTo>
                    <a:pt x="7" y="45"/>
                  </a:lnTo>
                  <a:lnTo>
                    <a:pt x="9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1" y="39"/>
                  </a:lnTo>
                  <a:lnTo>
                    <a:pt x="10" y="34"/>
                  </a:lnTo>
                  <a:lnTo>
                    <a:pt x="10" y="31"/>
                  </a:lnTo>
                  <a:lnTo>
                    <a:pt x="10" y="30"/>
                  </a:lnTo>
                  <a:lnTo>
                    <a:pt x="11" y="29"/>
                  </a:lnTo>
                  <a:lnTo>
                    <a:pt x="12" y="26"/>
                  </a:lnTo>
                  <a:lnTo>
                    <a:pt x="13" y="24"/>
                  </a:lnTo>
                  <a:lnTo>
                    <a:pt x="15" y="23"/>
                  </a:lnTo>
                  <a:lnTo>
                    <a:pt x="17" y="20"/>
                  </a:lnTo>
                  <a:lnTo>
                    <a:pt x="18" y="18"/>
                  </a:lnTo>
                  <a:lnTo>
                    <a:pt x="18" y="17"/>
                  </a:lnTo>
                  <a:lnTo>
                    <a:pt x="19" y="17"/>
                  </a:lnTo>
                  <a:lnTo>
                    <a:pt x="22" y="17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4" y="14"/>
                  </a:lnTo>
                  <a:lnTo>
                    <a:pt x="27" y="13"/>
                  </a:lnTo>
                  <a:lnTo>
                    <a:pt x="28" y="13"/>
                  </a:lnTo>
                  <a:lnTo>
                    <a:pt x="29" y="13"/>
                  </a:lnTo>
                  <a:lnTo>
                    <a:pt x="30" y="13"/>
                  </a:lnTo>
                  <a:lnTo>
                    <a:pt x="31" y="13"/>
                  </a:lnTo>
                  <a:lnTo>
                    <a:pt x="32" y="12"/>
                  </a:lnTo>
                  <a:lnTo>
                    <a:pt x="34" y="12"/>
                  </a:lnTo>
                  <a:lnTo>
                    <a:pt x="35" y="12"/>
                  </a:lnTo>
                  <a:lnTo>
                    <a:pt x="36" y="12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8" y="13"/>
                  </a:lnTo>
                  <a:lnTo>
                    <a:pt x="38" y="14"/>
                  </a:lnTo>
                  <a:lnTo>
                    <a:pt x="40" y="16"/>
                  </a:lnTo>
                  <a:lnTo>
                    <a:pt x="41" y="16"/>
                  </a:lnTo>
                  <a:lnTo>
                    <a:pt x="42" y="16"/>
                  </a:lnTo>
                  <a:lnTo>
                    <a:pt x="44" y="13"/>
                  </a:lnTo>
                  <a:lnTo>
                    <a:pt x="46" y="13"/>
                  </a:lnTo>
                  <a:lnTo>
                    <a:pt x="47" y="13"/>
                  </a:lnTo>
                  <a:lnTo>
                    <a:pt x="48" y="12"/>
                  </a:lnTo>
                  <a:lnTo>
                    <a:pt x="49" y="12"/>
                  </a:lnTo>
                  <a:lnTo>
                    <a:pt x="49" y="11"/>
                  </a:lnTo>
                  <a:lnTo>
                    <a:pt x="49" y="10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3" y="7"/>
                  </a:lnTo>
                  <a:lnTo>
                    <a:pt x="54" y="6"/>
                  </a:lnTo>
                  <a:lnTo>
                    <a:pt x="54" y="5"/>
                  </a:lnTo>
                  <a:lnTo>
                    <a:pt x="54" y="4"/>
                  </a:lnTo>
                  <a:lnTo>
                    <a:pt x="55" y="4"/>
                  </a:lnTo>
                  <a:lnTo>
                    <a:pt x="56" y="3"/>
                  </a:lnTo>
                  <a:lnTo>
                    <a:pt x="56" y="1"/>
                  </a:lnTo>
                  <a:lnTo>
                    <a:pt x="58" y="0"/>
                  </a:lnTo>
                  <a:lnTo>
                    <a:pt x="58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0" y="0"/>
                  </a:lnTo>
                  <a:lnTo>
                    <a:pt x="61" y="0"/>
                  </a:lnTo>
                  <a:lnTo>
                    <a:pt x="61" y="1"/>
                  </a:lnTo>
                  <a:lnTo>
                    <a:pt x="6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2" name="Freeform 73">
              <a:extLst>
                <a:ext uri="{FF2B5EF4-FFF2-40B4-BE49-F238E27FC236}">
                  <a16:creationId xmlns:a16="http://schemas.microsoft.com/office/drawing/2014/main" id="{C40344C5-D461-03A6-8437-A7ADB3A97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974" y="970910"/>
              <a:ext cx="16103" cy="14864"/>
            </a:xfrm>
            <a:custGeom>
              <a:avLst/>
              <a:gdLst>
                <a:gd name="T0" fmla="*/ 11 w 13"/>
                <a:gd name="T1" fmla="*/ 8 h 12"/>
                <a:gd name="T2" fmla="*/ 11 w 13"/>
                <a:gd name="T3" fmla="*/ 9 h 12"/>
                <a:gd name="T4" fmla="*/ 11 w 13"/>
                <a:gd name="T5" fmla="*/ 9 h 12"/>
                <a:gd name="T6" fmla="*/ 9 w 13"/>
                <a:gd name="T7" fmla="*/ 9 h 12"/>
                <a:gd name="T8" fmla="*/ 9 w 13"/>
                <a:gd name="T9" fmla="*/ 8 h 12"/>
                <a:gd name="T10" fmla="*/ 9 w 13"/>
                <a:gd name="T11" fmla="*/ 9 h 12"/>
                <a:gd name="T12" fmla="*/ 9 w 13"/>
                <a:gd name="T13" fmla="*/ 10 h 12"/>
                <a:gd name="T14" fmla="*/ 8 w 13"/>
                <a:gd name="T15" fmla="*/ 10 h 12"/>
                <a:gd name="T16" fmla="*/ 6 w 13"/>
                <a:gd name="T17" fmla="*/ 11 h 12"/>
                <a:gd name="T18" fmla="*/ 5 w 13"/>
                <a:gd name="T19" fmla="*/ 11 h 12"/>
                <a:gd name="T20" fmla="*/ 5 w 13"/>
                <a:gd name="T21" fmla="*/ 12 h 12"/>
                <a:gd name="T22" fmla="*/ 3 w 13"/>
                <a:gd name="T23" fmla="*/ 12 h 12"/>
                <a:gd name="T24" fmla="*/ 1 w 13"/>
                <a:gd name="T25" fmla="*/ 11 h 12"/>
                <a:gd name="T26" fmla="*/ 1 w 13"/>
                <a:gd name="T27" fmla="*/ 10 h 12"/>
                <a:gd name="T28" fmla="*/ 0 w 13"/>
                <a:gd name="T29" fmla="*/ 9 h 12"/>
                <a:gd name="T30" fmla="*/ 1 w 13"/>
                <a:gd name="T31" fmla="*/ 9 h 12"/>
                <a:gd name="T32" fmla="*/ 1 w 13"/>
                <a:gd name="T33" fmla="*/ 8 h 12"/>
                <a:gd name="T34" fmla="*/ 1 w 13"/>
                <a:gd name="T35" fmla="*/ 6 h 12"/>
                <a:gd name="T36" fmla="*/ 0 w 13"/>
                <a:gd name="T37" fmla="*/ 6 h 12"/>
                <a:gd name="T38" fmla="*/ 1 w 13"/>
                <a:gd name="T39" fmla="*/ 5 h 12"/>
                <a:gd name="T40" fmla="*/ 1 w 13"/>
                <a:gd name="T41" fmla="*/ 4 h 12"/>
                <a:gd name="T42" fmla="*/ 0 w 13"/>
                <a:gd name="T43" fmla="*/ 4 h 12"/>
                <a:gd name="T44" fmla="*/ 1 w 13"/>
                <a:gd name="T45" fmla="*/ 3 h 12"/>
                <a:gd name="T46" fmla="*/ 2 w 13"/>
                <a:gd name="T47" fmla="*/ 0 h 12"/>
                <a:gd name="T48" fmla="*/ 3 w 13"/>
                <a:gd name="T49" fmla="*/ 0 h 12"/>
                <a:gd name="T50" fmla="*/ 5 w 13"/>
                <a:gd name="T51" fmla="*/ 0 h 12"/>
                <a:gd name="T52" fmla="*/ 7 w 13"/>
                <a:gd name="T53" fmla="*/ 2 h 12"/>
                <a:gd name="T54" fmla="*/ 8 w 13"/>
                <a:gd name="T55" fmla="*/ 2 h 12"/>
                <a:gd name="T56" fmla="*/ 11 w 13"/>
                <a:gd name="T57" fmla="*/ 2 h 12"/>
                <a:gd name="T58" fmla="*/ 11 w 13"/>
                <a:gd name="T59" fmla="*/ 3 h 12"/>
                <a:gd name="T60" fmla="*/ 12 w 13"/>
                <a:gd name="T61" fmla="*/ 4 h 12"/>
                <a:gd name="T62" fmla="*/ 13 w 13"/>
                <a:gd name="T63" fmla="*/ 4 h 12"/>
                <a:gd name="T64" fmla="*/ 13 w 13"/>
                <a:gd name="T65" fmla="*/ 5 h 12"/>
                <a:gd name="T66" fmla="*/ 12 w 13"/>
                <a:gd name="T67" fmla="*/ 5 h 12"/>
                <a:gd name="T68" fmla="*/ 11 w 13"/>
                <a:gd name="T69" fmla="*/ 5 h 12"/>
                <a:gd name="T70" fmla="*/ 11 w 13"/>
                <a:gd name="T71" fmla="*/ 6 h 12"/>
                <a:gd name="T72" fmla="*/ 11 w 13"/>
                <a:gd name="T73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" h="12">
                  <a:moveTo>
                    <a:pt x="11" y="8"/>
                  </a:moveTo>
                  <a:lnTo>
                    <a:pt x="11" y="9"/>
                  </a:lnTo>
                  <a:lnTo>
                    <a:pt x="11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6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4"/>
                  </a:lnTo>
                  <a:lnTo>
                    <a:pt x="1" y="3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7" y="2"/>
                  </a:lnTo>
                  <a:lnTo>
                    <a:pt x="8" y="2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3" name="Freeform 74">
              <a:extLst>
                <a:ext uri="{FF2B5EF4-FFF2-40B4-BE49-F238E27FC236}">
                  <a16:creationId xmlns:a16="http://schemas.microsoft.com/office/drawing/2014/main" id="{13573DB2-6270-26F8-6C06-358669312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8788" y="1281818"/>
              <a:ext cx="403808" cy="458310"/>
            </a:xfrm>
            <a:custGeom>
              <a:avLst/>
              <a:gdLst>
                <a:gd name="T0" fmla="*/ 241 w 326"/>
                <a:gd name="T1" fmla="*/ 10 h 370"/>
                <a:gd name="T2" fmla="*/ 252 w 326"/>
                <a:gd name="T3" fmla="*/ 14 h 370"/>
                <a:gd name="T4" fmla="*/ 264 w 326"/>
                <a:gd name="T5" fmla="*/ 13 h 370"/>
                <a:gd name="T6" fmla="*/ 275 w 326"/>
                <a:gd name="T7" fmla="*/ 16 h 370"/>
                <a:gd name="T8" fmla="*/ 279 w 326"/>
                <a:gd name="T9" fmla="*/ 25 h 370"/>
                <a:gd name="T10" fmla="*/ 288 w 326"/>
                <a:gd name="T11" fmla="*/ 29 h 370"/>
                <a:gd name="T12" fmla="*/ 295 w 326"/>
                <a:gd name="T13" fmla="*/ 21 h 370"/>
                <a:gd name="T14" fmla="*/ 303 w 326"/>
                <a:gd name="T15" fmla="*/ 18 h 370"/>
                <a:gd name="T16" fmla="*/ 312 w 326"/>
                <a:gd name="T17" fmla="*/ 13 h 370"/>
                <a:gd name="T18" fmla="*/ 318 w 326"/>
                <a:gd name="T19" fmla="*/ 12 h 370"/>
                <a:gd name="T20" fmla="*/ 326 w 326"/>
                <a:gd name="T21" fmla="*/ 18 h 370"/>
                <a:gd name="T22" fmla="*/ 318 w 326"/>
                <a:gd name="T23" fmla="*/ 271 h 370"/>
                <a:gd name="T24" fmla="*/ 306 w 326"/>
                <a:gd name="T25" fmla="*/ 265 h 370"/>
                <a:gd name="T26" fmla="*/ 303 w 326"/>
                <a:gd name="T27" fmla="*/ 267 h 370"/>
                <a:gd name="T28" fmla="*/ 289 w 326"/>
                <a:gd name="T29" fmla="*/ 263 h 370"/>
                <a:gd name="T30" fmla="*/ 277 w 326"/>
                <a:gd name="T31" fmla="*/ 272 h 370"/>
                <a:gd name="T32" fmla="*/ 269 w 326"/>
                <a:gd name="T33" fmla="*/ 279 h 370"/>
                <a:gd name="T34" fmla="*/ 271 w 326"/>
                <a:gd name="T35" fmla="*/ 286 h 370"/>
                <a:gd name="T36" fmla="*/ 253 w 326"/>
                <a:gd name="T37" fmla="*/ 289 h 370"/>
                <a:gd name="T38" fmla="*/ 244 w 326"/>
                <a:gd name="T39" fmla="*/ 286 h 370"/>
                <a:gd name="T40" fmla="*/ 228 w 326"/>
                <a:gd name="T41" fmla="*/ 301 h 370"/>
                <a:gd name="T42" fmla="*/ 219 w 326"/>
                <a:gd name="T43" fmla="*/ 333 h 370"/>
                <a:gd name="T44" fmla="*/ 216 w 326"/>
                <a:gd name="T45" fmla="*/ 350 h 370"/>
                <a:gd name="T46" fmla="*/ 192 w 326"/>
                <a:gd name="T47" fmla="*/ 357 h 370"/>
                <a:gd name="T48" fmla="*/ 164 w 326"/>
                <a:gd name="T49" fmla="*/ 362 h 370"/>
                <a:gd name="T50" fmla="*/ 125 w 326"/>
                <a:gd name="T51" fmla="*/ 366 h 370"/>
                <a:gd name="T52" fmla="*/ 96 w 326"/>
                <a:gd name="T53" fmla="*/ 368 h 370"/>
                <a:gd name="T54" fmla="*/ 75 w 326"/>
                <a:gd name="T55" fmla="*/ 369 h 370"/>
                <a:gd name="T56" fmla="*/ 43 w 326"/>
                <a:gd name="T57" fmla="*/ 359 h 370"/>
                <a:gd name="T58" fmla="*/ 14 w 326"/>
                <a:gd name="T59" fmla="*/ 348 h 370"/>
                <a:gd name="T60" fmla="*/ 49 w 326"/>
                <a:gd name="T61" fmla="*/ 307 h 370"/>
                <a:gd name="T62" fmla="*/ 49 w 326"/>
                <a:gd name="T63" fmla="*/ 292 h 370"/>
                <a:gd name="T64" fmla="*/ 38 w 326"/>
                <a:gd name="T65" fmla="*/ 282 h 370"/>
                <a:gd name="T66" fmla="*/ 12 w 326"/>
                <a:gd name="T67" fmla="*/ 263 h 370"/>
                <a:gd name="T68" fmla="*/ 13 w 326"/>
                <a:gd name="T69" fmla="*/ 245 h 370"/>
                <a:gd name="T70" fmla="*/ 4 w 326"/>
                <a:gd name="T71" fmla="*/ 203 h 370"/>
                <a:gd name="T72" fmla="*/ 13 w 326"/>
                <a:gd name="T73" fmla="*/ 189 h 370"/>
                <a:gd name="T74" fmla="*/ 1 w 326"/>
                <a:gd name="T75" fmla="*/ 181 h 370"/>
                <a:gd name="T76" fmla="*/ 3 w 326"/>
                <a:gd name="T77" fmla="*/ 155 h 370"/>
                <a:gd name="T78" fmla="*/ 11 w 326"/>
                <a:gd name="T79" fmla="*/ 144 h 370"/>
                <a:gd name="T80" fmla="*/ 17 w 326"/>
                <a:gd name="T81" fmla="*/ 137 h 370"/>
                <a:gd name="T82" fmla="*/ 22 w 326"/>
                <a:gd name="T83" fmla="*/ 127 h 370"/>
                <a:gd name="T84" fmla="*/ 24 w 326"/>
                <a:gd name="T85" fmla="*/ 116 h 370"/>
                <a:gd name="T86" fmla="*/ 24 w 326"/>
                <a:gd name="T87" fmla="*/ 106 h 370"/>
                <a:gd name="T88" fmla="*/ 30 w 326"/>
                <a:gd name="T89" fmla="*/ 97 h 370"/>
                <a:gd name="T90" fmla="*/ 34 w 326"/>
                <a:gd name="T91" fmla="*/ 93 h 370"/>
                <a:gd name="T92" fmla="*/ 56 w 326"/>
                <a:gd name="T93" fmla="*/ 99 h 370"/>
                <a:gd name="T94" fmla="*/ 69 w 326"/>
                <a:gd name="T95" fmla="*/ 113 h 370"/>
                <a:gd name="T96" fmla="*/ 86 w 326"/>
                <a:gd name="T97" fmla="*/ 106 h 370"/>
                <a:gd name="T98" fmla="*/ 99 w 326"/>
                <a:gd name="T99" fmla="*/ 95 h 370"/>
                <a:gd name="T100" fmla="*/ 99 w 326"/>
                <a:gd name="T101" fmla="*/ 84 h 370"/>
                <a:gd name="T102" fmla="*/ 116 w 326"/>
                <a:gd name="T103" fmla="*/ 76 h 370"/>
                <a:gd name="T104" fmla="*/ 134 w 326"/>
                <a:gd name="T105" fmla="*/ 70 h 370"/>
                <a:gd name="T106" fmla="*/ 145 w 326"/>
                <a:gd name="T107" fmla="*/ 63 h 370"/>
                <a:gd name="T108" fmla="*/ 156 w 326"/>
                <a:gd name="T109" fmla="*/ 49 h 370"/>
                <a:gd name="T110" fmla="*/ 161 w 326"/>
                <a:gd name="T111" fmla="*/ 29 h 370"/>
                <a:gd name="T112" fmla="*/ 192 w 326"/>
                <a:gd name="T113" fmla="*/ 12 h 370"/>
                <a:gd name="T114" fmla="*/ 198 w 326"/>
                <a:gd name="T115" fmla="*/ 2 h 370"/>
                <a:gd name="T116" fmla="*/ 214 w 326"/>
                <a:gd name="T117" fmla="*/ 8 h 370"/>
                <a:gd name="T118" fmla="*/ 224 w 326"/>
                <a:gd name="T119" fmla="*/ 11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26" h="370">
                  <a:moveTo>
                    <a:pt x="227" y="10"/>
                  </a:moveTo>
                  <a:lnTo>
                    <a:pt x="228" y="10"/>
                  </a:lnTo>
                  <a:lnTo>
                    <a:pt x="229" y="8"/>
                  </a:lnTo>
                  <a:lnTo>
                    <a:pt x="230" y="10"/>
                  </a:lnTo>
                  <a:lnTo>
                    <a:pt x="233" y="10"/>
                  </a:lnTo>
                  <a:lnTo>
                    <a:pt x="233" y="11"/>
                  </a:lnTo>
                  <a:lnTo>
                    <a:pt x="234" y="11"/>
                  </a:lnTo>
                  <a:lnTo>
                    <a:pt x="234" y="10"/>
                  </a:lnTo>
                  <a:lnTo>
                    <a:pt x="235" y="10"/>
                  </a:lnTo>
                  <a:lnTo>
                    <a:pt x="241" y="10"/>
                  </a:lnTo>
                  <a:lnTo>
                    <a:pt x="245" y="8"/>
                  </a:lnTo>
                  <a:lnTo>
                    <a:pt x="246" y="8"/>
                  </a:lnTo>
                  <a:lnTo>
                    <a:pt x="246" y="8"/>
                  </a:lnTo>
                  <a:lnTo>
                    <a:pt x="247" y="10"/>
                  </a:lnTo>
                  <a:lnTo>
                    <a:pt x="248" y="10"/>
                  </a:lnTo>
                  <a:lnTo>
                    <a:pt x="248" y="11"/>
                  </a:lnTo>
                  <a:lnTo>
                    <a:pt x="250" y="12"/>
                  </a:lnTo>
                  <a:lnTo>
                    <a:pt x="250" y="13"/>
                  </a:lnTo>
                  <a:lnTo>
                    <a:pt x="251" y="14"/>
                  </a:lnTo>
                  <a:lnTo>
                    <a:pt x="252" y="14"/>
                  </a:lnTo>
                  <a:lnTo>
                    <a:pt x="253" y="16"/>
                  </a:lnTo>
                  <a:lnTo>
                    <a:pt x="254" y="17"/>
                  </a:lnTo>
                  <a:lnTo>
                    <a:pt x="254" y="18"/>
                  </a:lnTo>
                  <a:lnTo>
                    <a:pt x="255" y="18"/>
                  </a:lnTo>
                  <a:lnTo>
                    <a:pt x="258" y="17"/>
                  </a:lnTo>
                  <a:lnTo>
                    <a:pt x="259" y="17"/>
                  </a:lnTo>
                  <a:lnTo>
                    <a:pt x="260" y="17"/>
                  </a:lnTo>
                  <a:lnTo>
                    <a:pt x="261" y="16"/>
                  </a:lnTo>
                  <a:lnTo>
                    <a:pt x="263" y="14"/>
                  </a:lnTo>
                  <a:lnTo>
                    <a:pt x="264" y="13"/>
                  </a:lnTo>
                  <a:lnTo>
                    <a:pt x="265" y="13"/>
                  </a:lnTo>
                  <a:lnTo>
                    <a:pt x="266" y="16"/>
                  </a:lnTo>
                  <a:lnTo>
                    <a:pt x="267" y="17"/>
                  </a:lnTo>
                  <a:lnTo>
                    <a:pt x="267" y="16"/>
                  </a:lnTo>
                  <a:lnTo>
                    <a:pt x="269" y="16"/>
                  </a:lnTo>
                  <a:lnTo>
                    <a:pt x="270" y="14"/>
                  </a:lnTo>
                  <a:lnTo>
                    <a:pt x="271" y="16"/>
                  </a:lnTo>
                  <a:lnTo>
                    <a:pt x="272" y="16"/>
                  </a:lnTo>
                  <a:lnTo>
                    <a:pt x="273" y="16"/>
                  </a:lnTo>
                  <a:lnTo>
                    <a:pt x="275" y="16"/>
                  </a:lnTo>
                  <a:lnTo>
                    <a:pt x="275" y="17"/>
                  </a:lnTo>
                  <a:lnTo>
                    <a:pt x="275" y="17"/>
                  </a:lnTo>
                  <a:lnTo>
                    <a:pt x="275" y="18"/>
                  </a:lnTo>
                  <a:lnTo>
                    <a:pt x="275" y="21"/>
                  </a:lnTo>
                  <a:lnTo>
                    <a:pt x="275" y="23"/>
                  </a:lnTo>
                  <a:lnTo>
                    <a:pt x="276" y="23"/>
                  </a:lnTo>
                  <a:lnTo>
                    <a:pt x="277" y="24"/>
                  </a:lnTo>
                  <a:lnTo>
                    <a:pt x="278" y="24"/>
                  </a:lnTo>
                  <a:lnTo>
                    <a:pt x="278" y="25"/>
                  </a:lnTo>
                  <a:lnTo>
                    <a:pt x="279" y="25"/>
                  </a:lnTo>
                  <a:lnTo>
                    <a:pt x="279" y="26"/>
                  </a:lnTo>
                  <a:lnTo>
                    <a:pt x="281" y="26"/>
                  </a:lnTo>
                  <a:lnTo>
                    <a:pt x="281" y="27"/>
                  </a:lnTo>
                  <a:lnTo>
                    <a:pt x="282" y="27"/>
                  </a:lnTo>
                  <a:lnTo>
                    <a:pt x="283" y="30"/>
                  </a:lnTo>
                  <a:lnTo>
                    <a:pt x="283" y="31"/>
                  </a:lnTo>
                  <a:lnTo>
                    <a:pt x="284" y="31"/>
                  </a:lnTo>
                  <a:lnTo>
                    <a:pt x="285" y="31"/>
                  </a:lnTo>
                  <a:lnTo>
                    <a:pt x="285" y="30"/>
                  </a:lnTo>
                  <a:lnTo>
                    <a:pt x="288" y="29"/>
                  </a:lnTo>
                  <a:lnTo>
                    <a:pt x="288" y="27"/>
                  </a:lnTo>
                  <a:lnTo>
                    <a:pt x="289" y="27"/>
                  </a:lnTo>
                  <a:lnTo>
                    <a:pt x="290" y="26"/>
                  </a:lnTo>
                  <a:lnTo>
                    <a:pt x="291" y="26"/>
                  </a:lnTo>
                  <a:lnTo>
                    <a:pt x="292" y="26"/>
                  </a:lnTo>
                  <a:lnTo>
                    <a:pt x="294" y="26"/>
                  </a:lnTo>
                  <a:lnTo>
                    <a:pt x="295" y="26"/>
                  </a:lnTo>
                  <a:lnTo>
                    <a:pt x="294" y="24"/>
                  </a:lnTo>
                  <a:lnTo>
                    <a:pt x="294" y="23"/>
                  </a:lnTo>
                  <a:lnTo>
                    <a:pt x="295" y="21"/>
                  </a:lnTo>
                  <a:lnTo>
                    <a:pt x="296" y="21"/>
                  </a:lnTo>
                  <a:lnTo>
                    <a:pt x="297" y="21"/>
                  </a:lnTo>
                  <a:lnTo>
                    <a:pt x="298" y="21"/>
                  </a:lnTo>
                  <a:lnTo>
                    <a:pt x="300" y="21"/>
                  </a:lnTo>
                  <a:lnTo>
                    <a:pt x="300" y="20"/>
                  </a:lnTo>
                  <a:lnTo>
                    <a:pt x="298" y="19"/>
                  </a:lnTo>
                  <a:lnTo>
                    <a:pt x="301" y="19"/>
                  </a:lnTo>
                  <a:lnTo>
                    <a:pt x="303" y="19"/>
                  </a:lnTo>
                  <a:lnTo>
                    <a:pt x="303" y="19"/>
                  </a:lnTo>
                  <a:lnTo>
                    <a:pt x="303" y="18"/>
                  </a:lnTo>
                  <a:lnTo>
                    <a:pt x="304" y="18"/>
                  </a:lnTo>
                  <a:lnTo>
                    <a:pt x="306" y="17"/>
                  </a:lnTo>
                  <a:lnTo>
                    <a:pt x="307" y="17"/>
                  </a:lnTo>
                  <a:lnTo>
                    <a:pt x="307" y="16"/>
                  </a:lnTo>
                  <a:lnTo>
                    <a:pt x="308" y="16"/>
                  </a:lnTo>
                  <a:lnTo>
                    <a:pt x="308" y="14"/>
                  </a:lnTo>
                  <a:lnTo>
                    <a:pt x="308" y="13"/>
                  </a:lnTo>
                  <a:lnTo>
                    <a:pt x="309" y="13"/>
                  </a:lnTo>
                  <a:lnTo>
                    <a:pt x="310" y="13"/>
                  </a:lnTo>
                  <a:lnTo>
                    <a:pt x="312" y="13"/>
                  </a:lnTo>
                  <a:lnTo>
                    <a:pt x="312" y="14"/>
                  </a:lnTo>
                  <a:lnTo>
                    <a:pt x="314" y="14"/>
                  </a:lnTo>
                  <a:lnTo>
                    <a:pt x="314" y="13"/>
                  </a:lnTo>
                  <a:lnTo>
                    <a:pt x="314" y="12"/>
                  </a:lnTo>
                  <a:lnTo>
                    <a:pt x="314" y="11"/>
                  </a:lnTo>
                  <a:lnTo>
                    <a:pt x="315" y="11"/>
                  </a:lnTo>
                  <a:lnTo>
                    <a:pt x="316" y="12"/>
                  </a:lnTo>
                  <a:lnTo>
                    <a:pt x="316" y="13"/>
                  </a:lnTo>
                  <a:lnTo>
                    <a:pt x="318" y="13"/>
                  </a:lnTo>
                  <a:lnTo>
                    <a:pt x="318" y="12"/>
                  </a:lnTo>
                  <a:lnTo>
                    <a:pt x="316" y="11"/>
                  </a:lnTo>
                  <a:lnTo>
                    <a:pt x="318" y="11"/>
                  </a:lnTo>
                  <a:lnTo>
                    <a:pt x="320" y="11"/>
                  </a:lnTo>
                  <a:lnTo>
                    <a:pt x="320" y="12"/>
                  </a:lnTo>
                  <a:lnTo>
                    <a:pt x="321" y="12"/>
                  </a:lnTo>
                  <a:lnTo>
                    <a:pt x="322" y="13"/>
                  </a:lnTo>
                  <a:lnTo>
                    <a:pt x="322" y="14"/>
                  </a:lnTo>
                  <a:lnTo>
                    <a:pt x="324" y="16"/>
                  </a:lnTo>
                  <a:lnTo>
                    <a:pt x="325" y="17"/>
                  </a:lnTo>
                  <a:lnTo>
                    <a:pt x="326" y="18"/>
                  </a:lnTo>
                  <a:lnTo>
                    <a:pt x="326" y="19"/>
                  </a:lnTo>
                  <a:lnTo>
                    <a:pt x="326" y="265"/>
                  </a:lnTo>
                  <a:lnTo>
                    <a:pt x="326" y="266"/>
                  </a:lnTo>
                  <a:lnTo>
                    <a:pt x="325" y="267"/>
                  </a:lnTo>
                  <a:lnTo>
                    <a:pt x="324" y="269"/>
                  </a:lnTo>
                  <a:lnTo>
                    <a:pt x="322" y="270"/>
                  </a:lnTo>
                  <a:lnTo>
                    <a:pt x="321" y="271"/>
                  </a:lnTo>
                  <a:lnTo>
                    <a:pt x="320" y="271"/>
                  </a:lnTo>
                  <a:lnTo>
                    <a:pt x="319" y="271"/>
                  </a:lnTo>
                  <a:lnTo>
                    <a:pt x="318" y="271"/>
                  </a:lnTo>
                  <a:lnTo>
                    <a:pt x="315" y="273"/>
                  </a:lnTo>
                  <a:lnTo>
                    <a:pt x="313" y="273"/>
                  </a:lnTo>
                  <a:lnTo>
                    <a:pt x="313" y="272"/>
                  </a:lnTo>
                  <a:lnTo>
                    <a:pt x="310" y="270"/>
                  </a:lnTo>
                  <a:lnTo>
                    <a:pt x="309" y="269"/>
                  </a:lnTo>
                  <a:lnTo>
                    <a:pt x="309" y="267"/>
                  </a:lnTo>
                  <a:lnTo>
                    <a:pt x="309" y="266"/>
                  </a:lnTo>
                  <a:lnTo>
                    <a:pt x="309" y="265"/>
                  </a:lnTo>
                  <a:lnTo>
                    <a:pt x="308" y="265"/>
                  </a:lnTo>
                  <a:lnTo>
                    <a:pt x="306" y="265"/>
                  </a:lnTo>
                  <a:lnTo>
                    <a:pt x="303" y="264"/>
                  </a:lnTo>
                  <a:lnTo>
                    <a:pt x="303" y="263"/>
                  </a:lnTo>
                  <a:lnTo>
                    <a:pt x="302" y="263"/>
                  </a:lnTo>
                  <a:lnTo>
                    <a:pt x="300" y="264"/>
                  </a:lnTo>
                  <a:lnTo>
                    <a:pt x="300" y="265"/>
                  </a:lnTo>
                  <a:lnTo>
                    <a:pt x="301" y="265"/>
                  </a:lnTo>
                  <a:lnTo>
                    <a:pt x="303" y="265"/>
                  </a:lnTo>
                  <a:lnTo>
                    <a:pt x="303" y="265"/>
                  </a:lnTo>
                  <a:lnTo>
                    <a:pt x="303" y="266"/>
                  </a:lnTo>
                  <a:lnTo>
                    <a:pt x="303" y="267"/>
                  </a:lnTo>
                  <a:lnTo>
                    <a:pt x="302" y="267"/>
                  </a:lnTo>
                  <a:lnTo>
                    <a:pt x="301" y="267"/>
                  </a:lnTo>
                  <a:lnTo>
                    <a:pt x="297" y="265"/>
                  </a:lnTo>
                  <a:lnTo>
                    <a:pt x="295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4"/>
                  </a:lnTo>
                  <a:lnTo>
                    <a:pt x="291" y="264"/>
                  </a:lnTo>
                  <a:lnTo>
                    <a:pt x="290" y="263"/>
                  </a:lnTo>
                  <a:lnTo>
                    <a:pt x="289" y="263"/>
                  </a:lnTo>
                  <a:lnTo>
                    <a:pt x="288" y="264"/>
                  </a:lnTo>
                  <a:lnTo>
                    <a:pt x="287" y="265"/>
                  </a:lnTo>
                  <a:lnTo>
                    <a:pt x="287" y="266"/>
                  </a:lnTo>
                  <a:lnTo>
                    <a:pt x="285" y="267"/>
                  </a:lnTo>
                  <a:lnTo>
                    <a:pt x="285" y="269"/>
                  </a:lnTo>
                  <a:lnTo>
                    <a:pt x="283" y="270"/>
                  </a:lnTo>
                  <a:lnTo>
                    <a:pt x="282" y="271"/>
                  </a:lnTo>
                  <a:lnTo>
                    <a:pt x="279" y="272"/>
                  </a:lnTo>
                  <a:lnTo>
                    <a:pt x="278" y="271"/>
                  </a:lnTo>
                  <a:lnTo>
                    <a:pt x="277" y="272"/>
                  </a:lnTo>
                  <a:lnTo>
                    <a:pt x="275" y="274"/>
                  </a:lnTo>
                  <a:lnTo>
                    <a:pt x="275" y="276"/>
                  </a:lnTo>
                  <a:lnTo>
                    <a:pt x="273" y="276"/>
                  </a:lnTo>
                  <a:lnTo>
                    <a:pt x="272" y="277"/>
                  </a:lnTo>
                  <a:lnTo>
                    <a:pt x="271" y="277"/>
                  </a:lnTo>
                  <a:lnTo>
                    <a:pt x="269" y="276"/>
                  </a:lnTo>
                  <a:lnTo>
                    <a:pt x="267" y="276"/>
                  </a:lnTo>
                  <a:lnTo>
                    <a:pt x="266" y="277"/>
                  </a:lnTo>
                  <a:lnTo>
                    <a:pt x="267" y="278"/>
                  </a:lnTo>
                  <a:lnTo>
                    <a:pt x="269" y="279"/>
                  </a:lnTo>
                  <a:lnTo>
                    <a:pt x="269" y="280"/>
                  </a:lnTo>
                  <a:lnTo>
                    <a:pt x="269" y="282"/>
                  </a:lnTo>
                  <a:lnTo>
                    <a:pt x="270" y="282"/>
                  </a:lnTo>
                  <a:lnTo>
                    <a:pt x="271" y="283"/>
                  </a:lnTo>
                  <a:lnTo>
                    <a:pt x="273" y="282"/>
                  </a:lnTo>
                  <a:lnTo>
                    <a:pt x="275" y="283"/>
                  </a:lnTo>
                  <a:lnTo>
                    <a:pt x="275" y="284"/>
                  </a:lnTo>
                  <a:lnTo>
                    <a:pt x="275" y="285"/>
                  </a:lnTo>
                  <a:lnTo>
                    <a:pt x="272" y="285"/>
                  </a:lnTo>
                  <a:lnTo>
                    <a:pt x="271" y="286"/>
                  </a:lnTo>
                  <a:lnTo>
                    <a:pt x="269" y="288"/>
                  </a:lnTo>
                  <a:lnTo>
                    <a:pt x="267" y="289"/>
                  </a:lnTo>
                  <a:lnTo>
                    <a:pt x="266" y="289"/>
                  </a:lnTo>
                  <a:lnTo>
                    <a:pt x="264" y="289"/>
                  </a:lnTo>
                  <a:lnTo>
                    <a:pt x="261" y="289"/>
                  </a:lnTo>
                  <a:lnTo>
                    <a:pt x="259" y="290"/>
                  </a:lnTo>
                  <a:lnTo>
                    <a:pt x="255" y="290"/>
                  </a:lnTo>
                  <a:lnTo>
                    <a:pt x="254" y="290"/>
                  </a:lnTo>
                  <a:lnTo>
                    <a:pt x="253" y="290"/>
                  </a:lnTo>
                  <a:lnTo>
                    <a:pt x="253" y="289"/>
                  </a:lnTo>
                  <a:lnTo>
                    <a:pt x="251" y="289"/>
                  </a:lnTo>
                  <a:lnTo>
                    <a:pt x="250" y="289"/>
                  </a:lnTo>
                  <a:lnTo>
                    <a:pt x="248" y="289"/>
                  </a:lnTo>
                  <a:lnTo>
                    <a:pt x="247" y="289"/>
                  </a:lnTo>
                  <a:lnTo>
                    <a:pt x="246" y="289"/>
                  </a:lnTo>
                  <a:lnTo>
                    <a:pt x="246" y="289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2" y="286"/>
                  </a:lnTo>
                  <a:lnTo>
                    <a:pt x="240" y="288"/>
                  </a:lnTo>
                  <a:lnTo>
                    <a:pt x="239" y="289"/>
                  </a:lnTo>
                  <a:lnTo>
                    <a:pt x="238" y="289"/>
                  </a:lnTo>
                  <a:lnTo>
                    <a:pt x="236" y="290"/>
                  </a:lnTo>
                  <a:lnTo>
                    <a:pt x="235" y="290"/>
                  </a:lnTo>
                  <a:lnTo>
                    <a:pt x="234" y="290"/>
                  </a:lnTo>
                  <a:lnTo>
                    <a:pt x="233" y="296"/>
                  </a:lnTo>
                  <a:lnTo>
                    <a:pt x="232" y="297"/>
                  </a:lnTo>
                  <a:lnTo>
                    <a:pt x="228" y="301"/>
                  </a:lnTo>
                  <a:lnTo>
                    <a:pt x="222" y="302"/>
                  </a:lnTo>
                  <a:lnTo>
                    <a:pt x="221" y="303"/>
                  </a:lnTo>
                  <a:lnTo>
                    <a:pt x="217" y="317"/>
                  </a:lnTo>
                  <a:lnTo>
                    <a:pt x="217" y="319"/>
                  </a:lnTo>
                  <a:lnTo>
                    <a:pt x="219" y="320"/>
                  </a:lnTo>
                  <a:lnTo>
                    <a:pt x="219" y="321"/>
                  </a:lnTo>
                  <a:lnTo>
                    <a:pt x="220" y="322"/>
                  </a:lnTo>
                  <a:lnTo>
                    <a:pt x="220" y="323"/>
                  </a:lnTo>
                  <a:lnTo>
                    <a:pt x="219" y="329"/>
                  </a:lnTo>
                  <a:lnTo>
                    <a:pt x="219" y="333"/>
                  </a:lnTo>
                  <a:lnTo>
                    <a:pt x="217" y="339"/>
                  </a:lnTo>
                  <a:lnTo>
                    <a:pt x="217" y="340"/>
                  </a:lnTo>
                  <a:lnTo>
                    <a:pt x="217" y="341"/>
                  </a:lnTo>
                  <a:lnTo>
                    <a:pt x="217" y="343"/>
                  </a:lnTo>
                  <a:lnTo>
                    <a:pt x="219" y="345"/>
                  </a:lnTo>
                  <a:lnTo>
                    <a:pt x="220" y="345"/>
                  </a:lnTo>
                  <a:lnTo>
                    <a:pt x="220" y="346"/>
                  </a:lnTo>
                  <a:lnTo>
                    <a:pt x="219" y="347"/>
                  </a:lnTo>
                  <a:lnTo>
                    <a:pt x="217" y="347"/>
                  </a:lnTo>
                  <a:lnTo>
                    <a:pt x="216" y="350"/>
                  </a:lnTo>
                  <a:lnTo>
                    <a:pt x="213" y="351"/>
                  </a:lnTo>
                  <a:lnTo>
                    <a:pt x="210" y="352"/>
                  </a:lnTo>
                  <a:lnTo>
                    <a:pt x="208" y="352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1" y="354"/>
                  </a:lnTo>
                  <a:lnTo>
                    <a:pt x="198" y="354"/>
                  </a:lnTo>
                  <a:lnTo>
                    <a:pt x="197" y="356"/>
                  </a:lnTo>
                  <a:lnTo>
                    <a:pt x="195" y="357"/>
                  </a:lnTo>
                  <a:lnTo>
                    <a:pt x="192" y="357"/>
                  </a:lnTo>
                  <a:lnTo>
                    <a:pt x="190" y="358"/>
                  </a:lnTo>
                  <a:lnTo>
                    <a:pt x="189" y="358"/>
                  </a:lnTo>
                  <a:lnTo>
                    <a:pt x="186" y="359"/>
                  </a:lnTo>
                  <a:lnTo>
                    <a:pt x="184" y="359"/>
                  </a:lnTo>
                  <a:lnTo>
                    <a:pt x="182" y="360"/>
                  </a:lnTo>
                  <a:lnTo>
                    <a:pt x="179" y="360"/>
                  </a:lnTo>
                  <a:lnTo>
                    <a:pt x="177" y="362"/>
                  </a:lnTo>
                  <a:lnTo>
                    <a:pt x="172" y="363"/>
                  </a:lnTo>
                  <a:lnTo>
                    <a:pt x="170" y="363"/>
                  </a:lnTo>
                  <a:lnTo>
                    <a:pt x="164" y="362"/>
                  </a:lnTo>
                  <a:lnTo>
                    <a:pt x="159" y="362"/>
                  </a:lnTo>
                  <a:lnTo>
                    <a:pt x="152" y="362"/>
                  </a:lnTo>
                  <a:lnTo>
                    <a:pt x="150" y="362"/>
                  </a:lnTo>
                  <a:lnTo>
                    <a:pt x="140" y="365"/>
                  </a:lnTo>
                  <a:lnTo>
                    <a:pt x="139" y="366"/>
                  </a:lnTo>
                  <a:lnTo>
                    <a:pt x="137" y="368"/>
                  </a:lnTo>
                  <a:lnTo>
                    <a:pt x="136" y="370"/>
                  </a:lnTo>
                  <a:lnTo>
                    <a:pt x="135" y="370"/>
                  </a:lnTo>
                  <a:lnTo>
                    <a:pt x="133" y="369"/>
                  </a:lnTo>
                  <a:lnTo>
                    <a:pt x="125" y="366"/>
                  </a:lnTo>
                  <a:lnTo>
                    <a:pt x="116" y="365"/>
                  </a:lnTo>
                  <a:lnTo>
                    <a:pt x="110" y="366"/>
                  </a:lnTo>
                  <a:lnTo>
                    <a:pt x="109" y="366"/>
                  </a:lnTo>
                  <a:lnTo>
                    <a:pt x="106" y="366"/>
                  </a:lnTo>
                  <a:lnTo>
                    <a:pt x="105" y="366"/>
                  </a:lnTo>
                  <a:lnTo>
                    <a:pt x="104" y="366"/>
                  </a:lnTo>
                  <a:lnTo>
                    <a:pt x="102" y="366"/>
                  </a:lnTo>
                  <a:lnTo>
                    <a:pt x="100" y="366"/>
                  </a:lnTo>
                  <a:lnTo>
                    <a:pt x="98" y="368"/>
                  </a:lnTo>
                  <a:lnTo>
                    <a:pt x="96" y="368"/>
                  </a:lnTo>
                  <a:lnTo>
                    <a:pt x="94" y="368"/>
                  </a:lnTo>
                  <a:lnTo>
                    <a:pt x="92" y="368"/>
                  </a:lnTo>
                  <a:lnTo>
                    <a:pt x="91" y="368"/>
                  </a:lnTo>
                  <a:lnTo>
                    <a:pt x="88" y="368"/>
                  </a:lnTo>
                  <a:lnTo>
                    <a:pt x="86" y="368"/>
                  </a:lnTo>
                  <a:lnTo>
                    <a:pt x="85" y="369"/>
                  </a:lnTo>
                  <a:lnTo>
                    <a:pt x="82" y="369"/>
                  </a:lnTo>
                  <a:lnTo>
                    <a:pt x="81" y="369"/>
                  </a:lnTo>
                  <a:lnTo>
                    <a:pt x="80" y="369"/>
                  </a:lnTo>
                  <a:lnTo>
                    <a:pt x="75" y="369"/>
                  </a:lnTo>
                  <a:lnTo>
                    <a:pt x="72" y="369"/>
                  </a:lnTo>
                  <a:lnTo>
                    <a:pt x="68" y="368"/>
                  </a:lnTo>
                  <a:lnTo>
                    <a:pt x="65" y="366"/>
                  </a:lnTo>
                  <a:lnTo>
                    <a:pt x="62" y="365"/>
                  </a:lnTo>
                  <a:lnTo>
                    <a:pt x="59" y="364"/>
                  </a:lnTo>
                  <a:lnTo>
                    <a:pt x="55" y="363"/>
                  </a:lnTo>
                  <a:lnTo>
                    <a:pt x="51" y="362"/>
                  </a:lnTo>
                  <a:lnTo>
                    <a:pt x="49" y="360"/>
                  </a:lnTo>
                  <a:lnTo>
                    <a:pt x="47" y="360"/>
                  </a:lnTo>
                  <a:lnTo>
                    <a:pt x="43" y="359"/>
                  </a:lnTo>
                  <a:lnTo>
                    <a:pt x="40" y="358"/>
                  </a:lnTo>
                  <a:lnTo>
                    <a:pt x="37" y="357"/>
                  </a:lnTo>
                  <a:lnTo>
                    <a:pt x="34" y="356"/>
                  </a:lnTo>
                  <a:lnTo>
                    <a:pt x="30" y="354"/>
                  </a:lnTo>
                  <a:lnTo>
                    <a:pt x="26" y="353"/>
                  </a:lnTo>
                  <a:lnTo>
                    <a:pt x="24" y="352"/>
                  </a:lnTo>
                  <a:lnTo>
                    <a:pt x="20" y="352"/>
                  </a:lnTo>
                  <a:lnTo>
                    <a:pt x="18" y="351"/>
                  </a:lnTo>
                  <a:lnTo>
                    <a:pt x="16" y="350"/>
                  </a:lnTo>
                  <a:lnTo>
                    <a:pt x="14" y="348"/>
                  </a:lnTo>
                  <a:lnTo>
                    <a:pt x="17" y="347"/>
                  </a:lnTo>
                  <a:lnTo>
                    <a:pt x="18" y="344"/>
                  </a:lnTo>
                  <a:lnTo>
                    <a:pt x="24" y="337"/>
                  </a:lnTo>
                  <a:lnTo>
                    <a:pt x="28" y="333"/>
                  </a:lnTo>
                  <a:lnTo>
                    <a:pt x="30" y="331"/>
                  </a:lnTo>
                  <a:lnTo>
                    <a:pt x="34" y="325"/>
                  </a:lnTo>
                  <a:lnTo>
                    <a:pt x="37" y="321"/>
                  </a:lnTo>
                  <a:lnTo>
                    <a:pt x="42" y="317"/>
                  </a:lnTo>
                  <a:lnTo>
                    <a:pt x="47" y="311"/>
                  </a:lnTo>
                  <a:lnTo>
                    <a:pt x="49" y="307"/>
                  </a:lnTo>
                  <a:lnTo>
                    <a:pt x="49" y="306"/>
                  </a:lnTo>
                  <a:lnTo>
                    <a:pt x="50" y="304"/>
                  </a:lnTo>
                  <a:lnTo>
                    <a:pt x="49" y="302"/>
                  </a:lnTo>
                  <a:lnTo>
                    <a:pt x="49" y="301"/>
                  </a:lnTo>
                  <a:lnTo>
                    <a:pt x="50" y="300"/>
                  </a:lnTo>
                  <a:lnTo>
                    <a:pt x="50" y="298"/>
                  </a:lnTo>
                  <a:lnTo>
                    <a:pt x="50" y="297"/>
                  </a:lnTo>
                  <a:lnTo>
                    <a:pt x="50" y="296"/>
                  </a:lnTo>
                  <a:lnTo>
                    <a:pt x="49" y="294"/>
                  </a:lnTo>
                  <a:lnTo>
                    <a:pt x="49" y="292"/>
                  </a:lnTo>
                  <a:lnTo>
                    <a:pt x="49" y="291"/>
                  </a:lnTo>
                  <a:lnTo>
                    <a:pt x="48" y="289"/>
                  </a:lnTo>
                  <a:lnTo>
                    <a:pt x="47" y="289"/>
                  </a:lnTo>
                  <a:lnTo>
                    <a:pt x="47" y="289"/>
                  </a:lnTo>
                  <a:lnTo>
                    <a:pt x="48" y="286"/>
                  </a:lnTo>
                  <a:lnTo>
                    <a:pt x="47" y="286"/>
                  </a:lnTo>
                  <a:lnTo>
                    <a:pt x="47" y="284"/>
                  </a:lnTo>
                  <a:lnTo>
                    <a:pt x="45" y="283"/>
                  </a:lnTo>
                  <a:lnTo>
                    <a:pt x="43" y="283"/>
                  </a:lnTo>
                  <a:lnTo>
                    <a:pt x="38" y="282"/>
                  </a:lnTo>
                  <a:lnTo>
                    <a:pt x="31" y="280"/>
                  </a:lnTo>
                  <a:lnTo>
                    <a:pt x="24" y="280"/>
                  </a:lnTo>
                  <a:lnTo>
                    <a:pt x="18" y="279"/>
                  </a:lnTo>
                  <a:lnTo>
                    <a:pt x="14" y="278"/>
                  </a:lnTo>
                  <a:lnTo>
                    <a:pt x="13" y="278"/>
                  </a:lnTo>
                  <a:lnTo>
                    <a:pt x="13" y="273"/>
                  </a:lnTo>
                  <a:lnTo>
                    <a:pt x="12" y="271"/>
                  </a:lnTo>
                  <a:lnTo>
                    <a:pt x="12" y="270"/>
                  </a:lnTo>
                  <a:lnTo>
                    <a:pt x="13" y="267"/>
                  </a:lnTo>
                  <a:lnTo>
                    <a:pt x="12" y="263"/>
                  </a:lnTo>
                  <a:lnTo>
                    <a:pt x="12" y="260"/>
                  </a:lnTo>
                  <a:lnTo>
                    <a:pt x="12" y="259"/>
                  </a:lnTo>
                  <a:lnTo>
                    <a:pt x="12" y="258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2" y="254"/>
                  </a:lnTo>
                  <a:lnTo>
                    <a:pt x="13" y="253"/>
                  </a:lnTo>
                  <a:lnTo>
                    <a:pt x="13" y="252"/>
                  </a:lnTo>
                  <a:lnTo>
                    <a:pt x="13" y="248"/>
                  </a:lnTo>
                  <a:lnTo>
                    <a:pt x="13" y="245"/>
                  </a:lnTo>
                  <a:lnTo>
                    <a:pt x="12" y="239"/>
                  </a:lnTo>
                  <a:lnTo>
                    <a:pt x="11" y="233"/>
                  </a:lnTo>
                  <a:lnTo>
                    <a:pt x="8" y="229"/>
                  </a:lnTo>
                  <a:lnTo>
                    <a:pt x="7" y="223"/>
                  </a:lnTo>
                  <a:lnTo>
                    <a:pt x="6" y="220"/>
                  </a:lnTo>
                  <a:lnTo>
                    <a:pt x="5" y="215"/>
                  </a:lnTo>
                  <a:lnTo>
                    <a:pt x="4" y="211"/>
                  </a:lnTo>
                  <a:lnTo>
                    <a:pt x="4" y="208"/>
                  </a:lnTo>
                  <a:lnTo>
                    <a:pt x="4" y="204"/>
                  </a:lnTo>
                  <a:lnTo>
                    <a:pt x="4" y="203"/>
                  </a:lnTo>
                  <a:lnTo>
                    <a:pt x="5" y="202"/>
                  </a:lnTo>
                  <a:lnTo>
                    <a:pt x="7" y="199"/>
                  </a:lnTo>
                  <a:lnTo>
                    <a:pt x="10" y="197"/>
                  </a:lnTo>
                  <a:lnTo>
                    <a:pt x="11" y="195"/>
                  </a:lnTo>
                  <a:lnTo>
                    <a:pt x="12" y="193"/>
                  </a:lnTo>
                  <a:lnTo>
                    <a:pt x="13" y="192"/>
                  </a:lnTo>
                  <a:lnTo>
                    <a:pt x="14" y="191"/>
                  </a:lnTo>
                  <a:lnTo>
                    <a:pt x="13" y="191"/>
                  </a:lnTo>
                  <a:lnTo>
                    <a:pt x="13" y="190"/>
                  </a:lnTo>
                  <a:lnTo>
                    <a:pt x="13" y="189"/>
                  </a:lnTo>
                  <a:lnTo>
                    <a:pt x="14" y="189"/>
                  </a:lnTo>
                  <a:lnTo>
                    <a:pt x="17" y="189"/>
                  </a:lnTo>
                  <a:lnTo>
                    <a:pt x="17" y="187"/>
                  </a:lnTo>
                  <a:lnTo>
                    <a:pt x="16" y="186"/>
                  </a:lnTo>
                  <a:lnTo>
                    <a:pt x="14" y="185"/>
                  </a:lnTo>
                  <a:lnTo>
                    <a:pt x="13" y="185"/>
                  </a:lnTo>
                  <a:lnTo>
                    <a:pt x="10" y="186"/>
                  </a:lnTo>
                  <a:lnTo>
                    <a:pt x="7" y="185"/>
                  </a:lnTo>
                  <a:lnTo>
                    <a:pt x="4" y="184"/>
                  </a:lnTo>
                  <a:lnTo>
                    <a:pt x="1" y="181"/>
                  </a:lnTo>
                  <a:lnTo>
                    <a:pt x="0" y="178"/>
                  </a:lnTo>
                  <a:lnTo>
                    <a:pt x="0" y="177"/>
                  </a:lnTo>
                  <a:lnTo>
                    <a:pt x="1" y="174"/>
                  </a:lnTo>
                  <a:lnTo>
                    <a:pt x="1" y="173"/>
                  </a:lnTo>
                  <a:lnTo>
                    <a:pt x="0" y="166"/>
                  </a:lnTo>
                  <a:lnTo>
                    <a:pt x="0" y="162"/>
                  </a:lnTo>
                  <a:lnTo>
                    <a:pt x="0" y="161"/>
                  </a:lnTo>
                  <a:lnTo>
                    <a:pt x="0" y="159"/>
                  </a:lnTo>
                  <a:lnTo>
                    <a:pt x="1" y="158"/>
                  </a:lnTo>
                  <a:lnTo>
                    <a:pt x="3" y="155"/>
                  </a:lnTo>
                  <a:lnTo>
                    <a:pt x="4" y="154"/>
                  </a:lnTo>
                  <a:lnTo>
                    <a:pt x="6" y="153"/>
                  </a:lnTo>
                  <a:lnTo>
                    <a:pt x="6" y="152"/>
                  </a:lnTo>
                  <a:lnTo>
                    <a:pt x="10" y="152"/>
                  </a:lnTo>
                  <a:lnTo>
                    <a:pt x="13" y="150"/>
                  </a:lnTo>
                  <a:lnTo>
                    <a:pt x="16" y="150"/>
                  </a:lnTo>
                  <a:lnTo>
                    <a:pt x="16" y="149"/>
                  </a:lnTo>
                  <a:lnTo>
                    <a:pt x="13" y="146"/>
                  </a:lnTo>
                  <a:lnTo>
                    <a:pt x="12" y="146"/>
                  </a:lnTo>
                  <a:lnTo>
                    <a:pt x="11" y="144"/>
                  </a:lnTo>
                  <a:lnTo>
                    <a:pt x="10" y="144"/>
                  </a:lnTo>
                  <a:lnTo>
                    <a:pt x="10" y="143"/>
                  </a:lnTo>
                  <a:lnTo>
                    <a:pt x="8" y="142"/>
                  </a:lnTo>
                  <a:lnTo>
                    <a:pt x="10" y="142"/>
                  </a:lnTo>
                  <a:lnTo>
                    <a:pt x="10" y="141"/>
                  </a:lnTo>
                  <a:lnTo>
                    <a:pt x="12" y="141"/>
                  </a:lnTo>
                  <a:lnTo>
                    <a:pt x="13" y="141"/>
                  </a:lnTo>
                  <a:lnTo>
                    <a:pt x="14" y="140"/>
                  </a:lnTo>
                  <a:lnTo>
                    <a:pt x="16" y="137"/>
                  </a:lnTo>
                  <a:lnTo>
                    <a:pt x="17" y="137"/>
                  </a:lnTo>
                  <a:lnTo>
                    <a:pt x="18" y="137"/>
                  </a:lnTo>
                  <a:lnTo>
                    <a:pt x="18" y="136"/>
                  </a:lnTo>
                  <a:lnTo>
                    <a:pt x="18" y="135"/>
                  </a:lnTo>
                  <a:lnTo>
                    <a:pt x="18" y="134"/>
                  </a:lnTo>
                  <a:lnTo>
                    <a:pt x="18" y="132"/>
                  </a:lnTo>
                  <a:lnTo>
                    <a:pt x="18" y="131"/>
                  </a:lnTo>
                  <a:lnTo>
                    <a:pt x="19" y="131"/>
                  </a:lnTo>
                  <a:lnTo>
                    <a:pt x="20" y="129"/>
                  </a:lnTo>
                  <a:lnTo>
                    <a:pt x="22" y="128"/>
                  </a:lnTo>
                  <a:lnTo>
                    <a:pt x="22" y="127"/>
                  </a:lnTo>
                  <a:lnTo>
                    <a:pt x="23" y="125"/>
                  </a:lnTo>
                  <a:lnTo>
                    <a:pt x="22" y="124"/>
                  </a:lnTo>
                  <a:lnTo>
                    <a:pt x="22" y="123"/>
                  </a:lnTo>
                  <a:lnTo>
                    <a:pt x="23" y="122"/>
                  </a:lnTo>
                  <a:lnTo>
                    <a:pt x="23" y="121"/>
                  </a:lnTo>
                  <a:lnTo>
                    <a:pt x="24" y="118"/>
                  </a:lnTo>
                  <a:lnTo>
                    <a:pt x="24" y="117"/>
                  </a:lnTo>
                  <a:lnTo>
                    <a:pt x="24" y="117"/>
                  </a:lnTo>
                  <a:lnTo>
                    <a:pt x="25" y="116"/>
                  </a:lnTo>
                  <a:lnTo>
                    <a:pt x="24" y="116"/>
                  </a:lnTo>
                  <a:lnTo>
                    <a:pt x="24" y="115"/>
                  </a:lnTo>
                  <a:lnTo>
                    <a:pt x="25" y="113"/>
                  </a:lnTo>
                  <a:lnTo>
                    <a:pt x="24" y="113"/>
                  </a:lnTo>
                  <a:lnTo>
                    <a:pt x="23" y="112"/>
                  </a:lnTo>
                  <a:lnTo>
                    <a:pt x="23" y="111"/>
                  </a:lnTo>
                  <a:lnTo>
                    <a:pt x="24" y="111"/>
                  </a:lnTo>
                  <a:lnTo>
                    <a:pt x="23" y="110"/>
                  </a:lnTo>
                  <a:lnTo>
                    <a:pt x="23" y="109"/>
                  </a:lnTo>
                  <a:lnTo>
                    <a:pt x="24" y="107"/>
                  </a:lnTo>
                  <a:lnTo>
                    <a:pt x="24" y="106"/>
                  </a:lnTo>
                  <a:lnTo>
                    <a:pt x="25" y="106"/>
                  </a:lnTo>
                  <a:lnTo>
                    <a:pt x="26" y="106"/>
                  </a:lnTo>
                  <a:lnTo>
                    <a:pt x="26" y="105"/>
                  </a:lnTo>
                  <a:lnTo>
                    <a:pt x="26" y="103"/>
                  </a:lnTo>
                  <a:lnTo>
                    <a:pt x="26" y="101"/>
                  </a:lnTo>
                  <a:lnTo>
                    <a:pt x="28" y="101"/>
                  </a:lnTo>
                  <a:lnTo>
                    <a:pt x="28" y="100"/>
                  </a:lnTo>
                  <a:lnTo>
                    <a:pt x="29" y="98"/>
                  </a:lnTo>
                  <a:lnTo>
                    <a:pt x="29" y="97"/>
                  </a:lnTo>
                  <a:lnTo>
                    <a:pt x="30" y="97"/>
                  </a:lnTo>
                  <a:lnTo>
                    <a:pt x="30" y="95"/>
                  </a:lnTo>
                  <a:lnTo>
                    <a:pt x="30" y="94"/>
                  </a:lnTo>
                  <a:lnTo>
                    <a:pt x="30" y="93"/>
                  </a:lnTo>
                  <a:lnTo>
                    <a:pt x="30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2"/>
                  </a:lnTo>
                  <a:lnTo>
                    <a:pt x="35" y="92"/>
                  </a:lnTo>
                  <a:lnTo>
                    <a:pt x="35" y="93"/>
                  </a:lnTo>
                  <a:lnTo>
                    <a:pt x="34" y="93"/>
                  </a:lnTo>
                  <a:lnTo>
                    <a:pt x="35" y="93"/>
                  </a:lnTo>
                  <a:lnTo>
                    <a:pt x="35" y="94"/>
                  </a:lnTo>
                  <a:lnTo>
                    <a:pt x="36" y="94"/>
                  </a:lnTo>
                  <a:lnTo>
                    <a:pt x="38" y="97"/>
                  </a:lnTo>
                  <a:lnTo>
                    <a:pt x="41" y="99"/>
                  </a:lnTo>
                  <a:lnTo>
                    <a:pt x="43" y="100"/>
                  </a:lnTo>
                  <a:lnTo>
                    <a:pt x="47" y="100"/>
                  </a:lnTo>
                  <a:lnTo>
                    <a:pt x="49" y="100"/>
                  </a:lnTo>
                  <a:lnTo>
                    <a:pt x="54" y="99"/>
                  </a:lnTo>
                  <a:lnTo>
                    <a:pt x="56" y="99"/>
                  </a:lnTo>
                  <a:lnTo>
                    <a:pt x="57" y="99"/>
                  </a:lnTo>
                  <a:lnTo>
                    <a:pt x="59" y="100"/>
                  </a:lnTo>
                  <a:lnTo>
                    <a:pt x="62" y="104"/>
                  </a:lnTo>
                  <a:lnTo>
                    <a:pt x="63" y="105"/>
                  </a:lnTo>
                  <a:lnTo>
                    <a:pt x="66" y="106"/>
                  </a:lnTo>
                  <a:lnTo>
                    <a:pt x="67" y="107"/>
                  </a:lnTo>
                  <a:lnTo>
                    <a:pt x="67" y="109"/>
                  </a:lnTo>
                  <a:lnTo>
                    <a:pt x="67" y="111"/>
                  </a:lnTo>
                  <a:lnTo>
                    <a:pt x="68" y="113"/>
                  </a:lnTo>
                  <a:lnTo>
                    <a:pt x="69" y="113"/>
                  </a:lnTo>
                  <a:lnTo>
                    <a:pt x="73" y="109"/>
                  </a:lnTo>
                  <a:lnTo>
                    <a:pt x="74" y="107"/>
                  </a:lnTo>
                  <a:lnTo>
                    <a:pt x="75" y="107"/>
                  </a:lnTo>
                  <a:lnTo>
                    <a:pt x="77" y="110"/>
                  </a:lnTo>
                  <a:lnTo>
                    <a:pt x="78" y="110"/>
                  </a:lnTo>
                  <a:lnTo>
                    <a:pt x="79" y="110"/>
                  </a:lnTo>
                  <a:lnTo>
                    <a:pt x="80" y="110"/>
                  </a:lnTo>
                  <a:lnTo>
                    <a:pt x="84" y="109"/>
                  </a:lnTo>
                  <a:lnTo>
                    <a:pt x="85" y="107"/>
                  </a:lnTo>
                  <a:lnTo>
                    <a:pt x="86" y="106"/>
                  </a:lnTo>
                  <a:lnTo>
                    <a:pt x="88" y="105"/>
                  </a:lnTo>
                  <a:lnTo>
                    <a:pt x="92" y="101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8" y="100"/>
                  </a:lnTo>
                  <a:lnTo>
                    <a:pt x="98" y="99"/>
                  </a:lnTo>
                  <a:lnTo>
                    <a:pt x="99" y="99"/>
                  </a:lnTo>
                  <a:lnTo>
                    <a:pt x="99" y="97"/>
                  </a:lnTo>
                  <a:lnTo>
                    <a:pt x="99" y="95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1"/>
                  </a:lnTo>
                  <a:lnTo>
                    <a:pt x="99" y="90"/>
                  </a:lnTo>
                  <a:lnTo>
                    <a:pt x="103" y="88"/>
                  </a:lnTo>
                  <a:lnTo>
                    <a:pt x="104" y="88"/>
                  </a:lnTo>
                  <a:lnTo>
                    <a:pt x="103" y="87"/>
                  </a:lnTo>
                  <a:lnTo>
                    <a:pt x="102" y="86"/>
                  </a:lnTo>
                  <a:lnTo>
                    <a:pt x="99" y="85"/>
                  </a:lnTo>
                  <a:lnTo>
                    <a:pt x="99" y="84"/>
                  </a:lnTo>
                  <a:lnTo>
                    <a:pt x="99" y="82"/>
                  </a:lnTo>
                  <a:lnTo>
                    <a:pt x="98" y="82"/>
                  </a:lnTo>
                  <a:lnTo>
                    <a:pt x="99" y="81"/>
                  </a:lnTo>
                  <a:lnTo>
                    <a:pt x="99" y="80"/>
                  </a:lnTo>
                  <a:lnTo>
                    <a:pt x="100" y="80"/>
                  </a:lnTo>
                  <a:lnTo>
                    <a:pt x="108" y="80"/>
                  </a:lnTo>
                  <a:lnTo>
                    <a:pt x="111" y="80"/>
                  </a:lnTo>
                  <a:lnTo>
                    <a:pt x="113" y="79"/>
                  </a:lnTo>
                  <a:lnTo>
                    <a:pt x="115" y="78"/>
                  </a:lnTo>
                  <a:lnTo>
                    <a:pt x="116" y="76"/>
                  </a:lnTo>
                  <a:lnTo>
                    <a:pt x="117" y="75"/>
                  </a:lnTo>
                  <a:lnTo>
                    <a:pt x="123" y="75"/>
                  </a:lnTo>
                  <a:lnTo>
                    <a:pt x="124" y="75"/>
                  </a:lnTo>
                  <a:lnTo>
                    <a:pt x="128" y="73"/>
                  </a:lnTo>
                  <a:lnTo>
                    <a:pt x="129" y="72"/>
                  </a:lnTo>
                  <a:lnTo>
                    <a:pt x="130" y="72"/>
                  </a:lnTo>
                  <a:lnTo>
                    <a:pt x="131" y="72"/>
                  </a:lnTo>
                  <a:lnTo>
                    <a:pt x="134" y="74"/>
                  </a:lnTo>
                  <a:lnTo>
                    <a:pt x="134" y="73"/>
                  </a:lnTo>
                  <a:lnTo>
                    <a:pt x="134" y="70"/>
                  </a:lnTo>
                  <a:lnTo>
                    <a:pt x="134" y="69"/>
                  </a:lnTo>
                  <a:lnTo>
                    <a:pt x="134" y="68"/>
                  </a:lnTo>
                  <a:lnTo>
                    <a:pt x="137" y="67"/>
                  </a:lnTo>
                  <a:lnTo>
                    <a:pt x="139" y="66"/>
                  </a:lnTo>
                  <a:lnTo>
                    <a:pt x="140" y="66"/>
                  </a:lnTo>
                  <a:lnTo>
                    <a:pt x="141" y="66"/>
                  </a:lnTo>
                  <a:lnTo>
                    <a:pt x="142" y="66"/>
                  </a:lnTo>
                  <a:lnTo>
                    <a:pt x="143" y="66"/>
                  </a:lnTo>
                  <a:lnTo>
                    <a:pt x="143" y="64"/>
                  </a:lnTo>
                  <a:lnTo>
                    <a:pt x="145" y="63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49" y="61"/>
                  </a:lnTo>
                  <a:lnTo>
                    <a:pt x="150" y="61"/>
                  </a:lnTo>
                  <a:lnTo>
                    <a:pt x="152" y="60"/>
                  </a:lnTo>
                  <a:lnTo>
                    <a:pt x="155" y="56"/>
                  </a:lnTo>
                  <a:lnTo>
                    <a:pt x="155" y="54"/>
                  </a:lnTo>
                  <a:lnTo>
                    <a:pt x="155" y="53"/>
                  </a:lnTo>
                  <a:lnTo>
                    <a:pt x="156" y="50"/>
                  </a:lnTo>
                  <a:lnTo>
                    <a:pt x="156" y="49"/>
                  </a:lnTo>
                  <a:lnTo>
                    <a:pt x="155" y="48"/>
                  </a:lnTo>
                  <a:lnTo>
                    <a:pt x="155" y="47"/>
                  </a:lnTo>
                  <a:lnTo>
                    <a:pt x="155" y="45"/>
                  </a:lnTo>
                  <a:lnTo>
                    <a:pt x="155" y="44"/>
                  </a:lnTo>
                  <a:lnTo>
                    <a:pt x="155" y="43"/>
                  </a:lnTo>
                  <a:lnTo>
                    <a:pt x="156" y="41"/>
                  </a:lnTo>
                  <a:lnTo>
                    <a:pt x="161" y="33"/>
                  </a:lnTo>
                  <a:lnTo>
                    <a:pt x="161" y="31"/>
                  </a:lnTo>
                  <a:lnTo>
                    <a:pt x="161" y="30"/>
                  </a:lnTo>
                  <a:lnTo>
                    <a:pt x="161" y="29"/>
                  </a:lnTo>
                  <a:lnTo>
                    <a:pt x="161" y="25"/>
                  </a:lnTo>
                  <a:lnTo>
                    <a:pt x="161" y="23"/>
                  </a:lnTo>
                  <a:lnTo>
                    <a:pt x="161" y="21"/>
                  </a:lnTo>
                  <a:lnTo>
                    <a:pt x="162" y="20"/>
                  </a:lnTo>
                  <a:lnTo>
                    <a:pt x="170" y="17"/>
                  </a:lnTo>
                  <a:lnTo>
                    <a:pt x="173" y="16"/>
                  </a:lnTo>
                  <a:lnTo>
                    <a:pt x="189" y="16"/>
                  </a:lnTo>
                  <a:lnTo>
                    <a:pt x="190" y="16"/>
                  </a:lnTo>
                  <a:lnTo>
                    <a:pt x="190" y="14"/>
                  </a:lnTo>
                  <a:lnTo>
                    <a:pt x="192" y="12"/>
                  </a:lnTo>
                  <a:lnTo>
                    <a:pt x="193" y="11"/>
                  </a:lnTo>
                  <a:lnTo>
                    <a:pt x="193" y="10"/>
                  </a:lnTo>
                  <a:lnTo>
                    <a:pt x="193" y="8"/>
                  </a:lnTo>
                  <a:lnTo>
                    <a:pt x="193" y="6"/>
                  </a:lnTo>
                  <a:lnTo>
                    <a:pt x="193" y="5"/>
                  </a:lnTo>
                  <a:lnTo>
                    <a:pt x="193" y="4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6" y="2"/>
                  </a:lnTo>
                  <a:lnTo>
                    <a:pt x="198" y="2"/>
                  </a:lnTo>
                  <a:lnTo>
                    <a:pt x="198" y="0"/>
                  </a:lnTo>
                  <a:lnTo>
                    <a:pt x="199" y="0"/>
                  </a:lnTo>
                  <a:lnTo>
                    <a:pt x="201" y="0"/>
                  </a:lnTo>
                  <a:lnTo>
                    <a:pt x="201" y="2"/>
                  </a:lnTo>
                  <a:lnTo>
                    <a:pt x="202" y="2"/>
                  </a:lnTo>
                  <a:lnTo>
                    <a:pt x="203" y="2"/>
                  </a:lnTo>
                  <a:lnTo>
                    <a:pt x="211" y="6"/>
                  </a:lnTo>
                  <a:lnTo>
                    <a:pt x="213" y="6"/>
                  </a:lnTo>
                  <a:lnTo>
                    <a:pt x="213" y="7"/>
                  </a:lnTo>
                  <a:lnTo>
                    <a:pt x="214" y="8"/>
                  </a:lnTo>
                  <a:lnTo>
                    <a:pt x="215" y="8"/>
                  </a:lnTo>
                  <a:lnTo>
                    <a:pt x="216" y="8"/>
                  </a:lnTo>
                  <a:lnTo>
                    <a:pt x="217" y="10"/>
                  </a:lnTo>
                  <a:lnTo>
                    <a:pt x="217" y="10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20" y="11"/>
                  </a:lnTo>
                  <a:lnTo>
                    <a:pt x="222" y="10"/>
                  </a:lnTo>
                  <a:lnTo>
                    <a:pt x="223" y="10"/>
                  </a:lnTo>
                  <a:lnTo>
                    <a:pt x="224" y="11"/>
                  </a:lnTo>
                  <a:lnTo>
                    <a:pt x="226" y="11"/>
                  </a:lnTo>
                  <a:lnTo>
                    <a:pt x="227" y="1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4" name="Freeform 75">
              <a:extLst>
                <a:ext uri="{FF2B5EF4-FFF2-40B4-BE49-F238E27FC236}">
                  <a16:creationId xmlns:a16="http://schemas.microsoft.com/office/drawing/2014/main" id="{6830F201-501A-C1F4-90A6-2270DA49F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965" y="959762"/>
              <a:ext cx="89185" cy="61934"/>
            </a:xfrm>
            <a:custGeom>
              <a:avLst/>
              <a:gdLst>
                <a:gd name="T0" fmla="*/ 58 w 72"/>
                <a:gd name="T1" fmla="*/ 17 h 50"/>
                <a:gd name="T2" fmla="*/ 55 w 72"/>
                <a:gd name="T3" fmla="*/ 18 h 50"/>
                <a:gd name="T4" fmla="*/ 51 w 72"/>
                <a:gd name="T5" fmla="*/ 19 h 50"/>
                <a:gd name="T6" fmla="*/ 49 w 72"/>
                <a:gd name="T7" fmla="*/ 14 h 50"/>
                <a:gd name="T8" fmla="*/ 50 w 72"/>
                <a:gd name="T9" fmla="*/ 11 h 50"/>
                <a:gd name="T10" fmla="*/ 47 w 72"/>
                <a:gd name="T11" fmla="*/ 9 h 50"/>
                <a:gd name="T12" fmla="*/ 45 w 72"/>
                <a:gd name="T13" fmla="*/ 12 h 50"/>
                <a:gd name="T14" fmla="*/ 44 w 72"/>
                <a:gd name="T15" fmla="*/ 15 h 50"/>
                <a:gd name="T16" fmla="*/ 41 w 72"/>
                <a:gd name="T17" fmla="*/ 17 h 50"/>
                <a:gd name="T18" fmla="*/ 40 w 72"/>
                <a:gd name="T19" fmla="*/ 19 h 50"/>
                <a:gd name="T20" fmla="*/ 39 w 72"/>
                <a:gd name="T21" fmla="*/ 21 h 50"/>
                <a:gd name="T22" fmla="*/ 37 w 72"/>
                <a:gd name="T23" fmla="*/ 26 h 50"/>
                <a:gd name="T24" fmla="*/ 31 w 72"/>
                <a:gd name="T25" fmla="*/ 32 h 50"/>
                <a:gd name="T26" fmla="*/ 32 w 72"/>
                <a:gd name="T27" fmla="*/ 34 h 50"/>
                <a:gd name="T28" fmla="*/ 35 w 72"/>
                <a:gd name="T29" fmla="*/ 37 h 50"/>
                <a:gd name="T30" fmla="*/ 34 w 72"/>
                <a:gd name="T31" fmla="*/ 42 h 50"/>
                <a:gd name="T32" fmla="*/ 34 w 72"/>
                <a:gd name="T33" fmla="*/ 44 h 50"/>
                <a:gd name="T34" fmla="*/ 34 w 72"/>
                <a:gd name="T35" fmla="*/ 48 h 50"/>
                <a:gd name="T36" fmla="*/ 32 w 72"/>
                <a:gd name="T37" fmla="*/ 48 h 50"/>
                <a:gd name="T38" fmla="*/ 27 w 72"/>
                <a:gd name="T39" fmla="*/ 46 h 50"/>
                <a:gd name="T40" fmla="*/ 27 w 72"/>
                <a:gd name="T41" fmla="*/ 44 h 50"/>
                <a:gd name="T42" fmla="*/ 25 w 72"/>
                <a:gd name="T43" fmla="*/ 38 h 50"/>
                <a:gd name="T44" fmla="*/ 24 w 72"/>
                <a:gd name="T45" fmla="*/ 36 h 50"/>
                <a:gd name="T46" fmla="*/ 21 w 72"/>
                <a:gd name="T47" fmla="*/ 34 h 50"/>
                <a:gd name="T48" fmla="*/ 18 w 72"/>
                <a:gd name="T49" fmla="*/ 32 h 50"/>
                <a:gd name="T50" fmla="*/ 18 w 72"/>
                <a:gd name="T51" fmla="*/ 28 h 50"/>
                <a:gd name="T52" fmla="*/ 14 w 72"/>
                <a:gd name="T53" fmla="*/ 28 h 50"/>
                <a:gd name="T54" fmla="*/ 13 w 72"/>
                <a:gd name="T55" fmla="*/ 28 h 50"/>
                <a:gd name="T56" fmla="*/ 10 w 72"/>
                <a:gd name="T57" fmla="*/ 25 h 50"/>
                <a:gd name="T58" fmla="*/ 9 w 72"/>
                <a:gd name="T59" fmla="*/ 23 h 50"/>
                <a:gd name="T60" fmla="*/ 7 w 72"/>
                <a:gd name="T61" fmla="*/ 24 h 50"/>
                <a:gd name="T62" fmla="*/ 4 w 72"/>
                <a:gd name="T63" fmla="*/ 23 h 50"/>
                <a:gd name="T64" fmla="*/ 4 w 72"/>
                <a:gd name="T65" fmla="*/ 20 h 50"/>
                <a:gd name="T66" fmla="*/ 10 w 72"/>
                <a:gd name="T67" fmla="*/ 21 h 50"/>
                <a:gd name="T68" fmla="*/ 8 w 72"/>
                <a:gd name="T69" fmla="*/ 20 h 50"/>
                <a:gd name="T70" fmla="*/ 2 w 72"/>
                <a:gd name="T71" fmla="*/ 20 h 50"/>
                <a:gd name="T72" fmla="*/ 3 w 72"/>
                <a:gd name="T73" fmla="*/ 23 h 50"/>
                <a:gd name="T74" fmla="*/ 2 w 72"/>
                <a:gd name="T75" fmla="*/ 20 h 50"/>
                <a:gd name="T76" fmla="*/ 0 w 72"/>
                <a:gd name="T77" fmla="*/ 19 h 50"/>
                <a:gd name="T78" fmla="*/ 0 w 72"/>
                <a:gd name="T79" fmla="*/ 14 h 50"/>
                <a:gd name="T80" fmla="*/ 1 w 72"/>
                <a:gd name="T81" fmla="*/ 14 h 50"/>
                <a:gd name="T82" fmla="*/ 2 w 72"/>
                <a:gd name="T83" fmla="*/ 12 h 50"/>
                <a:gd name="T84" fmla="*/ 4 w 72"/>
                <a:gd name="T85" fmla="*/ 8 h 50"/>
                <a:gd name="T86" fmla="*/ 2 w 72"/>
                <a:gd name="T87" fmla="*/ 5 h 50"/>
                <a:gd name="T88" fmla="*/ 0 w 72"/>
                <a:gd name="T89" fmla="*/ 1 h 50"/>
                <a:gd name="T90" fmla="*/ 72 w 72"/>
                <a:gd name="T91" fmla="*/ 0 h 50"/>
                <a:gd name="T92" fmla="*/ 68 w 72"/>
                <a:gd name="T93" fmla="*/ 2 h 50"/>
                <a:gd name="T94" fmla="*/ 66 w 72"/>
                <a:gd name="T95" fmla="*/ 3 h 50"/>
                <a:gd name="T96" fmla="*/ 63 w 72"/>
                <a:gd name="T97" fmla="*/ 3 h 50"/>
                <a:gd name="T98" fmla="*/ 61 w 72"/>
                <a:gd name="T99" fmla="*/ 3 h 50"/>
                <a:gd name="T100" fmla="*/ 59 w 72"/>
                <a:gd name="T101" fmla="*/ 6 h 50"/>
                <a:gd name="T102" fmla="*/ 63 w 72"/>
                <a:gd name="T103" fmla="*/ 9 h 50"/>
                <a:gd name="T104" fmla="*/ 62 w 72"/>
                <a:gd name="T105" fmla="*/ 1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2" h="50">
                  <a:moveTo>
                    <a:pt x="61" y="14"/>
                  </a:moveTo>
                  <a:lnTo>
                    <a:pt x="59" y="14"/>
                  </a:lnTo>
                  <a:lnTo>
                    <a:pt x="58" y="17"/>
                  </a:lnTo>
                  <a:lnTo>
                    <a:pt x="57" y="17"/>
                  </a:lnTo>
                  <a:lnTo>
                    <a:pt x="56" y="17"/>
                  </a:lnTo>
                  <a:lnTo>
                    <a:pt x="55" y="18"/>
                  </a:lnTo>
                  <a:lnTo>
                    <a:pt x="53" y="19"/>
                  </a:lnTo>
                  <a:lnTo>
                    <a:pt x="52" y="19"/>
                  </a:lnTo>
                  <a:lnTo>
                    <a:pt x="51" y="19"/>
                  </a:lnTo>
                  <a:lnTo>
                    <a:pt x="50" y="18"/>
                  </a:lnTo>
                  <a:lnTo>
                    <a:pt x="49" y="15"/>
                  </a:lnTo>
                  <a:lnTo>
                    <a:pt x="49" y="14"/>
                  </a:lnTo>
                  <a:lnTo>
                    <a:pt x="50" y="13"/>
                  </a:lnTo>
                  <a:lnTo>
                    <a:pt x="50" y="12"/>
                  </a:lnTo>
                  <a:lnTo>
                    <a:pt x="50" y="11"/>
                  </a:lnTo>
                  <a:lnTo>
                    <a:pt x="49" y="9"/>
                  </a:lnTo>
                  <a:lnTo>
                    <a:pt x="47" y="8"/>
                  </a:lnTo>
                  <a:lnTo>
                    <a:pt x="47" y="9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5" y="12"/>
                  </a:lnTo>
                  <a:lnTo>
                    <a:pt x="44" y="13"/>
                  </a:lnTo>
                  <a:lnTo>
                    <a:pt x="44" y="14"/>
                  </a:lnTo>
                  <a:lnTo>
                    <a:pt x="44" y="15"/>
                  </a:lnTo>
                  <a:lnTo>
                    <a:pt x="43" y="15"/>
                  </a:lnTo>
                  <a:lnTo>
                    <a:pt x="43" y="17"/>
                  </a:lnTo>
                  <a:lnTo>
                    <a:pt x="41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0" y="19"/>
                  </a:lnTo>
                  <a:lnTo>
                    <a:pt x="40" y="20"/>
                  </a:lnTo>
                  <a:lnTo>
                    <a:pt x="39" y="20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7" y="26"/>
                  </a:lnTo>
                  <a:lnTo>
                    <a:pt x="35" y="26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31" y="33"/>
                  </a:lnTo>
                  <a:lnTo>
                    <a:pt x="32" y="33"/>
                  </a:lnTo>
                  <a:lnTo>
                    <a:pt x="32" y="34"/>
                  </a:lnTo>
                  <a:lnTo>
                    <a:pt x="34" y="36"/>
                  </a:lnTo>
                  <a:lnTo>
                    <a:pt x="34" y="37"/>
                  </a:lnTo>
                  <a:lnTo>
                    <a:pt x="35" y="37"/>
                  </a:lnTo>
                  <a:lnTo>
                    <a:pt x="34" y="39"/>
                  </a:lnTo>
                  <a:lnTo>
                    <a:pt x="34" y="40"/>
                  </a:lnTo>
                  <a:lnTo>
                    <a:pt x="34" y="42"/>
                  </a:lnTo>
                  <a:lnTo>
                    <a:pt x="34" y="43"/>
                  </a:lnTo>
                  <a:lnTo>
                    <a:pt x="35" y="43"/>
                  </a:lnTo>
                  <a:lnTo>
                    <a:pt x="34" y="44"/>
                  </a:lnTo>
                  <a:lnTo>
                    <a:pt x="34" y="45"/>
                  </a:lnTo>
                  <a:lnTo>
                    <a:pt x="34" y="46"/>
                  </a:lnTo>
                  <a:lnTo>
                    <a:pt x="34" y="48"/>
                  </a:lnTo>
                  <a:lnTo>
                    <a:pt x="34" y="50"/>
                  </a:lnTo>
                  <a:lnTo>
                    <a:pt x="33" y="48"/>
                  </a:lnTo>
                  <a:lnTo>
                    <a:pt x="32" y="48"/>
                  </a:lnTo>
                  <a:lnTo>
                    <a:pt x="29" y="46"/>
                  </a:lnTo>
                  <a:lnTo>
                    <a:pt x="28" y="46"/>
                  </a:lnTo>
                  <a:lnTo>
                    <a:pt x="27" y="46"/>
                  </a:lnTo>
                  <a:lnTo>
                    <a:pt x="27" y="45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27" y="43"/>
                  </a:lnTo>
                  <a:lnTo>
                    <a:pt x="27" y="40"/>
                  </a:lnTo>
                  <a:lnTo>
                    <a:pt x="25" y="38"/>
                  </a:lnTo>
                  <a:lnTo>
                    <a:pt x="25" y="37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4"/>
                  </a:lnTo>
                  <a:lnTo>
                    <a:pt x="22" y="34"/>
                  </a:lnTo>
                  <a:lnTo>
                    <a:pt x="21" y="34"/>
                  </a:lnTo>
                  <a:lnTo>
                    <a:pt x="21" y="33"/>
                  </a:lnTo>
                  <a:lnTo>
                    <a:pt x="20" y="32"/>
                  </a:lnTo>
                  <a:lnTo>
                    <a:pt x="18" y="32"/>
                  </a:lnTo>
                  <a:lnTo>
                    <a:pt x="18" y="31"/>
                  </a:lnTo>
                  <a:lnTo>
                    <a:pt x="18" y="30"/>
                  </a:lnTo>
                  <a:lnTo>
                    <a:pt x="18" y="28"/>
                  </a:lnTo>
                  <a:lnTo>
                    <a:pt x="16" y="28"/>
                  </a:lnTo>
                  <a:lnTo>
                    <a:pt x="15" y="28"/>
                  </a:lnTo>
                  <a:lnTo>
                    <a:pt x="14" y="28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0" y="27"/>
                  </a:lnTo>
                  <a:lnTo>
                    <a:pt x="10" y="26"/>
                  </a:lnTo>
                  <a:lnTo>
                    <a:pt x="10" y="25"/>
                  </a:lnTo>
                  <a:lnTo>
                    <a:pt x="9" y="25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3" y="21"/>
                  </a:lnTo>
                  <a:lnTo>
                    <a:pt x="4" y="20"/>
                  </a:lnTo>
                  <a:lnTo>
                    <a:pt x="8" y="21"/>
                  </a:lnTo>
                  <a:lnTo>
                    <a:pt x="9" y="23"/>
                  </a:lnTo>
                  <a:lnTo>
                    <a:pt x="10" y="21"/>
                  </a:lnTo>
                  <a:lnTo>
                    <a:pt x="9" y="19"/>
                  </a:lnTo>
                  <a:lnTo>
                    <a:pt x="9" y="18"/>
                  </a:lnTo>
                  <a:lnTo>
                    <a:pt x="8" y="20"/>
                  </a:lnTo>
                  <a:lnTo>
                    <a:pt x="6" y="20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3" y="20"/>
                  </a:lnTo>
                  <a:lnTo>
                    <a:pt x="2" y="21"/>
                  </a:lnTo>
                  <a:lnTo>
                    <a:pt x="3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2" y="13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4" y="9"/>
                  </a:lnTo>
                  <a:lnTo>
                    <a:pt x="4" y="8"/>
                  </a:lnTo>
                  <a:lnTo>
                    <a:pt x="3" y="7"/>
                  </a:lnTo>
                  <a:lnTo>
                    <a:pt x="3" y="6"/>
                  </a:lnTo>
                  <a:lnTo>
                    <a:pt x="2" y="5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69" y="1"/>
                  </a:lnTo>
                  <a:lnTo>
                    <a:pt x="68" y="2"/>
                  </a:lnTo>
                  <a:lnTo>
                    <a:pt x="66" y="2"/>
                  </a:lnTo>
                  <a:lnTo>
                    <a:pt x="66" y="3"/>
                  </a:lnTo>
                  <a:lnTo>
                    <a:pt x="66" y="3"/>
                  </a:lnTo>
                  <a:lnTo>
                    <a:pt x="65" y="5"/>
                  </a:lnTo>
                  <a:lnTo>
                    <a:pt x="64" y="3"/>
                  </a:lnTo>
                  <a:lnTo>
                    <a:pt x="63" y="3"/>
                  </a:lnTo>
                  <a:lnTo>
                    <a:pt x="62" y="3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6"/>
                  </a:lnTo>
                  <a:lnTo>
                    <a:pt x="62" y="8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2" y="11"/>
                  </a:lnTo>
                  <a:lnTo>
                    <a:pt x="62" y="12"/>
                  </a:lnTo>
                  <a:lnTo>
                    <a:pt x="62" y="13"/>
                  </a:lnTo>
                  <a:lnTo>
                    <a:pt x="62" y="14"/>
                  </a:lnTo>
                  <a:lnTo>
                    <a:pt x="61" y="1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5" name="Freeform 76">
              <a:extLst>
                <a:ext uri="{FF2B5EF4-FFF2-40B4-BE49-F238E27FC236}">
                  <a16:creationId xmlns:a16="http://schemas.microsoft.com/office/drawing/2014/main" id="{1049898F-3F0E-E08D-A182-9B13CE0DB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475" y="959762"/>
              <a:ext cx="33445" cy="17341"/>
            </a:xfrm>
            <a:custGeom>
              <a:avLst/>
              <a:gdLst>
                <a:gd name="T0" fmla="*/ 23 w 27"/>
                <a:gd name="T1" fmla="*/ 14 h 14"/>
                <a:gd name="T2" fmla="*/ 21 w 27"/>
                <a:gd name="T3" fmla="*/ 14 h 14"/>
                <a:gd name="T4" fmla="*/ 21 w 27"/>
                <a:gd name="T5" fmla="*/ 13 h 14"/>
                <a:gd name="T6" fmla="*/ 20 w 27"/>
                <a:gd name="T7" fmla="*/ 12 h 14"/>
                <a:gd name="T8" fmla="*/ 19 w 27"/>
                <a:gd name="T9" fmla="*/ 12 h 14"/>
                <a:gd name="T10" fmla="*/ 17 w 27"/>
                <a:gd name="T11" fmla="*/ 11 h 14"/>
                <a:gd name="T12" fmla="*/ 16 w 27"/>
                <a:gd name="T13" fmla="*/ 11 h 14"/>
                <a:gd name="T14" fmla="*/ 8 w 27"/>
                <a:gd name="T15" fmla="*/ 6 h 14"/>
                <a:gd name="T16" fmla="*/ 6 w 27"/>
                <a:gd name="T17" fmla="*/ 5 h 14"/>
                <a:gd name="T18" fmla="*/ 6 w 27"/>
                <a:gd name="T19" fmla="*/ 3 h 14"/>
                <a:gd name="T20" fmla="*/ 4 w 27"/>
                <a:gd name="T21" fmla="*/ 2 h 14"/>
                <a:gd name="T22" fmla="*/ 2 w 27"/>
                <a:gd name="T23" fmla="*/ 2 h 14"/>
                <a:gd name="T24" fmla="*/ 1 w 27"/>
                <a:gd name="T25" fmla="*/ 1 h 14"/>
                <a:gd name="T26" fmla="*/ 0 w 27"/>
                <a:gd name="T27" fmla="*/ 0 h 14"/>
                <a:gd name="T28" fmla="*/ 24 w 27"/>
                <a:gd name="T29" fmla="*/ 0 h 14"/>
                <a:gd name="T30" fmla="*/ 23 w 27"/>
                <a:gd name="T31" fmla="*/ 0 h 14"/>
                <a:gd name="T32" fmla="*/ 23 w 27"/>
                <a:gd name="T33" fmla="*/ 1 h 14"/>
                <a:gd name="T34" fmla="*/ 23 w 27"/>
                <a:gd name="T35" fmla="*/ 2 h 14"/>
                <a:gd name="T36" fmla="*/ 24 w 27"/>
                <a:gd name="T37" fmla="*/ 3 h 14"/>
                <a:gd name="T38" fmla="*/ 25 w 27"/>
                <a:gd name="T39" fmla="*/ 5 h 14"/>
                <a:gd name="T40" fmla="*/ 26 w 27"/>
                <a:gd name="T41" fmla="*/ 6 h 14"/>
                <a:gd name="T42" fmla="*/ 26 w 27"/>
                <a:gd name="T43" fmla="*/ 7 h 14"/>
                <a:gd name="T44" fmla="*/ 27 w 27"/>
                <a:gd name="T45" fmla="*/ 8 h 14"/>
                <a:gd name="T46" fmla="*/ 27 w 27"/>
                <a:gd name="T47" fmla="*/ 9 h 14"/>
                <a:gd name="T48" fmla="*/ 26 w 27"/>
                <a:gd name="T49" fmla="*/ 11 h 14"/>
                <a:gd name="T50" fmla="*/ 25 w 27"/>
                <a:gd name="T51" fmla="*/ 12 h 14"/>
                <a:gd name="T52" fmla="*/ 24 w 27"/>
                <a:gd name="T53" fmla="*/ 12 h 14"/>
                <a:gd name="T54" fmla="*/ 25 w 27"/>
                <a:gd name="T55" fmla="*/ 13 h 14"/>
                <a:gd name="T56" fmla="*/ 24 w 27"/>
                <a:gd name="T57" fmla="*/ 14 h 14"/>
                <a:gd name="T58" fmla="*/ 24 w 27"/>
                <a:gd name="T59" fmla="*/ 13 h 14"/>
                <a:gd name="T60" fmla="*/ 23 w 27"/>
                <a:gd name="T61" fmla="*/ 13 h 14"/>
                <a:gd name="T62" fmla="*/ 23 w 27"/>
                <a:gd name="T6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" h="14">
                  <a:moveTo>
                    <a:pt x="23" y="14"/>
                  </a:moveTo>
                  <a:lnTo>
                    <a:pt x="21" y="14"/>
                  </a:lnTo>
                  <a:lnTo>
                    <a:pt x="21" y="13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8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4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0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3" y="1"/>
                  </a:lnTo>
                  <a:lnTo>
                    <a:pt x="23" y="2"/>
                  </a:lnTo>
                  <a:lnTo>
                    <a:pt x="24" y="3"/>
                  </a:lnTo>
                  <a:lnTo>
                    <a:pt x="25" y="5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7" y="8"/>
                  </a:lnTo>
                  <a:lnTo>
                    <a:pt x="27" y="9"/>
                  </a:lnTo>
                  <a:lnTo>
                    <a:pt x="26" y="11"/>
                  </a:lnTo>
                  <a:lnTo>
                    <a:pt x="25" y="12"/>
                  </a:lnTo>
                  <a:lnTo>
                    <a:pt x="24" y="12"/>
                  </a:lnTo>
                  <a:lnTo>
                    <a:pt x="25" y="13"/>
                  </a:lnTo>
                  <a:lnTo>
                    <a:pt x="24" y="14"/>
                  </a:lnTo>
                  <a:lnTo>
                    <a:pt x="24" y="13"/>
                  </a:lnTo>
                  <a:lnTo>
                    <a:pt x="23" y="13"/>
                  </a:lnTo>
                  <a:lnTo>
                    <a:pt x="23" y="1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6" name="Freeform 77">
              <a:extLst>
                <a:ext uri="{FF2B5EF4-FFF2-40B4-BE49-F238E27FC236}">
                  <a16:creationId xmlns:a16="http://schemas.microsoft.com/office/drawing/2014/main" id="{F386256F-CD78-EFAD-4B14-D937C1CE7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970" y="2978803"/>
              <a:ext cx="253929" cy="265077"/>
            </a:xfrm>
            <a:custGeom>
              <a:avLst/>
              <a:gdLst>
                <a:gd name="T0" fmla="*/ 140 w 205"/>
                <a:gd name="T1" fmla="*/ 197 h 214"/>
                <a:gd name="T2" fmla="*/ 97 w 205"/>
                <a:gd name="T3" fmla="*/ 197 h 214"/>
                <a:gd name="T4" fmla="*/ 57 w 205"/>
                <a:gd name="T5" fmla="*/ 197 h 214"/>
                <a:gd name="T6" fmla="*/ 40 w 205"/>
                <a:gd name="T7" fmla="*/ 199 h 214"/>
                <a:gd name="T8" fmla="*/ 34 w 205"/>
                <a:gd name="T9" fmla="*/ 199 h 214"/>
                <a:gd name="T10" fmla="*/ 29 w 205"/>
                <a:gd name="T11" fmla="*/ 199 h 214"/>
                <a:gd name="T12" fmla="*/ 25 w 205"/>
                <a:gd name="T13" fmla="*/ 206 h 214"/>
                <a:gd name="T14" fmla="*/ 19 w 205"/>
                <a:gd name="T15" fmla="*/ 211 h 214"/>
                <a:gd name="T16" fmla="*/ 10 w 205"/>
                <a:gd name="T17" fmla="*/ 211 h 214"/>
                <a:gd name="T18" fmla="*/ 5 w 205"/>
                <a:gd name="T19" fmla="*/ 210 h 214"/>
                <a:gd name="T20" fmla="*/ 1 w 205"/>
                <a:gd name="T21" fmla="*/ 206 h 214"/>
                <a:gd name="T22" fmla="*/ 0 w 205"/>
                <a:gd name="T23" fmla="*/ 197 h 214"/>
                <a:gd name="T24" fmla="*/ 2 w 205"/>
                <a:gd name="T25" fmla="*/ 189 h 214"/>
                <a:gd name="T26" fmla="*/ 3 w 205"/>
                <a:gd name="T27" fmla="*/ 181 h 214"/>
                <a:gd name="T28" fmla="*/ 4 w 205"/>
                <a:gd name="T29" fmla="*/ 166 h 214"/>
                <a:gd name="T30" fmla="*/ 5 w 205"/>
                <a:gd name="T31" fmla="*/ 155 h 214"/>
                <a:gd name="T32" fmla="*/ 13 w 205"/>
                <a:gd name="T33" fmla="*/ 142 h 214"/>
                <a:gd name="T34" fmla="*/ 14 w 205"/>
                <a:gd name="T35" fmla="*/ 127 h 214"/>
                <a:gd name="T36" fmla="*/ 25 w 205"/>
                <a:gd name="T37" fmla="*/ 122 h 214"/>
                <a:gd name="T38" fmla="*/ 28 w 205"/>
                <a:gd name="T39" fmla="*/ 115 h 214"/>
                <a:gd name="T40" fmla="*/ 34 w 205"/>
                <a:gd name="T41" fmla="*/ 113 h 214"/>
                <a:gd name="T42" fmla="*/ 52 w 205"/>
                <a:gd name="T43" fmla="*/ 94 h 214"/>
                <a:gd name="T44" fmla="*/ 65 w 205"/>
                <a:gd name="T45" fmla="*/ 78 h 214"/>
                <a:gd name="T46" fmla="*/ 59 w 205"/>
                <a:gd name="T47" fmla="*/ 72 h 214"/>
                <a:gd name="T48" fmla="*/ 52 w 205"/>
                <a:gd name="T49" fmla="*/ 68 h 214"/>
                <a:gd name="T50" fmla="*/ 46 w 205"/>
                <a:gd name="T51" fmla="*/ 68 h 214"/>
                <a:gd name="T52" fmla="*/ 44 w 205"/>
                <a:gd name="T53" fmla="*/ 62 h 214"/>
                <a:gd name="T54" fmla="*/ 48 w 205"/>
                <a:gd name="T55" fmla="*/ 51 h 214"/>
                <a:gd name="T56" fmla="*/ 44 w 205"/>
                <a:gd name="T57" fmla="*/ 43 h 214"/>
                <a:gd name="T58" fmla="*/ 48 w 205"/>
                <a:gd name="T59" fmla="*/ 33 h 214"/>
                <a:gd name="T60" fmla="*/ 48 w 205"/>
                <a:gd name="T61" fmla="*/ 27 h 214"/>
                <a:gd name="T62" fmla="*/ 54 w 205"/>
                <a:gd name="T63" fmla="*/ 19 h 214"/>
                <a:gd name="T64" fmla="*/ 64 w 205"/>
                <a:gd name="T65" fmla="*/ 16 h 214"/>
                <a:gd name="T66" fmla="*/ 79 w 205"/>
                <a:gd name="T67" fmla="*/ 18 h 214"/>
                <a:gd name="T68" fmla="*/ 89 w 205"/>
                <a:gd name="T69" fmla="*/ 23 h 214"/>
                <a:gd name="T70" fmla="*/ 99 w 205"/>
                <a:gd name="T71" fmla="*/ 25 h 214"/>
                <a:gd name="T72" fmla="*/ 124 w 205"/>
                <a:gd name="T73" fmla="*/ 16 h 214"/>
                <a:gd name="T74" fmla="*/ 140 w 205"/>
                <a:gd name="T75" fmla="*/ 17 h 214"/>
                <a:gd name="T76" fmla="*/ 159 w 205"/>
                <a:gd name="T77" fmla="*/ 6 h 214"/>
                <a:gd name="T78" fmla="*/ 169 w 205"/>
                <a:gd name="T79" fmla="*/ 5 h 214"/>
                <a:gd name="T80" fmla="*/ 170 w 205"/>
                <a:gd name="T81" fmla="*/ 10 h 214"/>
                <a:gd name="T82" fmla="*/ 174 w 205"/>
                <a:gd name="T83" fmla="*/ 12 h 214"/>
                <a:gd name="T84" fmla="*/ 174 w 205"/>
                <a:gd name="T85" fmla="*/ 17 h 214"/>
                <a:gd name="T86" fmla="*/ 181 w 205"/>
                <a:gd name="T87" fmla="*/ 18 h 214"/>
                <a:gd name="T88" fmla="*/ 183 w 205"/>
                <a:gd name="T89" fmla="*/ 26 h 214"/>
                <a:gd name="T90" fmla="*/ 181 w 205"/>
                <a:gd name="T91" fmla="*/ 32 h 214"/>
                <a:gd name="T92" fmla="*/ 186 w 205"/>
                <a:gd name="T93" fmla="*/ 41 h 214"/>
                <a:gd name="T94" fmla="*/ 190 w 205"/>
                <a:gd name="T95" fmla="*/ 51 h 214"/>
                <a:gd name="T96" fmla="*/ 196 w 205"/>
                <a:gd name="T97" fmla="*/ 57 h 214"/>
                <a:gd name="T98" fmla="*/ 202 w 205"/>
                <a:gd name="T99" fmla="*/ 66 h 214"/>
                <a:gd name="T100" fmla="*/ 201 w 205"/>
                <a:gd name="T101" fmla="*/ 73 h 214"/>
                <a:gd name="T102" fmla="*/ 205 w 205"/>
                <a:gd name="T103" fmla="*/ 85 h 214"/>
                <a:gd name="T104" fmla="*/ 202 w 205"/>
                <a:gd name="T105" fmla="*/ 99 h 214"/>
                <a:gd name="T106" fmla="*/ 198 w 205"/>
                <a:gd name="T107" fmla="*/ 109 h 214"/>
                <a:gd name="T108" fmla="*/ 188 w 205"/>
                <a:gd name="T109" fmla="*/ 116 h 214"/>
                <a:gd name="T110" fmla="*/ 184 w 205"/>
                <a:gd name="T111" fmla="*/ 119 h 214"/>
                <a:gd name="T112" fmla="*/ 178 w 205"/>
                <a:gd name="T113" fmla="*/ 129 h 214"/>
                <a:gd name="T114" fmla="*/ 173 w 205"/>
                <a:gd name="T115" fmla="*/ 136 h 214"/>
                <a:gd name="T116" fmla="*/ 170 w 205"/>
                <a:gd name="T117" fmla="*/ 146 h 214"/>
                <a:gd name="T118" fmla="*/ 165 w 205"/>
                <a:gd name="T119" fmla="*/ 162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5" h="214">
                  <a:moveTo>
                    <a:pt x="163" y="197"/>
                  </a:moveTo>
                  <a:lnTo>
                    <a:pt x="161" y="197"/>
                  </a:lnTo>
                  <a:lnTo>
                    <a:pt x="153" y="197"/>
                  </a:lnTo>
                  <a:lnTo>
                    <a:pt x="152" y="197"/>
                  </a:lnTo>
                  <a:lnTo>
                    <a:pt x="147" y="197"/>
                  </a:lnTo>
                  <a:lnTo>
                    <a:pt x="146" y="197"/>
                  </a:lnTo>
                  <a:lnTo>
                    <a:pt x="140" y="197"/>
                  </a:lnTo>
                  <a:lnTo>
                    <a:pt x="132" y="197"/>
                  </a:lnTo>
                  <a:lnTo>
                    <a:pt x="125" y="197"/>
                  </a:lnTo>
                  <a:lnTo>
                    <a:pt x="124" y="197"/>
                  </a:lnTo>
                  <a:lnTo>
                    <a:pt x="119" y="197"/>
                  </a:lnTo>
                  <a:lnTo>
                    <a:pt x="112" y="197"/>
                  </a:lnTo>
                  <a:lnTo>
                    <a:pt x="105" y="197"/>
                  </a:lnTo>
                  <a:lnTo>
                    <a:pt x="97" y="197"/>
                  </a:lnTo>
                  <a:lnTo>
                    <a:pt x="91" y="197"/>
                  </a:lnTo>
                  <a:lnTo>
                    <a:pt x="84" y="197"/>
                  </a:lnTo>
                  <a:lnTo>
                    <a:pt x="77" y="197"/>
                  </a:lnTo>
                  <a:lnTo>
                    <a:pt x="70" y="197"/>
                  </a:lnTo>
                  <a:lnTo>
                    <a:pt x="65" y="197"/>
                  </a:lnTo>
                  <a:lnTo>
                    <a:pt x="64" y="197"/>
                  </a:lnTo>
                  <a:lnTo>
                    <a:pt x="57" y="197"/>
                  </a:lnTo>
                  <a:lnTo>
                    <a:pt x="50" y="197"/>
                  </a:lnTo>
                  <a:lnTo>
                    <a:pt x="47" y="197"/>
                  </a:lnTo>
                  <a:lnTo>
                    <a:pt x="47" y="196"/>
                  </a:lnTo>
                  <a:lnTo>
                    <a:pt x="45" y="196"/>
                  </a:lnTo>
                  <a:lnTo>
                    <a:pt x="44" y="197"/>
                  </a:lnTo>
                  <a:lnTo>
                    <a:pt x="42" y="197"/>
                  </a:lnTo>
                  <a:lnTo>
                    <a:pt x="40" y="199"/>
                  </a:lnTo>
                  <a:lnTo>
                    <a:pt x="39" y="199"/>
                  </a:lnTo>
                  <a:lnTo>
                    <a:pt x="38" y="199"/>
                  </a:lnTo>
                  <a:lnTo>
                    <a:pt x="38" y="199"/>
                  </a:lnTo>
                  <a:lnTo>
                    <a:pt x="36" y="199"/>
                  </a:lnTo>
                  <a:lnTo>
                    <a:pt x="35" y="199"/>
                  </a:lnTo>
                  <a:lnTo>
                    <a:pt x="35" y="198"/>
                  </a:lnTo>
                  <a:lnTo>
                    <a:pt x="34" y="199"/>
                  </a:lnTo>
                  <a:lnTo>
                    <a:pt x="34" y="198"/>
                  </a:lnTo>
                  <a:lnTo>
                    <a:pt x="33" y="198"/>
                  </a:lnTo>
                  <a:lnTo>
                    <a:pt x="33" y="199"/>
                  </a:lnTo>
                  <a:lnTo>
                    <a:pt x="32" y="199"/>
                  </a:lnTo>
                  <a:lnTo>
                    <a:pt x="31" y="199"/>
                  </a:lnTo>
                  <a:lnTo>
                    <a:pt x="31" y="198"/>
                  </a:lnTo>
                  <a:lnTo>
                    <a:pt x="29" y="199"/>
                  </a:lnTo>
                  <a:lnTo>
                    <a:pt x="29" y="201"/>
                  </a:lnTo>
                  <a:lnTo>
                    <a:pt x="28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7" y="204"/>
                  </a:lnTo>
                  <a:lnTo>
                    <a:pt x="26" y="205"/>
                  </a:lnTo>
                  <a:lnTo>
                    <a:pt x="25" y="206"/>
                  </a:lnTo>
                  <a:lnTo>
                    <a:pt x="23" y="206"/>
                  </a:lnTo>
                  <a:lnTo>
                    <a:pt x="22" y="208"/>
                  </a:lnTo>
                  <a:lnTo>
                    <a:pt x="22" y="209"/>
                  </a:lnTo>
                  <a:lnTo>
                    <a:pt x="22" y="210"/>
                  </a:lnTo>
                  <a:lnTo>
                    <a:pt x="21" y="210"/>
                  </a:lnTo>
                  <a:lnTo>
                    <a:pt x="20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5" y="214"/>
                  </a:lnTo>
                  <a:lnTo>
                    <a:pt x="14" y="214"/>
                  </a:lnTo>
                  <a:lnTo>
                    <a:pt x="13" y="214"/>
                  </a:lnTo>
                  <a:lnTo>
                    <a:pt x="11" y="212"/>
                  </a:lnTo>
                  <a:lnTo>
                    <a:pt x="11" y="211"/>
                  </a:lnTo>
                  <a:lnTo>
                    <a:pt x="10" y="211"/>
                  </a:lnTo>
                  <a:lnTo>
                    <a:pt x="10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10"/>
                  </a:lnTo>
                  <a:lnTo>
                    <a:pt x="8" y="210"/>
                  </a:lnTo>
                  <a:lnTo>
                    <a:pt x="7" y="210"/>
                  </a:lnTo>
                  <a:lnTo>
                    <a:pt x="5" y="210"/>
                  </a:lnTo>
                  <a:lnTo>
                    <a:pt x="4" y="211"/>
                  </a:lnTo>
                  <a:lnTo>
                    <a:pt x="3" y="211"/>
                  </a:lnTo>
                  <a:lnTo>
                    <a:pt x="2" y="211"/>
                  </a:lnTo>
                  <a:lnTo>
                    <a:pt x="1" y="211"/>
                  </a:lnTo>
                  <a:lnTo>
                    <a:pt x="1" y="209"/>
                  </a:lnTo>
                  <a:lnTo>
                    <a:pt x="1" y="208"/>
                  </a:lnTo>
                  <a:lnTo>
                    <a:pt x="1" y="206"/>
                  </a:lnTo>
                  <a:lnTo>
                    <a:pt x="1" y="205"/>
                  </a:lnTo>
                  <a:lnTo>
                    <a:pt x="1" y="204"/>
                  </a:lnTo>
                  <a:lnTo>
                    <a:pt x="0" y="203"/>
                  </a:lnTo>
                  <a:lnTo>
                    <a:pt x="1" y="201"/>
                  </a:lnTo>
                  <a:lnTo>
                    <a:pt x="1" y="199"/>
                  </a:lnTo>
                  <a:lnTo>
                    <a:pt x="1" y="198"/>
                  </a:lnTo>
                  <a:lnTo>
                    <a:pt x="0" y="197"/>
                  </a:lnTo>
                  <a:lnTo>
                    <a:pt x="0" y="196"/>
                  </a:lnTo>
                  <a:lnTo>
                    <a:pt x="0" y="195"/>
                  </a:lnTo>
                  <a:lnTo>
                    <a:pt x="0" y="193"/>
                  </a:lnTo>
                  <a:lnTo>
                    <a:pt x="1" y="192"/>
                  </a:lnTo>
                  <a:lnTo>
                    <a:pt x="2" y="192"/>
                  </a:lnTo>
                  <a:lnTo>
                    <a:pt x="2" y="191"/>
                  </a:lnTo>
                  <a:lnTo>
                    <a:pt x="2" y="189"/>
                  </a:lnTo>
                  <a:lnTo>
                    <a:pt x="2" y="187"/>
                  </a:lnTo>
                  <a:lnTo>
                    <a:pt x="2" y="186"/>
                  </a:lnTo>
                  <a:lnTo>
                    <a:pt x="2" y="185"/>
                  </a:lnTo>
                  <a:lnTo>
                    <a:pt x="2" y="183"/>
                  </a:lnTo>
                  <a:lnTo>
                    <a:pt x="3" y="183"/>
                  </a:lnTo>
                  <a:lnTo>
                    <a:pt x="2" y="181"/>
                  </a:lnTo>
                  <a:lnTo>
                    <a:pt x="3" y="181"/>
                  </a:lnTo>
                  <a:lnTo>
                    <a:pt x="4" y="180"/>
                  </a:lnTo>
                  <a:lnTo>
                    <a:pt x="3" y="178"/>
                  </a:lnTo>
                  <a:lnTo>
                    <a:pt x="3" y="177"/>
                  </a:lnTo>
                  <a:lnTo>
                    <a:pt x="3" y="175"/>
                  </a:lnTo>
                  <a:lnTo>
                    <a:pt x="3" y="171"/>
                  </a:lnTo>
                  <a:lnTo>
                    <a:pt x="4" y="169"/>
                  </a:lnTo>
                  <a:lnTo>
                    <a:pt x="4" y="166"/>
                  </a:lnTo>
                  <a:lnTo>
                    <a:pt x="4" y="165"/>
                  </a:lnTo>
                  <a:lnTo>
                    <a:pt x="5" y="161"/>
                  </a:lnTo>
                  <a:lnTo>
                    <a:pt x="5" y="159"/>
                  </a:lnTo>
                  <a:lnTo>
                    <a:pt x="7" y="159"/>
                  </a:lnTo>
                  <a:lnTo>
                    <a:pt x="7" y="158"/>
                  </a:lnTo>
                  <a:lnTo>
                    <a:pt x="5" y="156"/>
                  </a:lnTo>
                  <a:lnTo>
                    <a:pt x="5" y="155"/>
                  </a:lnTo>
                  <a:lnTo>
                    <a:pt x="5" y="154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46"/>
                  </a:lnTo>
                  <a:lnTo>
                    <a:pt x="10" y="146"/>
                  </a:lnTo>
                  <a:lnTo>
                    <a:pt x="10" y="144"/>
                  </a:lnTo>
                  <a:lnTo>
                    <a:pt x="13" y="142"/>
                  </a:lnTo>
                  <a:lnTo>
                    <a:pt x="13" y="141"/>
                  </a:lnTo>
                  <a:lnTo>
                    <a:pt x="14" y="140"/>
                  </a:lnTo>
                  <a:lnTo>
                    <a:pt x="14" y="138"/>
                  </a:lnTo>
                  <a:lnTo>
                    <a:pt x="13" y="135"/>
                  </a:lnTo>
                  <a:lnTo>
                    <a:pt x="14" y="131"/>
                  </a:lnTo>
                  <a:lnTo>
                    <a:pt x="14" y="129"/>
                  </a:lnTo>
                  <a:lnTo>
                    <a:pt x="14" y="127"/>
                  </a:lnTo>
                  <a:lnTo>
                    <a:pt x="15" y="127"/>
                  </a:lnTo>
                  <a:lnTo>
                    <a:pt x="16" y="125"/>
                  </a:lnTo>
                  <a:lnTo>
                    <a:pt x="17" y="125"/>
                  </a:lnTo>
                  <a:lnTo>
                    <a:pt x="22" y="125"/>
                  </a:lnTo>
                  <a:lnTo>
                    <a:pt x="22" y="124"/>
                  </a:lnTo>
                  <a:lnTo>
                    <a:pt x="23" y="123"/>
                  </a:lnTo>
                  <a:lnTo>
                    <a:pt x="25" y="122"/>
                  </a:lnTo>
                  <a:lnTo>
                    <a:pt x="25" y="121"/>
                  </a:lnTo>
                  <a:lnTo>
                    <a:pt x="25" y="119"/>
                  </a:lnTo>
                  <a:lnTo>
                    <a:pt x="25" y="118"/>
                  </a:lnTo>
                  <a:lnTo>
                    <a:pt x="26" y="117"/>
                  </a:lnTo>
                  <a:lnTo>
                    <a:pt x="26" y="116"/>
                  </a:lnTo>
                  <a:lnTo>
                    <a:pt x="27" y="115"/>
                  </a:lnTo>
                  <a:lnTo>
                    <a:pt x="28" y="115"/>
                  </a:lnTo>
                  <a:lnTo>
                    <a:pt x="29" y="116"/>
                  </a:lnTo>
                  <a:lnTo>
                    <a:pt x="29" y="115"/>
                  </a:lnTo>
                  <a:lnTo>
                    <a:pt x="29" y="113"/>
                  </a:lnTo>
                  <a:lnTo>
                    <a:pt x="31" y="113"/>
                  </a:lnTo>
                  <a:lnTo>
                    <a:pt x="32" y="113"/>
                  </a:lnTo>
                  <a:lnTo>
                    <a:pt x="33" y="113"/>
                  </a:lnTo>
                  <a:lnTo>
                    <a:pt x="34" y="113"/>
                  </a:lnTo>
                  <a:lnTo>
                    <a:pt x="34" y="112"/>
                  </a:lnTo>
                  <a:lnTo>
                    <a:pt x="35" y="112"/>
                  </a:lnTo>
                  <a:lnTo>
                    <a:pt x="38" y="109"/>
                  </a:lnTo>
                  <a:lnTo>
                    <a:pt x="39" y="106"/>
                  </a:lnTo>
                  <a:lnTo>
                    <a:pt x="41" y="101"/>
                  </a:lnTo>
                  <a:lnTo>
                    <a:pt x="47" y="98"/>
                  </a:lnTo>
                  <a:lnTo>
                    <a:pt x="52" y="94"/>
                  </a:lnTo>
                  <a:lnTo>
                    <a:pt x="56" y="92"/>
                  </a:lnTo>
                  <a:lnTo>
                    <a:pt x="58" y="88"/>
                  </a:lnTo>
                  <a:lnTo>
                    <a:pt x="59" y="87"/>
                  </a:lnTo>
                  <a:lnTo>
                    <a:pt x="62" y="85"/>
                  </a:lnTo>
                  <a:lnTo>
                    <a:pt x="64" y="81"/>
                  </a:lnTo>
                  <a:lnTo>
                    <a:pt x="65" y="79"/>
                  </a:lnTo>
                  <a:lnTo>
                    <a:pt x="65" y="78"/>
                  </a:lnTo>
                  <a:lnTo>
                    <a:pt x="65" y="76"/>
                  </a:lnTo>
                  <a:lnTo>
                    <a:pt x="63" y="75"/>
                  </a:lnTo>
                  <a:lnTo>
                    <a:pt x="62" y="75"/>
                  </a:lnTo>
                  <a:lnTo>
                    <a:pt x="62" y="74"/>
                  </a:lnTo>
                  <a:lnTo>
                    <a:pt x="62" y="73"/>
                  </a:lnTo>
                  <a:lnTo>
                    <a:pt x="62" y="72"/>
                  </a:lnTo>
                  <a:lnTo>
                    <a:pt x="59" y="72"/>
                  </a:lnTo>
                  <a:lnTo>
                    <a:pt x="58" y="73"/>
                  </a:lnTo>
                  <a:lnTo>
                    <a:pt x="57" y="72"/>
                  </a:lnTo>
                  <a:lnTo>
                    <a:pt x="56" y="72"/>
                  </a:lnTo>
                  <a:lnTo>
                    <a:pt x="56" y="70"/>
                  </a:lnTo>
                  <a:lnTo>
                    <a:pt x="53" y="68"/>
                  </a:lnTo>
                  <a:lnTo>
                    <a:pt x="53" y="68"/>
                  </a:lnTo>
                  <a:lnTo>
                    <a:pt x="52" y="68"/>
                  </a:lnTo>
                  <a:lnTo>
                    <a:pt x="51" y="68"/>
                  </a:lnTo>
                  <a:lnTo>
                    <a:pt x="51" y="69"/>
                  </a:lnTo>
                  <a:lnTo>
                    <a:pt x="50" y="70"/>
                  </a:lnTo>
                  <a:lnTo>
                    <a:pt x="48" y="70"/>
                  </a:lnTo>
                  <a:lnTo>
                    <a:pt x="47" y="69"/>
                  </a:lnTo>
                  <a:lnTo>
                    <a:pt x="47" y="68"/>
                  </a:lnTo>
                  <a:lnTo>
                    <a:pt x="46" y="68"/>
                  </a:lnTo>
                  <a:lnTo>
                    <a:pt x="46" y="67"/>
                  </a:lnTo>
                  <a:lnTo>
                    <a:pt x="44" y="67"/>
                  </a:lnTo>
                  <a:lnTo>
                    <a:pt x="42" y="67"/>
                  </a:lnTo>
                  <a:lnTo>
                    <a:pt x="42" y="66"/>
                  </a:lnTo>
                  <a:lnTo>
                    <a:pt x="44" y="64"/>
                  </a:lnTo>
                  <a:lnTo>
                    <a:pt x="44" y="63"/>
                  </a:lnTo>
                  <a:lnTo>
                    <a:pt x="44" y="62"/>
                  </a:lnTo>
                  <a:lnTo>
                    <a:pt x="44" y="61"/>
                  </a:lnTo>
                  <a:lnTo>
                    <a:pt x="45" y="60"/>
                  </a:lnTo>
                  <a:lnTo>
                    <a:pt x="45" y="58"/>
                  </a:lnTo>
                  <a:lnTo>
                    <a:pt x="46" y="55"/>
                  </a:lnTo>
                  <a:lnTo>
                    <a:pt x="46" y="54"/>
                  </a:lnTo>
                  <a:lnTo>
                    <a:pt x="47" y="54"/>
                  </a:lnTo>
                  <a:lnTo>
                    <a:pt x="48" y="51"/>
                  </a:lnTo>
                  <a:lnTo>
                    <a:pt x="48" y="49"/>
                  </a:lnTo>
                  <a:lnTo>
                    <a:pt x="48" y="48"/>
                  </a:lnTo>
                  <a:lnTo>
                    <a:pt x="47" y="47"/>
                  </a:lnTo>
                  <a:lnTo>
                    <a:pt x="46" y="45"/>
                  </a:lnTo>
                  <a:lnTo>
                    <a:pt x="45" y="44"/>
                  </a:lnTo>
                  <a:lnTo>
                    <a:pt x="44" y="44"/>
                  </a:lnTo>
                  <a:lnTo>
                    <a:pt x="44" y="43"/>
                  </a:lnTo>
                  <a:lnTo>
                    <a:pt x="45" y="42"/>
                  </a:lnTo>
                  <a:lnTo>
                    <a:pt x="45" y="41"/>
                  </a:lnTo>
                  <a:lnTo>
                    <a:pt x="46" y="37"/>
                  </a:lnTo>
                  <a:lnTo>
                    <a:pt x="47" y="36"/>
                  </a:lnTo>
                  <a:lnTo>
                    <a:pt x="47" y="35"/>
                  </a:lnTo>
                  <a:lnTo>
                    <a:pt x="48" y="35"/>
                  </a:lnTo>
                  <a:lnTo>
                    <a:pt x="48" y="33"/>
                  </a:lnTo>
                  <a:lnTo>
                    <a:pt x="50" y="32"/>
                  </a:lnTo>
                  <a:lnTo>
                    <a:pt x="51" y="31"/>
                  </a:lnTo>
                  <a:lnTo>
                    <a:pt x="51" y="30"/>
                  </a:lnTo>
                  <a:lnTo>
                    <a:pt x="51" y="29"/>
                  </a:lnTo>
                  <a:lnTo>
                    <a:pt x="51" y="27"/>
                  </a:lnTo>
                  <a:lnTo>
                    <a:pt x="50" y="26"/>
                  </a:lnTo>
                  <a:lnTo>
                    <a:pt x="48" y="27"/>
                  </a:lnTo>
                  <a:lnTo>
                    <a:pt x="48" y="26"/>
                  </a:lnTo>
                  <a:lnTo>
                    <a:pt x="48" y="25"/>
                  </a:lnTo>
                  <a:lnTo>
                    <a:pt x="52" y="21"/>
                  </a:lnTo>
                  <a:lnTo>
                    <a:pt x="52" y="20"/>
                  </a:lnTo>
                  <a:lnTo>
                    <a:pt x="52" y="19"/>
                  </a:lnTo>
                  <a:lnTo>
                    <a:pt x="53" y="19"/>
                  </a:lnTo>
                  <a:lnTo>
                    <a:pt x="54" y="19"/>
                  </a:lnTo>
                  <a:lnTo>
                    <a:pt x="56" y="18"/>
                  </a:lnTo>
                  <a:lnTo>
                    <a:pt x="57" y="18"/>
                  </a:lnTo>
                  <a:lnTo>
                    <a:pt x="58" y="17"/>
                  </a:lnTo>
                  <a:lnTo>
                    <a:pt x="59" y="16"/>
                  </a:lnTo>
                  <a:lnTo>
                    <a:pt x="60" y="16"/>
                  </a:lnTo>
                  <a:lnTo>
                    <a:pt x="63" y="16"/>
                  </a:lnTo>
                  <a:lnTo>
                    <a:pt x="64" y="16"/>
                  </a:lnTo>
                  <a:lnTo>
                    <a:pt x="65" y="16"/>
                  </a:lnTo>
                  <a:lnTo>
                    <a:pt x="68" y="18"/>
                  </a:lnTo>
                  <a:lnTo>
                    <a:pt x="72" y="20"/>
                  </a:lnTo>
                  <a:lnTo>
                    <a:pt x="73" y="20"/>
                  </a:lnTo>
                  <a:lnTo>
                    <a:pt x="75" y="19"/>
                  </a:lnTo>
                  <a:lnTo>
                    <a:pt x="79" y="19"/>
                  </a:lnTo>
                  <a:lnTo>
                    <a:pt x="79" y="18"/>
                  </a:lnTo>
                  <a:lnTo>
                    <a:pt x="81" y="18"/>
                  </a:lnTo>
                  <a:lnTo>
                    <a:pt x="83" y="14"/>
                  </a:lnTo>
                  <a:lnTo>
                    <a:pt x="84" y="14"/>
                  </a:lnTo>
                  <a:lnTo>
                    <a:pt x="85" y="16"/>
                  </a:lnTo>
                  <a:lnTo>
                    <a:pt x="88" y="19"/>
                  </a:lnTo>
                  <a:lnTo>
                    <a:pt x="89" y="20"/>
                  </a:lnTo>
                  <a:lnTo>
                    <a:pt x="89" y="23"/>
                  </a:lnTo>
                  <a:lnTo>
                    <a:pt x="90" y="23"/>
                  </a:lnTo>
                  <a:lnTo>
                    <a:pt x="93" y="24"/>
                  </a:lnTo>
                  <a:lnTo>
                    <a:pt x="94" y="24"/>
                  </a:lnTo>
                  <a:lnTo>
                    <a:pt x="95" y="25"/>
                  </a:lnTo>
                  <a:lnTo>
                    <a:pt x="95" y="26"/>
                  </a:lnTo>
                  <a:lnTo>
                    <a:pt x="97" y="26"/>
                  </a:lnTo>
                  <a:lnTo>
                    <a:pt x="99" y="25"/>
                  </a:lnTo>
                  <a:lnTo>
                    <a:pt x="97" y="23"/>
                  </a:lnTo>
                  <a:lnTo>
                    <a:pt x="99" y="23"/>
                  </a:lnTo>
                  <a:lnTo>
                    <a:pt x="106" y="18"/>
                  </a:lnTo>
                  <a:lnTo>
                    <a:pt x="107" y="18"/>
                  </a:lnTo>
                  <a:lnTo>
                    <a:pt x="114" y="17"/>
                  </a:lnTo>
                  <a:lnTo>
                    <a:pt x="121" y="17"/>
                  </a:lnTo>
                  <a:lnTo>
                    <a:pt x="124" y="16"/>
                  </a:lnTo>
                  <a:lnTo>
                    <a:pt x="126" y="13"/>
                  </a:lnTo>
                  <a:lnTo>
                    <a:pt x="128" y="12"/>
                  </a:lnTo>
                  <a:lnTo>
                    <a:pt x="130" y="12"/>
                  </a:lnTo>
                  <a:lnTo>
                    <a:pt x="134" y="16"/>
                  </a:lnTo>
                  <a:lnTo>
                    <a:pt x="136" y="17"/>
                  </a:lnTo>
                  <a:lnTo>
                    <a:pt x="137" y="17"/>
                  </a:lnTo>
                  <a:lnTo>
                    <a:pt x="140" y="17"/>
                  </a:lnTo>
                  <a:lnTo>
                    <a:pt x="146" y="17"/>
                  </a:lnTo>
                  <a:lnTo>
                    <a:pt x="149" y="17"/>
                  </a:lnTo>
                  <a:lnTo>
                    <a:pt x="150" y="17"/>
                  </a:lnTo>
                  <a:lnTo>
                    <a:pt x="150" y="16"/>
                  </a:lnTo>
                  <a:lnTo>
                    <a:pt x="152" y="13"/>
                  </a:lnTo>
                  <a:lnTo>
                    <a:pt x="156" y="11"/>
                  </a:lnTo>
                  <a:lnTo>
                    <a:pt x="159" y="6"/>
                  </a:lnTo>
                  <a:lnTo>
                    <a:pt x="163" y="2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8" y="1"/>
                  </a:lnTo>
                  <a:lnTo>
                    <a:pt x="169" y="2"/>
                  </a:lnTo>
                  <a:lnTo>
                    <a:pt x="169" y="4"/>
                  </a:lnTo>
                  <a:lnTo>
                    <a:pt x="169" y="5"/>
                  </a:lnTo>
                  <a:lnTo>
                    <a:pt x="170" y="5"/>
                  </a:lnTo>
                  <a:lnTo>
                    <a:pt x="170" y="6"/>
                  </a:lnTo>
                  <a:lnTo>
                    <a:pt x="170" y="7"/>
                  </a:lnTo>
                  <a:lnTo>
                    <a:pt x="169" y="7"/>
                  </a:lnTo>
                  <a:lnTo>
                    <a:pt x="169" y="8"/>
                  </a:lnTo>
                  <a:lnTo>
                    <a:pt x="170" y="8"/>
                  </a:lnTo>
                  <a:lnTo>
                    <a:pt x="170" y="10"/>
                  </a:lnTo>
                  <a:lnTo>
                    <a:pt x="171" y="10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0" y="11"/>
                  </a:lnTo>
                  <a:lnTo>
                    <a:pt x="170" y="12"/>
                  </a:lnTo>
                  <a:lnTo>
                    <a:pt x="171" y="12"/>
                  </a:lnTo>
                  <a:lnTo>
                    <a:pt x="174" y="12"/>
                  </a:lnTo>
                  <a:lnTo>
                    <a:pt x="175" y="12"/>
                  </a:lnTo>
                  <a:lnTo>
                    <a:pt x="175" y="13"/>
                  </a:lnTo>
                  <a:lnTo>
                    <a:pt x="173" y="14"/>
                  </a:lnTo>
                  <a:lnTo>
                    <a:pt x="174" y="14"/>
                  </a:lnTo>
                  <a:lnTo>
                    <a:pt x="174" y="16"/>
                  </a:lnTo>
                  <a:lnTo>
                    <a:pt x="173" y="16"/>
                  </a:lnTo>
                  <a:lnTo>
                    <a:pt x="174" y="17"/>
                  </a:lnTo>
                  <a:lnTo>
                    <a:pt x="175" y="16"/>
                  </a:lnTo>
                  <a:lnTo>
                    <a:pt x="176" y="16"/>
                  </a:lnTo>
                  <a:lnTo>
                    <a:pt x="177" y="17"/>
                  </a:lnTo>
                  <a:lnTo>
                    <a:pt x="178" y="19"/>
                  </a:lnTo>
                  <a:lnTo>
                    <a:pt x="178" y="18"/>
                  </a:lnTo>
                  <a:lnTo>
                    <a:pt x="180" y="18"/>
                  </a:lnTo>
                  <a:lnTo>
                    <a:pt x="181" y="18"/>
                  </a:lnTo>
                  <a:lnTo>
                    <a:pt x="181" y="19"/>
                  </a:lnTo>
                  <a:lnTo>
                    <a:pt x="182" y="19"/>
                  </a:lnTo>
                  <a:lnTo>
                    <a:pt x="182" y="20"/>
                  </a:lnTo>
                  <a:lnTo>
                    <a:pt x="183" y="20"/>
                  </a:lnTo>
                  <a:lnTo>
                    <a:pt x="183" y="21"/>
                  </a:lnTo>
                  <a:lnTo>
                    <a:pt x="183" y="24"/>
                  </a:lnTo>
                  <a:lnTo>
                    <a:pt x="183" y="26"/>
                  </a:lnTo>
                  <a:lnTo>
                    <a:pt x="182" y="27"/>
                  </a:lnTo>
                  <a:lnTo>
                    <a:pt x="181" y="27"/>
                  </a:lnTo>
                  <a:lnTo>
                    <a:pt x="181" y="29"/>
                  </a:lnTo>
                  <a:lnTo>
                    <a:pt x="182" y="30"/>
                  </a:lnTo>
                  <a:lnTo>
                    <a:pt x="181" y="30"/>
                  </a:lnTo>
                  <a:lnTo>
                    <a:pt x="181" y="31"/>
                  </a:lnTo>
                  <a:lnTo>
                    <a:pt x="181" y="32"/>
                  </a:lnTo>
                  <a:lnTo>
                    <a:pt x="182" y="32"/>
                  </a:lnTo>
                  <a:lnTo>
                    <a:pt x="182" y="33"/>
                  </a:lnTo>
                  <a:lnTo>
                    <a:pt x="182" y="35"/>
                  </a:lnTo>
                  <a:lnTo>
                    <a:pt x="183" y="39"/>
                  </a:lnTo>
                  <a:lnTo>
                    <a:pt x="183" y="39"/>
                  </a:lnTo>
                  <a:lnTo>
                    <a:pt x="184" y="39"/>
                  </a:lnTo>
                  <a:lnTo>
                    <a:pt x="186" y="41"/>
                  </a:lnTo>
                  <a:lnTo>
                    <a:pt x="187" y="41"/>
                  </a:lnTo>
                  <a:lnTo>
                    <a:pt x="187" y="42"/>
                  </a:lnTo>
                  <a:lnTo>
                    <a:pt x="188" y="48"/>
                  </a:lnTo>
                  <a:lnTo>
                    <a:pt x="189" y="48"/>
                  </a:lnTo>
                  <a:lnTo>
                    <a:pt x="190" y="49"/>
                  </a:lnTo>
                  <a:lnTo>
                    <a:pt x="190" y="50"/>
                  </a:lnTo>
                  <a:lnTo>
                    <a:pt x="190" y="51"/>
                  </a:lnTo>
                  <a:lnTo>
                    <a:pt x="192" y="51"/>
                  </a:lnTo>
                  <a:lnTo>
                    <a:pt x="192" y="50"/>
                  </a:lnTo>
                  <a:lnTo>
                    <a:pt x="193" y="50"/>
                  </a:lnTo>
                  <a:lnTo>
                    <a:pt x="194" y="51"/>
                  </a:lnTo>
                  <a:lnTo>
                    <a:pt x="195" y="51"/>
                  </a:lnTo>
                  <a:lnTo>
                    <a:pt x="195" y="54"/>
                  </a:lnTo>
                  <a:lnTo>
                    <a:pt x="196" y="57"/>
                  </a:lnTo>
                  <a:lnTo>
                    <a:pt x="198" y="61"/>
                  </a:lnTo>
                  <a:lnTo>
                    <a:pt x="199" y="61"/>
                  </a:lnTo>
                  <a:lnTo>
                    <a:pt x="200" y="61"/>
                  </a:lnTo>
                  <a:lnTo>
                    <a:pt x="200" y="63"/>
                  </a:lnTo>
                  <a:lnTo>
                    <a:pt x="201" y="64"/>
                  </a:lnTo>
                  <a:lnTo>
                    <a:pt x="201" y="66"/>
                  </a:lnTo>
                  <a:lnTo>
                    <a:pt x="202" y="66"/>
                  </a:lnTo>
                  <a:lnTo>
                    <a:pt x="202" y="67"/>
                  </a:lnTo>
                  <a:lnTo>
                    <a:pt x="201" y="67"/>
                  </a:lnTo>
                  <a:lnTo>
                    <a:pt x="201" y="68"/>
                  </a:lnTo>
                  <a:lnTo>
                    <a:pt x="200" y="68"/>
                  </a:lnTo>
                  <a:lnTo>
                    <a:pt x="200" y="68"/>
                  </a:lnTo>
                  <a:lnTo>
                    <a:pt x="200" y="69"/>
                  </a:lnTo>
                  <a:lnTo>
                    <a:pt x="201" y="73"/>
                  </a:lnTo>
                  <a:lnTo>
                    <a:pt x="202" y="75"/>
                  </a:lnTo>
                  <a:lnTo>
                    <a:pt x="204" y="79"/>
                  </a:lnTo>
                  <a:lnTo>
                    <a:pt x="204" y="80"/>
                  </a:lnTo>
                  <a:lnTo>
                    <a:pt x="204" y="82"/>
                  </a:lnTo>
                  <a:lnTo>
                    <a:pt x="204" y="84"/>
                  </a:lnTo>
                  <a:lnTo>
                    <a:pt x="204" y="85"/>
                  </a:lnTo>
                  <a:lnTo>
                    <a:pt x="205" y="85"/>
                  </a:lnTo>
                  <a:lnTo>
                    <a:pt x="205" y="86"/>
                  </a:lnTo>
                  <a:lnTo>
                    <a:pt x="205" y="87"/>
                  </a:lnTo>
                  <a:lnTo>
                    <a:pt x="205" y="88"/>
                  </a:lnTo>
                  <a:lnTo>
                    <a:pt x="205" y="95"/>
                  </a:lnTo>
                  <a:lnTo>
                    <a:pt x="204" y="97"/>
                  </a:lnTo>
                  <a:lnTo>
                    <a:pt x="202" y="98"/>
                  </a:lnTo>
                  <a:lnTo>
                    <a:pt x="202" y="99"/>
                  </a:lnTo>
                  <a:lnTo>
                    <a:pt x="201" y="99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199" y="104"/>
                  </a:lnTo>
                  <a:lnTo>
                    <a:pt x="196" y="106"/>
                  </a:lnTo>
                  <a:lnTo>
                    <a:pt x="196" y="107"/>
                  </a:lnTo>
                  <a:lnTo>
                    <a:pt x="198" y="109"/>
                  </a:lnTo>
                  <a:lnTo>
                    <a:pt x="198" y="111"/>
                  </a:lnTo>
                  <a:lnTo>
                    <a:pt x="198" y="112"/>
                  </a:lnTo>
                  <a:lnTo>
                    <a:pt x="196" y="113"/>
                  </a:lnTo>
                  <a:lnTo>
                    <a:pt x="193" y="113"/>
                  </a:lnTo>
                  <a:lnTo>
                    <a:pt x="192" y="113"/>
                  </a:lnTo>
                  <a:lnTo>
                    <a:pt x="190" y="115"/>
                  </a:lnTo>
                  <a:lnTo>
                    <a:pt x="188" y="116"/>
                  </a:lnTo>
                  <a:lnTo>
                    <a:pt x="188" y="117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7"/>
                  </a:lnTo>
                  <a:lnTo>
                    <a:pt x="186" y="117"/>
                  </a:lnTo>
                  <a:lnTo>
                    <a:pt x="184" y="118"/>
                  </a:lnTo>
                  <a:lnTo>
                    <a:pt x="184" y="119"/>
                  </a:lnTo>
                  <a:lnTo>
                    <a:pt x="184" y="121"/>
                  </a:lnTo>
                  <a:lnTo>
                    <a:pt x="184" y="122"/>
                  </a:lnTo>
                  <a:lnTo>
                    <a:pt x="183" y="123"/>
                  </a:lnTo>
                  <a:lnTo>
                    <a:pt x="183" y="125"/>
                  </a:lnTo>
                  <a:lnTo>
                    <a:pt x="182" y="125"/>
                  </a:lnTo>
                  <a:lnTo>
                    <a:pt x="181" y="128"/>
                  </a:lnTo>
                  <a:lnTo>
                    <a:pt x="178" y="129"/>
                  </a:lnTo>
                  <a:lnTo>
                    <a:pt x="178" y="130"/>
                  </a:lnTo>
                  <a:lnTo>
                    <a:pt x="178" y="131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4" y="135"/>
                  </a:lnTo>
                  <a:lnTo>
                    <a:pt x="173" y="136"/>
                  </a:lnTo>
                  <a:lnTo>
                    <a:pt x="173" y="137"/>
                  </a:lnTo>
                  <a:lnTo>
                    <a:pt x="171" y="141"/>
                  </a:lnTo>
                  <a:lnTo>
                    <a:pt x="171" y="142"/>
                  </a:lnTo>
                  <a:lnTo>
                    <a:pt x="170" y="142"/>
                  </a:lnTo>
                  <a:lnTo>
                    <a:pt x="170" y="143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70" y="147"/>
                  </a:lnTo>
                  <a:lnTo>
                    <a:pt x="169" y="148"/>
                  </a:lnTo>
                  <a:lnTo>
                    <a:pt x="165" y="152"/>
                  </a:lnTo>
                  <a:lnTo>
                    <a:pt x="163" y="154"/>
                  </a:lnTo>
                  <a:lnTo>
                    <a:pt x="163" y="155"/>
                  </a:lnTo>
                  <a:lnTo>
                    <a:pt x="164" y="159"/>
                  </a:lnTo>
                  <a:lnTo>
                    <a:pt x="165" y="162"/>
                  </a:lnTo>
                  <a:lnTo>
                    <a:pt x="165" y="165"/>
                  </a:lnTo>
                  <a:lnTo>
                    <a:pt x="164" y="171"/>
                  </a:lnTo>
                  <a:lnTo>
                    <a:pt x="163" y="179"/>
                  </a:lnTo>
                  <a:lnTo>
                    <a:pt x="163" y="183"/>
                  </a:lnTo>
                  <a:lnTo>
                    <a:pt x="163" y="189"/>
                  </a:lnTo>
                  <a:lnTo>
                    <a:pt x="163" y="19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7" name="Freeform 78">
              <a:extLst>
                <a:ext uri="{FF2B5EF4-FFF2-40B4-BE49-F238E27FC236}">
                  <a16:creationId xmlns:a16="http://schemas.microsoft.com/office/drawing/2014/main" id="{2BDDAB73-1742-FD1A-329A-D857041853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3186" y="1001877"/>
              <a:ext cx="515289" cy="698613"/>
            </a:xfrm>
            <a:custGeom>
              <a:avLst/>
              <a:gdLst>
                <a:gd name="T0" fmla="*/ 27 w 416"/>
                <a:gd name="T1" fmla="*/ 458 h 564"/>
                <a:gd name="T2" fmla="*/ 19 w 416"/>
                <a:gd name="T3" fmla="*/ 447 h 564"/>
                <a:gd name="T4" fmla="*/ 18 w 416"/>
                <a:gd name="T5" fmla="*/ 452 h 564"/>
                <a:gd name="T6" fmla="*/ 1 w 416"/>
                <a:gd name="T7" fmla="*/ 442 h 564"/>
                <a:gd name="T8" fmla="*/ 35 w 416"/>
                <a:gd name="T9" fmla="*/ 434 h 564"/>
                <a:gd name="T10" fmla="*/ 353 w 416"/>
                <a:gd name="T11" fmla="*/ 255 h 564"/>
                <a:gd name="T12" fmla="*/ 309 w 416"/>
                <a:gd name="T13" fmla="*/ 165 h 564"/>
                <a:gd name="T14" fmla="*/ 340 w 416"/>
                <a:gd name="T15" fmla="*/ 14 h 564"/>
                <a:gd name="T16" fmla="*/ 351 w 416"/>
                <a:gd name="T17" fmla="*/ 15 h 564"/>
                <a:gd name="T18" fmla="*/ 364 w 416"/>
                <a:gd name="T19" fmla="*/ 15 h 564"/>
                <a:gd name="T20" fmla="*/ 371 w 416"/>
                <a:gd name="T21" fmla="*/ 17 h 564"/>
                <a:gd name="T22" fmla="*/ 381 w 416"/>
                <a:gd name="T23" fmla="*/ 9 h 564"/>
                <a:gd name="T24" fmla="*/ 394 w 416"/>
                <a:gd name="T25" fmla="*/ 9 h 564"/>
                <a:gd name="T26" fmla="*/ 402 w 416"/>
                <a:gd name="T27" fmla="*/ 21 h 564"/>
                <a:gd name="T28" fmla="*/ 414 w 416"/>
                <a:gd name="T29" fmla="*/ 27 h 564"/>
                <a:gd name="T30" fmla="*/ 408 w 416"/>
                <a:gd name="T31" fmla="*/ 40 h 564"/>
                <a:gd name="T32" fmla="*/ 396 w 416"/>
                <a:gd name="T33" fmla="*/ 53 h 564"/>
                <a:gd name="T34" fmla="*/ 391 w 416"/>
                <a:gd name="T35" fmla="*/ 64 h 564"/>
                <a:gd name="T36" fmla="*/ 394 w 416"/>
                <a:gd name="T37" fmla="*/ 78 h 564"/>
                <a:gd name="T38" fmla="*/ 394 w 416"/>
                <a:gd name="T39" fmla="*/ 92 h 564"/>
                <a:gd name="T40" fmla="*/ 385 w 416"/>
                <a:gd name="T41" fmla="*/ 103 h 564"/>
                <a:gd name="T42" fmla="*/ 389 w 416"/>
                <a:gd name="T43" fmla="*/ 114 h 564"/>
                <a:gd name="T44" fmla="*/ 379 w 416"/>
                <a:gd name="T45" fmla="*/ 125 h 564"/>
                <a:gd name="T46" fmla="*/ 368 w 416"/>
                <a:gd name="T47" fmla="*/ 129 h 564"/>
                <a:gd name="T48" fmla="*/ 374 w 416"/>
                <a:gd name="T49" fmla="*/ 140 h 564"/>
                <a:gd name="T50" fmla="*/ 379 w 416"/>
                <a:gd name="T51" fmla="*/ 152 h 564"/>
                <a:gd name="T52" fmla="*/ 387 w 416"/>
                <a:gd name="T53" fmla="*/ 158 h 564"/>
                <a:gd name="T54" fmla="*/ 377 w 416"/>
                <a:gd name="T55" fmla="*/ 169 h 564"/>
                <a:gd name="T56" fmla="*/ 374 w 416"/>
                <a:gd name="T57" fmla="*/ 182 h 564"/>
                <a:gd name="T58" fmla="*/ 385 w 416"/>
                <a:gd name="T59" fmla="*/ 196 h 564"/>
                <a:gd name="T60" fmla="*/ 381 w 416"/>
                <a:gd name="T61" fmla="*/ 205 h 564"/>
                <a:gd name="T62" fmla="*/ 370 w 416"/>
                <a:gd name="T63" fmla="*/ 219 h 564"/>
                <a:gd name="T64" fmla="*/ 369 w 416"/>
                <a:gd name="T65" fmla="*/ 230 h 564"/>
                <a:gd name="T66" fmla="*/ 370 w 416"/>
                <a:gd name="T67" fmla="*/ 245 h 564"/>
                <a:gd name="T68" fmla="*/ 350 w 416"/>
                <a:gd name="T69" fmla="*/ 252 h 564"/>
                <a:gd name="T70" fmla="*/ 337 w 416"/>
                <a:gd name="T71" fmla="*/ 249 h 564"/>
                <a:gd name="T72" fmla="*/ 317 w 416"/>
                <a:gd name="T73" fmla="*/ 250 h 564"/>
                <a:gd name="T74" fmla="*/ 313 w 416"/>
                <a:gd name="T75" fmla="*/ 247 h 564"/>
                <a:gd name="T76" fmla="*/ 317 w 416"/>
                <a:gd name="T77" fmla="*/ 231 h 564"/>
                <a:gd name="T78" fmla="*/ 320 w 416"/>
                <a:gd name="T79" fmla="*/ 219 h 564"/>
                <a:gd name="T80" fmla="*/ 315 w 416"/>
                <a:gd name="T81" fmla="*/ 206 h 564"/>
                <a:gd name="T82" fmla="*/ 314 w 416"/>
                <a:gd name="T83" fmla="*/ 182 h 564"/>
                <a:gd name="T84" fmla="*/ 320 w 416"/>
                <a:gd name="T85" fmla="*/ 181 h 564"/>
                <a:gd name="T86" fmla="*/ 315 w 416"/>
                <a:gd name="T87" fmla="*/ 181 h 564"/>
                <a:gd name="T88" fmla="*/ 304 w 416"/>
                <a:gd name="T89" fmla="*/ 181 h 564"/>
                <a:gd name="T90" fmla="*/ 310 w 416"/>
                <a:gd name="T91" fmla="*/ 171 h 564"/>
                <a:gd name="T92" fmla="*/ 313 w 416"/>
                <a:gd name="T93" fmla="*/ 157 h 564"/>
                <a:gd name="T94" fmla="*/ 311 w 416"/>
                <a:gd name="T95" fmla="*/ 159 h 564"/>
                <a:gd name="T96" fmla="*/ 298 w 416"/>
                <a:gd name="T97" fmla="*/ 172 h 564"/>
                <a:gd name="T98" fmla="*/ 295 w 416"/>
                <a:gd name="T99" fmla="*/ 158 h 564"/>
                <a:gd name="T100" fmla="*/ 295 w 416"/>
                <a:gd name="T101" fmla="*/ 139 h 564"/>
                <a:gd name="T102" fmla="*/ 306 w 416"/>
                <a:gd name="T103" fmla="*/ 133 h 564"/>
                <a:gd name="T104" fmla="*/ 317 w 416"/>
                <a:gd name="T105" fmla="*/ 103 h 564"/>
                <a:gd name="T106" fmla="*/ 319 w 416"/>
                <a:gd name="T107" fmla="*/ 85 h 564"/>
                <a:gd name="T108" fmla="*/ 325 w 416"/>
                <a:gd name="T109" fmla="*/ 74 h 564"/>
                <a:gd name="T110" fmla="*/ 323 w 416"/>
                <a:gd name="T111" fmla="*/ 66 h 564"/>
                <a:gd name="T112" fmla="*/ 323 w 416"/>
                <a:gd name="T113" fmla="*/ 59 h 564"/>
                <a:gd name="T114" fmla="*/ 320 w 416"/>
                <a:gd name="T115" fmla="*/ 42 h 564"/>
                <a:gd name="T116" fmla="*/ 317 w 416"/>
                <a:gd name="T117" fmla="*/ 27 h 564"/>
                <a:gd name="T118" fmla="*/ 315 w 416"/>
                <a:gd name="T119" fmla="*/ 18 h 564"/>
                <a:gd name="T120" fmla="*/ 325 w 416"/>
                <a:gd name="T121" fmla="*/ 5 h 564"/>
                <a:gd name="T122" fmla="*/ 341 w 416"/>
                <a:gd name="T123" fmla="*/ 4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6" h="564">
                  <a:moveTo>
                    <a:pt x="54" y="564"/>
                  </a:moveTo>
                  <a:lnTo>
                    <a:pt x="53" y="564"/>
                  </a:lnTo>
                  <a:lnTo>
                    <a:pt x="53" y="563"/>
                  </a:lnTo>
                  <a:lnTo>
                    <a:pt x="54" y="563"/>
                  </a:lnTo>
                  <a:lnTo>
                    <a:pt x="54" y="564"/>
                  </a:lnTo>
                  <a:close/>
                  <a:moveTo>
                    <a:pt x="29" y="458"/>
                  </a:moveTo>
                  <a:lnTo>
                    <a:pt x="29" y="459"/>
                  </a:lnTo>
                  <a:lnTo>
                    <a:pt x="27" y="458"/>
                  </a:lnTo>
                  <a:lnTo>
                    <a:pt x="27" y="458"/>
                  </a:lnTo>
                  <a:lnTo>
                    <a:pt x="27" y="456"/>
                  </a:lnTo>
                  <a:lnTo>
                    <a:pt x="27" y="456"/>
                  </a:lnTo>
                  <a:lnTo>
                    <a:pt x="27" y="458"/>
                  </a:lnTo>
                  <a:lnTo>
                    <a:pt x="29" y="458"/>
                  </a:lnTo>
                  <a:close/>
                  <a:moveTo>
                    <a:pt x="7" y="446"/>
                  </a:moveTo>
                  <a:lnTo>
                    <a:pt x="8" y="446"/>
                  </a:lnTo>
                  <a:lnTo>
                    <a:pt x="8" y="444"/>
                  </a:lnTo>
                  <a:lnTo>
                    <a:pt x="10" y="444"/>
                  </a:lnTo>
                  <a:lnTo>
                    <a:pt x="11" y="444"/>
                  </a:lnTo>
                  <a:lnTo>
                    <a:pt x="13" y="444"/>
                  </a:lnTo>
                  <a:lnTo>
                    <a:pt x="14" y="444"/>
                  </a:lnTo>
                  <a:lnTo>
                    <a:pt x="16" y="446"/>
                  </a:lnTo>
                  <a:lnTo>
                    <a:pt x="17" y="447"/>
                  </a:lnTo>
                  <a:lnTo>
                    <a:pt x="18" y="447"/>
                  </a:lnTo>
                  <a:lnTo>
                    <a:pt x="19" y="447"/>
                  </a:lnTo>
                  <a:lnTo>
                    <a:pt x="20" y="447"/>
                  </a:lnTo>
                  <a:lnTo>
                    <a:pt x="20" y="448"/>
                  </a:lnTo>
                  <a:lnTo>
                    <a:pt x="22" y="448"/>
                  </a:lnTo>
                  <a:lnTo>
                    <a:pt x="22" y="447"/>
                  </a:lnTo>
                  <a:lnTo>
                    <a:pt x="22" y="448"/>
                  </a:lnTo>
                  <a:lnTo>
                    <a:pt x="23" y="448"/>
                  </a:lnTo>
                  <a:lnTo>
                    <a:pt x="22" y="448"/>
                  </a:lnTo>
                  <a:lnTo>
                    <a:pt x="20" y="448"/>
                  </a:lnTo>
                  <a:lnTo>
                    <a:pt x="20" y="449"/>
                  </a:lnTo>
                  <a:lnTo>
                    <a:pt x="19" y="449"/>
                  </a:lnTo>
                  <a:lnTo>
                    <a:pt x="18" y="450"/>
                  </a:lnTo>
                  <a:lnTo>
                    <a:pt x="18" y="452"/>
                  </a:lnTo>
                  <a:lnTo>
                    <a:pt x="17" y="453"/>
                  </a:lnTo>
                  <a:lnTo>
                    <a:pt x="16" y="453"/>
                  </a:lnTo>
                  <a:lnTo>
                    <a:pt x="13" y="453"/>
                  </a:lnTo>
                  <a:lnTo>
                    <a:pt x="11" y="453"/>
                  </a:lnTo>
                  <a:lnTo>
                    <a:pt x="4" y="450"/>
                  </a:lnTo>
                  <a:lnTo>
                    <a:pt x="2" y="449"/>
                  </a:lnTo>
                  <a:lnTo>
                    <a:pt x="1" y="448"/>
                  </a:lnTo>
                  <a:lnTo>
                    <a:pt x="0" y="447"/>
                  </a:lnTo>
                  <a:lnTo>
                    <a:pt x="0" y="446"/>
                  </a:lnTo>
                  <a:lnTo>
                    <a:pt x="0" y="444"/>
                  </a:lnTo>
                  <a:lnTo>
                    <a:pt x="1" y="444"/>
                  </a:lnTo>
                  <a:lnTo>
                    <a:pt x="1" y="442"/>
                  </a:lnTo>
                  <a:lnTo>
                    <a:pt x="2" y="442"/>
                  </a:lnTo>
                  <a:lnTo>
                    <a:pt x="4" y="443"/>
                  </a:lnTo>
                  <a:lnTo>
                    <a:pt x="5" y="444"/>
                  </a:lnTo>
                  <a:lnTo>
                    <a:pt x="6" y="444"/>
                  </a:lnTo>
                  <a:lnTo>
                    <a:pt x="7" y="446"/>
                  </a:lnTo>
                  <a:close/>
                  <a:moveTo>
                    <a:pt x="35" y="431"/>
                  </a:moveTo>
                  <a:lnTo>
                    <a:pt x="36" y="431"/>
                  </a:lnTo>
                  <a:lnTo>
                    <a:pt x="36" y="432"/>
                  </a:lnTo>
                  <a:lnTo>
                    <a:pt x="36" y="434"/>
                  </a:lnTo>
                  <a:lnTo>
                    <a:pt x="37" y="434"/>
                  </a:lnTo>
                  <a:lnTo>
                    <a:pt x="36" y="434"/>
                  </a:lnTo>
                  <a:lnTo>
                    <a:pt x="35" y="434"/>
                  </a:lnTo>
                  <a:lnTo>
                    <a:pt x="33" y="435"/>
                  </a:lnTo>
                  <a:lnTo>
                    <a:pt x="32" y="435"/>
                  </a:lnTo>
                  <a:lnTo>
                    <a:pt x="32" y="434"/>
                  </a:lnTo>
                  <a:lnTo>
                    <a:pt x="33" y="434"/>
                  </a:lnTo>
                  <a:lnTo>
                    <a:pt x="33" y="432"/>
                  </a:lnTo>
                  <a:lnTo>
                    <a:pt x="35" y="431"/>
                  </a:lnTo>
                  <a:close/>
                  <a:moveTo>
                    <a:pt x="353" y="255"/>
                  </a:moveTo>
                  <a:lnTo>
                    <a:pt x="352" y="255"/>
                  </a:lnTo>
                  <a:lnTo>
                    <a:pt x="351" y="255"/>
                  </a:lnTo>
                  <a:lnTo>
                    <a:pt x="350" y="255"/>
                  </a:lnTo>
                  <a:lnTo>
                    <a:pt x="352" y="255"/>
                  </a:lnTo>
                  <a:lnTo>
                    <a:pt x="353" y="255"/>
                  </a:lnTo>
                  <a:lnTo>
                    <a:pt x="353" y="253"/>
                  </a:lnTo>
                  <a:lnTo>
                    <a:pt x="354" y="253"/>
                  </a:lnTo>
                  <a:lnTo>
                    <a:pt x="353" y="253"/>
                  </a:lnTo>
                  <a:lnTo>
                    <a:pt x="353" y="255"/>
                  </a:lnTo>
                  <a:close/>
                  <a:moveTo>
                    <a:pt x="309" y="165"/>
                  </a:moveTo>
                  <a:lnTo>
                    <a:pt x="309" y="166"/>
                  </a:lnTo>
                  <a:lnTo>
                    <a:pt x="308" y="166"/>
                  </a:lnTo>
                  <a:lnTo>
                    <a:pt x="309" y="165"/>
                  </a:lnTo>
                  <a:lnTo>
                    <a:pt x="309" y="164"/>
                  </a:lnTo>
                  <a:lnTo>
                    <a:pt x="310" y="164"/>
                  </a:lnTo>
                  <a:lnTo>
                    <a:pt x="310" y="165"/>
                  </a:lnTo>
                  <a:lnTo>
                    <a:pt x="309" y="165"/>
                  </a:lnTo>
                  <a:close/>
                  <a:moveTo>
                    <a:pt x="341" y="5"/>
                  </a:moveTo>
                  <a:lnTo>
                    <a:pt x="341" y="5"/>
                  </a:lnTo>
                  <a:lnTo>
                    <a:pt x="343" y="4"/>
                  </a:lnTo>
                  <a:lnTo>
                    <a:pt x="344" y="5"/>
                  </a:lnTo>
                  <a:lnTo>
                    <a:pt x="345" y="6"/>
                  </a:lnTo>
                  <a:lnTo>
                    <a:pt x="345" y="8"/>
                  </a:lnTo>
                  <a:lnTo>
                    <a:pt x="344" y="8"/>
                  </a:lnTo>
                  <a:lnTo>
                    <a:pt x="344" y="9"/>
                  </a:lnTo>
                  <a:lnTo>
                    <a:pt x="343" y="9"/>
                  </a:lnTo>
                  <a:lnTo>
                    <a:pt x="341" y="10"/>
                  </a:lnTo>
                  <a:lnTo>
                    <a:pt x="341" y="12"/>
                  </a:lnTo>
                  <a:lnTo>
                    <a:pt x="340" y="14"/>
                  </a:lnTo>
                  <a:lnTo>
                    <a:pt x="340" y="15"/>
                  </a:lnTo>
                  <a:lnTo>
                    <a:pt x="341" y="15"/>
                  </a:lnTo>
                  <a:lnTo>
                    <a:pt x="341" y="16"/>
                  </a:lnTo>
                  <a:lnTo>
                    <a:pt x="341" y="17"/>
                  </a:lnTo>
                  <a:lnTo>
                    <a:pt x="341" y="18"/>
                  </a:lnTo>
                  <a:lnTo>
                    <a:pt x="345" y="18"/>
                  </a:lnTo>
                  <a:lnTo>
                    <a:pt x="346" y="18"/>
                  </a:lnTo>
                  <a:lnTo>
                    <a:pt x="347" y="17"/>
                  </a:lnTo>
                  <a:lnTo>
                    <a:pt x="348" y="16"/>
                  </a:lnTo>
                  <a:lnTo>
                    <a:pt x="348" y="15"/>
                  </a:lnTo>
                  <a:lnTo>
                    <a:pt x="350" y="15"/>
                  </a:lnTo>
                  <a:lnTo>
                    <a:pt x="351" y="15"/>
                  </a:lnTo>
                  <a:lnTo>
                    <a:pt x="351" y="14"/>
                  </a:lnTo>
                  <a:lnTo>
                    <a:pt x="352" y="12"/>
                  </a:lnTo>
                  <a:lnTo>
                    <a:pt x="352" y="15"/>
                  </a:lnTo>
                  <a:lnTo>
                    <a:pt x="352" y="16"/>
                  </a:lnTo>
                  <a:lnTo>
                    <a:pt x="353" y="16"/>
                  </a:lnTo>
                  <a:lnTo>
                    <a:pt x="354" y="15"/>
                  </a:lnTo>
                  <a:lnTo>
                    <a:pt x="356" y="15"/>
                  </a:lnTo>
                  <a:lnTo>
                    <a:pt x="358" y="15"/>
                  </a:lnTo>
                  <a:lnTo>
                    <a:pt x="359" y="14"/>
                  </a:lnTo>
                  <a:lnTo>
                    <a:pt x="360" y="15"/>
                  </a:lnTo>
                  <a:lnTo>
                    <a:pt x="362" y="15"/>
                  </a:lnTo>
                  <a:lnTo>
                    <a:pt x="364" y="15"/>
                  </a:lnTo>
                  <a:lnTo>
                    <a:pt x="363" y="17"/>
                  </a:lnTo>
                  <a:lnTo>
                    <a:pt x="364" y="17"/>
                  </a:lnTo>
                  <a:lnTo>
                    <a:pt x="365" y="17"/>
                  </a:lnTo>
                  <a:lnTo>
                    <a:pt x="366" y="17"/>
                  </a:lnTo>
                  <a:lnTo>
                    <a:pt x="366" y="16"/>
                  </a:lnTo>
                  <a:lnTo>
                    <a:pt x="368" y="16"/>
                  </a:lnTo>
                  <a:lnTo>
                    <a:pt x="369" y="16"/>
                  </a:lnTo>
                  <a:lnTo>
                    <a:pt x="370" y="17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7"/>
                  </a:lnTo>
                  <a:lnTo>
                    <a:pt x="371" y="17"/>
                  </a:lnTo>
                  <a:lnTo>
                    <a:pt x="371" y="16"/>
                  </a:lnTo>
                  <a:lnTo>
                    <a:pt x="372" y="17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7" y="15"/>
                  </a:lnTo>
                  <a:lnTo>
                    <a:pt x="378" y="14"/>
                  </a:lnTo>
                  <a:lnTo>
                    <a:pt x="378" y="12"/>
                  </a:lnTo>
                  <a:lnTo>
                    <a:pt x="378" y="11"/>
                  </a:lnTo>
                  <a:lnTo>
                    <a:pt x="378" y="10"/>
                  </a:lnTo>
                  <a:lnTo>
                    <a:pt x="379" y="10"/>
                  </a:lnTo>
                  <a:lnTo>
                    <a:pt x="379" y="9"/>
                  </a:lnTo>
                  <a:lnTo>
                    <a:pt x="381" y="9"/>
                  </a:lnTo>
                  <a:lnTo>
                    <a:pt x="382" y="10"/>
                  </a:lnTo>
                  <a:lnTo>
                    <a:pt x="383" y="11"/>
                  </a:lnTo>
                  <a:lnTo>
                    <a:pt x="384" y="11"/>
                  </a:lnTo>
                  <a:lnTo>
                    <a:pt x="385" y="11"/>
                  </a:lnTo>
                  <a:lnTo>
                    <a:pt x="387" y="10"/>
                  </a:lnTo>
                  <a:lnTo>
                    <a:pt x="388" y="10"/>
                  </a:lnTo>
                  <a:lnTo>
                    <a:pt x="388" y="11"/>
                  </a:lnTo>
                  <a:lnTo>
                    <a:pt x="389" y="11"/>
                  </a:lnTo>
                  <a:lnTo>
                    <a:pt x="391" y="11"/>
                  </a:lnTo>
                  <a:lnTo>
                    <a:pt x="393" y="11"/>
                  </a:lnTo>
                  <a:lnTo>
                    <a:pt x="393" y="9"/>
                  </a:lnTo>
                  <a:lnTo>
                    <a:pt x="394" y="9"/>
                  </a:lnTo>
                  <a:lnTo>
                    <a:pt x="396" y="11"/>
                  </a:lnTo>
                  <a:lnTo>
                    <a:pt x="397" y="12"/>
                  </a:lnTo>
                  <a:lnTo>
                    <a:pt x="399" y="12"/>
                  </a:lnTo>
                  <a:lnTo>
                    <a:pt x="400" y="11"/>
                  </a:lnTo>
                  <a:lnTo>
                    <a:pt x="401" y="10"/>
                  </a:lnTo>
                  <a:lnTo>
                    <a:pt x="401" y="11"/>
                  </a:lnTo>
                  <a:lnTo>
                    <a:pt x="402" y="11"/>
                  </a:lnTo>
                  <a:lnTo>
                    <a:pt x="402" y="12"/>
                  </a:lnTo>
                  <a:lnTo>
                    <a:pt x="402" y="15"/>
                  </a:lnTo>
                  <a:lnTo>
                    <a:pt x="403" y="15"/>
                  </a:lnTo>
                  <a:lnTo>
                    <a:pt x="403" y="16"/>
                  </a:lnTo>
                  <a:lnTo>
                    <a:pt x="402" y="21"/>
                  </a:lnTo>
                  <a:lnTo>
                    <a:pt x="402" y="22"/>
                  </a:lnTo>
                  <a:lnTo>
                    <a:pt x="402" y="23"/>
                  </a:lnTo>
                  <a:lnTo>
                    <a:pt x="402" y="24"/>
                  </a:lnTo>
                  <a:lnTo>
                    <a:pt x="402" y="26"/>
                  </a:lnTo>
                  <a:lnTo>
                    <a:pt x="403" y="27"/>
                  </a:lnTo>
                  <a:lnTo>
                    <a:pt x="405" y="27"/>
                  </a:lnTo>
                  <a:lnTo>
                    <a:pt x="406" y="27"/>
                  </a:lnTo>
                  <a:lnTo>
                    <a:pt x="406" y="26"/>
                  </a:lnTo>
                  <a:lnTo>
                    <a:pt x="407" y="26"/>
                  </a:lnTo>
                  <a:lnTo>
                    <a:pt x="411" y="26"/>
                  </a:lnTo>
                  <a:lnTo>
                    <a:pt x="412" y="27"/>
                  </a:lnTo>
                  <a:lnTo>
                    <a:pt x="414" y="27"/>
                  </a:lnTo>
                  <a:lnTo>
                    <a:pt x="415" y="28"/>
                  </a:lnTo>
                  <a:lnTo>
                    <a:pt x="415" y="29"/>
                  </a:lnTo>
                  <a:lnTo>
                    <a:pt x="416" y="30"/>
                  </a:lnTo>
                  <a:lnTo>
                    <a:pt x="414" y="33"/>
                  </a:lnTo>
                  <a:lnTo>
                    <a:pt x="413" y="34"/>
                  </a:lnTo>
                  <a:lnTo>
                    <a:pt x="413" y="35"/>
                  </a:lnTo>
                  <a:lnTo>
                    <a:pt x="412" y="37"/>
                  </a:lnTo>
                  <a:lnTo>
                    <a:pt x="412" y="39"/>
                  </a:lnTo>
                  <a:lnTo>
                    <a:pt x="411" y="39"/>
                  </a:lnTo>
                  <a:lnTo>
                    <a:pt x="409" y="39"/>
                  </a:lnTo>
                  <a:lnTo>
                    <a:pt x="409" y="40"/>
                  </a:lnTo>
                  <a:lnTo>
                    <a:pt x="408" y="40"/>
                  </a:lnTo>
                  <a:lnTo>
                    <a:pt x="407" y="42"/>
                  </a:lnTo>
                  <a:lnTo>
                    <a:pt x="406" y="43"/>
                  </a:lnTo>
                  <a:lnTo>
                    <a:pt x="405" y="45"/>
                  </a:lnTo>
                  <a:lnTo>
                    <a:pt x="402" y="45"/>
                  </a:lnTo>
                  <a:lnTo>
                    <a:pt x="402" y="46"/>
                  </a:lnTo>
                  <a:lnTo>
                    <a:pt x="400" y="46"/>
                  </a:lnTo>
                  <a:lnTo>
                    <a:pt x="399" y="46"/>
                  </a:lnTo>
                  <a:lnTo>
                    <a:pt x="399" y="48"/>
                  </a:lnTo>
                  <a:lnTo>
                    <a:pt x="397" y="49"/>
                  </a:lnTo>
                  <a:lnTo>
                    <a:pt x="396" y="51"/>
                  </a:lnTo>
                  <a:lnTo>
                    <a:pt x="396" y="52"/>
                  </a:lnTo>
                  <a:lnTo>
                    <a:pt x="396" y="53"/>
                  </a:lnTo>
                  <a:lnTo>
                    <a:pt x="395" y="54"/>
                  </a:lnTo>
                  <a:lnTo>
                    <a:pt x="394" y="57"/>
                  </a:lnTo>
                  <a:lnTo>
                    <a:pt x="393" y="57"/>
                  </a:lnTo>
                  <a:lnTo>
                    <a:pt x="390" y="57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89" y="58"/>
                  </a:lnTo>
                  <a:lnTo>
                    <a:pt x="389" y="59"/>
                  </a:lnTo>
                  <a:lnTo>
                    <a:pt x="390" y="60"/>
                  </a:lnTo>
                  <a:lnTo>
                    <a:pt x="390" y="61"/>
                  </a:lnTo>
                  <a:lnTo>
                    <a:pt x="391" y="63"/>
                  </a:lnTo>
                  <a:lnTo>
                    <a:pt x="391" y="64"/>
                  </a:lnTo>
                  <a:lnTo>
                    <a:pt x="393" y="65"/>
                  </a:lnTo>
                  <a:lnTo>
                    <a:pt x="394" y="65"/>
                  </a:lnTo>
                  <a:lnTo>
                    <a:pt x="394" y="66"/>
                  </a:lnTo>
                  <a:lnTo>
                    <a:pt x="393" y="66"/>
                  </a:lnTo>
                  <a:lnTo>
                    <a:pt x="393" y="68"/>
                  </a:lnTo>
                  <a:lnTo>
                    <a:pt x="393" y="70"/>
                  </a:lnTo>
                  <a:lnTo>
                    <a:pt x="393" y="71"/>
                  </a:lnTo>
                  <a:lnTo>
                    <a:pt x="393" y="72"/>
                  </a:lnTo>
                  <a:lnTo>
                    <a:pt x="393" y="73"/>
                  </a:lnTo>
                  <a:lnTo>
                    <a:pt x="394" y="76"/>
                  </a:lnTo>
                  <a:lnTo>
                    <a:pt x="394" y="77"/>
                  </a:lnTo>
                  <a:lnTo>
                    <a:pt x="394" y="78"/>
                  </a:lnTo>
                  <a:lnTo>
                    <a:pt x="393" y="79"/>
                  </a:lnTo>
                  <a:lnTo>
                    <a:pt x="393" y="80"/>
                  </a:lnTo>
                  <a:lnTo>
                    <a:pt x="393" y="82"/>
                  </a:lnTo>
                  <a:lnTo>
                    <a:pt x="394" y="83"/>
                  </a:lnTo>
                  <a:lnTo>
                    <a:pt x="394" y="84"/>
                  </a:lnTo>
                  <a:lnTo>
                    <a:pt x="393" y="85"/>
                  </a:lnTo>
                  <a:lnTo>
                    <a:pt x="391" y="86"/>
                  </a:lnTo>
                  <a:lnTo>
                    <a:pt x="393" y="88"/>
                  </a:lnTo>
                  <a:lnTo>
                    <a:pt x="393" y="89"/>
                  </a:lnTo>
                  <a:lnTo>
                    <a:pt x="394" y="90"/>
                  </a:lnTo>
                  <a:lnTo>
                    <a:pt x="394" y="91"/>
                  </a:lnTo>
                  <a:lnTo>
                    <a:pt x="394" y="92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6"/>
                  </a:lnTo>
                  <a:lnTo>
                    <a:pt x="389" y="96"/>
                  </a:lnTo>
                  <a:lnTo>
                    <a:pt x="388" y="96"/>
                  </a:lnTo>
                  <a:lnTo>
                    <a:pt x="387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100"/>
                  </a:lnTo>
                  <a:lnTo>
                    <a:pt x="385" y="101"/>
                  </a:lnTo>
                  <a:lnTo>
                    <a:pt x="385" y="102"/>
                  </a:lnTo>
                  <a:lnTo>
                    <a:pt x="385" y="103"/>
                  </a:lnTo>
                  <a:lnTo>
                    <a:pt x="387" y="103"/>
                  </a:lnTo>
                  <a:lnTo>
                    <a:pt x="388" y="103"/>
                  </a:lnTo>
                  <a:lnTo>
                    <a:pt x="389" y="104"/>
                  </a:lnTo>
                  <a:lnTo>
                    <a:pt x="389" y="105"/>
                  </a:lnTo>
                  <a:lnTo>
                    <a:pt x="391" y="108"/>
                  </a:lnTo>
                  <a:lnTo>
                    <a:pt x="390" y="109"/>
                  </a:lnTo>
                  <a:lnTo>
                    <a:pt x="390" y="110"/>
                  </a:lnTo>
                  <a:lnTo>
                    <a:pt x="390" y="111"/>
                  </a:lnTo>
                  <a:lnTo>
                    <a:pt x="390" y="113"/>
                  </a:lnTo>
                  <a:lnTo>
                    <a:pt x="389" y="113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5"/>
                  </a:lnTo>
                  <a:lnTo>
                    <a:pt x="388" y="116"/>
                  </a:lnTo>
                  <a:lnTo>
                    <a:pt x="387" y="116"/>
                  </a:lnTo>
                  <a:lnTo>
                    <a:pt x="387" y="117"/>
                  </a:lnTo>
                  <a:lnTo>
                    <a:pt x="387" y="119"/>
                  </a:lnTo>
                  <a:lnTo>
                    <a:pt x="387" y="120"/>
                  </a:lnTo>
                  <a:lnTo>
                    <a:pt x="385" y="120"/>
                  </a:lnTo>
                  <a:lnTo>
                    <a:pt x="385" y="121"/>
                  </a:lnTo>
                  <a:lnTo>
                    <a:pt x="385" y="122"/>
                  </a:lnTo>
                  <a:lnTo>
                    <a:pt x="385" y="123"/>
                  </a:lnTo>
                  <a:lnTo>
                    <a:pt x="384" y="123"/>
                  </a:lnTo>
                  <a:lnTo>
                    <a:pt x="379" y="125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6" y="123"/>
                  </a:lnTo>
                  <a:lnTo>
                    <a:pt x="375" y="123"/>
                  </a:lnTo>
                  <a:lnTo>
                    <a:pt x="374" y="123"/>
                  </a:lnTo>
                  <a:lnTo>
                    <a:pt x="374" y="125"/>
                  </a:lnTo>
                  <a:lnTo>
                    <a:pt x="372" y="125"/>
                  </a:lnTo>
                  <a:lnTo>
                    <a:pt x="365" y="123"/>
                  </a:lnTo>
                  <a:lnTo>
                    <a:pt x="365" y="125"/>
                  </a:lnTo>
                  <a:lnTo>
                    <a:pt x="366" y="125"/>
                  </a:lnTo>
                  <a:lnTo>
                    <a:pt x="368" y="128"/>
                  </a:lnTo>
                  <a:lnTo>
                    <a:pt x="368" y="129"/>
                  </a:lnTo>
                  <a:lnTo>
                    <a:pt x="369" y="131"/>
                  </a:lnTo>
                  <a:lnTo>
                    <a:pt x="370" y="131"/>
                  </a:lnTo>
                  <a:lnTo>
                    <a:pt x="370" y="132"/>
                  </a:lnTo>
                  <a:lnTo>
                    <a:pt x="371" y="133"/>
                  </a:lnTo>
                  <a:lnTo>
                    <a:pt x="371" y="134"/>
                  </a:lnTo>
                  <a:lnTo>
                    <a:pt x="372" y="134"/>
                  </a:lnTo>
                  <a:lnTo>
                    <a:pt x="374" y="134"/>
                  </a:lnTo>
                  <a:lnTo>
                    <a:pt x="374" y="135"/>
                  </a:lnTo>
                  <a:lnTo>
                    <a:pt x="374" y="137"/>
                  </a:lnTo>
                  <a:lnTo>
                    <a:pt x="374" y="138"/>
                  </a:lnTo>
                  <a:lnTo>
                    <a:pt x="374" y="139"/>
                  </a:lnTo>
                  <a:lnTo>
                    <a:pt x="374" y="140"/>
                  </a:lnTo>
                  <a:lnTo>
                    <a:pt x="374" y="141"/>
                  </a:lnTo>
                  <a:lnTo>
                    <a:pt x="375" y="142"/>
                  </a:lnTo>
                  <a:lnTo>
                    <a:pt x="376" y="144"/>
                  </a:lnTo>
                  <a:lnTo>
                    <a:pt x="376" y="145"/>
                  </a:lnTo>
                  <a:lnTo>
                    <a:pt x="376" y="146"/>
                  </a:lnTo>
                  <a:lnTo>
                    <a:pt x="377" y="147"/>
                  </a:lnTo>
                  <a:lnTo>
                    <a:pt x="378" y="148"/>
                  </a:lnTo>
                  <a:lnTo>
                    <a:pt x="379" y="148"/>
                  </a:lnTo>
                  <a:lnTo>
                    <a:pt x="381" y="150"/>
                  </a:lnTo>
                  <a:lnTo>
                    <a:pt x="379" y="150"/>
                  </a:lnTo>
                  <a:lnTo>
                    <a:pt x="379" y="151"/>
                  </a:lnTo>
                  <a:lnTo>
                    <a:pt x="379" y="152"/>
                  </a:lnTo>
                  <a:lnTo>
                    <a:pt x="381" y="152"/>
                  </a:lnTo>
                  <a:lnTo>
                    <a:pt x="382" y="152"/>
                  </a:lnTo>
                  <a:lnTo>
                    <a:pt x="383" y="152"/>
                  </a:lnTo>
                  <a:lnTo>
                    <a:pt x="384" y="151"/>
                  </a:lnTo>
                  <a:lnTo>
                    <a:pt x="384" y="152"/>
                  </a:lnTo>
                  <a:lnTo>
                    <a:pt x="385" y="152"/>
                  </a:lnTo>
                  <a:lnTo>
                    <a:pt x="387" y="153"/>
                  </a:lnTo>
                  <a:lnTo>
                    <a:pt x="387" y="154"/>
                  </a:lnTo>
                  <a:lnTo>
                    <a:pt x="387" y="156"/>
                  </a:lnTo>
                  <a:lnTo>
                    <a:pt x="388" y="157"/>
                  </a:lnTo>
                  <a:lnTo>
                    <a:pt x="387" y="157"/>
                  </a:lnTo>
                  <a:lnTo>
                    <a:pt x="387" y="158"/>
                  </a:lnTo>
                  <a:lnTo>
                    <a:pt x="385" y="160"/>
                  </a:lnTo>
                  <a:lnTo>
                    <a:pt x="384" y="162"/>
                  </a:lnTo>
                  <a:lnTo>
                    <a:pt x="384" y="163"/>
                  </a:lnTo>
                  <a:lnTo>
                    <a:pt x="384" y="164"/>
                  </a:lnTo>
                  <a:lnTo>
                    <a:pt x="384" y="165"/>
                  </a:lnTo>
                  <a:lnTo>
                    <a:pt x="383" y="165"/>
                  </a:lnTo>
                  <a:lnTo>
                    <a:pt x="382" y="166"/>
                  </a:lnTo>
                  <a:lnTo>
                    <a:pt x="381" y="166"/>
                  </a:lnTo>
                  <a:lnTo>
                    <a:pt x="379" y="166"/>
                  </a:lnTo>
                  <a:lnTo>
                    <a:pt x="379" y="168"/>
                  </a:lnTo>
                  <a:lnTo>
                    <a:pt x="378" y="169"/>
                  </a:lnTo>
                  <a:lnTo>
                    <a:pt x="377" y="169"/>
                  </a:lnTo>
                  <a:lnTo>
                    <a:pt x="376" y="170"/>
                  </a:lnTo>
                  <a:lnTo>
                    <a:pt x="376" y="171"/>
                  </a:lnTo>
                  <a:lnTo>
                    <a:pt x="375" y="171"/>
                  </a:lnTo>
                  <a:lnTo>
                    <a:pt x="375" y="172"/>
                  </a:lnTo>
                  <a:lnTo>
                    <a:pt x="375" y="174"/>
                  </a:lnTo>
                  <a:lnTo>
                    <a:pt x="375" y="175"/>
                  </a:lnTo>
                  <a:lnTo>
                    <a:pt x="376" y="175"/>
                  </a:lnTo>
                  <a:lnTo>
                    <a:pt x="376" y="176"/>
                  </a:lnTo>
                  <a:lnTo>
                    <a:pt x="374" y="178"/>
                  </a:lnTo>
                  <a:lnTo>
                    <a:pt x="374" y="181"/>
                  </a:lnTo>
                  <a:lnTo>
                    <a:pt x="372" y="182"/>
                  </a:lnTo>
                  <a:lnTo>
                    <a:pt x="374" y="182"/>
                  </a:lnTo>
                  <a:lnTo>
                    <a:pt x="374" y="183"/>
                  </a:lnTo>
                  <a:lnTo>
                    <a:pt x="372" y="183"/>
                  </a:lnTo>
                  <a:lnTo>
                    <a:pt x="372" y="184"/>
                  </a:lnTo>
                  <a:lnTo>
                    <a:pt x="374" y="185"/>
                  </a:lnTo>
                  <a:lnTo>
                    <a:pt x="378" y="190"/>
                  </a:lnTo>
                  <a:lnTo>
                    <a:pt x="378" y="191"/>
                  </a:lnTo>
                  <a:lnTo>
                    <a:pt x="379" y="193"/>
                  </a:lnTo>
                  <a:lnTo>
                    <a:pt x="382" y="196"/>
                  </a:lnTo>
                  <a:lnTo>
                    <a:pt x="382" y="197"/>
                  </a:lnTo>
                  <a:lnTo>
                    <a:pt x="383" y="197"/>
                  </a:lnTo>
                  <a:lnTo>
                    <a:pt x="384" y="197"/>
                  </a:lnTo>
                  <a:lnTo>
                    <a:pt x="385" y="196"/>
                  </a:lnTo>
                  <a:lnTo>
                    <a:pt x="387" y="196"/>
                  </a:lnTo>
                  <a:lnTo>
                    <a:pt x="388" y="196"/>
                  </a:lnTo>
                  <a:lnTo>
                    <a:pt x="388" y="197"/>
                  </a:lnTo>
                  <a:lnTo>
                    <a:pt x="388" y="199"/>
                  </a:lnTo>
                  <a:lnTo>
                    <a:pt x="387" y="200"/>
                  </a:lnTo>
                  <a:lnTo>
                    <a:pt x="387" y="201"/>
                  </a:lnTo>
                  <a:lnTo>
                    <a:pt x="385" y="202"/>
                  </a:lnTo>
                  <a:lnTo>
                    <a:pt x="385" y="203"/>
                  </a:lnTo>
                  <a:lnTo>
                    <a:pt x="384" y="203"/>
                  </a:lnTo>
                  <a:lnTo>
                    <a:pt x="382" y="203"/>
                  </a:lnTo>
                  <a:lnTo>
                    <a:pt x="381" y="203"/>
                  </a:lnTo>
                  <a:lnTo>
                    <a:pt x="381" y="205"/>
                  </a:lnTo>
                  <a:lnTo>
                    <a:pt x="379" y="205"/>
                  </a:lnTo>
                  <a:lnTo>
                    <a:pt x="379" y="206"/>
                  </a:lnTo>
                  <a:lnTo>
                    <a:pt x="378" y="206"/>
                  </a:lnTo>
                  <a:lnTo>
                    <a:pt x="377" y="206"/>
                  </a:lnTo>
                  <a:lnTo>
                    <a:pt x="376" y="206"/>
                  </a:lnTo>
                  <a:lnTo>
                    <a:pt x="376" y="207"/>
                  </a:lnTo>
                  <a:lnTo>
                    <a:pt x="376" y="208"/>
                  </a:lnTo>
                  <a:lnTo>
                    <a:pt x="375" y="211"/>
                  </a:lnTo>
                  <a:lnTo>
                    <a:pt x="375" y="213"/>
                  </a:lnTo>
                  <a:lnTo>
                    <a:pt x="374" y="214"/>
                  </a:lnTo>
                  <a:lnTo>
                    <a:pt x="370" y="218"/>
                  </a:lnTo>
                  <a:lnTo>
                    <a:pt x="370" y="219"/>
                  </a:lnTo>
                  <a:lnTo>
                    <a:pt x="370" y="220"/>
                  </a:lnTo>
                  <a:lnTo>
                    <a:pt x="369" y="222"/>
                  </a:lnTo>
                  <a:lnTo>
                    <a:pt x="369" y="224"/>
                  </a:lnTo>
                  <a:lnTo>
                    <a:pt x="368" y="225"/>
                  </a:lnTo>
                  <a:lnTo>
                    <a:pt x="368" y="226"/>
                  </a:lnTo>
                  <a:lnTo>
                    <a:pt x="366" y="226"/>
                  </a:lnTo>
                  <a:lnTo>
                    <a:pt x="366" y="227"/>
                  </a:lnTo>
                  <a:lnTo>
                    <a:pt x="368" y="227"/>
                  </a:lnTo>
                  <a:lnTo>
                    <a:pt x="368" y="228"/>
                  </a:lnTo>
                  <a:lnTo>
                    <a:pt x="368" y="228"/>
                  </a:lnTo>
                  <a:lnTo>
                    <a:pt x="369" y="228"/>
                  </a:lnTo>
                  <a:lnTo>
                    <a:pt x="369" y="230"/>
                  </a:lnTo>
                  <a:lnTo>
                    <a:pt x="369" y="231"/>
                  </a:lnTo>
                  <a:lnTo>
                    <a:pt x="370" y="232"/>
                  </a:lnTo>
                  <a:lnTo>
                    <a:pt x="369" y="232"/>
                  </a:lnTo>
                  <a:lnTo>
                    <a:pt x="370" y="234"/>
                  </a:lnTo>
                  <a:lnTo>
                    <a:pt x="370" y="238"/>
                  </a:lnTo>
                  <a:lnTo>
                    <a:pt x="370" y="239"/>
                  </a:lnTo>
                  <a:lnTo>
                    <a:pt x="370" y="240"/>
                  </a:lnTo>
                  <a:lnTo>
                    <a:pt x="370" y="242"/>
                  </a:lnTo>
                  <a:lnTo>
                    <a:pt x="370" y="244"/>
                  </a:lnTo>
                  <a:lnTo>
                    <a:pt x="371" y="244"/>
                  </a:lnTo>
                  <a:lnTo>
                    <a:pt x="371" y="245"/>
                  </a:lnTo>
                  <a:lnTo>
                    <a:pt x="370" y="245"/>
                  </a:lnTo>
                  <a:lnTo>
                    <a:pt x="370" y="244"/>
                  </a:lnTo>
                  <a:lnTo>
                    <a:pt x="369" y="244"/>
                  </a:lnTo>
                  <a:lnTo>
                    <a:pt x="368" y="245"/>
                  </a:lnTo>
                  <a:lnTo>
                    <a:pt x="366" y="246"/>
                  </a:lnTo>
                  <a:lnTo>
                    <a:pt x="365" y="246"/>
                  </a:lnTo>
                  <a:lnTo>
                    <a:pt x="363" y="247"/>
                  </a:lnTo>
                  <a:lnTo>
                    <a:pt x="357" y="252"/>
                  </a:lnTo>
                  <a:lnTo>
                    <a:pt x="356" y="253"/>
                  </a:lnTo>
                  <a:lnTo>
                    <a:pt x="354" y="253"/>
                  </a:lnTo>
                  <a:lnTo>
                    <a:pt x="353" y="252"/>
                  </a:lnTo>
                  <a:lnTo>
                    <a:pt x="351" y="252"/>
                  </a:lnTo>
                  <a:lnTo>
                    <a:pt x="350" y="252"/>
                  </a:lnTo>
                  <a:lnTo>
                    <a:pt x="350" y="253"/>
                  </a:lnTo>
                  <a:lnTo>
                    <a:pt x="348" y="252"/>
                  </a:lnTo>
                  <a:lnTo>
                    <a:pt x="348" y="253"/>
                  </a:lnTo>
                  <a:lnTo>
                    <a:pt x="350" y="253"/>
                  </a:lnTo>
                  <a:lnTo>
                    <a:pt x="348" y="252"/>
                  </a:lnTo>
                  <a:lnTo>
                    <a:pt x="347" y="251"/>
                  </a:lnTo>
                  <a:lnTo>
                    <a:pt x="344" y="250"/>
                  </a:lnTo>
                  <a:lnTo>
                    <a:pt x="343" y="250"/>
                  </a:lnTo>
                  <a:lnTo>
                    <a:pt x="341" y="249"/>
                  </a:lnTo>
                  <a:lnTo>
                    <a:pt x="341" y="249"/>
                  </a:lnTo>
                  <a:lnTo>
                    <a:pt x="338" y="250"/>
                  </a:lnTo>
                  <a:lnTo>
                    <a:pt x="337" y="249"/>
                  </a:lnTo>
                  <a:lnTo>
                    <a:pt x="335" y="249"/>
                  </a:lnTo>
                  <a:lnTo>
                    <a:pt x="334" y="249"/>
                  </a:lnTo>
                  <a:lnTo>
                    <a:pt x="332" y="249"/>
                  </a:lnTo>
                  <a:lnTo>
                    <a:pt x="331" y="249"/>
                  </a:lnTo>
                  <a:lnTo>
                    <a:pt x="328" y="247"/>
                  </a:lnTo>
                  <a:lnTo>
                    <a:pt x="327" y="247"/>
                  </a:lnTo>
                  <a:lnTo>
                    <a:pt x="325" y="247"/>
                  </a:lnTo>
                  <a:lnTo>
                    <a:pt x="323" y="247"/>
                  </a:lnTo>
                  <a:lnTo>
                    <a:pt x="322" y="249"/>
                  </a:lnTo>
                  <a:lnTo>
                    <a:pt x="320" y="249"/>
                  </a:lnTo>
                  <a:lnTo>
                    <a:pt x="319" y="250"/>
                  </a:lnTo>
                  <a:lnTo>
                    <a:pt x="317" y="250"/>
                  </a:lnTo>
                  <a:lnTo>
                    <a:pt x="316" y="250"/>
                  </a:lnTo>
                  <a:lnTo>
                    <a:pt x="316" y="251"/>
                  </a:lnTo>
                  <a:lnTo>
                    <a:pt x="315" y="251"/>
                  </a:lnTo>
                  <a:lnTo>
                    <a:pt x="314" y="251"/>
                  </a:lnTo>
                  <a:lnTo>
                    <a:pt x="314" y="252"/>
                  </a:lnTo>
                  <a:lnTo>
                    <a:pt x="313" y="252"/>
                  </a:lnTo>
                  <a:lnTo>
                    <a:pt x="313" y="252"/>
                  </a:lnTo>
                  <a:lnTo>
                    <a:pt x="311" y="252"/>
                  </a:lnTo>
                  <a:lnTo>
                    <a:pt x="311" y="251"/>
                  </a:lnTo>
                  <a:lnTo>
                    <a:pt x="311" y="250"/>
                  </a:lnTo>
                  <a:lnTo>
                    <a:pt x="313" y="250"/>
                  </a:lnTo>
                  <a:lnTo>
                    <a:pt x="313" y="247"/>
                  </a:lnTo>
                  <a:lnTo>
                    <a:pt x="313" y="246"/>
                  </a:lnTo>
                  <a:lnTo>
                    <a:pt x="314" y="245"/>
                  </a:lnTo>
                  <a:lnTo>
                    <a:pt x="313" y="244"/>
                  </a:lnTo>
                  <a:lnTo>
                    <a:pt x="314" y="243"/>
                  </a:lnTo>
                  <a:lnTo>
                    <a:pt x="315" y="242"/>
                  </a:lnTo>
                  <a:lnTo>
                    <a:pt x="315" y="239"/>
                  </a:lnTo>
                  <a:lnTo>
                    <a:pt x="315" y="238"/>
                  </a:lnTo>
                  <a:lnTo>
                    <a:pt x="315" y="237"/>
                  </a:lnTo>
                  <a:lnTo>
                    <a:pt x="316" y="236"/>
                  </a:lnTo>
                  <a:lnTo>
                    <a:pt x="316" y="234"/>
                  </a:lnTo>
                  <a:lnTo>
                    <a:pt x="317" y="232"/>
                  </a:lnTo>
                  <a:lnTo>
                    <a:pt x="317" y="231"/>
                  </a:lnTo>
                  <a:lnTo>
                    <a:pt x="319" y="230"/>
                  </a:lnTo>
                  <a:lnTo>
                    <a:pt x="319" y="228"/>
                  </a:lnTo>
                  <a:lnTo>
                    <a:pt x="317" y="227"/>
                  </a:lnTo>
                  <a:lnTo>
                    <a:pt x="317" y="226"/>
                  </a:lnTo>
                  <a:lnTo>
                    <a:pt x="317" y="225"/>
                  </a:lnTo>
                  <a:lnTo>
                    <a:pt x="317" y="222"/>
                  </a:lnTo>
                  <a:lnTo>
                    <a:pt x="317" y="221"/>
                  </a:lnTo>
                  <a:lnTo>
                    <a:pt x="319" y="220"/>
                  </a:lnTo>
                  <a:lnTo>
                    <a:pt x="320" y="220"/>
                  </a:lnTo>
                  <a:lnTo>
                    <a:pt x="320" y="219"/>
                  </a:lnTo>
                  <a:lnTo>
                    <a:pt x="320" y="218"/>
                  </a:lnTo>
                  <a:lnTo>
                    <a:pt x="320" y="219"/>
                  </a:lnTo>
                  <a:lnTo>
                    <a:pt x="319" y="219"/>
                  </a:lnTo>
                  <a:lnTo>
                    <a:pt x="317" y="219"/>
                  </a:lnTo>
                  <a:lnTo>
                    <a:pt x="317" y="218"/>
                  </a:lnTo>
                  <a:lnTo>
                    <a:pt x="317" y="215"/>
                  </a:lnTo>
                  <a:lnTo>
                    <a:pt x="319" y="213"/>
                  </a:lnTo>
                  <a:lnTo>
                    <a:pt x="319" y="211"/>
                  </a:lnTo>
                  <a:lnTo>
                    <a:pt x="317" y="209"/>
                  </a:lnTo>
                  <a:lnTo>
                    <a:pt x="317" y="208"/>
                  </a:lnTo>
                  <a:lnTo>
                    <a:pt x="316" y="208"/>
                  </a:lnTo>
                  <a:lnTo>
                    <a:pt x="314" y="207"/>
                  </a:lnTo>
                  <a:lnTo>
                    <a:pt x="315" y="207"/>
                  </a:lnTo>
                  <a:lnTo>
                    <a:pt x="315" y="206"/>
                  </a:lnTo>
                  <a:lnTo>
                    <a:pt x="317" y="202"/>
                  </a:lnTo>
                  <a:lnTo>
                    <a:pt x="319" y="200"/>
                  </a:lnTo>
                  <a:lnTo>
                    <a:pt x="319" y="197"/>
                  </a:lnTo>
                  <a:lnTo>
                    <a:pt x="319" y="194"/>
                  </a:lnTo>
                  <a:lnTo>
                    <a:pt x="319" y="191"/>
                  </a:lnTo>
                  <a:lnTo>
                    <a:pt x="319" y="188"/>
                  </a:lnTo>
                  <a:lnTo>
                    <a:pt x="317" y="187"/>
                  </a:lnTo>
                  <a:lnTo>
                    <a:pt x="316" y="185"/>
                  </a:lnTo>
                  <a:lnTo>
                    <a:pt x="315" y="184"/>
                  </a:lnTo>
                  <a:lnTo>
                    <a:pt x="314" y="183"/>
                  </a:lnTo>
                  <a:lnTo>
                    <a:pt x="313" y="182"/>
                  </a:lnTo>
                  <a:lnTo>
                    <a:pt x="314" y="182"/>
                  </a:lnTo>
                  <a:lnTo>
                    <a:pt x="315" y="183"/>
                  </a:lnTo>
                  <a:lnTo>
                    <a:pt x="317" y="184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3" y="185"/>
                  </a:lnTo>
                  <a:lnTo>
                    <a:pt x="326" y="185"/>
                  </a:lnTo>
                  <a:lnTo>
                    <a:pt x="325" y="185"/>
                  </a:lnTo>
                  <a:lnTo>
                    <a:pt x="323" y="185"/>
                  </a:lnTo>
                  <a:lnTo>
                    <a:pt x="321" y="183"/>
                  </a:lnTo>
                  <a:lnTo>
                    <a:pt x="320" y="183"/>
                  </a:lnTo>
                  <a:lnTo>
                    <a:pt x="320" y="182"/>
                  </a:lnTo>
                  <a:lnTo>
                    <a:pt x="320" y="181"/>
                  </a:lnTo>
                  <a:lnTo>
                    <a:pt x="321" y="181"/>
                  </a:lnTo>
                  <a:lnTo>
                    <a:pt x="321" y="179"/>
                  </a:lnTo>
                  <a:lnTo>
                    <a:pt x="320" y="179"/>
                  </a:lnTo>
                  <a:lnTo>
                    <a:pt x="320" y="178"/>
                  </a:lnTo>
                  <a:lnTo>
                    <a:pt x="319" y="178"/>
                  </a:lnTo>
                  <a:lnTo>
                    <a:pt x="319" y="179"/>
                  </a:lnTo>
                  <a:lnTo>
                    <a:pt x="317" y="179"/>
                  </a:lnTo>
                  <a:lnTo>
                    <a:pt x="319" y="181"/>
                  </a:lnTo>
                  <a:lnTo>
                    <a:pt x="319" y="182"/>
                  </a:lnTo>
                  <a:lnTo>
                    <a:pt x="317" y="182"/>
                  </a:lnTo>
                  <a:lnTo>
                    <a:pt x="316" y="182"/>
                  </a:lnTo>
                  <a:lnTo>
                    <a:pt x="315" y="181"/>
                  </a:lnTo>
                  <a:lnTo>
                    <a:pt x="314" y="181"/>
                  </a:lnTo>
                  <a:lnTo>
                    <a:pt x="313" y="181"/>
                  </a:lnTo>
                  <a:lnTo>
                    <a:pt x="311" y="183"/>
                  </a:lnTo>
                  <a:lnTo>
                    <a:pt x="309" y="184"/>
                  </a:lnTo>
                  <a:lnTo>
                    <a:pt x="306" y="184"/>
                  </a:lnTo>
                  <a:lnTo>
                    <a:pt x="304" y="185"/>
                  </a:lnTo>
                  <a:lnTo>
                    <a:pt x="303" y="185"/>
                  </a:lnTo>
                  <a:lnTo>
                    <a:pt x="302" y="185"/>
                  </a:lnTo>
                  <a:lnTo>
                    <a:pt x="302" y="184"/>
                  </a:lnTo>
                  <a:lnTo>
                    <a:pt x="303" y="184"/>
                  </a:lnTo>
                  <a:lnTo>
                    <a:pt x="304" y="183"/>
                  </a:lnTo>
                  <a:lnTo>
                    <a:pt x="304" y="181"/>
                  </a:lnTo>
                  <a:lnTo>
                    <a:pt x="304" y="178"/>
                  </a:lnTo>
                  <a:lnTo>
                    <a:pt x="303" y="176"/>
                  </a:lnTo>
                  <a:lnTo>
                    <a:pt x="302" y="175"/>
                  </a:lnTo>
                  <a:lnTo>
                    <a:pt x="302" y="172"/>
                  </a:lnTo>
                  <a:lnTo>
                    <a:pt x="304" y="172"/>
                  </a:lnTo>
                  <a:lnTo>
                    <a:pt x="306" y="172"/>
                  </a:lnTo>
                  <a:lnTo>
                    <a:pt x="307" y="172"/>
                  </a:lnTo>
                  <a:lnTo>
                    <a:pt x="307" y="174"/>
                  </a:lnTo>
                  <a:lnTo>
                    <a:pt x="307" y="172"/>
                  </a:lnTo>
                  <a:lnTo>
                    <a:pt x="308" y="172"/>
                  </a:lnTo>
                  <a:lnTo>
                    <a:pt x="309" y="171"/>
                  </a:lnTo>
                  <a:lnTo>
                    <a:pt x="310" y="171"/>
                  </a:lnTo>
                  <a:lnTo>
                    <a:pt x="311" y="170"/>
                  </a:lnTo>
                  <a:lnTo>
                    <a:pt x="313" y="169"/>
                  </a:lnTo>
                  <a:lnTo>
                    <a:pt x="313" y="169"/>
                  </a:lnTo>
                  <a:lnTo>
                    <a:pt x="313" y="168"/>
                  </a:lnTo>
                  <a:lnTo>
                    <a:pt x="313" y="166"/>
                  </a:lnTo>
                  <a:lnTo>
                    <a:pt x="313" y="165"/>
                  </a:lnTo>
                  <a:lnTo>
                    <a:pt x="311" y="165"/>
                  </a:lnTo>
                  <a:lnTo>
                    <a:pt x="311" y="164"/>
                  </a:lnTo>
                  <a:lnTo>
                    <a:pt x="311" y="163"/>
                  </a:lnTo>
                  <a:lnTo>
                    <a:pt x="311" y="162"/>
                  </a:lnTo>
                  <a:lnTo>
                    <a:pt x="313" y="158"/>
                  </a:lnTo>
                  <a:lnTo>
                    <a:pt x="313" y="157"/>
                  </a:lnTo>
                  <a:lnTo>
                    <a:pt x="314" y="156"/>
                  </a:lnTo>
                  <a:lnTo>
                    <a:pt x="315" y="156"/>
                  </a:lnTo>
                  <a:lnTo>
                    <a:pt x="316" y="154"/>
                  </a:lnTo>
                  <a:lnTo>
                    <a:pt x="317" y="154"/>
                  </a:lnTo>
                  <a:lnTo>
                    <a:pt x="319" y="153"/>
                  </a:lnTo>
                  <a:lnTo>
                    <a:pt x="320" y="152"/>
                  </a:lnTo>
                  <a:lnTo>
                    <a:pt x="319" y="153"/>
                  </a:lnTo>
                  <a:lnTo>
                    <a:pt x="316" y="154"/>
                  </a:lnTo>
                  <a:lnTo>
                    <a:pt x="313" y="154"/>
                  </a:lnTo>
                  <a:lnTo>
                    <a:pt x="313" y="156"/>
                  </a:lnTo>
                  <a:lnTo>
                    <a:pt x="313" y="157"/>
                  </a:lnTo>
                  <a:lnTo>
                    <a:pt x="311" y="159"/>
                  </a:lnTo>
                  <a:lnTo>
                    <a:pt x="309" y="164"/>
                  </a:lnTo>
                  <a:lnTo>
                    <a:pt x="308" y="165"/>
                  </a:lnTo>
                  <a:lnTo>
                    <a:pt x="307" y="166"/>
                  </a:lnTo>
                  <a:lnTo>
                    <a:pt x="308" y="168"/>
                  </a:lnTo>
                  <a:lnTo>
                    <a:pt x="308" y="169"/>
                  </a:lnTo>
                  <a:lnTo>
                    <a:pt x="308" y="170"/>
                  </a:lnTo>
                  <a:lnTo>
                    <a:pt x="307" y="171"/>
                  </a:lnTo>
                  <a:lnTo>
                    <a:pt x="306" y="171"/>
                  </a:lnTo>
                  <a:lnTo>
                    <a:pt x="303" y="171"/>
                  </a:lnTo>
                  <a:lnTo>
                    <a:pt x="301" y="171"/>
                  </a:lnTo>
                  <a:lnTo>
                    <a:pt x="300" y="171"/>
                  </a:lnTo>
                  <a:lnTo>
                    <a:pt x="298" y="172"/>
                  </a:lnTo>
                  <a:lnTo>
                    <a:pt x="297" y="171"/>
                  </a:lnTo>
                  <a:lnTo>
                    <a:pt x="296" y="171"/>
                  </a:lnTo>
                  <a:lnTo>
                    <a:pt x="295" y="171"/>
                  </a:lnTo>
                  <a:lnTo>
                    <a:pt x="292" y="171"/>
                  </a:lnTo>
                  <a:lnTo>
                    <a:pt x="292" y="171"/>
                  </a:lnTo>
                  <a:lnTo>
                    <a:pt x="292" y="170"/>
                  </a:lnTo>
                  <a:lnTo>
                    <a:pt x="292" y="168"/>
                  </a:lnTo>
                  <a:lnTo>
                    <a:pt x="292" y="166"/>
                  </a:lnTo>
                  <a:lnTo>
                    <a:pt x="292" y="165"/>
                  </a:lnTo>
                  <a:lnTo>
                    <a:pt x="294" y="165"/>
                  </a:lnTo>
                  <a:lnTo>
                    <a:pt x="295" y="160"/>
                  </a:lnTo>
                  <a:lnTo>
                    <a:pt x="295" y="158"/>
                  </a:lnTo>
                  <a:lnTo>
                    <a:pt x="295" y="156"/>
                  </a:lnTo>
                  <a:lnTo>
                    <a:pt x="295" y="154"/>
                  </a:lnTo>
                  <a:lnTo>
                    <a:pt x="295" y="153"/>
                  </a:lnTo>
                  <a:lnTo>
                    <a:pt x="296" y="151"/>
                  </a:lnTo>
                  <a:lnTo>
                    <a:pt x="297" y="148"/>
                  </a:lnTo>
                  <a:lnTo>
                    <a:pt x="297" y="147"/>
                  </a:lnTo>
                  <a:lnTo>
                    <a:pt x="298" y="145"/>
                  </a:lnTo>
                  <a:lnTo>
                    <a:pt x="298" y="144"/>
                  </a:lnTo>
                  <a:lnTo>
                    <a:pt x="297" y="142"/>
                  </a:lnTo>
                  <a:lnTo>
                    <a:pt x="297" y="141"/>
                  </a:lnTo>
                  <a:lnTo>
                    <a:pt x="296" y="140"/>
                  </a:lnTo>
                  <a:lnTo>
                    <a:pt x="295" y="139"/>
                  </a:lnTo>
                  <a:lnTo>
                    <a:pt x="296" y="139"/>
                  </a:lnTo>
                  <a:lnTo>
                    <a:pt x="297" y="140"/>
                  </a:lnTo>
                  <a:lnTo>
                    <a:pt x="301" y="138"/>
                  </a:lnTo>
                  <a:lnTo>
                    <a:pt x="302" y="137"/>
                  </a:lnTo>
                  <a:lnTo>
                    <a:pt x="302" y="138"/>
                  </a:lnTo>
                  <a:lnTo>
                    <a:pt x="303" y="138"/>
                  </a:lnTo>
                  <a:lnTo>
                    <a:pt x="303" y="137"/>
                  </a:lnTo>
                  <a:lnTo>
                    <a:pt x="302" y="137"/>
                  </a:lnTo>
                  <a:lnTo>
                    <a:pt x="303" y="135"/>
                  </a:lnTo>
                  <a:lnTo>
                    <a:pt x="304" y="134"/>
                  </a:lnTo>
                  <a:lnTo>
                    <a:pt x="304" y="133"/>
                  </a:lnTo>
                  <a:lnTo>
                    <a:pt x="306" y="133"/>
                  </a:lnTo>
                  <a:lnTo>
                    <a:pt x="306" y="132"/>
                  </a:lnTo>
                  <a:lnTo>
                    <a:pt x="307" y="132"/>
                  </a:lnTo>
                  <a:lnTo>
                    <a:pt x="307" y="131"/>
                  </a:lnTo>
                  <a:lnTo>
                    <a:pt x="308" y="129"/>
                  </a:lnTo>
                  <a:lnTo>
                    <a:pt x="308" y="128"/>
                  </a:lnTo>
                  <a:lnTo>
                    <a:pt x="308" y="127"/>
                  </a:lnTo>
                  <a:lnTo>
                    <a:pt x="308" y="126"/>
                  </a:lnTo>
                  <a:lnTo>
                    <a:pt x="309" y="123"/>
                  </a:lnTo>
                  <a:lnTo>
                    <a:pt x="311" y="115"/>
                  </a:lnTo>
                  <a:lnTo>
                    <a:pt x="315" y="102"/>
                  </a:lnTo>
                  <a:lnTo>
                    <a:pt x="316" y="102"/>
                  </a:lnTo>
                  <a:lnTo>
                    <a:pt x="317" y="103"/>
                  </a:lnTo>
                  <a:lnTo>
                    <a:pt x="319" y="103"/>
                  </a:lnTo>
                  <a:lnTo>
                    <a:pt x="319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5" y="101"/>
                  </a:lnTo>
                  <a:lnTo>
                    <a:pt x="314" y="101"/>
                  </a:lnTo>
                  <a:lnTo>
                    <a:pt x="314" y="100"/>
                  </a:lnTo>
                  <a:lnTo>
                    <a:pt x="314" y="98"/>
                  </a:lnTo>
                  <a:lnTo>
                    <a:pt x="314" y="97"/>
                  </a:lnTo>
                  <a:lnTo>
                    <a:pt x="315" y="95"/>
                  </a:lnTo>
                  <a:lnTo>
                    <a:pt x="319" y="85"/>
                  </a:lnTo>
                  <a:lnTo>
                    <a:pt x="319" y="83"/>
                  </a:lnTo>
                  <a:lnTo>
                    <a:pt x="320" y="80"/>
                  </a:lnTo>
                  <a:lnTo>
                    <a:pt x="320" y="77"/>
                  </a:lnTo>
                  <a:lnTo>
                    <a:pt x="320" y="78"/>
                  </a:lnTo>
                  <a:lnTo>
                    <a:pt x="321" y="77"/>
                  </a:lnTo>
                  <a:lnTo>
                    <a:pt x="322" y="77"/>
                  </a:lnTo>
                  <a:lnTo>
                    <a:pt x="322" y="76"/>
                  </a:lnTo>
                  <a:lnTo>
                    <a:pt x="322" y="74"/>
                  </a:lnTo>
                  <a:lnTo>
                    <a:pt x="322" y="76"/>
                  </a:lnTo>
                  <a:lnTo>
                    <a:pt x="323" y="76"/>
                  </a:lnTo>
                  <a:lnTo>
                    <a:pt x="323" y="74"/>
                  </a:lnTo>
                  <a:lnTo>
                    <a:pt x="325" y="74"/>
                  </a:lnTo>
                  <a:lnTo>
                    <a:pt x="323" y="73"/>
                  </a:lnTo>
                  <a:lnTo>
                    <a:pt x="323" y="72"/>
                  </a:lnTo>
                  <a:lnTo>
                    <a:pt x="325" y="72"/>
                  </a:lnTo>
                  <a:lnTo>
                    <a:pt x="326" y="72"/>
                  </a:lnTo>
                  <a:lnTo>
                    <a:pt x="327" y="71"/>
                  </a:lnTo>
                  <a:lnTo>
                    <a:pt x="326" y="71"/>
                  </a:lnTo>
                  <a:lnTo>
                    <a:pt x="326" y="72"/>
                  </a:lnTo>
                  <a:lnTo>
                    <a:pt x="325" y="72"/>
                  </a:lnTo>
                  <a:lnTo>
                    <a:pt x="323" y="71"/>
                  </a:lnTo>
                  <a:lnTo>
                    <a:pt x="322" y="70"/>
                  </a:lnTo>
                  <a:lnTo>
                    <a:pt x="325" y="67"/>
                  </a:lnTo>
                  <a:lnTo>
                    <a:pt x="323" y="66"/>
                  </a:lnTo>
                  <a:lnTo>
                    <a:pt x="323" y="67"/>
                  </a:lnTo>
                  <a:lnTo>
                    <a:pt x="323" y="68"/>
                  </a:lnTo>
                  <a:lnTo>
                    <a:pt x="323" y="67"/>
                  </a:lnTo>
                  <a:lnTo>
                    <a:pt x="322" y="68"/>
                  </a:lnTo>
                  <a:lnTo>
                    <a:pt x="322" y="70"/>
                  </a:lnTo>
                  <a:lnTo>
                    <a:pt x="322" y="71"/>
                  </a:lnTo>
                  <a:lnTo>
                    <a:pt x="321" y="72"/>
                  </a:lnTo>
                  <a:lnTo>
                    <a:pt x="321" y="73"/>
                  </a:lnTo>
                  <a:lnTo>
                    <a:pt x="321" y="74"/>
                  </a:lnTo>
                  <a:lnTo>
                    <a:pt x="321" y="76"/>
                  </a:lnTo>
                  <a:lnTo>
                    <a:pt x="320" y="77"/>
                  </a:lnTo>
                  <a:lnTo>
                    <a:pt x="323" y="59"/>
                  </a:lnTo>
                  <a:lnTo>
                    <a:pt x="323" y="57"/>
                  </a:lnTo>
                  <a:lnTo>
                    <a:pt x="323" y="54"/>
                  </a:lnTo>
                  <a:lnTo>
                    <a:pt x="323" y="53"/>
                  </a:lnTo>
                  <a:lnTo>
                    <a:pt x="323" y="52"/>
                  </a:lnTo>
                  <a:lnTo>
                    <a:pt x="322" y="52"/>
                  </a:lnTo>
                  <a:lnTo>
                    <a:pt x="322" y="49"/>
                  </a:lnTo>
                  <a:lnTo>
                    <a:pt x="321" y="48"/>
                  </a:lnTo>
                  <a:lnTo>
                    <a:pt x="321" y="47"/>
                  </a:lnTo>
                  <a:lnTo>
                    <a:pt x="321" y="46"/>
                  </a:lnTo>
                  <a:lnTo>
                    <a:pt x="320" y="45"/>
                  </a:lnTo>
                  <a:lnTo>
                    <a:pt x="320" y="43"/>
                  </a:lnTo>
                  <a:lnTo>
                    <a:pt x="320" y="42"/>
                  </a:lnTo>
                  <a:lnTo>
                    <a:pt x="320" y="41"/>
                  </a:lnTo>
                  <a:lnTo>
                    <a:pt x="319" y="40"/>
                  </a:lnTo>
                  <a:lnTo>
                    <a:pt x="319" y="39"/>
                  </a:lnTo>
                  <a:lnTo>
                    <a:pt x="319" y="36"/>
                  </a:lnTo>
                  <a:lnTo>
                    <a:pt x="319" y="35"/>
                  </a:lnTo>
                  <a:lnTo>
                    <a:pt x="319" y="34"/>
                  </a:lnTo>
                  <a:lnTo>
                    <a:pt x="319" y="33"/>
                  </a:lnTo>
                  <a:lnTo>
                    <a:pt x="319" y="31"/>
                  </a:lnTo>
                  <a:lnTo>
                    <a:pt x="317" y="29"/>
                  </a:lnTo>
                  <a:lnTo>
                    <a:pt x="317" y="28"/>
                  </a:lnTo>
                  <a:lnTo>
                    <a:pt x="317" y="27"/>
                  </a:lnTo>
                  <a:lnTo>
                    <a:pt x="317" y="27"/>
                  </a:lnTo>
                  <a:lnTo>
                    <a:pt x="317" y="26"/>
                  </a:lnTo>
                  <a:lnTo>
                    <a:pt x="317" y="24"/>
                  </a:lnTo>
                  <a:lnTo>
                    <a:pt x="320" y="24"/>
                  </a:lnTo>
                  <a:lnTo>
                    <a:pt x="321" y="24"/>
                  </a:lnTo>
                  <a:lnTo>
                    <a:pt x="321" y="23"/>
                  </a:lnTo>
                  <a:lnTo>
                    <a:pt x="322" y="23"/>
                  </a:lnTo>
                  <a:lnTo>
                    <a:pt x="317" y="24"/>
                  </a:lnTo>
                  <a:lnTo>
                    <a:pt x="316" y="24"/>
                  </a:lnTo>
                  <a:lnTo>
                    <a:pt x="315" y="24"/>
                  </a:lnTo>
                  <a:lnTo>
                    <a:pt x="315" y="22"/>
                  </a:lnTo>
                  <a:lnTo>
                    <a:pt x="315" y="21"/>
                  </a:lnTo>
                  <a:lnTo>
                    <a:pt x="315" y="18"/>
                  </a:lnTo>
                  <a:lnTo>
                    <a:pt x="315" y="17"/>
                  </a:lnTo>
                  <a:lnTo>
                    <a:pt x="315" y="16"/>
                  </a:lnTo>
                  <a:lnTo>
                    <a:pt x="319" y="14"/>
                  </a:lnTo>
                  <a:lnTo>
                    <a:pt x="320" y="12"/>
                  </a:lnTo>
                  <a:lnTo>
                    <a:pt x="320" y="10"/>
                  </a:lnTo>
                  <a:lnTo>
                    <a:pt x="321" y="9"/>
                  </a:lnTo>
                  <a:lnTo>
                    <a:pt x="322" y="9"/>
                  </a:lnTo>
                  <a:lnTo>
                    <a:pt x="323" y="9"/>
                  </a:lnTo>
                  <a:lnTo>
                    <a:pt x="323" y="8"/>
                  </a:lnTo>
                  <a:lnTo>
                    <a:pt x="323" y="6"/>
                  </a:lnTo>
                  <a:lnTo>
                    <a:pt x="325" y="6"/>
                  </a:lnTo>
                  <a:lnTo>
                    <a:pt x="325" y="5"/>
                  </a:lnTo>
                  <a:lnTo>
                    <a:pt x="326" y="5"/>
                  </a:lnTo>
                  <a:lnTo>
                    <a:pt x="327" y="5"/>
                  </a:lnTo>
                  <a:lnTo>
                    <a:pt x="328" y="5"/>
                  </a:lnTo>
                  <a:lnTo>
                    <a:pt x="329" y="4"/>
                  </a:lnTo>
                  <a:lnTo>
                    <a:pt x="335" y="3"/>
                  </a:lnTo>
                  <a:lnTo>
                    <a:pt x="337" y="3"/>
                  </a:lnTo>
                  <a:lnTo>
                    <a:pt x="338" y="2"/>
                  </a:lnTo>
                  <a:lnTo>
                    <a:pt x="339" y="2"/>
                  </a:lnTo>
                  <a:lnTo>
                    <a:pt x="340" y="0"/>
                  </a:lnTo>
                  <a:lnTo>
                    <a:pt x="341" y="0"/>
                  </a:lnTo>
                  <a:lnTo>
                    <a:pt x="341" y="2"/>
                  </a:lnTo>
                  <a:lnTo>
                    <a:pt x="341" y="4"/>
                  </a:lnTo>
                  <a:lnTo>
                    <a:pt x="341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8" name="Freeform 79">
              <a:extLst>
                <a:ext uri="{FF2B5EF4-FFF2-40B4-BE49-F238E27FC236}">
                  <a16:creationId xmlns:a16="http://schemas.microsoft.com/office/drawing/2014/main" id="{11D2C74E-7F2E-2CBC-BA5D-7EC4584AB6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3470" y="962239"/>
              <a:ext cx="663930" cy="459549"/>
            </a:xfrm>
            <a:custGeom>
              <a:avLst/>
              <a:gdLst>
                <a:gd name="T0" fmla="*/ 25 w 536"/>
                <a:gd name="T1" fmla="*/ 202 h 371"/>
                <a:gd name="T2" fmla="*/ 248 w 536"/>
                <a:gd name="T3" fmla="*/ 13 h 371"/>
                <a:gd name="T4" fmla="*/ 282 w 536"/>
                <a:gd name="T5" fmla="*/ 26 h 371"/>
                <a:gd name="T6" fmla="*/ 292 w 536"/>
                <a:gd name="T7" fmla="*/ 48 h 371"/>
                <a:gd name="T8" fmla="*/ 292 w 536"/>
                <a:gd name="T9" fmla="*/ 73 h 371"/>
                <a:gd name="T10" fmla="*/ 335 w 536"/>
                <a:gd name="T11" fmla="*/ 81 h 371"/>
                <a:gd name="T12" fmla="*/ 364 w 536"/>
                <a:gd name="T13" fmla="*/ 108 h 371"/>
                <a:gd name="T14" fmla="*/ 377 w 536"/>
                <a:gd name="T15" fmla="*/ 136 h 371"/>
                <a:gd name="T16" fmla="*/ 448 w 536"/>
                <a:gd name="T17" fmla="*/ 190 h 371"/>
                <a:gd name="T18" fmla="*/ 513 w 536"/>
                <a:gd name="T19" fmla="*/ 227 h 371"/>
                <a:gd name="T20" fmla="*/ 530 w 536"/>
                <a:gd name="T21" fmla="*/ 256 h 371"/>
                <a:gd name="T22" fmla="*/ 518 w 536"/>
                <a:gd name="T23" fmla="*/ 266 h 371"/>
                <a:gd name="T24" fmla="*/ 496 w 536"/>
                <a:gd name="T25" fmla="*/ 269 h 371"/>
                <a:gd name="T26" fmla="*/ 458 w 536"/>
                <a:gd name="T27" fmla="*/ 306 h 371"/>
                <a:gd name="T28" fmla="*/ 437 w 536"/>
                <a:gd name="T29" fmla="*/ 327 h 371"/>
                <a:gd name="T30" fmla="*/ 402 w 536"/>
                <a:gd name="T31" fmla="*/ 340 h 371"/>
                <a:gd name="T32" fmla="*/ 391 w 536"/>
                <a:gd name="T33" fmla="*/ 363 h 371"/>
                <a:gd name="T34" fmla="*/ 360 w 536"/>
                <a:gd name="T35" fmla="*/ 357 h 371"/>
                <a:gd name="T36" fmla="*/ 331 w 536"/>
                <a:gd name="T37" fmla="*/ 346 h 371"/>
                <a:gd name="T38" fmla="*/ 331 w 536"/>
                <a:gd name="T39" fmla="*/ 328 h 371"/>
                <a:gd name="T40" fmla="*/ 328 w 536"/>
                <a:gd name="T41" fmla="*/ 302 h 371"/>
                <a:gd name="T42" fmla="*/ 272 w 536"/>
                <a:gd name="T43" fmla="*/ 278 h 371"/>
                <a:gd name="T44" fmla="*/ 261 w 536"/>
                <a:gd name="T45" fmla="*/ 264 h 371"/>
                <a:gd name="T46" fmla="*/ 238 w 536"/>
                <a:gd name="T47" fmla="*/ 253 h 371"/>
                <a:gd name="T48" fmla="*/ 216 w 536"/>
                <a:gd name="T49" fmla="*/ 247 h 371"/>
                <a:gd name="T50" fmla="*/ 185 w 536"/>
                <a:gd name="T51" fmla="*/ 239 h 371"/>
                <a:gd name="T52" fmla="*/ 165 w 536"/>
                <a:gd name="T53" fmla="*/ 227 h 371"/>
                <a:gd name="T54" fmla="*/ 141 w 536"/>
                <a:gd name="T55" fmla="*/ 233 h 371"/>
                <a:gd name="T56" fmla="*/ 103 w 536"/>
                <a:gd name="T57" fmla="*/ 239 h 371"/>
                <a:gd name="T58" fmla="*/ 88 w 536"/>
                <a:gd name="T59" fmla="*/ 260 h 371"/>
                <a:gd name="T60" fmla="*/ 54 w 536"/>
                <a:gd name="T61" fmla="*/ 256 h 371"/>
                <a:gd name="T62" fmla="*/ 56 w 536"/>
                <a:gd name="T63" fmla="*/ 200 h 371"/>
                <a:gd name="T64" fmla="*/ 48 w 536"/>
                <a:gd name="T65" fmla="*/ 185 h 371"/>
                <a:gd name="T66" fmla="*/ 44 w 536"/>
                <a:gd name="T67" fmla="*/ 178 h 371"/>
                <a:gd name="T68" fmla="*/ 36 w 536"/>
                <a:gd name="T69" fmla="*/ 174 h 371"/>
                <a:gd name="T70" fmla="*/ 25 w 536"/>
                <a:gd name="T71" fmla="*/ 171 h 371"/>
                <a:gd name="T72" fmla="*/ 37 w 536"/>
                <a:gd name="T73" fmla="*/ 164 h 371"/>
                <a:gd name="T74" fmla="*/ 45 w 536"/>
                <a:gd name="T75" fmla="*/ 159 h 371"/>
                <a:gd name="T76" fmla="*/ 39 w 536"/>
                <a:gd name="T77" fmla="*/ 146 h 371"/>
                <a:gd name="T78" fmla="*/ 32 w 536"/>
                <a:gd name="T79" fmla="*/ 143 h 371"/>
                <a:gd name="T80" fmla="*/ 22 w 536"/>
                <a:gd name="T81" fmla="*/ 149 h 371"/>
                <a:gd name="T82" fmla="*/ 12 w 536"/>
                <a:gd name="T83" fmla="*/ 135 h 371"/>
                <a:gd name="T84" fmla="*/ 17 w 536"/>
                <a:gd name="T85" fmla="*/ 103 h 371"/>
                <a:gd name="T86" fmla="*/ 24 w 536"/>
                <a:gd name="T87" fmla="*/ 98 h 371"/>
                <a:gd name="T88" fmla="*/ 37 w 536"/>
                <a:gd name="T89" fmla="*/ 103 h 371"/>
                <a:gd name="T90" fmla="*/ 45 w 536"/>
                <a:gd name="T91" fmla="*/ 102 h 371"/>
                <a:gd name="T92" fmla="*/ 64 w 536"/>
                <a:gd name="T93" fmla="*/ 104 h 371"/>
                <a:gd name="T94" fmla="*/ 68 w 536"/>
                <a:gd name="T95" fmla="*/ 97 h 371"/>
                <a:gd name="T96" fmla="*/ 88 w 536"/>
                <a:gd name="T97" fmla="*/ 92 h 371"/>
                <a:gd name="T98" fmla="*/ 74 w 536"/>
                <a:gd name="T99" fmla="*/ 75 h 371"/>
                <a:gd name="T100" fmla="*/ 57 w 536"/>
                <a:gd name="T101" fmla="*/ 47 h 371"/>
                <a:gd name="T102" fmla="*/ 26 w 536"/>
                <a:gd name="T103" fmla="*/ 36 h 371"/>
                <a:gd name="T104" fmla="*/ 18 w 536"/>
                <a:gd name="T105" fmla="*/ 61 h 371"/>
                <a:gd name="T106" fmla="*/ 14 w 536"/>
                <a:gd name="T107" fmla="*/ 80 h 371"/>
                <a:gd name="T108" fmla="*/ 6 w 536"/>
                <a:gd name="T109" fmla="*/ 59 h 371"/>
                <a:gd name="T110" fmla="*/ 63 w 536"/>
                <a:gd name="T111" fmla="*/ 24 h 371"/>
                <a:gd name="T112" fmla="*/ 110 w 536"/>
                <a:gd name="T113" fmla="*/ 71 h 371"/>
                <a:gd name="T114" fmla="*/ 173 w 536"/>
                <a:gd name="T115" fmla="*/ 78 h 371"/>
                <a:gd name="T116" fmla="*/ 171 w 536"/>
                <a:gd name="T117" fmla="*/ 55 h 371"/>
                <a:gd name="T118" fmla="*/ 204 w 536"/>
                <a:gd name="T119" fmla="*/ 29 h 371"/>
                <a:gd name="T120" fmla="*/ 218 w 536"/>
                <a:gd name="T121" fmla="*/ 17 h 371"/>
                <a:gd name="T122" fmla="*/ 214 w 536"/>
                <a:gd name="T123" fmla="*/ 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6" h="371">
                  <a:moveTo>
                    <a:pt x="25" y="202"/>
                  </a:moveTo>
                  <a:lnTo>
                    <a:pt x="25" y="201"/>
                  </a:lnTo>
                  <a:lnTo>
                    <a:pt x="24" y="196"/>
                  </a:lnTo>
                  <a:lnTo>
                    <a:pt x="24" y="195"/>
                  </a:lnTo>
                  <a:lnTo>
                    <a:pt x="23" y="194"/>
                  </a:lnTo>
                  <a:lnTo>
                    <a:pt x="23" y="192"/>
                  </a:lnTo>
                  <a:lnTo>
                    <a:pt x="23" y="191"/>
                  </a:lnTo>
                  <a:lnTo>
                    <a:pt x="23" y="189"/>
                  </a:lnTo>
                  <a:lnTo>
                    <a:pt x="23" y="188"/>
                  </a:lnTo>
                  <a:lnTo>
                    <a:pt x="23" y="186"/>
                  </a:lnTo>
                  <a:lnTo>
                    <a:pt x="23" y="185"/>
                  </a:lnTo>
                  <a:lnTo>
                    <a:pt x="24" y="184"/>
                  </a:lnTo>
                  <a:lnTo>
                    <a:pt x="25" y="184"/>
                  </a:lnTo>
                  <a:lnTo>
                    <a:pt x="25" y="185"/>
                  </a:lnTo>
                  <a:lnTo>
                    <a:pt x="24" y="185"/>
                  </a:lnTo>
                  <a:lnTo>
                    <a:pt x="24" y="188"/>
                  </a:lnTo>
                  <a:lnTo>
                    <a:pt x="24" y="192"/>
                  </a:lnTo>
                  <a:lnTo>
                    <a:pt x="25" y="196"/>
                  </a:lnTo>
                  <a:lnTo>
                    <a:pt x="25" y="201"/>
                  </a:lnTo>
                  <a:lnTo>
                    <a:pt x="25" y="202"/>
                  </a:lnTo>
                  <a:close/>
                  <a:moveTo>
                    <a:pt x="41" y="160"/>
                  </a:moveTo>
                  <a:lnTo>
                    <a:pt x="41" y="161"/>
                  </a:lnTo>
                  <a:lnTo>
                    <a:pt x="42" y="163"/>
                  </a:lnTo>
                  <a:lnTo>
                    <a:pt x="42" y="164"/>
                  </a:lnTo>
                  <a:lnTo>
                    <a:pt x="41" y="164"/>
                  </a:lnTo>
                  <a:lnTo>
                    <a:pt x="41" y="165"/>
                  </a:lnTo>
                  <a:lnTo>
                    <a:pt x="39" y="165"/>
                  </a:lnTo>
                  <a:lnTo>
                    <a:pt x="39" y="164"/>
                  </a:lnTo>
                  <a:lnTo>
                    <a:pt x="39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0"/>
                  </a:lnTo>
                  <a:lnTo>
                    <a:pt x="39" y="160"/>
                  </a:lnTo>
                  <a:lnTo>
                    <a:pt x="41" y="160"/>
                  </a:lnTo>
                  <a:close/>
                  <a:moveTo>
                    <a:pt x="233" y="1"/>
                  </a:moveTo>
                  <a:lnTo>
                    <a:pt x="241" y="10"/>
                  </a:lnTo>
                  <a:lnTo>
                    <a:pt x="243" y="12"/>
                  </a:lnTo>
                  <a:lnTo>
                    <a:pt x="246" y="13"/>
                  </a:lnTo>
                  <a:lnTo>
                    <a:pt x="248" y="15"/>
                  </a:lnTo>
                  <a:lnTo>
                    <a:pt x="248" y="13"/>
                  </a:lnTo>
                  <a:lnTo>
                    <a:pt x="249" y="13"/>
                  </a:lnTo>
                  <a:lnTo>
                    <a:pt x="251" y="13"/>
                  </a:lnTo>
                  <a:lnTo>
                    <a:pt x="252" y="13"/>
                  </a:lnTo>
                  <a:lnTo>
                    <a:pt x="253" y="13"/>
                  </a:lnTo>
                  <a:lnTo>
                    <a:pt x="255" y="16"/>
                  </a:lnTo>
                  <a:lnTo>
                    <a:pt x="257" y="17"/>
                  </a:lnTo>
                  <a:lnTo>
                    <a:pt x="257" y="18"/>
                  </a:lnTo>
                  <a:lnTo>
                    <a:pt x="257" y="22"/>
                  </a:lnTo>
                  <a:lnTo>
                    <a:pt x="258" y="23"/>
                  </a:lnTo>
                  <a:lnTo>
                    <a:pt x="259" y="24"/>
                  </a:lnTo>
                  <a:lnTo>
                    <a:pt x="260" y="24"/>
                  </a:lnTo>
                  <a:lnTo>
                    <a:pt x="261" y="24"/>
                  </a:lnTo>
                  <a:lnTo>
                    <a:pt x="263" y="26"/>
                  </a:lnTo>
                  <a:lnTo>
                    <a:pt x="264" y="26"/>
                  </a:lnTo>
                  <a:lnTo>
                    <a:pt x="265" y="26"/>
                  </a:lnTo>
                  <a:lnTo>
                    <a:pt x="273" y="25"/>
                  </a:lnTo>
                  <a:lnTo>
                    <a:pt x="277" y="25"/>
                  </a:lnTo>
                  <a:lnTo>
                    <a:pt x="278" y="25"/>
                  </a:lnTo>
                  <a:lnTo>
                    <a:pt x="280" y="25"/>
                  </a:lnTo>
                  <a:lnTo>
                    <a:pt x="282" y="26"/>
                  </a:lnTo>
                  <a:lnTo>
                    <a:pt x="283" y="29"/>
                  </a:lnTo>
                  <a:lnTo>
                    <a:pt x="284" y="30"/>
                  </a:lnTo>
                  <a:lnTo>
                    <a:pt x="285" y="30"/>
                  </a:lnTo>
                  <a:lnTo>
                    <a:pt x="286" y="30"/>
                  </a:lnTo>
                  <a:lnTo>
                    <a:pt x="286" y="31"/>
                  </a:lnTo>
                  <a:lnTo>
                    <a:pt x="285" y="32"/>
                  </a:lnTo>
                  <a:lnTo>
                    <a:pt x="284" y="35"/>
                  </a:lnTo>
                  <a:lnTo>
                    <a:pt x="285" y="37"/>
                  </a:lnTo>
                  <a:lnTo>
                    <a:pt x="285" y="40"/>
                  </a:lnTo>
                  <a:lnTo>
                    <a:pt x="283" y="41"/>
                  </a:lnTo>
                  <a:lnTo>
                    <a:pt x="282" y="41"/>
                  </a:lnTo>
                  <a:lnTo>
                    <a:pt x="282" y="42"/>
                  </a:lnTo>
                  <a:lnTo>
                    <a:pt x="282" y="43"/>
                  </a:lnTo>
                  <a:lnTo>
                    <a:pt x="283" y="43"/>
                  </a:lnTo>
                  <a:lnTo>
                    <a:pt x="285" y="43"/>
                  </a:lnTo>
                  <a:lnTo>
                    <a:pt x="289" y="44"/>
                  </a:lnTo>
                  <a:lnTo>
                    <a:pt x="290" y="46"/>
                  </a:lnTo>
                  <a:lnTo>
                    <a:pt x="291" y="47"/>
                  </a:lnTo>
                  <a:lnTo>
                    <a:pt x="291" y="48"/>
                  </a:lnTo>
                  <a:lnTo>
                    <a:pt x="292" y="48"/>
                  </a:lnTo>
                  <a:lnTo>
                    <a:pt x="292" y="49"/>
                  </a:lnTo>
                  <a:lnTo>
                    <a:pt x="294" y="50"/>
                  </a:lnTo>
                  <a:lnTo>
                    <a:pt x="294" y="52"/>
                  </a:lnTo>
                  <a:lnTo>
                    <a:pt x="294" y="53"/>
                  </a:lnTo>
                  <a:lnTo>
                    <a:pt x="292" y="53"/>
                  </a:lnTo>
                  <a:lnTo>
                    <a:pt x="292" y="52"/>
                  </a:lnTo>
                  <a:lnTo>
                    <a:pt x="290" y="52"/>
                  </a:lnTo>
                  <a:lnTo>
                    <a:pt x="289" y="52"/>
                  </a:lnTo>
                  <a:lnTo>
                    <a:pt x="288" y="53"/>
                  </a:lnTo>
                  <a:lnTo>
                    <a:pt x="288" y="55"/>
                  </a:lnTo>
                  <a:lnTo>
                    <a:pt x="289" y="58"/>
                  </a:lnTo>
                  <a:lnTo>
                    <a:pt x="291" y="60"/>
                  </a:lnTo>
                  <a:lnTo>
                    <a:pt x="291" y="61"/>
                  </a:lnTo>
                  <a:lnTo>
                    <a:pt x="290" y="62"/>
                  </a:lnTo>
                  <a:lnTo>
                    <a:pt x="289" y="63"/>
                  </a:lnTo>
                  <a:lnTo>
                    <a:pt x="288" y="65"/>
                  </a:lnTo>
                  <a:lnTo>
                    <a:pt x="288" y="69"/>
                  </a:lnTo>
                  <a:lnTo>
                    <a:pt x="288" y="71"/>
                  </a:lnTo>
                  <a:lnTo>
                    <a:pt x="289" y="71"/>
                  </a:lnTo>
                  <a:lnTo>
                    <a:pt x="292" y="73"/>
                  </a:lnTo>
                  <a:lnTo>
                    <a:pt x="296" y="75"/>
                  </a:lnTo>
                  <a:lnTo>
                    <a:pt x="298" y="77"/>
                  </a:lnTo>
                  <a:lnTo>
                    <a:pt x="301" y="79"/>
                  </a:lnTo>
                  <a:lnTo>
                    <a:pt x="302" y="80"/>
                  </a:lnTo>
                  <a:lnTo>
                    <a:pt x="303" y="80"/>
                  </a:lnTo>
                  <a:lnTo>
                    <a:pt x="306" y="80"/>
                  </a:lnTo>
                  <a:lnTo>
                    <a:pt x="310" y="79"/>
                  </a:lnTo>
                  <a:lnTo>
                    <a:pt x="317" y="78"/>
                  </a:lnTo>
                  <a:lnTo>
                    <a:pt x="321" y="79"/>
                  </a:lnTo>
                  <a:lnTo>
                    <a:pt x="321" y="81"/>
                  </a:lnTo>
                  <a:lnTo>
                    <a:pt x="321" y="80"/>
                  </a:lnTo>
                  <a:lnTo>
                    <a:pt x="322" y="80"/>
                  </a:lnTo>
                  <a:lnTo>
                    <a:pt x="322" y="79"/>
                  </a:lnTo>
                  <a:lnTo>
                    <a:pt x="323" y="80"/>
                  </a:lnTo>
                  <a:lnTo>
                    <a:pt x="326" y="80"/>
                  </a:lnTo>
                  <a:lnTo>
                    <a:pt x="331" y="83"/>
                  </a:lnTo>
                  <a:lnTo>
                    <a:pt x="332" y="84"/>
                  </a:lnTo>
                  <a:lnTo>
                    <a:pt x="333" y="84"/>
                  </a:lnTo>
                  <a:lnTo>
                    <a:pt x="334" y="83"/>
                  </a:lnTo>
                  <a:lnTo>
                    <a:pt x="335" y="81"/>
                  </a:lnTo>
                  <a:lnTo>
                    <a:pt x="337" y="80"/>
                  </a:lnTo>
                  <a:lnTo>
                    <a:pt x="338" y="79"/>
                  </a:lnTo>
                  <a:lnTo>
                    <a:pt x="338" y="78"/>
                  </a:lnTo>
                  <a:lnTo>
                    <a:pt x="338" y="77"/>
                  </a:lnTo>
                  <a:lnTo>
                    <a:pt x="339" y="75"/>
                  </a:lnTo>
                  <a:lnTo>
                    <a:pt x="340" y="77"/>
                  </a:lnTo>
                  <a:lnTo>
                    <a:pt x="345" y="77"/>
                  </a:lnTo>
                  <a:lnTo>
                    <a:pt x="347" y="79"/>
                  </a:lnTo>
                  <a:lnTo>
                    <a:pt x="356" y="85"/>
                  </a:lnTo>
                  <a:lnTo>
                    <a:pt x="356" y="86"/>
                  </a:lnTo>
                  <a:lnTo>
                    <a:pt x="359" y="90"/>
                  </a:lnTo>
                  <a:lnTo>
                    <a:pt x="359" y="91"/>
                  </a:lnTo>
                  <a:lnTo>
                    <a:pt x="359" y="95"/>
                  </a:lnTo>
                  <a:lnTo>
                    <a:pt x="359" y="96"/>
                  </a:lnTo>
                  <a:lnTo>
                    <a:pt x="360" y="97"/>
                  </a:lnTo>
                  <a:lnTo>
                    <a:pt x="362" y="102"/>
                  </a:lnTo>
                  <a:lnTo>
                    <a:pt x="362" y="104"/>
                  </a:lnTo>
                  <a:lnTo>
                    <a:pt x="362" y="105"/>
                  </a:lnTo>
                  <a:lnTo>
                    <a:pt x="363" y="105"/>
                  </a:lnTo>
                  <a:lnTo>
                    <a:pt x="364" y="108"/>
                  </a:lnTo>
                  <a:lnTo>
                    <a:pt x="365" y="111"/>
                  </a:lnTo>
                  <a:lnTo>
                    <a:pt x="365" y="112"/>
                  </a:lnTo>
                  <a:lnTo>
                    <a:pt x="366" y="114"/>
                  </a:lnTo>
                  <a:lnTo>
                    <a:pt x="368" y="115"/>
                  </a:lnTo>
                  <a:lnTo>
                    <a:pt x="368" y="116"/>
                  </a:lnTo>
                  <a:lnTo>
                    <a:pt x="369" y="117"/>
                  </a:lnTo>
                  <a:lnTo>
                    <a:pt x="370" y="117"/>
                  </a:lnTo>
                  <a:lnTo>
                    <a:pt x="374" y="118"/>
                  </a:lnTo>
                  <a:lnTo>
                    <a:pt x="375" y="121"/>
                  </a:lnTo>
                  <a:lnTo>
                    <a:pt x="375" y="122"/>
                  </a:lnTo>
                  <a:lnTo>
                    <a:pt x="376" y="124"/>
                  </a:lnTo>
                  <a:lnTo>
                    <a:pt x="376" y="126"/>
                  </a:lnTo>
                  <a:lnTo>
                    <a:pt x="376" y="127"/>
                  </a:lnTo>
                  <a:lnTo>
                    <a:pt x="376" y="128"/>
                  </a:lnTo>
                  <a:lnTo>
                    <a:pt x="377" y="130"/>
                  </a:lnTo>
                  <a:lnTo>
                    <a:pt x="377" y="132"/>
                  </a:lnTo>
                  <a:lnTo>
                    <a:pt x="377" y="133"/>
                  </a:lnTo>
                  <a:lnTo>
                    <a:pt x="377" y="134"/>
                  </a:lnTo>
                  <a:lnTo>
                    <a:pt x="377" y="135"/>
                  </a:lnTo>
                  <a:lnTo>
                    <a:pt x="377" y="136"/>
                  </a:lnTo>
                  <a:lnTo>
                    <a:pt x="377" y="139"/>
                  </a:lnTo>
                  <a:lnTo>
                    <a:pt x="378" y="140"/>
                  </a:lnTo>
                  <a:lnTo>
                    <a:pt x="380" y="143"/>
                  </a:lnTo>
                  <a:lnTo>
                    <a:pt x="382" y="146"/>
                  </a:lnTo>
                  <a:lnTo>
                    <a:pt x="387" y="148"/>
                  </a:lnTo>
                  <a:lnTo>
                    <a:pt x="393" y="152"/>
                  </a:lnTo>
                  <a:lnTo>
                    <a:pt x="399" y="157"/>
                  </a:lnTo>
                  <a:lnTo>
                    <a:pt x="411" y="166"/>
                  </a:lnTo>
                  <a:lnTo>
                    <a:pt x="415" y="170"/>
                  </a:lnTo>
                  <a:lnTo>
                    <a:pt x="418" y="172"/>
                  </a:lnTo>
                  <a:lnTo>
                    <a:pt x="422" y="177"/>
                  </a:lnTo>
                  <a:lnTo>
                    <a:pt x="425" y="179"/>
                  </a:lnTo>
                  <a:lnTo>
                    <a:pt x="430" y="183"/>
                  </a:lnTo>
                  <a:lnTo>
                    <a:pt x="434" y="186"/>
                  </a:lnTo>
                  <a:lnTo>
                    <a:pt x="440" y="191"/>
                  </a:lnTo>
                  <a:lnTo>
                    <a:pt x="442" y="191"/>
                  </a:lnTo>
                  <a:lnTo>
                    <a:pt x="442" y="192"/>
                  </a:lnTo>
                  <a:lnTo>
                    <a:pt x="443" y="191"/>
                  </a:lnTo>
                  <a:lnTo>
                    <a:pt x="446" y="190"/>
                  </a:lnTo>
                  <a:lnTo>
                    <a:pt x="448" y="190"/>
                  </a:lnTo>
                  <a:lnTo>
                    <a:pt x="449" y="191"/>
                  </a:lnTo>
                  <a:lnTo>
                    <a:pt x="450" y="192"/>
                  </a:lnTo>
                  <a:lnTo>
                    <a:pt x="452" y="195"/>
                  </a:lnTo>
                  <a:lnTo>
                    <a:pt x="459" y="202"/>
                  </a:lnTo>
                  <a:lnTo>
                    <a:pt x="464" y="204"/>
                  </a:lnTo>
                  <a:lnTo>
                    <a:pt x="469" y="206"/>
                  </a:lnTo>
                  <a:lnTo>
                    <a:pt x="473" y="208"/>
                  </a:lnTo>
                  <a:lnTo>
                    <a:pt x="477" y="213"/>
                  </a:lnTo>
                  <a:lnTo>
                    <a:pt x="481" y="215"/>
                  </a:lnTo>
                  <a:lnTo>
                    <a:pt x="487" y="220"/>
                  </a:lnTo>
                  <a:lnTo>
                    <a:pt x="490" y="222"/>
                  </a:lnTo>
                  <a:lnTo>
                    <a:pt x="495" y="226"/>
                  </a:lnTo>
                  <a:lnTo>
                    <a:pt x="499" y="227"/>
                  </a:lnTo>
                  <a:lnTo>
                    <a:pt x="501" y="227"/>
                  </a:lnTo>
                  <a:lnTo>
                    <a:pt x="502" y="226"/>
                  </a:lnTo>
                  <a:lnTo>
                    <a:pt x="504" y="225"/>
                  </a:lnTo>
                  <a:lnTo>
                    <a:pt x="505" y="225"/>
                  </a:lnTo>
                  <a:lnTo>
                    <a:pt x="506" y="225"/>
                  </a:lnTo>
                  <a:lnTo>
                    <a:pt x="511" y="227"/>
                  </a:lnTo>
                  <a:lnTo>
                    <a:pt x="513" y="227"/>
                  </a:lnTo>
                  <a:lnTo>
                    <a:pt x="514" y="227"/>
                  </a:lnTo>
                  <a:lnTo>
                    <a:pt x="517" y="229"/>
                  </a:lnTo>
                  <a:lnTo>
                    <a:pt x="519" y="231"/>
                  </a:lnTo>
                  <a:lnTo>
                    <a:pt x="520" y="231"/>
                  </a:lnTo>
                  <a:lnTo>
                    <a:pt x="520" y="232"/>
                  </a:lnTo>
                  <a:lnTo>
                    <a:pt x="522" y="233"/>
                  </a:lnTo>
                  <a:lnTo>
                    <a:pt x="526" y="235"/>
                  </a:lnTo>
                  <a:lnTo>
                    <a:pt x="527" y="235"/>
                  </a:lnTo>
                  <a:lnTo>
                    <a:pt x="530" y="235"/>
                  </a:lnTo>
                  <a:lnTo>
                    <a:pt x="532" y="235"/>
                  </a:lnTo>
                  <a:lnTo>
                    <a:pt x="533" y="237"/>
                  </a:lnTo>
                  <a:lnTo>
                    <a:pt x="535" y="238"/>
                  </a:lnTo>
                  <a:lnTo>
                    <a:pt x="535" y="239"/>
                  </a:lnTo>
                  <a:lnTo>
                    <a:pt x="536" y="240"/>
                  </a:lnTo>
                  <a:lnTo>
                    <a:pt x="533" y="243"/>
                  </a:lnTo>
                  <a:lnTo>
                    <a:pt x="532" y="245"/>
                  </a:lnTo>
                  <a:lnTo>
                    <a:pt x="530" y="247"/>
                  </a:lnTo>
                  <a:lnTo>
                    <a:pt x="530" y="250"/>
                  </a:lnTo>
                  <a:lnTo>
                    <a:pt x="530" y="253"/>
                  </a:lnTo>
                  <a:lnTo>
                    <a:pt x="530" y="256"/>
                  </a:lnTo>
                  <a:lnTo>
                    <a:pt x="530" y="259"/>
                  </a:lnTo>
                  <a:lnTo>
                    <a:pt x="530" y="260"/>
                  </a:lnTo>
                  <a:lnTo>
                    <a:pt x="530" y="260"/>
                  </a:lnTo>
                  <a:lnTo>
                    <a:pt x="531" y="262"/>
                  </a:lnTo>
                  <a:lnTo>
                    <a:pt x="531" y="263"/>
                  </a:lnTo>
                  <a:lnTo>
                    <a:pt x="531" y="264"/>
                  </a:lnTo>
                  <a:lnTo>
                    <a:pt x="530" y="265"/>
                  </a:lnTo>
                  <a:lnTo>
                    <a:pt x="530" y="266"/>
                  </a:lnTo>
                  <a:lnTo>
                    <a:pt x="530" y="268"/>
                  </a:lnTo>
                  <a:lnTo>
                    <a:pt x="529" y="269"/>
                  </a:lnTo>
                  <a:lnTo>
                    <a:pt x="527" y="269"/>
                  </a:lnTo>
                  <a:lnTo>
                    <a:pt x="526" y="268"/>
                  </a:lnTo>
                  <a:lnTo>
                    <a:pt x="525" y="268"/>
                  </a:lnTo>
                  <a:lnTo>
                    <a:pt x="523" y="269"/>
                  </a:lnTo>
                  <a:lnTo>
                    <a:pt x="522" y="269"/>
                  </a:lnTo>
                  <a:lnTo>
                    <a:pt x="520" y="269"/>
                  </a:lnTo>
                  <a:lnTo>
                    <a:pt x="520" y="268"/>
                  </a:lnTo>
                  <a:lnTo>
                    <a:pt x="520" y="268"/>
                  </a:lnTo>
                  <a:lnTo>
                    <a:pt x="519" y="266"/>
                  </a:lnTo>
                  <a:lnTo>
                    <a:pt x="518" y="266"/>
                  </a:lnTo>
                  <a:lnTo>
                    <a:pt x="517" y="266"/>
                  </a:lnTo>
                  <a:lnTo>
                    <a:pt x="516" y="265"/>
                  </a:lnTo>
                  <a:lnTo>
                    <a:pt x="516" y="264"/>
                  </a:lnTo>
                  <a:lnTo>
                    <a:pt x="514" y="264"/>
                  </a:lnTo>
                  <a:lnTo>
                    <a:pt x="506" y="260"/>
                  </a:lnTo>
                  <a:lnTo>
                    <a:pt x="505" y="260"/>
                  </a:lnTo>
                  <a:lnTo>
                    <a:pt x="504" y="260"/>
                  </a:lnTo>
                  <a:lnTo>
                    <a:pt x="504" y="258"/>
                  </a:lnTo>
                  <a:lnTo>
                    <a:pt x="502" y="258"/>
                  </a:lnTo>
                  <a:lnTo>
                    <a:pt x="501" y="258"/>
                  </a:lnTo>
                  <a:lnTo>
                    <a:pt x="501" y="260"/>
                  </a:lnTo>
                  <a:lnTo>
                    <a:pt x="499" y="260"/>
                  </a:lnTo>
                  <a:lnTo>
                    <a:pt x="498" y="260"/>
                  </a:lnTo>
                  <a:lnTo>
                    <a:pt x="498" y="260"/>
                  </a:lnTo>
                  <a:lnTo>
                    <a:pt x="496" y="262"/>
                  </a:lnTo>
                  <a:lnTo>
                    <a:pt x="496" y="263"/>
                  </a:lnTo>
                  <a:lnTo>
                    <a:pt x="496" y="264"/>
                  </a:lnTo>
                  <a:lnTo>
                    <a:pt x="496" y="266"/>
                  </a:lnTo>
                  <a:lnTo>
                    <a:pt x="496" y="268"/>
                  </a:lnTo>
                  <a:lnTo>
                    <a:pt x="496" y="269"/>
                  </a:lnTo>
                  <a:lnTo>
                    <a:pt x="495" y="270"/>
                  </a:lnTo>
                  <a:lnTo>
                    <a:pt x="493" y="272"/>
                  </a:lnTo>
                  <a:lnTo>
                    <a:pt x="493" y="274"/>
                  </a:lnTo>
                  <a:lnTo>
                    <a:pt x="492" y="274"/>
                  </a:lnTo>
                  <a:lnTo>
                    <a:pt x="476" y="274"/>
                  </a:lnTo>
                  <a:lnTo>
                    <a:pt x="473" y="275"/>
                  </a:lnTo>
                  <a:lnTo>
                    <a:pt x="465" y="278"/>
                  </a:lnTo>
                  <a:lnTo>
                    <a:pt x="464" y="279"/>
                  </a:lnTo>
                  <a:lnTo>
                    <a:pt x="464" y="281"/>
                  </a:lnTo>
                  <a:lnTo>
                    <a:pt x="464" y="283"/>
                  </a:lnTo>
                  <a:lnTo>
                    <a:pt x="464" y="287"/>
                  </a:lnTo>
                  <a:lnTo>
                    <a:pt x="464" y="288"/>
                  </a:lnTo>
                  <a:lnTo>
                    <a:pt x="464" y="289"/>
                  </a:lnTo>
                  <a:lnTo>
                    <a:pt x="464" y="291"/>
                  </a:lnTo>
                  <a:lnTo>
                    <a:pt x="459" y="299"/>
                  </a:lnTo>
                  <a:lnTo>
                    <a:pt x="458" y="301"/>
                  </a:lnTo>
                  <a:lnTo>
                    <a:pt x="458" y="302"/>
                  </a:lnTo>
                  <a:lnTo>
                    <a:pt x="458" y="303"/>
                  </a:lnTo>
                  <a:lnTo>
                    <a:pt x="458" y="305"/>
                  </a:lnTo>
                  <a:lnTo>
                    <a:pt x="458" y="306"/>
                  </a:lnTo>
                  <a:lnTo>
                    <a:pt x="459" y="307"/>
                  </a:lnTo>
                  <a:lnTo>
                    <a:pt x="459" y="308"/>
                  </a:lnTo>
                  <a:lnTo>
                    <a:pt x="458" y="311"/>
                  </a:lnTo>
                  <a:lnTo>
                    <a:pt x="458" y="312"/>
                  </a:lnTo>
                  <a:lnTo>
                    <a:pt x="458" y="314"/>
                  </a:lnTo>
                  <a:lnTo>
                    <a:pt x="455" y="318"/>
                  </a:lnTo>
                  <a:lnTo>
                    <a:pt x="453" y="319"/>
                  </a:lnTo>
                  <a:lnTo>
                    <a:pt x="452" y="319"/>
                  </a:lnTo>
                  <a:lnTo>
                    <a:pt x="451" y="320"/>
                  </a:lnTo>
                  <a:lnTo>
                    <a:pt x="449" y="320"/>
                  </a:lnTo>
                  <a:lnTo>
                    <a:pt x="448" y="321"/>
                  </a:lnTo>
                  <a:lnTo>
                    <a:pt x="446" y="322"/>
                  </a:lnTo>
                  <a:lnTo>
                    <a:pt x="446" y="324"/>
                  </a:lnTo>
                  <a:lnTo>
                    <a:pt x="445" y="324"/>
                  </a:lnTo>
                  <a:lnTo>
                    <a:pt x="444" y="324"/>
                  </a:lnTo>
                  <a:lnTo>
                    <a:pt x="443" y="324"/>
                  </a:lnTo>
                  <a:lnTo>
                    <a:pt x="442" y="324"/>
                  </a:lnTo>
                  <a:lnTo>
                    <a:pt x="440" y="325"/>
                  </a:lnTo>
                  <a:lnTo>
                    <a:pt x="437" y="326"/>
                  </a:lnTo>
                  <a:lnTo>
                    <a:pt x="437" y="327"/>
                  </a:lnTo>
                  <a:lnTo>
                    <a:pt x="437" y="328"/>
                  </a:lnTo>
                  <a:lnTo>
                    <a:pt x="437" y="331"/>
                  </a:lnTo>
                  <a:lnTo>
                    <a:pt x="437" y="332"/>
                  </a:lnTo>
                  <a:lnTo>
                    <a:pt x="434" y="330"/>
                  </a:lnTo>
                  <a:lnTo>
                    <a:pt x="433" y="330"/>
                  </a:lnTo>
                  <a:lnTo>
                    <a:pt x="432" y="330"/>
                  </a:lnTo>
                  <a:lnTo>
                    <a:pt x="431" y="331"/>
                  </a:lnTo>
                  <a:lnTo>
                    <a:pt x="427" y="333"/>
                  </a:lnTo>
                  <a:lnTo>
                    <a:pt x="426" y="333"/>
                  </a:lnTo>
                  <a:lnTo>
                    <a:pt x="420" y="333"/>
                  </a:lnTo>
                  <a:lnTo>
                    <a:pt x="419" y="334"/>
                  </a:lnTo>
                  <a:lnTo>
                    <a:pt x="418" y="336"/>
                  </a:lnTo>
                  <a:lnTo>
                    <a:pt x="416" y="337"/>
                  </a:lnTo>
                  <a:lnTo>
                    <a:pt x="414" y="338"/>
                  </a:lnTo>
                  <a:lnTo>
                    <a:pt x="411" y="338"/>
                  </a:lnTo>
                  <a:lnTo>
                    <a:pt x="403" y="338"/>
                  </a:lnTo>
                  <a:lnTo>
                    <a:pt x="402" y="338"/>
                  </a:lnTo>
                  <a:lnTo>
                    <a:pt x="402" y="339"/>
                  </a:lnTo>
                  <a:lnTo>
                    <a:pt x="401" y="340"/>
                  </a:lnTo>
                  <a:lnTo>
                    <a:pt x="402" y="340"/>
                  </a:lnTo>
                  <a:lnTo>
                    <a:pt x="402" y="342"/>
                  </a:lnTo>
                  <a:lnTo>
                    <a:pt x="402" y="343"/>
                  </a:lnTo>
                  <a:lnTo>
                    <a:pt x="405" y="344"/>
                  </a:lnTo>
                  <a:lnTo>
                    <a:pt x="406" y="345"/>
                  </a:lnTo>
                  <a:lnTo>
                    <a:pt x="407" y="346"/>
                  </a:lnTo>
                  <a:lnTo>
                    <a:pt x="406" y="346"/>
                  </a:lnTo>
                  <a:lnTo>
                    <a:pt x="402" y="348"/>
                  </a:lnTo>
                  <a:lnTo>
                    <a:pt x="401" y="349"/>
                  </a:lnTo>
                  <a:lnTo>
                    <a:pt x="401" y="352"/>
                  </a:lnTo>
                  <a:lnTo>
                    <a:pt x="402" y="352"/>
                  </a:lnTo>
                  <a:lnTo>
                    <a:pt x="402" y="353"/>
                  </a:lnTo>
                  <a:lnTo>
                    <a:pt x="402" y="355"/>
                  </a:lnTo>
                  <a:lnTo>
                    <a:pt x="402" y="357"/>
                  </a:lnTo>
                  <a:lnTo>
                    <a:pt x="401" y="357"/>
                  </a:lnTo>
                  <a:lnTo>
                    <a:pt x="401" y="358"/>
                  </a:lnTo>
                  <a:lnTo>
                    <a:pt x="400" y="358"/>
                  </a:lnTo>
                  <a:lnTo>
                    <a:pt x="399" y="358"/>
                  </a:lnTo>
                  <a:lnTo>
                    <a:pt x="397" y="358"/>
                  </a:lnTo>
                  <a:lnTo>
                    <a:pt x="395" y="359"/>
                  </a:lnTo>
                  <a:lnTo>
                    <a:pt x="391" y="363"/>
                  </a:lnTo>
                  <a:lnTo>
                    <a:pt x="389" y="364"/>
                  </a:lnTo>
                  <a:lnTo>
                    <a:pt x="388" y="365"/>
                  </a:lnTo>
                  <a:lnTo>
                    <a:pt x="387" y="367"/>
                  </a:lnTo>
                  <a:lnTo>
                    <a:pt x="383" y="368"/>
                  </a:lnTo>
                  <a:lnTo>
                    <a:pt x="382" y="368"/>
                  </a:lnTo>
                  <a:lnTo>
                    <a:pt x="381" y="368"/>
                  </a:lnTo>
                  <a:lnTo>
                    <a:pt x="380" y="368"/>
                  </a:lnTo>
                  <a:lnTo>
                    <a:pt x="378" y="365"/>
                  </a:lnTo>
                  <a:lnTo>
                    <a:pt x="377" y="365"/>
                  </a:lnTo>
                  <a:lnTo>
                    <a:pt x="376" y="367"/>
                  </a:lnTo>
                  <a:lnTo>
                    <a:pt x="372" y="371"/>
                  </a:lnTo>
                  <a:lnTo>
                    <a:pt x="371" y="371"/>
                  </a:lnTo>
                  <a:lnTo>
                    <a:pt x="370" y="369"/>
                  </a:lnTo>
                  <a:lnTo>
                    <a:pt x="370" y="367"/>
                  </a:lnTo>
                  <a:lnTo>
                    <a:pt x="370" y="365"/>
                  </a:lnTo>
                  <a:lnTo>
                    <a:pt x="369" y="364"/>
                  </a:lnTo>
                  <a:lnTo>
                    <a:pt x="366" y="363"/>
                  </a:lnTo>
                  <a:lnTo>
                    <a:pt x="365" y="362"/>
                  </a:lnTo>
                  <a:lnTo>
                    <a:pt x="362" y="358"/>
                  </a:lnTo>
                  <a:lnTo>
                    <a:pt x="360" y="357"/>
                  </a:lnTo>
                  <a:lnTo>
                    <a:pt x="359" y="357"/>
                  </a:lnTo>
                  <a:lnTo>
                    <a:pt x="357" y="357"/>
                  </a:lnTo>
                  <a:lnTo>
                    <a:pt x="352" y="358"/>
                  </a:lnTo>
                  <a:lnTo>
                    <a:pt x="350" y="358"/>
                  </a:lnTo>
                  <a:lnTo>
                    <a:pt x="346" y="358"/>
                  </a:lnTo>
                  <a:lnTo>
                    <a:pt x="344" y="357"/>
                  </a:lnTo>
                  <a:lnTo>
                    <a:pt x="341" y="355"/>
                  </a:lnTo>
                  <a:lnTo>
                    <a:pt x="339" y="352"/>
                  </a:lnTo>
                  <a:lnTo>
                    <a:pt x="338" y="352"/>
                  </a:lnTo>
                  <a:lnTo>
                    <a:pt x="338" y="351"/>
                  </a:lnTo>
                  <a:lnTo>
                    <a:pt x="337" y="351"/>
                  </a:lnTo>
                  <a:lnTo>
                    <a:pt x="338" y="351"/>
                  </a:lnTo>
                  <a:lnTo>
                    <a:pt x="338" y="350"/>
                  </a:lnTo>
                  <a:lnTo>
                    <a:pt x="337" y="350"/>
                  </a:lnTo>
                  <a:lnTo>
                    <a:pt x="337" y="349"/>
                  </a:lnTo>
                  <a:lnTo>
                    <a:pt x="335" y="349"/>
                  </a:lnTo>
                  <a:lnTo>
                    <a:pt x="333" y="349"/>
                  </a:lnTo>
                  <a:lnTo>
                    <a:pt x="332" y="348"/>
                  </a:lnTo>
                  <a:lnTo>
                    <a:pt x="332" y="346"/>
                  </a:lnTo>
                  <a:lnTo>
                    <a:pt x="331" y="346"/>
                  </a:lnTo>
                  <a:lnTo>
                    <a:pt x="332" y="346"/>
                  </a:lnTo>
                  <a:lnTo>
                    <a:pt x="332" y="345"/>
                  </a:lnTo>
                  <a:lnTo>
                    <a:pt x="332" y="344"/>
                  </a:lnTo>
                  <a:lnTo>
                    <a:pt x="332" y="343"/>
                  </a:lnTo>
                  <a:lnTo>
                    <a:pt x="332" y="342"/>
                  </a:lnTo>
                  <a:lnTo>
                    <a:pt x="332" y="340"/>
                  </a:lnTo>
                  <a:lnTo>
                    <a:pt x="332" y="339"/>
                  </a:lnTo>
                  <a:lnTo>
                    <a:pt x="332" y="338"/>
                  </a:lnTo>
                  <a:lnTo>
                    <a:pt x="332" y="337"/>
                  </a:lnTo>
                  <a:lnTo>
                    <a:pt x="332" y="336"/>
                  </a:lnTo>
                  <a:lnTo>
                    <a:pt x="331" y="336"/>
                  </a:lnTo>
                  <a:lnTo>
                    <a:pt x="331" y="334"/>
                  </a:lnTo>
                  <a:lnTo>
                    <a:pt x="329" y="334"/>
                  </a:lnTo>
                  <a:lnTo>
                    <a:pt x="328" y="333"/>
                  </a:lnTo>
                  <a:lnTo>
                    <a:pt x="327" y="333"/>
                  </a:lnTo>
                  <a:lnTo>
                    <a:pt x="328" y="332"/>
                  </a:lnTo>
                  <a:lnTo>
                    <a:pt x="329" y="331"/>
                  </a:lnTo>
                  <a:lnTo>
                    <a:pt x="329" y="330"/>
                  </a:lnTo>
                  <a:lnTo>
                    <a:pt x="329" y="328"/>
                  </a:lnTo>
                  <a:lnTo>
                    <a:pt x="331" y="328"/>
                  </a:lnTo>
                  <a:lnTo>
                    <a:pt x="331" y="327"/>
                  </a:lnTo>
                  <a:lnTo>
                    <a:pt x="331" y="326"/>
                  </a:lnTo>
                  <a:lnTo>
                    <a:pt x="331" y="325"/>
                  </a:lnTo>
                  <a:lnTo>
                    <a:pt x="331" y="324"/>
                  </a:lnTo>
                  <a:lnTo>
                    <a:pt x="331" y="321"/>
                  </a:lnTo>
                  <a:lnTo>
                    <a:pt x="329" y="320"/>
                  </a:lnTo>
                  <a:lnTo>
                    <a:pt x="329" y="319"/>
                  </a:lnTo>
                  <a:lnTo>
                    <a:pt x="329" y="318"/>
                  </a:lnTo>
                  <a:lnTo>
                    <a:pt x="329" y="318"/>
                  </a:lnTo>
                  <a:lnTo>
                    <a:pt x="328" y="318"/>
                  </a:lnTo>
                  <a:lnTo>
                    <a:pt x="328" y="316"/>
                  </a:lnTo>
                  <a:lnTo>
                    <a:pt x="328" y="315"/>
                  </a:lnTo>
                  <a:lnTo>
                    <a:pt x="328" y="313"/>
                  </a:lnTo>
                  <a:lnTo>
                    <a:pt x="329" y="309"/>
                  </a:lnTo>
                  <a:lnTo>
                    <a:pt x="328" y="308"/>
                  </a:lnTo>
                  <a:lnTo>
                    <a:pt x="329" y="307"/>
                  </a:lnTo>
                  <a:lnTo>
                    <a:pt x="329" y="306"/>
                  </a:lnTo>
                  <a:lnTo>
                    <a:pt x="329" y="305"/>
                  </a:lnTo>
                  <a:lnTo>
                    <a:pt x="329" y="303"/>
                  </a:lnTo>
                  <a:lnTo>
                    <a:pt x="328" y="302"/>
                  </a:lnTo>
                  <a:lnTo>
                    <a:pt x="327" y="301"/>
                  </a:lnTo>
                  <a:lnTo>
                    <a:pt x="325" y="301"/>
                  </a:lnTo>
                  <a:lnTo>
                    <a:pt x="321" y="301"/>
                  </a:lnTo>
                  <a:lnTo>
                    <a:pt x="317" y="301"/>
                  </a:lnTo>
                  <a:lnTo>
                    <a:pt x="309" y="301"/>
                  </a:lnTo>
                  <a:lnTo>
                    <a:pt x="304" y="302"/>
                  </a:lnTo>
                  <a:lnTo>
                    <a:pt x="297" y="302"/>
                  </a:lnTo>
                  <a:lnTo>
                    <a:pt x="296" y="301"/>
                  </a:lnTo>
                  <a:lnTo>
                    <a:pt x="296" y="300"/>
                  </a:lnTo>
                  <a:lnTo>
                    <a:pt x="295" y="296"/>
                  </a:lnTo>
                  <a:lnTo>
                    <a:pt x="294" y="295"/>
                  </a:lnTo>
                  <a:lnTo>
                    <a:pt x="290" y="290"/>
                  </a:lnTo>
                  <a:lnTo>
                    <a:pt x="289" y="289"/>
                  </a:lnTo>
                  <a:lnTo>
                    <a:pt x="288" y="285"/>
                  </a:lnTo>
                  <a:lnTo>
                    <a:pt x="286" y="284"/>
                  </a:lnTo>
                  <a:lnTo>
                    <a:pt x="284" y="283"/>
                  </a:lnTo>
                  <a:lnTo>
                    <a:pt x="282" y="283"/>
                  </a:lnTo>
                  <a:lnTo>
                    <a:pt x="280" y="282"/>
                  </a:lnTo>
                  <a:lnTo>
                    <a:pt x="277" y="279"/>
                  </a:lnTo>
                  <a:lnTo>
                    <a:pt x="272" y="278"/>
                  </a:lnTo>
                  <a:lnTo>
                    <a:pt x="271" y="278"/>
                  </a:lnTo>
                  <a:lnTo>
                    <a:pt x="270" y="279"/>
                  </a:lnTo>
                  <a:lnTo>
                    <a:pt x="270" y="278"/>
                  </a:lnTo>
                  <a:lnTo>
                    <a:pt x="269" y="278"/>
                  </a:lnTo>
                  <a:lnTo>
                    <a:pt x="269" y="277"/>
                  </a:lnTo>
                  <a:lnTo>
                    <a:pt x="269" y="276"/>
                  </a:lnTo>
                  <a:lnTo>
                    <a:pt x="267" y="276"/>
                  </a:lnTo>
                  <a:lnTo>
                    <a:pt x="266" y="276"/>
                  </a:lnTo>
                  <a:lnTo>
                    <a:pt x="265" y="276"/>
                  </a:lnTo>
                  <a:lnTo>
                    <a:pt x="265" y="275"/>
                  </a:lnTo>
                  <a:lnTo>
                    <a:pt x="264" y="275"/>
                  </a:lnTo>
                  <a:lnTo>
                    <a:pt x="264" y="274"/>
                  </a:lnTo>
                  <a:lnTo>
                    <a:pt x="265" y="274"/>
                  </a:lnTo>
                  <a:lnTo>
                    <a:pt x="264" y="274"/>
                  </a:lnTo>
                  <a:lnTo>
                    <a:pt x="264" y="272"/>
                  </a:lnTo>
                  <a:lnTo>
                    <a:pt x="263" y="270"/>
                  </a:lnTo>
                  <a:lnTo>
                    <a:pt x="261" y="270"/>
                  </a:lnTo>
                  <a:lnTo>
                    <a:pt x="261" y="266"/>
                  </a:lnTo>
                  <a:lnTo>
                    <a:pt x="261" y="265"/>
                  </a:lnTo>
                  <a:lnTo>
                    <a:pt x="261" y="264"/>
                  </a:lnTo>
                  <a:lnTo>
                    <a:pt x="261" y="263"/>
                  </a:lnTo>
                  <a:lnTo>
                    <a:pt x="261" y="262"/>
                  </a:lnTo>
                  <a:lnTo>
                    <a:pt x="261" y="260"/>
                  </a:lnTo>
                  <a:lnTo>
                    <a:pt x="260" y="260"/>
                  </a:lnTo>
                  <a:lnTo>
                    <a:pt x="259" y="260"/>
                  </a:lnTo>
                  <a:lnTo>
                    <a:pt x="257" y="260"/>
                  </a:lnTo>
                  <a:lnTo>
                    <a:pt x="255" y="260"/>
                  </a:lnTo>
                  <a:lnTo>
                    <a:pt x="251" y="257"/>
                  </a:lnTo>
                  <a:lnTo>
                    <a:pt x="249" y="256"/>
                  </a:lnTo>
                  <a:lnTo>
                    <a:pt x="248" y="256"/>
                  </a:lnTo>
                  <a:lnTo>
                    <a:pt x="247" y="256"/>
                  </a:lnTo>
                  <a:lnTo>
                    <a:pt x="246" y="254"/>
                  </a:lnTo>
                  <a:lnTo>
                    <a:pt x="245" y="254"/>
                  </a:lnTo>
                  <a:lnTo>
                    <a:pt x="242" y="253"/>
                  </a:lnTo>
                  <a:lnTo>
                    <a:pt x="240" y="252"/>
                  </a:lnTo>
                  <a:lnTo>
                    <a:pt x="239" y="252"/>
                  </a:lnTo>
                  <a:lnTo>
                    <a:pt x="239" y="253"/>
                  </a:lnTo>
                  <a:lnTo>
                    <a:pt x="239" y="254"/>
                  </a:lnTo>
                  <a:lnTo>
                    <a:pt x="238" y="254"/>
                  </a:lnTo>
                  <a:lnTo>
                    <a:pt x="238" y="253"/>
                  </a:lnTo>
                  <a:lnTo>
                    <a:pt x="236" y="253"/>
                  </a:lnTo>
                  <a:lnTo>
                    <a:pt x="236" y="254"/>
                  </a:lnTo>
                  <a:lnTo>
                    <a:pt x="235" y="254"/>
                  </a:lnTo>
                  <a:lnTo>
                    <a:pt x="235" y="254"/>
                  </a:lnTo>
                  <a:lnTo>
                    <a:pt x="234" y="253"/>
                  </a:lnTo>
                  <a:lnTo>
                    <a:pt x="232" y="252"/>
                  </a:lnTo>
                  <a:lnTo>
                    <a:pt x="230" y="252"/>
                  </a:lnTo>
                  <a:lnTo>
                    <a:pt x="229" y="252"/>
                  </a:lnTo>
                  <a:lnTo>
                    <a:pt x="229" y="253"/>
                  </a:lnTo>
                  <a:lnTo>
                    <a:pt x="228" y="254"/>
                  </a:lnTo>
                  <a:lnTo>
                    <a:pt x="224" y="256"/>
                  </a:lnTo>
                  <a:lnTo>
                    <a:pt x="223" y="256"/>
                  </a:lnTo>
                  <a:lnTo>
                    <a:pt x="222" y="254"/>
                  </a:lnTo>
                  <a:lnTo>
                    <a:pt x="218" y="253"/>
                  </a:lnTo>
                  <a:lnTo>
                    <a:pt x="217" y="253"/>
                  </a:lnTo>
                  <a:lnTo>
                    <a:pt x="217" y="252"/>
                  </a:lnTo>
                  <a:lnTo>
                    <a:pt x="217" y="251"/>
                  </a:lnTo>
                  <a:lnTo>
                    <a:pt x="216" y="250"/>
                  </a:lnTo>
                  <a:lnTo>
                    <a:pt x="216" y="248"/>
                  </a:lnTo>
                  <a:lnTo>
                    <a:pt x="216" y="247"/>
                  </a:lnTo>
                  <a:lnTo>
                    <a:pt x="215" y="247"/>
                  </a:lnTo>
                  <a:lnTo>
                    <a:pt x="214" y="247"/>
                  </a:lnTo>
                  <a:lnTo>
                    <a:pt x="211" y="246"/>
                  </a:lnTo>
                  <a:lnTo>
                    <a:pt x="206" y="244"/>
                  </a:lnTo>
                  <a:lnTo>
                    <a:pt x="204" y="244"/>
                  </a:lnTo>
                  <a:lnTo>
                    <a:pt x="203" y="244"/>
                  </a:lnTo>
                  <a:lnTo>
                    <a:pt x="202" y="244"/>
                  </a:lnTo>
                  <a:lnTo>
                    <a:pt x="202" y="243"/>
                  </a:lnTo>
                  <a:lnTo>
                    <a:pt x="201" y="241"/>
                  </a:lnTo>
                  <a:lnTo>
                    <a:pt x="201" y="243"/>
                  </a:lnTo>
                  <a:lnTo>
                    <a:pt x="199" y="243"/>
                  </a:lnTo>
                  <a:lnTo>
                    <a:pt x="199" y="241"/>
                  </a:lnTo>
                  <a:lnTo>
                    <a:pt x="198" y="241"/>
                  </a:lnTo>
                  <a:lnTo>
                    <a:pt x="197" y="241"/>
                  </a:lnTo>
                  <a:lnTo>
                    <a:pt x="196" y="241"/>
                  </a:lnTo>
                  <a:lnTo>
                    <a:pt x="193" y="240"/>
                  </a:lnTo>
                  <a:lnTo>
                    <a:pt x="192" y="240"/>
                  </a:lnTo>
                  <a:lnTo>
                    <a:pt x="191" y="240"/>
                  </a:lnTo>
                  <a:lnTo>
                    <a:pt x="191" y="241"/>
                  </a:lnTo>
                  <a:lnTo>
                    <a:pt x="185" y="239"/>
                  </a:lnTo>
                  <a:lnTo>
                    <a:pt x="184" y="238"/>
                  </a:lnTo>
                  <a:lnTo>
                    <a:pt x="185" y="234"/>
                  </a:lnTo>
                  <a:lnTo>
                    <a:pt x="185" y="233"/>
                  </a:lnTo>
                  <a:lnTo>
                    <a:pt x="184" y="232"/>
                  </a:lnTo>
                  <a:lnTo>
                    <a:pt x="184" y="232"/>
                  </a:lnTo>
                  <a:lnTo>
                    <a:pt x="183" y="231"/>
                  </a:lnTo>
                  <a:lnTo>
                    <a:pt x="181" y="229"/>
                  </a:lnTo>
                  <a:lnTo>
                    <a:pt x="181" y="227"/>
                  </a:lnTo>
                  <a:lnTo>
                    <a:pt x="180" y="226"/>
                  </a:lnTo>
                  <a:lnTo>
                    <a:pt x="180" y="225"/>
                  </a:lnTo>
                  <a:lnTo>
                    <a:pt x="179" y="225"/>
                  </a:lnTo>
                  <a:lnTo>
                    <a:pt x="178" y="225"/>
                  </a:lnTo>
                  <a:lnTo>
                    <a:pt x="178" y="225"/>
                  </a:lnTo>
                  <a:lnTo>
                    <a:pt x="177" y="227"/>
                  </a:lnTo>
                  <a:lnTo>
                    <a:pt x="175" y="228"/>
                  </a:lnTo>
                  <a:lnTo>
                    <a:pt x="174" y="228"/>
                  </a:lnTo>
                  <a:lnTo>
                    <a:pt x="173" y="228"/>
                  </a:lnTo>
                  <a:lnTo>
                    <a:pt x="172" y="228"/>
                  </a:lnTo>
                  <a:lnTo>
                    <a:pt x="166" y="227"/>
                  </a:lnTo>
                  <a:lnTo>
                    <a:pt x="165" y="227"/>
                  </a:lnTo>
                  <a:lnTo>
                    <a:pt x="164" y="226"/>
                  </a:lnTo>
                  <a:lnTo>
                    <a:pt x="162" y="225"/>
                  </a:lnTo>
                  <a:lnTo>
                    <a:pt x="160" y="225"/>
                  </a:lnTo>
                  <a:lnTo>
                    <a:pt x="156" y="226"/>
                  </a:lnTo>
                  <a:lnTo>
                    <a:pt x="156" y="227"/>
                  </a:lnTo>
                  <a:lnTo>
                    <a:pt x="155" y="226"/>
                  </a:lnTo>
                  <a:lnTo>
                    <a:pt x="154" y="226"/>
                  </a:lnTo>
                  <a:lnTo>
                    <a:pt x="150" y="226"/>
                  </a:lnTo>
                  <a:lnTo>
                    <a:pt x="149" y="226"/>
                  </a:lnTo>
                  <a:lnTo>
                    <a:pt x="149" y="227"/>
                  </a:lnTo>
                  <a:lnTo>
                    <a:pt x="147" y="229"/>
                  </a:lnTo>
                  <a:lnTo>
                    <a:pt x="146" y="229"/>
                  </a:lnTo>
                  <a:lnTo>
                    <a:pt x="147" y="231"/>
                  </a:lnTo>
                  <a:lnTo>
                    <a:pt x="147" y="232"/>
                  </a:lnTo>
                  <a:lnTo>
                    <a:pt x="147" y="232"/>
                  </a:lnTo>
                  <a:lnTo>
                    <a:pt x="147" y="233"/>
                  </a:lnTo>
                  <a:lnTo>
                    <a:pt x="146" y="233"/>
                  </a:lnTo>
                  <a:lnTo>
                    <a:pt x="143" y="233"/>
                  </a:lnTo>
                  <a:lnTo>
                    <a:pt x="142" y="233"/>
                  </a:lnTo>
                  <a:lnTo>
                    <a:pt x="141" y="233"/>
                  </a:lnTo>
                  <a:lnTo>
                    <a:pt x="140" y="233"/>
                  </a:lnTo>
                  <a:lnTo>
                    <a:pt x="134" y="234"/>
                  </a:lnTo>
                  <a:lnTo>
                    <a:pt x="132" y="234"/>
                  </a:lnTo>
                  <a:lnTo>
                    <a:pt x="132" y="233"/>
                  </a:lnTo>
                  <a:lnTo>
                    <a:pt x="131" y="233"/>
                  </a:lnTo>
                  <a:lnTo>
                    <a:pt x="130" y="233"/>
                  </a:lnTo>
                  <a:lnTo>
                    <a:pt x="129" y="233"/>
                  </a:lnTo>
                  <a:lnTo>
                    <a:pt x="128" y="233"/>
                  </a:lnTo>
                  <a:lnTo>
                    <a:pt x="127" y="232"/>
                  </a:lnTo>
                  <a:lnTo>
                    <a:pt x="124" y="232"/>
                  </a:lnTo>
                  <a:lnTo>
                    <a:pt x="123" y="232"/>
                  </a:lnTo>
                  <a:lnTo>
                    <a:pt x="117" y="233"/>
                  </a:lnTo>
                  <a:lnTo>
                    <a:pt x="113" y="233"/>
                  </a:lnTo>
                  <a:lnTo>
                    <a:pt x="110" y="235"/>
                  </a:lnTo>
                  <a:lnTo>
                    <a:pt x="109" y="237"/>
                  </a:lnTo>
                  <a:lnTo>
                    <a:pt x="107" y="237"/>
                  </a:lnTo>
                  <a:lnTo>
                    <a:pt x="106" y="238"/>
                  </a:lnTo>
                  <a:lnTo>
                    <a:pt x="105" y="238"/>
                  </a:lnTo>
                  <a:lnTo>
                    <a:pt x="105" y="239"/>
                  </a:lnTo>
                  <a:lnTo>
                    <a:pt x="103" y="239"/>
                  </a:lnTo>
                  <a:lnTo>
                    <a:pt x="101" y="239"/>
                  </a:lnTo>
                  <a:lnTo>
                    <a:pt x="101" y="240"/>
                  </a:lnTo>
                  <a:lnTo>
                    <a:pt x="100" y="240"/>
                  </a:lnTo>
                  <a:lnTo>
                    <a:pt x="100" y="241"/>
                  </a:lnTo>
                  <a:lnTo>
                    <a:pt x="99" y="241"/>
                  </a:lnTo>
                  <a:lnTo>
                    <a:pt x="99" y="243"/>
                  </a:lnTo>
                  <a:lnTo>
                    <a:pt x="98" y="243"/>
                  </a:lnTo>
                  <a:lnTo>
                    <a:pt x="97" y="245"/>
                  </a:lnTo>
                  <a:lnTo>
                    <a:pt x="92" y="248"/>
                  </a:lnTo>
                  <a:lnTo>
                    <a:pt x="91" y="250"/>
                  </a:lnTo>
                  <a:lnTo>
                    <a:pt x="91" y="251"/>
                  </a:lnTo>
                  <a:lnTo>
                    <a:pt x="90" y="252"/>
                  </a:lnTo>
                  <a:lnTo>
                    <a:pt x="90" y="253"/>
                  </a:lnTo>
                  <a:lnTo>
                    <a:pt x="90" y="254"/>
                  </a:lnTo>
                  <a:lnTo>
                    <a:pt x="90" y="256"/>
                  </a:lnTo>
                  <a:lnTo>
                    <a:pt x="90" y="257"/>
                  </a:lnTo>
                  <a:lnTo>
                    <a:pt x="90" y="258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88" y="260"/>
                  </a:lnTo>
                  <a:lnTo>
                    <a:pt x="86" y="262"/>
                  </a:lnTo>
                  <a:lnTo>
                    <a:pt x="85" y="263"/>
                  </a:lnTo>
                  <a:lnTo>
                    <a:pt x="84" y="264"/>
                  </a:lnTo>
                  <a:lnTo>
                    <a:pt x="82" y="264"/>
                  </a:lnTo>
                  <a:lnTo>
                    <a:pt x="80" y="263"/>
                  </a:lnTo>
                  <a:lnTo>
                    <a:pt x="79" y="264"/>
                  </a:lnTo>
                  <a:lnTo>
                    <a:pt x="73" y="268"/>
                  </a:lnTo>
                  <a:lnTo>
                    <a:pt x="72" y="268"/>
                  </a:lnTo>
                  <a:lnTo>
                    <a:pt x="70" y="268"/>
                  </a:lnTo>
                  <a:lnTo>
                    <a:pt x="69" y="268"/>
                  </a:lnTo>
                  <a:lnTo>
                    <a:pt x="68" y="268"/>
                  </a:lnTo>
                  <a:lnTo>
                    <a:pt x="68" y="269"/>
                  </a:lnTo>
                  <a:lnTo>
                    <a:pt x="67" y="269"/>
                  </a:lnTo>
                  <a:lnTo>
                    <a:pt x="66" y="269"/>
                  </a:lnTo>
                  <a:lnTo>
                    <a:pt x="56" y="269"/>
                  </a:lnTo>
                  <a:lnTo>
                    <a:pt x="56" y="262"/>
                  </a:lnTo>
                  <a:lnTo>
                    <a:pt x="55" y="260"/>
                  </a:lnTo>
                  <a:lnTo>
                    <a:pt x="55" y="259"/>
                  </a:lnTo>
                  <a:lnTo>
                    <a:pt x="54" y="258"/>
                  </a:lnTo>
                  <a:lnTo>
                    <a:pt x="54" y="256"/>
                  </a:lnTo>
                  <a:lnTo>
                    <a:pt x="53" y="250"/>
                  </a:lnTo>
                  <a:lnTo>
                    <a:pt x="53" y="235"/>
                  </a:lnTo>
                  <a:lnTo>
                    <a:pt x="53" y="234"/>
                  </a:lnTo>
                  <a:lnTo>
                    <a:pt x="53" y="233"/>
                  </a:lnTo>
                  <a:lnTo>
                    <a:pt x="53" y="232"/>
                  </a:lnTo>
                  <a:lnTo>
                    <a:pt x="54" y="228"/>
                  </a:lnTo>
                  <a:lnTo>
                    <a:pt x="54" y="227"/>
                  </a:lnTo>
                  <a:lnTo>
                    <a:pt x="54" y="225"/>
                  </a:lnTo>
                  <a:lnTo>
                    <a:pt x="55" y="222"/>
                  </a:lnTo>
                  <a:lnTo>
                    <a:pt x="54" y="219"/>
                  </a:lnTo>
                  <a:lnTo>
                    <a:pt x="54" y="217"/>
                  </a:lnTo>
                  <a:lnTo>
                    <a:pt x="54" y="216"/>
                  </a:lnTo>
                  <a:lnTo>
                    <a:pt x="53" y="213"/>
                  </a:lnTo>
                  <a:lnTo>
                    <a:pt x="53" y="211"/>
                  </a:lnTo>
                  <a:lnTo>
                    <a:pt x="53" y="208"/>
                  </a:lnTo>
                  <a:lnTo>
                    <a:pt x="54" y="206"/>
                  </a:lnTo>
                  <a:lnTo>
                    <a:pt x="54" y="204"/>
                  </a:lnTo>
                  <a:lnTo>
                    <a:pt x="56" y="202"/>
                  </a:lnTo>
                  <a:lnTo>
                    <a:pt x="56" y="201"/>
                  </a:lnTo>
                  <a:lnTo>
                    <a:pt x="56" y="200"/>
                  </a:lnTo>
                  <a:lnTo>
                    <a:pt x="57" y="198"/>
                  </a:lnTo>
                  <a:lnTo>
                    <a:pt x="57" y="197"/>
                  </a:lnTo>
                  <a:lnTo>
                    <a:pt x="57" y="196"/>
                  </a:lnTo>
                  <a:lnTo>
                    <a:pt x="59" y="195"/>
                  </a:lnTo>
                  <a:lnTo>
                    <a:pt x="59" y="194"/>
                  </a:lnTo>
                  <a:lnTo>
                    <a:pt x="59" y="192"/>
                  </a:lnTo>
                  <a:lnTo>
                    <a:pt x="57" y="192"/>
                  </a:lnTo>
                  <a:lnTo>
                    <a:pt x="56" y="191"/>
                  </a:lnTo>
                  <a:lnTo>
                    <a:pt x="56" y="190"/>
                  </a:lnTo>
                  <a:lnTo>
                    <a:pt x="55" y="190"/>
                  </a:lnTo>
                  <a:lnTo>
                    <a:pt x="55" y="189"/>
                  </a:lnTo>
                  <a:lnTo>
                    <a:pt x="55" y="188"/>
                  </a:lnTo>
                  <a:lnTo>
                    <a:pt x="54" y="188"/>
                  </a:lnTo>
                  <a:lnTo>
                    <a:pt x="53" y="188"/>
                  </a:lnTo>
                  <a:lnTo>
                    <a:pt x="51" y="188"/>
                  </a:lnTo>
                  <a:lnTo>
                    <a:pt x="50" y="188"/>
                  </a:lnTo>
                  <a:lnTo>
                    <a:pt x="50" y="186"/>
                  </a:lnTo>
                  <a:lnTo>
                    <a:pt x="49" y="184"/>
                  </a:lnTo>
                  <a:lnTo>
                    <a:pt x="48" y="184"/>
                  </a:lnTo>
                  <a:lnTo>
                    <a:pt x="48" y="185"/>
                  </a:lnTo>
                  <a:lnTo>
                    <a:pt x="49" y="185"/>
                  </a:lnTo>
                  <a:lnTo>
                    <a:pt x="49" y="186"/>
                  </a:lnTo>
                  <a:lnTo>
                    <a:pt x="48" y="185"/>
                  </a:lnTo>
                  <a:lnTo>
                    <a:pt x="48" y="184"/>
                  </a:lnTo>
                  <a:lnTo>
                    <a:pt x="48" y="183"/>
                  </a:lnTo>
                  <a:lnTo>
                    <a:pt x="48" y="182"/>
                  </a:lnTo>
                  <a:lnTo>
                    <a:pt x="49" y="180"/>
                  </a:lnTo>
                  <a:lnTo>
                    <a:pt x="48" y="180"/>
                  </a:lnTo>
                  <a:lnTo>
                    <a:pt x="48" y="179"/>
                  </a:lnTo>
                  <a:lnTo>
                    <a:pt x="49" y="177"/>
                  </a:lnTo>
                  <a:lnTo>
                    <a:pt x="48" y="177"/>
                  </a:lnTo>
                  <a:lnTo>
                    <a:pt x="47" y="178"/>
                  </a:lnTo>
                  <a:lnTo>
                    <a:pt x="47" y="179"/>
                  </a:lnTo>
                  <a:lnTo>
                    <a:pt x="47" y="185"/>
                  </a:lnTo>
                  <a:lnTo>
                    <a:pt x="47" y="184"/>
                  </a:lnTo>
                  <a:lnTo>
                    <a:pt x="45" y="183"/>
                  </a:lnTo>
                  <a:lnTo>
                    <a:pt x="45" y="182"/>
                  </a:lnTo>
                  <a:lnTo>
                    <a:pt x="45" y="180"/>
                  </a:lnTo>
                  <a:lnTo>
                    <a:pt x="44" y="179"/>
                  </a:lnTo>
                  <a:lnTo>
                    <a:pt x="44" y="178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9"/>
                  </a:lnTo>
                  <a:lnTo>
                    <a:pt x="43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2" y="174"/>
                  </a:lnTo>
                  <a:lnTo>
                    <a:pt x="43" y="174"/>
                  </a:lnTo>
                  <a:lnTo>
                    <a:pt x="43" y="173"/>
                  </a:lnTo>
                  <a:lnTo>
                    <a:pt x="42" y="174"/>
                  </a:lnTo>
                  <a:lnTo>
                    <a:pt x="43" y="173"/>
                  </a:lnTo>
                  <a:lnTo>
                    <a:pt x="42" y="172"/>
                  </a:lnTo>
                  <a:lnTo>
                    <a:pt x="42" y="173"/>
                  </a:lnTo>
                  <a:lnTo>
                    <a:pt x="41" y="173"/>
                  </a:lnTo>
                  <a:lnTo>
                    <a:pt x="38" y="173"/>
                  </a:lnTo>
                  <a:lnTo>
                    <a:pt x="38" y="174"/>
                  </a:lnTo>
                  <a:lnTo>
                    <a:pt x="38" y="173"/>
                  </a:lnTo>
                  <a:lnTo>
                    <a:pt x="37" y="173"/>
                  </a:lnTo>
                  <a:lnTo>
                    <a:pt x="37" y="174"/>
                  </a:lnTo>
                  <a:lnTo>
                    <a:pt x="36" y="174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5" y="173"/>
                  </a:lnTo>
                  <a:lnTo>
                    <a:pt x="33" y="173"/>
                  </a:lnTo>
                  <a:lnTo>
                    <a:pt x="32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7" y="173"/>
                  </a:lnTo>
                  <a:lnTo>
                    <a:pt x="29" y="173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6"/>
                  </a:lnTo>
                  <a:lnTo>
                    <a:pt x="29" y="178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7" y="180"/>
                  </a:lnTo>
                  <a:lnTo>
                    <a:pt x="26" y="174"/>
                  </a:lnTo>
                  <a:lnTo>
                    <a:pt x="26" y="173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5" y="169"/>
                  </a:lnTo>
                  <a:lnTo>
                    <a:pt x="26" y="167"/>
                  </a:lnTo>
                  <a:lnTo>
                    <a:pt x="27" y="166"/>
                  </a:lnTo>
                  <a:lnTo>
                    <a:pt x="27" y="165"/>
                  </a:lnTo>
                  <a:lnTo>
                    <a:pt x="29" y="164"/>
                  </a:lnTo>
                  <a:lnTo>
                    <a:pt x="30" y="160"/>
                  </a:lnTo>
                  <a:lnTo>
                    <a:pt x="31" y="158"/>
                  </a:lnTo>
                  <a:lnTo>
                    <a:pt x="32" y="157"/>
                  </a:lnTo>
                  <a:lnTo>
                    <a:pt x="33" y="157"/>
                  </a:lnTo>
                  <a:lnTo>
                    <a:pt x="33" y="158"/>
                  </a:lnTo>
                  <a:lnTo>
                    <a:pt x="32" y="158"/>
                  </a:lnTo>
                  <a:lnTo>
                    <a:pt x="31" y="159"/>
                  </a:lnTo>
                  <a:lnTo>
                    <a:pt x="31" y="160"/>
                  </a:lnTo>
                  <a:lnTo>
                    <a:pt x="31" y="161"/>
                  </a:lnTo>
                  <a:lnTo>
                    <a:pt x="30" y="163"/>
                  </a:lnTo>
                  <a:lnTo>
                    <a:pt x="30" y="164"/>
                  </a:lnTo>
                  <a:lnTo>
                    <a:pt x="31" y="164"/>
                  </a:lnTo>
                  <a:lnTo>
                    <a:pt x="35" y="163"/>
                  </a:lnTo>
                  <a:lnTo>
                    <a:pt x="37" y="164"/>
                  </a:lnTo>
                  <a:lnTo>
                    <a:pt x="38" y="164"/>
                  </a:lnTo>
                  <a:lnTo>
                    <a:pt x="38" y="165"/>
                  </a:lnTo>
                  <a:lnTo>
                    <a:pt x="39" y="166"/>
                  </a:lnTo>
                  <a:lnTo>
                    <a:pt x="41" y="166"/>
                  </a:lnTo>
                  <a:lnTo>
                    <a:pt x="42" y="166"/>
                  </a:lnTo>
                  <a:lnTo>
                    <a:pt x="43" y="166"/>
                  </a:lnTo>
                  <a:lnTo>
                    <a:pt x="43" y="165"/>
                  </a:lnTo>
                  <a:lnTo>
                    <a:pt x="42" y="165"/>
                  </a:lnTo>
                  <a:lnTo>
                    <a:pt x="43" y="164"/>
                  </a:lnTo>
                  <a:lnTo>
                    <a:pt x="44" y="165"/>
                  </a:lnTo>
                  <a:lnTo>
                    <a:pt x="45" y="165"/>
                  </a:lnTo>
                  <a:lnTo>
                    <a:pt x="47" y="164"/>
                  </a:lnTo>
                  <a:lnTo>
                    <a:pt x="48" y="164"/>
                  </a:lnTo>
                  <a:lnTo>
                    <a:pt x="49" y="165"/>
                  </a:lnTo>
                  <a:lnTo>
                    <a:pt x="49" y="164"/>
                  </a:lnTo>
                  <a:lnTo>
                    <a:pt x="48" y="163"/>
                  </a:lnTo>
                  <a:lnTo>
                    <a:pt x="45" y="163"/>
                  </a:lnTo>
                  <a:lnTo>
                    <a:pt x="45" y="161"/>
                  </a:lnTo>
                  <a:lnTo>
                    <a:pt x="47" y="160"/>
                  </a:lnTo>
                  <a:lnTo>
                    <a:pt x="45" y="159"/>
                  </a:lnTo>
                  <a:lnTo>
                    <a:pt x="44" y="159"/>
                  </a:lnTo>
                  <a:lnTo>
                    <a:pt x="43" y="159"/>
                  </a:lnTo>
                  <a:lnTo>
                    <a:pt x="43" y="158"/>
                  </a:lnTo>
                  <a:lnTo>
                    <a:pt x="42" y="157"/>
                  </a:lnTo>
                  <a:lnTo>
                    <a:pt x="42" y="155"/>
                  </a:lnTo>
                  <a:lnTo>
                    <a:pt x="42" y="158"/>
                  </a:lnTo>
                  <a:lnTo>
                    <a:pt x="39" y="157"/>
                  </a:lnTo>
                  <a:lnTo>
                    <a:pt x="38" y="155"/>
                  </a:lnTo>
                  <a:lnTo>
                    <a:pt x="38" y="157"/>
                  </a:lnTo>
                  <a:lnTo>
                    <a:pt x="37" y="155"/>
                  </a:lnTo>
                  <a:lnTo>
                    <a:pt x="37" y="157"/>
                  </a:lnTo>
                  <a:lnTo>
                    <a:pt x="38" y="158"/>
                  </a:lnTo>
                  <a:lnTo>
                    <a:pt x="37" y="158"/>
                  </a:lnTo>
                  <a:lnTo>
                    <a:pt x="37" y="155"/>
                  </a:lnTo>
                  <a:lnTo>
                    <a:pt x="37" y="152"/>
                  </a:lnTo>
                  <a:lnTo>
                    <a:pt x="36" y="152"/>
                  </a:lnTo>
                  <a:lnTo>
                    <a:pt x="37" y="151"/>
                  </a:lnTo>
                  <a:lnTo>
                    <a:pt x="38" y="148"/>
                  </a:lnTo>
                  <a:lnTo>
                    <a:pt x="39" y="146"/>
                  </a:lnTo>
                  <a:lnTo>
                    <a:pt x="39" y="146"/>
                  </a:lnTo>
                  <a:lnTo>
                    <a:pt x="41" y="146"/>
                  </a:lnTo>
                  <a:lnTo>
                    <a:pt x="42" y="146"/>
                  </a:lnTo>
                  <a:lnTo>
                    <a:pt x="41" y="146"/>
                  </a:lnTo>
                  <a:lnTo>
                    <a:pt x="41" y="145"/>
                  </a:lnTo>
                  <a:lnTo>
                    <a:pt x="42" y="145"/>
                  </a:lnTo>
                  <a:lnTo>
                    <a:pt x="42" y="143"/>
                  </a:lnTo>
                  <a:lnTo>
                    <a:pt x="43" y="143"/>
                  </a:lnTo>
                  <a:lnTo>
                    <a:pt x="43" y="142"/>
                  </a:lnTo>
                  <a:lnTo>
                    <a:pt x="42" y="142"/>
                  </a:lnTo>
                  <a:lnTo>
                    <a:pt x="41" y="142"/>
                  </a:lnTo>
                  <a:lnTo>
                    <a:pt x="39" y="142"/>
                  </a:lnTo>
                  <a:lnTo>
                    <a:pt x="38" y="141"/>
                  </a:lnTo>
                  <a:lnTo>
                    <a:pt x="37" y="141"/>
                  </a:lnTo>
                  <a:lnTo>
                    <a:pt x="37" y="140"/>
                  </a:lnTo>
                  <a:lnTo>
                    <a:pt x="36" y="140"/>
                  </a:lnTo>
                  <a:lnTo>
                    <a:pt x="36" y="141"/>
                  </a:lnTo>
                  <a:lnTo>
                    <a:pt x="35" y="141"/>
                  </a:lnTo>
                  <a:lnTo>
                    <a:pt x="35" y="142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31" y="143"/>
                  </a:lnTo>
                  <a:lnTo>
                    <a:pt x="29" y="141"/>
                  </a:lnTo>
                  <a:lnTo>
                    <a:pt x="27" y="141"/>
                  </a:lnTo>
                  <a:lnTo>
                    <a:pt x="27" y="142"/>
                  </a:lnTo>
                  <a:lnTo>
                    <a:pt x="26" y="142"/>
                  </a:lnTo>
                  <a:lnTo>
                    <a:pt x="24" y="142"/>
                  </a:lnTo>
                  <a:lnTo>
                    <a:pt x="24" y="141"/>
                  </a:lnTo>
                  <a:lnTo>
                    <a:pt x="25" y="141"/>
                  </a:lnTo>
                  <a:lnTo>
                    <a:pt x="22" y="142"/>
                  </a:lnTo>
                  <a:lnTo>
                    <a:pt x="20" y="142"/>
                  </a:lnTo>
                  <a:lnTo>
                    <a:pt x="19" y="141"/>
                  </a:lnTo>
                  <a:lnTo>
                    <a:pt x="19" y="140"/>
                  </a:lnTo>
                  <a:lnTo>
                    <a:pt x="18" y="140"/>
                  </a:lnTo>
                  <a:lnTo>
                    <a:pt x="18" y="141"/>
                  </a:lnTo>
                  <a:lnTo>
                    <a:pt x="18" y="142"/>
                  </a:lnTo>
                  <a:lnTo>
                    <a:pt x="18" y="143"/>
                  </a:lnTo>
                  <a:lnTo>
                    <a:pt x="19" y="146"/>
                  </a:lnTo>
                  <a:lnTo>
                    <a:pt x="19" y="146"/>
                  </a:lnTo>
                  <a:lnTo>
                    <a:pt x="20" y="147"/>
                  </a:lnTo>
                  <a:lnTo>
                    <a:pt x="22" y="149"/>
                  </a:lnTo>
                  <a:lnTo>
                    <a:pt x="23" y="151"/>
                  </a:lnTo>
                  <a:lnTo>
                    <a:pt x="24" y="152"/>
                  </a:lnTo>
                  <a:lnTo>
                    <a:pt x="22" y="151"/>
                  </a:lnTo>
                  <a:lnTo>
                    <a:pt x="23" y="151"/>
                  </a:lnTo>
                  <a:lnTo>
                    <a:pt x="24" y="152"/>
                  </a:lnTo>
                  <a:lnTo>
                    <a:pt x="23" y="153"/>
                  </a:lnTo>
                  <a:lnTo>
                    <a:pt x="22" y="152"/>
                  </a:lnTo>
                  <a:lnTo>
                    <a:pt x="22" y="151"/>
                  </a:lnTo>
                  <a:lnTo>
                    <a:pt x="20" y="148"/>
                  </a:lnTo>
                  <a:lnTo>
                    <a:pt x="19" y="147"/>
                  </a:lnTo>
                  <a:lnTo>
                    <a:pt x="18" y="147"/>
                  </a:lnTo>
                  <a:lnTo>
                    <a:pt x="18" y="146"/>
                  </a:lnTo>
                  <a:lnTo>
                    <a:pt x="18" y="146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3" y="141"/>
                  </a:lnTo>
                  <a:lnTo>
                    <a:pt x="12" y="139"/>
                  </a:lnTo>
                  <a:lnTo>
                    <a:pt x="11" y="137"/>
                  </a:lnTo>
                  <a:lnTo>
                    <a:pt x="12" y="136"/>
                  </a:lnTo>
                  <a:lnTo>
                    <a:pt x="12" y="135"/>
                  </a:lnTo>
                  <a:lnTo>
                    <a:pt x="12" y="134"/>
                  </a:lnTo>
                  <a:lnTo>
                    <a:pt x="12" y="133"/>
                  </a:lnTo>
                  <a:lnTo>
                    <a:pt x="12" y="132"/>
                  </a:lnTo>
                  <a:lnTo>
                    <a:pt x="11" y="130"/>
                  </a:lnTo>
                  <a:lnTo>
                    <a:pt x="12" y="130"/>
                  </a:lnTo>
                  <a:lnTo>
                    <a:pt x="11" y="129"/>
                  </a:lnTo>
                  <a:lnTo>
                    <a:pt x="10" y="127"/>
                  </a:lnTo>
                  <a:lnTo>
                    <a:pt x="10" y="124"/>
                  </a:lnTo>
                  <a:lnTo>
                    <a:pt x="11" y="117"/>
                  </a:lnTo>
                  <a:lnTo>
                    <a:pt x="12" y="115"/>
                  </a:lnTo>
                  <a:lnTo>
                    <a:pt x="12" y="114"/>
                  </a:lnTo>
                  <a:lnTo>
                    <a:pt x="14" y="110"/>
                  </a:lnTo>
                  <a:lnTo>
                    <a:pt x="16" y="108"/>
                  </a:lnTo>
                  <a:lnTo>
                    <a:pt x="17" y="106"/>
                  </a:lnTo>
                  <a:lnTo>
                    <a:pt x="16" y="106"/>
                  </a:lnTo>
                  <a:lnTo>
                    <a:pt x="14" y="105"/>
                  </a:lnTo>
                  <a:lnTo>
                    <a:pt x="16" y="104"/>
                  </a:lnTo>
                  <a:lnTo>
                    <a:pt x="14" y="104"/>
                  </a:lnTo>
                  <a:lnTo>
                    <a:pt x="16" y="103"/>
                  </a:lnTo>
                  <a:lnTo>
                    <a:pt x="17" y="103"/>
                  </a:lnTo>
                  <a:lnTo>
                    <a:pt x="17" y="102"/>
                  </a:lnTo>
                  <a:lnTo>
                    <a:pt x="16" y="102"/>
                  </a:lnTo>
                  <a:lnTo>
                    <a:pt x="17" y="97"/>
                  </a:lnTo>
                  <a:lnTo>
                    <a:pt x="18" y="93"/>
                  </a:lnTo>
                  <a:lnTo>
                    <a:pt x="19" y="92"/>
                  </a:lnTo>
                  <a:lnTo>
                    <a:pt x="18" y="89"/>
                  </a:lnTo>
                  <a:lnTo>
                    <a:pt x="18" y="87"/>
                  </a:lnTo>
                  <a:lnTo>
                    <a:pt x="19" y="87"/>
                  </a:lnTo>
                  <a:lnTo>
                    <a:pt x="20" y="89"/>
                  </a:lnTo>
                  <a:lnTo>
                    <a:pt x="20" y="89"/>
                  </a:lnTo>
                  <a:lnTo>
                    <a:pt x="20" y="90"/>
                  </a:lnTo>
                  <a:lnTo>
                    <a:pt x="20" y="91"/>
                  </a:lnTo>
                  <a:lnTo>
                    <a:pt x="22" y="92"/>
                  </a:lnTo>
                  <a:lnTo>
                    <a:pt x="23" y="93"/>
                  </a:lnTo>
                  <a:lnTo>
                    <a:pt x="23" y="96"/>
                  </a:lnTo>
                  <a:lnTo>
                    <a:pt x="24" y="97"/>
                  </a:lnTo>
                  <a:lnTo>
                    <a:pt x="25" y="97"/>
                  </a:lnTo>
                  <a:lnTo>
                    <a:pt x="26" y="97"/>
                  </a:lnTo>
                  <a:lnTo>
                    <a:pt x="25" y="98"/>
                  </a:lnTo>
                  <a:lnTo>
                    <a:pt x="24" y="98"/>
                  </a:lnTo>
                  <a:lnTo>
                    <a:pt x="24" y="99"/>
                  </a:lnTo>
                  <a:lnTo>
                    <a:pt x="25" y="99"/>
                  </a:lnTo>
                  <a:lnTo>
                    <a:pt x="25" y="100"/>
                  </a:lnTo>
                  <a:lnTo>
                    <a:pt x="25" y="102"/>
                  </a:lnTo>
                  <a:lnTo>
                    <a:pt x="26" y="102"/>
                  </a:lnTo>
                  <a:lnTo>
                    <a:pt x="27" y="103"/>
                  </a:lnTo>
                  <a:lnTo>
                    <a:pt x="29" y="103"/>
                  </a:lnTo>
                  <a:lnTo>
                    <a:pt x="30" y="102"/>
                  </a:lnTo>
                  <a:lnTo>
                    <a:pt x="31" y="100"/>
                  </a:lnTo>
                  <a:lnTo>
                    <a:pt x="32" y="99"/>
                  </a:lnTo>
                  <a:lnTo>
                    <a:pt x="31" y="102"/>
                  </a:lnTo>
                  <a:lnTo>
                    <a:pt x="31" y="103"/>
                  </a:lnTo>
                  <a:lnTo>
                    <a:pt x="35" y="102"/>
                  </a:lnTo>
                  <a:lnTo>
                    <a:pt x="35" y="100"/>
                  </a:lnTo>
                  <a:lnTo>
                    <a:pt x="35" y="99"/>
                  </a:lnTo>
                  <a:lnTo>
                    <a:pt x="36" y="99"/>
                  </a:lnTo>
                  <a:lnTo>
                    <a:pt x="35" y="100"/>
                  </a:lnTo>
                  <a:lnTo>
                    <a:pt x="36" y="102"/>
                  </a:lnTo>
                  <a:lnTo>
                    <a:pt x="36" y="103"/>
                  </a:lnTo>
                  <a:lnTo>
                    <a:pt x="37" y="103"/>
                  </a:lnTo>
                  <a:lnTo>
                    <a:pt x="38" y="103"/>
                  </a:lnTo>
                  <a:lnTo>
                    <a:pt x="38" y="104"/>
                  </a:lnTo>
                  <a:lnTo>
                    <a:pt x="39" y="104"/>
                  </a:lnTo>
                  <a:lnTo>
                    <a:pt x="41" y="103"/>
                  </a:lnTo>
                  <a:lnTo>
                    <a:pt x="42" y="103"/>
                  </a:lnTo>
                  <a:lnTo>
                    <a:pt x="42" y="102"/>
                  </a:lnTo>
                  <a:lnTo>
                    <a:pt x="42" y="100"/>
                  </a:lnTo>
                  <a:lnTo>
                    <a:pt x="42" y="99"/>
                  </a:lnTo>
                  <a:lnTo>
                    <a:pt x="42" y="98"/>
                  </a:lnTo>
                  <a:lnTo>
                    <a:pt x="43" y="96"/>
                  </a:lnTo>
                  <a:lnTo>
                    <a:pt x="44" y="96"/>
                  </a:lnTo>
                  <a:lnTo>
                    <a:pt x="45" y="96"/>
                  </a:lnTo>
                  <a:lnTo>
                    <a:pt x="45" y="97"/>
                  </a:lnTo>
                  <a:lnTo>
                    <a:pt x="47" y="97"/>
                  </a:lnTo>
                  <a:lnTo>
                    <a:pt x="47" y="98"/>
                  </a:lnTo>
                  <a:lnTo>
                    <a:pt x="45" y="98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7" y="102"/>
                  </a:lnTo>
                  <a:lnTo>
                    <a:pt x="45" y="102"/>
                  </a:lnTo>
                  <a:lnTo>
                    <a:pt x="47" y="103"/>
                  </a:lnTo>
                  <a:lnTo>
                    <a:pt x="47" y="104"/>
                  </a:lnTo>
                  <a:lnTo>
                    <a:pt x="48" y="105"/>
                  </a:lnTo>
                  <a:lnTo>
                    <a:pt x="49" y="106"/>
                  </a:lnTo>
                  <a:lnTo>
                    <a:pt x="48" y="108"/>
                  </a:lnTo>
                  <a:lnTo>
                    <a:pt x="48" y="109"/>
                  </a:lnTo>
                  <a:lnTo>
                    <a:pt x="49" y="110"/>
                  </a:lnTo>
                  <a:lnTo>
                    <a:pt x="50" y="110"/>
                  </a:lnTo>
                  <a:lnTo>
                    <a:pt x="51" y="109"/>
                  </a:lnTo>
                  <a:lnTo>
                    <a:pt x="54" y="110"/>
                  </a:lnTo>
                  <a:lnTo>
                    <a:pt x="55" y="109"/>
                  </a:lnTo>
                  <a:lnTo>
                    <a:pt x="57" y="108"/>
                  </a:lnTo>
                  <a:lnTo>
                    <a:pt x="59" y="108"/>
                  </a:lnTo>
                  <a:lnTo>
                    <a:pt x="60" y="108"/>
                  </a:lnTo>
                  <a:lnTo>
                    <a:pt x="61" y="108"/>
                  </a:lnTo>
                  <a:lnTo>
                    <a:pt x="62" y="108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3" y="105"/>
                  </a:lnTo>
                  <a:lnTo>
                    <a:pt x="64" y="104"/>
                  </a:lnTo>
                  <a:lnTo>
                    <a:pt x="67" y="104"/>
                  </a:lnTo>
                  <a:lnTo>
                    <a:pt x="68" y="104"/>
                  </a:lnTo>
                  <a:lnTo>
                    <a:pt x="67" y="105"/>
                  </a:lnTo>
                  <a:lnTo>
                    <a:pt x="67" y="106"/>
                  </a:lnTo>
                  <a:lnTo>
                    <a:pt x="68" y="108"/>
                  </a:lnTo>
                  <a:lnTo>
                    <a:pt x="74" y="108"/>
                  </a:lnTo>
                  <a:lnTo>
                    <a:pt x="73" y="106"/>
                  </a:lnTo>
                  <a:lnTo>
                    <a:pt x="73" y="105"/>
                  </a:lnTo>
                  <a:lnTo>
                    <a:pt x="74" y="105"/>
                  </a:lnTo>
                  <a:lnTo>
                    <a:pt x="75" y="105"/>
                  </a:lnTo>
                  <a:lnTo>
                    <a:pt x="72" y="105"/>
                  </a:lnTo>
                  <a:lnTo>
                    <a:pt x="70" y="105"/>
                  </a:lnTo>
                  <a:lnTo>
                    <a:pt x="70" y="104"/>
                  </a:lnTo>
                  <a:lnTo>
                    <a:pt x="70" y="103"/>
                  </a:lnTo>
                  <a:lnTo>
                    <a:pt x="70" y="102"/>
                  </a:lnTo>
                  <a:lnTo>
                    <a:pt x="69" y="100"/>
                  </a:lnTo>
                  <a:lnTo>
                    <a:pt x="69" y="99"/>
                  </a:lnTo>
                  <a:lnTo>
                    <a:pt x="69" y="98"/>
                  </a:lnTo>
                  <a:lnTo>
                    <a:pt x="69" y="97"/>
                  </a:lnTo>
                  <a:lnTo>
                    <a:pt x="68" y="97"/>
                  </a:lnTo>
                  <a:lnTo>
                    <a:pt x="68" y="96"/>
                  </a:lnTo>
                  <a:lnTo>
                    <a:pt x="69" y="96"/>
                  </a:lnTo>
                  <a:lnTo>
                    <a:pt x="70" y="95"/>
                  </a:lnTo>
                  <a:lnTo>
                    <a:pt x="72" y="95"/>
                  </a:lnTo>
                  <a:lnTo>
                    <a:pt x="73" y="95"/>
                  </a:lnTo>
                  <a:lnTo>
                    <a:pt x="75" y="97"/>
                  </a:lnTo>
                  <a:lnTo>
                    <a:pt x="76" y="97"/>
                  </a:lnTo>
                  <a:lnTo>
                    <a:pt x="76" y="98"/>
                  </a:lnTo>
                  <a:lnTo>
                    <a:pt x="76" y="99"/>
                  </a:lnTo>
                  <a:lnTo>
                    <a:pt x="75" y="99"/>
                  </a:lnTo>
                  <a:lnTo>
                    <a:pt x="76" y="100"/>
                  </a:lnTo>
                  <a:lnTo>
                    <a:pt x="81" y="99"/>
                  </a:lnTo>
                  <a:lnTo>
                    <a:pt x="82" y="99"/>
                  </a:lnTo>
                  <a:lnTo>
                    <a:pt x="84" y="98"/>
                  </a:lnTo>
                  <a:lnTo>
                    <a:pt x="84" y="97"/>
                  </a:lnTo>
                  <a:lnTo>
                    <a:pt x="86" y="97"/>
                  </a:lnTo>
                  <a:lnTo>
                    <a:pt x="86" y="96"/>
                  </a:lnTo>
                  <a:lnTo>
                    <a:pt x="87" y="93"/>
                  </a:lnTo>
                  <a:lnTo>
                    <a:pt x="88" y="93"/>
                  </a:lnTo>
                  <a:lnTo>
                    <a:pt x="88" y="92"/>
                  </a:lnTo>
                  <a:lnTo>
                    <a:pt x="88" y="91"/>
                  </a:lnTo>
                  <a:lnTo>
                    <a:pt x="87" y="91"/>
                  </a:lnTo>
                  <a:lnTo>
                    <a:pt x="87" y="90"/>
                  </a:lnTo>
                  <a:lnTo>
                    <a:pt x="86" y="89"/>
                  </a:lnTo>
                  <a:lnTo>
                    <a:pt x="85" y="89"/>
                  </a:lnTo>
                  <a:lnTo>
                    <a:pt x="85" y="87"/>
                  </a:lnTo>
                  <a:lnTo>
                    <a:pt x="86" y="87"/>
                  </a:lnTo>
                  <a:lnTo>
                    <a:pt x="87" y="89"/>
                  </a:lnTo>
                  <a:lnTo>
                    <a:pt x="88" y="89"/>
                  </a:lnTo>
                  <a:lnTo>
                    <a:pt x="88" y="89"/>
                  </a:lnTo>
                  <a:lnTo>
                    <a:pt x="87" y="89"/>
                  </a:lnTo>
                  <a:lnTo>
                    <a:pt x="87" y="87"/>
                  </a:lnTo>
                  <a:lnTo>
                    <a:pt x="86" y="87"/>
                  </a:lnTo>
                  <a:lnTo>
                    <a:pt x="87" y="86"/>
                  </a:lnTo>
                  <a:lnTo>
                    <a:pt x="86" y="85"/>
                  </a:lnTo>
                  <a:lnTo>
                    <a:pt x="85" y="85"/>
                  </a:lnTo>
                  <a:lnTo>
                    <a:pt x="84" y="85"/>
                  </a:lnTo>
                  <a:lnTo>
                    <a:pt x="84" y="83"/>
                  </a:lnTo>
                  <a:lnTo>
                    <a:pt x="82" y="81"/>
                  </a:lnTo>
                  <a:lnTo>
                    <a:pt x="74" y="75"/>
                  </a:lnTo>
                  <a:lnTo>
                    <a:pt x="70" y="74"/>
                  </a:lnTo>
                  <a:lnTo>
                    <a:pt x="70" y="73"/>
                  </a:lnTo>
                  <a:lnTo>
                    <a:pt x="68" y="72"/>
                  </a:lnTo>
                  <a:lnTo>
                    <a:pt x="67" y="71"/>
                  </a:lnTo>
                  <a:lnTo>
                    <a:pt x="66" y="71"/>
                  </a:lnTo>
                  <a:lnTo>
                    <a:pt x="66" y="69"/>
                  </a:lnTo>
                  <a:lnTo>
                    <a:pt x="64" y="68"/>
                  </a:lnTo>
                  <a:lnTo>
                    <a:pt x="64" y="67"/>
                  </a:lnTo>
                  <a:lnTo>
                    <a:pt x="63" y="67"/>
                  </a:lnTo>
                  <a:lnTo>
                    <a:pt x="62" y="66"/>
                  </a:lnTo>
                  <a:lnTo>
                    <a:pt x="62" y="65"/>
                  </a:lnTo>
                  <a:lnTo>
                    <a:pt x="61" y="63"/>
                  </a:lnTo>
                  <a:lnTo>
                    <a:pt x="61" y="62"/>
                  </a:lnTo>
                  <a:lnTo>
                    <a:pt x="61" y="60"/>
                  </a:lnTo>
                  <a:lnTo>
                    <a:pt x="61" y="56"/>
                  </a:lnTo>
                  <a:lnTo>
                    <a:pt x="60" y="54"/>
                  </a:lnTo>
                  <a:lnTo>
                    <a:pt x="60" y="53"/>
                  </a:lnTo>
                  <a:lnTo>
                    <a:pt x="60" y="52"/>
                  </a:lnTo>
                  <a:lnTo>
                    <a:pt x="57" y="48"/>
                  </a:lnTo>
                  <a:lnTo>
                    <a:pt x="57" y="47"/>
                  </a:lnTo>
                  <a:lnTo>
                    <a:pt x="56" y="47"/>
                  </a:lnTo>
                  <a:lnTo>
                    <a:pt x="56" y="46"/>
                  </a:lnTo>
                  <a:lnTo>
                    <a:pt x="56" y="44"/>
                  </a:lnTo>
                  <a:lnTo>
                    <a:pt x="56" y="43"/>
                  </a:lnTo>
                  <a:lnTo>
                    <a:pt x="56" y="42"/>
                  </a:lnTo>
                  <a:lnTo>
                    <a:pt x="56" y="41"/>
                  </a:lnTo>
                  <a:lnTo>
                    <a:pt x="56" y="40"/>
                  </a:lnTo>
                  <a:lnTo>
                    <a:pt x="56" y="38"/>
                  </a:lnTo>
                  <a:lnTo>
                    <a:pt x="56" y="37"/>
                  </a:lnTo>
                  <a:lnTo>
                    <a:pt x="55" y="36"/>
                  </a:lnTo>
                  <a:lnTo>
                    <a:pt x="54" y="35"/>
                  </a:lnTo>
                  <a:lnTo>
                    <a:pt x="53" y="34"/>
                  </a:lnTo>
                  <a:lnTo>
                    <a:pt x="50" y="34"/>
                  </a:lnTo>
                  <a:lnTo>
                    <a:pt x="49" y="34"/>
                  </a:lnTo>
                  <a:lnTo>
                    <a:pt x="47" y="32"/>
                  </a:lnTo>
                  <a:lnTo>
                    <a:pt x="35" y="35"/>
                  </a:lnTo>
                  <a:lnTo>
                    <a:pt x="33" y="36"/>
                  </a:lnTo>
                  <a:lnTo>
                    <a:pt x="30" y="36"/>
                  </a:lnTo>
                  <a:lnTo>
                    <a:pt x="27" y="35"/>
                  </a:lnTo>
                  <a:lnTo>
                    <a:pt x="26" y="36"/>
                  </a:lnTo>
                  <a:lnTo>
                    <a:pt x="25" y="37"/>
                  </a:lnTo>
                  <a:lnTo>
                    <a:pt x="24" y="38"/>
                  </a:lnTo>
                  <a:lnTo>
                    <a:pt x="20" y="41"/>
                  </a:lnTo>
                  <a:lnTo>
                    <a:pt x="19" y="43"/>
                  </a:lnTo>
                  <a:lnTo>
                    <a:pt x="14" y="53"/>
                  </a:lnTo>
                  <a:lnTo>
                    <a:pt x="14" y="54"/>
                  </a:lnTo>
                  <a:lnTo>
                    <a:pt x="13" y="54"/>
                  </a:lnTo>
                  <a:lnTo>
                    <a:pt x="13" y="55"/>
                  </a:lnTo>
                  <a:lnTo>
                    <a:pt x="13" y="56"/>
                  </a:lnTo>
                  <a:lnTo>
                    <a:pt x="12" y="58"/>
                  </a:lnTo>
                  <a:lnTo>
                    <a:pt x="12" y="59"/>
                  </a:lnTo>
                  <a:lnTo>
                    <a:pt x="13" y="58"/>
                  </a:lnTo>
                  <a:lnTo>
                    <a:pt x="14" y="56"/>
                  </a:lnTo>
                  <a:lnTo>
                    <a:pt x="17" y="56"/>
                  </a:lnTo>
                  <a:lnTo>
                    <a:pt x="18" y="56"/>
                  </a:lnTo>
                  <a:lnTo>
                    <a:pt x="18" y="58"/>
                  </a:lnTo>
                  <a:lnTo>
                    <a:pt x="18" y="59"/>
                  </a:lnTo>
                  <a:lnTo>
                    <a:pt x="18" y="59"/>
                  </a:lnTo>
                  <a:lnTo>
                    <a:pt x="18" y="60"/>
                  </a:lnTo>
                  <a:lnTo>
                    <a:pt x="18" y="61"/>
                  </a:lnTo>
                  <a:lnTo>
                    <a:pt x="18" y="62"/>
                  </a:lnTo>
                  <a:lnTo>
                    <a:pt x="14" y="68"/>
                  </a:lnTo>
                  <a:lnTo>
                    <a:pt x="14" y="69"/>
                  </a:lnTo>
                  <a:lnTo>
                    <a:pt x="14" y="71"/>
                  </a:lnTo>
                  <a:lnTo>
                    <a:pt x="14" y="72"/>
                  </a:lnTo>
                  <a:lnTo>
                    <a:pt x="14" y="73"/>
                  </a:lnTo>
                  <a:lnTo>
                    <a:pt x="16" y="75"/>
                  </a:lnTo>
                  <a:lnTo>
                    <a:pt x="16" y="79"/>
                  </a:lnTo>
                  <a:lnTo>
                    <a:pt x="16" y="80"/>
                  </a:lnTo>
                  <a:lnTo>
                    <a:pt x="18" y="84"/>
                  </a:lnTo>
                  <a:lnTo>
                    <a:pt x="18" y="85"/>
                  </a:lnTo>
                  <a:lnTo>
                    <a:pt x="18" y="86"/>
                  </a:lnTo>
                  <a:lnTo>
                    <a:pt x="17" y="87"/>
                  </a:lnTo>
                  <a:lnTo>
                    <a:pt x="17" y="89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6" y="84"/>
                  </a:lnTo>
                  <a:lnTo>
                    <a:pt x="16" y="83"/>
                  </a:lnTo>
                  <a:lnTo>
                    <a:pt x="16" y="81"/>
                  </a:lnTo>
                  <a:lnTo>
                    <a:pt x="14" y="80"/>
                  </a:lnTo>
                  <a:lnTo>
                    <a:pt x="14" y="79"/>
                  </a:lnTo>
                  <a:lnTo>
                    <a:pt x="14" y="78"/>
                  </a:lnTo>
                  <a:lnTo>
                    <a:pt x="13" y="74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1" y="71"/>
                  </a:lnTo>
                  <a:lnTo>
                    <a:pt x="11" y="69"/>
                  </a:lnTo>
                  <a:lnTo>
                    <a:pt x="10" y="69"/>
                  </a:lnTo>
                  <a:lnTo>
                    <a:pt x="10" y="68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6" y="59"/>
                  </a:lnTo>
                  <a:lnTo>
                    <a:pt x="6" y="59"/>
                  </a:lnTo>
                  <a:lnTo>
                    <a:pt x="6" y="59"/>
                  </a:lnTo>
                  <a:lnTo>
                    <a:pt x="6" y="59"/>
                  </a:lnTo>
                  <a:lnTo>
                    <a:pt x="6" y="58"/>
                  </a:lnTo>
                  <a:lnTo>
                    <a:pt x="6" y="56"/>
                  </a:lnTo>
                  <a:lnTo>
                    <a:pt x="5" y="56"/>
                  </a:lnTo>
                  <a:lnTo>
                    <a:pt x="4" y="56"/>
                  </a:lnTo>
                  <a:lnTo>
                    <a:pt x="2" y="55"/>
                  </a:lnTo>
                  <a:lnTo>
                    <a:pt x="1" y="54"/>
                  </a:lnTo>
                  <a:lnTo>
                    <a:pt x="0" y="54"/>
                  </a:lnTo>
                  <a:lnTo>
                    <a:pt x="2" y="52"/>
                  </a:lnTo>
                  <a:lnTo>
                    <a:pt x="7" y="46"/>
                  </a:lnTo>
                  <a:lnTo>
                    <a:pt x="12" y="41"/>
                  </a:lnTo>
                  <a:lnTo>
                    <a:pt x="20" y="34"/>
                  </a:lnTo>
                  <a:lnTo>
                    <a:pt x="26" y="31"/>
                  </a:lnTo>
                  <a:lnTo>
                    <a:pt x="29" y="30"/>
                  </a:lnTo>
                  <a:lnTo>
                    <a:pt x="37" y="28"/>
                  </a:lnTo>
                  <a:lnTo>
                    <a:pt x="39" y="28"/>
                  </a:lnTo>
                  <a:lnTo>
                    <a:pt x="45" y="26"/>
                  </a:lnTo>
                  <a:lnTo>
                    <a:pt x="53" y="25"/>
                  </a:lnTo>
                  <a:lnTo>
                    <a:pt x="61" y="23"/>
                  </a:lnTo>
                  <a:lnTo>
                    <a:pt x="63" y="24"/>
                  </a:lnTo>
                  <a:lnTo>
                    <a:pt x="66" y="24"/>
                  </a:lnTo>
                  <a:lnTo>
                    <a:pt x="72" y="29"/>
                  </a:lnTo>
                  <a:lnTo>
                    <a:pt x="79" y="32"/>
                  </a:lnTo>
                  <a:lnTo>
                    <a:pt x="82" y="35"/>
                  </a:lnTo>
                  <a:lnTo>
                    <a:pt x="87" y="37"/>
                  </a:lnTo>
                  <a:lnTo>
                    <a:pt x="93" y="44"/>
                  </a:lnTo>
                  <a:lnTo>
                    <a:pt x="93" y="46"/>
                  </a:lnTo>
                  <a:lnTo>
                    <a:pt x="94" y="46"/>
                  </a:lnTo>
                  <a:lnTo>
                    <a:pt x="94" y="47"/>
                  </a:lnTo>
                  <a:lnTo>
                    <a:pt x="94" y="48"/>
                  </a:lnTo>
                  <a:lnTo>
                    <a:pt x="94" y="49"/>
                  </a:lnTo>
                  <a:lnTo>
                    <a:pt x="94" y="50"/>
                  </a:lnTo>
                  <a:lnTo>
                    <a:pt x="94" y="52"/>
                  </a:lnTo>
                  <a:lnTo>
                    <a:pt x="99" y="56"/>
                  </a:lnTo>
                  <a:lnTo>
                    <a:pt x="100" y="59"/>
                  </a:lnTo>
                  <a:lnTo>
                    <a:pt x="103" y="62"/>
                  </a:lnTo>
                  <a:lnTo>
                    <a:pt x="105" y="67"/>
                  </a:lnTo>
                  <a:lnTo>
                    <a:pt x="106" y="68"/>
                  </a:lnTo>
                  <a:lnTo>
                    <a:pt x="107" y="69"/>
                  </a:lnTo>
                  <a:lnTo>
                    <a:pt x="110" y="71"/>
                  </a:lnTo>
                  <a:lnTo>
                    <a:pt x="111" y="72"/>
                  </a:lnTo>
                  <a:lnTo>
                    <a:pt x="111" y="73"/>
                  </a:lnTo>
                  <a:lnTo>
                    <a:pt x="112" y="75"/>
                  </a:lnTo>
                  <a:lnTo>
                    <a:pt x="113" y="77"/>
                  </a:lnTo>
                  <a:lnTo>
                    <a:pt x="115" y="77"/>
                  </a:lnTo>
                  <a:lnTo>
                    <a:pt x="115" y="78"/>
                  </a:lnTo>
                  <a:lnTo>
                    <a:pt x="116" y="78"/>
                  </a:lnTo>
                  <a:lnTo>
                    <a:pt x="121" y="78"/>
                  </a:lnTo>
                  <a:lnTo>
                    <a:pt x="123" y="77"/>
                  </a:lnTo>
                  <a:lnTo>
                    <a:pt x="127" y="77"/>
                  </a:lnTo>
                  <a:lnTo>
                    <a:pt x="130" y="74"/>
                  </a:lnTo>
                  <a:lnTo>
                    <a:pt x="131" y="74"/>
                  </a:lnTo>
                  <a:lnTo>
                    <a:pt x="134" y="74"/>
                  </a:lnTo>
                  <a:lnTo>
                    <a:pt x="140" y="75"/>
                  </a:lnTo>
                  <a:lnTo>
                    <a:pt x="147" y="75"/>
                  </a:lnTo>
                  <a:lnTo>
                    <a:pt x="154" y="75"/>
                  </a:lnTo>
                  <a:lnTo>
                    <a:pt x="155" y="75"/>
                  </a:lnTo>
                  <a:lnTo>
                    <a:pt x="165" y="77"/>
                  </a:lnTo>
                  <a:lnTo>
                    <a:pt x="168" y="78"/>
                  </a:lnTo>
                  <a:lnTo>
                    <a:pt x="173" y="78"/>
                  </a:lnTo>
                  <a:lnTo>
                    <a:pt x="174" y="75"/>
                  </a:lnTo>
                  <a:lnTo>
                    <a:pt x="175" y="74"/>
                  </a:lnTo>
                  <a:lnTo>
                    <a:pt x="178" y="74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2"/>
                  </a:lnTo>
                  <a:lnTo>
                    <a:pt x="177" y="72"/>
                  </a:lnTo>
                  <a:lnTo>
                    <a:pt x="175" y="72"/>
                  </a:lnTo>
                  <a:lnTo>
                    <a:pt x="175" y="71"/>
                  </a:lnTo>
                  <a:lnTo>
                    <a:pt x="174" y="69"/>
                  </a:lnTo>
                  <a:lnTo>
                    <a:pt x="174" y="68"/>
                  </a:lnTo>
                  <a:lnTo>
                    <a:pt x="173" y="67"/>
                  </a:lnTo>
                  <a:lnTo>
                    <a:pt x="173" y="66"/>
                  </a:lnTo>
                  <a:lnTo>
                    <a:pt x="173" y="63"/>
                  </a:lnTo>
                  <a:lnTo>
                    <a:pt x="173" y="62"/>
                  </a:lnTo>
                  <a:lnTo>
                    <a:pt x="172" y="61"/>
                  </a:lnTo>
                  <a:lnTo>
                    <a:pt x="172" y="60"/>
                  </a:lnTo>
                  <a:lnTo>
                    <a:pt x="171" y="59"/>
                  </a:lnTo>
                  <a:lnTo>
                    <a:pt x="171" y="58"/>
                  </a:lnTo>
                  <a:lnTo>
                    <a:pt x="171" y="55"/>
                  </a:lnTo>
                  <a:lnTo>
                    <a:pt x="172" y="54"/>
                  </a:lnTo>
                  <a:lnTo>
                    <a:pt x="171" y="49"/>
                  </a:lnTo>
                  <a:lnTo>
                    <a:pt x="171" y="48"/>
                  </a:lnTo>
                  <a:lnTo>
                    <a:pt x="172" y="46"/>
                  </a:lnTo>
                  <a:lnTo>
                    <a:pt x="175" y="44"/>
                  </a:lnTo>
                  <a:lnTo>
                    <a:pt x="177" y="43"/>
                  </a:lnTo>
                  <a:lnTo>
                    <a:pt x="178" y="41"/>
                  </a:lnTo>
                  <a:lnTo>
                    <a:pt x="179" y="36"/>
                  </a:lnTo>
                  <a:lnTo>
                    <a:pt x="183" y="34"/>
                  </a:lnTo>
                  <a:lnTo>
                    <a:pt x="186" y="31"/>
                  </a:lnTo>
                  <a:lnTo>
                    <a:pt x="190" y="31"/>
                  </a:lnTo>
                  <a:lnTo>
                    <a:pt x="196" y="32"/>
                  </a:lnTo>
                  <a:lnTo>
                    <a:pt x="197" y="32"/>
                  </a:lnTo>
                  <a:lnTo>
                    <a:pt x="199" y="31"/>
                  </a:lnTo>
                  <a:lnTo>
                    <a:pt x="201" y="31"/>
                  </a:lnTo>
                  <a:lnTo>
                    <a:pt x="203" y="31"/>
                  </a:lnTo>
                  <a:lnTo>
                    <a:pt x="204" y="31"/>
                  </a:lnTo>
                  <a:lnTo>
                    <a:pt x="204" y="30"/>
                  </a:lnTo>
                  <a:lnTo>
                    <a:pt x="204" y="30"/>
                  </a:lnTo>
                  <a:lnTo>
                    <a:pt x="204" y="29"/>
                  </a:lnTo>
                  <a:lnTo>
                    <a:pt x="205" y="29"/>
                  </a:lnTo>
                  <a:lnTo>
                    <a:pt x="206" y="28"/>
                  </a:lnTo>
                  <a:lnTo>
                    <a:pt x="206" y="24"/>
                  </a:lnTo>
                  <a:lnTo>
                    <a:pt x="206" y="23"/>
                  </a:lnTo>
                  <a:lnTo>
                    <a:pt x="206" y="22"/>
                  </a:lnTo>
                  <a:lnTo>
                    <a:pt x="206" y="21"/>
                  </a:lnTo>
                  <a:lnTo>
                    <a:pt x="206" y="18"/>
                  </a:lnTo>
                  <a:lnTo>
                    <a:pt x="206" y="18"/>
                  </a:lnTo>
                  <a:lnTo>
                    <a:pt x="208" y="18"/>
                  </a:lnTo>
                  <a:lnTo>
                    <a:pt x="209" y="17"/>
                  </a:lnTo>
                  <a:lnTo>
                    <a:pt x="209" y="16"/>
                  </a:lnTo>
                  <a:lnTo>
                    <a:pt x="210" y="15"/>
                  </a:lnTo>
                  <a:lnTo>
                    <a:pt x="211" y="15"/>
                  </a:lnTo>
                  <a:lnTo>
                    <a:pt x="212" y="15"/>
                  </a:lnTo>
                  <a:lnTo>
                    <a:pt x="212" y="16"/>
                  </a:lnTo>
                  <a:lnTo>
                    <a:pt x="214" y="17"/>
                  </a:lnTo>
                  <a:lnTo>
                    <a:pt x="215" y="17"/>
                  </a:lnTo>
                  <a:lnTo>
                    <a:pt x="216" y="17"/>
                  </a:lnTo>
                  <a:lnTo>
                    <a:pt x="217" y="17"/>
                  </a:lnTo>
                  <a:lnTo>
                    <a:pt x="218" y="17"/>
                  </a:lnTo>
                  <a:lnTo>
                    <a:pt x="222" y="18"/>
                  </a:lnTo>
                  <a:lnTo>
                    <a:pt x="223" y="19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4"/>
                  </a:lnTo>
                  <a:lnTo>
                    <a:pt x="224" y="25"/>
                  </a:lnTo>
                  <a:lnTo>
                    <a:pt x="224" y="26"/>
                  </a:lnTo>
                  <a:lnTo>
                    <a:pt x="226" y="26"/>
                  </a:lnTo>
                  <a:lnTo>
                    <a:pt x="228" y="26"/>
                  </a:lnTo>
                  <a:lnTo>
                    <a:pt x="228" y="25"/>
                  </a:lnTo>
                  <a:lnTo>
                    <a:pt x="229" y="25"/>
                  </a:lnTo>
                  <a:lnTo>
                    <a:pt x="228" y="25"/>
                  </a:lnTo>
                  <a:lnTo>
                    <a:pt x="228" y="24"/>
                  </a:lnTo>
                  <a:lnTo>
                    <a:pt x="227" y="23"/>
                  </a:lnTo>
                  <a:lnTo>
                    <a:pt x="223" y="18"/>
                  </a:lnTo>
                  <a:lnTo>
                    <a:pt x="222" y="16"/>
                  </a:lnTo>
                  <a:lnTo>
                    <a:pt x="221" y="13"/>
                  </a:lnTo>
                  <a:lnTo>
                    <a:pt x="220" y="12"/>
                  </a:lnTo>
                  <a:lnTo>
                    <a:pt x="215" y="10"/>
                  </a:lnTo>
                  <a:lnTo>
                    <a:pt x="214" y="9"/>
                  </a:lnTo>
                  <a:lnTo>
                    <a:pt x="215" y="7"/>
                  </a:lnTo>
                  <a:lnTo>
                    <a:pt x="216" y="6"/>
                  </a:lnTo>
                  <a:lnTo>
                    <a:pt x="218" y="5"/>
                  </a:lnTo>
                  <a:lnTo>
                    <a:pt x="220" y="5"/>
                  </a:lnTo>
                  <a:lnTo>
                    <a:pt x="221" y="5"/>
                  </a:lnTo>
                  <a:lnTo>
                    <a:pt x="224" y="6"/>
                  </a:lnTo>
                  <a:lnTo>
                    <a:pt x="227" y="7"/>
                  </a:lnTo>
                  <a:lnTo>
                    <a:pt x="229" y="7"/>
                  </a:lnTo>
                  <a:lnTo>
                    <a:pt x="230" y="6"/>
                  </a:lnTo>
                  <a:lnTo>
                    <a:pt x="232" y="5"/>
                  </a:lnTo>
                  <a:lnTo>
                    <a:pt x="232" y="1"/>
                  </a:lnTo>
                  <a:lnTo>
                    <a:pt x="233" y="0"/>
                  </a:lnTo>
                  <a:lnTo>
                    <a:pt x="233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9" name="Freeform 80">
              <a:extLst>
                <a:ext uri="{FF2B5EF4-FFF2-40B4-BE49-F238E27FC236}">
                  <a16:creationId xmlns:a16="http://schemas.microsoft.com/office/drawing/2014/main" id="{EA6E4CDE-B15A-CD15-00A1-EEF801185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660" y="1523359"/>
              <a:ext cx="200665" cy="226678"/>
            </a:xfrm>
            <a:custGeom>
              <a:avLst/>
              <a:gdLst>
                <a:gd name="T0" fmla="*/ 150 w 162"/>
                <a:gd name="T1" fmla="*/ 62 h 183"/>
                <a:gd name="T2" fmla="*/ 120 w 162"/>
                <a:gd name="T3" fmla="*/ 69 h 183"/>
                <a:gd name="T4" fmla="*/ 102 w 162"/>
                <a:gd name="T5" fmla="*/ 75 h 183"/>
                <a:gd name="T6" fmla="*/ 75 w 162"/>
                <a:gd name="T7" fmla="*/ 83 h 183"/>
                <a:gd name="T8" fmla="*/ 94 w 162"/>
                <a:gd name="T9" fmla="*/ 105 h 183"/>
                <a:gd name="T10" fmla="*/ 112 w 162"/>
                <a:gd name="T11" fmla="*/ 124 h 183"/>
                <a:gd name="T12" fmla="*/ 101 w 162"/>
                <a:gd name="T13" fmla="*/ 133 h 183"/>
                <a:gd name="T14" fmla="*/ 97 w 162"/>
                <a:gd name="T15" fmla="*/ 140 h 183"/>
                <a:gd name="T16" fmla="*/ 90 w 162"/>
                <a:gd name="T17" fmla="*/ 150 h 183"/>
                <a:gd name="T18" fmla="*/ 70 w 162"/>
                <a:gd name="T19" fmla="*/ 153 h 183"/>
                <a:gd name="T20" fmla="*/ 63 w 162"/>
                <a:gd name="T21" fmla="*/ 159 h 183"/>
                <a:gd name="T22" fmla="*/ 53 w 162"/>
                <a:gd name="T23" fmla="*/ 173 h 183"/>
                <a:gd name="T24" fmla="*/ 40 w 162"/>
                <a:gd name="T25" fmla="*/ 183 h 183"/>
                <a:gd name="T26" fmla="*/ 29 w 162"/>
                <a:gd name="T27" fmla="*/ 181 h 183"/>
                <a:gd name="T28" fmla="*/ 7 w 162"/>
                <a:gd name="T29" fmla="*/ 179 h 183"/>
                <a:gd name="T30" fmla="*/ 0 w 162"/>
                <a:gd name="T31" fmla="*/ 173 h 183"/>
                <a:gd name="T32" fmla="*/ 0 w 162"/>
                <a:gd name="T33" fmla="*/ 167 h 183"/>
                <a:gd name="T34" fmla="*/ 1 w 162"/>
                <a:gd name="T35" fmla="*/ 161 h 183"/>
                <a:gd name="T36" fmla="*/ 3 w 162"/>
                <a:gd name="T37" fmla="*/ 152 h 183"/>
                <a:gd name="T38" fmla="*/ 4 w 162"/>
                <a:gd name="T39" fmla="*/ 149 h 183"/>
                <a:gd name="T40" fmla="*/ 6 w 162"/>
                <a:gd name="T41" fmla="*/ 142 h 183"/>
                <a:gd name="T42" fmla="*/ 6 w 162"/>
                <a:gd name="T43" fmla="*/ 134 h 183"/>
                <a:gd name="T44" fmla="*/ 6 w 162"/>
                <a:gd name="T45" fmla="*/ 131 h 183"/>
                <a:gd name="T46" fmla="*/ 8 w 162"/>
                <a:gd name="T47" fmla="*/ 122 h 183"/>
                <a:gd name="T48" fmla="*/ 10 w 162"/>
                <a:gd name="T49" fmla="*/ 114 h 183"/>
                <a:gd name="T50" fmla="*/ 13 w 162"/>
                <a:gd name="T51" fmla="*/ 111 h 183"/>
                <a:gd name="T52" fmla="*/ 15 w 162"/>
                <a:gd name="T53" fmla="*/ 107 h 183"/>
                <a:gd name="T54" fmla="*/ 17 w 162"/>
                <a:gd name="T55" fmla="*/ 100 h 183"/>
                <a:gd name="T56" fmla="*/ 16 w 162"/>
                <a:gd name="T57" fmla="*/ 95 h 183"/>
                <a:gd name="T58" fmla="*/ 16 w 162"/>
                <a:gd name="T59" fmla="*/ 91 h 183"/>
                <a:gd name="T60" fmla="*/ 17 w 162"/>
                <a:gd name="T61" fmla="*/ 85 h 183"/>
                <a:gd name="T62" fmla="*/ 20 w 162"/>
                <a:gd name="T63" fmla="*/ 74 h 183"/>
                <a:gd name="T64" fmla="*/ 21 w 162"/>
                <a:gd name="T65" fmla="*/ 64 h 183"/>
                <a:gd name="T66" fmla="*/ 20 w 162"/>
                <a:gd name="T67" fmla="*/ 58 h 183"/>
                <a:gd name="T68" fmla="*/ 21 w 162"/>
                <a:gd name="T69" fmla="*/ 53 h 183"/>
                <a:gd name="T70" fmla="*/ 22 w 162"/>
                <a:gd name="T71" fmla="*/ 48 h 183"/>
                <a:gd name="T72" fmla="*/ 21 w 162"/>
                <a:gd name="T73" fmla="*/ 44 h 183"/>
                <a:gd name="T74" fmla="*/ 21 w 162"/>
                <a:gd name="T75" fmla="*/ 41 h 183"/>
                <a:gd name="T76" fmla="*/ 22 w 162"/>
                <a:gd name="T77" fmla="*/ 40 h 183"/>
                <a:gd name="T78" fmla="*/ 22 w 162"/>
                <a:gd name="T79" fmla="*/ 38 h 183"/>
                <a:gd name="T80" fmla="*/ 22 w 162"/>
                <a:gd name="T81" fmla="*/ 37 h 183"/>
                <a:gd name="T82" fmla="*/ 22 w 162"/>
                <a:gd name="T83" fmla="*/ 32 h 183"/>
                <a:gd name="T84" fmla="*/ 27 w 162"/>
                <a:gd name="T85" fmla="*/ 29 h 183"/>
                <a:gd name="T86" fmla="*/ 34 w 162"/>
                <a:gd name="T87" fmla="*/ 29 h 183"/>
                <a:gd name="T88" fmla="*/ 38 w 162"/>
                <a:gd name="T89" fmla="*/ 32 h 183"/>
                <a:gd name="T90" fmla="*/ 40 w 162"/>
                <a:gd name="T91" fmla="*/ 37 h 183"/>
                <a:gd name="T92" fmla="*/ 46 w 162"/>
                <a:gd name="T93" fmla="*/ 38 h 183"/>
                <a:gd name="T94" fmla="*/ 54 w 162"/>
                <a:gd name="T95" fmla="*/ 44 h 183"/>
                <a:gd name="T96" fmla="*/ 63 w 162"/>
                <a:gd name="T97" fmla="*/ 45 h 183"/>
                <a:gd name="T98" fmla="*/ 69 w 162"/>
                <a:gd name="T99" fmla="*/ 46 h 183"/>
                <a:gd name="T100" fmla="*/ 91 w 162"/>
                <a:gd name="T101" fmla="*/ 32 h 183"/>
                <a:gd name="T102" fmla="*/ 112 w 162"/>
                <a:gd name="T103" fmla="*/ 19 h 183"/>
                <a:gd name="T104" fmla="*/ 133 w 162"/>
                <a:gd name="T105" fmla="*/ 6 h 183"/>
                <a:gd name="T106" fmla="*/ 148 w 162"/>
                <a:gd name="T107" fmla="*/ 16 h 183"/>
                <a:gd name="T108" fmla="*/ 150 w 162"/>
                <a:gd name="T109" fmla="*/ 39 h 183"/>
                <a:gd name="T110" fmla="*/ 162 w 162"/>
                <a:gd name="T111" fmla="*/ 5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2" h="183">
                  <a:moveTo>
                    <a:pt x="157" y="56"/>
                  </a:moveTo>
                  <a:lnTo>
                    <a:pt x="156" y="56"/>
                  </a:lnTo>
                  <a:lnTo>
                    <a:pt x="151" y="60"/>
                  </a:lnTo>
                  <a:lnTo>
                    <a:pt x="150" y="62"/>
                  </a:lnTo>
                  <a:lnTo>
                    <a:pt x="146" y="63"/>
                  </a:lnTo>
                  <a:lnTo>
                    <a:pt x="137" y="65"/>
                  </a:lnTo>
                  <a:lnTo>
                    <a:pt x="128" y="66"/>
                  </a:lnTo>
                  <a:lnTo>
                    <a:pt x="120" y="69"/>
                  </a:lnTo>
                  <a:lnTo>
                    <a:pt x="113" y="71"/>
                  </a:lnTo>
                  <a:lnTo>
                    <a:pt x="112" y="71"/>
                  </a:lnTo>
                  <a:lnTo>
                    <a:pt x="105" y="74"/>
                  </a:lnTo>
                  <a:lnTo>
                    <a:pt x="102" y="75"/>
                  </a:lnTo>
                  <a:lnTo>
                    <a:pt x="93" y="77"/>
                  </a:lnTo>
                  <a:lnTo>
                    <a:pt x="84" y="81"/>
                  </a:lnTo>
                  <a:lnTo>
                    <a:pt x="76" y="83"/>
                  </a:lnTo>
                  <a:lnTo>
                    <a:pt x="75" y="83"/>
                  </a:lnTo>
                  <a:lnTo>
                    <a:pt x="80" y="89"/>
                  </a:lnTo>
                  <a:lnTo>
                    <a:pt x="84" y="94"/>
                  </a:lnTo>
                  <a:lnTo>
                    <a:pt x="90" y="99"/>
                  </a:lnTo>
                  <a:lnTo>
                    <a:pt x="94" y="105"/>
                  </a:lnTo>
                  <a:lnTo>
                    <a:pt x="99" y="109"/>
                  </a:lnTo>
                  <a:lnTo>
                    <a:pt x="102" y="115"/>
                  </a:lnTo>
                  <a:lnTo>
                    <a:pt x="107" y="120"/>
                  </a:lnTo>
                  <a:lnTo>
                    <a:pt x="112" y="124"/>
                  </a:lnTo>
                  <a:lnTo>
                    <a:pt x="113" y="126"/>
                  </a:lnTo>
                  <a:lnTo>
                    <a:pt x="111" y="128"/>
                  </a:lnTo>
                  <a:lnTo>
                    <a:pt x="106" y="131"/>
                  </a:lnTo>
                  <a:lnTo>
                    <a:pt x="101" y="133"/>
                  </a:lnTo>
                  <a:lnTo>
                    <a:pt x="100" y="133"/>
                  </a:lnTo>
                  <a:lnTo>
                    <a:pt x="100" y="134"/>
                  </a:lnTo>
                  <a:lnTo>
                    <a:pt x="99" y="137"/>
                  </a:lnTo>
                  <a:lnTo>
                    <a:pt x="97" y="140"/>
                  </a:lnTo>
                  <a:lnTo>
                    <a:pt x="96" y="144"/>
                  </a:lnTo>
                  <a:lnTo>
                    <a:pt x="94" y="149"/>
                  </a:lnTo>
                  <a:lnTo>
                    <a:pt x="93" y="149"/>
                  </a:lnTo>
                  <a:lnTo>
                    <a:pt x="90" y="150"/>
                  </a:lnTo>
                  <a:lnTo>
                    <a:pt x="84" y="151"/>
                  </a:lnTo>
                  <a:lnTo>
                    <a:pt x="80" y="152"/>
                  </a:lnTo>
                  <a:lnTo>
                    <a:pt x="74" y="152"/>
                  </a:lnTo>
                  <a:lnTo>
                    <a:pt x="70" y="153"/>
                  </a:lnTo>
                  <a:lnTo>
                    <a:pt x="66" y="153"/>
                  </a:lnTo>
                  <a:lnTo>
                    <a:pt x="65" y="155"/>
                  </a:lnTo>
                  <a:lnTo>
                    <a:pt x="64" y="155"/>
                  </a:lnTo>
                  <a:lnTo>
                    <a:pt x="63" y="159"/>
                  </a:lnTo>
                  <a:lnTo>
                    <a:pt x="62" y="162"/>
                  </a:lnTo>
                  <a:lnTo>
                    <a:pt x="59" y="167"/>
                  </a:lnTo>
                  <a:lnTo>
                    <a:pt x="57" y="170"/>
                  </a:lnTo>
                  <a:lnTo>
                    <a:pt x="53" y="173"/>
                  </a:lnTo>
                  <a:lnTo>
                    <a:pt x="48" y="176"/>
                  </a:lnTo>
                  <a:lnTo>
                    <a:pt x="45" y="180"/>
                  </a:lnTo>
                  <a:lnTo>
                    <a:pt x="40" y="182"/>
                  </a:lnTo>
                  <a:lnTo>
                    <a:pt x="40" y="183"/>
                  </a:lnTo>
                  <a:lnTo>
                    <a:pt x="39" y="183"/>
                  </a:lnTo>
                  <a:lnTo>
                    <a:pt x="34" y="182"/>
                  </a:lnTo>
                  <a:lnTo>
                    <a:pt x="31" y="181"/>
                  </a:lnTo>
                  <a:lnTo>
                    <a:pt x="29" y="181"/>
                  </a:lnTo>
                  <a:lnTo>
                    <a:pt x="25" y="181"/>
                  </a:lnTo>
                  <a:lnTo>
                    <a:pt x="19" y="181"/>
                  </a:lnTo>
                  <a:lnTo>
                    <a:pt x="13" y="180"/>
                  </a:lnTo>
                  <a:lnTo>
                    <a:pt x="7" y="179"/>
                  </a:lnTo>
                  <a:lnTo>
                    <a:pt x="3" y="177"/>
                  </a:lnTo>
                  <a:lnTo>
                    <a:pt x="0" y="177"/>
                  </a:lnTo>
                  <a:lnTo>
                    <a:pt x="0" y="176"/>
                  </a:lnTo>
                  <a:lnTo>
                    <a:pt x="0" y="173"/>
                  </a:lnTo>
                  <a:lnTo>
                    <a:pt x="0" y="171"/>
                  </a:lnTo>
                  <a:lnTo>
                    <a:pt x="1" y="169"/>
                  </a:lnTo>
                  <a:lnTo>
                    <a:pt x="0" y="168"/>
                  </a:lnTo>
                  <a:lnTo>
                    <a:pt x="0" y="167"/>
                  </a:lnTo>
                  <a:lnTo>
                    <a:pt x="0" y="165"/>
                  </a:lnTo>
                  <a:lnTo>
                    <a:pt x="1" y="164"/>
                  </a:lnTo>
                  <a:lnTo>
                    <a:pt x="1" y="163"/>
                  </a:lnTo>
                  <a:lnTo>
                    <a:pt x="1" y="161"/>
                  </a:lnTo>
                  <a:lnTo>
                    <a:pt x="1" y="159"/>
                  </a:lnTo>
                  <a:lnTo>
                    <a:pt x="3" y="155"/>
                  </a:lnTo>
                  <a:lnTo>
                    <a:pt x="3" y="153"/>
                  </a:lnTo>
                  <a:lnTo>
                    <a:pt x="3" y="152"/>
                  </a:lnTo>
                  <a:lnTo>
                    <a:pt x="3" y="151"/>
                  </a:lnTo>
                  <a:lnTo>
                    <a:pt x="3" y="150"/>
                  </a:lnTo>
                  <a:lnTo>
                    <a:pt x="4" y="150"/>
                  </a:lnTo>
                  <a:lnTo>
                    <a:pt x="4" y="149"/>
                  </a:lnTo>
                  <a:lnTo>
                    <a:pt x="4" y="148"/>
                  </a:lnTo>
                  <a:lnTo>
                    <a:pt x="6" y="145"/>
                  </a:lnTo>
                  <a:lnTo>
                    <a:pt x="6" y="143"/>
                  </a:lnTo>
                  <a:lnTo>
                    <a:pt x="6" y="142"/>
                  </a:lnTo>
                  <a:lnTo>
                    <a:pt x="6" y="139"/>
                  </a:lnTo>
                  <a:lnTo>
                    <a:pt x="6" y="138"/>
                  </a:lnTo>
                  <a:lnTo>
                    <a:pt x="6" y="137"/>
                  </a:lnTo>
                  <a:lnTo>
                    <a:pt x="6" y="134"/>
                  </a:lnTo>
                  <a:lnTo>
                    <a:pt x="6" y="133"/>
                  </a:lnTo>
                  <a:lnTo>
                    <a:pt x="7" y="133"/>
                  </a:lnTo>
                  <a:lnTo>
                    <a:pt x="7" y="132"/>
                  </a:lnTo>
                  <a:lnTo>
                    <a:pt x="6" y="131"/>
                  </a:lnTo>
                  <a:lnTo>
                    <a:pt x="6" y="130"/>
                  </a:lnTo>
                  <a:lnTo>
                    <a:pt x="6" y="127"/>
                  </a:lnTo>
                  <a:lnTo>
                    <a:pt x="7" y="126"/>
                  </a:lnTo>
                  <a:lnTo>
                    <a:pt x="8" y="122"/>
                  </a:lnTo>
                  <a:lnTo>
                    <a:pt x="10" y="118"/>
                  </a:lnTo>
                  <a:lnTo>
                    <a:pt x="10" y="116"/>
                  </a:lnTo>
                  <a:lnTo>
                    <a:pt x="10" y="115"/>
                  </a:lnTo>
                  <a:lnTo>
                    <a:pt x="10" y="114"/>
                  </a:lnTo>
                  <a:lnTo>
                    <a:pt x="11" y="114"/>
                  </a:lnTo>
                  <a:lnTo>
                    <a:pt x="13" y="113"/>
                  </a:lnTo>
                  <a:lnTo>
                    <a:pt x="13" y="112"/>
                  </a:lnTo>
                  <a:lnTo>
                    <a:pt x="13" y="111"/>
                  </a:lnTo>
                  <a:lnTo>
                    <a:pt x="13" y="109"/>
                  </a:lnTo>
                  <a:lnTo>
                    <a:pt x="13" y="108"/>
                  </a:lnTo>
                  <a:lnTo>
                    <a:pt x="14" y="108"/>
                  </a:lnTo>
                  <a:lnTo>
                    <a:pt x="15" y="107"/>
                  </a:lnTo>
                  <a:lnTo>
                    <a:pt x="15" y="106"/>
                  </a:lnTo>
                  <a:lnTo>
                    <a:pt x="15" y="105"/>
                  </a:lnTo>
                  <a:lnTo>
                    <a:pt x="15" y="103"/>
                  </a:lnTo>
                  <a:lnTo>
                    <a:pt x="17" y="100"/>
                  </a:lnTo>
                  <a:lnTo>
                    <a:pt x="17" y="99"/>
                  </a:lnTo>
                  <a:lnTo>
                    <a:pt x="17" y="97"/>
                  </a:lnTo>
                  <a:lnTo>
                    <a:pt x="16" y="96"/>
                  </a:lnTo>
                  <a:lnTo>
                    <a:pt x="16" y="95"/>
                  </a:lnTo>
                  <a:lnTo>
                    <a:pt x="15" y="94"/>
                  </a:lnTo>
                  <a:lnTo>
                    <a:pt x="15" y="94"/>
                  </a:lnTo>
                  <a:lnTo>
                    <a:pt x="16" y="93"/>
                  </a:lnTo>
                  <a:lnTo>
                    <a:pt x="16" y="91"/>
                  </a:lnTo>
                  <a:lnTo>
                    <a:pt x="16" y="90"/>
                  </a:lnTo>
                  <a:lnTo>
                    <a:pt x="17" y="89"/>
                  </a:lnTo>
                  <a:lnTo>
                    <a:pt x="17" y="87"/>
                  </a:lnTo>
                  <a:lnTo>
                    <a:pt x="17" y="85"/>
                  </a:lnTo>
                  <a:lnTo>
                    <a:pt x="17" y="83"/>
                  </a:lnTo>
                  <a:lnTo>
                    <a:pt x="19" y="79"/>
                  </a:lnTo>
                  <a:lnTo>
                    <a:pt x="19" y="76"/>
                  </a:lnTo>
                  <a:lnTo>
                    <a:pt x="20" y="74"/>
                  </a:lnTo>
                  <a:lnTo>
                    <a:pt x="21" y="72"/>
                  </a:lnTo>
                  <a:lnTo>
                    <a:pt x="22" y="70"/>
                  </a:lnTo>
                  <a:lnTo>
                    <a:pt x="21" y="68"/>
                  </a:lnTo>
                  <a:lnTo>
                    <a:pt x="21" y="64"/>
                  </a:lnTo>
                  <a:lnTo>
                    <a:pt x="21" y="63"/>
                  </a:lnTo>
                  <a:lnTo>
                    <a:pt x="21" y="62"/>
                  </a:lnTo>
                  <a:lnTo>
                    <a:pt x="21" y="60"/>
                  </a:lnTo>
                  <a:lnTo>
                    <a:pt x="20" y="58"/>
                  </a:lnTo>
                  <a:lnTo>
                    <a:pt x="21" y="57"/>
                  </a:lnTo>
                  <a:lnTo>
                    <a:pt x="21" y="56"/>
                  </a:lnTo>
                  <a:lnTo>
                    <a:pt x="21" y="54"/>
                  </a:lnTo>
                  <a:lnTo>
                    <a:pt x="21" y="53"/>
                  </a:lnTo>
                  <a:lnTo>
                    <a:pt x="22" y="53"/>
                  </a:lnTo>
                  <a:lnTo>
                    <a:pt x="22" y="52"/>
                  </a:lnTo>
                  <a:lnTo>
                    <a:pt x="22" y="50"/>
                  </a:lnTo>
                  <a:lnTo>
                    <a:pt x="22" y="48"/>
                  </a:lnTo>
                  <a:lnTo>
                    <a:pt x="22" y="47"/>
                  </a:lnTo>
                  <a:lnTo>
                    <a:pt x="22" y="46"/>
                  </a:lnTo>
                  <a:lnTo>
                    <a:pt x="22" y="44"/>
                  </a:lnTo>
                  <a:lnTo>
                    <a:pt x="21" y="44"/>
                  </a:lnTo>
                  <a:lnTo>
                    <a:pt x="22" y="44"/>
                  </a:lnTo>
                  <a:lnTo>
                    <a:pt x="22" y="42"/>
                  </a:lnTo>
                  <a:lnTo>
                    <a:pt x="21" y="42"/>
                  </a:lnTo>
                  <a:lnTo>
                    <a:pt x="21" y="41"/>
                  </a:lnTo>
                  <a:lnTo>
                    <a:pt x="22" y="41"/>
                  </a:lnTo>
                  <a:lnTo>
                    <a:pt x="21" y="41"/>
                  </a:lnTo>
                  <a:lnTo>
                    <a:pt x="22" y="41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2" y="40"/>
                  </a:lnTo>
                  <a:lnTo>
                    <a:pt x="22" y="39"/>
                  </a:lnTo>
                  <a:lnTo>
                    <a:pt x="22" y="38"/>
                  </a:lnTo>
                  <a:lnTo>
                    <a:pt x="22" y="37"/>
                  </a:lnTo>
                  <a:lnTo>
                    <a:pt x="21" y="37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22" y="35"/>
                  </a:lnTo>
                  <a:lnTo>
                    <a:pt x="22" y="34"/>
                  </a:lnTo>
                  <a:lnTo>
                    <a:pt x="22" y="33"/>
                  </a:lnTo>
                  <a:lnTo>
                    <a:pt x="22" y="32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6" y="31"/>
                  </a:lnTo>
                  <a:lnTo>
                    <a:pt x="27" y="29"/>
                  </a:lnTo>
                  <a:lnTo>
                    <a:pt x="29" y="27"/>
                  </a:lnTo>
                  <a:lnTo>
                    <a:pt x="31" y="27"/>
                  </a:lnTo>
                  <a:lnTo>
                    <a:pt x="31" y="28"/>
                  </a:lnTo>
                  <a:lnTo>
                    <a:pt x="34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7" y="32"/>
                  </a:lnTo>
                  <a:lnTo>
                    <a:pt x="38" y="32"/>
                  </a:lnTo>
                  <a:lnTo>
                    <a:pt x="38" y="33"/>
                  </a:lnTo>
                  <a:lnTo>
                    <a:pt x="38" y="34"/>
                  </a:lnTo>
                  <a:lnTo>
                    <a:pt x="39" y="34"/>
                  </a:lnTo>
                  <a:lnTo>
                    <a:pt x="40" y="37"/>
                  </a:lnTo>
                  <a:lnTo>
                    <a:pt x="41" y="37"/>
                  </a:lnTo>
                  <a:lnTo>
                    <a:pt x="44" y="37"/>
                  </a:lnTo>
                  <a:lnTo>
                    <a:pt x="45" y="37"/>
                  </a:lnTo>
                  <a:lnTo>
                    <a:pt x="46" y="38"/>
                  </a:lnTo>
                  <a:lnTo>
                    <a:pt x="50" y="40"/>
                  </a:lnTo>
                  <a:lnTo>
                    <a:pt x="52" y="42"/>
                  </a:lnTo>
                  <a:lnTo>
                    <a:pt x="53" y="44"/>
                  </a:lnTo>
                  <a:lnTo>
                    <a:pt x="54" y="44"/>
                  </a:lnTo>
                  <a:lnTo>
                    <a:pt x="56" y="44"/>
                  </a:lnTo>
                  <a:lnTo>
                    <a:pt x="57" y="44"/>
                  </a:lnTo>
                  <a:lnTo>
                    <a:pt x="58" y="44"/>
                  </a:lnTo>
                  <a:lnTo>
                    <a:pt x="63" y="45"/>
                  </a:lnTo>
                  <a:lnTo>
                    <a:pt x="64" y="46"/>
                  </a:lnTo>
                  <a:lnTo>
                    <a:pt x="65" y="46"/>
                  </a:lnTo>
                  <a:lnTo>
                    <a:pt x="68" y="46"/>
                  </a:lnTo>
                  <a:lnTo>
                    <a:pt x="69" y="46"/>
                  </a:lnTo>
                  <a:lnTo>
                    <a:pt x="75" y="41"/>
                  </a:lnTo>
                  <a:lnTo>
                    <a:pt x="81" y="38"/>
                  </a:lnTo>
                  <a:lnTo>
                    <a:pt x="85" y="37"/>
                  </a:lnTo>
                  <a:lnTo>
                    <a:pt x="91" y="32"/>
                  </a:lnTo>
                  <a:lnTo>
                    <a:pt x="94" y="29"/>
                  </a:lnTo>
                  <a:lnTo>
                    <a:pt x="97" y="28"/>
                  </a:lnTo>
                  <a:lnTo>
                    <a:pt x="105" y="23"/>
                  </a:lnTo>
                  <a:lnTo>
                    <a:pt x="112" y="19"/>
                  </a:lnTo>
                  <a:lnTo>
                    <a:pt x="116" y="16"/>
                  </a:lnTo>
                  <a:lnTo>
                    <a:pt x="121" y="11"/>
                  </a:lnTo>
                  <a:lnTo>
                    <a:pt x="125" y="9"/>
                  </a:lnTo>
                  <a:lnTo>
                    <a:pt x="133" y="6"/>
                  </a:lnTo>
                  <a:lnTo>
                    <a:pt x="143" y="0"/>
                  </a:lnTo>
                  <a:lnTo>
                    <a:pt x="145" y="6"/>
                  </a:lnTo>
                  <a:lnTo>
                    <a:pt x="146" y="10"/>
                  </a:lnTo>
                  <a:lnTo>
                    <a:pt x="148" y="16"/>
                  </a:lnTo>
                  <a:lnTo>
                    <a:pt x="149" y="22"/>
                  </a:lnTo>
                  <a:lnTo>
                    <a:pt x="150" y="29"/>
                  </a:lnTo>
                  <a:lnTo>
                    <a:pt x="153" y="38"/>
                  </a:lnTo>
                  <a:lnTo>
                    <a:pt x="150" y="39"/>
                  </a:lnTo>
                  <a:lnTo>
                    <a:pt x="152" y="46"/>
                  </a:lnTo>
                  <a:lnTo>
                    <a:pt x="161" y="45"/>
                  </a:lnTo>
                  <a:lnTo>
                    <a:pt x="162" y="46"/>
                  </a:lnTo>
                  <a:lnTo>
                    <a:pt x="162" y="50"/>
                  </a:lnTo>
                  <a:lnTo>
                    <a:pt x="162" y="51"/>
                  </a:lnTo>
                  <a:lnTo>
                    <a:pt x="157" y="54"/>
                  </a:lnTo>
                  <a:lnTo>
                    <a:pt x="157" y="5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0" name="Freeform 81">
              <a:extLst>
                <a:ext uri="{FF2B5EF4-FFF2-40B4-BE49-F238E27FC236}">
                  <a16:creationId xmlns:a16="http://schemas.microsoft.com/office/drawing/2014/main" id="{84DC11BF-9335-9272-268F-40B190587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819" y="4566785"/>
              <a:ext cx="113958" cy="111481"/>
            </a:xfrm>
            <a:custGeom>
              <a:avLst/>
              <a:gdLst>
                <a:gd name="T0" fmla="*/ 70 w 92"/>
                <a:gd name="T1" fmla="*/ 9 h 90"/>
                <a:gd name="T2" fmla="*/ 75 w 92"/>
                <a:gd name="T3" fmla="*/ 15 h 90"/>
                <a:gd name="T4" fmla="*/ 77 w 92"/>
                <a:gd name="T5" fmla="*/ 18 h 90"/>
                <a:gd name="T6" fmla="*/ 85 w 92"/>
                <a:gd name="T7" fmla="*/ 21 h 90"/>
                <a:gd name="T8" fmla="*/ 88 w 92"/>
                <a:gd name="T9" fmla="*/ 25 h 90"/>
                <a:gd name="T10" fmla="*/ 89 w 92"/>
                <a:gd name="T11" fmla="*/ 28 h 90"/>
                <a:gd name="T12" fmla="*/ 92 w 92"/>
                <a:gd name="T13" fmla="*/ 33 h 90"/>
                <a:gd name="T14" fmla="*/ 91 w 92"/>
                <a:gd name="T15" fmla="*/ 37 h 90"/>
                <a:gd name="T16" fmla="*/ 87 w 92"/>
                <a:gd name="T17" fmla="*/ 39 h 90"/>
                <a:gd name="T18" fmla="*/ 87 w 92"/>
                <a:gd name="T19" fmla="*/ 44 h 90"/>
                <a:gd name="T20" fmla="*/ 82 w 92"/>
                <a:gd name="T21" fmla="*/ 47 h 90"/>
                <a:gd name="T22" fmla="*/ 80 w 92"/>
                <a:gd name="T23" fmla="*/ 52 h 90"/>
                <a:gd name="T24" fmla="*/ 81 w 92"/>
                <a:gd name="T25" fmla="*/ 56 h 90"/>
                <a:gd name="T26" fmla="*/ 80 w 92"/>
                <a:gd name="T27" fmla="*/ 58 h 90"/>
                <a:gd name="T28" fmla="*/ 75 w 92"/>
                <a:gd name="T29" fmla="*/ 62 h 90"/>
                <a:gd name="T30" fmla="*/ 62 w 92"/>
                <a:gd name="T31" fmla="*/ 68 h 90"/>
                <a:gd name="T32" fmla="*/ 57 w 92"/>
                <a:gd name="T33" fmla="*/ 68 h 90"/>
                <a:gd name="T34" fmla="*/ 52 w 92"/>
                <a:gd name="T35" fmla="*/ 69 h 90"/>
                <a:gd name="T36" fmla="*/ 49 w 92"/>
                <a:gd name="T37" fmla="*/ 73 h 90"/>
                <a:gd name="T38" fmla="*/ 46 w 92"/>
                <a:gd name="T39" fmla="*/ 75 h 90"/>
                <a:gd name="T40" fmla="*/ 48 w 92"/>
                <a:gd name="T41" fmla="*/ 78 h 90"/>
                <a:gd name="T42" fmla="*/ 44 w 92"/>
                <a:gd name="T43" fmla="*/ 83 h 90"/>
                <a:gd name="T44" fmla="*/ 42 w 92"/>
                <a:gd name="T45" fmla="*/ 88 h 90"/>
                <a:gd name="T46" fmla="*/ 36 w 92"/>
                <a:gd name="T47" fmla="*/ 90 h 90"/>
                <a:gd name="T48" fmla="*/ 32 w 92"/>
                <a:gd name="T49" fmla="*/ 88 h 90"/>
                <a:gd name="T50" fmla="*/ 27 w 92"/>
                <a:gd name="T51" fmla="*/ 87 h 90"/>
                <a:gd name="T52" fmla="*/ 23 w 92"/>
                <a:gd name="T53" fmla="*/ 81 h 90"/>
                <a:gd name="T54" fmla="*/ 19 w 92"/>
                <a:gd name="T55" fmla="*/ 78 h 90"/>
                <a:gd name="T56" fmla="*/ 15 w 92"/>
                <a:gd name="T57" fmla="*/ 76 h 90"/>
                <a:gd name="T58" fmla="*/ 14 w 92"/>
                <a:gd name="T59" fmla="*/ 71 h 90"/>
                <a:gd name="T60" fmla="*/ 14 w 92"/>
                <a:gd name="T61" fmla="*/ 68 h 90"/>
                <a:gd name="T62" fmla="*/ 12 w 92"/>
                <a:gd name="T63" fmla="*/ 64 h 90"/>
                <a:gd name="T64" fmla="*/ 7 w 92"/>
                <a:gd name="T65" fmla="*/ 58 h 90"/>
                <a:gd name="T66" fmla="*/ 2 w 92"/>
                <a:gd name="T67" fmla="*/ 49 h 90"/>
                <a:gd name="T68" fmla="*/ 1 w 92"/>
                <a:gd name="T69" fmla="*/ 46 h 90"/>
                <a:gd name="T70" fmla="*/ 3 w 92"/>
                <a:gd name="T71" fmla="*/ 46 h 90"/>
                <a:gd name="T72" fmla="*/ 7 w 92"/>
                <a:gd name="T73" fmla="*/ 44 h 90"/>
                <a:gd name="T74" fmla="*/ 11 w 92"/>
                <a:gd name="T75" fmla="*/ 43 h 90"/>
                <a:gd name="T76" fmla="*/ 14 w 92"/>
                <a:gd name="T77" fmla="*/ 39 h 90"/>
                <a:gd name="T78" fmla="*/ 17 w 92"/>
                <a:gd name="T79" fmla="*/ 34 h 90"/>
                <a:gd name="T80" fmla="*/ 18 w 92"/>
                <a:gd name="T81" fmla="*/ 31 h 90"/>
                <a:gd name="T82" fmla="*/ 20 w 92"/>
                <a:gd name="T83" fmla="*/ 30 h 90"/>
                <a:gd name="T84" fmla="*/ 23 w 92"/>
                <a:gd name="T85" fmla="*/ 24 h 90"/>
                <a:gd name="T86" fmla="*/ 25 w 92"/>
                <a:gd name="T87" fmla="*/ 21 h 90"/>
                <a:gd name="T88" fmla="*/ 26 w 92"/>
                <a:gd name="T89" fmla="*/ 20 h 90"/>
                <a:gd name="T90" fmla="*/ 27 w 92"/>
                <a:gd name="T91" fmla="*/ 16 h 90"/>
                <a:gd name="T92" fmla="*/ 34 w 92"/>
                <a:gd name="T93" fmla="*/ 14 h 90"/>
                <a:gd name="T94" fmla="*/ 37 w 92"/>
                <a:gd name="T95" fmla="*/ 14 h 90"/>
                <a:gd name="T96" fmla="*/ 40 w 92"/>
                <a:gd name="T97" fmla="*/ 10 h 90"/>
                <a:gd name="T98" fmla="*/ 44 w 92"/>
                <a:gd name="T99" fmla="*/ 6 h 90"/>
                <a:gd name="T100" fmla="*/ 49 w 92"/>
                <a:gd name="T101" fmla="*/ 6 h 90"/>
                <a:gd name="T102" fmla="*/ 52 w 92"/>
                <a:gd name="T103" fmla="*/ 2 h 90"/>
                <a:gd name="T104" fmla="*/ 63 w 92"/>
                <a:gd name="T105" fmla="*/ 1 h 90"/>
                <a:gd name="T106" fmla="*/ 64 w 92"/>
                <a:gd name="T107" fmla="*/ 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2" h="90">
                  <a:moveTo>
                    <a:pt x="67" y="6"/>
                  </a:moveTo>
                  <a:lnTo>
                    <a:pt x="68" y="8"/>
                  </a:lnTo>
                  <a:lnTo>
                    <a:pt x="69" y="8"/>
                  </a:lnTo>
                  <a:lnTo>
                    <a:pt x="70" y="9"/>
                  </a:lnTo>
                  <a:lnTo>
                    <a:pt x="71" y="9"/>
                  </a:lnTo>
                  <a:lnTo>
                    <a:pt x="71" y="10"/>
                  </a:lnTo>
                  <a:lnTo>
                    <a:pt x="74" y="13"/>
                  </a:lnTo>
                  <a:lnTo>
                    <a:pt x="75" y="15"/>
                  </a:lnTo>
                  <a:lnTo>
                    <a:pt x="76" y="15"/>
                  </a:lnTo>
                  <a:lnTo>
                    <a:pt x="77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9" y="19"/>
                  </a:lnTo>
                  <a:lnTo>
                    <a:pt x="80" y="19"/>
                  </a:lnTo>
                  <a:lnTo>
                    <a:pt x="83" y="21"/>
                  </a:lnTo>
                  <a:lnTo>
                    <a:pt x="85" y="21"/>
                  </a:lnTo>
                  <a:lnTo>
                    <a:pt x="86" y="21"/>
                  </a:lnTo>
                  <a:lnTo>
                    <a:pt x="87" y="22"/>
                  </a:lnTo>
                  <a:lnTo>
                    <a:pt x="87" y="25"/>
                  </a:lnTo>
                  <a:lnTo>
                    <a:pt x="88" y="25"/>
                  </a:lnTo>
                  <a:lnTo>
                    <a:pt x="88" y="26"/>
                  </a:lnTo>
                  <a:lnTo>
                    <a:pt x="89" y="26"/>
                  </a:lnTo>
                  <a:lnTo>
                    <a:pt x="89" y="27"/>
                  </a:lnTo>
                  <a:lnTo>
                    <a:pt x="89" y="28"/>
                  </a:lnTo>
                  <a:lnTo>
                    <a:pt x="91" y="30"/>
                  </a:lnTo>
                  <a:lnTo>
                    <a:pt x="92" y="31"/>
                  </a:lnTo>
                  <a:lnTo>
                    <a:pt x="92" y="32"/>
                  </a:lnTo>
                  <a:lnTo>
                    <a:pt x="92" y="33"/>
                  </a:lnTo>
                  <a:lnTo>
                    <a:pt x="92" y="34"/>
                  </a:lnTo>
                  <a:lnTo>
                    <a:pt x="92" y="36"/>
                  </a:lnTo>
                  <a:lnTo>
                    <a:pt x="92" y="37"/>
                  </a:lnTo>
                  <a:lnTo>
                    <a:pt x="91" y="37"/>
                  </a:lnTo>
                  <a:lnTo>
                    <a:pt x="91" y="38"/>
                  </a:lnTo>
                  <a:lnTo>
                    <a:pt x="89" y="38"/>
                  </a:lnTo>
                  <a:lnTo>
                    <a:pt x="88" y="39"/>
                  </a:lnTo>
                  <a:lnTo>
                    <a:pt x="87" y="39"/>
                  </a:lnTo>
                  <a:lnTo>
                    <a:pt x="86" y="40"/>
                  </a:lnTo>
                  <a:lnTo>
                    <a:pt x="86" y="41"/>
                  </a:lnTo>
                  <a:lnTo>
                    <a:pt x="86" y="43"/>
                  </a:lnTo>
                  <a:lnTo>
                    <a:pt x="87" y="44"/>
                  </a:lnTo>
                  <a:lnTo>
                    <a:pt x="86" y="44"/>
                  </a:lnTo>
                  <a:lnTo>
                    <a:pt x="86" y="45"/>
                  </a:lnTo>
                  <a:lnTo>
                    <a:pt x="86" y="46"/>
                  </a:lnTo>
                  <a:lnTo>
                    <a:pt x="82" y="47"/>
                  </a:lnTo>
                  <a:lnTo>
                    <a:pt x="81" y="49"/>
                  </a:lnTo>
                  <a:lnTo>
                    <a:pt x="80" y="50"/>
                  </a:lnTo>
                  <a:lnTo>
                    <a:pt x="80" y="51"/>
                  </a:lnTo>
                  <a:lnTo>
                    <a:pt x="80" y="52"/>
                  </a:lnTo>
                  <a:lnTo>
                    <a:pt x="80" y="53"/>
                  </a:lnTo>
                  <a:lnTo>
                    <a:pt x="80" y="55"/>
                  </a:lnTo>
                  <a:lnTo>
                    <a:pt x="80" y="56"/>
                  </a:lnTo>
                  <a:lnTo>
                    <a:pt x="81" y="56"/>
                  </a:lnTo>
                  <a:lnTo>
                    <a:pt x="80" y="56"/>
                  </a:lnTo>
                  <a:lnTo>
                    <a:pt x="81" y="57"/>
                  </a:lnTo>
                  <a:lnTo>
                    <a:pt x="81" y="58"/>
                  </a:lnTo>
                  <a:lnTo>
                    <a:pt x="80" y="58"/>
                  </a:lnTo>
                  <a:lnTo>
                    <a:pt x="80" y="59"/>
                  </a:lnTo>
                  <a:lnTo>
                    <a:pt x="79" y="59"/>
                  </a:lnTo>
                  <a:lnTo>
                    <a:pt x="77" y="61"/>
                  </a:lnTo>
                  <a:lnTo>
                    <a:pt x="75" y="62"/>
                  </a:lnTo>
                  <a:lnTo>
                    <a:pt x="70" y="65"/>
                  </a:lnTo>
                  <a:lnTo>
                    <a:pt x="68" y="67"/>
                  </a:lnTo>
                  <a:lnTo>
                    <a:pt x="65" y="67"/>
                  </a:lnTo>
                  <a:lnTo>
                    <a:pt x="62" y="68"/>
                  </a:lnTo>
                  <a:lnTo>
                    <a:pt x="61" y="68"/>
                  </a:lnTo>
                  <a:lnTo>
                    <a:pt x="60" y="68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69"/>
                  </a:lnTo>
                  <a:lnTo>
                    <a:pt x="54" y="68"/>
                  </a:lnTo>
                  <a:lnTo>
                    <a:pt x="52" y="69"/>
                  </a:lnTo>
                  <a:lnTo>
                    <a:pt x="51" y="69"/>
                  </a:lnTo>
                  <a:lnTo>
                    <a:pt x="51" y="70"/>
                  </a:lnTo>
                  <a:lnTo>
                    <a:pt x="50" y="71"/>
                  </a:lnTo>
                  <a:lnTo>
                    <a:pt x="49" y="73"/>
                  </a:lnTo>
                  <a:lnTo>
                    <a:pt x="49" y="74"/>
                  </a:lnTo>
                  <a:lnTo>
                    <a:pt x="48" y="74"/>
                  </a:lnTo>
                  <a:lnTo>
                    <a:pt x="46" y="74"/>
                  </a:lnTo>
                  <a:lnTo>
                    <a:pt x="46" y="75"/>
                  </a:lnTo>
                  <a:lnTo>
                    <a:pt x="46" y="76"/>
                  </a:lnTo>
                  <a:lnTo>
                    <a:pt x="48" y="76"/>
                  </a:lnTo>
                  <a:lnTo>
                    <a:pt x="48" y="77"/>
                  </a:lnTo>
                  <a:lnTo>
                    <a:pt x="48" y="78"/>
                  </a:lnTo>
                  <a:lnTo>
                    <a:pt x="46" y="78"/>
                  </a:lnTo>
                  <a:lnTo>
                    <a:pt x="44" y="81"/>
                  </a:lnTo>
                  <a:lnTo>
                    <a:pt x="43" y="82"/>
                  </a:lnTo>
                  <a:lnTo>
                    <a:pt x="44" y="83"/>
                  </a:lnTo>
                  <a:lnTo>
                    <a:pt x="43" y="86"/>
                  </a:lnTo>
                  <a:lnTo>
                    <a:pt x="43" y="87"/>
                  </a:lnTo>
                  <a:lnTo>
                    <a:pt x="42" y="87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2" y="90"/>
                  </a:lnTo>
                  <a:lnTo>
                    <a:pt x="40" y="90"/>
                  </a:lnTo>
                  <a:lnTo>
                    <a:pt x="36" y="90"/>
                  </a:lnTo>
                  <a:lnTo>
                    <a:pt x="34" y="89"/>
                  </a:lnTo>
                  <a:lnTo>
                    <a:pt x="33" y="89"/>
                  </a:lnTo>
                  <a:lnTo>
                    <a:pt x="33" y="88"/>
                  </a:lnTo>
                  <a:lnTo>
                    <a:pt x="32" y="88"/>
                  </a:lnTo>
                  <a:lnTo>
                    <a:pt x="31" y="89"/>
                  </a:lnTo>
                  <a:lnTo>
                    <a:pt x="30" y="88"/>
                  </a:lnTo>
                  <a:lnTo>
                    <a:pt x="28" y="88"/>
                  </a:lnTo>
                  <a:lnTo>
                    <a:pt x="27" y="87"/>
                  </a:lnTo>
                  <a:lnTo>
                    <a:pt x="25" y="84"/>
                  </a:lnTo>
                  <a:lnTo>
                    <a:pt x="23" y="83"/>
                  </a:lnTo>
                  <a:lnTo>
                    <a:pt x="23" y="82"/>
                  </a:lnTo>
                  <a:lnTo>
                    <a:pt x="23" y="81"/>
                  </a:lnTo>
                  <a:lnTo>
                    <a:pt x="21" y="80"/>
                  </a:lnTo>
                  <a:lnTo>
                    <a:pt x="20" y="78"/>
                  </a:lnTo>
                  <a:lnTo>
                    <a:pt x="20" y="78"/>
                  </a:lnTo>
                  <a:lnTo>
                    <a:pt x="19" y="78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7" y="76"/>
                  </a:lnTo>
                  <a:lnTo>
                    <a:pt x="15" y="76"/>
                  </a:lnTo>
                  <a:lnTo>
                    <a:pt x="14" y="76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69"/>
                  </a:lnTo>
                  <a:lnTo>
                    <a:pt x="15" y="69"/>
                  </a:lnTo>
                  <a:lnTo>
                    <a:pt x="15" y="68"/>
                  </a:lnTo>
                  <a:lnTo>
                    <a:pt x="14" y="68"/>
                  </a:lnTo>
                  <a:lnTo>
                    <a:pt x="13" y="68"/>
                  </a:lnTo>
                  <a:lnTo>
                    <a:pt x="12" y="68"/>
                  </a:lnTo>
                  <a:lnTo>
                    <a:pt x="12" y="67"/>
                  </a:lnTo>
                  <a:lnTo>
                    <a:pt x="12" y="64"/>
                  </a:lnTo>
                  <a:lnTo>
                    <a:pt x="11" y="63"/>
                  </a:lnTo>
                  <a:lnTo>
                    <a:pt x="8" y="62"/>
                  </a:lnTo>
                  <a:lnTo>
                    <a:pt x="8" y="61"/>
                  </a:lnTo>
                  <a:lnTo>
                    <a:pt x="7" y="58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50"/>
                  </a:lnTo>
                  <a:lnTo>
                    <a:pt x="2" y="49"/>
                  </a:lnTo>
                  <a:lnTo>
                    <a:pt x="1" y="49"/>
                  </a:lnTo>
                  <a:lnTo>
                    <a:pt x="0" y="49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2" y="46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5" y="44"/>
                  </a:lnTo>
                  <a:lnTo>
                    <a:pt x="6" y="44"/>
                  </a:lnTo>
                  <a:lnTo>
                    <a:pt x="7" y="44"/>
                  </a:lnTo>
                  <a:lnTo>
                    <a:pt x="8" y="44"/>
                  </a:lnTo>
                  <a:lnTo>
                    <a:pt x="8" y="43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2" y="41"/>
                  </a:lnTo>
                  <a:lnTo>
                    <a:pt x="13" y="40"/>
                  </a:lnTo>
                  <a:lnTo>
                    <a:pt x="14" y="40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7" y="37"/>
                  </a:lnTo>
                  <a:lnTo>
                    <a:pt x="17" y="36"/>
                  </a:lnTo>
                  <a:lnTo>
                    <a:pt x="17" y="34"/>
                  </a:lnTo>
                  <a:lnTo>
                    <a:pt x="17" y="33"/>
                  </a:lnTo>
                  <a:lnTo>
                    <a:pt x="18" y="33"/>
                  </a:lnTo>
                  <a:lnTo>
                    <a:pt x="18" y="32"/>
                  </a:lnTo>
                  <a:lnTo>
                    <a:pt x="18" y="31"/>
                  </a:lnTo>
                  <a:lnTo>
                    <a:pt x="19" y="31"/>
                  </a:lnTo>
                  <a:lnTo>
                    <a:pt x="20" y="31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0" y="28"/>
                  </a:lnTo>
                  <a:lnTo>
                    <a:pt x="20" y="27"/>
                  </a:lnTo>
                  <a:lnTo>
                    <a:pt x="21" y="27"/>
                  </a:lnTo>
                  <a:lnTo>
                    <a:pt x="23" y="24"/>
                  </a:lnTo>
                  <a:lnTo>
                    <a:pt x="24" y="22"/>
                  </a:lnTo>
                  <a:lnTo>
                    <a:pt x="24" y="21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24" y="21"/>
                  </a:lnTo>
                  <a:lnTo>
                    <a:pt x="25" y="21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6" y="19"/>
                  </a:lnTo>
                  <a:lnTo>
                    <a:pt x="27" y="19"/>
                  </a:lnTo>
                  <a:lnTo>
                    <a:pt x="27" y="18"/>
                  </a:lnTo>
                  <a:lnTo>
                    <a:pt x="27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33" y="15"/>
                  </a:lnTo>
                  <a:lnTo>
                    <a:pt x="34" y="14"/>
                  </a:lnTo>
                  <a:lnTo>
                    <a:pt x="34" y="13"/>
                  </a:lnTo>
                  <a:lnTo>
                    <a:pt x="36" y="13"/>
                  </a:lnTo>
                  <a:lnTo>
                    <a:pt x="37" y="13"/>
                  </a:lnTo>
                  <a:lnTo>
                    <a:pt x="37" y="14"/>
                  </a:lnTo>
                  <a:lnTo>
                    <a:pt x="38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40" y="10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4" y="7"/>
                  </a:lnTo>
                  <a:lnTo>
                    <a:pt x="44" y="6"/>
                  </a:lnTo>
                  <a:lnTo>
                    <a:pt x="45" y="6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50" y="6"/>
                  </a:lnTo>
                  <a:lnTo>
                    <a:pt x="51" y="3"/>
                  </a:lnTo>
                  <a:lnTo>
                    <a:pt x="52" y="2"/>
                  </a:lnTo>
                  <a:lnTo>
                    <a:pt x="58" y="2"/>
                  </a:lnTo>
                  <a:lnTo>
                    <a:pt x="60" y="2"/>
                  </a:lnTo>
                  <a:lnTo>
                    <a:pt x="62" y="0"/>
                  </a:lnTo>
                  <a:lnTo>
                    <a:pt x="63" y="1"/>
                  </a:lnTo>
                  <a:lnTo>
                    <a:pt x="63" y="2"/>
                  </a:lnTo>
                  <a:lnTo>
                    <a:pt x="64" y="3"/>
                  </a:lnTo>
                  <a:lnTo>
                    <a:pt x="64" y="4"/>
                  </a:lnTo>
                  <a:lnTo>
                    <a:pt x="64" y="6"/>
                  </a:lnTo>
                  <a:lnTo>
                    <a:pt x="67" y="6"/>
                  </a:lnTo>
                  <a:lnTo>
                    <a:pt x="67" y="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1" name="Freeform 82">
              <a:extLst>
                <a:ext uri="{FF2B5EF4-FFF2-40B4-BE49-F238E27FC236}">
                  <a16:creationId xmlns:a16="http://schemas.microsoft.com/office/drawing/2014/main" id="{422AC3BA-3094-1AB9-3D78-79E3EDA49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701" y="2560131"/>
              <a:ext cx="359216" cy="538824"/>
            </a:xfrm>
            <a:custGeom>
              <a:avLst/>
              <a:gdLst>
                <a:gd name="T0" fmla="*/ 250 w 290"/>
                <a:gd name="T1" fmla="*/ 231 h 435"/>
                <a:gd name="T2" fmla="*/ 229 w 290"/>
                <a:gd name="T3" fmla="*/ 263 h 435"/>
                <a:gd name="T4" fmla="*/ 226 w 290"/>
                <a:gd name="T5" fmla="*/ 274 h 435"/>
                <a:gd name="T6" fmla="*/ 229 w 290"/>
                <a:gd name="T7" fmla="*/ 291 h 435"/>
                <a:gd name="T8" fmla="*/ 232 w 290"/>
                <a:gd name="T9" fmla="*/ 306 h 435"/>
                <a:gd name="T10" fmla="*/ 245 w 290"/>
                <a:gd name="T11" fmla="*/ 330 h 435"/>
                <a:gd name="T12" fmla="*/ 250 w 290"/>
                <a:gd name="T13" fmla="*/ 345 h 435"/>
                <a:gd name="T14" fmla="*/ 277 w 290"/>
                <a:gd name="T15" fmla="*/ 380 h 435"/>
                <a:gd name="T16" fmla="*/ 287 w 290"/>
                <a:gd name="T17" fmla="*/ 391 h 435"/>
                <a:gd name="T18" fmla="*/ 287 w 290"/>
                <a:gd name="T19" fmla="*/ 407 h 435"/>
                <a:gd name="T20" fmla="*/ 285 w 290"/>
                <a:gd name="T21" fmla="*/ 419 h 435"/>
                <a:gd name="T22" fmla="*/ 279 w 290"/>
                <a:gd name="T23" fmla="*/ 430 h 435"/>
                <a:gd name="T24" fmla="*/ 258 w 290"/>
                <a:gd name="T25" fmla="*/ 424 h 435"/>
                <a:gd name="T26" fmla="*/ 242 w 290"/>
                <a:gd name="T27" fmla="*/ 422 h 435"/>
                <a:gd name="T28" fmla="*/ 234 w 290"/>
                <a:gd name="T29" fmla="*/ 418 h 435"/>
                <a:gd name="T30" fmla="*/ 201 w 290"/>
                <a:gd name="T31" fmla="*/ 416 h 435"/>
                <a:gd name="T32" fmla="*/ 172 w 290"/>
                <a:gd name="T33" fmla="*/ 411 h 435"/>
                <a:gd name="T34" fmla="*/ 160 w 290"/>
                <a:gd name="T35" fmla="*/ 412 h 435"/>
                <a:gd name="T36" fmla="*/ 134 w 290"/>
                <a:gd name="T37" fmla="*/ 410 h 435"/>
                <a:gd name="T38" fmla="*/ 94 w 290"/>
                <a:gd name="T39" fmla="*/ 414 h 435"/>
                <a:gd name="T40" fmla="*/ 51 w 290"/>
                <a:gd name="T41" fmla="*/ 394 h 435"/>
                <a:gd name="T42" fmla="*/ 48 w 290"/>
                <a:gd name="T43" fmla="*/ 368 h 435"/>
                <a:gd name="T44" fmla="*/ 40 w 290"/>
                <a:gd name="T45" fmla="*/ 355 h 435"/>
                <a:gd name="T46" fmla="*/ 46 w 290"/>
                <a:gd name="T47" fmla="*/ 351 h 435"/>
                <a:gd name="T48" fmla="*/ 43 w 290"/>
                <a:gd name="T49" fmla="*/ 345 h 435"/>
                <a:gd name="T50" fmla="*/ 36 w 290"/>
                <a:gd name="T51" fmla="*/ 342 h 435"/>
                <a:gd name="T52" fmla="*/ 36 w 290"/>
                <a:gd name="T53" fmla="*/ 349 h 435"/>
                <a:gd name="T54" fmla="*/ 22 w 290"/>
                <a:gd name="T55" fmla="*/ 344 h 435"/>
                <a:gd name="T56" fmla="*/ 14 w 290"/>
                <a:gd name="T57" fmla="*/ 323 h 435"/>
                <a:gd name="T58" fmla="*/ 5 w 290"/>
                <a:gd name="T59" fmla="*/ 319 h 435"/>
                <a:gd name="T60" fmla="*/ 1 w 290"/>
                <a:gd name="T61" fmla="*/ 324 h 435"/>
                <a:gd name="T62" fmla="*/ 5 w 290"/>
                <a:gd name="T63" fmla="*/ 312 h 435"/>
                <a:gd name="T64" fmla="*/ 13 w 290"/>
                <a:gd name="T65" fmla="*/ 289 h 435"/>
                <a:gd name="T66" fmla="*/ 16 w 290"/>
                <a:gd name="T67" fmla="*/ 274 h 435"/>
                <a:gd name="T68" fmla="*/ 36 w 290"/>
                <a:gd name="T69" fmla="*/ 256 h 435"/>
                <a:gd name="T70" fmla="*/ 62 w 290"/>
                <a:gd name="T71" fmla="*/ 233 h 435"/>
                <a:gd name="T72" fmla="*/ 81 w 290"/>
                <a:gd name="T73" fmla="*/ 232 h 435"/>
                <a:gd name="T74" fmla="*/ 98 w 290"/>
                <a:gd name="T75" fmla="*/ 254 h 435"/>
                <a:gd name="T76" fmla="*/ 115 w 290"/>
                <a:gd name="T77" fmla="*/ 246 h 435"/>
                <a:gd name="T78" fmla="*/ 125 w 290"/>
                <a:gd name="T79" fmla="*/ 229 h 435"/>
                <a:gd name="T80" fmla="*/ 133 w 290"/>
                <a:gd name="T81" fmla="*/ 204 h 435"/>
                <a:gd name="T82" fmla="*/ 143 w 290"/>
                <a:gd name="T83" fmla="*/ 178 h 435"/>
                <a:gd name="T84" fmla="*/ 153 w 290"/>
                <a:gd name="T85" fmla="*/ 172 h 435"/>
                <a:gd name="T86" fmla="*/ 166 w 290"/>
                <a:gd name="T87" fmla="*/ 145 h 435"/>
                <a:gd name="T88" fmla="*/ 178 w 290"/>
                <a:gd name="T89" fmla="*/ 127 h 435"/>
                <a:gd name="T90" fmla="*/ 185 w 290"/>
                <a:gd name="T91" fmla="*/ 112 h 435"/>
                <a:gd name="T92" fmla="*/ 203 w 290"/>
                <a:gd name="T93" fmla="*/ 72 h 435"/>
                <a:gd name="T94" fmla="*/ 229 w 290"/>
                <a:gd name="T95" fmla="*/ 60 h 435"/>
                <a:gd name="T96" fmla="*/ 229 w 290"/>
                <a:gd name="T97" fmla="*/ 41 h 435"/>
                <a:gd name="T98" fmla="*/ 226 w 290"/>
                <a:gd name="T99" fmla="*/ 29 h 435"/>
                <a:gd name="T100" fmla="*/ 226 w 290"/>
                <a:gd name="T101" fmla="*/ 7 h 435"/>
                <a:gd name="T102" fmla="*/ 238 w 290"/>
                <a:gd name="T103" fmla="*/ 17 h 435"/>
                <a:gd name="T104" fmla="*/ 244 w 290"/>
                <a:gd name="T105" fmla="*/ 37 h 435"/>
                <a:gd name="T106" fmla="*/ 247 w 290"/>
                <a:gd name="T107" fmla="*/ 47 h 435"/>
                <a:gd name="T108" fmla="*/ 247 w 290"/>
                <a:gd name="T109" fmla="*/ 66 h 435"/>
                <a:gd name="T110" fmla="*/ 250 w 290"/>
                <a:gd name="T111" fmla="*/ 95 h 435"/>
                <a:gd name="T112" fmla="*/ 267 w 290"/>
                <a:gd name="T113" fmla="*/ 117 h 435"/>
                <a:gd name="T114" fmla="*/ 223 w 290"/>
                <a:gd name="T115" fmla="*/ 118 h 435"/>
                <a:gd name="T116" fmla="*/ 241 w 290"/>
                <a:gd name="T117" fmla="*/ 166 h 435"/>
                <a:gd name="T118" fmla="*/ 263 w 290"/>
                <a:gd name="T119" fmla="*/ 202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0" h="435">
                  <a:moveTo>
                    <a:pt x="263" y="213"/>
                  </a:moveTo>
                  <a:lnTo>
                    <a:pt x="261" y="213"/>
                  </a:lnTo>
                  <a:lnTo>
                    <a:pt x="260" y="215"/>
                  </a:lnTo>
                  <a:lnTo>
                    <a:pt x="260" y="216"/>
                  </a:lnTo>
                  <a:lnTo>
                    <a:pt x="260" y="217"/>
                  </a:lnTo>
                  <a:lnTo>
                    <a:pt x="259" y="217"/>
                  </a:lnTo>
                  <a:lnTo>
                    <a:pt x="259" y="219"/>
                  </a:lnTo>
                  <a:lnTo>
                    <a:pt x="258" y="220"/>
                  </a:lnTo>
                  <a:lnTo>
                    <a:pt x="254" y="222"/>
                  </a:lnTo>
                  <a:lnTo>
                    <a:pt x="253" y="223"/>
                  </a:lnTo>
                  <a:lnTo>
                    <a:pt x="253" y="225"/>
                  </a:lnTo>
                  <a:lnTo>
                    <a:pt x="252" y="226"/>
                  </a:lnTo>
                  <a:lnTo>
                    <a:pt x="252" y="227"/>
                  </a:lnTo>
                  <a:lnTo>
                    <a:pt x="252" y="229"/>
                  </a:lnTo>
                  <a:lnTo>
                    <a:pt x="251" y="231"/>
                  </a:lnTo>
                  <a:lnTo>
                    <a:pt x="250" y="231"/>
                  </a:lnTo>
                  <a:lnTo>
                    <a:pt x="250" y="232"/>
                  </a:lnTo>
                  <a:lnTo>
                    <a:pt x="250" y="234"/>
                  </a:lnTo>
                  <a:lnTo>
                    <a:pt x="247" y="237"/>
                  </a:lnTo>
                  <a:lnTo>
                    <a:pt x="247" y="238"/>
                  </a:lnTo>
                  <a:lnTo>
                    <a:pt x="246" y="240"/>
                  </a:lnTo>
                  <a:lnTo>
                    <a:pt x="246" y="241"/>
                  </a:lnTo>
                  <a:lnTo>
                    <a:pt x="244" y="243"/>
                  </a:lnTo>
                  <a:lnTo>
                    <a:pt x="242" y="243"/>
                  </a:lnTo>
                  <a:lnTo>
                    <a:pt x="241" y="244"/>
                  </a:lnTo>
                  <a:lnTo>
                    <a:pt x="238" y="254"/>
                  </a:lnTo>
                  <a:lnTo>
                    <a:pt x="236" y="256"/>
                  </a:lnTo>
                  <a:lnTo>
                    <a:pt x="236" y="257"/>
                  </a:lnTo>
                  <a:lnTo>
                    <a:pt x="236" y="258"/>
                  </a:lnTo>
                  <a:lnTo>
                    <a:pt x="235" y="258"/>
                  </a:lnTo>
                  <a:lnTo>
                    <a:pt x="234" y="260"/>
                  </a:lnTo>
                  <a:lnTo>
                    <a:pt x="229" y="263"/>
                  </a:lnTo>
                  <a:lnTo>
                    <a:pt x="228" y="263"/>
                  </a:lnTo>
                  <a:lnTo>
                    <a:pt x="227" y="263"/>
                  </a:lnTo>
                  <a:lnTo>
                    <a:pt x="227" y="264"/>
                  </a:lnTo>
                  <a:lnTo>
                    <a:pt x="226" y="265"/>
                  </a:lnTo>
                  <a:lnTo>
                    <a:pt x="225" y="265"/>
                  </a:lnTo>
                  <a:lnTo>
                    <a:pt x="225" y="266"/>
                  </a:lnTo>
                  <a:lnTo>
                    <a:pt x="223" y="266"/>
                  </a:lnTo>
                  <a:lnTo>
                    <a:pt x="223" y="268"/>
                  </a:lnTo>
                  <a:lnTo>
                    <a:pt x="222" y="268"/>
                  </a:lnTo>
                  <a:lnTo>
                    <a:pt x="222" y="269"/>
                  </a:lnTo>
                  <a:lnTo>
                    <a:pt x="222" y="270"/>
                  </a:lnTo>
                  <a:lnTo>
                    <a:pt x="223" y="270"/>
                  </a:lnTo>
                  <a:lnTo>
                    <a:pt x="225" y="271"/>
                  </a:lnTo>
                  <a:lnTo>
                    <a:pt x="225" y="272"/>
                  </a:lnTo>
                  <a:lnTo>
                    <a:pt x="225" y="274"/>
                  </a:lnTo>
                  <a:lnTo>
                    <a:pt x="226" y="274"/>
                  </a:lnTo>
                  <a:lnTo>
                    <a:pt x="227" y="274"/>
                  </a:lnTo>
                  <a:lnTo>
                    <a:pt x="228" y="274"/>
                  </a:lnTo>
                  <a:lnTo>
                    <a:pt x="229" y="272"/>
                  </a:lnTo>
                  <a:lnTo>
                    <a:pt x="229" y="274"/>
                  </a:lnTo>
                  <a:lnTo>
                    <a:pt x="229" y="274"/>
                  </a:lnTo>
                  <a:lnTo>
                    <a:pt x="229" y="275"/>
                  </a:lnTo>
                  <a:lnTo>
                    <a:pt x="229" y="280"/>
                  </a:lnTo>
                  <a:lnTo>
                    <a:pt x="230" y="281"/>
                  </a:lnTo>
                  <a:lnTo>
                    <a:pt x="229" y="283"/>
                  </a:lnTo>
                  <a:lnTo>
                    <a:pt x="229" y="284"/>
                  </a:lnTo>
                  <a:lnTo>
                    <a:pt x="229" y="286"/>
                  </a:lnTo>
                  <a:lnTo>
                    <a:pt x="229" y="287"/>
                  </a:lnTo>
                  <a:lnTo>
                    <a:pt x="229" y="288"/>
                  </a:lnTo>
                  <a:lnTo>
                    <a:pt x="229" y="289"/>
                  </a:lnTo>
                  <a:lnTo>
                    <a:pt x="229" y="290"/>
                  </a:lnTo>
                  <a:lnTo>
                    <a:pt x="229" y="291"/>
                  </a:lnTo>
                  <a:lnTo>
                    <a:pt x="229" y="291"/>
                  </a:lnTo>
                  <a:lnTo>
                    <a:pt x="229" y="293"/>
                  </a:lnTo>
                  <a:lnTo>
                    <a:pt x="229" y="294"/>
                  </a:lnTo>
                  <a:lnTo>
                    <a:pt x="228" y="294"/>
                  </a:lnTo>
                  <a:lnTo>
                    <a:pt x="228" y="295"/>
                  </a:lnTo>
                  <a:lnTo>
                    <a:pt x="228" y="296"/>
                  </a:lnTo>
                  <a:lnTo>
                    <a:pt x="227" y="296"/>
                  </a:lnTo>
                  <a:lnTo>
                    <a:pt x="227" y="297"/>
                  </a:lnTo>
                  <a:lnTo>
                    <a:pt x="228" y="297"/>
                  </a:lnTo>
                  <a:lnTo>
                    <a:pt x="228" y="299"/>
                  </a:lnTo>
                  <a:lnTo>
                    <a:pt x="229" y="299"/>
                  </a:lnTo>
                  <a:lnTo>
                    <a:pt x="230" y="300"/>
                  </a:lnTo>
                  <a:lnTo>
                    <a:pt x="230" y="301"/>
                  </a:lnTo>
                  <a:lnTo>
                    <a:pt x="232" y="302"/>
                  </a:lnTo>
                  <a:lnTo>
                    <a:pt x="232" y="305"/>
                  </a:lnTo>
                  <a:lnTo>
                    <a:pt x="232" y="306"/>
                  </a:lnTo>
                  <a:lnTo>
                    <a:pt x="232" y="307"/>
                  </a:lnTo>
                  <a:lnTo>
                    <a:pt x="232" y="308"/>
                  </a:lnTo>
                  <a:lnTo>
                    <a:pt x="232" y="309"/>
                  </a:lnTo>
                  <a:lnTo>
                    <a:pt x="232" y="311"/>
                  </a:lnTo>
                  <a:lnTo>
                    <a:pt x="232" y="312"/>
                  </a:lnTo>
                  <a:lnTo>
                    <a:pt x="233" y="312"/>
                  </a:lnTo>
                  <a:lnTo>
                    <a:pt x="233" y="315"/>
                  </a:lnTo>
                  <a:lnTo>
                    <a:pt x="233" y="317"/>
                  </a:lnTo>
                  <a:lnTo>
                    <a:pt x="233" y="318"/>
                  </a:lnTo>
                  <a:lnTo>
                    <a:pt x="233" y="320"/>
                  </a:lnTo>
                  <a:lnTo>
                    <a:pt x="234" y="321"/>
                  </a:lnTo>
                  <a:lnTo>
                    <a:pt x="234" y="324"/>
                  </a:lnTo>
                  <a:lnTo>
                    <a:pt x="236" y="325"/>
                  </a:lnTo>
                  <a:lnTo>
                    <a:pt x="242" y="330"/>
                  </a:lnTo>
                  <a:lnTo>
                    <a:pt x="244" y="330"/>
                  </a:lnTo>
                  <a:lnTo>
                    <a:pt x="245" y="330"/>
                  </a:lnTo>
                  <a:lnTo>
                    <a:pt x="245" y="331"/>
                  </a:lnTo>
                  <a:lnTo>
                    <a:pt x="245" y="332"/>
                  </a:lnTo>
                  <a:lnTo>
                    <a:pt x="246" y="333"/>
                  </a:lnTo>
                  <a:lnTo>
                    <a:pt x="247" y="334"/>
                  </a:lnTo>
                  <a:lnTo>
                    <a:pt x="247" y="336"/>
                  </a:lnTo>
                  <a:lnTo>
                    <a:pt x="248" y="338"/>
                  </a:lnTo>
                  <a:lnTo>
                    <a:pt x="248" y="340"/>
                  </a:lnTo>
                  <a:lnTo>
                    <a:pt x="248" y="342"/>
                  </a:lnTo>
                  <a:lnTo>
                    <a:pt x="250" y="342"/>
                  </a:lnTo>
                  <a:lnTo>
                    <a:pt x="250" y="343"/>
                  </a:lnTo>
                  <a:lnTo>
                    <a:pt x="251" y="343"/>
                  </a:lnTo>
                  <a:lnTo>
                    <a:pt x="251" y="344"/>
                  </a:lnTo>
                  <a:lnTo>
                    <a:pt x="252" y="344"/>
                  </a:lnTo>
                  <a:lnTo>
                    <a:pt x="252" y="345"/>
                  </a:lnTo>
                  <a:lnTo>
                    <a:pt x="251" y="345"/>
                  </a:lnTo>
                  <a:lnTo>
                    <a:pt x="250" y="345"/>
                  </a:lnTo>
                  <a:lnTo>
                    <a:pt x="248" y="345"/>
                  </a:lnTo>
                  <a:lnTo>
                    <a:pt x="247" y="345"/>
                  </a:lnTo>
                  <a:lnTo>
                    <a:pt x="246" y="345"/>
                  </a:lnTo>
                  <a:lnTo>
                    <a:pt x="248" y="350"/>
                  </a:lnTo>
                  <a:lnTo>
                    <a:pt x="251" y="355"/>
                  </a:lnTo>
                  <a:lnTo>
                    <a:pt x="254" y="358"/>
                  </a:lnTo>
                  <a:lnTo>
                    <a:pt x="258" y="361"/>
                  </a:lnTo>
                  <a:lnTo>
                    <a:pt x="259" y="364"/>
                  </a:lnTo>
                  <a:lnTo>
                    <a:pt x="264" y="369"/>
                  </a:lnTo>
                  <a:lnTo>
                    <a:pt x="267" y="373"/>
                  </a:lnTo>
                  <a:lnTo>
                    <a:pt x="271" y="377"/>
                  </a:lnTo>
                  <a:lnTo>
                    <a:pt x="275" y="379"/>
                  </a:lnTo>
                  <a:lnTo>
                    <a:pt x="275" y="380"/>
                  </a:lnTo>
                  <a:lnTo>
                    <a:pt x="276" y="380"/>
                  </a:lnTo>
                  <a:lnTo>
                    <a:pt x="276" y="379"/>
                  </a:lnTo>
                  <a:lnTo>
                    <a:pt x="277" y="380"/>
                  </a:lnTo>
                  <a:lnTo>
                    <a:pt x="278" y="380"/>
                  </a:lnTo>
                  <a:lnTo>
                    <a:pt x="279" y="380"/>
                  </a:lnTo>
                  <a:lnTo>
                    <a:pt x="281" y="380"/>
                  </a:lnTo>
                  <a:lnTo>
                    <a:pt x="281" y="381"/>
                  </a:lnTo>
                  <a:lnTo>
                    <a:pt x="281" y="382"/>
                  </a:lnTo>
                  <a:lnTo>
                    <a:pt x="282" y="383"/>
                  </a:lnTo>
                  <a:lnTo>
                    <a:pt x="282" y="385"/>
                  </a:lnTo>
                  <a:lnTo>
                    <a:pt x="283" y="385"/>
                  </a:lnTo>
                  <a:lnTo>
                    <a:pt x="283" y="383"/>
                  </a:lnTo>
                  <a:lnTo>
                    <a:pt x="284" y="385"/>
                  </a:lnTo>
                  <a:lnTo>
                    <a:pt x="285" y="386"/>
                  </a:lnTo>
                  <a:lnTo>
                    <a:pt x="285" y="387"/>
                  </a:lnTo>
                  <a:lnTo>
                    <a:pt x="285" y="388"/>
                  </a:lnTo>
                  <a:lnTo>
                    <a:pt x="287" y="388"/>
                  </a:lnTo>
                  <a:lnTo>
                    <a:pt x="287" y="389"/>
                  </a:lnTo>
                  <a:lnTo>
                    <a:pt x="287" y="391"/>
                  </a:lnTo>
                  <a:lnTo>
                    <a:pt x="285" y="392"/>
                  </a:lnTo>
                  <a:lnTo>
                    <a:pt x="285" y="393"/>
                  </a:lnTo>
                  <a:lnTo>
                    <a:pt x="285" y="394"/>
                  </a:lnTo>
                  <a:lnTo>
                    <a:pt x="285" y="395"/>
                  </a:lnTo>
                  <a:lnTo>
                    <a:pt x="287" y="395"/>
                  </a:lnTo>
                  <a:lnTo>
                    <a:pt x="287" y="396"/>
                  </a:lnTo>
                  <a:lnTo>
                    <a:pt x="287" y="398"/>
                  </a:lnTo>
                  <a:lnTo>
                    <a:pt x="287" y="399"/>
                  </a:lnTo>
                  <a:lnTo>
                    <a:pt x="287" y="400"/>
                  </a:lnTo>
                  <a:lnTo>
                    <a:pt x="287" y="401"/>
                  </a:lnTo>
                  <a:lnTo>
                    <a:pt x="287" y="402"/>
                  </a:lnTo>
                  <a:lnTo>
                    <a:pt x="287" y="404"/>
                  </a:lnTo>
                  <a:lnTo>
                    <a:pt x="287" y="405"/>
                  </a:lnTo>
                  <a:lnTo>
                    <a:pt x="287" y="406"/>
                  </a:lnTo>
                  <a:lnTo>
                    <a:pt x="287" y="406"/>
                  </a:lnTo>
                  <a:lnTo>
                    <a:pt x="287" y="407"/>
                  </a:lnTo>
                  <a:lnTo>
                    <a:pt x="288" y="408"/>
                  </a:lnTo>
                  <a:lnTo>
                    <a:pt x="288" y="410"/>
                  </a:lnTo>
                  <a:lnTo>
                    <a:pt x="289" y="411"/>
                  </a:lnTo>
                  <a:lnTo>
                    <a:pt x="289" y="412"/>
                  </a:lnTo>
                  <a:lnTo>
                    <a:pt x="290" y="412"/>
                  </a:lnTo>
                  <a:lnTo>
                    <a:pt x="289" y="413"/>
                  </a:lnTo>
                  <a:lnTo>
                    <a:pt x="288" y="414"/>
                  </a:lnTo>
                  <a:lnTo>
                    <a:pt x="287" y="413"/>
                  </a:lnTo>
                  <a:lnTo>
                    <a:pt x="287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5" y="416"/>
                  </a:lnTo>
                  <a:lnTo>
                    <a:pt x="287" y="417"/>
                  </a:lnTo>
                  <a:lnTo>
                    <a:pt x="287" y="418"/>
                  </a:lnTo>
                  <a:lnTo>
                    <a:pt x="285" y="418"/>
                  </a:lnTo>
                  <a:lnTo>
                    <a:pt x="285" y="419"/>
                  </a:lnTo>
                  <a:lnTo>
                    <a:pt x="285" y="420"/>
                  </a:lnTo>
                  <a:lnTo>
                    <a:pt x="285" y="423"/>
                  </a:lnTo>
                  <a:lnTo>
                    <a:pt x="287" y="424"/>
                  </a:lnTo>
                  <a:lnTo>
                    <a:pt x="287" y="428"/>
                  </a:lnTo>
                  <a:lnTo>
                    <a:pt x="288" y="432"/>
                  </a:lnTo>
                  <a:lnTo>
                    <a:pt x="287" y="432"/>
                  </a:lnTo>
                  <a:lnTo>
                    <a:pt x="287" y="432"/>
                  </a:lnTo>
                  <a:lnTo>
                    <a:pt x="285" y="435"/>
                  </a:lnTo>
                  <a:lnTo>
                    <a:pt x="284" y="433"/>
                  </a:lnTo>
                  <a:lnTo>
                    <a:pt x="283" y="432"/>
                  </a:lnTo>
                  <a:lnTo>
                    <a:pt x="284" y="431"/>
                  </a:lnTo>
                  <a:lnTo>
                    <a:pt x="283" y="431"/>
                  </a:lnTo>
                  <a:lnTo>
                    <a:pt x="283" y="430"/>
                  </a:lnTo>
                  <a:lnTo>
                    <a:pt x="282" y="430"/>
                  </a:lnTo>
                  <a:lnTo>
                    <a:pt x="281" y="430"/>
                  </a:lnTo>
                  <a:lnTo>
                    <a:pt x="279" y="430"/>
                  </a:lnTo>
                  <a:lnTo>
                    <a:pt x="279" y="429"/>
                  </a:lnTo>
                  <a:lnTo>
                    <a:pt x="278" y="430"/>
                  </a:lnTo>
                  <a:lnTo>
                    <a:pt x="278" y="429"/>
                  </a:lnTo>
                  <a:lnTo>
                    <a:pt x="277" y="428"/>
                  </a:lnTo>
                  <a:lnTo>
                    <a:pt x="276" y="428"/>
                  </a:lnTo>
                  <a:lnTo>
                    <a:pt x="275" y="426"/>
                  </a:lnTo>
                  <a:lnTo>
                    <a:pt x="273" y="425"/>
                  </a:lnTo>
                  <a:lnTo>
                    <a:pt x="272" y="425"/>
                  </a:lnTo>
                  <a:lnTo>
                    <a:pt x="272" y="424"/>
                  </a:lnTo>
                  <a:lnTo>
                    <a:pt x="271" y="424"/>
                  </a:lnTo>
                  <a:lnTo>
                    <a:pt x="267" y="424"/>
                  </a:lnTo>
                  <a:lnTo>
                    <a:pt x="264" y="423"/>
                  </a:lnTo>
                  <a:lnTo>
                    <a:pt x="263" y="423"/>
                  </a:lnTo>
                  <a:lnTo>
                    <a:pt x="260" y="423"/>
                  </a:lnTo>
                  <a:lnTo>
                    <a:pt x="259" y="424"/>
                  </a:lnTo>
                  <a:lnTo>
                    <a:pt x="258" y="424"/>
                  </a:lnTo>
                  <a:lnTo>
                    <a:pt x="258" y="424"/>
                  </a:lnTo>
                  <a:lnTo>
                    <a:pt x="257" y="424"/>
                  </a:lnTo>
                  <a:lnTo>
                    <a:pt x="257" y="423"/>
                  </a:lnTo>
                  <a:lnTo>
                    <a:pt x="257" y="422"/>
                  </a:lnTo>
                  <a:lnTo>
                    <a:pt x="256" y="422"/>
                  </a:lnTo>
                  <a:lnTo>
                    <a:pt x="254" y="422"/>
                  </a:lnTo>
                  <a:lnTo>
                    <a:pt x="254" y="420"/>
                  </a:lnTo>
                  <a:lnTo>
                    <a:pt x="253" y="420"/>
                  </a:lnTo>
                  <a:lnTo>
                    <a:pt x="252" y="420"/>
                  </a:lnTo>
                  <a:lnTo>
                    <a:pt x="251" y="419"/>
                  </a:lnTo>
                  <a:lnTo>
                    <a:pt x="250" y="420"/>
                  </a:lnTo>
                  <a:lnTo>
                    <a:pt x="248" y="422"/>
                  </a:lnTo>
                  <a:lnTo>
                    <a:pt x="247" y="422"/>
                  </a:lnTo>
                  <a:lnTo>
                    <a:pt x="246" y="422"/>
                  </a:lnTo>
                  <a:lnTo>
                    <a:pt x="244" y="420"/>
                  </a:lnTo>
                  <a:lnTo>
                    <a:pt x="242" y="422"/>
                  </a:lnTo>
                  <a:lnTo>
                    <a:pt x="240" y="422"/>
                  </a:lnTo>
                  <a:lnTo>
                    <a:pt x="240" y="420"/>
                  </a:lnTo>
                  <a:lnTo>
                    <a:pt x="241" y="419"/>
                  </a:lnTo>
                  <a:lnTo>
                    <a:pt x="240" y="418"/>
                  </a:lnTo>
                  <a:lnTo>
                    <a:pt x="240" y="417"/>
                  </a:lnTo>
                  <a:lnTo>
                    <a:pt x="239" y="417"/>
                  </a:lnTo>
                  <a:lnTo>
                    <a:pt x="239" y="418"/>
                  </a:lnTo>
                  <a:lnTo>
                    <a:pt x="238" y="418"/>
                  </a:lnTo>
                  <a:lnTo>
                    <a:pt x="235" y="419"/>
                  </a:lnTo>
                  <a:lnTo>
                    <a:pt x="235" y="418"/>
                  </a:lnTo>
                  <a:lnTo>
                    <a:pt x="234" y="418"/>
                  </a:lnTo>
                  <a:lnTo>
                    <a:pt x="234" y="417"/>
                  </a:lnTo>
                  <a:lnTo>
                    <a:pt x="235" y="417"/>
                  </a:lnTo>
                  <a:lnTo>
                    <a:pt x="234" y="417"/>
                  </a:lnTo>
                  <a:lnTo>
                    <a:pt x="233" y="417"/>
                  </a:lnTo>
                  <a:lnTo>
                    <a:pt x="234" y="418"/>
                  </a:lnTo>
                  <a:lnTo>
                    <a:pt x="233" y="417"/>
                  </a:lnTo>
                  <a:lnTo>
                    <a:pt x="232" y="416"/>
                  </a:lnTo>
                  <a:lnTo>
                    <a:pt x="230" y="416"/>
                  </a:lnTo>
                  <a:lnTo>
                    <a:pt x="229" y="414"/>
                  </a:lnTo>
                  <a:lnTo>
                    <a:pt x="229" y="413"/>
                  </a:lnTo>
                  <a:lnTo>
                    <a:pt x="228" y="413"/>
                  </a:lnTo>
                  <a:lnTo>
                    <a:pt x="228" y="414"/>
                  </a:lnTo>
                  <a:lnTo>
                    <a:pt x="225" y="416"/>
                  </a:lnTo>
                  <a:lnTo>
                    <a:pt x="223" y="416"/>
                  </a:lnTo>
                  <a:lnTo>
                    <a:pt x="222" y="416"/>
                  </a:lnTo>
                  <a:lnTo>
                    <a:pt x="222" y="414"/>
                  </a:lnTo>
                  <a:lnTo>
                    <a:pt x="220" y="414"/>
                  </a:lnTo>
                  <a:lnTo>
                    <a:pt x="217" y="416"/>
                  </a:lnTo>
                  <a:lnTo>
                    <a:pt x="213" y="416"/>
                  </a:lnTo>
                  <a:lnTo>
                    <a:pt x="207" y="416"/>
                  </a:lnTo>
                  <a:lnTo>
                    <a:pt x="201" y="416"/>
                  </a:lnTo>
                  <a:lnTo>
                    <a:pt x="195" y="416"/>
                  </a:lnTo>
                  <a:lnTo>
                    <a:pt x="192" y="416"/>
                  </a:lnTo>
                  <a:lnTo>
                    <a:pt x="186" y="416"/>
                  </a:lnTo>
                  <a:lnTo>
                    <a:pt x="180" y="416"/>
                  </a:lnTo>
                  <a:lnTo>
                    <a:pt x="180" y="414"/>
                  </a:lnTo>
                  <a:lnTo>
                    <a:pt x="180" y="413"/>
                  </a:lnTo>
                  <a:lnTo>
                    <a:pt x="180" y="412"/>
                  </a:lnTo>
                  <a:lnTo>
                    <a:pt x="179" y="412"/>
                  </a:lnTo>
                  <a:lnTo>
                    <a:pt x="179" y="411"/>
                  </a:lnTo>
                  <a:lnTo>
                    <a:pt x="178" y="411"/>
                  </a:lnTo>
                  <a:lnTo>
                    <a:pt x="177" y="411"/>
                  </a:lnTo>
                  <a:lnTo>
                    <a:pt x="176" y="411"/>
                  </a:lnTo>
                  <a:lnTo>
                    <a:pt x="174" y="411"/>
                  </a:lnTo>
                  <a:lnTo>
                    <a:pt x="173" y="410"/>
                  </a:lnTo>
                  <a:lnTo>
                    <a:pt x="173" y="411"/>
                  </a:lnTo>
                  <a:lnTo>
                    <a:pt x="172" y="411"/>
                  </a:lnTo>
                  <a:lnTo>
                    <a:pt x="172" y="412"/>
                  </a:lnTo>
                  <a:lnTo>
                    <a:pt x="171" y="412"/>
                  </a:lnTo>
                  <a:lnTo>
                    <a:pt x="171" y="411"/>
                  </a:lnTo>
                  <a:lnTo>
                    <a:pt x="170" y="411"/>
                  </a:lnTo>
                  <a:lnTo>
                    <a:pt x="168" y="412"/>
                  </a:lnTo>
                  <a:lnTo>
                    <a:pt x="168" y="411"/>
                  </a:lnTo>
                  <a:lnTo>
                    <a:pt x="167" y="411"/>
                  </a:lnTo>
                  <a:lnTo>
                    <a:pt x="166" y="411"/>
                  </a:lnTo>
                  <a:lnTo>
                    <a:pt x="166" y="412"/>
                  </a:lnTo>
                  <a:lnTo>
                    <a:pt x="165" y="411"/>
                  </a:lnTo>
                  <a:lnTo>
                    <a:pt x="165" y="412"/>
                  </a:lnTo>
                  <a:lnTo>
                    <a:pt x="164" y="412"/>
                  </a:lnTo>
                  <a:lnTo>
                    <a:pt x="162" y="411"/>
                  </a:lnTo>
                  <a:lnTo>
                    <a:pt x="161" y="411"/>
                  </a:lnTo>
                  <a:lnTo>
                    <a:pt x="161" y="412"/>
                  </a:lnTo>
                  <a:lnTo>
                    <a:pt x="160" y="412"/>
                  </a:lnTo>
                  <a:lnTo>
                    <a:pt x="154" y="411"/>
                  </a:lnTo>
                  <a:lnTo>
                    <a:pt x="153" y="411"/>
                  </a:lnTo>
                  <a:lnTo>
                    <a:pt x="152" y="411"/>
                  </a:lnTo>
                  <a:lnTo>
                    <a:pt x="149" y="410"/>
                  </a:lnTo>
                  <a:lnTo>
                    <a:pt x="148" y="410"/>
                  </a:lnTo>
                  <a:lnTo>
                    <a:pt x="146" y="410"/>
                  </a:lnTo>
                  <a:lnTo>
                    <a:pt x="145" y="410"/>
                  </a:lnTo>
                  <a:lnTo>
                    <a:pt x="145" y="410"/>
                  </a:lnTo>
                  <a:lnTo>
                    <a:pt x="145" y="408"/>
                  </a:lnTo>
                  <a:lnTo>
                    <a:pt x="143" y="410"/>
                  </a:lnTo>
                  <a:lnTo>
                    <a:pt x="142" y="410"/>
                  </a:lnTo>
                  <a:lnTo>
                    <a:pt x="141" y="410"/>
                  </a:lnTo>
                  <a:lnTo>
                    <a:pt x="140" y="411"/>
                  </a:lnTo>
                  <a:lnTo>
                    <a:pt x="137" y="411"/>
                  </a:lnTo>
                  <a:lnTo>
                    <a:pt x="136" y="410"/>
                  </a:lnTo>
                  <a:lnTo>
                    <a:pt x="134" y="410"/>
                  </a:lnTo>
                  <a:lnTo>
                    <a:pt x="130" y="410"/>
                  </a:lnTo>
                  <a:lnTo>
                    <a:pt x="128" y="411"/>
                  </a:lnTo>
                  <a:lnTo>
                    <a:pt x="124" y="410"/>
                  </a:lnTo>
                  <a:lnTo>
                    <a:pt x="123" y="411"/>
                  </a:lnTo>
                  <a:lnTo>
                    <a:pt x="122" y="411"/>
                  </a:lnTo>
                  <a:lnTo>
                    <a:pt x="119" y="410"/>
                  </a:lnTo>
                  <a:lnTo>
                    <a:pt x="119" y="408"/>
                  </a:lnTo>
                  <a:lnTo>
                    <a:pt x="118" y="408"/>
                  </a:lnTo>
                  <a:lnTo>
                    <a:pt x="117" y="410"/>
                  </a:lnTo>
                  <a:lnTo>
                    <a:pt x="108" y="410"/>
                  </a:lnTo>
                  <a:lnTo>
                    <a:pt x="108" y="411"/>
                  </a:lnTo>
                  <a:lnTo>
                    <a:pt x="108" y="412"/>
                  </a:lnTo>
                  <a:lnTo>
                    <a:pt x="106" y="412"/>
                  </a:lnTo>
                  <a:lnTo>
                    <a:pt x="106" y="413"/>
                  </a:lnTo>
                  <a:lnTo>
                    <a:pt x="106" y="414"/>
                  </a:lnTo>
                  <a:lnTo>
                    <a:pt x="94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3" y="414"/>
                  </a:lnTo>
                  <a:lnTo>
                    <a:pt x="61" y="414"/>
                  </a:lnTo>
                  <a:lnTo>
                    <a:pt x="56" y="414"/>
                  </a:lnTo>
                  <a:lnTo>
                    <a:pt x="53" y="413"/>
                  </a:lnTo>
                  <a:lnTo>
                    <a:pt x="51" y="413"/>
                  </a:lnTo>
                  <a:lnTo>
                    <a:pt x="50" y="412"/>
                  </a:lnTo>
                  <a:lnTo>
                    <a:pt x="49" y="411"/>
                  </a:lnTo>
                  <a:lnTo>
                    <a:pt x="49" y="410"/>
                  </a:lnTo>
                  <a:lnTo>
                    <a:pt x="49" y="408"/>
                  </a:lnTo>
                  <a:lnTo>
                    <a:pt x="49" y="407"/>
                  </a:lnTo>
                  <a:lnTo>
                    <a:pt x="50" y="406"/>
                  </a:lnTo>
                  <a:lnTo>
                    <a:pt x="50" y="400"/>
                  </a:lnTo>
                  <a:lnTo>
                    <a:pt x="51" y="395"/>
                  </a:lnTo>
                  <a:lnTo>
                    <a:pt x="51" y="394"/>
                  </a:lnTo>
                  <a:lnTo>
                    <a:pt x="51" y="393"/>
                  </a:lnTo>
                  <a:lnTo>
                    <a:pt x="51" y="388"/>
                  </a:lnTo>
                  <a:lnTo>
                    <a:pt x="53" y="386"/>
                  </a:lnTo>
                  <a:lnTo>
                    <a:pt x="53" y="385"/>
                  </a:lnTo>
                  <a:lnTo>
                    <a:pt x="54" y="383"/>
                  </a:lnTo>
                  <a:lnTo>
                    <a:pt x="55" y="382"/>
                  </a:lnTo>
                  <a:lnTo>
                    <a:pt x="55" y="381"/>
                  </a:lnTo>
                  <a:lnTo>
                    <a:pt x="55" y="380"/>
                  </a:lnTo>
                  <a:lnTo>
                    <a:pt x="54" y="375"/>
                  </a:lnTo>
                  <a:lnTo>
                    <a:pt x="53" y="375"/>
                  </a:lnTo>
                  <a:lnTo>
                    <a:pt x="53" y="374"/>
                  </a:lnTo>
                  <a:lnTo>
                    <a:pt x="54" y="374"/>
                  </a:lnTo>
                  <a:lnTo>
                    <a:pt x="53" y="374"/>
                  </a:lnTo>
                  <a:lnTo>
                    <a:pt x="53" y="373"/>
                  </a:lnTo>
                  <a:lnTo>
                    <a:pt x="51" y="371"/>
                  </a:lnTo>
                  <a:lnTo>
                    <a:pt x="48" y="368"/>
                  </a:lnTo>
                  <a:lnTo>
                    <a:pt x="47" y="365"/>
                  </a:lnTo>
                  <a:lnTo>
                    <a:pt x="43" y="363"/>
                  </a:lnTo>
                  <a:lnTo>
                    <a:pt x="44" y="363"/>
                  </a:lnTo>
                  <a:lnTo>
                    <a:pt x="48" y="361"/>
                  </a:lnTo>
                  <a:lnTo>
                    <a:pt x="49" y="359"/>
                  </a:lnTo>
                  <a:lnTo>
                    <a:pt x="50" y="359"/>
                  </a:lnTo>
                  <a:lnTo>
                    <a:pt x="49" y="359"/>
                  </a:lnTo>
                  <a:lnTo>
                    <a:pt x="48" y="359"/>
                  </a:lnTo>
                  <a:lnTo>
                    <a:pt x="47" y="361"/>
                  </a:lnTo>
                  <a:lnTo>
                    <a:pt x="46" y="361"/>
                  </a:lnTo>
                  <a:lnTo>
                    <a:pt x="43" y="361"/>
                  </a:lnTo>
                  <a:lnTo>
                    <a:pt x="42" y="361"/>
                  </a:lnTo>
                  <a:lnTo>
                    <a:pt x="42" y="359"/>
                  </a:lnTo>
                  <a:lnTo>
                    <a:pt x="43" y="359"/>
                  </a:lnTo>
                  <a:lnTo>
                    <a:pt x="42" y="357"/>
                  </a:lnTo>
                  <a:lnTo>
                    <a:pt x="40" y="355"/>
                  </a:lnTo>
                  <a:lnTo>
                    <a:pt x="40" y="354"/>
                  </a:lnTo>
                  <a:lnTo>
                    <a:pt x="40" y="352"/>
                  </a:lnTo>
                  <a:lnTo>
                    <a:pt x="40" y="354"/>
                  </a:lnTo>
                  <a:lnTo>
                    <a:pt x="41" y="354"/>
                  </a:lnTo>
                  <a:lnTo>
                    <a:pt x="41" y="355"/>
                  </a:lnTo>
                  <a:lnTo>
                    <a:pt x="42" y="355"/>
                  </a:lnTo>
                  <a:lnTo>
                    <a:pt x="43" y="355"/>
                  </a:lnTo>
                  <a:lnTo>
                    <a:pt x="42" y="355"/>
                  </a:lnTo>
                  <a:lnTo>
                    <a:pt x="42" y="354"/>
                  </a:lnTo>
                  <a:lnTo>
                    <a:pt x="41" y="354"/>
                  </a:lnTo>
                  <a:lnTo>
                    <a:pt x="41" y="352"/>
                  </a:lnTo>
                  <a:lnTo>
                    <a:pt x="41" y="351"/>
                  </a:lnTo>
                  <a:lnTo>
                    <a:pt x="42" y="350"/>
                  </a:lnTo>
                  <a:lnTo>
                    <a:pt x="43" y="351"/>
                  </a:lnTo>
                  <a:lnTo>
                    <a:pt x="44" y="351"/>
                  </a:lnTo>
                  <a:lnTo>
                    <a:pt x="46" y="351"/>
                  </a:lnTo>
                  <a:lnTo>
                    <a:pt x="47" y="351"/>
                  </a:lnTo>
                  <a:lnTo>
                    <a:pt x="47" y="352"/>
                  </a:lnTo>
                  <a:lnTo>
                    <a:pt x="47" y="351"/>
                  </a:lnTo>
                  <a:lnTo>
                    <a:pt x="46" y="350"/>
                  </a:lnTo>
                  <a:lnTo>
                    <a:pt x="44" y="350"/>
                  </a:lnTo>
                  <a:lnTo>
                    <a:pt x="44" y="349"/>
                  </a:lnTo>
                  <a:lnTo>
                    <a:pt x="46" y="349"/>
                  </a:lnTo>
                  <a:lnTo>
                    <a:pt x="47" y="349"/>
                  </a:lnTo>
                  <a:lnTo>
                    <a:pt x="48" y="349"/>
                  </a:lnTo>
                  <a:lnTo>
                    <a:pt x="48" y="348"/>
                  </a:lnTo>
                  <a:lnTo>
                    <a:pt x="43" y="349"/>
                  </a:lnTo>
                  <a:lnTo>
                    <a:pt x="42" y="349"/>
                  </a:lnTo>
                  <a:lnTo>
                    <a:pt x="42" y="348"/>
                  </a:lnTo>
                  <a:lnTo>
                    <a:pt x="42" y="346"/>
                  </a:lnTo>
                  <a:lnTo>
                    <a:pt x="43" y="346"/>
                  </a:lnTo>
                  <a:lnTo>
                    <a:pt x="43" y="345"/>
                  </a:lnTo>
                  <a:lnTo>
                    <a:pt x="44" y="345"/>
                  </a:lnTo>
                  <a:lnTo>
                    <a:pt x="46" y="343"/>
                  </a:lnTo>
                  <a:lnTo>
                    <a:pt x="47" y="342"/>
                  </a:lnTo>
                  <a:lnTo>
                    <a:pt x="46" y="342"/>
                  </a:lnTo>
                  <a:lnTo>
                    <a:pt x="46" y="343"/>
                  </a:lnTo>
                  <a:lnTo>
                    <a:pt x="46" y="342"/>
                  </a:lnTo>
                  <a:lnTo>
                    <a:pt x="44" y="343"/>
                  </a:lnTo>
                  <a:lnTo>
                    <a:pt x="43" y="344"/>
                  </a:lnTo>
                  <a:lnTo>
                    <a:pt x="42" y="345"/>
                  </a:lnTo>
                  <a:lnTo>
                    <a:pt x="41" y="346"/>
                  </a:lnTo>
                  <a:lnTo>
                    <a:pt x="40" y="345"/>
                  </a:lnTo>
                  <a:lnTo>
                    <a:pt x="38" y="345"/>
                  </a:lnTo>
                  <a:lnTo>
                    <a:pt x="37" y="344"/>
                  </a:lnTo>
                  <a:lnTo>
                    <a:pt x="37" y="343"/>
                  </a:lnTo>
                  <a:lnTo>
                    <a:pt x="37" y="342"/>
                  </a:lnTo>
                  <a:lnTo>
                    <a:pt x="36" y="342"/>
                  </a:lnTo>
                  <a:lnTo>
                    <a:pt x="35" y="343"/>
                  </a:lnTo>
                  <a:lnTo>
                    <a:pt x="36" y="343"/>
                  </a:lnTo>
                  <a:lnTo>
                    <a:pt x="36" y="344"/>
                  </a:lnTo>
                  <a:lnTo>
                    <a:pt x="37" y="344"/>
                  </a:lnTo>
                  <a:lnTo>
                    <a:pt x="37" y="345"/>
                  </a:lnTo>
                  <a:lnTo>
                    <a:pt x="38" y="346"/>
                  </a:lnTo>
                  <a:lnTo>
                    <a:pt x="38" y="348"/>
                  </a:lnTo>
                  <a:lnTo>
                    <a:pt x="37" y="348"/>
                  </a:lnTo>
                  <a:lnTo>
                    <a:pt x="36" y="346"/>
                  </a:lnTo>
                  <a:lnTo>
                    <a:pt x="36" y="345"/>
                  </a:lnTo>
                  <a:lnTo>
                    <a:pt x="35" y="345"/>
                  </a:lnTo>
                  <a:lnTo>
                    <a:pt x="35" y="346"/>
                  </a:lnTo>
                  <a:lnTo>
                    <a:pt x="36" y="348"/>
                  </a:lnTo>
                  <a:lnTo>
                    <a:pt x="35" y="348"/>
                  </a:lnTo>
                  <a:lnTo>
                    <a:pt x="35" y="349"/>
                  </a:lnTo>
                  <a:lnTo>
                    <a:pt x="36" y="349"/>
                  </a:lnTo>
                  <a:lnTo>
                    <a:pt x="36" y="349"/>
                  </a:lnTo>
                  <a:lnTo>
                    <a:pt x="35" y="349"/>
                  </a:lnTo>
                  <a:lnTo>
                    <a:pt x="34" y="349"/>
                  </a:lnTo>
                  <a:lnTo>
                    <a:pt x="31" y="349"/>
                  </a:lnTo>
                  <a:lnTo>
                    <a:pt x="30" y="349"/>
                  </a:lnTo>
                  <a:lnTo>
                    <a:pt x="30" y="348"/>
                  </a:lnTo>
                  <a:lnTo>
                    <a:pt x="30" y="346"/>
                  </a:lnTo>
                  <a:lnTo>
                    <a:pt x="30" y="345"/>
                  </a:lnTo>
                  <a:lnTo>
                    <a:pt x="30" y="346"/>
                  </a:lnTo>
                  <a:lnTo>
                    <a:pt x="29" y="348"/>
                  </a:lnTo>
                  <a:lnTo>
                    <a:pt x="28" y="348"/>
                  </a:lnTo>
                  <a:lnTo>
                    <a:pt x="28" y="346"/>
                  </a:lnTo>
                  <a:lnTo>
                    <a:pt x="26" y="345"/>
                  </a:lnTo>
                  <a:lnTo>
                    <a:pt x="25" y="345"/>
                  </a:lnTo>
                  <a:lnTo>
                    <a:pt x="24" y="345"/>
                  </a:lnTo>
                  <a:lnTo>
                    <a:pt x="22" y="344"/>
                  </a:lnTo>
                  <a:lnTo>
                    <a:pt x="18" y="343"/>
                  </a:lnTo>
                  <a:lnTo>
                    <a:pt x="18" y="342"/>
                  </a:lnTo>
                  <a:lnTo>
                    <a:pt x="18" y="339"/>
                  </a:lnTo>
                  <a:lnTo>
                    <a:pt x="18" y="338"/>
                  </a:lnTo>
                  <a:lnTo>
                    <a:pt x="17" y="337"/>
                  </a:lnTo>
                  <a:lnTo>
                    <a:pt x="17" y="336"/>
                  </a:lnTo>
                  <a:lnTo>
                    <a:pt x="16" y="333"/>
                  </a:lnTo>
                  <a:lnTo>
                    <a:pt x="14" y="328"/>
                  </a:lnTo>
                  <a:lnTo>
                    <a:pt x="14" y="327"/>
                  </a:lnTo>
                  <a:lnTo>
                    <a:pt x="16" y="326"/>
                  </a:lnTo>
                  <a:lnTo>
                    <a:pt x="17" y="325"/>
                  </a:lnTo>
                  <a:lnTo>
                    <a:pt x="16" y="326"/>
                  </a:lnTo>
                  <a:lnTo>
                    <a:pt x="14" y="326"/>
                  </a:lnTo>
                  <a:lnTo>
                    <a:pt x="14" y="325"/>
                  </a:lnTo>
                  <a:lnTo>
                    <a:pt x="14" y="324"/>
                  </a:lnTo>
                  <a:lnTo>
                    <a:pt x="14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2" y="321"/>
                  </a:lnTo>
                  <a:lnTo>
                    <a:pt x="13" y="324"/>
                  </a:lnTo>
                  <a:lnTo>
                    <a:pt x="13" y="325"/>
                  </a:lnTo>
                  <a:lnTo>
                    <a:pt x="13" y="324"/>
                  </a:lnTo>
                  <a:lnTo>
                    <a:pt x="11" y="323"/>
                  </a:lnTo>
                  <a:lnTo>
                    <a:pt x="11" y="324"/>
                  </a:lnTo>
                  <a:lnTo>
                    <a:pt x="11" y="325"/>
                  </a:lnTo>
                  <a:lnTo>
                    <a:pt x="10" y="325"/>
                  </a:lnTo>
                  <a:lnTo>
                    <a:pt x="10" y="324"/>
                  </a:lnTo>
                  <a:lnTo>
                    <a:pt x="9" y="324"/>
                  </a:lnTo>
                  <a:lnTo>
                    <a:pt x="7" y="323"/>
                  </a:lnTo>
                  <a:lnTo>
                    <a:pt x="7" y="321"/>
                  </a:lnTo>
                  <a:lnTo>
                    <a:pt x="5" y="320"/>
                  </a:lnTo>
                  <a:lnTo>
                    <a:pt x="5" y="319"/>
                  </a:lnTo>
                  <a:lnTo>
                    <a:pt x="5" y="320"/>
                  </a:lnTo>
                  <a:lnTo>
                    <a:pt x="5" y="320"/>
                  </a:lnTo>
                  <a:lnTo>
                    <a:pt x="6" y="324"/>
                  </a:lnTo>
                  <a:lnTo>
                    <a:pt x="7" y="325"/>
                  </a:lnTo>
                  <a:lnTo>
                    <a:pt x="9" y="326"/>
                  </a:lnTo>
                  <a:lnTo>
                    <a:pt x="7" y="326"/>
                  </a:lnTo>
                  <a:lnTo>
                    <a:pt x="3" y="327"/>
                  </a:lnTo>
                  <a:lnTo>
                    <a:pt x="1" y="327"/>
                  </a:lnTo>
                  <a:lnTo>
                    <a:pt x="1" y="326"/>
                  </a:lnTo>
                  <a:lnTo>
                    <a:pt x="3" y="326"/>
                  </a:lnTo>
                  <a:lnTo>
                    <a:pt x="3" y="325"/>
                  </a:lnTo>
                  <a:lnTo>
                    <a:pt x="1" y="325"/>
                  </a:lnTo>
                  <a:lnTo>
                    <a:pt x="1" y="326"/>
                  </a:lnTo>
                  <a:lnTo>
                    <a:pt x="1" y="326"/>
                  </a:lnTo>
                  <a:lnTo>
                    <a:pt x="0" y="325"/>
                  </a:lnTo>
                  <a:lnTo>
                    <a:pt x="1" y="324"/>
                  </a:lnTo>
                  <a:lnTo>
                    <a:pt x="1" y="323"/>
                  </a:lnTo>
                  <a:lnTo>
                    <a:pt x="1" y="323"/>
                  </a:lnTo>
                  <a:lnTo>
                    <a:pt x="1" y="321"/>
                  </a:lnTo>
                  <a:lnTo>
                    <a:pt x="1" y="320"/>
                  </a:lnTo>
                  <a:lnTo>
                    <a:pt x="1" y="320"/>
                  </a:lnTo>
                  <a:lnTo>
                    <a:pt x="3" y="320"/>
                  </a:lnTo>
                  <a:lnTo>
                    <a:pt x="3" y="319"/>
                  </a:lnTo>
                  <a:lnTo>
                    <a:pt x="1" y="319"/>
                  </a:lnTo>
                  <a:lnTo>
                    <a:pt x="3" y="318"/>
                  </a:lnTo>
                  <a:lnTo>
                    <a:pt x="3" y="317"/>
                  </a:lnTo>
                  <a:lnTo>
                    <a:pt x="3" y="315"/>
                  </a:lnTo>
                  <a:lnTo>
                    <a:pt x="4" y="315"/>
                  </a:lnTo>
                  <a:lnTo>
                    <a:pt x="4" y="314"/>
                  </a:lnTo>
                  <a:lnTo>
                    <a:pt x="4" y="313"/>
                  </a:lnTo>
                  <a:lnTo>
                    <a:pt x="4" y="312"/>
                  </a:lnTo>
                  <a:lnTo>
                    <a:pt x="5" y="312"/>
                  </a:lnTo>
                  <a:lnTo>
                    <a:pt x="5" y="311"/>
                  </a:lnTo>
                  <a:lnTo>
                    <a:pt x="6" y="308"/>
                  </a:lnTo>
                  <a:lnTo>
                    <a:pt x="7" y="307"/>
                  </a:lnTo>
                  <a:lnTo>
                    <a:pt x="9" y="305"/>
                  </a:lnTo>
                  <a:lnTo>
                    <a:pt x="9" y="303"/>
                  </a:lnTo>
                  <a:lnTo>
                    <a:pt x="10" y="303"/>
                  </a:lnTo>
                  <a:lnTo>
                    <a:pt x="10" y="302"/>
                  </a:lnTo>
                  <a:lnTo>
                    <a:pt x="11" y="302"/>
                  </a:lnTo>
                  <a:lnTo>
                    <a:pt x="12" y="296"/>
                  </a:lnTo>
                  <a:lnTo>
                    <a:pt x="12" y="295"/>
                  </a:lnTo>
                  <a:lnTo>
                    <a:pt x="12" y="294"/>
                  </a:lnTo>
                  <a:lnTo>
                    <a:pt x="12" y="291"/>
                  </a:lnTo>
                  <a:lnTo>
                    <a:pt x="13" y="291"/>
                  </a:lnTo>
                  <a:lnTo>
                    <a:pt x="13" y="291"/>
                  </a:lnTo>
                  <a:lnTo>
                    <a:pt x="13" y="290"/>
                  </a:lnTo>
                  <a:lnTo>
                    <a:pt x="13" y="289"/>
                  </a:lnTo>
                  <a:lnTo>
                    <a:pt x="13" y="288"/>
                  </a:lnTo>
                  <a:lnTo>
                    <a:pt x="14" y="288"/>
                  </a:lnTo>
                  <a:lnTo>
                    <a:pt x="14" y="287"/>
                  </a:lnTo>
                  <a:lnTo>
                    <a:pt x="14" y="286"/>
                  </a:lnTo>
                  <a:lnTo>
                    <a:pt x="14" y="284"/>
                  </a:lnTo>
                  <a:lnTo>
                    <a:pt x="13" y="283"/>
                  </a:lnTo>
                  <a:lnTo>
                    <a:pt x="12" y="283"/>
                  </a:lnTo>
                  <a:lnTo>
                    <a:pt x="12" y="282"/>
                  </a:lnTo>
                  <a:lnTo>
                    <a:pt x="12" y="281"/>
                  </a:lnTo>
                  <a:lnTo>
                    <a:pt x="13" y="281"/>
                  </a:lnTo>
                  <a:lnTo>
                    <a:pt x="13" y="280"/>
                  </a:lnTo>
                  <a:lnTo>
                    <a:pt x="13" y="278"/>
                  </a:lnTo>
                  <a:lnTo>
                    <a:pt x="13" y="277"/>
                  </a:lnTo>
                  <a:lnTo>
                    <a:pt x="13" y="276"/>
                  </a:lnTo>
                  <a:lnTo>
                    <a:pt x="14" y="275"/>
                  </a:lnTo>
                  <a:lnTo>
                    <a:pt x="16" y="274"/>
                  </a:lnTo>
                  <a:lnTo>
                    <a:pt x="17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9" y="272"/>
                  </a:lnTo>
                  <a:lnTo>
                    <a:pt x="19" y="271"/>
                  </a:lnTo>
                  <a:lnTo>
                    <a:pt x="20" y="270"/>
                  </a:lnTo>
                  <a:lnTo>
                    <a:pt x="24" y="266"/>
                  </a:lnTo>
                  <a:lnTo>
                    <a:pt x="30" y="263"/>
                  </a:lnTo>
                  <a:lnTo>
                    <a:pt x="30" y="262"/>
                  </a:lnTo>
                  <a:lnTo>
                    <a:pt x="30" y="259"/>
                  </a:lnTo>
                  <a:lnTo>
                    <a:pt x="31" y="259"/>
                  </a:lnTo>
                  <a:lnTo>
                    <a:pt x="31" y="258"/>
                  </a:lnTo>
                  <a:lnTo>
                    <a:pt x="32" y="258"/>
                  </a:lnTo>
                  <a:lnTo>
                    <a:pt x="34" y="258"/>
                  </a:lnTo>
                  <a:lnTo>
                    <a:pt x="35" y="258"/>
                  </a:lnTo>
                  <a:lnTo>
                    <a:pt x="36" y="256"/>
                  </a:lnTo>
                  <a:lnTo>
                    <a:pt x="36" y="254"/>
                  </a:lnTo>
                  <a:lnTo>
                    <a:pt x="37" y="254"/>
                  </a:lnTo>
                  <a:lnTo>
                    <a:pt x="38" y="254"/>
                  </a:lnTo>
                  <a:lnTo>
                    <a:pt x="40" y="253"/>
                  </a:lnTo>
                  <a:lnTo>
                    <a:pt x="41" y="251"/>
                  </a:lnTo>
                  <a:lnTo>
                    <a:pt x="42" y="251"/>
                  </a:lnTo>
                  <a:lnTo>
                    <a:pt x="43" y="251"/>
                  </a:lnTo>
                  <a:lnTo>
                    <a:pt x="44" y="251"/>
                  </a:lnTo>
                  <a:lnTo>
                    <a:pt x="44" y="250"/>
                  </a:lnTo>
                  <a:lnTo>
                    <a:pt x="48" y="240"/>
                  </a:lnTo>
                  <a:lnTo>
                    <a:pt x="49" y="240"/>
                  </a:lnTo>
                  <a:lnTo>
                    <a:pt x="50" y="240"/>
                  </a:lnTo>
                  <a:lnTo>
                    <a:pt x="51" y="240"/>
                  </a:lnTo>
                  <a:lnTo>
                    <a:pt x="60" y="233"/>
                  </a:lnTo>
                  <a:lnTo>
                    <a:pt x="61" y="233"/>
                  </a:lnTo>
                  <a:lnTo>
                    <a:pt x="62" y="233"/>
                  </a:lnTo>
                  <a:lnTo>
                    <a:pt x="62" y="235"/>
                  </a:lnTo>
                  <a:lnTo>
                    <a:pt x="63" y="235"/>
                  </a:lnTo>
                  <a:lnTo>
                    <a:pt x="63" y="237"/>
                  </a:lnTo>
                  <a:lnTo>
                    <a:pt x="65" y="237"/>
                  </a:lnTo>
                  <a:lnTo>
                    <a:pt x="75" y="237"/>
                  </a:lnTo>
                  <a:lnTo>
                    <a:pt x="75" y="235"/>
                  </a:lnTo>
                  <a:lnTo>
                    <a:pt x="75" y="234"/>
                  </a:lnTo>
                  <a:lnTo>
                    <a:pt x="77" y="234"/>
                  </a:lnTo>
                  <a:lnTo>
                    <a:pt x="77" y="234"/>
                  </a:lnTo>
                  <a:lnTo>
                    <a:pt x="77" y="232"/>
                  </a:lnTo>
                  <a:lnTo>
                    <a:pt x="78" y="231"/>
                  </a:lnTo>
                  <a:lnTo>
                    <a:pt x="78" y="228"/>
                  </a:lnTo>
                  <a:lnTo>
                    <a:pt x="79" y="228"/>
                  </a:lnTo>
                  <a:lnTo>
                    <a:pt x="79" y="231"/>
                  </a:lnTo>
                  <a:lnTo>
                    <a:pt x="80" y="231"/>
                  </a:lnTo>
                  <a:lnTo>
                    <a:pt x="81" y="232"/>
                  </a:lnTo>
                  <a:lnTo>
                    <a:pt x="84" y="233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8" y="238"/>
                  </a:lnTo>
                  <a:lnTo>
                    <a:pt x="88" y="239"/>
                  </a:lnTo>
                  <a:lnTo>
                    <a:pt x="90" y="240"/>
                  </a:lnTo>
                  <a:lnTo>
                    <a:pt x="93" y="241"/>
                  </a:lnTo>
                  <a:lnTo>
                    <a:pt x="96" y="241"/>
                  </a:lnTo>
                  <a:lnTo>
                    <a:pt x="96" y="244"/>
                  </a:lnTo>
                  <a:lnTo>
                    <a:pt x="96" y="245"/>
                  </a:lnTo>
                  <a:lnTo>
                    <a:pt x="96" y="247"/>
                  </a:lnTo>
                  <a:lnTo>
                    <a:pt x="96" y="249"/>
                  </a:lnTo>
                  <a:lnTo>
                    <a:pt x="97" y="252"/>
                  </a:lnTo>
                  <a:lnTo>
                    <a:pt x="98" y="253"/>
                  </a:lnTo>
                  <a:lnTo>
                    <a:pt x="98" y="254"/>
                  </a:lnTo>
                  <a:lnTo>
                    <a:pt x="99" y="254"/>
                  </a:lnTo>
                  <a:lnTo>
                    <a:pt x="102" y="254"/>
                  </a:lnTo>
                  <a:lnTo>
                    <a:pt x="103" y="253"/>
                  </a:lnTo>
                  <a:lnTo>
                    <a:pt x="104" y="254"/>
                  </a:lnTo>
                  <a:lnTo>
                    <a:pt x="104" y="253"/>
                  </a:lnTo>
                  <a:lnTo>
                    <a:pt x="105" y="253"/>
                  </a:lnTo>
                  <a:lnTo>
                    <a:pt x="106" y="254"/>
                  </a:lnTo>
                  <a:lnTo>
                    <a:pt x="108" y="253"/>
                  </a:lnTo>
                  <a:lnTo>
                    <a:pt x="109" y="253"/>
                  </a:lnTo>
                  <a:lnTo>
                    <a:pt x="109" y="252"/>
                  </a:lnTo>
                  <a:lnTo>
                    <a:pt x="110" y="250"/>
                  </a:lnTo>
                  <a:lnTo>
                    <a:pt x="110" y="249"/>
                  </a:lnTo>
                  <a:lnTo>
                    <a:pt x="111" y="247"/>
                  </a:lnTo>
                  <a:lnTo>
                    <a:pt x="112" y="247"/>
                  </a:lnTo>
                  <a:lnTo>
                    <a:pt x="114" y="247"/>
                  </a:lnTo>
                  <a:lnTo>
                    <a:pt x="115" y="246"/>
                  </a:lnTo>
                  <a:lnTo>
                    <a:pt x="116" y="243"/>
                  </a:lnTo>
                  <a:lnTo>
                    <a:pt x="116" y="241"/>
                  </a:lnTo>
                  <a:lnTo>
                    <a:pt x="116" y="240"/>
                  </a:lnTo>
                  <a:lnTo>
                    <a:pt x="115" y="239"/>
                  </a:lnTo>
                  <a:lnTo>
                    <a:pt x="115" y="238"/>
                  </a:lnTo>
                  <a:lnTo>
                    <a:pt x="116" y="237"/>
                  </a:lnTo>
                  <a:lnTo>
                    <a:pt x="117" y="234"/>
                  </a:lnTo>
                  <a:lnTo>
                    <a:pt x="119" y="234"/>
                  </a:lnTo>
                  <a:lnTo>
                    <a:pt x="119" y="233"/>
                  </a:lnTo>
                  <a:lnTo>
                    <a:pt x="121" y="233"/>
                  </a:lnTo>
                  <a:lnTo>
                    <a:pt x="122" y="233"/>
                  </a:lnTo>
                  <a:lnTo>
                    <a:pt x="122" y="232"/>
                  </a:lnTo>
                  <a:lnTo>
                    <a:pt x="123" y="232"/>
                  </a:lnTo>
                  <a:lnTo>
                    <a:pt x="124" y="231"/>
                  </a:lnTo>
                  <a:lnTo>
                    <a:pt x="124" y="229"/>
                  </a:lnTo>
                  <a:lnTo>
                    <a:pt x="125" y="229"/>
                  </a:lnTo>
                  <a:lnTo>
                    <a:pt x="127" y="229"/>
                  </a:lnTo>
                  <a:lnTo>
                    <a:pt x="127" y="228"/>
                  </a:lnTo>
                  <a:lnTo>
                    <a:pt x="125" y="226"/>
                  </a:lnTo>
                  <a:lnTo>
                    <a:pt x="123" y="223"/>
                  </a:lnTo>
                  <a:lnTo>
                    <a:pt x="122" y="222"/>
                  </a:lnTo>
                  <a:lnTo>
                    <a:pt x="122" y="221"/>
                  </a:lnTo>
                  <a:lnTo>
                    <a:pt x="123" y="221"/>
                  </a:lnTo>
                  <a:lnTo>
                    <a:pt x="125" y="217"/>
                  </a:lnTo>
                  <a:lnTo>
                    <a:pt x="128" y="215"/>
                  </a:lnTo>
                  <a:lnTo>
                    <a:pt x="130" y="213"/>
                  </a:lnTo>
                  <a:lnTo>
                    <a:pt x="131" y="212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3" y="207"/>
                  </a:lnTo>
                  <a:lnTo>
                    <a:pt x="133" y="206"/>
                  </a:lnTo>
                  <a:lnTo>
                    <a:pt x="133" y="204"/>
                  </a:lnTo>
                  <a:lnTo>
                    <a:pt x="134" y="203"/>
                  </a:lnTo>
                  <a:lnTo>
                    <a:pt x="137" y="197"/>
                  </a:lnTo>
                  <a:lnTo>
                    <a:pt x="140" y="196"/>
                  </a:lnTo>
                  <a:lnTo>
                    <a:pt x="140" y="195"/>
                  </a:lnTo>
                  <a:lnTo>
                    <a:pt x="139" y="194"/>
                  </a:lnTo>
                  <a:lnTo>
                    <a:pt x="139" y="192"/>
                  </a:lnTo>
                  <a:lnTo>
                    <a:pt x="139" y="191"/>
                  </a:lnTo>
                  <a:lnTo>
                    <a:pt x="139" y="190"/>
                  </a:lnTo>
                  <a:lnTo>
                    <a:pt x="141" y="188"/>
                  </a:lnTo>
                  <a:lnTo>
                    <a:pt x="141" y="186"/>
                  </a:lnTo>
                  <a:lnTo>
                    <a:pt x="141" y="183"/>
                  </a:lnTo>
                  <a:lnTo>
                    <a:pt x="140" y="180"/>
                  </a:lnTo>
                  <a:lnTo>
                    <a:pt x="141" y="179"/>
                  </a:lnTo>
                  <a:lnTo>
                    <a:pt x="141" y="178"/>
                  </a:lnTo>
                  <a:lnTo>
                    <a:pt x="142" y="178"/>
                  </a:lnTo>
                  <a:lnTo>
                    <a:pt x="143" y="178"/>
                  </a:lnTo>
                  <a:lnTo>
                    <a:pt x="145" y="178"/>
                  </a:lnTo>
                  <a:lnTo>
                    <a:pt x="145" y="177"/>
                  </a:lnTo>
                  <a:lnTo>
                    <a:pt x="145" y="176"/>
                  </a:lnTo>
                  <a:lnTo>
                    <a:pt x="146" y="176"/>
                  </a:lnTo>
                  <a:lnTo>
                    <a:pt x="147" y="176"/>
                  </a:lnTo>
                  <a:lnTo>
                    <a:pt x="146" y="175"/>
                  </a:lnTo>
                  <a:lnTo>
                    <a:pt x="146" y="172"/>
                  </a:lnTo>
                  <a:lnTo>
                    <a:pt x="145" y="171"/>
                  </a:lnTo>
                  <a:lnTo>
                    <a:pt x="146" y="172"/>
                  </a:lnTo>
                  <a:lnTo>
                    <a:pt x="147" y="172"/>
                  </a:lnTo>
                  <a:lnTo>
                    <a:pt x="148" y="172"/>
                  </a:lnTo>
                  <a:lnTo>
                    <a:pt x="148" y="171"/>
                  </a:lnTo>
                  <a:lnTo>
                    <a:pt x="149" y="171"/>
                  </a:lnTo>
                  <a:lnTo>
                    <a:pt x="151" y="171"/>
                  </a:lnTo>
                  <a:lnTo>
                    <a:pt x="152" y="172"/>
                  </a:lnTo>
                  <a:lnTo>
                    <a:pt x="153" y="172"/>
                  </a:lnTo>
                  <a:lnTo>
                    <a:pt x="156" y="170"/>
                  </a:lnTo>
                  <a:lnTo>
                    <a:pt x="158" y="169"/>
                  </a:lnTo>
                  <a:lnTo>
                    <a:pt x="158" y="167"/>
                  </a:lnTo>
                  <a:lnTo>
                    <a:pt x="158" y="166"/>
                  </a:lnTo>
                  <a:lnTo>
                    <a:pt x="159" y="166"/>
                  </a:lnTo>
                  <a:lnTo>
                    <a:pt x="160" y="166"/>
                  </a:lnTo>
                  <a:lnTo>
                    <a:pt x="161" y="166"/>
                  </a:lnTo>
                  <a:lnTo>
                    <a:pt x="161" y="165"/>
                  </a:lnTo>
                  <a:lnTo>
                    <a:pt x="162" y="163"/>
                  </a:lnTo>
                  <a:lnTo>
                    <a:pt x="162" y="155"/>
                  </a:lnTo>
                  <a:lnTo>
                    <a:pt x="162" y="154"/>
                  </a:lnTo>
                  <a:lnTo>
                    <a:pt x="162" y="152"/>
                  </a:lnTo>
                  <a:lnTo>
                    <a:pt x="164" y="151"/>
                  </a:lnTo>
                  <a:lnTo>
                    <a:pt x="165" y="147"/>
                  </a:lnTo>
                  <a:lnTo>
                    <a:pt x="166" y="147"/>
                  </a:lnTo>
                  <a:lnTo>
                    <a:pt x="166" y="145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4" y="143"/>
                  </a:lnTo>
                  <a:lnTo>
                    <a:pt x="164" y="142"/>
                  </a:lnTo>
                  <a:lnTo>
                    <a:pt x="165" y="142"/>
                  </a:lnTo>
                  <a:lnTo>
                    <a:pt x="167" y="141"/>
                  </a:lnTo>
                  <a:lnTo>
                    <a:pt x="167" y="140"/>
                  </a:lnTo>
                  <a:lnTo>
                    <a:pt x="168" y="139"/>
                  </a:lnTo>
                  <a:lnTo>
                    <a:pt x="170" y="139"/>
                  </a:lnTo>
                  <a:lnTo>
                    <a:pt x="172" y="138"/>
                  </a:lnTo>
                  <a:lnTo>
                    <a:pt x="173" y="136"/>
                  </a:lnTo>
                  <a:lnTo>
                    <a:pt x="177" y="135"/>
                  </a:lnTo>
                  <a:lnTo>
                    <a:pt x="177" y="133"/>
                  </a:lnTo>
                  <a:lnTo>
                    <a:pt x="178" y="130"/>
                  </a:lnTo>
                  <a:lnTo>
                    <a:pt x="178" y="128"/>
                  </a:lnTo>
                  <a:lnTo>
                    <a:pt x="178" y="127"/>
                  </a:lnTo>
                  <a:lnTo>
                    <a:pt x="179" y="126"/>
                  </a:lnTo>
                  <a:lnTo>
                    <a:pt x="178" y="124"/>
                  </a:lnTo>
                  <a:lnTo>
                    <a:pt x="177" y="123"/>
                  </a:lnTo>
                  <a:lnTo>
                    <a:pt x="177" y="122"/>
                  </a:lnTo>
                  <a:lnTo>
                    <a:pt x="177" y="121"/>
                  </a:lnTo>
                  <a:lnTo>
                    <a:pt x="178" y="120"/>
                  </a:lnTo>
                  <a:lnTo>
                    <a:pt x="178" y="118"/>
                  </a:lnTo>
                  <a:lnTo>
                    <a:pt x="178" y="118"/>
                  </a:lnTo>
                  <a:lnTo>
                    <a:pt x="178" y="117"/>
                  </a:lnTo>
                  <a:lnTo>
                    <a:pt x="178" y="116"/>
                  </a:lnTo>
                  <a:lnTo>
                    <a:pt x="179" y="115"/>
                  </a:lnTo>
                  <a:lnTo>
                    <a:pt x="183" y="115"/>
                  </a:lnTo>
                  <a:lnTo>
                    <a:pt x="184" y="115"/>
                  </a:lnTo>
                  <a:lnTo>
                    <a:pt x="184" y="114"/>
                  </a:lnTo>
                  <a:lnTo>
                    <a:pt x="185" y="114"/>
                  </a:lnTo>
                  <a:lnTo>
                    <a:pt x="185" y="112"/>
                  </a:lnTo>
                  <a:lnTo>
                    <a:pt x="186" y="111"/>
                  </a:lnTo>
                  <a:lnTo>
                    <a:pt x="186" y="110"/>
                  </a:lnTo>
                  <a:lnTo>
                    <a:pt x="186" y="109"/>
                  </a:lnTo>
                  <a:lnTo>
                    <a:pt x="186" y="106"/>
                  </a:lnTo>
                  <a:lnTo>
                    <a:pt x="189" y="99"/>
                  </a:lnTo>
                  <a:lnTo>
                    <a:pt x="190" y="93"/>
                  </a:lnTo>
                  <a:lnTo>
                    <a:pt x="191" y="91"/>
                  </a:lnTo>
                  <a:lnTo>
                    <a:pt x="198" y="83"/>
                  </a:lnTo>
                  <a:lnTo>
                    <a:pt x="198" y="81"/>
                  </a:lnTo>
                  <a:lnTo>
                    <a:pt x="198" y="80"/>
                  </a:lnTo>
                  <a:lnTo>
                    <a:pt x="198" y="79"/>
                  </a:lnTo>
                  <a:lnTo>
                    <a:pt x="199" y="78"/>
                  </a:lnTo>
                  <a:lnTo>
                    <a:pt x="201" y="77"/>
                  </a:lnTo>
                  <a:lnTo>
                    <a:pt x="201" y="75"/>
                  </a:lnTo>
                  <a:lnTo>
                    <a:pt x="202" y="73"/>
                  </a:lnTo>
                  <a:lnTo>
                    <a:pt x="203" y="72"/>
                  </a:lnTo>
                  <a:lnTo>
                    <a:pt x="204" y="71"/>
                  </a:lnTo>
                  <a:lnTo>
                    <a:pt x="205" y="68"/>
                  </a:lnTo>
                  <a:lnTo>
                    <a:pt x="207" y="68"/>
                  </a:lnTo>
                  <a:lnTo>
                    <a:pt x="209" y="70"/>
                  </a:lnTo>
                  <a:lnTo>
                    <a:pt x="211" y="71"/>
                  </a:lnTo>
                  <a:lnTo>
                    <a:pt x="213" y="71"/>
                  </a:lnTo>
                  <a:lnTo>
                    <a:pt x="214" y="70"/>
                  </a:lnTo>
                  <a:lnTo>
                    <a:pt x="215" y="70"/>
                  </a:lnTo>
                  <a:lnTo>
                    <a:pt x="216" y="68"/>
                  </a:lnTo>
                  <a:lnTo>
                    <a:pt x="217" y="68"/>
                  </a:lnTo>
                  <a:lnTo>
                    <a:pt x="221" y="65"/>
                  </a:lnTo>
                  <a:lnTo>
                    <a:pt x="222" y="65"/>
                  </a:lnTo>
                  <a:lnTo>
                    <a:pt x="225" y="64"/>
                  </a:lnTo>
                  <a:lnTo>
                    <a:pt x="227" y="61"/>
                  </a:lnTo>
                  <a:lnTo>
                    <a:pt x="229" y="61"/>
                  </a:lnTo>
                  <a:lnTo>
                    <a:pt x="229" y="60"/>
                  </a:lnTo>
                  <a:lnTo>
                    <a:pt x="229" y="59"/>
                  </a:lnTo>
                  <a:lnTo>
                    <a:pt x="230" y="58"/>
                  </a:lnTo>
                  <a:lnTo>
                    <a:pt x="230" y="56"/>
                  </a:lnTo>
                  <a:lnTo>
                    <a:pt x="229" y="56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4"/>
                  </a:lnTo>
                  <a:lnTo>
                    <a:pt x="228" y="54"/>
                  </a:lnTo>
                  <a:lnTo>
                    <a:pt x="228" y="53"/>
                  </a:lnTo>
                  <a:lnTo>
                    <a:pt x="229" y="50"/>
                  </a:lnTo>
                  <a:lnTo>
                    <a:pt x="229" y="49"/>
                  </a:lnTo>
                  <a:lnTo>
                    <a:pt x="229" y="46"/>
                  </a:lnTo>
                  <a:lnTo>
                    <a:pt x="229" y="44"/>
                  </a:lnTo>
                  <a:lnTo>
                    <a:pt x="230" y="43"/>
                  </a:lnTo>
                  <a:lnTo>
                    <a:pt x="230" y="42"/>
                  </a:lnTo>
                  <a:lnTo>
                    <a:pt x="229" y="41"/>
                  </a:lnTo>
                  <a:lnTo>
                    <a:pt x="229" y="40"/>
                  </a:lnTo>
                  <a:lnTo>
                    <a:pt x="229" y="38"/>
                  </a:lnTo>
                  <a:lnTo>
                    <a:pt x="230" y="36"/>
                  </a:lnTo>
                  <a:lnTo>
                    <a:pt x="230" y="35"/>
                  </a:lnTo>
                  <a:lnTo>
                    <a:pt x="232" y="35"/>
                  </a:lnTo>
                  <a:lnTo>
                    <a:pt x="232" y="34"/>
                  </a:lnTo>
                  <a:lnTo>
                    <a:pt x="230" y="34"/>
                  </a:lnTo>
                  <a:lnTo>
                    <a:pt x="229" y="34"/>
                  </a:lnTo>
                  <a:lnTo>
                    <a:pt x="229" y="33"/>
                  </a:lnTo>
                  <a:lnTo>
                    <a:pt x="229" y="33"/>
                  </a:lnTo>
                  <a:lnTo>
                    <a:pt x="228" y="33"/>
                  </a:lnTo>
                  <a:lnTo>
                    <a:pt x="228" y="31"/>
                  </a:lnTo>
                  <a:lnTo>
                    <a:pt x="227" y="31"/>
                  </a:lnTo>
                  <a:lnTo>
                    <a:pt x="227" y="30"/>
                  </a:lnTo>
                  <a:lnTo>
                    <a:pt x="227" y="29"/>
                  </a:lnTo>
                  <a:lnTo>
                    <a:pt x="226" y="29"/>
                  </a:lnTo>
                  <a:lnTo>
                    <a:pt x="223" y="28"/>
                  </a:lnTo>
                  <a:lnTo>
                    <a:pt x="215" y="28"/>
                  </a:lnTo>
                  <a:lnTo>
                    <a:pt x="214" y="28"/>
                  </a:lnTo>
                  <a:lnTo>
                    <a:pt x="214" y="27"/>
                  </a:lnTo>
                  <a:lnTo>
                    <a:pt x="214" y="25"/>
                  </a:lnTo>
                  <a:lnTo>
                    <a:pt x="214" y="24"/>
                  </a:lnTo>
                  <a:lnTo>
                    <a:pt x="214" y="23"/>
                  </a:lnTo>
                  <a:lnTo>
                    <a:pt x="214" y="21"/>
                  </a:lnTo>
                  <a:lnTo>
                    <a:pt x="211" y="10"/>
                  </a:lnTo>
                  <a:lnTo>
                    <a:pt x="209" y="0"/>
                  </a:lnTo>
                  <a:lnTo>
                    <a:pt x="223" y="0"/>
                  </a:lnTo>
                  <a:lnTo>
                    <a:pt x="226" y="4"/>
                  </a:lnTo>
                  <a:lnTo>
                    <a:pt x="227" y="4"/>
                  </a:lnTo>
                  <a:lnTo>
                    <a:pt x="227" y="5"/>
                  </a:lnTo>
                  <a:lnTo>
                    <a:pt x="226" y="6"/>
                  </a:lnTo>
                  <a:lnTo>
                    <a:pt x="226" y="7"/>
                  </a:lnTo>
                  <a:lnTo>
                    <a:pt x="227" y="9"/>
                  </a:lnTo>
                  <a:lnTo>
                    <a:pt x="228" y="10"/>
                  </a:lnTo>
                  <a:lnTo>
                    <a:pt x="228" y="11"/>
                  </a:lnTo>
                  <a:lnTo>
                    <a:pt x="229" y="11"/>
                  </a:lnTo>
                  <a:lnTo>
                    <a:pt x="229" y="12"/>
                  </a:lnTo>
                  <a:lnTo>
                    <a:pt x="229" y="12"/>
                  </a:lnTo>
                  <a:lnTo>
                    <a:pt x="230" y="13"/>
                  </a:lnTo>
                  <a:lnTo>
                    <a:pt x="232" y="13"/>
                  </a:lnTo>
                  <a:lnTo>
                    <a:pt x="233" y="13"/>
                  </a:lnTo>
                  <a:lnTo>
                    <a:pt x="234" y="15"/>
                  </a:lnTo>
                  <a:lnTo>
                    <a:pt x="233" y="16"/>
                  </a:lnTo>
                  <a:lnTo>
                    <a:pt x="234" y="15"/>
                  </a:lnTo>
                  <a:lnTo>
                    <a:pt x="235" y="16"/>
                  </a:lnTo>
                  <a:lnTo>
                    <a:pt x="235" y="17"/>
                  </a:lnTo>
                  <a:lnTo>
                    <a:pt x="236" y="17"/>
                  </a:lnTo>
                  <a:lnTo>
                    <a:pt x="238" y="17"/>
                  </a:lnTo>
                  <a:lnTo>
                    <a:pt x="239" y="23"/>
                  </a:lnTo>
                  <a:lnTo>
                    <a:pt x="239" y="24"/>
                  </a:lnTo>
                  <a:lnTo>
                    <a:pt x="240" y="24"/>
                  </a:lnTo>
                  <a:lnTo>
                    <a:pt x="240" y="25"/>
                  </a:lnTo>
                  <a:lnTo>
                    <a:pt x="240" y="27"/>
                  </a:lnTo>
                  <a:lnTo>
                    <a:pt x="241" y="29"/>
                  </a:lnTo>
                  <a:lnTo>
                    <a:pt x="241" y="30"/>
                  </a:lnTo>
                  <a:lnTo>
                    <a:pt x="241" y="33"/>
                  </a:lnTo>
                  <a:lnTo>
                    <a:pt x="240" y="33"/>
                  </a:lnTo>
                  <a:lnTo>
                    <a:pt x="241" y="33"/>
                  </a:lnTo>
                  <a:lnTo>
                    <a:pt x="241" y="34"/>
                  </a:lnTo>
                  <a:lnTo>
                    <a:pt x="240" y="35"/>
                  </a:lnTo>
                  <a:lnTo>
                    <a:pt x="241" y="35"/>
                  </a:lnTo>
                  <a:lnTo>
                    <a:pt x="242" y="36"/>
                  </a:lnTo>
                  <a:lnTo>
                    <a:pt x="242" y="37"/>
                  </a:lnTo>
                  <a:lnTo>
                    <a:pt x="244" y="37"/>
                  </a:lnTo>
                  <a:lnTo>
                    <a:pt x="245" y="37"/>
                  </a:lnTo>
                  <a:lnTo>
                    <a:pt x="246" y="37"/>
                  </a:lnTo>
                  <a:lnTo>
                    <a:pt x="246" y="38"/>
                  </a:lnTo>
                  <a:lnTo>
                    <a:pt x="246" y="40"/>
                  </a:lnTo>
                  <a:lnTo>
                    <a:pt x="247" y="40"/>
                  </a:lnTo>
                  <a:lnTo>
                    <a:pt x="246" y="41"/>
                  </a:lnTo>
                  <a:lnTo>
                    <a:pt x="247" y="41"/>
                  </a:lnTo>
                  <a:lnTo>
                    <a:pt x="247" y="42"/>
                  </a:lnTo>
                  <a:lnTo>
                    <a:pt x="248" y="42"/>
                  </a:lnTo>
                  <a:lnTo>
                    <a:pt x="247" y="42"/>
                  </a:lnTo>
                  <a:lnTo>
                    <a:pt x="246" y="42"/>
                  </a:lnTo>
                  <a:lnTo>
                    <a:pt x="247" y="43"/>
                  </a:lnTo>
                  <a:lnTo>
                    <a:pt x="247" y="44"/>
                  </a:lnTo>
                  <a:lnTo>
                    <a:pt x="246" y="44"/>
                  </a:lnTo>
                  <a:lnTo>
                    <a:pt x="246" y="46"/>
                  </a:lnTo>
                  <a:lnTo>
                    <a:pt x="247" y="47"/>
                  </a:lnTo>
                  <a:lnTo>
                    <a:pt x="248" y="48"/>
                  </a:lnTo>
                  <a:lnTo>
                    <a:pt x="248" y="49"/>
                  </a:lnTo>
                  <a:lnTo>
                    <a:pt x="248" y="50"/>
                  </a:lnTo>
                  <a:lnTo>
                    <a:pt x="248" y="52"/>
                  </a:lnTo>
                  <a:lnTo>
                    <a:pt x="248" y="53"/>
                  </a:lnTo>
                  <a:lnTo>
                    <a:pt x="247" y="53"/>
                  </a:lnTo>
                  <a:lnTo>
                    <a:pt x="247" y="54"/>
                  </a:lnTo>
                  <a:lnTo>
                    <a:pt x="247" y="55"/>
                  </a:lnTo>
                  <a:lnTo>
                    <a:pt x="248" y="56"/>
                  </a:lnTo>
                  <a:lnTo>
                    <a:pt x="248" y="58"/>
                  </a:lnTo>
                  <a:lnTo>
                    <a:pt x="250" y="59"/>
                  </a:lnTo>
                  <a:lnTo>
                    <a:pt x="250" y="60"/>
                  </a:lnTo>
                  <a:lnTo>
                    <a:pt x="250" y="61"/>
                  </a:lnTo>
                  <a:lnTo>
                    <a:pt x="247" y="62"/>
                  </a:lnTo>
                  <a:lnTo>
                    <a:pt x="247" y="64"/>
                  </a:lnTo>
                  <a:lnTo>
                    <a:pt x="247" y="66"/>
                  </a:lnTo>
                  <a:lnTo>
                    <a:pt x="246" y="66"/>
                  </a:lnTo>
                  <a:lnTo>
                    <a:pt x="247" y="67"/>
                  </a:lnTo>
                  <a:lnTo>
                    <a:pt x="247" y="68"/>
                  </a:lnTo>
                  <a:lnTo>
                    <a:pt x="246" y="70"/>
                  </a:lnTo>
                  <a:lnTo>
                    <a:pt x="246" y="71"/>
                  </a:lnTo>
                  <a:lnTo>
                    <a:pt x="246" y="73"/>
                  </a:lnTo>
                  <a:lnTo>
                    <a:pt x="246" y="77"/>
                  </a:lnTo>
                  <a:lnTo>
                    <a:pt x="246" y="80"/>
                  </a:lnTo>
                  <a:lnTo>
                    <a:pt x="247" y="83"/>
                  </a:lnTo>
                  <a:lnTo>
                    <a:pt x="247" y="84"/>
                  </a:lnTo>
                  <a:lnTo>
                    <a:pt x="247" y="85"/>
                  </a:lnTo>
                  <a:lnTo>
                    <a:pt x="247" y="86"/>
                  </a:lnTo>
                  <a:lnTo>
                    <a:pt x="247" y="89"/>
                  </a:lnTo>
                  <a:lnTo>
                    <a:pt x="251" y="93"/>
                  </a:lnTo>
                  <a:lnTo>
                    <a:pt x="251" y="95"/>
                  </a:lnTo>
                  <a:lnTo>
                    <a:pt x="250" y="95"/>
                  </a:lnTo>
                  <a:lnTo>
                    <a:pt x="250" y="96"/>
                  </a:lnTo>
                  <a:lnTo>
                    <a:pt x="250" y="97"/>
                  </a:lnTo>
                  <a:lnTo>
                    <a:pt x="250" y="98"/>
                  </a:lnTo>
                  <a:lnTo>
                    <a:pt x="251" y="98"/>
                  </a:lnTo>
                  <a:lnTo>
                    <a:pt x="252" y="98"/>
                  </a:lnTo>
                  <a:lnTo>
                    <a:pt x="252" y="99"/>
                  </a:lnTo>
                  <a:lnTo>
                    <a:pt x="253" y="99"/>
                  </a:lnTo>
                  <a:lnTo>
                    <a:pt x="254" y="102"/>
                  </a:lnTo>
                  <a:lnTo>
                    <a:pt x="256" y="103"/>
                  </a:lnTo>
                  <a:lnTo>
                    <a:pt x="256" y="104"/>
                  </a:lnTo>
                  <a:lnTo>
                    <a:pt x="256" y="105"/>
                  </a:lnTo>
                  <a:lnTo>
                    <a:pt x="257" y="106"/>
                  </a:lnTo>
                  <a:lnTo>
                    <a:pt x="260" y="111"/>
                  </a:lnTo>
                  <a:lnTo>
                    <a:pt x="263" y="114"/>
                  </a:lnTo>
                  <a:lnTo>
                    <a:pt x="264" y="115"/>
                  </a:lnTo>
                  <a:lnTo>
                    <a:pt x="267" y="117"/>
                  </a:lnTo>
                  <a:lnTo>
                    <a:pt x="269" y="117"/>
                  </a:lnTo>
                  <a:lnTo>
                    <a:pt x="270" y="118"/>
                  </a:lnTo>
                  <a:lnTo>
                    <a:pt x="270" y="118"/>
                  </a:lnTo>
                  <a:lnTo>
                    <a:pt x="260" y="120"/>
                  </a:lnTo>
                  <a:lnTo>
                    <a:pt x="258" y="121"/>
                  </a:lnTo>
                  <a:lnTo>
                    <a:pt x="253" y="118"/>
                  </a:lnTo>
                  <a:lnTo>
                    <a:pt x="251" y="118"/>
                  </a:lnTo>
                  <a:lnTo>
                    <a:pt x="248" y="118"/>
                  </a:lnTo>
                  <a:lnTo>
                    <a:pt x="247" y="120"/>
                  </a:lnTo>
                  <a:lnTo>
                    <a:pt x="246" y="120"/>
                  </a:lnTo>
                  <a:lnTo>
                    <a:pt x="245" y="120"/>
                  </a:lnTo>
                  <a:lnTo>
                    <a:pt x="242" y="120"/>
                  </a:lnTo>
                  <a:lnTo>
                    <a:pt x="241" y="118"/>
                  </a:lnTo>
                  <a:lnTo>
                    <a:pt x="235" y="121"/>
                  </a:lnTo>
                  <a:lnTo>
                    <a:pt x="234" y="121"/>
                  </a:lnTo>
                  <a:lnTo>
                    <a:pt x="223" y="118"/>
                  </a:lnTo>
                  <a:lnTo>
                    <a:pt x="214" y="118"/>
                  </a:lnTo>
                  <a:lnTo>
                    <a:pt x="214" y="120"/>
                  </a:lnTo>
                  <a:lnTo>
                    <a:pt x="211" y="123"/>
                  </a:lnTo>
                  <a:lnTo>
                    <a:pt x="210" y="126"/>
                  </a:lnTo>
                  <a:lnTo>
                    <a:pt x="207" y="128"/>
                  </a:lnTo>
                  <a:lnTo>
                    <a:pt x="204" y="132"/>
                  </a:lnTo>
                  <a:lnTo>
                    <a:pt x="208" y="135"/>
                  </a:lnTo>
                  <a:lnTo>
                    <a:pt x="220" y="147"/>
                  </a:lnTo>
                  <a:lnTo>
                    <a:pt x="220" y="148"/>
                  </a:lnTo>
                  <a:lnTo>
                    <a:pt x="220" y="149"/>
                  </a:lnTo>
                  <a:lnTo>
                    <a:pt x="229" y="157"/>
                  </a:lnTo>
                  <a:lnTo>
                    <a:pt x="236" y="164"/>
                  </a:lnTo>
                  <a:lnTo>
                    <a:pt x="238" y="164"/>
                  </a:lnTo>
                  <a:lnTo>
                    <a:pt x="239" y="164"/>
                  </a:lnTo>
                  <a:lnTo>
                    <a:pt x="241" y="165"/>
                  </a:lnTo>
                  <a:lnTo>
                    <a:pt x="241" y="166"/>
                  </a:lnTo>
                  <a:lnTo>
                    <a:pt x="242" y="166"/>
                  </a:lnTo>
                  <a:lnTo>
                    <a:pt x="242" y="167"/>
                  </a:lnTo>
                  <a:lnTo>
                    <a:pt x="242" y="169"/>
                  </a:lnTo>
                  <a:lnTo>
                    <a:pt x="244" y="169"/>
                  </a:lnTo>
                  <a:lnTo>
                    <a:pt x="245" y="170"/>
                  </a:lnTo>
                  <a:lnTo>
                    <a:pt x="246" y="170"/>
                  </a:lnTo>
                  <a:lnTo>
                    <a:pt x="247" y="170"/>
                  </a:lnTo>
                  <a:lnTo>
                    <a:pt x="247" y="171"/>
                  </a:lnTo>
                  <a:lnTo>
                    <a:pt x="248" y="173"/>
                  </a:lnTo>
                  <a:lnTo>
                    <a:pt x="251" y="176"/>
                  </a:lnTo>
                  <a:lnTo>
                    <a:pt x="252" y="176"/>
                  </a:lnTo>
                  <a:lnTo>
                    <a:pt x="253" y="178"/>
                  </a:lnTo>
                  <a:lnTo>
                    <a:pt x="258" y="189"/>
                  </a:lnTo>
                  <a:lnTo>
                    <a:pt x="259" y="197"/>
                  </a:lnTo>
                  <a:lnTo>
                    <a:pt x="260" y="201"/>
                  </a:lnTo>
                  <a:lnTo>
                    <a:pt x="263" y="202"/>
                  </a:lnTo>
                  <a:lnTo>
                    <a:pt x="264" y="202"/>
                  </a:lnTo>
                  <a:lnTo>
                    <a:pt x="265" y="202"/>
                  </a:lnTo>
                  <a:lnTo>
                    <a:pt x="265" y="203"/>
                  </a:lnTo>
                  <a:lnTo>
                    <a:pt x="265" y="206"/>
                  </a:lnTo>
                  <a:lnTo>
                    <a:pt x="265" y="208"/>
                  </a:lnTo>
                  <a:lnTo>
                    <a:pt x="264" y="210"/>
                  </a:lnTo>
                  <a:lnTo>
                    <a:pt x="263" y="21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2" name="Freeform 83">
              <a:extLst>
                <a:ext uri="{FF2B5EF4-FFF2-40B4-BE49-F238E27FC236}">
                  <a16:creationId xmlns:a16="http://schemas.microsoft.com/office/drawing/2014/main" id="{72533BEF-D4F2-9177-2A69-CCF1867979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43371" y="3065510"/>
              <a:ext cx="271270" cy="293566"/>
            </a:xfrm>
            <a:custGeom>
              <a:avLst/>
              <a:gdLst>
                <a:gd name="T0" fmla="*/ 13 w 219"/>
                <a:gd name="T1" fmla="*/ 114 h 237"/>
                <a:gd name="T2" fmla="*/ 136 w 219"/>
                <a:gd name="T3" fmla="*/ 2 h 237"/>
                <a:gd name="T4" fmla="*/ 158 w 219"/>
                <a:gd name="T5" fmla="*/ 4 h 237"/>
                <a:gd name="T6" fmla="*/ 169 w 219"/>
                <a:gd name="T7" fmla="*/ 3 h 237"/>
                <a:gd name="T8" fmla="*/ 170 w 219"/>
                <a:gd name="T9" fmla="*/ 16 h 237"/>
                <a:gd name="T10" fmla="*/ 169 w 219"/>
                <a:gd name="T11" fmla="*/ 31 h 237"/>
                <a:gd name="T12" fmla="*/ 171 w 219"/>
                <a:gd name="T13" fmla="*/ 42 h 237"/>
                <a:gd name="T14" fmla="*/ 188 w 219"/>
                <a:gd name="T15" fmla="*/ 37 h 237"/>
                <a:gd name="T16" fmla="*/ 207 w 219"/>
                <a:gd name="T17" fmla="*/ 36 h 237"/>
                <a:gd name="T18" fmla="*/ 218 w 219"/>
                <a:gd name="T19" fmla="*/ 54 h 237"/>
                <a:gd name="T20" fmla="*/ 201 w 219"/>
                <a:gd name="T21" fmla="*/ 70 h 237"/>
                <a:gd name="T22" fmla="*/ 196 w 219"/>
                <a:gd name="T23" fmla="*/ 89 h 237"/>
                <a:gd name="T24" fmla="*/ 206 w 219"/>
                <a:gd name="T25" fmla="*/ 102 h 237"/>
                <a:gd name="T26" fmla="*/ 219 w 219"/>
                <a:gd name="T27" fmla="*/ 111 h 237"/>
                <a:gd name="T28" fmla="*/ 216 w 219"/>
                <a:gd name="T29" fmla="*/ 133 h 237"/>
                <a:gd name="T30" fmla="*/ 218 w 219"/>
                <a:gd name="T31" fmla="*/ 145 h 237"/>
                <a:gd name="T32" fmla="*/ 215 w 219"/>
                <a:gd name="T33" fmla="*/ 158 h 237"/>
                <a:gd name="T34" fmla="*/ 206 w 219"/>
                <a:gd name="T35" fmla="*/ 173 h 237"/>
                <a:gd name="T36" fmla="*/ 198 w 219"/>
                <a:gd name="T37" fmla="*/ 183 h 237"/>
                <a:gd name="T38" fmla="*/ 192 w 219"/>
                <a:gd name="T39" fmla="*/ 171 h 237"/>
                <a:gd name="T40" fmla="*/ 181 w 219"/>
                <a:gd name="T41" fmla="*/ 179 h 237"/>
                <a:gd name="T42" fmla="*/ 163 w 219"/>
                <a:gd name="T43" fmla="*/ 178 h 237"/>
                <a:gd name="T44" fmla="*/ 159 w 219"/>
                <a:gd name="T45" fmla="*/ 169 h 237"/>
                <a:gd name="T46" fmla="*/ 142 w 219"/>
                <a:gd name="T47" fmla="*/ 162 h 237"/>
                <a:gd name="T48" fmla="*/ 127 w 219"/>
                <a:gd name="T49" fmla="*/ 179 h 237"/>
                <a:gd name="T50" fmla="*/ 111 w 219"/>
                <a:gd name="T51" fmla="*/ 177 h 237"/>
                <a:gd name="T52" fmla="*/ 108 w 219"/>
                <a:gd name="T53" fmla="*/ 196 h 237"/>
                <a:gd name="T54" fmla="*/ 116 w 219"/>
                <a:gd name="T55" fmla="*/ 210 h 237"/>
                <a:gd name="T56" fmla="*/ 120 w 219"/>
                <a:gd name="T57" fmla="*/ 227 h 237"/>
                <a:gd name="T58" fmla="*/ 98 w 219"/>
                <a:gd name="T59" fmla="*/ 226 h 237"/>
                <a:gd name="T60" fmla="*/ 84 w 219"/>
                <a:gd name="T61" fmla="*/ 227 h 237"/>
                <a:gd name="T62" fmla="*/ 66 w 219"/>
                <a:gd name="T63" fmla="*/ 207 h 237"/>
                <a:gd name="T64" fmla="*/ 43 w 219"/>
                <a:gd name="T65" fmla="*/ 183 h 237"/>
                <a:gd name="T66" fmla="*/ 52 w 219"/>
                <a:gd name="T67" fmla="*/ 187 h 237"/>
                <a:gd name="T68" fmla="*/ 50 w 219"/>
                <a:gd name="T69" fmla="*/ 184 h 237"/>
                <a:gd name="T70" fmla="*/ 40 w 219"/>
                <a:gd name="T71" fmla="*/ 182 h 237"/>
                <a:gd name="T72" fmla="*/ 36 w 219"/>
                <a:gd name="T73" fmla="*/ 179 h 237"/>
                <a:gd name="T74" fmla="*/ 23 w 219"/>
                <a:gd name="T75" fmla="*/ 160 h 237"/>
                <a:gd name="T76" fmla="*/ 33 w 219"/>
                <a:gd name="T77" fmla="*/ 166 h 237"/>
                <a:gd name="T78" fmla="*/ 25 w 219"/>
                <a:gd name="T79" fmla="*/ 157 h 237"/>
                <a:gd name="T80" fmla="*/ 21 w 219"/>
                <a:gd name="T81" fmla="*/ 151 h 237"/>
                <a:gd name="T82" fmla="*/ 16 w 219"/>
                <a:gd name="T83" fmla="*/ 141 h 237"/>
                <a:gd name="T84" fmla="*/ 25 w 219"/>
                <a:gd name="T85" fmla="*/ 150 h 237"/>
                <a:gd name="T86" fmla="*/ 29 w 219"/>
                <a:gd name="T87" fmla="*/ 144 h 237"/>
                <a:gd name="T88" fmla="*/ 23 w 219"/>
                <a:gd name="T89" fmla="*/ 141 h 237"/>
                <a:gd name="T90" fmla="*/ 19 w 219"/>
                <a:gd name="T91" fmla="*/ 141 h 237"/>
                <a:gd name="T92" fmla="*/ 12 w 219"/>
                <a:gd name="T93" fmla="*/ 133 h 237"/>
                <a:gd name="T94" fmla="*/ 6 w 219"/>
                <a:gd name="T95" fmla="*/ 125 h 237"/>
                <a:gd name="T96" fmla="*/ 4 w 219"/>
                <a:gd name="T97" fmla="*/ 113 h 237"/>
                <a:gd name="T98" fmla="*/ 11 w 219"/>
                <a:gd name="T99" fmla="*/ 117 h 237"/>
                <a:gd name="T100" fmla="*/ 16 w 219"/>
                <a:gd name="T101" fmla="*/ 111 h 237"/>
                <a:gd name="T102" fmla="*/ 23 w 219"/>
                <a:gd name="T103" fmla="*/ 78 h 237"/>
                <a:gd name="T104" fmla="*/ 29 w 219"/>
                <a:gd name="T105" fmla="*/ 84 h 237"/>
                <a:gd name="T106" fmla="*/ 41 w 219"/>
                <a:gd name="T107" fmla="*/ 84 h 237"/>
                <a:gd name="T108" fmla="*/ 47 w 219"/>
                <a:gd name="T109" fmla="*/ 82 h 237"/>
                <a:gd name="T110" fmla="*/ 29 w 219"/>
                <a:gd name="T111" fmla="*/ 76 h 237"/>
                <a:gd name="T112" fmla="*/ 31 w 219"/>
                <a:gd name="T113" fmla="*/ 62 h 237"/>
                <a:gd name="T114" fmla="*/ 34 w 219"/>
                <a:gd name="T115" fmla="*/ 71 h 237"/>
                <a:gd name="T116" fmla="*/ 34 w 219"/>
                <a:gd name="T117" fmla="*/ 51 h 237"/>
                <a:gd name="T118" fmla="*/ 47 w 219"/>
                <a:gd name="T119" fmla="*/ 54 h 237"/>
                <a:gd name="T120" fmla="*/ 99 w 219"/>
                <a:gd name="T121" fmla="*/ 2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9" h="237">
                  <a:moveTo>
                    <a:pt x="12" y="116"/>
                  </a:moveTo>
                  <a:lnTo>
                    <a:pt x="12" y="117"/>
                  </a:lnTo>
                  <a:lnTo>
                    <a:pt x="11" y="117"/>
                  </a:lnTo>
                  <a:lnTo>
                    <a:pt x="11" y="116"/>
                  </a:lnTo>
                  <a:lnTo>
                    <a:pt x="11" y="115"/>
                  </a:lnTo>
                  <a:lnTo>
                    <a:pt x="11" y="114"/>
                  </a:lnTo>
                  <a:lnTo>
                    <a:pt x="10" y="114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1"/>
                  </a:lnTo>
                  <a:lnTo>
                    <a:pt x="12" y="111"/>
                  </a:lnTo>
                  <a:lnTo>
                    <a:pt x="12" y="113"/>
                  </a:lnTo>
                  <a:lnTo>
                    <a:pt x="13" y="113"/>
                  </a:lnTo>
                  <a:lnTo>
                    <a:pt x="13" y="114"/>
                  </a:lnTo>
                  <a:lnTo>
                    <a:pt x="13" y="115"/>
                  </a:lnTo>
                  <a:lnTo>
                    <a:pt x="13" y="116"/>
                  </a:lnTo>
                  <a:lnTo>
                    <a:pt x="12" y="116"/>
                  </a:lnTo>
                  <a:close/>
                  <a:moveTo>
                    <a:pt x="115" y="3"/>
                  </a:moveTo>
                  <a:lnTo>
                    <a:pt x="116" y="3"/>
                  </a:lnTo>
                  <a:lnTo>
                    <a:pt x="117" y="2"/>
                  </a:lnTo>
                  <a:lnTo>
                    <a:pt x="121" y="3"/>
                  </a:lnTo>
                  <a:lnTo>
                    <a:pt x="123" y="2"/>
                  </a:lnTo>
                  <a:lnTo>
                    <a:pt x="127" y="2"/>
                  </a:lnTo>
                  <a:lnTo>
                    <a:pt x="129" y="2"/>
                  </a:lnTo>
                  <a:lnTo>
                    <a:pt x="130" y="3"/>
                  </a:lnTo>
                  <a:lnTo>
                    <a:pt x="133" y="3"/>
                  </a:lnTo>
                  <a:lnTo>
                    <a:pt x="134" y="2"/>
                  </a:lnTo>
                  <a:lnTo>
                    <a:pt x="135" y="2"/>
                  </a:lnTo>
                  <a:lnTo>
                    <a:pt x="136" y="2"/>
                  </a:lnTo>
                  <a:lnTo>
                    <a:pt x="138" y="0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9" y="2"/>
                  </a:lnTo>
                  <a:lnTo>
                    <a:pt x="141" y="2"/>
                  </a:lnTo>
                  <a:lnTo>
                    <a:pt x="142" y="2"/>
                  </a:lnTo>
                  <a:lnTo>
                    <a:pt x="145" y="3"/>
                  </a:lnTo>
                  <a:lnTo>
                    <a:pt x="146" y="3"/>
                  </a:lnTo>
                  <a:lnTo>
                    <a:pt x="147" y="3"/>
                  </a:lnTo>
                  <a:lnTo>
                    <a:pt x="153" y="4"/>
                  </a:lnTo>
                  <a:lnTo>
                    <a:pt x="154" y="4"/>
                  </a:lnTo>
                  <a:lnTo>
                    <a:pt x="154" y="3"/>
                  </a:lnTo>
                  <a:lnTo>
                    <a:pt x="155" y="3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58" y="3"/>
                  </a:lnTo>
                  <a:lnTo>
                    <a:pt x="159" y="4"/>
                  </a:lnTo>
                  <a:lnTo>
                    <a:pt x="159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4"/>
                  </a:lnTo>
                  <a:lnTo>
                    <a:pt x="163" y="3"/>
                  </a:lnTo>
                  <a:lnTo>
                    <a:pt x="164" y="3"/>
                  </a:lnTo>
                  <a:lnTo>
                    <a:pt x="164" y="4"/>
                  </a:lnTo>
                  <a:lnTo>
                    <a:pt x="165" y="4"/>
                  </a:lnTo>
                  <a:lnTo>
                    <a:pt x="165" y="3"/>
                  </a:lnTo>
                  <a:lnTo>
                    <a:pt x="166" y="3"/>
                  </a:lnTo>
                  <a:lnTo>
                    <a:pt x="166" y="2"/>
                  </a:lnTo>
                  <a:lnTo>
                    <a:pt x="167" y="3"/>
                  </a:lnTo>
                  <a:lnTo>
                    <a:pt x="169" y="3"/>
                  </a:lnTo>
                  <a:lnTo>
                    <a:pt x="170" y="3"/>
                  </a:lnTo>
                  <a:lnTo>
                    <a:pt x="171" y="3"/>
                  </a:lnTo>
                  <a:lnTo>
                    <a:pt x="172" y="3"/>
                  </a:lnTo>
                  <a:lnTo>
                    <a:pt x="172" y="4"/>
                  </a:lnTo>
                  <a:lnTo>
                    <a:pt x="173" y="4"/>
                  </a:lnTo>
                  <a:lnTo>
                    <a:pt x="173" y="5"/>
                  </a:lnTo>
                  <a:lnTo>
                    <a:pt x="173" y="6"/>
                  </a:lnTo>
                  <a:lnTo>
                    <a:pt x="173" y="8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2" y="11"/>
                  </a:lnTo>
                  <a:lnTo>
                    <a:pt x="171" y="12"/>
                  </a:lnTo>
                  <a:lnTo>
                    <a:pt x="170" y="14"/>
                  </a:lnTo>
                  <a:lnTo>
                    <a:pt x="170" y="15"/>
                  </a:lnTo>
                  <a:lnTo>
                    <a:pt x="170" y="16"/>
                  </a:lnTo>
                  <a:lnTo>
                    <a:pt x="169" y="16"/>
                  </a:lnTo>
                  <a:lnTo>
                    <a:pt x="169" y="17"/>
                  </a:lnTo>
                  <a:lnTo>
                    <a:pt x="167" y="17"/>
                  </a:lnTo>
                  <a:lnTo>
                    <a:pt x="169" y="18"/>
                  </a:lnTo>
                  <a:lnTo>
                    <a:pt x="169" y="20"/>
                  </a:lnTo>
                  <a:lnTo>
                    <a:pt x="169" y="22"/>
                  </a:lnTo>
                  <a:lnTo>
                    <a:pt x="167" y="23"/>
                  </a:lnTo>
                  <a:lnTo>
                    <a:pt x="167" y="24"/>
                  </a:lnTo>
                  <a:lnTo>
                    <a:pt x="167" y="25"/>
                  </a:lnTo>
                  <a:lnTo>
                    <a:pt x="167" y="27"/>
                  </a:lnTo>
                  <a:lnTo>
                    <a:pt x="167" y="28"/>
                  </a:lnTo>
                  <a:lnTo>
                    <a:pt x="166" y="28"/>
                  </a:lnTo>
                  <a:lnTo>
                    <a:pt x="167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70" y="33"/>
                  </a:lnTo>
                  <a:lnTo>
                    <a:pt x="170" y="34"/>
                  </a:lnTo>
                  <a:lnTo>
                    <a:pt x="171" y="35"/>
                  </a:lnTo>
                  <a:lnTo>
                    <a:pt x="171" y="36"/>
                  </a:lnTo>
                  <a:lnTo>
                    <a:pt x="171" y="37"/>
                  </a:lnTo>
                  <a:lnTo>
                    <a:pt x="171" y="39"/>
                  </a:lnTo>
                  <a:lnTo>
                    <a:pt x="171" y="40"/>
                  </a:lnTo>
                  <a:lnTo>
                    <a:pt x="170" y="40"/>
                  </a:lnTo>
                  <a:lnTo>
                    <a:pt x="169" y="40"/>
                  </a:lnTo>
                  <a:lnTo>
                    <a:pt x="169" y="41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9" y="42"/>
                  </a:lnTo>
                  <a:lnTo>
                    <a:pt x="170" y="42"/>
                  </a:lnTo>
                  <a:lnTo>
                    <a:pt x="171" y="42"/>
                  </a:lnTo>
                  <a:lnTo>
                    <a:pt x="172" y="42"/>
                  </a:lnTo>
                  <a:lnTo>
                    <a:pt x="173" y="42"/>
                  </a:lnTo>
                  <a:lnTo>
                    <a:pt x="173" y="41"/>
                  </a:lnTo>
                  <a:lnTo>
                    <a:pt x="175" y="41"/>
                  </a:lnTo>
                  <a:lnTo>
                    <a:pt x="176" y="40"/>
                  </a:lnTo>
                  <a:lnTo>
                    <a:pt x="177" y="40"/>
                  </a:lnTo>
                  <a:lnTo>
                    <a:pt x="178" y="40"/>
                  </a:lnTo>
                  <a:lnTo>
                    <a:pt x="179" y="40"/>
                  </a:lnTo>
                  <a:lnTo>
                    <a:pt x="181" y="41"/>
                  </a:lnTo>
                  <a:lnTo>
                    <a:pt x="182" y="41"/>
                  </a:lnTo>
                  <a:lnTo>
                    <a:pt x="183" y="40"/>
                  </a:lnTo>
                  <a:lnTo>
                    <a:pt x="184" y="39"/>
                  </a:lnTo>
                  <a:lnTo>
                    <a:pt x="185" y="39"/>
                  </a:lnTo>
                  <a:lnTo>
                    <a:pt x="186" y="37"/>
                  </a:lnTo>
                  <a:lnTo>
                    <a:pt x="188" y="37"/>
                  </a:lnTo>
                  <a:lnTo>
                    <a:pt x="189" y="37"/>
                  </a:lnTo>
                  <a:lnTo>
                    <a:pt x="190" y="36"/>
                  </a:lnTo>
                  <a:lnTo>
                    <a:pt x="191" y="37"/>
                  </a:lnTo>
                  <a:lnTo>
                    <a:pt x="191" y="36"/>
                  </a:lnTo>
                  <a:lnTo>
                    <a:pt x="192" y="35"/>
                  </a:lnTo>
                  <a:lnTo>
                    <a:pt x="192" y="34"/>
                  </a:lnTo>
                  <a:lnTo>
                    <a:pt x="198" y="35"/>
                  </a:lnTo>
                  <a:lnTo>
                    <a:pt x="200" y="35"/>
                  </a:lnTo>
                  <a:lnTo>
                    <a:pt x="201" y="35"/>
                  </a:lnTo>
                  <a:lnTo>
                    <a:pt x="201" y="36"/>
                  </a:lnTo>
                  <a:lnTo>
                    <a:pt x="202" y="36"/>
                  </a:lnTo>
                  <a:lnTo>
                    <a:pt x="203" y="36"/>
                  </a:lnTo>
                  <a:lnTo>
                    <a:pt x="204" y="36"/>
                  </a:lnTo>
                  <a:lnTo>
                    <a:pt x="206" y="36"/>
                  </a:lnTo>
                  <a:lnTo>
                    <a:pt x="207" y="36"/>
                  </a:lnTo>
                  <a:lnTo>
                    <a:pt x="208" y="37"/>
                  </a:lnTo>
                  <a:lnTo>
                    <a:pt x="209" y="37"/>
                  </a:lnTo>
                  <a:lnTo>
                    <a:pt x="209" y="39"/>
                  </a:lnTo>
                  <a:lnTo>
                    <a:pt x="210" y="41"/>
                  </a:lnTo>
                  <a:lnTo>
                    <a:pt x="210" y="42"/>
                  </a:lnTo>
                  <a:lnTo>
                    <a:pt x="210" y="46"/>
                  </a:lnTo>
                  <a:lnTo>
                    <a:pt x="212" y="47"/>
                  </a:lnTo>
                  <a:lnTo>
                    <a:pt x="213" y="48"/>
                  </a:lnTo>
                  <a:lnTo>
                    <a:pt x="214" y="49"/>
                  </a:lnTo>
                  <a:lnTo>
                    <a:pt x="214" y="51"/>
                  </a:lnTo>
                  <a:lnTo>
                    <a:pt x="215" y="52"/>
                  </a:lnTo>
                  <a:lnTo>
                    <a:pt x="215" y="53"/>
                  </a:lnTo>
                  <a:lnTo>
                    <a:pt x="216" y="53"/>
                  </a:lnTo>
                  <a:lnTo>
                    <a:pt x="216" y="54"/>
                  </a:lnTo>
                  <a:lnTo>
                    <a:pt x="218" y="54"/>
                  </a:lnTo>
                  <a:lnTo>
                    <a:pt x="218" y="55"/>
                  </a:lnTo>
                  <a:lnTo>
                    <a:pt x="218" y="55"/>
                  </a:lnTo>
                  <a:lnTo>
                    <a:pt x="216" y="55"/>
                  </a:lnTo>
                  <a:lnTo>
                    <a:pt x="218" y="58"/>
                  </a:lnTo>
                  <a:lnTo>
                    <a:pt x="216" y="59"/>
                  </a:lnTo>
                  <a:lnTo>
                    <a:pt x="214" y="60"/>
                  </a:lnTo>
                  <a:lnTo>
                    <a:pt x="213" y="62"/>
                  </a:lnTo>
                  <a:lnTo>
                    <a:pt x="213" y="64"/>
                  </a:lnTo>
                  <a:lnTo>
                    <a:pt x="213" y="65"/>
                  </a:lnTo>
                  <a:lnTo>
                    <a:pt x="209" y="67"/>
                  </a:lnTo>
                  <a:lnTo>
                    <a:pt x="209" y="68"/>
                  </a:lnTo>
                  <a:lnTo>
                    <a:pt x="207" y="68"/>
                  </a:lnTo>
                  <a:lnTo>
                    <a:pt x="204" y="68"/>
                  </a:lnTo>
                  <a:lnTo>
                    <a:pt x="202" y="68"/>
                  </a:lnTo>
                  <a:lnTo>
                    <a:pt x="201" y="70"/>
                  </a:lnTo>
                  <a:lnTo>
                    <a:pt x="202" y="71"/>
                  </a:lnTo>
                  <a:lnTo>
                    <a:pt x="202" y="72"/>
                  </a:lnTo>
                  <a:lnTo>
                    <a:pt x="201" y="73"/>
                  </a:lnTo>
                  <a:lnTo>
                    <a:pt x="198" y="74"/>
                  </a:lnTo>
                  <a:lnTo>
                    <a:pt x="197" y="76"/>
                  </a:lnTo>
                  <a:lnTo>
                    <a:pt x="196" y="79"/>
                  </a:lnTo>
                  <a:lnTo>
                    <a:pt x="195" y="80"/>
                  </a:lnTo>
                  <a:lnTo>
                    <a:pt x="195" y="82"/>
                  </a:lnTo>
                  <a:lnTo>
                    <a:pt x="195" y="83"/>
                  </a:lnTo>
                  <a:lnTo>
                    <a:pt x="195" y="84"/>
                  </a:lnTo>
                  <a:lnTo>
                    <a:pt x="195" y="84"/>
                  </a:lnTo>
                  <a:lnTo>
                    <a:pt x="196" y="86"/>
                  </a:lnTo>
                  <a:lnTo>
                    <a:pt x="197" y="86"/>
                  </a:lnTo>
                  <a:lnTo>
                    <a:pt x="197" y="88"/>
                  </a:lnTo>
                  <a:lnTo>
                    <a:pt x="196" y="89"/>
                  </a:lnTo>
                  <a:lnTo>
                    <a:pt x="196" y="90"/>
                  </a:lnTo>
                  <a:lnTo>
                    <a:pt x="196" y="91"/>
                  </a:lnTo>
                  <a:lnTo>
                    <a:pt x="195" y="92"/>
                  </a:lnTo>
                  <a:lnTo>
                    <a:pt x="194" y="95"/>
                  </a:lnTo>
                  <a:lnTo>
                    <a:pt x="194" y="95"/>
                  </a:lnTo>
                  <a:lnTo>
                    <a:pt x="194" y="96"/>
                  </a:lnTo>
                  <a:lnTo>
                    <a:pt x="195" y="98"/>
                  </a:lnTo>
                  <a:lnTo>
                    <a:pt x="196" y="98"/>
                  </a:lnTo>
                  <a:lnTo>
                    <a:pt x="196" y="97"/>
                  </a:lnTo>
                  <a:lnTo>
                    <a:pt x="198" y="98"/>
                  </a:lnTo>
                  <a:lnTo>
                    <a:pt x="201" y="98"/>
                  </a:lnTo>
                  <a:lnTo>
                    <a:pt x="202" y="98"/>
                  </a:lnTo>
                  <a:lnTo>
                    <a:pt x="203" y="99"/>
                  </a:lnTo>
                  <a:lnTo>
                    <a:pt x="204" y="101"/>
                  </a:lnTo>
                  <a:lnTo>
                    <a:pt x="206" y="102"/>
                  </a:lnTo>
                  <a:lnTo>
                    <a:pt x="206" y="103"/>
                  </a:lnTo>
                  <a:lnTo>
                    <a:pt x="206" y="104"/>
                  </a:lnTo>
                  <a:lnTo>
                    <a:pt x="206" y="107"/>
                  </a:lnTo>
                  <a:lnTo>
                    <a:pt x="207" y="105"/>
                  </a:lnTo>
                  <a:lnTo>
                    <a:pt x="208" y="105"/>
                  </a:lnTo>
                  <a:lnTo>
                    <a:pt x="209" y="105"/>
                  </a:lnTo>
                  <a:lnTo>
                    <a:pt x="210" y="105"/>
                  </a:lnTo>
                  <a:lnTo>
                    <a:pt x="212" y="105"/>
                  </a:lnTo>
                  <a:lnTo>
                    <a:pt x="213" y="105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6" y="108"/>
                  </a:lnTo>
                  <a:lnTo>
                    <a:pt x="218" y="109"/>
                  </a:lnTo>
                  <a:lnTo>
                    <a:pt x="218" y="110"/>
                  </a:lnTo>
                  <a:lnTo>
                    <a:pt x="219" y="111"/>
                  </a:lnTo>
                  <a:lnTo>
                    <a:pt x="219" y="113"/>
                  </a:lnTo>
                  <a:lnTo>
                    <a:pt x="219" y="113"/>
                  </a:lnTo>
                  <a:lnTo>
                    <a:pt x="218" y="116"/>
                  </a:lnTo>
                  <a:lnTo>
                    <a:pt x="218" y="117"/>
                  </a:lnTo>
                  <a:lnTo>
                    <a:pt x="218" y="119"/>
                  </a:lnTo>
                  <a:lnTo>
                    <a:pt x="218" y="120"/>
                  </a:lnTo>
                  <a:lnTo>
                    <a:pt x="218" y="121"/>
                  </a:lnTo>
                  <a:lnTo>
                    <a:pt x="216" y="122"/>
                  </a:lnTo>
                  <a:lnTo>
                    <a:pt x="216" y="123"/>
                  </a:lnTo>
                  <a:lnTo>
                    <a:pt x="215" y="125"/>
                  </a:lnTo>
                  <a:lnTo>
                    <a:pt x="215" y="126"/>
                  </a:lnTo>
                  <a:lnTo>
                    <a:pt x="215" y="127"/>
                  </a:lnTo>
                  <a:lnTo>
                    <a:pt x="216" y="131"/>
                  </a:lnTo>
                  <a:lnTo>
                    <a:pt x="216" y="132"/>
                  </a:lnTo>
                  <a:lnTo>
                    <a:pt x="216" y="133"/>
                  </a:lnTo>
                  <a:lnTo>
                    <a:pt x="216" y="134"/>
                  </a:lnTo>
                  <a:lnTo>
                    <a:pt x="218" y="134"/>
                  </a:lnTo>
                  <a:lnTo>
                    <a:pt x="218" y="135"/>
                  </a:lnTo>
                  <a:lnTo>
                    <a:pt x="218" y="136"/>
                  </a:lnTo>
                  <a:lnTo>
                    <a:pt x="218" y="138"/>
                  </a:lnTo>
                  <a:lnTo>
                    <a:pt x="218" y="139"/>
                  </a:lnTo>
                  <a:lnTo>
                    <a:pt x="216" y="139"/>
                  </a:lnTo>
                  <a:lnTo>
                    <a:pt x="216" y="140"/>
                  </a:lnTo>
                  <a:lnTo>
                    <a:pt x="218" y="140"/>
                  </a:lnTo>
                  <a:lnTo>
                    <a:pt x="219" y="141"/>
                  </a:lnTo>
                  <a:lnTo>
                    <a:pt x="219" y="141"/>
                  </a:lnTo>
                  <a:lnTo>
                    <a:pt x="218" y="142"/>
                  </a:lnTo>
                  <a:lnTo>
                    <a:pt x="218" y="144"/>
                  </a:lnTo>
                  <a:lnTo>
                    <a:pt x="216" y="145"/>
                  </a:lnTo>
                  <a:lnTo>
                    <a:pt x="218" y="145"/>
                  </a:lnTo>
                  <a:lnTo>
                    <a:pt x="218" y="146"/>
                  </a:lnTo>
                  <a:lnTo>
                    <a:pt x="216" y="147"/>
                  </a:lnTo>
                  <a:lnTo>
                    <a:pt x="216" y="148"/>
                  </a:lnTo>
                  <a:lnTo>
                    <a:pt x="215" y="148"/>
                  </a:lnTo>
                  <a:lnTo>
                    <a:pt x="214" y="148"/>
                  </a:lnTo>
                  <a:lnTo>
                    <a:pt x="214" y="150"/>
                  </a:lnTo>
                  <a:lnTo>
                    <a:pt x="215" y="150"/>
                  </a:lnTo>
                  <a:lnTo>
                    <a:pt x="215" y="152"/>
                  </a:lnTo>
                  <a:lnTo>
                    <a:pt x="216" y="152"/>
                  </a:lnTo>
                  <a:lnTo>
                    <a:pt x="218" y="152"/>
                  </a:lnTo>
                  <a:lnTo>
                    <a:pt x="216" y="152"/>
                  </a:lnTo>
                  <a:lnTo>
                    <a:pt x="216" y="153"/>
                  </a:lnTo>
                  <a:lnTo>
                    <a:pt x="215" y="154"/>
                  </a:lnTo>
                  <a:lnTo>
                    <a:pt x="215" y="157"/>
                  </a:lnTo>
                  <a:lnTo>
                    <a:pt x="215" y="158"/>
                  </a:lnTo>
                  <a:lnTo>
                    <a:pt x="215" y="160"/>
                  </a:lnTo>
                  <a:lnTo>
                    <a:pt x="214" y="162"/>
                  </a:lnTo>
                  <a:lnTo>
                    <a:pt x="209" y="163"/>
                  </a:lnTo>
                  <a:lnTo>
                    <a:pt x="209" y="164"/>
                  </a:lnTo>
                  <a:lnTo>
                    <a:pt x="209" y="165"/>
                  </a:lnTo>
                  <a:lnTo>
                    <a:pt x="209" y="166"/>
                  </a:lnTo>
                  <a:lnTo>
                    <a:pt x="209" y="167"/>
                  </a:lnTo>
                  <a:lnTo>
                    <a:pt x="209" y="169"/>
                  </a:lnTo>
                  <a:lnTo>
                    <a:pt x="209" y="170"/>
                  </a:lnTo>
                  <a:lnTo>
                    <a:pt x="208" y="170"/>
                  </a:lnTo>
                  <a:lnTo>
                    <a:pt x="208" y="170"/>
                  </a:lnTo>
                  <a:lnTo>
                    <a:pt x="207" y="171"/>
                  </a:lnTo>
                  <a:lnTo>
                    <a:pt x="206" y="171"/>
                  </a:lnTo>
                  <a:lnTo>
                    <a:pt x="206" y="172"/>
                  </a:lnTo>
                  <a:lnTo>
                    <a:pt x="206" y="173"/>
                  </a:lnTo>
                  <a:lnTo>
                    <a:pt x="208" y="176"/>
                  </a:lnTo>
                  <a:lnTo>
                    <a:pt x="209" y="177"/>
                  </a:lnTo>
                  <a:lnTo>
                    <a:pt x="207" y="177"/>
                  </a:lnTo>
                  <a:lnTo>
                    <a:pt x="206" y="178"/>
                  </a:lnTo>
                  <a:lnTo>
                    <a:pt x="204" y="178"/>
                  </a:lnTo>
                  <a:lnTo>
                    <a:pt x="204" y="179"/>
                  </a:lnTo>
                  <a:lnTo>
                    <a:pt x="204" y="181"/>
                  </a:lnTo>
                  <a:lnTo>
                    <a:pt x="203" y="181"/>
                  </a:lnTo>
                  <a:lnTo>
                    <a:pt x="203" y="182"/>
                  </a:lnTo>
                  <a:lnTo>
                    <a:pt x="203" y="183"/>
                  </a:lnTo>
                  <a:lnTo>
                    <a:pt x="202" y="183"/>
                  </a:lnTo>
                  <a:lnTo>
                    <a:pt x="202" y="182"/>
                  </a:lnTo>
                  <a:lnTo>
                    <a:pt x="201" y="182"/>
                  </a:lnTo>
                  <a:lnTo>
                    <a:pt x="200" y="183"/>
                  </a:lnTo>
                  <a:lnTo>
                    <a:pt x="198" y="183"/>
                  </a:lnTo>
                  <a:lnTo>
                    <a:pt x="198" y="182"/>
                  </a:lnTo>
                  <a:lnTo>
                    <a:pt x="197" y="182"/>
                  </a:lnTo>
                  <a:lnTo>
                    <a:pt x="196" y="182"/>
                  </a:lnTo>
                  <a:lnTo>
                    <a:pt x="195" y="182"/>
                  </a:lnTo>
                  <a:lnTo>
                    <a:pt x="194" y="182"/>
                  </a:lnTo>
                  <a:lnTo>
                    <a:pt x="194" y="179"/>
                  </a:lnTo>
                  <a:lnTo>
                    <a:pt x="195" y="179"/>
                  </a:lnTo>
                  <a:lnTo>
                    <a:pt x="195" y="178"/>
                  </a:lnTo>
                  <a:lnTo>
                    <a:pt x="196" y="177"/>
                  </a:lnTo>
                  <a:lnTo>
                    <a:pt x="195" y="177"/>
                  </a:lnTo>
                  <a:lnTo>
                    <a:pt x="195" y="176"/>
                  </a:lnTo>
                  <a:lnTo>
                    <a:pt x="194" y="175"/>
                  </a:lnTo>
                  <a:lnTo>
                    <a:pt x="194" y="173"/>
                  </a:lnTo>
                  <a:lnTo>
                    <a:pt x="194" y="172"/>
                  </a:lnTo>
                  <a:lnTo>
                    <a:pt x="192" y="171"/>
                  </a:lnTo>
                  <a:lnTo>
                    <a:pt x="192" y="170"/>
                  </a:lnTo>
                  <a:lnTo>
                    <a:pt x="192" y="170"/>
                  </a:lnTo>
                  <a:lnTo>
                    <a:pt x="191" y="169"/>
                  </a:lnTo>
                  <a:lnTo>
                    <a:pt x="190" y="169"/>
                  </a:lnTo>
                  <a:lnTo>
                    <a:pt x="190" y="170"/>
                  </a:lnTo>
                  <a:lnTo>
                    <a:pt x="189" y="170"/>
                  </a:lnTo>
                  <a:lnTo>
                    <a:pt x="189" y="170"/>
                  </a:lnTo>
                  <a:lnTo>
                    <a:pt x="189" y="171"/>
                  </a:lnTo>
                  <a:lnTo>
                    <a:pt x="185" y="175"/>
                  </a:lnTo>
                  <a:lnTo>
                    <a:pt x="185" y="176"/>
                  </a:lnTo>
                  <a:lnTo>
                    <a:pt x="184" y="176"/>
                  </a:lnTo>
                  <a:lnTo>
                    <a:pt x="183" y="177"/>
                  </a:lnTo>
                  <a:lnTo>
                    <a:pt x="182" y="178"/>
                  </a:lnTo>
                  <a:lnTo>
                    <a:pt x="181" y="178"/>
                  </a:lnTo>
                  <a:lnTo>
                    <a:pt x="181" y="179"/>
                  </a:lnTo>
                  <a:lnTo>
                    <a:pt x="181" y="181"/>
                  </a:lnTo>
                  <a:lnTo>
                    <a:pt x="179" y="181"/>
                  </a:lnTo>
                  <a:lnTo>
                    <a:pt x="179" y="179"/>
                  </a:lnTo>
                  <a:lnTo>
                    <a:pt x="178" y="179"/>
                  </a:lnTo>
                  <a:lnTo>
                    <a:pt x="177" y="179"/>
                  </a:lnTo>
                  <a:lnTo>
                    <a:pt x="177" y="181"/>
                  </a:lnTo>
                  <a:lnTo>
                    <a:pt x="176" y="179"/>
                  </a:lnTo>
                  <a:lnTo>
                    <a:pt x="169" y="177"/>
                  </a:lnTo>
                  <a:lnTo>
                    <a:pt x="167" y="178"/>
                  </a:lnTo>
                  <a:lnTo>
                    <a:pt x="166" y="178"/>
                  </a:lnTo>
                  <a:lnTo>
                    <a:pt x="165" y="177"/>
                  </a:lnTo>
                  <a:lnTo>
                    <a:pt x="164" y="176"/>
                  </a:lnTo>
                  <a:lnTo>
                    <a:pt x="164" y="177"/>
                  </a:lnTo>
                  <a:lnTo>
                    <a:pt x="163" y="177"/>
                  </a:lnTo>
                  <a:lnTo>
                    <a:pt x="163" y="178"/>
                  </a:lnTo>
                  <a:lnTo>
                    <a:pt x="161" y="178"/>
                  </a:lnTo>
                  <a:lnTo>
                    <a:pt x="161" y="177"/>
                  </a:lnTo>
                  <a:lnTo>
                    <a:pt x="163" y="177"/>
                  </a:lnTo>
                  <a:lnTo>
                    <a:pt x="163" y="176"/>
                  </a:lnTo>
                  <a:lnTo>
                    <a:pt x="163" y="175"/>
                  </a:lnTo>
                  <a:lnTo>
                    <a:pt x="163" y="173"/>
                  </a:lnTo>
                  <a:lnTo>
                    <a:pt x="163" y="172"/>
                  </a:lnTo>
                  <a:lnTo>
                    <a:pt x="161" y="172"/>
                  </a:lnTo>
                  <a:lnTo>
                    <a:pt x="161" y="171"/>
                  </a:lnTo>
                  <a:lnTo>
                    <a:pt x="160" y="170"/>
                  </a:lnTo>
                  <a:lnTo>
                    <a:pt x="160" y="171"/>
                  </a:lnTo>
                  <a:lnTo>
                    <a:pt x="159" y="171"/>
                  </a:lnTo>
                  <a:lnTo>
                    <a:pt x="159" y="170"/>
                  </a:lnTo>
                  <a:lnTo>
                    <a:pt x="158" y="170"/>
                  </a:lnTo>
                  <a:lnTo>
                    <a:pt x="159" y="169"/>
                  </a:lnTo>
                  <a:lnTo>
                    <a:pt x="158" y="169"/>
                  </a:lnTo>
                  <a:lnTo>
                    <a:pt x="158" y="167"/>
                  </a:lnTo>
                  <a:lnTo>
                    <a:pt x="158" y="166"/>
                  </a:lnTo>
                  <a:lnTo>
                    <a:pt x="157" y="166"/>
                  </a:lnTo>
                  <a:lnTo>
                    <a:pt x="157" y="165"/>
                  </a:lnTo>
                  <a:lnTo>
                    <a:pt x="155" y="162"/>
                  </a:lnTo>
                  <a:lnTo>
                    <a:pt x="154" y="160"/>
                  </a:lnTo>
                  <a:lnTo>
                    <a:pt x="153" y="160"/>
                  </a:lnTo>
                  <a:lnTo>
                    <a:pt x="149" y="158"/>
                  </a:lnTo>
                  <a:lnTo>
                    <a:pt x="148" y="158"/>
                  </a:lnTo>
                  <a:lnTo>
                    <a:pt x="146" y="158"/>
                  </a:lnTo>
                  <a:lnTo>
                    <a:pt x="144" y="159"/>
                  </a:lnTo>
                  <a:lnTo>
                    <a:pt x="144" y="160"/>
                  </a:lnTo>
                  <a:lnTo>
                    <a:pt x="144" y="162"/>
                  </a:lnTo>
                  <a:lnTo>
                    <a:pt x="142" y="162"/>
                  </a:lnTo>
                  <a:lnTo>
                    <a:pt x="141" y="160"/>
                  </a:lnTo>
                  <a:lnTo>
                    <a:pt x="140" y="160"/>
                  </a:lnTo>
                  <a:lnTo>
                    <a:pt x="140" y="165"/>
                  </a:lnTo>
                  <a:lnTo>
                    <a:pt x="141" y="166"/>
                  </a:lnTo>
                  <a:lnTo>
                    <a:pt x="141" y="167"/>
                  </a:lnTo>
                  <a:lnTo>
                    <a:pt x="144" y="167"/>
                  </a:lnTo>
                  <a:lnTo>
                    <a:pt x="144" y="169"/>
                  </a:lnTo>
                  <a:lnTo>
                    <a:pt x="142" y="170"/>
                  </a:lnTo>
                  <a:lnTo>
                    <a:pt x="142" y="170"/>
                  </a:lnTo>
                  <a:lnTo>
                    <a:pt x="142" y="171"/>
                  </a:lnTo>
                  <a:lnTo>
                    <a:pt x="142" y="172"/>
                  </a:lnTo>
                  <a:lnTo>
                    <a:pt x="141" y="173"/>
                  </a:lnTo>
                  <a:lnTo>
                    <a:pt x="141" y="175"/>
                  </a:lnTo>
                  <a:lnTo>
                    <a:pt x="141" y="176"/>
                  </a:lnTo>
                  <a:lnTo>
                    <a:pt x="127" y="179"/>
                  </a:lnTo>
                  <a:lnTo>
                    <a:pt x="126" y="179"/>
                  </a:lnTo>
                  <a:lnTo>
                    <a:pt x="124" y="178"/>
                  </a:lnTo>
                  <a:lnTo>
                    <a:pt x="123" y="177"/>
                  </a:lnTo>
                  <a:lnTo>
                    <a:pt x="123" y="176"/>
                  </a:lnTo>
                  <a:lnTo>
                    <a:pt x="122" y="176"/>
                  </a:lnTo>
                  <a:lnTo>
                    <a:pt x="121" y="177"/>
                  </a:lnTo>
                  <a:lnTo>
                    <a:pt x="120" y="177"/>
                  </a:lnTo>
                  <a:lnTo>
                    <a:pt x="118" y="177"/>
                  </a:lnTo>
                  <a:lnTo>
                    <a:pt x="117" y="178"/>
                  </a:lnTo>
                  <a:lnTo>
                    <a:pt x="116" y="179"/>
                  </a:lnTo>
                  <a:lnTo>
                    <a:pt x="115" y="179"/>
                  </a:lnTo>
                  <a:lnTo>
                    <a:pt x="114" y="179"/>
                  </a:lnTo>
                  <a:lnTo>
                    <a:pt x="112" y="178"/>
                  </a:lnTo>
                  <a:lnTo>
                    <a:pt x="112" y="177"/>
                  </a:lnTo>
                  <a:lnTo>
                    <a:pt x="111" y="177"/>
                  </a:lnTo>
                  <a:lnTo>
                    <a:pt x="109" y="176"/>
                  </a:lnTo>
                  <a:lnTo>
                    <a:pt x="109" y="176"/>
                  </a:lnTo>
                  <a:lnTo>
                    <a:pt x="109" y="177"/>
                  </a:lnTo>
                  <a:lnTo>
                    <a:pt x="109" y="179"/>
                  </a:lnTo>
                  <a:lnTo>
                    <a:pt x="109" y="179"/>
                  </a:lnTo>
                  <a:lnTo>
                    <a:pt x="109" y="182"/>
                  </a:lnTo>
                  <a:lnTo>
                    <a:pt x="109" y="183"/>
                  </a:lnTo>
                  <a:lnTo>
                    <a:pt x="109" y="184"/>
                  </a:lnTo>
                  <a:lnTo>
                    <a:pt x="109" y="185"/>
                  </a:lnTo>
                  <a:lnTo>
                    <a:pt x="110" y="187"/>
                  </a:lnTo>
                  <a:lnTo>
                    <a:pt x="110" y="188"/>
                  </a:lnTo>
                  <a:lnTo>
                    <a:pt x="110" y="189"/>
                  </a:lnTo>
                  <a:lnTo>
                    <a:pt x="109" y="190"/>
                  </a:lnTo>
                  <a:lnTo>
                    <a:pt x="108" y="195"/>
                  </a:lnTo>
                  <a:lnTo>
                    <a:pt x="108" y="196"/>
                  </a:lnTo>
                  <a:lnTo>
                    <a:pt x="108" y="197"/>
                  </a:lnTo>
                  <a:lnTo>
                    <a:pt x="109" y="196"/>
                  </a:lnTo>
                  <a:lnTo>
                    <a:pt x="110" y="196"/>
                  </a:lnTo>
                  <a:lnTo>
                    <a:pt x="111" y="196"/>
                  </a:lnTo>
                  <a:lnTo>
                    <a:pt x="112" y="199"/>
                  </a:lnTo>
                  <a:lnTo>
                    <a:pt x="115" y="201"/>
                  </a:lnTo>
                  <a:lnTo>
                    <a:pt x="116" y="201"/>
                  </a:lnTo>
                  <a:lnTo>
                    <a:pt x="116" y="202"/>
                  </a:lnTo>
                  <a:lnTo>
                    <a:pt x="115" y="203"/>
                  </a:lnTo>
                  <a:lnTo>
                    <a:pt x="114" y="203"/>
                  </a:lnTo>
                  <a:lnTo>
                    <a:pt x="112" y="204"/>
                  </a:lnTo>
                  <a:lnTo>
                    <a:pt x="112" y="208"/>
                  </a:lnTo>
                  <a:lnTo>
                    <a:pt x="114" y="208"/>
                  </a:lnTo>
                  <a:lnTo>
                    <a:pt x="115" y="209"/>
                  </a:lnTo>
                  <a:lnTo>
                    <a:pt x="116" y="210"/>
                  </a:lnTo>
                  <a:lnTo>
                    <a:pt x="117" y="212"/>
                  </a:lnTo>
                  <a:lnTo>
                    <a:pt x="120" y="212"/>
                  </a:lnTo>
                  <a:lnTo>
                    <a:pt x="121" y="213"/>
                  </a:lnTo>
                  <a:lnTo>
                    <a:pt x="122" y="213"/>
                  </a:lnTo>
                  <a:lnTo>
                    <a:pt x="123" y="214"/>
                  </a:lnTo>
                  <a:lnTo>
                    <a:pt x="122" y="215"/>
                  </a:lnTo>
                  <a:lnTo>
                    <a:pt x="121" y="216"/>
                  </a:lnTo>
                  <a:lnTo>
                    <a:pt x="120" y="218"/>
                  </a:lnTo>
                  <a:lnTo>
                    <a:pt x="118" y="222"/>
                  </a:lnTo>
                  <a:lnTo>
                    <a:pt x="117" y="224"/>
                  </a:lnTo>
                  <a:lnTo>
                    <a:pt x="118" y="225"/>
                  </a:lnTo>
                  <a:lnTo>
                    <a:pt x="120" y="225"/>
                  </a:lnTo>
                  <a:lnTo>
                    <a:pt x="121" y="226"/>
                  </a:lnTo>
                  <a:lnTo>
                    <a:pt x="121" y="227"/>
                  </a:lnTo>
                  <a:lnTo>
                    <a:pt x="120" y="227"/>
                  </a:lnTo>
                  <a:lnTo>
                    <a:pt x="118" y="228"/>
                  </a:lnTo>
                  <a:lnTo>
                    <a:pt x="117" y="228"/>
                  </a:lnTo>
                  <a:lnTo>
                    <a:pt x="115" y="227"/>
                  </a:lnTo>
                  <a:lnTo>
                    <a:pt x="112" y="227"/>
                  </a:lnTo>
                  <a:lnTo>
                    <a:pt x="111" y="227"/>
                  </a:lnTo>
                  <a:lnTo>
                    <a:pt x="111" y="227"/>
                  </a:lnTo>
                  <a:lnTo>
                    <a:pt x="109" y="222"/>
                  </a:lnTo>
                  <a:lnTo>
                    <a:pt x="108" y="221"/>
                  </a:lnTo>
                  <a:lnTo>
                    <a:pt x="105" y="221"/>
                  </a:lnTo>
                  <a:lnTo>
                    <a:pt x="104" y="222"/>
                  </a:lnTo>
                  <a:lnTo>
                    <a:pt x="104" y="224"/>
                  </a:lnTo>
                  <a:lnTo>
                    <a:pt x="103" y="225"/>
                  </a:lnTo>
                  <a:lnTo>
                    <a:pt x="102" y="225"/>
                  </a:lnTo>
                  <a:lnTo>
                    <a:pt x="99" y="225"/>
                  </a:lnTo>
                  <a:lnTo>
                    <a:pt x="98" y="226"/>
                  </a:lnTo>
                  <a:lnTo>
                    <a:pt x="97" y="227"/>
                  </a:lnTo>
                  <a:lnTo>
                    <a:pt x="96" y="227"/>
                  </a:lnTo>
                  <a:lnTo>
                    <a:pt x="95" y="227"/>
                  </a:lnTo>
                  <a:lnTo>
                    <a:pt x="95" y="228"/>
                  </a:lnTo>
                  <a:lnTo>
                    <a:pt x="92" y="236"/>
                  </a:lnTo>
                  <a:lnTo>
                    <a:pt x="91" y="237"/>
                  </a:lnTo>
                  <a:lnTo>
                    <a:pt x="90" y="237"/>
                  </a:lnTo>
                  <a:lnTo>
                    <a:pt x="90" y="236"/>
                  </a:lnTo>
                  <a:lnTo>
                    <a:pt x="87" y="233"/>
                  </a:lnTo>
                  <a:lnTo>
                    <a:pt x="87" y="231"/>
                  </a:lnTo>
                  <a:lnTo>
                    <a:pt x="86" y="231"/>
                  </a:lnTo>
                  <a:lnTo>
                    <a:pt x="86" y="230"/>
                  </a:lnTo>
                  <a:lnTo>
                    <a:pt x="86" y="228"/>
                  </a:lnTo>
                  <a:lnTo>
                    <a:pt x="85" y="227"/>
                  </a:lnTo>
                  <a:lnTo>
                    <a:pt x="84" y="227"/>
                  </a:lnTo>
                  <a:lnTo>
                    <a:pt x="80" y="224"/>
                  </a:lnTo>
                  <a:lnTo>
                    <a:pt x="74" y="219"/>
                  </a:lnTo>
                  <a:lnTo>
                    <a:pt x="73" y="218"/>
                  </a:lnTo>
                  <a:lnTo>
                    <a:pt x="74" y="216"/>
                  </a:lnTo>
                  <a:lnTo>
                    <a:pt x="74" y="215"/>
                  </a:lnTo>
                  <a:lnTo>
                    <a:pt x="74" y="214"/>
                  </a:lnTo>
                  <a:lnTo>
                    <a:pt x="73" y="214"/>
                  </a:lnTo>
                  <a:lnTo>
                    <a:pt x="73" y="213"/>
                  </a:lnTo>
                  <a:lnTo>
                    <a:pt x="72" y="213"/>
                  </a:lnTo>
                  <a:lnTo>
                    <a:pt x="71" y="212"/>
                  </a:lnTo>
                  <a:lnTo>
                    <a:pt x="71" y="210"/>
                  </a:lnTo>
                  <a:lnTo>
                    <a:pt x="68" y="209"/>
                  </a:lnTo>
                  <a:lnTo>
                    <a:pt x="68" y="208"/>
                  </a:lnTo>
                  <a:lnTo>
                    <a:pt x="67" y="208"/>
                  </a:lnTo>
                  <a:lnTo>
                    <a:pt x="66" y="207"/>
                  </a:lnTo>
                  <a:lnTo>
                    <a:pt x="62" y="203"/>
                  </a:lnTo>
                  <a:lnTo>
                    <a:pt x="58" y="199"/>
                  </a:lnTo>
                  <a:lnTo>
                    <a:pt x="55" y="199"/>
                  </a:lnTo>
                  <a:lnTo>
                    <a:pt x="52" y="195"/>
                  </a:lnTo>
                  <a:lnTo>
                    <a:pt x="49" y="193"/>
                  </a:lnTo>
                  <a:lnTo>
                    <a:pt x="46" y="190"/>
                  </a:lnTo>
                  <a:lnTo>
                    <a:pt x="39" y="182"/>
                  </a:lnTo>
                  <a:lnTo>
                    <a:pt x="39" y="181"/>
                  </a:lnTo>
                  <a:lnTo>
                    <a:pt x="40" y="182"/>
                  </a:lnTo>
                  <a:lnTo>
                    <a:pt x="41" y="183"/>
                  </a:lnTo>
                  <a:lnTo>
                    <a:pt x="42" y="183"/>
                  </a:lnTo>
                  <a:lnTo>
                    <a:pt x="43" y="182"/>
                  </a:lnTo>
                  <a:lnTo>
                    <a:pt x="43" y="181"/>
                  </a:lnTo>
                  <a:lnTo>
                    <a:pt x="43" y="182"/>
                  </a:lnTo>
                  <a:lnTo>
                    <a:pt x="43" y="183"/>
                  </a:lnTo>
                  <a:lnTo>
                    <a:pt x="43" y="182"/>
                  </a:lnTo>
                  <a:lnTo>
                    <a:pt x="43" y="183"/>
                  </a:lnTo>
                  <a:lnTo>
                    <a:pt x="44" y="184"/>
                  </a:lnTo>
                  <a:lnTo>
                    <a:pt x="47" y="184"/>
                  </a:lnTo>
                  <a:lnTo>
                    <a:pt x="47" y="185"/>
                  </a:lnTo>
                  <a:lnTo>
                    <a:pt x="47" y="187"/>
                  </a:lnTo>
                  <a:lnTo>
                    <a:pt x="48" y="187"/>
                  </a:lnTo>
                  <a:lnTo>
                    <a:pt x="48" y="185"/>
                  </a:lnTo>
                  <a:lnTo>
                    <a:pt x="48" y="187"/>
                  </a:lnTo>
                  <a:lnTo>
                    <a:pt x="48" y="185"/>
                  </a:lnTo>
                  <a:lnTo>
                    <a:pt x="49" y="185"/>
                  </a:lnTo>
                  <a:lnTo>
                    <a:pt x="49" y="188"/>
                  </a:lnTo>
                  <a:lnTo>
                    <a:pt x="50" y="188"/>
                  </a:lnTo>
                  <a:lnTo>
                    <a:pt x="52" y="188"/>
                  </a:lnTo>
                  <a:lnTo>
                    <a:pt x="52" y="187"/>
                  </a:lnTo>
                  <a:lnTo>
                    <a:pt x="52" y="185"/>
                  </a:lnTo>
                  <a:lnTo>
                    <a:pt x="53" y="185"/>
                  </a:lnTo>
                  <a:lnTo>
                    <a:pt x="54" y="185"/>
                  </a:lnTo>
                  <a:lnTo>
                    <a:pt x="55" y="185"/>
                  </a:lnTo>
                  <a:lnTo>
                    <a:pt x="54" y="184"/>
                  </a:lnTo>
                  <a:lnTo>
                    <a:pt x="53" y="183"/>
                  </a:lnTo>
                  <a:lnTo>
                    <a:pt x="52" y="182"/>
                  </a:lnTo>
                  <a:lnTo>
                    <a:pt x="52" y="183"/>
                  </a:lnTo>
                  <a:lnTo>
                    <a:pt x="53" y="185"/>
                  </a:lnTo>
                  <a:lnTo>
                    <a:pt x="52" y="185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3"/>
                  </a:lnTo>
                  <a:lnTo>
                    <a:pt x="50" y="183"/>
                  </a:lnTo>
                  <a:lnTo>
                    <a:pt x="50" y="184"/>
                  </a:lnTo>
                  <a:lnTo>
                    <a:pt x="49" y="184"/>
                  </a:lnTo>
                  <a:lnTo>
                    <a:pt x="49" y="185"/>
                  </a:lnTo>
                  <a:lnTo>
                    <a:pt x="48" y="184"/>
                  </a:lnTo>
                  <a:lnTo>
                    <a:pt x="48" y="183"/>
                  </a:lnTo>
                  <a:lnTo>
                    <a:pt x="49" y="183"/>
                  </a:lnTo>
                  <a:lnTo>
                    <a:pt x="49" y="182"/>
                  </a:lnTo>
                  <a:lnTo>
                    <a:pt x="48" y="182"/>
                  </a:lnTo>
                  <a:lnTo>
                    <a:pt x="47" y="182"/>
                  </a:lnTo>
                  <a:lnTo>
                    <a:pt x="46" y="182"/>
                  </a:lnTo>
                  <a:lnTo>
                    <a:pt x="46" y="179"/>
                  </a:lnTo>
                  <a:lnTo>
                    <a:pt x="44" y="179"/>
                  </a:lnTo>
                  <a:lnTo>
                    <a:pt x="43" y="179"/>
                  </a:lnTo>
                  <a:lnTo>
                    <a:pt x="42" y="181"/>
                  </a:lnTo>
                  <a:lnTo>
                    <a:pt x="41" y="182"/>
                  </a:lnTo>
                  <a:lnTo>
                    <a:pt x="40" y="182"/>
                  </a:lnTo>
                  <a:lnTo>
                    <a:pt x="40" y="181"/>
                  </a:lnTo>
                  <a:lnTo>
                    <a:pt x="39" y="181"/>
                  </a:lnTo>
                  <a:lnTo>
                    <a:pt x="39" y="179"/>
                  </a:lnTo>
                  <a:lnTo>
                    <a:pt x="40" y="179"/>
                  </a:lnTo>
                  <a:lnTo>
                    <a:pt x="39" y="179"/>
                  </a:lnTo>
                  <a:lnTo>
                    <a:pt x="39" y="178"/>
                  </a:lnTo>
                  <a:lnTo>
                    <a:pt x="39" y="179"/>
                  </a:lnTo>
                  <a:lnTo>
                    <a:pt x="39" y="181"/>
                  </a:lnTo>
                  <a:lnTo>
                    <a:pt x="37" y="179"/>
                  </a:lnTo>
                  <a:lnTo>
                    <a:pt x="36" y="178"/>
                  </a:lnTo>
                  <a:lnTo>
                    <a:pt x="35" y="177"/>
                  </a:lnTo>
                  <a:lnTo>
                    <a:pt x="36" y="178"/>
                  </a:lnTo>
                  <a:lnTo>
                    <a:pt x="36" y="179"/>
                  </a:lnTo>
                  <a:lnTo>
                    <a:pt x="37" y="179"/>
                  </a:lnTo>
                  <a:lnTo>
                    <a:pt x="36" y="179"/>
                  </a:lnTo>
                  <a:lnTo>
                    <a:pt x="35" y="178"/>
                  </a:lnTo>
                  <a:lnTo>
                    <a:pt x="34" y="177"/>
                  </a:lnTo>
                  <a:lnTo>
                    <a:pt x="34" y="176"/>
                  </a:lnTo>
                  <a:lnTo>
                    <a:pt x="34" y="175"/>
                  </a:lnTo>
                  <a:lnTo>
                    <a:pt x="33" y="171"/>
                  </a:lnTo>
                  <a:lnTo>
                    <a:pt x="29" y="167"/>
                  </a:lnTo>
                  <a:lnTo>
                    <a:pt x="28" y="167"/>
                  </a:lnTo>
                  <a:lnTo>
                    <a:pt x="27" y="166"/>
                  </a:lnTo>
                  <a:lnTo>
                    <a:pt x="27" y="165"/>
                  </a:lnTo>
                  <a:lnTo>
                    <a:pt x="25" y="165"/>
                  </a:lnTo>
                  <a:lnTo>
                    <a:pt x="25" y="164"/>
                  </a:lnTo>
                  <a:lnTo>
                    <a:pt x="24" y="163"/>
                  </a:lnTo>
                  <a:lnTo>
                    <a:pt x="23" y="162"/>
                  </a:lnTo>
                  <a:lnTo>
                    <a:pt x="23" y="160"/>
                  </a:lnTo>
                  <a:lnTo>
                    <a:pt x="23" y="160"/>
                  </a:lnTo>
                  <a:lnTo>
                    <a:pt x="23" y="159"/>
                  </a:lnTo>
                  <a:lnTo>
                    <a:pt x="23" y="160"/>
                  </a:lnTo>
                  <a:lnTo>
                    <a:pt x="24" y="160"/>
                  </a:lnTo>
                  <a:lnTo>
                    <a:pt x="24" y="162"/>
                  </a:lnTo>
                  <a:lnTo>
                    <a:pt x="25" y="160"/>
                  </a:lnTo>
                  <a:lnTo>
                    <a:pt x="25" y="162"/>
                  </a:lnTo>
                  <a:lnTo>
                    <a:pt x="28" y="162"/>
                  </a:lnTo>
                  <a:lnTo>
                    <a:pt x="29" y="162"/>
                  </a:lnTo>
                  <a:lnTo>
                    <a:pt x="29" y="163"/>
                  </a:lnTo>
                  <a:lnTo>
                    <a:pt x="29" y="164"/>
                  </a:lnTo>
                  <a:lnTo>
                    <a:pt x="30" y="164"/>
                  </a:lnTo>
                  <a:lnTo>
                    <a:pt x="30" y="165"/>
                  </a:lnTo>
                  <a:lnTo>
                    <a:pt x="31" y="166"/>
                  </a:lnTo>
                  <a:lnTo>
                    <a:pt x="31" y="167"/>
                  </a:lnTo>
                  <a:lnTo>
                    <a:pt x="33" y="166"/>
                  </a:lnTo>
                  <a:lnTo>
                    <a:pt x="33" y="165"/>
                  </a:lnTo>
                  <a:lnTo>
                    <a:pt x="33" y="164"/>
                  </a:lnTo>
                  <a:lnTo>
                    <a:pt x="31" y="164"/>
                  </a:lnTo>
                  <a:lnTo>
                    <a:pt x="30" y="163"/>
                  </a:lnTo>
                  <a:lnTo>
                    <a:pt x="30" y="162"/>
                  </a:lnTo>
                  <a:lnTo>
                    <a:pt x="31" y="162"/>
                  </a:lnTo>
                  <a:lnTo>
                    <a:pt x="30" y="159"/>
                  </a:lnTo>
                  <a:lnTo>
                    <a:pt x="29" y="158"/>
                  </a:lnTo>
                  <a:lnTo>
                    <a:pt x="29" y="159"/>
                  </a:lnTo>
                  <a:lnTo>
                    <a:pt x="28" y="158"/>
                  </a:lnTo>
                  <a:lnTo>
                    <a:pt x="28" y="159"/>
                  </a:lnTo>
                  <a:lnTo>
                    <a:pt x="28" y="160"/>
                  </a:lnTo>
                  <a:lnTo>
                    <a:pt x="27" y="159"/>
                  </a:lnTo>
                  <a:lnTo>
                    <a:pt x="27" y="158"/>
                  </a:lnTo>
                  <a:lnTo>
                    <a:pt x="25" y="157"/>
                  </a:lnTo>
                  <a:lnTo>
                    <a:pt x="25" y="158"/>
                  </a:lnTo>
                  <a:lnTo>
                    <a:pt x="24" y="158"/>
                  </a:lnTo>
                  <a:lnTo>
                    <a:pt x="24" y="159"/>
                  </a:lnTo>
                  <a:lnTo>
                    <a:pt x="24" y="160"/>
                  </a:lnTo>
                  <a:lnTo>
                    <a:pt x="24" y="159"/>
                  </a:lnTo>
                  <a:lnTo>
                    <a:pt x="23" y="159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2" y="158"/>
                  </a:lnTo>
                  <a:lnTo>
                    <a:pt x="22" y="157"/>
                  </a:lnTo>
                  <a:lnTo>
                    <a:pt x="22" y="156"/>
                  </a:lnTo>
                  <a:lnTo>
                    <a:pt x="22" y="154"/>
                  </a:lnTo>
                  <a:lnTo>
                    <a:pt x="22" y="153"/>
                  </a:lnTo>
                  <a:lnTo>
                    <a:pt x="22" y="152"/>
                  </a:lnTo>
                  <a:lnTo>
                    <a:pt x="21" y="151"/>
                  </a:lnTo>
                  <a:lnTo>
                    <a:pt x="21" y="150"/>
                  </a:lnTo>
                  <a:lnTo>
                    <a:pt x="21" y="148"/>
                  </a:lnTo>
                  <a:lnTo>
                    <a:pt x="19" y="146"/>
                  </a:lnTo>
                  <a:lnTo>
                    <a:pt x="17" y="145"/>
                  </a:lnTo>
                  <a:lnTo>
                    <a:pt x="12" y="139"/>
                  </a:lnTo>
                  <a:lnTo>
                    <a:pt x="12" y="138"/>
                  </a:lnTo>
                  <a:lnTo>
                    <a:pt x="12" y="136"/>
                  </a:lnTo>
                  <a:lnTo>
                    <a:pt x="11" y="136"/>
                  </a:lnTo>
                  <a:lnTo>
                    <a:pt x="11" y="135"/>
                  </a:lnTo>
                  <a:lnTo>
                    <a:pt x="12" y="136"/>
                  </a:lnTo>
                  <a:lnTo>
                    <a:pt x="12" y="138"/>
                  </a:lnTo>
                  <a:lnTo>
                    <a:pt x="13" y="139"/>
                  </a:lnTo>
                  <a:lnTo>
                    <a:pt x="15" y="139"/>
                  </a:lnTo>
                  <a:lnTo>
                    <a:pt x="15" y="140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7" y="141"/>
                  </a:lnTo>
                  <a:lnTo>
                    <a:pt x="17" y="142"/>
                  </a:lnTo>
                  <a:lnTo>
                    <a:pt x="18" y="144"/>
                  </a:lnTo>
                  <a:lnTo>
                    <a:pt x="21" y="146"/>
                  </a:lnTo>
                  <a:lnTo>
                    <a:pt x="22" y="146"/>
                  </a:lnTo>
                  <a:lnTo>
                    <a:pt x="23" y="151"/>
                  </a:lnTo>
                  <a:lnTo>
                    <a:pt x="23" y="152"/>
                  </a:lnTo>
                  <a:lnTo>
                    <a:pt x="23" y="151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1"/>
                  </a:lnTo>
                  <a:lnTo>
                    <a:pt x="23" y="150"/>
                  </a:lnTo>
                  <a:lnTo>
                    <a:pt x="24" y="150"/>
                  </a:lnTo>
                  <a:lnTo>
                    <a:pt x="25" y="150"/>
                  </a:lnTo>
                  <a:lnTo>
                    <a:pt x="27" y="150"/>
                  </a:lnTo>
                  <a:lnTo>
                    <a:pt x="27" y="151"/>
                  </a:lnTo>
                  <a:lnTo>
                    <a:pt x="28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8" y="148"/>
                  </a:lnTo>
                  <a:lnTo>
                    <a:pt x="31" y="150"/>
                  </a:lnTo>
                  <a:lnTo>
                    <a:pt x="33" y="148"/>
                  </a:lnTo>
                  <a:lnTo>
                    <a:pt x="31" y="148"/>
                  </a:lnTo>
                  <a:lnTo>
                    <a:pt x="30" y="148"/>
                  </a:lnTo>
                  <a:lnTo>
                    <a:pt x="30" y="147"/>
                  </a:lnTo>
                  <a:lnTo>
                    <a:pt x="29" y="146"/>
                  </a:lnTo>
                  <a:lnTo>
                    <a:pt x="29" y="145"/>
                  </a:lnTo>
                  <a:lnTo>
                    <a:pt x="30" y="144"/>
                  </a:lnTo>
                  <a:lnTo>
                    <a:pt x="29" y="144"/>
                  </a:lnTo>
                  <a:lnTo>
                    <a:pt x="28" y="144"/>
                  </a:lnTo>
                  <a:lnTo>
                    <a:pt x="28" y="145"/>
                  </a:lnTo>
                  <a:lnTo>
                    <a:pt x="27" y="146"/>
                  </a:lnTo>
                  <a:lnTo>
                    <a:pt x="25" y="147"/>
                  </a:lnTo>
                  <a:lnTo>
                    <a:pt x="24" y="147"/>
                  </a:lnTo>
                  <a:lnTo>
                    <a:pt x="23" y="147"/>
                  </a:lnTo>
                  <a:lnTo>
                    <a:pt x="23" y="147"/>
                  </a:lnTo>
                  <a:lnTo>
                    <a:pt x="23" y="146"/>
                  </a:lnTo>
                  <a:lnTo>
                    <a:pt x="23" y="145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4" y="141"/>
                  </a:lnTo>
                  <a:lnTo>
                    <a:pt x="24" y="141"/>
                  </a:lnTo>
                  <a:lnTo>
                    <a:pt x="24" y="140"/>
                  </a:lnTo>
                  <a:lnTo>
                    <a:pt x="24" y="139"/>
                  </a:lnTo>
                  <a:lnTo>
                    <a:pt x="24" y="138"/>
                  </a:lnTo>
                  <a:lnTo>
                    <a:pt x="23" y="138"/>
                  </a:lnTo>
                  <a:lnTo>
                    <a:pt x="24" y="140"/>
                  </a:lnTo>
                  <a:lnTo>
                    <a:pt x="23" y="140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0"/>
                  </a:lnTo>
                  <a:lnTo>
                    <a:pt x="22" y="140"/>
                  </a:lnTo>
                  <a:lnTo>
                    <a:pt x="22" y="141"/>
                  </a:lnTo>
                  <a:lnTo>
                    <a:pt x="21" y="141"/>
                  </a:lnTo>
                  <a:lnTo>
                    <a:pt x="19" y="141"/>
                  </a:lnTo>
                  <a:lnTo>
                    <a:pt x="18" y="141"/>
                  </a:lnTo>
                  <a:lnTo>
                    <a:pt x="18" y="141"/>
                  </a:lnTo>
                  <a:lnTo>
                    <a:pt x="18" y="140"/>
                  </a:lnTo>
                  <a:lnTo>
                    <a:pt x="17" y="139"/>
                  </a:lnTo>
                  <a:lnTo>
                    <a:pt x="17" y="140"/>
                  </a:lnTo>
                  <a:lnTo>
                    <a:pt x="16" y="140"/>
                  </a:lnTo>
                  <a:lnTo>
                    <a:pt x="15" y="139"/>
                  </a:lnTo>
                  <a:lnTo>
                    <a:pt x="13" y="139"/>
                  </a:lnTo>
                  <a:lnTo>
                    <a:pt x="13" y="138"/>
                  </a:lnTo>
                  <a:lnTo>
                    <a:pt x="12" y="138"/>
                  </a:lnTo>
                  <a:lnTo>
                    <a:pt x="12" y="136"/>
                  </a:lnTo>
                  <a:lnTo>
                    <a:pt x="12" y="135"/>
                  </a:lnTo>
                  <a:lnTo>
                    <a:pt x="13" y="135"/>
                  </a:lnTo>
                  <a:lnTo>
                    <a:pt x="13" y="134"/>
                  </a:lnTo>
                  <a:lnTo>
                    <a:pt x="12" y="133"/>
                  </a:lnTo>
                  <a:lnTo>
                    <a:pt x="12" y="134"/>
                  </a:lnTo>
                  <a:lnTo>
                    <a:pt x="12" y="135"/>
                  </a:lnTo>
                  <a:lnTo>
                    <a:pt x="11" y="135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1"/>
                  </a:lnTo>
                  <a:lnTo>
                    <a:pt x="6" y="126"/>
                  </a:lnTo>
                  <a:lnTo>
                    <a:pt x="7" y="126"/>
                  </a:lnTo>
                  <a:lnTo>
                    <a:pt x="9" y="127"/>
                  </a:lnTo>
                  <a:lnTo>
                    <a:pt x="9" y="126"/>
                  </a:lnTo>
                  <a:lnTo>
                    <a:pt x="9" y="125"/>
                  </a:lnTo>
                  <a:lnTo>
                    <a:pt x="10" y="125"/>
                  </a:lnTo>
                  <a:lnTo>
                    <a:pt x="9" y="125"/>
                  </a:lnTo>
                  <a:lnTo>
                    <a:pt x="7" y="126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5" y="123"/>
                  </a:lnTo>
                  <a:lnTo>
                    <a:pt x="5" y="122"/>
                  </a:lnTo>
                  <a:lnTo>
                    <a:pt x="5" y="121"/>
                  </a:lnTo>
                  <a:lnTo>
                    <a:pt x="4" y="120"/>
                  </a:lnTo>
                  <a:lnTo>
                    <a:pt x="4" y="119"/>
                  </a:lnTo>
                  <a:lnTo>
                    <a:pt x="3" y="116"/>
                  </a:lnTo>
                  <a:lnTo>
                    <a:pt x="2" y="115"/>
                  </a:lnTo>
                  <a:lnTo>
                    <a:pt x="0" y="113"/>
                  </a:lnTo>
                  <a:lnTo>
                    <a:pt x="0" y="111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2" y="113"/>
                  </a:lnTo>
                  <a:lnTo>
                    <a:pt x="3" y="113"/>
                  </a:lnTo>
                  <a:lnTo>
                    <a:pt x="4" y="113"/>
                  </a:lnTo>
                  <a:lnTo>
                    <a:pt x="4" y="114"/>
                  </a:lnTo>
                  <a:lnTo>
                    <a:pt x="4" y="116"/>
                  </a:lnTo>
                  <a:lnTo>
                    <a:pt x="5" y="117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6" y="116"/>
                  </a:lnTo>
                  <a:lnTo>
                    <a:pt x="6" y="115"/>
                  </a:lnTo>
                  <a:lnTo>
                    <a:pt x="7" y="115"/>
                  </a:lnTo>
                  <a:lnTo>
                    <a:pt x="9" y="115"/>
                  </a:lnTo>
                  <a:lnTo>
                    <a:pt x="7" y="115"/>
                  </a:lnTo>
                  <a:lnTo>
                    <a:pt x="7" y="114"/>
                  </a:lnTo>
                  <a:lnTo>
                    <a:pt x="9" y="114"/>
                  </a:lnTo>
                  <a:lnTo>
                    <a:pt x="10" y="115"/>
                  </a:lnTo>
                  <a:lnTo>
                    <a:pt x="10" y="116"/>
                  </a:lnTo>
                  <a:lnTo>
                    <a:pt x="11" y="117"/>
                  </a:lnTo>
                  <a:lnTo>
                    <a:pt x="12" y="119"/>
                  </a:lnTo>
                  <a:lnTo>
                    <a:pt x="12" y="120"/>
                  </a:lnTo>
                  <a:lnTo>
                    <a:pt x="12" y="121"/>
                  </a:lnTo>
                  <a:lnTo>
                    <a:pt x="12" y="119"/>
                  </a:lnTo>
                  <a:lnTo>
                    <a:pt x="12" y="117"/>
                  </a:lnTo>
                  <a:lnTo>
                    <a:pt x="13" y="116"/>
                  </a:lnTo>
                  <a:lnTo>
                    <a:pt x="13" y="115"/>
                  </a:lnTo>
                  <a:lnTo>
                    <a:pt x="15" y="115"/>
                  </a:lnTo>
                  <a:lnTo>
                    <a:pt x="15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1"/>
                  </a:lnTo>
                  <a:lnTo>
                    <a:pt x="18" y="110"/>
                  </a:lnTo>
                  <a:lnTo>
                    <a:pt x="18" y="108"/>
                  </a:lnTo>
                  <a:lnTo>
                    <a:pt x="22" y="104"/>
                  </a:lnTo>
                  <a:lnTo>
                    <a:pt x="23" y="103"/>
                  </a:lnTo>
                  <a:lnTo>
                    <a:pt x="23" y="101"/>
                  </a:lnTo>
                  <a:lnTo>
                    <a:pt x="23" y="96"/>
                  </a:lnTo>
                  <a:lnTo>
                    <a:pt x="24" y="94"/>
                  </a:lnTo>
                  <a:lnTo>
                    <a:pt x="24" y="92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89"/>
                  </a:lnTo>
                  <a:lnTo>
                    <a:pt x="24" y="88"/>
                  </a:lnTo>
                  <a:lnTo>
                    <a:pt x="24" y="86"/>
                  </a:lnTo>
                  <a:lnTo>
                    <a:pt x="23" y="79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7"/>
                  </a:lnTo>
                  <a:lnTo>
                    <a:pt x="24" y="76"/>
                  </a:lnTo>
                  <a:lnTo>
                    <a:pt x="25" y="76"/>
                  </a:lnTo>
                  <a:lnTo>
                    <a:pt x="25" y="77"/>
                  </a:lnTo>
                  <a:lnTo>
                    <a:pt x="25" y="78"/>
                  </a:lnTo>
                  <a:lnTo>
                    <a:pt x="25" y="79"/>
                  </a:lnTo>
                  <a:lnTo>
                    <a:pt x="25" y="80"/>
                  </a:lnTo>
                  <a:lnTo>
                    <a:pt x="24" y="82"/>
                  </a:lnTo>
                  <a:lnTo>
                    <a:pt x="24" y="83"/>
                  </a:lnTo>
                  <a:lnTo>
                    <a:pt x="25" y="82"/>
                  </a:lnTo>
                  <a:lnTo>
                    <a:pt x="28" y="82"/>
                  </a:lnTo>
                  <a:lnTo>
                    <a:pt x="29" y="83"/>
                  </a:lnTo>
                  <a:lnTo>
                    <a:pt x="29" y="84"/>
                  </a:lnTo>
                  <a:lnTo>
                    <a:pt x="29" y="84"/>
                  </a:lnTo>
                  <a:lnTo>
                    <a:pt x="30" y="84"/>
                  </a:lnTo>
                  <a:lnTo>
                    <a:pt x="30" y="84"/>
                  </a:lnTo>
                  <a:lnTo>
                    <a:pt x="30" y="83"/>
                  </a:lnTo>
                  <a:lnTo>
                    <a:pt x="30" y="82"/>
                  </a:lnTo>
                  <a:lnTo>
                    <a:pt x="33" y="83"/>
                  </a:lnTo>
                  <a:lnTo>
                    <a:pt x="34" y="84"/>
                  </a:lnTo>
                  <a:lnTo>
                    <a:pt x="35" y="84"/>
                  </a:lnTo>
                  <a:lnTo>
                    <a:pt x="36" y="84"/>
                  </a:lnTo>
                  <a:lnTo>
                    <a:pt x="39" y="84"/>
                  </a:lnTo>
                  <a:lnTo>
                    <a:pt x="40" y="84"/>
                  </a:lnTo>
                  <a:lnTo>
                    <a:pt x="41" y="86"/>
                  </a:lnTo>
                  <a:lnTo>
                    <a:pt x="42" y="88"/>
                  </a:lnTo>
                  <a:lnTo>
                    <a:pt x="41" y="85"/>
                  </a:lnTo>
                  <a:lnTo>
                    <a:pt x="41" y="84"/>
                  </a:lnTo>
                  <a:lnTo>
                    <a:pt x="41" y="84"/>
                  </a:lnTo>
                  <a:lnTo>
                    <a:pt x="42" y="84"/>
                  </a:lnTo>
                  <a:lnTo>
                    <a:pt x="43" y="84"/>
                  </a:lnTo>
                  <a:lnTo>
                    <a:pt x="43" y="84"/>
                  </a:lnTo>
                  <a:lnTo>
                    <a:pt x="44" y="84"/>
                  </a:lnTo>
                  <a:lnTo>
                    <a:pt x="44" y="83"/>
                  </a:lnTo>
                  <a:lnTo>
                    <a:pt x="46" y="83"/>
                  </a:lnTo>
                  <a:lnTo>
                    <a:pt x="46" y="82"/>
                  </a:lnTo>
                  <a:lnTo>
                    <a:pt x="47" y="82"/>
                  </a:lnTo>
                  <a:lnTo>
                    <a:pt x="48" y="83"/>
                  </a:lnTo>
                  <a:lnTo>
                    <a:pt x="49" y="83"/>
                  </a:lnTo>
                  <a:lnTo>
                    <a:pt x="50" y="82"/>
                  </a:lnTo>
                  <a:lnTo>
                    <a:pt x="49" y="82"/>
                  </a:lnTo>
                  <a:lnTo>
                    <a:pt x="48" y="82"/>
                  </a:lnTo>
                  <a:lnTo>
                    <a:pt x="47" y="80"/>
                  </a:lnTo>
                  <a:lnTo>
                    <a:pt x="47" y="82"/>
                  </a:lnTo>
                  <a:lnTo>
                    <a:pt x="46" y="82"/>
                  </a:lnTo>
                  <a:lnTo>
                    <a:pt x="42" y="82"/>
                  </a:lnTo>
                  <a:lnTo>
                    <a:pt x="42" y="83"/>
                  </a:lnTo>
                  <a:lnTo>
                    <a:pt x="40" y="82"/>
                  </a:lnTo>
                  <a:lnTo>
                    <a:pt x="39" y="80"/>
                  </a:lnTo>
                  <a:lnTo>
                    <a:pt x="37" y="80"/>
                  </a:lnTo>
                  <a:lnTo>
                    <a:pt x="35" y="79"/>
                  </a:lnTo>
                  <a:lnTo>
                    <a:pt x="34" y="78"/>
                  </a:lnTo>
                  <a:lnTo>
                    <a:pt x="33" y="78"/>
                  </a:lnTo>
                  <a:lnTo>
                    <a:pt x="33" y="77"/>
                  </a:lnTo>
                  <a:lnTo>
                    <a:pt x="33" y="78"/>
                  </a:lnTo>
                  <a:lnTo>
                    <a:pt x="31" y="78"/>
                  </a:lnTo>
                  <a:lnTo>
                    <a:pt x="30" y="78"/>
                  </a:lnTo>
                  <a:lnTo>
                    <a:pt x="30" y="76"/>
                  </a:lnTo>
                  <a:lnTo>
                    <a:pt x="29" y="76"/>
                  </a:lnTo>
                  <a:lnTo>
                    <a:pt x="27" y="71"/>
                  </a:lnTo>
                  <a:lnTo>
                    <a:pt x="25" y="68"/>
                  </a:lnTo>
                  <a:lnTo>
                    <a:pt x="24" y="68"/>
                  </a:lnTo>
                  <a:lnTo>
                    <a:pt x="23" y="68"/>
                  </a:lnTo>
                  <a:lnTo>
                    <a:pt x="23" y="67"/>
                  </a:lnTo>
                  <a:lnTo>
                    <a:pt x="23" y="65"/>
                  </a:lnTo>
                  <a:lnTo>
                    <a:pt x="24" y="65"/>
                  </a:lnTo>
                  <a:lnTo>
                    <a:pt x="25" y="65"/>
                  </a:lnTo>
                  <a:lnTo>
                    <a:pt x="25" y="64"/>
                  </a:lnTo>
                  <a:lnTo>
                    <a:pt x="27" y="64"/>
                  </a:lnTo>
                  <a:lnTo>
                    <a:pt x="28" y="64"/>
                  </a:lnTo>
                  <a:lnTo>
                    <a:pt x="29" y="64"/>
                  </a:lnTo>
                  <a:lnTo>
                    <a:pt x="30" y="64"/>
                  </a:lnTo>
                  <a:lnTo>
                    <a:pt x="30" y="62"/>
                  </a:lnTo>
                  <a:lnTo>
                    <a:pt x="31" y="62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1" y="65"/>
                  </a:lnTo>
                  <a:lnTo>
                    <a:pt x="30" y="65"/>
                  </a:lnTo>
                  <a:lnTo>
                    <a:pt x="29" y="65"/>
                  </a:lnTo>
                  <a:lnTo>
                    <a:pt x="29" y="66"/>
                  </a:lnTo>
                  <a:lnTo>
                    <a:pt x="30" y="66"/>
                  </a:lnTo>
                  <a:lnTo>
                    <a:pt x="31" y="66"/>
                  </a:lnTo>
                  <a:lnTo>
                    <a:pt x="33" y="67"/>
                  </a:lnTo>
                  <a:lnTo>
                    <a:pt x="33" y="66"/>
                  </a:lnTo>
                  <a:lnTo>
                    <a:pt x="34" y="66"/>
                  </a:lnTo>
                  <a:lnTo>
                    <a:pt x="34" y="67"/>
                  </a:lnTo>
                  <a:lnTo>
                    <a:pt x="34" y="68"/>
                  </a:lnTo>
                  <a:lnTo>
                    <a:pt x="33" y="70"/>
                  </a:lnTo>
                  <a:lnTo>
                    <a:pt x="34" y="71"/>
                  </a:lnTo>
                  <a:lnTo>
                    <a:pt x="35" y="71"/>
                  </a:lnTo>
                  <a:lnTo>
                    <a:pt x="34" y="71"/>
                  </a:lnTo>
                  <a:lnTo>
                    <a:pt x="34" y="70"/>
                  </a:lnTo>
                  <a:lnTo>
                    <a:pt x="35" y="68"/>
                  </a:lnTo>
                  <a:lnTo>
                    <a:pt x="35" y="66"/>
                  </a:lnTo>
                  <a:lnTo>
                    <a:pt x="36" y="66"/>
                  </a:lnTo>
                  <a:lnTo>
                    <a:pt x="35" y="65"/>
                  </a:lnTo>
                  <a:lnTo>
                    <a:pt x="35" y="62"/>
                  </a:lnTo>
                  <a:lnTo>
                    <a:pt x="35" y="58"/>
                  </a:lnTo>
                  <a:lnTo>
                    <a:pt x="34" y="55"/>
                  </a:lnTo>
                  <a:lnTo>
                    <a:pt x="34" y="54"/>
                  </a:lnTo>
                  <a:lnTo>
                    <a:pt x="33" y="53"/>
                  </a:lnTo>
                  <a:lnTo>
                    <a:pt x="33" y="52"/>
                  </a:lnTo>
                  <a:lnTo>
                    <a:pt x="34" y="52"/>
                  </a:lnTo>
                  <a:lnTo>
                    <a:pt x="34" y="51"/>
                  </a:lnTo>
                  <a:lnTo>
                    <a:pt x="35" y="51"/>
                  </a:lnTo>
                  <a:lnTo>
                    <a:pt x="36" y="51"/>
                  </a:lnTo>
                  <a:lnTo>
                    <a:pt x="36" y="49"/>
                  </a:lnTo>
                  <a:lnTo>
                    <a:pt x="37" y="49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51"/>
                  </a:lnTo>
                  <a:lnTo>
                    <a:pt x="41" y="52"/>
                  </a:lnTo>
                  <a:lnTo>
                    <a:pt x="42" y="53"/>
                  </a:lnTo>
                  <a:lnTo>
                    <a:pt x="42" y="52"/>
                  </a:lnTo>
                  <a:lnTo>
                    <a:pt x="43" y="52"/>
                  </a:lnTo>
                  <a:lnTo>
                    <a:pt x="44" y="52"/>
                  </a:lnTo>
                  <a:lnTo>
                    <a:pt x="46" y="53"/>
                  </a:lnTo>
                  <a:lnTo>
                    <a:pt x="46" y="54"/>
                  </a:lnTo>
                  <a:lnTo>
                    <a:pt x="47" y="54"/>
                  </a:lnTo>
                  <a:lnTo>
                    <a:pt x="48" y="54"/>
                  </a:lnTo>
                  <a:lnTo>
                    <a:pt x="49" y="54"/>
                  </a:lnTo>
                  <a:lnTo>
                    <a:pt x="49" y="53"/>
                  </a:lnTo>
                  <a:lnTo>
                    <a:pt x="49" y="52"/>
                  </a:lnTo>
                  <a:lnTo>
                    <a:pt x="50" y="52"/>
                  </a:lnTo>
                  <a:lnTo>
                    <a:pt x="54" y="52"/>
                  </a:lnTo>
                  <a:lnTo>
                    <a:pt x="65" y="52"/>
                  </a:lnTo>
                  <a:lnTo>
                    <a:pt x="66" y="52"/>
                  </a:lnTo>
                  <a:lnTo>
                    <a:pt x="78" y="52"/>
                  </a:lnTo>
                  <a:lnTo>
                    <a:pt x="85" y="52"/>
                  </a:lnTo>
                  <a:lnTo>
                    <a:pt x="89" y="52"/>
                  </a:lnTo>
                  <a:lnTo>
                    <a:pt x="99" y="52"/>
                  </a:lnTo>
                  <a:lnTo>
                    <a:pt x="99" y="41"/>
                  </a:lnTo>
                  <a:lnTo>
                    <a:pt x="99" y="30"/>
                  </a:lnTo>
                  <a:lnTo>
                    <a:pt x="99" y="24"/>
                  </a:lnTo>
                  <a:lnTo>
                    <a:pt x="99" y="22"/>
                  </a:lnTo>
                  <a:lnTo>
                    <a:pt x="99" y="11"/>
                  </a:lnTo>
                  <a:lnTo>
                    <a:pt x="99" y="9"/>
                  </a:lnTo>
                  <a:lnTo>
                    <a:pt x="99" y="6"/>
                  </a:lnTo>
                  <a:lnTo>
                    <a:pt x="99" y="5"/>
                  </a:lnTo>
                  <a:lnTo>
                    <a:pt x="99" y="4"/>
                  </a:lnTo>
                  <a:lnTo>
                    <a:pt x="101" y="4"/>
                  </a:lnTo>
                  <a:lnTo>
                    <a:pt x="101" y="3"/>
                  </a:lnTo>
                  <a:lnTo>
                    <a:pt x="101" y="2"/>
                  </a:lnTo>
                  <a:lnTo>
                    <a:pt x="110" y="2"/>
                  </a:lnTo>
                  <a:lnTo>
                    <a:pt x="111" y="0"/>
                  </a:lnTo>
                  <a:lnTo>
                    <a:pt x="112" y="0"/>
                  </a:lnTo>
                  <a:lnTo>
                    <a:pt x="112" y="2"/>
                  </a:lnTo>
                  <a:lnTo>
                    <a:pt x="115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3" name="Freeform 84">
              <a:extLst>
                <a:ext uri="{FF2B5EF4-FFF2-40B4-BE49-F238E27FC236}">
                  <a16:creationId xmlns:a16="http://schemas.microsoft.com/office/drawing/2014/main" id="{919F7F13-8545-1568-0946-416826264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757" y="2046080"/>
              <a:ext cx="738250" cy="579700"/>
            </a:xfrm>
            <a:custGeom>
              <a:avLst/>
              <a:gdLst>
                <a:gd name="T0" fmla="*/ 564 w 596"/>
                <a:gd name="T1" fmla="*/ 51 h 468"/>
                <a:gd name="T2" fmla="*/ 566 w 596"/>
                <a:gd name="T3" fmla="*/ 81 h 468"/>
                <a:gd name="T4" fmla="*/ 575 w 596"/>
                <a:gd name="T5" fmla="*/ 97 h 468"/>
                <a:gd name="T6" fmla="*/ 580 w 596"/>
                <a:gd name="T7" fmla="*/ 112 h 468"/>
                <a:gd name="T8" fmla="*/ 591 w 596"/>
                <a:gd name="T9" fmla="*/ 136 h 468"/>
                <a:gd name="T10" fmla="*/ 585 w 596"/>
                <a:gd name="T11" fmla="*/ 162 h 468"/>
                <a:gd name="T12" fmla="*/ 583 w 596"/>
                <a:gd name="T13" fmla="*/ 187 h 468"/>
                <a:gd name="T14" fmla="*/ 580 w 596"/>
                <a:gd name="T15" fmla="*/ 210 h 468"/>
                <a:gd name="T16" fmla="*/ 579 w 596"/>
                <a:gd name="T17" fmla="*/ 232 h 468"/>
                <a:gd name="T18" fmla="*/ 577 w 596"/>
                <a:gd name="T19" fmla="*/ 255 h 468"/>
                <a:gd name="T20" fmla="*/ 566 w 596"/>
                <a:gd name="T21" fmla="*/ 277 h 468"/>
                <a:gd name="T22" fmla="*/ 540 w 596"/>
                <a:gd name="T23" fmla="*/ 305 h 468"/>
                <a:gd name="T24" fmla="*/ 522 w 596"/>
                <a:gd name="T25" fmla="*/ 328 h 468"/>
                <a:gd name="T26" fmla="*/ 512 w 596"/>
                <a:gd name="T27" fmla="*/ 350 h 468"/>
                <a:gd name="T28" fmla="*/ 506 w 596"/>
                <a:gd name="T29" fmla="*/ 359 h 468"/>
                <a:gd name="T30" fmla="*/ 503 w 596"/>
                <a:gd name="T31" fmla="*/ 376 h 468"/>
                <a:gd name="T32" fmla="*/ 497 w 596"/>
                <a:gd name="T33" fmla="*/ 390 h 468"/>
                <a:gd name="T34" fmla="*/ 488 w 596"/>
                <a:gd name="T35" fmla="*/ 396 h 468"/>
                <a:gd name="T36" fmla="*/ 478 w 596"/>
                <a:gd name="T37" fmla="*/ 400 h 468"/>
                <a:gd name="T38" fmla="*/ 472 w 596"/>
                <a:gd name="T39" fmla="*/ 406 h 468"/>
                <a:gd name="T40" fmla="*/ 463 w 596"/>
                <a:gd name="T41" fmla="*/ 415 h 468"/>
                <a:gd name="T42" fmla="*/ 450 w 596"/>
                <a:gd name="T43" fmla="*/ 414 h 468"/>
                <a:gd name="T44" fmla="*/ 368 w 596"/>
                <a:gd name="T45" fmla="*/ 413 h 468"/>
                <a:gd name="T46" fmla="*/ 332 w 596"/>
                <a:gd name="T47" fmla="*/ 424 h 468"/>
                <a:gd name="T48" fmla="*/ 306 w 596"/>
                <a:gd name="T49" fmla="*/ 411 h 468"/>
                <a:gd name="T50" fmla="*/ 271 w 596"/>
                <a:gd name="T51" fmla="*/ 414 h 468"/>
                <a:gd name="T52" fmla="*/ 250 w 596"/>
                <a:gd name="T53" fmla="*/ 413 h 468"/>
                <a:gd name="T54" fmla="*/ 202 w 596"/>
                <a:gd name="T55" fmla="*/ 384 h 468"/>
                <a:gd name="T56" fmla="*/ 176 w 596"/>
                <a:gd name="T57" fmla="*/ 388 h 468"/>
                <a:gd name="T58" fmla="*/ 132 w 596"/>
                <a:gd name="T59" fmla="*/ 436 h 468"/>
                <a:gd name="T60" fmla="*/ 132 w 596"/>
                <a:gd name="T61" fmla="*/ 467 h 468"/>
                <a:gd name="T62" fmla="*/ 118 w 596"/>
                <a:gd name="T63" fmla="*/ 461 h 468"/>
                <a:gd name="T64" fmla="*/ 104 w 596"/>
                <a:gd name="T65" fmla="*/ 445 h 468"/>
                <a:gd name="T66" fmla="*/ 93 w 596"/>
                <a:gd name="T67" fmla="*/ 445 h 468"/>
                <a:gd name="T68" fmla="*/ 84 w 596"/>
                <a:gd name="T69" fmla="*/ 448 h 468"/>
                <a:gd name="T70" fmla="*/ 84 w 596"/>
                <a:gd name="T71" fmla="*/ 461 h 468"/>
                <a:gd name="T72" fmla="*/ 79 w 596"/>
                <a:gd name="T73" fmla="*/ 440 h 468"/>
                <a:gd name="T74" fmla="*/ 68 w 596"/>
                <a:gd name="T75" fmla="*/ 428 h 468"/>
                <a:gd name="T76" fmla="*/ 47 w 596"/>
                <a:gd name="T77" fmla="*/ 427 h 468"/>
                <a:gd name="T78" fmla="*/ 30 w 596"/>
                <a:gd name="T79" fmla="*/ 403 h 468"/>
                <a:gd name="T80" fmla="*/ 31 w 596"/>
                <a:gd name="T81" fmla="*/ 400 h 468"/>
                <a:gd name="T82" fmla="*/ 16 w 596"/>
                <a:gd name="T83" fmla="*/ 390 h 468"/>
                <a:gd name="T84" fmla="*/ 9 w 596"/>
                <a:gd name="T85" fmla="*/ 378 h 468"/>
                <a:gd name="T86" fmla="*/ 0 w 596"/>
                <a:gd name="T87" fmla="*/ 360 h 468"/>
                <a:gd name="T88" fmla="*/ 10 w 596"/>
                <a:gd name="T89" fmla="*/ 341 h 468"/>
                <a:gd name="T90" fmla="*/ 42 w 596"/>
                <a:gd name="T91" fmla="*/ 331 h 468"/>
                <a:gd name="T92" fmla="*/ 84 w 596"/>
                <a:gd name="T93" fmla="*/ 328 h 468"/>
                <a:gd name="T94" fmla="*/ 115 w 596"/>
                <a:gd name="T95" fmla="*/ 325 h 468"/>
                <a:gd name="T96" fmla="*/ 141 w 596"/>
                <a:gd name="T97" fmla="*/ 309 h 468"/>
                <a:gd name="T98" fmla="*/ 151 w 596"/>
                <a:gd name="T99" fmla="*/ 285 h 468"/>
                <a:gd name="T100" fmla="*/ 153 w 596"/>
                <a:gd name="T101" fmla="*/ 246 h 468"/>
                <a:gd name="T102" fmla="*/ 153 w 596"/>
                <a:gd name="T103" fmla="*/ 191 h 468"/>
                <a:gd name="T104" fmla="*/ 212 w 596"/>
                <a:gd name="T105" fmla="*/ 165 h 468"/>
                <a:gd name="T106" fmla="*/ 243 w 596"/>
                <a:gd name="T107" fmla="*/ 136 h 468"/>
                <a:gd name="T108" fmla="*/ 276 w 596"/>
                <a:gd name="T109" fmla="*/ 107 h 468"/>
                <a:gd name="T110" fmla="*/ 312 w 596"/>
                <a:gd name="T111" fmla="*/ 85 h 468"/>
                <a:gd name="T112" fmla="*/ 344 w 596"/>
                <a:gd name="T113" fmla="*/ 64 h 468"/>
                <a:gd name="T114" fmla="*/ 377 w 596"/>
                <a:gd name="T115" fmla="*/ 43 h 468"/>
                <a:gd name="T116" fmla="*/ 411 w 596"/>
                <a:gd name="T117" fmla="*/ 21 h 468"/>
                <a:gd name="T118" fmla="*/ 444 w 596"/>
                <a:gd name="T119" fmla="*/ 0 h 468"/>
                <a:gd name="T120" fmla="*/ 487 w 596"/>
                <a:gd name="T121" fmla="*/ 11 h 468"/>
                <a:gd name="T122" fmla="*/ 533 w 596"/>
                <a:gd name="T123" fmla="*/ 36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96" h="468">
                  <a:moveTo>
                    <a:pt x="558" y="21"/>
                  </a:moveTo>
                  <a:lnTo>
                    <a:pt x="559" y="24"/>
                  </a:lnTo>
                  <a:lnTo>
                    <a:pt x="559" y="26"/>
                  </a:lnTo>
                  <a:lnTo>
                    <a:pt x="559" y="29"/>
                  </a:lnTo>
                  <a:lnTo>
                    <a:pt x="560" y="31"/>
                  </a:lnTo>
                  <a:lnTo>
                    <a:pt x="560" y="35"/>
                  </a:lnTo>
                  <a:lnTo>
                    <a:pt x="561" y="37"/>
                  </a:lnTo>
                  <a:lnTo>
                    <a:pt x="561" y="39"/>
                  </a:lnTo>
                  <a:lnTo>
                    <a:pt x="561" y="42"/>
                  </a:lnTo>
                  <a:lnTo>
                    <a:pt x="562" y="45"/>
                  </a:lnTo>
                  <a:lnTo>
                    <a:pt x="562" y="47"/>
                  </a:lnTo>
                  <a:lnTo>
                    <a:pt x="564" y="49"/>
                  </a:lnTo>
                  <a:lnTo>
                    <a:pt x="564" y="51"/>
                  </a:lnTo>
                  <a:lnTo>
                    <a:pt x="564" y="55"/>
                  </a:lnTo>
                  <a:lnTo>
                    <a:pt x="565" y="57"/>
                  </a:lnTo>
                  <a:lnTo>
                    <a:pt x="565" y="58"/>
                  </a:lnTo>
                  <a:lnTo>
                    <a:pt x="565" y="61"/>
                  </a:lnTo>
                  <a:lnTo>
                    <a:pt x="566" y="62"/>
                  </a:lnTo>
                  <a:lnTo>
                    <a:pt x="566" y="63"/>
                  </a:lnTo>
                  <a:lnTo>
                    <a:pt x="566" y="66"/>
                  </a:lnTo>
                  <a:lnTo>
                    <a:pt x="566" y="68"/>
                  </a:lnTo>
                  <a:lnTo>
                    <a:pt x="566" y="72"/>
                  </a:lnTo>
                  <a:lnTo>
                    <a:pt x="566" y="74"/>
                  </a:lnTo>
                  <a:lnTo>
                    <a:pt x="566" y="78"/>
                  </a:lnTo>
                  <a:lnTo>
                    <a:pt x="566" y="80"/>
                  </a:lnTo>
                  <a:lnTo>
                    <a:pt x="566" y="81"/>
                  </a:lnTo>
                  <a:lnTo>
                    <a:pt x="566" y="82"/>
                  </a:lnTo>
                  <a:lnTo>
                    <a:pt x="568" y="84"/>
                  </a:lnTo>
                  <a:lnTo>
                    <a:pt x="570" y="85"/>
                  </a:lnTo>
                  <a:lnTo>
                    <a:pt x="571" y="86"/>
                  </a:lnTo>
                  <a:lnTo>
                    <a:pt x="572" y="87"/>
                  </a:lnTo>
                  <a:lnTo>
                    <a:pt x="572" y="88"/>
                  </a:lnTo>
                  <a:lnTo>
                    <a:pt x="572" y="89"/>
                  </a:lnTo>
                  <a:lnTo>
                    <a:pt x="572" y="91"/>
                  </a:lnTo>
                  <a:lnTo>
                    <a:pt x="573" y="92"/>
                  </a:lnTo>
                  <a:lnTo>
                    <a:pt x="573" y="93"/>
                  </a:lnTo>
                  <a:lnTo>
                    <a:pt x="574" y="94"/>
                  </a:lnTo>
                  <a:lnTo>
                    <a:pt x="575" y="95"/>
                  </a:lnTo>
                  <a:lnTo>
                    <a:pt x="575" y="97"/>
                  </a:lnTo>
                  <a:lnTo>
                    <a:pt x="577" y="98"/>
                  </a:lnTo>
                  <a:lnTo>
                    <a:pt x="578" y="99"/>
                  </a:lnTo>
                  <a:lnTo>
                    <a:pt x="578" y="100"/>
                  </a:lnTo>
                  <a:lnTo>
                    <a:pt x="579" y="101"/>
                  </a:lnTo>
                  <a:lnTo>
                    <a:pt x="580" y="103"/>
                  </a:lnTo>
                  <a:lnTo>
                    <a:pt x="580" y="103"/>
                  </a:lnTo>
                  <a:lnTo>
                    <a:pt x="581" y="104"/>
                  </a:lnTo>
                  <a:lnTo>
                    <a:pt x="580" y="105"/>
                  </a:lnTo>
                  <a:lnTo>
                    <a:pt x="579" y="106"/>
                  </a:lnTo>
                  <a:lnTo>
                    <a:pt x="578" y="109"/>
                  </a:lnTo>
                  <a:lnTo>
                    <a:pt x="579" y="110"/>
                  </a:lnTo>
                  <a:lnTo>
                    <a:pt x="579" y="111"/>
                  </a:lnTo>
                  <a:lnTo>
                    <a:pt x="580" y="112"/>
                  </a:lnTo>
                  <a:lnTo>
                    <a:pt x="580" y="113"/>
                  </a:lnTo>
                  <a:lnTo>
                    <a:pt x="584" y="116"/>
                  </a:lnTo>
                  <a:lnTo>
                    <a:pt x="585" y="117"/>
                  </a:lnTo>
                  <a:lnTo>
                    <a:pt x="587" y="119"/>
                  </a:lnTo>
                  <a:lnTo>
                    <a:pt x="590" y="122"/>
                  </a:lnTo>
                  <a:lnTo>
                    <a:pt x="592" y="124"/>
                  </a:lnTo>
                  <a:lnTo>
                    <a:pt x="593" y="126"/>
                  </a:lnTo>
                  <a:lnTo>
                    <a:pt x="595" y="128"/>
                  </a:lnTo>
                  <a:lnTo>
                    <a:pt x="596" y="129"/>
                  </a:lnTo>
                  <a:lnTo>
                    <a:pt x="596" y="130"/>
                  </a:lnTo>
                  <a:lnTo>
                    <a:pt x="595" y="131"/>
                  </a:lnTo>
                  <a:lnTo>
                    <a:pt x="593" y="134"/>
                  </a:lnTo>
                  <a:lnTo>
                    <a:pt x="591" y="136"/>
                  </a:lnTo>
                  <a:lnTo>
                    <a:pt x="590" y="140"/>
                  </a:lnTo>
                  <a:lnTo>
                    <a:pt x="589" y="142"/>
                  </a:lnTo>
                  <a:lnTo>
                    <a:pt x="587" y="143"/>
                  </a:lnTo>
                  <a:lnTo>
                    <a:pt x="586" y="147"/>
                  </a:lnTo>
                  <a:lnTo>
                    <a:pt x="586" y="148"/>
                  </a:lnTo>
                  <a:lnTo>
                    <a:pt x="586" y="150"/>
                  </a:lnTo>
                  <a:lnTo>
                    <a:pt x="586" y="152"/>
                  </a:lnTo>
                  <a:lnTo>
                    <a:pt x="586" y="154"/>
                  </a:lnTo>
                  <a:lnTo>
                    <a:pt x="585" y="156"/>
                  </a:lnTo>
                  <a:lnTo>
                    <a:pt x="585" y="158"/>
                  </a:lnTo>
                  <a:lnTo>
                    <a:pt x="585" y="160"/>
                  </a:lnTo>
                  <a:lnTo>
                    <a:pt x="585" y="161"/>
                  </a:lnTo>
                  <a:lnTo>
                    <a:pt x="585" y="162"/>
                  </a:lnTo>
                  <a:lnTo>
                    <a:pt x="585" y="165"/>
                  </a:lnTo>
                  <a:lnTo>
                    <a:pt x="585" y="166"/>
                  </a:lnTo>
                  <a:lnTo>
                    <a:pt x="584" y="168"/>
                  </a:lnTo>
                  <a:lnTo>
                    <a:pt x="584" y="169"/>
                  </a:lnTo>
                  <a:lnTo>
                    <a:pt x="584" y="172"/>
                  </a:lnTo>
                  <a:lnTo>
                    <a:pt x="584" y="173"/>
                  </a:lnTo>
                  <a:lnTo>
                    <a:pt x="584" y="175"/>
                  </a:lnTo>
                  <a:lnTo>
                    <a:pt x="584" y="178"/>
                  </a:lnTo>
                  <a:lnTo>
                    <a:pt x="584" y="179"/>
                  </a:lnTo>
                  <a:lnTo>
                    <a:pt x="584" y="181"/>
                  </a:lnTo>
                  <a:lnTo>
                    <a:pt x="583" y="183"/>
                  </a:lnTo>
                  <a:lnTo>
                    <a:pt x="583" y="185"/>
                  </a:lnTo>
                  <a:lnTo>
                    <a:pt x="583" y="187"/>
                  </a:lnTo>
                  <a:lnTo>
                    <a:pt x="583" y="189"/>
                  </a:lnTo>
                  <a:lnTo>
                    <a:pt x="583" y="190"/>
                  </a:lnTo>
                  <a:lnTo>
                    <a:pt x="583" y="191"/>
                  </a:lnTo>
                  <a:lnTo>
                    <a:pt x="583" y="193"/>
                  </a:lnTo>
                  <a:lnTo>
                    <a:pt x="581" y="196"/>
                  </a:lnTo>
                  <a:lnTo>
                    <a:pt x="581" y="197"/>
                  </a:lnTo>
                  <a:lnTo>
                    <a:pt x="581" y="199"/>
                  </a:lnTo>
                  <a:lnTo>
                    <a:pt x="581" y="200"/>
                  </a:lnTo>
                  <a:lnTo>
                    <a:pt x="581" y="203"/>
                  </a:lnTo>
                  <a:lnTo>
                    <a:pt x="581" y="204"/>
                  </a:lnTo>
                  <a:lnTo>
                    <a:pt x="581" y="206"/>
                  </a:lnTo>
                  <a:lnTo>
                    <a:pt x="581" y="209"/>
                  </a:lnTo>
                  <a:lnTo>
                    <a:pt x="580" y="210"/>
                  </a:lnTo>
                  <a:lnTo>
                    <a:pt x="580" y="212"/>
                  </a:lnTo>
                  <a:lnTo>
                    <a:pt x="580" y="214"/>
                  </a:lnTo>
                  <a:lnTo>
                    <a:pt x="580" y="216"/>
                  </a:lnTo>
                  <a:lnTo>
                    <a:pt x="580" y="217"/>
                  </a:lnTo>
                  <a:lnTo>
                    <a:pt x="580" y="218"/>
                  </a:lnTo>
                  <a:lnTo>
                    <a:pt x="580" y="221"/>
                  </a:lnTo>
                  <a:lnTo>
                    <a:pt x="580" y="222"/>
                  </a:lnTo>
                  <a:lnTo>
                    <a:pt x="579" y="222"/>
                  </a:lnTo>
                  <a:lnTo>
                    <a:pt x="579" y="224"/>
                  </a:lnTo>
                  <a:lnTo>
                    <a:pt x="579" y="226"/>
                  </a:lnTo>
                  <a:lnTo>
                    <a:pt x="579" y="228"/>
                  </a:lnTo>
                  <a:lnTo>
                    <a:pt x="579" y="230"/>
                  </a:lnTo>
                  <a:lnTo>
                    <a:pt x="579" y="232"/>
                  </a:lnTo>
                  <a:lnTo>
                    <a:pt x="579" y="234"/>
                  </a:lnTo>
                  <a:lnTo>
                    <a:pt x="579" y="235"/>
                  </a:lnTo>
                  <a:lnTo>
                    <a:pt x="578" y="237"/>
                  </a:lnTo>
                  <a:lnTo>
                    <a:pt x="578" y="239"/>
                  </a:lnTo>
                  <a:lnTo>
                    <a:pt x="578" y="241"/>
                  </a:lnTo>
                  <a:lnTo>
                    <a:pt x="578" y="243"/>
                  </a:lnTo>
                  <a:lnTo>
                    <a:pt x="578" y="245"/>
                  </a:lnTo>
                  <a:lnTo>
                    <a:pt x="578" y="247"/>
                  </a:lnTo>
                  <a:lnTo>
                    <a:pt x="578" y="247"/>
                  </a:lnTo>
                  <a:lnTo>
                    <a:pt x="577" y="249"/>
                  </a:lnTo>
                  <a:lnTo>
                    <a:pt x="577" y="251"/>
                  </a:lnTo>
                  <a:lnTo>
                    <a:pt x="577" y="253"/>
                  </a:lnTo>
                  <a:lnTo>
                    <a:pt x="577" y="255"/>
                  </a:lnTo>
                  <a:lnTo>
                    <a:pt x="577" y="257"/>
                  </a:lnTo>
                  <a:lnTo>
                    <a:pt x="577" y="259"/>
                  </a:lnTo>
                  <a:lnTo>
                    <a:pt x="577" y="260"/>
                  </a:lnTo>
                  <a:lnTo>
                    <a:pt x="577" y="263"/>
                  </a:lnTo>
                  <a:lnTo>
                    <a:pt x="575" y="264"/>
                  </a:lnTo>
                  <a:lnTo>
                    <a:pt x="575" y="265"/>
                  </a:lnTo>
                  <a:lnTo>
                    <a:pt x="575" y="266"/>
                  </a:lnTo>
                  <a:lnTo>
                    <a:pt x="575" y="267"/>
                  </a:lnTo>
                  <a:lnTo>
                    <a:pt x="574" y="269"/>
                  </a:lnTo>
                  <a:lnTo>
                    <a:pt x="572" y="271"/>
                  </a:lnTo>
                  <a:lnTo>
                    <a:pt x="571" y="273"/>
                  </a:lnTo>
                  <a:lnTo>
                    <a:pt x="568" y="276"/>
                  </a:lnTo>
                  <a:lnTo>
                    <a:pt x="566" y="277"/>
                  </a:lnTo>
                  <a:lnTo>
                    <a:pt x="564" y="279"/>
                  </a:lnTo>
                  <a:lnTo>
                    <a:pt x="562" y="282"/>
                  </a:lnTo>
                  <a:lnTo>
                    <a:pt x="560" y="284"/>
                  </a:lnTo>
                  <a:lnTo>
                    <a:pt x="558" y="286"/>
                  </a:lnTo>
                  <a:lnTo>
                    <a:pt x="555" y="289"/>
                  </a:lnTo>
                  <a:lnTo>
                    <a:pt x="553" y="291"/>
                  </a:lnTo>
                  <a:lnTo>
                    <a:pt x="550" y="294"/>
                  </a:lnTo>
                  <a:lnTo>
                    <a:pt x="548" y="296"/>
                  </a:lnTo>
                  <a:lnTo>
                    <a:pt x="547" y="298"/>
                  </a:lnTo>
                  <a:lnTo>
                    <a:pt x="544" y="301"/>
                  </a:lnTo>
                  <a:lnTo>
                    <a:pt x="543" y="303"/>
                  </a:lnTo>
                  <a:lnTo>
                    <a:pt x="541" y="304"/>
                  </a:lnTo>
                  <a:lnTo>
                    <a:pt x="540" y="305"/>
                  </a:lnTo>
                  <a:lnTo>
                    <a:pt x="537" y="308"/>
                  </a:lnTo>
                  <a:lnTo>
                    <a:pt x="535" y="310"/>
                  </a:lnTo>
                  <a:lnTo>
                    <a:pt x="534" y="313"/>
                  </a:lnTo>
                  <a:lnTo>
                    <a:pt x="533" y="314"/>
                  </a:lnTo>
                  <a:lnTo>
                    <a:pt x="531" y="315"/>
                  </a:lnTo>
                  <a:lnTo>
                    <a:pt x="530" y="317"/>
                  </a:lnTo>
                  <a:lnTo>
                    <a:pt x="529" y="319"/>
                  </a:lnTo>
                  <a:lnTo>
                    <a:pt x="528" y="320"/>
                  </a:lnTo>
                  <a:lnTo>
                    <a:pt x="527" y="322"/>
                  </a:lnTo>
                  <a:lnTo>
                    <a:pt x="525" y="323"/>
                  </a:lnTo>
                  <a:lnTo>
                    <a:pt x="524" y="326"/>
                  </a:lnTo>
                  <a:lnTo>
                    <a:pt x="523" y="327"/>
                  </a:lnTo>
                  <a:lnTo>
                    <a:pt x="522" y="328"/>
                  </a:lnTo>
                  <a:lnTo>
                    <a:pt x="521" y="331"/>
                  </a:lnTo>
                  <a:lnTo>
                    <a:pt x="519" y="332"/>
                  </a:lnTo>
                  <a:lnTo>
                    <a:pt x="518" y="333"/>
                  </a:lnTo>
                  <a:lnTo>
                    <a:pt x="517" y="334"/>
                  </a:lnTo>
                  <a:lnTo>
                    <a:pt x="516" y="335"/>
                  </a:lnTo>
                  <a:lnTo>
                    <a:pt x="515" y="338"/>
                  </a:lnTo>
                  <a:lnTo>
                    <a:pt x="515" y="339"/>
                  </a:lnTo>
                  <a:lnTo>
                    <a:pt x="515" y="341"/>
                  </a:lnTo>
                  <a:lnTo>
                    <a:pt x="513" y="344"/>
                  </a:lnTo>
                  <a:lnTo>
                    <a:pt x="512" y="345"/>
                  </a:lnTo>
                  <a:lnTo>
                    <a:pt x="512" y="346"/>
                  </a:lnTo>
                  <a:lnTo>
                    <a:pt x="512" y="347"/>
                  </a:lnTo>
                  <a:lnTo>
                    <a:pt x="512" y="350"/>
                  </a:lnTo>
                  <a:lnTo>
                    <a:pt x="513" y="351"/>
                  </a:lnTo>
                  <a:lnTo>
                    <a:pt x="512" y="351"/>
                  </a:lnTo>
                  <a:lnTo>
                    <a:pt x="512" y="352"/>
                  </a:lnTo>
                  <a:lnTo>
                    <a:pt x="511" y="352"/>
                  </a:lnTo>
                  <a:lnTo>
                    <a:pt x="510" y="352"/>
                  </a:lnTo>
                  <a:lnTo>
                    <a:pt x="509" y="353"/>
                  </a:lnTo>
                  <a:lnTo>
                    <a:pt x="507" y="354"/>
                  </a:lnTo>
                  <a:lnTo>
                    <a:pt x="509" y="354"/>
                  </a:lnTo>
                  <a:lnTo>
                    <a:pt x="509" y="356"/>
                  </a:lnTo>
                  <a:lnTo>
                    <a:pt x="509" y="357"/>
                  </a:lnTo>
                  <a:lnTo>
                    <a:pt x="509" y="358"/>
                  </a:lnTo>
                  <a:lnTo>
                    <a:pt x="507" y="359"/>
                  </a:lnTo>
                  <a:lnTo>
                    <a:pt x="506" y="359"/>
                  </a:lnTo>
                  <a:lnTo>
                    <a:pt x="505" y="359"/>
                  </a:lnTo>
                  <a:lnTo>
                    <a:pt x="504" y="359"/>
                  </a:lnTo>
                  <a:lnTo>
                    <a:pt x="503" y="360"/>
                  </a:lnTo>
                  <a:lnTo>
                    <a:pt x="502" y="360"/>
                  </a:lnTo>
                  <a:lnTo>
                    <a:pt x="500" y="362"/>
                  </a:lnTo>
                  <a:lnTo>
                    <a:pt x="500" y="364"/>
                  </a:lnTo>
                  <a:lnTo>
                    <a:pt x="502" y="366"/>
                  </a:lnTo>
                  <a:lnTo>
                    <a:pt x="502" y="369"/>
                  </a:lnTo>
                  <a:lnTo>
                    <a:pt x="502" y="370"/>
                  </a:lnTo>
                  <a:lnTo>
                    <a:pt x="503" y="372"/>
                  </a:lnTo>
                  <a:lnTo>
                    <a:pt x="503" y="374"/>
                  </a:lnTo>
                  <a:lnTo>
                    <a:pt x="503" y="375"/>
                  </a:lnTo>
                  <a:lnTo>
                    <a:pt x="503" y="376"/>
                  </a:lnTo>
                  <a:lnTo>
                    <a:pt x="503" y="377"/>
                  </a:lnTo>
                  <a:lnTo>
                    <a:pt x="504" y="378"/>
                  </a:lnTo>
                  <a:lnTo>
                    <a:pt x="504" y="379"/>
                  </a:lnTo>
                  <a:lnTo>
                    <a:pt x="504" y="381"/>
                  </a:lnTo>
                  <a:lnTo>
                    <a:pt x="504" y="382"/>
                  </a:lnTo>
                  <a:lnTo>
                    <a:pt x="505" y="383"/>
                  </a:lnTo>
                  <a:lnTo>
                    <a:pt x="505" y="384"/>
                  </a:lnTo>
                  <a:lnTo>
                    <a:pt x="505" y="385"/>
                  </a:lnTo>
                  <a:lnTo>
                    <a:pt x="505" y="388"/>
                  </a:lnTo>
                  <a:lnTo>
                    <a:pt x="506" y="389"/>
                  </a:lnTo>
                  <a:lnTo>
                    <a:pt x="506" y="390"/>
                  </a:lnTo>
                  <a:lnTo>
                    <a:pt x="506" y="390"/>
                  </a:lnTo>
                  <a:lnTo>
                    <a:pt x="497" y="390"/>
                  </a:lnTo>
                  <a:lnTo>
                    <a:pt x="496" y="390"/>
                  </a:lnTo>
                  <a:lnTo>
                    <a:pt x="494" y="391"/>
                  </a:lnTo>
                  <a:lnTo>
                    <a:pt x="493" y="393"/>
                  </a:lnTo>
                  <a:lnTo>
                    <a:pt x="492" y="394"/>
                  </a:lnTo>
                  <a:lnTo>
                    <a:pt x="493" y="394"/>
                  </a:lnTo>
                  <a:lnTo>
                    <a:pt x="492" y="395"/>
                  </a:lnTo>
                  <a:lnTo>
                    <a:pt x="492" y="394"/>
                  </a:lnTo>
                  <a:lnTo>
                    <a:pt x="492" y="395"/>
                  </a:lnTo>
                  <a:lnTo>
                    <a:pt x="492" y="396"/>
                  </a:lnTo>
                  <a:lnTo>
                    <a:pt x="491" y="396"/>
                  </a:lnTo>
                  <a:lnTo>
                    <a:pt x="490" y="396"/>
                  </a:lnTo>
                  <a:lnTo>
                    <a:pt x="488" y="397"/>
                  </a:lnTo>
                  <a:lnTo>
                    <a:pt x="488" y="396"/>
                  </a:lnTo>
                  <a:lnTo>
                    <a:pt x="487" y="397"/>
                  </a:lnTo>
                  <a:lnTo>
                    <a:pt x="487" y="396"/>
                  </a:lnTo>
                  <a:lnTo>
                    <a:pt x="487" y="397"/>
                  </a:lnTo>
                  <a:lnTo>
                    <a:pt x="486" y="397"/>
                  </a:lnTo>
                  <a:lnTo>
                    <a:pt x="486" y="396"/>
                  </a:lnTo>
                  <a:lnTo>
                    <a:pt x="486" y="396"/>
                  </a:lnTo>
                  <a:lnTo>
                    <a:pt x="485" y="396"/>
                  </a:lnTo>
                  <a:lnTo>
                    <a:pt x="481" y="399"/>
                  </a:lnTo>
                  <a:lnTo>
                    <a:pt x="480" y="399"/>
                  </a:lnTo>
                  <a:lnTo>
                    <a:pt x="479" y="399"/>
                  </a:lnTo>
                  <a:lnTo>
                    <a:pt x="478" y="399"/>
                  </a:lnTo>
                  <a:lnTo>
                    <a:pt x="479" y="400"/>
                  </a:lnTo>
                  <a:lnTo>
                    <a:pt x="478" y="400"/>
                  </a:lnTo>
                  <a:lnTo>
                    <a:pt x="476" y="401"/>
                  </a:lnTo>
                  <a:lnTo>
                    <a:pt x="478" y="402"/>
                  </a:lnTo>
                  <a:lnTo>
                    <a:pt x="476" y="402"/>
                  </a:lnTo>
                  <a:lnTo>
                    <a:pt x="475" y="402"/>
                  </a:lnTo>
                  <a:lnTo>
                    <a:pt x="475" y="403"/>
                  </a:lnTo>
                  <a:lnTo>
                    <a:pt x="476" y="403"/>
                  </a:lnTo>
                  <a:lnTo>
                    <a:pt x="475" y="403"/>
                  </a:lnTo>
                  <a:lnTo>
                    <a:pt x="475" y="402"/>
                  </a:lnTo>
                  <a:lnTo>
                    <a:pt x="475" y="403"/>
                  </a:lnTo>
                  <a:lnTo>
                    <a:pt x="474" y="403"/>
                  </a:lnTo>
                  <a:lnTo>
                    <a:pt x="474" y="405"/>
                  </a:lnTo>
                  <a:lnTo>
                    <a:pt x="473" y="406"/>
                  </a:lnTo>
                  <a:lnTo>
                    <a:pt x="472" y="406"/>
                  </a:lnTo>
                  <a:lnTo>
                    <a:pt x="472" y="407"/>
                  </a:lnTo>
                  <a:lnTo>
                    <a:pt x="470" y="407"/>
                  </a:lnTo>
                  <a:lnTo>
                    <a:pt x="469" y="406"/>
                  </a:lnTo>
                  <a:lnTo>
                    <a:pt x="469" y="407"/>
                  </a:lnTo>
                  <a:lnTo>
                    <a:pt x="468" y="407"/>
                  </a:lnTo>
                  <a:lnTo>
                    <a:pt x="467" y="408"/>
                  </a:lnTo>
                  <a:lnTo>
                    <a:pt x="467" y="409"/>
                  </a:lnTo>
                  <a:lnTo>
                    <a:pt x="466" y="409"/>
                  </a:lnTo>
                  <a:lnTo>
                    <a:pt x="466" y="411"/>
                  </a:lnTo>
                  <a:lnTo>
                    <a:pt x="466" y="412"/>
                  </a:lnTo>
                  <a:lnTo>
                    <a:pt x="466" y="413"/>
                  </a:lnTo>
                  <a:lnTo>
                    <a:pt x="465" y="413"/>
                  </a:lnTo>
                  <a:lnTo>
                    <a:pt x="463" y="415"/>
                  </a:lnTo>
                  <a:lnTo>
                    <a:pt x="462" y="415"/>
                  </a:lnTo>
                  <a:lnTo>
                    <a:pt x="461" y="415"/>
                  </a:lnTo>
                  <a:lnTo>
                    <a:pt x="460" y="415"/>
                  </a:lnTo>
                  <a:lnTo>
                    <a:pt x="459" y="415"/>
                  </a:lnTo>
                  <a:lnTo>
                    <a:pt x="459" y="415"/>
                  </a:lnTo>
                  <a:lnTo>
                    <a:pt x="457" y="414"/>
                  </a:lnTo>
                  <a:lnTo>
                    <a:pt x="456" y="415"/>
                  </a:lnTo>
                  <a:lnTo>
                    <a:pt x="456" y="414"/>
                  </a:lnTo>
                  <a:lnTo>
                    <a:pt x="454" y="413"/>
                  </a:lnTo>
                  <a:lnTo>
                    <a:pt x="453" y="413"/>
                  </a:lnTo>
                  <a:lnTo>
                    <a:pt x="453" y="414"/>
                  </a:lnTo>
                  <a:lnTo>
                    <a:pt x="451" y="414"/>
                  </a:lnTo>
                  <a:lnTo>
                    <a:pt x="450" y="414"/>
                  </a:lnTo>
                  <a:lnTo>
                    <a:pt x="448" y="414"/>
                  </a:lnTo>
                  <a:lnTo>
                    <a:pt x="447" y="413"/>
                  </a:lnTo>
                  <a:lnTo>
                    <a:pt x="445" y="412"/>
                  </a:lnTo>
                  <a:lnTo>
                    <a:pt x="439" y="408"/>
                  </a:lnTo>
                  <a:lnTo>
                    <a:pt x="436" y="407"/>
                  </a:lnTo>
                  <a:lnTo>
                    <a:pt x="425" y="403"/>
                  </a:lnTo>
                  <a:lnTo>
                    <a:pt x="406" y="403"/>
                  </a:lnTo>
                  <a:lnTo>
                    <a:pt x="400" y="403"/>
                  </a:lnTo>
                  <a:lnTo>
                    <a:pt x="397" y="403"/>
                  </a:lnTo>
                  <a:lnTo>
                    <a:pt x="395" y="403"/>
                  </a:lnTo>
                  <a:lnTo>
                    <a:pt x="376" y="408"/>
                  </a:lnTo>
                  <a:lnTo>
                    <a:pt x="374" y="408"/>
                  </a:lnTo>
                  <a:lnTo>
                    <a:pt x="368" y="413"/>
                  </a:lnTo>
                  <a:lnTo>
                    <a:pt x="367" y="414"/>
                  </a:lnTo>
                  <a:lnTo>
                    <a:pt x="367" y="415"/>
                  </a:lnTo>
                  <a:lnTo>
                    <a:pt x="365" y="415"/>
                  </a:lnTo>
                  <a:lnTo>
                    <a:pt x="364" y="418"/>
                  </a:lnTo>
                  <a:lnTo>
                    <a:pt x="357" y="424"/>
                  </a:lnTo>
                  <a:lnTo>
                    <a:pt x="357" y="425"/>
                  </a:lnTo>
                  <a:lnTo>
                    <a:pt x="356" y="425"/>
                  </a:lnTo>
                  <a:lnTo>
                    <a:pt x="355" y="425"/>
                  </a:lnTo>
                  <a:lnTo>
                    <a:pt x="346" y="424"/>
                  </a:lnTo>
                  <a:lnTo>
                    <a:pt x="345" y="424"/>
                  </a:lnTo>
                  <a:lnTo>
                    <a:pt x="344" y="425"/>
                  </a:lnTo>
                  <a:lnTo>
                    <a:pt x="343" y="425"/>
                  </a:lnTo>
                  <a:lnTo>
                    <a:pt x="332" y="424"/>
                  </a:lnTo>
                  <a:lnTo>
                    <a:pt x="331" y="424"/>
                  </a:lnTo>
                  <a:lnTo>
                    <a:pt x="320" y="420"/>
                  </a:lnTo>
                  <a:lnTo>
                    <a:pt x="319" y="419"/>
                  </a:lnTo>
                  <a:lnTo>
                    <a:pt x="318" y="419"/>
                  </a:lnTo>
                  <a:lnTo>
                    <a:pt x="317" y="418"/>
                  </a:lnTo>
                  <a:lnTo>
                    <a:pt x="317" y="416"/>
                  </a:lnTo>
                  <a:lnTo>
                    <a:pt x="315" y="415"/>
                  </a:lnTo>
                  <a:lnTo>
                    <a:pt x="314" y="415"/>
                  </a:lnTo>
                  <a:lnTo>
                    <a:pt x="313" y="415"/>
                  </a:lnTo>
                  <a:lnTo>
                    <a:pt x="312" y="415"/>
                  </a:lnTo>
                  <a:lnTo>
                    <a:pt x="311" y="415"/>
                  </a:lnTo>
                  <a:lnTo>
                    <a:pt x="307" y="412"/>
                  </a:lnTo>
                  <a:lnTo>
                    <a:pt x="306" y="411"/>
                  </a:lnTo>
                  <a:lnTo>
                    <a:pt x="305" y="411"/>
                  </a:lnTo>
                  <a:lnTo>
                    <a:pt x="305" y="409"/>
                  </a:lnTo>
                  <a:lnTo>
                    <a:pt x="303" y="409"/>
                  </a:lnTo>
                  <a:lnTo>
                    <a:pt x="302" y="409"/>
                  </a:lnTo>
                  <a:lnTo>
                    <a:pt x="301" y="408"/>
                  </a:lnTo>
                  <a:lnTo>
                    <a:pt x="300" y="407"/>
                  </a:lnTo>
                  <a:lnTo>
                    <a:pt x="299" y="406"/>
                  </a:lnTo>
                  <a:lnTo>
                    <a:pt x="297" y="406"/>
                  </a:lnTo>
                  <a:lnTo>
                    <a:pt x="288" y="405"/>
                  </a:lnTo>
                  <a:lnTo>
                    <a:pt x="287" y="405"/>
                  </a:lnTo>
                  <a:lnTo>
                    <a:pt x="287" y="405"/>
                  </a:lnTo>
                  <a:lnTo>
                    <a:pt x="272" y="414"/>
                  </a:lnTo>
                  <a:lnTo>
                    <a:pt x="271" y="414"/>
                  </a:lnTo>
                  <a:lnTo>
                    <a:pt x="270" y="414"/>
                  </a:lnTo>
                  <a:lnTo>
                    <a:pt x="265" y="413"/>
                  </a:lnTo>
                  <a:lnTo>
                    <a:pt x="264" y="414"/>
                  </a:lnTo>
                  <a:lnTo>
                    <a:pt x="262" y="416"/>
                  </a:lnTo>
                  <a:lnTo>
                    <a:pt x="260" y="418"/>
                  </a:lnTo>
                  <a:lnTo>
                    <a:pt x="259" y="419"/>
                  </a:lnTo>
                  <a:lnTo>
                    <a:pt x="258" y="419"/>
                  </a:lnTo>
                  <a:lnTo>
                    <a:pt x="257" y="419"/>
                  </a:lnTo>
                  <a:lnTo>
                    <a:pt x="256" y="419"/>
                  </a:lnTo>
                  <a:lnTo>
                    <a:pt x="255" y="418"/>
                  </a:lnTo>
                  <a:lnTo>
                    <a:pt x="253" y="416"/>
                  </a:lnTo>
                  <a:lnTo>
                    <a:pt x="252" y="415"/>
                  </a:lnTo>
                  <a:lnTo>
                    <a:pt x="250" y="413"/>
                  </a:lnTo>
                  <a:lnTo>
                    <a:pt x="249" y="412"/>
                  </a:lnTo>
                  <a:lnTo>
                    <a:pt x="245" y="406"/>
                  </a:lnTo>
                  <a:lnTo>
                    <a:pt x="239" y="399"/>
                  </a:lnTo>
                  <a:lnTo>
                    <a:pt x="233" y="393"/>
                  </a:lnTo>
                  <a:lnTo>
                    <a:pt x="231" y="391"/>
                  </a:lnTo>
                  <a:lnTo>
                    <a:pt x="229" y="391"/>
                  </a:lnTo>
                  <a:lnTo>
                    <a:pt x="229" y="391"/>
                  </a:lnTo>
                  <a:lnTo>
                    <a:pt x="228" y="391"/>
                  </a:lnTo>
                  <a:lnTo>
                    <a:pt x="226" y="393"/>
                  </a:lnTo>
                  <a:lnTo>
                    <a:pt x="225" y="393"/>
                  </a:lnTo>
                  <a:lnTo>
                    <a:pt x="225" y="391"/>
                  </a:lnTo>
                  <a:lnTo>
                    <a:pt x="214" y="389"/>
                  </a:lnTo>
                  <a:lnTo>
                    <a:pt x="202" y="384"/>
                  </a:lnTo>
                  <a:lnTo>
                    <a:pt x="201" y="384"/>
                  </a:lnTo>
                  <a:lnTo>
                    <a:pt x="196" y="385"/>
                  </a:lnTo>
                  <a:lnTo>
                    <a:pt x="195" y="387"/>
                  </a:lnTo>
                  <a:lnTo>
                    <a:pt x="195" y="388"/>
                  </a:lnTo>
                  <a:lnTo>
                    <a:pt x="194" y="388"/>
                  </a:lnTo>
                  <a:lnTo>
                    <a:pt x="192" y="389"/>
                  </a:lnTo>
                  <a:lnTo>
                    <a:pt x="191" y="389"/>
                  </a:lnTo>
                  <a:lnTo>
                    <a:pt x="185" y="389"/>
                  </a:lnTo>
                  <a:lnTo>
                    <a:pt x="182" y="390"/>
                  </a:lnTo>
                  <a:lnTo>
                    <a:pt x="179" y="390"/>
                  </a:lnTo>
                  <a:lnTo>
                    <a:pt x="178" y="389"/>
                  </a:lnTo>
                  <a:lnTo>
                    <a:pt x="177" y="389"/>
                  </a:lnTo>
                  <a:lnTo>
                    <a:pt x="176" y="388"/>
                  </a:lnTo>
                  <a:lnTo>
                    <a:pt x="175" y="388"/>
                  </a:lnTo>
                  <a:lnTo>
                    <a:pt x="169" y="390"/>
                  </a:lnTo>
                  <a:lnTo>
                    <a:pt x="164" y="390"/>
                  </a:lnTo>
                  <a:lnTo>
                    <a:pt x="161" y="391"/>
                  </a:lnTo>
                  <a:lnTo>
                    <a:pt x="160" y="393"/>
                  </a:lnTo>
                  <a:lnTo>
                    <a:pt x="153" y="399"/>
                  </a:lnTo>
                  <a:lnTo>
                    <a:pt x="152" y="399"/>
                  </a:lnTo>
                  <a:lnTo>
                    <a:pt x="148" y="400"/>
                  </a:lnTo>
                  <a:lnTo>
                    <a:pt x="148" y="409"/>
                  </a:lnTo>
                  <a:lnTo>
                    <a:pt x="147" y="419"/>
                  </a:lnTo>
                  <a:lnTo>
                    <a:pt x="142" y="427"/>
                  </a:lnTo>
                  <a:lnTo>
                    <a:pt x="140" y="430"/>
                  </a:lnTo>
                  <a:lnTo>
                    <a:pt x="132" y="436"/>
                  </a:lnTo>
                  <a:lnTo>
                    <a:pt x="130" y="437"/>
                  </a:lnTo>
                  <a:lnTo>
                    <a:pt x="132" y="446"/>
                  </a:lnTo>
                  <a:lnTo>
                    <a:pt x="130" y="451"/>
                  </a:lnTo>
                  <a:lnTo>
                    <a:pt x="130" y="452"/>
                  </a:lnTo>
                  <a:lnTo>
                    <a:pt x="132" y="455"/>
                  </a:lnTo>
                  <a:lnTo>
                    <a:pt x="132" y="457"/>
                  </a:lnTo>
                  <a:lnTo>
                    <a:pt x="130" y="458"/>
                  </a:lnTo>
                  <a:lnTo>
                    <a:pt x="129" y="459"/>
                  </a:lnTo>
                  <a:lnTo>
                    <a:pt x="129" y="462"/>
                  </a:lnTo>
                  <a:lnTo>
                    <a:pt x="130" y="463"/>
                  </a:lnTo>
                  <a:lnTo>
                    <a:pt x="132" y="464"/>
                  </a:lnTo>
                  <a:lnTo>
                    <a:pt x="132" y="465"/>
                  </a:lnTo>
                  <a:lnTo>
                    <a:pt x="132" y="467"/>
                  </a:lnTo>
                  <a:lnTo>
                    <a:pt x="129" y="468"/>
                  </a:lnTo>
                  <a:lnTo>
                    <a:pt x="128" y="468"/>
                  </a:lnTo>
                  <a:lnTo>
                    <a:pt x="128" y="467"/>
                  </a:lnTo>
                  <a:lnTo>
                    <a:pt x="128" y="465"/>
                  </a:lnTo>
                  <a:lnTo>
                    <a:pt x="127" y="465"/>
                  </a:lnTo>
                  <a:lnTo>
                    <a:pt x="127" y="464"/>
                  </a:lnTo>
                  <a:lnTo>
                    <a:pt x="126" y="463"/>
                  </a:lnTo>
                  <a:lnTo>
                    <a:pt x="124" y="462"/>
                  </a:lnTo>
                  <a:lnTo>
                    <a:pt x="123" y="462"/>
                  </a:lnTo>
                  <a:lnTo>
                    <a:pt x="122" y="461"/>
                  </a:lnTo>
                  <a:lnTo>
                    <a:pt x="121" y="461"/>
                  </a:lnTo>
                  <a:lnTo>
                    <a:pt x="120" y="461"/>
                  </a:lnTo>
                  <a:lnTo>
                    <a:pt x="118" y="461"/>
                  </a:lnTo>
                  <a:lnTo>
                    <a:pt x="117" y="459"/>
                  </a:lnTo>
                  <a:lnTo>
                    <a:pt x="116" y="458"/>
                  </a:lnTo>
                  <a:lnTo>
                    <a:pt x="116" y="457"/>
                  </a:lnTo>
                  <a:lnTo>
                    <a:pt x="116" y="456"/>
                  </a:lnTo>
                  <a:lnTo>
                    <a:pt x="116" y="455"/>
                  </a:lnTo>
                  <a:lnTo>
                    <a:pt x="115" y="455"/>
                  </a:lnTo>
                  <a:lnTo>
                    <a:pt x="109" y="449"/>
                  </a:lnTo>
                  <a:lnTo>
                    <a:pt x="108" y="448"/>
                  </a:lnTo>
                  <a:lnTo>
                    <a:pt x="108" y="446"/>
                  </a:lnTo>
                  <a:lnTo>
                    <a:pt x="107" y="446"/>
                  </a:lnTo>
                  <a:lnTo>
                    <a:pt x="105" y="446"/>
                  </a:lnTo>
                  <a:lnTo>
                    <a:pt x="105" y="445"/>
                  </a:lnTo>
                  <a:lnTo>
                    <a:pt x="104" y="445"/>
                  </a:lnTo>
                  <a:lnTo>
                    <a:pt x="104" y="444"/>
                  </a:lnTo>
                  <a:lnTo>
                    <a:pt x="103" y="443"/>
                  </a:lnTo>
                  <a:lnTo>
                    <a:pt x="101" y="442"/>
                  </a:lnTo>
                  <a:lnTo>
                    <a:pt x="99" y="442"/>
                  </a:lnTo>
                  <a:lnTo>
                    <a:pt x="98" y="442"/>
                  </a:lnTo>
                  <a:lnTo>
                    <a:pt x="97" y="443"/>
                  </a:lnTo>
                  <a:lnTo>
                    <a:pt x="97" y="444"/>
                  </a:lnTo>
                  <a:lnTo>
                    <a:pt x="96" y="444"/>
                  </a:lnTo>
                  <a:lnTo>
                    <a:pt x="96" y="443"/>
                  </a:lnTo>
                  <a:lnTo>
                    <a:pt x="96" y="444"/>
                  </a:lnTo>
                  <a:lnTo>
                    <a:pt x="95" y="444"/>
                  </a:lnTo>
                  <a:lnTo>
                    <a:pt x="95" y="445"/>
                  </a:lnTo>
                  <a:lnTo>
                    <a:pt x="93" y="445"/>
                  </a:lnTo>
                  <a:lnTo>
                    <a:pt x="92" y="445"/>
                  </a:lnTo>
                  <a:lnTo>
                    <a:pt x="91" y="446"/>
                  </a:lnTo>
                  <a:lnTo>
                    <a:pt x="91" y="445"/>
                  </a:lnTo>
                  <a:lnTo>
                    <a:pt x="90" y="446"/>
                  </a:lnTo>
                  <a:lnTo>
                    <a:pt x="89" y="446"/>
                  </a:lnTo>
                  <a:lnTo>
                    <a:pt x="87" y="446"/>
                  </a:lnTo>
                  <a:lnTo>
                    <a:pt x="86" y="446"/>
                  </a:lnTo>
                  <a:lnTo>
                    <a:pt x="86" y="448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8"/>
                  </a:lnTo>
                  <a:lnTo>
                    <a:pt x="85" y="448"/>
                  </a:lnTo>
                  <a:lnTo>
                    <a:pt x="84" y="448"/>
                  </a:lnTo>
                  <a:lnTo>
                    <a:pt x="83" y="448"/>
                  </a:lnTo>
                  <a:lnTo>
                    <a:pt x="83" y="449"/>
                  </a:lnTo>
                  <a:lnTo>
                    <a:pt x="84" y="450"/>
                  </a:lnTo>
                  <a:lnTo>
                    <a:pt x="85" y="455"/>
                  </a:lnTo>
                  <a:lnTo>
                    <a:pt x="86" y="456"/>
                  </a:lnTo>
                  <a:lnTo>
                    <a:pt x="86" y="456"/>
                  </a:lnTo>
                  <a:lnTo>
                    <a:pt x="86" y="457"/>
                  </a:lnTo>
                  <a:lnTo>
                    <a:pt x="86" y="457"/>
                  </a:lnTo>
                  <a:lnTo>
                    <a:pt x="85" y="457"/>
                  </a:lnTo>
                  <a:lnTo>
                    <a:pt x="85" y="458"/>
                  </a:lnTo>
                  <a:lnTo>
                    <a:pt x="84" y="458"/>
                  </a:lnTo>
                  <a:lnTo>
                    <a:pt x="84" y="459"/>
                  </a:lnTo>
                  <a:lnTo>
                    <a:pt x="84" y="461"/>
                  </a:lnTo>
                  <a:lnTo>
                    <a:pt x="83" y="458"/>
                  </a:lnTo>
                  <a:lnTo>
                    <a:pt x="79" y="455"/>
                  </a:lnTo>
                  <a:lnTo>
                    <a:pt x="77" y="450"/>
                  </a:lnTo>
                  <a:lnTo>
                    <a:pt x="73" y="448"/>
                  </a:lnTo>
                  <a:lnTo>
                    <a:pt x="72" y="445"/>
                  </a:lnTo>
                  <a:lnTo>
                    <a:pt x="71" y="444"/>
                  </a:lnTo>
                  <a:lnTo>
                    <a:pt x="71" y="443"/>
                  </a:lnTo>
                  <a:lnTo>
                    <a:pt x="72" y="442"/>
                  </a:lnTo>
                  <a:lnTo>
                    <a:pt x="74" y="442"/>
                  </a:lnTo>
                  <a:lnTo>
                    <a:pt x="74" y="440"/>
                  </a:lnTo>
                  <a:lnTo>
                    <a:pt x="76" y="442"/>
                  </a:lnTo>
                  <a:lnTo>
                    <a:pt x="78" y="440"/>
                  </a:lnTo>
                  <a:lnTo>
                    <a:pt x="79" y="440"/>
                  </a:lnTo>
                  <a:lnTo>
                    <a:pt x="79" y="439"/>
                  </a:lnTo>
                  <a:lnTo>
                    <a:pt x="78" y="438"/>
                  </a:lnTo>
                  <a:lnTo>
                    <a:pt x="78" y="437"/>
                  </a:lnTo>
                  <a:lnTo>
                    <a:pt x="77" y="437"/>
                  </a:lnTo>
                  <a:lnTo>
                    <a:pt x="77" y="434"/>
                  </a:lnTo>
                  <a:lnTo>
                    <a:pt x="77" y="433"/>
                  </a:lnTo>
                  <a:lnTo>
                    <a:pt x="77" y="432"/>
                  </a:lnTo>
                  <a:lnTo>
                    <a:pt x="76" y="432"/>
                  </a:lnTo>
                  <a:lnTo>
                    <a:pt x="74" y="431"/>
                  </a:lnTo>
                  <a:lnTo>
                    <a:pt x="74" y="430"/>
                  </a:lnTo>
                  <a:lnTo>
                    <a:pt x="73" y="428"/>
                  </a:lnTo>
                  <a:lnTo>
                    <a:pt x="72" y="428"/>
                  </a:lnTo>
                  <a:lnTo>
                    <a:pt x="68" y="428"/>
                  </a:lnTo>
                  <a:lnTo>
                    <a:pt x="67" y="428"/>
                  </a:lnTo>
                  <a:lnTo>
                    <a:pt x="67" y="430"/>
                  </a:lnTo>
                  <a:lnTo>
                    <a:pt x="66" y="430"/>
                  </a:lnTo>
                  <a:lnTo>
                    <a:pt x="65" y="430"/>
                  </a:lnTo>
                  <a:lnTo>
                    <a:pt x="65" y="431"/>
                  </a:lnTo>
                  <a:lnTo>
                    <a:pt x="64" y="432"/>
                  </a:lnTo>
                  <a:lnTo>
                    <a:pt x="62" y="433"/>
                  </a:lnTo>
                  <a:lnTo>
                    <a:pt x="58" y="433"/>
                  </a:lnTo>
                  <a:lnTo>
                    <a:pt x="54" y="432"/>
                  </a:lnTo>
                  <a:lnTo>
                    <a:pt x="53" y="432"/>
                  </a:lnTo>
                  <a:lnTo>
                    <a:pt x="52" y="431"/>
                  </a:lnTo>
                  <a:lnTo>
                    <a:pt x="49" y="428"/>
                  </a:lnTo>
                  <a:lnTo>
                    <a:pt x="47" y="427"/>
                  </a:lnTo>
                  <a:lnTo>
                    <a:pt x="44" y="425"/>
                  </a:lnTo>
                  <a:lnTo>
                    <a:pt x="43" y="424"/>
                  </a:lnTo>
                  <a:lnTo>
                    <a:pt x="40" y="421"/>
                  </a:lnTo>
                  <a:lnTo>
                    <a:pt x="37" y="419"/>
                  </a:lnTo>
                  <a:lnTo>
                    <a:pt x="35" y="419"/>
                  </a:lnTo>
                  <a:lnTo>
                    <a:pt x="34" y="418"/>
                  </a:lnTo>
                  <a:lnTo>
                    <a:pt x="31" y="418"/>
                  </a:lnTo>
                  <a:lnTo>
                    <a:pt x="30" y="416"/>
                  </a:lnTo>
                  <a:lnTo>
                    <a:pt x="30" y="415"/>
                  </a:lnTo>
                  <a:lnTo>
                    <a:pt x="30" y="412"/>
                  </a:lnTo>
                  <a:lnTo>
                    <a:pt x="30" y="408"/>
                  </a:lnTo>
                  <a:lnTo>
                    <a:pt x="30" y="405"/>
                  </a:lnTo>
                  <a:lnTo>
                    <a:pt x="30" y="403"/>
                  </a:lnTo>
                  <a:lnTo>
                    <a:pt x="31" y="403"/>
                  </a:lnTo>
                  <a:lnTo>
                    <a:pt x="34" y="405"/>
                  </a:lnTo>
                  <a:lnTo>
                    <a:pt x="36" y="406"/>
                  </a:lnTo>
                  <a:lnTo>
                    <a:pt x="37" y="406"/>
                  </a:lnTo>
                  <a:lnTo>
                    <a:pt x="37" y="405"/>
                  </a:lnTo>
                  <a:lnTo>
                    <a:pt x="39" y="403"/>
                  </a:lnTo>
                  <a:lnTo>
                    <a:pt x="40" y="405"/>
                  </a:lnTo>
                  <a:lnTo>
                    <a:pt x="41" y="405"/>
                  </a:lnTo>
                  <a:lnTo>
                    <a:pt x="41" y="403"/>
                  </a:lnTo>
                  <a:lnTo>
                    <a:pt x="40" y="403"/>
                  </a:lnTo>
                  <a:lnTo>
                    <a:pt x="37" y="402"/>
                  </a:lnTo>
                  <a:lnTo>
                    <a:pt x="33" y="401"/>
                  </a:lnTo>
                  <a:lnTo>
                    <a:pt x="31" y="400"/>
                  </a:lnTo>
                  <a:lnTo>
                    <a:pt x="31" y="399"/>
                  </a:lnTo>
                  <a:lnTo>
                    <a:pt x="30" y="396"/>
                  </a:lnTo>
                  <a:lnTo>
                    <a:pt x="29" y="395"/>
                  </a:lnTo>
                  <a:lnTo>
                    <a:pt x="28" y="394"/>
                  </a:lnTo>
                  <a:lnTo>
                    <a:pt x="27" y="393"/>
                  </a:lnTo>
                  <a:lnTo>
                    <a:pt x="25" y="393"/>
                  </a:lnTo>
                  <a:lnTo>
                    <a:pt x="24" y="393"/>
                  </a:lnTo>
                  <a:lnTo>
                    <a:pt x="23" y="393"/>
                  </a:lnTo>
                  <a:lnTo>
                    <a:pt x="23" y="391"/>
                  </a:lnTo>
                  <a:lnTo>
                    <a:pt x="23" y="390"/>
                  </a:lnTo>
                  <a:lnTo>
                    <a:pt x="17" y="391"/>
                  </a:lnTo>
                  <a:lnTo>
                    <a:pt x="16" y="390"/>
                  </a:lnTo>
                  <a:lnTo>
                    <a:pt x="16" y="390"/>
                  </a:lnTo>
                  <a:lnTo>
                    <a:pt x="16" y="389"/>
                  </a:lnTo>
                  <a:lnTo>
                    <a:pt x="17" y="389"/>
                  </a:lnTo>
                  <a:lnTo>
                    <a:pt x="16" y="388"/>
                  </a:lnTo>
                  <a:lnTo>
                    <a:pt x="15" y="388"/>
                  </a:lnTo>
                  <a:lnTo>
                    <a:pt x="15" y="387"/>
                  </a:lnTo>
                  <a:lnTo>
                    <a:pt x="13" y="385"/>
                  </a:lnTo>
                  <a:lnTo>
                    <a:pt x="12" y="385"/>
                  </a:lnTo>
                  <a:lnTo>
                    <a:pt x="12" y="384"/>
                  </a:lnTo>
                  <a:lnTo>
                    <a:pt x="11" y="383"/>
                  </a:lnTo>
                  <a:lnTo>
                    <a:pt x="11" y="382"/>
                  </a:lnTo>
                  <a:lnTo>
                    <a:pt x="10" y="381"/>
                  </a:lnTo>
                  <a:lnTo>
                    <a:pt x="9" y="379"/>
                  </a:lnTo>
                  <a:lnTo>
                    <a:pt x="9" y="378"/>
                  </a:lnTo>
                  <a:lnTo>
                    <a:pt x="7" y="378"/>
                  </a:lnTo>
                  <a:lnTo>
                    <a:pt x="7" y="377"/>
                  </a:lnTo>
                  <a:lnTo>
                    <a:pt x="7" y="376"/>
                  </a:lnTo>
                  <a:lnTo>
                    <a:pt x="6" y="375"/>
                  </a:lnTo>
                  <a:lnTo>
                    <a:pt x="6" y="374"/>
                  </a:lnTo>
                  <a:lnTo>
                    <a:pt x="7" y="372"/>
                  </a:lnTo>
                  <a:lnTo>
                    <a:pt x="7" y="371"/>
                  </a:lnTo>
                  <a:lnTo>
                    <a:pt x="7" y="370"/>
                  </a:lnTo>
                  <a:lnTo>
                    <a:pt x="9" y="370"/>
                  </a:lnTo>
                  <a:lnTo>
                    <a:pt x="9" y="369"/>
                  </a:lnTo>
                  <a:lnTo>
                    <a:pt x="6" y="366"/>
                  </a:lnTo>
                  <a:lnTo>
                    <a:pt x="0" y="362"/>
                  </a:lnTo>
                  <a:lnTo>
                    <a:pt x="0" y="360"/>
                  </a:lnTo>
                  <a:lnTo>
                    <a:pt x="0" y="358"/>
                  </a:lnTo>
                  <a:lnTo>
                    <a:pt x="2" y="351"/>
                  </a:lnTo>
                  <a:lnTo>
                    <a:pt x="2" y="350"/>
                  </a:lnTo>
                  <a:lnTo>
                    <a:pt x="0" y="347"/>
                  </a:lnTo>
                  <a:lnTo>
                    <a:pt x="0" y="346"/>
                  </a:lnTo>
                  <a:lnTo>
                    <a:pt x="0" y="345"/>
                  </a:lnTo>
                  <a:lnTo>
                    <a:pt x="2" y="345"/>
                  </a:lnTo>
                  <a:lnTo>
                    <a:pt x="2" y="344"/>
                  </a:lnTo>
                  <a:lnTo>
                    <a:pt x="2" y="341"/>
                  </a:lnTo>
                  <a:lnTo>
                    <a:pt x="2" y="340"/>
                  </a:lnTo>
                  <a:lnTo>
                    <a:pt x="6" y="341"/>
                  </a:lnTo>
                  <a:lnTo>
                    <a:pt x="7" y="341"/>
                  </a:lnTo>
                  <a:lnTo>
                    <a:pt x="10" y="341"/>
                  </a:lnTo>
                  <a:lnTo>
                    <a:pt x="12" y="340"/>
                  </a:lnTo>
                  <a:lnTo>
                    <a:pt x="13" y="340"/>
                  </a:lnTo>
                  <a:lnTo>
                    <a:pt x="19" y="342"/>
                  </a:lnTo>
                  <a:lnTo>
                    <a:pt x="21" y="342"/>
                  </a:lnTo>
                  <a:lnTo>
                    <a:pt x="22" y="341"/>
                  </a:lnTo>
                  <a:lnTo>
                    <a:pt x="23" y="341"/>
                  </a:lnTo>
                  <a:lnTo>
                    <a:pt x="29" y="341"/>
                  </a:lnTo>
                  <a:lnTo>
                    <a:pt x="29" y="340"/>
                  </a:lnTo>
                  <a:lnTo>
                    <a:pt x="30" y="340"/>
                  </a:lnTo>
                  <a:lnTo>
                    <a:pt x="34" y="337"/>
                  </a:lnTo>
                  <a:lnTo>
                    <a:pt x="36" y="334"/>
                  </a:lnTo>
                  <a:lnTo>
                    <a:pt x="39" y="333"/>
                  </a:lnTo>
                  <a:lnTo>
                    <a:pt x="42" y="331"/>
                  </a:lnTo>
                  <a:lnTo>
                    <a:pt x="42" y="329"/>
                  </a:lnTo>
                  <a:lnTo>
                    <a:pt x="44" y="329"/>
                  </a:lnTo>
                  <a:lnTo>
                    <a:pt x="47" y="329"/>
                  </a:lnTo>
                  <a:lnTo>
                    <a:pt x="50" y="329"/>
                  </a:lnTo>
                  <a:lnTo>
                    <a:pt x="54" y="329"/>
                  </a:lnTo>
                  <a:lnTo>
                    <a:pt x="58" y="329"/>
                  </a:lnTo>
                  <a:lnTo>
                    <a:pt x="61" y="329"/>
                  </a:lnTo>
                  <a:lnTo>
                    <a:pt x="65" y="328"/>
                  </a:lnTo>
                  <a:lnTo>
                    <a:pt x="68" y="328"/>
                  </a:lnTo>
                  <a:lnTo>
                    <a:pt x="72" y="328"/>
                  </a:lnTo>
                  <a:lnTo>
                    <a:pt x="76" y="328"/>
                  </a:lnTo>
                  <a:lnTo>
                    <a:pt x="80" y="328"/>
                  </a:lnTo>
                  <a:lnTo>
                    <a:pt x="84" y="328"/>
                  </a:lnTo>
                  <a:lnTo>
                    <a:pt x="86" y="328"/>
                  </a:lnTo>
                  <a:lnTo>
                    <a:pt x="90" y="328"/>
                  </a:lnTo>
                  <a:lnTo>
                    <a:pt x="93" y="328"/>
                  </a:lnTo>
                  <a:lnTo>
                    <a:pt x="97" y="327"/>
                  </a:lnTo>
                  <a:lnTo>
                    <a:pt x="102" y="327"/>
                  </a:lnTo>
                  <a:lnTo>
                    <a:pt x="105" y="327"/>
                  </a:lnTo>
                  <a:lnTo>
                    <a:pt x="107" y="327"/>
                  </a:lnTo>
                  <a:lnTo>
                    <a:pt x="108" y="327"/>
                  </a:lnTo>
                  <a:lnTo>
                    <a:pt x="108" y="326"/>
                  </a:lnTo>
                  <a:lnTo>
                    <a:pt x="108" y="325"/>
                  </a:lnTo>
                  <a:lnTo>
                    <a:pt x="108" y="323"/>
                  </a:lnTo>
                  <a:lnTo>
                    <a:pt x="110" y="323"/>
                  </a:lnTo>
                  <a:lnTo>
                    <a:pt x="115" y="325"/>
                  </a:lnTo>
                  <a:lnTo>
                    <a:pt x="121" y="326"/>
                  </a:lnTo>
                  <a:lnTo>
                    <a:pt x="124" y="327"/>
                  </a:lnTo>
                  <a:lnTo>
                    <a:pt x="126" y="327"/>
                  </a:lnTo>
                  <a:lnTo>
                    <a:pt x="126" y="322"/>
                  </a:lnTo>
                  <a:lnTo>
                    <a:pt x="127" y="321"/>
                  </a:lnTo>
                  <a:lnTo>
                    <a:pt x="130" y="319"/>
                  </a:lnTo>
                  <a:lnTo>
                    <a:pt x="133" y="315"/>
                  </a:lnTo>
                  <a:lnTo>
                    <a:pt x="134" y="315"/>
                  </a:lnTo>
                  <a:lnTo>
                    <a:pt x="138" y="314"/>
                  </a:lnTo>
                  <a:lnTo>
                    <a:pt x="139" y="313"/>
                  </a:lnTo>
                  <a:lnTo>
                    <a:pt x="140" y="311"/>
                  </a:lnTo>
                  <a:lnTo>
                    <a:pt x="141" y="310"/>
                  </a:lnTo>
                  <a:lnTo>
                    <a:pt x="141" y="309"/>
                  </a:lnTo>
                  <a:lnTo>
                    <a:pt x="141" y="305"/>
                  </a:lnTo>
                  <a:lnTo>
                    <a:pt x="141" y="304"/>
                  </a:lnTo>
                  <a:lnTo>
                    <a:pt x="142" y="304"/>
                  </a:lnTo>
                  <a:lnTo>
                    <a:pt x="144" y="302"/>
                  </a:lnTo>
                  <a:lnTo>
                    <a:pt x="144" y="301"/>
                  </a:lnTo>
                  <a:lnTo>
                    <a:pt x="144" y="300"/>
                  </a:lnTo>
                  <a:lnTo>
                    <a:pt x="144" y="298"/>
                  </a:lnTo>
                  <a:lnTo>
                    <a:pt x="146" y="289"/>
                  </a:lnTo>
                  <a:lnTo>
                    <a:pt x="147" y="289"/>
                  </a:lnTo>
                  <a:lnTo>
                    <a:pt x="147" y="288"/>
                  </a:lnTo>
                  <a:lnTo>
                    <a:pt x="148" y="286"/>
                  </a:lnTo>
                  <a:lnTo>
                    <a:pt x="151" y="286"/>
                  </a:lnTo>
                  <a:lnTo>
                    <a:pt x="151" y="285"/>
                  </a:lnTo>
                  <a:lnTo>
                    <a:pt x="151" y="284"/>
                  </a:lnTo>
                  <a:lnTo>
                    <a:pt x="151" y="280"/>
                  </a:lnTo>
                  <a:lnTo>
                    <a:pt x="151" y="277"/>
                  </a:lnTo>
                  <a:lnTo>
                    <a:pt x="151" y="272"/>
                  </a:lnTo>
                  <a:lnTo>
                    <a:pt x="151" y="270"/>
                  </a:lnTo>
                  <a:lnTo>
                    <a:pt x="152" y="269"/>
                  </a:lnTo>
                  <a:lnTo>
                    <a:pt x="152" y="264"/>
                  </a:lnTo>
                  <a:lnTo>
                    <a:pt x="152" y="263"/>
                  </a:lnTo>
                  <a:lnTo>
                    <a:pt x="153" y="263"/>
                  </a:lnTo>
                  <a:lnTo>
                    <a:pt x="153" y="258"/>
                  </a:lnTo>
                  <a:lnTo>
                    <a:pt x="153" y="255"/>
                  </a:lnTo>
                  <a:lnTo>
                    <a:pt x="153" y="249"/>
                  </a:lnTo>
                  <a:lnTo>
                    <a:pt x="153" y="246"/>
                  </a:lnTo>
                  <a:lnTo>
                    <a:pt x="153" y="241"/>
                  </a:lnTo>
                  <a:lnTo>
                    <a:pt x="153" y="236"/>
                  </a:lnTo>
                  <a:lnTo>
                    <a:pt x="153" y="230"/>
                  </a:lnTo>
                  <a:lnTo>
                    <a:pt x="153" y="226"/>
                  </a:lnTo>
                  <a:lnTo>
                    <a:pt x="153" y="223"/>
                  </a:lnTo>
                  <a:lnTo>
                    <a:pt x="153" y="221"/>
                  </a:lnTo>
                  <a:lnTo>
                    <a:pt x="153" y="217"/>
                  </a:lnTo>
                  <a:lnTo>
                    <a:pt x="153" y="211"/>
                  </a:lnTo>
                  <a:lnTo>
                    <a:pt x="153" y="206"/>
                  </a:lnTo>
                  <a:lnTo>
                    <a:pt x="153" y="202"/>
                  </a:lnTo>
                  <a:lnTo>
                    <a:pt x="153" y="197"/>
                  </a:lnTo>
                  <a:lnTo>
                    <a:pt x="153" y="196"/>
                  </a:lnTo>
                  <a:lnTo>
                    <a:pt x="153" y="191"/>
                  </a:lnTo>
                  <a:lnTo>
                    <a:pt x="153" y="187"/>
                  </a:lnTo>
                  <a:lnTo>
                    <a:pt x="153" y="183"/>
                  </a:lnTo>
                  <a:lnTo>
                    <a:pt x="153" y="177"/>
                  </a:lnTo>
                  <a:lnTo>
                    <a:pt x="160" y="175"/>
                  </a:lnTo>
                  <a:lnTo>
                    <a:pt x="167" y="174"/>
                  </a:lnTo>
                  <a:lnTo>
                    <a:pt x="173" y="173"/>
                  </a:lnTo>
                  <a:lnTo>
                    <a:pt x="182" y="171"/>
                  </a:lnTo>
                  <a:lnTo>
                    <a:pt x="185" y="171"/>
                  </a:lnTo>
                  <a:lnTo>
                    <a:pt x="194" y="168"/>
                  </a:lnTo>
                  <a:lnTo>
                    <a:pt x="201" y="167"/>
                  </a:lnTo>
                  <a:lnTo>
                    <a:pt x="206" y="166"/>
                  </a:lnTo>
                  <a:lnTo>
                    <a:pt x="210" y="165"/>
                  </a:lnTo>
                  <a:lnTo>
                    <a:pt x="212" y="165"/>
                  </a:lnTo>
                  <a:lnTo>
                    <a:pt x="214" y="163"/>
                  </a:lnTo>
                  <a:lnTo>
                    <a:pt x="216" y="161"/>
                  </a:lnTo>
                  <a:lnTo>
                    <a:pt x="219" y="159"/>
                  </a:lnTo>
                  <a:lnTo>
                    <a:pt x="221" y="156"/>
                  </a:lnTo>
                  <a:lnTo>
                    <a:pt x="223" y="155"/>
                  </a:lnTo>
                  <a:lnTo>
                    <a:pt x="227" y="153"/>
                  </a:lnTo>
                  <a:lnTo>
                    <a:pt x="229" y="150"/>
                  </a:lnTo>
                  <a:lnTo>
                    <a:pt x="231" y="148"/>
                  </a:lnTo>
                  <a:lnTo>
                    <a:pt x="233" y="146"/>
                  </a:lnTo>
                  <a:lnTo>
                    <a:pt x="235" y="143"/>
                  </a:lnTo>
                  <a:lnTo>
                    <a:pt x="238" y="141"/>
                  </a:lnTo>
                  <a:lnTo>
                    <a:pt x="240" y="138"/>
                  </a:lnTo>
                  <a:lnTo>
                    <a:pt x="243" y="136"/>
                  </a:lnTo>
                  <a:lnTo>
                    <a:pt x="245" y="134"/>
                  </a:lnTo>
                  <a:lnTo>
                    <a:pt x="247" y="132"/>
                  </a:lnTo>
                  <a:lnTo>
                    <a:pt x="250" y="131"/>
                  </a:lnTo>
                  <a:lnTo>
                    <a:pt x="252" y="129"/>
                  </a:lnTo>
                  <a:lnTo>
                    <a:pt x="255" y="126"/>
                  </a:lnTo>
                  <a:lnTo>
                    <a:pt x="257" y="124"/>
                  </a:lnTo>
                  <a:lnTo>
                    <a:pt x="258" y="123"/>
                  </a:lnTo>
                  <a:lnTo>
                    <a:pt x="260" y="121"/>
                  </a:lnTo>
                  <a:lnTo>
                    <a:pt x="263" y="118"/>
                  </a:lnTo>
                  <a:lnTo>
                    <a:pt x="266" y="116"/>
                  </a:lnTo>
                  <a:lnTo>
                    <a:pt x="269" y="113"/>
                  </a:lnTo>
                  <a:lnTo>
                    <a:pt x="271" y="111"/>
                  </a:lnTo>
                  <a:lnTo>
                    <a:pt x="276" y="107"/>
                  </a:lnTo>
                  <a:lnTo>
                    <a:pt x="281" y="104"/>
                  </a:lnTo>
                  <a:lnTo>
                    <a:pt x="283" y="103"/>
                  </a:lnTo>
                  <a:lnTo>
                    <a:pt x="287" y="101"/>
                  </a:lnTo>
                  <a:lnTo>
                    <a:pt x="288" y="100"/>
                  </a:lnTo>
                  <a:lnTo>
                    <a:pt x="290" y="98"/>
                  </a:lnTo>
                  <a:lnTo>
                    <a:pt x="293" y="97"/>
                  </a:lnTo>
                  <a:lnTo>
                    <a:pt x="295" y="95"/>
                  </a:lnTo>
                  <a:lnTo>
                    <a:pt x="299" y="93"/>
                  </a:lnTo>
                  <a:lnTo>
                    <a:pt x="301" y="92"/>
                  </a:lnTo>
                  <a:lnTo>
                    <a:pt x="303" y="89"/>
                  </a:lnTo>
                  <a:lnTo>
                    <a:pt x="306" y="88"/>
                  </a:lnTo>
                  <a:lnTo>
                    <a:pt x="309" y="86"/>
                  </a:lnTo>
                  <a:lnTo>
                    <a:pt x="312" y="85"/>
                  </a:lnTo>
                  <a:lnTo>
                    <a:pt x="314" y="84"/>
                  </a:lnTo>
                  <a:lnTo>
                    <a:pt x="315" y="81"/>
                  </a:lnTo>
                  <a:lnTo>
                    <a:pt x="319" y="80"/>
                  </a:lnTo>
                  <a:lnTo>
                    <a:pt x="321" y="78"/>
                  </a:lnTo>
                  <a:lnTo>
                    <a:pt x="324" y="76"/>
                  </a:lnTo>
                  <a:lnTo>
                    <a:pt x="326" y="75"/>
                  </a:lnTo>
                  <a:lnTo>
                    <a:pt x="330" y="74"/>
                  </a:lnTo>
                  <a:lnTo>
                    <a:pt x="332" y="73"/>
                  </a:lnTo>
                  <a:lnTo>
                    <a:pt x="334" y="70"/>
                  </a:lnTo>
                  <a:lnTo>
                    <a:pt x="337" y="69"/>
                  </a:lnTo>
                  <a:lnTo>
                    <a:pt x="340" y="67"/>
                  </a:lnTo>
                  <a:lnTo>
                    <a:pt x="343" y="66"/>
                  </a:lnTo>
                  <a:lnTo>
                    <a:pt x="344" y="64"/>
                  </a:lnTo>
                  <a:lnTo>
                    <a:pt x="346" y="62"/>
                  </a:lnTo>
                  <a:lnTo>
                    <a:pt x="349" y="61"/>
                  </a:lnTo>
                  <a:lnTo>
                    <a:pt x="352" y="58"/>
                  </a:lnTo>
                  <a:lnTo>
                    <a:pt x="355" y="57"/>
                  </a:lnTo>
                  <a:lnTo>
                    <a:pt x="357" y="56"/>
                  </a:lnTo>
                  <a:lnTo>
                    <a:pt x="360" y="54"/>
                  </a:lnTo>
                  <a:lnTo>
                    <a:pt x="363" y="53"/>
                  </a:lnTo>
                  <a:lnTo>
                    <a:pt x="365" y="50"/>
                  </a:lnTo>
                  <a:lnTo>
                    <a:pt x="368" y="49"/>
                  </a:lnTo>
                  <a:lnTo>
                    <a:pt x="370" y="47"/>
                  </a:lnTo>
                  <a:lnTo>
                    <a:pt x="373" y="45"/>
                  </a:lnTo>
                  <a:lnTo>
                    <a:pt x="375" y="45"/>
                  </a:lnTo>
                  <a:lnTo>
                    <a:pt x="377" y="43"/>
                  </a:lnTo>
                  <a:lnTo>
                    <a:pt x="380" y="42"/>
                  </a:lnTo>
                  <a:lnTo>
                    <a:pt x="383" y="39"/>
                  </a:lnTo>
                  <a:lnTo>
                    <a:pt x="386" y="38"/>
                  </a:lnTo>
                  <a:lnTo>
                    <a:pt x="388" y="36"/>
                  </a:lnTo>
                  <a:lnTo>
                    <a:pt x="391" y="35"/>
                  </a:lnTo>
                  <a:lnTo>
                    <a:pt x="393" y="33"/>
                  </a:lnTo>
                  <a:lnTo>
                    <a:pt x="397" y="31"/>
                  </a:lnTo>
                  <a:lnTo>
                    <a:pt x="399" y="30"/>
                  </a:lnTo>
                  <a:lnTo>
                    <a:pt x="401" y="27"/>
                  </a:lnTo>
                  <a:lnTo>
                    <a:pt x="402" y="26"/>
                  </a:lnTo>
                  <a:lnTo>
                    <a:pt x="406" y="24"/>
                  </a:lnTo>
                  <a:lnTo>
                    <a:pt x="408" y="23"/>
                  </a:lnTo>
                  <a:lnTo>
                    <a:pt x="411" y="21"/>
                  </a:lnTo>
                  <a:lnTo>
                    <a:pt x="413" y="19"/>
                  </a:lnTo>
                  <a:lnTo>
                    <a:pt x="417" y="18"/>
                  </a:lnTo>
                  <a:lnTo>
                    <a:pt x="419" y="17"/>
                  </a:lnTo>
                  <a:lnTo>
                    <a:pt x="422" y="16"/>
                  </a:lnTo>
                  <a:lnTo>
                    <a:pt x="424" y="13"/>
                  </a:lnTo>
                  <a:lnTo>
                    <a:pt x="428" y="12"/>
                  </a:lnTo>
                  <a:lnTo>
                    <a:pt x="430" y="10"/>
                  </a:lnTo>
                  <a:lnTo>
                    <a:pt x="431" y="8"/>
                  </a:lnTo>
                  <a:lnTo>
                    <a:pt x="433" y="7"/>
                  </a:lnTo>
                  <a:lnTo>
                    <a:pt x="437" y="5"/>
                  </a:lnTo>
                  <a:lnTo>
                    <a:pt x="439" y="4"/>
                  </a:lnTo>
                  <a:lnTo>
                    <a:pt x="442" y="1"/>
                  </a:lnTo>
                  <a:lnTo>
                    <a:pt x="444" y="0"/>
                  </a:lnTo>
                  <a:lnTo>
                    <a:pt x="448" y="1"/>
                  </a:lnTo>
                  <a:lnTo>
                    <a:pt x="451" y="1"/>
                  </a:lnTo>
                  <a:lnTo>
                    <a:pt x="455" y="2"/>
                  </a:lnTo>
                  <a:lnTo>
                    <a:pt x="459" y="4"/>
                  </a:lnTo>
                  <a:lnTo>
                    <a:pt x="461" y="4"/>
                  </a:lnTo>
                  <a:lnTo>
                    <a:pt x="465" y="5"/>
                  </a:lnTo>
                  <a:lnTo>
                    <a:pt x="468" y="6"/>
                  </a:lnTo>
                  <a:lnTo>
                    <a:pt x="470" y="6"/>
                  </a:lnTo>
                  <a:lnTo>
                    <a:pt x="474" y="7"/>
                  </a:lnTo>
                  <a:lnTo>
                    <a:pt x="478" y="8"/>
                  </a:lnTo>
                  <a:lnTo>
                    <a:pt x="481" y="10"/>
                  </a:lnTo>
                  <a:lnTo>
                    <a:pt x="485" y="10"/>
                  </a:lnTo>
                  <a:lnTo>
                    <a:pt x="487" y="11"/>
                  </a:lnTo>
                  <a:lnTo>
                    <a:pt x="491" y="12"/>
                  </a:lnTo>
                  <a:lnTo>
                    <a:pt x="494" y="12"/>
                  </a:lnTo>
                  <a:lnTo>
                    <a:pt x="498" y="13"/>
                  </a:lnTo>
                  <a:lnTo>
                    <a:pt x="502" y="14"/>
                  </a:lnTo>
                  <a:lnTo>
                    <a:pt x="506" y="17"/>
                  </a:lnTo>
                  <a:lnTo>
                    <a:pt x="509" y="18"/>
                  </a:lnTo>
                  <a:lnTo>
                    <a:pt x="513" y="21"/>
                  </a:lnTo>
                  <a:lnTo>
                    <a:pt x="517" y="26"/>
                  </a:lnTo>
                  <a:lnTo>
                    <a:pt x="522" y="31"/>
                  </a:lnTo>
                  <a:lnTo>
                    <a:pt x="527" y="35"/>
                  </a:lnTo>
                  <a:lnTo>
                    <a:pt x="529" y="37"/>
                  </a:lnTo>
                  <a:lnTo>
                    <a:pt x="530" y="37"/>
                  </a:lnTo>
                  <a:lnTo>
                    <a:pt x="533" y="36"/>
                  </a:lnTo>
                  <a:lnTo>
                    <a:pt x="539" y="32"/>
                  </a:lnTo>
                  <a:lnTo>
                    <a:pt x="544" y="29"/>
                  </a:lnTo>
                  <a:lnTo>
                    <a:pt x="552" y="25"/>
                  </a:lnTo>
                  <a:lnTo>
                    <a:pt x="558" y="2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4" name="Freeform 85">
              <a:extLst>
                <a:ext uri="{FF2B5EF4-FFF2-40B4-BE49-F238E27FC236}">
                  <a16:creationId xmlns:a16="http://schemas.microsoft.com/office/drawing/2014/main" id="{A82E5D75-ED2B-622E-55BF-CE577453D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680" y="2463514"/>
              <a:ext cx="369125" cy="271270"/>
            </a:xfrm>
            <a:custGeom>
              <a:avLst/>
              <a:gdLst>
                <a:gd name="T0" fmla="*/ 220 w 298"/>
                <a:gd name="T1" fmla="*/ 29 h 219"/>
                <a:gd name="T2" fmla="*/ 223 w 298"/>
                <a:gd name="T3" fmla="*/ 41 h 219"/>
                <a:gd name="T4" fmla="*/ 231 w 298"/>
                <a:gd name="T5" fmla="*/ 52 h 219"/>
                <a:gd name="T6" fmla="*/ 242 w 298"/>
                <a:gd name="T7" fmla="*/ 57 h 219"/>
                <a:gd name="T8" fmla="*/ 253 w 298"/>
                <a:gd name="T9" fmla="*/ 66 h 219"/>
                <a:gd name="T10" fmla="*/ 244 w 298"/>
                <a:gd name="T11" fmla="*/ 79 h 219"/>
                <a:gd name="T12" fmla="*/ 267 w 298"/>
                <a:gd name="T13" fmla="*/ 95 h 219"/>
                <a:gd name="T14" fmla="*/ 286 w 298"/>
                <a:gd name="T15" fmla="*/ 91 h 219"/>
                <a:gd name="T16" fmla="*/ 293 w 298"/>
                <a:gd name="T17" fmla="*/ 102 h 219"/>
                <a:gd name="T18" fmla="*/ 291 w 298"/>
                <a:gd name="T19" fmla="*/ 113 h 219"/>
                <a:gd name="T20" fmla="*/ 288 w 298"/>
                <a:gd name="T21" fmla="*/ 137 h 219"/>
                <a:gd name="T22" fmla="*/ 272 w 298"/>
                <a:gd name="T23" fmla="*/ 142 h 219"/>
                <a:gd name="T24" fmla="*/ 260 w 298"/>
                <a:gd name="T25" fmla="*/ 142 h 219"/>
                <a:gd name="T26" fmla="*/ 256 w 298"/>
                <a:gd name="T27" fmla="*/ 146 h 219"/>
                <a:gd name="T28" fmla="*/ 249 w 298"/>
                <a:gd name="T29" fmla="*/ 151 h 219"/>
                <a:gd name="T30" fmla="*/ 247 w 298"/>
                <a:gd name="T31" fmla="*/ 156 h 219"/>
                <a:gd name="T32" fmla="*/ 233 w 298"/>
                <a:gd name="T33" fmla="*/ 158 h 219"/>
                <a:gd name="T34" fmla="*/ 196 w 298"/>
                <a:gd name="T35" fmla="*/ 151 h 219"/>
                <a:gd name="T36" fmla="*/ 188 w 298"/>
                <a:gd name="T37" fmla="*/ 158 h 219"/>
                <a:gd name="T38" fmla="*/ 182 w 298"/>
                <a:gd name="T39" fmla="*/ 158 h 219"/>
                <a:gd name="T40" fmla="*/ 161 w 298"/>
                <a:gd name="T41" fmla="*/ 158 h 219"/>
                <a:gd name="T42" fmla="*/ 108 w 298"/>
                <a:gd name="T43" fmla="*/ 158 h 219"/>
                <a:gd name="T44" fmla="*/ 99 w 298"/>
                <a:gd name="T45" fmla="*/ 167 h 219"/>
                <a:gd name="T46" fmla="*/ 100 w 298"/>
                <a:gd name="T47" fmla="*/ 177 h 219"/>
                <a:gd name="T48" fmla="*/ 102 w 298"/>
                <a:gd name="T49" fmla="*/ 186 h 219"/>
                <a:gd name="T50" fmla="*/ 103 w 298"/>
                <a:gd name="T51" fmla="*/ 198 h 219"/>
                <a:gd name="T52" fmla="*/ 103 w 298"/>
                <a:gd name="T53" fmla="*/ 211 h 219"/>
                <a:gd name="T54" fmla="*/ 96 w 298"/>
                <a:gd name="T55" fmla="*/ 210 h 219"/>
                <a:gd name="T56" fmla="*/ 88 w 298"/>
                <a:gd name="T57" fmla="*/ 202 h 219"/>
                <a:gd name="T58" fmla="*/ 81 w 298"/>
                <a:gd name="T59" fmla="*/ 200 h 219"/>
                <a:gd name="T60" fmla="*/ 65 w 298"/>
                <a:gd name="T61" fmla="*/ 199 h 219"/>
                <a:gd name="T62" fmla="*/ 52 w 298"/>
                <a:gd name="T63" fmla="*/ 202 h 219"/>
                <a:gd name="T64" fmla="*/ 44 w 298"/>
                <a:gd name="T65" fmla="*/ 211 h 219"/>
                <a:gd name="T66" fmla="*/ 39 w 298"/>
                <a:gd name="T67" fmla="*/ 206 h 219"/>
                <a:gd name="T68" fmla="*/ 31 w 298"/>
                <a:gd name="T69" fmla="*/ 207 h 219"/>
                <a:gd name="T70" fmla="*/ 27 w 298"/>
                <a:gd name="T71" fmla="*/ 202 h 219"/>
                <a:gd name="T72" fmla="*/ 21 w 298"/>
                <a:gd name="T73" fmla="*/ 196 h 219"/>
                <a:gd name="T74" fmla="*/ 16 w 298"/>
                <a:gd name="T75" fmla="*/ 190 h 219"/>
                <a:gd name="T76" fmla="*/ 8 w 298"/>
                <a:gd name="T77" fmla="*/ 184 h 219"/>
                <a:gd name="T78" fmla="*/ 0 w 298"/>
                <a:gd name="T79" fmla="*/ 179 h 219"/>
                <a:gd name="T80" fmla="*/ 3 w 298"/>
                <a:gd name="T81" fmla="*/ 168 h 219"/>
                <a:gd name="T82" fmla="*/ 7 w 298"/>
                <a:gd name="T83" fmla="*/ 153 h 219"/>
                <a:gd name="T84" fmla="*/ 11 w 298"/>
                <a:gd name="T85" fmla="*/ 138 h 219"/>
                <a:gd name="T86" fmla="*/ 7 w 298"/>
                <a:gd name="T87" fmla="*/ 127 h 219"/>
                <a:gd name="T88" fmla="*/ 13 w 298"/>
                <a:gd name="T89" fmla="*/ 124 h 219"/>
                <a:gd name="T90" fmla="*/ 22 w 298"/>
                <a:gd name="T91" fmla="*/ 119 h 219"/>
                <a:gd name="T92" fmla="*/ 33 w 298"/>
                <a:gd name="T93" fmla="*/ 115 h 219"/>
                <a:gd name="T94" fmla="*/ 43 w 298"/>
                <a:gd name="T95" fmla="*/ 108 h 219"/>
                <a:gd name="T96" fmla="*/ 40 w 298"/>
                <a:gd name="T97" fmla="*/ 91 h 219"/>
                <a:gd name="T98" fmla="*/ 48 w 298"/>
                <a:gd name="T99" fmla="*/ 83 h 219"/>
                <a:gd name="T100" fmla="*/ 48 w 298"/>
                <a:gd name="T101" fmla="*/ 74 h 219"/>
                <a:gd name="T102" fmla="*/ 54 w 298"/>
                <a:gd name="T103" fmla="*/ 65 h 219"/>
                <a:gd name="T104" fmla="*/ 59 w 298"/>
                <a:gd name="T105" fmla="*/ 64 h 219"/>
                <a:gd name="T106" fmla="*/ 72 w 298"/>
                <a:gd name="T107" fmla="*/ 74 h 219"/>
                <a:gd name="T108" fmla="*/ 84 w 298"/>
                <a:gd name="T109" fmla="*/ 58 h 219"/>
                <a:gd name="T110" fmla="*/ 93 w 298"/>
                <a:gd name="T111" fmla="*/ 56 h 219"/>
                <a:gd name="T112" fmla="*/ 100 w 298"/>
                <a:gd name="T113" fmla="*/ 42 h 219"/>
                <a:gd name="T114" fmla="*/ 128 w 298"/>
                <a:gd name="T115" fmla="*/ 37 h 219"/>
                <a:gd name="T116" fmla="*/ 157 w 298"/>
                <a:gd name="T117" fmla="*/ 14 h 219"/>
                <a:gd name="T118" fmla="*/ 190 w 298"/>
                <a:gd name="T119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8" h="219">
                  <a:moveTo>
                    <a:pt x="216" y="7"/>
                  </a:moveTo>
                  <a:lnTo>
                    <a:pt x="216" y="8"/>
                  </a:lnTo>
                  <a:lnTo>
                    <a:pt x="214" y="8"/>
                  </a:lnTo>
                  <a:lnTo>
                    <a:pt x="214" y="9"/>
                  </a:lnTo>
                  <a:lnTo>
                    <a:pt x="214" y="10"/>
                  </a:lnTo>
                  <a:lnTo>
                    <a:pt x="216" y="13"/>
                  </a:lnTo>
                  <a:lnTo>
                    <a:pt x="216" y="14"/>
                  </a:lnTo>
                  <a:lnTo>
                    <a:pt x="214" y="21"/>
                  </a:lnTo>
                  <a:lnTo>
                    <a:pt x="214" y="23"/>
                  </a:lnTo>
                  <a:lnTo>
                    <a:pt x="214" y="25"/>
                  </a:lnTo>
                  <a:lnTo>
                    <a:pt x="220" y="29"/>
                  </a:lnTo>
                  <a:lnTo>
                    <a:pt x="223" y="32"/>
                  </a:lnTo>
                  <a:lnTo>
                    <a:pt x="223" y="33"/>
                  </a:lnTo>
                  <a:lnTo>
                    <a:pt x="221" y="33"/>
                  </a:lnTo>
                  <a:lnTo>
                    <a:pt x="221" y="34"/>
                  </a:lnTo>
                  <a:lnTo>
                    <a:pt x="221" y="35"/>
                  </a:lnTo>
                  <a:lnTo>
                    <a:pt x="220" y="37"/>
                  </a:lnTo>
                  <a:lnTo>
                    <a:pt x="220" y="38"/>
                  </a:lnTo>
                  <a:lnTo>
                    <a:pt x="221" y="39"/>
                  </a:lnTo>
                  <a:lnTo>
                    <a:pt x="221" y="40"/>
                  </a:lnTo>
                  <a:lnTo>
                    <a:pt x="221" y="41"/>
                  </a:lnTo>
                  <a:lnTo>
                    <a:pt x="223" y="41"/>
                  </a:lnTo>
                  <a:lnTo>
                    <a:pt x="223" y="42"/>
                  </a:lnTo>
                  <a:lnTo>
                    <a:pt x="224" y="44"/>
                  </a:lnTo>
                  <a:lnTo>
                    <a:pt x="225" y="45"/>
                  </a:lnTo>
                  <a:lnTo>
                    <a:pt x="225" y="46"/>
                  </a:lnTo>
                  <a:lnTo>
                    <a:pt x="226" y="47"/>
                  </a:lnTo>
                  <a:lnTo>
                    <a:pt x="226" y="48"/>
                  </a:lnTo>
                  <a:lnTo>
                    <a:pt x="227" y="48"/>
                  </a:lnTo>
                  <a:lnTo>
                    <a:pt x="229" y="50"/>
                  </a:lnTo>
                  <a:lnTo>
                    <a:pt x="229" y="51"/>
                  </a:lnTo>
                  <a:lnTo>
                    <a:pt x="230" y="51"/>
                  </a:lnTo>
                  <a:lnTo>
                    <a:pt x="231" y="52"/>
                  </a:lnTo>
                  <a:lnTo>
                    <a:pt x="230" y="52"/>
                  </a:lnTo>
                  <a:lnTo>
                    <a:pt x="230" y="53"/>
                  </a:lnTo>
                  <a:lnTo>
                    <a:pt x="230" y="53"/>
                  </a:lnTo>
                  <a:lnTo>
                    <a:pt x="231" y="54"/>
                  </a:lnTo>
                  <a:lnTo>
                    <a:pt x="237" y="53"/>
                  </a:lnTo>
                  <a:lnTo>
                    <a:pt x="237" y="54"/>
                  </a:lnTo>
                  <a:lnTo>
                    <a:pt x="237" y="56"/>
                  </a:lnTo>
                  <a:lnTo>
                    <a:pt x="238" y="56"/>
                  </a:lnTo>
                  <a:lnTo>
                    <a:pt x="239" y="56"/>
                  </a:lnTo>
                  <a:lnTo>
                    <a:pt x="241" y="56"/>
                  </a:lnTo>
                  <a:lnTo>
                    <a:pt x="242" y="57"/>
                  </a:lnTo>
                  <a:lnTo>
                    <a:pt x="243" y="58"/>
                  </a:lnTo>
                  <a:lnTo>
                    <a:pt x="244" y="59"/>
                  </a:lnTo>
                  <a:lnTo>
                    <a:pt x="245" y="62"/>
                  </a:lnTo>
                  <a:lnTo>
                    <a:pt x="245" y="63"/>
                  </a:lnTo>
                  <a:lnTo>
                    <a:pt x="247" y="64"/>
                  </a:lnTo>
                  <a:lnTo>
                    <a:pt x="251" y="65"/>
                  </a:lnTo>
                  <a:lnTo>
                    <a:pt x="254" y="66"/>
                  </a:lnTo>
                  <a:lnTo>
                    <a:pt x="255" y="66"/>
                  </a:lnTo>
                  <a:lnTo>
                    <a:pt x="255" y="68"/>
                  </a:lnTo>
                  <a:lnTo>
                    <a:pt x="254" y="68"/>
                  </a:lnTo>
                  <a:lnTo>
                    <a:pt x="253" y="66"/>
                  </a:lnTo>
                  <a:lnTo>
                    <a:pt x="251" y="68"/>
                  </a:lnTo>
                  <a:lnTo>
                    <a:pt x="251" y="69"/>
                  </a:lnTo>
                  <a:lnTo>
                    <a:pt x="250" y="69"/>
                  </a:lnTo>
                  <a:lnTo>
                    <a:pt x="248" y="68"/>
                  </a:lnTo>
                  <a:lnTo>
                    <a:pt x="245" y="66"/>
                  </a:lnTo>
                  <a:lnTo>
                    <a:pt x="244" y="66"/>
                  </a:lnTo>
                  <a:lnTo>
                    <a:pt x="244" y="68"/>
                  </a:lnTo>
                  <a:lnTo>
                    <a:pt x="244" y="71"/>
                  </a:lnTo>
                  <a:lnTo>
                    <a:pt x="244" y="75"/>
                  </a:lnTo>
                  <a:lnTo>
                    <a:pt x="244" y="78"/>
                  </a:lnTo>
                  <a:lnTo>
                    <a:pt x="244" y="79"/>
                  </a:lnTo>
                  <a:lnTo>
                    <a:pt x="245" y="81"/>
                  </a:lnTo>
                  <a:lnTo>
                    <a:pt x="248" y="81"/>
                  </a:lnTo>
                  <a:lnTo>
                    <a:pt x="249" y="82"/>
                  </a:lnTo>
                  <a:lnTo>
                    <a:pt x="251" y="82"/>
                  </a:lnTo>
                  <a:lnTo>
                    <a:pt x="254" y="84"/>
                  </a:lnTo>
                  <a:lnTo>
                    <a:pt x="257" y="87"/>
                  </a:lnTo>
                  <a:lnTo>
                    <a:pt x="258" y="88"/>
                  </a:lnTo>
                  <a:lnTo>
                    <a:pt x="261" y="90"/>
                  </a:lnTo>
                  <a:lnTo>
                    <a:pt x="263" y="91"/>
                  </a:lnTo>
                  <a:lnTo>
                    <a:pt x="266" y="94"/>
                  </a:lnTo>
                  <a:lnTo>
                    <a:pt x="267" y="95"/>
                  </a:lnTo>
                  <a:lnTo>
                    <a:pt x="268" y="95"/>
                  </a:lnTo>
                  <a:lnTo>
                    <a:pt x="272" y="96"/>
                  </a:lnTo>
                  <a:lnTo>
                    <a:pt x="276" y="96"/>
                  </a:lnTo>
                  <a:lnTo>
                    <a:pt x="278" y="95"/>
                  </a:lnTo>
                  <a:lnTo>
                    <a:pt x="279" y="94"/>
                  </a:lnTo>
                  <a:lnTo>
                    <a:pt x="279" y="93"/>
                  </a:lnTo>
                  <a:lnTo>
                    <a:pt x="280" y="93"/>
                  </a:lnTo>
                  <a:lnTo>
                    <a:pt x="281" y="93"/>
                  </a:lnTo>
                  <a:lnTo>
                    <a:pt x="281" y="91"/>
                  </a:lnTo>
                  <a:lnTo>
                    <a:pt x="282" y="91"/>
                  </a:lnTo>
                  <a:lnTo>
                    <a:pt x="286" y="91"/>
                  </a:lnTo>
                  <a:lnTo>
                    <a:pt x="287" y="91"/>
                  </a:lnTo>
                  <a:lnTo>
                    <a:pt x="288" y="93"/>
                  </a:lnTo>
                  <a:lnTo>
                    <a:pt x="288" y="94"/>
                  </a:lnTo>
                  <a:lnTo>
                    <a:pt x="290" y="95"/>
                  </a:lnTo>
                  <a:lnTo>
                    <a:pt x="291" y="95"/>
                  </a:lnTo>
                  <a:lnTo>
                    <a:pt x="291" y="96"/>
                  </a:lnTo>
                  <a:lnTo>
                    <a:pt x="291" y="97"/>
                  </a:lnTo>
                  <a:lnTo>
                    <a:pt x="291" y="100"/>
                  </a:lnTo>
                  <a:lnTo>
                    <a:pt x="292" y="100"/>
                  </a:lnTo>
                  <a:lnTo>
                    <a:pt x="292" y="101"/>
                  </a:lnTo>
                  <a:lnTo>
                    <a:pt x="293" y="102"/>
                  </a:lnTo>
                  <a:lnTo>
                    <a:pt x="293" y="103"/>
                  </a:lnTo>
                  <a:lnTo>
                    <a:pt x="292" y="103"/>
                  </a:lnTo>
                  <a:lnTo>
                    <a:pt x="290" y="105"/>
                  </a:lnTo>
                  <a:lnTo>
                    <a:pt x="288" y="103"/>
                  </a:lnTo>
                  <a:lnTo>
                    <a:pt x="288" y="105"/>
                  </a:lnTo>
                  <a:lnTo>
                    <a:pt x="286" y="105"/>
                  </a:lnTo>
                  <a:lnTo>
                    <a:pt x="285" y="106"/>
                  </a:lnTo>
                  <a:lnTo>
                    <a:pt x="285" y="107"/>
                  </a:lnTo>
                  <a:lnTo>
                    <a:pt x="286" y="108"/>
                  </a:lnTo>
                  <a:lnTo>
                    <a:pt x="287" y="111"/>
                  </a:lnTo>
                  <a:lnTo>
                    <a:pt x="291" y="113"/>
                  </a:lnTo>
                  <a:lnTo>
                    <a:pt x="293" y="118"/>
                  </a:lnTo>
                  <a:lnTo>
                    <a:pt x="297" y="121"/>
                  </a:lnTo>
                  <a:lnTo>
                    <a:pt x="298" y="124"/>
                  </a:lnTo>
                  <a:lnTo>
                    <a:pt x="297" y="127"/>
                  </a:lnTo>
                  <a:lnTo>
                    <a:pt x="297" y="128"/>
                  </a:lnTo>
                  <a:lnTo>
                    <a:pt x="294" y="130"/>
                  </a:lnTo>
                  <a:lnTo>
                    <a:pt x="294" y="131"/>
                  </a:lnTo>
                  <a:lnTo>
                    <a:pt x="294" y="132"/>
                  </a:lnTo>
                  <a:lnTo>
                    <a:pt x="294" y="133"/>
                  </a:lnTo>
                  <a:lnTo>
                    <a:pt x="292" y="134"/>
                  </a:lnTo>
                  <a:lnTo>
                    <a:pt x="288" y="137"/>
                  </a:lnTo>
                  <a:lnTo>
                    <a:pt x="284" y="140"/>
                  </a:lnTo>
                  <a:lnTo>
                    <a:pt x="282" y="142"/>
                  </a:lnTo>
                  <a:lnTo>
                    <a:pt x="281" y="142"/>
                  </a:lnTo>
                  <a:lnTo>
                    <a:pt x="279" y="140"/>
                  </a:lnTo>
                  <a:lnTo>
                    <a:pt x="278" y="140"/>
                  </a:lnTo>
                  <a:lnTo>
                    <a:pt x="276" y="140"/>
                  </a:lnTo>
                  <a:lnTo>
                    <a:pt x="274" y="140"/>
                  </a:lnTo>
                  <a:lnTo>
                    <a:pt x="274" y="142"/>
                  </a:lnTo>
                  <a:lnTo>
                    <a:pt x="272" y="140"/>
                  </a:lnTo>
                  <a:lnTo>
                    <a:pt x="272" y="142"/>
                  </a:lnTo>
                  <a:lnTo>
                    <a:pt x="272" y="142"/>
                  </a:lnTo>
                  <a:lnTo>
                    <a:pt x="270" y="142"/>
                  </a:lnTo>
                  <a:lnTo>
                    <a:pt x="269" y="142"/>
                  </a:lnTo>
                  <a:lnTo>
                    <a:pt x="268" y="143"/>
                  </a:lnTo>
                  <a:lnTo>
                    <a:pt x="268" y="140"/>
                  </a:lnTo>
                  <a:lnTo>
                    <a:pt x="267" y="140"/>
                  </a:lnTo>
                  <a:lnTo>
                    <a:pt x="263" y="139"/>
                  </a:lnTo>
                  <a:lnTo>
                    <a:pt x="262" y="139"/>
                  </a:lnTo>
                  <a:lnTo>
                    <a:pt x="262" y="140"/>
                  </a:lnTo>
                  <a:lnTo>
                    <a:pt x="261" y="140"/>
                  </a:lnTo>
                  <a:lnTo>
                    <a:pt x="260" y="140"/>
                  </a:lnTo>
                  <a:lnTo>
                    <a:pt x="260" y="142"/>
                  </a:lnTo>
                  <a:lnTo>
                    <a:pt x="261" y="142"/>
                  </a:lnTo>
                  <a:lnTo>
                    <a:pt x="260" y="143"/>
                  </a:lnTo>
                  <a:lnTo>
                    <a:pt x="258" y="143"/>
                  </a:lnTo>
                  <a:lnTo>
                    <a:pt x="258" y="144"/>
                  </a:lnTo>
                  <a:lnTo>
                    <a:pt x="258" y="145"/>
                  </a:lnTo>
                  <a:lnTo>
                    <a:pt x="258" y="146"/>
                  </a:lnTo>
                  <a:lnTo>
                    <a:pt x="257" y="146"/>
                  </a:lnTo>
                  <a:lnTo>
                    <a:pt x="256" y="146"/>
                  </a:lnTo>
                  <a:lnTo>
                    <a:pt x="256" y="145"/>
                  </a:lnTo>
                  <a:lnTo>
                    <a:pt x="255" y="145"/>
                  </a:lnTo>
                  <a:lnTo>
                    <a:pt x="256" y="146"/>
                  </a:lnTo>
                  <a:lnTo>
                    <a:pt x="256" y="148"/>
                  </a:lnTo>
                  <a:lnTo>
                    <a:pt x="255" y="148"/>
                  </a:lnTo>
                  <a:lnTo>
                    <a:pt x="254" y="148"/>
                  </a:lnTo>
                  <a:lnTo>
                    <a:pt x="253" y="148"/>
                  </a:lnTo>
                  <a:lnTo>
                    <a:pt x="251" y="148"/>
                  </a:lnTo>
                  <a:lnTo>
                    <a:pt x="251" y="146"/>
                  </a:lnTo>
                  <a:lnTo>
                    <a:pt x="250" y="148"/>
                  </a:lnTo>
                  <a:lnTo>
                    <a:pt x="251" y="149"/>
                  </a:lnTo>
                  <a:lnTo>
                    <a:pt x="251" y="151"/>
                  </a:lnTo>
                  <a:lnTo>
                    <a:pt x="250" y="151"/>
                  </a:lnTo>
                  <a:lnTo>
                    <a:pt x="249" y="151"/>
                  </a:lnTo>
                  <a:lnTo>
                    <a:pt x="249" y="152"/>
                  </a:lnTo>
                  <a:lnTo>
                    <a:pt x="248" y="152"/>
                  </a:lnTo>
                  <a:lnTo>
                    <a:pt x="248" y="153"/>
                  </a:lnTo>
                  <a:lnTo>
                    <a:pt x="249" y="153"/>
                  </a:lnTo>
                  <a:lnTo>
                    <a:pt x="249" y="155"/>
                  </a:lnTo>
                  <a:lnTo>
                    <a:pt x="249" y="156"/>
                  </a:lnTo>
                  <a:lnTo>
                    <a:pt x="250" y="156"/>
                  </a:lnTo>
                  <a:lnTo>
                    <a:pt x="250" y="157"/>
                  </a:lnTo>
                  <a:lnTo>
                    <a:pt x="249" y="157"/>
                  </a:lnTo>
                  <a:lnTo>
                    <a:pt x="249" y="156"/>
                  </a:lnTo>
                  <a:lnTo>
                    <a:pt x="247" y="156"/>
                  </a:lnTo>
                  <a:lnTo>
                    <a:pt x="245" y="156"/>
                  </a:lnTo>
                  <a:lnTo>
                    <a:pt x="245" y="155"/>
                  </a:lnTo>
                  <a:lnTo>
                    <a:pt x="244" y="155"/>
                  </a:lnTo>
                  <a:lnTo>
                    <a:pt x="243" y="156"/>
                  </a:lnTo>
                  <a:lnTo>
                    <a:pt x="243" y="157"/>
                  </a:lnTo>
                  <a:lnTo>
                    <a:pt x="244" y="158"/>
                  </a:lnTo>
                  <a:lnTo>
                    <a:pt x="243" y="159"/>
                  </a:lnTo>
                  <a:lnTo>
                    <a:pt x="243" y="159"/>
                  </a:lnTo>
                  <a:lnTo>
                    <a:pt x="242" y="158"/>
                  </a:lnTo>
                  <a:lnTo>
                    <a:pt x="237" y="158"/>
                  </a:lnTo>
                  <a:lnTo>
                    <a:pt x="233" y="158"/>
                  </a:lnTo>
                  <a:lnTo>
                    <a:pt x="231" y="159"/>
                  </a:lnTo>
                  <a:lnTo>
                    <a:pt x="226" y="161"/>
                  </a:lnTo>
                  <a:lnTo>
                    <a:pt x="226" y="159"/>
                  </a:lnTo>
                  <a:lnTo>
                    <a:pt x="226" y="158"/>
                  </a:lnTo>
                  <a:lnTo>
                    <a:pt x="221" y="157"/>
                  </a:lnTo>
                  <a:lnTo>
                    <a:pt x="218" y="156"/>
                  </a:lnTo>
                  <a:lnTo>
                    <a:pt x="211" y="155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1" y="152"/>
                  </a:lnTo>
                  <a:lnTo>
                    <a:pt x="196" y="151"/>
                  </a:lnTo>
                  <a:lnTo>
                    <a:pt x="196" y="152"/>
                  </a:lnTo>
                  <a:lnTo>
                    <a:pt x="196" y="153"/>
                  </a:lnTo>
                  <a:lnTo>
                    <a:pt x="195" y="153"/>
                  </a:lnTo>
                  <a:lnTo>
                    <a:pt x="194" y="156"/>
                  </a:lnTo>
                  <a:lnTo>
                    <a:pt x="193" y="155"/>
                  </a:lnTo>
                  <a:lnTo>
                    <a:pt x="192" y="153"/>
                  </a:lnTo>
                  <a:lnTo>
                    <a:pt x="190" y="155"/>
                  </a:lnTo>
                  <a:lnTo>
                    <a:pt x="190" y="156"/>
                  </a:lnTo>
                  <a:lnTo>
                    <a:pt x="190" y="157"/>
                  </a:lnTo>
                  <a:lnTo>
                    <a:pt x="189" y="157"/>
                  </a:lnTo>
                  <a:lnTo>
                    <a:pt x="188" y="158"/>
                  </a:lnTo>
                  <a:lnTo>
                    <a:pt x="187" y="158"/>
                  </a:lnTo>
                  <a:lnTo>
                    <a:pt x="186" y="158"/>
                  </a:lnTo>
                  <a:lnTo>
                    <a:pt x="186" y="158"/>
                  </a:lnTo>
                  <a:lnTo>
                    <a:pt x="186" y="159"/>
                  </a:lnTo>
                  <a:lnTo>
                    <a:pt x="186" y="161"/>
                  </a:lnTo>
                  <a:lnTo>
                    <a:pt x="185" y="161"/>
                  </a:lnTo>
                  <a:lnTo>
                    <a:pt x="185" y="162"/>
                  </a:lnTo>
                  <a:lnTo>
                    <a:pt x="182" y="159"/>
                  </a:lnTo>
                  <a:lnTo>
                    <a:pt x="183" y="159"/>
                  </a:lnTo>
                  <a:lnTo>
                    <a:pt x="183" y="158"/>
                  </a:lnTo>
                  <a:lnTo>
                    <a:pt x="182" y="158"/>
                  </a:lnTo>
                  <a:lnTo>
                    <a:pt x="177" y="158"/>
                  </a:lnTo>
                  <a:lnTo>
                    <a:pt x="176" y="158"/>
                  </a:lnTo>
                  <a:lnTo>
                    <a:pt x="175" y="158"/>
                  </a:lnTo>
                  <a:lnTo>
                    <a:pt x="175" y="159"/>
                  </a:lnTo>
                  <a:lnTo>
                    <a:pt x="174" y="159"/>
                  </a:lnTo>
                  <a:lnTo>
                    <a:pt x="174" y="158"/>
                  </a:lnTo>
                  <a:lnTo>
                    <a:pt x="173" y="158"/>
                  </a:lnTo>
                  <a:lnTo>
                    <a:pt x="168" y="157"/>
                  </a:lnTo>
                  <a:lnTo>
                    <a:pt x="167" y="157"/>
                  </a:lnTo>
                  <a:lnTo>
                    <a:pt x="165" y="158"/>
                  </a:lnTo>
                  <a:lnTo>
                    <a:pt x="161" y="158"/>
                  </a:lnTo>
                  <a:lnTo>
                    <a:pt x="157" y="158"/>
                  </a:lnTo>
                  <a:lnTo>
                    <a:pt x="156" y="158"/>
                  </a:lnTo>
                  <a:lnTo>
                    <a:pt x="155" y="157"/>
                  </a:lnTo>
                  <a:lnTo>
                    <a:pt x="149" y="157"/>
                  </a:lnTo>
                  <a:lnTo>
                    <a:pt x="149" y="158"/>
                  </a:lnTo>
                  <a:lnTo>
                    <a:pt x="148" y="158"/>
                  </a:lnTo>
                  <a:lnTo>
                    <a:pt x="142" y="158"/>
                  </a:lnTo>
                  <a:lnTo>
                    <a:pt x="133" y="158"/>
                  </a:lnTo>
                  <a:lnTo>
                    <a:pt x="126" y="158"/>
                  </a:lnTo>
                  <a:lnTo>
                    <a:pt x="116" y="158"/>
                  </a:lnTo>
                  <a:lnTo>
                    <a:pt x="108" y="158"/>
                  </a:lnTo>
                  <a:lnTo>
                    <a:pt x="105" y="158"/>
                  </a:lnTo>
                  <a:lnTo>
                    <a:pt x="103" y="158"/>
                  </a:lnTo>
                  <a:lnTo>
                    <a:pt x="101" y="158"/>
                  </a:lnTo>
                  <a:lnTo>
                    <a:pt x="100" y="158"/>
                  </a:lnTo>
                  <a:lnTo>
                    <a:pt x="101" y="159"/>
                  </a:lnTo>
                  <a:lnTo>
                    <a:pt x="101" y="161"/>
                  </a:lnTo>
                  <a:lnTo>
                    <a:pt x="101" y="162"/>
                  </a:lnTo>
                  <a:lnTo>
                    <a:pt x="100" y="163"/>
                  </a:lnTo>
                  <a:lnTo>
                    <a:pt x="100" y="164"/>
                  </a:lnTo>
                  <a:lnTo>
                    <a:pt x="100" y="167"/>
                  </a:lnTo>
                  <a:lnTo>
                    <a:pt x="99" y="167"/>
                  </a:lnTo>
                  <a:lnTo>
                    <a:pt x="99" y="168"/>
                  </a:lnTo>
                  <a:lnTo>
                    <a:pt x="99" y="168"/>
                  </a:lnTo>
                  <a:lnTo>
                    <a:pt x="99" y="169"/>
                  </a:lnTo>
                  <a:lnTo>
                    <a:pt x="99" y="170"/>
                  </a:lnTo>
                  <a:lnTo>
                    <a:pt x="97" y="171"/>
                  </a:lnTo>
                  <a:lnTo>
                    <a:pt x="99" y="173"/>
                  </a:lnTo>
                  <a:lnTo>
                    <a:pt x="100" y="174"/>
                  </a:lnTo>
                  <a:lnTo>
                    <a:pt x="100" y="175"/>
                  </a:lnTo>
                  <a:lnTo>
                    <a:pt x="100" y="176"/>
                  </a:lnTo>
                  <a:lnTo>
                    <a:pt x="100" y="177"/>
                  </a:lnTo>
                  <a:lnTo>
                    <a:pt x="100" y="177"/>
                  </a:lnTo>
                  <a:lnTo>
                    <a:pt x="100" y="179"/>
                  </a:lnTo>
                  <a:lnTo>
                    <a:pt x="101" y="180"/>
                  </a:lnTo>
                  <a:lnTo>
                    <a:pt x="102" y="180"/>
                  </a:lnTo>
                  <a:lnTo>
                    <a:pt x="103" y="180"/>
                  </a:lnTo>
                  <a:lnTo>
                    <a:pt x="102" y="181"/>
                  </a:lnTo>
                  <a:lnTo>
                    <a:pt x="101" y="181"/>
                  </a:lnTo>
                  <a:lnTo>
                    <a:pt x="101" y="182"/>
                  </a:lnTo>
                  <a:lnTo>
                    <a:pt x="100" y="183"/>
                  </a:lnTo>
                  <a:lnTo>
                    <a:pt x="101" y="184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3" y="186"/>
                  </a:lnTo>
                  <a:lnTo>
                    <a:pt x="103" y="187"/>
                  </a:lnTo>
                  <a:lnTo>
                    <a:pt x="103" y="188"/>
                  </a:lnTo>
                  <a:lnTo>
                    <a:pt x="102" y="188"/>
                  </a:lnTo>
                  <a:lnTo>
                    <a:pt x="102" y="189"/>
                  </a:lnTo>
                  <a:lnTo>
                    <a:pt x="102" y="190"/>
                  </a:lnTo>
                  <a:lnTo>
                    <a:pt x="102" y="192"/>
                  </a:lnTo>
                  <a:lnTo>
                    <a:pt x="102" y="195"/>
                  </a:lnTo>
                  <a:lnTo>
                    <a:pt x="102" y="196"/>
                  </a:lnTo>
                  <a:lnTo>
                    <a:pt x="103" y="196"/>
                  </a:lnTo>
                  <a:lnTo>
                    <a:pt x="103" y="198"/>
                  </a:lnTo>
                  <a:lnTo>
                    <a:pt x="103" y="200"/>
                  </a:lnTo>
                  <a:lnTo>
                    <a:pt x="105" y="202"/>
                  </a:lnTo>
                  <a:lnTo>
                    <a:pt x="103" y="205"/>
                  </a:lnTo>
                  <a:lnTo>
                    <a:pt x="102" y="206"/>
                  </a:lnTo>
                  <a:lnTo>
                    <a:pt x="102" y="207"/>
                  </a:lnTo>
                  <a:lnTo>
                    <a:pt x="102" y="208"/>
                  </a:lnTo>
                  <a:lnTo>
                    <a:pt x="103" y="208"/>
                  </a:lnTo>
                  <a:lnTo>
                    <a:pt x="103" y="210"/>
                  </a:lnTo>
                  <a:lnTo>
                    <a:pt x="105" y="210"/>
                  </a:lnTo>
                  <a:lnTo>
                    <a:pt x="103" y="210"/>
                  </a:lnTo>
                  <a:lnTo>
                    <a:pt x="103" y="211"/>
                  </a:lnTo>
                  <a:lnTo>
                    <a:pt x="103" y="212"/>
                  </a:lnTo>
                  <a:lnTo>
                    <a:pt x="103" y="213"/>
                  </a:lnTo>
                  <a:lnTo>
                    <a:pt x="105" y="214"/>
                  </a:lnTo>
                  <a:lnTo>
                    <a:pt x="106" y="216"/>
                  </a:lnTo>
                  <a:lnTo>
                    <a:pt x="105" y="217"/>
                  </a:lnTo>
                  <a:lnTo>
                    <a:pt x="105" y="219"/>
                  </a:lnTo>
                  <a:lnTo>
                    <a:pt x="103" y="219"/>
                  </a:lnTo>
                  <a:lnTo>
                    <a:pt x="102" y="219"/>
                  </a:lnTo>
                  <a:lnTo>
                    <a:pt x="101" y="219"/>
                  </a:lnTo>
                  <a:lnTo>
                    <a:pt x="99" y="213"/>
                  </a:lnTo>
                  <a:lnTo>
                    <a:pt x="96" y="210"/>
                  </a:lnTo>
                  <a:lnTo>
                    <a:pt x="96" y="208"/>
                  </a:lnTo>
                  <a:lnTo>
                    <a:pt x="95" y="207"/>
                  </a:lnTo>
                  <a:lnTo>
                    <a:pt x="95" y="206"/>
                  </a:lnTo>
                  <a:lnTo>
                    <a:pt x="94" y="206"/>
                  </a:lnTo>
                  <a:lnTo>
                    <a:pt x="93" y="207"/>
                  </a:lnTo>
                  <a:lnTo>
                    <a:pt x="91" y="206"/>
                  </a:lnTo>
                  <a:lnTo>
                    <a:pt x="91" y="205"/>
                  </a:lnTo>
                  <a:lnTo>
                    <a:pt x="90" y="204"/>
                  </a:lnTo>
                  <a:lnTo>
                    <a:pt x="90" y="202"/>
                  </a:lnTo>
                  <a:lnTo>
                    <a:pt x="89" y="202"/>
                  </a:lnTo>
                  <a:lnTo>
                    <a:pt x="88" y="202"/>
                  </a:lnTo>
                  <a:lnTo>
                    <a:pt x="88" y="201"/>
                  </a:lnTo>
                  <a:lnTo>
                    <a:pt x="87" y="201"/>
                  </a:lnTo>
                  <a:lnTo>
                    <a:pt x="88" y="200"/>
                  </a:lnTo>
                  <a:lnTo>
                    <a:pt x="88" y="199"/>
                  </a:lnTo>
                  <a:lnTo>
                    <a:pt x="87" y="199"/>
                  </a:lnTo>
                  <a:lnTo>
                    <a:pt x="84" y="201"/>
                  </a:lnTo>
                  <a:lnTo>
                    <a:pt x="83" y="201"/>
                  </a:lnTo>
                  <a:lnTo>
                    <a:pt x="83" y="200"/>
                  </a:lnTo>
                  <a:lnTo>
                    <a:pt x="83" y="199"/>
                  </a:lnTo>
                  <a:lnTo>
                    <a:pt x="82" y="200"/>
                  </a:lnTo>
                  <a:lnTo>
                    <a:pt x="81" y="200"/>
                  </a:lnTo>
                  <a:lnTo>
                    <a:pt x="81" y="199"/>
                  </a:lnTo>
                  <a:lnTo>
                    <a:pt x="79" y="199"/>
                  </a:lnTo>
                  <a:lnTo>
                    <a:pt x="74" y="199"/>
                  </a:lnTo>
                  <a:lnTo>
                    <a:pt x="71" y="199"/>
                  </a:lnTo>
                  <a:lnTo>
                    <a:pt x="71" y="199"/>
                  </a:lnTo>
                  <a:lnTo>
                    <a:pt x="71" y="198"/>
                  </a:lnTo>
                  <a:lnTo>
                    <a:pt x="70" y="198"/>
                  </a:lnTo>
                  <a:lnTo>
                    <a:pt x="69" y="198"/>
                  </a:lnTo>
                  <a:lnTo>
                    <a:pt x="66" y="198"/>
                  </a:lnTo>
                  <a:lnTo>
                    <a:pt x="66" y="199"/>
                  </a:lnTo>
                  <a:lnTo>
                    <a:pt x="65" y="199"/>
                  </a:lnTo>
                  <a:lnTo>
                    <a:pt x="64" y="200"/>
                  </a:lnTo>
                  <a:lnTo>
                    <a:pt x="62" y="200"/>
                  </a:lnTo>
                  <a:lnTo>
                    <a:pt x="60" y="200"/>
                  </a:lnTo>
                  <a:lnTo>
                    <a:pt x="59" y="201"/>
                  </a:lnTo>
                  <a:lnTo>
                    <a:pt x="58" y="201"/>
                  </a:lnTo>
                  <a:lnTo>
                    <a:pt x="58" y="202"/>
                  </a:lnTo>
                  <a:lnTo>
                    <a:pt x="57" y="202"/>
                  </a:lnTo>
                  <a:lnTo>
                    <a:pt x="56" y="202"/>
                  </a:lnTo>
                  <a:lnTo>
                    <a:pt x="56" y="204"/>
                  </a:lnTo>
                  <a:lnTo>
                    <a:pt x="54" y="204"/>
                  </a:lnTo>
                  <a:lnTo>
                    <a:pt x="52" y="202"/>
                  </a:lnTo>
                  <a:lnTo>
                    <a:pt x="51" y="202"/>
                  </a:lnTo>
                  <a:lnTo>
                    <a:pt x="51" y="204"/>
                  </a:lnTo>
                  <a:lnTo>
                    <a:pt x="50" y="205"/>
                  </a:lnTo>
                  <a:lnTo>
                    <a:pt x="48" y="205"/>
                  </a:lnTo>
                  <a:lnTo>
                    <a:pt x="47" y="206"/>
                  </a:lnTo>
                  <a:lnTo>
                    <a:pt x="46" y="206"/>
                  </a:lnTo>
                  <a:lnTo>
                    <a:pt x="45" y="207"/>
                  </a:lnTo>
                  <a:lnTo>
                    <a:pt x="45" y="208"/>
                  </a:lnTo>
                  <a:lnTo>
                    <a:pt x="45" y="210"/>
                  </a:lnTo>
                  <a:lnTo>
                    <a:pt x="45" y="211"/>
                  </a:lnTo>
                  <a:lnTo>
                    <a:pt x="44" y="211"/>
                  </a:lnTo>
                  <a:lnTo>
                    <a:pt x="43" y="211"/>
                  </a:lnTo>
                  <a:lnTo>
                    <a:pt x="43" y="212"/>
                  </a:lnTo>
                  <a:lnTo>
                    <a:pt x="43" y="212"/>
                  </a:lnTo>
                  <a:lnTo>
                    <a:pt x="43" y="210"/>
                  </a:lnTo>
                  <a:lnTo>
                    <a:pt x="41" y="210"/>
                  </a:lnTo>
                  <a:lnTo>
                    <a:pt x="40" y="210"/>
                  </a:lnTo>
                  <a:lnTo>
                    <a:pt x="39" y="210"/>
                  </a:lnTo>
                  <a:lnTo>
                    <a:pt x="38" y="208"/>
                  </a:lnTo>
                  <a:lnTo>
                    <a:pt x="38" y="207"/>
                  </a:lnTo>
                  <a:lnTo>
                    <a:pt x="39" y="207"/>
                  </a:lnTo>
                  <a:lnTo>
                    <a:pt x="39" y="206"/>
                  </a:lnTo>
                  <a:lnTo>
                    <a:pt x="38" y="206"/>
                  </a:lnTo>
                  <a:lnTo>
                    <a:pt x="37" y="206"/>
                  </a:lnTo>
                  <a:lnTo>
                    <a:pt x="37" y="207"/>
                  </a:lnTo>
                  <a:lnTo>
                    <a:pt x="35" y="207"/>
                  </a:lnTo>
                  <a:lnTo>
                    <a:pt x="34" y="206"/>
                  </a:lnTo>
                  <a:lnTo>
                    <a:pt x="34" y="207"/>
                  </a:lnTo>
                  <a:lnTo>
                    <a:pt x="33" y="207"/>
                  </a:lnTo>
                  <a:lnTo>
                    <a:pt x="32" y="207"/>
                  </a:lnTo>
                  <a:lnTo>
                    <a:pt x="32" y="208"/>
                  </a:lnTo>
                  <a:lnTo>
                    <a:pt x="32" y="207"/>
                  </a:lnTo>
                  <a:lnTo>
                    <a:pt x="31" y="207"/>
                  </a:lnTo>
                  <a:lnTo>
                    <a:pt x="31" y="206"/>
                  </a:lnTo>
                  <a:lnTo>
                    <a:pt x="29" y="206"/>
                  </a:lnTo>
                  <a:lnTo>
                    <a:pt x="29" y="205"/>
                  </a:lnTo>
                  <a:lnTo>
                    <a:pt x="28" y="205"/>
                  </a:lnTo>
                  <a:lnTo>
                    <a:pt x="28" y="206"/>
                  </a:lnTo>
                  <a:lnTo>
                    <a:pt x="28" y="205"/>
                  </a:lnTo>
                  <a:lnTo>
                    <a:pt x="27" y="205"/>
                  </a:lnTo>
                  <a:lnTo>
                    <a:pt x="27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2"/>
                  </a:lnTo>
                  <a:lnTo>
                    <a:pt x="27" y="201"/>
                  </a:lnTo>
                  <a:lnTo>
                    <a:pt x="26" y="202"/>
                  </a:lnTo>
                  <a:lnTo>
                    <a:pt x="26" y="201"/>
                  </a:lnTo>
                  <a:lnTo>
                    <a:pt x="25" y="200"/>
                  </a:lnTo>
                  <a:lnTo>
                    <a:pt x="23" y="200"/>
                  </a:lnTo>
                  <a:lnTo>
                    <a:pt x="22" y="200"/>
                  </a:lnTo>
                  <a:lnTo>
                    <a:pt x="21" y="200"/>
                  </a:lnTo>
                  <a:lnTo>
                    <a:pt x="21" y="199"/>
                  </a:lnTo>
                  <a:lnTo>
                    <a:pt x="20" y="199"/>
                  </a:lnTo>
                  <a:lnTo>
                    <a:pt x="21" y="198"/>
                  </a:lnTo>
                  <a:lnTo>
                    <a:pt x="21" y="196"/>
                  </a:lnTo>
                  <a:lnTo>
                    <a:pt x="20" y="196"/>
                  </a:lnTo>
                  <a:lnTo>
                    <a:pt x="21" y="196"/>
                  </a:lnTo>
                  <a:lnTo>
                    <a:pt x="21" y="195"/>
                  </a:lnTo>
                  <a:lnTo>
                    <a:pt x="20" y="194"/>
                  </a:lnTo>
                  <a:lnTo>
                    <a:pt x="19" y="194"/>
                  </a:lnTo>
                  <a:lnTo>
                    <a:pt x="19" y="193"/>
                  </a:lnTo>
                  <a:lnTo>
                    <a:pt x="17" y="193"/>
                  </a:lnTo>
                  <a:lnTo>
                    <a:pt x="16" y="193"/>
                  </a:lnTo>
                  <a:lnTo>
                    <a:pt x="16" y="192"/>
                  </a:lnTo>
                  <a:lnTo>
                    <a:pt x="17" y="192"/>
                  </a:lnTo>
                  <a:lnTo>
                    <a:pt x="16" y="190"/>
                  </a:lnTo>
                  <a:lnTo>
                    <a:pt x="16" y="189"/>
                  </a:lnTo>
                  <a:lnTo>
                    <a:pt x="15" y="189"/>
                  </a:lnTo>
                  <a:lnTo>
                    <a:pt x="16" y="188"/>
                  </a:lnTo>
                  <a:lnTo>
                    <a:pt x="15" y="188"/>
                  </a:lnTo>
                  <a:lnTo>
                    <a:pt x="15" y="186"/>
                  </a:lnTo>
                  <a:lnTo>
                    <a:pt x="14" y="184"/>
                  </a:lnTo>
                  <a:lnTo>
                    <a:pt x="14" y="184"/>
                  </a:lnTo>
                  <a:lnTo>
                    <a:pt x="11" y="183"/>
                  </a:lnTo>
                  <a:lnTo>
                    <a:pt x="11" y="184"/>
                  </a:lnTo>
                  <a:lnTo>
                    <a:pt x="9" y="183"/>
                  </a:lnTo>
                  <a:lnTo>
                    <a:pt x="8" y="184"/>
                  </a:lnTo>
                  <a:lnTo>
                    <a:pt x="7" y="184"/>
                  </a:lnTo>
                  <a:lnTo>
                    <a:pt x="6" y="184"/>
                  </a:lnTo>
                  <a:lnTo>
                    <a:pt x="4" y="184"/>
                  </a:lnTo>
                  <a:lnTo>
                    <a:pt x="3" y="184"/>
                  </a:lnTo>
                  <a:lnTo>
                    <a:pt x="3" y="183"/>
                  </a:lnTo>
                  <a:lnTo>
                    <a:pt x="2" y="183"/>
                  </a:lnTo>
                  <a:lnTo>
                    <a:pt x="2" y="182"/>
                  </a:lnTo>
                  <a:lnTo>
                    <a:pt x="1" y="181"/>
                  </a:lnTo>
                  <a:lnTo>
                    <a:pt x="1" y="180"/>
                  </a:lnTo>
                  <a:lnTo>
                    <a:pt x="0" y="180"/>
                  </a:lnTo>
                  <a:lnTo>
                    <a:pt x="0" y="179"/>
                  </a:lnTo>
                  <a:lnTo>
                    <a:pt x="1" y="177"/>
                  </a:lnTo>
                  <a:lnTo>
                    <a:pt x="1" y="176"/>
                  </a:lnTo>
                  <a:lnTo>
                    <a:pt x="2" y="175"/>
                  </a:lnTo>
                  <a:lnTo>
                    <a:pt x="2" y="174"/>
                  </a:lnTo>
                  <a:lnTo>
                    <a:pt x="2" y="173"/>
                  </a:lnTo>
                  <a:lnTo>
                    <a:pt x="2" y="171"/>
                  </a:lnTo>
                  <a:lnTo>
                    <a:pt x="2" y="170"/>
                  </a:lnTo>
                  <a:lnTo>
                    <a:pt x="2" y="169"/>
                  </a:lnTo>
                  <a:lnTo>
                    <a:pt x="2" y="168"/>
                  </a:lnTo>
                  <a:lnTo>
                    <a:pt x="2" y="168"/>
                  </a:lnTo>
                  <a:lnTo>
                    <a:pt x="3" y="168"/>
                  </a:lnTo>
                  <a:lnTo>
                    <a:pt x="3" y="167"/>
                  </a:lnTo>
                  <a:lnTo>
                    <a:pt x="3" y="164"/>
                  </a:lnTo>
                  <a:lnTo>
                    <a:pt x="3" y="163"/>
                  </a:lnTo>
                  <a:lnTo>
                    <a:pt x="2" y="159"/>
                  </a:lnTo>
                  <a:lnTo>
                    <a:pt x="1" y="159"/>
                  </a:lnTo>
                  <a:lnTo>
                    <a:pt x="1" y="158"/>
                  </a:lnTo>
                  <a:lnTo>
                    <a:pt x="1" y="156"/>
                  </a:lnTo>
                  <a:lnTo>
                    <a:pt x="1" y="155"/>
                  </a:lnTo>
                  <a:lnTo>
                    <a:pt x="6" y="155"/>
                  </a:lnTo>
                  <a:lnTo>
                    <a:pt x="6" y="153"/>
                  </a:lnTo>
                  <a:lnTo>
                    <a:pt x="7" y="153"/>
                  </a:lnTo>
                  <a:lnTo>
                    <a:pt x="8" y="152"/>
                  </a:lnTo>
                  <a:lnTo>
                    <a:pt x="8" y="151"/>
                  </a:lnTo>
                  <a:lnTo>
                    <a:pt x="8" y="150"/>
                  </a:lnTo>
                  <a:lnTo>
                    <a:pt x="9" y="149"/>
                  </a:lnTo>
                  <a:lnTo>
                    <a:pt x="10" y="148"/>
                  </a:lnTo>
                  <a:lnTo>
                    <a:pt x="10" y="143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39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0" y="134"/>
                  </a:lnTo>
                  <a:lnTo>
                    <a:pt x="9" y="134"/>
                  </a:lnTo>
                  <a:lnTo>
                    <a:pt x="8" y="134"/>
                  </a:lnTo>
                  <a:lnTo>
                    <a:pt x="8" y="133"/>
                  </a:lnTo>
                  <a:lnTo>
                    <a:pt x="9" y="133"/>
                  </a:lnTo>
                  <a:lnTo>
                    <a:pt x="9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8" y="128"/>
                  </a:lnTo>
                  <a:lnTo>
                    <a:pt x="7" y="127"/>
                  </a:lnTo>
                  <a:lnTo>
                    <a:pt x="6" y="127"/>
                  </a:lnTo>
                  <a:lnTo>
                    <a:pt x="4" y="127"/>
                  </a:lnTo>
                  <a:lnTo>
                    <a:pt x="4" y="126"/>
                  </a:lnTo>
                  <a:lnTo>
                    <a:pt x="6" y="126"/>
                  </a:lnTo>
                  <a:lnTo>
                    <a:pt x="7" y="126"/>
                  </a:lnTo>
                  <a:lnTo>
                    <a:pt x="8" y="126"/>
                  </a:lnTo>
                  <a:lnTo>
                    <a:pt x="8" y="125"/>
                  </a:lnTo>
                  <a:lnTo>
                    <a:pt x="9" y="125"/>
                  </a:lnTo>
                  <a:lnTo>
                    <a:pt x="9" y="126"/>
                  </a:lnTo>
                  <a:lnTo>
                    <a:pt x="10" y="125"/>
                  </a:lnTo>
                  <a:lnTo>
                    <a:pt x="13" y="124"/>
                  </a:lnTo>
                  <a:lnTo>
                    <a:pt x="13" y="122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5" y="120"/>
                  </a:lnTo>
                  <a:lnTo>
                    <a:pt x="16" y="120"/>
                  </a:lnTo>
                  <a:lnTo>
                    <a:pt x="17" y="120"/>
                  </a:lnTo>
                  <a:lnTo>
                    <a:pt x="19" y="120"/>
                  </a:lnTo>
                  <a:lnTo>
                    <a:pt x="20" y="120"/>
                  </a:lnTo>
                  <a:lnTo>
                    <a:pt x="20" y="119"/>
                  </a:lnTo>
                  <a:lnTo>
                    <a:pt x="21" y="119"/>
                  </a:lnTo>
                  <a:lnTo>
                    <a:pt x="22" y="119"/>
                  </a:lnTo>
                  <a:lnTo>
                    <a:pt x="23" y="119"/>
                  </a:lnTo>
                  <a:lnTo>
                    <a:pt x="25" y="119"/>
                  </a:lnTo>
                  <a:lnTo>
                    <a:pt x="26" y="119"/>
                  </a:lnTo>
                  <a:lnTo>
                    <a:pt x="27" y="119"/>
                  </a:lnTo>
                  <a:lnTo>
                    <a:pt x="28" y="119"/>
                  </a:lnTo>
                  <a:lnTo>
                    <a:pt x="29" y="119"/>
                  </a:lnTo>
                  <a:lnTo>
                    <a:pt x="29" y="118"/>
                  </a:lnTo>
                  <a:lnTo>
                    <a:pt x="31" y="116"/>
                  </a:lnTo>
                  <a:lnTo>
                    <a:pt x="32" y="116"/>
                  </a:lnTo>
                  <a:lnTo>
                    <a:pt x="33" y="116"/>
                  </a:lnTo>
                  <a:lnTo>
                    <a:pt x="33" y="115"/>
                  </a:lnTo>
                  <a:lnTo>
                    <a:pt x="33" y="114"/>
                  </a:lnTo>
                  <a:lnTo>
                    <a:pt x="35" y="114"/>
                  </a:lnTo>
                  <a:lnTo>
                    <a:pt x="37" y="114"/>
                  </a:lnTo>
                  <a:lnTo>
                    <a:pt x="37" y="113"/>
                  </a:lnTo>
                  <a:lnTo>
                    <a:pt x="35" y="112"/>
                  </a:lnTo>
                  <a:lnTo>
                    <a:pt x="39" y="109"/>
                  </a:lnTo>
                  <a:lnTo>
                    <a:pt x="39" y="108"/>
                  </a:lnTo>
                  <a:lnTo>
                    <a:pt x="39" y="107"/>
                  </a:lnTo>
                  <a:lnTo>
                    <a:pt x="40" y="107"/>
                  </a:lnTo>
                  <a:lnTo>
                    <a:pt x="41" y="108"/>
                  </a:lnTo>
                  <a:lnTo>
                    <a:pt x="43" y="108"/>
                  </a:lnTo>
                  <a:lnTo>
                    <a:pt x="43" y="106"/>
                  </a:lnTo>
                  <a:lnTo>
                    <a:pt x="40" y="103"/>
                  </a:lnTo>
                  <a:lnTo>
                    <a:pt x="41" y="102"/>
                  </a:lnTo>
                  <a:lnTo>
                    <a:pt x="41" y="101"/>
                  </a:lnTo>
                  <a:lnTo>
                    <a:pt x="43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1" y="96"/>
                  </a:lnTo>
                  <a:lnTo>
                    <a:pt x="39" y="94"/>
                  </a:lnTo>
                  <a:lnTo>
                    <a:pt x="39" y="91"/>
                  </a:lnTo>
                  <a:lnTo>
                    <a:pt x="40" y="91"/>
                  </a:lnTo>
                  <a:lnTo>
                    <a:pt x="41" y="91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4" y="91"/>
                  </a:lnTo>
                  <a:lnTo>
                    <a:pt x="45" y="91"/>
                  </a:lnTo>
                  <a:lnTo>
                    <a:pt x="46" y="91"/>
                  </a:lnTo>
                  <a:lnTo>
                    <a:pt x="47" y="91"/>
                  </a:lnTo>
                  <a:lnTo>
                    <a:pt x="48" y="90"/>
                  </a:lnTo>
                  <a:lnTo>
                    <a:pt x="48" y="88"/>
                  </a:lnTo>
                  <a:lnTo>
                    <a:pt x="48" y="85"/>
                  </a:lnTo>
                  <a:lnTo>
                    <a:pt x="48" y="83"/>
                  </a:lnTo>
                  <a:lnTo>
                    <a:pt x="48" y="82"/>
                  </a:lnTo>
                  <a:lnTo>
                    <a:pt x="47" y="82"/>
                  </a:lnTo>
                  <a:lnTo>
                    <a:pt x="46" y="82"/>
                  </a:lnTo>
                  <a:lnTo>
                    <a:pt x="46" y="81"/>
                  </a:lnTo>
                  <a:lnTo>
                    <a:pt x="45" y="78"/>
                  </a:lnTo>
                  <a:lnTo>
                    <a:pt x="44" y="77"/>
                  </a:lnTo>
                  <a:lnTo>
                    <a:pt x="44" y="76"/>
                  </a:lnTo>
                  <a:lnTo>
                    <a:pt x="45" y="75"/>
                  </a:lnTo>
                  <a:lnTo>
                    <a:pt x="47" y="75"/>
                  </a:lnTo>
                  <a:lnTo>
                    <a:pt x="48" y="75"/>
                  </a:lnTo>
                  <a:lnTo>
                    <a:pt x="48" y="74"/>
                  </a:lnTo>
                  <a:lnTo>
                    <a:pt x="47" y="74"/>
                  </a:lnTo>
                  <a:lnTo>
                    <a:pt x="47" y="72"/>
                  </a:lnTo>
                  <a:lnTo>
                    <a:pt x="47" y="71"/>
                  </a:lnTo>
                  <a:lnTo>
                    <a:pt x="48" y="71"/>
                  </a:lnTo>
                  <a:lnTo>
                    <a:pt x="50" y="70"/>
                  </a:lnTo>
                  <a:lnTo>
                    <a:pt x="51" y="70"/>
                  </a:lnTo>
                  <a:lnTo>
                    <a:pt x="51" y="69"/>
                  </a:lnTo>
                  <a:lnTo>
                    <a:pt x="52" y="69"/>
                  </a:lnTo>
                  <a:lnTo>
                    <a:pt x="53" y="66"/>
                  </a:lnTo>
                  <a:lnTo>
                    <a:pt x="53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4"/>
                  </a:lnTo>
                  <a:lnTo>
                    <a:pt x="57" y="64"/>
                  </a:lnTo>
                  <a:lnTo>
                    <a:pt x="58" y="63"/>
                  </a:lnTo>
                  <a:lnTo>
                    <a:pt x="58" y="62"/>
                  </a:lnTo>
                  <a:lnTo>
                    <a:pt x="57" y="62"/>
                  </a:lnTo>
                  <a:lnTo>
                    <a:pt x="58" y="62"/>
                  </a:lnTo>
                  <a:lnTo>
                    <a:pt x="59" y="63"/>
                  </a:lnTo>
                  <a:lnTo>
                    <a:pt x="60" y="63"/>
                  </a:lnTo>
                  <a:lnTo>
                    <a:pt x="60" y="64"/>
                  </a:lnTo>
                  <a:lnTo>
                    <a:pt x="59" y="64"/>
                  </a:lnTo>
                  <a:lnTo>
                    <a:pt x="59" y="65"/>
                  </a:lnTo>
                  <a:lnTo>
                    <a:pt x="58" y="65"/>
                  </a:lnTo>
                  <a:lnTo>
                    <a:pt x="59" y="66"/>
                  </a:lnTo>
                  <a:lnTo>
                    <a:pt x="60" y="66"/>
                  </a:lnTo>
                  <a:lnTo>
                    <a:pt x="62" y="66"/>
                  </a:lnTo>
                  <a:lnTo>
                    <a:pt x="63" y="66"/>
                  </a:lnTo>
                  <a:lnTo>
                    <a:pt x="64" y="68"/>
                  </a:lnTo>
                  <a:lnTo>
                    <a:pt x="65" y="68"/>
                  </a:lnTo>
                  <a:lnTo>
                    <a:pt x="68" y="70"/>
                  </a:lnTo>
                  <a:lnTo>
                    <a:pt x="70" y="71"/>
                  </a:lnTo>
                  <a:lnTo>
                    <a:pt x="72" y="74"/>
                  </a:lnTo>
                  <a:lnTo>
                    <a:pt x="74" y="74"/>
                  </a:lnTo>
                  <a:lnTo>
                    <a:pt x="74" y="75"/>
                  </a:lnTo>
                  <a:lnTo>
                    <a:pt x="75" y="75"/>
                  </a:lnTo>
                  <a:lnTo>
                    <a:pt x="77" y="75"/>
                  </a:lnTo>
                  <a:lnTo>
                    <a:pt x="78" y="74"/>
                  </a:lnTo>
                  <a:lnTo>
                    <a:pt x="77" y="72"/>
                  </a:lnTo>
                  <a:lnTo>
                    <a:pt x="77" y="71"/>
                  </a:lnTo>
                  <a:lnTo>
                    <a:pt x="78" y="70"/>
                  </a:lnTo>
                  <a:lnTo>
                    <a:pt x="85" y="70"/>
                  </a:lnTo>
                  <a:lnTo>
                    <a:pt x="84" y="59"/>
                  </a:lnTo>
                  <a:lnTo>
                    <a:pt x="84" y="58"/>
                  </a:lnTo>
                  <a:lnTo>
                    <a:pt x="84" y="57"/>
                  </a:lnTo>
                  <a:lnTo>
                    <a:pt x="85" y="54"/>
                  </a:lnTo>
                  <a:lnTo>
                    <a:pt x="84" y="53"/>
                  </a:lnTo>
                  <a:lnTo>
                    <a:pt x="84" y="53"/>
                  </a:lnTo>
                  <a:lnTo>
                    <a:pt x="85" y="53"/>
                  </a:lnTo>
                  <a:lnTo>
                    <a:pt x="88" y="54"/>
                  </a:lnTo>
                  <a:lnTo>
                    <a:pt x="89" y="54"/>
                  </a:lnTo>
                  <a:lnTo>
                    <a:pt x="90" y="54"/>
                  </a:lnTo>
                  <a:lnTo>
                    <a:pt x="91" y="54"/>
                  </a:lnTo>
                  <a:lnTo>
                    <a:pt x="91" y="56"/>
                  </a:lnTo>
                  <a:lnTo>
                    <a:pt x="93" y="56"/>
                  </a:lnTo>
                  <a:lnTo>
                    <a:pt x="93" y="57"/>
                  </a:lnTo>
                  <a:lnTo>
                    <a:pt x="94" y="56"/>
                  </a:lnTo>
                  <a:lnTo>
                    <a:pt x="95" y="56"/>
                  </a:lnTo>
                  <a:lnTo>
                    <a:pt x="96" y="56"/>
                  </a:lnTo>
                  <a:lnTo>
                    <a:pt x="97" y="56"/>
                  </a:lnTo>
                  <a:lnTo>
                    <a:pt x="100" y="56"/>
                  </a:lnTo>
                  <a:lnTo>
                    <a:pt x="99" y="52"/>
                  </a:lnTo>
                  <a:lnTo>
                    <a:pt x="99" y="51"/>
                  </a:lnTo>
                  <a:lnTo>
                    <a:pt x="99" y="48"/>
                  </a:lnTo>
                  <a:lnTo>
                    <a:pt x="100" y="47"/>
                  </a:lnTo>
                  <a:lnTo>
                    <a:pt x="100" y="42"/>
                  </a:lnTo>
                  <a:lnTo>
                    <a:pt x="100" y="40"/>
                  </a:lnTo>
                  <a:lnTo>
                    <a:pt x="106" y="38"/>
                  </a:lnTo>
                  <a:lnTo>
                    <a:pt x="107" y="37"/>
                  </a:lnTo>
                  <a:lnTo>
                    <a:pt x="109" y="34"/>
                  </a:lnTo>
                  <a:lnTo>
                    <a:pt x="109" y="33"/>
                  </a:lnTo>
                  <a:lnTo>
                    <a:pt x="113" y="32"/>
                  </a:lnTo>
                  <a:lnTo>
                    <a:pt x="115" y="31"/>
                  </a:lnTo>
                  <a:lnTo>
                    <a:pt x="118" y="32"/>
                  </a:lnTo>
                  <a:lnTo>
                    <a:pt x="127" y="35"/>
                  </a:lnTo>
                  <a:lnTo>
                    <a:pt x="128" y="37"/>
                  </a:lnTo>
                  <a:lnTo>
                    <a:pt x="128" y="37"/>
                  </a:lnTo>
                  <a:lnTo>
                    <a:pt x="128" y="35"/>
                  </a:lnTo>
                  <a:lnTo>
                    <a:pt x="131" y="35"/>
                  </a:lnTo>
                  <a:lnTo>
                    <a:pt x="131" y="34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3" y="23"/>
                  </a:lnTo>
                  <a:lnTo>
                    <a:pt x="136" y="23"/>
                  </a:lnTo>
                  <a:lnTo>
                    <a:pt x="138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57" y="14"/>
                  </a:lnTo>
                  <a:lnTo>
                    <a:pt x="158" y="14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8" y="10"/>
                  </a:lnTo>
                  <a:lnTo>
                    <a:pt x="176" y="3"/>
                  </a:lnTo>
                  <a:lnTo>
                    <a:pt x="179" y="1"/>
                  </a:lnTo>
                  <a:lnTo>
                    <a:pt x="180" y="0"/>
                  </a:lnTo>
                  <a:lnTo>
                    <a:pt x="181" y="0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0" y="2"/>
                  </a:lnTo>
                  <a:lnTo>
                    <a:pt x="192" y="3"/>
                  </a:lnTo>
                  <a:lnTo>
                    <a:pt x="193" y="3"/>
                  </a:lnTo>
                  <a:lnTo>
                    <a:pt x="194" y="2"/>
                  </a:lnTo>
                  <a:lnTo>
                    <a:pt x="196" y="1"/>
                  </a:lnTo>
                  <a:lnTo>
                    <a:pt x="199" y="1"/>
                  </a:lnTo>
                  <a:lnTo>
                    <a:pt x="201" y="1"/>
                  </a:lnTo>
                  <a:lnTo>
                    <a:pt x="207" y="3"/>
                  </a:lnTo>
                  <a:lnTo>
                    <a:pt x="216" y="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5" name="Freeform 86">
              <a:extLst>
                <a:ext uri="{FF2B5EF4-FFF2-40B4-BE49-F238E27FC236}">
                  <a16:creationId xmlns:a16="http://schemas.microsoft.com/office/drawing/2014/main" id="{DD0BDFEE-B374-3B4D-8270-74949EE96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654" y="2651793"/>
              <a:ext cx="90424" cy="237826"/>
            </a:xfrm>
            <a:custGeom>
              <a:avLst/>
              <a:gdLst>
                <a:gd name="T0" fmla="*/ 41 w 73"/>
                <a:gd name="T1" fmla="*/ 11 h 192"/>
                <a:gd name="T2" fmla="*/ 36 w 73"/>
                <a:gd name="T3" fmla="*/ 17 h 192"/>
                <a:gd name="T4" fmla="*/ 36 w 73"/>
                <a:gd name="T5" fmla="*/ 30 h 192"/>
                <a:gd name="T6" fmla="*/ 53 w 73"/>
                <a:gd name="T7" fmla="*/ 42 h 192"/>
                <a:gd name="T8" fmla="*/ 57 w 73"/>
                <a:gd name="T9" fmla="*/ 53 h 192"/>
                <a:gd name="T10" fmla="*/ 56 w 73"/>
                <a:gd name="T11" fmla="*/ 61 h 192"/>
                <a:gd name="T12" fmla="*/ 59 w 73"/>
                <a:gd name="T13" fmla="*/ 68 h 192"/>
                <a:gd name="T14" fmla="*/ 66 w 73"/>
                <a:gd name="T15" fmla="*/ 77 h 192"/>
                <a:gd name="T16" fmla="*/ 68 w 73"/>
                <a:gd name="T17" fmla="*/ 90 h 192"/>
                <a:gd name="T18" fmla="*/ 69 w 73"/>
                <a:gd name="T19" fmla="*/ 102 h 192"/>
                <a:gd name="T20" fmla="*/ 67 w 73"/>
                <a:gd name="T21" fmla="*/ 106 h 192"/>
                <a:gd name="T22" fmla="*/ 68 w 73"/>
                <a:gd name="T23" fmla="*/ 127 h 192"/>
                <a:gd name="T24" fmla="*/ 68 w 73"/>
                <a:gd name="T25" fmla="*/ 153 h 192"/>
                <a:gd name="T26" fmla="*/ 67 w 73"/>
                <a:gd name="T27" fmla="*/ 163 h 192"/>
                <a:gd name="T28" fmla="*/ 67 w 73"/>
                <a:gd name="T29" fmla="*/ 170 h 192"/>
                <a:gd name="T30" fmla="*/ 68 w 73"/>
                <a:gd name="T31" fmla="*/ 175 h 192"/>
                <a:gd name="T32" fmla="*/ 71 w 73"/>
                <a:gd name="T33" fmla="*/ 178 h 192"/>
                <a:gd name="T34" fmla="*/ 73 w 73"/>
                <a:gd name="T35" fmla="*/ 186 h 192"/>
                <a:gd name="T36" fmla="*/ 52 w 73"/>
                <a:gd name="T37" fmla="*/ 192 h 192"/>
                <a:gd name="T38" fmla="*/ 46 w 73"/>
                <a:gd name="T39" fmla="*/ 189 h 192"/>
                <a:gd name="T40" fmla="*/ 41 w 73"/>
                <a:gd name="T41" fmla="*/ 184 h 192"/>
                <a:gd name="T42" fmla="*/ 34 w 73"/>
                <a:gd name="T43" fmla="*/ 177 h 192"/>
                <a:gd name="T44" fmla="*/ 31 w 73"/>
                <a:gd name="T45" fmla="*/ 173 h 192"/>
                <a:gd name="T46" fmla="*/ 30 w 73"/>
                <a:gd name="T47" fmla="*/ 169 h 192"/>
                <a:gd name="T48" fmla="*/ 26 w 73"/>
                <a:gd name="T49" fmla="*/ 164 h 192"/>
                <a:gd name="T50" fmla="*/ 26 w 73"/>
                <a:gd name="T51" fmla="*/ 160 h 192"/>
                <a:gd name="T52" fmla="*/ 29 w 73"/>
                <a:gd name="T53" fmla="*/ 154 h 192"/>
                <a:gd name="T54" fmla="*/ 31 w 73"/>
                <a:gd name="T55" fmla="*/ 146 h 192"/>
                <a:gd name="T56" fmla="*/ 25 w 73"/>
                <a:gd name="T57" fmla="*/ 141 h 192"/>
                <a:gd name="T58" fmla="*/ 28 w 73"/>
                <a:gd name="T59" fmla="*/ 134 h 192"/>
                <a:gd name="T60" fmla="*/ 30 w 73"/>
                <a:gd name="T61" fmla="*/ 129 h 192"/>
                <a:gd name="T62" fmla="*/ 29 w 73"/>
                <a:gd name="T63" fmla="*/ 120 h 192"/>
                <a:gd name="T64" fmla="*/ 29 w 73"/>
                <a:gd name="T65" fmla="*/ 112 h 192"/>
                <a:gd name="T66" fmla="*/ 34 w 73"/>
                <a:gd name="T67" fmla="*/ 108 h 192"/>
                <a:gd name="T68" fmla="*/ 31 w 73"/>
                <a:gd name="T69" fmla="*/ 103 h 192"/>
                <a:gd name="T70" fmla="*/ 25 w 73"/>
                <a:gd name="T71" fmla="*/ 98 h 192"/>
                <a:gd name="T72" fmla="*/ 22 w 73"/>
                <a:gd name="T73" fmla="*/ 91 h 192"/>
                <a:gd name="T74" fmla="*/ 24 w 73"/>
                <a:gd name="T75" fmla="*/ 91 h 192"/>
                <a:gd name="T76" fmla="*/ 23 w 73"/>
                <a:gd name="T77" fmla="*/ 83 h 192"/>
                <a:gd name="T78" fmla="*/ 25 w 73"/>
                <a:gd name="T79" fmla="*/ 75 h 192"/>
                <a:gd name="T80" fmla="*/ 26 w 73"/>
                <a:gd name="T81" fmla="*/ 71 h 192"/>
                <a:gd name="T82" fmla="*/ 23 w 73"/>
                <a:gd name="T83" fmla="*/ 64 h 192"/>
                <a:gd name="T84" fmla="*/ 18 w 73"/>
                <a:gd name="T85" fmla="*/ 65 h 192"/>
                <a:gd name="T86" fmla="*/ 15 w 73"/>
                <a:gd name="T87" fmla="*/ 66 h 192"/>
                <a:gd name="T88" fmla="*/ 16 w 73"/>
                <a:gd name="T89" fmla="*/ 62 h 192"/>
                <a:gd name="T90" fmla="*/ 18 w 73"/>
                <a:gd name="T91" fmla="*/ 60 h 192"/>
                <a:gd name="T92" fmla="*/ 18 w 73"/>
                <a:gd name="T93" fmla="*/ 59 h 192"/>
                <a:gd name="T94" fmla="*/ 18 w 73"/>
                <a:gd name="T95" fmla="*/ 58 h 192"/>
                <a:gd name="T96" fmla="*/ 18 w 73"/>
                <a:gd name="T97" fmla="*/ 54 h 192"/>
                <a:gd name="T98" fmla="*/ 19 w 73"/>
                <a:gd name="T99" fmla="*/ 47 h 192"/>
                <a:gd name="T100" fmla="*/ 20 w 73"/>
                <a:gd name="T101" fmla="*/ 43 h 192"/>
                <a:gd name="T102" fmla="*/ 19 w 73"/>
                <a:gd name="T103" fmla="*/ 40 h 192"/>
                <a:gd name="T104" fmla="*/ 22 w 73"/>
                <a:gd name="T105" fmla="*/ 34 h 192"/>
                <a:gd name="T106" fmla="*/ 17 w 73"/>
                <a:gd name="T107" fmla="*/ 30 h 192"/>
                <a:gd name="T108" fmla="*/ 13 w 73"/>
                <a:gd name="T109" fmla="*/ 29 h 192"/>
                <a:gd name="T110" fmla="*/ 9 w 73"/>
                <a:gd name="T111" fmla="*/ 22 h 192"/>
                <a:gd name="T112" fmla="*/ 4 w 73"/>
                <a:gd name="T113" fmla="*/ 19 h 192"/>
                <a:gd name="T114" fmla="*/ 4 w 73"/>
                <a:gd name="T115" fmla="*/ 15 h 192"/>
                <a:gd name="T116" fmla="*/ 6 w 73"/>
                <a:gd name="T117" fmla="*/ 7 h 192"/>
                <a:gd name="T118" fmla="*/ 7 w 73"/>
                <a:gd name="T119" fmla="*/ 3 h 192"/>
                <a:gd name="T120" fmla="*/ 1 w 73"/>
                <a:gd name="T121" fmla="*/ 1 h 192"/>
                <a:gd name="T122" fmla="*/ 17 w 73"/>
                <a:gd name="T123" fmla="*/ 4 h 192"/>
                <a:gd name="T124" fmla="*/ 30 w 73"/>
                <a:gd name="T125" fmla="*/ 7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" h="192">
                  <a:moveTo>
                    <a:pt x="41" y="6"/>
                  </a:moveTo>
                  <a:lnTo>
                    <a:pt x="41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1" y="11"/>
                  </a:lnTo>
                  <a:lnTo>
                    <a:pt x="40" y="12"/>
                  </a:lnTo>
                  <a:lnTo>
                    <a:pt x="40" y="13"/>
                  </a:lnTo>
                  <a:lnTo>
                    <a:pt x="40" y="15"/>
                  </a:lnTo>
                  <a:lnTo>
                    <a:pt x="37" y="16"/>
                  </a:lnTo>
                  <a:lnTo>
                    <a:pt x="36" y="17"/>
                  </a:lnTo>
                  <a:lnTo>
                    <a:pt x="37" y="21"/>
                  </a:lnTo>
                  <a:lnTo>
                    <a:pt x="37" y="22"/>
                  </a:lnTo>
                  <a:lnTo>
                    <a:pt x="36" y="24"/>
                  </a:lnTo>
                  <a:lnTo>
                    <a:pt x="36" y="29"/>
                  </a:lnTo>
                  <a:lnTo>
                    <a:pt x="36" y="30"/>
                  </a:lnTo>
                  <a:lnTo>
                    <a:pt x="40" y="32"/>
                  </a:lnTo>
                  <a:lnTo>
                    <a:pt x="42" y="35"/>
                  </a:lnTo>
                  <a:lnTo>
                    <a:pt x="44" y="36"/>
                  </a:lnTo>
                  <a:lnTo>
                    <a:pt x="47" y="38"/>
                  </a:lnTo>
                  <a:lnTo>
                    <a:pt x="53" y="4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8"/>
                  </a:lnTo>
                  <a:lnTo>
                    <a:pt x="57" y="53"/>
                  </a:lnTo>
                  <a:lnTo>
                    <a:pt x="57" y="55"/>
                  </a:lnTo>
                  <a:lnTo>
                    <a:pt x="57" y="58"/>
                  </a:lnTo>
                  <a:lnTo>
                    <a:pt x="57" y="59"/>
                  </a:lnTo>
                  <a:lnTo>
                    <a:pt x="57" y="60"/>
                  </a:lnTo>
                  <a:lnTo>
                    <a:pt x="56" y="61"/>
                  </a:lnTo>
                  <a:lnTo>
                    <a:pt x="56" y="62"/>
                  </a:lnTo>
                  <a:lnTo>
                    <a:pt x="57" y="64"/>
                  </a:lnTo>
                  <a:lnTo>
                    <a:pt x="59" y="64"/>
                  </a:lnTo>
                  <a:lnTo>
                    <a:pt x="59" y="65"/>
                  </a:lnTo>
                  <a:lnTo>
                    <a:pt x="59" y="68"/>
                  </a:lnTo>
                  <a:lnTo>
                    <a:pt x="60" y="71"/>
                  </a:lnTo>
                  <a:lnTo>
                    <a:pt x="60" y="72"/>
                  </a:lnTo>
                  <a:lnTo>
                    <a:pt x="61" y="72"/>
                  </a:lnTo>
                  <a:lnTo>
                    <a:pt x="63" y="74"/>
                  </a:lnTo>
                  <a:lnTo>
                    <a:pt x="66" y="77"/>
                  </a:lnTo>
                  <a:lnTo>
                    <a:pt x="67" y="78"/>
                  </a:lnTo>
                  <a:lnTo>
                    <a:pt x="67" y="79"/>
                  </a:lnTo>
                  <a:lnTo>
                    <a:pt x="67" y="80"/>
                  </a:lnTo>
                  <a:lnTo>
                    <a:pt x="67" y="85"/>
                  </a:lnTo>
                  <a:lnTo>
                    <a:pt x="68" y="90"/>
                  </a:lnTo>
                  <a:lnTo>
                    <a:pt x="68" y="93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101"/>
                  </a:lnTo>
                  <a:lnTo>
                    <a:pt x="69" y="102"/>
                  </a:lnTo>
                  <a:lnTo>
                    <a:pt x="69" y="102"/>
                  </a:lnTo>
                  <a:lnTo>
                    <a:pt x="68" y="104"/>
                  </a:lnTo>
                  <a:lnTo>
                    <a:pt x="68" y="105"/>
                  </a:lnTo>
                  <a:lnTo>
                    <a:pt x="67" y="105"/>
                  </a:lnTo>
                  <a:lnTo>
                    <a:pt x="67" y="106"/>
                  </a:lnTo>
                  <a:lnTo>
                    <a:pt x="68" y="106"/>
                  </a:lnTo>
                  <a:lnTo>
                    <a:pt x="68" y="110"/>
                  </a:lnTo>
                  <a:lnTo>
                    <a:pt x="68" y="115"/>
                  </a:lnTo>
                  <a:lnTo>
                    <a:pt x="68" y="121"/>
                  </a:lnTo>
                  <a:lnTo>
                    <a:pt x="68" y="127"/>
                  </a:lnTo>
                  <a:lnTo>
                    <a:pt x="68" y="134"/>
                  </a:lnTo>
                  <a:lnTo>
                    <a:pt x="68" y="138"/>
                  </a:lnTo>
                  <a:lnTo>
                    <a:pt x="68" y="141"/>
                  </a:lnTo>
                  <a:lnTo>
                    <a:pt x="68" y="147"/>
                  </a:lnTo>
                  <a:lnTo>
                    <a:pt x="68" y="153"/>
                  </a:lnTo>
                  <a:lnTo>
                    <a:pt x="68" y="159"/>
                  </a:lnTo>
                  <a:lnTo>
                    <a:pt x="65" y="159"/>
                  </a:lnTo>
                  <a:lnTo>
                    <a:pt x="66" y="161"/>
                  </a:lnTo>
                  <a:lnTo>
                    <a:pt x="67" y="161"/>
                  </a:lnTo>
                  <a:lnTo>
                    <a:pt x="67" y="163"/>
                  </a:lnTo>
                  <a:lnTo>
                    <a:pt x="67" y="165"/>
                  </a:lnTo>
                  <a:lnTo>
                    <a:pt x="67" y="166"/>
                  </a:lnTo>
                  <a:lnTo>
                    <a:pt x="67" y="167"/>
                  </a:lnTo>
                  <a:lnTo>
                    <a:pt x="67" y="169"/>
                  </a:lnTo>
                  <a:lnTo>
                    <a:pt x="67" y="170"/>
                  </a:lnTo>
                  <a:lnTo>
                    <a:pt x="66" y="171"/>
                  </a:lnTo>
                  <a:lnTo>
                    <a:pt x="67" y="171"/>
                  </a:lnTo>
                  <a:lnTo>
                    <a:pt x="67" y="172"/>
                  </a:lnTo>
                  <a:lnTo>
                    <a:pt x="67" y="173"/>
                  </a:lnTo>
                  <a:lnTo>
                    <a:pt x="68" y="175"/>
                  </a:lnTo>
                  <a:lnTo>
                    <a:pt x="69" y="175"/>
                  </a:lnTo>
                  <a:lnTo>
                    <a:pt x="69" y="176"/>
                  </a:lnTo>
                  <a:lnTo>
                    <a:pt x="71" y="176"/>
                  </a:lnTo>
                  <a:lnTo>
                    <a:pt x="71" y="177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9"/>
                  </a:lnTo>
                  <a:lnTo>
                    <a:pt x="72" y="180"/>
                  </a:lnTo>
                  <a:lnTo>
                    <a:pt x="73" y="183"/>
                  </a:lnTo>
                  <a:lnTo>
                    <a:pt x="73" y="186"/>
                  </a:lnTo>
                  <a:lnTo>
                    <a:pt x="68" y="188"/>
                  </a:lnTo>
                  <a:lnTo>
                    <a:pt x="68" y="189"/>
                  </a:lnTo>
                  <a:lnTo>
                    <a:pt x="61" y="189"/>
                  </a:lnTo>
                  <a:lnTo>
                    <a:pt x="55" y="191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0" y="190"/>
                  </a:lnTo>
                  <a:lnTo>
                    <a:pt x="48" y="190"/>
                  </a:lnTo>
                  <a:lnTo>
                    <a:pt x="47" y="189"/>
                  </a:lnTo>
                  <a:lnTo>
                    <a:pt x="46" y="189"/>
                  </a:lnTo>
                  <a:lnTo>
                    <a:pt x="44" y="189"/>
                  </a:lnTo>
                  <a:lnTo>
                    <a:pt x="44" y="188"/>
                  </a:lnTo>
                  <a:lnTo>
                    <a:pt x="43" y="184"/>
                  </a:lnTo>
                  <a:lnTo>
                    <a:pt x="42" y="184"/>
                  </a:lnTo>
                  <a:lnTo>
                    <a:pt x="41" y="184"/>
                  </a:lnTo>
                  <a:lnTo>
                    <a:pt x="38" y="182"/>
                  </a:lnTo>
                  <a:lnTo>
                    <a:pt x="36" y="180"/>
                  </a:lnTo>
                  <a:lnTo>
                    <a:pt x="35" y="179"/>
                  </a:lnTo>
                  <a:lnTo>
                    <a:pt x="34" y="178"/>
                  </a:lnTo>
                  <a:lnTo>
                    <a:pt x="34" y="177"/>
                  </a:lnTo>
                  <a:lnTo>
                    <a:pt x="34" y="176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1" y="170"/>
                  </a:lnTo>
                  <a:lnTo>
                    <a:pt x="31" y="169"/>
                  </a:lnTo>
                  <a:lnTo>
                    <a:pt x="30" y="169"/>
                  </a:lnTo>
                  <a:lnTo>
                    <a:pt x="30" y="167"/>
                  </a:lnTo>
                  <a:lnTo>
                    <a:pt x="29" y="167"/>
                  </a:lnTo>
                  <a:lnTo>
                    <a:pt x="28" y="165"/>
                  </a:lnTo>
                  <a:lnTo>
                    <a:pt x="26" y="165"/>
                  </a:lnTo>
                  <a:lnTo>
                    <a:pt x="26" y="164"/>
                  </a:lnTo>
                  <a:lnTo>
                    <a:pt x="26" y="163"/>
                  </a:lnTo>
                  <a:lnTo>
                    <a:pt x="28" y="161"/>
                  </a:lnTo>
                  <a:lnTo>
                    <a:pt x="26" y="160"/>
                  </a:lnTo>
                  <a:lnTo>
                    <a:pt x="25" y="160"/>
                  </a:lnTo>
                  <a:lnTo>
                    <a:pt x="26" y="160"/>
                  </a:lnTo>
                  <a:lnTo>
                    <a:pt x="28" y="159"/>
                  </a:lnTo>
                  <a:lnTo>
                    <a:pt x="29" y="159"/>
                  </a:lnTo>
                  <a:lnTo>
                    <a:pt x="29" y="158"/>
                  </a:lnTo>
                  <a:lnTo>
                    <a:pt x="29" y="155"/>
                  </a:lnTo>
                  <a:lnTo>
                    <a:pt x="29" y="154"/>
                  </a:lnTo>
                  <a:lnTo>
                    <a:pt x="29" y="153"/>
                  </a:lnTo>
                  <a:lnTo>
                    <a:pt x="30" y="151"/>
                  </a:lnTo>
                  <a:lnTo>
                    <a:pt x="31" y="148"/>
                  </a:lnTo>
                  <a:lnTo>
                    <a:pt x="31" y="147"/>
                  </a:lnTo>
                  <a:lnTo>
                    <a:pt x="31" y="146"/>
                  </a:lnTo>
                  <a:lnTo>
                    <a:pt x="30" y="143"/>
                  </a:lnTo>
                  <a:lnTo>
                    <a:pt x="29" y="143"/>
                  </a:lnTo>
                  <a:lnTo>
                    <a:pt x="28" y="143"/>
                  </a:lnTo>
                  <a:lnTo>
                    <a:pt x="26" y="142"/>
                  </a:lnTo>
                  <a:lnTo>
                    <a:pt x="25" y="141"/>
                  </a:lnTo>
                  <a:lnTo>
                    <a:pt x="25" y="139"/>
                  </a:lnTo>
                  <a:lnTo>
                    <a:pt x="25" y="136"/>
                  </a:lnTo>
                  <a:lnTo>
                    <a:pt x="26" y="135"/>
                  </a:lnTo>
                  <a:lnTo>
                    <a:pt x="28" y="135"/>
                  </a:lnTo>
                  <a:lnTo>
                    <a:pt x="28" y="134"/>
                  </a:lnTo>
                  <a:lnTo>
                    <a:pt x="28" y="133"/>
                  </a:lnTo>
                  <a:lnTo>
                    <a:pt x="29" y="132"/>
                  </a:lnTo>
                  <a:lnTo>
                    <a:pt x="30" y="132"/>
                  </a:lnTo>
                  <a:lnTo>
                    <a:pt x="30" y="130"/>
                  </a:lnTo>
                  <a:lnTo>
                    <a:pt x="30" y="129"/>
                  </a:lnTo>
                  <a:lnTo>
                    <a:pt x="30" y="127"/>
                  </a:lnTo>
                  <a:lnTo>
                    <a:pt x="30" y="124"/>
                  </a:lnTo>
                  <a:lnTo>
                    <a:pt x="29" y="122"/>
                  </a:lnTo>
                  <a:lnTo>
                    <a:pt x="29" y="121"/>
                  </a:lnTo>
                  <a:lnTo>
                    <a:pt x="29" y="120"/>
                  </a:lnTo>
                  <a:lnTo>
                    <a:pt x="29" y="118"/>
                  </a:lnTo>
                  <a:lnTo>
                    <a:pt x="29" y="116"/>
                  </a:lnTo>
                  <a:lnTo>
                    <a:pt x="29" y="115"/>
                  </a:lnTo>
                  <a:lnTo>
                    <a:pt x="29" y="114"/>
                  </a:lnTo>
                  <a:lnTo>
                    <a:pt x="29" y="112"/>
                  </a:lnTo>
                  <a:lnTo>
                    <a:pt x="30" y="111"/>
                  </a:lnTo>
                  <a:lnTo>
                    <a:pt x="31" y="110"/>
                  </a:lnTo>
                  <a:lnTo>
                    <a:pt x="32" y="110"/>
                  </a:lnTo>
                  <a:lnTo>
                    <a:pt x="34" y="109"/>
                  </a:lnTo>
                  <a:lnTo>
                    <a:pt x="34" y="108"/>
                  </a:lnTo>
                  <a:lnTo>
                    <a:pt x="32" y="108"/>
                  </a:lnTo>
                  <a:lnTo>
                    <a:pt x="32" y="106"/>
                  </a:lnTo>
                  <a:lnTo>
                    <a:pt x="32" y="105"/>
                  </a:lnTo>
                  <a:lnTo>
                    <a:pt x="31" y="104"/>
                  </a:lnTo>
                  <a:lnTo>
                    <a:pt x="31" y="103"/>
                  </a:lnTo>
                  <a:lnTo>
                    <a:pt x="30" y="102"/>
                  </a:lnTo>
                  <a:lnTo>
                    <a:pt x="28" y="101"/>
                  </a:lnTo>
                  <a:lnTo>
                    <a:pt x="26" y="101"/>
                  </a:lnTo>
                  <a:lnTo>
                    <a:pt x="25" y="99"/>
                  </a:lnTo>
                  <a:lnTo>
                    <a:pt x="25" y="98"/>
                  </a:lnTo>
                  <a:lnTo>
                    <a:pt x="23" y="98"/>
                  </a:lnTo>
                  <a:lnTo>
                    <a:pt x="22" y="96"/>
                  </a:lnTo>
                  <a:lnTo>
                    <a:pt x="20" y="93"/>
                  </a:lnTo>
                  <a:lnTo>
                    <a:pt x="20" y="91"/>
                  </a:lnTo>
                  <a:lnTo>
                    <a:pt x="22" y="91"/>
                  </a:lnTo>
                  <a:lnTo>
                    <a:pt x="22" y="92"/>
                  </a:lnTo>
                  <a:lnTo>
                    <a:pt x="23" y="91"/>
                  </a:lnTo>
                  <a:lnTo>
                    <a:pt x="23" y="90"/>
                  </a:lnTo>
                  <a:lnTo>
                    <a:pt x="24" y="90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5" y="89"/>
                  </a:lnTo>
                  <a:lnTo>
                    <a:pt x="25" y="87"/>
                  </a:lnTo>
                  <a:lnTo>
                    <a:pt x="25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0"/>
                  </a:lnTo>
                  <a:lnTo>
                    <a:pt x="24" y="79"/>
                  </a:lnTo>
                  <a:lnTo>
                    <a:pt x="24" y="77"/>
                  </a:lnTo>
                  <a:lnTo>
                    <a:pt x="25" y="75"/>
                  </a:lnTo>
                  <a:lnTo>
                    <a:pt x="25" y="74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6" y="72"/>
                  </a:lnTo>
                  <a:lnTo>
                    <a:pt x="26" y="71"/>
                  </a:lnTo>
                  <a:lnTo>
                    <a:pt x="26" y="68"/>
                  </a:lnTo>
                  <a:lnTo>
                    <a:pt x="26" y="67"/>
                  </a:lnTo>
                  <a:lnTo>
                    <a:pt x="25" y="66"/>
                  </a:lnTo>
                  <a:lnTo>
                    <a:pt x="25" y="65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8" y="66"/>
                  </a:lnTo>
                  <a:lnTo>
                    <a:pt x="17" y="66"/>
                  </a:lnTo>
                  <a:lnTo>
                    <a:pt x="16" y="67"/>
                  </a:lnTo>
                  <a:lnTo>
                    <a:pt x="15" y="67"/>
                  </a:lnTo>
                  <a:lnTo>
                    <a:pt x="15" y="66"/>
                  </a:lnTo>
                  <a:lnTo>
                    <a:pt x="15" y="65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2"/>
                  </a:lnTo>
                  <a:lnTo>
                    <a:pt x="15" y="61"/>
                  </a:lnTo>
                  <a:lnTo>
                    <a:pt x="15" y="60"/>
                  </a:lnTo>
                  <a:lnTo>
                    <a:pt x="17" y="61"/>
                  </a:lnTo>
                  <a:lnTo>
                    <a:pt x="18" y="60"/>
                  </a:lnTo>
                  <a:lnTo>
                    <a:pt x="19" y="60"/>
                  </a:lnTo>
                  <a:lnTo>
                    <a:pt x="20" y="60"/>
                  </a:lnTo>
                  <a:lnTo>
                    <a:pt x="20" y="59"/>
                  </a:lnTo>
                  <a:lnTo>
                    <a:pt x="19" y="59"/>
                  </a:lnTo>
                  <a:lnTo>
                    <a:pt x="18" y="59"/>
                  </a:lnTo>
                  <a:lnTo>
                    <a:pt x="17" y="59"/>
                  </a:lnTo>
                  <a:lnTo>
                    <a:pt x="16" y="59"/>
                  </a:lnTo>
                  <a:lnTo>
                    <a:pt x="16" y="58"/>
                  </a:lnTo>
                  <a:lnTo>
                    <a:pt x="17" y="56"/>
                  </a:lnTo>
                  <a:lnTo>
                    <a:pt x="18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5"/>
                  </a:lnTo>
                  <a:lnTo>
                    <a:pt x="19" y="54"/>
                  </a:lnTo>
                  <a:lnTo>
                    <a:pt x="18" y="54"/>
                  </a:lnTo>
                  <a:lnTo>
                    <a:pt x="18" y="53"/>
                  </a:lnTo>
                  <a:lnTo>
                    <a:pt x="19" y="50"/>
                  </a:lnTo>
                  <a:lnTo>
                    <a:pt x="19" y="49"/>
                  </a:lnTo>
                  <a:lnTo>
                    <a:pt x="19" y="48"/>
                  </a:lnTo>
                  <a:lnTo>
                    <a:pt x="19" y="47"/>
                  </a:lnTo>
                  <a:lnTo>
                    <a:pt x="20" y="46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3"/>
                  </a:lnTo>
                  <a:lnTo>
                    <a:pt x="20" y="43"/>
                  </a:lnTo>
                  <a:lnTo>
                    <a:pt x="22" y="43"/>
                  </a:lnTo>
                  <a:lnTo>
                    <a:pt x="22" y="42"/>
                  </a:lnTo>
                  <a:lnTo>
                    <a:pt x="20" y="42"/>
                  </a:lnTo>
                  <a:lnTo>
                    <a:pt x="20" y="41"/>
                  </a:lnTo>
                  <a:lnTo>
                    <a:pt x="19" y="40"/>
                  </a:lnTo>
                  <a:lnTo>
                    <a:pt x="20" y="37"/>
                  </a:lnTo>
                  <a:lnTo>
                    <a:pt x="20" y="36"/>
                  </a:lnTo>
                  <a:lnTo>
                    <a:pt x="20" y="35"/>
                  </a:lnTo>
                  <a:lnTo>
                    <a:pt x="20" y="34"/>
                  </a:lnTo>
                  <a:lnTo>
                    <a:pt x="22" y="34"/>
                  </a:lnTo>
                  <a:lnTo>
                    <a:pt x="20" y="32"/>
                  </a:lnTo>
                  <a:lnTo>
                    <a:pt x="18" y="32"/>
                  </a:lnTo>
                  <a:lnTo>
                    <a:pt x="18" y="31"/>
                  </a:lnTo>
                  <a:lnTo>
                    <a:pt x="17" y="31"/>
                  </a:lnTo>
                  <a:lnTo>
                    <a:pt x="17" y="30"/>
                  </a:lnTo>
                  <a:lnTo>
                    <a:pt x="17" y="29"/>
                  </a:lnTo>
                  <a:lnTo>
                    <a:pt x="16" y="29"/>
                  </a:lnTo>
                  <a:lnTo>
                    <a:pt x="15" y="29"/>
                  </a:lnTo>
                  <a:lnTo>
                    <a:pt x="13" y="28"/>
                  </a:lnTo>
                  <a:lnTo>
                    <a:pt x="13" y="29"/>
                  </a:lnTo>
                  <a:lnTo>
                    <a:pt x="12" y="25"/>
                  </a:lnTo>
                  <a:lnTo>
                    <a:pt x="11" y="24"/>
                  </a:lnTo>
                  <a:lnTo>
                    <a:pt x="10" y="23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3"/>
                  </a:lnTo>
                  <a:lnTo>
                    <a:pt x="3" y="3"/>
                  </a:lnTo>
                  <a:lnTo>
                    <a:pt x="1" y="1"/>
                  </a:lnTo>
                  <a:lnTo>
                    <a:pt x="0" y="0"/>
                  </a:lnTo>
                  <a:lnTo>
                    <a:pt x="3" y="1"/>
                  </a:lnTo>
                  <a:lnTo>
                    <a:pt x="5" y="1"/>
                  </a:lnTo>
                  <a:lnTo>
                    <a:pt x="10" y="3"/>
                  </a:lnTo>
                  <a:lnTo>
                    <a:pt x="17" y="4"/>
                  </a:lnTo>
                  <a:lnTo>
                    <a:pt x="20" y="5"/>
                  </a:lnTo>
                  <a:lnTo>
                    <a:pt x="25" y="6"/>
                  </a:lnTo>
                  <a:lnTo>
                    <a:pt x="25" y="7"/>
                  </a:lnTo>
                  <a:lnTo>
                    <a:pt x="25" y="9"/>
                  </a:lnTo>
                  <a:lnTo>
                    <a:pt x="30" y="7"/>
                  </a:lnTo>
                  <a:lnTo>
                    <a:pt x="32" y="6"/>
                  </a:lnTo>
                  <a:lnTo>
                    <a:pt x="36" y="6"/>
                  </a:lnTo>
                  <a:lnTo>
                    <a:pt x="41" y="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6" name="Freeform 87">
              <a:extLst>
                <a:ext uri="{FF2B5EF4-FFF2-40B4-BE49-F238E27FC236}">
                  <a16:creationId xmlns:a16="http://schemas.microsoft.com/office/drawing/2014/main" id="{05331799-A122-2194-38BC-A6CDD1F93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967" y="2650554"/>
              <a:ext cx="208097" cy="304714"/>
            </a:xfrm>
            <a:custGeom>
              <a:avLst/>
              <a:gdLst>
                <a:gd name="T0" fmla="*/ 123 w 168"/>
                <a:gd name="T1" fmla="*/ 6 h 246"/>
                <a:gd name="T2" fmla="*/ 120 w 168"/>
                <a:gd name="T3" fmla="*/ 17 h 246"/>
                <a:gd name="T4" fmla="*/ 125 w 168"/>
                <a:gd name="T5" fmla="*/ 23 h 246"/>
                <a:gd name="T6" fmla="*/ 133 w 168"/>
                <a:gd name="T7" fmla="*/ 30 h 246"/>
                <a:gd name="T8" fmla="*/ 136 w 168"/>
                <a:gd name="T9" fmla="*/ 37 h 246"/>
                <a:gd name="T10" fmla="*/ 135 w 168"/>
                <a:gd name="T11" fmla="*/ 45 h 246"/>
                <a:gd name="T12" fmla="*/ 135 w 168"/>
                <a:gd name="T13" fmla="*/ 55 h 246"/>
                <a:gd name="T14" fmla="*/ 134 w 168"/>
                <a:gd name="T15" fmla="*/ 60 h 246"/>
                <a:gd name="T16" fmla="*/ 131 w 168"/>
                <a:gd name="T17" fmla="*/ 63 h 246"/>
                <a:gd name="T18" fmla="*/ 133 w 168"/>
                <a:gd name="T19" fmla="*/ 67 h 246"/>
                <a:gd name="T20" fmla="*/ 141 w 168"/>
                <a:gd name="T21" fmla="*/ 67 h 246"/>
                <a:gd name="T22" fmla="*/ 140 w 168"/>
                <a:gd name="T23" fmla="*/ 78 h 246"/>
                <a:gd name="T24" fmla="*/ 140 w 168"/>
                <a:gd name="T25" fmla="*/ 92 h 246"/>
                <a:gd name="T26" fmla="*/ 139 w 168"/>
                <a:gd name="T27" fmla="*/ 99 h 246"/>
                <a:gd name="T28" fmla="*/ 148 w 168"/>
                <a:gd name="T29" fmla="*/ 107 h 246"/>
                <a:gd name="T30" fmla="*/ 145 w 168"/>
                <a:gd name="T31" fmla="*/ 116 h 246"/>
                <a:gd name="T32" fmla="*/ 146 w 168"/>
                <a:gd name="T33" fmla="*/ 131 h 246"/>
                <a:gd name="T34" fmla="*/ 141 w 168"/>
                <a:gd name="T35" fmla="*/ 142 h 246"/>
                <a:gd name="T36" fmla="*/ 145 w 168"/>
                <a:gd name="T37" fmla="*/ 154 h 246"/>
                <a:gd name="T38" fmla="*/ 144 w 168"/>
                <a:gd name="T39" fmla="*/ 162 h 246"/>
                <a:gd name="T40" fmla="*/ 147 w 168"/>
                <a:gd name="T41" fmla="*/ 171 h 246"/>
                <a:gd name="T42" fmla="*/ 150 w 168"/>
                <a:gd name="T43" fmla="*/ 179 h 246"/>
                <a:gd name="T44" fmla="*/ 162 w 168"/>
                <a:gd name="T45" fmla="*/ 190 h 246"/>
                <a:gd name="T46" fmla="*/ 162 w 168"/>
                <a:gd name="T47" fmla="*/ 198 h 246"/>
                <a:gd name="T48" fmla="*/ 136 w 168"/>
                <a:gd name="T49" fmla="*/ 205 h 246"/>
                <a:gd name="T50" fmla="*/ 125 w 168"/>
                <a:gd name="T51" fmla="*/ 211 h 246"/>
                <a:gd name="T52" fmla="*/ 104 w 168"/>
                <a:gd name="T53" fmla="*/ 220 h 246"/>
                <a:gd name="T54" fmla="*/ 92 w 168"/>
                <a:gd name="T55" fmla="*/ 227 h 246"/>
                <a:gd name="T56" fmla="*/ 78 w 168"/>
                <a:gd name="T57" fmla="*/ 229 h 246"/>
                <a:gd name="T58" fmla="*/ 66 w 168"/>
                <a:gd name="T59" fmla="*/ 234 h 246"/>
                <a:gd name="T60" fmla="*/ 57 w 168"/>
                <a:gd name="T61" fmla="*/ 240 h 246"/>
                <a:gd name="T62" fmla="*/ 43 w 168"/>
                <a:gd name="T63" fmla="*/ 245 h 246"/>
                <a:gd name="T64" fmla="*/ 16 w 168"/>
                <a:gd name="T65" fmla="*/ 234 h 246"/>
                <a:gd name="T66" fmla="*/ 14 w 168"/>
                <a:gd name="T67" fmla="*/ 232 h 246"/>
                <a:gd name="T68" fmla="*/ 18 w 168"/>
                <a:gd name="T69" fmla="*/ 226 h 246"/>
                <a:gd name="T70" fmla="*/ 17 w 168"/>
                <a:gd name="T71" fmla="*/ 216 h 246"/>
                <a:gd name="T72" fmla="*/ 10 w 168"/>
                <a:gd name="T73" fmla="*/ 204 h 246"/>
                <a:gd name="T74" fmla="*/ 0 w 168"/>
                <a:gd name="T75" fmla="*/ 174 h 246"/>
                <a:gd name="T76" fmla="*/ 2 w 168"/>
                <a:gd name="T77" fmla="*/ 165 h 246"/>
                <a:gd name="T78" fmla="*/ 10 w 168"/>
                <a:gd name="T79" fmla="*/ 149 h 246"/>
                <a:gd name="T80" fmla="*/ 18 w 168"/>
                <a:gd name="T81" fmla="*/ 124 h 246"/>
                <a:gd name="T82" fmla="*/ 26 w 168"/>
                <a:gd name="T83" fmla="*/ 115 h 246"/>
                <a:gd name="T84" fmla="*/ 23 w 168"/>
                <a:gd name="T85" fmla="*/ 86 h 246"/>
                <a:gd name="T86" fmla="*/ 20 w 168"/>
                <a:gd name="T87" fmla="*/ 76 h 246"/>
                <a:gd name="T88" fmla="*/ 22 w 168"/>
                <a:gd name="T89" fmla="*/ 70 h 246"/>
                <a:gd name="T90" fmla="*/ 18 w 168"/>
                <a:gd name="T91" fmla="*/ 60 h 246"/>
                <a:gd name="T92" fmla="*/ 20 w 168"/>
                <a:gd name="T93" fmla="*/ 51 h 246"/>
                <a:gd name="T94" fmla="*/ 17 w 168"/>
                <a:gd name="T95" fmla="*/ 37 h 246"/>
                <a:gd name="T96" fmla="*/ 16 w 168"/>
                <a:gd name="T97" fmla="*/ 30 h 246"/>
                <a:gd name="T98" fmla="*/ 15 w 168"/>
                <a:gd name="T99" fmla="*/ 24 h 246"/>
                <a:gd name="T100" fmla="*/ 15 w 168"/>
                <a:gd name="T101" fmla="*/ 16 h 246"/>
                <a:gd name="T102" fmla="*/ 20 w 168"/>
                <a:gd name="T103" fmla="*/ 7 h 246"/>
                <a:gd name="T104" fmla="*/ 70 w 168"/>
                <a:gd name="T105" fmla="*/ 6 h 246"/>
                <a:gd name="T106" fmla="*/ 89 w 168"/>
                <a:gd name="T107" fmla="*/ 8 h 246"/>
                <a:gd name="T108" fmla="*/ 100 w 168"/>
                <a:gd name="T109" fmla="*/ 11 h 246"/>
                <a:gd name="T110" fmla="*/ 105 w 168"/>
                <a:gd name="T111" fmla="*/ 6 h 246"/>
                <a:gd name="T112" fmla="*/ 111 w 168"/>
                <a:gd name="T11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246">
                  <a:moveTo>
                    <a:pt x="116" y="1"/>
                  </a:moveTo>
                  <a:lnTo>
                    <a:pt x="117" y="2"/>
                  </a:lnTo>
                  <a:lnTo>
                    <a:pt x="119" y="4"/>
                  </a:lnTo>
                  <a:lnTo>
                    <a:pt x="120" y="4"/>
                  </a:lnTo>
                  <a:lnTo>
                    <a:pt x="121" y="2"/>
                  </a:lnTo>
                  <a:lnTo>
                    <a:pt x="122" y="2"/>
                  </a:lnTo>
                  <a:lnTo>
                    <a:pt x="123" y="4"/>
                  </a:lnTo>
                  <a:lnTo>
                    <a:pt x="123" y="5"/>
                  </a:lnTo>
                  <a:lnTo>
                    <a:pt x="123" y="6"/>
                  </a:lnTo>
                  <a:lnTo>
                    <a:pt x="123" y="7"/>
                  </a:lnTo>
                  <a:lnTo>
                    <a:pt x="123" y="8"/>
                  </a:lnTo>
                  <a:lnTo>
                    <a:pt x="122" y="8"/>
                  </a:lnTo>
                  <a:lnTo>
                    <a:pt x="122" y="13"/>
                  </a:lnTo>
                  <a:lnTo>
                    <a:pt x="122" y="14"/>
                  </a:lnTo>
                  <a:lnTo>
                    <a:pt x="121" y="14"/>
                  </a:lnTo>
                  <a:lnTo>
                    <a:pt x="121" y="16"/>
                  </a:lnTo>
                  <a:lnTo>
                    <a:pt x="120" y="16"/>
                  </a:lnTo>
                  <a:lnTo>
                    <a:pt x="120" y="17"/>
                  </a:lnTo>
                  <a:lnTo>
                    <a:pt x="120" y="17"/>
                  </a:lnTo>
                  <a:lnTo>
                    <a:pt x="120" y="18"/>
                  </a:lnTo>
                  <a:lnTo>
                    <a:pt x="120" y="19"/>
                  </a:lnTo>
                  <a:lnTo>
                    <a:pt x="120" y="20"/>
                  </a:lnTo>
                  <a:lnTo>
                    <a:pt x="121" y="20"/>
                  </a:lnTo>
                  <a:lnTo>
                    <a:pt x="121" y="22"/>
                  </a:lnTo>
                  <a:lnTo>
                    <a:pt x="122" y="22"/>
                  </a:lnTo>
                  <a:lnTo>
                    <a:pt x="123" y="23"/>
                  </a:lnTo>
                  <a:lnTo>
                    <a:pt x="125" y="23"/>
                  </a:lnTo>
                  <a:lnTo>
                    <a:pt x="125" y="24"/>
                  </a:lnTo>
                  <a:lnTo>
                    <a:pt x="126" y="24"/>
                  </a:lnTo>
                  <a:lnTo>
                    <a:pt x="127" y="25"/>
                  </a:lnTo>
                  <a:lnTo>
                    <a:pt x="128" y="26"/>
                  </a:lnTo>
                  <a:lnTo>
                    <a:pt x="129" y="30"/>
                  </a:lnTo>
                  <a:lnTo>
                    <a:pt x="129" y="29"/>
                  </a:lnTo>
                  <a:lnTo>
                    <a:pt x="131" y="30"/>
                  </a:lnTo>
                  <a:lnTo>
                    <a:pt x="132" y="30"/>
                  </a:lnTo>
                  <a:lnTo>
                    <a:pt x="133" y="30"/>
                  </a:lnTo>
                  <a:lnTo>
                    <a:pt x="133" y="31"/>
                  </a:lnTo>
                  <a:lnTo>
                    <a:pt x="133" y="32"/>
                  </a:lnTo>
                  <a:lnTo>
                    <a:pt x="134" y="32"/>
                  </a:lnTo>
                  <a:lnTo>
                    <a:pt x="134" y="33"/>
                  </a:lnTo>
                  <a:lnTo>
                    <a:pt x="136" y="33"/>
                  </a:lnTo>
                  <a:lnTo>
                    <a:pt x="138" y="35"/>
                  </a:lnTo>
                  <a:lnTo>
                    <a:pt x="136" y="35"/>
                  </a:lnTo>
                  <a:lnTo>
                    <a:pt x="136" y="36"/>
                  </a:lnTo>
                  <a:lnTo>
                    <a:pt x="136" y="37"/>
                  </a:lnTo>
                  <a:lnTo>
                    <a:pt x="136" y="38"/>
                  </a:lnTo>
                  <a:lnTo>
                    <a:pt x="135" y="41"/>
                  </a:lnTo>
                  <a:lnTo>
                    <a:pt x="136" y="42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4"/>
                  </a:lnTo>
                  <a:lnTo>
                    <a:pt x="136" y="44"/>
                  </a:lnTo>
                  <a:lnTo>
                    <a:pt x="135" y="44"/>
                  </a:lnTo>
                  <a:lnTo>
                    <a:pt x="135" y="45"/>
                  </a:lnTo>
                  <a:lnTo>
                    <a:pt x="136" y="45"/>
                  </a:lnTo>
                  <a:lnTo>
                    <a:pt x="136" y="47"/>
                  </a:lnTo>
                  <a:lnTo>
                    <a:pt x="135" y="48"/>
                  </a:lnTo>
                  <a:lnTo>
                    <a:pt x="135" y="49"/>
                  </a:lnTo>
                  <a:lnTo>
                    <a:pt x="135" y="50"/>
                  </a:lnTo>
                  <a:lnTo>
                    <a:pt x="135" y="51"/>
                  </a:lnTo>
                  <a:lnTo>
                    <a:pt x="134" y="54"/>
                  </a:lnTo>
                  <a:lnTo>
                    <a:pt x="134" y="55"/>
                  </a:lnTo>
                  <a:lnTo>
                    <a:pt x="135" y="55"/>
                  </a:lnTo>
                  <a:lnTo>
                    <a:pt x="135" y="56"/>
                  </a:lnTo>
                  <a:lnTo>
                    <a:pt x="135" y="57"/>
                  </a:lnTo>
                  <a:lnTo>
                    <a:pt x="135" y="59"/>
                  </a:lnTo>
                  <a:lnTo>
                    <a:pt x="134" y="59"/>
                  </a:lnTo>
                  <a:lnTo>
                    <a:pt x="133" y="57"/>
                  </a:lnTo>
                  <a:lnTo>
                    <a:pt x="132" y="59"/>
                  </a:lnTo>
                  <a:lnTo>
                    <a:pt x="132" y="60"/>
                  </a:lnTo>
                  <a:lnTo>
                    <a:pt x="133" y="60"/>
                  </a:lnTo>
                  <a:lnTo>
                    <a:pt x="134" y="60"/>
                  </a:lnTo>
                  <a:lnTo>
                    <a:pt x="135" y="60"/>
                  </a:lnTo>
                  <a:lnTo>
                    <a:pt x="136" y="60"/>
                  </a:lnTo>
                  <a:lnTo>
                    <a:pt x="136" y="61"/>
                  </a:lnTo>
                  <a:lnTo>
                    <a:pt x="135" y="61"/>
                  </a:lnTo>
                  <a:lnTo>
                    <a:pt x="134" y="61"/>
                  </a:lnTo>
                  <a:lnTo>
                    <a:pt x="133" y="62"/>
                  </a:lnTo>
                  <a:lnTo>
                    <a:pt x="131" y="61"/>
                  </a:lnTo>
                  <a:lnTo>
                    <a:pt x="131" y="62"/>
                  </a:lnTo>
                  <a:lnTo>
                    <a:pt x="131" y="63"/>
                  </a:lnTo>
                  <a:lnTo>
                    <a:pt x="132" y="63"/>
                  </a:lnTo>
                  <a:lnTo>
                    <a:pt x="133" y="63"/>
                  </a:lnTo>
                  <a:lnTo>
                    <a:pt x="134" y="65"/>
                  </a:lnTo>
                  <a:lnTo>
                    <a:pt x="133" y="65"/>
                  </a:lnTo>
                  <a:lnTo>
                    <a:pt x="131" y="66"/>
                  </a:lnTo>
                  <a:lnTo>
                    <a:pt x="131" y="67"/>
                  </a:lnTo>
                  <a:lnTo>
                    <a:pt x="131" y="68"/>
                  </a:lnTo>
                  <a:lnTo>
                    <a:pt x="132" y="68"/>
                  </a:lnTo>
                  <a:lnTo>
                    <a:pt x="133" y="67"/>
                  </a:lnTo>
                  <a:lnTo>
                    <a:pt x="134" y="67"/>
                  </a:lnTo>
                  <a:lnTo>
                    <a:pt x="134" y="66"/>
                  </a:lnTo>
                  <a:lnTo>
                    <a:pt x="135" y="66"/>
                  </a:lnTo>
                  <a:lnTo>
                    <a:pt x="135" y="65"/>
                  </a:lnTo>
                  <a:lnTo>
                    <a:pt x="136" y="65"/>
                  </a:lnTo>
                  <a:lnTo>
                    <a:pt x="138" y="65"/>
                  </a:lnTo>
                  <a:lnTo>
                    <a:pt x="139" y="65"/>
                  </a:lnTo>
                  <a:lnTo>
                    <a:pt x="141" y="66"/>
                  </a:lnTo>
                  <a:lnTo>
                    <a:pt x="141" y="67"/>
                  </a:lnTo>
                  <a:lnTo>
                    <a:pt x="142" y="68"/>
                  </a:lnTo>
                  <a:lnTo>
                    <a:pt x="142" y="69"/>
                  </a:lnTo>
                  <a:lnTo>
                    <a:pt x="142" y="72"/>
                  </a:lnTo>
                  <a:lnTo>
                    <a:pt x="142" y="73"/>
                  </a:lnTo>
                  <a:lnTo>
                    <a:pt x="141" y="74"/>
                  </a:lnTo>
                  <a:lnTo>
                    <a:pt x="141" y="74"/>
                  </a:lnTo>
                  <a:lnTo>
                    <a:pt x="141" y="75"/>
                  </a:lnTo>
                  <a:lnTo>
                    <a:pt x="141" y="76"/>
                  </a:lnTo>
                  <a:lnTo>
                    <a:pt x="140" y="78"/>
                  </a:lnTo>
                  <a:lnTo>
                    <a:pt x="140" y="80"/>
                  </a:lnTo>
                  <a:lnTo>
                    <a:pt x="139" y="81"/>
                  </a:lnTo>
                  <a:lnTo>
                    <a:pt x="139" y="82"/>
                  </a:lnTo>
                  <a:lnTo>
                    <a:pt x="139" y="84"/>
                  </a:lnTo>
                  <a:lnTo>
                    <a:pt x="141" y="86"/>
                  </a:lnTo>
                  <a:lnTo>
                    <a:pt x="141" y="88"/>
                  </a:lnTo>
                  <a:lnTo>
                    <a:pt x="141" y="90"/>
                  </a:lnTo>
                  <a:lnTo>
                    <a:pt x="140" y="91"/>
                  </a:lnTo>
                  <a:lnTo>
                    <a:pt x="140" y="92"/>
                  </a:lnTo>
                  <a:lnTo>
                    <a:pt x="140" y="91"/>
                  </a:lnTo>
                  <a:lnTo>
                    <a:pt x="139" y="91"/>
                  </a:lnTo>
                  <a:lnTo>
                    <a:pt x="139" y="92"/>
                  </a:lnTo>
                  <a:lnTo>
                    <a:pt x="138" y="93"/>
                  </a:lnTo>
                  <a:lnTo>
                    <a:pt x="138" y="92"/>
                  </a:lnTo>
                  <a:lnTo>
                    <a:pt x="136" y="92"/>
                  </a:lnTo>
                  <a:lnTo>
                    <a:pt x="136" y="94"/>
                  </a:lnTo>
                  <a:lnTo>
                    <a:pt x="138" y="97"/>
                  </a:lnTo>
                  <a:lnTo>
                    <a:pt x="139" y="99"/>
                  </a:lnTo>
                  <a:lnTo>
                    <a:pt x="141" y="99"/>
                  </a:lnTo>
                  <a:lnTo>
                    <a:pt x="141" y="100"/>
                  </a:lnTo>
                  <a:lnTo>
                    <a:pt x="142" y="102"/>
                  </a:lnTo>
                  <a:lnTo>
                    <a:pt x="144" y="102"/>
                  </a:lnTo>
                  <a:lnTo>
                    <a:pt x="146" y="103"/>
                  </a:lnTo>
                  <a:lnTo>
                    <a:pt x="147" y="104"/>
                  </a:lnTo>
                  <a:lnTo>
                    <a:pt x="147" y="105"/>
                  </a:lnTo>
                  <a:lnTo>
                    <a:pt x="148" y="106"/>
                  </a:lnTo>
                  <a:lnTo>
                    <a:pt x="148" y="107"/>
                  </a:lnTo>
                  <a:lnTo>
                    <a:pt x="148" y="109"/>
                  </a:lnTo>
                  <a:lnTo>
                    <a:pt x="150" y="109"/>
                  </a:lnTo>
                  <a:lnTo>
                    <a:pt x="150" y="110"/>
                  </a:lnTo>
                  <a:lnTo>
                    <a:pt x="148" y="111"/>
                  </a:lnTo>
                  <a:lnTo>
                    <a:pt x="147" y="111"/>
                  </a:lnTo>
                  <a:lnTo>
                    <a:pt x="146" y="112"/>
                  </a:lnTo>
                  <a:lnTo>
                    <a:pt x="145" y="113"/>
                  </a:lnTo>
                  <a:lnTo>
                    <a:pt x="145" y="115"/>
                  </a:lnTo>
                  <a:lnTo>
                    <a:pt x="145" y="116"/>
                  </a:lnTo>
                  <a:lnTo>
                    <a:pt x="145" y="117"/>
                  </a:lnTo>
                  <a:lnTo>
                    <a:pt x="145" y="119"/>
                  </a:lnTo>
                  <a:lnTo>
                    <a:pt x="145" y="121"/>
                  </a:lnTo>
                  <a:lnTo>
                    <a:pt x="145" y="122"/>
                  </a:lnTo>
                  <a:lnTo>
                    <a:pt x="145" y="123"/>
                  </a:lnTo>
                  <a:lnTo>
                    <a:pt x="146" y="125"/>
                  </a:lnTo>
                  <a:lnTo>
                    <a:pt x="146" y="128"/>
                  </a:lnTo>
                  <a:lnTo>
                    <a:pt x="146" y="130"/>
                  </a:lnTo>
                  <a:lnTo>
                    <a:pt x="146" y="131"/>
                  </a:lnTo>
                  <a:lnTo>
                    <a:pt x="146" y="133"/>
                  </a:lnTo>
                  <a:lnTo>
                    <a:pt x="145" y="133"/>
                  </a:lnTo>
                  <a:lnTo>
                    <a:pt x="144" y="134"/>
                  </a:lnTo>
                  <a:lnTo>
                    <a:pt x="144" y="135"/>
                  </a:lnTo>
                  <a:lnTo>
                    <a:pt x="144" y="136"/>
                  </a:lnTo>
                  <a:lnTo>
                    <a:pt x="142" y="136"/>
                  </a:lnTo>
                  <a:lnTo>
                    <a:pt x="141" y="137"/>
                  </a:lnTo>
                  <a:lnTo>
                    <a:pt x="141" y="140"/>
                  </a:lnTo>
                  <a:lnTo>
                    <a:pt x="141" y="142"/>
                  </a:lnTo>
                  <a:lnTo>
                    <a:pt x="142" y="143"/>
                  </a:lnTo>
                  <a:lnTo>
                    <a:pt x="144" y="144"/>
                  </a:lnTo>
                  <a:lnTo>
                    <a:pt x="145" y="144"/>
                  </a:lnTo>
                  <a:lnTo>
                    <a:pt x="146" y="144"/>
                  </a:lnTo>
                  <a:lnTo>
                    <a:pt x="147" y="147"/>
                  </a:lnTo>
                  <a:lnTo>
                    <a:pt x="147" y="148"/>
                  </a:lnTo>
                  <a:lnTo>
                    <a:pt x="147" y="149"/>
                  </a:lnTo>
                  <a:lnTo>
                    <a:pt x="146" y="152"/>
                  </a:lnTo>
                  <a:lnTo>
                    <a:pt x="145" y="154"/>
                  </a:lnTo>
                  <a:lnTo>
                    <a:pt x="145" y="155"/>
                  </a:lnTo>
                  <a:lnTo>
                    <a:pt x="145" y="156"/>
                  </a:lnTo>
                  <a:lnTo>
                    <a:pt x="145" y="159"/>
                  </a:lnTo>
                  <a:lnTo>
                    <a:pt x="145" y="160"/>
                  </a:lnTo>
                  <a:lnTo>
                    <a:pt x="144" y="160"/>
                  </a:lnTo>
                  <a:lnTo>
                    <a:pt x="142" y="161"/>
                  </a:lnTo>
                  <a:lnTo>
                    <a:pt x="141" y="161"/>
                  </a:lnTo>
                  <a:lnTo>
                    <a:pt x="142" y="161"/>
                  </a:lnTo>
                  <a:lnTo>
                    <a:pt x="144" y="162"/>
                  </a:lnTo>
                  <a:lnTo>
                    <a:pt x="142" y="164"/>
                  </a:lnTo>
                  <a:lnTo>
                    <a:pt x="142" y="165"/>
                  </a:lnTo>
                  <a:lnTo>
                    <a:pt x="142" y="166"/>
                  </a:lnTo>
                  <a:lnTo>
                    <a:pt x="144" y="166"/>
                  </a:lnTo>
                  <a:lnTo>
                    <a:pt x="145" y="168"/>
                  </a:lnTo>
                  <a:lnTo>
                    <a:pt x="146" y="168"/>
                  </a:lnTo>
                  <a:lnTo>
                    <a:pt x="146" y="170"/>
                  </a:lnTo>
                  <a:lnTo>
                    <a:pt x="147" y="170"/>
                  </a:lnTo>
                  <a:lnTo>
                    <a:pt x="147" y="171"/>
                  </a:lnTo>
                  <a:lnTo>
                    <a:pt x="146" y="173"/>
                  </a:lnTo>
                  <a:lnTo>
                    <a:pt x="147" y="173"/>
                  </a:lnTo>
                  <a:lnTo>
                    <a:pt x="147" y="174"/>
                  </a:lnTo>
                  <a:lnTo>
                    <a:pt x="148" y="176"/>
                  </a:lnTo>
                  <a:lnTo>
                    <a:pt x="150" y="176"/>
                  </a:lnTo>
                  <a:lnTo>
                    <a:pt x="151" y="176"/>
                  </a:lnTo>
                  <a:lnTo>
                    <a:pt x="150" y="177"/>
                  </a:lnTo>
                  <a:lnTo>
                    <a:pt x="150" y="178"/>
                  </a:lnTo>
                  <a:lnTo>
                    <a:pt x="150" y="179"/>
                  </a:lnTo>
                  <a:lnTo>
                    <a:pt x="151" y="180"/>
                  </a:lnTo>
                  <a:lnTo>
                    <a:pt x="152" y="181"/>
                  </a:lnTo>
                  <a:lnTo>
                    <a:pt x="154" y="183"/>
                  </a:lnTo>
                  <a:lnTo>
                    <a:pt x="157" y="185"/>
                  </a:lnTo>
                  <a:lnTo>
                    <a:pt x="158" y="185"/>
                  </a:lnTo>
                  <a:lnTo>
                    <a:pt x="159" y="185"/>
                  </a:lnTo>
                  <a:lnTo>
                    <a:pt x="160" y="189"/>
                  </a:lnTo>
                  <a:lnTo>
                    <a:pt x="160" y="190"/>
                  </a:lnTo>
                  <a:lnTo>
                    <a:pt x="162" y="190"/>
                  </a:lnTo>
                  <a:lnTo>
                    <a:pt x="163" y="190"/>
                  </a:lnTo>
                  <a:lnTo>
                    <a:pt x="164" y="191"/>
                  </a:lnTo>
                  <a:lnTo>
                    <a:pt x="166" y="191"/>
                  </a:lnTo>
                  <a:lnTo>
                    <a:pt x="168" y="191"/>
                  </a:lnTo>
                  <a:lnTo>
                    <a:pt x="168" y="193"/>
                  </a:lnTo>
                  <a:lnTo>
                    <a:pt x="165" y="195"/>
                  </a:lnTo>
                  <a:lnTo>
                    <a:pt x="164" y="195"/>
                  </a:lnTo>
                  <a:lnTo>
                    <a:pt x="162" y="197"/>
                  </a:lnTo>
                  <a:lnTo>
                    <a:pt x="162" y="198"/>
                  </a:lnTo>
                  <a:lnTo>
                    <a:pt x="160" y="199"/>
                  </a:lnTo>
                  <a:lnTo>
                    <a:pt x="160" y="201"/>
                  </a:lnTo>
                  <a:lnTo>
                    <a:pt x="160" y="202"/>
                  </a:lnTo>
                  <a:lnTo>
                    <a:pt x="159" y="203"/>
                  </a:lnTo>
                  <a:lnTo>
                    <a:pt x="159" y="204"/>
                  </a:lnTo>
                  <a:lnTo>
                    <a:pt x="158" y="205"/>
                  </a:lnTo>
                  <a:lnTo>
                    <a:pt x="158" y="205"/>
                  </a:lnTo>
                  <a:lnTo>
                    <a:pt x="151" y="207"/>
                  </a:lnTo>
                  <a:lnTo>
                    <a:pt x="136" y="205"/>
                  </a:lnTo>
                  <a:lnTo>
                    <a:pt x="134" y="205"/>
                  </a:lnTo>
                  <a:lnTo>
                    <a:pt x="133" y="207"/>
                  </a:lnTo>
                  <a:lnTo>
                    <a:pt x="132" y="207"/>
                  </a:lnTo>
                  <a:lnTo>
                    <a:pt x="131" y="207"/>
                  </a:lnTo>
                  <a:lnTo>
                    <a:pt x="129" y="208"/>
                  </a:lnTo>
                  <a:lnTo>
                    <a:pt x="128" y="208"/>
                  </a:lnTo>
                  <a:lnTo>
                    <a:pt x="128" y="209"/>
                  </a:lnTo>
                  <a:lnTo>
                    <a:pt x="126" y="210"/>
                  </a:lnTo>
                  <a:lnTo>
                    <a:pt x="125" y="211"/>
                  </a:lnTo>
                  <a:lnTo>
                    <a:pt x="121" y="213"/>
                  </a:lnTo>
                  <a:lnTo>
                    <a:pt x="121" y="214"/>
                  </a:lnTo>
                  <a:lnTo>
                    <a:pt x="120" y="214"/>
                  </a:lnTo>
                  <a:lnTo>
                    <a:pt x="111" y="216"/>
                  </a:lnTo>
                  <a:lnTo>
                    <a:pt x="109" y="216"/>
                  </a:lnTo>
                  <a:lnTo>
                    <a:pt x="109" y="217"/>
                  </a:lnTo>
                  <a:lnTo>
                    <a:pt x="105" y="218"/>
                  </a:lnTo>
                  <a:lnTo>
                    <a:pt x="105" y="220"/>
                  </a:lnTo>
                  <a:lnTo>
                    <a:pt x="104" y="220"/>
                  </a:lnTo>
                  <a:lnTo>
                    <a:pt x="103" y="221"/>
                  </a:lnTo>
                  <a:lnTo>
                    <a:pt x="101" y="221"/>
                  </a:lnTo>
                  <a:lnTo>
                    <a:pt x="101" y="221"/>
                  </a:lnTo>
                  <a:lnTo>
                    <a:pt x="101" y="222"/>
                  </a:lnTo>
                  <a:lnTo>
                    <a:pt x="100" y="222"/>
                  </a:lnTo>
                  <a:lnTo>
                    <a:pt x="97" y="223"/>
                  </a:lnTo>
                  <a:lnTo>
                    <a:pt x="95" y="226"/>
                  </a:lnTo>
                  <a:lnTo>
                    <a:pt x="94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89" y="227"/>
                  </a:lnTo>
                  <a:lnTo>
                    <a:pt x="88" y="227"/>
                  </a:lnTo>
                  <a:lnTo>
                    <a:pt x="86" y="227"/>
                  </a:lnTo>
                  <a:lnTo>
                    <a:pt x="85" y="227"/>
                  </a:lnTo>
                  <a:lnTo>
                    <a:pt x="84" y="227"/>
                  </a:lnTo>
                  <a:lnTo>
                    <a:pt x="83" y="227"/>
                  </a:lnTo>
                  <a:lnTo>
                    <a:pt x="79" y="229"/>
                  </a:lnTo>
                  <a:lnTo>
                    <a:pt x="78" y="229"/>
                  </a:lnTo>
                  <a:lnTo>
                    <a:pt x="78" y="230"/>
                  </a:lnTo>
                  <a:lnTo>
                    <a:pt x="76" y="232"/>
                  </a:lnTo>
                  <a:lnTo>
                    <a:pt x="72" y="232"/>
                  </a:lnTo>
                  <a:lnTo>
                    <a:pt x="72" y="232"/>
                  </a:lnTo>
                  <a:lnTo>
                    <a:pt x="72" y="233"/>
                  </a:lnTo>
                  <a:lnTo>
                    <a:pt x="71" y="233"/>
                  </a:lnTo>
                  <a:lnTo>
                    <a:pt x="70" y="233"/>
                  </a:lnTo>
                  <a:lnTo>
                    <a:pt x="68" y="233"/>
                  </a:lnTo>
                  <a:lnTo>
                    <a:pt x="66" y="234"/>
                  </a:lnTo>
                  <a:lnTo>
                    <a:pt x="65" y="234"/>
                  </a:lnTo>
                  <a:lnTo>
                    <a:pt x="64" y="234"/>
                  </a:lnTo>
                  <a:lnTo>
                    <a:pt x="63" y="234"/>
                  </a:lnTo>
                  <a:lnTo>
                    <a:pt x="61" y="235"/>
                  </a:lnTo>
                  <a:lnTo>
                    <a:pt x="61" y="236"/>
                  </a:lnTo>
                  <a:lnTo>
                    <a:pt x="59" y="238"/>
                  </a:lnTo>
                  <a:lnTo>
                    <a:pt x="58" y="238"/>
                  </a:lnTo>
                  <a:lnTo>
                    <a:pt x="57" y="239"/>
                  </a:lnTo>
                  <a:lnTo>
                    <a:pt x="57" y="240"/>
                  </a:lnTo>
                  <a:lnTo>
                    <a:pt x="53" y="241"/>
                  </a:lnTo>
                  <a:lnTo>
                    <a:pt x="51" y="242"/>
                  </a:lnTo>
                  <a:lnTo>
                    <a:pt x="49" y="242"/>
                  </a:lnTo>
                  <a:lnTo>
                    <a:pt x="49" y="245"/>
                  </a:lnTo>
                  <a:lnTo>
                    <a:pt x="48" y="245"/>
                  </a:lnTo>
                  <a:lnTo>
                    <a:pt x="45" y="245"/>
                  </a:lnTo>
                  <a:lnTo>
                    <a:pt x="45" y="246"/>
                  </a:lnTo>
                  <a:lnTo>
                    <a:pt x="43" y="246"/>
                  </a:lnTo>
                  <a:lnTo>
                    <a:pt x="43" y="245"/>
                  </a:lnTo>
                  <a:lnTo>
                    <a:pt x="43" y="244"/>
                  </a:lnTo>
                  <a:lnTo>
                    <a:pt x="42" y="244"/>
                  </a:lnTo>
                  <a:lnTo>
                    <a:pt x="40" y="241"/>
                  </a:lnTo>
                  <a:lnTo>
                    <a:pt x="39" y="241"/>
                  </a:lnTo>
                  <a:lnTo>
                    <a:pt x="39" y="240"/>
                  </a:lnTo>
                  <a:lnTo>
                    <a:pt x="34" y="239"/>
                  </a:lnTo>
                  <a:lnTo>
                    <a:pt x="28" y="238"/>
                  </a:lnTo>
                  <a:lnTo>
                    <a:pt x="21" y="235"/>
                  </a:lnTo>
                  <a:lnTo>
                    <a:pt x="16" y="234"/>
                  </a:lnTo>
                  <a:lnTo>
                    <a:pt x="11" y="234"/>
                  </a:lnTo>
                  <a:lnTo>
                    <a:pt x="6" y="232"/>
                  </a:lnTo>
                  <a:lnTo>
                    <a:pt x="5" y="232"/>
                  </a:lnTo>
                  <a:lnTo>
                    <a:pt x="5" y="230"/>
                  </a:lnTo>
                  <a:lnTo>
                    <a:pt x="6" y="230"/>
                  </a:lnTo>
                  <a:lnTo>
                    <a:pt x="10" y="230"/>
                  </a:lnTo>
                  <a:lnTo>
                    <a:pt x="11" y="232"/>
                  </a:lnTo>
                  <a:lnTo>
                    <a:pt x="12" y="232"/>
                  </a:lnTo>
                  <a:lnTo>
                    <a:pt x="14" y="232"/>
                  </a:lnTo>
                  <a:lnTo>
                    <a:pt x="12" y="230"/>
                  </a:lnTo>
                  <a:lnTo>
                    <a:pt x="14" y="230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8" y="229"/>
                  </a:lnTo>
                  <a:lnTo>
                    <a:pt x="18" y="228"/>
                  </a:lnTo>
                  <a:lnTo>
                    <a:pt x="18" y="227"/>
                  </a:lnTo>
                  <a:lnTo>
                    <a:pt x="17" y="227"/>
                  </a:lnTo>
                  <a:lnTo>
                    <a:pt x="18" y="226"/>
                  </a:lnTo>
                  <a:lnTo>
                    <a:pt x="17" y="226"/>
                  </a:lnTo>
                  <a:lnTo>
                    <a:pt x="17" y="224"/>
                  </a:lnTo>
                  <a:lnTo>
                    <a:pt x="17" y="222"/>
                  </a:lnTo>
                  <a:lnTo>
                    <a:pt x="18" y="222"/>
                  </a:lnTo>
                  <a:lnTo>
                    <a:pt x="20" y="222"/>
                  </a:lnTo>
                  <a:lnTo>
                    <a:pt x="20" y="221"/>
                  </a:lnTo>
                  <a:lnTo>
                    <a:pt x="20" y="220"/>
                  </a:lnTo>
                  <a:lnTo>
                    <a:pt x="18" y="218"/>
                  </a:lnTo>
                  <a:lnTo>
                    <a:pt x="17" y="216"/>
                  </a:lnTo>
                  <a:lnTo>
                    <a:pt x="17" y="214"/>
                  </a:lnTo>
                  <a:lnTo>
                    <a:pt x="17" y="213"/>
                  </a:lnTo>
                  <a:lnTo>
                    <a:pt x="15" y="211"/>
                  </a:lnTo>
                  <a:lnTo>
                    <a:pt x="14" y="213"/>
                  </a:lnTo>
                  <a:lnTo>
                    <a:pt x="12" y="213"/>
                  </a:lnTo>
                  <a:lnTo>
                    <a:pt x="11" y="211"/>
                  </a:lnTo>
                  <a:lnTo>
                    <a:pt x="11" y="209"/>
                  </a:lnTo>
                  <a:lnTo>
                    <a:pt x="9" y="209"/>
                  </a:lnTo>
                  <a:lnTo>
                    <a:pt x="10" y="204"/>
                  </a:lnTo>
                  <a:lnTo>
                    <a:pt x="9" y="203"/>
                  </a:lnTo>
                  <a:lnTo>
                    <a:pt x="9" y="202"/>
                  </a:lnTo>
                  <a:lnTo>
                    <a:pt x="8" y="198"/>
                  </a:lnTo>
                  <a:lnTo>
                    <a:pt x="6" y="197"/>
                  </a:lnTo>
                  <a:lnTo>
                    <a:pt x="5" y="191"/>
                  </a:lnTo>
                  <a:lnTo>
                    <a:pt x="5" y="190"/>
                  </a:lnTo>
                  <a:lnTo>
                    <a:pt x="4" y="189"/>
                  </a:lnTo>
                  <a:lnTo>
                    <a:pt x="3" y="187"/>
                  </a:lnTo>
                  <a:lnTo>
                    <a:pt x="0" y="174"/>
                  </a:lnTo>
                  <a:lnTo>
                    <a:pt x="0" y="173"/>
                  </a:lnTo>
                  <a:lnTo>
                    <a:pt x="0" y="172"/>
                  </a:lnTo>
                  <a:lnTo>
                    <a:pt x="2" y="172"/>
                  </a:lnTo>
                  <a:lnTo>
                    <a:pt x="2" y="170"/>
                  </a:lnTo>
                  <a:lnTo>
                    <a:pt x="2" y="168"/>
                  </a:lnTo>
                  <a:lnTo>
                    <a:pt x="0" y="168"/>
                  </a:lnTo>
                  <a:lnTo>
                    <a:pt x="0" y="167"/>
                  </a:lnTo>
                  <a:lnTo>
                    <a:pt x="0" y="166"/>
                  </a:lnTo>
                  <a:lnTo>
                    <a:pt x="2" y="165"/>
                  </a:lnTo>
                  <a:lnTo>
                    <a:pt x="6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5"/>
                  </a:lnTo>
                  <a:lnTo>
                    <a:pt x="9" y="154"/>
                  </a:lnTo>
                  <a:lnTo>
                    <a:pt x="11" y="152"/>
                  </a:lnTo>
                  <a:lnTo>
                    <a:pt x="11" y="150"/>
                  </a:lnTo>
                  <a:lnTo>
                    <a:pt x="11" y="149"/>
                  </a:lnTo>
                  <a:lnTo>
                    <a:pt x="10" y="149"/>
                  </a:lnTo>
                  <a:lnTo>
                    <a:pt x="12" y="137"/>
                  </a:lnTo>
                  <a:lnTo>
                    <a:pt x="14" y="135"/>
                  </a:lnTo>
                  <a:lnTo>
                    <a:pt x="15" y="130"/>
                  </a:lnTo>
                  <a:lnTo>
                    <a:pt x="15" y="129"/>
                  </a:lnTo>
                  <a:lnTo>
                    <a:pt x="16" y="128"/>
                  </a:lnTo>
                  <a:lnTo>
                    <a:pt x="17" y="128"/>
                  </a:lnTo>
                  <a:lnTo>
                    <a:pt x="17" y="127"/>
                  </a:lnTo>
                  <a:lnTo>
                    <a:pt x="17" y="124"/>
                  </a:lnTo>
                  <a:lnTo>
                    <a:pt x="18" y="124"/>
                  </a:lnTo>
                  <a:lnTo>
                    <a:pt x="21" y="122"/>
                  </a:lnTo>
                  <a:lnTo>
                    <a:pt x="21" y="121"/>
                  </a:lnTo>
                  <a:lnTo>
                    <a:pt x="23" y="121"/>
                  </a:lnTo>
                  <a:lnTo>
                    <a:pt x="24" y="119"/>
                  </a:lnTo>
                  <a:lnTo>
                    <a:pt x="24" y="118"/>
                  </a:lnTo>
                  <a:lnTo>
                    <a:pt x="24" y="117"/>
                  </a:lnTo>
                  <a:lnTo>
                    <a:pt x="24" y="116"/>
                  </a:lnTo>
                  <a:lnTo>
                    <a:pt x="24" y="115"/>
                  </a:lnTo>
                  <a:lnTo>
                    <a:pt x="26" y="115"/>
                  </a:lnTo>
                  <a:lnTo>
                    <a:pt x="27" y="115"/>
                  </a:lnTo>
                  <a:lnTo>
                    <a:pt x="28" y="113"/>
                  </a:lnTo>
                  <a:lnTo>
                    <a:pt x="27" y="103"/>
                  </a:lnTo>
                  <a:lnTo>
                    <a:pt x="24" y="92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87"/>
                  </a:lnTo>
                  <a:lnTo>
                    <a:pt x="24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2" y="82"/>
                  </a:lnTo>
                  <a:lnTo>
                    <a:pt x="21" y="82"/>
                  </a:lnTo>
                  <a:lnTo>
                    <a:pt x="21" y="81"/>
                  </a:lnTo>
                  <a:lnTo>
                    <a:pt x="20" y="81"/>
                  </a:lnTo>
                  <a:lnTo>
                    <a:pt x="18" y="81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20" y="76"/>
                  </a:lnTo>
                  <a:lnTo>
                    <a:pt x="20" y="75"/>
                  </a:lnTo>
                  <a:lnTo>
                    <a:pt x="21" y="74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22" y="73"/>
                  </a:lnTo>
                  <a:lnTo>
                    <a:pt x="21" y="73"/>
                  </a:lnTo>
                  <a:lnTo>
                    <a:pt x="21" y="72"/>
                  </a:lnTo>
                  <a:lnTo>
                    <a:pt x="21" y="70"/>
                  </a:lnTo>
                  <a:lnTo>
                    <a:pt x="22" y="70"/>
                  </a:lnTo>
                  <a:lnTo>
                    <a:pt x="22" y="69"/>
                  </a:lnTo>
                  <a:lnTo>
                    <a:pt x="22" y="68"/>
                  </a:lnTo>
                  <a:lnTo>
                    <a:pt x="22" y="67"/>
                  </a:lnTo>
                  <a:lnTo>
                    <a:pt x="22" y="66"/>
                  </a:lnTo>
                  <a:lnTo>
                    <a:pt x="21" y="65"/>
                  </a:lnTo>
                  <a:lnTo>
                    <a:pt x="20" y="63"/>
                  </a:lnTo>
                  <a:lnTo>
                    <a:pt x="18" y="62"/>
                  </a:lnTo>
                  <a:lnTo>
                    <a:pt x="18" y="61"/>
                  </a:lnTo>
                  <a:lnTo>
                    <a:pt x="18" y="60"/>
                  </a:lnTo>
                  <a:lnTo>
                    <a:pt x="18" y="59"/>
                  </a:lnTo>
                  <a:lnTo>
                    <a:pt x="20" y="59"/>
                  </a:lnTo>
                  <a:lnTo>
                    <a:pt x="18" y="59"/>
                  </a:lnTo>
                  <a:lnTo>
                    <a:pt x="18" y="57"/>
                  </a:lnTo>
                  <a:lnTo>
                    <a:pt x="17" y="57"/>
                  </a:lnTo>
                  <a:lnTo>
                    <a:pt x="17" y="56"/>
                  </a:lnTo>
                  <a:lnTo>
                    <a:pt x="17" y="55"/>
                  </a:lnTo>
                  <a:lnTo>
                    <a:pt x="18" y="54"/>
                  </a:lnTo>
                  <a:lnTo>
                    <a:pt x="20" y="51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18" y="45"/>
                  </a:lnTo>
                  <a:lnTo>
                    <a:pt x="17" y="45"/>
                  </a:lnTo>
                  <a:lnTo>
                    <a:pt x="17" y="44"/>
                  </a:lnTo>
                  <a:lnTo>
                    <a:pt x="17" y="41"/>
                  </a:lnTo>
                  <a:lnTo>
                    <a:pt x="17" y="39"/>
                  </a:lnTo>
                  <a:lnTo>
                    <a:pt x="17" y="38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6"/>
                  </a:lnTo>
                  <a:lnTo>
                    <a:pt x="18" y="35"/>
                  </a:lnTo>
                  <a:lnTo>
                    <a:pt x="17" y="35"/>
                  </a:lnTo>
                  <a:lnTo>
                    <a:pt x="17" y="33"/>
                  </a:lnTo>
                  <a:lnTo>
                    <a:pt x="16" y="33"/>
                  </a:lnTo>
                  <a:lnTo>
                    <a:pt x="15" y="32"/>
                  </a:lnTo>
                  <a:lnTo>
                    <a:pt x="16" y="31"/>
                  </a:lnTo>
                  <a:lnTo>
                    <a:pt x="16" y="30"/>
                  </a:lnTo>
                  <a:lnTo>
                    <a:pt x="17" y="30"/>
                  </a:lnTo>
                  <a:lnTo>
                    <a:pt x="18" y="29"/>
                  </a:lnTo>
                  <a:lnTo>
                    <a:pt x="17" y="29"/>
                  </a:lnTo>
                  <a:lnTo>
                    <a:pt x="16" y="29"/>
                  </a:lnTo>
                  <a:lnTo>
                    <a:pt x="15" y="28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5"/>
                  </a:lnTo>
                  <a:lnTo>
                    <a:pt x="15" y="24"/>
                  </a:lnTo>
                  <a:lnTo>
                    <a:pt x="15" y="23"/>
                  </a:lnTo>
                  <a:lnTo>
                    <a:pt x="14" y="22"/>
                  </a:lnTo>
                  <a:lnTo>
                    <a:pt x="12" y="20"/>
                  </a:lnTo>
                  <a:lnTo>
                    <a:pt x="14" y="19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5" y="13"/>
                  </a:lnTo>
                  <a:lnTo>
                    <a:pt x="15" y="12"/>
                  </a:lnTo>
                  <a:lnTo>
                    <a:pt x="16" y="11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20" y="7"/>
                  </a:lnTo>
                  <a:lnTo>
                    <a:pt x="23" y="7"/>
                  </a:lnTo>
                  <a:lnTo>
                    <a:pt x="31" y="7"/>
                  </a:lnTo>
                  <a:lnTo>
                    <a:pt x="41" y="7"/>
                  </a:lnTo>
                  <a:lnTo>
                    <a:pt x="48" y="7"/>
                  </a:lnTo>
                  <a:lnTo>
                    <a:pt x="57" y="7"/>
                  </a:lnTo>
                  <a:lnTo>
                    <a:pt x="63" y="7"/>
                  </a:lnTo>
                  <a:lnTo>
                    <a:pt x="64" y="7"/>
                  </a:lnTo>
                  <a:lnTo>
                    <a:pt x="64" y="6"/>
                  </a:lnTo>
                  <a:lnTo>
                    <a:pt x="70" y="6"/>
                  </a:lnTo>
                  <a:lnTo>
                    <a:pt x="71" y="7"/>
                  </a:lnTo>
                  <a:lnTo>
                    <a:pt x="72" y="7"/>
                  </a:lnTo>
                  <a:lnTo>
                    <a:pt x="76" y="7"/>
                  </a:lnTo>
                  <a:lnTo>
                    <a:pt x="80" y="7"/>
                  </a:lnTo>
                  <a:lnTo>
                    <a:pt x="82" y="6"/>
                  </a:lnTo>
                  <a:lnTo>
                    <a:pt x="83" y="6"/>
                  </a:lnTo>
                  <a:lnTo>
                    <a:pt x="88" y="7"/>
                  </a:lnTo>
                  <a:lnTo>
                    <a:pt x="89" y="7"/>
                  </a:lnTo>
                  <a:lnTo>
                    <a:pt x="89" y="8"/>
                  </a:lnTo>
                  <a:lnTo>
                    <a:pt x="90" y="8"/>
                  </a:lnTo>
                  <a:lnTo>
                    <a:pt x="90" y="7"/>
                  </a:lnTo>
                  <a:lnTo>
                    <a:pt x="91" y="7"/>
                  </a:lnTo>
                  <a:lnTo>
                    <a:pt x="92" y="7"/>
                  </a:lnTo>
                  <a:lnTo>
                    <a:pt x="97" y="7"/>
                  </a:lnTo>
                  <a:lnTo>
                    <a:pt x="98" y="7"/>
                  </a:lnTo>
                  <a:lnTo>
                    <a:pt x="98" y="8"/>
                  </a:lnTo>
                  <a:lnTo>
                    <a:pt x="97" y="8"/>
                  </a:lnTo>
                  <a:lnTo>
                    <a:pt x="100" y="11"/>
                  </a:lnTo>
                  <a:lnTo>
                    <a:pt x="100" y="10"/>
                  </a:lnTo>
                  <a:lnTo>
                    <a:pt x="101" y="10"/>
                  </a:lnTo>
                  <a:lnTo>
                    <a:pt x="101" y="8"/>
                  </a:lnTo>
                  <a:lnTo>
                    <a:pt x="101" y="7"/>
                  </a:lnTo>
                  <a:lnTo>
                    <a:pt x="101" y="7"/>
                  </a:lnTo>
                  <a:lnTo>
                    <a:pt x="102" y="7"/>
                  </a:lnTo>
                  <a:lnTo>
                    <a:pt x="103" y="7"/>
                  </a:lnTo>
                  <a:lnTo>
                    <a:pt x="104" y="6"/>
                  </a:lnTo>
                  <a:lnTo>
                    <a:pt x="105" y="6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7" y="2"/>
                  </a:lnTo>
                  <a:lnTo>
                    <a:pt x="108" y="4"/>
                  </a:lnTo>
                  <a:lnTo>
                    <a:pt x="109" y="5"/>
                  </a:lnTo>
                  <a:lnTo>
                    <a:pt x="110" y="2"/>
                  </a:lnTo>
                  <a:lnTo>
                    <a:pt x="111" y="2"/>
                  </a:lnTo>
                  <a:lnTo>
                    <a:pt x="111" y="1"/>
                  </a:lnTo>
                  <a:lnTo>
                    <a:pt x="111" y="0"/>
                  </a:lnTo>
                  <a:lnTo>
                    <a:pt x="116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7" name="Freeform 88">
              <a:extLst>
                <a:ext uri="{FF2B5EF4-FFF2-40B4-BE49-F238E27FC236}">
                  <a16:creationId xmlns:a16="http://schemas.microsoft.com/office/drawing/2014/main" id="{CE0A12F7-D808-FEDC-77CE-42656D7E8F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7959" y="2578710"/>
              <a:ext cx="143686" cy="84230"/>
            </a:xfrm>
            <a:custGeom>
              <a:avLst/>
              <a:gdLst>
                <a:gd name="T0" fmla="*/ 30 w 116"/>
                <a:gd name="T1" fmla="*/ 60 h 68"/>
                <a:gd name="T2" fmla="*/ 29 w 116"/>
                <a:gd name="T3" fmla="*/ 58 h 68"/>
                <a:gd name="T4" fmla="*/ 28 w 116"/>
                <a:gd name="T5" fmla="*/ 57 h 68"/>
                <a:gd name="T6" fmla="*/ 22 w 116"/>
                <a:gd name="T7" fmla="*/ 63 h 68"/>
                <a:gd name="T8" fmla="*/ 22 w 116"/>
                <a:gd name="T9" fmla="*/ 58 h 68"/>
                <a:gd name="T10" fmla="*/ 31 w 116"/>
                <a:gd name="T11" fmla="*/ 55 h 68"/>
                <a:gd name="T12" fmla="*/ 37 w 116"/>
                <a:gd name="T13" fmla="*/ 57 h 68"/>
                <a:gd name="T14" fmla="*/ 36 w 116"/>
                <a:gd name="T15" fmla="*/ 53 h 68"/>
                <a:gd name="T16" fmla="*/ 21 w 116"/>
                <a:gd name="T17" fmla="*/ 56 h 68"/>
                <a:gd name="T18" fmla="*/ 39 w 116"/>
                <a:gd name="T19" fmla="*/ 47 h 68"/>
                <a:gd name="T20" fmla="*/ 17 w 116"/>
                <a:gd name="T21" fmla="*/ 46 h 68"/>
                <a:gd name="T22" fmla="*/ 17 w 116"/>
                <a:gd name="T23" fmla="*/ 45 h 68"/>
                <a:gd name="T24" fmla="*/ 16 w 116"/>
                <a:gd name="T25" fmla="*/ 44 h 68"/>
                <a:gd name="T26" fmla="*/ 29 w 116"/>
                <a:gd name="T27" fmla="*/ 47 h 68"/>
                <a:gd name="T28" fmla="*/ 28 w 116"/>
                <a:gd name="T29" fmla="*/ 43 h 68"/>
                <a:gd name="T30" fmla="*/ 43 w 116"/>
                <a:gd name="T31" fmla="*/ 45 h 68"/>
                <a:gd name="T32" fmla="*/ 46 w 116"/>
                <a:gd name="T33" fmla="*/ 41 h 68"/>
                <a:gd name="T34" fmla="*/ 22 w 116"/>
                <a:gd name="T35" fmla="*/ 34 h 68"/>
                <a:gd name="T36" fmla="*/ 116 w 116"/>
                <a:gd name="T37" fmla="*/ 9 h 68"/>
                <a:gd name="T38" fmla="*/ 107 w 116"/>
                <a:gd name="T39" fmla="*/ 18 h 68"/>
                <a:gd name="T40" fmla="*/ 109 w 116"/>
                <a:gd name="T41" fmla="*/ 23 h 68"/>
                <a:gd name="T42" fmla="*/ 114 w 116"/>
                <a:gd name="T43" fmla="*/ 37 h 68"/>
                <a:gd name="T44" fmla="*/ 105 w 116"/>
                <a:gd name="T45" fmla="*/ 39 h 68"/>
                <a:gd name="T46" fmla="*/ 92 w 116"/>
                <a:gd name="T47" fmla="*/ 40 h 68"/>
                <a:gd name="T48" fmla="*/ 71 w 116"/>
                <a:gd name="T49" fmla="*/ 52 h 68"/>
                <a:gd name="T50" fmla="*/ 62 w 116"/>
                <a:gd name="T51" fmla="*/ 66 h 68"/>
                <a:gd name="T52" fmla="*/ 65 w 116"/>
                <a:gd name="T53" fmla="*/ 56 h 68"/>
                <a:gd name="T54" fmla="*/ 60 w 116"/>
                <a:gd name="T55" fmla="*/ 62 h 68"/>
                <a:gd name="T56" fmla="*/ 58 w 116"/>
                <a:gd name="T57" fmla="*/ 60 h 68"/>
                <a:gd name="T58" fmla="*/ 52 w 116"/>
                <a:gd name="T59" fmla="*/ 59 h 68"/>
                <a:gd name="T60" fmla="*/ 54 w 116"/>
                <a:gd name="T61" fmla="*/ 50 h 68"/>
                <a:gd name="T62" fmla="*/ 52 w 116"/>
                <a:gd name="T63" fmla="*/ 47 h 68"/>
                <a:gd name="T64" fmla="*/ 48 w 116"/>
                <a:gd name="T65" fmla="*/ 46 h 68"/>
                <a:gd name="T66" fmla="*/ 53 w 116"/>
                <a:gd name="T67" fmla="*/ 44 h 68"/>
                <a:gd name="T68" fmla="*/ 55 w 116"/>
                <a:gd name="T69" fmla="*/ 43 h 68"/>
                <a:gd name="T70" fmla="*/ 60 w 116"/>
                <a:gd name="T71" fmla="*/ 41 h 68"/>
                <a:gd name="T72" fmla="*/ 61 w 116"/>
                <a:gd name="T73" fmla="*/ 44 h 68"/>
                <a:gd name="T74" fmla="*/ 62 w 116"/>
                <a:gd name="T75" fmla="*/ 40 h 68"/>
                <a:gd name="T76" fmla="*/ 58 w 116"/>
                <a:gd name="T77" fmla="*/ 39 h 68"/>
                <a:gd name="T78" fmla="*/ 56 w 116"/>
                <a:gd name="T79" fmla="*/ 35 h 68"/>
                <a:gd name="T80" fmla="*/ 54 w 116"/>
                <a:gd name="T81" fmla="*/ 40 h 68"/>
                <a:gd name="T82" fmla="*/ 50 w 116"/>
                <a:gd name="T83" fmla="*/ 40 h 68"/>
                <a:gd name="T84" fmla="*/ 47 w 116"/>
                <a:gd name="T85" fmla="*/ 43 h 68"/>
                <a:gd name="T86" fmla="*/ 46 w 116"/>
                <a:gd name="T87" fmla="*/ 38 h 68"/>
                <a:gd name="T88" fmla="*/ 49 w 116"/>
                <a:gd name="T89" fmla="*/ 32 h 68"/>
                <a:gd name="T90" fmla="*/ 62 w 116"/>
                <a:gd name="T91" fmla="*/ 29 h 68"/>
                <a:gd name="T92" fmla="*/ 66 w 116"/>
                <a:gd name="T93" fmla="*/ 35 h 68"/>
                <a:gd name="T94" fmla="*/ 64 w 116"/>
                <a:gd name="T95" fmla="*/ 27 h 68"/>
                <a:gd name="T96" fmla="*/ 49 w 116"/>
                <a:gd name="T97" fmla="*/ 27 h 68"/>
                <a:gd name="T98" fmla="*/ 39 w 116"/>
                <a:gd name="T99" fmla="*/ 34 h 68"/>
                <a:gd name="T100" fmla="*/ 35 w 116"/>
                <a:gd name="T101" fmla="*/ 31 h 68"/>
                <a:gd name="T102" fmla="*/ 29 w 116"/>
                <a:gd name="T103" fmla="*/ 37 h 68"/>
                <a:gd name="T104" fmla="*/ 36 w 116"/>
                <a:gd name="T105" fmla="*/ 26 h 68"/>
                <a:gd name="T106" fmla="*/ 33 w 116"/>
                <a:gd name="T107" fmla="*/ 26 h 68"/>
                <a:gd name="T108" fmla="*/ 22 w 116"/>
                <a:gd name="T109" fmla="*/ 31 h 68"/>
                <a:gd name="T110" fmla="*/ 13 w 116"/>
                <a:gd name="T111" fmla="*/ 22 h 68"/>
                <a:gd name="T112" fmla="*/ 23 w 116"/>
                <a:gd name="T113" fmla="*/ 14 h 68"/>
                <a:gd name="T114" fmla="*/ 15 w 116"/>
                <a:gd name="T115" fmla="*/ 18 h 68"/>
                <a:gd name="T116" fmla="*/ 9 w 116"/>
                <a:gd name="T117" fmla="*/ 19 h 68"/>
                <a:gd name="T118" fmla="*/ 2 w 116"/>
                <a:gd name="T119" fmla="*/ 13 h 68"/>
                <a:gd name="T120" fmla="*/ 24 w 116"/>
                <a:gd name="T121" fmla="*/ 9 h 68"/>
                <a:gd name="T122" fmla="*/ 54 w 116"/>
                <a:gd name="T123" fmla="*/ 2 h 68"/>
                <a:gd name="T124" fmla="*/ 112 w 116"/>
                <a:gd name="T125" fmla="*/ 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6" h="68">
                  <a:moveTo>
                    <a:pt x="31" y="59"/>
                  </a:moveTo>
                  <a:lnTo>
                    <a:pt x="31" y="60"/>
                  </a:lnTo>
                  <a:lnTo>
                    <a:pt x="33" y="62"/>
                  </a:lnTo>
                  <a:lnTo>
                    <a:pt x="33" y="63"/>
                  </a:lnTo>
                  <a:lnTo>
                    <a:pt x="31" y="63"/>
                  </a:lnTo>
                  <a:lnTo>
                    <a:pt x="30" y="63"/>
                  </a:lnTo>
                  <a:lnTo>
                    <a:pt x="29" y="63"/>
                  </a:lnTo>
                  <a:lnTo>
                    <a:pt x="28" y="63"/>
                  </a:lnTo>
                  <a:lnTo>
                    <a:pt x="29" y="62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29" y="60"/>
                  </a:lnTo>
                  <a:lnTo>
                    <a:pt x="29" y="62"/>
                  </a:lnTo>
                  <a:lnTo>
                    <a:pt x="29" y="60"/>
                  </a:lnTo>
                  <a:lnTo>
                    <a:pt x="29" y="59"/>
                  </a:lnTo>
                  <a:lnTo>
                    <a:pt x="29" y="58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0" y="58"/>
                  </a:lnTo>
                  <a:lnTo>
                    <a:pt x="31" y="58"/>
                  </a:lnTo>
                  <a:lnTo>
                    <a:pt x="31" y="59"/>
                  </a:lnTo>
                  <a:close/>
                  <a:moveTo>
                    <a:pt x="29" y="58"/>
                  </a:moveTo>
                  <a:lnTo>
                    <a:pt x="29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8" y="62"/>
                  </a:lnTo>
                  <a:lnTo>
                    <a:pt x="27" y="62"/>
                  </a:lnTo>
                  <a:lnTo>
                    <a:pt x="27" y="60"/>
                  </a:lnTo>
                  <a:lnTo>
                    <a:pt x="27" y="59"/>
                  </a:lnTo>
                  <a:lnTo>
                    <a:pt x="25" y="59"/>
                  </a:lnTo>
                  <a:lnTo>
                    <a:pt x="25" y="58"/>
                  </a:lnTo>
                  <a:lnTo>
                    <a:pt x="27" y="57"/>
                  </a:lnTo>
                  <a:lnTo>
                    <a:pt x="28" y="57"/>
                  </a:lnTo>
                  <a:lnTo>
                    <a:pt x="29" y="57"/>
                  </a:lnTo>
                  <a:lnTo>
                    <a:pt x="29" y="58"/>
                  </a:lnTo>
                  <a:close/>
                  <a:moveTo>
                    <a:pt x="25" y="58"/>
                  </a:moveTo>
                  <a:lnTo>
                    <a:pt x="25" y="59"/>
                  </a:lnTo>
                  <a:lnTo>
                    <a:pt x="25" y="60"/>
                  </a:lnTo>
                  <a:lnTo>
                    <a:pt x="25" y="62"/>
                  </a:lnTo>
                  <a:lnTo>
                    <a:pt x="25" y="63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3"/>
                  </a:lnTo>
                  <a:lnTo>
                    <a:pt x="22" y="64"/>
                  </a:lnTo>
                  <a:lnTo>
                    <a:pt x="21" y="63"/>
                  </a:lnTo>
                  <a:lnTo>
                    <a:pt x="19" y="63"/>
                  </a:lnTo>
                  <a:lnTo>
                    <a:pt x="18" y="62"/>
                  </a:lnTo>
                  <a:lnTo>
                    <a:pt x="18" y="60"/>
                  </a:lnTo>
                  <a:lnTo>
                    <a:pt x="19" y="59"/>
                  </a:lnTo>
                  <a:lnTo>
                    <a:pt x="21" y="59"/>
                  </a:lnTo>
                  <a:lnTo>
                    <a:pt x="19" y="60"/>
                  </a:lnTo>
                  <a:lnTo>
                    <a:pt x="21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7"/>
                  </a:lnTo>
                  <a:lnTo>
                    <a:pt x="22" y="58"/>
                  </a:lnTo>
                  <a:lnTo>
                    <a:pt x="23" y="58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5" y="57"/>
                  </a:lnTo>
                  <a:lnTo>
                    <a:pt x="25" y="58"/>
                  </a:lnTo>
                  <a:close/>
                  <a:moveTo>
                    <a:pt x="34" y="57"/>
                  </a:moveTo>
                  <a:lnTo>
                    <a:pt x="33" y="57"/>
                  </a:lnTo>
                  <a:lnTo>
                    <a:pt x="31" y="56"/>
                  </a:lnTo>
                  <a:lnTo>
                    <a:pt x="31" y="55"/>
                  </a:lnTo>
                  <a:lnTo>
                    <a:pt x="33" y="53"/>
                  </a:lnTo>
                  <a:lnTo>
                    <a:pt x="34" y="53"/>
                  </a:lnTo>
                  <a:lnTo>
                    <a:pt x="35" y="53"/>
                  </a:lnTo>
                  <a:lnTo>
                    <a:pt x="34" y="55"/>
                  </a:lnTo>
                  <a:lnTo>
                    <a:pt x="34" y="57"/>
                  </a:lnTo>
                  <a:close/>
                  <a:moveTo>
                    <a:pt x="40" y="53"/>
                  </a:moveTo>
                  <a:lnTo>
                    <a:pt x="40" y="55"/>
                  </a:lnTo>
                  <a:lnTo>
                    <a:pt x="40" y="56"/>
                  </a:lnTo>
                  <a:lnTo>
                    <a:pt x="39" y="55"/>
                  </a:lnTo>
                  <a:lnTo>
                    <a:pt x="39" y="56"/>
                  </a:lnTo>
                  <a:lnTo>
                    <a:pt x="37" y="57"/>
                  </a:lnTo>
                  <a:lnTo>
                    <a:pt x="37" y="56"/>
                  </a:lnTo>
                  <a:lnTo>
                    <a:pt x="37" y="57"/>
                  </a:lnTo>
                  <a:lnTo>
                    <a:pt x="37" y="58"/>
                  </a:lnTo>
                  <a:lnTo>
                    <a:pt x="36" y="58"/>
                  </a:lnTo>
                  <a:lnTo>
                    <a:pt x="36" y="58"/>
                  </a:lnTo>
                  <a:lnTo>
                    <a:pt x="36" y="57"/>
                  </a:lnTo>
                  <a:lnTo>
                    <a:pt x="36" y="57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5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7" y="53"/>
                  </a:lnTo>
                  <a:lnTo>
                    <a:pt x="39" y="52"/>
                  </a:lnTo>
                  <a:lnTo>
                    <a:pt x="40" y="53"/>
                  </a:lnTo>
                  <a:close/>
                  <a:moveTo>
                    <a:pt x="19" y="52"/>
                  </a:moveTo>
                  <a:lnTo>
                    <a:pt x="19" y="53"/>
                  </a:lnTo>
                  <a:lnTo>
                    <a:pt x="21" y="53"/>
                  </a:lnTo>
                  <a:lnTo>
                    <a:pt x="22" y="53"/>
                  </a:lnTo>
                  <a:lnTo>
                    <a:pt x="22" y="55"/>
                  </a:lnTo>
                  <a:lnTo>
                    <a:pt x="21" y="55"/>
                  </a:lnTo>
                  <a:lnTo>
                    <a:pt x="21" y="56"/>
                  </a:lnTo>
                  <a:lnTo>
                    <a:pt x="18" y="57"/>
                  </a:lnTo>
                  <a:lnTo>
                    <a:pt x="18" y="56"/>
                  </a:lnTo>
                  <a:lnTo>
                    <a:pt x="17" y="56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9" y="53"/>
                  </a:lnTo>
                  <a:lnTo>
                    <a:pt x="19" y="52"/>
                  </a:lnTo>
                  <a:close/>
                  <a:moveTo>
                    <a:pt x="40" y="46"/>
                  </a:moveTo>
                  <a:lnTo>
                    <a:pt x="40" y="46"/>
                  </a:lnTo>
                  <a:lnTo>
                    <a:pt x="39" y="47"/>
                  </a:lnTo>
                  <a:lnTo>
                    <a:pt x="37" y="47"/>
                  </a:lnTo>
                  <a:lnTo>
                    <a:pt x="36" y="46"/>
                  </a:lnTo>
                  <a:lnTo>
                    <a:pt x="37" y="46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40" y="46"/>
                  </a:lnTo>
                  <a:close/>
                  <a:moveTo>
                    <a:pt x="19" y="47"/>
                  </a:moveTo>
                  <a:lnTo>
                    <a:pt x="17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7" y="46"/>
                  </a:lnTo>
                  <a:lnTo>
                    <a:pt x="18" y="46"/>
                  </a:lnTo>
                  <a:lnTo>
                    <a:pt x="19" y="45"/>
                  </a:lnTo>
                  <a:lnTo>
                    <a:pt x="21" y="45"/>
                  </a:lnTo>
                  <a:lnTo>
                    <a:pt x="22" y="46"/>
                  </a:lnTo>
                  <a:lnTo>
                    <a:pt x="21" y="46"/>
                  </a:lnTo>
                  <a:lnTo>
                    <a:pt x="19" y="46"/>
                  </a:lnTo>
                  <a:lnTo>
                    <a:pt x="19" y="47"/>
                  </a:lnTo>
                  <a:close/>
                  <a:moveTo>
                    <a:pt x="18" y="43"/>
                  </a:moveTo>
                  <a:lnTo>
                    <a:pt x="18" y="44"/>
                  </a:lnTo>
                  <a:lnTo>
                    <a:pt x="18" y="45"/>
                  </a:lnTo>
                  <a:lnTo>
                    <a:pt x="17" y="45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2" y="46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6" y="44"/>
                  </a:lnTo>
                  <a:lnTo>
                    <a:pt x="17" y="43"/>
                  </a:lnTo>
                  <a:lnTo>
                    <a:pt x="18" y="43"/>
                  </a:lnTo>
                  <a:close/>
                  <a:moveTo>
                    <a:pt x="30" y="43"/>
                  </a:moveTo>
                  <a:lnTo>
                    <a:pt x="31" y="43"/>
                  </a:lnTo>
                  <a:lnTo>
                    <a:pt x="31" y="44"/>
                  </a:lnTo>
                  <a:lnTo>
                    <a:pt x="31" y="45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31" y="47"/>
                  </a:lnTo>
                  <a:lnTo>
                    <a:pt x="30" y="47"/>
                  </a:lnTo>
                  <a:lnTo>
                    <a:pt x="29" y="47"/>
                  </a:lnTo>
                  <a:lnTo>
                    <a:pt x="28" y="47"/>
                  </a:lnTo>
                  <a:lnTo>
                    <a:pt x="27" y="47"/>
                  </a:lnTo>
                  <a:lnTo>
                    <a:pt x="27" y="49"/>
                  </a:lnTo>
                  <a:lnTo>
                    <a:pt x="25" y="47"/>
                  </a:lnTo>
                  <a:lnTo>
                    <a:pt x="24" y="46"/>
                  </a:lnTo>
                  <a:lnTo>
                    <a:pt x="25" y="46"/>
                  </a:lnTo>
                  <a:lnTo>
                    <a:pt x="27" y="46"/>
                  </a:lnTo>
                  <a:lnTo>
                    <a:pt x="27" y="45"/>
                  </a:lnTo>
                  <a:lnTo>
                    <a:pt x="27" y="44"/>
                  </a:lnTo>
                  <a:lnTo>
                    <a:pt x="28" y="44"/>
                  </a:lnTo>
                  <a:lnTo>
                    <a:pt x="28" y="43"/>
                  </a:lnTo>
                  <a:lnTo>
                    <a:pt x="29" y="43"/>
                  </a:lnTo>
                  <a:lnTo>
                    <a:pt x="29" y="41"/>
                  </a:lnTo>
                  <a:lnTo>
                    <a:pt x="30" y="41"/>
                  </a:lnTo>
                  <a:lnTo>
                    <a:pt x="30" y="43"/>
                  </a:lnTo>
                  <a:close/>
                  <a:moveTo>
                    <a:pt x="47" y="41"/>
                  </a:moveTo>
                  <a:lnTo>
                    <a:pt x="47" y="43"/>
                  </a:lnTo>
                  <a:lnTo>
                    <a:pt x="47" y="44"/>
                  </a:lnTo>
                  <a:lnTo>
                    <a:pt x="46" y="44"/>
                  </a:lnTo>
                  <a:lnTo>
                    <a:pt x="44" y="44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4" y="45"/>
                  </a:lnTo>
                  <a:lnTo>
                    <a:pt x="43" y="46"/>
                  </a:lnTo>
                  <a:lnTo>
                    <a:pt x="43" y="45"/>
                  </a:lnTo>
                  <a:lnTo>
                    <a:pt x="42" y="45"/>
                  </a:lnTo>
                  <a:lnTo>
                    <a:pt x="41" y="45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3" y="43"/>
                  </a:lnTo>
                  <a:lnTo>
                    <a:pt x="44" y="43"/>
                  </a:lnTo>
                  <a:lnTo>
                    <a:pt x="44" y="41"/>
                  </a:lnTo>
                  <a:lnTo>
                    <a:pt x="46" y="41"/>
                  </a:lnTo>
                  <a:lnTo>
                    <a:pt x="47" y="41"/>
                  </a:lnTo>
                  <a:close/>
                  <a:moveTo>
                    <a:pt x="28" y="31"/>
                  </a:moveTo>
                  <a:lnTo>
                    <a:pt x="28" y="32"/>
                  </a:lnTo>
                  <a:lnTo>
                    <a:pt x="28" y="33"/>
                  </a:lnTo>
                  <a:lnTo>
                    <a:pt x="27" y="33"/>
                  </a:lnTo>
                  <a:lnTo>
                    <a:pt x="27" y="34"/>
                  </a:lnTo>
                  <a:lnTo>
                    <a:pt x="27" y="35"/>
                  </a:lnTo>
                  <a:lnTo>
                    <a:pt x="25" y="35"/>
                  </a:lnTo>
                  <a:lnTo>
                    <a:pt x="24" y="35"/>
                  </a:lnTo>
                  <a:lnTo>
                    <a:pt x="23" y="34"/>
                  </a:lnTo>
                  <a:lnTo>
                    <a:pt x="22" y="34"/>
                  </a:lnTo>
                  <a:lnTo>
                    <a:pt x="22" y="33"/>
                  </a:lnTo>
                  <a:lnTo>
                    <a:pt x="22" y="32"/>
                  </a:lnTo>
                  <a:lnTo>
                    <a:pt x="21" y="32"/>
                  </a:lnTo>
                  <a:lnTo>
                    <a:pt x="22" y="31"/>
                  </a:lnTo>
                  <a:lnTo>
                    <a:pt x="23" y="31"/>
                  </a:lnTo>
                  <a:lnTo>
                    <a:pt x="24" y="32"/>
                  </a:lnTo>
                  <a:lnTo>
                    <a:pt x="24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8" y="31"/>
                  </a:lnTo>
                  <a:close/>
                  <a:moveTo>
                    <a:pt x="116" y="9"/>
                  </a:moveTo>
                  <a:lnTo>
                    <a:pt x="115" y="12"/>
                  </a:lnTo>
                  <a:lnTo>
                    <a:pt x="115" y="13"/>
                  </a:lnTo>
                  <a:lnTo>
                    <a:pt x="115" y="14"/>
                  </a:lnTo>
                  <a:lnTo>
                    <a:pt x="115" y="15"/>
                  </a:lnTo>
                  <a:lnTo>
                    <a:pt x="114" y="16"/>
                  </a:lnTo>
                  <a:lnTo>
                    <a:pt x="112" y="18"/>
                  </a:lnTo>
                  <a:lnTo>
                    <a:pt x="110" y="18"/>
                  </a:lnTo>
                  <a:lnTo>
                    <a:pt x="110" y="16"/>
                  </a:lnTo>
                  <a:lnTo>
                    <a:pt x="109" y="16"/>
                  </a:lnTo>
                  <a:lnTo>
                    <a:pt x="108" y="16"/>
                  </a:lnTo>
                  <a:lnTo>
                    <a:pt x="107" y="18"/>
                  </a:lnTo>
                  <a:lnTo>
                    <a:pt x="104" y="18"/>
                  </a:lnTo>
                  <a:lnTo>
                    <a:pt x="104" y="19"/>
                  </a:lnTo>
                  <a:lnTo>
                    <a:pt x="104" y="20"/>
                  </a:lnTo>
                  <a:lnTo>
                    <a:pt x="103" y="20"/>
                  </a:lnTo>
                  <a:lnTo>
                    <a:pt x="104" y="20"/>
                  </a:lnTo>
                  <a:lnTo>
                    <a:pt x="105" y="20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8" y="22"/>
                  </a:lnTo>
                  <a:lnTo>
                    <a:pt x="109" y="22"/>
                  </a:lnTo>
                  <a:lnTo>
                    <a:pt x="109" y="23"/>
                  </a:lnTo>
                  <a:lnTo>
                    <a:pt x="110" y="25"/>
                  </a:lnTo>
                  <a:lnTo>
                    <a:pt x="111" y="25"/>
                  </a:lnTo>
                  <a:lnTo>
                    <a:pt x="112" y="25"/>
                  </a:lnTo>
                  <a:lnTo>
                    <a:pt x="112" y="26"/>
                  </a:lnTo>
                  <a:lnTo>
                    <a:pt x="114" y="26"/>
                  </a:lnTo>
                  <a:lnTo>
                    <a:pt x="114" y="27"/>
                  </a:lnTo>
                  <a:lnTo>
                    <a:pt x="112" y="28"/>
                  </a:lnTo>
                  <a:lnTo>
                    <a:pt x="112" y="29"/>
                  </a:lnTo>
                  <a:lnTo>
                    <a:pt x="114" y="34"/>
                  </a:lnTo>
                  <a:lnTo>
                    <a:pt x="114" y="35"/>
                  </a:lnTo>
                  <a:lnTo>
                    <a:pt x="114" y="37"/>
                  </a:lnTo>
                  <a:lnTo>
                    <a:pt x="112" y="38"/>
                  </a:lnTo>
                  <a:lnTo>
                    <a:pt x="111" y="39"/>
                  </a:lnTo>
                  <a:lnTo>
                    <a:pt x="110" y="39"/>
                  </a:lnTo>
                  <a:lnTo>
                    <a:pt x="109" y="38"/>
                  </a:lnTo>
                  <a:lnTo>
                    <a:pt x="110" y="38"/>
                  </a:lnTo>
                  <a:lnTo>
                    <a:pt x="109" y="38"/>
                  </a:lnTo>
                  <a:lnTo>
                    <a:pt x="109" y="37"/>
                  </a:lnTo>
                  <a:lnTo>
                    <a:pt x="108" y="37"/>
                  </a:lnTo>
                  <a:lnTo>
                    <a:pt x="108" y="38"/>
                  </a:lnTo>
                  <a:lnTo>
                    <a:pt x="107" y="39"/>
                  </a:lnTo>
                  <a:lnTo>
                    <a:pt x="105" y="39"/>
                  </a:lnTo>
                  <a:lnTo>
                    <a:pt x="104" y="39"/>
                  </a:lnTo>
                  <a:lnTo>
                    <a:pt x="103" y="40"/>
                  </a:lnTo>
                  <a:lnTo>
                    <a:pt x="102" y="40"/>
                  </a:lnTo>
                  <a:lnTo>
                    <a:pt x="101" y="40"/>
                  </a:lnTo>
                  <a:lnTo>
                    <a:pt x="99" y="40"/>
                  </a:lnTo>
                  <a:lnTo>
                    <a:pt x="98" y="40"/>
                  </a:lnTo>
                  <a:lnTo>
                    <a:pt x="97" y="40"/>
                  </a:lnTo>
                  <a:lnTo>
                    <a:pt x="96" y="40"/>
                  </a:lnTo>
                  <a:lnTo>
                    <a:pt x="95" y="40"/>
                  </a:lnTo>
                  <a:lnTo>
                    <a:pt x="92" y="39"/>
                  </a:lnTo>
                  <a:lnTo>
                    <a:pt x="92" y="40"/>
                  </a:lnTo>
                  <a:lnTo>
                    <a:pt x="91" y="40"/>
                  </a:lnTo>
                  <a:lnTo>
                    <a:pt x="91" y="41"/>
                  </a:lnTo>
                  <a:lnTo>
                    <a:pt x="90" y="41"/>
                  </a:lnTo>
                  <a:lnTo>
                    <a:pt x="86" y="44"/>
                  </a:lnTo>
                  <a:lnTo>
                    <a:pt x="83" y="46"/>
                  </a:lnTo>
                  <a:lnTo>
                    <a:pt x="81" y="46"/>
                  </a:lnTo>
                  <a:lnTo>
                    <a:pt x="78" y="45"/>
                  </a:lnTo>
                  <a:lnTo>
                    <a:pt x="77" y="46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70" y="56"/>
                  </a:lnTo>
                  <a:lnTo>
                    <a:pt x="66" y="64"/>
                  </a:lnTo>
                  <a:lnTo>
                    <a:pt x="65" y="65"/>
                  </a:lnTo>
                  <a:lnTo>
                    <a:pt x="65" y="66"/>
                  </a:lnTo>
                  <a:lnTo>
                    <a:pt x="64" y="68"/>
                  </a:lnTo>
                  <a:lnTo>
                    <a:pt x="62" y="68"/>
                  </a:lnTo>
                  <a:lnTo>
                    <a:pt x="62" y="66"/>
                  </a:lnTo>
                  <a:lnTo>
                    <a:pt x="64" y="65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5"/>
                  </a:lnTo>
                  <a:lnTo>
                    <a:pt x="61" y="63"/>
                  </a:lnTo>
                  <a:lnTo>
                    <a:pt x="62" y="62"/>
                  </a:lnTo>
                  <a:lnTo>
                    <a:pt x="62" y="60"/>
                  </a:lnTo>
                  <a:lnTo>
                    <a:pt x="64" y="60"/>
                  </a:lnTo>
                  <a:lnTo>
                    <a:pt x="64" y="59"/>
                  </a:lnTo>
                  <a:lnTo>
                    <a:pt x="65" y="59"/>
                  </a:lnTo>
                  <a:lnTo>
                    <a:pt x="65" y="58"/>
                  </a:lnTo>
                  <a:lnTo>
                    <a:pt x="65" y="57"/>
                  </a:lnTo>
                  <a:lnTo>
                    <a:pt x="65" y="56"/>
                  </a:lnTo>
                  <a:lnTo>
                    <a:pt x="65" y="56"/>
                  </a:lnTo>
                  <a:lnTo>
                    <a:pt x="65" y="57"/>
                  </a:lnTo>
                  <a:lnTo>
                    <a:pt x="64" y="58"/>
                  </a:lnTo>
                  <a:lnTo>
                    <a:pt x="62" y="58"/>
                  </a:lnTo>
                  <a:lnTo>
                    <a:pt x="62" y="59"/>
                  </a:lnTo>
                  <a:lnTo>
                    <a:pt x="61" y="59"/>
                  </a:lnTo>
                  <a:lnTo>
                    <a:pt x="61" y="60"/>
                  </a:lnTo>
                  <a:lnTo>
                    <a:pt x="61" y="59"/>
                  </a:lnTo>
                  <a:lnTo>
                    <a:pt x="61" y="60"/>
                  </a:lnTo>
                  <a:lnTo>
                    <a:pt x="60" y="60"/>
                  </a:lnTo>
                  <a:lnTo>
                    <a:pt x="60" y="62"/>
                  </a:lnTo>
                  <a:lnTo>
                    <a:pt x="59" y="62"/>
                  </a:lnTo>
                  <a:lnTo>
                    <a:pt x="59" y="63"/>
                  </a:lnTo>
                  <a:lnTo>
                    <a:pt x="58" y="64"/>
                  </a:lnTo>
                  <a:lnTo>
                    <a:pt x="58" y="65"/>
                  </a:lnTo>
                  <a:lnTo>
                    <a:pt x="56" y="65"/>
                  </a:lnTo>
                  <a:lnTo>
                    <a:pt x="55" y="64"/>
                  </a:lnTo>
                  <a:lnTo>
                    <a:pt x="55" y="63"/>
                  </a:lnTo>
                  <a:lnTo>
                    <a:pt x="56" y="63"/>
                  </a:lnTo>
                  <a:lnTo>
                    <a:pt x="56" y="62"/>
                  </a:lnTo>
                  <a:lnTo>
                    <a:pt x="58" y="62"/>
                  </a:lnTo>
                  <a:lnTo>
                    <a:pt x="58" y="60"/>
                  </a:lnTo>
                  <a:lnTo>
                    <a:pt x="58" y="57"/>
                  </a:lnTo>
                  <a:lnTo>
                    <a:pt x="58" y="56"/>
                  </a:lnTo>
                  <a:lnTo>
                    <a:pt x="56" y="56"/>
                  </a:lnTo>
                  <a:lnTo>
                    <a:pt x="56" y="57"/>
                  </a:lnTo>
                  <a:lnTo>
                    <a:pt x="56" y="58"/>
                  </a:lnTo>
                  <a:lnTo>
                    <a:pt x="56" y="59"/>
                  </a:lnTo>
                  <a:lnTo>
                    <a:pt x="56" y="60"/>
                  </a:lnTo>
                  <a:lnTo>
                    <a:pt x="55" y="59"/>
                  </a:lnTo>
                  <a:lnTo>
                    <a:pt x="54" y="59"/>
                  </a:lnTo>
                  <a:lnTo>
                    <a:pt x="53" y="59"/>
                  </a:lnTo>
                  <a:lnTo>
                    <a:pt x="52" y="59"/>
                  </a:lnTo>
                  <a:lnTo>
                    <a:pt x="52" y="58"/>
                  </a:lnTo>
                  <a:lnTo>
                    <a:pt x="50" y="58"/>
                  </a:lnTo>
                  <a:lnTo>
                    <a:pt x="49" y="57"/>
                  </a:lnTo>
                  <a:lnTo>
                    <a:pt x="49" y="55"/>
                  </a:lnTo>
                  <a:lnTo>
                    <a:pt x="49" y="53"/>
                  </a:lnTo>
                  <a:lnTo>
                    <a:pt x="49" y="52"/>
                  </a:lnTo>
                  <a:lnTo>
                    <a:pt x="49" y="51"/>
                  </a:lnTo>
                  <a:lnTo>
                    <a:pt x="50" y="50"/>
                  </a:lnTo>
                  <a:lnTo>
                    <a:pt x="52" y="50"/>
                  </a:lnTo>
                  <a:lnTo>
                    <a:pt x="53" y="50"/>
                  </a:lnTo>
                  <a:lnTo>
                    <a:pt x="54" y="50"/>
                  </a:lnTo>
                  <a:lnTo>
                    <a:pt x="54" y="49"/>
                  </a:lnTo>
                  <a:lnTo>
                    <a:pt x="55" y="49"/>
                  </a:lnTo>
                  <a:lnTo>
                    <a:pt x="55" y="47"/>
                  </a:lnTo>
                  <a:lnTo>
                    <a:pt x="53" y="50"/>
                  </a:lnTo>
                  <a:lnTo>
                    <a:pt x="52" y="50"/>
                  </a:lnTo>
                  <a:lnTo>
                    <a:pt x="52" y="49"/>
                  </a:lnTo>
                  <a:lnTo>
                    <a:pt x="52" y="47"/>
                  </a:lnTo>
                  <a:lnTo>
                    <a:pt x="53" y="47"/>
                  </a:lnTo>
                  <a:lnTo>
                    <a:pt x="53" y="46"/>
                  </a:lnTo>
                  <a:lnTo>
                    <a:pt x="52" y="46"/>
                  </a:lnTo>
                  <a:lnTo>
                    <a:pt x="52" y="47"/>
                  </a:lnTo>
                  <a:lnTo>
                    <a:pt x="50" y="47"/>
                  </a:lnTo>
                  <a:lnTo>
                    <a:pt x="50" y="49"/>
                  </a:lnTo>
                  <a:lnTo>
                    <a:pt x="49" y="50"/>
                  </a:lnTo>
                  <a:lnTo>
                    <a:pt x="48" y="50"/>
                  </a:lnTo>
                  <a:lnTo>
                    <a:pt x="48" y="51"/>
                  </a:lnTo>
                  <a:lnTo>
                    <a:pt x="47" y="51"/>
                  </a:lnTo>
                  <a:lnTo>
                    <a:pt x="46" y="52"/>
                  </a:lnTo>
                  <a:lnTo>
                    <a:pt x="46" y="51"/>
                  </a:lnTo>
                  <a:lnTo>
                    <a:pt x="46" y="50"/>
                  </a:lnTo>
                  <a:lnTo>
                    <a:pt x="47" y="49"/>
                  </a:lnTo>
                  <a:lnTo>
                    <a:pt x="48" y="46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48" y="46"/>
                  </a:lnTo>
                  <a:lnTo>
                    <a:pt x="48" y="46"/>
                  </a:lnTo>
                  <a:lnTo>
                    <a:pt x="49" y="46"/>
                  </a:lnTo>
                  <a:lnTo>
                    <a:pt x="50" y="46"/>
                  </a:lnTo>
                  <a:lnTo>
                    <a:pt x="49" y="45"/>
                  </a:lnTo>
                  <a:lnTo>
                    <a:pt x="50" y="45"/>
                  </a:lnTo>
                  <a:lnTo>
                    <a:pt x="52" y="45"/>
                  </a:lnTo>
                  <a:lnTo>
                    <a:pt x="52" y="44"/>
                  </a:lnTo>
                  <a:lnTo>
                    <a:pt x="53" y="44"/>
                  </a:lnTo>
                  <a:lnTo>
                    <a:pt x="54" y="44"/>
                  </a:lnTo>
                  <a:lnTo>
                    <a:pt x="54" y="45"/>
                  </a:lnTo>
                  <a:lnTo>
                    <a:pt x="54" y="44"/>
                  </a:lnTo>
                  <a:lnTo>
                    <a:pt x="53" y="43"/>
                  </a:lnTo>
                  <a:lnTo>
                    <a:pt x="54" y="43"/>
                  </a:lnTo>
                  <a:lnTo>
                    <a:pt x="54" y="41"/>
                  </a:lnTo>
                  <a:lnTo>
                    <a:pt x="54" y="43"/>
                  </a:lnTo>
                  <a:lnTo>
                    <a:pt x="55" y="43"/>
                  </a:lnTo>
                  <a:lnTo>
                    <a:pt x="55" y="44"/>
                  </a:lnTo>
                  <a:lnTo>
                    <a:pt x="56" y="43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4" y="41"/>
                  </a:lnTo>
                  <a:lnTo>
                    <a:pt x="55" y="41"/>
                  </a:lnTo>
                  <a:lnTo>
                    <a:pt x="56" y="41"/>
                  </a:lnTo>
                  <a:lnTo>
                    <a:pt x="56" y="43"/>
                  </a:lnTo>
                  <a:lnTo>
                    <a:pt x="58" y="44"/>
                  </a:lnTo>
                  <a:lnTo>
                    <a:pt x="58" y="43"/>
                  </a:lnTo>
                  <a:lnTo>
                    <a:pt x="58" y="41"/>
                  </a:lnTo>
                  <a:lnTo>
                    <a:pt x="58" y="40"/>
                  </a:lnTo>
                  <a:lnTo>
                    <a:pt x="59" y="40"/>
                  </a:lnTo>
                  <a:lnTo>
                    <a:pt x="60" y="41"/>
                  </a:lnTo>
                  <a:lnTo>
                    <a:pt x="60" y="43"/>
                  </a:lnTo>
                  <a:lnTo>
                    <a:pt x="61" y="41"/>
                  </a:lnTo>
                  <a:lnTo>
                    <a:pt x="60" y="41"/>
                  </a:lnTo>
                  <a:lnTo>
                    <a:pt x="61" y="41"/>
                  </a:lnTo>
                  <a:lnTo>
                    <a:pt x="61" y="43"/>
                  </a:lnTo>
                  <a:lnTo>
                    <a:pt x="62" y="43"/>
                  </a:lnTo>
                  <a:lnTo>
                    <a:pt x="60" y="43"/>
                  </a:lnTo>
                  <a:lnTo>
                    <a:pt x="60" y="44"/>
                  </a:lnTo>
                  <a:lnTo>
                    <a:pt x="61" y="44"/>
                  </a:lnTo>
                  <a:lnTo>
                    <a:pt x="60" y="44"/>
                  </a:lnTo>
                  <a:lnTo>
                    <a:pt x="61" y="44"/>
                  </a:lnTo>
                  <a:lnTo>
                    <a:pt x="62" y="44"/>
                  </a:lnTo>
                  <a:lnTo>
                    <a:pt x="64" y="43"/>
                  </a:lnTo>
                  <a:lnTo>
                    <a:pt x="65" y="43"/>
                  </a:lnTo>
                  <a:lnTo>
                    <a:pt x="65" y="41"/>
                  </a:lnTo>
                  <a:lnTo>
                    <a:pt x="65" y="43"/>
                  </a:lnTo>
                  <a:lnTo>
                    <a:pt x="64" y="43"/>
                  </a:lnTo>
                  <a:lnTo>
                    <a:pt x="62" y="43"/>
                  </a:lnTo>
                  <a:lnTo>
                    <a:pt x="62" y="41"/>
                  </a:lnTo>
                  <a:lnTo>
                    <a:pt x="64" y="41"/>
                  </a:lnTo>
                  <a:lnTo>
                    <a:pt x="64" y="40"/>
                  </a:lnTo>
                  <a:lnTo>
                    <a:pt x="62" y="40"/>
                  </a:lnTo>
                  <a:lnTo>
                    <a:pt x="62" y="41"/>
                  </a:lnTo>
                  <a:lnTo>
                    <a:pt x="61" y="40"/>
                  </a:lnTo>
                  <a:lnTo>
                    <a:pt x="61" y="39"/>
                  </a:lnTo>
                  <a:lnTo>
                    <a:pt x="60" y="40"/>
                  </a:lnTo>
                  <a:lnTo>
                    <a:pt x="59" y="40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9"/>
                  </a:lnTo>
                  <a:lnTo>
                    <a:pt x="58" y="39"/>
                  </a:lnTo>
                  <a:lnTo>
                    <a:pt x="58" y="40"/>
                  </a:lnTo>
                  <a:lnTo>
                    <a:pt x="58" y="39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8" y="38"/>
                  </a:lnTo>
                  <a:lnTo>
                    <a:pt x="58" y="37"/>
                  </a:lnTo>
                  <a:lnTo>
                    <a:pt x="59" y="38"/>
                  </a:lnTo>
                  <a:lnTo>
                    <a:pt x="58" y="37"/>
                  </a:lnTo>
                  <a:lnTo>
                    <a:pt x="56" y="35"/>
                  </a:lnTo>
                  <a:lnTo>
                    <a:pt x="56" y="37"/>
                  </a:lnTo>
                  <a:lnTo>
                    <a:pt x="56" y="38"/>
                  </a:lnTo>
                  <a:lnTo>
                    <a:pt x="55" y="39"/>
                  </a:lnTo>
                  <a:lnTo>
                    <a:pt x="55" y="38"/>
                  </a:lnTo>
                  <a:lnTo>
                    <a:pt x="55" y="37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4" y="38"/>
                  </a:lnTo>
                  <a:lnTo>
                    <a:pt x="54" y="39"/>
                  </a:lnTo>
                  <a:lnTo>
                    <a:pt x="54" y="40"/>
                  </a:lnTo>
                  <a:lnTo>
                    <a:pt x="54" y="39"/>
                  </a:lnTo>
                  <a:lnTo>
                    <a:pt x="53" y="40"/>
                  </a:lnTo>
                  <a:lnTo>
                    <a:pt x="53" y="41"/>
                  </a:lnTo>
                  <a:lnTo>
                    <a:pt x="53" y="39"/>
                  </a:lnTo>
                  <a:lnTo>
                    <a:pt x="52" y="39"/>
                  </a:lnTo>
                  <a:lnTo>
                    <a:pt x="52" y="40"/>
                  </a:lnTo>
                  <a:lnTo>
                    <a:pt x="52" y="41"/>
                  </a:lnTo>
                  <a:lnTo>
                    <a:pt x="53" y="41"/>
                  </a:lnTo>
                  <a:lnTo>
                    <a:pt x="52" y="41"/>
                  </a:lnTo>
                  <a:lnTo>
                    <a:pt x="50" y="41"/>
                  </a:lnTo>
                  <a:lnTo>
                    <a:pt x="50" y="40"/>
                  </a:lnTo>
                  <a:lnTo>
                    <a:pt x="50" y="41"/>
                  </a:lnTo>
                  <a:lnTo>
                    <a:pt x="52" y="43"/>
                  </a:lnTo>
                  <a:lnTo>
                    <a:pt x="50" y="43"/>
                  </a:lnTo>
                  <a:lnTo>
                    <a:pt x="49" y="43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9" y="44"/>
                  </a:lnTo>
                  <a:lnTo>
                    <a:pt x="48" y="43"/>
                  </a:lnTo>
                  <a:lnTo>
                    <a:pt x="48" y="44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1"/>
                  </a:lnTo>
                  <a:lnTo>
                    <a:pt x="48" y="41"/>
                  </a:lnTo>
                  <a:lnTo>
                    <a:pt x="48" y="40"/>
                  </a:lnTo>
                  <a:lnTo>
                    <a:pt x="49" y="39"/>
                  </a:lnTo>
                  <a:lnTo>
                    <a:pt x="49" y="38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39"/>
                  </a:lnTo>
                  <a:lnTo>
                    <a:pt x="47" y="39"/>
                  </a:lnTo>
                  <a:lnTo>
                    <a:pt x="47" y="38"/>
                  </a:lnTo>
                  <a:lnTo>
                    <a:pt x="46" y="38"/>
                  </a:lnTo>
                  <a:lnTo>
                    <a:pt x="46" y="39"/>
                  </a:lnTo>
                  <a:lnTo>
                    <a:pt x="44" y="39"/>
                  </a:lnTo>
                  <a:lnTo>
                    <a:pt x="44" y="38"/>
                  </a:lnTo>
                  <a:lnTo>
                    <a:pt x="44" y="37"/>
                  </a:lnTo>
                  <a:lnTo>
                    <a:pt x="44" y="35"/>
                  </a:lnTo>
                  <a:lnTo>
                    <a:pt x="46" y="34"/>
                  </a:lnTo>
                  <a:lnTo>
                    <a:pt x="47" y="33"/>
                  </a:lnTo>
                  <a:lnTo>
                    <a:pt x="48" y="32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2"/>
                  </a:lnTo>
                  <a:lnTo>
                    <a:pt x="49" y="31"/>
                  </a:lnTo>
                  <a:lnTo>
                    <a:pt x="50" y="31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8" y="32"/>
                  </a:lnTo>
                  <a:lnTo>
                    <a:pt x="59" y="31"/>
                  </a:lnTo>
                  <a:lnTo>
                    <a:pt x="60" y="31"/>
                  </a:lnTo>
                  <a:lnTo>
                    <a:pt x="61" y="29"/>
                  </a:lnTo>
                  <a:lnTo>
                    <a:pt x="62" y="28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2" y="31"/>
                  </a:lnTo>
                  <a:lnTo>
                    <a:pt x="62" y="32"/>
                  </a:lnTo>
                  <a:lnTo>
                    <a:pt x="62" y="33"/>
                  </a:lnTo>
                  <a:lnTo>
                    <a:pt x="62" y="34"/>
                  </a:lnTo>
                  <a:lnTo>
                    <a:pt x="64" y="34"/>
                  </a:lnTo>
                  <a:lnTo>
                    <a:pt x="65" y="34"/>
                  </a:lnTo>
                  <a:lnTo>
                    <a:pt x="65" y="34"/>
                  </a:lnTo>
                  <a:lnTo>
                    <a:pt x="65" y="35"/>
                  </a:lnTo>
                  <a:lnTo>
                    <a:pt x="66" y="37"/>
                  </a:lnTo>
                  <a:lnTo>
                    <a:pt x="67" y="35"/>
                  </a:lnTo>
                  <a:lnTo>
                    <a:pt x="66" y="35"/>
                  </a:lnTo>
                  <a:lnTo>
                    <a:pt x="65" y="34"/>
                  </a:lnTo>
                  <a:lnTo>
                    <a:pt x="65" y="33"/>
                  </a:lnTo>
                  <a:lnTo>
                    <a:pt x="64" y="33"/>
                  </a:lnTo>
                  <a:lnTo>
                    <a:pt x="64" y="32"/>
                  </a:lnTo>
                  <a:lnTo>
                    <a:pt x="62" y="32"/>
                  </a:lnTo>
                  <a:lnTo>
                    <a:pt x="64" y="31"/>
                  </a:lnTo>
                  <a:lnTo>
                    <a:pt x="65" y="28"/>
                  </a:lnTo>
                  <a:lnTo>
                    <a:pt x="65" y="28"/>
                  </a:lnTo>
                  <a:lnTo>
                    <a:pt x="65" y="27"/>
                  </a:lnTo>
                  <a:lnTo>
                    <a:pt x="65" y="27"/>
                  </a:lnTo>
                  <a:lnTo>
                    <a:pt x="64" y="27"/>
                  </a:lnTo>
                  <a:lnTo>
                    <a:pt x="62" y="27"/>
                  </a:lnTo>
                  <a:lnTo>
                    <a:pt x="61" y="27"/>
                  </a:lnTo>
                  <a:lnTo>
                    <a:pt x="60" y="28"/>
                  </a:lnTo>
                  <a:lnTo>
                    <a:pt x="59" y="29"/>
                  </a:lnTo>
                  <a:lnTo>
                    <a:pt x="58" y="29"/>
                  </a:lnTo>
                  <a:lnTo>
                    <a:pt x="56" y="29"/>
                  </a:lnTo>
                  <a:lnTo>
                    <a:pt x="55" y="29"/>
                  </a:lnTo>
                  <a:lnTo>
                    <a:pt x="53" y="28"/>
                  </a:lnTo>
                  <a:lnTo>
                    <a:pt x="52" y="27"/>
                  </a:lnTo>
                  <a:lnTo>
                    <a:pt x="50" y="27"/>
                  </a:lnTo>
                  <a:lnTo>
                    <a:pt x="49" y="27"/>
                  </a:lnTo>
                  <a:lnTo>
                    <a:pt x="49" y="28"/>
                  </a:lnTo>
                  <a:lnTo>
                    <a:pt x="48" y="28"/>
                  </a:lnTo>
                  <a:lnTo>
                    <a:pt x="47" y="28"/>
                  </a:lnTo>
                  <a:lnTo>
                    <a:pt x="46" y="28"/>
                  </a:lnTo>
                  <a:lnTo>
                    <a:pt x="44" y="29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2" y="32"/>
                  </a:lnTo>
                  <a:lnTo>
                    <a:pt x="42" y="33"/>
                  </a:lnTo>
                  <a:lnTo>
                    <a:pt x="40" y="33"/>
                  </a:lnTo>
                  <a:lnTo>
                    <a:pt x="39" y="34"/>
                  </a:lnTo>
                  <a:lnTo>
                    <a:pt x="36" y="34"/>
                  </a:lnTo>
                  <a:lnTo>
                    <a:pt x="36" y="35"/>
                  </a:lnTo>
                  <a:lnTo>
                    <a:pt x="35" y="35"/>
                  </a:lnTo>
                  <a:lnTo>
                    <a:pt x="34" y="37"/>
                  </a:lnTo>
                  <a:lnTo>
                    <a:pt x="35" y="33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7" y="32"/>
                  </a:lnTo>
                  <a:lnTo>
                    <a:pt x="36" y="32"/>
                  </a:lnTo>
                  <a:lnTo>
                    <a:pt x="36" y="31"/>
                  </a:lnTo>
                  <a:lnTo>
                    <a:pt x="35" y="31"/>
                  </a:lnTo>
                  <a:lnTo>
                    <a:pt x="35" y="32"/>
                  </a:lnTo>
                  <a:lnTo>
                    <a:pt x="35" y="33"/>
                  </a:lnTo>
                  <a:lnTo>
                    <a:pt x="34" y="35"/>
                  </a:lnTo>
                  <a:lnTo>
                    <a:pt x="33" y="35"/>
                  </a:lnTo>
                  <a:lnTo>
                    <a:pt x="33" y="34"/>
                  </a:lnTo>
                  <a:lnTo>
                    <a:pt x="33" y="33"/>
                  </a:lnTo>
                  <a:lnTo>
                    <a:pt x="31" y="33"/>
                  </a:lnTo>
                  <a:lnTo>
                    <a:pt x="31" y="34"/>
                  </a:lnTo>
                  <a:lnTo>
                    <a:pt x="31" y="35"/>
                  </a:lnTo>
                  <a:lnTo>
                    <a:pt x="30" y="37"/>
                  </a:lnTo>
                  <a:lnTo>
                    <a:pt x="29" y="37"/>
                  </a:lnTo>
                  <a:lnTo>
                    <a:pt x="29" y="35"/>
                  </a:lnTo>
                  <a:lnTo>
                    <a:pt x="29" y="34"/>
                  </a:lnTo>
                  <a:lnTo>
                    <a:pt x="30" y="33"/>
                  </a:lnTo>
                  <a:lnTo>
                    <a:pt x="30" y="31"/>
                  </a:lnTo>
                  <a:lnTo>
                    <a:pt x="31" y="31"/>
                  </a:lnTo>
                  <a:lnTo>
                    <a:pt x="31" y="29"/>
                  </a:lnTo>
                  <a:lnTo>
                    <a:pt x="31" y="28"/>
                  </a:lnTo>
                  <a:lnTo>
                    <a:pt x="33" y="27"/>
                  </a:lnTo>
                  <a:lnTo>
                    <a:pt x="34" y="27"/>
                  </a:lnTo>
                  <a:lnTo>
                    <a:pt x="35" y="26"/>
                  </a:lnTo>
                  <a:lnTo>
                    <a:pt x="36" y="26"/>
                  </a:lnTo>
                  <a:lnTo>
                    <a:pt x="36" y="27"/>
                  </a:lnTo>
                  <a:lnTo>
                    <a:pt x="36" y="27"/>
                  </a:lnTo>
                  <a:lnTo>
                    <a:pt x="37" y="27"/>
                  </a:lnTo>
                  <a:lnTo>
                    <a:pt x="37" y="26"/>
                  </a:lnTo>
                  <a:lnTo>
                    <a:pt x="36" y="26"/>
                  </a:lnTo>
                  <a:lnTo>
                    <a:pt x="36" y="26"/>
                  </a:lnTo>
                  <a:lnTo>
                    <a:pt x="35" y="26"/>
                  </a:lnTo>
                  <a:lnTo>
                    <a:pt x="34" y="26"/>
                  </a:lnTo>
                  <a:lnTo>
                    <a:pt x="34" y="25"/>
                  </a:lnTo>
                  <a:lnTo>
                    <a:pt x="33" y="25"/>
                  </a:lnTo>
                  <a:lnTo>
                    <a:pt x="33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30" y="27"/>
                  </a:lnTo>
                  <a:lnTo>
                    <a:pt x="30" y="28"/>
                  </a:lnTo>
                  <a:lnTo>
                    <a:pt x="29" y="28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5" y="29"/>
                  </a:lnTo>
                  <a:lnTo>
                    <a:pt x="24" y="29"/>
                  </a:lnTo>
                  <a:lnTo>
                    <a:pt x="23" y="31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1" y="29"/>
                  </a:lnTo>
                  <a:lnTo>
                    <a:pt x="19" y="29"/>
                  </a:lnTo>
                  <a:lnTo>
                    <a:pt x="18" y="29"/>
                  </a:lnTo>
                  <a:lnTo>
                    <a:pt x="17" y="28"/>
                  </a:lnTo>
                  <a:lnTo>
                    <a:pt x="17" y="27"/>
                  </a:lnTo>
                  <a:lnTo>
                    <a:pt x="16" y="27"/>
                  </a:lnTo>
                  <a:lnTo>
                    <a:pt x="15" y="26"/>
                  </a:lnTo>
                  <a:lnTo>
                    <a:pt x="15" y="25"/>
                  </a:lnTo>
                  <a:lnTo>
                    <a:pt x="13" y="23"/>
                  </a:lnTo>
                  <a:lnTo>
                    <a:pt x="13" y="22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6" y="19"/>
                  </a:lnTo>
                  <a:lnTo>
                    <a:pt x="17" y="19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18" y="18"/>
                  </a:lnTo>
                  <a:lnTo>
                    <a:pt x="19" y="18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4"/>
                  </a:lnTo>
                  <a:lnTo>
                    <a:pt x="24" y="14"/>
                  </a:lnTo>
                  <a:lnTo>
                    <a:pt x="25" y="13"/>
                  </a:lnTo>
                  <a:lnTo>
                    <a:pt x="24" y="13"/>
                  </a:lnTo>
                  <a:lnTo>
                    <a:pt x="23" y="14"/>
                  </a:lnTo>
                  <a:lnTo>
                    <a:pt x="22" y="15"/>
                  </a:lnTo>
                  <a:lnTo>
                    <a:pt x="19" y="15"/>
                  </a:lnTo>
                  <a:lnTo>
                    <a:pt x="18" y="16"/>
                  </a:lnTo>
                  <a:lnTo>
                    <a:pt x="17" y="16"/>
                  </a:lnTo>
                  <a:lnTo>
                    <a:pt x="17" y="18"/>
                  </a:lnTo>
                  <a:lnTo>
                    <a:pt x="16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3" y="19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11" y="18"/>
                  </a:lnTo>
                  <a:lnTo>
                    <a:pt x="11" y="19"/>
                  </a:lnTo>
                  <a:lnTo>
                    <a:pt x="10" y="19"/>
                  </a:lnTo>
                  <a:lnTo>
                    <a:pt x="9" y="19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4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0" y="14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6" y="10"/>
                  </a:lnTo>
                  <a:lnTo>
                    <a:pt x="18" y="9"/>
                  </a:lnTo>
                  <a:lnTo>
                    <a:pt x="19" y="9"/>
                  </a:lnTo>
                  <a:lnTo>
                    <a:pt x="21" y="9"/>
                  </a:lnTo>
                  <a:lnTo>
                    <a:pt x="24" y="9"/>
                  </a:lnTo>
                  <a:lnTo>
                    <a:pt x="25" y="9"/>
                  </a:lnTo>
                  <a:lnTo>
                    <a:pt x="28" y="9"/>
                  </a:lnTo>
                  <a:lnTo>
                    <a:pt x="29" y="9"/>
                  </a:lnTo>
                  <a:lnTo>
                    <a:pt x="31" y="9"/>
                  </a:lnTo>
                  <a:lnTo>
                    <a:pt x="33" y="9"/>
                  </a:lnTo>
                  <a:lnTo>
                    <a:pt x="37" y="10"/>
                  </a:lnTo>
                  <a:lnTo>
                    <a:pt x="39" y="9"/>
                  </a:lnTo>
                  <a:lnTo>
                    <a:pt x="49" y="6"/>
                  </a:lnTo>
                  <a:lnTo>
                    <a:pt x="49" y="4"/>
                  </a:lnTo>
                  <a:lnTo>
                    <a:pt x="52" y="3"/>
                  </a:lnTo>
                  <a:lnTo>
                    <a:pt x="54" y="2"/>
                  </a:lnTo>
                  <a:lnTo>
                    <a:pt x="55" y="1"/>
                  </a:lnTo>
                  <a:lnTo>
                    <a:pt x="56" y="0"/>
                  </a:lnTo>
                  <a:lnTo>
                    <a:pt x="58" y="0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73" y="0"/>
                  </a:lnTo>
                  <a:lnTo>
                    <a:pt x="86" y="0"/>
                  </a:lnTo>
                  <a:lnTo>
                    <a:pt x="90" y="0"/>
                  </a:lnTo>
                  <a:lnTo>
                    <a:pt x="99" y="0"/>
                  </a:lnTo>
                  <a:lnTo>
                    <a:pt x="114" y="1"/>
                  </a:lnTo>
                  <a:lnTo>
                    <a:pt x="112" y="3"/>
                  </a:lnTo>
                  <a:lnTo>
                    <a:pt x="112" y="4"/>
                  </a:lnTo>
                  <a:lnTo>
                    <a:pt x="114" y="4"/>
                  </a:lnTo>
                  <a:lnTo>
                    <a:pt x="115" y="8"/>
                  </a:lnTo>
                  <a:lnTo>
                    <a:pt x="116" y="8"/>
                  </a:lnTo>
                  <a:lnTo>
                    <a:pt x="116" y="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8" name="Freeform 89">
              <a:extLst>
                <a:ext uri="{FF2B5EF4-FFF2-40B4-BE49-F238E27FC236}">
                  <a16:creationId xmlns:a16="http://schemas.microsoft.com/office/drawing/2014/main" id="{CA016BC3-0640-B088-E393-AD3699A73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351" y="1364808"/>
              <a:ext cx="0" cy="1239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9" name="Freeform 90">
              <a:extLst>
                <a:ext uri="{FF2B5EF4-FFF2-40B4-BE49-F238E27FC236}">
                  <a16:creationId xmlns:a16="http://schemas.microsoft.com/office/drawing/2014/main" id="{55E603DB-16EF-5242-3D52-450D2604C0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89054" y="1617498"/>
              <a:ext cx="569791" cy="505380"/>
            </a:xfrm>
            <a:custGeom>
              <a:avLst/>
              <a:gdLst>
                <a:gd name="T0" fmla="*/ 348 w 460"/>
                <a:gd name="T1" fmla="*/ 179 h 408"/>
                <a:gd name="T2" fmla="*/ 373 w 460"/>
                <a:gd name="T3" fmla="*/ 162 h 408"/>
                <a:gd name="T4" fmla="*/ 330 w 460"/>
                <a:gd name="T5" fmla="*/ 20 h 408"/>
                <a:gd name="T6" fmla="*/ 396 w 460"/>
                <a:gd name="T7" fmla="*/ 376 h 408"/>
                <a:gd name="T8" fmla="*/ 421 w 460"/>
                <a:gd name="T9" fmla="*/ 377 h 408"/>
                <a:gd name="T10" fmla="*/ 442 w 460"/>
                <a:gd name="T11" fmla="*/ 390 h 408"/>
                <a:gd name="T12" fmla="*/ 442 w 460"/>
                <a:gd name="T13" fmla="*/ 408 h 408"/>
                <a:gd name="T14" fmla="*/ 300 w 460"/>
                <a:gd name="T15" fmla="*/ 408 h 408"/>
                <a:gd name="T16" fmla="*/ 255 w 460"/>
                <a:gd name="T17" fmla="*/ 399 h 408"/>
                <a:gd name="T18" fmla="*/ 206 w 460"/>
                <a:gd name="T19" fmla="*/ 408 h 408"/>
                <a:gd name="T20" fmla="*/ 136 w 460"/>
                <a:gd name="T21" fmla="*/ 408 h 408"/>
                <a:gd name="T22" fmla="*/ 67 w 460"/>
                <a:gd name="T23" fmla="*/ 408 h 408"/>
                <a:gd name="T24" fmla="*/ 12 w 460"/>
                <a:gd name="T25" fmla="*/ 362 h 408"/>
                <a:gd name="T26" fmla="*/ 12 w 460"/>
                <a:gd name="T27" fmla="*/ 157 h 408"/>
                <a:gd name="T28" fmla="*/ 2 w 460"/>
                <a:gd name="T29" fmla="*/ 69 h 408"/>
                <a:gd name="T30" fmla="*/ 12 w 460"/>
                <a:gd name="T31" fmla="*/ 37 h 408"/>
                <a:gd name="T32" fmla="*/ 21 w 460"/>
                <a:gd name="T33" fmla="*/ 6 h 408"/>
                <a:gd name="T34" fmla="*/ 86 w 460"/>
                <a:gd name="T35" fmla="*/ 9 h 408"/>
                <a:gd name="T36" fmla="*/ 105 w 460"/>
                <a:gd name="T37" fmla="*/ 18 h 408"/>
                <a:gd name="T38" fmla="*/ 136 w 460"/>
                <a:gd name="T39" fmla="*/ 25 h 408"/>
                <a:gd name="T40" fmla="*/ 176 w 460"/>
                <a:gd name="T41" fmla="*/ 33 h 408"/>
                <a:gd name="T42" fmla="*/ 201 w 460"/>
                <a:gd name="T43" fmla="*/ 15 h 408"/>
                <a:gd name="T44" fmla="*/ 209 w 460"/>
                <a:gd name="T45" fmla="*/ 17 h 408"/>
                <a:gd name="T46" fmla="*/ 225 w 460"/>
                <a:gd name="T47" fmla="*/ 7 h 408"/>
                <a:gd name="T48" fmla="*/ 228 w 460"/>
                <a:gd name="T49" fmla="*/ 12 h 408"/>
                <a:gd name="T50" fmla="*/ 241 w 460"/>
                <a:gd name="T51" fmla="*/ 6 h 408"/>
                <a:gd name="T52" fmla="*/ 259 w 460"/>
                <a:gd name="T53" fmla="*/ 9 h 408"/>
                <a:gd name="T54" fmla="*/ 279 w 460"/>
                <a:gd name="T55" fmla="*/ 14 h 408"/>
                <a:gd name="T56" fmla="*/ 271 w 460"/>
                <a:gd name="T57" fmla="*/ 9 h 408"/>
                <a:gd name="T58" fmla="*/ 267 w 460"/>
                <a:gd name="T59" fmla="*/ 15 h 408"/>
                <a:gd name="T60" fmla="*/ 274 w 460"/>
                <a:gd name="T61" fmla="*/ 19 h 408"/>
                <a:gd name="T62" fmla="*/ 279 w 460"/>
                <a:gd name="T63" fmla="*/ 25 h 408"/>
                <a:gd name="T64" fmla="*/ 286 w 460"/>
                <a:gd name="T65" fmla="*/ 21 h 408"/>
                <a:gd name="T66" fmla="*/ 296 w 460"/>
                <a:gd name="T67" fmla="*/ 25 h 408"/>
                <a:gd name="T68" fmla="*/ 310 w 460"/>
                <a:gd name="T69" fmla="*/ 24 h 408"/>
                <a:gd name="T70" fmla="*/ 312 w 460"/>
                <a:gd name="T71" fmla="*/ 24 h 408"/>
                <a:gd name="T72" fmla="*/ 318 w 460"/>
                <a:gd name="T73" fmla="*/ 25 h 408"/>
                <a:gd name="T74" fmla="*/ 331 w 460"/>
                <a:gd name="T75" fmla="*/ 23 h 408"/>
                <a:gd name="T76" fmla="*/ 370 w 460"/>
                <a:gd name="T77" fmla="*/ 49 h 408"/>
                <a:gd name="T78" fmla="*/ 385 w 460"/>
                <a:gd name="T79" fmla="*/ 94 h 408"/>
                <a:gd name="T80" fmla="*/ 377 w 460"/>
                <a:gd name="T81" fmla="*/ 111 h 408"/>
                <a:gd name="T82" fmla="*/ 370 w 460"/>
                <a:gd name="T83" fmla="*/ 137 h 408"/>
                <a:gd name="T84" fmla="*/ 367 w 460"/>
                <a:gd name="T85" fmla="*/ 160 h 408"/>
                <a:gd name="T86" fmla="*/ 361 w 460"/>
                <a:gd name="T87" fmla="*/ 168 h 408"/>
                <a:gd name="T88" fmla="*/ 342 w 460"/>
                <a:gd name="T89" fmla="*/ 156 h 408"/>
                <a:gd name="T90" fmla="*/ 324 w 460"/>
                <a:gd name="T91" fmla="*/ 137 h 408"/>
                <a:gd name="T92" fmla="*/ 320 w 460"/>
                <a:gd name="T93" fmla="*/ 120 h 408"/>
                <a:gd name="T94" fmla="*/ 309 w 460"/>
                <a:gd name="T95" fmla="*/ 105 h 408"/>
                <a:gd name="T96" fmla="*/ 302 w 460"/>
                <a:gd name="T97" fmla="*/ 86 h 408"/>
                <a:gd name="T98" fmla="*/ 297 w 460"/>
                <a:gd name="T99" fmla="*/ 74 h 408"/>
                <a:gd name="T100" fmla="*/ 294 w 460"/>
                <a:gd name="T101" fmla="*/ 97 h 408"/>
                <a:gd name="T102" fmla="*/ 303 w 460"/>
                <a:gd name="T103" fmla="*/ 122 h 408"/>
                <a:gd name="T104" fmla="*/ 318 w 460"/>
                <a:gd name="T105" fmla="*/ 146 h 408"/>
                <a:gd name="T106" fmla="*/ 335 w 460"/>
                <a:gd name="T107" fmla="*/ 165 h 408"/>
                <a:gd name="T108" fmla="*/ 335 w 460"/>
                <a:gd name="T109" fmla="*/ 172 h 408"/>
                <a:gd name="T110" fmla="*/ 345 w 460"/>
                <a:gd name="T111" fmla="*/ 191 h 408"/>
                <a:gd name="T112" fmla="*/ 349 w 460"/>
                <a:gd name="T113" fmla="*/ 208 h 408"/>
                <a:gd name="T114" fmla="*/ 361 w 460"/>
                <a:gd name="T115" fmla="*/ 237 h 408"/>
                <a:gd name="T116" fmla="*/ 386 w 460"/>
                <a:gd name="T117" fmla="*/ 285 h 408"/>
                <a:gd name="T118" fmla="*/ 402 w 460"/>
                <a:gd name="T119" fmla="*/ 313 h 408"/>
                <a:gd name="T120" fmla="*/ 419 w 460"/>
                <a:gd name="T121" fmla="*/ 330 h 408"/>
                <a:gd name="T122" fmla="*/ 408 w 460"/>
                <a:gd name="T123" fmla="*/ 335 h 408"/>
                <a:gd name="T124" fmla="*/ 380 w 460"/>
                <a:gd name="T125" fmla="*/ 38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0" h="408">
                  <a:moveTo>
                    <a:pt x="352" y="212"/>
                  </a:moveTo>
                  <a:lnTo>
                    <a:pt x="352" y="214"/>
                  </a:lnTo>
                  <a:lnTo>
                    <a:pt x="351" y="214"/>
                  </a:lnTo>
                  <a:lnTo>
                    <a:pt x="351" y="212"/>
                  </a:lnTo>
                  <a:lnTo>
                    <a:pt x="349" y="210"/>
                  </a:lnTo>
                  <a:lnTo>
                    <a:pt x="351" y="210"/>
                  </a:lnTo>
                  <a:lnTo>
                    <a:pt x="351" y="211"/>
                  </a:lnTo>
                  <a:lnTo>
                    <a:pt x="352" y="212"/>
                  </a:lnTo>
                  <a:close/>
                  <a:moveTo>
                    <a:pt x="352" y="179"/>
                  </a:moveTo>
                  <a:lnTo>
                    <a:pt x="352" y="180"/>
                  </a:lnTo>
                  <a:lnTo>
                    <a:pt x="353" y="180"/>
                  </a:lnTo>
                  <a:lnTo>
                    <a:pt x="353" y="181"/>
                  </a:lnTo>
                  <a:lnTo>
                    <a:pt x="353" y="182"/>
                  </a:lnTo>
                  <a:lnTo>
                    <a:pt x="352" y="182"/>
                  </a:lnTo>
                  <a:lnTo>
                    <a:pt x="352" y="181"/>
                  </a:lnTo>
                  <a:lnTo>
                    <a:pt x="351" y="180"/>
                  </a:lnTo>
                  <a:lnTo>
                    <a:pt x="349" y="180"/>
                  </a:lnTo>
                  <a:lnTo>
                    <a:pt x="348" y="180"/>
                  </a:lnTo>
                  <a:lnTo>
                    <a:pt x="348" y="179"/>
                  </a:lnTo>
                  <a:lnTo>
                    <a:pt x="348" y="178"/>
                  </a:lnTo>
                  <a:lnTo>
                    <a:pt x="349" y="178"/>
                  </a:lnTo>
                  <a:lnTo>
                    <a:pt x="349" y="179"/>
                  </a:lnTo>
                  <a:lnTo>
                    <a:pt x="351" y="179"/>
                  </a:lnTo>
                  <a:lnTo>
                    <a:pt x="352" y="179"/>
                  </a:lnTo>
                  <a:close/>
                  <a:moveTo>
                    <a:pt x="378" y="162"/>
                  </a:moveTo>
                  <a:lnTo>
                    <a:pt x="378" y="162"/>
                  </a:lnTo>
                  <a:lnTo>
                    <a:pt x="377" y="162"/>
                  </a:lnTo>
                  <a:lnTo>
                    <a:pt x="376" y="162"/>
                  </a:lnTo>
                  <a:lnTo>
                    <a:pt x="377" y="161"/>
                  </a:lnTo>
                  <a:lnTo>
                    <a:pt x="378" y="161"/>
                  </a:lnTo>
                  <a:lnTo>
                    <a:pt x="378" y="162"/>
                  </a:lnTo>
                  <a:close/>
                  <a:moveTo>
                    <a:pt x="371" y="159"/>
                  </a:moveTo>
                  <a:lnTo>
                    <a:pt x="370" y="160"/>
                  </a:lnTo>
                  <a:lnTo>
                    <a:pt x="371" y="160"/>
                  </a:lnTo>
                  <a:lnTo>
                    <a:pt x="372" y="160"/>
                  </a:lnTo>
                  <a:lnTo>
                    <a:pt x="373" y="161"/>
                  </a:lnTo>
                  <a:lnTo>
                    <a:pt x="374" y="162"/>
                  </a:lnTo>
                  <a:lnTo>
                    <a:pt x="373" y="162"/>
                  </a:lnTo>
                  <a:lnTo>
                    <a:pt x="371" y="162"/>
                  </a:lnTo>
                  <a:lnTo>
                    <a:pt x="370" y="162"/>
                  </a:lnTo>
                  <a:lnTo>
                    <a:pt x="370" y="161"/>
                  </a:lnTo>
                  <a:lnTo>
                    <a:pt x="370" y="160"/>
                  </a:lnTo>
                  <a:lnTo>
                    <a:pt x="370" y="159"/>
                  </a:lnTo>
                  <a:lnTo>
                    <a:pt x="371" y="159"/>
                  </a:lnTo>
                  <a:close/>
                  <a:moveTo>
                    <a:pt x="312" y="25"/>
                  </a:moveTo>
                  <a:lnTo>
                    <a:pt x="312" y="24"/>
                  </a:lnTo>
                  <a:lnTo>
                    <a:pt x="312" y="25"/>
                  </a:lnTo>
                  <a:close/>
                  <a:moveTo>
                    <a:pt x="330" y="20"/>
                  </a:moveTo>
                  <a:lnTo>
                    <a:pt x="331" y="21"/>
                  </a:lnTo>
                  <a:lnTo>
                    <a:pt x="330" y="21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4" y="19"/>
                  </a:lnTo>
                  <a:lnTo>
                    <a:pt x="327" y="19"/>
                  </a:lnTo>
                  <a:lnTo>
                    <a:pt x="328" y="20"/>
                  </a:lnTo>
                  <a:lnTo>
                    <a:pt x="329" y="20"/>
                  </a:lnTo>
                  <a:lnTo>
                    <a:pt x="330" y="20"/>
                  </a:lnTo>
                  <a:close/>
                  <a:moveTo>
                    <a:pt x="317" y="18"/>
                  </a:moveTo>
                  <a:lnTo>
                    <a:pt x="323" y="18"/>
                  </a:lnTo>
                  <a:lnTo>
                    <a:pt x="322" y="18"/>
                  </a:lnTo>
                  <a:lnTo>
                    <a:pt x="321" y="18"/>
                  </a:lnTo>
                  <a:lnTo>
                    <a:pt x="320" y="18"/>
                  </a:lnTo>
                  <a:lnTo>
                    <a:pt x="317" y="18"/>
                  </a:lnTo>
                  <a:lnTo>
                    <a:pt x="316" y="18"/>
                  </a:lnTo>
                  <a:lnTo>
                    <a:pt x="311" y="21"/>
                  </a:lnTo>
                  <a:lnTo>
                    <a:pt x="310" y="21"/>
                  </a:lnTo>
                  <a:lnTo>
                    <a:pt x="311" y="21"/>
                  </a:lnTo>
                  <a:lnTo>
                    <a:pt x="312" y="20"/>
                  </a:lnTo>
                  <a:lnTo>
                    <a:pt x="314" y="20"/>
                  </a:lnTo>
                  <a:lnTo>
                    <a:pt x="314" y="19"/>
                  </a:lnTo>
                  <a:lnTo>
                    <a:pt x="316" y="19"/>
                  </a:lnTo>
                  <a:lnTo>
                    <a:pt x="316" y="18"/>
                  </a:lnTo>
                  <a:lnTo>
                    <a:pt x="317" y="18"/>
                  </a:lnTo>
                  <a:close/>
                  <a:moveTo>
                    <a:pt x="413" y="362"/>
                  </a:moveTo>
                  <a:lnTo>
                    <a:pt x="404" y="367"/>
                  </a:lnTo>
                  <a:lnTo>
                    <a:pt x="396" y="376"/>
                  </a:lnTo>
                  <a:lnTo>
                    <a:pt x="402" y="371"/>
                  </a:lnTo>
                  <a:lnTo>
                    <a:pt x="407" y="366"/>
                  </a:lnTo>
                  <a:lnTo>
                    <a:pt x="413" y="362"/>
                  </a:lnTo>
                  <a:lnTo>
                    <a:pt x="413" y="363"/>
                  </a:lnTo>
                  <a:lnTo>
                    <a:pt x="414" y="364"/>
                  </a:lnTo>
                  <a:lnTo>
                    <a:pt x="414" y="367"/>
                  </a:lnTo>
                  <a:lnTo>
                    <a:pt x="414" y="369"/>
                  </a:lnTo>
                  <a:lnTo>
                    <a:pt x="415" y="370"/>
                  </a:lnTo>
                  <a:lnTo>
                    <a:pt x="417" y="372"/>
                  </a:lnTo>
                  <a:lnTo>
                    <a:pt x="417" y="371"/>
                  </a:lnTo>
                  <a:lnTo>
                    <a:pt x="416" y="370"/>
                  </a:lnTo>
                  <a:lnTo>
                    <a:pt x="417" y="370"/>
                  </a:lnTo>
                  <a:lnTo>
                    <a:pt x="417" y="371"/>
                  </a:lnTo>
                  <a:lnTo>
                    <a:pt x="419" y="371"/>
                  </a:lnTo>
                  <a:lnTo>
                    <a:pt x="419" y="373"/>
                  </a:lnTo>
                  <a:lnTo>
                    <a:pt x="420" y="375"/>
                  </a:lnTo>
                  <a:lnTo>
                    <a:pt x="420" y="376"/>
                  </a:lnTo>
                  <a:lnTo>
                    <a:pt x="421" y="376"/>
                  </a:lnTo>
                  <a:lnTo>
                    <a:pt x="421" y="377"/>
                  </a:lnTo>
                  <a:lnTo>
                    <a:pt x="422" y="378"/>
                  </a:lnTo>
                  <a:lnTo>
                    <a:pt x="423" y="378"/>
                  </a:lnTo>
                  <a:lnTo>
                    <a:pt x="423" y="379"/>
                  </a:lnTo>
                  <a:lnTo>
                    <a:pt x="425" y="379"/>
                  </a:lnTo>
                  <a:lnTo>
                    <a:pt x="426" y="379"/>
                  </a:lnTo>
                  <a:lnTo>
                    <a:pt x="427" y="379"/>
                  </a:lnTo>
                  <a:lnTo>
                    <a:pt x="431" y="381"/>
                  </a:lnTo>
                  <a:lnTo>
                    <a:pt x="434" y="382"/>
                  </a:lnTo>
                  <a:lnTo>
                    <a:pt x="435" y="382"/>
                  </a:lnTo>
                  <a:lnTo>
                    <a:pt x="436" y="384"/>
                  </a:lnTo>
                  <a:lnTo>
                    <a:pt x="438" y="385"/>
                  </a:lnTo>
                  <a:lnTo>
                    <a:pt x="438" y="387"/>
                  </a:lnTo>
                  <a:lnTo>
                    <a:pt x="438" y="388"/>
                  </a:lnTo>
                  <a:lnTo>
                    <a:pt x="439" y="389"/>
                  </a:lnTo>
                  <a:lnTo>
                    <a:pt x="440" y="390"/>
                  </a:lnTo>
                  <a:lnTo>
                    <a:pt x="441" y="390"/>
                  </a:lnTo>
                  <a:lnTo>
                    <a:pt x="441" y="391"/>
                  </a:lnTo>
                  <a:lnTo>
                    <a:pt x="441" y="390"/>
                  </a:lnTo>
                  <a:lnTo>
                    <a:pt x="442" y="390"/>
                  </a:lnTo>
                  <a:lnTo>
                    <a:pt x="442" y="391"/>
                  </a:lnTo>
                  <a:lnTo>
                    <a:pt x="442" y="391"/>
                  </a:lnTo>
                  <a:lnTo>
                    <a:pt x="444" y="393"/>
                  </a:lnTo>
                  <a:lnTo>
                    <a:pt x="446" y="394"/>
                  </a:lnTo>
                  <a:lnTo>
                    <a:pt x="447" y="395"/>
                  </a:lnTo>
                  <a:lnTo>
                    <a:pt x="448" y="395"/>
                  </a:lnTo>
                  <a:lnTo>
                    <a:pt x="451" y="397"/>
                  </a:lnTo>
                  <a:lnTo>
                    <a:pt x="453" y="401"/>
                  </a:lnTo>
                  <a:lnTo>
                    <a:pt x="454" y="401"/>
                  </a:lnTo>
                  <a:lnTo>
                    <a:pt x="456" y="401"/>
                  </a:lnTo>
                  <a:lnTo>
                    <a:pt x="456" y="402"/>
                  </a:lnTo>
                  <a:lnTo>
                    <a:pt x="457" y="403"/>
                  </a:lnTo>
                  <a:lnTo>
                    <a:pt x="458" y="404"/>
                  </a:lnTo>
                  <a:lnTo>
                    <a:pt x="459" y="404"/>
                  </a:lnTo>
                  <a:lnTo>
                    <a:pt x="460" y="406"/>
                  </a:lnTo>
                  <a:lnTo>
                    <a:pt x="460" y="407"/>
                  </a:lnTo>
                  <a:lnTo>
                    <a:pt x="459" y="408"/>
                  </a:lnTo>
                  <a:lnTo>
                    <a:pt x="451" y="408"/>
                  </a:lnTo>
                  <a:lnTo>
                    <a:pt x="442" y="408"/>
                  </a:lnTo>
                  <a:lnTo>
                    <a:pt x="433" y="408"/>
                  </a:lnTo>
                  <a:lnTo>
                    <a:pt x="425" y="408"/>
                  </a:lnTo>
                  <a:lnTo>
                    <a:pt x="416" y="408"/>
                  </a:lnTo>
                  <a:lnTo>
                    <a:pt x="407" y="408"/>
                  </a:lnTo>
                  <a:lnTo>
                    <a:pt x="398" y="408"/>
                  </a:lnTo>
                  <a:lnTo>
                    <a:pt x="390" y="408"/>
                  </a:lnTo>
                  <a:lnTo>
                    <a:pt x="380" y="408"/>
                  </a:lnTo>
                  <a:lnTo>
                    <a:pt x="372" y="408"/>
                  </a:lnTo>
                  <a:lnTo>
                    <a:pt x="364" y="408"/>
                  </a:lnTo>
                  <a:lnTo>
                    <a:pt x="354" y="408"/>
                  </a:lnTo>
                  <a:lnTo>
                    <a:pt x="346" y="408"/>
                  </a:lnTo>
                  <a:lnTo>
                    <a:pt x="336" y="408"/>
                  </a:lnTo>
                  <a:lnTo>
                    <a:pt x="328" y="408"/>
                  </a:lnTo>
                  <a:lnTo>
                    <a:pt x="320" y="408"/>
                  </a:lnTo>
                  <a:lnTo>
                    <a:pt x="315" y="408"/>
                  </a:lnTo>
                  <a:lnTo>
                    <a:pt x="311" y="408"/>
                  </a:lnTo>
                  <a:lnTo>
                    <a:pt x="308" y="408"/>
                  </a:lnTo>
                  <a:lnTo>
                    <a:pt x="304" y="408"/>
                  </a:lnTo>
                  <a:lnTo>
                    <a:pt x="300" y="408"/>
                  </a:lnTo>
                  <a:lnTo>
                    <a:pt x="297" y="408"/>
                  </a:lnTo>
                  <a:lnTo>
                    <a:pt x="296" y="408"/>
                  </a:lnTo>
                  <a:lnTo>
                    <a:pt x="292" y="408"/>
                  </a:lnTo>
                  <a:lnTo>
                    <a:pt x="289" y="408"/>
                  </a:lnTo>
                  <a:lnTo>
                    <a:pt x="285" y="408"/>
                  </a:lnTo>
                  <a:lnTo>
                    <a:pt x="280" y="408"/>
                  </a:lnTo>
                  <a:lnTo>
                    <a:pt x="278" y="408"/>
                  </a:lnTo>
                  <a:lnTo>
                    <a:pt x="273" y="408"/>
                  </a:lnTo>
                  <a:lnTo>
                    <a:pt x="269" y="408"/>
                  </a:lnTo>
                  <a:lnTo>
                    <a:pt x="266" y="408"/>
                  </a:lnTo>
                  <a:lnTo>
                    <a:pt x="261" y="408"/>
                  </a:lnTo>
                  <a:lnTo>
                    <a:pt x="257" y="408"/>
                  </a:lnTo>
                  <a:lnTo>
                    <a:pt x="256" y="408"/>
                  </a:lnTo>
                  <a:lnTo>
                    <a:pt x="254" y="408"/>
                  </a:lnTo>
                  <a:lnTo>
                    <a:pt x="255" y="404"/>
                  </a:lnTo>
                  <a:lnTo>
                    <a:pt x="256" y="402"/>
                  </a:lnTo>
                  <a:lnTo>
                    <a:pt x="256" y="401"/>
                  </a:lnTo>
                  <a:lnTo>
                    <a:pt x="256" y="400"/>
                  </a:lnTo>
                  <a:lnTo>
                    <a:pt x="255" y="399"/>
                  </a:lnTo>
                  <a:lnTo>
                    <a:pt x="254" y="399"/>
                  </a:lnTo>
                  <a:lnTo>
                    <a:pt x="253" y="399"/>
                  </a:lnTo>
                  <a:lnTo>
                    <a:pt x="252" y="399"/>
                  </a:lnTo>
                  <a:lnTo>
                    <a:pt x="252" y="400"/>
                  </a:lnTo>
                  <a:lnTo>
                    <a:pt x="250" y="403"/>
                  </a:lnTo>
                  <a:lnTo>
                    <a:pt x="250" y="404"/>
                  </a:lnTo>
                  <a:lnTo>
                    <a:pt x="248" y="408"/>
                  </a:lnTo>
                  <a:lnTo>
                    <a:pt x="247" y="408"/>
                  </a:lnTo>
                  <a:lnTo>
                    <a:pt x="243" y="408"/>
                  </a:lnTo>
                  <a:lnTo>
                    <a:pt x="238" y="408"/>
                  </a:lnTo>
                  <a:lnTo>
                    <a:pt x="235" y="408"/>
                  </a:lnTo>
                  <a:lnTo>
                    <a:pt x="231" y="408"/>
                  </a:lnTo>
                  <a:lnTo>
                    <a:pt x="228" y="408"/>
                  </a:lnTo>
                  <a:lnTo>
                    <a:pt x="224" y="408"/>
                  </a:lnTo>
                  <a:lnTo>
                    <a:pt x="220" y="408"/>
                  </a:lnTo>
                  <a:lnTo>
                    <a:pt x="217" y="408"/>
                  </a:lnTo>
                  <a:lnTo>
                    <a:pt x="213" y="408"/>
                  </a:lnTo>
                  <a:lnTo>
                    <a:pt x="210" y="408"/>
                  </a:lnTo>
                  <a:lnTo>
                    <a:pt x="206" y="408"/>
                  </a:lnTo>
                  <a:lnTo>
                    <a:pt x="201" y="408"/>
                  </a:lnTo>
                  <a:lnTo>
                    <a:pt x="198" y="408"/>
                  </a:lnTo>
                  <a:lnTo>
                    <a:pt x="194" y="408"/>
                  </a:lnTo>
                  <a:lnTo>
                    <a:pt x="192" y="408"/>
                  </a:lnTo>
                  <a:lnTo>
                    <a:pt x="188" y="408"/>
                  </a:lnTo>
                  <a:lnTo>
                    <a:pt x="184" y="408"/>
                  </a:lnTo>
                  <a:lnTo>
                    <a:pt x="180" y="408"/>
                  </a:lnTo>
                  <a:lnTo>
                    <a:pt x="176" y="408"/>
                  </a:lnTo>
                  <a:lnTo>
                    <a:pt x="173" y="408"/>
                  </a:lnTo>
                  <a:lnTo>
                    <a:pt x="169" y="408"/>
                  </a:lnTo>
                  <a:lnTo>
                    <a:pt x="164" y="408"/>
                  </a:lnTo>
                  <a:lnTo>
                    <a:pt x="162" y="408"/>
                  </a:lnTo>
                  <a:lnTo>
                    <a:pt x="158" y="408"/>
                  </a:lnTo>
                  <a:lnTo>
                    <a:pt x="155" y="408"/>
                  </a:lnTo>
                  <a:lnTo>
                    <a:pt x="151" y="408"/>
                  </a:lnTo>
                  <a:lnTo>
                    <a:pt x="147" y="408"/>
                  </a:lnTo>
                  <a:lnTo>
                    <a:pt x="143" y="408"/>
                  </a:lnTo>
                  <a:lnTo>
                    <a:pt x="139" y="408"/>
                  </a:lnTo>
                  <a:lnTo>
                    <a:pt x="136" y="408"/>
                  </a:lnTo>
                  <a:lnTo>
                    <a:pt x="133" y="408"/>
                  </a:lnTo>
                  <a:lnTo>
                    <a:pt x="129" y="408"/>
                  </a:lnTo>
                  <a:lnTo>
                    <a:pt x="125" y="408"/>
                  </a:lnTo>
                  <a:lnTo>
                    <a:pt x="121" y="408"/>
                  </a:lnTo>
                  <a:lnTo>
                    <a:pt x="118" y="408"/>
                  </a:lnTo>
                  <a:lnTo>
                    <a:pt x="114" y="408"/>
                  </a:lnTo>
                  <a:lnTo>
                    <a:pt x="110" y="408"/>
                  </a:lnTo>
                  <a:lnTo>
                    <a:pt x="107" y="408"/>
                  </a:lnTo>
                  <a:lnTo>
                    <a:pt x="104" y="408"/>
                  </a:lnTo>
                  <a:lnTo>
                    <a:pt x="100" y="408"/>
                  </a:lnTo>
                  <a:lnTo>
                    <a:pt x="96" y="408"/>
                  </a:lnTo>
                  <a:lnTo>
                    <a:pt x="92" y="408"/>
                  </a:lnTo>
                  <a:lnTo>
                    <a:pt x="88" y="408"/>
                  </a:lnTo>
                  <a:lnTo>
                    <a:pt x="84" y="408"/>
                  </a:lnTo>
                  <a:lnTo>
                    <a:pt x="81" y="408"/>
                  </a:lnTo>
                  <a:lnTo>
                    <a:pt x="78" y="408"/>
                  </a:lnTo>
                  <a:lnTo>
                    <a:pt x="74" y="408"/>
                  </a:lnTo>
                  <a:lnTo>
                    <a:pt x="70" y="408"/>
                  </a:lnTo>
                  <a:lnTo>
                    <a:pt x="67" y="408"/>
                  </a:lnTo>
                  <a:lnTo>
                    <a:pt x="63" y="408"/>
                  </a:lnTo>
                  <a:lnTo>
                    <a:pt x="59" y="408"/>
                  </a:lnTo>
                  <a:lnTo>
                    <a:pt x="55" y="408"/>
                  </a:lnTo>
                  <a:lnTo>
                    <a:pt x="51" y="408"/>
                  </a:lnTo>
                  <a:lnTo>
                    <a:pt x="49" y="408"/>
                  </a:lnTo>
                  <a:lnTo>
                    <a:pt x="45" y="408"/>
                  </a:lnTo>
                  <a:lnTo>
                    <a:pt x="42" y="408"/>
                  </a:lnTo>
                  <a:lnTo>
                    <a:pt x="37" y="408"/>
                  </a:lnTo>
                  <a:lnTo>
                    <a:pt x="33" y="408"/>
                  </a:lnTo>
                  <a:lnTo>
                    <a:pt x="30" y="408"/>
                  </a:lnTo>
                  <a:lnTo>
                    <a:pt x="26" y="408"/>
                  </a:lnTo>
                  <a:lnTo>
                    <a:pt x="22" y="408"/>
                  </a:lnTo>
                  <a:lnTo>
                    <a:pt x="19" y="408"/>
                  </a:lnTo>
                  <a:lnTo>
                    <a:pt x="15" y="408"/>
                  </a:lnTo>
                  <a:lnTo>
                    <a:pt x="12" y="408"/>
                  </a:lnTo>
                  <a:lnTo>
                    <a:pt x="12" y="396"/>
                  </a:lnTo>
                  <a:lnTo>
                    <a:pt x="12" y="384"/>
                  </a:lnTo>
                  <a:lnTo>
                    <a:pt x="12" y="372"/>
                  </a:lnTo>
                  <a:lnTo>
                    <a:pt x="12" y="362"/>
                  </a:lnTo>
                  <a:lnTo>
                    <a:pt x="12" y="348"/>
                  </a:lnTo>
                  <a:lnTo>
                    <a:pt x="12" y="336"/>
                  </a:lnTo>
                  <a:lnTo>
                    <a:pt x="12" y="325"/>
                  </a:lnTo>
                  <a:lnTo>
                    <a:pt x="12" y="313"/>
                  </a:lnTo>
                  <a:lnTo>
                    <a:pt x="12" y="301"/>
                  </a:lnTo>
                  <a:lnTo>
                    <a:pt x="12" y="289"/>
                  </a:lnTo>
                  <a:lnTo>
                    <a:pt x="12" y="277"/>
                  </a:lnTo>
                  <a:lnTo>
                    <a:pt x="12" y="264"/>
                  </a:lnTo>
                  <a:lnTo>
                    <a:pt x="12" y="252"/>
                  </a:lnTo>
                  <a:lnTo>
                    <a:pt x="12" y="240"/>
                  </a:lnTo>
                  <a:lnTo>
                    <a:pt x="12" y="227"/>
                  </a:lnTo>
                  <a:lnTo>
                    <a:pt x="12" y="216"/>
                  </a:lnTo>
                  <a:lnTo>
                    <a:pt x="12" y="206"/>
                  </a:lnTo>
                  <a:lnTo>
                    <a:pt x="12" y="198"/>
                  </a:lnTo>
                  <a:lnTo>
                    <a:pt x="12" y="194"/>
                  </a:lnTo>
                  <a:lnTo>
                    <a:pt x="12" y="181"/>
                  </a:lnTo>
                  <a:lnTo>
                    <a:pt x="12" y="174"/>
                  </a:lnTo>
                  <a:lnTo>
                    <a:pt x="12" y="173"/>
                  </a:lnTo>
                  <a:lnTo>
                    <a:pt x="12" y="157"/>
                  </a:lnTo>
                  <a:lnTo>
                    <a:pt x="12" y="155"/>
                  </a:lnTo>
                  <a:lnTo>
                    <a:pt x="12" y="137"/>
                  </a:lnTo>
                  <a:lnTo>
                    <a:pt x="12" y="120"/>
                  </a:lnTo>
                  <a:lnTo>
                    <a:pt x="12" y="113"/>
                  </a:lnTo>
                  <a:lnTo>
                    <a:pt x="12" y="107"/>
                  </a:lnTo>
                  <a:lnTo>
                    <a:pt x="12" y="105"/>
                  </a:lnTo>
                  <a:lnTo>
                    <a:pt x="10" y="104"/>
                  </a:lnTo>
                  <a:lnTo>
                    <a:pt x="7" y="95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7" y="89"/>
                  </a:lnTo>
                  <a:lnTo>
                    <a:pt x="7" y="88"/>
                  </a:lnTo>
                  <a:lnTo>
                    <a:pt x="7" y="86"/>
                  </a:lnTo>
                  <a:lnTo>
                    <a:pt x="5" y="82"/>
                  </a:lnTo>
                  <a:lnTo>
                    <a:pt x="5" y="81"/>
                  </a:lnTo>
                  <a:lnTo>
                    <a:pt x="5" y="79"/>
                  </a:lnTo>
                  <a:lnTo>
                    <a:pt x="6" y="77"/>
                  </a:lnTo>
                  <a:lnTo>
                    <a:pt x="5" y="76"/>
                  </a:lnTo>
                  <a:lnTo>
                    <a:pt x="2" y="69"/>
                  </a:lnTo>
                  <a:lnTo>
                    <a:pt x="1" y="67"/>
                  </a:lnTo>
                  <a:lnTo>
                    <a:pt x="0" y="67"/>
                  </a:lnTo>
                  <a:lnTo>
                    <a:pt x="0" y="64"/>
                  </a:lnTo>
                  <a:lnTo>
                    <a:pt x="1" y="63"/>
                  </a:lnTo>
                  <a:lnTo>
                    <a:pt x="2" y="60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5" y="56"/>
                  </a:lnTo>
                  <a:lnTo>
                    <a:pt x="6" y="55"/>
                  </a:lnTo>
                  <a:lnTo>
                    <a:pt x="8" y="51"/>
                  </a:lnTo>
                  <a:lnTo>
                    <a:pt x="9" y="50"/>
                  </a:lnTo>
                  <a:lnTo>
                    <a:pt x="9" y="49"/>
                  </a:lnTo>
                  <a:lnTo>
                    <a:pt x="9" y="48"/>
                  </a:lnTo>
                  <a:lnTo>
                    <a:pt x="10" y="45"/>
                  </a:lnTo>
                  <a:lnTo>
                    <a:pt x="10" y="43"/>
                  </a:lnTo>
                  <a:lnTo>
                    <a:pt x="12" y="42"/>
                  </a:lnTo>
                  <a:lnTo>
                    <a:pt x="12" y="39"/>
                  </a:lnTo>
                  <a:lnTo>
                    <a:pt x="12" y="38"/>
                  </a:lnTo>
                  <a:lnTo>
                    <a:pt x="12" y="37"/>
                  </a:lnTo>
                  <a:lnTo>
                    <a:pt x="10" y="32"/>
                  </a:lnTo>
                  <a:lnTo>
                    <a:pt x="9" y="31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13" y="7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9" y="2"/>
                  </a:lnTo>
                  <a:lnTo>
                    <a:pt x="19" y="5"/>
                  </a:lnTo>
                  <a:lnTo>
                    <a:pt x="20" y="5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7" y="7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9" y="1"/>
                  </a:lnTo>
                  <a:lnTo>
                    <a:pt x="63" y="6"/>
                  </a:lnTo>
                  <a:lnTo>
                    <a:pt x="75" y="7"/>
                  </a:lnTo>
                  <a:lnTo>
                    <a:pt x="76" y="8"/>
                  </a:lnTo>
                  <a:lnTo>
                    <a:pt x="78" y="7"/>
                  </a:lnTo>
                  <a:lnTo>
                    <a:pt x="81" y="9"/>
                  </a:lnTo>
                  <a:lnTo>
                    <a:pt x="82" y="9"/>
                  </a:lnTo>
                  <a:lnTo>
                    <a:pt x="83" y="9"/>
                  </a:lnTo>
                  <a:lnTo>
                    <a:pt x="86" y="9"/>
                  </a:lnTo>
                  <a:lnTo>
                    <a:pt x="87" y="9"/>
                  </a:lnTo>
                  <a:lnTo>
                    <a:pt x="88" y="11"/>
                  </a:lnTo>
                  <a:lnTo>
                    <a:pt x="89" y="11"/>
                  </a:lnTo>
                  <a:lnTo>
                    <a:pt x="92" y="12"/>
                  </a:lnTo>
                  <a:lnTo>
                    <a:pt x="94" y="12"/>
                  </a:lnTo>
                  <a:lnTo>
                    <a:pt x="95" y="12"/>
                  </a:lnTo>
                  <a:lnTo>
                    <a:pt x="96" y="13"/>
                  </a:lnTo>
                  <a:lnTo>
                    <a:pt x="96" y="12"/>
                  </a:lnTo>
                  <a:lnTo>
                    <a:pt x="98" y="12"/>
                  </a:lnTo>
                  <a:lnTo>
                    <a:pt x="100" y="12"/>
                  </a:lnTo>
                  <a:lnTo>
                    <a:pt x="101" y="13"/>
                  </a:lnTo>
                  <a:lnTo>
                    <a:pt x="100" y="13"/>
                  </a:lnTo>
                  <a:lnTo>
                    <a:pt x="101" y="13"/>
                  </a:lnTo>
                  <a:lnTo>
                    <a:pt x="101" y="14"/>
                  </a:lnTo>
                  <a:lnTo>
                    <a:pt x="101" y="15"/>
                  </a:lnTo>
                  <a:lnTo>
                    <a:pt x="102" y="15"/>
                  </a:lnTo>
                  <a:lnTo>
                    <a:pt x="102" y="18"/>
                  </a:lnTo>
                  <a:lnTo>
                    <a:pt x="104" y="18"/>
                  </a:lnTo>
                  <a:lnTo>
                    <a:pt x="105" y="18"/>
                  </a:lnTo>
                  <a:lnTo>
                    <a:pt x="106" y="19"/>
                  </a:lnTo>
                  <a:lnTo>
                    <a:pt x="107" y="19"/>
                  </a:lnTo>
                  <a:lnTo>
                    <a:pt x="108" y="19"/>
                  </a:lnTo>
                  <a:lnTo>
                    <a:pt x="110" y="19"/>
                  </a:lnTo>
                  <a:lnTo>
                    <a:pt x="112" y="20"/>
                  </a:lnTo>
                  <a:lnTo>
                    <a:pt x="114" y="20"/>
                  </a:lnTo>
                  <a:lnTo>
                    <a:pt x="119" y="18"/>
                  </a:lnTo>
                  <a:lnTo>
                    <a:pt x="120" y="18"/>
                  </a:lnTo>
                  <a:lnTo>
                    <a:pt x="120" y="19"/>
                  </a:lnTo>
                  <a:lnTo>
                    <a:pt x="121" y="21"/>
                  </a:lnTo>
                  <a:lnTo>
                    <a:pt x="121" y="23"/>
                  </a:lnTo>
                  <a:lnTo>
                    <a:pt x="123" y="24"/>
                  </a:lnTo>
                  <a:lnTo>
                    <a:pt x="124" y="24"/>
                  </a:lnTo>
                  <a:lnTo>
                    <a:pt x="131" y="24"/>
                  </a:lnTo>
                  <a:lnTo>
                    <a:pt x="132" y="24"/>
                  </a:lnTo>
                  <a:lnTo>
                    <a:pt x="132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7" y="26"/>
                  </a:lnTo>
                  <a:lnTo>
                    <a:pt x="137" y="25"/>
                  </a:lnTo>
                  <a:lnTo>
                    <a:pt x="139" y="25"/>
                  </a:lnTo>
                  <a:lnTo>
                    <a:pt x="141" y="25"/>
                  </a:lnTo>
                  <a:lnTo>
                    <a:pt x="142" y="25"/>
                  </a:lnTo>
                  <a:lnTo>
                    <a:pt x="143" y="26"/>
                  </a:lnTo>
                  <a:lnTo>
                    <a:pt x="144" y="26"/>
                  </a:lnTo>
                  <a:lnTo>
                    <a:pt x="145" y="26"/>
                  </a:lnTo>
                  <a:lnTo>
                    <a:pt x="152" y="29"/>
                  </a:lnTo>
                  <a:lnTo>
                    <a:pt x="154" y="30"/>
                  </a:lnTo>
                  <a:lnTo>
                    <a:pt x="155" y="30"/>
                  </a:lnTo>
                  <a:lnTo>
                    <a:pt x="156" y="31"/>
                  </a:lnTo>
                  <a:lnTo>
                    <a:pt x="156" y="32"/>
                  </a:lnTo>
                  <a:lnTo>
                    <a:pt x="157" y="32"/>
                  </a:lnTo>
                  <a:lnTo>
                    <a:pt x="164" y="36"/>
                  </a:lnTo>
                  <a:lnTo>
                    <a:pt x="169" y="36"/>
                  </a:lnTo>
                  <a:lnTo>
                    <a:pt x="170" y="36"/>
                  </a:lnTo>
                  <a:lnTo>
                    <a:pt x="176" y="33"/>
                  </a:lnTo>
                  <a:lnTo>
                    <a:pt x="182" y="31"/>
                  </a:lnTo>
                  <a:lnTo>
                    <a:pt x="184" y="29"/>
                  </a:lnTo>
                  <a:lnTo>
                    <a:pt x="186" y="27"/>
                  </a:lnTo>
                  <a:lnTo>
                    <a:pt x="192" y="23"/>
                  </a:lnTo>
                  <a:lnTo>
                    <a:pt x="193" y="21"/>
                  </a:lnTo>
                  <a:lnTo>
                    <a:pt x="193" y="21"/>
                  </a:lnTo>
                  <a:lnTo>
                    <a:pt x="194" y="21"/>
                  </a:lnTo>
                  <a:lnTo>
                    <a:pt x="195" y="20"/>
                  </a:lnTo>
                  <a:lnTo>
                    <a:pt x="195" y="19"/>
                  </a:lnTo>
                  <a:lnTo>
                    <a:pt x="194" y="19"/>
                  </a:lnTo>
                  <a:lnTo>
                    <a:pt x="195" y="19"/>
                  </a:lnTo>
                  <a:lnTo>
                    <a:pt x="197" y="19"/>
                  </a:lnTo>
                  <a:lnTo>
                    <a:pt x="198" y="18"/>
                  </a:lnTo>
                  <a:lnTo>
                    <a:pt x="199" y="18"/>
                  </a:lnTo>
                  <a:lnTo>
                    <a:pt x="200" y="17"/>
                  </a:lnTo>
                  <a:lnTo>
                    <a:pt x="201" y="17"/>
                  </a:lnTo>
                  <a:lnTo>
                    <a:pt x="201" y="15"/>
                  </a:lnTo>
                  <a:lnTo>
                    <a:pt x="203" y="15"/>
                  </a:lnTo>
                  <a:lnTo>
                    <a:pt x="201" y="15"/>
                  </a:lnTo>
                  <a:lnTo>
                    <a:pt x="203" y="14"/>
                  </a:lnTo>
                  <a:lnTo>
                    <a:pt x="203" y="15"/>
                  </a:lnTo>
                  <a:lnTo>
                    <a:pt x="204" y="17"/>
                  </a:lnTo>
                  <a:lnTo>
                    <a:pt x="205" y="17"/>
                  </a:lnTo>
                  <a:lnTo>
                    <a:pt x="207" y="17"/>
                  </a:lnTo>
                  <a:lnTo>
                    <a:pt x="206" y="18"/>
                  </a:lnTo>
                  <a:lnTo>
                    <a:pt x="206" y="18"/>
                  </a:lnTo>
                  <a:lnTo>
                    <a:pt x="206" y="19"/>
                  </a:lnTo>
                  <a:lnTo>
                    <a:pt x="209" y="18"/>
                  </a:lnTo>
                  <a:lnTo>
                    <a:pt x="210" y="18"/>
                  </a:lnTo>
                  <a:lnTo>
                    <a:pt x="211" y="18"/>
                  </a:lnTo>
                  <a:lnTo>
                    <a:pt x="211" y="18"/>
                  </a:lnTo>
                  <a:lnTo>
                    <a:pt x="212" y="18"/>
                  </a:lnTo>
                  <a:lnTo>
                    <a:pt x="212" y="17"/>
                  </a:lnTo>
                  <a:lnTo>
                    <a:pt x="211" y="17"/>
                  </a:lnTo>
                  <a:lnTo>
                    <a:pt x="210" y="18"/>
                  </a:lnTo>
                  <a:lnTo>
                    <a:pt x="210" y="17"/>
                  </a:lnTo>
                  <a:lnTo>
                    <a:pt x="207" y="17"/>
                  </a:lnTo>
                  <a:lnTo>
                    <a:pt x="209" y="17"/>
                  </a:lnTo>
                  <a:lnTo>
                    <a:pt x="210" y="15"/>
                  </a:lnTo>
                  <a:lnTo>
                    <a:pt x="212" y="13"/>
                  </a:lnTo>
                  <a:lnTo>
                    <a:pt x="213" y="12"/>
                  </a:lnTo>
                  <a:lnTo>
                    <a:pt x="213" y="11"/>
                  </a:lnTo>
                  <a:lnTo>
                    <a:pt x="215" y="8"/>
                  </a:lnTo>
                  <a:lnTo>
                    <a:pt x="213" y="7"/>
                  </a:lnTo>
                  <a:lnTo>
                    <a:pt x="215" y="7"/>
                  </a:lnTo>
                  <a:lnTo>
                    <a:pt x="215" y="8"/>
                  </a:lnTo>
                  <a:lnTo>
                    <a:pt x="215" y="9"/>
                  </a:lnTo>
                  <a:lnTo>
                    <a:pt x="216" y="9"/>
                  </a:lnTo>
                  <a:lnTo>
                    <a:pt x="215" y="8"/>
                  </a:lnTo>
                  <a:lnTo>
                    <a:pt x="215" y="7"/>
                  </a:lnTo>
                  <a:lnTo>
                    <a:pt x="215" y="6"/>
                  </a:lnTo>
                  <a:lnTo>
                    <a:pt x="216" y="7"/>
                  </a:lnTo>
                  <a:lnTo>
                    <a:pt x="217" y="8"/>
                  </a:lnTo>
                  <a:lnTo>
                    <a:pt x="218" y="8"/>
                  </a:lnTo>
                  <a:lnTo>
                    <a:pt x="219" y="8"/>
                  </a:lnTo>
                  <a:lnTo>
                    <a:pt x="222" y="8"/>
                  </a:lnTo>
                  <a:lnTo>
                    <a:pt x="225" y="7"/>
                  </a:lnTo>
                  <a:lnTo>
                    <a:pt x="237" y="2"/>
                  </a:lnTo>
                  <a:lnTo>
                    <a:pt x="237" y="3"/>
                  </a:lnTo>
                  <a:lnTo>
                    <a:pt x="236" y="3"/>
                  </a:lnTo>
                  <a:lnTo>
                    <a:pt x="232" y="5"/>
                  </a:lnTo>
                  <a:lnTo>
                    <a:pt x="230" y="6"/>
                  </a:lnTo>
                  <a:lnTo>
                    <a:pt x="228" y="7"/>
                  </a:lnTo>
                  <a:lnTo>
                    <a:pt x="226" y="8"/>
                  </a:lnTo>
                  <a:lnTo>
                    <a:pt x="225" y="8"/>
                  </a:lnTo>
                  <a:lnTo>
                    <a:pt x="224" y="9"/>
                  </a:lnTo>
                  <a:lnTo>
                    <a:pt x="223" y="9"/>
                  </a:lnTo>
                  <a:lnTo>
                    <a:pt x="222" y="9"/>
                  </a:lnTo>
                  <a:lnTo>
                    <a:pt x="222" y="11"/>
                  </a:lnTo>
                  <a:lnTo>
                    <a:pt x="222" y="12"/>
                  </a:lnTo>
                  <a:lnTo>
                    <a:pt x="222" y="12"/>
                  </a:lnTo>
                  <a:lnTo>
                    <a:pt x="223" y="12"/>
                  </a:lnTo>
                  <a:lnTo>
                    <a:pt x="224" y="12"/>
                  </a:lnTo>
                  <a:lnTo>
                    <a:pt x="225" y="11"/>
                  </a:lnTo>
                  <a:lnTo>
                    <a:pt x="226" y="11"/>
                  </a:lnTo>
                  <a:lnTo>
                    <a:pt x="228" y="12"/>
                  </a:lnTo>
                  <a:lnTo>
                    <a:pt x="228" y="11"/>
                  </a:lnTo>
                  <a:lnTo>
                    <a:pt x="229" y="11"/>
                  </a:lnTo>
                  <a:lnTo>
                    <a:pt x="229" y="9"/>
                  </a:lnTo>
                  <a:lnTo>
                    <a:pt x="230" y="9"/>
                  </a:lnTo>
                  <a:lnTo>
                    <a:pt x="231" y="9"/>
                  </a:lnTo>
                  <a:lnTo>
                    <a:pt x="232" y="9"/>
                  </a:lnTo>
                  <a:lnTo>
                    <a:pt x="234" y="9"/>
                  </a:lnTo>
                  <a:lnTo>
                    <a:pt x="234" y="11"/>
                  </a:lnTo>
                  <a:lnTo>
                    <a:pt x="235" y="11"/>
                  </a:lnTo>
                  <a:lnTo>
                    <a:pt x="235" y="9"/>
                  </a:lnTo>
                  <a:lnTo>
                    <a:pt x="236" y="9"/>
                  </a:lnTo>
                  <a:lnTo>
                    <a:pt x="236" y="8"/>
                  </a:lnTo>
                  <a:lnTo>
                    <a:pt x="237" y="9"/>
                  </a:lnTo>
                  <a:lnTo>
                    <a:pt x="238" y="9"/>
                  </a:lnTo>
                  <a:lnTo>
                    <a:pt x="238" y="8"/>
                  </a:lnTo>
                  <a:lnTo>
                    <a:pt x="238" y="7"/>
                  </a:lnTo>
                  <a:lnTo>
                    <a:pt x="240" y="7"/>
                  </a:lnTo>
                  <a:lnTo>
                    <a:pt x="240" y="6"/>
                  </a:lnTo>
                  <a:lnTo>
                    <a:pt x="241" y="6"/>
                  </a:lnTo>
                  <a:lnTo>
                    <a:pt x="242" y="6"/>
                  </a:lnTo>
                  <a:lnTo>
                    <a:pt x="242" y="7"/>
                  </a:lnTo>
                  <a:lnTo>
                    <a:pt x="243" y="7"/>
                  </a:lnTo>
                  <a:lnTo>
                    <a:pt x="243" y="6"/>
                  </a:lnTo>
                  <a:lnTo>
                    <a:pt x="242" y="6"/>
                  </a:lnTo>
                  <a:lnTo>
                    <a:pt x="243" y="6"/>
                  </a:lnTo>
                  <a:lnTo>
                    <a:pt x="242" y="5"/>
                  </a:lnTo>
                  <a:lnTo>
                    <a:pt x="241" y="3"/>
                  </a:lnTo>
                  <a:lnTo>
                    <a:pt x="240" y="2"/>
                  </a:lnTo>
                  <a:lnTo>
                    <a:pt x="237" y="2"/>
                  </a:lnTo>
                  <a:lnTo>
                    <a:pt x="238" y="2"/>
                  </a:lnTo>
                  <a:lnTo>
                    <a:pt x="242" y="1"/>
                  </a:lnTo>
                  <a:lnTo>
                    <a:pt x="243" y="2"/>
                  </a:lnTo>
                  <a:lnTo>
                    <a:pt x="247" y="3"/>
                  </a:lnTo>
                  <a:lnTo>
                    <a:pt x="250" y="5"/>
                  </a:lnTo>
                  <a:lnTo>
                    <a:pt x="252" y="6"/>
                  </a:lnTo>
                  <a:lnTo>
                    <a:pt x="254" y="7"/>
                  </a:lnTo>
                  <a:lnTo>
                    <a:pt x="257" y="9"/>
                  </a:lnTo>
                  <a:lnTo>
                    <a:pt x="259" y="9"/>
                  </a:lnTo>
                  <a:lnTo>
                    <a:pt x="260" y="9"/>
                  </a:lnTo>
                  <a:lnTo>
                    <a:pt x="266" y="7"/>
                  </a:lnTo>
                  <a:lnTo>
                    <a:pt x="269" y="6"/>
                  </a:lnTo>
                  <a:lnTo>
                    <a:pt x="272" y="5"/>
                  </a:lnTo>
                  <a:lnTo>
                    <a:pt x="273" y="5"/>
                  </a:lnTo>
                  <a:lnTo>
                    <a:pt x="274" y="6"/>
                  </a:lnTo>
                  <a:lnTo>
                    <a:pt x="274" y="7"/>
                  </a:lnTo>
                  <a:lnTo>
                    <a:pt x="277" y="9"/>
                  </a:lnTo>
                  <a:lnTo>
                    <a:pt x="277" y="11"/>
                  </a:lnTo>
                  <a:lnTo>
                    <a:pt x="279" y="12"/>
                  </a:lnTo>
                  <a:lnTo>
                    <a:pt x="279" y="13"/>
                  </a:lnTo>
                  <a:lnTo>
                    <a:pt x="279" y="13"/>
                  </a:lnTo>
                  <a:lnTo>
                    <a:pt x="280" y="14"/>
                  </a:lnTo>
                  <a:lnTo>
                    <a:pt x="281" y="14"/>
                  </a:lnTo>
                  <a:lnTo>
                    <a:pt x="283" y="15"/>
                  </a:lnTo>
                  <a:lnTo>
                    <a:pt x="283" y="17"/>
                  </a:lnTo>
                  <a:lnTo>
                    <a:pt x="281" y="15"/>
                  </a:lnTo>
                  <a:lnTo>
                    <a:pt x="279" y="13"/>
                  </a:lnTo>
                  <a:lnTo>
                    <a:pt x="279" y="14"/>
                  </a:lnTo>
                  <a:lnTo>
                    <a:pt x="279" y="13"/>
                  </a:lnTo>
                  <a:lnTo>
                    <a:pt x="279" y="13"/>
                  </a:lnTo>
                  <a:lnTo>
                    <a:pt x="278" y="13"/>
                  </a:lnTo>
                  <a:lnTo>
                    <a:pt x="278" y="12"/>
                  </a:lnTo>
                  <a:lnTo>
                    <a:pt x="277" y="12"/>
                  </a:lnTo>
                  <a:lnTo>
                    <a:pt x="275" y="11"/>
                  </a:lnTo>
                  <a:lnTo>
                    <a:pt x="275" y="9"/>
                  </a:lnTo>
                  <a:lnTo>
                    <a:pt x="274" y="7"/>
                  </a:lnTo>
                  <a:lnTo>
                    <a:pt x="273" y="6"/>
                  </a:lnTo>
                  <a:lnTo>
                    <a:pt x="273" y="5"/>
                  </a:lnTo>
                  <a:lnTo>
                    <a:pt x="273" y="6"/>
                  </a:lnTo>
                  <a:lnTo>
                    <a:pt x="272" y="5"/>
                  </a:lnTo>
                  <a:lnTo>
                    <a:pt x="272" y="6"/>
                  </a:lnTo>
                  <a:lnTo>
                    <a:pt x="271" y="6"/>
                  </a:lnTo>
                  <a:lnTo>
                    <a:pt x="271" y="7"/>
                  </a:lnTo>
                  <a:lnTo>
                    <a:pt x="272" y="8"/>
                  </a:lnTo>
                  <a:lnTo>
                    <a:pt x="271" y="9"/>
                  </a:lnTo>
                  <a:lnTo>
                    <a:pt x="272" y="9"/>
                  </a:lnTo>
                  <a:lnTo>
                    <a:pt x="271" y="9"/>
                  </a:lnTo>
                  <a:lnTo>
                    <a:pt x="272" y="9"/>
                  </a:lnTo>
                  <a:lnTo>
                    <a:pt x="271" y="9"/>
                  </a:lnTo>
                  <a:lnTo>
                    <a:pt x="271" y="8"/>
                  </a:lnTo>
                  <a:lnTo>
                    <a:pt x="269" y="8"/>
                  </a:lnTo>
                  <a:lnTo>
                    <a:pt x="269" y="9"/>
                  </a:lnTo>
                  <a:lnTo>
                    <a:pt x="271" y="9"/>
                  </a:lnTo>
                  <a:lnTo>
                    <a:pt x="271" y="11"/>
                  </a:lnTo>
                  <a:lnTo>
                    <a:pt x="272" y="11"/>
                  </a:lnTo>
                  <a:lnTo>
                    <a:pt x="271" y="11"/>
                  </a:lnTo>
                  <a:lnTo>
                    <a:pt x="269" y="11"/>
                  </a:lnTo>
                  <a:lnTo>
                    <a:pt x="271" y="12"/>
                  </a:lnTo>
                  <a:lnTo>
                    <a:pt x="269" y="12"/>
                  </a:lnTo>
                  <a:lnTo>
                    <a:pt x="269" y="13"/>
                  </a:lnTo>
                  <a:lnTo>
                    <a:pt x="271" y="13"/>
                  </a:lnTo>
                  <a:lnTo>
                    <a:pt x="269" y="13"/>
                  </a:lnTo>
                  <a:lnTo>
                    <a:pt x="268" y="13"/>
                  </a:lnTo>
                  <a:lnTo>
                    <a:pt x="268" y="14"/>
                  </a:lnTo>
                  <a:lnTo>
                    <a:pt x="268" y="15"/>
                  </a:lnTo>
                  <a:lnTo>
                    <a:pt x="267" y="15"/>
                  </a:lnTo>
                  <a:lnTo>
                    <a:pt x="267" y="17"/>
                  </a:lnTo>
                  <a:lnTo>
                    <a:pt x="268" y="17"/>
                  </a:lnTo>
                  <a:lnTo>
                    <a:pt x="269" y="17"/>
                  </a:lnTo>
                  <a:lnTo>
                    <a:pt x="269" y="18"/>
                  </a:lnTo>
                  <a:lnTo>
                    <a:pt x="271" y="18"/>
                  </a:lnTo>
                  <a:lnTo>
                    <a:pt x="271" y="18"/>
                  </a:lnTo>
                  <a:lnTo>
                    <a:pt x="272" y="18"/>
                  </a:lnTo>
                  <a:lnTo>
                    <a:pt x="272" y="18"/>
                  </a:lnTo>
                  <a:lnTo>
                    <a:pt x="273" y="18"/>
                  </a:lnTo>
                  <a:lnTo>
                    <a:pt x="272" y="18"/>
                  </a:lnTo>
                  <a:lnTo>
                    <a:pt x="273" y="18"/>
                  </a:lnTo>
                  <a:lnTo>
                    <a:pt x="272" y="18"/>
                  </a:lnTo>
                  <a:lnTo>
                    <a:pt x="272" y="19"/>
                  </a:lnTo>
                  <a:lnTo>
                    <a:pt x="273" y="19"/>
                  </a:lnTo>
                  <a:lnTo>
                    <a:pt x="272" y="19"/>
                  </a:lnTo>
                  <a:lnTo>
                    <a:pt x="273" y="19"/>
                  </a:lnTo>
                  <a:lnTo>
                    <a:pt x="273" y="20"/>
                  </a:lnTo>
                  <a:lnTo>
                    <a:pt x="274" y="20"/>
                  </a:lnTo>
                  <a:lnTo>
                    <a:pt x="274" y="19"/>
                  </a:lnTo>
                  <a:lnTo>
                    <a:pt x="275" y="18"/>
                  </a:lnTo>
                  <a:lnTo>
                    <a:pt x="277" y="18"/>
                  </a:lnTo>
                  <a:lnTo>
                    <a:pt x="277" y="19"/>
                  </a:lnTo>
                  <a:lnTo>
                    <a:pt x="277" y="18"/>
                  </a:lnTo>
                  <a:lnTo>
                    <a:pt x="278" y="19"/>
                  </a:lnTo>
                  <a:lnTo>
                    <a:pt x="278" y="20"/>
                  </a:lnTo>
                  <a:lnTo>
                    <a:pt x="278" y="19"/>
                  </a:lnTo>
                  <a:lnTo>
                    <a:pt x="278" y="20"/>
                  </a:lnTo>
                  <a:lnTo>
                    <a:pt x="278" y="21"/>
                  </a:lnTo>
                  <a:lnTo>
                    <a:pt x="277" y="23"/>
                  </a:lnTo>
                  <a:lnTo>
                    <a:pt x="278" y="23"/>
                  </a:lnTo>
                  <a:lnTo>
                    <a:pt x="278" y="21"/>
                  </a:lnTo>
                  <a:lnTo>
                    <a:pt x="278" y="23"/>
                  </a:lnTo>
                  <a:lnTo>
                    <a:pt x="279" y="23"/>
                  </a:lnTo>
                  <a:lnTo>
                    <a:pt x="279" y="24"/>
                  </a:lnTo>
                  <a:lnTo>
                    <a:pt x="278" y="24"/>
                  </a:lnTo>
                  <a:lnTo>
                    <a:pt x="278" y="25"/>
                  </a:lnTo>
                  <a:lnTo>
                    <a:pt x="279" y="25"/>
                  </a:lnTo>
                  <a:lnTo>
                    <a:pt x="279" y="25"/>
                  </a:lnTo>
                  <a:lnTo>
                    <a:pt x="279" y="25"/>
                  </a:lnTo>
                  <a:lnTo>
                    <a:pt x="279" y="26"/>
                  </a:lnTo>
                  <a:lnTo>
                    <a:pt x="280" y="26"/>
                  </a:lnTo>
                  <a:lnTo>
                    <a:pt x="280" y="25"/>
                  </a:lnTo>
                  <a:lnTo>
                    <a:pt x="279" y="25"/>
                  </a:lnTo>
                  <a:lnTo>
                    <a:pt x="279" y="24"/>
                  </a:lnTo>
                  <a:lnTo>
                    <a:pt x="280" y="25"/>
                  </a:lnTo>
                  <a:lnTo>
                    <a:pt x="280" y="24"/>
                  </a:lnTo>
                  <a:lnTo>
                    <a:pt x="281" y="24"/>
                  </a:lnTo>
                  <a:lnTo>
                    <a:pt x="281" y="23"/>
                  </a:lnTo>
                  <a:lnTo>
                    <a:pt x="281" y="24"/>
                  </a:lnTo>
                  <a:lnTo>
                    <a:pt x="283" y="24"/>
                  </a:lnTo>
                  <a:lnTo>
                    <a:pt x="281" y="23"/>
                  </a:lnTo>
                  <a:lnTo>
                    <a:pt x="283" y="23"/>
                  </a:lnTo>
                  <a:lnTo>
                    <a:pt x="283" y="24"/>
                  </a:lnTo>
                  <a:lnTo>
                    <a:pt x="284" y="24"/>
                  </a:lnTo>
                  <a:lnTo>
                    <a:pt x="285" y="24"/>
                  </a:lnTo>
                  <a:lnTo>
                    <a:pt x="286" y="23"/>
                  </a:lnTo>
                  <a:lnTo>
                    <a:pt x="286" y="21"/>
                  </a:lnTo>
                  <a:lnTo>
                    <a:pt x="285" y="20"/>
                  </a:lnTo>
                  <a:lnTo>
                    <a:pt x="286" y="20"/>
                  </a:lnTo>
                  <a:lnTo>
                    <a:pt x="286" y="19"/>
                  </a:lnTo>
                  <a:lnTo>
                    <a:pt x="286" y="18"/>
                  </a:lnTo>
                  <a:lnTo>
                    <a:pt x="286" y="18"/>
                  </a:lnTo>
                  <a:lnTo>
                    <a:pt x="285" y="17"/>
                  </a:lnTo>
                  <a:lnTo>
                    <a:pt x="284" y="17"/>
                  </a:lnTo>
                  <a:lnTo>
                    <a:pt x="283" y="17"/>
                  </a:lnTo>
                  <a:lnTo>
                    <a:pt x="284" y="17"/>
                  </a:lnTo>
                  <a:lnTo>
                    <a:pt x="285" y="17"/>
                  </a:lnTo>
                  <a:lnTo>
                    <a:pt x="287" y="17"/>
                  </a:lnTo>
                  <a:lnTo>
                    <a:pt x="289" y="17"/>
                  </a:lnTo>
                  <a:lnTo>
                    <a:pt x="289" y="18"/>
                  </a:lnTo>
                  <a:lnTo>
                    <a:pt x="289" y="18"/>
                  </a:lnTo>
                  <a:lnTo>
                    <a:pt x="290" y="18"/>
                  </a:lnTo>
                  <a:lnTo>
                    <a:pt x="291" y="19"/>
                  </a:lnTo>
                  <a:lnTo>
                    <a:pt x="293" y="21"/>
                  </a:lnTo>
                  <a:lnTo>
                    <a:pt x="294" y="24"/>
                  </a:lnTo>
                  <a:lnTo>
                    <a:pt x="296" y="25"/>
                  </a:lnTo>
                  <a:lnTo>
                    <a:pt x="297" y="25"/>
                  </a:lnTo>
                  <a:lnTo>
                    <a:pt x="298" y="25"/>
                  </a:lnTo>
                  <a:lnTo>
                    <a:pt x="298" y="26"/>
                  </a:lnTo>
                  <a:lnTo>
                    <a:pt x="300" y="26"/>
                  </a:lnTo>
                  <a:lnTo>
                    <a:pt x="302" y="25"/>
                  </a:lnTo>
                  <a:lnTo>
                    <a:pt x="305" y="25"/>
                  </a:lnTo>
                  <a:lnTo>
                    <a:pt x="308" y="23"/>
                  </a:lnTo>
                  <a:lnTo>
                    <a:pt x="310" y="21"/>
                  </a:lnTo>
                  <a:lnTo>
                    <a:pt x="309" y="23"/>
                  </a:lnTo>
                  <a:lnTo>
                    <a:pt x="308" y="24"/>
                  </a:lnTo>
                  <a:lnTo>
                    <a:pt x="306" y="24"/>
                  </a:lnTo>
                  <a:lnTo>
                    <a:pt x="304" y="25"/>
                  </a:lnTo>
                  <a:lnTo>
                    <a:pt x="302" y="26"/>
                  </a:lnTo>
                  <a:lnTo>
                    <a:pt x="303" y="26"/>
                  </a:lnTo>
                  <a:lnTo>
                    <a:pt x="304" y="26"/>
                  </a:lnTo>
                  <a:lnTo>
                    <a:pt x="305" y="26"/>
                  </a:lnTo>
                  <a:lnTo>
                    <a:pt x="308" y="25"/>
                  </a:lnTo>
                  <a:lnTo>
                    <a:pt x="309" y="24"/>
                  </a:lnTo>
                  <a:lnTo>
                    <a:pt x="310" y="24"/>
                  </a:lnTo>
                  <a:lnTo>
                    <a:pt x="310" y="25"/>
                  </a:lnTo>
                  <a:lnTo>
                    <a:pt x="309" y="25"/>
                  </a:lnTo>
                  <a:lnTo>
                    <a:pt x="310" y="25"/>
                  </a:lnTo>
                  <a:lnTo>
                    <a:pt x="311" y="24"/>
                  </a:lnTo>
                  <a:lnTo>
                    <a:pt x="310" y="24"/>
                  </a:lnTo>
                  <a:lnTo>
                    <a:pt x="311" y="24"/>
                  </a:lnTo>
                  <a:lnTo>
                    <a:pt x="312" y="25"/>
                  </a:lnTo>
                  <a:lnTo>
                    <a:pt x="311" y="25"/>
                  </a:lnTo>
                  <a:lnTo>
                    <a:pt x="312" y="26"/>
                  </a:lnTo>
                  <a:lnTo>
                    <a:pt x="314" y="26"/>
                  </a:lnTo>
                  <a:lnTo>
                    <a:pt x="314" y="25"/>
                  </a:lnTo>
                  <a:lnTo>
                    <a:pt x="315" y="24"/>
                  </a:lnTo>
                  <a:lnTo>
                    <a:pt x="315" y="23"/>
                  </a:lnTo>
                  <a:lnTo>
                    <a:pt x="316" y="23"/>
                  </a:lnTo>
                  <a:lnTo>
                    <a:pt x="315" y="23"/>
                  </a:lnTo>
                  <a:lnTo>
                    <a:pt x="314" y="24"/>
                  </a:lnTo>
                  <a:lnTo>
                    <a:pt x="315" y="24"/>
                  </a:lnTo>
                  <a:lnTo>
                    <a:pt x="314" y="24"/>
                  </a:lnTo>
                  <a:lnTo>
                    <a:pt x="312" y="24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4" y="23"/>
                  </a:lnTo>
                  <a:lnTo>
                    <a:pt x="314" y="21"/>
                  </a:lnTo>
                  <a:lnTo>
                    <a:pt x="315" y="21"/>
                  </a:lnTo>
                  <a:lnTo>
                    <a:pt x="315" y="20"/>
                  </a:lnTo>
                  <a:lnTo>
                    <a:pt x="316" y="20"/>
                  </a:lnTo>
                  <a:lnTo>
                    <a:pt x="317" y="20"/>
                  </a:lnTo>
                  <a:lnTo>
                    <a:pt x="317" y="19"/>
                  </a:lnTo>
                  <a:lnTo>
                    <a:pt x="318" y="19"/>
                  </a:lnTo>
                  <a:lnTo>
                    <a:pt x="318" y="20"/>
                  </a:lnTo>
                  <a:lnTo>
                    <a:pt x="317" y="20"/>
                  </a:lnTo>
                  <a:lnTo>
                    <a:pt x="318" y="23"/>
                  </a:lnTo>
                  <a:lnTo>
                    <a:pt x="320" y="23"/>
                  </a:lnTo>
                  <a:lnTo>
                    <a:pt x="320" y="24"/>
                  </a:lnTo>
                  <a:lnTo>
                    <a:pt x="318" y="24"/>
                  </a:lnTo>
                  <a:lnTo>
                    <a:pt x="317" y="24"/>
                  </a:lnTo>
                  <a:lnTo>
                    <a:pt x="318" y="24"/>
                  </a:lnTo>
                  <a:lnTo>
                    <a:pt x="318" y="25"/>
                  </a:lnTo>
                  <a:lnTo>
                    <a:pt x="318" y="26"/>
                  </a:lnTo>
                  <a:lnTo>
                    <a:pt x="320" y="26"/>
                  </a:lnTo>
                  <a:lnTo>
                    <a:pt x="321" y="25"/>
                  </a:lnTo>
                  <a:lnTo>
                    <a:pt x="321" y="26"/>
                  </a:lnTo>
                  <a:lnTo>
                    <a:pt x="322" y="26"/>
                  </a:lnTo>
                  <a:lnTo>
                    <a:pt x="322" y="25"/>
                  </a:lnTo>
                  <a:lnTo>
                    <a:pt x="321" y="25"/>
                  </a:lnTo>
                  <a:lnTo>
                    <a:pt x="323" y="24"/>
                  </a:lnTo>
                  <a:lnTo>
                    <a:pt x="323" y="25"/>
                  </a:lnTo>
                  <a:lnTo>
                    <a:pt x="324" y="24"/>
                  </a:lnTo>
                  <a:lnTo>
                    <a:pt x="324" y="25"/>
                  </a:lnTo>
                  <a:lnTo>
                    <a:pt x="326" y="25"/>
                  </a:lnTo>
                  <a:lnTo>
                    <a:pt x="326" y="24"/>
                  </a:lnTo>
                  <a:lnTo>
                    <a:pt x="324" y="24"/>
                  </a:lnTo>
                  <a:lnTo>
                    <a:pt x="328" y="23"/>
                  </a:lnTo>
                  <a:lnTo>
                    <a:pt x="329" y="23"/>
                  </a:lnTo>
                  <a:lnTo>
                    <a:pt x="329" y="21"/>
                  </a:lnTo>
                  <a:lnTo>
                    <a:pt x="330" y="21"/>
                  </a:lnTo>
                  <a:lnTo>
                    <a:pt x="331" y="23"/>
                  </a:lnTo>
                  <a:lnTo>
                    <a:pt x="333" y="23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3"/>
                  </a:lnTo>
                  <a:lnTo>
                    <a:pt x="337" y="23"/>
                  </a:lnTo>
                  <a:lnTo>
                    <a:pt x="346" y="21"/>
                  </a:lnTo>
                  <a:lnTo>
                    <a:pt x="353" y="18"/>
                  </a:lnTo>
                  <a:lnTo>
                    <a:pt x="359" y="15"/>
                  </a:lnTo>
                  <a:lnTo>
                    <a:pt x="360" y="17"/>
                  </a:lnTo>
                  <a:lnTo>
                    <a:pt x="360" y="18"/>
                  </a:lnTo>
                  <a:lnTo>
                    <a:pt x="361" y="19"/>
                  </a:lnTo>
                  <a:lnTo>
                    <a:pt x="361" y="20"/>
                  </a:lnTo>
                  <a:lnTo>
                    <a:pt x="362" y="25"/>
                  </a:lnTo>
                  <a:lnTo>
                    <a:pt x="364" y="29"/>
                  </a:lnTo>
                  <a:lnTo>
                    <a:pt x="365" y="32"/>
                  </a:lnTo>
                  <a:lnTo>
                    <a:pt x="366" y="38"/>
                  </a:lnTo>
                  <a:lnTo>
                    <a:pt x="368" y="44"/>
                  </a:lnTo>
                  <a:lnTo>
                    <a:pt x="370" y="48"/>
                  </a:lnTo>
                  <a:lnTo>
                    <a:pt x="370" y="49"/>
                  </a:lnTo>
                  <a:lnTo>
                    <a:pt x="371" y="50"/>
                  </a:lnTo>
                  <a:lnTo>
                    <a:pt x="371" y="51"/>
                  </a:lnTo>
                  <a:lnTo>
                    <a:pt x="371" y="52"/>
                  </a:lnTo>
                  <a:lnTo>
                    <a:pt x="371" y="54"/>
                  </a:lnTo>
                  <a:lnTo>
                    <a:pt x="371" y="55"/>
                  </a:lnTo>
                  <a:lnTo>
                    <a:pt x="373" y="56"/>
                  </a:lnTo>
                  <a:lnTo>
                    <a:pt x="373" y="57"/>
                  </a:lnTo>
                  <a:lnTo>
                    <a:pt x="374" y="61"/>
                  </a:lnTo>
                  <a:lnTo>
                    <a:pt x="377" y="68"/>
                  </a:lnTo>
                  <a:lnTo>
                    <a:pt x="378" y="72"/>
                  </a:lnTo>
                  <a:lnTo>
                    <a:pt x="379" y="73"/>
                  </a:lnTo>
                  <a:lnTo>
                    <a:pt x="379" y="75"/>
                  </a:lnTo>
                  <a:lnTo>
                    <a:pt x="380" y="79"/>
                  </a:lnTo>
                  <a:lnTo>
                    <a:pt x="383" y="83"/>
                  </a:lnTo>
                  <a:lnTo>
                    <a:pt x="383" y="88"/>
                  </a:lnTo>
                  <a:lnTo>
                    <a:pt x="383" y="91"/>
                  </a:lnTo>
                  <a:lnTo>
                    <a:pt x="384" y="92"/>
                  </a:lnTo>
                  <a:lnTo>
                    <a:pt x="384" y="94"/>
                  </a:lnTo>
                  <a:lnTo>
                    <a:pt x="385" y="94"/>
                  </a:lnTo>
                  <a:lnTo>
                    <a:pt x="384" y="95"/>
                  </a:lnTo>
                  <a:lnTo>
                    <a:pt x="383" y="95"/>
                  </a:lnTo>
                  <a:lnTo>
                    <a:pt x="383" y="97"/>
                  </a:lnTo>
                  <a:lnTo>
                    <a:pt x="383" y="98"/>
                  </a:lnTo>
                  <a:lnTo>
                    <a:pt x="382" y="98"/>
                  </a:lnTo>
                  <a:lnTo>
                    <a:pt x="382" y="99"/>
                  </a:lnTo>
                  <a:lnTo>
                    <a:pt x="382" y="100"/>
                  </a:lnTo>
                  <a:lnTo>
                    <a:pt x="380" y="101"/>
                  </a:lnTo>
                  <a:lnTo>
                    <a:pt x="379" y="101"/>
                  </a:lnTo>
                  <a:lnTo>
                    <a:pt x="379" y="103"/>
                  </a:lnTo>
                  <a:lnTo>
                    <a:pt x="379" y="104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7" y="107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6"/>
                  </a:lnTo>
                  <a:lnTo>
                    <a:pt x="376" y="117"/>
                  </a:lnTo>
                  <a:lnTo>
                    <a:pt x="374" y="118"/>
                  </a:lnTo>
                  <a:lnTo>
                    <a:pt x="376" y="119"/>
                  </a:lnTo>
                  <a:lnTo>
                    <a:pt x="376" y="122"/>
                  </a:lnTo>
                  <a:lnTo>
                    <a:pt x="374" y="123"/>
                  </a:lnTo>
                  <a:lnTo>
                    <a:pt x="374" y="124"/>
                  </a:lnTo>
                  <a:lnTo>
                    <a:pt x="374" y="125"/>
                  </a:lnTo>
                  <a:lnTo>
                    <a:pt x="374" y="126"/>
                  </a:lnTo>
                  <a:lnTo>
                    <a:pt x="374" y="128"/>
                  </a:lnTo>
                  <a:lnTo>
                    <a:pt x="373" y="129"/>
                  </a:lnTo>
                  <a:lnTo>
                    <a:pt x="373" y="130"/>
                  </a:lnTo>
                  <a:lnTo>
                    <a:pt x="372" y="132"/>
                  </a:lnTo>
                  <a:lnTo>
                    <a:pt x="371" y="134"/>
                  </a:lnTo>
                  <a:lnTo>
                    <a:pt x="370" y="135"/>
                  </a:lnTo>
                  <a:lnTo>
                    <a:pt x="371" y="136"/>
                  </a:lnTo>
                  <a:lnTo>
                    <a:pt x="370" y="137"/>
                  </a:lnTo>
                  <a:lnTo>
                    <a:pt x="368" y="138"/>
                  </a:lnTo>
                  <a:lnTo>
                    <a:pt x="368" y="140"/>
                  </a:lnTo>
                  <a:lnTo>
                    <a:pt x="367" y="140"/>
                  </a:lnTo>
                  <a:lnTo>
                    <a:pt x="367" y="142"/>
                  </a:lnTo>
                  <a:lnTo>
                    <a:pt x="367" y="143"/>
                  </a:lnTo>
                  <a:lnTo>
                    <a:pt x="366" y="143"/>
                  </a:lnTo>
                  <a:lnTo>
                    <a:pt x="366" y="144"/>
                  </a:lnTo>
                  <a:lnTo>
                    <a:pt x="366" y="146"/>
                  </a:lnTo>
                  <a:lnTo>
                    <a:pt x="366" y="147"/>
                  </a:lnTo>
                  <a:lnTo>
                    <a:pt x="366" y="148"/>
                  </a:lnTo>
                  <a:lnTo>
                    <a:pt x="366" y="149"/>
                  </a:lnTo>
                  <a:lnTo>
                    <a:pt x="367" y="150"/>
                  </a:lnTo>
                  <a:lnTo>
                    <a:pt x="367" y="151"/>
                  </a:lnTo>
                  <a:lnTo>
                    <a:pt x="367" y="153"/>
                  </a:lnTo>
                  <a:lnTo>
                    <a:pt x="367" y="154"/>
                  </a:lnTo>
                  <a:lnTo>
                    <a:pt x="366" y="155"/>
                  </a:lnTo>
                  <a:lnTo>
                    <a:pt x="367" y="156"/>
                  </a:lnTo>
                  <a:lnTo>
                    <a:pt x="366" y="160"/>
                  </a:lnTo>
                  <a:lnTo>
                    <a:pt x="367" y="160"/>
                  </a:lnTo>
                  <a:lnTo>
                    <a:pt x="366" y="160"/>
                  </a:lnTo>
                  <a:lnTo>
                    <a:pt x="365" y="161"/>
                  </a:lnTo>
                  <a:lnTo>
                    <a:pt x="365" y="162"/>
                  </a:lnTo>
                  <a:lnTo>
                    <a:pt x="365" y="162"/>
                  </a:lnTo>
                  <a:lnTo>
                    <a:pt x="364" y="162"/>
                  </a:lnTo>
                  <a:lnTo>
                    <a:pt x="364" y="162"/>
                  </a:lnTo>
                  <a:lnTo>
                    <a:pt x="365" y="162"/>
                  </a:lnTo>
                  <a:lnTo>
                    <a:pt x="364" y="162"/>
                  </a:lnTo>
                  <a:lnTo>
                    <a:pt x="364" y="163"/>
                  </a:lnTo>
                  <a:lnTo>
                    <a:pt x="364" y="165"/>
                  </a:lnTo>
                  <a:lnTo>
                    <a:pt x="362" y="165"/>
                  </a:lnTo>
                  <a:lnTo>
                    <a:pt x="362" y="163"/>
                  </a:lnTo>
                  <a:lnTo>
                    <a:pt x="361" y="165"/>
                  </a:lnTo>
                  <a:lnTo>
                    <a:pt x="361" y="166"/>
                  </a:lnTo>
                  <a:lnTo>
                    <a:pt x="361" y="167"/>
                  </a:lnTo>
                  <a:lnTo>
                    <a:pt x="360" y="167"/>
                  </a:lnTo>
                  <a:lnTo>
                    <a:pt x="359" y="167"/>
                  </a:lnTo>
                  <a:lnTo>
                    <a:pt x="360" y="168"/>
                  </a:lnTo>
                  <a:lnTo>
                    <a:pt x="361" y="168"/>
                  </a:lnTo>
                  <a:lnTo>
                    <a:pt x="361" y="169"/>
                  </a:lnTo>
                  <a:lnTo>
                    <a:pt x="360" y="169"/>
                  </a:lnTo>
                  <a:lnTo>
                    <a:pt x="360" y="168"/>
                  </a:lnTo>
                  <a:lnTo>
                    <a:pt x="359" y="168"/>
                  </a:lnTo>
                  <a:lnTo>
                    <a:pt x="359" y="167"/>
                  </a:lnTo>
                  <a:lnTo>
                    <a:pt x="358" y="167"/>
                  </a:lnTo>
                  <a:lnTo>
                    <a:pt x="354" y="167"/>
                  </a:lnTo>
                  <a:lnTo>
                    <a:pt x="353" y="166"/>
                  </a:lnTo>
                  <a:lnTo>
                    <a:pt x="351" y="162"/>
                  </a:lnTo>
                  <a:lnTo>
                    <a:pt x="348" y="162"/>
                  </a:lnTo>
                  <a:lnTo>
                    <a:pt x="347" y="161"/>
                  </a:lnTo>
                  <a:lnTo>
                    <a:pt x="346" y="162"/>
                  </a:lnTo>
                  <a:lnTo>
                    <a:pt x="346" y="161"/>
                  </a:lnTo>
                  <a:lnTo>
                    <a:pt x="345" y="160"/>
                  </a:lnTo>
                  <a:lnTo>
                    <a:pt x="343" y="160"/>
                  </a:lnTo>
                  <a:lnTo>
                    <a:pt x="343" y="159"/>
                  </a:lnTo>
                  <a:lnTo>
                    <a:pt x="342" y="159"/>
                  </a:lnTo>
                  <a:lnTo>
                    <a:pt x="342" y="157"/>
                  </a:lnTo>
                  <a:lnTo>
                    <a:pt x="342" y="156"/>
                  </a:lnTo>
                  <a:lnTo>
                    <a:pt x="340" y="155"/>
                  </a:lnTo>
                  <a:lnTo>
                    <a:pt x="340" y="154"/>
                  </a:lnTo>
                  <a:lnTo>
                    <a:pt x="339" y="154"/>
                  </a:lnTo>
                  <a:lnTo>
                    <a:pt x="339" y="153"/>
                  </a:lnTo>
                  <a:lnTo>
                    <a:pt x="339" y="151"/>
                  </a:lnTo>
                  <a:lnTo>
                    <a:pt x="337" y="151"/>
                  </a:lnTo>
                  <a:lnTo>
                    <a:pt x="336" y="150"/>
                  </a:lnTo>
                  <a:lnTo>
                    <a:pt x="336" y="148"/>
                  </a:lnTo>
                  <a:lnTo>
                    <a:pt x="336" y="148"/>
                  </a:lnTo>
                  <a:lnTo>
                    <a:pt x="335" y="147"/>
                  </a:lnTo>
                  <a:lnTo>
                    <a:pt x="335" y="146"/>
                  </a:lnTo>
                  <a:lnTo>
                    <a:pt x="330" y="143"/>
                  </a:lnTo>
                  <a:lnTo>
                    <a:pt x="330" y="142"/>
                  </a:lnTo>
                  <a:lnTo>
                    <a:pt x="329" y="142"/>
                  </a:lnTo>
                  <a:lnTo>
                    <a:pt x="329" y="141"/>
                  </a:lnTo>
                  <a:lnTo>
                    <a:pt x="328" y="140"/>
                  </a:lnTo>
                  <a:lnTo>
                    <a:pt x="328" y="138"/>
                  </a:lnTo>
                  <a:lnTo>
                    <a:pt x="326" y="137"/>
                  </a:lnTo>
                  <a:lnTo>
                    <a:pt x="324" y="137"/>
                  </a:lnTo>
                  <a:lnTo>
                    <a:pt x="324" y="136"/>
                  </a:lnTo>
                  <a:lnTo>
                    <a:pt x="324" y="135"/>
                  </a:lnTo>
                  <a:lnTo>
                    <a:pt x="323" y="135"/>
                  </a:lnTo>
                  <a:lnTo>
                    <a:pt x="323" y="134"/>
                  </a:lnTo>
                  <a:lnTo>
                    <a:pt x="322" y="134"/>
                  </a:lnTo>
                  <a:lnTo>
                    <a:pt x="323" y="135"/>
                  </a:lnTo>
                  <a:lnTo>
                    <a:pt x="322" y="134"/>
                  </a:lnTo>
                  <a:lnTo>
                    <a:pt x="322" y="134"/>
                  </a:lnTo>
                  <a:lnTo>
                    <a:pt x="322" y="132"/>
                  </a:lnTo>
                  <a:lnTo>
                    <a:pt x="322" y="131"/>
                  </a:lnTo>
                  <a:lnTo>
                    <a:pt x="321" y="130"/>
                  </a:lnTo>
                  <a:lnTo>
                    <a:pt x="321" y="129"/>
                  </a:lnTo>
                  <a:lnTo>
                    <a:pt x="322" y="126"/>
                  </a:lnTo>
                  <a:lnTo>
                    <a:pt x="322" y="125"/>
                  </a:lnTo>
                  <a:lnTo>
                    <a:pt x="321" y="125"/>
                  </a:lnTo>
                  <a:lnTo>
                    <a:pt x="321" y="124"/>
                  </a:lnTo>
                  <a:lnTo>
                    <a:pt x="320" y="124"/>
                  </a:lnTo>
                  <a:lnTo>
                    <a:pt x="320" y="123"/>
                  </a:lnTo>
                  <a:lnTo>
                    <a:pt x="320" y="120"/>
                  </a:lnTo>
                  <a:lnTo>
                    <a:pt x="320" y="119"/>
                  </a:lnTo>
                  <a:lnTo>
                    <a:pt x="320" y="118"/>
                  </a:lnTo>
                  <a:lnTo>
                    <a:pt x="320" y="117"/>
                  </a:lnTo>
                  <a:lnTo>
                    <a:pt x="320" y="116"/>
                  </a:lnTo>
                  <a:lnTo>
                    <a:pt x="320" y="114"/>
                  </a:lnTo>
                  <a:lnTo>
                    <a:pt x="318" y="114"/>
                  </a:lnTo>
                  <a:lnTo>
                    <a:pt x="318" y="113"/>
                  </a:lnTo>
                  <a:lnTo>
                    <a:pt x="318" y="114"/>
                  </a:lnTo>
                  <a:lnTo>
                    <a:pt x="317" y="113"/>
                  </a:lnTo>
                  <a:lnTo>
                    <a:pt x="316" y="113"/>
                  </a:lnTo>
                  <a:lnTo>
                    <a:pt x="316" y="112"/>
                  </a:lnTo>
                  <a:lnTo>
                    <a:pt x="316" y="111"/>
                  </a:lnTo>
                  <a:lnTo>
                    <a:pt x="315" y="111"/>
                  </a:lnTo>
                  <a:lnTo>
                    <a:pt x="315" y="110"/>
                  </a:lnTo>
                  <a:lnTo>
                    <a:pt x="314" y="109"/>
                  </a:lnTo>
                  <a:lnTo>
                    <a:pt x="311" y="106"/>
                  </a:lnTo>
                  <a:lnTo>
                    <a:pt x="310" y="106"/>
                  </a:lnTo>
                  <a:lnTo>
                    <a:pt x="309" y="105"/>
                  </a:lnTo>
                  <a:lnTo>
                    <a:pt x="309" y="105"/>
                  </a:lnTo>
                  <a:lnTo>
                    <a:pt x="308" y="104"/>
                  </a:lnTo>
                  <a:lnTo>
                    <a:pt x="308" y="103"/>
                  </a:lnTo>
                  <a:lnTo>
                    <a:pt x="308" y="103"/>
                  </a:lnTo>
                  <a:lnTo>
                    <a:pt x="308" y="100"/>
                  </a:lnTo>
                  <a:lnTo>
                    <a:pt x="308" y="99"/>
                  </a:lnTo>
                  <a:lnTo>
                    <a:pt x="308" y="98"/>
                  </a:lnTo>
                  <a:lnTo>
                    <a:pt x="306" y="98"/>
                  </a:lnTo>
                  <a:lnTo>
                    <a:pt x="304" y="97"/>
                  </a:lnTo>
                  <a:lnTo>
                    <a:pt x="304" y="95"/>
                  </a:lnTo>
                  <a:lnTo>
                    <a:pt x="303" y="95"/>
                  </a:lnTo>
                  <a:lnTo>
                    <a:pt x="304" y="97"/>
                  </a:lnTo>
                  <a:lnTo>
                    <a:pt x="303" y="97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1"/>
                  </a:lnTo>
                  <a:lnTo>
                    <a:pt x="302" y="89"/>
                  </a:lnTo>
                  <a:lnTo>
                    <a:pt x="302" y="88"/>
                  </a:lnTo>
                  <a:lnTo>
                    <a:pt x="302" y="87"/>
                  </a:lnTo>
                  <a:lnTo>
                    <a:pt x="302" y="86"/>
                  </a:lnTo>
                  <a:lnTo>
                    <a:pt x="302" y="85"/>
                  </a:lnTo>
                  <a:lnTo>
                    <a:pt x="302" y="83"/>
                  </a:lnTo>
                  <a:lnTo>
                    <a:pt x="302" y="82"/>
                  </a:lnTo>
                  <a:lnTo>
                    <a:pt x="300" y="81"/>
                  </a:lnTo>
                  <a:lnTo>
                    <a:pt x="299" y="80"/>
                  </a:lnTo>
                  <a:lnTo>
                    <a:pt x="299" y="79"/>
                  </a:lnTo>
                  <a:lnTo>
                    <a:pt x="299" y="77"/>
                  </a:lnTo>
                  <a:lnTo>
                    <a:pt x="299" y="76"/>
                  </a:lnTo>
                  <a:lnTo>
                    <a:pt x="297" y="76"/>
                  </a:lnTo>
                  <a:lnTo>
                    <a:pt x="298" y="76"/>
                  </a:lnTo>
                  <a:lnTo>
                    <a:pt x="298" y="75"/>
                  </a:lnTo>
                  <a:lnTo>
                    <a:pt x="298" y="74"/>
                  </a:lnTo>
                  <a:lnTo>
                    <a:pt x="297" y="74"/>
                  </a:lnTo>
                  <a:lnTo>
                    <a:pt x="298" y="74"/>
                  </a:lnTo>
                  <a:lnTo>
                    <a:pt x="298" y="73"/>
                  </a:lnTo>
                  <a:lnTo>
                    <a:pt x="297" y="73"/>
                  </a:lnTo>
                  <a:lnTo>
                    <a:pt x="297" y="74"/>
                  </a:lnTo>
                  <a:lnTo>
                    <a:pt x="297" y="75"/>
                  </a:lnTo>
                  <a:lnTo>
                    <a:pt x="297" y="74"/>
                  </a:lnTo>
                  <a:lnTo>
                    <a:pt x="296" y="75"/>
                  </a:lnTo>
                  <a:lnTo>
                    <a:pt x="296" y="74"/>
                  </a:lnTo>
                  <a:lnTo>
                    <a:pt x="294" y="75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4" y="77"/>
                  </a:lnTo>
                  <a:lnTo>
                    <a:pt x="294" y="79"/>
                  </a:lnTo>
                  <a:lnTo>
                    <a:pt x="291" y="82"/>
                  </a:lnTo>
                  <a:lnTo>
                    <a:pt x="291" y="83"/>
                  </a:lnTo>
                  <a:lnTo>
                    <a:pt x="290" y="86"/>
                  </a:lnTo>
                  <a:lnTo>
                    <a:pt x="289" y="86"/>
                  </a:lnTo>
                  <a:lnTo>
                    <a:pt x="289" y="88"/>
                  </a:lnTo>
                  <a:lnTo>
                    <a:pt x="289" y="89"/>
                  </a:lnTo>
                  <a:lnTo>
                    <a:pt x="289" y="91"/>
                  </a:lnTo>
                  <a:lnTo>
                    <a:pt x="290" y="92"/>
                  </a:lnTo>
                  <a:lnTo>
                    <a:pt x="290" y="93"/>
                  </a:lnTo>
                  <a:lnTo>
                    <a:pt x="292" y="94"/>
                  </a:lnTo>
                  <a:lnTo>
                    <a:pt x="293" y="94"/>
                  </a:lnTo>
                  <a:lnTo>
                    <a:pt x="294" y="97"/>
                  </a:lnTo>
                  <a:lnTo>
                    <a:pt x="296" y="98"/>
                  </a:lnTo>
                  <a:lnTo>
                    <a:pt x="297" y="99"/>
                  </a:lnTo>
                  <a:lnTo>
                    <a:pt x="298" y="100"/>
                  </a:lnTo>
                  <a:lnTo>
                    <a:pt x="298" y="101"/>
                  </a:lnTo>
                  <a:lnTo>
                    <a:pt x="298" y="103"/>
                  </a:lnTo>
                  <a:lnTo>
                    <a:pt x="299" y="104"/>
                  </a:lnTo>
                  <a:lnTo>
                    <a:pt x="299" y="105"/>
                  </a:lnTo>
                  <a:lnTo>
                    <a:pt x="299" y="105"/>
                  </a:lnTo>
                  <a:lnTo>
                    <a:pt x="299" y="106"/>
                  </a:lnTo>
                  <a:lnTo>
                    <a:pt x="300" y="110"/>
                  </a:lnTo>
                  <a:lnTo>
                    <a:pt x="300" y="111"/>
                  </a:lnTo>
                  <a:lnTo>
                    <a:pt x="300" y="112"/>
                  </a:lnTo>
                  <a:lnTo>
                    <a:pt x="299" y="113"/>
                  </a:lnTo>
                  <a:lnTo>
                    <a:pt x="299" y="114"/>
                  </a:lnTo>
                  <a:lnTo>
                    <a:pt x="299" y="117"/>
                  </a:lnTo>
                  <a:lnTo>
                    <a:pt x="300" y="118"/>
                  </a:lnTo>
                  <a:lnTo>
                    <a:pt x="302" y="119"/>
                  </a:lnTo>
                  <a:lnTo>
                    <a:pt x="302" y="120"/>
                  </a:lnTo>
                  <a:lnTo>
                    <a:pt x="303" y="122"/>
                  </a:lnTo>
                  <a:lnTo>
                    <a:pt x="304" y="124"/>
                  </a:lnTo>
                  <a:lnTo>
                    <a:pt x="305" y="124"/>
                  </a:lnTo>
                  <a:lnTo>
                    <a:pt x="306" y="125"/>
                  </a:lnTo>
                  <a:lnTo>
                    <a:pt x="308" y="126"/>
                  </a:lnTo>
                  <a:lnTo>
                    <a:pt x="308" y="134"/>
                  </a:lnTo>
                  <a:lnTo>
                    <a:pt x="308" y="134"/>
                  </a:lnTo>
                  <a:lnTo>
                    <a:pt x="309" y="134"/>
                  </a:lnTo>
                  <a:lnTo>
                    <a:pt x="310" y="135"/>
                  </a:lnTo>
                  <a:lnTo>
                    <a:pt x="311" y="135"/>
                  </a:lnTo>
                  <a:lnTo>
                    <a:pt x="311" y="136"/>
                  </a:lnTo>
                  <a:lnTo>
                    <a:pt x="312" y="137"/>
                  </a:lnTo>
                  <a:lnTo>
                    <a:pt x="314" y="137"/>
                  </a:lnTo>
                  <a:lnTo>
                    <a:pt x="314" y="138"/>
                  </a:lnTo>
                  <a:lnTo>
                    <a:pt x="315" y="141"/>
                  </a:lnTo>
                  <a:lnTo>
                    <a:pt x="316" y="142"/>
                  </a:lnTo>
                  <a:lnTo>
                    <a:pt x="317" y="143"/>
                  </a:lnTo>
                  <a:lnTo>
                    <a:pt x="317" y="144"/>
                  </a:lnTo>
                  <a:lnTo>
                    <a:pt x="317" y="146"/>
                  </a:lnTo>
                  <a:lnTo>
                    <a:pt x="318" y="146"/>
                  </a:lnTo>
                  <a:lnTo>
                    <a:pt x="318" y="147"/>
                  </a:lnTo>
                  <a:lnTo>
                    <a:pt x="320" y="148"/>
                  </a:lnTo>
                  <a:lnTo>
                    <a:pt x="321" y="149"/>
                  </a:lnTo>
                  <a:lnTo>
                    <a:pt x="322" y="150"/>
                  </a:lnTo>
                  <a:lnTo>
                    <a:pt x="322" y="151"/>
                  </a:lnTo>
                  <a:lnTo>
                    <a:pt x="323" y="151"/>
                  </a:lnTo>
                  <a:lnTo>
                    <a:pt x="323" y="153"/>
                  </a:lnTo>
                  <a:lnTo>
                    <a:pt x="324" y="153"/>
                  </a:lnTo>
                  <a:lnTo>
                    <a:pt x="326" y="155"/>
                  </a:lnTo>
                  <a:lnTo>
                    <a:pt x="327" y="155"/>
                  </a:lnTo>
                  <a:lnTo>
                    <a:pt x="327" y="156"/>
                  </a:lnTo>
                  <a:lnTo>
                    <a:pt x="328" y="156"/>
                  </a:lnTo>
                  <a:lnTo>
                    <a:pt x="328" y="157"/>
                  </a:lnTo>
                  <a:lnTo>
                    <a:pt x="329" y="157"/>
                  </a:lnTo>
                  <a:lnTo>
                    <a:pt x="330" y="159"/>
                  </a:lnTo>
                  <a:lnTo>
                    <a:pt x="333" y="161"/>
                  </a:lnTo>
                  <a:lnTo>
                    <a:pt x="334" y="162"/>
                  </a:lnTo>
                  <a:lnTo>
                    <a:pt x="335" y="162"/>
                  </a:lnTo>
                  <a:lnTo>
                    <a:pt x="335" y="165"/>
                  </a:lnTo>
                  <a:lnTo>
                    <a:pt x="336" y="165"/>
                  </a:lnTo>
                  <a:lnTo>
                    <a:pt x="336" y="166"/>
                  </a:lnTo>
                  <a:lnTo>
                    <a:pt x="336" y="167"/>
                  </a:lnTo>
                  <a:lnTo>
                    <a:pt x="335" y="167"/>
                  </a:lnTo>
                  <a:lnTo>
                    <a:pt x="335" y="166"/>
                  </a:lnTo>
                  <a:lnTo>
                    <a:pt x="334" y="166"/>
                  </a:lnTo>
                  <a:lnTo>
                    <a:pt x="333" y="165"/>
                  </a:lnTo>
                  <a:lnTo>
                    <a:pt x="331" y="165"/>
                  </a:lnTo>
                  <a:lnTo>
                    <a:pt x="331" y="166"/>
                  </a:lnTo>
                  <a:lnTo>
                    <a:pt x="333" y="167"/>
                  </a:lnTo>
                  <a:lnTo>
                    <a:pt x="333" y="168"/>
                  </a:lnTo>
                  <a:lnTo>
                    <a:pt x="334" y="168"/>
                  </a:lnTo>
                  <a:lnTo>
                    <a:pt x="335" y="168"/>
                  </a:lnTo>
                  <a:lnTo>
                    <a:pt x="335" y="169"/>
                  </a:lnTo>
                  <a:lnTo>
                    <a:pt x="334" y="171"/>
                  </a:lnTo>
                  <a:lnTo>
                    <a:pt x="335" y="172"/>
                  </a:lnTo>
                  <a:lnTo>
                    <a:pt x="336" y="172"/>
                  </a:lnTo>
                  <a:lnTo>
                    <a:pt x="336" y="173"/>
                  </a:lnTo>
                  <a:lnTo>
                    <a:pt x="335" y="172"/>
                  </a:lnTo>
                  <a:lnTo>
                    <a:pt x="335" y="173"/>
                  </a:lnTo>
                  <a:lnTo>
                    <a:pt x="334" y="172"/>
                  </a:lnTo>
                  <a:lnTo>
                    <a:pt x="333" y="173"/>
                  </a:lnTo>
                  <a:lnTo>
                    <a:pt x="334" y="174"/>
                  </a:lnTo>
                  <a:lnTo>
                    <a:pt x="335" y="177"/>
                  </a:lnTo>
                  <a:lnTo>
                    <a:pt x="335" y="178"/>
                  </a:lnTo>
                  <a:lnTo>
                    <a:pt x="335" y="179"/>
                  </a:lnTo>
                  <a:lnTo>
                    <a:pt x="336" y="179"/>
                  </a:lnTo>
                  <a:lnTo>
                    <a:pt x="336" y="180"/>
                  </a:lnTo>
                  <a:lnTo>
                    <a:pt x="336" y="181"/>
                  </a:lnTo>
                  <a:lnTo>
                    <a:pt x="337" y="181"/>
                  </a:lnTo>
                  <a:lnTo>
                    <a:pt x="337" y="182"/>
                  </a:lnTo>
                  <a:lnTo>
                    <a:pt x="339" y="184"/>
                  </a:lnTo>
                  <a:lnTo>
                    <a:pt x="339" y="186"/>
                  </a:lnTo>
                  <a:lnTo>
                    <a:pt x="339" y="187"/>
                  </a:lnTo>
                  <a:lnTo>
                    <a:pt x="340" y="188"/>
                  </a:lnTo>
                  <a:lnTo>
                    <a:pt x="342" y="190"/>
                  </a:lnTo>
                  <a:lnTo>
                    <a:pt x="343" y="190"/>
                  </a:lnTo>
                  <a:lnTo>
                    <a:pt x="345" y="191"/>
                  </a:lnTo>
                  <a:lnTo>
                    <a:pt x="345" y="191"/>
                  </a:lnTo>
                  <a:lnTo>
                    <a:pt x="345" y="192"/>
                  </a:lnTo>
                  <a:lnTo>
                    <a:pt x="345" y="193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6" y="197"/>
                  </a:lnTo>
                  <a:lnTo>
                    <a:pt x="347" y="197"/>
                  </a:lnTo>
                  <a:lnTo>
                    <a:pt x="347" y="198"/>
                  </a:lnTo>
                  <a:lnTo>
                    <a:pt x="347" y="199"/>
                  </a:lnTo>
                  <a:lnTo>
                    <a:pt x="347" y="200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9" y="204"/>
                  </a:lnTo>
                  <a:lnTo>
                    <a:pt x="351" y="204"/>
                  </a:lnTo>
                  <a:lnTo>
                    <a:pt x="351" y="205"/>
                  </a:lnTo>
                  <a:lnTo>
                    <a:pt x="351" y="206"/>
                  </a:lnTo>
                  <a:lnTo>
                    <a:pt x="352" y="208"/>
                  </a:lnTo>
                  <a:lnTo>
                    <a:pt x="351" y="208"/>
                  </a:lnTo>
                  <a:lnTo>
                    <a:pt x="349" y="208"/>
                  </a:lnTo>
                  <a:lnTo>
                    <a:pt x="349" y="209"/>
                  </a:lnTo>
                  <a:lnTo>
                    <a:pt x="349" y="210"/>
                  </a:lnTo>
                  <a:lnTo>
                    <a:pt x="349" y="211"/>
                  </a:lnTo>
                  <a:lnTo>
                    <a:pt x="349" y="212"/>
                  </a:lnTo>
                  <a:lnTo>
                    <a:pt x="348" y="215"/>
                  </a:lnTo>
                  <a:lnTo>
                    <a:pt x="348" y="216"/>
                  </a:lnTo>
                  <a:lnTo>
                    <a:pt x="349" y="216"/>
                  </a:lnTo>
                  <a:lnTo>
                    <a:pt x="351" y="217"/>
                  </a:lnTo>
                  <a:lnTo>
                    <a:pt x="352" y="217"/>
                  </a:lnTo>
                  <a:lnTo>
                    <a:pt x="352" y="218"/>
                  </a:lnTo>
                  <a:lnTo>
                    <a:pt x="352" y="219"/>
                  </a:lnTo>
                  <a:lnTo>
                    <a:pt x="353" y="219"/>
                  </a:lnTo>
                  <a:lnTo>
                    <a:pt x="354" y="221"/>
                  </a:lnTo>
                  <a:lnTo>
                    <a:pt x="355" y="224"/>
                  </a:lnTo>
                  <a:lnTo>
                    <a:pt x="355" y="225"/>
                  </a:lnTo>
                  <a:lnTo>
                    <a:pt x="357" y="227"/>
                  </a:lnTo>
                  <a:lnTo>
                    <a:pt x="357" y="228"/>
                  </a:lnTo>
                  <a:lnTo>
                    <a:pt x="358" y="229"/>
                  </a:lnTo>
                  <a:lnTo>
                    <a:pt x="361" y="237"/>
                  </a:lnTo>
                  <a:lnTo>
                    <a:pt x="362" y="240"/>
                  </a:lnTo>
                  <a:lnTo>
                    <a:pt x="365" y="243"/>
                  </a:lnTo>
                  <a:lnTo>
                    <a:pt x="366" y="248"/>
                  </a:lnTo>
                  <a:lnTo>
                    <a:pt x="367" y="248"/>
                  </a:lnTo>
                  <a:lnTo>
                    <a:pt x="370" y="252"/>
                  </a:lnTo>
                  <a:lnTo>
                    <a:pt x="371" y="254"/>
                  </a:lnTo>
                  <a:lnTo>
                    <a:pt x="374" y="261"/>
                  </a:lnTo>
                  <a:lnTo>
                    <a:pt x="376" y="262"/>
                  </a:lnTo>
                  <a:lnTo>
                    <a:pt x="376" y="265"/>
                  </a:lnTo>
                  <a:lnTo>
                    <a:pt x="377" y="267"/>
                  </a:lnTo>
                  <a:lnTo>
                    <a:pt x="377" y="268"/>
                  </a:lnTo>
                  <a:lnTo>
                    <a:pt x="379" y="271"/>
                  </a:lnTo>
                  <a:lnTo>
                    <a:pt x="379" y="272"/>
                  </a:lnTo>
                  <a:lnTo>
                    <a:pt x="380" y="273"/>
                  </a:lnTo>
                  <a:lnTo>
                    <a:pt x="382" y="274"/>
                  </a:lnTo>
                  <a:lnTo>
                    <a:pt x="382" y="277"/>
                  </a:lnTo>
                  <a:lnTo>
                    <a:pt x="383" y="278"/>
                  </a:lnTo>
                  <a:lnTo>
                    <a:pt x="386" y="284"/>
                  </a:lnTo>
                  <a:lnTo>
                    <a:pt x="386" y="285"/>
                  </a:lnTo>
                  <a:lnTo>
                    <a:pt x="388" y="286"/>
                  </a:lnTo>
                  <a:lnTo>
                    <a:pt x="388" y="288"/>
                  </a:lnTo>
                  <a:lnTo>
                    <a:pt x="389" y="289"/>
                  </a:lnTo>
                  <a:lnTo>
                    <a:pt x="389" y="291"/>
                  </a:lnTo>
                  <a:lnTo>
                    <a:pt x="389" y="292"/>
                  </a:lnTo>
                  <a:lnTo>
                    <a:pt x="390" y="292"/>
                  </a:lnTo>
                  <a:lnTo>
                    <a:pt x="390" y="293"/>
                  </a:lnTo>
                  <a:lnTo>
                    <a:pt x="391" y="293"/>
                  </a:lnTo>
                  <a:lnTo>
                    <a:pt x="391" y="295"/>
                  </a:lnTo>
                  <a:lnTo>
                    <a:pt x="392" y="296"/>
                  </a:lnTo>
                  <a:lnTo>
                    <a:pt x="394" y="299"/>
                  </a:lnTo>
                  <a:lnTo>
                    <a:pt x="394" y="301"/>
                  </a:lnTo>
                  <a:lnTo>
                    <a:pt x="394" y="302"/>
                  </a:lnTo>
                  <a:lnTo>
                    <a:pt x="395" y="303"/>
                  </a:lnTo>
                  <a:lnTo>
                    <a:pt x="394" y="304"/>
                  </a:lnTo>
                  <a:lnTo>
                    <a:pt x="394" y="305"/>
                  </a:lnTo>
                  <a:lnTo>
                    <a:pt x="395" y="305"/>
                  </a:lnTo>
                  <a:lnTo>
                    <a:pt x="397" y="309"/>
                  </a:lnTo>
                  <a:lnTo>
                    <a:pt x="402" y="313"/>
                  </a:lnTo>
                  <a:lnTo>
                    <a:pt x="403" y="314"/>
                  </a:lnTo>
                  <a:lnTo>
                    <a:pt x="404" y="319"/>
                  </a:lnTo>
                  <a:lnTo>
                    <a:pt x="405" y="320"/>
                  </a:lnTo>
                  <a:lnTo>
                    <a:pt x="408" y="322"/>
                  </a:lnTo>
                  <a:lnTo>
                    <a:pt x="408" y="321"/>
                  </a:lnTo>
                  <a:lnTo>
                    <a:pt x="408" y="320"/>
                  </a:lnTo>
                  <a:lnTo>
                    <a:pt x="409" y="321"/>
                  </a:lnTo>
                  <a:lnTo>
                    <a:pt x="409" y="322"/>
                  </a:lnTo>
                  <a:lnTo>
                    <a:pt x="411" y="323"/>
                  </a:lnTo>
                  <a:lnTo>
                    <a:pt x="411" y="325"/>
                  </a:lnTo>
                  <a:lnTo>
                    <a:pt x="411" y="326"/>
                  </a:lnTo>
                  <a:lnTo>
                    <a:pt x="413" y="326"/>
                  </a:lnTo>
                  <a:lnTo>
                    <a:pt x="414" y="326"/>
                  </a:lnTo>
                  <a:lnTo>
                    <a:pt x="415" y="326"/>
                  </a:lnTo>
                  <a:lnTo>
                    <a:pt x="416" y="327"/>
                  </a:lnTo>
                  <a:lnTo>
                    <a:pt x="417" y="327"/>
                  </a:lnTo>
                  <a:lnTo>
                    <a:pt x="417" y="328"/>
                  </a:lnTo>
                  <a:lnTo>
                    <a:pt x="419" y="329"/>
                  </a:lnTo>
                  <a:lnTo>
                    <a:pt x="419" y="330"/>
                  </a:lnTo>
                  <a:lnTo>
                    <a:pt x="417" y="329"/>
                  </a:lnTo>
                  <a:lnTo>
                    <a:pt x="416" y="329"/>
                  </a:lnTo>
                  <a:lnTo>
                    <a:pt x="415" y="329"/>
                  </a:lnTo>
                  <a:lnTo>
                    <a:pt x="415" y="330"/>
                  </a:lnTo>
                  <a:lnTo>
                    <a:pt x="414" y="329"/>
                  </a:lnTo>
                  <a:lnTo>
                    <a:pt x="413" y="329"/>
                  </a:lnTo>
                  <a:lnTo>
                    <a:pt x="411" y="329"/>
                  </a:lnTo>
                  <a:lnTo>
                    <a:pt x="410" y="329"/>
                  </a:lnTo>
                  <a:lnTo>
                    <a:pt x="410" y="328"/>
                  </a:lnTo>
                  <a:lnTo>
                    <a:pt x="409" y="328"/>
                  </a:lnTo>
                  <a:lnTo>
                    <a:pt x="408" y="327"/>
                  </a:lnTo>
                  <a:lnTo>
                    <a:pt x="408" y="328"/>
                  </a:lnTo>
                  <a:lnTo>
                    <a:pt x="407" y="328"/>
                  </a:lnTo>
                  <a:lnTo>
                    <a:pt x="407" y="329"/>
                  </a:lnTo>
                  <a:lnTo>
                    <a:pt x="407" y="332"/>
                  </a:lnTo>
                  <a:lnTo>
                    <a:pt x="407" y="334"/>
                  </a:lnTo>
                  <a:lnTo>
                    <a:pt x="407" y="334"/>
                  </a:lnTo>
                  <a:lnTo>
                    <a:pt x="407" y="335"/>
                  </a:lnTo>
                  <a:lnTo>
                    <a:pt x="408" y="335"/>
                  </a:lnTo>
                  <a:lnTo>
                    <a:pt x="408" y="336"/>
                  </a:lnTo>
                  <a:lnTo>
                    <a:pt x="408" y="338"/>
                  </a:lnTo>
                  <a:lnTo>
                    <a:pt x="408" y="339"/>
                  </a:lnTo>
                  <a:lnTo>
                    <a:pt x="408" y="340"/>
                  </a:lnTo>
                  <a:lnTo>
                    <a:pt x="408" y="344"/>
                  </a:lnTo>
                  <a:lnTo>
                    <a:pt x="408" y="345"/>
                  </a:lnTo>
                  <a:lnTo>
                    <a:pt x="407" y="346"/>
                  </a:lnTo>
                  <a:lnTo>
                    <a:pt x="407" y="347"/>
                  </a:lnTo>
                  <a:lnTo>
                    <a:pt x="408" y="348"/>
                  </a:lnTo>
                  <a:lnTo>
                    <a:pt x="409" y="350"/>
                  </a:lnTo>
                  <a:lnTo>
                    <a:pt x="409" y="351"/>
                  </a:lnTo>
                  <a:lnTo>
                    <a:pt x="409" y="352"/>
                  </a:lnTo>
                  <a:lnTo>
                    <a:pt x="409" y="354"/>
                  </a:lnTo>
                  <a:lnTo>
                    <a:pt x="410" y="356"/>
                  </a:lnTo>
                  <a:lnTo>
                    <a:pt x="410" y="358"/>
                  </a:lnTo>
                  <a:lnTo>
                    <a:pt x="410" y="359"/>
                  </a:lnTo>
                  <a:lnTo>
                    <a:pt x="413" y="362"/>
                  </a:lnTo>
                  <a:close/>
                  <a:moveTo>
                    <a:pt x="384" y="381"/>
                  </a:moveTo>
                  <a:lnTo>
                    <a:pt x="380" y="388"/>
                  </a:lnTo>
                  <a:lnTo>
                    <a:pt x="383" y="383"/>
                  </a:lnTo>
                  <a:lnTo>
                    <a:pt x="384" y="381"/>
                  </a:lnTo>
                  <a:close/>
                  <a:moveTo>
                    <a:pt x="366" y="397"/>
                  </a:moveTo>
                  <a:lnTo>
                    <a:pt x="357" y="400"/>
                  </a:lnTo>
                  <a:lnTo>
                    <a:pt x="364" y="399"/>
                  </a:lnTo>
                  <a:lnTo>
                    <a:pt x="370" y="397"/>
                  </a:lnTo>
                  <a:lnTo>
                    <a:pt x="377" y="395"/>
                  </a:lnTo>
                  <a:lnTo>
                    <a:pt x="366" y="39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0" name="Freeform 91">
              <a:extLst>
                <a:ext uri="{FF2B5EF4-FFF2-40B4-BE49-F238E27FC236}">
                  <a16:creationId xmlns:a16="http://schemas.microsoft.com/office/drawing/2014/main" id="{D0347A5F-00CA-CBE0-2107-E10FB6083F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22683" y="2272758"/>
              <a:ext cx="559881" cy="331965"/>
            </a:xfrm>
            <a:custGeom>
              <a:avLst/>
              <a:gdLst>
                <a:gd name="T0" fmla="*/ 394 w 452"/>
                <a:gd name="T1" fmla="*/ 267 h 268"/>
                <a:gd name="T2" fmla="*/ 371 w 452"/>
                <a:gd name="T3" fmla="*/ 267 h 268"/>
                <a:gd name="T4" fmla="*/ 359 w 452"/>
                <a:gd name="T5" fmla="*/ 265 h 268"/>
                <a:gd name="T6" fmla="*/ 33 w 452"/>
                <a:gd name="T7" fmla="*/ 248 h 268"/>
                <a:gd name="T8" fmla="*/ 428 w 452"/>
                <a:gd name="T9" fmla="*/ 248 h 268"/>
                <a:gd name="T10" fmla="*/ 438 w 452"/>
                <a:gd name="T11" fmla="*/ 248 h 268"/>
                <a:gd name="T12" fmla="*/ 451 w 452"/>
                <a:gd name="T13" fmla="*/ 253 h 268"/>
                <a:gd name="T14" fmla="*/ 436 w 452"/>
                <a:gd name="T15" fmla="*/ 260 h 268"/>
                <a:gd name="T16" fmla="*/ 416 w 452"/>
                <a:gd name="T17" fmla="*/ 261 h 268"/>
                <a:gd name="T18" fmla="*/ 408 w 452"/>
                <a:gd name="T19" fmla="*/ 250 h 268"/>
                <a:gd name="T20" fmla="*/ 8 w 452"/>
                <a:gd name="T21" fmla="*/ 205 h 268"/>
                <a:gd name="T22" fmla="*/ 6 w 452"/>
                <a:gd name="T23" fmla="*/ 196 h 268"/>
                <a:gd name="T24" fmla="*/ 3 w 452"/>
                <a:gd name="T25" fmla="*/ 142 h 268"/>
                <a:gd name="T26" fmla="*/ 1 w 452"/>
                <a:gd name="T27" fmla="*/ 144 h 268"/>
                <a:gd name="T28" fmla="*/ 396 w 452"/>
                <a:gd name="T29" fmla="*/ 93 h 268"/>
                <a:gd name="T30" fmla="*/ 383 w 452"/>
                <a:gd name="T31" fmla="*/ 97 h 268"/>
                <a:gd name="T32" fmla="*/ 362 w 452"/>
                <a:gd name="T33" fmla="*/ 115 h 268"/>
                <a:gd name="T34" fmla="*/ 365 w 452"/>
                <a:gd name="T35" fmla="*/ 133 h 268"/>
                <a:gd name="T36" fmla="*/ 343 w 452"/>
                <a:gd name="T37" fmla="*/ 142 h 268"/>
                <a:gd name="T38" fmla="*/ 329 w 452"/>
                <a:gd name="T39" fmla="*/ 150 h 268"/>
                <a:gd name="T40" fmla="*/ 286 w 452"/>
                <a:gd name="T41" fmla="*/ 163 h 268"/>
                <a:gd name="T42" fmla="*/ 256 w 452"/>
                <a:gd name="T43" fmla="*/ 171 h 268"/>
                <a:gd name="T44" fmla="*/ 243 w 452"/>
                <a:gd name="T45" fmla="*/ 183 h 268"/>
                <a:gd name="T46" fmla="*/ 232 w 452"/>
                <a:gd name="T47" fmla="*/ 194 h 268"/>
                <a:gd name="T48" fmla="*/ 211 w 452"/>
                <a:gd name="T49" fmla="*/ 195 h 268"/>
                <a:gd name="T50" fmla="*/ 182 w 452"/>
                <a:gd name="T51" fmla="*/ 208 h 268"/>
                <a:gd name="T52" fmla="*/ 141 w 452"/>
                <a:gd name="T53" fmla="*/ 218 h 268"/>
                <a:gd name="T54" fmla="*/ 113 w 452"/>
                <a:gd name="T55" fmla="*/ 226 h 268"/>
                <a:gd name="T56" fmla="*/ 95 w 452"/>
                <a:gd name="T57" fmla="*/ 238 h 268"/>
                <a:gd name="T58" fmla="*/ 93 w 452"/>
                <a:gd name="T59" fmla="*/ 239 h 268"/>
                <a:gd name="T60" fmla="*/ 87 w 452"/>
                <a:gd name="T61" fmla="*/ 244 h 268"/>
                <a:gd name="T62" fmla="*/ 73 w 452"/>
                <a:gd name="T63" fmla="*/ 244 h 268"/>
                <a:gd name="T64" fmla="*/ 63 w 452"/>
                <a:gd name="T65" fmla="*/ 249 h 268"/>
                <a:gd name="T66" fmla="*/ 49 w 452"/>
                <a:gd name="T67" fmla="*/ 248 h 268"/>
                <a:gd name="T68" fmla="*/ 34 w 452"/>
                <a:gd name="T69" fmla="*/ 247 h 268"/>
                <a:gd name="T70" fmla="*/ 30 w 452"/>
                <a:gd name="T71" fmla="*/ 231 h 268"/>
                <a:gd name="T72" fmla="*/ 28 w 452"/>
                <a:gd name="T73" fmla="*/ 207 h 268"/>
                <a:gd name="T74" fmla="*/ 18 w 452"/>
                <a:gd name="T75" fmla="*/ 181 h 268"/>
                <a:gd name="T76" fmla="*/ 16 w 452"/>
                <a:gd name="T77" fmla="*/ 173 h 268"/>
                <a:gd name="T78" fmla="*/ 13 w 452"/>
                <a:gd name="T79" fmla="*/ 162 h 268"/>
                <a:gd name="T80" fmla="*/ 12 w 452"/>
                <a:gd name="T81" fmla="*/ 155 h 268"/>
                <a:gd name="T82" fmla="*/ 5 w 452"/>
                <a:gd name="T83" fmla="*/ 150 h 268"/>
                <a:gd name="T84" fmla="*/ 6 w 452"/>
                <a:gd name="T85" fmla="*/ 145 h 268"/>
                <a:gd name="T86" fmla="*/ 8 w 452"/>
                <a:gd name="T87" fmla="*/ 142 h 268"/>
                <a:gd name="T88" fmla="*/ 6 w 452"/>
                <a:gd name="T89" fmla="*/ 128 h 268"/>
                <a:gd name="T90" fmla="*/ 9 w 452"/>
                <a:gd name="T91" fmla="*/ 105 h 268"/>
                <a:gd name="T92" fmla="*/ 19 w 452"/>
                <a:gd name="T93" fmla="*/ 96 h 268"/>
                <a:gd name="T94" fmla="*/ 22 w 452"/>
                <a:gd name="T95" fmla="*/ 84 h 268"/>
                <a:gd name="T96" fmla="*/ 25 w 452"/>
                <a:gd name="T97" fmla="*/ 69 h 268"/>
                <a:gd name="T98" fmla="*/ 36 w 452"/>
                <a:gd name="T99" fmla="*/ 59 h 268"/>
                <a:gd name="T100" fmla="*/ 51 w 452"/>
                <a:gd name="T101" fmla="*/ 66 h 268"/>
                <a:gd name="T102" fmla="*/ 63 w 452"/>
                <a:gd name="T103" fmla="*/ 64 h 268"/>
                <a:gd name="T104" fmla="*/ 107 w 452"/>
                <a:gd name="T105" fmla="*/ 65 h 268"/>
                <a:gd name="T106" fmla="*/ 168 w 452"/>
                <a:gd name="T107" fmla="*/ 81 h 268"/>
                <a:gd name="T108" fmla="*/ 205 w 452"/>
                <a:gd name="T109" fmla="*/ 41 h 268"/>
                <a:gd name="T110" fmla="*/ 259 w 452"/>
                <a:gd name="T111" fmla="*/ 13 h 268"/>
                <a:gd name="T112" fmla="*/ 330 w 452"/>
                <a:gd name="T113" fmla="*/ 3 h 268"/>
                <a:gd name="T114" fmla="*/ 366 w 452"/>
                <a:gd name="T115" fmla="*/ 26 h 268"/>
                <a:gd name="T116" fmla="*/ 385 w 452"/>
                <a:gd name="T117" fmla="*/ 66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52" h="268">
                  <a:moveTo>
                    <a:pt x="405" y="268"/>
                  </a:moveTo>
                  <a:lnTo>
                    <a:pt x="404" y="268"/>
                  </a:lnTo>
                  <a:lnTo>
                    <a:pt x="403" y="268"/>
                  </a:lnTo>
                  <a:lnTo>
                    <a:pt x="404" y="268"/>
                  </a:lnTo>
                  <a:lnTo>
                    <a:pt x="405" y="268"/>
                  </a:lnTo>
                  <a:close/>
                  <a:moveTo>
                    <a:pt x="395" y="266"/>
                  </a:moveTo>
                  <a:lnTo>
                    <a:pt x="396" y="266"/>
                  </a:lnTo>
                  <a:lnTo>
                    <a:pt x="397" y="267"/>
                  </a:lnTo>
                  <a:lnTo>
                    <a:pt x="397" y="268"/>
                  </a:lnTo>
                  <a:lnTo>
                    <a:pt x="396" y="268"/>
                  </a:lnTo>
                  <a:lnTo>
                    <a:pt x="395" y="267"/>
                  </a:lnTo>
                  <a:lnTo>
                    <a:pt x="394" y="267"/>
                  </a:lnTo>
                  <a:lnTo>
                    <a:pt x="392" y="267"/>
                  </a:lnTo>
                  <a:lnTo>
                    <a:pt x="394" y="266"/>
                  </a:lnTo>
                  <a:lnTo>
                    <a:pt x="395" y="266"/>
                  </a:lnTo>
                  <a:close/>
                  <a:moveTo>
                    <a:pt x="362" y="265"/>
                  </a:moveTo>
                  <a:lnTo>
                    <a:pt x="364" y="265"/>
                  </a:lnTo>
                  <a:lnTo>
                    <a:pt x="365" y="265"/>
                  </a:lnTo>
                  <a:lnTo>
                    <a:pt x="367" y="265"/>
                  </a:lnTo>
                  <a:lnTo>
                    <a:pt x="368" y="266"/>
                  </a:lnTo>
                  <a:lnTo>
                    <a:pt x="370" y="265"/>
                  </a:lnTo>
                  <a:lnTo>
                    <a:pt x="371" y="266"/>
                  </a:lnTo>
                  <a:lnTo>
                    <a:pt x="370" y="266"/>
                  </a:lnTo>
                  <a:lnTo>
                    <a:pt x="371" y="267"/>
                  </a:lnTo>
                  <a:lnTo>
                    <a:pt x="370" y="267"/>
                  </a:lnTo>
                  <a:lnTo>
                    <a:pt x="368" y="267"/>
                  </a:lnTo>
                  <a:lnTo>
                    <a:pt x="366" y="267"/>
                  </a:lnTo>
                  <a:lnTo>
                    <a:pt x="365" y="267"/>
                  </a:lnTo>
                  <a:lnTo>
                    <a:pt x="364" y="266"/>
                  </a:lnTo>
                  <a:lnTo>
                    <a:pt x="362" y="266"/>
                  </a:lnTo>
                  <a:lnTo>
                    <a:pt x="361" y="266"/>
                  </a:lnTo>
                  <a:lnTo>
                    <a:pt x="361" y="265"/>
                  </a:lnTo>
                  <a:lnTo>
                    <a:pt x="360" y="265"/>
                  </a:lnTo>
                  <a:lnTo>
                    <a:pt x="360" y="266"/>
                  </a:lnTo>
                  <a:lnTo>
                    <a:pt x="360" y="265"/>
                  </a:lnTo>
                  <a:lnTo>
                    <a:pt x="359" y="265"/>
                  </a:lnTo>
                  <a:lnTo>
                    <a:pt x="358" y="265"/>
                  </a:lnTo>
                  <a:lnTo>
                    <a:pt x="358" y="265"/>
                  </a:lnTo>
                  <a:lnTo>
                    <a:pt x="359" y="265"/>
                  </a:lnTo>
                  <a:lnTo>
                    <a:pt x="360" y="265"/>
                  </a:lnTo>
                  <a:lnTo>
                    <a:pt x="361" y="265"/>
                  </a:lnTo>
                  <a:lnTo>
                    <a:pt x="362" y="265"/>
                  </a:lnTo>
                  <a:close/>
                  <a:moveTo>
                    <a:pt x="34" y="248"/>
                  </a:moveTo>
                  <a:lnTo>
                    <a:pt x="34" y="249"/>
                  </a:lnTo>
                  <a:lnTo>
                    <a:pt x="33" y="249"/>
                  </a:lnTo>
                  <a:lnTo>
                    <a:pt x="33" y="248"/>
                  </a:lnTo>
                  <a:lnTo>
                    <a:pt x="32" y="248"/>
                  </a:lnTo>
                  <a:lnTo>
                    <a:pt x="33" y="248"/>
                  </a:lnTo>
                  <a:lnTo>
                    <a:pt x="34" y="248"/>
                  </a:lnTo>
                  <a:close/>
                  <a:moveTo>
                    <a:pt x="415" y="247"/>
                  </a:moveTo>
                  <a:lnTo>
                    <a:pt x="416" y="247"/>
                  </a:lnTo>
                  <a:lnTo>
                    <a:pt x="417" y="247"/>
                  </a:lnTo>
                  <a:lnTo>
                    <a:pt x="417" y="245"/>
                  </a:lnTo>
                  <a:lnTo>
                    <a:pt x="420" y="248"/>
                  </a:lnTo>
                  <a:lnTo>
                    <a:pt x="422" y="249"/>
                  </a:lnTo>
                  <a:lnTo>
                    <a:pt x="425" y="250"/>
                  </a:lnTo>
                  <a:lnTo>
                    <a:pt x="426" y="250"/>
                  </a:lnTo>
                  <a:lnTo>
                    <a:pt x="426" y="249"/>
                  </a:lnTo>
                  <a:lnTo>
                    <a:pt x="427" y="248"/>
                  </a:lnTo>
                  <a:lnTo>
                    <a:pt x="428" y="248"/>
                  </a:lnTo>
                  <a:lnTo>
                    <a:pt x="429" y="249"/>
                  </a:lnTo>
                  <a:lnTo>
                    <a:pt x="431" y="248"/>
                  </a:lnTo>
                  <a:lnTo>
                    <a:pt x="432" y="248"/>
                  </a:lnTo>
                  <a:lnTo>
                    <a:pt x="433" y="248"/>
                  </a:lnTo>
                  <a:lnTo>
                    <a:pt x="434" y="248"/>
                  </a:lnTo>
                  <a:lnTo>
                    <a:pt x="435" y="247"/>
                  </a:lnTo>
                  <a:lnTo>
                    <a:pt x="435" y="247"/>
                  </a:lnTo>
                  <a:lnTo>
                    <a:pt x="436" y="247"/>
                  </a:lnTo>
                  <a:lnTo>
                    <a:pt x="436" y="248"/>
                  </a:lnTo>
                  <a:lnTo>
                    <a:pt x="438" y="248"/>
                  </a:lnTo>
                  <a:lnTo>
                    <a:pt x="438" y="247"/>
                  </a:lnTo>
                  <a:lnTo>
                    <a:pt x="438" y="248"/>
                  </a:lnTo>
                  <a:lnTo>
                    <a:pt x="439" y="248"/>
                  </a:lnTo>
                  <a:lnTo>
                    <a:pt x="440" y="248"/>
                  </a:lnTo>
                  <a:lnTo>
                    <a:pt x="441" y="249"/>
                  </a:lnTo>
                  <a:lnTo>
                    <a:pt x="442" y="250"/>
                  </a:lnTo>
                  <a:lnTo>
                    <a:pt x="445" y="250"/>
                  </a:lnTo>
                  <a:lnTo>
                    <a:pt x="446" y="251"/>
                  </a:lnTo>
                  <a:lnTo>
                    <a:pt x="447" y="251"/>
                  </a:lnTo>
                  <a:lnTo>
                    <a:pt x="448" y="253"/>
                  </a:lnTo>
                  <a:lnTo>
                    <a:pt x="450" y="253"/>
                  </a:lnTo>
                  <a:lnTo>
                    <a:pt x="451" y="251"/>
                  </a:lnTo>
                  <a:lnTo>
                    <a:pt x="452" y="253"/>
                  </a:lnTo>
                  <a:lnTo>
                    <a:pt x="451" y="253"/>
                  </a:lnTo>
                  <a:lnTo>
                    <a:pt x="450" y="253"/>
                  </a:lnTo>
                  <a:lnTo>
                    <a:pt x="450" y="254"/>
                  </a:lnTo>
                  <a:lnTo>
                    <a:pt x="448" y="254"/>
                  </a:lnTo>
                  <a:lnTo>
                    <a:pt x="447" y="255"/>
                  </a:lnTo>
                  <a:lnTo>
                    <a:pt x="446" y="255"/>
                  </a:lnTo>
                  <a:lnTo>
                    <a:pt x="445" y="256"/>
                  </a:lnTo>
                  <a:lnTo>
                    <a:pt x="444" y="256"/>
                  </a:lnTo>
                  <a:lnTo>
                    <a:pt x="441" y="256"/>
                  </a:lnTo>
                  <a:lnTo>
                    <a:pt x="440" y="257"/>
                  </a:lnTo>
                  <a:lnTo>
                    <a:pt x="439" y="259"/>
                  </a:lnTo>
                  <a:lnTo>
                    <a:pt x="438" y="259"/>
                  </a:lnTo>
                  <a:lnTo>
                    <a:pt x="436" y="260"/>
                  </a:lnTo>
                  <a:lnTo>
                    <a:pt x="435" y="260"/>
                  </a:lnTo>
                  <a:lnTo>
                    <a:pt x="435" y="260"/>
                  </a:lnTo>
                  <a:lnTo>
                    <a:pt x="434" y="260"/>
                  </a:lnTo>
                  <a:lnTo>
                    <a:pt x="433" y="260"/>
                  </a:lnTo>
                  <a:lnTo>
                    <a:pt x="432" y="261"/>
                  </a:lnTo>
                  <a:lnTo>
                    <a:pt x="431" y="261"/>
                  </a:lnTo>
                  <a:lnTo>
                    <a:pt x="429" y="261"/>
                  </a:lnTo>
                  <a:lnTo>
                    <a:pt x="427" y="261"/>
                  </a:lnTo>
                  <a:lnTo>
                    <a:pt x="422" y="262"/>
                  </a:lnTo>
                  <a:lnTo>
                    <a:pt x="421" y="262"/>
                  </a:lnTo>
                  <a:lnTo>
                    <a:pt x="419" y="262"/>
                  </a:lnTo>
                  <a:lnTo>
                    <a:pt x="416" y="261"/>
                  </a:lnTo>
                  <a:lnTo>
                    <a:pt x="415" y="261"/>
                  </a:lnTo>
                  <a:lnTo>
                    <a:pt x="414" y="260"/>
                  </a:lnTo>
                  <a:lnTo>
                    <a:pt x="413" y="259"/>
                  </a:lnTo>
                  <a:lnTo>
                    <a:pt x="413" y="257"/>
                  </a:lnTo>
                  <a:lnTo>
                    <a:pt x="411" y="257"/>
                  </a:lnTo>
                  <a:lnTo>
                    <a:pt x="409" y="256"/>
                  </a:lnTo>
                  <a:lnTo>
                    <a:pt x="407" y="254"/>
                  </a:lnTo>
                  <a:lnTo>
                    <a:pt x="405" y="253"/>
                  </a:lnTo>
                  <a:lnTo>
                    <a:pt x="407" y="253"/>
                  </a:lnTo>
                  <a:lnTo>
                    <a:pt x="407" y="253"/>
                  </a:lnTo>
                  <a:lnTo>
                    <a:pt x="408" y="251"/>
                  </a:lnTo>
                  <a:lnTo>
                    <a:pt x="408" y="250"/>
                  </a:lnTo>
                  <a:lnTo>
                    <a:pt x="408" y="248"/>
                  </a:lnTo>
                  <a:lnTo>
                    <a:pt x="409" y="248"/>
                  </a:lnTo>
                  <a:lnTo>
                    <a:pt x="410" y="248"/>
                  </a:lnTo>
                  <a:lnTo>
                    <a:pt x="411" y="247"/>
                  </a:lnTo>
                  <a:lnTo>
                    <a:pt x="411" y="245"/>
                  </a:lnTo>
                  <a:lnTo>
                    <a:pt x="413" y="245"/>
                  </a:lnTo>
                  <a:lnTo>
                    <a:pt x="415" y="247"/>
                  </a:lnTo>
                  <a:close/>
                  <a:moveTo>
                    <a:pt x="6" y="208"/>
                  </a:moveTo>
                  <a:lnTo>
                    <a:pt x="6" y="207"/>
                  </a:lnTo>
                  <a:lnTo>
                    <a:pt x="6" y="206"/>
                  </a:lnTo>
                  <a:lnTo>
                    <a:pt x="7" y="205"/>
                  </a:lnTo>
                  <a:lnTo>
                    <a:pt x="8" y="205"/>
                  </a:lnTo>
                  <a:lnTo>
                    <a:pt x="9" y="206"/>
                  </a:lnTo>
                  <a:lnTo>
                    <a:pt x="8" y="206"/>
                  </a:lnTo>
                  <a:lnTo>
                    <a:pt x="7" y="207"/>
                  </a:lnTo>
                  <a:lnTo>
                    <a:pt x="7" y="207"/>
                  </a:lnTo>
                  <a:lnTo>
                    <a:pt x="6" y="208"/>
                  </a:lnTo>
                  <a:close/>
                  <a:moveTo>
                    <a:pt x="8" y="199"/>
                  </a:moveTo>
                  <a:lnTo>
                    <a:pt x="7" y="199"/>
                  </a:lnTo>
                  <a:lnTo>
                    <a:pt x="8" y="198"/>
                  </a:lnTo>
                  <a:lnTo>
                    <a:pt x="7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6" y="195"/>
                  </a:lnTo>
                  <a:lnTo>
                    <a:pt x="6" y="194"/>
                  </a:lnTo>
                  <a:lnTo>
                    <a:pt x="7" y="194"/>
                  </a:lnTo>
                  <a:lnTo>
                    <a:pt x="8" y="193"/>
                  </a:lnTo>
                  <a:lnTo>
                    <a:pt x="9" y="194"/>
                  </a:lnTo>
                  <a:lnTo>
                    <a:pt x="9" y="195"/>
                  </a:lnTo>
                  <a:lnTo>
                    <a:pt x="8" y="198"/>
                  </a:lnTo>
                  <a:lnTo>
                    <a:pt x="8" y="199"/>
                  </a:lnTo>
                  <a:close/>
                  <a:moveTo>
                    <a:pt x="2" y="142"/>
                  </a:moveTo>
                  <a:lnTo>
                    <a:pt x="2" y="143"/>
                  </a:lnTo>
                  <a:lnTo>
                    <a:pt x="2" y="142"/>
                  </a:lnTo>
                  <a:lnTo>
                    <a:pt x="3" y="142"/>
                  </a:lnTo>
                  <a:lnTo>
                    <a:pt x="3" y="143"/>
                  </a:lnTo>
                  <a:lnTo>
                    <a:pt x="3" y="144"/>
                  </a:lnTo>
                  <a:lnTo>
                    <a:pt x="3" y="145"/>
                  </a:lnTo>
                  <a:lnTo>
                    <a:pt x="2" y="145"/>
                  </a:lnTo>
                  <a:lnTo>
                    <a:pt x="3" y="145"/>
                  </a:lnTo>
                  <a:lnTo>
                    <a:pt x="2" y="146"/>
                  </a:lnTo>
                  <a:lnTo>
                    <a:pt x="2" y="148"/>
                  </a:lnTo>
                  <a:lnTo>
                    <a:pt x="1" y="148"/>
                  </a:lnTo>
                  <a:lnTo>
                    <a:pt x="1" y="146"/>
                  </a:lnTo>
                  <a:lnTo>
                    <a:pt x="0" y="146"/>
                  </a:lnTo>
                  <a:lnTo>
                    <a:pt x="0" y="145"/>
                  </a:lnTo>
                  <a:lnTo>
                    <a:pt x="1" y="144"/>
                  </a:lnTo>
                  <a:lnTo>
                    <a:pt x="1" y="142"/>
                  </a:lnTo>
                  <a:lnTo>
                    <a:pt x="2" y="140"/>
                  </a:lnTo>
                  <a:lnTo>
                    <a:pt x="3" y="139"/>
                  </a:lnTo>
                  <a:lnTo>
                    <a:pt x="3" y="140"/>
                  </a:lnTo>
                  <a:lnTo>
                    <a:pt x="2" y="140"/>
                  </a:lnTo>
                  <a:lnTo>
                    <a:pt x="3" y="142"/>
                  </a:lnTo>
                  <a:lnTo>
                    <a:pt x="2" y="142"/>
                  </a:lnTo>
                  <a:close/>
                  <a:moveTo>
                    <a:pt x="390" y="77"/>
                  </a:moveTo>
                  <a:lnTo>
                    <a:pt x="392" y="82"/>
                  </a:lnTo>
                  <a:lnTo>
                    <a:pt x="395" y="88"/>
                  </a:lnTo>
                  <a:lnTo>
                    <a:pt x="397" y="93"/>
                  </a:lnTo>
                  <a:lnTo>
                    <a:pt x="396" y="93"/>
                  </a:lnTo>
                  <a:lnTo>
                    <a:pt x="395" y="93"/>
                  </a:lnTo>
                  <a:lnTo>
                    <a:pt x="392" y="93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0" y="94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6"/>
                  </a:lnTo>
                  <a:lnTo>
                    <a:pt x="386" y="96"/>
                  </a:lnTo>
                  <a:lnTo>
                    <a:pt x="385" y="96"/>
                  </a:lnTo>
                  <a:lnTo>
                    <a:pt x="384" y="97"/>
                  </a:lnTo>
                  <a:lnTo>
                    <a:pt x="383" y="97"/>
                  </a:lnTo>
                  <a:lnTo>
                    <a:pt x="378" y="99"/>
                  </a:lnTo>
                  <a:lnTo>
                    <a:pt x="377" y="100"/>
                  </a:lnTo>
                  <a:lnTo>
                    <a:pt x="372" y="103"/>
                  </a:lnTo>
                  <a:lnTo>
                    <a:pt x="368" y="107"/>
                  </a:lnTo>
                  <a:lnTo>
                    <a:pt x="367" y="108"/>
                  </a:lnTo>
                  <a:lnTo>
                    <a:pt x="366" y="108"/>
                  </a:lnTo>
                  <a:lnTo>
                    <a:pt x="366" y="111"/>
                  </a:lnTo>
                  <a:lnTo>
                    <a:pt x="365" y="112"/>
                  </a:lnTo>
                  <a:lnTo>
                    <a:pt x="364" y="112"/>
                  </a:lnTo>
                  <a:lnTo>
                    <a:pt x="364" y="113"/>
                  </a:lnTo>
                  <a:lnTo>
                    <a:pt x="364" y="114"/>
                  </a:lnTo>
                  <a:lnTo>
                    <a:pt x="362" y="115"/>
                  </a:lnTo>
                  <a:lnTo>
                    <a:pt x="362" y="118"/>
                  </a:lnTo>
                  <a:lnTo>
                    <a:pt x="361" y="119"/>
                  </a:lnTo>
                  <a:lnTo>
                    <a:pt x="361" y="120"/>
                  </a:lnTo>
                  <a:lnTo>
                    <a:pt x="362" y="121"/>
                  </a:lnTo>
                  <a:lnTo>
                    <a:pt x="362" y="122"/>
                  </a:lnTo>
                  <a:lnTo>
                    <a:pt x="364" y="124"/>
                  </a:lnTo>
                  <a:lnTo>
                    <a:pt x="365" y="124"/>
                  </a:lnTo>
                  <a:lnTo>
                    <a:pt x="364" y="127"/>
                  </a:lnTo>
                  <a:lnTo>
                    <a:pt x="364" y="128"/>
                  </a:lnTo>
                  <a:lnTo>
                    <a:pt x="365" y="131"/>
                  </a:lnTo>
                  <a:lnTo>
                    <a:pt x="365" y="132"/>
                  </a:lnTo>
                  <a:lnTo>
                    <a:pt x="365" y="133"/>
                  </a:lnTo>
                  <a:lnTo>
                    <a:pt x="364" y="133"/>
                  </a:lnTo>
                  <a:lnTo>
                    <a:pt x="358" y="134"/>
                  </a:lnTo>
                  <a:lnTo>
                    <a:pt x="357" y="136"/>
                  </a:lnTo>
                  <a:lnTo>
                    <a:pt x="355" y="136"/>
                  </a:lnTo>
                  <a:lnTo>
                    <a:pt x="352" y="137"/>
                  </a:lnTo>
                  <a:lnTo>
                    <a:pt x="351" y="138"/>
                  </a:lnTo>
                  <a:lnTo>
                    <a:pt x="351" y="139"/>
                  </a:lnTo>
                  <a:lnTo>
                    <a:pt x="349" y="139"/>
                  </a:lnTo>
                  <a:lnTo>
                    <a:pt x="349" y="139"/>
                  </a:lnTo>
                  <a:lnTo>
                    <a:pt x="347" y="140"/>
                  </a:lnTo>
                  <a:lnTo>
                    <a:pt x="345" y="142"/>
                  </a:lnTo>
                  <a:lnTo>
                    <a:pt x="343" y="142"/>
                  </a:lnTo>
                  <a:lnTo>
                    <a:pt x="343" y="143"/>
                  </a:lnTo>
                  <a:lnTo>
                    <a:pt x="343" y="144"/>
                  </a:lnTo>
                  <a:lnTo>
                    <a:pt x="339" y="145"/>
                  </a:lnTo>
                  <a:lnTo>
                    <a:pt x="337" y="145"/>
                  </a:lnTo>
                  <a:lnTo>
                    <a:pt x="337" y="146"/>
                  </a:lnTo>
                  <a:lnTo>
                    <a:pt x="336" y="148"/>
                  </a:lnTo>
                  <a:lnTo>
                    <a:pt x="335" y="148"/>
                  </a:lnTo>
                  <a:lnTo>
                    <a:pt x="334" y="148"/>
                  </a:lnTo>
                  <a:lnTo>
                    <a:pt x="333" y="149"/>
                  </a:lnTo>
                  <a:lnTo>
                    <a:pt x="331" y="149"/>
                  </a:lnTo>
                  <a:lnTo>
                    <a:pt x="330" y="149"/>
                  </a:lnTo>
                  <a:lnTo>
                    <a:pt x="329" y="150"/>
                  </a:lnTo>
                  <a:lnTo>
                    <a:pt x="328" y="150"/>
                  </a:lnTo>
                  <a:lnTo>
                    <a:pt x="321" y="151"/>
                  </a:lnTo>
                  <a:lnTo>
                    <a:pt x="312" y="152"/>
                  </a:lnTo>
                  <a:lnTo>
                    <a:pt x="305" y="155"/>
                  </a:lnTo>
                  <a:lnTo>
                    <a:pt x="302" y="155"/>
                  </a:lnTo>
                  <a:lnTo>
                    <a:pt x="297" y="156"/>
                  </a:lnTo>
                  <a:lnTo>
                    <a:pt x="297" y="157"/>
                  </a:lnTo>
                  <a:lnTo>
                    <a:pt x="293" y="159"/>
                  </a:lnTo>
                  <a:lnTo>
                    <a:pt x="292" y="161"/>
                  </a:lnTo>
                  <a:lnTo>
                    <a:pt x="290" y="162"/>
                  </a:lnTo>
                  <a:lnTo>
                    <a:pt x="287" y="163"/>
                  </a:lnTo>
                  <a:lnTo>
                    <a:pt x="286" y="163"/>
                  </a:lnTo>
                  <a:lnTo>
                    <a:pt x="285" y="163"/>
                  </a:lnTo>
                  <a:lnTo>
                    <a:pt x="284" y="164"/>
                  </a:lnTo>
                  <a:lnTo>
                    <a:pt x="283" y="164"/>
                  </a:lnTo>
                  <a:lnTo>
                    <a:pt x="283" y="163"/>
                  </a:lnTo>
                  <a:lnTo>
                    <a:pt x="281" y="163"/>
                  </a:lnTo>
                  <a:lnTo>
                    <a:pt x="278" y="163"/>
                  </a:lnTo>
                  <a:lnTo>
                    <a:pt x="273" y="165"/>
                  </a:lnTo>
                  <a:lnTo>
                    <a:pt x="263" y="168"/>
                  </a:lnTo>
                  <a:lnTo>
                    <a:pt x="261" y="170"/>
                  </a:lnTo>
                  <a:lnTo>
                    <a:pt x="259" y="170"/>
                  </a:lnTo>
                  <a:lnTo>
                    <a:pt x="257" y="171"/>
                  </a:lnTo>
                  <a:lnTo>
                    <a:pt x="256" y="171"/>
                  </a:lnTo>
                  <a:lnTo>
                    <a:pt x="255" y="173"/>
                  </a:lnTo>
                  <a:lnTo>
                    <a:pt x="252" y="174"/>
                  </a:lnTo>
                  <a:lnTo>
                    <a:pt x="250" y="175"/>
                  </a:lnTo>
                  <a:lnTo>
                    <a:pt x="249" y="176"/>
                  </a:lnTo>
                  <a:lnTo>
                    <a:pt x="248" y="176"/>
                  </a:lnTo>
                  <a:lnTo>
                    <a:pt x="247" y="176"/>
                  </a:lnTo>
                  <a:lnTo>
                    <a:pt x="246" y="177"/>
                  </a:lnTo>
                  <a:lnTo>
                    <a:pt x="243" y="179"/>
                  </a:lnTo>
                  <a:lnTo>
                    <a:pt x="243" y="180"/>
                  </a:lnTo>
                  <a:lnTo>
                    <a:pt x="242" y="182"/>
                  </a:lnTo>
                  <a:lnTo>
                    <a:pt x="243" y="182"/>
                  </a:lnTo>
                  <a:lnTo>
                    <a:pt x="243" y="183"/>
                  </a:lnTo>
                  <a:lnTo>
                    <a:pt x="242" y="183"/>
                  </a:lnTo>
                  <a:lnTo>
                    <a:pt x="241" y="185"/>
                  </a:lnTo>
                  <a:lnTo>
                    <a:pt x="240" y="186"/>
                  </a:lnTo>
                  <a:lnTo>
                    <a:pt x="238" y="186"/>
                  </a:lnTo>
                  <a:lnTo>
                    <a:pt x="238" y="187"/>
                  </a:lnTo>
                  <a:lnTo>
                    <a:pt x="238" y="188"/>
                  </a:lnTo>
                  <a:lnTo>
                    <a:pt x="237" y="188"/>
                  </a:lnTo>
                  <a:lnTo>
                    <a:pt x="237" y="189"/>
                  </a:lnTo>
                  <a:lnTo>
                    <a:pt x="236" y="189"/>
                  </a:lnTo>
                  <a:lnTo>
                    <a:pt x="235" y="191"/>
                  </a:lnTo>
                  <a:lnTo>
                    <a:pt x="234" y="193"/>
                  </a:lnTo>
                  <a:lnTo>
                    <a:pt x="232" y="194"/>
                  </a:lnTo>
                  <a:lnTo>
                    <a:pt x="231" y="194"/>
                  </a:lnTo>
                  <a:lnTo>
                    <a:pt x="226" y="194"/>
                  </a:lnTo>
                  <a:lnTo>
                    <a:pt x="224" y="196"/>
                  </a:lnTo>
                  <a:lnTo>
                    <a:pt x="223" y="196"/>
                  </a:lnTo>
                  <a:lnTo>
                    <a:pt x="222" y="195"/>
                  </a:lnTo>
                  <a:lnTo>
                    <a:pt x="220" y="195"/>
                  </a:lnTo>
                  <a:lnTo>
                    <a:pt x="218" y="195"/>
                  </a:lnTo>
                  <a:lnTo>
                    <a:pt x="218" y="196"/>
                  </a:lnTo>
                  <a:lnTo>
                    <a:pt x="217" y="196"/>
                  </a:lnTo>
                  <a:lnTo>
                    <a:pt x="212" y="198"/>
                  </a:lnTo>
                  <a:lnTo>
                    <a:pt x="212" y="196"/>
                  </a:lnTo>
                  <a:lnTo>
                    <a:pt x="211" y="195"/>
                  </a:lnTo>
                  <a:lnTo>
                    <a:pt x="210" y="195"/>
                  </a:lnTo>
                  <a:lnTo>
                    <a:pt x="209" y="194"/>
                  </a:lnTo>
                  <a:lnTo>
                    <a:pt x="206" y="194"/>
                  </a:lnTo>
                  <a:lnTo>
                    <a:pt x="204" y="195"/>
                  </a:lnTo>
                  <a:lnTo>
                    <a:pt x="203" y="195"/>
                  </a:lnTo>
                  <a:lnTo>
                    <a:pt x="200" y="198"/>
                  </a:lnTo>
                  <a:lnTo>
                    <a:pt x="199" y="199"/>
                  </a:lnTo>
                  <a:lnTo>
                    <a:pt x="193" y="201"/>
                  </a:lnTo>
                  <a:lnTo>
                    <a:pt x="192" y="201"/>
                  </a:lnTo>
                  <a:lnTo>
                    <a:pt x="188" y="205"/>
                  </a:lnTo>
                  <a:lnTo>
                    <a:pt x="184" y="208"/>
                  </a:lnTo>
                  <a:lnTo>
                    <a:pt x="182" y="208"/>
                  </a:lnTo>
                  <a:lnTo>
                    <a:pt x="174" y="212"/>
                  </a:lnTo>
                  <a:lnTo>
                    <a:pt x="164" y="214"/>
                  </a:lnTo>
                  <a:lnTo>
                    <a:pt x="161" y="216"/>
                  </a:lnTo>
                  <a:lnTo>
                    <a:pt x="156" y="218"/>
                  </a:lnTo>
                  <a:lnTo>
                    <a:pt x="155" y="218"/>
                  </a:lnTo>
                  <a:lnTo>
                    <a:pt x="154" y="218"/>
                  </a:lnTo>
                  <a:lnTo>
                    <a:pt x="152" y="218"/>
                  </a:lnTo>
                  <a:lnTo>
                    <a:pt x="151" y="218"/>
                  </a:lnTo>
                  <a:lnTo>
                    <a:pt x="150" y="218"/>
                  </a:lnTo>
                  <a:lnTo>
                    <a:pt x="149" y="219"/>
                  </a:lnTo>
                  <a:lnTo>
                    <a:pt x="142" y="219"/>
                  </a:lnTo>
                  <a:lnTo>
                    <a:pt x="141" y="218"/>
                  </a:lnTo>
                  <a:lnTo>
                    <a:pt x="139" y="218"/>
                  </a:lnTo>
                  <a:lnTo>
                    <a:pt x="138" y="218"/>
                  </a:lnTo>
                  <a:lnTo>
                    <a:pt x="137" y="218"/>
                  </a:lnTo>
                  <a:lnTo>
                    <a:pt x="135" y="219"/>
                  </a:lnTo>
                  <a:lnTo>
                    <a:pt x="127" y="219"/>
                  </a:lnTo>
                  <a:lnTo>
                    <a:pt x="126" y="219"/>
                  </a:lnTo>
                  <a:lnTo>
                    <a:pt x="125" y="220"/>
                  </a:lnTo>
                  <a:lnTo>
                    <a:pt x="123" y="220"/>
                  </a:lnTo>
                  <a:lnTo>
                    <a:pt x="121" y="220"/>
                  </a:lnTo>
                  <a:lnTo>
                    <a:pt x="118" y="222"/>
                  </a:lnTo>
                  <a:lnTo>
                    <a:pt x="117" y="223"/>
                  </a:lnTo>
                  <a:lnTo>
                    <a:pt x="113" y="226"/>
                  </a:lnTo>
                  <a:lnTo>
                    <a:pt x="112" y="226"/>
                  </a:lnTo>
                  <a:lnTo>
                    <a:pt x="111" y="228"/>
                  </a:lnTo>
                  <a:lnTo>
                    <a:pt x="111" y="229"/>
                  </a:lnTo>
                  <a:lnTo>
                    <a:pt x="108" y="231"/>
                  </a:lnTo>
                  <a:lnTo>
                    <a:pt x="107" y="232"/>
                  </a:lnTo>
                  <a:lnTo>
                    <a:pt x="106" y="233"/>
                  </a:lnTo>
                  <a:lnTo>
                    <a:pt x="99" y="235"/>
                  </a:lnTo>
                  <a:lnTo>
                    <a:pt x="98" y="236"/>
                  </a:lnTo>
                  <a:lnTo>
                    <a:pt x="96" y="236"/>
                  </a:lnTo>
                  <a:lnTo>
                    <a:pt x="95" y="236"/>
                  </a:lnTo>
                  <a:lnTo>
                    <a:pt x="95" y="237"/>
                  </a:lnTo>
                  <a:lnTo>
                    <a:pt x="95" y="238"/>
                  </a:lnTo>
                  <a:lnTo>
                    <a:pt x="94" y="241"/>
                  </a:lnTo>
                  <a:lnTo>
                    <a:pt x="94" y="242"/>
                  </a:lnTo>
                  <a:lnTo>
                    <a:pt x="94" y="243"/>
                  </a:lnTo>
                  <a:lnTo>
                    <a:pt x="94" y="244"/>
                  </a:lnTo>
                  <a:lnTo>
                    <a:pt x="93" y="244"/>
                  </a:lnTo>
                  <a:lnTo>
                    <a:pt x="92" y="243"/>
                  </a:lnTo>
                  <a:lnTo>
                    <a:pt x="92" y="243"/>
                  </a:lnTo>
                  <a:lnTo>
                    <a:pt x="92" y="242"/>
                  </a:lnTo>
                  <a:lnTo>
                    <a:pt x="92" y="242"/>
                  </a:lnTo>
                  <a:lnTo>
                    <a:pt x="93" y="242"/>
                  </a:lnTo>
                  <a:lnTo>
                    <a:pt x="93" y="241"/>
                  </a:lnTo>
                  <a:lnTo>
                    <a:pt x="93" y="239"/>
                  </a:lnTo>
                  <a:lnTo>
                    <a:pt x="92" y="239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0" y="241"/>
                  </a:lnTo>
                  <a:lnTo>
                    <a:pt x="90" y="242"/>
                  </a:lnTo>
                  <a:lnTo>
                    <a:pt x="89" y="242"/>
                  </a:lnTo>
                  <a:lnTo>
                    <a:pt x="88" y="242"/>
                  </a:lnTo>
                  <a:lnTo>
                    <a:pt x="88" y="243"/>
                  </a:lnTo>
                  <a:lnTo>
                    <a:pt x="89" y="243"/>
                  </a:lnTo>
                  <a:lnTo>
                    <a:pt x="89" y="244"/>
                  </a:lnTo>
                  <a:lnTo>
                    <a:pt x="88" y="245"/>
                  </a:lnTo>
                  <a:lnTo>
                    <a:pt x="87" y="244"/>
                  </a:lnTo>
                  <a:lnTo>
                    <a:pt x="86" y="244"/>
                  </a:lnTo>
                  <a:lnTo>
                    <a:pt x="86" y="243"/>
                  </a:lnTo>
                  <a:lnTo>
                    <a:pt x="84" y="243"/>
                  </a:lnTo>
                  <a:lnTo>
                    <a:pt x="83" y="243"/>
                  </a:lnTo>
                  <a:lnTo>
                    <a:pt x="82" y="244"/>
                  </a:lnTo>
                  <a:lnTo>
                    <a:pt x="82" y="243"/>
                  </a:lnTo>
                  <a:lnTo>
                    <a:pt x="81" y="242"/>
                  </a:lnTo>
                  <a:lnTo>
                    <a:pt x="80" y="242"/>
                  </a:lnTo>
                  <a:lnTo>
                    <a:pt x="77" y="242"/>
                  </a:lnTo>
                  <a:lnTo>
                    <a:pt x="76" y="242"/>
                  </a:lnTo>
                  <a:lnTo>
                    <a:pt x="75" y="242"/>
                  </a:lnTo>
                  <a:lnTo>
                    <a:pt x="73" y="244"/>
                  </a:lnTo>
                  <a:lnTo>
                    <a:pt x="70" y="247"/>
                  </a:lnTo>
                  <a:lnTo>
                    <a:pt x="70" y="248"/>
                  </a:lnTo>
                  <a:lnTo>
                    <a:pt x="70" y="247"/>
                  </a:lnTo>
                  <a:lnTo>
                    <a:pt x="69" y="247"/>
                  </a:lnTo>
                  <a:lnTo>
                    <a:pt x="68" y="248"/>
                  </a:lnTo>
                  <a:lnTo>
                    <a:pt x="65" y="249"/>
                  </a:lnTo>
                  <a:lnTo>
                    <a:pt x="64" y="249"/>
                  </a:lnTo>
                  <a:lnTo>
                    <a:pt x="63" y="249"/>
                  </a:lnTo>
                  <a:lnTo>
                    <a:pt x="62" y="249"/>
                  </a:lnTo>
                  <a:lnTo>
                    <a:pt x="61" y="249"/>
                  </a:lnTo>
                  <a:lnTo>
                    <a:pt x="62" y="249"/>
                  </a:lnTo>
                  <a:lnTo>
                    <a:pt x="63" y="249"/>
                  </a:lnTo>
                  <a:lnTo>
                    <a:pt x="63" y="248"/>
                  </a:lnTo>
                  <a:lnTo>
                    <a:pt x="62" y="248"/>
                  </a:lnTo>
                  <a:lnTo>
                    <a:pt x="61" y="248"/>
                  </a:lnTo>
                  <a:lnTo>
                    <a:pt x="59" y="249"/>
                  </a:lnTo>
                  <a:lnTo>
                    <a:pt x="57" y="250"/>
                  </a:lnTo>
                  <a:lnTo>
                    <a:pt x="56" y="250"/>
                  </a:lnTo>
                  <a:lnTo>
                    <a:pt x="55" y="250"/>
                  </a:lnTo>
                  <a:lnTo>
                    <a:pt x="53" y="250"/>
                  </a:lnTo>
                  <a:lnTo>
                    <a:pt x="52" y="250"/>
                  </a:lnTo>
                  <a:lnTo>
                    <a:pt x="51" y="248"/>
                  </a:lnTo>
                  <a:lnTo>
                    <a:pt x="50" y="248"/>
                  </a:lnTo>
                  <a:lnTo>
                    <a:pt x="49" y="248"/>
                  </a:lnTo>
                  <a:lnTo>
                    <a:pt x="49" y="247"/>
                  </a:lnTo>
                  <a:lnTo>
                    <a:pt x="47" y="247"/>
                  </a:lnTo>
                  <a:lnTo>
                    <a:pt x="46" y="247"/>
                  </a:lnTo>
                  <a:lnTo>
                    <a:pt x="45" y="247"/>
                  </a:lnTo>
                  <a:lnTo>
                    <a:pt x="45" y="245"/>
                  </a:lnTo>
                  <a:lnTo>
                    <a:pt x="43" y="245"/>
                  </a:lnTo>
                  <a:lnTo>
                    <a:pt x="43" y="244"/>
                  </a:lnTo>
                  <a:lnTo>
                    <a:pt x="40" y="244"/>
                  </a:lnTo>
                  <a:lnTo>
                    <a:pt x="39" y="244"/>
                  </a:lnTo>
                  <a:lnTo>
                    <a:pt x="37" y="247"/>
                  </a:lnTo>
                  <a:lnTo>
                    <a:pt x="36" y="247"/>
                  </a:lnTo>
                  <a:lnTo>
                    <a:pt x="34" y="247"/>
                  </a:lnTo>
                  <a:lnTo>
                    <a:pt x="34" y="247"/>
                  </a:lnTo>
                  <a:lnTo>
                    <a:pt x="34" y="243"/>
                  </a:lnTo>
                  <a:lnTo>
                    <a:pt x="34" y="242"/>
                  </a:lnTo>
                  <a:lnTo>
                    <a:pt x="34" y="241"/>
                  </a:lnTo>
                  <a:lnTo>
                    <a:pt x="34" y="239"/>
                  </a:lnTo>
                  <a:lnTo>
                    <a:pt x="33" y="238"/>
                  </a:lnTo>
                  <a:lnTo>
                    <a:pt x="33" y="237"/>
                  </a:lnTo>
                  <a:lnTo>
                    <a:pt x="32" y="236"/>
                  </a:lnTo>
                  <a:lnTo>
                    <a:pt x="32" y="236"/>
                  </a:lnTo>
                  <a:lnTo>
                    <a:pt x="32" y="235"/>
                  </a:lnTo>
                  <a:lnTo>
                    <a:pt x="30" y="232"/>
                  </a:lnTo>
                  <a:lnTo>
                    <a:pt x="30" y="231"/>
                  </a:lnTo>
                  <a:lnTo>
                    <a:pt x="30" y="230"/>
                  </a:lnTo>
                  <a:lnTo>
                    <a:pt x="28" y="230"/>
                  </a:lnTo>
                  <a:lnTo>
                    <a:pt x="26" y="226"/>
                  </a:lnTo>
                  <a:lnTo>
                    <a:pt x="26" y="224"/>
                  </a:lnTo>
                  <a:lnTo>
                    <a:pt x="26" y="223"/>
                  </a:lnTo>
                  <a:lnTo>
                    <a:pt x="26" y="222"/>
                  </a:lnTo>
                  <a:lnTo>
                    <a:pt x="27" y="214"/>
                  </a:lnTo>
                  <a:lnTo>
                    <a:pt x="27" y="213"/>
                  </a:lnTo>
                  <a:lnTo>
                    <a:pt x="27" y="212"/>
                  </a:lnTo>
                  <a:lnTo>
                    <a:pt x="28" y="212"/>
                  </a:lnTo>
                  <a:lnTo>
                    <a:pt x="28" y="211"/>
                  </a:lnTo>
                  <a:lnTo>
                    <a:pt x="28" y="207"/>
                  </a:lnTo>
                  <a:lnTo>
                    <a:pt x="27" y="207"/>
                  </a:lnTo>
                  <a:lnTo>
                    <a:pt x="26" y="205"/>
                  </a:lnTo>
                  <a:lnTo>
                    <a:pt x="26" y="201"/>
                  </a:lnTo>
                  <a:lnTo>
                    <a:pt x="24" y="198"/>
                  </a:lnTo>
                  <a:lnTo>
                    <a:pt x="22" y="195"/>
                  </a:lnTo>
                  <a:lnTo>
                    <a:pt x="21" y="194"/>
                  </a:lnTo>
                  <a:lnTo>
                    <a:pt x="20" y="193"/>
                  </a:lnTo>
                  <a:lnTo>
                    <a:pt x="20" y="189"/>
                  </a:lnTo>
                  <a:lnTo>
                    <a:pt x="20" y="188"/>
                  </a:lnTo>
                  <a:lnTo>
                    <a:pt x="19" y="187"/>
                  </a:lnTo>
                  <a:lnTo>
                    <a:pt x="19" y="185"/>
                  </a:lnTo>
                  <a:lnTo>
                    <a:pt x="18" y="181"/>
                  </a:lnTo>
                  <a:lnTo>
                    <a:pt x="16" y="179"/>
                  </a:lnTo>
                  <a:lnTo>
                    <a:pt x="16" y="177"/>
                  </a:lnTo>
                  <a:lnTo>
                    <a:pt x="15" y="176"/>
                  </a:lnTo>
                  <a:lnTo>
                    <a:pt x="16" y="176"/>
                  </a:lnTo>
                  <a:lnTo>
                    <a:pt x="16" y="177"/>
                  </a:lnTo>
                  <a:lnTo>
                    <a:pt x="16" y="179"/>
                  </a:lnTo>
                  <a:lnTo>
                    <a:pt x="18" y="179"/>
                  </a:lnTo>
                  <a:lnTo>
                    <a:pt x="18" y="179"/>
                  </a:lnTo>
                  <a:lnTo>
                    <a:pt x="18" y="177"/>
                  </a:lnTo>
                  <a:lnTo>
                    <a:pt x="18" y="175"/>
                  </a:lnTo>
                  <a:lnTo>
                    <a:pt x="18" y="174"/>
                  </a:lnTo>
                  <a:lnTo>
                    <a:pt x="16" y="173"/>
                  </a:lnTo>
                  <a:lnTo>
                    <a:pt x="16" y="171"/>
                  </a:lnTo>
                  <a:lnTo>
                    <a:pt x="16" y="170"/>
                  </a:lnTo>
                  <a:lnTo>
                    <a:pt x="16" y="169"/>
                  </a:lnTo>
                  <a:lnTo>
                    <a:pt x="15" y="169"/>
                  </a:lnTo>
                  <a:lnTo>
                    <a:pt x="15" y="168"/>
                  </a:lnTo>
                  <a:lnTo>
                    <a:pt x="15" y="167"/>
                  </a:lnTo>
                  <a:lnTo>
                    <a:pt x="14" y="165"/>
                  </a:lnTo>
                  <a:lnTo>
                    <a:pt x="13" y="163"/>
                  </a:lnTo>
                  <a:lnTo>
                    <a:pt x="12" y="162"/>
                  </a:lnTo>
                  <a:lnTo>
                    <a:pt x="12" y="161"/>
                  </a:lnTo>
                  <a:lnTo>
                    <a:pt x="13" y="161"/>
                  </a:lnTo>
                  <a:lnTo>
                    <a:pt x="13" y="162"/>
                  </a:lnTo>
                  <a:lnTo>
                    <a:pt x="13" y="163"/>
                  </a:lnTo>
                  <a:lnTo>
                    <a:pt x="14" y="164"/>
                  </a:lnTo>
                  <a:lnTo>
                    <a:pt x="15" y="164"/>
                  </a:lnTo>
                  <a:lnTo>
                    <a:pt x="15" y="163"/>
                  </a:lnTo>
                  <a:lnTo>
                    <a:pt x="15" y="162"/>
                  </a:lnTo>
                  <a:lnTo>
                    <a:pt x="14" y="161"/>
                  </a:lnTo>
                  <a:lnTo>
                    <a:pt x="14" y="159"/>
                  </a:lnTo>
                  <a:lnTo>
                    <a:pt x="14" y="158"/>
                  </a:lnTo>
                  <a:lnTo>
                    <a:pt x="13" y="157"/>
                  </a:lnTo>
                  <a:lnTo>
                    <a:pt x="13" y="156"/>
                  </a:lnTo>
                  <a:lnTo>
                    <a:pt x="12" y="156"/>
                  </a:lnTo>
                  <a:lnTo>
                    <a:pt x="12" y="155"/>
                  </a:lnTo>
                  <a:lnTo>
                    <a:pt x="12" y="152"/>
                  </a:lnTo>
                  <a:lnTo>
                    <a:pt x="12" y="151"/>
                  </a:lnTo>
                  <a:lnTo>
                    <a:pt x="10" y="151"/>
                  </a:lnTo>
                  <a:lnTo>
                    <a:pt x="9" y="150"/>
                  </a:lnTo>
                  <a:lnTo>
                    <a:pt x="8" y="150"/>
                  </a:lnTo>
                  <a:lnTo>
                    <a:pt x="7" y="150"/>
                  </a:lnTo>
                  <a:lnTo>
                    <a:pt x="6" y="150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50"/>
                  </a:lnTo>
                  <a:lnTo>
                    <a:pt x="5" y="150"/>
                  </a:lnTo>
                  <a:lnTo>
                    <a:pt x="5" y="150"/>
                  </a:lnTo>
                  <a:lnTo>
                    <a:pt x="3" y="150"/>
                  </a:lnTo>
                  <a:lnTo>
                    <a:pt x="3" y="149"/>
                  </a:lnTo>
                  <a:lnTo>
                    <a:pt x="2" y="148"/>
                  </a:lnTo>
                  <a:lnTo>
                    <a:pt x="3" y="148"/>
                  </a:lnTo>
                  <a:lnTo>
                    <a:pt x="5" y="149"/>
                  </a:lnTo>
                  <a:lnTo>
                    <a:pt x="6" y="148"/>
                  </a:lnTo>
                  <a:lnTo>
                    <a:pt x="6" y="146"/>
                  </a:lnTo>
                  <a:lnTo>
                    <a:pt x="6" y="145"/>
                  </a:lnTo>
                  <a:lnTo>
                    <a:pt x="6" y="144"/>
                  </a:lnTo>
                  <a:lnTo>
                    <a:pt x="6" y="143"/>
                  </a:lnTo>
                  <a:lnTo>
                    <a:pt x="6" y="144"/>
                  </a:lnTo>
                  <a:lnTo>
                    <a:pt x="6" y="145"/>
                  </a:lnTo>
                  <a:lnTo>
                    <a:pt x="6" y="145"/>
                  </a:lnTo>
                  <a:lnTo>
                    <a:pt x="6" y="145"/>
                  </a:lnTo>
                  <a:lnTo>
                    <a:pt x="7" y="146"/>
                  </a:lnTo>
                  <a:lnTo>
                    <a:pt x="8" y="148"/>
                  </a:lnTo>
                  <a:lnTo>
                    <a:pt x="8" y="149"/>
                  </a:lnTo>
                  <a:lnTo>
                    <a:pt x="9" y="150"/>
                  </a:lnTo>
                  <a:lnTo>
                    <a:pt x="9" y="149"/>
                  </a:lnTo>
                  <a:lnTo>
                    <a:pt x="8" y="149"/>
                  </a:lnTo>
                  <a:lnTo>
                    <a:pt x="9" y="148"/>
                  </a:lnTo>
                  <a:lnTo>
                    <a:pt x="9" y="144"/>
                  </a:lnTo>
                  <a:lnTo>
                    <a:pt x="9" y="143"/>
                  </a:lnTo>
                  <a:lnTo>
                    <a:pt x="8" y="142"/>
                  </a:lnTo>
                  <a:lnTo>
                    <a:pt x="8" y="140"/>
                  </a:lnTo>
                  <a:lnTo>
                    <a:pt x="8" y="139"/>
                  </a:lnTo>
                  <a:lnTo>
                    <a:pt x="8" y="138"/>
                  </a:lnTo>
                  <a:lnTo>
                    <a:pt x="7" y="137"/>
                  </a:lnTo>
                  <a:lnTo>
                    <a:pt x="6" y="134"/>
                  </a:lnTo>
                  <a:lnTo>
                    <a:pt x="6" y="133"/>
                  </a:lnTo>
                  <a:lnTo>
                    <a:pt x="6" y="132"/>
                  </a:lnTo>
                  <a:lnTo>
                    <a:pt x="6" y="131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28"/>
                  </a:lnTo>
                  <a:lnTo>
                    <a:pt x="6" y="128"/>
                  </a:lnTo>
                  <a:lnTo>
                    <a:pt x="6" y="127"/>
                  </a:lnTo>
                  <a:lnTo>
                    <a:pt x="7" y="127"/>
                  </a:lnTo>
                  <a:lnTo>
                    <a:pt x="7" y="126"/>
                  </a:lnTo>
                  <a:lnTo>
                    <a:pt x="7" y="125"/>
                  </a:lnTo>
                  <a:lnTo>
                    <a:pt x="8" y="124"/>
                  </a:lnTo>
                  <a:lnTo>
                    <a:pt x="9" y="122"/>
                  </a:lnTo>
                  <a:lnTo>
                    <a:pt x="10" y="121"/>
                  </a:lnTo>
                  <a:lnTo>
                    <a:pt x="10" y="117"/>
                  </a:lnTo>
                  <a:lnTo>
                    <a:pt x="10" y="114"/>
                  </a:lnTo>
                  <a:lnTo>
                    <a:pt x="9" y="109"/>
                  </a:lnTo>
                  <a:lnTo>
                    <a:pt x="9" y="106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8" y="103"/>
                  </a:lnTo>
                  <a:lnTo>
                    <a:pt x="10" y="102"/>
                  </a:lnTo>
                  <a:lnTo>
                    <a:pt x="12" y="102"/>
                  </a:lnTo>
                  <a:lnTo>
                    <a:pt x="13" y="101"/>
                  </a:lnTo>
                  <a:lnTo>
                    <a:pt x="13" y="100"/>
                  </a:lnTo>
                  <a:lnTo>
                    <a:pt x="13" y="99"/>
                  </a:lnTo>
                  <a:lnTo>
                    <a:pt x="14" y="99"/>
                  </a:lnTo>
                  <a:lnTo>
                    <a:pt x="15" y="99"/>
                  </a:lnTo>
                  <a:lnTo>
                    <a:pt x="18" y="97"/>
                  </a:lnTo>
                  <a:lnTo>
                    <a:pt x="18" y="96"/>
                  </a:lnTo>
                  <a:lnTo>
                    <a:pt x="19" y="96"/>
                  </a:lnTo>
                  <a:lnTo>
                    <a:pt x="20" y="93"/>
                  </a:lnTo>
                  <a:lnTo>
                    <a:pt x="20" y="93"/>
                  </a:lnTo>
                  <a:lnTo>
                    <a:pt x="20" y="91"/>
                  </a:lnTo>
                  <a:lnTo>
                    <a:pt x="21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4" y="89"/>
                  </a:lnTo>
                  <a:lnTo>
                    <a:pt x="25" y="88"/>
                  </a:lnTo>
                  <a:lnTo>
                    <a:pt x="25" y="87"/>
                  </a:lnTo>
                  <a:lnTo>
                    <a:pt x="22" y="86"/>
                  </a:lnTo>
                  <a:lnTo>
                    <a:pt x="22" y="84"/>
                  </a:lnTo>
                  <a:lnTo>
                    <a:pt x="21" y="82"/>
                  </a:lnTo>
                  <a:lnTo>
                    <a:pt x="21" y="81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7"/>
                  </a:lnTo>
                  <a:lnTo>
                    <a:pt x="21" y="76"/>
                  </a:lnTo>
                  <a:lnTo>
                    <a:pt x="21" y="75"/>
                  </a:lnTo>
                  <a:lnTo>
                    <a:pt x="22" y="72"/>
                  </a:lnTo>
                  <a:lnTo>
                    <a:pt x="22" y="71"/>
                  </a:lnTo>
                  <a:lnTo>
                    <a:pt x="22" y="70"/>
                  </a:lnTo>
                  <a:lnTo>
                    <a:pt x="24" y="70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7" y="68"/>
                  </a:lnTo>
                  <a:lnTo>
                    <a:pt x="26" y="66"/>
                  </a:lnTo>
                  <a:lnTo>
                    <a:pt x="24" y="65"/>
                  </a:lnTo>
                  <a:lnTo>
                    <a:pt x="25" y="64"/>
                  </a:lnTo>
                  <a:lnTo>
                    <a:pt x="28" y="62"/>
                  </a:lnTo>
                  <a:lnTo>
                    <a:pt x="32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9"/>
                  </a:lnTo>
                  <a:lnTo>
                    <a:pt x="34" y="59"/>
                  </a:lnTo>
                  <a:lnTo>
                    <a:pt x="36" y="59"/>
                  </a:lnTo>
                  <a:lnTo>
                    <a:pt x="38" y="60"/>
                  </a:lnTo>
                  <a:lnTo>
                    <a:pt x="40" y="62"/>
                  </a:lnTo>
                  <a:lnTo>
                    <a:pt x="43" y="64"/>
                  </a:lnTo>
                  <a:lnTo>
                    <a:pt x="44" y="64"/>
                  </a:lnTo>
                  <a:lnTo>
                    <a:pt x="45" y="64"/>
                  </a:lnTo>
                  <a:lnTo>
                    <a:pt x="46" y="64"/>
                  </a:lnTo>
                  <a:lnTo>
                    <a:pt x="47" y="64"/>
                  </a:lnTo>
                  <a:lnTo>
                    <a:pt x="49" y="64"/>
                  </a:lnTo>
                  <a:lnTo>
                    <a:pt x="50" y="64"/>
                  </a:lnTo>
                  <a:lnTo>
                    <a:pt x="51" y="64"/>
                  </a:lnTo>
                  <a:lnTo>
                    <a:pt x="51" y="65"/>
                  </a:lnTo>
                  <a:lnTo>
                    <a:pt x="51" y="66"/>
                  </a:lnTo>
                  <a:lnTo>
                    <a:pt x="52" y="66"/>
                  </a:lnTo>
                  <a:lnTo>
                    <a:pt x="53" y="65"/>
                  </a:lnTo>
                  <a:lnTo>
                    <a:pt x="55" y="64"/>
                  </a:lnTo>
                  <a:lnTo>
                    <a:pt x="56" y="64"/>
                  </a:lnTo>
                  <a:lnTo>
                    <a:pt x="57" y="64"/>
                  </a:lnTo>
                  <a:lnTo>
                    <a:pt x="58" y="65"/>
                  </a:lnTo>
                  <a:lnTo>
                    <a:pt x="59" y="64"/>
                  </a:lnTo>
                  <a:lnTo>
                    <a:pt x="61" y="64"/>
                  </a:lnTo>
                  <a:lnTo>
                    <a:pt x="61" y="63"/>
                  </a:lnTo>
                  <a:lnTo>
                    <a:pt x="62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3"/>
                  </a:lnTo>
                  <a:lnTo>
                    <a:pt x="69" y="63"/>
                  </a:lnTo>
                  <a:lnTo>
                    <a:pt x="71" y="63"/>
                  </a:lnTo>
                  <a:lnTo>
                    <a:pt x="75" y="64"/>
                  </a:lnTo>
                  <a:lnTo>
                    <a:pt x="76" y="63"/>
                  </a:lnTo>
                  <a:lnTo>
                    <a:pt x="78" y="63"/>
                  </a:lnTo>
                  <a:lnTo>
                    <a:pt x="87" y="63"/>
                  </a:lnTo>
                  <a:lnTo>
                    <a:pt x="92" y="63"/>
                  </a:lnTo>
                  <a:lnTo>
                    <a:pt x="92" y="63"/>
                  </a:lnTo>
                  <a:lnTo>
                    <a:pt x="98" y="63"/>
                  </a:lnTo>
                  <a:lnTo>
                    <a:pt x="100" y="63"/>
                  </a:lnTo>
                  <a:lnTo>
                    <a:pt x="107" y="65"/>
                  </a:lnTo>
                  <a:lnTo>
                    <a:pt x="108" y="66"/>
                  </a:lnTo>
                  <a:lnTo>
                    <a:pt x="117" y="66"/>
                  </a:lnTo>
                  <a:lnTo>
                    <a:pt x="125" y="68"/>
                  </a:lnTo>
                  <a:lnTo>
                    <a:pt x="132" y="69"/>
                  </a:lnTo>
                  <a:lnTo>
                    <a:pt x="142" y="70"/>
                  </a:lnTo>
                  <a:lnTo>
                    <a:pt x="149" y="69"/>
                  </a:lnTo>
                  <a:lnTo>
                    <a:pt x="156" y="68"/>
                  </a:lnTo>
                  <a:lnTo>
                    <a:pt x="157" y="69"/>
                  </a:lnTo>
                  <a:lnTo>
                    <a:pt x="161" y="72"/>
                  </a:lnTo>
                  <a:lnTo>
                    <a:pt x="163" y="76"/>
                  </a:lnTo>
                  <a:lnTo>
                    <a:pt x="167" y="81"/>
                  </a:lnTo>
                  <a:lnTo>
                    <a:pt x="168" y="81"/>
                  </a:lnTo>
                  <a:lnTo>
                    <a:pt x="173" y="81"/>
                  </a:lnTo>
                  <a:lnTo>
                    <a:pt x="174" y="81"/>
                  </a:lnTo>
                  <a:lnTo>
                    <a:pt x="175" y="81"/>
                  </a:lnTo>
                  <a:lnTo>
                    <a:pt x="179" y="77"/>
                  </a:lnTo>
                  <a:lnTo>
                    <a:pt x="184" y="75"/>
                  </a:lnTo>
                  <a:lnTo>
                    <a:pt x="185" y="74"/>
                  </a:lnTo>
                  <a:lnTo>
                    <a:pt x="187" y="66"/>
                  </a:lnTo>
                  <a:lnTo>
                    <a:pt x="189" y="62"/>
                  </a:lnTo>
                  <a:lnTo>
                    <a:pt x="189" y="60"/>
                  </a:lnTo>
                  <a:lnTo>
                    <a:pt x="193" y="56"/>
                  </a:lnTo>
                  <a:lnTo>
                    <a:pt x="199" y="49"/>
                  </a:lnTo>
                  <a:lnTo>
                    <a:pt x="205" y="41"/>
                  </a:lnTo>
                  <a:lnTo>
                    <a:pt x="207" y="37"/>
                  </a:lnTo>
                  <a:lnTo>
                    <a:pt x="211" y="34"/>
                  </a:lnTo>
                  <a:lnTo>
                    <a:pt x="212" y="33"/>
                  </a:lnTo>
                  <a:lnTo>
                    <a:pt x="217" y="31"/>
                  </a:lnTo>
                  <a:lnTo>
                    <a:pt x="224" y="27"/>
                  </a:lnTo>
                  <a:lnTo>
                    <a:pt x="231" y="23"/>
                  </a:lnTo>
                  <a:lnTo>
                    <a:pt x="236" y="20"/>
                  </a:lnTo>
                  <a:lnTo>
                    <a:pt x="242" y="17"/>
                  </a:lnTo>
                  <a:lnTo>
                    <a:pt x="244" y="16"/>
                  </a:lnTo>
                  <a:lnTo>
                    <a:pt x="248" y="15"/>
                  </a:lnTo>
                  <a:lnTo>
                    <a:pt x="253" y="14"/>
                  </a:lnTo>
                  <a:lnTo>
                    <a:pt x="259" y="13"/>
                  </a:lnTo>
                  <a:lnTo>
                    <a:pt x="263" y="13"/>
                  </a:lnTo>
                  <a:lnTo>
                    <a:pt x="271" y="12"/>
                  </a:lnTo>
                  <a:lnTo>
                    <a:pt x="277" y="10"/>
                  </a:lnTo>
                  <a:lnTo>
                    <a:pt x="283" y="9"/>
                  </a:lnTo>
                  <a:lnTo>
                    <a:pt x="290" y="9"/>
                  </a:lnTo>
                  <a:lnTo>
                    <a:pt x="294" y="8"/>
                  </a:lnTo>
                  <a:lnTo>
                    <a:pt x="300" y="7"/>
                  </a:lnTo>
                  <a:lnTo>
                    <a:pt x="306" y="7"/>
                  </a:lnTo>
                  <a:lnTo>
                    <a:pt x="314" y="7"/>
                  </a:lnTo>
                  <a:lnTo>
                    <a:pt x="320" y="6"/>
                  </a:lnTo>
                  <a:lnTo>
                    <a:pt x="324" y="4"/>
                  </a:lnTo>
                  <a:lnTo>
                    <a:pt x="330" y="3"/>
                  </a:lnTo>
                  <a:lnTo>
                    <a:pt x="337" y="3"/>
                  </a:lnTo>
                  <a:lnTo>
                    <a:pt x="343" y="2"/>
                  </a:lnTo>
                  <a:lnTo>
                    <a:pt x="349" y="1"/>
                  </a:lnTo>
                  <a:lnTo>
                    <a:pt x="354" y="0"/>
                  </a:lnTo>
                  <a:lnTo>
                    <a:pt x="355" y="1"/>
                  </a:lnTo>
                  <a:lnTo>
                    <a:pt x="357" y="3"/>
                  </a:lnTo>
                  <a:lnTo>
                    <a:pt x="358" y="7"/>
                  </a:lnTo>
                  <a:lnTo>
                    <a:pt x="359" y="10"/>
                  </a:lnTo>
                  <a:lnTo>
                    <a:pt x="361" y="14"/>
                  </a:lnTo>
                  <a:lnTo>
                    <a:pt x="362" y="19"/>
                  </a:lnTo>
                  <a:lnTo>
                    <a:pt x="365" y="22"/>
                  </a:lnTo>
                  <a:lnTo>
                    <a:pt x="366" y="26"/>
                  </a:lnTo>
                  <a:lnTo>
                    <a:pt x="367" y="31"/>
                  </a:lnTo>
                  <a:lnTo>
                    <a:pt x="370" y="34"/>
                  </a:lnTo>
                  <a:lnTo>
                    <a:pt x="371" y="37"/>
                  </a:lnTo>
                  <a:lnTo>
                    <a:pt x="373" y="41"/>
                  </a:lnTo>
                  <a:lnTo>
                    <a:pt x="374" y="45"/>
                  </a:lnTo>
                  <a:lnTo>
                    <a:pt x="376" y="49"/>
                  </a:lnTo>
                  <a:lnTo>
                    <a:pt x="378" y="53"/>
                  </a:lnTo>
                  <a:lnTo>
                    <a:pt x="378" y="57"/>
                  </a:lnTo>
                  <a:lnTo>
                    <a:pt x="380" y="60"/>
                  </a:lnTo>
                  <a:lnTo>
                    <a:pt x="382" y="64"/>
                  </a:lnTo>
                  <a:lnTo>
                    <a:pt x="383" y="66"/>
                  </a:lnTo>
                  <a:lnTo>
                    <a:pt x="385" y="66"/>
                  </a:lnTo>
                  <a:lnTo>
                    <a:pt x="385" y="68"/>
                  </a:lnTo>
                  <a:lnTo>
                    <a:pt x="388" y="71"/>
                  </a:lnTo>
                  <a:lnTo>
                    <a:pt x="390" y="7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1" name="Freeform 92">
              <a:extLst>
                <a:ext uri="{FF2B5EF4-FFF2-40B4-BE49-F238E27FC236}">
                  <a16:creationId xmlns:a16="http://schemas.microsoft.com/office/drawing/2014/main" id="{9EDC3B93-BBFE-03DE-756D-33B79A6D19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0618" y="1852847"/>
              <a:ext cx="572268" cy="628009"/>
            </a:xfrm>
            <a:custGeom>
              <a:avLst/>
              <a:gdLst>
                <a:gd name="T0" fmla="*/ 21 w 462"/>
                <a:gd name="T1" fmla="*/ 311 h 507"/>
                <a:gd name="T2" fmla="*/ 25 w 462"/>
                <a:gd name="T3" fmla="*/ 306 h 507"/>
                <a:gd name="T4" fmla="*/ 413 w 462"/>
                <a:gd name="T5" fmla="*/ 255 h 507"/>
                <a:gd name="T6" fmla="*/ 420 w 462"/>
                <a:gd name="T7" fmla="*/ 315 h 507"/>
                <a:gd name="T8" fmla="*/ 424 w 462"/>
                <a:gd name="T9" fmla="*/ 359 h 507"/>
                <a:gd name="T10" fmla="*/ 428 w 462"/>
                <a:gd name="T11" fmla="*/ 405 h 507"/>
                <a:gd name="T12" fmla="*/ 437 w 462"/>
                <a:gd name="T13" fmla="*/ 440 h 507"/>
                <a:gd name="T14" fmla="*/ 437 w 462"/>
                <a:gd name="T15" fmla="*/ 472 h 507"/>
                <a:gd name="T16" fmla="*/ 399 w 462"/>
                <a:gd name="T17" fmla="*/ 477 h 507"/>
                <a:gd name="T18" fmla="*/ 320 w 462"/>
                <a:gd name="T19" fmla="*/ 477 h 507"/>
                <a:gd name="T20" fmla="*/ 291 w 462"/>
                <a:gd name="T21" fmla="*/ 469 h 507"/>
                <a:gd name="T22" fmla="*/ 263 w 462"/>
                <a:gd name="T23" fmla="*/ 482 h 507"/>
                <a:gd name="T24" fmla="*/ 243 w 462"/>
                <a:gd name="T25" fmla="*/ 479 h 507"/>
                <a:gd name="T26" fmla="*/ 234 w 462"/>
                <a:gd name="T27" fmla="*/ 489 h 507"/>
                <a:gd name="T28" fmla="*/ 209 w 462"/>
                <a:gd name="T29" fmla="*/ 473 h 507"/>
                <a:gd name="T30" fmla="*/ 198 w 462"/>
                <a:gd name="T31" fmla="*/ 488 h 507"/>
                <a:gd name="T32" fmla="*/ 198 w 462"/>
                <a:gd name="T33" fmla="*/ 501 h 507"/>
                <a:gd name="T34" fmla="*/ 185 w 462"/>
                <a:gd name="T35" fmla="*/ 506 h 507"/>
                <a:gd name="T36" fmla="*/ 168 w 462"/>
                <a:gd name="T37" fmla="*/ 493 h 507"/>
                <a:gd name="T38" fmla="*/ 160 w 462"/>
                <a:gd name="T39" fmla="*/ 487 h 507"/>
                <a:gd name="T40" fmla="*/ 154 w 462"/>
                <a:gd name="T41" fmla="*/ 477 h 507"/>
                <a:gd name="T42" fmla="*/ 144 w 462"/>
                <a:gd name="T43" fmla="*/ 471 h 507"/>
                <a:gd name="T44" fmla="*/ 141 w 462"/>
                <a:gd name="T45" fmla="*/ 459 h 507"/>
                <a:gd name="T46" fmla="*/ 135 w 462"/>
                <a:gd name="T47" fmla="*/ 451 h 507"/>
                <a:gd name="T48" fmla="*/ 124 w 462"/>
                <a:gd name="T49" fmla="*/ 452 h 507"/>
                <a:gd name="T50" fmla="*/ 117 w 462"/>
                <a:gd name="T51" fmla="*/ 445 h 507"/>
                <a:gd name="T52" fmla="*/ 107 w 462"/>
                <a:gd name="T53" fmla="*/ 434 h 507"/>
                <a:gd name="T54" fmla="*/ 94 w 462"/>
                <a:gd name="T55" fmla="*/ 432 h 507"/>
                <a:gd name="T56" fmla="*/ 79 w 462"/>
                <a:gd name="T57" fmla="*/ 432 h 507"/>
                <a:gd name="T58" fmla="*/ 63 w 462"/>
                <a:gd name="T59" fmla="*/ 435 h 507"/>
                <a:gd name="T60" fmla="*/ 48 w 462"/>
                <a:gd name="T61" fmla="*/ 436 h 507"/>
                <a:gd name="T62" fmla="*/ 33 w 462"/>
                <a:gd name="T63" fmla="*/ 436 h 507"/>
                <a:gd name="T64" fmla="*/ 23 w 462"/>
                <a:gd name="T65" fmla="*/ 453 h 507"/>
                <a:gd name="T66" fmla="*/ 23 w 462"/>
                <a:gd name="T67" fmla="*/ 438 h 507"/>
                <a:gd name="T68" fmla="*/ 39 w 462"/>
                <a:gd name="T69" fmla="*/ 386 h 507"/>
                <a:gd name="T70" fmla="*/ 29 w 462"/>
                <a:gd name="T71" fmla="*/ 330 h 507"/>
                <a:gd name="T72" fmla="*/ 29 w 462"/>
                <a:gd name="T73" fmla="*/ 319 h 507"/>
                <a:gd name="T74" fmla="*/ 23 w 462"/>
                <a:gd name="T75" fmla="*/ 322 h 507"/>
                <a:gd name="T76" fmla="*/ 32 w 462"/>
                <a:gd name="T77" fmla="*/ 308 h 507"/>
                <a:gd name="T78" fmla="*/ 32 w 462"/>
                <a:gd name="T79" fmla="*/ 299 h 507"/>
                <a:gd name="T80" fmla="*/ 31 w 462"/>
                <a:gd name="T81" fmla="*/ 286 h 507"/>
                <a:gd name="T82" fmla="*/ 23 w 462"/>
                <a:gd name="T83" fmla="*/ 272 h 507"/>
                <a:gd name="T84" fmla="*/ 19 w 462"/>
                <a:gd name="T85" fmla="*/ 273 h 507"/>
                <a:gd name="T86" fmla="*/ 12 w 462"/>
                <a:gd name="T87" fmla="*/ 261 h 507"/>
                <a:gd name="T88" fmla="*/ 2 w 462"/>
                <a:gd name="T89" fmla="*/ 257 h 507"/>
                <a:gd name="T90" fmla="*/ 1 w 462"/>
                <a:gd name="T91" fmla="*/ 257 h 507"/>
                <a:gd name="T92" fmla="*/ 92 w 462"/>
                <a:gd name="T93" fmla="*/ 245 h 507"/>
                <a:gd name="T94" fmla="*/ 152 w 462"/>
                <a:gd name="T95" fmla="*/ 207 h 507"/>
                <a:gd name="T96" fmla="*/ 171 w 462"/>
                <a:gd name="T97" fmla="*/ 166 h 507"/>
                <a:gd name="T98" fmla="*/ 192 w 462"/>
                <a:gd name="T99" fmla="*/ 135 h 507"/>
                <a:gd name="T100" fmla="*/ 192 w 462"/>
                <a:gd name="T101" fmla="*/ 94 h 507"/>
                <a:gd name="T102" fmla="*/ 192 w 462"/>
                <a:gd name="T103" fmla="*/ 53 h 507"/>
                <a:gd name="T104" fmla="*/ 241 w 462"/>
                <a:gd name="T105" fmla="*/ 53 h 507"/>
                <a:gd name="T106" fmla="*/ 290 w 462"/>
                <a:gd name="T107" fmla="*/ 53 h 507"/>
                <a:gd name="T108" fmla="*/ 316 w 462"/>
                <a:gd name="T109" fmla="*/ 43 h 507"/>
                <a:gd name="T110" fmla="*/ 332 w 462"/>
                <a:gd name="T111" fmla="*/ 8 h 507"/>
                <a:gd name="T112" fmla="*/ 425 w 462"/>
                <a:gd name="T113" fmla="*/ 70 h 507"/>
                <a:gd name="T114" fmla="*/ 403 w 462"/>
                <a:gd name="T115" fmla="*/ 95 h 507"/>
                <a:gd name="T116" fmla="*/ 400 w 462"/>
                <a:gd name="T117" fmla="*/ 139 h 507"/>
                <a:gd name="T118" fmla="*/ 407 w 462"/>
                <a:gd name="T119" fmla="*/ 197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62" h="507">
                  <a:moveTo>
                    <a:pt x="26" y="315"/>
                  </a:moveTo>
                  <a:lnTo>
                    <a:pt x="27" y="312"/>
                  </a:lnTo>
                  <a:lnTo>
                    <a:pt x="29" y="310"/>
                  </a:lnTo>
                  <a:lnTo>
                    <a:pt x="30" y="310"/>
                  </a:lnTo>
                  <a:lnTo>
                    <a:pt x="30" y="311"/>
                  </a:lnTo>
                  <a:lnTo>
                    <a:pt x="29" y="311"/>
                  </a:lnTo>
                  <a:lnTo>
                    <a:pt x="29" y="312"/>
                  </a:lnTo>
                  <a:lnTo>
                    <a:pt x="27" y="314"/>
                  </a:lnTo>
                  <a:lnTo>
                    <a:pt x="26" y="315"/>
                  </a:lnTo>
                  <a:close/>
                  <a:moveTo>
                    <a:pt x="23" y="311"/>
                  </a:moveTo>
                  <a:lnTo>
                    <a:pt x="23" y="312"/>
                  </a:lnTo>
                  <a:lnTo>
                    <a:pt x="23" y="311"/>
                  </a:lnTo>
                  <a:lnTo>
                    <a:pt x="21" y="311"/>
                  </a:lnTo>
                  <a:lnTo>
                    <a:pt x="23" y="310"/>
                  </a:lnTo>
                  <a:lnTo>
                    <a:pt x="23" y="311"/>
                  </a:lnTo>
                  <a:close/>
                  <a:moveTo>
                    <a:pt x="29" y="304"/>
                  </a:moveTo>
                  <a:lnTo>
                    <a:pt x="27" y="310"/>
                  </a:lnTo>
                  <a:lnTo>
                    <a:pt x="26" y="312"/>
                  </a:lnTo>
                  <a:lnTo>
                    <a:pt x="25" y="315"/>
                  </a:lnTo>
                  <a:lnTo>
                    <a:pt x="24" y="315"/>
                  </a:lnTo>
                  <a:lnTo>
                    <a:pt x="24" y="314"/>
                  </a:lnTo>
                  <a:lnTo>
                    <a:pt x="24" y="312"/>
                  </a:lnTo>
                  <a:lnTo>
                    <a:pt x="24" y="311"/>
                  </a:lnTo>
                  <a:lnTo>
                    <a:pt x="25" y="309"/>
                  </a:lnTo>
                  <a:lnTo>
                    <a:pt x="25" y="308"/>
                  </a:lnTo>
                  <a:lnTo>
                    <a:pt x="25" y="306"/>
                  </a:lnTo>
                  <a:lnTo>
                    <a:pt x="26" y="306"/>
                  </a:lnTo>
                  <a:lnTo>
                    <a:pt x="26" y="305"/>
                  </a:lnTo>
                  <a:lnTo>
                    <a:pt x="26" y="306"/>
                  </a:lnTo>
                  <a:lnTo>
                    <a:pt x="27" y="305"/>
                  </a:lnTo>
                  <a:lnTo>
                    <a:pt x="27" y="304"/>
                  </a:lnTo>
                  <a:lnTo>
                    <a:pt x="29" y="304"/>
                  </a:lnTo>
                  <a:close/>
                  <a:moveTo>
                    <a:pt x="24" y="275"/>
                  </a:moveTo>
                  <a:lnTo>
                    <a:pt x="23" y="275"/>
                  </a:lnTo>
                  <a:lnTo>
                    <a:pt x="23" y="274"/>
                  </a:lnTo>
                  <a:lnTo>
                    <a:pt x="24" y="274"/>
                  </a:lnTo>
                  <a:lnTo>
                    <a:pt x="24" y="275"/>
                  </a:lnTo>
                  <a:close/>
                  <a:moveTo>
                    <a:pt x="413" y="250"/>
                  </a:moveTo>
                  <a:lnTo>
                    <a:pt x="413" y="255"/>
                  </a:lnTo>
                  <a:lnTo>
                    <a:pt x="414" y="259"/>
                  </a:lnTo>
                  <a:lnTo>
                    <a:pt x="414" y="261"/>
                  </a:lnTo>
                  <a:lnTo>
                    <a:pt x="414" y="267"/>
                  </a:lnTo>
                  <a:lnTo>
                    <a:pt x="415" y="272"/>
                  </a:lnTo>
                  <a:lnTo>
                    <a:pt x="415" y="274"/>
                  </a:lnTo>
                  <a:lnTo>
                    <a:pt x="415" y="279"/>
                  </a:lnTo>
                  <a:lnTo>
                    <a:pt x="416" y="284"/>
                  </a:lnTo>
                  <a:lnTo>
                    <a:pt x="416" y="288"/>
                  </a:lnTo>
                  <a:lnTo>
                    <a:pt x="418" y="293"/>
                  </a:lnTo>
                  <a:lnTo>
                    <a:pt x="418" y="299"/>
                  </a:lnTo>
                  <a:lnTo>
                    <a:pt x="419" y="304"/>
                  </a:lnTo>
                  <a:lnTo>
                    <a:pt x="419" y="309"/>
                  </a:lnTo>
                  <a:lnTo>
                    <a:pt x="420" y="315"/>
                  </a:lnTo>
                  <a:lnTo>
                    <a:pt x="420" y="318"/>
                  </a:lnTo>
                  <a:lnTo>
                    <a:pt x="421" y="324"/>
                  </a:lnTo>
                  <a:lnTo>
                    <a:pt x="421" y="327"/>
                  </a:lnTo>
                  <a:lnTo>
                    <a:pt x="421" y="329"/>
                  </a:lnTo>
                  <a:lnTo>
                    <a:pt x="421" y="331"/>
                  </a:lnTo>
                  <a:lnTo>
                    <a:pt x="421" y="334"/>
                  </a:lnTo>
                  <a:lnTo>
                    <a:pt x="421" y="337"/>
                  </a:lnTo>
                  <a:lnTo>
                    <a:pt x="421" y="341"/>
                  </a:lnTo>
                  <a:lnTo>
                    <a:pt x="422" y="346"/>
                  </a:lnTo>
                  <a:lnTo>
                    <a:pt x="422" y="348"/>
                  </a:lnTo>
                  <a:lnTo>
                    <a:pt x="422" y="352"/>
                  </a:lnTo>
                  <a:lnTo>
                    <a:pt x="424" y="355"/>
                  </a:lnTo>
                  <a:lnTo>
                    <a:pt x="424" y="359"/>
                  </a:lnTo>
                  <a:lnTo>
                    <a:pt x="424" y="364"/>
                  </a:lnTo>
                  <a:lnTo>
                    <a:pt x="425" y="367"/>
                  </a:lnTo>
                  <a:lnTo>
                    <a:pt x="425" y="371"/>
                  </a:lnTo>
                  <a:lnTo>
                    <a:pt x="425" y="374"/>
                  </a:lnTo>
                  <a:lnTo>
                    <a:pt x="426" y="377"/>
                  </a:lnTo>
                  <a:lnTo>
                    <a:pt x="426" y="382"/>
                  </a:lnTo>
                  <a:lnTo>
                    <a:pt x="426" y="385"/>
                  </a:lnTo>
                  <a:lnTo>
                    <a:pt x="427" y="389"/>
                  </a:lnTo>
                  <a:lnTo>
                    <a:pt x="427" y="392"/>
                  </a:lnTo>
                  <a:lnTo>
                    <a:pt x="427" y="396"/>
                  </a:lnTo>
                  <a:lnTo>
                    <a:pt x="428" y="399"/>
                  </a:lnTo>
                  <a:lnTo>
                    <a:pt x="428" y="403"/>
                  </a:lnTo>
                  <a:lnTo>
                    <a:pt x="428" y="405"/>
                  </a:lnTo>
                  <a:lnTo>
                    <a:pt x="430" y="410"/>
                  </a:lnTo>
                  <a:lnTo>
                    <a:pt x="430" y="414"/>
                  </a:lnTo>
                  <a:lnTo>
                    <a:pt x="430" y="417"/>
                  </a:lnTo>
                  <a:lnTo>
                    <a:pt x="430" y="421"/>
                  </a:lnTo>
                  <a:lnTo>
                    <a:pt x="431" y="425"/>
                  </a:lnTo>
                  <a:lnTo>
                    <a:pt x="431" y="428"/>
                  </a:lnTo>
                  <a:lnTo>
                    <a:pt x="431" y="432"/>
                  </a:lnTo>
                  <a:lnTo>
                    <a:pt x="432" y="434"/>
                  </a:lnTo>
                  <a:lnTo>
                    <a:pt x="432" y="436"/>
                  </a:lnTo>
                  <a:lnTo>
                    <a:pt x="433" y="438"/>
                  </a:lnTo>
                  <a:lnTo>
                    <a:pt x="434" y="439"/>
                  </a:lnTo>
                  <a:lnTo>
                    <a:pt x="436" y="439"/>
                  </a:lnTo>
                  <a:lnTo>
                    <a:pt x="437" y="440"/>
                  </a:lnTo>
                  <a:lnTo>
                    <a:pt x="439" y="441"/>
                  </a:lnTo>
                  <a:lnTo>
                    <a:pt x="440" y="442"/>
                  </a:lnTo>
                  <a:lnTo>
                    <a:pt x="442" y="444"/>
                  </a:lnTo>
                  <a:lnTo>
                    <a:pt x="443" y="444"/>
                  </a:lnTo>
                  <a:lnTo>
                    <a:pt x="443" y="445"/>
                  </a:lnTo>
                  <a:lnTo>
                    <a:pt x="443" y="446"/>
                  </a:lnTo>
                  <a:lnTo>
                    <a:pt x="442" y="450"/>
                  </a:lnTo>
                  <a:lnTo>
                    <a:pt x="440" y="453"/>
                  </a:lnTo>
                  <a:lnTo>
                    <a:pt x="440" y="458"/>
                  </a:lnTo>
                  <a:lnTo>
                    <a:pt x="439" y="460"/>
                  </a:lnTo>
                  <a:lnTo>
                    <a:pt x="439" y="464"/>
                  </a:lnTo>
                  <a:lnTo>
                    <a:pt x="438" y="469"/>
                  </a:lnTo>
                  <a:lnTo>
                    <a:pt x="437" y="472"/>
                  </a:lnTo>
                  <a:lnTo>
                    <a:pt x="437" y="476"/>
                  </a:lnTo>
                  <a:lnTo>
                    <a:pt x="437" y="477"/>
                  </a:lnTo>
                  <a:lnTo>
                    <a:pt x="436" y="477"/>
                  </a:lnTo>
                  <a:lnTo>
                    <a:pt x="430" y="477"/>
                  </a:lnTo>
                  <a:lnTo>
                    <a:pt x="425" y="477"/>
                  </a:lnTo>
                  <a:lnTo>
                    <a:pt x="422" y="477"/>
                  </a:lnTo>
                  <a:lnTo>
                    <a:pt x="421" y="477"/>
                  </a:lnTo>
                  <a:lnTo>
                    <a:pt x="418" y="477"/>
                  </a:lnTo>
                  <a:lnTo>
                    <a:pt x="415" y="477"/>
                  </a:lnTo>
                  <a:lnTo>
                    <a:pt x="409" y="477"/>
                  </a:lnTo>
                  <a:lnTo>
                    <a:pt x="406" y="477"/>
                  </a:lnTo>
                  <a:lnTo>
                    <a:pt x="405" y="477"/>
                  </a:lnTo>
                  <a:lnTo>
                    <a:pt x="399" y="477"/>
                  </a:lnTo>
                  <a:lnTo>
                    <a:pt x="393" y="477"/>
                  </a:lnTo>
                  <a:lnTo>
                    <a:pt x="387" y="477"/>
                  </a:lnTo>
                  <a:lnTo>
                    <a:pt x="381" y="477"/>
                  </a:lnTo>
                  <a:lnTo>
                    <a:pt x="373" y="477"/>
                  </a:lnTo>
                  <a:lnTo>
                    <a:pt x="366" y="477"/>
                  </a:lnTo>
                  <a:lnTo>
                    <a:pt x="362" y="477"/>
                  </a:lnTo>
                  <a:lnTo>
                    <a:pt x="354" y="477"/>
                  </a:lnTo>
                  <a:lnTo>
                    <a:pt x="348" y="477"/>
                  </a:lnTo>
                  <a:lnTo>
                    <a:pt x="341" y="477"/>
                  </a:lnTo>
                  <a:lnTo>
                    <a:pt x="335" y="477"/>
                  </a:lnTo>
                  <a:lnTo>
                    <a:pt x="331" y="477"/>
                  </a:lnTo>
                  <a:lnTo>
                    <a:pt x="325" y="477"/>
                  </a:lnTo>
                  <a:lnTo>
                    <a:pt x="320" y="477"/>
                  </a:lnTo>
                  <a:lnTo>
                    <a:pt x="316" y="477"/>
                  </a:lnTo>
                  <a:lnTo>
                    <a:pt x="314" y="477"/>
                  </a:lnTo>
                  <a:lnTo>
                    <a:pt x="310" y="477"/>
                  </a:lnTo>
                  <a:lnTo>
                    <a:pt x="308" y="477"/>
                  </a:lnTo>
                  <a:lnTo>
                    <a:pt x="305" y="477"/>
                  </a:lnTo>
                  <a:lnTo>
                    <a:pt x="304" y="477"/>
                  </a:lnTo>
                  <a:lnTo>
                    <a:pt x="300" y="477"/>
                  </a:lnTo>
                  <a:lnTo>
                    <a:pt x="298" y="477"/>
                  </a:lnTo>
                  <a:lnTo>
                    <a:pt x="291" y="477"/>
                  </a:lnTo>
                  <a:lnTo>
                    <a:pt x="292" y="473"/>
                  </a:lnTo>
                  <a:lnTo>
                    <a:pt x="292" y="470"/>
                  </a:lnTo>
                  <a:lnTo>
                    <a:pt x="292" y="469"/>
                  </a:lnTo>
                  <a:lnTo>
                    <a:pt x="291" y="469"/>
                  </a:lnTo>
                  <a:lnTo>
                    <a:pt x="289" y="472"/>
                  </a:lnTo>
                  <a:lnTo>
                    <a:pt x="288" y="473"/>
                  </a:lnTo>
                  <a:lnTo>
                    <a:pt x="288" y="475"/>
                  </a:lnTo>
                  <a:lnTo>
                    <a:pt x="289" y="477"/>
                  </a:lnTo>
                  <a:lnTo>
                    <a:pt x="289" y="479"/>
                  </a:lnTo>
                  <a:lnTo>
                    <a:pt x="279" y="479"/>
                  </a:lnTo>
                  <a:lnTo>
                    <a:pt x="278" y="479"/>
                  </a:lnTo>
                  <a:lnTo>
                    <a:pt x="278" y="481"/>
                  </a:lnTo>
                  <a:lnTo>
                    <a:pt x="276" y="482"/>
                  </a:lnTo>
                  <a:lnTo>
                    <a:pt x="273" y="482"/>
                  </a:lnTo>
                  <a:lnTo>
                    <a:pt x="270" y="482"/>
                  </a:lnTo>
                  <a:lnTo>
                    <a:pt x="265" y="482"/>
                  </a:lnTo>
                  <a:lnTo>
                    <a:pt x="263" y="482"/>
                  </a:lnTo>
                  <a:lnTo>
                    <a:pt x="261" y="481"/>
                  </a:lnTo>
                  <a:lnTo>
                    <a:pt x="260" y="481"/>
                  </a:lnTo>
                  <a:lnTo>
                    <a:pt x="259" y="481"/>
                  </a:lnTo>
                  <a:lnTo>
                    <a:pt x="255" y="479"/>
                  </a:lnTo>
                  <a:lnTo>
                    <a:pt x="254" y="479"/>
                  </a:lnTo>
                  <a:lnTo>
                    <a:pt x="253" y="479"/>
                  </a:lnTo>
                  <a:lnTo>
                    <a:pt x="252" y="479"/>
                  </a:lnTo>
                  <a:lnTo>
                    <a:pt x="249" y="479"/>
                  </a:lnTo>
                  <a:lnTo>
                    <a:pt x="248" y="479"/>
                  </a:lnTo>
                  <a:lnTo>
                    <a:pt x="247" y="479"/>
                  </a:lnTo>
                  <a:lnTo>
                    <a:pt x="246" y="479"/>
                  </a:lnTo>
                  <a:lnTo>
                    <a:pt x="245" y="479"/>
                  </a:lnTo>
                  <a:lnTo>
                    <a:pt x="243" y="479"/>
                  </a:lnTo>
                  <a:lnTo>
                    <a:pt x="241" y="479"/>
                  </a:lnTo>
                  <a:lnTo>
                    <a:pt x="240" y="479"/>
                  </a:lnTo>
                  <a:lnTo>
                    <a:pt x="240" y="481"/>
                  </a:lnTo>
                  <a:lnTo>
                    <a:pt x="240" y="482"/>
                  </a:lnTo>
                  <a:lnTo>
                    <a:pt x="240" y="483"/>
                  </a:lnTo>
                  <a:lnTo>
                    <a:pt x="239" y="483"/>
                  </a:lnTo>
                  <a:lnTo>
                    <a:pt x="239" y="484"/>
                  </a:lnTo>
                  <a:lnTo>
                    <a:pt x="237" y="484"/>
                  </a:lnTo>
                  <a:lnTo>
                    <a:pt x="236" y="484"/>
                  </a:lnTo>
                  <a:lnTo>
                    <a:pt x="236" y="485"/>
                  </a:lnTo>
                  <a:lnTo>
                    <a:pt x="236" y="487"/>
                  </a:lnTo>
                  <a:lnTo>
                    <a:pt x="235" y="488"/>
                  </a:lnTo>
                  <a:lnTo>
                    <a:pt x="234" y="489"/>
                  </a:lnTo>
                  <a:lnTo>
                    <a:pt x="234" y="489"/>
                  </a:lnTo>
                  <a:lnTo>
                    <a:pt x="233" y="491"/>
                  </a:lnTo>
                  <a:lnTo>
                    <a:pt x="231" y="490"/>
                  </a:lnTo>
                  <a:lnTo>
                    <a:pt x="230" y="489"/>
                  </a:lnTo>
                  <a:lnTo>
                    <a:pt x="229" y="488"/>
                  </a:lnTo>
                  <a:lnTo>
                    <a:pt x="228" y="487"/>
                  </a:lnTo>
                  <a:lnTo>
                    <a:pt x="218" y="478"/>
                  </a:lnTo>
                  <a:lnTo>
                    <a:pt x="215" y="472"/>
                  </a:lnTo>
                  <a:lnTo>
                    <a:pt x="214" y="472"/>
                  </a:lnTo>
                  <a:lnTo>
                    <a:pt x="212" y="471"/>
                  </a:lnTo>
                  <a:lnTo>
                    <a:pt x="210" y="471"/>
                  </a:lnTo>
                  <a:lnTo>
                    <a:pt x="210" y="472"/>
                  </a:lnTo>
                  <a:lnTo>
                    <a:pt x="209" y="473"/>
                  </a:lnTo>
                  <a:lnTo>
                    <a:pt x="208" y="473"/>
                  </a:lnTo>
                  <a:lnTo>
                    <a:pt x="206" y="475"/>
                  </a:lnTo>
                  <a:lnTo>
                    <a:pt x="205" y="476"/>
                  </a:lnTo>
                  <a:lnTo>
                    <a:pt x="204" y="476"/>
                  </a:lnTo>
                  <a:lnTo>
                    <a:pt x="203" y="475"/>
                  </a:lnTo>
                  <a:lnTo>
                    <a:pt x="202" y="475"/>
                  </a:lnTo>
                  <a:lnTo>
                    <a:pt x="202" y="476"/>
                  </a:lnTo>
                  <a:lnTo>
                    <a:pt x="202" y="477"/>
                  </a:lnTo>
                  <a:lnTo>
                    <a:pt x="200" y="478"/>
                  </a:lnTo>
                  <a:lnTo>
                    <a:pt x="200" y="479"/>
                  </a:lnTo>
                  <a:lnTo>
                    <a:pt x="199" y="482"/>
                  </a:lnTo>
                  <a:lnTo>
                    <a:pt x="198" y="485"/>
                  </a:lnTo>
                  <a:lnTo>
                    <a:pt x="198" y="488"/>
                  </a:lnTo>
                  <a:lnTo>
                    <a:pt x="197" y="489"/>
                  </a:lnTo>
                  <a:lnTo>
                    <a:pt x="197" y="490"/>
                  </a:lnTo>
                  <a:lnTo>
                    <a:pt x="197" y="491"/>
                  </a:lnTo>
                  <a:lnTo>
                    <a:pt x="197" y="493"/>
                  </a:lnTo>
                  <a:lnTo>
                    <a:pt x="197" y="494"/>
                  </a:lnTo>
                  <a:lnTo>
                    <a:pt x="198" y="494"/>
                  </a:lnTo>
                  <a:lnTo>
                    <a:pt x="198" y="495"/>
                  </a:lnTo>
                  <a:lnTo>
                    <a:pt x="199" y="495"/>
                  </a:lnTo>
                  <a:lnTo>
                    <a:pt x="198" y="496"/>
                  </a:lnTo>
                  <a:lnTo>
                    <a:pt x="198" y="497"/>
                  </a:lnTo>
                  <a:lnTo>
                    <a:pt x="198" y="498"/>
                  </a:lnTo>
                  <a:lnTo>
                    <a:pt x="198" y="500"/>
                  </a:lnTo>
                  <a:lnTo>
                    <a:pt x="198" y="501"/>
                  </a:lnTo>
                  <a:lnTo>
                    <a:pt x="197" y="501"/>
                  </a:lnTo>
                  <a:lnTo>
                    <a:pt x="197" y="502"/>
                  </a:lnTo>
                  <a:lnTo>
                    <a:pt x="196" y="502"/>
                  </a:lnTo>
                  <a:lnTo>
                    <a:pt x="193" y="503"/>
                  </a:lnTo>
                  <a:lnTo>
                    <a:pt x="192" y="504"/>
                  </a:lnTo>
                  <a:lnTo>
                    <a:pt x="192" y="506"/>
                  </a:lnTo>
                  <a:lnTo>
                    <a:pt x="192" y="506"/>
                  </a:lnTo>
                  <a:lnTo>
                    <a:pt x="191" y="506"/>
                  </a:lnTo>
                  <a:lnTo>
                    <a:pt x="190" y="506"/>
                  </a:lnTo>
                  <a:lnTo>
                    <a:pt x="190" y="507"/>
                  </a:lnTo>
                  <a:lnTo>
                    <a:pt x="187" y="504"/>
                  </a:lnTo>
                  <a:lnTo>
                    <a:pt x="186" y="504"/>
                  </a:lnTo>
                  <a:lnTo>
                    <a:pt x="185" y="506"/>
                  </a:lnTo>
                  <a:lnTo>
                    <a:pt x="184" y="506"/>
                  </a:lnTo>
                  <a:lnTo>
                    <a:pt x="183" y="506"/>
                  </a:lnTo>
                  <a:lnTo>
                    <a:pt x="183" y="504"/>
                  </a:lnTo>
                  <a:lnTo>
                    <a:pt x="180" y="503"/>
                  </a:lnTo>
                  <a:lnTo>
                    <a:pt x="178" y="502"/>
                  </a:lnTo>
                  <a:lnTo>
                    <a:pt x="177" y="502"/>
                  </a:lnTo>
                  <a:lnTo>
                    <a:pt x="175" y="500"/>
                  </a:lnTo>
                  <a:lnTo>
                    <a:pt x="174" y="496"/>
                  </a:lnTo>
                  <a:lnTo>
                    <a:pt x="173" y="495"/>
                  </a:lnTo>
                  <a:lnTo>
                    <a:pt x="172" y="495"/>
                  </a:lnTo>
                  <a:lnTo>
                    <a:pt x="171" y="494"/>
                  </a:lnTo>
                  <a:lnTo>
                    <a:pt x="169" y="493"/>
                  </a:lnTo>
                  <a:lnTo>
                    <a:pt x="168" y="493"/>
                  </a:lnTo>
                  <a:lnTo>
                    <a:pt x="168" y="491"/>
                  </a:lnTo>
                  <a:lnTo>
                    <a:pt x="167" y="491"/>
                  </a:lnTo>
                  <a:lnTo>
                    <a:pt x="166" y="493"/>
                  </a:lnTo>
                  <a:lnTo>
                    <a:pt x="165" y="491"/>
                  </a:lnTo>
                  <a:lnTo>
                    <a:pt x="163" y="490"/>
                  </a:lnTo>
                  <a:lnTo>
                    <a:pt x="163" y="490"/>
                  </a:lnTo>
                  <a:lnTo>
                    <a:pt x="163" y="489"/>
                  </a:lnTo>
                  <a:lnTo>
                    <a:pt x="163" y="489"/>
                  </a:lnTo>
                  <a:lnTo>
                    <a:pt x="162" y="488"/>
                  </a:lnTo>
                  <a:lnTo>
                    <a:pt x="161" y="488"/>
                  </a:lnTo>
                  <a:lnTo>
                    <a:pt x="160" y="488"/>
                  </a:lnTo>
                  <a:lnTo>
                    <a:pt x="159" y="487"/>
                  </a:lnTo>
                  <a:lnTo>
                    <a:pt x="160" y="487"/>
                  </a:lnTo>
                  <a:lnTo>
                    <a:pt x="161" y="487"/>
                  </a:lnTo>
                  <a:lnTo>
                    <a:pt x="161" y="485"/>
                  </a:lnTo>
                  <a:lnTo>
                    <a:pt x="160" y="484"/>
                  </a:lnTo>
                  <a:lnTo>
                    <a:pt x="159" y="483"/>
                  </a:lnTo>
                  <a:lnTo>
                    <a:pt x="158" y="482"/>
                  </a:lnTo>
                  <a:lnTo>
                    <a:pt x="158" y="481"/>
                  </a:lnTo>
                  <a:lnTo>
                    <a:pt x="158" y="479"/>
                  </a:lnTo>
                  <a:lnTo>
                    <a:pt x="156" y="479"/>
                  </a:lnTo>
                  <a:lnTo>
                    <a:pt x="156" y="478"/>
                  </a:lnTo>
                  <a:lnTo>
                    <a:pt x="156" y="477"/>
                  </a:lnTo>
                  <a:lnTo>
                    <a:pt x="156" y="476"/>
                  </a:lnTo>
                  <a:lnTo>
                    <a:pt x="155" y="476"/>
                  </a:lnTo>
                  <a:lnTo>
                    <a:pt x="154" y="477"/>
                  </a:lnTo>
                  <a:lnTo>
                    <a:pt x="153" y="477"/>
                  </a:lnTo>
                  <a:lnTo>
                    <a:pt x="152" y="477"/>
                  </a:lnTo>
                  <a:lnTo>
                    <a:pt x="150" y="477"/>
                  </a:lnTo>
                  <a:lnTo>
                    <a:pt x="150" y="476"/>
                  </a:lnTo>
                  <a:lnTo>
                    <a:pt x="152" y="475"/>
                  </a:lnTo>
                  <a:lnTo>
                    <a:pt x="150" y="473"/>
                  </a:lnTo>
                  <a:lnTo>
                    <a:pt x="150" y="472"/>
                  </a:lnTo>
                  <a:lnTo>
                    <a:pt x="149" y="472"/>
                  </a:lnTo>
                  <a:lnTo>
                    <a:pt x="148" y="472"/>
                  </a:lnTo>
                  <a:lnTo>
                    <a:pt x="148" y="471"/>
                  </a:lnTo>
                  <a:lnTo>
                    <a:pt x="147" y="471"/>
                  </a:lnTo>
                  <a:lnTo>
                    <a:pt x="146" y="472"/>
                  </a:lnTo>
                  <a:lnTo>
                    <a:pt x="144" y="471"/>
                  </a:lnTo>
                  <a:lnTo>
                    <a:pt x="144" y="470"/>
                  </a:lnTo>
                  <a:lnTo>
                    <a:pt x="146" y="469"/>
                  </a:lnTo>
                  <a:lnTo>
                    <a:pt x="146" y="467"/>
                  </a:lnTo>
                  <a:lnTo>
                    <a:pt x="144" y="467"/>
                  </a:lnTo>
                  <a:lnTo>
                    <a:pt x="144" y="466"/>
                  </a:lnTo>
                  <a:lnTo>
                    <a:pt x="143" y="466"/>
                  </a:lnTo>
                  <a:lnTo>
                    <a:pt x="143" y="465"/>
                  </a:lnTo>
                  <a:lnTo>
                    <a:pt x="143" y="464"/>
                  </a:lnTo>
                  <a:lnTo>
                    <a:pt x="143" y="463"/>
                  </a:lnTo>
                  <a:lnTo>
                    <a:pt x="142" y="461"/>
                  </a:lnTo>
                  <a:lnTo>
                    <a:pt x="142" y="460"/>
                  </a:lnTo>
                  <a:lnTo>
                    <a:pt x="142" y="460"/>
                  </a:lnTo>
                  <a:lnTo>
                    <a:pt x="141" y="459"/>
                  </a:lnTo>
                  <a:lnTo>
                    <a:pt x="140" y="458"/>
                  </a:lnTo>
                  <a:lnTo>
                    <a:pt x="140" y="457"/>
                  </a:lnTo>
                  <a:lnTo>
                    <a:pt x="140" y="456"/>
                  </a:lnTo>
                  <a:lnTo>
                    <a:pt x="138" y="456"/>
                  </a:lnTo>
                  <a:lnTo>
                    <a:pt x="138" y="454"/>
                  </a:lnTo>
                  <a:lnTo>
                    <a:pt x="137" y="454"/>
                  </a:lnTo>
                  <a:lnTo>
                    <a:pt x="137" y="453"/>
                  </a:lnTo>
                  <a:lnTo>
                    <a:pt x="136" y="453"/>
                  </a:lnTo>
                  <a:lnTo>
                    <a:pt x="135" y="454"/>
                  </a:lnTo>
                  <a:lnTo>
                    <a:pt x="135" y="453"/>
                  </a:lnTo>
                  <a:lnTo>
                    <a:pt x="136" y="452"/>
                  </a:lnTo>
                  <a:lnTo>
                    <a:pt x="136" y="451"/>
                  </a:lnTo>
                  <a:lnTo>
                    <a:pt x="135" y="451"/>
                  </a:lnTo>
                  <a:lnTo>
                    <a:pt x="135" y="452"/>
                  </a:lnTo>
                  <a:lnTo>
                    <a:pt x="134" y="452"/>
                  </a:lnTo>
                  <a:lnTo>
                    <a:pt x="132" y="452"/>
                  </a:lnTo>
                  <a:lnTo>
                    <a:pt x="131" y="452"/>
                  </a:lnTo>
                  <a:lnTo>
                    <a:pt x="130" y="453"/>
                  </a:lnTo>
                  <a:lnTo>
                    <a:pt x="129" y="453"/>
                  </a:lnTo>
                  <a:lnTo>
                    <a:pt x="128" y="452"/>
                  </a:lnTo>
                  <a:lnTo>
                    <a:pt x="128" y="451"/>
                  </a:lnTo>
                  <a:lnTo>
                    <a:pt x="128" y="450"/>
                  </a:lnTo>
                  <a:lnTo>
                    <a:pt x="126" y="450"/>
                  </a:lnTo>
                  <a:lnTo>
                    <a:pt x="126" y="451"/>
                  </a:lnTo>
                  <a:lnTo>
                    <a:pt x="125" y="452"/>
                  </a:lnTo>
                  <a:lnTo>
                    <a:pt x="124" y="452"/>
                  </a:lnTo>
                  <a:lnTo>
                    <a:pt x="124" y="453"/>
                  </a:lnTo>
                  <a:lnTo>
                    <a:pt x="123" y="453"/>
                  </a:lnTo>
                  <a:lnTo>
                    <a:pt x="123" y="452"/>
                  </a:lnTo>
                  <a:lnTo>
                    <a:pt x="122" y="452"/>
                  </a:lnTo>
                  <a:lnTo>
                    <a:pt x="122" y="451"/>
                  </a:lnTo>
                  <a:lnTo>
                    <a:pt x="122" y="450"/>
                  </a:lnTo>
                  <a:lnTo>
                    <a:pt x="121" y="450"/>
                  </a:lnTo>
                  <a:lnTo>
                    <a:pt x="121" y="448"/>
                  </a:lnTo>
                  <a:lnTo>
                    <a:pt x="118" y="448"/>
                  </a:lnTo>
                  <a:lnTo>
                    <a:pt x="118" y="447"/>
                  </a:lnTo>
                  <a:lnTo>
                    <a:pt x="118" y="446"/>
                  </a:lnTo>
                  <a:lnTo>
                    <a:pt x="117" y="446"/>
                  </a:lnTo>
                  <a:lnTo>
                    <a:pt x="117" y="445"/>
                  </a:lnTo>
                  <a:lnTo>
                    <a:pt x="118" y="445"/>
                  </a:lnTo>
                  <a:lnTo>
                    <a:pt x="117" y="444"/>
                  </a:lnTo>
                  <a:lnTo>
                    <a:pt x="116" y="444"/>
                  </a:lnTo>
                  <a:lnTo>
                    <a:pt x="116" y="442"/>
                  </a:lnTo>
                  <a:lnTo>
                    <a:pt x="115" y="442"/>
                  </a:lnTo>
                  <a:lnTo>
                    <a:pt x="113" y="441"/>
                  </a:lnTo>
                  <a:lnTo>
                    <a:pt x="111" y="439"/>
                  </a:lnTo>
                  <a:lnTo>
                    <a:pt x="110" y="438"/>
                  </a:lnTo>
                  <a:lnTo>
                    <a:pt x="109" y="436"/>
                  </a:lnTo>
                  <a:lnTo>
                    <a:pt x="109" y="435"/>
                  </a:lnTo>
                  <a:lnTo>
                    <a:pt x="107" y="435"/>
                  </a:lnTo>
                  <a:lnTo>
                    <a:pt x="107" y="435"/>
                  </a:lnTo>
                  <a:lnTo>
                    <a:pt x="107" y="434"/>
                  </a:lnTo>
                  <a:lnTo>
                    <a:pt x="106" y="434"/>
                  </a:lnTo>
                  <a:lnTo>
                    <a:pt x="105" y="434"/>
                  </a:lnTo>
                  <a:lnTo>
                    <a:pt x="104" y="433"/>
                  </a:lnTo>
                  <a:lnTo>
                    <a:pt x="105" y="433"/>
                  </a:lnTo>
                  <a:lnTo>
                    <a:pt x="105" y="432"/>
                  </a:lnTo>
                  <a:lnTo>
                    <a:pt x="104" y="432"/>
                  </a:lnTo>
                  <a:lnTo>
                    <a:pt x="101" y="432"/>
                  </a:lnTo>
                  <a:lnTo>
                    <a:pt x="100" y="432"/>
                  </a:lnTo>
                  <a:lnTo>
                    <a:pt x="99" y="432"/>
                  </a:lnTo>
                  <a:lnTo>
                    <a:pt x="98" y="432"/>
                  </a:lnTo>
                  <a:lnTo>
                    <a:pt x="97" y="432"/>
                  </a:lnTo>
                  <a:lnTo>
                    <a:pt x="95" y="432"/>
                  </a:lnTo>
                  <a:lnTo>
                    <a:pt x="94" y="432"/>
                  </a:lnTo>
                  <a:lnTo>
                    <a:pt x="93" y="432"/>
                  </a:lnTo>
                  <a:lnTo>
                    <a:pt x="92" y="432"/>
                  </a:lnTo>
                  <a:lnTo>
                    <a:pt x="91" y="432"/>
                  </a:lnTo>
                  <a:lnTo>
                    <a:pt x="89" y="432"/>
                  </a:lnTo>
                  <a:lnTo>
                    <a:pt x="84" y="432"/>
                  </a:lnTo>
                  <a:lnTo>
                    <a:pt x="82" y="432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0" y="432"/>
                  </a:lnTo>
                  <a:lnTo>
                    <a:pt x="80" y="430"/>
                  </a:lnTo>
                  <a:lnTo>
                    <a:pt x="79" y="430"/>
                  </a:lnTo>
                  <a:lnTo>
                    <a:pt x="79" y="432"/>
                  </a:lnTo>
                  <a:lnTo>
                    <a:pt x="79" y="432"/>
                  </a:lnTo>
                  <a:lnTo>
                    <a:pt x="78" y="432"/>
                  </a:lnTo>
                  <a:lnTo>
                    <a:pt x="76" y="432"/>
                  </a:lnTo>
                  <a:lnTo>
                    <a:pt x="75" y="432"/>
                  </a:lnTo>
                  <a:lnTo>
                    <a:pt x="75" y="432"/>
                  </a:lnTo>
                  <a:lnTo>
                    <a:pt x="76" y="433"/>
                  </a:lnTo>
                  <a:lnTo>
                    <a:pt x="75" y="433"/>
                  </a:lnTo>
                  <a:lnTo>
                    <a:pt x="75" y="434"/>
                  </a:lnTo>
                  <a:lnTo>
                    <a:pt x="70" y="434"/>
                  </a:lnTo>
                  <a:lnTo>
                    <a:pt x="68" y="434"/>
                  </a:lnTo>
                  <a:lnTo>
                    <a:pt x="67" y="434"/>
                  </a:lnTo>
                  <a:lnTo>
                    <a:pt x="66" y="434"/>
                  </a:lnTo>
                  <a:lnTo>
                    <a:pt x="64" y="435"/>
                  </a:lnTo>
                  <a:lnTo>
                    <a:pt x="63" y="435"/>
                  </a:lnTo>
                  <a:lnTo>
                    <a:pt x="62" y="434"/>
                  </a:lnTo>
                  <a:lnTo>
                    <a:pt x="61" y="434"/>
                  </a:lnTo>
                  <a:lnTo>
                    <a:pt x="60" y="435"/>
                  </a:lnTo>
                  <a:lnTo>
                    <a:pt x="58" y="436"/>
                  </a:lnTo>
                  <a:lnTo>
                    <a:pt x="56" y="436"/>
                  </a:lnTo>
                  <a:lnTo>
                    <a:pt x="55" y="436"/>
                  </a:lnTo>
                  <a:lnTo>
                    <a:pt x="55" y="438"/>
                  </a:lnTo>
                  <a:lnTo>
                    <a:pt x="54" y="438"/>
                  </a:lnTo>
                  <a:lnTo>
                    <a:pt x="53" y="438"/>
                  </a:lnTo>
                  <a:lnTo>
                    <a:pt x="51" y="438"/>
                  </a:lnTo>
                  <a:lnTo>
                    <a:pt x="50" y="438"/>
                  </a:lnTo>
                  <a:lnTo>
                    <a:pt x="49" y="436"/>
                  </a:lnTo>
                  <a:lnTo>
                    <a:pt x="48" y="436"/>
                  </a:lnTo>
                  <a:lnTo>
                    <a:pt x="47" y="436"/>
                  </a:lnTo>
                  <a:lnTo>
                    <a:pt x="45" y="436"/>
                  </a:lnTo>
                  <a:lnTo>
                    <a:pt x="43" y="438"/>
                  </a:lnTo>
                  <a:lnTo>
                    <a:pt x="43" y="436"/>
                  </a:lnTo>
                  <a:lnTo>
                    <a:pt x="42" y="436"/>
                  </a:lnTo>
                  <a:lnTo>
                    <a:pt x="42" y="438"/>
                  </a:lnTo>
                  <a:lnTo>
                    <a:pt x="41" y="438"/>
                  </a:lnTo>
                  <a:lnTo>
                    <a:pt x="39" y="438"/>
                  </a:lnTo>
                  <a:lnTo>
                    <a:pt x="38" y="436"/>
                  </a:lnTo>
                  <a:lnTo>
                    <a:pt x="37" y="435"/>
                  </a:lnTo>
                  <a:lnTo>
                    <a:pt x="36" y="435"/>
                  </a:lnTo>
                  <a:lnTo>
                    <a:pt x="35" y="436"/>
                  </a:lnTo>
                  <a:lnTo>
                    <a:pt x="33" y="436"/>
                  </a:lnTo>
                  <a:lnTo>
                    <a:pt x="32" y="436"/>
                  </a:lnTo>
                  <a:lnTo>
                    <a:pt x="31" y="436"/>
                  </a:lnTo>
                  <a:lnTo>
                    <a:pt x="30" y="436"/>
                  </a:lnTo>
                  <a:lnTo>
                    <a:pt x="30" y="438"/>
                  </a:lnTo>
                  <a:lnTo>
                    <a:pt x="29" y="438"/>
                  </a:lnTo>
                  <a:lnTo>
                    <a:pt x="29" y="439"/>
                  </a:lnTo>
                  <a:lnTo>
                    <a:pt x="29" y="440"/>
                  </a:lnTo>
                  <a:lnTo>
                    <a:pt x="26" y="447"/>
                  </a:lnTo>
                  <a:lnTo>
                    <a:pt x="26" y="448"/>
                  </a:lnTo>
                  <a:lnTo>
                    <a:pt x="25" y="448"/>
                  </a:lnTo>
                  <a:lnTo>
                    <a:pt x="24" y="450"/>
                  </a:lnTo>
                  <a:lnTo>
                    <a:pt x="24" y="451"/>
                  </a:lnTo>
                  <a:lnTo>
                    <a:pt x="23" y="453"/>
                  </a:lnTo>
                  <a:lnTo>
                    <a:pt x="23" y="454"/>
                  </a:lnTo>
                  <a:lnTo>
                    <a:pt x="21" y="457"/>
                  </a:lnTo>
                  <a:lnTo>
                    <a:pt x="21" y="460"/>
                  </a:lnTo>
                  <a:lnTo>
                    <a:pt x="21" y="463"/>
                  </a:lnTo>
                  <a:lnTo>
                    <a:pt x="21" y="464"/>
                  </a:lnTo>
                  <a:lnTo>
                    <a:pt x="21" y="458"/>
                  </a:lnTo>
                  <a:lnTo>
                    <a:pt x="21" y="454"/>
                  </a:lnTo>
                  <a:lnTo>
                    <a:pt x="21" y="447"/>
                  </a:lnTo>
                  <a:lnTo>
                    <a:pt x="21" y="444"/>
                  </a:lnTo>
                  <a:lnTo>
                    <a:pt x="21" y="444"/>
                  </a:lnTo>
                  <a:lnTo>
                    <a:pt x="23" y="441"/>
                  </a:lnTo>
                  <a:lnTo>
                    <a:pt x="23" y="439"/>
                  </a:lnTo>
                  <a:lnTo>
                    <a:pt x="23" y="438"/>
                  </a:lnTo>
                  <a:lnTo>
                    <a:pt x="23" y="433"/>
                  </a:lnTo>
                  <a:lnTo>
                    <a:pt x="24" y="432"/>
                  </a:lnTo>
                  <a:lnTo>
                    <a:pt x="26" y="425"/>
                  </a:lnTo>
                  <a:lnTo>
                    <a:pt x="27" y="423"/>
                  </a:lnTo>
                  <a:lnTo>
                    <a:pt x="29" y="420"/>
                  </a:lnTo>
                  <a:lnTo>
                    <a:pt x="29" y="419"/>
                  </a:lnTo>
                  <a:lnTo>
                    <a:pt x="31" y="416"/>
                  </a:lnTo>
                  <a:lnTo>
                    <a:pt x="33" y="409"/>
                  </a:lnTo>
                  <a:lnTo>
                    <a:pt x="35" y="408"/>
                  </a:lnTo>
                  <a:lnTo>
                    <a:pt x="35" y="407"/>
                  </a:lnTo>
                  <a:lnTo>
                    <a:pt x="38" y="397"/>
                  </a:lnTo>
                  <a:lnTo>
                    <a:pt x="39" y="391"/>
                  </a:lnTo>
                  <a:lnTo>
                    <a:pt x="39" y="386"/>
                  </a:lnTo>
                  <a:lnTo>
                    <a:pt x="41" y="379"/>
                  </a:lnTo>
                  <a:lnTo>
                    <a:pt x="41" y="373"/>
                  </a:lnTo>
                  <a:lnTo>
                    <a:pt x="39" y="359"/>
                  </a:lnTo>
                  <a:lnTo>
                    <a:pt x="38" y="358"/>
                  </a:lnTo>
                  <a:lnTo>
                    <a:pt x="36" y="353"/>
                  </a:lnTo>
                  <a:lnTo>
                    <a:pt x="36" y="348"/>
                  </a:lnTo>
                  <a:lnTo>
                    <a:pt x="35" y="346"/>
                  </a:lnTo>
                  <a:lnTo>
                    <a:pt x="35" y="346"/>
                  </a:lnTo>
                  <a:lnTo>
                    <a:pt x="33" y="340"/>
                  </a:lnTo>
                  <a:lnTo>
                    <a:pt x="33" y="339"/>
                  </a:lnTo>
                  <a:lnTo>
                    <a:pt x="32" y="336"/>
                  </a:lnTo>
                  <a:lnTo>
                    <a:pt x="31" y="334"/>
                  </a:lnTo>
                  <a:lnTo>
                    <a:pt x="29" y="330"/>
                  </a:lnTo>
                  <a:lnTo>
                    <a:pt x="27" y="330"/>
                  </a:lnTo>
                  <a:lnTo>
                    <a:pt x="26" y="329"/>
                  </a:lnTo>
                  <a:lnTo>
                    <a:pt x="25" y="329"/>
                  </a:lnTo>
                  <a:lnTo>
                    <a:pt x="24" y="329"/>
                  </a:lnTo>
                  <a:lnTo>
                    <a:pt x="23" y="328"/>
                  </a:lnTo>
                  <a:lnTo>
                    <a:pt x="23" y="325"/>
                  </a:lnTo>
                  <a:lnTo>
                    <a:pt x="21" y="324"/>
                  </a:lnTo>
                  <a:lnTo>
                    <a:pt x="21" y="323"/>
                  </a:lnTo>
                  <a:lnTo>
                    <a:pt x="21" y="322"/>
                  </a:lnTo>
                  <a:lnTo>
                    <a:pt x="24" y="323"/>
                  </a:lnTo>
                  <a:lnTo>
                    <a:pt x="25" y="323"/>
                  </a:lnTo>
                  <a:lnTo>
                    <a:pt x="27" y="322"/>
                  </a:lnTo>
                  <a:lnTo>
                    <a:pt x="29" y="319"/>
                  </a:lnTo>
                  <a:lnTo>
                    <a:pt x="30" y="318"/>
                  </a:lnTo>
                  <a:lnTo>
                    <a:pt x="30" y="317"/>
                  </a:lnTo>
                  <a:lnTo>
                    <a:pt x="31" y="317"/>
                  </a:lnTo>
                  <a:lnTo>
                    <a:pt x="30" y="317"/>
                  </a:lnTo>
                  <a:lnTo>
                    <a:pt x="27" y="318"/>
                  </a:lnTo>
                  <a:lnTo>
                    <a:pt x="26" y="319"/>
                  </a:lnTo>
                  <a:lnTo>
                    <a:pt x="27" y="317"/>
                  </a:lnTo>
                  <a:lnTo>
                    <a:pt x="26" y="318"/>
                  </a:lnTo>
                  <a:lnTo>
                    <a:pt x="25" y="318"/>
                  </a:lnTo>
                  <a:lnTo>
                    <a:pt x="25" y="319"/>
                  </a:lnTo>
                  <a:lnTo>
                    <a:pt x="25" y="321"/>
                  </a:lnTo>
                  <a:lnTo>
                    <a:pt x="24" y="322"/>
                  </a:lnTo>
                  <a:lnTo>
                    <a:pt x="23" y="322"/>
                  </a:lnTo>
                  <a:lnTo>
                    <a:pt x="23" y="321"/>
                  </a:lnTo>
                  <a:lnTo>
                    <a:pt x="23" y="319"/>
                  </a:lnTo>
                  <a:lnTo>
                    <a:pt x="24" y="319"/>
                  </a:lnTo>
                  <a:lnTo>
                    <a:pt x="25" y="318"/>
                  </a:lnTo>
                  <a:lnTo>
                    <a:pt x="25" y="317"/>
                  </a:lnTo>
                  <a:lnTo>
                    <a:pt x="25" y="317"/>
                  </a:lnTo>
                  <a:lnTo>
                    <a:pt x="26" y="317"/>
                  </a:lnTo>
                  <a:lnTo>
                    <a:pt x="26" y="316"/>
                  </a:lnTo>
                  <a:lnTo>
                    <a:pt x="30" y="310"/>
                  </a:lnTo>
                  <a:lnTo>
                    <a:pt x="31" y="310"/>
                  </a:lnTo>
                  <a:lnTo>
                    <a:pt x="31" y="309"/>
                  </a:lnTo>
                  <a:lnTo>
                    <a:pt x="31" y="308"/>
                  </a:lnTo>
                  <a:lnTo>
                    <a:pt x="32" y="308"/>
                  </a:lnTo>
                  <a:lnTo>
                    <a:pt x="32" y="306"/>
                  </a:lnTo>
                  <a:lnTo>
                    <a:pt x="32" y="305"/>
                  </a:lnTo>
                  <a:lnTo>
                    <a:pt x="32" y="304"/>
                  </a:lnTo>
                  <a:lnTo>
                    <a:pt x="31" y="305"/>
                  </a:lnTo>
                  <a:lnTo>
                    <a:pt x="31" y="304"/>
                  </a:lnTo>
                  <a:lnTo>
                    <a:pt x="32" y="303"/>
                  </a:lnTo>
                  <a:lnTo>
                    <a:pt x="31" y="302"/>
                  </a:lnTo>
                  <a:lnTo>
                    <a:pt x="31" y="303"/>
                  </a:lnTo>
                  <a:lnTo>
                    <a:pt x="30" y="303"/>
                  </a:lnTo>
                  <a:lnTo>
                    <a:pt x="30" y="304"/>
                  </a:lnTo>
                  <a:lnTo>
                    <a:pt x="30" y="303"/>
                  </a:lnTo>
                  <a:lnTo>
                    <a:pt x="30" y="302"/>
                  </a:lnTo>
                  <a:lnTo>
                    <a:pt x="32" y="299"/>
                  </a:lnTo>
                  <a:lnTo>
                    <a:pt x="33" y="298"/>
                  </a:lnTo>
                  <a:lnTo>
                    <a:pt x="33" y="297"/>
                  </a:lnTo>
                  <a:lnTo>
                    <a:pt x="33" y="296"/>
                  </a:lnTo>
                  <a:lnTo>
                    <a:pt x="32" y="294"/>
                  </a:lnTo>
                  <a:lnTo>
                    <a:pt x="31" y="293"/>
                  </a:lnTo>
                  <a:lnTo>
                    <a:pt x="32" y="293"/>
                  </a:lnTo>
                  <a:lnTo>
                    <a:pt x="32" y="292"/>
                  </a:lnTo>
                  <a:lnTo>
                    <a:pt x="33" y="291"/>
                  </a:lnTo>
                  <a:lnTo>
                    <a:pt x="33" y="290"/>
                  </a:lnTo>
                  <a:lnTo>
                    <a:pt x="33" y="288"/>
                  </a:lnTo>
                  <a:lnTo>
                    <a:pt x="32" y="287"/>
                  </a:lnTo>
                  <a:lnTo>
                    <a:pt x="31" y="287"/>
                  </a:lnTo>
                  <a:lnTo>
                    <a:pt x="31" y="286"/>
                  </a:lnTo>
                  <a:lnTo>
                    <a:pt x="30" y="286"/>
                  </a:lnTo>
                  <a:lnTo>
                    <a:pt x="29" y="282"/>
                  </a:lnTo>
                  <a:lnTo>
                    <a:pt x="27" y="282"/>
                  </a:lnTo>
                  <a:lnTo>
                    <a:pt x="27" y="281"/>
                  </a:lnTo>
                  <a:lnTo>
                    <a:pt x="29" y="281"/>
                  </a:lnTo>
                  <a:lnTo>
                    <a:pt x="27" y="280"/>
                  </a:lnTo>
                  <a:lnTo>
                    <a:pt x="26" y="275"/>
                  </a:lnTo>
                  <a:lnTo>
                    <a:pt x="25" y="275"/>
                  </a:lnTo>
                  <a:lnTo>
                    <a:pt x="25" y="274"/>
                  </a:lnTo>
                  <a:lnTo>
                    <a:pt x="25" y="273"/>
                  </a:lnTo>
                  <a:lnTo>
                    <a:pt x="24" y="273"/>
                  </a:lnTo>
                  <a:lnTo>
                    <a:pt x="23" y="273"/>
                  </a:lnTo>
                  <a:lnTo>
                    <a:pt x="23" y="272"/>
                  </a:lnTo>
                  <a:lnTo>
                    <a:pt x="25" y="272"/>
                  </a:lnTo>
                  <a:lnTo>
                    <a:pt x="24" y="272"/>
                  </a:lnTo>
                  <a:lnTo>
                    <a:pt x="23" y="272"/>
                  </a:lnTo>
                  <a:lnTo>
                    <a:pt x="23" y="271"/>
                  </a:lnTo>
                  <a:lnTo>
                    <a:pt x="21" y="269"/>
                  </a:lnTo>
                  <a:lnTo>
                    <a:pt x="21" y="268"/>
                  </a:lnTo>
                  <a:lnTo>
                    <a:pt x="21" y="271"/>
                  </a:lnTo>
                  <a:lnTo>
                    <a:pt x="21" y="274"/>
                  </a:lnTo>
                  <a:lnTo>
                    <a:pt x="21" y="277"/>
                  </a:lnTo>
                  <a:lnTo>
                    <a:pt x="21" y="275"/>
                  </a:lnTo>
                  <a:lnTo>
                    <a:pt x="20" y="275"/>
                  </a:lnTo>
                  <a:lnTo>
                    <a:pt x="19" y="274"/>
                  </a:lnTo>
                  <a:lnTo>
                    <a:pt x="19" y="273"/>
                  </a:lnTo>
                  <a:lnTo>
                    <a:pt x="18" y="273"/>
                  </a:lnTo>
                  <a:lnTo>
                    <a:pt x="18" y="272"/>
                  </a:lnTo>
                  <a:lnTo>
                    <a:pt x="17" y="272"/>
                  </a:lnTo>
                  <a:lnTo>
                    <a:pt x="17" y="271"/>
                  </a:lnTo>
                  <a:lnTo>
                    <a:pt x="17" y="269"/>
                  </a:lnTo>
                  <a:lnTo>
                    <a:pt x="16" y="268"/>
                  </a:lnTo>
                  <a:lnTo>
                    <a:pt x="14" y="267"/>
                  </a:lnTo>
                  <a:lnTo>
                    <a:pt x="14" y="266"/>
                  </a:lnTo>
                  <a:lnTo>
                    <a:pt x="13" y="263"/>
                  </a:lnTo>
                  <a:lnTo>
                    <a:pt x="13" y="262"/>
                  </a:lnTo>
                  <a:lnTo>
                    <a:pt x="12" y="261"/>
                  </a:lnTo>
                  <a:lnTo>
                    <a:pt x="12" y="260"/>
                  </a:lnTo>
                  <a:lnTo>
                    <a:pt x="12" y="261"/>
                  </a:lnTo>
                  <a:lnTo>
                    <a:pt x="11" y="260"/>
                  </a:lnTo>
                  <a:lnTo>
                    <a:pt x="11" y="259"/>
                  </a:lnTo>
                  <a:lnTo>
                    <a:pt x="10" y="259"/>
                  </a:lnTo>
                  <a:lnTo>
                    <a:pt x="10" y="257"/>
                  </a:lnTo>
                  <a:lnTo>
                    <a:pt x="8" y="256"/>
                  </a:lnTo>
                  <a:lnTo>
                    <a:pt x="8" y="255"/>
                  </a:lnTo>
                  <a:lnTo>
                    <a:pt x="8" y="254"/>
                  </a:lnTo>
                  <a:lnTo>
                    <a:pt x="7" y="253"/>
                  </a:lnTo>
                  <a:lnTo>
                    <a:pt x="6" y="253"/>
                  </a:lnTo>
                  <a:lnTo>
                    <a:pt x="5" y="255"/>
                  </a:lnTo>
                  <a:lnTo>
                    <a:pt x="4" y="256"/>
                  </a:lnTo>
                  <a:lnTo>
                    <a:pt x="4" y="257"/>
                  </a:lnTo>
                  <a:lnTo>
                    <a:pt x="2" y="257"/>
                  </a:lnTo>
                  <a:lnTo>
                    <a:pt x="4" y="259"/>
                  </a:lnTo>
                  <a:lnTo>
                    <a:pt x="4" y="260"/>
                  </a:lnTo>
                  <a:lnTo>
                    <a:pt x="4" y="261"/>
                  </a:lnTo>
                  <a:lnTo>
                    <a:pt x="2" y="261"/>
                  </a:lnTo>
                  <a:lnTo>
                    <a:pt x="1" y="262"/>
                  </a:lnTo>
                  <a:lnTo>
                    <a:pt x="2" y="263"/>
                  </a:lnTo>
                  <a:lnTo>
                    <a:pt x="2" y="265"/>
                  </a:lnTo>
                  <a:lnTo>
                    <a:pt x="2" y="266"/>
                  </a:lnTo>
                  <a:lnTo>
                    <a:pt x="1" y="267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1" y="259"/>
                  </a:lnTo>
                  <a:lnTo>
                    <a:pt x="1" y="257"/>
                  </a:lnTo>
                  <a:lnTo>
                    <a:pt x="4" y="253"/>
                  </a:lnTo>
                  <a:lnTo>
                    <a:pt x="4" y="249"/>
                  </a:lnTo>
                  <a:lnTo>
                    <a:pt x="5" y="245"/>
                  </a:lnTo>
                  <a:lnTo>
                    <a:pt x="10" y="245"/>
                  </a:lnTo>
                  <a:lnTo>
                    <a:pt x="11" y="245"/>
                  </a:lnTo>
                  <a:lnTo>
                    <a:pt x="16" y="245"/>
                  </a:lnTo>
                  <a:lnTo>
                    <a:pt x="21" y="245"/>
                  </a:lnTo>
                  <a:lnTo>
                    <a:pt x="31" y="245"/>
                  </a:lnTo>
                  <a:lnTo>
                    <a:pt x="42" y="245"/>
                  </a:lnTo>
                  <a:lnTo>
                    <a:pt x="53" y="245"/>
                  </a:lnTo>
                  <a:lnTo>
                    <a:pt x="66" y="245"/>
                  </a:lnTo>
                  <a:lnTo>
                    <a:pt x="79" y="245"/>
                  </a:lnTo>
                  <a:lnTo>
                    <a:pt x="92" y="245"/>
                  </a:lnTo>
                  <a:lnTo>
                    <a:pt x="105" y="245"/>
                  </a:lnTo>
                  <a:lnTo>
                    <a:pt x="106" y="245"/>
                  </a:lnTo>
                  <a:lnTo>
                    <a:pt x="116" y="245"/>
                  </a:lnTo>
                  <a:lnTo>
                    <a:pt x="126" y="245"/>
                  </a:lnTo>
                  <a:lnTo>
                    <a:pt x="135" y="245"/>
                  </a:lnTo>
                  <a:lnTo>
                    <a:pt x="142" y="245"/>
                  </a:lnTo>
                  <a:lnTo>
                    <a:pt x="147" y="245"/>
                  </a:lnTo>
                  <a:lnTo>
                    <a:pt x="148" y="245"/>
                  </a:lnTo>
                  <a:lnTo>
                    <a:pt x="154" y="245"/>
                  </a:lnTo>
                  <a:lnTo>
                    <a:pt x="154" y="238"/>
                  </a:lnTo>
                  <a:lnTo>
                    <a:pt x="153" y="235"/>
                  </a:lnTo>
                  <a:lnTo>
                    <a:pt x="152" y="218"/>
                  </a:lnTo>
                  <a:lnTo>
                    <a:pt x="152" y="207"/>
                  </a:lnTo>
                  <a:lnTo>
                    <a:pt x="150" y="198"/>
                  </a:lnTo>
                  <a:lnTo>
                    <a:pt x="150" y="195"/>
                  </a:lnTo>
                  <a:lnTo>
                    <a:pt x="148" y="189"/>
                  </a:lnTo>
                  <a:lnTo>
                    <a:pt x="148" y="187"/>
                  </a:lnTo>
                  <a:lnTo>
                    <a:pt x="148" y="185"/>
                  </a:lnTo>
                  <a:lnTo>
                    <a:pt x="150" y="182"/>
                  </a:lnTo>
                  <a:lnTo>
                    <a:pt x="153" y="177"/>
                  </a:lnTo>
                  <a:lnTo>
                    <a:pt x="154" y="176"/>
                  </a:lnTo>
                  <a:lnTo>
                    <a:pt x="158" y="173"/>
                  </a:lnTo>
                  <a:lnTo>
                    <a:pt x="162" y="172"/>
                  </a:lnTo>
                  <a:lnTo>
                    <a:pt x="166" y="168"/>
                  </a:lnTo>
                  <a:lnTo>
                    <a:pt x="168" y="167"/>
                  </a:lnTo>
                  <a:lnTo>
                    <a:pt x="171" y="166"/>
                  </a:lnTo>
                  <a:lnTo>
                    <a:pt x="177" y="164"/>
                  </a:lnTo>
                  <a:lnTo>
                    <a:pt x="179" y="164"/>
                  </a:lnTo>
                  <a:lnTo>
                    <a:pt x="187" y="160"/>
                  </a:lnTo>
                  <a:lnTo>
                    <a:pt x="191" y="158"/>
                  </a:lnTo>
                  <a:lnTo>
                    <a:pt x="192" y="158"/>
                  </a:lnTo>
                  <a:lnTo>
                    <a:pt x="192" y="157"/>
                  </a:lnTo>
                  <a:lnTo>
                    <a:pt x="192" y="154"/>
                  </a:lnTo>
                  <a:lnTo>
                    <a:pt x="192" y="150"/>
                  </a:lnTo>
                  <a:lnTo>
                    <a:pt x="192" y="146"/>
                  </a:lnTo>
                  <a:lnTo>
                    <a:pt x="192" y="144"/>
                  </a:lnTo>
                  <a:lnTo>
                    <a:pt x="192" y="142"/>
                  </a:lnTo>
                  <a:lnTo>
                    <a:pt x="192" y="138"/>
                  </a:lnTo>
                  <a:lnTo>
                    <a:pt x="192" y="135"/>
                  </a:lnTo>
                  <a:lnTo>
                    <a:pt x="192" y="132"/>
                  </a:lnTo>
                  <a:lnTo>
                    <a:pt x="192" y="129"/>
                  </a:lnTo>
                  <a:lnTo>
                    <a:pt x="192" y="125"/>
                  </a:lnTo>
                  <a:lnTo>
                    <a:pt x="192" y="123"/>
                  </a:lnTo>
                  <a:lnTo>
                    <a:pt x="192" y="119"/>
                  </a:lnTo>
                  <a:lnTo>
                    <a:pt x="192" y="115"/>
                  </a:lnTo>
                  <a:lnTo>
                    <a:pt x="192" y="113"/>
                  </a:lnTo>
                  <a:lnTo>
                    <a:pt x="192" y="111"/>
                  </a:lnTo>
                  <a:lnTo>
                    <a:pt x="192" y="107"/>
                  </a:lnTo>
                  <a:lnTo>
                    <a:pt x="192" y="103"/>
                  </a:lnTo>
                  <a:lnTo>
                    <a:pt x="192" y="100"/>
                  </a:lnTo>
                  <a:lnTo>
                    <a:pt x="192" y="98"/>
                  </a:lnTo>
                  <a:lnTo>
                    <a:pt x="192" y="94"/>
                  </a:lnTo>
                  <a:lnTo>
                    <a:pt x="192" y="90"/>
                  </a:lnTo>
                  <a:lnTo>
                    <a:pt x="192" y="87"/>
                  </a:lnTo>
                  <a:lnTo>
                    <a:pt x="192" y="86"/>
                  </a:lnTo>
                  <a:lnTo>
                    <a:pt x="192" y="82"/>
                  </a:lnTo>
                  <a:lnTo>
                    <a:pt x="192" y="78"/>
                  </a:lnTo>
                  <a:lnTo>
                    <a:pt x="192" y="75"/>
                  </a:lnTo>
                  <a:lnTo>
                    <a:pt x="192" y="72"/>
                  </a:lnTo>
                  <a:lnTo>
                    <a:pt x="192" y="69"/>
                  </a:lnTo>
                  <a:lnTo>
                    <a:pt x="192" y="65"/>
                  </a:lnTo>
                  <a:lnTo>
                    <a:pt x="192" y="62"/>
                  </a:lnTo>
                  <a:lnTo>
                    <a:pt x="192" y="59"/>
                  </a:lnTo>
                  <a:lnTo>
                    <a:pt x="192" y="57"/>
                  </a:lnTo>
                  <a:lnTo>
                    <a:pt x="192" y="53"/>
                  </a:lnTo>
                  <a:lnTo>
                    <a:pt x="195" y="53"/>
                  </a:lnTo>
                  <a:lnTo>
                    <a:pt x="198" y="53"/>
                  </a:lnTo>
                  <a:lnTo>
                    <a:pt x="203" y="53"/>
                  </a:lnTo>
                  <a:lnTo>
                    <a:pt x="206" y="53"/>
                  </a:lnTo>
                  <a:lnTo>
                    <a:pt x="210" y="53"/>
                  </a:lnTo>
                  <a:lnTo>
                    <a:pt x="215" y="53"/>
                  </a:lnTo>
                  <a:lnTo>
                    <a:pt x="218" y="53"/>
                  </a:lnTo>
                  <a:lnTo>
                    <a:pt x="221" y="53"/>
                  </a:lnTo>
                  <a:lnTo>
                    <a:pt x="226" y="53"/>
                  </a:lnTo>
                  <a:lnTo>
                    <a:pt x="229" y="53"/>
                  </a:lnTo>
                  <a:lnTo>
                    <a:pt x="233" y="53"/>
                  </a:lnTo>
                  <a:lnTo>
                    <a:pt x="237" y="53"/>
                  </a:lnTo>
                  <a:lnTo>
                    <a:pt x="241" y="53"/>
                  </a:lnTo>
                  <a:lnTo>
                    <a:pt x="245" y="53"/>
                  </a:lnTo>
                  <a:lnTo>
                    <a:pt x="248" y="53"/>
                  </a:lnTo>
                  <a:lnTo>
                    <a:pt x="252" y="53"/>
                  </a:lnTo>
                  <a:lnTo>
                    <a:pt x="255" y="53"/>
                  </a:lnTo>
                  <a:lnTo>
                    <a:pt x="259" y="53"/>
                  </a:lnTo>
                  <a:lnTo>
                    <a:pt x="264" y="53"/>
                  </a:lnTo>
                  <a:lnTo>
                    <a:pt x="267" y="53"/>
                  </a:lnTo>
                  <a:lnTo>
                    <a:pt x="271" y="53"/>
                  </a:lnTo>
                  <a:lnTo>
                    <a:pt x="276" y="53"/>
                  </a:lnTo>
                  <a:lnTo>
                    <a:pt x="278" y="53"/>
                  </a:lnTo>
                  <a:lnTo>
                    <a:pt x="282" y="53"/>
                  </a:lnTo>
                  <a:lnTo>
                    <a:pt x="286" y="53"/>
                  </a:lnTo>
                  <a:lnTo>
                    <a:pt x="290" y="53"/>
                  </a:lnTo>
                  <a:lnTo>
                    <a:pt x="294" y="53"/>
                  </a:lnTo>
                  <a:lnTo>
                    <a:pt x="298" y="53"/>
                  </a:lnTo>
                  <a:lnTo>
                    <a:pt x="302" y="53"/>
                  </a:lnTo>
                  <a:lnTo>
                    <a:pt x="305" y="53"/>
                  </a:lnTo>
                  <a:lnTo>
                    <a:pt x="308" y="53"/>
                  </a:lnTo>
                  <a:lnTo>
                    <a:pt x="313" y="53"/>
                  </a:lnTo>
                  <a:lnTo>
                    <a:pt x="316" y="53"/>
                  </a:lnTo>
                  <a:lnTo>
                    <a:pt x="316" y="52"/>
                  </a:lnTo>
                  <a:lnTo>
                    <a:pt x="316" y="51"/>
                  </a:lnTo>
                  <a:lnTo>
                    <a:pt x="316" y="50"/>
                  </a:lnTo>
                  <a:lnTo>
                    <a:pt x="316" y="49"/>
                  </a:lnTo>
                  <a:lnTo>
                    <a:pt x="316" y="46"/>
                  </a:lnTo>
                  <a:lnTo>
                    <a:pt x="316" y="43"/>
                  </a:lnTo>
                  <a:lnTo>
                    <a:pt x="316" y="38"/>
                  </a:lnTo>
                  <a:lnTo>
                    <a:pt x="316" y="34"/>
                  </a:lnTo>
                  <a:lnTo>
                    <a:pt x="316" y="29"/>
                  </a:lnTo>
                  <a:lnTo>
                    <a:pt x="316" y="25"/>
                  </a:lnTo>
                  <a:lnTo>
                    <a:pt x="316" y="20"/>
                  </a:lnTo>
                  <a:lnTo>
                    <a:pt x="316" y="15"/>
                  </a:lnTo>
                  <a:lnTo>
                    <a:pt x="316" y="10"/>
                  </a:lnTo>
                  <a:lnTo>
                    <a:pt x="316" y="7"/>
                  </a:lnTo>
                  <a:lnTo>
                    <a:pt x="316" y="3"/>
                  </a:lnTo>
                  <a:lnTo>
                    <a:pt x="316" y="1"/>
                  </a:lnTo>
                  <a:lnTo>
                    <a:pt x="316" y="0"/>
                  </a:lnTo>
                  <a:lnTo>
                    <a:pt x="325" y="3"/>
                  </a:lnTo>
                  <a:lnTo>
                    <a:pt x="332" y="8"/>
                  </a:lnTo>
                  <a:lnTo>
                    <a:pt x="339" y="14"/>
                  </a:lnTo>
                  <a:lnTo>
                    <a:pt x="346" y="19"/>
                  </a:lnTo>
                  <a:lnTo>
                    <a:pt x="354" y="24"/>
                  </a:lnTo>
                  <a:lnTo>
                    <a:pt x="362" y="28"/>
                  </a:lnTo>
                  <a:lnTo>
                    <a:pt x="369" y="33"/>
                  </a:lnTo>
                  <a:lnTo>
                    <a:pt x="376" y="38"/>
                  </a:lnTo>
                  <a:lnTo>
                    <a:pt x="384" y="43"/>
                  </a:lnTo>
                  <a:lnTo>
                    <a:pt x="391" y="49"/>
                  </a:lnTo>
                  <a:lnTo>
                    <a:pt x="399" y="53"/>
                  </a:lnTo>
                  <a:lnTo>
                    <a:pt x="406" y="58"/>
                  </a:lnTo>
                  <a:lnTo>
                    <a:pt x="413" y="62"/>
                  </a:lnTo>
                  <a:lnTo>
                    <a:pt x="419" y="65"/>
                  </a:lnTo>
                  <a:lnTo>
                    <a:pt x="425" y="70"/>
                  </a:lnTo>
                  <a:lnTo>
                    <a:pt x="431" y="74"/>
                  </a:lnTo>
                  <a:lnTo>
                    <a:pt x="436" y="77"/>
                  </a:lnTo>
                  <a:lnTo>
                    <a:pt x="443" y="82"/>
                  </a:lnTo>
                  <a:lnTo>
                    <a:pt x="450" y="87"/>
                  </a:lnTo>
                  <a:lnTo>
                    <a:pt x="456" y="90"/>
                  </a:lnTo>
                  <a:lnTo>
                    <a:pt x="462" y="95"/>
                  </a:lnTo>
                  <a:lnTo>
                    <a:pt x="453" y="95"/>
                  </a:lnTo>
                  <a:lnTo>
                    <a:pt x="446" y="95"/>
                  </a:lnTo>
                  <a:lnTo>
                    <a:pt x="437" y="95"/>
                  </a:lnTo>
                  <a:lnTo>
                    <a:pt x="428" y="95"/>
                  </a:lnTo>
                  <a:lnTo>
                    <a:pt x="421" y="95"/>
                  </a:lnTo>
                  <a:lnTo>
                    <a:pt x="413" y="95"/>
                  </a:lnTo>
                  <a:lnTo>
                    <a:pt x="403" y="95"/>
                  </a:lnTo>
                  <a:lnTo>
                    <a:pt x="395" y="95"/>
                  </a:lnTo>
                  <a:lnTo>
                    <a:pt x="395" y="98"/>
                  </a:lnTo>
                  <a:lnTo>
                    <a:pt x="396" y="101"/>
                  </a:lnTo>
                  <a:lnTo>
                    <a:pt x="396" y="105"/>
                  </a:lnTo>
                  <a:lnTo>
                    <a:pt x="396" y="108"/>
                  </a:lnTo>
                  <a:lnTo>
                    <a:pt x="397" y="112"/>
                  </a:lnTo>
                  <a:lnTo>
                    <a:pt x="397" y="115"/>
                  </a:lnTo>
                  <a:lnTo>
                    <a:pt x="397" y="118"/>
                  </a:lnTo>
                  <a:lnTo>
                    <a:pt x="399" y="121"/>
                  </a:lnTo>
                  <a:lnTo>
                    <a:pt x="399" y="125"/>
                  </a:lnTo>
                  <a:lnTo>
                    <a:pt x="399" y="127"/>
                  </a:lnTo>
                  <a:lnTo>
                    <a:pt x="400" y="133"/>
                  </a:lnTo>
                  <a:lnTo>
                    <a:pt x="400" y="139"/>
                  </a:lnTo>
                  <a:lnTo>
                    <a:pt x="400" y="142"/>
                  </a:lnTo>
                  <a:lnTo>
                    <a:pt x="401" y="145"/>
                  </a:lnTo>
                  <a:lnTo>
                    <a:pt x="401" y="151"/>
                  </a:lnTo>
                  <a:lnTo>
                    <a:pt x="402" y="156"/>
                  </a:lnTo>
                  <a:lnTo>
                    <a:pt x="402" y="161"/>
                  </a:lnTo>
                  <a:lnTo>
                    <a:pt x="403" y="167"/>
                  </a:lnTo>
                  <a:lnTo>
                    <a:pt x="403" y="172"/>
                  </a:lnTo>
                  <a:lnTo>
                    <a:pt x="403" y="173"/>
                  </a:lnTo>
                  <a:lnTo>
                    <a:pt x="405" y="175"/>
                  </a:lnTo>
                  <a:lnTo>
                    <a:pt x="405" y="181"/>
                  </a:lnTo>
                  <a:lnTo>
                    <a:pt x="406" y="186"/>
                  </a:lnTo>
                  <a:lnTo>
                    <a:pt x="406" y="191"/>
                  </a:lnTo>
                  <a:lnTo>
                    <a:pt x="407" y="197"/>
                  </a:lnTo>
                  <a:lnTo>
                    <a:pt x="407" y="201"/>
                  </a:lnTo>
                  <a:lnTo>
                    <a:pt x="407" y="205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409" y="220"/>
                  </a:lnTo>
                  <a:lnTo>
                    <a:pt x="409" y="225"/>
                  </a:lnTo>
                  <a:lnTo>
                    <a:pt x="410" y="230"/>
                  </a:lnTo>
                  <a:lnTo>
                    <a:pt x="410" y="235"/>
                  </a:lnTo>
                  <a:lnTo>
                    <a:pt x="412" y="240"/>
                  </a:lnTo>
                  <a:lnTo>
                    <a:pt x="412" y="244"/>
                  </a:lnTo>
                  <a:lnTo>
                    <a:pt x="413" y="25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2" name="Freeform 93">
              <a:extLst>
                <a:ext uri="{FF2B5EF4-FFF2-40B4-BE49-F238E27FC236}">
                  <a16:creationId xmlns:a16="http://schemas.microsoft.com/office/drawing/2014/main" id="{97E2C9E4-133E-190F-B099-701D4BECB2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18874" y="2960222"/>
              <a:ext cx="374080" cy="433536"/>
            </a:xfrm>
            <a:custGeom>
              <a:avLst/>
              <a:gdLst>
                <a:gd name="T0" fmla="*/ 270 w 302"/>
                <a:gd name="T1" fmla="*/ 255 h 350"/>
                <a:gd name="T2" fmla="*/ 267 w 302"/>
                <a:gd name="T3" fmla="*/ 254 h 350"/>
                <a:gd name="T4" fmla="*/ 68 w 302"/>
                <a:gd name="T5" fmla="*/ 0 h 350"/>
                <a:gd name="T6" fmla="*/ 80 w 302"/>
                <a:gd name="T7" fmla="*/ 5 h 350"/>
                <a:gd name="T8" fmla="*/ 113 w 302"/>
                <a:gd name="T9" fmla="*/ 7 h 350"/>
                <a:gd name="T10" fmla="*/ 128 w 302"/>
                <a:gd name="T11" fmla="*/ 16 h 350"/>
                <a:gd name="T12" fmla="*/ 156 w 302"/>
                <a:gd name="T13" fmla="*/ 35 h 350"/>
                <a:gd name="T14" fmla="*/ 173 w 302"/>
                <a:gd name="T15" fmla="*/ 36 h 350"/>
                <a:gd name="T16" fmla="*/ 183 w 302"/>
                <a:gd name="T17" fmla="*/ 39 h 350"/>
                <a:gd name="T18" fmla="*/ 202 w 302"/>
                <a:gd name="T19" fmla="*/ 42 h 350"/>
                <a:gd name="T20" fmla="*/ 216 w 302"/>
                <a:gd name="T21" fmla="*/ 40 h 350"/>
                <a:gd name="T22" fmla="*/ 234 w 302"/>
                <a:gd name="T23" fmla="*/ 23 h 350"/>
                <a:gd name="T24" fmla="*/ 259 w 302"/>
                <a:gd name="T25" fmla="*/ 14 h 350"/>
                <a:gd name="T26" fmla="*/ 274 w 302"/>
                <a:gd name="T27" fmla="*/ 26 h 350"/>
                <a:gd name="T28" fmla="*/ 296 w 302"/>
                <a:gd name="T29" fmla="*/ 25 h 350"/>
                <a:gd name="T30" fmla="*/ 282 w 302"/>
                <a:gd name="T31" fmla="*/ 51 h 350"/>
                <a:gd name="T32" fmla="*/ 266 w 302"/>
                <a:gd name="T33" fmla="*/ 79 h 350"/>
                <a:gd name="T34" fmla="*/ 266 w 302"/>
                <a:gd name="T35" fmla="*/ 121 h 350"/>
                <a:gd name="T36" fmla="*/ 266 w 302"/>
                <a:gd name="T37" fmla="*/ 169 h 350"/>
                <a:gd name="T38" fmla="*/ 267 w 302"/>
                <a:gd name="T39" fmla="*/ 204 h 350"/>
                <a:gd name="T40" fmla="*/ 279 w 302"/>
                <a:gd name="T41" fmla="*/ 224 h 350"/>
                <a:gd name="T42" fmla="*/ 283 w 302"/>
                <a:gd name="T43" fmla="*/ 244 h 350"/>
                <a:gd name="T44" fmla="*/ 272 w 302"/>
                <a:gd name="T45" fmla="*/ 249 h 350"/>
                <a:gd name="T46" fmla="*/ 267 w 302"/>
                <a:gd name="T47" fmla="*/ 247 h 350"/>
                <a:gd name="T48" fmla="*/ 264 w 302"/>
                <a:gd name="T49" fmla="*/ 252 h 350"/>
                <a:gd name="T50" fmla="*/ 265 w 302"/>
                <a:gd name="T51" fmla="*/ 260 h 350"/>
                <a:gd name="T52" fmla="*/ 260 w 302"/>
                <a:gd name="T53" fmla="*/ 260 h 350"/>
                <a:gd name="T54" fmla="*/ 253 w 302"/>
                <a:gd name="T55" fmla="*/ 270 h 350"/>
                <a:gd name="T56" fmla="*/ 239 w 302"/>
                <a:gd name="T57" fmla="*/ 274 h 350"/>
                <a:gd name="T58" fmla="*/ 237 w 302"/>
                <a:gd name="T59" fmla="*/ 286 h 350"/>
                <a:gd name="T60" fmla="*/ 235 w 302"/>
                <a:gd name="T61" fmla="*/ 295 h 350"/>
                <a:gd name="T62" fmla="*/ 228 w 302"/>
                <a:gd name="T63" fmla="*/ 299 h 350"/>
                <a:gd name="T64" fmla="*/ 222 w 302"/>
                <a:gd name="T65" fmla="*/ 310 h 350"/>
                <a:gd name="T66" fmla="*/ 222 w 302"/>
                <a:gd name="T67" fmla="*/ 321 h 350"/>
                <a:gd name="T68" fmla="*/ 220 w 302"/>
                <a:gd name="T69" fmla="*/ 324 h 350"/>
                <a:gd name="T70" fmla="*/ 216 w 302"/>
                <a:gd name="T71" fmla="*/ 323 h 350"/>
                <a:gd name="T72" fmla="*/ 215 w 302"/>
                <a:gd name="T73" fmla="*/ 326 h 350"/>
                <a:gd name="T74" fmla="*/ 211 w 302"/>
                <a:gd name="T75" fmla="*/ 341 h 350"/>
                <a:gd name="T76" fmla="*/ 208 w 302"/>
                <a:gd name="T77" fmla="*/ 348 h 350"/>
                <a:gd name="T78" fmla="*/ 196 w 302"/>
                <a:gd name="T79" fmla="*/ 347 h 350"/>
                <a:gd name="T80" fmla="*/ 163 w 302"/>
                <a:gd name="T81" fmla="*/ 324 h 350"/>
                <a:gd name="T82" fmla="*/ 143 w 302"/>
                <a:gd name="T83" fmla="*/ 307 h 350"/>
                <a:gd name="T84" fmla="*/ 141 w 302"/>
                <a:gd name="T85" fmla="*/ 300 h 350"/>
                <a:gd name="T86" fmla="*/ 130 w 302"/>
                <a:gd name="T87" fmla="*/ 282 h 350"/>
                <a:gd name="T88" fmla="*/ 50 w 302"/>
                <a:gd name="T89" fmla="*/ 238 h 350"/>
                <a:gd name="T90" fmla="*/ 4 w 302"/>
                <a:gd name="T91" fmla="*/ 212 h 350"/>
                <a:gd name="T92" fmla="*/ 0 w 302"/>
                <a:gd name="T93" fmla="*/ 169 h 350"/>
                <a:gd name="T94" fmla="*/ 10 w 302"/>
                <a:gd name="T95" fmla="*/ 152 h 350"/>
                <a:gd name="T96" fmla="*/ 19 w 302"/>
                <a:gd name="T97" fmla="*/ 140 h 350"/>
                <a:gd name="T98" fmla="*/ 25 w 302"/>
                <a:gd name="T99" fmla="*/ 133 h 350"/>
                <a:gd name="T100" fmla="*/ 33 w 302"/>
                <a:gd name="T101" fmla="*/ 122 h 350"/>
                <a:gd name="T102" fmla="*/ 42 w 302"/>
                <a:gd name="T103" fmla="*/ 103 h 350"/>
                <a:gd name="T104" fmla="*/ 38 w 302"/>
                <a:gd name="T105" fmla="*/ 88 h 350"/>
                <a:gd name="T106" fmla="*/ 37 w 302"/>
                <a:gd name="T107" fmla="*/ 78 h 350"/>
                <a:gd name="T108" fmla="*/ 29 w 302"/>
                <a:gd name="T109" fmla="*/ 66 h 350"/>
                <a:gd name="T110" fmla="*/ 20 w 302"/>
                <a:gd name="T111" fmla="*/ 54 h 350"/>
                <a:gd name="T112" fmla="*/ 18 w 302"/>
                <a:gd name="T113" fmla="*/ 42 h 350"/>
                <a:gd name="T114" fmla="*/ 17 w 302"/>
                <a:gd name="T115" fmla="*/ 33 h 350"/>
                <a:gd name="T116" fmla="*/ 10 w 302"/>
                <a:gd name="T117" fmla="*/ 29 h 350"/>
                <a:gd name="T118" fmla="*/ 7 w 302"/>
                <a:gd name="T119" fmla="*/ 25 h 350"/>
                <a:gd name="T120" fmla="*/ 5 w 302"/>
                <a:gd name="T121" fmla="*/ 16 h 350"/>
                <a:gd name="T122" fmla="*/ 33 w 302"/>
                <a:gd name="T123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2" h="350">
                  <a:moveTo>
                    <a:pt x="274" y="252"/>
                  </a:moveTo>
                  <a:lnTo>
                    <a:pt x="274" y="254"/>
                  </a:lnTo>
                  <a:lnTo>
                    <a:pt x="273" y="254"/>
                  </a:lnTo>
                  <a:lnTo>
                    <a:pt x="273" y="252"/>
                  </a:lnTo>
                  <a:lnTo>
                    <a:pt x="273" y="254"/>
                  </a:lnTo>
                  <a:lnTo>
                    <a:pt x="272" y="254"/>
                  </a:lnTo>
                  <a:lnTo>
                    <a:pt x="272" y="255"/>
                  </a:lnTo>
                  <a:lnTo>
                    <a:pt x="271" y="255"/>
                  </a:lnTo>
                  <a:lnTo>
                    <a:pt x="271" y="254"/>
                  </a:lnTo>
                  <a:lnTo>
                    <a:pt x="270" y="255"/>
                  </a:lnTo>
                  <a:lnTo>
                    <a:pt x="268" y="255"/>
                  </a:lnTo>
                  <a:lnTo>
                    <a:pt x="267" y="255"/>
                  </a:lnTo>
                  <a:lnTo>
                    <a:pt x="267" y="255"/>
                  </a:lnTo>
                  <a:lnTo>
                    <a:pt x="268" y="255"/>
                  </a:lnTo>
                  <a:lnTo>
                    <a:pt x="268" y="256"/>
                  </a:lnTo>
                  <a:lnTo>
                    <a:pt x="267" y="256"/>
                  </a:lnTo>
                  <a:lnTo>
                    <a:pt x="267" y="255"/>
                  </a:lnTo>
                  <a:lnTo>
                    <a:pt x="266" y="255"/>
                  </a:lnTo>
                  <a:lnTo>
                    <a:pt x="266" y="255"/>
                  </a:lnTo>
                  <a:lnTo>
                    <a:pt x="267" y="254"/>
                  </a:lnTo>
                  <a:lnTo>
                    <a:pt x="268" y="252"/>
                  </a:lnTo>
                  <a:lnTo>
                    <a:pt x="270" y="252"/>
                  </a:lnTo>
                  <a:lnTo>
                    <a:pt x="270" y="251"/>
                  </a:lnTo>
                  <a:lnTo>
                    <a:pt x="271" y="251"/>
                  </a:lnTo>
                  <a:lnTo>
                    <a:pt x="272" y="251"/>
                  </a:lnTo>
                  <a:lnTo>
                    <a:pt x="273" y="251"/>
                  </a:lnTo>
                  <a:lnTo>
                    <a:pt x="274" y="252"/>
                  </a:lnTo>
                  <a:close/>
                  <a:moveTo>
                    <a:pt x="64" y="0"/>
                  </a:moveTo>
                  <a:lnTo>
                    <a:pt x="68" y="1"/>
                  </a:lnTo>
                  <a:lnTo>
                    <a:pt x="68" y="0"/>
                  </a:lnTo>
                  <a:lnTo>
                    <a:pt x="69" y="0"/>
                  </a:lnTo>
                  <a:lnTo>
                    <a:pt x="72" y="0"/>
                  </a:lnTo>
                  <a:lnTo>
                    <a:pt x="74" y="0"/>
                  </a:lnTo>
                  <a:lnTo>
                    <a:pt x="76" y="0"/>
                  </a:lnTo>
                  <a:lnTo>
                    <a:pt x="76" y="1"/>
                  </a:lnTo>
                  <a:lnTo>
                    <a:pt x="76" y="2"/>
                  </a:lnTo>
                  <a:lnTo>
                    <a:pt x="76" y="3"/>
                  </a:lnTo>
                  <a:lnTo>
                    <a:pt x="78" y="4"/>
                  </a:lnTo>
                  <a:lnTo>
                    <a:pt x="79" y="5"/>
                  </a:lnTo>
                  <a:lnTo>
                    <a:pt x="80" y="5"/>
                  </a:lnTo>
                  <a:lnTo>
                    <a:pt x="81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9" y="7"/>
                  </a:lnTo>
                  <a:lnTo>
                    <a:pt x="97" y="5"/>
                  </a:lnTo>
                  <a:lnTo>
                    <a:pt x="104" y="5"/>
                  </a:lnTo>
                  <a:lnTo>
                    <a:pt x="104" y="7"/>
                  </a:lnTo>
                  <a:lnTo>
                    <a:pt x="104" y="7"/>
                  </a:lnTo>
                  <a:lnTo>
                    <a:pt x="111" y="7"/>
                  </a:lnTo>
                  <a:lnTo>
                    <a:pt x="113" y="7"/>
                  </a:lnTo>
                  <a:lnTo>
                    <a:pt x="116" y="8"/>
                  </a:lnTo>
                  <a:lnTo>
                    <a:pt x="118" y="9"/>
                  </a:lnTo>
                  <a:lnTo>
                    <a:pt x="118" y="10"/>
                  </a:lnTo>
                  <a:lnTo>
                    <a:pt x="119" y="10"/>
                  </a:lnTo>
                  <a:lnTo>
                    <a:pt x="121" y="10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2" y="13"/>
                  </a:lnTo>
                  <a:lnTo>
                    <a:pt x="123" y="14"/>
                  </a:lnTo>
                  <a:lnTo>
                    <a:pt x="128" y="16"/>
                  </a:lnTo>
                  <a:lnTo>
                    <a:pt x="131" y="19"/>
                  </a:lnTo>
                  <a:lnTo>
                    <a:pt x="135" y="21"/>
                  </a:lnTo>
                  <a:lnTo>
                    <a:pt x="137" y="23"/>
                  </a:lnTo>
                  <a:lnTo>
                    <a:pt x="141" y="26"/>
                  </a:lnTo>
                  <a:lnTo>
                    <a:pt x="146" y="27"/>
                  </a:lnTo>
                  <a:lnTo>
                    <a:pt x="149" y="29"/>
                  </a:lnTo>
                  <a:lnTo>
                    <a:pt x="153" y="32"/>
                  </a:lnTo>
                  <a:lnTo>
                    <a:pt x="154" y="33"/>
                  </a:lnTo>
                  <a:lnTo>
                    <a:pt x="155" y="34"/>
                  </a:lnTo>
                  <a:lnTo>
                    <a:pt x="156" y="35"/>
                  </a:lnTo>
                  <a:lnTo>
                    <a:pt x="156" y="36"/>
                  </a:lnTo>
                  <a:lnTo>
                    <a:pt x="157" y="36"/>
                  </a:lnTo>
                  <a:lnTo>
                    <a:pt x="159" y="38"/>
                  </a:lnTo>
                  <a:lnTo>
                    <a:pt x="160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5" y="38"/>
                  </a:lnTo>
                  <a:lnTo>
                    <a:pt x="169" y="38"/>
                  </a:lnTo>
                  <a:lnTo>
                    <a:pt x="172" y="38"/>
                  </a:lnTo>
                  <a:lnTo>
                    <a:pt x="173" y="36"/>
                  </a:lnTo>
                  <a:lnTo>
                    <a:pt x="174" y="35"/>
                  </a:lnTo>
                  <a:lnTo>
                    <a:pt x="174" y="36"/>
                  </a:lnTo>
                  <a:lnTo>
                    <a:pt x="175" y="36"/>
                  </a:lnTo>
                  <a:lnTo>
                    <a:pt x="175" y="38"/>
                  </a:lnTo>
                  <a:lnTo>
                    <a:pt x="177" y="38"/>
                  </a:lnTo>
                  <a:lnTo>
                    <a:pt x="178" y="38"/>
                  </a:lnTo>
                  <a:lnTo>
                    <a:pt x="180" y="38"/>
                  </a:lnTo>
                  <a:lnTo>
                    <a:pt x="180" y="36"/>
                  </a:lnTo>
                  <a:lnTo>
                    <a:pt x="181" y="39"/>
                  </a:lnTo>
                  <a:lnTo>
                    <a:pt x="183" y="39"/>
                  </a:lnTo>
                  <a:lnTo>
                    <a:pt x="186" y="40"/>
                  </a:lnTo>
                  <a:lnTo>
                    <a:pt x="189" y="41"/>
                  </a:lnTo>
                  <a:lnTo>
                    <a:pt x="190" y="41"/>
                  </a:lnTo>
                  <a:lnTo>
                    <a:pt x="191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6" y="41"/>
                  </a:lnTo>
                  <a:lnTo>
                    <a:pt x="199" y="42"/>
                  </a:lnTo>
                  <a:lnTo>
                    <a:pt x="200" y="42"/>
                  </a:lnTo>
                  <a:lnTo>
                    <a:pt x="202" y="42"/>
                  </a:lnTo>
                  <a:lnTo>
                    <a:pt x="204" y="42"/>
                  </a:lnTo>
                  <a:lnTo>
                    <a:pt x="204" y="44"/>
                  </a:lnTo>
                  <a:lnTo>
                    <a:pt x="209" y="44"/>
                  </a:lnTo>
                  <a:lnTo>
                    <a:pt x="210" y="44"/>
                  </a:lnTo>
                  <a:lnTo>
                    <a:pt x="211" y="45"/>
                  </a:lnTo>
                  <a:lnTo>
                    <a:pt x="211" y="46"/>
                  </a:lnTo>
                  <a:lnTo>
                    <a:pt x="212" y="46"/>
                  </a:lnTo>
                  <a:lnTo>
                    <a:pt x="214" y="45"/>
                  </a:lnTo>
                  <a:lnTo>
                    <a:pt x="215" y="42"/>
                  </a:lnTo>
                  <a:lnTo>
                    <a:pt x="216" y="40"/>
                  </a:lnTo>
                  <a:lnTo>
                    <a:pt x="217" y="39"/>
                  </a:lnTo>
                  <a:lnTo>
                    <a:pt x="220" y="35"/>
                  </a:lnTo>
                  <a:lnTo>
                    <a:pt x="221" y="34"/>
                  </a:lnTo>
                  <a:lnTo>
                    <a:pt x="221" y="33"/>
                  </a:lnTo>
                  <a:lnTo>
                    <a:pt x="222" y="31"/>
                  </a:lnTo>
                  <a:lnTo>
                    <a:pt x="223" y="28"/>
                  </a:lnTo>
                  <a:lnTo>
                    <a:pt x="224" y="27"/>
                  </a:lnTo>
                  <a:lnTo>
                    <a:pt x="227" y="26"/>
                  </a:lnTo>
                  <a:lnTo>
                    <a:pt x="230" y="26"/>
                  </a:lnTo>
                  <a:lnTo>
                    <a:pt x="234" y="23"/>
                  </a:lnTo>
                  <a:lnTo>
                    <a:pt x="236" y="22"/>
                  </a:lnTo>
                  <a:lnTo>
                    <a:pt x="237" y="22"/>
                  </a:lnTo>
                  <a:lnTo>
                    <a:pt x="241" y="21"/>
                  </a:lnTo>
                  <a:lnTo>
                    <a:pt x="245" y="20"/>
                  </a:lnTo>
                  <a:lnTo>
                    <a:pt x="245" y="19"/>
                  </a:lnTo>
                  <a:lnTo>
                    <a:pt x="248" y="16"/>
                  </a:lnTo>
                  <a:lnTo>
                    <a:pt x="253" y="15"/>
                  </a:lnTo>
                  <a:lnTo>
                    <a:pt x="257" y="14"/>
                  </a:lnTo>
                  <a:lnTo>
                    <a:pt x="259" y="13"/>
                  </a:lnTo>
                  <a:lnTo>
                    <a:pt x="259" y="14"/>
                  </a:lnTo>
                  <a:lnTo>
                    <a:pt x="261" y="15"/>
                  </a:lnTo>
                  <a:lnTo>
                    <a:pt x="262" y="16"/>
                  </a:lnTo>
                  <a:lnTo>
                    <a:pt x="264" y="17"/>
                  </a:lnTo>
                  <a:lnTo>
                    <a:pt x="265" y="17"/>
                  </a:lnTo>
                  <a:lnTo>
                    <a:pt x="266" y="19"/>
                  </a:lnTo>
                  <a:lnTo>
                    <a:pt x="267" y="19"/>
                  </a:lnTo>
                  <a:lnTo>
                    <a:pt x="268" y="20"/>
                  </a:lnTo>
                  <a:lnTo>
                    <a:pt x="271" y="23"/>
                  </a:lnTo>
                  <a:lnTo>
                    <a:pt x="272" y="25"/>
                  </a:lnTo>
                  <a:lnTo>
                    <a:pt x="274" y="26"/>
                  </a:lnTo>
                  <a:lnTo>
                    <a:pt x="276" y="26"/>
                  </a:lnTo>
                  <a:lnTo>
                    <a:pt x="279" y="26"/>
                  </a:lnTo>
                  <a:lnTo>
                    <a:pt x="284" y="26"/>
                  </a:lnTo>
                  <a:lnTo>
                    <a:pt x="285" y="25"/>
                  </a:lnTo>
                  <a:lnTo>
                    <a:pt x="286" y="25"/>
                  </a:lnTo>
                  <a:lnTo>
                    <a:pt x="290" y="25"/>
                  </a:lnTo>
                  <a:lnTo>
                    <a:pt x="291" y="25"/>
                  </a:lnTo>
                  <a:lnTo>
                    <a:pt x="292" y="25"/>
                  </a:lnTo>
                  <a:lnTo>
                    <a:pt x="295" y="23"/>
                  </a:lnTo>
                  <a:lnTo>
                    <a:pt x="296" y="25"/>
                  </a:lnTo>
                  <a:lnTo>
                    <a:pt x="298" y="25"/>
                  </a:lnTo>
                  <a:lnTo>
                    <a:pt x="299" y="26"/>
                  </a:lnTo>
                  <a:lnTo>
                    <a:pt x="302" y="25"/>
                  </a:lnTo>
                  <a:lnTo>
                    <a:pt x="298" y="28"/>
                  </a:lnTo>
                  <a:lnTo>
                    <a:pt x="295" y="33"/>
                  </a:lnTo>
                  <a:lnTo>
                    <a:pt x="291" y="38"/>
                  </a:lnTo>
                  <a:lnTo>
                    <a:pt x="289" y="42"/>
                  </a:lnTo>
                  <a:lnTo>
                    <a:pt x="286" y="45"/>
                  </a:lnTo>
                  <a:lnTo>
                    <a:pt x="284" y="47"/>
                  </a:lnTo>
                  <a:lnTo>
                    <a:pt x="282" y="51"/>
                  </a:lnTo>
                  <a:lnTo>
                    <a:pt x="280" y="53"/>
                  </a:lnTo>
                  <a:lnTo>
                    <a:pt x="277" y="56"/>
                  </a:lnTo>
                  <a:lnTo>
                    <a:pt x="274" y="59"/>
                  </a:lnTo>
                  <a:lnTo>
                    <a:pt x="272" y="62"/>
                  </a:lnTo>
                  <a:lnTo>
                    <a:pt x="268" y="65"/>
                  </a:lnTo>
                  <a:lnTo>
                    <a:pt x="267" y="66"/>
                  </a:lnTo>
                  <a:lnTo>
                    <a:pt x="266" y="68"/>
                  </a:lnTo>
                  <a:lnTo>
                    <a:pt x="266" y="70"/>
                  </a:lnTo>
                  <a:lnTo>
                    <a:pt x="266" y="75"/>
                  </a:lnTo>
                  <a:lnTo>
                    <a:pt x="266" y="79"/>
                  </a:lnTo>
                  <a:lnTo>
                    <a:pt x="266" y="83"/>
                  </a:lnTo>
                  <a:lnTo>
                    <a:pt x="266" y="85"/>
                  </a:lnTo>
                  <a:lnTo>
                    <a:pt x="266" y="90"/>
                  </a:lnTo>
                  <a:lnTo>
                    <a:pt x="266" y="94"/>
                  </a:lnTo>
                  <a:lnTo>
                    <a:pt x="266" y="99"/>
                  </a:lnTo>
                  <a:lnTo>
                    <a:pt x="266" y="103"/>
                  </a:lnTo>
                  <a:lnTo>
                    <a:pt x="266" y="108"/>
                  </a:lnTo>
                  <a:lnTo>
                    <a:pt x="266" y="112"/>
                  </a:lnTo>
                  <a:lnTo>
                    <a:pt x="266" y="116"/>
                  </a:lnTo>
                  <a:lnTo>
                    <a:pt x="266" y="121"/>
                  </a:lnTo>
                  <a:lnTo>
                    <a:pt x="266" y="127"/>
                  </a:lnTo>
                  <a:lnTo>
                    <a:pt x="266" y="132"/>
                  </a:lnTo>
                  <a:lnTo>
                    <a:pt x="266" y="137"/>
                  </a:lnTo>
                  <a:lnTo>
                    <a:pt x="266" y="140"/>
                  </a:lnTo>
                  <a:lnTo>
                    <a:pt x="266" y="145"/>
                  </a:lnTo>
                  <a:lnTo>
                    <a:pt x="266" y="150"/>
                  </a:lnTo>
                  <a:lnTo>
                    <a:pt x="266" y="155"/>
                  </a:lnTo>
                  <a:lnTo>
                    <a:pt x="266" y="159"/>
                  </a:lnTo>
                  <a:lnTo>
                    <a:pt x="266" y="164"/>
                  </a:lnTo>
                  <a:lnTo>
                    <a:pt x="266" y="169"/>
                  </a:lnTo>
                  <a:lnTo>
                    <a:pt x="266" y="174"/>
                  </a:lnTo>
                  <a:lnTo>
                    <a:pt x="267" y="176"/>
                  </a:lnTo>
                  <a:lnTo>
                    <a:pt x="267" y="180"/>
                  </a:lnTo>
                  <a:lnTo>
                    <a:pt x="267" y="182"/>
                  </a:lnTo>
                  <a:lnTo>
                    <a:pt x="267" y="186"/>
                  </a:lnTo>
                  <a:lnTo>
                    <a:pt x="267" y="190"/>
                  </a:lnTo>
                  <a:lnTo>
                    <a:pt x="267" y="194"/>
                  </a:lnTo>
                  <a:lnTo>
                    <a:pt x="267" y="198"/>
                  </a:lnTo>
                  <a:lnTo>
                    <a:pt x="267" y="200"/>
                  </a:lnTo>
                  <a:lnTo>
                    <a:pt x="267" y="204"/>
                  </a:lnTo>
                  <a:lnTo>
                    <a:pt x="267" y="206"/>
                  </a:lnTo>
                  <a:lnTo>
                    <a:pt x="268" y="207"/>
                  </a:lnTo>
                  <a:lnTo>
                    <a:pt x="270" y="208"/>
                  </a:lnTo>
                  <a:lnTo>
                    <a:pt x="270" y="210"/>
                  </a:lnTo>
                  <a:lnTo>
                    <a:pt x="271" y="212"/>
                  </a:lnTo>
                  <a:lnTo>
                    <a:pt x="273" y="214"/>
                  </a:lnTo>
                  <a:lnTo>
                    <a:pt x="274" y="217"/>
                  </a:lnTo>
                  <a:lnTo>
                    <a:pt x="276" y="219"/>
                  </a:lnTo>
                  <a:lnTo>
                    <a:pt x="278" y="221"/>
                  </a:lnTo>
                  <a:lnTo>
                    <a:pt x="279" y="224"/>
                  </a:lnTo>
                  <a:lnTo>
                    <a:pt x="282" y="226"/>
                  </a:lnTo>
                  <a:lnTo>
                    <a:pt x="284" y="229"/>
                  </a:lnTo>
                  <a:lnTo>
                    <a:pt x="285" y="231"/>
                  </a:lnTo>
                  <a:lnTo>
                    <a:pt x="288" y="232"/>
                  </a:lnTo>
                  <a:lnTo>
                    <a:pt x="288" y="233"/>
                  </a:lnTo>
                  <a:lnTo>
                    <a:pt x="288" y="235"/>
                  </a:lnTo>
                  <a:lnTo>
                    <a:pt x="288" y="237"/>
                  </a:lnTo>
                  <a:lnTo>
                    <a:pt x="285" y="241"/>
                  </a:lnTo>
                  <a:lnTo>
                    <a:pt x="283" y="243"/>
                  </a:lnTo>
                  <a:lnTo>
                    <a:pt x="283" y="244"/>
                  </a:lnTo>
                  <a:lnTo>
                    <a:pt x="280" y="245"/>
                  </a:lnTo>
                  <a:lnTo>
                    <a:pt x="278" y="248"/>
                  </a:lnTo>
                  <a:lnTo>
                    <a:pt x="277" y="248"/>
                  </a:lnTo>
                  <a:lnTo>
                    <a:pt x="276" y="248"/>
                  </a:lnTo>
                  <a:lnTo>
                    <a:pt x="276" y="247"/>
                  </a:lnTo>
                  <a:lnTo>
                    <a:pt x="274" y="247"/>
                  </a:lnTo>
                  <a:lnTo>
                    <a:pt x="274" y="248"/>
                  </a:lnTo>
                  <a:lnTo>
                    <a:pt x="274" y="249"/>
                  </a:lnTo>
                  <a:lnTo>
                    <a:pt x="274" y="249"/>
                  </a:lnTo>
                  <a:lnTo>
                    <a:pt x="272" y="249"/>
                  </a:lnTo>
                  <a:lnTo>
                    <a:pt x="271" y="250"/>
                  </a:lnTo>
                  <a:lnTo>
                    <a:pt x="270" y="250"/>
                  </a:lnTo>
                  <a:lnTo>
                    <a:pt x="268" y="251"/>
                  </a:lnTo>
                  <a:lnTo>
                    <a:pt x="268" y="250"/>
                  </a:lnTo>
                  <a:lnTo>
                    <a:pt x="267" y="250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7" y="247"/>
                  </a:lnTo>
                  <a:lnTo>
                    <a:pt x="268" y="245"/>
                  </a:lnTo>
                  <a:lnTo>
                    <a:pt x="267" y="247"/>
                  </a:lnTo>
                  <a:lnTo>
                    <a:pt x="266" y="251"/>
                  </a:lnTo>
                  <a:lnTo>
                    <a:pt x="266" y="252"/>
                  </a:lnTo>
                  <a:lnTo>
                    <a:pt x="265" y="251"/>
                  </a:lnTo>
                  <a:lnTo>
                    <a:pt x="264" y="249"/>
                  </a:lnTo>
                  <a:lnTo>
                    <a:pt x="262" y="248"/>
                  </a:lnTo>
                  <a:lnTo>
                    <a:pt x="262" y="249"/>
                  </a:lnTo>
                  <a:lnTo>
                    <a:pt x="262" y="250"/>
                  </a:lnTo>
                  <a:lnTo>
                    <a:pt x="264" y="250"/>
                  </a:lnTo>
                  <a:lnTo>
                    <a:pt x="264" y="251"/>
                  </a:lnTo>
                  <a:lnTo>
                    <a:pt x="264" y="252"/>
                  </a:lnTo>
                  <a:lnTo>
                    <a:pt x="264" y="255"/>
                  </a:lnTo>
                  <a:lnTo>
                    <a:pt x="265" y="256"/>
                  </a:lnTo>
                  <a:lnTo>
                    <a:pt x="265" y="257"/>
                  </a:lnTo>
                  <a:lnTo>
                    <a:pt x="266" y="257"/>
                  </a:lnTo>
                  <a:lnTo>
                    <a:pt x="267" y="257"/>
                  </a:lnTo>
                  <a:lnTo>
                    <a:pt x="267" y="258"/>
                  </a:lnTo>
                  <a:lnTo>
                    <a:pt x="267" y="260"/>
                  </a:lnTo>
                  <a:lnTo>
                    <a:pt x="266" y="261"/>
                  </a:lnTo>
                  <a:lnTo>
                    <a:pt x="265" y="261"/>
                  </a:lnTo>
                  <a:lnTo>
                    <a:pt x="265" y="260"/>
                  </a:lnTo>
                  <a:lnTo>
                    <a:pt x="266" y="260"/>
                  </a:lnTo>
                  <a:lnTo>
                    <a:pt x="265" y="260"/>
                  </a:lnTo>
                  <a:lnTo>
                    <a:pt x="265" y="258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1" y="257"/>
                  </a:lnTo>
                  <a:lnTo>
                    <a:pt x="260" y="258"/>
                  </a:lnTo>
                  <a:lnTo>
                    <a:pt x="260" y="260"/>
                  </a:lnTo>
                  <a:lnTo>
                    <a:pt x="259" y="260"/>
                  </a:lnTo>
                  <a:lnTo>
                    <a:pt x="260" y="260"/>
                  </a:lnTo>
                  <a:lnTo>
                    <a:pt x="260" y="261"/>
                  </a:lnTo>
                  <a:lnTo>
                    <a:pt x="260" y="262"/>
                  </a:lnTo>
                  <a:lnTo>
                    <a:pt x="261" y="262"/>
                  </a:lnTo>
                  <a:lnTo>
                    <a:pt x="261" y="263"/>
                  </a:lnTo>
                  <a:lnTo>
                    <a:pt x="260" y="263"/>
                  </a:lnTo>
                  <a:lnTo>
                    <a:pt x="260" y="264"/>
                  </a:lnTo>
                  <a:lnTo>
                    <a:pt x="259" y="266"/>
                  </a:lnTo>
                  <a:lnTo>
                    <a:pt x="257" y="267"/>
                  </a:lnTo>
                  <a:lnTo>
                    <a:pt x="254" y="269"/>
                  </a:lnTo>
                  <a:lnTo>
                    <a:pt x="253" y="270"/>
                  </a:lnTo>
                  <a:lnTo>
                    <a:pt x="252" y="269"/>
                  </a:lnTo>
                  <a:lnTo>
                    <a:pt x="251" y="269"/>
                  </a:lnTo>
                  <a:lnTo>
                    <a:pt x="249" y="269"/>
                  </a:lnTo>
                  <a:lnTo>
                    <a:pt x="248" y="269"/>
                  </a:lnTo>
                  <a:lnTo>
                    <a:pt x="245" y="270"/>
                  </a:lnTo>
                  <a:lnTo>
                    <a:pt x="243" y="272"/>
                  </a:lnTo>
                  <a:lnTo>
                    <a:pt x="242" y="272"/>
                  </a:lnTo>
                  <a:lnTo>
                    <a:pt x="241" y="273"/>
                  </a:lnTo>
                  <a:lnTo>
                    <a:pt x="240" y="274"/>
                  </a:lnTo>
                  <a:lnTo>
                    <a:pt x="239" y="274"/>
                  </a:lnTo>
                  <a:lnTo>
                    <a:pt x="239" y="275"/>
                  </a:lnTo>
                  <a:lnTo>
                    <a:pt x="237" y="276"/>
                  </a:lnTo>
                  <a:lnTo>
                    <a:pt x="236" y="278"/>
                  </a:lnTo>
                  <a:lnTo>
                    <a:pt x="236" y="279"/>
                  </a:lnTo>
                  <a:lnTo>
                    <a:pt x="237" y="280"/>
                  </a:lnTo>
                  <a:lnTo>
                    <a:pt x="237" y="281"/>
                  </a:lnTo>
                  <a:lnTo>
                    <a:pt x="236" y="284"/>
                  </a:lnTo>
                  <a:lnTo>
                    <a:pt x="236" y="284"/>
                  </a:lnTo>
                  <a:lnTo>
                    <a:pt x="237" y="285"/>
                  </a:lnTo>
                  <a:lnTo>
                    <a:pt x="237" y="286"/>
                  </a:lnTo>
                  <a:lnTo>
                    <a:pt x="239" y="286"/>
                  </a:lnTo>
                  <a:lnTo>
                    <a:pt x="239" y="285"/>
                  </a:lnTo>
                  <a:lnTo>
                    <a:pt x="239" y="286"/>
                  </a:lnTo>
                  <a:lnTo>
                    <a:pt x="237" y="287"/>
                  </a:lnTo>
                  <a:lnTo>
                    <a:pt x="236" y="288"/>
                  </a:lnTo>
                  <a:lnTo>
                    <a:pt x="236" y="291"/>
                  </a:lnTo>
                  <a:lnTo>
                    <a:pt x="236" y="292"/>
                  </a:lnTo>
                  <a:lnTo>
                    <a:pt x="235" y="293"/>
                  </a:lnTo>
                  <a:lnTo>
                    <a:pt x="235" y="294"/>
                  </a:lnTo>
                  <a:lnTo>
                    <a:pt x="235" y="295"/>
                  </a:lnTo>
                  <a:lnTo>
                    <a:pt x="235" y="297"/>
                  </a:lnTo>
                  <a:lnTo>
                    <a:pt x="234" y="298"/>
                  </a:lnTo>
                  <a:lnTo>
                    <a:pt x="231" y="299"/>
                  </a:lnTo>
                  <a:lnTo>
                    <a:pt x="230" y="300"/>
                  </a:lnTo>
                  <a:lnTo>
                    <a:pt x="229" y="301"/>
                  </a:lnTo>
                  <a:lnTo>
                    <a:pt x="229" y="300"/>
                  </a:lnTo>
                  <a:lnTo>
                    <a:pt x="229" y="299"/>
                  </a:lnTo>
                  <a:lnTo>
                    <a:pt x="229" y="298"/>
                  </a:lnTo>
                  <a:lnTo>
                    <a:pt x="229" y="299"/>
                  </a:lnTo>
                  <a:lnTo>
                    <a:pt x="228" y="299"/>
                  </a:lnTo>
                  <a:lnTo>
                    <a:pt x="228" y="300"/>
                  </a:lnTo>
                  <a:lnTo>
                    <a:pt x="228" y="301"/>
                  </a:lnTo>
                  <a:lnTo>
                    <a:pt x="228" y="303"/>
                  </a:lnTo>
                  <a:lnTo>
                    <a:pt x="227" y="305"/>
                  </a:lnTo>
                  <a:lnTo>
                    <a:pt x="226" y="306"/>
                  </a:lnTo>
                  <a:lnTo>
                    <a:pt x="226" y="309"/>
                  </a:lnTo>
                  <a:lnTo>
                    <a:pt x="226" y="310"/>
                  </a:lnTo>
                  <a:lnTo>
                    <a:pt x="224" y="311"/>
                  </a:lnTo>
                  <a:lnTo>
                    <a:pt x="223" y="310"/>
                  </a:lnTo>
                  <a:lnTo>
                    <a:pt x="222" y="310"/>
                  </a:lnTo>
                  <a:lnTo>
                    <a:pt x="222" y="309"/>
                  </a:lnTo>
                  <a:lnTo>
                    <a:pt x="221" y="309"/>
                  </a:lnTo>
                  <a:lnTo>
                    <a:pt x="221" y="310"/>
                  </a:lnTo>
                  <a:lnTo>
                    <a:pt x="222" y="310"/>
                  </a:lnTo>
                  <a:lnTo>
                    <a:pt x="222" y="311"/>
                  </a:lnTo>
                  <a:lnTo>
                    <a:pt x="223" y="311"/>
                  </a:lnTo>
                  <a:lnTo>
                    <a:pt x="224" y="311"/>
                  </a:lnTo>
                  <a:lnTo>
                    <a:pt x="224" y="312"/>
                  </a:lnTo>
                  <a:lnTo>
                    <a:pt x="224" y="312"/>
                  </a:lnTo>
                  <a:lnTo>
                    <a:pt x="222" y="321"/>
                  </a:lnTo>
                  <a:lnTo>
                    <a:pt x="221" y="322"/>
                  </a:lnTo>
                  <a:lnTo>
                    <a:pt x="220" y="322"/>
                  </a:lnTo>
                  <a:lnTo>
                    <a:pt x="218" y="322"/>
                  </a:lnTo>
                  <a:lnTo>
                    <a:pt x="218" y="321"/>
                  </a:lnTo>
                  <a:lnTo>
                    <a:pt x="217" y="321"/>
                  </a:lnTo>
                  <a:lnTo>
                    <a:pt x="217" y="322"/>
                  </a:lnTo>
                  <a:lnTo>
                    <a:pt x="218" y="322"/>
                  </a:lnTo>
                  <a:lnTo>
                    <a:pt x="218" y="323"/>
                  </a:lnTo>
                  <a:lnTo>
                    <a:pt x="220" y="323"/>
                  </a:lnTo>
                  <a:lnTo>
                    <a:pt x="220" y="324"/>
                  </a:lnTo>
                  <a:lnTo>
                    <a:pt x="218" y="324"/>
                  </a:lnTo>
                  <a:lnTo>
                    <a:pt x="218" y="325"/>
                  </a:lnTo>
                  <a:lnTo>
                    <a:pt x="218" y="326"/>
                  </a:lnTo>
                  <a:lnTo>
                    <a:pt x="217" y="326"/>
                  </a:lnTo>
                  <a:lnTo>
                    <a:pt x="217" y="325"/>
                  </a:lnTo>
                  <a:lnTo>
                    <a:pt x="217" y="324"/>
                  </a:lnTo>
                  <a:lnTo>
                    <a:pt x="217" y="324"/>
                  </a:lnTo>
                  <a:lnTo>
                    <a:pt x="217" y="323"/>
                  </a:lnTo>
                  <a:lnTo>
                    <a:pt x="217" y="324"/>
                  </a:lnTo>
                  <a:lnTo>
                    <a:pt x="216" y="323"/>
                  </a:lnTo>
                  <a:lnTo>
                    <a:pt x="215" y="323"/>
                  </a:lnTo>
                  <a:lnTo>
                    <a:pt x="216" y="324"/>
                  </a:lnTo>
                  <a:lnTo>
                    <a:pt x="217" y="324"/>
                  </a:lnTo>
                  <a:lnTo>
                    <a:pt x="217" y="325"/>
                  </a:lnTo>
                  <a:lnTo>
                    <a:pt x="216" y="325"/>
                  </a:lnTo>
                  <a:lnTo>
                    <a:pt x="215" y="325"/>
                  </a:lnTo>
                  <a:lnTo>
                    <a:pt x="214" y="325"/>
                  </a:lnTo>
                  <a:lnTo>
                    <a:pt x="214" y="326"/>
                  </a:lnTo>
                  <a:lnTo>
                    <a:pt x="214" y="328"/>
                  </a:lnTo>
                  <a:lnTo>
                    <a:pt x="215" y="326"/>
                  </a:lnTo>
                  <a:lnTo>
                    <a:pt x="216" y="326"/>
                  </a:lnTo>
                  <a:lnTo>
                    <a:pt x="217" y="326"/>
                  </a:lnTo>
                  <a:lnTo>
                    <a:pt x="217" y="328"/>
                  </a:lnTo>
                  <a:lnTo>
                    <a:pt x="217" y="329"/>
                  </a:lnTo>
                  <a:lnTo>
                    <a:pt x="216" y="332"/>
                  </a:lnTo>
                  <a:lnTo>
                    <a:pt x="215" y="335"/>
                  </a:lnTo>
                  <a:lnTo>
                    <a:pt x="214" y="340"/>
                  </a:lnTo>
                  <a:lnTo>
                    <a:pt x="214" y="341"/>
                  </a:lnTo>
                  <a:lnTo>
                    <a:pt x="212" y="341"/>
                  </a:lnTo>
                  <a:lnTo>
                    <a:pt x="211" y="341"/>
                  </a:lnTo>
                  <a:lnTo>
                    <a:pt x="211" y="342"/>
                  </a:lnTo>
                  <a:lnTo>
                    <a:pt x="210" y="346"/>
                  </a:lnTo>
                  <a:lnTo>
                    <a:pt x="209" y="346"/>
                  </a:lnTo>
                  <a:lnTo>
                    <a:pt x="209" y="344"/>
                  </a:lnTo>
                  <a:lnTo>
                    <a:pt x="209" y="343"/>
                  </a:lnTo>
                  <a:lnTo>
                    <a:pt x="209" y="344"/>
                  </a:lnTo>
                  <a:lnTo>
                    <a:pt x="209" y="346"/>
                  </a:lnTo>
                  <a:lnTo>
                    <a:pt x="208" y="346"/>
                  </a:lnTo>
                  <a:lnTo>
                    <a:pt x="208" y="347"/>
                  </a:lnTo>
                  <a:lnTo>
                    <a:pt x="208" y="348"/>
                  </a:lnTo>
                  <a:lnTo>
                    <a:pt x="206" y="348"/>
                  </a:lnTo>
                  <a:lnTo>
                    <a:pt x="204" y="348"/>
                  </a:lnTo>
                  <a:lnTo>
                    <a:pt x="204" y="347"/>
                  </a:lnTo>
                  <a:lnTo>
                    <a:pt x="203" y="347"/>
                  </a:lnTo>
                  <a:lnTo>
                    <a:pt x="202" y="347"/>
                  </a:lnTo>
                  <a:lnTo>
                    <a:pt x="202" y="348"/>
                  </a:lnTo>
                  <a:lnTo>
                    <a:pt x="200" y="349"/>
                  </a:lnTo>
                  <a:lnTo>
                    <a:pt x="199" y="349"/>
                  </a:lnTo>
                  <a:lnTo>
                    <a:pt x="199" y="350"/>
                  </a:lnTo>
                  <a:lnTo>
                    <a:pt x="196" y="347"/>
                  </a:lnTo>
                  <a:lnTo>
                    <a:pt x="192" y="344"/>
                  </a:lnTo>
                  <a:lnTo>
                    <a:pt x="190" y="342"/>
                  </a:lnTo>
                  <a:lnTo>
                    <a:pt x="187" y="341"/>
                  </a:lnTo>
                  <a:lnTo>
                    <a:pt x="184" y="338"/>
                  </a:lnTo>
                  <a:lnTo>
                    <a:pt x="180" y="336"/>
                  </a:lnTo>
                  <a:lnTo>
                    <a:pt x="177" y="334"/>
                  </a:lnTo>
                  <a:lnTo>
                    <a:pt x="174" y="331"/>
                  </a:lnTo>
                  <a:lnTo>
                    <a:pt x="171" y="329"/>
                  </a:lnTo>
                  <a:lnTo>
                    <a:pt x="167" y="326"/>
                  </a:lnTo>
                  <a:lnTo>
                    <a:pt x="163" y="324"/>
                  </a:lnTo>
                  <a:lnTo>
                    <a:pt x="161" y="322"/>
                  </a:lnTo>
                  <a:lnTo>
                    <a:pt x="159" y="319"/>
                  </a:lnTo>
                  <a:lnTo>
                    <a:pt x="155" y="317"/>
                  </a:lnTo>
                  <a:lnTo>
                    <a:pt x="152" y="315"/>
                  </a:lnTo>
                  <a:lnTo>
                    <a:pt x="148" y="312"/>
                  </a:lnTo>
                  <a:lnTo>
                    <a:pt x="146" y="312"/>
                  </a:lnTo>
                  <a:lnTo>
                    <a:pt x="146" y="311"/>
                  </a:lnTo>
                  <a:lnTo>
                    <a:pt x="144" y="309"/>
                  </a:lnTo>
                  <a:lnTo>
                    <a:pt x="144" y="307"/>
                  </a:lnTo>
                  <a:lnTo>
                    <a:pt x="143" y="307"/>
                  </a:lnTo>
                  <a:lnTo>
                    <a:pt x="143" y="306"/>
                  </a:lnTo>
                  <a:lnTo>
                    <a:pt x="142" y="306"/>
                  </a:lnTo>
                  <a:lnTo>
                    <a:pt x="141" y="306"/>
                  </a:lnTo>
                  <a:lnTo>
                    <a:pt x="140" y="306"/>
                  </a:lnTo>
                  <a:lnTo>
                    <a:pt x="140" y="305"/>
                  </a:lnTo>
                  <a:lnTo>
                    <a:pt x="140" y="304"/>
                  </a:lnTo>
                  <a:lnTo>
                    <a:pt x="138" y="304"/>
                  </a:lnTo>
                  <a:lnTo>
                    <a:pt x="138" y="303"/>
                  </a:lnTo>
                  <a:lnTo>
                    <a:pt x="140" y="301"/>
                  </a:lnTo>
                  <a:lnTo>
                    <a:pt x="141" y="300"/>
                  </a:lnTo>
                  <a:lnTo>
                    <a:pt x="142" y="300"/>
                  </a:lnTo>
                  <a:lnTo>
                    <a:pt x="142" y="299"/>
                  </a:lnTo>
                  <a:lnTo>
                    <a:pt x="143" y="299"/>
                  </a:lnTo>
                  <a:lnTo>
                    <a:pt x="142" y="294"/>
                  </a:lnTo>
                  <a:lnTo>
                    <a:pt x="142" y="293"/>
                  </a:lnTo>
                  <a:lnTo>
                    <a:pt x="142" y="289"/>
                  </a:lnTo>
                  <a:lnTo>
                    <a:pt x="141" y="288"/>
                  </a:lnTo>
                  <a:lnTo>
                    <a:pt x="138" y="286"/>
                  </a:lnTo>
                  <a:lnTo>
                    <a:pt x="132" y="284"/>
                  </a:lnTo>
                  <a:lnTo>
                    <a:pt x="130" y="282"/>
                  </a:lnTo>
                  <a:lnTo>
                    <a:pt x="122" y="278"/>
                  </a:lnTo>
                  <a:lnTo>
                    <a:pt x="113" y="273"/>
                  </a:lnTo>
                  <a:lnTo>
                    <a:pt x="105" y="268"/>
                  </a:lnTo>
                  <a:lnTo>
                    <a:pt x="98" y="264"/>
                  </a:lnTo>
                  <a:lnTo>
                    <a:pt x="89" y="260"/>
                  </a:lnTo>
                  <a:lnTo>
                    <a:pt x="81" y="255"/>
                  </a:lnTo>
                  <a:lnTo>
                    <a:pt x="74" y="251"/>
                  </a:lnTo>
                  <a:lnTo>
                    <a:pt x="66" y="247"/>
                  </a:lnTo>
                  <a:lnTo>
                    <a:pt x="57" y="242"/>
                  </a:lnTo>
                  <a:lnTo>
                    <a:pt x="50" y="238"/>
                  </a:lnTo>
                  <a:lnTo>
                    <a:pt x="49" y="237"/>
                  </a:lnTo>
                  <a:lnTo>
                    <a:pt x="42" y="232"/>
                  </a:lnTo>
                  <a:lnTo>
                    <a:pt x="33" y="227"/>
                  </a:lnTo>
                  <a:lnTo>
                    <a:pt x="31" y="226"/>
                  </a:lnTo>
                  <a:lnTo>
                    <a:pt x="25" y="224"/>
                  </a:lnTo>
                  <a:lnTo>
                    <a:pt x="18" y="219"/>
                  </a:lnTo>
                  <a:lnTo>
                    <a:pt x="10" y="214"/>
                  </a:lnTo>
                  <a:lnTo>
                    <a:pt x="6" y="213"/>
                  </a:lnTo>
                  <a:lnTo>
                    <a:pt x="5" y="213"/>
                  </a:lnTo>
                  <a:lnTo>
                    <a:pt x="4" y="212"/>
                  </a:lnTo>
                  <a:lnTo>
                    <a:pt x="0" y="212"/>
                  </a:lnTo>
                  <a:lnTo>
                    <a:pt x="0" y="204"/>
                  </a:lnTo>
                  <a:lnTo>
                    <a:pt x="0" y="198"/>
                  </a:lnTo>
                  <a:lnTo>
                    <a:pt x="0" y="194"/>
                  </a:lnTo>
                  <a:lnTo>
                    <a:pt x="1" y="186"/>
                  </a:lnTo>
                  <a:lnTo>
                    <a:pt x="2" y="180"/>
                  </a:lnTo>
                  <a:lnTo>
                    <a:pt x="2" y="177"/>
                  </a:lnTo>
                  <a:lnTo>
                    <a:pt x="1" y="174"/>
                  </a:lnTo>
                  <a:lnTo>
                    <a:pt x="0" y="170"/>
                  </a:lnTo>
                  <a:lnTo>
                    <a:pt x="0" y="169"/>
                  </a:lnTo>
                  <a:lnTo>
                    <a:pt x="2" y="167"/>
                  </a:lnTo>
                  <a:lnTo>
                    <a:pt x="6" y="163"/>
                  </a:lnTo>
                  <a:lnTo>
                    <a:pt x="7" y="162"/>
                  </a:lnTo>
                  <a:lnTo>
                    <a:pt x="7" y="161"/>
                  </a:lnTo>
                  <a:lnTo>
                    <a:pt x="7" y="159"/>
                  </a:lnTo>
                  <a:lnTo>
                    <a:pt x="7" y="158"/>
                  </a:lnTo>
                  <a:lnTo>
                    <a:pt x="7" y="157"/>
                  </a:lnTo>
                  <a:lnTo>
                    <a:pt x="8" y="157"/>
                  </a:lnTo>
                  <a:lnTo>
                    <a:pt x="8" y="156"/>
                  </a:lnTo>
                  <a:lnTo>
                    <a:pt x="10" y="152"/>
                  </a:lnTo>
                  <a:lnTo>
                    <a:pt x="10" y="151"/>
                  </a:lnTo>
                  <a:lnTo>
                    <a:pt x="11" y="150"/>
                  </a:lnTo>
                  <a:lnTo>
                    <a:pt x="13" y="150"/>
                  </a:lnTo>
                  <a:lnTo>
                    <a:pt x="14" y="149"/>
                  </a:lnTo>
                  <a:lnTo>
                    <a:pt x="14" y="147"/>
                  </a:lnTo>
                  <a:lnTo>
                    <a:pt x="15" y="146"/>
                  </a:lnTo>
                  <a:lnTo>
                    <a:pt x="15" y="145"/>
                  </a:lnTo>
                  <a:lnTo>
                    <a:pt x="15" y="144"/>
                  </a:lnTo>
                  <a:lnTo>
                    <a:pt x="18" y="143"/>
                  </a:lnTo>
                  <a:lnTo>
                    <a:pt x="19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1" y="137"/>
                  </a:lnTo>
                  <a:lnTo>
                    <a:pt x="21" y="136"/>
                  </a:lnTo>
                  <a:lnTo>
                    <a:pt x="21" y="134"/>
                  </a:lnTo>
                  <a:lnTo>
                    <a:pt x="21" y="133"/>
                  </a:lnTo>
                  <a:lnTo>
                    <a:pt x="23" y="132"/>
                  </a:lnTo>
                  <a:lnTo>
                    <a:pt x="24" y="132"/>
                  </a:lnTo>
                  <a:lnTo>
                    <a:pt x="24" y="133"/>
                  </a:lnTo>
                  <a:lnTo>
                    <a:pt x="25" y="133"/>
                  </a:lnTo>
                  <a:lnTo>
                    <a:pt x="25" y="132"/>
                  </a:lnTo>
                  <a:lnTo>
                    <a:pt x="25" y="131"/>
                  </a:lnTo>
                  <a:lnTo>
                    <a:pt x="27" y="130"/>
                  </a:lnTo>
                  <a:lnTo>
                    <a:pt x="29" y="128"/>
                  </a:lnTo>
                  <a:lnTo>
                    <a:pt x="30" y="128"/>
                  </a:lnTo>
                  <a:lnTo>
                    <a:pt x="33" y="128"/>
                  </a:lnTo>
                  <a:lnTo>
                    <a:pt x="35" y="127"/>
                  </a:lnTo>
                  <a:lnTo>
                    <a:pt x="35" y="126"/>
                  </a:lnTo>
                  <a:lnTo>
                    <a:pt x="35" y="124"/>
                  </a:lnTo>
                  <a:lnTo>
                    <a:pt x="33" y="122"/>
                  </a:lnTo>
                  <a:lnTo>
                    <a:pt x="33" y="121"/>
                  </a:lnTo>
                  <a:lnTo>
                    <a:pt x="36" y="119"/>
                  </a:lnTo>
                  <a:lnTo>
                    <a:pt x="37" y="116"/>
                  </a:lnTo>
                  <a:lnTo>
                    <a:pt x="37" y="115"/>
                  </a:lnTo>
                  <a:lnTo>
                    <a:pt x="38" y="114"/>
                  </a:lnTo>
                  <a:lnTo>
                    <a:pt x="39" y="114"/>
                  </a:lnTo>
                  <a:lnTo>
                    <a:pt x="39" y="113"/>
                  </a:lnTo>
                  <a:lnTo>
                    <a:pt x="41" y="112"/>
                  </a:lnTo>
                  <a:lnTo>
                    <a:pt x="42" y="110"/>
                  </a:lnTo>
                  <a:lnTo>
                    <a:pt x="42" y="103"/>
                  </a:lnTo>
                  <a:lnTo>
                    <a:pt x="42" y="102"/>
                  </a:lnTo>
                  <a:lnTo>
                    <a:pt x="42" y="101"/>
                  </a:lnTo>
                  <a:lnTo>
                    <a:pt x="42" y="100"/>
                  </a:lnTo>
                  <a:lnTo>
                    <a:pt x="41" y="100"/>
                  </a:lnTo>
                  <a:lnTo>
                    <a:pt x="41" y="99"/>
                  </a:lnTo>
                  <a:lnTo>
                    <a:pt x="41" y="97"/>
                  </a:lnTo>
                  <a:lnTo>
                    <a:pt x="41" y="95"/>
                  </a:lnTo>
                  <a:lnTo>
                    <a:pt x="41" y="94"/>
                  </a:lnTo>
                  <a:lnTo>
                    <a:pt x="39" y="90"/>
                  </a:lnTo>
                  <a:lnTo>
                    <a:pt x="38" y="88"/>
                  </a:lnTo>
                  <a:lnTo>
                    <a:pt x="37" y="84"/>
                  </a:lnTo>
                  <a:lnTo>
                    <a:pt x="37" y="83"/>
                  </a:lnTo>
                  <a:lnTo>
                    <a:pt x="37" y="83"/>
                  </a:lnTo>
                  <a:lnTo>
                    <a:pt x="38" y="83"/>
                  </a:lnTo>
                  <a:lnTo>
                    <a:pt x="38" y="82"/>
                  </a:lnTo>
                  <a:lnTo>
                    <a:pt x="39" y="82"/>
                  </a:lnTo>
                  <a:lnTo>
                    <a:pt x="39" y="81"/>
                  </a:lnTo>
                  <a:lnTo>
                    <a:pt x="38" y="81"/>
                  </a:lnTo>
                  <a:lnTo>
                    <a:pt x="38" y="79"/>
                  </a:lnTo>
                  <a:lnTo>
                    <a:pt x="37" y="78"/>
                  </a:lnTo>
                  <a:lnTo>
                    <a:pt x="37" y="76"/>
                  </a:lnTo>
                  <a:lnTo>
                    <a:pt x="36" y="76"/>
                  </a:lnTo>
                  <a:lnTo>
                    <a:pt x="35" y="76"/>
                  </a:lnTo>
                  <a:lnTo>
                    <a:pt x="33" y="72"/>
                  </a:lnTo>
                  <a:lnTo>
                    <a:pt x="32" y="69"/>
                  </a:lnTo>
                  <a:lnTo>
                    <a:pt x="32" y="66"/>
                  </a:lnTo>
                  <a:lnTo>
                    <a:pt x="31" y="66"/>
                  </a:lnTo>
                  <a:lnTo>
                    <a:pt x="30" y="65"/>
                  </a:lnTo>
                  <a:lnTo>
                    <a:pt x="29" y="65"/>
                  </a:lnTo>
                  <a:lnTo>
                    <a:pt x="29" y="66"/>
                  </a:lnTo>
                  <a:lnTo>
                    <a:pt x="27" y="66"/>
                  </a:lnTo>
                  <a:lnTo>
                    <a:pt x="27" y="65"/>
                  </a:lnTo>
                  <a:lnTo>
                    <a:pt x="27" y="64"/>
                  </a:lnTo>
                  <a:lnTo>
                    <a:pt x="26" y="63"/>
                  </a:lnTo>
                  <a:lnTo>
                    <a:pt x="25" y="63"/>
                  </a:lnTo>
                  <a:lnTo>
                    <a:pt x="24" y="57"/>
                  </a:lnTo>
                  <a:lnTo>
                    <a:pt x="24" y="56"/>
                  </a:lnTo>
                  <a:lnTo>
                    <a:pt x="23" y="56"/>
                  </a:lnTo>
                  <a:lnTo>
                    <a:pt x="21" y="54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9" y="50"/>
                  </a:lnTo>
                  <a:lnTo>
                    <a:pt x="19" y="48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8" y="45"/>
                  </a:lnTo>
                  <a:lnTo>
                    <a:pt x="19" y="45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9" y="42"/>
                  </a:lnTo>
                  <a:lnTo>
                    <a:pt x="20" y="41"/>
                  </a:lnTo>
                  <a:lnTo>
                    <a:pt x="20" y="39"/>
                  </a:lnTo>
                  <a:lnTo>
                    <a:pt x="20" y="36"/>
                  </a:lnTo>
                  <a:lnTo>
                    <a:pt x="20" y="35"/>
                  </a:lnTo>
                  <a:lnTo>
                    <a:pt x="19" y="35"/>
                  </a:lnTo>
                  <a:lnTo>
                    <a:pt x="19" y="34"/>
                  </a:lnTo>
                  <a:lnTo>
                    <a:pt x="18" y="34"/>
                  </a:lnTo>
                  <a:lnTo>
                    <a:pt x="18" y="33"/>
                  </a:lnTo>
                  <a:lnTo>
                    <a:pt x="17" y="33"/>
                  </a:lnTo>
                  <a:lnTo>
                    <a:pt x="15" y="33"/>
                  </a:lnTo>
                  <a:lnTo>
                    <a:pt x="15" y="34"/>
                  </a:lnTo>
                  <a:lnTo>
                    <a:pt x="14" y="32"/>
                  </a:lnTo>
                  <a:lnTo>
                    <a:pt x="13" y="31"/>
                  </a:lnTo>
                  <a:lnTo>
                    <a:pt x="12" y="31"/>
                  </a:lnTo>
                  <a:lnTo>
                    <a:pt x="11" y="32"/>
                  </a:lnTo>
                  <a:lnTo>
                    <a:pt x="10" y="31"/>
                  </a:lnTo>
                  <a:lnTo>
                    <a:pt x="11" y="31"/>
                  </a:lnTo>
                  <a:lnTo>
                    <a:pt x="11" y="29"/>
                  </a:lnTo>
                  <a:lnTo>
                    <a:pt x="10" y="29"/>
                  </a:lnTo>
                  <a:lnTo>
                    <a:pt x="12" y="28"/>
                  </a:lnTo>
                  <a:lnTo>
                    <a:pt x="12" y="27"/>
                  </a:lnTo>
                  <a:lnTo>
                    <a:pt x="11" y="27"/>
                  </a:lnTo>
                  <a:lnTo>
                    <a:pt x="8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7" y="10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18" y="0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58" y="0"/>
                  </a:lnTo>
                  <a:lnTo>
                    <a:pt x="62" y="0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3" name="Freeform 94">
              <a:extLst>
                <a:ext uri="{FF2B5EF4-FFF2-40B4-BE49-F238E27FC236}">
                  <a16:creationId xmlns:a16="http://schemas.microsoft.com/office/drawing/2014/main" id="{3445E02D-438A-8A1E-09AD-B2846DC2DC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8447" y="2998622"/>
              <a:ext cx="267554" cy="245258"/>
            </a:xfrm>
            <a:custGeom>
              <a:avLst/>
              <a:gdLst>
                <a:gd name="T0" fmla="*/ 2 w 216"/>
                <a:gd name="T1" fmla="*/ 198 h 198"/>
                <a:gd name="T2" fmla="*/ 2 w 216"/>
                <a:gd name="T3" fmla="*/ 195 h 198"/>
                <a:gd name="T4" fmla="*/ 166 w 216"/>
                <a:gd name="T5" fmla="*/ 60 h 198"/>
                <a:gd name="T6" fmla="*/ 182 w 216"/>
                <a:gd name="T7" fmla="*/ 60 h 198"/>
                <a:gd name="T8" fmla="*/ 216 w 216"/>
                <a:gd name="T9" fmla="*/ 60 h 198"/>
                <a:gd name="T10" fmla="*/ 216 w 216"/>
                <a:gd name="T11" fmla="*/ 76 h 198"/>
                <a:gd name="T12" fmla="*/ 216 w 216"/>
                <a:gd name="T13" fmla="*/ 95 h 198"/>
                <a:gd name="T14" fmla="*/ 202 w 216"/>
                <a:gd name="T15" fmla="*/ 106 h 198"/>
                <a:gd name="T16" fmla="*/ 182 w 216"/>
                <a:gd name="T17" fmla="*/ 106 h 198"/>
                <a:gd name="T18" fmla="*/ 166 w 216"/>
                <a:gd name="T19" fmla="*/ 106 h 198"/>
                <a:gd name="T20" fmla="*/ 165 w 216"/>
                <a:gd name="T21" fmla="*/ 108 h 198"/>
                <a:gd name="T22" fmla="*/ 163 w 216"/>
                <a:gd name="T23" fmla="*/ 107 h 198"/>
                <a:gd name="T24" fmla="*/ 159 w 216"/>
                <a:gd name="T25" fmla="*/ 106 h 198"/>
                <a:gd name="T26" fmla="*/ 160 w 216"/>
                <a:gd name="T27" fmla="*/ 102 h 198"/>
                <a:gd name="T28" fmla="*/ 157 w 216"/>
                <a:gd name="T29" fmla="*/ 101 h 198"/>
                <a:gd name="T30" fmla="*/ 156 w 216"/>
                <a:gd name="T31" fmla="*/ 100 h 198"/>
                <a:gd name="T32" fmla="*/ 153 w 216"/>
                <a:gd name="T33" fmla="*/ 102 h 198"/>
                <a:gd name="T34" fmla="*/ 151 w 216"/>
                <a:gd name="T35" fmla="*/ 103 h 198"/>
                <a:gd name="T36" fmla="*/ 148 w 216"/>
                <a:gd name="T37" fmla="*/ 100 h 198"/>
                <a:gd name="T38" fmla="*/ 145 w 216"/>
                <a:gd name="T39" fmla="*/ 101 h 198"/>
                <a:gd name="T40" fmla="*/ 141 w 216"/>
                <a:gd name="T41" fmla="*/ 100 h 198"/>
                <a:gd name="T42" fmla="*/ 142 w 216"/>
                <a:gd name="T43" fmla="*/ 99 h 198"/>
                <a:gd name="T44" fmla="*/ 144 w 216"/>
                <a:gd name="T45" fmla="*/ 94 h 198"/>
                <a:gd name="T46" fmla="*/ 146 w 216"/>
                <a:gd name="T47" fmla="*/ 91 h 198"/>
                <a:gd name="T48" fmla="*/ 147 w 216"/>
                <a:gd name="T49" fmla="*/ 89 h 198"/>
                <a:gd name="T50" fmla="*/ 150 w 216"/>
                <a:gd name="T51" fmla="*/ 85 h 198"/>
                <a:gd name="T52" fmla="*/ 152 w 216"/>
                <a:gd name="T53" fmla="*/ 82 h 198"/>
                <a:gd name="T54" fmla="*/ 154 w 216"/>
                <a:gd name="T55" fmla="*/ 83 h 198"/>
                <a:gd name="T56" fmla="*/ 157 w 216"/>
                <a:gd name="T57" fmla="*/ 82 h 198"/>
                <a:gd name="T58" fmla="*/ 152 w 216"/>
                <a:gd name="T59" fmla="*/ 81 h 198"/>
                <a:gd name="T60" fmla="*/ 154 w 216"/>
                <a:gd name="T61" fmla="*/ 77 h 198"/>
                <a:gd name="T62" fmla="*/ 157 w 216"/>
                <a:gd name="T63" fmla="*/ 75 h 198"/>
                <a:gd name="T64" fmla="*/ 158 w 216"/>
                <a:gd name="T65" fmla="*/ 72 h 198"/>
                <a:gd name="T66" fmla="*/ 159 w 216"/>
                <a:gd name="T67" fmla="*/ 69 h 198"/>
                <a:gd name="T68" fmla="*/ 158 w 216"/>
                <a:gd name="T69" fmla="*/ 63 h 198"/>
                <a:gd name="T70" fmla="*/ 158 w 216"/>
                <a:gd name="T71" fmla="*/ 56 h 198"/>
                <a:gd name="T72" fmla="*/ 159 w 216"/>
                <a:gd name="T73" fmla="*/ 56 h 198"/>
                <a:gd name="T74" fmla="*/ 161 w 216"/>
                <a:gd name="T75" fmla="*/ 59 h 198"/>
                <a:gd name="T76" fmla="*/ 120 w 216"/>
                <a:gd name="T77" fmla="*/ 1 h 198"/>
                <a:gd name="T78" fmla="*/ 123 w 216"/>
                <a:gd name="T79" fmla="*/ 1 h 198"/>
                <a:gd name="T80" fmla="*/ 127 w 216"/>
                <a:gd name="T81" fmla="*/ 2 h 198"/>
                <a:gd name="T82" fmla="*/ 127 w 216"/>
                <a:gd name="T83" fmla="*/ 5 h 198"/>
                <a:gd name="T84" fmla="*/ 124 w 216"/>
                <a:gd name="T85" fmla="*/ 9 h 198"/>
                <a:gd name="T86" fmla="*/ 122 w 216"/>
                <a:gd name="T87" fmla="*/ 14 h 198"/>
                <a:gd name="T88" fmla="*/ 120 w 216"/>
                <a:gd name="T89" fmla="*/ 15 h 198"/>
                <a:gd name="T90" fmla="*/ 117 w 216"/>
                <a:gd name="T91" fmla="*/ 22 h 198"/>
                <a:gd name="T92" fmla="*/ 114 w 216"/>
                <a:gd name="T93" fmla="*/ 22 h 198"/>
                <a:gd name="T94" fmla="*/ 111 w 216"/>
                <a:gd name="T95" fmla="*/ 21 h 198"/>
                <a:gd name="T96" fmla="*/ 108 w 216"/>
                <a:gd name="T97" fmla="*/ 19 h 198"/>
                <a:gd name="T98" fmla="*/ 108 w 216"/>
                <a:gd name="T99" fmla="*/ 15 h 198"/>
                <a:gd name="T100" fmla="*/ 110 w 216"/>
                <a:gd name="T101" fmla="*/ 13 h 198"/>
                <a:gd name="T102" fmla="*/ 113 w 216"/>
                <a:gd name="T103" fmla="*/ 13 h 198"/>
                <a:gd name="T104" fmla="*/ 114 w 216"/>
                <a:gd name="T105" fmla="*/ 9 h 198"/>
                <a:gd name="T106" fmla="*/ 116 w 216"/>
                <a:gd name="T107" fmla="*/ 2 h 198"/>
                <a:gd name="T108" fmla="*/ 119 w 216"/>
                <a:gd name="T109" fmla="*/ 1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6" h="198">
                  <a:moveTo>
                    <a:pt x="2" y="198"/>
                  </a:moveTo>
                  <a:lnTo>
                    <a:pt x="0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0" y="196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8"/>
                  </a:lnTo>
                  <a:close/>
                  <a:moveTo>
                    <a:pt x="166" y="60"/>
                  </a:moveTo>
                  <a:lnTo>
                    <a:pt x="171" y="60"/>
                  </a:lnTo>
                  <a:lnTo>
                    <a:pt x="173" y="60"/>
                  </a:lnTo>
                  <a:lnTo>
                    <a:pt x="182" y="60"/>
                  </a:lnTo>
                  <a:lnTo>
                    <a:pt x="194" y="60"/>
                  </a:lnTo>
                  <a:lnTo>
                    <a:pt x="204" y="60"/>
                  </a:lnTo>
                  <a:lnTo>
                    <a:pt x="216" y="60"/>
                  </a:lnTo>
                  <a:lnTo>
                    <a:pt x="216" y="63"/>
                  </a:lnTo>
                  <a:lnTo>
                    <a:pt x="216" y="65"/>
                  </a:lnTo>
                  <a:lnTo>
                    <a:pt x="216" y="76"/>
                  </a:lnTo>
                  <a:lnTo>
                    <a:pt x="216" y="78"/>
                  </a:lnTo>
                  <a:lnTo>
                    <a:pt x="216" y="84"/>
                  </a:lnTo>
                  <a:lnTo>
                    <a:pt x="216" y="95"/>
                  </a:lnTo>
                  <a:lnTo>
                    <a:pt x="216" y="106"/>
                  </a:lnTo>
                  <a:lnTo>
                    <a:pt x="206" y="106"/>
                  </a:lnTo>
                  <a:lnTo>
                    <a:pt x="202" y="106"/>
                  </a:lnTo>
                  <a:lnTo>
                    <a:pt x="195" y="106"/>
                  </a:lnTo>
                  <a:lnTo>
                    <a:pt x="183" y="106"/>
                  </a:lnTo>
                  <a:lnTo>
                    <a:pt x="182" y="106"/>
                  </a:lnTo>
                  <a:lnTo>
                    <a:pt x="171" y="106"/>
                  </a:lnTo>
                  <a:lnTo>
                    <a:pt x="167" y="106"/>
                  </a:lnTo>
                  <a:lnTo>
                    <a:pt x="166" y="106"/>
                  </a:lnTo>
                  <a:lnTo>
                    <a:pt x="166" y="107"/>
                  </a:lnTo>
                  <a:lnTo>
                    <a:pt x="166" y="108"/>
                  </a:lnTo>
                  <a:lnTo>
                    <a:pt x="165" y="108"/>
                  </a:lnTo>
                  <a:lnTo>
                    <a:pt x="164" y="108"/>
                  </a:lnTo>
                  <a:lnTo>
                    <a:pt x="163" y="108"/>
                  </a:lnTo>
                  <a:lnTo>
                    <a:pt x="163" y="107"/>
                  </a:lnTo>
                  <a:lnTo>
                    <a:pt x="161" y="106"/>
                  </a:lnTo>
                  <a:lnTo>
                    <a:pt x="160" y="106"/>
                  </a:lnTo>
                  <a:lnTo>
                    <a:pt x="159" y="106"/>
                  </a:lnTo>
                  <a:lnTo>
                    <a:pt x="159" y="105"/>
                  </a:lnTo>
                  <a:lnTo>
                    <a:pt x="159" y="103"/>
                  </a:lnTo>
                  <a:lnTo>
                    <a:pt x="160" y="102"/>
                  </a:lnTo>
                  <a:lnTo>
                    <a:pt x="159" y="102"/>
                  </a:lnTo>
                  <a:lnTo>
                    <a:pt x="158" y="101"/>
                  </a:lnTo>
                  <a:lnTo>
                    <a:pt x="157" y="101"/>
                  </a:lnTo>
                  <a:lnTo>
                    <a:pt x="156" y="102"/>
                  </a:lnTo>
                  <a:lnTo>
                    <a:pt x="156" y="101"/>
                  </a:lnTo>
                  <a:lnTo>
                    <a:pt x="156" y="100"/>
                  </a:lnTo>
                  <a:lnTo>
                    <a:pt x="156" y="101"/>
                  </a:lnTo>
                  <a:lnTo>
                    <a:pt x="154" y="101"/>
                  </a:lnTo>
                  <a:lnTo>
                    <a:pt x="153" y="102"/>
                  </a:lnTo>
                  <a:lnTo>
                    <a:pt x="153" y="103"/>
                  </a:lnTo>
                  <a:lnTo>
                    <a:pt x="152" y="103"/>
                  </a:lnTo>
                  <a:lnTo>
                    <a:pt x="151" y="103"/>
                  </a:lnTo>
                  <a:lnTo>
                    <a:pt x="150" y="101"/>
                  </a:lnTo>
                  <a:lnTo>
                    <a:pt x="148" y="101"/>
                  </a:lnTo>
                  <a:lnTo>
                    <a:pt x="148" y="100"/>
                  </a:lnTo>
                  <a:lnTo>
                    <a:pt x="147" y="100"/>
                  </a:lnTo>
                  <a:lnTo>
                    <a:pt x="146" y="100"/>
                  </a:lnTo>
                  <a:lnTo>
                    <a:pt x="145" y="101"/>
                  </a:lnTo>
                  <a:lnTo>
                    <a:pt x="144" y="101"/>
                  </a:lnTo>
                  <a:lnTo>
                    <a:pt x="142" y="100"/>
                  </a:lnTo>
                  <a:lnTo>
                    <a:pt x="141" y="100"/>
                  </a:lnTo>
                  <a:lnTo>
                    <a:pt x="142" y="100"/>
                  </a:lnTo>
                  <a:lnTo>
                    <a:pt x="141" y="99"/>
                  </a:lnTo>
                  <a:lnTo>
                    <a:pt x="142" y="99"/>
                  </a:lnTo>
                  <a:lnTo>
                    <a:pt x="142" y="97"/>
                  </a:lnTo>
                  <a:lnTo>
                    <a:pt x="144" y="95"/>
                  </a:lnTo>
                  <a:lnTo>
                    <a:pt x="144" y="94"/>
                  </a:lnTo>
                  <a:lnTo>
                    <a:pt x="145" y="94"/>
                  </a:lnTo>
                  <a:lnTo>
                    <a:pt x="145" y="93"/>
                  </a:lnTo>
                  <a:lnTo>
                    <a:pt x="146" y="91"/>
                  </a:lnTo>
                  <a:lnTo>
                    <a:pt x="146" y="90"/>
                  </a:lnTo>
                  <a:lnTo>
                    <a:pt x="146" y="89"/>
                  </a:lnTo>
                  <a:lnTo>
                    <a:pt x="147" y="89"/>
                  </a:lnTo>
                  <a:lnTo>
                    <a:pt x="148" y="87"/>
                  </a:lnTo>
                  <a:lnTo>
                    <a:pt x="150" y="87"/>
                  </a:lnTo>
                  <a:lnTo>
                    <a:pt x="150" y="85"/>
                  </a:lnTo>
                  <a:lnTo>
                    <a:pt x="151" y="84"/>
                  </a:lnTo>
                  <a:lnTo>
                    <a:pt x="151" y="83"/>
                  </a:lnTo>
                  <a:lnTo>
                    <a:pt x="152" y="82"/>
                  </a:lnTo>
                  <a:lnTo>
                    <a:pt x="152" y="83"/>
                  </a:lnTo>
                  <a:lnTo>
                    <a:pt x="153" y="83"/>
                  </a:lnTo>
                  <a:lnTo>
                    <a:pt x="154" y="83"/>
                  </a:lnTo>
                  <a:lnTo>
                    <a:pt x="156" y="83"/>
                  </a:lnTo>
                  <a:lnTo>
                    <a:pt x="156" y="82"/>
                  </a:lnTo>
                  <a:lnTo>
                    <a:pt x="157" y="82"/>
                  </a:lnTo>
                  <a:lnTo>
                    <a:pt x="156" y="82"/>
                  </a:lnTo>
                  <a:lnTo>
                    <a:pt x="154" y="83"/>
                  </a:lnTo>
                  <a:lnTo>
                    <a:pt x="152" y="81"/>
                  </a:lnTo>
                  <a:lnTo>
                    <a:pt x="152" y="81"/>
                  </a:lnTo>
                  <a:lnTo>
                    <a:pt x="154" y="78"/>
                  </a:lnTo>
                  <a:lnTo>
                    <a:pt x="154" y="77"/>
                  </a:lnTo>
                  <a:lnTo>
                    <a:pt x="156" y="77"/>
                  </a:lnTo>
                  <a:lnTo>
                    <a:pt x="156" y="76"/>
                  </a:lnTo>
                  <a:lnTo>
                    <a:pt x="157" y="75"/>
                  </a:lnTo>
                  <a:lnTo>
                    <a:pt x="157" y="74"/>
                  </a:lnTo>
                  <a:lnTo>
                    <a:pt x="158" y="74"/>
                  </a:lnTo>
                  <a:lnTo>
                    <a:pt x="158" y="72"/>
                  </a:lnTo>
                  <a:lnTo>
                    <a:pt x="159" y="71"/>
                  </a:lnTo>
                  <a:lnTo>
                    <a:pt x="159" y="70"/>
                  </a:lnTo>
                  <a:lnTo>
                    <a:pt x="159" y="69"/>
                  </a:lnTo>
                  <a:lnTo>
                    <a:pt x="158" y="65"/>
                  </a:lnTo>
                  <a:lnTo>
                    <a:pt x="158" y="64"/>
                  </a:lnTo>
                  <a:lnTo>
                    <a:pt x="158" y="63"/>
                  </a:lnTo>
                  <a:lnTo>
                    <a:pt x="158" y="58"/>
                  </a:lnTo>
                  <a:lnTo>
                    <a:pt x="158" y="57"/>
                  </a:lnTo>
                  <a:lnTo>
                    <a:pt x="158" y="56"/>
                  </a:lnTo>
                  <a:lnTo>
                    <a:pt x="158" y="54"/>
                  </a:lnTo>
                  <a:lnTo>
                    <a:pt x="159" y="54"/>
                  </a:lnTo>
                  <a:lnTo>
                    <a:pt x="159" y="56"/>
                  </a:lnTo>
                  <a:lnTo>
                    <a:pt x="159" y="57"/>
                  </a:lnTo>
                  <a:lnTo>
                    <a:pt x="160" y="58"/>
                  </a:lnTo>
                  <a:lnTo>
                    <a:pt x="161" y="59"/>
                  </a:lnTo>
                  <a:lnTo>
                    <a:pt x="163" y="59"/>
                  </a:lnTo>
                  <a:lnTo>
                    <a:pt x="166" y="60"/>
                  </a:lnTo>
                  <a:close/>
                  <a:moveTo>
                    <a:pt x="120" y="1"/>
                  </a:moveTo>
                  <a:lnTo>
                    <a:pt x="121" y="1"/>
                  </a:lnTo>
                  <a:lnTo>
                    <a:pt x="122" y="1"/>
                  </a:lnTo>
                  <a:lnTo>
                    <a:pt x="123" y="1"/>
                  </a:lnTo>
                  <a:lnTo>
                    <a:pt x="124" y="1"/>
                  </a:lnTo>
                  <a:lnTo>
                    <a:pt x="126" y="1"/>
                  </a:lnTo>
                  <a:lnTo>
                    <a:pt x="127" y="2"/>
                  </a:lnTo>
                  <a:lnTo>
                    <a:pt x="127" y="3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7" y="7"/>
                  </a:lnTo>
                  <a:lnTo>
                    <a:pt x="126" y="8"/>
                  </a:lnTo>
                  <a:lnTo>
                    <a:pt x="124" y="9"/>
                  </a:lnTo>
                  <a:lnTo>
                    <a:pt x="123" y="10"/>
                  </a:lnTo>
                  <a:lnTo>
                    <a:pt x="122" y="13"/>
                  </a:lnTo>
                  <a:lnTo>
                    <a:pt x="122" y="14"/>
                  </a:lnTo>
                  <a:lnTo>
                    <a:pt x="121" y="14"/>
                  </a:lnTo>
                  <a:lnTo>
                    <a:pt x="121" y="15"/>
                  </a:lnTo>
                  <a:lnTo>
                    <a:pt x="120" y="15"/>
                  </a:lnTo>
                  <a:lnTo>
                    <a:pt x="120" y="17"/>
                  </a:lnTo>
                  <a:lnTo>
                    <a:pt x="119" y="20"/>
                  </a:lnTo>
                  <a:lnTo>
                    <a:pt x="117" y="22"/>
                  </a:lnTo>
                  <a:lnTo>
                    <a:pt x="116" y="22"/>
                  </a:lnTo>
                  <a:lnTo>
                    <a:pt x="115" y="22"/>
                  </a:lnTo>
                  <a:lnTo>
                    <a:pt x="114" y="22"/>
                  </a:lnTo>
                  <a:lnTo>
                    <a:pt x="113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0" y="21"/>
                  </a:lnTo>
                  <a:lnTo>
                    <a:pt x="109" y="20"/>
                  </a:lnTo>
                  <a:lnTo>
                    <a:pt x="108" y="19"/>
                  </a:lnTo>
                  <a:lnTo>
                    <a:pt x="108" y="17"/>
                  </a:lnTo>
                  <a:lnTo>
                    <a:pt x="108" y="16"/>
                  </a:lnTo>
                  <a:lnTo>
                    <a:pt x="108" y="15"/>
                  </a:lnTo>
                  <a:lnTo>
                    <a:pt x="108" y="14"/>
                  </a:lnTo>
                  <a:lnTo>
                    <a:pt x="109" y="13"/>
                  </a:lnTo>
                  <a:lnTo>
                    <a:pt x="110" y="13"/>
                  </a:lnTo>
                  <a:lnTo>
                    <a:pt x="111" y="13"/>
                  </a:lnTo>
                  <a:lnTo>
                    <a:pt x="111" y="13"/>
                  </a:lnTo>
                  <a:lnTo>
                    <a:pt x="113" y="13"/>
                  </a:lnTo>
                  <a:lnTo>
                    <a:pt x="113" y="11"/>
                  </a:lnTo>
                  <a:lnTo>
                    <a:pt x="113" y="10"/>
                  </a:lnTo>
                  <a:lnTo>
                    <a:pt x="114" y="9"/>
                  </a:lnTo>
                  <a:lnTo>
                    <a:pt x="114" y="5"/>
                  </a:lnTo>
                  <a:lnTo>
                    <a:pt x="115" y="3"/>
                  </a:lnTo>
                  <a:lnTo>
                    <a:pt x="116" y="2"/>
                  </a:lnTo>
                  <a:lnTo>
                    <a:pt x="117" y="1"/>
                  </a:lnTo>
                  <a:lnTo>
                    <a:pt x="119" y="0"/>
                  </a:lnTo>
                  <a:lnTo>
                    <a:pt x="119" y="1"/>
                  </a:lnTo>
                  <a:lnTo>
                    <a:pt x="12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4" name="Freeform 95">
              <a:extLst>
                <a:ext uri="{FF2B5EF4-FFF2-40B4-BE49-F238E27FC236}">
                  <a16:creationId xmlns:a16="http://schemas.microsoft.com/office/drawing/2014/main" id="{008949D7-C1BA-1756-6B8E-45DA669A5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243" y="2525448"/>
              <a:ext cx="139971" cy="34683"/>
            </a:xfrm>
            <a:custGeom>
              <a:avLst/>
              <a:gdLst>
                <a:gd name="T0" fmla="*/ 1 w 113"/>
                <a:gd name="T1" fmla="*/ 25 h 28"/>
                <a:gd name="T2" fmla="*/ 0 w 113"/>
                <a:gd name="T3" fmla="*/ 20 h 28"/>
                <a:gd name="T4" fmla="*/ 2 w 113"/>
                <a:gd name="T5" fmla="*/ 15 h 28"/>
                <a:gd name="T6" fmla="*/ 8 w 113"/>
                <a:gd name="T7" fmla="*/ 12 h 28"/>
                <a:gd name="T8" fmla="*/ 8 w 113"/>
                <a:gd name="T9" fmla="*/ 15 h 28"/>
                <a:gd name="T10" fmla="*/ 13 w 113"/>
                <a:gd name="T11" fmla="*/ 20 h 28"/>
                <a:gd name="T12" fmla="*/ 15 w 113"/>
                <a:gd name="T13" fmla="*/ 22 h 28"/>
                <a:gd name="T14" fmla="*/ 14 w 113"/>
                <a:gd name="T15" fmla="*/ 20 h 28"/>
                <a:gd name="T16" fmla="*/ 20 w 113"/>
                <a:gd name="T17" fmla="*/ 19 h 28"/>
                <a:gd name="T18" fmla="*/ 24 w 113"/>
                <a:gd name="T19" fmla="*/ 21 h 28"/>
                <a:gd name="T20" fmla="*/ 22 w 113"/>
                <a:gd name="T21" fmla="*/ 20 h 28"/>
                <a:gd name="T22" fmla="*/ 22 w 113"/>
                <a:gd name="T23" fmla="*/ 16 h 28"/>
                <a:gd name="T24" fmla="*/ 33 w 113"/>
                <a:gd name="T25" fmla="*/ 14 h 28"/>
                <a:gd name="T26" fmla="*/ 39 w 113"/>
                <a:gd name="T27" fmla="*/ 14 h 28"/>
                <a:gd name="T28" fmla="*/ 44 w 113"/>
                <a:gd name="T29" fmla="*/ 13 h 28"/>
                <a:gd name="T30" fmla="*/ 49 w 113"/>
                <a:gd name="T31" fmla="*/ 12 h 28"/>
                <a:gd name="T32" fmla="*/ 56 w 113"/>
                <a:gd name="T33" fmla="*/ 14 h 28"/>
                <a:gd name="T34" fmla="*/ 53 w 113"/>
                <a:gd name="T35" fmla="*/ 13 h 28"/>
                <a:gd name="T36" fmla="*/ 50 w 113"/>
                <a:gd name="T37" fmla="*/ 12 h 28"/>
                <a:gd name="T38" fmla="*/ 45 w 113"/>
                <a:gd name="T39" fmla="*/ 12 h 28"/>
                <a:gd name="T40" fmla="*/ 39 w 113"/>
                <a:gd name="T41" fmla="*/ 13 h 28"/>
                <a:gd name="T42" fmla="*/ 22 w 113"/>
                <a:gd name="T43" fmla="*/ 14 h 28"/>
                <a:gd name="T44" fmla="*/ 19 w 113"/>
                <a:gd name="T45" fmla="*/ 16 h 28"/>
                <a:gd name="T46" fmla="*/ 16 w 113"/>
                <a:gd name="T47" fmla="*/ 18 h 28"/>
                <a:gd name="T48" fmla="*/ 10 w 113"/>
                <a:gd name="T49" fmla="*/ 15 h 28"/>
                <a:gd name="T50" fmla="*/ 10 w 113"/>
                <a:gd name="T51" fmla="*/ 10 h 28"/>
                <a:gd name="T52" fmla="*/ 13 w 113"/>
                <a:gd name="T53" fmla="*/ 8 h 28"/>
                <a:gd name="T54" fmla="*/ 26 w 113"/>
                <a:gd name="T55" fmla="*/ 8 h 28"/>
                <a:gd name="T56" fmla="*/ 36 w 113"/>
                <a:gd name="T57" fmla="*/ 8 h 28"/>
                <a:gd name="T58" fmla="*/ 46 w 113"/>
                <a:gd name="T59" fmla="*/ 8 h 28"/>
                <a:gd name="T60" fmla="*/ 51 w 113"/>
                <a:gd name="T61" fmla="*/ 2 h 28"/>
                <a:gd name="T62" fmla="*/ 59 w 113"/>
                <a:gd name="T63" fmla="*/ 2 h 28"/>
                <a:gd name="T64" fmla="*/ 70 w 113"/>
                <a:gd name="T65" fmla="*/ 1 h 28"/>
                <a:gd name="T66" fmla="*/ 75 w 113"/>
                <a:gd name="T67" fmla="*/ 3 h 28"/>
                <a:gd name="T68" fmla="*/ 81 w 113"/>
                <a:gd name="T69" fmla="*/ 4 h 28"/>
                <a:gd name="T70" fmla="*/ 87 w 113"/>
                <a:gd name="T71" fmla="*/ 8 h 28"/>
                <a:gd name="T72" fmla="*/ 94 w 113"/>
                <a:gd name="T73" fmla="*/ 13 h 28"/>
                <a:gd name="T74" fmla="*/ 102 w 113"/>
                <a:gd name="T75" fmla="*/ 9 h 28"/>
                <a:gd name="T76" fmla="*/ 108 w 113"/>
                <a:gd name="T77" fmla="*/ 9 h 28"/>
                <a:gd name="T78" fmla="*/ 112 w 113"/>
                <a:gd name="T79" fmla="*/ 12 h 28"/>
                <a:gd name="T80" fmla="*/ 106 w 113"/>
                <a:gd name="T81" fmla="*/ 19 h 28"/>
                <a:gd name="T82" fmla="*/ 99 w 113"/>
                <a:gd name="T83" fmla="*/ 21 h 28"/>
                <a:gd name="T84" fmla="*/ 92 w 113"/>
                <a:gd name="T85" fmla="*/ 22 h 28"/>
                <a:gd name="T86" fmla="*/ 88 w 113"/>
                <a:gd name="T87" fmla="*/ 19 h 28"/>
                <a:gd name="T88" fmla="*/ 82 w 113"/>
                <a:gd name="T89" fmla="*/ 18 h 28"/>
                <a:gd name="T90" fmla="*/ 76 w 113"/>
                <a:gd name="T91" fmla="*/ 15 h 28"/>
                <a:gd name="T92" fmla="*/ 70 w 113"/>
                <a:gd name="T93" fmla="*/ 13 h 28"/>
                <a:gd name="T94" fmla="*/ 63 w 113"/>
                <a:gd name="T95" fmla="*/ 8 h 28"/>
                <a:gd name="T96" fmla="*/ 59 w 113"/>
                <a:gd name="T97" fmla="*/ 13 h 28"/>
                <a:gd name="T98" fmla="*/ 55 w 113"/>
                <a:gd name="T99" fmla="*/ 16 h 28"/>
                <a:gd name="T100" fmla="*/ 46 w 113"/>
                <a:gd name="T101" fmla="*/ 16 h 28"/>
                <a:gd name="T102" fmla="*/ 38 w 113"/>
                <a:gd name="T103" fmla="*/ 19 h 28"/>
                <a:gd name="T104" fmla="*/ 36 w 113"/>
                <a:gd name="T105" fmla="*/ 25 h 28"/>
                <a:gd name="T106" fmla="*/ 13 w 113"/>
                <a:gd name="T107" fmla="*/ 25 h 28"/>
                <a:gd name="T108" fmla="*/ 2 w 113"/>
                <a:gd name="T109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3" h="28">
                  <a:moveTo>
                    <a:pt x="2" y="28"/>
                  </a:move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1" y="15"/>
                  </a:lnTo>
                  <a:lnTo>
                    <a:pt x="2" y="15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6" y="13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8" y="13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8" y="15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3" y="21"/>
                  </a:lnTo>
                  <a:lnTo>
                    <a:pt x="14" y="21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2"/>
                  </a:lnTo>
                  <a:lnTo>
                    <a:pt x="15" y="21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4" y="20"/>
                  </a:lnTo>
                  <a:lnTo>
                    <a:pt x="15" y="20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8" y="20"/>
                  </a:lnTo>
                  <a:lnTo>
                    <a:pt x="20" y="19"/>
                  </a:lnTo>
                  <a:lnTo>
                    <a:pt x="21" y="19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1"/>
                  </a:lnTo>
                  <a:lnTo>
                    <a:pt x="24" y="21"/>
                  </a:lnTo>
                  <a:lnTo>
                    <a:pt x="25" y="20"/>
                  </a:lnTo>
                  <a:lnTo>
                    <a:pt x="24" y="20"/>
                  </a:lnTo>
                  <a:lnTo>
                    <a:pt x="24" y="21"/>
                  </a:lnTo>
                  <a:lnTo>
                    <a:pt x="22" y="21"/>
                  </a:lnTo>
                  <a:lnTo>
                    <a:pt x="22" y="20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21" y="18"/>
                  </a:lnTo>
                  <a:lnTo>
                    <a:pt x="21" y="16"/>
                  </a:lnTo>
                  <a:lnTo>
                    <a:pt x="22" y="16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31" y="15"/>
                  </a:lnTo>
                  <a:lnTo>
                    <a:pt x="33" y="14"/>
                  </a:lnTo>
                  <a:lnTo>
                    <a:pt x="34" y="14"/>
                  </a:lnTo>
                  <a:lnTo>
                    <a:pt x="36" y="14"/>
                  </a:lnTo>
                  <a:lnTo>
                    <a:pt x="37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3"/>
                  </a:lnTo>
                  <a:lnTo>
                    <a:pt x="45" y="13"/>
                  </a:lnTo>
                  <a:lnTo>
                    <a:pt x="46" y="12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57" y="13"/>
                  </a:lnTo>
                  <a:lnTo>
                    <a:pt x="57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3" y="13"/>
                  </a:lnTo>
                  <a:lnTo>
                    <a:pt x="52" y="13"/>
                  </a:lnTo>
                  <a:lnTo>
                    <a:pt x="51" y="12"/>
                  </a:lnTo>
                  <a:lnTo>
                    <a:pt x="51" y="10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49" y="10"/>
                  </a:lnTo>
                  <a:lnTo>
                    <a:pt x="47" y="10"/>
                  </a:lnTo>
                  <a:lnTo>
                    <a:pt x="46" y="10"/>
                  </a:lnTo>
                  <a:lnTo>
                    <a:pt x="45" y="10"/>
                  </a:lnTo>
                  <a:lnTo>
                    <a:pt x="45" y="12"/>
                  </a:lnTo>
                  <a:lnTo>
                    <a:pt x="44" y="12"/>
                  </a:lnTo>
                  <a:lnTo>
                    <a:pt x="43" y="12"/>
                  </a:lnTo>
                  <a:lnTo>
                    <a:pt x="42" y="12"/>
                  </a:lnTo>
                  <a:lnTo>
                    <a:pt x="40" y="12"/>
                  </a:lnTo>
                  <a:lnTo>
                    <a:pt x="39" y="13"/>
                  </a:lnTo>
                  <a:lnTo>
                    <a:pt x="27" y="14"/>
                  </a:lnTo>
                  <a:lnTo>
                    <a:pt x="26" y="13"/>
                  </a:lnTo>
                  <a:lnTo>
                    <a:pt x="25" y="13"/>
                  </a:lnTo>
                  <a:lnTo>
                    <a:pt x="24" y="14"/>
                  </a:lnTo>
                  <a:lnTo>
                    <a:pt x="22" y="14"/>
                  </a:lnTo>
                  <a:lnTo>
                    <a:pt x="21" y="16"/>
                  </a:lnTo>
                  <a:lnTo>
                    <a:pt x="20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6" y="18"/>
                  </a:lnTo>
                  <a:lnTo>
                    <a:pt x="15" y="18"/>
                  </a:lnTo>
                  <a:lnTo>
                    <a:pt x="14" y="18"/>
                  </a:lnTo>
                  <a:lnTo>
                    <a:pt x="12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9" y="8"/>
                  </a:lnTo>
                  <a:lnTo>
                    <a:pt x="10" y="8"/>
                  </a:lnTo>
                  <a:lnTo>
                    <a:pt x="13" y="8"/>
                  </a:lnTo>
                  <a:lnTo>
                    <a:pt x="16" y="8"/>
                  </a:lnTo>
                  <a:lnTo>
                    <a:pt x="19" y="8"/>
                  </a:lnTo>
                  <a:lnTo>
                    <a:pt x="21" y="8"/>
                  </a:lnTo>
                  <a:lnTo>
                    <a:pt x="24" y="8"/>
                  </a:lnTo>
                  <a:lnTo>
                    <a:pt x="26" y="8"/>
                  </a:lnTo>
                  <a:lnTo>
                    <a:pt x="27" y="8"/>
                  </a:lnTo>
                  <a:lnTo>
                    <a:pt x="28" y="8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6" y="8"/>
                  </a:lnTo>
                  <a:lnTo>
                    <a:pt x="38" y="8"/>
                  </a:lnTo>
                  <a:lnTo>
                    <a:pt x="39" y="8"/>
                  </a:lnTo>
                  <a:lnTo>
                    <a:pt x="42" y="8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9" y="8"/>
                  </a:lnTo>
                  <a:lnTo>
                    <a:pt x="49" y="6"/>
                  </a:lnTo>
                  <a:lnTo>
                    <a:pt x="50" y="4"/>
                  </a:lnTo>
                  <a:lnTo>
                    <a:pt x="50" y="3"/>
                  </a:lnTo>
                  <a:lnTo>
                    <a:pt x="51" y="2"/>
                  </a:lnTo>
                  <a:lnTo>
                    <a:pt x="53" y="1"/>
                  </a:lnTo>
                  <a:lnTo>
                    <a:pt x="55" y="1"/>
                  </a:lnTo>
                  <a:lnTo>
                    <a:pt x="57" y="1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2" y="1"/>
                  </a:lnTo>
                  <a:lnTo>
                    <a:pt x="64" y="0"/>
                  </a:lnTo>
                  <a:lnTo>
                    <a:pt x="65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3" y="1"/>
                  </a:lnTo>
                  <a:lnTo>
                    <a:pt x="73" y="2"/>
                  </a:lnTo>
                  <a:lnTo>
                    <a:pt x="74" y="2"/>
                  </a:lnTo>
                  <a:lnTo>
                    <a:pt x="74" y="3"/>
                  </a:lnTo>
                  <a:lnTo>
                    <a:pt x="75" y="3"/>
                  </a:lnTo>
                  <a:lnTo>
                    <a:pt x="75" y="4"/>
                  </a:lnTo>
                  <a:lnTo>
                    <a:pt x="75" y="6"/>
                  </a:lnTo>
                  <a:lnTo>
                    <a:pt x="77" y="7"/>
                  </a:lnTo>
                  <a:lnTo>
                    <a:pt x="78" y="7"/>
                  </a:lnTo>
                  <a:lnTo>
                    <a:pt x="81" y="4"/>
                  </a:lnTo>
                  <a:lnTo>
                    <a:pt x="82" y="4"/>
                  </a:lnTo>
                  <a:lnTo>
                    <a:pt x="83" y="4"/>
                  </a:lnTo>
                  <a:lnTo>
                    <a:pt x="86" y="6"/>
                  </a:lnTo>
                  <a:lnTo>
                    <a:pt x="87" y="7"/>
                  </a:lnTo>
                  <a:lnTo>
                    <a:pt x="87" y="8"/>
                  </a:lnTo>
                  <a:lnTo>
                    <a:pt x="88" y="9"/>
                  </a:lnTo>
                  <a:lnTo>
                    <a:pt x="88" y="10"/>
                  </a:lnTo>
                  <a:lnTo>
                    <a:pt x="92" y="13"/>
                  </a:lnTo>
                  <a:lnTo>
                    <a:pt x="93" y="13"/>
                  </a:lnTo>
                  <a:lnTo>
                    <a:pt x="94" y="13"/>
                  </a:lnTo>
                  <a:lnTo>
                    <a:pt x="96" y="12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0" y="10"/>
                  </a:lnTo>
                  <a:lnTo>
                    <a:pt x="102" y="9"/>
                  </a:lnTo>
                  <a:lnTo>
                    <a:pt x="104" y="9"/>
                  </a:lnTo>
                  <a:lnTo>
                    <a:pt x="105" y="8"/>
                  </a:lnTo>
                  <a:lnTo>
                    <a:pt x="106" y="8"/>
                  </a:lnTo>
                  <a:lnTo>
                    <a:pt x="107" y="8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10"/>
                  </a:lnTo>
                  <a:lnTo>
                    <a:pt x="110" y="12"/>
                  </a:lnTo>
                  <a:lnTo>
                    <a:pt x="111" y="12"/>
                  </a:lnTo>
                  <a:lnTo>
                    <a:pt x="112" y="12"/>
                  </a:lnTo>
                  <a:lnTo>
                    <a:pt x="113" y="14"/>
                  </a:lnTo>
                  <a:lnTo>
                    <a:pt x="112" y="16"/>
                  </a:lnTo>
                  <a:lnTo>
                    <a:pt x="111" y="18"/>
                  </a:lnTo>
                  <a:lnTo>
                    <a:pt x="110" y="19"/>
                  </a:lnTo>
                  <a:lnTo>
                    <a:pt x="106" y="19"/>
                  </a:lnTo>
                  <a:lnTo>
                    <a:pt x="105" y="19"/>
                  </a:lnTo>
                  <a:lnTo>
                    <a:pt x="104" y="19"/>
                  </a:lnTo>
                  <a:lnTo>
                    <a:pt x="101" y="20"/>
                  </a:lnTo>
                  <a:lnTo>
                    <a:pt x="100" y="20"/>
                  </a:lnTo>
                  <a:lnTo>
                    <a:pt x="99" y="21"/>
                  </a:lnTo>
                  <a:lnTo>
                    <a:pt x="98" y="22"/>
                  </a:lnTo>
                  <a:lnTo>
                    <a:pt x="96" y="22"/>
                  </a:lnTo>
                  <a:lnTo>
                    <a:pt x="95" y="21"/>
                  </a:lnTo>
                  <a:lnTo>
                    <a:pt x="93" y="22"/>
                  </a:lnTo>
                  <a:lnTo>
                    <a:pt x="92" y="22"/>
                  </a:lnTo>
                  <a:lnTo>
                    <a:pt x="92" y="21"/>
                  </a:lnTo>
                  <a:lnTo>
                    <a:pt x="89" y="21"/>
                  </a:lnTo>
                  <a:lnTo>
                    <a:pt x="89" y="20"/>
                  </a:lnTo>
                  <a:lnTo>
                    <a:pt x="88" y="20"/>
                  </a:lnTo>
                  <a:lnTo>
                    <a:pt x="88" y="19"/>
                  </a:lnTo>
                  <a:lnTo>
                    <a:pt x="87" y="19"/>
                  </a:lnTo>
                  <a:lnTo>
                    <a:pt x="86" y="19"/>
                  </a:lnTo>
                  <a:lnTo>
                    <a:pt x="84" y="19"/>
                  </a:lnTo>
                  <a:lnTo>
                    <a:pt x="83" y="18"/>
                  </a:lnTo>
                  <a:lnTo>
                    <a:pt x="82" y="18"/>
                  </a:lnTo>
                  <a:lnTo>
                    <a:pt x="81" y="18"/>
                  </a:lnTo>
                  <a:lnTo>
                    <a:pt x="80" y="18"/>
                  </a:lnTo>
                  <a:lnTo>
                    <a:pt x="78" y="16"/>
                  </a:lnTo>
                  <a:lnTo>
                    <a:pt x="77" y="16"/>
                  </a:lnTo>
                  <a:lnTo>
                    <a:pt x="76" y="15"/>
                  </a:lnTo>
                  <a:lnTo>
                    <a:pt x="76" y="14"/>
                  </a:lnTo>
                  <a:lnTo>
                    <a:pt x="75" y="14"/>
                  </a:lnTo>
                  <a:lnTo>
                    <a:pt x="74" y="14"/>
                  </a:lnTo>
                  <a:lnTo>
                    <a:pt x="73" y="13"/>
                  </a:lnTo>
                  <a:lnTo>
                    <a:pt x="70" y="13"/>
                  </a:lnTo>
                  <a:lnTo>
                    <a:pt x="69" y="13"/>
                  </a:lnTo>
                  <a:lnTo>
                    <a:pt x="68" y="12"/>
                  </a:lnTo>
                  <a:lnTo>
                    <a:pt x="67" y="10"/>
                  </a:lnTo>
                  <a:lnTo>
                    <a:pt x="64" y="8"/>
                  </a:lnTo>
                  <a:lnTo>
                    <a:pt x="63" y="8"/>
                  </a:lnTo>
                  <a:lnTo>
                    <a:pt x="62" y="8"/>
                  </a:lnTo>
                  <a:lnTo>
                    <a:pt x="62" y="9"/>
                  </a:lnTo>
                  <a:lnTo>
                    <a:pt x="61" y="9"/>
                  </a:lnTo>
                  <a:lnTo>
                    <a:pt x="61" y="10"/>
                  </a:lnTo>
                  <a:lnTo>
                    <a:pt x="59" y="13"/>
                  </a:lnTo>
                  <a:lnTo>
                    <a:pt x="59" y="14"/>
                  </a:lnTo>
                  <a:lnTo>
                    <a:pt x="59" y="15"/>
                  </a:lnTo>
                  <a:lnTo>
                    <a:pt x="58" y="16"/>
                  </a:lnTo>
                  <a:lnTo>
                    <a:pt x="57" y="16"/>
                  </a:lnTo>
                  <a:lnTo>
                    <a:pt x="55" y="16"/>
                  </a:lnTo>
                  <a:lnTo>
                    <a:pt x="53" y="16"/>
                  </a:lnTo>
                  <a:lnTo>
                    <a:pt x="50" y="16"/>
                  </a:lnTo>
                  <a:lnTo>
                    <a:pt x="49" y="15"/>
                  </a:lnTo>
                  <a:lnTo>
                    <a:pt x="47" y="16"/>
                  </a:lnTo>
                  <a:lnTo>
                    <a:pt x="46" y="16"/>
                  </a:lnTo>
                  <a:lnTo>
                    <a:pt x="45" y="18"/>
                  </a:lnTo>
                  <a:lnTo>
                    <a:pt x="42" y="16"/>
                  </a:lnTo>
                  <a:lnTo>
                    <a:pt x="39" y="18"/>
                  </a:lnTo>
                  <a:lnTo>
                    <a:pt x="38" y="18"/>
                  </a:lnTo>
                  <a:lnTo>
                    <a:pt x="38" y="19"/>
                  </a:lnTo>
                  <a:lnTo>
                    <a:pt x="38" y="21"/>
                  </a:lnTo>
                  <a:lnTo>
                    <a:pt x="38" y="22"/>
                  </a:lnTo>
                  <a:lnTo>
                    <a:pt x="38" y="25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4" y="25"/>
                  </a:lnTo>
                  <a:lnTo>
                    <a:pt x="32" y="25"/>
                  </a:lnTo>
                  <a:lnTo>
                    <a:pt x="27" y="25"/>
                  </a:lnTo>
                  <a:lnTo>
                    <a:pt x="19" y="25"/>
                  </a:lnTo>
                  <a:lnTo>
                    <a:pt x="13" y="25"/>
                  </a:lnTo>
                  <a:lnTo>
                    <a:pt x="7" y="25"/>
                  </a:lnTo>
                  <a:lnTo>
                    <a:pt x="6" y="25"/>
                  </a:lnTo>
                  <a:lnTo>
                    <a:pt x="5" y="25"/>
                  </a:lnTo>
                  <a:lnTo>
                    <a:pt x="3" y="26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2" y="2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5" name="Line 96">
              <a:extLst>
                <a:ext uri="{FF2B5EF4-FFF2-40B4-BE49-F238E27FC236}">
                  <a16:creationId xmlns:a16="http://schemas.microsoft.com/office/drawing/2014/main" id="{10955F2C-3EDC-BC51-CAD9-3C90B2BEF9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8025" y="1019218"/>
              <a:ext cx="0" cy="0"/>
            </a:xfrm>
            <a:prstGeom prst="line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6" name="Line 97">
              <a:extLst>
                <a:ext uri="{FF2B5EF4-FFF2-40B4-BE49-F238E27FC236}">
                  <a16:creationId xmlns:a16="http://schemas.microsoft.com/office/drawing/2014/main" id="{FDA9AAAA-26D1-3FD9-DD9C-AE658EDD7E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8025" y="1019218"/>
              <a:ext cx="0" cy="0"/>
            </a:xfrm>
            <a:prstGeom prst="line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7" name="Freeform 98">
              <a:extLst>
                <a:ext uri="{FF2B5EF4-FFF2-40B4-BE49-F238E27FC236}">
                  <a16:creationId xmlns:a16="http://schemas.microsoft.com/office/drawing/2014/main" id="{C755060C-2BB7-919B-2504-541B78F08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850" y="1447800"/>
              <a:ext cx="12387" cy="7432"/>
            </a:xfrm>
            <a:custGeom>
              <a:avLst/>
              <a:gdLst>
                <a:gd name="T0" fmla="*/ 9 w 10"/>
                <a:gd name="T1" fmla="*/ 3 h 6"/>
                <a:gd name="T2" fmla="*/ 9 w 10"/>
                <a:gd name="T3" fmla="*/ 4 h 6"/>
                <a:gd name="T4" fmla="*/ 10 w 10"/>
                <a:gd name="T5" fmla="*/ 6 h 6"/>
                <a:gd name="T6" fmla="*/ 6 w 10"/>
                <a:gd name="T7" fmla="*/ 6 h 6"/>
                <a:gd name="T8" fmla="*/ 6 w 10"/>
                <a:gd name="T9" fmla="*/ 4 h 6"/>
                <a:gd name="T10" fmla="*/ 5 w 10"/>
                <a:gd name="T11" fmla="*/ 2 h 6"/>
                <a:gd name="T12" fmla="*/ 3 w 10"/>
                <a:gd name="T13" fmla="*/ 1 h 6"/>
                <a:gd name="T14" fmla="*/ 3 w 10"/>
                <a:gd name="T15" fmla="*/ 1 h 6"/>
                <a:gd name="T16" fmla="*/ 1 w 10"/>
                <a:gd name="T17" fmla="*/ 1 h 6"/>
                <a:gd name="T18" fmla="*/ 0 w 10"/>
                <a:gd name="T19" fmla="*/ 2 h 6"/>
                <a:gd name="T20" fmla="*/ 0 w 10"/>
                <a:gd name="T21" fmla="*/ 1 h 6"/>
                <a:gd name="T22" fmla="*/ 1 w 10"/>
                <a:gd name="T23" fmla="*/ 1 h 6"/>
                <a:gd name="T24" fmla="*/ 3 w 10"/>
                <a:gd name="T25" fmla="*/ 1 h 6"/>
                <a:gd name="T26" fmla="*/ 3 w 10"/>
                <a:gd name="T27" fmla="*/ 0 h 6"/>
                <a:gd name="T28" fmla="*/ 3 w 10"/>
                <a:gd name="T29" fmla="*/ 0 h 6"/>
                <a:gd name="T30" fmla="*/ 3 w 10"/>
                <a:gd name="T31" fmla="*/ 1 h 6"/>
                <a:gd name="T32" fmla="*/ 4 w 10"/>
                <a:gd name="T33" fmla="*/ 1 h 6"/>
                <a:gd name="T34" fmla="*/ 5 w 10"/>
                <a:gd name="T35" fmla="*/ 2 h 6"/>
                <a:gd name="T36" fmla="*/ 5 w 10"/>
                <a:gd name="T37" fmla="*/ 1 h 6"/>
                <a:gd name="T38" fmla="*/ 5 w 10"/>
                <a:gd name="T39" fmla="*/ 2 h 6"/>
                <a:gd name="T40" fmla="*/ 6 w 10"/>
                <a:gd name="T41" fmla="*/ 1 h 6"/>
                <a:gd name="T42" fmla="*/ 7 w 10"/>
                <a:gd name="T43" fmla="*/ 1 h 6"/>
                <a:gd name="T44" fmla="*/ 7 w 10"/>
                <a:gd name="T45" fmla="*/ 2 h 6"/>
                <a:gd name="T46" fmla="*/ 6 w 10"/>
                <a:gd name="T47" fmla="*/ 2 h 6"/>
                <a:gd name="T48" fmla="*/ 6 w 10"/>
                <a:gd name="T49" fmla="*/ 3 h 6"/>
                <a:gd name="T50" fmla="*/ 7 w 10"/>
                <a:gd name="T51" fmla="*/ 3 h 6"/>
                <a:gd name="T52" fmla="*/ 9 w 10"/>
                <a:gd name="T5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" h="6">
                  <a:moveTo>
                    <a:pt x="9" y="3"/>
                  </a:moveTo>
                  <a:lnTo>
                    <a:pt x="9" y="4"/>
                  </a:lnTo>
                  <a:lnTo>
                    <a:pt x="10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5" y="2"/>
                  </a:lnTo>
                  <a:lnTo>
                    <a:pt x="3" y="1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2"/>
                  </a:lnTo>
                  <a:lnTo>
                    <a:pt x="5" y="1"/>
                  </a:lnTo>
                  <a:lnTo>
                    <a:pt x="5" y="2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3"/>
                  </a:lnTo>
                  <a:lnTo>
                    <a:pt x="7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8" name="Freeform 99">
              <a:extLst>
                <a:ext uri="{FF2B5EF4-FFF2-40B4-BE49-F238E27FC236}">
                  <a16:creationId xmlns:a16="http://schemas.microsoft.com/office/drawing/2014/main" id="{C9A1A19B-F026-7B5B-F8B8-AE50EE545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430" y="2122878"/>
              <a:ext cx="42115" cy="14864"/>
            </a:xfrm>
            <a:custGeom>
              <a:avLst/>
              <a:gdLst>
                <a:gd name="T0" fmla="*/ 26 w 34"/>
                <a:gd name="T1" fmla="*/ 11 h 12"/>
                <a:gd name="T2" fmla="*/ 20 w 34"/>
                <a:gd name="T3" fmla="*/ 11 h 12"/>
                <a:gd name="T4" fmla="*/ 15 w 34"/>
                <a:gd name="T5" fmla="*/ 12 h 12"/>
                <a:gd name="T6" fmla="*/ 10 w 34"/>
                <a:gd name="T7" fmla="*/ 8 h 12"/>
                <a:gd name="T8" fmla="*/ 6 w 34"/>
                <a:gd name="T9" fmla="*/ 4 h 12"/>
                <a:gd name="T10" fmla="*/ 0 w 34"/>
                <a:gd name="T11" fmla="*/ 0 h 12"/>
                <a:gd name="T12" fmla="*/ 8 w 34"/>
                <a:gd name="T13" fmla="*/ 0 h 12"/>
                <a:gd name="T14" fmla="*/ 16 w 34"/>
                <a:gd name="T15" fmla="*/ 0 h 12"/>
                <a:gd name="T16" fmla="*/ 26 w 34"/>
                <a:gd name="T17" fmla="*/ 0 h 12"/>
                <a:gd name="T18" fmla="*/ 34 w 34"/>
                <a:gd name="T19" fmla="*/ 0 h 12"/>
                <a:gd name="T20" fmla="*/ 31 w 34"/>
                <a:gd name="T21" fmla="*/ 10 h 12"/>
                <a:gd name="T22" fmla="*/ 26 w 34"/>
                <a:gd name="T2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12">
                  <a:moveTo>
                    <a:pt x="26" y="11"/>
                  </a:moveTo>
                  <a:lnTo>
                    <a:pt x="20" y="11"/>
                  </a:lnTo>
                  <a:lnTo>
                    <a:pt x="15" y="12"/>
                  </a:lnTo>
                  <a:lnTo>
                    <a:pt x="10" y="8"/>
                  </a:lnTo>
                  <a:lnTo>
                    <a:pt x="6" y="4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31" y="10"/>
                  </a:lnTo>
                  <a:lnTo>
                    <a:pt x="26" y="1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9" name="Freeform 100">
              <a:extLst>
                <a:ext uri="{FF2B5EF4-FFF2-40B4-BE49-F238E27FC236}">
                  <a16:creationId xmlns:a16="http://schemas.microsoft.com/office/drawing/2014/main" id="{AB2C7E1E-AE1B-AB42-87FF-AFBC11043F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54888" y="3736872"/>
              <a:ext cx="338159" cy="676317"/>
            </a:xfrm>
            <a:custGeom>
              <a:avLst/>
              <a:gdLst>
                <a:gd name="T0" fmla="*/ 251 w 273"/>
                <a:gd name="T1" fmla="*/ 196 h 546"/>
                <a:gd name="T2" fmla="*/ 186 w 273"/>
                <a:gd name="T3" fmla="*/ 53 h 546"/>
                <a:gd name="T4" fmla="*/ 231 w 273"/>
                <a:gd name="T5" fmla="*/ 9 h 546"/>
                <a:gd name="T6" fmla="*/ 229 w 273"/>
                <a:gd name="T7" fmla="*/ 12 h 546"/>
                <a:gd name="T8" fmla="*/ 237 w 273"/>
                <a:gd name="T9" fmla="*/ 18 h 546"/>
                <a:gd name="T10" fmla="*/ 240 w 273"/>
                <a:gd name="T11" fmla="*/ 29 h 546"/>
                <a:gd name="T12" fmla="*/ 249 w 273"/>
                <a:gd name="T13" fmla="*/ 37 h 546"/>
                <a:gd name="T14" fmla="*/ 255 w 273"/>
                <a:gd name="T15" fmla="*/ 55 h 546"/>
                <a:gd name="T16" fmla="*/ 261 w 273"/>
                <a:gd name="T17" fmla="*/ 86 h 546"/>
                <a:gd name="T18" fmla="*/ 265 w 273"/>
                <a:gd name="T19" fmla="*/ 111 h 546"/>
                <a:gd name="T20" fmla="*/ 271 w 273"/>
                <a:gd name="T21" fmla="*/ 140 h 546"/>
                <a:gd name="T22" fmla="*/ 253 w 273"/>
                <a:gd name="T23" fmla="*/ 146 h 546"/>
                <a:gd name="T24" fmla="*/ 240 w 273"/>
                <a:gd name="T25" fmla="*/ 140 h 546"/>
                <a:gd name="T26" fmla="*/ 247 w 273"/>
                <a:gd name="T27" fmla="*/ 164 h 546"/>
                <a:gd name="T28" fmla="*/ 245 w 273"/>
                <a:gd name="T29" fmla="*/ 188 h 546"/>
                <a:gd name="T30" fmla="*/ 233 w 273"/>
                <a:gd name="T31" fmla="*/ 211 h 546"/>
                <a:gd name="T32" fmla="*/ 221 w 273"/>
                <a:gd name="T33" fmla="*/ 276 h 546"/>
                <a:gd name="T34" fmla="*/ 196 w 273"/>
                <a:gd name="T35" fmla="*/ 353 h 546"/>
                <a:gd name="T36" fmla="*/ 178 w 273"/>
                <a:gd name="T37" fmla="*/ 411 h 546"/>
                <a:gd name="T38" fmla="*/ 159 w 273"/>
                <a:gd name="T39" fmla="*/ 480 h 546"/>
                <a:gd name="T40" fmla="*/ 147 w 273"/>
                <a:gd name="T41" fmla="*/ 513 h 546"/>
                <a:gd name="T42" fmla="*/ 135 w 273"/>
                <a:gd name="T43" fmla="*/ 524 h 546"/>
                <a:gd name="T44" fmla="*/ 85 w 273"/>
                <a:gd name="T45" fmla="*/ 544 h 546"/>
                <a:gd name="T46" fmla="*/ 42 w 273"/>
                <a:gd name="T47" fmla="*/ 530 h 546"/>
                <a:gd name="T48" fmla="*/ 30 w 273"/>
                <a:gd name="T49" fmla="*/ 519 h 546"/>
                <a:gd name="T50" fmla="*/ 16 w 273"/>
                <a:gd name="T51" fmla="*/ 479 h 546"/>
                <a:gd name="T52" fmla="*/ 18 w 273"/>
                <a:gd name="T53" fmla="*/ 455 h 546"/>
                <a:gd name="T54" fmla="*/ 4 w 273"/>
                <a:gd name="T55" fmla="*/ 427 h 546"/>
                <a:gd name="T56" fmla="*/ 2 w 273"/>
                <a:gd name="T57" fmla="*/ 405 h 546"/>
                <a:gd name="T58" fmla="*/ 4 w 273"/>
                <a:gd name="T59" fmla="*/ 390 h 546"/>
                <a:gd name="T60" fmla="*/ 19 w 273"/>
                <a:gd name="T61" fmla="*/ 367 h 546"/>
                <a:gd name="T62" fmla="*/ 37 w 273"/>
                <a:gd name="T63" fmla="*/ 333 h 546"/>
                <a:gd name="T64" fmla="*/ 43 w 273"/>
                <a:gd name="T65" fmla="*/ 308 h 546"/>
                <a:gd name="T66" fmla="*/ 44 w 273"/>
                <a:gd name="T67" fmla="*/ 289 h 546"/>
                <a:gd name="T68" fmla="*/ 31 w 273"/>
                <a:gd name="T69" fmla="*/ 253 h 546"/>
                <a:gd name="T70" fmla="*/ 35 w 273"/>
                <a:gd name="T71" fmla="*/ 202 h 546"/>
                <a:gd name="T72" fmla="*/ 44 w 273"/>
                <a:gd name="T73" fmla="*/ 178 h 546"/>
                <a:gd name="T74" fmla="*/ 57 w 273"/>
                <a:gd name="T75" fmla="*/ 165 h 546"/>
                <a:gd name="T76" fmla="*/ 76 w 273"/>
                <a:gd name="T77" fmla="*/ 155 h 546"/>
                <a:gd name="T78" fmla="*/ 88 w 273"/>
                <a:gd name="T79" fmla="*/ 157 h 546"/>
                <a:gd name="T80" fmla="*/ 99 w 273"/>
                <a:gd name="T81" fmla="*/ 148 h 546"/>
                <a:gd name="T82" fmla="*/ 106 w 273"/>
                <a:gd name="T83" fmla="*/ 146 h 546"/>
                <a:gd name="T84" fmla="*/ 117 w 273"/>
                <a:gd name="T85" fmla="*/ 154 h 546"/>
                <a:gd name="T86" fmla="*/ 117 w 273"/>
                <a:gd name="T87" fmla="*/ 146 h 546"/>
                <a:gd name="T88" fmla="*/ 128 w 273"/>
                <a:gd name="T89" fmla="*/ 133 h 546"/>
                <a:gd name="T90" fmla="*/ 140 w 273"/>
                <a:gd name="T91" fmla="*/ 140 h 546"/>
                <a:gd name="T92" fmla="*/ 147 w 273"/>
                <a:gd name="T93" fmla="*/ 128 h 546"/>
                <a:gd name="T94" fmla="*/ 154 w 273"/>
                <a:gd name="T95" fmla="*/ 114 h 546"/>
                <a:gd name="T96" fmla="*/ 159 w 273"/>
                <a:gd name="T97" fmla="*/ 121 h 546"/>
                <a:gd name="T98" fmla="*/ 173 w 273"/>
                <a:gd name="T99" fmla="*/ 104 h 546"/>
                <a:gd name="T100" fmla="*/ 180 w 273"/>
                <a:gd name="T101" fmla="*/ 104 h 546"/>
                <a:gd name="T102" fmla="*/ 168 w 273"/>
                <a:gd name="T103" fmla="*/ 92 h 546"/>
                <a:gd name="T104" fmla="*/ 179 w 273"/>
                <a:gd name="T105" fmla="*/ 85 h 546"/>
                <a:gd name="T106" fmla="*/ 180 w 273"/>
                <a:gd name="T107" fmla="*/ 81 h 546"/>
                <a:gd name="T108" fmla="*/ 178 w 273"/>
                <a:gd name="T109" fmla="*/ 60 h 546"/>
                <a:gd name="T110" fmla="*/ 185 w 273"/>
                <a:gd name="T111" fmla="*/ 68 h 546"/>
                <a:gd name="T112" fmla="*/ 194 w 273"/>
                <a:gd name="T113" fmla="*/ 61 h 546"/>
                <a:gd name="T114" fmla="*/ 203 w 273"/>
                <a:gd name="T115" fmla="*/ 58 h 546"/>
                <a:gd name="T116" fmla="*/ 212 w 273"/>
                <a:gd name="T117" fmla="*/ 38 h 546"/>
                <a:gd name="T118" fmla="*/ 210 w 273"/>
                <a:gd name="T119" fmla="*/ 24 h 546"/>
                <a:gd name="T120" fmla="*/ 216 w 273"/>
                <a:gd name="T121" fmla="*/ 16 h 546"/>
                <a:gd name="T122" fmla="*/ 222 w 273"/>
                <a:gd name="T123" fmla="*/ 5 h 546"/>
                <a:gd name="T124" fmla="*/ 228 w 273"/>
                <a:gd name="T125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3" h="546">
                  <a:moveTo>
                    <a:pt x="248" y="200"/>
                  </a:moveTo>
                  <a:lnTo>
                    <a:pt x="248" y="201"/>
                  </a:lnTo>
                  <a:lnTo>
                    <a:pt x="247" y="200"/>
                  </a:lnTo>
                  <a:lnTo>
                    <a:pt x="248" y="198"/>
                  </a:lnTo>
                  <a:lnTo>
                    <a:pt x="248" y="196"/>
                  </a:lnTo>
                  <a:lnTo>
                    <a:pt x="249" y="196"/>
                  </a:lnTo>
                  <a:lnTo>
                    <a:pt x="249" y="195"/>
                  </a:lnTo>
                  <a:lnTo>
                    <a:pt x="249" y="194"/>
                  </a:lnTo>
                  <a:lnTo>
                    <a:pt x="251" y="192"/>
                  </a:lnTo>
                  <a:lnTo>
                    <a:pt x="253" y="188"/>
                  </a:lnTo>
                  <a:lnTo>
                    <a:pt x="253" y="186"/>
                  </a:lnTo>
                  <a:lnTo>
                    <a:pt x="253" y="185"/>
                  </a:lnTo>
                  <a:lnTo>
                    <a:pt x="254" y="185"/>
                  </a:lnTo>
                  <a:lnTo>
                    <a:pt x="255" y="184"/>
                  </a:lnTo>
                  <a:lnTo>
                    <a:pt x="255" y="185"/>
                  </a:lnTo>
                  <a:lnTo>
                    <a:pt x="254" y="188"/>
                  </a:lnTo>
                  <a:lnTo>
                    <a:pt x="253" y="191"/>
                  </a:lnTo>
                  <a:lnTo>
                    <a:pt x="251" y="196"/>
                  </a:lnTo>
                  <a:lnTo>
                    <a:pt x="249" y="197"/>
                  </a:lnTo>
                  <a:lnTo>
                    <a:pt x="248" y="200"/>
                  </a:lnTo>
                  <a:close/>
                  <a:moveTo>
                    <a:pt x="191" y="50"/>
                  </a:moveTo>
                  <a:lnTo>
                    <a:pt x="192" y="52"/>
                  </a:lnTo>
                  <a:lnTo>
                    <a:pt x="192" y="53"/>
                  </a:lnTo>
                  <a:lnTo>
                    <a:pt x="192" y="54"/>
                  </a:lnTo>
                  <a:lnTo>
                    <a:pt x="192" y="55"/>
                  </a:lnTo>
                  <a:lnTo>
                    <a:pt x="193" y="56"/>
                  </a:lnTo>
                  <a:lnTo>
                    <a:pt x="192" y="56"/>
                  </a:lnTo>
                  <a:lnTo>
                    <a:pt x="192" y="58"/>
                  </a:lnTo>
                  <a:lnTo>
                    <a:pt x="191" y="58"/>
                  </a:lnTo>
                  <a:lnTo>
                    <a:pt x="191" y="56"/>
                  </a:lnTo>
                  <a:lnTo>
                    <a:pt x="190" y="56"/>
                  </a:lnTo>
                  <a:lnTo>
                    <a:pt x="189" y="56"/>
                  </a:lnTo>
                  <a:lnTo>
                    <a:pt x="187" y="56"/>
                  </a:lnTo>
                  <a:lnTo>
                    <a:pt x="186" y="56"/>
                  </a:lnTo>
                  <a:lnTo>
                    <a:pt x="186" y="55"/>
                  </a:lnTo>
                  <a:lnTo>
                    <a:pt x="186" y="53"/>
                  </a:lnTo>
                  <a:lnTo>
                    <a:pt x="186" y="52"/>
                  </a:lnTo>
                  <a:lnTo>
                    <a:pt x="186" y="50"/>
                  </a:lnTo>
                  <a:lnTo>
                    <a:pt x="187" y="50"/>
                  </a:lnTo>
                  <a:lnTo>
                    <a:pt x="189" y="50"/>
                  </a:lnTo>
                  <a:lnTo>
                    <a:pt x="189" y="52"/>
                  </a:lnTo>
                  <a:lnTo>
                    <a:pt x="190" y="52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9" y="49"/>
                  </a:lnTo>
                  <a:lnTo>
                    <a:pt x="189" y="48"/>
                  </a:lnTo>
                  <a:lnTo>
                    <a:pt x="190" y="48"/>
                  </a:lnTo>
                  <a:lnTo>
                    <a:pt x="191" y="48"/>
                  </a:lnTo>
                  <a:lnTo>
                    <a:pt x="191" y="49"/>
                  </a:lnTo>
                  <a:lnTo>
                    <a:pt x="191" y="50"/>
                  </a:lnTo>
                  <a:close/>
                  <a:moveTo>
                    <a:pt x="230" y="5"/>
                  </a:moveTo>
                  <a:lnTo>
                    <a:pt x="230" y="6"/>
                  </a:lnTo>
                  <a:lnTo>
                    <a:pt x="230" y="7"/>
                  </a:lnTo>
                  <a:lnTo>
                    <a:pt x="231" y="9"/>
                  </a:lnTo>
                  <a:lnTo>
                    <a:pt x="231" y="10"/>
                  </a:lnTo>
                  <a:lnTo>
                    <a:pt x="229" y="7"/>
                  </a:lnTo>
                  <a:lnTo>
                    <a:pt x="229" y="9"/>
                  </a:lnTo>
                  <a:lnTo>
                    <a:pt x="228" y="9"/>
                  </a:lnTo>
                  <a:lnTo>
                    <a:pt x="227" y="9"/>
                  </a:lnTo>
                  <a:lnTo>
                    <a:pt x="227" y="7"/>
                  </a:lnTo>
                  <a:lnTo>
                    <a:pt x="226" y="7"/>
                  </a:lnTo>
                  <a:lnTo>
                    <a:pt x="226" y="9"/>
                  </a:lnTo>
                  <a:lnTo>
                    <a:pt x="227" y="9"/>
                  </a:lnTo>
                  <a:lnTo>
                    <a:pt x="226" y="10"/>
                  </a:lnTo>
                  <a:lnTo>
                    <a:pt x="227" y="10"/>
                  </a:lnTo>
                  <a:lnTo>
                    <a:pt x="227" y="11"/>
                  </a:lnTo>
                  <a:lnTo>
                    <a:pt x="228" y="11"/>
                  </a:lnTo>
                  <a:lnTo>
                    <a:pt x="227" y="12"/>
                  </a:lnTo>
                  <a:lnTo>
                    <a:pt x="228" y="12"/>
                  </a:lnTo>
                  <a:lnTo>
                    <a:pt x="228" y="13"/>
                  </a:lnTo>
                  <a:lnTo>
                    <a:pt x="228" y="12"/>
                  </a:lnTo>
                  <a:lnTo>
                    <a:pt x="229" y="12"/>
                  </a:lnTo>
                  <a:lnTo>
                    <a:pt x="229" y="13"/>
                  </a:lnTo>
                  <a:lnTo>
                    <a:pt x="230" y="13"/>
                  </a:lnTo>
                  <a:lnTo>
                    <a:pt x="231" y="13"/>
                  </a:lnTo>
                  <a:lnTo>
                    <a:pt x="231" y="12"/>
                  </a:lnTo>
                  <a:lnTo>
                    <a:pt x="230" y="11"/>
                  </a:lnTo>
                  <a:lnTo>
                    <a:pt x="231" y="10"/>
                  </a:lnTo>
                  <a:lnTo>
                    <a:pt x="231" y="11"/>
                  </a:lnTo>
                  <a:lnTo>
                    <a:pt x="233" y="12"/>
                  </a:lnTo>
                  <a:lnTo>
                    <a:pt x="233" y="13"/>
                  </a:lnTo>
                  <a:lnTo>
                    <a:pt x="234" y="13"/>
                  </a:lnTo>
                  <a:lnTo>
                    <a:pt x="234" y="15"/>
                  </a:lnTo>
                  <a:lnTo>
                    <a:pt x="234" y="16"/>
                  </a:lnTo>
                  <a:lnTo>
                    <a:pt x="234" y="17"/>
                  </a:lnTo>
                  <a:lnTo>
                    <a:pt x="235" y="16"/>
                  </a:lnTo>
                  <a:lnTo>
                    <a:pt x="236" y="16"/>
                  </a:lnTo>
                  <a:lnTo>
                    <a:pt x="237" y="16"/>
                  </a:lnTo>
                  <a:lnTo>
                    <a:pt x="237" y="17"/>
                  </a:lnTo>
                  <a:lnTo>
                    <a:pt x="237" y="18"/>
                  </a:lnTo>
                  <a:lnTo>
                    <a:pt x="236" y="17"/>
                  </a:lnTo>
                  <a:lnTo>
                    <a:pt x="236" y="18"/>
                  </a:lnTo>
                  <a:lnTo>
                    <a:pt x="237" y="19"/>
                  </a:lnTo>
                  <a:lnTo>
                    <a:pt x="237" y="18"/>
                  </a:lnTo>
                  <a:lnTo>
                    <a:pt x="239" y="21"/>
                  </a:lnTo>
                  <a:lnTo>
                    <a:pt x="239" y="22"/>
                  </a:lnTo>
                  <a:lnTo>
                    <a:pt x="239" y="23"/>
                  </a:lnTo>
                  <a:lnTo>
                    <a:pt x="237" y="23"/>
                  </a:lnTo>
                  <a:lnTo>
                    <a:pt x="237" y="22"/>
                  </a:lnTo>
                  <a:lnTo>
                    <a:pt x="237" y="21"/>
                  </a:lnTo>
                  <a:lnTo>
                    <a:pt x="237" y="22"/>
                  </a:lnTo>
                  <a:lnTo>
                    <a:pt x="239" y="24"/>
                  </a:lnTo>
                  <a:lnTo>
                    <a:pt x="237" y="25"/>
                  </a:lnTo>
                  <a:lnTo>
                    <a:pt x="237" y="26"/>
                  </a:lnTo>
                  <a:lnTo>
                    <a:pt x="237" y="28"/>
                  </a:lnTo>
                  <a:lnTo>
                    <a:pt x="239" y="28"/>
                  </a:lnTo>
                  <a:lnTo>
                    <a:pt x="240" y="28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30"/>
                  </a:lnTo>
                  <a:lnTo>
                    <a:pt x="242" y="30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42" y="32"/>
                  </a:lnTo>
                  <a:lnTo>
                    <a:pt x="243" y="31"/>
                  </a:lnTo>
                  <a:lnTo>
                    <a:pt x="243" y="30"/>
                  </a:lnTo>
                  <a:lnTo>
                    <a:pt x="245" y="30"/>
                  </a:lnTo>
                  <a:lnTo>
                    <a:pt x="245" y="31"/>
                  </a:lnTo>
                  <a:lnTo>
                    <a:pt x="246" y="31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48" y="35"/>
                  </a:lnTo>
                  <a:lnTo>
                    <a:pt x="248" y="36"/>
                  </a:lnTo>
                  <a:lnTo>
                    <a:pt x="249" y="36"/>
                  </a:lnTo>
                  <a:lnTo>
                    <a:pt x="249" y="37"/>
                  </a:lnTo>
                  <a:lnTo>
                    <a:pt x="249" y="38"/>
                  </a:lnTo>
                  <a:lnTo>
                    <a:pt x="251" y="38"/>
                  </a:lnTo>
                  <a:lnTo>
                    <a:pt x="251" y="40"/>
                  </a:lnTo>
                  <a:lnTo>
                    <a:pt x="252" y="41"/>
                  </a:lnTo>
                  <a:lnTo>
                    <a:pt x="252" y="42"/>
                  </a:lnTo>
                  <a:lnTo>
                    <a:pt x="253" y="44"/>
                  </a:lnTo>
                  <a:lnTo>
                    <a:pt x="252" y="47"/>
                  </a:lnTo>
                  <a:lnTo>
                    <a:pt x="252" y="48"/>
                  </a:lnTo>
                  <a:lnTo>
                    <a:pt x="252" y="49"/>
                  </a:lnTo>
                  <a:lnTo>
                    <a:pt x="253" y="49"/>
                  </a:lnTo>
                  <a:lnTo>
                    <a:pt x="253" y="52"/>
                  </a:lnTo>
                  <a:lnTo>
                    <a:pt x="254" y="52"/>
                  </a:lnTo>
                  <a:lnTo>
                    <a:pt x="253" y="54"/>
                  </a:lnTo>
                  <a:lnTo>
                    <a:pt x="254" y="54"/>
                  </a:lnTo>
                  <a:lnTo>
                    <a:pt x="254" y="55"/>
                  </a:lnTo>
                  <a:lnTo>
                    <a:pt x="254" y="54"/>
                  </a:lnTo>
                  <a:lnTo>
                    <a:pt x="255" y="54"/>
                  </a:lnTo>
                  <a:lnTo>
                    <a:pt x="255" y="55"/>
                  </a:lnTo>
                  <a:lnTo>
                    <a:pt x="255" y="58"/>
                  </a:lnTo>
                  <a:lnTo>
                    <a:pt x="257" y="59"/>
                  </a:lnTo>
                  <a:lnTo>
                    <a:pt x="257" y="60"/>
                  </a:lnTo>
                  <a:lnTo>
                    <a:pt x="257" y="61"/>
                  </a:lnTo>
                  <a:lnTo>
                    <a:pt x="258" y="61"/>
                  </a:lnTo>
                  <a:lnTo>
                    <a:pt x="258" y="62"/>
                  </a:lnTo>
                  <a:lnTo>
                    <a:pt x="258" y="63"/>
                  </a:lnTo>
                  <a:lnTo>
                    <a:pt x="259" y="63"/>
                  </a:lnTo>
                  <a:lnTo>
                    <a:pt x="259" y="65"/>
                  </a:lnTo>
                  <a:lnTo>
                    <a:pt x="259" y="66"/>
                  </a:lnTo>
                  <a:lnTo>
                    <a:pt x="259" y="67"/>
                  </a:lnTo>
                  <a:lnTo>
                    <a:pt x="260" y="69"/>
                  </a:lnTo>
                  <a:lnTo>
                    <a:pt x="260" y="71"/>
                  </a:lnTo>
                  <a:lnTo>
                    <a:pt x="260" y="79"/>
                  </a:lnTo>
                  <a:lnTo>
                    <a:pt x="261" y="81"/>
                  </a:lnTo>
                  <a:lnTo>
                    <a:pt x="261" y="83"/>
                  </a:lnTo>
                  <a:lnTo>
                    <a:pt x="261" y="85"/>
                  </a:lnTo>
                  <a:lnTo>
                    <a:pt x="261" y="86"/>
                  </a:lnTo>
                  <a:lnTo>
                    <a:pt x="261" y="87"/>
                  </a:lnTo>
                  <a:lnTo>
                    <a:pt x="261" y="87"/>
                  </a:lnTo>
                  <a:lnTo>
                    <a:pt x="263" y="89"/>
                  </a:lnTo>
                  <a:lnTo>
                    <a:pt x="263" y="90"/>
                  </a:lnTo>
                  <a:lnTo>
                    <a:pt x="263" y="91"/>
                  </a:lnTo>
                  <a:lnTo>
                    <a:pt x="263" y="94"/>
                  </a:lnTo>
                  <a:lnTo>
                    <a:pt x="263" y="96"/>
                  </a:lnTo>
                  <a:lnTo>
                    <a:pt x="263" y="97"/>
                  </a:lnTo>
                  <a:lnTo>
                    <a:pt x="263" y="99"/>
                  </a:lnTo>
                  <a:lnTo>
                    <a:pt x="263" y="103"/>
                  </a:lnTo>
                  <a:lnTo>
                    <a:pt x="264" y="105"/>
                  </a:lnTo>
                  <a:lnTo>
                    <a:pt x="264" y="106"/>
                  </a:lnTo>
                  <a:lnTo>
                    <a:pt x="264" y="108"/>
                  </a:lnTo>
                  <a:lnTo>
                    <a:pt x="263" y="109"/>
                  </a:lnTo>
                  <a:lnTo>
                    <a:pt x="264" y="109"/>
                  </a:lnTo>
                  <a:lnTo>
                    <a:pt x="264" y="110"/>
                  </a:lnTo>
                  <a:lnTo>
                    <a:pt x="265" y="110"/>
                  </a:lnTo>
                  <a:lnTo>
                    <a:pt x="265" y="111"/>
                  </a:lnTo>
                  <a:lnTo>
                    <a:pt x="266" y="114"/>
                  </a:lnTo>
                  <a:lnTo>
                    <a:pt x="267" y="120"/>
                  </a:lnTo>
                  <a:lnTo>
                    <a:pt x="268" y="120"/>
                  </a:lnTo>
                  <a:lnTo>
                    <a:pt x="270" y="122"/>
                  </a:lnTo>
                  <a:lnTo>
                    <a:pt x="271" y="123"/>
                  </a:lnTo>
                  <a:lnTo>
                    <a:pt x="271" y="124"/>
                  </a:lnTo>
                  <a:lnTo>
                    <a:pt x="272" y="126"/>
                  </a:lnTo>
                  <a:lnTo>
                    <a:pt x="272" y="127"/>
                  </a:lnTo>
                  <a:lnTo>
                    <a:pt x="273" y="128"/>
                  </a:lnTo>
                  <a:lnTo>
                    <a:pt x="273" y="130"/>
                  </a:lnTo>
                  <a:lnTo>
                    <a:pt x="273" y="131"/>
                  </a:lnTo>
                  <a:lnTo>
                    <a:pt x="272" y="131"/>
                  </a:lnTo>
                  <a:lnTo>
                    <a:pt x="272" y="133"/>
                  </a:lnTo>
                  <a:lnTo>
                    <a:pt x="272" y="134"/>
                  </a:lnTo>
                  <a:lnTo>
                    <a:pt x="272" y="135"/>
                  </a:lnTo>
                  <a:lnTo>
                    <a:pt x="272" y="136"/>
                  </a:lnTo>
                  <a:lnTo>
                    <a:pt x="271" y="139"/>
                  </a:lnTo>
                  <a:lnTo>
                    <a:pt x="271" y="140"/>
                  </a:lnTo>
                  <a:lnTo>
                    <a:pt x="271" y="141"/>
                  </a:lnTo>
                  <a:lnTo>
                    <a:pt x="270" y="142"/>
                  </a:lnTo>
                  <a:lnTo>
                    <a:pt x="267" y="147"/>
                  </a:lnTo>
                  <a:lnTo>
                    <a:pt x="266" y="148"/>
                  </a:lnTo>
                  <a:lnTo>
                    <a:pt x="267" y="149"/>
                  </a:lnTo>
                  <a:lnTo>
                    <a:pt x="266" y="149"/>
                  </a:lnTo>
                  <a:lnTo>
                    <a:pt x="265" y="153"/>
                  </a:lnTo>
                  <a:lnTo>
                    <a:pt x="264" y="155"/>
                  </a:lnTo>
                  <a:lnTo>
                    <a:pt x="263" y="157"/>
                  </a:lnTo>
                  <a:lnTo>
                    <a:pt x="261" y="157"/>
                  </a:lnTo>
                  <a:lnTo>
                    <a:pt x="260" y="154"/>
                  </a:lnTo>
                  <a:lnTo>
                    <a:pt x="259" y="154"/>
                  </a:lnTo>
                  <a:lnTo>
                    <a:pt x="257" y="152"/>
                  </a:lnTo>
                  <a:lnTo>
                    <a:pt x="255" y="151"/>
                  </a:lnTo>
                  <a:lnTo>
                    <a:pt x="255" y="148"/>
                  </a:lnTo>
                  <a:lnTo>
                    <a:pt x="254" y="147"/>
                  </a:lnTo>
                  <a:lnTo>
                    <a:pt x="254" y="146"/>
                  </a:lnTo>
                  <a:lnTo>
                    <a:pt x="253" y="146"/>
                  </a:lnTo>
                  <a:lnTo>
                    <a:pt x="253" y="145"/>
                  </a:lnTo>
                  <a:lnTo>
                    <a:pt x="253" y="145"/>
                  </a:lnTo>
                  <a:lnTo>
                    <a:pt x="254" y="143"/>
                  </a:lnTo>
                  <a:lnTo>
                    <a:pt x="253" y="142"/>
                  </a:lnTo>
                  <a:lnTo>
                    <a:pt x="252" y="142"/>
                  </a:lnTo>
                  <a:lnTo>
                    <a:pt x="251" y="141"/>
                  </a:lnTo>
                  <a:lnTo>
                    <a:pt x="251" y="140"/>
                  </a:lnTo>
                  <a:lnTo>
                    <a:pt x="251" y="139"/>
                  </a:lnTo>
                  <a:lnTo>
                    <a:pt x="251" y="137"/>
                  </a:lnTo>
                  <a:lnTo>
                    <a:pt x="251" y="136"/>
                  </a:lnTo>
                  <a:lnTo>
                    <a:pt x="251" y="135"/>
                  </a:lnTo>
                  <a:lnTo>
                    <a:pt x="249" y="135"/>
                  </a:lnTo>
                  <a:lnTo>
                    <a:pt x="248" y="135"/>
                  </a:lnTo>
                  <a:lnTo>
                    <a:pt x="247" y="135"/>
                  </a:lnTo>
                  <a:lnTo>
                    <a:pt x="245" y="135"/>
                  </a:lnTo>
                  <a:lnTo>
                    <a:pt x="243" y="136"/>
                  </a:lnTo>
                  <a:lnTo>
                    <a:pt x="242" y="136"/>
                  </a:lnTo>
                  <a:lnTo>
                    <a:pt x="240" y="140"/>
                  </a:lnTo>
                  <a:lnTo>
                    <a:pt x="241" y="141"/>
                  </a:lnTo>
                  <a:lnTo>
                    <a:pt x="241" y="143"/>
                  </a:lnTo>
                  <a:lnTo>
                    <a:pt x="241" y="145"/>
                  </a:lnTo>
                  <a:lnTo>
                    <a:pt x="241" y="145"/>
                  </a:lnTo>
                  <a:lnTo>
                    <a:pt x="242" y="146"/>
                  </a:lnTo>
                  <a:lnTo>
                    <a:pt x="242" y="147"/>
                  </a:lnTo>
                  <a:lnTo>
                    <a:pt x="242" y="148"/>
                  </a:lnTo>
                  <a:lnTo>
                    <a:pt x="243" y="151"/>
                  </a:lnTo>
                  <a:lnTo>
                    <a:pt x="243" y="152"/>
                  </a:lnTo>
                  <a:lnTo>
                    <a:pt x="245" y="153"/>
                  </a:lnTo>
                  <a:lnTo>
                    <a:pt x="243" y="154"/>
                  </a:lnTo>
                  <a:lnTo>
                    <a:pt x="242" y="157"/>
                  </a:lnTo>
                  <a:lnTo>
                    <a:pt x="242" y="158"/>
                  </a:lnTo>
                  <a:lnTo>
                    <a:pt x="242" y="159"/>
                  </a:lnTo>
                  <a:lnTo>
                    <a:pt x="242" y="160"/>
                  </a:lnTo>
                  <a:lnTo>
                    <a:pt x="243" y="161"/>
                  </a:lnTo>
                  <a:lnTo>
                    <a:pt x="243" y="163"/>
                  </a:lnTo>
                  <a:lnTo>
                    <a:pt x="247" y="164"/>
                  </a:lnTo>
                  <a:lnTo>
                    <a:pt x="248" y="165"/>
                  </a:lnTo>
                  <a:lnTo>
                    <a:pt x="248" y="166"/>
                  </a:lnTo>
                  <a:lnTo>
                    <a:pt x="248" y="167"/>
                  </a:lnTo>
                  <a:lnTo>
                    <a:pt x="248" y="171"/>
                  </a:lnTo>
                  <a:lnTo>
                    <a:pt x="248" y="172"/>
                  </a:lnTo>
                  <a:lnTo>
                    <a:pt x="248" y="173"/>
                  </a:lnTo>
                  <a:lnTo>
                    <a:pt x="248" y="173"/>
                  </a:lnTo>
                  <a:lnTo>
                    <a:pt x="249" y="173"/>
                  </a:lnTo>
                  <a:lnTo>
                    <a:pt x="249" y="174"/>
                  </a:lnTo>
                  <a:lnTo>
                    <a:pt x="249" y="176"/>
                  </a:lnTo>
                  <a:lnTo>
                    <a:pt x="249" y="177"/>
                  </a:lnTo>
                  <a:lnTo>
                    <a:pt x="249" y="178"/>
                  </a:lnTo>
                  <a:lnTo>
                    <a:pt x="248" y="178"/>
                  </a:lnTo>
                  <a:lnTo>
                    <a:pt x="247" y="182"/>
                  </a:lnTo>
                  <a:lnTo>
                    <a:pt x="246" y="184"/>
                  </a:lnTo>
                  <a:lnTo>
                    <a:pt x="243" y="185"/>
                  </a:lnTo>
                  <a:lnTo>
                    <a:pt x="243" y="186"/>
                  </a:lnTo>
                  <a:lnTo>
                    <a:pt x="245" y="188"/>
                  </a:lnTo>
                  <a:lnTo>
                    <a:pt x="245" y="189"/>
                  </a:lnTo>
                  <a:lnTo>
                    <a:pt x="246" y="189"/>
                  </a:lnTo>
                  <a:lnTo>
                    <a:pt x="246" y="190"/>
                  </a:lnTo>
                  <a:lnTo>
                    <a:pt x="247" y="190"/>
                  </a:lnTo>
                  <a:lnTo>
                    <a:pt x="248" y="190"/>
                  </a:lnTo>
                  <a:lnTo>
                    <a:pt x="247" y="190"/>
                  </a:lnTo>
                  <a:lnTo>
                    <a:pt x="246" y="191"/>
                  </a:lnTo>
                  <a:lnTo>
                    <a:pt x="243" y="191"/>
                  </a:lnTo>
                  <a:lnTo>
                    <a:pt x="242" y="192"/>
                  </a:lnTo>
                  <a:lnTo>
                    <a:pt x="241" y="192"/>
                  </a:lnTo>
                  <a:lnTo>
                    <a:pt x="240" y="192"/>
                  </a:lnTo>
                  <a:lnTo>
                    <a:pt x="239" y="192"/>
                  </a:lnTo>
                  <a:lnTo>
                    <a:pt x="239" y="194"/>
                  </a:lnTo>
                  <a:lnTo>
                    <a:pt x="237" y="198"/>
                  </a:lnTo>
                  <a:lnTo>
                    <a:pt x="235" y="203"/>
                  </a:lnTo>
                  <a:lnTo>
                    <a:pt x="234" y="208"/>
                  </a:lnTo>
                  <a:lnTo>
                    <a:pt x="233" y="210"/>
                  </a:lnTo>
                  <a:lnTo>
                    <a:pt x="233" y="211"/>
                  </a:lnTo>
                  <a:lnTo>
                    <a:pt x="234" y="213"/>
                  </a:lnTo>
                  <a:lnTo>
                    <a:pt x="236" y="223"/>
                  </a:lnTo>
                  <a:lnTo>
                    <a:pt x="236" y="226"/>
                  </a:lnTo>
                  <a:lnTo>
                    <a:pt x="236" y="228"/>
                  </a:lnTo>
                  <a:lnTo>
                    <a:pt x="235" y="232"/>
                  </a:lnTo>
                  <a:lnTo>
                    <a:pt x="233" y="239"/>
                  </a:lnTo>
                  <a:lnTo>
                    <a:pt x="233" y="240"/>
                  </a:lnTo>
                  <a:lnTo>
                    <a:pt x="234" y="241"/>
                  </a:lnTo>
                  <a:lnTo>
                    <a:pt x="234" y="242"/>
                  </a:lnTo>
                  <a:lnTo>
                    <a:pt x="233" y="242"/>
                  </a:lnTo>
                  <a:lnTo>
                    <a:pt x="231" y="245"/>
                  </a:lnTo>
                  <a:lnTo>
                    <a:pt x="230" y="253"/>
                  </a:lnTo>
                  <a:lnTo>
                    <a:pt x="229" y="254"/>
                  </a:lnTo>
                  <a:lnTo>
                    <a:pt x="229" y="256"/>
                  </a:lnTo>
                  <a:lnTo>
                    <a:pt x="228" y="258"/>
                  </a:lnTo>
                  <a:lnTo>
                    <a:pt x="226" y="262"/>
                  </a:lnTo>
                  <a:lnTo>
                    <a:pt x="224" y="269"/>
                  </a:lnTo>
                  <a:lnTo>
                    <a:pt x="221" y="276"/>
                  </a:lnTo>
                  <a:lnTo>
                    <a:pt x="220" y="278"/>
                  </a:lnTo>
                  <a:lnTo>
                    <a:pt x="216" y="290"/>
                  </a:lnTo>
                  <a:lnTo>
                    <a:pt x="211" y="303"/>
                  </a:lnTo>
                  <a:lnTo>
                    <a:pt x="210" y="309"/>
                  </a:lnTo>
                  <a:lnTo>
                    <a:pt x="210" y="310"/>
                  </a:lnTo>
                  <a:lnTo>
                    <a:pt x="210" y="312"/>
                  </a:lnTo>
                  <a:lnTo>
                    <a:pt x="209" y="316"/>
                  </a:lnTo>
                  <a:lnTo>
                    <a:pt x="209" y="315"/>
                  </a:lnTo>
                  <a:lnTo>
                    <a:pt x="209" y="314"/>
                  </a:lnTo>
                  <a:lnTo>
                    <a:pt x="208" y="315"/>
                  </a:lnTo>
                  <a:lnTo>
                    <a:pt x="209" y="316"/>
                  </a:lnTo>
                  <a:lnTo>
                    <a:pt x="209" y="318"/>
                  </a:lnTo>
                  <a:lnTo>
                    <a:pt x="206" y="324"/>
                  </a:lnTo>
                  <a:lnTo>
                    <a:pt x="204" y="330"/>
                  </a:lnTo>
                  <a:lnTo>
                    <a:pt x="203" y="332"/>
                  </a:lnTo>
                  <a:lnTo>
                    <a:pt x="200" y="339"/>
                  </a:lnTo>
                  <a:lnTo>
                    <a:pt x="197" y="352"/>
                  </a:lnTo>
                  <a:lnTo>
                    <a:pt x="196" y="353"/>
                  </a:lnTo>
                  <a:lnTo>
                    <a:pt x="196" y="355"/>
                  </a:lnTo>
                  <a:lnTo>
                    <a:pt x="196" y="356"/>
                  </a:lnTo>
                  <a:lnTo>
                    <a:pt x="196" y="355"/>
                  </a:lnTo>
                  <a:lnTo>
                    <a:pt x="197" y="355"/>
                  </a:lnTo>
                  <a:lnTo>
                    <a:pt x="197" y="356"/>
                  </a:lnTo>
                  <a:lnTo>
                    <a:pt x="196" y="357"/>
                  </a:lnTo>
                  <a:lnTo>
                    <a:pt x="196" y="358"/>
                  </a:lnTo>
                  <a:lnTo>
                    <a:pt x="196" y="359"/>
                  </a:lnTo>
                  <a:lnTo>
                    <a:pt x="196" y="361"/>
                  </a:lnTo>
                  <a:lnTo>
                    <a:pt x="194" y="362"/>
                  </a:lnTo>
                  <a:lnTo>
                    <a:pt x="193" y="365"/>
                  </a:lnTo>
                  <a:lnTo>
                    <a:pt x="193" y="367"/>
                  </a:lnTo>
                  <a:lnTo>
                    <a:pt x="192" y="370"/>
                  </a:lnTo>
                  <a:lnTo>
                    <a:pt x="192" y="373"/>
                  </a:lnTo>
                  <a:lnTo>
                    <a:pt x="191" y="373"/>
                  </a:lnTo>
                  <a:lnTo>
                    <a:pt x="186" y="388"/>
                  </a:lnTo>
                  <a:lnTo>
                    <a:pt x="181" y="400"/>
                  </a:lnTo>
                  <a:lnTo>
                    <a:pt x="178" y="411"/>
                  </a:lnTo>
                  <a:lnTo>
                    <a:pt x="177" y="413"/>
                  </a:lnTo>
                  <a:lnTo>
                    <a:pt x="175" y="416"/>
                  </a:lnTo>
                  <a:lnTo>
                    <a:pt x="174" y="427"/>
                  </a:lnTo>
                  <a:lnTo>
                    <a:pt x="173" y="430"/>
                  </a:lnTo>
                  <a:lnTo>
                    <a:pt x="173" y="432"/>
                  </a:lnTo>
                  <a:lnTo>
                    <a:pt x="172" y="437"/>
                  </a:lnTo>
                  <a:lnTo>
                    <a:pt x="171" y="442"/>
                  </a:lnTo>
                  <a:lnTo>
                    <a:pt x="169" y="448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3" y="461"/>
                  </a:lnTo>
                  <a:lnTo>
                    <a:pt x="163" y="461"/>
                  </a:lnTo>
                  <a:lnTo>
                    <a:pt x="165" y="462"/>
                  </a:lnTo>
                  <a:lnTo>
                    <a:pt x="165" y="463"/>
                  </a:lnTo>
                  <a:lnTo>
                    <a:pt x="162" y="472"/>
                  </a:lnTo>
                  <a:lnTo>
                    <a:pt x="161" y="478"/>
                  </a:lnTo>
                  <a:lnTo>
                    <a:pt x="160" y="479"/>
                  </a:lnTo>
                  <a:lnTo>
                    <a:pt x="159" y="480"/>
                  </a:lnTo>
                  <a:lnTo>
                    <a:pt x="158" y="480"/>
                  </a:lnTo>
                  <a:lnTo>
                    <a:pt x="159" y="480"/>
                  </a:lnTo>
                  <a:lnTo>
                    <a:pt x="159" y="481"/>
                  </a:lnTo>
                  <a:lnTo>
                    <a:pt x="158" y="482"/>
                  </a:lnTo>
                  <a:lnTo>
                    <a:pt x="158" y="484"/>
                  </a:lnTo>
                  <a:lnTo>
                    <a:pt x="155" y="490"/>
                  </a:lnTo>
                  <a:lnTo>
                    <a:pt x="155" y="490"/>
                  </a:lnTo>
                  <a:lnTo>
                    <a:pt x="154" y="490"/>
                  </a:lnTo>
                  <a:lnTo>
                    <a:pt x="153" y="490"/>
                  </a:lnTo>
                  <a:lnTo>
                    <a:pt x="154" y="491"/>
                  </a:lnTo>
                  <a:lnTo>
                    <a:pt x="153" y="498"/>
                  </a:lnTo>
                  <a:lnTo>
                    <a:pt x="150" y="506"/>
                  </a:lnTo>
                  <a:lnTo>
                    <a:pt x="149" y="507"/>
                  </a:lnTo>
                  <a:lnTo>
                    <a:pt x="149" y="509"/>
                  </a:lnTo>
                  <a:lnTo>
                    <a:pt x="149" y="510"/>
                  </a:lnTo>
                  <a:lnTo>
                    <a:pt x="149" y="511"/>
                  </a:lnTo>
                  <a:lnTo>
                    <a:pt x="147" y="512"/>
                  </a:lnTo>
                  <a:lnTo>
                    <a:pt x="147" y="513"/>
                  </a:lnTo>
                  <a:lnTo>
                    <a:pt x="147" y="516"/>
                  </a:lnTo>
                  <a:lnTo>
                    <a:pt x="147" y="517"/>
                  </a:lnTo>
                  <a:lnTo>
                    <a:pt x="146" y="516"/>
                  </a:lnTo>
                  <a:lnTo>
                    <a:pt x="146" y="515"/>
                  </a:lnTo>
                  <a:lnTo>
                    <a:pt x="146" y="516"/>
                  </a:lnTo>
                  <a:lnTo>
                    <a:pt x="146" y="517"/>
                  </a:lnTo>
                  <a:lnTo>
                    <a:pt x="146" y="518"/>
                  </a:lnTo>
                  <a:lnTo>
                    <a:pt x="146" y="518"/>
                  </a:lnTo>
                  <a:lnTo>
                    <a:pt x="144" y="518"/>
                  </a:lnTo>
                  <a:lnTo>
                    <a:pt x="143" y="518"/>
                  </a:lnTo>
                  <a:lnTo>
                    <a:pt x="142" y="519"/>
                  </a:lnTo>
                  <a:lnTo>
                    <a:pt x="141" y="522"/>
                  </a:lnTo>
                  <a:lnTo>
                    <a:pt x="140" y="522"/>
                  </a:lnTo>
                  <a:lnTo>
                    <a:pt x="140" y="521"/>
                  </a:lnTo>
                  <a:lnTo>
                    <a:pt x="138" y="521"/>
                  </a:lnTo>
                  <a:lnTo>
                    <a:pt x="136" y="523"/>
                  </a:lnTo>
                  <a:lnTo>
                    <a:pt x="136" y="524"/>
                  </a:lnTo>
                  <a:lnTo>
                    <a:pt x="135" y="524"/>
                  </a:lnTo>
                  <a:lnTo>
                    <a:pt x="134" y="524"/>
                  </a:lnTo>
                  <a:lnTo>
                    <a:pt x="134" y="525"/>
                  </a:lnTo>
                  <a:lnTo>
                    <a:pt x="132" y="525"/>
                  </a:lnTo>
                  <a:lnTo>
                    <a:pt x="131" y="525"/>
                  </a:lnTo>
                  <a:lnTo>
                    <a:pt x="131" y="527"/>
                  </a:lnTo>
                  <a:lnTo>
                    <a:pt x="128" y="527"/>
                  </a:lnTo>
                  <a:lnTo>
                    <a:pt x="126" y="527"/>
                  </a:lnTo>
                  <a:lnTo>
                    <a:pt x="123" y="527"/>
                  </a:lnTo>
                  <a:lnTo>
                    <a:pt x="119" y="527"/>
                  </a:lnTo>
                  <a:lnTo>
                    <a:pt x="113" y="528"/>
                  </a:lnTo>
                  <a:lnTo>
                    <a:pt x="105" y="531"/>
                  </a:lnTo>
                  <a:lnTo>
                    <a:pt x="100" y="534"/>
                  </a:lnTo>
                  <a:lnTo>
                    <a:pt x="94" y="537"/>
                  </a:lnTo>
                  <a:lnTo>
                    <a:pt x="92" y="541"/>
                  </a:lnTo>
                  <a:lnTo>
                    <a:pt x="91" y="541"/>
                  </a:lnTo>
                  <a:lnTo>
                    <a:pt x="89" y="542"/>
                  </a:lnTo>
                  <a:lnTo>
                    <a:pt x="87" y="543"/>
                  </a:lnTo>
                  <a:lnTo>
                    <a:pt x="85" y="544"/>
                  </a:lnTo>
                  <a:lnTo>
                    <a:pt x="74" y="544"/>
                  </a:lnTo>
                  <a:lnTo>
                    <a:pt x="73" y="544"/>
                  </a:lnTo>
                  <a:lnTo>
                    <a:pt x="72" y="546"/>
                  </a:lnTo>
                  <a:lnTo>
                    <a:pt x="72" y="544"/>
                  </a:lnTo>
                  <a:lnTo>
                    <a:pt x="70" y="544"/>
                  </a:lnTo>
                  <a:lnTo>
                    <a:pt x="70" y="543"/>
                  </a:lnTo>
                  <a:lnTo>
                    <a:pt x="70" y="542"/>
                  </a:lnTo>
                  <a:lnTo>
                    <a:pt x="69" y="541"/>
                  </a:lnTo>
                  <a:lnTo>
                    <a:pt x="66" y="540"/>
                  </a:lnTo>
                  <a:lnTo>
                    <a:pt x="64" y="538"/>
                  </a:lnTo>
                  <a:lnTo>
                    <a:pt x="64" y="537"/>
                  </a:lnTo>
                  <a:lnTo>
                    <a:pt x="63" y="536"/>
                  </a:lnTo>
                  <a:lnTo>
                    <a:pt x="61" y="534"/>
                  </a:lnTo>
                  <a:lnTo>
                    <a:pt x="57" y="532"/>
                  </a:lnTo>
                  <a:lnTo>
                    <a:pt x="56" y="532"/>
                  </a:lnTo>
                  <a:lnTo>
                    <a:pt x="52" y="531"/>
                  </a:lnTo>
                  <a:lnTo>
                    <a:pt x="48" y="531"/>
                  </a:lnTo>
                  <a:lnTo>
                    <a:pt x="42" y="530"/>
                  </a:lnTo>
                  <a:lnTo>
                    <a:pt x="41" y="528"/>
                  </a:lnTo>
                  <a:lnTo>
                    <a:pt x="39" y="527"/>
                  </a:lnTo>
                  <a:lnTo>
                    <a:pt x="39" y="525"/>
                  </a:lnTo>
                  <a:lnTo>
                    <a:pt x="41" y="527"/>
                  </a:lnTo>
                  <a:lnTo>
                    <a:pt x="42" y="528"/>
                  </a:lnTo>
                  <a:lnTo>
                    <a:pt x="43" y="529"/>
                  </a:lnTo>
                  <a:lnTo>
                    <a:pt x="44" y="528"/>
                  </a:lnTo>
                  <a:lnTo>
                    <a:pt x="43" y="528"/>
                  </a:lnTo>
                  <a:lnTo>
                    <a:pt x="42" y="527"/>
                  </a:lnTo>
                  <a:lnTo>
                    <a:pt x="41" y="525"/>
                  </a:lnTo>
                  <a:lnTo>
                    <a:pt x="39" y="525"/>
                  </a:lnTo>
                  <a:lnTo>
                    <a:pt x="38" y="525"/>
                  </a:lnTo>
                  <a:lnTo>
                    <a:pt x="37" y="524"/>
                  </a:lnTo>
                  <a:lnTo>
                    <a:pt x="36" y="522"/>
                  </a:lnTo>
                  <a:lnTo>
                    <a:pt x="35" y="522"/>
                  </a:lnTo>
                  <a:lnTo>
                    <a:pt x="33" y="522"/>
                  </a:lnTo>
                  <a:lnTo>
                    <a:pt x="33" y="521"/>
                  </a:lnTo>
                  <a:lnTo>
                    <a:pt x="30" y="519"/>
                  </a:lnTo>
                  <a:lnTo>
                    <a:pt x="30" y="518"/>
                  </a:lnTo>
                  <a:lnTo>
                    <a:pt x="29" y="516"/>
                  </a:lnTo>
                  <a:lnTo>
                    <a:pt x="29" y="515"/>
                  </a:lnTo>
                  <a:lnTo>
                    <a:pt x="26" y="511"/>
                  </a:lnTo>
                  <a:lnTo>
                    <a:pt x="25" y="509"/>
                  </a:lnTo>
                  <a:lnTo>
                    <a:pt x="26" y="505"/>
                  </a:lnTo>
                  <a:lnTo>
                    <a:pt x="25" y="504"/>
                  </a:lnTo>
                  <a:lnTo>
                    <a:pt x="25" y="503"/>
                  </a:lnTo>
                  <a:lnTo>
                    <a:pt x="24" y="501"/>
                  </a:lnTo>
                  <a:lnTo>
                    <a:pt x="23" y="501"/>
                  </a:lnTo>
                  <a:lnTo>
                    <a:pt x="23" y="500"/>
                  </a:lnTo>
                  <a:lnTo>
                    <a:pt x="23" y="499"/>
                  </a:lnTo>
                  <a:lnTo>
                    <a:pt x="21" y="498"/>
                  </a:lnTo>
                  <a:lnTo>
                    <a:pt x="18" y="495"/>
                  </a:lnTo>
                  <a:lnTo>
                    <a:pt x="17" y="494"/>
                  </a:lnTo>
                  <a:lnTo>
                    <a:pt x="16" y="492"/>
                  </a:lnTo>
                  <a:lnTo>
                    <a:pt x="16" y="486"/>
                  </a:lnTo>
                  <a:lnTo>
                    <a:pt x="16" y="479"/>
                  </a:lnTo>
                  <a:lnTo>
                    <a:pt x="16" y="475"/>
                  </a:lnTo>
                  <a:lnTo>
                    <a:pt x="16" y="474"/>
                  </a:lnTo>
                  <a:lnTo>
                    <a:pt x="16" y="473"/>
                  </a:lnTo>
                  <a:lnTo>
                    <a:pt x="16" y="472"/>
                  </a:lnTo>
                  <a:lnTo>
                    <a:pt x="14" y="469"/>
                  </a:lnTo>
                  <a:lnTo>
                    <a:pt x="14" y="468"/>
                  </a:lnTo>
                  <a:lnTo>
                    <a:pt x="14" y="467"/>
                  </a:lnTo>
                  <a:lnTo>
                    <a:pt x="14" y="464"/>
                  </a:lnTo>
                  <a:lnTo>
                    <a:pt x="14" y="463"/>
                  </a:lnTo>
                  <a:lnTo>
                    <a:pt x="16" y="462"/>
                  </a:lnTo>
                  <a:lnTo>
                    <a:pt x="18" y="461"/>
                  </a:lnTo>
                  <a:lnTo>
                    <a:pt x="19" y="461"/>
                  </a:lnTo>
                  <a:lnTo>
                    <a:pt x="18" y="460"/>
                  </a:lnTo>
                  <a:lnTo>
                    <a:pt x="18" y="458"/>
                  </a:lnTo>
                  <a:lnTo>
                    <a:pt x="19" y="458"/>
                  </a:lnTo>
                  <a:lnTo>
                    <a:pt x="19" y="457"/>
                  </a:lnTo>
                  <a:lnTo>
                    <a:pt x="19" y="456"/>
                  </a:lnTo>
                  <a:lnTo>
                    <a:pt x="18" y="455"/>
                  </a:lnTo>
                  <a:lnTo>
                    <a:pt x="17" y="454"/>
                  </a:lnTo>
                  <a:lnTo>
                    <a:pt x="16" y="453"/>
                  </a:lnTo>
                  <a:lnTo>
                    <a:pt x="16" y="451"/>
                  </a:lnTo>
                  <a:lnTo>
                    <a:pt x="14" y="451"/>
                  </a:lnTo>
                  <a:lnTo>
                    <a:pt x="14" y="450"/>
                  </a:lnTo>
                  <a:lnTo>
                    <a:pt x="13" y="449"/>
                  </a:lnTo>
                  <a:lnTo>
                    <a:pt x="13" y="445"/>
                  </a:lnTo>
                  <a:lnTo>
                    <a:pt x="13" y="442"/>
                  </a:lnTo>
                  <a:lnTo>
                    <a:pt x="12" y="439"/>
                  </a:lnTo>
                  <a:lnTo>
                    <a:pt x="8" y="437"/>
                  </a:lnTo>
                  <a:lnTo>
                    <a:pt x="8" y="436"/>
                  </a:lnTo>
                  <a:lnTo>
                    <a:pt x="8" y="435"/>
                  </a:lnTo>
                  <a:lnTo>
                    <a:pt x="7" y="433"/>
                  </a:lnTo>
                  <a:lnTo>
                    <a:pt x="6" y="432"/>
                  </a:lnTo>
                  <a:lnTo>
                    <a:pt x="6" y="432"/>
                  </a:lnTo>
                  <a:lnTo>
                    <a:pt x="5" y="431"/>
                  </a:lnTo>
                  <a:lnTo>
                    <a:pt x="5" y="429"/>
                  </a:lnTo>
                  <a:lnTo>
                    <a:pt x="4" y="427"/>
                  </a:lnTo>
                  <a:lnTo>
                    <a:pt x="4" y="425"/>
                  </a:lnTo>
                  <a:lnTo>
                    <a:pt x="4" y="424"/>
                  </a:lnTo>
                  <a:lnTo>
                    <a:pt x="4" y="423"/>
                  </a:lnTo>
                  <a:lnTo>
                    <a:pt x="2" y="423"/>
                  </a:lnTo>
                  <a:lnTo>
                    <a:pt x="2" y="421"/>
                  </a:lnTo>
                  <a:lnTo>
                    <a:pt x="2" y="420"/>
                  </a:lnTo>
                  <a:lnTo>
                    <a:pt x="2" y="419"/>
                  </a:lnTo>
                  <a:lnTo>
                    <a:pt x="2" y="418"/>
                  </a:lnTo>
                  <a:lnTo>
                    <a:pt x="1" y="413"/>
                  </a:lnTo>
                  <a:lnTo>
                    <a:pt x="1" y="412"/>
                  </a:lnTo>
                  <a:lnTo>
                    <a:pt x="0" y="410"/>
                  </a:lnTo>
                  <a:lnTo>
                    <a:pt x="0" y="408"/>
                  </a:lnTo>
                  <a:lnTo>
                    <a:pt x="0" y="407"/>
                  </a:lnTo>
                  <a:lnTo>
                    <a:pt x="0" y="406"/>
                  </a:lnTo>
                  <a:lnTo>
                    <a:pt x="0" y="405"/>
                  </a:lnTo>
                  <a:lnTo>
                    <a:pt x="1" y="405"/>
                  </a:lnTo>
                  <a:lnTo>
                    <a:pt x="2" y="406"/>
                  </a:lnTo>
                  <a:lnTo>
                    <a:pt x="2" y="405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1" y="404"/>
                  </a:lnTo>
                  <a:lnTo>
                    <a:pt x="0" y="402"/>
                  </a:lnTo>
                  <a:lnTo>
                    <a:pt x="0" y="398"/>
                  </a:lnTo>
                  <a:lnTo>
                    <a:pt x="1" y="396"/>
                  </a:lnTo>
                  <a:lnTo>
                    <a:pt x="1" y="395"/>
                  </a:lnTo>
                  <a:lnTo>
                    <a:pt x="1" y="394"/>
                  </a:lnTo>
                  <a:lnTo>
                    <a:pt x="2" y="394"/>
                  </a:lnTo>
                  <a:lnTo>
                    <a:pt x="1" y="393"/>
                  </a:lnTo>
                  <a:lnTo>
                    <a:pt x="2" y="393"/>
                  </a:lnTo>
                  <a:lnTo>
                    <a:pt x="2" y="392"/>
                  </a:lnTo>
                  <a:lnTo>
                    <a:pt x="2" y="390"/>
                  </a:lnTo>
                  <a:lnTo>
                    <a:pt x="4" y="392"/>
                  </a:lnTo>
                  <a:lnTo>
                    <a:pt x="4" y="393"/>
                  </a:lnTo>
                  <a:lnTo>
                    <a:pt x="2" y="394"/>
                  </a:lnTo>
                  <a:lnTo>
                    <a:pt x="4" y="393"/>
                  </a:lnTo>
                  <a:lnTo>
                    <a:pt x="4" y="390"/>
                  </a:lnTo>
                  <a:lnTo>
                    <a:pt x="4" y="388"/>
                  </a:lnTo>
                  <a:lnTo>
                    <a:pt x="4" y="387"/>
                  </a:lnTo>
                  <a:lnTo>
                    <a:pt x="5" y="386"/>
                  </a:lnTo>
                  <a:lnTo>
                    <a:pt x="7" y="383"/>
                  </a:lnTo>
                  <a:lnTo>
                    <a:pt x="7" y="382"/>
                  </a:lnTo>
                  <a:lnTo>
                    <a:pt x="8" y="382"/>
                  </a:lnTo>
                  <a:lnTo>
                    <a:pt x="8" y="383"/>
                  </a:lnTo>
                  <a:lnTo>
                    <a:pt x="8" y="373"/>
                  </a:lnTo>
                  <a:lnTo>
                    <a:pt x="8" y="371"/>
                  </a:lnTo>
                  <a:lnTo>
                    <a:pt x="10" y="370"/>
                  </a:lnTo>
                  <a:lnTo>
                    <a:pt x="10" y="369"/>
                  </a:lnTo>
                  <a:lnTo>
                    <a:pt x="11" y="369"/>
                  </a:lnTo>
                  <a:lnTo>
                    <a:pt x="12" y="368"/>
                  </a:lnTo>
                  <a:lnTo>
                    <a:pt x="13" y="368"/>
                  </a:lnTo>
                  <a:lnTo>
                    <a:pt x="14" y="368"/>
                  </a:lnTo>
                  <a:lnTo>
                    <a:pt x="17" y="367"/>
                  </a:lnTo>
                  <a:lnTo>
                    <a:pt x="18" y="368"/>
                  </a:lnTo>
                  <a:lnTo>
                    <a:pt x="19" y="367"/>
                  </a:lnTo>
                  <a:lnTo>
                    <a:pt x="20" y="367"/>
                  </a:lnTo>
                  <a:lnTo>
                    <a:pt x="21" y="365"/>
                  </a:lnTo>
                  <a:lnTo>
                    <a:pt x="21" y="364"/>
                  </a:lnTo>
                  <a:lnTo>
                    <a:pt x="21" y="363"/>
                  </a:lnTo>
                  <a:lnTo>
                    <a:pt x="24" y="359"/>
                  </a:lnTo>
                  <a:lnTo>
                    <a:pt x="25" y="351"/>
                  </a:lnTo>
                  <a:lnTo>
                    <a:pt x="27" y="346"/>
                  </a:lnTo>
                  <a:lnTo>
                    <a:pt x="29" y="346"/>
                  </a:lnTo>
                  <a:lnTo>
                    <a:pt x="30" y="346"/>
                  </a:lnTo>
                  <a:lnTo>
                    <a:pt x="30" y="345"/>
                  </a:lnTo>
                  <a:lnTo>
                    <a:pt x="32" y="342"/>
                  </a:lnTo>
                  <a:lnTo>
                    <a:pt x="33" y="339"/>
                  </a:lnTo>
                  <a:lnTo>
                    <a:pt x="33" y="338"/>
                  </a:lnTo>
                  <a:lnTo>
                    <a:pt x="33" y="336"/>
                  </a:lnTo>
                  <a:lnTo>
                    <a:pt x="35" y="334"/>
                  </a:lnTo>
                  <a:lnTo>
                    <a:pt x="35" y="336"/>
                  </a:lnTo>
                  <a:lnTo>
                    <a:pt x="36" y="333"/>
                  </a:lnTo>
                  <a:lnTo>
                    <a:pt x="37" y="333"/>
                  </a:lnTo>
                  <a:lnTo>
                    <a:pt x="37" y="331"/>
                  </a:lnTo>
                  <a:lnTo>
                    <a:pt x="38" y="331"/>
                  </a:lnTo>
                  <a:lnTo>
                    <a:pt x="37" y="330"/>
                  </a:lnTo>
                  <a:lnTo>
                    <a:pt x="38" y="328"/>
                  </a:lnTo>
                  <a:lnTo>
                    <a:pt x="41" y="322"/>
                  </a:lnTo>
                  <a:lnTo>
                    <a:pt x="42" y="321"/>
                  </a:lnTo>
                  <a:lnTo>
                    <a:pt x="44" y="319"/>
                  </a:lnTo>
                  <a:lnTo>
                    <a:pt x="45" y="318"/>
                  </a:lnTo>
                  <a:lnTo>
                    <a:pt x="45" y="318"/>
                  </a:lnTo>
                  <a:lnTo>
                    <a:pt x="47" y="315"/>
                  </a:lnTo>
                  <a:lnTo>
                    <a:pt x="47" y="314"/>
                  </a:lnTo>
                  <a:lnTo>
                    <a:pt x="47" y="313"/>
                  </a:lnTo>
                  <a:lnTo>
                    <a:pt x="47" y="312"/>
                  </a:lnTo>
                  <a:lnTo>
                    <a:pt x="45" y="310"/>
                  </a:lnTo>
                  <a:lnTo>
                    <a:pt x="45" y="309"/>
                  </a:lnTo>
                  <a:lnTo>
                    <a:pt x="44" y="309"/>
                  </a:lnTo>
                  <a:lnTo>
                    <a:pt x="43" y="309"/>
                  </a:lnTo>
                  <a:lnTo>
                    <a:pt x="43" y="308"/>
                  </a:lnTo>
                  <a:lnTo>
                    <a:pt x="42" y="307"/>
                  </a:lnTo>
                  <a:lnTo>
                    <a:pt x="42" y="306"/>
                  </a:lnTo>
                  <a:lnTo>
                    <a:pt x="43" y="305"/>
                  </a:lnTo>
                  <a:lnTo>
                    <a:pt x="44" y="303"/>
                  </a:lnTo>
                  <a:lnTo>
                    <a:pt x="44" y="302"/>
                  </a:lnTo>
                  <a:lnTo>
                    <a:pt x="44" y="301"/>
                  </a:lnTo>
                  <a:lnTo>
                    <a:pt x="43" y="301"/>
                  </a:lnTo>
                  <a:lnTo>
                    <a:pt x="43" y="300"/>
                  </a:lnTo>
                  <a:lnTo>
                    <a:pt x="44" y="300"/>
                  </a:lnTo>
                  <a:lnTo>
                    <a:pt x="44" y="299"/>
                  </a:lnTo>
                  <a:lnTo>
                    <a:pt x="45" y="299"/>
                  </a:lnTo>
                  <a:lnTo>
                    <a:pt x="45" y="297"/>
                  </a:lnTo>
                  <a:lnTo>
                    <a:pt x="47" y="297"/>
                  </a:lnTo>
                  <a:lnTo>
                    <a:pt x="47" y="296"/>
                  </a:lnTo>
                  <a:lnTo>
                    <a:pt x="47" y="295"/>
                  </a:lnTo>
                  <a:lnTo>
                    <a:pt x="45" y="291"/>
                  </a:lnTo>
                  <a:lnTo>
                    <a:pt x="45" y="290"/>
                  </a:lnTo>
                  <a:lnTo>
                    <a:pt x="44" y="289"/>
                  </a:lnTo>
                  <a:lnTo>
                    <a:pt x="43" y="289"/>
                  </a:lnTo>
                  <a:lnTo>
                    <a:pt x="42" y="288"/>
                  </a:lnTo>
                  <a:lnTo>
                    <a:pt x="42" y="287"/>
                  </a:lnTo>
                  <a:lnTo>
                    <a:pt x="41" y="285"/>
                  </a:lnTo>
                  <a:lnTo>
                    <a:pt x="37" y="281"/>
                  </a:lnTo>
                  <a:lnTo>
                    <a:pt x="37" y="279"/>
                  </a:lnTo>
                  <a:lnTo>
                    <a:pt x="37" y="278"/>
                  </a:lnTo>
                  <a:lnTo>
                    <a:pt x="37" y="276"/>
                  </a:lnTo>
                  <a:lnTo>
                    <a:pt x="37" y="275"/>
                  </a:lnTo>
                  <a:lnTo>
                    <a:pt x="37" y="272"/>
                  </a:lnTo>
                  <a:lnTo>
                    <a:pt x="37" y="271"/>
                  </a:lnTo>
                  <a:lnTo>
                    <a:pt x="38" y="270"/>
                  </a:lnTo>
                  <a:lnTo>
                    <a:pt x="38" y="269"/>
                  </a:lnTo>
                  <a:lnTo>
                    <a:pt x="38" y="268"/>
                  </a:lnTo>
                  <a:lnTo>
                    <a:pt x="37" y="265"/>
                  </a:lnTo>
                  <a:lnTo>
                    <a:pt x="36" y="260"/>
                  </a:lnTo>
                  <a:lnTo>
                    <a:pt x="33" y="257"/>
                  </a:lnTo>
                  <a:lnTo>
                    <a:pt x="31" y="253"/>
                  </a:lnTo>
                  <a:lnTo>
                    <a:pt x="30" y="252"/>
                  </a:lnTo>
                  <a:lnTo>
                    <a:pt x="31" y="244"/>
                  </a:lnTo>
                  <a:lnTo>
                    <a:pt x="29" y="235"/>
                  </a:lnTo>
                  <a:lnTo>
                    <a:pt x="29" y="233"/>
                  </a:lnTo>
                  <a:lnTo>
                    <a:pt x="30" y="229"/>
                  </a:lnTo>
                  <a:lnTo>
                    <a:pt x="30" y="227"/>
                  </a:lnTo>
                  <a:lnTo>
                    <a:pt x="29" y="226"/>
                  </a:lnTo>
                  <a:lnTo>
                    <a:pt x="29" y="223"/>
                  </a:lnTo>
                  <a:lnTo>
                    <a:pt x="26" y="220"/>
                  </a:lnTo>
                  <a:lnTo>
                    <a:pt x="26" y="219"/>
                  </a:lnTo>
                  <a:lnTo>
                    <a:pt x="26" y="215"/>
                  </a:lnTo>
                  <a:lnTo>
                    <a:pt x="26" y="214"/>
                  </a:lnTo>
                  <a:lnTo>
                    <a:pt x="29" y="211"/>
                  </a:lnTo>
                  <a:lnTo>
                    <a:pt x="30" y="209"/>
                  </a:lnTo>
                  <a:lnTo>
                    <a:pt x="31" y="208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2"/>
                  </a:lnTo>
                  <a:lnTo>
                    <a:pt x="35" y="201"/>
                  </a:lnTo>
                  <a:lnTo>
                    <a:pt x="36" y="201"/>
                  </a:lnTo>
                  <a:lnTo>
                    <a:pt x="37" y="200"/>
                  </a:lnTo>
                  <a:lnTo>
                    <a:pt x="37" y="196"/>
                  </a:lnTo>
                  <a:lnTo>
                    <a:pt x="37" y="195"/>
                  </a:lnTo>
                  <a:lnTo>
                    <a:pt x="38" y="194"/>
                  </a:lnTo>
                  <a:lnTo>
                    <a:pt x="39" y="192"/>
                  </a:lnTo>
                  <a:lnTo>
                    <a:pt x="39" y="191"/>
                  </a:lnTo>
                  <a:lnTo>
                    <a:pt x="41" y="191"/>
                  </a:lnTo>
                  <a:lnTo>
                    <a:pt x="41" y="189"/>
                  </a:lnTo>
                  <a:lnTo>
                    <a:pt x="42" y="188"/>
                  </a:lnTo>
                  <a:lnTo>
                    <a:pt x="43" y="186"/>
                  </a:lnTo>
                  <a:lnTo>
                    <a:pt x="44" y="184"/>
                  </a:lnTo>
                  <a:lnTo>
                    <a:pt x="45" y="183"/>
                  </a:lnTo>
                  <a:lnTo>
                    <a:pt x="44" y="182"/>
                  </a:lnTo>
                  <a:lnTo>
                    <a:pt x="44" y="180"/>
                  </a:lnTo>
                  <a:lnTo>
                    <a:pt x="44" y="179"/>
                  </a:lnTo>
                  <a:lnTo>
                    <a:pt x="44" y="178"/>
                  </a:lnTo>
                  <a:lnTo>
                    <a:pt x="45" y="178"/>
                  </a:lnTo>
                  <a:lnTo>
                    <a:pt x="45" y="179"/>
                  </a:lnTo>
                  <a:lnTo>
                    <a:pt x="45" y="178"/>
                  </a:lnTo>
                  <a:lnTo>
                    <a:pt x="45" y="177"/>
                  </a:lnTo>
                  <a:lnTo>
                    <a:pt x="45" y="176"/>
                  </a:lnTo>
                  <a:lnTo>
                    <a:pt x="45" y="174"/>
                  </a:lnTo>
                  <a:lnTo>
                    <a:pt x="44" y="173"/>
                  </a:lnTo>
                  <a:lnTo>
                    <a:pt x="43" y="172"/>
                  </a:lnTo>
                  <a:lnTo>
                    <a:pt x="43" y="171"/>
                  </a:lnTo>
                  <a:lnTo>
                    <a:pt x="44" y="170"/>
                  </a:lnTo>
                  <a:lnTo>
                    <a:pt x="44" y="168"/>
                  </a:lnTo>
                  <a:lnTo>
                    <a:pt x="45" y="168"/>
                  </a:lnTo>
                  <a:lnTo>
                    <a:pt x="45" y="166"/>
                  </a:lnTo>
                  <a:lnTo>
                    <a:pt x="45" y="165"/>
                  </a:lnTo>
                  <a:lnTo>
                    <a:pt x="47" y="165"/>
                  </a:lnTo>
                  <a:lnTo>
                    <a:pt x="48" y="165"/>
                  </a:lnTo>
                  <a:lnTo>
                    <a:pt x="49" y="165"/>
                  </a:lnTo>
                  <a:lnTo>
                    <a:pt x="57" y="165"/>
                  </a:lnTo>
                  <a:lnTo>
                    <a:pt x="58" y="165"/>
                  </a:lnTo>
                  <a:lnTo>
                    <a:pt x="60" y="166"/>
                  </a:lnTo>
                  <a:lnTo>
                    <a:pt x="61" y="166"/>
                  </a:lnTo>
                  <a:lnTo>
                    <a:pt x="62" y="166"/>
                  </a:lnTo>
                  <a:lnTo>
                    <a:pt x="62" y="165"/>
                  </a:lnTo>
                  <a:lnTo>
                    <a:pt x="63" y="165"/>
                  </a:lnTo>
                  <a:lnTo>
                    <a:pt x="64" y="164"/>
                  </a:lnTo>
                  <a:lnTo>
                    <a:pt x="66" y="164"/>
                  </a:lnTo>
                  <a:lnTo>
                    <a:pt x="64" y="164"/>
                  </a:lnTo>
                  <a:lnTo>
                    <a:pt x="66" y="163"/>
                  </a:lnTo>
                  <a:lnTo>
                    <a:pt x="67" y="163"/>
                  </a:lnTo>
                  <a:lnTo>
                    <a:pt x="68" y="161"/>
                  </a:lnTo>
                  <a:lnTo>
                    <a:pt x="69" y="159"/>
                  </a:lnTo>
                  <a:lnTo>
                    <a:pt x="70" y="158"/>
                  </a:lnTo>
                  <a:lnTo>
                    <a:pt x="72" y="157"/>
                  </a:lnTo>
                  <a:lnTo>
                    <a:pt x="74" y="155"/>
                  </a:lnTo>
                  <a:lnTo>
                    <a:pt x="76" y="154"/>
                  </a:lnTo>
                  <a:lnTo>
                    <a:pt x="76" y="155"/>
                  </a:lnTo>
                  <a:lnTo>
                    <a:pt x="76" y="157"/>
                  </a:lnTo>
                  <a:lnTo>
                    <a:pt x="78" y="159"/>
                  </a:lnTo>
                  <a:lnTo>
                    <a:pt x="78" y="160"/>
                  </a:lnTo>
                  <a:lnTo>
                    <a:pt x="76" y="161"/>
                  </a:lnTo>
                  <a:lnTo>
                    <a:pt x="78" y="161"/>
                  </a:lnTo>
                  <a:lnTo>
                    <a:pt x="79" y="161"/>
                  </a:lnTo>
                  <a:lnTo>
                    <a:pt x="79" y="160"/>
                  </a:lnTo>
                  <a:lnTo>
                    <a:pt x="80" y="160"/>
                  </a:lnTo>
                  <a:lnTo>
                    <a:pt x="81" y="160"/>
                  </a:lnTo>
                  <a:lnTo>
                    <a:pt x="81" y="159"/>
                  </a:lnTo>
                  <a:lnTo>
                    <a:pt x="82" y="159"/>
                  </a:lnTo>
                  <a:lnTo>
                    <a:pt x="81" y="159"/>
                  </a:lnTo>
                  <a:lnTo>
                    <a:pt x="81" y="158"/>
                  </a:lnTo>
                  <a:lnTo>
                    <a:pt x="80" y="158"/>
                  </a:lnTo>
                  <a:lnTo>
                    <a:pt x="80" y="157"/>
                  </a:lnTo>
                  <a:lnTo>
                    <a:pt x="87" y="155"/>
                  </a:lnTo>
                  <a:lnTo>
                    <a:pt x="88" y="155"/>
                  </a:lnTo>
                  <a:lnTo>
                    <a:pt x="88" y="157"/>
                  </a:lnTo>
                  <a:lnTo>
                    <a:pt x="88" y="158"/>
                  </a:lnTo>
                  <a:lnTo>
                    <a:pt x="88" y="159"/>
                  </a:lnTo>
                  <a:lnTo>
                    <a:pt x="89" y="159"/>
                  </a:lnTo>
                  <a:lnTo>
                    <a:pt x="89" y="157"/>
                  </a:lnTo>
                  <a:lnTo>
                    <a:pt x="89" y="155"/>
                  </a:lnTo>
                  <a:lnTo>
                    <a:pt x="91" y="155"/>
                  </a:lnTo>
                  <a:lnTo>
                    <a:pt x="91" y="154"/>
                  </a:lnTo>
                  <a:lnTo>
                    <a:pt x="91" y="153"/>
                  </a:lnTo>
                  <a:lnTo>
                    <a:pt x="91" y="152"/>
                  </a:lnTo>
                  <a:lnTo>
                    <a:pt x="89" y="151"/>
                  </a:lnTo>
                  <a:lnTo>
                    <a:pt x="91" y="151"/>
                  </a:lnTo>
                  <a:lnTo>
                    <a:pt x="92" y="149"/>
                  </a:lnTo>
                  <a:lnTo>
                    <a:pt x="93" y="148"/>
                  </a:lnTo>
                  <a:lnTo>
                    <a:pt x="94" y="148"/>
                  </a:lnTo>
                  <a:lnTo>
                    <a:pt x="94" y="148"/>
                  </a:lnTo>
                  <a:lnTo>
                    <a:pt x="95" y="149"/>
                  </a:lnTo>
                  <a:lnTo>
                    <a:pt x="97" y="149"/>
                  </a:lnTo>
                  <a:lnTo>
                    <a:pt x="99" y="148"/>
                  </a:lnTo>
                  <a:lnTo>
                    <a:pt x="100" y="148"/>
                  </a:lnTo>
                  <a:lnTo>
                    <a:pt x="101" y="148"/>
                  </a:lnTo>
                  <a:lnTo>
                    <a:pt x="101" y="149"/>
                  </a:lnTo>
                  <a:lnTo>
                    <a:pt x="101" y="151"/>
                  </a:lnTo>
                  <a:lnTo>
                    <a:pt x="103" y="151"/>
                  </a:lnTo>
                  <a:lnTo>
                    <a:pt x="104" y="151"/>
                  </a:lnTo>
                  <a:lnTo>
                    <a:pt x="105" y="152"/>
                  </a:lnTo>
                  <a:lnTo>
                    <a:pt x="106" y="152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8"/>
                  </a:lnTo>
                  <a:lnTo>
                    <a:pt x="105" y="148"/>
                  </a:lnTo>
                  <a:lnTo>
                    <a:pt x="105" y="149"/>
                  </a:lnTo>
                  <a:lnTo>
                    <a:pt x="104" y="149"/>
                  </a:lnTo>
                  <a:lnTo>
                    <a:pt x="104" y="148"/>
                  </a:lnTo>
                  <a:lnTo>
                    <a:pt x="105" y="148"/>
                  </a:lnTo>
                  <a:lnTo>
                    <a:pt x="106" y="147"/>
                  </a:lnTo>
                  <a:lnTo>
                    <a:pt x="106" y="146"/>
                  </a:lnTo>
                  <a:lnTo>
                    <a:pt x="107" y="146"/>
                  </a:lnTo>
                  <a:lnTo>
                    <a:pt x="109" y="146"/>
                  </a:lnTo>
                  <a:lnTo>
                    <a:pt x="110" y="145"/>
                  </a:lnTo>
                  <a:lnTo>
                    <a:pt x="111" y="145"/>
                  </a:lnTo>
                  <a:lnTo>
                    <a:pt x="112" y="145"/>
                  </a:lnTo>
                  <a:lnTo>
                    <a:pt x="112" y="146"/>
                  </a:lnTo>
                  <a:lnTo>
                    <a:pt x="113" y="146"/>
                  </a:lnTo>
                  <a:lnTo>
                    <a:pt x="113" y="147"/>
                  </a:lnTo>
                  <a:lnTo>
                    <a:pt x="113" y="148"/>
                  </a:lnTo>
                  <a:lnTo>
                    <a:pt x="112" y="149"/>
                  </a:lnTo>
                  <a:lnTo>
                    <a:pt x="112" y="151"/>
                  </a:lnTo>
                  <a:lnTo>
                    <a:pt x="113" y="151"/>
                  </a:lnTo>
                  <a:lnTo>
                    <a:pt x="113" y="152"/>
                  </a:lnTo>
                  <a:lnTo>
                    <a:pt x="116" y="154"/>
                  </a:lnTo>
                  <a:lnTo>
                    <a:pt x="116" y="155"/>
                  </a:lnTo>
                  <a:lnTo>
                    <a:pt x="117" y="157"/>
                  </a:lnTo>
                  <a:lnTo>
                    <a:pt x="117" y="155"/>
                  </a:lnTo>
                  <a:lnTo>
                    <a:pt x="117" y="154"/>
                  </a:lnTo>
                  <a:lnTo>
                    <a:pt x="118" y="155"/>
                  </a:lnTo>
                  <a:lnTo>
                    <a:pt x="119" y="155"/>
                  </a:lnTo>
                  <a:lnTo>
                    <a:pt x="119" y="154"/>
                  </a:lnTo>
                  <a:lnTo>
                    <a:pt x="119" y="153"/>
                  </a:lnTo>
                  <a:lnTo>
                    <a:pt x="121" y="154"/>
                  </a:lnTo>
                  <a:lnTo>
                    <a:pt x="122" y="154"/>
                  </a:lnTo>
                  <a:lnTo>
                    <a:pt x="122" y="155"/>
                  </a:lnTo>
                  <a:lnTo>
                    <a:pt x="123" y="155"/>
                  </a:lnTo>
                  <a:lnTo>
                    <a:pt x="122" y="154"/>
                  </a:lnTo>
                  <a:lnTo>
                    <a:pt x="121" y="152"/>
                  </a:lnTo>
                  <a:lnTo>
                    <a:pt x="118" y="151"/>
                  </a:lnTo>
                  <a:lnTo>
                    <a:pt x="117" y="151"/>
                  </a:lnTo>
                  <a:lnTo>
                    <a:pt x="116" y="151"/>
                  </a:lnTo>
                  <a:lnTo>
                    <a:pt x="116" y="149"/>
                  </a:lnTo>
                  <a:lnTo>
                    <a:pt x="117" y="148"/>
                  </a:lnTo>
                  <a:lnTo>
                    <a:pt x="117" y="147"/>
                  </a:lnTo>
                  <a:lnTo>
                    <a:pt x="118" y="146"/>
                  </a:lnTo>
                  <a:lnTo>
                    <a:pt x="117" y="146"/>
                  </a:lnTo>
                  <a:lnTo>
                    <a:pt x="116" y="146"/>
                  </a:lnTo>
                  <a:lnTo>
                    <a:pt x="116" y="145"/>
                  </a:lnTo>
                  <a:lnTo>
                    <a:pt x="116" y="145"/>
                  </a:lnTo>
                  <a:lnTo>
                    <a:pt x="117" y="143"/>
                  </a:lnTo>
                  <a:lnTo>
                    <a:pt x="117" y="142"/>
                  </a:lnTo>
                  <a:lnTo>
                    <a:pt x="119" y="141"/>
                  </a:lnTo>
                  <a:lnTo>
                    <a:pt x="122" y="139"/>
                  </a:lnTo>
                  <a:lnTo>
                    <a:pt x="123" y="137"/>
                  </a:lnTo>
                  <a:lnTo>
                    <a:pt x="123" y="139"/>
                  </a:lnTo>
                  <a:lnTo>
                    <a:pt x="123" y="137"/>
                  </a:lnTo>
                  <a:lnTo>
                    <a:pt x="125" y="136"/>
                  </a:lnTo>
                  <a:lnTo>
                    <a:pt x="125" y="135"/>
                  </a:lnTo>
                  <a:lnTo>
                    <a:pt x="126" y="135"/>
                  </a:lnTo>
                  <a:lnTo>
                    <a:pt x="128" y="135"/>
                  </a:lnTo>
                  <a:lnTo>
                    <a:pt x="129" y="135"/>
                  </a:lnTo>
                  <a:lnTo>
                    <a:pt x="129" y="134"/>
                  </a:lnTo>
                  <a:lnTo>
                    <a:pt x="128" y="134"/>
                  </a:lnTo>
                  <a:lnTo>
                    <a:pt x="128" y="133"/>
                  </a:lnTo>
                  <a:lnTo>
                    <a:pt x="130" y="133"/>
                  </a:lnTo>
                  <a:lnTo>
                    <a:pt x="134" y="129"/>
                  </a:lnTo>
                  <a:lnTo>
                    <a:pt x="137" y="127"/>
                  </a:lnTo>
                  <a:lnTo>
                    <a:pt x="138" y="127"/>
                  </a:lnTo>
                  <a:lnTo>
                    <a:pt x="140" y="126"/>
                  </a:lnTo>
                  <a:lnTo>
                    <a:pt x="141" y="126"/>
                  </a:lnTo>
                  <a:lnTo>
                    <a:pt x="141" y="127"/>
                  </a:lnTo>
                  <a:lnTo>
                    <a:pt x="141" y="128"/>
                  </a:lnTo>
                  <a:lnTo>
                    <a:pt x="141" y="129"/>
                  </a:lnTo>
                  <a:lnTo>
                    <a:pt x="142" y="129"/>
                  </a:lnTo>
                  <a:lnTo>
                    <a:pt x="143" y="130"/>
                  </a:lnTo>
                  <a:lnTo>
                    <a:pt x="144" y="130"/>
                  </a:lnTo>
                  <a:lnTo>
                    <a:pt x="144" y="131"/>
                  </a:lnTo>
                  <a:lnTo>
                    <a:pt x="143" y="133"/>
                  </a:lnTo>
                  <a:lnTo>
                    <a:pt x="142" y="134"/>
                  </a:lnTo>
                  <a:lnTo>
                    <a:pt x="141" y="137"/>
                  </a:lnTo>
                  <a:lnTo>
                    <a:pt x="140" y="139"/>
                  </a:lnTo>
                  <a:lnTo>
                    <a:pt x="140" y="140"/>
                  </a:lnTo>
                  <a:lnTo>
                    <a:pt x="141" y="140"/>
                  </a:lnTo>
                  <a:lnTo>
                    <a:pt x="141" y="139"/>
                  </a:lnTo>
                  <a:lnTo>
                    <a:pt x="142" y="137"/>
                  </a:lnTo>
                  <a:lnTo>
                    <a:pt x="143" y="137"/>
                  </a:lnTo>
                  <a:lnTo>
                    <a:pt x="146" y="136"/>
                  </a:lnTo>
                  <a:lnTo>
                    <a:pt x="147" y="136"/>
                  </a:lnTo>
                  <a:lnTo>
                    <a:pt x="148" y="136"/>
                  </a:lnTo>
                  <a:lnTo>
                    <a:pt x="149" y="136"/>
                  </a:lnTo>
                  <a:lnTo>
                    <a:pt x="150" y="135"/>
                  </a:lnTo>
                  <a:lnTo>
                    <a:pt x="150" y="134"/>
                  </a:lnTo>
                  <a:lnTo>
                    <a:pt x="149" y="134"/>
                  </a:lnTo>
                  <a:lnTo>
                    <a:pt x="149" y="133"/>
                  </a:lnTo>
                  <a:lnTo>
                    <a:pt x="148" y="130"/>
                  </a:lnTo>
                  <a:lnTo>
                    <a:pt x="148" y="129"/>
                  </a:lnTo>
                  <a:lnTo>
                    <a:pt x="147" y="129"/>
                  </a:lnTo>
                  <a:lnTo>
                    <a:pt x="146" y="130"/>
                  </a:lnTo>
                  <a:lnTo>
                    <a:pt x="146" y="129"/>
                  </a:lnTo>
                  <a:lnTo>
                    <a:pt x="147" y="128"/>
                  </a:lnTo>
                  <a:lnTo>
                    <a:pt x="146" y="128"/>
                  </a:lnTo>
                  <a:lnTo>
                    <a:pt x="144" y="127"/>
                  </a:lnTo>
                  <a:lnTo>
                    <a:pt x="144" y="126"/>
                  </a:lnTo>
                  <a:lnTo>
                    <a:pt x="144" y="124"/>
                  </a:lnTo>
                  <a:lnTo>
                    <a:pt x="146" y="123"/>
                  </a:lnTo>
                  <a:lnTo>
                    <a:pt x="147" y="122"/>
                  </a:lnTo>
                  <a:lnTo>
                    <a:pt x="148" y="121"/>
                  </a:lnTo>
                  <a:lnTo>
                    <a:pt x="150" y="120"/>
                  </a:lnTo>
                  <a:lnTo>
                    <a:pt x="150" y="117"/>
                  </a:lnTo>
                  <a:lnTo>
                    <a:pt x="152" y="116"/>
                  </a:lnTo>
                  <a:lnTo>
                    <a:pt x="152" y="116"/>
                  </a:lnTo>
                  <a:lnTo>
                    <a:pt x="153" y="115"/>
                  </a:lnTo>
                  <a:lnTo>
                    <a:pt x="154" y="115"/>
                  </a:lnTo>
                  <a:lnTo>
                    <a:pt x="155" y="115"/>
                  </a:lnTo>
                  <a:lnTo>
                    <a:pt x="155" y="114"/>
                  </a:lnTo>
                  <a:lnTo>
                    <a:pt x="155" y="112"/>
                  </a:lnTo>
                  <a:lnTo>
                    <a:pt x="154" y="112"/>
                  </a:lnTo>
                  <a:lnTo>
                    <a:pt x="154" y="114"/>
                  </a:lnTo>
                  <a:lnTo>
                    <a:pt x="153" y="114"/>
                  </a:lnTo>
                  <a:lnTo>
                    <a:pt x="152" y="112"/>
                  </a:lnTo>
                  <a:lnTo>
                    <a:pt x="153" y="111"/>
                  </a:lnTo>
                  <a:lnTo>
                    <a:pt x="158" y="105"/>
                  </a:lnTo>
                  <a:lnTo>
                    <a:pt x="159" y="105"/>
                  </a:lnTo>
                  <a:lnTo>
                    <a:pt x="159" y="106"/>
                  </a:lnTo>
                  <a:lnTo>
                    <a:pt x="160" y="108"/>
                  </a:lnTo>
                  <a:lnTo>
                    <a:pt x="160" y="110"/>
                  </a:lnTo>
                  <a:lnTo>
                    <a:pt x="160" y="111"/>
                  </a:lnTo>
                  <a:lnTo>
                    <a:pt x="161" y="111"/>
                  </a:lnTo>
                  <a:lnTo>
                    <a:pt x="160" y="112"/>
                  </a:lnTo>
                  <a:lnTo>
                    <a:pt x="158" y="115"/>
                  </a:lnTo>
                  <a:lnTo>
                    <a:pt x="158" y="116"/>
                  </a:lnTo>
                  <a:lnTo>
                    <a:pt x="158" y="116"/>
                  </a:lnTo>
                  <a:lnTo>
                    <a:pt x="156" y="121"/>
                  </a:lnTo>
                  <a:lnTo>
                    <a:pt x="156" y="122"/>
                  </a:lnTo>
                  <a:lnTo>
                    <a:pt x="158" y="122"/>
                  </a:lnTo>
                  <a:lnTo>
                    <a:pt x="159" y="121"/>
                  </a:lnTo>
                  <a:lnTo>
                    <a:pt x="160" y="121"/>
                  </a:lnTo>
                  <a:lnTo>
                    <a:pt x="160" y="120"/>
                  </a:lnTo>
                  <a:lnTo>
                    <a:pt x="161" y="118"/>
                  </a:lnTo>
                  <a:lnTo>
                    <a:pt x="161" y="117"/>
                  </a:lnTo>
                  <a:lnTo>
                    <a:pt x="162" y="117"/>
                  </a:lnTo>
                  <a:lnTo>
                    <a:pt x="162" y="116"/>
                  </a:lnTo>
                  <a:lnTo>
                    <a:pt x="162" y="116"/>
                  </a:lnTo>
                  <a:lnTo>
                    <a:pt x="166" y="111"/>
                  </a:lnTo>
                  <a:lnTo>
                    <a:pt x="166" y="110"/>
                  </a:lnTo>
                  <a:lnTo>
                    <a:pt x="166" y="109"/>
                  </a:lnTo>
                  <a:lnTo>
                    <a:pt x="167" y="108"/>
                  </a:lnTo>
                  <a:lnTo>
                    <a:pt x="167" y="106"/>
                  </a:lnTo>
                  <a:lnTo>
                    <a:pt x="168" y="106"/>
                  </a:lnTo>
                  <a:lnTo>
                    <a:pt x="168" y="105"/>
                  </a:lnTo>
                  <a:lnTo>
                    <a:pt x="169" y="104"/>
                  </a:lnTo>
                  <a:lnTo>
                    <a:pt x="171" y="103"/>
                  </a:lnTo>
                  <a:lnTo>
                    <a:pt x="172" y="102"/>
                  </a:lnTo>
                  <a:lnTo>
                    <a:pt x="173" y="104"/>
                  </a:lnTo>
                  <a:lnTo>
                    <a:pt x="174" y="104"/>
                  </a:lnTo>
                  <a:lnTo>
                    <a:pt x="175" y="105"/>
                  </a:lnTo>
                  <a:lnTo>
                    <a:pt x="177" y="105"/>
                  </a:lnTo>
                  <a:lnTo>
                    <a:pt x="177" y="106"/>
                  </a:lnTo>
                  <a:lnTo>
                    <a:pt x="177" y="108"/>
                  </a:lnTo>
                  <a:lnTo>
                    <a:pt x="177" y="106"/>
                  </a:lnTo>
                  <a:lnTo>
                    <a:pt x="178" y="105"/>
                  </a:lnTo>
                  <a:lnTo>
                    <a:pt x="177" y="105"/>
                  </a:lnTo>
                  <a:lnTo>
                    <a:pt x="177" y="104"/>
                  </a:lnTo>
                  <a:lnTo>
                    <a:pt x="178" y="103"/>
                  </a:lnTo>
                  <a:lnTo>
                    <a:pt x="179" y="104"/>
                  </a:lnTo>
                  <a:lnTo>
                    <a:pt x="179" y="105"/>
                  </a:lnTo>
                  <a:lnTo>
                    <a:pt x="179" y="109"/>
                  </a:lnTo>
                  <a:lnTo>
                    <a:pt x="180" y="109"/>
                  </a:lnTo>
                  <a:lnTo>
                    <a:pt x="180" y="108"/>
                  </a:lnTo>
                  <a:lnTo>
                    <a:pt x="180" y="106"/>
                  </a:lnTo>
                  <a:lnTo>
                    <a:pt x="180" y="105"/>
                  </a:lnTo>
                  <a:lnTo>
                    <a:pt x="180" y="104"/>
                  </a:lnTo>
                  <a:lnTo>
                    <a:pt x="179" y="103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5" y="102"/>
                  </a:lnTo>
                  <a:lnTo>
                    <a:pt x="174" y="103"/>
                  </a:lnTo>
                  <a:lnTo>
                    <a:pt x="173" y="102"/>
                  </a:lnTo>
                  <a:lnTo>
                    <a:pt x="172" y="100"/>
                  </a:lnTo>
                  <a:lnTo>
                    <a:pt x="171" y="102"/>
                  </a:lnTo>
                  <a:lnTo>
                    <a:pt x="171" y="103"/>
                  </a:lnTo>
                  <a:lnTo>
                    <a:pt x="169" y="103"/>
                  </a:lnTo>
                  <a:lnTo>
                    <a:pt x="169" y="100"/>
                  </a:lnTo>
                  <a:lnTo>
                    <a:pt x="168" y="100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8" y="97"/>
                  </a:lnTo>
                  <a:lnTo>
                    <a:pt x="168" y="94"/>
                  </a:lnTo>
                  <a:lnTo>
                    <a:pt x="168" y="93"/>
                  </a:lnTo>
                  <a:lnTo>
                    <a:pt x="168" y="92"/>
                  </a:lnTo>
                  <a:lnTo>
                    <a:pt x="169" y="91"/>
                  </a:lnTo>
                  <a:lnTo>
                    <a:pt x="171" y="91"/>
                  </a:lnTo>
                  <a:lnTo>
                    <a:pt x="171" y="90"/>
                  </a:lnTo>
                  <a:lnTo>
                    <a:pt x="171" y="89"/>
                  </a:lnTo>
                  <a:lnTo>
                    <a:pt x="171" y="87"/>
                  </a:lnTo>
                  <a:lnTo>
                    <a:pt x="172" y="87"/>
                  </a:lnTo>
                  <a:lnTo>
                    <a:pt x="173" y="87"/>
                  </a:lnTo>
                  <a:lnTo>
                    <a:pt x="174" y="89"/>
                  </a:lnTo>
                  <a:lnTo>
                    <a:pt x="175" y="89"/>
                  </a:lnTo>
                  <a:lnTo>
                    <a:pt x="177" y="89"/>
                  </a:lnTo>
                  <a:lnTo>
                    <a:pt x="178" y="87"/>
                  </a:lnTo>
                  <a:lnTo>
                    <a:pt x="178" y="87"/>
                  </a:lnTo>
                  <a:lnTo>
                    <a:pt x="178" y="86"/>
                  </a:lnTo>
                  <a:lnTo>
                    <a:pt x="178" y="85"/>
                  </a:lnTo>
                  <a:lnTo>
                    <a:pt x="177" y="84"/>
                  </a:lnTo>
                  <a:lnTo>
                    <a:pt x="177" y="83"/>
                  </a:lnTo>
                  <a:lnTo>
                    <a:pt x="178" y="84"/>
                  </a:lnTo>
                  <a:lnTo>
                    <a:pt x="179" y="85"/>
                  </a:lnTo>
                  <a:lnTo>
                    <a:pt x="180" y="85"/>
                  </a:lnTo>
                  <a:lnTo>
                    <a:pt x="180" y="86"/>
                  </a:lnTo>
                  <a:lnTo>
                    <a:pt x="179" y="87"/>
                  </a:lnTo>
                  <a:lnTo>
                    <a:pt x="179" y="87"/>
                  </a:lnTo>
                  <a:lnTo>
                    <a:pt x="179" y="89"/>
                  </a:lnTo>
                  <a:lnTo>
                    <a:pt x="179" y="90"/>
                  </a:lnTo>
                  <a:lnTo>
                    <a:pt x="179" y="91"/>
                  </a:lnTo>
                  <a:lnTo>
                    <a:pt x="180" y="91"/>
                  </a:lnTo>
                  <a:lnTo>
                    <a:pt x="180" y="90"/>
                  </a:lnTo>
                  <a:lnTo>
                    <a:pt x="180" y="89"/>
                  </a:lnTo>
                  <a:lnTo>
                    <a:pt x="180" y="89"/>
                  </a:lnTo>
                  <a:lnTo>
                    <a:pt x="180" y="87"/>
                  </a:lnTo>
                  <a:lnTo>
                    <a:pt x="180" y="87"/>
                  </a:lnTo>
                  <a:lnTo>
                    <a:pt x="180" y="86"/>
                  </a:lnTo>
                  <a:lnTo>
                    <a:pt x="180" y="85"/>
                  </a:lnTo>
                  <a:lnTo>
                    <a:pt x="180" y="84"/>
                  </a:lnTo>
                  <a:lnTo>
                    <a:pt x="180" y="83"/>
                  </a:lnTo>
                  <a:lnTo>
                    <a:pt x="180" y="81"/>
                  </a:lnTo>
                  <a:lnTo>
                    <a:pt x="179" y="81"/>
                  </a:lnTo>
                  <a:lnTo>
                    <a:pt x="178" y="80"/>
                  </a:lnTo>
                  <a:lnTo>
                    <a:pt x="180" y="78"/>
                  </a:lnTo>
                  <a:lnTo>
                    <a:pt x="179" y="77"/>
                  </a:lnTo>
                  <a:lnTo>
                    <a:pt x="177" y="75"/>
                  </a:lnTo>
                  <a:lnTo>
                    <a:pt x="175" y="73"/>
                  </a:lnTo>
                  <a:lnTo>
                    <a:pt x="175" y="71"/>
                  </a:lnTo>
                  <a:lnTo>
                    <a:pt x="175" y="68"/>
                  </a:lnTo>
                  <a:lnTo>
                    <a:pt x="177" y="68"/>
                  </a:lnTo>
                  <a:lnTo>
                    <a:pt x="177" y="67"/>
                  </a:lnTo>
                  <a:lnTo>
                    <a:pt x="175" y="67"/>
                  </a:lnTo>
                  <a:lnTo>
                    <a:pt x="175" y="66"/>
                  </a:lnTo>
                  <a:lnTo>
                    <a:pt x="175" y="65"/>
                  </a:lnTo>
                  <a:lnTo>
                    <a:pt x="175" y="63"/>
                  </a:lnTo>
                  <a:lnTo>
                    <a:pt x="177" y="62"/>
                  </a:lnTo>
                  <a:lnTo>
                    <a:pt x="178" y="63"/>
                  </a:lnTo>
                  <a:lnTo>
                    <a:pt x="178" y="62"/>
                  </a:lnTo>
                  <a:lnTo>
                    <a:pt x="178" y="60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79" y="61"/>
                  </a:lnTo>
                  <a:lnTo>
                    <a:pt x="180" y="61"/>
                  </a:lnTo>
                  <a:lnTo>
                    <a:pt x="180" y="62"/>
                  </a:lnTo>
                  <a:lnTo>
                    <a:pt x="180" y="62"/>
                  </a:lnTo>
                  <a:lnTo>
                    <a:pt x="180" y="61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3" y="61"/>
                  </a:lnTo>
                  <a:lnTo>
                    <a:pt x="183" y="62"/>
                  </a:lnTo>
                  <a:lnTo>
                    <a:pt x="183" y="63"/>
                  </a:lnTo>
                  <a:lnTo>
                    <a:pt x="184" y="62"/>
                  </a:lnTo>
                  <a:lnTo>
                    <a:pt x="184" y="63"/>
                  </a:lnTo>
                  <a:lnTo>
                    <a:pt x="185" y="63"/>
                  </a:lnTo>
                  <a:lnTo>
                    <a:pt x="185" y="65"/>
                  </a:lnTo>
                  <a:lnTo>
                    <a:pt x="185" y="67"/>
                  </a:lnTo>
                  <a:lnTo>
                    <a:pt x="185" y="68"/>
                  </a:lnTo>
                  <a:lnTo>
                    <a:pt x="186" y="68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7" y="71"/>
                  </a:lnTo>
                  <a:lnTo>
                    <a:pt x="189" y="72"/>
                  </a:lnTo>
                  <a:lnTo>
                    <a:pt x="190" y="72"/>
                  </a:lnTo>
                  <a:lnTo>
                    <a:pt x="191" y="71"/>
                  </a:lnTo>
                  <a:lnTo>
                    <a:pt x="192" y="69"/>
                  </a:lnTo>
                  <a:lnTo>
                    <a:pt x="191" y="68"/>
                  </a:lnTo>
                  <a:lnTo>
                    <a:pt x="192" y="68"/>
                  </a:lnTo>
                  <a:lnTo>
                    <a:pt x="192" y="66"/>
                  </a:lnTo>
                  <a:lnTo>
                    <a:pt x="192" y="65"/>
                  </a:lnTo>
                  <a:lnTo>
                    <a:pt x="192" y="63"/>
                  </a:lnTo>
                  <a:lnTo>
                    <a:pt x="192" y="62"/>
                  </a:lnTo>
                  <a:lnTo>
                    <a:pt x="192" y="61"/>
                  </a:lnTo>
                  <a:lnTo>
                    <a:pt x="193" y="61"/>
                  </a:lnTo>
                  <a:lnTo>
                    <a:pt x="194" y="62"/>
                  </a:lnTo>
                  <a:lnTo>
                    <a:pt x="194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59"/>
                  </a:lnTo>
                  <a:lnTo>
                    <a:pt x="198" y="60"/>
                  </a:lnTo>
                  <a:lnTo>
                    <a:pt x="199" y="60"/>
                  </a:lnTo>
                  <a:lnTo>
                    <a:pt x="199" y="59"/>
                  </a:lnTo>
                  <a:lnTo>
                    <a:pt x="198" y="59"/>
                  </a:lnTo>
                  <a:lnTo>
                    <a:pt x="198" y="58"/>
                  </a:lnTo>
                  <a:lnTo>
                    <a:pt x="197" y="58"/>
                  </a:lnTo>
                  <a:lnTo>
                    <a:pt x="197" y="56"/>
                  </a:lnTo>
                  <a:lnTo>
                    <a:pt x="197" y="55"/>
                  </a:lnTo>
                  <a:lnTo>
                    <a:pt x="198" y="55"/>
                  </a:lnTo>
                  <a:lnTo>
                    <a:pt x="199" y="56"/>
                  </a:lnTo>
                  <a:lnTo>
                    <a:pt x="199" y="58"/>
                  </a:lnTo>
                  <a:lnTo>
                    <a:pt x="202" y="59"/>
                  </a:lnTo>
                  <a:lnTo>
                    <a:pt x="203" y="59"/>
                  </a:lnTo>
                  <a:lnTo>
                    <a:pt x="203" y="58"/>
                  </a:lnTo>
                  <a:lnTo>
                    <a:pt x="204" y="58"/>
                  </a:lnTo>
                  <a:lnTo>
                    <a:pt x="204" y="59"/>
                  </a:lnTo>
                  <a:lnTo>
                    <a:pt x="205" y="59"/>
                  </a:lnTo>
                  <a:lnTo>
                    <a:pt x="206" y="58"/>
                  </a:lnTo>
                  <a:lnTo>
                    <a:pt x="208" y="58"/>
                  </a:lnTo>
                  <a:lnTo>
                    <a:pt x="209" y="56"/>
                  </a:lnTo>
                  <a:lnTo>
                    <a:pt x="209" y="55"/>
                  </a:lnTo>
                  <a:lnTo>
                    <a:pt x="209" y="54"/>
                  </a:lnTo>
                  <a:lnTo>
                    <a:pt x="209" y="53"/>
                  </a:lnTo>
                  <a:lnTo>
                    <a:pt x="210" y="50"/>
                  </a:lnTo>
                  <a:lnTo>
                    <a:pt x="210" y="49"/>
                  </a:lnTo>
                  <a:lnTo>
                    <a:pt x="210" y="48"/>
                  </a:lnTo>
                  <a:lnTo>
                    <a:pt x="210" y="47"/>
                  </a:lnTo>
                  <a:lnTo>
                    <a:pt x="210" y="43"/>
                  </a:lnTo>
                  <a:lnTo>
                    <a:pt x="211" y="42"/>
                  </a:lnTo>
                  <a:lnTo>
                    <a:pt x="212" y="41"/>
                  </a:lnTo>
                  <a:lnTo>
                    <a:pt x="212" y="40"/>
                  </a:lnTo>
                  <a:lnTo>
                    <a:pt x="212" y="38"/>
                  </a:lnTo>
                  <a:lnTo>
                    <a:pt x="214" y="38"/>
                  </a:lnTo>
                  <a:lnTo>
                    <a:pt x="214" y="37"/>
                  </a:lnTo>
                  <a:lnTo>
                    <a:pt x="215" y="37"/>
                  </a:lnTo>
                  <a:lnTo>
                    <a:pt x="214" y="36"/>
                  </a:lnTo>
                  <a:lnTo>
                    <a:pt x="215" y="34"/>
                  </a:lnTo>
                  <a:lnTo>
                    <a:pt x="215" y="32"/>
                  </a:lnTo>
                  <a:lnTo>
                    <a:pt x="214" y="31"/>
                  </a:lnTo>
                  <a:lnTo>
                    <a:pt x="214" y="30"/>
                  </a:lnTo>
                  <a:lnTo>
                    <a:pt x="212" y="29"/>
                  </a:lnTo>
                  <a:lnTo>
                    <a:pt x="212" y="28"/>
                  </a:lnTo>
                  <a:lnTo>
                    <a:pt x="211" y="28"/>
                  </a:lnTo>
                  <a:lnTo>
                    <a:pt x="211" y="26"/>
                  </a:lnTo>
                  <a:lnTo>
                    <a:pt x="212" y="26"/>
                  </a:lnTo>
                  <a:lnTo>
                    <a:pt x="211" y="25"/>
                  </a:lnTo>
                  <a:lnTo>
                    <a:pt x="212" y="24"/>
                  </a:lnTo>
                  <a:lnTo>
                    <a:pt x="211" y="23"/>
                  </a:lnTo>
                  <a:lnTo>
                    <a:pt x="211" y="24"/>
                  </a:lnTo>
                  <a:lnTo>
                    <a:pt x="210" y="24"/>
                  </a:lnTo>
                  <a:lnTo>
                    <a:pt x="210" y="23"/>
                  </a:lnTo>
                  <a:lnTo>
                    <a:pt x="210" y="22"/>
                  </a:lnTo>
                  <a:lnTo>
                    <a:pt x="209" y="21"/>
                  </a:lnTo>
                  <a:lnTo>
                    <a:pt x="209" y="19"/>
                  </a:lnTo>
                  <a:lnTo>
                    <a:pt x="208" y="19"/>
                  </a:lnTo>
                  <a:lnTo>
                    <a:pt x="208" y="18"/>
                  </a:lnTo>
                  <a:lnTo>
                    <a:pt x="209" y="17"/>
                  </a:lnTo>
                  <a:lnTo>
                    <a:pt x="209" y="18"/>
                  </a:lnTo>
                  <a:lnTo>
                    <a:pt x="210" y="18"/>
                  </a:lnTo>
                  <a:lnTo>
                    <a:pt x="211" y="18"/>
                  </a:lnTo>
                  <a:lnTo>
                    <a:pt x="212" y="21"/>
                  </a:lnTo>
                  <a:lnTo>
                    <a:pt x="214" y="22"/>
                  </a:lnTo>
                  <a:lnTo>
                    <a:pt x="214" y="21"/>
                  </a:lnTo>
                  <a:lnTo>
                    <a:pt x="215" y="21"/>
                  </a:lnTo>
                  <a:lnTo>
                    <a:pt x="215" y="19"/>
                  </a:lnTo>
                  <a:lnTo>
                    <a:pt x="215" y="17"/>
                  </a:lnTo>
                  <a:lnTo>
                    <a:pt x="216" y="17"/>
                  </a:lnTo>
                  <a:lnTo>
                    <a:pt x="216" y="16"/>
                  </a:lnTo>
                  <a:lnTo>
                    <a:pt x="216" y="15"/>
                  </a:lnTo>
                  <a:lnTo>
                    <a:pt x="217" y="15"/>
                  </a:lnTo>
                  <a:lnTo>
                    <a:pt x="217" y="13"/>
                  </a:lnTo>
                  <a:lnTo>
                    <a:pt x="218" y="13"/>
                  </a:lnTo>
                  <a:lnTo>
                    <a:pt x="220" y="12"/>
                  </a:lnTo>
                  <a:lnTo>
                    <a:pt x="220" y="13"/>
                  </a:lnTo>
                  <a:lnTo>
                    <a:pt x="221" y="12"/>
                  </a:lnTo>
                  <a:lnTo>
                    <a:pt x="221" y="11"/>
                  </a:lnTo>
                  <a:lnTo>
                    <a:pt x="222" y="12"/>
                  </a:lnTo>
                  <a:lnTo>
                    <a:pt x="222" y="11"/>
                  </a:lnTo>
                  <a:lnTo>
                    <a:pt x="223" y="11"/>
                  </a:lnTo>
                  <a:lnTo>
                    <a:pt x="223" y="10"/>
                  </a:lnTo>
                  <a:lnTo>
                    <a:pt x="223" y="9"/>
                  </a:lnTo>
                  <a:lnTo>
                    <a:pt x="223" y="7"/>
                  </a:lnTo>
                  <a:lnTo>
                    <a:pt x="224" y="7"/>
                  </a:lnTo>
                  <a:lnTo>
                    <a:pt x="224" y="6"/>
                  </a:lnTo>
                  <a:lnTo>
                    <a:pt x="223" y="6"/>
                  </a:lnTo>
                  <a:lnTo>
                    <a:pt x="222" y="5"/>
                  </a:lnTo>
                  <a:lnTo>
                    <a:pt x="221" y="5"/>
                  </a:lnTo>
                  <a:lnTo>
                    <a:pt x="222" y="4"/>
                  </a:lnTo>
                  <a:lnTo>
                    <a:pt x="223" y="4"/>
                  </a:lnTo>
                  <a:lnTo>
                    <a:pt x="224" y="6"/>
                  </a:lnTo>
                  <a:lnTo>
                    <a:pt x="226" y="5"/>
                  </a:lnTo>
                  <a:lnTo>
                    <a:pt x="226" y="6"/>
                  </a:lnTo>
                  <a:lnTo>
                    <a:pt x="226" y="5"/>
                  </a:lnTo>
                  <a:lnTo>
                    <a:pt x="226" y="4"/>
                  </a:lnTo>
                  <a:lnTo>
                    <a:pt x="224" y="4"/>
                  </a:lnTo>
                  <a:lnTo>
                    <a:pt x="223" y="3"/>
                  </a:lnTo>
                  <a:lnTo>
                    <a:pt x="224" y="3"/>
                  </a:lnTo>
                  <a:lnTo>
                    <a:pt x="224" y="1"/>
                  </a:lnTo>
                  <a:lnTo>
                    <a:pt x="226" y="1"/>
                  </a:lnTo>
                  <a:lnTo>
                    <a:pt x="224" y="1"/>
                  </a:lnTo>
                  <a:lnTo>
                    <a:pt x="224" y="1"/>
                  </a:lnTo>
                  <a:lnTo>
                    <a:pt x="226" y="0"/>
                  </a:lnTo>
                  <a:lnTo>
                    <a:pt x="227" y="0"/>
                  </a:lnTo>
                  <a:lnTo>
                    <a:pt x="228" y="0"/>
                  </a:lnTo>
                  <a:lnTo>
                    <a:pt x="229" y="1"/>
                  </a:lnTo>
                  <a:lnTo>
                    <a:pt x="229" y="1"/>
                  </a:lnTo>
                  <a:lnTo>
                    <a:pt x="229" y="3"/>
                  </a:lnTo>
                  <a:lnTo>
                    <a:pt x="230" y="4"/>
                  </a:lnTo>
                  <a:lnTo>
                    <a:pt x="230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0" name="Freeform 101">
              <a:extLst>
                <a:ext uri="{FF2B5EF4-FFF2-40B4-BE49-F238E27FC236}">
                  <a16:creationId xmlns:a16="http://schemas.microsoft.com/office/drawing/2014/main" id="{B744DE41-D758-FD49-FF9F-418203DA38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91383" y="3718292"/>
              <a:ext cx="689943" cy="527676"/>
            </a:xfrm>
            <a:custGeom>
              <a:avLst/>
              <a:gdLst>
                <a:gd name="T0" fmla="*/ 25 w 557"/>
                <a:gd name="T1" fmla="*/ 425 h 426"/>
                <a:gd name="T2" fmla="*/ 25 w 557"/>
                <a:gd name="T3" fmla="*/ 426 h 426"/>
                <a:gd name="T4" fmla="*/ 23 w 557"/>
                <a:gd name="T5" fmla="*/ 426 h 426"/>
                <a:gd name="T6" fmla="*/ 22 w 557"/>
                <a:gd name="T7" fmla="*/ 425 h 426"/>
                <a:gd name="T8" fmla="*/ 23 w 557"/>
                <a:gd name="T9" fmla="*/ 425 h 426"/>
                <a:gd name="T10" fmla="*/ 23 w 557"/>
                <a:gd name="T11" fmla="*/ 423 h 426"/>
                <a:gd name="T12" fmla="*/ 25 w 557"/>
                <a:gd name="T13" fmla="*/ 425 h 426"/>
                <a:gd name="T14" fmla="*/ 23 w 557"/>
                <a:gd name="T15" fmla="*/ 425 h 426"/>
                <a:gd name="T16" fmla="*/ 25 w 557"/>
                <a:gd name="T17" fmla="*/ 426 h 426"/>
                <a:gd name="T18" fmla="*/ 25 w 557"/>
                <a:gd name="T19" fmla="*/ 425 h 426"/>
                <a:gd name="T20" fmla="*/ 25 w 557"/>
                <a:gd name="T21" fmla="*/ 423 h 426"/>
                <a:gd name="T22" fmla="*/ 25 w 557"/>
                <a:gd name="T23" fmla="*/ 425 h 426"/>
                <a:gd name="T24" fmla="*/ 0 w 557"/>
                <a:gd name="T25" fmla="*/ 390 h 426"/>
                <a:gd name="T26" fmla="*/ 0 w 557"/>
                <a:gd name="T27" fmla="*/ 389 h 426"/>
                <a:gd name="T28" fmla="*/ 0 w 557"/>
                <a:gd name="T29" fmla="*/ 390 h 426"/>
                <a:gd name="T30" fmla="*/ 113 w 557"/>
                <a:gd name="T31" fmla="*/ 215 h 426"/>
                <a:gd name="T32" fmla="*/ 112 w 557"/>
                <a:gd name="T33" fmla="*/ 215 h 426"/>
                <a:gd name="T34" fmla="*/ 113 w 557"/>
                <a:gd name="T35" fmla="*/ 215 h 426"/>
                <a:gd name="T36" fmla="*/ 113 w 557"/>
                <a:gd name="T37" fmla="*/ 215 h 426"/>
                <a:gd name="T38" fmla="*/ 557 w 557"/>
                <a:gd name="T39" fmla="*/ 168 h 426"/>
                <a:gd name="T40" fmla="*/ 557 w 557"/>
                <a:gd name="T41" fmla="*/ 168 h 426"/>
                <a:gd name="T42" fmla="*/ 285 w 557"/>
                <a:gd name="T43" fmla="*/ 0 h 426"/>
                <a:gd name="T44" fmla="*/ 285 w 557"/>
                <a:gd name="T45" fmla="*/ 1 h 426"/>
                <a:gd name="T46" fmla="*/ 284 w 557"/>
                <a:gd name="T47" fmla="*/ 0 h 426"/>
                <a:gd name="T48" fmla="*/ 285 w 557"/>
                <a:gd name="T49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57" h="426">
                  <a:moveTo>
                    <a:pt x="25" y="425"/>
                  </a:moveTo>
                  <a:lnTo>
                    <a:pt x="25" y="426"/>
                  </a:lnTo>
                  <a:lnTo>
                    <a:pt x="23" y="426"/>
                  </a:lnTo>
                  <a:lnTo>
                    <a:pt x="22" y="425"/>
                  </a:lnTo>
                  <a:lnTo>
                    <a:pt x="23" y="425"/>
                  </a:lnTo>
                  <a:lnTo>
                    <a:pt x="23" y="423"/>
                  </a:lnTo>
                  <a:lnTo>
                    <a:pt x="25" y="425"/>
                  </a:lnTo>
                  <a:lnTo>
                    <a:pt x="23" y="425"/>
                  </a:lnTo>
                  <a:lnTo>
                    <a:pt x="25" y="426"/>
                  </a:lnTo>
                  <a:lnTo>
                    <a:pt x="25" y="425"/>
                  </a:lnTo>
                  <a:lnTo>
                    <a:pt x="25" y="423"/>
                  </a:lnTo>
                  <a:lnTo>
                    <a:pt x="25" y="425"/>
                  </a:lnTo>
                  <a:close/>
                  <a:moveTo>
                    <a:pt x="0" y="390"/>
                  </a:moveTo>
                  <a:lnTo>
                    <a:pt x="0" y="389"/>
                  </a:lnTo>
                  <a:lnTo>
                    <a:pt x="0" y="390"/>
                  </a:lnTo>
                  <a:close/>
                  <a:moveTo>
                    <a:pt x="113" y="215"/>
                  </a:move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close/>
                  <a:moveTo>
                    <a:pt x="557" y="168"/>
                  </a:moveTo>
                  <a:lnTo>
                    <a:pt x="557" y="168"/>
                  </a:lnTo>
                  <a:close/>
                  <a:moveTo>
                    <a:pt x="285" y="0"/>
                  </a:moveTo>
                  <a:lnTo>
                    <a:pt x="285" y="1"/>
                  </a:lnTo>
                  <a:lnTo>
                    <a:pt x="284" y="0"/>
                  </a:lnTo>
                  <a:lnTo>
                    <a:pt x="285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1" name="Freeform 102">
              <a:extLst>
                <a:ext uri="{FF2B5EF4-FFF2-40B4-BE49-F238E27FC236}">
                  <a16:creationId xmlns:a16="http://schemas.microsoft.com/office/drawing/2014/main" id="{8D63E64E-9380-5B2C-D01A-F9CA2BBB72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91383" y="3718292"/>
              <a:ext cx="689943" cy="527676"/>
            </a:xfrm>
            <a:custGeom>
              <a:avLst/>
              <a:gdLst>
                <a:gd name="T0" fmla="*/ 25 w 557"/>
                <a:gd name="T1" fmla="*/ 425 h 426"/>
                <a:gd name="T2" fmla="*/ 25 w 557"/>
                <a:gd name="T3" fmla="*/ 426 h 426"/>
                <a:gd name="T4" fmla="*/ 23 w 557"/>
                <a:gd name="T5" fmla="*/ 426 h 426"/>
                <a:gd name="T6" fmla="*/ 22 w 557"/>
                <a:gd name="T7" fmla="*/ 425 h 426"/>
                <a:gd name="T8" fmla="*/ 23 w 557"/>
                <a:gd name="T9" fmla="*/ 425 h 426"/>
                <a:gd name="T10" fmla="*/ 23 w 557"/>
                <a:gd name="T11" fmla="*/ 423 h 426"/>
                <a:gd name="T12" fmla="*/ 25 w 557"/>
                <a:gd name="T13" fmla="*/ 425 h 426"/>
                <a:gd name="T14" fmla="*/ 23 w 557"/>
                <a:gd name="T15" fmla="*/ 425 h 426"/>
                <a:gd name="T16" fmla="*/ 25 w 557"/>
                <a:gd name="T17" fmla="*/ 426 h 426"/>
                <a:gd name="T18" fmla="*/ 25 w 557"/>
                <a:gd name="T19" fmla="*/ 425 h 426"/>
                <a:gd name="T20" fmla="*/ 25 w 557"/>
                <a:gd name="T21" fmla="*/ 423 h 426"/>
                <a:gd name="T22" fmla="*/ 25 w 557"/>
                <a:gd name="T23" fmla="*/ 425 h 426"/>
                <a:gd name="T24" fmla="*/ 0 w 557"/>
                <a:gd name="T25" fmla="*/ 390 h 426"/>
                <a:gd name="T26" fmla="*/ 0 w 557"/>
                <a:gd name="T27" fmla="*/ 389 h 426"/>
                <a:gd name="T28" fmla="*/ 0 w 557"/>
                <a:gd name="T29" fmla="*/ 390 h 426"/>
                <a:gd name="T30" fmla="*/ 113 w 557"/>
                <a:gd name="T31" fmla="*/ 215 h 426"/>
                <a:gd name="T32" fmla="*/ 112 w 557"/>
                <a:gd name="T33" fmla="*/ 215 h 426"/>
                <a:gd name="T34" fmla="*/ 113 w 557"/>
                <a:gd name="T35" fmla="*/ 215 h 426"/>
                <a:gd name="T36" fmla="*/ 113 w 557"/>
                <a:gd name="T37" fmla="*/ 215 h 426"/>
                <a:gd name="T38" fmla="*/ 557 w 557"/>
                <a:gd name="T39" fmla="*/ 168 h 426"/>
                <a:gd name="T40" fmla="*/ 557 w 557"/>
                <a:gd name="T41" fmla="*/ 168 h 426"/>
                <a:gd name="T42" fmla="*/ 285 w 557"/>
                <a:gd name="T43" fmla="*/ 0 h 426"/>
                <a:gd name="T44" fmla="*/ 285 w 557"/>
                <a:gd name="T45" fmla="*/ 1 h 426"/>
                <a:gd name="T46" fmla="*/ 284 w 557"/>
                <a:gd name="T47" fmla="*/ 0 h 426"/>
                <a:gd name="T48" fmla="*/ 285 w 557"/>
                <a:gd name="T49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57" h="426">
                  <a:moveTo>
                    <a:pt x="25" y="425"/>
                  </a:moveTo>
                  <a:lnTo>
                    <a:pt x="25" y="426"/>
                  </a:lnTo>
                  <a:lnTo>
                    <a:pt x="23" y="426"/>
                  </a:lnTo>
                  <a:lnTo>
                    <a:pt x="22" y="425"/>
                  </a:lnTo>
                  <a:lnTo>
                    <a:pt x="23" y="425"/>
                  </a:lnTo>
                  <a:lnTo>
                    <a:pt x="23" y="423"/>
                  </a:lnTo>
                  <a:lnTo>
                    <a:pt x="25" y="425"/>
                  </a:lnTo>
                  <a:lnTo>
                    <a:pt x="23" y="425"/>
                  </a:lnTo>
                  <a:lnTo>
                    <a:pt x="25" y="426"/>
                  </a:lnTo>
                  <a:lnTo>
                    <a:pt x="25" y="425"/>
                  </a:lnTo>
                  <a:lnTo>
                    <a:pt x="25" y="423"/>
                  </a:lnTo>
                  <a:lnTo>
                    <a:pt x="25" y="425"/>
                  </a:lnTo>
                  <a:moveTo>
                    <a:pt x="0" y="390"/>
                  </a:moveTo>
                  <a:lnTo>
                    <a:pt x="0" y="389"/>
                  </a:lnTo>
                  <a:lnTo>
                    <a:pt x="0" y="390"/>
                  </a:lnTo>
                  <a:moveTo>
                    <a:pt x="113" y="215"/>
                  </a:move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moveTo>
                    <a:pt x="557" y="168"/>
                  </a:moveTo>
                  <a:lnTo>
                    <a:pt x="557" y="168"/>
                  </a:lnTo>
                  <a:moveTo>
                    <a:pt x="285" y="0"/>
                  </a:moveTo>
                  <a:lnTo>
                    <a:pt x="285" y="1"/>
                  </a:lnTo>
                  <a:lnTo>
                    <a:pt x="284" y="0"/>
                  </a:lnTo>
                  <a:lnTo>
                    <a:pt x="285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2" name="Freeform 103">
              <a:extLst>
                <a:ext uri="{FF2B5EF4-FFF2-40B4-BE49-F238E27FC236}">
                  <a16:creationId xmlns:a16="http://schemas.microsoft.com/office/drawing/2014/main" id="{2584153F-5345-AC65-9DF5-981FE2A44E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93620" y="3351644"/>
              <a:ext cx="470697" cy="279941"/>
            </a:xfrm>
            <a:custGeom>
              <a:avLst/>
              <a:gdLst>
                <a:gd name="T0" fmla="*/ 11 w 380"/>
                <a:gd name="T1" fmla="*/ 226 h 226"/>
                <a:gd name="T2" fmla="*/ 48 w 380"/>
                <a:gd name="T3" fmla="*/ 225 h 226"/>
                <a:gd name="T4" fmla="*/ 11 w 380"/>
                <a:gd name="T5" fmla="*/ 212 h 226"/>
                <a:gd name="T6" fmla="*/ 6 w 380"/>
                <a:gd name="T7" fmla="*/ 215 h 226"/>
                <a:gd name="T8" fmla="*/ 0 w 380"/>
                <a:gd name="T9" fmla="*/ 212 h 226"/>
                <a:gd name="T10" fmla="*/ 4 w 380"/>
                <a:gd name="T11" fmla="*/ 215 h 226"/>
                <a:gd name="T12" fmla="*/ 7 w 380"/>
                <a:gd name="T13" fmla="*/ 213 h 226"/>
                <a:gd name="T14" fmla="*/ 10 w 380"/>
                <a:gd name="T15" fmla="*/ 212 h 226"/>
                <a:gd name="T16" fmla="*/ 11 w 380"/>
                <a:gd name="T17" fmla="*/ 212 h 226"/>
                <a:gd name="T18" fmla="*/ 7 w 380"/>
                <a:gd name="T19" fmla="*/ 211 h 226"/>
                <a:gd name="T20" fmla="*/ 4 w 380"/>
                <a:gd name="T21" fmla="*/ 211 h 226"/>
                <a:gd name="T22" fmla="*/ 5 w 380"/>
                <a:gd name="T23" fmla="*/ 211 h 226"/>
                <a:gd name="T24" fmla="*/ 380 w 380"/>
                <a:gd name="T25" fmla="*/ 127 h 226"/>
                <a:gd name="T26" fmla="*/ 378 w 380"/>
                <a:gd name="T27" fmla="*/ 126 h 226"/>
                <a:gd name="T28" fmla="*/ 380 w 380"/>
                <a:gd name="T29" fmla="*/ 127 h 226"/>
                <a:gd name="T30" fmla="*/ 245 w 380"/>
                <a:gd name="T31" fmla="*/ 121 h 226"/>
                <a:gd name="T32" fmla="*/ 345 w 380"/>
                <a:gd name="T33" fmla="*/ 79 h 226"/>
                <a:gd name="T34" fmla="*/ 269 w 380"/>
                <a:gd name="T35" fmla="*/ 63 h 226"/>
                <a:gd name="T36" fmla="*/ 346 w 380"/>
                <a:gd name="T37" fmla="*/ 34 h 226"/>
                <a:gd name="T38" fmla="*/ 346 w 380"/>
                <a:gd name="T39" fmla="*/ 34 h 226"/>
                <a:gd name="T40" fmla="*/ 350 w 380"/>
                <a:gd name="T41" fmla="*/ 32 h 226"/>
                <a:gd name="T42" fmla="*/ 350 w 380"/>
                <a:gd name="T43" fmla="*/ 32 h 226"/>
                <a:gd name="T44" fmla="*/ 350 w 380"/>
                <a:gd name="T45" fmla="*/ 31 h 226"/>
                <a:gd name="T46" fmla="*/ 350 w 380"/>
                <a:gd name="T47" fmla="*/ 31 h 226"/>
                <a:gd name="T48" fmla="*/ 366 w 380"/>
                <a:gd name="T49" fmla="*/ 30 h 226"/>
                <a:gd name="T50" fmla="*/ 350 w 380"/>
                <a:gd name="T51" fmla="*/ 33 h 226"/>
                <a:gd name="T52" fmla="*/ 351 w 380"/>
                <a:gd name="T53" fmla="*/ 36 h 226"/>
                <a:gd name="T54" fmla="*/ 351 w 380"/>
                <a:gd name="T55" fmla="*/ 39 h 226"/>
                <a:gd name="T56" fmla="*/ 349 w 380"/>
                <a:gd name="T57" fmla="*/ 37 h 226"/>
                <a:gd name="T58" fmla="*/ 349 w 380"/>
                <a:gd name="T59" fmla="*/ 34 h 226"/>
                <a:gd name="T60" fmla="*/ 346 w 380"/>
                <a:gd name="T61" fmla="*/ 33 h 226"/>
                <a:gd name="T62" fmla="*/ 346 w 380"/>
                <a:gd name="T63" fmla="*/ 32 h 226"/>
                <a:gd name="T64" fmla="*/ 347 w 380"/>
                <a:gd name="T65" fmla="*/ 30 h 226"/>
                <a:gd name="T66" fmla="*/ 349 w 380"/>
                <a:gd name="T67" fmla="*/ 32 h 226"/>
                <a:gd name="T68" fmla="*/ 339 w 380"/>
                <a:gd name="T69" fmla="*/ 26 h 226"/>
                <a:gd name="T70" fmla="*/ 341 w 380"/>
                <a:gd name="T71" fmla="*/ 26 h 226"/>
                <a:gd name="T72" fmla="*/ 355 w 380"/>
                <a:gd name="T73" fmla="*/ 22 h 226"/>
                <a:gd name="T74" fmla="*/ 362 w 380"/>
                <a:gd name="T75" fmla="*/ 21 h 226"/>
                <a:gd name="T76" fmla="*/ 365 w 380"/>
                <a:gd name="T77" fmla="*/ 21 h 226"/>
                <a:gd name="T78" fmla="*/ 365 w 380"/>
                <a:gd name="T79" fmla="*/ 21 h 226"/>
                <a:gd name="T80" fmla="*/ 356 w 380"/>
                <a:gd name="T81" fmla="*/ 21 h 226"/>
                <a:gd name="T82" fmla="*/ 363 w 380"/>
                <a:gd name="T83" fmla="*/ 21 h 226"/>
                <a:gd name="T84" fmla="*/ 358 w 380"/>
                <a:gd name="T85" fmla="*/ 20 h 226"/>
                <a:gd name="T86" fmla="*/ 359 w 380"/>
                <a:gd name="T87" fmla="*/ 21 h 226"/>
                <a:gd name="T88" fmla="*/ 357 w 380"/>
                <a:gd name="T89" fmla="*/ 21 h 226"/>
                <a:gd name="T90" fmla="*/ 357 w 380"/>
                <a:gd name="T91" fmla="*/ 20 h 226"/>
                <a:gd name="T92" fmla="*/ 363 w 380"/>
                <a:gd name="T93" fmla="*/ 20 h 226"/>
                <a:gd name="T94" fmla="*/ 363 w 380"/>
                <a:gd name="T95" fmla="*/ 20 h 226"/>
                <a:gd name="T96" fmla="*/ 357 w 380"/>
                <a:gd name="T97" fmla="*/ 19 h 226"/>
                <a:gd name="T98" fmla="*/ 356 w 380"/>
                <a:gd name="T99" fmla="*/ 16 h 226"/>
                <a:gd name="T100" fmla="*/ 356 w 380"/>
                <a:gd name="T101" fmla="*/ 16 h 226"/>
                <a:gd name="T102" fmla="*/ 355 w 380"/>
                <a:gd name="T103" fmla="*/ 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0" h="226">
                  <a:moveTo>
                    <a:pt x="11" y="226"/>
                  </a:moveTo>
                  <a:lnTo>
                    <a:pt x="11" y="226"/>
                  </a:lnTo>
                  <a:lnTo>
                    <a:pt x="11" y="226"/>
                  </a:lnTo>
                  <a:lnTo>
                    <a:pt x="11" y="226"/>
                  </a:lnTo>
                  <a:close/>
                  <a:moveTo>
                    <a:pt x="49" y="225"/>
                  </a:moveTo>
                  <a:lnTo>
                    <a:pt x="48" y="225"/>
                  </a:lnTo>
                  <a:lnTo>
                    <a:pt x="49" y="225"/>
                  </a:lnTo>
                  <a:lnTo>
                    <a:pt x="49" y="225"/>
                  </a:lnTo>
                  <a:close/>
                  <a:moveTo>
                    <a:pt x="11" y="212"/>
                  </a:moveTo>
                  <a:lnTo>
                    <a:pt x="11" y="213"/>
                  </a:lnTo>
                  <a:lnTo>
                    <a:pt x="10" y="215"/>
                  </a:lnTo>
                  <a:lnTo>
                    <a:pt x="6" y="215"/>
                  </a:lnTo>
                  <a:lnTo>
                    <a:pt x="4" y="216"/>
                  </a:lnTo>
                  <a:lnTo>
                    <a:pt x="1" y="216"/>
                  </a:lnTo>
                  <a:lnTo>
                    <a:pt x="0" y="212"/>
                  </a:lnTo>
                  <a:lnTo>
                    <a:pt x="0" y="213"/>
                  </a:lnTo>
                  <a:lnTo>
                    <a:pt x="3" y="215"/>
                  </a:lnTo>
                  <a:lnTo>
                    <a:pt x="4" y="215"/>
                  </a:lnTo>
                  <a:lnTo>
                    <a:pt x="5" y="213"/>
                  </a:lnTo>
                  <a:lnTo>
                    <a:pt x="6" y="213"/>
                  </a:lnTo>
                  <a:lnTo>
                    <a:pt x="7" y="213"/>
                  </a:lnTo>
                  <a:lnTo>
                    <a:pt x="9" y="213"/>
                  </a:lnTo>
                  <a:lnTo>
                    <a:pt x="9" y="212"/>
                  </a:lnTo>
                  <a:lnTo>
                    <a:pt x="10" y="212"/>
                  </a:lnTo>
                  <a:lnTo>
                    <a:pt x="10" y="211"/>
                  </a:lnTo>
                  <a:lnTo>
                    <a:pt x="11" y="212"/>
                  </a:lnTo>
                  <a:lnTo>
                    <a:pt x="11" y="212"/>
                  </a:lnTo>
                  <a:lnTo>
                    <a:pt x="11" y="212"/>
                  </a:lnTo>
                  <a:close/>
                  <a:moveTo>
                    <a:pt x="9" y="211"/>
                  </a:moveTo>
                  <a:lnTo>
                    <a:pt x="7" y="211"/>
                  </a:lnTo>
                  <a:lnTo>
                    <a:pt x="6" y="212"/>
                  </a:lnTo>
                  <a:lnTo>
                    <a:pt x="5" y="211"/>
                  </a:lnTo>
                  <a:lnTo>
                    <a:pt x="4" y="211"/>
                  </a:lnTo>
                  <a:lnTo>
                    <a:pt x="3" y="211"/>
                  </a:lnTo>
                  <a:lnTo>
                    <a:pt x="4" y="211"/>
                  </a:lnTo>
                  <a:lnTo>
                    <a:pt x="5" y="211"/>
                  </a:lnTo>
                  <a:lnTo>
                    <a:pt x="7" y="211"/>
                  </a:lnTo>
                  <a:lnTo>
                    <a:pt x="9" y="211"/>
                  </a:lnTo>
                  <a:close/>
                  <a:moveTo>
                    <a:pt x="380" y="127"/>
                  </a:moveTo>
                  <a:lnTo>
                    <a:pt x="378" y="130"/>
                  </a:lnTo>
                  <a:lnTo>
                    <a:pt x="378" y="127"/>
                  </a:lnTo>
                  <a:lnTo>
                    <a:pt x="378" y="126"/>
                  </a:lnTo>
                  <a:lnTo>
                    <a:pt x="380" y="126"/>
                  </a:lnTo>
                  <a:lnTo>
                    <a:pt x="380" y="127"/>
                  </a:lnTo>
                  <a:lnTo>
                    <a:pt x="380" y="127"/>
                  </a:lnTo>
                  <a:close/>
                  <a:moveTo>
                    <a:pt x="245" y="121"/>
                  </a:moveTo>
                  <a:lnTo>
                    <a:pt x="246" y="121"/>
                  </a:lnTo>
                  <a:lnTo>
                    <a:pt x="245" y="121"/>
                  </a:lnTo>
                  <a:lnTo>
                    <a:pt x="245" y="121"/>
                  </a:lnTo>
                  <a:close/>
                  <a:moveTo>
                    <a:pt x="345" y="80"/>
                  </a:moveTo>
                  <a:lnTo>
                    <a:pt x="345" y="79"/>
                  </a:lnTo>
                  <a:lnTo>
                    <a:pt x="345" y="80"/>
                  </a:lnTo>
                  <a:close/>
                  <a:moveTo>
                    <a:pt x="269" y="62"/>
                  </a:moveTo>
                  <a:lnTo>
                    <a:pt x="269" y="63"/>
                  </a:lnTo>
                  <a:lnTo>
                    <a:pt x="269" y="62"/>
                  </a:lnTo>
                  <a:lnTo>
                    <a:pt x="269" y="62"/>
                  </a:lnTo>
                  <a:close/>
                  <a:moveTo>
                    <a:pt x="346" y="34"/>
                  </a:moveTo>
                  <a:lnTo>
                    <a:pt x="346" y="33"/>
                  </a:lnTo>
                  <a:lnTo>
                    <a:pt x="346" y="34"/>
                  </a:lnTo>
                  <a:lnTo>
                    <a:pt x="346" y="34"/>
                  </a:lnTo>
                  <a:close/>
                  <a:moveTo>
                    <a:pt x="345" y="33"/>
                  </a:moveTo>
                  <a:lnTo>
                    <a:pt x="345" y="33"/>
                  </a:lnTo>
                  <a:close/>
                  <a:moveTo>
                    <a:pt x="350" y="32"/>
                  </a:moveTo>
                  <a:lnTo>
                    <a:pt x="350" y="32"/>
                  </a:lnTo>
                  <a:close/>
                  <a:moveTo>
                    <a:pt x="351" y="32"/>
                  </a:moveTo>
                  <a:lnTo>
                    <a:pt x="350" y="32"/>
                  </a:lnTo>
                  <a:lnTo>
                    <a:pt x="351" y="32"/>
                  </a:lnTo>
                  <a:lnTo>
                    <a:pt x="351" y="32"/>
                  </a:lnTo>
                  <a:close/>
                  <a:moveTo>
                    <a:pt x="350" y="31"/>
                  </a:moveTo>
                  <a:lnTo>
                    <a:pt x="351" y="31"/>
                  </a:lnTo>
                  <a:lnTo>
                    <a:pt x="350" y="31"/>
                  </a:lnTo>
                  <a:lnTo>
                    <a:pt x="350" y="31"/>
                  </a:lnTo>
                  <a:close/>
                  <a:moveTo>
                    <a:pt x="366" y="31"/>
                  </a:moveTo>
                  <a:lnTo>
                    <a:pt x="365" y="30"/>
                  </a:lnTo>
                  <a:lnTo>
                    <a:pt x="366" y="30"/>
                  </a:lnTo>
                  <a:lnTo>
                    <a:pt x="366" y="31"/>
                  </a:lnTo>
                  <a:close/>
                  <a:moveTo>
                    <a:pt x="349" y="32"/>
                  </a:moveTo>
                  <a:lnTo>
                    <a:pt x="350" y="33"/>
                  </a:lnTo>
                  <a:lnTo>
                    <a:pt x="351" y="33"/>
                  </a:lnTo>
                  <a:lnTo>
                    <a:pt x="351" y="34"/>
                  </a:lnTo>
                  <a:lnTo>
                    <a:pt x="351" y="36"/>
                  </a:lnTo>
                  <a:lnTo>
                    <a:pt x="351" y="37"/>
                  </a:lnTo>
                  <a:lnTo>
                    <a:pt x="351" y="38"/>
                  </a:lnTo>
                  <a:lnTo>
                    <a:pt x="351" y="39"/>
                  </a:lnTo>
                  <a:lnTo>
                    <a:pt x="350" y="38"/>
                  </a:lnTo>
                  <a:lnTo>
                    <a:pt x="350" y="37"/>
                  </a:lnTo>
                  <a:lnTo>
                    <a:pt x="349" y="37"/>
                  </a:lnTo>
                  <a:lnTo>
                    <a:pt x="350" y="37"/>
                  </a:lnTo>
                  <a:lnTo>
                    <a:pt x="350" y="36"/>
                  </a:lnTo>
                  <a:lnTo>
                    <a:pt x="349" y="34"/>
                  </a:lnTo>
                  <a:lnTo>
                    <a:pt x="347" y="34"/>
                  </a:lnTo>
                  <a:lnTo>
                    <a:pt x="347" y="33"/>
                  </a:lnTo>
                  <a:lnTo>
                    <a:pt x="346" y="33"/>
                  </a:lnTo>
                  <a:lnTo>
                    <a:pt x="345" y="33"/>
                  </a:lnTo>
                  <a:lnTo>
                    <a:pt x="345" y="32"/>
                  </a:lnTo>
                  <a:lnTo>
                    <a:pt x="346" y="32"/>
                  </a:lnTo>
                  <a:lnTo>
                    <a:pt x="346" y="31"/>
                  </a:lnTo>
                  <a:lnTo>
                    <a:pt x="347" y="31"/>
                  </a:lnTo>
                  <a:lnTo>
                    <a:pt x="347" y="30"/>
                  </a:lnTo>
                  <a:lnTo>
                    <a:pt x="349" y="30"/>
                  </a:lnTo>
                  <a:lnTo>
                    <a:pt x="349" y="31"/>
                  </a:lnTo>
                  <a:lnTo>
                    <a:pt x="349" y="32"/>
                  </a:lnTo>
                  <a:lnTo>
                    <a:pt x="349" y="32"/>
                  </a:lnTo>
                  <a:close/>
                  <a:moveTo>
                    <a:pt x="340" y="27"/>
                  </a:moveTo>
                  <a:lnTo>
                    <a:pt x="339" y="26"/>
                  </a:lnTo>
                  <a:lnTo>
                    <a:pt x="339" y="25"/>
                  </a:lnTo>
                  <a:lnTo>
                    <a:pt x="340" y="25"/>
                  </a:lnTo>
                  <a:lnTo>
                    <a:pt x="341" y="26"/>
                  </a:lnTo>
                  <a:lnTo>
                    <a:pt x="340" y="27"/>
                  </a:lnTo>
                  <a:close/>
                  <a:moveTo>
                    <a:pt x="355" y="22"/>
                  </a:moveTo>
                  <a:lnTo>
                    <a:pt x="355" y="22"/>
                  </a:lnTo>
                  <a:close/>
                  <a:moveTo>
                    <a:pt x="362" y="24"/>
                  </a:moveTo>
                  <a:lnTo>
                    <a:pt x="362" y="22"/>
                  </a:lnTo>
                  <a:lnTo>
                    <a:pt x="362" y="21"/>
                  </a:lnTo>
                  <a:lnTo>
                    <a:pt x="363" y="22"/>
                  </a:lnTo>
                  <a:lnTo>
                    <a:pt x="362" y="24"/>
                  </a:lnTo>
                  <a:close/>
                  <a:moveTo>
                    <a:pt x="365" y="21"/>
                  </a:moveTo>
                  <a:lnTo>
                    <a:pt x="365" y="22"/>
                  </a:lnTo>
                  <a:lnTo>
                    <a:pt x="365" y="21"/>
                  </a:lnTo>
                  <a:lnTo>
                    <a:pt x="365" y="21"/>
                  </a:lnTo>
                  <a:close/>
                  <a:moveTo>
                    <a:pt x="356" y="21"/>
                  </a:moveTo>
                  <a:lnTo>
                    <a:pt x="355" y="21"/>
                  </a:lnTo>
                  <a:lnTo>
                    <a:pt x="356" y="21"/>
                  </a:lnTo>
                  <a:lnTo>
                    <a:pt x="356" y="21"/>
                  </a:lnTo>
                  <a:close/>
                  <a:moveTo>
                    <a:pt x="364" y="21"/>
                  </a:moveTo>
                  <a:lnTo>
                    <a:pt x="363" y="21"/>
                  </a:lnTo>
                  <a:lnTo>
                    <a:pt x="364" y="21"/>
                  </a:lnTo>
                  <a:lnTo>
                    <a:pt x="364" y="21"/>
                  </a:lnTo>
                  <a:close/>
                  <a:moveTo>
                    <a:pt x="358" y="20"/>
                  </a:moveTo>
                  <a:lnTo>
                    <a:pt x="359" y="21"/>
                  </a:lnTo>
                  <a:lnTo>
                    <a:pt x="361" y="21"/>
                  </a:lnTo>
                  <a:lnTo>
                    <a:pt x="359" y="21"/>
                  </a:lnTo>
                  <a:lnTo>
                    <a:pt x="359" y="22"/>
                  </a:lnTo>
                  <a:lnTo>
                    <a:pt x="358" y="22"/>
                  </a:lnTo>
                  <a:lnTo>
                    <a:pt x="357" y="21"/>
                  </a:lnTo>
                  <a:lnTo>
                    <a:pt x="356" y="21"/>
                  </a:lnTo>
                  <a:lnTo>
                    <a:pt x="356" y="20"/>
                  </a:lnTo>
                  <a:lnTo>
                    <a:pt x="357" y="20"/>
                  </a:lnTo>
                  <a:lnTo>
                    <a:pt x="358" y="20"/>
                  </a:lnTo>
                  <a:lnTo>
                    <a:pt x="358" y="20"/>
                  </a:lnTo>
                  <a:close/>
                  <a:moveTo>
                    <a:pt x="363" y="20"/>
                  </a:moveTo>
                  <a:lnTo>
                    <a:pt x="363" y="19"/>
                  </a:lnTo>
                  <a:lnTo>
                    <a:pt x="363" y="20"/>
                  </a:lnTo>
                  <a:lnTo>
                    <a:pt x="363" y="20"/>
                  </a:lnTo>
                  <a:close/>
                  <a:moveTo>
                    <a:pt x="358" y="20"/>
                  </a:moveTo>
                  <a:lnTo>
                    <a:pt x="357" y="20"/>
                  </a:lnTo>
                  <a:lnTo>
                    <a:pt x="357" y="19"/>
                  </a:lnTo>
                  <a:lnTo>
                    <a:pt x="358" y="19"/>
                  </a:lnTo>
                  <a:lnTo>
                    <a:pt x="358" y="20"/>
                  </a:lnTo>
                  <a:close/>
                  <a:moveTo>
                    <a:pt x="356" y="16"/>
                  </a:moveTo>
                  <a:lnTo>
                    <a:pt x="355" y="16"/>
                  </a:lnTo>
                  <a:lnTo>
                    <a:pt x="356" y="16"/>
                  </a:lnTo>
                  <a:lnTo>
                    <a:pt x="356" y="16"/>
                  </a:lnTo>
                  <a:close/>
                  <a:moveTo>
                    <a:pt x="355" y="0"/>
                  </a:moveTo>
                  <a:lnTo>
                    <a:pt x="356" y="1"/>
                  </a:lnTo>
                  <a:lnTo>
                    <a:pt x="355" y="1"/>
                  </a:lnTo>
                  <a:lnTo>
                    <a:pt x="355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3" name="Freeform 104">
              <a:extLst>
                <a:ext uri="{FF2B5EF4-FFF2-40B4-BE49-F238E27FC236}">
                  <a16:creationId xmlns:a16="http://schemas.microsoft.com/office/drawing/2014/main" id="{3BF3DCF1-6226-C359-C5F4-DEC241DEDE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93620" y="3351644"/>
              <a:ext cx="470697" cy="279941"/>
            </a:xfrm>
            <a:custGeom>
              <a:avLst/>
              <a:gdLst>
                <a:gd name="T0" fmla="*/ 11 w 380"/>
                <a:gd name="T1" fmla="*/ 226 h 226"/>
                <a:gd name="T2" fmla="*/ 48 w 380"/>
                <a:gd name="T3" fmla="*/ 225 h 226"/>
                <a:gd name="T4" fmla="*/ 11 w 380"/>
                <a:gd name="T5" fmla="*/ 212 h 226"/>
                <a:gd name="T6" fmla="*/ 6 w 380"/>
                <a:gd name="T7" fmla="*/ 215 h 226"/>
                <a:gd name="T8" fmla="*/ 0 w 380"/>
                <a:gd name="T9" fmla="*/ 212 h 226"/>
                <a:gd name="T10" fmla="*/ 4 w 380"/>
                <a:gd name="T11" fmla="*/ 215 h 226"/>
                <a:gd name="T12" fmla="*/ 7 w 380"/>
                <a:gd name="T13" fmla="*/ 213 h 226"/>
                <a:gd name="T14" fmla="*/ 10 w 380"/>
                <a:gd name="T15" fmla="*/ 212 h 226"/>
                <a:gd name="T16" fmla="*/ 11 w 380"/>
                <a:gd name="T17" fmla="*/ 212 h 226"/>
                <a:gd name="T18" fmla="*/ 7 w 380"/>
                <a:gd name="T19" fmla="*/ 211 h 226"/>
                <a:gd name="T20" fmla="*/ 4 w 380"/>
                <a:gd name="T21" fmla="*/ 211 h 226"/>
                <a:gd name="T22" fmla="*/ 5 w 380"/>
                <a:gd name="T23" fmla="*/ 211 h 226"/>
                <a:gd name="T24" fmla="*/ 380 w 380"/>
                <a:gd name="T25" fmla="*/ 127 h 226"/>
                <a:gd name="T26" fmla="*/ 378 w 380"/>
                <a:gd name="T27" fmla="*/ 126 h 226"/>
                <a:gd name="T28" fmla="*/ 380 w 380"/>
                <a:gd name="T29" fmla="*/ 127 h 226"/>
                <a:gd name="T30" fmla="*/ 245 w 380"/>
                <a:gd name="T31" fmla="*/ 121 h 226"/>
                <a:gd name="T32" fmla="*/ 345 w 380"/>
                <a:gd name="T33" fmla="*/ 79 h 226"/>
                <a:gd name="T34" fmla="*/ 269 w 380"/>
                <a:gd name="T35" fmla="*/ 63 h 226"/>
                <a:gd name="T36" fmla="*/ 346 w 380"/>
                <a:gd name="T37" fmla="*/ 34 h 226"/>
                <a:gd name="T38" fmla="*/ 346 w 380"/>
                <a:gd name="T39" fmla="*/ 34 h 226"/>
                <a:gd name="T40" fmla="*/ 350 w 380"/>
                <a:gd name="T41" fmla="*/ 32 h 226"/>
                <a:gd name="T42" fmla="*/ 350 w 380"/>
                <a:gd name="T43" fmla="*/ 32 h 226"/>
                <a:gd name="T44" fmla="*/ 350 w 380"/>
                <a:gd name="T45" fmla="*/ 31 h 226"/>
                <a:gd name="T46" fmla="*/ 350 w 380"/>
                <a:gd name="T47" fmla="*/ 31 h 226"/>
                <a:gd name="T48" fmla="*/ 366 w 380"/>
                <a:gd name="T49" fmla="*/ 30 h 226"/>
                <a:gd name="T50" fmla="*/ 350 w 380"/>
                <a:gd name="T51" fmla="*/ 33 h 226"/>
                <a:gd name="T52" fmla="*/ 351 w 380"/>
                <a:gd name="T53" fmla="*/ 36 h 226"/>
                <a:gd name="T54" fmla="*/ 351 w 380"/>
                <a:gd name="T55" fmla="*/ 39 h 226"/>
                <a:gd name="T56" fmla="*/ 349 w 380"/>
                <a:gd name="T57" fmla="*/ 37 h 226"/>
                <a:gd name="T58" fmla="*/ 349 w 380"/>
                <a:gd name="T59" fmla="*/ 34 h 226"/>
                <a:gd name="T60" fmla="*/ 346 w 380"/>
                <a:gd name="T61" fmla="*/ 33 h 226"/>
                <a:gd name="T62" fmla="*/ 346 w 380"/>
                <a:gd name="T63" fmla="*/ 32 h 226"/>
                <a:gd name="T64" fmla="*/ 347 w 380"/>
                <a:gd name="T65" fmla="*/ 30 h 226"/>
                <a:gd name="T66" fmla="*/ 349 w 380"/>
                <a:gd name="T67" fmla="*/ 32 h 226"/>
                <a:gd name="T68" fmla="*/ 339 w 380"/>
                <a:gd name="T69" fmla="*/ 26 h 226"/>
                <a:gd name="T70" fmla="*/ 341 w 380"/>
                <a:gd name="T71" fmla="*/ 26 h 226"/>
                <a:gd name="T72" fmla="*/ 355 w 380"/>
                <a:gd name="T73" fmla="*/ 22 h 226"/>
                <a:gd name="T74" fmla="*/ 362 w 380"/>
                <a:gd name="T75" fmla="*/ 21 h 226"/>
                <a:gd name="T76" fmla="*/ 365 w 380"/>
                <a:gd name="T77" fmla="*/ 21 h 226"/>
                <a:gd name="T78" fmla="*/ 365 w 380"/>
                <a:gd name="T79" fmla="*/ 21 h 226"/>
                <a:gd name="T80" fmla="*/ 356 w 380"/>
                <a:gd name="T81" fmla="*/ 21 h 226"/>
                <a:gd name="T82" fmla="*/ 363 w 380"/>
                <a:gd name="T83" fmla="*/ 21 h 226"/>
                <a:gd name="T84" fmla="*/ 358 w 380"/>
                <a:gd name="T85" fmla="*/ 20 h 226"/>
                <a:gd name="T86" fmla="*/ 359 w 380"/>
                <a:gd name="T87" fmla="*/ 21 h 226"/>
                <a:gd name="T88" fmla="*/ 357 w 380"/>
                <a:gd name="T89" fmla="*/ 21 h 226"/>
                <a:gd name="T90" fmla="*/ 357 w 380"/>
                <a:gd name="T91" fmla="*/ 20 h 226"/>
                <a:gd name="T92" fmla="*/ 363 w 380"/>
                <a:gd name="T93" fmla="*/ 20 h 226"/>
                <a:gd name="T94" fmla="*/ 363 w 380"/>
                <a:gd name="T95" fmla="*/ 20 h 226"/>
                <a:gd name="T96" fmla="*/ 357 w 380"/>
                <a:gd name="T97" fmla="*/ 19 h 226"/>
                <a:gd name="T98" fmla="*/ 356 w 380"/>
                <a:gd name="T99" fmla="*/ 16 h 226"/>
                <a:gd name="T100" fmla="*/ 356 w 380"/>
                <a:gd name="T101" fmla="*/ 16 h 226"/>
                <a:gd name="T102" fmla="*/ 355 w 380"/>
                <a:gd name="T103" fmla="*/ 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0" h="226">
                  <a:moveTo>
                    <a:pt x="11" y="226"/>
                  </a:moveTo>
                  <a:lnTo>
                    <a:pt x="11" y="226"/>
                  </a:lnTo>
                  <a:lnTo>
                    <a:pt x="11" y="226"/>
                  </a:lnTo>
                  <a:lnTo>
                    <a:pt x="11" y="226"/>
                  </a:lnTo>
                  <a:moveTo>
                    <a:pt x="49" y="225"/>
                  </a:moveTo>
                  <a:lnTo>
                    <a:pt x="48" y="225"/>
                  </a:lnTo>
                  <a:lnTo>
                    <a:pt x="49" y="225"/>
                  </a:lnTo>
                  <a:lnTo>
                    <a:pt x="49" y="225"/>
                  </a:lnTo>
                  <a:moveTo>
                    <a:pt x="11" y="212"/>
                  </a:moveTo>
                  <a:lnTo>
                    <a:pt x="11" y="213"/>
                  </a:lnTo>
                  <a:lnTo>
                    <a:pt x="10" y="215"/>
                  </a:lnTo>
                  <a:lnTo>
                    <a:pt x="6" y="215"/>
                  </a:lnTo>
                  <a:lnTo>
                    <a:pt x="4" y="216"/>
                  </a:lnTo>
                  <a:lnTo>
                    <a:pt x="1" y="216"/>
                  </a:lnTo>
                  <a:lnTo>
                    <a:pt x="0" y="212"/>
                  </a:lnTo>
                  <a:lnTo>
                    <a:pt x="0" y="213"/>
                  </a:lnTo>
                  <a:lnTo>
                    <a:pt x="3" y="215"/>
                  </a:lnTo>
                  <a:lnTo>
                    <a:pt x="4" y="215"/>
                  </a:lnTo>
                  <a:lnTo>
                    <a:pt x="5" y="213"/>
                  </a:lnTo>
                  <a:lnTo>
                    <a:pt x="6" y="213"/>
                  </a:lnTo>
                  <a:lnTo>
                    <a:pt x="7" y="213"/>
                  </a:lnTo>
                  <a:lnTo>
                    <a:pt x="9" y="213"/>
                  </a:lnTo>
                  <a:lnTo>
                    <a:pt x="9" y="212"/>
                  </a:lnTo>
                  <a:lnTo>
                    <a:pt x="10" y="212"/>
                  </a:lnTo>
                  <a:lnTo>
                    <a:pt x="10" y="211"/>
                  </a:lnTo>
                  <a:lnTo>
                    <a:pt x="11" y="212"/>
                  </a:lnTo>
                  <a:lnTo>
                    <a:pt x="11" y="212"/>
                  </a:lnTo>
                  <a:lnTo>
                    <a:pt x="11" y="212"/>
                  </a:lnTo>
                  <a:moveTo>
                    <a:pt x="9" y="211"/>
                  </a:moveTo>
                  <a:lnTo>
                    <a:pt x="7" y="211"/>
                  </a:lnTo>
                  <a:lnTo>
                    <a:pt x="6" y="212"/>
                  </a:lnTo>
                  <a:lnTo>
                    <a:pt x="5" y="211"/>
                  </a:lnTo>
                  <a:lnTo>
                    <a:pt x="4" y="211"/>
                  </a:lnTo>
                  <a:lnTo>
                    <a:pt x="3" y="211"/>
                  </a:lnTo>
                  <a:lnTo>
                    <a:pt x="4" y="211"/>
                  </a:lnTo>
                  <a:lnTo>
                    <a:pt x="5" y="211"/>
                  </a:lnTo>
                  <a:lnTo>
                    <a:pt x="7" y="211"/>
                  </a:lnTo>
                  <a:lnTo>
                    <a:pt x="9" y="211"/>
                  </a:lnTo>
                  <a:moveTo>
                    <a:pt x="380" y="127"/>
                  </a:moveTo>
                  <a:lnTo>
                    <a:pt x="378" y="130"/>
                  </a:lnTo>
                  <a:lnTo>
                    <a:pt x="378" y="127"/>
                  </a:lnTo>
                  <a:lnTo>
                    <a:pt x="378" y="126"/>
                  </a:lnTo>
                  <a:lnTo>
                    <a:pt x="380" y="126"/>
                  </a:lnTo>
                  <a:lnTo>
                    <a:pt x="380" y="127"/>
                  </a:lnTo>
                  <a:lnTo>
                    <a:pt x="380" y="127"/>
                  </a:lnTo>
                  <a:moveTo>
                    <a:pt x="245" y="121"/>
                  </a:moveTo>
                  <a:lnTo>
                    <a:pt x="246" y="121"/>
                  </a:lnTo>
                  <a:lnTo>
                    <a:pt x="245" y="121"/>
                  </a:lnTo>
                  <a:lnTo>
                    <a:pt x="245" y="121"/>
                  </a:lnTo>
                  <a:moveTo>
                    <a:pt x="345" y="80"/>
                  </a:moveTo>
                  <a:lnTo>
                    <a:pt x="345" y="79"/>
                  </a:lnTo>
                  <a:lnTo>
                    <a:pt x="345" y="80"/>
                  </a:lnTo>
                  <a:moveTo>
                    <a:pt x="269" y="62"/>
                  </a:moveTo>
                  <a:lnTo>
                    <a:pt x="269" y="63"/>
                  </a:lnTo>
                  <a:lnTo>
                    <a:pt x="269" y="62"/>
                  </a:lnTo>
                  <a:lnTo>
                    <a:pt x="269" y="62"/>
                  </a:lnTo>
                  <a:moveTo>
                    <a:pt x="346" y="34"/>
                  </a:moveTo>
                  <a:lnTo>
                    <a:pt x="346" y="33"/>
                  </a:lnTo>
                  <a:lnTo>
                    <a:pt x="346" y="34"/>
                  </a:lnTo>
                  <a:lnTo>
                    <a:pt x="346" y="34"/>
                  </a:lnTo>
                  <a:moveTo>
                    <a:pt x="345" y="33"/>
                  </a:moveTo>
                  <a:lnTo>
                    <a:pt x="345" y="33"/>
                  </a:lnTo>
                  <a:moveTo>
                    <a:pt x="350" y="32"/>
                  </a:moveTo>
                  <a:lnTo>
                    <a:pt x="350" y="32"/>
                  </a:lnTo>
                  <a:moveTo>
                    <a:pt x="351" y="32"/>
                  </a:moveTo>
                  <a:lnTo>
                    <a:pt x="350" y="32"/>
                  </a:lnTo>
                  <a:lnTo>
                    <a:pt x="351" y="32"/>
                  </a:lnTo>
                  <a:lnTo>
                    <a:pt x="351" y="32"/>
                  </a:lnTo>
                  <a:moveTo>
                    <a:pt x="350" y="31"/>
                  </a:moveTo>
                  <a:lnTo>
                    <a:pt x="351" y="31"/>
                  </a:lnTo>
                  <a:lnTo>
                    <a:pt x="350" y="31"/>
                  </a:lnTo>
                  <a:lnTo>
                    <a:pt x="350" y="31"/>
                  </a:lnTo>
                  <a:moveTo>
                    <a:pt x="366" y="31"/>
                  </a:moveTo>
                  <a:lnTo>
                    <a:pt x="365" y="30"/>
                  </a:lnTo>
                  <a:lnTo>
                    <a:pt x="366" y="30"/>
                  </a:lnTo>
                  <a:lnTo>
                    <a:pt x="366" y="31"/>
                  </a:lnTo>
                  <a:moveTo>
                    <a:pt x="349" y="32"/>
                  </a:moveTo>
                  <a:lnTo>
                    <a:pt x="350" y="33"/>
                  </a:lnTo>
                  <a:lnTo>
                    <a:pt x="351" y="33"/>
                  </a:lnTo>
                  <a:lnTo>
                    <a:pt x="351" y="34"/>
                  </a:lnTo>
                  <a:lnTo>
                    <a:pt x="351" y="36"/>
                  </a:lnTo>
                  <a:lnTo>
                    <a:pt x="351" y="37"/>
                  </a:lnTo>
                  <a:lnTo>
                    <a:pt x="351" y="38"/>
                  </a:lnTo>
                  <a:lnTo>
                    <a:pt x="351" y="39"/>
                  </a:lnTo>
                  <a:lnTo>
                    <a:pt x="350" y="38"/>
                  </a:lnTo>
                  <a:lnTo>
                    <a:pt x="350" y="37"/>
                  </a:lnTo>
                  <a:lnTo>
                    <a:pt x="349" y="37"/>
                  </a:lnTo>
                  <a:lnTo>
                    <a:pt x="350" y="37"/>
                  </a:lnTo>
                  <a:lnTo>
                    <a:pt x="350" y="36"/>
                  </a:lnTo>
                  <a:lnTo>
                    <a:pt x="349" y="34"/>
                  </a:lnTo>
                  <a:lnTo>
                    <a:pt x="347" y="34"/>
                  </a:lnTo>
                  <a:lnTo>
                    <a:pt x="347" y="33"/>
                  </a:lnTo>
                  <a:lnTo>
                    <a:pt x="346" y="33"/>
                  </a:lnTo>
                  <a:lnTo>
                    <a:pt x="345" y="33"/>
                  </a:lnTo>
                  <a:lnTo>
                    <a:pt x="345" y="32"/>
                  </a:lnTo>
                  <a:lnTo>
                    <a:pt x="346" y="32"/>
                  </a:lnTo>
                  <a:lnTo>
                    <a:pt x="346" y="31"/>
                  </a:lnTo>
                  <a:lnTo>
                    <a:pt x="347" y="31"/>
                  </a:lnTo>
                  <a:lnTo>
                    <a:pt x="347" y="30"/>
                  </a:lnTo>
                  <a:lnTo>
                    <a:pt x="349" y="30"/>
                  </a:lnTo>
                  <a:lnTo>
                    <a:pt x="349" y="31"/>
                  </a:lnTo>
                  <a:lnTo>
                    <a:pt x="349" y="32"/>
                  </a:lnTo>
                  <a:lnTo>
                    <a:pt x="349" y="32"/>
                  </a:lnTo>
                  <a:moveTo>
                    <a:pt x="340" y="27"/>
                  </a:moveTo>
                  <a:lnTo>
                    <a:pt x="339" y="26"/>
                  </a:lnTo>
                  <a:lnTo>
                    <a:pt x="339" y="25"/>
                  </a:lnTo>
                  <a:lnTo>
                    <a:pt x="340" y="25"/>
                  </a:lnTo>
                  <a:lnTo>
                    <a:pt x="341" y="26"/>
                  </a:lnTo>
                  <a:lnTo>
                    <a:pt x="340" y="27"/>
                  </a:lnTo>
                  <a:moveTo>
                    <a:pt x="355" y="22"/>
                  </a:moveTo>
                  <a:lnTo>
                    <a:pt x="355" y="22"/>
                  </a:lnTo>
                  <a:moveTo>
                    <a:pt x="362" y="24"/>
                  </a:moveTo>
                  <a:lnTo>
                    <a:pt x="362" y="22"/>
                  </a:lnTo>
                  <a:lnTo>
                    <a:pt x="362" y="21"/>
                  </a:lnTo>
                  <a:lnTo>
                    <a:pt x="363" y="22"/>
                  </a:lnTo>
                  <a:lnTo>
                    <a:pt x="362" y="24"/>
                  </a:lnTo>
                  <a:moveTo>
                    <a:pt x="365" y="21"/>
                  </a:moveTo>
                  <a:lnTo>
                    <a:pt x="365" y="22"/>
                  </a:lnTo>
                  <a:lnTo>
                    <a:pt x="365" y="21"/>
                  </a:lnTo>
                  <a:lnTo>
                    <a:pt x="365" y="21"/>
                  </a:lnTo>
                  <a:moveTo>
                    <a:pt x="356" y="21"/>
                  </a:moveTo>
                  <a:lnTo>
                    <a:pt x="355" y="21"/>
                  </a:lnTo>
                  <a:lnTo>
                    <a:pt x="356" y="21"/>
                  </a:lnTo>
                  <a:lnTo>
                    <a:pt x="356" y="21"/>
                  </a:lnTo>
                  <a:moveTo>
                    <a:pt x="364" y="21"/>
                  </a:moveTo>
                  <a:lnTo>
                    <a:pt x="363" y="21"/>
                  </a:lnTo>
                  <a:lnTo>
                    <a:pt x="364" y="21"/>
                  </a:lnTo>
                  <a:lnTo>
                    <a:pt x="364" y="21"/>
                  </a:lnTo>
                  <a:moveTo>
                    <a:pt x="358" y="20"/>
                  </a:moveTo>
                  <a:lnTo>
                    <a:pt x="359" y="21"/>
                  </a:lnTo>
                  <a:lnTo>
                    <a:pt x="361" y="21"/>
                  </a:lnTo>
                  <a:lnTo>
                    <a:pt x="359" y="21"/>
                  </a:lnTo>
                  <a:lnTo>
                    <a:pt x="359" y="22"/>
                  </a:lnTo>
                  <a:lnTo>
                    <a:pt x="358" y="22"/>
                  </a:lnTo>
                  <a:lnTo>
                    <a:pt x="357" y="21"/>
                  </a:lnTo>
                  <a:lnTo>
                    <a:pt x="356" y="21"/>
                  </a:lnTo>
                  <a:lnTo>
                    <a:pt x="356" y="20"/>
                  </a:lnTo>
                  <a:lnTo>
                    <a:pt x="357" y="20"/>
                  </a:lnTo>
                  <a:lnTo>
                    <a:pt x="358" y="20"/>
                  </a:lnTo>
                  <a:lnTo>
                    <a:pt x="358" y="20"/>
                  </a:lnTo>
                  <a:moveTo>
                    <a:pt x="363" y="20"/>
                  </a:moveTo>
                  <a:lnTo>
                    <a:pt x="363" y="19"/>
                  </a:lnTo>
                  <a:lnTo>
                    <a:pt x="363" y="20"/>
                  </a:lnTo>
                  <a:lnTo>
                    <a:pt x="363" y="20"/>
                  </a:lnTo>
                  <a:moveTo>
                    <a:pt x="358" y="20"/>
                  </a:moveTo>
                  <a:lnTo>
                    <a:pt x="357" y="20"/>
                  </a:lnTo>
                  <a:lnTo>
                    <a:pt x="357" y="19"/>
                  </a:lnTo>
                  <a:lnTo>
                    <a:pt x="358" y="19"/>
                  </a:lnTo>
                  <a:lnTo>
                    <a:pt x="358" y="20"/>
                  </a:lnTo>
                  <a:moveTo>
                    <a:pt x="356" y="16"/>
                  </a:moveTo>
                  <a:lnTo>
                    <a:pt x="355" y="16"/>
                  </a:lnTo>
                  <a:lnTo>
                    <a:pt x="356" y="16"/>
                  </a:lnTo>
                  <a:lnTo>
                    <a:pt x="356" y="16"/>
                  </a:lnTo>
                  <a:moveTo>
                    <a:pt x="355" y="0"/>
                  </a:moveTo>
                  <a:lnTo>
                    <a:pt x="356" y="1"/>
                  </a:lnTo>
                  <a:lnTo>
                    <a:pt x="355" y="1"/>
                  </a:lnTo>
                  <a:lnTo>
                    <a:pt x="355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4" name="Freeform 105">
              <a:extLst>
                <a:ext uri="{FF2B5EF4-FFF2-40B4-BE49-F238E27FC236}">
                  <a16:creationId xmlns:a16="http://schemas.microsoft.com/office/drawing/2014/main" id="{D801B90D-8926-BCCA-334C-F3823DAB03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5724" y="3543639"/>
              <a:ext cx="408763" cy="388944"/>
            </a:xfrm>
            <a:custGeom>
              <a:avLst/>
              <a:gdLst>
                <a:gd name="T0" fmla="*/ 330 w 330"/>
                <a:gd name="T1" fmla="*/ 309 h 314"/>
                <a:gd name="T2" fmla="*/ 330 w 330"/>
                <a:gd name="T3" fmla="*/ 310 h 314"/>
                <a:gd name="T4" fmla="*/ 330 w 330"/>
                <a:gd name="T5" fmla="*/ 311 h 314"/>
                <a:gd name="T6" fmla="*/ 330 w 330"/>
                <a:gd name="T7" fmla="*/ 313 h 314"/>
                <a:gd name="T8" fmla="*/ 329 w 330"/>
                <a:gd name="T9" fmla="*/ 313 h 314"/>
                <a:gd name="T10" fmla="*/ 327 w 330"/>
                <a:gd name="T11" fmla="*/ 314 h 314"/>
                <a:gd name="T12" fmla="*/ 327 w 330"/>
                <a:gd name="T13" fmla="*/ 313 h 314"/>
                <a:gd name="T14" fmla="*/ 326 w 330"/>
                <a:gd name="T15" fmla="*/ 314 h 314"/>
                <a:gd name="T16" fmla="*/ 325 w 330"/>
                <a:gd name="T17" fmla="*/ 314 h 314"/>
                <a:gd name="T18" fmla="*/ 324 w 330"/>
                <a:gd name="T19" fmla="*/ 313 h 314"/>
                <a:gd name="T20" fmla="*/ 325 w 330"/>
                <a:gd name="T21" fmla="*/ 313 h 314"/>
                <a:gd name="T22" fmla="*/ 325 w 330"/>
                <a:gd name="T23" fmla="*/ 311 h 314"/>
                <a:gd name="T24" fmla="*/ 326 w 330"/>
                <a:gd name="T25" fmla="*/ 310 h 314"/>
                <a:gd name="T26" fmla="*/ 327 w 330"/>
                <a:gd name="T27" fmla="*/ 309 h 314"/>
                <a:gd name="T28" fmla="*/ 329 w 330"/>
                <a:gd name="T29" fmla="*/ 309 h 314"/>
                <a:gd name="T30" fmla="*/ 330 w 330"/>
                <a:gd name="T31" fmla="*/ 309 h 314"/>
                <a:gd name="T32" fmla="*/ 2 w 330"/>
                <a:gd name="T33" fmla="*/ 1 h 314"/>
                <a:gd name="T34" fmla="*/ 3 w 330"/>
                <a:gd name="T35" fmla="*/ 1 h 314"/>
                <a:gd name="T36" fmla="*/ 4 w 330"/>
                <a:gd name="T37" fmla="*/ 2 h 314"/>
                <a:gd name="T38" fmla="*/ 5 w 330"/>
                <a:gd name="T39" fmla="*/ 3 h 314"/>
                <a:gd name="T40" fmla="*/ 4 w 330"/>
                <a:gd name="T41" fmla="*/ 3 h 314"/>
                <a:gd name="T42" fmla="*/ 3 w 330"/>
                <a:gd name="T43" fmla="*/ 3 h 314"/>
                <a:gd name="T44" fmla="*/ 3 w 330"/>
                <a:gd name="T45" fmla="*/ 5 h 314"/>
                <a:gd name="T46" fmla="*/ 2 w 330"/>
                <a:gd name="T47" fmla="*/ 5 h 314"/>
                <a:gd name="T48" fmla="*/ 0 w 330"/>
                <a:gd name="T49" fmla="*/ 5 h 314"/>
                <a:gd name="T50" fmla="*/ 0 w 330"/>
                <a:gd name="T51" fmla="*/ 3 h 314"/>
                <a:gd name="T52" fmla="*/ 0 w 330"/>
                <a:gd name="T53" fmla="*/ 2 h 314"/>
                <a:gd name="T54" fmla="*/ 2 w 330"/>
                <a:gd name="T55" fmla="*/ 1 h 314"/>
                <a:gd name="T56" fmla="*/ 2 w 330"/>
                <a:gd name="T57" fmla="*/ 0 h 314"/>
                <a:gd name="T58" fmla="*/ 2 w 330"/>
                <a:gd name="T59" fmla="*/ 1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30" h="314">
                  <a:moveTo>
                    <a:pt x="330" y="309"/>
                  </a:moveTo>
                  <a:lnTo>
                    <a:pt x="330" y="310"/>
                  </a:lnTo>
                  <a:lnTo>
                    <a:pt x="330" y="311"/>
                  </a:lnTo>
                  <a:lnTo>
                    <a:pt x="330" y="313"/>
                  </a:lnTo>
                  <a:lnTo>
                    <a:pt x="329" y="313"/>
                  </a:lnTo>
                  <a:lnTo>
                    <a:pt x="327" y="314"/>
                  </a:lnTo>
                  <a:lnTo>
                    <a:pt x="327" y="313"/>
                  </a:lnTo>
                  <a:lnTo>
                    <a:pt x="326" y="314"/>
                  </a:lnTo>
                  <a:lnTo>
                    <a:pt x="325" y="314"/>
                  </a:lnTo>
                  <a:lnTo>
                    <a:pt x="324" y="313"/>
                  </a:lnTo>
                  <a:lnTo>
                    <a:pt x="325" y="313"/>
                  </a:lnTo>
                  <a:lnTo>
                    <a:pt x="325" y="311"/>
                  </a:lnTo>
                  <a:lnTo>
                    <a:pt x="326" y="310"/>
                  </a:lnTo>
                  <a:lnTo>
                    <a:pt x="327" y="309"/>
                  </a:lnTo>
                  <a:lnTo>
                    <a:pt x="329" y="309"/>
                  </a:lnTo>
                  <a:lnTo>
                    <a:pt x="330" y="309"/>
                  </a:lnTo>
                  <a:close/>
                  <a:moveTo>
                    <a:pt x="2" y="1"/>
                  </a:moveTo>
                  <a:lnTo>
                    <a:pt x="3" y="1"/>
                  </a:lnTo>
                  <a:lnTo>
                    <a:pt x="4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5" name="Freeform 106">
              <a:extLst>
                <a:ext uri="{FF2B5EF4-FFF2-40B4-BE49-F238E27FC236}">
                  <a16:creationId xmlns:a16="http://schemas.microsoft.com/office/drawing/2014/main" id="{39538EE6-8FDB-424D-70FB-E6F3DC74B9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74226" y="3660074"/>
              <a:ext cx="324533" cy="494232"/>
            </a:xfrm>
            <a:custGeom>
              <a:avLst/>
              <a:gdLst>
                <a:gd name="T0" fmla="*/ 47 w 262"/>
                <a:gd name="T1" fmla="*/ 381 h 399"/>
                <a:gd name="T2" fmla="*/ 47 w 262"/>
                <a:gd name="T3" fmla="*/ 383 h 399"/>
                <a:gd name="T4" fmla="*/ 48 w 262"/>
                <a:gd name="T5" fmla="*/ 384 h 399"/>
                <a:gd name="T6" fmla="*/ 49 w 262"/>
                <a:gd name="T7" fmla="*/ 387 h 399"/>
                <a:gd name="T8" fmla="*/ 48 w 262"/>
                <a:gd name="T9" fmla="*/ 389 h 399"/>
                <a:gd name="T10" fmla="*/ 48 w 262"/>
                <a:gd name="T11" fmla="*/ 392 h 399"/>
                <a:gd name="T12" fmla="*/ 45 w 262"/>
                <a:gd name="T13" fmla="*/ 393 h 399"/>
                <a:gd name="T14" fmla="*/ 45 w 262"/>
                <a:gd name="T15" fmla="*/ 395 h 399"/>
                <a:gd name="T16" fmla="*/ 44 w 262"/>
                <a:gd name="T17" fmla="*/ 398 h 399"/>
                <a:gd name="T18" fmla="*/ 37 w 262"/>
                <a:gd name="T19" fmla="*/ 399 h 399"/>
                <a:gd name="T20" fmla="*/ 33 w 262"/>
                <a:gd name="T21" fmla="*/ 398 h 399"/>
                <a:gd name="T22" fmla="*/ 30 w 262"/>
                <a:gd name="T23" fmla="*/ 396 h 399"/>
                <a:gd name="T24" fmla="*/ 29 w 262"/>
                <a:gd name="T25" fmla="*/ 395 h 399"/>
                <a:gd name="T26" fmla="*/ 31 w 262"/>
                <a:gd name="T27" fmla="*/ 395 h 399"/>
                <a:gd name="T28" fmla="*/ 32 w 262"/>
                <a:gd name="T29" fmla="*/ 393 h 399"/>
                <a:gd name="T30" fmla="*/ 31 w 262"/>
                <a:gd name="T31" fmla="*/ 392 h 399"/>
                <a:gd name="T32" fmla="*/ 32 w 262"/>
                <a:gd name="T33" fmla="*/ 388 h 399"/>
                <a:gd name="T34" fmla="*/ 33 w 262"/>
                <a:gd name="T35" fmla="*/ 386 h 399"/>
                <a:gd name="T36" fmla="*/ 35 w 262"/>
                <a:gd name="T37" fmla="*/ 384 h 399"/>
                <a:gd name="T38" fmla="*/ 37 w 262"/>
                <a:gd name="T39" fmla="*/ 383 h 399"/>
                <a:gd name="T40" fmla="*/ 37 w 262"/>
                <a:gd name="T41" fmla="*/ 381 h 399"/>
                <a:gd name="T42" fmla="*/ 38 w 262"/>
                <a:gd name="T43" fmla="*/ 380 h 399"/>
                <a:gd name="T44" fmla="*/ 41 w 262"/>
                <a:gd name="T45" fmla="*/ 378 h 399"/>
                <a:gd name="T46" fmla="*/ 42 w 262"/>
                <a:gd name="T47" fmla="*/ 377 h 399"/>
                <a:gd name="T48" fmla="*/ 44 w 262"/>
                <a:gd name="T49" fmla="*/ 378 h 399"/>
                <a:gd name="T50" fmla="*/ 44 w 262"/>
                <a:gd name="T51" fmla="*/ 380 h 399"/>
                <a:gd name="T52" fmla="*/ 45 w 262"/>
                <a:gd name="T53" fmla="*/ 381 h 399"/>
                <a:gd name="T54" fmla="*/ 258 w 262"/>
                <a:gd name="T55" fmla="*/ 369 h 399"/>
                <a:gd name="T56" fmla="*/ 257 w 262"/>
                <a:gd name="T57" fmla="*/ 367 h 399"/>
                <a:gd name="T58" fmla="*/ 258 w 262"/>
                <a:gd name="T59" fmla="*/ 365 h 399"/>
                <a:gd name="T60" fmla="*/ 261 w 262"/>
                <a:gd name="T61" fmla="*/ 364 h 399"/>
                <a:gd name="T62" fmla="*/ 262 w 262"/>
                <a:gd name="T63" fmla="*/ 365 h 399"/>
                <a:gd name="T64" fmla="*/ 260 w 262"/>
                <a:gd name="T65" fmla="*/ 367 h 399"/>
                <a:gd name="T66" fmla="*/ 258 w 262"/>
                <a:gd name="T67" fmla="*/ 368 h 399"/>
                <a:gd name="T68" fmla="*/ 1 w 262"/>
                <a:gd name="T69" fmla="*/ 4 h 399"/>
                <a:gd name="T70" fmla="*/ 0 w 262"/>
                <a:gd name="T71" fmla="*/ 1 h 399"/>
                <a:gd name="T72" fmla="*/ 0 w 262"/>
                <a:gd name="T73" fmla="*/ 1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2" h="399">
                  <a:moveTo>
                    <a:pt x="45" y="381"/>
                  </a:moveTo>
                  <a:lnTo>
                    <a:pt x="47" y="381"/>
                  </a:lnTo>
                  <a:lnTo>
                    <a:pt x="47" y="382"/>
                  </a:lnTo>
                  <a:lnTo>
                    <a:pt x="47" y="383"/>
                  </a:lnTo>
                  <a:lnTo>
                    <a:pt x="48" y="383"/>
                  </a:lnTo>
                  <a:lnTo>
                    <a:pt x="48" y="384"/>
                  </a:lnTo>
                  <a:lnTo>
                    <a:pt x="48" y="386"/>
                  </a:lnTo>
                  <a:lnTo>
                    <a:pt x="49" y="387"/>
                  </a:lnTo>
                  <a:lnTo>
                    <a:pt x="48" y="388"/>
                  </a:lnTo>
                  <a:lnTo>
                    <a:pt x="48" y="389"/>
                  </a:lnTo>
                  <a:lnTo>
                    <a:pt x="48" y="390"/>
                  </a:lnTo>
                  <a:lnTo>
                    <a:pt x="48" y="392"/>
                  </a:lnTo>
                  <a:lnTo>
                    <a:pt x="47" y="392"/>
                  </a:lnTo>
                  <a:lnTo>
                    <a:pt x="45" y="393"/>
                  </a:lnTo>
                  <a:lnTo>
                    <a:pt x="45" y="394"/>
                  </a:lnTo>
                  <a:lnTo>
                    <a:pt x="45" y="395"/>
                  </a:lnTo>
                  <a:lnTo>
                    <a:pt x="44" y="396"/>
                  </a:lnTo>
                  <a:lnTo>
                    <a:pt x="44" y="398"/>
                  </a:lnTo>
                  <a:lnTo>
                    <a:pt x="41" y="398"/>
                  </a:lnTo>
                  <a:lnTo>
                    <a:pt x="37" y="399"/>
                  </a:lnTo>
                  <a:lnTo>
                    <a:pt x="36" y="399"/>
                  </a:lnTo>
                  <a:lnTo>
                    <a:pt x="33" y="398"/>
                  </a:lnTo>
                  <a:lnTo>
                    <a:pt x="32" y="399"/>
                  </a:lnTo>
                  <a:lnTo>
                    <a:pt x="30" y="396"/>
                  </a:lnTo>
                  <a:lnTo>
                    <a:pt x="30" y="395"/>
                  </a:lnTo>
                  <a:lnTo>
                    <a:pt x="29" y="395"/>
                  </a:lnTo>
                  <a:lnTo>
                    <a:pt x="30" y="395"/>
                  </a:lnTo>
                  <a:lnTo>
                    <a:pt x="31" y="395"/>
                  </a:lnTo>
                  <a:lnTo>
                    <a:pt x="31" y="394"/>
                  </a:lnTo>
                  <a:lnTo>
                    <a:pt x="32" y="393"/>
                  </a:lnTo>
                  <a:lnTo>
                    <a:pt x="31" y="393"/>
                  </a:lnTo>
                  <a:lnTo>
                    <a:pt x="31" y="392"/>
                  </a:lnTo>
                  <a:lnTo>
                    <a:pt x="31" y="389"/>
                  </a:lnTo>
                  <a:lnTo>
                    <a:pt x="32" y="388"/>
                  </a:lnTo>
                  <a:lnTo>
                    <a:pt x="32" y="387"/>
                  </a:lnTo>
                  <a:lnTo>
                    <a:pt x="33" y="386"/>
                  </a:lnTo>
                  <a:lnTo>
                    <a:pt x="33" y="384"/>
                  </a:lnTo>
                  <a:lnTo>
                    <a:pt x="35" y="384"/>
                  </a:lnTo>
                  <a:lnTo>
                    <a:pt x="36" y="383"/>
                  </a:lnTo>
                  <a:lnTo>
                    <a:pt x="37" y="383"/>
                  </a:lnTo>
                  <a:lnTo>
                    <a:pt x="37" y="382"/>
                  </a:lnTo>
                  <a:lnTo>
                    <a:pt x="37" y="381"/>
                  </a:lnTo>
                  <a:lnTo>
                    <a:pt x="37" y="380"/>
                  </a:lnTo>
                  <a:lnTo>
                    <a:pt x="38" y="380"/>
                  </a:lnTo>
                  <a:lnTo>
                    <a:pt x="39" y="378"/>
                  </a:lnTo>
                  <a:lnTo>
                    <a:pt x="41" y="378"/>
                  </a:lnTo>
                  <a:lnTo>
                    <a:pt x="41" y="377"/>
                  </a:lnTo>
                  <a:lnTo>
                    <a:pt x="42" y="377"/>
                  </a:lnTo>
                  <a:lnTo>
                    <a:pt x="43" y="378"/>
                  </a:lnTo>
                  <a:lnTo>
                    <a:pt x="44" y="378"/>
                  </a:lnTo>
                  <a:lnTo>
                    <a:pt x="44" y="380"/>
                  </a:lnTo>
                  <a:lnTo>
                    <a:pt x="44" y="380"/>
                  </a:lnTo>
                  <a:lnTo>
                    <a:pt x="45" y="381"/>
                  </a:lnTo>
                  <a:lnTo>
                    <a:pt x="45" y="381"/>
                  </a:lnTo>
                  <a:close/>
                  <a:moveTo>
                    <a:pt x="258" y="368"/>
                  </a:moveTo>
                  <a:lnTo>
                    <a:pt x="258" y="369"/>
                  </a:lnTo>
                  <a:lnTo>
                    <a:pt x="257" y="368"/>
                  </a:lnTo>
                  <a:lnTo>
                    <a:pt x="257" y="367"/>
                  </a:lnTo>
                  <a:lnTo>
                    <a:pt x="257" y="365"/>
                  </a:lnTo>
                  <a:lnTo>
                    <a:pt x="258" y="365"/>
                  </a:lnTo>
                  <a:lnTo>
                    <a:pt x="260" y="364"/>
                  </a:lnTo>
                  <a:lnTo>
                    <a:pt x="261" y="364"/>
                  </a:lnTo>
                  <a:lnTo>
                    <a:pt x="261" y="365"/>
                  </a:lnTo>
                  <a:lnTo>
                    <a:pt x="262" y="365"/>
                  </a:lnTo>
                  <a:lnTo>
                    <a:pt x="261" y="367"/>
                  </a:lnTo>
                  <a:lnTo>
                    <a:pt x="260" y="367"/>
                  </a:lnTo>
                  <a:lnTo>
                    <a:pt x="259" y="368"/>
                  </a:lnTo>
                  <a:lnTo>
                    <a:pt x="258" y="368"/>
                  </a:lnTo>
                  <a:close/>
                  <a:moveTo>
                    <a:pt x="1" y="3"/>
                  </a:moveTo>
                  <a:lnTo>
                    <a:pt x="1" y="4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6" name="Freeform 107">
              <a:extLst>
                <a:ext uri="{FF2B5EF4-FFF2-40B4-BE49-F238E27FC236}">
                  <a16:creationId xmlns:a16="http://schemas.microsoft.com/office/drawing/2014/main" id="{CCE7C8C0-6572-0B64-4461-635EC967CE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53649" y="3709621"/>
              <a:ext cx="61934" cy="48309"/>
            </a:xfrm>
            <a:custGeom>
              <a:avLst/>
              <a:gdLst>
                <a:gd name="T0" fmla="*/ 22 w 50"/>
                <a:gd name="T1" fmla="*/ 39 h 39"/>
                <a:gd name="T2" fmla="*/ 18 w 50"/>
                <a:gd name="T3" fmla="*/ 38 h 39"/>
                <a:gd name="T4" fmla="*/ 17 w 50"/>
                <a:gd name="T5" fmla="*/ 37 h 39"/>
                <a:gd name="T6" fmla="*/ 15 w 50"/>
                <a:gd name="T7" fmla="*/ 35 h 39"/>
                <a:gd name="T8" fmla="*/ 17 w 50"/>
                <a:gd name="T9" fmla="*/ 33 h 39"/>
                <a:gd name="T10" fmla="*/ 21 w 50"/>
                <a:gd name="T11" fmla="*/ 35 h 39"/>
                <a:gd name="T12" fmla="*/ 25 w 50"/>
                <a:gd name="T13" fmla="*/ 38 h 39"/>
                <a:gd name="T14" fmla="*/ 24 w 50"/>
                <a:gd name="T15" fmla="*/ 39 h 39"/>
                <a:gd name="T16" fmla="*/ 49 w 50"/>
                <a:gd name="T17" fmla="*/ 32 h 39"/>
                <a:gd name="T18" fmla="*/ 49 w 50"/>
                <a:gd name="T19" fmla="*/ 38 h 39"/>
                <a:gd name="T20" fmla="*/ 48 w 50"/>
                <a:gd name="T21" fmla="*/ 38 h 39"/>
                <a:gd name="T22" fmla="*/ 44 w 50"/>
                <a:gd name="T23" fmla="*/ 34 h 39"/>
                <a:gd name="T24" fmla="*/ 43 w 50"/>
                <a:gd name="T25" fmla="*/ 33 h 39"/>
                <a:gd name="T26" fmla="*/ 39 w 50"/>
                <a:gd name="T27" fmla="*/ 32 h 39"/>
                <a:gd name="T28" fmla="*/ 38 w 50"/>
                <a:gd name="T29" fmla="*/ 29 h 39"/>
                <a:gd name="T30" fmla="*/ 39 w 50"/>
                <a:gd name="T31" fmla="*/ 31 h 39"/>
                <a:gd name="T32" fmla="*/ 42 w 50"/>
                <a:gd name="T33" fmla="*/ 31 h 39"/>
                <a:gd name="T34" fmla="*/ 44 w 50"/>
                <a:gd name="T35" fmla="*/ 29 h 39"/>
                <a:gd name="T36" fmla="*/ 45 w 50"/>
                <a:gd name="T37" fmla="*/ 27 h 39"/>
                <a:gd name="T38" fmla="*/ 46 w 50"/>
                <a:gd name="T39" fmla="*/ 26 h 39"/>
                <a:gd name="T40" fmla="*/ 48 w 50"/>
                <a:gd name="T41" fmla="*/ 27 h 39"/>
                <a:gd name="T42" fmla="*/ 9 w 50"/>
                <a:gd name="T43" fmla="*/ 22 h 39"/>
                <a:gd name="T44" fmla="*/ 6 w 50"/>
                <a:gd name="T45" fmla="*/ 19 h 39"/>
                <a:gd name="T46" fmla="*/ 3 w 50"/>
                <a:gd name="T47" fmla="*/ 19 h 39"/>
                <a:gd name="T48" fmla="*/ 2 w 50"/>
                <a:gd name="T49" fmla="*/ 16 h 39"/>
                <a:gd name="T50" fmla="*/ 0 w 50"/>
                <a:gd name="T51" fmla="*/ 15 h 39"/>
                <a:gd name="T52" fmla="*/ 0 w 50"/>
                <a:gd name="T53" fmla="*/ 13 h 39"/>
                <a:gd name="T54" fmla="*/ 1 w 50"/>
                <a:gd name="T55" fmla="*/ 11 h 39"/>
                <a:gd name="T56" fmla="*/ 2 w 50"/>
                <a:gd name="T57" fmla="*/ 3 h 39"/>
                <a:gd name="T58" fmla="*/ 2 w 50"/>
                <a:gd name="T59" fmla="*/ 2 h 39"/>
                <a:gd name="T60" fmla="*/ 2 w 50"/>
                <a:gd name="T61" fmla="*/ 0 h 39"/>
                <a:gd name="T62" fmla="*/ 5 w 50"/>
                <a:gd name="T63" fmla="*/ 0 h 39"/>
                <a:gd name="T64" fmla="*/ 7 w 50"/>
                <a:gd name="T65" fmla="*/ 0 h 39"/>
                <a:gd name="T66" fmla="*/ 7 w 50"/>
                <a:gd name="T67" fmla="*/ 9 h 39"/>
                <a:gd name="T68" fmla="*/ 8 w 50"/>
                <a:gd name="T69" fmla="*/ 13 h 39"/>
                <a:gd name="T70" fmla="*/ 9 w 50"/>
                <a:gd name="T71" fmla="*/ 16 h 39"/>
                <a:gd name="T72" fmla="*/ 9 w 50"/>
                <a:gd name="T73" fmla="*/ 19 h 39"/>
                <a:gd name="T74" fmla="*/ 9 w 50"/>
                <a:gd name="T75" fmla="*/ 21 h 39"/>
                <a:gd name="T76" fmla="*/ 9 w 50"/>
                <a:gd name="T77" fmla="*/ 2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0" h="39">
                  <a:moveTo>
                    <a:pt x="24" y="39"/>
                  </a:moveTo>
                  <a:lnTo>
                    <a:pt x="22" y="39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7" y="38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7" y="33"/>
                  </a:lnTo>
                  <a:lnTo>
                    <a:pt x="19" y="34"/>
                  </a:lnTo>
                  <a:lnTo>
                    <a:pt x="21" y="35"/>
                  </a:lnTo>
                  <a:lnTo>
                    <a:pt x="24" y="38"/>
                  </a:lnTo>
                  <a:lnTo>
                    <a:pt x="25" y="38"/>
                  </a:lnTo>
                  <a:lnTo>
                    <a:pt x="24" y="38"/>
                  </a:lnTo>
                  <a:lnTo>
                    <a:pt x="24" y="39"/>
                  </a:lnTo>
                  <a:close/>
                  <a:moveTo>
                    <a:pt x="48" y="27"/>
                  </a:moveTo>
                  <a:lnTo>
                    <a:pt x="49" y="32"/>
                  </a:lnTo>
                  <a:lnTo>
                    <a:pt x="50" y="33"/>
                  </a:lnTo>
                  <a:lnTo>
                    <a:pt x="49" y="38"/>
                  </a:lnTo>
                  <a:lnTo>
                    <a:pt x="49" y="39"/>
                  </a:lnTo>
                  <a:lnTo>
                    <a:pt x="48" y="38"/>
                  </a:lnTo>
                  <a:lnTo>
                    <a:pt x="48" y="37"/>
                  </a:lnTo>
                  <a:lnTo>
                    <a:pt x="44" y="34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2" y="33"/>
                  </a:lnTo>
                  <a:lnTo>
                    <a:pt x="39" y="32"/>
                  </a:lnTo>
                  <a:lnTo>
                    <a:pt x="38" y="31"/>
                  </a:lnTo>
                  <a:lnTo>
                    <a:pt x="38" y="29"/>
                  </a:lnTo>
                  <a:lnTo>
                    <a:pt x="38" y="29"/>
                  </a:lnTo>
                  <a:lnTo>
                    <a:pt x="39" y="31"/>
                  </a:lnTo>
                  <a:lnTo>
                    <a:pt x="40" y="31"/>
                  </a:lnTo>
                  <a:lnTo>
                    <a:pt x="42" y="31"/>
                  </a:lnTo>
                  <a:lnTo>
                    <a:pt x="43" y="31"/>
                  </a:lnTo>
                  <a:lnTo>
                    <a:pt x="44" y="29"/>
                  </a:lnTo>
                  <a:lnTo>
                    <a:pt x="45" y="28"/>
                  </a:lnTo>
                  <a:lnTo>
                    <a:pt x="45" y="27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27"/>
                  </a:lnTo>
                  <a:close/>
                  <a:moveTo>
                    <a:pt x="9" y="22"/>
                  </a:moveTo>
                  <a:lnTo>
                    <a:pt x="8" y="21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9"/>
                  </a:lnTo>
                  <a:lnTo>
                    <a:pt x="7" y="10"/>
                  </a:lnTo>
                  <a:lnTo>
                    <a:pt x="8" y="13"/>
                  </a:lnTo>
                  <a:lnTo>
                    <a:pt x="9" y="15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11" y="20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9" y="2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7" name="Freeform 108">
              <a:extLst>
                <a:ext uri="{FF2B5EF4-FFF2-40B4-BE49-F238E27FC236}">
                  <a16:creationId xmlns:a16="http://schemas.microsoft.com/office/drawing/2014/main" id="{8BECE6AE-042D-925C-42A1-07FA2B74E1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9322" y="3096477"/>
              <a:ext cx="47070" cy="78037"/>
            </a:xfrm>
            <a:custGeom>
              <a:avLst/>
              <a:gdLst>
                <a:gd name="T0" fmla="*/ 6 w 38"/>
                <a:gd name="T1" fmla="*/ 60 h 63"/>
                <a:gd name="T2" fmla="*/ 4 w 38"/>
                <a:gd name="T3" fmla="*/ 60 h 63"/>
                <a:gd name="T4" fmla="*/ 4 w 38"/>
                <a:gd name="T5" fmla="*/ 61 h 63"/>
                <a:gd name="T6" fmla="*/ 3 w 38"/>
                <a:gd name="T7" fmla="*/ 63 h 63"/>
                <a:gd name="T8" fmla="*/ 3 w 38"/>
                <a:gd name="T9" fmla="*/ 61 h 63"/>
                <a:gd name="T10" fmla="*/ 3 w 38"/>
                <a:gd name="T11" fmla="*/ 63 h 63"/>
                <a:gd name="T12" fmla="*/ 2 w 38"/>
                <a:gd name="T13" fmla="*/ 63 h 63"/>
                <a:gd name="T14" fmla="*/ 2 w 38"/>
                <a:gd name="T15" fmla="*/ 61 h 63"/>
                <a:gd name="T16" fmla="*/ 2 w 38"/>
                <a:gd name="T17" fmla="*/ 60 h 63"/>
                <a:gd name="T18" fmla="*/ 2 w 38"/>
                <a:gd name="T19" fmla="*/ 59 h 63"/>
                <a:gd name="T20" fmla="*/ 0 w 38"/>
                <a:gd name="T21" fmla="*/ 57 h 63"/>
                <a:gd name="T22" fmla="*/ 0 w 38"/>
                <a:gd name="T23" fmla="*/ 55 h 63"/>
                <a:gd name="T24" fmla="*/ 0 w 38"/>
                <a:gd name="T25" fmla="*/ 54 h 63"/>
                <a:gd name="T26" fmla="*/ 1 w 38"/>
                <a:gd name="T27" fmla="*/ 53 h 63"/>
                <a:gd name="T28" fmla="*/ 1 w 38"/>
                <a:gd name="T29" fmla="*/ 52 h 63"/>
                <a:gd name="T30" fmla="*/ 3 w 38"/>
                <a:gd name="T31" fmla="*/ 51 h 63"/>
                <a:gd name="T32" fmla="*/ 4 w 38"/>
                <a:gd name="T33" fmla="*/ 51 h 63"/>
                <a:gd name="T34" fmla="*/ 6 w 38"/>
                <a:gd name="T35" fmla="*/ 49 h 63"/>
                <a:gd name="T36" fmla="*/ 7 w 38"/>
                <a:gd name="T37" fmla="*/ 48 h 63"/>
                <a:gd name="T38" fmla="*/ 8 w 38"/>
                <a:gd name="T39" fmla="*/ 48 h 63"/>
                <a:gd name="T40" fmla="*/ 9 w 38"/>
                <a:gd name="T41" fmla="*/ 49 h 63"/>
                <a:gd name="T42" fmla="*/ 10 w 38"/>
                <a:gd name="T43" fmla="*/ 51 h 63"/>
                <a:gd name="T44" fmla="*/ 12 w 38"/>
                <a:gd name="T45" fmla="*/ 51 h 63"/>
                <a:gd name="T46" fmla="*/ 12 w 38"/>
                <a:gd name="T47" fmla="*/ 52 h 63"/>
                <a:gd name="T48" fmla="*/ 12 w 38"/>
                <a:gd name="T49" fmla="*/ 53 h 63"/>
                <a:gd name="T50" fmla="*/ 12 w 38"/>
                <a:gd name="T51" fmla="*/ 54 h 63"/>
                <a:gd name="T52" fmla="*/ 12 w 38"/>
                <a:gd name="T53" fmla="*/ 55 h 63"/>
                <a:gd name="T54" fmla="*/ 10 w 38"/>
                <a:gd name="T55" fmla="*/ 55 h 63"/>
                <a:gd name="T56" fmla="*/ 10 w 38"/>
                <a:gd name="T57" fmla="*/ 57 h 63"/>
                <a:gd name="T58" fmla="*/ 9 w 38"/>
                <a:gd name="T59" fmla="*/ 58 h 63"/>
                <a:gd name="T60" fmla="*/ 8 w 38"/>
                <a:gd name="T61" fmla="*/ 59 h 63"/>
                <a:gd name="T62" fmla="*/ 7 w 38"/>
                <a:gd name="T63" fmla="*/ 59 h 63"/>
                <a:gd name="T64" fmla="*/ 8 w 38"/>
                <a:gd name="T65" fmla="*/ 59 h 63"/>
                <a:gd name="T66" fmla="*/ 7 w 38"/>
                <a:gd name="T67" fmla="*/ 59 h 63"/>
                <a:gd name="T68" fmla="*/ 6 w 38"/>
                <a:gd name="T69" fmla="*/ 60 h 63"/>
                <a:gd name="T70" fmla="*/ 6 w 38"/>
                <a:gd name="T71" fmla="*/ 60 h 63"/>
                <a:gd name="T72" fmla="*/ 37 w 38"/>
                <a:gd name="T73" fmla="*/ 2 h 63"/>
                <a:gd name="T74" fmla="*/ 37 w 38"/>
                <a:gd name="T75" fmla="*/ 3 h 63"/>
                <a:gd name="T76" fmla="*/ 37 w 38"/>
                <a:gd name="T77" fmla="*/ 4 h 63"/>
                <a:gd name="T78" fmla="*/ 35 w 38"/>
                <a:gd name="T79" fmla="*/ 4 h 63"/>
                <a:gd name="T80" fmla="*/ 35 w 38"/>
                <a:gd name="T81" fmla="*/ 5 h 63"/>
                <a:gd name="T82" fmla="*/ 34 w 38"/>
                <a:gd name="T83" fmla="*/ 5 h 63"/>
                <a:gd name="T84" fmla="*/ 34 w 38"/>
                <a:gd name="T85" fmla="*/ 4 h 63"/>
                <a:gd name="T86" fmla="*/ 33 w 38"/>
                <a:gd name="T87" fmla="*/ 4 h 63"/>
                <a:gd name="T88" fmla="*/ 33 w 38"/>
                <a:gd name="T89" fmla="*/ 3 h 63"/>
                <a:gd name="T90" fmla="*/ 33 w 38"/>
                <a:gd name="T91" fmla="*/ 2 h 63"/>
                <a:gd name="T92" fmla="*/ 33 w 38"/>
                <a:gd name="T93" fmla="*/ 3 h 63"/>
                <a:gd name="T94" fmla="*/ 34 w 38"/>
                <a:gd name="T95" fmla="*/ 2 h 63"/>
                <a:gd name="T96" fmla="*/ 34 w 38"/>
                <a:gd name="T97" fmla="*/ 2 h 63"/>
                <a:gd name="T98" fmla="*/ 34 w 38"/>
                <a:gd name="T99" fmla="*/ 0 h 63"/>
                <a:gd name="T100" fmla="*/ 35 w 38"/>
                <a:gd name="T101" fmla="*/ 0 h 63"/>
                <a:gd name="T102" fmla="*/ 37 w 38"/>
                <a:gd name="T103" fmla="*/ 0 h 63"/>
                <a:gd name="T104" fmla="*/ 38 w 38"/>
                <a:gd name="T105" fmla="*/ 0 h 63"/>
                <a:gd name="T106" fmla="*/ 38 w 38"/>
                <a:gd name="T107" fmla="*/ 2 h 63"/>
                <a:gd name="T108" fmla="*/ 37 w 38"/>
                <a:gd name="T109" fmla="*/ 2 h 63"/>
                <a:gd name="T110" fmla="*/ 38 w 38"/>
                <a:gd name="T111" fmla="*/ 2 h 63"/>
                <a:gd name="T112" fmla="*/ 37 w 38"/>
                <a:gd name="T113" fmla="*/ 2 h 63"/>
                <a:gd name="T114" fmla="*/ 37 w 38"/>
                <a:gd name="T115" fmla="*/ 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" h="63">
                  <a:moveTo>
                    <a:pt x="6" y="60"/>
                  </a:moveTo>
                  <a:lnTo>
                    <a:pt x="4" y="60"/>
                  </a:lnTo>
                  <a:lnTo>
                    <a:pt x="4" y="61"/>
                  </a:lnTo>
                  <a:lnTo>
                    <a:pt x="3" y="63"/>
                  </a:lnTo>
                  <a:lnTo>
                    <a:pt x="3" y="61"/>
                  </a:lnTo>
                  <a:lnTo>
                    <a:pt x="3" y="63"/>
                  </a:lnTo>
                  <a:lnTo>
                    <a:pt x="2" y="63"/>
                  </a:lnTo>
                  <a:lnTo>
                    <a:pt x="2" y="61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1" y="53"/>
                  </a:lnTo>
                  <a:lnTo>
                    <a:pt x="1" y="52"/>
                  </a:lnTo>
                  <a:lnTo>
                    <a:pt x="3" y="51"/>
                  </a:lnTo>
                  <a:lnTo>
                    <a:pt x="4" y="51"/>
                  </a:lnTo>
                  <a:lnTo>
                    <a:pt x="6" y="49"/>
                  </a:lnTo>
                  <a:lnTo>
                    <a:pt x="7" y="48"/>
                  </a:lnTo>
                  <a:lnTo>
                    <a:pt x="8" y="48"/>
                  </a:lnTo>
                  <a:lnTo>
                    <a:pt x="9" y="49"/>
                  </a:lnTo>
                  <a:lnTo>
                    <a:pt x="10" y="51"/>
                  </a:lnTo>
                  <a:lnTo>
                    <a:pt x="12" y="51"/>
                  </a:lnTo>
                  <a:lnTo>
                    <a:pt x="12" y="52"/>
                  </a:lnTo>
                  <a:lnTo>
                    <a:pt x="12" y="53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10" y="57"/>
                  </a:lnTo>
                  <a:lnTo>
                    <a:pt x="9" y="58"/>
                  </a:lnTo>
                  <a:lnTo>
                    <a:pt x="8" y="59"/>
                  </a:lnTo>
                  <a:lnTo>
                    <a:pt x="7" y="59"/>
                  </a:lnTo>
                  <a:lnTo>
                    <a:pt x="8" y="59"/>
                  </a:lnTo>
                  <a:lnTo>
                    <a:pt x="7" y="59"/>
                  </a:lnTo>
                  <a:lnTo>
                    <a:pt x="6" y="60"/>
                  </a:lnTo>
                  <a:lnTo>
                    <a:pt x="6" y="60"/>
                  </a:lnTo>
                  <a:close/>
                  <a:moveTo>
                    <a:pt x="37" y="2"/>
                  </a:moveTo>
                  <a:lnTo>
                    <a:pt x="37" y="3"/>
                  </a:lnTo>
                  <a:lnTo>
                    <a:pt x="37" y="4"/>
                  </a:lnTo>
                  <a:lnTo>
                    <a:pt x="35" y="4"/>
                  </a:lnTo>
                  <a:lnTo>
                    <a:pt x="35" y="5"/>
                  </a:lnTo>
                  <a:lnTo>
                    <a:pt x="34" y="5"/>
                  </a:lnTo>
                  <a:lnTo>
                    <a:pt x="34" y="4"/>
                  </a:lnTo>
                  <a:lnTo>
                    <a:pt x="33" y="4"/>
                  </a:lnTo>
                  <a:lnTo>
                    <a:pt x="33" y="3"/>
                  </a:lnTo>
                  <a:lnTo>
                    <a:pt x="33" y="2"/>
                  </a:lnTo>
                  <a:lnTo>
                    <a:pt x="33" y="3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4" y="0"/>
                  </a:lnTo>
                  <a:lnTo>
                    <a:pt x="35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7" y="2"/>
                  </a:lnTo>
                  <a:lnTo>
                    <a:pt x="38" y="2"/>
                  </a:lnTo>
                  <a:lnTo>
                    <a:pt x="37" y="2"/>
                  </a:lnTo>
                  <a:lnTo>
                    <a:pt x="37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8" name="Freeform 109">
              <a:extLst>
                <a:ext uri="{FF2B5EF4-FFF2-40B4-BE49-F238E27FC236}">
                  <a16:creationId xmlns:a16="http://schemas.microsoft.com/office/drawing/2014/main" id="{45869DC8-8683-A511-119F-3A97D68E8F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1402" y="2376807"/>
              <a:ext cx="100333" cy="99094"/>
            </a:xfrm>
            <a:custGeom>
              <a:avLst/>
              <a:gdLst>
                <a:gd name="T0" fmla="*/ 1 w 81"/>
                <a:gd name="T1" fmla="*/ 80 h 80"/>
                <a:gd name="T2" fmla="*/ 4 w 81"/>
                <a:gd name="T3" fmla="*/ 77 h 80"/>
                <a:gd name="T4" fmla="*/ 18 w 81"/>
                <a:gd name="T5" fmla="*/ 79 h 80"/>
                <a:gd name="T6" fmla="*/ 11 w 81"/>
                <a:gd name="T7" fmla="*/ 78 h 80"/>
                <a:gd name="T8" fmla="*/ 12 w 81"/>
                <a:gd name="T9" fmla="*/ 73 h 80"/>
                <a:gd name="T10" fmla="*/ 18 w 81"/>
                <a:gd name="T11" fmla="*/ 71 h 80"/>
                <a:gd name="T12" fmla="*/ 19 w 81"/>
                <a:gd name="T13" fmla="*/ 77 h 80"/>
                <a:gd name="T14" fmla="*/ 41 w 81"/>
                <a:gd name="T15" fmla="*/ 61 h 80"/>
                <a:gd name="T16" fmla="*/ 42 w 81"/>
                <a:gd name="T17" fmla="*/ 64 h 80"/>
                <a:gd name="T18" fmla="*/ 47 w 81"/>
                <a:gd name="T19" fmla="*/ 66 h 80"/>
                <a:gd name="T20" fmla="*/ 49 w 81"/>
                <a:gd name="T21" fmla="*/ 68 h 80"/>
                <a:gd name="T22" fmla="*/ 51 w 81"/>
                <a:gd name="T23" fmla="*/ 73 h 80"/>
                <a:gd name="T24" fmla="*/ 48 w 81"/>
                <a:gd name="T25" fmla="*/ 77 h 80"/>
                <a:gd name="T26" fmla="*/ 43 w 81"/>
                <a:gd name="T27" fmla="*/ 75 h 80"/>
                <a:gd name="T28" fmla="*/ 41 w 81"/>
                <a:gd name="T29" fmla="*/ 72 h 80"/>
                <a:gd name="T30" fmla="*/ 38 w 81"/>
                <a:gd name="T31" fmla="*/ 68 h 80"/>
                <a:gd name="T32" fmla="*/ 39 w 81"/>
                <a:gd name="T33" fmla="*/ 65 h 80"/>
                <a:gd name="T34" fmla="*/ 38 w 81"/>
                <a:gd name="T35" fmla="*/ 61 h 80"/>
                <a:gd name="T36" fmla="*/ 61 w 81"/>
                <a:gd name="T37" fmla="*/ 61 h 80"/>
                <a:gd name="T38" fmla="*/ 63 w 81"/>
                <a:gd name="T39" fmla="*/ 64 h 80"/>
                <a:gd name="T40" fmla="*/ 62 w 81"/>
                <a:gd name="T41" fmla="*/ 67 h 80"/>
                <a:gd name="T42" fmla="*/ 59 w 81"/>
                <a:gd name="T43" fmla="*/ 67 h 80"/>
                <a:gd name="T44" fmla="*/ 57 w 81"/>
                <a:gd name="T45" fmla="*/ 65 h 80"/>
                <a:gd name="T46" fmla="*/ 59 w 81"/>
                <a:gd name="T47" fmla="*/ 64 h 80"/>
                <a:gd name="T48" fmla="*/ 60 w 81"/>
                <a:gd name="T49" fmla="*/ 61 h 80"/>
                <a:gd name="T50" fmla="*/ 61 w 81"/>
                <a:gd name="T51" fmla="*/ 61 h 80"/>
                <a:gd name="T52" fmla="*/ 78 w 81"/>
                <a:gd name="T53" fmla="*/ 25 h 80"/>
                <a:gd name="T54" fmla="*/ 80 w 81"/>
                <a:gd name="T55" fmla="*/ 28 h 80"/>
                <a:gd name="T56" fmla="*/ 80 w 81"/>
                <a:gd name="T57" fmla="*/ 31 h 80"/>
                <a:gd name="T58" fmla="*/ 75 w 81"/>
                <a:gd name="T59" fmla="*/ 35 h 80"/>
                <a:gd name="T60" fmla="*/ 69 w 81"/>
                <a:gd name="T61" fmla="*/ 34 h 80"/>
                <a:gd name="T62" fmla="*/ 70 w 81"/>
                <a:gd name="T63" fmla="*/ 30 h 80"/>
                <a:gd name="T64" fmla="*/ 72 w 81"/>
                <a:gd name="T65" fmla="*/ 25 h 80"/>
                <a:gd name="T66" fmla="*/ 8 w 81"/>
                <a:gd name="T67" fmla="*/ 10 h 80"/>
                <a:gd name="T68" fmla="*/ 19 w 81"/>
                <a:gd name="T69" fmla="*/ 9 h 80"/>
                <a:gd name="T70" fmla="*/ 24 w 81"/>
                <a:gd name="T71" fmla="*/ 9 h 80"/>
                <a:gd name="T72" fmla="*/ 29 w 81"/>
                <a:gd name="T73" fmla="*/ 11 h 80"/>
                <a:gd name="T74" fmla="*/ 22 w 81"/>
                <a:gd name="T75" fmla="*/ 10 h 80"/>
                <a:gd name="T76" fmla="*/ 18 w 81"/>
                <a:gd name="T77" fmla="*/ 15 h 80"/>
                <a:gd name="T78" fmla="*/ 14 w 81"/>
                <a:gd name="T79" fmla="*/ 10 h 80"/>
                <a:gd name="T80" fmla="*/ 18 w 81"/>
                <a:gd name="T81" fmla="*/ 9 h 80"/>
                <a:gd name="T82" fmla="*/ 4 w 81"/>
                <a:gd name="T83" fmla="*/ 5 h 80"/>
                <a:gd name="T84" fmla="*/ 0 w 81"/>
                <a:gd name="T85" fmla="*/ 4 h 80"/>
                <a:gd name="T86" fmla="*/ 2 w 81"/>
                <a:gd name="T87" fmla="*/ 5 h 80"/>
                <a:gd name="T88" fmla="*/ 72 w 81"/>
                <a:gd name="T89" fmla="*/ 9 h 80"/>
                <a:gd name="T90" fmla="*/ 69 w 81"/>
                <a:gd name="T91" fmla="*/ 7 h 80"/>
                <a:gd name="T92" fmla="*/ 69 w 81"/>
                <a:gd name="T93" fmla="*/ 5 h 80"/>
                <a:gd name="T94" fmla="*/ 69 w 81"/>
                <a:gd name="T95" fmla="*/ 2 h 80"/>
                <a:gd name="T96" fmla="*/ 72 w 81"/>
                <a:gd name="T97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1" h="80">
                  <a:moveTo>
                    <a:pt x="4" y="79"/>
                  </a:moveTo>
                  <a:lnTo>
                    <a:pt x="4" y="80"/>
                  </a:lnTo>
                  <a:lnTo>
                    <a:pt x="2" y="80"/>
                  </a:lnTo>
                  <a:lnTo>
                    <a:pt x="1" y="80"/>
                  </a:lnTo>
                  <a:lnTo>
                    <a:pt x="1" y="79"/>
                  </a:lnTo>
                  <a:lnTo>
                    <a:pt x="1" y="78"/>
                  </a:lnTo>
                  <a:lnTo>
                    <a:pt x="2" y="77"/>
                  </a:lnTo>
                  <a:lnTo>
                    <a:pt x="4" y="77"/>
                  </a:lnTo>
                  <a:lnTo>
                    <a:pt x="4" y="78"/>
                  </a:lnTo>
                  <a:lnTo>
                    <a:pt x="4" y="79"/>
                  </a:lnTo>
                  <a:lnTo>
                    <a:pt x="4" y="79"/>
                  </a:lnTo>
                  <a:close/>
                  <a:moveTo>
                    <a:pt x="18" y="79"/>
                  </a:moveTo>
                  <a:lnTo>
                    <a:pt x="16" y="80"/>
                  </a:lnTo>
                  <a:lnTo>
                    <a:pt x="14" y="80"/>
                  </a:lnTo>
                  <a:lnTo>
                    <a:pt x="13" y="79"/>
                  </a:lnTo>
                  <a:lnTo>
                    <a:pt x="11" y="78"/>
                  </a:lnTo>
                  <a:lnTo>
                    <a:pt x="11" y="77"/>
                  </a:lnTo>
                  <a:lnTo>
                    <a:pt x="11" y="75"/>
                  </a:lnTo>
                  <a:lnTo>
                    <a:pt x="11" y="74"/>
                  </a:lnTo>
                  <a:lnTo>
                    <a:pt x="12" y="73"/>
                  </a:lnTo>
                  <a:lnTo>
                    <a:pt x="13" y="73"/>
                  </a:lnTo>
                  <a:lnTo>
                    <a:pt x="16" y="71"/>
                  </a:lnTo>
                  <a:lnTo>
                    <a:pt x="17" y="71"/>
                  </a:lnTo>
                  <a:lnTo>
                    <a:pt x="18" y="71"/>
                  </a:lnTo>
                  <a:lnTo>
                    <a:pt x="18" y="72"/>
                  </a:lnTo>
                  <a:lnTo>
                    <a:pt x="19" y="73"/>
                  </a:lnTo>
                  <a:lnTo>
                    <a:pt x="19" y="75"/>
                  </a:lnTo>
                  <a:lnTo>
                    <a:pt x="19" y="77"/>
                  </a:lnTo>
                  <a:lnTo>
                    <a:pt x="19" y="78"/>
                  </a:lnTo>
                  <a:lnTo>
                    <a:pt x="18" y="79"/>
                  </a:lnTo>
                  <a:close/>
                  <a:moveTo>
                    <a:pt x="39" y="61"/>
                  </a:moveTo>
                  <a:lnTo>
                    <a:pt x="41" y="61"/>
                  </a:lnTo>
                  <a:lnTo>
                    <a:pt x="42" y="61"/>
                  </a:lnTo>
                  <a:lnTo>
                    <a:pt x="42" y="62"/>
                  </a:lnTo>
                  <a:lnTo>
                    <a:pt x="41" y="62"/>
                  </a:lnTo>
                  <a:lnTo>
                    <a:pt x="42" y="64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5" y="66"/>
                  </a:lnTo>
                  <a:lnTo>
                    <a:pt x="47" y="66"/>
                  </a:lnTo>
                  <a:lnTo>
                    <a:pt x="47" y="67"/>
                  </a:lnTo>
                  <a:lnTo>
                    <a:pt x="48" y="67"/>
                  </a:lnTo>
                  <a:lnTo>
                    <a:pt x="49" y="67"/>
                  </a:lnTo>
                  <a:lnTo>
                    <a:pt x="49" y="68"/>
                  </a:lnTo>
                  <a:lnTo>
                    <a:pt x="50" y="71"/>
                  </a:lnTo>
                  <a:lnTo>
                    <a:pt x="50" y="72"/>
                  </a:lnTo>
                  <a:lnTo>
                    <a:pt x="51" y="72"/>
                  </a:lnTo>
                  <a:lnTo>
                    <a:pt x="51" y="73"/>
                  </a:lnTo>
                  <a:lnTo>
                    <a:pt x="50" y="74"/>
                  </a:lnTo>
                  <a:lnTo>
                    <a:pt x="50" y="75"/>
                  </a:lnTo>
                  <a:lnTo>
                    <a:pt x="49" y="77"/>
                  </a:lnTo>
                  <a:lnTo>
                    <a:pt x="48" y="77"/>
                  </a:lnTo>
                  <a:lnTo>
                    <a:pt x="47" y="77"/>
                  </a:lnTo>
                  <a:lnTo>
                    <a:pt x="45" y="77"/>
                  </a:lnTo>
                  <a:lnTo>
                    <a:pt x="44" y="77"/>
                  </a:lnTo>
                  <a:lnTo>
                    <a:pt x="43" y="75"/>
                  </a:lnTo>
                  <a:lnTo>
                    <a:pt x="42" y="75"/>
                  </a:lnTo>
                  <a:lnTo>
                    <a:pt x="41" y="74"/>
                  </a:lnTo>
                  <a:lnTo>
                    <a:pt x="41" y="73"/>
                  </a:lnTo>
                  <a:lnTo>
                    <a:pt x="41" y="72"/>
                  </a:lnTo>
                  <a:lnTo>
                    <a:pt x="39" y="72"/>
                  </a:lnTo>
                  <a:lnTo>
                    <a:pt x="38" y="71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7"/>
                  </a:lnTo>
                  <a:lnTo>
                    <a:pt x="38" y="66"/>
                  </a:lnTo>
                  <a:lnTo>
                    <a:pt x="39" y="66"/>
                  </a:lnTo>
                  <a:lnTo>
                    <a:pt x="39" y="65"/>
                  </a:lnTo>
                  <a:lnTo>
                    <a:pt x="39" y="64"/>
                  </a:lnTo>
                  <a:lnTo>
                    <a:pt x="38" y="62"/>
                  </a:lnTo>
                  <a:lnTo>
                    <a:pt x="39" y="61"/>
                  </a:lnTo>
                  <a:lnTo>
                    <a:pt x="38" y="61"/>
                  </a:lnTo>
                  <a:lnTo>
                    <a:pt x="39" y="60"/>
                  </a:lnTo>
                  <a:lnTo>
                    <a:pt x="39" y="61"/>
                  </a:lnTo>
                  <a:lnTo>
                    <a:pt x="39" y="61"/>
                  </a:lnTo>
                  <a:close/>
                  <a:moveTo>
                    <a:pt x="61" y="61"/>
                  </a:moveTo>
                  <a:lnTo>
                    <a:pt x="62" y="61"/>
                  </a:lnTo>
                  <a:lnTo>
                    <a:pt x="63" y="61"/>
                  </a:lnTo>
                  <a:lnTo>
                    <a:pt x="63" y="62"/>
                  </a:lnTo>
                  <a:lnTo>
                    <a:pt x="63" y="64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7"/>
                  </a:lnTo>
                  <a:lnTo>
                    <a:pt x="62" y="67"/>
                  </a:lnTo>
                  <a:lnTo>
                    <a:pt x="61" y="68"/>
                  </a:lnTo>
                  <a:lnTo>
                    <a:pt x="60" y="68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7" y="65"/>
                  </a:lnTo>
                  <a:lnTo>
                    <a:pt x="59" y="65"/>
                  </a:lnTo>
                  <a:lnTo>
                    <a:pt x="59" y="64"/>
                  </a:lnTo>
                  <a:lnTo>
                    <a:pt x="57" y="64"/>
                  </a:lnTo>
                  <a:lnTo>
                    <a:pt x="59" y="64"/>
                  </a:lnTo>
                  <a:lnTo>
                    <a:pt x="59" y="62"/>
                  </a:lnTo>
                  <a:lnTo>
                    <a:pt x="60" y="61"/>
                  </a:lnTo>
                  <a:lnTo>
                    <a:pt x="60" y="60"/>
                  </a:lnTo>
                  <a:lnTo>
                    <a:pt x="60" y="61"/>
                  </a:lnTo>
                  <a:lnTo>
                    <a:pt x="61" y="61"/>
                  </a:lnTo>
                  <a:lnTo>
                    <a:pt x="61" y="60"/>
                  </a:lnTo>
                  <a:lnTo>
                    <a:pt x="61" y="61"/>
                  </a:lnTo>
                  <a:lnTo>
                    <a:pt x="61" y="61"/>
                  </a:lnTo>
                  <a:close/>
                  <a:moveTo>
                    <a:pt x="74" y="27"/>
                  </a:moveTo>
                  <a:lnTo>
                    <a:pt x="75" y="25"/>
                  </a:lnTo>
                  <a:lnTo>
                    <a:pt x="76" y="25"/>
                  </a:lnTo>
                  <a:lnTo>
                    <a:pt x="78" y="25"/>
                  </a:lnTo>
                  <a:lnTo>
                    <a:pt x="79" y="25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80" y="28"/>
                  </a:lnTo>
                  <a:lnTo>
                    <a:pt x="80" y="30"/>
                  </a:lnTo>
                  <a:lnTo>
                    <a:pt x="81" y="30"/>
                  </a:lnTo>
                  <a:lnTo>
                    <a:pt x="81" y="31"/>
                  </a:lnTo>
                  <a:lnTo>
                    <a:pt x="80" y="31"/>
                  </a:lnTo>
                  <a:lnTo>
                    <a:pt x="80" y="33"/>
                  </a:lnTo>
                  <a:lnTo>
                    <a:pt x="78" y="34"/>
                  </a:lnTo>
                  <a:lnTo>
                    <a:pt x="76" y="35"/>
                  </a:lnTo>
                  <a:lnTo>
                    <a:pt x="75" y="35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4"/>
                  </a:lnTo>
                  <a:lnTo>
                    <a:pt x="69" y="34"/>
                  </a:lnTo>
                  <a:lnTo>
                    <a:pt x="69" y="33"/>
                  </a:lnTo>
                  <a:lnTo>
                    <a:pt x="69" y="31"/>
                  </a:lnTo>
                  <a:lnTo>
                    <a:pt x="69" y="30"/>
                  </a:lnTo>
                  <a:lnTo>
                    <a:pt x="70" y="30"/>
                  </a:lnTo>
                  <a:lnTo>
                    <a:pt x="72" y="29"/>
                  </a:lnTo>
                  <a:lnTo>
                    <a:pt x="70" y="25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3" y="25"/>
                  </a:lnTo>
                  <a:lnTo>
                    <a:pt x="74" y="27"/>
                  </a:lnTo>
                  <a:close/>
                  <a:moveTo>
                    <a:pt x="8" y="9"/>
                  </a:moveTo>
                  <a:lnTo>
                    <a:pt x="8" y="10"/>
                  </a:lnTo>
                  <a:lnTo>
                    <a:pt x="7" y="10"/>
                  </a:lnTo>
                  <a:lnTo>
                    <a:pt x="7" y="9"/>
                  </a:lnTo>
                  <a:lnTo>
                    <a:pt x="8" y="9"/>
                  </a:lnTo>
                  <a:close/>
                  <a:moveTo>
                    <a:pt x="19" y="9"/>
                  </a:moveTo>
                  <a:lnTo>
                    <a:pt x="20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4" y="9"/>
                  </a:lnTo>
                  <a:lnTo>
                    <a:pt x="26" y="9"/>
                  </a:lnTo>
                  <a:lnTo>
                    <a:pt x="27" y="10"/>
                  </a:lnTo>
                  <a:lnTo>
                    <a:pt x="29" y="10"/>
                  </a:lnTo>
                  <a:lnTo>
                    <a:pt x="29" y="11"/>
                  </a:lnTo>
                  <a:lnTo>
                    <a:pt x="27" y="11"/>
                  </a:lnTo>
                  <a:lnTo>
                    <a:pt x="25" y="12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20" y="11"/>
                  </a:lnTo>
                  <a:lnTo>
                    <a:pt x="19" y="11"/>
                  </a:lnTo>
                  <a:lnTo>
                    <a:pt x="18" y="13"/>
                  </a:lnTo>
                  <a:lnTo>
                    <a:pt x="18" y="15"/>
                  </a:lnTo>
                  <a:lnTo>
                    <a:pt x="17" y="12"/>
                  </a:lnTo>
                  <a:lnTo>
                    <a:pt x="17" y="11"/>
                  </a:lnTo>
                  <a:lnTo>
                    <a:pt x="16" y="10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7" y="7"/>
                  </a:lnTo>
                  <a:lnTo>
                    <a:pt x="18" y="9"/>
                  </a:lnTo>
                  <a:lnTo>
                    <a:pt x="19" y="9"/>
                  </a:lnTo>
                  <a:lnTo>
                    <a:pt x="19" y="9"/>
                  </a:lnTo>
                  <a:close/>
                  <a:moveTo>
                    <a:pt x="2" y="5"/>
                  </a:moveTo>
                  <a:lnTo>
                    <a:pt x="4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3"/>
                  </a:lnTo>
                  <a:lnTo>
                    <a:pt x="2" y="4"/>
                  </a:lnTo>
                  <a:lnTo>
                    <a:pt x="2" y="5"/>
                  </a:lnTo>
                  <a:close/>
                  <a:moveTo>
                    <a:pt x="72" y="6"/>
                  </a:moveTo>
                  <a:lnTo>
                    <a:pt x="73" y="7"/>
                  </a:lnTo>
                  <a:lnTo>
                    <a:pt x="72" y="9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0" y="10"/>
                  </a:lnTo>
                  <a:lnTo>
                    <a:pt x="70" y="9"/>
                  </a:lnTo>
                  <a:lnTo>
                    <a:pt x="69" y="7"/>
                  </a:lnTo>
                  <a:lnTo>
                    <a:pt x="68" y="7"/>
                  </a:lnTo>
                  <a:lnTo>
                    <a:pt x="68" y="6"/>
                  </a:lnTo>
                  <a:lnTo>
                    <a:pt x="68" y="5"/>
                  </a:lnTo>
                  <a:lnTo>
                    <a:pt x="69" y="5"/>
                  </a:lnTo>
                  <a:lnTo>
                    <a:pt x="68" y="5"/>
                  </a:lnTo>
                  <a:lnTo>
                    <a:pt x="68" y="4"/>
                  </a:lnTo>
                  <a:lnTo>
                    <a:pt x="68" y="3"/>
                  </a:lnTo>
                  <a:lnTo>
                    <a:pt x="69" y="2"/>
                  </a:lnTo>
                  <a:lnTo>
                    <a:pt x="70" y="0"/>
                  </a:lnTo>
                  <a:lnTo>
                    <a:pt x="72" y="2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2" y="6"/>
                  </a:lnTo>
                  <a:lnTo>
                    <a:pt x="72" y="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69" name="Freeform 110">
              <a:extLst>
                <a:ext uri="{FF2B5EF4-FFF2-40B4-BE49-F238E27FC236}">
                  <a16:creationId xmlns:a16="http://schemas.microsoft.com/office/drawing/2014/main" id="{B2896A57-D9AF-4E18-DEFD-E40FB0CA48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9777" y="1368525"/>
              <a:ext cx="18581" cy="17341"/>
            </a:xfrm>
            <a:custGeom>
              <a:avLst/>
              <a:gdLst>
                <a:gd name="T0" fmla="*/ 15 w 15"/>
                <a:gd name="T1" fmla="*/ 11 h 14"/>
                <a:gd name="T2" fmla="*/ 14 w 15"/>
                <a:gd name="T3" fmla="*/ 12 h 14"/>
                <a:gd name="T4" fmla="*/ 14 w 15"/>
                <a:gd name="T5" fmla="*/ 11 h 14"/>
                <a:gd name="T6" fmla="*/ 13 w 15"/>
                <a:gd name="T7" fmla="*/ 12 h 14"/>
                <a:gd name="T8" fmla="*/ 13 w 15"/>
                <a:gd name="T9" fmla="*/ 14 h 14"/>
                <a:gd name="T10" fmla="*/ 13 w 15"/>
                <a:gd name="T11" fmla="*/ 12 h 14"/>
                <a:gd name="T12" fmla="*/ 12 w 15"/>
                <a:gd name="T13" fmla="*/ 12 h 14"/>
                <a:gd name="T14" fmla="*/ 9 w 15"/>
                <a:gd name="T15" fmla="*/ 12 h 14"/>
                <a:gd name="T16" fmla="*/ 8 w 15"/>
                <a:gd name="T17" fmla="*/ 11 h 14"/>
                <a:gd name="T18" fmla="*/ 7 w 15"/>
                <a:gd name="T19" fmla="*/ 10 h 14"/>
                <a:gd name="T20" fmla="*/ 6 w 15"/>
                <a:gd name="T21" fmla="*/ 10 h 14"/>
                <a:gd name="T22" fmla="*/ 6 w 15"/>
                <a:gd name="T23" fmla="*/ 9 h 14"/>
                <a:gd name="T24" fmla="*/ 6 w 15"/>
                <a:gd name="T25" fmla="*/ 8 h 14"/>
                <a:gd name="T26" fmla="*/ 6 w 15"/>
                <a:gd name="T27" fmla="*/ 6 h 14"/>
                <a:gd name="T28" fmla="*/ 6 w 15"/>
                <a:gd name="T29" fmla="*/ 5 h 14"/>
                <a:gd name="T30" fmla="*/ 6 w 15"/>
                <a:gd name="T31" fmla="*/ 4 h 14"/>
                <a:gd name="T32" fmla="*/ 7 w 15"/>
                <a:gd name="T33" fmla="*/ 4 h 14"/>
                <a:gd name="T34" fmla="*/ 6 w 15"/>
                <a:gd name="T35" fmla="*/ 5 h 14"/>
                <a:gd name="T36" fmla="*/ 9 w 15"/>
                <a:gd name="T37" fmla="*/ 5 h 14"/>
                <a:gd name="T38" fmla="*/ 11 w 15"/>
                <a:gd name="T39" fmla="*/ 5 h 14"/>
                <a:gd name="T40" fmla="*/ 12 w 15"/>
                <a:gd name="T41" fmla="*/ 6 h 14"/>
                <a:gd name="T42" fmla="*/ 13 w 15"/>
                <a:gd name="T43" fmla="*/ 8 h 14"/>
                <a:gd name="T44" fmla="*/ 13 w 15"/>
                <a:gd name="T45" fmla="*/ 9 h 14"/>
                <a:gd name="T46" fmla="*/ 14 w 15"/>
                <a:gd name="T47" fmla="*/ 9 h 14"/>
                <a:gd name="T48" fmla="*/ 14 w 15"/>
                <a:gd name="T49" fmla="*/ 10 h 14"/>
                <a:gd name="T50" fmla="*/ 15 w 15"/>
                <a:gd name="T51" fmla="*/ 11 h 14"/>
                <a:gd name="T52" fmla="*/ 3 w 15"/>
                <a:gd name="T53" fmla="*/ 3 h 14"/>
                <a:gd name="T54" fmla="*/ 2 w 15"/>
                <a:gd name="T55" fmla="*/ 3 h 14"/>
                <a:gd name="T56" fmla="*/ 1 w 15"/>
                <a:gd name="T57" fmla="*/ 3 h 14"/>
                <a:gd name="T58" fmla="*/ 0 w 15"/>
                <a:gd name="T59" fmla="*/ 2 h 14"/>
                <a:gd name="T60" fmla="*/ 0 w 15"/>
                <a:gd name="T61" fmla="*/ 0 h 14"/>
                <a:gd name="T62" fmla="*/ 2 w 15"/>
                <a:gd name="T63" fmla="*/ 0 h 14"/>
                <a:gd name="T64" fmla="*/ 3 w 15"/>
                <a:gd name="T65" fmla="*/ 0 h 14"/>
                <a:gd name="T66" fmla="*/ 5 w 15"/>
                <a:gd name="T67" fmla="*/ 2 h 14"/>
                <a:gd name="T68" fmla="*/ 6 w 15"/>
                <a:gd name="T69" fmla="*/ 2 h 14"/>
                <a:gd name="T70" fmla="*/ 6 w 15"/>
                <a:gd name="T71" fmla="*/ 3 h 14"/>
                <a:gd name="T72" fmla="*/ 5 w 15"/>
                <a:gd name="T73" fmla="*/ 3 h 14"/>
                <a:gd name="T74" fmla="*/ 3 w 15"/>
                <a:gd name="T75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14">
                  <a:moveTo>
                    <a:pt x="15" y="11"/>
                  </a:moveTo>
                  <a:lnTo>
                    <a:pt x="14" y="12"/>
                  </a:lnTo>
                  <a:lnTo>
                    <a:pt x="14" y="11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2" y="12"/>
                  </a:lnTo>
                  <a:lnTo>
                    <a:pt x="9" y="12"/>
                  </a:lnTo>
                  <a:lnTo>
                    <a:pt x="8" y="11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4"/>
                  </a:lnTo>
                  <a:lnTo>
                    <a:pt x="7" y="4"/>
                  </a:lnTo>
                  <a:lnTo>
                    <a:pt x="6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6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5" y="11"/>
                  </a:lnTo>
                  <a:close/>
                  <a:moveTo>
                    <a:pt x="3" y="3"/>
                  </a:moveTo>
                  <a:lnTo>
                    <a:pt x="2" y="3"/>
                  </a:lnTo>
                  <a:lnTo>
                    <a:pt x="1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3"/>
                  </a:lnTo>
                  <a:lnTo>
                    <a:pt x="5" y="3"/>
                  </a:lnTo>
                  <a:lnTo>
                    <a:pt x="3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70" name="Freeform 111">
              <a:extLst>
                <a:ext uri="{FF2B5EF4-FFF2-40B4-BE49-F238E27FC236}">
                  <a16:creationId xmlns:a16="http://schemas.microsoft.com/office/drawing/2014/main" id="{34642338-EF17-1131-E3C9-60684BD8CB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86853" y="1902394"/>
              <a:ext cx="21058" cy="37160"/>
            </a:xfrm>
            <a:custGeom>
              <a:avLst/>
              <a:gdLst>
                <a:gd name="T0" fmla="*/ 16 w 17"/>
                <a:gd name="T1" fmla="*/ 28 h 30"/>
                <a:gd name="T2" fmla="*/ 17 w 17"/>
                <a:gd name="T3" fmla="*/ 28 h 30"/>
                <a:gd name="T4" fmla="*/ 17 w 17"/>
                <a:gd name="T5" fmla="*/ 26 h 30"/>
                <a:gd name="T6" fmla="*/ 16 w 17"/>
                <a:gd name="T7" fmla="*/ 25 h 30"/>
                <a:gd name="T8" fmla="*/ 16 w 17"/>
                <a:gd name="T9" fmla="*/ 26 h 30"/>
                <a:gd name="T10" fmla="*/ 16 w 17"/>
                <a:gd name="T11" fmla="*/ 28 h 30"/>
                <a:gd name="T12" fmla="*/ 16 w 17"/>
                <a:gd name="T13" fmla="*/ 29 h 30"/>
                <a:gd name="T14" fmla="*/ 15 w 17"/>
                <a:gd name="T15" fmla="*/ 29 h 30"/>
                <a:gd name="T16" fmla="*/ 15 w 17"/>
                <a:gd name="T17" fmla="*/ 26 h 30"/>
                <a:gd name="T18" fmla="*/ 16 w 17"/>
                <a:gd name="T19" fmla="*/ 24 h 30"/>
                <a:gd name="T20" fmla="*/ 17 w 17"/>
                <a:gd name="T21" fmla="*/ 24 h 30"/>
                <a:gd name="T22" fmla="*/ 16 w 17"/>
                <a:gd name="T23" fmla="*/ 23 h 30"/>
                <a:gd name="T24" fmla="*/ 2 w 17"/>
                <a:gd name="T25" fmla="*/ 9 h 30"/>
                <a:gd name="T26" fmla="*/ 0 w 17"/>
                <a:gd name="T27" fmla="*/ 7 h 30"/>
                <a:gd name="T28" fmla="*/ 2 w 17"/>
                <a:gd name="T29" fmla="*/ 6 h 30"/>
                <a:gd name="T30" fmla="*/ 2 w 17"/>
                <a:gd name="T31" fmla="*/ 7 h 30"/>
                <a:gd name="T32" fmla="*/ 5 w 17"/>
                <a:gd name="T33" fmla="*/ 3 h 30"/>
                <a:gd name="T34" fmla="*/ 6 w 17"/>
                <a:gd name="T35" fmla="*/ 4 h 30"/>
                <a:gd name="T36" fmla="*/ 9 w 17"/>
                <a:gd name="T37" fmla="*/ 4 h 30"/>
                <a:gd name="T38" fmla="*/ 8 w 17"/>
                <a:gd name="T39" fmla="*/ 5 h 30"/>
                <a:gd name="T40" fmla="*/ 9 w 17"/>
                <a:gd name="T41" fmla="*/ 6 h 30"/>
                <a:gd name="T42" fmla="*/ 10 w 17"/>
                <a:gd name="T43" fmla="*/ 6 h 30"/>
                <a:gd name="T44" fmla="*/ 11 w 17"/>
                <a:gd name="T45" fmla="*/ 7 h 30"/>
                <a:gd name="T46" fmla="*/ 10 w 17"/>
                <a:gd name="T47" fmla="*/ 9 h 30"/>
                <a:gd name="T48" fmla="*/ 10 w 17"/>
                <a:gd name="T49" fmla="*/ 15 h 30"/>
                <a:gd name="T50" fmla="*/ 9 w 17"/>
                <a:gd name="T51" fmla="*/ 19 h 30"/>
                <a:gd name="T52" fmla="*/ 8 w 17"/>
                <a:gd name="T53" fmla="*/ 21 h 30"/>
                <a:gd name="T54" fmla="*/ 6 w 17"/>
                <a:gd name="T55" fmla="*/ 18 h 30"/>
                <a:gd name="T56" fmla="*/ 4 w 17"/>
                <a:gd name="T57" fmla="*/ 16 h 30"/>
                <a:gd name="T58" fmla="*/ 4 w 17"/>
                <a:gd name="T59" fmla="*/ 12 h 30"/>
                <a:gd name="T60" fmla="*/ 4 w 17"/>
                <a:gd name="T61" fmla="*/ 10 h 30"/>
                <a:gd name="T62" fmla="*/ 3 w 17"/>
                <a:gd name="T63" fmla="*/ 6 h 30"/>
                <a:gd name="T64" fmla="*/ 4 w 17"/>
                <a:gd name="T65" fmla="*/ 4 h 30"/>
                <a:gd name="T66" fmla="*/ 4 w 17"/>
                <a:gd name="T67" fmla="*/ 3 h 30"/>
                <a:gd name="T68" fmla="*/ 11 w 17"/>
                <a:gd name="T69" fmla="*/ 4 h 30"/>
                <a:gd name="T70" fmla="*/ 11 w 17"/>
                <a:gd name="T71" fmla="*/ 5 h 30"/>
                <a:gd name="T72" fmla="*/ 11 w 17"/>
                <a:gd name="T73" fmla="*/ 3 h 30"/>
                <a:gd name="T74" fmla="*/ 9 w 17"/>
                <a:gd name="T75" fmla="*/ 3 h 30"/>
                <a:gd name="T76" fmla="*/ 10 w 17"/>
                <a:gd name="T77" fmla="*/ 0 h 30"/>
                <a:gd name="T78" fmla="*/ 11 w 17"/>
                <a:gd name="T79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" h="30">
                  <a:moveTo>
                    <a:pt x="17" y="28"/>
                  </a:moveTo>
                  <a:lnTo>
                    <a:pt x="16" y="28"/>
                  </a:lnTo>
                  <a:lnTo>
                    <a:pt x="17" y="28"/>
                  </a:lnTo>
                  <a:lnTo>
                    <a:pt x="17" y="28"/>
                  </a:lnTo>
                  <a:close/>
                  <a:moveTo>
                    <a:pt x="17" y="26"/>
                  </a:moveTo>
                  <a:lnTo>
                    <a:pt x="17" y="26"/>
                  </a:lnTo>
                  <a:close/>
                  <a:moveTo>
                    <a:pt x="17" y="24"/>
                  </a:moveTo>
                  <a:lnTo>
                    <a:pt x="16" y="25"/>
                  </a:lnTo>
                  <a:lnTo>
                    <a:pt x="17" y="25"/>
                  </a:lnTo>
                  <a:lnTo>
                    <a:pt x="16" y="26"/>
                  </a:lnTo>
                  <a:lnTo>
                    <a:pt x="15" y="26"/>
                  </a:lnTo>
                  <a:lnTo>
                    <a:pt x="16" y="28"/>
                  </a:lnTo>
                  <a:lnTo>
                    <a:pt x="15" y="29"/>
                  </a:lnTo>
                  <a:lnTo>
                    <a:pt x="16" y="29"/>
                  </a:lnTo>
                  <a:lnTo>
                    <a:pt x="15" y="30"/>
                  </a:lnTo>
                  <a:lnTo>
                    <a:pt x="15" y="29"/>
                  </a:lnTo>
                  <a:lnTo>
                    <a:pt x="15" y="28"/>
                  </a:lnTo>
                  <a:lnTo>
                    <a:pt x="15" y="26"/>
                  </a:lnTo>
                  <a:lnTo>
                    <a:pt x="15" y="25"/>
                  </a:lnTo>
                  <a:lnTo>
                    <a:pt x="16" y="24"/>
                  </a:lnTo>
                  <a:lnTo>
                    <a:pt x="17" y="24"/>
                  </a:lnTo>
                  <a:lnTo>
                    <a:pt x="17" y="24"/>
                  </a:lnTo>
                  <a:close/>
                  <a:moveTo>
                    <a:pt x="16" y="23"/>
                  </a:moveTo>
                  <a:lnTo>
                    <a:pt x="16" y="23"/>
                  </a:lnTo>
                  <a:close/>
                  <a:moveTo>
                    <a:pt x="2" y="7"/>
                  </a:moveTo>
                  <a:lnTo>
                    <a:pt x="2" y="9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7"/>
                  </a:lnTo>
                  <a:close/>
                  <a:moveTo>
                    <a:pt x="4" y="3"/>
                  </a:moveTo>
                  <a:lnTo>
                    <a:pt x="5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9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8" y="5"/>
                  </a:lnTo>
                  <a:lnTo>
                    <a:pt x="6" y="5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11"/>
                  </a:lnTo>
                  <a:lnTo>
                    <a:pt x="10" y="15"/>
                  </a:lnTo>
                  <a:lnTo>
                    <a:pt x="9" y="18"/>
                  </a:lnTo>
                  <a:lnTo>
                    <a:pt x="9" y="19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3" y="15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4" y="7"/>
                  </a:lnTo>
                  <a:lnTo>
                    <a:pt x="3" y="6"/>
                  </a:lnTo>
                  <a:lnTo>
                    <a:pt x="3" y="5"/>
                  </a:lnTo>
                  <a:lnTo>
                    <a:pt x="4" y="4"/>
                  </a:lnTo>
                  <a:lnTo>
                    <a:pt x="4" y="3"/>
                  </a:lnTo>
                  <a:lnTo>
                    <a:pt x="4" y="3"/>
                  </a:lnTo>
                  <a:close/>
                  <a:moveTo>
                    <a:pt x="11" y="3"/>
                  </a:moveTo>
                  <a:lnTo>
                    <a:pt x="11" y="4"/>
                  </a:lnTo>
                  <a:lnTo>
                    <a:pt x="12" y="4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9" y="1"/>
                  </a:lnTo>
                  <a:lnTo>
                    <a:pt x="10" y="0"/>
                  </a:lnTo>
                  <a:lnTo>
                    <a:pt x="11" y="1"/>
                  </a:lnTo>
                  <a:lnTo>
                    <a:pt x="11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71" name="Freeform 112">
              <a:extLst>
                <a:ext uri="{FF2B5EF4-FFF2-40B4-BE49-F238E27FC236}">
                  <a16:creationId xmlns:a16="http://schemas.microsoft.com/office/drawing/2014/main" id="{4D7EF1E6-D6D1-3E52-034E-9114055F90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86853" y="1902394"/>
              <a:ext cx="21058" cy="37160"/>
            </a:xfrm>
            <a:custGeom>
              <a:avLst/>
              <a:gdLst>
                <a:gd name="T0" fmla="*/ 16 w 17"/>
                <a:gd name="T1" fmla="*/ 28 h 30"/>
                <a:gd name="T2" fmla="*/ 17 w 17"/>
                <a:gd name="T3" fmla="*/ 28 h 30"/>
                <a:gd name="T4" fmla="*/ 17 w 17"/>
                <a:gd name="T5" fmla="*/ 26 h 30"/>
                <a:gd name="T6" fmla="*/ 16 w 17"/>
                <a:gd name="T7" fmla="*/ 25 h 30"/>
                <a:gd name="T8" fmla="*/ 16 w 17"/>
                <a:gd name="T9" fmla="*/ 26 h 30"/>
                <a:gd name="T10" fmla="*/ 16 w 17"/>
                <a:gd name="T11" fmla="*/ 28 h 30"/>
                <a:gd name="T12" fmla="*/ 16 w 17"/>
                <a:gd name="T13" fmla="*/ 29 h 30"/>
                <a:gd name="T14" fmla="*/ 15 w 17"/>
                <a:gd name="T15" fmla="*/ 29 h 30"/>
                <a:gd name="T16" fmla="*/ 15 w 17"/>
                <a:gd name="T17" fmla="*/ 26 h 30"/>
                <a:gd name="T18" fmla="*/ 16 w 17"/>
                <a:gd name="T19" fmla="*/ 24 h 30"/>
                <a:gd name="T20" fmla="*/ 17 w 17"/>
                <a:gd name="T21" fmla="*/ 24 h 30"/>
                <a:gd name="T22" fmla="*/ 16 w 17"/>
                <a:gd name="T23" fmla="*/ 23 h 30"/>
                <a:gd name="T24" fmla="*/ 2 w 17"/>
                <a:gd name="T25" fmla="*/ 9 h 30"/>
                <a:gd name="T26" fmla="*/ 0 w 17"/>
                <a:gd name="T27" fmla="*/ 7 h 30"/>
                <a:gd name="T28" fmla="*/ 2 w 17"/>
                <a:gd name="T29" fmla="*/ 6 h 30"/>
                <a:gd name="T30" fmla="*/ 2 w 17"/>
                <a:gd name="T31" fmla="*/ 7 h 30"/>
                <a:gd name="T32" fmla="*/ 5 w 17"/>
                <a:gd name="T33" fmla="*/ 3 h 30"/>
                <a:gd name="T34" fmla="*/ 6 w 17"/>
                <a:gd name="T35" fmla="*/ 4 h 30"/>
                <a:gd name="T36" fmla="*/ 9 w 17"/>
                <a:gd name="T37" fmla="*/ 4 h 30"/>
                <a:gd name="T38" fmla="*/ 8 w 17"/>
                <a:gd name="T39" fmla="*/ 5 h 30"/>
                <a:gd name="T40" fmla="*/ 9 w 17"/>
                <a:gd name="T41" fmla="*/ 6 h 30"/>
                <a:gd name="T42" fmla="*/ 10 w 17"/>
                <a:gd name="T43" fmla="*/ 6 h 30"/>
                <a:gd name="T44" fmla="*/ 11 w 17"/>
                <a:gd name="T45" fmla="*/ 7 h 30"/>
                <a:gd name="T46" fmla="*/ 10 w 17"/>
                <a:gd name="T47" fmla="*/ 9 h 30"/>
                <a:gd name="T48" fmla="*/ 10 w 17"/>
                <a:gd name="T49" fmla="*/ 15 h 30"/>
                <a:gd name="T50" fmla="*/ 9 w 17"/>
                <a:gd name="T51" fmla="*/ 19 h 30"/>
                <a:gd name="T52" fmla="*/ 8 w 17"/>
                <a:gd name="T53" fmla="*/ 21 h 30"/>
                <a:gd name="T54" fmla="*/ 6 w 17"/>
                <a:gd name="T55" fmla="*/ 18 h 30"/>
                <a:gd name="T56" fmla="*/ 4 w 17"/>
                <a:gd name="T57" fmla="*/ 16 h 30"/>
                <a:gd name="T58" fmla="*/ 4 w 17"/>
                <a:gd name="T59" fmla="*/ 12 h 30"/>
                <a:gd name="T60" fmla="*/ 4 w 17"/>
                <a:gd name="T61" fmla="*/ 10 h 30"/>
                <a:gd name="T62" fmla="*/ 3 w 17"/>
                <a:gd name="T63" fmla="*/ 6 h 30"/>
                <a:gd name="T64" fmla="*/ 4 w 17"/>
                <a:gd name="T65" fmla="*/ 4 h 30"/>
                <a:gd name="T66" fmla="*/ 4 w 17"/>
                <a:gd name="T67" fmla="*/ 3 h 30"/>
                <a:gd name="T68" fmla="*/ 11 w 17"/>
                <a:gd name="T69" fmla="*/ 4 h 30"/>
                <a:gd name="T70" fmla="*/ 11 w 17"/>
                <a:gd name="T71" fmla="*/ 5 h 30"/>
                <a:gd name="T72" fmla="*/ 11 w 17"/>
                <a:gd name="T73" fmla="*/ 3 h 30"/>
                <a:gd name="T74" fmla="*/ 9 w 17"/>
                <a:gd name="T75" fmla="*/ 3 h 30"/>
                <a:gd name="T76" fmla="*/ 10 w 17"/>
                <a:gd name="T77" fmla="*/ 0 h 30"/>
                <a:gd name="T78" fmla="*/ 11 w 17"/>
                <a:gd name="T79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" h="30">
                  <a:moveTo>
                    <a:pt x="17" y="28"/>
                  </a:moveTo>
                  <a:lnTo>
                    <a:pt x="16" y="28"/>
                  </a:lnTo>
                  <a:lnTo>
                    <a:pt x="17" y="28"/>
                  </a:lnTo>
                  <a:lnTo>
                    <a:pt x="17" y="28"/>
                  </a:lnTo>
                  <a:moveTo>
                    <a:pt x="17" y="26"/>
                  </a:moveTo>
                  <a:lnTo>
                    <a:pt x="17" y="26"/>
                  </a:lnTo>
                  <a:moveTo>
                    <a:pt x="17" y="24"/>
                  </a:moveTo>
                  <a:lnTo>
                    <a:pt x="16" y="25"/>
                  </a:lnTo>
                  <a:lnTo>
                    <a:pt x="17" y="25"/>
                  </a:lnTo>
                  <a:lnTo>
                    <a:pt x="16" y="26"/>
                  </a:lnTo>
                  <a:lnTo>
                    <a:pt x="15" y="26"/>
                  </a:lnTo>
                  <a:lnTo>
                    <a:pt x="16" y="28"/>
                  </a:lnTo>
                  <a:lnTo>
                    <a:pt x="15" y="29"/>
                  </a:lnTo>
                  <a:lnTo>
                    <a:pt x="16" y="29"/>
                  </a:lnTo>
                  <a:lnTo>
                    <a:pt x="15" y="30"/>
                  </a:lnTo>
                  <a:lnTo>
                    <a:pt x="15" y="29"/>
                  </a:lnTo>
                  <a:lnTo>
                    <a:pt x="15" y="28"/>
                  </a:lnTo>
                  <a:lnTo>
                    <a:pt x="15" y="26"/>
                  </a:lnTo>
                  <a:lnTo>
                    <a:pt x="15" y="25"/>
                  </a:lnTo>
                  <a:lnTo>
                    <a:pt x="16" y="24"/>
                  </a:lnTo>
                  <a:lnTo>
                    <a:pt x="17" y="24"/>
                  </a:lnTo>
                  <a:lnTo>
                    <a:pt x="17" y="24"/>
                  </a:lnTo>
                  <a:moveTo>
                    <a:pt x="16" y="23"/>
                  </a:moveTo>
                  <a:lnTo>
                    <a:pt x="16" y="23"/>
                  </a:lnTo>
                  <a:moveTo>
                    <a:pt x="2" y="7"/>
                  </a:moveTo>
                  <a:lnTo>
                    <a:pt x="2" y="9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7"/>
                  </a:lnTo>
                  <a:moveTo>
                    <a:pt x="4" y="3"/>
                  </a:moveTo>
                  <a:lnTo>
                    <a:pt x="5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9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8" y="5"/>
                  </a:lnTo>
                  <a:lnTo>
                    <a:pt x="6" y="5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11"/>
                  </a:lnTo>
                  <a:lnTo>
                    <a:pt x="10" y="15"/>
                  </a:lnTo>
                  <a:lnTo>
                    <a:pt x="9" y="18"/>
                  </a:lnTo>
                  <a:lnTo>
                    <a:pt x="9" y="19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3" y="15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4" y="7"/>
                  </a:lnTo>
                  <a:lnTo>
                    <a:pt x="3" y="6"/>
                  </a:lnTo>
                  <a:lnTo>
                    <a:pt x="3" y="5"/>
                  </a:lnTo>
                  <a:lnTo>
                    <a:pt x="4" y="4"/>
                  </a:lnTo>
                  <a:lnTo>
                    <a:pt x="4" y="3"/>
                  </a:lnTo>
                  <a:lnTo>
                    <a:pt x="4" y="3"/>
                  </a:lnTo>
                  <a:moveTo>
                    <a:pt x="11" y="3"/>
                  </a:moveTo>
                  <a:lnTo>
                    <a:pt x="11" y="4"/>
                  </a:lnTo>
                  <a:lnTo>
                    <a:pt x="12" y="4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9" y="1"/>
                  </a:lnTo>
                  <a:lnTo>
                    <a:pt x="10" y="0"/>
                  </a:lnTo>
                  <a:lnTo>
                    <a:pt x="11" y="1"/>
                  </a:lnTo>
                  <a:lnTo>
                    <a:pt x="11" y="3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EA14C744-9EB9-3E64-9369-794149EA7155}"/>
              </a:ext>
            </a:extLst>
          </p:cNvPr>
          <p:cNvGrpSpPr/>
          <p:nvPr/>
        </p:nvGrpSpPr>
        <p:grpSpPr>
          <a:xfrm>
            <a:off x="2563837" y="1301347"/>
            <a:ext cx="4107738" cy="2259996"/>
            <a:chOff x="2563837" y="1301347"/>
            <a:chExt cx="4107738" cy="2259996"/>
          </a:xfrm>
        </p:grpSpPr>
        <p:sp>
          <p:nvSpPr>
            <p:cNvPr id="13" name="Rectangle 30">
              <a:extLst>
                <a:ext uri="{FF2B5EF4-FFF2-40B4-BE49-F238E27FC236}">
                  <a16:creationId xmlns:a16="http://schemas.microsoft.com/office/drawing/2014/main" id="{948C6E25-7A6F-9A81-17B3-0F204EEB1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7662" y="2160910"/>
              <a:ext cx="24846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Red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18" name="Rectangle 30">
              <a:extLst>
                <a:ext uri="{FF2B5EF4-FFF2-40B4-BE49-F238E27FC236}">
                  <a16:creationId xmlns:a16="http://schemas.microsoft.com/office/drawing/2014/main" id="{E28C79C8-7D92-7664-3CE5-146A846D2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3887" y="1405260"/>
              <a:ext cx="601127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Mediterranean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19" name="Rectangle 30">
              <a:extLst>
                <a:ext uri="{FF2B5EF4-FFF2-40B4-BE49-F238E27FC236}">
                  <a16:creationId xmlns:a16="http://schemas.microsoft.com/office/drawing/2014/main" id="{CC8B05F9-C685-B753-B6A8-CD304D961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4391" y="2547838"/>
              <a:ext cx="39273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Gulf of Aden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22" name="Rectangle 30">
              <a:extLst>
                <a:ext uri="{FF2B5EF4-FFF2-40B4-BE49-F238E27FC236}">
                  <a16:creationId xmlns:a16="http://schemas.microsoft.com/office/drawing/2014/main" id="{718A852B-E335-CED0-FDCA-649B5DF1D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7792" y="2419002"/>
              <a:ext cx="528991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Strait of Mandeb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</a:endParaRPr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50809D28-0E4D-8B43-88FD-521683752574}"/>
                </a:ext>
              </a:extLst>
            </p:cNvPr>
            <p:cNvSpPr/>
            <p:nvPr/>
          </p:nvSpPr>
          <p:spPr>
            <a:xfrm>
              <a:off x="5466457" y="2505307"/>
              <a:ext cx="157649" cy="157649"/>
            </a:xfrm>
            <a:prstGeom prst="ellipse">
              <a:avLst/>
            </a:prstGeom>
            <a:noFill/>
            <a:ln w="3175">
              <a:solidFill>
                <a:srgbClr val="C00000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7389AE16-B1A5-6AB9-7B34-FAB9E5D19E7F}"/>
                </a:ext>
              </a:extLst>
            </p:cNvPr>
            <p:cNvSpPr/>
            <p:nvPr/>
          </p:nvSpPr>
          <p:spPr>
            <a:xfrm>
              <a:off x="6082407" y="1825857"/>
              <a:ext cx="157649" cy="157649"/>
            </a:xfrm>
            <a:prstGeom prst="ellipse">
              <a:avLst/>
            </a:prstGeom>
            <a:noFill/>
            <a:ln w="3175">
              <a:solidFill>
                <a:srgbClr val="C00000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Rectangle 30">
              <a:extLst>
                <a:ext uri="{FF2B5EF4-FFF2-40B4-BE49-F238E27FC236}">
                  <a16:creationId xmlns:a16="http://schemas.microsoft.com/office/drawing/2014/main" id="{F8A4EE24-524D-4F55-2EB2-C9C7857E8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2656" y="1743556"/>
              <a:ext cx="51456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Strait of Hormuz</a:t>
              </a:r>
              <a:endParaRPr lang="zh-CN" altLang="zh-CN" sz="600" dirty="0">
                <a:solidFill>
                  <a:srgbClr val="0070C0"/>
                </a:solidFill>
              </a:endParaRPr>
            </a:p>
          </p:txBody>
        </p:sp>
        <p:sp>
          <p:nvSpPr>
            <p:cNvPr id="26" name="Rectangle 30">
              <a:extLst>
                <a:ext uri="{FF2B5EF4-FFF2-40B4-BE49-F238E27FC236}">
                  <a16:creationId xmlns:a16="http://schemas.microsoft.com/office/drawing/2014/main" id="{9E0A742D-6C4A-2061-25B0-0732E8F3B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3191" y="1982688"/>
              <a:ext cx="41838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Gulf of Oman</a:t>
              </a:r>
              <a:endParaRPr lang="zh-CN" altLang="zh-CN" sz="600" dirty="0">
                <a:solidFill>
                  <a:srgbClr val="0070C0"/>
                </a:solidFill>
              </a:endParaRPr>
            </a:p>
          </p:txBody>
        </p:sp>
        <p:sp>
          <p:nvSpPr>
            <p:cNvPr id="27" name="Rectangle 30">
              <a:extLst>
                <a:ext uri="{FF2B5EF4-FFF2-40B4-BE49-F238E27FC236}">
                  <a16:creationId xmlns:a16="http://schemas.microsoft.com/office/drawing/2014/main" id="{797BA458-564E-4488-666E-196CD806F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837" y="3113410"/>
              <a:ext cx="45685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Atlantic Ocean</a:t>
              </a:r>
              <a:endParaRPr lang="zh-CN" altLang="zh-CN" sz="600" dirty="0">
                <a:solidFill>
                  <a:srgbClr val="0070C0"/>
                </a:solidFill>
              </a:endParaRPr>
            </a:p>
          </p:txBody>
        </p:sp>
        <p:sp>
          <p:nvSpPr>
            <p:cNvPr id="39" name="Rectangle 30">
              <a:extLst>
                <a:ext uri="{FF2B5EF4-FFF2-40B4-BE49-F238E27FC236}">
                  <a16:creationId xmlns:a16="http://schemas.microsoft.com/office/drawing/2014/main" id="{A1D356B4-C37B-9E14-4A71-43D4DF06E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8737" y="3469010"/>
              <a:ext cx="410369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solidFill>
                    <a:srgbClr val="0070C0"/>
                  </a:solidFill>
                  <a:latin typeface="Calibri" panose="020F0502020204030204" pitchFamily="34" charset="0"/>
                </a:rPr>
                <a:t>Indian Ocean</a:t>
              </a:r>
              <a:endParaRPr lang="zh-CN" altLang="zh-CN" sz="600" dirty="0">
                <a:solidFill>
                  <a:srgbClr val="0070C0"/>
                </a:solidFill>
              </a:endParaRPr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3CFAB5AC-93AD-0853-D478-F0A9C374D974}"/>
                </a:ext>
              </a:extLst>
            </p:cNvPr>
            <p:cNvSpPr/>
            <p:nvPr/>
          </p:nvSpPr>
          <p:spPr>
            <a:xfrm>
              <a:off x="3195697" y="1301347"/>
              <a:ext cx="157649" cy="157649"/>
            </a:xfrm>
            <a:prstGeom prst="ellipse">
              <a:avLst/>
            </a:prstGeom>
            <a:noFill/>
            <a:ln w="3175">
              <a:solidFill>
                <a:srgbClr val="C00000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" name="Rectangle 30">
              <a:extLst>
                <a:ext uri="{FF2B5EF4-FFF2-40B4-BE49-F238E27FC236}">
                  <a16:creationId xmlns:a16="http://schemas.microsoft.com/office/drawing/2014/main" id="{D62DB1C7-8637-D164-2016-605DAE166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784" y="1347614"/>
              <a:ext cx="562655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solidFill>
                    <a:srgbClr val="0070C0"/>
                  </a:solidFill>
                  <a:effectLst/>
                  <a:latin typeface="Calibri" panose="020F0502020204030204" pitchFamily="34" charset="0"/>
                </a:rPr>
                <a:t>Strait of Gibraltar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1832539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EA7E52-3CB1-7599-191B-56E4354C83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65F31F-0F73-517C-C608-DDBEC10D9E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29" tIns="45714" rIns="91429" bIns="45714" rtlCol="0" anchor="ctr">
            <a:normAutofit/>
          </a:bodyPr>
          <a:lstStyle/>
          <a:p>
            <a:r>
              <a:rPr lang="en-US" altLang="zh-CN" dirty="0"/>
              <a:t>Bab-el-Mandeb Map-4</a:t>
            </a:r>
          </a:p>
        </p:txBody>
      </p:sp>
      <p:sp>
        <p:nvSpPr>
          <p:cNvPr id="453" name="Rectangle 207">
            <a:extLst>
              <a:ext uri="{FF2B5EF4-FFF2-40B4-BE49-F238E27FC236}">
                <a16:creationId xmlns:a16="http://schemas.microsoft.com/office/drawing/2014/main" id="{36AD2C9A-0529-01D5-7F27-4E29FBFDC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6856" y="987574"/>
            <a:ext cx="6110288" cy="3965575"/>
          </a:xfrm>
          <a:prstGeom prst="rect">
            <a:avLst/>
          </a:prstGeom>
          <a:solidFill>
            <a:srgbClr val="CCECFF"/>
          </a:solidFill>
          <a:ln w="3175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endParaRPr lang="zh-CN" altLang="en-US" sz="40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EC04DCA-BF0E-D833-A766-E4B161C75B3B}"/>
              </a:ext>
            </a:extLst>
          </p:cNvPr>
          <p:cNvGrpSpPr/>
          <p:nvPr/>
        </p:nvGrpSpPr>
        <p:grpSpPr>
          <a:xfrm>
            <a:off x="1516856" y="987574"/>
            <a:ext cx="6092825" cy="3965576"/>
            <a:chOff x="1516856" y="987574"/>
            <a:chExt cx="6092825" cy="3965576"/>
          </a:xfrm>
          <a:solidFill>
            <a:srgbClr val="4BACC6"/>
          </a:solidFill>
        </p:grpSpPr>
        <p:sp>
          <p:nvSpPr>
            <p:cNvPr id="454" name="Freeform 208">
              <a:extLst>
                <a:ext uri="{FF2B5EF4-FFF2-40B4-BE49-F238E27FC236}">
                  <a16:creationId xmlns:a16="http://schemas.microsoft.com/office/drawing/2014/main" id="{B6FC2695-525E-0A94-1FF7-5BA4BF850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1519" y="3564087"/>
              <a:ext cx="57150" cy="31750"/>
            </a:xfrm>
            <a:custGeom>
              <a:avLst/>
              <a:gdLst>
                <a:gd name="T0" fmla="*/ 12 w 36"/>
                <a:gd name="T1" fmla="*/ 1 h 20"/>
                <a:gd name="T2" fmla="*/ 15 w 36"/>
                <a:gd name="T3" fmla="*/ 1 h 20"/>
                <a:gd name="T4" fmla="*/ 17 w 36"/>
                <a:gd name="T5" fmla="*/ 2 h 20"/>
                <a:gd name="T6" fmla="*/ 19 w 36"/>
                <a:gd name="T7" fmla="*/ 1 h 20"/>
                <a:gd name="T8" fmla="*/ 22 w 36"/>
                <a:gd name="T9" fmla="*/ 3 h 20"/>
                <a:gd name="T10" fmla="*/ 24 w 36"/>
                <a:gd name="T11" fmla="*/ 3 h 20"/>
                <a:gd name="T12" fmla="*/ 24 w 36"/>
                <a:gd name="T13" fmla="*/ 6 h 20"/>
                <a:gd name="T14" fmla="*/ 25 w 36"/>
                <a:gd name="T15" fmla="*/ 7 h 20"/>
                <a:gd name="T16" fmla="*/ 26 w 36"/>
                <a:gd name="T17" fmla="*/ 7 h 20"/>
                <a:gd name="T18" fmla="*/ 29 w 36"/>
                <a:gd name="T19" fmla="*/ 7 h 20"/>
                <a:gd name="T20" fmla="*/ 30 w 36"/>
                <a:gd name="T21" fmla="*/ 8 h 20"/>
                <a:gd name="T22" fmla="*/ 32 w 36"/>
                <a:gd name="T23" fmla="*/ 12 h 20"/>
                <a:gd name="T24" fmla="*/ 35 w 36"/>
                <a:gd name="T25" fmla="*/ 13 h 20"/>
                <a:gd name="T26" fmla="*/ 36 w 36"/>
                <a:gd name="T27" fmla="*/ 15 h 20"/>
                <a:gd name="T28" fmla="*/ 35 w 36"/>
                <a:gd name="T29" fmla="*/ 16 h 20"/>
                <a:gd name="T30" fmla="*/ 34 w 36"/>
                <a:gd name="T31" fmla="*/ 19 h 20"/>
                <a:gd name="T32" fmla="*/ 30 w 36"/>
                <a:gd name="T33" fmla="*/ 19 h 20"/>
                <a:gd name="T34" fmla="*/ 29 w 36"/>
                <a:gd name="T35" fmla="*/ 20 h 20"/>
                <a:gd name="T36" fmla="*/ 24 w 36"/>
                <a:gd name="T37" fmla="*/ 19 h 20"/>
                <a:gd name="T38" fmla="*/ 22 w 36"/>
                <a:gd name="T39" fmla="*/ 18 h 20"/>
                <a:gd name="T40" fmla="*/ 21 w 36"/>
                <a:gd name="T41" fmla="*/ 15 h 20"/>
                <a:gd name="T42" fmla="*/ 19 w 36"/>
                <a:gd name="T43" fmla="*/ 14 h 20"/>
                <a:gd name="T44" fmla="*/ 18 w 36"/>
                <a:gd name="T45" fmla="*/ 13 h 20"/>
                <a:gd name="T46" fmla="*/ 17 w 36"/>
                <a:gd name="T47" fmla="*/ 13 h 20"/>
                <a:gd name="T48" fmla="*/ 15 w 36"/>
                <a:gd name="T49" fmla="*/ 12 h 20"/>
                <a:gd name="T50" fmla="*/ 13 w 36"/>
                <a:gd name="T51" fmla="*/ 11 h 20"/>
                <a:gd name="T52" fmla="*/ 12 w 36"/>
                <a:gd name="T53" fmla="*/ 9 h 20"/>
                <a:gd name="T54" fmla="*/ 10 w 36"/>
                <a:gd name="T55" fmla="*/ 9 h 20"/>
                <a:gd name="T56" fmla="*/ 9 w 36"/>
                <a:gd name="T57" fmla="*/ 9 h 20"/>
                <a:gd name="T58" fmla="*/ 6 w 36"/>
                <a:gd name="T59" fmla="*/ 9 h 20"/>
                <a:gd name="T60" fmla="*/ 4 w 36"/>
                <a:gd name="T61" fmla="*/ 9 h 20"/>
                <a:gd name="T62" fmla="*/ 2 w 36"/>
                <a:gd name="T63" fmla="*/ 8 h 20"/>
                <a:gd name="T64" fmla="*/ 0 w 36"/>
                <a:gd name="T65" fmla="*/ 7 h 20"/>
                <a:gd name="T66" fmla="*/ 0 w 36"/>
                <a:gd name="T67" fmla="*/ 5 h 20"/>
                <a:gd name="T68" fmla="*/ 2 w 36"/>
                <a:gd name="T69" fmla="*/ 3 h 20"/>
                <a:gd name="T70" fmla="*/ 3 w 36"/>
                <a:gd name="T71" fmla="*/ 2 h 20"/>
                <a:gd name="T72" fmla="*/ 5 w 36"/>
                <a:gd name="T73" fmla="*/ 2 h 20"/>
                <a:gd name="T74" fmla="*/ 8 w 36"/>
                <a:gd name="T75" fmla="*/ 2 h 20"/>
                <a:gd name="T76" fmla="*/ 10 w 36"/>
                <a:gd name="T77" fmla="*/ 1 h 20"/>
                <a:gd name="T78" fmla="*/ 11 w 36"/>
                <a:gd name="T7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" h="20">
                  <a:moveTo>
                    <a:pt x="11" y="2"/>
                  </a:moveTo>
                  <a:lnTo>
                    <a:pt x="12" y="1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8" y="0"/>
                  </a:lnTo>
                  <a:lnTo>
                    <a:pt x="19" y="1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4" y="7"/>
                  </a:lnTo>
                  <a:lnTo>
                    <a:pt x="25" y="7"/>
                  </a:lnTo>
                  <a:lnTo>
                    <a:pt x="26" y="8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9" y="7"/>
                  </a:lnTo>
                  <a:lnTo>
                    <a:pt x="29" y="8"/>
                  </a:lnTo>
                  <a:lnTo>
                    <a:pt x="30" y="8"/>
                  </a:lnTo>
                  <a:lnTo>
                    <a:pt x="31" y="9"/>
                  </a:lnTo>
                  <a:lnTo>
                    <a:pt x="32" y="12"/>
                  </a:lnTo>
                  <a:lnTo>
                    <a:pt x="34" y="13"/>
                  </a:lnTo>
                  <a:lnTo>
                    <a:pt x="35" y="13"/>
                  </a:lnTo>
                  <a:lnTo>
                    <a:pt x="36" y="14"/>
                  </a:lnTo>
                  <a:lnTo>
                    <a:pt x="36" y="15"/>
                  </a:lnTo>
                  <a:lnTo>
                    <a:pt x="36" y="16"/>
                  </a:lnTo>
                  <a:lnTo>
                    <a:pt x="35" y="16"/>
                  </a:lnTo>
                  <a:lnTo>
                    <a:pt x="34" y="18"/>
                  </a:lnTo>
                  <a:lnTo>
                    <a:pt x="34" y="19"/>
                  </a:lnTo>
                  <a:lnTo>
                    <a:pt x="32" y="19"/>
                  </a:lnTo>
                  <a:lnTo>
                    <a:pt x="30" y="19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28" y="20"/>
                  </a:lnTo>
                  <a:lnTo>
                    <a:pt x="24" y="19"/>
                  </a:lnTo>
                  <a:lnTo>
                    <a:pt x="23" y="19"/>
                  </a:lnTo>
                  <a:lnTo>
                    <a:pt x="22" y="18"/>
                  </a:lnTo>
                  <a:lnTo>
                    <a:pt x="21" y="16"/>
                  </a:lnTo>
                  <a:lnTo>
                    <a:pt x="21" y="15"/>
                  </a:lnTo>
                  <a:lnTo>
                    <a:pt x="19" y="15"/>
                  </a:lnTo>
                  <a:lnTo>
                    <a:pt x="19" y="14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7" y="13"/>
                  </a:lnTo>
                  <a:lnTo>
                    <a:pt x="16" y="12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0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8" y="9"/>
                  </a:lnTo>
                  <a:lnTo>
                    <a:pt x="6" y="9"/>
                  </a:lnTo>
                  <a:lnTo>
                    <a:pt x="5" y="9"/>
                  </a:lnTo>
                  <a:lnTo>
                    <a:pt x="4" y="9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55" name="Freeform 209">
              <a:extLst>
                <a:ext uri="{FF2B5EF4-FFF2-40B4-BE49-F238E27FC236}">
                  <a16:creationId xmlns:a16="http://schemas.microsoft.com/office/drawing/2014/main" id="{68A361BA-46A9-A50C-4FFD-D706ADBA8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1694" y="3589487"/>
              <a:ext cx="6350" cy="6350"/>
            </a:xfrm>
            <a:custGeom>
              <a:avLst/>
              <a:gdLst>
                <a:gd name="T0" fmla="*/ 1 w 4"/>
                <a:gd name="T1" fmla="*/ 2 h 4"/>
                <a:gd name="T2" fmla="*/ 2 w 4"/>
                <a:gd name="T3" fmla="*/ 0 h 4"/>
                <a:gd name="T4" fmla="*/ 2 w 4"/>
                <a:gd name="T5" fmla="*/ 2 h 4"/>
                <a:gd name="T6" fmla="*/ 4 w 4"/>
                <a:gd name="T7" fmla="*/ 2 h 4"/>
                <a:gd name="T8" fmla="*/ 2 w 4"/>
                <a:gd name="T9" fmla="*/ 3 h 4"/>
                <a:gd name="T10" fmla="*/ 1 w 4"/>
                <a:gd name="T11" fmla="*/ 3 h 4"/>
                <a:gd name="T12" fmla="*/ 1 w 4"/>
                <a:gd name="T13" fmla="*/ 4 h 4"/>
                <a:gd name="T14" fmla="*/ 0 w 4"/>
                <a:gd name="T15" fmla="*/ 4 h 4"/>
                <a:gd name="T16" fmla="*/ 0 w 4"/>
                <a:gd name="T17" fmla="*/ 3 h 4"/>
                <a:gd name="T18" fmla="*/ 1 w 4"/>
                <a:gd name="T19" fmla="*/ 3 h 4"/>
                <a:gd name="T20" fmla="*/ 1 w 4"/>
                <a:gd name="T2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56" name="Freeform 210">
              <a:extLst>
                <a:ext uri="{FF2B5EF4-FFF2-40B4-BE49-F238E27FC236}">
                  <a16:creationId xmlns:a16="http://schemas.microsoft.com/office/drawing/2014/main" id="{43600A4D-9BD2-A586-84C1-F317DCB7A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869" y="3556149"/>
              <a:ext cx="50800" cy="41275"/>
            </a:xfrm>
            <a:custGeom>
              <a:avLst/>
              <a:gdLst>
                <a:gd name="T0" fmla="*/ 31 w 32"/>
                <a:gd name="T1" fmla="*/ 0 h 26"/>
                <a:gd name="T2" fmla="*/ 32 w 32"/>
                <a:gd name="T3" fmla="*/ 1 h 26"/>
                <a:gd name="T4" fmla="*/ 32 w 32"/>
                <a:gd name="T5" fmla="*/ 4 h 26"/>
                <a:gd name="T6" fmla="*/ 31 w 32"/>
                <a:gd name="T7" fmla="*/ 5 h 26"/>
                <a:gd name="T8" fmla="*/ 29 w 32"/>
                <a:gd name="T9" fmla="*/ 5 h 26"/>
                <a:gd name="T10" fmla="*/ 29 w 32"/>
                <a:gd name="T11" fmla="*/ 6 h 26"/>
                <a:gd name="T12" fmla="*/ 30 w 32"/>
                <a:gd name="T13" fmla="*/ 7 h 26"/>
                <a:gd name="T14" fmla="*/ 30 w 32"/>
                <a:gd name="T15" fmla="*/ 10 h 26"/>
                <a:gd name="T16" fmla="*/ 29 w 32"/>
                <a:gd name="T17" fmla="*/ 11 h 26"/>
                <a:gd name="T18" fmla="*/ 26 w 32"/>
                <a:gd name="T19" fmla="*/ 14 h 26"/>
                <a:gd name="T20" fmla="*/ 23 w 32"/>
                <a:gd name="T21" fmla="*/ 18 h 26"/>
                <a:gd name="T22" fmla="*/ 22 w 32"/>
                <a:gd name="T23" fmla="*/ 19 h 26"/>
                <a:gd name="T24" fmla="*/ 20 w 32"/>
                <a:gd name="T25" fmla="*/ 20 h 26"/>
                <a:gd name="T26" fmla="*/ 19 w 32"/>
                <a:gd name="T27" fmla="*/ 21 h 26"/>
                <a:gd name="T28" fmla="*/ 18 w 32"/>
                <a:gd name="T29" fmla="*/ 23 h 26"/>
                <a:gd name="T30" fmla="*/ 15 w 32"/>
                <a:gd name="T31" fmla="*/ 23 h 26"/>
                <a:gd name="T32" fmla="*/ 12 w 32"/>
                <a:gd name="T33" fmla="*/ 24 h 26"/>
                <a:gd name="T34" fmla="*/ 11 w 32"/>
                <a:gd name="T35" fmla="*/ 25 h 26"/>
                <a:gd name="T36" fmla="*/ 7 w 32"/>
                <a:gd name="T37" fmla="*/ 26 h 26"/>
                <a:gd name="T38" fmla="*/ 5 w 32"/>
                <a:gd name="T39" fmla="*/ 26 h 26"/>
                <a:gd name="T40" fmla="*/ 3 w 32"/>
                <a:gd name="T41" fmla="*/ 26 h 26"/>
                <a:gd name="T42" fmla="*/ 0 w 32"/>
                <a:gd name="T43" fmla="*/ 26 h 26"/>
                <a:gd name="T44" fmla="*/ 2 w 32"/>
                <a:gd name="T45" fmla="*/ 24 h 26"/>
                <a:gd name="T46" fmla="*/ 3 w 32"/>
                <a:gd name="T47" fmla="*/ 23 h 26"/>
                <a:gd name="T48" fmla="*/ 6 w 32"/>
                <a:gd name="T49" fmla="*/ 21 h 26"/>
                <a:gd name="T50" fmla="*/ 5 w 32"/>
                <a:gd name="T51" fmla="*/ 20 h 26"/>
                <a:gd name="T52" fmla="*/ 4 w 32"/>
                <a:gd name="T53" fmla="*/ 20 h 26"/>
                <a:gd name="T54" fmla="*/ 3 w 32"/>
                <a:gd name="T55" fmla="*/ 19 h 26"/>
                <a:gd name="T56" fmla="*/ 4 w 32"/>
                <a:gd name="T57" fmla="*/ 18 h 26"/>
                <a:gd name="T58" fmla="*/ 4 w 32"/>
                <a:gd name="T59" fmla="*/ 16 h 26"/>
                <a:gd name="T60" fmla="*/ 5 w 32"/>
                <a:gd name="T61" fmla="*/ 12 h 26"/>
                <a:gd name="T62" fmla="*/ 6 w 32"/>
                <a:gd name="T63" fmla="*/ 11 h 26"/>
                <a:gd name="T64" fmla="*/ 7 w 32"/>
                <a:gd name="T65" fmla="*/ 10 h 26"/>
                <a:gd name="T66" fmla="*/ 9 w 32"/>
                <a:gd name="T67" fmla="*/ 8 h 26"/>
                <a:gd name="T68" fmla="*/ 11 w 32"/>
                <a:gd name="T69" fmla="*/ 6 h 26"/>
                <a:gd name="T70" fmla="*/ 13 w 32"/>
                <a:gd name="T71" fmla="*/ 8 h 26"/>
                <a:gd name="T72" fmla="*/ 15 w 32"/>
                <a:gd name="T73" fmla="*/ 7 h 26"/>
                <a:gd name="T74" fmla="*/ 16 w 32"/>
                <a:gd name="T75" fmla="*/ 8 h 26"/>
                <a:gd name="T76" fmla="*/ 17 w 32"/>
                <a:gd name="T77" fmla="*/ 10 h 26"/>
                <a:gd name="T78" fmla="*/ 18 w 32"/>
                <a:gd name="T79" fmla="*/ 7 h 26"/>
                <a:gd name="T80" fmla="*/ 18 w 32"/>
                <a:gd name="T81" fmla="*/ 6 h 26"/>
                <a:gd name="T82" fmla="*/ 18 w 32"/>
                <a:gd name="T83" fmla="*/ 5 h 26"/>
                <a:gd name="T84" fmla="*/ 19 w 32"/>
                <a:gd name="T85" fmla="*/ 4 h 26"/>
                <a:gd name="T86" fmla="*/ 22 w 32"/>
                <a:gd name="T87" fmla="*/ 4 h 26"/>
                <a:gd name="T88" fmla="*/ 24 w 32"/>
                <a:gd name="T89" fmla="*/ 1 h 26"/>
                <a:gd name="T90" fmla="*/ 26 w 32"/>
                <a:gd name="T91" fmla="*/ 0 h 26"/>
                <a:gd name="T92" fmla="*/ 28 w 32"/>
                <a:gd name="T93" fmla="*/ 1 h 26"/>
                <a:gd name="T94" fmla="*/ 29 w 32"/>
                <a:gd name="T95" fmla="*/ 2 h 26"/>
                <a:gd name="T96" fmla="*/ 30 w 32"/>
                <a:gd name="T97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" h="26">
                  <a:moveTo>
                    <a:pt x="30" y="1"/>
                  </a:moveTo>
                  <a:lnTo>
                    <a:pt x="31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2" y="5"/>
                  </a:lnTo>
                  <a:lnTo>
                    <a:pt x="31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6"/>
                  </a:lnTo>
                  <a:lnTo>
                    <a:pt x="30" y="6"/>
                  </a:lnTo>
                  <a:lnTo>
                    <a:pt x="30" y="7"/>
                  </a:lnTo>
                  <a:lnTo>
                    <a:pt x="30" y="8"/>
                  </a:lnTo>
                  <a:lnTo>
                    <a:pt x="30" y="10"/>
                  </a:lnTo>
                  <a:lnTo>
                    <a:pt x="29" y="10"/>
                  </a:lnTo>
                  <a:lnTo>
                    <a:pt x="29" y="11"/>
                  </a:lnTo>
                  <a:lnTo>
                    <a:pt x="29" y="12"/>
                  </a:lnTo>
                  <a:lnTo>
                    <a:pt x="26" y="14"/>
                  </a:lnTo>
                  <a:lnTo>
                    <a:pt x="24" y="17"/>
                  </a:lnTo>
                  <a:lnTo>
                    <a:pt x="23" y="18"/>
                  </a:lnTo>
                  <a:lnTo>
                    <a:pt x="22" y="18"/>
                  </a:lnTo>
                  <a:lnTo>
                    <a:pt x="22" y="19"/>
                  </a:lnTo>
                  <a:lnTo>
                    <a:pt x="20" y="19"/>
                  </a:lnTo>
                  <a:lnTo>
                    <a:pt x="20" y="20"/>
                  </a:lnTo>
                  <a:lnTo>
                    <a:pt x="20" y="21"/>
                  </a:lnTo>
                  <a:lnTo>
                    <a:pt x="19" y="21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3" y="23"/>
                  </a:lnTo>
                  <a:lnTo>
                    <a:pt x="12" y="24"/>
                  </a:lnTo>
                  <a:lnTo>
                    <a:pt x="12" y="25"/>
                  </a:lnTo>
                  <a:lnTo>
                    <a:pt x="11" y="25"/>
                  </a:lnTo>
                  <a:lnTo>
                    <a:pt x="10" y="25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5" y="26"/>
                  </a:lnTo>
                  <a:lnTo>
                    <a:pt x="4" y="26"/>
                  </a:lnTo>
                  <a:lnTo>
                    <a:pt x="3" y="26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4" y="23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5" y="20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7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7" y="8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3" y="2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1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1"/>
                  </a:lnTo>
                  <a:lnTo>
                    <a:pt x="3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57" name="Freeform 211">
              <a:extLst>
                <a:ext uri="{FF2B5EF4-FFF2-40B4-BE49-F238E27FC236}">
                  <a16:creationId xmlns:a16="http://schemas.microsoft.com/office/drawing/2014/main" id="{20AA17C2-D3C4-B00C-6D91-9EFBFD43E8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6431" y="3527574"/>
              <a:ext cx="73025" cy="31750"/>
            </a:xfrm>
            <a:custGeom>
              <a:avLst/>
              <a:gdLst>
                <a:gd name="T0" fmla="*/ 36 w 46"/>
                <a:gd name="T1" fmla="*/ 10 h 20"/>
                <a:gd name="T2" fmla="*/ 37 w 46"/>
                <a:gd name="T3" fmla="*/ 7 h 20"/>
                <a:gd name="T4" fmla="*/ 24 w 46"/>
                <a:gd name="T5" fmla="*/ 0 h 20"/>
                <a:gd name="T6" fmla="*/ 27 w 46"/>
                <a:gd name="T7" fmla="*/ 2 h 20"/>
                <a:gd name="T8" fmla="*/ 28 w 46"/>
                <a:gd name="T9" fmla="*/ 5 h 20"/>
                <a:gd name="T10" fmla="*/ 31 w 46"/>
                <a:gd name="T11" fmla="*/ 5 h 20"/>
                <a:gd name="T12" fmla="*/ 34 w 46"/>
                <a:gd name="T13" fmla="*/ 4 h 20"/>
                <a:gd name="T14" fmla="*/ 37 w 46"/>
                <a:gd name="T15" fmla="*/ 6 h 20"/>
                <a:gd name="T16" fmla="*/ 40 w 46"/>
                <a:gd name="T17" fmla="*/ 5 h 20"/>
                <a:gd name="T18" fmla="*/ 43 w 46"/>
                <a:gd name="T19" fmla="*/ 6 h 20"/>
                <a:gd name="T20" fmla="*/ 43 w 46"/>
                <a:gd name="T21" fmla="*/ 9 h 20"/>
                <a:gd name="T22" fmla="*/ 44 w 46"/>
                <a:gd name="T23" fmla="*/ 12 h 20"/>
                <a:gd name="T24" fmla="*/ 46 w 46"/>
                <a:gd name="T25" fmla="*/ 10 h 20"/>
                <a:gd name="T26" fmla="*/ 46 w 46"/>
                <a:gd name="T27" fmla="*/ 13 h 20"/>
                <a:gd name="T28" fmla="*/ 43 w 46"/>
                <a:gd name="T29" fmla="*/ 13 h 20"/>
                <a:gd name="T30" fmla="*/ 40 w 46"/>
                <a:gd name="T31" fmla="*/ 13 h 20"/>
                <a:gd name="T32" fmla="*/ 37 w 46"/>
                <a:gd name="T33" fmla="*/ 13 h 20"/>
                <a:gd name="T34" fmla="*/ 32 w 46"/>
                <a:gd name="T35" fmla="*/ 16 h 20"/>
                <a:gd name="T36" fmla="*/ 31 w 46"/>
                <a:gd name="T37" fmla="*/ 13 h 20"/>
                <a:gd name="T38" fmla="*/ 30 w 46"/>
                <a:gd name="T39" fmla="*/ 13 h 20"/>
                <a:gd name="T40" fmla="*/ 26 w 46"/>
                <a:gd name="T41" fmla="*/ 16 h 20"/>
                <a:gd name="T42" fmla="*/ 21 w 46"/>
                <a:gd name="T43" fmla="*/ 17 h 20"/>
                <a:gd name="T44" fmla="*/ 18 w 46"/>
                <a:gd name="T45" fmla="*/ 17 h 20"/>
                <a:gd name="T46" fmla="*/ 12 w 46"/>
                <a:gd name="T47" fmla="*/ 19 h 20"/>
                <a:gd name="T48" fmla="*/ 8 w 46"/>
                <a:gd name="T49" fmla="*/ 19 h 20"/>
                <a:gd name="T50" fmla="*/ 6 w 46"/>
                <a:gd name="T51" fmla="*/ 20 h 20"/>
                <a:gd name="T52" fmla="*/ 2 w 46"/>
                <a:gd name="T53" fmla="*/ 20 h 20"/>
                <a:gd name="T54" fmla="*/ 1 w 46"/>
                <a:gd name="T55" fmla="*/ 18 h 20"/>
                <a:gd name="T56" fmla="*/ 0 w 46"/>
                <a:gd name="T57" fmla="*/ 16 h 20"/>
                <a:gd name="T58" fmla="*/ 2 w 46"/>
                <a:gd name="T59" fmla="*/ 13 h 20"/>
                <a:gd name="T60" fmla="*/ 1 w 46"/>
                <a:gd name="T61" fmla="*/ 11 h 20"/>
                <a:gd name="T62" fmla="*/ 2 w 46"/>
                <a:gd name="T63" fmla="*/ 10 h 20"/>
                <a:gd name="T64" fmla="*/ 7 w 46"/>
                <a:gd name="T65" fmla="*/ 7 h 20"/>
                <a:gd name="T66" fmla="*/ 10 w 46"/>
                <a:gd name="T67" fmla="*/ 6 h 20"/>
                <a:gd name="T68" fmla="*/ 13 w 46"/>
                <a:gd name="T69" fmla="*/ 9 h 20"/>
                <a:gd name="T70" fmla="*/ 15 w 46"/>
                <a:gd name="T71" fmla="*/ 7 h 20"/>
                <a:gd name="T72" fmla="*/ 17 w 46"/>
                <a:gd name="T73" fmla="*/ 10 h 20"/>
                <a:gd name="T74" fmla="*/ 19 w 46"/>
                <a:gd name="T75" fmla="*/ 11 h 20"/>
                <a:gd name="T76" fmla="*/ 20 w 46"/>
                <a:gd name="T77" fmla="*/ 13 h 20"/>
                <a:gd name="T78" fmla="*/ 23 w 46"/>
                <a:gd name="T79" fmla="*/ 13 h 20"/>
                <a:gd name="T80" fmla="*/ 26 w 46"/>
                <a:gd name="T81" fmla="*/ 12 h 20"/>
                <a:gd name="T82" fmla="*/ 30 w 46"/>
                <a:gd name="T83" fmla="*/ 12 h 20"/>
                <a:gd name="T84" fmla="*/ 28 w 46"/>
                <a:gd name="T85" fmla="*/ 10 h 20"/>
                <a:gd name="T86" fmla="*/ 26 w 46"/>
                <a:gd name="T87" fmla="*/ 9 h 20"/>
                <a:gd name="T88" fmla="*/ 24 w 46"/>
                <a:gd name="T89" fmla="*/ 9 h 20"/>
                <a:gd name="T90" fmla="*/ 21 w 46"/>
                <a:gd name="T91" fmla="*/ 6 h 20"/>
                <a:gd name="T92" fmla="*/ 19 w 46"/>
                <a:gd name="T93" fmla="*/ 4 h 20"/>
                <a:gd name="T94" fmla="*/ 19 w 46"/>
                <a:gd name="T95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" h="20">
                  <a:moveTo>
                    <a:pt x="37" y="7"/>
                  </a:moveTo>
                  <a:lnTo>
                    <a:pt x="36" y="7"/>
                  </a:lnTo>
                  <a:lnTo>
                    <a:pt x="36" y="10"/>
                  </a:lnTo>
                  <a:lnTo>
                    <a:pt x="37" y="10"/>
                  </a:lnTo>
                  <a:lnTo>
                    <a:pt x="37" y="9"/>
                  </a:lnTo>
                  <a:lnTo>
                    <a:pt x="37" y="7"/>
                  </a:lnTo>
                  <a:close/>
                  <a:moveTo>
                    <a:pt x="20" y="2"/>
                  </a:moveTo>
                  <a:lnTo>
                    <a:pt x="23" y="0"/>
                  </a:lnTo>
                  <a:lnTo>
                    <a:pt x="24" y="0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7" y="3"/>
                  </a:lnTo>
                  <a:lnTo>
                    <a:pt x="27" y="4"/>
                  </a:lnTo>
                  <a:lnTo>
                    <a:pt x="28" y="5"/>
                  </a:lnTo>
                  <a:lnTo>
                    <a:pt x="30" y="6"/>
                  </a:lnTo>
                  <a:lnTo>
                    <a:pt x="31" y="6"/>
                  </a:lnTo>
                  <a:lnTo>
                    <a:pt x="31" y="5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4" y="5"/>
                  </a:lnTo>
                  <a:lnTo>
                    <a:pt x="36" y="5"/>
                  </a:lnTo>
                  <a:lnTo>
                    <a:pt x="37" y="6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40" y="5"/>
                  </a:lnTo>
                  <a:lnTo>
                    <a:pt x="41" y="5"/>
                  </a:lnTo>
                  <a:lnTo>
                    <a:pt x="43" y="5"/>
                  </a:lnTo>
                  <a:lnTo>
                    <a:pt x="43" y="6"/>
                  </a:lnTo>
                  <a:lnTo>
                    <a:pt x="43" y="7"/>
                  </a:lnTo>
                  <a:lnTo>
                    <a:pt x="44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3" y="11"/>
                  </a:lnTo>
                  <a:lnTo>
                    <a:pt x="44" y="12"/>
                  </a:lnTo>
                  <a:lnTo>
                    <a:pt x="45" y="11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6" y="11"/>
                  </a:lnTo>
                  <a:lnTo>
                    <a:pt x="46" y="12"/>
                  </a:lnTo>
                  <a:lnTo>
                    <a:pt x="46" y="13"/>
                  </a:lnTo>
                  <a:lnTo>
                    <a:pt x="45" y="13"/>
                  </a:lnTo>
                  <a:lnTo>
                    <a:pt x="44" y="13"/>
                  </a:lnTo>
                  <a:lnTo>
                    <a:pt x="43" y="13"/>
                  </a:lnTo>
                  <a:lnTo>
                    <a:pt x="41" y="13"/>
                  </a:lnTo>
                  <a:lnTo>
                    <a:pt x="40" y="12"/>
                  </a:lnTo>
                  <a:lnTo>
                    <a:pt x="40" y="13"/>
                  </a:lnTo>
                  <a:lnTo>
                    <a:pt x="39" y="13"/>
                  </a:lnTo>
                  <a:lnTo>
                    <a:pt x="38" y="13"/>
                  </a:lnTo>
                  <a:lnTo>
                    <a:pt x="37" y="13"/>
                  </a:lnTo>
                  <a:lnTo>
                    <a:pt x="37" y="15"/>
                  </a:lnTo>
                  <a:lnTo>
                    <a:pt x="36" y="15"/>
                  </a:lnTo>
                  <a:lnTo>
                    <a:pt x="32" y="16"/>
                  </a:lnTo>
                  <a:lnTo>
                    <a:pt x="31" y="16"/>
                  </a:lnTo>
                  <a:lnTo>
                    <a:pt x="31" y="15"/>
                  </a:lnTo>
                  <a:lnTo>
                    <a:pt x="31" y="13"/>
                  </a:lnTo>
                  <a:lnTo>
                    <a:pt x="31" y="12"/>
                  </a:lnTo>
                  <a:lnTo>
                    <a:pt x="31" y="12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6" y="16"/>
                  </a:lnTo>
                  <a:lnTo>
                    <a:pt x="25" y="16"/>
                  </a:lnTo>
                  <a:lnTo>
                    <a:pt x="24" y="16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8" y="17"/>
                  </a:lnTo>
                  <a:lnTo>
                    <a:pt x="15" y="18"/>
                  </a:lnTo>
                  <a:lnTo>
                    <a:pt x="14" y="19"/>
                  </a:lnTo>
                  <a:lnTo>
                    <a:pt x="12" y="19"/>
                  </a:lnTo>
                  <a:lnTo>
                    <a:pt x="11" y="19"/>
                  </a:lnTo>
                  <a:lnTo>
                    <a:pt x="10" y="19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5" y="20"/>
                  </a:lnTo>
                  <a:lnTo>
                    <a:pt x="4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0" y="18"/>
                  </a:lnTo>
                  <a:lnTo>
                    <a:pt x="1" y="17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10"/>
                  </a:lnTo>
                  <a:lnTo>
                    <a:pt x="5" y="9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1" y="7"/>
                  </a:lnTo>
                  <a:lnTo>
                    <a:pt x="12" y="7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4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8" y="10"/>
                  </a:lnTo>
                  <a:lnTo>
                    <a:pt x="19" y="10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21" y="12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24" y="13"/>
                  </a:lnTo>
                  <a:lnTo>
                    <a:pt x="25" y="12"/>
                  </a:lnTo>
                  <a:lnTo>
                    <a:pt x="26" y="12"/>
                  </a:lnTo>
                  <a:lnTo>
                    <a:pt x="27" y="12"/>
                  </a:lnTo>
                  <a:lnTo>
                    <a:pt x="28" y="12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0" y="10"/>
                  </a:lnTo>
                  <a:lnTo>
                    <a:pt x="28" y="10"/>
                  </a:lnTo>
                  <a:lnTo>
                    <a:pt x="27" y="10"/>
                  </a:lnTo>
                  <a:lnTo>
                    <a:pt x="27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5" y="7"/>
                  </a:lnTo>
                  <a:lnTo>
                    <a:pt x="24" y="9"/>
                  </a:lnTo>
                  <a:lnTo>
                    <a:pt x="24" y="7"/>
                  </a:lnTo>
                  <a:lnTo>
                    <a:pt x="23" y="7"/>
                  </a:lnTo>
                  <a:lnTo>
                    <a:pt x="21" y="6"/>
                  </a:lnTo>
                  <a:lnTo>
                    <a:pt x="20" y="6"/>
                  </a:lnTo>
                  <a:lnTo>
                    <a:pt x="20" y="5"/>
                  </a:lnTo>
                  <a:lnTo>
                    <a:pt x="19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19" y="2"/>
                  </a:lnTo>
                  <a:lnTo>
                    <a:pt x="2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58" name="Freeform 212">
              <a:extLst>
                <a:ext uri="{FF2B5EF4-FFF2-40B4-BE49-F238E27FC236}">
                  <a16:creationId xmlns:a16="http://schemas.microsoft.com/office/drawing/2014/main" id="{75110105-6BD8-741F-7C56-DFA545C96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031" y="3532337"/>
              <a:ext cx="26988" cy="22225"/>
            </a:xfrm>
            <a:custGeom>
              <a:avLst/>
              <a:gdLst>
                <a:gd name="T0" fmla="*/ 8 w 17"/>
                <a:gd name="T1" fmla="*/ 1 h 14"/>
                <a:gd name="T2" fmla="*/ 10 w 17"/>
                <a:gd name="T3" fmla="*/ 0 h 14"/>
                <a:gd name="T4" fmla="*/ 13 w 17"/>
                <a:gd name="T5" fmla="*/ 1 h 14"/>
                <a:gd name="T6" fmla="*/ 14 w 17"/>
                <a:gd name="T7" fmla="*/ 1 h 14"/>
                <a:gd name="T8" fmla="*/ 15 w 17"/>
                <a:gd name="T9" fmla="*/ 1 h 14"/>
                <a:gd name="T10" fmla="*/ 15 w 17"/>
                <a:gd name="T11" fmla="*/ 2 h 14"/>
                <a:gd name="T12" fmla="*/ 16 w 17"/>
                <a:gd name="T13" fmla="*/ 2 h 14"/>
                <a:gd name="T14" fmla="*/ 16 w 17"/>
                <a:gd name="T15" fmla="*/ 3 h 14"/>
                <a:gd name="T16" fmla="*/ 17 w 17"/>
                <a:gd name="T17" fmla="*/ 3 h 14"/>
                <a:gd name="T18" fmla="*/ 16 w 17"/>
                <a:gd name="T19" fmla="*/ 4 h 14"/>
                <a:gd name="T20" fmla="*/ 16 w 17"/>
                <a:gd name="T21" fmla="*/ 6 h 14"/>
                <a:gd name="T22" fmla="*/ 16 w 17"/>
                <a:gd name="T23" fmla="*/ 7 h 14"/>
                <a:gd name="T24" fmla="*/ 15 w 17"/>
                <a:gd name="T25" fmla="*/ 7 h 14"/>
                <a:gd name="T26" fmla="*/ 15 w 17"/>
                <a:gd name="T27" fmla="*/ 8 h 14"/>
                <a:gd name="T28" fmla="*/ 14 w 17"/>
                <a:gd name="T29" fmla="*/ 9 h 14"/>
                <a:gd name="T30" fmla="*/ 14 w 17"/>
                <a:gd name="T31" fmla="*/ 10 h 14"/>
                <a:gd name="T32" fmla="*/ 13 w 17"/>
                <a:gd name="T33" fmla="*/ 12 h 14"/>
                <a:gd name="T34" fmla="*/ 13 w 17"/>
                <a:gd name="T35" fmla="*/ 13 h 14"/>
                <a:gd name="T36" fmla="*/ 14 w 17"/>
                <a:gd name="T37" fmla="*/ 13 h 14"/>
                <a:gd name="T38" fmla="*/ 14 w 17"/>
                <a:gd name="T39" fmla="*/ 14 h 14"/>
                <a:gd name="T40" fmla="*/ 13 w 17"/>
                <a:gd name="T41" fmla="*/ 14 h 14"/>
                <a:gd name="T42" fmla="*/ 11 w 17"/>
                <a:gd name="T43" fmla="*/ 14 h 14"/>
                <a:gd name="T44" fmla="*/ 11 w 17"/>
                <a:gd name="T45" fmla="*/ 13 h 14"/>
                <a:gd name="T46" fmla="*/ 10 w 17"/>
                <a:gd name="T47" fmla="*/ 13 h 14"/>
                <a:gd name="T48" fmla="*/ 10 w 17"/>
                <a:gd name="T49" fmla="*/ 14 h 14"/>
                <a:gd name="T50" fmla="*/ 9 w 17"/>
                <a:gd name="T51" fmla="*/ 14 h 14"/>
                <a:gd name="T52" fmla="*/ 8 w 17"/>
                <a:gd name="T53" fmla="*/ 14 h 14"/>
                <a:gd name="T54" fmla="*/ 7 w 17"/>
                <a:gd name="T55" fmla="*/ 14 h 14"/>
                <a:gd name="T56" fmla="*/ 5 w 17"/>
                <a:gd name="T57" fmla="*/ 14 h 14"/>
                <a:gd name="T58" fmla="*/ 5 w 17"/>
                <a:gd name="T59" fmla="*/ 13 h 14"/>
                <a:gd name="T60" fmla="*/ 4 w 17"/>
                <a:gd name="T61" fmla="*/ 13 h 14"/>
                <a:gd name="T62" fmla="*/ 3 w 17"/>
                <a:gd name="T63" fmla="*/ 13 h 14"/>
                <a:gd name="T64" fmla="*/ 3 w 17"/>
                <a:gd name="T65" fmla="*/ 14 h 14"/>
                <a:gd name="T66" fmla="*/ 2 w 17"/>
                <a:gd name="T67" fmla="*/ 14 h 14"/>
                <a:gd name="T68" fmla="*/ 2 w 17"/>
                <a:gd name="T69" fmla="*/ 13 h 14"/>
                <a:gd name="T70" fmla="*/ 1 w 17"/>
                <a:gd name="T71" fmla="*/ 13 h 14"/>
                <a:gd name="T72" fmla="*/ 0 w 17"/>
                <a:gd name="T73" fmla="*/ 12 h 14"/>
                <a:gd name="T74" fmla="*/ 0 w 17"/>
                <a:gd name="T75" fmla="*/ 10 h 14"/>
                <a:gd name="T76" fmla="*/ 1 w 17"/>
                <a:gd name="T77" fmla="*/ 10 h 14"/>
                <a:gd name="T78" fmla="*/ 2 w 17"/>
                <a:gd name="T79" fmla="*/ 10 h 14"/>
                <a:gd name="T80" fmla="*/ 3 w 17"/>
                <a:gd name="T81" fmla="*/ 10 h 14"/>
                <a:gd name="T82" fmla="*/ 3 w 17"/>
                <a:gd name="T83" fmla="*/ 9 h 14"/>
                <a:gd name="T84" fmla="*/ 4 w 17"/>
                <a:gd name="T85" fmla="*/ 8 h 14"/>
                <a:gd name="T86" fmla="*/ 4 w 17"/>
                <a:gd name="T87" fmla="*/ 7 h 14"/>
                <a:gd name="T88" fmla="*/ 3 w 17"/>
                <a:gd name="T89" fmla="*/ 6 h 14"/>
                <a:gd name="T90" fmla="*/ 3 w 17"/>
                <a:gd name="T91" fmla="*/ 4 h 14"/>
                <a:gd name="T92" fmla="*/ 4 w 17"/>
                <a:gd name="T93" fmla="*/ 4 h 14"/>
                <a:gd name="T94" fmla="*/ 4 w 17"/>
                <a:gd name="T95" fmla="*/ 3 h 14"/>
                <a:gd name="T96" fmla="*/ 5 w 17"/>
                <a:gd name="T97" fmla="*/ 3 h 14"/>
                <a:gd name="T98" fmla="*/ 5 w 17"/>
                <a:gd name="T99" fmla="*/ 2 h 14"/>
                <a:gd name="T100" fmla="*/ 8 w 17"/>
                <a:gd name="T10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" h="14">
                  <a:moveTo>
                    <a:pt x="8" y="1"/>
                  </a:moveTo>
                  <a:lnTo>
                    <a:pt x="10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8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3" y="14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4" y="8"/>
                  </a:lnTo>
                  <a:lnTo>
                    <a:pt x="4" y="7"/>
                  </a:lnTo>
                  <a:lnTo>
                    <a:pt x="3" y="6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8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59" name="Freeform 213">
              <a:extLst>
                <a:ext uri="{FF2B5EF4-FFF2-40B4-BE49-F238E27FC236}">
                  <a16:creationId xmlns:a16="http://schemas.microsoft.com/office/drawing/2014/main" id="{D72441CB-E549-EA37-AA99-153641781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8506" y="3532337"/>
              <a:ext cx="93663" cy="23813"/>
            </a:xfrm>
            <a:custGeom>
              <a:avLst/>
              <a:gdLst>
                <a:gd name="T0" fmla="*/ 15 w 59"/>
                <a:gd name="T1" fmla="*/ 1 h 15"/>
                <a:gd name="T2" fmla="*/ 19 w 59"/>
                <a:gd name="T3" fmla="*/ 2 h 15"/>
                <a:gd name="T4" fmla="*/ 22 w 59"/>
                <a:gd name="T5" fmla="*/ 3 h 15"/>
                <a:gd name="T6" fmla="*/ 25 w 59"/>
                <a:gd name="T7" fmla="*/ 4 h 15"/>
                <a:gd name="T8" fmla="*/ 27 w 59"/>
                <a:gd name="T9" fmla="*/ 6 h 15"/>
                <a:gd name="T10" fmla="*/ 28 w 59"/>
                <a:gd name="T11" fmla="*/ 7 h 15"/>
                <a:gd name="T12" fmla="*/ 31 w 59"/>
                <a:gd name="T13" fmla="*/ 7 h 15"/>
                <a:gd name="T14" fmla="*/ 33 w 59"/>
                <a:gd name="T15" fmla="*/ 7 h 15"/>
                <a:gd name="T16" fmla="*/ 34 w 59"/>
                <a:gd name="T17" fmla="*/ 6 h 15"/>
                <a:gd name="T18" fmla="*/ 38 w 59"/>
                <a:gd name="T19" fmla="*/ 6 h 15"/>
                <a:gd name="T20" fmla="*/ 40 w 59"/>
                <a:gd name="T21" fmla="*/ 4 h 15"/>
                <a:gd name="T22" fmla="*/ 43 w 59"/>
                <a:gd name="T23" fmla="*/ 6 h 15"/>
                <a:gd name="T24" fmla="*/ 46 w 59"/>
                <a:gd name="T25" fmla="*/ 8 h 15"/>
                <a:gd name="T26" fmla="*/ 50 w 59"/>
                <a:gd name="T27" fmla="*/ 7 h 15"/>
                <a:gd name="T28" fmla="*/ 52 w 59"/>
                <a:gd name="T29" fmla="*/ 3 h 15"/>
                <a:gd name="T30" fmla="*/ 56 w 59"/>
                <a:gd name="T31" fmla="*/ 3 h 15"/>
                <a:gd name="T32" fmla="*/ 57 w 59"/>
                <a:gd name="T33" fmla="*/ 2 h 15"/>
                <a:gd name="T34" fmla="*/ 59 w 59"/>
                <a:gd name="T35" fmla="*/ 2 h 15"/>
                <a:gd name="T36" fmla="*/ 57 w 59"/>
                <a:gd name="T37" fmla="*/ 3 h 15"/>
                <a:gd name="T38" fmla="*/ 57 w 59"/>
                <a:gd name="T39" fmla="*/ 4 h 15"/>
                <a:gd name="T40" fmla="*/ 57 w 59"/>
                <a:gd name="T41" fmla="*/ 7 h 15"/>
                <a:gd name="T42" fmla="*/ 54 w 59"/>
                <a:gd name="T43" fmla="*/ 8 h 15"/>
                <a:gd name="T44" fmla="*/ 51 w 59"/>
                <a:gd name="T45" fmla="*/ 9 h 15"/>
                <a:gd name="T46" fmla="*/ 48 w 59"/>
                <a:gd name="T47" fmla="*/ 10 h 15"/>
                <a:gd name="T48" fmla="*/ 44 w 59"/>
                <a:gd name="T49" fmla="*/ 10 h 15"/>
                <a:gd name="T50" fmla="*/ 41 w 59"/>
                <a:gd name="T51" fmla="*/ 12 h 15"/>
                <a:gd name="T52" fmla="*/ 37 w 59"/>
                <a:gd name="T53" fmla="*/ 13 h 15"/>
                <a:gd name="T54" fmla="*/ 35 w 59"/>
                <a:gd name="T55" fmla="*/ 13 h 15"/>
                <a:gd name="T56" fmla="*/ 33 w 59"/>
                <a:gd name="T57" fmla="*/ 13 h 15"/>
                <a:gd name="T58" fmla="*/ 30 w 59"/>
                <a:gd name="T59" fmla="*/ 12 h 15"/>
                <a:gd name="T60" fmla="*/ 28 w 59"/>
                <a:gd name="T61" fmla="*/ 14 h 15"/>
                <a:gd name="T62" fmla="*/ 25 w 59"/>
                <a:gd name="T63" fmla="*/ 14 h 15"/>
                <a:gd name="T64" fmla="*/ 22 w 59"/>
                <a:gd name="T65" fmla="*/ 14 h 15"/>
                <a:gd name="T66" fmla="*/ 19 w 59"/>
                <a:gd name="T67" fmla="*/ 13 h 15"/>
                <a:gd name="T68" fmla="*/ 17 w 59"/>
                <a:gd name="T69" fmla="*/ 13 h 15"/>
                <a:gd name="T70" fmla="*/ 14 w 59"/>
                <a:gd name="T71" fmla="*/ 12 h 15"/>
                <a:gd name="T72" fmla="*/ 11 w 59"/>
                <a:gd name="T73" fmla="*/ 12 h 15"/>
                <a:gd name="T74" fmla="*/ 7 w 59"/>
                <a:gd name="T75" fmla="*/ 13 h 15"/>
                <a:gd name="T76" fmla="*/ 5 w 59"/>
                <a:gd name="T77" fmla="*/ 12 h 15"/>
                <a:gd name="T78" fmla="*/ 1 w 59"/>
                <a:gd name="T79" fmla="*/ 13 h 15"/>
                <a:gd name="T80" fmla="*/ 0 w 59"/>
                <a:gd name="T81" fmla="*/ 10 h 15"/>
                <a:gd name="T82" fmla="*/ 1 w 59"/>
                <a:gd name="T83" fmla="*/ 6 h 15"/>
                <a:gd name="T84" fmla="*/ 2 w 59"/>
                <a:gd name="T85" fmla="*/ 4 h 15"/>
                <a:gd name="T86" fmla="*/ 6 w 59"/>
                <a:gd name="T87" fmla="*/ 3 h 15"/>
                <a:gd name="T88" fmla="*/ 8 w 59"/>
                <a:gd name="T89" fmla="*/ 1 h 15"/>
                <a:gd name="T90" fmla="*/ 12 w 59"/>
                <a:gd name="T9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15">
                  <a:moveTo>
                    <a:pt x="14" y="2"/>
                  </a:move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3"/>
                  </a:lnTo>
                  <a:lnTo>
                    <a:pt x="21" y="2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5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8"/>
                  </a:lnTo>
                  <a:lnTo>
                    <a:pt x="30" y="7"/>
                  </a:lnTo>
                  <a:lnTo>
                    <a:pt x="31" y="7"/>
                  </a:lnTo>
                  <a:lnTo>
                    <a:pt x="31" y="8"/>
                  </a:lnTo>
                  <a:lnTo>
                    <a:pt x="32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3" y="6"/>
                  </a:lnTo>
                  <a:lnTo>
                    <a:pt x="34" y="6"/>
                  </a:lnTo>
                  <a:lnTo>
                    <a:pt x="35" y="6"/>
                  </a:lnTo>
                  <a:lnTo>
                    <a:pt x="37" y="6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1" y="6"/>
                  </a:lnTo>
                  <a:lnTo>
                    <a:pt x="43" y="6"/>
                  </a:lnTo>
                  <a:lnTo>
                    <a:pt x="43" y="7"/>
                  </a:lnTo>
                  <a:lnTo>
                    <a:pt x="45" y="8"/>
                  </a:lnTo>
                  <a:lnTo>
                    <a:pt x="46" y="8"/>
                  </a:lnTo>
                  <a:lnTo>
                    <a:pt x="48" y="8"/>
                  </a:lnTo>
                  <a:lnTo>
                    <a:pt x="50" y="8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1" y="4"/>
                  </a:lnTo>
                  <a:lnTo>
                    <a:pt x="52" y="3"/>
                  </a:lnTo>
                  <a:lnTo>
                    <a:pt x="53" y="3"/>
                  </a:lnTo>
                  <a:lnTo>
                    <a:pt x="54" y="3"/>
                  </a:lnTo>
                  <a:lnTo>
                    <a:pt x="56" y="3"/>
                  </a:lnTo>
                  <a:lnTo>
                    <a:pt x="56" y="2"/>
                  </a:lnTo>
                  <a:lnTo>
                    <a:pt x="57" y="2"/>
                  </a:lnTo>
                  <a:lnTo>
                    <a:pt x="57" y="2"/>
                  </a:lnTo>
                  <a:lnTo>
                    <a:pt x="58" y="0"/>
                  </a:lnTo>
                  <a:lnTo>
                    <a:pt x="59" y="1"/>
                  </a:lnTo>
                  <a:lnTo>
                    <a:pt x="59" y="2"/>
                  </a:lnTo>
                  <a:lnTo>
                    <a:pt x="58" y="2"/>
                  </a:lnTo>
                  <a:lnTo>
                    <a:pt x="58" y="3"/>
                  </a:lnTo>
                  <a:lnTo>
                    <a:pt x="57" y="3"/>
                  </a:lnTo>
                  <a:lnTo>
                    <a:pt x="57" y="4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7" y="7"/>
                  </a:lnTo>
                  <a:lnTo>
                    <a:pt x="57" y="8"/>
                  </a:lnTo>
                  <a:lnTo>
                    <a:pt x="56" y="8"/>
                  </a:lnTo>
                  <a:lnTo>
                    <a:pt x="54" y="8"/>
                  </a:lnTo>
                  <a:lnTo>
                    <a:pt x="53" y="8"/>
                  </a:lnTo>
                  <a:lnTo>
                    <a:pt x="53" y="9"/>
                  </a:lnTo>
                  <a:lnTo>
                    <a:pt x="51" y="9"/>
                  </a:lnTo>
                  <a:lnTo>
                    <a:pt x="51" y="10"/>
                  </a:lnTo>
                  <a:lnTo>
                    <a:pt x="50" y="10"/>
                  </a:lnTo>
                  <a:lnTo>
                    <a:pt x="48" y="10"/>
                  </a:lnTo>
                  <a:lnTo>
                    <a:pt x="46" y="10"/>
                  </a:lnTo>
                  <a:lnTo>
                    <a:pt x="45" y="10"/>
                  </a:lnTo>
                  <a:lnTo>
                    <a:pt x="44" y="10"/>
                  </a:lnTo>
                  <a:lnTo>
                    <a:pt x="43" y="10"/>
                  </a:lnTo>
                  <a:lnTo>
                    <a:pt x="41" y="10"/>
                  </a:lnTo>
                  <a:lnTo>
                    <a:pt x="41" y="12"/>
                  </a:lnTo>
                  <a:lnTo>
                    <a:pt x="40" y="12"/>
                  </a:lnTo>
                  <a:lnTo>
                    <a:pt x="38" y="13"/>
                  </a:lnTo>
                  <a:lnTo>
                    <a:pt x="37" y="13"/>
                  </a:lnTo>
                  <a:lnTo>
                    <a:pt x="37" y="14"/>
                  </a:lnTo>
                  <a:lnTo>
                    <a:pt x="35" y="14"/>
                  </a:lnTo>
                  <a:lnTo>
                    <a:pt x="35" y="13"/>
                  </a:lnTo>
                  <a:lnTo>
                    <a:pt x="34" y="13"/>
                  </a:lnTo>
                  <a:lnTo>
                    <a:pt x="33" y="14"/>
                  </a:lnTo>
                  <a:lnTo>
                    <a:pt x="33" y="13"/>
                  </a:lnTo>
                  <a:lnTo>
                    <a:pt x="32" y="12"/>
                  </a:lnTo>
                  <a:lnTo>
                    <a:pt x="31" y="12"/>
                  </a:lnTo>
                  <a:lnTo>
                    <a:pt x="30" y="12"/>
                  </a:lnTo>
                  <a:lnTo>
                    <a:pt x="28" y="12"/>
                  </a:lnTo>
                  <a:lnTo>
                    <a:pt x="28" y="13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6" y="14"/>
                  </a:lnTo>
                  <a:lnTo>
                    <a:pt x="25" y="14"/>
                  </a:lnTo>
                  <a:lnTo>
                    <a:pt x="24" y="14"/>
                  </a:lnTo>
                  <a:lnTo>
                    <a:pt x="22" y="15"/>
                  </a:lnTo>
                  <a:lnTo>
                    <a:pt x="22" y="14"/>
                  </a:lnTo>
                  <a:lnTo>
                    <a:pt x="21" y="14"/>
                  </a:lnTo>
                  <a:lnTo>
                    <a:pt x="20" y="14"/>
                  </a:lnTo>
                  <a:lnTo>
                    <a:pt x="19" y="13"/>
                  </a:lnTo>
                  <a:lnTo>
                    <a:pt x="19" y="12"/>
                  </a:lnTo>
                  <a:lnTo>
                    <a:pt x="18" y="13"/>
                  </a:lnTo>
                  <a:lnTo>
                    <a:pt x="17" y="13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2" y="12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4"/>
                  </a:lnTo>
                  <a:lnTo>
                    <a:pt x="2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4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60" name="Freeform 214">
              <a:extLst>
                <a:ext uri="{FF2B5EF4-FFF2-40B4-BE49-F238E27FC236}">
                  <a16:creationId xmlns:a16="http://schemas.microsoft.com/office/drawing/2014/main" id="{E6E3582F-1E4E-0FDF-FBAF-C0599C115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2156" y="3546624"/>
              <a:ext cx="4763" cy="4763"/>
            </a:xfrm>
            <a:custGeom>
              <a:avLst/>
              <a:gdLst>
                <a:gd name="T0" fmla="*/ 0 w 3"/>
                <a:gd name="T1" fmla="*/ 1 h 3"/>
                <a:gd name="T2" fmla="*/ 2 w 3"/>
                <a:gd name="T3" fmla="*/ 0 h 3"/>
                <a:gd name="T4" fmla="*/ 2 w 3"/>
                <a:gd name="T5" fmla="*/ 1 h 3"/>
                <a:gd name="T6" fmla="*/ 3 w 3"/>
                <a:gd name="T7" fmla="*/ 1 h 3"/>
                <a:gd name="T8" fmla="*/ 3 w 3"/>
                <a:gd name="T9" fmla="*/ 3 h 3"/>
                <a:gd name="T10" fmla="*/ 2 w 3"/>
                <a:gd name="T11" fmla="*/ 3 h 3"/>
                <a:gd name="T12" fmla="*/ 0 w 3"/>
                <a:gd name="T13" fmla="*/ 3 h 3"/>
                <a:gd name="T14" fmla="*/ 0 w 3"/>
                <a:gd name="T1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61" name="Freeform 215">
              <a:extLst>
                <a:ext uri="{FF2B5EF4-FFF2-40B4-BE49-F238E27FC236}">
                  <a16:creationId xmlns:a16="http://schemas.microsoft.com/office/drawing/2014/main" id="{3FCF2816-C8F0-83C8-3403-8FE6FC3A1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9756" y="3527574"/>
              <a:ext cx="36513" cy="20638"/>
            </a:xfrm>
            <a:custGeom>
              <a:avLst/>
              <a:gdLst>
                <a:gd name="T0" fmla="*/ 0 w 23"/>
                <a:gd name="T1" fmla="*/ 2 h 13"/>
                <a:gd name="T2" fmla="*/ 0 w 23"/>
                <a:gd name="T3" fmla="*/ 0 h 13"/>
                <a:gd name="T4" fmla="*/ 1 w 23"/>
                <a:gd name="T5" fmla="*/ 0 h 13"/>
                <a:gd name="T6" fmla="*/ 1 w 23"/>
                <a:gd name="T7" fmla="*/ 2 h 13"/>
                <a:gd name="T8" fmla="*/ 2 w 23"/>
                <a:gd name="T9" fmla="*/ 2 h 13"/>
                <a:gd name="T10" fmla="*/ 3 w 23"/>
                <a:gd name="T11" fmla="*/ 2 h 13"/>
                <a:gd name="T12" fmla="*/ 4 w 23"/>
                <a:gd name="T13" fmla="*/ 2 h 13"/>
                <a:gd name="T14" fmla="*/ 8 w 23"/>
                <a:gd name="T15" fmla="*/ 3 h 13"/>
                <a:gd name="T16" fmla="*/ 10 w 23"/>
                <a:gd name="T17" fmla="*/ 3 h 13"/>
                <a:gd name="T18" fmla="*/ 11 w 23"/>
                <a:gd name="T19" fmla="*/ 2 h 13"/>
                <a:gd name="T20" fmla="*/ 13 w 23"/>
                <a:gd name="T21" fmla="*/ 0 h 13"/>
                <a:gd name="T22" fmla="*/ 14 w 23"/>
                <a:gd name="T23" fmla="*/ 0 h 13"/>
                <a:gd name="T24" fmla="*/ 15 w 23"/>
                <a:gd name="T25" fmla="*/ 0 h 13"/>
                <a:gd name="T26" fmla="*/ 16 w 23"/>
                <a:gd name="T27" fmla="*/ 2 h 13"/>
                <a:gd name="T28" fmla="*/ 18 w 23"/>
                <a:gd name="T29" fmla="*/ 3 h 13"/>
                <a:gd name="T30" fmla="*/ 20 w 23"/>
                <a:gd name="T31" fmla="*/ 3 h 13"/>
                <a:gd name="T32" fmla="*/ 20 w 23"/>
                <a:gd name="T33" fmla="*/ 4 h 13"/>
                <a:gd name="T34" fmla="*/ 21 w 23"/>
                <a:gd name="T35" fmla="*/ 5 h 13"/>
                <a:gd name="T36" fmla="*/ 22 w 23"/>
                <a:gd name="T37" fmla="*/ 5 h 13"/>
                <a:gd name="T38" fmla="*/ 22 w 23"/>
                <a:gd name="T39" fmla="*/ 6 h 13"/>
                <a:gd name="T40" fmla="*/ 23 w 23"/>
                <a:gd name="T41" fmla="*/ 6 h 13"/>
                <a:gd name="T42" fmla="*/ 22 w 23"/>
                <a:gd name="T43" fmla="*/ 7 h 13"/>
                <a:gd name="T44" fmla="*/ 21 w 23"/>
                <a:gd name="T45" fmla="*/ 9 h 13"/>
                <a:gd name="T46" fmla="*/ 20 w 23"/>
                <a:gd name="T47" fmla="*/ 9 h 13"/>
                <a:gd name="T48" fmla="*/ 18 w 23"/>
                <a:gd name="T49" fmla="*/ 10 h 13"/>
                <a:gd name="T50" fmla="*/ 16 w 23"/>
                <a:gd name="T51" fmla="*/ 11 h 13"/>
                <a:gd name="T52" fmla="*/ 16 w 23"/>
                <a:gd name="T53" fmla="*/ 11 h 13"/>
                <a:gd name="T54" fmla="*/ 16 w 23"/>
                <a:gd name="T55" fmla="*/ 12 h 13"/>
                <a:gd name="T56" fmla="*/ 15 w 23"/>
                <a:gd name="T57" fmla="*/ 12 h 13"/>
                <a:gd name="T58" fmla="*/ 15 w 23"/>
                <a:gd name="T59" fmla="*/ 13 h 13"/>
                <a:gd name="T60" fmla="*/ 14 w 23"/>
                <a:gd name="T61" fmla="*/ 13 h 13"/>
                <a:gd name="T62" fmla="*/ 14 w 23"/>
                <a:gd name="T63" fmla="*/ 12 h 13"/>
                <a:gd name="T64" fmla="*/ 13 w 23"/>
                <a:gd name="T65" fmla="*/ 12 h 13"/>
                <a:gd name="T66" fmla="*/ 13 w 23"/>
                <a:gd name="T67" fmla="*/ 11 h 13"/>
                <a:gd name="T68" fmla="*/ 11 w 23"/>
                <a:gd name="T69" fmla="*/ 11 h 13"/>
                <a:gd name="T70" fmla="*/ 11 w 23"/>
                <a:gd name="T71" fmla="*/ 10 h 13"/>
                <a:gd name="T72" fmla="*/ 10 w 23"/>
                <a:gd name="T73" fmla="*/ 10 h 13"/>
                <a:gd name="T74" fmla="*/ 9 w 23"/>
                <a:gd name="T75" fmla="*/ 9 h 13"/>
                <a:gd name="T76" fmla="*/ 7 w 23"/>
                <a:gd name="T77" fmla="*/ 7 h 13"/>
                <a:gd name="T78" fmla="*/ 5 w 23"/>
                <a:gd name="T79" fmla="*/ 6 h 13"/>
                <a:gd name="T80" fmla="*/ 3 w 23"/>
                <a:gd name="T81" fmla="*/ 6 h 13"/>
                <a:gd name="T82" fmla="*/ 2 w 23"/>
                <a:gd name="T83" fmla="*/ 6 h 13"/>
                <a:gd name="T84" fmla="*/ 2 w 23"/>
                <a:gd name="T85" fmla="*/ 5 h 13"/>
                <a:gd name="T86" fmla="*/ 0 w 23"/>
                <a:gd name="T87" fmla="*/ 3 h 13"/>
                <a:gd name="T88" fmla="*/ 0 w 23"/>
                <a:gd name="T8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" h="13">
                  <a:moveTo>
                    <a:pt x="0" y="2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6" y="2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0" y="4"/>
                  </a:lnTo>
                  <a:lnTo>
                    <a:pt x="21" y="5"/>
                  </a:lnTo>
                  <a:lnTo>
                    <a:pt x="22" y="5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2" y="7"/>
                  </a:lnTo>
                  <a:lnTo>
                    <a:pt x="21" y="9"/>
                  </a:lnTo>
                  <a:lnTo>
                    <a:pt x="20" y="9"/>
                  </a:lnTo>
                  <a:lnTo>
                    <a:pt x="18" y="10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5" y="12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9" y="9"/>
                  </a:lnTo>
                  <a:lnTo>
                    <a:pt x="7" y="7"/>
                  </a:lnTo>
                  <a:lnTo>
                    <a:pt x="5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62" name="Freeform 216">
              <a:extLst>
                <a:ext uri="{FF2B5EF4-FFF2-40B4-BE49-F238E27FC236}">
                  <a16:creationId xmlns:a16="http://schemas.microsoft.com/office/drawing/2014/main" id="{B866E4B4-6485-59DE-ED99-111D8C847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8519" y="3532337"/>
              <a:ext cx="22225" cy="12700"/>
            </a:xfrm>
            <a:custGeom>
              <a:avLst/>
              <a:gdLst>
                <a:gd name="T0" fmla="*/ 9 w 14"/>
                <a:gd name="T1" fmla="*/ 1 h 8"/>
                <a:gd name="T2" fmla="*/ 10 w 14"/>
                <a:gd name="T3" fmla="*/ 0 h 8"/>
                <a:gd name="T4" fmla="*/ 11 w 14"/>
                <a:gd name="T5" fmla="*/ 0 h 8"/>
                <a:gd name="T6" fmla="*/ 13 w 14"/>
                <a:gd name="T7" fmla="*/ 0 h 8"/>
                <a:gd name="T8" fmla="*/ 13 w 14"/>
                <a:gd name="T9" fmla="*/ 1 h 8"/>
                <a:gd name="T10" fmla="*/ 14 w 14"/>
                <a:gd name="T11" fmla="*/ 1 h 8"/>
                <a:gd name="T12" fmla="*/ 13 w 14"/>
                <a:gd name="T13" fmla="*/ 2 h 8"/>
                <a:gd name="T14" fmla="*/ 11 w 14"/>
                <a:gd name="T15" fmla="*/ 2 h 8"/>
                <a:gd name="T16" fmla="*/ 10 w 14"/>
                <a:gd name="T17" fmla="*/ 2 h 8"/>
                <a:gd name="T18" fmla="*/ 10 w 14"/>
                <a:gd name="T19" fmla="*/ 3 h 8"/>
                <a:gd name="T20" fmla="*/ 9 w 14"/>
                <a:gd name="T21" fmla="*/ 3 h 8"/>
                <a:gd name="T22" fmla="*/ 9 w 14"/>
                <a:gd name="T23" fmla="*/ 4 h 8"/>
                <a:gd name="T24" fmla="*/ 8 w 14"/>
                <a:gd name="T25" fmla="*/ 4 h 8"/>
                <a:gd name="T26" fmla="*/ 7 w 14"/>
                <a:gd name="T27" fmla="*/ 4 h 8"/>
                <a:gd name="T28" fmla="*/ 7 w 14"/>
                <a:gd name="T29" fmla="*/ 6 h 8"/>
                <a:gd name="T30" fmla="*/ 7 w 14"/>
                <a:gd name="T31" fmla="*/ 7 h 8"/>
                <a:gd name="T32" fmla="*/ 6 w 14"/>
                <a:gd name="T33" fmla="*/ 7 h 8"/>
                <a:gd name="T34" fmla="*/ 6 w 14"/>
                <a:gd name="T35" fmla="*/ 6 h 8"/>
                <a:gd name="T36" fmla="*/ 4 w 14"/>
                <a:gd name="T37" fmla="*/ 7 h 8"/>
                <a:gd name="T38" fmla="*/ 4 w 14"/>
                <a:gd name="T39" fmla="*/ 8 h 8"/>
                <a:gd name="T40" fmla="*/ 3 w 14"/>
                <a:gd name="T41" fmla="*/ 8 h 8"/>
                <a:gd name="T42" fmla="*/ 3 w 14"/>
                <a:gd name="T43" fmla="*/ 7 h 8"/>
                <a:gd name="T44" fmla="*/ 2 w 14"/>
                <a:gd name="T45" fmla="*/ 7 h 8"/>
                <a:gd name="T46" fmla="*/ 1 w 14"/>
                <a:gd name="T47" fmla="*/ 7 h 8"/>
                <a:gd name="T48" fmla="*/ 0 w 14"/>
                <a:gd name="T49" fmla="*/ 7 h 8"/>
                <a:gd name="T50" fmla="*/ 1 w 14"/>
                <a:gd name="T51" fmla="*/ 6 h 8"/>
                <a:gd name="T52" fmla="*/ 2 w 14"/>
                <a:gd name="T53" fmla="*/ 4 h 8"/>
                <a:gd name="T54" fmla="*/ 3 w 14"/>
                <a:gd name="T55" fmla="*/ 4 h 8"/>
                <a:gd name="T56" fmla="*/ 4 w 14"/>
                <a:gd name="T57" fmla="*/ 3 h 8"/>
                <a:gd name="T58" fmla="*/ 4 w 14"/>
                <a:gd name="T59" fmla="*/ 2 h 8"/>
                <a:gd name="T60" fmla="*/ 3 w 14"/>
                <a:gd name="T61" fmla="*/ 2 h 8"/>
                <a:gd name="T62" fmla="*/ 3 w 14"/>
                <a:gd name="T63" fmla="*/ 1 h 8"/>
                <a:gd name="T64" fmla="*/ 4 w 14"/>
                <a:gd name="T65" fmla="*/ 1 h 8"/>
                <a:gd name="T66" fmla="*/ 6 w 14"/>
                <a:gd name="T67" fmla="*/ 1 h 8"/>
                <a:gd name="T68" fmla="*/ 7 w 14"/>
                <a:gd name="T69" fmla="*/ 1 h 8"/>
                <a:gd name="T70" fmla="*/ 7 w 14"/>
                <a:gd name="T71" fmla="*/ 2 h 8"/>
                <a:gd name="T72" fmla="*/ 6 w 14"/>
                <a:gd name="T73" fmla="*/ 2 h 8"/>
                <a:gd name="T74" fmla="*/ 6 w 14"/>
                <a:gd name="T75" fmla="*/ 3 h 8"/>
                <a:gd name="T76" fmla="*/ 7 w 14"/>
                <a:gd name="T77" fmla="*/ 3 h 8"/>
                <a:gd name="T78" fmla="*/ 7 w 14"/>
                <a:gd name="T79" fmla="*/ 2 h 8"/>
                <a:gd name="T80" fmla="*/ 8 w 14"/>
                <a:gd name="T81" fmla="*/ 2 h 8"/>
                <a:gd name="T82" fmla="*/ 8 w 14"/>
                <a:gd name="T83" fmla="*/ 1 h 8"/>
                <a:gd name="T84" fmla="*/ 9 w 14"/>
                <a:gd name="T8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" h="8">
                  <a:moveTo>
                    <a:pt x="9" y="1"/>
                  </a:moveTo>
                  <a:lnTo>
                    <a:pt x="10" y="0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3" y="2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9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6"/>
                  </a:lnTo>
                  <a:lnTo>
                    <a:pt x="4" y="7"/>
                  </a:lnTo>
                  <a:lnTo>
                    <a:pt x="4" y="8"/>
                  </a:lnTo>
                  <a:lnTo>
                    <a:pt x="3" y="8"/>
                  </a:lnTo>
                  <a:lnTo>
                    <a:pt x="3" y="7"/>
                  </a:lnTo>
                  <a:lnTo>
                    <a:pt x="2" y="7"/>
                  </a:lnTo>
                  <a:lnTo>
                    <a:pt x="1" y="7"/>
                  </a:lnTo>
                  <a:lnTo>
                    <a:pt x="0" y="7"/>
                  </a:lnTo>
                  <a:lnTo>
                    <a:pt x="1" y="6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3"/>
                  </a:lnTo>
                  <a:lnTo>
                    <a:pt x="4" y="2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2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9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63" name="Freeform 217">
              <a:extLst>
                <a:ext uri="{FF2B5EF4-FFF2-40B4-BE49-F238E27FC236}">
                  <a16:creationId xmlns:a16="http://schemas.microsoft.com/office/drawing/2014/main" id="{24AB161E-316B-9D16-CBD8-F212CE015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119" y="3464074"/>
              <a:ext cx="279400" cy="87313"/>
            </a:xfrm>
            <a:custGeom>
              <a:avLst/>
              <a:gdLst>
                <a:gd name="T0" fmla="*/ 39 w 176"/>
                <a:gd name="T1" fmla="*/ 1 h 55"/>
                <a:gd name="T2" fmla="*/ 45 w 176"/>
                <a:gd name="T3" fmla="*/ 6 h 55"/>
                <a:gd name="T4" fmla="*/ 50 w 176"/>
                <a:gd name="T5" fmla="*/ 6 h 55"/>
                <a:gd name="T6" fmla="*/ 57 w 176"/>
                <a:gd name="T7" fmla="*/ 6 h 55"/>
                <a:gd name="T8" fmla="*/ 63 w 176"/>
                <a:gd name="T9" fmla="*/ 14 h 55"/>
                <a:gd name="T10" fmla="*/ 70 w 176"/>
                <a:gd name="T11" fmla="*/ 18 h 55"/>
                <a:gd name="T12" fmla="*/ 77 w 176"/>
                <a:gd name="T13" fmla="*/ 18 h 55"/>
                <a:gd name="T14" fmla="*/ 90 w 176"/>
                <a:gd name="T15" fmla="*/ 19 h 55"/>
                <a:gd name="T16" fmla="*/ 96 w 176"/>
                <a:gd name="T17" fmla="*/ 20 h 55"/>
                <a:gd name="T18" fmla="*/ 103 w 176"/>
                <a:gd name="T19" fmla="*/ 13 h 55"/>
                <a:gd name="T20" fmla="*/ 106 w 176"/>
                <a:gd name="T21" fmla="*/ 10 h 55"/>
                <a:gd name="T22" fmla="*/ 111 w 176"/>
                <a:gd name="T23" fmla="*/ 14 h 55"/>
                <a:gd name="T24" fmla="*/ 119 w 176"/>
                <a:gd name="T25" fmla="*/ 14 h 55"/>
                <a:gd name="T26" fmla="*/ 128 w 176"/>
                <a:gd name="T27" fmla="*/ 17 h 55"/>
                <a:gd name="T28" fmla="*/ 132 w 176"/>
                <a:gd name="T29" fmla="*/ 18 h 55"/>
                <a:gd name="T30" fmla="*/ 137 w 176"/>
                <a:gd name="T31" fmla="*/ 20 h 55"/>
                <a:gd name="T32" fmla="*/ 142 w 176"/>
                <a:gd name="T33" fmla="*/ 25 h 55"/>
                <a:gd name="T34" fmla="*/ 143 w 176"/>
                <a:gd name="T35" fmla="*/ 32 h 55"/>
                <a:gd name="T36" fmla="*/ 151 w 176"/>
                <a:gd name="T37" fmla="*/ 34 h 55"/>
                <a:gd name="T38" fmla="*/ 161 w 176"/>
                <a:gd name="T39" fmla="*/ 34 h 55"/>
                <a:gd name="T40" fmla="*/ 165 w 176"/>
                <a:gd name="T41" fmla="*/ 34 h 55"/>
                <a:gd name="T42" fmla="*/ 173 w 176"/>
                <a:gd name="T43" fmla="*/ 36 h 55"/>
                <a:gd name="T44" fmla="*/ 171 w 176"/>
                <a:gd name="T45" fmla="*/ 47 h 55"/>
                <a:gd name="T46" fmla="*/ 175 w 176"/>
                <a:gd name="T47" fmla="*/ 52 h 55"/>
                <a:gd name="T48" fmla="*/ 170 w 176"/>
                <a:gd name="T49" fmla="*/ 51 h 55"/>
                <a:gd name="T50" fmla="*/ 163 w 176"/>
                <a:gd name="T51" fmla="*/ 50 h 55"/>
                <a:gd name="T52" fmla="*/ 158 w 176"/>
                <a:gd name="T53" fmla="*/ 49 h 55"/>
                <a:gd name="T54" fmla="*/ 152 w 176"/>
                <a:gd name="T55" fmla="*/ 45 h 55"/>
                <a:gd name="T56" fmla="*/ 144 w 176"/>
                <a:gd name="T57" fmla="*/ 47 h 55"/>
                <a:gd name="T58" fmla="*/ 137 w 176"/>
                <a:gd name="T59" fmla="*/ 47 h 55"/>
                <a:gd name="T60" fmla="*/ 128 w 176"/>
                <a:gd name="T61" fmla="*/ 45 h 55"/>
                <a:gd name="T62" fmla="*/ 123 w 176"/>
                <a:gd name="T63" fmla="*/ 45 h 55"/>
                <a:gd name="T64" fmla="*/ 117 w 176"/>
                <a:gd name="T65" fmla="*/ 45 h 55"/>
                <a:gd name="T66" fmla="*/ 111 w 176"/>
                <a:gd name="T67" fmla="*/ 44 h 55"/>
                <a:gd name="T68" fmla="*/ 103 w 176"/>
                <a:gd name="T69" fmla="*/ 43 h 55"/>
                <a:gd name="T70" fmla="*/ 97 w 176"/>
                <a:gd name="T71" fmla="*/ 39 h 55"/>
                <a:gd name="T72" fmla="*/ 83 w 176"/>
                <a:gd name="T73" fmla="*/ 34 h 55"/>
                <a:gd name="T74" fmla="*/ 72 w 176"/>
                <a:gd name="T75" fmla="*/ 34 h 55"/>
                <a:gd name="T76" fmla="*/ 70 w 176"/>
                <a:gd name="T77" fmla="*/ 34 h 55"/>
                <a:gd name="T78" fmla="*/ 65 w 176"/>
                <a:gd name="T79" fmla="*/ 34 h 55"/>
                <a:gd name="T80" fmla="*/ 54 w 176"/>
                <a:gd name="T81" fmla="*/ 34 h 55"/>
                <a:gd name="T82" fmla="*/ 46 w 176"/>
                <a:gd name="T83" fmla="*/ 32 h 55"/>
                <a:gd name="T84" fmla="*/ 39 w 176"/>
                <a:gd name="T85" fmla="*/ 30 h 55"/>
                <a:gd name="T86" fmla="*/ 25 w 176"/>
                <a:gd name="T87" fmla="*/ 29 h 55"/>
                <a:gd name="T88" fmla="*/ 24 w 176"/>
                <a:gd name="T89" fmla="*/ 24 h 55"/>
                <a:gd name="T90" fmla="*/ 21 w 176"/>
                <a:gd name="T91" fmla="*/ 20 h 55"/>
                <a:gd name="T92" fmla="*/ 15 w 176"/>
                <a:gd name="T93" fmla="*/ 17 h 55"/>
                <a:gd name="T94" fmla="*/ 7 w 176"/>
                <a:gd name="T95" fmla="*/ 18 h 55"/>
                <a:gd name="T96" fmla="*/ 0 w 176"/>
                <a:gd name="T97" fmla="*/ 17 h 55"/>
                <a:gd name="T98" fmla="*/ 5 w 176"/>
                <a:gd name="T99" fmla="*/ 17 h 55"/>
                <a:gd name="T100" fmla="*/ 9 w 176"/>
                <a:gd name="T101" fmla="*/ 12 h 55"/>
                <a:gd name="T102" fmla="*/ 13 w 176"/>
                <a:gd name="T103" fmla="*/ 4 h 55"/>
                <a:gd name="T104" fmla="*/ 18 w 176"/>
                <a:gd name="T105" fmla="*/ 1 h 55"/>
                <a:gd name="T106" fmla="*/ 24 w 176"/>
                <a:gd name="T107" fmla="*/ 3 h 55"/>
                <a:gd name="T108" fmla="*/ 33 w 176"/>
                <a:gd name="T109" fmla="*/ 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6" h="55">
                  <a:moveTo>
                    <a:pt x="34" y="1"/>
                  </a:moveTo>
                  <a:lnTo>
                    <a:pt x="34" y="0"/>
                  </a:lnTo>
                  <a:lnTo>
                    <a:pt x="35" y="0"/>
                  </a:lnTo>
                  <a:lnTo>
                    <a:pt x="35" y="1"/>
                  </a:lnTo>
                  <a:lnTo>
                    <a:pt x="37" y="1"/>
                  </a:lnTo>
                  <a:lnTo>
                    <a:pt x="38" y="1"/>
                  </a:lnTo>
                  <a:lnTo>
                    <a:pt x="39" y="1"/>
                  </a:lnTo>
                  <a:lnTo>
                    <a:pt x="40" y="1"/>
                  </a:lnTo>
                  <a:lnTo>
                    <a:pt x="41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6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1" y="6"/>
                  </a:lnTo>
                  <a:lnTo>
                    <a:pt x="52" y="6"/>
                  </a:lnTo>
                  <a:lnTo>
                    <a:pt x="53" y="7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5" y="6"/>
                  </a:lnTo>
                  <a:lnTo>
                    <a:pt x="57" y="6"/>
                  </a:lnTo>
                  <a:lnTo>
                    <a:pt x="58" y="6"/>
                  </a:lnTo>
                  <a:lnTo>
                    <a:pt x="59" y="6"/>
                  </a:lnTo>
                  <a:lnTo>
                    <a:pt x="59" y="7"/>
                  </a:lnTo>
                  <a:lnTo>
                    <a:pt x="60" y="10"/>
                  </a:lnTo>
                  <a:lnTo>
                    <a:pt x="61" y="10"/>
                  </a:lnTo>
                  <a:lnTo>
                    <a:pt x="63" y="11"/>
                  </a:lnTo>
                  <a:lnTo>
                    <a:pt x="63" y="14"/>
                  </a:lnTo>
                  <a:lnTo>
                    <a:pt x="64" y="16"/>
                  </a:lnTo>
                  <a:lnTo>
                    <a:pt x="65" y="16"/>
                  </a:lnTo>
                  <a:lnTo>
                    <a:pt x="66" y="17"/>
                  </a:lnTo>
                  <a:lnTo>
                    <a:pt x="67" y="17"/>
                  </a:lnTo>
                  <a:lnTo>
                    <a:pt x="68" y="17"/>
                  </a:lnTo>
                  <a:lnTo>
                    <a:pt x="70" y="17"/>
                  </a:lnTo>
                  <a:lnTo>
                    <a:pt x="70" y="18"/>
                  </a:lnTo>
                  <a:lnTo>
                    <a:pt x="71" y="18"/>
                  </a:lnTo>
                  <a:lnTo>
                    <a:pt x="71" y="17"/>
                  </a:lnTo>
                  <a:lnTo>
                    <a:pt x="72" y="17"/>
                  </a:lnTo>
                  <a:lnTo>
                    <a:pt x="73" y="17"/>
                  </a:lnTo>
                  <a:lnTo>
                    <a:pt x="73" y="18"/>
                  </a:lnTo>
                  <a:lnTo>
                    <a:pt x="74" y="18"/>
                  </a:lnTo>
                  <a:lnTo>
                    <a:pt x="77" y="18"/>
                  </a:lnTo>
                  <a:lnTo>
                    <a:pt x="79" y="18"/>
                  </a:lnTo>
                  <a:lnTo>
                    <a:pt x="79" y="17"/>
                  </a:lnTo>
                  <a:lnTo>
                    <a:pt x="80" y="18"/>
                  </a:lnTo>
                  <a:lnTo>
                    <a:pt x="84" y="18"/>
                  </a:lnTo>
                  <a:lnTo>
                    <a:pt x="87" y="19"/>
                  </a:lnTo>
                  <a:lnTo>
                    <a:pt x="89" y="19"/>
                  </a:lnTo>
                  <a:lnTo>
                    <a:pt x="90" y="19"/>
                  </a:lnTo>
                  <a:lnTo>
                    <a:pt x="92" y="19"/>
                  </a:lnTo>
                  <a:lnTo>
                    <a:pt x="92" y="18"/>
                  </a:lnTo>
                  <a:lnTo>
                    <a:pt x="93" y="18"/>
                  </a:lnTo>
                  <a:lnTo>
                    <a:pt x="93" y="19"/>
                  </a:lnTo>
                  <a:lnTo>
                    <a:pt x="95" y="19"/>
                  </a:lnTo>
                  <a:lnTo>
                    <a:pt x="96" y="19"/>
                  </a:lnTo>
                  <a:lnTo>
                    <a:pt x="96" y="20"/>
                  </a:lnTo>
                  <a:lnTo>
                    <a:pt x="97" y="20"/>
                  </a:lnTo>
                  <a:lnTo>
                    <a:pt x="98" y="20"/>
                  </a:lnTo>
                  <a:lnTo>
                    <a:pt x="98" y="19"/>
                  </a:lnTo>
                  <a:lnTo>
                    <a:pt x="99" y="19"/>
                  </a:lnTo>
                  <a:lnTo>
                    <a:pt x="100" y="18"/>
                  </a:lnTo>
                  <a:lnTo>
                    <a:pt x="102" y="14"/>
                  </a:lnTo>
                  <a:lnTo>
                    <a:pt x="103" y="13"/>
                  </a:lnTo>
                  <a:lnTo>
                    <a:pt x="103" y="12"/>
                  </a:lnTo>
                  <a:lnTo>
                    <a:pt x="103" y="11"/>
                  </a:lnTo>
                  <a:lnTo>
                    <a:pt x="104" y="10"/>
                  </a:lnTo>
                  <a:lnTo>
                    <a:pt x="104" y="10"/>
                  </a:lnTo>
                  <a:lnTo>
                    <a:pt x="105" y="10"/>
                  </a:lnTo>
                  <a:lnTo>
                    <a:pt x="106" y="8"/>
                  </a:lnTo>
                  <a:lnTo>
                    <a:pt x="106" y="10"/>
                  </a:lnTo>
                  <a:lnTo>
                    <a:pt x="108" y="10"/>
                  </a:lnTo>
                  <a:lnTo>
                    <a:pt x="109" y="10"/>
                  </a:lnTo>
                  <a:lnTo>
                    <a:pt x="109" y="11"/>
                  </a:lnTo>
                  <a:lnTo>
                    <a:pt x="110" y="12"/>
                  </a:lnTo>
                  <a:lnTo>
                    <a:pt x="110" y="13"/>
                  </a:lnTo>
                  <a:lnTo>
                    <a:pt x="110" y="14"/>
                  </a:lnTo>
                  <a:lnTo>
                    <a:pt x="111" y="14"/>
                  </a:lnTo>
                  <a:lnTo>
                    <a:pt x="115" y="14"/>
                  </a:lnTo>
                  <a:lnTo>
                    <a:pt x="116" y="14"/>
                  </a:lnTo>
                  <a:lnTo>
                    <a:pt x="117" y="14"/>
                  </a:lnTo>
                  <a:lnTo>
                    <a:pt x="117" y="13"/>
                  </a:lnTo>
                  <a:lnTo>
                    <a:pt x="118" y="13"/>
                  </a:lnTo>
                  <a:lnTo>
                    <a:pt x="119" y="13"/>
                  </a:lnTo>
                  <a:lnTo>
                    <a:pt x="119" y="14"/>
                  </a:lnTo>
                  <a:lnTo>
                    <a:pt x="121" y="16"/>
                  </a:lnTo>
                  <a:lnTo>
                    <a:pt x="122" y="16"/>
                  </a:lnTo>
                  <a:lnTo>
                    <a:pt x="122" y="17"/>
                  </a:lnTo>
                  <a:lnTo>
                    <a:pt x="124" y="17"/>
                  </a:lnTo>
                  <a:lnTo>
                    <a:pt x="125" y="17"/>
                  </a:lnTo>
                  <a:lnTo>
                    <a:pt x="126" y="17"/>
                  </a:lnTo>
                  <a:lnTo>
                    <a:pt x="128" y="17"/>
                  </a:lnTo>
                  <a:lnTo>
                    <a:pt x="129" y="18"/>
                  </a:lnTo>
                  <a:lnTo>
                    <a:pt x="129" y="19"/>
                  </a:lnTo>
                  <a:lnTo>
                    <a:pt x="130" y="19"/>
                  </a:lnTo>
                  <a:lnTo>
                    <a:pt x="131" y="19"/>
                  </a:lnTo>
                  <a:lnTo>
                    <a:pt x="131" y="18"/>
                  </a:lnTo>
                  <a:lnTo>
                    <a:pt x="132" y="18"/>
                  </a:lnTo>
                  <a:lnTo>
                    <a:pt x="132" y="18"/>
                  </a:lnTo>
                  <a:lnTo>
                    <a:pt x="134" y="18"/>
                  </a:lnTo>
                  <a:lnTo>
                    <a:pt x="135" y="18"/>
                  </a:lnTo>
                  <a:lnTo>
                    <a:pt x="136" y="19"/>
                  </a:lnTo>
                  <a:lnTo>
                    <a:pt x="137" y="19"/>
                  </a:lnTo>
                  <a:lnTo>
                    <a:pt x="137" y="18"/>
                  </a:lnTo>
                  <a:lnTo>
                    <a:pt x="138" y="19"/>
                  </a:lnTo>
                  <a:lnTo>
                    <a:pt x="137" y="20"/>
                  </a:lnTo>
                  <a:lnTo>
                    <a:pt x="138" y="21"/>
                  </a:lnTo>
                  <a:lnTo>
                    <a:pt x="138" y="23"/>
                  </a:lnTo>
                  <a:lnTo>
                    <a:pt x="138" y="24"/>
                  </a:lnTo>
                  <a:lnTo>
                    <a:pt x="138" y="25"/>
                  </a:lnTo>
                  <a:lnTo>
                    <a:pt x="139" y="25"/>
                  </a:lnTo>
                  <a:lnTo>
                    <a:pt x="141" y="25"/>
                  </a:lnTo>
                  <a:lnTo>
                    <a:pt x="142" y="25"/>
                  </a:lnTo>
                  <a:lnTo>
                    <a:pt x="142" y="26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1" y="29"/>
                  </a:lnTo>
                  <a:lnTo>
                    <a:pt x="141" y="30"/>
                  </a:lnTo>
                  <a:lnTo>
                    <a:pt x="141" y="31"/>
                  </a:lnTo>
                  <a:lnTo>
                    <a:pt x="143" y="32"/>
                  </a:lnTo>
                  <a:lnTo>
                    <a:pt x="145" y="33"/>
                  </a:lnTo>
                  <a:lnTo>
                    <a:pt x="147" y="33"/>
                  </a:lnTo>
                  <a:lnTo>
                    <a:pt x="148" y="34"/>
                  </a:lnTo>
                  <a:lnTo>
                    <a:pt x="149" y="34"/>
                  </a:lnTo>
                  <a:lnTo>
                    <a:pt x="149" y="34"/>
                  </a:lnTo>
                  <a:lnTo>
                    <a:pt x="150" y="34"/>
                  </a:lnTo>
                  <a:lnTo>
                    <a:pt x="151" y="34"/>
                  </a:lnTo>
                  <a:lnTo>
                    <a:pt x="152" y="34"/>
                  </a:lnTo>
                  <a:lnTo>
                    <a:pt x="154" y="34"/>
                  </a:lnTo>
                  <a:lnTo>
                    <a:pt x="155" y="34"/>
                  </a:lnTo>
                  <a:lnTo>
                    <a:pt x="156" y="34"/>
                  </a:lnTo>
                  <a:lnTo>
                    <a:pt x="158" y="34"/>
                  </a:lnTo>
                  <a:lnTo>
                    <a:pt x="160" y="34"/>
                  </a:lnTo>
                  <a:lnTo>
                    <a:pt x="161" y="34"/>
                  </a:lnTo>
                  <a:lnTo>
                    <a:pt x="161" y="34"/>
                  </a:lnTo>
                  <a:lnTo>
                    <a:pt x="161" y="33"/>
                  </a:lnTo>
                  <a:lnTo>
                    <a:pt x="162" y="34"/>
                  </a:lnTo>
                  <a:lnTo>
                    <a:pt x="163" y="33"/>
                  </a:lnTo>
                  <a:lnTo>
                    <a:pt x="164" y="32"/>
                  </a:lnTo>
                  <a:lnTo>
                    <a:pt x="165" y="33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8" y="34"/>
                  </a:lnTo>
                  <a:lnTo>
                    <a:pt x="169" y="34"/>
                  </a:lnTo>
                  <a:lnTo>
                    <a:pt x="170" y="34"/>
                  </a:lnTo>
                  <a:lnTo>
                    <a:pt x="171" y="34"/>
                  </a:lnTo>
                  <a:lnTo>
                    <a:pt x="173" y="34"/>
                  </a:lnTo>
                  <a:lnTo>
                    <a:pt x="173" y="36"/>
                  </a:lnTo>
                  <a:lnTo>
                    <a:pt x="173" y="37"/>
                  </a:lnTo>
                  <a:lnTo>
                    <a:pt x="173" y="38"/>
                  </a:lnTo>
                  <a:lnTo>
                    <a:pt x="173" y="39"/>
                  </a:lnTo>
                  <a:lnTo>
                    <a:pt x="171" y="42"/>
                  </a:lnTo>
                  <a:lnTo>
                    <a:pt x="171" y="46"/>
                  </a:lnTo>
                  <a:lnTo>
                    <a:pt x="170" y="47"/>
                  </a:lnTo>
                  <a:lnTo>
                    <a:pt x="171" y="47"/>
                  </a:lnTo>
                  <a:lnTo>
                    <a:pt x="171" y="49"/>
                  </a:lnTo>
                  <a:lnTo>
                    <a:pt x="173" y="49"/>
                  </a:lnTo>
                  <a:lnTo>
                    <a:pt x="173" y="50"/>
                  </a:lnTo>
                  <a:lnTo>
                    <a:pt x="173" y="51"/>
                  </a:lnTo>
                  <a:lnTo>
                    <a:pt x="174" y="51"/>
                  </a:lnTo>
                  <a:lnTo>
                    <a:pt x="174" y="52"/>
                  </a:lnTo>
                  <a:lnTo>
                    <a:pt x="175" y="52"/>
                  </a:lnTo>
                  <a:lnTo>
                    <a:pt x="176" y="52"/>
                  </a:lnTo>
                  <a:lnTo>
                    <a:pt x="176" y="53"/>
                  </a:lnTo>
                  <a:lnTo>
                    <a:pt x="175" y="55"/>
                  </a:lnTo>
                  <a:lnTo>
                    <a:pt x="173" y="53"/>
                  </a:lnTo>
                  <a:lnTo>
                    <a:pt x="171" y="53"/>
                  </a:lnTo>
                  <a:lnTo>
                    <a:pt x="171" y="52"/>
                  </a:lnTo>
                  <a:lnTo>
                    <a:pt x="170" y="51"/>
                  </a:lnTo>
                  <a:lnTo>
                    <a:pt x="169" y="51"/>
                  </a:lnTo>
                  <a:lnTo>
                    <a:pt x="168" y="51"/>
                  </a:lnTo>
                  <a:lnTo>
                    <a:pt x="167" y="51"/>
                  </a:lnTo>
                  <a:lnTo>
                    <a:pt x="165" y="51"/>
                  </a:lnTo>
                  <a:lnTo>
                    <a:pt x="164" y="51"/>
                  </a:lnTo>
                  <a:lnTo>
                    <a:pt x="163" y="51"/>
                  </a:lnTo>
                  <a:lnTo>
                    <a:pt x="163" y="50"/>
                  </a:lnTo>
                  <a:lnTo>
                    <a:pt x="162" y="50"/>
                  </a:lnTo>
                  <a:lnTo>
                    <a:pt x="161" y="50"/>
                  </a:lnTo>
                  <a:lnTo>
                    <a:pt x="161" y="49"/>
                  </a:lnTo>
                  <a:lnTo>
                    <a:pt x="161" y="50"/>
                  </a:lnTo>
                  <a:lnTo>
                    <a:pt x="160" y="50"/>
                  </a:lnTo>
                  <a:lnTo>
                    <a:pt x="160" y="49"/>
                  </a:lnTo>
                  <a:lnTo>
                    <a:pt x="158" y="49"/>
                  </a:lnTo>
                  <a:lnTo>
                    <a:pt x="158" y="47"/>
                  </a:lnTo>
                  <a:lnTo>
                    <a:pt x="157" y="47"/>
                  </a:lnTo>
                  <a:lnTo>
                    <a:pt x="156" y="47"/>
                  </a:lnTo>
                  <a:lnTo>
                    <a:pt x="155" y="47"/>
                  </a:lnTo>
                  <a:lnTo>
                    <a:pt x="155" y="46"/>
                  </a:lnTo>
                  <a:lnTo>
                    <a:pt x="154" y="46"/>
                  </a:lnTo>
                  <a:lnTo>
                    <a:pt x="152" y="45"/>
                  </a:lnTo>
                  <a:lnTo>
                    <a:pt x="151" y="45"/>
                  </a:lnTo>
                  <a:lnTo>
                    <a:pt x="150" y="44"/>
                  </a:lnTo>
                  <a:lnTo>
                    <a:pt x="149" y="44"/>
                  </a:lnTo>
                  <a:lnTo>
                    <a:pt x="147" y="45"/>
                  </a:lnTo>
                  <a:lnTo>
                    <a:pt x="145" y="45"/>
                  </a:lnTo>
                  <a:lnTo>
                    <a:pt x="144" y="46"/>
                  </a:lnTo>
                  <a:lnTo>
                    <a:pt x="144" y="47"/>
                  </a:lnTo>
                  <a:lnTo>
                    <a:pt x="143" y="46"/>
                  </a:lnTo>
                  <a:lnTo>
                    <a:pt x="142" y="46"/>
                  </a:lnTo>
                  <a:lnTo>
                    <a:pt x="141" y="46"/>
                  </a:lnTo>
                  <a:lnTo>
                    <a:pt x="141" y="47"/>
                  </a:lnTo>
                  <a:lnTo>
                    <a:pt x="139" y="47"/>
                  </a:lnTo>
                  <a:lnTo>
                    <a:pt x="138" y="47"/>
                  </a:lnTo>
                  <a:lnTo>
                    <a:pt x="137" y="47"/>
                  </a:lnTo>
                  <a:lnTo>
                    <a:pt x="136" y="46"/>
                  </a:lnTo>
                  <a:lnTo>
                    <a:pt x="135" y="46"/>
                  </a:lnTo>
                  <a:lnTo>
                    <a:pt x="134" y="46"/>
                  </a:lnTo>
                  <a:lnTo>
                    <a:pt x="132" y="45"/>
                  </a:lnTo>
                  <a:lnTo>
                    <a:pt x="132" y="45"/>
                  </a:lnTo>
                  <a:lnTo>
                    <a:pt x="131" y="45"/>
                  </a:lnTo>
                  <a:lnTo>
                    <a:pt x="128" y="45"/>
                  </a:lnTo>
                  <a:lnTo>
                    <a:pt x="126" y="44"/>
                  </a:lnTo>
                  <a:lnTo>
                    <a:pt x="126" y="45"/>
                  </a:lnTo>
                  <a:lnTo>
                    <a:pt x="125" y="45"/>
                  </a:lnTo>
                  <a:lnTo>
                    <a:pt x="125" y="44"/>
                  </a:lnTo>
                  <a:lnTo>
                    <a:pt x="124" y="44"/>
                  </a:lnTo>
                  <a:lnTo>
                    <a:pt x="123" y="44"/>
                  </a:lnTo>
                  <a:lnTo>
                    <a:pt x="123" y="45"/>
                  </a:lnTo>
                  <a:lnTo>
                    <a:pt x="122" y="45"/>
                  </a:lnTo>
                  <a:lnTo>
                    <a:pt x="122" y="46"/>
                  </a:lnTo>
                  <a:lnTo>
                    <a:pt x="121" y="46"/>
                  </a:lnTo>
                  <a:lnTo>
                    <a:pt x="121" y="45"/>
                  </a:lnTo>
                  <a:lnTo>
                    <a:pt x="119" y="45"/>
                  </a:lnTo>
                  <a:lnTo>
                    <a:pt x="118" y="45"/>
                  </a:lnTo>
                  <a:lnTo>
                    <a:pt x="117" y="45"/>
                  </a:lnTo>
                  <a:lnTo>
                    <a:pt x="117" y="44"/>
                  </a:lnTo>
                  <a:lnTo>
                    <a:pt x="116" y="44"/>
                  </a:lnTo>
                  <a:lnTo>
                    <a:pt x="115" y="44"/>
                  </a:lnTo>
                  <a:lnTo>
                    <a:pt x="113" y="44"/>
                  </a:lnTo>
                  <a:lnTo>
                    <a:pt x="112" y="44"/>
                  </a:lnTo>
                  <a:lnTo>
                    <a:pt x="111" y="45"/>
                  </a:lnTo>
                  <a:lnTo>
                    <a:pt x="111" y="44"/>
                  </a:lnTo>
                  <a:lnTo>
                    <a:pt x="110" y="44"/>
                  </a:lnTo>
                  <a:lnTo>
                    <a:pt x="109" y="44"/>
                  </a:lnTo>
                  <a:lnTo>
                    <a:pt x="108" y="44"/>
                  </a:lnTo>
                  <a:lnTo>
                    <a:pt x="106" y="43"/>
                  </a:lnTo>
                  <a:lnTo>
                    <a:pt x="105" y="43"/>
                  </a:lnTo>
                  <a:lnTo>
                    <a:pt x="104" y="43"/>
                  </a:lnTo>
                  <a:lnTo>
                    <a:pt x="103" y="43"/>
                  </a:lnTo>
                  <a:lnTo>
                    <a:pt x="102" y="43"/>
                  </a:lnTo>
                  <a:lnTo>
                    <a:pt x="102" y="42"/>
                  </a:lnTo>
                  <a:lnTo>
                    <a:pt x="100" y="42"/>
                  </a:lnTo>
                  <a:lnTo>
                    <a:pt x="99" y="42"/>
                  </a:lnTo>
                  <a:lnTo>
                    <a:pt x="98" y="40"/>
                  </a:lnTo>
                  <a:lnTo>
                    <a:pt x="97" y="40"/>
                  </a:lnTo>
                  <a:lnTo>
                    <a:pt x="97" y="39"/>
                  </a:lnTo>
                  <a:lnTo>
                    <a:pt x="96" y="39"/>
                  </a:lnTo>
                  <a:lnTo>
                    <a:pt x="90" y="37"/>
                  </a:lnTo>
                  <a:lnTo>
                    <a:pt x="89" y="36"/>
                  </a:lnTo>
                  <a:lnTo>
                    <a:pt x="87" y="36"/>
                  </a:lnTo>
                  <a:lnTo>
                    <a:pt x="86" y="36"/>
                  </a:lnTo>
                  <a:lnTo>
                    <a:pt x="85" y="36"/>
                  </a:lnTo>
                  <a:lnTo>
                    <a:pt x="83" y="34"/>
                  </a:lnTo>
                  <a:lnTo>
                    <a:pt x="79" y="34"/>
                  </a:lnTo>
                  <a:lnTo>
                    <a:pt x="78" y="34"/>
                  </a:lnTo>
                  <a:lnTo>
                    <a:pt x="78" y="34"/>
                  </a:lnTo>
                  <a:lnTo>
                    <a:pt x="77" y="34"/>
                  </a:lnTo>
                  <a:lnTo>
                    <a:pt x="76" y="34"/>
                  </a:lnTo>
                  <a:lnTo>
                    <a:pt x="73" y="34"/>
                  </a:lnTo>
                  <a:lnTo>
                    <a:pt x="72" y="34"/>
                  </a:lnTo>
                  <a:lnTo>
                    <a:pt x="71" y="34"/>
                  </a:lnTo>
                  <a:lnTo>
                    <a:pt x="72" y="34"/>
                  </a:lnTo>
                  <a:lnTo>
                    <a:pt x="71" y="34"/>
                  </a:lnTo>
                  <a:lnTo>
                    <a:pt x="70" y="34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70" y="34"/>
                  </a:lnTo>
                  <a:lnTo>
                    <a:pt x="70" y="33"/>
                  </a:lnTo>
                  <a:lnTo>
                    <a:pt x="68" y="33"/>
                  </a:lnTo>
                  <a:lnTo>
                    <a:pt x="67" y="33"/>
                  </a:lnTo>
                  <a:lnTo>
                    <a:pt x="66" y="34"/>
                  </a:lnTo>
                  <a:lnTo>
                    <a:pt x="66" y="33"/>
                  </a:lnTo>
                  <a:lnTo>
                    <a:pt x="65" y="33"/>
                  </a:lnTo>
                  <a:lnTo>
                    <a:pt x="65" y="34"/>
                  </a:lnTo>
                  <a:lnTo>
                    <a:pt x="64" y="34"/>
                  </a:lnTo>
                  <a:lnTo>
                    <a:pt x="63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0" y="36"/>
                  </a:lnTo>
                  <a:lnTo>
                    <a:pt x="58" y="36"/>
                  </a:lnTo>
                  <a:lnTo>
                    <a:pt x="54" y="34"/>
                  </a:lnTo>
                  <a:lnTo>
                    <a:pt x="51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48" y="34"/>
                  </a:lnTo>
                  <a:lnTo>
                    <a:pt x="47" y="34"/>
                  </a:lnTo>
                  <a:lnTo>
                    <a:pt x="47" y="33"/>
                  </a:lnTo>
                  <a:lnTo>
                    <a:pt x="46" y="32"/>
                  </a:lnTo>
                  <a:lnTo>
                    <a:pt x="45" y="32"/>
                  </a:lnTo>
                  <a:lnTo>
                    <a:pt x="44" y="31"/>
                  </a:lnTo>
                  <a:lnTo>
                    <a:pt x="42" y="31"/>
                  </a:lnTo>
                  <a:lnTo>
                    <a:pt x="41" y="31"/>
                  </a:lnTo>
                  <a:lnTo>
                    <a:pt x="41" y="30"/>
                  </a:lnTo>
                  <a:lnTo>
                    <a:pt x="40" y="31"/>
                  </a:lnTo>
                  <a:lnTo>
                    <a:pt x="39" y="30"/>
                  </a:lnTo>
                  <a:lnTo>
                    <a:pt x="38" y="30"/>
                  </a:lnTo>
                  <a:lnTo>
                    <a:pt x="37" y="30"/>
                  </a:lnTo>
                  <a:lnTo>
                    <a:pt x="35" y="30"/>
                  </a:lnTo>
                  <a:lnTo>
                    <a:pt x="31" y="30"/>
                  </a:lnTo>
                  <a:lnTo>
                    <a:pt x="29" y="29"/>
                  </a:lnTo>
                  <a:lnTo>
                    <a:pt x="26" y="29"/>
                  </a:lnTo>
                  <a:lnTo>
                    <a:pt x="25" y="29"/>
                  </a:lnTo>
                  <a:lnTo>
                    <a:pt x="24" y="27"/>
                  </a:lnTo>
                  <a:lnTo>
                    <a:pt x="22" y="27"/>
                  </a:lnTo>
                  <a:lnTo>
                    <a:pt x="21" y="26"/>
                  </a:lnTo>
                  <a:lnTo>
                    <a:pt x="21" y="25"/>
                  </a:lnTo>
                  <a:lnTo>
                    <a:pt x="22" y="25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4" y="23"/>
                  </a:lnTo>
                  <a:lnTo>
                    <a:pt x="25" y="23"/>
                  </a:lnTo>
                  <a:lnTo>
                    <a:pt x="25" y="21"/>
                  </a:lnTo>
                  <a:lnTo>
                    <a:pt x="25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8" y="19"/>
                  </a:lnTo>
                  <a:lnTo>
                    <a:pt x="16" y="18"/>
                  </a:lnTo>
                  <a:lnTo>
                    <a:pt x="15" y="17"/>
                  </a:lnTo>
                  <a:lnTo>
                    <a:pt x="14" y="17"/>
                  </a:lnTo>
                  <a:lnTo>
                    <a:pt x="13" y="17"/>
                  </a:lnTo>
                  <a:lnTo>
                    <a:pt x="13" y="18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9" y="18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8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18" y="1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4" y="3"/>
                  </a:lnTo>
                  <a:lnTo>
                    <a:pt x="25" y="3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28" y="4"/>
                  </a:lnTo>
                  <a:lnTo>
                    <a:pt x="29" y="4"/>
                  </a:lnTo>
                  <a:lnTo>
                    <a:pt x="31" y="4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4" y="3"/>
                  </a:lnTo>
                  <a:lnTo>
                    <a:pt x="34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64" name="Freeform 218">
              <a:extLst>
                <a:ext uri="{FF2B5EF4-FFF2-40B4-BE49-F238E27FC236}">
                  <a16:creationId xmlns:a16="http://schemas.microsoft.com/office/drawing/2014/main" id="{F8A72E51-72D3-A777-F158-737D5D852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8994" y="3533924"/>
              <a:ext cx="12700" cy="11113"/>
            </a:xfrm>
            <a:custGeom>
              <a:avLst/>
              <a:gdLst>
                <a:gd name="T0" fmla="*/ 4 w 8"/>
                <a:gd name="T1" fmla="*/ 2 h 7"/>
                <a:gd name="T2" fmla="*/ 3 w 8"/>
                <a:gd name="T3" fmla="*/ 3 h 7"/>
                <a:gd name="T4" fmla="*/ 4 w 8"/>
                <a:gd name="T5" fmla="*/ 3 h 7"/>
                <a:gd name="T6" fmla="*/ 4 w 8"/>
                <a:gd name="T7" fmla="*/ 5 h 7"/>
                <a:gd name="T8" fmla="*/ 3 w 8"/>
                <a:gd name="T9" fmla="*/ 5 h 7"/>
                <a:gd name="T10" fmla="*/ 2 w 8"/>
                <a:gd name="T11" fmla="*/ 5 h 7"/>
                <a:gd name="T12" fmla="*/ 1 w 8"/>
                <a:gd name="T13" fmla="*/ 7 h 7"/>
                <a:gd name="T14" fmla="*/ 0 w 8"/>
                <a:gd name="T15" fmla="*/ 7 h 7"/>
                <a:gd name="T16" fmla="*/ 0 w 8"/>
                <a:gd name="T17" fmla="*/ 5 h 7"/>
                <a:gd name="T18" fmla="*/ 1 w 8"/>
                <a:gd name="T19" fmla="*/ 3 h 7"/>
                <a:gd name="T20" fmla="*/ 2 w 8"/>
                <a:gd name="T21" fmla="*/ 3 h 7"/>
                <a:gd name="T22" fmla="*/ 2 w 8"/>
                <a:gd name="T23" fmla="*/ 2 h 7"/>
                <a:gd name="T24" fmla="*/ 2 w 8"/>
                <a:gd name="T25" fmla="*/ 1 h 7"/>
                <a:gd name="T26" fmla="*/ 4 w 8"/>
                <a:gd name="T27" fmla="*/ 0 h 7"/>
                <a:gd name="T28" fmla="*/ 6 w 8"/>
                <a:gd name="T29" fmla="*/ 0 h 7"/>
                <a:gd name="T30" fmla="*/ 7 w 8"/>
                <a:gd name="T31" fmla="*/ 0 h 7"/>
                <a:gd name="T32" fmla="*/ 8 w 8"/>
                <a:gd name="T33" fmla="*/ 0 h 7"/>
                <a:gd name="T34" fmla="*/ 8 w 8"/>
                <a:gd name="T35" fmla="*/ 1 h 7"/>
                <a:gd name="T36" fmla="*/ 8 w 8"/>
                <a:gd name="T37" fmla="*/ 2 h 7"/>
                <a:gd name="T38" fmla="*/ 7 w 8"/>
                <a:gd name="T39" fmla="*/ 3 h 7"/>
                <a:gd name="T40" fmla="*/ 6 w 8"/>
                <a:gd name="T41" fmla="*/ 3 h 7"/>
                <a:gd name="T42" fmla="*/ 4 w 8"/>
                <a:gd name="T4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" h="7">
                  <a:moveTo>
                    <a:pt x="4" y="2"/>
                  </a:moveTo>
                  <a:lnTo>
                    <a:pt x="3" y="3"/>
                  </a:lnTo>
                  <a:lnTo>
                    <a:pt x="4" y="3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4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8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4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65" name="Freeform 219">
              <a:extLst>
                <a:ext uri="{FF2B5EF4-FFF2-40B4-BE49-F238E27FC236}">
                  <a16:creationId xmlns:a16="http://schemas.microsoft.com/office/drawing/2014/main" id="{D5C9AFCB-FE78-8A34-7F58-C8EC41022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0744" y="3532337"/>
              <a:ext cx="11113" cy="11113"/>
            </a:xfrm>
            <a:custGeom>
              <a:avLst/>
              <a:gdLst>
                <a:gd name="T0" fmla="*/ 0 w 7"/>
                <a:gd name="T1" fmla="*/ 3 h 7"/>
                <a:gd name="T2" fmla="*/ 1 w 7"/>
                <a:gd name="T3" fmla="*/ 2 h 7"/>
                <a:gd name="T4" fmla="*/ 2 w 7"/>
                <a:gd name="T5" fmla="*/ 2 h 7"/>
                <a:gd name="T6" fmla="*/ 2 w 7"/>
                <a:gd name="T7" fmla="*/ 3 h 7"/>
                <a:gd name="T8" fmla="*/ 3 w 7"/>
                <a:gd name="T9" fmla="*/ 3 h 7"/>
                <a:gd name="T10" fmla="*/ 3 w 7"/>
                <a:gd name="T11" fmla="*/ 2 h 7"/>
                <a:gd name="T12" fmla="*/ 5 w 7"/>
                <a:gd name="T13" fmla="*/ 1 h 7"/>
                <a:gd name="T14" fmla="*/ 6 w 7"/>
                <a:gd name="T15" fmla="*/ 0 h 7"/>
                <a:gd name="T16" fmla="*/ 7 w 7"/>
                <a:gd name="T17" fmla="*/ 0 h 7"/>
                <a:gd name="T18" fmla="*/ 7 w 7"/>
                <a:gd name="T19" fmla="*/ 1 h 7"/>
                <a:gd name="T20" fmla="*/ 7 w 7"/>
                <a:gd name="T21" fmla="*/ 2 h 7"/>
                <a:gd name="T22" fmla="*/ 6 w 7"/>
                <a:gd name="T23" fmla="*/ 3 h 7"/>
                <a:gd name="T24" fmla="*/ 5 w 7"/>
                <a:gd name="T25" fmla="*/ 3 h 7"/>
                <a:gd name="T26" fmla="*/ 5 w 7"/>
                <a:gd name="T27" fmla="*/ 4 h 7"/>
                <a:gd name="T28" fmla="*/ 5 w 7"/>
                <a:gd name="T29" fmla="*/ 6 h 7"/>
                <a:gd name="T30" fmla="*/ 5 w 7"/>
                <a:gd name="T31" fmla="*/ 7 h 7"/>
                <a:gd name="T32" fmla="*/ 3 w 7"/>
                <a:gd name="T33" fmla="*/ 7 h 7"/>
                <a:gd name="T34" fmla="*/ 2 w 7"/>
                <a:gd name="T35" fmla="*/ 7 h 7"/>
                <a:gd name="T36" fmla="*/ 2 w 7"/>
                <a:gd name="T37" fmla="*/ 6 h 7"/>
                <a:gd name="T38" fmla="*/ 1 w 7"/>
                <a:gd name="T39" fmla="*/ 4 h 7"/>
                <a:gd name="T40" fmla="*/ 0 w 7"/>
                <a:gd name="T41" fmla="*/ 4 h 7"/>
                <a:gd name="T42" fmla="*/ 0 w 7"/>
                <a:gd name="T4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lnTo>
                    <a:pt x="1" y="2"/>
                  </a:lnTo>
                  <a:lnTo>
                    <a:pt x="2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1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5" y="6"/>
                  </a:lnTo>
                  <a:lnTo>
                    <a:pt x="5" y="7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66" name="Freeform 220">
              <a:extLst>
                <a:ext uri="{FF2B5EF4-FFF2-40B4-BE49-F238E27FC236}">
                  <a16:creationId xmlns:a16="http://schemas.microsoft.com/office/drawing/2014/main" id="{DF3D62DE-3A2B-567A-D58C-2A95C7B9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2544" y="3530749"/>
              <a:ext cx="11113" cy="7938"/>
            </a:xfrm>
            <a:custGeom>
              <a:avLst/>
              <a:gdLst>
                <a:gd name="T0" fmla="*/ 3 w 7"/>
                <a:gd name="T1" fmla="*/ 1 h 5"/>
                <a:gd name="T2" fmla="*/ 4 w 7"/>
                <a:gd name="T3" fmla="*/ 0 h 5"/>
                <a:gd name="T4" fmla="*/ 4 w 7"/>
                <a:gd name="T5" fmla="*/ 1 h 5"/>
                <a:gd name="T6" fmla="*/ 6 w 7"/>
                <a:gd name="T7" fmla="*/ 1 h 5"/>
                <a:gd name="T8" fmla="*/ 6 w 7"/>
                <a:gd name="T9" fmla="*/ 2 h 5"/>
                <a:gd name="T10" fmla="*/ 6 w 7"/>
                <a:gd name="T11" fmla="*/ 3 h 5"/>
                <a:gd name="T12" fmla="*/ 7 w 7"/>
                <a:gd name="T13" fmla="*/ 3 h 5"/>
                <a:gd name="T14" fmla="*/ 7 w 7"/>
                <a:gd name="T15" fmla="*/ 4 h 5"/>
                <a:gd name="T16" fmla="*/ 7 w 7"/>
                <a:gd name="T17" fmla="*/ 5 h 5"/>
                <a:gd name="T18" fmla="*/ 3 w 7"/>
                <a:gd name="T19" fmla="*/ 4 h 5"/>
                <a:gd name="T20" fmla="*/ 2 w 7"/>
                <a:gd name="T21" fmla="*/ 4 h 5"/>
                <a:gd name="T22" fmla="*/ 1 w 7"/>
                <a:gd name="T23" fmla="*/ 4 h 5"/>
                <a:gd name="T24" fmla="*/ 0 w 7"/>
                <a:gd name="T25" fmla="*/ 4 h 5"/>
                <a:gd name="T26" fmla="*/ 0 w 7"/>
                <a:gd name="T27" fmla="*/ 3 h 5"/>
                <a:gd name="T28" fmla="*/ 2 w 7"/>
                <a:gd name="T29" fmla="*/ 2 h 5"/>
                <a:gd name="T30" fmla="*/ 2 w 7"/>
                <a:gd name="T31" fmla="*/ 1 h 5"/>
                <a:gd name="T32" fmla="*/ 3 w 7"/>
                <a:gd name="T3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" h="5">
                  <a:moveTo>
                    <a:pt x="3" y="1"/>
                  </a:moveTo>
                  <a:lnTo>
                    <a:pt x="4" y="0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4"/>
                  </a:lnTo>
                  <a:lnTo>
                    <a:pt x="7" y="5"/>
                  </a:lnTo>
                  <a:lnTo>
                    <a:pt x="3" y="4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67" name="Freeform 221">
              <a:extLst>
                <a:ext uri="{FF2B5EF4-FFF2-40B4-BE49-F238E27FC236}">
                  <a16:creationId xmlns:a16="http://schemas.microsoft.com/office/drawing/2014/main" id="{AEFF7941-CD03-FC00-EB82-FCDF1A274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3456" y="3527574"/>
              <a:ext cx="12700" cy="7938"/>
            </a:xfrm>
            <a:custGeom>
              <a:avLst/>
              <a:gdLst>
                <a:gd name="T0" fmla="*/ 0 w 8"/>
                <a:gd name="T1" fmla="*/ 2 h 5"/>
                <a:gd name="T2" fmla="*/ 1 w 8"/>
                <a:gd name="T3" fmla="*/ 0 h 5"/>
                <a:gd name="T4" fmla="*/ 1 w 8"/>
                <a:gd name="T5" fmla="*/ 2 h 5"/>
                <a:gd name="T6" fmla="*/ 3 w 8"/>
                <a:gd name="T7" fmla="*/ 2 h 5"/>
                <a:gd name="T8" fmla="*/ 5 w 8"/>
                <a:gd name="T9" fmla="*/ 2 h 5"/>
                <a:gd name="T10" fmla="*/ 6 w 8"/>
                <a:gd name="T11" fmla="*/ 2 h 5"/>
                <a:gd name="T12" fmla="*/ 7 w 8"/>
                <a:gd name="T13" fmla="*/ 2 h 5"/>
                <a:gd name="T14" fmla="*/ 7 w 8"/>
                <a:gd name="T15" fmla="*/ 3 h 5"/>
                <a:gd name="T16" fmla="*/ 8 w 8"/>
                <a:gd name="T17" fmla="*/ 3 h 5"/>
                <a:gd name="T18" fmla="*/ 8 w 8"/>
                <a:gd name="T19" fmla="*/ 4 h 5"/>
                <a:gd name="T20" fmla="*/ 8 w 8"/>
                <a:gd name="T21" fmla="*/ 5 h 5"/>
                <a:gd name="T22" fmla="*/ 7 w 8"/>
                <a:gd name="T23" fmla="*/ 5 h 5"/>
                <a:gd name="T24" fmla="*/ 7 w 8"/>
                <a:gd name="T25" fmla="*/ 4 h 5"/>
                <a:gd name="T26" fmla="*/ 6 w 8"/>
                <a:gd name="T27" fmla="*/ 4 h 5"/>
                <a:gd name="T28" fmla="*/ 5 w 8"/>
                <a:gd name="T29" fmla="*/ 4 h 5"/>
                <a:gd name="T30" fmla="*/ 3 w 8"/>
                <a:gd name="T31" fmla="*/ 4 h 5"/>
                <a:gd name="T32" fmla="*/ 3 w 8"/>
                <a:gd name="T33" fmla="*/ 3 h 5"/>
                <a:gd name="T34" fmla="*/ 2 w 8"/>
                <a:gd name="T35" fmla="*/ 3 h 5"/>
                <a:gd name="T36" fmla="*/ 1 w 8"/>
                <a:gd name="T37" fmla="*/ 3 h 5"/>
                <a:gd name="T38" fmla="*/ 0 w 8"/>
                <a:gd name="T39" fmla="*/ 3 h 5"/>
                <a:gd name="T40" fmla="*/ 0 w 8"/>
                <a:gd name="T4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" h="5">
                  <a:moveTo>
                    <a:pt x="0" y="2"/>
                  </a:moveTo>
                  <a:lnTo>
                    <a:pt x="1" y="0"/>
                  </a:lnTo>
                  <a:lnTo>
                    <a:pt x="1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7" y="5"/>
                  </a:lnTo>
                  <a:lnTo>
                    <a:pt x="7" y="4"/>
                  </a:lnTo>
                  <a:lnTo>
                    <a:pt x="6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68" name="Freeform 222">
              <a:extLst>
                <a:ext uri="{FF2B5EF4-FFF2-40B4-BE49-F238E27FC236}">
                  <a16:creationId xmlns:a16="http://schemas.microsoft.com/office/drawing/2014/main" id="{2A29C49B-3DD9-F3C7-B4EA-625F4E36F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1856" y="3530749"/>
              <a:ext cx="23813" cy="7938"/>
            </a:xfrm>
            <a:custGeom>
              <a:avLst/>
              <a:gdLst>
                <a:gd name="T0" fmla="*/ 12 w 15"/>
                <a:gd name="T1" fmla="*/ 1 h 5"/>
                <a:gd name="T2" fmla="*/ 13 w 15"/>
                <a:gd name="T3" fmla="*/ 0 h 5"/>
                <a:gd name="T4" fmla="*/ 14 w 15"/>
                <a:gd name="T5" fmla="*/ 0 h 5"/>
                <a:gd name="T6" fmla="*/ 14 w 15"/>
                <a:gd name="T7" fmla="*/ 1 h 5"/>
                <a:gd name="T8" fmla="*/ 15 w 15"/>
                <a:gd name="T9" fmla="*/ 1 h 5"/>
                <a:gd name="T10" fmla="*/ 15 w 15"/>
                <a:gd name="T11" fmla="*/ 2 h 5"/>
                <a:gd name="T12" fmla="*/ 15 w 15"/>
                <a:gd name="T13" fmla="*/ 3 h 5"/>
                <a:gd name="T14" fmla="*/ 14 w 15"/>
                <a:gd name="T15" fmla="*/ 4 h 5"/>
                <a:gd name="T16" fmla="*/ 13 w 15"/>
                <a:gd name="T17" fmla="*/ 4 h 5"/>
                <a:gd name="T18" fmla="*/ 11 w 15"/>
                <a:gd name="T19" fmla="*/ 4 h 5"/>
                <a:gd name="T20" fmla="*/ 7 w 15"/>
                <a:gd name="T21" fmla="*/ 5 h 5"/>
                <a:gd name="T22" fmla="*/ 6 w 15"/>
                <a:gd name="T23" fmla="*/ 5 h 5"/>
                <a:gd name="T24" fmla="*/ 5 w 15"/>
                <a:gd name="T25" fmla="*/ 5 h 5"/>
                <a:gd name="T26" fmla="*/ 3 w 15"/>
                <a:gd name="T27" fmla="*/ 5 h 5"/>
                <a:gd name="T28" fmla="*/ 2 w 15"/>
                <a:gd name="T29" fmla="*/ 5 h 5"/>
                <a:gd name="T30" fmla="*/ 1 w 15"/>
                <a:gd name="T31" fmla="*/ 5 h 5"/>
                <a:gd name="T32" fmla="*/ 1 w 15"/>
                <a:gd name="T33" fmla="*/ 5 h 5"/>
                <a:gd name="T34" fmla="*/ 0 w 15"/>
                <a:gd name="T35" fmla="*/ 5 h 5"/>
                <a:gd name="T36" fmla="*/ 1 w 15"/>
                <a:gd name="T37" fmla="*/ 4 h 5"/>
                <a:gd name="T38" fmla="*/ 1 w 15"/>
                <a:gd name="T39" fmla="*/ 3 h 5"/>
                <a:gd name="T40" fmla="*/ 2 w 15"/>
                <a:gd name="T41" fmla="*/ 2 h 5"/>
                <a:gd name="T42" fmla="*/ 3 w 15"/>
                <a:gd name="T43" fmla="*/ 2 h 5"/>
                <a:gd name="T44" fmla="*/ 3 w 15"/>
                <a:gd name="T45" fmla="*/ 1 h 5"/>
                <a:gd name="T46" fmla="*/ 2 w 15"/>
                <a:gd name="T47" fmla="*/ 2 h 5"/>
                <a:gd name="T48" fmla="*/ 1 w 15"/>
                <a:gd name="T49" fmla="*/ 2 h 5"/>
                <a:gd name="T50" fmla="*/ 1 w 15"/>
                <a:gd name="T51" fmla="*/ 2 h 5"/>
                <a:gd name="T52" fmla="*/ 1 w 15"/>
                <a:gd name="T53" fmla="*/ 1 h 5"/>
                <a:gd name="T54" fmla="*/ 1 w 15"/>
                <a:gd name="T55" fmla="*/ 1 h 5"/>
                <a:gd name="T56" fmla="*/ 1 w 15"/>
                <a:gd name="T57" fmla="*/ 0 h 5"/>
                <a:gd name="T58" fmla="*/ 2 w 15"/>
                <a:gd name="T59" fmla="*/ 0 h 5"/>
                <a:gd name="T60" fmla="*/ 3 w 15"/>
                <a:gd name="T61" fmla="*/ 0 h 5"/>
                <a:gd name="T62" fmla="*/ 5 w 15"/>
                <a:gd name="T63" fmla="*/ 0 h 5"/>
                <a:gd name="T64" fmla="*/ 5 w 15"/>
                <a:gd name="T65" fmla="*/ 1 h 5"/>
                <a:gd name="T66" fmla="*/ 6 w 15"/>
                <a:gd name="T67" fmla="*/ 1 h 5"/>
                <a:gd name="T68" fmla="*/ 8 w 15"/>
                <a:gd name="T69" fmla="*/ 0 h 5"/>
                <a:gd name="T70" fmla="*/ 11 w 15"/>
                <a:gd name="T71" fmla="*/ 1 h 5"/>
                <a:gd name="T72" fmla="*/ 11 w 15"/>
                <a:gd name="T73" fmla="*/ 0 h 5"/>
                <a:gd name="T74" fmla="*/ 12 w 15"/>
                <a:gd name="T75" fmla="*/ 0 h 5"/>
                <a:gd name="T76" fmla="*/ 12 w 15"/>
                <a:gd name="T7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" h="5">
                  <a:moveTo>
                    <a:pt x="12" y="1"/>
                  </a:moveTo>
                  <a:lnTo>
                    <a:pt x="13" y="0"/>
                  </a:lnTo>
                  <a:lnTo>
                    <a:pt x="14" y="0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4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8" y="0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2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69" name="Freeform 223">
              <a:extLst>
                <a:ext uri="{FF2B5EF4-FFF2-40B4-BE49-F238E27FC236}">
                  <a16:creationId xmlns:a16="http://schemas.microsoft.com/office/drawing/2014/main" id="{53C124DC-A8CA-351C-C540-2615F8CA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4231" y="3527574"/>
              <a:ext cx="6350" cy="6350"/>
            </a:xfrm>
            <a:custGeom>
              <a:avLst/>
              <a:gdLst>
                <a:gd name="T0" fmla="*/ 2 w 4"/>
                <a:gd name="T1" fmla="*/ 2 h 4"/>
                <a:gd name="T2" fmla="*/ 3 w 4"/>
                <a:gd name="T3" fmla="*/ 0 h 4"/>
                <a:gd name="T4" fmla="*/ 3 w 4"/>
                <a:gd name="T5" fmla="*/ 0 h 4"/>
                <a:gd name="T6" fmla="*/ 3 w 4"/>
                <a:gd name="T7" fmla="*/ 2 h 4"/>
                <a:gd name="T8" fmla="*/ 4 w 4"/>
                <a:gd name="T9" fmla="*/ 2 h 4"/>
                <a:gd name="T10" fmla="*/ 4 w 4"/>
                <a:gd name="T11" fmla="*/ 3 h 4"/>
                <a:gd name="T12" fmla="*/ 3 w 4"/>
                <a:gd name="T13" fmla="*/ 3 h 4"/>
                <a:gd name="T14" fmla="*/ 3 w 4"/>
                <a:gd name="T15" fmla="*/ 3 h 4"/>
                <a:gd name="T16" fmla="*/ 2 w 4"/>
                <a:gd name="T17" fmla="*/ 3 h 4"/>
                <a:gd name="T18" fmla="*/ 2 w 4"/>
                <a:gd name="T19" fmla="*/ 4 h 4"/>
                <a:gd name="T20" fmla="*/ 0 w 4"/>
                <a:gd name="T21" fmla="*/ 4 h 4"/>
                <a:gd name="T22" fmla="*/ 0 w 4"/>
                <a:gd name="T23" fmla="*/ 3 h 4"/>
                <a:gd name="T24" fmla="*/ 2 w 4"/>
                <a:gd name="T25" fmla="*/ 3 h 4"/>
                <a:gd name="T26" fmla="*/ 2 w 4"/>
                <a:gd name="T2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" h="4">
                  <a:moveTo>
                    <a:pt x="2" y="2"/>
                  </a:moveTo>
                  <a:lnTo>
                    <a:pt x="3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70" name="Freeform 224">
              <a:extLst>
                <a:ext uri="{FF2B5EF4-FFF2-40B4-BE49-F238E27FC236}">
                  <a16:creationId xmlns:a16="http://schemas.microsoft.com/office/drawing/2014/main" id="{01EB58F6-0118-6E95-4FCF-8E17DC6B1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0769" y="3527574"/>
              <a:ext cx="14288" cy="9525"/>
            </a:xfrm>
            <a:custGeom>
              <a:avLst/>
              <a:gdLst>
                <a:gd name="T0" fmla="*/ 5 w 9"/>
                <a:gd name="T1" fmla="*/ 2 h 6"/>
                <a:gd name="T2" fmla="*/ 5 w 9"/>
                <a:gd name="T3" fmla="*/ 0 h 6"/>
                <a:gd name="T4" fmla="*/ 6 w 9"/>
                <a:gd name="T5" fmla="*/ 0 h 6"/>
                <a:gd name="T6" fmla="*/ 6 w 9"/>
                <a:gd name="T7" fmla="*/ 2 h 6"/>
                <a:gd name="T8" fmla="*/ 7 w 9"/>
                <a:gd name="T9" fmla="*/ 2 h 6"/>
                <a:gd name="T10" fmla="*/ 9 w 9"/>
                <a:gd name="T11" fmla="*/ 2 h 6"/>
                <a:gd name="T12" fmla="*/ 7 w 9"/>
                <a:gd name="T13" fmla="*/ 3 h 6"/>
                <a:gd name="T14" fmla="*/ 6 w 9"/>
                <a:gd name="T15" fmla="*/ 3 h 6"/>
                <a:gd name="T16" fmla="*/ 5 w 9"/>
                <a:gd name="T17" fmla="*/ 4 h 6"/>
                <a:gd name="T18" fmla="*/ 4 w 9"/>
                <a:gd name="T19" fmla="*/ 4 h 6"/>
                <a:gd name="T20" fmla="*/ 3 w 9"/>
                <a:gd name="T21" fmla="*/ 4 h 6"/>
                <a:gd name="T22" fmla="*/ 3 w 9"/>
                <a:gd name="T23" fmla="*/ 5 h 6"/>
                <a:gd name="T24" fmla="*/ 2 w 9"/>
                <a:gd name="T25" fmla="*/ 5 h 6"/>
                <a:gd name="T26" fmla="*/ 2 w 9"/>
                <a:gd name="T27" fmla="*/ 6 h 6"/>
                <a:gd name="T28" fmla="*/ 0 w 9"/>
                <a:gd name="T29" fmla="*/ 6 h 6"/>
                <a:gd name="T30" fmla="*/ 0 w 9"/>
                <a:gd name="T31" fmla="*/ 5 h 6"/>
                <a:gd name="T32" fmla="*/ 2 w 9"/>
                <a:gd name="T33" fmla="*/ 5 h 6"/>
                <a:gd name="T34" fmla="*/ 2 w 9"/>
                <a:gd name="T35" fmla="*/ 4 h 6"/>
                <a:gd name="T36" fmla="*/ 3 w 9"/>
                <a:gd name="T37" fmla="*/ 4 h 6"/>
                <a:gd name="T38" fmla="*/ 3 w 9"/>
                <a:gd name="T39" fmla="*/ 3 h 6"/>
                <a:gd name="T40" fmla="*/ 4 w 9"/>
                <a:gd name="T41" fmla="*/ 3 h 6"/>
                <a:gd name="T42" fmla="*/ 4 w 9"/>
                <a:gd name="T43" fmla="*/ 2 h 6"/>
                <a:gd name="T44" fmla="*/ 5 w 9"/>
                <a:gd name="T4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" h="6">
                  <a:moveTo>
                    <a:pt x="5" y="2"/>
                  </a:moveTo>
                  <a:lnTo>
                    <a:pt x="5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7" y="2"/>
                  </a:lnTo>
                  <a:lnTo>
                    <a:pt x="9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5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71" name="Freeform 225">
              <a:extLst>
                <a:ext uri="{FF2B5EF4-FFF2-40B4-BE49-F238E27FC236}">
                  <a16:creationId xmlns:a16="http://schemas.microsoft.com/office/drawing/2014/main" id="{C6556A0F-ADE0-8744-31FE-F53EB197B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0294" y="3500587"/>
              <a:ext cx="28575" cy="25400"/>
            </a:xfrm>
            <a:custGeom>
              <a:avLst/>
              <a:gdLst>
                <a:gd name="T0" fmla="*/ 17 w 18"/>
                <a:gd name="T1" fmla="*/ 1 h 16"/>
                <a:gd name="T2" fmla="*/ 16 w 18"/>
                <a:gd name="T3" fmla="*/ 1 h 16"/>
                <a:gd name="T4" fmla="*/ 14 w 18"/>
                <a:gd name="T5" fmla="*/ 1 h 16"/>
                <a:gd name="T6" fmla="*/ 13 w 18"/>
                <a:gd name="T7" fmla="*/ 1 h 16"/>
                <a:gd name="T8" fmla="*/ 13 w 18"/>
                <a:gd name="T9" fmla="*/ 2 h 16"/>
                <a:gd name="T10" fmla="*/ 12 w 18"/>
                <a:gd name="T11" fmla="*/ 2 h 16"/>
                <a:gd name="T12" fmla="*/ 12 w 18"/>
                <a:gd name="T13" fmla="*/ 3 h 16"/>
                <a:gd name="T14" fmla="*/ 12 w 18"/>
                <a:gd name="T15" fmla="*/ 4 h 16"/>
                <a:gd name="T16" fmla="*/ 12 w 18"/>
                <a:gd name="T17" fmla="*/ 6 h 16"/>
                <a:gd name="T18" fmla="*/ 12 w 18"/>
                <a:gd name="T19" fmla="*/ 7 h 16"/>
                <a:gd name="T20" fmla="*/ 12 w 18"/>
                <a:gd name="T21" fmla="*/ 8 h 16"/>
                <a:gd name="T22" fmla="*/ 12 w 18"/>
                <a:gd name="T23" fmla="*/ 9 h 16"/>
                <a:gd name="T24" fmla="*/ 11 w 18"/>
                <a:gd name="T25" fmla="*/ 10 h 16"/>
                <a:gd name="T26" fmla="*/ 10 w 18"/>
                <a:gd name="T27" fmla="*/ 11 h 16"/>
                <a:gd name="T28" fmla="*/ 9 w 18"/>
                <a:gd name="T29" fmla="*/ 11 h 16"/>
                <a:gd name="T30" fmla="*/ 9 w 18"/>
                <a:gd name="T31" fmla="*/ 11 h 16"/>
                <a:gd name="T32" fmla="*/ 7 w 18"/>
                <a:gd name="T33" fmla="*/ 13 h 16"/>
                <a:gd name="T34" fmla="*/ 6 w 18"/>
                <a:gd name="T35" fmla="*/ 13 h 16"/>
                <a:gd name="T36" fmla="*/ 6 w 18"/>
                <a:gd name="T37" fmla="*/ 14 h 16"/>
                <a:gd name="T38" fmla="*/ 6 w 18"/>
                <a:gd name="T39" fmla="*/ 15 h 16"/>
                <a:gd name="T40" fmla="*/ 6 w 18"/>
                <a:gd name="T41" fmla="*/ 16 h 16"/>
                <a:gd name="T42" fmla="*/ 5 w 18"/>
                <a:gd name="T43" fmla="*/ 16 h 16"/>
                <a:gd name="T44" fmla="*/ 5 w 18"/>
                <a:gd name="T45" fmla="*/ 15 h 16"/>
                <a:gd name="T46" fmla="*/ 4 w 18"/>
                <a:gd name="T47" fmla="*/ 15 h 16"/>
                <a:gd name="T48" fmla="*/ 4 w 18"/>
                <a:gd name="T49" fmla="*/ 16 h 16"/>
                <a:gd name="T50" fmla="*/ 3 w 18"/>
                <a:gd name="T51" fmla="*/ 16 h 16"/>
                <a:gd name="T52" fmla="*/ 1 w 18"/>
                <a:gd name="T53" fmla="*/ 16 h 16"/>
                <a:gd name="T54" fmla="*/ 1 w 18"/>
                <a:gd name="T55" fmla="*/ 15 h 16"/>
                <a:gd name="T56" fmla="*/ 1 w 18"/>
                <a:gd name="T57" fmla="*/ 14 h 16"/>
                <a:gd name="T58" fmla="*/ 0 w 18"/>
                <a:gd name="T59" fmla="*/ 14 h 16"/>
                <a:gd name="T60" fmla="*/ 0 w 18"/>
                <a:gd name="T61" fmla="*/ 13 h 16"/>
                <a:gd name="T62" fmla="*/ 1 w 18"/>
                <a:gd name="T63" fmla="*/ 13 h 16"/>
                <a:gd name="T64" fmla="*/ 3 w 18"/>
                <a:gd name="T65" fmla="*/ 13 h 16"/>
                <a:gd name="T66" fmla="*/ 3 w 18"/>
                <a:gd name="T67" fmla="*/ 11 h 16"/>
                <a:gd name="T68" fmla="*/ 1 w 18"/>
                <a:gd name="T69" fmla="*/ 11 h 16"/>
                <a:gd name="T70" fmla="*/ 1 w 18"/>
                <a:gd name="T71" fmla="*/ 11 h 16"/>
                <a:gd name="T72" fmla="*/ 3 w 18"/>
                <a:gd name="T73" fmla="*/ 11 h 16"/>
                <a:gd name="T74" fmla="*/ 3 w 18"/>
                <a:gd name="T75" fmla="*/ 10 h 16"/>
                <a:gd name="T76" fmla="*/ 3 w 18"/>
                <a:gd name="T77" fmla="*/ 9 h 16"/>
                <a:gd name="T78" fmla="*/ 4 w 18"/>
                <a:gd name="T79" fmla="*/ 8 h 16"/>
                <a:gd name="T80" fmla="*/ 4 w 18"/>
                <a:gd name="T81" fmla="*/ 7 h 16"/>
                <a:gd name="T82" fmla="*/ 5 w 18"/>
                <a:gd name="T83" fmla="*/ 6 h 16"/>
                <a:gd name="T84" fmla="*/ 6 w 18"/>
                <a:gd name="T85" fmla="*/ 6 h 16"/>
                <a:gd name="T86" fmla="*/ 6 w 18"/>
                <a:gd name="T87" fmla="*/ 4 h 16"/>
                <a:gd name="T88" fmla="*/ 7 w 18"/>
                <a:gd name="T89" fmla="*/ 4 h 16"/>
                <a:gd name="T90" fmla="*/ 7 w 18"/>
                <a:gd name="T91" fmla="*/ 3 h 16"/>
                <a:gd name="T92" fmla="*/ 9 w 18"/>
                <a:gd name="T93" fmla="*/ 3 h 16"/>
                <a:gd name="T94" fmla="*/ 9 w 18"/>
                <a:gd name="T95" fmla="*/ 2 h 16"/>
                <a:gd name="T96" fmla="*/ 10 w 18"/>
                <a:gd name="T97" fmla="*/ 2 h 16"/>
                <a:gd name="T98" fmla="*/ 10 w 18"/>
                <a:gd name="T99" fmla="*/ 1 h 16"/>
                <a:gd name="T100" fmla="*/ 10 w 18"/>
                <a:gd name="T101" fmla="*/ 0 h 16"/>
                <a:gd name="T102" fmla="*/ 11 w 18"/>
                <a:gd name="T103" fmla="*/ 0 h 16"/>
                <a:gd name="T104" fmla="*/ 12 w 18"/>
                <a:gd name="T105" fmla="*/ 0 h 16"/>
                <a:gd name="T106" fmla="*/ 12 w 18"/>
                <a:gd name="T107" fmla="*/ 1 h 16"/>
                <a:gd name="T108" fmla="*/ 13 w 18"/>
                <a:gd name="T109" fmla="*/ 0 h 16"/>
                <a:gd name="T110" fmla="*/ 16 w 18"/>
                <a:gd name="T111" fmla="*/ 0 h 16"/>
                <a:gd name="T112" fmla="*/ 17 w 18"/>
                <a:gd name="T113" fmla="*/ 0 h 16"/>
                <a:gd name="T114" fmla="*/ 18 w 18"/>
                <a:gd name="T115" fmla="*/ 1 h 16"/>
                <a:gd name="T116" fmla="*/ 18 w 18"/>
                <a:gd name="T117" fmla="*/ 2 h 16"/>
                <a:gd name="T118" fmla="*/ 17 w 18"/>
                <a:gd name="T119" fmla="*/ 2 h 16"/>
                <a:gd name="T120" fmla="*/ 17 w 18"/>
                <a:gd name="T1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" h="16">
                  <a:moveTo>
                    <a:pt x="17" y="1"/>
                  </a:moveTo>
                  <a:lnTo>
                    <a:pt x="16" y="1"/>
                  </a:lnTo>
                  <a:lnTo>
                    <a:pt x="14" y="1"/>
                  </a:lnTo>
                  <a:lnTo>
                    <a:pt x="13" y="1"/>
                  </a:lnTo>
                  <a:lnTo>
                    <a:pt x="13" y="2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10"/>
                  </a:lnTo>
                  <a:lnTo>
                    <a:pt x="10" y="11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3" y="9"/>
                  </a:lnTo>
                  <a:lnTo>
                    <a:pt x="4" y="8"/>
                  </a:lnTo>
                  <a:lnTo>
                    <a:pt x="4" y="7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7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72" name="Freeform 226">
              <a:extLst>
                <a:ext uri="{FF2B5EF4-FFF2-40B4-BE49-F238E27FC236}">
                  <a16:creationId xmlns:a16="http://schemas.microsoft.com/office/drawing/2014/main" id="{534DE6B2-FF71-C9FF-FD7A-BD105AFE2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4719" y="3514874"/>
              <a:ext cx="31750" cy="11113"/>
            </a:xfrm>
            <a:custGeom>
              <a:avLst/>
              <a:gdLst>
                <a:gd name="T0" fmla="*/ 12 w 20"/>
                <a:gd name="T1" fmla="*/ 1 h 7"/>
                <a:gd name="T2" fmla="*/ 13 w 20"/>
                <a:gd name="T3" fmla="*/ 0 h 7"/>
                <a:gd name="T4" fmla="*/ 16 w 20"/>
                <a:gd name="T5" fmla="*/ 0 h 7"/>
                <a:gd name="T6" fmla="*/ 17 w 20"/>
                <a:gd name="T7" fmla="*/ 1 h 7"/>
                <a:gd name="T8" fmla="*/ 18 w 20"/>
                <a:gd name="T9" fmla="*/ 1 h 7"/>
                <a:gd name="T10" fmla="*/ 19 w 20"/>
                <a:gd name="T11" fmla="*/ 1 h 7"/>
                <a:gd name="T12" fmla="*/ 19 w 20"/>
                <a:gd name="T13" fmla="*/ 2 h 7"/>
                <a:gd name="T14" fmla="*/ 20 w 20"/>
                <a:gd name="T15" fmla="*/ 2 h 7"/>
                <a:gd name="T16" fmla="*/ 20 w 20"/>
                <a:gd name="T17" fmla="*/ 2 h 7"/>
                <a:gd name="T18" fmla="*/ 19 w 20"/>
                <a:gd name="T19" fmla="*/ 2 h 7"/>
                <a:gd name="T20" fmla="*/ 18 w 20"/>
                <a:gd name="T21" fmla="*/ 2 h 7"/>
                <a:gd name="T22" fmla="*/ 17 w 20"/>
                <a:gd name="T23" fmla="*/ 2 h 7"/>
                <a:gd name="T24" fmla="*/ 16 w 20"/>
                <a:gd name="T25" fmla="*/ 2 h 7"/>
                <a:gd name="T26" fmla="*/ 16 w 20"/>
                <a:gd name="T27" fmla="*/ 4 h 7"/>
                <a:gd name="T28" fmla="*/ 14 w 20"/>
                <a:gd name="T29" fmla="*/ 4 h 7"/>
                <a:gd name="T30" fmla="*/ 13 w 20"/>
                <a:gd name="T31" fmla="*/ 5 h 7"/>
                <a:gd name="T32" fmla="*/ 13 w 20"/>
                <a:gd name="T33" fmla="*/ 6 h 7"/>
                <a:gd name="T34" fmla="*/ 12 w 20"/>
                <a:gd name="T35" fmla="*/ 6 h 7"/>
                <a:gd name="T36" fmla="*/ 11 w 20"/>
                <a:gd name="T37" fmla="*/ 6 h 7"/>
                <a:gd name="T38" fmla="*/ 10 w 20"/>
                <a:gd name="T39" fmla="*/ 5 h 7"/>
                <a:gd name="T40" fmla="*/ 8 w 20"/>
                <a:gd name="T41" fmla="*/ 5 h 7"/>
                <a:gd name="T42" fmla="*/ 7 w 20"/>
                <a:gd name="T43" fmla="*/ 6 h 7"/>
                <a:gd name="T44" fmla="*/ 7 w 20"/>
                <a:gd name="T45" fmla="*/ 5 h 7"/>
                <a:gd name="T46" fmla="*/ 6 w 20"/>
                <a:gd name="T47" fmla="*/ 5 h 7"/>
                <a:gd name="T48" fmla="*/ 5 w 20"/>
                <a:gd name="T49" fmla="*/ 5 h 7"/>
                <a:gd name="T50" fmla="*/ 4 w 20"/>
                <a:gd name="T51" fmla="*/ 5 h 7"/>
                <a:gd name="T52" fmla="*/ 3 w 20"/>
                <a:gd name="T53" fmla="*/ 5 h 7"/>
                <a:gd name="T54" fmla="*/ 3 w 20"/>
                <a:gd name="T55" fmla="*/ 6 h 7"/>
                <a:gd name="T56" fmla="*/ 1 w 20"/>
                <a:gd name="T57" fmla="*/ 7 h 7"/>
                <a:gd name="T58" fmla="*/ 0 w 20"/>
                <a:gd name="T59" fmla="*/ 7 h 7"/>
                <a:gd name="T60" fmla="*/ 0 w 20"/>
                <a:gd name="T61" fmla="*/ 6 h 7"/>
                <a:gd name="T62" fmla="*/ 1 w 20"/>
                <a:gd name="T63" fmla="*/ 6 h 7"/>
                <a:gd name="T64" fmla="*/ 1 w 20"/>
                <a:gd name="T65" fmla="*/ 5 h 7"/>
                <a:gd name="T66" fmla="*/ 1 w 20"/>
                <a:gd name="T67" fmla="*/ 4 h 7"/>
                <a:gd name="T68" fmla="*/ 3 w 20"/>
                <a:gd name="T69" fmla="*/ 4 h 7"/>
                <a:gd name="T70" fmla="*/ 3 w 20"/>
                <a:gd name="T71" fmla="*/ 2 h 7"/>
                <a:gd name="T72" fmla="*/ 3 w 20"/>
                <a:gd name="T73" fmla="*/ 2 h 7"/>
                <a:gd name="T74" fmla="*/ 3 w 20"/>
                <a:gd name="T75" fmla="*/ 1 h 7"/>
                <a:gd name="T76" fmla="*/ 4 w 20"/>
                <a:gd name="T77" fmla="*/ 1 h 7"/>
                <a:gd name="T78" fmla="*/ 4 w 20"/>
                <a:gd name="T79" fmla="*/ 2 h 7"/>
                <a:gd name="T80" fmla="*/ 5 w 20"/>
                <a:gd name="T81" fmla="*/ 2 h 7"/>
                <a:gd name="T82" fmla="*/ 7 w 20"/>
                <a:gd name="T83" fmla="*/ 2 h 7"/>
                <a:gd name="T84" fmla="*/ 8 w 20"/>
                <a:gd name="T85" fmla="*/ 2 h 7"/>
                <a:gd name="T86" fmla="*/ 10 w 20"/>
                <a:gd name="T87" fmla="*/ 2 h 7"/>
                <a:gd name="T88" fmla="*/ 11 w 20"/>
                <a:gd name="T89" fmla="*/ 1 h 7"/>
                <a:gd name="T90" fmla="*/ 12 w 20"/>
                <a:gd name="T9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" h="7">
                  <a:moveTo>
                    <a:pt x="12" y="1"/>
                  </a:moveTo>
                  <a:lnTo>
                    <a:pt x="13" y="0"/>
                  </a:lnTo>
                  <a:lnTo>
                    <a:pt x="16" y="0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1" y="6"/>
                  </a:lnTo>
                  <a:lnTo>
                    <a:pt x="10" y="5"/>
                  </a:lnTo>
                  <a:lnTo>
                    <a:pt x="8" y="5"/>
                  </a:lnTo>
                  <a:lnTo>
                    <a:pt x="7" y="6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3" y="6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12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73" name="Freeform 227">
              <a:extLst>
                <a:ext uri="{FF2B5EF4-FFF2-40B4-BE49-F238E27FC236}">
                  <a16:creationId xmlns:a16="http://schemas.microsoft.com/office/drawing/2014/main" id="{3F26E22F-2E3E-5048-1E51-287D47AE5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7431" y="3518049"/>
              <a:ext cx="7938" cy="9525"/>
            </a:xfrm>
            <a:custGeom>
              <a:avLst/>
              <a:gdLst>
                <a:gd name="T0" fmla="*/ 0 w 5"/>
                <a:gd name="T1" fmla="*/ 2 h 6"/>
                <a:gd name="T2" fmla="*/ 0 w 5"/>
                <a:gd name="T3" fmla="*/ 0 h 6"/>
                <a:gd name="T4" fmla="*/ 2 w 5"/>
                <a:gd name="T5" fmla="*/ 0 h 6"/>
                <a:gd name="T6" fmla="*/ 4 w 5"/>
                <a:gd name="T7" fmla="*/ 2 h 6"/>
                <a:gd name="T8" fmla="*/ 5 w 5"/>
                <a:gd name="T9" fmla="*/ 2 h 6"/>
                <a:gd name="T10" fmla="*/ 5 w 5"/>
                <a:gd name="T11" fmla="*/ 3 h 6"/>
                <a:gd name="T12" fmla="*/ 5 w 5"/>
                <a:gd name="T13" fmla="*/ 4 h 6"/>
                <a:gd name="T14" fmla="*/ 4 w 5"/>
                <a:gd name="T15" fmla="*/ 5 h 6"/>
                <a:gd name="T16" fmla="*/ 4 w 5"/>
                <a:gd name="T17" fmla="*/ 6 h 6"/>
                <a:gd name="T18" fmla="*/ 1 w 5"/>
                <a:gd name="T19" fmla="*/ 5 h 6"/>
                <a:gd name="T20" fmla="*/ 0 w 5"/>
                <a:gd name="T21" fmla="*/ 4 h 6"/>
                <a:gd name="T22" fmla="*/ 0 w 5"/>
                <a:gd name="T23" fmla="*/ 3 h 6"/>
                <a:gd name="T24" fmla="*/ 0 w 5"/>
                <a:gd name="T2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74" name="Freeform 228">
              <a:extLst>
                <a:ext uri="{FF2B5EF4-FFF2-40B4-BE49-F238E27FC236}">
                  <a16:creationId xmlns:a16="http://schemas.microsoft.com/office/drawing/2014/main" id="{551E0C99-9134-CE1B-2F69-EAEAD88DF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5781" y="3492649"/>
              <a:ext cx="44450" cy="11113"/>
            </a:xfrm>
            <a:custGeom>
              <a:avLst/>
              <a:gdLst>
                <a:gd name="T0" fmla="*/ 17 w 28"/>
                <a:gd name="T1" fmla="*/ 1 h 7"/>
                <a:gd name="T2" fmla="*/ 19 w 28"/>
                <a:gd name="T3" fmla="*/ 0 h 7"/>
                <a:gd name="T4" fmla="*/ 22 w 28"/>
                <a:gd name="T5" fmla="*/ 0 h 7"/>
                <a:gd name="T6" fmla="*/ 23 w 28"/>
                <a:gd name="T7" fmla="*/ 0 h 7"/>
                <a:gd name="T8" fmla="*/ 24 w 28"/>
                <a:gd name="T9" fmla="*/ 0 h 7"/>
                <a:gd name="T10" fmla="*/ 25 w 28"/>
                <a:gd name="T11" fmla="*/ 0 h 7"/>
                <a:gd name="T12" fmla="*/ 25 w 28"/>
                <a:gd name="T13" fmla="*/ 1 h 7"/>
                <a:gd name="T14" fmla="*/ 26 w 28"/>
                <a:gd name="T15" fmla="*/ 1 h 7"/>
                <a:gd name="T16" fmla="*/ 28 w 28"/>
                <a:gd name="T17" fmla="*/ 2 h 7"/>
                <a:gd name="T18" fmla="*/ 26 w 28"/>
                <a:gd name="T19" fmla="*/ 2 h 7"/>
                <a:gd name="T20" fmla="*/ 25 w 28"/>
                <a:gd name="T21" fmla="*/ 2 h 7"/>
                <a:gd name="T22" fmla="*/ 24 w 28"/>
                <a:gd name="T23" fmla="*/ 3 h 7"/>
                <a:gd name="T24" fmla="*/ 23 w 28"/>
                <a:gd name="T25" fmla="*/ 3 h 7"/>
                <a:gd name="T26" fmla="*/ 22 w 28"/>
                <a:gd name="T27" fmla="*/ 5 h 7"/>
                <a:gd name="T28" fmla="*/ 22 w 28"/>
                <a:gd name="T29" fmla="*/ 5 h 7"/>
                <a:gd name="T30" fmla="*/ 21 w 28"/>
                <a:gd name="T31" fmla="*/ 5 h 7"/>
                <a:gd name="T32" fmla="*/ 19 w 28"/>
                <a:gd name="T33" fmla="*/ 5 h 7"/>
                <a:gd name="T34" fmla="*/ 18 w 28"/>
                <a:gd name="T35" fmla="*/ 5 h 7"/>
                <a:gd name="T36" fmla="*/ 18 w 28"/>
                <a:gd name="T37" fmla="*/ 6 h 7"/>
                <a:gd name="T38" fmla="*/ 17 w 28"/>
                <a:gd name="T39" fmla="*/ 6 h 7"/>
                <a:gd name="T40" fmla="*/ 17 w 28"/>
                <a:gd name="T41" fmla="*/ 7 h 7"/>
                <a:gd name="T42" fmla="*/ 16 w 28"/>
                <a:gd name="T43" fmla="*/ 7 h 7"/>
                <a:gd name="T44" fmla="*/ 15 w 28"/>
                <a:gd name="T45" fmla="*/ 7 h 7"/>
                <a:gd name="T46" fmla="*/ 12 w 28"/>
                <a:gd name="T47" fmla="*/ 7 h 7"/>
                <a:gd name="T48" fmla="*/ 11 w 28"/>
                <a:gd name="T49" fmla="*/ 7 h 7"/>
                <a:gd name="T50" fmla="*/ 10 w 28"/>
                <a:gd name="T51" fmla="*/ 7 h 7"/>
                <a:gd name="T52" fmla="*/ 10 w 28"/>
                <a:gd name="T53" fmla="*/ 6 h 7"/>
                <a:gd name="T54" fmla="*/ 9 w 28"/>
                <a:gd name="T55" fmla="*/ 6 h 7"/>
                <a:gd name="T56" fmla="*/ 9 w 28"/>
                <a:gd name="T57" fmla="*/ 7 h 7"/>
                <a:gd name="T58" fmla="*/ 3 w 28"/>
                <a:gd name="T59" fmla="*/ 6 h 7"/>
                <a:gd name="T60" fmla="*/ 2 w 28"/>
                <a:gd name="T61" fmla="*/ 6 h 7"/>
                <a:gd name="T62" fmla="*/ 0 w 28"/>
                <a:gd name="T63" fmla="*/ 5 h 7"/>
                <a:gd name="T64" fmla="*/ 0 w 28"/>
                <a:gd name="T65" fmla="*/ 3 h 7"/>
                <a:gd name="T66" fmla="*/ 2 w 28"/>
                <a:gd name="T67" fmla="*/ 3 h 7"/>
                <a:gd name="T68" fmla="*/ 2 w 28"/>
                <a:gd name="T69" fmla="*/ 2 h 7"/>
                <a:gd name="T70" fmla="*/ 3 w 28"/>
                <a:gd name="T71" fmla="*/ 2 h 7"/>
                <a:gd name="T72" fmla="*/ 4 w 28"/>
                <a:gd name="T73" fmla="*/ 1 h 7"/>
                <a:gd name="T74" fmla="*/ 5 w 28"/>
                <a:gd name="T75" fmla="*/ 0 h 7"/>
                <a:gd name="T76" fmla="*/ 6 w 28"/>
                <a:gd name="T77" fmla="*/ 0 h 7"/>
                <a:gd name="T78" fmla="*/ 8 w 28"/>
                <a:gd name="T79" fmla="*/ 0 h 7"/>
                <a:gd name="T80" fmla="*/ 10 w 28"/>
                <a:gd name="T81" fmla="*/ 1 h 7"/>
                <a:gd name="T82" fmla="*/ 12 w 28"/>
                <a:gd name="T83" fmla="*/ 0 h 7"/>
                <a:gd name="T84" fmla="*/ 15 w 28"/>
                <a:gd name="T85" fmla="*/ 0 h 7"/>
                <a:gd name="T86" fmla="*/ 17 w 28"/>
                <a:gd name="T8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8" h="7">
                  <a:moveTo>
                    <a:pt x="17" y="1"/>
                  </a:moveTo>
                  <a:lnTo>
                    <a:pt x="19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1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9" y="6"/>
                  </a:lnTo>
                  <a:lnTo>
                    <a:pt x="9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75" name="Freeform 229">
              <a:extLst>
                <a:ext uri="{FF2B5EF4-FFF2-40B4-BE49-F238E27FC236}">
                  <a16:creationId xmlns:a16="http://schemas.microsoft.com/office/drawing/2014/main" id="{DE2E3DCE-FEA5-FB81-F58B-18D4F99D8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5681" y="3497412"/>
              <a:ext cx="6350" cy="6350"/>
            </a:xfrm>
            <a:custGeom>
              <a:avLst/>
              <a:gdLst>
                <a:gd name="T0" fmla="*/ 1 w 4"/>
                <a:gd name="T1" fmla="*/ 2 h 4"/>
                <a:gd name="T2" fmla="*/ 1 w 4"/>
                <a:gd name="T3" fmla="*/ 0 h 4"/>
                <a:gd name="T4" fmla="*/ 2 w 4"/>
                <a:gd name="T5" fmla="*/ 0 h 4"/>
                <a:gd name="T6" fmla="*/ 2 w 4"/>
                <a:gd name="T7" fmla="*/ 2 h 4"/>
                <a:gd name="T8" fmla="*/ 4 w 4"/>
                <a:gd name="T9" fmla="*/ 2 h 4"/>
                <a:gd name="T10" fmla="*/ 4 w 4"/>
                <a:gd name="T11" fmla="*/ 3 h 4"/>
                <a:gd name="T12" fmla="*/ 2 w 4"/>
                <a:gd name="T13" fmla="*/ 4 h 4"/>
                <a:gd name="T14" fmla="*/ 1 w 4"/>
                <a:gd name="T15" fmla="*/ 3 h 4"/>
                <a:gd name="T16" fmla="*/ 0 w 4"/>
                <a:gd name="T17" fmla="*/ 3 h 4"/>
                <a:gd name="T18" fmla="*/ 0 w 4"/>
                <a:gd name="T19" fmla="*/ 2 h 4"/>
                <a:gd name="T20" fmla="*/ 1 w 4"/>
                <a:gd name="T2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2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76" name="Freeform 230">
              <a:extLst>
                <a:ext uri="{FF2B5EF4-FFF2-40B4-BE49-F238E27FC236}">
                  <a16:creationId xmlns:a16="http://schemas.microsoft.com/office/drawing/2014/main" id="{99886AAD-6036-2E88-0825-B5ADF7AAD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0731" y="3495824"/>
              <a:ext cx="6350" cy="4763"/>
            </a:xfrm>
            <a:custGeom>
              <a:avLst/>
              <a:gdLst>
                <a:gd name="T0" fmla="*/ 0 w 4"/>
                <a:gd name="T1" fmla="*/ 1 h 3"/>
                <a:gd name="T2" fmla="*/ 0 w 4"/>
                <a:gd name="T3" fmla="*/ 0 h 3"/>
                <a:gd name="T4" fmla="*/ 1 w 4"/>
                <a:gd name="T5" fmla="*/ 0 h 3"/>
                <a:gd name="T6" fmla="*/ 1 w 4"/>
                <a:gd name="T7" fmla="*/ 1 h 3"/>
                <a:gd name="T8" fmla="*/ 3 w 4"/>
                <a:gd name="T9" fmla="*/ 1 h 3"/>
                <a:gd name="T10" fmla="*/ 4 w 4"/>
                <a:gd name="T11" fmla="*/ 3 h 3"/>
                <a:gd name="T12" fmla="*/ 3 w 4"/>
                <a:gd name="T13" fmla="*/ 3 h 3"/>
                <a:gd name="T14" fmla="*/ 1 w 4"/>
                <a:gd name="T15" fmla="*/ 3 h 3"/>
                <a:gd name="T16" fmla="*/ 0 w 4"/>
                <a:gd name="T17" fmla="*/ 3 h 3"/>
                <a:gd name="T18" fmla="*/ 0 w 4"/>
                <a:gd name="T19" fmla="*/ 3 h 3"/>
                <a:gd name="T20" fmla="*/ 0 w 4"/>
                <a:gd name="T2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3" y="1"/>
                  </a:lnTo>
                  <a:lnTo>
                    <a:pt x="4" y="3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77" name="Freeform 231">
              <a:extLst>
                <a:ext uri="{FF2B5EF4-FFF2-40B4-BE49-F238E27FC236}">
                  <a16:creationId xmlns:a16="http://schemas.microsoft.com/office/drawing/2014/main" id="{DF1B7D1C-C537-50F3-1EF2-382B8F1D8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3569" y="3492649"/>
              <a:ext cx="7938" cy="3175"/>
            </a:xfrm>
            <a:custGeom>
              <a:avLst/>
              <a:gdLst>
                <a:gd name="T0" fmla="*/ 1 w 5"/>
                <a:gd name="T1" fmla="*/ 1 h 2"/>
                <a:gd name="T2" fmla="*/ 0 w 5"/>
                <a:gd name="T3" fmla="*/ 1 h 2"/>
                <a:gd name="T4" fmla="*/ 0 w 5"/>
                <a:gd name="T5" fmla="*/ 0 h 2"/>
                <a:gd name="T6" fmla="*/ 1 w 5"/>
                <a:gd name="T7" fmla="*/ 0 h 2"/>
                <a:gd name="T8" fmla="*/ 1 w 5"/>
                <a:gd name="T9" fmla="*/ 0 h 2"/>
                <a:gd name="T10" fmla="*/ 3 w 5"/>
                <a:gd name="T11" fmla="*/ 0 h 2"/>
                <a:gd name="T12" fmla="*/ 5 w 5"/>
                <a:gd name="T13" fmla="*/ 0 h 2"/>
                <a:gd name="T14" fmla="*/ 5 w 5"/>
                <a:gd name="T15" fmla="*/ 1 h 2"/>
                <a:gd name="T16" fmla="*/ 3 w 5"/>
                <a:gd name="T17" fmla="*/ 1 h 2"/>
                <a:gd name="T18" fmla="*/ 2 w 5"/>
                <a:gd name="T19" fmla="*/ 1 h 2"/>
                <a:gd name="T20" fmla="*/ 1 w 5"/>
                <a:gd name="T21" fmla="*/ 1 h 2"/>
                <a:gd name="T22" fmla="*/ 1 w 5"/>
                <a:gd name="T23" fmla="*/ 2 h 2"/>
                <a:gd name="T24" fmla="*/ 1 w 5"/>
                <a:gd name="T2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2">
                  <a:moveTo>
                    <a:pt x="1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78" name="Freeform 232">
              <a:extLst>
                <a:ext uri="{FF2B5EF4-FFF2-40B4-BE49-F238E27FC236}">
                  <a16:creationId xmlns:a16="http://schemas.microsoft.com/office/drawing/2014/main" id="{ACF0A3A1-655E-F335-36E6-8641564133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49194" y="3449787"/>
              <a:ext cx="22225" cy="44450"/>
            </a:xfrm>
            <a:custGeom>
              <a:avLst/>
              <a:gdLst>
                <a:gd name="T0" fmla="*/ 8 w 14"/>
                <a:gd name="T1" fmla="*/ 16 h 28"/>
                <a:gd name="T2" fmla="*/ 8 w 14"/>
                <a:gd name="T3" fmla="*/ 15 h 28"/>
                <a:gd name="T4" fmla="*/ 8 w 14"/>
                <a:gd name="T5" fmla="*/ 2 h 28"/>
                <a:gd name="T6" fmla="*/ 8 w 14"/>
                <a:gd name="T7" fmla="*/ 1 h 28"/>
                <a:gd name="T8" fmla="*/ 9 w 14"/>
                <a:gd name="T9" fmla="*/ 0 h 28"/>
                <a:gd name="T10" fmla="*/ 12 w 14"/>
                <a:gd name="T11" fmla="*/ 1 h 28"/>
                <a:gd name="T12" fmla="*/ 12 w 14"/>
                <a:gd name="T13" fmla="*/ 3 h 28"/>
                <a:gd name="T14" fmla="*/ 13 w 14"/>
                <a:gd name="T15" fmla="*/ 4 h 28"/>
                <a:gd name="T16" fmla="*/ 13 w 14"/>
                <a:gd name="T17" fmla="*/ 6 h 28"/>
                <a:gd name="T18" fmla="*/ 13 w 14"/>
                <a:gd name="T19" fmla="*/ 8 h 28"/>
                <a:gd name="T20" fmla="*/ 14 w 14"/>
                <a:gd name="T21" fmla="*/ 9 h 28"/>
                <a:gd name="T22" fmla="*/ 13 w 14"/>
                <a:gd name="T23" fmla="*/ 10 h 28"/>
                <a:gd name="T24" fmla="*/ 13 w 14"/>
                <a:gd name="T25" fmla="*/ 12 h 28"/>
                <a:gd name="T26" fmla="*/ 14 w 14"/>
                <a:gd name="T27" fmla="*/ 14 h 28"/>
                <a:gd name="T28" fmla="*/ 13 w 14"/>
                <a:gd name="T29" fmla="*/ 15 h 28"/>
                <a:gd name="T30" fmla="*/ 14 w 14"/>
                <a:gd name="T31" fmla="*/ 15 h 28"/>
                <a:gd name="T32" fmla="*/ 13 w 14"/>
                <a:gd name="T33" fmla="*/ 15 h 28"/>
                <a:gd name="T34" fmla="*/ 12 w 14"/>
                <a:gd name="T35" fmla="*/ 17 h 28"/>
                <a:gd name="T36" fmla="*/ 10 w 14"/>
                <a:gd name="T37" fmla="*/ 16 h 28"/>
                <a:gd name="T38" fmla="*/ 10 w 14"/>
                <a:gd name="T39" fmla="*/ 17 h 28"/>
                <a:gd name="T40" fmla="*/ 9 w 14"/>
                <a:gd name="T41" fmla="*/ 20 h 28"/>
                <a:gd name="T42" fmla="*/ 8 w 14"/>
                <a:gd name="T43" fmla="*/ 21 h 28"/>
                <a:gd name="T44" fmla="*/ 9 w 14"/>
                <a:gd name="T45" fmla="*/ 22 h 28"/>
                <a:gd name="T46" fmla="*/ 8 w 14"/>
                <a:gd name="T47" fmla="*/ 23 h 28"/>
                <a:gd name="T48" fmla="*/ 7 w 14"/>
                <a:gd name="T49" fmla="*/ 25 h 28"/>
                <a:gd name="T50" fmla="*/ 5 w 14"/>
                <a:gd name="T51" fmla="*/ 27 h 28"/>
                <a:gd name="T52" fmla="*/ 3 w 14"/>
                <a:gd name="T53" fmla="*/ 28 h 28"/>
                <a:gd name="T54" fmla="*/ 2 w 14"/>
                <a:gd name="T55" fmla="*/ 27 h 28"/>
                <a:gd name="T56" fmla="*/ 0 w 14"/>
                <a:gd name="T57" fmla="*/ 26 h 28"/>
                <a:gd name="T58" fmla="*/ 1 w 14"/>
                <a:gd name="T59" fmla="*/ 22 h 28"/>
                <a:gd name="T60" fmla="*/ 2 w 14"/>
                <a:gd name="T61" fmla="*/ 20 h 28"/>
                <a:gd name="T62" fmla="*/ 2 w 14"/>
                <a:gd name="T63" fmla="*/ 19 h 28"/>
                <a:gd name="T64" fmla="*/ 1 w 14"/>
                <a:gd name="T65" fmla="*/ 16 h 28"/>
                <a:gd name="T66" fmla="*/ 2 w 14"/>
                <a:gd name="T67" fmla="*/ 15 h 28"/>
                <a:gd name="T68" fmla="*/ 1 w 14"/>
                <a:gd name="T69" fmla="*/ 14 h 28"/>
                <a:gd name="T70" fmla="*/ 1 w 14"/>
                <a:gd name="T71" fmla="*/ 12 h 28"/>
                <a:gd name="T72" fmla="*/ 3 w 14"/>
                <a:gd name="T73" fmla="*/ 12 h 28"/>
                <a:gd name="T74" fmla="*/ 3 w 14"/>
                <a:gd name="T75" fmla="*/ 14 h 28"/>
                <a:gd name="T76" fmla="*/ 6 w 14"/>
                <a:gd name="T77" fmla="*/ 15 h 28"/>
                <a:gd name="T78" fmla="*/ 5 w 14"/>
                <a:gd name="T79" fmla="*/ 15 h 28"/>
                <a:gd name="T80" fmla="*/ 5 w 14"/>
                <a:gd name="T81" fmla="*/ 13 h 28"/>
                <a:gd name="T82" fmla="*/ 6 w 14"/>
                <a:gd name="T83" fmla="*/ 13 h 28"/>
                <a:gd name="T84" fmla="*/ 5 w 14"/>
                <a:gd name="T85" fmla="*/ 12 h 28"/>
                <a:gd name="T86" fmla="*/ 5 w 14"/>
                <a:gd name="T87" fmla="*/ 9 h 28"/>
                <a:gd name="T88" fmla="*/ 6 w 14"/>
                <a:gd name="T89" fmla="*/ 8 h 28"/>
                <a:gd name="T90" fmla="*/ 5 w 14"/>
                <a:gd name="T91" fmla="*/ 7 h 28"/>
                <a:gd name="T92" fmla="*/ 3 w 14"/>
                <a:gd name="T93" fmla="*/ 6 h 28"/>
                <a:gd name="T94" fmla="*/ 5 w 14"/>
                <a:gd name="T95" fmla="*/ 6 h 28"/>
                <a:gd name="T96" fmla="*/ 6 w 14"/>
                <a:gd name="T97" fmla="*/ 4 h 28"/>
                <a:gd name="T98" fmla="*/ 7 w 14"/>
                <a:gd name="T99" fmla="*/ 3 h 28"/>
                <a:gd name="T100" fmla="*/ 3 w 14"/>
                <a:gd name="T101" fmla="*/ 15 h 28"/>
                <a:gd name="T102" fmla="*/ 5 w 14"/>
                <a:gd name="T103" fmla="*/ 17 h 28"/>
                <a:gd name="T104" fmla="*/ 6 w 14"/>
                <a:gd name="T105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" h="28">
                  <a:moveTo>
                    <a:pt x="8" y="15"/>
                  </a:moveTo>
                  <a:lnTo>
                    <a:pt x="8" y="16"/>
                  </a:lnTo>
                  <a:lnTo>
                    <a:pt x="9" y="16"/>
                  </a:lnTo>
                  <a:lnTo>
                    <a:pt x="8" y="15"/>
                  </a:lnTo>
                  <a:close/>
                  <a:moveTo>
                    <a:pt x="7" y="3"/>
                  </a:moveTo>
                  <a:lnTo>
                    <a:pt x="8" y="2"/>
                  </a:lnTo>
                  <a:lnTo>
                    <a:pt x="9" y="2"/>
                  </a:lnTo>
                  <a:lnTo>
                    <a:pt x="8" y="1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4" y="8"/>
                  </a:lnTo>
                  <a:lnTo>
                    <a:pt x="14" y="9"/>
                  </a:lnTo>
                  <a:lnTo>
                    <a:pt x="13" y="9"/>
                  </a:lnTo>
                  <a:lnTo>
                    <a:pt x="13" y="10"/>
                  </a:lnTo>
                  <a:lnTo>
                    <a:pt x="12" y="10"/>
                  </a:lnTo>
                  <a:lnTo>
                    <a:pt x="13" y="12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4" y="14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3" y="15"/>
                  </a:lnTo>
                  <a:lnTo>
                    <a:pt x="13" y="16"/>
                  </a:lnTo>
                  <a:lnTo>
                    <a:pt x="12" y="17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9" y="17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9" y="20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9" y="21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6" y="26"/>
                  </a:lnTo>
                  <a:lnTo>
                    <a:pt x="5" y="27"/>
                  </a:lnTo>
                  <a:lnTo>
                    <a:pt x="3" y="27"/>
                  </a:lnTo>
                  <a:lnTo>
                    <a:pt x="3" y="28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20"/>
                  </a:lnTo>
                  <a:lnTo>
                    <a:pt x="3" y="20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5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5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4"/>
                  </a:lnTo>
                  <a:lnTo>
                    <a:pt x="5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3"/>
                  </a:lnTo>
                  <a:close/>
                  <a:moveTo>
                    <a:pt x="5" y="15"/>
                  </a:moveTo>
                  <a:lnTo>
                    <a:pt x="3" y="15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79" name="Freeform 233">
              <a:extLst>
                <a:ext uri="{FF2B5EF4-FFF2-40B4-BE49-F238E27FC236}">
                  <a16:creationId xmlns:a16="http://schemas.microsoft.com/office/drawing/2014/main" id="{116E5FBD-31FB-EED0-6032-016D60C6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5969" y="3462487"/>
              <a:ext cx="3175" cy="14288"/>
            </a:xfrm>
            <a:custGeom>
              <a:avLst/>
              <a:gdLst>
                <a:gd name="T0" fmla="*/ 1 w 2"/>
                <a:gd name="T1" fmla="*/ 7 h 9"/>
                <a:gd name="T2" fmla="*/ 0 w 2"/>
                <a:gd name="T3" fmla="*/ 7 h 9"/>
                <a:gd name="T4" fmla="*/ 0 w 2"/>
                <a:gd name="T5" fmla="*/ 7 h 9"/>
                <a:gd name="T6" fmla="*/ 1 w 2"/>
                <a:gd name="T7" fmla="*/ 6 h 9"/>
                <a:gd name="T8" fmla="*/ 1 w 2"/>
                <a:gd name="T9" fmla="*/ 5 h 9"/>
                <a:gd name="T10" fmla="*/ 0 w 2"/>
                <a:gd name="T11" fmla="*/ 2 h 9"/>
                <a:gd name="T12" fmla="*/ 1 w 2"/>
                <a:gd name="T13" fmla="*/ 0 h 9"/>
                <a:gd name="T14" fmla="*/ 2 w 2"/>
                <a:gd name="T15" fmla="*/ 0 h 9"/>
                <a:gd name="T16" fmla="*/ 2 w 2"/>
                <a:gd name="T17" fmla="*/ 1 h 9"/>
                <a:gd name="T18" fmla="*/ 2 w 2"/>
                <a:gd name="T19" fmla="*/ 2 h 9"/>
                <a:gd name="T20" fmla="*/ 2 w 2"/>
                <a:gd name="T21" fmla="*/ 4 h 9"/>
                <a:gd name="T22" fmla="*/ 2 w 2"/>
                <a:gd name="T23" fmla="*/ 5 h 9"/>
                <a:gd name="T24" fmla="*/ 2 w 2"/>
                <a:gd name="T25" fmla="*/ 6 h 9"/>
                <a:gd name="T26" fmla="*/ 2 w 2"/>
                <a:gd name="T27" fmla="*/ 7 h 9"/>
                <a:gd name="T28" fmla="*/ 2 w 2"/>
                <a:gd name="T29" fmla="*/ 7 h 9"/>
                <a:gd name="T30" fmla="*/ 2 w 2"/>
                <a:gd name="T31" fmla="*/ 8 h 9"/>
                <a:gd name="T32" fmla="*/ 2 w 2"/>
                <a:gd name="T33" fmla="*/ 9 h 9"/>
                <a:gd name="T34" fmla="*/ 1 w 2"/>
                <a:gd name="T35" fmla="*/ 9 h 9"/>
                <a:gd name="T36" fmla="*/ 1 w 2"/>
                <a:gd name="T3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" h="9">
                  <a:moveTo>
                    <a:pt x="1" y="7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2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80" name="Freeform 234">
              <a:extLst>
                <a:ext uri="{FF2B5EF4-FFF2-40B4-BE49-F238E27FC236}">
                  <a16:creationId xmlns:a16="http://schemas.microsoft.com/office/drawing/2014/main" id="{92596265-68F1-CBB0-40C9-D39C0E399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0744" y="3464074"/>
              <a:ext cx="3175" cy="4763"/>
            </a:xfrm>
            <a:custGeom>
              <a:avLst/>
              <a:gdLst>
                <a:gd name="T0" fmla="*/ 1 w 2"/>
                <a:gd name="T1" fmla="*/ 1 h 3"/>
                <a:gd name="T2" fmla="*/ 0 w 2"/>
                <a:gd name="T3" fmla="*/ 1 h 3"/>
                <a:gd name="T4" fmla="*/ 0 w 2"/>
                <a:gd name="T5" fmla="*/ 0 h 3"/>
                <a:gd name="T6" fmla="*/ 1 w 2"/>
                <a:gd name="T7" fmla="*/ 0 h 3"/>
                <a:gd name="T8" fmla="*/ 2 w 2"/>
                <a:gd name="T9" fmla="*/ 0 h 3"/>
                <a:gd name="T10" fmla="*/ 2 w 2"/>
                <a:gd name="T11" fmla="*/ 1 h 3"/>
                <a:gd name="T12" fmla="*/ 2 w 2"/>
                <a:gd name="T13" fmla="*/ 3 h 3"/>
                <a:gd name="T14" fmla="*/ 1 w 2"/>
                <a:gd name="T1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3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81" name="Freeform 235">
              <a:extLst>
                <a:ext uri="{FF2B5EF4-FFF2-40B4-BE49-F238E27FC236}">
                  <a16:creationId xmlns:a16="http://schemas.microsoft.com/office/drawing/2014/main" id="{6CB9349B-4E3D-1BAE-27D6-4E0F95932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919" y="3454549"/>
              <a:ext cx="4763" cy="11113"/>
            </a:xfrm>
            <a:custGeom>
              <a:avLst/>
              <a:gdLst>
                <a:gd name="T0" fmla="*/ 0 w 3"/>
                <a:gd name="T1" fmla="*/ 1 h 7"/>
                <a:gd name="T2" fmla="*/ 0 w 3"/>
                <a:gd name="T3" fmla="*/ 0 h 7"/>
                <a:gd name="T4" fmla="*/ 1 w 3"/>
                <a:gd name="T5" fmla="*/ 0 h 7"/>
                <a:gd name="T6" fmla="*/ 1 w 3"/>
                <a:gd name="T7" fmla="*/ 1 h 7"/>
                <a:gd name="T8" fmla="*/ 2 w 3"/>
                <a:gd name="T9" fmla="*/ 1 h 7"/>
                <a:gd name="T10" fmla="*/ 2 w 3"/>
                <a:gd name="T11" fmla="*/ 3 h 7"/>
                <a:gd name="T12" fmla="*/ 2 w 3"/>
                <a:gd name="T13" fmla="*/ 4 h 7"/>
                <a:gd name="T14" fmla="*/ 3 w 3"/>
                <a:gd name="T15" fmla="*/ 4 h 7"/>
                <a:gd name="T16" fmla="*/ 3 w 3"/>
                <a:gd name="T17" fmla="*/ 5 h 7"/>
                <a:gd name="T18" fmla="*/ 2 w 3"/>
                <a:gd name="T19" fmla="*/ 6 h 7"/>
                <a:gd name="T20" fmla="*/ 2 w 3"/>
                <a:gd name="T21" fmla="*/ 7 h 7"/>
                <a:gd name="T22" fmla="*/ 1 w 3"/>
                <a:gd name="T23" fmla="*/ 7 h 7"/>
                <a:gd name="T24" fmla="*/ 1 w 3"/>
                <a:gd name="T25" fmla="*/ 6 h 7"/>
                <a:gd name="T26" fmla="*/ 0 w 3"/>
                <a:gd name="T27" fmla="*/ 6 h 7"/>
                <a:gd name="T28" fmla="*/ 0 w 3"/>
                <a:gd name="T29" fmla="*/ 5 h 7"/>
                <a:gd name="T30" fmla="*/ 0 w 3"/>
                <a:gd name="T31" fmla="*/ 4 h 7"/>
                <a:gd name="T32" fmla="*/ 1 w 3"/>
                <a:gd name="T33" fmla="*/ 4 h 7"/>
                <a:gd name="T34" fmla="*/ 0 w 3"/>
                <a:gd name="T35" fmla="*/ 3 h 7"/>
                <a:gd name="T36" fmla="*/ 0 w 3"/>
                <a:gd name="T3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" h="7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2" y="6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4"/>
                  </a:lnTo>
                  <a:lnTo>
                    <a:pt x="0" y="3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82" name="Freeform 236">
              <a:extLst>
                <a:ext uri="{FF2B5EF4-FFF2-40B4-BE49-F238E27FC236}">
                  <a16:creationId xmlns:a16="http://schemas.microsoft.com/office/drawing/2014/main" id="{89AA112B-A736-A350-99E3-2F3E7156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1531" y="3419624"/>
              <a:ext cx="26988" cy="39688"/>
            </a:xfrm>
            <a:custGeom>
              <a:avLst/>
              <a:gdLst>
                <a:gd name="T0" fmla="*/ 13 w 17"/>
                <a:gd name="T1" fmla="*/ 0 h 25"/>
                <a:gd name="T2" fmla="*/ 13 w 17"/>
                <a:gd name="T3" fmla="*/ 1 h 25"/>
                <a:gd name="T4" fmla="*/ 15 w 17"/>
                <a:gd name="T5" fmla="*/ 2 h 25"/>
                <a:gd name="T6" fmla="*/ 17 w 17"/>
                <a:gd name="T7" fmla="*/ 5 h 25"/>
                <a:gd name="T8" fmla="*/ 17 w 17"/>
                <a:gd name="T9" fmla="*/ 7 h 25"/>
                <a:gd name="T10" fmla="*/ 15 w 17"/>
                <a:gd name="T11" fmla="*/ 6 h 25"/>
                <a:gd name="T12" fmla="*/ 14 w 17"/>
                <a:gd name="T13" fmla="*/ 6 h 25"/>
                <a:gd name="T14" fmla="*/ 13 w 17"/>
                <a:gd name="T15" fmla="*/ 7 h 25"/>
                <a:gd name="T16" fmla="*/ 13 w 17"/>
                <a:gd name="T17" fmla="*/ 9 h 25"/>
                <a:gd name="T18" fmla="*/ 12 w 17"/>
                <a:gd name="T19" fmla="*/ 10 h 25"/>
                <a:gd name="T20" fmla="*/ 12 w 17"/>
                <a:gd name="T21" fmla="*/ 13 h 25"/>
                <a:gd name="T22" fmla="*/ 13 w 17"/>
                <a:gd name="T23" fmla="*/ 14 h 25"/>
                <a:gd name="T24" fmla="*/ 14 w 17"/>
                <a:gd name="T25" fmla="*/ 15 h 25"/>
                <a:gd name="T26" fmla="*/ 17 w 17"/>
                <a:gd name="T27" fmla="*/ 15 h 25"/>
                <a:gd name="T28" fmla="*/ 15 w 17"/>
                <a:gd name="T29" fmla="*/ 18 h 25"/>
                <a:gd name="T30" fmla="*/ 14 w 17"/>
                <a:gd name="T31" fmla="*/ 19 h 25"/>
                <a:gd name="T32" fmla="*/ 12 w 17"/>
                <a:gd name="T33" fmla="*/ 19 h 25"/>
                <a:gd name="T34" fmla="*/ 11 w 17"/>
                <a:gd name="T35" fmla="*/ 20 h 25"/>
                <a:gd name="T36" fmla="*/ 11 w 17"/>
                <a:gd name="T37" fmla="*/ 20 h 25"/>
                <a:gd name="T38" fmla="*/ 11 w 17"/>
                <a:gd name="T39" fmla="*/ 22 h 25"/>
                <a:gd name="T40" fmla="*/ 10 w 17"/>
                <a:gd name="T41" fmla="*/ 25 h 25"/>
                <a:gd name="T42" fmla="*/ 8 w 17"/>
                <a:gd name="T43" fmla="*/ 23 h 25"/>
                <a:gd name="T44" fmla="*/ 5 w 17"/>
                <a:gd name="T45" fmla="*/ 21 h 25"/>
                <a:gd name="T46" fmla="*/ 6 w 17"/>
                <a:gd name="T47" fmla="*/ 19 h 25"/>
                <a:gd name="T48" fmla="*/ 6 w 17"/>
                <a:gd name="T49" fmla="*/ 18 h 25"/>
                <a:gd name="T50" fmla="*/ 5 w 17"/>
                <a:gd name="T51" fmla="*/ 19 h 25"/>
                <a:gd name="T52" fmla="*/ 5 w 17"/>
                <a:gd name="T53" fmla="*/ 16 h 25"/>
                <a:gd name="T54" fmla="*/ 4 w 17"/>
                <a:gd name="T55" fmla="*/ 18 h 25"/>
                <a:gd name="T56" fmla="*/ 2 w 17"/>
                <a:gd name="T57" fmla="*/ 19 h 25"/>
                <a:gd name="T58" fmla="*/ 2 w 17"/>
                <a:gd name="T59" fmla="*/ 16 h 25"/>
                <a:gd name="T60" fmla="*/ 1 w 17"/>
                <a:gd name="T61" fmla="*/ 19 h 25"/>
                <a:gd name="T62" fmla="*/ 0 w 17"/>
                <a:gd name="T63" fmla="*/ 18 h 25"/>
                <a:gd name="T64" fmla="*/ 0 w 17"/>
                <a:gd name="T65" fmla="*/ 15 h 25"/>
                <a:gd name="T66" fmla="*/ 0 w 17"/>
                <a:gd name="T67" fmla="*/ 13 h 25"/>
                <a:gd name="T68" fmla="*/ 2 w 17"/>
                <a:gd name="T69" fmla="*/ 12 h 25"/>
                <a:gd name="T70" fmla="*/ 1 w 17"/>
                <a:gd name="T71" fmla="*/ 10 h 25"/>
                <a:gd name="T72" fmla="*/ 1 w 17"/>
                <a:gd name="T73" fmla="*/ 8 h 25"/>
                <a:gd name="T74" fmla="*/ 0 w 17"/>
                <a:gd name="T75" fmla="*/ 7 h 25"/>
                <a:gd name="T76" fmla="*/ 1 w 17"/>
                <a:gd name="T77" fmla="*/ 6 h 25"/>
                <a:gd name="T78" fmla="*/ 4 w 17"/>
                <a:gd name="T79" fmla="*/ 6 h 25"/>
                <a:gd name="T80" fmla="*/ 6 w 17"/>
                <a:gd name="T81" fmla="*/ 6 h 25"/>
                <a:gd name="T82" fmla="*/ 8 w 17"/>
                <a:gd name="T83" fmla="*/ 5 h 25"/>
                <a:gd name="T84" fmla="*/ 8 w 17"/>
                <a:gd name="T85" fmla="*/ 8 h 25"/>
                <a:gd name="T86" fmla="*/ 10 w 17"/>
                <a:gd name="T87" fmla="*/ 9 h 25"/>
                <a:gd name="T88" fmla="*/ 8 w 17"/>
                <a:gd name="T89" fmla="*/ 9 h 25"/>
                <a:gd name="T90" fmla="*/ 7 w 17"/>
                <a:gd name="T91" fmla="*/ 12 h 25"/>
                <a:gd name="T92" fmla="*/ 6 w 17"/>
                <a:gd name="T93" fmla="*/ 15 h 25"/>
                <a:gd name="T94" fmla="*/ 7 w 17"/>
                <a:gd name="T95" fmla="*/ 16 h 25"/>
                <a:gd name="T96" fmla="*/ 8 w 17"/>
                <a:gd name="T97" fmla="*/ 15 h 25"/>
                <a:gd name="T98" fmla="*/ 10 w 17"/>
                <a:gd name="T99" fmla="*/ 13 h 25"/>
                <a:gd name="T100" fmla="*/ 8 w 17"/>
                <a:gd name="T101" fmla="*/ 12 h 25"/>
                <a:gd name="T102" fmla="*/ 11 w 17"/>
                <a:gd name="T103" fmla="*/ 9 h 25"/>
                <a:gd name="T104" fmla="*/ 11 w 17"/>
                <a:gd name="T105" fmla="*/ 7 h 25"/>
                <a:gd name="T106" fmla="*/ 11 w 17"/>
                <a:gd name="T107" fmla="*/ 3 h 25"/>
                <a:gd name="T108" fmla="*/ 11 w 17"/>
                <a:gd name="T109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" h="25">
                  <a:moveTo>
                    <a:pt x="11" y="1"/>
                  </a:moveTo>
                  <a:lnTo>
                    <a:pt x="13" y="0"/>
                  </a:lnTo>
                  <a:lnTo>
                    <a:pt x="14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2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3"/>
                  </a:lnTo>
                  <a:lnTo>
                    <a:pt x="12" y="14"/>
                  </a:lnTo>
                  <a:lnTo>
                    <a:pt x="13" y="14"/>
                  </a:lnTo>
                  <a:lnTo>
                    <a:pt x="14" y="14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15" y="18"/>
                  </a:lnTo>
                  <a:lnTo>
                    <a:pt x="15" y="19"/>
                  </a:lnTo>
                  <a:lnTo>
                    <a:pt x="14" y="19"/>
                  </a:lnTo>
                  <a:lnTo>
                    <a:pt x="13" y="19"/>
                  </a:lnTo>
                  <a:lnTo>
                    <a:pt x="12" y="19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21"/>
                  </a:lnTo>
                  <a:lnTo>
                    <a:pt x="11" y="22"/>
                  </a:lnTo>
                  <a:lnTo>
                    <a:pt x="11" y="23"/>
                  </a:lnTo>
                  <a:lnTo>
                    <a:pt x="10" y="25"/>
                  </a:lnTo>
                  <a:lnTo>
                    <a:pt x="10" y="23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5" y="21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6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8" y="9"/>
                  </a:lnTo>
                  <a:lnTo>
                    <a:pt x="8" y="10"/>
                  </a:lnTo>
                  <a:lnTo>
                    <a:pt x="7" y="12"/>
                  </a:lnTo>
                  <a:lnTo>
                    <a:pt x="6" y="14"/>
                  </a:lnTo>
                  <a:lnTo>
                    <a:pt x="6" y="15"/>
                  </a:lnTo>
                  <a:lnTo>
                    <a:pt x="7" y="15"/>
                  </a:lnTo>
                  <a:lnTo>
                    <a:pt x="7" y="16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10" y="12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83" name="Freeform 237">
              <a:extLst>
                <a:ext uri="{FF2B5EF4-FFF2-40B4-BE49-F238E27FC236}">
                  <a16:creationId xmlns:a16="http://schemas.microsoft.com/office/drawing/2014/main" id="{4F6104CD-45B1-6C95-B332-8C9C1F41E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7244" y="3438674"/>
              <a:ext cx="6350" cy="12700"/>
            </a:xfrm>
            <a:custGeom>
              <a:avLst/>
              <a:gdLst>
                <a:gd name="T0" fmla="*/ 1 w 4"/>
                <a:gd name="T1" fmla="*/ 2 h 8"/>
                <a:gd name="T2" fmla="*/ 1 w 4"/>
                <a:gd name="T3" fmla="*/ 1 h 8"/>
                <a:gd name="T4" fmla="*/ 1 w 4"/>
                <a:gd name="T5" fmla="*/ 0 h 8"/>
                <a:gd name="T6" fmla="*/ 2 w 4"/>
                <a:gd name="T7" fmla="*/ 0 h 8"/>
                <a:gd name="T8" fmla="*/ 3 w 4"/>
                <a:gd name="T9" fmla="*/ 0 h 8"/>
                <a:gd name="T10" fmla="*/ 3 w 4"/>
                <a:gd name="T11" fmla="*/ 1 h 8"/>
                <a:gd name="T12" fmla="*/ 3 w 4"/>
                <a:gd name="T13" fmla="*/ 2 h 8"/>
                <a:gd name="T14" fmla="*/ 4 w 4"/>
                <a:gd name="T15" fmla="*/ 2 h 8"/>
                <a:gd name="T16" fmla="*/ 4 w 4"/>
                <a:gd name="T17" fmla="*/ 3 h 8"/>
                <a:gd name="T18" fmla="*/ 4 w 4"/>
                <a:gd name="T19" fmla="*/ 4 h 8"/>
                <a:gd name="T20" fmla="*/ 4 w 4"/>
                <a:gd name="T21" fmla="*/ 7 h 8"/>
                <a:gd name="T22" fmla="*/ 4 w 4"/>
                <a:gd name="T23" fmla="*/ 8 h 8"/>
                <a:gd name="T24" fmla="*/ 3 w 4"/>
                <a:gd name="T25" fmla="*/ 8 h 8"/>
                <a:gd name="T26" fmla="*/ 2 w 4"/>
                <a:gd name="T27" fmla="*/ 7 h 8"/>
                <a:gd name="T28" fmla="*/ 1 w 4"/>
                <a:gd name="T29" fmla="*/ 7 h 8"/>
                <a:gd name="T30" fmla="*/ 1 w 4"/>
                <a:gd name="T31" fmla="*/ 6 h 8"/>
                <a:gd name="T32" fmla="*/ 0 w 4"/>
                <a:gd name="T33" fmla="*/ 4 h 8"/>
                <a:gd name="T34" fmla="*/ 0 w 4"/>
                <a:gd name="T35" fmla="*/ 3 h 8"/>
                <a:gd name="T36" fmla="*/ 0 w 4"/>
                <a:gd name="T37" fmla="*/ 2 h 8"/>
                <a:gd name="T38" fmla="*/ 1 w 4"/>
                <a:gd name="T3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" h="8">
                  <a:moveTo>
                    <a:pt x="1" y="2"/>
                  </a:move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8"/>
                  </a:lnTo>
                  <a:lnTo>
                    <a:pt x="3" y="8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84" name="Freeform 238">
              <a:extLst>
                <a:ext uri="{FF2B5EF4-FFF2-40B4-BE49-F238E27FC236}">
                  <a16:creationId xmlns:a16="http://schemas.microsoft.com/office/drawing/2014/main" id="{FBF04AC6-68E4-88FC-708A-71EC099F6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044" y="3445024"/>
              <a:ext cx="9525" cy="6350"/>
            </a:xfrm>
            <a:custGeom>
              <a:avLst/>
              <a:gdLst>
                <a:gd name="T0" fmla="*/ 0 w 6"/>
                <a:gd name="T1" fmla="*/ 2 h 4"/>
                <a:gd name="T2" fmla="*/ 1 w 6"/>
                <a:gd name="T3" fmla="*/ 0 h 4"/>
                <a:gd name="T4" fmla="*/ 2 w 6"/>
                <a:gd name="T5" fmla="*/ 0 h 4"/>
                <a:gd name="T6" fmla="*/ 4 w 6"/>
                <a:gd name="T7" fmla="*/ 0 h 4"/>
                <a:gd name="T8" fmla="*/ 4 w 6"/>
                <a:gd name="T9" fmla="*/ 2 h 4"/>
                <a:gd name="T10" fmla="*/ 5 w 6"/>
                <a:gd name="T11" fmla="*/ 2 h 4"/>
                <a:gd name="T12" fmla="*/ 6 w 6"/>
                <a:gd name="T13" fmla="*/ 2 h 4"/>
                <a:gd name="T14" fmla="*/ 6 w 6"/>
                <a:gd name="T15" fmla="*/ 3 h 4"/>
                <a:gd name="T16" fmla="*/ 5 w 6"/>
                <a:gd name="T17" fmla="*/ 3 h 4"/>
                <a:gd name="T18" fmla="*/ 5 w 6"/>
                <a:gd name="T19" fmla="*/ 4 h 4"/>
                <a:gd name="T20" fmla="*/ 4 w 6"/>
                <a:gd name="T21" fmla="*/ 4 h 4"/>
                <a:gd name="T22" fmla="*/ 2 w 6"/>
                <a:gd name="T23" fmla="*/ 3 h 4"/>
                <a:gd name="T24" fmla="*/ 0 w 6"/>
                <a:gd name="T2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3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85" name="Freeform 239">
              <a:extLst>
                <a:ext uri="{FF2B5EF4-FFF2-40B4-BE49-F238E27FC236}">
                  <a16:creationId xmlns:a16="http://schemas.microsoft.com/office/drawing/2014/main" id="{3284C364-97FB-088F-7C9B-0585573D4B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99844" y="3121174"/>
              <a:ext cx="320675" cy="344488"/>
            </a:xfrm>
            <a:custGeom>
              <a:avLst/>
              <a:gdLst>
                <a:gd name="T0" fmla="*/ 90 w 202"/>
                <a:gd name="T1" fmla="*/ 55 h 217"/>
                <a:gd name="T2" fmla="*/ 91 w 202"/>
                <a:gd name="T3" fmla="*/ 58 h 217"/>
                <a:gd name="T4" fmla="*/ 11 w 202"/>
                <a:gd name="T5" fmla="*/ 2 h 217"/>
                <a:gd name="T6" fmla="*/ 23 w 202"/>
                <a:gd name="T7" fmla="*/ 8 h 217"/>
                <a:gd name="T8" fmla="*/ 35 w 202"/>
                <a:gd name="T9" fmla="*/ 8 h 217"/>
                <a:gd name="T10" fmla="*/ 51 w 202"/>
                <a:gd name="T11" fmla="*/ 17 h 217"/>
                <a:gd name="T12" fmla="*/ 57 w 202"/>
                <a:gd name="T13" fmla="*/ 27 h 217"/>
                <a:gd name="T14" fmla="*/ 63 w 202"/>
                <a:gd name="T15" fmla="*/ 32 h 217"/>
                <a:gd name="T16" fmla="*/ 75 w 202"/>
                <a:gd name="T17" fmla="*/ 41 h 217"/>
                <a:gd name="T18" fmla="*/ 84 w 202"/>
                <a:gd name="T19" fmla="*/ 47 h 217"/>
                <a:gd name="T20" fmla="*/ 91 w 202"/>
                <a:gd name="T21" fmla="*/ 55 h 217"/>
                <a:gd name="T22" fmla="*/ 97 w 202"/>
                <a:gd name="T23" fmla="*/ 64 h 217"/>
                <a:gd name="T24" fmla="*/ 104 w 202"/>
                <a:gd name="T25" fmla="*/ 64 h 217"/>
                <a:gd name="T26" fmla="*/ 116 w 202"/>
                <a:gd name="T27" fmla="*/ 74 h 217"/>
                <a:gd name="T28" fmla="*/ 129 w 202"/>
                <a:gd name="T29" fmla="*/ 80 h 217"/>
                <a:gd name="T30" fmla="*/ 136 w 202"/>
                <a:gd name="T31" fmla="*/ 92 h 217"/>
                <a:gd name="T32" fmla="*/ 145 w 202"/>
                <a:gd name="T33" fmla="*/ 99 h 217"/>
                <a:gd name="T34" fmla="*/ 147 w 202"/>
                <a:gd name="T35" fmla="*/ 98 h 217"/>
                <a:gd name="T36" fmla="*/ 156 w 202"/>
                <a:gd name="T37" fmla="*/ 100 h 217"/>
                <a:gd name="T38" fmla="*/ 156 w 202"/>
                <a:gd name="T39" fmla="*/ 107 h 217"/>
                <a:gd name="T40" fmla="*/ 154 w 202"/>
                <a:gd name="T41" fmla="*/ 109 h 217"/>
                <a:gd name="T42" fmla="*/ 159 w 202"/>
                <a:gd name="T43" fmla="*/ 111 h 217"/>
                <a:gd name="T44" fmla="*/ 153 w 202"/>
                <a:gd name="T45" fmla="*/ 116 h 217"/>
                <a:gd name="T46" fmla="*/ 158 w 202"/>
                <a:gd name="T47" fmla="*/ 124 h 217"/>
                <a:gd name="T48" fmla="*/ 167 w 202"/>
                <a:gd name="T49" fmla="*/ 125 h 217"/>
                <a:gd name="T50" fmla="*/ 173 w 202"/>
                <a:gd name="T51" fmla="*/ 135 h 217"/>
                <a:gd name="T52" fmla="*/ 176 w 202"/>
                <a:gd name="T53" fmla="*/ 142 h 217"/>
                <a:gd name="T54" fmla="*/ 180 w 202"/>
                <a:gd name="T55" fmla="*/ 145 h 217"/>
                <a:gd name="T56" fmla="*/ 176 w 202"/>
                <a:gd name="T57" fmla="*/ 155 h 217"/>
                <a:gd name="T58" fmla="*/ 178 w 202"/>
                <a:gd name="T59" fmla="*/ 151 h 217"/>
                <a:gd name="T60" fmla="*/ 185 w 202"/>
                <a:gd name="T61" fmla="*/ 150 h 217"/>
                <a:gd name="T62" fmla="*/ 194 w 202"/>
                <a:gd name="T63" fmla="*/ 151 h 217"/>
                <a:gd name="T64" fmla="*/ 200 w 202"/>
                <a:gd name="T65" fmla="*/ 161 h 217"/>
                <a:gd name="T66" fmla="*/ 199 w 202"/>
                <a:gd name="T67" fmla="*/ 169 h 217"/>
                <a:gd name="T68" fmla="*/ 198 w 202"/>
                <a:gd name="T69" fmla="*/ 185 h 217"/>
                <a:gd name="T70" fmla="*/ 199 w 202"/>
                <a:gd name="T71" fmla="*/ 196 h 217"/>
                <a:gd name="T72" fmla="*/ 198 w 202"/>
                <a:gd name="T73" fmla="*/ 211 h 217"/>
                <a:gd name="T74" fmla="*/ 192 w 202"/>
                <a:gd name="T75" fmla="*/ 211 h 217"/>
                <a:gd name="T76" fmla="*/ 185 w 202"/>
                <a:gd name="T77" fmla="*/ 213 h 217"/>
                <a:gd name="T78" fmla="*/ 174 w 202"/>
                <a:gd name="T79" fmla="*/ 209 h 217"/>
                <a:gd name="T80" fmla="*/ 168 w 202"/>
                <a:gd name="T81" fmla="*/ 209 h 217"/>
                <a:gd name="T82" fmla="*/ 162 w 202"/>
                <a:gd name="T83" fmla="*/ 201 h 217"/>
                <a:gd name="T84" fmla="*/ 154 w 202"/>
                <a:gd name="T85" fmla="*/ 196 h 217"/>
                <a:gd name="T86" fmla="*/ 140 w 202"/>
                <a:gd name="T87" fmla="*/ 185 h 217"/>
                <a:gd name="T88" fmla="*/ 123 w 202"/>
                <a:gd name="T89" fmla="*/ 169 h 217"/>
                <a:gd name="T90" fmla="*/ 108 w 202"/>
                <a:gd name="T91" fmla="*/ 151 h 217"/>
                <a:gd name="T92" fmla="*/ 102 w 202"/>
                <a:gd name="T93" fmla="*/ 137 h 217"/>
                <a:gd name="T94" fmla="*/ 96 w 202"/>
                <a:gd name="T95" fmla="*/ 129 h 217"/>
                <a:gd name="T96" fmla="*/ 91 w 202"/>
                <a:gd name="T97" fmla="*/ 116 h 217"/>
                <a:gd name="T98" fmla="*/ 85 w 202"/>
                <a:gd name="T99" fmla="*/ 107 h 217"/>
                <a:gd name="T100" fmla="*/ 75 w 202"/>
                <a:gd name="T101" fmla="*/ 101 h 217"/>
                <a:gd name="T102" fmla="*/ 71 w 202"/>
                <a:gd name="T103" fmla="*/ 93 h 217"/>
                <a:gd name="T104" fmla="*/ 65 w 202"/>
                <a:gd name="T105" fmla="*/ 78 h 217"/>
                <a:gd name="T106" fmla="*/ 63 w 202"/>
                <a:gd name="T107" fmla="*/ 73 h 217"/>
                <a:gd name="T108" fmla="*/ 51 w 202"/>
                <a:gd name="T109" fmla="*/ 64 h 217"/>
                <a:gd name="T110" fmla="*/ 43 w 202"/>
                <a:gd name="T111" fmla="*/ 52 h 217"/>
                <a:gd name="T112" fmla="*/ 33 w 202"/>
                <a:gd name="T113" fmla="*/ 40 h 217"/>
                <a:gd name="T114" fmla="*/ 18 w 202"/>
                <a:gd name="T115" fmla="*/ 29 h 217"/>
                <a:gd name="T116" fmla="*/ 6 w 202"/>
                <a:gd name="T117" fmla="*/ 20 h 217"/>
                <a:gd name="T118" fmla="*/ 1 w 202"/>
                <a:gd name="T119" fmla="*/ 10 h 217"/>
                <a:gd name="T120" fmla="*/ 3 w 202"/>
                <a:gd name="T121" fmla="*/ 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" h="217">
                  <a:moveTo>
                    <a:pt x="107" y="69"/>
                  </a:moveTo>
                  <a:lnTo>
                    <a:pt x="106" y="69"/>
                  </a:lnTo>
                  <a:lnTo>
                    <a:pt x="106" y="71"/>
                  </a:lnTo>
                  <a:lnTo>
                    <a:pt x="107" y="72"/>
                  </a:lnTo>
                  <a:lnTo>
                    <a:pt x="107" y="71"/>
                  </a:lnTo>
                  <a:lnTo>
                    <a:pt x="107" y="69"/>
                  </a:lnTo>
                  <a:close/>
                  <a:moveTo>
                    <a:pt x="136" y="101"/>
                  </a:moveTo>
                  <a:lnTo>
                    <a:pt x="135" y="101"/>
                  </a:lnTo>
                  <a:lnTo>
                    <a:pt x="136" y="103"/>
                  </a:lnTo>
                  <a:lnTo>
                    <a:pt x="136" y="101"/>
                  </a:lnTo>
                  <a:close/>
                  <a:moveTo>
                    <a:pt x="90" y="55"/>
                  </a:moveTo>
                  <a:lnTo>
                    <a:pt x="89" y="55"/>
                  </a:lnTo>
                  <a:lnTo>
                    <a:pt x="90" y="56"/>
                  </a:lnTo>
                  <a:lnTo>
                    <a:pt x="90" y="55"/>
                  </a:lnTo>
                  <a:close/>
                  <a:moveTo>
                    <a:pt x="139" y="101"/>
                  </a:moveTo>
                  <a:lnTo>
                    <a:pt x="137" y="101"/>
                  </a:lnTo>
                  <a:lnTo>
                    <a:pt x="137" y="103"/>
                  </a:lnTo>
                  <a:lnTo>
                    <a:pt x="139" y="103"/>
                  </a:lnTo>
                  <a:lnTo>
                    <a:pt x="139" y="101"/>
                  </a:lnTo>
                  <a:close/>
                  <a:moveTo>
                    <a:pt x="91" y="56"/>
                  </a:moveTo>
                  <a:lnTo>
                    <a:pt x="91" y="58"/>
                  </a:lnTo>
                  <a:lnTo>
                    <a:pt x="91" y="58"/>
                  </a:lnTo>
                  <a:lnTo>
                    <a:pt x="91" y="56"/>
                  </a:lnTo>
                  <a:close/>
                  <a:moveTo>
                    <a:pt x="3" y="1"/>
                  </a:move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10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3" y="4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4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30" y="7"/>
                  </a:lnTo>
                  <a:lnTo>
                    <a:pt x="31" y="7"/>
                  </a:lnTo>
                  <a:lnTo>
                    <a:pt x="32" y="7"/>
                  </a:lnTo>
                  <a:lnTo>
                    <a:pt x="33" y="7"/>
                  </a:lnTo>
                  <a:lnTo>
                    <a:pt x="35" y="7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9"/>
                  </a:lnTo>
                  <a:lnTo>
                    <a:pt x="38" y="9"/>
                  </a:lnTo>
                  <a:lnTo>
                    <a:pt x="42" y="7"/>
                  </a:lnTo>
                  <a:lnTo>
                    <a:pt x="43" y="8"/>
                  </a:lnTo>
                  <a:lnTo>
                    <a:pt x="45" y="10"/>
                  </a:lnTo>
                  <a:lnTo>
                    <a:pt x="49" y="14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1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1"/>
                  </a:lnTo>
                  <a:lnTo>
                    <a:pt x="55" y="21"/>
                  </a:lnTo>
                  <a:lnTo>
                    <a:pt x="55" y="22"/>
                  </a:lnTo>
                  <a:lnTo>
                    <a:pt x="56" y="22"/>
                  </a:lnTo>
                  <a:lnTo>
                    <a:pt x="57" y="23"/>
                  </a:lnTo>
                  <a:lnTo>
                    <a:pt x="57" y="23"/>
                  </a:lnTo>
                  <a:lnTo>
                    <a:pt x="57" y="25"/>
                  </a:lnTo>
                  <a:lnTo>
                    <a:pt x="57" y="27"/>
                  </a:lnTo>
                  <a:lnTo>
                    <a:pt x="56" y="27"/>
                  </a:lnTo>
                  <a:lnTo>
                    <a:pt x="56" y="28"/>
                  </a:lnTo>
                  <a:lnTo>
                    <a:pt x="57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29"/>
                  </a:lnTo>
                  <a:lnTo>
                    <a:pt x="61" y="29"/>
                  </a:lnTo>
                  <a:lnTo>
                    <a:pt x="62" y="30"/>
                  </a:lnTo>
                  <a:lnTo>
                    <a:pt x="63" y="30"/>
                  </a:lnTo>
                  <a:lnTo>
                    <a:pt x="63" y="32"/>
                  </a:lnTo>
                  <a:lnTo>
                    <a:pt x="63" y="32"/>
                  </a:lnTo>
                  <a:lnTo>
                    <a:pt x="64" y="33"/>
                  </a:lnTo>
                  <a:lnTo>
                    <a:pt x="64" y="34"/>
                  </a:lnTo>
                  <a:lnTo>
                    <a:pt x="67" y="36"/>
                  </a:lnTo>
                  <a:lnTo>
                    <a:pt x="68" y="36"/>
                  </a:lnTo>
                  <a:lnTo>
                    <a:pt x="69" y="38"/>
                  </a:lnTo>
                  <a:lnTo>
                    <a:pt x="70" y="38"/>
                  </a:lnTo>
                  <a:lnTo>
                    <a:pt x="71" y="38"/>
                  </a:lnTo>
                  <a:lnTo>
                    <a:pt x="71" y="39"/>
                  </a:lnTo>
                  <a:lnTo>
                    <a:pt x="72" y="39"/>
                  </a:lnTo>
                  <a:lnTo>
                    <a:pt x="74" y="40"/>
                  </a:lnTo>
                  <a:lnTo>
                    <a:pt x="75" y="41"/>
                  </a:lnTo>
                  <a:lnTo>
                    <a:pt x="77" y="42"/>
                  </a:lnTo>
                  <a:lnTo>
                    <a:pt x="78" y="42"/>
                  </a:lnTo>
                  <a:lnTo>
                    <a:pt x="78" y="43"/>
                  </a:lnTo>
                  <a:lnTo>
                    <a:pt x="80" y="43"/>
                  </a:lnTo>
                  <a:lnTo>
                    <a:pt x="80" y="45"/>
                  </a:lnTo>
                  <a:lnTo>
                    <a:pt x="81" y="45"/>
                  </a:lnTo>
                  <a:lnTo>
                    <a:pt x="81" y="46"/>
                  </a:lnTo>
                  <a:lnTo>
                    <a:pt x="82" y="46"/>
                  </a:lnTo>
                  <a:lnTo>
                    <a:pt x="83" y="46"/>
                  </a:lnTo>
                  <a:lnTo>
                    <a:pt x="84" y="46"/>
                  </a:lnTo>
                  <a:lnTo>
                    <a:pt x="84" y="47"/>
                  </a:lnTo>
                  <a:lnTo>
                    <a:pt x="85" y="48"/>
                  </a:lnTo>
                  <a:lnTo>
                    <a:pt x="87" y="48"/>
                  </a:lnTo>
                  <a:lnTo>
                    <a:pt x="87" y="49"/>
                  </a:lnTo>
                  <a:lnTo>
                    <a:pt x="88" y="49"/>
                  </a:lnTo>
                  <a:lnTo>
                    <a:pt x="88" y="51"/>
                  </a:lnTo>
                  <a:lnTo>
                    <a:pt x="89" y="51"/>
                  </a:lnTo>
                  <a:lnTo>
                    <a:pt x="89" y="52"/>
                  </a:lnTo>
                  <a:lnTo>
                    <a:pt x="89" y="53"/>
                  </a:lnTo>
                  <a:lnTo>
                    <a:pt x="89" y="54"/>
                  </a:lnTo>
                  <a:lnTo>
                    <a:pt x="90" y="54"/>
                  </a:lnTo>
                  <a:lnTo>
                    <a:pt x="91" y="55"/>
                  </a:lnTo>
                  <a:lnTo>
                    <a:pt x="91" y="55"/>
                  </a:lnTo>
                  <a:lnTo>
                    <a:pt x="91" y="54"/>
                  </a:lnTo>
                  <a:lnTo>
                    <a:pt x="93" y="54"/>
                  </a:lnTo>
                  <a:lnTo>
                    <a:pt x="93" y="55"/>
                  </a:lnTo>
                  <a:lnTo>
                    <a:pt x="94" y="55"/>
                  </a:lnTo>
                  <a:lnTo>
                    <a:pt x="94" y="56"/>
                  </a:lnTo>
                  <a:lnTo>
                    <a:pt x="94" y="58"/>
                  </a:lnTo>
                  <a:lnTo>
                    <a:pt x="95" y="58"/>
                  </a:lnTo>
                  <a:lnTo>
                    <a:pt x="96" y="61"/>
                  </a:lnTo>
                  <a:lnTo>
                    <a:pt x="96" y="62"/>
                  </a:lnTo>
                  <a:lnTo>
                    <a:pt x="97" y="64"/>
                  </a:lnTo>
                  <a:lnTo>
                    <a:pt x="98" y="65"/>
                  </a:lnTo>
                  <a:lnTo>
                    <a:pt x="100" y="65"/>
                  </a:lnTo>
                  <a:lnTo>
                    <a:pt x="101" y="66"/>
                  </a:lnTo>
                  <a:lnTo>
                    <a:pt x="103" y="67"/>
                  </a:lnTo>
                  <a:lnTo>
                    <a:pt x="104" y="67"/>
                  </a:lnTo>
                  <a:lnTo>
                    <a:pt x="104" y="68"/>
                  </a:lnTo>
                  <a:lnTo>
                    <a:pt x="106" y="68"/>
                  </a:lnTo>
                  <a:lnTo>
                    <a:pt x="106" y="67"/>
                  </a:lnTo>
                  <a:lnTo>
                    <a:pt x="104" y="66"/>
                  </a:lnTo>
                  <a:lnTo>
                    <a:pt x="104" y="65"/>
                  </a:lnTo>
                  <a:lnTo>
                    <a:pt x="104" y="64"/>
                  </a:lnTo>
                  <a:lnTo>
                    <a:pt x="104" y="62"/>
                  </a:lnTo>
                  <a:lnTo>
                    <a:pt x="106" y="62"/>
                  </a:lnTo>
                  <a:lnTo>
                    <a:pt x="109" y="62"/>
                  </a:lnTo>
                  <a:lnTo>
                    <a:pt x="109" y="64"/>
                  </a:lnTo>
                  <a:lnTo>
                    <a:pt x="111" y="66"/>
                  </a:lnTo>
                  <a:lnTo>
                    <a:pt x="114" y="67"/>
                  </a:lnTo>
                  <a:lnTo>
                    <a:pt x="114" y="68"/>
                  </a:lnTo>
                  <a:lnTo>
                    <a:pt x="114" y="69"/>
                  </a:lnTo>
                  <a:lnTo>
                    <a:pt x="115" y="71"/>
                  </a:lnTo>
                  <a:lnTo>
                    <a:pt x="115" y="73"/>
                  </a:lnTo>
                  <a:lnTo>
                    <a:pt x="116" y="74"/>
                  </a:lnTo>
                  <a:lnTo>
                    <a:pt x="117" y="74"/>
                  </a:lnTo>
                  <a:lnTo>
                    <a:pt x="119" y="74"/>
                  </a:lnTo>
                  <a:lnTo>
                    <a:pt x="119" y="75"/>
                  </a:lnTo>
                  <a:lnTo>
                    <a:pt x="120" y="75"/>
                  </a:lnTo>
                  <a:lnTo>
                    <a:pt x="120" y="74"/>
                  </a:lnTo>
                  <a:lnTo>
                    <a:pt x="121" y="74"/>
                  </a:lnTo>
                  <a:lnTo>
                    <a:pt x="121" y="75"/>
                  </a:lnTo>
                  <a:lnTo>
                    <a:pt x="122" y="75"/>
                  </a:lnTo>
                  <a:lnTo>
                    <a:pt x="127" y="79"/>
                  </a:lnTo>
                  <a:lnTo>
                    <a:pt x="128" y="80"/>
                  </a:lnTo>
                  <a:lnTo>
                    <a:pt x="129" y="80"/>
                  </a:lnTo>
                  <a:lnTo>
                    <a:pt x="129" y="81"/>
                  </a:lnTo>
                  <a:lnTo>
                    <a:pt x="129" y="82"/>
                  </a:lnTo>
                  <a:lnTo>
                    <a:pt x="130" y="82"/>
                  </a:lnTo>
                  <a:lnTo>
                    <a:pt x="129" y="85"/>
                  </a:lnTo>
                  <a:lnTo>
                    <a:pt x="130" y="85"/>
                  </a:lnTo>
                  <a:lnTo>
                    <a:pt x="130" y="86"/>
                  </a:lnTo>
                  <a:lnTo>
                    <a:pt x="130" y="87"/>
                  </a:lnTo>
                  <a:lnTo>
                    <a:pt x="133" y="88"/>
                  </a:lnTo>
                  <a:lnTo>
                    <a:pt x="134" y="91"/>
                  </a:lnTo>
                  <a:lnTo>
                    <a:pt x="135" y="91"/>
                  </a:lnTo>
                  <a:lnTo>
                    <a:pt x="136" y="92"/>
                  </a:lnTo>
                  <a:lnTo>
                    <a:pt x="137" y="92"/>
                  </a:lnTo>
                  <a:lnTo>
                    <a:pt x="139" y="92"/>
                  </a:lnTo>
                  <a:lnTo>
                    <a:pt x="141" y="92"/>
                  </a:lnTo>
                  <a:lnTo>
                    <a:pt x="143" y="92"/>
                  </a:lnTo>
                  <a:lnTo>
                    <a:pt x="145" y="93"/>
                  </a:lnTo>
                  <a:lnTo>
                    <a:pt x="146" y="94"/>
                  </a:lnTo>
                  <a:lnTo>
                    <a:pt x="147" y="96"/>
                  </a:lnTo>
                  <a:lnTo>
                    <a:pt x="147" y="97"/>
                  </a:lnTo>
                  <a:lnTo>
                    <a:pt x="147" y="98"/>
                  </a:lnTo>
                  <a:lnTo>
                    <a:pt x="146" y="98"/>
                  </a:lnTo>
                  <a:lnTo>
                    <a:pt x="145" y="99"/>
                  </a:lnTo>
                  <a:lnTo>
                    <a:pt x="143" y="99"/>
                  </a:lnTo>
                  <a:lnTo>
                    <a:pt x="142" y="99"/>
                  </a:lnTo>
                  <a:lnTo>
                    <a:pt x="141" y="100"/>
                  </a:lnTo>
                  <a:lnTo>
                    <a:pt x="140" y="101"/>
                  </a:lnTo>
                  <a:lnTo>
                    <a:pt x="141" y="101"/>
                  </a:lnTo>
                  <a:lnTo>
                    <a:pt x="142" y="101"/>
                  </a:lnTo>
                  <a:lnTo>
                    <a:pt x="143" y="101"/>
                  </a:lnTo>
                  <a:lnTo>
                    <a:pt x="145" y="100"/>
                  </a:lnTo>
                  <a:lnTo>
                    <a:pt x="146" y="100"/>
                  </a:lnTo>
                  <a:lnTo>
                    <a:pt x="147" y="99"/>
                  </a:lnTo>
                  <a:lnTo>
                    <a:pt x="147" y="98"/>
                  </a:lnTo>
                  <a:lnTo>
                    <a:pt x="148" y="98"/>
                  </a:lnTo>
                  <a:lnTo>
                    <a:pt x="148" y="98"/>
                  </a:lnTo>
                  <a:lnTo>
                    <a:pt x="148" y="97"/>
                  </a:lnTo>
                  <a:lnTo>
                    <a:pt x="149" y="97"/>
                  </a:lnTo>
                  <a:lnTo>
                    <a:pt x="150" y="96"/>
                  </a:lnTo>
                  <a:lnTo>
                    <a:pt x="152" y="96"/>
                  </a:lnTo>
                  <a:lnTo>
                    <a:pt x="153" y="96"/>
                  </a:lnTo>
                  <a:lnTo>
                    <a:pt x="154" y="97"/>
                  </a:lnTo>
                  <a:lnTo>
                    <a:pt x="155" y="98"/>
                  </a:lnTo>
                  <a:lnTo>
                    <a:pt x="155" y="99"/>
                  </a:lnTo>
                  <a:lnTo>
                    <a:pt x="156" y="100"/>
                  </a:lnTo>
                  <a:lnTo>
                    <a:pt x="156" y="99"/>
                  </a:lnTo>
                  <a:lnTo>
                    <a:pt x="158" y="99"/>
                  </a:lnTo>
                  <a:lnTo>
                    <a:pt x="158" y="100"/>
                  </a:lnTo>
                  <a:lnTo>
                    <a:pt x="159" y="100"/>
                  </a:lnTo>
                  <a:lnTo>
                    <a:pt x="159" y="101"/>
                  </a:lnTo>
                  <a:lnTo>
                    <a:pt x="160" y="105"/>
                  </a:lnTo>
                  <a:lnTo>
                    <a:pt x="160" y="106"/>
                  </a:lnTo>
                  <a:lnTo>
                    <a:pt x="159" y="106"/>
                  </a:lnTo>
                  <a:lnTo>
                    <a:pt x="158" y="106"/>
                  </a:lnTo>
                  <a:lnTo>
                    <a:pt x="158" y="107"/>
                  </a:lnTo>
                  <a:lnTo>
                    <a:pt x="156" y="107"/>
                  </a:lnTo>
                  <a:lnTo>
                    <a:pt x="156" y="106"/>
                  </a:lnTo>
                  <a:lnTo>
                    <a:pt x="155" y="106"/>
                  </a:lnTo>
                  <a:lnTo>
                    <a:pt x="155" y="107"/>
                  </a:lnTo>
                  <a:lnTo>
                    <a:pt x="155" y="109"/>
                  </a:lnTo>
                  <a:lnTo>
                    <a:pt x="154" y="109"/>
                  </a:lnTo>
                  <a:lnTo>
                    <a:pt x="154" y="109"/>
                  </a:lnTo>
                  <a:lnTo>
                    <a:pt x="153" y="109"/>
                  </a:lnTo>
                  <a:lnTo>
                    <a:pt x="150" y="110"/>
                  </a:lnTo>
                  <a:lnTo>
                    <a:pt x="152" y="110"/>
                  </a:lnTo>
                  <a:lnTo>
                    <a:pt x="153" y="110"/>
                  </a:lnTo>
                  <a:lnTo>
                    <a:pt x="154" y="109"/>
                  </a:lnTo>
                  <a:lnTo>
                    <a:pt x="154" y="110"/>
                  </a:lnTo>
                  <a:lnTo>
                    <a:pt x="153" y="111"/>
                  </a:lnTo>
                  <a:lnTo>
                    <a:pt x="152" y="112"/>
                  </a:lnTo>
                  <a:lnTo>
                    <a:pt x="153" y="112"/>
                  </a:lnTo>
                  <a:lnTo>
                    <a:pt x="153" y="111"/>
                  </a:lnTo>
                  <a:lnTo>
                    <a:pt x="154" y="111"/>
                  </a:lnTo>
                  <a:lnTo>
                    <a:pt x="154" y="110"/>
                  </a:lnTo>
                  <a:lnTo>
                    <a:pt x="155" y="110"/>
                  </a:lnTo>
                  <a:lnTo>
                    <a:pt x="156" y="110"/>
                  </a:lnTo>
                  <a:lnTo>
                    <a:pt x="158" y="110"/>
                  </a:lnTo>
                  <a:lnTo>
                    <a:pt x="159" y="111"/>
                  </a:lnTo>
                  <a:lnTo>
                    <a:pt x="159" y="112"/>
                  </a:lnTo>
                  <a:lnTo>
                    <a:pt x="158" y="112"/>
                  </a:lnTo>
                  <a:lnTo>
                    <a:pt x="156" y="112"/>
                  </a:lnTo>
                  <a:lnTo>
                    <a:pt x="155" y="112"/>
                  </a:lnTo>
                  <a:lnTo>
                    <a:pt x="155" y="113"/>
                  </a:lnTo>
                  <a:lnTo>
                    <a:pt x="155" y="114"/>
                  </a:lnTo>
                  <a:lnTo>
                    <a:pt x="154" y="114"/>
                  </a:lnTo>
                  <a:lnTo>
                    <a:pt x="153" y="114"/>
                  </a:lnTo>
                  <a:lnTo>
                    <a:pt x="152" y="114"/>
                  </a:lnTo>
                  <a:lnTo>
                    <a:pt x="152" y="116"/>
                  </a:lnTo>
                  <a:lnTo>
                    <a:pt x="153" y="116"/>
                  </a:lnTo>
                  <a:lnTo>
                    <a:pt x="152" y="117"/>
                  </a:lnTo>
                  <a:lnTo>
                    <a:pt x="152" y="118"/>
                  </a:lnTo>
                  <a:lnTo>
                    <a:pt x="150" y="118"/>
                  </a:lnTo>
                  <a:lnTo>
                    <a:pt x="152" y="119"/>
                  </a:lnTo>
                  <a:lnTo>
                    <a:pt x="153" y="119"/>
                  </a:lnTo>
                  <a:lnTo>
                    <a:pt x="153" y="120"/>
                  </a:lnTo>
                  <a:lnTo>
                    <a:pt x="154" y="120"/>
                  </a:lnTo>
                  <a:lnTo>
                    <a:pt x="155" y="122"/>
                  </a:lnTo>
                  <a:lnTo>
                    <a:pt x="155" y="123"/>
                  </a:lnTo>
                  <a:lnTo>
                    <a:pt x="156" y="123"/>
                  </a:lnTo>
                  <a:lnTo>
                    <a:pt x="158" y="124"/>
                  </a:lnTo>
                  <a:lnTo>
                    <a:pt x="159" y="124"/>
                  </a:lnTo>
                  <a:lnTo>
                    <a:pt x="160" y="124"/>
                  </a:lnTo>
                  <a:lnTo>
                    <a:pt x="160" y="125"/>
                  </a:lnTo>
                  <a:lnTo>
                    <a:pt x="160" y="126"/>
                  </a:lnTo>
                  <a:lnTo>
                    <a:pt x="161" y="125"/>
                  </a:lnTo>
                  <a:lnTo>
                    <a:pt x="161" y="124"/>
                  </a:lnTo>
                  <a:lnTo>
                    <a:pt x="162" y="124"/>
                  </a:lnTo>
                  <a:lnTo>
                    <a:pt x="165" y="124"/>
                  </a:lnTo>
                  <a:lnTo>
                    <a:pt x="165" y="125"/>
                  </a:lnTo>
                  <a:lnTo>
                    <a:pt x="166" y="125"/>
                  </a:lnTo>
                  <a:lnTo>
                    <a:pt x="167" y="125"/>
                  </a:lnTo>
                  <a:lnTo>
                    <a:pt x="168" y="126"/>
                  </a:lnTo>
                  <a:lnTo>
                    <a:pt x="168" y="125"/>
                  </a:lnTo>
                  <a:lnTo>
                    <a:pt x="169" y="125"/>
                  </a:lnTo>
                  <a:lnTo>
                    <a:pt x="171" y="125"/>
                  </a:lnTo>
                  <a:lnTo>
                    <a:pt x="172" y="126"/>
                  </a:lnTo>
                  <a:lnTo>
                    <a:pt x="172" y="127"/>
                  </a:lnTo>
                  <a:lnTo>
                    <a:pt x="172" y="129"/>
                  </a:lnTo>
                  <a:lnTo>
                    <a:pt x="172" y="130"/>
                  </a:lnTo>
                  <a:lnTo>
                    <a:pt x="173" y="131"/>
                  </a:lnTo>
                  <a:lnTo>
                    <a:pt x="173" y="132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4" y="137"/>
                  </a:lnTo>
                  <a:lnTo>
                    <a:pt x="174" y="138"/>
                  </a:lnTo>
                  <a:lnTo>
                    <a:pt x="174" y="139"/>
                  </a:lnTo>
                  <a:lnTo>
                    <a:pt x="173" y="139"/>
                  </a:lnTo>
                  <a:lnTo>
                    <a:pt x="173" y="140"/>
                  </a:lnTo>
                  <a:lnTo>
                    <a:pt x="173" y="142"/>
                  </a:lnTo>
                  <a:lnTo>
                    <a:pt x="174" y="140"/>
                  </a:lnTo>
                  <a:lnTo>
                    <a:pt x="174" y="139"/>
                  </a:lnTo>
                  <a:lnTo>
                    <a:pt x="175" y="140"/>
                  </a:lnTo>
                  <a:lnTo>
                    <a:pt x="176" y="142"/>
                  </a:lnTo>
                  <a:lnTo>
                    <a:pt x="175" y="142"/>
                  </a:lnTo>
                  <a:lnTo>
                    <a:pt x="175" y="143"/>
                  </a:lnTo>
                  <a:lnTo>
                    <a:pt x="176" y="142"/>
                  </a:lnTo>
                  <a:lnTo>
                    <a:pt x="176" y="143"/>
                  </a:lnTo>
                  <a:lnTo>
                    <a:pt x="176" y="144"/>
                  </a:lnTo>
                  <a:lnTo>
                    <a:pt x="176" y="144"/>
                  </a:lnTo>
                  <a:lnTo>
                    <a:pt x="176" y="143"/>
                  </a:lnTo>
                  <a:lnTo>
                    <a:pt x="178" y="143"/>
                  </a:lnTo>
                  <a:lnTo>
                    <a:pt x="179" y="143"/>
                  </a:lnTo>
                  <a:lnTo>
                    <a:pt x="180" y="144"/>
                  </a:lnTo>
                  <a:lnTo>
                    <a:pt x="180" y="145"/>
                  </a:lnTo>
                  <a:lnTo>
                    <a:pt x="179" y="146"/>
                  </a:lnTo>
                  <a:lnTo>
                    <a:pt x="179" y="148"/>
                  </a:lnTo>
                  <a:lnTo>
                    <a:pt x="178" y="149"/>
                  </a:lnTo>
                  <a:lnTo>
                    <a:pt x="176" y="149"/>
                  </a:lnTo>
                  <a:lnTo>
                    <a:pt x="176" y="149"/>
                  </a:lnTo>
                  <a:lnTo>
                    <a:pt x="176" y="150"/>
                  </a:lnTo>
                  <a:lnTo>
                    <a:pt x="176" y="150"/>
                  </a:lnTo>
                  <a:lnTo>
                    <a:pt x="176" y="151"/>
                  </a:lnTo>
                  <a:lnTo>
                    <a:pt x="176" y="152"/>
                  </a:lnTo>
                  <a:lnTo>
                    <a:pt x="176" y="153"/>
                  </a:lnTo>
                  <a:lnTo>
                    <a:pt x="176" y="155"/>
                  </a:lnTo>
                  <a:lnTo>
                    <a:pt x="175" y="155"/>
                  </a:lnTo>
                  <a:lnTo>
                    <a:pt x="175" y="156"/>
                  </a:lnTo>
                  <a:lnTo>
                    <a:pt x="174" y="156"/>
                  </a:lnTo>
                  <a:lnTo>
                    <a:pt x="174" y="157"/>
                  </a:lnTo>
                  <a:lnTo>
                    <a:pt x="175" y="157"/>
                  </a:lnTo>
                  <a:lnTo>
                    <a:pt x="175" y="156"/>
                  </a:lnTo>
                  <a:lnTo>
                    <a:pt x="176" y="155"/>
                  </a:lnTo>
                  <a:lnTo>
                    <a:pt x="176" y="155"/>
                  </a:lnTo>
                  <a:lnTo>
                    <a:pt x="178" y="153"/>
                  </a:lnTo>
                  <a:lnTo>
                    <a:pt x="178" y="152"/>
                  </a:lnTo>
                  <a:lnTo>
                    <a:pt x="178" y="151"/>
                  </a:lnTo>
                  <a:lnTo>
                    <a:pt x="178" y="150"/>
                  </a:lnTo>
                  <a:lnTo>
                    <a:pt x="179" y="150"/>
                  </a:lnTo>
                  <a:lnTo>
                    <a:pt x="179" y="149"/>
                  </a:lnTo>
                  <a:lnTo>
                    <a:pt x="180" y="148"/>
                  </a:lnTo>
                  <a:lnTo>
                    <a:pt x="180" y="149"/>
                  </a:lnTo>
                  <a:lnTo>
                    <a:pt x="180" y="150"/>
                  </a:lnTo>
                  <a:lnTo>
                    <a:pt x="181" y="149"/>
                  </a:lnTo>
                  <a:lnTo>
                    <a:pt x="182" y="149"/>
                  </a:lnTo>
                  <a:lnTo>
                    <a:pt x="182" y="150"/>
                  </a:lnTo>
                  <a:lnTo>
                    <a:pt x="184" y="150"/>
                  </a:lnTo>
                  <a:lnTo>
                    <a:pt x="185" y="150"/>
                  </a:lnTo>
                  <a:lnTo>
                    <a:pt x="186" y="150"/>
                  </a:lnTo>
                  <a:lnTo>
                    <a:pt x="186" y="149"/>
                  </a:lnTo>
                  <a:lnTo>
                    <a:pt x="187" y="149"/>
                  </a:lnTo>
                  <a:lnTo>
                    <a:pt x="187" y="150"/>
                  </a:lnTo>
                  <a:lnTo>
                    <a:pt x="188" y="150"/>
                  </a:lnTo>
                  <a:lnTo>
                    <a:pt x="189" y="150"/>
                  </a:lnTo>
                  <a:lnTo>
                    <a:pt x="191" y="150"/>
                  </a:lnTo>
                  <a:lnTo>
                    <a:pt x="192" y="150"/>
                  </a:lnTo>
                  <a:lnTo>
                    <a:pt x="193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2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5" y="156"/>
                  </a:lnTo>
                  <a:lnTo>
                    <a:pt x="197" y="156"/>
                  </a:lnTo>
                  <a:lnTo>
                    <a:pt x="198" y="157"/>
                  </a:lnTo>
                  <a:lnTo>
                    <a:pt x="198" y="159"/>
                  </a:lnTo>
                  <a:lnTo>
                    <a:pt x="198" y="161"/>
                  </a:lnTo>
                  <a:lnTo>
                    <a:pt x="199" y="161"/>
                  </a:lnTo>
                  <a:lnTo>
                    <a:pt x="200" y="162"/>
                  </a:lnTo>
                  <a:lnTo>
                    <a:pt x="200" y="161"/>
                  </a:lnTo>
                  <a:lnTo>
                    <a:pt x="201" y="161"/>
                  </a:lnTo>
                  <a:lnTo>
                    <a:pt x="201" y="162"/>
                  </a:lnTo>
                  <a:lnTo>
                    <a:pt x="202" y="162"/>
                  </a:lnTo>
                  <a:lnTo>
                    <a:pt x="202" y="163"/>
                  </a:lnTo>
                  <a:lnTo>
                    <a:pt x="202" y="164"/>
                  </a:lnTo>
                  <a:lnTo>
                    <a:pt x="202" y="165"/>
                  </a:lnTo>
                  <a:lnTo>
                    <a:pt x="202" y="165"/>
                  </a:lnTo>
                  <a:lnTo>
                    <a:pt x="202" y="166"/>
                  </a:lnTo>
                  <a:lnTo>
                    <a:pt x="201" y="166"/>
                  </a:lnTo>
                  <a:lnTo>
                    <a:pt x="200" y="168"/>
                  </a:lnTo>
                  <a:lnTo>
                    <a:pt x="199" y="169"/>
                  </a:lnTo>
                  <a:lnTo>
                    <a:pt x="199" y="170"/>
                  </a:lnTo>
                  <a:lnTo>
                    <a:pt x="198" y="174"/>
                  </a:lnTo>
                  <a:lnTo>
                    <a:pt x="198" y="175"/>
                  </a:lnTo>
                  <a:lnTo>
                    <a:pt x="199" y="175"/>
                  </a:lnTo>
                  <a:lnTo>
                    <a:pt x="200" y="176"/>
                  </a:lnTo>
                  <a:lnTo>
                    <a:pt x="200" y="177"/>
                  </a:lnTo>
                  <a:lnTo>
                    <a:pt x="200" y="178"/>
                  </a:lnTo>
                  <a:lnTo>
                    <a:pt x="199" y="181"/>
                  </a:lnTo>
                  <a:lnTo>
                    <a:pt x="199" y="182"/>
                  </a:lnTo>
                  <a:lnTo>
                    <a:pt x="198" y="183"/>
                  </a:lnTo>
                  <a:lnTo>
                    <a:pt x="198" y="185"/>
                  </a:lnTo>
                  <a:lnTo>
                    <a:pt x="198" y="187"/>
                  </a:lnTo>
                  <a:lnTo>
                    <a:pt x="199" y="188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199" y="190"/>
                  </a:lnTo>
                  <a:lnTo>
                    <a:pt x="200" y="191"/>
                  </a:lnTo>
                  <a:lnTo>
                    <a:pt x="199" y="191"/>
                  </a:lnTo>
                  <a:lnTo>
                    <a:pt x="199" y="193"/>
                  </a:lnTo>
                  <a:lnTo>
                    <a:pt x="199" y="194"/>
                  </a:lnTo>
                  <a:lnTo>
                    <a:pt x="199" y="195"/>
                  </a:lnTo>
                  <a:lnTo>
                    <a:pt x="199" y="196"/>
                  </a:lnTo>
                  <a:lnTo>
                    <a:pt x="200" y="197"/>
                  </a:lnTo>
                  <a:lnTo>
                    <a:pt x="199" y="198"/>
                  </a:lnTo>
                  <a:lnTo>
                    <a:pt x="199" y="200"/>
                  </a:lnTo>
                  <a:lnTo>
                    <a:pt x="199" y="201"/>
                  </a:lnTo>
                  <a:lnTo>
                    <a:pt x="199" y="203"/>
                  </a:lnTo>
                  <a:lnTo>
                    <a:pt x="198" y="206"/>
                  </a:lnTo>
                  <a:lnTo>
                    <a:pt x="198" y="207"/>
                  </a:lnTo>
                  <a:lnTo>
                    <a:pt x="198" y="208"/>
                  </a:lnTo>
                  <a:lnTo>
                    <a:pt x="198" y="209"/>
                  </a:lnTo>
                  <a:lnTo>
                    <a:pt x="198" y="210"/>
                  </a:lnTo>
                  <a:lnTo>
                    <a:pt x="198" y="211"/>
                  </a:lnTo>
                  <a:lnTo>
                    <a:pt x="198" y="213"/>
                  </a:lnTo>
                  <a:lnTo>
                    <a:pt x="198" y="214"/>
                  </a:lnTo>
                  <a:lnTo>
                    <a:pt x="197" y="215"/>
                  </a:lnTo>
                  <a:lnTo>
                    <a:pt x="197" y="216"/>
                  </a:lnTo>
                  <a:lnTo>
                    <a:pt x="195" y="216"/>
                  </a:lnTo>
                  <a:lnTo>
                    <a:pt x="195" y="215"/>
                  </a:lnTo>
                  <a:lnTo>
                    <a:pt x="194" y="215"/>
                  </a:lnTo>
                  <a:lnTo>
                    <a:pt x="193" y="214"/>
                  </a:lnTo>
                  <a:lnTo>
                    <a:pt x="193" y="213"/>
                  </a:lnTo>
                  <a:lnTo>
                    <a:pt x="193" y="211"/>
                  </a:lnTo>
                  <a:lnTo>
                    <a:pt x="192" y="211"/>
                  </a:lnTo>
                  <a:lnTo>
                    <a:pt x="191" y="210"/>
                  </a:lnTo>
                  <a:lnTo>
                    <a:pt x="189" y="210"/>
                  </a:lnTo>
                  <a:lnTo>
                    <a:pt x="189" y="209"/>
                  </a:lnTo>
                  <a:lnTo>
                    <a:pt x="188" y="208"/>
                  </a:lnTo>
                  <a:lnTo>
                    <a:pt x="187" y="208"/>
                  </a:lnTo>
                  <a:lnTo>
                    <a:pt x="187" y="209"/>
                  </a:lnTo>
                  <a:lnTo>
                    <a:pt x="187" y="210"/>
                  </a:lnTo>
                  <a:lnTo>
                    <a:pt x="186" y="210"/>
                  </a:lnTo>
                  <a:lnTo>
                    <a:pt x="186" y="211"/>
                  </a:lnTo>
                  <a:lnTo>
                    <a:pt x="186" y="213"/>
                  </a:lnTo>
                  <a:lnTo>
                    <a:pt x="185" y="213"/>
                  </a:lnTo>
                  <a:lnTo>
                    <a:pt x="186" y="214"/>
                  </a:lnTo>
                  <a:lnTo>
                    <a:pt x="185" y="214"/>
                  </a:lnTo>
                  <a:lnTo>
                    <a:pt x="184" y="214"/>
                  </a:lnTo>
                  <a:lnTo>
                    <a:pt x="180" y="211"/>
                  </a:lnTo>
                  <a:lnTo>
                    <a:pt x="179" y="210"/>
                  </a:lnTo>
                  <a:lnTo>
                    <a:pt x="178" y="210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8"/>
                  </a:lnTo>
                  <a:lnTo>
                    <a:pt x="175" y="208"/>
                  </a:lnTo>
                  <a:lnTo>
                    <a:pt x="174" y="209"/>
                  </a:lnTo>
                  <a:lnTo>
                    <a:pt x="176" y="215"/>
                  </a:lnTo>
                  <a:lnTo>
                    <a:pt x="176" y="216"/>
                  </a:lnTo>
                  <a:lnTo>
                    <a:pt x="176" y="217"/>
                  </a:lnTo>
                  <a:lnTo>
                    <a:pt x="174" y="217"/>
                  </a:lnTo>
                  <a:lnTo>
                    <a:pt x="174" y="216"/>
                  </a:lnTo>
                  <a:lnTo>
                    <a:pt x="174" y="215"/>
                  </a:lnTo>
                  <a:lnTo>
                    <a:pt x="173" y="214"/>
                  </a:lnTo>
                  <a:lnTo>
                    <a:pt x="171" y="213"/>
                  </a:lnTo>
                  <a:lnTo>
                    <a:pt x="169" y="211"/>
                  </a:lnTo>
                  <a:lnTo>
                    <a:pt x="169" y="210"/>
                  </a:lnTo>
                  <a:lnTo>
                    <a:pt x="168" y="209"/>
                  </a:lnTo>
                  <a:lnTo>
                    <a:pt x="167" y="209"/>
                  </a:lnTo>
                  <a:lnTo>
                    <a:pt x="167" y="208"/>
                  </a:lnTo>
                  <a:lnTo>
                    <a:pt x="166" y="208"/>
                  </a:lnTo>
                  <a:lnTo>
                    <a:pt x="165" y="206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1" y="203"/>
                  </a:lnTo>
                  <a:lnTo>
                    <a:pt x="161" y="202"/>
                  </a:lnTo>
                  <a:lnTo>
                    <a:pt x="162" y="202"/>
                  </a:lnTo>
                  <a:lnTo>
                    <a:pt x="162" y="201"/>
                  </a:lnTo>
                  <a:lnTo>
                    <a:pt x="161" y="201"/>
                  </a:lnTo>
                  <a:lnTo>
                    <a:pt x="160" y="200"/>
                  </a:lnTo>
                  <a:lnTo>
                    <a:pt x="159" y="200"/>
                  </a:lnTo>
                  <a:lnTo>
                    <a:pt x="159" y="198"/>
                  </a:lnTo>
                  <a:lnTo>
                    <a:pt x="158" y="197"/>
                  </a:lnTo>
                  <a:lnTo>
                    <a:pt x="158" y="198"/>
                  </a:lnTo>
                  <a:lnTo>
                    <a:pt x="156" y="198"/>
                  </a:lnTo>
                  <a:lnTo>
                    <a:pt x="156" y="197"/>
                  </a:lnTo>
                  <a:lnTo>
                    <a:pt x="155" y="197"/>
                  </a:lnTo>
                  <a:lnTo>
                    <a:pt x="155" y="196"/>
                  </a:lnTo>
                  <a:lnTo>
                    <a:pt x="154" y="196"/>
                  </a:lnTo>
                  <a:lnTo>
                    <a:pt x="153" y="196"/>
                  </a:lnTo>
                  <a:lnTo>
                    <a:pt x="152" y="196"/>
                  </a:lnTo>
                  <a:lnTo>
                    <a:pt x="152" y="195"/>
                  </a:lnTo>
                  <a:lnTo>
                    <a:pt x="150" y="195"/>
                  </a:lnTo>
                  <a:lnTo>
                    <a:pt x="150" y="194"/>
                  </a:lnTo>
                  <a:lnTo>
                    <a:pt x="149" y="194"/>
                  </a:lnTo>
                  <a:lnTo>
                    <a:pt x="148" y="193"/>
                  </a:lnTo>
                  <a:lnTo>
                    <a:pt x="147" y="191"/>
                  </a:lnTo>
                  <a:lnTo>
                    <a:pt x="143" y="190"/>
                  </a:lnTo>
                  <a:lnTo>
                    <a:pt x="143" y="189"/>
                  </a:lnTo>
                  <a:lnTo>
                    <a:pt x="140" y="185"/>
                  </a:lnTo>
                  <a:lnTo>
                    <a:pt x="136" y="183"/>
                  </a:lnTo>
                  <a:lnTo>
                    <a:pt x="133" y="181"/>
                  </a:lnTo>
                  <a:lnTo>
                    <a:pt x="132" y="181"/>
                  </a:lnTo>
                  <a:lnTo>
                    <a:pt x="132" y="179"/>
                  </a:lnTo>
                  <a:lnTo>
                    <a:pt x="132" y="178"/>
                  </a:lnTo>
                  <a:lnTo>
                    <a:pt x="132" y="177"/>
                  </a:lnTo>
                  <a:lnTo>
                    <a:pt x="132" y="176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7" y="171"/>
                  </a:lnTo>
                  <a:lnTo>
                    <a:pt x="123" y="169"/>
                  </a:lnTo>
                  <a:lnTo>
                    <a:pt x="120" y="165"/>
                  </a:lnTo>
                  <a:lnTo>
                    <a:pt x="119" y="165"/>
                  </a:lnTo>
                  <a:lnTo>
                    <a:pt x="116" y="161"/>
                  </a:lnTo>
                  <a:lnTo>
                    <a:pt x="116" y="159"/>
                  </a:lnTo>
                  <a:lnTo>
                    <a:pt x="114" y="157"/>
                  </a:lnTo>
                  <a:lnTo>
                    <a:pt x="114" y="156"/>
                  </a:lnTo>
                  <a:lnTo>
                    <a:pt x="113" y="156"/>
                  </a:lnTo>
                  <a:lnTo>
                    <a:pt x="111" y="155"/>
                  </a:lnTo>
                  <a:lnTo>
                    <a:pt x="110" y="155"/>
                  </a:lnTo>
                  <a:lnTo>
                    <a:pt x="110" y="153"/>
                  </a:lnTo>
                  <a:lnTo>
                    <a:pt x="108" y="151"/>
                  </a:lnTo>
                  <a:lnTo>
                    <a:pt x="107" y="149"/>
                  </a:lnTo>
                  <a:lnTo>
                    <a:pt x="104" y="146"/>
                  </a:lnTo>
                  <a:lnTo>
                    <a:pt x="104" y="145"/>
                  </a:lnTo>
                  <a:lnTo>
                    <a:pt x="106" y="144"/>
                  </a:lnTo>
                  <a:lnTo>
                    <a:pt x="106" y="143"/>
                  </a:lnTo>
                  <a:lnTo>
                    <a:pt x="106" y="142"/>
                  </a:lnTo>
                  <a:lnTo>
                    <a:pt x="106" y="140"/>
                  </a:lnTo>
                  <a:lnTo>
                    <a:pt x="104" y="140"/>
                  </a:lnTo>
                  <a:lnTo>
                    <a:pt x="103" y="139"/>
                  </a:lnTo>
                  <a:lnTo>
                    <a:pt x="103" y="138"/>
                  </a:lnTo>
                  <a:lnTo>
                    <a:pt x="102" y="137"/>
                  </a:lnTo>
                  <a:lnTo>
                    <a:pt x="101" y="137"/>
                  </a:lnTo>
                  <a:lnTo>
                    <a:pt x="101" y="136"/>
                  </a:lnTo>
                  <a:lnTo>
                    <a:pt x="101" y="135"/>
                  </a:lnTo>
                  <a:lnTo>
                    <a:pt x="100" y="133"/>
                  </a:lnTo>
                  <a:lnTo>
                    <a:pt x="100" y="132"/>
                  </a:lnTo>
                  <a:lnTo>
                    <a:pt x="100" y="131"/>
                  </a:lnTo>
                  <a:lnTo>
                    <a:pt x="98" y="131"/>
                  </a:lnTo>
                  <a:lnTo>
                    <a:pt x="98" y="130"/>
                  </a:lnTo>
                  <a:lnTo>
                    <a:pt x="97" y="130"/>
                  </a:lnTo>
                  <a:lnTo>
                    <a:pt x="96" y="130"/>
                  </a:lnTo>
                  <a:lnTo>
                    <a:pt x="96" y="129"/>
                  </a:lnTo>
                  <a:lnTo>
                    <a:pt x="96" y="127"/>
                  </a:lnTo>
                  <a:lnTo>
                    <a:pt x="95" y="127"/>
                  </a:lnTo>
                  <a:lnTo>
                    <a:pt x="96" y="126"/>
                  </a:lnTo>
                  <a:lnTo>
                    <a:pt x="96" y="125"/>
                  </a:lnTo>
                  <a:lnTo>
                    <a:pt x="95" y="124"/>
                  </a:lnTo>
                  <a:lnTo>
                    <a:pt x="95" y="123"/>
                  </a:lnTo>
                  <a:lnTo>
                    <a:pt x="95" y="122"/>
                  </a:lnTo>
                  <a:lnTo>
                    <a:pt x="94" y="120"/>
                  </a:lnTo>
                  <a:lnTo>
                    <a:pt x="91" y="118"/>
                  </a:lnTo>
                  <a:lnTo>
                    <a:pt x="91" y="117"/>
                  </a:lnTo>
                  <a:lnTo>
                    <a:pt x="91" y="116"/>
                  </a:lnTo>
                  <a:lnTo>
                    <a:pt x="90" y="114"/>
                  </a:lnTo>
                  <a:lnTo>
                    <a:pt x="89" y="113"/>
                  </a:lnTo>
                  <a:lnTo>
                    <a:pt x="88" y="113"/>
                  </a:lnTo>
                  <a:lnTo>
                    <a:pt x="88" y="112"/>
                  </a:lnTo>
                  <a:lnTo>
                    <a:pt x="87" y="111"/>
                  </a:lnTo>
                  <a:lnTo>
                    <a:pt x="85" y="111"/>
                  </a:lnTo>
                  <a:lnTo>
                    <a:pt x="85" y="110"/>
                  </a:lnTo>
                  <a:lnTo>
                    <a:pt x="85" y="109"/>
                  </a:lnTo>
                  <a:lnTo>
                    <a:pt x="84" y="109"/>
                  </a:lnTo>
                  <a:lnTo>
                    <a:pt x="84" y="109"/>
                  </a:lnTo>
                  <a:lnTo>
                    <a:pt x="85" y="107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2" y="105"/>
                  </a:lnTo>
                  <a:lnTo>
                    <a:pt x="82" y="104"/>
                  </a:lnTo>
                  <a:lnTo>
                    <a:pt x="81" y="104"/>
                  </a:lnTo>
                  <a:lnTo>
                    <a:pt x="80" y="103"/>
                  </a:lnTo>
                  <a:lnTo>
                    <a:pt x="78" y="103"/>
                  </a:lnTo>
                  <a:lnTo>
                    <a:pt x="77" y="103"/>
                  </a:lnTo>
                  <a:lnTo>
                    <a:pt x="77" y="101"/>
                  </a:lnTo>
                  <a:lnTo>
                    <a:pt x="76" y="101"/>
                  </a:lnTo>
                  <a:lnTo>
                    <a:pt x="75" y="101"/>
                  </a:lnTo>
                  <a:lnTo>
                    <a:pt x="74" y="101"/>
                  </a:lnTo>
                  <a:lnTo>
                    <a:pt x="72" y="101"/>
                  </a:lnTo>
                  <a:lnTo>
                    <a:pt x="72" y="100"/>
                  </a:lnTo>
                  <a:lnTo>
                    <a:pt x="74" y="100"/>
                  </a:lnTo>
                  <a:lnTo>
                    <a:pt x="72" y="99"/>
                  </a:lnTo>
                  <a:lnTo>
                    <a:pt x="72" y="98"/>
                  </a:lnTo>
                  <a:lnTo>
                    <a:pt x="72" y="97"/>
                  </a:lnTo>
                  <a:lnTo>
                    <a:pt x="72" y="96"/>
                  </a:lnTo>
                  <a:lnTo>
                    <a:pt x="72" y="94"/>
                  </a:lnTo>
                  <a:lnTo>
                    <a:pt x="71" y="94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1" y="91"/>
                  </a:lnTo>
                  <a:lnTo>
                    <a:pt x="70" y="90"/>
                  </a:lnTo>
                  <a:lnTo>
                    <a:pt x="70" y="88"/>
                  </a:lnTo>
                  <a:lnTo>
                    <a:pt x="69" y="85"/>
                  </a:lnTo>
                  <a:lnTo>
                    <a:pt x="68" y="81"/>
                  </a:lnTo>
                  <a:lnTo>
                    <a:pt x="67" y="81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65" y="79"/>
                  </a:lnTo>
                  <a:lnTo>
                    <a:pt x="65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5"/>
                  </a:lnTo>
                  <a:lnTo>
                    <a:pt x="67" y="74"/>
                  </a:lnTo>
                  <a:lnTo>
                    <a:pt x="65" y="74"/>
                  </a:lnTo>
                  <a:lnTo>
                    <a:pt x="65" y="73"/>
                  </a:lnTo>
                  <a:lnTo>
                    <a:pt x="65" y="72"/>
                  </a:lnTo>
                  <a:lnTo>
                    <a:pt x="64" y="73"/>
                  </a:lnTo>
                  <a:lnTo>
                    <a:pt x="63" y="73"/>
                  </a:lnTo>
                  <a:lnTo>
                    <a:pt x="63" y="71"/>
                  </a:lnTo>
                  <a:lnTo>
                    <a:pt x="62" y="69"/>
                  </a:lnTo>
                  <a:lnTo>
                    <a:pt x="61" y="68"/>
                  </a:lnTo>
                  <a:lnTo>
                    <a:pt x="59" y="68"/>
                  </a:lnTo>
                  <a:lnTo>
                    <a:pt x="58" y="68"/>
                  </a:lnTo>
                  <a:lnTo>
                    <a:pt x="58" y="67"/>
                  </a:lnTo>
                  <a:lnTo>
                    <a:pt x="57" y="67"/>
                  </a:lnTo>
                  <a:lnTo>
                    <a:pt x="56" y="66"/>
                  </a:lnTo>
                  <a:lnTo>
                    <a:pt x="55" y="65"/>
                  </a:lnTo>
                  <a:lnTo>
                    <a:pt x="54" y="65"/>
                  </a:lnTo>
                  <a:lnTo>
                    <a:pt x="51" y="64"/>
                  </a:lnTo>
                  <a:lnTo>
                    <a:pt x="50" y="64"/>
                  </a:lnTo>
                  <a:lnTo>
                    <a:pt x="49" y="64"/>
                  </a:lnTo>
                  <a:lnTo>
                    <a:pt x="48" y="64"/>
                  </a:lnTo>
                  <a:lnTo>
                    <a:pt x="46" y="62"/>
                  </a:lnTo>
                  <a:lnTo>
                    <a:pt x="46" y="61"/>
                  </a:lnTo>
                  <a:lnTo>
                    <a:pt x="45" y="61"/>
                  </a:lnTo>
                  <a:lnTo>
                    <a:pt x="45" y="60"/>
                  </a:lnTo>
                  <a:lnTo>
                    <a:pt x="45" y="58"/>
                  </a:lnTo>
                  <a:lnTo>
                    <a:pt x="45" y="55"/>
                  </a:lnTo>
                  <a:lnTo>
                    <a:pt x="44" y="52"/>
                  </a:lnTo>
                  <a:lnTo>
                    <a:pt x="43" y="52"/>
                  </a:lnTo>
                  <a:lnTo>
                    <a:pt x="42" y="52"/>
                  </a:lnTo>
                  <a:lnTo>
                    <a:pt x="41" y="52"/>
                  </a:lnTo>
                  <a:lnTo>
                    <a:pt x="39" y="49"/>
                  </a:lnTo>
                  <a:lnTo>
                    <a:pt x="38" y="49"/>
                  </a:lnTo>
                  <a:lnTo>
                    <a:pt x="38" y="48"/>
                  </a:lnTo>
                  <a:lnTo>
                    <a:pt x="38" y="47"/>
                  </a:lnTo>
                  <a:lnTo>
                    <a:pt x="38" y="46"/>
                  </a:lnTo>
                  <a:lnTo>
                    <a:pt x="37" y="46"/>
                  </a:lnTo>
                  <a:lnTo>
                    <a:pt x="36" y="46"/>
                  </a:lnTo>
                  <a:lnTo>
                    <a:pt x="36" y="45"/>
                  </a:lnTo>
                  <a:lnTo>
                    <a:pt x="33" y="40"/>
                  </a:lnTo>
                  <a:lnTo>
                    <a:pt x="32" y="39"/>
                  </a:lnTo>
                  <a:lnTo>
                    <a:pt x="32" y="38"/>
                  </a:lnTo>
                  <a:lnTo>
                    <a:pt x="31" y="38"/>
                  </a:lnTo>
                  <a:lnTo>
                    <a:pt x="31" y="36"/>
                  </a:lnTo>
                  <a:lnTo>
                    <a:pt x="30" y="36"/>
                  </a:lnTo>
                  <a:lnTo>
                    <a:pt x="29" y="35"/>
                  </a:lnTo>
                  <a:lnTo>
                    <a:pt x="25" y="35"/>
                  </a:lnTo>
                  <a:lnTo>
                    <a:pt x="24" y="35"/>
                  </a:lnTo>
                  <a:lnTo>
                    <a:pt x="23" y="34"/>
                  </a:lnTo>
                  <a:lnTo>
                    <a:pt x="19" y="30"/>
                  </a:lnTo>
                  <a:lnTo>
                    <a:pt x="18" y="29"/>
                  </a:lnTo>
                  <a:lnTo>
                    <a:pt x="18" y="28"/>
                  </a:lnTo>
                  <a:lnTo>
                    <a:pt x="17" y="28"/>
                  </a:lnTo>
                  <a:lnTo>
                    <a:pt x="16" y="27"/>
                  </a:lnTo>
                  <a:lnTo>
                    <a:pt x="15" y="27"/>
                  </a:lnTo>
                  <a:lnTo>
                    <a:pt x="15" y="26"/>
                  </a:lnTo>
                  <a:lnTo>
                    <a:pt x="12" y="23"/>
                  </a:lnTo>
                  <a:lnTo>
                    <a:pt x="11" y="23"/>
                  </a:lnTo>
                  <a:lnTo>
                    <a:pt x="10" y="22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3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86" name="Freeform 240">
              <a:extLst>
                <a:ext uri="{FF2B5EF4-FFF2-40B4-BE49-F238E27FC236}">
                  <a16:creationId xmlns:a16="http://schemas.microsoft.com/office/drawing/2014/main" id="{5C2753BA-5B58-A4B1-EB8B-5F65F7C01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6756" y="3237062"/>
              <a:ext cx="192088" cy="222250"/>
            </a:xfrm>
            <a:custGeom>
              <a:avLst/>
              <a:gdLst>
                <a:gd name="T0" fmla="*/ 119 w 121"/>
                <a:gd name="T1" fmla="*/ 7 h 140"/>
                <a:gd name="T2" fmla="*/ 111 w 121"/>
                <a:gd name="T3" fmla="*/ 17 h 140"/>
                <a:gd name="T4" fmla="*/ 105 w 121"/>
                <a:gd name="T5" fmla="*/ 25 h 140"/>
                <a:gd name="T6" fmla="*/ 92 w 121"/>
                <a:gd name="T7" fmla="*/ 27 h 140"/>
                <a:gd name="T8" fmla="*/ 79 w 121"/>
                <a:gd name="T9" fmla="*/ 24 h 140"/>
                <a:gd name="T10" fmla="*/ 60 w 121"/>
                <a:gd name="T11" fmla="*/ 25 h 140"/>
                <a:gd name="T12" fmla="*/ 48 w 121"/>
                <a:gd name="T13" fmla="*/ 24 h 140"/>
                <a:gd name="T14" fmla="*/ 37 w 121"/>
                <a:gd name="T15" fmla="*/ 24 h 140"/>
                <a:gd name="T16" fmla="*/ 25 w 121"/>
                <a:gd name="T17" fmla="*/ 31 h 140"/>
                <a:gd name="T18" fmla="*/ 24 w 121"/>
                <a:gd name="T19" fmla="*/ 41 h 140"/>
                <a:gd name="T20" fmla="*/ 33 w 121"/>
                <a:gd name="T21" fmla="*/ 56 h 140"/>
                <a:gd name="T22" fmla="*/ 42 w 121"/>
                <a:gd name="T23" fmla="*/ 59 h 140"/>
                <a:gd name="T24" fmla="*/ 50 w 121"/>
                <a:gd name="T25" fmla="*/ 50 h 140"/>
                <a:gd name="T26" fmla="*/ 60 w 121"/>
                <a:gd name="T27" fmla="*/ 50 h 140"/>
                <a:gd name="T28" fmla="*/ 74 w 121"/>
                <a:gd name="T29" fmla="*/ 47 h 140"/>
                <a:gd name="T30" fmla="*/ 83 w 121"/>
                <a:gd name="T31" fmla="*/ 43 h 140"/>
                <a:gd name="T32" fmla="*/ 85 w 121"/>
                <a:gd name="T33" fmla="*/ 52 h 140"/>
                <a:gd name="T34" fmla="*/ 76 w 121"/>
                <a:gd name="T35" fmla="*/ 52 h 140"/>
                <a:gd name="T36" fmla="*/ 67 w 121"/>
                <a:gd name="T37" fmla="*/ 60 h 140"/>
                <a:gd name="T38" fmla="*/ 55 w 121"/>
                <a:gd name="T39" fmla="*/ 65 h 140"/>
                <a:gd name="T40" fmla="*/ 48 w 121"/>
                <a:gd name="T41" fmla="*/ 65 h 140"/>
                <a:gd name="T42" fmla="*/ 53 w 121"/>
                <a:gd name="T43" fmla="*/ 73 h 140"/>
                <a:gd name="T44" fmla="*/ 60 w 121"/>
                <a:gd name="T45" fmla="*/ 83 h 140"/>
                <a:gd name="T46" fmla="*/ 67 w 121"/>
                <a:gd name="T47" fmla="*/ 91 h 140"/>
                <a:gd name="T48" fmla="*/ 64 w 121"/>
                <a:gd name="T49" fmla="*/ 98 h 140"/>
                <a:gd name="T50" fmla="*/ 73 w 121"/>
                <a:gd name="T51" fmla="*/ 105 h 140"/>
                <a:gd name="T52" fmla="*/ 77 w 121"/>
                <a:gd name="T53" fmla="*/ 110 h 140"/>
                <a:gd name="T54" fmla="*/ 76 w 121"/>
                <a:gd name="T55" fmla="*/ 116 h 140"/>
                <a:gd name="T56" fmla="*/ 67 w 121"/>
                <a:gd name="T57" fmla="*/ 116 h 140"/>
                <a:gd name="T58" fmla="*/ 60 w 121"/>
                <a:gd name="T59" fmla="*/ 123 h 140"/>
                <a:gd name="T60" fmla="*/ 51 w 121"/>
                <a:gd name="T61" fmla="*/ 115 h 140"/>
                <a:gd name="T62" fmla="*/ 46 w 121"/>
                <a:gd name="T63" fmla="*/ 104 h 140"/>
                <a:gd name="T64" fmla="*/ 44 w 121"/>
                <a:gd name="T65" fmla="*/ 92 h 140"/>
                <a:gd name="T66" fmla="*/ 42 w 121"/>
                <a:gd name="T67" fmla="*/ 83 h 140"/>
                <a:gd name="T68" fmla="*/ 27 w 121"/>
                <a:gd name="T69" fmla="*/ 90 h 140"/>
                <a:gd name="T70" fmla="*/ 31 w 121"/>
                <a:gd name="T71" fmla="*/ 101 h 140"/>
                <a:gd name="T72" fmla="*/ 29 w 121"/>
                <a:gd name="T73" fmla="*/ 115 h 140"/>
                <a:gd name="T74" fmla="*/ 28 w 121"/>
                <a:gd name="T75" fmla="*/ 125 h 140"/>
                <a:gd name="T76" fmla="*/ 27 w 121"/>
                <a:gd name="T77" fmla="*/ 136 h 140"/>
                <a:gd name="T78" fmla="*/ 19 w 121"/>
                <a:gd name="T79" fmla="*/ 140 h 140"/>
                <a:gd name="T80" fmla="*/ 12 w 121"/>
                <a:gd name="T81" fmla="*/ 131 h 140"/>
                <a:gd name="T82" fmla="*/ 15 w 121"/>
                <a:gd name="T83" fmla="*/ 120 h 140"/>
                <a:gd name="T84" fmla="*/ 14 w 121"/>
                <a:gd name="T85" fmla="*/ 104 h 140"/>
                <a:gd name="T86" fmla="*/ 7 w 121"/>
                <a:gd name="T87" fmla="*/ 97 h 140"/>
                <a:gd name="T88" fmla="*/ 0 w 121"/>
                <a:gd name="T89" fmla="*/ 91 h 140"/>
                <a:gd name="T90" fmla="*/ 0 w 121"/>
                <a:gd name="T91" fmla="*/ 82 h 140"/>
                <a:gd name="T92" fmla="*/ 8 w 121"/>
                <a:gd name="T93" fmla="*/ 70 h 140"/>
                <a:gd name="T94" fmla="*/ 11 w 121"/>
                <a:gd name="T95" fmla="*/ 59 h 140"/>
                <a:gd name="T96" fmla="*/ 14 w 121"/>
                <a:gd name="T97" fmla="*/ 49 h 140"/>
                <a:gd name="T98" fmla="*/ 21 w 121"/>
                <a:gd name="T99" fmla="*/ 47 h 140"/>
                <a:gd name="T100" fmla="*/ 18 w 121"/>
                <a:gd name="T101" fmla="*/ 36 h 140"/>
                <a:gd name="T102" fmla="*/ 20 w 121"/>
                <a:gd name="T103" fmla="*/ 28 h 140"/>
                <a:gd name="T104" fmla="*/ 26 w 121"/>
                <a:gd name="T105" fmla="*/ 18 h 140"/>
                <a:gd name="T106" fmla="*/ 33 w 121"/>
                <a:gd name="T107" fmla="*/ 18 h 140"/>
                <a:gd name="T108" fmla="*/ 39 w 121"/>
                <a:gd name="T109" fmla="*/ 8 h 140"/>
                <a:gd name="T110" fmla="*/ 50 w 121"/>
                <a:gd name="T111" fmla="*/ 11 h 140"/>
                <a:gd name="T112" fmla="*/ 67 w 121"/>
                <a:gd name="T113" fmla="*/ 13 h 140"/>
                <a:gd name="T114" fmla="*/ 77 w 121"/>
                <a:gd name="T115" fmla="*/ 15 h 140"/>
                <a:gd name="T116" fmla="*/ 86 w 121"/>
                <a:gd name="T117" fmla="*/ 15 h 140"/>
                <a:gd name="T118" fmla="*/ 102 w 121"/>
                <a:gd name="T119" fmla="*/ 14 h 140"/>
                <a:gd name="T120" fmla="*/ 107 w 121"/>
                <a:gd name="T121" fmla="*/ 7 h 140"/>
                <a:gd name="T122" fmla="*/ 116 w 121"/>
                <a:gd name="T123" fmla="*/ 1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1" h="140">
                  <a:moveTo>
                    <a:pt x="116" y="1"/>
                  </a:moveTo>
                  <a:lnTo>
                    <a:pt x="116" y="0"/>
                  </a:lnTo>
                  <a:lnTo>
                    <a:pt x="117" y="0"/>
                  </a:lnTo>
                  <a:lnTo>
                    <a:pt x="117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2"/>
                  </a:lnTo>
                  <a:lnTo>
                    <a:pt x="119" y="4"/>
                  </a:lnTo>
                  <a:lnTo>
                    <a:pt x="121" y="5"/>
                  </a:lnTo>
                  <a:lnTo>
                    <a:pt x="121" y="6"/>
                  </a:lnTo>
                  <a:lnTo>
                    <a:pt x="119" y="6"/>
                  </a:lnTo>
                  <a:lnTo>
                    <a:pt x="119" y="7"/>
                  </a:lnTo>
                  <a:lnTo>
                    <a:pt x="118" y="7"/>
                  </a:lnTo>
                  <a:lnTo>
                    <a:pt x="118" y="7"/>
                  </a:lnTo>
                  <a:lnTo>
                    <a:pt x="117" y="11"/>
                  </a:lnTo>
                  <a:lnTo>
                    <a:pt x="116" y="12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4"/>
                  </a:lnTo>
                  <a:lnTo>
                    <a:pt x="113" y="14"/>
                  </a:lnTo>
                  <a:lnTo>
                    <a:pt x="112" y="14"/>
                  </a:lnTo>
                  <a:lnTo>
                    <a:pt x="112" y="15"/>
                  </a:lnTo>
                  <a:lnTo>
                    <a:pt x="111" y="15"/>
                  </a:lnTo>
                  <a:lnTo>
                    <a:pt x="111" y="17"/>
                  </a:lnTo>
                  <a:lnTo>
                    <a:pt x="110" y="17"/>
                  </a:lnTo>
                  <a:lnTo>
                    <a:pt x="110" y="18"/>
                  </a:lnTo>
                  <a:lnTo>
                    <a:pt x="109" y="18"/>
                  </a:lnTo>
                  <a:lnTo>
                    <a:pt x="109" y="19"/>
                  </a:lnTo>
                  <a:lnTo>
                    <a:pt x="109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3"/>
                  </a:lnTo>
                  <a:lnTo>
                    <a:pt x="106" y="24"/>
                  </a:lnTo>
                  <a:lnTo>
                    <a:pt x="106" y="25"/>
                  </a:lnTo>
                  <a:lnTo>
                    <a:pt x="105" y="24"/>
                  </a:lnTo>
                  <a:lnTo>
                    <a:pt x="105" y="25"/>
                  </a:lnTo>
                  <a:lnTo>
                    <a:pt x="105" y="25"/>
                  </a:lnTo>
                  <a:lnTo>
                    <a:pt x="104" y="25"/>
                  </a:lnTo>
                  <a:lnTo>
                    <a:pt x="102" y="26"/>
                  </a:lnTo>
                  <a:lnTo>
                    <a:pt x="100" y="26"/>
                  </a:lnTo>
                  <a:lnTo>
                    <a:pt x="99" y="26"/>
                  </a:lnTo>
                  <a:lnTo>
                    <a:pt x="98" y="26"/>
                  </a:lnTo>
                  <a:lnTo>
                    <a:pt x="97" y="26"/>
                  </a:lnTo>
                  <a:lnTo>
                    <a:pt x="96" y="26"/>
                  </a:lnTo>
                  <a:lnTo>
                    <a:pt x="96" y="27"/>
                  </a:lnTo>
                  <a:lnTo>
                    <a:pt x="94" y="27"/>
                  </a:lnTo>
                  <a:lnTo>
                    <a:pt x="93" y="27"/>
                  </a:lnTo>
                  <a:lnTo>
                    <a:pt x="92" y="27"/>
                  </a:lnTo>
                  <a:lnTo>
                    <a:pt x="91" y="27"/>
                  </a:lnTo>
                  <a:lnTo>
                    <a:pt x="90" y="27"/>
                  </a:lnTo>
                  <a:lnTo>
                    <a:pt x="87" y="27"/>
                  </a:lnTo>
                  <a:lnTo>
                    <a:pt x="86" y="27"/>
                  </a:lnTo>
                  <a:lnTo>
                    <a:pt x="84" y="27"/>
                  </a:lnTo>
                  <a:lnTo>
                    <a:pt x="83" y="27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1" y="25"/>
                  </a:lnTo>
                  <a:lnTo>
                    <a:pt x="80" y="24"/>
                  </a:lnTo>
                  <a:lnTo>
                    <a:pt x="80" y="23"/>
                  </a:lnTo>
                  <a:lnTo>
                    <a:pt x="79" y="24"/>
                  </a:lnTo>
                  <a:lnTo>
                    <a:pt x="78" y="24"/>
                  </a:lnTo>
                  <a:lnTo>
                    <a:pt x="77" y="24"/>
                  </a:lnTo>
                  <a:lnTo>
                    <a:pt x="74" y="24"/>
                  </a:lnTo>
                  <a:lnTo>
                    <a:pt x="73" y="24"/>
                  </a:lnTo>
                  <a:lnTo>
                    <a:pt x="72" y="24"/>
                  </a:lnTo>
                  <a:lnTo>
                    <a:pt x="71" y="24"/>
                  </a:lnTo>
                  <a:lnTo>
                    <a:pt x="66" y="24"/>
                  </a:lnTo>
                  <a:lnTo>
                    <a:pt x="64" y="24"/>
                  </a:lnTo>
                  <a:lnTo>
                    <a:pt x="63" y="24"/>
                  </a:lnTo>
                  <a:lnTo>
                    <a:pt x="61" y="24"/>
                  </a:lnTo>
                  <a:lnTo>
                    <a:pt x="60" y="24"/>
                  </a:lnTo>
                  <a:lnTo>
                    <a:pt x="60" y="25"/>
                  </a:lnTo>
                  <a:lnTo>
                    <a:pt x="58" y="25"/>
                  </a:lnTo>
                  <a:lnTo>
                    <a:pt x="57" y="25"/>
                  </a:lnTo>
                  <a:lnTo>
                    <a:pt x="55" y="25"/>
                  </a:lnTo>
                  <a:lnTo>
                    <a:pt x="55" y="24"/>
                  </a:lnTo>
                  <a:lnTo>
                    <a:pt x="54" y="23"/>
                  </a:lnTo>
                  <a:lnTo>
                    <a:pt x="53" y="23"/>
                  </a:lnTo>
                  <a:lnTo>
                    <a:pt x="52" y="23"/>
                  </a:lnTo>
                  <a:lnTo>
                    <a:pt x="51" y="23"/>
                  </a:lnTo>
                  <a:lnTo>
                    <a:pt x="51" y="24"/>
                  </a:lnTo>
                  <a:lnTo>
                    <a:pt x="50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7" y="24"/>
                  </a:lnTo>
                  <a:lnTo>
                    <a:pt x="46" y="24"/>
                  </a:lnTo>
                  <a:lnTo>
                    <a:pt x="45" y="24"/>
                  </a:lnTo>
                  <a:lnTo>
                    <a:pt x="45" y="25"/>
                  </a:lnTo>
                  <a:lnTo>
                    <a:pt x="44" y="25"/>
                  </a:lnTo>
                  <a:lnTo>
                    <a:pt x="42" y="25"/>
                  </a:lnTo>
                  <a:lnTo>
                    <a:pt x="41" y="25"/>
                  </a:lnTo>
                  <a:lnTo>
                    <a:pt x="40" y="25"/>
                  </a:lnTo>
                  <a:lnTo>
                    <a:pt x="39" y="25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3"/>
                  </a:lnTo>
                  <a:lnTo>
                    <a:pt x="35" y="23"/>
                  </a:lnTo>
                  <a:lnTo>
                    <a:pt x="32" y="23"/>
                  </a:lnTo>
                  <a:lnTo>
                    <a:pt x="31" y="24"/>
                  </a:lnTo>
                  <a:lnTo>
                    <a:pt x="29" y="24"/>
                  </a:lnTo>
                  <a:lnTo>
                    <a:pt x="29" y="25"/>
                  </a:lnTo>
                  <a:lnTo>
                    <a:pt x="28" y="25"/>
                  </a:lnTo>
                  <a:lnTo>
                    <a:pt x="28" y="26"/>
                  </a:lnTo>
                  <a:lnTo>
                    <a:pt x="27" y="27"/>
                  </a:lnTo>
                  <a:lnTo>
                    <a:pt x="26" y="28"/>
                  </a:lnTo>
                  <a:lnTo>
                    <a:pt x="25" y="30"/>
                  </a:lnTo>
                  <a:lnTo>
                    <a:pt x="25" y="31"/>
                  </a:lnTo>
                  <a:lnTo>
                    <a:pt x="25" y="32"/>
                  </a:lnTo>
                  <a:lnTo>
                    <a:pt x="25" y="33"/>
                  </a:lnTo>
                  <a:lnTo>
                    <a:pt x="24" y="33"/>
                  </a:lnTo>
                  <a:lnTo>
                    <a:pt x="24" y="34"/>
                  </a:lnTo>
                  <a:lnTo>
                    <a:pt x="24" y="36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2" y="37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40"/>
                  </a:lnTo>
                  <a:lnTo>
                    <a:pt x="24" y="41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7" y="50"/>
                  </a:lnTo>
                  <a:lnTo>
                    <a:pt x="28" y="50"/>
                  </a:lnTo>
                  <a:lnTo>
                    <a:pt x="29" y="50"/>
                  </a:lnTo>
                  <a:lnTo>
                    <a:pt x="31" y="50"/>
                  </a:lnTo>
                  <a:lnTo>
                    <a:pt x="32" y="51"/>
                  </a:lnTo>
                  <a:lnTo>
                    <a:pt x="33" y="51"/>
                  </a:lnTo>
                  <a:lnTo>
                    <a:pt x="33" y="52"/>
                  </a:lnTo>
                  <a:lnTo>
                    <a:pt x="34" y="53"/>
                  </a:lnTo>
                  <a:lnTo>
                    <a:pt x="34" y="54"/>
                  </a:lnTo>
                  <a:lnTo>
                    <a:pt x="33" y="56"/>
                  </a:lnTo>
                  <a:lnTo>
                    <a:pt x="34" y="56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8"/>
                  </a:lnTo>
                  <a:lnTo>
                    <a:pt x="35" y="59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9" y="58"/>
                  </a:lnTo>
                  <a:lnTo>
                    <a:pt x="39" y="59"/>
                  </a:lnTo>
                  <a:lnTo>
                    <a:pt x="40" y="59"/>
                  </a:lnTo>
                  <a:lnTo>
                    <a:pt x="41" y="59"/>
                  </a:lnTo>
                  <a:lnTo>
                    <a:pt x="42" y="59"/>
                  </a:lnTo>
                  <a:lnTo>
                    <a:pt x="44" y="59"/>
                  </a:lnTo>
                  <a:lnTo>
                    <a:pt x="45" y="59"/>
                  </a:lnTo>
                  <a:lnTo>
                    <a:pt x="45" y="58"/>
                  </a:lnTo>
                  <a:lnTo>
                    <a:pt x="45" y="57"/>
                  </a:lnTo>
                  <a:lnTo>
                    <a:pt x="46" y="57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7" y="54"/>
                  </a:lnTo>
                  <a:lnTo>
                    <a:pt x="47" y="53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50" y="50"/>
                  </a:lnTo>
                  <a:lnTo>
                    <a:pt x="51" y="49"/>
                  </a:lnTo>
                  <a:lnTo>
                    <a:pt x="52" y="49"/>
                  </a:lnTo>
                  <a:lnTo>
                    <a:pt x="52" y="47"/>
                  </a:lnTo>
                  <a:lnTo>
                    <a:pt x="53" y="47"/>
                  </a:lnTo>
                  <a:lnTo>
                    <a:pt x="53" y="49"/>
                  </a:lnTo>
                  <a:lnTo>
                    <a:pt x="53" y="50"/>
                  </a:lnTo>
                  <a:lnTo>
                    <a:pt x="54" y="50"/>
                  </a:lnTo>
                  <a:lnTo>
                    <a:pt x="57" y="50"/>
                  </a:lnTo>
                  <a:lnTo>
                    <a:pt x="58" y="51"/>
                  </a:lnTo>
                  <a:lnTo>
                    <a:pt x="59" y="51"/>
                  </a:lnTo>
                  <a:lnTo>
                    <a:pt x="59" y="50"/>
                  </a:lnTo>
                  <a:lnTo>
                    <a:pt x="60" y="50"/>
                  </a:lnTo>
                  <a:lnTo>
                    <a:pt x="61" y="50"/>
                  </a:lnTo>
                  <a:lnTo>
                    <a:pt x="63" y="50"/>
                  </a:lnTo>
                  <a:lnTo>
                    <a:pt x="63" y="49"/>
                  </a:lnTo>
                  <a:lnTo>
                    <a:pt x="64" y="49"/>
                  </a:lnTo>
                  <a:lnTo>
                    <a:pt x="64" y="47"/>
                  </a:lnTo>
                  <a:lnTo>
                    <a:pt x="64" y="46"/>
                  </a:lnTo>
                  <a:lnTo>
                    <a:pt x="68" y="46"/>
                  </a:lnTo>
                  <a:lnTo>
                    <a:pt x="70" y="46"/>
                  </a:lnTo>
                  <a:lnTo>
                    <a:pt x="71" y="47"/>
                  </a:lnTo>
                  <a:lnTo>
                    <a:pt x="72" y="46"/>
                  </a:lnTo>
                  <a:lnTo>
                    <a:pt x="73" y="47"/>
                  </a:lnTo>
                  <a:lnTo>
                    <a:pt x="74" y="47"/>
                  </a:lnTo>
                  <a:lnTo>
                    <a:pt x="76" y="47"/>
                  </a:lnTo>
                  <a:lnTo>
                    <a:pt x="77" y="46"/>
                  </a:lnTo>
                  <a:lnTo>
                    <a:pt x="77" y="45"/>
                  </a:lnTo>
                  <a:lnTo>
                    <a:pt x="77" y="45"/>
                  </a:lnTo>
                  <a:lnTo>
                    <a:pt x="76" y="45"/>
                  </a:lnTo>
                  <a:lnTo>
                    <a:pt x="76" y="44"/>
                  </a:lnTo>
                  <a:lnTo>
                    <a:pt x="77" y="44"/>
                  </a:lnTo>
                  <a:lnTo>
                    <a:pt x="78" y="44"/>
                  </a:lnTo>
                  <a:lnTo>
                    <a:pt x="79" y="44"/>
                  </a:lnTo>
                  <a:lnTo>
                    <a:pt x="79" y="43"/>
                  </a:lnTo>
                  <a:lnTo>
                    <a:pt x="80" y="43"/>
                  </a:lnTo>
                  <a:lnTo>
                    <a:pt x="83" y="43"/>
                  </a:lnTo>
                  <a:lnTo>
                    <a:pt x="84" y="43"/>
                  </a:lnTo>
                  <a:lnTo>
                    <a:pt x="85" y="44"/>
                  </a:lnTo>
                  <a:lnTo>
                    <a:pt x="86" y="44"/>
                  </a:lnTo>
                  <a:lnTo>
                    <a:pt x="86" y="45"/>
                  </a:lnTo>
                  <a:lnTo>
                    <a:pt x="86" y="46"/>
                  </a:lnTo>
                  <a:lnTo>
                    <a:pt x="87" y="46"/>
                  </a:lnTo>
                  <a:lnTo>
                    <a:pt x="87" y="47"/>
                  </a:lnTo>
                  <a:lnTo>
                    <a:pt x="87" y="49"/>
                  </a:lnTo>
                  <a:lnTo>
                    <a:pt x="86" y="49"/>
                  </a:lnTo>
                  <a:lnTo>
                    <a:pt x="86" y="50"/>
                  </a:lnTo>
                  <a:lnTo>
                    <a:pt x="86" y="51"/>
                  </a:lnTo>
                  <a:lnTo>
                    <a:pt x="85" y="52"/>
                  </a:lnTo>
                  <a:lnTo>
                    <a:pt x="84" y="52"/>
                  </a:lnTo>
                  <a:lnTo>
                    <a:pt x="83" y="52"/>
                  </a:lnTo>
                  <a:lnTo>
                    <a:pt x="83" y="51"/>
                  </a:lnTo>
                  <a:lnTo>
                    <a:pt x="81" y="50"/>
                  </a:lnTo>
                  <a:lnTo>
                    <a:pt x="81" y="49"/>
                  </a:lnTo>
                  <a:lnTo>
                    <a:pt x="80" y="49"/>
                  </a:lnTo>
                  <a:lnTo>
                    <a:pt x="79" y="49"/>
                  </a:lnTo>
                  <a:lnTo>
                    <a:pt x="79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6" y="50"/>
                  </a:lnTo>
                  <a:lnTo>
                    <a:pt x="76" y="52"/>
                  </a:lnTo>
                  <a:lnTo>
                    <a:pt x="74" y="52"/>
                  </a:lnTo>
                  <a:lnTo>
                    <a:pt x="74" y="53"/>
                  </a:lnTo>
                  <a:lnTo>
                    <a:pt x="73" y="53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2" y="56"/>
                  </a:lnTo>
                  <a:lnTo>
                    <a:pt x="71" y="57"/>
                  </a:lnTo>
                  <a:lnTo>
                    <a:pt x="71" y="58"/>
                  </a:lnTo>
                  <a:lnTo>
                    <a:pt x="70" y="58"/>
                  </a:lnTo>
                  <a:lnTo>
                    <a:pt x="70" y="59"/>
                  </a:lnTo>
                  <a:lnTo>
                    <a:pt x="68" y="60"/>
                  </a:lnTo>
                  <a:lnTo>
                    <a:pt x="67" y="60"/>
                  </a:lnTo>
                  <a:lnTo>
                    <a:pt x="66" y="62"/>
                  </a:lnTo>
                  <a:lnTo>
                    <a:pt x="65" y="63"/>
                  </a:lnTo>
                  <a:lnTo>
                    <a:pt x="64" y="63"/>
                  </a:lnTo>
                  <a:lnTo>
                    <a:pt x="63" y="63"/>
                  </a:lnTo>
                  <a:lnTo>
                    <a:pt x="61" y="63"/>
                  </a:lnTo>
                  <a:lnTo>
                    <a:pt x="60" y="63"/>
                  </a:lnTo>
                  <a:lnTo>
                    <a:pt x="60" y="64"/>
                  </a:lnTo>
                  <a:lnTo>
                    <a:pt x="59" y="64"/>
                  </a:lnTo>
                  <a:lnTo>
                    <a:pt x="58" y="64"/>
                  </a:lnTo>
                  <a:lnTo>
                    <a:pt x="58" y="64"/>
                  </a:lnTo>
                  <a:lnTo>
                    <a:pt x="57" y="64"/>
                  </a:lnTo>
                  <a:lnTo>
                    <a:pt x="55" y="65"/>
                  </a:lnTo>
                  <a:lnTo>
                    <a:pt x="55" y="66"/>
                  </a:lnTo>
                  <a:lnTo>
                    <a:pt x="55" y="67"/>
                  </a:lnTo>
                  <a:lnTo>
                    <a:pt x="54" y="67"/>
                  </a:lnTo>
                  <a:lnTo>
                    <a:pt x="53" y="67"/>
                  </a:lnTo>
                  <a:lnTo>
                    <a:pt x="53" y="69"/>
                  </a:lnTo>
                  <a:lnTo>
                    <a:pt x="52" y="69"/>
                  </a:lnTo>
                  <a:lnTo>
                    <a:pt x="51" y="69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50" y="66"/>
                  </a:lnTo>
                  <a:lnTo>
                    <a:pt x="48" y="66"/>
                  </a:lnTo>
                  <a:lnTo>
                    <a:pt x="48" y="65"/>
                  </a:lnTo>
                  <a:lnTo>
                    <a:pt x="47" y="66"/>
                  </a:lnTo>
                  <a:lnTo>
                    <a:pt x="48" y="66"/>
                  </a:lnTo>
                  <a:lnTo>
                    <a:pt x="48" y="67"/>
                  </a:lnTo>
                  <a:lnTo>
                    <a:pt x="48" y="69"/>
                  </a:lnTo>
                  <a:lnTo>
                    <a:pt x="48" y="70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70"/>
                  </a:lnTo>
                  <a:lnTo>
                    <a:pt x="51" y="70"/>
                  </a:lnTo>
                  <a:lnTo>
                    <a:pt x="51" y="71"/>
                  </a:lnTo>
                  <a:lnTo>
                    <a:pt x="52" y="72"/>
                  </a:lnTo>
                  <a:lnTo>
                    <a:pt x="53" y="73"/>
                  </a:lnTo>
                  <a:lnTo>
                    <a:pt x="54" y="73"/>
                  </a:lnTo>
                  <a:lnTo>
                    <a:pt x="55" y="73"/>
                  </a:lnTo>
                  <a:lnTo>
                    <a:pt x="55" y="75"/>
                  </a:lnTo>
                  <a:lnTo>
                    <a:pt x="57" y="76"/>
                  </a:lnTo>
                  <a:lnTo>
                    <a:pt x="58" y="76"/>
                  </a:lnTo>
                  <a:lnTo>
                    <a:pt x="58" y="77"/>
                  </a:lnTo>
                  <a:lnTo>
                    <a:pt x="58" y="78"/>
                  </a:lnTo>
                  <a:lnTo>
                    <a:pt x="59" y="78"/>
                  </a:lnTo>
                  <a:lnTo>
                    <a:pt x="59" y="79"/>
                  </a:lnTo>
                  <a:lnTo>
                    <a:pt x="60" y="80"/>
                  </a:lnTo>
                  <a:lnTo>
                    <a:pt x="60" y="82"/>
                  </a:lnTo>
                  <a:lnTo>
                    <a:pt x="60" y="83"/>
                  </a:lnTo>
                  <a:lnTo>
                    <a:pt x="61" y="84"/>
                  </a:lnTo>
                  <a:lnTo>
                    <a:pt x="63" y="84"/>
                  </a:lnTo>
                  <a:lnTo>
                    <a:pt x="63" y="85"/>
                  </a:lnTo>
                  <a:lnTo>
                    <a:pt x="64" y="85"/>
                  </a:lnTo>
                  <a:lnTo>
                    <a:pt x="64" y="86"/>
                  </a:lnTo>
                  <a:lnTo>
                    <a:pt x="65" y="86"/>
                  </a:lnTo>
                  <a:lnTo>
                    <a:pt x="66" y="86"/>
                  </a:lnTo>
                  <a:lnTo>
                    <a:pt x="66" y="88"/>
                  </a:lnTo>
                  <a:lnTo>
                    <a:pt x="66" y="89"/>
                  </a:lnTo>
                  <a:lnTo>
                    <a:pt x="65" y="89"/>
                  </a:lnTo>
                  <a:lnTo>
                    <a:pt x="66" y="90"/>
                  </a:lnTo>
                  <a:lnTo>
                    <a:pt x="67" y="91"/>
                  </a:lnTo>
                  <a:lnTo>
                    <a:pt x="68" y="91"/>
                  </a:lnTo>
                  <a:lnTo>
                    <a:pt x="68" y="92"/>
                  </a:lnTo>
                  <a:lnTo>
                    <a:pt x="68" y="92"/>
                  </a:lnTo>
                  <a:lnTo>
                    <a:pt x="67" y="92"/>
                  </a:lnTo>
                  <a:lnTo>
                    <a:pt x="66" y="92"/>
                  </a:lnTo>
                  <a:lnTo>
                    <a:pt x="66" y="93"/>
                  </a:lnTo>
                  <a:lnTo>
                    <a:pt x="66" y="95"/>
                  </a:lnTo>
                  <a:lnTo>
                    <a:pt x="65" y="96"/>
                  </a:lnTo>
                  <a:lnTo>
                    <a:pt x="66" y="96"/>
                  </a:lnTo>
                  <a:lnTo>
                    <a:pt x="66" y="97"/>
                  </a:lnTo>
                  <a:lnTo>
                    <a:pt x="65" y="98"/>
                  </a:lnTo>
                  <a:lnTo>
                    <a:pt x="64" y="98"/>
                  </a:lnTo>
                  <a:lnTo>
                    <a:pt x="64" y="99"/>
                  </a:lnTo>
                  <a:lnTo>
                    <a:pt x="65" y="101"/>
                  </a:lnTo>
                  <a:lnTo>
                    <a:pt x="66" y="101"/>
                  </a:lnTo>
                  <a:lnTo>
                    <a:pt x="66" y="102"/>
                  </a:lnTo>
                  <a:lnTo>
                    <a:pt x="67" y="102"/>
                  </a:lnTo>
                  <a:lnTo>
                    <a:pt x="68" y="102"/>
                  </a:lnTo>
                  <a:lnTo>
                    <a:pt x="68" y="103"/>
                  </a:lnTo>
                  <a:lnTo>
                    <a:pt x="70" y="103"/>
                  </a:lnTo>
                  <a:lnTo>
                    <a:pt x="71" y="104"/>
                  </a:lnTo>
                  <a:lnTo>
                    <a:pt x="71" y="105"/>
                  </a:lnTo>
                  <a:lnTo>
                    <a:pt x="72" y="105"/>
                  </a:lnTo>
                  <a:lnTo>
                    <a:pt x="73" y="105"/>
                  </a:lnTo>
                  <a:lnTo>
                    <a:pt x="73" y="106"/>
                  </a:lnTo>
                  <a:lnTo>
                    <a:pt x="72" y="106"/>
                  </a:lnTo>
                  <a:lnTo>
                    <a:pt x="73" y="108"/>
                  </a:lnTo>
                  <a:lnTo>
                    <a:pt x="73" y="109"/>
                  </a:lnTo>
                  <a:lnTo>
                    <a:pt x="73" y="110"/>
                  </a:lnTo>
                  <a:lnTo>
                    <a:pt x="74" y="110"/>
                  </a:lnTo>
                  <a:lnTo>
                    <a:pt x="76" y="110"/>
                  </a:lnTo>
                  <a:lnTo>
                    <a:pt x="77" y="110"/>
                  </a:lnTo>
                  <a:lnTo>
                    <a:pt x="76" y="109"/>
                  </a:lnTo>
                  <a:lnTo>
                    <a:pt x="76" y="108"/>
                  </a:lnTo>
                  <a:lnTo>
                    <a:pt x="77" y="109"/>
                  </a:lnTo>
                  <a:lnTo>
                    <a:pt x="77" y="110"/>
                  </a:lnTo>
                  <a:lnTo>
                    <a:pt x="77" y="111"/>
                  </a:lnTo>
                  <a:lnTo>
                    <a:pt x="77" y="112"/>
                  </a:lnTo>
                  <a:lnTo>
                    <a:pt x="77" y="114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6"/>
                  </a:lnTo>
                  <a:lnTo>
                    <a:pt x="76" y="115"/>
                  </a:lnTo>
                  <a:lnTo>
                    <a:pt x="74" y="114"/>
                  </a:lnTo>
                  <a:lnTo>
                    <a:pt x="73" y="114"/>
                  </a:lnTo>
                  <a:lnTo>
                    <a:pt x="74" y="115"/>
                  </a:lnTo>
                  <a:lnTo>
                    <a:pt x="76" y="115"/>
                  </a:lnTo>
                  <a:lnTo>
                    <a:pt x="76" y="116"/>
                  </a:lnTo>
                  <a:lnTo>
                    <a:pt x="76" y="117"/>
                  </a:lnTo>
                  <a:lnTo>
                    <a:pt x="74" y="117"/>
                  </a:lnTo>
                  <a:lnTo>
                    <a:pt x="74" y="116"/>
                  </a:lnTo>
                  <a:lnTo>
                    <a:pt x="73" y="117"/>
                  </a:lnTo>
                  <a:lnTo>
                    <a:pt x="73" y="116"/>
                  </a:lnTo>
                  <a:lnTo>
                    <a:pt x="73" y="115"/>
                  </a:lnTo>
                  <a:lnTo>
                    <a:pt x="72" y="115"/>
                  </a:lnTo>
                  <a:lnTo>
                    <a:pt x="71" y="115"/>
                  </a:lnTo>
                  <a:lnTo>
                    <a:pt x="71" y="116"/>
                  </a:lnTo>
                  <a:lnTo>
                    <a:pt x="70" y="116"/>
                  </a:lnTo>
                  <a:lnTo>
                    <a:pt x="68" y="116"/>
                  </a:lnTo>
                  <a:lnTo>
                    <a:pt x="67" y="116"/>
                  </a:lnTo>
                  <a:lnTo>
                    <a:pt x="66" y="116"/>
                  </a:lnTo>
                  <a:lnTo>
                    <a:pt x="65" y="116"/>
                  </a:lnTo>
                  <a:lnTo>
                    <a:pt x="64" y="117"/>
                  </a:lnTo>
                  <a:lnTo>
                    <a:pt x="63" y="117"/>
                  </a:lnTo>
                  <a:lnTo>
                    <a:pt x="61" y="118"/>
                  </a:lnTo>
                  <a:lnTo>
                    <a:pt x="61" y="120"/>
                  </a:lnTo>
                  <a:lnTo>
                    <a:pt x="61" y="121"/>
                  </a:lnTo>
                  <a:lnTo>
                    <a:pt x="61" y="121"/>
                  </a:lnTo>
                  <a:lnTo>
                    <a:pt x="63" y="122"/>
                  </a:lnTo>
                  <a:lnTo>
                    <a:pt x="63" y="123"/>
                  </a:lnTo>
                  <a:lnTo>
                    <a:pt x="61" y="123"/>
                  </a:lnTo>
                  <a:lnTo>
                    <a:pt x="60" y="123"/>
                  </a:lnTo>
                  <a:lnTo>
                    <a:pt x="58" y="123"/>
                  </a:lnTo>
                  <a:lnTo>
                    <a:pt x="57" y="122"/>
                  </a:lnTo>
                  <a:lnTo>
                    <a:pt x="55" y="122"/>
                  </a:lnTo>
                  <a:lnTo>
                    <a:pt x="54" y="122"/>
                  </a:lnTo>
                  <a:lnTo>
                    <a:pt x="53" y="122"/>
                  </a:lnTo>
                  <a:lnTo>
                    <a:pt x="52" y="121"/>
                  </a:lnTo>
                  <a:lnTo>
                    <a:pt x="51" y="121"/>
                  </a:lnTo>
                  <a:lnTo>
                    <a:pt x="50" y="120"/>
                  </a:lnTo>
                  <a:lnTo>
                    <a:pt x="50" y="118"/>
                  </a:lnTo>
                  <a:lnTo>
                    <a:pt x="51" y="117"/>
                  </a:lnTo>
                  <a:lnTo>
                    <a:pt x="51" y="116"/>
                  </a:lnTo>
                  <a:lnTo>
                    <a:pt x="51" y="115"/>
                  </a:lnTo>
                  <a:lnTo>
                    <a:pt x="51" y="112"/>
                  </a:lnTo>
                  <a:lnTo>
                    <a:pt x="52" y="111"/>
                  </a:lnTo>
                  <a:lnTo>
                    <a:pt x="52" y="112"/>
                  </a:lnTo>
                  <a:lnTo>
                    <a:pt x="53" y="110"/>
                  </a:lnTo>
                  <a:lnTo>
                    <a:pt x="53" y="109"/>
                  </a:lnTo>
                  <a:lnTo>
                    <a:pt x="52" y="108"/>
                  </a:lnTo>
                  <a:lnTo>
                    <a:pt x="50" y="108"/>
                  </a:lnTo>
                  <a:lnTo>
                    <a:pt x="48" y="106"/>
                  </a:lnTo>
                  <a:lnTo>
                    <a:pt x="48" y="105"/>
                  </a:lnTo>
                  <a:lnTo>
                    <a:pt x="47" y="105"/>
                  </a:lnTo>
                  <a:lnTo>
                    <a:pt x="47" y="104"/>
                  </a:lnTo>
                  <a:lnTo>
                    <a:pt x="46" y="104"/>
                  </a:lnTo>
                  <a:lnTo>
                    <a:pt x="45" y="103"/>
                  </a:lnTo>
                  <a:lnTo>
                    <a:pt x="44" y="102"/>
                  </a:lnTo>
                  <a:lnTo>
                    <a:pt x="40" y="98"/>
                  </a:lnTo>
                  <a:lnTo>
                    <a:pt x="40" y="97"/>
                  </a:lnTo>
                  <a:lnTo>
                    <a:pt x="39" y="97"/>
                  </a:lnTo>
                  <a:lnTo>
                    <a:pt x="40" y="96"/>
                  </a:lnTo>
                  <a:lnTo>
                    <a:pt x="40" y="95"/>
                  </a:lnTo>
                  <a:lnTo>
                    <a:pt x="41" y="95"/>
                  </a:lnTo>
                  <a:lnTo>
                    <a:pt x="41" y="93"/>
                  </a:lnTo>
                  <a:lnTo>
                    <a:pt x="42" y="93"/>
                  </a:lnTo>
                  <a:lnTo>
                    <a:pt x="42" y="92"/>
                  </a:lnTo>
                  <a:lnTo>
                    <a:pt x="44" y="92"/>
                  </a:lnTo>
                  <a:lnTo>
                    <a:pt x="44" y="92"/>
                  </a:lnTo>
                  <a:lnTo>
                    <a:pt x="44" y="91"/>
                  </a:lnTo>
                  <a:lnTo>
                    <a:pt x="44" y="90"/>
                  </a:lnTo>
                  <a:lnTo>
                    <a:pt x="44" y="89"/>
                  </a:lnTo>
                  <a:lnTo>
                    <a:pt x="44" y="88"/>
                  </a:lnTo>
                  <a:lnTo>
                    <a:pt x="44" y="86"/>
                  </a:lnTo>
                  <a:lnTo>
                    <a:pt x="42" y="86"/>
                  </a:lnTo>
                  <a:lnTo>
                    <a:pt x="41" y="86"/>
                  </a:lnTo>
                  <a:lnTo>
                    <a:pt x="41" y="85"/>
                  </a:lnTo>
                  <a:lnTo>
                    <a:pt x="42" y="85"/>
                  </a:lnTo>
                  <a:lnTo>
                    <a:pt x="44" y="84"/>
                  </a:lnTo>
                  <a:lnTo>
                    <a:pt x="42" y="83"/>
                  </a:lnTo>
                  <a:lnTo>
                    <a:pt x="40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7" y="82"/>
                  </a:lnTo>
                  <a:lnTo>
                    <a:pt x="35" y="83"/>
                  </a:lnTo>
                  <a:lnTo>
                    <a:pt x="34" y="83"/>
                  </a:lnTo>
                  <a:lnTo>
                    <a:pt x="34" y="84"/>
                  </a:lnTo>
                  <a:lnTo>
                    <a:pt x="33" y="84"/>
                  </a:lnTo>
                  <a:lnTo>
                    <a:pt x="28" y="88"/>
                  </a:lnTo>
                  <a:lnTo>
                    <a:pt x="27" y="88"/>
                  </a:lnTo>
                  <a:lnTo>
                    <a:pt x="27" y="89"/>
                  </a:lnTo>
                  <a:lnTo>
                    <a:pt x="27" y="90"/>
                  </a:lnTo>
                  <a:lnTo>
                    <a:pt x="28" y="91"/>
                  </a:lnTo>
                  <a:lnTo>
                    <a:pt x="28" y="92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31" y="92"/>
                  </a:lnTo>
                  <a:lnTo>
                    <a:pt x="31" y="93"/>
                  </a:lnTo>
                  <a:lnTo>
                    <a:pt x="31" y="95"/>
                  </a:lnTo>
                  <a:lnTo>
                    <a:pt x="31" y="96"/>
                  </a:lnTo>
                  <a:lnTo>
                    <a:pt x="31" y="97"/>
                  </a:lnTo>
                  <a:lnTo>
                    <a:pt x="31" y="98"/>
                  </a:lnTo>
                  <a:lnTo>
                    <a:pt x="31" y="99"/>
                  </a:lnTo>
                  <a:lnTo>
                    <a:pt x="31" y="101"/>
                  </a:lnTo>
                  <a:lnTo>
                    <a:pt x="31" y="102"/>
                  </a:lnTo>
                  <a:lnTo>
                    <a:pt x="31" y="103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5"/>
                  </a:lnTo>
                  <a:lnTo>
                    <a:pt x="29" y="106"/>
                  </a:lnTo>
                  <a:lnTo>
                    <a:pt x="29" y="109"/>
                  </a:lnTo>
                  <a:lnTo>
                    <a:pt x="29" y="110"/>
                  </a:lnTo>
                  <a:lnTo>
                    <a:pt x="29" y="111"/>
                  </a:lnTo>
                  <a:lnTo>
                    <a:pt x="29" y="112"/>
                  </a:lnTo>
                  <a:lnTo>
                    <a:pt x="31" y="114"/>
                  </a:lnTo>
                  <a:lnTo>
                    <a:pt x="29" y="115"/>
                  </a:lnTo>
                  <a:lnTo>
                    <a:pt x="29" y="116"/>
                  </a:lnTo>
                  <a:lnTo>
                    <a:pt x="31" y="116"/>
                  </a:lnTo>
                  <a:lnTo>
                    <a:pt x="31" y="117"/>
                  </a:lnTo>
                  <a:lnTo>
                    <a:pt x="31" y="118"/>
                  </a:lnTo>
                  <a:lnTo>
                    <a:pt x="31" y="120"/>
                  </a:lnTo>
                  <a:lnTo>
                    <a:pt x="32" y="120"/>
                  </a:lnTo>
                  <a:lnTo>
                    <a:pt x="31" y="121"/>
                  </a:lnTo>
                  <a:lnTo>
                    <a:pt x="31" y="122"/>
                  </a:lnTo>
                  <a:lnTo>
                    <a:pt x="29" y="122"/>
                  </a:lnTo>
                  <a:lnTo>
                    <a:pt x="29" y="123"/>
                  </a:lnTo>
                  <a:lnTo>
                    <a:pt x="28" y="123"/>
                  </a:lnTo>
                  <a:lnTo>
                    <a:pt x="28" y="125"/>
                  </a:lnTo>
                  <a:lnTo>
                    <a:pt x="28" y="128"/>
                  </a:lnTo>
                  <a:lnTo>
                    <a:pt x="28" y="129"/>
                  </a:lnTo>
                  <a:lnTo>
                    <a:pt x="28" y="130"/>
                  </a:lnTo>
                  <a:lnTo>
                    <a:pt x="29" y="131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6"/>
                  </a:lnTo>
                  <a:lnTo>
                    <a:pt x="31" y="137"/>
                  </a:lnTo>
                  <a:lnTo>
                    <a:pt x="29" y="137"/>
                  </a:lnTo>
                  <a:lnTo>
                    <a:pt x="29" y="136"/>
                  </a:lnTo>
                  <a:lnTo>
                    <a:pt x="28" y="136"/>
                  </a:lnTo>
                  <a:lnTo>
                    <a:pt x="27" y="136"/>
                  </a:lnTo>
                  <a:lnTo>
                    <a:pt x="26" y="136"/>
                  </a:lnTo>
                  <a:lnTo>
                    <a:pt x="26" y="137"/>
                  </a:lnTo>
                  <a:lnTo>
                    <a:pt x="25" y="137"/>
                  </a:lnTo>
                  <a:lnTo>
                    <a:pt x="24" y="137"/>
                  </a:lnTo>
                  <a:lnTo>
                    <a:pt x="22" y="137"/>
                  </a:lnTo>
                  <a:lnTo>
                    <a:pt x="22" y="136"/>
                  </a:lnTo>
                  <a:lnTo>
                    <a:pt x="21" y="137"/>
                  </a:lnTo>
                  <a:lnTo>
                    <a:pt x="21" y="137"/>
                  </a:lnTo>
                  <a:lnTo>
                    <a:pt x="21" y="138"/>
                  </a:lnTo>
                  <a:lnTo>
                    <a:pt x="20" y="138"/>
                  </a:lnTo>
                  <a:lnTo>
                    <a:pt x="20" y="140"/>
                  </a:lnTo>
                  <a:lnTo>
                    <a:pt x="19" y="140"/>
                  </a:lnTo>
                  <a:lnTo>
                    <a:pt x="18" y="140"/>
                  </a:lnTo>
                  <a:lnTo>
                    <a:pt x="16" y="138"/>
                  </a:lnTo>
                  <a:lnTo>
                    <a:pt x="16" y="137"/>
                  </a:lnTo>
                  <a:lnTo>
                    <a:pt x="15" y="137"/>
                  </a:lnTo>
                  <a:lnTo>
                    <a:pt x="14" y="137"/>
                  </a:lnTo>
                  <a:lnTo>
                    <a:pt x="14" y="136"/>
                  </a:lnTo>
                  <a:lnTo>
                    <a:pt x="13" y="137"/>
                  </a:lnTo>
                  <a:lnTo>
                    <a:pt x="13" y="136"/>
                  </a:lnTo>
                  <a:lnTo>
                    <a:pt x="13" y="135"/>
                  </a:lnTo>
                  <a:lnTo>
                    <a:pt x="12" y="134"/>
                  </a:lnTo>
                  <a:lnTo>
                    <a:pt x="12" y="133"/>
                  </a:lnTo>
                  <a:lnTo>
                    <a:pt x="12" y="131"/>
                  </a:lnTo>
                  <a:lnTo>
                    <a:pt x="12" y="130"/>
                  </a:lnTo>
                  <a:lnTo>
                    <a:pt x="12" y="129"/>
                  </a:lnTo>
                  <a:lnTo>
                    <a:pt x="12" y="128"/>
                  </a:lnTo>
                  <a:lnTo>
                    <a:pt x="13" y="128"/>
                  </a:lnTo>
                  <a:lnTo>
                    <a:pt x="13" y="127"/>
                  </a:lnTo>
                  <a:lnTo>
                    <a:pt x="14" y="125"/>
                  </a:lnTo>
                  <a:lnTo>
                    <a:pt x="14" y="124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5" y="121"/>
                  </a:lnTo>
                  <a:lnTo>
                    <a:pt x="15" y="120"/>
                  </a:lnTo>
                  <a:lnTo>
                    <a:pt x="15" y="118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6" y="110"/>
                  </a:lnTo>
                  <a:lnTo>
                    <a:pt x="16" y="109"/>
                  </a:lnTo>
                  <a:lnTo>
                    <a:pt x="16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4" y="104"/>
                  </a:lnTo>
                  <a:lnTo>
                    <a:pt x="14" y="103"/>
                  </a:lnTo>
                  <a:lnTo>
                    <a:pt x="13" y="102"/>
                  </a:lnTo>
                  <a:lnTo>
                    <a:pt x="13" y="101"/>
                  </a:lnTo>
                  <a:lnTo>
                    <a:pt x="14" y="99"/>
                  </a:lnTo>
                  <a:lnTo>
                    <a:pt x="14" y="98"/>
                  </a:lnTo>
                  <a:lnTo>
                    <a:pt x="14" y="97"/>
                  </a:lnTo>
                  <a:lnTo>
                    <a:pt x="13" y="97"/>
                  </a:lnTo>
                  <a:lnTo>
                    <a:pt x="12" y="97"/>
                  </a:lnTo>
                  <a:lnTo>
                    <a:pt x="11" y="96"/>
                  </a:lnTo>
                  <a:lnTo>
                    <a:pt x="9" y="97"/>
                  </a:lnTo>
                  <a:lnTo>
                    <a:pt x="8" y="97"/>
                  </a:lnTo>
                  <a:lnTo>
                    <a:pt x="7" y="97"/>
                  </a:lnTo>
                  <a:lnTo>
                    <a:pt x="6" y="98"/>
                  </a:lnTo>
                  <a:lnTo>
                    <a:pt x="5" y="98"/>
                  </a:lnTo>
                  <a:lnTo>
                    <a:pt x="3" y="98"/>
                  </a:lnTo>
                  <a:lnTo>
                    <a:pt x="3" y="99"/>
                  </a:lnTo>
                  <a:lnTo>
                    <a:pt x="2" y="98"/>
                  </a:lnTo>
                  <a:lnTo>
                    <a:pt x="2" y="97"/>
                  </a:lnTo>
                  <a:lnTo>
                    <a:pt x="1" y="96"/>
                  </a:lnTo>
                  <a:lnTo>
                    <a:pt x="1" y="95"/>
                  </a:lnTo>
                  <a:lnTo>
                    <a:pt x="1" y="93"/>
                  </a:lnTo>
                  <a:lnTo>
                    <a:pt x="1" y="92"/>
                  </a:lnTo>
                  <a:lnTo>
                    <a:pt x="0" y="92"/>
                  </a:lnTo>
                  <a:lnTo>
                    <a:pt x="0" y="91"/>
                  </a:lnTo>
                  <a:lnTo>
                    <a:pt x="0" y="90"/>
                  </a:lnTo>
                  <a:lnTo>
                    <a:pt x="1" y="90"/>
                  </a:lnTo>
                  <a:lnTo>
                    <a:pt x="1" y="89"/>
                  </a:lnTo>
                  <a:lnTo>
                    <a:pt x="1" y="88"/>
                  </a:lnTo>
                  <a:lnTo>
                    <a:pt x="2" y="88"/>
                  </a:lnTo>
                  <a:lnTo>
                    <a:pt x="2" y="86"/>
                  </a:lnTo>
                  <a:lnTo>
                    <a:pt x="1" y="86"/>
                  </a:lnTo>
                  <a:lnTo>
                    <a:pt x="0" y="86"/>
                  </a:lnTo>
                  <a:lnTo>
                    <a:pt x="0" y="85"/>
                  </a:lnTo>
                  <a:lnTo>
                    <a:pt x="0" y="84"/>
                  </a:lnTo>
                  <a:lnTo>
                    <a:pt x="0" y="83"/>
                  </a:lnTo>
                  <a:lnTo>
                    <a:pt x="0" y="82"/>
                  </a:lnTo>
                  <a:lnTo>
                    <a:pt x="1" y="82"/>
                  </a:lnTo>
                  <a:lnTo>
                    <a:pt x="2" y="83"/>
                  </a:lnTo>
                  <a:lnTo>
                    <a:pt x="2" y="82"/>
                  </a:lnTo>
                  <a:lnTo>
                    <a:pt x="3" y="82"/>
                  </a:lnTo>
                  <a:lnTo>
                    <a:pt x="5" y="80"/>
                  </a:lnTo>
                  <a:lnTo>
                    <a:pt x="6" y="79"/>
                  </a:lnTo>
                  <a:lnTo>
                    <a:pt x="7" y="78"/>
                  </a:lnTo>
                  <a:lnTo>
                    <a:pt x="7" y="77"/>
                  </a:lnTo>
                  <a:lnTo>
                    <a:pt x="7" y="75"/>
                  </a:lnTo>
                  <a:lnTo>
                    <a:pt x="7" y="73"/>
                  </a:lnTo>
                  <a:lnTo>
                    <a:pt x="8" y="72"/>
                  </a:lnTo>
                  <a:lnTo>
                    <a:pt x="8" y="70"/>
                  </a:lnTo>
                  <a:lnTo>
                    <a:pt x="9" y="69"/>
                  </a:lnTo>
                  <a:lnTo>
                    <a:pt x="11" y="69"/>
                  </a:lnTo>
                  <a:lnTo>
                    <a:pt x="12" y="69"/>
                  </a:lnTo>
                  <a:lnTo>
                    <a:pt x="12" y="66"/>
                  </a:lnTo>
                  <a:lnTo>
                    <a:pt x="11" y="66"/>
                  </a:lnTo>
                  <a:lnTo>
                    <a:pt x="11" y="65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3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8"/>
                  </a:lnTo>
                  <a:lnTo>
                    <a:pt x="11" y="57"/>
                  </a:lnTo>
                  <a:lnTo>
                    <a:pt x="11" y="56"/>
                  </a:lnTo>
                  <a:lnTo>
                    <a:pt x="11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2"/>
                  </a:lnTo>
                  <a:lnTo>
                    <a:pt x="14" y="52"/>
                  </a:lnTo>
                  <a:lnTo>
                    <a:pt x="14" y="51"/>
                  </a:lnTo>
                  <a:lnTo>
                    <a:pt x="14" y="50"/>
                  </a:lnTo>
                  <a:lnTo>
                    <a:pt x="14" y="49"/>
                  </a:lnTo>
                  <a:lnTo>
                    <a:pt x="15" y="49"/>
                  </a:lnTo>
                  <a:lnTo>
                    <a:pt x="15" y="47"/>
                  </a:lnTo>
                  <a:lnTo>
                    <a:pt x="16" y="47"/>
                  </a:lnTo>
                  <a:lnTo>
                    <a:pt x="18" y="46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19" y="45"/>
                  </a:lnTo>
                  <a:lnTo>
                    <a:pt x="20" y="47"/>
                  </a:lnTo>
                  <a:lnTo>
                    <a:pt x="20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0" y="45"/>
                  </a:lnTo>
                  <a:lnTo>
                    <a:pt x="20" y="44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1"/>
                  </a:lnTo>
                  <a:lnTo>
                    <a:pt x="20" y="37"/>
                  </a:lnTo>
                  <a:lnTo>
                    <a:pt x="20" y="36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6"/>
                  </a:lnTo>
                  <a:lnTo>
                    <a:pt x="18" y="34"/>
                  </a:lnTo>
                  <a:lnTo>
                    <a:pt x="16" y="34"/>
                  </a:lnTo>
                  <a:lnTo>
                    <a:pt x="16" y="33"/>
                  </a:lnTo>
                  <a:lnTo>
                    <a:pt x="18" y="33"/>
                  </a:lnTo>
                  <a:lnTo>
                    <a:pt x="19" y="33"/>
                  </a:lnTo>
                  <a:lnTo>
                    <a:pt x="19" y="34"/>
                  </a:lnTo>
                  <a:lnTo>
                    <a:pt x="20" y="34"/>
                  </a:lnTo>
                  <a:lnTo>
                    <a:pt x="21" y="34"/>
                  </a:lnTo>
                  <a:lnTo>
                    <a:pt x="21" y="32"/>
                  </a:lnTo>
                  <a:lnTo>
                    <a:pt x="21" y="31"/>
                  </a:lnTo>
                  <a:lnTo>
                    <a:pt x="20" y="30"/>
                  </a:lnTo>
                  <a:lnTo>
                    <a:pt x="20" y="28"/>
                  </a:lnTo>
                  <a:lnTo>
                    <a:pt x="21" y="27"/>
                  </a:lnTo>
                  <a:lnTo>
                    <a:pt x="21" y="26"/>
                  </a:lnTo>
                  <a:lnTo>
                    <a:pt x="21" y="25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2" y="24"/>
                  </a:lnTo>
                  <a:lnTo>
                    <a:pt x="24" y="23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5" y="19"/>
                  </a:lnTo>
                  <a:lnTo>
                    <a:pt x="26" y="18"/>
                  </a:lnTo>
                  <a:lnTo>
                    <a:pt x="27" y="18"/>
                  </a:lnTo>
                  <a:lnTo>
                    <a:pt x="27" y="17"/>
                  </a:lnTo>
                  <a:lnTo>
                    <a:pt x="27" y="15"/>
                  </a:lnTo>
                  <a:lnTo>
                    <a:pt x="27" y="14"/>
                  </a:lnTo>
                  <a:lnTo>
                    <a:pt x="28" y="14"/>
                  </a:lnTo>
                  <a:lnTo>
                    <a:pt x="29" y="14"/>
                  </a:lnTo>
                  <a:lnTo>
                    <a:pt x="29" y="15"/>
                  </a:lnTo>
                  <a:lnTo>
                    <a:pt x="29" y="17"/>
                  </a:lnTo>
                  <a:lnTo>
                    <a:pt x="31" y="17"/>
                  </a:lnTo>
                  <a:lnTo>
                    <a:pt x="31" y="18"/>
                  </a:lnTo>
                  <a:lnTo>
                    <a:pt x="32" y="18"/>
                  </a:lnTo>
                  <a:lnTo>
                    <a:pt x="33" y="18"/>
                  </a:lnTo>
                  <a:lnTo>
                    <a:pt x="34" y="18"/>
                  </a:lnTo>
                  <a:lnTo>
                    <a:pt x="34" y="17"/>
                  </a:lnTo>
                  <a:lnTo>
                    <a:pt x="34" y="15"/>
                  </a:lnTo>
                  <a:lnTo>
                    <a:pt x="35" y="14"/>
                  </a:lnTo>
                  <a:lnTo>
                    <a:pt x="37" y="14"/>
                  </a:lnTo>
                  <a:lnTo>
                    <a:pt x="37" y="13"/>
                  </a:lnTo>
                  <a:lnTo>
                    <a:pt x="38" y="13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9" y="11"/>
                  </a:lnTo>
                  <a:lnTo>
                    <a:pt x="39" y="9"/>
                  </a:lnTo>
                  <a:lnTo>
                    <a:pt x="39" y="8"/>
                  </a:lnTo>
                  <a:lnTo>
                    <a:pt x="39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4" y="7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0" y="8"/>
                  </a:lnTo>
                  <a:lnTo>
                    <a:pt x="50" y="9"/>
                  </a:lnTo>
                  <a:lnTo>
                    <a:pt x="50" y="11"/>
                  </a:lnTo>
                  <a:lnTo>
                    <a:pt x="51" y="12"/>
                  </a:lnTo>
                  <a:lnTo>
                    <a:pt x="52" y="12"/>
                  </a:lnTo>
                  <a:lnTo>
                    <a:pt x="53" y="12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60" y="13"/>
                  </a:lnTo>
                  <a:lnTo>
                    <a:pt x="61" y="12"/>
                  </a:lnTo>
                  <a:lnTo>
                    <a:pt x="63" y="13"/>
                  </a:lnTo>
                  <a:lnTo>
                    <a:pt x="64" y="13"/>
                  </a:lnTo>
                  <a:lnTo>
                    <a:pt x="65" y="13"/>
                  </a:lnTo>
                  <a:lnTo>
                    <a:pt x="66" y="13"/>
                  </a:lnTo>
                  <a:lnTo>
                    <a:pt x="67" y="13"/>
                  </a:lnTo>
                  <a:lnTo>
                    <a:pt x="68" y="13"/>
                  </a:lnTo>
                  <a:lnTo>
                    <a:pt x="70" y="14"/>
                  </a:lnTo>
                  <a:lnTo>
                    <a:pt x="71" y="14"/>
                  </a:lnTo>
                  <a:lnTo>
                    <a:pt x="72" y="14"/>
                  </a:lnTo>
                  <a:lnTo>
                    <a:pt x="73" y="14"/>
                  </a:lnTo>
                  <a:lnTo>
                    <a:pt x="73" y="15"/>
                  </a:lnTo>
                  <a:lnTo>
                    <a:pt x="74" y="15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8" y="15"/>
                  </a:lnTo>
                  <a:lnTo>
                    <a:pt x="78" y="14"/>
                  </a:lnTo>
                  <a:lnTo>
                    <a:pt x="79" y="14"/>
                  </a:lnTo>
                  <a:lnTo>
                    <a:pt x="80" y="15"/>
                  </a:lnTo>
                  <a:lnTo>
                    <a:pt x="81" y="14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4"/>
                  </a:lnTo>
                  <a:lnTo>
                    <a:pt x="84" y="14"/>
                  </a:lnTo>
                  <a:lnTo>
                    <a:pt x="84" y="15"/>
                  </a:lnTo>
                  <a:lnTo>
                    <a:pt x="85" y="15"/>
                  </a:lnTo>
                  <a:lnTo>
                    <a:pt x="86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1" y="15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7" y="17"/>
                  </a:lnTo>
                  <a:lnTo>
                    <a:pt x="98" y="15"/>
                  </a:lnTo>
                  <a:lnTo>
                    <a:pt x="100" y="14"/>
                  </a:lnTo>
                  <a:lnTo>
                    <a:pt x="102" y="14"/>
                  </a:lnTo>
                  <a:lnTo>
                    <a:pt x="103" y="13"/>
                  </a:lnTo>
                  <a:lnTo>
                    <a:pt x="104" y="13"/>
                  </a:lnTo>
                  <a:lnTo>
                    <a:pt x="104" y="12"/>
                  </a:lnTo>
                  <a:lnTo>
                    <a:pt x="105" y="11"/>
                  </a:lnTo>
                  <a:lnTo>
                    <a:pt x="105" y="9"/>
                  </a:lnTo>
                  <a:lnTo>
                    <a:pt x="105" y="9"/>
                  </a:lnTo>
                  <a:lnTo>
                    <a:pt x="106" y="9"/>
                  </a:lnTo>
                  <a:lnTo>
                    <a:pt x="107" y="9"/>
                  </a:lnTo>
                  <a:lnTo>
                    <a:pt x="109" y="9"/>
                  </a:lnTo>
                  <a:lnTo>
                    <a:pt x="109" y="8"/>
                  </a:lnTo>
                  <a:lnTo>
                    <a:pt x="107" y="8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10" y="7"/>
                  </a:lnTo>
                  <a:lnTo>
                    <a:pt x="111" y="7"/>
                  </a:lnTo>
                  <a:lnTo>
                    <a:pt x="111" y="6"/>
                  </a:lnTo>
                  <a:lnTo>
                    <a:pt x="112" y="6"/>
                  </a:lnTo>
                  <a:lnTo>
                    <a:pt x="113" y="6"/>
                  </a:lnTo>
                  <a:lnTo>
                    <a:pt x="113" y="5"/>
                  </a:lnTo>
                  <a:lnTo>
                    <a:pt x="112" y="4"/>
                  </a:lnTo>
                  <a:lnTo>
                    <a:pt x="113" y="4"/>
                  </a:lnTo>
                  <a:lnTo>
                    <a:pt x="115" y="2"/>
                  </a:lnTo>
                  <a:lnTo>
                    <a:pt x="115" y="1"/>
                  </a:lnTo>
                  <a:lnTo>
                    <a:pt x="116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87" name="Freeform 241">
              <a:extLst>
                <a:ext uri="{FF2B5EF4-FFF2-40B4-BE49-F238E27FC236}">
                  <a16:creationId xmlns:a16="http://schemas.microsoft.com/office/drawing/2014/main" id="{D7694198-2753-40E0-5467-5A49ED583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0581" y="3405337"/>
              <a:ext cx="9525" cy="9525"/>
            </a:xfrm>
            <a:custGeom>
              <a:avLst/>
              <a:gdLst>
                <a:gd name="T0" fmla="*/ 0 w 6"/>
                <a:gd name="T1" fmla="*/ 2 h 6"/>
                <a:gd name="T2" fmla="*/ 1 w 6"/>
                <a:gd name="T3" fmla="*/ 0 h 6"/>
                <a:gd name="T4" fmla="*/ 2 w 6"/>
                <a:gd name="T5" fmla="*/ 2 h 6"/>
                <a:gd name="T6" fmla="*/ 3 w 6"/>
                <a:gd name="T7" fmla="*/ 2 h 6"/>
                <a:gd name="T8" fmla="*/ 5 w 6"/>
                <a:gd name="T9" fmla="*/ 2 h 6"/>
                <a:gd name="T10" fmla="*/ 6 w 6"/>
                <a:gd name="T11" fmla="*/ 3 h 6"/>
                <a:gd name="T12" fmla="*/ 5 w 6"/>
                <a:gd name="T13" fmla="*/ 4 h 6"/>
                <a:gd name="T14" fmla="*/ 5 w 6"/>
                <a:gd name="T15" fmla="*/ 5 h 6"/>
                <a:gd name="T16" fmla="*/ 3 w 6"/>
                <a:gd name="T17" fmla="*/ 5 h 6"/>
                <a:gd name="T18" fmla="*/ 3 w 6"/>
                <a:gd name="T19" fmla="*/ 6 h 6"/>
                <a:gd name="T20" fmla="*/ 2 w 6"/>
                <a:gd name="T21" fmla="*/ 6 h 6"/>
                <a:gd name="T22" fmla="*/ 1 w 6"/>
                <a:gd name="T23" fmla="*/ 5 h 6"/>
                <a:gd name="T24" fmla="*/ 0 w 6"/>
                <a:gd name="T25" fmla="*/ 4 h 6"/>
                <a:gd name="T26" fmla="*/ 0 w 6"/>
                <a:gd name="T27" fmla="*/ 3 h 6"/>
                <a:gd name="T28" fmla="*/ 0 w 6"/>
                <a:gd name="T2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lnTo>
                    <a:pt x="1" y="0"/>
                  </a:lnTo>
                  <a:lnTo>
                    <a:pt x="2" y="2"/>
                  </a:lnTo>
                  <a:lnTo>
                    <a:pt x="3" y="2"/>
                  </a:lnTo>
                  <a:lnTo>
                    <a:pt x="5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88" name="Freeform 242">
              <a:extLst>
                <a:ext uri="{FF2B5EF4-FFF2-40B4-BE49-F238E27FC236}">
                  <a16:creationId xmlns:a16="http://schemas.microsoft.com/office/drawing/2014/main" id="{CDD83BE9-44CA-4695-E469-44E2AC3F6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5794" y="3383112"/>
              <a:ext cx="9525" cy="25400"/>
            </a:xfrm>
            <a:custGeom>
              <a:avLst/>
              <a:gdLst>
                <a:gd name="T0" fmla="*/ 0 w 6"/>
                <a:gd name="T1" fmla="*/ 5 h 16"/>
                <a:gd name="T2" fmla="*/ 1 w 6"/>
                <a:gd name="T3" fmla="*/ 4 h 16"/>
                <a:gd name="T4" fmla="*/ 1 w 6"/>
                <a:gd name="T5" fmla="*/ 3 h 16"/>
                <a:gd name="T6" fmla="*/ 1 w 6"/>
                <a:gd name="T7" fmla="*/ 1 h 16"/>
                <a:gd name="T8" fmla="*/ 2 w 6"/>
                <a:gd name="T9" fmla="*/ 1 h 16"/>
                <a:gd name="T10" fmla="*/ 4 w 6"/>
                <a:gd name="T11" fmla="*/ 0 h 16"/>
                <a:gd name="T12" fmla="*/ 5 w 6"/>
                <a:gd name="T13" fmla="*/ 0 h 16"/>
                <a:gd name="T14" fmla="*/ 5 w 6"/>
                <a:gd name="T15" fmla="*/ 1 h 16"/>
                <a:gd name="T16" fmla="*/ 5 w 6"/>
                <a:gd name="T17" fmla="*/ 3 h 16"/>
                <a:gd name="T18" fmla="*/ 5 w 6"/>
                <a:gd name="T19" fmla="*/ 4 h 16"/>
                <a:gd name="T20" fmla="*/ 5 w 6"/>
                <a:gd name="T21" fmla="*/ 5 h 16"/>
                <a:gd name="T22" fmla="*/ 6 w 6"/>
                <a:gd name="T23" fmla="*/ 5 h 16"/>
                <a:gd name="T24" fmla="*/ 5 w 6"/>
                <a:gd name="T25" fmla="*/ 6 h 16"/>
                <a:gd name="T26" fmla="*/ 5 w 6"/>
                <a:gd name="T27" fmla="*/ 7 h 16"/>
                <a:gd name="T28" fmla="*/ 5 w 6"/>
                <a:gd name="T29" fmla="*/ 9 h 16"/>
                <a:gd name="T30" fmla="*/ 5 w 6"/>
                <a:gd name="T31" fmla="*/ 10 h 16"/>
                <a:gd name="T32" fmla="*/ 6 w 6"/>
                <a:gd name="T33" fmla="*/ 10 h 16"/>
                <a:gd name="T34" fmla="*/ 6 w 6"/>
                <a:gd name="T35" fmla="*/ 11 h 16"/>
                <a:gd name="T36" fmla="*/ 5 w 6"/>
                <a:gd name="T37" fmla="*/ 11 h 16"/>
                <a:gd name="T38" fmla="*/ 5 w 6"/>
                <a:gd name="T39" fmla="*/ 12 h 16"/>
                <a:gd name="T40" fmla="*/ 5 w 6"/>
                <a:gd name="T41" fmla="*/ 13 h 16"/>
                <a:gd name="T42" fmla="*/ 5 w 6"/>
                <a:gd name="T43" fmla="*/ 14 h 16"/>
                <a:gd name="T44" fmla="*/ 4 w 6"/>
                <a:gd name="T45" fmla="*/ 14 h 16"/>
                <a:gd name="T46" fmla="*/ 2 w 6"/>
                <a:gd name="T47" fmla="*/ 14 h 16"/>
                <a:gd name="T48" fmla="*/ 2 w 6"/>
                <a:gd name="T49" fmla="*/ 16 h 16"/>
                <a:gd name="T50" fmla="*/ 1 w 6"/>
                <a:gd name="T51" fmla="*/ 16 h 16"/>
                <a:gd name="T52" fmla="*/ 0 w 6"/>
                <a:gd name="T53" fmla="*/ 16 h 16"/>
                <a:gd name="T54" fmla="*/ 0 w 6"/>
                <a:gd name="T55" fmla="*/ 14 h 16"/>
                <a:gd name="T56" fmla="*/ 1 w 6"/>
                <a:gd name="T57" fmla="*/ 14 h 16"/>
                <a:gd name="T58" fmla="*/ 1 w 6"/>
                <a:gd name="T59" fmla="*/ 13 h 16"/>
                <a:gd name="T60" fmla="*/ 1 w 6"/>
                <a:gd name="T61" fmla="*/ 12 h 16"/>
                <a:gd name="T62" fmla="*/ 1 w 6"/>
                <a:gd name="T63" fmla="*/ 11 h 16"/>
                <a:gd name="T64" fmla="*/ 0 w 6"/>
                <a:gd name="T65" fmla="*/ 11 h 16"/>
                <a:gd name="T66" fmla="*/ 0 w 6"/>
                <a:gd name="T67" fmla="*/ 10 h 16"/>
                <a:gd name="T68" fmla="*/ 0 w 6"/>
                <a:gd name="T69" fmla="*/ 9 h 16"/>
                <a:gd name="T70" fmla="*/ 0 w 6"/>
                <a:gd name="T71" fmla="*/ 7 h 16"/>
                <a:gd name="T72" fmla="*/ 0 w 6"/>
                <a:gd name="T73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" h="16">
                  <a:moveTo>
                    <a:pt x="0" y="5"/>
                  </a:moveTo>
                  <a:lnTo>
                    <a:pt x="1" y="4"/>
                  </a:lnTo>
                  <a:lnTo>
                    <a:pt x="1" y="3"/>
                  </a:lnTo>
                  <a:lnTo>
                    <a:pt x="1" y="1"/>
                  </a:lnTo>
                  <a:lnTo>
                    <a:pt x="2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6" y="5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89" name="Freeform 243">
              <a:extLst>
                <a:ext uri="{FF2B5EF4-FFF2-40B4-BE49-F238E27FC236}">
                  <a16:creationId xmlns:a16="http://schemas.microsoft.com/office/drawing/2014/main" id="{141E34A9-EE92-D1BD-69B6-671BA026C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1069" y="3379937"/>
              <a:ext cx="39688" cy="22225"/>
            </a:xfrm>
            <a:custGeom>
              <a:avLst/>
              <a:gdLst>
                <a:gd name="T0" fmla="*/ 6 w 25"/>
                <a:gd name="T1" fmla="*/ 1 h 14"/>
                <a:gd name="T2" fmla="*/ 8 w 25"/>
                <a:gd name="T3" fmla="*/ 0 h 14"/>
                <a:gd name="T4" fmla="*/ 14 w 25"/>
                <a:gd name="T5" fmla="*/ 0 h 14"/>
                <a:gd name="T6" fmla="*/ 16 w 25"/>
                <a:gd name="T7" fmla="*/ 0 h 14"/>
                <a:gd name="T8" fmla="*/ 16 w 25"/>
                <a:gd name="T9" fmla="*/ 1 h 14"/>
                <a:gd name="T10" fmla="*/ 17 w 25"/>
                <a:gd name="T11" fmla="*/ 1 h 14"/>
                <a:gd name="T12" fmla="*/ 17 w 25"/>
                <a:gd name="T13" fmla="*/ 2 h 14"/>
                <a:gd name="T14" fmla="*/ 19 w 25"/>
                <a:gd name="T15" fmla="*/ 2 h 14"/>
                <a:gd name="T16" fmla="*/ 20 w 25"/>
                <a:gd name="T17" fmla="*/ 2 h 14"/>
                <a:gd name="T18" fmla="*/ 21 w 25"/>
                <a:gd name="T19" fmla="*/ 2 h 14"/>
                <a:gd name="T20" fmla="*/ 21 w 25"/>
                <a:gd name="T21" fmla="*/ 2 h 14"/>
                <a:gd name="T22" fmla="*/ 21 w 25"/>
                <a:gd name="T23" fmla="*/ 3 h 14"/>
                <a:gd name="T24" fmla="*/ 20 w 25"/>
                <a:gd name="T25" fmla="*/ 3 h 14"/>
                <a:gd name="T26" fmla="*/ 20 w 25"/>
                <a:gd name="T27" fmla="*/ 5 h 14"/>
                <a:gd name="T28" fmla="*/ 21 w 25"/>
                <a:gd name="T29" fmla="*/ 5 h 14"/>
                <a:gd name="T30" fmla="*/ 22 w 25"/>
                <a:gd name="T31" fmla="*/ 5 h 14"/>
                <a:gd name="T32" fmla="*/ 23 w 25"/>
                <a:gd name="T33" fmla="*/ 5 h 14"/>
                <a:gd name="T34" fmla="*/ 25 w 25"/>
                <a:gd name="T35" fmla="*/ 6 h 14"/>
                <a:gd name="T36" fmla="*/ 23 w 25"/>
                <a:gd name="T37" fmla="*/ 7 h 14"/>
                <a:gd name="T38" fmla="*/ 23 w 25"/>
                <a:gd name="T39" fmla="*/ 9 h 14"/>
                <a:gd name="T40" fmla="*/ 23 w 25"/>
                <a:gd name="T41" fmla="*/ 11 h 14"/>
                <a:gd name="T42" fmla="*/ 22 w 25"/>
                <a:gd name="T43" fmla="*/ 11 h 14"/>
                <a:gd name="T44" fmla="*/ 21 w 25"/>
                <a:gd name="T45" fmla="*/ 11 h 14"/>
                <a:gd name="T46" fmla="*/ 19 w 25"/>
                <a:gd name="T47" fmla="*/ 12 h 14"/>
                <a:gd name="T48" fmla="*/ 17 w 25"/>
                <a:gd name="T49" fmla="*/ 13 h 14"/>
                <a:gd name="T50" fmla="*/ 15 w 25"/>
                <a:gd name="T51" fmla="*/ 14 h 14"/>
                <a:gd name="T52" fmla="*/ 14 w 25"/>
                <a:gd name="T53" fmla="*/ 14 h 14"/>
                <a:gd name="T54" fmla="*/ 13 w 25"/>
                <a:gd name="T55" fmla="*/ 14 h 14"/>
                <a:gd name="T56" fmla="*/ 10 w 25"/>
                <a:gd name="T57" fmla="*/ 14 h 14"/>
                <a:gd name="T58" fmla="*/ 10 w 25"/>
                <a:gd name="T59" fmla="*/ 13 h 14"/>
                <a:gd name="T60" fmla="*/ 9 w 25"/>
                <a:gd name="T61" fmla="*/ 13 h 14"/>
                <a:gd name="T62" fmla="*/ 8 w 25"/>
                <a:gd name="T63" fmla="*/ 13 h 14"/>
                <a:gd name="T64" fmla="*/ 7 w 25"/>
                <a:gd name="T65" fmla="*/ 12 h 14"/>
                <a:gd name="T66" fmla="*/ 6 w 25"/>
                <a:gd name="T67" fmla="*/ 12 h 14"/>
                <a:gd name="T68" fmla="*/ 4 w 25"/>
                <a:gd name="T69" fmla="*/ 11 h 14"/>
                <a:gd name="T70" fmla="*/ 3 w 25"/>
                <a:gd name="T71" fmla="*/ 11 h 14"/>
                <a:gd name="T72" fmla="*/ 3 w 25"/>
                <a:gd name="T73" fmla="*/ 9 h 14"/>
                <a:gd name="T74" fmla="*/ 2 w 25"/>
                <a:gd name="T75" fmla="*/ 9 h 14"/>
                <a:gd name="T76" fmla="*/ 2 w 25"/>
                <a:gd name="T77" fmla="*/ 8 h 14"/>
                <a:gd name="T78" fmla="*/ 1 w 25"/>
                <a:gd name="T79" fmla="*/ 7 h 14"/>
                <a:gd name="T80" fmla="*/ 0 w 25"/>
                <a:gd name="T81" fmla="*/ 6 h 14"/>
                <a:gd name="T82" fmla="*/ 0 w 25"/>
                <a:gd name="T83" fmla="*/ 5 h 14"/>
                <a:gd name="T84" fmla="*/ 0 w 25"/>
                <a:gd name="T85" fmla="*/ 2 h 14"/>
                <a:gd name="T86" fmla="*/ 0 w 25"/>
                <a:gd name="T87" fmla="*/ 2 h 14"/>
                <a:gd name="T88" fmla="*/ 1 w 25"/>
                <a:gd name="T89" fmla="*/ 1 h 14"/>
                <a:gd name="T90" fmla="*/ 2 w 25"/>
                <a:gd name="T91" fmla="*/ 1 h 14"/>
                <a:gd name="T92" fmla="*/ 2 w 25"/>
                <a:gd name="T93" fmla="*/ 2 h 14"/>
                <a:gd name="T94" fmla="*/ 3 w 25"/>
                <a:gd name="T95" fmla="*/ 2 h 14"/>
                <a:gd name="T96" fmla="*/ 4 w 25"/>
                <a:gd name="T97" fmla="*/ 1 h 14"/>
                <a:gd name="T98" fmla="*/ 6 w 25"/>
                <a:gd name="T9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" h="14">
                  <a:moveTo>
                    <a:pt x="6" y="1"/>
                  </a:moveTo>
                  <a:lnTo>
                    <a:pt x="8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3"/>
                  </a:lnTo>
                  <a:lnTo>
                    <a:pt x="20" y="3"/>
                  </a:lnTo>
                  <a:lnTo>
                    <a:pt x="20" y="5"/>
                  </a:lnTo>
                  <a:lnTo>
                    <a:pt x="21" y="5"/>
                  </a:lnTo>
                  <a:lnTo>
                    <a:pt x="22" y="5"/>
                  </a:lnTo>
                  <a:lnTo>
                    <a:pt x="23" y="5"/>
                  </a:lnTo>
                  <a:lnTo>
                    <a:pt x="25" y="6"/>
                  </a:lnTo>
                  <a:lnTo>
                    <a:pt x="23" y="7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19" y="12"/>
                  </a:lnTo>
                  <a:lnTo>
                    <a:pt x="17" y="13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3" y="14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1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1"/>
                  </a:lnTo>
                  <a:lnTo>
                    <a:pt x="6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90" name="Freeform 244">
              <a:extLst>
                <a:ext uri="{FF2B5EF4-FFF2-40B4-BE49-F238E27FC236}">
                  <a16:creationId xmlns:a16="http://schemas.microsoft.com/office/drawing/2014/main" id="{DF9FE3D3-88A5-04E3-3805-33BCBF31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6631" y="3392637"/>
              <a:ext cx="12700" cy="7938"/>
            </a:xfrm>
            <a:custGeom>
              <a:avLst/>
              <a:gdLst>
                <a:gd name="T0" fmla="*/ 7 w 8"/>
                <a:gd name="T1" fmla="*/ 1 h 5"/>
                <a:gd name="T2" fmla="*/ 7 w 8"/>
                <a:gd name="T3" fmla="*/ 3 h 5"/>
                <a:gd name="T4" fmla="*/ 7 w 8"/>
                <a:gd name="T5" fmla="*/ 4 h 5"/>
                <a:gd name="T6" fmla="*/ 6 w 8"/>
                <a:gd name="T7" fmla="*/ 4 h 5"/>
                <a:gd name="T8" fmla="*/ 5 w 8"/>
                <a:gd name="T9" fmla="*/ 4 h 5"/>
                <a:gd name="T10" fmla="*/ 6 w 8"/>
                <a:gd name="T11" fmla="*/ 3 h 5"/>
                <a:gd name="T12" fmla="*/ 5 w 8"/>
                <a:gd name="T13" fmla="*/ 3 h 5"/>
                <a:gd name="T14" fmla="*/ 4 w 8"/>
                <a:gd name="T15" fmla="*/ 4 h 5"/>
                <a:gd name="T16" fmla="*/ 3 w 8"/>
                <a:gd name="T17" fmla="*/ 4 h 5"/>
                <a:gd name="T18" fmla="*/ 3 w 8"/>
                <a:gd name="T19" fmla="*/ 5 h 5"/>
                <a:gd name="T20" fmla="*/ 1 w 8"/>
                <a:gd name="T21" fmla="*/ 5 h 5"/>
                <a:gd name="T22" fmla="*/ 0 w 8"/>
                <a:gd name="T23" fmla="*/ 5 h 5"/>
                <a:gd name="T24" fmla="*/ 0 w 8"/>
                <a:gd name="T25" fmla="*/ 4 h 5"/>
                <a:gd name="T26" fmla="*/ 1 w 8"/>
                <a:gd name="T27" fmla="*/ 3 h 5"/>
                <a:gd name="T28" fmla="*/ 1 w 8"/>
                <a:gd name="T29" fmla="*/ 1 h 5"/>
                <a:gd name="T30" fmla="*/ 3 w 8"/>
                <a:gd name="T31" fmla="*/ 1 h 5"/>
                <a:gd name="T32" fmla="*/ 4 w 8"/>
                <a:gd name="T33" fmla="*/ 1 h 5"/>
                <a:gd name="T34" fmla="*/ 5 w 8"/>
                <a:gd name="T35" fmla="*/ 1 h 5"/>
                <a:gd name="T36" fmla="*/ 7 w 8"/>
                <a:gd name="T37" fmla="*/ 0 h 5"/>
                <a:gd name="T38" fmla="*/ 8 w 8"/>
                <a:gd name="T39" fmla="*/ 0 h 5"/>
                <a:gd name="T40" fmla="*/ 8 w 8"/>
                <a:gd name="T41" fmla="*/ 1 h 5"/>
                <a:gd name="T42" fmla="*/ 8 w 8"/>
                <a:gd name="T43" fmla="*/ 3 h 5"/>
                <a:gd name="T44" fmla="*/ 7 w 8"/>
                <a:gd name="T4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" h="5">
                  <a:moveTo>
                    <a:pt x="7" y="1"/>
                  </a:moveTo>
                  <a:lnTo>
                    <a:pt x="7" y="3"/>
                  </a:lnTo>
                  <a:lnTo>
                    <a:pt x="7" y="4"/>
                  </a:lnTo>
                  <a:lnTo>
                    <a:pt x="6" y="4"/>
                  </a:lnTo>
                  <a:lnTo>
                    <a:pt x="5" y="4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8" y="3"/>
                  </a:lnTo>
                  <a:lnTo>
                    <a:pt x="7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91" name="Freeform 245">
              <a:extLst>
                <a:ext uri="{FF2B5EF4-FFF2-40B4-BE49-F238E27FC236}">
                  <a16:creationId xmlns:a16="http://schemas.microsoft.com/office/drawing/2014/main" id="{302331CE-2032-AFDD-74AE-52A3665B3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2506" y="3391049"/>
              <a:ext cx="11113" cy="6350"/>
            </a:xfrm>
            <a:custGeom>
              <a:avLst/>
              <a:gdLst>
                <a:gd name="T0" fmla="*/ 3 w 7"/>
                <a:gd name="T1" fmla="*/ 1 h 4"/>
                <a:gd name="T2" fmla="*/ 3 w 7"/>
                <a:gd name="T3" fmla="*/ 0 h 4"/>
                <a:gd name="T4" fmla="*/ 4 w 7"/>
                <a:gd name="T5" fmla="*/ 0 h 4"/>
                <a:gd name="T6" fmla="*/ 4 w 7"/>
                <a:gd name="T7" fmla="*/ 1 h 4"/>
                <a:gd name="T8" fmla="*/ 6 w 7"/>
                <a:gd name="T9" fmla="*/ 1 h 4"/>
                <a:gd name="T10" fmla="*/ 7 w 7"/>
                <a:gd name="T11" fmla="*/ 1 h 4"/>
                <a:gd name="T12" fmla="*/ 7 w 7"/>
                <a:gd name="T13" fmla="*/ 2 h 4"/>
                <a:gd name="T14" fmla="*/ 6 w 7"/>
                <a:gd name="T15" fmla="*/ 2 h 4"/>
                <a:gd name="T16" fmla="*/ 4 w 7"/>
                <a:gd name="T17" fmla="*/ 2 h 4"/>
                <a:gd name="T18" fmla="*/ 3 w 7"/>
                <a:gd name="T19" fmla="*/ 2 h 4"/>
                <a:gd name="T20" fmla="*/ 2 w 7"/>
                <a:gd name="T21" fmla="*/ 2 h 4"/>
                <a:gd name="T22" fmla="*/ 1 w 7"/>
                <a:gd name="T23" fmla="*/ 4 h 4"/>
                <a:gd name="T24" fmla="*/ 0 w 7"/>
                <a:gd name="T25" fmla="*/ 4 h 4"/>
                <a:gd name="T26" fmla="*/ 0 w 7"/>
                <a:gd name="T27" fmla="*/ 2 h 4"/>
                <a:gd name="T28" fmla="*/ 0 w 7"/>
                <a:gd name="T29" fmla="*/ 1 h 4"/>
                <a:gd name="T30" fmla="*/ 1 w 7"/>
                <a:gd name="T31" fmla="*/ 1 h 4"/>
                <a:gd name="T32" fmla="*/ 2 w 7"/>
                <a:gd name="T33" fmla="*/ 1 h 4"/>
                <a:gd name="T34" fmla="*/ 3 w 7"/>
                <a:gd name="T3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" h="4">
                  <a:moveTo>
                    <a:pt x="3" y="1"/>
                  </a:move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92" name="Freeform 246">
              <a:extLst>
                <a:ext uri="{FF2B5EF4-FFF2-40B4-BE49-F238E27FC236}">
                  <a16:creationId xmlns:a16="http://schemas.microsoft.com/office/drawing/2014/main" id="{E67A5807-E2FF-A462-8CC2-8381BA074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5044" y="3371999"/>
              <a:ext cx="90488" cy="30163"/>
            </a:xfrm>
            <a:custGeom>
              <a:avLst/>
              <a:gdLst>
                <a:gd name="T0" fmla="*/ 28 w 57"/>
                <a:gd name="T1" fmla="*/ 0 h 19"/>
                <a:gd name="T2" fmla="*/ 32 w 57"/>
                <a:gd name="T3" fmla="*/ 0 h 19"/>
                <a:gd name="T4" fmla="*/ 35 w 57"/>
                <a:gd name="T5" fmla="*/ 1 h 19"/>
                <a:gd name="T6" fmla="*/ 37 w 57"/>
                <a:gd name="T7" fmla="*/ 3 h 19"/>
                <a:gd name="T8" fmla="*/ 39 w 57"/>
                <a:gd name="T9" fmla="*/ 3 h 19"/>
                <a:gd name="T10" fmla="*/ 41 w 57"/>
                <a:gd name="T11" fmla="*/ 4 h 19"/>
                <a:gd name="T12" fmla="*/ 46 w 57"/>
                <a:gd name="T13" fmla="*/ 4 h 19"/>
                <a:gd name="T14" fmla="*/ 48 w 57"/>
                <a:gd name="T15" fmla="*/ 4 h 19"/>
                <a:gd name="T16" fmla="*/ 51 w 57"/>
                <a:gd name="T17" fmla="*/ 6 h 19"/>
                <a:gd name="T18" fmla="*/ 52 w 57"/>
                <a:gd name="T19" fmla="*/ 7 h 19"/>
                <a:gd name="T20" fmla="*/ 52 w 57"/>
                <a:gd name="T21" fmla="*/ 11 h 19"/>
                <a:gd name="T22" fmla="*/ 54 w 57"/>
                <a:gd name="T23" fmla="*/ 11 h 19"/>
                <a:gd name="T24" fmla="*/ 56 w 57"/>
                <a:gd name="T25" fmla="*/ 12 h 19"/>
                <a:gd name="T26" fmla="*/ 57 w 57"/>
                <a:gd name="T27" fmla="*/ 13 h 19"/>
                <a:gd name="T28" fmla="*/ 57 w 57"/>
                <a:gd name="T29" fmla="*/ 16 h 19"/>
                <a:gd name="T30" fmla="*/ 56 w 57"/>
                <a:gd name="T31" fmla="*/ 17 h 19"/>
                <a:gd name="T32" fmla="*/ 54 w 57"/>
                <a:gd name="T33" fmla="*/ 19 h 19"/>
                <a:gd name="T34" fmla="*/ 51 w 57"/>
                <a:gd name="T35" fmla="*/ 18 h 19"/>
                <a:gd name="T36" fmla="*/ 50 w 57"/>
                <a:gd name="T37" fmla="*/ 17 h 19"/>
                <a:gd name="T38" fmla="*/ 50 w 57"/>
                <a:gd name="T39" fmla="*/ 16 h 19"/>
                <a:gd name="T40" fmla="*/ 47 w 57"/>
                <a:gd name="T41" fmla="*/ 16 h 19"/>
                <a:gd name="T42" fmla="*/ 44 w 57"/>
                <a:gd name="T43" fmla="*/ 13 h 19"/>
                <a:gd name="T44" fmla="*/ 41 w 57"/>
                <a:gd name="T45" fmla="*/ 12 h 19"/>
                <a:gd name="T46" fmla="*/ 40 w 57"/>
                <a:gd name="T47" fmla="*/ 11 h 19"/>
                <a:gd name="T48" fmla="*/ 32 w 57"/>
                <a:gd name="T49" fmla="*/ 8 h 19"/>
                <a:gd name="T50" fmla="*/ 31 w 57"/>
                <a:gd name="T51" fmla="*/ 10 h 19"/>
                <a:gd name="T52" fmla="*/ 32 w 57"/>
                <a:gd name="T53" fmla="*/ 12 h 19"/>
                <a:gd name="T54" fmla="*/ 30 w 57"/>
                <a:gd name="T55" fmla="*/ 11 h 19"/>
                <a:gd name="T56" fmla="*/ 26 w 57"/>
                <a:gd name="T57" fmla="*/ 11 h 19"/>
                <a:gd name="T58" fmla="*/ 24 w 57"/>
                <a:gd name="T59" fmla="*/ 10 h 19"/>
                <a:gd name="T60" fmla="*/ 21 w 57"/>
                <a:gd name="T61" fmla="*/ 10 h 19"/>
                <a:gd name="T62" fmla="*/ 21 w 57"/>
                <a:gd name="T63" fmla="*/ 8 h 19"/>
                <a:gd name="T64" fmla="*/ 21 w 57"/>
                <a:gd name="T65" fmla="*/ 7 h 19"/>
                <a:gd name="T66" fmla="*/ 19 w 57"/>
                <a:gd name="T67" fmla="*/ 8 h 19"/>
                <a:gd name="T68" fmla="*/ 17 w 57"/>
                <a:gd name="T69" fmla="*/ 10 h 19"/>
                <a:gd name="T70" fmla="*/ 15 w 57"/>
                <a:gd name="T71" fmla="*/ 11 h 19"/>
                <a:gd name="T72" fmla="*/ 13 w 57"/>
                <a:gd name="T73" fmla="*/ 12 h 19"/>
                <a:gd name="T74" fmla="*/ 11 w 57"/>
                <a:gd name="T75" fmla="*/ 11 h 19"/>
                <a:gd name="T76" fmla="*/ 7 w 57"/>
                <a:gd name="T77" fmla="*/ 7 h 19"/>
                <a:gd name="T78" fmla="*/ 7 w 57"/>
                <a:gd name="T79" fmla="*/ 6 h 19"/>
                <a:gd name="T80" fmla="*/ 6 w 57"/>
                <a:gd name="T81" fmla="*/ 5 h 19"/>
                <a:gd name="T82" fmla="*/ 5 w 57"/>
                <a:gd name="T83" fmla="*/ 7 h 19"/>
                <a:gd name="T84" fmla="*/ 4 w 57"/>
                <a:gd name="T85" fmla="*/ 10 h 19"/>
                <a:gd name="T86" fmla="*/ 1 w 57"/>
                <a:gd name="T87" fmla="*/ 10 h 19"/>
                <a:gd name="T88" fmla="*/ 1 w 57"/>
                <a:gd name="T89" fmla="*/ 7 h 19"/>
                <a:gd name="T90" fmla="*/ 1 w 57"/>
                <a:gd name="T91" fmla="*/ 7 h 19"/>
                <a:gd name="T92" fmla="*/ 4 w 57"/>
                <a:gd name="T93" fmla="*/ 6 h 19"/>
                <a:gd name="T94" fmla="*/ 5 w 57"/>
                <a:gd name="T95" fmla="*/ 5 h 19"/>
                <a:gd name="T96" fmla="*/ 5 w 57"/>
                <a:gd name="T97" fmla="*/ 3 h 19"/>
                <a:gd name="T98" fmla="*/ 6 w 57"/>
                <a:gd name="T99" fmla="*/ 1 h 19"/>
                <a:gd name="T100" fmla="*/ 11 w 57"/>
                <a:gd name="T101" fmla="*/ 1 h 19"/>
                <a:gd name="T102" fmla="*/ 13 w 57"/>
                <a:gd name="T103" fmla="*/ 1 h 19"/>
                <a:gd name="T104" fmla="*/ 15 w 57"/>
                <a:gd name="T105" fmla="*/ 1 h 19"/>
                <a:gd name="T106" fmla="*/ 20 w 57"/>
                <a:gd name="T107" fmla="*/ 1 h 19"/>
                <a:gd name="T108" fmla="*/ 21 w 57"/>
                <a:gd name="T109" fmla="*/ 0 h 19"/>
                <a:gd name="T110" fmla="*/ 22 w 57"/>
                <a:gd name="T111" fmla="*/ 1 h 19"/>
                <a:gd name="T112" fmla="*/ 24 w 57"/>
                <a:gd name="T113" fmla="*/ 3 h 19"/>
                <a:gd name="T114" fmla="*/ 25 w 57"/>
                <a:gd name="T115" fmla="*/ 3 h 19"/>
                <a:gd name="T116" fmla="*/ 27 w 57"/>
                <a:gd name="T117" fmla="*/ 3 h 19"/>
                <a:gd name="T118" fmla="*/ 28 w 57"/>
                <a:gd name="T11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19">
                  <a:moveTo>
                    <a:pt x="28" y="1"/>
                  </a:moveTo>
                  <a:lnTo>
                    <a:pt x="28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7" y="1"/>
                  </a:lnTo>
                  <a:lnTo>
                    <a:pt x="37" y="3"/>
                  </a:lnTo>
                  <a:lnTo>
                    <a:pt x="38" y="3"/>
                  </a:lnTo>
                  <a:lnTo>
                    <a:pt x="39" y="3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5" y="4"/>
                  </a:lnTo>
                  <a:lnTo>
                    <a:pt x="46" y="4"/>
                  </a:lnTo>
                  <a:lnTo>
                    <a:pt x="47" y="4"/>
                  </a:lnTo>
                  <a:lnTo>
                    <a:pt x="48" y="4"/>
                  </a:lnTo>
                  <a:lnTo>
                    <a:pt x="50" y="6"/>
                  </a:lnTo>
                  <a:lnTo>
                    <a:pt x="51" y="6"/>
                  </a:lnTo>
                  <a:lnTo>
                    <a:pt x="51" y="7"/>
                  </a:lnTo>
                  <a:lnTo>
                    <a:pt x="52" y="7"/>
                  </a:lnTo>
                  <a:lnTo>
                    <a:pt x="52" y="10"/>
                  </a:lnTo>
                  <a:lnTo>
                    <a:pt x="52" y="11"/>
                  </a:lnTo>
                  <a:lnTo>
                    <a:pt x="53" y="11"/>
                  </a:lnTo>
                  <a:lnTo>
                    <a:pt x="54" y="11"/>
                  </a:lnTo>
                  <a:lnTo>
                    <a:pt x="56" y="11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6"/>
                  </a:lnTo>
                  <a:lnTo>
                    <a:pt x="56" y="16"/>
                  </a:lnTo>
                  <a:lnTo>
                    <a:pt x="56" y="17"/>
                  </a:lnTo>
                  <a:lnTo>
                    <a:pt x="56" y="19"/>
                  </a:lnTo>
                  <a:lnTo>
                    <a:pt x="54" y="19"/>
                  </a:lnTo>
                  <a:lnTo>
                    <a:pt x="52" y="18"/>
                  </a:lnTo>
                  <a:lnTo>
                    <a:pt x="51" y="18"/>
                  </a:lnTo>
                  <a:lnTo>
                    <a:pt x="51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6"/>
                  </a:lnTo>
                  <a:lnTo>
                    <a:pt x="48" y="16"/>
                  </a:lnTo>
                  <a:lnTo>
                    <a:pt x="47" y="16"/>
                  </a:lnTo>
                  <a:lnTo>
                    <a:pt x="47" y="14"/>
                  </a:lnTo>
                  <a:lnTo>
                    <a:pt x="44" y="13"/>
                  </a:lnTo>
                  <a:lnTo>
                    <a:pt x="43" y="13"/>
                  </a:lnTo>
                  <a:lnTo>
                    <a:pt x="41" y="12"/>
                  </a:lnTo>
                  <a:lnTo>
                    <a:pt x="40" y="12"/>
                  </a:lnTo>
                  <a:lnTo>
                    <a:pt x="40" y="11"/>
                  </a:lnTo>
                  <a:lnTo>
                    <a:pt x="39" y="10"/>
                  </a:lnTo>
                  <a:lnTo>
                    <a:pt x="32" y="8"/>
                  </a:lnTo>
                  <a:lnTo>
                    <a:pt x="31" y="8"/>
                  </a:lnTo>
                  <a:lnTo>
                    <a:pt x="31" y="10"/>
                  </a:lnTo>
                  <a:lnTo>
                    <a:pt x="32" y="11"/>
                  </a:lnTo>
                  <a:lnTo>
                    <a:pt x="32" y="12"/>
                  </a:lnTo>
                  <a:lnTo>
                    <a:pt x="31" y="12"/>
                  </a:lnTo>
                  <a:lnTo>
                    <a:pt x="30" y="11"/>
                  </a:lnTo>
                  <a:lnTo>
                    <a:pt x="28" y="11"/>
                  </a:lnTo>
                  <a:lnTo>
                    <a:pt x="26" y="11"/>
                  </a:lnTo>
                  <a:lnTo>
                    <a:pt x="25" y="11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8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0" y="7"/>
                  </a:lnTo>
                  <a:lnTo>
                    <a:pt x="19" y="8"/>
                  </a:lnTo>
                  <a:lnTo>
                    <a:pt x="18" y="8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3" y="12"/>
                  </a:lnTo>
                  <a:lnTo>
                    <a:pt x="12" y="12"/>
                  </a:lnTo>
                  <a:lnTo>
                    <a:pt x="11" y="11"/>
                  </a:lnTo>
                  <a:lnTo>
                    <a:pt x="8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6" y="5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3"/>
                  </a:lnTo>
                  <a:lnTo>
                    <a:pt x="6" y="3"/>
                  </a:lnTo>
                  <a:lnTo>
                    <a:pt x="6" y="1"/>
                  </a:lnTo>
                  <a:lnTo>
                    <a:pt x="7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2" y="1"/>
                  </a:lnTo>
                  <a:lnTo>
                    <a:pt x="22" y="3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5" y="3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7" y="1"/>
                  </a:lnTo>
                  <a:lnTo>
                    <a:pt x="28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93" name="Freeform 247">
              <a:extLst>
                <a:ext uri="{FF2B5EF4-FFF2-40B4-BE49-F238E27FC236}">
                  <a16:creationId xmlns:a16="http://schemas.microsoft.com/office/drawing/2014/main" id="{AD2FCF29-6AE8-5168-F1CC-B6CDDC7F9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306" y="3371999"/>
              <a:ext cx="9525" cy="11113"/>
            </a:xfrm>
            <a:custGeom>
              <a:avLst/>
              <a:gdLst>
                <a:gd name="T0" fmla="*/ 2 w 6"/>
                <a:gd name="T1" fmla="*/ 3 h 7"/>
                <a:gd name="T2" fmla="*/ 0 w 6"/>
                <a:gd name="T3" fmla="*/ 0 h 7"/>
                <a:gd name="T4" fmla="*/ 2 w 6"/>
                <a:gd name="T5" fmla="*/ 0 h 7"/>
                <a:gd name="T6" fmla="*/ 3 w 6"/>
                <a:gd name="T7" fmla="*/ 0 h 7"/>
                <a:gd name="T8" fmla="*/ 3 w 6"/>
                <a:gd name="T9" fmla="*/ 1 h 7"/>
                <a:gd name="T10" fmla="*/ 4 w 6"/>
                <a:gd name="T11" fmla="*/ 3 h 7"/>
                <a:gd name="T12" fmla="*/ 5 w 6"/>
                <a:gd name="T13" fmla="*/ 3 h 7"/>
                <a:gd name="T14" fmla="*/ 5 w 6"/>
                <a:gd name="T15" fmla="*/ 4 h 7"/>
                <a:gd name="T16" fmla="*/ 6 w 6"/>
                <a:gd name="T17" fmla="*/ 4 h 7"/>
                <a:gd name="T18" fmla="*/ 6 w 6"/>
                <a:gd name="T19" fmla="*/ 5 h 7"/>
                <a:gd name="T20" fmla="*/ 6 w 6"/>
                <a:gd name="T21" fmla="*/ 6 h 7"/>
                <a:gd name="T22" fmla="*/ 5 w 6"/>
                <a:gd name="T23" fmla="*/ 6 h 7"/>
                <a:gd name="T24" fmla="*/ 5 w 6"/>
                <a:gd name="T25" fmla="*/ 7 h 7"/>
                <a:gd name="T26" fmla="*/ 5 w 6"/>
                <a:gd name="T27" fmla="*/ 7 h 7"/>
                <a:gd name="T28" fmla="*/ 4 w 6"/>
                <a:gd name="T29" fmla="*/ 7 h 7"/>
                <a:gd name="T30" fmla="*/ 4 w 6"/>
                <a:gd name="T31" fmla="*/ 7 h 7"/>
                <a:gd name="T32" fmla="*/ 4 w 6"/>
                <a:gd name="T33" fmla="*/ 6 h 7"/>
                <a:gd name="T34" fmla="*/ 3 w 6"/>
                <a:gd name="T35" fmla="*/ 6 h 7"/>
                <a:gd name="T36" fmla="*/ 3 w 6"/>
                <a:gd name="T37" fmla="*/ 5 h 7"/>
                <a:gd name="T38" fmla="*/ 2 w 6"/>
                <a:gd name="T39" fmla="*/ 5 h 7"/>
                <a:gd name="T40" fmla="*/ 2 w 6"/>
                <a:gd name="T41" fmla="*/ 4 h 7"/>
                <a:gd name="T42" fmla="*/ 2 w 6"/>
                <a:gd name="T4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6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94" name="Freeform 248">
              <a:extLst>
                <a:ext uri="{FF2B5EF4-FFF2-40B4-BE49-F238E27FC236}">
                  <a16:creationId xmlns:a16="http://schemas.microsoft.com/office/drawing/2014/main" id="{D97BF5DB-A1FC-E265-8B85-88CD3FA10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6556" y="3364062"/>
              <a:ext cx="20638" cy="19050"/>
            </a:xfrm>
            <a:custGeom>
              <a:avLst/>
              <a:gdLst>
                <a:gd name="T0" fmla="*/ 10 w 13"/>
                <a:gd name="T1" fmla="*/ 3 h 12"/>
                <a:gd name="T2" fmla="*/ 12 w 13"/>
                <a:gd name="T3" fmla="*/ 4 h 12"/>
                <a:gd name="T4" fmla="*/ 12 w 13"/>
                <a:gd name="T5" fmla="*/ 5 h 12"/>
                <a:gd name="T6" fmla="*/ 13 w 13"/>
                <a:gd name="T7" fmla="*/ 5 h 12"/>
                <a:gd name="T8" fmla="*/ 13 w 13"/>
                <a:gd name="T9" fmla="*/ 6 h 12"/>
                <a:gd name="T10" fmla="*/ 12 w 13"/>
                <a:gd name="T11" fmla="*/ 6 h 12"/>
                <a:gd name="T12" fmla="*/ 12 w 13"/>
                <a:gd name="T13" fmla="*/ 8 h 12"/>
                <a:gd name="T14" fmla="*/ 10 w 13"/>
                <a:gd name="T15" fmla="*/ 9 h 12"/>
                <a:gd name="T16" fmla="*/ 10 w 13"/>
                <a:gd name="T17" fmla="*/ 10 h 12"/>
                <a:gd name="T18" fmla="*/ 10 w 13"/>
                <a:gd name="T19" fmla="*/ 11 h 12"/>
                <a:gd name="T20" fmla="*/ 9 w 13"/>
                <a:gd name="T21" fmla="*/ 12 h 12"/>
                <a:gd name="T22" fmla="*/ 8 w 13"/>
                <a:gd name="T23" fmla="*/ 12 h 12"/>
                <a:gd name="T24" fmla="*/ 8 w 13"/>
                <a:gd name="T25" fmla="*/ 12 h 12"/>
                <a:gd name="T26" fmla="*/ 7 w 13"/>
                <a:gd name="T27" fmla="*/ 12 h 12"/>
                <a:gd name="T28" fmla="*/ 6 w 13"/>
                <a:gd name="T29" fmla="*/ 12 h 12"/>
                <a:gd name="T30" fmla="*/ 6 w 13"/>
                <a:gd name="T31" fmla="*/ 12 h 12"/>
                <a:gd name="T32" fmla="*/ 6 w 13"/>
                <a:gd name="T33" fmla="*/ 11 h 12"/>
                <a:gd name="T34" fmla="*/ 5 w 13"/>
                <a:gd name="T35" fmla="*/ 11 h 12"/>
                <a:gd name="T36" fmla="*/ 5 w 13"/>
                <a:gd name="T37" fmla="*/ 10 h 12"/>
                <a:gd name="T38" fmla="*/ 3 w 13"/>
                <a:gd name="T39" fmla="*/ 10 h 12"/>
                <a:gd name="T40" fmla="*/ 3 w 13"/>
                <a:gd name="T41" fmla="*/ 11 h 12"/>
                <a:gd name="T42" fmla="*/ 3 w 13"/>
                <a:gd name="T43" fmla="*/ 12 h 12"/>
                <a:gd name="T44" fmla="*/ 2 w 13"/>
                <a:gd name="T45" fmla="*/ 12 h 12"/>
                <a:gd name="T46" fmla="*/ 2 w 13"/>
                <a:gd name="T47" fmla="*/ 12 h 12"/>
                <a:gd name="T48" fmla="*/ 1 w 13"/>
                <a:gd name="T49" fmla="*/ 12 h 12"/>
                <a:gd name="T50" fmla="*/ 0 w 13"/>
                <a:gd name="T51" fmla="*/ 12 h 12"/>
                <a:gd name="T52" fmla="*/ 0 w 13"/>
                <a:gd name="T53" fmla="*/ 12 h 12"/>
                <a:gd name="T54" fmla="*/ 1 w 13"/>
                <a:gd name="T55" fmla="*/ 11 h 12"/>
                <a:gd name="T56" fmla="*/ 0 w 13"/>
                <a:gd name="T57" fmla="*/ 11 h 12"/>
                <a:gd name="T58" fmla="*/ 0 w 13"/>
                <a:gd name="T59" fmla="*/ 10 h 12"/>
                <a:gd name="T60" fmla="*/ 0 w 13"/>
                <a:gd name="T61" fmla="*/ 9 h 12"/>
                <a:gd name="T62" fmla="*/ 0 w 13"/>
                <a:gd name="T63" fmla="*/ 8 h 12"/>
                <a:gd name="T64" fmla="*/ 0 w 13"/>
                <a:gd name="T65" fmla="*/ 6 h 12"/>
                <a:gd name="T66" fmla="*/ 1 w 13"/>
                <a:gd name="T67" fmla="*/ 6 h 12"/>
                <a:gd name="T68" fmla="*/ 0 w 13"/>
                <a:gd name="T69" fmla="*/ 5 h 12"/>
                <a:gd name="T70" fmla="*/ 1 w 13"/>
                <a:gd name="T71" fmla="*/ 4 h 12"/>
                <a:gd name="T72" fmla="*/ 1 w 13"/>
                <a:gd name="T73" fmla="*/ 3 h 12"/>
                <a:gd name="T74" fmla="*/ 1 w 13"/>
                <a:gd name="T75" fmla="*/ 0 h 12"/>
                <a:gd name="T76" fmla="*/ 2 w 13"/>
                <a:gd name="T77" fmla="*/ 0 h 12"/>
                <a:gd name="T78" fmla="*/ 2 w 13"/>
                <a:gd name="T79" fmla="*/ 0 h 12"/>
                <a:gd name="T80" fmla="*/ 3 w 13"/>
                <a:gd name="T81" fmla="*/ 0 h 12"/>
                <a:gd name="T82" fmla="*/ 5 w 13"/>
                <a:gd name="T83" fmla="*/ 0 h 12"/>
                <a:gd name="T84" fmla="*/ 6 w 13"/>
                <a:gd name="T85" fmla="*/ 0 h 12"/>
                <a:gd name="T86" fmla="*/ 7 w 13"/>
                <a:gd name="T87" fmla="*/ 0 h 12"/>
                <a:gd name="T88" fmla="*/ 7 w 13"/>
                <a:gd name="T89" fmla="*/ 2 h 12"/>
                <a:gd name="T90" fmla="*/ 8 w 13"/>
                <a:gd name="T91" fmla="*/ 2 h 12"/>
                <a:gd name="T92" fmla="*/ 9 w 13"/>
                <a:gd name="T93" fmla="*/ 2 h 12"/>
                <a:gd name="T94" fmla="*/ 10 w 13"/>
                <a:gd name="T95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" h="12">
                  <a:moveTo>
                    <a:pt x="10" y="3"/>
                  </a:moveTo>
                  <a:lnTo>
                    <a:pt x="12" y="4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0" y="11"/>
                  </a:lnTo>
                  <a:lnTo>
                    <a:pt x="9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3" y="10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95" name="Freeform 249">
              <a:extLst>
                <a:ext uri="{FF2B5EF4-FFF2-40B4-BE49-F238E27FC236}">
                  <a16:creationId xmlns:a16="http://schemas.microsoft.com/office/drawing/2014/main" id="{59F82060-2E60-CBE8-A9BC-5D94193C6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9569" y="3373587"/>
              <a:ext cx="6350" cy="6350"/>
            </a:xfrm>
            <a:custGeom>
              <a:avLst/>
              <a:gdLst>
                <a:gd name="T0" fmla="*/ 1 w 4"/>
                <a:gd name="T1" fmla="*/ 2 h 4"/>
                <a:gd name="T2" fmla="*/ 1 w 4"/>
                <a:gd name="T3" fmla="*/ 0 h 4"/>
                <a:gd name="T4" fmla="*/ 3 w 4"/>
                <a:gd name="T5" fmla="*/ 2 h 4"/>
                <a:gd name="T6" fmla="*/ 4 w 4"/>
                <a:gd name="T7" fmla="*/ 2 h 4"/>
                <a:gd name="T8" fmla="*/ 4 w 4"/>
                <a:gd name="T9" fmla="*/ 3 h 4"/>
                <a:gd name="T10" fmla="*/ 4 w 4"/>
                <a:gd name="T11" fmla="*/ 4 h 4"/>
                <a:gd name="T12" fmla="*/ 3 w 4"/>
                <a:gd name="T13" fmla="*/ 4 h 4"/>
                <a:gd name="T14" fmla="*/ 1 w 4"/>
                <a:gd name="T15" fmla="*/ 4 h 4"/>
                <a:gd name="T16" fmla="*/ 1 w 4"/>
                <a:gd name="T17" fmla="*/ 3 h 4"/>
                <a:gd name="T18" fmla="*/ 0 w 4"/>
                <a:gd name="T19" fmla="*/ 3 h 4"/>
                <a:gd name="T20" fmla="*/ 0 w 4"/>
                <a:gd name="T21" fmla="*/ 2 h 4"/>
                <a:gd name="T22" fmla="*/ 1 w 4"/>
                <a:gd name="T2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lnTo>
                    <a:pt x="1" y="0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96" name="Freeform 250">
              <a:extLst>
                <a:ext uri="{FF2B5EF4-FFF2-40B4-BE49-F238E27FC236}">
                  <a16:creationId xmlns:a16="http://schemas.microsoft.com/office/drawing/2014/main" id="{9FD01C9B-FF54-101E-684E-1B9349E50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1131" y="3362474"/>
              <a:ext cx="6350" cy="9525"/>
            </a:xfrm>
            <a:custGeom>
              <a:avLst/>
              <a:gdLst>
                <a:gd name="T0" fmla="*/ 0 w 4"/>
                <a:gd name="T1" fmla="*/ 3 h 6"/>
                <a:gd name="T2" fmla="*/ 0 w 4"/>
                <a:gd name="T3" fmla="*/ 1 h 6"/>
                <a:gd name="T4" fmla="*/ 0 w 4"/>
                <a:gd name="T5" fmla="*/ 0 h 6"/>
                <a:gd name="T6" fmla="*/ 1 w 4"/>
                <a:gd name="T7" fmla="*/ 0 h 6"/>
                <a:gd name="T8" fmla="*/ 2 w 4"/>
                <a:gd name="T9" fmla="*/ 1 h 6"/>
                <a:gd name="T10" fmla="*/ 2 w 4"/>
                <a:gd name="T11" fmla="*/ 3 h 6"/>
                <a:gd name="T12" fmla="*/ 2 w 4"/>
                <a:gd name="T13" fmla="*/ 3 h 6"/>
                <a:gd name="T14" fmla="*/ 2 w 4"/>
                <a:gd name="T15" fmla="*/ 4 h 6"/>
                <a:gd name="T16" fmla="*/ 4 w 4"/>
                <a:gd name="T17" fmla="*/ 4 h 6"/>
                <a:gd name="T18" fmla="*/ 4 w 4"/>
                <a:gd name="T19" fmla="*/ 5 h 6"/>
                <a:gd name="T20" fmla="*/ 2 w 4"/>
                <a:gd name="T21" fmla="*/ 5 h 6"/>
                <a:gd name="T22" fmla="*/ 2 w 4"/>
                <a:gd name="T23" fmla="*/ 6 h 6"/>
                <a:gd name="T24" fmla="*/ 2 w 4"/>
                <a:gd name="T25" fmla="*/ 6 h 6"/>
                <a:gd name="T26" fmla="*/ 1 w 4"/>
                <a:gd name="T27" fmla="*/ 6 h 6"/>
                <a:gd name="T28" fmla="*/ 0 w 4"/>
                <a:gd name="T29" fmla="*/ 5 h 6"/>
                <a:gd name="T30" fmla="*/ 0 w 4"/>
                <a:gd name="T31" fmla="*/ 4 h 6"/>
                <a:gd name="T32" fmla="*/ 0 w 4"/>
                <a:gd name="T3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97" name="Freeform 251">
              <a:extLst>
                <a:ext uri="{FF2B5EF4-FFF2-40B4-BE49-F238E27FC236}">
                  <a16:creationId xmlns:a16="http://schemas.microsoft.com/office/drawing/2014/main" id="{C813BD63-1D60-5729-72F3-581465CBA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431" y="3348187"/>
              <a:ext cx="9525" cy="11113"/>
            </a:xfrm>
            <a:custGeom>
              <a:avLst/>
              <a:gdLst>
                <a:gd name="T0" fmla="*/ 0 w 6"/>
                <a:gd name="T1" fmla="*/ 1 h 7"/>
                <a:gd name="T2" fmla="*/ 0 w 6"/>
                <a:gd name="T3" fmla="*/ 0 h 7"/>
                <a:gd name="T4" fmla="*/ 1 w 6"/>
                <a:gd name="T5" fmla="*/ 0 h 7"/>
                <a:gd name="T6" fmla="*/ 2 w 6"/>
                <a:gd name="T7" fmla="*/ 0 h 7"/>
                <a:gd name="T8" fmla="*/ 2 w 6"/>
                <a:gd name="T9" fmla="*/ 1 h 7"/>
                <a:gd name="T10" fmla="*/ 3 w 6"/>
                <a:gd name="T11" fmla="*/ 1 h 7"/>
                <a:gd name="T12" fmla="*/ 3 w 6"/>
                <a:gd name="T13" fmla="*/ 2 h 7"/>
                <a:gd name="T14" fmla="*/ 4 w 6"/>
                <a:gd name="T15" fmla="*/ 5 h 7"/>
                <a:gd name="T16" fmla="*/ 6 w 6"/>
                <a:gd name="T17" fmla="*/ 6 h 7"/>
                <a:gd name="T18" fmla="*/ 6 w 6"/>
                <a:gd name="T19" fmla="*/ 7 h 7"/>
                <a:gd name="T20" fmla="*/ 4 w 6"/>
                <a:gd name="T21" fmla="*/ 7 h 7"/>
                <a:gd name="T22" fmla="*/ 4 w 6"/>
                <a:gd name="T23" fmla="*/ 6 h 7"/>
                <a:gd name="T24" fmla="*/ 3 w 6"/>
                <a:gd name="T25" fmla="*/ 6 h 7"/>
                <a:gd name="T26" fmla="*/ 2 w 6"/>
                <a:gd name="T27" fmla="*/ 6 h 7"/>
                <a:gd name="T28" fmla="*/ 2 w 6"/>
                <a:gd name="T29" fmla="*/ 5 h 7"/>
                <a:gd name="T30" fmla="*/ 1 w 6"/>
                <a:gd name="T31" fmla="*/ 5 h 7"/>
                <a:gd name="T32" fmla="*/ 1 w 6"/>
                <a:gd name="T33" fmla="*/ 3 h 7"/>
                <a:gd name="T34" fmla="*/ 0 w 6"/>
                <a:gd name="T35" fmla="*/ 3 h 7"/>
                <a:gd name="T36" fmla="*/ 0 w 6"/>
                <a:gd name="T37" fmla="*/ 2 h 7"/>
                <a:gd name="T38" fmla="*/ 0 w 6"/>
                <a:gd name="T3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4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98" name="Freeform 252">
              <a:extLst>
                <a:ext uri="{FF2B5EF4-FFF2-40B4-BE49-F238E27FC236}">
                  <a16:creationId xmlns:a16="http://schemas.microsoft.com/office/drawing/2014/main" id="{E41C3BCE-67DF-1C63-7C66-E1F9892BC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531" y="3332312"/>
              <a:ext cx="47625" cy="49213"/>
            </a:xfrm>
            <a:custGeom>
              <a:avLst/>
              <a:gdLst>
                <a:gd name="T0" fmla="*/ 14 w 30"/>
                <a:gd name="T1" fmla="*/ 0 h 31"/>
                <a:gd name="T2" fmla="*/ 15 w 30"/>
                <a:gd name="T3" fmla="*/ 2 h 31"/>
                <a:gd name="T4" fmla="*/ 17 w 30"/>
                <a:gd name="T5" fmla="*/ 3 h 31"/>
                <a:gd name="T6" fmla="*/ 17 w 30"/>
                <a:gd name="T7" fmla="*/ 4 h 31"/>
                <a:gd name="T8" fmla="*/ 19 w 30"/>
                <a:gd name="T9" fmla="*/ 5 h 31"/>
                <a:gd name="T10" fmla="*/ 20 w 30"/>
                <a:gd name="T11" fmla="*/ 7 h 31"/>
                <a:gd name="T12" fmla="*/ 20 w 30"/>
                <a:gd name="T13" fmla="*/ 10 h 31"/>
                <a:gd name="T14" fmla="*/ 20 w 30"/>
                <a:gd name="T15" fmla="*/ 17 h 31"/>
                <a:gd name="T16" fmla="*/ 21 w 30"/>
                <a:gd name="T17" fmla="*/ 18 h 31"/>
                <a:gd name="T18" fmla="*/ 22 w 30"/>
                <a:gd name="T19" fmla="*/ 19 h 31"/>
                <a:gd name="T20" fmla="*/ 26 w 30"/>
                <a:gd name="T21" fmla="*/ 19 h 31"/>
                <a:gd name="T22" fmla="*/ 29 w 30"/>
                <a:gd name="T23" fmla="*/ 20 h 31"/>
                <a:gd name="T24" fmla="*/ 30 w 30"/>
                <a:gd name="T25" fmla="*/ 22 h 31"/>
                <a:gd name="T26" fmla="*/ 28 w 30"/>
                <a:gd name="T27" fmla="*/ 23 h 31"/>
                <a:gd name="T28" fmla="*/ 27 w 30"/>
                <a:gd name="T29" fmla="*/ 28 h 31"/>
                <a:gd name="T30" fmla="*/ 29 w 30"/>
                <a:gd name="T31" fmla="*/ 29 h 31"/>
                <a:gd name="T32" fmla="*/ 29 w 30"/>
                <a:gd name="T33" fmla="*/ 31 h 31"/>
                <a:gd name="T34" fmla="*/ 27 w 30"/>
                <a:gd name="T35" fmla="*/ 30 h 31"/>
                <a:gd name="T36" fmla="*/ 25 w 30"/>
                <a:gd name="T37" fmla="*/ 30 h 31"/>
                <a:gd name="T38" fmla="*/ 23 w 30"/>
                <a:gd name="T39" fmla="*/ 29 h 31"/>
                <a:gd name="T40" fmla="*/ 21 w 30"/>
                <a:gd name="T41" fmla="*/ 28 h 31"/>
                <a:gd name="T42" fmla="*/ 17 w 30"/>
                <a:gd name="T43" fmla="*/ 26 h 31"/>
                <a:gd name="T44" fmla="*/ 15 w 30"/>
                <a:gd name="T45" fmla="*/ 24 h 31"/>
                <a:gd name="T46" fmla="*/ 14 w 30"/>
                <a:gd name="T47" fmla="*/ 22 h 31"/>
                <a:gd name="T48" fmla="*/ 15 w 30"/>
                <a:gd name="T49" fmla="*/ 19 h 31"/>
                <a:gd name="T50" fmla="*/ 14 w 30"/>
                <a:gd name="T51" fmla="*/ 18 h 31"/>
                <a:gd name="T52" fmla="*/ 13 w 30"/>
                <a:gd name="T53" fmla="*/ 16 h 31"/>
                <a:gd name="T54" fmla="*/ 13 w 30"/>
                <a:gd name="T55" fmla="*/ 13 h 31"/>
                <a:gd name="T56" fmla="*/ 12 w 30"/>
                <a:gd name="T57" fmla="*/ 12 h 31"/>
                <a:gd name="T58" fmla="*/ 9 w 30"/>
                <a:gd name="T59" fmla="*/ 12 h 31"/>
                <a:gd name="T60" fmla="*/ 7 w 30"/>
                <a:gd name="T61" fmla="*/ 11 h 31"/>
                <a:gd name="T62" fmla="*/ 3 w 30"/>
                <a:gd name="T63" fmla="*/ 12 h 31"/>
                <a:gd name="T64" fmla="*/ 2 w 30"/>
                <a:gd name="T65" fmla="*/ 11 h 31"/>
                <a:gd name="T66" fmla="*/ 0 w 30"/>
                <a:gd name="T67" fmla="*/ 11 h 31"/>
                <a:gd name="T68" fmla="*/ 0 w 30"/>
                <a:gd name="T69" fmla="*/ 9 h 31"/>
                <a:gd name="T70" fmla="*/ 3 w 30"/>
                <a:gd name="T71" fmla="*/ 7 h 31"/>
                <a:gd name="T72" fmla="*/ 4 w 30"/>
                <a:gd name="T73" fmla="*/ 5 h 31"/>
                <a:gd name="T74" fmla="*/ 3 w 30"/>
                <a:gd name="T75" fmla="*/ 4 h 31"/>
                <a:gd name="T76" fmla="*/ 4 w 30"/>
                <a:gd name="T77" fmla="*/ 4 h 31"/>
                <a:gd name="T78" fmla="*/ 6 w 30"/>
                <a:gd name="T79" fmla="*/ 3 h 31"/>
                <a:gd name="T80" fmla="*/ 7 w 30"/>
                <a:gd name="T81" fmla="*/ 2 h 31"/>
                <a:gd name="T82" fmla="*/ 9 w 30"/>
                <a:gd name="T83" fmla="*/ 2 h 31"/>
                <a:gd name="T84" fmla="*/ 9 w 30"/>
                <a:gd name="T85" fmla="*/ 4 h 31"/>
                <a:gd name="T86" fmla="*/ 9 w 30"/>
                <a:gd name="T87" fmla="*/ 4 h 31"/>
                <a:gd name="T88" fmla="*/ 12 w 30"/>
                <a:gd name="T89" fmla="*/ 5 h 31"/>
                <a:gd name="T90" fmla="*/ 12 w 30"/>
                <a:gd name="T91" fmla="*/ 4 h 31"/>
                <a:gd name="T92" fmla="*/ 12 w 30"/>
                <a:gd name="T93" fmla="*/ 3 h 31"/>
                <a:gd name="T94" fmla="*/ 13 w 30"/>
                <a:gd name="T95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" h="31">
                  <a:moveTo>
                    <a:pt x="13" y="2"/>
                  </a:moveTo>
                  <a:lnTo>
                    <a:pt x="14" y="0"/>
                  </a:lnTo>
                  <a:lnTo>
                    <a:pt x="15" y="0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9" y="5"/>
                  </a:lnTo>
                  <a:lnTo>
                    <a:pt x="19" y="6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20" y="13"/>
                  </a:lnTo>
                  <a:lnTo>
                    <a:pt x="20" y="17"/>
                  </a:lnTo>
                  <a:lnTo>
                    <a:pt x="21" y="17"/>
                  </a:lnTo>
                  <a:lnTo>
                    <a:pt x="21" y="18"/>
                  </a:lnTo>
                  <a:lnTo>
                    <a:pt x="22" y="18"/>
                  </a:lnTo>
                  <a:lnTo>
                    <a:pt x="22" y="19"/>
                  </a:lnTo>
                  <a:lnTo>
                    <a:pt x="23" y="19"/>
                  </a:lnTo>
                  <a:lnTo>
                    <a:pt x="26" y="19"/>
                  </a:lnTo>
                  <a:lnTo>
                    <a:pt x="28" y="20"/>
                  </a:lnTo>
                  <a:lnTo>
                    <a:pt x="29" y="20"/>
                  </a:lnTo>
                  <a:lnTo>
                    <a:pt x="30" y="20"/>
                  </a:lnTo>
                  <a:lnTo>
                    <a:pt x="30" y="22"/>
                  </a:lnTo>
                  <a:lnTo>
                    <a:pt x="29" y="22"/>
                  </a:lnTo>
                  <a:lnTo>
                    <a:pt x="28" y="23"/>
                  </a:lnTo>
                  <a:lnTo>
                    <a:pt x="27" y="26"/>
                  </a:lnTo>
                  <a:lnTo>
                    <a:pt x="27" y="28"/>
                  </a:lnTo>
                  <a:lnTo>
                    <a:pt x="28" y="29"/>
                  </a:lnTo>
                  <a:lnTo>
                    <a:pt x="29" y="29"/>
                  </a:lnTo>
                  <a:lnTo>
                    <a:pt x="29" y="30"/>
                  </a:lnTo>
                  <a:lnTo>
                    <a:pt x="29" y="31"/>
                  </a:lnTo>
                  <a:lnTo>
                    <a:pt x="28" y="31"/>
                  </a:lnTo>
                  <a:lnTo>
                    <a:pt x="27" y="30"/>
                  </a:lnTo>
                  <a:lnTo>
                    <a:pt x="26" y="31"/>
                  </a:lnTo>
                  <a:lnTo>
                    <a:pt x="25" y="30"/>
                  </a:lnTo>
                  <a:lnTo>
                    <a:pt x="25" y="29"/>
                  </a:lnTo>
                  <a:lnTo>
                    <a:pt x="23" y="29"/>
                  </a:lnTo>
                  <a:lnTo>
                    <a:pt x="22" y="29"/>
                  </a:lnTo>
                  <a:lnTo>
                    <a:pt x="21" y="28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6" y="25"/>
                  </a:lnTo>
                  <a:lnTo>
                    <a:pt x="15" y="24"/>
                  </a:lnTo>
                  <a:lnTo>
                    <a:pt x="15" y="23"/>
                  </a:lnTo>
                  <a:lnTo>
                    <a:pt x="14" y="22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5" y="18"/>
                  </a:lnTo>
                  <a:lnTo>
                    <a:pt x="14" y="18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2" y="12"/>
                  </a:lnTo>
                  <a:lnTo>
                    <a:pt x="10" y="12"/>
                  </a:lnTo>
                  <a:lnTo>
                    <a:pt x="9" y="12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6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9"/>
                  </a:lnTo>
                  <a:lnTo>
                    <a:pt x="1" y="7"/>
                  </a:lnTo>
                  <a:lnTo>
                    <a:pt x="3" y="7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4"/>
                  </a:lnTo>
                  <a:lnTo>
                    <a:pt x="3" y="4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9" y="4"/>
                  </a:lnTo>
                  <a:lnTo>
                    <a:pt x="10" y="4"/>
                  </a:lnTo>
                  <a:lnTo>
                    <a:pt x="9" y="4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0" y="2"/>
                  </a:lnTo>
                  <a:lnTo>
                    <a:pt x="13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99" name="Freeform 253">
              <a:extLst>
                <a:ext uri="{FF2B5EF4-FFF2-40B4-BE49-F238E27FC236}">
                  <a16:creationId xmlns:a16="http://schemas.microsoft.com/office/drawing/2014/main" id="{C5843C53-D4EE-CB8A-930F-6E2268A0C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0606" y="3338662"/>
              <a:ext cx="23813" cy="11113"/>
            </a:xfrm>
            <a:custGeom>
              <a:avLst/>
              <a:gdLst>
                <a:gd name="T0" fmla="*/ 6 w 15"/>
                <a:gd name="T1" fmla="*/ 1 h 7"/>
                <a:gd name="T2" fmla="*/ 8 w 15"/>
                <a:gd name="T3" fmla="*/ 0 h 7"/>
                <a:gd name="T4" fmla="*/ 9 w 15"/>
                <a:gd name="T5" fmla="*/ 0 h 7"/>
                <a:gd name="T6" fmla="*/ 10 w 15"/>
                <a:gd name="T7" fmla="*/ 0 h 7"/>
                <a:gd name="T8" fmla="*/ 11 w 15"/>
                <a:gd name="T9" fmla="*/ 0 h 7"/>
                <a:gd name="T10" fmla="*/ 12 w 15"/>
                <a:gd name="T11" fmla="*/ 0 h 7"/>
                <a:gd name="T12" fmla="*/ 12 w 15"/>
                <a:gd name="T13" fmla="*/ 1 h 7"/>
                <a:gd name="T14" fmla="*/ 13 w 15"/>
                <a:gd name="T15" fmla="*/ 1 h 7"/>
                <a:gd name="T16" fmla="*/ 15 w 15"/>
                <a:gd name="T17" fmla="*/ 2 h 7"/>
                <a:gd name="T18" fmla="*/ 13 w 15"/>
                <a:gd name="T19" fmla="*/ 2 h 7"/>
                <a:gd name="T20" fmla="*/ 13 w 15"/>
                <a:gd name="T21" fmla="*/ 3 h 7"/>
                <a:gd name="T22" fmla="*/ 12 w 15"/>
                <a:gd name="T23" fmla="*/ 3 h 7"/>
                <a:gd name="T24" fmla="*/ 12 w 15"/>
                <a:gd name="T25" fmla="*/ 5 h 7"/>
                <a:gd name="T26" fmla="*/ 13 w 15"/>
                <a:gd name="T27" fmla="*/ 5 h 7"/>
                <a:gd name="T28" fmla="*/ 13 w 15"/>
                <a:gd name="T29" fmla="*/ 6 h 7"/>
                <a:gd name="T30" fmla="*/ 12 w 15"/>
                <a:gd name="T31" fmla="*/ 6 h 7"/>
                <a:gd name="T32" fmla="*/ 11 w 15"/>
                <a:gd name="T33" fmla="*/ 6 h 7"/>
                <a:gd name="T34" fmla="*/ 11 w 15"/>
                <a:gd name="T35" fmla="*/ 7 h 7"/>
                <a:gd name="T36" fmla="*/ 10 w 15"/>
                <a:gd name="T37" fmla="*/ 7 h 7"/>
                <a:gd name="T38" fmla="*/ 9 w 15"/>
                <a:gd name="T39" fmla="*/ 7 h 7"/>
                <a:gd name="T40" fmla="*/ 8 w 15"/>
                <a:gd name="T41" fmla="*/ 7 h 7"/>
                <a:gd name="T42" fmla="*/ 8 w 15"/>
                <a:gd name="T43" fmla="*/ 6 h 7"/>
                <a:gd name="T44" fmla="*/ 6 w 15"/>
                <a:gd name="T45" fmla="*/ 6 h 7"/>
                <a:gd name="T46" fmla="*/ 5 w 15"/>
                <a:gd name="T47" fmla="*/ 6 h 7"/>
                <a:gd name="T48" fmla="*/ 4 w 15"/>
                <a:gd name="T49" fmla="*/ 6 h 7"/>
                <a:gd name="T50" fmla="*/ 3 w 15"/>
                <a:gd name="T51" fmla="*/ 5 h 7"/>
                <a:gd name="T52" fmla="*/ 2 w 15"/>
                <a:gd name="T53" fmla="*/ 5 h 7"/>
                <a:gd name="T54" fmla="*/ 2 w 15"/>
                <a:gd name="T55" fmla="*/ 3 h 7"/>
                <a:gd name="T56" fmla="*/ 0 w 15"/>
                <a:gd name="T57" fmla="*/ 3 h 7"/>
                <a:gd name="T58" fmla="*/ 3 w 15"/>
                <a:gd name="T59" fmla="*/ 2 h 7"/>
                <a:gd name="T60" fmla="*/ 4 w 15"/>
                <a:gd name="T61" fmla="*/ 2 h 7"/>
                <a:gd name="T62" fmla="*/ 4 w 15"/>
                <a:gd name="T63" fmla="*/ 1 h 7"/>
                <a:gd name="T64" fmla="*/ 5 w 15"/>
                <a:gd name="T65" fmla="*/ 1 h 7"/>
                <a:gd name="T66" fmla="*/ 6 w 15"/>
                <a:gd name="T6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" h="7">
                  <a:moveTo>
                    <a:pt x="6" y="1"/>
                  </a:move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5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6"/>
                  </a:lnTo>
                  <a:lnTo>
                    <a:pt x="6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0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00" name="Freeform 254">
              <a:extLst>
                <a:ext uri="{FF2B5EF4-FFF2-40B4-BE49-F238E27FC236}">
                  <a16:creationId xmlns:a16="http://schemas.microsoft.com/office/drawing/2014/main" id="{6D439DB5-EBD7-7B36-AEC8-5D457395E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806" y="3343424"/>
              <a:ext cx="6350" cy="6350"/>
            </a:xfrm>
            <a:custGeom>
              <a:avLst/>
              <a:gdLst>
                <a:gd name="T0" fmla="*/ 1 w 4"/>
                <a:gd name="T1" fmla="*/ 2 h 4"/>
                <a:gd name="T2" fmla="*/ 0 w 4"/>
                <a:gd name="T3" fmla="*/ 2 h 4"/>
                <a:gd name="T4" fmla="*/ 0 w 4"/>
                <a:gd name="T5" fmla="*/ 0 h 4"/>
                <a:gd name="T6" fmla="*/ 1 w 4"/>
                <a:gd name="T7" fmla="*/ 0 h 4"/>
                <a:gd name="T8" fmla="*/ 2 w 4"/>
                <a:gd name="T9" fmla="*/ 2 h 4"/>
                <a:gd name="T10" fmla="*/ 4 w 4"/>
                <a:gd name="T11" fmla="*/ 2 h 4"/>
                <a:gd name="T12" fmla="*/ 4 w 4"/>
                <a:gd name="T13" fmla="*/ 3 h 4"/>
                <a:gd name="T14" fmla="*/ 4 w 4"/>
                <a:gd name="T15" fmla="*/ 4 h 4"/>
                <a:gd name="T16" fmla="*/ 2 w 4"/>
                <a:gd name="T17" fmla="*/ 4 h 4"/>
                <a:gd name="T18" fmla="*/ 2 w 4"/>
                <a:gd name="T19" fmla="*/ 3 h 4"/>
                <a:gd name="T20" fmla="*/ 1 w 4"/>
                <a:gd name="T2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4">
                  <a:moveTo>
                    <a:pt x="1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01" name="Freeform 255">
              <a:extLst>
                <a:ext uri="{FF2B5EF4-FFF2-40B4-BE49-F238E27FC236}">
                  <a16:creationId xmlns:a16="http://schemas.microsoft.com/office/drawing/2014/main" id="{298A26FF-3451-6809-B78D-BBCCDBA46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1856" y="3338662"/>
              <a:ext cx="30163" cy="9525"/>
            </a:xfrm>
            <a:custGeom>
              <a:avLst/>
              <a:gdLst>
                <a:gd name="T0" fmla="*/ 1 w 19"/>
                <a:gd name="T1" fmla="*/ 0 h 6"/>
                <a:gd name="T2" fmla="*/ 1 w 19"/>
                <a:gd name="T3" fmla="*/ 0 h 6"/>
                <a:gd name="T4" fmla="*/ 1 w 19"/>
                <a:gd name="T5" fmla="*/ 0 h 6"/>
                <a:gd name="T6" fmla="*/ 2 w 19"/>
                <a:gd name="T7" fmla="*/ 0 h 6"/>
                <a:gd name="T8" fmla="*/ 3 w 19"/>
                <a:gd name="T9" fmla="*/ 0 h 6"/>
                <a:gd name="T10" fmla="*/ 5 w 19"/>
                <a:gd name="T11" fmla="*/ 0 h 6"/>
                <a:gd name="T12" fmla="*/ 6 w 19"/>
                <a:gd name="T13" fmla="*/ 0 h 6"/>
                <a:gd name="T14" fmla="*/ 7 w 19"/>
                <a:gd name="T15" fmla="*/ 0 h 6"/>
                <a:gd name="T16" fmla="*/ 8 w 19"/>
                <a:gd name="T17" fmla="*/ 0 h 6"/>
                <a:gd name="T18" fmla="*/ 9 w 19"/>
                <a:gd name="T19" fmla="*/ 0 h 6"/>
                <a:gd name="T20" fmla="*/ 11 w 19"/>
                <a:gd name="T21" fmla="*/ 0 h 6"/>
                <a:gd name="T22" fmla="*/ 12 w 19"/>
                <a:gd name="T23" fmla="*/ 0 h 6"/>
                <a:gd name="T24" fmla="*/ 13 w 19"/>
                <a:gd name="T25" fmla="*/ 0 h 6"/>
                <a:gd name="T26" fmla="*/ 13 w 19"/>
                <a:gd name="T27" fmla="*/ 1 h 6"/>
                <a:gd name="T28" fmla="*/ 14 w 19"/>
                <a:gd name="T29" fmla="*/ 1 h 6"/>
                <a:gd name="T30" fmla="*/ 14 w 19"/>
                <a:gd name="T31" fmla="*/ 0 h 6"/>
                <a:gd name="T32" fmla="*/ 15 w 19"/>
                <a:gd name="T33" fmla="*/ 0 h 6"/>
                <a:gd name="T34" fmla="*/ 17 w 19"/>
                <a:gd name="T35" fmla="*/ 0 h 6"/>
                <a:gd name="T36" fmla="*/ 17 w 19"/>
                <a:gd name="T37" fmla="*/ 1 h 6"/>
                <a:gd name="T38" fmla="*/ 18 w 19"/>
                <a:gd name="T39" fmla="*/ 0 h 6"/>
                <a:gd name="T40" fmla="*/ 18 w 19"/>
                <a:gd name="T41" fmla="*/ 1 h 6"/>
                <a:gd name="T42" fmla="*/ 19 w 19"/>
                <a:gd name="T43" fmla="*/ 1 h 6"/>
                <a:gd name="T44" fmla="*/ 19 w 19"/>
                <a:gd name="T45" fmla="*/ 2 h 6"/>
                <a:gd name="T46" fmla="*/ 19 w 19"/>
                <a:gd name="T47" fmla="*/ 3 h 6"/>
                <a:gd name="T48" fmla="*/ 18 w 19"/>
                <a:gd name="T49" fmla="*/ 3 h 6"/>
                <a:gd name="T50" fmla="*/ 17 w 19"/>
                <a:gd name="T51" fmla="*/ 3 h 6"/>
                <a:gd name="T52" fmla="*/ 15 w 19"/>
                <a:gd name="T53" fmla="*/ 3 h 6"/>
                <a:gd name="T54" fmla="*/ 14 w 19"/>
                <a:gd name="T55" fmla="*/ 3 h 6"/>
                <a:gd name="T56" fmla="*/ 13 w 19"/>
                <a:gd name="T57" fmla="*/ 3 h 6"/>
                <a:gd name="T58" fmla="*/ 13 w 19"/>
                <a:gd name="T59" fmla="*/ 5 h 6"/>
                <a:gd name="T60" fmla="*/ 12 w 19"/>
                <a:gd name="T61" fmla="*/ 5 h 6"/>
                <a:gd name="T62" fmla="*/ 11 w 19"/>
                <a:gd name="T63" fmla="*/ 3 h 6"/>
                <a:gd name="T64" fmla="*/ 9 w 19"/>
                <a:gd name="T65" fmla="*/ 3 h 6"/>
                <a:gd name="T66" fmla="*/ 8 w 19"/>
                <a:gd name="T67" fmla="*/ 3 h 6"/>
                <a:gd name="T68" fmla="*/ 7 w 19"/>
                <a:gd name="T69" fmla="*/ 5 h 6"/>
                <a:gd name="T70" fmla="*/ 6 w 19"/>
                <a:gd name="T71" fmla="*/ 5 h 6"/>
                <a:gd name="T72" fmla="*/ 3 w 19"/>
                <a:gd name="T73" fmla="*/ 6 h 6"/>
                <a:gd name="T74" fmla="*/ 2 w 19"/>
                <a:gd name="T75" fmla="*/ 6 h 6"/>
                <a:gd name="T76" fmla="*/ 1 w 19"/>
                <a:gd name="T77" fmla="*/ 6 h 6"/>
                <a:gd name="T78" fmla="*/ 1 w 19"/>
                <a:gd name="T79" fmla="*/ 6 h 6"/>
                <a:gd name="T80" fmla="*/ 0 w 19"/>
                <a:gd name="T81" fmla="*/ 6 h 6"/>
                <a:gd name="T82" fmla="*/ 0 w 19"/>
                <a:gd name="T83" fmla="*/ 5 h 6"/>
                <a:gd name="T84" fmla="*/ 1 w 19"/>
                <a:gd name="T85" fmla="*/ 5 h 6"/>
                <a:gd name="T86" fmla="*/ 0 w 19"/>
                <a:gd name="T87" fmla="*/ 3 h 6"/>
                <a:gd name="T88" fmla="*/ 0 w 19"/>
                <a:gd name="T89" fmla="*/ 2 h 6"/>
                <a:gd name="T90" fmla="*/ 1 w 19"/>
                <a:gd name="T91" fmla="*/ 1 h 6"/>
                <a:gd name="T92" fmla="*/ 1 w 19"/>
                <a:gd name="T9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" h="6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7" y="1"/>
                  </a:lnTo>
                  <a:lnTo>
                    <a:pt x="18" y="0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5" y="3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1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7" y="5"/>
                  </a:lnTo>
                  <a:lnTo>
                    <a:pt x="6" y="5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02" name="Freeform 256">
              <a:extLst>
                <a:ext uri="{FF2B5EF4-FFF2-40B4-BE49-F238E27FC236}">
                  <a16:creationId xmlns:a16="http://schemas.microsoft.com/office/drawing/2014/main" id="{761F4EBD-0BC0-E2A5-5BA1-852D54223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2019" y="3340249"/>
              <a:ext cx="28575" cy="22225"/>
            </a:xfrm>
            <a:custGeom>
              <a:avLst/>
              <a:gdLst>
                <a:gd name="T0" fmla="*/ 9 w 18"/>
                <a:gd name="T1" fmla="*/ 1 h 14"/>
                <a:gd name="T2" fmla="*/ 11 w 18"/>
                <a:gd name="T3" fmla="*/ 0 h 14"/>
                <a:gd name="T4" fmla="*/ 12 w 18"/>
                <a:gd name="T5" fmla="*/ 0 h 14"/>
                <a:gd name="T6" fmla="*/ 14 w 18"/>
                <a:gd name="T7" fmla="*/ 1 h 14"/>
                <a:gd name="T8" fmla="*/ 18 w 18"/>
                <a:gd name="T9" fmla="*/ 1 h 14"/>
                <a:gd name="T10" fmla="*/ 16 w 18"/>
                <a:gd name="T11" fmla="*/ 2 h 14"/>
                <a:gd name="T12" fmla="*/ 15 w 18"/>
                <a:gd name="T13" fmla="*/ 2 h 14"/>
                <a:gd name="T14" fmla="*/ 14 w 18"/>
                <a:gd name="T15" fmla="*/ 2 h 14"/>
                <a:gd name="T16" fmla="*/ 13 w 18"/>
                <a:gd name="T17" fmla="*/ 2 h 14"/>
                <a:gd name="T18" fmla="*/ 12 w 18"/>
                <a:gd name="T19" fmla="*/ 2 h 14"/>
                <a:gd name="T20" fmla="*/ 11 w 18"/>
                <a:gd name="T21" fmla="*/ 2 h 14"/>
                <a:gd name="T22" fmla="*/ 11 w 18"/>
                <a:gd name="T23" fmla="*/ 4 h 14"/>
                <a:gd name="T24" fmla="*/ 12 w 18"/>
                <a:gd name="T25" fmla="*/ 5 h 14"/>
                <a:gd name="T26" fmla="*/ 12 w 18"/>
                <a:gd name="T27" fmla="*/ 6 h 14"/>
                <a:gd name="T28" fmla="*/ 11 w 18"/>
                <a:gd name="T29" fmla="*/ 7 h 14"/>
                <a:gd name="T30" fmla="*/ 11 w 18"/>
                <a:gd name="T31" fmla="*/ 8 h 14"/>
                <a:gd name="T32" fmla="*/ 13 w 18"/>
                <a:gd name="T33" fmla="*/ 12 h 14"/>
                <a:gd name="T34" fmla="*/ 13 w 18"/>
                <a:gd name="T35" fmla="*/ 13 h 14"/>
                <a:gd name="T36" fmla="*/ 13 w 18"/>
                <a:gd name="T37" fmla="*/ 14 h 14"/>
                <a:gd name="T38" fmla="*/ 12 w 18"/>
                <a:gd name="T39" fmla="*/ 13 h 14"/>
                <a:gd name="T40" fmla="*/ 11 w 18"/>
                <a:gd name="T41" fmla="*/ 12 h 14"/>
                <a:gd name="T42" fmla="*/ 11 w 18"/>
                <a:gd name="T43" fmla="*/ 11 h 14"/>
                <a:gd name="T44" fmla="*/ 11 w 18"/>
                <a:gd name="T45" fmla="*/ 10 h 14"/>
                <a:gd name="T46" fmla="*/ 11 w 18"/>
                <a:gd name="T47" fmla="*/ 10 h 14"/>
                <a:gd name="T48" fmla="*/ 11 w 18"/>
                <a:gd name="T49" fmla="*/ 8 h 14"/>
                <a:gd name="T50" fmla="*/ 11 w 18"/>
                <a:gd name="T51" fmla="*/ 7 h 14"/>
                <a:gd name="T52" fmla="*/ 11 w 18"/>
                <a:gd name="T53" fmla="*/ 6 h 14"/>
                <a:gd name="T54" fmla="*/ 11 w 18"/>
                <a:gd name="T55" fmla="*/ 5 h 14"/>
                <a:gd name="T56" fmla="*/ 11 w 18"/>
                <a:gd name="T57" fmla="*/ 4 h 14"/>
                <a:gd name="T58" fmla="*/ 11 w 18"/>
                <a:gd name="T59" fmla="*/ 2 h 14"/>
                <a:gd name="T60" fmla="*/ 9 w 18"/>
                <a:gd name="T61" fmla="*/ 2 h 14"/>
                <a:gd name="T62" fmla="*/ 8 w 18"/>
                <a:gd name="T63" fmla="*/ 2 h 14"/>
                <a:gd name="T64" fmla="*/ 6 w 18"/>
                <a:gd name="T65" fmla="*/ 2 h 14"/>
                <a:gd name="T66" fmla="*/ 5 w 18"/>
                <a:gd name="T67" fmla="*/ 2 h 14"/>
                <a:gd name="T68" fmla="*/ 3 w 18"/>
                <a:gd name="T69" fmla="*/ 4 h 14"/>
                <a:gd name="T70" fmla="*/ 2 w 18"/>
                <a:gd name="T71" fmla="*/ 4 h 14"/>
                <a:gd name="T72" fmla="*/ 2 w 18"/>
                <a:gd name="T73" fmla="*/ 2 h 14"/>
                <a:gd name="T74" fmla="*/ 1 w 18"/>
                <a:gd name="T75" fmla="*/ 2 h 14"/>
                <a:gd name="T76" fmla="*/ 1 w 18"/>
                <a:gd name="T77" fmla="*/ 1 h 14"/>
                <a:gd name="T78" fmla="*/ 0 w 18"/>
                <a:gd name="T79" fmla="*/ 1 h 14"/>
                <a:gd name="T80" fmla="*/ 1 w 18"/>
                <a:gd name="T81" fmla="*/ 0 h 14"/>
                <a:gd name="T82" fmla="*/ 2 w 18"/>
                <a:gd name="T83" fmla="*/ 0 h 14"/>
                <a:gd name="T84" fmla="*/ 2 w 18"/>
                <a:gd name="T85" fmla="*/ 1 h 14"/>
                <a:gd name="T86" fmla="*/ 3 w 18"/>
                <a:gd name="T87" fmla="*/ 1 h 14"/>
                <a:gd name="T88" fmla="*/ 5 w 18"/>
                <a:gd name="T89" fmla="*/ 0 h 14"/>
                <a:gd name="T90" fmla="*/ 5 w 18"/>
                <a:gd name="T91" fmla="*/ 1 h 14"/>
                <a:gd name="T92" fmla="*/ 6 w 18"/>
                <a:gd name="T93" fmla="*/ 1 h 14"/>
                <a:gd name="T94" fmla="*/ 7 w 18"/>
                <a:gd name="T95" fmla="*/ 1 h 14"/>
                <a:gd name="T96" fmla="*/ 8 w 18"/>
                <a:gd name="T97" fmla="*/ 0 h 14"/>
                <a:gd name="T98" fmla="*/ 9 w 18"/>
                <a:gd name="T9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" h="14">
                  <a:moveTo>
                    <a:pt x="9" y="1"/>
                  </a:moveTo>
                  <a:lnTo>
                    <a:pt x="11" y="0"/>
                  </a:lnTo>
                  <a:lnTo>
                    <a:pt x="12" y="0"/>
                  </a:lnTo>
                  <a:lnTo>
                    <a:pt x="14" y="1"/>
                  </a:lnTo>
                  <a:lnTo>
                    <a:pt x="18" y="1"/>
                  </a:lnTo>
                  <a:lnTo>
                    <a:pt x="16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3" y="2"/>
                  </a:lnTo>
                  <a:lnTo>
                    <a:pt x="12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3" y="14"/>
                  </a:lnTo>
                  <a:lnTo>
                    <a:pt x="12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0"/>
                  </a:lnTo>
                  <a:lnTo>
                    <a:pt x="9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03" name="Freeform 257">
              <a:extLst>
                <a:ext uri="{FF2B5EF4-FFF2-40B4-BE49-F238E27FC236}">
                  <a16:creationId xmlns:a16="http://schemas.microsoft.com/office/drawing/2014/main" id="{2B8FB735-B4BA-634F-17F4-3EAC80F54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0469" y="3337074"/>
              <a:ext cx="42863" cy="6350"/>
            </a:xfrm>
            <a:custGeom>
              <a:avLst/>
              <a:gdLst>
                <a:gd name="T0" fmla="*/ 1 w 27"/>
                <a:gd name="T1" fmla="*/ 1 h 4"/>
                <a:gd name="T2" fmla="*/ 0 w 27"/>
                <a:gd name="T3" fmla="*/ 1 h 4"/>
                <a:gd name="T4" fmla="*/ 0 w 27"/>
                <a:gd name="T5" fmla="*/ 0 h 4"/>
                <a:gd name="T6" fmla="*/ 1 w 27"/>
                <a:gd name="T7" fmla="*/ 0 h 4"/>
                <a:gd name="T8" fmla="*/ 2 w 27"/>
                <a:gd name="T9" fmla="*/ 0 h 4"/>
                <a:gd name="T10" fmla="*/ 7 w 27"/>
                <a:gd name="T11" fmla="*/ 1 h 4"/>
                <a:gd name="T12" fmla="*/ 8 w 27"/>
                <a:gd name="T13" fmla="*/ 1 h 4"/>
                <a:gd name="T14" fmla="*/ 9 w 27"/>
                <a:gd name="T15" fmla="*/ 1 h 4"/>
                <a:gd name="T16" fmla="*/ 12 w 27"/>
                <a:gd name="T17" fmla="*/ 1 h 4"/>
                <a:gd name="T18" fmla="*/ 13 w 27"/>
                <a:gd name="T19" fmla="*/ 1 h 4"/>
                <a:gd name="T20" fmla="*/ 14 w 27"/>
                <a:gd name="T21" fmla="*/ 1 h 4"/>
                <a:gd name="T22" fmla="*/ 15 w 27"/>
                <a:gd name="T23" fmla="*/ 1 h 4"/>
                <a:gd name="T24" fmla="*/ 15 w 27"/>
                <a:gd name="T25" fmla="*/ 1 h 4"/>
                <a:gd name="T26" fmla="*/ 16 w 27"/>
                <a:gd name="T27" fmla="*/ 1 h 4"/>
                <a:gd name="T28" fmla="*/ 18 w 27"/>
                <a:gd name="T29" fmla="*/ 1 h 4"/>
                <a:gd name="T30" fmla="*/ 19 w 27"/>
                <a:gd name="T31" fmla="*/ 1 h 4"/>
                <a:gd name="T32" fmla="*/ 20 w 27"/>
                <a:gd name="T33" fmla="*/ 1 h 4"/>
                <a:gd name="T34" fmla="*/ 21 w 27"/>
                <a:gd name="T35" fmla="*/ 1 h 4"/>
                <a:gd name="T36" fmla="*/ 23 w 27"/>
                <a:gd name="T37" fmla="*/ 1 h 4"/>
                <a:gd name="T38" fmla="*/ 25 w 27"/>
                <a:gd name="T39" fmla="*/ 2 h 4"/>
                <a:gd name="T40" fmla="*/ 26 w 27"/>
                <a:gd name="T41" fmla="*/ 2 h 4"/>
                <a:gd name="T42" fmla="*/ 27 w 27"/>
                <a:gd name="T43" fmla="*/ 2 h 4"/>
                <a:gd name="T44" fmla="*/ 27 w 27"/>
                <a:gd name="T45" fmla="*/ 3 h 4"/>
                <a:gd name="T46" fmla="*/ 26 w 27"/>
                <a:gd name="T47" fmla="*/ 3 h 4"/>
                <a:gd name="T48" fmla="*/ 25 w 27"/>
                <a:gd name="T49" fmla="*/ 3 h 4"/>
                <a:gd name="T50" fmla="*/ 23 w 27"/>
                <a:gd name="T51" fmla="*/ 3 h 4"/>
                <a:gd name="T52" fmla="*/ 22 w 27"/>
                <a:gd name="T53" fmla="*/ 3 h 4"/>
                <a:gd name="T54" fmla="*/ 22 w 27"/>
                <a:gd name="T55" fmla="*/ 4 h 4"/>
                <a:gd name="T56" fmla="*/ 21 w 27"/>
                <a:gd name="T57" fmla="*/ 4 h 4"/>
                <a:gd name="T58" fmla="*/ 20 w 27"/>
                <a:gd name="T59" fmla="*/ 4 h 4"/>
                <a:gd name="T60" fmla="*/ 19 w 27"/>
                <a:gd name="T61" fmla="*/ 4 h 4"/>
                <a:gd name="T62" fmla="*/ 18 w 27"/>
                <a:gd name="T63" fmla="*/ 4 h 4"/>
                <a:gd name="T64" fmla="*/ 16 w 27"/>
                <a:gd name="T65" fmla="*/ 4 h 4"/>
                <a:gd name="T66" fmla="*/ 15 w 27"/>
                <a:gd name="T67" fmla="*/ 4 h 4"/>
                <a:gd name="T68" fmla="*/ 14 w 27"/>
                <a:gd name="T69" fmla="*/ 3 h 4"/>
                <a:gd name="T70" fmla="*/ 13 w 27"/>
                <a:gd name="T71" fmla="*/ 3 h 4"/>
                <a:gd name="T72" fmla="*/ 12 w 27"/>
                <a:gd name="T73" fmla="*/ 3 h 4"/>
                <a:gd name="T74" fmla="*/ 10 w 27"/>
                <a:gd name="T75" fmla="*/ 3 h 4"/>
                <a:gd name="T76" fmla="*/ 9 w 27"/>
                <a:gd name="T77" fmla="*/ 2 h 4"/>
                <a:gd name="T78" fmla="*/ 8 w 27"/>
                <a:gd name="T79" fmla="*/ 2 h 4"/>
                <a:gd name="T80" fmla="*/ 7 w 27"/>
                <a:gd name="T81" fmla="*/ 2 h 4"/>
                <a:gd name="T82" fmla="*/ 7 w 27"/>
                <a:gd name="T83" fmla="*/ 1 h 4"/>
                <a:gd name="T84" fmla="*/ 6 w 27"/>
                <a:gd name="T85" fmla="*/ 1 h 4"/>
                <a:gd name="T86" fmla="*/ 5 w 27"/>
                <a:gd name="T87" fmla="*/ 1 h 4"/>
                <a:gd name="T88" fmla="*/ 3 w 27"/>
                <a:gd name="T89" fmla="*/ 1 h 4"/>
                <a:gd name="T90" fmla="*/ 2 w 27"/>
                <a:gd name="T91" fmla="*/ 1 h 4"/>
                <a:gd name="T92" fmla="*/ 1 w 27"/>
                <a:gd name="T93" fmla="*/ 1 h 4"/>
                <a:gd name="T94" fmla="*/ 1 w 27"/>
                <a:gd name="T9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" h="4">
                  <a:moveTo>
                    <a:pt x="1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3" y="3"/>
                  </a:lnTo>
                  <a:lnTo>
                    <a:pt x="12" y="3"/>
                  </a:lnTo>
                  <a:lnTo>
                    <a:pt x="10" y="3"/>
                  </a:lnTo>
                  <a:lnTo>
                    <a:pt x="9" y="2"/>
                  </a:lnTo>
                  <a:lnTo>
                    <a:pt x="8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04" name="Freeform 258">
              <a:extLst>
                <a:ext uri="{FF2B5EF4-FFF2-40B4-BE49-F238E27FC236}">
                  <a16:creationId xmlns:a16="http://schemas.microsoft.com/office/drawing/2014/main" id="{FD762B21-2B63-E9F1-E29D-289C35857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856" y="3316437"/>
              <a:ext cx="20638" cy="23813"/>
            </a:xfrm>
            <a:custGeom>
              <a:avLst/>
              <a:gdLst>
                <a:gd name="T0" fmla="*/ 1 w 13"/>
                <a:gd name="T1" fmla="*/ 1 h 15"/>
                <a:gd name="T2" fmla="*/ 1 w 13"/>
                <a:gd name="T3" fmla="*/ 0 h 15"/>
                <a:gd name="T4" fmla="*/ 2 w 13"/>
                <a:gd name="T5" fmla="*/ 0 h 15"/>
                <a:gd name="T6" fmla="*/ 2 w 13"/>
                <a:gd name="T7" fmla="*/ 1 h 15"/>
                <a:gd name="T8" fmla="*/ 4 w 13"/>
                <a:gd name="T9" fmla="*/ 1 h 15"/>
                <a:gd name="T10" fmla="*/ 4 w 13"/>
                <a:gd name="T11" fmla="*/ 0 h 15"/>
                <a:gd name="T12" fmla="*/ 5 w 13"/>
                <a:gd name="T13" fmla="*/ 0 h 15"/>
                <a:gd name="T14" fmla="*/ 6 w 13"/>
                <a:gd name="T15" fmla="*/ 0 h 15"/>
                <a:gd name="T16" fmla="*/ 6 w 13"/>
                <a:gd name="T17" fmla="*/ 1 h 15"/>
                <a:gd name="T18" fmla="*/ 6 w 13"/>
                <a:gd name="T19" fmla="*/ 2 h 15"/>
                <a:gd name="T20" fmla="*/ 6 w 13"/>
                <a:gd name="T21" fmla="*/ 3 h 15"/>
                <a:gd name="T22" fmla="*/ 7 w 13"/>
                <a:gd name="T23" fmla="*/ 3 h 15"/>
                <a:gd name="T24" fmla="*/ 7 w 13"/>
                <a:gd name="T25" fmla="*/ 4 h 15"/>
                <a:gd name="T26" fmla="*/ 8 w 13"/>
                <a:gd name="T27" fmla="*/ 4 h 15"/>
                <a:gd name="T28" fmla="*/ 8 w 13"/>
                <a:gd name="T29" fmla="*/ 6 h 15"/>
                <a:gd name="T30" fmla="*/ 8 w 13"/>
                <a:gd name="T31" fmla="*/ 7 h 15"/>
                <a:gd name="T32" fmla="*/ 9 w 13"/>
                <a:gd name="T33" fmla="*/ 8 h 15"/>
                <a:gd name="T34" fmla="*/ 9 w 13"/>
                <a:gd name="T35" fmla="*/ 9 h 15"/>
                <a:gd name="T36" fmla="*/ 9 w 13"/>
                <a:gd name="T37" fmla="*/ 10 h 15"/>
                <a:gd name="T38" fmla="*/ 11 w 13"/>
                <a:gd name="T39" fmla="*/ 12 h 15"/>
                <a:gd name="T40" fmla="*/ 11 w 13"/>
                <a:gd name="T41" fmla="*/ 13 h 15"/>
                <a:gd name="T42" fmla="*/ 12 w 13"/>
                <a:gd name="T43" fmla="*/ 13 h 15"/>
                <a:gd name="T44" fmla="*/ 13 w 13"/>
                <a:gd name="T45" fmla="*/ 14 h 15"/>
                <a:gd name="T46" fmla="*/ 13 w 13"/>
                <a:gd name="T47" fmla="*/ 14 h 15"/>
                <a:gd name="T48" fmla="*/ 12 w 13"/>
                <a:gd name="T49" fmla="*/ 14 h 15"/>
                <a:gd name="T50" fmla="*/ 11 w 13"/>
                <a:gd name="T51" fmla="*/ 14 h 15"/>
                <a:gd name="T52" fmla="*/ 12 w 13"/>
                <a:gd name="T53" fmla="*/ 14 h 15"/>
                <a:gd name="T54" fmla="*/ 12 w 13"/>
                <a:gd name="T55" fmla="*/ 15 h 15"/>
                <a:gd name="T56" fmla="*/ 11 w 13"/>
                <a:gd name="T57" fmla="*/ 15 h 15"/>
                <a:gd name="T58" fmla="*/ 9 w 13"/>
                <a:gd name="T59" fmla="*/ 15 h 15"/>
                <a:gd name="T60" fmla="*/ 7 w 13"/>
                <a:gd name="T61" fmla="*/ 15 h 15"/>
                <a:gd name="T62" fmla="*/ 6 w 13"/>
                <a:gd name="T63" fmla="*/ 14 h 15"/>
                <a:gd name="T64" fmla="*/ 5 w 13"/>
                <a:gd name="T65" fmla="*/ 14 h 15"/>
                <a:gd name="T66" fmla="*/ 4 w 13"/>
                <a:gd name="T67" fmla="*/ 14 h 15"/>
                <a:gd name="T68" fmla="*/ 4 w 13"/>
                <a:gd name="T69" fmla="*/ 13 h 15"/>
                <a:gd name="T70" fmla="*/ 4 w 13"/>
                <a:gd name="T71" fmla="*/ 12 h 15"/>
                <a:gd name="T72" fmla="*/ 0 w 13"/>
                <a:gd name="T73" fmla="*/ 7 h 15"/>
                <a:gd name="T74" fmla="*/ 0 w 13"/>
                <a:gd name="T75" fmla="*/ 6 h 15"/>
                <a:gd name="T76" fmla="*/ 0 w 13"/>
                <a:gd name="T77" fmla="*/ 6 h 15"/>
                <a:gd name="T78" fmla="*/ 0 w 13"/>
                <a:gd name="T79" fmla="*/ 4 h 15"/>
                <a:gd name="T80" fmla="*/ 0 w 13"/>
                <a:gd name="T81" fmla="*/ 4 h 15"/>
                <a:gd name="T82" fmla="*/ 0 w 13"/>
                <a:gd name="T83" fmla="*/ 3 h 15"/>
                <a:gd name="T84" fmla="*/ 0 w 13"/>
                <a:gd name="T85" fmla="*/ 2 h 15"/>
                <a:gd name="T86" fmla="*/ 0 w 13"/>
                <a:gd name="T87" fmla="*/ 1 h 15"/>
                <a:gd name="T88" fmla="*/ 1 w 13"/>
                <a:gd name="T8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" h="15">
                  <a:moveTo>
                    <a:pt x="1" y="1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6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9"/>
                  </a:lnTo>
                  <a:lnTo>
                    <a:pt x="9" y="10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2" y="14"/>
                  </a:lnTo>
                  <a:lnTo>
                    <a:pt x="11" y="14"/>
                  </a:lnTo>
                  <a:lnTo>
                    <a:pt x="12" y="14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9" y="15"/>
                  </a:lnTo>
                  <a:lnTo>
                    <a:pt x="7" y="15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05" name="Freeform 259">
              <a:extLst>
                <a:ext uri="{FF2B5EF4-FFF2-40B4-BE49-F238E27FC236}">
                  <a16:creationId xmlns:a16="http://schemas.microsoft.com/office/drawing/2014/main" id="{7EDDCBD2-8ABE-EF6E-2E49-A3089AC38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1481" y="3335487"/>
              <a:ext cx="6350" cy="3175"/>
            </a:xfrm>
            <a:custGeom>
              <a:avLst/>
              <a:gdLst>
                <a:gd name="T0" fmla="*/ 1 w 4"/>
                <a:gd name="T1" fmla="*/ 1 h 2"/>
                <a:gd name="T2" fmla="*/ 0 w 4"/>
                <a:gd name="T3" fmla="*/ 1 h 2"/>
                <a:gd name="T4" fmla="*/ 1 w 4"/>
                <a:gd name="T5" fmla="*/ 0 h 2"/>
                <a:gd name="T6" fmla="*/ 3 w 4"/>
                <a:gd name="T7" fmla="*/ 0 h 2"/>
                <a:gd name="T8" fmla="*/ 4 w 4"/>
                <a:gd name="T9" fmla="*/ 1 h 2"/>
                <a:gd name="T10" fmla="*/ 4 w 4"/>
                <a:gd name="T11" fmla="*/ 2 h 2"/>
                <a:gd name="T12" fmla="*/ 3 w 4"/>
                <a:gd name="T13" fmla="*/ 2 h 2"/>
                <a:gd name="T14" fmla="*/ 1 w 4"/>
                <a:gd name="T15" fmla="*/ 2 h 2"/>
                <a:gd name="T16" fmla="*/ 0 w 4"/>
                <a:gd name="T17" fmla="*/ 2 h 2"/>
                <a:gd name="T18" fmla="*/ 1 w 4"/>
                <a:gd name="T1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2">
                  <a:moveTo>
                    <a:pt x="1" y="1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06" name="Freeform 260">
              <a:extLst>
                <a:ext uri="{FF2B5EF4-FFF2-40B4-BE49-F238E27FC236}">
                  <a16:creationId xmlns:a16="http://schemas.microsoft.com/office/drawing/2014/main" id="{FEAA03A3-1C28-E7D3-3C90-5B0A0B4B5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7406" y="3322787"/>
              <a:ext cx="22225" cy="15875"/>
            </a:xfrm>
            <a:custGeom>
              <a:avLst/>
              <a:gdLst>
                <a:gd name="T0" fmla="*/ 9 w 14"/>
                <a:gd name="T1" fmla="*/ 3 h 10"/>
                <a:gd name="T2" fmla="*/ 9 w 14"/>
                <a:gd name="T3" fmla="*/ 2 h 10"/>
                <a:gd name="T4" fmla="*/ 10 w 14"/>
                <a:gd name="T5" fmla="*/ 2 h 10"/>
                <a:gd name="T6" fmla="*/ 11 w 14"/>
                <a:gd name="T7" fmla="*/ 3 h 10"/>
                <a:gd name="T8" fmla="*/ 13 w 14"/>
                <a:gd name="T9" fmla="*/ 3 h 10"/>
                <a:gd name="T10" fmla="*/ 14 w 14"/>
                <a:gd name="T11" fmla="*/ 3 h 10"/>
                <a:gd name="T12" fmla="*/ 14 w 14"/>
                <a:gd name="T13" fmla="*/ 4 h 10"/>
                <a:gd name="T14" fmla="*/ 13 w 14"/>
                <a:gd name="T15" fmla="*/ 4 h 10"/>
                <a:gd name="T16" fmla="*/ 13 w 14"/>
                <a:gd name="T17" fmla="*/ 5 h 10"/>
                <a:gd name="T18" fmla="*/ 13 w 14"/>
                <a:gd name="T19" fmla="*/ 6 h 10"/>
                <a:gd name="T20" fmla="*/ 11 w 14"/>
                <a:gd name="T21" fmla="*/ 6 h 10"/>
                <a:gd name="T22" fmla="*/ 11 w 14"/>
                <a:gd name="T23" fmla="*/ 8 h 10"/>
                <a:gd name="T24" fmla="*/ 10 w 14"/>
                <a:gd name="T25" fmla="*/ 8 h 10"/>
                <a:gd name="T26" fmla="*/ 9 w 14"/>
                <a:gd name="T27" fmla="*/ 8 h 10"/>
                <a:gd name="T28" fmla="*/ 9 w 14"/>
                <a:gd name="T29" fmla="*/ 6 h 10"/>
                <a:gd name="T30" fmla="*/ 9 w 14"/>
                <a:gd name="T31" fmla="*/ 5 h 10"/>
                <a:gd name="T32" fmla="*/ 8 w 14"/>
                <a:gd name="T33" fmla="*/ 5 h 10"/>
                <a:gd name="T34" fmla="*/ 8 w 14"/>
                <a:gd name="T35" fmla="*/ 6 h 10"/>
                <a:gd name="T36" fmla="*/ 8 w 14"/>
                <a:gd name="T37" fmla="*/ 8 h 10"/>
                <a:gd name="T38" fmla="*/ 8 w 14"/>
                <a:gd name="T39" fmla="*/ 9 h 10"/>
                <a:gd name="T40" fmla="*/ 8 w 14"/>
                <a:gd name="T41" fmla="*/ 10 h 10"/>
                <a:gd name="T42" fmla="*/ 7 w 14"/>
                <a:gd name="T43" fmla="*/ 10 h 10"/>
                <a:gd name="T44" fmla="*/ 7 w 14"/>
                <a:gd name="T45" fmla="*/ 9 h 10"/>
                <a:gd name="T46" fmla="*/ 5 w 14"/>
                <a:gd name="T47" fmla="*/ 10 h 10"/>
                <a:gd name="T48" fmla="*/ 5 w 14"/>
                <a:gd name="T49" fmla="*/ 9 h 10"/>
                <a:gd name="T50" fmla="*/ 4 w 14"/>
                <a:gd name="T51" fmla="*/ 9 h 10"/>
                <a:gd name="T52" fmla="*/ 4 w 14"/>
                <a:gd name="T53" fmla="*/ 8 h 10"/>
                <a:gd name="T54" fmla="*/ 5 w 14"/>
                <a:gd name="T55" fmla="*/ 8 h 10"/>
                <a:gd name="T56" fmla="*/ 7 w 14"/>
                <a:gd name="T57" fmla="*/ 6 h 10"/>
                <a:gd name="T58" fmla="*/ 5 w 14"/>
                <a:gd name="T59" fmla="*/ 4 h 10"/>
                <a:gd name="T60" fmla="*/ 4 w 14"/>
                <a:gd name="T61" fmla="*/ 4 h 10"/>
                <a:gd name="T62" fmla="*/ 4 w 14"/>
                <a:gd name="T63" fmla="*/ 5 h 10"/>
                <a:gd name="T64" fmla="*/ 3 w 14"/>
                <a:gd name="T65" fmla="*/ 5 h 10"/>
                <a:gd name="T66" fmla="*/ 3 w 14"/>
                <a:gd name="T67" fmla="*/ 6 h 10"/>
                <a:gd name="T68" fmla="*/ 2 w 14"/>
                <a:gd name="T69" fmla="*/ 8 h 10"/>
                <a:gd name="T70" fmla="*/ 1 w 14"/>
                <a:gd name="T71" fmla="*/ 9 h 10"/>
                <a:gd name="T72" fmla="*/ 1 w 14"/>
                <a:gd name="T73" fmla="*/ 9 h 10"/>
                <a:gd name="T74" fmla="*/ 0 w 14"/>
                <a:gd name="T75" fmla="*/ 6 h 10"/>
                <a:gd name="T76" fmla="*/ 0 w 14"/>
                <a:gd name="T77" fmla="*/ 5 h 10"/>
                <a:gd name="T78" fmla="*/ 0 w 14"/>
                <a:gd name="T79" fmla="*/ 4 h 10"/>
                <a:gd name="T80" fmla="*/ 1 w 14"/>
                <a:gd name="T81" fmla="*/ 4 h 10"/>
                <a:gd name="T82" fmla="*/ 1 w 14"/>
                <a:gd name="T83" fmla="*/ 3 h 10"/>
                <a:gd name="T84" fmla="*/ 1 w 14"/>
                <a:gd name="T85" fmla="*/ 0 h 10"/>
                <a:gd name="T86" fmla="*/ 2 w 14"/>
                <a:gd name="T87" fmla="*/ 2 h 10"/>
                <a:gd name="T88" fmla="*/ 2 w 14"/>
                <a:gd name="T89" fmla="*/ 0 h 10"/>
                <a:gd name="T90" fmla="*/ 3 w 14"/>
                <a:gd name="T91" fmla="*/ 0 h 10"/>
                <a:gd name="T92" fmla="*/ 4 w 14"/>
                <a:gd name="T93" fmla="*/ 0 h 10"/>
                <a:gd name="T94" fmla="*/ 5 w 14"/>
                <a:gd name="T95" fmla="*/ 0 h 10"/>
                <a:gd name="T96" fmla="*/ 7 w 14"/>
                <a:gd name="T97" fmla="*/ 0 h 10"/>
                <a:gd name="T98" fmla="*/ 8 w 14"/>
                <a:gd name="T99" fmla="*/ 2 h 10"/>
                <a:gd name="T100" fmla="*/ 7 w 14"/>
                <a:gd name="T101" fmla="*/ 2 h 10"/>
                <a:gd name="T102" fmla="*/ 7 w 14"/>
                <a:gd name="T103" fmla="*/ 3 h 10"/>
                <a:gd name="T104" fmla="*/ 7 w 14"/>
                <a:gd name="T105" fmla="*/ 4 h 10"/>
                <a:gd name="T106" fmla="*/ 7 w 14"/>
                <a:gd name="T107" fmla="*/ 5 h 10"/>
                <a:gd name="T108" fmla="*/ 8 w 14"/>
                <a:gd name="T109" fmla="*/ 5 h 10"/>
                <a:gd name="T110" fmla="*/ 8 w 14"/>
                <a:gd name="T111" fmla="*/ 4 h 10"/>
                <a:gd name="T112" fmla="*/ 8 w 14"/>
                <a:gd name="T113" fmla="*/ 3 h 10"/>
                <a:gd name="T114" fmla="*/ 9 w 14"/>
                <a:gd name="T11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" h="10">
                  <a:moveTo>
                    <a:pt x="9" y="3"/>
                  </a:moveTo>
                  <a:lnTo>
                    <a:pt x="9" y="2"/>
                  </a:lnTo>
                  <a:lnTo>
                    <a:pt x="10" y="2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10" y="8"/>
                  </a:lnTo>
                  <a:lnTo>
                    <a:pt x="9" y="8"/>
                  </a:lnTo>
                  <a:lnTo>
                    <a:pt x="9" y="6"/>
                  </a:lnTo>
                  <a:lnTo>
                    <a:pt x="9" y="5"/>
                  </a:lnTo>
                  <a:lnTo>
                    <a:pt x="8" y="5"/>
                  </a:lnTo>
                  <a:lnTo>
                    <a:pt x="8" y="6"/>
                  </a:lnTo>
                  <a:lnTo>
                    <a:pt x="8" y="8"/>
                  </a:lnTo>
                  <a:lnTo>
                    <a:pt x="8" y="9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7" y="9"/>
                  </a:lnTo>
                  <a:lnTo>
                    <a:pt x="5" y="10"/>
                  </a:lnTo>
                  <a:lnTo>
                    <a:pt x="5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5" y="8"/>
                  </a:lnTo>
                  <a:lnTo>
                    <a:pt x="7" y="6"/>
                  </a:lnTo>
                  <a:lnTo>
                    <a:pt x="5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0"/>
                  </a:lnTo>
                  <a:lnTo>
                    <a:pt x="2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8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4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07" name="Freeform 261">
              <a:extLst>
                <a:ext uri="{FF2B5EF4-FFF2-40B4-BE49-F238E27FC236}">
                  <a16:creationId xmlns:a16="http://schemas.microsoft.com/office/drawing/2014/main" id="{42CD5F4A-D61F-DB44-F6D6-D69986A0A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2344" y="3329137"/>
              <a:ext cx="22225" cy="9525"/>
            </a:xfrm>
            <a:custGeom>
              <a:avLst/>
              <a:gdLst>
                <a:gd name="T0" fmla="*/ 2 w 14"/>
                <a:gd name="T1" fmla="*/ 1 h 6"/>
                <a:gd name="T2" fmla="*/ 3 w 14"/>
                <a:gd name="T3" fmla="*/ 0 h 6"/>
                <a:gd name="T4" fmla="*/ 4 w 14"/>
                <a:gd name="T5" fmla="*/ 0 h 6"/>
                <a:gd name="T6" fmla="*/ 6 w 14"/>
                <a:gd name="T7" fmla="*/ 0 h 6"/>
                <a:gd name="T8" fmla="*/ 7 w 14"/>
                <a:gd name="T9" fmla="*/ 0 h 6"/>
                <a:gd name="T10" fmla="*/ 7 w 14"/>
                <a:gd name="T11" fmla="*/ 1 h 6"/>
                <a:gd name="T12" fmla="*/ 8 w 14"/>
                <a:gd name="T13" fmla="*/ 1 h 6"/>
                <a:gd name="T14" fmla="*/ 9 w 14"/>
                <a:gd name="T15" fmla="*/ 1 h 6"/>
                <a:gd name="T16" fmla="*/ 9 w 14"/>
                <a:gd name="T17" fmla="*/ 2 h 6"/>
                <a:gd name="T18" fmla="*/ 12 w 14"/>
                <a:gd name="T19" fmla="*/ 4 h 6"/>
                <a:gd name="T20" fmla="*/ 13 w 14"/>
                <a:gd name="T21" fmla="*/ 5 h 6"/>
                <a:gd name="T22" fmla="*/ 14 w 14"/>
                <a:gd name="T23" fmla="*/ 5 h 6"/>
                <a:gd name="T24" fmla="*/ 14 w 14"/>
                <a:gd name="T25" fmla="*/ 6 h 6"/>
                <a:gd name="T26" fmla="*/ 14 w 14"/>
                <a:gd name="T27" fmla="*/ 6 h 6"/>
                <a:gd name="T28" fmla="*/ 13 w 14"/>
                <a:gd name="T29" fmla="*/ 6 h 6"/>
                <a:gd name="T30" fmla="*/ 12 w 14"/>
                <a:gd name="T31" fmla="*/ 6 h 6"/>
                <a:gd name="T32" fmla="*/ 10 w 14"/>
                <a:gd name="T33" fmla="*/ 6 h 6"/>
                <a:gd name="T34" fmla="*/ 9 w 14"/>
                <a:gd name="T35" fmla="*/ 6 h 6"/>
                <a:gd name="T36" fmla="*/ 8 w 14"/>
                <a:gd name="T37" fmla="*/ 6 h 6"/>
                <a:gd name="T38" fmla="*/ 6 w 14"/>
                <a:gd name="T39" fmla="*/ 6 h 6"/>
                <a:gd name="T40" fmla="*/ 4 w 14"/>
                <a:gd name="T41" fmla="*/ 6 h 6"/>
                <a:gd name="T42" fmla="*/ 3 w 14"/>
                <a:gd name="T43" fmla="*/ 6 h 6"/>
                <a:gd name="T44" fmla="*/ 2 w 14"/>
                <a:gd name="T45" fmla="*/ 6 h 6"/>
                <a:gd name="T46" fmla="*/ 1 w 14"/>
                <a:gd name="T47" fmla="*/ 6 h 6"/>
                <a:gd name="T48" fmla="*/ 1 w 14"/>
                <a:gd name="T49" fmla="*/ 6 h 6"/>
                <a:gd name="T50" fmla="*/ 0 w 14"/>
                <a:gd name="T51" fmla="*/ 6 h 6"/>
                <a:gd name="T52" fmla="*/ 1 w 14"/>
                <a:gd name="T53" fmla="*/ 5 h 6"/>
                <a:gd name="T54" fmla="*/ 1 w 14"/>
                <a:gd name="T55" fmla="*/ 4 h 6"/>
                <a:gd name="T56" fmla="*/ 1 w 14"/>
                <a:gd name="T57" fmla="*/ 2 h 6"/>
                <a:gd name="T58" fmla="*/ 1 w 14"/>
                <a:gd name="T59" fmla="*/ 1 h 6"/>
                <a:gd name="T60" fmla="*/ 1 w 14"/>
                <a:gd name="T61" fmla="*/ 1 h 6"/>
                <a:gd name="T62" fmla="*/ 1 w 14"/>
                <a:gd name="T63" fmla="*/ 2 h 6"/>
                <a:gd name="T64" fmla="*/ 2 w 14"/>
                <a:gd name="T6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" h="6">
                  <a:moveTo>
                    <a:pt x="2" y="1"/>
                  </a:moveTo>
                  <a:lnTo>
                    <a:pt x="3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6"/>
                  </a:lnTo>
                  <a:lnTo>
                    <a:pt x="8" y="6"/>
                  </a:lnTo>
                  <a:lnTo>
                    <a:pt x="6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08" name="Freeform 262">
              <a:extLst>
                <a:ext uri="{FF2B5EF4-FFF2-40B4-BE49-F238E27FC236}">
                  <a16:creationId xmlns:a16="http://schemas.microsoft.com/office/drawing/2014/main" id="{ED0F0E5D-2111-31C7-9FA4-48A77878FD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47594" y="3298974"/>
              <a:ext cx="307975" cy="260350"/>
            </a:xfrm>
            <a:custGeom>
              <a:avLst/>
              <a:gdLst>
                <a:gd name="T0" fmla="*/ 156 w 194"/>
                <a:gd name="T1" fmla="*/ 122 h 164"/>
                <a:gd name="T2" fmla="*/ 30 w 194"/>
                <a:gd name="T3" fmla="*/ 1 h 164"/>
                <a:gd name="T4" fmla="*/ 54 w 194"/>
                <a:gd name="T5" fmla="*/ 7 h 164"/>
                <a:gd name="T6" fmla="*/ 64 w 194"/>
                <a:gd name="T7" fmla="*/ 12 h 164"/>
                <a:gd name="T8" fmla="*/ 65 w 194"/>
                <a:gd name="T9" fmla="*/ 25 h 164"/>
                <a:gd name="T10" fmla="*/ 69 w 194"/>
                <a:gd name="T11" fmla="*/ 40 h 164"/>
                <a:gd name="T12" fmla="*/ 72 w 194"/>
                <a:gd name="T13" fmla="*/ 41 h 164"/>
                <a:gd name="T14" fmla="*/ 79 w 194"/>
                <a:gd name="T15" fmla="*/ 52 h 164"/>
                <a:gd name="T16" fmla="*/ 90 w 194"/>
                <a:gd name="T17" fmla="*/ 56 h 164"/>
                <a:gd name="T18" fmla="*/ 100 w 194"/>
                <a:gd name="T19" fmla="*/ 46 h 164"/>
                <a:gd name="T20" fmla="*/ 111 w 194"/>
                <a:gd name="T21" fmla="*/ 34 h 164"/>
                <a:gd name="T22" fmla="*/ 123 w 194"/>
                <a:gd name="T23" fmla="*/ 31 h 164"/>
                <a:gd name="T24" fmla="*/ 138 w 194"/>
                <a:gd name="T25" fmla="*/ 23 h 164"/>
                <a:gd name="T26" fmla="*/ 162 w 194"/>
                <a:gd name="T27" fmla="*/ 33 h 164"/>
                <a:gd name="T28" fmla="*/ 181 w 194"/>
                <a:gd name="T29" fmla="*/ 39 h 164"/>
                <a:gd name="T30" fmla="*/ 194 w 194"/>
                <a:gd name="T31" fmla="*/ 50 h 164"/>
                <a:gd name="T32" fmla="*/ 194 w 194"/>
                <a:gd name="T33" fmla="*/ 110 h 164"/>
                <a:gd name="T34" fmla="*/ 193 w 194"/>
                <a:gd name="T35" fmla="*/ 122 h 164"/>
                <a:gd name="T36" fmla="*/ 194 w 194"/>
                <a:gd name="T37" fmla="*/ 162 h 164"/>
                <a:gd name="T38" fmla="*/ 174 w 194"/>
                <a:gd name="T39" fmla="*/ 147 h 164"/>
                <a:gd name="T40" fmla="*/ 162 w 194"/>
                <a:gd name="T41" fmla="*/ 146 h 164"/>
                <a:gd name="T42" fmla="*/ 152 w 194"/>
                <a:gd name="T43" fmla="*/ 144 h 164"/>
                <a:gd name="T44" fmla="*/ 139 w 194"/>
                <a:gd name="T45" fmla="*/ 150 h 164"/>
                <a:gd name="T46" fmla="*/ 138 w 194"/>
                <a:gd name="T47" fmla="*/ 138 h 164"/>
                <a:gd name="T48" fmla="*/ 157 w 194"/>
                <a:gd name="T49" fmla="*/ 136 h 164"/>
                <a:gd name="T50" fmla="*/ 156 w 194"/>
                <a:gd name="T51" fmla="*/ 134 h 164"/>
                <a:gd name="T52" fmla="*/ 157 w 194"/>
                <a:gd name="T53" fmla="*/ 128 h 164"/>
                <a:gd name="T54" fmla="*/ 149 w 194"/>
                <a:gd name="T55" fmla="*/ 120 h 164"/>
                <a:gd name="T56" fmla="*/ 143 w 194"/>
                <a:gd name="T57" fmla="*/ 105 h 164"/>
                <a:gd name="T58" fmla="*/ 139 w 194"/>
                <a:gd name="T59" fmla="*/ 101 h 164"/>
                <a:gd name="T60" fmla="*/ 135 w 194"/>
                <a:gd name="T61" fmla="*/ 92 h 164"/>
                <a:gd name="T62" fmla="*/ 124 w 194"/>
                <a:gd name="T63" fmla="*/ 85 h 164"/>
                <a:gd name="T64" fmla="*/ 111 w 194"/>
                <a:gd name="T65" fmla="*/ 83 h 164"/>
                <a:gd name="T66" fmla="*/ 96 w 194"/>
                <a:gd name="T67" fmla="*/ 78 h 164"/>
                <a:gd name="T68" fmla="*/ 78 w 194"/>
                <a:gd name="T69" fmla="*/ 73 h 164"/>
                <a:gd name="T70" fmla="*/ 76 w 194"/>
                <a:gd name="T71" fmla="*/ 66 h 164"/>
                <a:gd name="T72" fmla="*/ 67 w 194"/>
                <a:gd name="T73" fmla="*/ 67 h 164"/>
                <a:gd name="T74" fmla="*/ 59 w 194"/>
                <a:gd name="T75" fmla="*/ 62 h 164"/>
                <a:gd name="T76" fmla="*/ 56 w 194"/>
                <a:gd name="T77" fmla="*/ 59 h 164"/>
                <a:gd name="T78" fmla="*/ 44 w 194"/>
                <a:gd name="T79" fmla="*/ 71 h 164"/>
                <a:gd name="T80" fmla="*/ 43 w 194"/>
                <a:gd name="T81" fmla="*/ 62 h 164"/>
                <a:gd name="T82" fmla="*/ 38 w 194"/>
                <a:gd name="T83" fmla="*/ 54 h 164"/>
                <a:gd name="T84" fmla="*/ 27 w 194"/>
                <a:gd name="T85" fmla="*/ 49 h 164"/>
                <a:gd name="T86" fmla="*/ 33 w 194"/>
                <a:gd name="T87" fmla="*/ 45 h 164"/>
                <a:gd name="T88" fmla="*/ 47 w 194"/>
                <a:gd name="T89" fmla="*/ 39 h 164"/>
                <a:gd name="T90" fmla="*/ 54 w 194"/>
                <a:gd name="T91" fmla="*/ 41 h 164"/>
                <a:gd name="T92" fmla="*/ 60 w 194"/>
                <a:gd name="T93" fmla="*/ 38 h 164"/>
                <a:gd name="T94" fmla="*/ 60 w 194"/>
                <a:gd name="T95" fmla="*/ 34 h 164"/>
                <a:gd name="T96" fmla="*/ 54 w 194"/>
                <a:gd name="T97" fmla="*/ 36 h 164"/>
                <a:gd name="T98" fmla="*/ 39 w 194"/>
                <a:gd name="T99" fmla="*/ 37 h 164"/>
                <a:gd name="T100" fmla="*/ 26 w 194"/>
                <a:gd name="T101" fmla="*/ 31 h 164"/>
                <a:gd name="T102" fmla="*/ 26 w 194"/>
                <a:gd name="T103" fmla="*/ 24 h 164"/>
                <a:gd name="T104" fmla="*/ 17 w 194"/>
                <a:gd name="T105" fmla="*/ 21 h 164"/>
                <a:gd name="T106" fmla="*/ 7 w 194"/>
                <a:gd name="T107" fmla="*/ 21 h 164"/>
                <a:gd name="T108" fmla="*/ 1 w 194"/>
                <a:gd name="T109" fmla="*/ 12 h 164"/>
                <a:gd name="T110" fmla="*/ 11 w 194"/>
                <a:gd name="T111" fmla="*/ 15 h 164"/>
                <a:gd name="T112" fmla="*/ 17 w 194"/>
                <a:gd name="T113" fmla="*/ 8 h 164"/>
                <a:gd name="T114" fmla="*/ 177 w 194"/>
                <a:gd name="T115" fmla="*/ 141 h 164"/>
                <a:gd name="T116" fmla="*/ 59 w 194"/>
                <a:gd name="T117" fmla="*/ 5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4" h="164">
                  <a:moveTo>
                    <a:pt x="152" y="120"/>
                  </a:moveTo>
                  <a:lnTo>
                    <a:pt x="151" y="120"/>
                  </a:lnTo>
                  <a:lnTo>
                    <a:pt x="151" y="121"/>
                  </a:lnTo>
                  <a:lnTo>
                    <a:pt x="152" y="121"/>
                  </a:lnTo>
                  <a:lnTo>
                    <a:pt x="152" y="122"/>
                  </a:lnTo>
                  <a:lnTo>
                    <a:pt x="155" y="122"/>
                  </a:lnTo>
                  <a:lnTo>
                    <a:pt x="156" y="122"/>
                  </a:lnTo>
                  <a:lnTo>
                    <a:pt x="157" y="123"/>
                  </a:lnTo>
                  <a:lnTo>
                    <a:pt x="158" y="123"/>
                  </a:lnTo>
                  <a:lnTo>
                    <a:pt x="158" y="124"/>
                  </a:lnTo>
                  <a:lnTo>
                    <a:pt x="160" y="124"/>
                  </a:lnTo>
                  <a:lnTo>
                    <a:pt x="160" y="123"/>
                  </a:lnTo>
                  <a:lnTo>
                    <a:pt x="158" y="123"/>
                  </a:lnTo>
                  <a:lnTo>
                    <a:pt x="156" y="122"/>
                  </a:lnTo>
                  <a:lnTo>
                    <a:pt x="155" y="121"/>
                  </a:lnTo>
                  <a:lnTo>
                    <a:pt x="154" y="121"/>
                  </a:lnTo>
                  <a:lnTo>
                    <a:pt x="152" y="120"/>
                  </a:lnTo>
                  <a:close/>
                  <a:moveTo>
                    <a:pt x="151" y="117"/>
                  </a:moveTo>
                  <a:lnTo>
                    <a:pt x="151" y="118"/>
                  </a:lnTo>
                  <a:lnTo>
                    <a:pt x="152" y="118"/>
                  </a:lnTo>
                  <a:lnTo>
                    <a:pt x="154" y="118"/>
                  </a:lnTo>
                  <a:lnTo>
                    <a:pt x="151" y="117"/>
                  </a:lnTo>
                  <a:close/>
                  <a:moveTo>
                    <a:pt x="161" y="128"/>
                  </a:moveTo>
                  <a:lnTo>
                    <a:pt x="160" y="128"/>
                  </a:lnTo>
                  <a:lnTo>
                    <a:pt x="160" y="129"/>
                  </a:lnTo>
                  <a:lnTo>
                    <a:pt x="161" y="129"/>
                  </a:lnTo>
                  <a:lnTo>
                    <a:pt x="161" y="128"/>
                  </a:lnTo>
                  <a:close/>
                  <a:moveTo>
                    <a:pt x="30" y="1"/>
                  </a:move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9" y="0"/>
                  </a:lnTo>
                  <a:lnTo>
                    <a:pt x="43" y="1"/>
                  </a:lnTo>
                  <a:lnTo>
                    <a:pt x="44" y="1"/>
                  </a:lnTo>
                  <a:lnTo>
                    <a:pt x="45" y="2"/>
                  </a:lnTo>
                  <a:lnTo>
                    <a:pt x="46" y="2"/>
                  </a:lnTo>
                  <a:lnTo>
                    <a:pt x="47" y="4"/>
                  </a:lnTo>
                  <a:lnTo>
                    <a:pt x="51" y="5"/>
                  </a:lnTo>
                  <a:lnTo>
                    <a:pt x="51" y="6"/>
                  </a:lnTo>
                  <a:lnTo>
                    <a:pt x="52" y="7"/>
                  </a:lnTo>
                  <a:lnTo>
                    <a:pt x="54" y="7"/>
                  </a:lnTo>
                  <a:lnTo>
                    <a:pt x="56" y="7"/>
                  </a:lnTo>
                  <a:lnTo>
                    <a:pt x="57" y="7"/>
                  </a:lnTo>
                  <a:lnTo>
                    <a:pt x="58" y="7"/>
                  </a:lnTo>
                  <a:lnTo>
                    <a:pt x="59" y="7"/>
                  </a:lnTo>
                  <a:lnTo>
                    <a:pt x="60" y="7"/>
                  </a:lnTo>
                  <a:lnTo>
                    <a:pt x="61" y="7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5" y="8"/>
                  </a:lnTo>
                  <a:lnTo>
                    <a:pt x="65" y="10"/>
                  </a:lnTo>
                  <a:lnTo>
                    <a:pt x="66" y="10"/>
                  </a:lnTo>
                  <a:lnTo>
                    <a:pt x="65" y="11"/>
                  </a:lnTo>
                  <a:lnTo>
                    <a:pt x="64" y="11"/>
                  </a:lnTo>
                  <a:lnTo>
                    <a:pt x="64" y="12"/>
                  </a:lnTo>
                  <a:lnTo>
                    <a:pt x="65" y="13"/>
                  </a:lnTo>
                  <a:lnTo>
                    <a:pt x="65" y="14"/>
                  </a:lnTo>
                  <a:lnTo>
                    <a:pt x="65" y="15"/>
                  </a:lnTo>
                  <a:lnTo>
                    <a:pt x="66" y="15"/>
                  </a:lnTo>
                  <a:lnTo>
                    <a:pt x="66" y="17"/>
                  </a:lnTo>
                  <a:lnTo>
                    <a:pt x="67" y="17"/>
                  </a:lnTo>
                  <a:lnTo>
                    <a:pt x="69" y="19"/>
                  </a:lnTo>
                  <a:lnTo>
                    <a:pt x="67" y="20"/>
                  </a:lnTo>
                  <a:lnTo>
                    <a:pt x="67" y="21"/>
                  </a:lnTo>
                  <a:lnTo>
                    <a:pt x="67" y="23"/>
                  </a:lnTo>
                  <a:lnTo>
                    <a:pt x="67" y="24"/>
                  </a:lnTo>
                  <a:lnTo>
                    <a:pt x="66" y="25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66" y="30"/>
                  </a:lnTo>
                  <a:lnTo>
                    <a:pt x="66" y="31"/>
                  </a:lnTo>
                  <a:lnTo>
                    <a:pt x="66" y="32"/>
                  </a:lnTo>
                  <a:lnTo>
                    <a:pt x="65" y="32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6" y="34"/>
                  </a:lnTo>
                  <a:lnTo>
                    <a:pt x="66" y="36"/>
                  </a:lnTo>
                  <a:lnTo>
                    <a:pt x="66" y="37"/>
                  </a:lnTo>
                  <a:lnTo>
                    <a:pt x="66" y="38"/>
                  </a:lnTo>
                  <a:lnTo>
                    <a:pt x="67" y="38"/>
                  </a:lnTo>
                  <a:lnTo>
                    <a:pt x="67" y="39"/>
                  </a:lnTo>
                  <a:lnTo>
                    <a:pt x="69" y="39"/>
                  </a:lnTo>
                  <a:lnTo>
                    <a:pt x="69" y="40"/>
                  </a:lnTo>
                  <a:lnTo>
                    <a:pt x="70" y="40"/>
                  </a:lnTo>
                  <a:lnTo>
                    <a:pt x="70" y="41"/>
                  </a:lnTo>
                  <a:lnTo>
                    <a:pt x="70" y="43"/>
                  </a:lnTo>
                  <a:lnTo>
                    <a:pt x="71" y="44"/>
                  </a:lnTo>
                  <a:lnTo>
                    <a:pt x="71" y="45"/>
                  </a:lnTo>
                  <a:lnTo>
                    <a:pt x="71" y="46"/>
                  </a:lnTo>
                  <a:lnTo>
                    <a:pt x="72" y="47"/>
                  </a:lnTo>
                  <a:lnTo>
                    <a:pt x="73" y="47"/>
                  </a:lnTo>
                  <a:lnTo>
                    <a:pt x="73" y="46"/>
                  </a:lnTo>
                  <a:lnTo>
                    <a:pt x="73" y="45"/>
                  </a:lnTo>
                  <a:lnTo>
                    <a:pt x="72" y="45"/>
                  </a:lnTo>
                  <a:lnTo>
                    <a:pt x="72" y="44"/>
                  </a:lnTo>
                  <a:lnTo>
                    <a:pt x="72" y="43"/>
                  </a:lnTo>
                  <a:lnTo>
                    <a:pt x="72" y="41"/>
                  </a:lnTo>
                  <a:lnTo>
                    <a:pt x="72" y="40"/>
                  </a:lnTo>
                  <a:lnTo>
                    <a:pt x="73" y="40"/>
                  </a:lnTo>
                  <a:lnTo>
                    <a:pt x="73" y="39"/>
                  </a:lnTo>
                  <a:lnTo>
                    <a:pt x="74" y="40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6" y="46"/>
                  </a:lnTo>
                  <a:lnTo>
                    <a:pt x="76" y="47"/>
                  </a:lnTo>
                  <a:lnTo>
                    <a:pt x="77" y="50"/>
                  </a:lnTo>
                  <a:lnTo>
                    <a:pt x="78" y="50"/>
                  </a:lnTo>
                  <a:lnTo>
                    <a:pt x="79" y="49"/>
                  </a:lnTo>
                  <a:lnTo>
                    <a:pt x="79" y="50"/>
                  </a:lnTo>
                  <a:lnTo>
                    <a:pt x="79" y="51"/>
                  </a:lnTo>
                  <a:lnTo>
                    <a:pt x="79" y="52"/>
                  </a:lnTo>
                  <a:lnTo>
                    <a:pt x="79" y="53"/>
                  </a:lnTo>
                  <a:lnTo>
                    <a:pt x="80" y="53"/>
                  </a:lnTo>
                  <a:lnTo>
                    <a:pt x="80" y="54"/>
                  </a:lnTo>
                  <a:lnTo>
                    <a:pt x="82" y="54"/>
                  </a:lnTo>
                  <a:lnTo>
                    <a:pt x="82" y="56"/>
                  </a:lnTo>
                  <a:lnTo>
                    <a:pt x="83" y="56"/>
                  </a:lnTo>
                  <a:lnTo>
                    <a:pt x="83" y="56"/>
                  </a:lnTo>
                  <a:lnTo>
                    <a:pt x="84" y="56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7"/>
                  </a:lnTo>
                  <a:lnTo>
                    <a:pt x="89" y="57"/>
                  </a:lnTo>
                  <a:lnTo>
                    <a:pt x="89" y="56"/>
                  </a:lnTo>
                  <a:lnTo>
                    <a:pt x="90" y="56"/>
                  </a:lnTo>
                  <a:lnTo>
                    <a:pt x="91" y="56"/>
                  </a:lnTo>
                  <a:lnTo>
                    <a:pt x="92" y="54"/>
                  </a:lnTo>
                  <a:lnTo>
                    <a:pt x="92" y="53"/>
                  </a:lnTo>
                  <a:lnTo>
                    <a:pt x="93" y="53"/>
                  </a:lnTo>
                  <a:lnTo>
                    <a:pt x="93" y="53"/>
                  </a:lnTo>
                  <a:lnTo>
                    <a:pt x="96" y="53"/>
                  </a:lnTo>
                  <a:lnTo>
                    <a:pt x="96" y="52"/>
                  </a:lnTo>
                  <a:lnTo>
                    <a:pt x="96" y="51"/>
                  </a:lnTo>
                  <a:lnTo>
                    <a:pt x="97" y="51"/>
                  </a:lnTo>
                  <a:lnTo>
                    <a:pt x="98" y="50"/>
                  </a:lnTo>
                  <a:lnTo>
                    <a:pt x="99" y="50"/>
                  </a:lnTo>
                  <a:lnTo>
                    <a:pt x="99" y="49"/>
                  </a:lnTo>
                  <a:lnTo>
                    <a:pt x="99" y="47"/>
                  </a:lnTo>
                  <a:lnTo>
                    <a:pt x="100" y="46"/>
                  </a:lnTo>
                  <a:lnTo>
                    <a:pt x="100" y="45"/>
                  </a:lnTo>
                  <a:lnTo>
                    <a:pt x="102" y="44"/>
                  </a:lnTo>
                  <a:lnTo>
                    <a:pt x="103" y="44"/>
                  </a:lnTo>
                  <a:lnTo>
                    <a:pt x="104" y="43"/>
                  </a:lnTo>
                  <a:lnTo>
                    <a:pt x="105" y="43"/>
                  </a:lnTo>
                  <a:lnTo>
                    <a:pt x="106" y="41"/>
                  </a:lnTo>
                  <a:lnTo>
                    <a:pt x="106" y="40"/>
                  </a:lnTo>
                  <a:lnTo>
                    <a:pt x="106" y="39"/>
                  </a:lnTo>
                  <a:lnTo>
                    <a:pt x="108" y="38"/>
                  </a:lnTo>
                  <a:lnTo>
                    <a:pt x="108" y="37"/>
                  </a:lnTo>
                  <a:lnTo>
                    <a:pt x="108" y="36"/>
                  </a:lnTo>
                  <a:lnTo>
                    <a:pt x="109" y="34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6"/>
                  </a:lnTo>
                  <a:lnTo>
                    <a:pt x="111" y="36"/>
                  </a:lnTo>
                  <a:lnTo>
                    <a:pt x="112" y="36"/>
                  </a:lnTo>
                  <a:lnTo>
                    <a:pt x="113" y="36"/>
                  </a:lnTo>
                  <a:lnTo>
                    <a:pt x="115" y="36"/>
                  </a:lnTo>
                  <a:lnTo>
                    <a:pt x="116" y="34"/>
                  </a:lnTo>
                  <a:lnTo>
                    <a:pt x="117" y="34"/>
                  </a:lnTo>
                  <a:lnTo>
                    <a:pt x="118" y="34"/>
                  </a:lnTo>
                  <a:lnTo>
                    <a:pt x="118" y="33"/>
                  </a:lnTo>
                  <a:lnTo>
                    <a:pt x="119" y="33"/>
                  </a:lnTo>
                  <a:lnTo>
                    <a:pt x="122" y="33"/>
                  </a:lnTo>
                  <a:lnTo>
                    <a:pt x="123" y="33"/>
                  </a:lnTo>
                  <a:lnTo>
                    <a:pt x="123" y="32"/>
                  </a:lnTo>
                  <a:lnTo>
                    <a:pt x="123" y="31"/>
                  </a:lnTo>
                  <a:lnTo>
                    <a:pt x="123" y="30"/>
                  </a:lnTo>
                  <a:lnTo>
                    <a:pt x="122" y="30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2" y="26"/>
                  </a:lnTo>
                  <a:lnTo>
                    <a:pt x="125" y="25"/>
                  </a:lnTo>
                  <a:lnTo>
                    <a:pt x="128" y="25"/>
                  </a:lnTo>
                  <a:lnTo>
                    <a:pt x="129" y="25"/>
                  </a:lnTo>
                  <a:lnTo>
                    <a:pt x="129" y="24"/>
                  </a:lnTo>
                  <a:lnTo>
                    <a:pt x="135" y="21"/>
                  </a:lnTo>
                  <a:lnTo>
                    <a:pt x="136" y="21"/>
                  </a:lnTo>
                  <a:lnTo>
                    <a:pt x="137" y="21"/>
                  </a:lnTo>
                  <a:lnTo>
                    <a:pt x="137" y="23"/>
                  </a:lnTo>
                  <a:lnTo>
                    <a:pt x="138" y="23"/>
                  </a:lnTo>
                  <a:lnTo>
                    <a:pt x="139" y="24"/>
                  </a:lnTo>
                  <a:lnTo>
                    <a:pt x="139" y="24"/>
                  </a:lnTo>
                  <a:lnTo>
                    <a:pt x="142" y="25"/>
                  </a:lnTo>
                  <a:lnTo>
                    <a:pt x="144" y="25"/>
                  </a:lnTo>
                  <a:lnTo>
                    <a:pt x="148" y="26"/>
                  </a:lnTo>
                  <a:lnTo>
                    <a:pt x="149" y="26"/>
                  </a:lnTo>
                  <a:lnTo>
                    <a:pt x="150" y="26"/>
                  </a:lnTo>
                  <a:lnTo>
                    <a:pt x="151" y="27"/>
                  </a:lnTo>
                  <a:lnTo>
                    <a:pt x="152" y="28"/>
                  </a:lnTo>
                  <a:lnTo>
                    <a:pt x="154" y="30"/>
                  </a:lnTo>
                  <a:lnTo>
                    <a:pt x="155" y="30"/>
                  </a:lnTo>
                  <a:lnTo>
                    <a:pt x="156" y="30"/>
                  </a:lnTo>
                  <a:lnTo>
                    <a:pt x="158" y="31"/>
                  </a:lnTo>
                  <a:lnTo>
                    <a:pt x="162" y="33"/>
                  </a:lnTo>
                  <a:lnTo>
                    <a:pt x="164" y="33"/>
                  </a:lnTo>
                  <a:lnTo>
                    <a:pt x="166" y="34"/>
                  </a:lnTo>
                  <a:lnTo>
                    <a:pt x="167" y="36"/>
                  </a:lnTo>
                  <a:lnTo>
                    <a:pt x="169" y="37"/>
                  </a:lnTo>
                  <a:lnTo>
                    <a:pt x="170" y="38"/>
                  </a:lnTo>
                  <a:lnTo>
                    <a:pt x="171" y="38"/>
                  </a:lnTo>
                  <a:lnTo>
                    <a:pt x="173" y="38"/>
                  </a:lnTo>
                  <a:lnTo>
                    <a:pt x="176" y="38"/>
                  </a:lnTo>
                  <a:lnTo>
                    <a:pt x="176" y="37"/>
                  </a:lnTo>
                  <a:lnTo>
                    <a:pt x="177" y="37"/>
                  </a:lnTo>
                  <a:lnTo>
                    <a:pt x="179" y="37"/>
                  </a:lnTo>
                  <a:lnTo>
                    <a:pt x="179" y="38"/>
                  </a:lnTo>
                  <a:lnTo>
                    <a:pt x="180" y="38"/>
                  </a:lnTo>
                  <a:lnTo>
                    <a:pt x="181" y="39"/>
                  </a:lnTo>
                  <a:lnTo>
                    <a:pt x="182" y="39"/>
                  </a:lnTo>
                  <a:lnTo>
                    <a:pt x="182" y="38"/>
                  </a:lnTo>
                  <a:lnTo>
                    <a:pt x="184" y="39"/>
                  </a:lnTo>
                  <a:lnTo>
                    <a:pt x="187" y="39"/>
                  </a:lnTo>
                  <a:lnTo>
                    <a:pt x="189" y="40"/>
                  </a:lnTo>
                  <a:lnTo>
                    <a:pt x="189" y="41"/>
                  </a:lnTo>
                  <a:lnTo>
                    <a:pt x="188" y="43"/>
                  </a:lnTo>
                  <a:lnTo>
                    <a:pt x="189" y="43"/>
                  </a:lnTo>
                  <a:lnTo>
                    <a:pt x="190" y="43"/>
                  </a:lnTo>
                  <a:lnTo>
                    <a:pt x="192" y="43"/>
                  </a:lnTo>
                  <a:lnTo>
                    <a:pt x="193" y="43"/>
                  </a:lnTo>
                  <a:lnTo>
                    <a:pt x="194" y="43"/>
                  </a:lnTo>
                  <a:lnTo>
                    <a:pt x="194" y="46"/>
                  </a:lnTo>
                  <a:lnTo>
                    <a:pt x="194" y="50"/>
                  </a:lnTo>
                  <a:lnTo>
                    <a:pt x="194" y="53"/>
                  </a:lnTo>
                  <a:lnTo>
                    <a:pt x="194" y="60"/>
                  </a:lnTo>
                  <a:lnTo>
                    <a:pt x="194" y="64"/>
                  </a:lnTo>
                  <a:lnTo>
                    <a:pt x="194" y="69"/>
                  </a:lnTo>
                  <a:lnTo>
                    <a:pt x="194" y="72"/>
                  </a:lnTo>
                  <a:lnTo>
                    <a:pt x="194" y="81"/>
                  </a:lnTo>
                  <a:lnTo>
                    <a:pt x="194" y="82"/>
                  </a:lnTo>
                  <a:lnTo>
                    <a:pt x="194" y="86"/>
                  </a:lnTo>
                  <a:lnTo>
                    <a:pt x="194" y="90"/>
                  </a:lnTo>
                  <a:lnTo>
                    <a:pt x="194" y="94"/>
                  </a:lnTo>
                  <a:lnTo>
                    <a:pt x="194" y="98"/>
                  </a:lnTo>
                  <a:lnTo>
                    <a:pt x="194" y="103"/>
                  </a:lnTo>
                  <a:lnTo>
                    <a:pt x="194" y="107"/>
                  </a:lnTo>
                  <a:lnTo>
                    <a:pt x="194" y="110"/>
                  </a:lnTo>
                  <a:lnTo>
                    <a:pt x="194" y="111"/>
                  </a:lnTo>
                  <a:lnTo>
                    <a:pt x="194" y="112"/>
                  </a:lnTo>
                  <a:lnTo>
                    <a:pt x="194" y="114"/>
                  </a:lnTo>
                  <a:lnTo>
                    <a:pt x="193" y="114"/>
                  </a:lnTo>
                  <a:lnTo>
                    <a:pt x="194" y="115"/>
                  </a:lnTo>
                  <a:lnTo>
                    <a:pt x="193" y="115"/>
                  </a:lnTo>
                  <a:lnTo>
                    <a:pt x="193" y="116"/>
                  </a:lnTo>
                  <a:lnTo>
                    <a:pt x="193" y="117"/>
                  </a:lnTo>
                  <a:lnTo>
                    <a:pt x="192" y="117"/>
                  </a:lnTo>
                  <a:lnTo>
                    <a:pt x="192" y="118"/>
                  </a:lnTo>
                  <a:lnTo>
                    <a:pt x="192" y="120"/>
                  </a:lnTo>
                  <a:lnTo>
                    <a:pt x="192" y="121"/>
                  </a:lnTo>
                  <a:lnTo>
                    <a:pt x="193" y="121"/>
                  </a:lnTo>
                  <a:lnTo>
                    <a:pt x="193" y="122"/>
                  </a:lnTo>
                  <a:lnTo>
                    <a:pt x="194" y="123"/>
                  </a:lnTo>
                  <a:lnTo>
                    <a:pt x="194" y="124"/>
                  </a:lnTo>
                  <a:lnTo>
                    <a:pt x="194" y="128"/>
                  </a:lnTo>
                  <a:lnTo>
                    <a:pt x="194" y="130"/>
                  </a:lnTo>
                  <a:lnTo>
                    <a:pt x="194" y="131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42"/>
                  </a:lnTo>
                  <a:lnTo>
                    <a:pt x="194" y="143"/>
                  </a:lnTo>
                  <a:lnTo>
                    <a:pt x="194" y="147"/>
                  </a:lnTo>
                  <a:lnTo>
                    <a:pt x="194" y="151"/>
                  </a:lnTo>
                  <a:lnTo>
                    <a:pt x="194" y="155"/>
                  </a:lnTo>
                  <a:lnTo>
                    <a:pt x="194" y="159"/>
                  </a:lnTo>
                  <a:lnTo>
                    <a:pt x="194" y="162"/>
                  </a:lnTo>
                  <a:lnTo>
                    <a:pt x="194" y="164"/>
                  </a:lnTo>
                  <a:lnTo>
                    <a:pt x="193" y="164"/>
                  </a:lnTo>
                  <a:lnTo>
                    <a:pt x="192" y="163"/>
                  </a:lnTo>
                  <a:lnTo>
                    <a:pt x="187" y="159"/>
                  </a:lnTo>
                  <a:lnTo>
                    <a:pt x="184" y="155"/>
                  </a:lnTo>
                  <a:lnTo>
                    <a:pt x="183" y="155"/>
                  </a:lnTo>
                  <a:lnTo>
                    <a:pt x="183" y="154"/>
                  </a:lnTo>
                  <a:lnTo>
                    <a:pt x="182" y="154"/>
                  </a:lnTo>
                  <a:lnTo>
                    <a:pt x="182" y="153"/>
                  </a:lnTo>
                  <a:lnTo>
                    <a:pt x="181" y="153"/>
                  </a:lnTo>
                  <a:lnTo>
                    <a:pt x="180" y="151"/>
                  </a:lnTo>
                  <a:lnTo>
                    <a:pt x="175" y="148"/>
                  </a:lnTo>
                  <a:lnTo>
                    <a:pt x="175" y="147"/>
                  </a:lnTo>
                  <a:lnTo>
                    <a:pt x="174" y="147"/>
                  </a:lnTo>
                  <a:lnTo>
                    <a:pt x="174" y="146"/>
                  </a:lnTo>
                  <a:lnTo>
                    <a:pt x="175" y="146"/>
                  </a:lnTo>
                  <a:lnTo>
                    <a:pt x="175" y="144"/>
                  </a:lnTo>
                  <a:lnTo>
                    <a:pt x="174" y="144"/>
                  </a:lnTo>
                  <a:lnTo>
                    <a:pt x="174" y="146"/>
                  </a:lnTo>
                  <a:lnTo>
                    <a:pt x="170" y="146"/>
                  </a:lnTo>
                  <a:lnTo>
                    <a:pt x="168" y="146"/>
                  </a:lnTo>
                  <a:lnTo>
                    <a:pt x="168" y="146"/>
                  </a:lnTo>
                  <a:lnTo>
                    <a:pt x="167" y="147"/>
                  </a:lnTo>
                  <a:lnTo>
                    <a:pt x="166" y="147"/>
                  </a:lnTo>
                  <a:lnTo>
                    <a:pt x="164" y="147"/>
                  </a:lnTo>
                  <a:lnTo>
                    <a:pt x="163" y="147"/>
                  </a:lnTo>
                  <a:lnTo>
                    <a:pt x="162" y="147"/>
                  </a:lnTo>
                  <a:lnTo>
                    <a:pt x="162" y="146"/>
                  </a:lnTo>
                  <a:lnTo>
                    <a:pt x="161" y="146"/>
                  </a:lnTo>
                  <a:lnTo>
                    <a:pt x="161" y="144"/>
                  </a:lnTo>
                  <a:lnTo>
                    <a:pt x="162" y="144"/>
                  </a:lnTo>
                  <a:lnTo>
                    <a:pt x="161" y="143"/>
                  </a:lnTo>
                  <a:lnTo>
                    <a:pt x="161" y="144"/>
                  </a:lnTo>
                  <a:lnTo>
                    <a:pt x="158" y="146"/>
                  </a:lnTo>
                  <a:lnTo>
                    <a:pt x="156" y="148"/>
                  </a:lnTo>
                  <a:lnTo>
                    <a:pt x="156" y="149"/>
                  </a:lnTo>
                  <a:lnTo>
                    <a:pt x="155" y="149"/>
                  </a:lnTo>
                  <a:lnTo>
                    <a:pt x="154" y="147"/>
                  </a:lnTo>
                  <a:lnTo>
                    <a:pt x="154" y="146"/>
                  </a:lnTo>
                  <a:lnTo>
                    <a:pt x="155" y="144"/>
                  </a:lnTo>
                  <a:lnTo>
                    <a:pt x="154" y="144"/>
                  </a:lnTo>
                  <a:lnTo>
                    <a:pt x="152" y="144"/>
                  </a:lnTo>
                  <a:lnTo>
                    <a:pt x="152" y="146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7"/>
                  </a:lnTo>
                  <a:lnTo>
                    <a:pt x="149" y="148"/>
                  </a:lnTo>
                  <a:lnTo>
                    <a:pt x="148" y="149"/>
                  </a:lnTo>
                  <a:lnTo>
                    <a:pt x="147" y="149"/>
                  </a:lnTo>
                  <a:lnTo>
                    <a:pt x="147" y="150"/>
                  </a:lnTo>
                  <a:lnTo>
                    <a:pt x="145" y="150"/>
                  </a:lnTo>
                  <a:lnTo>
                    <a:pt x="144" y="151"/>
                  </a:lnTo>
                  <a:lnTo>
                    <a:pt x="143" y="151"/>
                  </a:lnTo>
                  <a:lnTo>
                    <a:pt x="142" y="150"/>
                  </a:lnTo>
                  <a:lnTo>
                    <a:pt x="141" y="150"/>
                  </a:lnTo>
                  <a:lnTo>
                    <a:pt x="139" y="150"/>
                  </a:lnTo>
                  <a:lnTo>
                    <a:pt x="136" y="150"/>
                  </a:lnTo>
                  <a:lnTo>
                    <a:pt x="135" y="150"/>
                  </a:lnTo>
                  <a:lnTo>
                    <a:pt x="134" y="150"/>
                  </a:lnTo>
                  <a:lnTo>
                    <a:pt x="132" y="151"/>
                  </a:lnTo>
                  <a:lnTo>
                    <a:pt x="131" y="151"/>
                  </a:lnTo>
                  <a:lnTo>
                    <a:pt x="131" y="150"/>
                  </a:lnTo>
                  <a:lnTo>
                    <a:pt x="134" y="146"/>
                  </a:lnTo>
                  <a:lnTo>
                    <a:pt x="134" y="144"/>
                  </a:lnTo>
                  <a:lnTo>
                    <a:pt x="135" y="144"/>
                  </a:lnTo>
                  <a:lnTo>
                    <a:pt x="135" y="143"/>
                  </a:lnTo>
                  <a:lnTo>
                    <a:pt x="135" y="142"/>
                  </a:lnTo>
                  <a:lnTo>
                    <a:pt x="136" y="140"/>
                  </a:lnTo>
                  <a:lnTo>
                    <a:pt x="137" y="138"/>
                  </a:lnTo>
                  <a:lnTo>
                    <a:pt x="138" y="138"/>
                  </a:lnTo>
                  <a:lnTo>
                    <a:pt x="138" y="137"/>
                  </a:lnTo>
                  <a:lnTo>
                    <a:pt x="138" y="136"/>
                  </a:lnTo>
                  <a:lnTo>
                    <a:pt x="139" y="136"/>
                  </a:lnTo>
                  <a:lnTo>
                    <a:pt x="142" y="134"/>
                  </a:lnTo>
                  <a:lnTo>
                    <a:pt x="144" y="133"/>
                  </a:lnTo>
                  <a:lnTo>
                    <a:pt x="148" y="133"/>
                  </a:lnTo>
                  <a:lnTo>
                    <a:pt x="148" y="131"/>
                  </a:lnTo>
                  <a:lnTo>
                    <a:pt x="149" y="131"/>
                  </a:lnTo>
                  <a:lnTo>
                    <a:pt x="151" y="131"/>
                  </a:lnTo>
                  <a:lnTo>
                    <a:pt x="152" y="131"/>
                  </a:lnTo>
                  <a:lnTo>
                    <a:pt x="154" y="133"/>
                  </a:lnTo>
                  <a:lnTo>
                    <a:pt x="155" y="135"/>
                  </a:lnTo>
                  <a:lnTo>
                    <a:pt x="156" y="135"/>
                  </a:lnTo>
                  <a:lnTo>
                    <a:pt x="157" y="136"/>
                  </a:lnTo>
                  <a:lnTo>
                    <a:pt x="157" y="137"/>
                  </a:lnTo>
                  <a:lnTo>
                    <a:pt x="156" y="138"/>
                  </a:lnTo>
                  <a:lnTo>
                    <a:pt x="156" y="140"/>
                  </a:lnTo>
                  <a:lnTo>
                    <a:pt x="155" y="141"/>
                  </a:lnTo>
                  <a:lnTo>
                    <a:pt x="156" y="141"/>
                  </a:lnTo>
                  <a:lnTo>
                    <a:pt x="156" y="140"/>
                  </a:lnTo>
                  <a:lnTo>
                    <a:pt x="157" y="138"/>
                  </a:lnTo>
                  <a:lnTo>
                    <a:pt x="157" y="138"/>
                  </a:lnTo>
                  <a:lnTo>
                    <a:pt x="157" y="137"/>
                  </a:lnTo>
                  <a:lnTo>
                    <a:pt x="158" y="136"/>
                  </a:lnTo>
                  <a:lnTo>
                    <a:pt x="158" y="135"/>
                  </a:lnTo>
                  <a:lnTo>
                    <a:pt x="157" y="135"/>
                  </a:lnTo>
                  <a:lnTo>
                    <a:pt x="156" y="135"/>
                  </a:lnTo>
                  <a:lnTo>
                    <a:pt x="156" y="134"/>
                  </a:lnTo>
                  <a:lnTo>
                    <a:pt x="155" y="134"/>
                  </a:lnTo>
                  <a:lnTo>
                    <a:pt x="155" y="133"/>
                  </a:lnTo>
                  <a:lnTo>
                    <a:pt x="155" y="131"/>
                  </a:lnTo>
                  <a:lnTo>
                    <a:pt x="154" y="131"/>
                  </a:lnTo>
                  <a:lnTo>
                    <a:pt x="154" y="130"/>
                  </a:lnTo>
                  <a:lnTo>
                    <a:pt x="152" y="130"/>
                  </a:lnTo>
                  <a:lnTo>
                    <a:pt x="151" y="130"/>
                  </a:lnTo>
                  <a:lnTo>
                    <a:pt x="151" y="129"/>
                  </a:lnTo>
                  <a:lnTo>
                    <a:pt x="150" y="129"/>
                  </a:lnTo>
                  <a:lnTo>
                    <a:pt x="150" y="128"/>
                  </a:lnTo>
                  <a:lnTo>
                    <a:pt x="155" y="129"/>
                  </a:lnTo>
                  <a:lnTo>
                    <a:pt x="156" y="129"/>
                  </a:lnTo>
                  <a:lnTo>
                    <a:pt x="157" y="129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5" y="128"/>
                  </a:lnTo>
                  <a:lnTo>
                    <a:pt x="154" y="128"/>
                  </a:lnTo>
                  <a:lnTo>
                    <a:pt x="152" y="127"/>
                  </a:lnTo>
                  <a:lnTo>
                    <a:pt x="151" y="127"/>
                  </a:lnTo>
                  <a:lnTo>
                    <a:pt x="150" y="124"/>
                  </a:lnTo>
                  <a:lnTo>
                    <a:pt x="148" y="123"/>
                  </a:lnTo>
                  <a:lnTo>
                    <a:pt x="149" y="122"/>
                  </a:lnTo>
                  <a:lnTo>
                    <a:pt x="150" y="122"/>
                  </a:lnTo>
                  <a:lnTo>
                    <a:pt x="151" y="123"/>
                  </a:lnTo>
                  <a:lnTo>
                    <a:pt x="151" y="122"/>
                  </a:lnTo>
                  <a:lnTo>
                    <a:pt x="150" y="122"/>
                  </a:lnTo>
                  <a:lnTo>
                    <a:pt x="150" y="121"/>
                  </a:lnTo>
                  <a:lnTo>
                    <a:pt x="149" y="120"/>
                  </a:lnTo>
                  <a:lnTo>
                    <a:pt x="150" y="120"/>
                  </a:lnTo>
                  <a:lnTo>
                    <a:pt x="150" y="118"/>
                  </a:lnTo>
                  <a:lnTo>
                    <a:pt x="150" y="117"/>
                  </a:lnTo>
                  <a:lnTo>
                    <a:pt x="149" y="116"/>
                  </a:lnTo>
                  <a:lnTo>
                    <a:pt x="149" y="115"/>
                  </a:lnTo>
                  <a:lnTo>
                    <a:pt x="147" y="112"/>
                  </a:lnTo>
                  <a:lnTo>
                    <a:pt x="145" y="111"/>
                  </a:lnTo>
                  <a:lnTo>
                    <a:pt x="145" y="110"/>
                  </a:lnTo>
                  <a:lnTo>
                    <a:pt x="144" y="110"/>
                  </a:lnTo>
                  <a:lnTo>
                    <a:pt x="144" y="110"/>
                  </a:lnTo>
                  <a:lnTo>
                    <a:pt x="144" y="109"/>
                  </a:lnTo>
                  <a:lnTo>
                    <a:pt x="144" y="108"/>
                  </a:lnTo>
                  <a:lnTo>
                    <a:pt x="144" y="107"/>
                  </a:lnTo>
                  <a:lnTo>
                    <a:pt x="143" y="105"/>
                  </a:lnTo>
                  <a:lnTo>
                    <a:pt x="142" y="104"/>
                  </a:lnTo>
                  <a:lnTo>
                    <a:pt x="143" y="104"/>
                  </a:lnTo>
                  <a:lnTo>
                    <a:pt x="144" y="103"/>
                  </a:lnTo>
                  <a:lnTo>
                    <a:pt x="143" y="103"/>
                  </a:lnTo>
                  <a:lnTo>
                    <a:pt x="141" y="103"/>
                  </a:lnTo>
                  <a:lnTo>
                    <a:pt x="141" y="102"/>
                  </a:lnTo>
                  <a:lnTo>
                    <a:pt x="142" y="101"/>
                  </a:lnTo>
                  <a:lnTo>
                    <a:pt x="143" y="101"/>
                  </a:lnTo>
                  <a:lnTo>
                    <a:pt x="144" y="99"/>
                  </a:lnTo>
                  <a:lnTo>
                    <a:pt x="143" y="99"/>
                  </a:lnTo>
                  <a:lnTo>
                    <a:pt x="142" y="99"/>
                  </a:lnTo>
                  <a:lnTo>
                    <a:pt x="142" y="101"/>
                  </a:lnTo>
                  <a:lnTo>
                    <a:pt x="141" y="101"/>
                  </a:lnTo>
                  <a:lnTo>
                    <a:pt x="139" y="101"/>
                  </a:lnTo>
                  <a:lnTo>
                    <a:pt x="139" y="101"/>
                  </a:lnTo>
                  <a:lnTo>
                    <a:pt x="139" y="99"/>
                  </a:lnTo>
                  <a:lnTo>
                    <a:pt x="139" y="98"/>
                  </a:lnTo>
                  <a:lnTo>
                    <a:pt x="139" y="97"/>
                  </a:lnTo>
                  <a:lnTo>
                    <a:pt x="139" y="96"/>
                  </a:lnTo>
                  <a:lnTo>
                    <a:pt x="139" y="95"/>
                  </a:lnTo>
                  <a:lnTo>
                    <a:pt x="138" y="95"/>
                  </a:lnTo>
                  <a:lnTo>
                    <a:pt x="139" y="96"/>
                  </a:lnTo>
                  <a:lnTo>
                    <a:pt x="138" y="96"/>
                  </a:lnTo>
                  <a:lnTo>
                    <a:pt x="137" y="95"/>
                  </a:lnTo>
                  <a:lnTo>
                    <a:pt x="136" y="94"/>
                  </a:lnTo>
                  <a:lnTo>
                    <a:pt x="135" y="94"/>
                  </a:lnTo>
                  <a:lnTo>
                    <a:pt x="134" y="92"/>
                  </a:lnTo>
                  <a:lnTo>
                    <a:pt x="135" y="92"/>
                  </a:lnTo>
                  <a:lnTo>
                    <a:pt x="135" y="91"/>
                  </a:lnTo>
                  <a:lnTo>
                    <a:pt x="134" y="92"/>
                  </a:lnTo>
                  <a:lnTo>
                    <a:pt x="132" y="91"/>
                  </a:lnTo>
                  <a:lnTo>
                    <a:pt x="131" y="91"/>
                  </a:lnTo>
                  <a:lnTo>
                    <a:pt x="130" y="90"/>
                  </a:lnTo>
                  <a:lnTo>
                    <a:pt x="130" y="89"/>
                  </a:lnTo>
                  <a:lnTo>
                    <a:pt x="129" y="90"/>
                  </a:lnTo>
                  <a:lnTo>
                    <a:pt x="129" y="89"/>
                  </a:lnTo>
                  <a:lnTo>
                    <a:pt x="128" y="89"/>
                  </a:lnTo>
                  <a:lnTo>
                    <a:pt x="126" y="89"/>
                  </a:lnTo>
                  <a:lnTo>
                    <a:pt x="125" y="88"/>
                  </a:lnTo>
                  <a:lnTo>
                    <a:pt x="124" y="88"/>
                  </a:lnTo>
                  <a:lnTo>
                    <a:pt x="124" y="86"/>
                  </a:lnTo>
                  <a:lnTo>
                    <a:pt x="124" y="85"/>
                  </a:lnTo>
                  <a:lnTo>
                    <a:pt x="123" y="86"/>
                  </a:lnTo>
                  <a:lnTo>
                    <a:pt x="122" y="86"/>
                  </a:lnTo>
                  <a:lnTo>
                    <a:pt x="122" y="85"/>
                  </a:lnTo>
                  <a:lnTo>
                    <a:pt x="121" y="86"/>
                  </a:lnTo>
                  <a:lnTo>
                    <a:pt x="121" y="85"/>
                  </a:lnTo>
                  <a:lnTo>
                    <a:pt x="119" y="85"/>
                  </a:lnTo>
                  <a:lnTo>
                    <a:pt x="118" y="85"/>
                  </a:lnTo>
                  <a:lnTo>
                    <a:pt x="118" y="84"/>
                  </a:lnTo>
                  <a:lnTo>
                    <a:pt x="117" y="85"/>
                  </a:lnTo>
                  <a:lnTo>
                    <a:pt x="116" y="85"/>
                  </a:lnTo>
                  <a:lnTo>
                    <a:pt x="115" y="85"/>
                  </a:lnTo>
                  <a:lnTo>
                    <a:pt x="115" y="84"/>
                  </a:lnTo>
                  <a:lnTo>
                    <a:pt x="113" y="84"/>
                  </a:lnTo>
                  <a:lnTo>
                    <a:pt x="111" y="83"/>
                  </a:lnTo>
                  <a:lnTo>
                    <a:pt x="111" y="82"/>
                  </a:lnTo>
                  <a:lnTo>
                    <a:pt x="110" y="82"/>
                  </a:lnTo>
                  <a:lnTo>
                    <a:pt x="109" y="82"/>
                  </a:lnTo>
                  <a:lnTo>
                    <a:pt x="108" y="82"/>
                  </a:lnTo>
                  <a:lnTo>
                    <a:pt x="106" y="82"/>
                  </a:lnTo>
                  <a:lnTo>
                    <a:pt x="104" y="81"/>
                  </a:lnTo>
                  <a:lnTo>
                    <a:pt x="103" y="81"/>
                  </a:lnTo>
                  <a:lnTo>
                    <a:pt x="102" y="81"/>
                  </a:lnTo>
                  <a:lnTo>
                    <a:pt x="102" y="79"/>
                  </a:lnTo>
                  <a:lnTo>
                    <a:pt x="100" y="79"/>
                  </a:lnTo>
                  <a:lnTo>
                    <a:pt x="100" y="78"/>
                  </a:lnTo>
                  <a:lnTo>
                    <a:pt x="99" y="78"/>
                  </a:lnTo>
                  <a:lnTo>
                    <a:pt x="97" y="78"/>
                  </a:lnTo>
                  <a:lnTo>
                    <a:pt x="96" y="78"/>
                  </a:lnTo>
                  <a:lnTo>
                    <a:pt x="95" y="78"/>
                  </a:lnTo>
                  <a:lnTo>
                    <a:pt x="93" y="78"/>
                  </a:lnTo>
                  <a:lnTo>
                    <a:pt x="93" y="77"/>
                  </a:lnTo>
                  <a:lnTo>
                    <a:pt x="92" y="77"/>
                  </a:lnTo>
                  <a:lnTo>
                    <a:pt x="90" y="77"/>
                  </a:lnTo>
                  <a:lnTo>
                    <a:pt x="89" y="77"/>
                  </a:lnTo>
                  <a:lnTo>
                    <a:pt x="87" y="77"/>
                  </a:lnTo>
                  <a:lnTo>
                    <a:pt x="86" y="77"/>
                  </a:lnTo>
                  <a:lnTo>
                    <a:pt x="85" y="77"/>
                  </a:lnTo>
                  <a:lnTo>
                    <a:pt x="82" y="75"/>
                  </a:lnTo>
                  <a:lnTo>
                    <a:pt x="82" y="73"/>
                  </a:lnTo>
                  <a:lnTo>
                    <a:pt x="80" y="73"/>
                  </a:lnTo>
                  <a:lnTo>
                    <a:pt x="79" y="73"/>
                  </a:lnTo>
                  <a:lnTo>
                    <a:pt x="78" y="73"/>
                  </a:lnTo>
                  <a:lnTo>
                    <a:pt x="77" y="72"/>
                  </a:lnTo>
                  <a:lnTo>
                    <a:pt x="77" y="71"/>
                  </a:lnTo>
                  <a:lnTo>
                    <a:pt x="76" y="71"/>
                  </a:lnTo>
                  <a:lnTo>
                    <a:pt x="76" y="70"/>
                  </a:lnTo>
                  <a:lnTo>
                    <a:pt x="77" y="70"/>
                  </a:lnTo>
                  <a:lnTo>
                    <a:pt x="77" y="69"/>
                  </a:lnTo>
                  <a:lnTo>
                    <a:pt x="76" y="69"/>
                  </a:lnTo>
                  <a:lnTo>
                    <a:pt x="76" y="67"/>
                  </a:lnTo>
                  <a:lnTo>
                    <a:pt x="77" y="67"/>
                  </a:lnTo>
                  <a:lnTo>
                    <a:pt x="78" y="67"/>
                  </a:lnTo>
                  <a:lnTo>
                    <a:pt x="79" y="67"/>
                  </a:lnTo>
                  <a:lnTo>
                    <a:pt x="78" y="66"/>
                  </a:lnTo>
                  <a:lnTo>
                    <a:pt x="77" y="66"/>
                  </a:lnTo>
                  <a:lnTo>
                    <a:pt x="76" y="66"/>
                  </a:lnTo>
                  <a:lnTo>
                    <a:pt x="76" y="67"/>
                  </a:lnTo>
                  <a:lnTo>
                    <a:pt x="74" y="67"/>
                  </a:lnTo>
                  <a:lnTo>
                    <a:pt x="74" y="69"/>
                  </a:lnTo>
                  <a:lnTo>
                    <a:pt x="73" y="69"/>
                  </a:lnTo>
                  <a:lnTo>
                    <a:pt x="72" y="69"/>
                  </a:lnTo>
                  <a:lnTo>
                    <a:pt x="72" y="67"/>
                  </a:lnTo>
                  <a:lnTo>
                    <a:pt x="72" y="66"/>
                  </a:lnTo>
                  <a:lnTo>
                    <a:pt x="71" y="66"/>
                  </a:lnTo>
                  <a:lnTo>
                    <a:pt x="70" y="66"/>
                  </a:lnTo>
                  <a:lnTo>
                    <a:pt x="70" y="67"/>
                  </a:lnTo>
                  <a:lnTo>
                    <a:pt x="70" y="69"/>
                  </a:lnTo>
                  <a:lnTo>
                    <a:pt x="69" y="69"/>
                  </a:lnTo>
                  <a:lnTo>
                    <a:pt x="69" y="67"/>
                  </a:lnTo>
                  <a:lnTo>
                    <a:pt x="67" y="67"/>
                  </a:lnTo>
                  <a:lnTo>
                    <a:pt x="66" y="67"/>
                  </a:lnTo>
                  <a:lnTo>
                    <a:pt x="66" y="66"/>
                  </a:lnTo>
                  <a:lnTo>
                    <a:pt x="66" y="65"/>
                  </a:lnTo>
                  <a:lnTo>
                    <a:pt x="66" y="64"/>
                  </a:lnTo>
                  <a:lnTo>
                    <a:pt x="65" y="64"/>
                  </a:lnTo>
                  <a:lnTo>
                    <a:pt x="65" y="65"/>
                  </a:lnTo>
                  <a:lnTo>
                    <a:pt x="64" y="65"/>
                  </a:lnTo>
                  <a:lnTo>
                    <a:pt x="64" y="64"/>
                  </a:lnTo>
                  <a:lnTo>
                    <a:pt x="63" y="65"/>
                  </a:lnTo>
                  <a:lnTo>
                    <a:pt x="61" y="63"/>
                  </a:lnTo>
                  <a:lnTo>
                    <a:pt x="60" y="62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62"/>
                  </a:lnTo>
                  <a:lnTo>
                    <a:pt x="58" y="62"/>
                  </a:lnTo>
                  <a:lnTo>
                    <a:pt x="57" y="62"/>
                  </a:lnTo>
                  <a:lnTo>
                    <a:pt x="57" y="60"/>
                  </a:lnTo>
                  <a:lnTo>
                    <a:pt x="56" y="59"/>
                  </a:lnTo>
                  <a:lnTo>
                    <a:pt x="56" y="58"/>
                  </a:lnTo>
                  <a:lnTo>
                    <a:pt x="57" y="58"/>
                  </a:lnTo>
                  <a:lnTo>
                    <a:pt x="57" y="57"/>
                  </a:lnTo>
                  <a:lnTo>
                    <a:pt x="57" y="56"/>
                  </a:lnTo>
                  <a:lnTo>
                    <a:pt x="56" y="57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6" y="59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53" y="63"/>
                  </a:lnTo>
                  <a:lnTo>
                    <a:pt x="52" y="64"/>
                  </a:lnTo>
                  <a:lnTo>
                    <a:pt x="53" y="64"/>
                  </a:lnTo>
                  <a:lnTo>
                    <a:pt x="53" y="65"/>
                  </a:lnTo>
                  <a:lnTo>
                    <a:pt x="53" y="66"/>
                  </a:lnTo>
                  <a:lnTo>
                    <a:pt x="52" y="66"/>
                  </a:lnTo>
                  <a:lnTo>
                    <a:pt x="50" y="70"/>
                  </a:lnTo>
                  <a:lnTo>
                    <a:pt x="48" y="70"/>
                  </a:lnTo>
                  <a:lnTo>
                    <a:pt x="46" y="70"/>
                  </a:lnTo>
                  <a:lnTo>
                    <a:pt x="45" y="70"/>
                  </a:lnTo>
                  <a:lnTo>
                    <a:pt x="45" y="71"/>
                  </a:lnTo>
                  <a:lnTo>
                    <a:pt x="44" y="71"/>
                  </a:lnTo>
                  <a:lnTo>
                    <a:pt x="43" y="70"/>
                  </a:lnTo>
                  <a:lnTo>
                    <a:pt x="43" y="69"/>
                  </a:lnTo>
                  <a:lnTo>
                    <a:pt x="41" y="69"/>
                  </a:lnTo>
                  <a:lnTo>
                    <a:pt x="41" y="67"/>
                  </a:lnTo>
                  <a:lnTo>
                    <a:pt x="40" y="67"/>
                  </a:lnTo>
                  <a:lnTo>
                    <a:pt x="40" y="66"/>
                  </a:lnTo>
                  <a:lnTo>
                    <a:pt x="41" y="66"/>
                  </a:lnTo>
                  <a:lnTo>
                    <a:pt x="41" y="65"/>
                  </a:lnTo>
                  <a:lnTo>
                    <a:pt x="40" y="65"/>
                  </a:lnTo>
                  <a:lnTo>
                    <a:pt x="40" y="64"/>
                  </a:lnTo>
                  <a:lnTo>
                    <a:pt x="39" y="62"/>
                  </a:lnTo>
                  <a:lnTo>
                    <a:pt x="40" y="62"/>
                  </a:lnTo>
                  <a:lnTo>
                    <a:pt x="41" y="62"/>
                  </a:lnTo>
                  <a:lnTo>
                    <a:pt x="43" y="62"/>
                  </a:lnTo>
                  <a:lnTo>
                    <a:pt x="43" y="60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8"/>
                  </a:lnTo>
                  <a:lnTo>
                    <a:pt x="41" y="58"/>
                  </a:lnTo>
                  <a:lnTo>
                    <a:pt x="41" y="57"/>
                  </a:lnTo>
                  <a:lnTo>
                    <a:pt x="41" y="56"/>
                  </a:lnTo>
                  <a:lnTo>
                    <a:pt x="41" y="54"/>
                  </a:lnTo>
                  <a:lnTo>
                    <a:pt x="40" y="54"/>
                  </a:lnTo>
                  <a:lnTo>
                    <a:pt x="39" y="54"/>
                  </a:lnTo>
                  <a:lnTo>
                    <a:pt x="40" y="56"/>
                  </a:lnTo>
                  <a:lnTo>
                    <a:pt x="39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37" y="53"/>
                  </a:lnTo>
                  <a:lnTo>
                    <a:pt x="38" y="53"/>
                  </a:lnTo>
                  <a:lnTo>
                    <a:pt x="38" y="53"/>
                  </a:lnTo>
                  <a:lnTo>
                    <a:pt x="37" y="53"/>
                  </a:lnTo>
                  <a:lnTo>
                    <a:pt x="37" y="52"/>
                  </a:lnTo>
                  <a:lnTo>
                    <a:pt x="35" y="52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0"/>
                  </a:lnTo>
                  <a:lnTo>
                    <a:pt x="32" y="49"/>
                  </a:lnTo>
                  <a:lnTo>
                    <a:pt x="31" y="49"/>
                  </a:lnTo>
                  <a:lnTo>
                    <a:pt x="30" y="49"/>
                  </a:lnTo>
                  <a:lnTo>
                    <a:pt x="28" y="49"/>
                  </a:lnTo>
                  <a:lnTo>
                    <a:pt x="27" y="49"/>
                  </a:lnTo>
                  <a:lnTo>
                    <a:pt x="26" y="49"/>
                  </a:lnTo>
                  <a:lnTo>
                    <a:pt x="26" y="49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5"/>
                  </a:lnTo>
                  <a:lnTo>
                    <a:pt x="27" y="45"/>
                  </a:lnTo>
                  <a:lnTo>
                    <a:pt x="27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2" y="44"/>
                  </a:lnTo>
                  <a:lnTo>
                    <a:pt x="33" y="44"/>
                  </a:lnTo>
                  <a:lnTo>
                    <a:pt x="33" y="45"/>
                  </a:lnTo>
                  <a:lnTo>
                    <a:pt x="34" y="45"/>
                  </a:lnTo>
                  <a:lnTo>
                    <a:pt x="34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7" y="45"/>
                  </a:lnTo>
                  <a:lnTo>
                    <a:pt x="38" y="45"/>
                  </a:lnTo>
                  <a:lnTo>
                    <a:pt x="39" y="46"/>
                  </a:lnTo>
                  <a:lnTo>
                    <a:pt x="40" y="46"/>
                  </a:lnTo>
                  <a:lnTo>
                    <a:pt x="41" y="45"/>
                  </a:lnTo>
                  <a:lnTo>
                    <a:pt x="43" y="43"/>
                  </a:lnTo>
                  <a:lnTo>
                    <a:pt x="44" y="43"/>
                  </a:lnTo>
                  <a:lnTo>
                    <a:pt x="44" y="41"/>
                  </a:lnTo>
                  <a:lnTo>
                    <a:pt x="45" y="40"/>
                  </a:lnTo>
                  <a:lnTo>
                    <a:pt x="47" y="39"/>
                  </a:lnTo>
                  <a:lnTo>
                    <a:pt x="48" y="39"/>
                  </a:lnTo>
                  <a:lnTo>
                    <a:pt x="50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2" y="40"/>
                  </a:lnTo>
                  <a:lnTo>
                    <a:pt x="52" y="41"/>
                  </a:lnTo>
                  <a:lnTo>
                    <a:pt x="52" y="43"/>
                  </a:lnTo>
                  <a:lnTo>
                    <a:pt x="52" y="44"/>
                  </a:lnTo>
                  <a:lnTo>
                    <a:pt x="53" y="44"/>
                  </a:lnTo>
                  <a:lnTo>
                    <a:pt x="52" y="43"/>
                  </a:lnTo>
                  <a:lnTo>
                    <a:pt x="53" y="41"/>
                  </a:lnTo>
                  <a:lnTo>
                    <a:pt x="53" y="43"/>
                  </a:lnTo>
                  <a:lnTo>
                    <a:pt x="54" y="43"/>
                  </a:lnTo>
                  <a:lnTo>
                    <a:pt x="54" y="41"/>
                  </a:lnTo>
                  <a:lnTo>
                    <a:pt x="54" y="41"/>
                  </a:lnTo>
                  <a:lnTo>
                    <a:pt x="56" y="41"/>
                  </a:lnTo>
                  <a:lnTo>
                    <a:pt x="57" y="41"/>
                  </a:lnTo>
                  <a:lnTo>
                    <a:pt x="57" y="40"/>
                  </a:lnTo>
                  <a:lnTo>
                    <a:pt x="58" y="40"/>
                  </a:lnTo>
                  <a:lnTo>
                    <a:pt x="58" y="41"/>
                  </a:lnTo>
                  <a:lnTo>
                    <a:pt x="59" y="43"/>
                  </a:lnTo>
                  <a:lnTo>
                    <a:pt x="59" y="41"/>
                  </a:lnTo>
                  <a:lnTo>
                    <a:pt x="59" y="40"/>
                  </a:lnTo>
                  <a:lnTo>
                    <a:pt x="58" y="40"/>
                  </a:lnTo>
                  <a:lnTo>
                    <a:pt x="58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63" y="39"/>
                  </a:lnTo>
                  <a:lnTo>
                    <a:pt x="63" y="38"/>
                  </a:lnTo>
                  <a:lnTo>
                    <a:pt x="61" y="38"/>
                  </a:lnTo>
                  <a:lnTo>
                    <a:pt x="61" y="37"/>
                  </a:lnTo>
                  <a:lnTo>
                    <a:pt x="63" y="36"/>
                  </a:lnTo>
                  <a:lnTo>
                    <a:pt x="63" y="34"/>
                  </a:lnTo>
                  <a:lnTo>
                    <a:pt x="61" y="34"/>
                  </a:lnTo>
                  <a:lnTo>
                    <a:pt x="61" y="36"/>
                  </a:lnTo>
                  <a:lnTo>
                    <a:pt x="60" y="36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59" y="36"/>
                  </a:lnTo>
                  <a:lnTo>
                    <a:pt x="60" y="36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0" y="33"/>
                  </a:lnTo>
                  <a:lnTo>
                    <a:pt x="59" y="33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7" y="34"/>
                  </a:lnTo>
                  <a:lnTo>
                    <a:pt x="57" y="36"/>
                  </a:lnTo>
                  <a:lnTo>
                    <a:pt x="56" y="36"/>
                  </a:lnTo>
                  <a:lnTo>
                    <a:pt x="56" y="34"/>
                  </a:lnTo>
                  <a:lnTo>
                    <a:pt x="54" y="34"/>
                  </a:lnTo>
                  <a:lnTo>
                    <a:pt x="54" y="36"/>
                  </a:lnTo>
                  <a:lnTo>
                    <a:pt x="54" y="34"/>
                  </a:lnTo>
                  <a:lnTo>
                    <a:pt x="54" y="36"/>
                  </a:lnTo>
                  <a:lnTo>
                    <a:pt x="53" y="36"/>
                  </a:lnTo>
                  <a:lnTo>
                    <a:pt x="53" y="34"/>
                  </a:lnTo>
                  <a:lnTo>
                    <a:pt x="52" y="34"/>
                  </a:lnTo>
                  <a:lnTo>
                    <a:pt x="51" y="34"/>
                  </a:lnTo>
                  <a:lnTo>
                    <a:pt x="50" y="34"/>
                  </a:lnTo>
                  <a:lnTo>
                    <a:pt x="48" y="34"/>
                  </a:lnTo>
                  <a:lnTo>
                    <a:pt x="47" y="36"/>
                  </a:lnTo>
                  <a:lnTo>
                    <a:pt x="46" y="36"/>
                  </a:lnTo>
                  <a:lnTo>
                    <a:pt x="45" y="36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1" y="36"/>
                  </a:lnTo>
                  <a:lnTo>
                    <a:pt x="40" y="36"/>
                  </a:lnTo>
                  <a:lnTo>
                    <a:pt x="39" y="37"/>
                  </a:lnTo>
                  <a:lnTo>
                    <a:pt x="38" y="37"/>
                  </a:lnTo>
                  <a:lnTo>
                    <a:pt x="38" y="36"/>
                  </a:lnTo>
                  <a:lnTo>
                    <a:pt x="37" y="34"/>
                  </a:lnTo>
                  <a:lnTo>
                    <a:pt x="35" y="34"/>
                  </a:lnTo>
                  <a:lnTo>
                    <a:pt x="34" y="34"/>
                  </a:lnTo>
                  <a:lnTo>
                    <a:pt x="33" y="36"/>
                  </a:lnTo>
                  <a:lnTo>
                    <a:pt x="32" y="36"/>
                  </a:lnTo>
                  <a:lnTo>
                    <a:pt x="31" y="36"/>
                  </a:lnTo>
                  <a:lnTo>
                    <a:pt x="31" y="34"/>
                  </a:lnTo>
                  <a:lnTo>
                    <a:pt x="30" y="34"/>
                  </a:lnTo>
                  <a:lnTo>
                    <a:pt x="27" y="33"/>
                  </a:lnTo>
                  <a:lnTo>
                    <a:pt x="26" y="32"/>
                  </a:lnTo>
                  <a:lnTo>
                    <a:pt x="27" y="31"/>
                  </a:lnTo>
                  <a:lnTo>
                    <a:pt x="26" y="31"/>
                  </a:lnTo>
                  <a:lnTo>
                    <a:pt x="26" y="31"/>
                  </a:lnTo>
                  <a:lnTo>
                    <a:pt x="26" y="30"/>
                  </a:lnTo>
                  <a:lnTo>
                    <a:pt x="26" y="28"/>
                  </a:lnTo>
                  <a:lnTo>
                    <a:pt x="25" y="28"/>
                  </a:lnTo>
                  <a:lnTo>
                    <a:pt x="25" y="27"/>
                  </a:lnTo>
                  <a:lnTo>
                    <a:pt x="26" y="26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5" y="24"/>
                  </a:lnTo>
                  <a:lnTo>
                    <a:pt x="26" y="24"/>
                  </a:lnTo>
                  <a:lnTo>
                    <a:pt x="26" y="23"/>
                  </a:lnTo>
                  <a:lnTo>
                    <a:pt x="25" y="24"/>
                  </a:lnTo>
                  <a:lnTo>
                    <a:pt x="24" y="24"/>
                  </a:lnTo>
                  <a:lnTo>
                    <a:pt x="25" y="23"/>
                  </a:lnTo>
                  <a:lnTo>
                    <a:pt x="24" y="23"/>
                  </a:lnTo>
                  <a:lnTo>
                    <a:pt x="24" y="24"/>
                  </a:lnTo>
                  <a:lnTo>
                    <a:pt x="22" y="24"/>
                  </a:lnTo>
                  <a:lnTo>
                    <a:pt x="21" y="24"/>
                  </a:lnTo>
                  <a:lnTo>
                    <a:pt x="21" y="23"/>
                  </a:lnTo>
                  <a:lnTo>
                    <a:pt x="20" y="23"/>
                  </a:lnTo>
                  <a:lnTo>
                    <a:pt x="19" y="23"/>
                  </a:lnTo>
                  <a:lnTo>
                    <a:pt x="19" y="21"/>
                  </a:lnTo>
                  <a:lnTo>
                    <a:pt x="18" y="21"/>
                  </a:lnTo>
                  <a:lnTo>
                    <a:pt x="17" y="21"/>
                  </a:lnTo>
                  <a:lnTo>
                    <a:pt x="17" y="23"/>
                  </a:lnTo>
                  <a:lnTo>
                    <a:pt x="15" y="23"/>
                  </a:lnTo>
                  <a:lnTo>
                    <a:pt x="15" y="21"/>
                  </a:lnTo>
                  <a:lnTo>
                    <a:pt x="14" y="21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21"/>
                  </a:lnTo>
                  <a:lnTo>
                    <a:pt x="12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4" y="18"/>
                  </a:lnTo>
                  <a:lnTo>
                    <a:pt x="2" y="17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8" y="13"/>
                  </a:lnTo>
                  <a:lnTo>
                    <a:pt x="8" y="14"/>
                  </a:lnTo>
                  <a:lnTo>
                    <a:pt x="8" y="17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11" y="17"/>
                  </a:lnTo>
                  <a:lnTo>
                    <a:pt x="11" y="15"/>
                  </a:lnTo>
                  <a:lnTo>
                    <a:pt x="12" y="14"/>
                  </a:lnTo>
                  <a:lnTo>
                    <a:pt x="12" y="13"/>
                  </a:lnTo>
                  <a:lnTo>
                    <a:pt x="12" y="12"/>
                  </a:lnTo>
                  <a:lnTo>
                    <a:pt x="12" y="11"/>
                  </a:lnTo>
                  <a:lnTo>
                    <a:pt x="13" y="11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4" y="8"/>
                  </a:lnTo>
                  <a:lnTo>
                    <a:pt x="15" y="8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8" y="7"/>
                  </a:lnTo>
                  <a:lnTo>
                    <a:pt x="17" y="8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22" y="7"/>
                  </a:lnTo>
                  <a:lnTo>
                    <a:pt x="24" y="6"/>
                  </a:lnTo>
                  <a:lnTo>
                    <a:pt x="25" y="5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30" y="1"/>
                  </a:lnTo>
                  <a:close/>
                  <a:moveTo>
                    <a:pt x="177" y="141"/>
                  </a:moveTo>
                  <a:lnTo>
                    <a:pt x="176" y="142"/>
                  </a:lnTo>
                  <a:lnTo>
                    <a:pt x="177" y="142"/>
                  </a:lnTo>
                  <a:lnTo>
                    <a:pt x="177" y="141"/>
                  </a:lnTo>
                  <a:close/>
                  <a:moveTo>
                    <a:pt x="60" y="49"/>
                  </a:moveTo>
                  <a:lnTo>
                    <a:pt x="59" y="49"/>
                  </a:lnTo>
                  <a:lnTo>
                    <a:pt x="59" y="50"/>
                  </a:lnTo>
                  <a:lnTo>
                    <a:pt x="59" y="51"/>
                  </a:lnTo>
                  <a:lnTo>
                    <a:pt x="58" y="51"/>
                  </a:lnTo>
                  <a:lnTo>
                    <a:pt x="57" y="52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8" y="53"/>
                  </a:lnTo>
                  <a:lnTo>
                    <a:pt x="58" y="53"/>
                  </a:lnTo>
                  <a:lnTo>
                    <a:pt x="59" y="52"/>
                  </a:lnTo>
                  <a:lnTo>
                    <a:pt x="60" y="52"/>
                  </a:lnTo>
                  <a:lnTo>
                    <a:pt x="61" y="52"/>
                  </a:lnTo>
                  <a:lnTo>
                    <a:pt x="60" y="51"/>
                  </a:lnTo>
                  <a:lnTo>
                    <a:pt x="60" y="50"/>
                  </a:lnTo>
                  <a:lnTo>
                    <a:pt x="60" y="49"/>
                  </a:lnTo>
                  <a:close/>
                  <a:moveTo>
                    <a:pt x="162" y="142"/>
                  </a:moveTo>
                  <a:lnTo>
                    <a:pt x="161" y="142"/>
                  </a:lnTo>
                  <a:lnTo>
                    <a:pt x="162" y="143"/>
                  </a:lnTo>
                  <a:lnTo>
                    <a:pt x="162" y="14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09" name="Freeform 263">
              <a:extLst>
                <a:ext uri="{FF2B5EF4-FFF2-40B4-BE49-F238E27FC236}">
                  <a16:creationId xmlns:a16="http://schemas.microsoft.com/office/drawing/2014/main" id="{F33B2520-5ABA-5EC8-5D10-594054676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1419" y="3316437"/>
              <a:ext cx="7938" cy="6350"/>
            </a:xfrm>
            <a:custGeom>
              <a:avLst/>
              <a:gdLst>
                <a:gd name="T0" fmla="*/ 1 w 5"/>
                <a:gd name="T1" fmla="*/ 1 h 4"/>
                <a:gd name="T2" fmla="*/ 1 w 5"/>
                <a:gd name="T3" fmla="*/ 0 h 4"/>
                <a:gd name="T4" fmla="*/ 2 w 5"/>
                <a:gd name="T5" fmla="*/ 0 h 4"/>
                <a:gd name="T6" fmla="*/ 2 w 5"/>
                <a:gd name="T7" fmla="*/ 1 h 4"/>
                <a:gd name="T8" fmla="*/ 4 w 5"/>
                <a:gd name="T9" fmla="*/ 1 h 4"/>
                <a:gd name="T10" fmla="*/ 4 w 5"/>
                <a:gd name="T11" fmla="*/ 2 h 4"/>
                <a:gd name="T12" fmla="*/ 5 w 5"/>
                <a:gd name="T13" fmla="*/ 2 h 4"/>
                <a:gd name="T14" fmla="*/ 5 w 5"/>
                <a:gd name="T15" fmla="*/ 3 h 4"/>
                <a:gd name="T16" fmla="*/ 4 w 5"/>
                <a:gd name="T17" fmla="*/ 3 h 4"/>
                <a:gd name="T18" fmla="*/ 4 w 5"/>
                <a:gd name="T19" fmla="*/ 4 h 4"/>
                <a:gd name="T20" fmla="*/ 2 w 5"/>
                <a:gd name="T21" fmla="*/ 4 h 4"/>
                <a:gd name="T22" fmla="*/ 2 w 5"/>
                <a:gd name="T23" fmla="*/ 3 h 4"/>
                <a:gd name="T24" fmla="*/ 1 w 5"/>
                <a:gd name="T25" fmla="*/ 3 h 4"/>
                <a:gd name="T26" fmla="*/ 1 w 5"/>
                <a:gd name="T27" fmla="*/ 2 h 4"/>
                <a:gd name="T28" fmla="*/ 0 w 5"/>
                <a:gd name="T29" fmla="*/ 2 h 4"/>
                <a:gd name="T30" fmla="*/ 1 w 5"/>
                <a:gd name="T3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3"/>
                  </a:lnTo>
                  <a:lnTo>
                    <a:pt x="4" y="3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10" name="Freeform 264">
              <a:extLst>
                <a:ext uri="{FF2B5EF4-FFF2-40B4-BE49-F238E27FC236}">
                  <a16:creationId xmlns:a16="http://schemas.microsoft.com/office/drawing/2014/main" id="{982DCEC4-13A7-4EA4-D080-9AAF49CFB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419" y="3311674"/>
              <a:ext cx="11113" cy="4763"/>
            </a:xfrm>
            <a:custGeom>
              <a:avLst/>
              <a:gdLst>
                <a:gd name="T0" fmla="*/ 0 w 7"/>
                <a:gd name="T1" fmla="*/ 2 h 3"/>
                <a:gd name="T2" fmla="*/ 0 w 7"/>
                <a:gd name="T3" fmla="*/ 0 h 3"/>
                <a:gd name="T4" fmla="*/ 0 w 7"/>
                <a:gd name="T5" fmla="*/ 0 h 3"/>
                <a:gd name="T6" fmla="*/ 0 w 7"/>
                <a:gd name="T7" fmla="*/ 2 h 3"/>
                <a:gd name="T8" fmla="*/ 1 w 7"/>
                <a:gd name="T9" fmla="*/ 2 h 3"/>
                <a:gd name="T10" fmla="*/ 2 w 7"/>
                <a:gd name="T11" fmla="*/ 0 h 3"/>
                <a:gd name="T12" fmla="*/ 3 w 7"/>
                <a:gd name="T13" fmla="*/ 0 h 3"/>
                <a:gd name="T14" fmla="*/ 4 w 7"/>
                <a:gd name="T15" fmla="*/ 0 h 3"/>
                <a:gd name="T16" fmla="*/ 6 w 7"/>
                <a:gd name="T17" fmla="*/ 0 h 3"/>
                <a:gd name="T18" fmla="*/ 7 w 7"/>
                <a:gd name="T19" fmla="*/ 0 h 3"/>
                <a:gd name="T20" fmla="*/ 7 w 7"/>
                <a:gd name="T21" fmla="*/ 2 h 3"/>
                <a:gd name="T22" fmla="*/ 6 w 7"/>
                <a:gd name="T23" fmla="*/ 2 h 3"/>
                <a:gd name="T24" fmla="*/ 4 w 7"/>
                <a:gd name="T25" fmla="*/ 2 h 3"/>
                <a:gd name="T26" fmla="*/ 2 w 7"/>
                <a:gd name="T27" fmla="*/ 3 h 3"/>
                <a:gd name="T28" fmla="*/ 0 w 7"/>
                <a:gd name="T29" fmla="*/ 3 h 3"/>
                <a:gd name="T30" fmla="*/ 0 w 7"/>
                <a:gd name="T31" fmla="*/ 3 h 3"/>
                <a:gd name="T32" fmla="*/ 0 w 7"/>
                <a:gd name="T3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11" name="Freeform 265">
              <a:extLst>
                <a:ext uri="{FF2B5EF4-FFF2-40B4-BE49-F238E27FC236}">
                  <a16:creationId xmlns:a16="http://schemas.microsoft.com/office/drawing/2014/main" id="{F21CCCEC-DDF6-A34A-BA19-4D439A85A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8694" y="3308499"/>
              <a:ext cx="7938" cy="6350"/>
            </a:xfrm>
            <a:custGeom>
              <a:avLst/>
              <a:gdLst>
                <a:gd name="T0" fmla="*/ 2 w 5"/>
                <a:gd name="T1" fmla="*/ 1 h 4"/>
                <a:gd name="T2" fmla="*/ 2 w 5"/>
                <a:gd name="T3" fmla="*/ 0 h 4"/>
                <a:gd name="T4" fmla="*/ 3 w 5"/>
                <a:gd name="T5" fmla="*/ 0 h 4"/>
                <a:gd name="T6" fmla="*/ 4 w 5"/>
                <a:gd name="T7" fmla="*/ 1 h 4"/>
                <a:gd name="T8" fmla="*/ 5 w 5"/>
                <a:gd name="T9" fmla="*/ 1 h 4"/>
                <a:gd name="T10" fmla="*/ 5 w 5"/>
                <a:gd name="T11" fmla="*/ 2 h 4"/>
                <a:gd name="T12" fmla="*/ 4 w 5"/>
                <a:gd name="T13" fmla="*/ 4 h 4"/>
                <a:gd name="T14" fmla="*/ 3 w 5"/>
                <a:gd name="T15" fmla="*/ 4 h 4"/>
                <a:gd name="T16" fmla="*/ 2 w 5"/>
                <a:gd name="T17" fmla="*/ 4 h 4"/>
                <a:gd name="T18" fmla="*/ 0 w 5"/>
                <a:gd name="T19" fmla="*/ 4 h 4"/>
                <a:gd name="T20" fmla="*/ 0 w 5"/>
                <a:gd name="T21" fmla="*/ 2 h 4"/>
                <a:gd name="T22" fmla="*/ 0 w 5"/>
                <a:gd name="T23" fmla="*/ 1 h 4"/>
                <a:gd name="T24" fmla="*/ 0 w 5"/>
                <a:gd name="T25" fmla="*/ 1 h 4"/>
                <a:gd name="T26" fmla="*/ 2 w 5"/>
                <a:gd name="T2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lnTo>
                    <a:pt x="2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12" name="Freeform 266">
              <a:extLst>
                <a:ext uri="{FF2B5EF4-FFF2-40B4-BE49-F238E27FC236}">
                  <a16:creationId xmlns:a16="http://schemas.microsoft.com/office/drawing/2014/main" id="{275BA59A-EE41-7492-4A4E-368135F8E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8881" y="3306912"/>
              <a:ext cx="30163" cy="19050"/>
            </a:xfrm>
            <a:custGeom>
              <a:avLst/>
              <a:gdLst>
                <a:gd name="T0" fmla="*/ 0 w 19"/>
                <a:gd name="T1" fmla="*/ 1 h 12"/>
                <a:gd name="T2" fmla="*/ 0 w 19"/>
                <a:gd name="T3" fmla="*/ 0 h 12"/>
                <a:gd name="T4" fmla="*/ 1 w 19"/>
                <a:gd name="T5" fmla="*/ 1 h 12"/>
                <a:gd name="T6" fmla="*/ 2 w 19"/>
                <a:gd name="T7" fmla="*/ 1 h 12"/>
                <a:gd name="T8" fmla="*/ 3 w 19"/>
                <a:gd name="T9" fmla="*/ 1 h 12"/>
                <a:gd name="T10" fmla="*/ 4 w 19"/>
                <a:gd name="T11" fmla="*/ 1 h 12"/>
                <a:gd name="T12" fmla="*/ 6 w 19"/>
                <a:gd name="T13" fmla="*/ 1 h 12"/>
                <a:gd name="T14" fmla="*/ 6 w 19"/>
                <a:gd name="T15" fmla="*/ 2 h 12"/>
                <a:gd name="T16" fmla="*/ 7 w 19"/>
                <a:gd name="T17" fmla="*/ 2 h 12"/>
                <a:gd name="T18" fmla="*/ 8 w 19"/>
                <a:gd name="T19" fmla="*/ 2 h 12"/>
                <a:gd name="T20" fmla="*/ 8 w 19"/>
                <a:gd name="T21" fmla="*/ 1 h 12"/>
                <a:gd name="T22" fmla="*/ 9 w 19"/>
                <a:gd name="T23" fmla="*/ 1 h 12"/>
                <a:gd name="T24" fmla="*/ 9 w 19"/>
                <a:gd name="T25" fmla="*/ 2 h 12"/>
                <a:gd name="T26" fmla="*/ 11 w 19"/>
                <a:gd name="T27" fmla="*/ 3 h 12"/>
                <a:gd name="T28" fmla="*/ 13 w 19"/>
                <a:gd name="T29" fmla="*/ 5 h 12"/>
                <a:gd name="T30" fmla="*/ 13 w 19"/>
                <a:gd name="T31" fmla="*/ 6 h 12"/>
                <a:gd name="T32" fmla="*/ 14 w 19"/>
                <a:gd name="T33" fmla="*/ 6 h 12"/>
                <a:gd name="T34" fmla="*/ 14 w 19"/>
                <a:gd name="T35" fmla="*/ 7 h 12"/>
                <a:gd name="T36" fmla="*/ 15 w 19"/>
                <a:gd name="T37" fmla="*/ 7 h 12"/>
                <a:gd name="T38" fmla="*/ 15 w 19"/>
                <a:gd name="T39" fmla="*/ 8 h 12"/>
                <a:gd name="T40" fmla="*/ 16 w 19"/>
                <a:gd name="T41" fmla="*/ 8 h 12"/>
                <a:gd name="T42" fmla="*/ 17 w 19"/>
                <a:gd name="T43" fmla="*/ 8 h 12"/>
                <a:gd name="T44" fmla="*/ 17 w 19"/>
                <a:gd name="T45" fmla="*/ 9 h 12"/>
                <a:gd name="T46" fmla="*/ 19 w 19"/>
                <a:gd name="T47" fmla="*/ 9 h 12"/>
                <a:gd name="T48" fmla="*/ 19 w 19"/>
                <a:gd name="T49" fmla="*/ 10 h 12"/>
                <a:gd name="T50" fmla="*/ 17 w 19"/>
                <a:gd name="T51" fmla="*/ 10 h 12"/>
                <a:gd name="T52" fmla="*/ 16 w 19"/>
                <a:gd name="T53" fmla="*/ 12 h 12"/>
                <a:gd name="T54" fmla="*/ 15 w 19"/>
                <a:gd name="T55" fmla="*/ 12 h 12"/>
                <a:gd name="T56" fmla="*/ 14 w 19"/>
                <a:gd name="T57" fmla="*/ 12 h 12"/>
                <a:gd name="T58" fmla="*/ 13 w 19"/>
                <a:gd name="T59" fmla="*/ 10 h 12"/>
                <a:gd name="T60" fmla="*/ 11 w 19"/>
                <a:gd name="T61" fmla="*/ 10 h 12"/>
                <a:gd name="T62" fmla="*/ 10 w 19"/>
                <a:gd name="T63" fmla="*/ 10 h 12"/>
                <a:gd name="T64" fmla="*/ 9 w 19"/>
                <a:gd name="T65" fmla="*/ 10 h 12"/>
                <a:gd name="T66" fmla="*/ 8 w 19"/>
                <a:gd name="T67" fmla="*/ 9 h 12"/>
                <a:gd name="T68" fmla="*/ 8 w 19"/>
                <a:gd name="T69" fmla="*/ 8 h 12"/>
                <a:gd name="T70" fmla="*/ 8 w 19"/>
                <a:gd name="T71" fmla="*/ 7 h 12"/>
                <a:gd name="T72" fmla="*/ 8 w 19"/>
                <a:gd name="T73" fmla="*/ 5 h 12"/>
                <a:gd name="T74" fmla="*/ 7 w 19"/>
                <a:gd name="T75" fmla="*/ 5 h 12"/>
                <a:gd name="T76" fmla="*/ 7 w 19"/>
                <a:gd name="T77" fmla="*/ 3 h 12"/>
                <a:gd name="T78" fmla="*/ 6 w 19"/>
                <a:gd name="T79" fmla="*/ 5 h 12"/>
                <a:gd name="T80" fmla="*/ 4 w 19"/>
                <a:gd name="T81" fmla="*/ 5 h 12"/>
                <a:gd name="T82" fmla="*/ 2 w 19"/>
                <a:gd name="T83" fmla="*/ 2 h 12"/>
                <a:gd name="T84" fmla="*/ 2 w 19"/>
                <a:gd name="T85" fmla="*/ 3 h 12"/>
                <a:gd name="T86" fmla="*/ 1 w 19"/>
                <a:gd name="T87" fmla="*/ 3 h 12"/>
                <a:gd name="T88" fmla="*/ 1 w 19"/>
                <a:gd name="T89" fmla="*/ 2 h 12"/>
                <a:gd name="T90" fmla="*/ 0 w 19"/>
                <a:gd name="T91" fmla="*/ 2 h 12"/>
                <a:gd name="T92" fmla="*/ 0 w 19"/>
                <a:gd name="T93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" h="12">
                  <a:moveTo>
                    <a:pt x="0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11" y="3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5" y="7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9" y="9"/>
                  </a:lnTo>
                  <a:lnTo>
                    <a:pt x="19" y="10"/>
                  </a:lnTo>
                  <a:lnTo>
                    <a:pt x="17" y="10"/>
                  </a:lnTo>
                  <a:lnTo>
                    <a:pt x="16" y="12"/>
                  </a:lnTo>
                  <a:lnTo>
                    <a:pt x="15" y="12"/>
                  </a:lnTo>
                  <a:lnTo>
                    <a:pt x="14" y="12"/>
                  </a:lnTo>
                  <a:lnTo>
                    <a:pt x="13" y="10"/>
                  </a:lnTo>
                  <a:lnTo>
                    <a:pt x="11" y="10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8" y="9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6" y="5"/>
                  </a:lnTo>
                  <a:lnTo>
                    <a:pt x="4" y="5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13" name="Freeform 267">
              <a:extLst>
                <a:ext uri="{FF2B5EF4-FFF2-40B4-BE49-F238E27FC236}">
                  <a16:creationId xmlns:a16="http://schemas.microsoft.com/office/drawing/2014/main" id="{D26CD8AB-0212-8092-6598-D7FCCFC95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5994" y="3306912"/>
              <a:ext cx="4763" cy="4763"/>
            </a:xfrm>
            <a:custGeom>
              <a:avLst/>
              <a:gdLst>
                <a:gd name="T0" fmla="*/ 0 w 3"/>
                <a:gd name="T1" fmla="*/ 1 h 3"/>
                <a:gd name="T2" fmla="*/ 0 w 3"/>
                <a:gd name="T3" fmla="*/ 0 h 3"/>
                <a:gd name="T4" fmla="*/ 1 w 3"/>
                <a:gd name="T5" fmla="*/ 0 h 3"/>
                <a:gd name="T6" fmla="*/ 1 w 3"/>
                <a:gd name="T7" fmla="*/ 1 h 3"/>
                <a:gd name="T8" fmla="*/ 3 w 3"/>
                <a:gd name="T9" fmla="*/ 1 h 3"/>
                <a:gd name="T10" fmla="*/ 3 w 3"/>
                <a:gd name="T11" fmla="*/ 2 h 3"/>
                <a:gd name="T12" fmla="*/ 3 w 3"/>
                <a:gd name="T13" fmla="*/ 3 h 3"/>
                <a:gd name="T14" fmla="*/ 1 w 3"/>
                <a:gd name="T15" fmla="*/ 3 h 3"/>
                <a:gd name="T16" fmla="*/ 0 w 3"/>
                <a:gd name="T17" fmla="*/ 3 h 3"/>
                <a:gd name="T18" fmla="*/ 0 w 3"/>
                <a:gd name="T19" fmla="*/ 2 h 3"/>
                <a:gd name="T20" fmla="*/ 0 w 3"/>
                <a:gd name="T2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14" name="Freeform 268">
              <a:extLst>
                <a:ext uri="{FF2B5EF4-FFF2-40B4-BE49-F238E27FC236}">
                  <a16:creationId xmlns:a16="http://schemas.microsoft.com/office/drawing/2014/main" id="{61B1215B-8558-A501-AA4E-05E08DD65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4406" y="3295799"/>
              <a:ext cx="17463" cy="15875"/>
            </a:xfrm>
            <a:custGeom>
              <a:avLst/>
              <a:gdLst>
                <a:gd name="T0" fmla="*/ 5 w 11"/>
                <a:gd name="T1" fmla="*/ 3 h 10"/>
                <a:gd name="T2" fmla="*/ 5 w 11"/>
                <a:gd name="T3" fmla="*/ 2 h 10"/>
                <a:gd name="T4" fmla="*/ 4 w 11"/>
                <a:gd name="T5" fmla="*/ 1 h 10"/>
                <a:gd name="T6" fmla="*/ 5 w 11"/>
                <a:gd name="T7" fmla="*/ 1 h 10"/>
                <a:gd name="T8" fmla="*/ 6 w 11"/>
                <a:gd name="T9" fmla="*/ 1 h 10"/>
                <a:gd name="T10" fmla="*/ 6 w 11"/>
                <a:gd name="T11" fmla="*/ 2 h 10"/>
                <a:gd name="T12" fmla="*/ 6 w 11"/>
                <a:gd name="T13" fmla="*/ 3 h 10"/>
                <a:gd name="T14" fmla="*/ 6 w 11"/>
                <a:gd name="T15" fmla="*/ 3 h 10"/>
                <a:gd name="T16" fmla="*/ 6 w 11"/>
                <a:gd name="T17" fmla="*/ 2 h 10"/>
                <a:gd name="T18" fmla="*/ 6 w 11"/>
                <a:gd name="T19" fmla="*/ 1 h 10"/>
                <a:gd name="T20" fmla="*/ 7 w 11"/>
                <a:gd name="T21" fmla="*/ 1 h 10"/>
                <a:gd name="T22" fmla="*/ 8 w 11"/>
                <a:gd name="T23" fmla="*/ 1 h 10"/>
                <a:gd name="T24" fmla="*/ 8 w 11"/>
                <a:gd name="T25" fmla="*/ 2 h 10"/>
                <a:gd name="T26" fmla="*/ 9 w 11"/>
                <a:gd name="T27" fmla="*/ 3 h 10"/>
                <a:gd name="T28" fmla="*/ 11 w 11"/>
                <a:gd name="T29" fmla="*/ 4 h 10"/>
                <a:gd name="T30" fmla="*/ 9 w 11"/>
                <a:gd name="T31" fmla="*/ 4 h 10"/>
                <a:gd name="T32" fmla="*/ 8 w 11"/>
                <a:gd name="T33" fmla="*/ 6 h 10"/>
                <a:gd name="T34" fmla="*/ 8 w 11"/>
                <a:gd name="T35" fmla="*/ 7 h 10"/>
                <a:gd name="T36" fmla="*/ 9 w 11"/>
                <a:gd name="T37" fmla="*/ 7 h 10"/>
                <a:gd name="T38" fmla="*/ 9 w 11"/>
                <a:gd name="T39" fmla="*/ 8 h 10"/>
                <a:gd name="T40" fmla="*/ 9 w 11"/>
                <a:gd name="T41" fmla="*/ 9 h 10"/>
                <a:gd name="T42" fmla="*/ 8 w 11"/>
                <a:gd name="T43" fmla="*/ 9 h 10"/>
                <a:gd name="T44" fmla="*/ 8 w 11"/>
                <a:gd name="T45" fmla="*/ 10 h 10"/>
                <a:gd name="T46" fmla="*/ 7 w 11"/>
                <a:gd name="T47" fmla="*/ 10 h 10"/>
                <a:gd name="T48" fmla="*/ 6 w 11"/>
                <a:gd name="T49" fmla="*/ 10 h 10"/>
                <a:gd name="T50" fmla="*/ 6 w 11"/>
                <a:gd name="T51" fmla="*/ 10 h 10"/>
                <a:gd name="T52" fmla="*/ 6 w 11"/>
                <a:gd name="T53" fmla="*/ 9 h 10"/>
                <a:gd name="T54" fmla="*/ 6 w 11"/>
                <a:gd name="T55" fmla="*/ 8 h 10"/>
                <a:gd name="T56" fmla="*/ 6 w 11"/>
                <a:gd name="T57" fmla="*/ 7 h 10"/>
                <a:gd name="T58" fmla="*/ 6 w 11"/>
                <a:gd name="T59" fmla="*/ 7 h 10"/>
                <a:gd name="T60" fmla="*/ 5 w 11"/>
                <a:gd name="T61" fmla="*/ 7 h 10"/>
                <a:gd name="T62" fmla="*/ 5 w 11"/>
                <a:gd name="T63" fmla="*/ 6 h 10"/>
                <a:gd name="T64" fmla="*/ 4 w 11"/>
                <a:gd name="T65" fmla="*/ 4 h 10"/>
                <a:gd name="T66" fmla="*/ 2 w 11"/>
                <a:gd name="T67" fmla="*/ 4 h 10"/>
                <a:gd name="T68" fmla="*/ 1 w 11"/>
                <a:gd name="T69" fmla="*/ 4 h 10"/>
                <a:gd name="T70" fmla="*/ 1 w 11"/>
                <a:gd name="T71" fmla="*/ 6 h 10"/>
                <a:gd name="T72" fmla="*/ 0 w 11"/>
                <a:gd name="T73" fmla="*/ 6 h 10"/>
                <a:gd name="T74" fmla="*/ 0 w 11"/>
                <a:gd name="T75" fmla="*/ 4 h 10"/>
                <a:gd name="T76" fmla="*/ 0 w 11"/>
                <a:gd name="T77" fmla="*/ 3 h 10"/>
                <a:gd name="T78" fmla="*/ 0 w 11"/>
                <a:gd name="T79" fmla="*/ 2 h 10"/>
                <a:gd name="T80" fmla="*/ 0 w 11"/>
                <a:gd name="T81" fmla="*/ 1 h 10"/>
                <a:gd name="T82" fmla="*/ 0 w 11"/>
                <a:gd name="T83" fmla="*/ 0 h 10"/>
                <a:gd name="T84" fmla="*/ 1 w 11"/>
                <a:gd name="T85" fmla="*/ 0 h 10"/>
                <a:gd name="T86" fmla="*/ 2 w 11"/>
                <a:gd name="T87" fmla="*/ 0 h 10"/>
                <a:gd name="T88" fmla="*/ 4 w 11"/>
                <a:gd name="T89" fmla="*/ 1 h 10"/>
                <a:gd name="T90" fmla="*/ 2 w 11"/>
                <a:gd name="T91" fmla="*/ 1 h 10"/>
                <a:gd name="T92" fmla="*/ 4 w 11"/>
                <a:gd name="T93" fmla="*/ 2 h 10"/>
                <a:gd name="T94" fmla="*/ 4 w 11"/>
                <a:gd name="T95" fmla="*/ 3 h 10"/>
                <a:gd name="T96" fmla="*/ 5 w 11"/>
                <a:gd name="T9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" h="10">
                  <a:moveTo>
                    <a:pt x="5" y="3"/>
                  </a:moveTo>
                  <a:lnTo>
                    <a:pt x="5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3"/>
                  </a:lnTo>
                  <a:lnTo>
                    <a:pt x="11" y="4"/>
                  </a:lnTo>
                  <a:lnTo>
                    <a:pt x="9" y="4"/>
                  </a:lnTo>
                  <a:lnTo>
                    <a:pt x="8" y="6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9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6" y="7"/>
                  </a:lnTo>
                  <a:lnTo>
                    <a:pt x="5" y="7"/>
                  </a:lnTo>
                  <a:lnTo>
                    <a:pt x="5" y="6"/>
                  </a:lnTo>
                  <a:lnTo>
                    <a:pt x="4" y="4"/>
                  </a:lnTo>
                  <a:lnTo>
                    <a:pt x="2" y="4"/>
                  </a:lnTo>
                  <a:lnTo>
                    <a:pt x="1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4" y="1"/>
                  </a:lnTo>
                  <a:lnTo>
                    <a:pt x="2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5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15" name="Freeform 269">
              <a:extLst>
                <a:ext uri="{FF2B5EF4-FFF2-40B4-BE49-F238E27FC236}">
                  <a16:creationId xmlns:a16="http://schemas.microsoft.com/office/drawing/2014/main" id="{31931CFA-F352-2EFC-C50B-370500EF6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544" y="3297387"/>
              <a:ext cx="11113" cy="11113"/>
            </a:xfrm>
            <a:custGeom>
              <a:avLst/>
              <a:gdLst>
                <a:gd name="T0" fmla="*/ 4 w 7"/>
                <a:gd name="T1" fmla="*/ 1 h 7"/>
                <a:gd name="T2" fmla="*/ 5 w 7"/>
                <a:gd name="T3" fmla="*/ 0 h 7"/>
                <a:gd name="T4" fmla="*/ 5 w 7"/>
                <a:gd name="T5" fmla="*/ 1 h 7"/>
                <a:gd name="T6" fmla="*/ 6 w 7"/>
                <a:gd name="T7" fmla="*/ 1 h 7"/>
                <a:gd name="T8" fmla="*/ 7 w 7"/>
                <a:gd name="T9" fmla="*/ 2 h 7"/>
                <a:gd name="T10" fmla="*/ 7 w 7"/>
                <a:gd name="T11" fmla="*/ 3 h 7"/>
                <a:gd name="T12" fmla="*/ 6 w 7"/>
                <a:gd name="T13" fmla="*/ 5 h 7"/>
                <a:gd name="T14" fmla="*/ 6 w 7"/>
                <a:gd name="T15" fmla="*/ 6 h 7"/>
                <a:gd name="T16" fmla="*/ 5 w 7"/>
                <a:gd name="T17" fmla="*/ 6 h 7"/>
                <a:gd name="T18" fmla="*/ 4 w 7"/>
                <a:gd name="T19" fmla="*/ 5 h 7"/>
                <a:gd name="T20" fmla="*/ 4 w 7"/>
                <a:gd name="T21" fmla="*/ 6 h 7"/>
                <a:gd name="T22" fmla="*/ 3 w 7"/>
                <a:gd name="T23" fmla="*/ 7 h 7"/>
                <a:gd name="T24" fmla="*/ 3 w 7"/>
                <a:gd name="T25" fmla="*/ 5 h 7"/>
                <a:gd name="T26" fmla="*/ 1 w 7"/>
                <a:gd name="T27" fmla="*/ 5 h 7"/>
                <a:gd name="T28" fmla="*/ 0 w 7"/>
                <a:gd name="T29" fmla="*/ 3 h 7"/>
                <a:gd name="T30" fmla="*/ 0 w 7"/>
                <a:gd name="T31" fmla="*/ 2 h 7"/>
                <a:gd name="T32" fmla="*/ 1 w 7"/>
                <a:gd name="T33" fmla="*/ 2 h 7"/>
                <a:gd name="T34" fmla="*/ 1 w 7"/>
                <a:gd name="T35" fmla="*/ 1 h 7"/>
                <a:gd name="T36" fmla="*/ 3 w 7"/>
                <a:gd name="T37" fmla="*/ 1 h 7"/>
                <a:gd name="T38" fmla="*/ 3 w 7"/>
                <a:gd name="T39" fmla="*/ 2 h 7"/>
                <a:gd name="T40" fmla="*/ 4 w 7"/>
                <a:gd name="T4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" h="7">
                  <a:moveTo>
                    <a:pt x="4" y="1"/>
                  </a:move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6" y="5"/>
                  </a:lnTo>
                  <a:lnTo>
                    <a:pt x="6" y="6"/>
                  </a:lnTo>
                  <a:lnTo>
                    <a:pt x="5" y="6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7"/>
                  </a:lnTo>
                  <a:lnTo>
                    <a:pt x="3" y="5"/>
                  </a:lnTo>
                  <a:lnTo>
                    <a:pt x="1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4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16" name="Freeform 270">
              <a:extLst>
                <a:ext uri="{FF2B5EF4-FFF2-40B4-BE49-F238E27FC236}">
                  <a16:creationId xmlns:a16="http://schemas.microsoft.com/office/drawing/2014/main" id="{94E6D7CD-0A33-C0ED-AFC7-0B14B266F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0894" y="3295799"/>
              <a:ext cx="15875" cy="9525"/>
            </a:xfrm>
            <a:custGeom>
              <a:avLst/>
              <a:gdLst>
                <a:gd name="T0" fmla="*/ 8 w 10"/>
                <a:gd name="T1" fmla="*/ 2 h 6"/>
                <a:gd name="T2" fmla="*/ 7 w 10"/>
                <a:gd name="T3" fmla="*/ 3 h 6"/>
                <a:gd name="T4" fmla="*/ 6 w 10"/>
                <a:gd name="T5" fmla="*/ 3 h 6"/>
                <a:gd name="T6" fmla="*/ 6 w 10"/>
                <a:gd name="T7" fmla="*/ 4 h 6"/>
                <a:gd name="T8" fmla="*/ 5 w 10"/>
                <a:gd name="T9" fmla="*/ 4 h 6"/>
                <a:gd name="T10" fmla="*/ 4 w 10"/>
                <a:gd name="T11" fmla="*/ 4 h 6"/>
                <a:gd name="T12" fmla="*/ 2 w 10"/>
                <a:gd name="T13" fmla="*/ 4 h 6"/>
                <a:gd name="T14" fmla="*/ 1 w 10"/>
                <a:gd name="T15" fmla="*/ 6 h 6"/>
                <a:gd name="T16" fmla="*/ 0 w 10"/>
                <a:gd name="T17" fmla="*/ 6 h 6"/>
                <a:gd name="T18" fmla="*/ 0 w 10"/>
                <a:gd name="T19" fmla="*/ 4 h 6"/>
                <a:gd name="T20" fmla="*/ 1 w 10"/>
                <a:gd name="T21" fmla="*/ 4 h 6"/>
                <a:gd name="T22" fmla="*/ 1 w 10"/>
                <a:gd name="T23" fmla="*/ 3 h 6"/>
                <a:gd name="T24" fmla="*/ 2 w 10"/>
                <a:gd name="T25" fmla="*/ 3 h 6"/>
                <a:gd name="T26" fmla="*/ 4 w 10"/>
                <a:gd name="T27" fmla="*/ 3 h 6"/>
                <a:gd name="T28" fmla="*/ 5 w 10"/>
                <a:gd name="T29" fmla="*/ 3 h 6"/>
                <a:gd name="T30" fmla="*/ 5 w 10"/>
                <a:gd name="T31" fmla="*/ 2 h 6"/>
                <a:gd name="T32" fmla="*/ 5 w 10"/>
                <a:gd name="T33" fmla="*/ 1 h 6"/>
                <a:gd name="T34" fmla="*/ 6 w 10"/>
                <a:gd name="T35" fmla="*/ 1 h 6"/>
                <a:gd name="T36" fmla="*/ 7 w 10"/>
                <a:gd name="T37" fmla="*/ 1 h 6"/>
                <a:gd name="T38" fmla="*/ 8 w 10"/>
                <a:gd name="T39" fmla="*/ 1 h 6"/>
                <a:gd name="T40" fmla="*/ 8 w 10"/>
                <a:gd name="T41" fmla="*/ 0 h 6"/>
                <a:gd name="T42" fmla="*/ 10 w 10"/>
                <a:gd name="T43" fmla="*/ 0 h 6"/>
                <a:gd name="T44" fmla="*/ 10 w 10"/>
                <a:gd name="T45" fmla="*/ 1 h 6"/>
                <a:gd name="T46" fmla="*/ 10 w 10"/>
                <a:gd name="T47" fmla="*/ 2 h 6"/>
                <a:gd name="T48" fmla="*/ 8 w 10"/>
                <a:gd name="T49" fmla="*/ 3 h 6"/>
                <a:gd name="T50" fmla="*/ 8 w 10"/>
                <a:gd name="T5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6">
                  <a:moveTo>
                    <a:pt x="8" y="2"/>
                  </a:moveTo>
                  <a:lnTo>
                    <a:pt x="7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3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8" y="3"/>
                  </a:lnTo>
                  <a:lnTo>
                    <a:pt x="8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17" name="Freeform 271">
              <a:extLst>
                <a:ext uri="{FF2B5EF4-FFF2-40B4-BE49-F238E27FC236}">
                  <a16:creationId xmlns:a16="http://schemas.microsoft.com/office/drawing/2014/main" id="{925C00CC-3360-9CF6-49DC-E8CC0B093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3931" y="3224362"/>
              <a:ext cx="42863" cy="87313"/>
            </a:xfrm>
            <a:custGeom>
              <a:avLst/>
              <a:gdLst>
                <a:gd name="T0" fmla="*/ 5 w 27"/>
                <a:gd name="T1" fmla="*/ 3 h 55"/>
                <a:gd name="T2" fmla="*/ 8 w 27"/>
                <a:gd name="T3" fmla="*/ 0 h 55"/>
                <a:gd name="T4" fmla="*/ 11 w 27"/>
                <a:gd name="T5" fmla="*/ 1 h 55"/>
                <a:gd name="T6" fmla="*/ 9 w 27"/>
                <a:gd name="T7" fmla="*/ 4 h 55"/>
                <a:gd name="T8" fmla="*/ 7 w 27"/>
                <a:gd name="T9" fmla="*/ 7 h 55"/>
                <a:gd name="T10" fmla="*/ 11 w 27"/>
                <a:gd name="T11" fmla="*/ 8 h 55"/>
                <a:gd name="T12" fmla="*/ 11 w 27"/>
                <a:gd name="T13" fmla="*/ 13 h 55"/>
                <a:gd name="T14" fmla="*/ 11 w 27"/>
                <a:gd name="T15" fmla="*/ 16 h 55"/>
                <a:gd name="T16" fmla="*/ 8 w 27"/>
                <a:gd name="T17" fmla="*/ 19 h 55"/>
                <a:gd name="T18" fmla="*/ 2 w 27"/>
                <a:gd name="T19" fmla="*/ 22 h 55"/>
                <a:gd name="T20" fmla="*/ 7 w 27"/>
                <a:gd name="T21" fmla="*/ 26 h 55"/>
                <a:gd name="T22" fmla="*/ 9 w 27"/>
                <a:gd name="T23" fmla="*/ 21 h 55"/>
                <a:gd name="T24" fmla="*/ 14 w 27"/>
                <a:gd name="T25" fmla="*/ 19 h 55"/>
                <a:gd name="T26" fmla="*/ 12 w 27"/>
                <a:gd name="T27" fmla="*/ 16 h 55"/>
                <a:gd name="T28" fmla="*/ 14 w 27"/>
                <a:gd name="T29" fmla="*/ 15 h 55"/>
                <a:gd name="T30" fmla="*/ 18 w 27"/>
                <a:gd name="T31" fmla="*/ 13 h 55"/>
                <a:gd name="T32" fmla="*/ 22 w 27"/>
                <a:gd name="T33" fmla="*/ 12 h 55"/>
                <a:gd name="T34" fmla="*/ 24 w 27"/>
                <a:gd name="T35" fmla="*/ 13 h 55"/>
                <a:gd name="T36" fmla="*/ 25 w 27"/>
                <a:gd name="T37" fmla="*/ 15 h 55"/>
                <a:gd name="T38" fmla="*/ 24 w 27"/>
                <a:gd name="T39" fmla="*/ 19 h 55"/>
                <a:gd name="T40" fmla="*/ 21 w 27"/>
                <a:gd name="T41" fmla="*/ 21 h 55"/>
                <a:gd name="T42" fmla="*/ 19 w 27"/>
                <a:gd name="T43" fmla="*/ 23 h 55"/>
                <a:gd name="T44" fmla="*/ 15 w 27"/>
                <a:gd name="T45" fmla="*/ 25 h 55"/>
                <a:gd name="T46" fmla="*/ 15 w 27"/>
                <a:gd name="T47" fmla="*/ 27 h 55"/>
                <a:gd name="T48" fmla="*/ 19 w 27"/>
                <a:gd name="T49" fmla="*/ 28 h 55"/>
                <a:gd name="T50" fmla="*/ 21 w 27"/>
                <a:gd name="T51" fmla="*/ 31 h 55"/>
                <a:gd name="T52" fmla="*/ 24 w 27"/>
                <a:gd name="T53" fmla="*/ 34 h 55"/>
                <a:gd name="T54" fmla="*/ 27 w 27"/>
                <a:gd name="T55" fmla="*/ 36 h 55"/>
                <a:gd name="T56" fmla="*/ 21 w 27"/>
                <a:gd name="T57" fmla="*/ 35 h 55"/>
                <a:gd name="T58" fmla="*/ 19 w 27"/>
                <a:gd name="T59" fmla="*/ 33 h 55"/>
                <a:gd name="T60" fmla="*/ 14 w 27"/>
                <a:gd name="T61" fmla="*/ 33 h 55"/>
                <a:gd name="T62" fmla="*/ 11 w 27"/>
                <a:gd name="T63" fmla="*/ 32 h 55"/>
                <a:gd name="T64" fmla="*/ 8 w 27"/>
                <a:gd name="T65" fmla="*/ 34 h 55"/>
                <a:gd name="T66" fmla="*/ 8 w 27"/>
                <a:gd name="T67" fmla="*/ 40 h 55"/>
                <a:gd name="T68" fmla="*/ 9 w 27"/>
                <a:gd name="T69" fmla="*/ 44 h 55"/>
                <a:gd name="T70" fmla="*/ 11 w 27"/>
                <a:gd name="T71" fmla="*/ 48 h 55"/>
                <a:gd name="T72" fmla="*/ 15 w 27"/>
                <a:gd name="T73" fmla="*/ 55 h 55"/>
                <a:gd name="T74" fmla="*/ 9 w 27"/>
                <a:gd name="T75" fmla="*/ 51 h 55"/>
                <a:gd name="T76" fmla="*/ 6 w 27"/>
                <a:gd name="T77" fmla="*/ 46 h 55"/>
                <a:gd name="T78" fmla="*/ 3 w 27"/>
                <a:gd name="T79" fmla="*/ 44 h 55"/>
                <a:gd name="T80" fmla="*/ 5 w 27"/>
                <a:gd name="T81" fmla="*/ 40 h 55"/>
                <a:gd name="T82" fmla="*/ 5 w 27"/>
                <a:gd name="T83" fmla="*/ 34 h 55"/>
                <a:gd name="T84" fmla="*/ 2 w 27"/>
                <a:gd name="T85" fmla="*/ 32 h 55"/>
                <a:gd name="T86" fmla="*/ 1 w 27"/>
                <a:gd name="T87" fmla="*/ 28 h 55"/>
                <a:gd name="T88" fmla="*/ 1 w 27"/>
                <a:gd name="T89" fmla="*/ 25 h 55"/>
                <a:gd name="T90" fmla="*/ 0 w 27"/>
                <a:gd name="T91" fmla="*/ 22 h 55"/>
                <a:gd name="T92" fmla="*/ 0 w 27"/>
                <a:gd name="T93" fmla="*/ 19 h 55"/>
                <a:gd name="T94" fmla="*/ 0 w 27"/>
                <a:gd name="T95" fmla="*/ 15 h 55"/>
                <a:gd name="T96" fmla="*/ 1 w 27"/>
                <a:gd name="T97" fmla="*/ 10 h 55"/>
                <a:gd name="T98" fmla="*/ 3 w 27"/>
                <a:gd name="T99" fmla="*/ 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7" h="55">
                  <a:moveTo>
                    <a:pt x="3" y="7"/>
                  </a:moveTo>
                  <a:lnTo>
                    <a:pt x="3" y="6"/>
                  </a:lnTo>
                  <a:lnTo>
                    <a:pt x="5" y="4"/>
                  </a:lnTo>
                  <a:lnTo>
                    <a:pt x="5" y="3"/>
                  </a:lnTo>
                  <a:lnTo>
                    <a:pt x="6" y="3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7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1" y="14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6" y="20"/>
                  </a:lnTo>
                  <a:lnTo>
                    <a:pt x="3" y="21"/>
                  </a:lnTo>
                  <a:lnTo>
                    <a:pt x="2" y="22"/>
                  </a:lnTo>
                  <a:lnTo>
                    <a:pt x="3" y="23"/>
                  </a:lnTo>
                  <a:lnTo>
                    <a:pt x="5" y="25"/>
                  </a:lnTo>
                  <a:lnTo>
                    <a:pt x="6" y="26"/>
                  </a:lnTo>
                  <a:lnTo>
                    <a:pt x="7" y="26"/>
                  </a:lnTo>
                  <a:lnTo>
                    <a:pt x="8" y="25"/>
                  </a:lnTo>
                  <a:lnTo>
                    <a:pt x="8" y="23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11" y="20"/>
                  </a:lnTo>
                  <a:lnTo>
                    <a:pt x="12" y="19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3" y="17"/>
                  </a:lnTo>
                  <a:lnTo>
                    <a:pt x="12" y="17"/>
                  </a:lnTo>
                  <a:lnTo>
                    <a:pt x="12" y="16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1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4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4" y="19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2" y="21"/>
                  </a:lnTo>
                  <a:lnTo>
                    <a:pt x="21" y="21"/>
                  </a:lnTo>
                  <a:lnTo>
                    <a:pt x="21" y="22"/>
                  </a:lnTo>
                  <a:lnTo>
                    <a:pt x="20" y="22"/>
                  </a:lnTo>
                  <a:lnTo>
                    <a:pt x="19" y="22"/>
                  </a:lnTo>
                  <a:lnTo>
                    <a:pt x="19" y="23"/>
                  </a:lnTo>
                  <a:lnTo>
                    <a:pt x="18" y="23"/>
                  </a:lnTo>
                  <a:lnTo>
                    <a:pt x="16" y="23"/>
                  </a:lnTo>
                  <a:lnTo>
                    <a:pt x="15" y="23"/>
                  </a:lnTo>
                  <a:lnTo>
                    <a:pt x="15" y="25"/>
                  </a:lnTo>
                  <a:lnTo>
                    <a:pt x="14" y="25"/>
                  </a:lnTo>
                  <a:lnTo>
                    <a:pt x="14" y="26"/>
                  </a:lnTo>
                  <a:lnTo>
                    <a:pt x="14" y="27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6" y="28"/>
                  </a:lnTo>
                  <a:lnTo>
                    <a:pt x="18" y="28"/>
                  </a:lnTo>
                  <a:lnTo>
                    <a:pt x="19" y="28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1" y="29"/>
                  </a:lnTo>
                  <a:lnTo>
                    <a:pt x="21" y="31"/>
                  </a:lnTo>
                  <a:lnTo>
                    <a:pt x="22" y="31"/>
                  </a:lnTo>
                  <a:lnTo>
                    <a:pt x="24" y="31"/>
                  </a:lnTo>
                  <a:lnTo>
                    <a:pt x="24" y="32"/>
                  </a:lnTo>
                  <a:lnTo>
                    <a:pt x="24" y="34"/>
                  </a:lnTo>
                  <a:lnTo>
                    <a:pt x="25" y="35"/>
                  </a:lnTo>
                  <a:lnTo>
                    <a:pt x="26" y="35"/>
                  </a:lnTo>
                  <a:lnTo>
                    <a:pt x="27" y="35"/>
                  </a:lnTo>
                  <a:lnTo>
                    <a:pt x="27" y="36"/>
                  </a:lnTo>
                  <a:lnTo>
                    <a:pt x="26" y="36"/>
                  </a:lnTo>
                  <a:lnTo>
                    <a:pt x="24" y="35"/>
                  </a:lnTo>
                  <a:lnTo>
                    <a:pt x="22" y="35"/>
                  </a:lnTo>
                  <a:lnTo>
                    <a:pt x="21" y="35"/>
                  </a:lnTo>
                  <a:lnTo>
                    <a:pt x="20" y="35"/>
                  </a:lnTo>
                  <a:lnTo>
                    <a:pt x="20" y="34"/>
                  </a:lnTo>
                  <a:lnTo>
                    <a:pt x="19" y="34"/>
                  </a:lnTo>
                  <a:lnTo>
                    <a:pt x="19" y="33"/>
                  </a:lnTo>
                  <a:lnTo>
                    <a:pt x="18" y="33"/>
                  </a:lnTo>
                  <a:lnTo>
                    <a:pt x="15" y="34"/>
                  </a:lnTo>
                  <a:lnTo>
                    <a:pt x="15" y="33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2"/>
                  </a:lnTo>
                  <a:lnTo>
                    <a:pt x="12" y="32"/>
                  </a:lnTo>
                  <a:lnTo>
                    <a:pt x="11" y="32"/>
                  </a:lnTo>
                  <a:lnTo>
                    <a:pt x="9" y="32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8" y="35"/>
                  </a:lnTo>
                  <a:lnTo>
                    <a:pt x="8" y="36"/>
                  </a:lnTo>
                  <a:lnTo>
                    <a:pt x="8" y="39"/>
                  </a:lnTo>
                  <a:lnTo>
                    <a:pt x="8" y="40"/>
                  </a:lnTo>
                  <a:lnTo>
                    <a:pt x="8" y="41"/>
                  </a:lnTo>
                  <a:lnTo>
                    <a:pt x="8" y="42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5"/>
                  </a:lnTo>
                  <a:lnTo>
                    <a:pt x="11" y="46"/>
                  </a:lnTo>
                  <a:lnTo>
                    <a:pt x="11" y="47"/>
                  </a:lnTo>
                  <a:lnTo>
                    <a:pt x="11" y="48"/>
                  </a:lnTo>
                  <a:lnTo>
                    <a:pt x="12" y="49"/>
                  </a:lnTo>
                  <a:lnTo>
                    <a:pt x="13" y="51"/>
                  </a:lnTo>
                  <a:lnTo>
                    <a:pt x="14" y="54"/>
                  </a:lnTo>
                  <a:lnTo>
                    <a:pt x="15" y="55"/>
                  </a:lnTo>
                  <a:lnTo>
                    <a:pt x="14" y="55"/>
                  </a:lnTo>
                  <a:lnTo>
                    <a:pt x="11" y="54"/>
                  </a:lnTo>
                  <a:lnTo>
                    <a:pt x="11" y="53"/>
                  </a:lnTo>
                  <a:lnTo>
                    <a:pt x="9" y="51"/>
                  </a:lnTo>
                  <a:lnTo>
                    <a:pt x="8" y="49"/>
                  </a:lnTo>
                  <a:lnTo>
                    <a:pt x="8" y="48"/>
                  </a:lnTo>
                  <a:lnTo>
                    <a:pt x="7" y="47"/>
                  </a:lnTo>
                  <a:lnTo>
                    <a:pt x="6" y="46"/>
                  </a:lnTo>
                  <a:lnTo>
                    <a:pt x="5" y="46"/>
                  </a:lnTo>
                  <a:lnTo>
                    <a:pt x="5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1"/>
                  </a:lnTo>
                  <a:lnTo>
                    <a:pt x="5" y="41"/>
                  </a:lnTo>
                  <a:lnTo>
                    <a:pt x="5" y="40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5" y="35"/>
                  </a:lnTo>
                  <a:lnTo>
                    <a:pt x="5" y="34"/>
                  </a:lnTo>
                  <a:lnTo>
                    <a:pt x="3" y="34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3" y="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18" name="Freeform 272">
              <a:extLst>
                <a:ext uri="{FF2B5EF4-FFF2-40B4-BE49-F238E27FC236}">
                  <a16:creationId xmlns:a16="http://schemas.microsoft.com/office/drawing/2014/main" id="{CB142631-D097-1DDF-6652-B89392B93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6481" y="3289449"/>
              <a:ext cx="33338" cy="11113"/>
            </a:xfrm>
            <a:custGeom>
              <a:avLst/>
              <a:gdLst>
                <a:gd name="T0" fmla="*/ 9 w 21"/>
                <a:gd name="T1" fmla="*/ 0 h 7"/>
                <a:gd name="T2" fmla="*/ 13 w 21"/>
                <a:gd name="T3" fmla="*/ 1 h 7"/>
                <a:gd name="T4" fmla="*/ 15 w 21"/>
                <a:gd name="T5" fmla="*/ 1 h 7"/>
                <a:gd name="T6" fmla="*/ 18 w 21"/>
                <a:gd name="T7" fmla="*/ 1 h 7"/>
                <a:gd name="T8" fmla="*/ 19 w 21"/>
                <a:gd name="T9" fmla="*/ 3 h 7"/>
                <a:gd name="T10" fmla="*/ 20 w 21"/>
                <a:gd name="T11" fmla="*/ 4 h 7"/>
                <a:gd name="T12" fmla="*/ 21 w 21"/>
                <a:gd name="T13" fmla="*/ 5 h 7"/>
                <a:gd name="T14" fmla="*/ 20 w 21"/>
                <a:gd name="T15" fmla="*/ 6 h 7"/>
                <a:gd name="T16" fmla="*/ 18 w 21"/>
                <a:gd name="T17" fmla="*/ 6 h 7"/>
                <a:gd name="T18" fmla="*/ 16 w 21"/>
                <a:gd name="T19" fmla="*/ 5 h 7"/>
                <a:gd name="T20" fmla="*/ 14 w 21"/>
                <a:gd name="T21" fmla="*/ 6 h 7"/>
                <a:gd name="T22" fmla="*/ 13 w 21"/>
                <a:gd name="T23" fmla="*/ 7 h 7"/>
                <a:gd name="T24" fmla="*/ 9 w 21"/>
                <a:gd name="T25" fmla="*/ 7 h 7"/>
                <a:gd name="T26" fmla="*/ 8 w 21"/>
                <a:gd name="T27" fmla="*/ 5 h 7"/>
                <a:gd name="T28" fmla="*/ 6 w 21"/>
                <a:gd name="T29" fmla="*/ 5 h 7"/>
                <a:gd name="T30" fmla="*/ 5 w 21"/>
                <a:gd name="T31" fmla="*/ 6 h 7"/>
                <a:gd name="T32" fmla="*/ 5 w 21"/>
                <a:gd name="T33" fmla="*/ 4 h 7"/>
                <a:gd name="T34" fmla="*/ 3 w 21"/>
                <a:gd name="T35" fmla="*/ 4 h 7"/>
                <a:gd name="T36" fmla="*/ 1 w 21"/>
                <a:gd name="T37" fmla="*/ 4 h 7"/>
                <a:gd name="T38" fmla="*/ 1 w 21"/>
                <a:gd name="T39" fmla="*/ 3 h 7"/>
                <a:gd name="T40" fmla="*/ 2 w 21"/>
                <a:gd name="T41" fmla="*/ 3 h 7"/>
                <a:gd name="T42" fmla="*/ 3 w 21"/>
                <a:gd name="T43" fmla="*/ 3 h 7"/>
                <a:gd name="T44" fmla="*/ 5 w 21"/>
                <a:gd name="T45" fmla="*/ 3 h 7"/>
                <a:gd name="T46" fmla="*/ 5 w 21"/>
                <a:gd name="T47" fmla="*/ 1 h 7"/>
                <a:gd name="T48" fmla="*/ 6 w 21"/>
                <a:gd name="T49" fmla="*/ 1 h 7"/>
                <a:gd name="T50" fmla="*/ 8 w 21"/>
                <a:gd name="T51" fmla="*/ 0 h 7"/>
                <a:gd name="T52" fmla="*/ 7 w 21"/>
                <a:gd name="T53" fmla="*/ 1 h 7"/>
                <a:gd name="T54" fmla="*/ 8 w 21"/>
                <a:gd name="T55" fmla="*/ 3 h 7"/>
                <a:gd name="T56" fmla="*/ 9 w 21"/>
                <a:gd name="T57" fmla="*/ 5 h 7"/>
                <a:gd name="T58" fmla="*/ 12 w 21"/>
                <a:gd name="T59" fmla="*/ 5 h 7"/>
                <a:gd name="T60" fmla="*/ 11 w 21"/>
                <a:gd name="T61" fmla="*/ 4 h 7"/>
                <a:gd name="T62" fmla="*/ 9 w 21"/>
                <a:gd name="T63" fmla="*/ 3 h 7"/>
                <a:gd name="T64" fmla="*/ 8 w 21"/>
                <a:gd name="T65" fmla="*/ 3 h 7"/>
                <a:gd name="T66" fmla="*/ 8 w 21"/>
                <a:gd name="T6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" h="7">
                  <a:moveTo>
                    <a:pt x="9" y="1"/>
                  </a:moveTo>
                  <a:lnTo>
                    <a:pt x="9" y="0"/>
                  </a:lnTo>
                  <a:lnTo>
                    <a:pt x="11" y="0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1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0" y="4"/>
                  </a:lnTo>
                  <a:lnTo>
                    <a:pt x="21" y="4"/>
                  </a:lnTo>
                  <a:lnTo>
                    <a:pt x="21" y="5"/>
                  </a:lnTo>
                  <a:lnTo>
                    <a:pt x="20" y="5"/>
                  </a:lnTo>
                  <a:lnTo>
                    <a:pt x="20" y="6"/>
                  </a:lnTo>
                  <a:lnTo>
                    <a:pt x="19" y="6"/>
                  </a:lnTo>
                  <a:lnTo>
                    <a:pt x="18" y="6"/>
                  </a:lnTo>
                  <a:lnTo>
                    <a:pt x="18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2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7" y="5"/>
                  </a:lnTo>
                  <a:lnTo>
                    <a:pt x="6" y="5"/>
                  </a:lnTo>
                  <a:lnTo>
                    <a:pt x="6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5" y="3"/>
                  </a:lnTo>
                  <a:lnTo>
                    <a:pt x="3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0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3"/>
                  </a:lnTo>
                  <a:lnTo>
                    <a:pt x="8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8" y="1"/>
                  </a:lnTo>
                  <a:lnTo>
                    <a:pt x="8" y="1"/>
                  </a:lnTo>
                  <a:lnTo>
                    <a:pt x="9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19" name="Freeform 273">
              <a:extLst>
                <a:ext uri="{FF2B5EF4-FFF2-40B4-BE49-F238E27FC236}">
                  <a16:creationId xmlns:a16="http://schemas.microsoft.com/office/drawing/2014/main" id="{BC354B07-A2C1-DBB6-EE2C-2E21D31C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0331" y="3289449"/>
              <a:ext cx="9525" cy="15875"/>
            </a:xfrm>
            <a:custGeom>
              <a:avLst/>
              <a:gdLst>
                <a:gd name="T0" fmla="*/ 2 w 6"/>
                <a:gd name="T1" fmla="*/ 1 h 10"/>
                <a:gd name="T2" fmla="*/ 1 w 6"/>
                <a:gd name="T3" fmla="*/ 1 h 10"/>
                <a:gd name="T4" fmla="*/ 1 w 6"/>
                <a:gd name="T5" fmla="*/ 0 h 10"/>
                <a:gd name="T6" fmla="*/ 2 w 6"/>
                <a:gd name="T7" fmla="*/ 0 h 10"/>
                <a:gd name="T8" fmla="*/ 4 w 6"/>
                <a:gd name="T9" fmla="*/ 1 h 10"/>
                <a:gd name="T10" fmla="*/ 4 w 6"/>
                <a:gd name="T11" fmla="*/ 3 h 10"/>
                <a:gd name="T12" fmla="*/ 4 w 6"/>
                <a:gd name="T13" fmla="*/ 3 h 10"/>
                <a:gd name="T14" fmla="*/ 5 w 6"/>
                <a:gd name="T15" fmla="*/ 3 h 10"/>
                <a:gd name="T16" fmla="*/ 5 w 6"/>
                <a:gd name="T17" fmla="*/ 4 h 10"/>
                <a:gd name="T18" fmla="*/ 6 w 6"/>
                <a:gd name="T19" fmla="*/ 4 h 10"/>
                <a:gd name="T20" fmla="*/ 6 w 6"/>
                <a:gd name="T21" fmla="*/ 5 h 10"/>
                <a:gd name="T22" fmla="*/ 5 w 6"/>
                <a:gd name="T23" fmla="*/ 5 h 10"/>
                <a:gd name="T24" fmla="*/ 5 w 6"/>
                <a:gd name="T25" fmla="*/ 6 h 10"/>
                <a:gd name="T26" fmla="*/ 5 w 6"/>
                <a:gd name="T27" fmla="*/ 7 h 10"/>
                <a:gd name="T28" fmla="*/ 5 w 6"/>
                <a:gd name="T29" fmla="*/ 8 h 10"/>
                <a:gd name="T30" fmla="*/ 5 w 6"/>
                <a:gd name="T31" fmla="*/ 10 h 10"/>
                <a:gd name="T32" fmla="*/ 4 w 6"/>
                <a:gd name="T33" fmla="*/ 10 h 10"/>
                <a:gd name="T34" fmla="*/ 2 w 6"/>
                <a:gd name="T35" fmla="*/ 10 h 10"/>
                <a:gd name="T36" fmla="*/ 1 w 6"/>
                <a:gd name="T37" fmla="*/ 10 h 10"/>
                <a:gd name="T38" fmla="*/ 0 w 6"/>
                <a:gd name="T39" fmla="*/ 10 h 10"/>
                <a:gd name="T40" fmla="*/ 0 w 6"/>
                <a:gd name="T41" fmla="*/ 8 h 10"/>
                <a:gd name="T42" fmla="*/ 1 w 6"/>
                <a:gd name="T43" fmla="*/ 8 h 10"/>
                <a:gd name="T44" fmla="*/ 2 w 6"/>
                <a:gd name="T45" fmla="*/ 7 h 10"/>
                <a:gd name="T46" fmla="*/ 2 w 6"/>
                <a:gd name="T47" fmla="*/ 6 h 10"/>
                <a:gd name="T48" fmla="*/ 2 w 6"/>
                <a:gd name="T49" fmla="*/ 5 h 10"/>
                <a:gd name="T50" fmla="*/ 4 w 6"/>
                <a:gd name="T51" fmla="*/ 5 h 10"/>
                <a:gd name="T52" fmla="*/ 2 w 6"/>
                <a:gd name="T53" fmla="*/ 4 h 10"/>
                <a:gd name="T54" fmla="*/ 4 w 6"/>
                <a:gd name="T55" fmla="*/ 4 h 10"/>
                <a:gd name="T56" fmla="*/ 2 w 6"/>
                <a:gd name="T57" fmla="*/ 3 h 10"/>
                <a:gd name="T58" fmla="*/ 2 w 6"/>
                <a:gd name="T59" fmla="*/ 3 h 10"/>
                <a:gd name="T60" fmla="*/ 2 w 6"/>
                <a:gd name="T61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4" y="1"/>
                  </a:lnTo>
                  <a:lnTo>
                    <a:pt x="4" y="3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1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4" y="5"/>
                  </a:lnTo>
                  <a:lnTo>
                    <a:pt x="2" y="4"/>
                  </a:lnTo>
                  <a:lnTo>
                    <a:pt x="4" y="4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20" name="Freeform 274">
              <a:extLst>
                <a:ext uri="{FF2B5EF4-FFF2-40B4-BE49-F238E27FC236}">
                  <a16:creationId xmlns:a16="http://schemas.microsoft.com/office/drawing/2014/main" id="{AF5580F2-BAE4-F7B8-C26B-328E0500E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2894" y="3287862"/>
              <a:ext cx="14288" cy="9525"/>
            </a:xfrm>
            <a:custGeom>
              <a:avLst/>
              <a:gdLst>
                <a:gd name="T0" fmla="*/ 2 w 9"/>
                <a:gd name="T1" fmla="*/ 2 h 6"/>
                <a:gd name="T2" fmla="*/ 2 w 9"/>
                <a:gd name="T3" fmla="*/ 1 h 6"/>
                <a:gd name="T4" fmla="*/ 2 w 9"/>
                <a:gd name="T5" fmla="*/ 0 h 6"/>
                <a:gd name="T6" fmla="*/ 3 w 9"/>
                <a:gd name="T7" fmla="*/ 1 h 6"/>
                <a:gd name="T8" fmla="*/ 4 w 9"/>
                <a:gd name="T9" fmla="*/ 2 h 6"/>
                <a:gd name="T10" fmla="*/ 4 w 9"/>
                <a:gd name="T11" fmla="*/ 2 h 6"/>
                <a:gd name="T12" fmla="*/ 4 w 9"/>
                <a:gd name="T13" fmla="*/ 4 h 6"/>
                <a:gd name="T14" fmla="*/ 6 w 9"/>
                <a:gd name="T15" fmla="*/ 4 h 6"/>
                <a:gd name="T16" fmla="*/ 7 w 9"/>
                <a:gd name="T17" fmla="*/ 4 h 6"/>
                <a:gd name="T18" fmla="*/ 7 w 9"/>
                <a:gd name="T19" fmla="*/ 4 h 6"/>
                <a:gd name="T20" fmla="*/ 8 w 9"/>
                <a:gd name="T21" fmla="*/ 4 h 6"/>
                <a:gd name="T22" fmla="*/ 8 w 9"/>
                <a:gd name="T23" fmla="*/ 5 h 6"/>
                <a:gd name="T24" fmla="*/ 9 w 9"/>
                <a:gd name="T25" fmla="*/ 5 h 6"/>
                <a:gd name="T26" fmla="*/ 8 w 9"/>
                <a:gd name="T27" fmla="*/ 6 h 6"/>
                <a:gd name="T28" fmla="*/ 7 w 9"/>
                <a:gd name="T29" fmla="*/ 6 h 6"/>
                <a:gd name="T30" fmla="*/ 6 w 9"/>
                <a:gd name="T31" fmla="*/ 5 h 6"/>
                <a:gd name="T32" fmla="*/ 4 w 9"/>
                <a:gd name="T33" fmla="*/ 4 h 6"/>
                <a:gd name="T34" fmla="*/ 4 w 9"/>
                <a:gd name="T35" fmla="*/ 4 h 6"/>
                <a:gd name="T36" fmla="*/ 4 w 9"/>
                <a:gd name="T37" fmla="*/ 5 h 6"/>
                <a:gd name="T38" fmla="*/ 3 w 9"/>
                <a:gd name="T39" fmla="*/ 5 h 6"/>
                <a:gd name="T40" fmla="*/ 2 w 9"/>
                <a:gd name="T41" fmla="*/ 5 h 6"/>
                <a:gd name="T42" fmla="*/ 1 w 9"/>
                <a:gd name="T43" fmla="*/ 5 h 6"/>
                <a:gd name="T44" fmla="*/ 0 w 9"/>
                <a:gd name="T45" fmla="*/ 4 h 6"/>
                <a:gd name="T46" fmla="*/ 1 w 9"/>
                <a:gd name="T47" fmla="*/ 4 h 6"/>
                <a:gd name="T48" fmla="*/ 1 w 9"/>
                <a:gd name="T49" fmla="*/ 4 h 6"/>
                <a:gd name="T50" fmla="*/ 2 w 9"/>
                <a:gd name="T51" fmla="*/ 4 h 6"/>
                <a:gd name="T52" fmla="*/ 2 w 9"/>
                <a:gd name="T5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" h="6">
                  <a:moveTo>
                    <a:pt x="2" y="2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3" y="1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9" y="5"/>
                  </a:lnTo>
                  <a:lnTo>
                    <a:pt x="8" y="6"/>
                  </a:lnTo>
                  <a:lnTo>
                    <a:pt x="7" y="6"/>
                  </a:lnTo>
                  <a:lnTo>
                    <a:pt x="6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21" name="Freeform 275">
              <a:extLst>
                <a:ext uri="{FF2B5EF4-FFF2-40B4-BE49-F238E27FC236}">
                  <a16:creationId xmlns:a16="http://schemas.microsoft.com/office/drawing/2014/main" id="{5F7E0AEC-9E3E-14E1-B81C-A0ADDBBB0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7906" y="3287862"/>
              <a:ext cx="7938" cy="6350"/>
            </a:xfrm>
            <a:custGeom>
              <a:avLst/>
              <a:gdLst>
                <a:gd name="T0" fmla="*/ 1 w 5"/>
                <a:gd name="T1" fmla="*/ 1 h 4"/>
                <a:gd name="T2" fmla="*/ 0 w 5"/>
                <a:gd name="T3" fmla="*/ 1 h 4"/>
                <a:gd name="T4" fmla="*/ 0 w 5"/>
                <a:gd name="T5" fmla="*/ 0 h 4"/>
                <a:gd name="T6" fmla="*/ 4 w 5"/>
                <a:gd name="T7" fmla="*/ 2 h 4"/>
                <a:gd name="T8" fmla="*/ 5 w 5"/>
                <a:gd name="T9" fmla="*/ 4 h 4"/>
                <a:gd name="T10" fmla="*/ 5 w 5"/>
                <a:gd name="T11" fmla="*/ 4 h 4"/>
                <a:gd name="T12" fmla="*/ 4 w 5"/>
                <a:gd name="T13" fmla="*/ 4 h 4"/>
                <a:gd name="T14" fmla="*/ 4 w 5"/>
                <a:gd name="T15" fmla="*/ 4 h 4"/>
                <a:gd name="T16" fmla="*/ 1 w 5"/>
                <a:gd name="T17" fmla="*/ 2 h 4"/>
                <a:gd name="T18" fmla="*/ 1 w 5"/>
                <a:gd name="T1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4">
                  <a:moveTo>
                    <a:pt x="1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4" y="2"/>
                  </a:lnTo>
                  <a:lnTo>
                    <a:pt x="5" y="4"/>
                  </a:lnTo>
                  <a:lnTo>
                    <a:pt x="5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1" y="2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22" name="Freeform 276">
              <a:extLst>
                <a:ext uri="{FF2B5EF4-FFF2-40B4-BE49-F238E27FC236}">
                  <a16:creationId xmlns:a16="http://schemas.microsoft.com/office/drawing/2014/main" id="{44F5D098-A249-0544-6EFB-A385266B0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8269" y="3284687"/>
              <a:ext cx="7938" cy="3175"/>
            </a:xfrm>
            <a:custGeom>
              <a:avLst/>
              <a:gdLst>
                <a:gd name="T0" fmla="*/ 1 w 5"/>
                <a:gd name="T1" fmla="*/ 1 h 2"/>
                <a:gd name="T2" fmla="*/ 1 w 5"/>
                <a:gd name="T3" fmla="*/ 1 h 2"/>
                <a:gd name="T4" fmla="*/ 0 w 5"/>
                <a:gd name="T5" fmla="*/ 1 h 2"/>
                <a:gd name="T6" fmla="*/ 1 w 5"/>
                <a:gd name="T7" fmla="*/ 0 h 2"/>
                <a:gd name="T8" fmla="*/ 1 w 5"/>
                <a:gd name="T9" fmla="*/ 0 h 2"/>
                <a:gd name="T10" fmla="*/ 2 w 5"/>
                <a:gd name="T11" fmla="*/ 0 h 2"/>
                <a:gd name="T12" fmla="*/ 3 w 5"/>
                <a:gd name="T13" fmla="*/ 0 h 2"/>
                <a:gd name="T14" fmla="*/ 5 w 5"/>
                <a:gd name="T15" fmla="*/ 0 h 2"/>
                <a:gd name="T16" fmla="*/ 5 w 5"/>
                <a:gd name="T17" fmla="*/ 1 h 2"/>
                <a:gd name="T18" fmla="*/ 3 w 5"/>
                <a:gd name="T19" fmla="*/ 1 h 2"/>
                <a:gd name="T20" fmla="*/ 3 w 5"/>
                <a:gd name="T21" fmla="*/ 2 h 2"/>
                <a:gd name="T22" fmla="*/ 2 w 5"/>
                <a:gd name="T23" fmla="*/ 2 h 2"/>
                <a:gd name="T24" fmla="*/ 1 w 5"/>
                <a:gd name="T25" fmla="*/ 2 h 2"/>
                <a:gd name="T26" fmla="*/ 1 w 5"/>
                <a:gd name="T2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" h="2">
                  <a:moveTo>
                    <a:pt x="1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23" name="Freeform 277">
              <a:extLst>
                <a:ext uri="{FF2B5EF4-FFF2-40B4-BE49-F238E27FC236}">
                  <a16:creationId xmlns:a16="http://schemas.microsoft.com/office/drawing/2014/main" id="{B36B0302-83CE-354F-BE87-FB0E33796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4481" y="3281512"/>
              <a:ext cx="4763" cy="6350"/>
            </a:xfrm>
            <a:custGeom>
              <a:avLst/>
              <a:gdLst>
                <a:gd name="T0" fmla="*/ 2 w 3"/>
                <a:gd name="T1" fmla="*/ 3 h 4"/>
                <a:gd name="T2" fmla="*/ 1 w 3"/>
                <a:gd name="T3" fmla="*/ 3 h 4"/>
                <a:gd name="T4" fmla="*/ 1 w 3"/>
                <a:gd name="T5" fmla="*/ 2 h 4"/>
                <a:gd name="T6" fmla="*/ 0 w 3"/>
                <a:gd name="T7" fmla="*/ 0 h 4"/>
                <a:gd name="T8" fmla="*/ 1 w 3"/>
                <a:gd name="T9" fmla="*/ 0 h 4"/>
                <a:gd name="T10" fmla="*/ 3 w 3"/>
                <a:gd name="T11" fmla="*/ 4 h 4"/>
                <a:gd name="T12" fmla="*/ 3 w 3"/>
                <a:gd name="T13" fmla="*/ 4 h 4"/>
                <a:gd name="T14" fmla="*/ 2 w 3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lnTo>
                    <a:pt x="1" y="3"/>
                  </a:lnTo>
                  <a:lnTo>
                    <a:pt x="1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4"/>
                  </a:lnTo>
                  <a:lnTo>
                    <a:pt x="3" y="4"/>
                  </a:lnTo>
                  <a:lnTo>
                    <a:pt x="2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24" name="Freeform 278">
              <a:extLst>
                <a:ext uri="{FF2B5EF4-FFF2-40B4-BE49-F238E27FC236}">
                  <a16:creationId xmlns:a16="http://schemas.microsoft.com/office/drawing/2014/main" id="{F98BA542-0BFD-192F-CFAD-05FC9DD1B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406" y="3244999"/>
              <a:ext cx="23813" cy="28575"/>
            </a:xfrm>
            <a:custGeom>
              <a:avLst/>
              <a:gdLst>
                <a:gd name="T0" fmla="*/ 3 w 15"/>
                <a:gd name="T1" fmla="*/ 1 h 18"/>
                <a:gd name="T2" fmla="*/ 4 w 15"/>
                <a:gd name="T3" fmla="*/ 0 h 18"/>
                <a:gd name="T4" fmla="*/ 6 w 15"/>
                <a:gd name="T5" fmla="*/ 0 h 18"/>
                <a:gd name="T6" fmla="*/ 6 w 15"/>
                <a:gd name="T7" fmla="*/ 1 h 18"/>
                <a:gd name="T8" fmla="*/ 7 w 15"/>
                <a:gd name="T9" fmla="*/ 1 h 18"/>
                <a:gd name="T10" fmla="*/ 8 w 15"/>
                <a:gd name="T11" fmla="*/ 1 h 18"/>
                <a:gd name="T12" fmla="*/ 8 w 15"/>
                <a:gd name="T13" fmla="*/ 2 h 18"/>
                <a:gd name="T14" fmla="*/ 9 w 15"/>
                <a:gd name="T15" fmla="*/ 2 h 18"/>
                <a:gd name="T16" fmla="*/ 9 w 15"/>
                <a:gd name="T17" fmla="*/ 3 h 18"/>
                <a:gd name="T18" fmla="*/ 11 w 15"/>
                <a:gd name="T19" fmla="*/ 4 h 18"/>
                <a:gd name="T20" fmla="*/ 11 w 15"/>
                <a:gd name="T21" fmla="*/ 6 h 18"/>
                <a:gd name="T22" fmla="*/ 13 w 15"/>
                <a:gd name="T23" fmla="*/ 6 h 18"/>
                <a:gd name="T24" fmla="*/ 14 w 15"/>
                <a:gd name="T25" fmla="*/ 7 h 18"/>
                <a:gd name="T26" fmla="*/ 15 w 15"/>
                <a:gd name="T27" fmla="*/ 8 h 18"/>
                <a:gd name="T28" fmla="*/ 15 w 15"/>
                <a:gd name="T29" fmla="*/ 9 h 18"/>
                <a:gd name="T30" fmla="*/ 15 w 15"/>
                <a:gd name="T31" fmla="*/ 10 h 18"/>
                <a:gd name="T32" fmla="*/ 15 w 15"/>
                <a:gd name="T33" fmla="*/ 12 h 18"/>
                <a:gd name="T34" fmla="*/ 15 w 15"/>
                <a:gd name="T35" fmla="*/ 13 h 18"/>
                <a:gd name="T36" fmla="*/ 15 w 15"/>
                <a:gd name="T37" fmla="*/ 14 h 18"/>
                <a:gd name="T38" fmla="*/ 15 w 15"/>
                <a:gd name="T39" fmla="*/ 15 h 18"/>
                <a:gd name="T40" fmla="*/ 15 w 15"/>
                <a:gd name="T41" fmla="*/ 16 h 18"/>
                <a:gd name="T42" fmla="*/ 14 w 15"/>
                <a:gd name="T43" fmla="*/ 18 h 18"/>
                <a:gd name="T44" fmla="*/ 13 w 15"/>
                <a:gd name="T45" fmla="*/ 18 h 18"/>
                <a:gd name="T46" fmla="*/ 11 w 15"/>
                <a:gd name="T47" fmla="*/ 18 h 18"/>
                <a:gd name="T48" fmla="*/ 11 w 15"/>
                <a:gd name="T49" fmla="*/ 16 h 18"/>
                <a:gd name="T50" fmla="*/ 10 w 15"/>
                <a:gd name="T51" fmla="*/ 16 h 18"/>
                <a:gd name="T52" fmla="*/ 10 w 15"/>
                <a:gd name="T53" fmla="*/ 15 h 18"/>
                <a:gd name="T54" fmla="*/ 10 w 15"/>
                <a:gd name="T55" fmla="*/ 14 h 18"/>
                <a:gd name="T56" fmla="*/ 10 w 15"/>
                <a:gd name="T57" fmla="*/ 13 h 18"/>
                <a:gd name="T58" fmla="*/ 9 w 15"/>
                <a:gd name="T59" fmla="*/ 13 h 18"/>
                <a:gd name="T60" fmla="*/ 9 w 15"/>
                <a:gd name="T61" fmla="*/ 12 h 18"/>
                <a:gd name="T62" fmla="*/ 7 w 15"/>
                <a:gd name="T63" fmla="*/ 10 h 18"/>
                <a:gd name="T64" fmla="*/ 7 w 15"/>
                <a:gd name="T65" fmla="*/ 9 h 18"/>
                <a:gd name="T66" fmla="*/ 6 w 15"/>
                <a:gd name="T67" fmla="*/ 9 h 18"/>
                <a:gd name="T68" fmla="*/ 6 w 15"/>
                <a:gd name="T69" fmla="*/ 8 h 18"/>
                <a:gd name="T70" fmla="*/ 4 w 15"/>
                <a:gd name="T71" fmla="*/ 7 h 18"/>
                <a:gd name="T72" fmla="*/ 3 w 15"/>
                <a:gd name="T73" fmla="*/ 6 h 18"/>
                <a:gd name="T74" fmla="*/ 3 w 15"/>
                <a:gd name="T75" fmla="*/ 4 h 18"/>
                <a:gd name="T76" fmla="*/ 2 w 15"/>
                <a:gd name="T77" fmla="*/ 4 h 18"/>
                <a:gd name="T78" fmla="*/ 2 w 15"/>
                <a:gd name="T79" fmla="*/ 3 h 18"/>
                <a:gd name="T80" fmla="*/ 1 w 15"/>
                <a:gd name="T81" fmla="*/ 3 h 18"/>
                <a:gd name="T82" fmla="*/ 1 w 15"/>
                <a:gd name="T83" fmla="*/ 2 h 18"/>
                <a:gd name="T84" fmla="*/ 0 w 15"/>
                <a:gd name="T85" fmla="*/ 2 h 18"/>
                <a:gd name="T86" fmla="*/ 0 w 15"/>
                <a:gd name="T87" fmla="*/ 2 h 18"/>
                <a:gd name="T88" fmla="*/ 0 w 15"/>
                <a:gd name="T89" fmla="*/ 1 h 18"/>
                <a:gd name="T90" fmla="*/ 0 w 15"/>
                <a:gd name="T91" fmla="*/ 1 h 18"/>
                <a:gd name="T92" fmla="*/ 1 w 15"/>
                <a:gd name="T93" fmla="*/ 1 h 18"/>
                <a:gd name="T94" fmla="*/ 1 w 15"/>
                <a:gd name="T95" fmla="*/ 2 h 18"/>
                <a:gd name="T96" fmla="*/ 2 w 15"/>
                <a:gd name="T97" fmla="*/ 2 h 18"/>
                <a:gd name="T98" fmla="*/ 3 w 15"/>
                <a:gd name="T9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" h="18">
                  <a:moveTo>
                    <a:pt x="3" y="1"/>
                  </a:moveTo>
                  <a:lnTo>
                    <a:pt x="4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11" y="4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4" y="7"/>
                  </a:lnTo>
                  <a:lnTo>
                    <a:pt x="15" y="8"/>
                  </a:lnTo>
                  <a:lnTo>
                    <a:pt x="15" y="9"/>
                  </a:lnTo>
                  <a:lnTo>
                    <a:pt x="15" y="10"/>
                  </a:lnTo>
                  <a:lnTo>
                    <a:pt x="15" y="12"/>
                  </a:lnTo>
                  <a:lnTo>
                    <a:pt x="15" y="13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4" y="18"/>
                  </a:lnTo>
                  <a:lnTo>
                    <a:pt x="13" y="18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7" y="10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4" y="7"/>
                  </a:lnTo>
                  <a:lnTo>
                    <a:pt x="3" y="6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2" y="2"/>
                  </a:lnTo>
                  <a:lnTo>
                    <a:pt x="3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25" name="Freeform 279">
              <a:extLst>
                <a:ext uri="{FF2B5EF4-FFF2-40B4-BE49-F238E27FC236}">
                  <a16:creationId xmlns:a16="http://schemas.microsoft.com/office/drawing/2014/main" id="{FABA088F-2917-A352-D80D-5C70A951D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969" y="3264049"/>
              <a:ext cx="6350" cy="6350"/>
            </a:xfrm>
            <a:custGeom>
              <a:avLst/>
              <a:gdLst>
                <a:gd name="T0" fmla="*/ 0 w 4"/>
                <a:gd name="T1" fmla="*/ 1 h 4"/>
                <a:gd name="T2" fmla="*/ 0 w 4"/>
                <a:gd name="T3" fmla="*/ 0 h 4"/>
                <a:gd name="T4" fmla="*/ 2 w 4"/>
                <a:gd name="T5" fmla="*/ 0 h 4"/>
                <a:gd name="T6" fmla="*/ 3 w 4"/>
                <a:gd name="T7" fmla="*/ 0 h 4"/>
                <a:gd name="T8" fmla="*/ 3 w 4"/>
                <a:gd name="T9" fmla="*/ 1 h 4"/>
                <a:gd name="T10" fmla="*/ 4 w 4"/>
                <a:gd name="T11" fmla="*/ 1 h 4"/>
                <a:gd name="T12" fmla="*/ 4 w 4"/>
                <a:gd name="T13" fmla="*/ 2 h 4"/>
                <a:gd name="T14" fmla="*/ 4 w 4"/>
                <a:gd name="T15" fmla="*/ 3 h 4"/>
                <a:gd name="T16" fmla="*/ 4 w 4"/>
                <a:gd name="T17" fmla="*/ 4 h 4"/>
                <a:gd name="T18" fmla="*/ 3 w 4"/>
                <a:gd name="T19" fmla="*/ 3 h 4"/>
                <a:gd name="T20" fmla="*/ 2 w 4"/>
                <a:gd name="T21" fmla="*/ 3 h 4"/>
                <a:gd name="T22" fmla="*/ 2 w 4"/>
                <a:gd name="T23" fmla="*/ 2 h 4"/>
                <a:gd name="T24" fmla="*/ 0 w 4"/>
                <a:gd name="T2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26" name="Freeform 280">
              <a:extLst>
                <a:ext uri="{FF2B5EF4-FFF2-40B4-BE49-F238E27FC236}">
                  <a16:creationId xmlns:a16="http://schemas.microsoft.com/office/drawing/2014/main" id="{DB7DCA7A-04CC-8476-ABA1-E33A7D40A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2344" y="3265637"/>
              <a:ext cx="1588" cy="4763"/>
            </a:xfrm>
            <a:custGeom>
              <a:avLst/>
              <a:gdLst>
                <a:gd name="T0" fmla="*/ 0 w 1"/>
                <a:gd name="T1" fmla="*/ 1 h 3"/>
                <a:gd name="T2" fmla="*/ 1 w 1"/>
                <a:gd name="T3" fmla="*/ 0 h 3"/>
                <a:gd name="T4" fmla="*/ 1 w 1"/>
                <a:gd name="T5" fmla="*/ 1 h 3"/>
                <a:gd name="T6" fmla="*/ 1 w 1"/>
                <a:gd name="T7" fmla="*/ 1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3 h 3"/>
                <a:gd name="T14" fmla="*/ 0 w 1"/>
                <a:gd name="T15" fmla="*/ 3 h 3"/>
                <a:gd name="T16" fmla="*/ 0 w 1"/>
                <a:gd name="T17" fmla="*/ 2 h 3"/>
                <a:gd name="T18" fmla="*/ 0 w 1"/>
                <a:gd name="T1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27" name="Freeform 281">
              <a:extLst>
                <a:ext uri="{FF2B5EF4-FFF2-40B4-BE49-F238E27FC236}">
                  <a16:creationId xmlns:a16="http://schemas.microsoft.com/office/drawing/2014/main" id="{10578411-4F60-3CB7-8107-77D676D173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99869" y="3240237"/>
              <a:ext cx="34925" cy="26988"/>
            </a:xfrm>
            <a:custGeom>
              <a:avLst/>
              <a:gdLst>
                <a:gd name="T0" fmla="*/ 8 w 22"/>
                <a:gd name="T1" fmla="*/ 6 h 17"/>
                <a:gd name="T2" fmla="*/ 7 w 22"/>
                <a:gd name="T3" fmla="*/ 5 h 17"/>
                <a:gd name="T4" fmla="*/ 0 w 22"/>
                <a:gd name="T5" fmla="*/ 2 h 17"/>
                <a:gd name="T6" fmla="*/ 1 w 22"/>
                <a:gd name="T7" fmla="*/ 0 h 17"/>
                <a:gd name="T8" fmla="*/ 2 w 22"/>
                <a:gd name="T9" fmla="*/ 2 h 17"/>
                <a:gd name="T10" fmla="*/ 4 w 22"/>
                <a:gd name="T11" fmla="*/ 2 h 17"/>
                <a:gd name="T12" fmla="*/ 7 w 22"/>
                <a:gd name="T13" fmla="*/ 2 h 17"/>
                <a:gd name="T14" fmla="*/ 8 w 22"/>
                <a:gd name="T15" fmla="*/ 3 h 17"/>
                <a:gd name="T16" fmla="*/ 9 w 22"/>
                <a:gd name="T17" fmla="*/ 4 h 17"/>
                <a:gd name="T18" fmla="*/ 10 w 22"/>
                <a:gd name="T19" fmla="*/ 6 h 17"/>
                <a:gd name="T20" fmla="*/ 9 w 22"/>
                <a:gd name="T21" fmla="*/ 7 h 17"/>
                <a:gd name="T22" fmla="*/ 10 w 22"/>
                <a:gd name="T23" fmla="*/ 9 h 17"/>
                <a:gd name="T24" fmla="*/ 11 w 22"/>
                <a:gd name="T25" fmla="*/ 11 h 17"/>
                <a:gd name="T26" fmla="*/ 13 w 22"/>
                <a:gd name="T27" fmla="*/ 10 h 17"/>
                <a:gd name="T28" fmla="*/ 14 w 22"/>
                <a:gd name="T29" fmla="*/ 9 h 17"/>
                <a:gd name="T30" fmla="*/ 17 w 22"/>
                <a:gd name="T31" fmla="*/ 9 h 17"/>
                <a:gd name="T32" fmla="*/ 20 w 22"/>
                <a:gd name="T33" fmla="*/ 11 h 17"/>
                <a:gd name="T34" fmla="*/ 22 w 22"/>
                <a:gd name="T35" fmla="*/ 13 h 17"/>
                <a:gd name="T36" fmla="*/ 22 w 22"/>
                <a:gd name="T37" fmla="*/ 15 h 17"/>
                <a:gd name="T38" fmla="*/ 21 w 22"/>
                <a:gd name="T39" fmla="*/ 15 h 17"/>
                <a:gd name="T40" fmla="*/ 17 w 22"/>
                <a:gd name="T41" fmla="*/ 12 h 17"/>
                <a:gd name="T42" fmla="*/ 16 w 22"/>
                <a:gd name="T43" fmla="*/ 11 h 17"/>
                <a:gd name="T44" fmla="*/ 16 w 22"/>
                <a:gd name="T45" fmla="*/ 12 h 17"/>
                <a:gd name="T46" fmla="*/ 20 w 22"/>
                <a:gd name="T47" fmla="*/ 15 h 17"/>
                <a:gd name="T48" fmla="*/ 20 w 22"/>
                <a:gd name="T49" fmla="*/ 17 h 17"/>
                <a:gd name="T50" fmla="*/ 19 w 22"/>
                <a:gd name="T51" fmla="*/ 16 h 17"/>
                <a:gd name="T52" fmla="*/ 16 w 22"/>
                <a:gd name="T53" fmla="*/ 16 h 17"/>
                <a:gd name="T54" fmla="*/ 14 w 22"/>
                <a:gd name="T55" fmla="*/ 16 h 17"/>
                <a:gd name="T56" fmla="*/ 10 w 22"/>
                <a:gd name="T57" fmla="*/ 16 h 17"/>
                <a:gd name="T58" fmla="*/ 8 w 22"/>
                <a:gd name="T59" fmla="*/ 15 h 17"/>
                <a:gd name="T60" fmla="*/ 9 w 22"/>
                <a:gd name="T61" fmla="*/ 13 h 17"/>
                <a:gd name="T62" fmla="*/ 10 w 22"/>
                <a:gd name="T63" fmla="*/ 12 h 17"/>
                <a:gd name="T64" fmla="*/ 9 w 22"/>
                <a:gd name="T65" fmla="*/ 11 h 17"/>
                <a:gd name="T66" fmla="*/ 8 w 22"/>
                <a:gd name="T67" fmla="*/ 13 h 17"/>
                <a:gd name="T68" fmla="*/ 7 w 22"/>
                <a:gd name="T69" fmla="*/ 12 h 17"/>
                <a:gd name="T70" fmla="*/ 4 w 22"/>
                <a:gd name="T71" fmla="*/ 10 h 17"/>
                <a:gd name="T72" fmla="*/ 4 w 22"/>
                <a:gd name="T73" fmla="*/ 7 h 17"/>
                <a:gd name="T74" fmla="*/ 4 w 22"/>
                <a:gd name="T75" fmla="*/ 5 h 17"/>
                <a:gd name="T76" fmla="*/ 6 w 22"/>
                <a:gd name="T77" fmla="*/ 5 h 17"/>
                <a:gd name="T78" fmla="*/ 3 w 22"/>
                <a:gd name="T79" fmla="*/ 4 h 17"/>
                <a:gd name="T80" fmla="*/ 1 w 22"/>
                <a:gd name="T8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" h="17">
                  <a:moveTo>
                    <a:pt x="7" y="5"/>
                  </a:moveTo>
                  <a:lnTo>
                    <a:pt x="8" y="6"/>
                  </a:lnTo>
                  <a:lnTo>
                    <a:pt x="9" y="6"/>
                  </a:lnTo>
                  <a:lnTo>
                    <a:pt x="7" y="5"/>
                  </a:lnTo>
                  <a:close/>
                  <a:moveTo>
                    <a:pt x="1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10" y="6"/>
                  </a:lnTo>
                  <a:lnTo>
                    <a:pt x="9" y="6"/>
                  </a:lnTo>
                  <a:lnTo>
                    <a:pt x="9" y="7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9" y="10"/>
                  </a:lnTo>
                  <a:lnTo>
                    <a:pt x="20" y="11"/>
                  </a:lnTo>
                  <a:lnTo>
                    <a:pt x="21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1" y="15"/>
                  </a:lnTo>
                  <a:lnTo>
                    <a:pt x="19" y="13"/>
                  </a:lnTo>
                  <a:lnTo>
                    <a:pt x="17" y="12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6" y="12"/>
                  </a:lnTo>
                  <a:lnTo>
                    <a:pt x="17" y="13"/>
                  </a:lnTo>
                  <a:lnTo>
                    <a:pt x="20" y="15"/>
                  </a:lnTo>
                  <a:lnTo>
                    <a:pt x="21" y="16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9" y="16"/>
                  </a:lnTo>
                  <a:lnTo>
                    <a:pt x="17" y="16"/>
                  </a:lnTo>
                  <a:lnTo>
                    <a:pt x="16" y="16"/>
                  </a:lnTo>
                  <a:lnTo>
                    <a:pt x="15" y="16"/>
                  </a:lnTo>
                  <a:lnTo>
                    <a:pt x="14" y="16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6" y="11"/>
                  </a:lnTo>
                  <a:lnTo>
                    <a:pt x="4" y="10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1" y="3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28" name="Freeform 282">
              <a:extLst>
                <a:ext uri="{FF2B5EF4-FFF2-40B4-BE49-F238E27FC236}">
                  <a16:creationId xmlns:a16="http://schemas.microsoft.com/office/drawing/2014/main" id="{82A522CE-19B4-BA54-D0E5-1A092338D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3369" y="3259287"/>
              <a:ext cx="3175" cy="6350"/>
            </a:xfrm>
            <a:custGeom>
              <a:avLst/>
              <a:gdLst>
                <a:gd name="T0" fmla="*/ 0 w 2"/>
                <a:gd name="T1" fmla="*/ 1 h 4"/>
                <a:gd name="T2" fmla="*/ 0 w 2"/>
                <a:gd name="T3" fmla="*/ 0 h 4"/>
                <a:gd name="T4" fmla="*/ 1 w 2"/>
                <a:gd name="T5" fmla="*/ 1 h 4"/>
                <a:gd name="T6" fmla="*/ 2 w 2"/>
                <a:gd name="T7" fmla="*/ 1 h 4"/>
                <a:gd name="T8" fmla="*/ 2 w 2"/>
                <a:gd name="T9" fmla="*/ 3 h 4"/>
                <a:gd name="T10" fmla="*/ 1 w 2"/>
                <a:gd name="T11" fmla="*/ 4 h 4"/>
                <a:gd name="T12" fmla="*/ 1 w 2"/>
                <a:gd name="T13" fmla="*/ 3 h 4"/>
                <a:gd name="T14" fmla="*/ 0 w 2"/>
                <a:gd name="T15" fmla="*/ 3 h 4"/>
                <a:gd name="T16" fmla="*/ 0 w 2"/>
                <a:gd name="T1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3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29" name="Freeform 283">
              <a:extLst>
                <a:ext uri="{FF2B5EF4-FFF2-40B4-BE49-F238E27FC236}">
                  <a16:creationId xmlns:a16="http://schemas.microsoft.com/office/drawing/2014/main" id="{2B13012A-2DCD-9351-DA0F-487930A9AC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03069" y="3157687"/>
              <a:ext cx="301625" cy="255588"/>
            </a:xfrm>
            <a:custGeom>
              <a:avLst/>
              <a:gdLst>
                <a:gd name="T0" fmla="*/ 8 w 190"/>
                <a:gd name="T1" fmla="*/ 57 h 161"/>
                <a:gd name="T2" fmla="*/ 152 w 190"/>
                <a:gd name="T3" fmla="*/ 16 h 161"/>
                <a:gd name="T4" fmla="*/ 155 w 190"/>
                <a:gd name="T5" fmla="*/ 0 h 161"/>
                <a:gd name="T6" fmla="*/ 164 w 190"/>
                <a:gd name="T7" fmla="*/ 9 h 161"/>
                <a:gd name="T8" fmla="*/ 166 w 190"/>
                <a:gd name="T9" fmla="*/ 15 h 161"/>
                <a:gd name="T10" fmla="*/ 158 w 190"/>
                <a:gd name="T11" fmla="*/ 16 h 161"/>
                <a:gd name="T12" fmla="*/ 160 w 190"/>
                <a:gd name="T13" fmla="*/ 18 h 161"/>
                <a:gd name="T14" fmla="*/ 162 w 190"/>
                <a:gd name="T15" fmla="*/ 25 h 161"/>
                <a:gd name="T16" fmla="*/ 167 w 190"/>
                <a:gd name="T17" fmla="*/ 31 h 161"/>
                <a:gd name="T18" fmla="*/ 170 w 190"/>
                <a:gd name="T19" fmla="*/ 42 h 161"/>
                <a:gd name="T20" fmla="*/ 170 w 190"/>
                <a:gd name="T21" fmla="*/ 49 h 161"/>
                <a:gd name="T22" fmla="*/ 180 w 190"/>
                <a:gd name="T23" fmla="*/ 57 h 161"/>
                <a:gd name="T24" fmla="*/ 188 w 190"/>
                <a:gd name="T25" fmla="*/ 63 h 161"/>
                <a:gd name="T26" fmla="*/ 179 w 190"/>
                <a:gd name="T27" fmla="*/ 67 h 161"/>
                <a:gd name="T28" fmla="*/ 170 w 190"/>
                <a:gd name="T29" fmla="*/ 63 h 161"/>
                <a:gd name="T30" fmla="*/ 166 w 190"/>
                <a:gd name="T31" fmla="*/ 70 h 161"/>
                <a:gd name="T32" fmla="*/ 162 w 190"/>
                <a:gd name="T33" fmla="*/ 83 h 161"/>
                <a:gd name="T34" fmla="*/ 161 w 190"/>
                <a:gd name="T35" fmla="*/ 91 h 161"/>
                <a:gd name="T36" fmla="*/ 161 w 190"/>
                <a:gd name="T37" fmla="*/ 99 h 161"/>
                <a:gd name="T38" fmla="*/ 152 w 190"/>
                <a:gd name="T39" fmla="*/ 104 h 161"/>
                <a:gd name="T40" fmla="*/ 144 w 190"/>
                <a:gd name="T41" fmla="*/ 112 h 161"/>
                <a:gd name="T42" fmla="*/ 142 w 190"/>
                <a:gd name="T43" fmla="*/ 115 h 161"/>
                <a:gd name="T44" fmla="*/ 141 w 190"/>
                <a:gd name="T45" fmla="*/ 122 h 161"/>
                <a:gd name="T46" fmla="*/ 139 w 190"/>
                <a:gd name="T47" fmla="*/ 130 h 161"/>
                <a:gd name="T48" fmla="*/ 138 w 190"/>
                <a:gd name="T49" fmla="*/ 138 h 161"/>
                <a:gd name="T50" fmla="*/ 135 w 190"/>
                <a:gd name="T51" fmla="*/ 143 h 161"/>
                <a:gd name="T52" fmla="*/ 109 w 190"/>
                <a:gd name="T53" fmla="*/ 161 h 161"/>
                <a:gd name="T54" fmla="*/ 106 w 190"/>
                <a:gd name="T55" fmla="*/ 145 h 161"/>
                <a:gd name="T56" fmla="*/ 99 w 190"/>
                <a:gd name="T57" fmla="*/ 145 h 161"/>
                <a:gd name="T58" fmla="*/ 89 w 190"/>
                <a:gd name="T59" fmla="*/ 146 h 161"/>
                <a:gd name="T60" fmla="*/ 83 w 190"/>
                <a:gd name="T61" fmla="*/ 142 h 161"/>
                <a:gd name="T62" fmla="*/ 71 w 190"/>
                <a:gd name="T63" fmla="*/ 146 h 161"/>
                <a:gd name="T64" fmla="*/ 56 w 190"/>
                <a:gd name="T65" fmla="*/ 148 h 161"/>
                <a:gd name="T66" fmla="*/ 54 w 190"/>
                <a:gd name="T67" fmla="*/ 136 h 161"/>
                <a:gd name="T68" fmla="*/ 40 w 190"/>
                <a:gd name="T69" fmla="*/ 141 h 161"/>
                <a:gd name="T70" fmla="*/ 34 w 190"/>
                <a:gd name="T71" fmla="*/ 139 h 161"/>
                <a:gd name="T72" fmla="*/ 25 w 190"/>
                <a:gd name="T73" fmla="*/ 132 h 161"/>
                <a:gd name="T74" fmla="*/ 23 w 190"/>
                <a:gd name="T75" fmla="*/ 119 h 161"/>
                <a:gd name="T76" fmla="*/ 22 w 190"/>
                <a:gd name="T77" fmla="*/ 107 h 161"/>
                <a:gd name="T78" fmla="*/ 15 w 190"/>
                <a:gd name="T79" fmla="*/ 106 h 161"/>
                <a:gd name="T80" fmla="*/ 11 w 190"/>
                <a:gd name="T81" fmla="*/ 99 h 161"/>
                <a:gd name="T82" fmla="*/ 6 w 190"/>
                <a:gd name="T83" fmla="*/ 91 h 161"/>
                <a:gd name="T84" fmla="*/ 6 w 190"/>
                <a:gd name="T85" fmla="*/ 86 h 161"/>
                <a:gd name="T86" fmla="*/ 2 w 190"/>
                <a:gd name="T87" fmla="*/ 77 h 161"/>
                <a:gd name="T88" fmla="*/ 3 w 190"/>
                <a:gd name="T89" fmla="*/ 65 h 161"/>
                <a:gd name="T90" fmla="*/ 9 w 190"/>
                <a:gd name="T91" fmla="*/ 49 h 161"/>
                <a:gd name="T92" fmla="*/ 13 w 190"/>
                <a:gd name="T93" fmla="*/ 50 h 161"/>
                <a:gd name="T94" fmla="*/ 22 w 190"/>
                <a:gd name="T95" fmla="*/ 58 h 161"/>
                <a:gd name="T96" fmla="*/ 35 w 190"/>
                <a:gd name="T97" fmla="*/ 67 h 161"/>
                <a:gd name="T98" fmla="*/ 49 w 190"/>
                <a:gd name="T99" fmla="*/ 63 h 161"/>
                <a:gd name="T100" fmla="*/ 62 w 190"/>
                <a:gd name="T101" fmla="*/ 57 h 161"/>
                <a:gd name="T102" fmla="*/ 77 w 190"/>
                <a:gd name="T103" fmla="*/ 55 h 161"/>
                <a:gd name="T104" fmla="*/ 86 w 190"/>
                <a:gd name="T105" fmla="*/ 58 h 161"/>
                <a:gd name="T106" fmla="*/ 100 w 190"/>
                <a:gd name="T107" fmla="*/ 57 h 161"/>
                <a:gd name="T108" fmla="*/ 109 w 190"/>
                <a:gd name="T109" fmla="*/ 48 h 161"/>
                <a:gd name="T110" fmla="*/ 114 w 190"/>
                <a:gd name="T111" fmla="*/ 38 h 161"/>
                <a:gd name="T112" fmla="*/ 116 w 190"/>
                <a:gd name="T113" fmla="*/ 30 h 161"/>
                <a:gd name="T114" fmla="*/ 123 w 190"/>
                <a:gd name="T115" fmla="*/ 20 h 161"/>
                <a:gd name="T116" fmla="*/ 126 w 190"/>
                <a:gd name="T117" fmla="*/ 7 h 161"/>
                <a:gd name="T118" fmla="*/ 135 w 190"/>
                <a:gd name="T119" fmla="*/ 2 h 161"/>
                <a:gd name="T120" fmla="*/ 146 w 190"/>
                <a:gd name="T121" fmla="*/ 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0" h="161">
                  <a:moveTo>
                    <a:pt x="40" y="136"/>
                  </a:moveTo>
                  <a:lnTo>
                    <a:pt x="38" y="136"/>
                  </a:lnTo>
                  <a:lnTo>
                    <a:pt x="38" y="138"/>
                  </a:lnTo>
                  <a:lnTo>
                    <a:pt x="40" y="138"/>
                  </a:lnTo>
                  <a:lnTo>
                    <a:pt x="40" y="136"/>
                  </a:lnTo>
                  <a:close/>
                  <a:moveTo>
                    <a:pt x="148" y="102"/>
                  </a:moveTo>
                  <a:lnTo>
                    <a:pt x="147" y="102"/>
                  </a:lnTo>
                  <a:lnTo>
                    <a:pt x="147" y="103"/>
                  </a:lnTo>
                  <a:lnTo>
                    <a:pt x="147" y="104"/>
                  </a:lnTo>
                  <a:lnTo>
                    <a:pt x="148" y="104"/>
                  </a:lnTo>
                  <a:lnTo>
                    <a:pt x="148" y="103"/>
                  </a:lnTo>
                  <a:lnTo>
                    <a:pt x="148" y="102"/>
                  </a:lnTo>
                  <a:close/>
                  <a:moveTo>
                    <a:pt x="8" y="57"/>
                  </a:moveTo>
                  <a:lnTo>
                    <a:pt x="6" y="57"/>
                  </a:lnTo>
                  <a:lnTo>
                    <a:pt x="6" y="58"/>
                  </a:lnTo>
                  <a:lnTo>
                    <a:pt x="5" y="58"/>
                  </a:lnTo>
                  <a:lnTo>
                    <a:pt x="5" y="59"/>
                  </a:lnTo>
                  <a:lnTo>
                    <a:pt x="6" y="58"/>
                  </a:lnTo>
                  <a:lnTo>
                    <a:pt x="8" y="57"/>
                  </a:lnTo>
                  <a:close/>
                  <a:moveTo>
                    <a:pt x="11" y="95"/>
                  </a:moveTo>
                  <a:lnTo>
                    <a:pt x="10" y="95"/>
                  </a:lnTo>
                  <a:lnTo>
                    <a:pt x="10" y="96"/>
                  </a:lnTo>
                  <a:lnTo>
                    <a:pt x="11" y="96"/>
                  </a:lnTo>
                  <a:lnTo>
                    <a:pt x="11" y="95"/>
                  </a:lnTo>
                  <a:close/>
                  <a:moveTo>
                    <a:pt x="153" y="15"/>
                  </a:moveTo>
                  <a:lnTo>
                    <a:pt x="152" y="16"/>
                  </a:lnTo>
                  <a:lnTo>
                    <a:pt x="153" y="16"/>
                  </a:lnTo>
                  <a:lnTo>
                    <a:pt x="153" y="15"/>
                  </a:lnTo>
                  <a:close/>
                  <a:moveTo>
                    <a:pt x="17" y="99"/>
                  </a:moveTo>
                  <a:lnTo>
                    <a:pt x="16" y="99"/>
                  </a:lnTo>
                  <a:lnTo>
                    <a:pt x="16" y="100"/>
                  </a:lnTo>
                  <a:lnTo>
                    <a:pt x="17" y="100"/>
                  </a:lnTo>
                  <a:lnTo>
                    <a:pt x="17" y="99"/>
                  </a:lnTo>
                  <a:close/>
                  <a:moveTo>
                    <a:pt x="149" y="2"/>
                  </a:moveTo>
                  <a:lnTo>
                    <a:pt x="149" y="0"/>
                  </a:lnTo>
                  <a:lnTo>
                    <a:pt x="151" y="0"/>
                  </a:lnTo>
                  <a:lnTo>
                    <a:pt x="152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2"/>
                  </a:lnTo>
                  <a:lnTo>
                    <a:pt x="159" y="3"/>
                  </a:lnTo>
                  <a:lnTo>
                    <a:pt x="160" y="4"/>
                  </a:lnTo>
                  <a:lnTo>
                    <a:pt x="161" y="4"/>
                  </a:lnTo>
                  <a:lnTo>
                    <a:pt x="162" y="4"/>
                  </a:lnTo>
                  <a:lnTo>
                    <a:pt x="162" y="5"/>
                  </a:lnTo>
                  <a:lnTo>
                    <a:pt x="161" y="5"/>
                  </a:lnTo>
                  <a:lnTo>
                    <a:pt x="159" y="4"/>
                  </a:lnTo>
                  <a:lnTo>
                    <a:pt x="159" y="5"/>
                  </a:lnTo>
                  <a:lnTo>
                    <a:pt x="160" y="6"/>
                  </a:lnTo>
                  <a:lnTo>
                    <a:pt x="161" y="6"/>
                  </a:lnTo>
                  <a:lnTo>
                    <a:pt x="164" y="9"/>
                  </a:lnTo>
                  <a:lnTo>
                    <a:pt x="162" y="9"/>
                  </a:lnTo>
                  <a:lnTo>
                    <a:pt x="162" y="10"/>
                  </a:lnTo>
                  <a:lnTo>
                    <a:pt x="164" y="10"/>
                  </a:lnTo>
                  <a:lnTo>
                    <a:pt x="164" y="9"/>
                  </a:lnTo>
                  <a:lnTo>
                    <a:pt x="165" y="9"/>
                  </a:lnTo>
                  <a:lnTo>
                    <a:pt x="165" y="10"/>
                  </a:lnTo>
                  <a:lnTo>
                    <a:pt x="166" y="10"/>
                  </a:lnTo>
                  <a:lnTo>
                    <a:pt x="167" y="10"/>
                  </a:lnTo>
                  <a:lnTo>
                    <a:pt x="167" y="11"/>
                  </a:lnTo>
                  <a:lnTo>
                    <a:pt x="167" y="12"/>
                  </a:lnTo>
                  <a:lnTo>
                    <a:pt x="167" y="13"/>
                  </a:lnTo>
                  <a:lnTo>
                    <a:pt x="167" y="15"/>
                  </a:lnTo>
                  <a:lnTo>
                    <a:pt x="166" y="15"/>
                  </a:lnTo>
                  <a:lnTo>
                    <a:pt x="165" y="15"/>
                  </a:lnTo>
                  <a:lnTo>
                    <a:pt x="164" y="15"/>
                  </a:lnTo>
                  <a:lnTo>
                    <a:pt x="162" y="15"/>
                  </a:lnTo>
                  <a:lnTo>
                    <a:pt x="162" y="13"/>
                  </a:lnTo>
                  <a:lnTo>
                    <a:pt x="161" y="13"/>
                  </a:lnTo>
                  <a:lnTo>
                    <a:pt x="161" y="15"/>
                  </a:lnTo>
                  <a:lnTo>
                    <a:pt x="161" y="16"/>
                  </a:lnTo>
                  <a:lnTo>
                    <a:pt x="160" y="15"/>
                  </a:lnTo>
                  <a:lnTo>
                    <a:pt x="158" y="15"/>
                  </a:lnTo>
                  <a:lnTo>
                    <a:pt x="155" y="15"/>
                  </a:lnTo>
                  <a:lnTo>
                    <a:pt x="155" y="16"/>
                  </a:lnTo>
                  <a:lnTo>
                    <a:pt x="157" y="16"/>
                  </a:lnTo>
                  <a:lnTo>
                    <a:pt x="158" y="16"/>
                  </a:lnTo>
                  <a:lnTo>
                    <a:pt x="159" y="16"/>
                  </a:lnTo>
                  <a:lnTo>
                    <a:pt x="160" y="16"/>
                  </a:lnTo>
                  <a:lnTo>
                    <a:pt x="160" y="17"/>
                  </a:lnTo>
                  <a:lnTo>
                    <a:pt x="161" y="17"/>
                  </a:lnTo>
                  <a:lnTo>
                    <a:pt x="161" y="18"/>
                  </a:lnTo>
                  <a:lnTo>
                    <a:pt x="160" y="18"/>
                  </a:lnTo>
                  <a:lnTo>
                    <a:pt x="159" y="17"/>
                  </a:lnTo>
                  <a:lnTo>
                    <a:pt x="158" y="17"/>
                  </a:lnTo>
                  <a:lnTo>
                    <a:pt x="157" y="17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59" y="18"/>
                  </a:lnTo>
                  <a:lnTo>
                    <a:pt x="160" y="18"/>
                  </a:lnTo>
                  <a:lnTo>
                    <a:pt x="160" y="19"/>
                  </a:lnTo>
                  <a:lnTo>
                    <a:pt x="160" y="20"/>
                  </a:lnTo>
                  <a:lnTo>
                    <a:pt x="159" y="20"/>
                  </a:lnTo>
                  <a:lnTo>
                    <a:pt x="159" y="22"/>
                  </a:lnTo>
                  <a:lnTo>
                    <a:pt x="159" y="23"/>
                  </a:lnTo>
                  <a:lnTo>
                    <a:pt x="158" y="23"/>
                  </a:lnTo>
                  <a:lnTo>
                    <a:pt x="158" y="22"/>
                  </a:lnTo>
                  <a:lnTo>
                    <a:pt x="157" y="22"/>
                  </a:lnTo>
                  <a:lnTo>
                    <a:pt x="157" y="23"/>
                  </a:lnTo>
                  <a:lnTo>
                    <a:pt x="159" y="24"/>
                  </a:lnTo>
                  <a:lnTo>
                    <a:pt x="160" y="24"/>
                  </a:lnTo>
                  <a:lnTo>
                    <a:pt x="161" y="25"/>
                  </a:lnTo>
                  <a:lnTo>
                    <a:pt x="162" y="25"/>
                  </a:lnTo>
                  <a:lnTo>
                    <a:pt x="164" y="25"/>
                  </a:lnTo>
                  <a:lnTo>
                    <a:pt x="164" y="26"/>
                  </a:lnTo>
                  <a:lnTo>
                    <a:pt x="162" y="28"/>
                  </a:lnTo>
                  <a:lnTo>
                    <a:pt x="164" y="28"/>
                  </a:lnTo>
                  <a:lnTo>
                    <a:pt x="165" y="28"/>
                  </a:lnTo>
                  <a:lnTo>
                    <a:pt x="164" y="29"/>
                  </a:lnTo>
                  <a:lnTo>
                    <a:pt x="166" y="29"/>
                  </a:lnTo>
                  <a:lnTo>
                    <a:pt x="165" y="29"/>
                  </a:lnTo>
                  <a:lnTo>
                    <a:pt x="164" y="29"/>
                  </a:lnTo>
                  <a:lnTo>
                    <a:pt x="164" y="30"/>
                  </a:lnTo>
                  <a:lnTo>
                    <a:pt x="165" y="30"/>
                  </a:lnTo>
                  <a:lnTo>
                    <a:pt x="166" y="30"/>
                  </a:lnTo>
                  <a:lnTo>
                    <a:pt x="167" y="31"/>
                  </a:lnTo>
                  <a:lnTo>
                    <a:pt x="167" y="32"/>
                  </a:lnTo>
                  <a:lnTo>
                    <a:pt x="167" y="33"/>
                  </a:lnTo>
                  <a:lnTo>
                    <a:pt x="168" y="35"/>
                  </a:lnTo>
                  <a:lnTo>
                    <a:pt x="171" y="36"/>
                  </a:lnTo>
                  <a:lnTo>
                    <a:pt x="171" y="37"/>
                  </a:lnTo>
                  <a:lnTo>
                    <a:pt x="172" y="38"/>
                  </a:lnTo>
                  <a:lnTo>
                    <a:pt x="173" y="38"/>
                  </a:lnTo>
                  <a:lnTo>
                    <a:pt x="173" y="39"/>
                  </a:lnTo>
                  <a:lnTo>
                    <a:pt x="173" y="41"/>
                  </a:lnTo>
                  <a:lnTo>
                    <a:pt x="172" y="41"/>
                  </a:lnTo>
                  <a:lnTo>
                    <a:pt x="172" y="42"/>
                  </a:lnTo>
                  <a:lnTo>
                    <a:pt x="171" y="42"/>
                  </a:lnTo>
                  <a:lnTo>
                    <a:pt x="170" y="42"/>
                  </a:lnTo>
                  <a:lnTo>
                    <a:pt x="170" y="43"/>
                  </a:lnTo>
                  <a:lnTo>
                    <a:pt x="168" y="43"/>
                  </a:lnTo>
                  <a:lnTo>
                    <a:pt x="167" y="43"/>
                  </a:lnTo>
                  <a:lnTo>
                    <a:pt x="168" y="44"/>
                  </a:lnTo>
                  <a:lnTo>
                    <a:pt x="167" y="44"/>
                  </a:lnTo>
                  <a:lnTo>
                    <a:pt x="166" y="44"/>
                  </a:lnTo>
                  <a:lnTo>
                    <a:pt x="166" y="45"/>
                  </a:lnTo>
                  <a:lnTo>
                    <a:pt x="167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8"/>
                  </a:lnTo>
                  <a:lnTo>
                    <a:pt x="170" y="48"/>
                  </a:lnTo>
                  <a:lnTo>
                    <a:pt x="170" y="49"/>
                  </a:lnTo>
                  <a:lnTo>
                    <a:pt x="171" y="49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3" y="52"/>
                  </a:lnTo>
                  <a:lnTo>
                    <a:pt x="174" y="52"/>
                  </a:lnTo>
                  <a:lnTo>
                    <a:pt x="177" y="54"/>
                  </a:lnTo>
                  <a:lnTo>
                    <a:pt x="177" y="55"/>
                  </a:lnTo>
                  <a:lnTo>
                    <a:pt x="178" y="55"/>
                  </a:lnTo>
                  <a:lnTo>
                    <a:pt x="178" y="55"/>
                  </a:lnTo>
                  <a:lnTo>
                    <a:pt x="178" y="56"/>
                  </a:lnTo>
                  <a:lnTo>
                    <a:pt x="179" y="56"/>
                  </a:lnTo>
                  <a:lnTo>
                    <a:pt x="179" y="57"/>
                  </a:lnTo>
                  <a:lnTo>
                    <a:pt x="180" y="57"/>
                  </a:lnTo>
                  <a:lnTo>
                    <a:pt x="181" y="57"/>
                  </a:lnTo>
                  <a:lnTo>
                    <a:pt x="181" y="57"/>
                  </a:lnTo>
                  <a:lnTo>
                    <a:pt x="183" y="58"/>
                  </a:lnTo>
                  <a:lnTo>
                    <a:pt x="184" y="58"/>
                  </a:lnTo>
                  <a:lnTo>
                    <a:pt x="185" y="59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6" y="62"/>
                  </a:lnTo>
                  <a:lnTo>
                    <a:pt x="186" y="63"/>
                  </a:lnTo>
                  <a:lnTo>
                    <a:pt x="187" y="63"/>
                  </a:lnTo>
                  <a:lnTo>
                    <a:pt x="187" y="62"/>
                  </a:lnTo>
                  <a:lnTo>
                    <a:pt x="188" y="62"/>
                  </a:lnTo>
                  <a:lnTo>
                    <a:pt x="188" y="63"/>
                  </a:lnTo>
                  <a:lnTo>
                    <a:pt x="190" y="63"/>
                  </a:lnTo>
                  <a:lnTo>
                    <a:pt x="190" y="64"/>
                  </a:lnTo>
                  <a:lnTo>
                    <a:pt x="188" y="65"/>
                  </a:lnTo>
                  <a:lnTo>
                    <a:pt x="187" y="67"/>
                  </a:lnTo>
                  <a:lnTo>
                    <a:pt x="186" y="67"/>
                  </a:lnTo>
                  <a:lnTo>
                    <a:pt x="186" y="68"/>
                  </a:lnTo>
                  <a:lnTo>
                    <a:pt x="185" y="68"/>
                  </a:lnTo>
                  <a:lnTo>
                    <a:pt x="184" y="67"/>
                  </a:lnTo>
                  <a:lnTo>
                    <a:pt x="183" y="67"/>
                  </a:lnTo>
                  <a:lnTo>
                    <a:pt x="181" y="68"/>
                  </a:lnTo>
                  <a:lnTo>
                    <a:pt x="180" y="68"/>
                  </a:lnTo>
                  <a:lnTo>
                    <a:pt x="180" y="67"/>
                  </a:lnTo>
                  <a:lnTo>
                    <a:pt x="179" y="67"/>
                  </a:lnTo>
                  <a:lnTo>
                    <a:pt x="178" y="67"/>
                  </a:lnTo>
                  <a:lnTo>
                    <a:pt x="178" y="68"/>
                  </a:lnTo>
                  <a:lnTo>
                    <a:pt x="178" y="68"/>
                  </a:lnTo>
                  <a:lnTo>
                    <a:pt x="178" y="67"/>
                  </a:lnTo>
                  <a:lnTo>
                    <a:pt x="177" y="67"/>
                  </a:lnTo>
                  <a:lnTo>
                    <a:pt x="174" y="67"/>
                  </a:lnTo>
                  <a:lnTo>
                    <a:pt x="173" y="65"/>
                  </a:lnTo>
                  <a:lnTo>
                    <a:pt x="172" y="65"/>
                  </a:lnTo>
                  <a:lnTo>
                    <a:pt x="172" y="64"/>
                  </a:lnTo>
                  <a:lnTo>
                    <a:pt x="171" y="63"/>
                  </a:lnTo>
                  <a:lnTo>
                    <a:pt x="171" y="62"/>
                  </a:lnTo>
                  <a:lnTo>
                    <a:pt x="170" y="62"/>
                  </a:lnTo>
                  <a:lnTo>
                    <a:pt x="170" y="63"/>
                  </a:lnTo>
                  <a:lnTo>
                    <a:pt x="171" y="64"/>
                  </a:lnTo>
                  <a:lnTo>
                    <a:pt x="171" y="65"/>
                  </a:lnTo>
                  <a:lnTo>
                    <a:pt x="172" y="65"/>
                  </a:lnTo>
                  <a:lnTo>
                    <a:pt x="172" y="67"/>
                  </a:lnTo>
                  <a:lnTo>
                    <a:pt x="172" y="68"/>
                  </a:lnTo>
                  <a:lnTo>
                    <a:pt x="171" y="68"/>
                  </a:lnTo>
                  <a:lnTo>
                    <a:pt x="171" y="67"/>
                  </a:lnTo>
                  <a:lnTo>
                    <a:pt x="170" y="67"/>
                  </a:lnTo>
                  <a:lnTo>
                    <a:pt x="168" y="67"/>
                  </a:lnTo>
                  <a:lnTo>
                    <a:pt x="167" y="67"/>
                  </a:lnTo>
                  <a:lnTo>
                    <a:pt x="167" y="68"/>
                  </a:lnTo>
                  <a:lnTo>
                    <a:pt x="166" y="69"/>
                  </a:lnTo>
                  <a:lnTo>
                    <a:pt x="166" y="70"/>
                  </a:lnTo>
                  <a:lnTo>
                    <a:pt x="165" y="71"/>
                  </a:lnTo>
                  <a:lnTo>
                    <a:pt x="165" y="73"/>
                  </a:lnTo>
                  <a:lnTo>
                    <a:pt x="164" y="74"/>
                  </a:lnTo>
                  <a:lnTo>
                    <a:pt x="164" y="75"/>
                  </a:lnTo>
                  <a:lnTo>
                    <a:pt x="162" y="75"/>
                  </a:lnTo>
                  <a:lnTo>
                    <a:pt x="162" y="76"/>
                  </a:lnTo>
                  <a:lnTo>
                    <a:pt x="161" y="77"/>
                  </a:lnTo>
                  <a:lnTo>
                    <a:pt x="161" y="78"/>
                  </a:lnTo>
                  <a:lnTo>
                    <a:pt x="161" y="80"/>
                  </a:lnTo>
                  <a:lnTo>
                    <a:pt x="161" y="81"/>
                  </a:lnTo>
                  <a:lnTo>
                    <a:pt x="161" y="82"/>
                  </a:lnTo>
                  <a:lnTo>
                    <a:pt x="161" y="83"/>
                  </a:lnTo>
                  <a:lnTo>
                    <a:pt x="162" y="83"/>
                  </a:lnTo>
                  <a:lnTo>
                    <a:pt x="162" y="84"/>
                  </a:lnTo>
                  <a:lnTo>
                    <a:pt x="161" y="84"/>
                  </a:lnTo>
                  <a:lnTo>
                    <a:pt x="161" y="86"/>
                  </a:lnTo>
                  <a:lnTo>
                    <a:pt x="160" y="86"/>
                  </a:lnTo>
                  <a:lnTo>
                    <a:pt x="160" y="86"/>
                  </a:lnTo>
                  <a:lnTo>
                    <a:pt x="160" y="87"/>
                  </a:lnTo>
                  <a:lnTo>
                    <a:pt x="160" y="88"/>
                  </a:lnTo>
                  <a:lnTo>
                    <a:pt x="161" y="88"/>
                  </a:lnTo>
                  <a:lnTo>
                    <a:pt x="161" y="89"/>
                  </a:lnTo>
                  <a:lnTo>
                    <a:pt x="161" y="90"/>
                  </a:lnTo>
                  <a:lnTo>
                    <a:pt x="160" y="91"/>
                  </a:lnTo>
                  <a:lnTo>
                    <a:pt x="160" y="93"/>
                  </a:lnTo>
                  <a:lnTo>
                    <a:pt x="161" y="91"/>
                  </a:lnTo>
                  <a:lnTo>
                    <a:pt x="164" y="90"/>
                  </a:lnTo>
                  <a:lnTo>
                    <a:pt x="164" y="91"/>
                  </a:lnTo>
                  <a:lnTo>
                    <a:pt x="164" y="93"/>
                  </a:lnTo>
                  <a:lnTo>
                    <a:pt x="162" y="94"/>
                  </a:lnTo>
                  <a:lnTo>
                    <a:pt x="162" y="95"/>
                  </a:lnTo>
                  <a:lnTo>
                    <a:pt x="161" y="95"/>
                  </a:lnTo>
                  <a:lnTo>
                    <a:pt x="161" y="96"/>
                  </a:lnTo>
                  <a:lnTo>
                    <a:pt x="162" y="96"/>
                  </a:lnTo>
                  <a:lnTo>
                    <a:pt x="164" y="96"/>
                  </a:lnTo>
                  <a:lnTo>
                    <a:pt x="164" y="97"/>
                  </a:lnTo>
                  <a:lnTo>
                    <a:pt x="162" y="97"/>
                  </a:lnTo>
                  <a:lnTo>
                    <a:pt x="161" y="97"/>
                  </a:lnTo>
                  <a:lnTo>
                    <a:pt x="161" y="99"/>
                  </a:lnTo>
                  <a:lnTo>
                    <a:pt x="160" y="97"/>
                  </a:lnTo>
                  <a:lnTo>
                    <a:pt x="160" y="99"/>
                  </a:lnTo>
                  <a:lnTo>
                    <a:pt x="159" y="99"/>
                  </a:lnTo>
                  <a:lnTo>
                    <a:pt x="159" y="100"/>
                  </a:lnTo>
                  <a:lnTo>
                    <a:pt x="158" y="100"/>
                  </a:lnTo>
                  <a:lnTo>
                    <a:pt x="158" y="99"/>
                  </a:lnTo>
                  <a:lnTo>
                    <a:pt x="158" y="97"/>
                  </a:lnTo>
                  <a:lnTo>
                    <a:pt x="157" y="97"/>
                  </a:lnTo>
                  <a:lnTo>
                    <a:pt x="157" y="99"/>
                  </a:lnTo>
                  <a:lnTo>
                    <a:pt x="157" y="100"/>
                  </a:lnTo>
                  <a:lnTo>
                    <a:pt x="155" y="101"/>
                  </a:lnTo>
                  <a:lnTo>
                    <a:pt x="153" y="103"/>
                  </a:lnTo>
                  <a:lnTo>
                    <a:pt x="152" y="104"/>
                  </a:lnTo>
                  <a:lnTo>
                    <a:pt x="152" y="106"/>
                  </a:lnTo>
                  <a:lnTo>
                    <a:pt x="151" y="106"/>
                  </a:lnTo>
                  <a:lnTo>
                    <a:pt x="149" y="107"/>
                  </a:lnTo>
                  <a:lnTo>
                    <a:pt x="149" y="106"/>
                  </a:lnTo>
                  <a:lnTo>
                    <a:pt x="148" y="106"/>
                  </a:lnTo>
                  <a:lnTo>
                    <a:pt x="148" y="107"/>
                  </a:lnTo>
                  <a:lnTo>
                    <a:pt x="148" y="108"/>
                  </a:lnTo>
                  <a:lnTo>
                    <a:pt x="148" y="109"/>
                  </a:lnTo>
                  <a:lnTo>
                    <a:pt x="147" y="109"/>
                  </a:lnTo>
                  <a:lnTo>
                    <a:pt x="145" y="109"/>
                  </a:lnTo>
                  <a:lnTo>
                    <a:pt x="145" y="110"/>
                  </a:lnTo>
                  <a:lnTo>
                    <a:pt x="144" y="110"/>
                  </a:lnTo>
                  <a:lnTo>
                    <a:pt x="144" y="112"/>
                  </a:lnTo>
                  <a:lnTo>
                    <a:pt x="145" y="112"/>
                  </a:lnTo>
                  <a:lnTo>
                    <a:pt x="145" y="113"/>
                  </a:lnTo>
                  <a:lnTo>
                    <a:pt x="144" y="114"/>
                  </a:lnTo>
                  <a:lnTo>
                    <a:pt x="141" y="114"/>
                  </a:lnTo>
                  <a:lnTo>
                    <a:pt x="141" y="114"/>
                  </a:lnTo>
                  <a:lnTo>
                    <a:pt x="140" y="114"/>
                  </a:lnTo>
                  <a:lnTo>
                    <a:pt x="139" y="115"/>
                  </a:lnTo>
                  <a:lnTo>
                    <a:pt x="138" y="115"/>
                  </a:lnTo>
                  <a:lnTo>
                    <a:pt x="138" y="116"/>
                  </a:lnTo>
                  <a:lnTo>
                    <a:pt x="139" y="116"/>
                  </a:lnTo>
                  <a:lnTo>
                    <a:pt x="140" y="115"/>
                  </a:lnTo>
                  <a:lnTo>
                    <a:pt x="141" y="115"/>
                  </a:lnTo>
                  <a:lnTo>
                    <a:pt x="142" y="115"/>
                  </a:lnTo>
                  <a:lnTo>
                    <a:pt x="142" y="116"/>
                  </a:lnTo>
                  <a:lnTo>
                    <a:pt x="141" y="116"/>
                  </a:lnTo>
                  <a:lnTo>
                    <a:pt x="142" y="117"/>
                  </a:lnTo>
                  <a:lnTo>
                    <a:pt x="142" y="119"/>
                  </a:lnTo>
                  <a:lnTo>
                    <a:pt x="142" y="120"/>
                  </a:lnTo>
                  <a:lnTo>
                    <a:pt x="142" y="121"/>
                  </a:lnTo>
                  <a:lnTo>
                    <a:pt x="141" y="121"/>
                  </a:lnTo>
                  <a:lnTo>
                    <a:pt x="140" y="121"/>
                  </a:lnTo>
                  <a:lnTo>
                    <a:pt x="140" y="122"/>
                  </a:lnTo>
                  <a:lnTo>
                    <a:pt x="139" y="122"/>
                  </a:lnTo>
                  <a:lnTo>
                    <a:pt x="139" y="123"/>
                  </a:lnTo>
                  <a:lnTo>
                    <a:pt x="140" y="122"/>
                  </a:lnTo>
                  <a:lnTo>
                    <a:pt x="141" y="122"/>
                  </a:lnTo>
                  <a:lnTo>
                    <a:pt x="141" y="123"/>
                  </a:lnTo>
                  <a:lnTo>
                    <a:pt x="142" y="123"/>
                  </a:lnTo>
                  <a:lnTo>
                    <a:pt x="144" y="123"/>
                  </a:lnTo>
                  <a:lnTo>
                    <a:pt x="145" y="123"/>
                  </a:lnTo>
                  <a:lnTo>
                    <a:pt x="145" y="127"/>
                  </a:lnTo>
                  <a:lnTo>
                    <a:pt x="144" y="129"/>
                  </a:lnTo>
                  <a:lnTo>
                    <a:pt x="144" y="130"/>
                  </a:lnTo>
                  <a:lnTo>
                    <a:pt x="142" y="130"/>
                  </a:lnTo>
                  <a:lnTo>
                    <a:pt x="142" y="129"/>
                  </a:lnTo>
                  <a:lnTo>
                    <a:pt x="141" y="129"/>
                  </a:lnTo>
                  <a:lnTo>
                    <a:pt x="140" y="129"/>
                  </a:lnTo>
                  <a:lnTo>
                    <a:pt x="139" y="129"/>
                  </a:lnTo>
                  <a:lnTo>
                    <a:pt x="139" y="130"/>
                  </a:lnTo>
                  <a:lnTo>
                    <a:pt x="140" y="130"/>
                  </a:lnTo>
                  <a:lnTo>
                    <a:pt x="139" y="132"/>
                  </a:lnTo>
                  <a:lnTo>
                    <a:pt x="140" y="132"/>
                  </a:lnTo>
                  <a:lnTo>
                    <a:pt x="140" y="130"/>
                  </a:lnTo>
                  <a:lnTo>
                    <a:pt x="141" y="130"/>
                  </a:lnTo>
                  <a:lnTo>
                    <a:pt x="141" y="132"/>
                  </a:lnTo>
                  <a:lnTo>
                    <a:pt x="140" y="133"/>
                  </a:lnTo>
                  <a:lnTo>
                    <a:pt x="140" y="135"/>
                  </a:lnTo>
                  <a:lnTo>
                    <a:pt x="140" y="136"/>
                  </a:lnTo>
                  <a:lnTo>
                    <a:pt x="140" y="138"/>
                  </a:lnTo>
                  <a:lnTo>
                    <a:pt x="139" y="139"/>
                  </a:lnTo>
                  <a:lnTo>
                    <a:pt x="138" y="139"/>
                  </a:lnTo>
                  <a:lnTo>
                    <a:pt x="138" y="138"/>
                  </a:lnTo>
                  <a:lnTo>
                    <a:pt x="136" y="138"/>
                  </a:lnTo>
                  <a:lnTo>
                    <a:pt x="136" y="136"/>
                  </a:lnTo>
                  <a:lnTo>
                    <a:pt x="135" y="138"/>
                  </a:lnTo>
                  <a:lnTo>
                    <a:pt x="135" y="139"/>
                  </a:lnTo>
                  <a:lnTo>
                    <a:pt x="136" y="139"/>
                  </a:lnTo>
                  <a:lnTo>
                    <a:pt x="136" y="140"/>
                  </a:lnTo>
                  <a:lnTo>
                    <a:pt x="138" y="140"/>
                  </a:lnTo>
                  <a:lnTo>
                    <a:pt x="139" y="141"/>
                  </a:lnTo>
                  <a:lnTo>
                    <a:pt x="138" y="142"/>
                  </a:lnTo>
                  <a:lnTo>
                    <a:pt x="136" y="142"/>
                  </a:lnTo>
                  <a:lnTo>
                    <a:pt x="136" y="142"/>
                  </a:lnTo>
                  <a:lnTo>
                    <a:pt x="135" y="142"/>
                  </a:lnTo>
                  <a:lnTo>
                    <a:pt x="135" y="143"/>
                  </a:lnTo>
                  <a:lnTo>
                    <a:pt x="134" y="146"/>
                  </a:lnTo>
                  <a:lnTo>
                    <a:pt x="134" y="147"/>
                  </a:lnTo>
                  <a:lnTo>
                    <a:pt x="133" y="148"/>
                  </a:lnTo>
                  <a:lnTo>
                    <a:pt x="133" y="149"/>
                  </a:lnTo>
                  <a:lnTo>
                    <a:pt x="131" y="149"/>
                  </a:lnTo>
                  <a:lnTo>
                    <a:pt x="131" y="151"/>
                  </a:lnTo>
                  <a:lnTo>
                    <a:pt x="129" y="151"/>
                  </a:lnTo>
                  <a:lnTo>
                    <a:pt x="128" y="152"/>
                  </a:lnTo>
                  <a:lnTo>
                    <a:pt x="126" y="153"/>
                  </a:lnTo>
                  <a:lnTo>
                    <a:pt x="121" y="155"/>
                  </a:lnTo>
                  <a:lnTo>
                    <a:pt x="116" y="156"/>
                  </a:lnTo>
                  <a:lnTo>
                    <a:pt x="113" y="159"/>
                  </a:lnTo>
                  <a:lnTo>
                    <a:pt x="109" y="161"/>
                  </a:lnTo>
                  <a:lnTo>
                    <a:pt x="108" y="161"/>
                  </a:lnTo>
                  <a:lnTo>
                    <a:pt x="108" y="160"/>
                  </a:lnTo>
                  <a:lnTo>
                    <a:pt x="108" y="159"/>
                  </a:lnTo>
                  <a:lnTo>
                    <a:pt x="108" y="158"/>
                  </a:lnTo>
                  <a:lnTo>
                    <a:pt x="108" y="155"/>
                  </a:lnTo>
                  <a:lnTo>
                    <a:pt x="107" y="154"/>
                  </a:lnTo>
                  <a:lnTo>
                    <a:pt x="108" y="152"/>
                  </a:lnTo>
                  <a:lnTo>
                    <a:pt x="107" y="151"/>
                  </a:lnTo>
                  <a:lnTo>
                    <a:pt x="106" y="149"/>
                  </a:lnTo>
                  <a:lnTo>
                    <a:pt x="106" y="148"/>
                  </a:lnTo>
                  <a:lnTo>
                    <a:pt x="106" y="147"/>
                  </a:lnTo>
                  <a:lnTo>
                    <a:pt x="107" y="145"/>
                  </a:lnTo>
                  <a:lnTo>
                    <a:pt x="106" y="145"/>
                  </a:lnTo>
                  <a:lnTo>
                    <a:pt x="106" y="146"/>
                  </a:lnTo>
                  <a:lnTo>
                    <a:pt x="106" y="147"/>
                  </a:lnTo>
                  <a:lnTo>
                    <a:pt x="105" y="147"/>
                  </a:lnTo>
                  <a:lnTo>
                    <a:pt x="103" y="147"/>
                  </a:lnTo>
                  <a:lnTo>
                    <a:pt x="101" y="146"/>
                  </a:lnTo>
                  <a:lnTo>
                    <a:pt x="101" y="145"/>
                  </a:lnTo>
                  <a:lnTo>
                    <a:pt x="102" y="145"/>
                  </a:lnTo>
                  <a:lnTo>
                    <a:pt x="102" y="143"/>
                  </a:lnTo>
                  <a:lnTo>
                    <a:pt x="102" y="142"/>
                  </a:lnTo>
                  <a:lnTo>
                    <a:pt x="101" y="143"/>
                  </a:lnTo>
                  <a:lnTo>
                    <a:pt x="101" y="145"/>
                  </a:lnTo>
                  <a:lnTo>
                    <a:pt x="100" y="146"/>
                  </a:lnTo>
                  <a:lnTo>
                    <a:pt x="99" y="145"/>
                  </a:lnTo>
                  <a:lnTo>
                    <a:pt x="97" y="145"/>
                  </a:lnTo>
                  <a:lnTo>
                    <a:pt x="97" y="143"/>
                  </a:lnTo>
                  <a:lnTo>
                    <a:pt x="99" y="142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97" y="143"/>
                  </a:lnTo>
                  <a:lnTo>
                    <a:pt x="96" y="145"/>
                  </a:lnTo>
                  <a:lnTo>
                    <a:pt x="95" y="146"/>
                  </a:lnTo>
                  <a:lnTo>
                    <a:pt x="94" y="146"/>
                  </a:lnTo>
                  <a:lnTo>
                    <a:pt x="93" y="147"/>
                  </a:lnTo>
                  <a:lnTo>
                    <a:pt x="92" y="147"/>
                  </a:lnTo>
                  <a:lnTo>
                    <a:pt x="90" y="147"/>
                  </a:lnTo>
                  <a:lnTo>
                    <a:pt x="89" y="146"/>
                  </a:lnTo>
                  <a:lnTo>
                    <a:pt x="90" y="145"/>
                  </a:lnTo>
                  <a:lnTo>
                    <a:pt x="90" y="143"/>
                  </a:lnTo>
                  <a:lnTo>
                    <a:pt x="90" y="142"/>
                  </a:lnTo>
                  <a:lnTo>
                    <a:pt x="89" y="142"/>
                  </a:lnTo>
                  <a:lnTo>
                    <a:pt x="87" y="142"/>
                  </a:lnTo>
                  <a:lnTo>
                    <a:pt x="87" y="142"/>
                  </a:lnTo>
                  <a:lnTo>
                    <a:pt x="86" y="142"/>
                  </a:lnTo>
                  <a:lnTo>
                    <a:pt x="84" y="142"/>
                  </a:lnTo>
                  <a:lnTo>
                    <a:pt x="84" y="142"/>
                  </a:lnTo>
                  <a:lnTo>
                    <a:pt x="83" y="142"/>
                  </a:lnTo>
                  <a:lnTo>
                    <a:pt x="84" y="142"/>
                  </a:lnTo>
                  <a:lnTo>
                    <a:pt x="84" y="143"/>
                  </a:lnTo>
                  <a:lnTo>
                    <a:pt x="83" y="142"/>
                  </a:lnTo>
                  <a:lnTo>
                    <a:pt x="82" y="142"/>
                  </a:lnTo>
                  <a:lnTo>
                    <a:pt x="82" y="141"/>
                  </a:lnTo>
                  <a:lnTo>
                    <a:pt x="81" y="141"/>
                  </a:lnTo>
                  <a:lnTo>
                    <a:pt x="81" y="140"/>
                  </a:lnTo>
                  <a:lnTo>
                    <a:pt x="80" y="140"/>
                  </a:lnTo>
                  <a:lnTo>
                    <a:pt x="79" y="138"/>
                  </a:lnTo>
                  <a:lnTo>
                    <a:pt x="79" y="139"/>
                  </a:lnTo>
                  <a:lnTo>
                    <a:pt x="79" y="140"/>
                  </a:lnTo>
                  <a:lnTo>
                    <a:pt x="77" y="140"/>
                  </a:lnTo>
                  <a:lnTo>
                    <a:pt x="76" y="141"/>
                  </a:lnTo>
                  <a:lnTo>
                    <a:pt x="76" y="142"/>
                  </a:lnTo>
                  <a:lnTo>
                    <a:pt x="77" y="142"/>
                  </a:lnTo>
                  <a:lnTo>
                    <a:pt x="71" y="146"/>
                  </a:lnTo>
                  <a:lnTo>
                    <a:pt x="70" y="146"/>
                  </a:lnTo>
                  <a:lnTo>
                    <a:pt x="69" y="146"/>
                  </a:lnTo>
                  <a:lnTo>
                    <a:pt x="69" y="147"/>
                  </a:lnTo>
                  <a:lnTo>
                    <a:pt x="68" y="146"/>
                  </a:lnTo>
                  <a:lnTo>
                    <a:pt x="66" y="145"/>
                  </a:lnTo>
                  <a:lnTo>
                    <a:pt x="64" y="145"/>
                  </a:lnTo>
                  <a:lnTo>
                    <a:pt x="64" y="143"/>
                  </a:lnTo>
                  <a:lnTo>
                    <a:pt x="63" y="145"/>
                  </a:lnTo>
                  <a:lnTo>
                    <a:pt x="62" y="146"/>
                  </a:lnTo>
                  <a:lnTo>
                    <a:pt x="58" y="148"/>
                  </a:lnTo>
                  <a:lnTo>
                    <a:pt x="57" y="149"/>
                  </a:lnTo>
                  <a:lnTo>
                    <a:pt x="57" y="148"/>
                  </a:lnTo>
                  <a:lnTo>
                    <a:pt x="56" y="148"/>
                  </a:lnTo>
                  <a:lnTo>
                    <a:pt x="56" y="147"/>
                  </a:lnTo>
                  <a:lnTo>
                    <a:pt x="56" y="146"/>
                  </a:lnTo>
                  <a:lnTo>
                    <a:pt x="56" y="145"/>
                  </a:lnTo>
                  <a:lnTo>
                    <a:pt x="56" y="142"/>
                  </a:lnTo>
                  <a:lnTo>
                    <a:pt x="56" y="140"/>
                  </a:lnTo>
                  <a:lnTo>
                    <a:pt x="55" y="138"/>
                  </a:lnTo>
                  <a:lnTo>
                    <a:pt x="55" y="136"/>
                  </a:lnTo>
                  <a:lnTo>
                    <a:pt x="55" y="135"/>
                  </a:lnTo>
                  <a:lnTo>
                    <a:pt x="54" y="135"/>
                  </a:lnTo>
                  <a:lnTo>
                    <a:pt x="55" y="134"/>
                  </a:lnTo>
                  <a:lnTo>
                    <a:pt x="54" y="134"/>
                  </a:lnTo>
                  <a:lnTo>
                    <a:pt x="54" y="135"/>
                  </a:lnTo>
                  <a:lnTo>
                    <a:pt x="54" y="136"/>
                  </a:lnTo>
                  <a:lnTo>
                    <a:pt x="53" y="136"/>
                  </a:lnTo>
                  <a:lnTo>
                    <a:pt x="53" y="138"/>
                  </a:lnTo>
                  <a:lnTo>
                    <a:pt x="54" y="138"/>
                  </a:lnTo>
                  <a:lnTo>
                    <a:pt x="53" y="139"/>
                  </a:lnTo>
                  <a:lnTo>
                    <a:pt x="51" y="139"/>
                  </a:lnTo>
                  <a:lnTo>
                    <a:pt x="51" y="140"/>
                  </a:lnTo>
                  <a:lnTo>
                    <a:pt x="50" y="140"/>
                  </a:lnTo>
                  <a:lnTo>
                    <a:pt x="50" y="139"/>
                  </a:lnTo>
                  <a:lnTo>
                    <a:pt x="49" y="138"/>
                  </a:lnTo>
                  <a:lnTo>
                    <a:pt x="47" y="138"/>
                  </a:lnTo>
                  <a:lnTo>
                    <a:pt x="45" y="138"/>
                  </a:lnTo>
                  <a:lnTo>
                    <a:pt x="41" y="140"/>
                  </a:lnTo>
                  <a:lnTo>
                    <a:pt x="40" y="141"/>
                  </a:lnTo>
                  <a:lnTo>
                    <a:pt x="38" y="141"/>
                  </a:lnTo>
                  <a:lnTo>
                    <a:pt x="36" y="140"/>
                  </a:lnTo>
                  <a:lnTo>
                    <a:pt x="36" y="140"/>
                  </a:lnTo>
                  <a:lnTo>
                    <a:pt x="36" y="139"/>
                  </a:lnTo>
                  <a:lnTo>
                    <a:pt x="37" y="138"/>
                  </a:lnTo>
                  <a:lnTo>
                    <a:pt x="36" y="138"/>
                  </a:lnTo>
                  <a:lnTo>
                    <a:pt x="36" y="139"/>
                  </a:lnTo>
                  <a:lnTo>
                    <a:pt x="36" y="139"/>
                  </a:lnTo>
                  <a:lnTo>
                    <a:pt x="36" y="140"/>
                  </a:lnTo>
                  <a:lnTo>
                    <a:pt x="35" y="140"/>
                  </a:lnTo>
                  <a:lnTo>
                    <a:pt x="35" y="141"/>
                  </a:lnTo>
                  <a:lnTo>
                    <a:pt x="34" y="140"/>
                  </a:lnTo>
                  <a:lnTo>
                    <a:pt x="34" y="139"/>
                  </a:lnTo>
                  <a:lnTo>
                    <a:pt x="34" y="138"/>
                  </a:lnTo>
                  <a:lnTo>
                    <a:pt x="32" y="136"/>
                  </a:lnTo>
                  <a:lnTo>
                    <a:pt x="31" y="136"/>
                  </a:lnTo>
                  <a:lnTo>
                    <a:pt x="29" y="138"/>
                  </a:lnTo>
                  <a:lnTo>
                    <a:pt x="28" y="139"/>
                  </a:lnTo>
                  <a:lnTo>
                    <a:pt x="27" y="139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7" y="136"/>
                  </a:lnTo>
                  <a:lnTo>
                    <a:pt x="27" y="135"/>
                  </a:lnTo>
                  <a:lnTo>
                    <a:pt x="27" y="134"/>
                  </a:lnTo>
                  <a:lnTo>
                    <a:pt x="25" y="133"/>
                  </a:lnTo>
                  <a:lnTo>
                    <a:pt x="25" y="132"/>
                  </a:lnTo>
                  <a:lnTo>
                    <a:pt x="24" y="132"/>
                  </a:lnTo>
                  <a:lnTo>
                    <a:pt x="25" y="130"/>
                  </a:lnTo>
                  <a:lnTo>
                    <a:pt x="25" y="129"/>
                  </a:lnTo>
                  <a:lnTo>
                    <a:pt x="24" y="128"/>
                  </a:lnTo>
                  <a:lnTo>
                    <a:pt x="24" y="127"/>
                  </a:lnTo>
                  <a:lnTo>
                    <a:pt x="24" y="126"/>
                  </a:lnTo>
                  <a:lnTo>
                    <a:pt x="24" y="125"/>
                  </a:lnTo>
                  <a:lnTo>
                    <a:pt x="23" y="125"/>
                  </a:lnTo>
                  <a:lnTo>
                    <a:pt x="23" y="123"/>
                  </a:lnTo>
                  <a:lnTo>
                    <a:pt x="24" y="122"/>
                  </a:lnTo>
                  <a:lnTo>
                    <a:pt x="24" y="121"/>
                  </a:lnTo>
                  <a:lnTo>
                    <a:pt x="24" y="120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2" y="117"/>
                  </a:lnTo>
                  <a:lnTo>
                    <a:pt x="21" y="117"/>
                  </a:lnTo>
                  <a:lnTo>
                    <a:pt x="19" y="116"/>
                  </a:lnTo>
                  <a:lnTo>
                    <a:pt x="19" y="115"/>
                  </a:lnTo>
                  <a:lnTo>
                    <a:pt x="21" y="115"/>
                  </a:lnTo>
                  <a:lnTo>
                    <a:pt x="22" y="114"/>
                  </a:lnTo>
                  <a:lnTo>
                    <a:pt x="22" y="114"/>
                  </a:lnTo>
                  <a:lnTo>
                    <a:pt x="22" y="113"/>
                  </a:lnTo>
                  <a:lnTo>
                    <a:pt x="23" y="109"/>
                  </a:lnTo>
                  <a:lnTo>
                    <a:pt x="23" y="108"/>
                  </a:lnTo>
                  <a:lnTo>
                    <a:pt x="23" y="107"/>
                  </a:lnTo>
                  <a:lnTo>
                    <a:pt x="22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4"/>
                  </a:lnTo>
                  <a:lnTo>
                    <a:pt x="21" y="103"/>
                  </a:lnTo>
                  <a:lnTo>
                    <a:pt x="19" y="103"/>
                  </a:lnTo>
                  <a:lnTo>
                    <a:pt x="18" y="103"/>
                  </a:lnTo>
                  <a:lnTo>
                    <a:pt x="18" y="102"/>
                  </a:lnTo>
                  <a:lnTo>
                    <a:pt x="17" y="102"/>
                  </a:lnTo>
                  <a:lnTo>
                    <a:pt x="17" y="103"/>
                  </a:lnTo>
                  <a:lnTo>
                    <a:pt x="17" y="104"/>
                  </a:lnTo>
                  <a:lnTo>
                    <a:pt x="16" y="104"/>
                  </a:lnTo>
                  <a:lnTo>
                    <a:pt x="16" y="106"/>
                  </a:lnTo>
                  <a:lnTo>
                    <a:pt x="15" y="106"/>
                  </a:lnTo>
                  <a:lnTo>
                    <a:pt x="13" y="106"/>
                  </a:lnTo>
                  <a:lnTo>
                    <a:pt x="12" y="107"/>
                  </a:lnTo>
                  <a:lnTo>
                    <a:pt x="11" y="107"/>
                  </a:lnTo>
                  <a:lnTo>
                    <a:pt x="10" y="107"/>
                  </a:lnTo>
                  <a:lnTo>
                    <a:pt x="10" y="106"/>
                  </a:lnTo>
                  <a:lnTo>
                    <a:pt x="11" y="104"/>
                  </a:lnTo>
                  <a:lnTo>
                    <a:pt x="11" y="101"/>
                  </a:lnTo>
                  <a:lnTo>
                    <a:pt x="12" y="101"/>
                  </a:lnTo>
                  <a:lnTo>
                    <a:pt x="13" y="101"/>
                  </a:lnTo>
                  <a:lnTo>
                    <a:pt x="13" y="100"/>
                  </a:lnTo>
                  <a:lnTo>
                    <a:pt x="13" y="99"/>
                  </a:lnTo>
                  <a:lnTo>
                    <a:pt x="12" y="99"/>
                  </a:lnTo>
                  <a:lnTo>
                    <a:pt x="11" y="99"/>
                  </a:lnTo>
                  <a:lnTo>
                    <a:pt x="10" y="99"/>
                  </a:lnTo>
                  <a:lnTo>
                    <a:pt x="10" y="100"/>
                  </a:lnTo>
                  <a:lnTo>
                    <a:pt x="9" y="100"/>
                  </a:lnTo>
                  <a:lnTo>
                    <a:pt x="9" y="99"/>
                  </a:lnTo>
                  <a:lnTo>
                    <a:pt x="8" y="99"/>
                  </a:lnTo>
                  <a:lnTo>
                    <a:pt x="8" y="95"/>
                  </a:lnTo>
                  <a:lnTo>
                    <a:pt x="8" y="95"/>
                  </a:lnTo>
                  <a:lnTo>
                    <a:pt x="9" y="95"/>
                  </a:lnTo>
                  <a:lnTo>
                    <a:pt x="9" y="94"/>
                  </a:lnTo>
                  <a:lnTo>
                    <a:pt x="8" y="94"/>
                  </a:lnTo>
                  <a:lnTo>
                    <a:pt x="8" y="93"/>
                  </a:lnTo>
                  <a:lnTo>
                    <a:pt x="6" y="93"/>
                  </a:lnTo>
                  <a:lnTo>
                    <a:pt x="6" y="91"/>
                  </a:lnTo>
                  <a:lnTo>
                    <a:pt x="5" y="91"/>
                  </a:lnTo>
                  <a:lnTo>
                    <a:pt x="5" y="90"/>
                  </a:lnTo>
                  <a:lnTo>
                    <a:pt x="5" y="89"/>
                  </a:lnTo>
                  <a:lnTo>
                    <a:pt x="6" y="89"/>
                  </a:lnTo>
                  <a:lnTo>
                    <a:pt x="5" y="88"/>
                  </a:lnTo>
                  <a:lnTo>
                    <a:pt x="5" y="87"/>
                  </a:lnTo>
                  <a:lnTo>
                    <a:pt x="4" y="87"/>
                  </a:lnTo>
                  <a:lnTo>
                    <a:pt x="4" y="86"/>
                  </a:lnTo>
                  <a:lnTo>
                    <a:pt x="5" y="86"/>
                  </a:lnTo>
                  <a:lnTo>
                    <a:pt x="6" y="86"/>
                  </a:lnTo>
                  <a:lnTo>
                    <a:pt x="8" y="87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4"/>
                  </a:lnTo>
                  <a:lnTo>
                    <a:pt x="6" y="83"/>
                  </a:lnTo>
                  <a:lnTo>
                    <a:pt x="6" y="82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6" y="81"/>
                  </a:lnTo>
                  <a:lnTo>
                    <a:pt x="5" y="78"/>
                  </a:lnTo>
                  <a:lnTo>
                    <a:pt x="4" y="77"/>
                  </a:lnTo>
                  <a:lnTo>
                    <a:pt x="3" y="77"/>
                  </a:lnTo>
                  <a:lnTo>
                    <a:pt x="2" y="77"/>
                  </a:lnTo>
                  <a:lnTo>
                    <a:pt x="2" y="76"/>
                  </a:lnTo>
                  <a:lnTo>
                    <a:pt x="2" y="75"/>
                  </a:lnTo>
                  <a:lnTo>
                    <a:pt x="2" y="74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0"/>
                  </a:lnTo>
                  <a:lnTo>
                    <a:pt x="0" y="69"/>
                  </a:lnTo>
                  <a:lnTo>
                    <a:pt x="2" y="69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2" y="67"/>
                  </a:lnTo>
                  <a:lnTo>
                    <a:pt x="2" y="65"/>
                  </a:lnTo>
                  <a:lnTo>
                    <a:pt x="3" y="65"/>
                  </a:lnTo>
                  <a:lnTo>
                    <a:pt x="3" y="64"/>
                  </a:lnTo>
                  <a:lnTo>
                    <a:pt x="2" y="61"/>
                  </a:lnTo>
                  <a:lnTo>
                    <a:pt x="3" y="59"/>
                  </a:lnTo>
                  <a:lnTo>
                    <a:pt x="3" y="58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8" y="51"/>
                  </a:lnTo>
                  <a:lnTo>
                    <a:pt x="8" y="50"/>
                  </a:lnTo>
                  <a:lnTo>
                    <a:pt x="9" y="50"/>
                  </a:lnTo>
                  <a:lnTo>
                    <a:pt x="9" y="49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10" y="46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15" y="45"/>
                  </a:lnTo>
                  <a:lnTo>
                    <a:pt x="13" y="45"/>
                  </a:lnTo>
                  <a:lnTo>
                    <a:pt x="13" y="46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12" y="49"/>
                  </a:lnTo>
                  <a:lnTo>
                    <a:pt x="13" y="49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51"/>
                  </a:lnTo>
                  <a:lnTo>
                    <a:pt x="15" y="52"/>
                  </a:lnTo>
                  <a:lnTo>
                    <a:pt x="15" y="54"/>
                  </a:lnTo>
                  <a:lnTo>
                    <a:pt x="17" y="55"/>
                  </a:lnTo>
                  <a:lnTo>
                    <a:pt x="17" y="56"/>
                  </a:lnTo>
                  <a:lnTo>
                    <a:pt x="18" y="56"/>
                  </a:lnTo>
                  <a:lnTo>
                    <a:pt x="18" y="57"/>
                  </a:lnTo>
                  <a:lnTo>
                    <a:pt x="19" y="57"/>
                  </a:lnTo>
                  <a:lnTo>
                    <a:pt x="21" y="57"/>
                  </a:lnTo>
                  <a:lnTo>
                    <a:pt x="21" y="57"/>
                  </a:lnTo>
                  <a:lnTo>
                    <a:pt x="21" y="58"/>
                  </a:lnTo>
                  <a:lnTo>
                    <a:pt x="22" y="58"/>
                  </a:lnTo>
                  <a:lnTo>
                    <a:pt x="23" y="59"/>
                  </a:lnTo>
                  <a:lnTo>
                    <a:pt x="24" y="59"/>
                  </a:lnTo>
                  <a:lnTo>
                    <a:pt x="25" y="61"/>
                  </a:lnTo>
                  <a:lnTo>
                    <a:pt x="25" y="62"/>
                  </a:lnTo>
                  <a:lnTo>
                    <a:pt x="27" y="63"/>
                  </a:lnTo>
                  <a:lnTo>
                    <a:pt x="27" y="64"/>
                  </a:lnTo>
                  <a:lnTo>
                    <a:pt x="28" y="64"/>
                  </a:lnTo>
                  <a:lnTo>
                    <a:pt x="29" y="64"/>
                  </a:lnTo>
                  <a:lnTo>
                    <a:pt x="30" y="65"/>
                  </a:lnTo>
                  <a:lnTo>
                    <a:pt x="31" y="67"/>
                  </a:lnTo>
                  <a:lnTo>
                    <a:pt x="32" y="67"/>
                  </a:lnTo>
                  <a:lnTo>
                    <a:pt x="34" y="67"/>
                  </a:lnTo>
                  <a:lnTo>
                    <a:pt x="35" y="67"/>
                  </a:lnTo>
                  <a:lnTo>
                    <a:pt x="35" y="65"/>
                  </a:lnTo>
                  <a:lnTo>
                    <a:pt x="36" y="65"/>
                  </a:lnTo>
                  <a:lnTo>
                    <a:pt x="36" y="65"/>
                  </a:lnTo>
                  <a:lnTo>
                    <a:pt x="36" y="64"/>
                  </a:lnTo>
                  <a:lnTo>
                    <a:pt x="37" y="64"/>
                  </a:lnTo>
                  <a:lnTo>
                    <a:pt x="37" y="63"/>
                  </a:lnTo>
                  <a:lnTo>
                    <a:pt x="38" y="63"/>
                  </a:lnTo>
                  <a:lnTo>
                    <a:pt x="40" y="63"/>
                  </a:lnTo>
                  <a:lnTo>
                    <a:pt x="43" y="62"/>
                  </a:lnTo>
                  <a:lnTo>
                    <a:pt x="44" y="62"/>
                  </a:lnTo>
                  <a:lnTo>
                    <a:pt x="47" y="63"/>
                  </a:lnTo>
                  <a:lnTo>
                    <a:pt x="48" y="63"/>
                  </a:lnTo>
                  <a:lnTo>
                    <a:pt x="49" y="63"/>
                  </a:lnTo>
                  <a:lnTo>
                    <a:pt x="49" y="64"/>
                  </a:lnTo>
                  <a:lnTo>
                    <a:pt x="50" y="64"/>
                  </a:lnTo>
                  <a:lnTo>
                    <a:pt x="51" y="63"/>
                  </a:lnTo>
                  <a:lnTo>
                    <a:pt x="53" y="63"/>
                  </a:lnTo>
                  <a:lnTo>
                    <a:pt x="54" y="63"/>
                  </a:lnTo>
                  <a:lnTo>
                    <a:pt x="55" y="64"/>
                  </a:lnTo>
                  <a:lnTo>
                    <a:pt x="56" y="63"/>
                  </a:lnTo>
                  <a:lnTo>
                    <a:pt x="57" y="62"/>
                  </a:lnTo>
                  <a:lnTo>
                    <a:pt x="58" y="61"/>
                  </a:lnTo>
                  <a:lnTo>
                    <a:pt x="61" y="61"/>
                  </a:lnTo>
                  <a:lnTo>
                    <a:pt x="62" y="57"/>
                  </a:lnTo>
                  <a:lnTo>
                    <a:pt x="63" y="57"/>
                  </a:lnTo>
                  <a:lnTo>
                    <a:pt x="62" y="57"/>
                  </a:lnTo>
                  <a:lnTo>
                    <a:pt x="62" y="56"/>
                  </a:lnTo>
                  <a:lnTo>
                    <a:pt x="63" y="56"/>
                  </a:lnTo>
                  <a:lnTo>
                    <a:pt x="64" y="55"/>
                  </a:lnTo>
                  <a:lnTo>
                    <a:pt x="66" y="55"/>
                  </a:lnTo>
                  <a:lnTo>
                    <a:pt x="67" y="55"/>
                  </a:lnTo>
                  <a:lnTo>
                    <a:pt x="67" y="54"/>
                  </a:lnTo>
                  <a:lnTo>
                    <a:pt x="73" y="54"/>
                  </a:lnTo>
                  <a:lnTo>
                    <a:pt x="74" y="55"/>
                  </a:lnTo>
                  <a:lnTo>
                    <a:pt x="74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7" y="54"/>
                  </a:lnTo>
                  <a:lnTo>
                    <a:pt x="77" y="55"/>
                  </a:lnTo>
                  <a:lnTo>
                    <a:pt x="77" y="56"/>
                  </a:lnTo>
                  <a:lnTo>
                    <a:pt x="76" y="56"/>
                  </a:lnTo>
                  <a:lnTo>
                    <a:pt x="76" y="57"/>
                  </a:lnTo>
                  <a:lnTo>
                    <a:pt x="77" y="57"/>
                  </a:lnTo>
                  <a:lnTo>
                    <a:pt x="77" y="56"/>
                  </a:lnTo>
                  <a:lnTo>
                    <a:pt x="79" y="56"/>
                  </a:lnTo>
                  <a:lnTo>
                    <a:pt x="80" y="56"/>
                  </a:lnTo>
                  <a:lnTo>
                    <a:pt x="80" y="57"/>
                  </a:lnTo>
                  <a:lnTo>
                    <a:pt x="81" y="57"/>
                  </a:lnTo>
                  <a:lnTo>
                    <a:pt x="82" y="57"/>
                  </a:lnTo>
                  <a:lnTo>
                    <a:pt x="83" y="57"/>
                  </a:lnTo>
                  <a:lnTo>
                    <a:pt x="83" y="57"/>
                  </a:lnTo>
                  <a:lnTo>
                    <a:pt x="86" y="58"/>
                  </a:lnTo>
                  <a:lnTo>
                    <a:pt x="87" y="57"/>
                  </a:lnTo>
                  <a:lnTo>
                    <a:pt x="88" y="57"/>
                  </a:lnTo>
                  <a:lnTo>
                    <a:pt x="88" y="58"/>
                  </a:lnTo>
                  <a:lnTo>
                    <a:pt x="89" y="59"/>
                  </a:lnTo>
                  <a:lnTo>
                    <a:pt x="90" y="59"/>
                  </a:lnTo>
                  <a:lnTo>
                    <a:pt x="93" y="57"/>
                  </a:lnTo>
                  <a:lnTo>
                    <a:pt x="93" y="57"/>
                  </a:lnTo>
                  <a:lnTo>
                    <a:pt x="94" y="56"/>
                  </a:lnTo>
                  <a:lnTo>
                    <a:pt x="96" y="56"/>
                  </a:lnTo>
                  <a:lnTo>
                    <a:pt x="97" y="56"/>
                  </a:lnTo>
                  <a:lnTo>
                    <a:pt x="99" y="56"/>
                  </a:lnTo>
                  <a:lnTo>
                    <a:pt x="99" y="57"/>
                  </a:lnTo>
                  <a:lnTo>
                    <a:pt x="100" y="57"/>
                  </a:lnTo>
                  <a:lnTo>
                    <a:pt x="100" y="56"/>
                  </a:lnTo>
                  <a:lnTo>
                    <a:pt x="102" y="55"/>
                  </a:lnTo>
                  <a:lnTo>
                    <a:pt x="103" y="55"/>
                  </a:lnTo>
                  <a:lnTo>
                    <a:pt x="106" y="56"/>
                  </a:lnTo>
                  <a:lnTo>
                    <a:pt x="107" y="56"/>
                  </a:lnTo>
                  <a:lnTo>
                    <a:pt x="107" y="55"/>
                  </a:lnTo>
                  <a:lnTo>
                    <a:pt x="107" y="54"/>
                  </a:lnTo>
                  <a:lnTo>
                    <a:pt x="108" y="54"/>
                  </a:lnTo>
                  <a:lnTo>
                    <a:pt x="108" y="52"/>
                  </a:lnTo>
                  <a:lnTo>
                    <a:pt x="109" y="51"/>
                  </a:lnTo>
                  <a:lnTo>
                    <a:pt x="109" y="50"/>
                  </a:lnTo>
                  <a:lnTo>
                    <a:pt x="109" y="49"/>
                  </a:lnTo>
                  <a:lnTo>
                    <a:pt x="109" y="48"/>
                  </a:lnTo>
                  <a:lnTo>
                    <a:pt x="110" y="48"/>
                  </a:lnTo>
                  <a:lnTo>
                    <a:pt x="112" y="48"/>
                  </a:lnTo>
                  <a:lnTo>
                    <a:pt x="112" y="46"/>
                  </a:lnTo>
                  <a:lnTo>
                    <a:pt x="112" y="45"/>
                  </a:lnTo>
                  <a:lnTo>
                    <a:pt x="112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2" y="41"/>
                  </a:lnTo>
                  <a:lnTo>
                    <a:pt x="113" y="41"/>
                  </a:lnTo>
                  <a:lnTo>
                    <a:pt x="114" y="39"/>
                  </a:lnTo>
                  <a:lnTo>
                    <a:pt x="114" y="38"/>
                  </a:lnTo>
                  <a:lnTo>
                    <a:pt x="115" y="38"/>
                  </a:lnTo>
                  <a:lnTo>
                    <a:pt x="116" y="37"/>
                  </a:lnTo>
                  <a:lnTo>
                    <a:pt x="118" y="36"/>
                  </a:lnTo>
                  <a:lnTo>
                    <a:pt x="119" y="36"/>
                  </a:lnTo>
                  <a:lnTo>
                    <a:pt x="119" y="35"/>
                  </a:lnTo>
                  <a:lnTo>
                    <a:pt x="119" y="33"/>
                  </a:lnTo>
                  <a:lnTo>
                    <a:pt x="118" y="33"/>
                  </a:lnTo>
                  <a:lnTo>
                    <a:pt x="116" y="33"/>
                  </a:lnTo>
                  <a:lnTo>
                    <a:pt x="116" y="32"/>
                  </a:lnTo>
                  <a:lnTo>
                    <a:pt x="116" y="31"/>
                  </a:lnTo>
                  <a:lnTo>
                    <a:pt x="118" y="31"/>
                  </a:lnTo>
                  <a:lnTo>
                    <a:pt x="118" y="30"/>
                  </a:lnTo>
                  <a:lnTo>
                    <a:pt x="116" y="30"/>
                  </a:lnTo>
                  <a:lnTo>
                    <a:pt x="116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8"/>
                  </a:lnTo>
                  <a:lnTo>
                    <a:pt x="120" y="26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2" y="26"/>
                  </a:lnTo>
                  <a:lnTo>
                    <a:pt x="123" y="26"/>
                  </a:lnTo>
                  <a:lnTo>
                    <a:pt x="123" y="25"/>
                  </a:lnTo>
                  <a:lnTo>
                    <a:pt x="123" y="24"/>
                  </a:lnTo>
                  <a:lnTo>
                    <a:pt x="123" y="23"/>
                  </a:lnTo>
                  <a:lnTo>
                    <a:pt x="123" y="20"/>
                  </a:lnTo>
                  <a:lnTo>
                    <a:pt x="125" y="19"/>
                  </a:lnTo>
                  <a:lnTo>
                    <a:pt x="126" y="19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5" y="16"/>
                  </a:lnTo>
                  <a:lnTo>
                    <a:pt x="125" y="15"/>
                  </a:lnTo>
                  <a:lnTo>
                    <a:pt x="125" y="13"/>
                  </a:lnTo>
                  <a:lnTo>
                    <a:pt x="126" y="11"/>
                  </a:lnTo>
                  <a:lnTo>
                    <a:pt x="126" y="10"/>
                  </a:lnTo>
                  <a:lnTo>
                    <a:pt x="125" y="10"/>
                  </a:lnTo>
                  <a:lnTo>
                    <a:pt x="125" y="9"/>
                  </a:lnTo>
                  <a:lnTo>
                    <a:pt x="126" y="9"/>
                  </a:lnTo>
                  <a:lnTo>
                    <a:pt x="126" y="7"/>
                  </a:lnTo>
                  <a:lnTo>
                    <a:pt x="126" y="6"/>
                  </a:lnTo>
                  <a:lnTo>
                    <a:pt x="126" y="5"/>
                  </a:lnTo>
                  <a:lnTo>
                    <a:pt x="127" y="4"/>
                  </a:lnTo>
                  <a:lnTo>
                    <a:pt x="128" y="3"/>
                  </a:lnTo>
                  <a:lnTo>
                    <a:pt x="129" y="3"/>
                  </a:lnTo>
                  <a:lnTo>
                    <a:pt x="129" y="2"/>
                  </a:lnTo>
                  <a:lnTo>
                    <a:pt x="129" y="0"/>
                  </a:lnTo>
                  <a:lnTo>
                    <a:pt x="131" y="0"/>
                  </a:lnTo>
                  <a:lnTo>
                    <a:pt x="132" y="0"/>
                  </a:lnTo>
                  <a:lnTo>
                    <a:pt x="133" y="2"/>
                  </a:lnTo>
                  <a:lnTo>
                    <a:pt x="133" y="3"/>
                  </a:lnTo>
                  <a:lnTo>
                    <a:pt x="134" y="3"/>
                  </a:lnTo>
                  <a:lnTo>
                    <a:pt x="135" y="2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38" y="0"/>
                  </a:lnTo>
                  <a:lnTo>
                    <a:pt x="139" y="0"/>
                  </a:lnTo>
                  <a:lnTo>
                    <a:pt x="140" y="0"/>
                  </a:lnTo>
                  <a:lnTo>
                    <a:pt x="140" y="2"/>
                  </a:lnTo>
                  <a:lnTo>
                    <a:pt x="141" y="2"/>
                  </a:lnTo>
                  <a:lnTo>
                    <a:pt x="142" y="2"/>
                  </a:lnTo>
                  <a:lnTo>
                    <a:pt x="142" y="0"/>
                  </a:lnTo>
                  <a:lnTo>
                    <a:pt x="144" y="0"/>
                  </a:lnTo>
                  <a:lnTo>
                    <a:pt x="145" y="2"/>
                  </a:lnTo>
                  <a:lnTo>
                    <a:pt x="146" y="0"/>
                  </a:lnTo>
                  <a:lnTo>
                    <a:pt x="146" y="2"/>
                  </a:lnTo>
                  <a:lnTo>
                    <a:pt x="147" y="2"/>
                  </a:lnTo>
                  <a:lnTo>
                    <a:pt x="147" y="0"/>
                  </a:lnTo>
                  <a:lnTo>
                    <a:pt x="148" y="2"/>
                  </a:lnTo>
                  <a:lnTo>
                    <a:pt x="149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30" name="Freeform 284">
              <a:extLst>
                <a:ext uri="{FF2B5EF4-FFF2-40B4-BE49-F238E27FC236}">
                  <a16:creationId xmlns:a16="http://schemas.microsoft.com/office/drawing/2014/main" id="{5A5FF3F4-8EAD-11BB-C11B-4492D4D84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7019" y="3254524"/>
              <a:ext cx="7938" cy="4763"/>
            </a:xfrm>
            <a:custGeom>
              <a:avLst/>
              <a:gdLst>
                <a:gd name="T0" fmla="*/ 1 w 5"/>
                <a:gd name="T1" fmla="*/ 2 h 3"/>
                <a:gd name="T2" fmla="*/ 0 w 5"/>
                <a:gd name="T3" fmla="*/ 2 h 3"/>
                <a:gd name="T4" fmla="*/ 0 w 5"/>
                <a:gd name="T5" fmla="*/ 1 h 3"/>
                <a:gd name="T6" fmla="*/ 0 w 5"/>
                <a:gd name="T7" fmla="*/ 0 h 3"/>
                <a:gd name="T8" fmla="*/ 1 w 5"/>
                <a:gd name="T9" fmla="*/ 0 h 3"/>
                <a:gd name="T10" fmla="*/ 3 w 5"/>
                <a:gd name="T11" fmla="*/ 0 h 3"/>
                <a:gd name="T12" fmla="*/ 4 w 5"/>
                <a:gd name="T13" fmla="*/ 0 h 3"/>
                <a:gd name="T14" fmla="*/ 5 w 5"/>
                <a:gd name="T15" fmla="*/ 0 h 3"/>
                <a:gd name="T16" fmla="*/ 5 w 5"/>
                <a:gd name="T17" fmla="*/ 1 h 3"/>
                <a:gd name="T18" fmla="*/ 4 w 5"/>
                <a:gd name="T19" fmla="*/ 2 h 3"/>
                <a:gd name="T20" fmla="*/ 4 w 5"/>
                <a:gd name="T21" fmla="*/ 3 h 3"/>
                <a:gd name="T22" fmla="*/ 3 w 5"/>
                <a:gd name="T23" fmla="*/ 3 h 3"/>
                <a:gd name="T24" fmla="*/ 1 w 5"/>
                <a:gd name="T2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3">
                  <a:moveTo>
                    <a:pt x="1" y="2"/>
                  </a:move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3" y="3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31" name="Freeform 285">
              <a:extLst>
                <a:ext uri="{FF2B5EF4-FFF2-40B4-BE49-F238E27FC236}">
                  <a16:creationId xmlns:a16="http://schemas.microsoft.com/office/drawing/2014/main" id="{83A130C2-EE8E-BB02-207A-C738077EC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544" y="3251349"/>
              <a:ext cx="12700" cy="12700"/>
            </a:xfrm>
            <a:custGeom>
              <a:avLst/>
              <a:gdLst>
                <a:gd name="T0" fmla="*/ 4 w 8"/>
                <a:gd name="T1" fmla="*/ 2 h 8"/>
                <a:gd name="T2" fmla="*/ 4 w 8"/>
                <a:gd name="T3" fmla="*/ 0 h 8"/>
                <a:gd name="T4" fmla="*/ 5 w 8"/>
                <a:gd name="T5" fmla="*/ 2 h 8"/>
                <a:gd name="T6" fmla="*/ 6 w 8"/>
                <a:gd name="T7" fmla="*/ 2 h 8"/>
                <a:gd name="T8" fmla="*/ 6 w 8"/>
                <a:gd name="T9" fmla="*/ 0 h 8"/>
                <a:gd name="T10" fmla="*/ 7 w 8"/>
                <a:gd name="T11" fmla="*/ 0 h 8"/>
                <a:gd name="T12" fmla="*/ 7 w 8"/>
                <a:gd name="T13" fmla="*/ 2 h 8"/>
                <a:gd name="T14" fmla="*/ 8 w 8"/>
                <a:gd name="T15" fmla="*/ 3 h 8"/>
                <a:gd name="T16" fmla="*/ 8 w 8"/>
                <a:gd name="T17" fmla="*/ 4 h 8"/>
                <a:gd name="T18" fmla="*/ 8 w 8"/>
                <a:gd name="T19" fmla="*/ 5 h 8"/>
                <a:gd name="T20" fmla="*/ 8 w 8"/>
                <a:gd name="T21" fmla="*/ 6 h 8"/>
                <a:gd name="T22" fmla="*/ 7 w 8"/>
                <a:gd name="T23" fmla="*/ 6 h 8"/>
                <a:gd name="T24" fmla="*/ 7 w 8"/>
                <a:gd name="T25" fmla="*/ 8 h 8"/>
                <a:gd name="T26" fmla="*/ 5 w 8"/>
                <a:gd name="T27" fmla="*/ 8 h 8"/>
                <a:gd name="T28" fmla="*/ 5 w 8"/>
                <a:gd name="T29" fmla="*/ 6 h 8"/>
                <a:gd name="T30" fmla="*/ 5 w 8"/>
                <a:gd name="T31" fmla="*/ 5 h 8"/>
                <a:gd name="T32" fmla="*/ 5 w 8"/>
                <a:gd name="T33" fmla="*/ 4 h 8"/>
                <a:gd name="T34" fmla="*/ 4 w 8"/>
                <a:gd name="T35" fmla="*/ 4 h 8"/>
                <a:gd name="T36" fmla="*/ 3 w 8"/>
                <a:gd name="T37" fmla="*/ 4 h 8"/>
                <a:gd name="T38" fmla="*/ 1 w 8"/>
                <a:gd name="T39" fmla="*/ 4 h 8"/>
                <a:gd name="T40" fmla="*/ 0 w 8"/>
                <a:gd name="T41" fmla="*/ 4 h 8"/>
                <a:gd name="T42" fmla="*/ 0 w 8"/>
                <a:gd name="T43" fmla="*/ 3 h 8"/>
                <a:gd name="T44" fmla="*/ 1 w 8"/>
                <a:gd name="T45" fmla="*/ 2 h 8"/>
                <a:gd name="T46" fmla="*/ 3 w 8"/>
                <a:gd name="T47" fmla="*/ 2 h 8"/>
                <a:gd name="T48" fmla="*/ 4 w 8"/>
                <a:gd name="T4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" h="8">
                  <a:moveTo>
                    <a:pt x="4" y="2"/>
                  </a:moveTo>
                  <a:lnTo>
                    <a:pt x="4" y="0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6"/>
                  </a:lnTo>
                  <a:lnTo>
                    <a:pt x="7" y="6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2"/>
                  </a:lnTo>
                  <a:lnTo>
                    <a:pt x="4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32" name="Freeform 286">
              <a:extLst>
                <a:ext uri="{FF2B5EF4-FFF2-40B4-BE49-F238E27FC236}">
                  <a16:creationId xmlns:a16="http://schemas.microsoft.com/office/drawing/2014/main" id="{D25B155F-7890-6095-6295-1AF47C54E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2406" y="3225949"/>
              <a:ext cx="11113" cy="12700"/>
            </a:xfrm>
            <a:custGeom>
              <a:avLst/>
              <a:gdLst>
                <a:gd name="T0" fmla="*/ 1 w 7"/>
                <a:gd name="T1" fmla="*/ 2 h 8"/>
                <a:gd name="T2" fmla="*/ 1 w 7"/>
                <a:gd name="T3" fmla="*/ 1 h 8"/>
                <a:gd name="T4" fmla="*/ 2 w 7"/>
                <a:gd name="T5" fmla="*/ 1 h 8"/>
                <a:gd name="T6" fmla="*/ 4 w 7"/>
                <a:gd name="T7" fmla="*/ 1 h 8"/>
                <a:gd name="T8" fmla="*/ 5 w 7"/>
                <a:gd name="T9" fmla="*/ 0 h 8"/>
                <a:gd name="T10" fmla="*/ 5 w 7"/>
                <a:gd name="T11" fmla="*/ 0 h 8"/>
                <a:gd name="T12" fmla="*/ 6 w 7"/>
                <a:gd name="T13" fmla="*/ 1 h 8"/>
                <a:gd name="T14" fmla="*/ 6 w 7"/>
                <a:gd name="T15" fmla="*/ 2 h 8"/>
                <a:gd name="T16" fmla="*/ 7 w 7"/>
                <a:gd name="T17" fmla="*/ 2 h 8"/>
                <a:gd name="T18" fmla="*/ 7 w 7"/>
                <a:gd name="T19" fmla="*/ 3 h 8"/>
                <a:gd name="T20" fmla="*/ 6 w 7"/>
                <a:gd name="T21" fmla="*/ 3 h 8"/>
                <a:gd name="T22" fmla="*/ 6 w 7"/>
                <a:gd name="T23" fmla="*/ 5 h 8"/>
                <a:gd name="T24" fmla="*/ 6 w 7"/>
                <a:gd name="T25" fmla="*/ 6 h 8"/>
                <a:gd name="T26" fmla="*/ 6 w 7"/>
                <a:gd name="T27" fmla="*/ 7 h 8"/>
                <a:gd name="T28" fmla="*/ 5 w 7"/>
                <a:gd name="T29" fmla="*/ 7 h 8"/>
                <a:gd name="T30" fmla="*/ 5 w 7"/>
                <a:gd name="T31" fmla="*/ 8 h 8"/>
                <a:gd name="T32" fmla="*/ 5 w 7"/>
                <a:gd name="T33" fmla="*/ 8 h 8"/>
                <a:gd name="T34" fmla="*/ 4 w 7"/>
                <a:gd name="T35" fmla="*/ 8 h 8"/>
                <a:gd name="T36" fmla="*/ 2 w 7"/>
                <a:gd name="T37" fmla="*/ 7 h 8"/>
                <a:gd name="T38" fmla="*/ 1 w 7"/>
                <a:gd name="T39" fmla="*/ 7 h 8"/>
                <a:gd name="T40" fmla="*/ 1 w 7"/>
                <a:gd name="T41" fmla="*/ 6 h 8"/>
                <a:gd name="T42" fmla="*/ 1 w 7"/>
                <a:gd name="T43" fmla="*/ 5 h 8"/>
                <a:gd name="T44" fmla="*/ 0 w 7"/>
                <a:gd name="T45" fmla="*/ 5 h 8"/>
                <a:gd name="T46" fmla="*/ 0 w 7"/>
                <a:gd name="T47" fmla="*/ 3 h 8"/>
                <a:gd name="T48" fmla="*/ 1 w 7"/>
                <a:gd name="T4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4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6"/>
                  </a:lnTo>
                  <a:lnTo>
                    <a:pt x="6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8"/>
                  </a:lnTo>
                  <a:lnTo>
                    <a:pt x="4" y="8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33" name="Freeform 287">
              <a:extLst>
                <a:ext uri="{FF2B5EF4-FFF2-40B4-BE49-F238E27FC236}">
                  <a16:creationId xmlns:a16="http://schemas.microsoft.com/office/drawing/2014/main" id="{6642E39B-DFF7-BF79-2310-FEDFACBC6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581" y="3222774"/>
              <a:ext cx="3175" cy="6350"/>
            </a:xfrm>
            <a:custGeom>
              <a:avLst/>
              <a:gdLst>
                <a:gd name="T0" fmla="*/ 1 w 2"/>
                <a:gd name="T1" fmla="*/ 2 h 4"/>
                <a:gd name="T2" fmla="*/ 0 w 2"/>
                <a:gd name="T3" fmla="*/ 2 h 4"/>
                <a:gd name="T4" fmla="*/ 0 w 2"/>
                <a:gd name="T5" fmla="*/ 1 h 4"/>
                <a:gd name="T6" fmla="*/ 0 w 2"/>
                <a:gd name="T7" fmla="*/ 0 h 4"/>
                <a:gd name="T8" fmla="*/ 1 w 2"/>
                <a:gd name="T9" fmla="*/ 0 h 4"/>
                <a:gd name="T10" fmla="*/ 1 w 2"/>
                <a:gd name="T11" fmla="*/ 1 h 4"/>
                <a:gd name="T12" fmla="*/ 2 w 2"/>
                <a:gd name="T13" fmla="*/ 2 h 4"/>
                <a:gd name="T14" fmla="*/ 2 w 2"/>
                <a:gd name="T15" fmla="*/ 3 h 4"/>
                <a:gd name="T16" fmla="*/ 1 w 2"/>
                <a:gd name="T17" fmla="*/ 4 h 4"/>
                <a:gd name="T18" fmla="*/ 1 w 2"/>
                <a:gd name="T19" fmla="*/ 3 h 4"/>
                <a:gd name="T20" fmla="*/ 1 w 2"/>
                <a:gd name="T2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4">
                  <a:moveTo>
                    <a:pt x="1" y="2"/>
                  </a:move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34" name="Freeform 288">
              <a:extLst>
                <a:ext uri="{FF2B5EF4-FFF2-40B4-BE49-F238E27FC236}">
                  <a16:creationId xmlns:a16="http://schemas.microsoft.com/office/drawing/2014/main" id="{0A6C6FD7-56E5-44C6-935C-36A4EEAB0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6156" y="3210074"/>
              <a:ext cx="15875" cy="19050"/>
            </a:xfrm>
            <a:custGeom>
              <a:avLst/>
              <a:gdLst>
                <a:gd name="T0" fmla="*/ 5 w 10"/>
                <a:gd name="T1" fmla="*/ 2 h 12"/>
                <a:gd name="T2" fmla="*/ 5 w 10"/>
                <a:gd name="T3" fmla="*/ 0 h 12"/>
                <a:gd name="T4" fmla="*/ 6 w 10"/>
                <a:gd name="T5" fmla="*/ 2 h 12"/>
                <a:gd name="T6" fmla="*/ 6 w 10"/>
                <a:gd name="T7" fmla="*/ 0 h 12"/>
                <a:gd name="T8" fmla="*/ 7 w 10"/>
                <a:gd name="T9" fmla="*/ 0 h 12"/>
                <a:gd name="T10" fmla="*/ 8 w 10"/>
                <a:gd name="T11" fmla="*/ 2 h 12"/>
                <a:gd name="T12" fmla="*/ 10 w 10"/>
                <a:gd name="T13" fmla="*/ 3 h 12"/>
                <a:gd name="T14" fmla="*/ 10 w 10"/>
                <a:gd name="T15" fmla="*/ 4 h 12"/>
                <a:gd name="T16" fmla="*/ 10 w 10"/>
                <a:gd name="T17" fmla="*/ 5 h 12"/>
                <a:gd name="T18" fmla="*/ 8 w 10"/>
                <a:gd name="T19" fmla="*/ 6 h 12"/>
                <a:gd name="T20" fmla="*/ 8 w 10"/>
                <a:gd name="T21" fmla="*/ 8 h 12"/>
                <a:gd name="T22" fmla="*/ 7 w 10"/>
                <a:gd name="T23" fmla="*/ 9 h 12"/>
                <a:gd name="T24" fmla="*/ 7 w 10"/>
                <a:gd name="T25" fmla="*/ 10 h 12"/>
                <a:gd name="T26" fmla="*/ 6 w 10"/>
                <a:gd name="T27" fmla="*/ 11 h 12"/>
                <a:gd name="T28" fmla="*/ 2 w 10"/>
                <a:gd name="T29" fmla="*/ 11 h 12"/>
                <a:gd name="T30" fmla="*/ 2 w 10"/>
                <a:gd name="T31" fmla="*/ 12 h 12"/>
                <a:gd name="T32" fmla="*/ 1 w 10"/>
                <a:gd name="T33" fmla="*/ 12 h 12"/>
                <a:gd name="T34" fmla="*/ 1 w 10"/>
                <a:gd name="T35" fmla="*/ 11 h 12"/>
                <a:gd name="T36" fmla="*/ 1 w 10"/>
                <a:gd name="T37" fmla="*/ 10 h 12"/>
                <a:gd name="T38" fmla="*/ 1 w 10"/>
                <a:gd name="T39" fmla="*/ 9 h 12"/>
                <a:gd name="T40" fmla="*/ 1 w 10"/>
                <a:gd name="T41" fmla="*/ 8 h 12"/>
                <a:gd name="T42" fmla="*/ 0 w 10"/>
                <a:gd name="T43" fmla="*/ 8 h 12"/>
                <a:gd name="T44" fmla="*/ 0 w 10"/>
                <a:gd name="T45" fmla="*/ 6 h 12"/>
                <a:gd name="T46" fmla="*/ 1 w 10"/>
                <a:gd name="T47" fmla="*/ 6 h 12"/>
                <a:gd name="T48" fmla="*/ 1 w 10"/>
                <a:gd name="T49" fmla="*/ 5 h 12"/>
                <a:gd name="T50" fmla="*/ 2 w 10"/>
                <a:gd name="T51" fmla="*/ 3 h 12"/>
                <a:gd name="T52" fmla="*/ 4 w 10"/>
                <a:gd name="T53" fmla="*/ 3 h 12"/>
                <a:gd name="T54" fmla="*/ 5 w 10"/>
                <a:gd name="T55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" h="12">
                  <a:moveTo>
                    <a:pt x="5" y="2"/>
                  </a:moveTo>
                  <a:lnTo>
                    <a:pt x="5" y="0"/>
                  </a:lnTo>
                  <a:lnTo>
                    <a:pt x="6" y="2"/>
                  </a:lnTo>
                  <a:lnTo>
                    <a:pt x="6" y="0"/>
                  </a:lnTo>
                  <a:lnTo>
                    <a:pt x="7" y="0"/>
                  </a:lnTo>
                  <a:lnTo>
                    <a:pt x="8" y="2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8" y="6"/>
                  </a:lnTo>
                  <a:lnTo>
                    <a:pt x="8" y="8"/>
                  </a:lnTo>
                  <a:lnTo>
                    <a:pt x="7" y="9"/>
                  </a:lnTo>
                  <a:lnTo>
                    <a:pt x="7" y="10"/>
                  </a:lnTo>
                  <a:lnTo>
                    <a:pt x="6" y="11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3"/>
                  </a:lnTo>
                  <a:lnTo>
                    <a:pt x="4" y="3"/>
                  </a:lnTo>
                  <a:lnTo>
                    <a:pt x="5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35" name="Freeform 289">
              <a:extLst>
                <a:ext uri="{FF2B5EF4-FFF2-40B4-BE49-F238E27FC236}">
                  <a16:creationId xmlns:a16="http://schemas.microsoft.com/office/drawing/2014/main" id="{4DE12BDC-B85A-7DDE-F3FD-6CB155A92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131" y="3203724"/>
              <a:ext cx="23813" cy="14288"/>
            </a:xfrm>
            <a:custGeom>
              <a:avLst/>
              <a:gdLst>
                <a:gd name="T0" fmla="*/ 1 w 15"/>
                <a:gd name="T1" fmla="*/ 0 h 9"/>
                <a:gd name="T2" fmla="*/ 1 w 15"/>
                <a:gd name="T3" fmla="*/ 0 h 9"/>
                <a:gd name="T4" fmla="*/ 2 w 15"/>
                <a:gd name="T5" fmla="*/ 0 h 9"/>
                <a:gd name="T6" fmla="*/ 3 w 15"/>
                <a:gd name="T7" fmla="*/ 0 h 9"/>
                <a:gd name="T8" fmla="*/ 3 w 15"/>
                <a:gd name="T9" fmla="*/ 0 h 9"/>
                <a:gd name="T10" fmla="*/ 4 w 15"/>
                <a:gd name="T11" fmla="*/ 0 h 9"/>
                <a:gd name="T12" fmla="*/ 4 w 15"/>
                <a:gd name="T13" fmla="*/ 1 h 9"/>
                <a:gd name="T14" fmla="*/ 6 w 15"/>
                <a:gd name="T15" fmla="*/ 1 h 9"/>
                <a:gd name="T16" fmla="*/ 7 w 15"/>
                <a:gd name="T17" fmla="*/ 2 h 9"/>
                <a:gd name="T18" fmla="*/ 8 w 15"/>
                <a:gd name="T19" fmla="*/ 2 h 9"/>
                <a:gd name="T20" fmla="*/ 7 w 15"/>
                <a:gd name="T21" fmla="*/ 3 h 9"/>
                <a:gd name="T22" fmla="*/ 8 w 15"/>
                <a:gd name="T23" fmla="*/ 3 h 9"/>
                <a:gd name="T24" fmla="*/ 10 w 15"/>
                <a:gd name="T25" fmla="*/ 4 h 9"/>
                <a:gd name="T26" fmla="*/ 10 w 15"/>
                <a:gd name="T27" fmla="*/ 6 h 9"/>
                <a:gd name="T28" fmla="*/ 11 w 15"/>
                <a:gd name="T29" fmla="*/ 6 h 9"/>
                <a:gd name="T30" fmla="*/ 13 w 15"/>
                <a:gd name="T31" fmla="*/ 6 h 9"/>
                <a:gd name="T32" fmla="*/ 13 w 15"/>
                <a:gd name="T33" fmla="*/ 7 h 9"/>
                <a:gd name="T34" fmla="*/ 14 w 15"/>
                <a:gd name="T35" fmla="*/ 7 h 9"/>
                <a:gd name="T36" fmla="*/ 14 w 15"/>
                <a:gd name="T37" fmla="*/ 8 h 9"/>
                <a:gd name="T38" fmla="*/ 15 w 15"/>
                <a:gd name="T39" fmla="*/ 8 h 9"/>
                <a:gd name="T40" fmla="*/ 15 w 15"/>
                <a:gd name="T41" fmla="*/ 9 h 9"/>
                <a:gd name="T42" fmla="*/ 14 w 15"/>
                <a:gd name="T43" fmla="*/ 9 h 9"/>
                <a:gd name="T44" fmla="*/ 13 w 15"/>
                <a:gd name="T45" fmla="*/ 9 h 9"/>
                <a:gd name="T46" fmla="*/ 11 w 15"/>
                <a:gd name="T47" fmla="*/ 9 h 9"/>
                <a:gd name="T48" fmla="*/ 11 w 15"/>
                <a:gd name="T49" fmla="*/ 8 h 9"/>
                <a:gd name="T50" fmla="*/ 10 w 15"/>
                <a:gd name="T51" fmla="*/ 8 h 9"/>
                <a:gd name="T52" fmla="*/ 7 w 15"/>
                <a:gd name="T53" fmla="*/ 6 h 9"/>
                <a:gd name="T54" fmla="*/ 6 w 15"/>
                <a:gd name="T55" fmla="*/ 4 h 9"/>
                <a:gd name="T56" fmla="*/ 4 w 15"/>
                <a:gd name="T57" fmla="*/ 4 h 9"/>
                <a:gd name="T58" fmla="*/ 3 w 15"/>
                <a:gd name="T59" fmla="*/ 4 h 9"/>
                <a:gd name="T60" fmla="*/ 3 w 15"/>
                <a:gd name="T61" fmla="*/ 3 h 9"/>
                <a:gd name="T62" fmla="*/ 2 w 15"/>
                <a:gd name="T63" fmla="*/ 3 h 9"/>
                <a:gd name="T64" fmla="*/ 1 w 15"/>
                <a:gd name="T65" fmla="*/ 3 h 9"/>
                <a:gd name="T66" fmla="*/ 1 w 15"/>
                <a:gd name="T67" fmla="*/ 2 h 9"/>
                <a:gd name="T68" fmla="*/ 0 w 15"/>
                <a:gd name="T69" fmla="*/ 2 h 9"/>
                <a:gd name="T70" fmla="*/ 0 w 15"/>
                <a:gd name="T71" fmla="*/ 1 h 9"/>
                <a:gd name="T72" fmla="*/ 0 w 15"/>
                <a:gd name="T73" fmla="*/ 0 h 9"/>
                <a:gd name="T74" fmla="*/ 1 w 15"/>
                <a:gd name="T7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" h="9">
                  <a:moveTo>
                    <a:pt x="1" y="0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6" y="1"/>
                  </a:lnTo>
                  <a:lnTo>
                    <a:pt x="7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8" y="3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5" y="8"/>
                  </a:lnTo>
                  <a:lnTo>
                    <a:pt x="15" y="9"/>
                  </a:lnTo>
                  <a:lnTo>
                    <a:pt x="14" y="9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0" y="8"/>
                  </a:lnTo>
                  <a:lnTo>
                    <a:pt x="7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36" name="Freeform 290">
              <a:extLst>
                <a:ext uri="{FF2B5EF4-FFF2-40B4-BE49-F238E27FC236}">
                  <a16:creationId xmlns:a16="http://schemas.microsoft.com/office/drawing/2014/main" id="{0472C061-F275-2034-A64A-A05A670C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9406" y="3198962"/>
              <a:ext cx="4763" cy="4763"/>
            </a:xfrm>
            <a:custGeom>
              <a:avLst/>
              <a:gdLst>
                <a:gd name="T0" fmla="*/ 0 w 3"/>
                <a:gd name="T1" fmla="*/ 2 h 3"/>
                <a:gd name="T2" fmla="*/ 0 w 3"/>
                <a:gd name="T3" fmla="*/ 0 h 3"/>
                <a:gd name="T4" fmla="*/ 2 w 3"/>
                <a:gd name="T5" fmla="*/ 0 h 3"/>
                <a:gd name="T6" fmla="*/ 2 w 3"/>
                <a:gd name="T7" fmla="*/ 2 h 3"/>
                <a:gd name="T8" fmla="*/ 3 w 3"/>
                <a:gd name="T9" fmla="*/ 2 h 3"/>
                <a:gd name="T10" fmla="*/ 3 w 3"/>
                <a:gd name="T11" fmla="*/ 3 h 3"/>
                <a:gd name="T12" fmla="*/ 2 w 3"/>
                <a:gd name="T13" fmla="*/ 3 h 3"/>
                <a:gd name="T14" fmla="*/ 2 w 3"/>
                <a:gd name="T15" fmla="*/ 3 h 3"/>
                <a:gd name="T16" fmla="*/ 0 w 3"/>
                <a:gd name="T17" fmla="*/ 3 h 3"/>
                <a:gd name="T18" fmla="*/ 0 w 3"/>
                <a:gd name="T19" fmla="*/ 3 h 3"/>
                <a:gd name="T20" fmla="*/ 0 w 3"/>
                <a:gd name="T2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37" name="Freeform 291">
              <a:extLst>
                <a:ext uri="{FF2B5EF4-FFF2-40B4-BE49-F238E27FC236}">
                  <a16:creationId xmlns:a16="http://schemas.microsoft.com/office/drawing/2014/main" id="{E3B0AE2A-AB4F-AF79-B485-C0269CD5B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3606" y="3176737"/>
              <a:ext cx="7938" cy="11113"/>
            </a:xfrm>
            <a:custGeom>
              <a:avLst/>
              <a:gdLst>
                <a:gd name="T0" fmla="*/ 0 w 5"/>
                <a:gd name="T1" fmla="*/ 1 h 7"/>
                <a:gd name="T2" fmla="*/ 1 w 5"/>
                <a:gd name="T3" fmla="*/ 0 h 7"/>
                <a:gd name="T4" fmla="*/ 1 w 5"/>
                <a:gd name="T5" fmla="*/ 1 h 7"/>
                <a:gd name="T6" fmla="*/ 2 w 5"/>
                <a:gd name="T7" fmla="*/ 1 h 7"/>
                <a:gd name="T8" fmla="*/ 4 w 5"/>
                <a:gd name="T9" fmla="*/ 3 h 7"/>
                <a:gd name="T10" fmla="*/ 4 w 5"/>
                <a:gd name="T11" fmla="*/ 4 h 7"/>
                <a:gd name="T12" fmla="*/ 4 w 5"/>
                <a:gd name="T13" fmla="*/ 5 h 7"/>
                <a:gd name="T14" fmla="*/ 5 w 5"/>
                <a:gd name="T15" fmla="*/ 5 h 7"/>
                <a:gd name="T16" fmla="*/ 5 w 5"/>
                <a:gd name="T17" fmla="*/ 6 h 7"/>
                <a:gd name="T18" fmla="*/ 5 w 5"/>
                <a:gd name="T19" fmla="*/ 7 h 7"/>
                <a:gd name="T20" fmla="*/ 4 w 5"/>
                <a:gd name="T21" fmla="*/ 7 h 7"/>
                <a:gd name="T22" fmla="*/ 4 w 5"/>
                <a:gd name="T23" fmla="*/ 6 h 7"/>
                <a:gd name="T24" fmla="*/ 2 w 5"/>
                <a:gd name="T25" fmla="*/ 6 h 7"/>
                <a:gd name="T26" fmla="*/ 2 w 5"/>
                <a:gd name="T27" fmla="*/ 5 h 7"/>
                <a:gd name="T28" fmla="*/ 2 w 5"/>
                <a:gd name="T29" fmla="*/ 4 h 7"/>
                <a:gd name="T30" fmla="*/ 1 w 5"/>
                <a:gd name="T31" fmla="*/ 4 h 7"/>
                <a:gd name="T32" fmla="*/ 1 w 5"/>
                <a:gd name="T33" fmla="*/ 3 h 7"/>
                <a:gd name="T34" fmla="*/ 0 w 5"/>
                <a:gd name="T35" fmla="*/ 3 h 7"/>
                <a:gd name="T36" fmla="*/ 0 w 5"/>
                <a:gd name="T3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2" y="1"/>
                  </a:lnTo>
                  <a:lnTo>
                    <a:pt x="4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38" name="Freeform 292">
              <a:extLst>
                <a:ext uri="{FF2B5EF4-FFF2-40B4-BE49-F238E27FC236}">
                  <a16:creationId xmlns:a16="http://schemas.microsoft.com/office/drawing/2014/main" id="{F3FE19D1-4668-C358-4BC7-0FEA85140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8181" y="3183087"/>
              <a:ext cx="4763" cy="3175"/>
            </a:xfrm>
            <a:custGeom>
              <a:avLst/>
              <a:gdLst>
                <a:gd name="T0" fmla="*/ 0 w 3"/>
                <a:gd name="T1" fmla="*/ 1 h 2"/>
                <a:gd name="T2" fmla="*/ 0 w 3"/>
                <a:gd name="T3" fmla="*/ 0 h 2"/>
                <a:gd name="T4" fmla="*/ 1 w 3"/>
                <a:gd name="T5" fmla="*/ 0 h 2"/>
                <a:gd name="T6" fmla="*/ 1 w 3"/>
                <a:gd name="T7" fmla="*/ 1 h 2"/>
                <a:gd name="T8" fmla="*/ 3 w 3"/>
                <a:gd name="T9" fmla="*/ 1 h 2"/>
                <a:gd name="T10" fmla="*/ 3 w 3"/>
                <a:gd name="T11" fmla="*/ 2 h 2"/>
                <a:gd name="T12" fmla="*/ 1 w 3"/>
                <a:gd name="T13" fmla="*/ 2 h 2"/>
                <a:gd name="T14" fmla="*/ 0 w 3"/>
                <a:gd name="T1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1" y="2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39" name="Freeform 293">
              <a:extLst>
                <a:ext uri="{FF2B5EF4-FFF2-40B4-BE49-F238E27FC236}">
                  <a16:creationId xmlns:a16="http://schemas.microsoft.com/office/drawing/2014/main" id="{18DCB9C0-660E-68A7-8197-BF0FB4AD0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7669" y="3162449"/>
              <a:ext cx="12700" cy="19050"/>
            </a:xfrm>
            <a:custGeom>
              <a:avLst/>
              <a:gdLst>
                <a:gd name="T0" fmla="*/ 1 w 8"/>
                <a:gd name="T1" fmla="*/ 7 h 12"/>
                <a:gd name="T2" fmla="*/ 0 w 8"/>
                <a:gd name="T3" fmla="*/ 7 h 12"/>
                <a:gd name="T4" fmla="*/ 0 w 8"/>
                <a:gd name="T5" fmla="*/ 6 h 12"/>
                <a:gd name="T6" fmla="*/ 0 w 8"/>
                <a:gd name="T7" fmla="*/ 4 h 12"/>
                <a:gd name="T8" fmla="*/ 0 w 8"/>
                <a:gd name="T9" fmla="*/ 3 h 12"/>
                <a:gd name="T10" fmla="*/ 1 w 8"/>
                <a:gd name="T11" fmla="*/ 3 h 12"/>
                <a:gd name="T12" fmla="*/ 1 w 8"/>
                <a:gd name="T13" fmla="*/ 2 h 12"/>
                <a:gd name="T14" fmla="*/ 3 w 8"/>
                <a:gd name="T15" fmla="*/ 1 h 12"/>
                <a:gd name="T16" fmla="*/ 3 w 8"/>
                <a:gd name="T17" fmla="*/ 0 h 12"/>
                <a:gd name="T18" fmla="*/ 5 w 8"/>
                <a:gd name="T19" fmla="*/ 0 h 12"/>
                <a:gd name="T20" fmla="*/ 5 w 8"/>
                <a:gd name="T21" fmla="*/ 1 h 12"/>
                <a:gd name="T22" fmla="*/ 5 w 8"/>
                <a:gd name="T23" fmla="*/ 2 h 12"/>
                <a:gd name="T24" fmla="*/ 6 w 8"/>
                <a:gd name="T25" fmla="*/ 3 h 12"/>
                <a:gd name="T26" fmla="*/ 7 w 8"/>
                <a:gd name="T27" fmla="*/ 4 h 12"/>
                <a:gd name="T28" fmla="*/ 7 w 8"/>
                <a:gd name="T29" fmla="*/ 6 h 12"/>
                <a:gd name="T30" fmla="*/ 7 w 8"/>
                <a:gd name="T31" fmla="*/ 7 h 12"/>
                <a:gd name="T32" fmla="*/ 8 w 8"/>
                <a:gd name="T33" fmla="*/ 7 h 12"/>
                <a:gd name="T34" fmla="*/ 7 w 8"/>
                <a:gd name="T35" fmla="*/ 8 h 12"/>
                <a:gd name="T36" fmla="*/ 7 w 8"/>
                <a:gd name="T37" fmla="*/ 9 h 12"/>
                <a:gd name="T38" fmla="*/ 6 w 8"/>
                <a:gd name="T39" fmla="*/ 9 h 12"/>
                <a:gd name="T40" fmla="*/ 6 w 8"/>
                <a:gd name="T41" fmla="*/ 10 h 12"/>
                <a:gd name="T42" fmla="*/ 5 w 8"/>
                <a:gd name="T43" fmla="*/ 10 h 12"/>
                <a:gd name="T44" fmla="*/ 5 w 8"/>
                <a:gd name="T45" fmla="*/ 12 h 12"/>
                <a:gd name="T46" fmla="*/ 3 w 8"/>
                <a:gd name="T47" fmla="*/ 12 h 12"/>
                <a:gd name="T48" fmla="*/ 2 w 8"/>
                <a:gd name="T49" fmla="*/ 10 h 12"/>
                <a:gd name="T50" fmla="*/ 2 w 8"/>
                <a:gd name="T51" fmla="*/ 9 h 12"/>
                <a:gd name="T52" fmla="*/ 3 w 8"/>
                <a:gd name="T53" fmla="*/ 9 h 12"/>
                <a:gd name="T54" fmla="*/ 5 w 8"/>
                <a:gd name="T55" fmla="*/ 9 h 12"/>
                <a:gd name="T56" fmla="*/ 5 w 8"/>
                <a:gd name="T57" fmla="*/ 8 h 12"/>
                <a:gd name="T58" fmla="*/ 3 w 8"/>
                <a:gd name="T59" fmla="*/ 8 h 12"/>
                <a:gd name="T60" fmla="*/ 2 w 8"/>
                <a:gd name="T61" fmla="*/ 8 h 12"/>
                <a:gd name="T62" fmla="*/ 1 w 8"/>
                <a:gd name="T63" fmla="*/ 8 h 12"/>
                <a:gd name="T64" fmla="*/ 1 w 8"/>
                <a:gd name="T6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" h="12">
                  <a:moveTo>
                    <a:pt x="1" y="7"/>
                  </a:moveTo>
                  <a:lnTo>
                    <a:pt x="0" y="7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3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1"/>
                  </a:lnTo>
                  <a:lnTo>
                    <a:pt x="5" y="2"/>
                  </a:lnTo>
                  <a:lnTo>
                    <a:pt x="6" y="3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7"/>
                  </a:lnTo>
                  <a:lnTo>
                    <a:pt x="8" y="7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9"/>
                  </a:lnTo>
                  <a:lnTo>
                    <a:pt x="5" y="9"/>
                  </a:lnTo>
                  <a:lnTo>
                    <a:pt x="5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1" y="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40" name="Freeform 294">
              <a:extLst>
                <a:ext uri="{FF2B5EF4-FFF2-40B4-BE49-F238E27FC236}">
                  <a16:creationId xmlns:a16="http://schemas.microsoft.com/office/drawing/2014/main" id="{BC09CDD4-F944-B297-650B-28A8BE17A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6594" y="3165624"/>
              <a:ext cx="6350" cy="3175"/>
            </a:xfrm>
            <a:custGeom>
              <a:avLst/>
              <a:gdLst>
                <a:gd name="T0" fmla="*/ 2 w 4"/>
                <a:gd name="T1" fmla="*/ 1 h 2"/>
                <a:gd name="T2" fmla="*/ 1 w 4"/>
                <a:gd name="T3" fmla="*/ 1 h 2"/>
                <a:gd name="T4" fmla="*/ 0 w 4"/>
                <a:gd name="T5" fmla="*/ 0 h 2"/>
                <a:gd name="T6" fmla="*/ 1 w 4"/>
                <a:gd name="T7" fmla="*/ 0 h 2"/>
                <a:gd name="T8" fmla="*/ 2 w 4"/>
                <a:gd name="T9" fmla="*/ 0 h 2"/>
                <a:gd name="T10" fmla="*/ 4 w 4"/>
                <a:gd name="T11" fmla="*/ 0 h 2"/>
                <a:gd name="T12" fmla="*/ 4 w 4"/>
                <a:gd name="T13" fmla="*/ 1 h 2"/>
                <a:gd name="T14" fmla="*/ 4 w 4"/>
                <a:gd name="T15" fmla="*/ 2 h 2"/>
                <a:gd name="T16" fmla="*/ 2 w 4"/>
                <a:gd name="T17" fmla="*/ 2 h 2"/>
                <a:gd name="T18" fmla="*/ 2 w 4"/>
                <a:gd name="T1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41" name="Freeform 295">
              <a:extLst>
                <a:ext uri="{FF2B5EF4-FFF2-40B4-BE49-F238E27FC236}">
                  <a16:creationId xmlns:a16="http://schemas.microsoft.com/office/drawing/2014/main" id="{327EBC5B-05FB-981D-9A1B-A9328241B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1706" y="3154512"/>
              <a:ext cx="6350" cy="14288"/>
            </a:xfrm>
            <a:custGeom>
              <a:avLst/>
              <a:gdLst>
                <a:gd name="T0" fmla="*/ 1 w 4"/>
                <a:gd name="T1" fmla="*/ 1 h 9"/>
                <a:gd name="T2" fmla="*/ 1 w 4"/>
                <a:gd name="T3" fmla="*/ 0 h 9"/>
                <a:gd name="T4" fmla="*/ 2 w 4"/>
                <a:gd name="T5" fmla="*/ 0 h 9"/>
                <a:gd name="T6" fmla="*/ 2 w 4"/>
                <a:gd name="T7" fmla="*/ 1 h 9"/>
                <a:gd name="T8" fmla="*/ 3 w 4"/>
                <a:gd name="T9" fmla="*/ 1 h 9"/>
                <a:gd name="T10" fmla="*/ 3 w 4"/>
                <a:gd name="T11" fmla="*/ 2 h 9"/>
                <a:gd name="T12" fmla="*/ 3 w 4"/>
                <a:gd name="T13" fmla="*/ 2 h 9"/>
                <a:gd name="T14" fmla="*/ 3 w 4"/>
                <a:gd name="T15" fmla="*/ 4 h 9"/>
                <a:gd name="T16" fmla="*/ 4 w 4"/>
                <a:gd name="T17" fmla="*/ 4 h 9"/>
                <a:gd name="T18" fmla="*/ 3 w 4"/>
                <a:gd name="T19" fmla="*/ 6 h 9"/>
                <a:gd name="T20" fmla="*/ 2 w 4"/>
                <a:gd name="T21" fmla="*/ 7 h 9"/>
                <a:gd name="T22" fmla="*/ 2 w 4"/>
                <a:gd name="T23" fmla="*/ 8 h 9"/>
                <a:gd name="T24" fmla="*/ 2 w 4"/>
                <a:gd name="T25" fmla="*/ 9 h 9"/>
                <a:gd name="T26" fmla="*/ 1 w 4"/>
                <a:gd name="T27" fmla="*/ 9 h 9"/>
                <a:gd name="T28" fmla="*/ 0 w 4"/>
                <a:gd name="T29" fmla="*/ 9 h 9"/>
                <a:gd name="T30" fmla="*/ 0 w 4"/>
                <a:gd name="T31" fmla="*/ 8 h 9"/>
                <a:gd name="T32" fmla="*/ 1 w 4"/>
                <a:gd name="T33" fmla="*/ 8 h 9"/>
                <a:gd name="T34" fmla="*/ 1 w 4"/>
                <a:gd name="T35" fmla="*/ 6 h 9"/>
                <a:gd name="T36" fmla="*/ 2 w 4"/>
                <a:gd name="T37" fmla="*/ 5 h 9"/>
                <a:gd name="T38" fmla="*/ 1 w 4"/>
                <a:gd name="T39" fmla="*/ 5 h 9"/>
                <a:gd name="T40" fmla="*/ 0 w 4"/>
                <a:gd name="T41" fmla="*/ 5 h 9"/>
                <a:gd name="T42" fmla="*/ 0 w 4"/>
                <a:gd name="T43" fmla="*/ 4 h 9"/>
                <a:gd name="T44" fmla="*/ 0 w 4"/>
                <a:gd name="T45" fmla="*/ 2 h 9"/>
                <a:gd name="T46" fmla="*/ 0 w 4"/>
                <a:gd name="T47" fmla="*/ 2 h 9"/>
                <a:gd name="T48" fmla="*/ 1 w 4"/>
                <a:gd name="T4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" h="9">
                  <a:moveTo>
                    <a:pt x="1" y="1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4"/>
                  </a:lnTo>
                  <a:lnTo>
                    <a:pt x="4" y="4"/>
                  </a:lnTo>
                  <a:lnTo>
                    <a:pt x="3" y="6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9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42" name="Freeform 296">
              <a:extLst>
                <a:ext uri="{FF2B5EF4-FFF2-40B4-BE49-F238E27FC236}">
                  <a16:creationId xmlns:a16="http://schemas.microsoft.com/office/drawing/2014/main" id="{79E6FC79-F638-66CD-39B7-2B490A4BF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844" y="3113237"/>
              <a:ext cx="6350" cy="3175"/>
            </a:xfrm>
            <a:custGeom>
              <a:avLst/>
              <a:gdLst>
                <a:gd name="T0" fmla="*/ 1 w 4"/>
                <a:gd name="T1" fmla="*/ 1 h 2"/>
                <a:gd name="T2" fmla="*/ 0 w 4"/>
                <a:gd name="T3" fmla="*/ 1 h 2"/>
                <a:gd name="T4" fmla="*/ 0 w 4"/>
                <a:gd name="T5" fmla="*/ 0 h 2"/>
                <a:gd name="T6" fmla="*/ 1 w 4"/>
                <a:gd name="T7" fmla="*/ 0 h 2"/>
                <a:gd name="T8" fmla="*/ 3 w 4"/>
                <a:gd name="T9" fmla="*/ 0 h 2"/>
                <a:gd name="T10" fmla="*/ 4 w 4"/>
                <a:gd name="T11" fmla="*/ 1 h 2"/>
                <a:gd name="T12" fmla="*/ 3 w 4"/>
                <a:gd name="T13" fmla="*/ 1 h 2"/>
                <a:gd name="T14" fmla="*/ 3 w 4"/>
                <a:gd name="T15" fmla="*/ 2 h 2"/>
                <a:gd name="T16" fmla="*/ 1 w 4"/>
                <a:gd name="T17" fmla="*/ 2 h 2"/>
                <a:gd name="T18" fmla="*/ 1 w 4"/>
                <a:gd name="T1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2">
                  <a:moveTo>
                    <a:pt x="1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43" name="Freeform 297">
              <a:extLst>
                <a:ext uri="{FF2B5EF4-FFF2-40B4-BE49-F238E27FC236}">
                  <a16:creationId xmlns:a16="http://schemas.microsoft.com/office/drawing/2014/main" id="{FFE407AD-6515-4392-EEC0-1D5CD8D23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7406" y="3602187"/>
              <a:ext cx="15875" cy="12700"/>
            </a:xfrm>
            <a:custGeom>
              <a:avLst/>
              <a:gdLst>
                <a:gd name="T0" fmla="*/ 1 w 10"/>
                <a:gd name="T1" fmla="*/ 8 h 8"/>
                <a:gd name="T2" fmla="*/ 1 w 10"/>
                <a:gd name="T3" fmla="*/ 7 h 8"/>
                <a:gd name="T4" fmla="*/ 0 w 10"/>
                <a:gd name="T5" fmla="*/ 5 h 8"/>
                <a:gd name="T6" fmla="*/ 0 w 10"/>
                <a:gd name="T7" fmla="*/ 4 h 8"/>
                <a:gd name="T8" fmla="*/ 1 w 10"/>
                <a:gd name="T9" fmla="*/ 4 h 8"/>
                <a:gd name="T10" fmla="*/ 1 w 10"/>
                <a:gd name="T11" fmla="*/ 4 h 8"/>
                <a:gd name="T12" fmla="*/ 2 w 10"/>
                <a:gd name="T13" fmla="*/ 4 h 8"/>
                <a:gd name="T14" fmla="*/ 3 w 10"/>
                <a:gd name="T15" fmla="*/ 4 h 8"/>
                <a:gd name="T16" fmla="*/ 4 w 10"/>
                <a:gd name="T17" fmla="*/ 3 h 8"/>
                <a:gd name="T18" fmla="*/ 5 w 10"/>
                <a:gd name="T19" fmla="*/ 3 h 8"/>
                <a:gd name="T20" fmla="*/ 5 w 10"/>
                <a:gd name="T21" fmla="*/ 2 h 8"/>
                <a:gd name="T22" fmla="*/ 7 w 10"/>
                <a:gd name="T23" fmla="*/ 2 h 8"/>
                <a:gd name="T24" fmla="*/ 7 w 10"/>
                <a:gd name="T25" fmla="*/ 1 h 8"/>
                <a:gd name="T26" fmla="*/ 8 w 10"/>
                <a:gd name="T27" fmla="*/ 1 h 8"/>
                <a:gd name="T28" fmla="*/ 9 w 10"/>
                <a:gd name="T29" fmla="*/ 0 h 8"/>
                <a:gd name="T30" fmla="*/ 10 w 10"/>
                <a:gd name="T31" fmla="*/ 0 h 8"/>
                <a:gd name="T32" fmla="*/ 10 w 10"/>
                <a:gd name="T33" fmla="*/ 1 h 8"/>
                <a:gd name="T34" fmla="*/ 10 w 10"/>
                <a:gd name="T35" fmla="*/ 2 h 8"/>
                <a:gd name="T36" fmla="*/ 10 w 10"/>
                <a:gd name="T37" fmla="*/ 3 h 8"/>
                <a:gd name="T38" fmla="*/ 9 w 10"/>
                <a:gd name="T39" fmla="*/ 3 h 8"/>
                <a:gd name="T40" fmla="*/ 9 w 10"/>
                <a:gd name="T41" fmla="*/ 4 h 8"/>
                <a:gd name="T42" fmla="*/ 8 w 10"/>
                <a:gd name="T43" fmla="*/ 4 h 8"/>
                <a:gd name="T44" fmla="*/ 7 w 10"/>
                <a:gd name="T45" fmla="*/ 4 h 8"/>
                <a:gd name="T46" fmla="*/ 7 w 10"/>
                <a:gd name="T47" fmla="*/ 4 h 8"/>
                <a:gd name="T48" fmla="*/ 7 w 10"/>
                <a:gd name="T49" fmla="*/ 5 h 8"/>
                <a:gd name="T50" fmla="*/ 5 w 10"/>
                <a:gd name="T51" fmla="*/ 5 h 8"/>
                <a:gd name="T52" fmla="*/ 2 w 10"/>
                <a:gd name="T53" fmla="*/ 7 h 8"/>
                <a:gd name="T54" fmla="*/ 1 w 10"/>
                <a:gd name="T5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" h="8">
                  <a:moveTo>
                    <a:pt x="1" y="8"/>
                  </a:moveTo>
                  <a:lnTo>
                    <a:pt x="1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4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7" y="2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9" y="3"/>
                  </a:lnTo>
                  <a:lnTo>
                    <a:pt x="9" y="4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5"/>
                  </a:lnTo>
                  <a:lnTo>
                    <a:pt x="5" y="5"/>
                  </a:lnTo>
                  <a:lnTo>
                    <a:pt x="2" y="7"/>
                  </a:lnTo>
                  <a:lnTo>
                    <a:pt x="1" y="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44" name="Freeform 298">
              <a:extLst>
                <a:ext uri="{FF2B5EF4-FFF2-40B4-BE49-F238E27FC236}">
                  <a16:creationId xmlns:a16="http://schemas.microsoft.com/office/drawing/2014/main" id="{61C5B33D-C909-1684-518A-6322A9CA9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7719" y="3605362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0 h 1"/>
                <a:gd name="T4" fmla="*/ 1 w 2"/>
                <a:gd name="T5" fmla="*/ 0 h 1"/>
                <a:gd name="T6" fmla="*/ 2 w 2"/>
                <a:gd name="T7" fmla="*/ 0 h 1"/>
                <a:gd name="T8" fmla="*/ 2 w 2"/>
                <a:gd name="T9" fmla="*/ 1 h 1"/>
                <a:gd name="T10" fmla="*/ 1 w 2"/>
                <a:gd name="T11" fmla="*/ 1 h 1"/>
                <a:gd name="T12" fmla="*/ 0 w 2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45" name="Freeform 299">
              <a:extLst>
                <a:ext uri="{FF2B5EF4-FFF2-40B4-BE49-F238E27FC236}">
                  <a16:creationId xmlns:a16="http://schemas.microsoft.com/office/drawing/2014/main" id="{F162E1C8-FE31-3473-4BC4-8B94A2E24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2481" y="3599012"/>
              <a:ext cx="9525" cy="6350"/>
            </a:xfrm>
            <a:custGeom>
              <a:avLst/>
              <a:gdLst>
                <a:gd name="T0" fmla="*/ 0 w 6"/>
                <a:gd name="T1" fmla="*/ 4 h 4"/>
                <a:gd name="T2" fmla="*/ 0 w 6"/>
                <a:gd name="T3" fmla="*/ 3 h 4"/>
                <a:gd name="T4" fmla="*/ 3 w 6"/>
                <a:gd name="T5" fmla="*/ 2 h 4"/>
                <a:gd name="T6" fmla="*/ 4 w 6"/>
                <a:gd name="T7" fmla="*/ 0 h 4"/>
                <a:gd name="T8" fmla="*/ 5 w 6"/>
                <a:gd name="T9" fmla="*/ 0 h 4"/>
                <a:gd name="T10" fmla="*/ 6 w 6"/>
                <a:gd name="T11" fmla="*/ 0 h 4"/>
                <a:gd name="T12" fmla="*/ 6 w 6"/>
                <a:gd name="T13" fmla="*/ 2 h 4"/>
                <a:gd name="T14" fmla="*/ 6 w 6"/>
                <a:gd name="T15" fmla="*/ 3 h 4"/>
                <a:gd name="T16" fmla="*/ 5 w 6"/>
                <a:gd name="T17" fmla="*/ 3 h 4"/>
                <a:gd name="T18" fmla="*/ 5 w 6"/>
                <a:gd name="T19" fmla="*/ 4 h 4"/>
                <a:gd name="T20" fmla="*/ 4 w 6"/>
                <a:gd name="T21" fmla="*/ 4 h 4"/>
                <a:gd name="T22" fmla="*/ 3 w 6"/>
                <a:gd name="T23" fmla="*/ 4 h 4"/>
                <a:gd name="T24" fmla="*/ 1 w 6"/>
                <a:gd name="T25" fmla="*/ 4 h 4"/>
                <a:gd name="T26" fmla="*/ 0 w 6"/>
                <a:gd name="T2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lnTo>
                    <a:pt x="0" y="3"/>
                  </a:lnTo>
                  <a:lnTo>
                    <a:pt x="3" y="2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1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46" name="Freeform 300">
              <a:extLst>
                <a:ext uri="{FF2B5EF4-FFF2-40B4-BE49-F238E27FC236}">
                  <a16:creationId xmlns:a16="http://schemas.microsoft.com/office/drawing/2014/main" id="{C4AADAEE-6DF8-344A-F083-6B1DD7A3C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5794" y="3552974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47" name="Freeform 301">
              <a:extLst>
                <a:ext uri="{FF2B5EF4-FFF2-40B4-BE49-F238E27FC236}">
                  <a16:creationId xmlns:a16="http://schemas.microsoft.com/office/drawing/2014/main" id="{23A2F15D-832F-318C-FFDF-76744D08A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0394" y="3551387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0 h 1"/>
                <a:gd name="T4" fmla="*/ 1 w 2"/>
                <a:gd name="T5" fmla="*/ 0 h 1"/>
                <a:gd name="T6" fmla="*/ 2 w 2"/>
                <a:gd name="T7" fmla="*/ 0 h 1"/>
                <a:gd name="T8" fmla="*/ 2 w 2"/>
                <a:gd name="T9" fmla="*/ 1 h 1"/>
                <a:gd name="T10" fmla="*/ 1 w 2"/>
                <a:gd name="T11" fmla="*/ 1 h 1"/>
                <a:gd name="T12" fmla="*/ 0 w 2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48" name="Freeform 302">
              <a:extLst>
                <a:ext uri="{FF2B5EF4-FFF2-40B4-BE49-F238E27FC236}">
                  <a16:creationId xmlns:a16="http://schemas.microsoft.com/office/drawing/2014/main" id="{9F89355C-5A07-F930-CBFF-C03E62B52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6756" y="3551387"/>
              <a:ext cx="4763" cy="1588"/>
            </a:xfrm>
            <a:custGeom>
              <a:avLst/>
              <a:gdLst>
                <a:gd name="T0" fmla="*/ 1 w 3"/>
                <a:gd name="T1" fmla="*/ 1 h 1"/>
                <a:gd name="T2" fmla="*/ 0 w 3"/>
                <a:gd name="T3" fmla="*/ 0 h 1"/>
                <a:gd name="T4" fmla="*/ 1 w 3"/>
                <a:gd name="T5" fmla="*/ 0 h 1"/>
                <a:gd name="T6" fmla="*/ 2 w 3"/>
                <a:gd name="T7" fmla="*/ 0 h 1"/>
                <a:gd name="T8" fmla="*/ 3 w 3"/>
                <a:gd name="T9" fmla="*/ 0 h 1"/>
                <a:gd name="T10" fmla="*/ 3 w 3"/>
                <a:gd name="T11" fmla="*/ 1 h 1"/>
                <a:gd name="T12" fmla="*/ 2 w 3"/>
                <a:gd name="T13" fmla="*/ 1 h 1"/>
                <a:gd name="T14" fmla="*/ 1 w 3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49" name="Freeform 303">
              <a:extLst>
                <a:ext uri="{FF2B5EF4-FFF2-40B4-BE49-F238E27FC236}">
                  <a16:creationId xmlns:a16="http://schemas.microsoft.com/office/drawing/2014/main" id="{3C56AAAB-0CBF-EFB8-9DD2-390AF859E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8331" y="3546624"/>
              <a:ext cx="4763" cy="4763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1 h 3"/>
                <a:gd name="T4" fmla="*/ 0 w 3"/>
                <a:gd name="T5" fmla="*/ 0 h 3"/>
                <a:gd name="T6" fmla="*/ 2 w 3"/>
                <a:gd name="T7" fmla="*/ 0 h 3"/>
                <a:gd name="T8" fmla="*/ 3 w 3"/>
                <a:gd name="T9" fmla="*/ 0 h 3"/>
                <a:gd name="T10" fmla="*/ 3 w 3"/>
                <a:gd name="T11" fmla="*/ 1 h 3"/>
                <a:gd name="T12" fmla="*/ 3 w 3"/>
                <a:gd name="T13" fmla="*/ 3 h 3"/>
                <a:gd name="T14" fmla="*/ 2 w 3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3"/>
                  </a:lnTo>
                  <a:lnTo>
                    <a:pt x="2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50" name="Freeform 304">
              <a:extLst>
                <a:ext uri="{FF2B5EF4-FFF2-40B4-BE49-F238E27FC236}">
                  <a16:creationId xmlns:a16="http://schemas.microsoft.com/office/drawing/2014/main" id="{F108350E-729E-8C3A-644F-EC8C26FD5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5806" y="3541862"/>
              <a:ext cx="4763" cy="6350"/>
            </a:xfrm>
            <a:custGeom>
              <a:avLst/>
              <a:gdLst>
                <a:gd name="T0" fmla="*/ 0 w 3"/>
                <a:gd name="T1" fmla="*/ 4 h 4"/>
                <a:gd name="T2" fmla="*/ 0 w 3"/>
                <a:gd name="T3" fmla="*/ 3 h 4"/>
                <a:gd name="T4" fmla="*/ 0 w 3"/>
                <a:gd name="T5" fmla="*/ 2 h 4"/>
                <a:gd name="T6" fmla="*/ 0 w 3"/>
                <a:gd name="T7" fmla="*/ 1 h 4"/>
                <a:gd name="T8" fmla="*/ 1 w 3"/>
                <a:gd name="T9" fmla="*/ 1 h 4"/>
                <a:gd name="T10" fmla="*/ 1 w 3"/>
                <a:gd name="T11" fmla="*/ 0 h 4"/>
                <a:gd name="T12" fmla="*/ 2 w 3"/>
                <a:gd name="T13" fmla="*/ 0 h 4"/>
                <a:gd name="T14" fmla="*/ 3 w 3"/>
                <a:gd name="T15" fmla="*/ 0 h 4"/>
                <a:gd name="T16" fmla="*/ 3 w 3"/>
                <a:gd name="T17" fmla="*/ 1 h 4"/>
                <a:gd name="T18" fmla="*/ 3 w 3"/>
                <a:gd name="T19" fmla="*/ 2 h 4"/>
                <a:gd name="T20" fmla="*/ 2 w 3"/>
                <a:gd name="T21" fmla="*/ 2 h 4"/>
                <a:gd name="T22" fmla="*/ 1 w 3"/>
                <a:gd name="T23" fmla="*/ 3 h 4"/>
                <a:gd name="T24" fmla="*/ 1 w 3"/>
                <a:gd name="T25" fmla="*/ 4 h 4"/>
                <a:gd name="T26" fmla="*/ 0 w 3"/>
                <a:gd name="T2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2" y="2"/>
                  </a:lnTo>
                  <a:lnTo>
                    <a:pt x="1" y="3"/>
                  </a:lnTo>
                  <a:lnTo>
                    <a:pt x="1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51" name="Freeform 305">
              <a:extLst>
                <a:ext uri="{FF2B5EF4-FFF2-40B4-BE49-F238E27FC236}">
                  <a16:creationId xmlns:a16="http://schemas.microsoft.com/office/drawing/2014/main" id="{B8AE90A8-C24F-B149-14EC-0E43C4295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2156" y="3545037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1 h 1"/>
                <a:gd name="T8" fmla="*/ 2 w 2"/>
                <a:gd name="T9" fmla="*/ 1 h 1"/>
                <a:gd name="T10" fmla="*/ 0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52" name="Freeform 306">
              <a:extLst>
                <a:ext uri="{FF2B5EF4-FFF2-40B4-BE49-F238E27FC236}">
                  <a16:creationId xmlns:a16="http://schemas.microsoft.com/office/drawing/2014/main" id="{8970F50A-BD49-F5AA-D76A-8F336AFBF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6919" y="3545037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53" name="Freeform 307">
              <a:extLst>
                <a:ext uri="{FF2B5EF4-FFF2-40B4-BE49-F238E27FC236}">
                  <a16:creationId xmlns:a16="http://schemas.microsoft.com/office/drawing/2014/main" id="{95ADCC26-7CAA-0D4C-82BF-9B710B38C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4831" y="3538687"/>
              <a:ext cx="4763" cy="3175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0 h 2"/>
                <a:gd name="T4" fmla="*/ 1 w 3"/>
                <a:gd name="T5" fmla="*/ 0 h 2"/>
                <a:gd name="T6" fmla="*/ 3 w 3"/>
                <a:gd name="T7" fmla="*/ 0 h 2"/>
                <a:gd name="T8" fmla="*/ 3 w 3"/>
                <a:gd name="T9" fmla="*/ 2 h 2"/>
                <a:gd name="T10" fmla="*/ 1 w 3"/>
                <a:gd name="T11" fmla="*/ 2 h 2"/>
                <a:gd name="T12" fmla="*/ 0 w 3"/>
                <a:gd name="T1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54" name="Rectangle 308">
              <a:extLst>
                <a:ext uri="{FF2B5EF4-FFF2-40B4-BE49-F238E27FC236}">
                  <a16:creationId xmlns:a16="http://schemas.microsoft.com/office/drawing/2014/main" id="{571960DE-915E-F08B-7BA8-7EE1ACF8C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3119" y="3538687"/>
              <a:ext cx="1588" cy="3175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55" name="Freeform 309">
              <a:extLst>
                <a:ext uri="{FF2B5EF4-FFF2-40B4-BE49-F238E27FC236}">
                  <a16:creationId xmlns:a16="http://schemas.microsoft.com/office/drawing/2014/main" id="{B21ECAED-6A86-A83B-D7FD-0F5DBEBA0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8656" y="3530749"/>
              <a:ext cx="6350" cy="6350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3 h 4"/>
                <a:gd name="T4" fmla="*/ 0 w 4"/>
                <a:gd name="T5" fmla="*/ 2 h 4"/>
                <a:gd name="T6" fmla="*/ 0 w 4"/>
                <a:gd name="T7" fmla="*/ 1 h 4"/>
                <a:gd name="T8" fmla="*/ 1 w 4"/>
                <a:gd name="T9" fmla="*/ 0 h 4"/>
                <a:gd name="T10" fmla="*/ 4 w 4"/>
                <a:gd name="T11" fmla="*/ 0 h 4"/>
                <a:gd name="T12" fmla="*/ 4 w 4"/>
                <a:gd name="T13" fmla="*/ 1 h 4"/>
                <a:gd name="T14" fmla="*/ 3 w 4"/>
                <a:gd name="T15" fmla="*/ 2 h 4"/>
                <a:gd name="T16" fmla="*/ 1 w 4"/>
                <a:gd name="T17" fmla="*/ 4 h 4"/>
                <a:gd name="T18" fmla="*/ 0 w 4"/>
                <a:gd name="T1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56" name="Rectangle 310">
              <a:extLst>
                <a:ext uri="{FF2B5EF4-FFF2-40B4-BE49-F238E27FC236}">
                  <a16:creationId xmlns:a16="http://schemas.microsoft.com/office/drawing/2014/main" id="{E9435E1E-3389-09F5-9F84-D9312CAB7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2481" y="3535512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57" name="Freeform 311">
              <a:extLst>
                <a:ext uri="{FF2B5EF4-FFF2-40B4-BE49-F238E27FC236}">
                  <a16:creationId xmlns:a16="http://schemas.microsoft.com/office/drawing/2014/main" id="{AE97B0CA-2A10-8F60-366D-3AC74A902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4694" y="3530749"/>
              <a:ext cx="3175" cy="3175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1 h 2"/>
                <a:gd name="T4" fmla="*/ 0 w 2"/>
                <a:gd name="T5" fmla="*/ 0 h 2"/>
                <a:gd name="T6" fmla="*/ 1 w 2"/>
                <a:gd name="T7" fmla="*/ 0 h 2"/>
                <a:gd name="T8" fmla="*/ 2 w 2"/>
                <a:gd name="T9" fmla="*/ 0 h 2"/>
                <a:gd name="T10" fmla="*/ 2 w 2"/>
                <a:gd name="T11" fmla="*/ 1 h 2"/>
                <a:gd name="T12" fmla="*/ 2 w 2"/>
                <a:gd name="T13" fmla="*/ 2 h 2"/>
                <a:gd name="T14" fmla="*/ 1 w 2"/>
                <a:gd name="T15" fmla="*/ 2 h 2"/>
                <a:gd name="T16" fmla="*/ 0 w 2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58" name="Freeform 312">
              <a:extLst>
                <a:ext uri="{FF2B5EF4-FFF2-40B4-BE49-F238E27FC236}">
                  <a16:creationId xmlns:a16="http://schemas.microsoft.com/office/drawing/2014/main" id="{7910B853-60CA-84B6-01A8-FC6DA3628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7106" y="3530749"/>
              <a:ext cx="6350" cy="3175"/>
            </a:xfrm>
            <a:custGeom>
              <a:avLst/>
              <a:gdLst>
                <a:gd name="T0" fmla="*/ 1 w 4"/>
                <a:gd name="T1" fmla="*/ 2 h 2"/>
                <a:gd name="T2" fmla="*/ 0 w 4"/>
                <a:gd name="T3" fmla="*/ 1 h 2"/>
                <a:gd name="T4" fmla="*/ 1 w 4"/>
                <a:gd name="T5" fmla="*/ 0 h 2"/>
                <a:gd name="T6" fmla="*/ 3 w 4"/>
                <a:gd name="T7" fmla="*/ 0 h 2"/>
                <a:gd name="T8" fmla="*/ 4 w 4"/>
                <a:gd name="T9" fmla="*/ 1 h 2"/>
                <a:gd name="T10" fmla="*/ 3 w 4"/>
                <a:gd name="T11" fmla="*/ 1 h 2"/>
                <a:gd name="T12" fmla="*/ 3 w 4"/>
                <a:gd name="T13" fmla="*/ 2 h 2"/>
                <a:gd name="T14" fmla="*/ 1 w 4"/>
                <a:gd name="T1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">
                  <a:moveTo>
                    <a:pt x="1" y="2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3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2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59" name="Freeform 313">
              <a:extLst>
                <a:ext uri="{FF2B5EF4-FFF2-40B4-BE49-F238E27FC236}">
                  <a16:creationId xmlns:a16="http://schemas.microsoft.com/office/drawing/2014/main" id="{F203FF2A-3259-5078-B384-40BFBB916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5206" y="3532337"/>
              <a:ext cx="4763" cy="1588"/>
            </a:xfrm>
            <a:custGeom>
              <a:avLst/>
              <a:gdLst>
                <a:gd name="T0" fmla="*/ 1 w 3"/>
                <a:gd name="T1" fmla="*/ 1 h 1"/>
                <a:gd name="T2" fmla="*/ 0 w 3"/>
                <a:gd name="T3" fmla="*/ 0 h 1"/>
                <a:gd name="T4" fmla="*/ 1 w 3"/>
                <a:gd name="T5" fmla="*/ 0 h 1"/>
                <a:gd name="T6" fmla="*/ 2 w 3"/>
                <a:gd name="T7" fmla="*/ 0 h 1"/>
                <a:gd name="T8" fmla="*/ 3 w 3"/>
                <a:gd name="T9" fmla="*/ 0 h 1"/>
                <a:gd name="T10" fmla="*/ 3 w 3"/>
                <a:gd name="T11" fmla="*/ 1 h 1"/>
                <a:gd name="T12" fmla="*/ 2 w 3"/>
                <a:gd name="T13" fmla="*/ 1 h 1"/>
                <a:gd name="T14" fmla="*/ 2 w 3"/>
                <a:gd name="T15" fmla="*/ 1 h 1"/>
                <a:gd name="T16" fmla="*/ 1 w 3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60" name="Freeform 314">
              <a:extLst>
                <a:ext uri="{FF2B5EF4-FFF2-40B4-BE49-F238E27FC236}">
                  <a16:creationId xmlns:a16="http://schemas.microsoft.com/office/drawing/2014/main" id="{2FB77B8E-7F15-50C2-6B50-5F67D7984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5994" y="3525987"/>
              <a:ext cx="1588" cy="4763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1 h 3"/>
                <a:gd name="T4" fmla="*/ 0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61" name="Rectangle 315">
              <a:extLst>
                <a:ext uri="{FF2B5EF4-FFF2-40B4-BE49-F238E27FC236}">
                  <a16:creationId xmlns:a16="http://schemas.microsoft.com/office/drawing/2014/main" id="{C60EA605-8A3A-35DE-3F72-743AA0C97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8544" y="3518049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62" name="Freeform 316">
              <a:extLst>
                <a:ext uri="{FF2B5EF4-FFF2-40B4-BE49-F238E27FC236}">
                  <a16:creationId xmlns:a16="http://schemas.microsoft.com/office/drawing/2014/main" id="{785DCB21-DA77-3EEB-F899-0BDFD4AA8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1481" y="3516462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63" name="Freeform 317">
              <a:extLst>
                <a:ext uri="{FF2B5EF4-FFF2-40B4-BE49-F238E27FC236}">
                  <a16:creationId xmlns:a16="http://schemas.microsoft.com/office/drawing/2014/main" id="{523B7364-9C26-EC62-1B4D-A768A7BA5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7119" y="3516462"/>
              <a:ext cx="4763" cy="1588"/>
            </a:xfrm>
            <a:custGeom>
              <a:avLst/>
              <a:gdLst>
                <a:gd name="T0" fmla="*/ 0 w 3"/>
                <a:gd name="T1" fmla="*/ 1 h 1"/>
                <a:gd name="T2" fmla="*/ 1 w 3"/>
                <a:gd name="T3" fmla="*/ 0 h 1"/>
                <a:gd name="T4" fmla="*/ 2 w 3"/>
                <a:gd name="T5" fmla="*/ 0 h 1"/>
                <a:gd name="T6" fmla="*/ 3 w 3"/>
                <a:gd name="T7" fmla="*/ 0 h 1"/>
                <a:gd name="T8" fmla="*/ 3 w 3"/>
                <a:gd name="T9" fmla="*/ 1 h 1"/>
                <a:gd name="T10" fmla="*/ 2 w 3"/>
                <a:gd name="T11" fmla="*/ 1 h 1"/>
                <a:gd name="T12" fmla="*/ 1 w 3"/>
                <a:gd name="T13" fmla="*/ 1 h 1"/>
                <a:gd name="T14" fmla="*/ 0 w 3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64" name="Freeform 318">
              <a:extLst>
                <a:ext uri="{FF2B5EF4-FFF2-40B4-BE49-F238E27FC236}">
                  <a16:creationId xmlns:a16="http://schemas.microsoft.com/office/drawing/2014/main" id="{5B09BD5A-9B91-1EB5-A670-E318D310D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2344" y="3513287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1 h 2"/>
                <a:gd name="T4" fmla="*/ 0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2 h 2"/>
                <a:gd name="T16" fmla="*/ 0 w 1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65" name="Freeform 319">
              <a:extLst>
                <a:ext uri="{FF2B5EF4-FFF2-40B4-BE49-F238E27FC236}">
                  <a16:creationId xmlns:a16="http://schemas.microsoft.com/office/drawing/2014/main" id="{44520CDD-BB3A-EFD6-8260-8F1BB0B85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3944" y="3511699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66" name="Freeform 320">
              <a:extLst>
                <a:ext uri="{FF2B5EF4-FFF2-40B4-BE49-F238E27FC236}">
                  <a16:creationId xmlns:a16="http://schemas.microsoft.com/office/drawing/2014/main" id="{91DFADB5-9037-A166-9DE2-B35BD0075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8706" y="3510112"/>
              <a:ext cx="6350" cy="1588"/>
            </a:xfrm>
            <a:custGeom>
              <a:avLst/>
              <a:gdLst>
                <a:gd name="T0" fmla="*/ 0 w 4"/>
                <a:gd name="T1" fmla="*/ 1 h 1"/>
                <a:gd name="T2" fmla="*/ 0 w 4"/>
                <a:gd name="T3" fmla="*/ 0 h 1"/>
                <a:gd name="T4" fmla="*/ 1 w 4"/>
                <a:gd name="T5" fmla="*/ 0 h 1"/>
                <a:gd name="T6" fmla="*/ 2 w 4"/>
                <a:gd name="T7" fmla="*/ 0 h 1"/>
                <a:gd name="T8" fmla="*/ 4 w 4"/>
                <a:gd name="T9" fmla="*/ 0 h 1"/>
                <a:gd name="T10" fmla="*/ 2 w 4"/>
                <a:gd name="T11" fmla="*/ 1 h 1"/>
                <a:gd name="T12" fmla="*/ 1 w 4"/>
                <a:gd name="T13" fmla="*/ 1 h 1"/>
                <a:gd name="T14" fmla="*/ 0 w 4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67" name="Rectangle 321">
              <a:extLst>
                <a:ext uri="{FF2B5EF4-FFF2-40B4-BE49-F238E27FC236}">
                  <a16:creationId xmlns:a16="http://schemas.microsoft.com/office/drawing/2014/main" id="{CA6931EB-A5B5-BE0B-3A37-8472896B3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4069" y="3506937"/>
              <a:ext cx="3175" cy="3175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68" name="Freeform 322">
              <a:extLst>
                <a:ext uri="{FF2B5EF4-FFF2-40B4-BE49-F238E27FC236}">
                  <a16:creationId xmlns:a16="http://schemas.microsoft.com/office/drawing/2014/main" id="{8B080F02-2432-0CF2-9A51-DEA5A05B3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1844" y="3505349"/>
              <a:ext cx="4763" cy="1588"/>
            </a:xfrm>
            <a:custGeom>
              <a:avLst/>
              <a:gdLst>
                <a:gd name="T0" fmla="*/ 0 w 3"/>
                <a:gd name="T1" fmla="*/ 1 h 1"/>
                <a:gd name="T2" fmla="*/ 0 w 3"/>
                <a:gd name="T3" fmla="*/ 0 h 1"/>
                <a:gd name="T4" fmla="*/ 1 w 3"/>
                <a:gd name="T5" fmla="*/ 0 h 1"/>
                <a:gd name="T6" fmla="*/ 3 w 3"/>
                <a:gd name="T7" fmla="*/ 0 h 1"/>
                <a:gd name="T8" fmla="*/ 3 w 3"/>
                <a:gd name="T9" fmla="*/ 1 h 1"/>
                <a:gd name="T10" fmla="*/ 1 w 3"/>
                <a:gd name="T11" fmla="*/ 1 h 1"/>
                <a:gd name="T12" fmla="*/ 0 w 3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69" name="Freeform 323">
              <a:extLst>
                <a:ext uri="{FF2B5EF4-FFF2-40B4-BE49-F238E27FC236}">
                  <a16:creationId xmlns:a16="http://schemas.microsoft.com/office/drawing/2014/main" id="{A7BBCB96-4D39-04BE-2044-B563846AA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6644" y="3505349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70" name="Freeform 324">
              <a:extLst>
                <a:ext uri="{FF2B5EF4-FFF2-40B4-BE49-F238E27FC236}">
                  <a16:creationId xmlns:a16="http://schemas.microsoft.com/office/drawing/2014/main" id="{4AC3CB74-2D03-7013-2987-67C714085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4194" y="3502174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71" name="Freeform 325">
              <a:extLst>
                <a:ext uri="{FF2B5EF4-FFF2-40B4-BE49-F238E27FC236}">
                  <a16:creationId xmlns:a16="http://schemas.microsoft.com/office/drawing/2014/main" id="{D50654D9-C778-1B58-3B3A-F8881E337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7856" y="3500587"/>
              <a:ext cx="4763" cy="3175"/>
            </a:xfrm>
            <a:custGeom>
              <a:avLst/>
              <a:gdLst>
                <a:gd name="T0" fmla="*/ 2 w 3"/>
                <a:gd name="T1" fmla="*/ 2 h 2"/>
                <a:gd name="T2" fmla="*/ 0 w 3"/>
                <a:gd name="T3" fmla="*/ 1 h 2"/>
                <a:gd name="T4" fmla="*/ 2 w 3"/>
                <a:gd name="T5" fmla="*/ 1 h 2"/>
                <a:gd name="T6" fmla="*/ 2 w 3"/>
                <a:gd name="T7" fmla="*/ 0 h 2"/>
                <a:gd name="T8" fmla="*/ 3 w 3"/>
                <a:gd name="T9" fmla="*/ 0 h 2"/>
                <a:gd name="T10" fmla="*/ 3 w 3"/>
                <a:gd name="T11" fmla="*/ 1 h 2"/>
                <a:gd name="T12" fmla="*/ 2 w 3"/>
                <a:gd name="T13" fmla="*/ 1 h 2"/>
                <a:gd name="T14" fmla="*/ 2 w 3"/>
                <a:gd name="T1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72" name="Freeform 326">
              <a:extLst>
                <a:ext uri="{FF2B5EF4-FFF2-40B4-BE49-F238E27FC236}">
                  <a16:creationId xmlns:a16="http://schemas.microsoft.com/office/drawing/2014/main" id="{AA89C06D-0FB5-456A-8262-9D114FCCE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3406" y="3497412"/>
              <a:ext cx="3175" cy="476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2 h 3"/>
                <a:gd name="T4" fmla="*/ 0 w 2"/>
                <a:gd name="T5" fmla="*/ 0 h 3"/>
                <a:gd name="T6" fmla="*/ 1 w 2"/>
                <a:gd name="T7" fmla="*/ 0 h 3"/>
                <a:gd name="T8" fmla="*/ 2 w 2"/>
                <a:gd name="T9" fmla="*/ 2 h 3"/>
                <a:gd name="T10" fmla="*/ 2 w 2"/>
                <a:gd name="T11" fmla="*/ 3 h 3"/>
                <a:gd name="T12" fmla="*/ 1 w 2"/>
                <a:gd name="T13" fmla="*/ 3 h 3"/>
                <a:gd name="T14" fmla="*/ 0 w 2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73" name="Freeform 327">
              <a:extLst>
                <a:ext uri="{FF2B5EF4-FFF2-40B4-BE49-F238E27FC236}">
                  <a16:creationId xmlns:a16="http://schemas.microsoft.com/office/drawing/2014/main" id="{A593D885-BD5A-DE2D-743F-5E5CDA418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1344" y="3500587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0 h 1"/>
                <a:gd name="T4" fmla="*/ 1 w 2"/>
                <a:gd name="T5" fmla="*/ 0 h 1"/>
                <a:gd name="T6" fmla="*/ 2 w 2"/>
                <a:gd name="T7" fmla="*/ 0 h 1"/>
                <a:gd name="T8" fmla="*/ 2 w 2"/>
                <a:gd name="T9" fmla="*/ 1 h 1"/>
                <a:gd name="T10" fmla="*/ 0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74" name="Freeform 328">
              <a:extLst>
                <a:ext uri="{FF2B5EF4-FFF2-40B4-BE49-F238E27FC236}">
                  <a16:creationId xmlns:a16="http://schemas.microsoft.com/office/drawing/2014/main" id="{34254A49-56DC-261A-6515-7D32673DF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9144" y="3497412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75" name="Freeform 329">
              <a:extLst>
                <a:ext uri="{FF2B5EF4-FFF2-40B4-BE49-F238E27FC236}">
                  <a16:creationId xmlns:a16="http://schemas.microsoft.com/office/drawing/2014/main" id="{03DDF273-7612-3C00-4BC8-B08B3ADCC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3569" y="3494237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76" name="Freeform 330">
              <a:extLst>
                <a:ext uri="{FF2B5EF4-FFF2-40B4-BE49-F238E27FC236}">
                  <a16:creationId xmlns:a16="http://schemas.microsoft.com/office/drawing/2014/main" id="{B5335B90-6C3E-047E-89C7-05F7E153B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169" y="3486299"/>
              <a:ext cx="1588" cy="476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0 w 1"/>
                <a:gd name="T5" fmla="*/ 0 h 3"/>
                <a:gd name="T6" fmla="*/ 1 w 1"/>
                <a:gd name="T7" fmla="*/ 0 h 3"/>
                <a:gd name="T8" fmla="*/ 1 w 1"/>
                <a:gd name="T9" fmla="*/ 2 h 3"/>
                <a:gd name="T10" fmla="*/ 1 w 1"/>
                <a:gd name="T11" fmla="*/ 3 h 3"/>
                <a:gd name="T12" fmla="*/ 0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77" name="Freeform 331">
              <a:extLst>
                <a:ext uri="{FF2B5EF4-FFF2-40B4-BE49-F238E27FC236}">
                  <a16:creationId xmlns:a16="http://schemas.microsoft.com/office/drawing/2014/main" id="{871AF5C8-06C5-1709-A3AB-806307961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8244" y="3483124"/>
              <a:ext cx="1588" cy="6350"/>
            </a:xfrm>
            <a:custGeom>
              <a:avLst/>
              <a:gdLst>
                <a:gd name="T0" fmla="*/ 0 w 1"/>
                <a:gd name="T1" fmla="*/ 4 h 4"/>
                <a:gd name="T2" fmla="*/ 0 w 1"/>
                <a:gd name="T3" fmla="*/ 2 h 4"/>
                <a:gd name="T4" fmla="*/ 0 w 1"/>
                <a:gd name="T5" fmla="*/ 1 h 4"/>
                <a:gd name="T6" fmla="*/ 1 w 1"/>
                <a:gd name="T7" fmla="*/ 0 h 4"/>
                <a:gd name="T8" fmla="*/ 1 w 1"/>
                <a:gd name="T9" fmla="*/ 1 h 4"/>
                <a:gd name="T10" fmla="*/ 1 w 1"/>
                <a:gd name="T11" fmla="*/ 2 h 4"/>
                <a:gd name="T12" fmla="*/ 0 w 1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lnTo>
                    <a:pt x="0" y="2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78" name="Freeform 332">
              <a:extLst>
                <a:ext uri="{FF2B5EF4-FFF2-40B4-BE49-F238E27FC236}">
                  <a16:creationId xmlns:a16="http://schemas.microsoft.com/office/drawing/2014/main" id="{0A31F758-2F74-96E6-10C6-4D9E19706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531" y="3483124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0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79" name="Freeform 333">
              <a:extLst>
                <a:ext uri="{FF2B5EF4-FFF2-40B4-BE49-F238E27FC236}">
                  <a16:creationId xmlns:a16="http://schemas.microsoft.com/office/drawing/2014/main" id="{E89B2EC5-96AC-38DD-0C4F-ED83F9B95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119" y="3481537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1 h 2"/>
                <a:gd name="T4" fmla="*/ 1 w 1"/>
                <a:gd name="T5" fmla="*/ 0 h 2"/>
                <a:gd name="T6" fmla="*/ 1 w 1"/>
                <a:gd name="T7" fmla="*/ 1 h 2"/>
                <a:gd name="T8" fmla="*/ 1 w 1"/>
                <a:gd name="T9" fmla="*/ 2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80" name="Freeform 334">
              <a:extLst>
                <a:ext uri="{FF2B5EF4-FFF2-40B4-BE49-F238E27FC236}">
                  <a16:creationId xmlns:a16="http://schemas.microsoft.com/office/drawing/2014/main" id="{9F3F446B-C395-AC1F-7199-B4D6A9B39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8244" y="3479949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1 h 2"/>
                <a:gd name="T4" fmla="*/ 0 w 1"/>
                <a:gd name="T5" fmla="*/ 0 h 2"/>
                <a:gd name="T6" fmla="*/ 1 w 1"/>
                <a:gd name="T7" fmla="*/ 0 h 2"/>
                <a:gd name="T8" fmla="*/ 1 w 1"/>
                <a:gd name="T9" fmla="*/ 1 h 2"/>
                <a:gd name="T10" fmla="*/ 1 w 1"/>
                <a:gd name="T11" fmla="*/ 2 h 2"/>
                <a:gd name="T12" fmla="*/ 0 w 1"/>
                <a:gd name="T1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81" name="Freeform 335">
              <a:extLst>
                <a:ext uri="{FF2B5EF4-FFF2-40B4-BE49-F238E27FC236}">
                  <a16:creationId xmlns:a16="http://schemas.microsoft.com/office/drawing/2014/main" id="{5B4BE396-5189-74AC-0FA8-4F5B86396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1419" y="3473599"/>
              <a:ext cx="3175" cy="6350"/>
            </a:xfrm>
            <a:custGeom>
              <a:avLst/>
              <a:gdLst>
                <a:gd name="T0" fmla="*/ 1 w 2"/>
                <a:gd name="T1" fmla="*/ 4 h 4"/>
                <a:gd name="T2" fmla="*/ 0 w 2"/>
                <a:gd name="T3" fmla="*/ 2 h 4"/>
                <a:gd name="T4" fmla="*/ 1 w 2"/>
                <a:gd name="T5" fmla="*/ 1 h 4"/>
                <a:gd name="T6" fmla="*/ 1 w 2"/>
                <a:gd name="T7" fmla="*/ 0 h 4"/>
                <a:gd name="T8" fmla="*/ 2 w 2"/>
                <a:gd name="T9" fmla="*/ 0 h 4"/>
                <a:gd name="T10" fmla="*/ 2 w 2"/>
                <a:gd name="T11" fmla="*/ 1 h 4"/>
                <a:gd name="T12" fmla="*/ 2 w 2"/>
                <a:gd name="T13" fmla="*/ 2 h 4"/>
                <a:gd name="T14" fmla="*/ 1 w 2"/>
                <a:gd name="T15" fmla="*/ 2 h 4"/>
                <a:gd name="T16" fmla="*/ 1 w 2"/>
                <a:gd name="T1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lnTo>
                    <a:pt x="0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82" name="Freeform 336">
              <a:extLst>
                <a:ext uri="{FF2B5EF4-FFF2-40B4-BE49-F238E27FC236}">
                  <a16:creationId xmlns:a16="http://schemas.microsoft.com/office/drawing/2014/main" id="{19BF90BE-7E7E-59AC-41DB-019012ED9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2681" y="3460899"/>
              <a:ext cx="4763" cy="7938"/>
            </a:xfrm>
            <a:custGeom>
              <a:avLst/>
              <a:gdLst>
                <a:gd name="T0" fmla="*/ 0 w 3"/>
                <a:gd name="T1" fmla="*/ 5 h 5"/>
                <a:gd name="T2" fmla="*/ 0 w 3"/>
                <a:gd name="T3" fmla="*/ 3 h 5"/>
                <a:gd name="T4" fmla="*/ 2 w 3"/>
                <a:gd name="T5" fmla="*/ 1 h 5"/>
                <a:gd name="T6" fmla="*/ 3 w 3"/>
                <a:gd name="T7" fmla="*/ 0 h 5"/>
                <a:gd name="T8" fmla="*/ 3 w 3"/>
                <a:gd name="T9" fmla="*/ 1 h 5"/>
                <a:gd name="T10" fmla="*/ 3 w 3"/>
                <a:gd name="T11" fmla="*/ 2 h 5"/>
                <a:gd name="T12" fmla="*/ 0 w 3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lnTo>
                    <a:pt x="0" y="3"/>
                  </a:lnTo>
                  <a:lnTo>
                    <a:pt x="2" y="1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83" name="Freeform 337">
              <a:extLst>
                <a:ext uri="{FF2B5EF4-FFF2-40B4-BE49-F238E27FC236}">
                  <a16:creationId xmlns:a16="http://schemas.microsoft.com/office/drawing/2014/main" id="{527D7D19-823D-87D9-CDDD-2689EE291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2419" y="3460899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84" name="Freeform 338">
              <a:extLst>
                <a:ext uri="{FF2B5EF4-FFF2-40B4-BE49-F238E27FC236}">
                  <a16:creationId xmlns:a16="http://schemas.microsoft.com/office/drawing/2014/main" id="{93FFF6D9-4DA7-CD5A-FC98-37C1BED81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2606" y="3459312"/>
              <a:ext cx="6350" cy="3175"/>
            </a:xfrm>
            <a:custGeom>
              <a:avLst/>
              <a:gdLst>
                <a:gd name="T0" fmla="*/ 0 w 4"/>
                <a:gd name="T1" fmla="*/ 2 h 2"/>
                <a:gd name="T2" fmla="*/ 0 w 4"/>
                <a:gd name="T3" fmla="*/ 1 h 2"/>
                <a:gd name="T4" fmla="*/ 1 w 4"/>
                <a:gd name="T5" fmla="*/ 1 h 2"/>
                <a:gd name="T6" fmla="*/ 1 w 4"/>
                <a:gd name="T7" fmla="*/ 0 h 2"/>
                <a:gd name="T8" fmla="*/ 2 w 4"/>
                <a:gd name="T9" fmla="*/ 0 h 2"/>
                <a:gd name="T10" fmla="*/ 4 w 4"/>
                <a:gd name="T11" fmla="*/ 1 h 2"/>
                <a:gd name="T12" fmla="*/ 4 w 4"/>
                <a:gd name="T13" fmla="*/ 2 h 2"/>
                <a:gd name="T14" fmla="*/ 2 w 4"/>
                <a:gd name="T15" fmla="*/ 2 h 2"/>
                <a:gd name="T16" fmla="*/ 1 w 4"/>
                <a:gd name="T17" fmla="*/ 2 h 2"/>
                <a:gd name="T18" fmla="*/ 0 w 4"/>
                <a:gd name="T1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85" name="Rectangle 339">
              <a:extLst>
                <a:ext uri="{FF2B5EF4-FFF2-40B4-BE49-F238E27FC236}">
                  <a16:creationId xmlns:a16="http://schemas.microsoft.com/office/drawing/2014/main" id="{EEEDDED6-5C9A-2978-9129-FC19D9639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2369" y="3460899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86" name="Freeform 340">
              <a:extLst>
                <a:ext uri="{FF2B5EF4-FFF2-40B4-BE49-F238E27FC236}">
                  <a16:creationId xmlns:a16="http://schemas.microsoft.com/office/drawing/2014/main" id="{32E290FC-709F-5320-62D7-203685843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7444" y="3445024"/>
              <a:ext cx="6350" cy="14288"/>
            </a:xfrm>
            <a:custGeom>
              <a:avLst/>
              <a:gdLst>
                <a:gd name="T0" fmla="*/ 0 w 4"/>
                <a:gd name="T1" fmla="*/ 9 h 9"/>
                <a:gd name="T2" fmla="*/ 0 w 4"/>
                <a:gd name="T3" fmla="*/ 7 h 9"/>
                <a:gd name="T4" fmla="*/ 1 w 4"/>
                <a:gd name="T5" fmla="*/ 7 h 9"/>
                <a:gd name="T6" fmla="*/ 1 w 4"/>
                <a:gd name="T7" fmla="*/ 6 h 9"/>
                <a:gd name="T8" fmla="*/ 1 w 4"/>
                <a:gd name="T9" fmla="*/ 5 h 9"/>
                <a:gd name="T10" fmla="*/ 2 w 4"/>
                <a:gd name="T11" fmla="*/ 3 h 9"/>
                <a:gd name="T12" fmla="*/ 2 w 4"/>
                <a:gd name="T13" fmla="*/ 2 h 9"/>
                <a:gd name="T14" fmla="*/ 3 w 4"/>
                <a:gd name="T15" fmla="*/ 2 h 9"/>
                <a:gd name="T16" fmla="*/ 3 w 4"/>
                <a:gd name="T17" fmla="*/ 0 h 9"/>
                <a:gd name="T18" fmla="*/ 4 w 4"/>
                <a:gd name="T19" fmla="*/ 0 h 9"/>
                <a:gd name="T20" fmla="*/ 4 w 4"/>
                <a:gd name="T21" fmla="*/ 2 h 9"/>
                <a:gd name="T22" fmla="*/ 3 w 4"/>
                <a:gd name="T23" fmla="*/ 5 h 9"/>
                <a:gd name="T24" fmla="*/ 3 w 4"/>
                <a:gd name="T25" fmla="*/ 6 h 9"/>
                <a:gd name="T26" fmla="*/ 2 w 4"/>
                <a:gd name="T27" fmla="*/ 7 h 9"/>
                <a:gd name="T28" fmla="*/ 1 w 4"/>
                <a:gd name="T29" fmla="*/ 7 h 9"/>
                <a:gd name="T30" fmla="*/ 1 w 4"/>
                <a:gd name="T31" fmla="*/ 9 h 9"/>
                <a:gd name="T32" fmla="*/ 0 w 4"/>
                <a:gd name="T3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" h="9">
                  <a:moveTo>
                    <a:pt x="0" y="9"/>
                  </a:moveTo>
                  <a:lnTo>
                    <a:pt x="0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0" y="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87" name="Freeform 341">
              <a:extLst>
                <a:ext uri="{FF2B5EF4-FFF2-40B4-BE49-F238E27FC236}">
                  <a16:creationId xmlns:a16="http://schemas.microsoft.com/office/drawing/2014/main" id="{C2A31BEE-54F2-D232-D803-18BF9F8D4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5969" y="3454549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88" name="Rectangle 342">
              <a:extLst>
                <a:ext uri="{FF2B5EF4-FFF2-40B4-BE49-F238E27FC236}">
                  <a16:creationId xmlns:a16="http://schemas.microsoft.com/office/drawing/2014/main" id="{35E4AD7D-281A-A026-13AE-FD2E6E75E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4394" y="3452962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89" name="Rectangle 343">
              <a:extLst>
                <a:ext uri="{FF2B5EF4-FFF2-40B4-BE49-F238E27FC236}">
                  <a16:creationId xmlns:a16="http://schemas.microsoft.com/office/drawing/2014/main" id="{B1278EAC-FBF3-4D83-7053-09B2F8151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1094" y="3452962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90" name="Freeform 344">
              <a:extLst>
                <a:ext uri="{FF2B5EF4-FFF2-40B4-BE49-F238E27FC236}">
                  <a16:creationId xmlns:a16="http://schemas.microsoft.com/office/drawing/2014/main" id="{2407CBC7-4766-027F-BAEE-5710DBE07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806" y="3451374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  <a:gd name="T8" fmla="*/ 1 w 1"/>
                <a:gd name="T9" fmla="*/ 1 h 1"/>
                <a:gd name="T10" fmla="*/ 0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91" name="Freeform 345">
              <a:extLst>
                <a:ext uri="{FF2B5EF4-FFF2-40B4-BE49-F238E27FC236}">
                  <a16:creationId xmlns:a16="http://schemas.microsoft.com/office/drawing/2014/main" id="{1D5EAB27-4268-35FF-28E6-882F33233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8044" y="3443437"/>
              <a:ext cx="3175" cy="4763"/>
            </a:xfrm>
            <a:custGeom>
              <a:avLst/>
              <a:gdLst>
                <a:gd name="T0" fmla="*/ 1 w 2"/>
                <a:gd name="T1" fmla="*/ 3 h 3"/>
                <a:gd name="T2" fmla="*/ 0 w 2"/>
                <a:gd name="T3" fmla="*/ 1 h 3"/>
                <a:gd name="T4" fmla="*/ 0 w 2"/>
                <a:gd name="T5" fmla="*/ 0 h 3"/>
                <a:gd name="T6" fmla="*/ 1 w 2"/>
                <a:gd name="T7" fmla="*/ 0 h 3"/>
                <a:gd name="T8" fmla="*/ 2 w 2"/>
                <a:gd name="T9" fmla="*/ 1 h 3"/>
                <a:gd name="T10" fmla="*/ 2 w 2"/>
                <a:gd name="T11" fmla="*/ 3 h 3"/>
                <a:gd name="T12" fmla="*/ 1 w 2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3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92" name="Rectangle 346">
              <a:extLst>
                <a:ext uri="{FF2B5EF4-FFF2-40B4-BE49-F238E27FC236}">
                  <a16:creationId xmlns:a16="http://schemas.microsoft.com/office/drawing/2014/main" id="{9A5ECF38-D7EE-36A0-CC87-473024E58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8869" y="3445024"/>
              <a:ext cx="1588" cy="3175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93" name="Freeform 347">
              <a:extLst>
                <a:ext uri="{FF2B5EF4-FFF2-40B4-BE49-F238E27FC236}">
                  <a16:creationId xmlns:a16="http://schemas.microsoft.com/office/drawing/2014/main" id="{987093B1-4850-2D22-172F-72372BD6C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7856" y="3429149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2 w 2"/>
                <a:gd name="T5" fmla="*/ 1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94" name="Rectangle 348">
              <a:extLst>
                <a:ext uri="{FF2B5EF4-FFF2-40B4-BE49-F238E27FC236}">
                  <a16:creationId xmlns:a16="http://schemas.microsoft.com/office/drawing/2014/main" id="{617057AC-D26D-3A4A-238C-A58821682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6956" y="3422799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95" name="Freeform 349">
              <a:extLst>
                <a:ext uri="{FF2B5EF4-FFF2-40B4-BE49-F238E27FC236}">
                  <a16:creationId xmlns:a16="http://schemas.microsoft.com/office/drawing/2014/main" id="{5F5C98CA-37FB-DBC7-BEED-9093F05FD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7756" y="3421212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96" name="Freeform 350">
              <a:extLst>
                <a:ext uri="{FF2B5EF4-FFF2-40B4-BE49-F238E27FC236}">
                  <a16:creationId xmlns:a16="http://schemas.microsoft.com/office/drawing/2014/main" id="{1B1D27A0-991D-74EA-D1B7-653A13166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1731" y="3413274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97" name="Freeform 351">
              <a:extLst>
                <a:ext uri="{FF2B5EF4-FFF2-40B4-BE49-F238E27FC236}">
                  <a16:creationId xmlns:a16="http://schemas.microsoft.com/office/drawing/2014/main" id="{FC3923B1-07AB-D080-0520-D325E4B2D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8556" y="3411687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1 h 1"/>
                <a:gd name="T8" fmla="*/ 1 w 2"/>
                <a:gd name="T9" fmla="*/ 1 h 1"/>
                <a:gd name="T10" fmla="*/ 0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98" name="Freeform 352">
              <a:extLst>
                <a:ext uri="{FF2B5EF4-FFF2-40B4-BE49-F238E27FC236}">
                  <a16:creationId xmlns:a16="http://schemas.microsoft.com/office/drawing/2014/main" id="{1A7C23C9-7D42-42CA-5401-6541ECF49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8231" y="3410099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599" name="Freeform 353">
              <a:extLst>
                <a:ext uri="{FF2B5EF4-FFF2-40B4-BE49-F238E27FC236}">
                  <a16:creationId xmlns:a16="http://schemas.microsoft.com/office/drawing/2014/main" id="{2057F1D7-60FA-5B82-F7D4-B50F24BDD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5056" y="3405337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0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00" name="Rectangle 354">
              <a:extLst>
                <a:ext uri="{FF2B5EF4-FFF2-40B4-BE49-F238E27FC236}">
                  <a16:creationId xmlns:a16="http://schemas.microsoft.com/office/drawing/2014/main" id="{B57C84F3-BA36-2DD7-6D94-9A1F401A4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819" y="3405337"/>
              <a:ext cx="1588" cy="3175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01" name="Freeform 355">
              <a:extLst>
                <a:ext uri="{FF2B5EF4-FFF2-40B4-BE49-F238E27FC236}">
                  <a16:creationId xmlns:a16="http://schemas.microsoft.com/office/drawing/2014/main" id="{4E72B0FB-DECA-F2A2-1FEA-7F433ADC8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4406" y="3402162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0 h 1"/>
                <a:gd name="T4" fmla="*/ 1 w 2"/>
                <a:gd name="T5" fmla="*/ 0 h 1"/>
                <a:gd name="T6" fmla="*/ 2 w 2"/>
                <a:gd name="T7" fmla="*/ 0 h 1"/>
                <a:gd name="T8" fmla="*/ 2 w 2"/>
                <a:gd name="T9" fmla="*/ 1 h 1"/>
                <a:gd name="T10" fmla="*/ 1 w 2"/>
                <a:gd name="T11" fmla="*/ 1 h 1"/>
                <a:gd name="T12" fmla="*/ 0 w 2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02" name="Rectangle 356">
              <a:extLst>
                <a:ext uri="{FF2B5EF4-FFF2-40B4-BE49-F238E27FC236}">
                  <a16:creationId xmlns:a16="http://schemas.microsoft.com/office/drawing/2014/main" id="{C91E8351-8CBD-A501-074F-D3F559B75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3619" y="3397399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03" name="Freeform 357">
              <a:extLst>
                <a:ext uri="{FF2B5EF4-FFF2-40B4-BE49-F238E27FC236}">
                  <a16:creationId xmlns:a16="http://schemas.microsoft.com/office/drawing/2014/main" id="{351E4680-9474-E89D-8CED-5C0BF6A2E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5319" y="3389462"/>
              <a:ext cx="3175" cy="7938"/>
            </a:xfrm>
            <a:custGeom>
              <a:avLst/>
              <a:gdLst>
                <a:gd name="T0" fmla="*/ 1 w 2"/>
                <a:gd name="T1" fmla="*/ 5 h 5"/>
                <a:gd name="T2" fmla="*/ 0 w 2"/>
                <a:gd name="T3" fmla="*/ 3 h 5"/>
                <a:gd name="T4" fmla="*/ 0 w 2"/>
                <a:gd name="T5" fmla="*/ 2 h 5"/>
                <a:gd name="T6" fmla="*/ 0 w 2"/>
                <a:gd name="T7" fmla="*/ 1 h 5"/>
                <a:gd name="T8" fmla="*/ 0 w 2"/>
                <a:gd name="T9" fmla="*/ 0 h 5"/>
                <a:gd name="T10" fmla="*/ 1 w 2"/>
                <a:gd name="T11" fmla="*/ 0 h 5"/>
                <a:gd name="T12" fmla="*/ 2 w 2"/>
                <a:gd name="T13" fmla="*/ 0 h 5"/>
                <a:gd name="T14" fmla="*/ 2 w 2"/>
                <a:gd name="T15" fmla="*/ 1 h 5"/>
                <a:gd name="T16" fmla="*/ 1 w 2"/>
                <a:gd name="T17" fmla="*/ 2 h 5"/>
                <a:gd name="T18" fmla="*/ 1 w 2"/>
                <a:gd name="T19" fmla="*/ 3 h 5"/>
                <a:gd name="T20" fmla="*/ 1 w 2"/>
                <a:gd name="T2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5">
                  <a:moveTo>
                    <a:pt x="1" y="5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04" name="Freeform 358">
              <a:extLst>
                <a:ext uri="{FF2B5EF4-FFF2-40B4-BE49-F238E27FC236}">
                  <a16:creationId xmlns:a16="http://schemas.microsoft.com/office/drawing/2014/main" id="{6450830A-FA3D-7DB0-623E-488472AD9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3756" y="3392637"/>
              <a:ext cx="1588" cy="476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1 h 3"/>
                <a:gd name="T4" fmla="*/ 1 w 1"/>
                <a:gd name="T5" fmla="*/ 0 h 3"/>
                <a:gd name="T6" fmla="*/ 1 w 1"/>
                <a:gd name="T7" fmla="*/ 1 h 3"/>
                <a:gd name="T8" fmla="*/ 0 w 1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05" name="Freeform 359">
              <a:extLst>
                <a:ext uri="{FF2B5EF4-FFF2-40B4-BE49-F238E27FC236}">
                  <a16:creationId xmlns:a16="http://schemas.microsoft.com/office/drawing/2014/main" id="{2C88EB74-77BB-1ADD-85F2-8B25391FC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6631" y="3389462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1 h 2"/>
                <a:gd name="T4" fmla="*/ 1 w 1"/>
                <a:gd name="T5" fmla="*/ 0 h 2"/>
                <a:gd name="T6" fmla="*/ 1 w 1"/>
                <a:gd name="T7" fmla="*/ 1 h 2"/>
                <a:gd name="T8" fmla="*/ 1 w 1"/>
                <a:gd name="T9" fmla="*/ 2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06" name="Rectangle 360">
              <a:extLst>
                <a:ext uri="{FF2B5EF4-FFF2-40B4-BE49-F238E27FC236}">
                  <a16:creationId xmlns:a16="http://schemas.microsoft.com/office/drawing/2014/main" id="{1BA4704D-0236-D6E5-AA5A-30B416DAD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4706" y="3389462"/>
              <a:ext cx="3175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07" name="Rectangle 361">
              <a:extLst>
                <a:ext uri="{FF2B5EF4-FFF2-40B4-BE49-F238E27FC236}">
                  <a16:creationId xmlns:a16="http://schemas.microsoft.com/office/drawing/2014/main" id="{B68BBF73-50F1-C524-BCF4-30B259C46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7919" y="3389462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08" name="Freeform 362">
              <a:extLst>
                <a:ext uri="{FF2B5EF4-FFF2-40B4-BE49-F238E27FC236}">
                  <a16:creationId xmlns:a16="http://schemas.microsoft.com/office/drawing/2014/main" id="{4BF7799F-BB72-E028-9C99-1C6D520F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1531" y="3387874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09" name="Freeform 363">
              <a:extLst>
                <a:ext uri="{FF2B5EF4-FFF2-40B4-BE49-F238E27FC236}">
                  <a16:creationId xmlns:a16="http://schemas.microsoft.com/office/drawing/2014/main" id="{8B1F0910-86C6-2B68-DEF9-1BFA3015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244" y="3383112"/>
              <a:ext cx="1588" cy="4763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1 h 3"/>
                <a:gd name="T4" fmla="*/ 0 w 1"/>
                <a:gd name="T5" fmla="*/ 0 h 3"/>
                <a:gd name="T6" fmla="*/ 1 w 1"/>
                <a:gd name="T7" fmla="*/ 1 h 3"/>
                <a:gd name="T8" fmla="*/ 1 w 1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10" name="Freeform 364">
              <a:extLst>
                <a:ext uri="{FF2B5EF4-FFF2-40B4-BE49-F238E27FC236}">
                  <a16:creationId xmlns:a16="http://schemas.microsoft.com/office/drawing/2014/main" id="{C9ECEFAD-DF6E-F682-5385-7E767F94A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3931" y="3383112"/>
              <a:ext cx="4763" cy="4763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1 h 3"/>
                <a:gd name="T4" fmla="*/ 1 w 3"/>
                <a:gd name="T5" fmla="*/ 1 h 3"/>
                <a:gd name="T6" fmla="*/ 1 w 3"/>
                <a:gd name="T7" fmla="*/ 0 h 3"/>
                <a:gd name="T8" fmla="*/ 2 w 3"/>
                <a:gd name="T9" fmla="*/ 1 h 3"/>
                <a:gd name="T10" fmla="*/ 3 w 3"/>
                <a:gd name="T11" fmla="*/ 3 h 3"/>
                <a:gd name="T12" fmla="*/ 2 w 3"/>
                <a:gd name="T13" fmla="*/ 3 h 3"/>
                <a:gd name="T14" fmla="*/ 1 w 3"/>
                <a:gd name="T15" fmla="*/ 3 h 3"/>
                <a:gd name="T16" fmla="*/ 0 w 3"/>
                <a:gd name="T1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1"/>
                  </a:lnTo>
                  <a:lnTo>
                    <a:pt x="3" y="3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11" name="Freeform 365">
              <a:extLst>
                <a:ext uri="{FF2B5EF4-FFF2-40B4-BE49-F238E27FC236}">
                  <a16:creationId xmlns:a16="http://schemas.microsoft.com/office/drawing/2014/main" id="{C447DE78-6AEE-C030-1F1A-244A5ACC8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8694" y="3383112"/>
              <a:ext cx="4763" cy="0"/>
            </a:xfrm>
            <a:custGeom>
              <a:avLst/>
              <a:gdLst>
                <a:gd name="T0" fmla="*/ 0 w 3"/>
                <a:gd name="T1" fmla="*/ 2 w 3"/>
                <a:gd name="T2" fmla="*/ 3 w 3"/>
                <a:gd name="T3" fmla="*/ 3 w 3"/>
                <a:gd name="T4" fmla="*/ 2 w 3"/>
                <a:gd name="T5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12" name="Freeform 366">
              <a:extLst>
                <a:ext uri="{FF2B5EF4-FFF2-40B4-BE49-F238E27FC236}">
                  <a16:creationId xmlns:a16="http://schemas.microsoft.com/office/drawing/2014/main" id="{1E6FBF64-5C20-4732-0CF0-40F583388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5044" y="3376762"/>
              <a:ext cx="3175" cy="3175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1 h 2"/>
                <a:gd name="T4" fmla="*/ 1 w 2"/>
                <a:gd name="T5" fmla="*/ 1 h 2"/>
                <a:gd name="T6" fmla="*/ 2 w 2"/>
                <a:gd name="T7" fmla="*/ 0 h 2"/>
                <a:gd name="T8" fmla="*/ 2 w 2"/>
                <a:gd name="T9" fmla="*/ 1 h 2"/>
                <a:gd name="T10" fmla="*/ 2 w 2"/>
                <a:gd name="T11" fmla="*/ 2 h 2"/>
                <a:gd name="T12" fmla="*/ 1 w 2"/>
                <a:gd name="T13" fmla="*/ 2 h 2"/>
                <a:gd name="T14" fmla="*/ 0 w 2"/>
                <a:gd name="T1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13" name="Freeform 367">
              <a:extLst>
                <a:ext uri="{FF2B5EF4-FFF2-40B4-BE49-F238E27FC236}">
                  <a16:creationId xmlns:a16="http://schemas.microsoft.com/office/drawing/2014/main" id="{371A5019-1C37-7B80-2DC0-2AC0B83E8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094" y="3371999"/>
              <a:ext cx="1588" cy="476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1 h 3"/>
                <a:gd name="T4" fmla="*/ 0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3 h 3"/>
                <a:gd name="T12" fmla="*/ 0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14" name="Freeform 368">
              <a:extLst>
                <a:ext uri="{FF2B5EF4-FFF2-40B4-BE49-F238E27FC236}">
                  <a16:creationId xmlns:a16="http://schemas.microsoft.com/office/drawing/2014/main" id="{A14A3760-C0FD-C452-0CC1-116471C9C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8619" y="3371999"/>
              <a:ext cx="6350" cy="4763"/>
            </a:xfrm>
            <a:custGeom>
              <a:avLst/>
              <a:gdLst>
                <a:gd name="T0" fmla="*/ 1 w 4"/>
                <a:gd name="T1" fmla="*/ 3 h 3"/>
                <a:gd name="T2" fmla="*/ 0 w 4"/>
                <a:gd name="T3" fmla="*/ 1 h 3"/>
                <a:gd name="T4" fmla="*/ 1 w 4"/>
                <a:gd name="T5" fmla="*/ 1 h 3"/>
                <a:gd name="T6" fmla="*/ 2 w 4"/>
                <a:gd name="T7" fmla="*/ 0 h 3"/>
                <a:gd name="T8" fmla="*/ 4 w 4"/>
                <a:gd name="T9" fmla="*/ 0 h 3"/>
                <a:gd name="T10" fmla="*/ 4 w 4"/>
                <a:gd name="T11" fmla="*/ 1 h 3"/>
                <a:gd name="T12" fmla="*/ 2 w 4"/>
                <a:gd name="T13" fmla="*/ 3 h 3"/>
                <a:gd name="T14" fmla="*/ 1 w 4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15" name="Rectangle 369">
              <a:extLst>
                <a:ext uri="{FF2B5EF4-FFF2-40B4-BE49-F238E27FC236}">
                  <a16:creationId xmlns:a16="http://schemas.microsoft.com/office/drawing/2014/main" id="{9D8C1D7B-A279-BDE0-57F8-01B82AB1E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169" y="3367237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16" name="Freeform 370">
              <a:extLst>
                <a:ext uri="{FF2B5EF4-FFF2-40B4-BE49-F238E27FC236}">
                  <a16:creationId xmlns:a16="http://schemas.microsoft.com/office/drawing/2014/main" id="{CB5AC8F1-0E3C-F6D6-C174-2E7C39CFC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3319" y="3360887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0 h 1"/>
                <a:gd name="T4" fmla="*/ 0 w 2"/>
                <a:gd name="T5" fmla="*/ 0 h 1"/>
                <a:gd name="T6" fmla="*/ 2 w 2"/>
                <a:gd name="T7" fmla="*/ 0 h 1"/>
                <a:gd name="T8" fmla="*/ 2 w 2"/>
                <a:gd name="T9" fmla="*/ 1 h 1"/>
                <a:gd name="T10" fmla="*/ 0 w 2"/>
                <a:gd name="T11" fmla="*/ 1 h 1"/>
                <a:gd name="T12" fmla="*/ 0 w 2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17" name="Freeform 371">
              <a:extLst>
                <a:ext uri="{FF2B5EF4-FFF2-40B4-BE49-F238E27FC236}">
                  <a16:creationId xmlns:a16="http://schemas.microsoft.com/office/drawing/2014/main" id="{12258A2F-272E-8134-549F-932367C19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3481" y="3357712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1 h 2"/>
                <a:gd name="T4" fmla="*/ 1 w 1"/>
                <a:gd name="T5" fmla="*/ 0 h 2"/>
                <a:gd name="T6" fmla="*/ 1 w 1"/>
                <a:gd name="T7" fmla="*/ 2 h 2"/>
                <a:gd name="T8" fmla="*/ 0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18" name="Freeform 372">
              <a:extLst>
                <a:ext uri="{FF2B5EF4-FFF2-40B4-BE49-F238E27FC236}">
                  <a16:creationId xmlns:a16="http://schemas.microsoft.com/office/drawing/2014/main" id="{28A20BEC-0338-B703-FFB3-F54B4F18F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8719" y="3348187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1 h 2"/>
                <a:gd name="T4" fmla="*/ 0 w 1"/>
                <a:gd name="T5" fmla="*/ 0 h 2"/>
                <a:gd name="T6" fmla="*/ 1 w 1"/>
                <a:gd name="T7" fmla="*/ 0 h 2"/>
                <a:gd name="T8" fmla="*/ 1 w 1"/>
                <a:gd name="T9" fmla="*/ 1 h 2"/>
                <a:gd name="T10" fmla="*/ 1 w 1"/>
                <a:gd name="T11" fmla="*/ 2 h 2"/>
                <a:gd name="T12" fmla="*/ 0 w 1"/>
                <a:gd name="T1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19" name="Freeform 373">
              <a:extLst>
                <a:ext uri="{FF2B5EF4-FFF2-40B4-BE49-F238E27FC236}">
                  <a16:creationId xmlns:a16="http://schemas.microsoft.com/office/drawing/2014/main" id="{309225D6-5405-E57C-8385-B7EBF314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2369" y="3340249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1 h 2"/>
                <a:gd name="T4" fmla="*/ 1 w 1"/>
                <a:gd name="T5" fmla="*/ 0 h 2"/>
                <a:gd name="T6" fmla="*/ 1 w 1"/>
                <a:gd name="T7" fmla="*/ 1 h 2"/>
                <a:gd name="T8" fmla="*/ 1 w 1"/>
                <a:gd name="T9" fmla="*/ 2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20" name="Rectangle 374">
              <a:extLst>
                <a:ext uri="{FF2B5EF4-FFF2-40B4-BE49-F238E27FC236}">
                  <a16:creationId xmlns:a16="http://schemas.microsoft.com/office/drawing/2014/main" id="{A7C0AEB6-4ABF-E5F0-ECAE-B567ABF73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3756" y="3340249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21" name="Freeform 375">
              <a:extLst>
                <a:ext uri="{FF2B5EF4-FFF2-40B4-BE49-F238E27FC236}">
                  <a16:creationId xmlns:a16="http://schemas.microsoft.com/office/drawing/2014/main" id="{1918F72F-4ADB-5171-CCE4-9FAE446F7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0106" y="3338662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1 w 2"/>
                <a:gd name="T5" fmla="*/ 0 h 1"/>
                <a:gd name="T6" fmla="*/ 2 w 2"/>
                <a:gd name="T7" fmla="*/ 0 h 1"/>
                <a:gd name="T8" fmla="*/ 1 w 2"/>
                <a:gd name="T9" fmla="*/ 0 h 1"/>
                <a:gd name="T10" fmla="*/ 1 w 2"/>
                <a:gd name="T11" fmla="*/ 1 h 1"/>
                <a:gd name="T12" fmla="*/ 0 w 2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22" name="Freeform 376">
              <a:extLst>
                <a:ext uri="{FF2B5EF4-FFF2-40B4-BE49-F238E27FC236}">
                  <a16:creationId xmlns:a16="http://schemas.microsoft.com/office/drawing/2014/main" id="{FA79FCAA-A1D3-F804-C3D1-A6F355B9F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869" y="3335487"/>
              <a:ext cx="6350" cy="3175"/>
            </a:xfrm>
            <a:custGeom>
              <a:avLst/>
              <a:gdLst>
                <a:gd name="T0" fmla="*/ 0 w 4"/>
                <a:gd name="T1" fmla="*/ 2 h 2"/>
                <a:gd name="T2" fmla="*/ 0 w 4"/>
                <a:gd name="T3" fmla="*/ 2 h 2"/>
                <a:gd name="T4" fmla="*/ 0 w 4"/>
                <a:gd name="T5" fmla="*/ 1 h 2"/>
                <a:gd name="T6" fmla="*/ 0 w 4"/>
                <a:gd name="T7" fmla="*/ 0 h 2"/>
                <a:gd name="T8" fmla="*/ 2 w 4"/>
                <a:gd name="T9" fmla="*/ 0 h 2"/>
                <a:gd name="T10" fmla="*/ 3 w 4"/>
                <a:gd name="T11" fmla="*/ 0 h 2"/>
                <a:gd name="T12" fmla="*/ 3 w 4"/>
                <a:gd name="T13" fmla="*/ 1 h 2"/>
                <a:gd name="T14" fmla="*/ 4 w 4"/>
                <a:gd name="T15" fmla="*/ 2 h 2"/>
                <a:gd name="T16" fmla="*/ 3 w 4"/>
                <a:gd name="T17" fmla="*/ 2 h 2"/>
                <a:gd name="T18" fmla="*/ 3 w 4"/>
                <a:gd name="T19" fmla="*/ 2 h 2"/>
                <a:gd name="T20" fmla="*/ 2 w 4"/>
                <a:gd name="T21" fmla="*/ 2 h 2"/>
                <a:gd name="T22" fmla="*/ 0 w 4"/>
                <a:gd name="T2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23" name="Freeform 377">
              <a:extLst>
                <a:ext uri="{FF2B5EF4-FFF2-40B4-BE49-F238E27FC236}">
                  <a16:creationId xmlns:a16="http://schemas.microsoft.com/office/drawing/2014/main" id="{89E3962E-C001-4E18-DBE1-4980CC4F0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9356" y="3332312"/>
              <a:ext cx="6350" cy="3175"/>
            </a:xfrm>
            <a:custGeom>
              <a:avLst/>
              <a:gdLst>
                <a:gd name="T0" fmla="*/ 0 w 4"/>
                <a:gd name="T1" fmla="*/ 2 h 2"/>
                <a:gd name="T2" fmla="*/ 0 w 4"/>
                <a:gd name="T3" fmla="*/ 0 h 2"/>
                <a:gd name="T4" fmla="*/ 1 w 4"/>
                <a:gd name="T5" fmla="*/ 0 h 2"/>
                <a:gd name="T6" fmla="*/ 2 w 4"/>
                <a:gd name="T7" fmla="*/ 0 h 2"/>
                <a:gd name="T8" fmla="*/ 3 w 4"/>
                <a:gd name="T9" fmla="*/ 0 h 2"/>
                <a:gd name="T10" fmla="*/ 4 w 4"/>
                <a:gd name="T11" fmla="*/ 0 h 2"/>
                <a:gd name="T12" fmla="*/ 4 w 4"/>
                <a:gd name="T13" fmla="*/ 2 h 2"/>
                <a:gd name="T14" fmla="*/ 3 w 4"/>
                <a:gd name="T15" fmla="*/ 2 h 2"/>
                <a:gd name="T16" fmla="*/ 2 w 4"/>
                <a:gd name="T17" fmla="*/ 2 h 2"/>
                <a:gd name="T18" fmla="*/ 0 w 4"/>
                <a:gd name="T1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24" name="Freeform 378">
              <a:extLst>
                <a:ext uri="{FF2B5EF4-FFF2-40B4-BE49-F238E27FC236}">
                  <a16:creationId xmlns:a16="http://schemas.microsoft.com/office/drawing/2014/main" id="{52BBC109-36C8-2DAC-0D53-9F52B42FC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144" y="3330724"/>
              <a:ext cx="3175" cy="1588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25" name="Freeform 379">
              <a:extLst>
                <a:ext uri="{FF2B5EF4-FFF2-40B4-BE49-F238E27FC236}">
                  <a16:creationId xmlns:a16="http://schemas.microsoft.com/office/drawing/2014/main" id="{2FE85149-3C14-14D7-B75E-5B4C6FDCA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0756" y="3330724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26" name="Freeform 380">
              <a:extLst>
                <a:ext uri="{FF2B5EF4-FFF2-40B4-BE49-F238E27FC236}">
                  <a16:creationId xmlns:a16="http://schemas.microsoft.com/office/drawing/2014/main" id="{EC6CAFBD-C6C0-BB35-F740-7C5EEE209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3931" y="3322787"/>
              <a:ext cx="3175" cy="476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2 h 3"/>
                <a:gd name="T4" fmla="*/ 0 w 2"/>
                <a:gd name="T5" fmla="*/ 0 h 3"/>
                <a:gd name="T6" fmla="*/ 1 w 2"/>
                <a:gd name="T7" fmla="*/ 0 h 3"/>
                <a:gd name="T8" fmla="*/ 2 w 2"/>
                <a:gd name="T9" fmla="*/ 2 h 3"/>
                <a:gd name="T10" fmla="*/ 1 w 2"/>
                <a:gd name="T11" fmla="*/ 2 h 3"/>
                <a:gd name="T12" fmla="*/ 1 w 2"/>
                <a:gd name="T13" fmla="*/ 3 h 3"/>
                <a:gd name="T14" fmla="*/ 0 w 2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27" name="Freeform 381">
              <a:extLst>
                <a:ext uri="{FF2B5EF4-FFF2-40B4-BE49-F238E27FC236}">
                  <a16:creationId xmlns:a16="http://schemas.microsoft.com/office/drawing/2014/main" id="{D6AC3573-CE6C-5AB0-D80C-D1E5A16FC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7106" y="3325962"/>
              <a:ext cx="4763" cy="1588"/>
            </a:xfrm>
            <a:custGeom>
              <a:avLst/>
              <a:gdLst>
                <a:gd name="T0" fmla="*/ 1 w 3"/>
                <a:gd name="T1" fmla="*/ 1 h 1"/>
                <a:gd name="T2" fmla="*/ 0 w 3"/>
                <a:gd name="T3" fmla="*/ 0 h 1"/>
                <a:gd name="T4" fmla="*/ 1 w 3"/>
                <a:gd name="T5" fmla="*/ 0 h 1"/>
                <a:gd name="T6" fmla="*/ 3 w 3"/>
                <a:gd name="T7" fmla="*/ 0 h 1"/>
                <a:gd name="T8" fmla="*/ 1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28" name="Rectangle 382">
              <a:extLst>
                <a:ext uri="{FF2B5EF4-FFF2-40B4-BE49-F238E27FC236}">
                  <a16:creationId xmlns:a16="http://schemas.microsoft.com/office/drawing/2014/main" id="{C20789CE-DF87-1942-9F0A-FFD3D2B74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769" y="3322787"/>
              <a:ext cx="1588" cy="3175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29" name="Freeform 383">
              <a:extLst>
                <a:ext uri="{FF2B5EF4-FFF2-40B4-BE49-F238E27FC236}">
                  <a16:creationId xmlns:a16="http://schemas.microsoft.com/office/drawing/2014/main" id="{D31D4141-84AE-C066-ADA7-069244F50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0606" y="3322787"/>
              <a:ext cx="7938" cy="3175"/>
            </a:xfrm>
            <a:custGeom>
              <a:avLst/>
              <a:gdLst>
                <a:gd name="T0" fmla="*/ 0 w 5"/>
                <a:gd name="T1" fmla="*/ 2 h 2"/>
                <a:gd name="T2" fmla="*/ 0 w 5"/>
                <a:gd name="T3" fmla="*/ 0 h 2"/>
                <a:gd name="T4" fmla="*/ 2 w 5"/>
                <a:gd name="T5" fmla="*/ 0 h 2"/>
                <a:gd name="T6" fmla="*/ 3 w 5"/>
                <a:gd name="T7" fmla="*/ 0 h 2"/>
                <a:gd name="T8" fmla="*/ 4 w 5"/>
                <a:gd name="T9" fmla="*/ 0 h 2"/>
                <a:gd name="T10" fmla="*/ 5 w 5"/>
                <a:gd name="T11" fmla="*/ 0 h 2"/>
                <a:gd name="T12" fmla="*/ 4 w 5"/>
                <a:gd name="T13" fmla="*/ 2 h 2"/>
                <a:gd name="T14" fmla="*/ 3 w 5"/>
                <a:gd name="T15" fmla="*/ 2 h 2"/>
                <a:gd name="T16" fmla="*/ 2 w 5"/>
                <a:gd name="T17" fmla="*/ 2 h 2"/>
                <a:gd name="T18" fmla="*/ 0 w 5"/>
                <a:gd name="T1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4" y="2"/>
                  </a:lnTo>
                  <a:lnTo>
                    <a:pt x="3" y="2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30" name="Rectangle 384">
              <a:extLst>
                <a:ext uri="{FF2B5EF4-FFF2-40B4-BE49-F238E27FC236}">
                  <a16:creationId xmlns:a16="http://schemas.microsoft.com/office/drawing/2014/main" id="{7A83CDAA-003A-6ADA-14D6-12CDEE34A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9331" y="3318024"/>
              <a:ext cx="3175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31" name="Rectangle 385">
              <a:extLst>
                <a:ext uri="{FF2B5EF4-FFF2-40B4-BE49-F238E27FC236}">
                  <a16:creationId xmlns:a16="http://schemas.microsoft.com/office/drawing/2014/main" id="{A7EF3E86-831C-ECEF-50C4-CB906B1E7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2506" y="3314849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32" name="Freeform 386">
              <a:extLst>
                <a:ext uri="{FF2B5EF4-FFF2-40B4-BE49-F238E27FC236}">
                  <a16:creationId xmlns:a16="http://schemas.microsoft.com/office/drawing/2014/main" id="{F94C5393-FC8F-6910-4A83-EBB6182D7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7744" y="3311674"/>
              <a:ext cx="4763" cy="3175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0 h 2"/>
                <a:gd name="T4" fmla="*/ 1 w 3"/>
                <a:gd name="T5" fmla="*/ 0 h 2"/>
                <a:gd name="T6" fmla="*/ 3 w 3"/>
                <a:gd name="T7" fmla="*/ 2 h 2"/>
                <a:gd name="T8" fmla="*/ 3 w 3"/>
                <a:gd name="T9" fmla="*/ 2 h 2"/>
                <a:gd name="T10" fmla="*/ 0 w 3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33" name="Freeform 387">
              <a:extLst>
                <a:ext uri="{FF2B5EF4-FFF2-40B4-BE49-F238E27FC236}">
                  <a16:creationId xmlns:a16="http://schemas.microsoft.com/office/drawing/2014/main" id="{9382D9E6-434E-A106-5734-BBA9AD673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4231" y="3306912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0 h 1"/>
                <a:gd name="T4" fmla="*/ 2 w 2"/>
                <a:gd name="T5" fmla="*/ 1 h 1"/>
                <a:gd name="T6" fmla="*/ 2 w 2"/>
                <a:gd name="T7" fmla="*/ 1 h 1"/>
                <a:gd name="T8" fmla="*/ 0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34" name="Freeform 388">
              <a:extLst>
                <a:ext uri="{FF2B5EF4-FFF2-40B4-BE49-F238E27FC236}">
                  <a16:creationId xmlns:a16="http://schemas.microsoft.com/office/drawing/2014/main" id="{AF83DBD1-6602-C612-2035-BA86172A4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419" y="3300562"/>
              <a:ext cx="0" cy="4763"/>
            </a:xfrm>
            <a:custGeom>
              <a:avLst/>
              <a:gdLst>
                <a:gd name="T0" fmla="*/ 3 h 3"/>
                <a:gd name="T1" fmla="*/ 1 h 3"/>
                <a:gd name="T2" fmla="*/ 0 h 3"/>
                <a:gd name="T3" fmla="*/ 1 h 3"/>
                <a:gd name="T4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35" name="Freeform 389">
              <a:extLst>
                <a:ext uri="{FF2B5EF4-FFF2-40B4-BE49-F238E27FC236}">
                  <a16:creationId xmlns:a16="http://schemas.microsoft.com/office/drawing/2014/main" id="{284D1D6D-50B1-1192-EFCC-CB5CC8862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6006" y="3300562"/>
              <a:ext cx="3175" cy="476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1 h 3"/>
                <a:gd name="T4" fmla="*/ 0 w 2"/>
                <a:gd name="T5" fmla="*/ 0 h 3"/>
                <a:gd name="T6" fmla="*/ 1 w 2"/>
                <a:gd name="T7" fmla="*/ 0 h 3"/>
                <a:gd name="T8" fmla="*/ 2 w 2"/>
                <a:gd name="T9" fmla="*/ 0 h 3"/>
                <a:gd name="T10" fmla="*/ 2 w 2"/>
                <a:gd name="T11" fmla="*/ 1 h 3"/>
                <a:gd name="T12" fmla="*/ 1 w 2"/>
                <a:gd name="T13" fmla="*/ 1 h 3"/>
                <a:gd name="T14" fmla="*/ 1 w 2"/>
                <a:gd name="T15" fmla="*/ 3 h 3"/>
                <a:gd name="T16" fmla="*/ 0 w 2"/>
                <a:gd name="T1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36" name="Rectangle 390">
              <a:extLst>
                <a:ext uri="{FF2B5EF4-FFF2-40B4-BE49-F238E27FC236}">
                  <a16:creationId xmlns:a16="http://schemas.microsoft.com/office/drawing/2014/main" id="{6A076C00-34C4-E746-A38F-27F21B75F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5369" y="3300562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37" name="Freeform 391">
              <a:extLst>
                <a:ext uri="{FF2B5EF4-FFF2-40B4-BE49-F238E27FC236}">
                  <a16:creationId xmlns:a16="http://schemas.microsoft.com/office/drawing/2014/main" id="{92E303DB-B6FC-E212-D5F9-3891A58EF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4419" y="3298974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38" name="Rectangle 392">
              <a:extLst>
                <a:ext uri="{FF2B5EF4-FFF2-40B4-BE49-F238E27FC236}">
                  <a16:creationId xmlns:a16="http://schemas.microsoft.com/office/drawing/2014/main" id="{2B97A273-E261-2B88-F73B-3A322C62B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2894" y="3295799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39" name="Freeform 393">
              <a:extLst>
                <a:ext uri="{FF2B5EF4-FFF2-40B4-BE49-F238E27FC236}">
                  <a16:creationId xmlns:a16="http://schemas.microsoft.com/office/drawing/2014/main" id="{6DA412BC-63A0-30C8-C726-F24C0FDCA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7181" y="3297387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40" name="Freeform 394">
              <a:extLst>
                <a:ext uri="{FF2B5EF4-FFF2-40B4-BE49-F238E27FC236}">
                  <a16:creationId xmlns:a16="http://schemas.microsoft.com/office/drawing/2014/main" id="{15E50C06-2269-DA89-8558-81D910669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1531" y="3295799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41" name="Rectangle 395">
              <a:extLst>
                <a:ext uri="{FF2B5EF4-FFF2-40B4-BE49-F238E27FC236}">
                  <a16:creationId xmlns:a16="http://schemas.microsoft.com/office/drawing/2014/main" id="{62C2096C-9E31-A3DD-F29D-4BFC6922A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7181" y="3295799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42" name="Freeform 396">
              <a:extLst>
                <a:ext uri="{FF2B5EF4-FFF2-40B4-BE49-F238E27FC236}">
                  <a16:creationId xmlns:a16="http://schemas.microsoft.com/office/drawing/2014/main" id="{EAAFD225-B214-0B96-B80C-871F4264E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6769" y="3294212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43" name="Freeform 397">
              <a:extLst>
                <a:ext uri="{FF2B5EF4-FFF2-40B4-BE49-F238E27FC236}">
                  <a16:creationId xmlns:a16="http://schemas.microsoft.com/office/drawing/2014/main" id="{89EA4A8C-2A11-5AD3-C95B-E5549D61C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9944" y="3294212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  <a:gd name="T8" fmla="*/ 1 w 1"/>
                <a:gd name="T9" fmla="*/ 1 h 1"/>
                <a:gd name="T10" fmla="*/ 0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44" name="Rectangle 398">
              <a:extLst>
                <a:ext uri="{FF2B5EF4-FFF2-40B4-BE49-F238E27FC236}">
                  <a16:creationId xmlns:a16="http://schemas.microsoft.com/office/drawing/2014/main" id="{67445951-B03D-01B3-EAA7-768E03670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9306" y="3294212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45" name="Freeform 399">
              <a:extLst>
                <a:ext uri="{FF2B5EF4-FFF2-40B4-BE49-F238E27FC236}">
                  <a16:creationId xmlns:a16="http://schemas.microsoft.com/office/drawing/2014/main" id="{D3362AD8-28C5-F5D1-AD52-1783F8B57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3931" y="3286274"/>
              <a:ext cx="0" cy="4763"/>
            </a:xfrm>
            <a:custGeom>
              <a:avLst/>
              <a:gdLst>
                <a:gd name="T0" fmla="*/ 3 h 3"/>
                <a:gd name="T1" fmla="*/ 2 h 3"/>
                <a:gd name="T2" fmla="*/ 1 h 3"/>
                <a:gd name="T3" fmla="*/ 0 h 3"/>
                <a:gd name="T4" fmla="*/ 2 h 3"/>
                <a:gd name="T5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46" name="Freeform 400">
              <a:extLst>
                <a:ext uri="{FF2B5EF4-FFF2-40B4-BE49-F238E27FC236}">
                  <a16:creationId xmlns:a16="http://schemas.microsoft.com/office/drawing/2014/main" id="{E1EAD056-0330-9B4D-E7B5-04092371D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6206" y="3286274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47" name="Rectangle 401">
              <a:extLst>
                <a:ext uri="{FF2B5EF4-FFF2-40B4-BE49-F238E27FC236}">
                  <a16:creationId xmlns:a16="http://schemas.microsoft.com/office/drawing/2014/main" id="{F45221E8-C42E-EE30-AF01-CC95C0DEF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1306" y="3278337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48" name="Rectangle 402">
              <a:extLst>
                <a:ext uri="{FF2B5EF4-FFF2-40B4-BE49-F238E27FC236}">
                  <a16:creationId xmlns:a16="http://schemas.microsoft.com/office/drawing/2014/main" id="{0163121F-5C41-7AD9-F367-2181689E5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2344" y="3278337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49" name="Freeform 403">
              <a:extLst>
                <a:ext uri="{FF2B5EF4-FFF2-40B4-BE49-F238E27FC236}">
                  <a16:creationId xmlns:a16="http://schemas.microsoft.com/office/drawing/2014/main" id="{95817AE5-DECB-A0B7-AF8C-B76E9A59F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794" y="3267224"/>
              <a:ext cx="3175" cy="6350"/>
            </a:xfrm>
            <a:custGeom>
              <a:avLst/>
              <a:gdLst>
                <a:gd name="T0" fmla="*/ 0 w 2"/>
                <a:gd name="T1" fmla="*/ 4 h 4"/>
                <a:gd name="T2" fmla="*/ 0 w 2"/>
                <a:gd name="T3" fmla="*/ 2 h 4"/>
                <a:gd name="T4" fmla="*/ 0 w 2"/>
                <a:gd name="T5" fmla="*/ 1 h 4"/>
                <a:gd name="T6" fmla="*/ 0 w 2"/>
                <a:gd name="T7" fmla="*/ 0 h 4"/>
                <a:gd name="T8" fmla="*/ 1 w 2"/>
                <a:gd name="T9" fmla="*/ 0 h 4"/>
                <a:gd name="T10" fmla="*/ 1 w 2"/>
                <a:gd name="T11" fmla="*/ 1 h 4"/>
                <a:gd name="T12" fmla="*/ 2 w 2"/>
                <a:gd name="T13" fmla="*/ 2 h 4"/>
                <a:gd name="T14" fmla="*/ 2 w 2"/>
                <a:gd name="T15" fmla="*/ 4 h 4"/>
                <a:gd name="T16" fmla="*/ 1 w 2"/>
                <a:gd name="T17" fmla="*/ 4 h 4"/>
                <a:gd name="T18" fmla="*/ 0 w 2"/>
                <a:gd name="T19" fmla="*/ 4 h 4"/>
                <a:gd name="T20" fmla="*/ 0 w 2"/>
                <a:gd name="T2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2" y="2"/>
                  </a:lnTo>
                  <a:lnTo>
                    <a:pt x="2" y="4"/>
                  </a:lnTo>
                  <a:lnTo>
                    <a:pt x="1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50" name="Rectangle 404">
              <a:extLst>
                <a:ext uri="{FF2B5EF4-FFF2-40B4-BE49-F238E27FC236}">
                  <a16:creationId xmlns:a16="http://schemas.microsoft.com/office/drawing/2014/main" id="{4A12C2D4-062D-959D-C95E-C3B04E87E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1619" y="3268812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51" name="Freeform 405">
              <a:extLst>
                <a:ext uri="{FF2B5EF4-FFF2-40B4-BE49-F238E27FC236}">
                  <a16:creationId xmlns:a16="http://schemas.microsoft.com/office/drawing/2014/main" id="{EBE5F3F2-6E43-9E93-BEB8-B79DCF820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544" y="3267224"/>
              <a:ext cx="1588" cy="3175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1 h 2"/>
                <a:gd name="T4" fmla="*/ 0 w 1"/>
                <a:gd name="T5" fmla="*/ 0 h 2"/>
                <a:gd name="T6" fmla="*/ 1 w 1"/>
                <a:gd name="T7" fmla="*/ 1 h 2"/>
                <a:gd name="T8" fmla="*/ 1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652" name="Freeform 406">
              <a:extLst>
                <a:ext uri="{FF2B5EF4-FFF2-40B4-BE49-F238E27FC236}">
                  <a16:creationId xmlns:a16="http://schemas.microsoft.com/office/drawing/2014/main" id="{6129733C-FBED-AB4D-73D0-B84AF14FF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3206" y="3265637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53" name="Freeform 408">
              <a:extLst>
                <a:ext uri="{FF2B5EF4-FFF2-40B4-BE49-F238E27FC236}">
                  <a16:creationId xmlns:a16="http://schemas.microsoft.com/office/drawing/2014/main" id="{637A11F1-3443-4008-4A89-1BAC461D7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956" y="3265637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0 h 1"/>
                <a:gd name="T4" fmla="*/ 1 w 2"/>
                <a:gd name="T5" fmla="*/ 0 h 1"/>
                <a:gd name="T6" fmla="*/ 2 w 2"/>
                <a:gd name="T7" fmla="*/ 0 h 1"/>
                <a:gd name="T8" fmla="*/ 2 w 2"/>
                <a:gd name="T9" fmla="*/ 1 h 1"/>
                <a:gd name="T10" fmla="*/ 1 w 2"/>
                <a:gd name="T11" fmla="*/ 1 h 1"/>
                <a:gd name="T12" fmla="*/ 0 w 2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54" name="Rectangle 409">
              <a:extLst>
                <a:ext uri="{FF2B5EF4-FFF2-40B4-BE49-F238E27FC236}">
                  <a16:creationId xmlns:a16="http://schemas.microsoft.com/office/drawing/2014/main" id="{787ABD14-B3C3-7905-1CB2-E172E581F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7131" y="3265637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55" name="Freeform 410">
              <a:extLst>
                <a:ext uri="{FF2B5EF4-FFF2-40B4-BE49-F238E27FC236}">
                  <a16:creationId xmlns:a16="http://schemas.microsoft.com/office/drawing/2014/main" id="{D756C7FC-9B27-84C5-F8FD-0F016CFB8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2256" y="3260874"/>
              <a:ext cx="3175" cy="476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2 h 3"/>
                <a:gd name="T4" fmla="*/ 0 w 2"/>
                <a:gd name="T5" fmla="*/ 0 h 3"/>
                <a:gd name="T6" fmla="*/ 1 w 2"/>
                <a:gd name="T7" fmla="*/ 0 h 3"/>
                <a:gd name="T8" fmla="*/ 1 w 2"/>
                <a:gd name="T9" fmla="*/ 2 h 3"/>
                <a:gd name="T10" fmla="*/ 2 w 2"/>
                <a:gd name="T11" fmla="*/ 3 h 3"/>
                <a:gd name="T12" fmla="*/ 1 w 2"/>
                <a:gd name="T13" fmla="*/ 3 h 3"/>
                <a:gd name="T14" fmla="*/ 0 w 2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56" name="Freeform 411">
              <a:extLst>
                <a:ext uri="{FF2B5EF4-FFF2-40B4-BE49-F238E27FC236}">
                  <a16:creationId xmlns:a16="http://schemas.microsoft.com/office/drawing/2014/main" id="{5578DACD-2498-0194-E3E5-82128873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844" y="3260874"/>
              <a:ext cx="3175" cy="4763"/>
            </a:xfrm>
            <a:custGeom>
              <a:avLst/>
              <a:gdLst>
                <a:gd name="T0" fmla="*/ 1 w 2"/>
                <a:gd name="T1" fmla="*/ 3 h 3"/>
                <a:gd name="T2" fmla="*/ 1 w 2"/>
                <a:gd name="T3" fmla="*/ 2 h 3"/>
                <a:gd name="T4" fmla="*/ 0 w 2"/>
                <a:gd name="T5" fmla="*/ 0 h 3"/>
                <a:gd name="T6" fmla="*/ 1 w 2"/>
                <a:gd name="T7" fmla="*/ 0 h 3"/>
                <a:gd name="T8" fmla="*/ 2 w 2"/>
                <a:gd name="T9" fmla="*/ 2 h 3"/>
                <a:gd name="T10" fmla="*/ 2 w 2"/>
                <a:gd name="T11" fmla="*/ 3 h 3"/>
                <a:gd name="T12" fmla="*/ 1 w 2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57" name="Freeform 412">
              <a:extLst>
                <a:ext uri="{FF2B5EF4-FFF2-40B4-BE49-F238E27FC236}">
                  <a16:creationId xmlns:a16="http://schemas.microsoft.com/office/drawing/2014/main" id="{1E869217-3E27-E112-8D19-E7452CD0A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7656" y="3264049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58" name="Rectangle 413">
              <a:extLst>
                <a:ext uri="{FF2B5EF4-FFF2-40B4-BE49-F238E27FC236}">
                  <a16:creationId xmlns:a16="http://schemas.microsoft.com/office/drawing/2014/main" id="{A7E7493F-4EEA-4117-7C83-9156DA903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0756" y="3264049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59" name="Freeform 414">
              <a:extLst>
                <a:ext uri="{FF2B5EF4-FFF2-40B4-BE49-F238E27FC236}">
                  <a16:creationId xmlns:a16="http://schemas.microsoft.com/office/drawing/2014/main" id="{B0364CC6-D99B-F665-D45A-1D39AB5F1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2731" y="3260874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0 h 2"/>
                <a:gd name="T4" fmla="*/ 1 w 1"/>
                <a:gd name="T5" fmla="*/ 0 h 2"/>
                <a:gd name="T6" fmla="*/ 0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60" name="Freeform 415">
              <a:extLst>
                <a:ext uri="{FF2B5EF4-FFF2-40B4-BE49-F238E27FC236}">
                  <a16:creationId xmlns:a16="http://schemas.microsoft.com/office/drawing/2014/main" id="{6052515F-8A26-A01E-BC1A-50482C567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7019" y="3259287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61" name="Rectangle 416">
              <a:extLst>
                <a:ext uri="{FF2B5EF4-FFF2-40B4-BE49-F238E27FC236}">
                  <a16:creationId xmlns:a16="http://schemas.microsoft.com/office/drawing/2014/main" id="{9CFCD5BA-0410-5D85-669B-E922AB36B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1144" y="3257699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62" name="Freeform 417">
              <a:extLst>
                <a:ext uri="{FF2B5EF4-FFF2-40B4-BE49-F238E27FC236}">
                  <a16:creationId xmlns:a16="http://schemas.microsoft.com/office/drawing/2014/main" id="{ED414538-5315-A65F-461F-9793C8B31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5431" y="3257699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  <a:gd name="T8" fmla="*/ 1 w 1"/>
                <a:gd name="T9" fmla="*/ 1 h 1"/>
                <a:gd name="T10" fmla="*/ 0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63" name="Freeform 418">
              <a:extLst>
                <a:ext uri="{FF2B5EF4-FFF2-40B4-BE49-F238E27FC236}">
                  <a16:creationId xmlns:a16="http://schemas.microsoft.com/office/drawing/2014/main" id="{79A881F5-B977-85B4-E9FD-26E8EF831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969" y="3254524"/>
              <a:ext cx="3175" cy="3175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1 h 2"/>
                <a:gd name="T4" fmla="*/ 0 w 2"/>
                <a:gd name="T5" fmla="*/ 0 h 2"/>
                <a:gd name="T6" fmla="*/ 2 w 2"/>
                <a:gd name="T7" fmla="*/ 0 h 2"/>
                <a:gd name="T8" fmla="*/ 2 w 2"/>
                <a:gd name="T9" fmla="*/ 1 h 2"/>
                <a:gd name="T10" fmla="*/ 2 w 2"/>
                <a:gd name="T11" fmla="*/ 2 h 2"/>
                <a:gd name="T12" fmla="*/ 2 w 2"/>
                <a:gd name="T13" fmla="*/ 2 h 2"/>
                <a:gd name="T14" fmla="*/ 0 w 2"/>
                <a:gd name="T1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64" name="Rectangle 419">
              <a:extLst>
                <a:ext uri="{FF2B5EF4-FFF2-40B4-BE49-F238E27FC236}">
                  <a16:creationId xmlns:a16="http://schemas.microsoft.com/office/drawing/2014/main" id="{5CFBD9B8-7D25-35AA-D289-EFCBCE5E9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2794" y="3256112"/>
              <a:ext cx="3175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65" name="Freeform 420">
              <a:extLst>
                <a:ext uri="{FF2B5EF4-FFF2-40B4-BE49-F238E27FC236}">
                  <a16:creationId xmlns:a16="http://schemas.microsoft.com/office/drawing/2014/main" id="{91E4A594-04C0-8B4D-3064-D75A29D74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1781" y="3251349"/>
              <a:ext cx="1588" cy="3175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66" name="Freeform 421">
              <a:extLst>
                <a:ext uri="{FF2B5EF4-FFF2-40B4-BE49-F238E27FC236}">
                  <a16:creationId xmlns:a16="http://schemas.microsoft.com/office/drawing/2014/main" id="{EAA78214-83A7-0FBB-FB07-4CFA409B4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5669" y="3243412"/>
              <a:ext cx="4763" cy="4763"/>
            </a:xfrm>
            <a:custGeom>
              <a:avLst/>
              <a:gdLst>
                <a:gd name="T0" fmla="*/ 0 w 3"/>
                <a:gd name="T1" fmla="*/ 3 h 3"/>
                <a:gd name="T2" fmla="*/ 2 w 3"/>
                <a:gd name="T3" fmla="*/ 2 h 3"/>
                <a:gd name="T4" fmla="*/ 3 w 3"/>
                <a:gd name="T5" fmla="*/ 0 h 3"/>
                <a:gd name="T6" fmla="*/ 3 w 3"/>
                <a:gd name="T7" fmla="*/ 1 h 3"/>
                <a:gd name="T8" fmla="*/ 3 w 3"/>
                <a:gd name="T9" fmla="*/ 2 h 3"/>
                <a:gd name="T10" fmla="*/ 3 w 3"/>
                <a:gd name="T11" fmla="*/ 3 h 3"/>
                <a:gd name="T12" fmla="*/ 2 w 3"/>
                <a:gd name="T13" fmla="*/ 3 h 3"/>
                <a:gd name="T14" fmla="*/ 0 w 3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2" y="2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67" name="Freeform 422">
              <a:extLst>
                <a:ext uri="{FF2B5EF4-FFF2-40B4-BE49-F238E27FC236}">
                  <a16:creationId xmlns:a16="http://schemas.microsoft.com/office/drawing/2014/main" id="{0BDCC47B-3CA4-2D0D-3E53-4CEF05F1B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6681" y="3238649"/>
              <a:ext cx="3175" cy="1588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0 h 1"/>
                <a:gd name="T4" fmla="*/ 1 w 2"/>
                <a:gd name="T5" fmla="*/ 0 h 1"/>
                <a:gd name="T6" fmla="*/ 2 w 2"/>
                <a:gd name="T7" fmla="*/ 0 h 1"/>
                <a:gd name="T8" fmla="*/ 2 w 2"/>
                <a:gd name="T9" fmla="*/ 1 h 1"/>
                <a:gd name="T10" fmla="*/ 1 w 2"/>
                <a:gd name="T11" fmla="*/ 1 h 1"/>
                <a:gd name="T12" fmla="*/ 0 w 2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68" name="Freeform 423">
              <a:extLst>
                <a:ext uri="{FF2B5EF4-FFF2-40B4-BE49-F238E27FC236}">
                  <a16:creationId xmlns:a16="http://schemas.microsoft.com/office/drawing/2014/main" id="{82A65577-E8EC-F9BF-84B8-197F54623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5769" y="3235474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0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69" name="Rectangle 424">
              <a:extLst>
                <a:ext uri="{FF2B5EF4-FFF2-40B4-BE49-F238E27FC236}">
                  <a16:creationId xmlns:a16="http://schemas.microsoft.com/office/drawing/2014/main" id="{FB84DA83-7722-2DAB-6A88-4D6A0DE2D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4081" y="3235474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70" name="Freeform 425">
              <a:extLst>
                <a:ext uri="{FF2B5EF4-FFF2-40B4-BE49-F238E27FC236}">
                  <a16:creationId xmlns:a16="http://schemas.microsoft.com/office/drawing/2014/main" id="{7F7A251E-B113-E51E-2B4F-3435773B2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406" y="3225949"/>
              <a:ext cx="0" cy="3175"/>
            </a:xfrm>
            <a:custGeom>
              <a:avLst/>
              <a:gdLst>
                <a:gd name="T0" fmla="*/ 2 h 2"/>
                <a:gd name="T1" fmla="*/ 1 h 2"/>
                <a:gd name="T2" fmla="*/ 0 h 2"/>
                <a:gd name="T3" fmla="*/ 1 h 2"/>
                <a:gd name="T4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71" name="Rectangle 426">
              <a:extLst>
                <a:ext uri="{FF2B5EF4-FFF2-40B4-BE49-F238E27FC236}">
                  <a16:creationId xmlns:a16="http://schemas.microsoft.com/office/drawing/2014/main" id="{BB9C9976-A843-E842-DDF0-EF83C19E8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1119" y="3225949"/>
              <a:ext cx="3175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72" name="Rectangle 427">
              <a:extLst>
                <a:ext uri="{FF2B5EF4-FFF2-40B4-BE49-F238E27FC236}">
                  <a16:creationId xmlns:a16="http://schemas.microsoft.com/office/drawing/2014/main" id="{DF1CB205-466B-7E21-5BE0-694A0A561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2019" y="3225949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73" name="Rectangle 428">
              <a:extLst>
                <a:ext uri="{FF2B5EF4-FFF2-40B4-BE49-F238E27FC236}">
                  <a16:creationId xmlns:a16="http://schemas.microsoft.com/office/drawing/2014/main" id="{80851CDF-1339-5EF0-8314-5B5A31D07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5406" y="3222774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74" name="Freeform 429">
              <a:extLst>
                <a:ext uri="{FF2B5EF4-FFF2-40B4-BE49-F238E27FC236}">
                  <a16:creationId xmlns:a16="http://schemas.microsoft.com/office/drawing/2014/main" id="{43344EDD-E6E5-D4DF-BF2B-8ADD87747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8819" y="3219599"/>
              <a:ext cx="4763" cy="4763"/>
            </a:xfrm>
            <a:custGeom>
              <a:avLst/>
              <a:gdLst>
                <a:gd name="T0" fmla="*/ 1 w 3"/>
                <a:gd name="T1" fmla="*/ 3 h 3"/>
                <a:gd name="T2" fmla="*/ 1 w 3"/>
                <a:gd name="T3" fmla="*/ 2 h 3"/>
                <a:gd name="T4" fmla="*/ 0 w 3"/>
                <a:gd name="T5" fmla="*/ 0 h 3"/>
                <a:gd name="T6" fmla="*/ 1 w 3"/>
                <a:gd name="T7" fmla="*/ 0 h 3"/>
                <a:gd name="T8" fmla="*/ 3 w 3"/>
                <a:gd name="T9" fmla="*/ 0 h 3"/>
                <a:gd name="T10" fmla="*/ 3 w 3"/>
                <a:gd name="T11" fmla="*/ 2 h 3"/>
                <a:gd name="T12" fmla="*/ 1 w 3"/>
                <a:gd name="T13" fmla="*/ 2 h 3"/>
                <a:gd name="T14" fmla="*/ 3 w 3"/>
                <a:gd name="T15" fmla="*/ 3 h 3"/>
                <a:gd name="T16" fmla="*/ 1 w 3"/>
                <a:gd name="T1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0"/>
                  </a:lnTo>
                  <a:lnTo>
                    <a:pt x="3" y="2"/>
                  </a:lnTo>
                  <a:lnTo>
                    <a:pt x="1" y="2"/>
                  </a:lnTo>
                  <a:lnTo>
                    <a:pt x="3" y="3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75" name="Freeform 430">
              <a:extLst>
                <a:ext uri="{FF2B5EF4-FFF2-40B4-BE49-F238E27FC236}">
                  <a16:creationId xmlns:a16="http://schemas.microsoft.com/office/drawing/2014/main" id="{06B723E5-E3F2-5453-0FEB-799255E28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3456" y="3222774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76" name="Freeform 431">
              <a:extLst>
                <a:ext uri="{FF2B5EF4-FFF2-40B4-BE49-F238E27FC236}">
                  <a16:creationId xmlns:a16="http://schemas.microsoft.com/office/drawing/2014/main" id="{DFD6CF7E-9EC0-87E5-985C-54C29173D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2019" y="3218012"/>
              <a:ext cx="3175" cy="1588"/>
            </a:xfrm>
            <a:custGeom>
              <a:avLst/>
              <a:gdLst>
                <a:gd name="T0" fmla="*/ 1 w 2"/>
                <a:gd name="T1" fmla="*/ 1 h 1"/>
                <a:gd name="T2" fmla="*/ 0 w 2"/>
                <a:gd name="T3" fmla="*/ 0 h 1"/>
                <a:gd name="T4" fmla="*/ 1 w 2"/>
                <a:gd name="T5" fmla="*/ 0 h 1"/>
                <a:gd name="T6" fmla="*/ 2 w 2"/>
                <a:gd name="T7" fmla="*/ 0 h 1"/>
                <a:gd name="T8" fmla="*/ 2 w 2"/>
                <a:gd name="T9" fmla="*/ 1 h 1"/>
                <a:gd name="T10" fmla="*/ 1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77" name="Freeform 432">
              <a:extLst>
                <a:ext uri="{FF2B5EF4-FFF2-40B4-BE49-F238E27FC236}">
                  <a16:creationId xmlns:a16="http://schemas.microsoft.com/office/drawing/2014/main" id="{82ED1A29-88F5-570F-5229-70780786C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4569" y="3216424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1 h 2"/>
                <a:gd name="T4" fmla="*/ 0 w 1"/>
                <a:gd name="T5" fmla="*/ 0 h 2"/>
                <a:gd name="T6" fmla="*/ 1 w 1"/>
                <a:gd name="T7" fmla="*/ 1 h 2"/>
                <a:gd name="T8" fmla="*/ 0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78" name="Rectangle 433">
              <a:extLst>
                <a:ext uri="{FF2B5EF4-FFF2-40B4-BE49-F238E27FC236}">
                  <a16:creationId xmlns:a16="http://schemas.microsoft.com/office/drawing/2014/main" id="{F22C5C87-4CB8-C655-BBD3-13CB426DC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19" y="3213249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79" name="Freeform 434">
              <a:extLst>
                <a:ext uri="{FF2B5EF4-FFF2-40B4-BE49-F238E27FC236}">
                  <a16:creationId xmlns:a16="http://schemas.microsoft.com/office/drawing/2014/main" id="{863EE3DE-F429-4B05-82A6-550FD2C76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2019" y="3205312"/>
              <a:ext cx="3175" cy="3175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1 h 2"/>
                <a:gd name="T4" fmla="*/ 1 w 2"/>
                <a:gd name="T5" fmla="*/ 0 h 2"/>
                <a:gd name="T6" fmla="*/ 2 w 2"/>
                <a:gd name="T7" fmla="*/ 0 h 2"/>
                <a:gd name="T8" fmla="*/ 2 w 2"/>
                <a:gd name="T9" fmla="*/ 1 h 2"/>
                <a:gd name="T10" fmla="*/ 1 w 2"/>
                <a:gd name="T11" fmla="*/ 1 h 2"/>
                <a:gd name="T12" fmla="*/ 1 w 2"/>
                <a:gd name="T13" fmla="*/ 2 h 2"/>
                <a:gd name="T14" fmla="*/ 0 w 2"/>
                <a:gd name="T1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80" name="Rectangle 435">
              <a:extLst>
                <a:ext uri="{FF2B5EF4-FFF2-40B4-BE49-F238E27FC236}">
                  <a16:creationId xmlns:a16="http://schemas.microsoft.com/office/drawing/2014/main" id="{9936669E-0CFD-3AC6-5580-982BC6CA2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1481" y="3203724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81" name="Rectangle 436">
              <a:extLst>
                <a:ext uri="{FF2B5EF4-FFF2-40B4-BE49-F238E27FC236}">
                  <a16:creationId xmlns:a16="http://schemas.microsoft.com/office/drawing/2014/main" id="{51512F8C-3C5D-D5F1-6DE0-A1A6A0988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9731" y="3198962"/>
              <a:ext cx="1588" cy="3175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82" name="Freeform 437">
              <a:extLst>
                <a:ext uri="{FF2B5EF4-FFF2-40B4-BE49-F238E27FC236}">
                  <a16:creationId xmlns:a16="http://schemas.microsoft.com/office/drawing/2014/main" id="{19936958-4D22-0149-6AD4-541359E38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5281" y="3194199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1 h 2"/>
                <a:gd name="T4" fmla="*/ 0 w 1"/>
                <a:gd name="T5" fmla="*/ 0 h 2"/>
                <a:gd name="T6" fmla="*/ 0 w 1"/>
                <a:gd name="T7" fmla="*/ 0 h 2"/>
                <a:gd name="T8" fmla="*/ 1 w 1"/>
                <a:gd name="T9" fmla="*/ 0 h 2"/>
                <a:gd name="T10" fmla="*/ 1 w 1"/>
                <a:gd name="T11" fmla="*/ 1 h 2"/>
                <a:gd name="T12" fmla="*/ 1 w 1"/>
                <a:gd name="T13" fmla="*/ 2 h 2"/>
                <a:gd name="T14" fmla="*/ 0 w 1"/>
                <a:gd name="T1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83" name="Freeform 438">
              <a:extLst>
                <a:ext uri="{FF2B5EF4-FFF2-40B4-BE49-F238E27FC236}">
                  <a16:creationId xmlns:a16="http://schemas.microsoft.com/office/drawing/2014/main" id="{FA448DD3-B3D0-A93C-73A7-14456D0CE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5281" y="3189437"/>
              <a:ext cx="1588" cy="4763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2 h 3"/>
                <a:gd name="T4" fmla="*/ 0 w 1"/>
                <a:gd name="T5" fmla="*/ 0 h 3"/>
                <a:gd name="T6" fmla="*/ 1 w 1"/>
                <a:gd name="T7" fmla="*/ 0 h 3"/>
                <a:gd name="T8" fmla="*/ 1 w 1"/>
                <a:gd name="T9" fmla="*/ 2 h 3"/>
                <a:gd name="T10" fmla="*/ 1 w 1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84" name="Freeform 439">
              <a:extLst>
                <a:ext uri="{FF2B5EF4-FFF2-40B4-BE49-F238E27FC236}">
                  <a16:creationId xmlns:a16="http://schemas.microsoft.com/office/drawing/2014/main" id="{DBE992B5-F5FE-EBF6-094B-B7C920F3F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0244" y="3186262"/>
              <a:ext cx="4763" cy="7938"/>
            </a:xfrm>
            <a:custGeom>
              <a:avLst/>
              <a:gdLst>
                <a:gd name="T0" fmla="*/ 3 w 3"/>
                <a:gd name="T1" fmla="*/ 5 h 5"/>
                <a:gd name="T2" fmla="*/ 2 w 3"/>
                <a:gd name="T3" fmla="*/ 4 h 5"/>
                <a:gd name="T4" fmla="*/ 0 w 3"/>
                <a:gd name="T5" fmla="*/ 2 h 5"/>
                <a:gd name="T6" fmla="*/ 0 w 3"/>
                <a:gd name="T7" fmla="*/ 1 h 5"/>
                <a:gd name="T8" fmla="*/ 0 w 3"/>
                <a:gd name="T9" fmla="*/ 0 h 5"/>
                <a:gd name="T10" fmla="*/ 2 w 3"/>
                <a:gd name="T11" fmla="*/ 0 h 5"/>
                <a:gd name="T12" fmla="*/ 3 w 3"/>
                <a:gd name="T13" fmla="*/ 0 h 5"/>
                <a:gd name="T14" fmla="*/ 3 w 3"/>
                <a:gd name="T15" fmla="*/ 1 h 5"/>
                <a:gd name="T16" fmla="*/ 3 w 3"/>
                <a:gd name="T17" fmla="*/ 2 h 5"/>
                <a:gd name="T18" fmla="*/ 3 w 3"/>
                <a:gd name="T19" fmla="*/ 4 h 5"/>
                <a:gd name="T20" fmla="*/ 3 w 3"/>
                <a:gd name="T2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2"/>
                  </a:lnTo>
                  <a:lnTo>
                    <a:pt x="3" y="4"/>
                  </a:lnTo>
                  <a:lnTo>
                    <a:pt x="3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85" name="Freeform 440">
              <a:extLst>
                <a:ext uri="{FF2B5EF4-FFF2-40B4-BE49-F238E27FC236}">
                  <a16:creationId xmlns:a16="http://schemas.microsoft.com/office/drawing/2014/main" id="{8AE3C4D8-62B5-132F-77CC-2E3593C54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7069" y="3189437"/>
              <a:ext cx="3175" cy="3175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0 h 2"/>
                <a:gd name="T4" fmla="*/ 1 w 2"/>
                <a:gd name="T5" fmla="*/ 0 h 2"/>
                <a:gd name="T6" fmla="*/ 2 w 2"/>
                <a:gd name="T7" fmla="*/ 0 h 2"/>
                <a:gd name="T8" fmla="*/ 2 w 2"/>
                <a:gd name="T9" fmla="*/ 2 h 2"/>
                <a:gd name="T10" fmla="*/ 1 w 2"/>
                <a:gd name="T11" fmla="*/ 2 h 2"/>
                <a:gd name="T12" fmla="*/ 0 w 2"/>
                <a:gd name="T1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86" name="Freeform 441">
              <a:extLst>
                <a:ext uri="{FF2B5EF4-FFF2-40B4-BE49-F238E27FC236}">
                  <a16:creationId xmlns:a16="http://schemas.microsoft.com/office/drawing/2014/main" id="{8AA9584A-4B63-6539-53A0-49019084D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3294" y="3175149"/>
              <a:ext cx="3175" cy="3175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1 h 2"/>
                <a:gd name="T4" fmla="*/ 0 w 2"/>
                <a:gd name="T5" fmla="*/ 0 h 2"/>
                <a:gd name="T6" fmla="*/ 1 w 2"/>
                <a:gd name="T7" fmla="*/ 0 h 2"/>
                <a:gd name="T8" fmla="*/ 2 w 2"/>
                <a:gd name="T9" fmla="*/ 1 h 2"/>
                <a:gd name="T10" fmla="*/ 1 w 2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1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87" name="Freeform 442">
              <a:extLst>
                <a:ext uri="{FF2B5EF4-FFF2-40B4-BE49-F238E27FC236}">
                  <a16:creationId xmlns:a16="http://schemas.microsoft.com/office/drawing/2014/main" id="{3EA3D7DA-7794-D7B1-9130-DC6A14A37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1706" y="3171974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88" name="Freeform 443">
              <a:extLst>
                <a:ext uri="{FF2B5EF4-FFF2-40B4-BE49-F238E27FC236}">
                  <a16:creationId xmlns:a16="http://schemas.microsoft.com/office/drawing/2014/main" id="{C18EBC8E-32C1-8393-8C84-9B2050C56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0119" y="3168799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0 h 2"/>
                <a:gd name="T4" fmla="*/ 1 w 1"/>
                <a:gd name="T5" fmla="*/ 0 h 2"/>
                <a:gd name="T6" fmla="*/ 1 w 1"/>
                <a:gd name="T7" fmla="*/ 2 h 2"/>
                <a:gd name="T8" fmla="*/ 1 w 1"/>
                <a:gd name="T9" fmla="*/ 2 h 2"/>
                <a:gd name="T10" fmla="*/ 0 w 1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89" name="Freeform 444">
              <a:extLst>
                <a:ext uri="{FF2B5EF4-FFF2-40B4-BE49-F238E27FC236}">
                  <a16:creationId xmlns:a16="http://schemas.microsoft.com/office/drawing/2014/main" id="{3C720490-DA3C-1990-0A13-E17BF6713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3419" y="3165624"/>
              <a:ext cx="3175" cy="3175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1 h 2"/>
                <a:gd name="T4" fmla="*/ 0 w 2"/>
                <a:gd name="T5" fmla="*/ 0 h 2"/>
                <a:gd name="T6" fmla="*/ 1 w 2"/>
                <a:gd name="T7" fmla="*/ 0 h 2"/>
                <a:gd name="T8" fmla="*/ 2 w 2"/>
                <a:gd name="T9" fmla="*/ 1 h 2"/>
                <a:gd name="T10" fmla="*/ 2 w 2"/>
                <a:gd name="T11" fmla="*/ 2 h 2"/>
                <a:gd name="T12" fmla="*/ 1 w 2"/>
                <a:gd name="T13" fmla="*/ 2 h 2"/>
                <a:gd name="T14" fmla="*/ 0 w 2"/>
                <a:gd name="T1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1"/>
                  </a:lnTo>
                  <a:lnTo>
                    <a:pt x="2" y="2"/>
                  </a:lnTo>
                  <a:lnTo>
                    <a:pt x="1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90" name="Rectangle 445">
              <a:extLst>
                <a:ext uri="{FF2B5EF4-FFF2-40B4-BE49-F238E27FC236}">
                  <a16:creationId xmlns:a16="http://schemas.microsoft.com/office/drawing/2014/main" id="{DD07C655-6A3B-84CA-AD37-B31BCC05F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6081" y="3148162"/>
              <a:ext cx="1588" cy="3175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91" name="Freeform 446">
              <a:extLst>
                <a:ext uri="{FF2B5EF4-FFF2-40B4-BE49-F238E27FC236}">
                  <a16:creationId xmlns:a16="http://schemas.microsoft.com/office/drawing/2014/main" id="{124AC793-BC97-C698-2C16-035FCEE27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4406" y="3146574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92" name="Freeform 447">
              <a:extLst>
                <a:ext uri="{FF2B5EF4-FFF2-40B4-BE49-F238E27FC236}">
                  <a16:creationId xmlns:a16="http://schemas.microsoft.com/office/drawing/2014/main" id="{342D4A00-04F2-9F31-375B-BE348DED6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6944" y="3122762"/>
              <a:ext cx="3175" cy="1588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93" name="Rectangle 448">
              <a:extLst>
                <a:ext uri="{FF2B5EF4-FFF2-40B4-BE49-F238E27FC236}">
                  <a16:creationId xmlns:a16="http://schemas.microsoft.com/office/drawing/2014/main" id="{1B537D7C-901F-6B40-FCC7-0314A6F31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6669" y="3121174"/>
              <a:ext cx="1588" cy="1588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94" name="Freeform 449">
              <a:extLst>
                <a:ext uri="{FF2B5EF4-FFF2-40B4-BE49-F238E27FC236}">
                  <a16:creationId xmlns:a16="http://schemas.microsoft.com/office/drawing/2014/main" id="{E2148B96-E444-4330-B8E8-D788B8198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494" y="3116412"/>
              <a:ext cx="3175" cy="4763"/>
            </a:xfrm>
            <a:custGeom>
              <a:avLst/>
              <a:gdLst>
                <a:gd name="T0" fmla="*/ 1 w 2"/>
                <a:gd name="T1" fmla="*/ 3 h 3"/>
                <a:gd name="T2" fmla="*/ 1 w 2"/>
                <a:gd name="T3" fmla="*/ 2 h 3"/>
                <a:gd name="T4" fmla="*/ 0 w 2"/>
                <a:gd name="T5" fmla="*/ 0 h 3"/>
                <a:gd name="T6" fmla="*/ 1 w 2"/>
                <a:gd name="T7" fmla="*/ 0 h 3"/>
                <a:gd name="T8" fmla="*/ 2 w 2"/>
                <a:gd name="T9" fmla="*/ 0 h 3"/>
                <a:gd name="T10" fmla="*/ 2 w 2"/>
                <a:gd name="T11" fmla="*/ 2 h 3"/>
                <a:gd name="T12" fmla="*/ 1 w 2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95" name="Freeform 450">
              <a:extLst>
                <a:ext uri="{FF2B5EF4-FFF2-40B4-BE49-F238E27FC236}">
                  <a16:creationId xmlns:a16="http://schemas.microsoft.com/office/drawing/2014/main" id="{1CFA04ED-019C-3BBE-13C4-DF8591F655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1606" y="3070374"/>
              <a:ext cx="579438" cy="193675"/>
            </a:xfrm>
            <a:custGeom>
              <a:avLst/>
              <a:gdLst>
                <a:gd name="T0" fmla="*/ 84 w 365"/>
                <a:gd name="T1" fmla="*/ 85 h 122"/>
                <a:gd name="T2" fmla="*/ 337 w 365"/>
                <a:gd name="T3" fmla="*/ 60 h 122"/>
                <a:gd name="T4" fmla="*/ 351 w 365"/>
                <a:gd name="T5" fmla="*/ 51 h 122"/>
                <a:gd name="T6" fmla="*/ 11 w 365"/>
                <a:gd name="T7" fmla="*/ 39 h 122"/>
                <a:gd name="T8" fmla="*/ 4 w 365"/>
                <a:gd name="T9" fmla="*/ 22 h 122"/>
                <a:gd name="T10" fmla="*/ 10 w 365"/>
                <a:gd name="T11" fmla="*/ 13 h 122"/>
                <a:gd name="T12" fmla="*/ 26 w 365"/>
                <a:gd name="T13" fmla="*/ 21 h 122"/>
                <a:gd name="T14" fmla="*/ 30 w 365"/>
                <a:gd name="T15" fmla="*/ 29 h 122"/>
                <a:gd name="T16" fmla="*/ 44 w 365"/>
                <a:gd name="T17" fmla="*/ 22 h 122"/>
                <a:gd name="T18" fmla="*/ 62 w 365"/>
                <a:gd name="T19" fmla="*/ 34 h 122"/>
                <a:gd name="T20" fmla="*/ 69 w 365"/>
                <a:gd name="T21" fmla="*/ 61 h 122"/>
                <a:gd name="T22" fmla="*/ 71 w 365"/>
                <a:gd name="T23" fmla="*/ 84 h 122"/>
                <a:gd name="T24" fmla="*/ 83 w 365"/>
                <a:gd name="T25" fmla="*/ 100 h 122"/>
                <a:gd name="T26" fmla="*/ 82 w 365"/>
                <a:gd name="T27" fmla="*/ 110 h 122"/>
                <a:gd name="T28" fmla="*/ 73 w 365"/>
                <a:gd name="T29" fmla="*/ 112 h 122"/>
                <a:gd name="T30" fmla="*/ 58 w 365"/>
                <a:gd name="T31" fmla="*/ 103 h 122"/>
                <a:gd name="T32" fmla="*/ 40 w 365"/>
                <a:gd name="T33" fmla="*/ 92 h 122"/>
                <a:gd name="T34" fmla="*/ 31 w 365"/>
                <a:gd name="T35" fmla="*/ 84 h 122"/>
                <a:gd name="T36" fmla="*/ 21 w 365"/>
                <a:gd name="T37" fmla="*/ 67 h 122"/>
                <a:gd name="T38" fmla="*/ 18 w 365"/>
                <a:gd name="T39" fmla="*/ 59 h 122"/>
                <a:gd name="T40" fmla="*/ 18 w 365"/>
                <a:gd name="T41" fmla="*/ 49 h 122"/>
                <a:gd name="T42" fmla="*/ 13 w 365"/>
                <a:gd name="T43" fmla="*/ 36 h 122"/>
                <a:gd name="T44" fmla="*/ 8 w 365"/>
                <a:gd name="T45" fmla="*/ 15 h 122"/>
                <a:gd name="T46" fmla="*/ 331 w 365"/>
                <a:gd name="T47" fmla="*/ 14 h 122"/>
                <a:gd name="T48" fmla="*/ 324 w 365"/>
                <a:gd name="T49" fmla="*/ 8 h 122"/>
                <a:gd name="T50" fmla="*/ 335 w 365"/>
                <a:gd name="T51" fmla="*/ 16 h 122"/>
                <a:gd name="T52" fmla="*/ 336 w 365"/>
                <a:gd name="T53" fmla="*/ 27 h 122"/>
                <a:gd name="T54" fmla="*/ 344 w 365"/>
                <a:gd name="T55" fmla="*/ 28 h 122"/>
                <a:gd name="T56" fmla="*/ 351 w 365"/>
                <a:gd name="T57" fmla="*/ 29 h 122"/>
                <a:gd name="T58" fmla="*/ 359 w 365"/>
                <a:gd name="T59" fmla="*/ 36 h 122"/>
                <a:gd name="T60" fmla="*/ 355 w 365"/>
                <a:gd name="T61" fmla="*/ 45 h 122"/>
                <a:gd name="T62" fmla="*/ 346 w 365"/>
                <a:gd name="T63" fmla="*/ 49 h 122"/>
                <a:gd name="T64" fmla="*/ 349 w 365"/>
                <a:gd name="T65" fmla="*/ 57 h 122"/>
                <a:gd name="T66" fmla="*/ 332 w 365"/>
                <a:gd name="T67" fmla="*/ 59 h 122"/>
                <a:gd name="T68" fmla="*/ 313 w 365"/>
                <a:gd name="T69" fmla="*/ 55 h 122"/>
                <a:gd name="T70" fmla="*/ 300 w 365"/>
                <a:gd name="T71" fmla="*/ 57 h 122"/>
                <a:gd name="T72" fmla="*/ 296 w 365"/>
                <a:gd name="T73" fmla="*/ 74 h 122"/>
                <a:gd name="T74" fmla="*/ 287 w 365"/>
                <a:gd name="T75" fmla="*/ 87 h 122"/>
                <a:gd name="T76" fmla="*/ 283 w 365"/>
                <a:gd name="T77" fmla="*/ 100 h 122"/>
                <a:gd name="T78" fmla="*/ 270 w 365"/>
                <a:gd name="T79" fmla="*/ 112 h 122"/>
                <a:gd name="T80" fmla="*/ 251 w 365"/>
                <a:gd name="T81" fmla="*/ 111 h 122"/>
                <a:gd name="T82" fmla="*/ 237 w 365"/>
                <a:gd name="T83" fmla="*/ 110 h 122"/>
                <a:gd name="T84" fmla="*/ 219 w 365"/>
                <a:gd name="T85" fmla="*/ 118 h 122"/>
                <a:gd name="T86" fmla="*/ 201 w 365"/>
                <a:gd name="T87" fmla="*/ 120 h 122"/>
                <a:gd name="T88" fmla="*/ 186 w 365"/>
                <a:gd name="T89" fmla="*/ 109 h 122"/>
                <a:gd name="T90" fmla="*/ 189 w 365"/>
                <a:gd name="T91" fmla="*/ 104 h 122"/>
                <a:gd name="T92" fmla="*/ 203 w 365"/>
                <a:gd name="T93" fmla="*/ 107 h 122"/>
                <a:gd name="T94" fmla="*/ 214 w 365"/>
                <a:gd name="T95" fmla="*/ 112 h 122"/>
                <a:gd name="T96" fmla="*/ 213 w 365"/>
                <a:gd name="T97" fmla="*/ 106 h 122"/>
                <a:gd name="T98" fmla="*/ 218 w 365"/>
                <a:gd name="T99" fmla="*/ 98 h 122"/>
                <a:gd name="T100" fmla="*/ 219 w 365"/>
                <a:gd name="T101" fmla="*/ 92 h 122"/>
                <a:gd name="T102" fmla="*/ 250 w 365"/>
                <a:gd name="T103" fmla="*/ 78 h 122"/>
                <a:gd name="T104" fmla="*/ 266 w 365"/>
                <a:gd name="T105" fmla="*/ 54 h 122"/>
                <a:gd name="T106" fmla="*/ 278 w 365"/>
                <a:gd name="T107" fmla="*/ 61 h 122"/>
                <a:gd name="T108" fmla="*/ 283 w 365"/>
                <a:gd name="T109" fmla="*/ 48 h 122"/>
                <a:gd name="T110" fmla="*/ 292 w 365"/>
                <a:gd name="T111" fmla="*/ 57 h 122"/>
                <a:gd name="T112" fmla="*/ 293 w 365"/>
                <a:gd name="T113" fmla="*/ 45 h 122"/>
                <a:gd name="T114" fmla="*/ 297 w 365"/>
                <a:gd name="T115" fmla="*/ 32 h 122"/>
                <a:gd name="T116" fmla="*/ 306 w 365"/>
                <a:gd name="T117" fmla="*/ 23 h 122"/>
                <a:gd name="T118" fmla="*/ 317 w 365"/>
                <a:gd name="T119" fmla="*/ 9 h 122"/>
                <a:gd name="T120" fmla="*/ 328 w 365"/>
                <a:gd name="T121" fmla="*/ 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" h="122">
                  <a:moveTo>
                    <a:pt x="219" y="93"/>
                  </a:moveTo>
                  <a:lnTo>
                    <a:pt x="218" y="93"/>
                  </a:lnTo>
                  <a:lnTo>
                    <a:pt x="218" y="92"/>
                  </a:lnTo>
                  <a:lnTo>
                    <a:pt x="216" y="92"/>
                  </a:lnTo>
                  <a:lnTo>
                    <a:pt x="216" y="91"/>
                  </a:lnTo>
                  <a:lnTo>
                    <a:pt x="216" y="90"/>
                  </a:lnTo>
                  <a:lnTo>
                    <a:pt x="216" y="86"/>
                  </a:lnTo>
                  <a:lnTo>
                    <a:pt x="216" y="85"/>
                  </a:lnTo>
                  <a:lnTo>
                    <a:pt x="218" y="85"/>
                  </a:lnTo>
                  <a:lnTo>
                    <a:pt x="218" y="86"/>
                  </a:lnTo>
                  <a:lnTo>
                    <a:pt x="218" y="87"/>
                  </a:lnTo>
                  <a:lnTo>
                    <a:pt x="219" y="90"/>
                  </a:lnTo>
                  <a:lnTo>
                    <a:pt x="219" y="92"/>
                  </a:lnTo>
                  <a:lnTo>
                    <a:pt x="219" y="93"/>
                  </a:lnTo>
                  <a:close/>
                  <a:moveTo>
                    <a:pt x="84" y="86"/>
                  </a:moveTo>
                  <a:lnTo>
                    <a:pt x="83" y="86"/>
                  </a:lnTo>
                  <a:lnTo>
                    <a:pt x="83" y="85"/>
                  </a:lnTo>
                  <a:lnTo>
                    <a:pt x="84" y="85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5" y="84"/>
                  </a:lnTo>
                  <a:lnTo>
                    <a:pt x="85" y="85"/>
                  </a:lnTo>
                  <a:lnTo>
                    <a:pt x="85" y="86"/>
                  </a:lnTo>
                  <a:lnTo>
                    <a:pt x="84" y="86"/>
                  </a:lnTo>
                  <a:close/>
                  <a:moveTo>
                    <a:pt x="30" y="83"/>
                  </a:moveTo>
                  <a:lnTo>
                    <a:pt x="31" y="81"/>
                  </a:lnTo>
                  <a:lnTo>
                    <a:pt x="31" y="80"/>
                  </a:lnTo>
                  <a:lnTo>
                    <a:pt x="31" y="81"/>
                  </a:lnTo>
                  <a:lnTo>
                    <a:pt x="31" y="83"/>
                  </a:lnTo>
                  <a:lnTo>
                    <a:pt x="30" y="83"/>
                  </a:lnTo>
                  <a:close/>
                  <a:moveTo>
                    <a:pt x="341" y="59"/>
                  </a:moveTo>
                  <a:lnTo>
                    <a:pt x="341" y="60"/>
                  </a:lnTo>
                  <a:lnTo>
                    <a:pt x="339" y="60"/>
                  </a:lnTo>
                  <a:lnTo>
                    <a:pt x="338" y="60"/>
                  </a:lnTo>
                  <a:lnTo>
                    <a:pt x="337" y="60"/>
                  </a:lnTo>
                  <a:lnTo>
                    <a:pt x="336" y="59"/>
                  </a:lnTo>
                  <a:lnTo>
                    <a:pt x="335" y="59"/>
                  </a:lnTo>
                  <a:lnTo>
                    <a:pt x="335" y="58"/>
                  </a:lnTo>
                  <a:lnTo>
                    <a:pt x="336" y="58"/>
                  </a:lnTo>
                  <a:lnTo>
                    <a:pt x="337" y="58"/>
                  </a:lnTo>
                  <a:lnTo>
                    <a:pt x="338" y="58"/>
                  </a:lnTo>
                  <a:lnTo>
                    <a:pt x="338" y="59"/>
                  </a:lnTo>
                  <a:lnTo>
                    <a:pt x="339" y="59"/>
                  </a:lnTo>
                  <a:lnTo>
                    <a:pt x="341" y="59"/>
                  </a:lnTo>
                  <a:close/>
                  <a:moveTo>
                    <a:pt x="354" y="55"/>
                  </a:moveTo>
                  <a:lnTo>
                    <a:pt x="354" y="54"/>
                  </a:lnTo>
                  <a:lnTo>
                    <a:pt x="355" y="54"/>
                  </a:lnTo>
                  <a:lnTo>
                    <a:pt x="356" y="54"/>
                  </a:lnTo>
                  <a:lnTo>
                    <a:pt x="356" y="55"/>
                  </a:lnTo>
                  <a:lnTo>
                    <a:pt x="355" y="55"/>
                  </a:lnTo>
                  <a:lnTo>
                    <a:pt x="354" y="55"/>
                  </a:lnTo>
                  <a:close/>
                  <a:moveTo>
                    <a:pt x="350" y="51"/>
                  </a:moveTo>
                  <a:lnTo>
                    <a:pt x="351" y="51"/>
                  </a:lnTo>
                  <a:lnTo>
                    <a:pt x="352" y="51"/>
                  </a:lnTo>
                  <a:lnTo>
                    <a:pt x="352" y="52"/>
                  </a:lnTo>
                  <a:lnTo>
                    <a:pt x="351" y="52"/>
                  </a:lnTo>
                  <a:lnTo>
                    <a:pt x="350" y="52"/>
                  </a:lnTo>
                  <a:lnTo>
                    <a:pt x="349" y="51"/>
                  </a:lnTo>
                  <a:lnTo>
                    <a:pt x="349" y="51"/>
                  </a:lnTo>
                  <a:lnTo>
                    <a:pt x="349" y="51"/>
                  </a:lnTo>
                  <a:lnTo>
                    <a:pt x="350" y="51"/>
                  </a:lnTo>
                  <a:close/>
                  <a:moveTo>
                    <a:pt x="291" y="39"/>
                  </a:moveTo>
                  <a:lnTo>
                    <a:pt x="290" y="39"/>
                  </a:lnTo>
                  <a:lnTo>
                    <a:pt x="290" y="38"/>
                  </a:lnTo>
                  <a:lnTo>
                    <a:pt x="291" y="36"/>
                  </a:lnTo>
                  <a:lnTo>
                    <a:pt x="291" y="38"/>
                  </a:lnTo>
                  <a:lnTo>
                    <a:pt x="291" y="39"/>
                  </a:lnTo>
                  <a:close/>
                  <a:moveTo>
                    <a:pt x="12" y="35"/>
                  </a:moveTo>
                  <a:lnTo>
                    <a:pt x="12" y="36"/>
                  </a:lnTo>
                  <a:lnTo>
                    <a:pt x="12" y="38"/>
                  </a:lnTo>
                  <a:lnTo>
                    <a:pt x="11" y="39"/>
                  </a:lnTo>
                  <a:lnTo>
                    <a:pt x="10" y="39"/>
                  </a:lnTo>
                  <a:lnTo>
                    <a:pt x="8" y="39"/>
                  </a:lnTo>
                  <a:lnTo>
                    <a:pt x="10" y="39"/>
                  </a:lnTo>
                  <a:lnTo>
                    <a:pt x="10" y="38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10" y="35"/>
                  </a:lnTo>
                  <a:lnTo>
                    <a:pt x="11" y="35"/>
                  </a:lnTo>
                  <a:lnTo>
                    <a:pt x="12" y="35"/>
                  </a:lnTo>
                  <a:close/>
                  <a:moveTo>
                    <a:pt x="345" y="28"/>
                  </a:moveTo>
                  <a:lnTo>
                    <a:pt x="346" y="28"/>
                  </a:lnTo>
                  <a:lnTo>
                    <a:pt x="345" y="28"/>
                  </a:lnTo>
                  <a:close/>
                  <a:moveTo>
                    <a:pt x="2" y="22"/>
                  </a:moveTo>
                  <a:lnTo>
                    <a:pt x="2" y="21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2" y="22"/>
                  </a:lnTo>
                  <a:close/>
                  <a:moveTo>
                    <a:pt x="4" y="17"/>
                  </a:moveTo>
                  <a:lnTo>
                    <a:pt x="5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4" y="20"/>
                  </a:lnTo>
                  <a:lnTo>
                    <a:pt x="2" y="20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7"/>
                  </a:lnTo>
                  <a:close/>
                  <a:moveTo>
                    <a:pt x="10" y="13"/>
                  </a:moveTo>
                  <a:lnTo>
                    <a:pt x="11" y="13"/>
                  </a:lnTo>
                  <a:lnTo>
                    <a:pt x="12" y="15"/>
                  </a:lnTo>
                  <a:lnTo>
                    <a:pt x="13" y="15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7" y="16"/>
                  </a:lnTo>
                  <a:lnTo>
                    <a:pt x="18" y="17"/>
                  </a:lnTo>
                  <a:lnTo>
                    <a:pt x="19" y="16"/>
                  </a:lnTo>
                  <a:lnTo>
                    <a:pt x="20" y="17"/>
                  </a:lnTo>
                  <a:lnTo>
                    <a:pt x="21" y="17"/>
                  </a:lnTo>
                  <a:lnTo>
                    <a:pt x="21" y="19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3" y="21"/>
                  </a:lnTo>
                  <a:lnTo>
                    <a:pt x="24" y="21"/>
                  </a:lnTo>
                  <a:lnTo>
                    <a:pt x="25" y="21"/>
                  </a:lnTo>
                  <a:lnTo>
                    <a:pt x="26" y="21"/>
                  </a:lnTo>
                  <a:lnTo>
                    <a:pt x="26" y="22"/>
                  </a:lnTo>
                  <a:lnTo>
                    <a:pt x="26" y="23"/>
                  </a:lnTo>
                  <a:lnTo>
                    <a:pt x="26" y="25"/>
                  </a:lnTo>
                  <a:lnTo>
                    <a:pt x="26" y="26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8"/>
                  </a:lnTo>
                  <a:lnTo>
                    <a:pt x="24" y="29"/>
                  </a:lnTo>
                  <a:lnTo>
                    <a:pt x="25" y="29"/>
                  </a:lnTo>
                  <a:lnTo>
                    <a:pt x="25" y="31"/>
                  </a:lnTo>
                  <a:lnTo>
                    <a:pt x="26" y="31"/>
                  </a:lnTo>
                  <a:lnTo>
                    <a:pt x="26" y="32"/>
                  </a:lnTo>
                  <a:lnTo>
                    <a:pt x="27" y="32"/>
                  </a:lnTo>
                  <a:lnTo>
                    <a:pt x="28" y="32"/>
                  </a:lnTo>
                  <a:lnTo>
                    <a:pt x="28" y="31"/>
                  </a:lnTo>
                  <a:lnTo>
                    <a:pt x="30" y="31"/>
                  </a:lnTo>
                  <a:lnTo>
                    <a:pt x="30" y="29"/>
                  </a:lnTo>
                  <a:lnTo>
                    <a:pt x="30" y="28"/>
                  </a:lnTo>
                  <a:lnTo>
                    <a:pt x="31" y="28"/>
                  </a:lnTo>
                  <a:lnTo>
                    <a:pt x="32" y="28"/>
                  </a:lnTo>
                  <a:lnTo>
                    <a:pt x="34" y="27"/>
                  </a:lnTo>
                  <a:lnTo>
                    <a:pt x="36" y="27"/>
                  </a:lnTo>
                  <a:lnTo>
                    <a:pt x="37" y="27"/>
                  </a:lnTo>
                  <a:lnTo>
                    <a:pt x="37" y="28"/>
                  </a:lnTo>
                  <a:lnTo>
                    <a:pt x="37" y="29"/>
                  </a:lnTo>
                  <a:lnTo>
                    <a:pt x="38" y="29"/>
                  </a:lnTo>
                  <a:lnTo>
                    <a:pt x="39" y="29"/>
                  </a:lnTo>
                  <a:lnTo>
                    <a:pt x="40" y="28"/>
                  </a:lnTo>
                  <a:lnTo>
                    <a:pt x="41" y="27"/>
                  </a:lnTo>
                  <a:lnTo>
                    <a:pt x="41" y="27"/>
                  </a:lnTo>
                  <a:lnTo>
                    <a:pt x="41" y="26"/>
                  </a:lnTo>
                  <a:lnTo>
                    <a:pt x="43" y="26"/>
                  </a:lnTo>
                  <a:lnTo>
                    <a:pt x="44" y="25"/>
                  </a:lnTo>
                  <a:lnTo>
                    <a:pt x="44" y="23"/>
                  </a:lnTo>
                  <a:lnTo>
                    <a:pt x="44" y="22"/>
                  </a:lnTo>
                  <a:lnTo>
                    <a:pt x="45" y="21"/>
                  </a:lnTo>
                  <a:lnTo>
                    <a:pt x="46" y="22"/>
                  </a:lnTo>
                  <a:lnTo>
                    <a:pt x="46" y="21"/>
                  </a:lnTo>
                  <a:lnTo>
                    <a:pt x="46" y="22"/>
                  </a:lnTo>
                  <a:lnTo>
                    <a:pt x="46" y="21"/>
                  </a:lnTo>
                  <a:lnTo>
                    <a:pt x="47" y="21"/>
                  </a:lnTo>
                  <a:lnTo>
                    <a:pt x="50" y="22"/>
                  </a:lnTo>
                  <a:lnTo>
                    <a:pt x="51" y="23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6" y="28"/>
                  </a:lnTo>
                  <a:lnTo>
                    <a:pt x="56" y="29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60" y="33"/>
                  </a:lnTo>
                  <a:lnTo>
                    <a:pt x="60" y="34"/>
                  </a:lnTo>
                  <a:lnTo>
                    <a:pt x="62" y="34"/>
                  </a:lnTo>
                  <a:lnTo>
                    <a:pt x="63" y="35"/>
                  </a:lnTo>
                  <a:lnTo>
                    <a:pt x="65" y="36"/>
                  </a:lnTo>
                  <a:lnTo>
                    <a:pt x="65" y="40"/>
                  </a:lnTo>
                  <a:lnTo>
                    <a:pt x="66" y="41"/>
                  </a:lnTo>
                  <a:lnTo>
                    <a:pt x="69" y="45"/>
                  </a:lnTo>
                  <a:lnTo>
                    <a:pt x="70" y="47"/>
                  </a:lnTo>
                  <a:lnTo>
                    <a:pt x="70" y="48"/>
                  </a:lnTo>
                  <a:lnTo>
                    <a:pt x="70" y="49"/>
                  </a:lnTo>
                  <a:lnTo>
                    <a:pt x="70" y="51"/>
                  </a:lnTo>
                  <a:lnTo>
                    <a:pt x="70" y="53"/>
                  </a:lnTo>
                  <a:lnTo>
                    <a:pt x="70" y="54"/>
                  </a:lnTo>
                  <a:lnTo>
                    <a:pt x="70" y="55"/>
                  </a:lnTo>
                  <a:lnTo>
                    <a:pt x="71" y="57"/>
                  </a:lnTo>
                  <a:lnTo>
                    <a:pt x="71" y="58"/>
                  </a:lnTo>
                  <a:lnTo>
                    <a:pt x="70" y="58"/>
                  </a:lnTo>
                  <a:lnTo>
                    <a:pt x="70" y="59"/>
                  </a:lnTo>
                  <a:lnTo>
                    <a:pt x="69" y="60"/>
                  </a:lnTo>
                  <a:lnTo>
                    <a:pt x="69" y="61"/>
                  </a:lnTo>
                  <a:lnTo>
                    <a:pt x="70" y="64"/>
                  </a:lnTo>
                  <a:lnTo>
                    <a:pt x="69" y="64"/>
                  </a:lnTo>
                  <a:lnTo>
                    <a:pt x="69" y="65"/>
                  </a:lnTo>
                  <a:lnTo>
                    <a:pt x="69" y="66"/>
                  </a:lnTo>
                  <a:lnTo>
                    <a:pt x="69" y="67"/>
                  </a:lnTo>
                  <a:lnTo>
                    <a:pt x="67" y="67"/>
                  </a:lnTo>
                  <a:lnTo>
                    <a:pt x="67" y="68"/>
                  </a:lnTo>
                  <a:lnTo>
                    <a:pt x="69" y="70"/>
                  </a:lnTo>
                  <a:lnTo>
                    <a:pt x="69" y="71"/>
                  </a:lnTo>
                  <a:lnTo>
                    <a:pt x="70" y="71"/>
                  </a:lnTo>
                  <a:lnTo>
                    <a:pt x="70" y="72"/>
                  </a:lnTo>
                  <a:lnTo>
                    <a:pt x="71" y="72"/>
                  </a:lnTo>
                  <a:lnTo>
                    <a:pt x="70" y="74"/>
                  </a:lnTo>
                  <a:lnTo>
                    <a:pt x="70" y="75"/>
                  </a:lnTo>
                  <a:lnTo>
                    <a:pt x="70" y="78"/>
                  </a:lnTo>
                  <a:lnTo>
                    <a:pt x="70" y="83"/>
                  </a:lnTo>
                  <a:lnTo>
                    <a:pt x="70" y="84"/>
                  </a:lnTo>
                  <a:lnTo>
                    <a:pt x="71" y="84"/>
                  </a:lnTo>
                  <a:lnTo>
                    <a:pt x="71" y="85"/>
                  </a:lnTo>
                  <a:lnTo>
                    <a:pt x="73" y="87"/>
                  </a:lnTo>
                  <a:lnTo>
                    <a:pt x="75" y="87"/>
                  </a:lnTo>
                  <a:lnTo>
                    <a:pt x="76" y="87"/>
                  </a:lnTo>
                  <a:lnTo>
                    <a:pt x="76" y="88"/>
                  </a:lnTo>
                  <a:lnTo>
                    <a:pt x="77" y="88"/>
                  </a:lnTo>
                  <a:lnTo>
                    <a:pt x="78" y="90"/>
                  </a:lnTo>
                  <a:lnTo>
                    <a:pt x="77" y="91"/>
                  </a:lnTo>
                  <a:lnTo>
                    <a:pt x="78" y="91"/>
                  </a:lnTo>
                  <a:lnTo>
                    <a:pt x="79" y="93"/>
                  </a:lnTo>
                  <a:lnTo>
                    <a:pt x="79" y="94"/>
                  </a:lnTo>
                  <a:lnTo>
                    <a:pt x="80" y="94"/>
                  </a:lnTo>
                  <a:lnTo>
                    <a:pt x="80" y="96"/>
                  </a:lnTo>
                  <a:lnTo>
                    <a:pt x="80" y="97"/>
                  </a:lnTo>
                  <a:lnTo>
                    <a:pt x="82" y="98"/>
                  </a:lnTo>
                  <a:lnTo>
                    <a:pt x="82" y="99"/>
                  </a:lnTo>
                  <a:lnTo>
                    <a:pt x="82" y="100"/>
                  </a:lnTo>
                  <a:lnTo>
                    <a:pt x="83" y="100"/>
                  </a:lnTo>
                  <a:lnTo>
                    <a:pt x="83" y="101"/>
                  </a:lnTo>
                  <a:lnTo>
                    <a:pt x="83" y="103"/>
                  </a:lnTo>
                  <a:lnTo>
                    <a:pt x="83" y="104"/>
                  </a:lnTo>
                  <a:lnTo>
                    <a:pt x="84" y="104"/>
                  </a:lnTo>
                  <a:lnTo>
                    <a:pt x="85" y="105"/>
                  </a:lnTo>
                  <a:lnTo>
                    <a:pt x="85" y="106"/>
                  </a:lnTo>
                  <a:lnTo>
                    <a:pt x="85" y="107"/>
                  </a:lnTo>
                  <a:lnTo>
                    <a:pt x="86" y="109"/>
                  </a:lnTo>
                  <a:lnTo>
                    <a:pt x="86" y="110"/>
                  </a:lnTo>
                  <a:lnTo>
                    <a:pt x="86" y="111"/>
                  </a:lnTo>
                  <a:lnTo>
                    <a:pt x="86" y="112"/>
                  </a:lnTo>
                  <a:lnTo>
                    <a:pt x="85" y="112"/>
                  </a:lnTo>
                  <a:lnTo>
                    <a:pt x="85" y="112"/>
                  </a:lnTo>
                  <a:lnTo>
                    <a:pt x="84" y="112"/>
                  </a:lnTo>
                  <a:lnTo>
                    <a:pt x="83" y="112"/>
                  </a:lnTo>
                  <a:lnTo>
                    <a:pt x="83" y="111"/>
                  </a:lnTo>
                  <a:lnTo>
                    <a:pt x="82" y="111"/>
                  </a:lnTo>
                  <a:lnTo>
                    <a:pt x="82" y="110"/>
                  </a:lnTo>
                  <a:lnTo>
                    <a:pt x="83" y="110"/>
                  </a:lnTo>
                  <a:lnTo>
                    <a:pt x="84" y="110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0" y="109"/>
                  </a:lnTo>
                  <a:lnTo>
                    <a:pt x="80" y="107"/>
                  </a:lnTo>
                  <a:lnTo>
                    <a:pt x="80" y="109"/>
                  </a:lnTo>
                  <a:lnTo>
                    <a:pt x="80" y="110"/>
                  </a:lnTo>
                  <a:lnTo>
                    <a:pt x="80" y="111"/>
                  </a:lnTo>
                  <a:lnTo>
                    <a:pt x="80" y="112"/>
                  </a:lnTo>
                  <a:lnTo>
                    <a:pt x="79" y="111"/>
                  </a:lnTo>
                  <a:lnTo>
                    <a:pt x="78" y="111"/>
                  </a:lnTo>
                  <a:lnTo>
                    <a:pt x="77" y="111"/>
                  </a:lnTo>
                  <a:lnTo>
                    <a:pt x="76" y="111"/>
                  </a:lnTo>
                  <a:lnTo>
                    <a:pt x="75" y="111"/>
                  </a:lnTo>
                  <a:lnTo>
                    <a:pt x="73" y="112"/>
                  </a:lnTo>
                  <a:lnTo>
                    <a:pt x="73" y="112"/>
                  </a:lnTo>
                  <a:lnTo>
                    <a:pt x="72" y="112"/>
                  </a:lnTo>
                  <a:lnTo>
                    <a:pt x="72" y="112"/>
                  </a:lnTo>
                  <a:lnTo>
                    <a:pt x="72" y="112"/>
                  </a:lnTo>
                  <a:lnTo>
                    <a:pt x="71" y="112"/>
                  </a:lnTo>
                  <a:lnTo>
                    <a:pt x="71" y="113"/>
                  </a:lnTo>
                  <a:lnTo>
                    <a:pt x="70" y="112"/>
                  </a:lnTo>
                  <a:lnTo>
                    <a:pt x="70" y="111"/>
                  </a:lnTo>
                  <a:lnTo>
                    <a:pt x="69" y="110"/>
                  </a:lnTo>
                  <a:lnTo>
                    <a:pt x="67" y="109"/>
                  </a:lnTo>
                  <a:lnTo>
                    <a:pt x="65" y="107"/>
                  </a:lnTo>
                  <a:lnTo>
                    <a:pt x="63" y="106"/>
                  </a:lnTo>
                  <a:lnTo>
                    <a:pt x="63" y="105"/>
                  </a:lnTo>
                  <a:lnTo>
                    <a:pt x="62" y="105"/>
                  </a:lnTo>
                  <a:lnTo>
                    <a:pt x="60" y="105"/>
                  </a:lnTo>
                  <a:lnTo>
                    <a:pt x="60" y="104"/>
                  </a:lnTo>
                  <a:lnTo>
                    <a:pt x="59" y="104"/>
                  </a:lnTo>
                  <a:lnTo>
                    <a:pt x="59" y="103"/>
                  </a:lnTo>
                  <a:lnTo>
                    <a:pt x="58" y="103"/>
                  </a:lnTo>
                  <a:lnTo>
                    <a:pt x="57" y="104"/>
                  </a:lnTo>
                  <a:lnTo>
                    <a:pt x="57" y="103"/>
                  </a:lnTo>
                  <a:lnTo>
                    <a:pt x="56" y="101"/>
                  </a:lnTo>
                  <a:lnTo>
                    <a:pt x="54" y="100"/>
                  </a:lnTo>
                  <a:lnTo>
                    <a:pt x="53" y="100"/>
                  </a:lnTo>
                  <a:lnTo>
                    <a:pt x="54" y="99"/>
                  </a:lnTo>
                  <a:lnTo>
                    <a:pt x="53" y="99"/>
                  </a:lnTo>
                  <a:lnTo>
                    <a:pt x="52" y="99"/>
                  </a:lnTo>
                  <a:lnTo>
                    <a:pt x="50" y="98"/>
                  </a:lnTo>
                  <a:lnTo>
                    <a:pt x="46" y="96"/>
                  </a:lnTo>
                  <a:lnTo>
                    <a:pt x="45" y="96"/>
                  </a:lnTo>
                  <a:lnTo>
                    <a:pt x="44" y="93"/>
                  </a:lnTo>
                  <a:lnTo>
                    <a:pt x="43" y="93"/>
                  </a:lnTo>
                  <a:lnTo>
                    <a:pt x="43" y="92"/>
                  </a:lnTo>
                  <a:lnTo>
                    <a:pt x="41" y="92"/>
                  </a:lnTo>
                  <a:lnTo>
                    <a:pt x="40" y="92"/>
                  </a:lnTo>
                  <a:lnTo>
                    <a:pt x="40" y="93"/>
                  </a:lnTo>
                  <a:lnTo>
                    <a:pt x="40" y="92"/>
                  </a:lnTo>
                  <a:lnTo>
                    <a:pt x="40" y="91"/>
                  </a:lnTo>
                  <a:lnTo>
                    <a:pt x="39" y="91"/>
                  </a:lnTo>
                  <a:lnTo>
                    <a:pt x="39" y="90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7" y="88"/>
                  </a:lnTo>
                  <a:lnTo>
                    <a:pt x="37" y="88"/>
                  </a:lnTo>
                  <a:lnTo>
                    <a:pt x="37" y="87"/>
                  </a:lnTo>
                  <a:lnTo>
                    <a:pt x="36" y="87"/>
                  </a:lnTo>
                  <a:lnTo>
                    <a:pt x="34" y="87"/>
                  </a:lnTo>
                  <a:lnTo>
                    <a:pt x="34" y="86"/>
                  </a:lnTo>
                  <a:lnTo>
                    <a:pt x="33" y="85"/>
                  </a:lnTo>
                  <a:lnTo>
                    <a:pt x="32" y="85"/>
                  </a:lnTo>
                  <a:lnTo>
                    <a:pt x="32" y="84"/>
                  </a:lnTo>
                  <a:lnTo>
                    <a:pt x="31" y="84"/>
                  </a:lnTo>
                  <a:lnTo>
                    <a:pt x="31" y="84"/>
                  </a:lnTo>
                  <a:lnTo>
                    <a:pt x="30" y="84"/>
                  </a:lnTo>
                  <a:lnTo>
                    <a:pt x="31" y="84"/>
                  </a:lnTo>
                  <a:lnTo>
                    <a:pt x="31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1" y="77"/>
                  </a:lnTo>
                  <a:lnTo>
                    <a:pt x="30" y="75"/>
                  </a:lnTo>
                  <a:lnTo>
                    <a:pt x="28" y="75"/>
                  </a:lnTo>
                  <a:lnTo>
                    <a:pt x="28" y="74"/>
                  </a:lnTo>
                  <a:lnTo>
                    <a:pt x="27" y="73"/>
                  </a:lnTo>
                  <a:lnTo>
                    <a:pt x="26" y="72"/>
                  </a:lnTo>
                  <a:lnTo>
                    <a:pt x="26" y="71"/>
                  </a:lnTo>
                  <a:lnTo>
                    <a:pt x="26" y="70"/>
                  </a:lnTo>
                  <a:lnTo>
                    <a:pt x="24" y="70"/>
                  </a:lnTo>
                  <a:lnTo>
                    <a:pt x="24" y="68"/>
                  </a:lnTo>
                  <a:lnTo>
                    <a:pt x="23" y="68"/>
                  </a:lnTo>
                  <a:lnTo>
                    <a:pt x="23" y="67"/>
                  </a:lnTo>
                  <a:lnTo>
                    <a:pt x="21" y="67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9" y="64"/>
                  </a:lnTo>
                  <a:lnTo>
                    <a:pt x="19" y="62"/>
                  </a:lnTo>
                  <a:lnTo>
                    <a:pt x="20" y="62"/>
                  </a:lnTo>
                  <a:lnTo>
                    <a:pt x="21" y="62"/>
                  </a:lnTo>
                  <a:lnTo>
                    <a:pt x="23" y="62"/>
                  </a:lnTo>
                  <a:lnTo>
                    <a:pt x="23" y="61"/>
                  </a:lnTo>
                  <a:lnTo>
                    <a:pt x="21" y="61"/>
                  </a:lnTo>
                  <a:lnTo>
                    <a:pt x="21" y="62"/>
                  </a:lnTo>
                  <a:lnTo>
                    <a:pt x="20" y="62"/>
                  </a:lnTo>
                  <a:lnTo>
                    <a:pt x="20" y="61"/>
                  </a:lnTo>
                  <a:lnTo>
                    <a:pt x="20" y="60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18" y="59"/>
                  </a:lnTo>
                  <a:lnTo>
                    <a:pt x="18" y="60"/>
                  </a:lnTo>
                  <a:lnTo>
                    <a:pt x="18" y="59"/>
                  </a:lnTo>
                  <a:lnTo>
                    <a:pt x="17" y="58"/>
                  </a:lnTo>
                  <a:lnTo>
                    <a:pt x="18" y="58"/>
                  </a:lnTo>
                  <a:lnTo>
                    <a:pt x="17" y="58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4"/>
                  </a:lnTo>
                  <a:lnTo>
                    <a:pt x="18" y="53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7" y="51"/>
                  </a:lnTo>
                  <a:lnTo>
                    <a:pt x="17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15" y="46"/>
                  </a:lnTo>
                  <a:lnTo>
                    <a:pt x="14" y="46"/>
                  </a:lnTo>
                  <a:lnTo>
                    <a:pt x="14" y="45"/>
                  </a:lnTo>
                  <a:lnTo>
                    <a:pt x="13" y="45"/>
                  </a:lnTo>
                  <a:lnTo>
                    <a:pt x="13" y="44"/>
                  </a:lnTo>
                  <a:lnTo>
                    <a:pt x="12" y="42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4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3" y="36"/>
                  </a:lnTo>
                  <a:lnTo>
                    <a:pt x="13" y="34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3" y="32"/>
                  </a:lnTo>
                  <a:lnTo>
                    <a:pt x="13" y="31"/>
                  </a:lnTo>
                  <a:lnTo>
                    <a:pt x="12" y="31"/>
                  </a:lnTo>
                  <a:lnTo>
                    <a:pt x="13" y="28"/>
                  </a:lnTo>
                  <a:lnTo>
                    <a:pt x="12" y="26"/>
                  </a:lnTo>
                  <a:lnTo>
                    <a:pt x="12" y="25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1" y="21"/>
                  </a:lnTo>
                  <a:lnTo>
                    <a:pt x="10" y="21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0" y="13"/>
                  </a:lnTo>
                  <a:close/>
                  <a:moveTo>
                    <a:pt x="331" y="14"/>
                  </a:moveTo>
                  <a:lnTo>
                    <a:pt x="330" y="14"/>
                  </a:lnTo>
                  <a:lnTo>
                    <a:pt x="330" y="13"/>
                  </a:lnTo>
                  <a:lnTo>
                    <a:pt x="329" y="13"/>
                  </a:lnTo>
                  <a:lnTo>
                    <a:pt x="330" y="13"/>
                  </a:lnTo>
                  <a:lnTo>
                    <a:pt x="331" y="13"/>
                  </a:lnTo>
                  <a:lnTo>
                    <a:pt x="331" y="12"/>
                  </a:lnTo>
                  <a:lnTo>
                    <a:pt x="330" y="12"/>
                  </a:lnTo>
                  <a:lnTo>
                    <a:pt x="331" y="12"/>
                  </a:lnTo>
                  <a:lnTo>
                    <a:pt x="332" y="10"/>
                  </a:lnTo>
                  <a:lnTo>
                    <a:pt x="332" y="12"/>
                  </a:lnTo>
                  <a:lnTo>
                    <a:pt x="332" y="13"/>
                  </a:lnTo>
                  <a:lnTo>
                    <a:pt x="331" y="14"/>
                  </a:lnTo>
                  <a:close/>
                  <a:moveTo>
                    <a:pt x="320" y="7"/>
                  </a:moveTo>
                  <a:lnTo>
                    <a:pt x="320" y="8"/>
                  </a:lnTo>
                  <a:lnTo>
                    <a:pt x="320" y="9"/>
                  </a:lnTo>
                  <a:lnTo>
                    <a:pt x="320" y="10"/>
                  </a:lnTo>
                  <a:lnTo>
                    <a:pt x="320" y="10"/>
                  </a:lnTo>
                  <a:lnTo>
                    <a:pt x="320" y="12"/>
                  </a:lnTo>
                  <a:lnTo>
                    <a:pt x="319" y="13"/>
                  </a:lnTo>
                  <a:lnTo>
                    <a:pt x="319" y="14"/>
                  </a:lnTo>
                  <a:lnTo>
                    <a:pt x="320" y="14"/>
                  </a:lnTo>
                  <a:lnTo>
                    <a:pt x="320" y="14"/>
                  </a:lnTo>
                  <a:lnTo>
                    <a:pt x="320" y="13"/>
                  </a:lnTo>
                  <a:lnTo>
                    <a:pt x="322" y="13"/>
                  </a:lnTo>
                  <a:lnTo>
                    <a:pt x="322" y="12"/>
                  </a:lnTo>
                  <a:lnTo>
                    <a:pt x="323" y="12"/>
                  </a:lnTo>
                  <a:lnTo>
                    <a:pt x="323" y="10"/>
                  </a:lnTo>
                  <a:lnTo>
                    <a:pt x="324" y="9"/>
                  </a:lnTo>
                  <a:lnTo>
                    <a:pt x="323" y="8"/>
                  </a:lnTo>
                  <a:lnTo>
                    <a:pt x="324" y="8"/>
                  </a:lnTo>
                  <a:lnTo>
                    <a:pt x="324" y="7"/>
                  </a:lnTo>
                  <a:lnTo>
                    <a:pt x="325" y="7"/>
                  </a:lnTo>
                  <a:lnTo>
                    <a:pt x="326" y="7"/>
                  </a:lnTo>
                  <a:lnTo>
                    <a:pt x="328" y="7"/>
                  </a:lnTo>
                  <a:lnTo>
                    <a:pt x="328" y="8"/>
                  </a:lnTo>
                  <a:lnTo>
                    <a:pt x="328" y="9"/>
                  </a:lnTo>
                  <a:lnTo>
                    <a:pt x="328" y="10"/>
                  </a:lnTo>
                  <a:lnTo>
                    <a:pt x="328" y="12"/>
                  </a:lnTo>
                  <a:lnTo>
                    <a:pt x="328" y="13"/>
                  </a:lnTo>
                  <a:lnTo>
                    <a:pt x="329" y="13"/>
                  </a:lnTo>
                  <a:lnTo>
                    <a:pt x="329" y="14"/>
                  </a:lnTo>
                  <a:lnTo>
                    <a:pt x="330" y="14"/>
                  </a:lnTo>
                  <a:lnTo>
                    <a:pt x="331" y="15"/>
                  </a:lnTo>
                  <a:lnTo>
                    <a:pt x="332" y="15"/>
                  </a:lnTo>
                  <a:lnTo>
                    <a:pt x="332" y="14"/>
                  </a:lnTo>
                  <a:lnTo>
                    <a:pt x="333" y="14"/>
                  </a:lnTo>
                  <a:lnTo>
                    <a:pt x="333" y="15"/>
                  </a:lnTo>
                  <a:lnTo>
                    <a:pt x="335" y="16"/>
                  </a:lnTo>
                  <a:lnTo>
                    <a:pt x="335" y="15"/>
                  </a:lnTo>
                  <a:lnTo>
                    <a:pt x="336" y="16"/>
                  </a:lnTo>
                  <a:lnTo>
                    <a:pt x="336" y="17"/>
                  </a:lnTo>
                  <a:lnTo>
                    <a:pt x="337" y="16"/>
                  </a:lnTo>
                  <a:lnTo>
                    <a:pt x="337" y="17"/>
                  </a:lnTo>
                  <a:lnTo>
                    <a:pt x="337" y="19"/>
                  </a:lnTo>
                  <a:lnTo>
                    <a:pt x="337" y="20"/>
                  </a:lnTo>
                  <a:lnTo>
                    <a:pt x="337" y="21"/>
                  </a:lnTo>
                  <a:lnTo>
                    <a:pt x="336" y="21"/>
                  </a:lnTo>
                  <a:lnTo>
                    <a:pt x="335" y="21"/>
                  </a:lnTo>
                  <a:lnTo>
                    <a:pt x="335" y="22"/>
                  </a:lnTo>
                  <a:lnTo>
                    <a:pt x="335" y="23"/>
                  </a:lnTo>
                  <a:lnTo>
                    <a:pt x="336" y="23"/>
                  </a:lnTo>
                  <a:lnTo>
                    <a:pt x="336" y="25"/>
                  </a:lnTo>
                  <a:lnTo>
                    <a:pt x="335" y="25"/>
                  </a:lnTo>
                  <a:lnTo>
                    <a:pt x="335" y="26"/>
                  </a:lnTo>
                  <a:lnTo>
                    <a:pt x="336" y="26"/>
                  </a:lnTo>
                  <a:lnTo>
                    <a:pt x="336" y="27"/>
                  </a:lnTo>
                  <a:lnTo>
                    <a:pt x="335" y="27"/>
                  </a:lnTo>
                  <a:lnTo>
                    <a:pt x="332" y="27"/>
                  </a:lnTo>
                  <a:lnTo>
                    <a:pt x="333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7" y="27"/>
                  </a:lnTo>
                  <a:lnTo>
                    <a:pt x="338" y="27"/>
                  </a:lnTo>
                  <a:lnTo>
                    <a:pt x="338" y="27"/>
                  </a:lnTo>
                  <a:lnTo>
                    <a:pt x="339" y="27"/>
                  </a:lnTo>
                  <a:lnTo>
                    <a:pt x="341" y="27"/>
                  </a:lnTo>
                  <a:lnTo>
                    <a:pt x="341" y="26"/>
                  </a:lnTo>
                  <a:lnTo>
                    <a:pt x="342" y="25"/>
                  </a:lnTo>
                  <a:lnTo>
                    <a:pt x="343" y="25"/>
                  </a:lnTo>
                  <a:lnTo>
                    <a:pt x="343" y="26"/>
                  </a:lnTo>
                  <a:lnTo>
                    <a:pt x="343" y="27"/>
                  </a:lnTo>
                  <a:lnTo>
                    <a:pt x="344" y="27"/>
                  </a:lnTo>
                  <a:lnTo>
                    <a:pt x="344" y="27"/>
                  </a:lnTo>
                  <a:lnTo>
                    <a:pt x="344" y="28"/>
                  </a:lnTo>
                  <a:lnTo>
                    <a:pt x="343" y="28"/>
                  </a:lnTo>
                  <a:lnTo>
                    <a:pt x="342" y="28"/>
                  </a:lnTo>
                  <a:lnTo>
                    <a:pt x="341" y="28"/>
                  </a:lnTo>
                  <a:lnTo>
                    <a:pt x="341" y="29"/>
                  </a:lnTo>
                  <a:lnTo>
                    <a:pt x="341" y="31"/>
                  </a:lnTo>
                  <a:lnTo>
                    <a:pt x="342" y="31"/>
                  </a:lnTo>
                  <a:lnTo>
                    <a:pt x="343" y="31"/>
                  </a:lnTo>
                  <a:lnTo>
                    <a:pt x="344" y="31"/>
                  </a:lnTo>
                  <a:lnTo>
                    <a:pt x="345" y="31"/>
                  </a:lnTo>
                  <a:lnTo>
                    <a:pt x="345" y="29"/>
                  </a:lnTo>
                  <a:lnTo>
                    <a:pt x="345" y="28"/>
                  </a:lnTo>
                  <a:lnTo>
                    <a:pt x="346" y="28"/>
                  </a:lnTo>
                  <a:lnTo>
                    <a:pt x="348" y="28"/>
                  </a:lnTo>
                  <a:lnTo>
                    <a:pt x="349" y="28"/>
                  </a:lnTo>
                  <a:lnTo>
                    <a:pt x="349" y="29"/>
                  </a:lnTo>
                  <a:lnTo>
                    <a:pt x="349" y="28"/>
                  </a:lnTo>
                  <a:lnTo>
                    <a:pt x="349" y="28"/>
                  </a:lnTo>
                  <a:lnTo>
                    <a:pt x="351" y="29"/>
                  </a:lnTo>
                  <a:lnTo>
                    <a:pt x="351" y="31"/>
                  </a:lnTo>
                  <a:lnTo>
                    <a:pt x="352" y="31"/>
                  </a:lnTo>
                  <a:lnTo>
                    <a:pt x="352" y="32"/>
                  </a:lnTo>
                  <a:lnTo>
                    <a:pt x="352" y="33"/>
                  </a:lnTo>
                  <a:lnTo>
                    <a:pt x="351" y="34"/>
                  </a:lnTo>
                  <a:lnTo>
                    <a:pt x="352" y="34"/>
                  </a:lnTo>
                  <a:lnTo>
                    <a:pt x="352" y="33"/>
                  </a:lnTo>
                  <a:lnTo>
                    <a:pt x="352" y="32"/>
                  </a:lnTo>
                  <a:lnTo>
                    <a:pt x="354" y="32"/>
                  </a:lnTo>
                  <a:lnTo>
                    <a:pt x="355" y="33"/>
                  </a:lnTo>
                  <a:lnTo>
                    <a:pt x="355" y="34"/>
                  </a:lnTo>
                  <a:lnTo>
                    <a:pt x="356" y="34"/>
                  </a:lnTo>
                  <a:lnTo>
                    <a:pt x="357" y="34"/>
                  </a:lnTo>
                  <a:lnTo>
                    <a:pt x="357" y="35"/>
                  </a:lnTo>
                  <a:lnTo>
                    <a:pt x="357" y="34"/>
                  </a:lnTo>
                  <a:lnTo>
                    <a:pt x="358" y="35"/>
                  </a:lnTo>
                  <a:lnTo>
                    <a:pt x="359" y="35"/>
                  </a:lnTo>
                  <a:lnTo>
                    <a:pt x="359" y="36"/>
                  </a:lnTo>
                  <a:lnTo>
                    <a:pt x="358" y="36"/>
                  </a:lnTo>
                  <a:lnTo>
                    <a:pt x="359" y="36"/>
                  </a:lnTo>
                  <a:lnTo>
                    <a:pt x="359" y="35"/>
                  </a:lnTo>
                  <a:lnTo>
                    <a:pt x="361" y="35"/>
                  </a:lnTo>
                  <a:lnTo>
                    <a:pt x="362" y="36"/>
                  </a:lnTo>
                  <a:lnTo>
                    <a:pt x="363" y="35"/>
                  </a:lnTo>
                  <a:lnTo>
                    <a:pt x="364" y="35"/>
                  </a:lnTo>
                  <a:lnTo>
                    <a:pt x="364" y="36"/>
                  </a:lnTo>
                  <a:lnTo>
                    <a:pt x="365" y="36"/>
                  </a:lnTo>
                  <a:lnTo>
                    <a:pt x="365" y="38"/>
                  </a:lnTo>
                  <a:lnTo>
                    <a:pt x="365" y="39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4" y="42"/>
                  </a:lnTo>
                  <a:lnTo>
                    <a:pt x="363" y="42"/>
                  </a:lnTo>
                  <a:lnTo>
                    <a:pt x="359" y="44"/>
                  </a:lnTo>
                  <a:lnTo>
                    <a:pt x="356" y="45"/>
                  </a:lnTo>
                  <a:lnTo>
                    <a:pt x="355" y="45"/>
                  </a:lnTo>
                  <a:lnTo>
                    <a:pt x="355" y="46"/>
                  </a:lnTo>
                  <a:lnTo>
                    <a:pt x="354" y="46"/>
                  </a:lnTo>
                  <a:lnTo>
                    <a:pt x="354" y="45"/>
                  </a:lnTo>
                  <a:lnTo>
                    <a:pt x="352" y="45"/>
                  </a:lnTo>
                  <a:lnTo>
                    <a:pt x="351" y="45"/>
                  </a:lnTo>
                  <a:lnTo>
                    <a:pt x="351" y="46"/>
                  </a:lnTo>
                  <a:lnTo>
                    <a:pt x="350" y="46"/>
                  </a:lnTo>
                  <a:lnTo>
                    <a:pt x="350" y="45"/>
                  </a:lnTo>
                  <a:lnTo>
                    <a:pt x="349" y="44"/>
                  </a:lnTo>
                  <a:lnTo>
                    <a:pt x="349" y="44"/>
                  </a:lnTo>
                  <a:lnTo>
                    <a:pt x="348" y="45"/>
                  </a:lnTo>
                  <a:lnTo>
                    <a:pt x="346" y="45"/>
                  </a:lnTo>
                  <a:lnTo>
                    <a:pt x="345" y="46"/>
                  </a:lnTo>
                  <a:lnTo>
                    <a:pt x="345" y="47"/>
                  </a:lnTo>
                  <a:lnTo>
                    <a:pt x="344" y="47"/>
                  </a:lnTo>
                  <a:lnTo>
                    <a:pt x="345" y="47"/>
                  </a:lnTo>
                  <a:lnTo>
                    <a:pt x="345" y="48"/>
                  </a:lnTo>
                  <a:lnTo>
                    <a:pt x="346" y="49"/>
                  </a:lnTo>
                  <a:lnTo>
                    <a:pt x="348" y="51"/>
                  </a:lnTo>
                  <a:lnTo>
                    <a:pt x="349" y="51"/>
                  </a:lnTo>
                  <a:lnTo>
                    <a:pt x="349" y="52"/>
                  </a:lnTo>
                  <a:lnTo>
                    <a:pt x="350" y="52"/>
                  </a:lnTo>
                  <a:lnTo>
                    <a:pt x="350" y="53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2" y="53"/>
                  </a:lnTo>
                  <a:lnTo>
                    <a:pt x="352" y="54"/>
                  </a:lnTo>
                  <a:lnTo>
                    <a:pt x="354" y="55"/>
                  </a:lnTo>
                  <a:lnTo>
                    <a:pt x="352" y="55"/>
                  </a:lnTo>
                  <a:lnTo>
                    <a:pt x="352" y="55"/>
                  </a:lnTo>
                  <a:lnTo>
                    <a:pt x="351" y="55"/>
                  </a:lnTo>
                  <a:lnTo>
                    <a:pt x="350" y="55"/>
                  </a:lnTo>
                  <a:lnTo>
                    <a:pt x="349" y="55"/>
                  </a:lnTo>
                  <a:lnTo>
                    <a:pt x="349" y="55"/>
                  </a:lnTo>
                  <a:lnTo>
                    <a:pt x="349" y="57"/>
                  </a:lnTo>
                  <a:lnTo>
                    <a:pt x="346" y="57"/>
                  </a:lnTo>
                  <a:lnTo>
                    <a:pt x="345" y="57"/>
                  </a:lnTo>
                  <a:lnTo>
                    <a:pt x="342" y="58"/>
                  </a:lnTo>
                  <a:lnTo>
                    <a:pt x="341" y="58"/>
                  </a:lnTo>
                  <a:lnTo>
                    <a:pt x="339" y="57"/>
                  </a:lnTo>
                  <a:lnTo>
                    <a:pt x="338" y="57"/>
                  </a:lnTo>
                  <a:lnTo>
                    <a:pt x="337" y="55"/>
                  </a:lnTo>
                  <a:lnTo>
                    <a:pt x="336" y="55"/>
                  </a:lnTo>
                  <a:lnTo>
                    <a:pt x="336" y="55"/>
                  </a:lnTo>
                  <a:lnTo>
                    <a:pt x="335" y="55"/>
                  </a:lnTo>
                  <a:lnTo>
                    <a:pt x="335" y="55"/>
                  </a:lnTo>
                  <a:lnTo>
                    <a:pt x="335" y="57"/>
                  </a:lnTo>
                  <a:lnTo>
                    <a:pt x="336" y="57"/>
                  </a:lnTo>
                  <a:lnTo>
                    <a:pt x="336" y="58"/>
                  </a:lnTo>
                  <a:lnTo>
                    <a:pt x="335" y="58"/>
                  </a:lnTo>
                  <a:lnTo>
                    <a:pt x="335" y="59"/>
                  </a:lnTo>
                  <a:lnTo>
                    <a:pt x="333" y="59"/>
                  </a:lnTo>
                  <a:lnTo>
                    <a:pt x="332" y="59"/>
                  </a:lnTo>
                  <a:lnTo>
                    <a:pt x="331" y="59"/>
                  </a:lnTo>
                  <a:lnTo>
                    <a:pt x="330" y="58"/>
                  </a:lnTo>
                  <a:lnTo>
                    <a:pt x="328" y="57"/>
                  </a:lnTo>
                  <a:lnTo>
                    <a:pt x="328" y="55"/>
                  </a:lnTo>
                  <a:lnTo>
                    <a:pt x="326" y="55"/>
                  </a:lnTo>
                  <a:lnTo>
                    <a:pt x="326" y="57"/>
                  </a:lnTo>
                  <a:lnTo>
                    <a:pt x="323" y="57"/>
                  </a:lnTo>
                  <a:lnTo>
                    <a:pt x="322" y="55"/>
                  </a:lnTo>
                  <a:lnTo>
                    <a:pt x="320" y="55"/>
                  </a:lnTo>
                  <a:lnTo>
                    <a:pt x="320" y="57"/>
                  </a:lnTo>
                  <a:lnTo>
                    <a:pt x="319" y="57"/>
                  </a:lnTo>
                  <a:lnTo>
                    <a:pt x="318" y="55"/>
                  </a:lnTo>
                  <a:lnTo>
                    <a:pt x="318" y="57"/>
                  </a:lnTo>
                  <a:lnTo>
                    <a:pt x="317" y="57"/>
                  </a:lnTo>
                  <a:lnTo>
                    <a:pt x="317" y="55"/>
                  </a:lnTo>
                  <a:lnTo>
                    <a:pt x="316" y="57"/>
                  </a:lnTo>
                  <a:lnTo>
                    <a:pt x="315" y="55"/>
                  </a:lnTo>
                  <a:lnTo>
                    <a:pt x="313" y="55"/>
                  </a:lnTo>
                  <a:lnTo>
                    <a:pt x="313" y="57"/>
                  </a:lnTo>
                  <a:lnTo>
                    <a:pt x="315" y="57"/>
                  </a:lnTo>
                  <a:lnTo>
                    <a:pt x="313" y="57"/>
                  </a:lnTo>
                  <a:lnTo>
                    <a:pt x="312" y="57"/>
                  </a:lnTo>
                  <a:lnTo>
                    <a:pt x="311" y="57"/>
                  </a:lnTo>
                  <a:lnTo>
                    <a:pt x="311" y="55"/>
                  </a:lnTo>
                  <a:lnTo>
                    <a:pt x="310" y="55"/>
                  </a:lnTo>
                  <a:lnTo>
                    <a:pt x="309" y="55"/>
                  </a:lnTo>
                  <a:lnTo>
                    <a:pt x="307" y="55"/>
                  </a:lnTo>
                  <a:lnTo>
                    <a:pt x="306" y="55"/>
                  </a:lnTo>
                  <a:lnTo>
                    <a:pt x="306" y="57"/>
                  </a:lnTo>
                  <a:lnTo>
                    <a:pt x="305" y="58"/>
                  </a:lnTo>
                  <a:lnTo>
                    <a:pt x="304" y="58"/>
                  </a:lnTo>
                  <a:lnTo>
                    <a:pt x="304" y="57"/>
                  </a:lnTo>
                  <a:lnTo>
                    <a:pt x="303" y="55"/>
                  </a:lnTo>
                  <a:lnTo>
                    <a:pt x="302" y="55"/>
                  </a:lnTo>
                  <a:lnTo>
                    <a:pt x="300" y="55"/>
                  </a:lnTo>
                  <a:lnTo>
                    <a:pt x="300" y="57"/>
                  </a:lnTo>
                  <a:lnTo>
                    <a:pt x="300" y="58"/>
                  </a:lnTo>
                  <a:lnTo>
                    <a:pt x="299" y="58"/>
                  </a:lnTo>
                  <a:lnTo>
                    <a:pt x="298" y="59"/>
                  </a:lnTo>
                  <a:lnTo>
                    <a:pt x="297" y="60"/>
                  </a:lnTo>
                  <a:lnTo>
                    <a:pt x="297" y="61"/>
                  </a:lnTo>
                  <a:lnTo>
                    <a:pt x="297" y="62"/>
                  </a:lnTo>
                  <a:lnTo>
                    <a:pt x="297" y="64"/>
                  </a:lnTo>
                  <a:lnTo>
                    <a:pt x="296" y="64"/>
                  </a:lnTo>
                  <a:lnTo>
                    <a:pt x="296" y="65"/>
                  </a:lnTo>
                  <a:lnTo>
                    <a:pt x="297" y="65"/>
                  </a:lnTo>
                  <a:lnTo>
                    <a:pt x="297" y="66"/>
                  </a:lnTo>
                  <a:lnTo>
                    <a:pt x="296" y="68"/>
                  </a:lnTo>
                  <a:lnTo>
                    <a:pt x="296" y="70"/>
                  </a:lnTo>
                  <a:lnTo>
                    <a:pt x="296" y="71"/>
                  </a:lnTo>
                  <a:lnTo>
                    <a:pt x="296" y="72"/>
                  </a:lnTo>
                  <a:lnTo>
                    <a:pt x="297" y="73"/>
                  </a:lnTo>
                  <a:lnTo>
                    <a:pt x="297" y="74"/>
                  </a:lnTo>
                  <a:lnTo>
                    <a:pt x="296" y="74"/>
                  </a:lnTo>
                  <a:lnTo>
                    <a:pt x="294" y="75"/>
                  </a:lnTo>
                  <a:lnTo>
                    <a:pt x="294" y="78"/>
                  </a:lnTo>
                  <a:lnTo>
                    <a:pt x="294" y="79"/>
                  </a:lnTo>
                  <a:lnTo>
                    <a:pt x="294" y="80"/>
                  </a:lnTo>
                  <a:lnTo>
                    <a:pt x="294" y="81"/>
                  </a:lnTo>
                  <a:lnTo>
                    <a:pt x="293" y="81"/>
                  </a:lnTo>
                  <a:lnTo>
                    <a:pt x="292" y="83"/>
                  </a:lnTo>
                  <a:lnTo>
                    <a:pt x="292" y="83"/>
                  </a:lnTo>
                  <a:lnTo>
                    <a:pt x="291" y="81"/>
                  </a:lnTo>
                  <a:lnTo>
                    <a:pt x="290" y="83"/>
                  </a:lnTo>
                  <a:lnTo>
                    <a:pt x="289" y="84"/>
                  </a:lnTo>
                  <a:lnTo>
                    <a:pt x="289" y="84"/>
                  </a:lnTo>
                  <a:lnTo>
                    <a:pt x="287" y="84"/>
                  </a:lnTo>
                  <a:lnTo>
                    <a:pt x="287" y="85"/>
                  </a:lnTo>
                  <a:lnTo>
                    <a:pt x="289" y="85"/>
                  </a:lnTo>
                  <a:lnTo>
                    <a:pt x="289" y="86"/>
                  </a:lnTo>
                  <a:lnTo>
                    <a:pt x="287" y="86"/>
                  </a:lnTo>
                  <a:lnTo>
                    <a:pt x="287" y="87"/>
                  </a:lnTo>
                  <a:lnTo>
                    <a:pt x="287" y="88"/>
                  </a:lnTo>
                  <a:lnTo>
                    <a:pt x="289" y="88"/>
                  </a:lnTo>
                  <a:lnTo>
                    <a:pt x="290" y="88"/>
                  </a:lnTo>
                  <a:lnTo>
                    <a:pt x="290" y="90"/>
                  </a:lnTo>
                  <a:lnTo>
                    <a:pt x="290" y="91"/>
                  </a:lnTo>
                  <a:lnTo>
                    <a:pt x="289" y="91"/>
                  </a:lnTo>
                  <a:lnTo>
                    <a:pt x="287" y="92"/>
                  </a:lnTo>
                  <a:lnTo>
                    <a:pt x="286" y="93"/>
                  </a:lnTo>
                  <a:lnTo>
                    <a:pt x="285" y="93"/>
                  </a:lnTo>
                  <a:lnTo>
                    <a:pt x="285" y="94"/>
                  </a:lnTo>
                  <a:lnTo>
                    <a:pt x="284" y="96"/>
                  </a:lnTo>
                  <a:lnTo>
                    <a:pt x="283" y="96"/>
                  </a:lnTo>
                  <a:lnTo>
                    <a:pt x="281" y="96"/>
                  </a:lnTo>
                  <a:lnTo>
                    <a:pt x="281" y="97"/>
                  </a:lnTo>
                  <a:lnTo>
                    <a:pt x="281" y="98"/>
                  </a:lnTo>
                  <a:lnTo>
                    <a:pt x="281" y="99"/>
                  </a:lnTo>
                  <a:lnTo>
                    <a:pt x="283" y="99"/>
                  </a:lnTo>
                  <a:lnTo>
                    <a:pt x="283" y="100"/>
                  </a:lnTo>
                  <a:lnTo>
                    <a:pt x="283" y="101"/>
                  </a:lnTo>
                  <a:lnTo>
                    <a:pt x="283" y="103"/>
                  </a:lnTo>
                  <a:lnTo>
                    <a:pt x="281" y="103"/>
                  </a:lnTo>
                  <a:lnTo>
                    <a:pt x="280" y="103"/>
                  </a:lnTo>
                  <a:lnTo>
                    <a:pt x="280" y="104"/>
                  </a:lnTo>
                  <a:lnTo>
                    <a:pt x="280" y="105"/>
                  </a:lnTo>
                  <a:lnTo>
                    <a:pt x="280" y="106"/>
                  </a:lnTo>
                  <a:lnTo>
                    <a:pt x="279" y="107"/>
                  </a:lnTo>
                  <a:lnTo>
                    <a:pt x="279" y="109"/>
                  </a:lnTo>
                  <a:lnTo>
                    <a:pt x="278" y="109"/>
                  </a:lnTo>
                  <a:lnTo>
                    <a:pt x="278" y="110"/>
                  </a:lnTo>
                  <a:lnTo>
                    <a:pt x="278" y="111"/>
                  </a:lnTo>
                  <a:lnTo>
                    <a:pt x="277" y="111"/>
                  </a:lnTo>
                  <a:lnTo>
                    <a:pt x="274" y="110"/>
                  </a:lnTo>
                  <a:lnTo>
                    <a:pt x="273" y="110"/>
                  </a:lnTo>
                  <a:lnTo>
                    <a:pt x="271" y="111"/>
                  </a:lnTo>
                  <a:lnTo>
                    <a:pt x="271" y="112"/>
                  </a:lnTo>
                  <a:lnTo>
                    <a:pt x="270" y="112"/>
                  </a:lnTo>
                  <a:lnTo>
                    <a:pt x="270" y="111"/>
                  </a:lnTo>
                  <a:lnTo>
                    <a:pt x="268" y="111"/>
                  </a:lnTo>
                  <a:lnTo>
                    <a:pt x="267" y="111"/>
                  </a:lnTo>
                  <a:lnTo>
                    <a:pt x="265" y="111"/>
                  </a:lnTo>
                  <a:lnTo>
                    <a:pt x="264" y="112"/>
                  </a:lnTo>
                  <a:lnTo>
                    <a:pt x="264" y="112"/>
                  </a:lnTo>
                  <a:lnTo>
                    <a:pt x="261" y="114"/>
                  </a:lnTo>
                  <a:lnTo>
                    <a:pt x="260" y="114"/>
                  </a:lnTo>
                  <a:lnTo>
                    <a:pt x="259" y="113"/>
                  </a:lnTo>
                  <a:lnTo>
                    <a:pt x="259" y="112"/>
                  </a:lnTo>
                  <a:lnTo>
                    <a:pt x="258" y="112"/>
                  </a:lnTo>
                  <a:lnTo>
                    <a:pt x="257" y="113"/>
                  </a:lnTo>
                  <a:lnTo>
                    <a:pt x="254" y="112"/>
                  </a:lnTo>
                  <a:lnTo>
                    <a:pt x="254" y="112"/>
                  </a:lnTo>
                  <a:lnTo>
                    <a:pt x="253" y="112"/>
                  </a:lnTo>
                  <a:lnTo>
                    <a:pt x="252" y="112"/>
                  </a:lnTo>
                  <a:lnTo>
                    <a:pt x="251" y="112"/>
                  </a:lnTo>
                  <a:lnTo>
                    <a:pt x="251" y="111"/>
                  </a:lnTo>
                  <a:lnTo>
                    <a:pt x="250" y="111"/>
                  </a:lnTo>
                  <a:lnTo>
                    <a:pt x="248" y="111"/>
                  </a:lnTo>
                  <a:lnTo>
                    <a:pt x="248" y="112"/>
                  </a:lnTo>
                  <a:lnTo>
                    <a:pt x="247" y="112"/>
                  </a:lnTo>
                  <a:lnTo>
                    <a:pt x="247" y="111"/>
                  </a:lnTo>
                  <a:lnTo>
                    <a:pt x="248" y="111"/>
                  </a:lnTo>
                  <a:lnTo>
                    <a:pt x="248" y="110"/>
                  </a:lnTo>
                  <a:lnTo>
                    <a:pt x="250" y="110"/>
                  </a:lnTo>
                  <a:lnTo>
                    <a:pt x="248" y="110"/>
                  </a:lnTo>
                  <a:lnTo>
                    <a:pt x="248" y="109"/>
                  </a:lnTo>
                  <a:lnTo>
                    <a:pt x="247" y="109"/>
                  </a:lnTo>
                  <a:lnTo>
                    <a:pt x="246" y="109"/>
                  </a:lnTo>
                  <a:lnTo>
                    <a:pt x="245" y="109"/>
                  </a:lnTo>
                  <a:lnTo>
                    <a:pt x="245" y="110"/>
                  </a:lnTo>
                  <a:lnTo>
                    <a:pt x="244" y="109"/>
                  </a:lnTo>
                  <a:lnTo>
                    <a:pt x="238" y="109"/>
                  </a:lnTo>
                  <a:lnTo>
                    <a:pt x="238" y="110"/>
                  </a:lnTo>
                  <a:lnTo>
                    <a:pt x="237" y="110"/>
                  </a:lnTo>
                  <a:lnTo>
                    <a:pt x="235" y="110"/>
                  </a:lnTo>
                  <a:lnTo>
                    <a:pt x="234" y="111"/>
                  </a:lnTo>
                  <a:lnTo>
                    <a:pt x="233" y="111"/>
                  </a:lnTo>
                  <a:lnTo>
                    <a:pt x="233" y="112"/>
                  </a:lnTo>
                  <a:lnTo>
                    <a:pt x="234" y="112"/>
                  </a:lnTo>
                  <a:lnTo>
                    <a:pt x="233" y="112"/>
                  </a:lnTo>
                  <a:lnTo>
                    <a:pt x="232" y="116"/>
                  </a:lnTo>
                  <a:lnTo>
                    <a:pt x="229" y="116"/>
                  </a:lnTo>
                  <a:lnTo>
                    <a:pt x="228" y="117"/>
                  </a:lnTo>
                  <a:lnTo>
                    <a:pt x="227" y="118"/>
                  </a:lnTo>
                  <a:lnTo>
                    <a:pt x="226" y="119"/>
                  </a:lnTo>
                  <a:lnTo>
                    <a:pt x="225" y="118"/>
                  </a:lnTo>
                  <a:lnTo>
                    <a:pt x="224" y="118"/>
                  </a:lnTo>
                  <a:lnTo>
                    <a:pt x="222" y="118"/>
                  </a:lnTo>
                  <a:lnTo>
                    <a:pt x="221" y="119"/>
                  </a:lnTo>
                  <a:lnTo>
                    <a:pt x="220" y="119"/>
                  </a:lnTo>
                  <a:lnTo>
                    <a:pt x="220" y="118"/>
                  </a:lnTo>
                  <a:lnTo>
                    <a:pt x="219" y="118"/>
                  </a:lnTo>
                  <a:lnTo>
                    <a:pt x="218" y="118"/>
                  </a:lnTo>
                  <a:lnTo>
                    <a:pt x="215" y="117"/>
                  </a:lnTo>
                  <a:lnTo>
                    <a:pt x="214" y="117"/>
                  </a:lnTo>
                  <a:lnTo>
                    <a:pt x="211" y="118"/>
                  </a:lnTo>
                  <a:lnTo>
                    <a:pt x="209" y="118"/>
                  </a:lnTo>
                  <a:lnTo>
                    <a:pt x="208" y="118"/>
                  </a:lnTo>
                  <a:lnTo>
                    <a:pt x="208" y="119"/>
                  </a:lnTo>
                  <a:lnTo>
                    <a:pt x="207" y="119"/>
                  </a:lnTo>
                  <a:lnTo>
                    <a:pt x="207" y="120"/>
                  </a:lnTo>
                  <a:lnTo>
                    <a:pt x="207" y="120"/>
                  </a:lnTo>
                  <a:lnTo>
                    <a:pt x="206" y="120"/>
                  </a:lnTo>
                  <a:lnTo>
                    <a:pt x="206" y="122"/>
                  </a:lnTo>
                  <a:lnTo>
                    <a:pt x="205" y="122"/>
                  </a:lnTo>
                  <a:lnTo>
                    <a:pt x="205" y="120"/>
                  </a:lnTo>
                  <a:lnTo>
                    <a:pt x="205" y="122"/>
                  </a:lnTo>
                  <a:lnTo>
                    <a:pt x="203" y="122"/>
                  </a:lnTo>
                  <a:lnTo>
                    <a:pt x="202" y="122"/>
                  </a:lnTo>
                  <a:lnTo>
                    <a:pt x="201" y="120"/>
                  </a:lnTo>
                  <a:lnTo>
                    <a:pt x="200" y="119"/>
                  </a:lnTo>
                  <a:lnTo>
                    <a:pt x="199" y="119"/>
                  </a:lnTo>
                  <a:lnTo>
                    <a:pt x="198" y="119"/>
                  </a:lnTo>
                  <a:lnTo>
                    <a:pt x="198" y="118"/>
                  </a:lnTo>
                  <a:lnTo>
                    <a:pt x="196" y="117"/>
                  </a:lnTo>
                  <a:lnTo>
                    <a:pt x="196" y="116"/>
                  </a:lnTo>
                  <a:lnTo>
                    <a:pt x="195" y="114"/>
                  </a:lnTo>
                  <a:lnTo>
                    <a:pt x="194" y="114"/>
                  </a:lnTo>
                  <a:lnTo>
                    <a:pt x="193" y="113"/>
                  </a:lnTo>
                  <a:lnTo>
                    <a:pt x="192" y="113"/>
                  </a:lnTo>
                  <a:lnTo>
                    <a:pt x="192" y="112"/>
                  </a:lnTo>
                  <a:lnTo>
                    <a:pt x="192" y="112"/>
                  </a:lnTo>
                  <a:lnTo>
                    <a:pt x="190" y="112"/>
                  </a:lnTo>
                  <a:lnTo>
                    <a:pt x="189" y="112"/>
                  </a:lnTo>
                  <a:lnTo>
                    <a:pt x="189" y="111"/>
                  </a:lnTo>
                  <a:lnTo>
                    <a:pt x="188" y="111"/>
                  </a:lnTo>
                  <a:lnTo>
                    <a:pt x="188" y="110"/>
                  </a:lnTo>
                  <a:lnTo>
                    <a:pt x="186" y="109"/>
                  </a:lnTo>
                  <a:lnTo>
                    <a:pt x="186" y="107"/>
                  </a:lnTo>
                  <a:lnTo>
                    <a:pt x="186" y="106"/>
                  </a:lnTo>
                  <a:lnTo>
                    <a:pt x="186" y="105"/>
                  </a:lnTo>
                  <a:lnTo>
                    <a:pt x="184" y="105"/>
                  </a:lnTo>
                  <a:lnTo>
                    <a:pt x="184" y="104"/>
                  </a:lnTo>
                  <a:lnTo>
                    <a:pt x="183" y="104"/>
                  </a:lnTo>
                  <a:lnTo>
                    <a:pt x="183" y="103"/>
                  </a:lnTo>
                  <a:lnTo>
                    <a:pt x="183" y="101"/>
                  </a:lnTo>
                  <a:lnTo>
                    <a:pt x="184" y="101"/>
                  </a:lnTo>
                  <a:lnTo>
                    <a:pt x="184" y="100"/>
                  </a:lnTo>
                  <a:lnTo>
                    <a:pt x="186" y="100"/>
                  </a:lnTo>
                  <a:lnTo>
                    <a:pt x="186" y="99"/>
                  </a:lnTo>
                  <a:lnTo>
                    <a:pt x="186" y="100"/>
                  </a:lnTo>
                  <a:lnTo>
                    <a:pt x="186" y="101"/>
                  </a:lnTo>
                  <a:lnTo>
                    <a:pt x="187" y="103"/>
                  </a:lnTo>
                  <a:lnTo>
                    <a:pt x="187" y="104"/>
                  </a:lnTo>
                  <a:lnTo>
                    <a:pt x="188" y="104"/>
                  </a:lnTo>
                  <a:lnTo>
                    <a:pt x="189" y="104"/>
                  </a:lnTo>
                  <a:lnTo>
                    <a:pt x="190" y="105"/>
                  </a:lnTo>
                  <a:lnTo>
                    <a:pt x="190" y="106"/>
                  </a:lnTo>
                  <a:lnTo>
                    <a:pt x="192" y="106"/>
                  </a:lnTo>
                  <a:lnTo>
                    <a:pt x="193" y="106"/>
                  </a:lnTo>
                  <a:lnTo>
                    <a:pt x="196" y="106"/>
                  </a:lnTo>
                  <a:lnTo>
                    <a:pt x="198" y="106"/>
                  </a:lnTo>
                  <a:lnTo>
                    <a:pt x="199" y="106"/>
                  </a:lnTo>
                  <a:lnTo>
                    <a:pt x="199" y="105"/>
                  </a:lnTo>
                  <a:lnTo>
                    <a:pt x="199" y="104"/>
                  </a:lnTo>
                  <a:lnTo>
                    <a:pt x="200" y="105"/>
                  </a:lnTo>
                  <a:lnTo>
                    <a:pt x="200" y="106"/>
                  </a:lnTo>
                  <a:lnTo>
                    <a:pt x="201" y="106"/>
                  </a:lnTo>
                  <a:lnTo>
                    <a:pt x="202" y="105"/>
                  </a:lnTo>
                  <a:lnTo>
                    <a:pt x="202" y="106"/>
                  </a:lnTo>
                  <a:lnTo>
                    <a:pt x="202" y="107"/>
                  </a:lnTo>
                  <a:lnTo>
                    <a:pt x="201" y="107"/>
                  </a:lnTo>
                  <a:lnTo>
                    <a:pt x="202" y="107"/>
                  </a:lnTo>
                  <a:lnTo>
                    <a:pt x="203" y="107"/>
                  </a:lnTo>
                  <a:lnTo>
                    <a:pt x="203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7" y="109"/>
                  </a:lnTo>
                  <a:lnTo>
                    <a:pt x="207" y="110"/>
                  </a:lnTo>
                  <a:lnTo>
                    <a:pt x="207" y="111"/>
                  </a:lnTo>
                  <a:lnTo>
                    <a:pt x="206" y="111"/>
                  </a:lnTo>
                  <a:lnTo>
                    <a:pt x="207" y="111"/>
                  </a:lnTo>
                  <a:lnTo>
                    <a:pt x="207" y="110"/>
                  </a:lnTo>
                  <a:lnTo>
                    <a:pt x="207" y="110"/>
                  </a:lnTo>
                  <a:lnTo>
                    <a:pt x="207" y="109"/>
                  </a:lnTo>
                  <a:lnTo>
                    <a:pt x="207" y="109"/>
                  </a:lnTo>
                  <a:lnTo>
                    <a:pt x="208" y="109"/>
                  </a:lnTo>
                  <a:lnTo>
                    <a:pt x="209" y="110"/>
                  </a:lnTo>
                  <a:lnTo>
                    <a:pt x="211" y="110"/>
                  </a:lnTo>
                  <a:lnTo>
                    <a:pt x="212" y="111"/>
                  </a:lnTo>
                  <a:lnTo>
                    <a:pt x="213" y="112"/>
                  </a:lnTo>
                  <a:lnTo>
                    <a:pt x="214" y="112"/>
                  </a:lnTo>
                  <a:lnTo>
                    <a:pt x="215" y="112"/>
                  </a:lnTo>
                  <a:lnTo>
                    <a:pt x="216" y="112"/>
                  </a:lnTo>
                  <a:lnTo>
                    <a:pt x="216" y="112"/>
                  </a:lnTo>
                  <a:lnTo>
                    <a:pt x="218" y="112"/>
                  </a:lnTo>
                  <a:lnTo>
                    <a:pt x="219" y="112"/>
                  </a:lnTo>
                  <a:lnTo>
                    <a:pt x="218" y="112"/>
                  </a:lnTo>
                  <a:lnTo>
                    <a:pt x="218" y="112"/>
                  </a:lnTo>
                  <a:lnTo>
                    <a:pt x="216" y="112"/>
                  </a:lnTo>
                  <a:lnTo>
                    <a:pt x="215" y="112"/>
                  </a:lnTo>
                  <a:lnTo>
                    <a:pt x="214" y="112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0"/>
                  </a:lnTo>
                  <a:lnTo>
                    <a:pt x="211" y="110"/>
                  </a:lnTo>
                  <a:lnTo>
                    <a:pt x="211" y="109"/>
                  </a:lnTo>
                  <a:lnTo>
                    <a:pt x="212" y="107"/>
                  </a:lnTo>
                  <a:lnTo>
                    <a:pt x="212" y="106"/>
                  </a:lnTo>
                  <a:lnTo>
                    <a:pt x="213" y="106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6" y="107"/>
                  </a:lnTo>
                  <a:lnTo>
                    <a:pt x="215" y="107"/>
                  </a:lnTo>
                  <a:lnTo>
                    <a:pt x="214" y="107"/>
                  </a:lnTo>
                  <a:lnTo>
                    <a:pt x="214" y="106"/>
                  </a:lnTo>
                  <a:lnTo>
                    <a:pt x="213" y="106"/>
                  </a:lnTo>
                  <a:lnTo>
                    <a:pt x="213" y="105"/>
                  </a:lnTo>
                  <a:lnTo>
                    <a:pt x="213" y="104"/>
                  </a:lnTo>
                  <a:lnTo>
                    <a:pt x="213" y="103"/>
                  </a:lnTo>
                  <a:lnTo>
                    <a:pt x="214" y="103"/>
                  </a:lnTo>
                  <a:lnTo>
                    <a:pt x="214" y="101"/>
                  </a:lnTo>
                  <a:lnTo>
                    <a:pt x="215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6" y="98"/>
                  </a:lnTo>
                  <a:lnTo>
                    <a:pt x="218" y="98"/>
                  </a:lnTo>
                  <a:lnTo>
                    <a:pt x="218" y="97"/>
                  </a:lnTo>
                  <a:lnTo>
                    <a:pt x="218" y="98"/>
                  </a:lnTo>
                  <a:lnTo>
                    <a:pt x="216" y="98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5" y="97"/>
                  </a:lnTo>
                  <a:lnTo>
                    <a:pt x="215" y="96"/>
                  </a:lnTo>
                  <a:lnTo>
                    <a:pt x="214" y="96"/>
                  </a:lnTo>
                  <a:lnTo>
                    <a:pt x="214" y="94"/>
                  </a:lnTo>
                  <a:lnTo>
                    <a:pt x="215" y="93"/>
                  </a:lnTo>
                  <a:lnTo>
                    <a:pt x="215" y="92"/>
                  </a:lnTo>
                  <a:lnTo>
                    <a:pt x="216" y="92"/>
                  </a:lnTo>
                  <a:lnTo>
                    <a:pt x="216" y="93"/>
                  </a:lnTo>
                  <a:lnTo>
                    <a:pt x="218" y="93"/>
                  </a:lnTo>
                  <a:lnTo>
                    <a:pt x="219" y="93"/>
                  </a:lnTo>
                  <a:lnTo>
                    <a:pt x="220" y="93"/>
                  </a:lnTo>
                  <a:lnTo>
                    <a:pt x="219" y="92"/>
                  </a:lnTo>
                  <a:lnTo>
                    <a:pt x="219" y="91"/>
                  </a:lnTo>
                  <a:lnTo>
                    <a:pt x="220" y="91"/>
                  </a:lnTo>
                  <a:lnTo>
                    <a:pt x="221" y="91"/>
                  </a:lnTo>
                  <a:lnTo>
                    <a:pt x="220" y="91"/>
                  </a:lnTo>
                  <a:lnTo>
                    <a:pt x="219" y="90"/>
                  </a:lnTo>
                  <a:lnTo>
                    <a:pt x="219" y="87"/>
                  </a:lnTo>
                  <a:lnTo>
                    <a:pt x="220" y="87"/>
                  </a:lnTo>
                  <a:lnTo>
                    <a:pt x="220" y="86"/>
                  </a:lnTo>
                  <a:lnTo>
                    <a:pt x="221" y="86"/>
                  </a:lnTo>
                  <a:lnTo>
                    <a:pt x="224" y="84"/>
                  </a:lnTo>
                  <a:lnTo>
                    <a:pt x="227" y="84"/>
                  </a:lnTo>
                  <a:lnTo>
                    <a:pt x="231" y="84"/>
                  </a:lnTo>
                  <a:lnTo>
                    <a:pt x="235" y="83"/>
                  </a:lnTo>
                  <a:lnTo>
                    <a:pt x="240" y="81"/>
                  </a:lnTo>
                  <a:lnTo>
                    <a:pt x="244" y="80"/>
                  </a:lnTo>
                  <a:lnTo>
                    <a:pt x="245" y="80"/>
                  </a:lnTo>
                  <a:lnTo>
                    <a:pt x="248" y="79"/>
                  </a:lnTo>
                  <a:lnTo>
                    <a:pt x="250" y="78"/>
                  </a:lnTo>
                  <a:lnTo>
                    <a:pt x="250" y="77"/>
                  </a:lnTo>
                  <a:lnTo>
                    <a:pt x="251" y="77"/>
                  </a:lnTo>
                  <a:lnTo>
                    <a:pt x="252" y="75"/>
                  </a:lnTo>
                  <a:lnTo>
                    <a:pt x="252" y="74"/>
                  </a:lnTo>
                  <a:lnTo>
                    <a:pt x="254" y="73"/>
                  </a:lnTo>
                  <a:lnTo>
                    <a:pt x="254" y="72"/>
                  </a:lnTo>
                  <a:lnTo>
                    <a:pt x="254" y="71"/>
                  </a:lnTo>
                  <a:lnTo>
                    <a:pt x="255" y="71"/>
                  </a:lnTo>
                  <a:lnTo>
                    <a:pt x="257" y="70"/>
                  </a:lnTo>
                  <a:lnTo>
                    <a:pt x="257" y="68"/>
                  </a:lnTo>
                  <a:lnTo>
                    <a:pt x="257" y="67"/>
                  </a:lnTo>
                  <a:lnTo>
                    <a:pt x="258" y="67"/>
                  </a:lnTo>
                  <a:lnTo>
                    <a:pt x="263" y="62"/>
                  </a:lnTo>
                  <a:lnTo>
                    <a:pt x="266" y="58"/>
                  </a:lnTo>
                  <a:lnTo>
                    <a:pt x="266" y="57"/>
                  </a:lnTo>
                  <a:lnTo>
                    <a:pt x="266" y="55"/>
                  </a:lnTo>
                  <a:lnTo>
                    <a:pt x="266" y="55"/>
                  </a:lnTo>
                  <a:lnTo>
                    <a:pt x="266" y="54"/>
                  </a:lnTo>
                  <a:lnTo>
                    <a:pt x="266" y="53"/>
                  </a:lnTo>
                  <a:lnTo>
                    <a:pt x="266" y="52"/>
                  </a:lnTo>
                  <a:lnTo>
                    <a:pt x="267" y="52"/>
                  </a:lnTo>
                  <a:lnTo>
                    <a:pt x="268" y="53"/>
                  </a:lnTo>
                  <a:lnTo>
                    <a:pt x="270" y="53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7"/>
                  </a:lnTo>
                  <a:lnTo>
                    <a:pt x="272" y="58"/>
                  </a:lnTo>
                  <a:lnTo>
                    <a:pt x="273" y="58"/>
                  </a:lnTo>
                  <a:lnTo>
                    <a:pt x="274" y="58"/>
                  </a:lnTo>
                  <a:lnTo>
                    <a:pt x="276" y="58"/>
                  </a:lnTo>
                  <a:lnTo>
                    <a:pt x="276" y="59"/>
                  </a:lnTo>
                  <a:lnTo>
                    <a:pt x="276" y="60"/>
                  </a:lnTo>
                  <a:lnTo>
                    <a:pt x="277" y="61"/>
                  </a:lnTo>
                  <a:lnTo>
                    <a:pt x="278" y="61"/>
                  </a:lnTo>
                  <a:lnTo>
                    <a:pt x="278" y="62"/>
                  </a:lnTo>
                  <a:lnTo>
                    <a:pt x="279" y="62"/>
                  </a:lnTo>
                  <a:lnTo>
                    <a:pt x="280" y="61"/>
                  </a:lnTo>
                  <a:lnTo>
                    <a:pt x="281" y="60"/>
                  </a:lnTo>
                  <a:lnTo>
                    <a:pt x="281" y="59"/>
                  </a:lnTo>
                  <a:lnTo>
                    <a:pt x="283" y="58"/>
                  </a:lnTo>
                  <a:lnTo>
                    <a:pt x="281" y="58"/>
                  </a:lnTo>
                  <a:lnTo>
                    <a:pt x="281" y="57"/>
                  </a:lnTo>
                  <a:lnTo>
                    <a:pt x="283" y="57"/>
                  </a:lnTo>
                  <a:lnTo>
                    <a:pt x="283" y="55"/>
                  </a:lnTo>
                  <a:lnTo>
                    <a:pt x="283" y="55"/>
                  </a:lnTo>
                  <a:lnTo>
                    <a:pt x="281" y="55"/>
                  </a:lnTo>
                  <a:lnTo>
                    <a:pt x="281" y="54"/>
                  </a:lnTo>
                  <a:lnTo>
                    <a:pt x="281" y="52"/>
                  </a:lnTo>
                  <a:lnTo>
                    <a:pt x="281" y="51"/>
                  </a:lnTo>
                  <a:lnTo>
                    <a:pt x="281" y="49"/>
                  </a:lnTo>
                  <a:lnTo>
                    <a:pt x="283" y="49"/>
                  </a:lnTo>
                  <a:lnTo>
                    <a:pt x="283" y="48"/>
                  </a:lnTo>
                  <a:lnTo>
                    <a:pt x="284" y="48"/>
                  </a:lnTo>
                  <a:lnTo>
                    <a:pt x="285" y="48"/>
                  </a:lnTo>
                  <a:lnTo>
                    <a:pt x="285" y="47"/>
                  </a:lnTo>
                  <a:lnTo>
                    <a:pt x="286" y="46"/>
                  </a:lnTo>
                  <a:lnTo>
                    <a:pt x="286" y="47"/>
                  </a:lnTo>
                  <a:lnTo>
                    <a:pt x="286" y="48"/>
                  </a:lnTo>
                  <a:lnTo>
                    <a:pt x="286" y="49"/>
                  </a:lnTo>
                  <a:lnTo>
                    <a:pt x="286" y="51"/>
                  </a:lnTo>
                  <a:lnTo>
                    <a:pt x="287" y="52"/>
                  </a:lnTo>
                  <a:lnTo>
                    <a:pt x="287" y="53"/>
                  </a:lnTo>
                  <a:lnTo>
                    <a:pt x="287" y="54"/>
                  </a:lnTo>
                  <a:lnTo>
                    <a:pt x="287" y="55"/>
                  </a:lnTo>
                  <a:lnTo>
                    <a:pt x="289" y="55"/>
                  </a:lnTo>
                  <a:lnTo>
                    <a:pt x="290" y="55"/>
                  </a:lnTo>
                  <a:lnTo>
                    <a:pt x="291" y="55"/>
                  </a:lnTo>
                  <a:lnTo>
                    <a:pt x="291" y="57"/>
                  </a:lnTo>
                  <a:lnTo>
                    <a:pt x="292" y="57"/>
                  </a:lnTo>
                  <a:lnTo>
                    <a:pt x="292" y="57"/>
                  </a:lnTo>
                  <a:lnTo>
                    <a:pt x="292" y="55"/>
                  </a:lnTo>
                  <a:lnTo>
                    <a:pt x="292" y="55"/>
                  </a:lnTo>
                  <a:lnTo>
                    <a:pt x="291" y="54"/>
                  </a:lnTo>
                  <a:lnTo>
                    <a:pt x="291" y="53"/>
                  </a:lnTo>
                  <a:lnTo>
                    <a:pt x="292" y="52"/>
                  </a:lnTo>
                  <a:lnTo>
                    <a:pt x="291" y="52"/>
                  </a:lnTo>
                  <a:lnTo>
                    <a:pt x="290" y="48"/>
                  </a:lnTo>
                  <a:lnTo>
                    <a:pt x="290" y="47"/>
                  </a:lnTo>
                  <a:lnTo>
                    <a:pt x="289" y="47"/>
                  </a:lnTo>
                  <a:lnTo>
                    <a:pt x="289" y="46"/>
                  </a:lnTo>
                  <a:lnTo>
                    <a:pt x="290" y="46"/>
                  </a:lnTo>
                  <a:lnTo>
                    <a:pt x="290" y="45"/>
                  </a:lnTo>
                  <a:lnTo>
                    <a:pt x="291" y="45"/>
                  </a:lnTo>
                  <a:lnTo>
                    <a:pt x="291" y="46"/>
                  </a:lnTo>
                  <a:lnTo>
                    <a:pt x="292" y="46"/>
                  </a:lnTo>
                  <a:lnTo>
                    <a:pt x="292" y="46"/>
                  </a:lnTo>
                  <a:lnTo>
                    <a:pt x="293" y="46"/>
                  </a:lnTo>
                  <a:lnTo>
                    <a:pt x="293" y="45"/>
                  </a:lnTo>
                  <a:lnTo>
                    <a:pt x="294" y="44"/>
                  </a:lnTo>
                  <a:lnTo>
                    <a:pt x="296" y="44"/>
                  </a:lnTo>
                  <a:lnTo>
                    <a:pt x="296" y="42"/>
                  </a:lnTo>
                  <a:lnTo>
                    <a:pt x="296" y="41"/>
                  </a:lnTo>
                  <a:lnTo>
                    <a:pt x="297" y="40"/>
                  </a:lnTo>
                  <a:lnTo>
                    <a:pt x="296" y="40"/>
                  </a:lnTo>
                  <a:lnTo>
                    <a:pt x="294" y="40"/>
                  </a:lnTo>
                  <a:lnTo>
                    <a:pt x="293" y="39"/>
                  </a:lnTo>
                  <a:lnTo>
                    <a:pt x="293" y="38"/>
                  </a:lnTo>
                  <a:lnTo>
                    <a:pt x="292" y="38"/>
                  </a:lnTo>
                  <a:lnTo>
                    <a:pt x="292" y="39"/>
                  </a:lnTo>
                  <a:lnTo>
                    <a:pt x="292" y="38"/>
                  </a:lnTo>
                  <a:lnTo>
                    <a:pt x="292" y="36"/>
                  </a:lnTo>
                  <a:lnTo>
                    <a:pt x="293" y="36"/>
                  </a:lnTo>
                  <a:lnTo>
                    <a:pt x="293" y="35"/>
                  </a:lnTo>
                  <a:lnTo>
                    <a:pt x="294" y="35"/>
                  </a:lnTo>
                  <a:lnTo>
                    <a:pt x="296" y="34"/>
                  </a:lnTo>
                  <a:lnTo>
                    <a:pt x="297" y="32"/>
                  </a:lnTo>
                  <a:lnTo>
                    <a:pt x="297" y="33"/>
                  </a:lnTo>
                  <a:lnTo>
                    <a:pt x="297" y="34"/>
                  </a:lnTo>
                  <a:lnTo>
                    <a:pt x="297" y="33"/>
                  </a:lnTo>
                  <a:lnTo>
                    <a:pt x="298" y="34"/>
                  </a:lnTo>
                  <a:lnTo>
                    <a:pt x="300" y="34"/>
                  </a:lnTo>
                  <a:lnTo>
                    <a:pt x="302" y="33"/>
                  </a:lnTo>
                  <a:lnTo>
                    <a:pt x="303" y="32"/>
                  </a:lnTo>
                  <a:lnTo>
                    <a:pt x="303" y="31"/>
                  </a:lnTo>
                  <a:lnTo>
                    <a:pt x="303" y="29"/>
                  </a:lnTo>
                  <a:lnTo>
                    <a:pt x="304" y="29"/>
                  </a:lnTo>
                  <a:lnTo>
                    <a:pt x="305" y="28"/>
                  </a:lnTo>
                  <a:lnTo>
                    <a:pt x="305" y="27"/>
                  </a:lnTo>
                  <a:lnTo>
                    <a:pt x="306" y="27"/>
                  </a:lnTo>
                  <a:lnTo>
                    <a:pt x="307" y="26"/>
                  </a:lnTo>
                  <a:lnTo>
                    <a:pt x="307" y="25"/>
                  </a:lnTo>
                  <a:lnTo>
                    <a:pt x="306" y="23"/>
                  </a:lnTo>
                  <a:lnTo>
                    <a:pt x="306" y="25"/>
                  </a:lnTo>
                  <a:lnTo>
                    <a:pt x="306" y="23"/>
                  </a:lnTo>
                  <a:lnTo>
                    <a:pt x="307" y="23"/>
                  </a:lnTo>
                  <a:lnTo>
                    <a:pt x="309" y="22"/>
                  </a:lnTo>
                  <a:lnTo>
                    <a:pt x="309" y="21"/>
                  </a:lnTo>
                  <a:lnTo>
                    <a:pt x="310" y="21"/>
                  </a:lnTo>
                  <a:lnTo>
                    <a:pt x="309" y="21"/>
                  </a:lnTo>
                  <a:lnTo>
                    <a:pt x="310" y="20"/>
                  </a:lnTo>
                  <a:lnTo>
                    <a:pt x="311" y="20"/>
                  </a:lnTo>
                  <a:lnTo>
                    <a:pt x="311" y="19"/>
                  </a:lnTo>
                  <a:lnTo>
                    <a:pt x="313" y="17"/>
                  </a:lnTo>
                  <a:lnTo>
                    <a:pt x="313" y="16"/>
                  </a:lnTo>
                  <a:lnTo>
                    <a:pt x="315" y="16"/>
                  </a:lnTo>
                  <a:lnTo>
                    <a:pt x="315" y="15"/>
                  </a:lnTo>
                  <a:lnTo>
                    <a:pt x="315" y="14"/>
                  </a:lnTo>
                  <a:lnTo>
                    <a:pt x="316" y="13"/>
                  </a:lnTo>
                  <a:lnTo>
                    <a:pt x="317" y="13"/>
                  </a:lnTo>
                  <a:lnTo>
                    <a:pt x="317" y="12"/>
                  </a:lnTo>
                  <a:lnTo>
                    <a:pt x="317" y="10"/>
                  </a:lnTo>
                  <a:lnTo>
                    <a:pt x="317" y="9"/>
                  </a:lnTo>
                  <a:lnTo>
                    <a:pt x="318" y="8"/>
                  </a:lnTo>
                  <a:lnTo>
                    <a:pt x="318" y="7"/>
                  </a:lnTo>
                  <a:lnTo>
                    <a:pt x="319" y="7"/>
                  </a:lnTo>
                  <a:lnTo>
                    <a:pt x="319" y="6"/>
                  </a:lnTo>
                  <a:lnTo>
                    <a:pt x="319" y="7"/>
                  </a:lnTo>
                  <a:lnTo>
                    <a:pt x="320" y="7"/>
                  </a:lnTo>
                  <a:close/>
                  <a:moveTo>
                    <a:pt x="323" y="0"/>
                  </a:moveTo>
                  <a:lnTo>
                    <a:pt x="323" y="1"/>
                  </a:lnTo>
                  <a:lnTo>
                    <a:pt x="322" y="1"/>
                  </a:lnTo>
                  <a:lnTo>
                    <a:pt x="323" y="1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1"/>
                  </a:lnTo>
                  <a:lnTo>
                    <a:pt x="322" y="1"/>
                  </a:lnTo>
                  <a:lnTo>
                    <a:pt x="322" y="0"/>
                  </a:lnTo>
                  <a:lnTo>
                    <a:pt x="323" y="0"/>
                  </a:lnTo>
                  <a:close/>
                  <a:moveTo>
                    <a:pt x="328" y="2"/>
                  </a:moveTo>
                  <a:lnTo>
                    <a:pt x="328" y="3"/>
                  </a:lnTo>
                  <a:lnTo>
                    <a:pt x="328" y="2"/>
                  </a:lnTo>
                  <a:lnTo>
                    <a:pt x="326" y="3"/>
                  </a:lnTo>
                  <a:lnTo>
                    <a:pt x="325" y="3"/>
                  </a:lnTo>
                  <a:lnTo>
                    <a:pt x="324" y="3"/>
                  </a:lnTo>
                  <a:lnTo>
                    <a:pt x="324" y="4"/>
                  </a:lnTo>
                  <a:lnTo>
                    <a:pt x="324" y="3"/>
                  </a:lnTo>
                  <a:lnTo>
                    <a:pt x="324" y="2"/>
                  </a:lnTo>
                  <a:lnTo>
                    <a:pt x="324" y="1"/>
                  </a:lnTo>
                  <a:lnTo>
                    <a:pt x="325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9" y="0"/>
                  </a:lnTo>
                  <a:lnTo>
                    <a:pt x="328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96" name="Freeform 451">
              <a:extLst>
                <a:ext uri="{FF2B5EF4-FFF2-40B4-BE49-F238E27FC236}">
                  <a16:creationId xmlns:a16="http://schemas.microsoft.com/office/drawing/2014/main" id="{522581FF-4B60-D76D-D25B-1A03CAEC02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5806" y="2176612"/>
              <a:ext cx="7938" cy="4763"/>
            </a:xfrm>
            <a:custGeom>
              <a:avLst/>
              <a:gdLst>
                <a:gd name="T0" fmla="*/ 5 w 5"/>
                <a:gd name="T1" fmla="*/ 3 h 3"/>
                <a:gd name="T2" fmla="*/ 4 w 5"/>
                <a:gd name="T3" fmla="*/ 3 h 3"/>
                <a:gd name="T4" fmla="*/ 3 w 5"/>
                <a:gd name="T5" fmla="*/ 3 h 3"/>
                <a:gd name="T6" fmla="*/ 3 w 5"/>
                <a:gd name="T7" fmla="*/ 2 h 3"/>
                <a:gd name="T8" fmla="*/ 3 w 5"/>
                <a:gd name="T9" fmla="*/ 3 h 3"/>
                <a:gd name="T10" fmla="*/ 1 w 5"/>
                <a:gd name="T11" fmla="*/ 3 h 3"/>
                <a:gd name="T12" fmla="*/ 1 w 5"/>
                <a:gd name="T13" fmla="*/ 2 h 3"/>
                <a:gd name="T14" fmla="*/ 0 w 5"/>
                <a:gd name="T15" fmla="*/ 1 h 3"/>
                <a:gd name="T16" fmla="*/ 1 w 5"/>
                <a:gd name="T17" fmla="*/ 1 h 3"/>
                <a:gd name="T18" fmla="*/ 1 w 5"/>
                <a:gd name="T19" fmla="*/ 2 h 3"/>
                <a:gd name="T20" fmla="*/ 1 w 5"/>
                <a:gd name="T21" fmla="*/ 1 h 3"/>
                <a:gd name="T22" fmla="*/ 3 w 5"/>
                <a:gd name="T23" fmla="*/ 1 h 3"/>
                <a:gd name="T24" fmla="*/ 4 w 5"/>
                <a:gd name="T25" fmla="*/ 1 h 3"/>
                <a:gd name="T26" fmla="*/ 5 w 5"/>
                <a:gd name="T27" fmla="*/ 1 h 3"/>
                <a:gd name="T28" fmla="*/ 5 w 5"/>
                <a:gd name="T29" fmla="*/ 0 h 3"/>
                <a:gd name="T30" fmla="*/ 5 w 5"/>
                <a:gd name="T31" fmla="*/ 1 h 3"/>
                <a:gd name="T32" fmla="*/ 4 w 5"/>
                <a:gd name="T33" fmla="*/ 1 h 3"/>
                <a:gd name="T34" fmla="*/ 3 w 5"/>
                <a:gd name="T35" fmla="*/ 1 h 3"/>
                <a:gd name="T36" fmla="*/ 4 w 5"/>
                <a:gd name="T37" fmla="*/ 2 h 3"/>
                <a:gd name="T38" fmla="*/ 4 w 5"/>
                <a:gd name="T39" fmla="*/ 3 h 3"/>
                <a:gd name="T40" fmla="*/ 5 w 5"/>
                <a:gd name="T41" fmla="*/ 3 h 3"/>
                <a:gd name="T42" fmla="*/ 3 w 5"/>
                <a:gd name="T43" fmla="*/ 2 h 3"/>
                <a:gd name="T44" fmla="*/ 1 w 5"/>
                <a:gd name="T45" fmla="*/ 2 h 3"/>
                <a:gd name="T46" fmla="*/ 3 w 5"/>
                <a:gd name="T4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lnTo>
                    <a:pt x="4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4" y="2"/>
                  </a:lnTo>
                  <a:lnTo>
                    <a:pt x="4" y="3"/>
                  </a:lnTo>
                  <a:lnTo>
                    <a:pt x="5" y="3"/>
                  </a:lnTo>
                  <a:close/>
                  <a:moveTo>
                    <a:pt x="3" y="2"/>
                  </a:moveTo>
                  <a:lnTo>
                    <a:pt x="1" y="2"/>
                  </a:lnTo>
                  <a:lnTo>
                    <a:pt x="3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97" name="Freeform 452">
              <a:extLst>
                <a:ext uri="{FF2B5EF4-FFF2-40B4-BE49-F238E27FC236}">
                  <a16:creationId xmlns:a16="http://schemas.microsoft.com/office/drawing/2014/main" id="{E08BF51A-59D5-99A2-BC5F-ED322D0594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34531" y="2155974"/>
              <a:ext cx="69850" cy="39688"/>
            </a:xfrm>
            <a:custGeom>
              <a:avLst/>
              <a:gdLst>
                <a:gd name="T0" fmla="*/ 29 w 44"/>
                <a:gd name="T1" fmla="*/ 16 h 25"/>
                <a:gd name="T2" fmla="*/ 29 w 44"/>
                <a:gd name="T3" fmla="*/ 15 h 25"/>
                <a:gd name="T4" fmla="*/ 27 w 44"/>
                <a:gd name="T5" fmla="*/ 15 h 25"/>
                <a:gd name="T6" fmla="*/ 29 w 44"/>
                <a:gd name="T7" fmla="*/ 15 h 25"/>
                <a:gd name="T8" fmla="*/ 34 w 44"/>
                <a:gd name="T9" fmla="*/ 6 h 25"/>
                <a:gd name="T10" fmla="*/ 34 w 44"/>
                <a:gd name="T11" fmla="*/ 8 h 25"/>
                <a:gd name="T12" fmla="*/ 32 w 44"/>
                <a:gd name="T13" fmla="*/ 8 h 25"/>
                <a:gd name="T14" fmla="*/ 31 w 44"/>
                <a:gd name="T15" fmla="*/ 12 h 25"/>
                <a:gd name="T16" fmla="*/ 33 w 44"/>
                <a:gd name="T17" fmla="*/ 14 h 25"/>
                <a:gd name="T18" fmla="*/ 34 w 44"/>
                <a:gd name="T19" fmla="*/ 15 h 25"/>
                <a:gd name="T20" fmla="*/ 33 w 44"/>
                <a:gd name="T21" fmla="*/ 16 h 25"/>
                <a:gd name="T22" fmla="*/ 32 w 44"/>
                <a:gd name="T23" fmla="*/ 15 h 25"/>
                <a:gd name="T24" fmla="*/ 30 w 44"/>
                <a:gd name="T25" fmla="*/ 16 h 25"/>
                <a:gd name="T26" fmla="*/ 29 w 44"/>
                <a:gd name="T27" fmla="*/ 14 h 25"/>
                <a:gd name="T28" fmla="*/ 31 w 44"/>
                <a:gd name="T29" fmla="*/ 14 h 25"/>
                <a:gd name="T30" fmla="*/ 31 w 44"/>
                <a:gd name="T31" fmla="*/ 14 h 25"/>
                <a:gd name="T32" fmla="*/ 29 w 44"/>
                <a:gd name="T33" fmla="*/ 14 h 25"/>
                <a:gd name="T34" fmla="*/ 27 w 44"/>
                <a:gd name="T35" fmla="*/ 15 h 25"/>
                <a:gd name="T36" fmla="*/ 26 w 44"/>
                <a:gd name="T37" fmla="*/ 14 h 25"/>
                <a:gd name="T38" fmla="*/ 27 w 44"/>
                <a:gd name="T39" fmla="*/ 16 h 25"/>
                <a:gd name="T40" fmla="*/ 26 w 44"/>
                <a:gd name="T41" fmla="*/ 17 h 25"/>
                <a:gd name="T42" fmla="*/ 25 w 44"/>
                <a:gd name="T43" fmla="*/ 19 h 25"/>
                <a:gd name="T44" fmla="*/ 24 w 44"/>
                <a:gd name="T45" fmla="*/ 20 h 25"/>
                <a:gd name="T46" fmla="*/ 21 w 44"/>
                <a:gd name="T47" fmla="*/ 21 h 25"/>
                <a:gd name="T48" fmla="*/ 19 w 44"/>
                <a:gd name="T49" fmla="*/ 22 h 25"/>
                <a:gd name="T50" fmla="*/ 18 w 44"/>
                <a:gd name="T51" fmla="*/ 22 h 25"/>
                <a:gd name="T52" fmla="*/ 16 w 44"/>
                <a:gd name="T53" fmla="*/ 22 h 25"/>
                <a:gd name="T54" fmla="*/ 14 w 44"/>
                <a:gd name="T55" fmla="*/ 23 h 25"/>
                <a:gd name="T56" fmla="*/ 13 w 44"/>
                <a:gd name="T57" fmla="*/ 23 h 25"/>
                <a:gd name="T58" fmla="*/ 13 w 44"/>
                <a:gd name="T59" fmla="*/ 23 h 25"/>
                <a:gd name="T60" fmla="*/ 12 w 44"/>
                <a:gd name="T61" fmla="*/ 22 h 25"/>
                <a:gd name="T62" fmla="*/ 11 w 44"/>
                <a:gd name="T63" fmla="*/ 23 h 25"/>
                <a:gd name="T64" fmla="*/ 8 w 44"/>
                <a:gd name="T65" fmla="*/ 23 h 25"/>
                <a:gd name="T66" fmla="*/ 6 w 44"/>
                <a:gd name="T67" fmla="*/ 22 h 25"/>
                <a:gd name="T68" fmla="*/ 4 w 44"/>
                <a:gd name="T69" fmla="*/ 22 h 25"/>
                <a:gd name="T70" fmla="*/ 3 w 44"/>
                <a:gd name="T71" fmla="*/ 20 h 25"/>
                <a:gd name="T72" fmla="*/ 1 w 44"/>
                <a:gd name="T73" fmla="*/ 19 h 25"/>
                <a:gd name="T74" fmla="*/ 1 w 44"/>
                <a:gd name="T75" fmla="*/ 16 h 25"/>
                <a:gd name="T76" fmla="*/ 0 w 44"/>
                <a:gd name="T77" fmla="*/ 14 h 25"/>
                <a:gd name="T78" fmla="*/ 1 w 44"/>
                <a:gd name="T79" fmla="*/ 13 h 25"/>
                <a:gd name="T80" fmla="*/ 3 w 44"/>
                <a:gd name="T81" fmla="*/ 14 h 25"/>
                <a:gd name="T82" fmla="*/ 5 w 44"/>
                <a:gd name="T83" fmla="*/ 13 h 25"/>
                <a:gd name="T84" fmla="*/ 6 w 44"/>
                <a:gd name="T85" fmla="*/ 12 h 25"/>
                <a:gd name="T86" fmla="*/ 7 w 44"/>
                <a:gd name="T87" fmla="*/ 10 h 25"/>
                <a:gd name="T88" fmla="*/ 10 w 44"/>
                <a:gd name="T89" fmla="*/ 12 h 25"/>
                <a:gd name="T90" fmla="*/ 12 w 44"/>
                <a:gd name="T91" fmla="*/ 12 h 25"/>
                <a:gd name="T92" fmla="*/ 13 w 44"/>
                <a:gd name="T93" fmla="*/ 9 h 25"/>
                <a:gd name="T94" fmla="*/ 13 w 44"/>
                <a:gd name="T95" fmla="*/ 6 h 25"/>
                <a:gd name="T96" fmla="*/ 16 w 44"/>
                <a:gd name="T97" fmla="*/ 7 h 25"/>
                <a:gd name="T98" fmla="*/ 19 w 44"/>
                <a:gd name="T99" fmla="*/ 7 h 25"/>
                <a:gd name="T100" fmla="*/ 26 w 44"/>
                <a:gd name="T101" fmla="*/ 7 h 25"/>
                <a:gd name="T102" fmla="*/ 29 w 44"/>
                <a:gd name="T103" fmla="*/ 6 h 25"/>
                <a:gd name="T104" fmla="*/ 31 w 44"/>
                <a:gd name="T105" fmla="*/ 6 h 25"/>
                <a:gd name="T106" fmla="*/ 34 w 44"/>
                <a:gd name="T107" fmla="*/ 4 h 25"/>
                <a:gd name="T108" fmla="*/ 37 w 44"/>
                <a:gd name="T109" fmla="*/ 3 h 25"/>
                <a:gd name="T110" fmla="*/ 39 w 44"/>
                <a:gd name="T111" fmla="*/ 2 h 25"/>
                <a:gd name="T112" fmla="*/ 44 w 44"/>
                <a:gd name="T113" fmla="*/ 0 h 25"/>
                <a:gd name="T114" fmla="*/ 42 w 44"/>
                <a:gd name="T115" fmla="*/ 2 h 25"/>
                <a:gd name="T116" fmla="*/ 36 w 44"/>
                <a:gd name="T117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4" h="25">
                  <a:moveTo>
                    <a:pt x="29" y="15"/>
                  </a:moveTo>
                  <a:lnTo>
                    <a:pt x="29" y="16"/>
                  </a:lnTo>
                  <a:lnTo>
                    <a:pt x="29" y="15"/>
                  </a:lnTo>
                  <a:lnTo>
                    <a:pt x="29" y="15"/>
                  </a:lnTo>
                  <a:close/>
                  <a:moveTo>
                    <a:pt x="29" y="15"/>
                  </a:moveTo>
                  <a:lnTo>
                    <a:pt x="27" y="15"/>
                  </a:lnTo>
                  <a:lnTo>
                    <a:pt x="29" y="15"/>
                  </a:lnTo>
                  <a:lnTo>
                    <a:pt x="29" y="15"/>
                  </a:lnTo>
                  <a:close/>
                  <a:moveTo>
                    <a:pt x="36" y="6"/>
                  </a:moveTo>
                  <a:lnTo>
                    <a:pt x="34" y="6"/>
                  </a:lnTo>
                  <a:lnTo>
                    <a:pt x="34" y="7"/>
                  </a:lnTo>
                  <a:lnTo>
                    <a:pt x="34" y="8"/>
                  </a:lnTo>
                  <a:lnTo>
                    <a:pt x="33" y="8"/>
                  </a:lnTo>
                  <a:lnTo>
                    <a:pt x="32" y="8"/>
                  </a:lnTo>
                  <a:lnTo>
                    <a:pt x="31" y="9"/>
                  </a:lnTo>
                  <a:lnTo>
                    <a:pt x="31" y="12"/>
                  </a:lnTo>
                  <a:lnTo>
                    <a:pt x="32" y="13"/>
                  </a:lnTo>
                  <a:lnTo>
                    <a:pt x="33" y="14"/>
                  </a:lnTo>
                  <a:lnTo>
                    <a:pt x="34" y="14"/>
                  </a:lnTo>
                  <a:lnTo>
                    <a:pt x="34" y="15"/>
                  </a:lnTo>
                  <a:lnTo>
                    <a:pt x="34" y="16"/>
                  </a:lnTo>
                  <a:lnTo>
                    <a:pt x="33" y="16"/>
                  </a:lnTo>
                  <a:lnTo>
                    <a:pt x="33" y="15"/>
                  </a:lnTo>
                  <a:lnTo>
                    <a:pt x="32" y="15"/>
                  </a:lnTo>
                  <a:lnTo>
                    <a:pt x="31" y="16"/>
                  </a:lnTo>
                  <a:lnTo>
                    <a:pt x="30" y="16"/>
                  </a:lnTo>
                  <a:lnTo>
                    <a:pt x="30" y="15"/>
                  </a:lnTo>
                  <a:lnTo>
                    <a:pt x="29" y="14"/>
                  </a:lnTo>
                  <a:lnTo>
                    <a:pt x="30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1" y="14"/>
                  </a:lnTo>
                  <a:lnTo>
                    <a:pt x="30" y="14"/>
                  </a:lnTo>
                  <a:lnTo>
                    <a:pt x="29" y="14"/>
                  </a:lnTo>
                  <a:lnTo>
                    <a:pt x="27" y="14"/>
                  </a:lnTo>
                  <a:lnTo>
                    <a:pt x="27" y="15"/>
                  </a:lnTo>
                  <a:lnTo>
                    <a:pt x="27" y="14"/>
                  </a:lnTo>
                  <a:lnTo>
                    <a:pt x="26" y="14"/>
                  </a:lnTo>
                  <a:lnTo>
                    <a:pt x="27" y="15"/>
                  </a:lnTo>
                  <a:lnTo>
                    <a:pt x="27" y="16"/>
                  </a:lnTo>
                  <a:lnTo>
                    <a:pt x="26" y="16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5" y="19"/>
                  </a:lnTo>
                  <a:lnTo>
                    <a:pt x="25" y="20"/>
                  </a:lnTo>
                  <a:lnTo>
                    <a:pt x="24" y="20"/>
                  </a:lnTo>
                  <a:lnTo>
                    <a:pt x="23" y="21"/>
                  </a:lnTo>
                  <a:lnTo>
                    <a:pt x="21" y="21"/>
                  </a:lnTo>
                  <a:lnTo>
                    <a:pt x="20" y="22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8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4" y="25"/>
                  </a:lnTo>
                  <a:lnTo>
                    <a:pt x="13" y="23"/>
                  </a:lnTo>
                  <a:lnTo>
                    <a:pt x="14" y="23"/>
                  </a:lnTo>
                  <a:lnTo>
                    <a:pt x="13" y="23"/>
                  </a:lnTo>
                  <a:lnTo>
                    <a:pt x="12" y="23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11" y="23"/>
                  </a:lnTo>
                  <a:lnTo>
                    <a:pt x="10" y="23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6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4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21" y="8"/>
                  </a:lnTo>
                  <a:lnTo>
                    <a:pt x="26" y="7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30" y="6"/>
                  </a:lnTo>
                  <a:lnTo>
                    <a:pt x="31" y="6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37" y="3"/>
                  </a:lnTo>
                  <a:lnTo>
                    <a:pt x="38" y="3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4" y="0"/>
                  </a:lnTo>
                  <a:lnTo>
                    <a:pt x="44" y="1"/>
                  </a:lnTo>
                  <a:lnTo>
                    <a:pt x="42" y="2"/>
                  </a:lnTo>
                  <a:lnTo>
                    <a:pt x="39" y="4"/>
                  </a:lnTo>
                  <a:lnTo>
                    <a:pt x="36" y="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98" name="Freeform 453">
              <a:extLst>
                <a:ext uri="{FF2B5EF4-FFF2-40B4-BE49-F238E27FC236}">
                  <a16:creationId xmlns:a16="http://schemas.microsoft.com/office/drawing/2014/main" id="{39600485-811E-04A1-3114-D903EE3690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99744" y="2157562"/>
              <a:ext cx="855663" cy="931863"/>
            </a:xfrm>
            <a:custGeom>
              <a:avLst/>
              <a:gdLst>
                <a:gd name="T0" fmla="*/ 472 w 539"/>
                <a:gd name="T1" fmla="*/ 562 h 587"/>
                <a:gd name="T2" fmla="*/ 74 w 539"/>
                <a:gd name="T3" fmla="*/ 510 h 587"/>
                <a:gd name="T4" fmla="*/ 463 w 539"/>
                <a:gd name="T5" fmla="*/ 484 h 587"/>
                <a:gd name="T6" fmla="*/ 462 w 539"/>
                <a:gd name="T7" fmla="*/ 475 h 587"/>
                <a:gd name="T8" fmla="*/ 453 w 539"/>
                <a:gd name="T9" fmla="*/ 488 h 587"/>
                <a:gd name="T10" fmla="*/ 236 w 539"/>
                <a:gd name="T11" fmla="*/ 413 h 587"/>
                <a:gd name="T12" fmla="*/ 178 w 539"/>
                <a:gd name="T13" fmla="*/ 3 h 587"/>
                <a:gd name="T14" fmla="*/ 205 w 539"/>
                <a:gd name="T15" fmla="*/ 64 h 587"/>
                <a:gd name="T16" fmla="*/ 197 w 539"/>
                <a:gd name="T17" fmla="*/ 96 h 587"/>
                <a:gd name="T18" fmla="*/ 235 w 539"/>
                <a:gd name="T19" fmla="*/ 122 h 587"/>
                <a:gd name="T20" fmla="*/ 231 w 539"/>
                <a:gd name="T21" fmla="*/ 154 h 587"/>
                <a:gd name="T22" fmla="*/ 276 w 539"/>
                <a:gd name="T23" fmla="*/ 180 h 587"/>
                <a:gd name="T24" fmla="*/ 322 w 539"/>
                <a:gd name="T25" fmla="*/ 193 h 587"/>
                <a:gd name="T26" fmla="*/ 366 w 539"/>
                <a:gd name="T27" fmla="*/ 201 h 587"/>
                <a:gd name="T28" fmla="*/ 384 w 539"/>
                <a:gd name="T29" fmla="*/ 175 h 587"/>
                <a:gd name="T30" fmla="*/ 410 w 539"/>
                <a:gd name="T31" fmla="*/ 193 h 587"/>
                <a:gd name="T32" fmla="*/ 476 w 539"/>
                <a:gd name="T33" fmla="*/ 189 h 587"/>
                <a:gd name="T34" fmla="*/ 530 w 539"/>
                <a:gd name="T35" fmla="*/ 168 h 587"/>
                <a:gd name="T36" fmla="*/ 510 w 539"/>
                <a:gd name="T37" fmla="*/ 193 h 587"/>
                <a:gd name="T38" fmla="*/ 490 w 539"/>
                <a:gd name="T39" fmla="*/ 239 h 587"/>
                <a:gd name="T40" fmla="*/ 469 w 539"/>
                <a:gd name="T41" fmla="*/ 271 h 587"/>
                <a:gd name="T42" fmla="*/ 452 w 539"/>
                <a:gd name="T43" fmla="*/ 274 h 587"/>
                <a:gd name="T44" fmla="*/ 433 w 539"/>
                <a:gd name="T45" fmla="*/ 267 h 587"/>
                <a:gd name="T46" fmla="*/ 443 w 539"/>
                <a:gd name="T47" fmla="*/ 245 h 587"/>
                <a:gd name="T48" fmla="*/ 414 w 539"/>
                <a:gd name="T49" fmla="*/ 228 h 587"/>
                <a:gd name="T50" fmla="*/ 387 w 539"/>
                <a:gd name="T51" fmla="*/ 202 h 587"/>
                <a:gd name="T52" fmla="*/ 371 w 539"/>
                <a:gd name="T53" fmla="*/ 209 h 587"/>
                <a:gd name="T54" fmla="*/ 371 w 539"/>
                <a:gd name="T55" fmla="*/ 233 h 587"/>
                <a:gd name="T56" fmla="*/ 386 w 539"/>
                <a:gd name="T57" fmla="*/ 273 h 587"/>
                <a:gd name="T58" fmla="*/ 384 w 539"/>
                <a:gd name="T59" fmla="*/ 300 h 587"/>
                <a:gd name="T60" fmla="*/ 379 w 539"/>
                <a:gd name="T61" fmla="*/ 292 h 587"/>
                <a:gd name="T62" fmla="*/ 371 w 539"/>
                <a:gd name="T63" fmla="*/ 290 h 587"/>
                <a:gd name="T64" fmla="*/ 345 w 539"/>
                <a:gd name="T65" fmla="*/ 325 h 587"/>
                <a:gd name="T66" fmla="*/ 316 w 539"/>
                <a:gd name="T67" fmla="*/ 341 h 587"/>
                <a:gd name="T68" fmla="*/ 286 w 539"/>
                <a:gd name="T69" fmla="*/ 372 h 587"/>
                <a:gd name="T70" fmla="*/ 257 w 539"/>
                <a:gd name="T71" fmla="*/ 402 h 587"/>
                <a:gd name="T72" fmla="*/ 224 w 539"/>
                <a:gd name="T73" fmla="*/ 419 h 587"/>
                <a:gd name="T74" fmla="*/ 222 w 539"/>
                <a:gd name="T75" fmla="*/ 455 h 587"/>
                <a:gd name="T76" fmla="*/ 213 w 539"/>
                <a:gd name="T77" fmla="*/ 500 h 587"/>
                <a:gd name="T78" fmla="*/ 205 w 539"/>
                <a:gd name="T79" fmla="*/ 539 h 587"/>
                <a:gd name="T80" fmla="*/ 167 w 539"/>
                <a:gd name="T81" fmla="*/ 557 h 587"/>
                <a:gd name="T82" fmla="*/ 152 w 539"/>
                <a:gd name="T83" fmla="*/ 527 h 587"/>
                <a:gd name="T84" fmla="*/ 140 w 539"/>
                <a:gd name="T85" fmla="*/ 499 h 587"/>
                <a:gd name="T86" fmla="*/ 120 w 539"/>
                <a:gd name="T87" fmla="*/ 459 h 587"/>
                <a:gd name="T88" fmla="*/ 113 w 539"/>
                <a:gd name="T89" fmla="*/ 430 h 587"/>
                <a:gd name="T90" fmla="*/ 96 w 539"/>
                <a:gd name="T91" fmla="*/ 404 h 587"/>
                <a:gd name="T92" fmla="*/ 88 w 539"/>
                <a:gd name="T93" fmla="*/ 369 h 587"/>
                <a:gd name="T94" fmla="*/ 88 w 539"/>
                <a:gd name="T95" fmla="*/ 349 h 587"/>
                <a:gd name="T96" fmla="*/ 85 w 539"/>
                <a:gd name="T97" fmla="*/ 338 h 587"/>
                <a:gd name="T98" fmla="*/ 85 w 539"/>
                <a:gd name="T99" fmla="*/ 309 h 587"/>
                <a:gd name="T100" fmla="*/ 85 w 539"/>
                <a:gd name="T101" fmla="*/ 292 h 587"/>
                <a:gd name="T102" fmla="*/ 73 w 539"/>
                <a:gd name="T103" fmla="*/ 292 h 587"/>
                <a:gd name="T104" fmla="*/ 50 w 539"/>
                <a:gd name="T105" fmla="*/ 317 h 587"/>
                <a:gd name="T106" fmla="*/ 22 w 539"/>
                <a:gd name="T107" fmla="*/ 285 h 587"/>
                <a:gd name="T108" fmla="*/ 36 w 539"/>
                <a:gd name="T109" fmla="*/ 273 h 587"/>
                <a:gd name="T110" fmla="*/ 8 w 539"/>
                <a:gd name="T111" fmla="*/ 257 h 587"/>
                <a:gd name="T112" fmla="*/ 13 w 539"/>
                <a:gd name="T113" fmla="*/ 245 h 587"/>
                <a:gd name="T114" fmla="*/ 49 w 539"/>
                <a:gd name="T115" fmla="*/ 227 h 587"/>
                <a:gd name="T116" fmla="*/ 39 w 539"/>
                <a:gd name="T117" fmla="*/ 169 h 587"/>
                <a:gd name="T118" fmla="*/ 104 w 539"/>
                <a:gd name="T119" fmla="*/ 124 h 587"/>
                <a:gd name="T120" fmla="*/ 124 w 539"/>
                <a:gd name="T121" fmla="*/ 81 h 587"/>
                <a:gd name="T122" fmla="*/ 109 w 539"/>
                <a:gd name="T123" fmla="*/ 57 h 587"/>
                <a:gd name="T124" fmla="*/ 113 w 539"/>
                <a:gd name="T125" fmla="*/ 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39" h="587">
                  <a:moveTo>
                    <a:pt x="478" y="577"/>
                  </a:moveTo>
                  <a:lnTo>
                    <a:pt x="479" y="577"/>
                  </a:lnTo>
                  <a:lnTo>
                    <a:pt x="479" y="578"/>
                  </a:lnTo>
                  <a:lnTo>
                    <a:pt x="479" y="579"/>
                  </a:lnTo>
                  <a:lnTo>
                    <a:pt x="479" y="581"/>
                  </a:lnTo>
                  <a:lnTo>
                    <a:pt x="481" y="581"/>
                  </a:lnTo>
                  <a:lnTo>
                    <a:pt x="481" y="582"/>
                  </a:lnTo>
                  <a:lnTo>
                    <a:pt x="481" y="583"/>
                  </a:lnTo>
                  <a:lnTo>
                    <a:pt x="479" y="584"/>
                  </a:lnTo>
                  <a:lnTo>
                    <a:pt x="479" y="585"/>
                  </a:lnTo>
                  <a:lnTo>
                    <a:pt x="478" y="585"/>
                  </a:lnTo>
                  <a:lnTo>
                    <a:pt x="478" y="587"/>
                  </a:lnTo>
                  <a:lnTo>
                    <a:pt x="478" y="585"/>
                  </a:lnTo>
                  <a:lnTo>
                    <a:pt x="477" y="584"/>
                  </a:lnTo>
                  <a:lnTo>
                    <a:pt x="477" y="583"/>
                  </a:lnTo>
                  <a:lnTo>
                    <a:pt x="476" y="582"/>
                  </a:lnTo>
                  <a:lnTo>
                    <a:pt x="476" y="581"/>
                  </a:lnTo>
                  <a:lnTo>
                    <a:pt x="475" y="581"/>
                  </a:lnTo>
                  <a:lnTo>
                    <a:pt x="475" y="579"/>
                  </a:lnTo>
                  <a:lnTo>
                    <a:pt x="475" y="578"/>
                  </a:lnTo>
                  <a:lnTo>
                    <a:pt x="476" y="578"/>
                  </a:lnTo>
                  <a:lnTo>
                    <a:pt x="476" y="577"/>
                  </a:lnTo>
                  <a:lnTo>
                    <a:pt x="477" y="577"/>
                  </a:lnTo>
                  <a:lnTo>
                    <a:pt x="478" y="577"/>
                  </a:lnTo>
                  <a:close/>
                  <a:moveTo>
                    <a:pt x="475" y="576"/>
                  </a:moveTo>
                  <a:lnTo>
                    <a:pt x="474" y="576"/>
                  </a:lnTo>
                  <a:lnTo>
                    <a:pt x="474" y="575"/>
                  </a:lnTo>
                  <a:lnTo>
                    <a:pt x="475" y="574"/>
                  </a:lnTo>
                  <a:lnTo>
                    <a:pt x="476" y="574"/>
                  </a:lnTo>
                  <a:lnTo>
                    <a:pt x="476" y="574"/>
                  </a:lnTo>
                  <a:lnTo>
                    <a:pt x="476" y="574"/>
                  </a:lnTo>
                  <a:lnTo>
                    <a:pt x="476" y="575"/>
                  </a:lnTo>
                  <a:lnTo>
                    <a:pt x="476" y="576"/>
                  </a:lnTo>
                  <a:lnTo>
                    <a:pt x="475" y="576"/>
                  </a:lnTo>
                  <a:close/>
                  <a:moveTo>
                    <a:pt x="471" y="564"/>
                  </a:moveTo>
                  <a:lnTo>
                    <a:pt x="471" y="565"/>
                  </a:lnTo>
                  <a:lnTo>
                    <a:pt x="470" y="565"/>
                  </a:lnTo>
                  <a:lnTo>
                    <a:pt x="469" y="565"/>
                  </a:lnTo>
                  <a:lnTo>
                    <a:pt x="469" y="564"/>
                  </a:lnTo>
                  <a:lnTo>
                    <a:pt x="468" y="564"/>
                  </a:lnTo>
                  <a:lnTo>
                    <a:pt x="469" y="563"/>
                  </a:lnTo>
                  <a:lnTo>
                    <a:pt x="470" y="563"/>
                  </a:lnTo>
                  <a:lnTo>
                    <a:pt x="470" y="564"/>
                  </a:lnTo>
                  <a:lnTo>
                    <a:pt x="471" y="564"/>
                  </a:lnTo>
                  <a:close/>
                  <a:moveTo>
                    <a:pt x="474" y="563"/>
                  </a:moveTo>
                  <a:lnTo>
                    <a:pt x="474" y="564"/>
                  </a:lnTo>
                  <a:lnTo>
                    <a:pt x="472" y="564"/>
                  </a:lnTo>
                  <a:lnTo>
                    <a:pt x="472" y="563"/>
                  </a:lnTo>
                  <a:lnTo>
                    <a:pt x="474" y="563"/>
                  </a:lnTo>
                  <a:close/>
                  <a:moveTo>
                    <a:pt x="472" y="561"/>
                  </a:moveTo>
                  <a:lnTo>
                    <a:pt x="472" y="562"/>
                  </a:lnTo>
                  <a:lnTo>
                    <a:pt x="472" y="563"/>
                  </a:lnTo>
                  <a:lnTo>
                    <a:pt x="471" y="563"/>
                  </a:lnTo>
                  <a:lnTo>
                    <a:pt x="471" y="562"/>
                  </a:lnTo>
                  <a:lnTo>
                    <a:pt x="472" y="562"/>
                  </a:lnTo>
                  <a:lnTo>
                    <a:pt x="471" y="562"/>
                  </a:lnTo>
                  <a:lnTo>
                    <a:pt x="471" y="559"/>
                  </a:lnTo>
                  <a:lnTo>
                    <a:pt x="471" y="558"/>
                  </a:lnTo>
                  <a:lnTo>
                    <a:pt x="472" y="558"/>
                  </a:lnTo>
                  <a:lnTo>
                    <a:pt x="472" y="559"/>
                  </a:lnTo>
                  <a:lnTo>
                    <a:pt x="472" y="561"/>
                  </a:lnTo>
                  <a:close/>
                  <a:moveTo>
                    <a:pt x="91" y="558"/>
                  </a:moveTo>
                  <a:lnTo>
                    <a:pt x="89" y="558"/>
                  </a:lnTo>
                  <a:lnTo>
                    <a:pt x="89" y="557"/>
                  </a:lnTo>
                  <a:lnTo>
                    <a:pt x="89" y="558"/>
                  </a:lnTo>
                  <a:lnTo>
                    <a:pt x="91" y="557"/>
                  </a:lnTo>
                  <a:lnTo>
                    <a:pt x="91" y="558"/>
                  </a:lnTo>
                  <a:close/>
                  <a:moveTo>
                    <a:pt x="465" y="558"/>
                  </a:moveTo>
                  <a:lnTo>
                    <a:pt x="465" y="559"/>
                  </a:lnTo>
                  <a:lnTo>
                    <a:pt x="464" y="558"/>
                  </a:lnTo>
                  <a:lnTo>
                    <a:pt x="463" y="558"/>
                  </a:lnTo>
                  <a:lnTo>
                    <a:pt x="463" y="557"/>
                  </a:lnTo>
                  <a:lnTo>
                    <a:pt x="463" y="556"/>
                  </a:lnTo>
                  <a:lnTo>
                    <a:pt x="464" y="556"/>
                  </a:lnTo>
                  <a:lnTo>
                    <a:pt x="464" y="557"/>
                  </a:lnTo>
                  <a:lnTo>
                    <a:pt x="464" y="558"/>
                  </a:lnTo>
                  <a:lnTo>
                    <a:pt x="465" y="558"/>
                  </a:lnTo>
                  <a:close/>
                  <a:moveTo>
                    <a:pt x="474" y="555"/>
                  </a:moveTo>
                  <a:lnTo>
                    <a:pt x="474" y="553"/>
                  </a:lnTo>
                  <a:lnTo>
                    <a:pt x="474" y="552"/>
                  </a:lnTo>
                  <a:lnTo>
                    <a:pt x="475" y="552"/>
                  </a:lnTo>
                  <a:lnTo>
                    <a:pt x="475" y="553"/>
                  </a:lnTo>
                  <a:lnTo>
                    <a:pt x="474" y="555"/>
                  </a:lnTo>
                  <a:close/>
                  <a:moveTo>
                    <a:pt x="459" y="542"/>
                  </a:moveTo>
                  <a:lnTo>
                    <a:pt x="458" y="543"/>
                  </a:lnTo>
                  <a:lnTo>
                    <a:pt x="457" y="542"/>
                  </a:lnTo>
                  <a:lnTo>
                    <a:pt x="457" y="540"/>
                  </a:lnTo>
                  <a:lnTo>
                    <a:pt x="457" y="539"/>
                  </a:lnTo>
                  <a:lnTo>
                    <a:pt x="458" y="539"/>
                  </a:lnTo>
                  <a:lnTo>
                    <a:pt x="458" y="540"/>
                  </a:lnTo>
                  <a:lnTo>
                    <a:pt x="459" y="540"/>
                  </a:lnTo>
                  <a:lnTo>
                    <a:pt x="459" y="542"/>
                  </a:lnTo>
                  <a:close/>
                  <a:moveTo>
                    <a:pt x="101" y="524"/>
                  </a:moveTo>
                  <a:lnTo>
                    <a:pt x="101" y="523"/>
                  </a:lnTo>
                  <a:lnTo>
                    <a:pt x="101" y="524"/>
                  </a:lnTo>
                  <a:close/>
                  <a:moveTo>
                    <a:pt x="101" y="522"/>
                  </a:moveTo>
                  <a:lnTo>
                    <a:pt x="102" y="522"/>
                  </a:lnTo>
                  <a:lnTo>
                    <a:pt x="101" y="522"/>
                  </a:lnTo>
                  <a:close/>
                  <a:moveTo>
                    <a:pt x="74" y="510"/>
                  </a:moveTo>
                  <a:lnTo>
                    <a:pt x="74" y="509"/>
                  </a:lnTo>
                  <a:lnTo>
                    <a:pt x="75" y="509"/>
                  </a:lnTo>
                  <a:lnTo>
                    <a:pt x="74" y="510"/>
                  </a:lnTo>
                  <a:close/>
                  <a:moveTo>
                    <a:pt x="455" y="511"/>
                  </a:moveTo>
                  <a:lnTo>
                    <a:pt x="455" y="512"/>
                  </a:lnTo>
                  <a:lnTo>
                    <a:pt x="453" y="513"/>
                  </a:lnTo>
                  <a:lnTo>
                    <a:pt x="453" y="514"/>
                  </a:lnTo>
                  <a:lnTo>
                    <a:pt x="453" y="516"/>
                  </a:lnTo>
                  <a:lnTo>
                    <a:pt x="453" y="516"/>
                  </a:lnTo>
                  <a:lnTo>
                    <a:pt x="452" y="516"/>
                  </a:lnTo>
                  <a:lnTo>
                    <a:pt x="451" y="516"/>
                  </a:lnTo>
                  <a:lnTo>
                    <a:pt x="452" y="514"/>
                  </a:lnTo>
                  <a:lnTo>
                    <a:pt x="452" y="513"/>
                  </a:lnTo>
                  <a:lnTo>
                    <a:pt x="451" y="513"/>
                  </a:lnTo>
                  <a:lnTo>
                    <a:pt x="451" y="512"/>
                  </a:lnTo>
                  <a:lnTo>
                    <a:pt x="451" y="511"/>
                  </a:lnTo>
                  <a:lnTo>
                    <a:pt x="452" y="511"/>
                  </a:lnTo>
                  <a:lnTo>
                    <a:pt x="452" y="510"/>
                  </a:lnTo>
                  <a:lnTo>
                    <a:pt x="452" y="509"/>
                  </a:lnTo>
                  <a:lnTo>
                    <a:pt x="453" y="509"/>
                  </a:lnTo>
                  <a:lnTo>
                    <a:pt x="453" y="509"/>
                  </a:lnTo>
                  <a:lnTo>
                    <a:pt x="453" y="510"/>
                  </a:lnTo>
                  <a:lnTo>
                    <a:pt x="455" y="511"/>
                  </a:lnTo>
                  <a:close/>
                  <a:moveTo>
                    <a:pt x="85" y="504"/>
                  </a:moveTo>
                  <a:lnTo>
                    <a:pt x="85" y="504"/>
                  </a:lnTo>
                  <a:lnTo>
                    <a:pt x="85" y="504"/>
                  </a:lnTo>
                  <a:close/>
                  <a:moveTo>
                    <a:pt x="85" y="503"/>
                  </a:moveTo>
                  <a:lnTo>
                    <a:pt x="85" y="501"/>
                  </a:lnTo>
                  <a:lnTo>
                    <a:pt x="85" y="503"/>
                  </a:lnTo>
                  <a:close/>
                  <a:moveTo>
                    <a:pt x="456" y="499"/>
                  </a:moveTo>
                  <a:lnTo>
                    <a:pt x="455" y="499"/>
                  </a:lnTo>
                  <a:lnTo>
                    <a:pt x="455" y="498"/>
                  </a:lnTo>
                  <a:lnTo>
                    <a:pt x="455" y="497"/>
                  </a:lnTo>
                  <a:lnTo>
                    <a:pt x="455" y="495"/>
                  </a:lnTo>
                  <a:lnTo>
                    <a:pt x="456" y="495"/>
                  </a:lnTo>
                  <a:lnTo>
                    <a:pt x="456" y="497"/>
                  </a:lnTo>
                  <a:lnTo>
                    <a:pt x="456" y="498"/>
                  </a:lnTo>
                  <a:lnTo>
                    <a:pt x="456" y="499"/>
                  </a:lnTo>
                  <a:close/>
                  <a:moveTo>
                    <a:pt x="449" y="495"/>
                  </a:moveTo>
                  <a:lnTo>
                    <a:pt x="449" y="494"/>
                  </a:lnTo>
                  <a:lnTo>
                    <a:pt x="450" y="494"/>
                  </a:lnTo>
                  <a:lnTo>
                    <a:pt x="450" y="495"/>
                  </a:lnTo>
                  <a:lnTo>
                    <a:pt x="449" y="495"/>
                  </a:lnTo>
                  <a:close/>
                  <a:moveTo>
                    <a:pt x="463" y="488"/>
                  </a:moveTo>
                  <a:lnTo>
                    <a:pt x="463" y="487"/>
                  </a:lnTo>
                  <a:lnTo>
                    <a:pt x="462" y="487"/>
                  </a:lnTo>
                  <a:lnTo>
                    <a:pt x="462" y="487"/>
                  </a:lnTo>
                  <a:lnTo>
                    <a:pt x="463" y="487"/>
                  </a:lnTo>
                  <a:lnTo>
                    <a:pt x="463" y="487"/>
                  </a:lnTo>
                  <a:lnTo>
                    <a:pt x="463" y="488"/>
                  </a:lnTo>
                  <a:close/>
                  <a:moveTo>
                    <a:pt x="464" y="486"/>
                  </a:moveTo>
                  <a:lnTo>
                    <a:pt x="464" y="485"/>
                  </a:lnTo>
                  <a:lnTo>
                    <a:pt x="463" y="485"/>
                  </a:lnTo>
                  <a:lnTo>
                    <a:pt x="463" y="484"/>
                  </a:lnTo>
                  <a:lnTo>
                    <a:pt x="464" y="484"/>
                  </a:lnTo>
                  <a:lnTo>
                    <a:pt x="464" y="485"/>
                  </a:lnTo>
                  <a:lnTo>
                    <a:pt x="464" y="486"/>
                  </a:lnTo>
                  <a:close/>
                  <a:moveTo>
                    <a:pt x="479" y="482"/>
                  </a:moveTo>
                  <a:lnTo>
                    <a:pt x="478" y="482"/>
                  </a:lnTo>
                  <a:lnTo>
                    <a:pt x="479" y="481"/>
                  </a:lnTo>
                  <a:lnTo>
                    <a:pt x="479" y="482"/>
                  </a:lnTo>
                  <a:close/>
                  <a:moveTo>
                    <a:pt x="456" y="472"/>
                  </a:moveTo>
                  <a:lnTo>
                    <a:pt x="456" y="471"/>
                  </a:lnTo>
                  <a:lnTo>
                    <a:pt x="456" y="469"/>
                  </a:lnTo>
                  <a:lnTo>
                    <a:pt x="456" y="468"/>
                  </a:lnTo>
                  <a:lnTo>
                    <a:pt x="457" y="468"/>
                  </a:lnTo>
                  <a:lnTo>
                    <a:pt x="457" y="469"/>
                  </a:lnTo>
                  <a:lnTo>
                    <a:pt x="457" y="471"/>
                  </a:lnTo>
                  <a:lnTo>
                    <a:pt x="456" y="471"/>
                  </a:lnTo>
                  <a:lnTo>
                    <a:pt x="456" y="472"/>
                  </a:lnTo>
                  <a:close/>
                  <a:moveTo>
                    <a:pt x="487" y="459"/>
                  </a:moveTo>
                  <a:lnTo>
                    <a:pt x="485" y="459"/>
                  </a:lnTo>
                  <a:lnTo>
                    <a:pt x="487" y="459"/>
                  </a:lnTo>
                  <a:close/>
                  <a:moveTo>
                    <a:pt x="463" y="458"/>
                  </a:moveTo>
                  <a:lnTo>
                    <a:pt x="463" y="459"/>
                  </a:lnTo>
                  <a:lnTo>
                    <a:pt x="463" y="460"/>
                  </a:lnTo>
                  <a:lnTo>
                    <a:pt x="463" y="459"/>
                  </a:lnTo>
                  <a:lnTo>
                    <a:pt x="464" y="459"/>
                  </a:lnTo>
                  <a:lnTo>
                    <a:pt x="464" y="460"/>
                  </a:lnTo>
                  <a:lnTo>
                    <a:pt x="463" y="460"/>
                  </a:lnTo>
                  <a:lnTo>
                    <a:pt x="463" y="461"/>
                  </a:lnTo>
                  <a:lnTo>
                    <a:pt x="462" y="461"/>
                  </a:lnTo>
                  <a:lnTo>
                    <a:pt x="462" y="460"/>
                  </a:lnTo>
                  <a:lnTo>
                    <a:pt x="462" y="461"/>
                  </a:lnTo>
                  <a:lnTo>
                    <a:pt x="463" y="461"/>
                  </a:lnTo>
                  <a:lnTo>
                    <a:pt x="463" y="462"/>
                  </a:lnTo>
                  <a:lnTo>
                    <a:pt x="464" y="462"/>
                  </a:lnTo>
                  <a:lnTo>
                    <a:pt x="463" y="464"/>
                  </a:lnTo>
                  <a:lnTo>
                    <a:pt x="463" y="465"/>
                  </a:lnTo>
                  <a:lnTo>
                    <a:pt x="463" y="466"/>
                  </a:lnTo>
                  <a:lnTo>
                    <a:pt x="463" y="467"/>
                  </a:lnTo>
                  <a:lnTo>
                    <a:pt x="462" y="467"/>
                  </a:lnTo>
                  <a:lnTo>
                    <a:pt x="462" y="466"/>
                  </a:lnTo>
                  <a:lnTo>
                    <a:pt x="461" y="466"/>
                  </a:lnTo>
                  <a:lnTo>
                    <a:pt x="461" y="467"/>
                  </a:lnTo>
                  <a:lnTo>
                    <a:pt x="462" y="467"/>
                  </a:lnTo>
                  <a:lnTo>
                    <a:pt x="462" y="468"/>
                  </a:lnTo>
                  <a:lnTo>
                    <a:pt x="461" y="468"/>
                  </a:lnTo>
                  <a:lnTo>
                    <a:pt x="459" y="469"/>
                  </a:lnTo>
                  <a:lnTo>
                    <a:pt x="461" y="469"/>
                  </a:lnTo>
                  <a:lnTo>
                    <a:pt x="462" y="471"/>
                  </a:lnTo>
                  <a:lnTo>
                    <a:pt x="462" y="472"/>
                  </a:lnTo>
                  <a:lnTo>
                    <a:pt x="462" y="473"/>
                  </a:lnTo>
                  <a:lnTo>
                    <a:pt x="462" y="474"/>
                  </a:lnTo>
                  <a:lnTo>
                    <a:pt x="462" y="475"/>
                  </a:lnTo>
                  <a:lnTo>
                    <a:pt x="462" y="477"/>
                  </a:lnTo>
                  <a:lnTo>
                    <a:pt x="462" y="478"/>
                  </a:lnTo>
                  <a:lnTo>
                    <a:pt x="462" y="479"/>
                  </a:lnTo>
                  <a:lnTo>
                    <a:pt x="461" y="479"/>
                  </a:lnTo>
                  <a:lnTo>
                    <a:pt x="459" y="479"/>
                  </a:lnTo>
                  <a:lnTo>
                    <a:pt x="459" y="480"/>
                  </a:lnTo>
                  <a:lnTo>
                    <a:pt x="461" y="480"/>
                  </a:lnTo>
                  <a:lnTo>
                    <a:pt x="461" y="481"/>
                  </a:lnTo>
                  <a:lnTo>
                    <a:pt x="459" y="481"/>
                  </a:lnTo>
                  <a:lnTo>
                    <a:pt x="461" y="481"/>
                  </a:lnTo>
                  <a:lnTo>
                    <a:pt x="461" y="482"/>
                  </a:lnTo>
                  <a:lnTo>
                    <a:pt x="459" y="482"/>
                  </a:lnTo>
                  <a:lnTo>
                    <a:pt x="461" y="482"/>
                  </a:lnTo>
                  <a:lnTo>
                    <a:pt x="461" y="484"/>
                  </a:lnTo>
                  <a:lnTo>
                    <a:pt x="459" y="484"/>
                  </a:lnTo>
                  <a:lnTo>
                    <a:pt x="459" y="485"/>
                  </a:lnTo>
                  <a:lnTo>
                    <a:pt x="458" y="485"/>
                  </a:lnTo>
                  <a:lnTo>
                    <a:pt x="458" y="486"/>
                  </a:lnTo>
                  <a:lnTo>
                    <a:pt x="457" y="486"/>
                  </a:lnTo>
                  <a:lnTo>
                    <a:pt x="458" y="486"/>
                  </a:lnTo>
                  <a:lnTo>
                    <a:pt x="458" y="487"/>
                  </a:lnTo>
                  <a:lnTo>
                    <a:pt x="457" y="487"/>
                  </a:lnTo>
                  <a:lnTo>
                    <a:pt x="458" y="487"/>
                  </a:lnTo>
                  <a:lnTo>
                    <a:pt x="457" y="487"/>
                  </a:lnTo>
                  <a:lnTo>
                    <a:pt x="457" y="487"/>
                  </a:lnTo>
                  <a:lnTo>
                    <a:pt x="457" y="488"/>
                  </a:lnTo>
                  <a:lnTo>
                    <a:pt x="457" y="487"/>
                  </a:lnTo>
                  <a:lnTo>
                    <a:pt x="458" y="487"/>
                  </a:lnTo>
                  <a:lnTo>
                    <a:pt x="458" y="488"/>
                  </a:lnTo>
                  <a:lnTo>
                    <a:pt x="457" y="492"/>
                  </a:lnTo>
                  <a:lnTo>
                    <a:pt x="456" y="493"/>
                  </a:lnTo>
                  <a:lnTo>
                    <a:pt x="456" y="494"/>
                  </a:lnTo>
                  <a:lnTo>
                    <a:pt x="457" y="494"/>
                  </a:lnTo>
                  <a:lnTo>
                    <a:pt x="457" y="493"/>
                  </a:lnTo>
                  <a:lnTo>
                    <a:pt x="458" y="493"/>
                  </a:lnTo>
                  <a:lnTo>
                    <a:pt x="458" y="494"/>
                  </a:lnTo>
                  <a:lnTo>
                    <a:pt x="457" y="494"/>
                  </a:lnTo>
                  <a:lnTo>
                    <a:pt x="457" y="495"/>
                  </a:lnTo>
                  <a:lnTo>
                    <a:pt x="457" y="497"/>
                  </a:lnTo>
                  <a:lnTo>
                    <a:pt x="457" y="495"/>
                  </a:lnTo>
                  <a:lnTo>
                    <a:pt x="456" y="495"/>
                  </a:lnTo>
                  <a:lnTo>
                    <a:pt x="456" y="494"/>
                  </a:lnTo>
                  <a:lnTo>
                    <a:pt x="455" y="494"/>
                  </a:lnTo>
                  <a:lnTo>
                    <a:pt x="455" y="493"/>
                  </a:lnTo>
                  <a:lnTo>
                    <a:pt x="456" y="493"/>
                  </a:lnTo>
                  <a:lnTo>
                    <a:pt x="455" y="493"/>
                  </a:lnTo>
                  <a:lnTo>
                    <a:pt x="455" y="492"/>
                  </a:lnTo>
                  <a:lnTo>
                    <a:pt x="453" y="492"/>
                  </a:lnTo>
                  <a:lnTo>
                    <a:pt x="453" y="491"/>
                  </a:lnTo>
                  <a:lnTo>
                    <a:pt x="453" y="490"/>
                  </a:lnTo>
                  <a:lnTo>
                    <a:pt x="453" y="488"/>
                  </a:lnTo>
                  <a:lnTo>
                    <a:pt x="453" y="487"/>
                  </a:lnTo>
                  <a:lnTo>
                    <a:pt x="455" y="488"/>
                  </a:lnTo>
                  <a:lnTo>
                    <a:pt x="455" y="487"/>
                  </a:lnTo>
                  <a:lnTo>
                    <a:pt x="455" y="487"/>
                  </a:lnTo>
                  <a:lnTo>
                    <a:pt x="456" y="487"/>
                  </a:lnTo>
                  <a:lnTo>
                    <a:pt x="455" y="485"/>
                  </a:lnTo>
                  <a:lnTo>
                    <a:pt x="456" y="485"/>
                  </a:lnTo>
                  <a:lnTo>
                    <a:pt x="456" y="484"/>
                  </a:lnTo>
                  <a:lnTo>
                    <a:pt x="457" y="482"/>
                  </a:lnTo>
                  <a:lnTo>
                    <a:pt x="457" y="484"/>
                  </a:lnTo>
                  <a:lnTo>
                    <a:pt x="458" y="484"/>
                  </a:lnTo>
                  <a:lnTo>
                    <a:pt x="458" y="482"/>
                  </a:lnTo>
                  <a:lnTo>
                    <a:pt x="457" y="482"/>
                  </a:lnTo>
                  <a:lnTo>
                    <a:pt x="458" y="482"/>
                  </a:lnTo>
                  <a:lnTo>
                    <a:pt x="458" y="481"/>
                  </a:lnTo>
                  <a:lnTo>
                    <a:pt x="457" y="481"/>
                  </a:lnTo>
                  <a:lnTo>
                    <a:pt x="457" y="480"/>
                  </a:lnTo>
                  <a:lnTo>
                    <a:pt x="457" y="475"/>
                  </a:lnTo>
                  <a:lnTo>
                    <a:pt x="457" y="474"/>
                  </a:lnTo>
                  <a:lnTo>
                    <a:pt x="458" y="474"/>
                  </a:lnTo>
                  <a:lnTo>
                    <a:pt x="457" y="474"/>
                  </a:lnTo>
                  <a:lnTo>
                    <a:pt x="457" y="472"/>
                  </a:lnTo>
                  <a:lnTo>
                    <a:pt x="457" y="471"/>
                  </a:lnTo>
                  <a:lnTo>
                    <a:pt x="458" y="471"/>
                  </a:lnTo>
                  <a:lnTo>
                    <a:pt x="458" y="469"/>
                  </a:lnTo>
                  <a:lnTo>
                    <a:pt x="458" y="468"/>
                  </a:lnTo>
                  <a:lnTo>
                    <a:pt x="459" y="468"/>
                  </a:lnTo>
                  <a:lnTo>
                    <a:pt x="459" y="467"/>
                  </a:lnTo>
                  <a:lnTo>
                    <a:pt x="458" y="467"/>
                  </a:lnTo>
                  <a:lnTo>
                    <a:pt x="459" y="466"/>
                  </a:lnTo>
                  <a:lnTo>
                    <a:pt x="459" y="465"/>
                  </a:lnTo>
                  <a:lnTo>
                    <a:pt x="459" y="464"/>
                  </a:lnTo>
                  <a:lnTo>
                    <a:pt x="459" y="462"/>
                  </a:lnTo>
                  <a:lnTo>
                    <a:pt x="459" y="461"/>
                  </a:lnTo>
                  <a:lnTo>
                    <a:pt x="461" y="460"/>
                  </a:lnTo>
                  <a:lnTo>
                    <a:pt x="461" y="459"/>
                  </a:lnTo>
                  <a:lnTo>
                    <a:pt x="461" y="459"/>
                  </a:lnTo>
                  <a:lnTo>
                    <a:pt x="461" y="458"/>
                  </a:lnTo>
                  <a:lnTo>
                    <a:pt x="462" y="458"/>
                  </a:lnTo>
                  <a:lnTo>
                    <a:pt x="463" y="458"/>
                  </a:lnTo>
                  <a:lnTo>
                    <a:pt x="462" y="458"/>
                  </a:lnTo>
                  <a:lnTo>
                    <a:pt x="463" y="458"/>
                  </a:lnTo>
                  <a:close/>
                  <a:moveTo>
                    <a:pt x="463" y="455"/>
                  </a:moveTo>
                  <a:lnTo>
                    <a:pt x="463" y="456"/>
                  </a:lnTo>
                  <a:lnTo>
                    <a:pt x="463" y="455"/>
                  </a:lnTo>
                  <a:lnTo>
                    <a:pt x="462" y="455"/>
                  </a:lnTo>
                  <a:lnTo>
                    <a:pt x="463" y="455"/>
                  </a:lnTo>
                  <a:close/>
                  <a:moveTo>
                    <a:pt x="238" y="415"/>
                  </a:moveTo>
                  <a:lnTo>
                    <a:pt x="237" y="415"/>
                  </a:lnTo>
                  <a:lnTo>
                    <a:pt x="236" y="414"/>
                  </a:lnTo>
                  <a:lnTo>
                    <a:pt x="236" y="413"/>
                  </a:lnTo>
                  <a:lnTo>
                    <a:pt x="237" y="414"/>
                  </a:lnTo>
                  <a:lnTo>
                    <a:pt x="238" y="414"/>
                  </a:lnTo>
                  <a:lnTo>
                    <a:pt x="238" y="415"/>
                  </a:lnTo>
                  <a:close/>
                  <a:moveTo>
                    <a:pt x="386" y="300"/>
                  </a:moveTo>
                  <a:lnTo>
                    <a:pt x="385" y="301"/>
                  </a:lnTo>
                  <a:lnTo>
                    <a:pt x="385" y="300"/>
                  </a:lnTo>
                  <a:lnTo>
                    <a:pt x="385" y="299"/>
                  </a:lnTo>
                  <a:lnTo>
                    <a:pt x="386" y="299"/>
                  </a:lnTo>
                  <a:lnTo>
                    <a:pt x="386" y="300"/>
                  </a:lnTo>
                  <a:close/>
                  <a:moveTo>
                    <a:pt x="372" y="299"/>
                  </a:moveTo>
                  <a:lnTo>
                    <a:pt x="371" y="299"/>
                  </a:lnTo>
                  <a:lnTo>
                    <a:pt x="370" y="299"/>
                  </a:lnTo>
                  <a:lnTo>
                    <a:pt x="370" y="298"/>
                  </a:lnTo>
                  <a:lnTo>
                    <a:pt x="370" y="297"/>
                  </a:lnTo>
                  <a:lnTo>
                    <a:pt x="371" y="294"/>
                  </a:lnTo>
                  <a:lnTo>
                    <a:pt x="372" y="293"/>
                  </a:lnTo>
                  <a:lnTo>
                    <a:pt x="372" y="296"/>
                  </a:lnTo>
                  <a:lnTo>
                    <a:pt x="372" y="297"/>
                  </a:lnTo>
                  <a:lnTo>
                    <a:pt x="371" y="298"/>
                  </a:lnTo>
                  <a:lnTo>
                    <a:pt x="372" y="298"/>
                  </a:lnTo>
                  <a:lnTo>
                    <a:pt x="372" y="299"/>
                  </a:lnTo>
                  <a:close/>
                  <a:moveTo>
                    <a:pt x="381" y="294"/>
                  </a:moveTo>
                  <a:lnTo>
                    <a:pt x="381" y="296"/>
                  </a:lnTo>
                  <a:lnTo>
                    <a:pt x="380" y="296"/>
                  </a:lnTo>
                  <a:lnTo>
                    <a:pt x="380" y="294"/>
                  </a:lnTo>
                  <a:lnTo>
                    <a:pt x="380" y="293"/>
                  </a:lnTo>
                  <a:lnTo>
                    <a:pt x="381" y="292"/>
                  </a:lnTo>
                  <a:lnTo>
                    <a:pt x="381" y="293"/>
                  </a:lnTo>
                  <a:lnTo>
                    <a:pt x="381" y="294"/>
                  </a:lnTo>
                  <a:close/>
                  <a:moveTo>
                    <a:pt x="371" y="294"/>
                  </a:moveTo>
                  <a:lnTo>
                    <a:pt x="370" y="294"/>
                  </a:lnTo>
                  <a:lnTo>
                    <a:pt x="370" y="293"/>
                  </a:lnTo>
                  <a:lnTo>
                    <a:pt x="371" y="292"/>
                  </a:lnTo>
                  <a:lnTo>
                    <a:pt x="371" y="293"/>
                  </a:lnTo>
                  <a:lnTo>
                    <a:pt x="371" y="294"/>
                  </a:lnTo>
                  <a:close/>
                  <a:moveTo>
                    <a:pt x="161" y="0"/>
                  </a:moveTo>
                  <a:lnTo>
                    <a:pt x="161" y="1"/>
                  </a:lnTo>
                  <a:lnTo>
                    <a:pt x="163" y="1"/>
                  </a:lnTo>
                  <a:lnTo>
                    <a:pt x="164" y="1"/>
                  </a:lnTo>
                  <a:lnTo>
                    <a:pt x="165" y="1"/>
                  </a:lnTo>
                  <a:lnTo>
                    <a:pt x="166" y="2"/>
                  </a:lnTo>
                  <a:lnTo>
                    <a:pt x="167" y="3"/>
                  </a:lnTo>
                  <a:lnTo>
                    <a:pt x="170" y="2"/>
                  </a:lnTo>
                  <a:lnTo>
                    <a:pt x="170" y="3"/>
                  </a:lnTo>
                  <a:lnTo>
                    <a:pt x="170" y="3"/>
                  </a:lnTo>
                  <a:lnTo>
                    <a:pt x="171" y="3"/>
                  </a:lnTo>
                  <a:lnTo>
                    <a:pt x="172" y="3"/>
                  </a:lnTo>
                  <a:lnTo>
                    <a:pt x="173" y="3"/>
                  </a:lnTo>
                  <a:lnTo>
                    <a:pt x="176" y="3"/>
                  </a:lnTo>
                  <a:lnTo>
                    <a:pt x="177" y="3"/>
                  </a:lnTo>
                  <a:lnTo>
                    <a:pt x="178" y="3"/>
                  </a:lnTo>
                  <a:lnTo>
                    <a:pt x="179" y="3"/>
                  </a:lnTo>
                  <a:lnTo>
                    <a:pt x="179" y="3"/>
                  </a:lnTo>
                  <a:lnTo>
                    <a:pt x="180" y="3"/>
                  </a:lnTo>
                  <a:lnTo>
                    <a:pt x="182" y="3"/>
                  </a:lnTo>
                  <a:lnTo>
                    <a:pt x="183" y="3"/>
                  </a:lnTo>
                  <a:lnTo>
                    <a:pt x="184" y="3"/>
                  </a:lnTo>
                  <a:lnTo>
                    <a:pt x="184" y="3"/>
                  </a:lnTo>
                  <a:lnTo>
                    <a:pt x="183" y="5"/>
                  </a:lnTo>
                  <a:lnTo>
                    <a:pt x="183" y="6"/>
                  </a:lnTo>
                  <a:lnTo>
                    <a:pt x="183" y="8"/>
                  </a:lnTo>
                  <a:lnTo>
                    <a:pt x="183" y="9"/>
                  </a:lnTo>
                  <a:lnTo>
                    <a:pt x="185" y="13"/>
                  </a:lnTo>
                  <a:lnTo>
                    <a:pt x="185" y="14"/>
                  </a:lnTo>
                  <a:lnTo>
                    <a:pt x="185" y="15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7" y="22"/>
                  </a:lnTo>
                  <a:lnTo>
                    <a:pt x="189" y="24"/>
                  </a:lnTo>
                  <a:lnTo>
                    <a:pt x="190" y="25"/>
                  </a:lnTo>
                  <a:lnTo>
                    <a:pt x="195" y="25"/>
                  </a:lnTo>
                  <a:lnTo>
                    <a:pt x="196" y="26"/>
                  </a:lnTo>
                  <a:lnTo>
                    <a:pt x="197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9" y="29"/>
                  </a:lnTo>
                  <a:lnTo>
                    <a:pt x="200" y="29"/>
                  </a:lnTo>
                  <a:lnTo>
                    <a:pt x="200" y="31"/>
                  </a:lnTo>
                  <a:lnTo>
                    <a:pt x="200" y="32"/>
                  </a:lnTo>
                  <a:lnTo>
                    <a:pt x="200" y="33"/>
                  </a:lnTo>
                  <a:lnTo>
                    <a:pt x="199" y="33"/>
                  </a:lnTo>
                  <a:lnTo>
                    <a:pt x="198" y="34"/>
                  </a:lnTo>
                  <a:lnTo>
                    <a:pt x="197" y="35"/>
                  </a:lnTo>
                  <a:lnTo>
                    <a:pt x="197" y="37"/>
                  </a:lnTo>
                  <a:lnTo>
                    <a:pt x="198" y="40"/>
                  </a:lnTo>
                  <a:lnTo>
                    <a:pt x="198" y="41"/>
                  </a:lnTo>
                  <a:lnTo>
                    <a:pt x="198" y="42"/>
                  </a:lnTo>
                  <a:lnTo>
                    <a:pt x="198" y="47"/>
                  </a:lnTo>
                  <a:lnTo>
                    <a:pt x="198" y="48"/>
                  </a:lnTo>
                  <a:lnTo>
                    <a:pt x="198" y="50"/>
                  </a:lnTo>
                  <a:lnTo>
                    <a:pt x="199" y="51"/>
                  </a:lnTo>
                  <a:lnTo>
                    <a:pt x="200" y="52"/>
                  </a:lnTo>
                  <a:lnTo>
                    <a:pt x="202" y="53"/>
                  </a:lnTo>
                  <a:lnTo>
                    <a:pt x="203" y="53"/>
                  </a:lnTo>
                  <a:lnTo>
                    <a:pt x="204" y="57"/>
                  </a:lnTo>
                  <a:lnTo>
                    <a:pt x="203" y="58"/>
                  </a:lnTo>
                  <a:lnTo>
                    <a:pt x="203" y="59"/>
                  </a:lnTo>
                  <a:lnTo>
                    <a:pt x="203" y="60"/>
                  </a:lnTo>
                  <a:lnTo>
                    <a:pt x="204" y="60"/>
                  </a:lnTo>
                  <a:lnTo>
                    <a:pt x="205" y="61"/>
                  </a:lnTo>
                  <a:lnTo>
                    <a:pt x="205" y="63"/>
                  </a:lnTo>
                  <a:lnTo>
                    <a:pt x="205" y="64"/>
                  </a:lnTo>
                  <a:lnTo>
                    <a:pt x="205" y="65"/>
                  </a:lnTo>
                  <a:lnTo>
                    <a:pt x="205" y="66"/>
                  </a:lnTo>
                  <a:lnTo>
                    <a:pt x="205" y="67"/>
                  </a:lnTo>
                  <a:lnTo>
                    <a:pt x="205" y="68"/>
                  </a:lnTo>
                  <a:lnTo>
                    <a:pt x="205" y="70"/>
                  </a:lnTo>
                  <a:lnTo>
                    <a:pt x="204" y="70"/>
                  </a:lnTo>
                  <a:lnTo>
                    <a:pt x="204" y="71"/>
                  </a:lnTo>
                  <a:lnTo>
                    <a:pt x="203" y="71"/>
                  </a:lnTo>
                  <a:lnTo>
                    <a:pt x="203" y="72"/>
                  </a:lnTo>
                  <a:lnTo>
                    <a:pt x="203" y="73"/>
                  </a:lnTo>
                  <a:lnTo>
                    <a:pt x="202" y="73"/>
                  </a:lnTo>
                  <a:lnTo>
                    <a:pt x="200" y="73"/>
                  </a:lnTo>
                  <a:lnTo>
                    <a:pt x="199" y="74"/>
                  </a:lnTo>
                  <a:lnTo>
                    <a:pt x="199" y="73"/>
                  </a:lnTo>
                  <a:lnTo>
                    <a:pt x="198" y="73"/>
                  </a:lnTo>
                  <a:lnTo>
                    <a:pt x="198" y="72"/>
                  </a:lnTo>
                  <a:lnTo>
                    <a:pt x="198" y="71"/>
                  </a:lnTo>
                  <a:lnTo>
                    <a:pt x="197" y="71"/>
                  </a:lnTo>
                  <a:lnTo>
                    <a:pt x="197" y="70"/>
                  </a:lnTo>
                  <a:lnTo>
                    <a:pt x="197" y="68"/>
                  </a:lnTo>
                  <a:lnTo>
                    <a:pt x="197" y="67"/>
                  </a:lnTo>
                  <a:lnTo>
                    <a:pt x="196" y="67"/>
                  </a:lnTo>
                  <a:lnTo>
                    <a:pt x="196" y="68"/>
                  </a:lnTo>
                  <a:lnTo>
                    <a:pt x="195" y="68"/>
                  </a:lnTo>
                  <a:lnTo>
                    <a:pt x="191" y="68"/>
                  </a:lnTo>
                  <a:lnTo>
                    <a:pt x="190" y="70"/>
                  </a:lnTo>
                  <a:lnTo>
                    <a:pt x="191" y="71"/>
                  </a:lnTo>
                  <a:lnTo>
                    <a:pt x="191" y="72"/>
                  </a:lnTo>
                  <a:lnTo>
                    <a:pt x="191" y="73"/>
                  </a:lnTo>
                  <a:lnTo>
                    <a:pt x="191" y="76"/>
                  </a:lnTo>
                  <a:lnTo>
                    <a:pt x="191" y="77"/>
                  </a:lnTo>
                  <a:lnTo>
                    <a:pt x="192" y="77"/>
                  </a:lnTo>
                  <a:lnTo>
                    <a:pt x="190" y="78"/>
                  </a:lnTo>
                  <a:lnTo>
                    <a:pt x="191" y="79"/>
                  </a:lnTo>
                  <a:lnTo>
                    <a:pt x="192" y="79"/>
                  </a:lnTo>
                  <a:lnTo>
                    <a:pt x="193" y="80"/>
                  </a:lnTo>
                  <a:lnTo>
                    <a:pt x="195" y="81"/>
                  </a:lnTo>
                  <a:lnTo>
                    <a:pt x="196" y="83"/>
                  </a:lnTo>
                  <a:lnTo>
                    <a:pt x="197" y="85"/>
                  </a:lnTo>
                  <a:lnTo>
                    <a:pt x="196" y="85"/>
                  </a:lnTo>
                  <a:lnTo>
                    <a:pt x="196" y="86"/>
                  </a:lnTo>
                  <a:lnTo>
                    <a:pt x="196" y="87"/>
                  </a:lnTo>
                  <a:lnTo>
                    <a:pt x="196" y="89"/>
                  </a:lnTo>
                  <a:lnTo>
                    <a:pt x="197" y="89"/>
                  </a:lnTo>
                  <a:lnTo>
                    <a:pt x="197" y="90"/>
                  </a:lnTo>
                  <a:lnTo>
                    <a:pt x="198" y="90"/>
                  </a:lnTo>
                  <a:lnTo>
                    <a:pt x="198" y="90"/>
                  </a:lnTo>
                  <a:lnTo>
                    <a:pt x="196" y="92"/>
                  </a:lnTo>
                  <a:lnTo>
                    <a:pt x="197" y="93"/>
                  </a:lnTo>
                  <a:lnTo>
                    <a:pt x="197" y="94"/>
                  </a:lnTo>
                  <a:lnTo>
                    <a:pt x="197" y="96"/>
                  </a:lnTo>
                  <a:lnTo>
                    <a:pt x="197" y="97"/>
                  </a:lnTo>
                  <a:lnTo>
                    <a:pt x="198" y="97"/>
                  </a:lnTo>
                  <a:lnTo>
                    <a:pt x="198" y="97"/>
                  </a:lnTo>
                  <a:lnTo>
                    <a:pt x="199" y="98"/>
                  </a:lnTo>
                  <a:lnTo>
                    <a:pt x="199" y="99"/>
                  </a:lnTo>
                  <a:lnTo>
                    <a:pt x="199" y="100"/>
                  </a:lnTo>
                  <a:lnTo>
                    <a:pt x="200" y="100"/>
                  </a:lnTo>
                  <a:lnTo>
                    <a:pt x="202" y="102"/>
                  </a:lnTo>
                  <a:lnTo>
                    <a:pt x="204" y="102"/>
                  </a:lnTo>
                  <a:lnTo>
                    <a:pt x="205" y="102"/>
                  </a:lnTo>
                  <a:lnTo>
                    <a:pt x="209" y="102"/>
                  </a:lnTo>
                  <a:lnTo>
                    <a:pt x="209" y="103"/>
                  </a:lnTo>
                  <a:lnTo>
                    <a:pt x="210" y="103"/>
                  </a:lnTo>
                  <a:lnTo>
                    <a:pt x="210" y="104"/>
                  </a:lnTo>
                  <a:lnTo>
                    <a:pt x="211" y="104"/>
                  </a:lnTo>
                  <a:lnTo>
                    <a:pt x="211" y="105"/>
                  </a:lnTo>
                  <a:lnTo>
                    <a:pt x="212" y="105"/>
                  </a:lnTo>
                  <a:lnTo>
                    <a:pt x="213" y="104"/>
                  </a:lnTo>
                  <a:lnTo>
                    <a:pt x="215" y="104"/>
                  </a:lnTo>
                  <a:lnTo>
                    <a:pt x="216" y="104"/>
                  </a:lnTo>
                  <a:lnTo>
                    <a:pt x="217" y="104"/>
                  </a:lnTo>
                  <a:lnTo>
                    <a:pt x="217" y="105"/>
                  </a:lnTo>
                  <a:lnTo>
                    <a:pt x="218" y="105"/>
                  </a:lnTo>
                  <a:lnTo>
                    <a:pt x="218" y="106"/>
                  </a:lnTo>
                  <a:lnTo>
                    <a:pt x="219" y="107"/>
                  </a:lnTo>
                  <a:lnTo>
                    <a:pt x="221" y="107"/>
                  </a:lnTo>
                  <a:lnTo>
                    <a:pt x="221" y="109"/>
                  </a:lnTo>
                  <a:lnTo>
                    <a:pt x="221" y="110"/>
                  </a:lnTo>
                  <a:lnTo>
                    <a:pt x="222" y="111"/>
                  </a:lnTo>
                  <a:lnTo>
                    <a:pt x="223" y="112"/>
                  </a:lnTo>
                  <a:lnTo>
                    <a:pt x="224" y="113"/>
                  </a:lnTo>
                  <a:lnTo>
                    <a:pt x="225" y="113"/>
                  </a:lnTo>
                  <a:lnTo>
                    <a:pt x="226" y="113"/>
                  </a:lnTo>
                  <a:lnTo>
                    <a:pt x="228" y="115"/>
                  </a:lnTo>
                  <a:lnTo>
                    <a:pt x="229" y="115"/>
                  </a:lnTo>
                  <a:lnTo>
                    <a:pt x="229" y="116"/>
                  </a:lnTo>
                  <a:lnTo>
                    <a:pt x="230" y="116"/>
                  </a:lnTo>
                  <a:lnTo>
                    <a:pt x="231" y="116"/>
                  </a:lnTo>
                  <a:lnTo>
                    <a:pt x="232" y="117"/>
                  </a:lnTo>
                  <a:lnTo>
                    <a:pt x="234" y="117"/>
                  </a:lnTo>
                  <a:lnTo>
                    <a:pt x="234" y="118"/>
                  </a:lnTo>
                  <a:lnTo>
                    <a:pt x="235" y="118"/>
                  </a:lnTo>
                  <a:lnTo>
                    <a:pt x="236" y="118"/>
                  </a:lnTo>
                  <a:lnTo>
                    <a:pt x="237" y="118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7" y="121"/>
                  </a:lnTo>
                  <a:lnTo>
                    <a:pt x="236" y="121"/>
                  </a:lnTo>
                  <a:lnTo>
                    <a:pt x="235" y="121"/>
                  </a:lnTo>
                  <a:lnTo>
                    <a:pt x="236" y="122"/>
                  </a:lnTo>
                  <a:lnTo>
                    <a:pt x="235" y="122"/>
                  </a:lnTo>
                  <a:lnTo>
                    <a:pt x="234" y="123"/>
                  </a:lnTo>
                  <a:lnTo>
                    <a:pt x="234" y="124"/>
                  </a:lnTo>
                  <a:lnTo>
                    <a:pt x="232" y="124"/>
                  </a:lnTo>
                  <a:lnTo>
                    <a:pt x="232" y="125"/>
                  </a:lnTo>
                  <a:lnTo>
                    <a:pt x="231" y="125"/>
                  </a:lnTo>
                  <a:lnTo>
                    <a:pt x="230" y="125"/>
                  </a:lnTo>
                  <a:lnTo>
                    <a:pt x="230" y="126"/>
                  </a:lnTo>
                  <a:lnTo>
                    <a:pt x="230" y="128"/>
                  </a:lnTo>
                  <a:lnTo>
                    <a:pt x="229" y="128"/>
                  </a:lnTo>
                  <a:lnTo>
                    <a:pt x="229" y="129"/>
                  </a:lnTo>
                  <a:lnTo>
                    <a:pt x="228" y="130"/>
                  </a:lnTo>
                  <a:lnTo>
                    <a:pt x="226" y="130"/>
                  </a:lnTo>
                  <a:lnTo>
                    <a:pt x="226" y="131"/>
                  </a:lnTo>
                  <a:lnTo>
                    <a:pt x="226" y="132"/>
                  </a:lnTo>
                  <a:lnTo>
                    <a:pt x="226" y="134"/>
                  </a:lnTo>
                  <a:lnTo>
                    <a:pt x="226" y="135"/>
                  </a:lnTo>
                  <a:lnTo>
                    <a:pt x="226" y="135"/>
                  </a:lnTo>
                  <a:lnTo>
                    <a:pt x="226" y="136"/>
                  </a:lnTo>
                  <a:lnTo>
                    <a:pt x="225" y="136"/>
                  </a:lnTo>
                  <a:lnTo>
                    <a:pt x="225" y="137"/>
                  </a:lnTo>
                  <a:lnTo>
                    <a:pt x="224" y="137"/>
                  </a:lnTo>
                  <a:lnTo>
                    <a:pt x="224" y="138"/>
                  </a:lnTo>
                  <a:lnTo>
                    <a:pt x="225" y="139"/>
                  </a:lnTo>
                  <a:lnTo>
                    <a:pt x="225" y="141"/>
                  </a:lnTo>
                  <a:lnTo>
                    <a:pt x="225" y="143"/>
                  </a:lnTo>
                  <a:lnTo>
                    <a:pt x="224" y="143"/>
                  </a:lnTo>
                  <a:lnTo>
                    <a:pt x="225" y="144"/>
                  </a:lnTo>
                  <a:lnTo>
                    <a:pt x="224" y="144"/>
                  </a:lnTo>
                  <a:lnTo>
                    <a:pt x="223" y="144"/>
                  </a:lnTo>
                  <a:lnTo>
                    <a:pt x="223" y="145"/>
                  </a:lnTo>
                  <a:lnTo>
                    <a:pt x="222" y="147"/>
                  </a:lnTo>
                  <a:lnTo>
                    <a:pt x="222" y="147"/>
                  </a:lnTo>
                  <a:lnTo>
                    <a:pt x="221" y="148"/>
                  </a:lnTo>
                  <a:lnTo>
                    <a:pt x="221" y="149"/>
                  </a:lnTo>
                  <a:lnTo>
                    <a:pt x="221" y="150"/>
                  </a:lnTo>
                  <a:lnTo>
                    <a:pt x="222" y="150"/>
                  </a:lnTo>
                  <a:lnTo>
                    <a:pt x="223" y="150"/>
                  </a:lnTo>
                  <a:lnTo>
                    <a:pt x="223" y="151"/>
                  </a:lnTo>
                  <a:lnTo>
                    <a:pt x="224" y="151"/>
                  </a:lnTo>
                  <a:lnTo>
                    <a:pt x="225" y="152"/>
                  </a:lnTo>
                  <a:lnTo>
                    <a:pt x="226" y="152"/>
                  </a:lnTo>
                  <a:lnTo>
                    <a:pt x="226" y="154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8" y="155"/>
                  </a:lnTo>
                  <a:lnTo>
                    <a:pt x="228" y="156"/>
                  </a:lnTo>
                  <a:lnTo>
                    <a:pt x="229" y="156"/>
                  </a:lnTo>
                  <a:lnTo>
                    <a:pt x="229" y="155"/>
                  </a:lnTo>
                  <a:lnTo>
                    <a:pt x="229" y="154"/>
                  </a:lnTo>
                  <a:lnTo>
                    <a:pt x="230" y="154"/>
                  </a:lnTo>
                  <a:lnTo>
                    <a:pt x="231" y="154"/>
                  </a:lnTo>
                  <a:lnTo>
                    <a:pt x="231" y="155"/>
                  </a:lnTo>
                  <a:lnTo>
                    <a:pt x="232" y="155"/>
                  </a:lnTo>
                  <a:lnTo>
                    <a:pt x="232" y="156"/>
                  </a:lnTo>
                  <a:lnTo>
                    <a:pt x="234" y="156"/>
                  </a:lnTo>
                  <a:lnTo>
                    <a:pt x="235" y="157"/>
                  </a:lnTo>
                  <a:lnTo>
                    <a:pt x="236" y="157"/>
                  </a:lnTo>
                  <a:lnTo>
                    <a:pt x="236" y="158"/>
                  </a:lnTo>
                  <a:lnTo>
                    <a:pt x="237" y="158"/>
                  </a:lnTo>
                  <a:lnTo>
                    <a:pt x="238" y="158"/>
                  </a:lnTo>
                  <a:lnTo>
                    <a:pt x="238" y="160"/>
                  </a:lnTo>
                  <a:lnTo>
                    <a:pt x="240" y="160"/>
                  </a:lnTo>
                  <a:lnTo>
                    <a:pt x="242" y="160"/>
                  </a:lnTo>
                  <a:lnTo>
                    <a:pt x="242" y="161"/>
                  </a:lnTo>
                  <a:lnTo>
                    <a:pt x="243" y="162"/>
                  </a:lnTo>
                  <a:lnTo>
                    <a:pt x="243" y="163"/>
                  </a:lnTo>
                  <a:lnTo>
                    <a:pt x="244" y="164"/>
                  </a:lnTo>
                  <a:lnTo>
                    <a:pt x="244" y="165"/>
                  </a:lnTo>
                  <a:lnTo>
                    <a:pt x="245" y="165"/>
                  </a:lnTo>
                  <a:lnTo>
                    <a:pt x="245" y="164"/>
                  </a:lnTo>
                  <a:lnTo>
                    <a:pt x="247" y="164"/>
                  </a:lnTo>
                  <a:lnTo>
                    <a:pt x="247" y="165"/>
                  </a:lnTo>
                  <a:lnTo>
                    <a:pt x="248" y="165"/>
                  </a:lnTo>
                  <a:lnTo>
                    <a:pt x="248" y="167"/>
                  </a:lnTo>
                  <a:lnTo>
                    <a:pt x="249" y="168"/>
                  </a:lnTo>
                  <a:lnTo>
                    <a:pt x="250" y="168"/>
                  </a:lnTo>
                  <a:lnTo>
                    <a:pt x="250" y="169"/>
                  </a:lnTo>
                  <a:lnTo>
                    <a:pt x="251" y="169"/>
                  </a:lnTo>
                  <a:lnTo>
                    <a:pt x="253" y="169"/>
                  </a:lnTo>
                  <a:lnTo>
                    <a:pt x="253" y="170"/>
                  </a:lnTo>
                  <a:lnTo>
                    <a:pt x="254" y="170"/>
                  </a:lnTo>
                  <a:lnTo>
                    <a:pt x="255" y="171"/>
                  </a:lnTo>
                  <a:lnTo>
                    <a:pt x="255" y="171"/>
                  </a:lnTo>
                  <a:lnTo>
                    <a:pt x="256" y="170"/>
                  </a:lnTo>
                  <a:lnTo>
                    <a:pt x="257" y="170"/>
                  </a:lnTo>
                  <a:lnTo>
                    <a:pt x="258" y="170"/>
                  </a:lnTo>
                  <a:lnTo>
                    <a:pt x="258" y="171"/>
                  </a:lnTo>
                  <a:lnTo>
                    <a:pt x="260" y="171"/>
                  </a:lnTo>
                  <a:lnTo>
                    <a:pt x="262" y="174"/>
                  </a:lnTo>
                  <a:lnTo>
                    <a:pt x="263" y="174"/>
                  </a:lnTo>
                  <a:lnTo>
                    <a:pt x="264" y="175"/>
                  </a:lnTo>
                  <a:lnTo>
                    <a:pt x="266" y="175"/>
                  </a:lnTo>
                  <a:lnTo>
                    <a:pt x="267" y="175"/>
                  </a:lnTo>
                  <a:lnTo>
                    <a:pt x="269" y="175"/>
                  </a:lnTo>
                  <a:lnTo>
                    <a:pt x="270" y="175"/>
                  </a:lnTo>
                  <a:lnTo>
                    <a:pt x="270" y="175"/>
                  </a:lnTo>
                  <a:lnTo>
                    <a:pt x="270" y="176"/>
                  </a:lnTo>
                  <a:lnTo>
                    <a:pt x="271" y="177"/>
                  </a:lnTo>
                  <a:lnTo>
                    <a:pt x="271" y="178"/>
                  </a:lnTo>
                  <a:lnTo>
                    <a:pt x="274" y="178"/>
                  </a:lnTo>
                  <a:lnTo>
                    <a:pt x="275" y="178"/>
                  </a:lnTo>
                  <a:lnTo>
                    <a:pt x="276" y="180"/>
                  </a:lnTo>
                  <a:lnTo>
                    <a:pt x="279" y="180"/>
                  </a:lnTo>
                  <a:lnTo>
                    <a:pt x="280" y="180"/>
                  </a:lnTo>
                  <a:lnTo>
                    <a:pt x="281" y="180"/>
                  </a:lnTo>
                  <a:lnTo>
                    <a:pt x="281" y="181"/>
                  </a:lnTo>
                  <a:lnTo>
                    <a:pt x="282" y="182"/>
                  </a:lnTo>
                  <a:lnTo>
                    <a:pt x="282" y="181"/>
                  </a:lnTo>
                  <a:lnTo>
                    <a:pt x="283" y="181"/>
                  </a:lnTo>
                  <a:lnTo>
                    <a:pt x="283" y="180"/>
                  </a:lnTo>
                  <a:lnTo>
                    <a:pt x="283" y="178"/>
                  </a:lnTo>
                  <a:lnTo>
                    <a:pt x="284" y="178"/>
                  </a:lnTo>
                  <a:lnTo>
                    <a:pt x="287" y="178"/>
                  </a:lnTo>
                  <a:lnTo>
                    <a:pt x="288" y="180"/>
                  </a:lnTo>
                  <a:lnTo>
                    <a:pt x="290" y="181"/>
                  </a:lnTo>
                  <a:lnTo>
                    <a:pt x="292" y="181"/>
                  </a:lnTo>
                  <a:lnTo>
                    <a:pt x="292" y="180"/>
                  </a:lnTo>
                  <a:lnTo>
                    <a:pt x="293" y="180"/>
                  </a:lnTo>
                  <a:lnTo>
                    <a:pt x="293" y="178"/>
                  </a:lnTo>
                  <a:lnTo>
                    <a:pt x="293" y="180"/>
                  </a:lnTo>
                  <a:lnTo>
                    <a:pt x="294" y="180"/>
                  </a:lnTo>
                  <a:lnTo>
                    <a:pt x="295" y="180"/>
                  </a:lnTo>
                  <a:lnTo>
                    <a:pt x="295" y="178"/>
                  </a:lnTo>
                  <a:lnTo>
                    <a:pt x="296" y="177"/>
                  </a:lnTo>
                  <a:lnTo>
                    <a:pt x="296" y="178"/>
                  </a:lnTo>
                  <a:lnTo>
                    <a:pt x="297" y="178"/>
                  </a:lnTo>
                  <a:lnTo>
                    <a:pt x="299" y="180"/>
                  </a:lnTo>
                  <a:lnTo>
                    <a:pt x="300" y="180"/>
                  </a:lnTo>
                  <a:lnTo>
                    <a:pt x="300" y="181"/>
                  </a:lnTo>
                  <a:lnTo>
                    <a:pt x="306" y="182"/>
                  </a:lnTo>
                  <a:lnTo>
                    <a:pt x="307" y="183"/>
                  </a:lnTo>
                  <a:lnTo>
                    <a:pt x="307" y="184"/>
                  </a:lnTo>
                  <a:lnTo>
                    <a:pt x="307" y="186"/>
                  </a:lnTo>
                  <a:lnTo>
                    <a:pt x="307" y="187"/>
                  </a:lnTo>
                  <a:lnTo>
                    <a:pt x="307" y="188"/>
                  </a:lnTo>
                  <a:lnTo>
                    <a:pt x="309" y="189"/>
                  </a:lnTo>
                  <a:lnTo>
                    <a:pt x="310" y="188"/>
                  </a:lnTo>
                  <a:lnTo>
                    <a:pt x="310" y="189"/>
                  </a:lnTo>
                  <a:lnTo>
                    <a:pt x="312" y="189"/>
                  </a:lnTo>
                  <a:lnTo>
                    <a:pt x="312" y="190"/>
                  </a:lnTo>
                  <a:lnTo>
                    <a:pt x="312" y="191"/>
                  </a:lnTo>
                  <a:lnTo>
                    <a:pt x="313" y="191"/>
                  </a:lnTo>
                  <a:lnTo>
                    <a:pt x="313" y="193"/>
                  </a:lnTo>
                  <a:lnTo>
                    <a:pt x="314" y="193"/>
                  </a:lnTo>
                  <a:lnTo>
                    <a:pt x="315" y="191"/>
                  </a:lnTo>
                  <a:lnTo>
                    <a:pt x="316" y="191"/>
                  </a:lnTo>
                  <a:lnTo>
                    <a:pt x="316" y="193"/>
                  </a:lnTo>
                  <a:lnTo>
                    <a:pt x="316" y="194"/>
                  </a:lnTo>
                  <a:lnTo>
                    <a:pt x="319" y="195"/>
                  </a:lnTo>
                  <a:lnTo>
                    <a:pt x="319" y="194"/>
                  </a:lnTo>
                  <a:lnTo>
                    <a:pt x="320" y="194"/>
                  </a:lnTo>
                  <a:lnTo>
                    <a:pt x="321" y="194"/>
                  </a:lnTo>
                  <a:lnTo>
                    <a:pt x="322" y="193"/>
                  </a:lnTo>
                  <a:lnTo>
                    <a:pt x="325" y="191"/>
                  </a:lnTo>
                  <a:lnTo>
                    <a:pt x="326" y="193"/>
                  </a:lnTo>
                  <a:lnTo>
                    <a:pt x="327" y="194"/>
                  </a:lnTo>
                  <a:lnTo>
                    <a:pt x="326" y="195"/>
                  </a:lnTo>
                  <a:lnTo>
                    <a:pt x="327" y="196"/>
                  </a:lnTo>
                  <a:lnTo>
                    <a:pt x="328" y="197"/>
                  </a:lnTo>
                  <a:lnTo>
                    <a:pt x="328" y="199"/>
                  </a:lnTo>
                  <a:lnTo>
                    <a:pt x="329" y="199"/>
                  </a:lnTo>
                  <a:lnTo>
                    <a:pt x="329" y="197"/>
                  </a:lnTo>
                  <a:lnTo>
                    <a:pt x="331" y="197"/>
                  </a:lnTo>
                  <a:lnTo>
                    <a:pt x="332" y="196"/>
                  </a:lnTo>
                  <a:lnTo>
                    <a:pt x="333" y="196"/>
                  </a:lnTo>
                  <a:lnTo>
                    <a:pt x="334" y="197"/>
                  </a:lnTo>
                  <a:lnTo>
                    <a:pt x="335" y="197"/>
                  </a:lnTo>
                  <a:lnTo>
                    <a:pt x="336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40" y="199"/>
                  </a:lnTo>
                  <a:lnTo>
                    <a:pt x="340" y="199"/>
                  </a:lnTo>
                  <a:lnTo>
                    <a:pt x="341" y="200"/>
                  </a:lnTo>
                  <a:lnTo>
                    <a:pt x="342" y="200"/>
                  </a:lnTo>
                  <a:lnTo>
                    <a:pt x="344" y="201"/>
                  </a:lnTo>
                  <a:lnTo>
                    <a:pt x="345" y="201"/>
                  </a:lnTo>
                  <a:lnTo>
                    <a:pt x="345" y="202"/>
                  </a:lnTo>
                  <a:lnTo>
                    <a:pt x="345" y="201"/>
                  </a:lnTo>
                  <a:lnTo>
                    <a:pt x="346" y="201"/>
                  </a:lnTo>
                  <a:lnTo>
                    <a:pt x="347" y="201"/>
                  </a:lnTo>
                  <a:lnTo>
                    <a:pt x="348" y="200"/>
                  </a:lnTo>
                  <a:lnTo>
                    <a:pt x="349" y="200"/>
                  </a:lnTo>
                  <a:lnTo>
                    <a:pt x="349" y="199"/>
                  </a:lnTo>
                  <a:lnTo>
                    <a:pt x="351" y="199"/>
                  </a:lnTo>
                  <a:lnTo>
                    <a:pt x="351" y="197"/>
                  </a:lnTo>
                  <a:lnTo>
                    <a:pt x="352" y="199"/>
                  </a:lnTo>
                  <a:lnTo>
                    <a:pt x="352" y="200"/>
                  </a:lnTo>
                  <a:lnTo>
                    <a:pt x="352" y="201"/>
                  </a:lnTo>
                  <a:lnTo>
                    <a:pt x="353" y="202"/>
                  </a:lnTo>
                  <a:lnTo>
                    <a:pt x="354" y="202"/>
                  </a:lnTo>
                  <a:lnTo>
                    <a:pt x="355" y="202"/>
                  </a:lnTo>
                  <a:lnTo>
                    <a:pt x="357" y="203"/>
                  </a:lnTo>
                  <a:lnTo>
                    <a:pt x="357" y="202"/>
                  </a:lnTo>
                  <a:lnTo>
                    <a:pt x="358" y="202"/>
                  </a:lnTo>
                  <a:lnTo>
                    <a:pt x="358" y="201"/>
                  </a:lnTo>
                  <a:lnTo>
                    <a:pt x="359" y="201"/>
                  </a:lnTo>
                  <a:lnTo>
                    <a:pt x="360" y="201"/>
                  </a:lnTo>
                  <a:lnTo>
                    <a:pt x="361" y="202"/>
                  </a:lnTo>
                  <a:lnTo>
                    <a:pt x="362" y="202"/>
                  </a:lnTo>
                  <a:lnTo>
                    <a:pt x="364" y="201"/>
                  </a:lnTo>
                  <a:lnTo>
                    <a:pt x="364" y="202"/>
                  </a:lnTo>
                  <a:lnTo>
                    <a:pt x="365" y="202"/>
                  </a:lnTo>
                  <a:lnTo>
                    <a:pt x="365" y="201"/>
                  </a:lnTo>
                  <a:lnTo>
                    <a:pt x="366" y="201"/>
                  </a:lnTo>
                  <a:lnTo>
                    <a:pt x="367" y="201"/>
                  </a:lnTo>
                  <a:lnTo>
                    <a:pt x="368" y="201"/>
                  </a:lnTo>
                  <a:lnTo>
                    <a:pt x="368" y="202"/>
                  </a:lnTo>
                  <a:lnTo>
                    <a:pt x="368" y="202"/>
                  </a:lnTo>
                  <a:lnTo>
                    <a:pt x="370" y="202"/>
                  </a:lnTo>
                  <a:lnTo>
                    <a:pt x="370" y="201"/>
                  </a:lnTo>
                  <a:lnTo>
                    <a:pt x="371" y="200"/>
                  </a:lnTo>
                  <a:lnTo>
                    <a:pt x="371" y="199"/>
                  </a:lnTo>
                  <a:lnTo>
                    <a:pt x="371" y="197"/>
                  </a:lnTo>
                  <a:lnTo>
                    <a:pt x="372" y="196"/>
                  </a:lnTo>
                  <a:lnTo>
                    <a:pt x="372" y="195"/>
                  </a:lnTo>
                  <a:lnTo>
                    <a:pt x="372" y="194"/>
                  </a:lnTo>
                  <a:lnTo>
                    <a:pt x="372" y="193"/>
                  </a:lnTo>
                  <a:lnTo>
                    <a:pt x="372" y="191"/>
                  </a:lnTo>
                  <a:lnTo>
                    <a:pt x="371" y="190"/>
                  </a:lnTo>
                  <a:lnTo>
                    <a:pt x="371" y="189"/>
                  </a:lnTo>
                  <a:lnTo>
                    <a:pt x="370" y="189"/>
                  </a:lnTo>
                  <a:lnTo>
                    <a:pt x="370" y="188"/>
                  </a:lnTo>
                  <a:lnTo>
                    <a:pt x="368" y="188"/>
                  </a:lnTo>
                  <a:lnTo>
                    <a:pt x="368" y="187"/>
                  </a:lnTo>
                  <a:lnTo>
                    <a:pt x="368" y="186"/>
                  </a:lnTo>
                  <a:lnTo>
                    <a:pt x="368" y="184"/>
                  </a:lnTo>
                  <a:lnTo>
                    <a:pt x="368" y="183"/>
                  </a:lnTo>
                  <a:lnTo>
                    <a:pt x="370" y="182"/>
                  </a:lnTo>
                  <a:lnTo>
                    <a:pt x="370" y="181"/>
                  </a:lnTo>
                  <a:lnTo>
                    <a:pt x="368" y="181"/>
                  </a:lnTo>
                  <a:lnTo>
                    <a:pt x="370" y="180"/>
                  </a:lnTo>
                  <a:lnTo>
                    <a:pt x="370" y="178"/>
                  </a:lnTo>
                  <a:lnTo>
                    <a:pt x="370" y="177"/>
                  </a:lnTo>
                  <a:lnTo>
                    <a:pt x="371" y="175"/>
                  </a:lnTo>
                  <a:lnTo>
                    <a:pt x="371" y="174"/>
                  </a:lnTo>
                  <a:lnTo>
                    <a:pt x="372" y="174"/>
                  </a:lnTo>
                  <a:lnTo>
                    <a:pt x="372" y="173"/>
                  </a:lnTo>
                  <a:lnTo>
                    <a:pt x="372" y="171"/>
                  </a:lnTo>
                  <a:lnTo>
                    <a:pt x="371" y="171"/>
                  </a:lnTo>
                  <a:lnTo>
                    <a:pt x="371" y="170"/>
                  </a:lnTo>
                  <a:lnTo>
                    <a:pt x="371" y="169"/>
                  </a:lnTo>
                  <a:lnTo>
                    <a:pt x="372" y="169"/>
                  </a:lnTo>
                  <a:lnTo>
                    <a:pt x="375" y="169"/>
                  </a:lnTo>
                  <a:lnTo>
                    <a:pt x="377" y="168"/>
                  </a:lnTo>
                  <a:lnTo>
                    <a:pt x="378" y="168"/>
                  </a:lnTo>
                  <a:lnTo>
                    <a:pt x="379" y="167"/>
                  </a:lnTo>
                  <a:lnTo>
                    <a:pt x="380" y="165"/>
                  </a:lnTo>
                  <a:lnTo>
                    <a:pt x="381" y="167"/>
                  </a:lnTo>
                  <a:lnTo>
                    <a:pt x="383" y="167"/>
                  </a:lnTo>
                  <a:lnTo>
                    <a:pt x="384" y="168"/>
                  </a:lnTo>
                  <a:lnTo>
                    <a:pt x="385" y="168"/>
                  </a:lnTo>
                  <a:lnTo>
                    <a:pt x="385" y="169"/>
                  </a:lnTo>
                  <a:lnTo>
                    <a:pt x="385" y="170"/>
                  </a:lnTo>
                  <a:lnTo>
                    <a:pt x="385" y="171"/>
                  </a:lnTo>
                  <a:lnTo>
                    <a:pt x="384" y="175"/>
                  </a:lnTo>
                  <a:lnTo>
                    <a:pt x="384" y="176"/>
                  </a:lnTo>
                  <a:lnTo>
                    <a:pt x="383" y="177"/>
                  </a:lnTo>
                  <a:lnTo>
                    <a:pt x="384" y="177"/>
                  </a:lnTo>
                  <a:lnTo>
                    <a:pt x="384" y="178"/>
                  </a:lnTo>
                  <a:lnTo>
                    <a:pt x="384" y="180"/>
                  </a:lnTo>
                  <a:lnTo>
                    <a:pt x="384" y="181"/>
                  </a:lnTo>
                  <a:lnTo>
                    <a:pt x="385" y="181"/>
                  </a:lnTo>
                  <a:lnTo>
                    <a:pt x="385" y="182"/>
                  </a:lnTo>
                  <a:lnTo>
                    <a:pt x="386" y="182"/>
                  </a:lnTo>
                  <a:lnTo>
                    <a:pt x="386" y="183"/>
                  </a:lnTo>
                  <a:lnTo>
                    <a:pt x="385" y="183"/>
                  </a:lnTo>
                  <a:lnTo>
                    <a:pt x="384" y="183"/>
                  </a:lnTo>
                  <a:lnTo>
                    <a:pt x="384" y="184"/>
                  </a:lnTo>
                  <a:lnTo>
                    <a:pt x="383" y="184"/>
                  </a:lnTo>
                  <a:lnTo>
                    <a:pt x="383" y="186"/>
                  </a:lnTo>
                  <a:lnTo>
                    <a:pt x="384" y="187"/>
                  </a:lnTo>
                  <a:lnTo>
                    <a:pt x="385" y="187"/>
                  </a:lnTo>
                  <a:lnTo>
                    <a:pt x="385" y="188"/>
                  </a:lnTo>
                  <a:lnTo>
                    <a:pt x="385" y="189"/>
                  </a:lnTo>
                  <a:lnTo>
                    <a:pt x="385" y="190"/>
                  </a:lnTo>
                  <a:lnTo>
                    <a:pt x="385" y="189"/>
                  </a:lnTo>
                  <a:lnTo>
                    <a:pt x="386" y="189"/>
                  </a:lnTo>
                  <a:lnTo>
                    <a:pt x="386" y="190"/>
                  </a:lnTo>
                  <a:lnTo>
                    <a:pt x="387" y="190"/>
                  </a:lnTo>
                  <a:lnTo>
                    <a:pt x="388" y="190"/>
                  </a:lnTo>
                  <a:lnTo>
                    <a:pt x="388" y="191"/>
                  </a:lnTo>
                  <a:lnTo>
                    <a:pt x="390" y="191"/>
                  </a:lnTo>
                  <a:lnTo>
                    <a:pt x="390" y="193"/>
                  </a:lnTo>
                  <a:lnTo>
                    <a:pt x="391" y="193"/>
                  </a:lnTo>
                  <a:lnTo>
                    <a:pt x="392" y="193"/>
                  </a:lnTo>
                  <a:lnTo>
                    <a:pt x="393" y="193"/>
                  </a:lnTo>
                  <a:lnTo>
                    <a:pt x="394" y="193"/>
                  </a:lnTo>
                  <a:lnTo>
                    <a:pt x="394" y="191"/>
                  </a:lnTo>
                  <a:lnTo>
                    <a:pt x="396" y="193"/>
                  </a:lnTo>
                  <a:lnTo>
                    <a:pt x="397" y="193"/>
                  </a:lnTo>
                  <a:lnTo>
                    <a:pt x="397" y="193"/>
                  </a:lnTo>
                  <a:lnTo>
                    <a:pt x="398" y="193"/>
                  </a:lnTo>
                  <a:lnTo>
                    <a:pt x="398" y="194"/>
                  </a:lnTo>
                  <a:lnTo>
                    <a:pt x="399" y="194"/>
                  </a:lnTo>
                  <a:lnTo>
                    <a:pt x="398" y="195"/>
                  </a:lnTo>
                  <a:lnTo>
                    <a:pt x="399" y="195"/>
                  </a:lnTo>
                  <a:lnTo>
                    <a:pt x="400" y="195"/>
                  </a:lnTo>
                  <a:lnTo>
                    <a:pt x="401" y="195"/>
                  </a:lnTo>
                  <a:lnTo>
                    <a:pt x="403" y="195"/>
                  </a:lnTo>
                  <a:lnTo>
                    <a:pt x="404" y="195"/>
                  </a:lnTo>
                  <a:lnTo>
                    <a:pt x="405" y="195"/>
                  </a:lnTo>
                  <a:lnTo>
                    <a:pt x="406" y="195"/>
                  </a:lnTo>
                  <a:lnTo>
                    <a:pt x="409" y="195"/>
                  </a:lnTo>
                  <a:lnTo>
                    <a:pt x="409" y="194"/>
                  </a:lnTo>
                  <a:lnTo>
                    <a:pt x="410" y="194"/>
                  </a:lnTo>
                  <a:lnTo>
                    <a:pt x="410" y="193"/>
                  </a:lnTo>
                  <a:lnTo>
                    <a:pt x="411" y="191"/>
                  </a:lnTo>
                  <a:lnTo>
                    <a:pt x="412" y="191"/>
                  </a:lnTo>
                  <a:lnTo>
                    <a:pt x="413" y="191"/>
                  </a:lnTo>
                  <a:lnTo>
                    <a:pt x="416" y="193"/>
                  </a:lnTo>
                  <a:lnTo>
                    <a:pt x="418" y="194"/>
                  </a:lnTo>
                  <a:lnTo>
                    <a:pt x="420" y="194"/>
                  </a:lnTo>
                  <a:lnTo>
                    <a:pt x="425" y="194"/>
                  </a:lnTo>
                  <a:lnTo>
                    <a:pt x="425" y="194"/>
                  </a:lnTo>
                  <a:lnTo>
                    <a:pt x="426" y="193"/>
                  </a:lnTo>
                  <a:lnTo>
                    <a:pt x="427" y="193"/>
                  </a:lnTo>
                  <a:lnTo>
                    <a:pt x="429" y="193"/>
                  </a:lnTo>
                  <a:lnTo>
                    <a:pt x="429" y="194"/>
                  </a:lnTo>
                  <a:lnTo>
                    <a:pt x="430" y="194"/>
                  </a:lnTo>
                  <a:lnTo>
                    <a:pt x="431" y="194"/>
                  </a:lnTo>
                  <a:lnTo>
                    <a:pt x="431" y="193"/>
                  </a:lnTo>
                  <a:lnTo>
                    <a:pt x="432" y="193"/>
                  </a:lnTo>
                  <a:lnTo>
                    <a:pt x="432" y="191"/>
                  </a:lnTo>
                  <a:lnTo>
                    <a:pt x="433" y="191"/>
                  </a:lnTo>
                  <a:lnTo>
                    <a:pt x="435" y="193"/>
                  </a:lnTo>
                  <a:lnTo>
                    <a:pt x="436" y="193"/>
                  </a:lnTo>
                  <a:lnTo>
                    <a:pt x="437" y="193"/>
                  </a:lnTo>
                  <a:lnTo>
                    <a:pt x="438" y="193"/>
                  </a:lnTo>
                  <a:lnTo>
                    <a:pt x="439" y="193"/>
                  </a:lnTo>
                  <a:lnTo>
                    <a:pt x="440" y="191"/>
                  </a:lnTo>
                  <a:lnTo>
                    <a:pt x="440" y="193"/>
                  </a:lnTo>
                  <a:lnTo>
                    <a:pt x="442" y="193"/>
                  </a:lnTo>
                  <a:lnTo>
                    <a:pt x="442" y="191"/>
                  </a:lnTo>
                  <a:lnTo>
                    <a:pt x="443" y="191"/>
                  </a:lnTo>
                  <a:lnTo>
                    <a:pt x="444" y="193"/>
                  </a:lnTo>
                  <a:lnTo>
                    <a:pt x="445" y="191"/>
                  </a:lnTo>
                  <a:lnTo>
                    <a:pt x="446" y="191"/>
                  </a:lnTo>
                  <a:lnTo>
                    <a:pt x="448" y="191"/>
                  </a:lnTo>
                  <a:lnTo>
                    <a:pt x="449" y="191"/>
                  </a:lnTo>
                  <a:lnTo>
                    <a:pt x="451" y="191"/>
                  </a:lnTo>
                  <a:lnTo>
                    <a:pt x="453" y="191"/>
                  </a:lnTo>
                  <a:lnTo>
                    <a:pt x="453" y="190"/>
                  </a:lnTo>
                  <a:lnTo>
                    <a:pt x="455" y="189"/>
                  </a:lnTo>
                  <a:lnTo>
                    <a:pt x="457" y="190"/>
                  </a:lnTo>
                  <a:lnTo>
                    <a:pt x="458" y="191"/>
                  </a:lnTo>
                  <a:lnTo>
                    <a:pt x="459" y="191"/>
                  </a:lnTo>
                  <a:lnTo>
                    <a:pt x="461" y="191"/>
                  </a:lnTo>
                  <a:lnTo>
                    <a:pt x="462" y="191"/>
                  </a:lnTo>
                  <a:lnTo>
                    <a:pt x="464" y="191"/>
                  </a:lnTo>
                  <a:lnTo>
                    <a:pt x="466" y="191"/>
                  </a:lnTo>
                  <a:lnTo>
                    <a:pt x="468" y="191"/>
                  </a:lnTo>
                  <a:lnTo>
                    <a:pt x="470" y="191"/>
                  </a:lnTo>
                  <a:lnTo>
                    <a:pt x="470" y="190"/>
                  </a:lnTo>
                  <a:lnTo>
                    <a:pt x="472" y="190"/>
                  </a:lnTo>
                  <a:lnTo>
                    <a:pt x="474" y="190"/>
                  </a:lnTo>
                  <a:lnTo>
                    <a:pt x="475" y="189"/>
                  </a:lnTo>
                  <a:lnTo>
                    <a:pt x="476" y="189"/>
                  </a:lnTo>
                  <a:lnTo>
                    <a:pt x="477" y="188"/>
                  </a:lnTo>
                  <a:lnTo>
                    <a:pt x="477" y="187"/>
                  </a:lnTo>
                  <a:lnTo>
                    <a:pt x="478" y="186"/>
                  </a:lnTo>
                  <a:lnTo>
                    <a:pt x="478" y="184"/>
                  </a:lnTo>
                  <a:lnTo>
                    <a:pt x="479" y="183"/>
                  </a:lnTo>
                  <a:lnTo>
                    <a:pt x="481" y="183"/>
                  </a:lnTo>
                  <a:lnTo>
                    <a:pt x="481" y="182"/>
                  </a:lnTo>
                  <a:lnTo>
                    <a:pt x="482" y="182"/>
                  </a:lnTo>
                  <a:lnTo>
                    <a:pt x="482" y="181"/>
                  </a:lnTo>
                  <a:lnTo>
                    <a:pt x="482" y="180"/>
                  </a:lnTo>
                  <a:lnTo>
                    <a:pt x="483" y="180"/>
                  </a:lnTo>
                  <a:lnTo>
                    <a:pt x="483" y="178"/>
                  </a:lnTo>
                  <a:lnTo>
                    <a:pt x="484" y="177"/>
                  </a:lnTo>
                  <a:lnTo>
                    <a:pt x="485" y="177"/>
                  </a:lnTo>
                  <a:lnTo>
                    <a:pt x="487" y="176"/>
                  </a:lnTo>
                  <a:lnTo>
                    <a:pt x="489" y="176"/>
                  </a:lnTo>
                  <a:lnTo>
                    <a:pt x="490" y="176"/>
                  </a:lnTo>
                  <a:lnTo>
                    <a:pt x="491" y="175"/>
                  </a:lnTo>
                  <a:lnTo>
                    <a:pt x="494" y="175"/>
                  </a:lnTo>
                  <a:lnTo>
                    <a:pt x="496" y="175"/>
                  </a:lnTo>
                  <a:lnTo>
                    <a:pt x="497" y="174"/>
                  </a:lnTo>
                  <a:lnTo>
                    <a:pt x="498" y="174"/>
                  </a:lnTo>
                  <a:lnTo>
                    <a:pt x="498" y="173"/>
                  </a:lnTo>
                  <a:lnTo>
                    <a:pt x="500" y="173"/>
                  </a:lnTo>
                  <a:lnTo>
                    <a:pt x="502" y="171"/>
                  </a:lnTo>
                  <a:lnTo>
                    <a:pt x="503" y="171"/>
                  </a:lnTo>
                  <a:lnTo>
                    <a:pt x="504" y="170"/>
                  </a:lnTo>
                  <a:lnTo>
                    <a:pt x="504" y="169"/>
                  </a:lnTo>
                  <a:lnTo>
                    <a:pt x="505" y="168"/>
                  </a:lnTo>
                  <a:lnTo>
                    <a:pt x="505" y="167"/>
                  </a:lnTo>
                  <a:lnTo>
                    <a:pt x="507" y="165"/>
                  </a:lnTo>
                  <a:lnTo>
                    <a:pt x="509" y="165"/>
                  </a:lnTo>
                  <a:lnTo>
                    <a:pt x="511" y="163"/>
                  </a:lnTo>
                  <a:lnTo>
                    <a:pt x="514" y="162"/>
                  </a:lnTo>
                  <a:lnTo>
                    <a:pt x="515" y="162"/>
                  </a:lnTo>
                  <a:lnTo>
                    <a:pt x="515" y="163"/>
                  </a:lnTo>
                  <a:lnTo>
                    <a:pt x="516" y="163"/>
                  </a:lnTo>
                  <a:lnTo>
                    <a:pt x="517" y="164"/>
                  </a:lnTo>
                  <a:lnTo>
                    <a:pt x="519" y="164"/>
                  </a:lnTo>
                  <a:lnTo>
                    <a:pt x="520" y="164"/>
                  </a:lnTo>
                  <a:lnTo>
                    <a:pt x="521" y="164"/>
                  </a:lnTo>
                  <a:lnTo>
                    <a:pt x="522" y="163"/>
                  </a:lnTo>
                  <a:lnTo>
                    <a:pt x="523" y="164"/>
                  </a:lnTo>
                  <a:lnTo>
                    <a:pt x="523" y="165"/>
                  </a:lnTo>
                  <a:lnTo>
                    <a:pt x="524" y="165"/>
                  </a:lnTo>
                  <a:lnTo>
                    <a:pt x="526" y="165"/>
                  </a:lnTo>
                  <a:lnTo>
                    <a:pt x="526" y="164"/>
                  </a:lnTo>
                  <a:lnTo>
                    <a:pt x="527" y="165"/>
                  </a:lnTo>
                  <a:lnTo>
                    <a:pt x="528" y="167"/>
                  </a:lnTo>
                  <a:lnTo>
                    <a:pt x="529" y="167"/>
                  </a:lnTo>
                  <a:lnTo>
                    <a:pt x="530" y="168"/>
                  </a:lnTo>
                  <a:lnTo>
                    <a:pt x="530" y="169"/>
                  </a:lnTo>
                  <a:lnTo>
                    <a:pt x="532" y="169"/>
                  </a:lnTo>
                  <a:lnTo>
                    <a:pt x="533" y="169"/>
                  </a:lnTo>
                  <a:lnTo>
                    <a:pt x="534" y="170"/>
                  </a:lnTo>
                  <a:lnTo>
                    <a:pt x="535" y="170"/>
                  </a:lnTo>
                  <a:lnTo>
                    <a:pt x="536" y="171"/>
                  </a:lnTo>
                  <a:lnTo>
                    <a:pt x="539" y="173"/>
                  </a:lnTo>
                  <a:lnTo>
                    <a:pt x="539" y="174"/>
                  </a:lnTo>
                  <a:lnTo>
                    <a:pt x="537" y="174"/>
                  </a:lnTo>
                  <a:lnTo>
                    <a:pt x="536" y="175"/>
                  </a:lnTo>
                  <a:lnTo>
                    <a:pt x="535" y="175"/>
                  </a:lnTo>
                  <a:lnTo>
                    <a:pt x="535" y="176"/>
                  </a:lnTo>
                  <a:lnTo>
                    <a:pt x="535" y="177"/>
                  </a:lnTo>
                  <a:lnTo>
                    <a:pt x="535" y="178"/>
                  </a:lnTo>
                  <a:lnTo>
                    <a:pt x="535" y="180"/>
                  </a:lnTo>
                  <a:lnTo>
                    <a:pt x="536" y="180"/>
                  </a:lnTo>
                  <a:lnTo>
                    <a:pt x="539" y="184"/>
                  </a:lnTo>
                  <a:lnTo>
                    <a:pt x="539" y="184"/>
                  </a:lnTo>
                  <a:lnTo>
                    <a:pt x="539" y="186"/>
                  </a:lnTo>
                  <a:lnTo>
                    <a:pt x="539" y="187"/>
                  </a:lnTo>
                  <a:lnTo>
                    <a:pt x="539" y="187"/>
                  </a:lnTo>
                  <a:lnTo>
                    <a:pt x="537" y="187"/>
                  </a:lnTo>
                  <a:lnTo>
                    <a:pt x="535" y="186"/>
                  </a:lnTo>
                  <a:lnTo>
                    <a:pt x="535" y="184"/>
                  </a:lnTo>
                  <a:lnTo>
                    <a:pt x="535" y="183"/>
                  </a:lnTo>
                  <a:lnTo>
                    <a:pt x="534" y="183"/>
                  </a:lnTo>
                  <a:lnTo>
                    <a:pt x="534" y="182"/>
                  </a:lnTo>
                  <a:lnTo>
                    <a:pt x="533" y="182"/>
                  </a:lnTo>
                  <a:lnTo>
                    <a:pt x="533" y="181"/>
                  </a:lnTo>
                  <a:lnTo>
                    <a:pt x="532" y="181"/>
                  </a:lnTo>
                  <a:lnTo>
                    <a:pt x="530" y="182"/>
                  </a:lnTo>
                  <a:lnTo>
                    <a:pt x="530" y="181"/>
                  </a:lnTo>
                  <a:lnTo>
                    <a:pt x="529" y="181"/>
                  </a:lnTo>
                  <a:lnTo>
                    <a:pt x="529" y="182"/>
                  </a:lnTo>
                  <a:lnTo>
                    <a:pt x="528" y="182"/>
                  </a:lnTo>
                  <a:lnTo>
                    <a:pt x="527" y="182"/>
                  </a:lnTo>
                  <a:lnTo>
                    <a:pt x="526" y="182"/>
                  </a:lnTo>
                  <a:lnTo>
                    <a:pt x="521" y="183"/>
                  </a:lnTo>
                  <a:lnTo>
                    <a:pt x="520" y="184"/>
                  </a:lnTo>
                  <a:lnTo>
                    <a:pt x="519" y="184"/>
                  </a:lnTo>
                  <a:lnTo>
                    <a:pt x="517" y="186"/>
                  </a:lnTo>
                  <a:lnTo>
                    <a:pt x="517" y="187"/>
                  </a:lnTo>
                  <a:lnTo>
                    <a:pt x="516" y="188"/>
                  </a:lnTo>
                  <a:lnTo>
                    <a:pt x="515" y="188"/>
                  </a:lnTo>
                  <a:lnTo>
                    <a:pt x="514" y="189"/>
                  </a:lnTo>
                  <a:lnTo>
                    <a:pt x="513" y="190"/>
                  </a:lnTo>
                  <a:lnTo>
                    <a:pt x="513" y="191"/>
                  </a:lnTo>
                  <a:lnTo>
                    <a:pt x="511" y="191"/>
                  </a:lnTo>
                  <a:lnTo>
                    <a:pt x="510" y="191"/>
                  </a:lnTo>
                  <a:lnTo>
                    <a:pt x="510" y="193"/>
                  </a:lnTo>
                  <a:lnTo>
                    <a:pt x="510" y="193"/>
                  </a:lnTo>
                  <a:lnTo>
                    <a:pt x="509" y="193"/>
                  </a:lnTo>
                  <a:lnTo>
                    <a:pt x="509" y="194"/>
                  </a:lnTo>
                  <a:lnTo>
                    <a:pt x="508" y="195"/>
                  </a:lnTo>
                  <a:lnTo>
                    <a:pt x="505" y="196"/>
                  </a:lnTo>
                  <a:lnTo>
                    <a:pt x="504" y="196"/>
                  </a:lnTo>
                  <a:lnTo>
                    <a:pt x="503" y="196"/>
                  </a:lnTo>
                  <a:lnTo>
                    <a:pt x="503" y="197"/>
                  </a:lnTo>
                  <a:lnTo>
                    <a:pt x="502" y="197"/>
                  </a:lnTo>
                  <a:lnTo>
                    <a:pt x="502" y="199"/>
                  </a:lnTo>
                  <a:lnTo>
                    <a:pt x="501" y="200"/>
                  </a:lnTo>
                  <a:lnTo>
                    <a:pt x="501" y="201"/>
                  </a:lnTo>
                  <a:lnTo>
                    <a:pt x="501" y="202"/>
                  </a:lnTo>
                  <a:lnTo>
                    <a:pt x="501" y="203"/>
                  </a:lnTo>
                  <a:lnTo>
                    <a:pt x="501" y="203"/>
                  </a:lnTo>
                  <a:lnTo>
                    <a:pt x="501" y="204"/>
                  </a:lnTo>
                  <a:lnTo>
                    <a:pt x="502" y="204"/>
                  </a:lnTo>
                  <a:lnTo>
                    <a:pt x="502" y="206"/>
                  </a:lnTo>
                  <a:lnTo>
                    <a:pt x="502" y="207"/>
                  </a:lnTo>
                  <a:lnTo>
                    <a:pt x="503" y="208"/>
                  </a:lnTo>
                  <a:lnTo>
                    <a:pt x="503" y="209"/>
                  </a:lnTo>
                  <a:lnTo>
                    <a:pt x="502" y="209"/>
                  </a:lnTo>
                  <a:lnTo>
                    <a:pt x="501" y="210"/>
                  </a:lnTo>
                  <a:lnTo>
                    <a:pt x="500" y="210"/>
                  </a:lnTo>
                  <a:lnTo>
                    <a:pt x="500" y="212"/>
                  </a:lnTo>
                  <a:lnTo>
                    <a:pt x="500" y="214"/>
                  </a:lnTo>
                  <a:lnTo>
                    <a:pt x="501" y="215"/>
                  </a:lnTo>
                  <a:lnTo>
                    <a:pt x="500" y="215"/>
                  </a:lnTo>
                  <a:lnTo>
                    <a:pt x="497" y="218"/>
                  </a:lnTo>
                  <a:lnTo>
                    <a:pt x="497" y="219"/>
                  </a:lnTo>
                  <a:lnTo>
                    <a:pt x="496" y="219"/>
                  </a:lnTo>
                  <a:lnTo>
                    <a:pt x="496" y="220"/>
                  </a:lnTo>
                  <a:lnTo>
                    <a:pt x="495" y="220"/>
                  </a:lnTo>
                  <a:lnTo>
                    <a:pt x="495" y="221"/>
                  </a:lnTo>
                  <a:lnTo>
                    <a:pt x="494" y="221"/>
                  </a:lnTo>
                  <a:lnTo>
                    <a:pt x="492" y="222"/>
                  </a:lnTo>
                  <a:lnTo>
                    <a:pt x="491" y="226"/>
                  </a:lnTo>
                  <a:lnTo>
                    <a:pt x="491" y="227"/>
                  </a:lnTo>
                  <a:lnTo>
                    <a:pt x="492" y="227"/>
                  </a:lnTo>
                  <a:lnTo>
                    <a:pt x="494" y="228"/>
                  </a:lnTo>
                  <a:lnTo>
                    <a:pt x="495" y="229"/>
                  </a:lnTo>
                  <a:lnTo>
                    <a:pt x="494" y="231"/>
                  </a:lnTo>
                  <a:lnTo>
                    <a:pt x="494" y="232"/>
                  </a:lnTo>
                  <a:lnTo>
                    <a:pt x="494" y="232"/>
                  </a:lnTo>
                  <a:lnTo>
                    <a:pt x="492" y="233"/>
                  </a:lnTo>
                  <a:lnTo>
                    <a:pt x="492" y="234"/>
                  </a:lnTo>
                  <a:lnTo>
                    <a:pt x="492" y="235"/>
                  </a:lnTo>
                  <a:lnTo>
                    <a:pt x="491" y="235"/>
                  </a:lnTo>
                  <a:lnTo>
                    <a:pt x="491" y="236"/>
                  </a:lnTo>
                  <a:lnTo>
                    <a:pt x="490" y="236"/>
                  </a:lnTo>
                  <a:lnTo>
                    <a:pt x="490" y="238"/>
                  </a:lnTo>
                  <a:lnTo>
                    <a:pt x="490" y="239"/>
                  </a:lnTo>
                  <a:lnTo>
                    <a:pt x="489" y="239"/>
                  </a:lnTo>
                  <a:lnTo>
                    <a:pt x="489" y="240"/>
                  </a:lnTo>
                  <a:lnTo>
                    <a:pt x="488" y="240"/>
                  </a:lnTo>
                  <a:lnTo>
                    <a:pt x="488" y="241"/>
                  </a:lnTo>
                  <a:lnTo>
                    <a:pt x="488" y="242"/>
                  </a:lnTo>
                  <a:lnTo>
                    <a:pt x="487" y="242"/>
                  </a:lnTo>
                  <a:lnTo>
                    <a:pt x="487" y="244"/>
                  </a:lnTo>
                  <a:lnTo>
                    <a:pt x="487" y="245"/>
                  </a:lnTo>
                  <a:lnTo>
                    <a:pt x="485" y="246"/>
                  </a:lnTo>
                  <a:lnTo>
                    <a:pt x="485" y="247"/>
                  </a:lnTo>
                  <a:lnTo>
                    <a:pt x="484" y="248"/>
                  </a:lnTo>
                  <a:lnTo>
                    <a:pt x="484" y="249"/>
                  </a:lnTo>
                  <a:lnTo>
                    <a:pt x="484" y="251"/>
                  </a:lnTo>
                  <a:lnTo>
                    <a:pt x="483" y="252"/>
                  </a:lnTo>
                  <a:lnTo>
                    <a:pt x="483" y="253"/>
                  </a:lnTo>
                  <a:lnTo>
                    <a:pt x="483" y="254"/>
                  </a:lnTo>
                  <a:lnTo>
                    <a:pt x="482" y="254"/>
                  </a:lnTo>
                  <a:lnTo>
                    <a:pt x="482" y="253"/>
                  </a:lnTo>
                  <a:lnTo>
                    <a:pt x="482" y="253"/>
                  </a:lnTo>
                  <a:lnTo>
                    <a:pt x="481" y="253"/>
                  </a:lnTo>
                  <a:lnTo>
                    <a:pt x="479" y="252"/>
                  </a:lnTo>
                  <a:lnTo>
                    <a:pt x="478" y="253"/>
                  </a:lnTo>
                  <a:lnTo>
                    <a:pt x="477" y="252"/>
                  </a:lnTo>
                  <a:lnTo>
                    <a:pt x="477" y="251"/>
                  </a:lnTo>
                  <a:lnTo>
                    <a:pt x="476" y="251"/>
                  </a:lnTo>
                  <a:lnTo>
                    <a:pt x="475" y="251"/>
                  </a:lnTo>
                  <a:lnTo>
                    <a:pt x="474" y="251"/>
                  </a:lnTo>
                  <a:lnTo>
                    <a:pt x="474" y="252"/>
                  </a:lnTo>
                  <a:lnTo>
                    <a:pt x="472" y="252"/>
                  </a:lnTo>
                  <a:lnTo>
                    <a:pt x="471" y="252"/>
                  </a:lnTo>
                  <a:lnTo>
                    <a:pt x="471" y="251"/>
                  </a:lnTo>
                  <a:lnTo>
                    <a:pt x="470" y="251"/>
                  </a:lnTo>
                  <a:lnTo>
                    <a:pt x="469" y="249"/>
                  </a:lnTo>
                  <a:lnTo>
                    <a:pt x="468" y="249"/>
                  </a:lnTo>
                  <a:lnTo>
                    <a:pt x="468" y="251"/>
                  </a:lnTo>
                  <a:lnTo>
                    <a:pt x="468" y="252"/>
                  </a:lnTo>
                  <a:lnTo>
                    <a:pt x="469" y="252"/>
                  </a:lnTo>
                  <a:lnTo>
                    <a:pt x="469" y="253"/>
                  </a:lnTo>
                  <a:lnTo>
                    <a:pt x="469" y="254"/>
                  </a:lnTo>
                  <a:lnTo>
                    <a:pt x="470" y="257"/>
                  </a:lnTo>
                  <a:lnTo>
                    <a:pt x="470" y="258"/>
                  </a:lnTo>
                  <a:lnTo>
                    <a:pt x="470" y="259"/>
                  </a:lnTo>
                  <a:lnTo>
                    <a:pt x="470" y="261"/>
                  </a:lnTo>
                  <a:lnTo>
                    <a:pt x="470" y="262"/>
                  </a:lnTo>
                  <a:lnTo>
                    <a:pt x="470" y="264"/>
                  </a:lnTo>
                  <a:lnTo>
                    <a:pt x="470" y="265"/>
                  </a:lnTo>
                  <a:lnTo>
                    <a:pt x="470" y="266"/>
                  </a:lnTo>
                  <a:lnTo>
                    <a:pt x="470" y="267"/>
                  </a:lnTo>
                  <a:lnTo>
                    <a:pt x="470" y="268"/>
                  </a:lnTo>
                  <a:lnTo>
                    <a:pt x="469" y="270"/>
                  </a:lnTo>
                  <a:lnTo>
                    <a:pt x="469" y="271"/>
                  </a:lnTo>
                  <a:lnTo>
                    <a:pt x="468" y="271"/>
                  </a:lnTo>
                  <a:lnTo>
                    <a:pt x="466" y="271"/>
                  </a:lnTo>
                  <a:lnTo>
                    <a:pt x="466" y="270"/>
                  </a:lnTo>
                  <a:lnTo>
                    <a:pt x="465" y="270"/>
                  </a:lnTo>
                  <a:lnTo>
                    <a:pt x="465" y="271"/>
                  </a:lnTo>
                  <a:lnTo>
                    <a:pt x="465" y="272"/>
                  </a:lnTo>
                  <a:lnTo>
                    <a:pt x="465" y="273"/>
                  </a:lnTo>
                  <a:lnTo>
                    <a:pt x="465" y="274"/>
                  </a:lnTo>
                  <a:lnTo>
                    <a:pt x="464" y="274"/>
                  </a:lnTo>
                  <a:lnTo>
                    <a:pt x="464" y="275"/>
                  </a:lnTo>
                  <a:lnTo>
                    <a:pt x="464" y="278"/>
                  </a:lnTo>
                  <a:lnTo>
                    <a:pt x="464" y="279"/>
                  </a:lnTo>
                  <a:lnTo>
                    <a:pt x="464" y="280"/>
                  </a:lnTo>
                  <a:lnTo>
                    <a:pt x="464" y="281"/>
                  </a:lnTo>
                  <a:lnTo>
                    <a:pt x="464" y="283"/>
                  </a:lnTo>
                  <a:lnTo>
                    <a:pt x="465" y="284"/>
                  </a:lnTo>
                  <a:lnTo>
                    <a:pt x="465" y="286"/>
                  </a:lnTo>
                  <a:lnTo>
                    <a:pt x="465" y="287"/>
                  </a:lnTo>
                  <a:lnTo>
                    <a:pt x="464" y="287"/>
                  </a:lnTo>
                  <a:lnTo>
                    <a:pt x="465" y="288"/>
                  </a:lnTo>
                  <a:lnTo>
                    <a:pt x="464" y="288"/>
                  </a:lnTo>
                  <a:lnTo>
                    <a:pt x="463" y="287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2" y="288"/>
                  </a:lnTo>
                  <a:lnTo>
                    <a:pt x="462" y="290"/>
                  </a:lnTo>
                  <a:lnTo>
                    <a:pt x="462" y="291"/>
                  </a:lnTo>
                  <a:lnTo>
                    <a:pt x="461" y="291"/>
                  </a:lnTo>
                  <a:lnTo>
                    <a:pt x="461" y="292"/>
                  </a:lnTo>
                  <a:lnTo>
                    <a:pt x="459" y="292"/>
                  </a:lnTo>
                  <a:lnTo>
                    <a:pt x="459" y="291"/>
                  </a:lnTo>
                  <a:lnTo>
                    <a:pt x="459" y="290"/>
                  </a:lnTo>
                  <a:lnTo>
                    <a:pt x="458" y="288"/>
                  </a:lnTo>
                  <a:lnTo>
                    <a:pt x="457" y="288"/>
                  </a:lnTo>
                  <a:lnTo>
                    <a:pt x="456" y="288"/>
                  </a:lnTo>
                  <a:lnTo>
                    <a:pt x="456" y="288"/>
                  </a:lnTo>
                  <a:lnTo>
                    <a:pt x="456" y="290"/>
                  </a:lnTo>
                  <a:lnTo>
                    <a:pt x="456" y="291"/>
                  </a:lnTo>
                  <a:lnTo>
                    <a:pt x="455" y="291"/>
                  </a:lnTo>
                  <a:lnTo>
                    <a:pt x="453" y="291"/>
                  </a:lnTo>
                  <a:lnTo>
                    <a:pt x="453" y="290"/>
                  </a:lnTo>
                  <a:lnTo>
                    <a:pt x="453" y="288"/>
                  </a:lnTo>
                  <a:lnTo>
                    <a:pt x="453" y="288"/>
                  </a:lnTo>
                  <a:lnTo>
                    <a:pt x="453" y="281"/>
                  </a:lnTo>
                  <a:lnTo>
                    <a:pt x="453" y="280"/>
                  </a:lnTo>
                  <a:lnTo>
                    <a:pt x="453" y="279"/>
                  </a:lnTo>
                  <a:lnTo>
                    <a:pt x="453" y="278"/>
                  </a:lnTo>
                  <a:lnTo>
                    <a:pt x="453" y="277"/>
                  </a:lnTo>
                  <a:lnTo>
                    <a:pt x="452" y="277"/>
                  </a:lnTo>
                  <a:lnTo>
                    <a:pt x="452" y="275"/>
                  </a:lnTo>
                  <a:lnTo>
                    <a:pt x="452" y="274"/>
                  </a:lnTo>
                  <a:lnTo>
                    <a:pt x="452" y="273"/>
                  </a:lnTo>
                  <a:lnTo>
                    <a:pt x="451" y="273"/>
                  </a:lnTo>
                  <a:lnTo>
                    <a:pt x="451" y="272"/>
                  </a:lnTo>
                  <a:lnTo>
                    <a:pt x="451" y="271"/>
                  </a:lnTo>
                  <a:lnTo>
                    <a:pt x="450" y="267"/>
                  </a:lnTo>
                  <a:lnTo>
                    <a:pt x="450" y="266"/>
                  </a:lnTo>
                  <a:lnTo>
                    <a:pt x="451" y="266"/>
                  </a:lnTo>
                  <a:lnTo>
                    <a:pt x="451" y="265"/>
                  </a:lnTo>
                  <a:lnTo>
                    <a:pt x="451" y="264"/>
                  </a:lnTo>
                  <a:lnTo>
                    <a:pt x="450" y="264"/>
                  </a:lnTo>
                  <a:lnTo>
                    <a:pt x="450" y="262"/>
                  </a:lnTo>
                  <a:lnTo>
                    <a:pt x="450" y="261"/>
                  </a:lnTo>
                  <a:lnTo>
                    <a:pt x="450" y="260"/>
                  </a:lnTo>
                  <a:lnTo>
                    <a:pt x="449" y="259"/>
                  </a:lnTo>
                  <a:lnTo>
                    <a:pt x="449" y="258"/>
                  </a:lnTo>
                  <a:lnTo>
                    <a:pt x="449" y="257"/>
                  </a:lnTo>
                  <a:lnTo>
                    <a:pt x="449" y="258"/>
                  </a:lnTo>
                  <a:lnTo>
                    <a:pt x="448" y="258"/>
                  </a:lnTo>
                  <a:lnTo>
                    <a:pt x="448" y="259"/>
                  </a:lnTo>
                  <a:lnTo>
                    <a:pt x="448" y="258"/>
                  </a:lnTo>
                  <a:lnTo>
                    <a:pt x="446" y="257"/>
                  </a:lnTo>
                  <a:lnTo>
                    <a:pt x="445" y="258"/>
                  </a:lnTo>
                  <a:lnTo>
                    <a:pt x="445" y="259"/>
                  </a:lnTo>
                  <a:lnTo>
                    <a:pt x="444" y="259"/>
                  </a:lnTo>
                  <a:lnTo>
                    <a:pt x="443" y="258"/>
                  </a:lnTo>
                  <a:lnTo>
                    <a:pt x="443" y="257"/>
                  </a:lnTo>
                  <a:lnTo>
                    <a:pt x="443" y="258"/>
                  </a:lnTo>
                  <a:lnTo>
                    <a:pt x="443" y="259"/>
                  </a:lnTo>
                  <a:lnTo>
                    <a:pt x="443" y="260"/>
                  </a:lnTo>
                  <a:lnTo>
                    <a:pt x="443" y="261"/>
                  </a:lnTo>
                  <a:lnTo>
                    <a:pt x="442" y="261"/>
                  </a:lnTo>
                  <a:lnTo>
                    <a:pt x="442" y="262"/>
                  </a:lnTo>
                  <a:lnTo>
                    <a:pt x="440" y="262"/>
                  </a:lnTo>
                  <a:lnTo>
                    <a:pt x="440" y="264"/>
                  </a:lnTo>
                  <a:lnTo>
                    <a:pt x="439" y="265"/>
                  </a:lnTo>
                  <a:lnTo>
                    <a:pt x="439" y="266"/>
                  </a:lnTo>
                  <a:lnTo>
                    <a:pt x="439" y="267"/>
                  </a:lnTo>
                  <a:lnTo>
                    <a:pt x="439" y="268"/>
                  </a:lnTo>
                  <a:lnTo>
                    <a:pt x="440" y="268"/>
                  </a:lnTo>
                  <a:lnTo>
                    <a:pt x="440" y="270"/>
                  </a:lnTo>
                  <a:lnTo>
                    <a:pt x="439" y="270"/>
                  </a:lnTo>
                  <a:lnTo>
                    <a:pt x="439" y="271"/>
                  </a:lnTo>
                  <a:lnTo>
                    <a:pt x="438" y="271"/>
                  </a:lnTo>
                  <a:lnTo>
                    <a:pt x="438" y="272"/>
                  </a:lnTo>
                  <a:lnTo>
                    <a:pt x="437" y="272"/>
                  </a:lnTo>
                  <a:lnTo>
                    <a:pt x="436" y="272"/>
                  </a:lnTo>
                  <a:lnTo>
                    <a:pt x="435" y="272"/>
                  </a:lnTo>
                  <a:lnTo>
                    <a:pt x="435" y="271"/>
                  </a:lnTo>
                  <a:lnTo>
                    <a:pt x="435" y="270"/>
                  </a:lnTo>
                  <a:lnTo>
                    <a:pt x="433" y="268"/>
                  </a:lnTo>
                  <a:lnTo>
                    <a:pt x="433" y="267"/>
                  </a:lnTo>
                  <a:lnTo>
                    <a:pt x="433" y="266"/>
                  </a:lnTo>
                  <a:lnTo>
                    <a:pt x="432" y="266"/>
                  </a:lnTo>
                  <a:lnTo>
                    <a:pt x="431" y="266"/>
                  </a:lnTo>
                  <a:lnTo>
                    <a:pt x="431" y="267"/>
                  </a:lnTo>
                  <a:lnTo>
                    <a:pt x="432" y="270"/>
                  </a:lnTo>
                  <a:lnTo>
                    <a:pt x="431" y="270"/>
                  </a:lnTo>
                  <a:lnTo>
                    <a:pt x="430" y="268"/>
                  </a:lnTo>
                  <a:lnTo>
                    <a:pt x="430" y="265"/>
                  </a:lnTo>
                  <a:lnTo>
                    <a:pt x="430" y="264"/>
                  </a:lnTo>
                  <a:lnTo>
                    <a:pt x="430" y="262"/>
                  </a:lnTo>
                  <a:lnTo>
                    <a:pt x="429" y="262"/>
                  </a:lnTo>
                  <a:lnTo>
                    <a:pt x="429" y="261"/>
                  </a:lnTo>
                  <a:lnTo>
                    <a:pt x="429" y="260"/>
                  </a:lnTo>
                  <a:lnTo>
                    <a:pt x="427" y="260"/>
                  </a:lnTo>
                  <a:lnTo>
                    <a:pt x="427" y="260"/>
                  </a:lnTo>
                  <a:lnTo>
                    <a:pt x="427" y="259"/>
                  </a:lnTo>
                  <a:lnTo>
                    <a:pt x="427" y="258"/>
                  </a:lnTo>
                  <a:lnTo>
                    <a:pt x="427" y="257"/>
                  </a:lnTo>
                  <a:lnTo>
                    <a:pt x="429" y="257"/>
                  </a:lnTo>
                  <a:lnTo>
                    <a:pt x="429" y="255"/>
                  </a:lnTo>
                  <a:lnTo>
                    <a:pt x="429" y="254"/>
                  </a:lnTo>
                  <a:lnTo>
                    <a:pt x="429" y="253"/>
                  </a:lnTo>
                  <a:lnTo>
                    <a:pt x="430" y="252"/>
                  </a:lnTo>
                  <a:lnTo>
                    <a:pt x="430" y="251"/>
                  </a:lnTo>
                  <a:lnTo>
                    <a:pt x="431" y="251"/>
                  </a:lnTo>
                  <a:lnTo>
                    <a:pt x="431" y="252"/>
                  </a:lnTo>
                  <a:lnTo>
                    <a:pt x="431" y="251"/>
                  </a:lnTo>
                  <a:lnTo>
                    <a:pt x="431" y="249"/>
                  </a:lnTo>
                  <a:lnTo>
                    <a:pt x="432" y="249"/>
                  </a:lnTo>
                  <a:lnTo>
                    <a:pt x="433" y="249"/>
                  </a:lnTo>
                  <a:lnTo>
                    <a:pt x="435" y="249"/>
                  </a:lnTo>
                  <a:lnTo>
                    <a:pt x="436" y="249"/>
                  </a:lnTo>
                  <a:lnTo>
                    <a:pt x="436" y="248"/>
                  </a:lnTo>
                  <a:lnTo>
                    <a:pt x="437" y="248"/>
                  </a:lnTo>
                  <a:lnTo>
                    <a:pt x="437" y="247"/>
                  </a:lnTo>
                  <a:lnTo>
                    <a:pt x="437" y="248"/>
                  </a:lnTo>
                  <a:lnTo>
                    <a:pt x="438" y="248"/>
                  </a:lnTo>
                  <a:lnTo>
                    <a:pt x="439" y="247"/>
                  </a:lnTo>
                  <a:lnTo>
                    <a:pt x="438" y="247"/>
                  </a:lnTo>
                  <a:lnTo>
                    <a:pt x="438" y="246"/>
                  </a:lnTo>
                  <a:lnTo>
                    <a:pt x="439" y="246"/>
                  </a:lnTo>
                  <a:lnTo>
                    <a:pt x="440" y="246"/>
                  </a:lnTo>
                  <a:lnTo>
                    <a:pt x="440" y="247"/>
                  </a:lnTo>
                  <a:lnTo>
                    <a:pt x="440" y="248"/>
                  </a:lnTo>
                  <a:lnTo>
                    <a:pt x="442" y="248"/>
                  </a:lnTo>
                  <a:lnTo>
                    <a:pt x="442" y="247"/>
                  </a:lnTo>
                  <a:lnTo>
                    <a:pt x="442" y="246"/>
                  </a:lnTo>
                  <a:lnTo>
                    <a:pt x="442" y="245"/>
                  </a:lnTo>
                  <a:lnTo>
                    <a:pt x="442" y="244"/>
                  </a:lnTo>
                  <a:lnTo>
                    <a:pt x="443" y="244"/>
                  </a:lnTo>
                  <a:lnTo>
                    <a:pt x="443" y="245"/>
                  </a:lnTo>
                  <a:lnTo>
                    <a:pt x="443" y="244"/>
                  </a:lnTo>
                  <a:lnTo>
                    <a:pt x="445" y="244"/>
                  </a:lnTo>
                  <a:lnTo>
                    <a:pt x="446" y="242"/>
                  </a:lnTo>
                  <a:lnTo>
                    <a:pt x="446" y="240"/>
                  </a:lnTo>
                  <a:lnTo>
                    <a:pt x="448" y="239"/>
                  </a:lnTo>
                  <a:lnTo>
                    <a:pt x="448" y="238"/>
                  </a:lnTo>
                  <a:lnTo>
                    <a:pt x="449" y="234"/>
                  </a:lnTo>
                  <a:lnTo>
                    <a:pt x="449" y="233"/>
                  </a:lnTo>
                  <a:lnTo>
                    <a:pt x="449" y="232"/>
                  </a:lnTo>
                  <a:lnTo>
                    <a:pt x="450" y="232"/>
                  </a:lnTo>
                  <a:lnTo>
                    <a:pt x="451" y="233"/>
                  </a:lnTo>
                  <a:lnTo>
                    <a:pt x="452" y="233"/>
                  </a:lnTo>
                  <a:lnTo>
                    <a:pt x="453" y="233"/>
                  </a:lnTo>
                  <a:lnTo>
                    <a:pt x="453" y="232"/>
                  </a:lnTo>
                  <a:lnTo>
                    <a:pt x="453" y="232"/>
                  </a:lnTo>
                  <a:lnTo>
                    <a:pt x="452" y="232"/>
                  </a:lnTo>
                  <a:lnTo>
                    <a:pt x="451" y="231"/>
                  </a:lnTo>
                  <a:lnTo>
                    <a:pt x="450" y="229"/>
                  </a:lnTo>
                  <a:lnTo>
                    <a:pt x="449" y="229"/>
                  </a:lnTo>
                  <a:lnTo>
                    <a:pt x="448" y="229"/>
                  </a:lnTo>
                  <a:lnTo>
                    <a:pt x="448" y="228"/>
                  </a:lnTo>
                  <a:lnTo>
                    <a:pt x="446" y="228"/>
                  </a:lnTo>
                  <a:lnTo>
                    <a:pt x="446" y="227"/>
                  </a:lnTo>
                  <a:lnTo>
                    <a:pt x="445" y="227"/>
                  </a:lnTo>
                  <a:lnTo>
                    <a:pt x="444" y="227"/>
                  </a:lnTo>
                  <a:lnTo>
                    <a:pt x="443" y="227"/>
                  </a:lnTo>
                  <a:lnTo>
                    <a:pt x="442" y="227"/>
                  </a:lnTo>
                  <a:lnTo>
                    <a:pt x="440" y="227"/>
                  </a:lnTo>
                  <a:lnTo>
                    <a:pt x="439" y="227"/>
                  </a:lnTo>
                  <a:lnTo>
                    <a:pt x="438" y="227"/>
                  </a:lnTo>
                  <a:lnTo>
                    <a:pt x="438" y="228"/>
                  </a:lnTo>
                  <a:lnTo>
                    <a:pt x="437" y="228"/>
                  </a:lnTo>
                  <a:lnTo>
                    <a:pt x="436" y="228"/>
                  </a:lnTo>
                  <a:lnTo>
                    <a:pt x="436" y="227"/>
                  </a:lnTo>
                  <a:lnTo>
                    <a:pt x="435" y="227"/>
                  </a:lnTo>
                  <a:lnTo>
                    <a:pt x="435" y="228"/>
                  </a:lnTo>
                  <a:lnTo>
                    <a:pt x="433" y="228"/>
                  </a:lnTo>
                  <a:lnTo>
                    <a:pt x="430" y="227"/>
                  </a:lnTo>
                  <a:lnTo>
                    <a:pt x="429" y="227"/>
                  </a:lnTo>
                  <a:lnTo>
                    <a:pt x="427" y="227"/>
                  </a:lnTo>
                  <a:lnTo>
                    <a:pt x="425" y="227"/>
                  </a:lnTo>
                  <a:lnTo>
                    <a:pt x="424" y="227"/>
                  </a:lnTo>
                  <a:lnTo>
                    <a:pt x="423" y="228"/>
                  </a:lnTo>
                  <a:lnTo>
                    <a:pt x="422" y="228"/>
                  </a:lnTo>
                  <a:lnTo>
                    <a:pt x="422" y="227"/>
                  </a:lnTo>
                  <a:lnTo>
                    <a:pt x="420" y="227"/>
                  </a:lnTo>
                  <a:lnTo>
                    <a:pt x="420" y="228"/>
                  </a:lnTo>
                  <a:lnTo>
                    <a:pt x="419" y="227"/>
                  </a:lnTo>
                  <a:lnTo>
                    <a:pt x="418" y="227"/>
                  </a:lnTo>
                  <a:lnTo>
                    <a:pt x="416" y="227"/>
                  </a:lnTo>
                  <a:lnTo>
                    <a:pt x="414" y="228"/>
                  </a:lnTo>
                  <a:lnTo>
                    <a:pt x="413" y="228"/>
                  </a:lnTo>
                  <a:lnTo>
                    <a:pt x="412" y="227"/>
                  </a:lnTo>
                  <a:lnTo>
                    <a:pt x="409" y="226"/>
                  </a:lnTo>
                  <a:lnTo>
                    <a:pt x="405" y="225"/>
                  </a:lnTo>
                  <a:lnTo>
                    <a:pt x="404" y="225"/>
                  </a:lnTo>
                  <a:lnTo>
                    <a:pt x="403" y="225"/>
                  </a:lnTo>
                  <a:lnTo>
                    <a:pt x="403" y="223"/>
                  </a:lnTo>
                  <a:lnTo>
                    <a:pt x="403" y="222"/>
                  </a:lnTo>
                  <a:lnTo>
                    <a:pt x="403" y="221"/>
                  </a:lnTo>
                  <a:lnTo>
                    <a:pt x="403" y="220"/>
                  </a:lnTo>
                  <a:lnTo>
                    <a:pt x="403" y="219"/>
                  </a:lnTo>
                  <a:lnTo>
                    <a:pt x="403" y="218"/>
                  </a:lnTo>
                  <a:lnTo>
                    <a:pt x="403" y="216"/>
                  </a:lnTo>
                  <a:lnTo>
                    <a:pt x="403" y="215"/>
                  </a:lnTo>
                  <a:lnTo>
                    <a:pt x="403" y="214"/>
                  </a:lnTo>
                  <a:lnTo>
                    <a:pt x="403" y="213"/>
                  </a:lnTo>
                  <a:lnTo>
                    <a:pt x="403" y="212"/>
                  </a:lnTo>
                  <a:lnTo>
                    <a:pt x="403" y="210"/>
                  </a:lnTo>
                  <a:lnTo>
                    <a:pt x="403" y="209"/>
                  </a:lnTo>
                  <a:lnTo>
                    <a:pt x="401" y="209"/>
                  </a:lnTo>
                  <a:lnTo>
                    <a:pt x="401" y="208"/>
                  </a:lnTo>
                  <a:lnTo>
                    <a:pt x="401" y="207"/>
                  </a:lnTo>
                  <a:lnTo>
                    <a:pt x="400" y="206"/>
                  </a:lnTo>
                  <a:lnTo>
                    <a:pt x="399" y="206"/>
                  </a:lnTo>
                  <a:lnTo>
                    <a:pt x="399" y="204"/>
                  </a:lnTo>
                  <a:lnTo>
                    <a:pt x="399" y="206"/>
                  </a:lnTo>
                  <a:lnTo>
                    <a:pt x="398" y="206"/>
                  </a:lnTo>
                  <a:lnTo>
                    <a:pt x="398" y="207"/>
                  </a:lnTo>
                  <a:lnTo>
                    <a:pt x="399" y="207"/>
                  </a:lnTo>
                  <a:lnTo>
                    <a:pt x="398" y="207"/>
                  </a:lnTo>
                  <a:lnTo>
                    <a:pt x="398" y="208"/>
                  </a:lnTo>
                  <a:lnTo>
                    <a:pt x="399" y="208"/>
                  </a:lnTo>
                  <a:lnTo>
                    <a:pt x="398" y="209"/>
                  </a:lnTo>
                  <a:lnTo>
                    <a:pt x="398" y="210"/>
                  </a:lnTo>
                  <a:lnTo>
                    <a:pt x="397" y="210"/>
                  </a:lnTo>
                  <a:lnTo>
                    <a:pt x="397" y="209"/>
                  </a:lnTo>
                  <a:lnTo>
                    <a:pt x="397" y="209"/>
                  </a:lnTo>
                  <a:lnTo>
                    <a:pt x="396" y="209"/>
                  </a:lnTo>
                  <a:lnTo>
                    <a:pt x="394" y="209"/>
                  </a:lnTo>
                  <a:lnTo>
                    <a:pt x="393" y="208"/>
                  </a:lnTo>
                  <a:lnTo>
                    <a:pt x="392" y="208"/>
                  </a:lnTo>
                  <a:lnTo>
                    <a:pt x="392" y="207"/>
                  </a:lnTo>
                  <a:lnTo>
                    <a:pt x="391" y="207"/>
                  </a:lnTo>
                  <a:lnTo>
                    <a:pt x="391" y="206"/>
                  </a:lnTo>
                  <a:lnTo>
                    <a:pt x="390" y="206"/>
                  </a:lnTo>
                  <a:lnTo>
                    <a:pt x="390" y="204"/>
                  </a:lnTo>
                  <a:lnTo>
                    <a:pt x="390" y="203"/>
                  </a:lnTo>
                  <a:lnTo>
                    <a:pt x="390" y="203"/>
                  </a:lnTo>
                  <a:lnTo>
                    <a:pt x="390" y="202"/>
                  </a:lnTo>
                  <a:lnTo>
                    <a:pt x="388" y="202"/>
                  </a:lnTo>
                  <a:lnTo>
                    <a:pt x="387" y="202"/>
                  </a:lnTo>
                  <a:lnTo>
                    <a:pt x="387" y="201"/>
                  </a:lnTo>
                  <a:lnTo>
                    <a:pt x="386" y="201"/>
                  </a:lnTo>
                  <a:lnTo>
                    <a:pt x="386" y="202"/>
                  </a:lnTo>
                  <a:lnTo>
                    <a:pt x="386" y="203"/>
                  </a:lnTo>
                  <a:lnTo>
                    <a:pt x="387" y="203"/>
                  </a:lnTo>
                  <a:lnTo>
                    <a:pt x="387" y="203"/>
                  </a:lnTo>
                  <a:lnTo>
                    <a:pt x="388" y="203"/>
                  </a:lnTo>
                  <a:lnTo>
                    <a:pt x="388" y="204"/>
                  </a:lnTo>
                  <a:lnTo>
                    <a:pt x="387" y="204"/>
                  </a:lnTo>
                  <a:lnTo>
                    <a:pt x="386" y="203"/>
                  </a:lnTo>
                  <a:lnTo>
                    <a:pt x="385" y="203"/>
                  </a:lnTo>
                  <a:lnTo>
                    <a:pt x="385" y="204"/>
                  </a:lnTo>
                  <a:lnTo>
                    <a:pt x="384" y="204"/>
                  </a:lnTo>
                  <a:lnTo>
                    <a:pt x="384" y="203"/>
                  </a:lnTo>
                  <a:lnTo>
                    <a:pt x="381" y="203"/>
                  </a:lnTo>
                  <a:lnTo>
                    <a:pt x="383" y="203"/>
                  </a:lnTo>
                  <a:lnTo>
                    <a:pt x="383" y="203"/>
                  </a:lnTo>
                  <a:lnTo>
                    <a:pt x="381" y="203"/>
                  </a:lnTo>
                  <a:lnTo>
                    <a:pt x="381" y="202"/>
                  </a:lnTo>
                  <a:lnTo>
                    <a:pt x="381" y="201"/>
                  </a:lnTo>
                  <a:lnTo>
                    <a:pt x="380" y="201"/>
                  </a:lnTo>
                  <a:lnTo>
                    <a:pt x="379" y="201"/>
                  </a:lnTo>
                  <a:lnTo>
                    <a:pt x="379" y="200"/>
                  </a:lnTo>
                  <a:lnTo>
                    <a:pt x="378" y="200"/>
                  </a:lnTo>
                  <a:lnTo>
                    <a:pt x="378" y="199"/>
                  </a:lnTo>
                  <a:lnTo>
                    <a:pt x="377" y="199"/>
                  </a:lnTo>
                  <a:lnTo>
                    <a:pt x="377" y="197"/>
                  </a:lnTo>
                  <a:lnTo>
                    <a:pt x="375" y="197"/>
                  </a:lnTo>
                  <a:lnTo>
                    <a:pt x="375" y="199"/>
                  </a:lnTo>
                  <a:lnTo>
                    <a:pt x="375" y="200"/>
                  </a:lnTo>
                  <a:lnTo>
                    <a:pt x="374" y="200"/>
                  </a:lnTo>
                  <a:lnTo>
                    <a:pt x="374" y="201"/>
                  </a:lnTo>
                  <a:lnTo>
                    <a:pt x="375" y="201"/>
                  </a:lnTo>
                  <a:lnTo>
                    <a:pt x="375" y="200"/>
                  </a:lnTo>
                  <a:lnTo>
                    <a:pt x="377" y="201"/>
                  </a:lnTo>
                  <a:lnTo>
                    <a:pt x="378" y="201"/>
                  </a:lnTo>
                  <a:lnTo>
                    <a:pt x="378" y="202"/>
                  </a:lnTo>
                  <a:lnTo>
                    <a:pt x="378" y="203"/>
                  </a:lnTo>
                  <a:lnTo>
                    <a:pt x="377" y="203"/>
                  </a:lnTo>
                  <a:lnTo>
                    <a:pt x="377" y="202"/>
                  </a:lnTo>
                  <a:lnTo>
                    <a:pt x="377" y="203"/>
                  </a:lnTo>
                  <a:lnTo>
                    <a:pt x="375" y="203"/>
                  </a:lnTo>
                  <a:lnTo>
                    <a:pt x="375" y="203"/>
                  </a:lnTo>
                  <a:lnTo>
                    <a:pt x="375" y="204"/>
                  </a:lnTo>
                  <a:lnTo>
                    <a:pt x="374" y="204"/>
                  </a:lnTo>
                  <a:lnTo>
                    <a:pt x="373" y="206"/>
                  </a:lnTo>
                  <a:lnTo>
                    <a:pt x="372" y="206"/>
                  </a:lnTo>
                  <a:lnTo>
                    <a:pt x="372" y="207"/>
                  </a:lnTo>
                  <a:lnTo>
                    <a:pt x="372" y="208"/>
                  </a:lnTo>
                  <a:lnTo>
                    <a:pt x="372" y="209"/>
                  </a:lnTo>
                  <a:lnTo>
                    <a:pt x="371" y="209"/>
                  </a:lnTo>
                  <a:lnTo>
                    <a:pt x="371" y="212"/>
                  </a:lnTo>
                  <a:lnTo>
                    <a:pt x="370" y="212"/>
                  </a:lnTo>
                  <a:lnTo>
                    <a:pt x="371" y="213"/>
                  </a:lnTo>
                  <a:lnTo>
                    <a:pt x="371" y="214"/>
                  </a:lnTo>
                  <a:lnTo>
                    <a:pt x="372" y="214"/>
                  </a:lnTo>
                  <a:lnTo>
                    <a:pt x="373" y="214"/>
                  </a:lnTo>
                  <a:lnTo>
                    <a:pt x="374" y="215"/>
                  </a:lnTo>
                  <a:lnTo>
                    <a:pt x="377" y="216"/>
                  </a:lnTo>
                  <a:lnTo>
                    <a:pt x="377" y="219"/>
                  </a:lnTo>
                  <a:lnTo>
                    <a:pt x="378" y="219"/>
                  </a:lnTo>
                  <a:lnTo>
                    <a:pt x="379" y="220"/>
                  </a:lnTo>
                  <a:lnTo>
                    <a:pt x="380" y="220"/>
                  </a:lnTo>
                  <a:lnTo>
                    <a:pt x="381" y="221"/>
                  </a:lnTo>
                  <a:lnTo>
                    <a:pt x="383" y="221"/>
                  </a:lnTo>
                  <a:lnTo>
                    <a:pt x="383" y="220"/>
                  </a:lnTo>
                  <a:lnTo>
                    <a:pt x="384" y="220"/>
                  </a:lnTo>
                  <a:lnTo>
                    <a:pt x="384" y="221"/>
                  </a:lnTo>
                  <a:lnTo>
                    <a:pt x="385" y="221"/>
                  </a:lnTo>
                  <a:lnTo>
                    <a:pt x="384" y="222"/>
                  </a:lnTo>
                  <a:lnTo>
                    <a:pt x="385" y="222"/>
                  </a:lnTo>
                  <a:lnTo>
                    <a:pt x="385" y="223"/>
                  </a:lnTo>
                  <a:lnTo>
                    <a:pt x="386" y="223"/>
                  </a:lnTo>
                  <a:lnTo>
                    <a:pt x="386" y="225"/>
                  </a:lnTo>
                  <a:lnTo>
                    <a:pt x="387" y="225"/>
                  </a:lnTo>
                  <a:lnTo>
                    <a:pt x="387" y="226"/>
                  </a:lnTo>
                  <a:lnTo>
                    <a:pt x="386" y="226"/>
                  </a:lnTo>
                  <a:lnTo>
                    <a:pt x="387" y="227"/>
                  </a:lnTo>
                  <a:lnTo>
                    <a:pt x="386" y="227"/>
                  </a:lnTo>
                  <a:lnTo>
                    <a:pt x="385" y="227"/>
                  </a:lnTo>
                  <a:lnTo>
                    <a:pt x="384" y="227"/>
                  </a:lnTo>
                  <a:lnTo>
                    <a:pt x="383" y="227"/>
                  </a:lnTo>
                  <a:lnTo>
                    <a:pt x="381" y="227"/>
                  </a:lnTo>
                  <a:lnTo>
                    <a:pt x="380" y="227"/>
                  </a:lnTo>
                  <a:lnTo>
                    <a:pt x="379" y="227"/>
                  </a:lnTo>
                  <a:lnTo>
                    <a:pt x="378" y="227"/>
                  </a:lnTo>
                  <a:lnTo>
                    <a:pt x="377" y="227"/>
                  </a:lnTo>
                  <a:lnTo>
                    <a:pt x="377" y="228"/>
                  </a:lnTo>
                  <a:lnTo>
                    <a:pt x="377" y="229"/>
                  </a:lnTo>
                  <a:lnTo>
                    <a:pt x="377" y="231"/>
                  </a:lnTo>
                  <a:lnTo>
                    <a:pt x="377" y="232"/>
                  </a:lnTo>
                  <a:lnTo>
                    <a:pt x="375" y="232"/>
                  </a:lnTo>
                  <a:lnTo>
                    <a:pt x="375" y="232"/>
                  </a:lnTo>
                  <a:lnTo>
                    <a:pt x="375" y="233"/>
                  </a:lnTo>
                  <a:lnTo>
                    <a:pt x="374" y="233"/>
                  </a:lnTo>
                  <a:lnTo>
                    <a:pt x="373" y="232"/>
                  </a:lnTo>
                  <a:lnTo>
                    <a:pt x="373" y="232"/>
                  </a:lnTo>
                  <a:lnTo>
                    <a:pt x="372" y="232"/>
                  </a:lnTo>
                  <a:lnTo>
                    <a:pt x="371" y="232"/>
                  </a:lnTo>
                  <a:lnTo>
                    <a:pt x="371" y="233"/>
                  </a:lnTo>
                  <a:lnTo>
                    <a:pt x="372" y="233"/>
                  </a:lnTo>
                  <a:lnTo>
                    <a:pt x="371" y="233"/>
                  </a:lnTo>
                  <a:lnTo>
                    <a:pt x="371" y="234"/>
                  </a:lnTo>
                  <a:lnTo>
                    <a:pt x="370" y="235"/>
                  </a:lnTo>
                  <a:lnTo>
                    <a:pt x="370" y="236"/>
                  </a:lnTo>
                  <a:lnTo>
                    <a:pt x="370" y="238"/>
                  </a:lnTo>
                  <a:lnTo>
                    <a:pt x="371" y="239"/>
                  </a:lnTo>
                  <a:lnTo>
                    <a:pt x="371" y="240"/>
                  </a:lnTo>
                  <a:lnTo>
                    <a:pt x="377" y="244"/>
                  </a:lnTo>
                  <a:lnTo>
                    <a:pt x="378" y="245"/>
                  </a:lnTo>
                  <a:lnTo>
                    <a:pt x="379" y="245"/>
                  </a:lnTo>
                  <a:lnTo>
                    <a:pt x="380" y="245"/>
                  </a:lnTo>
                  <a:lnTo>
                    <a:pt x="381" y="245"/>
                  </a:lnTo>
                  <a:lnTo>
                    <a:pt x="381" y="244"/>
                  </a:lnTo>
                  <a:lnTo>
                    <a:pt x="383" y="245"/>
                  </a:lnTo>
                  <a:lnTo>
                    <a:pt x="383" y="246"/>
                  </a:lnTo>
                  <a:lnTo>
                    <a:pt x="384" y="246"/>
                  </a:lnTo>
                  <a:lnTo>
                    <a:pt x="383" y="247"/>
                  </a:lnTo>
                  <a:lnTo>
                    <a:pt x="381" y="247"/>
                  </a:lnTo>
                  <a:lnTo>
                    <a:pt x="381" y="248"/>
                  </a:lnTo>
                  <a:lnTo>
                    <a:pt x="381" y="249"/>
                  </a:lnTo>
                  <a:lnTo>
                    <a:pt x="383" y="249"/>
                  </a:lnTo>
                  <a:lnTo>
                    <a:pt x="383" y="251"/>
                  </a:lnTo>
                  <a:lnTo>
                    <a:pt x="383" y="252"/>
                  </a:lnTo>
                  <a:lnTo>
                    <a:pt x="383" y="253"/>
                  </a:lnTo>
                  <a:lnTo>
                    <a:pt x="381" y="254"/>
                  </a:lnTo>
                  <a:lnTo>
                    <a:pt x="380" y="254"/>
                  </a:lnTo>
                  <a:lnTo>
                    <a:pt x="380" y="255"/>
                  </a:lnTo>
                  <a:lnTo>
                    <a:pt x="379" y="255"/>
                  </a:lnTo>
                  <a:lnTo>
                    <a:pt x="379" y="257"/>
                  </a:lnTo>
                  <a:lnTo>
                    <a:pt x="379" y="259"/>
                  </a:lnTo>
                  <a:lnTo>
                    <a:pt x="380" y="259"/>
                  </a:lnTo>
                  <a:lnTo>
                    <a:pt x="379" y="259"/>
                  </a:lnTo>
                  <a:lnTo>
                    <a:pt x="379" y="260"/>
                  </a:lnTo>
                  <a:lnTo>
                    <a:pt x="380" y="260"/>
                  </a:lnTo>
                  <a:lnTo>
                    <a:pt x="381" y="260"/>
                  </a:lnTo>
                  <a:lnTo>
                    <a:pt x="383" y="260"/>
                  </a:lnTo>
                  <a:lnTo>
                    <a:pt x="383" y="261"/>
                  </a:lnTo>
                  <a:lnTo>
                    <a:pt x="384" y="260"/>
                  </a:lnTo>
                  <a:lnTo>
                    <a:pt x="384" y="261"/>
                  </a:lnTo>
                  <a:lnTo>
                    <a:pt x="383" y="264"/>
                  </a:lnTo>
                  <a:lnTo>
                    <a:pt x="383" y="265"/>
                  </a:lnTo>
                  <a:lnTo>
                    <a:pt x="381" y="265"/>
                  </a:lnTo>
                  <a:lnTo>
                    <a:pt x="383" y="266"/>
                  </a:lnTo>
                  <a:lnTo>
                    <a:pt x="384" y="266"/>
                  </a:lnTo>
                  <a:lnTo>
                    <a:pt x="385" y="266"/>
                  </a:lnTo>
                  <a:lnTo>
                    <a:pt x="386" y="267"/>
                  </a:lnTo>
                  <a:lnTo>
                    <a:pt x="387" y="267"/>
                  </a:lnTo>
                  <a:lnTo>
                    <a:pt x="386" y="268"/>
                  </a:lnTo>
                  <a:lnTo>
                    <a:pt x="385" y="270"/>
                  </a:lnTo>
                  <a:lnTo>
                    <a:pt x="385" y="271"/>
                  </a:lnTo>
                  <a:lnTo>
                    <a:pt x="385" y="272"/>
                  </a:lnTo>
                  <a:lnTo>
                    <a:pt x="386" y="273"/>
                  </a:lnTo>
                  <a:lnTo>
                    <a:pt x="386" y="274"/>
                  </a:lnTo>
                  <a:lnTo>
                    <a:pt x="387" y="274"/>
                  </a:lnTo>
                  <a:lnTo>
                    <a:pt x="387" y="275"/>
                  </a:lnTo>
                  <a:lnTo>
                    <a:pt x="386" y="275"/>
                  </a:lnTo>
                  <a:lnTo>
                    <a:pt x="386" y="277"/>
                  </a:lnTo>
                  <a:lnTo>
                    <a:pt x="386" y="278"/>
                  </a:lnTo>
                  <a:lnTo>
                    <a:pt x="387" y="279"/>
                  </a:lnTo>
                  <a:lnTo>
                    <a:pt x="387" y="280"/>
                  </a:lnTo>
                  <a:lnTo>
                    <a:pt x="386" y="280"/>
                  </a:lnTo>
                  <a:lnTo>
                    <a:pt x="387" y="281"/>
                  </a:lnTo>
                  <a:lnTo>
                    <a:pt x="388" y="283"/>
                  </a:lnTo>
                  <a:lnTo>
                    <a:pt x="388" y="284"/>
                  </a:lnTo>
                  <a:lnTo>
                    <a:pt x="387" y="284"/>
                  </a:lnTo>
                  <a:lnTo>
                    <a:pt x="388" y="285"/>
                  </a:lnTo>
                  <a:lnTo>
                    <a:pt x="388" y="286"/>
                  </a:lnTo>
                  <a:lnTo>
                    <a:pt x="390" y="287"/>
                  </a:lnTo>
                  <a:lnTo>
                    <a:pt x="390" y="288"/>
                  </a:lnTo>
                  <a:lnTo>
                    <a:pt x="390" y="288"/>
                  </a:lnTo>
                  <a:lnTo>
                    <a:pt x="388" y="288"/>
                  </a:lnTo>
                  <a:lnTo>
                    <a:pt x="388" y="290"/>
                  </a:lnTo>
                  <a:lnTo>
                    <a:pt x="390" y="290"/>
                  </a:lnTo>
                  <a:lnTo>
                    <a:pt x="390" y="291"/>
                  </a:lnTo>
                  <a:lnTo>
                    <a:pt x="390" y="292"/>
                  </a:lnTo>
                  <a:lnTo>
                    <a:pt x="388" y="292"/>
                  </a:lnTo>
                  <a:lnTo>
                    <a:pt x="388" y="293"/>
                  </a:lnTo>
                  <a:lnTo>
                    <a:pt x="387" y="292"/>
                  </a:lnTo>
                  <a:lnTo>
                    <a:pt x="386" y="291"/>
                  </a:lnTo>
                  <a:lnTo>
                    <a:pt x="386" y="292"/>
                  </a:lnTo>
                  <a:lnTo>
                    <a:pt x="387" y="293"/>
                  </a:lnTo>
                  <a:lnTo>
                    <a:pt x="388" y="293"/>
                  </a:lnTo>
                  <a:lnTo>
                    <a:pt x="388" y="294"/>
                  </a:lnTo>
                  <a:lnTo>
                    <a:pt x="388" y="296"/>
                  </a:lnTo>
                  <a:lnTo>
                    <a:pt x="388" y="297"/>
                  </a:lnTo>
                  <a:lnTo>
                    <a:pt x="390" y="297"/>
                  </a:lnTo>
                  <a:lnTo>
                    <a:pt x="390" y="298"/>
                  </a:lnTo>
                  <a:lnTo>
                    <a:pt x="390" y="299"/>
                  </a:lnTo>
                  <a:lnTo>
                    <a:pt x="388" y="299"/>
                  </a:lnTo>
                  <a:lnTo>
                    <a:pt x="387" y="299"/>
                  </a:lnTo>
                  <a:lnTo>
                    <a:pt x="387" y="298"/>
                  </a:lnTo>
                  <a:lnTo>
                    <a:pt x="386" y="298"/>
                  </a:lnTo>
                  <a:lnTo>
                    <a:pt x="386" y="297"/>
                  </a:lnTo>
                  <a:lnTo>
                    <a:pt x="385" y="296"/>
                  </a:lnTo>
                  <a:lnTo>
                    <a:pt x="385" y="297"/>
                  </a:lnTo>
                  <a:lnTo>
                    <a:pt x="385" y="298"/>
                  </a:lnTo>
                  <a:lnTo>
                    <a:pt x="385" y="299"/>
                  </a:lnTo>
                  <a:lnTo>
                    <a:pt x="384" y="299"/>
                  </a:lnTo>
                  <a:lnTo>
                    <a:pt x="384" y="298"/>
                  </a:lnTo>
                  <a:lnTo>
                    <a:pt x="385" y="298"/>
                  </a:lnTo>
                  <a:lnTo>
                    <a:pt x="384" y="298"/>
                  </a:lnTo>
                  <a:lnTo>
                    <a:pt x="384" y="299"/>
                  </a:lnTo>
                  <a:lnTo>
                    <a:pt x="384" y="300"/>
                  </a:lnTo>
                  <a:lnTo>
                    <a:pt x="383" y="300"/>
                  </a:lnTo>
                  <a:lnTo>
                    <a:pt x="383" y="299"/>
                  </a:lnTo>
                  <a:lnTo>
                    <a:pt x="383" y="298"/>
                  </a:lnTo>
                  <a:lnTo>
                    <a:pt x="381" y="297"/>
                  </a:lnTo>
                  <a:lnTo>
                    <a:pt x="383" y="294"/>
                  </a:lnTo>
                  <a:lnTo>
                    <a:pt x="383" y="293"/>
                  </a:lnTo>
                  <a:lnTo>
                    <a:pt x="383" y="292"/>
                  </a:lnTo>
                  <a:lnTo>
                    <a:pt x="383" y="291"/>
                  </a:lnTo>
                  <a:lnTo>
                    <a:pt x="384" y="291"/>
                  </a:lnTo>
                  <a:lnTo>
                    <a:pt x="384" y="290"/>
                  </a:lnTo>
                  <a:lnTo>
                    <a:pt x="383" y="290"/>
                  </a:lnTo>
                  <a:lnTo>
                    <a:pt x="383" y="288"/>
                  </a:lnTo>
                  <a:lnTo>
                    <a:pt x="384" y="288"/>
                  </a:lnTo>
                  <a:lnTo>
                    <a:pt x="383" y="288"/>
                  </a:lnTo>
                  <a:lnTo>
                    <a:pt x="383" y="290"/>
                  </a:lnTo>
                  <a:lnTo>
                    <a:pt x="383" y="291"/>
                  </a:lnTo>
                  <a:lnTo>
                    <a:pt x="383" y="292"/>
                  </a:lnTo>
                  <a:lnTo>
                    <a:pt x="381" y="292"/>
                  </a:lnTo>
                  <a:lnTo>
                    <a:pt x="381" y="291"/>
                  </a:lnTo>
                  <a:lnTo>
                    <a:pt x="381" y="290"/>
                  </a:lnTo>
                  <a:lnTo>
                    <a:pt x="381" y="288"/>
                  </a:lnTo>
                  <a:lnTo>
                    <a:pt x="381" y="288"/>
                  </a:lnTo>
                  <a:lnTo>
                    <a:pt x="381" y="287"/>
                  </a:lnTo>
                  <a:lnTo>
                    <a:pt x="381" y="288"/>
                  </a:lnTo>
                  <a:lnTo>
                    <a:pt x="381" y="288"/>
                  </a:lnTo>
                  <a:lnTo>
                    <a:pt x="380" y="288"/>
                  </a:lnTo>
                  <a:lnTo>
                    <a:pt x="380" y="290"/>
                  </a:lnTo>
                  <a:lnTo>
                    <a:pt x="381" y="290"/>
                  </a:lnTo>
                  <a:lnTo>
                    <a:pt x="380" y="291"/>
                  </a:lnTo>
                  <a:lnTo>
                    <a:pt x="380" y="292"/>
                  </a:lnTo>
                  <a:lnTo>
                    <a:pt x="380" y="294"/>
                  </a:lnTo>
                  <a:lnTo>
                    <a:pt x="379" y="294"/>
                  </a:lnTo>
                  <a:lnTo>
                    <a:pt x="380" y="296"/>
                  </a:lnTo>
                  <a:lnTo>
                    <a:pt x="379" y="296"/>
                  </a:lnTo>
                  <a:lnTo>
                    <a:pt x="380" y="296"/>
                  </a:lnTo>
                  <a:lnTo>
                    <a:pt x="381" y="297"/>
                  </a:lnTo>
                  <a:lnTo>
                    <a:pt x="380" y="297"/>
                  </a:lnTo>
                  <a:lnTo>
                    <a:pt x="380" y="299"/>
                  </a:lnTo>
                  <a:lnTo>
                    <a:pt x="380" y="300"/>
                  </a:lnTo>
                  <a:lnTo>
                    <a:pt x="379" y="300"/>
                  </a:lnTo>
                  <a:lnTo>
                    <a:pt x="379" y="301"/>
                  </a:lnTo>
                  <a:lnTo>
                    <a:pt x="378" y="300"/>
                  </a:lnTo>
                  <a:lnTo>
                    <a:pt x="378" y="299"/>
                  </a:lnTo>
                  <a:lnTo>
                    <a:pt x="379" y="299"/>
                  </a:lnTo>
                  <a:lnTo>
                    <a:pt x="379" y="298"/>
                  </a:lnTo>
                  <a:lnTo>
                    <a:pt x="379" y="297"/>
                  </a:lnTo>
                  <a:lnTo>
                    <a:pt x="379" y="296"/>
                  </a:lnTo>
                  <a:lnTo>
                    <a:pt x="379" y="294"/>
                  </a:lnTo>
                  <a:lnTo>
                    <a:pt x="378" y="293"/>
                  </a:lnTo>
                  <a:lnTo>
                    <a:pt x="379" y="293"/>
                  </a:lnTo>
                  <a:lnTo>
                    <a:pt x="379" y="292"/>
                  </a:lnTo>
                  <a:lnTo>
                    <a:pt x="378" y="292"/>
                  </a:lnTo>
                  <a:lnTo>
                    <a:pt x="378" y="293"/>
                  </a:lnTo>
                  <a:lnTo>
                    <a:pt x="378" y="294"/>
                  </a:lnTo>
                  <a:lnTo>
                    <a:pt x="378" y="296"/>
                  </a:lnTo>
                  <a:lnTo>
                    <a:pt x="378" y="297"/>
                  </a:lnTo>
                  <a:lnTo>
                    <a:pt x="378" y="298"/>
                  </a:lnTo>
                  <a:lnTo>
                    <a:pt x="378" y="299"/>
                  </a:lnTo>
                  <a:lnTo>
                    <a:pt x="377" y="299"/>
                  </a:lnTo>
                  <a:lnTo>
                    <a:pt x="377" y="298"/>
                  </a:lnTo>
                  <a:lnTo>
                    <a:pt x="377" y="297"/>
                  </a:lnTo>
                  <a:lnTo>
                    <a:pt x="375" y="297"/>
                  </a:lnTo>
                  <a:lnTo>
                    <a:pt x="375" y="298"/>
                  </a:lnTo>
                  <a:lnTo>
                    <a:pt x="375" y="297"/>
                  </a:lnTo>
                  <a:lnTo>
                    <a:pt x="375" y="298"/>
                  </a:lnTo>
                  <a:lnTo>
                    <a:pt x="375" y="299"/>
                  </a:lnTo>
                  <a:lnTo>
                    <a:pt x="374" y="299"/>
                  </a:lnTo>
                  <a:lnTo>
                    <a:pt x="374" y="297"/>
                  </a:lnTo>
                  <a:lnTo>
                    <a:pt x="374" y="296"/>
                  </a:lnTo>
                  <a:lnTo>
                    <a:pt x="374" y="298"/>
                  </a:lnTo>
                  <a:lnTo>
                    <a:pt x="374" y="299"/>
                  </a:lnTo>
                  <a:lnTo>
                    <a:pt x="374" y="300"/>
                  </a:lnTo>
                  <a:lnTo>
                    <a:pt x="373" y="300"/>
                  </a:lnTo>
                  <a:lnTo>
                    <a:pt x="373" y="299"/>
                  </a:lnTo>
                  <a:lnTo>
                    <a:pt x="372" y="298"/>
                  </a:lnTo>
                  <a:lnTo>
                    <a:pt x="372" y="297"/>
                  </a:lnTo>
                  <a:lnTo>
                    <a:pt x="373" y="297"/>
                  </a:lnTo>
                  <a:lnTo>
                    <a:pt x="373" y="296"/>
                  </a:lnTo>
                  <a:lnTo>
                    <a:pt x="372" y="293"/>
                  </a:lnTo>
                  <a:lnTo>
                    <a:pt x="372" y="292"/>
                  </a:lnTo>
                  <a:lnTo>
                    <a:pt x="372" y="291"/>
                  </a:lnTo>
                  <a:lnTo>
                    <a:pt x="373" y="290"/>
                  </a:lnTo>
                  <a:lnTo>
                    <a:pt x="373" y="288"/>
                  </a:lnTo>
                  <a:lnTo>
                    <a:pt x="373" y="288"/>
                  </a:lnTo>
                  <a:lnTo>
                    <a:pt x="372" y="288"/>
                  </a:lnTo>
                  <a:lnTo>
                    <a:pt x="371" y="288"/>
                  </a:lnTo>
                  <a:lnTo>
                    <a:pt x="371" y="287"/>
                  </a:lnTo>
                  <a:lnTo>
                    <a:pt x="370" y="287"/>
                  </a:lnTo>
                  <a:lnTo>
                    <a:pt x="368" y="287"/>
                  </a:lnTo>
                  <a:lnTo>
                    <a:pt x="368" y="286"/>
                  </a:lnTo>
                  <a:lnTo>
                    <a:pt x="368" y="285"/>
                  </a:lnTo>
                  <a:lnTo>
                    <a:pt x="368" y="285"/>
                  </a:lnTo>
                  <a:lnTo>
                    <a:pt x="368" y="284"/>
                  </a:lnTo>
                  <a:lnTo>
                    <a:pt x="368" y="285"/>
                  </a:lnTo>
                  <a:lnTo>
                    <a:pt x="368" y="286"/>
                  </a:lnTo>
                  <a:lnTo>
                    <a:pt x="368" y="287"/>
                  </a:lnTo>
                  <a:lnTo>
                    <a:pt x="370" y="288"/>
                  </a:lnTo>
                  <a:lnTo>
                    <a:pt x="371" y="288"/>
                  </a:lnTo>
                  <a:lnTo>
                    <a:pt x="372" y="288"/>
                  </a:lnTo>
                  <a:lnTo>
                    <a:pt x="372" y="288"/>
                  </a:lnTo>
                  <a:lnTo>
                    <a:pt x="372" y="290"/>
                  </a:lnTo>
                  <a:lnTo>
                    <a:pt x="371" y="290"/>
                  </a:lnTo>
                  <a:lnTo>
                    <a:pt x="371" y="291"/>
                  </a:lnTo>
                  <a:lnTo>
                    <a:pt x="370" y="291"/>
                  </a:lnTo>
                  <a:lnTo>
                    <a:pt x="370" y="292"/>
                  </a:lnTo>
                  <a:lnTo>
                    <a:pt x="368" y="294"/>
                  </a:lnTo>
                  <a:lnTo>
                    <a:pt x="368" y="294"/>
                  </a:lnTo>
                  <a:lnTo>
                    <a:pt x="368" y="296"/>
                  </a:lnTo>
                  <a:lnTo>
                    <a:pt x="367" y="296"/>
                  </a:lnTo>
                  <a:lnTo>
                    <a:pt x="367" y="297"/>
                  </a:lnTo>
                  <a:lnTo>
                    <a:pt x="366" y="297"/>
                  </a:lnTo>
                  <a:lnTo>
                    <a:pt x="365" y="298"/>
                  </a:lnTo>
                  <a:lnTo>
                    <a:pt x="364" y="298"/>
                  </a:lnTo>
                  <a:lnTo>
                    <a:pt x="362" y="298"/>
                  </a:lnTo>
                  <a:lnTo>
                    <a:pt x="360" y="299"/>
                  </a:lnTo>
                  <a:lnTo>
                    <a:pt x="359" y="299"/>
                  </a:lnTo>
                  <a:lnTo>
                    <a:pt x="358" y="299"/>
                  </a:lnTo>
                  <a:lnTo>
                    <a:pt x="357" y="300"/>
                  </a:lnTo>
                  <a:lnTo>
                    <a:pt x="355" y="300"/>
                  </a:lnTo>
                  <a:lnTo>
                    <a:pt x="354" y="300"/>
                  </a:lnTo>
                  <a:lnTo>
                    <a:pt x="353" y="301"/>
                  </a:lnTo>
                  <a:lnTo>
                    <a:pt x="352" y="301"/>
                  </a:lnTo>
                  <a:lnTo>
                    <a:pt x="348" y="305"/>
                  </a:lnTo>
                  <a:lnTo>
                    <a:pt x="348" y="306"/>
                  </a:lnTo>
                  <a:lnTo>
                    <a:pt x="347" y="309"/>
                  </a:lnTo>
                  <a:lnTo>
                    <a:pt x="347" y="310"/>
                  </a:lnTo>
                  <a:lnTo>
                    <a:pt x="349" y="315"/>
                  </a:lnTo>
                  <a:lnTo>
                    <a:pt x="349" y="316"/>
                  </a:lnTo>
                  <a:lnTo>
                    <a:pt x="349" y="317"/>
                  </a:lnTo>
                  <a:lnTo>
                    <a:pt x="348" y="316"/>
                  </a:lnTo>
                  <a:lnTo>
                    <a:pt x="348" y="317"/>
                  </a:lnTo>
                  <a:lnTo>
                    <a:pt x="349" y="317"/>
                  </a:lnTo>
                  <a:lnTo>
                    <a:pt x="351" y="317"/>
                  </a:lnTo>
                  <a:lnTo>
                    <a:pt x="351" y="317"/>
                  </a:lnTo>
                  <a:lnTo>
                    <a:pt x="349" y="317"/>
                  </a:lnTo>
                  <a:lnTo>
                    <a:pt x="351" y="317"/>
                  </a:lnTo>
                  <a:lnTo>
                    <a:pt x="351" y="318"/>
                  </a:lnTo>
                  <a:lnTo>
                    <a:pt x="351" y="317"/>
                  </a:lnTo>
                  <a:lnTo>
                    <a:pt x="351" y="318"/>
                  </a:lnTo>
                  <a:lnTo>
                    <a:pt x="349" y="318"/>
                  </a:lnTo>
                  <a:lnTo>
                    <a:pt x="346" y="320"/>
                  </a:lnTo>
                  <a:lnTo>
                    <a:pt x="346" y="322"/>
                  </a:lnTo>
                  <a:lnTo>
                    <a:pt x="345" y="322"/>
                  </a:lnTo>
                  <a:lnTo>
                    <a:pt x="345" y="323"/>
                  </a:lnTo>
                  <a:lnTo>
                    <a:pt x="345" y="324"/>
                  </a:lnTo>
                  <a:lnTo>
                    <a:pt x="346" y="324"/>
                  </a:lnTo>
                  <a:lnTo>
                    <a:pt x="346" y="323"/>
                  </a:lnTo>
                  <a:lnTo>
                    <a:pt x="347" y="323"/>
                  </a:lnTo>
                  <a:lnTo>
                    <a:pt x="346" y="324"/>
                  </a:lnTo>
                  <a:lnTo>
                    <a:pt x="346" y="325"/>
                  </a:lnTo>
                  <a:lnTo>
                    <a:pt x="345" y="325"/>
                  </a:lnTo>
                  <a:lnTo>
                    <a:pt x="346" y="325"/>
                  </a:lnTo>
                  <a:lnTo>
                    <a:pt x="345" y="325"/>
                  </a:lnTo>
                  <a:lnTo>
                    <a:pt x="344" y="326"/>
                  </a:lnTo>
                  <a:lnTo>
                    <a:pt x="342" y="326"/>
                  </a:lnTo>
                  <a:lnTo>
                    <a:pt x="341" y="328"/>
                  </a:lnTo>
                  <a:lnTo>
                    <a:pt x="340" y="328"/>
                  </a:lnTo>
                  <a:lnTo>
                    <a:pt x="340" y="329"/>
                  </a:lnTo>
                  <a:lnTo>
                    <a:pt x="340" y="330"/>
                  </a:lnTo>
                  <a:lnTo>
                    <a:pt x="340" y="331"/>
                  </a:lnTo>
                  <a:lnTo>
                    <a:pt x="340" y="332"/>
                  </a:lnTo>
                  <a:lnTo>
                    <a:pt x="339" y="331"/>
                  </a:lnTo>
                  <a:lnTo>
                    <a:pt x="338" y="330"/>
                  </a:lnTo>
                  <a:lnTo>
                    <a:pt x="336" y="330"/>
                  </a:lnTo>
                  <a:lnTo>
                    <a:pt x="335" y="330"/>
                  </a:lnTo>
                  <a:lnTo>
                    <a:pt x="335" y="329"/>
                  </a:lnTo>
                  <a:lnTo>
                    <a:pt x="335" y="330"/>
                  </a:lnTo>
                  <a:lnTo>
                    <a:pt x="336" y="331"/>
                  </a:lnTo>
                  <a:lnTo>
                    <a:pt x="338" y="331"/>
                  </a:lnTo>
                  <a:lnTo>
                    <a:pt x="339" y="332"/>
                  </a:lnTo>
                  <a:lnTo>
                    <a:pt x="338" y="333"/>
                  </a:lnTo>
                  <a:lnTo>
                    <a:pt x="334" y="335"/>
                  </a:lnTo>
                  <a:lnTo>
                    <a:pt x="333" y="335"/>
                  </a:lnTo>
                  <a:lnTo>
                    <a:pt x="331" y="336"/>
                  </a:lnTo>
                  <a:lnTo>
                    <a:pt x="329" y="336"/>
                  </a:lnTo>
                  <a:lnTo>
                    <a:pt x="328" y="336"/>
                  </a:lnTo>
                  <a:lnTo>
                    <a:pt x="327" y="336"/>
                  </a:lnTo>
                  <a:lnTo>
                    <a:pt x="327" y="337"/>
                  </a:lnTo>
                  <a:lnTo>
                    <a:pt x="326" y="337"/>
                  </a:lnTo>
                  <a:lnTo>
                    <a:pt x="325" y="337"/>
                  </a:lnTo>
                  <a:lnTo>
                    <a:pt x="323" y="338"/>
                  </a:lnTo>
                  <a:lnTo>
                    <a:pt x="322" y="338"/>
                  </a:lnTo>
                  <a:lnTo>
                    <a:pt x="321" y="338"/>
                  </a:lnTo>
                  <a:lnTo>
                    <a:pt x="321" y="337"/>
                  </a:lnTo>
                  <a:lnTo>
                    <a:pt x="322" y="337"/>
                  </a:lnTo>
                  <a:lnTo>
                    <a:pt x="323" y="337"/>
                  </a:lnTo>
                  <a:lnTo>
                    <a:pt x="322" y="337"/>
                  </a:lnTo>
                  <a:lnTo>
                    <a:pt x="323" y="337"/>
                  </a:lnTo>
                  <a:lnTo>
                    <a:pt x="323" y="336"/>
                  </a:lnTo>
                  <a:lnTo>
                    <a:pt x="323" y="333"/>
                  </a:lnTo>
                  <a:lnTo>
                    <a:pt x="322" y="333"/>
                  </a:lnTo>
                  <a:lnTo>
                    <a:pt x="321" y="333"/>
                  </a:lnTo>
                  <a:lnTo>
                    <a:pt x="320" y="335"/>
                  </a:lnTo>
                  <a:lnTo>
                    <a:pt x="319" y="336"/>
                  </a:lnTo>
                  <a:lnTo>
                    <a:pt x="318" y="336"/>
                  </a:lnTo>
                  <a:lnTo>
                    <a:pt x="318" y="337"/>
                  </a:lnTo>
                  <a:lnTo>
                    <a:pt x="316" y="337"/>
                  </a:lnTo>
                  <a:lnTo>
                    <a:pt x="316" y="338"/>
                  </a:lnTo>
                  <a:lnTo>
                    <a:pt x="316" y="339"/>
                  </a:lnTo>
                  <a:lnTo>
                    <a:pt x="315" y="339"/>
                  </a:lnTo>
                  <a:lnTo>
                    <a:pt x="315" y="341"/>
                  </a:lnTo>
                  <a:lnTo>
                    <a:pt x="315" y="342"/>
                  </a:lnTo>
                  <a:lnTo>
                    <a:pt x="316" y="342"/>
                  </a:lnTo>
                  <a:lnTo>
                    <a:pt x="316" y="341"/>
                  </a:lnTo>
                  <a:lnTo>
                    <a:pt x="318" y="341"/>
                  </a:lnTo>
                  <a:lnTo>
                    <a:pt x="316" y="341"/>
                  </a:lnTo>
                  <a:lnTo>
                    <a:pt x="318" y="339"/>
                  </a:lnTo>
                  <a:lnTo>
                    <a:pt x="318" y="338"/>
                  </a:lnTo>
                  <a:lnTo>
                    <a:pt x="319" y="339"/>
                  </a:lnTo>
                  <a:lnTo>
                    <a:pt x="320" y="338"/>
                  </a:lnTo>
                  <a:lnTo>
                    <a:pt x="321" y="338"/>
                  </a:lnTo>
                  <a:lnTo>
                    <a:pt x="321" y="339"/>
                  </a:lnTo>
                  <a:lnTo>
                    <a:pt x="320" y="339"/>
                  </a:lnTo>
                  <a:lnTo>
                    <a:pt x="319" y="339"/>
                  </a:lnTo>
                  <a:lnTo>
                    <a:pt x="319" y="341"/>
                  </a:lnTo>
                  <a:lnTo>
                    <a:pt x="323" y="338"/>
                  </a:lnTo>
                  <a:lnTo>
                    <a:pt x="322" y="339"/>
                  </a:lnTo>
                  <a:lnTo>
                    <a:pt x="320" y="339"/>
                  </a:lnTo>
                  <a:lnTo>
                    <a:pt x="319" y="341"/>
                  </a:lnTo>
                  <a:lnTo>
                    <a:pt x="318" y="342"/>
                  </a:lnTo>
                  <a:lnTo>
                    <a:pt x="316" y="342"/>
                  </a:lnTo>
                  <a:lnTo>
                    <a:pt x="314" y="344"/>
                  </a:lnTo>
                  <a:lnTo>
                    <a:pt x="313" y="345"/>
                  </a:lnTo>
                  <a:lnTo>
                    <a:pt x="312" y="346"/>
                  </a:lnTo>
                  <a:lnTo>
                    <a:pt x="309" y="349"/>
                  </a:lnTo>
                  <a:lnTo>
                    <a:pt x="309" y="348"/>
                  </a:lnTo>
                  <a:lnTo>
                    <a:pt x="308" y="349"/>
                  </a:lnTo>
                  <a:lnTo>
                    <a:pt x="309" y="349"/>
                  </a:lnTo>
                  <a:lnTo>
                    <a:pt x="309" y="350"/>
                  </a:lnTo>
                  <a:lnTo>
                    <a:pt x="308" y="351"/>
                  </a:lnTo>
                  <a:lnTo>
                    <a:pt x="308" y="352"/>
                  </a:lnTo>
                  <a:lnTo>
                    <a:pt x="307" y="352"/>
                  </a:lnTo>
                  <a:lnTo>
                    <a:pt x="305" y="355"/>
                  </a:lnTo>
                  <a:lnTo>
                    <a:pt x="305" y="356"/>
                  </a:lnTo>
                  <a:lnTo>
                    <a:pt x="303" y="357"/>
                  </a:lnTo>
                  <a:lnTo>
                    <a:pt x="303" y="358"/>
                  </a:lnTo>
                  <a:lnTo>
                    <a:pt x="302" y="358"/>
                  </a:lnTo>
                  <a:lnTo>
                    <a:pt x="302" y="359"/>
                  </a:lnTo>
                  <a:lnTo>
                    <a:pt x="301" y="359"/>
                  </a:lnTo>
                  <a:lnTo>
                    <a:pt x="301" y="361"/>
                  </a:lnTo>
                  <a:lnTo>
                    <a:pt x="300" y="361"/>
                  </a:lnTo>
                  <a:lnTo>
                    <a:pt x="299" y="361"/>
                  </a:lnTo>
                  <a:lnTo>
                    <a:pt x="300" y="361"/>
                  </a:lnTo>
                  <a:lnTo>
                    <a:pt x="301" y="361"/>
                  </a:lnTo>
                  <a:lnTo>
                    <a:pt x="300" y="361"/>
                  </a:lnTo>
                  <a:lnTo>
                    <a:pt x="299" y="362"/>
                  </a:lnTo>
                  <a:lnTo>
                    <a:pt x="299" y="363"/>
                  </a:lnTo>
                  <a:lnTo>
                    <a:pt x="297" y="363"/>
                  </a:lnTo>
                  <a:lnTo>
                    <a:pt x="297" y="364"/>
                  </a:lnTo>
                  <a:lnTo>
                    <a:pt x="296" y="365"/>
                  </a:lnTo>
                  <a:lnTo>
                    <a:pt x="290" y="369"/>
                  </a:lnTo>
                  <a:lnTo>
                    <a:pt x="287" y="370"/>
                  </a:lnTo>
                  <a:lnTo>
                    <a:pt x="287" y="371"/>
                  </a:lnTo>
                  <a:lnTo>
                    <a:pt x="286" y="371"/>
                  </a:lnTo>
                  <a:lnTo>
                    <a:pt x="286" y="372"/>
                  </a:lnTo>
                  <a:lnTo>
                    <a:pt x="284" y="374"/>
                  </a:lnTo>
                  <a:lnTo>
                    <a:pt x="283" y="372"/>
                  </a:lnTo>
                  <a:lnTo>
                    <a:pt x="283" y="374"/>
                  </a:lnTo>
                  <a:lnTo>
                    <a:pt x="283" y="374"/>
                  </a:lnTo>
                  <a:lnTo>
                    <a:pt x="283" y="375"/>
                  </a:lnTo>
                  <a:lnTo>
                    <a:pt x="283" y="376"/>
                  </a:lnTo>
                  <a:lnTo>
                    <a:pt x="282" y="376"/>
                  </a:lnTo>
                  <a:lnTo>
                    <a:pt x="281" y="376"/>
                  </a:lnTo>
                  <a:lnTo>
                    <a:pt x="282" y="376"/>
                  </a:lnTo>
                  <a:lnTo>
                    <a:pt x="282" y="377"/>
                  </a:lnTo>
                  <a:lnTo>
                    <a:pt x="281" y="377"/>
                  </a:lnTo>
                  <a:lnTo>
                    <a:pt x="281" y="378"/>
                  </a:lnTo>
                  <a:lnTo>
                    <a:pt x="280" y="378"/>
                  </a:lnTo>
                  <a:lnTo>
                    <a:pt x="280" y="380"/>
                  </a:lnTo>
                  <a:lnTo>
                    <a:pt x="277" y="380"/>
                  </a:lnTo>
                  <a:lnTo>
                    <a:pt x="277" y="381"/>
                  </a:lnTo>
                  <a:lnTo>
                    <a:pt x="276" y="381"/>
                  </a:lnTo>
                  <a:lnTo>
                    <a:pt x="276" y="382"/>
                  </a:lnTo>
                  <a:lnTo>
                    <a:pt x="275" y="382"/>
                  </a:lnTo>
                  <a:lnTo>
                    <a:pt x="274" y="382"/>
                  </a:lnTo>
                  <a:lnTo>
                    <a:pt x="273" y="383"/>
                  </a:lnTo>
                  <a:lnTo>
                    <a:pt x="271" y="383"/>
                  </a:lnTo>
                  <a:lnTo>
                    <a:pt x="270" y="383"/>
                  </a:lnTo>
                  <a:lnTo>
                    <a:pt x="266" y="387"/>
                  </a:lnTo>
                  <a:lnTo>
                    <a:pt x="266" y="388"/>
                  </a:lnTo>
                  <a:lnTo>
                    <a:pt x="264" y="388"/>
                  </a:lnTo>
                  <a:lnTo>
                    <a:pt x="263" y="389"/>
                  </a:lnTo>
                  <a:lnTo>
                    <a:pt x="263" y="390"/>
                  </a:lnTo>
                  <a:lnTo>
                    <a:pt x="262" y="390"/>
                  </a:lnTo>
                  <a:lnTo>
                    <a:pt x="262" y="393"/>
                  </a:lnTo>
                  <a:lnTo>
                    <a:pt x="262" y="394"/>
                  </a:lnTo>
                  <a:lnTo>
                    <a:pt x="263" y="394"/>
                  </a:lnTo>
                  <a:lnTo>
                    <a:pt x="264" y="394"/>
                  </a:lnTo>
                  <a:lnTo>
                    <a:pt x="264" y="393"/>
                  </a:lnTo>
                  <a:lnTo>
                    <a:pt x="263" y="393"/>
                  </a:lnTo>
                  <a:lnTo>
                    <a:pt x="263" y="391"/>
                  </a:lnTo>
                  <a:lnTo>
                    <a:pt x="264" y="391"/>
                  </a:lnTo>
                  <a:lnTo>
                    <a:pt x="264" y="393"/>
                  </a:lnTo>
                  <a:lnTo>
                    <a:pt x="264" y="394"/>
                  </a:lnTo>
                  <a:lnTo>
                    <a:pt x="264" y="395"/>
                  </a:lnTo>
                  <a:lnTo>
                    <a:pt x="263" y="395"/>
                  </a:lnTo>
                  <a:lnTo>
                    <a:pt x="263" y="396"/>
                  </a:lnTo>
                  <a:lnTo>
                    <a:pt x="263" y="397"/>
                  </a:lnTo>
                  <a:lnTo>
                    <a:pt x="263" y="398"/>
                  </a:lnTo>
                  <a:lnTo>
                    <a:pt x="262" y="398"/>
                  </a:lnTo>
                  <a:lnTo>
                    <a:pt x="263" y="400"/>
                  </a:lnTo>
                  <a:lnTo>
                    <a:pt x="262" y="400"/>
                  </a:lnTo>
                  <a:lnTo>
                    <a:pt x="261" y="401"/>
                  </a:lnTo>
                  <a:lnTo>
                    <a:pt x="260" y="401"/>
                  </a:lnTo>
                  <a:lnTo>
                    <a:pt x="258" y="402"/>
                  </a:lnTo>
                  <a:lnTo>
                    <a:pt x="257" y="402"/>
                  </a:lnTo>
                  <a:lnTo>
                    <a:pt x="256" y="402"/>
                  </a:lnTo>
                  <a:lnTo>
                    <a:pt x="256" y="402"/>
                  </a:lnTo>
                  <a:lnTo>
                    <a:pt x="255" y="402"/>
                  </a:lnTo>
                  <a:lnTo>
                    <a:pt x="255" y="402"/>
                  </a:lnTo>
                  <a:lnTo>
                    <a:pt x="254" y="403"/>
                  </a:lnTo>
                  <a:lnTo>
                    <a:pt x="253" y="403"/>
                  </a:lnTo>
                  <a:lnTo>
                    <a:pt x="251" y="403"/>
                  </a:lnTo>
                  <a:lnTo>
                    <a:pt x="250" y="403"/>
                  </a:lnTo>
                  <a:lnTo>
                    <a:pt x="249" y="403"/>
                  </a:lnTo>
                  <a:lnTo>
                    <a:pt x="250" y="402"/>
                  </a:lnTo>
                  <a:lnTo>
                    <a:pt x="249" y="402"/>
                  </a:lnTo>
                  <a:lnTo>
                    <a:pt x="248" y="402"/>
                  </a:lnTo>
                  <a:lnTo>
                    <a:pt x="247" y="403"/>
                  </a:lnTo>
                  <a:lnTo>
                    <a:pt x="247" y="402"/>
                  </a:lnTo>
                  <a:lnTo>
                    <a:pt x="245" y="402"/>
                  </a:lnTo>
                  <a:lnTo>
                    <a:pt x="244" y="402"/>
                  </a:lnTo>
                  <a:lnTo>
                    <a:pt x="243" y="403"/>
                  </a:lnTo>
                  <a:lnTo>
                    <a:pt x="243" y="404"/>
                  </a:lnTo>
                  <a:lnTo>
                    <a:pt x="243" y="406"/>
                  </a:lnTo>
                  <a:lnTo>
                    <a:pt x="242" y="407"/>
                  </a:lnTo>
                  <a:lnTo>
                    <a:pt x="242" y="408"/>
                  </a:lnTo>
                  <a:lnTo>
                    <a:pt x="242" y="409"/>
                  </a:lnTo>
                  <a:lnTo>
                    <a:pt x="242" y="410"/>
                  </a:lnTo>
                  <a:lnTo>
                    <a:pt x="241" y="410"/>
                  </a:lnTo>
                  <a:lnTo>
                    <a:pt x="241" y="412"/>
                  </a:lnTo>
                  <a:lnTo>
                    <a:pt x="240" y="412"/>
                  </a:lnTo>
                  <a:lnTo>
                    <a:pt x="238" y="413"/>
                  </a:lnTo>
                  <a:lnTo>
                    <a:pt x="238" y="414"/>
                  </a:lnTo>
                  <a:lnTo>
                    <a:pt x="237" y="413"/>
                  </a:lnTo>
                  <a:lnTo>
                    <a:pt x="237" y="412"/>
                  </a:lnTo>
                  <a:lnTo>
                    <a:pt x="237" y="410"/>
                  </a:lnTo>
                  <a:lnTo>
                    <a:pt x="237" y="409"/>
                  </a:lnTo>
                  <a:lnTo>
                    <a:pt x="236" y="409"/>
                  </a:lnTo>
                  <a:lnTo>
                    <a:pt x="236" y="410"/>
                  </a:lnTo>
                  <a:lnTo>
                    <a:pt x="236" y="412"/>
                  </a:lnTo>
                  <a:lnTo>
                    <a:pt x="236" y="413"/>
                  </a:lnTo>
                  <a:lnTo>
                    <a:pt x="235" y="415"/>
                  </a:lnTo>
                  <a:lnTo>
                    <a:pt x="235" y="414"/>
                  </a:lnTo>
                  <a:lnTo>
                    <a:pt x="235" y="413"/>
                  </a:lnTo>
                  <a:lnTo>
                    <a:pt x="234" y="412"/>
                  </a:lnTo>
                  <a:lnTo>
                    <a:pt x="232" y="412"/>
                  </a:lnTo>
                  <a:lnTo>
                    <a:pt x="231" y="412"/>
                  </a:lnTo>
                  <a:lnTo>
                    <a:pt x="230" y="413"/>
                  </a:lnTo>
                  <a:lnTo>
                    <a:pt x="230" y="412"/>
                  </a:lnTo>
                  <a:lnTo>
                    <a:pt x="230" y="413"/>
                  </a:lnTo>
                  <a:lnTo>
                    <a:pt x="229" y="413"/>
                  </a:lnTo>
                  <a:lnTo>
                    <a:pt x="228" y="413"/>
                  </a:lnTo>
                  <a:lnTo>
                    <a:pt x="228" y="414"/>
                  </a:lnTo>
                  <a:lnTo>
                    <a:pt x="226" y="414"/>
                  </a:lnTo>
                  <a:lnTo>
                    <a:pt x="225" y="416"/>
                  </a:lnTo>
                  <a:lnTo>
                    <a:pt x="224" y="419"/>
                  </a:lnTo>
                  <a:lnTo>
                    <a:pt x="224" y="420"/>
                  </a:lnTo>
                  <a:lnTo>
                    <a:pt x="224" y="421"/>
                  </a:lnTo>
                  <a:lnTo>
                    <a:pt x="223" y="422"/>
                  </a:lnTo>
                  <a:lnTo>
                    <a:pt x="222" y="423"/>
                  </a:lnTo>
                  <a:lnTo>
                    <a:pt x="222" y="426"/>
                  </a:lnTo>
                  <a:lnTo>
                    <a:pt x="222" y="428"/>
                  </a:lnTo>
                  <a:lnTo>
                    <a:pt x="222" y="429"/>
                  </a:lnTo>
                  <a:lnTo>
                    <a:pt x="222" y="430"/>
                  </a:lnTo>
                  <a:lnTo>
                    <a:pt x="222" y="430"/>
                  </a:lnTo>
                  <a:lnTo>
                    <a:pt x="222" y="434"/>
                  </a:lnTo>
                  <a:lnTo>
                    <a:pt x="223" y="434"/>
                  </a:lnTo>
                  <a:lnTo>
                    <a:pt x="223" y="435"/>
                  </a:lnTo>
                  <a:lnTo>
                    <a:pt x="223" y="436"/>
                  </a:lnTo>
                  <a:lnTo>
                    <a:pt x="224" y="436"/>
                  </a:lnTo>
                  <a:lnTo>
                    <a:pt x="224" y="438"/>
                  </a:lnTo>
                  <a:lnTo>
                    <a:pt x="223" y="438"/>
                  </a:lnTo>
                  <a:lnTo>
                    <a:pt x="224" y="438"/>
                  </a:lnTo>
                  <a:lnTo>
                    <a:pt x="224" y="439"/>
                  </a:lnTo>
                  <a:lnTo>
                    <a:pt x="224" y="440"/>
                  </a:lnTo>
                  <a:lnTo>
                    <a:pt x="224" y="441"/>
                  </a:lnTo>
                  <a:lnTo>
                    <a:pt x="224" y="442"/>
                  </a:lnTo>
                  <a:lnTo>
                    <a:pt x="223" y="442"/>
                  </a:lnTo>
                  <a:lnTo>
                    <a:pt x="223" y="443"/>
                  </a:lnTo>
                  <a:lnTo>
                    <a:pt x="222" y="443"/>
                  </a:lnTo>
                  <a:lnTo>
                    <a:pt x="222" y="445"/>
                  </a:lnTo>
                  <a:lnTo>
                    <a:pt x="221" y="445"/>
                  </a:lnTo>
                  <a:lnTo>
                    <a:pt x="222" y="445"/>
                  </a:lnTo>
                  <a:lnTo>
                    <a:pt x="223" y="443"/>
                  </a:lnTo>
                  <a:lnTo>
                    <a:pt x="223" y="445"/>
                  </a:lnTo>
                  <a:lnTo>
                    <a:pt x="223" y="446"/>
                  </a:lnTo>
                  <a:lnTo>
                    <a:pt x="223" y="448"/>
                  </a:lnTo>
                  <a:lnTo>
                    <a:pt x="223" y="449"/>
                  </a:lnTo>
                  <a:lnTo>
                    <a:pt x="225" y="452"/>
                  </a:lnTo>
                  <a:lnTo>
                    <a:pt x="225" y="453"/>
                  </a:lnTo>
                  <a:lnTo>
                    <a:pt x="225" y="454"/>
                  </a:lnTo>
                  <a:lnTo>
                    <a:pt x="224" y="454"/>
                  </a:lnTo>
                  <a:lnTo>
                    <a:pt x="224" y="455"/>
                  </a:lnTo>
                  <a:lnTo>
                    <a:pt x="225" y="455"/>
                  </a:lnTo>
                  <a:lnTo>
                    <a:pt x="225" y="456"/>
                  </a:lnTo>
                  <a:lnTo>
                    <a:pt x="225" y="458"/>
                  </a:lnTo>
                  <a:lnTo>
                    <a:pt x="226" y="459"/>
                  </a:lnTo>
                  <a:lnTo>
                    <a:pt x="226" y="459"/>
                  </a:lnTo>
                  <a:lnTo>
                    <a:pt x="225" y="459"/>
                  </a:lnTo>
                  <a:lnTo>
                    <a:pt x="225" y="456"/>
                  </a:lnTo>
                  <a:lnTo>
                    <a:pt x="224" y="456"/>
                  </a:lnTo>
                  <a:lnTo>
                    <a:pt x="224" y="455"/>
                  </a:lnTo>
                  <a:lnTo>
                    <a:pt x="223" y="454"/>
                  </a:lnTo>
                  <a:lnTo>
                    <a:pt x="223" y="455"/>
                  </a:lnTo>
                  <a:lnTo>
                    <a:pt x="223" y="456"/>
                  </a:lnTo>
                  <a:lnTo>
                    <a:pt x="223" y="455"/>
                  </a:lnTo>
                  <a:lnTo>
                    <a:pt x="222" y="455"/>
                  </a:lnTo>
                  <a:lnTo>
                    <a:pt x="222" y="456"/>
                  </a:lnTo>
                  <a:lnTo>
                    <a:pt x="222" y="458"/>
                  </a:lnTo>
                  <a:lnTo>
                    <a:pt x="223" y="459"/>
                  </a:lnTo>
                  <a:lnTo>
                    <a:pt x="224" y="459"/>
                  </a:lnTo>
                  <a:lnTo>
                    <a:pt x="225" y="459"/>
                  </a:lnTo>
                  <a:lnTo>
                    <a:pt x="225" y="459"/>
                  </a:lnTo>
                  <a:lnTo>
                    <a:pt x="226" y="459"/>
                  </a:lnTo>
                  <a:lnTo>
                    <a:pt x="226" y="460"/>
                  </a:lnTo>
                  <a:lnTo>
                    <a:pt x="226" y="461"/>
                  </a:lnTo>
                  <a:lnTo>
                    <a:pt x="226" y="462"/>
                  </a:lnTo>
                  <a:lnTo>
                    <a:pt x="226" y="464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5" y="466"/>
                  </a:lnTo>
                  <a:lnTo>
                    <a:pt x="225" y="467"/>
                  </a:lnTo>
                  <a:lnTo>
                    <a:pt x="225" y="468"/>
                  </a:lnTo>
                  <a:lnTo>
                    <a:pt x="225" y="471"/>
                  </a:lnTo>
                  <a:lnTo>
                    <a:pt x="225" y="472"/>
                  </a:lnTo>
                  <a:lnTo>
                    <a:pt x="225" y="473"/>
                  </a:lnTo>
                  <a:lnTo>
                    <a:pt x="224" y="474"/>
                  </a:lnTo>
                  <a:lnTo>
                    <a:pt x="224" y="475"/>
                  </a:lnTo>
                  <a:lnTo>
                    <a:pt x="224" y="477"/>
                  </a:lnTo>
                  <a:lnTo>
                    <a:pt x="223" y="478"/>
                  </a:lnTo>
                  <a:lnTo>
                    <a:pt x="223" y="479"/>
                  </a:lnTo>
                  <a:lnTo>
                    <a:pt x="222" y="480"/>
                  </a:lnTo>
                  <a:lnTo>
                    <a:pt x="222" y="481"/>
                  </a:lnTo>
                  <a:lnTo>
                    <a:pt x="221" y="482"/>
                  </a:lnTo>
                  <a:lnTo>
                    <a:pt x="219" y="482"/>
                  </a:lnTo>
                  <a:lnTo>
                    <a:pt x="219" y="484"/>
                  </a:lnTo>
                  <a:lnTo>
                    <a:pt x="219" y="482"/>
                  </a:lnTo>
                  <a:lnTo>
                    <a:pt x="221" y="482"/>
                  </a:lnTo>
                  <a:lnTo>
                    <a:pt x="219" y="485"/>
                  </a:lnTo>
                  <a:lnTo>
                    <a:pt x="218" y="486"/>
                  </a:lnTo>
                  <a:lnTo>
                    <a:pt x="218" y="487"/>
                  </a:lnTo>
                  <a:lnTo>
                    <a:pt x="217" y="487"/>
                  </a:lnTo>
                  <a:lnTo>
                    <a:pt x="217" y="487"/>
                  </a:lnTo>
                  <a:lnTo>
                    <a:pt x="217" y="488"/>
                  </a:lnTo>
                  <a:lnTo>
                    <a:pt x="216" y="491"/>
                  </a:lnTo>
                  <a:lnTo>
                    <a:pt x="216" y="493"/>
                  </a:lnTo>
                  <a:lnTo>
                    <a:pt x="216" y="494"/>
                  </a:lnTo>
                  <a:lnTo>
                    <a:pt x="216" y="495"/>
                  </a:lnTo>
                  <a:lnTo>
                    <a:pt x="216" y="497"/>
                  </a:lnTo>
                  <a:lnTo>
                    <a:pt x="216" y="498"/>
                  </a:lnTo>
                  <a:lnTo>
                    <a:pt x="216" y="497"/>
                  </a:lnTo>
                  <a:lnTo>
                    <a:pt x="217" y="497"/>
                  </a:lnTo>
                  <a:lnTo>
                    <a:pt x="217" y="498"/>
                  </a:lnTo>
                  <a:lnTo>
                    <a:pt x="217" y="499"/>
                  </a:lnTo>
                  <a:lnTo>
                    <a:pt x="216" y="499"/>
                  </a:lnTo>
                  <a:lnTo>
                    <a:pt x="215" y="499"/>
                  </a:lnTo>
                  <a:lnTo>
                    <a:pt x="215" y="500"/>
                  </a:lnTo>
                  <a:lnTo>
                    <a:pt x="213" y="500"/>
                  </a:lnTo>
                  <a:lnTo>
                    <a:pt x="215" y="500"/>
                  </a:lnTo>
                  <a:lnTo>
                    <a:pt x="215" y="499"/>
                  </a:lnTo>
                  <a:lnTo>
                    <a:pt x="216" y="499"/>
                  </a:lnTo>
                  <a:lnTo>
                    <a:pt x="217" y="499"/>
                  </a:lnTo>
                  <a:lnTo>
                    <a:pt x="217" y="501"/>
                  </a:lnTo>
                  <a:lnTo>
                    <a:pt x="217" y="503"/>
                  </a:lnTo>
                  <a:lnTo>
                    <a:pt x="217" y="506"/>
                  </a:lnTo>
                  <a:lnTo>
                    <a:pt x="217" y="507"/>
                  </a:lnTo>
                  <a:lnTo>
                    <a:pt x="217" y="510"/>
                  </a:lnTo>
                  <a:lnTo>
                    <a:pt x="217" y="511"/>
                  </a:lnTo>
                  <a:lnTo>
                    <a:pt x="217" y="514"/>
                  </a:lnTo>
                  <a:lnTo>
                    <a:pt x="217" y="516"/>
                  </a:lnTo>
                  <a:lnTo>
                    <a:pt x="217" y="517"/>
                  </a:lnTo>
                  <a:lnTo>
                    <a:pt x="217" y="519"/>
                  </a:lnTo>
                  <a:lnTo>
                    <a:pt x="216" y="519"/>
                  </a:lnTo>
                  <a:lnTo>
                    <a:pt x="213" y="518"/>
                  </a:lnTo>
                  <a:lnTo>
                    <a:pt x="212" y="519"/>
                  </a:lnTo>
                  <a:lnTo>
                    <a:pt x="213" y="519"/>
                  </a:lnTo>
                  <a:lnTo>
                    <a:pt x="215" y="519"/>
                  </a:lnTo>
                  <a:lnTo>
                    <a:pt x="216" y="519"/>
                  </a:lnTo>
                  <a:lnTo>
                    <a:pt x="212" y="519"/>
                  </a:lnTo>
                  <a:lnTo>
                    <a:pt x="211" y="519"/>
                  </a:lnTo>
                  <a:lnTo>
                    <a:pt x="211" y="518"/>
                  </a:lnTo>
                  <a:lnTo>
                    <a:pt x="212" y="518"/>
                  </a:lnTo>
                  <a:lnTo>
                    <a:pt x="211" y="518"/>
                  </a:lnTo>
                  <a:lnTo>
                    <a:pt x="210" y="519"/>
                  </a:lnTo>
                  <a:lnTo>
                    <a:pt x="209" y="519"/>
                  </a:lnTo>
                  <a:lnTo>
                    <a:pt x="209" y="518"/>
                  </a:lnTo>
                  <a:lnTo>
                    <a:pt x="208" y="519"/>
                  </a:lnTo>
                  <a:lnTo>
                    <a:pt x="206" y="519"/>
                  </a:lnTo>
                  <a:lnTo>
                    <a:pt x="206" y="520"/>
                  </a:lnTo>
                  <a:lnTo>
                    <a:pt x="205" y="522"/>
                  </a:lnTo>
                  <a:lnTo>
                    <a:pt x="205" y="523"/>
                  </a:lnTo>
                  <a:lnTo>
                    <a:pt x="205" y="524"/>
                  </a:lnTo>
                  <a:lnTo>
                    <a:pt x="206" y="524"/>
                  </a:lnTo>
                  <a:lnTo>
                    <a:pt x="205" y="525"/>
                  </a:lnTo>
                  <a:lnTo>
                    <a:pt x="204" y="527"/>
                  </a:lnTo>
                  <a:lnTo>
                    <a:pt x="203" y="527"/>
                  </a:lnTo>
                  <a:lnTo>
                    <a:pt x="203" y="529"/>
                  </a:lnTo>
                  <a:lnTo>
                    <a:pt x="202" y="530"/>
                  </a:lnTo>
                  <a:lnTo>
                    <a:pt x="200" y="531"/>
                  </a:lnTo>
                  <a:lnTo>
                    <a:pt x="200" y="532"/>
                  </a:lnTo>
                  <a:lnTo>
                    <a:pt x="199" y="532"/>
                  </a:lnTo>
                  <a:lnTo>
                    <a:pt x="199" y="533"/>
                  </a:lnTo>
                  <a:lnTo>
                    <a:pt x="199" y="535"/>
                  </a:lnTo>
                  <a:lnTo>
                    <a:pt x="199" y="536"/>
                  </a:lnTo>
                  <a:lnTo>
                    <a:pt x="200" y="537"/>
                  </a:lnTo>
                  <a:lnTo>
                    <a:pt x="202" y="538"/>
                  </a:lnTo>
                  <a:lnTo>
                    <a:pt x="203" y="538"/>
                  </a:lnTo>
                  <a:lnTo>
                    <a:pt x="203" y="539"/>
                  </a:lnTo>
                  <a:lnTo>
                    <a:pt x="205" y="539"/>
                  </a:lnTo>
                  <a:lnTo>
                    <a:pt x="206" y="538"/>
                  </a:lnTo>
                  <a:lnTo>
                    <a:pt x="208" y="538"/>
                  </a:lnTo>
                  <a:lnTo>
                    <a:pt x="208" y="539"/>
                  </a:lnTo>
                  <a:lnTo>
                    <a:pt x="208" y="540"/>
                  </a:lnTo>
                  <a:lnTo>
                    <a:pt x="209" y="540"/>
                  </a:lnTo>
                  <a:lnTo>
                    <a:pt x="210" y="542"/>
                  </a:lnTo>
                  <a:lnTo>
                    <a:pt x="209" y="542"/>
                  </a:lnTo>
                  <a:lnTo>
                    <a:pt x="208" y="540"/>
                  </a:lnTo>
                  <a:lnTo>
                    <a:pt x="206" y="539"/>
                  </a:lnTo>
                  <a:lnTo>
                    <a:pt x="205" y="539"/>
                  </a:lnTo>
                  <a:lnTo>
                    <a:pt x="204" y="539"/>
                  </a:lnTo>
                  <a:lnTo>
                    <a:pt x="203" y="539"/>
                  </a:lnTo>
                  <a:lnTo>
                    <a:pt x="202" y="539"/>
                  </a:lnTo>
                  <a:lnTo>
                    <a:pt x="200" y="539"/>
                  </a:lnTo>
                  <a:lnTo>
                    <a:pt x="199" y="539"/>
                  </a:lnTo>
                  <a:lnTo>
                    <a:pt x="198" y="539"/>
                  </a:lnTo>
                  <a:lnTo>
                    <a:pt x="198" y="540"/>
                  </a:lnTo>
                  <a:lnTo>
                    <a:pt x="197" y="540"/>
                  </a:lnTo>
                  <a:lnTo>
                    <a:pt x="196" y="540"/>
                  </a:lnTo>
                  <a:lnTo>
                    <a:pt x="196" y="542"/>
                  </a:lnTo>
                  <a:lnTo>
                    <a:pt x="195" y="542"/>
                  </a:lnTo>
                  <a:lnTo>
                    <a:pt x="192" y="542"/>
                  </a:lnTo>
                  <a:lnTo>
                    <a:pt x="191" y="542"/>
                  </a:lnTo>
                  <a:lnTo>
                    <a:pt x="191" y="543"/>
                  </a:lnTo>
                  <a:lnTo>
                    <a:pt x="190" y="543"/>
                  </a:lnTo>
                  <a:lnTo>
                    <a:pt x="187" y="545"/>
                  </a:lnTo>
                  <a:lnTo>
                    <a:pt x="186" y="545"/>
                  </a:lnTo>
                  <a:lnTo>
                    <a:pt x="186" y="545"/>
                  </a:lnTo>
                  <a:lnTo>
                    <a:pt x="186" y="546"/>
                  </a:lnTo>
                  <a:lnTo>
                    <a:pt x="186" y="548"/>
                  </a:lnTo>
                  <a:lnTo>
                    <a:pt x="186" y="549"/>
                  </a:lnTo>
                  <a:lnTo>
                    <a:pt x="185" y="549"/>
                  </a:lnTo>
                  <a:lnTo>
                    <a:pt x="185" y="550"/>
                  </a:lnTo>
                  <a:lnTo>
                    <a:pt x="185" y="551"/>
                  </a:lnTo>
                  <a:lnTo>
                    <a:pt x="185" y="553"/>
                  </a:lnTo>
                  <a:lnTo>
                    <a:pt x="184" y="555"/>
                  </a:lnTo>
                  <a:lnTo>
                    <a:pt x="184" y="556"/>
                  </a:lnTo>
                  <a:lnTo>
                    <a:pt x="183" y="556"/>
                  </a:lnTo>
                  <a:lnTo>
                    <a:pt x="179" y="558"/>
                  </a:lnTo>
                  <a:lnTo>
                    <a:pt x="178" y="558"/>
                  </a:lnTo>
                  <a:lnTo>
                    <a:pt x="178" y="559"/>
                  </a:lnTo>
                  <a:lnTo>
                    <a:pt x="176" y="559"/>
                  </a:lnTo>
                  <a:lnTo>
                    <a:pt x="174" y="561"/>
                  </a:lnTo>
                  <a:lnTo>
                    <a:pt x="174" y="562"/>
                  </a:lnTo>
                  <a:lnTo>
                    <a:pt x="173" y="562"/>
                  </a:lnTo>
                  <a:lnTo>
                    <a:pt x="172" y="562"/>
                  </a:lnTo>
                  <a:lnTo>
                    <a:pt x="170" y="561"/>
                  </a:lnTo>
                  <a:lnTo>
                    <a:pt x="170" y="561"/>
                  </a:lnTo>
                  <a:lnTo>
                    <a:pt x="170" y="559"/>
                  </a:lnTo>
                  <a:lnTo>
                    <a:pt x="169" y="559"/>
                  </a:lnTo>
                  <a:lnTo>
                    <a:pt x="167" y="557"/>
                  </a:lnTo>
                  <a:lnTo>
                    <a:pt x="166" y="557"/>
                  </a:lnTo>
                  <a:lnTo>
                    <a:pt x="164" y="556"/>
                  </a:lnTo>
                  <a:lnTo>
                    <a:pt x="164" y="555"/>
                  </a:lnTo>
                  <a:lnTo>
                    <a:pt x="161" y="552"/>
                  </a:lnTo>
                  <a:lnTo>
                    <a:pt x="160" y="551"/>
                  </a:lnTo>
                  <a:lnTo>
                    <a:pt x="159" y="550"/>
                  </a:lnTo>
                  <a:lnTo>
                    <a:pt x="159" y="549"/>
                  </a:lnTo>
                  <a:lnTo>
                    <a:pt x="158" y="549"/>
                  </a:lnTo>
                  <a:lnTo>
                    <a:pt x="158" y="548"/>
                  </a:lnTo>
                  <a:lnTo>
                    <a:pt x="158" y="546"/>
                  </a:lnTo>
                  <a:lnTo>
                    <a:pt x="156" y="545"/>
                  </a:lnTo>
                  <a:lnTo>
                    <a:pt x="157" y="545"/>
                  </a:lnTo>
                  <a:lnTo>
                    <a:pt x="156" y="545"/>
                  </a:lnTo>
                  <a:lnTo>
                    <a:pt x="156" y="545"/>
                  </a:lnTo>
                  <a:lnTo>
                    <a:pt x="157" y="545"/>
                  </a:lnTo>
                  <a:lnTo>
                    <a:pt x="158" y="545"/>
                  </a:lnTo>
                  <a:lnTo>
                    <a:pt x="157" y="545"/>
                  </a:lnTo>
                  <a:lnTo>
                    <a:pt x="158" y="545"/>
                  </a:lnTo>
                  <a:lnTo>
                    <a:pt x="158" y="544"/>
                  </a:lnTo>
                  <a:lnTo>
                    <a:pt x="157" y="544"/>
                  </a:lnTo>
                  <a:lnTo>
                    <a:pt x="157" y="545"/>
                  </a:lnTo>
                  <a:lnTo>
                    <a:pt x="157" y="544"/>
                  </a:lnTo>
                  <a:lnTo>
                    <a:pt x="156" y="544"/>
                  </a:lnTo>
                  <a:lnTo>
                    <a:pt x="156" y="545"/>
                  </a:lnTo>
                  <a:lnTo>
                    <a:pt x="156" y="544"/>
                  </a:lnTo>
                  <a:lnTo>
                    <a:pt x="156" y="545"/>
                  </a:lnTo>
                  <a:lnTo>
                    <a:pt x="154" y="545"/>
                  </a:lnTo>
                  <a:lnTo>
                    <a:pt x="154" y="544"/>
                  </a:lnTo>
                  <a:lnTo>
                    <a:pt x="154" y="543"/>
                  </a:lnTo>
                  <a:lnTo>
                    <a:pt x="154" y="542"/>
                  </a:lnTo>
                  <a:lnTo>
                    <a:pt x="153" y="540"/>
                  </a:lnTo>
                  <a:lnTo>
                    <a:pt x="153" y="539"/>
                  </a:lnTo>
                  <a:lnTo>
                    <a:pt x="153" y="542"/>
                  </a:lnTo>
                  <a:lnTo>
                    <a:pt x="152" y="538"/>
                  </a:lnTo>
                  <a:lnTo>
                    <a:pt x="151" y="535"/>
                  </a:lnTo>
                  <a:lnTo>
                    <a:pt x="151" y="532"/>
                  </a:lnTo>
                  <a:lnTo>
                    <a:pt x="151" y="531"/>
                  </a:lnTo>
                  <a:lnTo>
                    <a:pt x="151" y="529"/>
                  </a:lnTo>
                  <a:lnTo>
                    <a:pt x="150" y="527"/>
                  </a:lnTo>
                  <a:lnTo>
                    <a:pt x="150" y="526"/>
                  </a:lnTo>
                  <a:lnTo>
                    <a:pt x="150" y="525"/>
                  </a:lnTo>
                  <a:lnTo>
                    <a:pt x="150" y="526"/>
                  </a:lnTo>
                  <a:lnTo>
                    <a:pt x="151" y="526"/>
                  </a:lnTo>
                  <a:lnTo>
                    <a:pt x="150" y="526"/>
                  </a:lnTo>
                  <a:lnTo>
                    <a:pt x="150" y="527"/>
                  </a:lnTo>
                  <a:lnTo>
                    <a:pt x="151" y="527"/>
                  </a:lnTo>
                  <a:lnTo>
                    <a:pt x="152" y="531"/>
                  </a:lnTo>
                  <a:lnTo>
                    <a:pt x="152" y="530"/>
                  </a:lnTo>
                  <a:lnTo>
                    <a:pt x="152" y="529"/>
                  </a:lnTo>
                  <a:lnTo>
                    <a:pt x="151" y="527"/>
                  </a:lnTo>
                  <a:lnTo>
                    <a:pt x="152" y="527"/>
                  </a:lnTo>
                  <a:lnTo>
                    <a:pt x="152" y="529"/>
                  </a:lnTo>
                  <a:lnTo>
                    <a:pt x="152" y="530"/>
                  </a:lnTo>
                  <a:lnTo>
                    <a:pt x="152" y="531"/>
                  </a:lnTo>
                  <a:lnTo>
                    <a:pt x="152" y="532"/>
                  </a:lnTo>
                  <a:lnTo>
                    <a:pt x="152" y="533"/>
                  </a:lnTo>
                  <a:lnTo>
                    <a:pt x="152" y="535"/>
                  </a:lnTo>
                  <a:lnTo>
                    <a:pt x="153" y="535"/>
                  </a:lnTo>
                  <a:lnTo>
                    <a:pt x="154" y="535"/>
                  </a:lnTo>
                  <a:lnTo>
                    <a:pt x="154" y="533"/>
                  </a:lnTo>
                  <a:lnTo>
                    <a:pt x="153" y="533"/>
                  </a:lnTo>
                  <a:lnTo>
                    <a:pt x="153" y="532"/>
                  </a:lnTo>
                  <a:lnTo>
                    <a:pt x="153" y="531"/>
                  </a:lnTo>
                  <a:lnTo>
                    <a:pt x="152" y="531"/>
                  </a:lnTo>
                  <a:lnTo>
                    <a:pt x="152" y="530"/>
                  </a:lnTo>
                  <a:lnTo>
                    <a:pt x="152" y="529"/>
                  </a:lnTo>
                  <a:lnTo>
                    <a:pt x="152" y="527"/>
                  </a:lnTo>
                  <a:lnTo>
                    <a:pt x="152" y="526"/>
                  </a:lnTo>
                  <a:lnTo>
                    <a:pt x="151" y="525"/>
                  </a:lnTo>
                  <a:lnTo>
                    <a:pt x="151" y="526"/>
                  </a:lnTo>
                  <a:lnTo>
                    <a:pt x="151" y="525"/>
                  </a:lnTo>
                  <a:lnTo>
                    <a:pt x="150" y="524"/>
                  </a:lnTo>
                  <a:lnTo>
                    <a:pt x="150" y="523"/>
                  </a:lnTo>
                  <a:lnTo>
                    <a:pt x="150" y="522"/>
                  </a:lnTo>
                  <a:lnTo>
                    <a:pt x="148" y="523"/>
                  </a:lnTo>
                  <a:lnTo>
                    <a:pt x="150" y="523"/>
                  </a:lnTo>
                  <a:lnTo>
                    <a:pt x="150" y="524"/>
                  </a:lnTo>
                  <a:lnTo>
                    <a:pt x="150" y="525"/>
                  </a:lnTo>
                  <a:lnTo>
                    <a:pt x="150" y="524"/>
                  </a:lnTo>
                  <a:lnTo>
                    <a:pt x="148" y="523"/>
                  </a:lnTo>
                  <a:lnTo>
                    <a:pt x="148" y="522"/>
                  </a:lnTo>
                  <a:lnTo>
                    <a:pt x="150" y="520"/>
                  </a:lnTo>
                  <a:lnTo>
                    <a:pt x="148" y="519"/>
                  </a:lnTo>
                  <a:lnTo>
                    <a:pt x="148" y="520"/>
                  </a:lnTo>
                  <a:lnTo>
                    <a:pt x="148" y="522"/>
                  </a:lnTo>
                  <a:lnTo>
                    <a:pt x="148" y="520"/>
                  </a:lnTo>
                  <a:lnTo>
                    <a:pt x="147" y="520"/>
                  </a:lnTo>
                  <a:lnTo>
                    <a:pt x="147" y="519"/>
                  </a:lnTo>
                  <a:lnTo>
                    <a:pt x="147" y="518"/>
                  </a:lnTo>
                  <a:lnTo>
                    <a:pt x="147" y="517"/>
                  </a:lnTo>
                  <a:lnTo>
                    <a:pt x="146" y="517"/>
                  </a:lnTo>
                  <a:lnTo>
                    <a:pt x="146" y="516"/>
                  </a:lnTo>
                  <a:lnTo>
                    <a:pt x="145" y="514"/>
                  </a:lnTo>
                  <a:lnTo>
                    <a:pt x="144" y="512"/>
                  </a:lnTo>
                  <a:lnTo>
                    <a:pt x="144" y="511"/>
                  </a:lnTo>
                  <a:lnTo>
                    <a:pt x="144" y="510"/>
                  </a:lnTo>
                  <a:lnTo>
                    <a:pt x="143" y="510"/>
                  </a:lnTo>
                  <a:lnTo>
                    <a:pt x="143" y="507"/>
                  </a:lnTo>
                  <a:lnTo>
                    <a:pt x="141" y="504"/>
                  </a:lnTo>
                  <a:lnTo>
                    <a:pt x="141" y="500"/>
                  </a:lnTo>
                  <a:lnTo>
                    <a:pt x="141" y="499"/>
                  </a:lnTo>
                  <a:lnTo>
                    <a:pt x="140" y="499"/>
                  </a:lnTo>
                  <a:lnTo>
                    <a:pt x="140" y="498"/>
                  </a:lnTo>
                  <a:lnTo>
                    <a:pt x="140" y="497"/>
                  </a:lnTo>
                  <a:lnTo>
                    <a:pt x="139" y="497"/>
                  </a:lnTo>
                  <a:lnTo>
                    <a:pt x="138" y="495"/>
                  </a:lnTo>
                  <a:lnTo>
                    <a:pt x="137" y="492"/>
                  </a:lnTo>
                  <a:lnTo>
                    <a:pt x="134" y="488"/>
                  </a:lnTo>
                  <a:lnTo>
                    <a:pt x="133" y="490"/>
                  </a:lnTo>
                  <a:lnTo>
                    <a:pt x="133" y="488"/>
                  </a:lnTo>
                  <a:lnTo>
                    <a:pt x="133" y="487"/>
                  </a:lnTo>
                  <a:lnTo>
                    <a:pt x="134" y="488"/>
                  </a:lnTo>
                  <a:lnTo>
                    <a:pt x="134" y="487"/>
                  </a:lnTo>
                  <a:lnTo>
                    <a:pt x="133" y="487"/>
                  </a:lnTo>
                  <a:lnTo>
                    <a:pt x="132" y="487"/>
                  </a:lnTo>
                  <a:lnTo>
                    <a:pt x="132" y="487"/>
                  </a:lnTo>
                  <a:lnTo>
                    <a:pt x="133" y="487"/>
                  </a:lnTo>
                  <a:lnTo>
                    <a:pt x="133" y="486"/>
                  </a:lnTo>
                  <a:lnTo>
                    <a:pt x="132" y="487"/>
                  </a:lnTo>
                  <a:lnTo>
                    <a:pt x="132" y="487"/>
                  </a:lnTo>
                  <a:lnTo>
                    <a:pt x="132" y="487"/>
                  </a:lnTo>
                  <a:lnTo>
                    <a:pt x="131" y="487"/>
                  </a:lnTo>
                  <a:lnTo>
                    <a:pt x="131" y="486"/>
                  </a:lnTo>
                  <a:lnTo>
                    <a:pt x="130" y="485"/>
                  </a:lnTo>
                  <a:lnTo>
                    <a:pt x="130" y="484"/>
                  </a:lnTo>
                  <a:lnTo>
                    <a:pt x="130" y="482"/>
                  </a:lnTo>
                  <a:lnTo>
                    <a:pt x="128" y="482"/>
                  </a:lnTo>
                  <a:lnTo>
                    <a:pt x="128" y="484"/>
                  </a:lnTo>
                  <a:lnTo>
                    <a:pt x="128" y="482"/>
                  </a:lnTo>
                  <a:lnTo>
                    <a:pt x="128" y="481"/>
                  </a:lnTo>
                  <a:lnTo>
                    <a:pt x="127" y="479"/>
                  </a:lnTo>
                  <a:lnTo>
                    <a:pt x="126" y="478"/>
                  </a:lnTo>
                  <a:lnTo>
                    <a:pt x="126" y="477"/>
                  </a:lnTo>
                  <a:lnTo>
                    <a:pt x="125" y="473"/>
                  </a:lnTo>
                  <a:lnTo>
                    <a:pt x="124" y="473"/>
                  </a:lnTo>
                  <a:lnTo>
                    <a:pt x="124" y="472"/>
                  </a:lnTo>
                  <a:lnTo>
                    <a:pt x="124" y="471"/>
                  </a:lnTo>
                  <a:lnTo>
                    <a:pt x="125" y="471"/>
                  </a:lnTo>
                  <a:lnTo>
                    <a:pt x="126" y="469"/>
                  </a:lnTo>
                  <a:lnTo>
                    <a:pt x="125" y="471"/>
                  </a:lnTo>
                  <a:lnTo>
                    <a:pt x="124" y="471"/>
                  </a:lnTo>
                  <a:lnTo>
                    <a:pt x="122" y="467"/>
                  </a:lnTo>
                  <a:lnTo>
                    <a:pt x="122" y="466"/>
                  </a:lnTo>
                  <a:lnTo>
                    <a:pt x="122" y="465"/>
                  </a:lnTo>
                  <a:lnTo>
                    <a:pt x="121" y="465"/>
                  </a:lnTo>
                  <a:lnTo>
                    <a:pt x="121" y="464"/>
                  </a:lnTo>
                  <a:lnTo>
                    <a:pt x="121" y="462"/>
                  </a:lnTo>
                  <a:lnTo>
                    <a:pt x="121" y="461"/>
                  </a:lnTo>
                  <a:lnTo>
                    <a:pt x="121" y="460"/>
                  </a:lnTo>
                  <a:lnTo>
                    <a:pt x="120" y="460"/>
                  </a:lnTo>
                  <a:lnTo>
                    <a:pt x="121" y="460"/>
                  </a:lnTo>
                  <a:lnTo>
                    <a:pt x="120" y="459"/>
                  </a:lnTo>
                  <a:lnTo>
                    <a:pt x="120" y="459"/>
                  </a:lnTo>
                  <a:lnTo>
                    <a:pt x="120" y="459"/>
                  </a:lnTo>
                  <a:lnTo>
                    <a:pt x="121" y="459"/>
                  </a:lnTo>
                  <a:lnTo>
                    <a:pt x="120" y="458"/>
                  </a:lnTo>
                  <a:lnTo>
                    <a:pt x="120" y="456"/>
                  </a:lnTo>
                  <a:lnTo>
                    <a:pt x="120" y="455"/>
                  </a:lnTo>
                  <a:lnTo>
                    <a:pt x="121" y="456"/>
                  </a:lnTo>
                  <a:lnTo>
                    <a:pt x="121" y="455"/>
                  </a:lnTo>
                  <a:lnTo>
                    <a:pt x="120" y="455"/>
                  </a:lnTo>
                  <a:lnTo>
                    <a:pt x="121" y="455"/>
                  </a:lnTo>
                  <a:lnTo>
                    <a:pt x="120" y="454"/>
                  </a:lnTo>
                  <a:lnTo>
                    <a:pt x="120" y="455"/>
                  </a:lnTo>
                  <a:lnTo>
                    <a:pt x="119" y="453"/>
                  </a:lnTo>
                  <a:lnTo>
                    <a:pt x="119" y="452"/>
                  </a:lnTo>
                  <a:lnTo>
                    <a:pt x="119" y="451"/>
                  </a:lnTo>
                  <a:lnTo>
                    <a:pt x="118" y="449"/>
                  </a:lnTo>
                  <a:lnTo>
                    <a:pt x="117" y="448"/>
                  </a:lnTo>
                  <a:lnTo>
                    <a:pt x="117" y="447"/>
                  </a:lnTo>
                  <a:lnTo>
                    <a:pt x="117" y="446"/>
                  </a:lnTo>
                  <a:lnTo>
                    <a:pt x="117" y="445"/>
                  </a:lnTo>
                  <a:lnTo>
                    <a:pt x="115" y="445"/>
                  </a:lnTo>
                  <a:lnTo>
                    <a:pt x="115" y="443"/>
                  </a:lnTo>
                  <a:lnTo>
                    <a:pt x="117" y="443"/>
                  </a:lnTo>
                  <a:lnTo>
                    <a:pt x="115" y="443"/>
                  </a:lnTo>
                  <a:lnTo>
                    <a:pt x="115" y="442"/>
                  </a:lnTo>
                  <a:lnTo>
                    <a:pt x="115" y="441"/>
                  </a:lnTo>
                  <a:lnTo>
                    <a:pt x="115" y="440"/>
                  </a:lnTo>
                  <a:lnTo>
                    <a:pt x="114" y="440"/>
                  </a:lnTo>
                  <a:lnTo>
                    <a:pt x="114" y="439"/>
                  </a:lnTo>
                  <a:lnTo>
                    <a:pt x="114" y="438"/>
                  </a:lnTo>
                  <a:lnTo>
                    <a:pt x="114" y="439"/>
                  </a:lnTo>
                  <a:lnTo>
                    <a:pt x="115" y="440"/>
                  </a:lnTo>
                  <a:lnTo>
                    <a:pt x="115" y="439"/>
                  </a:lnTo>
                  <a:lnTo>
                    <a:pt x="114" y="439"/>
                  </a:lnTo>
                  <a:lnTo>
                    <a:pt x="114" y="438"/>
                  </a:lnTo>
                  <a:lnTo>
                    <a:pt x="114" y="439"/>
                  </a:lnTo>
                  <a:lnTo>
                    <a:pt x="113" y="439"/>
                  </a:lnTo>
                  <a:lnTo>
                    <a:pt x="113" y="438"/>
                  </a:lnTo>
                  <a:lnTo>
                    <a:pt x="113" y="436"/>
                  </a:lnTo>
                  <a:lnTo>
                    <a:pt x="114" y="436"/>
                  </a:lnTo>
                  <a:lnTo>
                    <a:pt x="113" y="436"/>
                  </a:lnTo>
                  <a:lnTo>
                    <a:pt x="113" y="436"/>
                  </a:lnTo>
                  <a:lnTo>
                    <a:pt x="113" y="436"/>
                  </a:lnTo>
                  <a:lnTo>
                    <a:pt x="113" y="435"/>
                  </a:lnTo>
                  <a:lnTo>
                    <a:pt x="113" y="435"/>
                  </a:lnTo>
                  <a:lnTo>
                    <a:pt x="113" y="434"/>
                  </a:lnTo>
                  <a:lnTo>
                    <a:pt x="112" y="434"/>
                  </a:lnTo>
                  <a:lnTo>
                    <a:pt x="111" y="433"/>
                  </a:lnTo>
                  <a:lnTo>
                    <a:pt x="111" y="432"/>
                  </a:lnTo>
                  <a:lnTo>
                    <a:pt x="112" y="432"/>
                  </a:lnTo>
                  <a:lnTo>
                    <a:pt x="113" y="432"/>
                  </a:lnTo>
                  <a:lnTo>
                    <a:pt x="113" y="430"/>
                  </a:lnTo>
                  <a:lnTo>
                    <a:pt x="112" y="430"/>
                  </a:lnTo>
                  <a:lnTo>
                    <a:pt x="112" y="432"/>
                  </a:lnTo>
                  <a:lnTo>
                    <a:pt x="111" y="432"/>
                  </a:lnTo>
                  <a:lnTo>
                    <a:pt x="111" y="430"/>
                  </a:lnTo>
                  <a:lnTo>
                    <a:pt x="109" y="430"/>
                  </a:lnTo>
                  <a:lnTo>
                    <a:pt x="109" y="430"/>
                  </a:lnTo>
                  <a:lnTo>
                    <a:pt x="108" y="429"/>
                  </a:lnTo>
                  <a:lnTo>
                    <a:pt x="108" y="428"/>
                  </a:lnTo>
                  <a:lnTo>
                    <a:pt x="107" y="428"/>
                  </a:lnTo>
                  <a:lnTo>
                    <a:pt x="107" y="427"/>
                  </a:lnTo>
                  <a:lnTo>
                    <a:pt x="106" y="423"/>
                  </a:lnTo>
                  <a:lnTo>
                    <a:pt x="106" y="422"/>
                  </a:lnTo>
                  <a:lnTo>
                    <a:pt x="105" y="422"/>
                  </a:lnTo>
                  <a:lnTo>
                    <a:pt x="106" y="422"/>
                  </a:lnTo>
                  <a:lnTo>
                    <a:pt x="107" y="422"/>
                  </a:lnTo>
                  <a:lnTo>
                    <a:pt x="108" y="422"/>
                  </a:lnTo>
                  <a:lnTo>
                    <a:pt x="107" y="422"/>
                  </a:lnTo>
                  <a:lnTo>
                    <a:pt x="107" y="421"/>
                  </a:lnTo>
                  <a:lnTo>
                    <a:pt x="106" y="421"/>
                  </a:lnTo>
                  <a:lnTo>
                    <a:pt x="105" y="421"/>
                  </a:lnTo>
                  <a:lnTo>
                    <a:pt x="105" y="420"/>
                  </a:lnTo>
                  <a:lnTo>
                    <a:pt x="106" y="420"/>
                  </a:lnTo>
                  <a:lnTo>
                    <a:pt x="106" y="419"/>
                  </a:lnTo>
                  <a:lnTo>
                    <a:pt x="105" y="420"/>
                  </a:lnTo>
                  <a:lnTo>
                    <a:pt x="104" y="420"/>
                  </a:lnTo>
                  <a:lnTo>
                    <a:pt x="104" y="419"/>
                  </a:lnTo>
                  <a:lnTo>
                    <a:pt x="104" y="417"/>
                  </a:lnTo>
                  <a:lnTo>
                    <a:pt x="105" y="417"/>
                  </a:lnTo>
                  <a:lnTo>
                    <a:pt x="105" y="416"/>
                  </a:lnTo>
                  <a:lnTo>
                    <a:pt x="104" y="416"/>
                  </a:lnTo>
                  <a:lnTo>
                    <a:pt x="104" y="417"/>
                  </a:lnTo>
                  <a:lnTo>
                    <a:pt x="102" y="417"/>
                  </a:lnTo>
                  <a:lnTo>
                    <a:pt x="102" y="416"/>
                  </a:lnTo>
                  <a:lnTo>
                    <a:pt x="102" y="415"/>
                  </a:lnTo>
                  <a:lnTo>
                    <a:pt x="101" y="415"/>
                  </a:lnTo>
                  <a:lnTo>
                    <a:pt x="101" y="414"/>
                  </a:lnTo>
                  <a:lnTo>
                    <a:pt x="101" y="412"/>
                  </a:lnTo>
                  <a:lnTo>
                    <a:pt x="100" y="412"/>
                  </a:lnTo>
                  <a:lnTo>
                    <a:pt x="99" y="410"/>
                  </a:lnTo>
                  <a:lnTo>
                    <a:pt x="99" y="409"/>
                  </a:lnTo>
                  <a:lnTo>
                    <a:pt x="98" y="409"/>
                  </a:lnTo>
                  <a:lnTo>
                    <a:pt x="98" y="408"/>
                  </a:lnTo>
                  <a:lnTo>
                    <a:pt x="98" y="407"/>
                  </a:lnTo>
                  <a:lnTo>
                    <a:pt x="99" y="406"/>
                  </a:lnTo>
                  <a:lnTo>
                    <a:pt x="98" y="406"/>
                  </a:lnTo>
                  <a:lnTo>
                    <a:pt x="98" y="407"/>
                  </a:lnTo>
                  <a:lnTo>
                    <a:pt x="98" y="408"/>
                  </a:lnTo>
                  <a:lnTo>
                    <a:pt x="98" y="407"/>
                  </a:lnTo>
                  <a:lnTo>
                    <a:pt x="98" y="406"/>
                  </a:lnTo>
                  <a:lnTo>
                    <a:pt x="96" y="406"/>
                  </a:lnTo>
                  <a:lnTo>
                    <a:pt x="96" y="404"/>
                  </a:lnTo>
                  <a:lnTo>
                    <a:pt x="96" y="403"/>
                  </a:lnTo>
                  <a:lnTo>
                    <a:pt x="96" y="402"/>
                  </a:lnTo>
                  <a:lnTo>
                    <a:pt x="96" y="402"/>
                  </a:lnTo>
                  <a:lnTo>
                    <a:pt x="95" y="402"/>
                  </a:lnTo>
                  <a:lnTo>
                    <a:pt x="95" y="401"/>
                  </a:lnTo>
                  <a:lnTo>
                    <a:pt x="95" y="400"/>
                  </a:lnTo>
                  <a:lnTo>
                    <a:pt x="96" y="401"/>
                  </a:lnTo>
                  <a:lnTo>
                    <a:pt x="96" y="400"/>
                  </a:lnTo>
                  <a:lnTo>
                    <a:pt x="95" y="400"/>
                  </a:lnTo>
                  <a:lnTo>
                    <a:pt x="96" y="400"/>
                  </a:lnTo>
                  <a:lnTo>
                    <a:pt x="95" y="400"/>
                  </a:lnTo>
                  <a:lnTo>
                    <a:pt x="95" y="398"/>
                  </a:lnTo>
                  <a:lnTo>
                    <a:pt x="96" y="398"/>
                  </a:lnTo>
                  <a:lnTo>
                    <a:pt x="95" y="398"/>
                  </a:lnTo>
                  <a:lnTo>
                    <a:pt x="95" y="397"/>
                  </a:lnTo>
                  <a:lnTo>
                    <a:pt x="95" y="396"/>
                  </a:lnTo>
                  <a:lnTo>
                    <a:pt x="94" y="396"/>
                  </a:lnTo>
                  <a:lnTo>
                    <a:pt x="95" y="395"/>
                  </a:lnTo>
                  <a:lnTo>
                    <a:pt x="94" y="394"/>
                  </a:lnTo>
                  <a:lnTo>
                    <a:pt x="94" y="393"/>
                  </a:lnTo>
                  <a:lnTo>
                    <a:pt x="94" y="391"/>
                  </a:lnTo>
                  <a:lnTo>
                    <a:pt x="94" y="390"/>
                  </a:lnTo>
                  <a:lnTo>
                    <a:pt x="94" y="389"/>
                  </a:lnTo>
                  <a:lnTo>
                    <a:pt x="94" y="388"/>
                  </a:lnTo>
                  <a:lnTo>
                    <a:pt x="94" y="387"/>
                  </a:lnTo>
                  <a:lnTo>
                    <a:pt x="93" y="385"/>
                  </a:lnTo>
                  <a:lnTo>
                    <a:pt x="93" y="384"/>
                  </a:lnTo>
                  <a:lnTo>
                    <a:pt x="93" y="385"/>
                  </a:lnTo>
                  <a:lnTo>
                    <a:pt x="94" y="384"/>
                  </a:lnTo>
                  <a:lnTo>
                    <a:pt x="93" y="383"/>
                  </a:lnTo>
                  <a:lnTo>
                    <a:pt x="92" y="383"/>
                  </a:lnTo>
                  <a:lnTo>
                    <a:pt x="92" y="382"/>
                  </a:lnTo>
                  <a:lnTo>
                    <a:pt x="93" y="382"/>
                  </a:lnTo>
                  <a:lnTo>
                    <a:pt x="93" y="381"/>
                  </a:lnTo>
                  <a:lnTo>
                    <a:pt x="92" y="381"/>
                  </a:lnTo>
                  <a:lnTo>
                    <a:pt x="92" y="380"/>
                  </a:lnTo>
                  <a:lnTo>
                    <a:pt x="93" y="378"/>
                  </a:lnTo>
                  <a:lnTo>
                    <a:pt x="92" y="378"/>
                  </a:lnTo>
                  <a:lnTo>
                    <a:pt x="92" y="377"/>
                  </a:lnTo>
                  <a:lnTo>
                    <a:pt x="91" y="377"/>
                  </a:lnTo>
                  <a:lnTo>
                    <a:pt x="91" y="376"/>
                  </a:lnTo>
                  <a:lnTo>
                    <a:pt x="92" y="376"/>
                  </a:lnTo>
                  <a:lnTo>
                    <a:pt x="92" y="375"/>
                  </a:lnTo>
                  <a:lnTo>
                    <a:pt x="91" y="375"/>
                  </a:lnTo>
                  <a:lnTo>
                    <a:pt x="91" y="374"/>
                  </a:lnTo>
                  <a:lnTo>
                    <a:pt x="91" y="374"/>
                  </a:lnTo>
                  <a:lnTo>
                    <a:pt x="89" y="372"/>
                  </a:lnTo>
                  <a:lnTo>
                    <a:pt x="89" y="371"/>
                  </a:lnTo>
                  <a:lnTo>
                    <a:pt x="89" y="370"/>
                  </a:lnTo>
                  <a:lnTo>
                    <a:pt x="88" y="370"/>
                  </a:lnTo>
                  <a:lnTo>
                    <a:pt x="88" y="369"/>
                  </a:lnTo>
                  <a:lnTo>
                    <a:pt x="88" y="368"/>
                  </a:lnTo>
                  <a:lnTo>
                    <a:pt x="88" y="367"/>
                  </a:lnTo>
                  <a:lnTo>
                    <a:pt x="87" y="367"/>
                  </a:lnTo>
                  <a:lnTo>
                    <a:pt x="88" y="367"/>
                  </a:lnTo>
                  <a:lnTo>
                    <a:pt x="88" y="365"/>
                  </a:lnTo>
                  <a:lnTo>
                    <a:pt x="88" y="367"/>
                  </a:lnTo>
                  <a:lnTo>
                    <a:pt x="89" y="367"/>
                  </a:lnTo>
                  <a:lnTo>
                    <a:pt x="91" y="367"/>
                  </a:lnTo>
                  <a:lnTo>
                    <a:pt x="89" y="368"/>
                  </a:lnTo>
                  <a:lnTo>
                    <a:pt x="91" y="368"/>
                  </a:lnTo>
                  <a:lnTo>
                    <a:pt x="91" y="367"/>
                  </a:lnTo>
                  <a:lnTo>
                    <a:pt x="91" y="365"/>
                  </a:lnTo>
                  <a:lnTo>
                    <a:pt x="89" y="365"/>
                  </a:lnTo>
                  <a:lnTo>
                    <a:pt x="88" y="365"/>
                  </a:lnTo>
                  <a:lnTo>
                    <a:pt x="88" y="364"/>
                  </a:lnTo>
                  <a:lnTo>
                    <a:pt x="87" y="364"/>
                  </a:lnTo>
                  <a:lnTo>
                    <a:pt x="87" y="363"/>
                  </a:lnTo>
                  <a:lnTo>
                    <a:pt x="87" y="362"/>
                  </a:lnTo>
                  <a:lnTo>
                    <a:pt x="87" y="361"/>
                  </a:lnTo>
                  <a:lnTo>
                    <a:pt x="88" y="361"/>
                  </a:lnTo>
                  <a:lnTo>
                    <a:pt x="89" y="362"/>
                  </a:lnTo>
                  <a:lnTo>
                    <a:pt x="88" y="362"/>
                  </a:lnTo>
                  <a:lnTo>
                    <a:pt x="88" y="361"/>
                  </a:lnTo>
                  <a:lnTo>
                    <a:pt x="88" y="359"/>
                  </a:lnTo>
                  <a:lnTo>
                    <a:pt x="87" y="359"/>
                  </a:lnTo>
                  <a:lnTo>
                    <a:pt x="87" y="358"/>
                  </a:lnTo>
                  <a:lnTo>
                    <a:pt x="86" y="358"/>
                  </a:lnTo>
                  <a:lnTo>
                    <a:pt x="86" y="357"/>
                  </a:lnTo>
                  <a:lnTo>
                    <a:pt x="86" y="356"/>
                  </a:lnTo>
                  <a:lnTo>
                    <a:pt x="86" y="355"/>
                  </a:lnTo>
                  <a:lnTo>
                    <a:pt x="87" y="355"/>
                  </a:lnTo>
                  <a:lnTo>
                    <a:pt x="88" y="355"/>
                  </a:lnTo>
                  <a:lnTo>
                    <a:pt x="88" y="356"/>
                  </a:lnTo>
                  <a:lnTo>
                    <a:pt x="89" y="356"/>
                  </a:lnTo>
                  <a:lnTo>
                    <a:pt x="88" y="356"/>
                  </a:lnTo>
                  <a:lnTo>
                    <a:pt x="89" y="356"/>
                  </a:lnTo>
                  <a:lnTo>
                    <a:pt x="89" y="355"/>
                  </a:lnTo>
                  <a:lnTo>
                    <a:pt x="88" y="355"/>
                  </a:lnTo>
                  <a:lnTo>
                    <a:pt x="88" y="354"/>
                  </a:lnTo>
                  <a:lnTo>
                    <a:pt x="87" y="354"/>
                  </a:lnTo>
                  <a:lnTo>
                    <a:pt x="87" y="352"/>
                  </a:lnTo>
                  <a:lnTo>
                    <a:pt x="88" y="352"/>
                  </a:lnTo>
                  <a:lnTo>
                    <a:pt x="88" y="351"/>
                  </a:lnTo>
                  <a:lnTo>
                    <a:pt x="89" y="351"/>
                  </a:lnTo>
                  <a:lnTo>
                    <a:pt x="91" y="350"/>
                  </a:lnTo>
                  <a:lnTo>
                    <a:pt x="89" y="350"/>
                  </a:lnTo>
                  <a:lnTo>
                    <a:pt x="89" y="351"/>
                  </a:lnTo>
                  <a:lnTo>
                    <a:pt x="88" y="351"/>
                  </a:lnTo>
                  <a:lnTo>
                    <a:pt x="88" y="350"/>
                  </a:lnTo>
                  <a:lnTo>
                    <a:pt x="89" y="350"/>
                  </a:lnTo>
                  <a:lnTo>
                    <a:pt x="88" y="349"/>
                  </a:lnTo>
                  <a:lnTo>
                    <a:pt x="88" y="348"/>
                  </a:lnTo>
                  <a:lnTo>
                    <a:pt x="88" y="349"/>
                  </a:lnTo>
                  <a:lnTo>
                    <a:pt x="87" y="350"/>
                  </a:lnTo>
                  <a:lnTo>
                    <a:pt x="88" y="350"/>
                  </a:lnTo>
                  <a:lnTo>
                    <a:pt x="87" y="351"/>
                  </a:lnTo>
                  <a:lnTo>
                    <a:pt x="87" y="350"/>
                  </a:lnTo>
                  <a:lnTo>
                    <a:pt x="87" y="351"/>
                  </a:lnTo>
                  <a:lnTo>
                    <a:pt x="86" y="351"/>
                  </a:lnTo>
                  <a:lnTo>
                    <a:pt x="86" y="352"/>
                  </a:lnTo>
                  <a:lnTo>
                    <a:pt x="86" y="354"/>
                  </a:lnTo>
                  <a:lnTo>
                    <a:pt x="85" y="352"/>
                  </a:lnTo>
                  <a:lnTo>
                    <a:pt x="86" y="352"/>
                  </a:lnTo>
                  <a:lnTo>
                    <a:pt x="85" y="351"/>
                  </a:lnTo>
                  <a:lnTo>
                    <a:pt x="85" y="352"/>
                  </a:lnTo>
                  <a:lnTo>
                    <a:pt x="85" y="351"/>
                  </a:lnTo>
                  <a:lnTo>
                    <a:pt x="85" y="350"/>
                  </a:lnTo>
                  <a:lnTo>
                    <a:pt x="86" y="350"/>
                  </a:lnTo>
                  <a:lnTo>
                    <a:pt x="86" y="349"/>
                  </a:lnTo>
                  <a:lnTo>
                    <a:pt x="86" y="348"/>
                  </a:lnTo>
                  <a:lnTo>
                    <a:pt x="85" y="348"/>
                  </a:lnTo>
                  <a:lnTo>
                    <a:pt x="85" y="346"/>
                  </a:lnTo>
                  <a:lnTo>
                    <a:pt x="86" y="346"/>
                  </a:lnTo>
                  <a:lnTo>
                    <a:pt x="86" y="345"/>
                  </a:lnTo>
                  <a:lnTo>
                    <a:pt x="85" y="346"/>
                  </a:lnTo>
                  <a:lnTo>
                    <a:pt x="85" y="345"/>
                  </a:lnTo>
                  <a:lnTo>
                    <a:pt x="85" y="345"/>
                  </a:lnTo>
                  <a:lnTo>
                    <a:pt x="86" y="345"/>
                  </a:lnTo>
                  <a:lnTo>
                    <a:pt x="87" y="345"/>
                  </a:lnTo>
                  <a:lnTo>
                    <a:pt x="88" y="345"/>
                  </a:lnTo>
                  <a:lnTo>
                    <a:pt x="89" y="346"/>
                  </a:lnTo>
                  <a:lnTo>
                    <a:pt x="89" y="345"/>
                  </a:lnTo>
                  <a:lnTo>
                    <a:pt x="88" y="345"/>
                  </a:lnTo>
                  <a:lnTo>
                    <a:pt x="88" y="345"/>
                  </a:lnTo>
                  <a:lnTo>
                    <a:pt x="87" y="345"/>
                  </a:lnTo>
                  <a:lnTo>
                    <a:pt x="86" y="345"/>
                  </a:lnTo>
                  <a:lnTo>
                    <a:pt x="85" y="345"/>
                  </a:lnTo>
                  <a:lnTo>
                    <a:pt x="85" y="344"/>
                  </a:lnTo>
                  <a:lnTo>
                    <a:pt x="85" y="343"/>
                  </a:lnTo>
                  <a:lnTo>
                    <a:pt x="85" y="342"/>
                  </a:lnTo>
                  <a:lnTo>
                    <a:pt x="87" y="341"/>
                  </a:lnTo>
                  <a:lnTo>
                    <a:pt x="86" y="341"/>
                  </a:lnTo>
                  <a:lnTo>
                    <a:pt x="86" y="342"/>
                  </a:lnTo>
                  <a:lnTo>
                    <a:pt x="85" y="342"/>
                  </a:lnTo>
                  <a:lnTo>
                    <a:pt x="85" y="341"/>
                  </a:lnTo>
                  <a:lnTo>
                    <a:pt x="85" y="341"/>
                  </a:lnTo>
                  <a:lnTo>
                    <a:pt x="85" y="341"/>
                  </a:lnTo>
                  <a:lnTo>
                    <a:pt x="85" y="342"/>
                  </a:lnTo>
                  <a:lnTo>
                    <a:pt x="85" y="342"/>
                  </a:lnTo>
                  <a:lnTo>
                    <a:pt x="85" y="341"/>
                  </a:lnTo>
                  <a:lnTo>
                    <a:pt x="85" y="339"/>
                  </a:lnTo>
                  <a:lnTo>
                    <a:pt x="85" y="338"/>
                  </a:lnTo>
                  <a:lnTo>
                    <a:pt x="85" y="337"/>
                  </a:lnTo>
                  <a:lnTo>
                    <a:pt x="85" y="338"/>
                  </a:lnTo>
                  <a:lnTo>
                    <a:pt x="85" y="337"/>
                  </a:lnTo>
                  <a:lnTo>
                    <a:pt x="85" y="336"/>
                  </a:lnTo>
                  <a:lnTo>
                    <a:pt x="85" y="337"/>
                  </a:lnTo>
                  <a:lnTo>
                    <a:pt x="83" y="337"/>
                  </a:lnTo>
                  <a:lnTo>
                    <a:pt x="83" y="336"/>
                  </a:lnTo>
                  <a:lnTo>
                    <a:pt x="83" y="335"/>
                  </a:lnTo>
                  <a:lnTo>
                    <a:pt x="83" y="333"/>
                  </a:lnTo>
                  <a:lnTo>
                    <a:pt x="83" y="332"/>
                  </a:lnTo>
                  <a:lnTo>
                    <a:pt x="85" y="332"/>
                  </a:lnTo>
                  <a:lnTo>
                    <a:pt x="85" y="331"/>
                  </a:lnTo>
                  <a:lnTo>
                    <a:pt x="85" y="330"/>
                  </a:lnTo>
                  <a:lnTo>
                    <a:pt x="85" y="329"/>
                  </a:lnTo>
                  <a:lnTo>
                    <a:pt x="85" y="328"/>
                  </a:lnTo>
                  <a:lnTo>
                    <a:pt x="85" y="328"/>
                  </a:lnTo>
                  <a:lnTo>
                    <a:pt x="85" y="326"/>
                  </a:lnTo>
                  <a:lnTo>
                    <a:pt x="85" y="326"/>
                  </a:lnTo>
                  <a:lnTo>
                    <a:pt x="85" y="325"/>
                  </a:lnTo>
                  <a:lnTo>
                    <a:pt x="85" y="324"/>
                  </a:lnTo>
                  <a:lnTo>
                    <a:pt x="86" y="324"/>
                  </a:lnTo>
                  <a:lnTo>
                    <a:pt x="86" y="323"/>
                  </a:lnTo>
                  <a:lnTo>
                    <a:pt x="86" y="322"/>
                  </a:lnTo>
                  <a:lnTo>
                    <a:pt x="87" y="320"/>
                  </a:lnTo>
                  <a:lnTo>
                    <a:pt x="87" y="319"/>
                  </a:lnTo>
                  <a:lnTo>
                    <a:pt x="87" y="318"/>
                  </a:lnTo>
                  <a:lnTo>
                    <a:pt x="87" y="317"/>
                  </a:lnTo>
                  <a:lnTo>
                    <a:pt x="87" y="317"/>
                  </a:lnTo>
                  <a:lnTo>
                    <a:pt x="88" y="317"/>
                  </a:lnTo>
                  <a:lnTo>
                    <a:pt x="87" y="317"/>
                  </a:lnTo>
                  <a:lnTo>
                    <a:pt x="87" y="316"/>
                  </a:lnTo>
                  <a:lnTo>
                    <a:pt x="87" y="315"/>
                  </a:lnTo>
                  <a:lnTo>
                    <a:pt x="86" y="316"/>
                  </a:lnTo>
                  <a:lnTo>
                    <a:pt x="86" y="315"/>
                  </a:lnTo>
                  <a:lnTo>
                    <a:pt x="86" y="313"/>
                  </a:lnTo>
                  <a:lnTo>
                    <a:pt x="87" y="312"/>
                  </a:lnTo>
                  <a:lnTo>
                    <a:pt x="86" y="312"/>
                  </a:lnTo>
                  <a:lnTo>
                    <a:pt x="85" y="312"/>
                  </a:lnTo>
                  <a:lnTo>
                    <a:pt x="85" y="311"/>
                  </a:lnTo>
                  <a:lnTo>
                    <a:pt x="86" y="311"/>
                  </a:lnTo>
                  <a:lnTo>
                    <a:pt x="86" y="310"/>
                  </a:lnTo>
                  <a:lnTo>
                    <a:pt x="86" y="309"/>
                  </a:lnTo>
                  <a:lnTo>
                    <a:pt x="85" y="309"/>
                  </a:lnTo>
                  <a:lnTo>
                    <a:pt x="85" y="310"/>
                  </a:lnTo>
                  <a:lnTo>
                    <a:pt x="85" y="310"/>
                  </a:lnTo>
                  <a:lnTo>
                    <a:pt x="85" y="309"/>
                  </a:lnTo>
                  <a:lnTo>
                    <a:pt x="83" y="309"/>
                  </a:lnTo>
                  <a:lnTo>
                    <a:pt x="83" y="310"/>
                  </a:lnTo>
                  <a:lnTo>
                    <a:pt x="82" y="310"/>
                  </a:lnTo>
                  <a:lnTo>
                    <a:pt x="83" y="309"/>
                  </a:lnTo>
                  <a:lnTo>
                    <a:pt x="85" y="309"/>
                  </a:lnTo>
                  <a:lnTo>
                    <a:pt x="85" y="307"/>
                  </a:lnTo>
                  <a:lnTo>
                    <a:pt x="83" y="307"/>
                  </a:lnTo>
                  <a:lnTo>
                    <a:pt x="83" y="306"/>
                  </a:lnTo>
                  <a:lnTo>
                    <a:pt x="82" y="306"/>
                  </a:lnTo>
                  <a:lnTo>
                    <a:pt x="82" y="305"/>
                  </a:lnTo>
                  <a:lnTo>
                    <a:pt x="83" y="304"/>
                  </a:lnTo>
                  <a:lnTo>
                    <a:pt x="82" y="304"/>
                  </a:lnTo>
                  <a:lnTo>
                    <a:pt x="83" y="304"/>
                  </a:lnTo>
                  <a:lnTo>
                    <a:pt x="83" y="303"/>
                  </a:lnTo>
                  <a:lnTo>
                    <a:pt x="85" y="303"/>
                  </a:lnTo>
                  <a:lnTo>
                    <a:pt x="85" y="303"/>
                  </a:lnTo>
                  <a:lnTo>
                    <a:pt x="85" y="301"/>
                  </a:lnTo>
                  <a:lnTo>
                    <a:pt x="85" y="301"/>
                  </a:lnTo>
                  <a:lnTo>
                    <a:pt x="83" y="303"/>
                  </a:lnTo>
                  <a:lnTo>
                    <a:pt x="82" y="303"/>
                  </a:lnTo>
                  <a:lnTo>
                    <a:pt x="82" y="301"/>
                  </a:lnTo>
                  <a:lnTo>
                    <a:pt x="83" y="301"/>
                  </a:lnTo>
                  <a:lnTo>
                    <a:pt x="85" y="300"/>
                  </a:lnTo>
                  <a:lnTo>
                    <a:pt x="85" y="300"/>
                  </a:lnTo>
                  <a:lnTo>
                    <a:pt x="85" y="299"/>
                  </a:lnTo>
                  <a:lnTo>
                    <a:pt x="86" y="299"/>
                  </a:lnTo>
                  <a:lnTo>
                    <a:pt x="86" y="298"/>
                  </a:lnTo>
                  <a:lnTo>
                    <a:pt x="86" y="299"/>
                  </a:lnTo>
                  <a:lnTo>
                    <a:pt x="87" y="299"/>
                  </a:lnTo>
                  <a:lnTo>
                    <a:pt x="87" y="298"/>
                  </a:lnTo>
                  <a:lnTo>
                    <a:pt x="88" y="298"/>
                  </a:lnTo>
                  <a:lnTo>
                    <a:pt x="89" y="297"/>
                  </a:lnTo>
                  <a:lnTo>
                    <a:pt x="91" y="297"/>
                  </a:lnTo>
                  <a:lnTo>
                    <a:pt x="92" y="297"/>
                  </a:lnTo>
                  <a:lnTo>
                    <a:pt x="92" y="296"/>
                  </a:lnTo>
                  <a:lnTo>
                    <a:pt x="91" y="297"/>
                  </a:lnTo>
                  <a:lnTo>
                    <a:pt x="89" y="297"/>
                  </a:lnTo>
                  <a:lnTo>
                    <a:pt x="88" y="298"/>
                  </a:lnTo>
                  <a:lnTo>
                    <a:pt x="87" y="298"/>
                  </a:lnTo>
                  <a:lnTo>
                    <a:pt x="86" y="297"/>
                  </a:lnTo>
                  <a:lnTo>
                    <a:pt x="86" y="298"/>
                  </a:lnTo>
                  <a:lnTo>
                    <a:pt x="85" y="298"/>
                  </a:lnTo>
                  <a:lnTo>
                    <a:pt x="85" y="298"/>
                  </a:lnTo>
                  <a:lnTo>
                    <a:pt x="83" y="298"/>
                  </a:lnTo>
                  <a:lnTo>
                    <a:pt x="82" y="298"/>
                  </a:lnTo>
                  <a:lnTo>
                    <a:pt x="81" y="298"/>
                  </a:lnTo>
                  <a:lnTo>
                    <a:pt x="81" y="297"/>
                  </a:lnTo>
                  <a:lnTo>
                    <a:pt x="81" y="296"/>
                  </a:lnTo>
                  <a:lnTo>
                    <a:pt x="81" y="294"/>
                  </a:lnTo>
                  <a:lnTo>
                    <a:pt x="82" y="294"/>
                  </a:lnTo>
                  <a:lnTo>
                    <a:pt x="82" y="293"/>
                  </a:lnTo>
                  <a:lnTo>
                    <a:pt x="82" y="292"/>
                  </a:lnTo>
                  <a:lnTo>
                    <a:pt x="83" y="292"/>
                  </a:lnTo>
                  <a:lnTo>
                    <a:pt x="85" y="292"/>
                  </a:lnTo>
                  <a:lnTo>
                    <a:pt x="85" y="291"/>
                  </a:lnTo>
                  <a:lnTo>
                    <a:pt x="85" y="292"/>
                  </a:lnTo>
                  <a:lnTo>
                    <a:pt x="82" y="292"/>
                  </a:lnTo>
                  <a:lnTo>
                    <a:pt x="81" y="293"/>
                  </a:lnTo>
                  <a:lnTo>
                    <a:pt x="81" y="292"/>
                  </a:lnTo>
                  <a:lnTo>
                    <a:pt x="80" y="292"/>
                  </a:lnTo>
                  <a:lnTo>
                    <a:pt x="81" y="291"/>
                  </a:lnTo>
                  <a:lnTo>
                    <a:pt x="81" y="290"/>
                  </a:lnTo>
                  <a:lnTo>
                    <a:pt x="81" y="288"/>
                  </a:lnTo>
                  <a:lnTo>
                    <a:pt x="81" y="288"/>
                  </a:lnTo>
                  <a:lnTo>
                    <a:pt x="82" y="288"/>
                  </a:lnTo>
                  <a:lnTo>
                    <a:pt x="82" y="287"/>
                  </a:lnTo>
                  <a:lnTo>
                    <a:pt x="83" y="287"/>
                  </a:lnTo>
                  <a:lnTo>
                    <a:pt x="83" y="288"/>
                  </a:lnTo>
                  <a:lnTo>
                    <a:pt x="85" y="288"/>
                  </a:lnTo>
                  <a:lnTo>
                    <a:pt x="85" y="288"/>
                  </a:lnTo>
                  <a:lnTo>
                    <a:pt x="85" y="287"/>
                  </a:lnTo>
                  <a:lnTo>
                    <a:pt x="86" y="287"/>
                  </a:lnTo>
                  <a:lnTo>
                    <a:pt x="87" y="287"/>
                  </a:lnTo>
                  <a:lnTo>
                    <a:pt x="87" y="286"/>
                  </a:lnTo>
                  <a:lnTo>
                    <a:pt x="86" y="286"/>
                  </a:lnTo>
                  <a:lnTo>
                    <a:pt x="85" y="286"/>
                  </a:lnTo>
                  <a:lnTo>
                    <a:pt x="85" y="287"/>
                  </a:lnTo>
                  <a:lnTo>
                    <a:pt x="85" y="287"/>
                  </a:lnTo>
                  <a:lnTo>
                    <a:pt x="83" y="286"/>
                  </a:lnTo>
                  <a:lnTo>
                    <a:pt x="82" y="286"/>
                  </a:lnTo>
                  <a:lnTo>
                    <a:pt x="81" y="286"/>
                  </a:lnTo>
                  <a:lnTo>
                    <a:pt x="81" y="287"/>
                  </a:lnTo>
                  <a:lnTo>
                    <a:pt x="80" y="287"/>
                  </a:lnTo>
                  <a:lnTo>
                    <a:pt x="80" y="286"/>
                  </a:lnTo>
                  <a:lnTo>
                    <a:pt x="79" y="287"/>
                  </a:lnTo>
                  <a:lnTo>
                    <a:pt x="79" y="286"/>
                  </a:lnTo>
                  <a:lnTo>
                    <a:pt x="78" y="286"/>
                  </a:lnTo>
                  <a:lnTo>
                    <a:pt x="79" y="285"/>
                  </a:lnTo>
                  <a:lnTo>
                    <a:pt x="78" y="285"/>
                  </a:lnTo>
                  <a:lnTo>
                    <a:pt x="78" y="286"/>
                  </a:lnTo>
                  <a:lnTo>
                    <a:pt x="76" y="287"/>
                  </a:lnTo>
                  <a:lnTo>
                    <a:pt x="76" y="286"/>
                  </a:lnTo>
                  <a:lnTo>
                    <a:pt x="75" y="286"/>
                  </a:lnTo>
                  <a:lnTo>
                    <a:pt x="74" y="286"/>
                  </a:lnTo>
                  <a:lnTo>
                    <a:pt x="74" y="287"/>
                  </a:lnTo>
                  <a:lnTo>
                    <a:pt x="75" y="286"/>
                  </a:lnTo>
                  <a:lnTo>
                    <a:pt x="75" y="287"/>
                  </a:lnTo>
                  <a:lnTo>
                    <a:pt x="76" y="287"/>
                  </a:lnTo>
                  <a:lnTo>
                    <a:pt x="76" y="288"/>
                  </a:lnTo>
                  <a:lnTo>
                    <a:pt x="76" y="290"/>
                  </a:lnTo>
                  <a:lnTo>
                    <a:pt x="76" y="291"/>
                  </a:lnTo>
                  <a:lnTo>
                    <a:pt x="75" y="291"/>
                  </a:lnTo>
                  <a:lnTo>
                    <a:pt x="74" y="291"/>
                  </a:lnTo>
                  <a:lnTo>
                    <a:pt x="74" y="292"/>
                  </a:lnTo>
                  <a:lnTo>
                    <a:pt x="74" y="291"/>
                  </a:lnTo>
                  <a:lnTo>
                    <a:pt x="73" y="291"/>
                  </a:lnTo>
                  <a:lnTo>
                    <a:pt x="73" y="292"/>
                  </a:lnTo>
                  <a:lnTo>
                    <a:pt x="72" y="291"/>
                  </a:lnTo>
                  <a:lnTo>
                    <a:pt x="73" y="292"/>
                  </a:lnTo>
                  <a:lnTo>
                    <a:pt x="72" y="292"/>
                  </a:lnTo>
                  <a:lnTo>
                    <a:pt x="73" y="293"/>
                  </a:lnTo>
                  <a:lnTo>
                    <a:pt x="74" y="292"/>
                  </a:lnTo>
                  <a:lnTo>
                    <a:pt x="74" y="293"/>
                  </a:lnTo>
                  <a:lnTo>
                    <a:pt x="74" y="294"/>
                  </a:lnTo>
                  <a:lnTo>
                    <a:pt x="73" y="294"/>
                  </a:lnTo>
                  <a:lnTo>
                    <a:pt x="73" y="293"/>
                  </a:lnTo>
                  <a:lnTo>
                    <a:pt x="72" y="293"/>
                  </a:lnTo>
                  <a:lnTo>
                    <a:pt x="73" y="293"/>
                  </a:lnTo>
                  <a:lnTo>
                    <a:pt x="73" y="294"/>
                  </a:lnTo>
                  <a:lnTo>
                    <a:pt x="72" y="294"/>
                  </a:lnTo>
                  <a:lnTo>
                    <a:pt x="70" y="294"/>
                  </a:lnTo>
                  <a:lnTo>
                    <a:pt x="70" y="296"/>
                  </a:lnTo>
                  <a:lnTo>
                    <a:pt x="72" y="296"/>
                  </a:lnTo>
                  <a:lnTo>
                    <a:pt x="73" y="296"/>
                  </a:lnTo>
                  <a:lnTo>
                    <a:pt x="74" y="296"/>
                  </a:lnTo>
                  <a:lnTo>
                    <a:pt x="75" y="297"/>
                  </a:lnTo>
                  <a:lnTo>
                    <a:pt x="75" y="298"/>
                  </a:lnTo>
                  <a:lnTo>
                    <a:pt x="76" y="298"/>
                  </a:lnTo>
                  <a:lnTo>
                    <a:pt x="76" y="299"/>
                  </a:lnTo>
                  <a:lnTo>
                    <a:pt x="75" y="301"/>
                  </a:lnTo>
                  <a:lnTo>
                    <a:pt x="75" y="303"/>
                  </a:lnTo>
                  <a:lnTo>
                    <a:pt x="74" y="304"/>
                  </a:lnTo>
                  <a:lnTo>
                    <a:pt x="73" y="305"/>
                  </a:lnTo>
                  <a:lnTo>
                    <a:pt x="73" y="306"/>
                  </a:lnTo>
                  <a:lnTo>
                    <a:pt x="73" y="307"/>
                  </a:lnTo>
                  <a:lnTo>
                    <a:pt x="72" y="307"/>
                  </a:lnTo>
                  <a:lnTo>
                    <a:pt x="72" y="309"/>
                  </a:lnTo>
                  <a:lnTo>
                    <a:pt x="70" y="309"/>
                  </a:lnTo>
                  <a:lnTo>
                    <a:pt x="69" y="309"/>
                  </a:lnTo>
                  <a:lnTo>
                    <a:pt x="67" y="311"/>
                  </a:lnTo>
                  <a:lnTo>
                    <a:pt x="66" y="311"/>
                  </a:lnTo>
                  <a:lnTo>
                    <a:pt x="65" y="311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2" y="312"/>
                  </a:lnTo>
                  <a:lnTo>
                    <a:pt x="62" y="313"/>
                  </a:lnTo>
                  <a:lnTo>
                    <a:pt x="62" y="312"/>
                  </a:lnTo>
                  <a:lnTo>
                    <a:pt x="61" y="313"/>
                  </a:lnTo>
                  <a:lnTo>
                    <a:pt x="61" y="315"/>
                  </a:lnTo>
                  <a:lnTo>
                    <a:pt x="60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5" y="317"/>
                  </a:lnTo>
                  <a:lnTo>
                    <a:pt x="54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2" y="317"/>
                  </a:lnTo>
                  <a:lnTo>
                    <a:pt x="50" y="317"/>
                  </a:lnTo>
                  <a:lnTo>
                    <a:pt x="49" y="317"/>
                  </a:lnTo>
                  <a:lnTo>
                    <a:pt x="48" y="317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4" y="316"/>
                  </a:lnTo>
                  <a:lnTo>
                    <a:pt x="43" y="316"/>
                  </a:lnTo>
                  <a:lnTo>
                    <a:pt x="42" y="316"/>
                  </a:lnTo>
                  <a:lnTo>
                    <a:pt x="42" y="315"/>
                  </a:lnTo>
                  <a:lnTo>
                    <a:pt x="41" y="315"/>
                  </a:lnTo>
                  <a:lnTo>
                    <a:pt x="41" y="313"/>
                  </a:lnTo>
                  <a:lnTo>
                    <a:pt x="40" y="313"/>
                  </a:lnTo>
                  <a:lnTo>
                    <a:pt x="39" y="312"/>
                  </a:lnTo>
                  <a:lnTo>
                    <a:pt x="36" y="310"/>
                  </a:lnTo>
                  <a:lnTo>
                    <a:pt x="34" y="309"/>
                  </a:lnTo>
                  <a:lnTo>
                    <a:pt x="33" y="307"/>
                  </a:lnTo>
                  <a:lnTo>
                    <a:pt x="33" y="306"/>
                  </a:lnTo>
                  <a:lnTo>
                    <a:pt x="31" y="305"/>
                  </a:lnTo>
                  <a:lnTo>
                    <a:pt x="30" y="304"/>
                  </a:lnTo>
                  <a:lnTo>
                    <a:pt x="29" y="303"/>
                  </a:lnTo>
                  <a:lnTo>
                    <a:pt x="29" y="301"/>
                  </a:lnTo>
                  <a:lnTo>
                    <a:pt x="28" y="301"/>
                  </a:lnTo>
                  <a:lnTo>
                    <a:pt x="27" y="299"/>
                  </a:lnTo>
                  <a:lnTo>
                    <a:pt x="26" y="298"/>
                  </a:lnTo>
                  <a:lnTo>
                    <a:pt x="24" y="297"/>
                  </a:lnTo>
                  <a:lnTo>
                    <a:pt x="24" y="296"/>
                  </a:lnTo>
                  <a:lnTo>
                    <a:pt x="23" y="296"/>
                  </a:lnTo>
                  <a:lnTo>
                    <a:pt x="22" y="294"/>
                  </a:lnTo>
                  <a:lnTo>
                    <a:pt x="22" y="293"/>
                  </a:lnTo>
                  <a:lnTo>
                    <a:pt x="22" y="294"/>
                  </a:lnTo>
                  <a:lnTo>
                    <a:pt x="21" y="294"/>
                  </a:lnTo>
                  <a:lnTo>
                    <a:pt x="20" y="292"/>
                  </a:lnTo>
                  <a:lnTo>
                    <a:pt x="18" y="292"/>
                  </a:lnTo>
                  <a:lnTo>
                    <a:pt x="18" y="291"/>
                  </a:lnTo>
                  <a:lnTo>
                    <a:pt x="17" y="290"/>
                  </a:lnTo>
                  <a:lnTo>
                    <a:pt x="16" y="288"/>
                  </a:lnTo>
                  <a:lnTo>
                    <a:pt x="16" y="288"/>
                  </a:lnTo>
                  <a:lnTo>
                    <a:pt x="15" y="288"/>
                  </a:lnTo>
                  <a:lnTo>
                    <a:pt x="15" y="287"/>
                  </a:lnTo>
                  <a:lnTo>
                    <a:pt x="14" y="286"/>
                  </a:lnTo>
                  <a:lnTo>
                    <a:pt x="14" y="285"/>
                  </a:lnTo>
                  <a:lnTo>
                    <a:pt x="14" y="284"/>
                  </a:lnTo>
                  <a:lnTo>
                    <a:pt x="15" y="284"/>
                  </a:lnTo>
                  <a:lnTo>
                    <a:pt x="15" y="283"/>
                  </a:lnTo>
                  <a:lnTo>
                    <a:pt x="16" y="283"/>
                  </a:lnTo>
                  <a:lnTo>
                    <a:pt x="16" y="284"/>
                  </a:lnTo>
                  <a:lnTo>
                    <a:pt x="17" y="284"/>
                  </a:lnTo>
                  <a:lnTo>
                    <a:pt x="18" y="284"/>
                  </a:lnTo>
                  <a:lnTo>
                    <a:pt x="18" y="285"/>
                  </a:lnTo>
                  <a:lnTo>
                    <a:pt x="18" y="286"/>
                  </a:lnTo>
                  <a:lnTo>
                    <a:pt x="21" y="286"/>
                  </a:lnTo>
                  <a:lnTo>
                    <a:pt x="22" y="285"/>
                  </a:lnTo>
                  <a:lnTo>
                    <a:pt x="23" y="285"/>
                  </a:lnTo>
                  <a:lnTo>
                    <a:pt x="24" y="285"/>
                  </a:lnTo>
                  <a:lnTo>
                    <a:pt x="24" y="284"/>
                  </a:lnTo>
                  <a:lnTo>
                    <a:pt x="26" y="284"/>
                  </a:lnTo>
                  <a:lnTo>
                    <a:pt x="24" y="284"/>
                  </a:lnTo>
                  <a:lnTo>
                    <a:pt x="24" y="283"/>
                  </a:lnTo>
                  <a:lnTo>
                    <a:pt x="26" y="283"/>
                  </a:lnTo>
                  <a:lnTo>
                    <a:pt x="26" y="284"/>
                  </a:lnTo>
                  <a:lnTo>
                    <a:pt x="26" y="285"/>
                  </a:lnTo>
                  <a:lnTo>
                    <a:pt x="27" y="285"/>
                  </a:lnTo>
                  <a:lnTo>
                    <a:pt x="27" y="284"/>
                  </a:lnTo>
                  <a:lnTo>
                    <a:pt x="28" y="284"/>
                  </a:lnTo>
                  <a:lnTo>
                    <a:pt x="28" y="284"/>
                  </a:lnTo>
                  <a:lnTo>
                    <a:pt x="28" y="283"/>
                  </a:lnTo>
                  <a:lnTo>
                    <a:pt x="29" y="284"/>
                  </a:lnTo>
                  <a:lnTo>
                    <a:pt x="29" y="283"/>
                  </a:lnTo>
                  <a:lnTo>
                    <a:pt x="30" y="283"/>
                  </a:lnTo>
                  <a:lnTo>
                    <a:pt x="31" y="281"/>
                  </a:lnTo>
                  <a:lnTo>
                    <a:pt x="33" y="281"/>
                  </a:lnTo>
                  <a:lnTo>
                    <a:pt x="33" y="280"/>
                  </a:lnTo>
                  <a:lnTo>
                    <a:pt x="33" y="281"/>
                  </a:lnTo>
                  <a:lnTo>
                    <a:pt x="33" y="280"/>
                  </a:lnTo>
                  <a:lnTo>
                    <a:pt x="34" y="280"/>
                  </a:lnTo>
                  <a:lnTo>
                    <a:pt x="36" y="280"/>
                  </a:lnTo>
                  <a:lnTo>
                    <a:pt x="37" y="279"/>
                  </a:lnTo>
                  <a:lnTo>
                    <a:pt x="39" y="278"/>
                  </a:lnTo>
                  <a:lnTo>
                    <a:pt x="40" y="275"/>
                  </a:lnTo>
                  <a:lnTo>
                    <a:pt x="40" y="274"/>
                  </a:lnTo>
                  <a:lnTo>
                    <a:pt x="41" y="273"/>
                  </a:lnTo>
                  <a:lnTo>
                    <a:pt x="42" y="272"/>
                  </a:lnTo>
                  <a:lnTo>
                    <a:pt x="43" y="272"/>
                  </a:lnTo>
                  <a:lnTo>
                    <a:pt x="43" y="271"/>
                  </a:lnTo>
                  <a:lnTo>
                    <a:pt x="43" y="270"/>
                  </a:lnTo>
                  <a:lnTo>
                    <a:pt x="43" y="268"/>
                  </a:lnTo>
                  <a:lnTo>
                    <a:pt x="42" y="268"/>
                  </a:lnTo>
                  <a:lnTo>
                    <a:pt x="41" y="270"/>
                  </a:lnTo>
                  <a:lnTo>
                    <a:pt x="41" y="271"/>
                  </a:lnTo>
                  <a:lnTo>
                    <a:pt x="41" y="272"/>
                  </a:lnTo>
                  <a:lnTo>
                    <a:pt x="40" y="272"/>
                  </a:lnTo>
                  <a:lnTo>
                    <a:pt x="40" y="273"/>
                  </a:lnTo>
                  <a:lnTo>
                    <a:pt x="40" y="272"/>
                  </a:lnTo>
                  <a:lnTo>
                    <a:pt x="39" y="272"/>
                  </a:lnTo>
                  <a:lnTo>
                    <a:pt x="37" y="272"/>
                  </a:lnTo>
                  <a:lnTo>
                    <a:pt x="37" y="271"/>
                  </a:lnTo>
                  <a:lnTo>
                    <a:pt x="37" y="272"/>
                  </a:lnTo>
                  <a:lnTo>
                    <a:pt x="36" y="272"/>
                  </a:lnTo>
                  <a:lnTo>
                    <a:pt x="35" y="272"/>
                  </a:lnTo>
                  <a:lnTo>
                    <a:pt x="36" y="271"/>
                  </a:lnTo>
                  <a:lnTo>
                    <a:pt x="35" y="272"/>
                  </a:lnTo>
                  <a:lnTo>
                    <a:pt x="36" y="272"/>
                  </a:lnTo>
                  <a:lnTo>
                    <a:pt x="36" y="273"/>
                  </a:lnTo>
                  <a:lnTo>
                    <a:pt x="35" y="273"/>
                  </a:lnTo>
                  <a:lnTo>
                    <a:pt x="34" y="273"/>
                  </a:lnTo>
                  <a:lnTo>
                    <a:pt x="33" y="273"/>
                  </a:lnTo>
                  <a:lnTo>
                    <a:pt x="31" y="273"/>
                  </a:lnTo>
                  <a:lnTo>
                    <a:pt x="30" y="274"/>
                  </a:lnTo>
                  <a:lnTo>
                    <a:pt x="29" y="274"/>
                  </a:lnTo>
                  <a:lnTo>
                    <a:pt x="28" y="275"/>
                  </a:lnTo>
                  <a:lnTo>
                    <a:pt x="28" y="277"/>
                  </a:lnTo>
                  <a:lnTo>
                    <a:pt x="28" y="277"/>
                  </a:lnTo>
                  <a:lnTo>
                    <a:pt x="27" y="277"/>
                  </a:lnTo>
                  <a:lnTo>
                    <a:pt x="26" y="277"/>
                  </a:lnTo>
                  <a:lnTo>
                    <a:pt x="26" y="275"/>
                  </a:lnTo>
                  <a:lnTo>
                    <a:pt x="24" y="275"/>
                  </a:lnTo>
                  <a:lnTo>
                    <a:pt x="23" y="275"/>
                  </a:lnTo>
                  <a:lnTo>
                    <a:pt x="22" y="275"/>
                  </a:lnTo>
                  <a:lnTo>
                    <a:pt x="21" y="274"/>
                  </a:lnTo>
                  <a:lnTo>
                    <a:pt x="20" y="274"/>
                  </a:lnTo>
                  <a:lnTo>
                    <a:pt x="18" y="274"/>
                  </a:lnTo>
                  <a:lnTo>
                    <a:pt x="17" y="273"/>
                  </a:lnTo>
                  <a:lnTo>
                    <a:pt x="16" y="272"/>
                  </a:lnTo>
                  <a:lnTo>
                    <a:pt x="13" y="271"/>
                  </a:lnTo>
                  <a:lnTo>
                    <a:pt x="9" y="268"/>
                  </a:lnTo>
                  <a:lnTo>
                    <a:pt x="8" y="268"/>
                  </a:lnTo>
                  <a:lnTo>
                    <a:pt x="8" y="267"/>
                  </a:lnTo>
                  <a:lnTo>
                    <a:pt x="7" y="266"/>
                  </a:lnTo>
                  <a:lnTo>
                    <a:pt x="8" y="266"/>
                  </a:lnTo>
                  <a:lnTo>
                    <a:pt x="7" y="266"/>
                  </a:lnTo>
                  <a:lnTo>
                    <a:pt x="5" y="265"/>
                  </a:lnTo>
                  <a:lnTo>
                    <a:pt x="7" y="265"/>
                  </a:lnTo>
                  <a:lnTo>
                    <a:pt x="7" y="264"/>
                  </a:lnTo>
                  <a:lnTo>
                    <a:pt x="5" y="264"/>
                  </a:lnTo>
                  <a:lnTo>
                    <a:pt x="5" y="262"/>
                  </a:lnTo>
                  <a:lnTo>
                    <a:pt x="4" y="262"/>
                  </a:lnTo>
                  <a:lnTo>
                    <a:pt x="4" y="261"/>
                  </a:lnTo>
                  <a:lnTo>
                    <a:pt x="4" y="262"/>
                  </a:lnTo>
                  <a:lnTo>
                    <a:pt x="4" y="261"/>
                  </a:lnTo>
                  <a:lnTo>
                    <a:pt x="3" y="261"/>
                  </a:lnTo>
                  <a:lnTo>
                    <a:pt x="4" y="261"/>
                  </a:lnTo>
                  <a:lnTo>
                    <a:pt x="4" y="260"/>
                  </a:lnTo>
                  <a:lnTo>
                    <a:pt x="4" y="260"/>
                  </a:lnTo>
                  <a:lnTo>
                    <a:pt x="4" y="260"/>
                  </a:lnTo>
                  <a:lnTo>
                    <a:pt x="3" y="260"/>
                  </a:lnTo>
                  <a:lnTo>
                    <a:pt x="3" y="260"/>
                  </a:lnTo>
                  <a:lnTo>
                    <a:pt x="3" y="259"/>
                  </a:lnTo>
                  <a:lnTo>
                    <a:pt x="4" y="259"/>
                  </a:lnTo>
                  <a:lnTo>
                    <a:pt x="5" y="259"/>
                  </a:lnTo>
                  <a:lnTo>
                    <a:pt x="4" y="259"/>
                  </a:lnTo>
                  <a:lnTo>
                    <a:pt x="5" y="258"/>
                  </a:lnTo>
                  <a:lnTo>
                    <a:pt x="7" y="258"/>
                  </a:lnTo>
                  <a:lnTo>
                    <a:pt x="7" y="257"/>
                  </a:lnTo>
                  <a:lnTo>
                    <a:pt x="8" y="257"/>
                  </a:lnTo>
                  <a:lnTo>
                    <a:pt x="8" y="255"/>
                  </a:lnTo>
                  <a:lnTo>
                    <a:pt x="9" y="255"/>
                  </a:lnTo>
                  <a:lnTo>
                    <a:pt x="10" y="254"/>
                  </a:lnTo>
                  <a:lnTo>
                    <a:pt x="11" y="254"/>
                  </a:lnTo>
                  <a:lnTo>
                    <a:pt x="11" y="253"/>
                  </a:lnTo>
                  <a:lnTo>
                    <a:pt x="10" y="254"/>
                  </a:lnTo>
                  <a:lnTo>
                    <a:pt x="9" y="254"/>
                  </a:lnTo>
                  <a:lnTo>
                    <a:pt x="8" y="254"/>
                  </a:lnTo>
                  <a:lnTo>
                    <a:pt x="8" y="255"/>
                  </a:lnTo>
                  <a:lnTo>
                    <a:pt x="7" y="255"/>
                  </a:lnTo>
                  <a:lnTo>
                    <a:pt x="7" y="257"/>
                  </a:lnTo>
                  <a:lnTo>
                    <a:pt x="5" y="257"/>
                  </a:lnTo>
                  <a:lnTo>
                    <a:pt x="4" y="257"/>
                  </a:lnTo>
                  <a:lnTo>
                    <a:pt x="4" y="258"/>
                  </a:lnTo>
                  <a:lnTo>
                    <a:pt x="3" y="258"/>
                  </a:lnTo>
                  <a:lnTo>
                    <a:pt x="2" y="259"/>
                  </a:lnTo>
                  <a:lnTo>
                    <a:pt x="2" y="260"/>
                  </a:lnTo>
                  <a:lnTo>
                    <a:pt x="1" y="260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59"/>
                  </a:lnTo>
                  <a:lnTo>
                    <a:pt x="0" y="259"/>
                  </a:lnTo>
                  <a:lnTo>
                    <a:pt x="0" y="258"/>
                  </a:lnTo>
                  <a:lnTo>
                    <a:pt x="0" y="259"/>
                  </a:lnTo>
                  <a:lnTo>
                    <a:pt x="1" y="259"/>
                  </a:lnTo>
                  <a:lnTo>
                    <a:pt x="1" y="258"/>
                  </a:lnTo>
                  <a:lnTo>
                    <a:pt x="0" y="258"/>
                  </a:lnTo>
                  <a:lnTo>
                    <a:pt x="0" y="257"/>
                  </a:lnTo>
                  <a:lnTo>
                    <a:pt x="0" y="255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0" y="255"/>
                  </a:lnTo>
                  <a:lnTo>
                    <a:pt x="0" y="254"/>
                  </a:lnTo>
                  <a:lnTo>
                    <a:pt x="0" y="254"/>
                  </a:lnTo>
                  <a:lnTo>
                    <a:pt x="0" y="253"/>
                  </a:lnTo>
                  <a:lnTo>
                    <a:pt x="1" y="253"/>
                  </a:lnTo>
                  <a:lnTo>
                    <a:pt x="2" y="253"/>
                  </a:lnTo>
                  <a:lnTo>
                    <a:pt x="2" y="252"/>
                  </a:lnTo>
                  <a:lnTo>
                    <a:pt x="3" y="252"/>
                  </a:lnTo>
                  <a:lnTo>
                    <a:pt x="4" y="252"/>
                  </a:lnTo>
                  <a:lnTo>
                    <a:pt x="5" y="252"/>
                  </a:lnTo>
                  <a:lnTo>
                    <a:pt x="8" y="252"/>
                  </a:lnTo>
                  <a:lnTo>
                    <a:pt x="9" y="252"/>
                  </a:lnTo>
                  <a:lnTo>
                    <a:pt x="9" y="249"/>
                  </a:lnTo>
                  <a:lnTo>
                    <a:pt x="9" y="247"/>
                  </a:lnTo>
                  <a:lnTo>
                    <a:pt x="9" y="245"/>
                  </a:lnTo>
                  <a:lnTo>
                    <a:pt x="10" y="244"/>
                  </a:lnTo>
                  <a:lnTo>
                    <a:pt x="11" y="244"/>
                  </a:lnTo>
                  <a:lnTo>
                    <a:pt x="11" y="245"/>
                  </a:lnTo>
                  <a:lnTo>
                    <a:pt x="11" y="246"/>
                  </a:lnTo>
                  <a:lnTo>
                    <a:pt x="13" y="245"/>
                  </a:lnTo>
                  <a:lnTo>
                    <a:pt x="14" y="245"/>
                  </a:lnTo>
                  <a:lnTo>
                    <a:pt x="14" y="246"/>
                  </a:lnTo>
                  <a:lnTo>
                    <a:pt x="15" y="246"/>
                  </a:lnTo>
                  <a:lnTo>
                    <a:pt x="16" y="245"/>
                  </a:lnTo>
                  <a:lnTo>
                    <a:pt x="17" y="246"/>
                  </a:lnTo>
                  <a:lnTo>
                    <a:pt x="18" y="246"/>
                  </a:lnTo>
                  <a:lnTo>
                    <a:pt x="21" y="245"/>
                  </a:lnTo>
                  <a:lnTo>
                    <a:pt x="26" y="245"/>
                  </a:lnTo>
                  <a:lnTo>
                    <a:pt x="27" y="246"/>
                  </a:lnTo>
                  <a:lnTo>
                    <a:pt x="28" y="247"/>
                  </a:lnTo>
                  <a:lnTo>
                    <a:pt x="28" y="247"/>
                  </a:lnTo>
                  <a:lnTo>
                    <a:pt x="29" y="247"/>
                  </a:lnTo>
                  <a:lnTo>
                    <a:pt x="33" y="247"/>
                  </a:lnTo>
                  <a:lnTo>
                    <a:pt x="34" y="247"/>
                  </a:lnTo>
                  <a:lnTo>
                    <a:pt x="34" y="246"/>
                  </a:lnTo>
                  <a:lnTo>
                    <a:pt x="35" y="245"/>
                  </a:lnTo>
                  <a:lnTo>
                    <a:pt x="36" y="245"/>
                  </a:lnTo>
                  <a:lnTo>
                    <a:pt x="37" y="245"/>
                  </a:lnTo>
                  <a:lnTo>
                    <a:pt x="37" y="244"/>
                  </a:lnTo>
                  <a:lnTo>
                    <a:pt x="39" y="244"/>
                  </a:lnTo>
                  <a:lnTo>
                    <a:pt x="40" y="244"/>
                  </a:lnTo>
                  <a:lnTo>
                    <a:pt x="41" y="242"/>
                  </a:lnTo>
                  <a:lnTo>
                    <a:pt x="43" y="242"/>
                  </a:lnTo>
                  <a:lnTo>
                    <a:pt x="44" y="242"/>
                  </a:lnTo>
                  <a:lnTo>
                    <a:pt x="43" y="244"/>
                  </a:lnTo>
                  <a:lnTo>
                    <a:pt x="44" y="245"/>
                  </a:lnTo>
                  <a:lnTo>
                    <a:pt x="44" y="246"/>
                  </a:lnTo>
                  <a:lnTo>
                    <a:pt x="46" y="246"/>
                  </a:lnTo>
                  <a:lnTo>
                    <a:pt x="48" y="246"/>
                  </a:lnTo>
                  <a:lnTo>
                    <a:pt x="49" y="246"/>
                  </a:lnTo>
                  <a:lnTo>
                    <a:pt x="49" y="245"/>
                  </a:lnTo>
                  <a:lnTo>
                    <a:pt x="50" y="244"/>
                  </a:lnTo>
                  <a:lnTo>
                    <a:pt x="52" y="244"/>
                  </a:lnTo>
                  <a:lnTo>
                    <a:pt x="53" y="244"/>
                  </a:lnTo>
                  <a:lnTo>
                    <a:pt x="53" y="242"/>
                  </a:lnTo>
                  <a:lnTo>
                    <a:pt x="54" y="242"/>
                  </a:lnTo>
                  <a:lnTo>
                    <a:pt x="53" y="241"/>
                  </a:lnTo>
                  <a:lnTo>
                    <a:pt x="52" y="241"/>
                  </a:lnTo>
                  <a:lnTo>
                    <a:pt x="52" y="240"/>
                  </a:lnTo>
                  <a:lnTo>
                    <a:pt x="53" y="240"/>
                  </a:lnTo>
                  <a:lnTo>
                    <a:pt x="52" y="240"/>
                  </a:lnTo>
                  <a:lnTo>
                    <a:pt x="52" y="239"/>
                  </a:lnTo>
                  <a:lnTo>
                    <a:pt x="52" y="238"/>
                  </a:lnTo>
                  <a:lnTo>
                    <a:pt x="54" y="236"/>
                  </a:lnTo>
                  <a:lnTo>
                    <a:pt x="53" y="235"/>
                  </a:lnTo>
                  <a:lnTo>
                    <a:pt x="53" y="234"/>
                  </a:lnTo>
                  <a:lnTo>
                    <a:pt x="52" y="232"/>
                  </a:lnTo>
                  <a:lnTo>
                    <a:pt x="50" y="232"/>
                  </a:lnTo>
                  <a:lnTo>
                    <a:pt x="50" y="231"/>
                  </a:lnTo>
                  <a:lnTo>
                    <a:pt x="49" y="228"/>
                  </a:lnTo>
                  <a:lnTo>
                    <a:pt x="49" y="227"/>
                  </a:lnTo>
                  <a:lnTo>
                    <a:pt x="48" y="226"/>
                  </a:lnTo>
                  <a:lnTo>
                    <a:pt x="47" y="225"/>
                  </a:lnTo>
                  <a:lnTo>
                    <a:pt x="47" y="223"/>
                  </a:lnTo>
                  <a:lnTo>
                    <a:pt x="46" y="223"/>
                  </a:lnTo>
                  <a:lnTo>
                    <a:pt x="46" y="222"/>
                  </a:lnTo>
                  <a:lnTo>
                    <a:pt x="46" y="221"/>
                  </a:lnTo>
                  <a:lnTo>
                    <a:pt x="46" y="219"/>
                  </a:lnTo>
                  <a:lnTo>
                    <a:pt x="46" y="218"/>
                  </a:lnTo>
                  <a:lnTo>
                    <a:pt x="46" y="216"/>
                  </a:lnTo>
                  <a:lnTo>
                    <a:pt x="44" y="215"/>
                  </a:lnTo>
                  <a:lnTo>
                    <a:pt x="43" y="216"/>
                  </a:lnTo>
                  <a:lnTo>
                    <a:pt x="42" y="216"/>
                  </a:lnTo>
                  <a:lnTo>
                    <a:pt x="40" y="216"/>
                  </a:lnTo>
                  <a:lnTo>
                    <a:pt x="39" y="216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6" y="213"/>
                  </a:lnTo>
                  <a:lnTo>
                    <a:pt x="35" y="212"/>
                  </a:lnTo>
                  <a:lnTo>
                    <a:pt x="35" y="210"/>
                  </a:lnTo>
                  <a:lnTo>
                    <a:pt x="34" y="209"/>
                  </a:lnTo>
                  <a:lnTo>
                    <a:pt x="35" y="208"/>
                  </a:lnTo>
                  <a:lnTo>
                    <a:pt x="35" y="207"/>
                  </a:lnTo>
                  <a:lnTo>
                    <a:pt x="36" y="206"/>
                  </a:lnTo>
                  <a:lnTo>
                    <a:pt x="36" y="204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36" y="202"/>
                  </a:lnTo>
                  <a:lnTo>
                    <a:pt x="36" y="200"/>
                  </a:lnTo>
                  <a:lnTo>
                    <a:pt x="36" y="199"/>
                  </a:lnTo>
                  <a:lnTo>
                    <a:pt x="35" y="199"/>
                  </a:lnTo>
                  <a:lnTo>
                    <a:pt x="35" y="197"/>
                  </a:lnTo>
                  <a:lnTo>
                    <a:pt x="34" y="197"/>
                  </a:lnTo>
                  <a:lnTo>
                    <a:pt x="29" y="197"/>
                  </a:lnTo>
                  <a:lnTo>
                    <a:pt x="28" y="196"/>
                  </a:lnTo>
                  <a:lnTo>
                    <a:pt x="24" y="195"/>
                  </a:lnTo>
                  <a:lnTo>
                    <a:pt x="24" y="194"/>
                  </a:lnTo>
                  <a:lnTo>
                    <a:pt x="24" y="193"/>
                  </a:lnTo>
                  <a:lnTo>
                    <a:pt x="24" y="190"/>
                  </a:lnTo>
                  <a:lnTo>
                    <a:pt x="24" y="188"/>
                  </a:lnTo>
                  <a:lnTo>
                    <a:pt x="26" y="186"/>
                  </a:lnTo>
                  <a:lnTo>
                    <a:pt x="26" y="184"/>
                  </a:lnTo>
                  <a:lnTo>
                    <a:pt x="28" y="183"/>
                  </a:lnTo>
                  <a:lnTo>
                    <a:pt x="28" y="182"/>
                  </a:lnTo>
                  <a:lnTo>
                    <a:pt x="30" y="180"/>
                  </a:lnTo>
                  <a:lnTo>
                    <a:pt x="31" y="178"/>
                  </a:lnTo>
                  <a:lnTo>
                    <a:pt x="33" y="176"/>
                  </a:lnTo>
                  <a:lnTo>
                    <a:pt x="34" y="176"/>
                  </a:lnTo>
                  <a:lnTo>
                    <a:pt x="35" y="173"/>
                  </a:lnTo>
                  <a:lnTo>
                    <a:pt x="36" y="170"/>
                  </a:lnTo>
                  <a:lnTo>
                    <a:pt x="37" y="170"/>
                  </a:lnTo>
                  <a:lnTo>
                    <a:pt x="39" y="169"/>
                  </a:lnTo>
                  <a:lnTo>
                    <a:pt x="40" y="168"/>
                  </a:lnTo>
                  <a:lnTo>
                    <a:pt x="41" y="168"/>
                  </a:lnTo>
                  <a:lnTo>
                    <a:pt x="42" y="168"/>
                  </a:lnTo>
                  <a:lnTo>
                    <a:pt x="42" y="167"/>
                  </a:lnTo>
                  <a:lnTo>
                    <a:pt x="42" y="168"/>
                  </a:lnTo>
                  <a:lnTo>
                    <a:pt x="43" y="168"/>
                  </a:lnTo>
                  <a:lnTo>
                    <a:pt x="44" y="168"/>
                  </a:lnTo>
                  <a:lnTo>
                    <a:pt x="44" y="169"/>
                  </a:lnTo>
                  <a:lnTo>
                    <a:pt x="46" y="169"/>
                  </a:lnTo>
                  <a:lnTo>
                    <a:pt x="46" y="170"/>
                  </a:lnTo>
                  <a:lnTo>
                    <a:pt x="46" y="171"/>
                  </a:lnTo>
                  <a:lnTo>
                    <a:pt x="46" y="173"/>
                  </a:lnTo>
                  <a:lnTo>
                    <a:pt x="47" y="174"/>
                  </a:lnTo>
                  <a:lnTo>
                    <a:pt x="48" y="175"/>
                  </a:lnTo>
                  <a:lnTo>
                    <a:pt x="49" y="175"/>
                  </a:lnTo>
                  <a:lnTo>
                    <a:pt x="50" y="174"/>
                  </a:lnTo>
                  <a:lnTo>
                    <a:pt x="53" y="174"/>
                  </a:lnTo>
                  <a:lnTo>
                    <a:pt x="55" y="173"/>
                  </a:lnTo>
                  <a:lnTo>
                    <a:pt x="56" y="171"/>
                  </a:lnTo>
                  <a:lnTo>
                    <a:pt x="57" y="171"/>
                  </a:lnTo>
                  <a:lnTo>
                    <a:pt x="59" y="171"/>
                  </a:lnTo>
                  <a:lnTo>
                    <a:pt x="61" y="171"/>
                  </a:lnTo>
                  <a:lnTo>
                    <a:pt x="62" y="171"/>
                  </a:lnTo>
                  <a:lnTo>
                    <a:pt x="65" y="170"/>
                  </a:lnTo>
                  <a:lnTo>
                    <a:pt x="68" y="169"/>
                  </a:lnTo>
                  <a:lnTo>
                    <a:pt x="68" y="165"/>
                  </a:lnTo>
                  <a:lnTo>
                    <a:pt x="69" y="165"/>
                  </a:lnTo>
                  <a:lnTo>
                    <a:pt x="70" y="163"/>
                  </a:lnTo>
                  <a:lnTo>
                    <a:pt x="73" y="161"/>
                  </a:lnTo>
                  <a:lnTo>
                    <a:pt x="74" y="161"/>
                  </a:lnTo>
                  <a:lnTo>
                    <a:pt x="74" y="160"/>
                  </a:lnTo>
                  <a:lnTo>
                    <a:pt x="74" y="158"/>
                  </a:lnTo>
                  <a:lnTo>
                    <a:pt x="75" y="154"/>
                  </a:lnTo>
                  <a:lnTo>
                    <a:pt x="76" y="152"/>
                  </a:lnTo>
                  <a:lnTo>
                    <a:pt x="78" y="151"/>
                  </a:lnTo>
                  <a:lnTo>
                    <a:pt x="79" y="151"/>
                  </a:lnTo>
                  <a:lnTo>
                    <a:pt x="81" y="149"/>
                  </a:lnTo>
                  <a:lnTo>
                    <a:pt x="83" y="148"/>
                  </a:lnTo>
                  <a:lnTo>
                    <a:pt x="85" y="147"/>
                  </a:lnTo>
                  <a:lnTo>
                    <a:pt x="87" y="147"/>
                  </a:lnTo>
                  <a:lnTo>
                    <a:pt x="88" y="147"/>
                  </a:lnTo>
                  <a:lnTo>
                    <a:pt x="88" y="144"/>
                  </a:lnTo>
                  <a:lnTo>
                    <a:pt x="91" y="142"/>
                  </a:lnTo>
                  <a:lnTo>
                    <a:pt x="92" y="139"/>
                  </a:lnTo>
                  <a:lnTo>
                    <a:pt x="93" y="137"/>
                  </a:lnTo>
                  <a:lnTo>
                    <a:pt x="94" y="135"/>
                  </a:lnTo>
                  <a:lnTo>
                    <a:pt x="94" y="132"/>
                  </a:lnTo>
                  <a:lnTo>
                    <a:pt x="95" y="129"/>
                  </a:lnTo>
                  <a:lnTo>
                    <a:pt x="96" y="126"/>
                  </a:lnTo>
                  <a:lnTo>
                    <a:pt x="100" y="124"/>
                  </a:lnTo>
                  <a:lnTo>
                    <a:pt x="104" y="124"/>
                  </a:lnTo>
                  <a:lnTo>
                    <a:pt x="104" y="123"/>
                  </a:lnTo>
                  <a:lnTo>
                    <a:pt x="107" y="121"/>
                  </a:lnTo>
                  <a:lnTo>
                    <a:pt x="107" y="119"/>
                  </a:lnTo>
                  <a:lnTo>
                    <a:pt x="107" y="118"/>
                  </a:lnTo>
                  <a:lnTo>
                    <a:pt x="106" y="118"/>
                  </a:lnTo>
                  <a:lnTo>
                    <a:pt x="106" y="117"/>
                  </a:lnTo>
                  <a:lnTo>
                    <a:pt x="107" y="117"/>
                  </a:lnTo>
                  <a:lnTo>
                    <a:pt x="106" y="117"/>
                  </a:lnTo>
                  <a:lnTo>
                    <a:pt x="107" y="117"/>
                  </a:lnTo>
                  <a:lnTo>
                    <a:pt x="108" y="115"/>
                  </a:lnTo>
                  <a:lnTo>
                    <a:pt x="109" y="115"/>
                  </a:lnTo>
                  <a:lnTo>
                    <a:pt x="109" y="113"/>
                  </a:lnTo>
                  <a:lnTo>
                    <a:pt x="109" y="112"/>
                  </a:lnTo>
                  <a:lnTo>
                    <a:pt x="111" y="111"/>
                  </a:lnTo>
                  <a:lnTo>
                    <a:pt x="112" y="111"/>
                  </a:lnTo>
                  <a:lnTo>
                    <a:pt x="112" y="110"/>
                  </a:lnTo>
                  <a:lnTo>
                    <a:pt x="113" y="110"/>
                  </a:lnTo>
                  <a:lnTo>
                    <a:pt x="113" y="109"/>
                  </a:lnTo>
                  <a:lnTo>
                    <a:pt x="113" y="107"/>
                  </a:lnTo>
                  <a:lnTo>
                    <a:pt x="113" y="107"/>
                  </a:lnTo>
                  <a:lnTo>
                    <a:pt x="113" y="106"/>
                  </a:lnTo>
                  <a:lnTo>
                    <a:pt x="114" y="105"/>
                  </a:lnTo>
                  <a:lnTo>
                    <a:pt x="114" y="106"/>
                  </a:lnTo>
                  <a:lnTo>
                    <a:pt x="115" y="106"/>
                  </a:lnTo>
                  <a:lnTo>
                    <a:pt x="115" y="105"/>
                  </a:lnTo>
                  <a:lnTo>
                    <a:pt x="117" y="104"/>
                  </a:lnTo>
                  <a:lnTo>
                    <a:pt x="118" y="104"/>
                  </a:lnTo>
                  <a:lnTo>
                    <a:pt x="118" y="103"/>
                  </a:lnTo>
                  <a:lnTo>
                    <a:pt x="119" y="103"/>
                  </a:lnTo>
                  <a:lnTo>
                    <a:pt x="119" y="102"/>
                  </a:lnTo>
                  <a:lnTo>
                    <a:pt x="120" y="102"/>
                  </a:lnTo>
                  <a:lnTo>
                    <a:pt x="119" y="100"/>
                  </a:lnTo>
                  <a:lnTo>
                    <a:pt x="118" y="100"/>
                  </a:lnTo>
                  <a:lnTo>
                    <a:pt x="117" y="100"/>
                  </a:lnTo>
                  <a:lnTo>
                    <a:pt x="117" y="99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9" y="94"/>
                  </a:lnTo>
                  <a:lnTo>
                    <a:pt x="119" y="93"/>
                  </a:lnTo>
                  <a:lnTo>
                    <a:pt x="119" y="92"/>
                  </a:lnTo>
                  <a:lnTo>
                    <a:pt x="118" y="90"/>
                  </a:lnTo>
                  <a:lnTo>
                    <a:pt x="117" y="89"/>
                  </a:lnTo>
                  <a:lnTo>
                    <a:pt x="117" y="87"/>
                  </a:lnTo>
                  <a:lnTo>
                    <a:pt x="118" y="87"/>
                  </a:lnTo>
                  <a:lnTo>
                    <a:pt x="118" y="86"/>
                  </a:lnTo>
                  <a:lnTo>
                    <a:pt x="118" y="85"/>
                  </a:lnTo>
                  <a:lnTo>
                    <a:pt x="120" y="84"/>
                  </a:lnTo>
                  <a:lnTo>
                    <a:pt x="121" y="83"/>
                  </a:lnTo>
                  <a:lnTo>
                    <a:pt x="122" y="83"/>
                  </a:lnTo>
                  <a:lnTo>
                    <a:pt x="122" y="81"/>
                  </a:lnTo>
                  <a:lnTo>
                    <a:pt x="124" y="81"/>
                  </a:lnTo>
                  <a:lnTo>
                    <a:pt x="125" y="81"/>
                  </a:lnTo>
                  <a:lnTo>
                    <a:pt x="126" y="81"/>
                  </a:lnTo>
                  <a:lnTo>
                    <a:pt x="126" y="80"/>
                  </a:lnTo>
                  <a:lnTo>
                    <a:pt x="127" y="80"/>
                  </a:lnTo>
                  <a:lnTo>
                    <a:pt x="127" y="79"/>
                  </a:lnTo>
                  <a:lnTo>
                    <a:pt x="128" y="80"/>
                  </a:lnTo>
                  <a:lnTo>
                    <a:pt x="130" y="80"/>
                  </a:lnTo>
                  <a:lnTo>
                    <a:pt x="130" y="79"/>
                  </a:lnTo>
                  <a:lnTo>
                    <a:pt x="130" y="80"/>
                  </a:lnTo>
                  <a:lnTo>
                    <a:pt x="130" y="79"/>
                  </a:lnTo>
                  <a:lnTo>
                    <a:pt x="131" y="79"/>
                  </a:lnTo>
                  <a:lnTo>
                    <a:pt x="132" y="78"/>
                  </a:lnTo>
                  <a:lnTo>
                    <a:pt x="133" y="78"/>
                  </a:lnTo>
                  <a:lnTo>
                    <a:pt x="133" y="77"/>
                  </a:lnTo>
                  <a:lnTo>
                    <a:pt x="133" y="76"/>
                  </a:lnTo>
                  <a:lnTo>
                    <a:pt x="133" y="74"/>
                  </a:lnTo>
                  <a:lnTo>
                    <a:pt x="132" y="74"/>
                  </a:lnTo>
                  <a:lnTo>
                    <a:pt x="131" y="73"/>
                  </a:lnTo>
                  <a:lnTo>
                    <a:pt x="130" y="72"/>
                  </a:lnTo>
                  <a:lnTo>
                    <a:pt x="128" y="72"/>
                  </a:lnTo>
                  <a:lnTo>
                    <a:pt x="127" y="71"/>
                  </a:lnTo>
                  <a:lnTo>
                    <a:pt x="126" y="71"/>
                  </a:lnTo>
                  <a:lnTo>
                    <a:pt x="126" y="72"/>
                  </a:lnTo>
                  <a:lnTo>
                    <a:pt x="125" y="72"/>
                  </a:lnTo>
                  <a:lnTo>
                    <a:pt x="124" y="71"/>
                  </a:lnTo>
                  <a:lnTo>
                    <a:pt x="122" y="71"/>
                  </a:lnTo>
                  <a:lnTo>
                    <a:pt x="121" y="71"/>
                  </a:lnTo>
                  <a:lnTo>
                    <a:pt x="120" y="71"/>
                  </a:lnTo>
                  <a:lnTo>
                    <a:pt x="120" y="68"/>
                  </a:lnTo>
                  <a:lnTo>
                    <a:pt x="119" y="68"/>
                  </a:lnTo>
                  <a:lnTo>
                    <a:pt x="120" y="67"/>
                  </a:lnTo>
                  <a:lnTo>
                    <a:pt x="120" y="66"/>
                  </a:lnTo>
                  <a:lnTo>
                    <a:pt x="120" y="65"/>
                  </a:lnTo>
                  <a:lnTo>
                    <a:pt x="120" y="64"/>
                  </a:lnTo>
                  <a:lnTo>
                    <a:pt x="120" y="63"/>
                  </a:lnTo>
                  <a:lnTo>
                    <a:pt x="119" y="64"/>
                  </a:lnTo>
                  <a:lnTo>
                    <a:pt x="119" y="65"/>
                  </a:lnTo>
                  <a:lnTo>
                    <a:pt x="118" y="65"/>
                  </a:lnTo>
                  <a:lnTo>
                    <a:pt x="117" y="65"/>
                  </a:lnTo>
                  <a:lnTo>
                    <a:pt x="117" y="64"/>
                  </a:lnTo>
                  <a:lnTo>
                    <a:pt x="115" y="64"/>
                  </a:lnTo>
                  <a:lnTo>
                    <a:pt x="114" y="64"/>
                  </a:lnTo>
                  <a:lnTo>
                    <a:pt x="113" y="64"/>
                  </a:lnTo>
                  <a:lnTo>
                    <a:pt x="113" y="63"/>
                  </a:lnTo>
                  <a:lnTo>
                    <a:pt x="114" y="63"/>
                  </a:lnTo>
                  <a:lnTo>
                    <a:pt x="114" y="61"/>
                  </a:lnTo>
                  <a:lnTo>
                    <a:pt x="113" y="61"/>
                  </a:lnTo>
                  <a:lnTo>
                    <a:pt x="113" y="60"/>
                  </a:lnTo>
                  <a:lnTo>
                    <a:pt x="112" y="59"/>
                  </a:lnTo>
                  <a:lnTo>
                    <a:pt x="111" y="58"/>
                  </a:lnTo>
                  <a:lnTo>
                    <a:pt x="109" y="57"/>
                  </a:lnTo>
                  <a:lnTo>
                    <a:pt x="108" y="55"/>
                  </a:lnTo>
                  <a:lnTo>
                    <a:pt x="108" y="54"/>
                  </a:lnTo>
                  <a:lnTo>
                    <a:pt x="108" y="53"/>
                  </a:lnTo>
                  <a:lnTo>
                    <a:pt x="109" y="53"/>
                  </a:lnTo>
                  <a:lnTo>
                    <a:pt x="111" y="53"/>
                  </a:lnTo>
                  <a:lnTo>
                    <a:pt x="111" y="52"/>
                  </a:lnTo>
                  <a:lnTo>
                    <a:pt x="111" y="51"/>
                  </a:lnTo>
                  <a:lnTo>
                    <a:pt x="112" y="48"/>
                  </a:lnTo>
                  <a:lnTo>
                    <a:pt x="111" y="47"/>
                  </a:lnTo>
                  <a:lnTo>
                    <a:pt x="111" y="46"/>
                  </a:lnTo>
                  <a:lnTo>
                    <a:pt x="109" y="46"/>
                  </a:lnTo>
                  <a:lnTo>
                    <a:pt x="108" y="45"/>
                  </a:lnTo>
                  <a:lnTo>
                    <a:pt x="108" y="44"/>
                  </a:lnTo>
                  <a:lnTo>
                    <a:pt x="107" y="44"/>
                  </a:lnTo>
                  <a:lnTo>
                    <a:pt x="108" y="44"/>
                  </a:lnTo>
                  <a:lnTo>
                    <a:pt x="108" y="42"/>
                  </a:lnTo>
                  <a:lnTo>
                    <a:pt x="108" y="41"/>
                  </a:lnTo>
                  <a:lnTo>
                    <a:pt x="109" y="40"/>
                  </a:lnTo>
                  <a:lnTo>
                    <a:pt x="111" y="40"/>
                  </a:lnTo>
                  <a:lnTo>
                    <a:pt x="112" y="40"/>
                  </a:lnTo>
                  <a:lnTo>
                    <a:pt x="113" y="39"/>
                  </a:lnTo>
                  <a:lnTo>
                    <a:pt x="113" y="38"/>
                  </a:lnTo>
                  <a:lnTo>
                    <a:pt x="113" y="38"/>
                  </a:lnTo>
                  <a:lnTo>
                    <a:pt x="113" y="37"/>
                  </a:lnTo>
                  <a:lnTo>
                    <a:pt x="112" y="37"/>
                  </a:lnTo>
                  <a:lnTo>
                    <a:pt x="111" y="37"/>
                  </a:lnTo>
                  <a:lnTo>
                    <a:pt x="109" y="37"/>
                  </a:lnTo>
                  <a:lnTo>
                    <a:pt x="108" y="37"/>
                  </a:lnTo>
                  <a:lnTo>
                    <a:pt x="107" y="37"/>
                  </a:lnTo>
                  <a:lnTo>
                    <a:pt x="106" y="35"/>
                  </a:lnTo>
                  <a:lnTo>
                    <a:pt x="106" y="34"/>
                  </a:lnTo>
                  <a:lnTo>
                    <a:pt x="107" y="33"/>
                  </a:lnTo>
                  <a:lnTo>
                    <a:pt x="108" y="33"/>
                  </a:lnTo>
                  <a:lnTo>
                    <a:pt x="108" y="33"/>
                  </a:lnTo>
                  <a:lnTo>
                    <a:pt x="108" y="32"/>
                  </a:lnTo>
                  <a:lnTo>
                    <a:pt x="107" y="31"/>
                  </a:lnTo>
                  <a:lnTo>
                    <a:pt x="106" y="31"/>
                  </a:lnTo>
                  <a:lnTo>
                    <a:pt x="105" y="31"/>
                  </a:lnTo>
                  <a:lnTo>
                    <a:pt x="105" y="29"/>
                  </a:lnTo>
                  <a:lnTo>
                    <a:pt x="104" y="29"/>
                  </a:lnTo>
                  <a:lnTo>
                    <a:pt x="104" y="28"/>
                  </a:lnTo>
                  <a:lnTo>
                    <a:pt x="105" y="28"/>
                  </a:lnTo>
                  <a:lnTo>
                    <a:pt x="105" y="27"/>
                  </a:lnTo>
                  <a:lnTo>
                    <a:pt x="106" y="27"/>
                  </a:lnTo>
                  <a:lnTo>
                    <a:pt x="106" y="26"/>
                  </a:lnTo>
                  <a:lnTo>
                    <a:pt x="107" y="25"/>
                  </a:lnTo>
                  <a:lnTo>
                    <a:pt x="107" y="24"/>
                  </a:lnTo>
                  <a:lnTo>
                    <a:pt x="107" y="22"/>
                  </a:lnTo>
                  <a:lnTo>
                    <a:pt x="111" y="21"/>
                  </a:lnTo>
                  <a:lnTo>
                    <a:pt x="112" y="21"/>
                  </a:lnTo>
                  <a:lnTo>
                    <a:pt x="113" y="20"/>
                  </a:lnTo>
                  <a:lnTo>
                    <a:pt x="113" y="20"/>
                  </a:lnTo>
                  <a:lnTo>
                    <a:pt x="114" y="20"/>
                  </a:lnTo>
                  <a:lnTo>
                    <a:pt x="115" y="20"/>
                  </a:lnTo>
                  <a:lnTo>
                    <a:pt x="120" y="21"/>
                  </a:lnTo>
                  <a:lnTo>
                    <a:pt x="127" y="24"/>
                  </a:lnTo>
                  <a:lnTo>
                    <a:pt x="128" y="22"/>
                  </a:lnTo>
                  <a:lnTo>
                    <a:pt x="130" y="22"/>
                  </a:lnTo>
                  <a:lnTo>
                    <a:pt x="131" y="22"/>
                  </a:lnTo>
                  <a:lnTo>
                    <a:pt x="131" y="24"/>
                  </a:lnTo>
                  <a:lnTo>
                    <a:pt x="132" y="24"/>
                  </a:lnTo>
                  <a:lnTo>
                    <a:pt x="133" y="25"/>
                  </a:lnTo>
                  <a:lnTo>
                    <a:pt x="139" y="26"/>
                  </a:lnTo>
                  <a:lnTo>
                    <a:pt x="140" y="26"/>
                  </a:lnTo>
                  <a:lnTo>
                    <a:pt x="141" y="26"/>
                  </a:lnTo>
                  <a:lnTo>
                    <a:pt x="141" y="26"/>
                  </a:lnTo>
                  <a:lnTo>
                    <a:pt x="143" y="25"/>
                  </a:lnTo>
                  <a:lnTo>
                    <a:pt x="144" y="24"/>
                  </a:lnTo>
                  <a:lnTo>
                    <a:pt x="145" y="24"/>
                  </a:lnTo>
                  <a:lnTo>
                    <a:pt x="145" y="22"/>
                  </a:lnTo>
                  <a:lnTo>
                    <a:pt x="146" y="21"/>
                  </a:lnTo>
                  <a:lnTo>
                    <a:pt x="147" y="22"/>
                  </a:lnTo>
                  <a:lnTo>
                    <a:pt x="148" y="22"/>
                  </a:lnTo>
                  <a:lnTo>
                    <a:pt x="150" y="21"/>
                  </a:lnTo>
                  <a:lnTo>
                    <a:pt x="153" y="20"/>
                  </a:lnTo>
                  <a:lnTo>
                    <a:pt x="154" y="20"/>
                  </a:lnTo>
                  <a:lnTo>
                    <a:pt x="156" y="21"/>
                  </a:lnTo>
                  <a:lnTo>
                    <a:pt x="157" y="20"/>
                  </a:lnTo>
                  <a:lnTo>
                    <a:pt x="158" y="20"/>
                  </a:lnTo>
                  <a:lnTo>
                    <a:pt x="159" y="19"/>
                  </a:lnTo>
                  <a:lnTo>
                    <a:pt x="159" y="18"/>
                  </a:lnTo>
                  <a:lnTo>
                    <a:pt x="159" y="16"/>
                  </a:lnTo>
                  <a:lnTo>
                    <a:pt x="160" y="16"/>
                  </a:lnTo>
                  <a:lnTo>
                    <a:pt x="160" y="15"/>
                  </a:lnTo>
                  <a:lnTo>
                    <a:pt x="161" y="15"/>
                  </a:lnTo>
                  <a:lnTo>
                    <a:pt x="163" y="16"/>
                  </a:lnTo>
                  <a:lnTo>
                    <a:pt x="164" y="15"/>
                  </a:lnTo>
                  <a:lnTo>
                    <a:pt x="165" y="14"/>
                  </a:lnTo>
                  <a:lnTo>
                    <a:pt x="165" y="13"/>
                  </a:lnTo>
                  <a:lnTo>
                    <a:pt x="165" y="12"/>
                  </a:lnTo>
                  <a:lnTo>
                    <a:pt x="163" y="6"/>
                  </a:lnTo>
                  <a:lnTo>
                    <a:pt x="160" y="0"/>
                  </a:lnTo>
                  <a:lnTo>
                    <a:pt x="161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99" name="Freeform 454">
              <a:extLst>
                <a:ext uri="{FF2B5EF4-FFF2-40B4-BE49-F238E27FC236}">
                  <a16:creationId xmlns:a16="http://schemas.microsoft.com/office/drawing/2014/main" id="{9C7F2FBB-244F-4553-BA62-D5331B3A4C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0081" y="1400324"/>
              <a:ext cx="1811338" cy="1598613"/>
            </a:xfrm>
            <a:custGeom>
              <a:avLst/>
              <a:gdLst>
                <a:gd name="T0" fmla="*/ 679 w 1141"/>
                <a:gd name="T1" fmla="*/ 840 h 1007"/>
                <a:gd name="T2" fmla="*/ 674 w 1141"/>
                <a:gd name="T3" fmla="*/ 809 h 1007"/>
                <a:gd name="T4" fmla="*/ 688 w 1141"/>
                <a:gd name="T5" fmla="*/ 786 h 1007"/>
                <a:gd name="T6" fmla="*/ 743 w 1141"/>
                <a:gd name="T7" fmla="*/ 750 h 1007"/>
                <a:gd name="T8" fmla="*/ 856 w 1141"/>
                <a:gd name="T9" fmla="*/ 704 h 1007"/>
                <a:gd name="T10" fmla="*/ 867 w 1141"/>
                <a:gd name="T11" fmla="*/ 748 h 1007"/>
                <a:gd name="T12" fmla="*/ 861 w 1141"/>
                <a:gd name="T13" fmla="*/ 697 h 1007"/>
                <a:gd name="T14" fmla="*/ 909 w 1141"/>
                <a:gd name="T15" fmla="*/ 603 h 1007"/>
                <a:gd name="T16" fmla="*/ 890 w 1141"/>
                <a:gd name="T17" fmla="*/ 567 h 1007"/>
                <a:gd name="T18" fmla="*/ 890 w 1141"/>
                <a:gd name="T19" fmla="*/ 387 h 1007"/>
                <a:gd name="T20" fmla="*/ 978 w 1141"/>
                <a:gd name="T21" fmla="*/ 31 h 1007"/>
                <a:gd name="T22" fmla="*/ 1013 w 1141"/>
                <a:gd name="T23" fmla="*/ 120 h 1007"/>
                <a:gd name="T24" fmla="*/ 1082 w 1141"/>
                <a:gd name="T25" fmla="*/ 174 h 1007"/>
                <a:gd name="T26" fmla="*/ 1128 w 1141"/>
                <a:gd name="T27" fmla="*/ 192 h 1007"/>
                <a:gd name="T28" fmla="*/ 1074 w 1141"/>
                <a:gd name="T29" fmla="*/ 264 h 1007"/>
                <a:gd name="T30" fmla="*/ 1037 w 1141"/>
                <a:gd name="T31" fmla="*/ 315 h 1007"/>
                <a:gd name="T32" fmla="*/ 979 w 1141"/>
                <a:gd name="T33" fmla="*/ 347 h 1007"/>
                <a:gd name="T34" fmla="*/ 915 w 1141"/>
                <a:gd name="T35" fmla="*/ 386 h 1007"/>
                <a:gd name="T36" fmla="*/ 894 w 1141"/>
                <a:gd name="T37" fmla="*/ 389 h 1007"/>
                <a:gd name="T38" fmla="*/ 880 w 1141"/>
                <a:gd name="T39" fmla="*/ 359 h 1007"/>
                <a:gd name="T40" fmla="*/ 819 w 1141"/>
                <a:gd name="T41" fmla="*/ 405 h 1007"/>
                <a:gd name="T42" fmla="*/ 887 w 1141"/>
                <a:gd name="T43" fmla="*/ 432 h 1007"/>
                <a:gd name="T44" fmla="*/ 895 w 1141"/>
                <a:gd name="T45" fmla="*/ 451 h 1007"/>
                <a:gd name="T46" fmla="*/ 863 w 1141"/>
                <a:gd name="T47" fmla="*/ 477 h 1007"/>
                <a:gd name="T48" fmla="*/ 890 w 1141"/>
                <a:gd name="T49" fmla="*/ 553 h 1007"/>
                <a:gd name="T50" fmla="*/ 884 w 1141"/>
                <a:gd name="T51" fmla="*/ 564 h 1007"/>
                <a:gd name="T52" fmla="*/ 897 w 1141"/>
                <a:gd name="T53" fmla="*/ 602 h 1007"/>
                <a:gd name="T54" fmla="*/ 890 w 1141"/>
                <a:gd name="T55" fmla="*/ 622 h 1007"/>
                <a:gd name="T56" fmla="*/ 883 w 1141"/>
                <a:gd name="T57" fmla="*/ 645 h 1007"/>
                <a:gd name="T58" fmla="*/ 862 w 1141"/>
                <a:gd name="T59" fmla="*/ 676 h 1007"/>
                <a:gd name="T60" fmla="*/ 851 w 1141"/>
                <a:gd name="T61" fmla="*/ 686 h 1007"/>
                <a:gd name="T62" fmla="*/ 847 w 1141"/>
                <a:gd name="T63" fmla="*/ 708 h 1007"/>
                <a:gd name="T64" fmla="*/ 823 w 1141"/>
                <a:gd name="T65" fmla="*/ 728 h 1007"/>
                <a:gd name="T66" fmla="*/ 792 w 1141"/>
                <a:gd name="T67" fmla="*/ 751 h 1007"/>
                <a:gd name="T68" fmla="*/ 756 w 1141"/>
                <a:gd name="T69" fmla="*/ 758 h 1007"/>
                <a:gd name="T70" fmla="*/ 737 w 1141"/>
                <a:gd name="T71" fmla="*/ 765 h 1007"/>
                <a:gd name="T72" fmla="*/ 698 w 1141"/>
                <a:gd name="T73" fmla="*/ 777 h 1007"/>
                <a:gd name="T74" fmla="*/ 678 w 1141"/>
                <a:gd name="T75" fmla="*/ 802 h 1007"/>
                <a:gd name="T76" fmla="*/ 661 w 1141"/>
                <a:gd name="T77" fmla="*/ 780 h 1007"/>
                <a:gd name="T78" fmla="*/ 646 w 1141"/>
                <a:gd name="T79" fmla="*/ 777 h 1007"/>
                <a:gd name="T80" fmla="*/ 594 w 1141"/>
                <a:gd name="T81" fmla="*/ 744 h 1007"/>
                <a:gd name="T82" fmla="*/ 531 w 1141"/>
                <a:gd name="T83" fmla="*/ 761 h 1007"/>
                <a:gd name="T84" fmla="*/ 491 w 1141"/>
                <a:gd name="T85" fmla="*/ 771 h 1007"/>
                <a:gd name="T86" fmla="*/ 446 w 1141"/>
                <a:gd name="T87" fmla="*/ 729 h 1007"/>
                <a:gd name="T88" fmla="*/ 462 w 1141"/>
                <a:gd name="T89" fmla="*/ 652 h 1007"/>
                <a:gd name="T90" fmla="*/ 381 w 1141"/>
                <a:gd name="T91" fmla="*/ 657 h 1007"/>
                <a:gd name="T92" fmla="*/ 296 w 1141"/>
                <a:gd name="T93" fmla="*/ 644 h 1007"/>
                <a:gd name="T94" fmla="*/ 231 w 1141"/>
                <a:gd name="T95" fmla="*/ 646 h 1007"/>
                <a:gd name="T96" fmla="*/ 167 w 1141"/>
                <a:gd name="T97" fmla="*/ 603 h 1007"/>
                <a:gd name="T98" fmla="*/ 95 w 1141"/>
                <a:gd name="T99" fmla="*/ 566 h 1007"/>
                <a:gd name="T100" fmla="*/ 69 w 1141"/>
                <a:gd name="T101" fmla="*/ 480 h 1007"/>
                <a:gd name="T102" fmla="*/ 24 w 1141"/>
                <a:gd name="T103" fmla="*/ 430 h 1007"/>
                <a:gd name="T104" fmla="*/ 29 w 1141"/>
                <a:gd name="T105" fmla="*/ 363 h 1007"/>
                <a:gd name="T106" fmla="*/ 116 w 1141"/>
                <a:gd name="T107" fmla="*/ 325 h 1007"/>
                <a:gd name="T108" fmla="*/ 156 w 1141"/>
                <a:gd name="T109" fmla="*/ 243 h 1007"/>
                <a:gd name="T110" fmla="*/ 237 w 1141"/>
                <a:gd name="T111" fmla="*/ 152 h 1007"/>
                <a:gd name="T112" fmla="*/ 300 w 1141"/>
                <a:gd name="T113" fmla="*/ 170 h 1007"/>
                <a:gd name="T114" fmla="*/ 360 w 1141"/>
                <a:gd name="T115" fmla="*/ 247 h 1007"/>
                <a:gd name="T116" fmla="*/ 618 w 1141"/>
                <a:gd name="T117" fmla="*/ 317 h 1007"/>
                <a:gd name="T118" fmla="*/ 767 w 1141"/>
                <a:gd name="T119" fmla="*/ 236 h 1007"/>
                <a:gd name="T120" fmla="*/ 858 w 1141"/>
                <a:gd name="T121" fmla="*/ 187 h 1007"/>
                <a:gd name="T122" fmla="*/ 851 w 1141"/>
                <a:gd name="T123" fmla="*/ 108 h 1007"/>
                <a:gd name="T124" fmla="*/ 866 w 1141"/>
                <a:gd name="T125" fmla="*/ 29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1" h="1007">
                  <a:moveTo>
                    <a:pt x="760" y="1007"/>
                  </a:moveTo>
                  <a:lnTo>
                    <a:pt x="759" y="1007"/>
                  </a:lnTo>
                  <a:lnTo>
                    <a:pt x="760" y="1007"/>
                  </a:lnTo>
                  <a:close/>
                  <a:moveTo>
                    <a:pt x="753" y="1002"/>
                  </a:moveTo>
                  <a:lnTo>
                    <a:pt x="753" y="1001"/>
                  </a:lnTo>
                  <a:lnTo>
                    <a:pt x="753" y="1002"/>
                  </a:lnTo>
                  <a:close/>
                  <a:moveTo>
                    <a:pt x="760" y="999"/>
                  </a:moveTo>
                  <a:lnTo>
                    <a:pt x="759" y="999"/>
                  </a:lnTo>
                  <a:lnTo>
                    <a:pt x="760" y="999"/>
                  </a:lnTo>
                  <a:close/>
                  <a:moveTo>
                    <a:pt x="762" y="995"/>
                  </a:moveTo>
                  <a:lnTo>
                    <a:pt x="762" y="994"/>
                  </a:lnTo>
                  <a:lnTo>
                    <a:pt x="762" y="995"/>
                  </a:lnTo>
                  <a:close/>
                  <a:moveTo>
                    <a:pt x="760" y="995"/>
                  </a:moveTo>
                  <a:lnTo>
                    <a:pt x="759" y="994"/>
                  </a:lnTo>
                  <a:lnTo>
                    <a:pt x="760" y="994"/>
                  </a:lnTo>
                  <a:lnTo>
                    <a:pt x="760" y="995"/>
                  </a:lnTo>
                  <a:close/>
                  <a:moveTo>
                    <a:pt x="788" y="989"/>
                  </a:moveTo>
                  <a:lnTo>
                    <a:pt x="786" y="989"/>
                  </a:lnTo>
                  <a:lnTo>
                    <a:pt x="786" y="988"/>
                  </a:lnTo>
                  <a:lnTo>
                    <a:pt x="788" y="988"/>
                  </a:lnTo>
                  <a:lnTo>
                    <a:pt x="788" y="989"/>
                  </a:lnTo>
                  <a:close/>
                  <a:moveTo>
                    <a:pt x="701" y="891"/>
                  </a:moveTo>
                  <a:lnTo>
                    <a:pt x="700" y="891"/>
                  </a:lnTo>
                  <a:lnTo>
                    <a:pt x="701" y="891"/>
                  </a:lnTo>
                  <a:close/>
                  <a:moveTo>
                    <a:pt x="721" y="870"/>
                  </a:moveTo>
                  <a:lnTo>
                    <a:pt x="721" y="868"/>
                  </a:lnTo>
                  <a:lnTo>
                    <a:pt x="721" y="870"/>
                  </a:lnTo>
                  <a:close/>
                  <a:moveTo>
                    <a:pt x="692" y="806"/>
                  </a:moveTo>
                  <a:lnTo>
                    <a:pt x="692" y="807"/>
                  </a:lnTo>
                  <a:lnTo>
                    <a:pt x="693" y="807"/>
                  </a:lnTo>
                  <a:lnTo>
                    <a:pt x="693" y="808"/>
                  </a:lnTo>
                  <a:lnTo>
                    <a:pt x="694" y="808"/>
                  </a:lnTo>
                  <a:lnTo>
                    <a:pt x="695" y="808"/>
                  </a:lnTo>
                  <a:lnTo>
                    <a:pt x="697" y="812"/>
                  </a:lnTo>
                  <a:lnTo>
                    <a:pt x="697" y="813"/>
                  </a:lnTo>
                  <a:lnTo>
                    <a:pt x="697" y="814"/>
                  </a:lnTo>
                  <a:lnTo>
                    <a:pt x="697" y="815"/>
                  </a:lnTo>
                  <a:lnTo>
                    <a:pt x="698" y="815"/>
                  </a:lnTo>
                  <a:lnTo>
                    <a:pt x="698" y="816"/>
                  </a:lnTo>
                  <a:lnTo>
                    <a:pt x="697" y="816"/>
                  </a:lnTo>
                  <a:lnTo>
                    <a:pt x="695" y="818"/>
                  </a:lnTo>
                  <a:lnTo>
                    <a:pt x="694" y="818"/>
                  </a:lnTo>
                  <a:lnTo>
                    <a:pt x="693" y="818"/>
                  </a:lnTo>
                  <a:lnTo>
                    <a:pt x="693" y="816"/>
                  </a:lnTo>
                  <a:lnTo>
                    <a:pt x="694" y="816"/>
                  </a:lnTo>
                  <a:lnTo>
                    <a:pt x="693" y="816"/>
                  </a:lnTo>
                  <a:lnTo>
                    <a:pt x="693" y="818"/>
                  </a:lnTo>
                  <a:lnTo>
                    <a:pt x="693" y="819"/>
                  </a:lnTo>
                  <a:lnTo>
                    <a:pt x="693" y="820"/>
                  </a:lnTo>
                  <a:lnTo>
                    <a:pt x="693" y="820"/>
                  </a:lnTo>
                  <a:lnTo>
                    <a:pt x="693" y="821"/>
                  </a:lnTo>
                  <a:lnTo>
                    <a:pt x="692" y="820"/>
                  </a:lnTo>
                  <a:lnTo>
                    <a:pt x="692" y="821"/>
                  </a:lnTo>
                  <a:lnTo>
                    <a:pt x="692" y="822"/>
                  </a:lnTo>
                  <a:lnTo>
                    <a:pt x="691" y="822"/>
                  </a:lnTo>
                  <a:lnTo>
                    <a:pt x="691" y="822"/>
                  </a:lnTo>
                  <a:lnTo>
                    <a:pt x="691" y="823"/>
                  </a:lnTo>
                  <a:lnTo>
                    <a:pt x="689" y="825"/>
                  </a:lnTo>
                  <a:lnTo>
                    <a:pt x="688" y="825"/>
                  </a:lnTo>
                  <a:lnTo>
                    <a:pt x="688" y="826"/>
                  </a:lnTo>
                  <a:lnTo>
                    <a:pt x="689" y="825"/>
                  </a:lnTo>
                  <a:lnTo>
                    <a:pt x="689" y="826"/>
                  </a:lnTo>
                  <a:lnTo>
                    <a:pt x="689" y="825"/>
                  </a:lnTo>
                  <a:lnTo>
                    <a:pt x="689" y="826"/>
                  </a:lnTo>
                  <a:lnTo>
                    <a:pt x="689" y="827"/>
                  </a:lnTo>
                  <a:lnTo>
                    <a:pt x="688" y="828"/>
                  </a:lnTo>
                  <a:lnTo>
                    <a:pt x="688" y="829"/>
                  </a:lnTo>
                  <a:lnTo>
                    <a:pt x="688" y="831"/>
                  </a:lnTo>
                  <a:lnTo>
                    <a:pt x="687" y="831"/>
                  </a:lnTo>
                  <a:lnTo>
                    <a:pt x="687" y="832"/>
                  </a:lnTo>
                  <a:lnTo>
                    <a:pt x="688" y="832"/>
                  </a:lnTo>
                  <a:lnTo>
                    <a:pt x="688" y="831"/>
                  </a:lnTo>
                  <a:lnTo>
                    <a:pt x="689" y="832"/>
                  </a:lnTo>
                  <a:lnTo>
                    <a:pt x="688" y="833"/>
                  </a:lnTo>
                  <a:lnTo>
                    <a:pt x="687" y="833"/>
                  </a:lnTo>
                  <a:lnTo>
                    <a:pt x="687" y="834"/>
                  </a:lnTo>
                  <a:lnTo>
                    <a:pt x="686" y="835"/>
                  </a:lnTo>
                  <a:lnTo>
                    <a:pt x="686" y="834"/>
                  </a:lnTo>
                  <a:lnTo>
                    <a:pt x="685" y="835"/>
                  </a:lnTo>
                  <a:lnTo>
                    <a:pt x="685" y="834"/>
                  </a:lnTo>
                  <a:lnTo>
                    <a:pt x="686" y="834"/>
                  </a:lnTo>
                  <a:lnTo>
                    <a:pt x="687" y="834"/>
                  </a:lnTo>
                  <a:lnTo>
                    <a:pt x="686" y="834"/>
                  </a:lnTo>
                  <a:lnTo>
                    <a:pt x="685" y="834"/>
                  </a:lnTo>
                  <a:lnTo>
                    <a:pt x="685" y="835"/>
                  </a:lnTo>
                  <a:lnTo>
                    <a:pt x="684" y="835"/>
                  </a:lnTo>
                  <a:lnTo>
                    <a:pt x="681" y="836"/>
                  </a:lnTo>
                  <a:lnTo>
                    <a:pt x="680" y="838"/>
                  </a:lnTo>
                  <a:lnTo>
                    <a:pt x="679" y="838"/>
                  </a:lnTo>
                  <a:lnTo>
                    <a:pt x="680" y="838"/>
                  </a:lnTo>
                  <a:lnTo>
                    <a:pt x="680" y="839"/>
                  </a:lnTo>
                  <a:lnTo>
                    <a:pt x="680" y="840"/>
                  </a:lnTo>
                  <a:lnTo>
                    <a:pt x="680" y="839"/>
                  </a:lnTo>
                  <a:lnTo>
                    <a:pt x="679" y="840"/>
                  </a:lnTo>
                  <a:lnTo>
                    <a:pt x="680" y="840"/>
                  </a:lnTo>
                  <a:lnTo>
                    <a:pt x="679" y="840"/>
                  </a:lnTo>
                  <a:lnTo>
                    <a:pt x="678" y="840"/>
                  </a:lnTo>
                  <a:lnTo>
                    <a:pt x="679" y="840"/>
                  </a:lnTo>
                  <a:lnTo>
                    <a:pt x="679" y="839"/>
                  </a:lnTo>
                  <a:lnTo>
                    <a:pt x="679" y="840"/>
                  </a:lnTo>
                  <a:lnTo>
                    <a:pt x="679" y="839"/>
                  </a:lnTo>
                  <a:lnTo>
                    <a:pt x="679" y="840"/>
                  </a:lnTo>
                  <a:lnTo>
                    <a:pt x="678" y="840"/>
                  </a:lnTo>
                  <a:lnTo>
                    <a:pt x="676" y="840"/>
                  </a:lnTo>
                  <a:lnTo>
                    <a:pt x="675" y="840"/>
                  </a:lnTo>
                  <a:lnTo>
                    <a:pt x="674" y="840"/>
                  </a:lnTo>
                  <a:lnTo>
                    <a:pt x="674" y="841"/>
                  </a:lnTo>
                  <a:lnTo>
                    <a:pt x="673" y="842"/>
                  </a:lnTo>
                  <a:lnTo>
                    <a:pt x="672" y="842"/>
                  </a:lnTo>
                  <a:lnTo>
                    <a:pt x="673" y="842"/>
                  </a:lnTo>
                  <a:lnTo>
                    <a:pt x="673" y="844"/>
                  </a:lnTo>
                  <a:lnTo>
                    <a:pt x="674" y="844"/>
                  </a:lnTo>
                  <a:lnTo>
                    <a:pt x="673" y="844"/>
                  </a:lnTo>
                  <a:lnTo>
                    <a:pt x="673" y="845"/>
                  </a:lnTo>
                  <a:lnTo>
                    <a:pt x="673" y="844"/>
                  </a:lnTo>
                  <a:lnTo>
                    <a:pt x="672" y="844"/>
                  </a:lnTo>
                  <a:lnTo>
                    <a:pt x="670" y="844"/>
                  </a:lnTo>
                  <a:lnTo>
                    <a:pt x="670" y="845"/>
                  </a:lnTo>
                  <a:lnTo>
                    <a:pt x="670" y="844"/>
                  </a:lnTo>
                  <a:lnTo>
                    <a:pt x="669" y="844"/>
                  </a:lnTo>
                  <a:lnTo>
                    <a:pt x="670" y="844"/>
                  </a:lnTo>
                  <a:lnTo>
                    <a:pt x="669" y="844"/>
                  </a:lnTo>
                  <a:lnTo>
                    <a:pt x="668" y="845"/>
                  </a:lnTo>
                  <a:lnTo>
                    <a:pt x="668" y="844"/>
                  </a:lnTo>
                  <a:lnTo>
                    <a:pt x="669" y="844"/>
                  </a:lnTo>
                  <a:lnTo>
                    <a:pt x="668" y="844"/>
                  </a:lnTo>
                  <a:lnTo>
                    <a:pt x="668" y="842"/>
                  </a:lnTo>
                  <a:lnTo>
                    <a:pt x="666" y="842"/>
                  </a:lnTo>
                  <a:lnTo>
                    <a:pt x="665" y="842"/>
                  </a:lnTo>
                  <a:lnTo>
                    <a:pt x="663" y="842"/>
                  </a:lnTo>
                  <a:lnTo>
                    <a:pt x="663" y="841"/>
                  </a:lnTo>
                  <a:lnTo>
                    <a:pt x="662" y="841"/>
                  </a:lnTo>
                  <a:lnTo>
                    <a:pt x="663" y="841"/>
                  </a:lnTo>
                  <a:lnTo>
                    <a:pt x="662" y="841"/>
                  </a:lnTo>
                  <a:lnTo>
                    <a:pt x="660" y="841"/>
                  </a:lnTo>
                  <a:lnTo>
                    <a:pt x="660" y="840"/>
                  </a:lnTo>
                  <a:lnTo>
                    <a:pt x="659" y="840"/>
                  </a:lnTo>
                  <a:lnTo>
                    <a:pt x="657" y="840"/>
                  </a:lnTo>
                  <a:lnTo>
                    <a:pt x="657" y="839"/>
                  </a:lnTo>
                  <a:lnTo>
                    <a:pt x="656" y="839"/>
                  </a:lnTo>
                  <a:lnTo>
                    <a:pt x="655" y="838"/>
                  </a:lnTo>
                  <a:lnTo>
                    <a:pt x="654" y="838"/>
                  </a:lnTo>
                  <a:lnTo>
                    <a:pt x="654" y="836"/>
                  </a:lnTo>
                  <a:lnTo>
                    <a:pt x="654" y="834"/>
                  </a:lnTo>
                  <a:lnTo>
                    <a:pt x="654" y="833"/>
                  </a:lnTo>
                  <a:lnTo>
                    <a:pt x="654" y="832"/>
                  </a:lnTo>
                  <a:lnTo>
                    <a:pt x="653" y="832"/>
                  </a:lnTo>
                  <a:lnTo>
                    <a:pt x="653" y="831"/>
                  </a:lnTo>
                  <a:lnTo>
                    <a:pt x="654" y="829"/>
                  </a:lnTo>
                  <a:lnTo>
                    <a:pt x="654" y="828"/>
                  </a:lnTo>
                  <a:lnTo>
                    <a:pt x="653" y="828"/>
                  </a:lnTo>
                  <a:lnTo>
                    <a:pt x="653" y="827"/>
                  </a:lnTo>
                  <a:lnTo>
                    <a:pt x="653" y="826"/>
                  </a:lnTo>
                  <a:lnTo>
                    <a:pt x="654" y="826"/>
                  </a:lnTo>
                  <a:lnTo>
                    <a:pt x="654" y="825"/>
                  </a:lnTo>
                  <a:lnTo>
                    <a:pt x="654" y="823"/>
                  </a:lnTo>
                  <a:lnTo>
                    <a:pt x="653" y="823"/>
                  </a:lnTo>
                  <a:lnTo>
                    <a:pt x="653" y="822"/>
                  </a:lnTo>
                  <a:lnTo>
                    <a:pt x="654" y="822"/>
                  </a:lnTo>
                  <a:lnTo>
                    <a:pt x="654" y="822"/>
                  </a:lnTo>
                  <a:lnTo>
                    <a:pt x="654" y="821"/>
                  </a:lnTo>
                  <a:lnTo>
                    <a:pt x="655" y="821"/>
                  </a:lnTo>
                  <a:lnTo>
                    <a:pt x="656" y="821"/>
                  </a:lnTo>
                  <a:lnTo>
                    <a:pt x="656" y="820"/>
                  </a:lnTo>
                  <a:lnTo>
                    <a:pt x="657" y="820"/>
                  </a:lnTo>
                  <a:lnTo>
                    <a:pt x="659" y="819"/>
                  </a:lnTo>
                  <a:lnTo>
                    <a:pt x="660" y="818"/>
                  </a:lnTo>
                  <a:lnTo>
                    <a:pt x="661" y="816"/>
                  </a:lnTo>
                  <a:lnTo>
                    <a:pt x="662" y="816"/>
                  </a:lnTo>
                  <a:lnTo>
                    <a:pt x="663" y="816"/>
                  </a:lnTo>
                  <a:lnTo>
                    <a:pt x="663" y="815"/>
                  </a:lnTo>
                  <a:lnTo>
                    <a:pt x="665" y="815"/>
                  </a:lnTo>
                  <a:lnTo>
                    <a:pt x="665" y="814"/>
                  </a:lnTo>
                  <a:lnTo>
                    <a:pt x="665" y="814"/>
                  </a:lnTo>
                  <a:lnTo>
                    <a:pt x="665" y="813"/>
                  </a:lnTo>
                  <a:lnTo>
                    <a:pt x="665" y="813"/>
                  </a:lnTo>
                  <a:lnTo>
                    <a:pt x="665" y="814"/>
                  </a:lnTo>
                  <a:lnTo>
                    <a:pt x="663" y="814"/>
                  </a:lnTo>
                  <a:lnTo>
                    <a:pt x="663" y="813"/>
                  </a:lnTo>
                  <a:lnTo>
                    <a:pt x="663" y="812"/>
                  </a:lnTo>
                  <a:lnTo>
                    <a:pt x="665" y="812"/>
                  </a:lnTo>
                  <a:lnTo>
                    <a:pt x="665" y="812"/>
                  </a:lnTo>
                  <a:lnTo>
                    <a:pt x="665" y="810"/>
                  </a:lnTo>
                  <a:lnTo>
                    <a:pt x="666" y="810"/>
                  </a:lnTo>
                  <a:lnTo>
                    <a:pt x="667" y="812"/>
                  </a:lnTo>
                  <a:lnTo>
                    <a:pt x="668" y="812"/>
                  </a:lnTo>
                  <a:lnTo>
                    <a:pt x="669" y="812"/>
                  </a:lnTo>
                  <a:lnTo>
                    <a:pt x="670" y="812"/>
                  </a:lnTo>
                  <a:lnTo>
                    <a:pt x="669" y="810"/>
                  </a:lnTo>
                  <a:lnTo>
                    <a:pt x="670" y="810"/>
                  </a:lnTo>
                  <a:lnTo>
                    <a:pt x="669" y="810"/>
                  </a:lnTo>
                  <a:lnTo>
                    <a:pt x="669" y="809"/>
                  </a:lnTo>
                  <a:lnTo>
                    <a:pt x="669" y="810"/>
                  </a:lnTo>
                  <a:lnTo>
                    <a:pt x="669" y="809"/>
                  </a:lnTo>
                  <a:lnTo>
                    <a:pt x="670" y="809"/>
                  </a:lnTo>
                  <a:lnTo>
                    <a:pt x="670" y="808"/>
                  </a:lnTo>
                  <a:lnTo>
                    <a:pt x="672" y="808"/>
                  </a:lnTo>
                  <a:lnTo>
                    <a:pt x="673" y="808"/>
                  </a:lnTo>
                  <a:lnTo>
                    <a:pt x="673" y="809"/>
                  </a:lnTo>
                  <a:lnTo>
                    <a:pt x="674" y="809"/>
                  </a:lnTo>
                  <a:lnTo>
                    <a:pt x="675" y="809"/>
                  </a:lnTo>
                  <a:lnTo>
                    <a:pt x="675" y="808"/>
                  </a:lnTo>
                  <a:lnTo>
                    <a:pt x="675" y="809"/>
                  </a:lnTo>
                  <a:lnTo>
                    <a:pt x="675" y="810"/>
                  </a:lnTo>
                  <a:lnTo>
                    <a:pt x="675" y="809"/>
                  </a:lnTo>
                  <a:lnTo>
                    <a:pt x="676" y="809"/>
                  </a:lnTo>
                  <a:lnTo>
                    <a:pt x="676" y="808"/>
                  </a:lnTo>
                  <a:lnTo>
                    <a:pt x="676" y="809"/>
                  </a:lnTo>
                  <a:lnTo>
                    <a:pt x="678" y="809"/>
                  </a:lnTo>
                  <a:lnTo>
                    <a:pt x="678" y="808"/>
                  </a:lnTo>
                  <a:lnTo>
                    <a:pt x="678" y="809"/>
                  </a:lnTo>
                  <a:lnTo>
                    <a:pt x="678" y="810"/>
                  </a:lnTo>
                  <a:lnTo>
                    <a:pt x="679" y="810"/>
                  </a:lnTo>
                  <a:lnTo>
                    <a:pt x="679" y="809"/>
                  </a:lnTo>
                  <a:lnTo>
                    <a:pt x="680" y="809"/>
                  </a:lnTo>
                  <a:lnTo>
                    <a:pt x="681" y="809"/>
                  </a:lnTo>
                  <a:lnTo>
                    <a:pt x="681" y="808"/>
                  </a:lnTo>
                  <a:lnTo>
                    <a:pt x="681" y="809"/>
                  </a:lnTo>
                  <a:lnTo>
                    <a:pt x="680" y="809"/>
                  </a:lnTo>
                  <a:lnTo>
                    <a:pt x="681" y="808"/>
                  </a:lnTo>
                  <a:lnTo>
                    <a:pt x="681" y="807"/>
                  </a:lnTo>
                  <a:lnTo>
                    <a:pt x="682" y="807"/>
                  </a:lnTo>
                  <a:lnTo>
                    <a:pt x="684" y="808"/>
                  </a:lnTo>
                  <a:lnTo>
                    <a:pt x="685" y="808"/>
                  </a:lnTo>
                  <a:lnTo>
                    <a:pt x="685" y="807"/>
                  </a:lnTo>
                  <a:lnTo>
                    <a:pt x="686" y="807"/>
                  </a:lnTo>
                  <a:lnTo>
                    <a:pt x="686" y="808"/>
                  </a:lnTo>
                  <a:lnTo>
                    <a:pt x="686" y="809"/>
                  </a:lnTo>
                  <a:lnTo>
                    <a:pt x="687" y="810"/>
                  </a:lnTo>
                  <a:lnTo>
                    <a:pt x="687" y="809"/>
                  </a:lnTo>
                  <a:lnTo>
                    <a:pt x="686" y="809"/>
                  </a:lnTo>
                  <a:lnTo>
                    <a:pt x="686" y="808"/>
                  </a:lnTo>
                  <a:lnTo>
                    <a:pt x="686" y="807"/>
                  </a:lnTo>
                  <a:lnTo>
                    <a:pt x="687" y="807"/>
                  </a:lnTo>
                  <a:lnTo>
                    <a:pt x="688" y="808"/>
                  </a:lnTo>
                  <a:lnTo>
                    <a:pt x="689" y="808"/>
                  </a:lnTo>
                  <a:lnTo>
                    <a:pt x="689" y="809"/>
                  </a:lnTo>
                  <a:lnTo>
                    <a:pt x="689" y="808"/>
                  </a:lnTo>
                  <a:lnTo>
                    <a:pt x="689" y="809"/>
                  </a:lnTo>
                  <a:lnTo>
                    <a:pt x="691" y="809"/>
                  </a:lnTo>
                  <a:lnTo>
                    <a:pt x="691" y="810"/>
                  </a:lnTo>
                  <a:lnTo>
                    <a:pt x="691" y="809"/>
                  </a:lnTo>
                  <a:lnTo>
                    <a:pt x="691" y="808"/>
                  </a:lnTo>
                  <a:lnTo>
                    <a:pt x="689" y="808"/>
                  </a:lnTo>
                  <a:lnTo>
                    <a:pt x="689" y="807"/>
                  </a:lnTo>
                  <a:lnTo>
                    <a:pt x="691" y="806"/>
                  </a:lnTo>
                  <a:lnTo>
                    <a:pt x="692" y="806"/>
                  </a:lnTo>
                  <a:lnTo>
                    <a:pt x="692" y="805"/>
                  </a:lnTo>
                  <a:lnTo>
                    <a:pt x="692" y="806"/>
                  </a:lnTo>
                  <a:close/>
                  <a:moveTo>
                    <a:pt x="687" y="795"/>
                  </a:moveTo>
                  <a:lnTo>
                    <a:pt x="688" y="795"/>
                  </a:lnTo>
                  <a:lnTo>
                    <a:pt x="688" y="796"/>
                  </a:lnTo>
                  <a:lnTo>
                    <a:pt x="687" y="796"/>
                  </a:lnTo>
                  <a:lnTo>
                    <a:pt x="687" y="795"/>
                  </a:lnTo>
                  <a:close/>
                  <a:moveTo>
                    <a:pt x="691" y="792"/>
                  </a:moveTo>
                  <a:lnTo>
                    <a:pt x="689" y="792"/>
                  </a:lnTo>
                  <a:lnTo>
                    <a:pt x="689" y="790"/>
                  </a:lnTo>
                  <a:lnTo>
                    <a:pt x="689" y="789"/>
                  </a:lnTo>
                  <a:lnTo>
                    <a:pt x="691" y="789"/>
                  </a:lnTo>
                  <a:lnTo>
                    <a:pt x="691" y="790"/>
                  </a:lnTo>
                  <a:lnTo>
                    <a:pt x="691" y="792"/>
                  </a:lnTo>
                  <a:close/>
                  <a:moveTo>
                    <a:pt x="662" y="788"/>
                  </a:moveTo>
                  <a:lnTo>
                    <a:pt x="663" y="788"/>
                  </a:lnTo>
                  <a:lnTo>
                    <a:pt x="662" y="788"/>
                  </a:lnTo>
                  <a:close/>
                  <a:moveTo>
                    <a:pt x="686" y="787"/>
                  </a:moveTo>
                  <a:lnTo>
                    <a:pt x="686" y="788"/>
                  </a:lnTo>
                  <a:lnTo>
                    <a:pt x="687" y="788"/>
                  </a:lnTo>
                  <a:lnTo>
                    <a:pt x="688" y="788"/>
                  </a:lnTo>
                  <a:lnTo>
                    <a:pt x="688" y="787"/>
                  </a:lnTo>
                  <a:lnTo>
                    <a:pt x="689" y="787"/>
                  </a:lnTo>
                  <a:lnTo>
                    <a:pt x="689" y="788"/>
                  </a:lnTo>
                  <a:lnTo>
                    <a:pt x="688" y="789"/>
                  </a:lnTo>
                  <a:lnTo>
                    <a:pt x="688" y="790"/>
                  </a:lnTo>
                  <a:lnTo>
                    <a:pt x="688" y="789"/>
                  </a:lnTo>
                  <a:lnTo>
                    <a:pt x="687" y="789"/>
                  </a:lnTo>
                  <a:lnTo>
                    <a:pt x="686" y="789"/>
                  </a:lnTo>
                  <a:lnTo>
                    <a:pt x="685" y="789"/>
                  </a:lnTo>
                  <a:lnTo>
                    <a:pt x="684" y="789"/>
                  </a:lnTo>
                  <a:lnTo>
                    <a:pt x="684" y="788"/>
                  </a:lnTo>
                  <a:lnTo>
                    <a:pt x="685" y="788"/>
                  </a:lnTo>
                  <a:lnTo>
                    <a:pt x="684" y="788"/>
                  </a:lnTo>
                  <a:lnTo>
                    <a:pt x="685" y="788"/>
                  </a:lnTo>
                  <a:lnTo>
                    <a:pt x="685" y="787"/>
                  </a:lnTo>
                  <a:lnTo>
                    <a:pt x="686" y="787"/>
                  </a:lnTo>
                  <a:close/>
                  <a:moveTo>
                    <a:pt x="688" y="786"/>
                  </a:moveTo>
                  <a:lnTo>
                    <a:pt x="688" y="784"/>
                  </a:lnTo>
                  <a:lnTo>
                    <a:pt x="689" y="784"/>
                  </a:lnTo>
                  <a:lnTo>
                    <a:pt x="689" y="786"/>
                  </a:lnTo>
                  <a:lnTo>
                    <a:pt x="689" y="784"/>
                  </a:lnTo>
                  <a:lnTo>
                    <a:pt x="691" y="784"/>
                  </a:lnTo>
                  <a:lnTo>
                    <a:pt x="691" y="786"/>
                  </a:lnTo>
                  <a:lnTo>
                    <a:pt x="689" y="786"/>
                  </a:lnTo>
                  <a:lnTo>
                    <a:pt x="689" y="787"/>
                  </a:lnTo>
                  <a:lnTo>
                    <a:pt x="688" y="787"/>
                  </a:lnTo>
                  <a:lnTo>
                    <a:pt x="688" y="786"/>
                  </a:lnTo>
                  <a:lnTo>
                    <a:pt x="687" y="786"/>
                  </a:lnTo>
                  <a:lnTo>
                    <a:pt x="687" y="784"/>
                  </a:lnTo>
                  <a:lnTo>
                    <a:pt x="688" y="784"/>
                  </a:lnTo>
                  <a:lnTo>
                    <a:pt x="687" y="784"/>
                  </a:lnTo>
                  <a:lnTo>
                    <a:pt x="688" y="786"/>
                  </a:lnTo>
                  <a:close/>
                  <a:moveTo>
                    <a:pt x="715" y="775"/>
                  </a:moveTo>
                  <a:lnTo>
                    <a:pt x="717" y="775"/>
                  </a:lnTo>
                  <a:lnTo>
                    <a:pt x="717" y="776"/>
                  </a:lnTo>
                  <a:lnTo>
                    <a:pt x="715" y="776"/>
                  </a:lnTo>
                  <a:lnTo>
                    <a:pt x="714" y="776"/>
                  </a:lnTo>
                  <a:lnTo>
                    <a:pt x="714" y="777"/>
                  </a:lnTo>
                  <a:lnTo>
                    <a:pt x="713" y="777"/>
                  </a:lnTo>
                  <a:lnTo>
                    <a:pt x="713" y="776"/>
                  </a:lnTo>
                  <a:lnTo>
                    <a:pt x="713" y="775"/>
                  </a:lnTo>
                  <a:lnTo>
                    <a:pt x="714" y="775"/>
                  </a:lnTo>
                  <a:lnTo>
                    <a:pt x="715" y="775"/>
                  </a:lnTo>
                  <a:close/>
                  <a:moveTo>
                    <a:pt x="727" y="776"/>
                  </a:moveTo>
                  <a:lnTo>
                    <a:pt x="726" y="776"/>
                  </a:lnTo>
                  <a:lnTo>
                    <a:pt x="725" y="776"/>
                  </a:lnTo>
                  <a:lnTo>
                    <a:pt x="726" y="775"/>
                  </a:lnTo>
                  <a:lnTo>
                    <a:pt x="727" y="774"/>
                  </a:lnTo>
                  <a:lnTo>
                    <a:pt x="727" y="775"/>
                  </a:lnTo>
                  <a:lnTo>
                    <a:pt x="727" y="776"/>
                  </a:lnTo>
                  <a:close/>
                  <a:moveTo>
                    <a:pt x="732" y="773"/>
                  </a:moveTo>
                  <a:lnTo>
                    <a:pt x="732" y="774"/>
                  </a:lnTo>
                  <a:lnTo>
                    <a:pt x="731" y="774"/>
                  </a:lnTo>
                  <a:lnTo>
                    <a:pt x="731" y="775"/>
                  </a:lnTo>
                  <a:lnTo>
                    <a:pt x="731" y="776"/>
                  </a:lnTo>
                  <a:lnTo>
                    <a:pt x="731" y="777"/>
                  </a:lnTo>
                  <a:lnTo>
                    <a:pt x="730" y="776"/>
                  </a:lnTo>
                  <a:lnTo>
                    <a:pt x="730" y="775"/>
                  </a:lnTo>
                  <a:lnTo>
                    <a:pt x="728" y="775"/>
                  </a:lnTo>
                  <a:lnTo>
                    <a:pt x="728" y="774"/>
                  </a:lnTo>
                  <a:lnTo>
                    <a:pt x="730" y="774"/>
                  </a:lnTo>
                  <a:lnTo>
                    <a:pt x="730" y="773"/>
                  </a:lnTo>
                  <a:lnTo>
                    <a:pt x="731" y="773"/>
                  </a:lnTo>
                  <a:lnTo>
                    <a:pt x="732" y="773"/>
                  </a:lnTo>
                  <a:close/>
                  <a:moveTo>
                    <a:pt x="740" y="770"/>
                  </a:moveTo>
                  <a:lnTo>
                    <a:pt x="739" y="770"/>
                  </a:lnTo>
                  <a:lnTo>
                    <a:pt x="739" y="769"/>
                  </a:lnTo>
                  <a:lnTo>
                    <a:pt x="740" y="769"/>
                  </a:lnTo>
                  <a:lnTo>
                    <a:pt x="740" y="770"/>
                  </a:lnTo>
                  <a:close/>
                  <a:moveTo>
                    <a:pt x="750" y="768"/>
                  </a:moveTo>
                  <a:lnTo>
                    <a:pt x="750" y="769"/>
                  </a:lnTo>
                  <a:lnTo>
                    <a:pt x="749" y="769"/>
                  </a:lnTo>
                  <a:lnTo>
                    <a:pt x="749" y="768"/>
                  </a:lnTo>
                  <a:lnTo>
                    <a:pt x="750" y="768"/>
                  </a:lnTo>
                  <a:close/>
                  <a:moveTo>
                    <a:pt x="759" y="767"/>
                  </a:moveTo>
                  <a:lnTo>
                    <a:pt x="757" y="768"/>
                  </a:lnTo>
                  <a:lnTo>
                    <a:pt x="758" y="767"/>
                  </a:lnTo>
                  <a:lnTo>
                    <a:pt x="759" y="767"/>
                  </a:lnTo>
                  <a:close/>
                  <a:moveTo>
                    <a:pt x="894" y="768"/>
                  </a:moveTo>
                  <a:lnTo>
                    <a:pt x="893" y="768"/>
                  </a:lnTo>
                  <a:lnTo>
                    <a:pt x="893" y="767"/>
                  </a:lnTo>
                  <a:lnTo>
                    <a:pt x="894" y="767"/>
                  </a:lnTo>
                  <a:lnTo>
                    <a:pt x="894" y="768"/>
                  </a:lnTo>
                  <a:close/>
                  <a:moveTo>
                    <a:pt x="743" y="767"/>
                  </a:moveTo>
                  <a:lnTo>
                    <a:pt x="743" y="768"/>
                  </a:lnTo>
                  <a:lnTo>
                    <a:pt x="740" y="768"/>
                  </a:lnTo>
                  <a:lnTo>
                    <a:pt x="741" y="767"/>
                  </a:lnTo>
                  <a:lnTo>
                    <a:pt x="743" y="767"/>
                  </a:lnTo>
                  <a:close/>
                  <a:moveTo>
                    <a:pt x="745" y="767"/>
                  </a:moveTo>
                  <a:lnTo>
                    <a:pt x="744" y="767"/>
                  </a:lnTo>
                  <a:lnTo>
                    <a:pt x="744" y="765"/>
                  </a:lnTo>
                  <a:lnTo>
                    <a:pt x="745" y="765"/>
                  </a:lnTo>
                  <a:lnTo>
                    <a:pt x="745" y="767"/>
                  </a:lnTo>
                  <a:close/>
                  <a:moveTo>
                    <a:pt x="741" y="765"/>
                  </a:moveTo>
                  <a:lnTo>
                    <a:pt x="741" y="765"/>
                  </a:lnTo>
                  <a:lnTo>
                    <a:pt x="740" y="767"/>
                  </a:lnTo>
                  <a:lnTo>
                    <a:pt x="739" y="765"/>
                  </a:lnTo>
                  <a:lnTo>
                    <a:pt x="740" y="765"/>
                  </a:lnTo>
                  <a:lnTo>
                    <a:pt x="740" y="765"/>
                  </a:lnTo>
                  <a:lnTo>
                    <a:pt x="740" y="765"/>
                  </a:lnTo>
                  <a:lnTo>
                    <a:pt x="741" y="765"/>
                  </a:lnTo>
                  <a:close/>
                  <a:moveTo>
                    <a:pt x="746" y="760"/>
                  </a:moveTo>
                  <a:lnTo>
                    <a:pt x="747" y="760"/>
                  </a:lnTo>
                  <a:lnTo>
                    <a:pt x="747" y="761"/>
                  </a:lnTo>
                  <a:lnTo>
                    <a:pt x="746" y="761"/>
                  </a:lnTo>
                  <a:lnTo>
                    <a:pt x="746" y="760"/>
                  </a:lnTo>
                  <a:close/>
                  <a:moveTo>
                    <a:pt x="893" y="756"/>
                  </a:moveTo>
                  <a:lnTo>
                    <a:pt x="892" y="756"/>
                  </a:lnTo>
                  <a:lnTo>
                    <a:pt x="892" y="755"/>
                  </a:lnTo>
                  <a:lnTo>
                    <a:pt x="893" y="755"/>
                  </a:lnTo>
                  <a:lnTo>
                    <a:pt x="893" y="756"/>
                  </a:lnTo>
                  <a:close/>
                  <a:moveTo>
                    <a:pt x="747" y="756"/>
                  </a:moveTo>
                  <a:lnTo>
                    <a:pt x="746" y="757"/>
                  </a:lnTo>
                  <a:lnTo>
                    <a:pt x="746" y="756"/>
                  </a:lnTo>
                  <a:lnTo>
                    <a:pt x="745" y="755"/>
                  </a:lnTo>
                  <a:lnTo>
                    <a:pt x="744" y="755"/>
                  </a:lnTo>
                  <a:lnTo>
                    <a:pt x="744" y="754"/>
                  </a:lnTo>
                  <a:lnTo>
                    <a:pt x="745" y="754"/>
                  </a:lnTo>
                  <a:lnTo>
                    <a:pt x="746" y="755"/>
                  </a:lnTo>
                  <a:lnTo>
                    <a:pt x="747" y="755"/>
                  </a:lnTo>
                  <a:lnTo>
                    <a:pt x="747" y="756"/>
                  </a:lnTo>
                  <a:close/>
                  <a:moveTo>
                    <a:pt x="744" y="750"/>
                  </a:moveTo>
                  <a:lnTo>
                    <a:pt x="745" y="751"/>
                  </a:lnTo>
                  <a:lnTo>
                    <a:pt x="746" y="751"/>
                  </a:lnTo>
                  <a:lnTo>
                    <a:pt x="746" y="752"/>
                  </a:lnTo>
                  <a:lnTo>
                    <a:pt x="746" y="754"/>
                  </a:lnTo>
                  <a:lnTo>
                    <a:pt x="745" y="754"/>
                  </a:lnTo>
                  <a:lnTo>
                    <a:pt x="745" y="752"/>
                  </a:lnTo>
                  <a:lnTo>
                    <a:pt x="744" y="752"/>
                  </a:lnTo>
                  <a:lnTo>
                    <a:pt x="744" y="751"/>
                  </a:lnTo>
                  <a:lnTo>
                    <a:pt x="743" y="751"/>
                  </a:lnTo>
                  <a:lnTo>
                    <a:pt x="743" y="750"/>
                  </a:lnTo>
                  <a:lnTo>
                    <a:pt x="744" y="750"/>
                  </a:lnTo>
                  <a:close/>
                  <a:moveTo>
                    <a:pt x="745" y="750"/>
                  </a:moveTo>
                  <a:lnTo>
                    <a:pt x="744" y="750"/>
                  </a:lnTo>
                  <a:lnTo>
                    <a:pt x="744" y="749"/>
                  </a:lnTo>
                  <a:lnTo>
                    <a:pt x="745" y="749"/>
                  </a:lnTo>
                  <a:lnTo>
                    <a:pt x="745" y="750"/>
                  </a:lnTo>
                  <a:close/>
                  <a:moveTo>
                    <a:pt x="811" y="738"/>
                  </a:moveTo>
                  <a:lnTo>
                    <a:pt x="811" y="739"/>
                  </a:lnTo>
                  <a:lnTo>
                    <a:pt x="810" y="739"/>
                  </a:lnTo>
                  <a:lnTo>
                    <a:pt x="809" y="739"/>
                  </a:lnTo>
                  <a:lnTo>
                    <a:pt x="808" y="739"/>
                  </a:lnTo>
                  <a:lnTo>
                    <a:pt x="808" y="738"/>
                  </a:lnTo>
                  <a:lnTo>
                    <a:pt x="809" y="738"/>
                  </a:lnTo>
                  <a:lnTo>
                    <a:pt x="810" y="738"/>
                  </a:lnTo>
                  <a:lnTo>
                    <a:pt x="811" y="738"/>
                  </a:lnTo>
                  <a:close/>
                  <a:moveTo>
                    <a:pt x="864" y="738"/>
                  </a:moveTo>
                  <a:lnTo>
                    <a:pt x="864" y="739"/>
                  </a:lnTo>
                  <a:lnTo>
                    <a:pt x="866" y="738"/>
                  </a:lnTo>
                  <a:lnTo>
                    <a:pt x="866" y="737"/>
                  </a:lnTo>
                  <a:lnTo>
                    <a:pt x="867" y="737"/>
                  </a:lnTo>
                  <a:lnTo>
                    <a:pt x="867" y="737"/>
                  </a:lnTo>
                  <a:lnTo>
                    <a:pt x="867" y="737"/>
                  </a:lnTo>
                  <a:lnTo>
                    <a:pt x="866" y="738"/>
                  </a:lnTo>
                  <a:lnTo>
                    <a:pt x="864" y="738"/>
                  </a:lnTo>
                  <a:close/>
                  <a:moveTo>
                    <a:pt x="809" y="737"/>
                  </a:moveTo>
                  <a:lnTo>
                    <a:pt x="809" y="737"/>
                  </a:lnTo>
                  <a:lnTo>
                    <a:pt x="808" y="737"/>
                  </a:lnTo>
                  <a:lnTo>
                    <a:pt x="808" y="737"/>
                  </a:lnTo>
                  <a:lnTo>
                    <a:pt x="809" y="737"/>
                  </a:lnTo>
                  <a:close/>
                  <a:moveTo>
                    <a:pt x="858" y="737"/>
                  </a:moveTo>
                  <a:lnTo>
                    <a:pt x="860" y="737"/>
                  </a:lnTo>
                  <a:lnTo>
                    <a:pt x="858" y="737"/>
                  </a:lnTo>
                  <a:lnTo>
                    <a:pt x="858" y="737"/>
                  </a:lnTo>
                  <a:lnTo>
                    <a:pt x="857" y="737"/>
                  </a:lnTo>
                  <a:lnTo>
                    <a:pt x="856" y="737"/>
                  </a:lnTo>
                  <a:lnTo>
                    <a:pt x="856" y="737"/>
                  </a:lnTo>
                  <a:lnTo>
                    <a:pt x="857" y="737"/>
                  </a:lnTo>
                  <a:lnTo>
                    <a:pt x="857" y="737"/>
                  </a:lnTo>
                  <a:lnTo>
                    <a:pt x="858" y="736"/>
                  </a:lnTo>
                  <a:lnTo>
                    <a:pt x="858" y="737"/>
                  </a:lnTo>
                  <a:close/>
                  <a:moveTo>
                    <a:pt x="855" y="737"/>
                  </a:moveTo>
                  <a:lnTo>
                    <a:pt x="856" y="737"/>
                  </a:lnTo>
                  <a:lnTo>
                    <a:pt x="856" y="736"/>
                  </a:lnTo>
                  <a:lnTo>
                    <a:pt x="856" y="737"/>
                  </a:lnTo>
                  <a:lnTo>
                    <a:pt x="855" y="737"/>
                  </a:lnTo>
                  <a:close/>
                  <a:moveTo>
                    <a:pt x="857" y="736"/>
                  </a:moveTo>
                  <a:lnTo>
                    <a:pt x="857" y="735"/>
                  </a:lnTo>
                  <a:lnTo>
                    <a:pt x="858" y="736"/>
                  </a:lnTo>
                  <a:lnTo>
                    <a:pt x="857" y="736"/>
                  </a:lnTo>
                  <a:close/>
                  <a:moveTo>
                    <a:pt x="817" y="734"/>
                  </a:moveTo>
                  <a:lnTo>
                    <a:pt x="818" y="734"/>
                  </a:lnTo>
                  <a:lnTo>
                    <a:pt x="819" y="734"/>
                  </a:lnTo>
                  <a:lnTo>
                    <a:pt x="818" y="734"/>
                  </a:lnTo>
                  <a:lnTo>
                    <a:pt x="818" y="735"/>
                  </a:lnTo>
                  <a:lnTo>
                    <a:pt x="818" y="736"/>
                  </a:lnTo>
                  <a:lnTo>
                    <a:pt x="817" y="735"/>
                  </a:lnTo>
                  <a:lnTo>
                    <a:pt x="817" y="736"/>
                  </a:lnTo>
                  <a:lnTo>
                    <a:pt x="817" y="737"/>
                  </a:lnTo>
                  <a:lnTo>
                    <a:pt x="816" y="737"/>
                  </a:lnTo>
                  <a:lnTo>
                    <a:pt x="815" y="737"/>
                  </a:lnTo>
                  <a:lnTo>
                    <a:pt x="816" y="736"/>
                  </a:lnTo>
                  <a:lnTo>
                    <a:pt x="816" y="735"/>
                  </a:lnTo>
                  <a:lnTo>
                    <a:pt x="815" y="735"/>
                  </a:lnTo>
                  <a:lnTo>
                    <a:pt x="816" y="734"/>
                  </a:lnTo>
                  <a:lnTo>
                    <a:pt x="816" y="732"/>
                  </a:lnTo>
                  <a:lnTo>
                    <a:pt x="817" y="732"/>
                  </a:lnTo>
                  <a:lnTo>
                    <a:pt x="817" y="734"/>
                  </a:lnTo>
                  <a:close/>
                  <a:moveTo>
                    <a:pt x="836" y="717"/>
                  </a:moveTo>
                  <a:lnTo>
                    <a:pt x="836" y="718"/>
                  </a:lnTo>
                  <a:lnTo>
                    <a:pt x="836" y="719"/>
                  </a:lnTo>
                  <a:lnTo>
                    <a:pt x="835" y="719"/>
                  </a:lnTo>
                  <a:lnTo>
                    <a:pt x="835" y="719"/>
                  </a:lnTo>
                  <a:lnTo>
                    <a:pt x="834" y="719"/>
                  </a:lnTo>
                  <a:lnTo>
                    <a:pt x="834" y="718"/>
                  </a:lnTo>
                  <a:lnTo>
                    <a:pt x="834" y="717"/>
                  </a:lnTo>
                  <a:lnTo>
                    <a:pt x="835" y="718"/>
                  </a:lnTo>
                  <a:lnTo>
                    <a:pt x="835" y="718"/>
                  </a:lnTo>
                  <a:lnTo>
                    <a:pt x="835" y="717"/>
                  </a:lnTo>
                  <a:lnTo>
                    <a:pt x="836" y="717"/>
                  </a:lnTo>
                  <a:close/>
                  <a:moveTo>
                    <a:pt x="831" y="717"/>
                  </a:moveTo>
                  <a:lnTo>
                    <a:pt x="831" y="718"/>
                  </a:lnTo>
                  <a:lnTo>
                    <a:pt x="831" y="719"/>
                  </a:lnTo>
                  <a:lnTo>
                    <a:pt x="830" y="719"/>
                  </a:lnTo>
                  <a:lnTo>
                    <a:pt x="830" y="718"/>
                  </a:lnTo>
                  <a:lnTo>
                    <a:pt x="829" y="718"/>
                  </a:lnTo>
                  <a:lnTo>
                    <a:pt x="830" y="718"/>
                  </a:lnTo>
                  <a:lnTo>
                    <a:pt x="830" y="717"/>
                  </a:lnTo>
                  <a:lnTo>
                    <a:pt x="830" y="718"/>
                  </a:lnTo>
                  <a:lnTo>
                    <a:pt x="829" y="717"/>
                  </a:lnTo>
                  <a:lnTo>
                    <a:pt x="830" y="717"/>
                  </a:lnTo>
                  <a:lnTo>
                    <a:pt x="830" y="716"/>
                  </a:lnTo>
                  <a:lnTo>
                    <a:pt x="830" y="717"/>
                  </a:lnTo>
                  <a:lnTo>
                    <a:pt x="831" y="717"/>
                  </a:lnTo>
                  <a:close/>
                  <a:moveTo>
                    <a:pt x="856" y="704"/>
                  </a:moveTo>
                  <a:lnTo>
                    <a:pt x="857" y="704"/>
                  </a:lnTo>
                  <a:lnTo>
                    <a:pt x="856" y="704"/>
                  </a:lnTo>
                  <a:lnTo>
                    <a:pt x="855" y="704"/>
                  </a:lnTo>
                  <a:lnTo>
                    <a:pt x="855" y="703"/>
                  </a:lnTo>
                  <a:lnTo>
                    <a:pt x="856" y="703"/>
                  </a:lnTo>
                  <a:lnTo>
                    <a:pt x="856" y="704"/>
                  </a:lnTo>
                  <a:close/>
                  <a:moveTo>
                    <a:pt x="895" y="703"/>
                  </a:moveTo>
                  <a:lnTo>
                    <a:pt x="895" y="704"/>
                  </a:lnTo>
                  <a:lnTo>
                    <a:pt x="896" y="704"/>
                  </a:lnTo>
                  <a:lnTo>
                    <a:pt x="896" y="705"/>
                  </a:lnTo>
                  <a:lnTo>
                    <a:pt x="900" y="705"/>
                  </a:lnTo>
                  <a:lnTo>
                    <a:pt x="900" y="706"/>
                  </a:lnTo>
                  <a:lnTo>
                    <a:pt x="901" y="708"/>
                  </a:lnTo>
                  <a:lnTo>
                    <a:pt x="902" y="708"/>
                  </a:lnTo>
                  <a:lnTo>
                    <a:pt x="901" y="709"/>
                  </a:lnTo>
                  <a:lnTo>
                    <a:pt x="900" y="709"/>
                  </a:lnTo>
                  <a:lnTo>
                    <a:pt x="899" y="710"/>
                  </a:lnTo>
                  <a:lnTo>
                    <a:pt x="899" y="711"/>
                  </a:lnTo>
                  <a:lnTo>
                    <a:pt x="899" y="712"/>
                  </a:lnTo>
                  <a:lnTo>
                    <a:pt x="899" y="713"/>
                  </a:lnTo>
                  <a:lnTo>
                    <a:pt x="899" y="715"/>
                  </a:lnTo>
                  <a:lnTo>
                    <a:pt x="900" y="715"/>
                  </a:lnTo>
                  <a:lnTo>
                    <a:pt x="900" y="716"/>
                  </a:lnTo>
                  <a:lnTo>
                    <a:pt x="899" y="716"/>
                  </a:lnTo>
                  <a:lnTo>
                    <a:pt x="900" y="716"/>
                  </a:lnTo>
                  <a:lnTo>
                    <a:pt x="900" y="717"/>
                  </a:lnTo>
                  <a:lnTo>
                    <a:pt x="899" y="717"/>
                  </a:lnTo>
                  <a:lnTo>
                    <a:pt x="899" y="718"/>
                  </a:lnTo>
                  <a:lnTo>
                    <a:pt x="897" y="719"/>
                  </a:lnTo>
                  <a:lnTo>
                    <a:pt x="897" y="721"/>
                  </a:lnTo>
                  <a:lnTo>
                    <a:pt x="897" y="722"/>
                  </a:lnTo>
                  <a:lnTo>
                    <a:pt x="896" y="723"/>
                  </a:lnTo>
                  <a:lnTo>
                    <a:pt x="896" y="724"/>
                  </a:lnTo>
                  <a:lnTo>
                    <a:pt x="895" y="724"/>
                  </a:lnTo>
                  <a:lnTo>
                    <a:pt x="895" y="725"/>
                  </a:lnTo>
                  <a:lnTo>
                    <a:pt x="895" y="726"/>
                  </a:lnTo>
                  <a:lnTo>
                    <a:pt x="895" y="728"/>
                  </a:lnTo>
                  <a:lnTo>
                    <a:pt x="895" y="729"/>
                  </a:lnTo>
                  <a:lnTo>
                    <a:pt x="894" y="730"/>
                  </a:lnTo>
                  <a:lnTo>
                    <a:pt x="894" y="731"/>
                  </a:lnTo>
                  <a:lnTo>
                    <a:pt x="893" y="735"/>
                  </a:lnTo>
                  <a:lnTo>
                    <a:pt x="893" y="736"/>
                  </a:lnTo>
                  <a:lnTo>
                    <a:pt x="892" y="739"/>
                  </a:lnTo>
                  <a:lnTo>
                    <a:pt x="892" y="741"/>
                  </a:lnTo>
                  <a:lnTo>
                    <a:pt x="892" y="742"/>
                  </a:lnTo>
                  <a:lnTo>
                    <a:pt x="890" y="742"/>
                  </a:lnTo>
                  <a:lnTo>
                    <a:pt x="890" y="743"/>
                  </a:lnTo>
                  <a:lnTo>
                    <a:pt x="890" y="744"/>
                  </a:lnTo>
                  <a:lnTo>
                    <a:pt x="890" y="745"/>
                  </a:lnTo>
                  <a:lnTo>
                    <a:pt x="890" y="747"/>
                  </a:lnTo>
                  <a:lnTo>
                    <a:pt x="890" y="748"/>
                  </a:lnTo>
                  <a:lnTo>
                    <a:pt x="890" y="749"/>
                  </a:lnTo>
                  <a:lnTo>
                    <a:pt x="889" y="750"/>
                  </a:lnTo>
                  <a:lnTo>
                    <a:pt x="888" y="751"/>
                  </a:lnTo>
                  <a:lnTo>
                    <a:pt x="888" y="752"/>
                  </a:lnTo>
                  <a:lnTo>
                    <a:pt x="887" y="754"/>
                  </a:lnTo>
                  <a:lnTo>
                    <a:pt x="886" y="755"/>
                  </a:lnTo>
                  <a:lnTo>
                    <a:pt x="884" y="755"/>
                  </a:lnTo>
                  <a:lnTo>
                    <a:pt x="884" y="756"/>
                  </a:lnTo>
                  <a:lnTo>
                    <a:pt x="883" y="757"/>
                  </a:lnTo>
                  <a:lnTo>
                    <a:pt x="883" y="758"/>
                  </a:lnTo>
                  <a:lnTo>
                    <a:pt x="883" y="760"/>
                  </a:lnTo>
                  <a:lnTo>
                    <a:pt x="882" y="761"/>
                  </a:lnTo>
                  <a:lnTo>
                    <a:pt x="882" y="762"/>
                  </a:lnTo>
                  <a:lnTo>
                    <a:pt x="882" y="763"/>
                  </a:lnTo>
                  <a:lnTo>
                    <a:pt x="882" y="764"/>
                  </a:lnTo>
                  <a:lnTo>
                    <a:pt x="882" y="767"/>
                  </a:lnTo>
                  <a:lnTo>
                    <a:pt x="882" y="768"/>
                  </a:lnTo>
                  <a:lnTo>
                    <a:pt x="881" y="768"/>
                  </a:lnTo>
                  <a:lnTo>
                    <a:pt x="881" y="769"/>
                  </a:lnTo>
                  <a:lnTo>
                    <a:pt x="881" y="770"/>
                  </a:lnTo>
                  <a:lnTo>
                    <a:pt x="881" y="769"/>
                  </a:lnTo>
                  <a:lnTo>
                    <a:pt x="880" y="769"/>
                  </a:lnTo>
                  <a:lnTo>
                    <a:pt x="879" y="769"/>
                  </a:lnTo>
                  <a:lnTo>
                    <a:pt x="879" y="768"/>
                  </a:lnTo>
                  <a:lnTo>
                    <a:pt x="877" y="768"/>
                  </a:lnTo>
                  <a:lnTo>
                    <a:pt x="877" y="767"/>
                  </a:lnTo>
                  <a:lnTo>
                    <a:pt x="877" y="765"/>
                  </a:lnTo>
                  <a:lnTo>
                    <a:pt x="879" y="765"/>
                  </a:lnTo>
                  <a:lnTo>
                    <a:pt x="876" y="763"/>
                  </a:lnTo>
                  <a:lnTo>
                    <a:pt x="876" y="762"/>
                  </a:lnTo>
                  <a:lnTo>
                    <a:pt x="876" y="761"/>
                  </a:lnTo>
                  <a:lnTo>
                    <a:pt x="875" y="761"/>
                  </a:lnTo>
                  <a:lnTo>
                    <a:pt x="874" y="760"/>
                  </a:lnTo>
                  <a:lnTo>
                    <a:pt x="873" y="760"/>
                  </a:lnTo>
                  <a:lnTo>
                    <a:pt x="873" y="758"/>
                  </a:lnTo>
                  <a:lnTo>
                    <a:pt x="873" y="760"/>
                  </a:lnTo>
                  <a:lnTo>
                    <a:pt x="871" y="760"/>
                  </a:lnTo>
                  <a:lnTo>
                    <a:pt x="871" y="758"/>
                  </a:lnTo>
                  <a:lnTo>
                    <a:pt x="870" y="757"/>
                  </a:lnTo>
                  <a:lnTo>
                    <a:pt x="871" y="758"/>
                  </a:lnTo>
                  <a:lnTo>
                    <a:pt x="871" y="757"/>
                  </a:lnTo>
                  <a:lnTo>
                    <a:pt x="870" y="757"/>
                  </a:lnTo>
                  <a:lnTo>
                    <a:pt x="870" y="756"/>
                  </a:lnTo>
                  <a:lnTo>
                    <a:pt x="869" y="756"/>
                  </a:lnTo>
                  <a:lnTo>
                    <a:pt x="869" y="755"/>
                  </a:lnTo>
                  <a:lnTo>
                    <a:pt x="869" y="754"/>
                  </a:lnTo>
                  <a:lnTo>
                    <a:pt x="868" y="752"/>
                  </a:lnTo>
                  <a:lnTo>
                    <a:pt x="868" y="751"/>
                  </a:lnTo>
                  <a:lnTo>
                    <a:pt x="869" y="751"/>
                  </a:lnTo>
                  <a:lnTo>
                    <a:pt x="868" y="751"/>
                  </a:lnTo>
                  <a:lnTo>
                    <a:pt x="868" y="750"/>
                  </a:lnTo>
                  <a:lnTo>
                    <a:pt x="868" y="749"/>
                  </a:lnTo>
                  <a:lnTo>
                    <a:pt x="867" y="749"/>
                  </a:lnTo>
                  <a:lnTo>
                    <a:pt x="868" y="748"/>
                  </a:lnTo>
                  <a:lnTo>
                    <a:pt x="867" y="748"/>
                  </a:lnTo>
                  <a:lnTo>
                    <a:pt x="867" y="747"/>
                  </a:lnTo>
                  <a:lnTo>
                    <a:pt x="866" y="748"/>
                  </a:lnTo>
                  <a:lnTo>
                    <a:pt x="866" y="747"/>
                  </a:lnTo>
                  <a:lnTo>
                    <a:pt x="867" y="747"/>
                  </a:lnTo>
                  <a:lnTo>
                    <a:pt x="867" y="745"/>
                  </a:lnTo>
                  <a:lnTo>
                    <a:pt x="866" y="745"/>
                  </a:lnTo>
                  <a:lnTo>
                    <a:pt x="867" y="745"/>
                  </a:lnTo>
                  <a:lnTo>
                    <a:pt x="866" y="745"/>
                  </a:lnTo>
                  <a:lnTo>
                    <a:pt x="866" y="744"/>
                  </a:lnTo>
                  <a:lnTo>
                    <a:pt x="867" y="744"/>
                  </a:lnTo>
                  <a:lnTo>
                    <a:pt x="866" y="744"/>
                  </a:lnTo>
                  <a:lnTo>
                    <a:pt x="867" y="743"/>
                  </a:lnTo>
                  <a:lnTo>
                    <a:pt x="867" y="742"/>
                  </a:lnTo>
                  <a:lnTo>
                    <a:pt x="868" y="742"/>
                  </a:lnTo>
                  <a:lnTo>
                    <a:pt x="868" y="741"/>
                  </a:lnTo>
                  <a:lnTo>
                    <a:pt x="867" y="741"/>
                  </a:lnTo>
                  <a:lnTo>
                    <a:pt x="868" y="741"/>
                  </a:lnTo>
                  <a:lnTo>
                    <a:pt x="868" y="739"/>
                  </a:lnTo>
                  <a:lnTo>
                    <a:pt x="867" y="739"/>
                  </a:lnTo>
                  <a:lnTo>
                    <a:pt x="867" y="738"/>
                  </a:lnTo>
                  <a:lnTo>
                    <a:pt x="868" y="738"/>
                  </a:lnTo>
                  <a:lnTo>
                    <a:pt x="867" y="738"/>
                  </a:lnTo>
                  <a:lnTo>
                    <a:pt x="867" y="737"/>
                  </a:lnTo>
                  <a:lnTo>
                    <a:pt x="867" y="737"/>
                  </a:lnTo>
                  <a:lnTo>
                    <a:pt x="868" y="736"/>
                  </a:lnTo>
                  <a:lnTo>
                    <a:pt x="868" y="735"/>
                  </a:lnTo>
                  <a:lnTo>
                    <a:pt x="868" y="734"/>
                  </a:lnTo>
                  <a:lnTo>
                    <a:pt x="868" y="732"/>
                  </a:lnTo>
                  <a:lnTo>
                    <a:pt x="869" y="732"/>
                  </a:lnTo>
                  <a:lnTo>
                    <a:pt x="869" y="731"/>
                  </a:lnTo>
                  <a:lnTo>
                    <a:pt x="870" y="730"/>
                  </a:lnTo>
                  <a:lnTo>
                    <a:pt x="870" y="729"/>
                  </a:lnTo>
                  <a:lnTo>
                    <a:pt x="871" y="728"/>
                  </a:lnTo>
                  <a:lnTo>
                    <a:pt x="871" y="726"/>
                  </a:lnTo>
                  <a:lnTo>
                    <a:pt x="873" y="726"/>
                  </a:lnTo>
                  <a:lnTo>
                    <a:pt x="873" y="725"/>
                  </a:lnTo>
                  <a:lnTo>
                    <a:pt x="873" y="724"/>
                  </a:lnTo>
                  <a:lnTo>
                    <a:pt x="874" y="724"/>
                  </a:lnTo>
                  <a:lnTo>
                    <a:pt x="874" y="723"/>
                  </a:lnTo>
                  <a:lnTo>
                    <a:pt x="875" y="722"/>
                  </a:lnTo>
                  <a:lnTo>
                    <a:pt x="875" y="721"/>
                  </a:lnTo>
                  <a:lnTo>
                    <a:pt x="875" y="719"/>
                  </a:lnTo>
                  <a:lnTo>
                    <a:pt x="876" y="719"/>
                  </a:lnTo>
                  <a:lnTo>
                    <a:pt x="876" y="718"/>
                  </a:lnTo>
                  <a:lnTo>
                    <a:pt x="877" y="718"/>
                  </a:lnTo>
                  <a:lnTo>
                    <a:pt x="877" y="717"/>
                  </a:lnTo>
                  <a:lnTo>
                    <a:pt x="879" y="716"/>
                  </a:lnTo>
                  <a:lnTo>
                    <a:pt x="879" y="715"/>
                  </a:lnTo>
                  <a:lnTo>
                    <a:pt x="880" y="715"/>
                  </a:lnTo>
                  <a:lnTo>
                    <a:pt x="880" y="713"/>
                  </a:lnTo>
                  <a:lnTo>
                    <a:pt x="881" y="713"/>
                  </a:lnTo>
                  <a:lnTo>
                    <a:pt x="881" y="712"/>
                  </a:lnTo>
                  <a:lnTo>
                    <a:pt x="882" y="712"/>
                  </a:lnTo>
                  <a:lnTo>
                    <a:pt x="882" y="711"/>
                  </a:lnTo>
                  <a:lnTo>
                    <a:pt x="882" y="710"/>
                  </a:lnTo>
                  <a:lnTo>
                    <a:pt x="882" y="709"/>
                  </a:lnTo>
                  <a:lnTo>
                    <a:pt x="883" y="709"/>
                  </a:lnTo>
                  <a:lnTo>
                    <a:pt x="883" y="709"/>
                  </a:lnTo>
                  <a:lnTo>
                    <a:pt x="884" y="708"/>
                  </a:lnTo>
                  <a:lnTo>
                    <a:pt x="886" y="706"/>
                  </a:lnTo>
                  <a:lnTo>
                    <a:pt x="887" y="706"/>
                  </a:lnTo>
                  <a:lnTo>
                    <a:pt x="888" y="706"/>
                  </a:lnTo>
                  <a:lnTo>
                    <a:pt x="888" y="705"/>
                  </a:lnTo>
                  <a:lnTo>
                    <a:pt x="889" y="705"/>
                  </a:lnTo>
                  <a:lnTo>
                    <a:pt x="890" y="705"/>
                  </a:lnTo>
                  <a:lnTo>
                    <a:pt x="890" y="705"/>
                  </a:lnTo>
                  <a:lnTo>
                    <a:pt x="890" y="704"/>
                  </a:lnTo>
                  <a:lnTo>
                    <a:pt x="890" y="705"/>
                  </a:lnTo>
                  <a:lnTo>
                    <a:pt x="892" y="705"/>
                  </a:lnTo>
                  <a:lnTo>
                    <a:pt x="892" y="704"/>
                  </a:lnTo>
                  <a:lnTo>
                    <a:pt x="890" y="704"/>
                  </a:lnTo>
                  <a:lnTo>
                    <a:pt x="892" y="703"/>
                  </a:lnTo>
                  <a:lnTo>
                    <a:pt x="893" y="702"/>
                  </a:lnTo>
                  <a:lnTo>
                    <a:pt x="894" y="702"/>
                  </a:lnTo>
                  <a:lnTo>
                    <a:pt x="895" y="703"/>
                  </a:lnTo>
                  <a:close/>
                  <a:moveTo>
                    <a:pt x="853" y="699"/>
                  </a:moveTo>
                  <a:lnTo>
                    <a:pt x="851" y="698"/>
                  </a:lnTo>
                  <a:lnTo>
                    <a:pt x="853" y="697"/>
                  </a:lnTo>
                  <a:lnTo>
                    <a:pt x="853" y="696"/>
                  </a:lnTo>
                  <a:lnTo>
                    <a:pt x="854" y="696"/>
                  </a:lnTo>
                  <a:lnTo>
                    <a:pt x="853" y="696"/>
                  </a:lnTo>
                  <a:lnTo>
                    <a:pt x="853" y="697"/>
                  </a:lnTo>
                  <a:lnTo>
                    <a:pt x="853" y="698"/>
                  </a:lnTo>
                  <a:lnTo>
                    <a:pt x="853" y="699"/>
                  </a:lnTo>
                  <a:close/>
                  <a:moveTo>
                    <a:pt x="862" y="695"/>
                  </a:moveTo>
                  <a:lnTo>
                    <a:pt x="862" y="696"/>
                  </a:lnTo>
                  <a:lnTo>
                    <a:pt x="863" y="696"/>
                  </a:lnTo>
                  <a:lnTo>
                    <a:pt x="863" y="697"/>
                  </a:lnTo>
                  <a:lnTo>
                    <a:pt x="862" y="696"/>
                  </a:lnTo>
                  <a:lnTo>
                    <a:pt x="862" y="697"/>
                  </a:lnTo>
                  <a:lnTo>
                    <a:pt x="863" y="698"/>
                  </a:lnTo>
                  <a:lnTo>
                    <a:pt x="862" y="698"/>
                  </a:lnTo>
                  <a:lnTo>
                    <a:pt x="861" y="698"/>
                  </a:lnTo>
                  <a:lnTo>
                    <a:pt x="861" y="699"/>
                  </a:lnTo>
                  <a:lnTo>
                    <a:pt x="860" y="699"/>
                  </a:lnTo>
                  <a:lnTo>
                    <a:pt x="860" y="698"/>
                  </a:lnTo>
                  <a:lnTo>
                    <a:pt x="860" y="697"/>
                  </a:lnTo>
                  <a:lnTo>
                    <a:pt x="860" y="698"/>
                  </a:lnTo>
                  <a:lnTo>
                    <a:pt x="860" y="697"/>
                  </a:lnTo>
                  <a:lnTo>
                    <a:pt x="861" y="697"/>
                  </a:lnTo>
                  <a:lnTo>
                    <a:pt x="862" y="697"/>
                  </a:lnTo>
                  <a:lnTo>
                    <a:pt x="861" y="697"/>
                  </a:lnTo>
                  <a:lnTo>
                    <a:pt x="860" y="697"/>
                  </a:lnTo>
                  <a:lnTo>
                    <a:pt x="861" y="696"/>
                  </a:lnTo>
                  <a:lnTo>
                    <a:pt x="860" y="696"/>
                  </a:lnTo>
                  <a:lnTo>
                    <a:pt x="860" y="695"/>
                  </a:lnTo>
                  <a:lnTo>
                    <a:pt x="861" y="695"/>
                  </a:lnTo>
                  <a:lnTo>
                    <a:pt x="861" y="693"/>
                  </a:lnTo>
                  <a:lnTo>
                    <a:pt x="862" y="693"/>
                  </a:lnTo>
                  <a:lnTo>
                    <a:pt x="861" y="693"/>
                  </a:lnTo>
                  <a:lnTo>
                    <a:pt x="861" y="695"/>
                  </a:lnTo>
                  <a:lnTo>
                    <a:pt x="862" y="695"/>
                  </a:lnTo>
                  <a:close/>
                  <a:moveTo>
                    <a:pt x="931" y="691"/>
                  </a:moveTo>
                  <a:lnTo>
                    <a:pt x="931" y="692"/>
                  </a:lnTo>
                  <a:lnTo>
                    <a:pt x="931" y="691"/>
                  </a:lnTo>
                  <a:close/>
                  <a:moveTo>
                    <a:pt x="854" y="687"/>
                  </a:moveTo>
                  <a:lnTo>
                    <a:pt x="853" y="687"/>
                  </a:lnTo>
                  <a:lnTo>
                    <a:pt x="853" y="686"/>
                  </a:lnTo>
                  <a:lnTo>
                    <a:pt x="851" y="686"/>
                  </a:lnTo>
                  <a:lnTo>
                    <a:pt x="851" y="685"/>
                  </a:lnTo>
                  <a:lnTo>
                    <a:pt x="850" y="685"/>
                  </a:lnTo>
                  <a:lnTo>
                    <a:pt x="850" y="684"/>
                  </a:lnTo>
                  <a:lnTo>
                    <a:pt x="851" y="685"/>
                  </a:lnTo>
                  <a:lnTo>
                    <a:pt x="853" y="685"/>
                  </a:lnTo>
                  <a:lnTo>
                    <a:pt x="854" y="686"/>
                  </a:lnTo>
                  <a:lnTo>
                    <a:pt x="854" y="687"/>
                  </a:lnTo>
                  <a:close/>
                  <a:moveTo>
                    <a:pt x="858" y="685"/>
                  </a:moveTo>
                  <a:lnTo>
                    <a:pt x="857" y="685"/>
                  </a:lnTo>
                  <a:lnTo>
                    <a:pt x="857" y="684"/>
                  </a:lnTo>
                  <a:lnTo>
                    <a:pt x="858" y="684"/>
                  </a:lnTo>
                  <a:lnTo>
                    <a:pt x="858" y="685"/>
                  </a:lnTo>
                  <a:close/>
                  <a:moveTo>
                    <a:pt x="871" y="666"/>
                  </a:moveTo>
                  <a:lnTo>
                    <a:pt x="871" y="667"/>
                  </a:lnTo>
                  <a:lnTo>
                    <a:pt x="870" y="667"/>
                  </a:lnTo>
                  <a:lnTo>
                    <a:pt x="870" y="666"/>
                  </a:lnTo>
                  <a:lnTo>
                    <a:pt x="871" y="666"/>
                  </a:lnTo>
                  <a:close/>
                  <a:moveTo>
                    <a:pt x="886" y="655"/>
                  </a:moveTo>
                  <a:lnTo>
                    <a:pt x="886" y="657"/>
                  </a:lnTo>
                  <a:lnTo>
                    <a:pt x="884" y="655"/>
                  </a:lnTo>
                  <a:lnTo>
                    <a:pt x="886" y="655"/>
                  </a:lnTo>
                  <a:close/>
                  <a:moveTo>
                    <a:pt x="888" y="648"/>
                  </a:moveTo>
                  <a:lnTo>
                    <a:pt x="887" y="648"/>
                  </a:lnTo>
                  <a:lnTo>
                    <a:pt x="887" y="650"/>
                  </a:lnTo>
                  <a:lnTo>
                    <a:pt x="887" y="648"/>
                  </a:lnTo>
                  <a:lnTo>
                    <a:pt x="887" y="650"/>
                  </a:lnTo>
                  <a:lnTo>
                    <a:pt x="886" y="650"/>
                  </a:lnTo>
                  <a:lnTo>
                    <a:pt x="886" y="648"/>
                  </a:lnTo>
                  <a:lnTo>
                    <a:pt x="887" y="648"/>
                  </a:lnTo>
                  <a:lnTo>
                    <a:pt x="888" y="648"/>
                  </a:lnTo>
                  <a:close/>
                  <a:moveTo>
                    <a:pt x="886" y="646"/>
                  </a:moveTo>
                  <a:lnTo>
                    <a:pt x="887" y="646"/>
                  </a:lnTo>
                  <a:lnTo>
                    <a:pt x="886" y="646"/>
                  </a:lnTo>
                  <a:lnTo>
                    <a:pt x="884" y="646"/>
                  </a:lnTo>
                  <a:lnTo>
                    <a:pt x="886" y="646"/>
                  </a:lnTo>
                  <a:close/>
                  <a:moveTo>
                    <a:pt x="889" y="642"/>
                  </a:moveTo>
                  <a:lnTo>
                    <a:pt x="889" y="644"/>
                  </a:lnTo>
                  <a:lnTo>
                    <a:pt x="889" y="642"/>
                  </a:lnTo>
                  <a:lnTo>
                    <a:pt x="888" y="644"/>
                  </a:lnTo>
                  <a:lnTo>
                    <a:pt x="889" y="644"/>
                  </a:lnTo>
                  <a:lnTo>
                    <a:pt x="888" y="644"/>
                  </a:lnTo>
                  <a:lnTo>
                    <a:pt x="887" y="644"/>
                  </a:lnTo>
                  <a:lnTo>
                    <a:pt x="887" y="642"/>
                  </a:lnTo>
                  <a:lnTo>
                    <a:pt x="887" y="641"/>
                  </a:lnTo>
                  <a:lnTo>
                    <a:pt x="888" y="641"/>
                  </a:lnTo>
                  <a:lnTo>
                    <a:pt x="888" y="640"/>
                  </a:lnTo>
                  <a:lnTo>
                    <a:pt x="889" y="640"/>
                  </a:lnTo>
                  <a:lnTo>
                    <a:pt x="889" y="641"/>
                  </a:lnTo>
                  <a:lnTo>
                    <a:pt x="889" y="642"/>
                  </a:lnTo>
                  <a:close/>
                  <a:moveTo>
                    <a:pt x="900" y="621"/>
                  </a:moveTo>
                  <a:lnTo>
                    <a:pt x="900" y="622"/>
                  </a:lnTo>
                  <a:lnTo>
                    <a:pt x="899" y="622"/>
                  </a:lnTo>
                  <a:lnTo>
                    <a:pt x="899" y="621"/>
                  </a:lnTo>
                  <a:lnTo>
                    <a:pt x="897" y="621"/>
                  </a:lnTo>
                  <a:lnTo>
                    <a:pt x="899" y="621"/>
                  </a:lnTo>
                  <a:lnTo>
                    <a:pt x="900" y="621"/>
                  </a:lnTo>
                  <a:close/>
                  <a:moveTo>
                    <a:pt x="901" y="622"/>
                  </a:moveTo>
                  <a:lnTo>
                    <a:pt x="900" y="622"/>
                  </a:lnTo>
                  <a:lnTo>
                    <a:pt x="900" y="621"/>
                  </a:lnTo>
                  <a:lnTo>
                    <a:pt x="900" y="620"/>
                  </a:lnTo>
                  <a:lnTo>
                    <a:pt x="901" y="620"/>
                  </a:lnTo>
                  <a:lnTo>
                    <a:pt x="901" y="621"/>
                  </a:lnTo>
                  <a:lnTo>
                    <a:pt x="901" y="622"/>
                  </a:lnTo>
                  <a:close/>
                  <a:moveTo>
                    <a:pt x="905" y="608"/>
                  </a:moveTo>
                  <a:lnTo>
                    <a:pt x="906" y="608"/>
                  </a:lnTo>
                  <a:lnTo>
                    <a:pt x="906" y="609"/>
                  </a:lnTo>
                  <a:lnTo>
                    <a:pt x="905" y="609"/>
                  </a:lnTo>
                  <a:lnTo>
                    <a:pt x="905" y="608"/>
                  </a:lnTo>
                  <a:lnTo>
                    <a:pt x="903" y="608"/>
                  </a:lnTo>
                  <a:lnTo>
                    <a:pt x="903" y="607"/>
                  </a:lnTo>
                  <a:lnTo>
                    <a:pt x="905" y="607"/>
                  </a:lnTo>
                  <a:lnTo>
                    <a:pt x="905" y="608"/>
                  </a:lnTo>
                  <a:close/>
                  <a:moveTo>
                    <a:pt x="908" y="607"/>
                  </a:moveTo>
                  <a:lnTo>
                    <a:pt x="907" y="606"/>
                  </a:lnTo>
                  <a:lnTo>
                    <a:pt x="908" y="606"/>
                  </a:lnTo>
                  <a:lnTo>
                    <a:pt x="908" y="607"/>
                  </a:lnTo>
                  <a:close/>
                  <a:moveTo>
                    <a:pt x="902" y="603"/>
                  </a:moveTo>
                  <a:lnTo>
                    <a:pt x="902" y="605"/>
                  </a:lnTo>
                  <a:lnTo>
                    <a:pt x="901" y="603"/>
                  </a:lnTo>
                  <a:lnTo>
                    <a:pt x="902" y="603"/>
                  </a:lnTo>
                  <a:close/>
                  <a:moveTo>
                    <a:pt x="909" y="603"/>
                  </a:moveTo>
                  <a:lnTo>
                    <a:pt x="910" y="603"/>
                  </a:lnTo>
                  <a:lnTo>
                    <a:pt x="910" y="605"/>
                  </a:lnTo>
                  <a:lnTo>
                    <a:pt x="909" y="605"/>
                  </a:lnTo>
                  <a:lnTo>
                    <a:pt x="910" y="606"/>
                  </a:lnTo>
                  <a:lnTo>
                    <a:pt x="909" y="606"/>
                  </a:lnTo>
                  <a:lnTo>
                    <a:pt x="909" y="605"/>
                  </a:lnTo>
                  <a:lnTo>
                    <a:pt x="909" y="603"/>
                  </a:lnTo>
                  <a:lnTo>
                    <a:pt x="908" y="603"/>
                  </a:lnTo>
                  <a:lnTo>
                    <a:pt x="908" y="602"/>
                  </a:lnTo>
                  <a:lnTo>
                    <a:pt x="909" y="602"/>
                  </a:lnTo>
                  <a:lnTo>
                    <a:pt x="909" y="603"/>
                  </a:lnTo>
                  <a:close/>
                  <a:moveTo>
                    <a:pt x="900" y="602"/>
                  </a:moveTo>
                  <a:lnTo>
                    <a:pt x="899" y="602"/>
                  </a:lnTo>
                  <a:lnTo>
                    <a:pt x="899" y="601"/>
                  </a:lnTo>
                  <a:lnTo>
                    <a:pt x="900" y="600"/>
                  </a:lnTo>
                  <a:lnTo>
                    <a:pt x="900" y="601"/>
                  </a:lnTo>
                  <a:lnTo>
                    <a:pt x="901" y="601"/>
                  </a:lnTo>
                  <a:lnTo>
                    <a:pt x="900" y="602"/>
                  </a:lnTo>
                  <a:close/>
                  <a:moveTo>
                    <a:pt x="906" y="600"/>
                  </a:moveTo>
                  <a:lnTo>
                    <a:pt x="907" y="600"/>
                  </a:lnTo>
                  <a:lnTo>
                    <a:pt x="908" y="600"/>
                  </a:lnTo>
                  <a:lnTo>
                    <a:pt x="908" y="601"/>
                  </a:lnTo>
                  <a:lnTo>
                    <a:pt x="908" y="602"/>
                  </a:lnTo>
                  <a:lnTo>
                    <a:pt x="908" y="603"/>
                  </a:lnTo>
                  <a:lnTo>
                    <a:pt x="907" y="602"/>
                  </a:lnTo>
                  <a:lnTo>
                    <a:pt x="906" y="602"/>
                  </a:lnTo>
                  <a:lnTo>
                    <a:pt x="905" y="602"/>
                  </a:lnTo>
                  <a:lnTo>
                    <a:pt x="905" y="601"/>
                  </a:lnTo>
                  <a:lnTo>
                    <a:pt x="903" y="601"/>
                  </a:lnTo>
                  <a:lnTo>
                    <a:pt x="903" y="602"/>
                  </a:lnTo>
                  <a:lnTo>
                    <a:pt x="902" y="602"/>
                  </a:lnTo>
                  <a:lnTo>
                    <a:pt x="902" y="601"/>
                  </a:lnTo>
                  <a:lnTo>
                    <a:pt x="902" y="600"/>
                  </a:lnTo>
                  <a:lnTo>
                    <a:pt x="901" y="599"/>
                  </a:lnTo>
                  <a:lnTo>
                    <a:pt x="902" y="599"/>
                  </a:lnTo>
                  <a:lnTo>
                    <a:pt x="903" y="599"/>
                  </a:lnTo>
                  <a:lnTo>
                    <a:pt x="905" y="599"/>
                  </a:lnTo>
                  <a:lnTo>
                    <a:pt x="906" y="599"/>
                  </a:lnTo>
                  <a:lnTo>
                    <a:pt x="906" y="600"/>
                  </a:lnTo>
                  <a:close/>
                  <a:moveTo>
                    <a:pt x="910" y="595"/>
                  </a:moveTo>
                  <a:lnTo>
                    <a:pt x="910" y="596"/>
                  </a:lnTo>
                  <a:lnTo>
                    <a:pt x="909" y="596"/>
                  </a:lnTo>
                  <a:lnTo>
                    <a:pt x="908" y="596"/>
                  </a:lnTo>
                  <a:lnTo>
                    <a:pt x="908" y="595"/>
                  </a:lnTo>
                  <a:lnTo>
                    <a:pt x="909" y="595"/>
                  </a:lnTo>
                  <a:lnTo>
                    <a:pt x="910" y="595"/>
                  </a:lnTo>
                  <a:close/>
                  <a:moveTo>
                    <a:pt x="907" y="596"/>
                  </a:moveTo>
                  <a:lnTo>
                    <a:pt x="906" y="596"/>
                  </a:lnTo>
                  <a:lnTo>
                    <a:pt x="905" y="596"/>
                  </a:lnTo>
                  <a:lnTo>
                    <a:pt x="903" y="595"/>
                  </a:lnTo>
                  <a:lnTo>
                    <a:pt x="905" y="595"/>
                  </a:lnTo>
                  <a:lnTo>
                    <a:pt x="906" y="595"/>
                  </a:lnTo>
                  <a:lnTo>
                    <a:pt x="907" y="595"/>
                  </a:lnTo>
                  <a:lnTo>
                    <a:pt x="907" y="595"/>
                  </a:lnTo>
                  <a:lnTo>
                    <a:pt x="906" y="595"/>
                  </a:lnTo>
                  <a:lnTo>
                    <a:pt x="907" y="595"/>
                  </a:lnTo>
                  <a:lnTo>
                    <a:pt x="907" y="596"/>
                  </a:lnTo>
                  <a:close/>
                  <a:moveTo>
                    <a:pt x="908" y="593"/>
                  </a:moveTo>
                  <a:lnTo>
                    <a:pt x="909" y="593"/>
                  </a:lnTo>
                  <a:lnTo>
                    <a:pt x="910" y="593"/>
                  </a:lnTo>
                  <a:lnTo>
                    <a:pt x="910" y="594"/>
                  </a:lnTo>
                  <a:lnTo>
                    <a:pt x="909" y="593"/>
                  </a:lnTo>
                  <a:lnTo>
                    <a:pt x="908" y="594"/>
                  </a:lnTo>
                  <a:lnTo>
                    <a:pt x="908" y="593"/>
                  </a:lnTo>
                  <a:lnTo>
                    <a:pt x="908" y="592"/>
                  </a:lnTo>
                  <a:lnTo>
                    <a:pt x="908" y="593"/>
                  </a:lnTo>
                  <a:close/>
                  <a:moveTo>
                    <a:pt x="912" y="587"/>
                  </a:moveTo>
                  <a:lnTo>
                    <a:pt x="913" y="587"/>
                  </a:lnTo>
                  <a:lnTo>
                    <a:pt x="912" y="587"/>
                  </a:lnTo>
                  <a:lnTo>
                    <a:pt x="910" y="587"/>
                  </a:lnTo>
                  <a:lnTo>
                    <a:pt x="910" y="586"/>
                  </a:lnTo>
                  <a:lnTo>
                    <a:pt x="910" y="587"/>
                  </a:lnTo>
                  <a:lnTo>
                    <a:pt x="912" y="587"/>
                  </a:lnTo>
                  <a:close/>
                  <a:moveTo>
                    <a:pt x="900" y="574"/>
                  </a:moveTo>
                  <a:lnTo>
                    <a:pt x="899" y="574"/>
                  </a:lnTo>
                  <a:lnTo>
                    <a:pt x="899" y="573"/>
                  </a:lnTo>
                  <a:lnTo>
                    <a:pt x="899" y="571"/>
                  </a:lnTo>
                  <a:lnTo>
                    <a:pt x="900" y="571"/>
                  </a:lnTo>
                  <a:lnTo>
                    <a:pt x="900" y="573"/>
                  </a:lnTo>
                  <a:lnTo>
                    <a:pt x="900" y="574"/>
                  </a:lnTo>
                  <a:close/>
                  <a:moveTo>
                    <a:pt x="897" y="573"/>
                  </a:moveTo>
                  <a:lnTo>
                    <a:pt x="896" y="573"/>
                  </a:lnTo>
                  <a:lnTo>
                    <a:pt x="894" y="570"/>
                  </a:lnTo>
                  <a:lnTo>
                    <a:pt x="895" y="570"/>
                  </a:lnTo>
                  <a:lnTo>
                    <a:pt x="896" y="570"/>
                  </a:lnTo>
                  <a:lnTo>
                    <a:pt x="897" y="571"/>
                  </a:lnTo>
                  <a:lnTo>
                    <a:pt x="897" y="573"/>
                  </a:lnTo>
                  <a:close/>
                  <a:moveTo>
                    <a:pt x="901" y="570"/>
                  </a:moveTo>
                  <a:lnTo>
                    <a:pt x="900" y="570"/>
                  </a:lnTo>
                  <a:lnTo>
                    <a:pt x="899" y="570"/>
                  </a:lnTo>
                  <a:lnTo>
                    <a:pt x="897" y="570"/>
                  </a:lnTo>
                  <a:lnTo>
                    <a:pt x="897" y="569"/>
                  </a:lnTo>
                  <a:lnTo>
                    <a:pt x="896" y="569"/>
                  </a:lnTo>
                  <a:lnTo>
                    <a:pt x="895" y="569"/>
                  </a:lnTo>
                  <a:lnTo>
                    <a:pt x="894" y="568"/>
                  </a:lnTo>
                  <a:lnTo>
                    <a:pt x="893" y="568"/>
                  </a:lnTo>
                  <a:lnTo>
                    <a:pt x="893" y="567"/>
                  </a:lnTo>
                  <a:lnTo>
                    <a:pt x="890" y="567"/>
                  </a:lnTo>
                  <a:lnTo>
                    <a:pt x="890" y="567"/>
                  </a:lnTo>
                  <a:lnTo>
                    <a:pt x="890" y="567"/>
                  </a:lnTo>
                  <a:lnTo>
                    <a:pt x="889" y="566"/>
                  </a:lnTo>
                  <a:lnTo>
                    <a:pt x="888" y="564"/>
                  </a:lnTo>
                  <a:lnTo>
                    <a:pt x="887" y="563"/>
                  </a:lnTo>
                  <a:lnTo>
                    <a:pt x="888" y="563"/>
                  </a:lnTo>
                  <a:lnTo>
                    <a:pt x="889" y="562"/>
                  </a:lnTo>
                  <a:lnTo>
                    <a:pt x="890" y="563"/>
                  </a:lnTo>
                  <a:lnTo>
                    <a:pt x="890" y="563"/>
                  </a:lnTo>
                  <a:lnTo>
                    <a:pt x="892" y="563"/>
                  </a:lnTo>
                  <a:lnTo>
                    <a:pt x="892" y="564"/>
                  </a:lnTo>
                  <a:lnTo>
                    <a:pt x="893" y="564"/>
                  </a:lnTo>
                  <a:lnTo>
                    <a:pt x="893" y="566"/>
                  </a:lnTo>
                  <a:lnTo>
                    <a:pt x="894" y="566"/>
                  </a:lnTo>
                  <a:lnTo>
                    <a:pt x="895" y="566"/>
                  </a:lnTo>
                  <a:lnTo>
                    <a:pt x="895" y="567"/>
                  </a:lnTo>
                  <a:lnTo>
                    <a:pt x="896" y="567"/>
                  </a:lnTo>
                  <a:lnTo>
                    <a:pt x="899" y="567"/>
                  </a:lnTo>
                  <a:lnTo>
                    <a:pt x="901" y="567"/>
                  </a:lnTo>
                  <a:lnTo>
                    <a:pt x="902" y="568"/>
                  </a:lnTo>
                  <a:lnTo>
                    <a:pt x="902" y="569"/>
                  </a:lnTo>
                  <a:lnTo>
                    <a:pt x="901" y="570"/>
                  </a:lnTo>
                  <a:close/>
                  <a:moveTo>
                    <a:pt x="863" y="557"/>
                  </a:moveTo>
                  <a:lnTo>
                    <a:pt x="863" y="557"/>
                  </a:lnTo>
                  <a:lnTo>
                    <a:pt x="863" y="556"/>
                  </a:lnTo>
                  <a:lnTo>
                    <a:pt x="862" y="556"/>
                  </a:lnTo>
                  <a:lnTo>
                    <a:pt x="862" y="555"/>
                  </a:lnTo>
                  <a:lnTo>
                    <a:pt x="862" y="554"/>
                  </a:lnTo>
                  <a:lnTo>
                    <a:pt x="861" y="554"/>
                  </a:lnTo>
                  <a:lnTo>
                    <a:pt x="861" y="553"/>
                  </a:lnTo>
                  <a:lnTo>
                    <a:pt x="860" y="553"/>
                  </a:lnTo>
                  <a:lnTo>
                    <a:pt x="861" y="553"/>
                  </a:lnTo>
                  <a:lnTo>
                    <a:pt x="862" y="553"/>
                  </a:lnTo>
                  <a:lnTo>
                    <a:pt x="863" y="555"/>
                  </a:lnTo>
                  <a:lnTo>
                    <a:pt x="863" y="556"/>
                  </a:lnTo>
                  <a:lnTo>
                    <a:pt x="863" y="557"/>
                  </a:lnTo>
                  <a:close/>
                  <a:moveTo>
                    <a:pt x="880" y="424"/>
                  </a:moveTo>
                  <a:lnTo>
                    <a:pt x="879" y="424"/>
                  </a:lnTo>
                  <a:lnTo>
                    <a:pt x="879" y="424"/>
                  </a:lnTo>
                  <a:lnTo>
                    <a:pt x="880" y="424"/>
                  </a:lnTo>
                  <a:lnTo>
                    <a:pt x="880" y="424"/>
                  </a:lnTo>
                  <a:close/>
                  <a:moveTo>
                    <a:pt x="876" y="424"/>
                  </a:moveTo>
                  <a:lnTo>
                    <a:pt x="876" y="422"/>
                  </a:lnTo>
                  <a:lnTo>
                    <a:pt x="876" y="424"/>
                  </a:lnTo>
                  <a:close/>
                  <a:moveTo>
                    <a:pt x="879" y="422"/>
                  </a:moveTo>
                  <a:lnTo>
                    <a:pt x="879" y="424"/>
                  </a:lnTo>
                  <a:lnTo>
                    <a:pt x="879" y="422"/>
                  </a:lnTo>
                  <a:lnTo>
                    <a:pt x="877" y="422"/>
                  </a:lnTo>
                  <a:lnTo>
                    <a:pt x="879" y="422"/>
                  </a:lnTo>
                  <a:close/>
                  <a:moveTo>
                    <a:pt x="880" y="418"/>
                  </a:moveTo>
                  <a:lnTo>
                    <a:pt x="879" y="418"/>
                  </a:lnTo>
                  <a:lnTo>
                    <a:pt x="880" y="418"/>
                  </a:lnTo>
                  <a:close/>
                  <a:moveTo>
                    <a:pt x="880" y="415"/>
                  </a:moveTo>
                  <a:lnTo>
                    <a:pt x="880" y="414"/>
                  </a:lnTo>
                  <a:lnTo>
                    <a:pt x="881" y="414"/>
                  </a:lnTo>
                  <a:lnTo>
                    <a:pt x="881" y="415"/>
                  </a:lnTo>
                  <a:lnTo>
                    <a:pt x="880" y="415"/>
                  </a:lnTo>
                  <a:close/>
                  <a:moveTo>
                    <a:pt x="840" y="396"/>
                  </a:moveTo>
                  <a:lnTo>
                    <a:pt x="838" y="398"/>
                  </a:lnTo>
                  <a:lnTo>
                    <a:pt x="837" y="399"/>
                  </a:lnTo>
                  <a:lnTo>
                    <a:pt x="836" y="399"/>
                  </a:lnTo>
                  <a:lnTo>
                    <a:pt x="836" y="398"/>
                  </a:lnTo>
                  <a:lnTo>
                    <a:pt x="836" y="396"/>
                  </a:lnTo>
                  <a:lnTo>
                    <a:pt x="837" y="396"/>
                  </a:lnTo>
                  <a:lnTo>
                    <a:pt x="837" y="398"/>
                  </a:lnTo>
                  <a:lnTo>
                    <a:pt x="838" y="398"/>
                  </a:lnTo>
                  <a:lnTo>
                    <a:pt x="838" y="396"/>
                  </a:lnTo>
                  <a:lnTo>
                    <a:pt x="840" y="396"/>
                  </a:lnTo>
                  <a:lnTo>
                    <a:pt x="838" y="395"/>
                  </a:lnTo>
                  <a:lnTo>
                    <a:pt x="840" y="395"/>
                  </a:lnTo>
                  <a:lnTo>
                    <a:pt x="840" y="396"/>
                  </a:lnTo>
                  <a:close/>
                  <a:moveTo>
                    <a:pt x="925" y="395"/>
                  </a:moveTo>
                  <a:lnTo>
                    <a:pt x="925" y="396"/>
                  </a:lnTo>
                  <a:lnTo>
                    <a:pt x="923" y="396"/>
                  </a:lnTo>
                  <a:lnTo>
                    <a:pt x="923" y="395"/>
                  </a:lnTo>
                  <a:lnTo>
                    <a:pt x="925" y="395"/>
                  </a:lnTo>
                  <a:close/>
                  <a:moveTo>
                    <a:pt x="910" y="394"/>
                  </a:moveTo>
                  <a:lnTo>
                    <a:pt x="909" y="395"/>
                  </a:lnTo>
                  <a:lnTo>
                    <a:pt x="909" y="394"/>
                  </a:lnTo>
                  <a:lnTo>
                    <a:pt x="909" y="395"/>
                  </a:lnTo>
                  <a:lnTo>
                    <a:pt x="908" y="394"/>
                  </a:lnTo>
                  <a:lnTo>
                    <a:pt x="909" y="394"/>
                  </a:lnTo>
                  <a:lnTo>
                    <a:pt x="909" y="393"/>
                  </a:lnTo>
                  <a:lnTo>
                    <a:pt x="910" y="393"/>
                  </a:lnTo>
                  <a:lnTo>
                    <a:pt x="909" y="393"/>
                  </a:lnTo>
                  <a:lnTo>
                    <a:pt x="909" y="394"/>
                  </a:lnTo>
                  <a:lnTo>
                    <a:pt x="910" y="394"/>
                  </a:lnTo>
                  <a:close/>
                  <a:moveTo>
                    <a:pt x="916" y="393"/>
                  </a:moveTo>
                  <a:lnTo>
                    <a:pt x="915" y="394"/>
                  </a:lnTo>
                  <a:lnTo>
                    <a:pt x="915" y="393"/>
                  </a:lnTo>
                  <a:lnTo>
                    <a:pt x="914" y="393"/>
                  </a:lnTo>
                  <a:lnTo>
                    <a:pt x="915" y="393"/>
                  </a:lnTo>
                  <a:lnTo>
                    <a:pt x="916" y="393"/>
                  </a:lnTo>
                  <a:close/>
                  <a:moveTo>
                    <a:pt x="915" y="392"/>
                  </a:moveTo>
                  <a:lnTo>
                    <a:pt x="914" y="392"/>
                  </a:lnTo>
                  <a:lnTo>
                    <a:pt x="913" y="392"/>
                  </a:lnTo>
                  <a:lnTo>
                    <a:pt x="912" y="391"/>
                  </a:lnTo>
                  <a:lnTo>
                    <a:pt x="913" y="391"/>
                  </a:lnTo>
                  <a:lnTo>
                    <a:pt x="914" y="392"/>
                  </a:lnTo>
                  <a:lnTo>
                    <a:pt x="915" y="392"/>
                  </a:lnTo>
                  <a:close/>
                  <a:moveTo>
                    <a:pt x="890" y="387"/>
                  </a:moveTo>
                  <a:lnTo>
                    <a:pt x="890" y="387"/>
                  </a:lnTo>
                  <a:lnTo>
                    <a:pt x="892" y="387"/>
                  </a:lnTo>
                  <a:lnTo>
                    <a:pt x="890" y="387"/>
                  </a:lnTo>
                  <a:lnTo>
                    <a:pt x="890" y="388"/>
                  </a:lnTo>
                  <a:lnTo>
                    <a:pt x="892" y="388"/>
                  </a:lnTo>
                  <a:lnTo>
                    <a:pt x="892" y="389"/>
                  </a:lnTo>
                  <a:lnTo>
                    <a:pt x="890" y="389"/>
                  </a:lnTo>
                  <a:lnTo>
                    <a:pt x="890" y="389"/>
                  </a:lnTo>
                  <a:lnTo>
                    <a:pt x="890" y="388"/>
                  </a:lnTo>
                  <a:lnTo>
                    <a:pt x="890" y="388"/>
                  </a:lnTo>
                  <a:lnTo>
                    <a:pt x="890" y="387"/>
                  </a:lnTo>
                  <a:lnTo>
                    <a:pt x="890" y="387"/>
                  </a:lnTo>
                  <a:lnTo>
                    <a:pt x="890" y="388"/>
                  </a:lnTo>
                  <a:lnTo>
                    <a:pt x="889" y="388"/>
                  </a:lnTo>
                  <a:lnTo>
                    <a:pt x="889" y="389"/>
                  </a:lnTo>
                  <a:lnTo>
                    <a:pt x="889" y="388"/>
                  </a:lnTo>
                  <a:lnTo>
                    <a:pt x="889" y="387"/>
                  </a:lnTo>
                  <a:lnTo>
                    <a:pt x="890" y="387"/>
                  </a:lnTo>
                  <a:close/>
                  <a:moveTo>
                    <a:pt x="921" y="386"/>
                  </a:moveTo>
                  <a:lnTo>
                    <a:pt x="920" y="386"/>
                  </a:lnTo>
                  <a:lnTo>
                    <a:pt x="920" y="385"/>
                  </a:lnTo>
                  <a:lnTo>
                    <a:pt x="921" y="385"/>
                  </a:lnTo>
                  <a:lnTo>
                    <a:pt x="921" y="386"/>
                  </a:lnTo>
                  <a:close/>
                  <a:moveTo>
                    <a:pt x="929" y="3"/>
                  </a:moveTo>
                  <a:lnTo>
                    <a:pt x="929" y="1"/>
                  </a:lnTo>
                  <a:lnTo>
                    <a:pt x="931" y="1"/>
                  </a:lnTo>
                  <a:lnTo>
                    <a:pt x="931" y="0"/>
                  </a:lnTo>
                  <a:lnTo>
                    <a:pt x="931" y="1"/>
                  </a:lnTo>
                  <a:lnTo>
                    <a:pt x="931" y="3"/>
                  </a:lnTo>
                  <a:lnTo>
                    <a:pt x="932" y="3"/>
                  </a:lnTo>
                  <a:lnTo>
                    <a:pt x="932" y="1"/>
                  </a:lnTo>
                  <a:lnTo>
                    <a:pt x="933" y="0"/>
                  </a:lnTo>
                  <a:lnTo>
                    <a:pt x="933" y="1"/>
                  </a:lnTo>
                  <a:lnTo>
                    <a:pt x="934" y="3"/>
                  </a:lnTo>
                  <a:lnTo>
                    <a:pt x="936" y="3"/>
                  </a:lnTo>
                  <a:lnTo>
                    <a:pt x="938" y="3"/>
                  </a:lnTo>
                  <a:lnTo>
                    <a:pt x="939" y="4"/>
                  </a:lnTo>
                  <a:lnTo>
                    <a:pt x="940" y="5"/>
                  </a:lnTo>
                  <a:lnTo>
                    <a:pt x="940" y="6"/>
                  </a:lnTo>
                  <a:lnTo>
                    <a:pt x="941" y="6"/>
                  </a:lnTo>
                  <a:lnTo>
                    <a:pt x="942" y="7"/>
                  </a:lnTo>
                  <a:lnTo>
                    <a:pt x="944" y="7"/>
                  </a:lnTo>
                  <a:lnTo>
                    <a:pt x="944" y="6"/>
                  </a:lnTo>
                  <a:lnTo>
                    <a:pt x="945" y="6"/>
                  </a:lnTo>
                  <a:lnTo>
                    <a:pt x="945" y="7"/>
                  </a:lnTo>
                  <a:lnTo>
                    <a:pt x="946" y="7"/>
                  </a:lnTo>
                  <a:lnTo>
                    <a:pt x="946" y="8"/>
                  </a:lnTo>
                  <a:lnTo>
                    <a:pt x="946" y="10"/>
                  </a:lnTo>
                  <a:lnTo>
                    <a:pt x="947" y="10"/>
                  </a:lnTo>
                  <a:lnTo>
                    <a:pt x="947" y="11"/>
                  </a:lnTo>
                  <a:lnTo>
                    <a:pt x="947" y="11"/>
                  </a:lnTo>
                  <a:lnTo>
                    <a:pt x="947" y="12"/>
                  </a:lnTo>
                  <a:lnTo>
                    <a:pt x="948" y="12"/>
                  </a:lnTo>
                  <a:lnTo>
                    <a:pt x="949" y="12"/>
                  </a:lnTo>
                  <a:lnTo>
                    <a:pt x="951" y="12"/>
                  </a:lnTo>
                  <a:lnTo>
                    <a:pt x="952" y="12"/>
                  </a:lnTo>
                  <a:lnTo>
                    <a:pt x="952" y="13"/>
                  </a:lnTo>
                  <a:lnTo>
                    <a:pt x="953" y="14"/>
                  </a:lnTo>
                  <a:lnTo>
                    <a:pt x="954" y="14"/>
                  </a:lnTo>
                  <a:lnTo>
                    <a:pt x="955" y="16"/>
                  </a:lnTo>
                  <a:lnTo>
                    <a:pt x="957" y="16"/>
                  </a:lnTo>
                  <a:lnTo>
                    <a:pt x="957" y="14"/>
                  </a:lnTo>
                  <a:lnTo>
                    <a:pt x="955" y="14"/>
                  </a:lnTo>
                  <a:lnTo>
                    <a:pt x="955" y="13"/>
                  </a:lnTo>
                  <a:lnTo>
                    <a:pt x="957" y="13"/>
                  </a:lnTo>
                  <a:lnTo>
                    <a:pt x="959" y="12"/>
                  </a:lnTo>
                  <a:lnTo>
                    <a:pt x="960" y="12"/>
                  </a:lnTo>
                  <a:lnTo>
                    <a:pt x="966" y="16"/>
                  </a:lnTo>
                  <a:lnTo>
                    <a:pt x="967" y="16"/>
                  </a:lnTo>
                  <a:lnTo>
                    <a:pt x="967" y="17"/>
                  </a:lnTo>
                  <a:lnTo>
                    <a:pt x="968" y="18"/>
                  </a:lnTo>
                  <a:lnTo>
                    <a:pt x="970" y="17"/>
                  </a:lnTo>
                  <a:lnTo>
                    <a:pt x="971" y="17"/>
                  </a:lnTo>
                  <a:lnTo>
                    <a:pt x="971" y="18"/>
                  </a:lnTo>
                  <a:lnTo>
                    <a:pt x="971" y="19"/>
                  </a:lnTo>
                  <a:lnTo>
                    <a:pt x="972" y="19"/>
                  </a:lnTo>
                  <a:lnTo>
                    <a:pt x="972" y="20"/>
                  </a:lnTo>
                  <a:lnTo>
                    <a:pt x="972" y="21"/>
                  </a:lnTo>
                  <a:lnTo>
                    <a:pt x="971" y="21"/>
                  </a:lnTo>
                  <a:lnTo>
                    <a:pt x="971" y="23"/>
                  </a:lnTo>
                  <a:lnTo>
                    <a:pt x="972" y="23"/>
                  </a:lnTo>
                  <a:lnTo>
                    <a:pt x="974" y="21"/>
                  </a:lnTo>
                  <a:lnTo>
                    <a:pt x="974" y="23"/>
                  </a:lnTo>
                  <a:lnTo>
                    <a:pt x="976" y="23"/>
                  </a:lnTo>
                  <a:lnTo>
                    <a:pt x="974" y="23"/>
                  </a:lnTo>
                  <a:lnTo>
                    <a:pt x="974" y="24"/>
                  </a:lnTo>
                  <a:lnTo>
                    <a:pt x="976" y="24"/>
                  </a:lnTo>
                  <a:lnTo>
                    <a:pt x="976" y="25"/>
                  </a:lnTo>
                  <a:lnTo>
                    <a:pt x="977" y="25"/>
                  </a:lnTo>
                  <a:lnTo>
                    <a:pt x="978" y="25"/>
                  </a:lnTo>
                  <a:lnTo>
                    <a:pt x="978" y="26"/>
                  </a:lnTo>
                  <a:lnTo>
                    <a:pt x="977" y="26"/>
                  </a:lnTo>
                  <a:lnTo>
                    <a:pt x="978" y="27"/>
                  </a:lnTo>
                  <a:lnTo>
                    <a:pt x="978" y="29"/>
                  </a:lnTo>
                  <a:lnTo>
                    <a:pt x="977" y="29"/>
                  </a:lnTo>
                  <a:lnTo>
                    <a:pt x="976" y="29"/>
                  </a:lnTo>
                  <a:lnTo>
                    <a:pt x="976" y="30"/>
                  </a:lnTo>
                  <a:lnTo>
                    <a:pt x="977" y="31"/>
                  </a:lnTo>
                  <a:lnTo>
                    <a:pt x="977" y="32"/>
                  </a:lnTo>
                  <a:lnTo>
                    <a:pt x="978" y="32"/>
                  </a:lnTo>
                  <a:lnTo>
                    <a:pt x="978" y="31"/>
                  </a:lnTo>
                  <a:lnTo>
                    <a:pt x="980" y="32"/>
                  </a:lnTo>
                  <a:lnTo>
                    <a:pt x="980" y="33"/>
                  </a:lnTo>
                  <a:lnTo>
                    <a:pt x="980" y="34"/>
                  </a:lnTo>
                  <a:lnTo>
                    <a:pt x="981" y="34"/>
                  </a:lnTo>
                  <a:lnTo>
                    <a:pt x="983" y="36"/>
                  </a:lnTo>
                  <a:lnTo>
                    <a:pt x="983" y="37"/>
                  </a:lnTo>
                  <a:lnTo>
                    <a:pt x="984" y="38"/>
                  </a:lnTo>
                  <a:lnTo>
                    <a:pt x="983" y="38"/>
                  </a:lnTo>
                  <a:lnTo>
                    <a:pt x="983" y="39"/>
                  </a:lnTo>
                  <a:lnTo>
                    <a:pt x="983" y="40"/>
                  </a:lnTo>
                  <a:lnTo>
                    <a:pt x="985" y="40"/>
                  </a:lnTo>
                  <a:lnTo>
                    <a:pt x="985" y="42"/>
                  </a:lnTo>
                  <a:lnTo>
                    <a:pt x="984" y="42"/>
                  </a:lnTo>
                  <a:lnTo>
                    <a:pt x="983" y="43"/>
                  </a:lnTo>
                  <a:lnTo>
                    <a:pt x="983" y="44"/>
                  </a:lnTo>
                  <a:lnTo>
                    <a:pt x="984" y="44"/>
                  </a:lnTo>
                  <a:lnTo>
                    <a:pt x="985" y="44"/>
                  </a:lnTo>
                  <a:lnTo>
                    <a:pt x="986" y="45"/>
                  </a:lnTo>
                  <a:lnTo>
                    <a:pt x="987" y="45"/>
                  </a:lnTo>
                  <a:lnTo>
                    <a:pt x="987" y="46"/>
                  </a:lnTo>
                  <a:lnTo>
                    <a:pt x="986" y="47"/>
                  </a:lnTo>
                  <a:lnTo>
                    <a:pt x="986" y="49"/>
                  </a:lnTo>
                  <a:lnTo>
                    <a:pt x="985" y="49"/>
                  </a:lnTo>
                  <a:lnTo>
                    <a:pt x="985" y="50"/>
                  </a:lnTo>
                  <a:lnTo>
                    <a:pt x="989" y="57"/>
                  </a:lnTo>
                  <a:lnTo>
                    <a:pt x="990" y="57"/>
                  </a:lnTo>
                  <a:lnTo>
                    <a:pt x="991" y="57"/>
                  </a:lnTo>
                  <a:lnTo>
                    <a:pt x="991" y="58"/>
                  </a:lnTo>
                  <a:lnTo>
                    <a:pt x="990" y="58"/>
                  </a:lnTo>
                  <a:lnTo>
                    <a:pt x="991" y="59"/>
                  </a:lnTo>
                  <a:lnTo>
                    <a:pt x="991" y="60"/>
                  </a:lnTo>
                  <a:lnTo>
                    <a:pt x="990" y="60"/>
                  </a:lnTo>
                  <a:lnTo>
                    <a:pt x="990" y="62"/>
                  </a:lnTo>
                  <a:lnTo>
                    <a:pt x="990" y="63"/>
                  </a:lnTo>
                  <a:lnTo>
                    <a:pt x="992" y="63"/>
                  </a:lnTo>
                  <a:lnTo>
                    <a:pt x="992" y="64"/>
                  </a:lnTo>
                  <a:lnTo>
                    <a:pt x="992" y="65"/>
                  </a:lnTo>
                  <a:lnTo>
                    <a:pt x="992" y="66"/>
                  </a:lnTo>
                  <a:lnTo>
                    <a:pt x="993" y="68"/>
                  </a:lnTo>
                  <a:lnTo>
                    <a:pt x="994" y="68"/>
                  </a:lnTo>
                  <a:lnTo>
                    <a:pt x="994" y="69"/>
                  </a:lnTo>
                  <a:lnTo>
                    <a:pt x="993" y="69"/>
                  </a:lnTo>
                  <a:lnTo>
                    <a:pt x="992" y="69"/>
                  </a:lnTo>
                  <a:lnTo>
                    <a:pt x="992" y="70"/>
                  </a:lnTo>
                  <a:lnTo>
                    <a:pt x="992" y="71"/>
                  </a:lnTo>
                  <a:lnTo>
                    <a:pt x="993" y="72"/>
                  </a:lnTo>
                  <a:lnTo>
                    <a:pt x="993" y="71"/>
                  </a:lnTo>
                  <a:lnTo>
                    <a:pt x="993" y="70"/>
                  </a:lnTo>
                  <a:lnTo>
                    <a:pt x="994" y="70"/>
                  </a:lnTo>
                  <a:lnTo>
                    <a:pt x="996" y="70"/>
                  </a:lnTo>
                  <a:lnTo>
                    <a:pt x="996" y="71"/>
                  </a:lnTo>
                  <a:lnTo>
                    <a:pt x="994" y="72"/>
                  </a:lnTo>
                  <a:lnTo>
                    <a:pt x="994" y="73"/>
                  </a:lnTo>
                  <a:lnTo>
                    <a:pt x="994" y="75"/>
                  </a:lnTo>
                  <a:lnTo>
                    <a:pt x="994" y="76"/>
                  </a:lnTo>
                  <a:lnTo>
                    <a:pt x="994" y="77"/>
                  </a:lnTo>
                  <a:lnTo>
                    <a:pt x="994" y="78"/>
                  </a:lnTo>
                  <a:lnTo>
                    <a:pt x="996" y="79"/>
                  </a:lnTo>
                  <a:lnTo>
                    <a:pt x="997" y="81"/>
                  </a:lnTo>
                  <a:lnTo>
                    <a:pt x="998" y="82"/>
                  </a:lnTo>
                  <a:lnTo>
                    <a:pt x="999" y="83"/>
                  </a:lnTo>
                  <a:lnTo>
                    <a:pt x="1000" y="85"/>
                  </a:lnTo>
                  <a:lnTo>
                    <a:pt x="1002" y="85"/>
                  </a:lnTo>
                  <a:lnTo>
                    <a:pt x="1002" y="86"/>
                  </a:lnTo>
                  <a:lnTo>
                    <a:pt x="1002" y="88"/>
                  </a:lnTo>
                  <a:lnTo>
                    <a:pt x="1002" y="89"/>
                  </a:lnTo>
                  <a:lnTo>
                    <a:pt x="1003" y="90"/>
                  </a:lnTo>
                  <a:lnTo>
                    <a:pt x="1003" y="91"/>
                  </a:lnTo>
                  <a:lnTo>
                    <a:pt x="1003" y="92"/>
                  </a:lnTo>
                  <a:lnTo>
                    <a:pt x="1003" y="94"/>
                  </a:lnTo>
                  <a:lnTo>
                    <a:pt x="1002" y="95"/>
                  </a:lnTo>
                  <a:lnTo>
                    <a:pt x="1002" y="96"/>
                  </a:lnTo>
                  <a:lnTo>
                    <a:pt x="1003" y="96"/>
                  </a:lnTo>
                  <a:lnTo>
                    <a:pt x="1003" y="97"/>
                  </a:lnTo>
                  <a:lnTo>
                    <a:pt x="1003" y="98"/>
                  </a:lnTo>
                  <a:lnTo>
                    <a:pt x="1003" y="100"/>
                  </a:lnTo>
                  <a:lnTo>
                    <a:pt x="1004" y="101"/>
                  </a:lnTo>
                  <a:lnTo>
                    <a:pt x="1006" y="102"/>
                  </a:lnTo>
                  <a:lnTo>
                    <a:pt x="1006" y="103"/>
                  </a:lnTo>
                  <a:lnTo>
                    <a:pt x="1006" y="104"/>
                  </a:lnTo>
                  <a:lnTo>
                    <a:pt x="1006" y="105"/>
                  </a:lnTo>
                  <a:lnTo>
                    <a:pt x="1005" y="108"/>
                  </a:lnTo>
                  <a:lnTo>
                    <a:pt x="1004" y="108"/>
                  </a:lnTo>
                  <a:lnTo>
                    <a:pt x="1004" y="110"/>
                  </a:lnTo>
                  <a:lnTo>
                    <a:pt x="1005" y="111"/>
                  </a:lnTo>
                  <a:lnTo>
                    <a:pt x="1005" y="111"/>
                  </a:lnTo>
                  <a:lnTo>
                    <a:pt x="1005" y="113"/>
                  </a:lnTo>
                  <a:lnTo>
                    <a:pt x="1005" y="114"/>
                  </a:lnTo>
                  <a:lnTo>
                    <a:pt x="1005" y="115"/>
                  </a:lnTo>
                  <a:lnTo>
                    <a:pt x="1007" y="115"/>
                  </a:lnTo>
                  <a:lnTo>
                    <a:pt x="1007" y="116"/>
                  </a:lnTo>
                  <a:lnTo>
                    <a:pt x="1007" y="117"/>
                  </a:lnTo>
                  <a:lnTo>
                    <a:pt x="1009" y="117"/>
                  </a:lnTo>
                  <a:lnTo>
                    <a:pt x="1009" y="118"/>
                  </a:lnTo>
                  <a:lnTo>
                    <a:pt x="1010" y="118"/>
                  </a:lnTo>
                  <a:lnTo>
                    <a:pt x="1010" y="120"/>
                  </a:lnTo>
                  <a:lnTo>
                    <a:pt x="1011" y="120"/>
                  </a:lnTo>
                  <a:lnTo>
                    <a:pt x="1011" y="121"/>
                  </a:lnTo>
                  <a:lnTo>
                    <a:pt x="1012" y="121"/>
                  </a:lnTo>
                  <a:lnTo>
                    <a:pt x="1013" y="120"/>
                  </a:lnTo>
                  <a:lnTo>
                    <a:pt x="1015" y="120"/>
                  </a:lnTo>
                  <a:lnTo>
                    <a:pt x="1015" y="121"/>
                  </a:lnTo>
                  <a:lnTo>
                    <a:pt x="1016" y="122"/>
                  </a:lnTo>
                  <a:lnTo>
                    <a:pt x="1018" y="122"/>
                  </a:lnTo>
                  <a:lnTo>
                    <a:pt x="1019" y="122"/>
                  </a:lnTo>
                  <a:lnTo>
                    <a:pt x="1019" y="121"/>
                  </a:lnTo>
                  <a:lnTo>
                    <a:pt x="1020" y="122"/>
                  </a:lnTo>
                  <a:lnTo>
                    <a:pt x="1020" y="121"/>
                  </a:lnTo>
                  <a:lnTo>
                    <a:pt x="1022" y="121"/>
                  </a:lnTo>
                  <a:lnTo>
                    <a:pt x="1025" y="121"/>
                  </a:lnTo>
                  <a:lnTo>
                    <a:pt x="1026" y="121"/>
                  </a:lnTo>
                  <a:lnTo>
                    <a:pt x="1028" y="120"/>
                  </a:lnTo>
                  <a:lnTo>
                    <a:pt x="1029" y="121"/>
                  </a:lnTo>
                  <a:lnTo>
                    <a:pt x="1030" y="121"/>
                  </a:lnTo>
                  <a:lnTo>
                    <a:pt x="1030" y="122"/>
                  </a:lnTo>
                  <a:lnTo>
                    <a:pt x="1029" y="122"/>
                  </a:lnTo>
                  <a:lnTo>
                    <a:pt x="1029" y="123"/>
                  </a:lnTo>
                  <a:lnTo>
                    <a:pt x="1029" y="124"/>
                  </a:lnTo>
                  <a:lnTo>
                    <a:pt x="1030" y="124"/>
                  </a:lnTo>
                  <a:lnTo>
                    <a:pt x="1031" y="123"/>
                  </a:lnTo>
                  <a:lnTo>
                    <a:pt x="1031" y="124"/>
                  </a:lnTo>
                  <a:lnTo>
                    <a:pt x="1032" y="124"/>
                  </a:lnTo>
                  <a:lnTo>
                    <a:pt x="1032" y="124"/>
                  </a:lnTo>
                  <a:lnTo>
                    <a:pt x="1032" y="126"/>
                  </a:lnTo>
                  <a:lnTo>
                    <a:pt x="1033" y="127"/>
                  </a:lnTo>
                  <a:lnTo>
                    <a:pt x="1035" y="128"/>
                  </a:lnTo>
                  <a:lnTo>
                    <a:pt x="1036" y="127"/>
                  </a:lnTo>
                  <a:lnTo>
                    <a:pt x="1037" y="127"/>
                  </a:lnTo>
                  <a:lnTo>
                    <a:pt x="1038" y="127"/>
                  </a:lnTo>
                  <a:lnTo>
                    <a:pt x="1038" y="128"/>
                  </a:lnTo>
                  <a:lnTo>
                    <a:pt x="1039" y="128"/>
                  </a:lnTo>
                  <a:lnTo>
                    <a:pt x="1039" y="127"/>
                  </a:lnTo>
                  <a:lnTo>
                    <a:pt x="1039" y="126"/>
                  </a:lnTo>
                  <a:lnTo>
                    <a:pt x="1041" y="126"/>
                  </a:lnTo>
                  <a:lnTo>
                    <a:pt x="1042" y="126"/>
                  </a:lnTo>
                  <a:lnTo>
                    <a:pt x="1043" y="126"/>
                  </a:lnTo>
                  <a:lnTo>
                    <a:pt x="1043" y="127"/>
                  </a:lnTo>
                  <a:lnTo>
                    <a:pt x="1043" y="128"/>
                  </a:lnTo>
                  <a:lnTo>
                    <a:pt x="1043" y="129"/>
                  </a:lnTo>
                  <a:lnTo>
                    <a:pt x="1044" y="130"/>
                  </a:lnTo>
                  <a:lnTo>
                    <a:pt x="1045" y="129"/>
                  </a:lnTo>
                  <a:lnTo>
                    <a:pt x="1046" y="130"/>
                  </a:lnTo>
                  <a:lnTo>
                    <a:pt x="1046" y="131"/>
                  </a:lnTo>
                  <a:lnTo>
                    <a:pt x="1046" y="133"/>
                  </a:lnTo>
                  <a:lnTo>
                    <a:pt x="1048" y="133"/>
                  </a:lnTo>
                  <a:lnTo>
                    <a:pt x="1049" y="133"/>
                  </a:lnTo>
                  <a:lnTo>
                    <a:pt x="1049" y="134"/>
                  </a:lnTo>
                  <a:lnTo>
                    <a:pt x="1049" y="135"/>
                  </a:lnTo>
                  <a:lnTo>
                    <a:pt x="1050" y="135"/>
                  </a:lnTo>
                  <a:lnTo>
                    <a:pt x="1050" y="136"/>
                  </a:lnTo>
                  <a:lnTo>
                    <a:pt x="1050" y="137"/>
                  </a:lnTo>
                  <a:lnTo>
                    <a:pt x="1051" y="137"/>
                  </a:lnTo>
                  <a:lnTo>
                    <a:pt x="1052" y="139"/>
                  </a:lnTo>
                  <a:lnTo>
                    <a:pt x="1056" y="140"/>
                  </a:lnTo>
                  <a:lnTo>
                    <a:pt x="1057" y="141"/>
                  </a:lnTo>
                  <a:lnTo>
                    <a:pt x="1058" y="140"/>
                  </a:lnTo>
                  <a:lnTo>
                    <a:pt x="1059" y="140"/>
                  </a:lnTo>
                  <a:lnTo>
                    <a:pt x="1061" y="140"/>
                  </a:lnTo>
                  <a:lnTo>
                    <a:pt x="1061" y="141"/>
                  </a:lnTo>
                  <a:lnTo>
                    <a:pt x="1062" y="141"/>
                  </a:lnTo>
                  <a:lnTo>
                    <a:pt x="1063" y="141"/>
                  </a:lnTo>
                  <a:lnTo>
                    <a:pt x="1064" y="141"/>
                  </a:lnTo>
                  <a:lnTo>
                    <a:pt x="1063" y="141"/>
                  </a:lnTo>
                  <a:lnTo>
                    <a:pt x="1063" y="143"/>
                  </a:lnTo>
                  <a:lnTo>
                    <a:pt x="1061" y="148"/>
                  </a:lnTo>
                  <a:lnTo>
                    <a:pt x="1062" y="149"/>
                  </a:lnTo>
                  <a:lnTo>
                    <a:pt x="1063" y="149"/>
                  </a:lnTo>
                  <a:lnTo>
                    <a:pt x="1063" y="150"/>
                  </a:lnTo>
                  <a:lnTo>
                    <a:pt x="1063" y="152"/>
                  </a:lnTo>
                  <a:lnTo>
                    <a:pt x="1064" y="152"/>
                  </a:lnTo>
                  <a:lnTo>
                    <a:pt x="1065" y="152"/>
                  </a:lnTo>
                  <a:lnTo>
                    <a:pt x="1065" y="153"/>
                  </a:lnTo>
                  <a:lnTo>
                    <a:pt x="1065" y="154"/>
                  </a:lnTo>
                  <a:lnTo>
                    <a:pt x="1065" y="155"/>
                  </a:lnTo>
                  <a:lnTo>
                    <a:pt x="1067" y="156"/>
                  </a:lnTo>
                  <a:lnTo>
                    <a:pt x="1067" y="157"/>
                  </a:lnTo>
                  <a:lnTo>
                    <a:pt x="1065" y="159"/>
                  </a:lnTo>
                  <a:lnTo>
                    <a:pt x="1065" y="160"/>
                  </a:lnTo>
                  <a:lnTo>
                    <a:pt x="1065" y="161"/>
                  </a:lnTo>
                  <a:lnTo>
                    <a:pt x="1064" y="161"/>
                  </a:lnTo>
                  <a:lnTo>
                    <a:pt x="1064" y="162"/>
                  </a:lnTo>
                  <a:lnTo>
                    <a:pt x="1063" y="162"/>
                  </a:lnTo>
                  <a:lnTo>
                    <a:pt x="1063" y="163"/>
                  </a:lnTo>
                  <a:lnTo>
                    <a:pt x="1064" y="163"/>
                  </a:lnTo>
                  <a:lnTo>
                    <a:pt x="1064" y="165"/>
                  </a:lnTo>
                  <a:lnTo>
                    <a:pt x="1068" y="168"/>
                  </a:lnTo>
                  <a:lnTo>
                    <a:pt x="1068" y="168"/>
                  </a:lnTo>
                  <a:lnTo>
                    <a:pt x="1069" y="170"/>
                  </a:lnTo>
                  <a:lnTo>
                    <a:pt x="1069" y="172"/>
                  </a:lnTo>
                  <a:lnTo>
                    <a:pt x="1069" y="173"/>
                  </a:lnTo>
                  <a:lnTo>
                    <a:pt x="1069" y="174"/>
                  </a:lnTo>
                  <a:lnTo>
                    <a:pt x="1070" y="174"/>
                  </a:lnTo>
                  <a:lnTo>
                    <a:pt x="1071" y="174"/>
                  </a:lnTo>
                  <a:lnTo>
                    <a:pt x="1072" y="174"/>
                  </a:lnTo>
                  <a:lnTo>
                    <a:pt x="1074" y="174"/>
                  </a:lnTo>
                  <a:lnTo>
                    <a:pt x="1074" y="173"/>
                  </a:lnTo>
                  <a:lnTo>
                    <a:pt x="1078" y="173"/>
                  </a:lnTo>
                  <a:lnTo>
                    <a:pt x="1080" y="173"/>
                  </a:lnTo>
                  <a:lnTo>
                    <a:pt x="1081" y="174"/>
                  </a:lnTo>
                  <a:lnTo>
                    <a:pt x="1082" y="174"/>
                  </a:lnTo>
                  <a:lnTo>
                    <a:pt x="1082" y="175"/>
                  </a:lnTo>
                  <a:lnTo>
                    <a:pt x="1082" y="174"/>
                  </a:lnTo>
                  <a:lnTo>
                    <a:pt x="1083" y="174"/>
                  </a:lnTo>
                  <a:lnTo>
                    <a:pt x="1084" y="174"/>
                  </a:lnTo>
                  <a:lnTo>
                    <a:pt x="1085" y="174"/>
                  </a:lnTo>
                  <a:lnTo>
                    <a:pt x="1087" y="174"/>
                  </a:lnTo>
                  <a:lnTo>
                    <a:pt x="1088" y="174"/>
                  </a:lnTo>
                  <a:lnTo>
                    <a:pt x="1089" y="174"/>
                  </a:lnTo>
                  <a:lnTo>
                    <a:pt x="1089" y="174"/>
                  </a:lnTo>
                  <a:lnTo>
                    <a:pt x="1090" y="174"/>
                  </a:lnTo>
                  <a:lnTo>
                    <a:pt x="1091" y="174"/>
                  </a:lnTo>
                  <a:lnTo>
                    <a:pt x="1093" y="174"/>
                  </a:lnTo>
                  <a:lnTo>
                    <a:pt x="1094" y="173"/>
                  </a:lnTo>
                  <a:lnTo>
                    <a:pt x="1095" y="173"/>
                  </a:lnTo>
                  <a:lnTo>
                    <a:pt x="1096" y="173"/>
                  </a:lnTo>
                  <a:lnTo>
                    <a:pt x="1097" y="173"/>
                  </a:lnTo>
                  <a:lnTo>
                    <a:pt x="1098" y="173"/>
                  </a:lnTo>
                  <a:lnTo>
                    <a:pt x="1100" y="173"/>
                  </a:lnTo>
                  <a:lnTo>
                    <a:pt x="1100" y="172"/>
                  </a:lnTo>
                  <a:lnTo>
                    <a:pt x="1100" y="170"/>
                  </a:lnTo>
                  <a:lnTo>
                    <a:pt x="1100" y="169"/>
                  </a:lnTo>
                  <a:lnTo>
                    <a:pt x="1101" y="168"/>
                  </a:lnTo>
                  <a:lnTo>
                    <a:pt x="1101" y="168"/>
                  </a:lnTo>
                  <a:lnTo>
                    <a:pt x="1101" y="167"/>
                  </a:lnTo>
                  <a:lnTo>
                    <a:pt x="1102" y="167"/>
                  </a:lnTo>
                  <a:lnTo>
                    <a:pt x="1103" y="167"/>
                  </a:lnTo>
                  <a:lnTo>
                    <a:pt x="1103" y="168"/>
                  </a:lnTo>
                  <a:lnTo>
                    <a:pt x="1104" y="168"/>
                  </a:lnTo>
                  <a:lnTo>
                    <a:pt x="1104" y="167"/>
                  </a:lnTo>
                  <a:lnTo>
                    <a:pt x="1106" y="167"/>
                  </a:lnTo>
                  <a:lnTo>
                    <a:pt x="1107" y="166"/>
                  </a:lnTo>
                  <a:lnTo>
                    <a:pt x="1108" y="165"/>
                  </a:lnTo>
                  <a:lnTo>
                    <a:pt x="1109" y="165"/>
                  </a:lnTo>
                  <a:lnTo>
                    <a:pt x="1109" y="163"/>
                  </a:lnTo>
                  <a:lnTo>
                    <a:pt x="1111" y="162"/>
                  </a:lnTo>
                  <a:lnTo>
                    <a:pt x="1113" y="162"/>
                  </a:lnTo>
                  <a:lnTo>
                    <a:pt x="1114" y="163"/>
                  </a:lnTo>
                  <a:lnTo>
                    <a:pt x="1115" y="163"/>
                  </a:lnTo>
                  <a:lnTo>
                    <a:pt x="1116" y="163"/>
                  </a:lnTo>
                  <a:lnTo>
                    <a:pt x="1117" y="163"/>
                  </a:lnTo>
                  <a:lnTo>
                    <a:pt x="1117" y="163"/>
                  </a:lnTo>
                  <a:lnTo>
                    <a:pt x="1117" y="162"/>
                  </a:lnTo>
                  <a:lnTo>
                    <a:pt x="1117" y="161"/>
                  </a:lnTo>
                  <a:lnTo>
                    <a:pt x="1119" y="161"/>
                  </a:lnTo>
                  <a:lnTo>
                    <a:pt x="1120" y="161"/>
                  </a:lnTo>
                  <a:lnTo>
                    <a:pt x="1120" y="160"/>
                  </a:lnTo>
                  <a:lnTo>
                    <a:pt x="1121" y="159"/>
                  </a:lnTo>
                  <a:lnTo>
                    <a:pt x="1122" y="159"/>
                  </a:lnTo>
                  <a:lnTo>
                    <a:pt x="1123" y="159"/>
                  </a:lnTo>
                  <a:lnTo>
                    <a:pt x="1123" y="157"/>
                  </a:lnTo>
                  <a:lnTo>
                    <a:pt x="1124" y="159"/>
                  </a:lnTo>
                  <a:lnTo>
                    <a:pt x="1126" y="157"/>
                  </a:lnTo>
                  <a:lnTo>
                    <a:pt x="1127" y="157"/>
                  </a:lnTo>
                  <a:lnTo>
                    <a:pt x="1127" y="156"/>
                  </a:lnTo>
                  <a:lnTo>
                    <a:pt x="1128" y="156"/>
                  </a:lnTo>
                  <a:lnTo>
                    <a:pt x="1130" y="155"/>
                  </a:lnTo>
                  <a:lnTo>
                    <a:pt x="1133" y="155"/>
                  </a:lnTo>
                  <a:lnTo>
                    <a:pt x="1134" y="155"/>
                  </a:lnTo>
                  <a:lnTo>
                    <a:pt x="1135" y="156"/>
                  </a:lnTo>
                  <a:lnTo>
                    <a:pt x="1136" y="156"/>
                  </a:lnTo>
                  <a:lnTo>
                    <a:pt x="1136" y="155"/>
                  </a:lnTo>
                  <a:lnTo>
                    <a:pt x="1137" y="156"/>
                  </a:lnTo>
                  <a:lnTo>
                    <a:pt x="1137" y="157"/>
                  </a:lnTo>
                  <a:lnTo>
                    <a:pt x="1139" y="159"/>
                  </a:lnTo>
                  <a:lnTo>
                    <a:pt x="1140" y="159"/>
                  </a:lnTo>
                  <a:lnTo>
                    <a:pt x="1140" y="160"/>
                  </a:lnTo>
                  <a:lnTo>
                    <a:pt x="1139" y="162"/>
                  </a:lnTo>
                  <a:lnTo>
                    <a:pt x="1139" y="163"/>
                  </a:lnTo>
                  <a:lnTo>
                    <a:pt x="1137" y="165"/>
                  </a:lnTo>
                  <a:lnTo>
                    <a:pt x="1136" y="166"/>
                  </a:lnTo>
                  <a:lnTo>
                    <a:pt x="1137" y="167"/>
                  </a:lnTo>
                  <a:lnTo>
                    <a:pt x="1137" y="168"/>
                  </a:lnTo>
                  <a:lnTo>
                    <a:pt x="1137" y="168"/>
                  </a:lnTo>
                  <a:lnTo>
                    <a:pt x="1139" y="168"/>
                  </a:lnTo>
                  <a:lnTo>
                    <a:pt x="1139" y="169"/>
                  </a:lnTo>
                  <a:lnTo>
                    <a:pt x="1139" y="170"/>
                  </a:lnTo>
                  <a:lnTo>
                    <a:pt x="1140" y="170"/>
                  </a:lnTo>
                  <a:lnTo>
                    <a:pt x="1141" y="173"/>
                  </a:lnTo>
                  <a:lnTo>
                    <a:pt x="1140" y="175"/>
                  </a:lnTo>
                  <a:lnTo>
                    <a:pt x="1140" y="176"/>
                  </a:lnTo>
                  <a:lnTo>
                    <a:pt x="1139" y="176"/>
                  </a:lnTo>
                  <a:lnTo>
                    <a:pt x="1139" y="178"/>
                  </a:lnTo>
                  <a:lnTo>
                    <a:pt x="1137" y="179"/>
                  </a:lnTo>
                  <a:lnTo>
                    <a:pt x="1136" y="180"/>
                  </a:lnTo>
                  <a:lnTo>
                    <a:pt x="1135" y="181"/>
                  </a:lnTo>
                  <a:lnTo>
                    <a:pt x="1134" y="181"/>
                  </a:lnTo>
                  <a:lnTo>
                    <a:pt x="1133" y="181"/>
                  </a:lnTo>
                  <a:lnTo>
                    <a:pt x="1132" y="181"/>
                  </a:lnTo>
                  <a:lnTo>
                    <a:pt x="1132" y="182"/>
                  </a:lnTo>
                  <a:lnTo>
                    <a:pt x="1130" y="183"/>
                  </a:lnTo>
                  <a:lnTo>
                    <a:pt x="1129" y="185"/>
                  </a:lnTo>
                  <a:lnTo>
                    <a:pt x="1129" y="186"/>
                  </a:lnTo>
                  <a:lnTo>
                    <a:pt x="1129" y="187"/>
                  </a:lnTo>
                  <a:lnTo>
                    <a:pt x="1129" y="188"/>
                  </a:lnTo>
                  <a:lnTo>
                    <a:pt x="1130" y="188"/>
                  </a:lnTo>
                  <a:lnTo>
                    <a:pt x="1129" y="188"/>
                  </a:lnTo>
                  <a:lnTo>
                    <a:pt x="1130" y="189"/>
                  </a:lnTo>
                  <a:lnTo>
                    <a:pt x="1130" y="191"/>
                  </a:lnTo>
                  <a:lnTo>
                    <a:pt x="1129" y="192"/>
                  </a:lnTo>
                  <a:lnTo>
                    <a:pt x="1128" y="192"/>
                  </a:lnTo>
                  <a:lnTo>
                    <a:pt x="1128" y="194"/>
                  </a:lnTo>
                  <a:lnTo>
                    <a:pt x="1127" y="194"/>
                  </a:lnTo>
                  <a:lnTo>
                    <a:pt x="1127" y="195"/>
                  </a:lnTo>
                  <a:lnTo>
                    <a:pt x="1127" y="197"/>
                  </a:lnTo>
                  <a:lnTo>
                    <a:pt x="1127" y="198"/>
                  </a:lnTo>
                  <a:lnTo>
                    <a:pt x="1127" y="199"/>
                  </a:lnTo>
                  <a:lnTo>
                    <a:pt x="1127" y="200"/>
                  </a:lnTo>
                  <a:lnTo>
                    <a:pt x="1127" y="201"/>
                  </a:lnTo>
                  <a:lnTo>
                    <a:pt x="1127" y="202"/>
                  </a:lnTo>
                  <a:lnTo>
                    <a:pt x="1126" y="202"/>
                  </a:lnTo>
                  <a:lnTo>
                    <a:pt x="1126" y="204"/>
                  </a:lnTo>
                  <a:lnTo>
                    <a:pt x="1124" y="204"/>
                  </a:lnTo>
                  <a:lnTo>
                    <a:pt x="1124" y="205"/>
                  </a:lnTo>
                  <a:lnTo>
                    <a:pt x="1124" y="206"/>
                  </a:lnTo>
                  <a:lnTo>
                    <a:pt x="1123" y="206"/>
                  </a:lnTo>
                  <a:lnTo>
                    <a:pt x="1123" y="207"/>
                  </a:lnTo>
                  <a:lnTo>
                    <a:pt x="1123" y="208"/>
                  </a:lnTo>
                  <a:lnTo>
                    <a:pt x="1124" y="208"/>
                  </a:lnTo>
                  <a:lnTo>
                    <a:pt x="1124" y="210"/>
                  </a:lnTo>
                  <a:lnTo>
                    <a:pt x="1124" y="211"/>
                  </a:lnTo>
                  <a:lnTo>
                    <a:pt x="1123" y="211"/>
                  </a:lnTo>
                  <a:lnTo>
                    <a:pt x="1123" y="212"/>
                  </a:lnTo>
                  <a:lnTo>
                    <a:pt x="1124" y="212"/>
                  </a:lnTo>
                  <a:lnTo>
                    <a:pt x="1124" y="213"/>
                  </a:lnTo>
                  <a:lnTo>
                    <a:pt x="1123" y="214"/>
                  </a:lnTo>
                  <a:lnTo>
                    <a:pt x="1123" y="215"/>
                  </a:lnTo>
                  <a:lnTo>
                    <a:pt x="1122" y="215"/>
                  </a:lnTo>
                  <a:lnTo>
                    <a:pt x="1122" y="214"/>
                  </a:lnTo>
                  <a:lnTo>
                    <a:pt x="1122" y="215"/>
                  </a:lnTo>
                  <a:lnTo>
                    <a:pt x="1121" y="215"/>
                  </a:lnTo>
                  <a:lnTo>
                    <a:pt x="1121" y="217"/>
                  </a:lnTo>
                  <a:lnTo>
                    <a:pt x="1120" y="217"/>
                  </a:lnTo>
                  <a:lnTo>
                    <a:pt x="1120" y="218"/>
                  </a:lnTo>
                  <a:lnTo>
                    <a:pt x="1121" y="219"/>
                  </a:lnTo>
                  <a:lnTo>
                    <a:pt x="1120" y="220"/>
                  </a:lnTo>
                  <a:lnTo>
                    <a:pt x="1120" y="223"/>
                  </a:lnTo>
                  <a:lnTo>
                    <a:pt x="1119" y="223"/>
                  </a:lnTo>
                  <a:lnTo>
                    <a:pt x="1119" y="224"/>
                  </a:lnTo>
                  <a:lnTo>
                    <a:pt x="1117" y="224"/>
                  </a:lnTo>
                  <a:lnTo>
                    <a:pt x="1117" y="224"/>
                  </a:lnTo>
                  <a:lnTo>
                    <a:pt x="1117" y="225"/>
                  </a:lnTo>
                  <a:lnTo>
                    <a:pt x="1117" y="225"/>
                  </a:lnTo>
                  <a:lnTo>
                    <a:pt x="1117" y="226"/>
                  </a:lnTo>
                  <a:lnTo>
                    <a:pt x="1117" y="227"/>
                  </a:lnTo>
                  <a:lnTo>
                    <a:pt x="1116" y="227"/>
                  </a:lnTo>
                  <a:lnTo>
                    <a:pt x="1116" y="228"/>
                  </a:lnTo>
                  <a:lnTo>
                    <a:pt x="1117" y="228"/>
                  </a:lnTo>
                  <a:lnTo>
                    <a:pt x="1116" y="230"/>
                  </a:lnTo>
                  <a:lnTo>
                    <a:pt x="1117" y="230"/>
                  </a:lnTo>
                  <a:lnTo>
                    <a:pt x="1116" y="230"/>
                  </a:lnTo>
                  <a:lnTo>
                    <a:pt x="1116" y="231"/>
                  </a:lnTo>
                  <a:lnTo>
                    <a:pt x="1116" y="232"/>
                  </a:lnTo>
                  <a:lnTo>
                    <a:pt x="1115" y="232"/>
                  </a:lnTo>
                  <a:lnTo>
                    <a:pt x="1114" y="232"/>
                  </a:lnTo>
                  <a:lnTo>
                    <a:pt x="1113" y="233"/>
                  </a:lnTo>
                  <a:lnTo>
                    <a:pt x="1111" y="233"/>
                  </a:lnTo>
                  <a:lnTo>
                    <a:pt x="1110" y="236"/>
                  </a:lnTo>
                  <a:lnTo>
                    <a:pt x="1110" y="237"/>
                  </a:lnTo>
                  <a:lnTo>
                    <a:pt x="1109" y="239"/>
                  </a:lnTo>
                  <a:lnTo>
                    <a:pt x="1110" y="240"/>
                  </a:lnTo>
                  <a:lnTo>
                    <a:pt x="1109" y="240"/>
                  </a:lnTo>
                  <a:lnTo>
                    <a:pt x="1110" y="241"/>
                  </a:lnTo>
                  <a:lnTo>
                    <a:pt x="1110" y="243"/>
                  </a:lnTo>
                  <a:lnTo>
                    <a:pt x="1110" y="244"/>
                  </a:lnTo>
                  <a:lnTo>
                    <a:pt x="1109" y="244"/>
                  </a:lnTo>
                  <a:lnTo>
                    <a:pt x="1109" y="245"/>
                  </a:lnTo>
                  <a:lnTo>
                    <a:pt x="1108" y="246"/>
                  </a:lnTo>
                  <a:lnTo>
                    <a:pt x="1107" y="246"/>
                  </a:lnTo>
                  <a:lnTo>
                    <a:pt x="1104" y="246"/>
                  </a:lnTo>
                  <a:lnTo>
                    <a:pt x="1096" y="244"/>
                  </a:lnTo>
                  <a:lnTo>
                    <a:pt x="1089" y="240"/>
                  </a:lnTo>
                  <a:lnTo>
                    <a:pt x="1088" y="240"/>
                  </a:lnTo>
                  <a:lnTo>
                    <a:pt x="1088" y="239"/>
                  </a:lnTo>
                  <a:lnTo>
                    <a:pt x="1087" y="239"/>
                  </a:lnTo>
                  <a:lnTo>
                    <a:pt x="1087" y="238"/>
                  </a:lnTo>
                  <a:lnTo>
                    <a:pt x="1085" y="238"/>
                  </a:lnTo>
                  <a:lnTo>
                    <a:pt x="1085" y="239"/>
                  </a:lnTo>
                  <a:lnTo>
                    <a:pt x="1084" y="241"/>
                  </a:lnTo>
                  <a:lnTo>
                    <a:pt x="1083" y="241"/>
                  </a:lnTo>
                  <a:lnTo>
                    <a:pt x="1082" y="241"/>
                  </a:lnTo>
                  <a:lnTo>
                    <a:pt x="1082" y="243"/>
                  </a:lnTo>
                  <a:lnTo>
                    <a:pt x="1082" y="244"/>
                  </a:lnTo>
                  <a:lnTo>
                    <a:pt x="1082" y="245"/>
                  </a:lnTo>
                  <a:lnTo>
                    <a:pt x="1080" y="247"/>
                  </a:lnTo>
                  <a:lnTo>
                    <a:pt x="1078" y="247"/>
                  </a:lnTo>
                  <a:lnTo>
                    <a:pt x="1078" y="249"/>
                  </a:lnTo>
                  <a:lnTo>
                    <a:pt x="1077" y="249"/>
                  </a:lnTo>
                  <a:lnTo>
                    <a:pt x="1076" y="249"/>
                  </a:lnTo>
                  <a:lnTo>
                    <a:pt x="1075" y="250"/>
                  </a:lnTo>
                  <a:lnTo>
                    <a:pt x="1074" y="250"/>
                  </a:lnTo>
                  <a:lnTo>
                    <a:pt x="1072" y="250"/>
                  </a:lnTo>
                  <a:lnTo>
                    <a:pt x="1071" y="250"/>
                  </a:lnTo>
                  <a:lnTo>
                    <a:pt x="1071" y="251"/>
                  </a:lnTo>
                  <a:lnTo>
                    <a:pt x="1070" y="251"/>
                  </a:lnTo>
                  <a:lnTo>
                    <a:pt x="1069" y="251"/>
                  </a:lnTo>
                  <a:lnTo>
                    <a:pt x="1069" y="252"/>
                  </a:lnTo>
                  <a:lnTo>
                    <a:pt x="1069" y="253"/>
                  </a:lnTo>
                  <a:lnTo>
                    <a:pt x="1070" y="253"/>
                  </a:lnTo>
                  <a:lnTo>
                    <a:pt x="1071" y="254"/>
                  </a:lnTo>
                  <a:lnTo>
                    <a:pt x="1074" y="264"/>
                  </a:lnTo>
                  <a:lnTo>
                    <a:pt x="1075" y="272"/>
                  </a:lnTo>
                  <a:lnTo>
                    <a:pt x="1075" y="273"/>
                  </a:lnTo>
                  <a:lnTo>
                    <a:pt x="1074" y="273"/>
                  </a:lnTo>
                  <a:lnTo>
                    <a:pt x="1074" y="275"/>
                  </a:lnTo>
                  <a:lnTo>
                    <a:pt x="1075" y="276"/>
                  </a:lnTo>
                  <a:lnTo>
                    <a:pt x="1074" y="277"/>
                  </a:lnTo>
                  <a:lnTo>
                    <a:pt x="1074" y="279"/>
                  </a:lnTo>
                  <a:lnTo>
                    <a:pt x="1074" y="280"/>
                  </a:lnTo>
                  <a:lnTo>
                    <a:pt x="1074" y="282"/>
                  </a:lnTo>
                  <a:lnTo>
                    <a:pt x="1074" y="282"/>
                  </a:lnTo>
                  <a:lnTo>
                    <a:pt x="1074" y="283"/>
                  </a:lnTo>
                  <a:lnTo>
                    <a:pt x="1074" y="284"/>
                  </a:lnTo>
                  <a:lnTo>
                    <a:pt x="1074" y="285"/>
                  </a:lnTo>
                  <a:lnTo>
                    <a:pt x="1075" y="286"/>
                  </a:lnTo>
                  <a:lnTo>
                    <a:pt x="1076" y="288"/>
                  </a:lnTo>
                  <a:lnTo>
                    <a:pt x="1076" y="289"/>
                  </a:lnTo>
                  <a:lnTo>
                    <a:pt x="1075" y="289"/>
                  </a:lnTo>
                  <a:lnTo>
                    <a:pt x="1075" y="290"/>
                  </a:lnTo>
                  <a:lnTo>
                    <a:pt x="1075" y="291"/>
                  </a:lnTo>
                  <a:lnTo>
                    <a:pt x="1075" y="292"/>
                  </a:lnTo>
                  <a:lnTo>
                    <a:pt x="1074" y="292"/>
                  </a:lnTo>
                  <a:lnTo>
                    <a:pt x="1074" y="294"/>
                  </a:lnTo>
                  <a:lnTo>
                    <a:pt x="1074" y="295"/>
                  </a:lnTo>
                  <a:lnTo>
                    <a:pt x="1074" y="296"/>
                  </a:lnTo>
                  <a:lnTo>
                    <a:pt x="1072" y="297"/>
                  </a:lnTo>
                  <a:lnTo>
                    <a:pt x="1071" y="298"/>
                  </a:lnTo>
                  <a:lnTo>
                    <a:pt x="1071" y="299"/>
                  </a:lnTo>
                  <a:lnTo>
                    <a:pt x="1072" y="301"/>
                  </a:lnTo>
                  <a:lnTo>
                    <a:pt x="1072" y="302"/>
                  </a:lnTo>
                  <a:lnTo>
                    <a:pt x="1071" y="302"/>
                  </a:lnTo>
                  <a:lnTo>
                    <a:pt x="1070" y="302"/>
                  </a:lnTo>
                  <a:lnTo>
                    <a:pt x="1070" y="303"/>
                  </a:lnTo>
                  <a:lnTo>
                    <a:pt x="1068" y="303"/>
                  </a:lnTo>
                  <a:lnTo>
                    <a:pt x="1067" y="303"/>
                  </a:lnTo>
                  <a:lnTo>
                    <a:pt x="1065" y="303"/>
                  </a:lnTo>
                  <a:lnTo>
                    <a:pt x="1065" y="304"/>
                  </a:lnTo>
                  <a:lnTo>
                    <a:pt x="1063" y="303"/>
                  </a:lnTo>
                  <a:lnTo>
                    <a:pt x="1062" y="304"/>
                  </a:lnTo>
                  <a:lnTo>
                    <a:pt x="1061" y="305"/>
                  </a:lnTo>
                  <a:lnTo>
                    <a:pt x="1059" y="307"/>
                  </a:lnTo>
                  <a:lnTo>
                    <a:pt x="1059" y="308"/>
                  </a:lnTo>
                  <a:lnTo>
                    <a:pt x="1061" y="308"/>
                  </a:lnTo>
                  <a:lnTo>
                    <a:pt x="1061" y="308"/>
                  </a:lnTo>
                  <a:lnTo>
                    <a:pt x="1062" y="309"/>
                  </a:lnTo>
                  <a:lnTo>
                    <a:pt x="1062" y="310"/>
                  </a:lnTo>
                  <a:lnTo>
                    <a:pt x="1062" y="310"/>
                  </a:lnTo>
                  <a:lnTo>
                    <a:pt x="1061" y="310"/>
                  </a:lnTo>
                  <a:lnTo>
                    <a:pt x="1061" y="310"/>
                  </a:lnTo>
                  <a:lnTo>
                    <a:pt x="1061" y="309"/>
                  </a:lnTo>
                  <a:lnTo>
                    <a:pt x="1061" y="309"/>
                  </a:lnTo>
                  <a:lnTo>
                    <a:pt x="1061" y="310"/>
                  </a:lnTo>
                  <a:lnTo>
                    <a:pt x="1061" y="310"/>
                  </a:lnTo>
                  <a:lnTo>
                    <a:pt x="1061" y="310"/>
                  </a:lnTo>
                  <a:lnTo>
                    <a:pt x="1059" y="309"/>
                  </a:lnTo>
                  <a:lnTo>
                    <a:pt x="1058" y="308"/>
                  </a:lnTo>
                  <a:lnTo>
                    <a:pt x="1057" y="307"/>
                  </a:lnTo>
                  <a:lnTo>
                    <a:pt x="1057" y="305"/>
                  </a:lnTo>
                  <a:lnTo>
                    <a:pt x="1056" y="305"/>
                  </a:lnTo>
                  <a:lnTo>
                    <a:pt x="1057" y="303"/>
                  </a:lnTo>
                  <a:lnTo>
                    <a:pt x="1056" y="302"/>
                  </a:lnTo>
                  <a:lnTo>
                    <a:pt x="1055" y="302"/>
                  </a:lnTo>
                  <a:lnTo>
                    <a:pt x="1054" y="301"/>
                  </a:lnTo>
                  <a:lnTo>
                    <a:pt x="1055" y="301"/>
                  </a:lnTo>
                  <a:lnTo>
                    <a:pt x="1055" y="299"/>
                  </a:lnTo>
                  <a:lnTo>
                    <a:pt x="1054" y="299"/>
                  </a:lnTo>
                  <a:lnTo>
                    <a:pt x="1052" y="299"/>
                  </a:lnTo>
                  <a:lnTo>
                    <a:pt x="1052" y="301"/>
                  </a:lnTo>
                  <a:lnTo>
                    <a:pt x="1051" y="299"/>
                  </a:lnTo>
                  <a:lnTo>
                    <a:pt x="1050" y="298"/>
                  </a:lnTo>
                  <a:lnTo>
                    <a:pt x="1050" y="299"/>
                  </a:lnTo>
                  <a:lnTo>
                    <a:pt x="1049" y="299"/>
                  </a:lnTo>
                  <a:lnTo>
                    <a:pt x="1049" y="301"/>
                  </a:lnTo>
                  <a:lnTo>
                    <a:pt x="1049" y="302"/>
                  </a:lnTo>
                  <a:lnTo>
                    <a:pt x="1048" y="303"/>
                  </a:lnTo>
                  <a:lnTo>
                    <a:pt x="1048" y="304"/>
                  </a:lnTo>
                  <a:lnTo>
                    <a:pt x="1048" y="305"/>
                  </a:lnTo>
                  <a:lnTo>
                    <a:pt x="1048" y="307"/>
                  </a:lnTo>
                  <a:lnTo>
                    <a:pt x="1046" y="307"/>
                  </a:lnTo>
                  <a:lnTo>
                    <a:pt x="1048" y="307"/>
                  </a:lnTo>
                  <a:lnTo>
                    <a:pt x="1048" y="308"/>
                  </a:lnTo>
                  <a:lnTo>
                    <a:pt x="1048" y="309"/>
                  </a:lnTo>
                  <a:lnTo>
                    <a:pt x="1046" y="309"/>
                  </a:lnTo>
                  <a:lnTo>
                    <a:pt x="1048" y="309"/>
                  </a:lnTo>
                  <a:lnTo>
                    <a:pt x="1046" y="310"/>
                  </a:lnTo>
                  <a:lnTo>
                    <a:pt x="1046" y="310"/>
                  </a:lnTo>
                  <a:lnTo>
                    <a:pt x="1046" y="311"/>
                  </a:lnTo>
                  <a:lnTo>
                    <a:pt x="1046" y="312"/>
                  </a:lnTo>
                  <a:lnTo>
                    <a:pt x="1045" y="312"/>
                  </a:lnTo>
                  <a:lnTo>
                    <a:pt x="1044" y="312"/>
                  </a:lnTo>
                  <a:lnTo>
                    <a:pt x="1044" y="314"/>
                  </a:lnTo>
                  <a:lnTo>
                    <a:pt x="1043" y="314"/>
                  </a:lnTo>
                  <a:lnTo>
                    <a:pt x="1043" y="315"/>
                  </a:lnTo>
                  <a:lnTo>
                    <a:pt x="1043" y="314"/>
                  </a:lnTo>
                  <a:lnTo>
                    <a:pt x="1042" y="314"/>
                  </a:lnTo>
                  <a:lnTo>
                    <a:pt x="1041" y="312"/>
                  </a:lnTo>
                  <a:lnTo>
                    <a:pt x="1039" y="312"/>
                  </a:lnTo>
                  <a:lnTo>
                    <a:pt x="1039" y="314"/>
                  </a:lnTo>
                  <a:lnTo>
                    <a:pt x="1038" y="312"/>
                  </a:lnTo>
                  <a:lnTo>
                    <a:pt x="1038" y="314"/>
                  </a:lnTo>
                  <a:lnTo>
                    <a:pt x="1037" y="315"/>
                  </a:lnTo>
                  <a:lnTo>
                    <a:pt x="1037" y="316"/>
                  </a:lnTo>
                  <a:lnTo>
                    <a:pt x="1036" y="316"/>
                  </a:lnTo>
                  <a:lnTo>
                    <a:pt x="1037" y="316"/>
                  </a:lnTo>
                  <a:lnTo>
                    <a:pt x="1037" y="317"/>
                  </a:lnTo>
                  <a:lnTo>
                    <a:pt x="1036" y="317"/>
                  </a:lnTo>
                  <a:lnTo>
                    <a:pt x="1036" y="318"/>
                  </a:lnTo>
                  <a:lnTo>
                    <a:pt x="1037" y="318"/>
                  </a:lnTo>
                  <a:lnTo>
                    <a:pt x="1036" y="318"/>
                  </a:lnTo>
                  <a:lnTo>
                    <a:pt x="1036" y="320"/>
                  </a:lnTo>
                  <a:lnTo>
                    <a:pt x="1035" y="321"/>
                  </a:lnTo>
                  <a:lnTo>
                    <a:pt x="1033" y="321"/>
                  </a:lnTo>
                  <a:lnTo>
                    <a:pt x="1033" y="322"/>
                  </a:lnTo>
                  <a:lnTo>
                    <a:pt x="1032" y="322"/>
                  </a:lnTo>
                  <a:lnTo>
                    <a:pt x="1032" y="322"/>
                  </a:lnTo>
                  <a:lnTo>
                    <a:pt x="1032" y="323"/>
                  </a:lnTo>
                  <a:lnTo>
                    <a:pt x="1031" y="323"/>
                  </a:lnTo>
                  <a:lnTo>
                    <a:pt x="1030" y="323"/>
                  </a:lnTo>
                  <a:lnTo>
                    <a:pt x="1028" y="323"/>
                  </a:lnTo>
                  <a:lnTo>
                    <a:pt x="1026" y="323"/>
                  </a:lnTo>
                  <a:lnTo>
                    <a:pt x="1025" y="323"/>
                  </a:lnTo>
                  <a:lnTo>
                    <a:pt x="1025" y="324"/>
                  </a:lnTo>
                  <a:lnTo>
                    <a:pt x="1024" y="324"/>
                  </a:lnTo>
                  <a:lnTo>
                    <a:pt x="1023" y="324"/>
                  </a:lnTo>
                  <a:lnTo>
                    <a:pt x="1022" y="324"/>
                  </a:lnTo>
                  <a:lnTo>
                    <a:pt x="1022" y="323"/>
                  </a:lnTo>
                  <a:lnTo>
                    <a:pt x="1019" y="323"/>
                  </a:lnTo>
                  <a:lnTo>
                    <a:pt x="1016" y="324"/>
                  </a:lnTo>
                  <a:lnTo>
                    <a:pt x="1015" y="324"/>
                  </a:lnTo>
                  <a:lnTo>
                    <a:pt x="1015" y="325"/>
                  </a:lnTo>
                  <a:lnTo>
                    <a:pt x="1015" y="328"/>
                  </a:lnTo>
                  <a:lnTo>
                    <a:pt x="1016" y="328"/>
                  </a:lnTo>
                  <a:lnTo>
                    <a:pt x="1016" y="329"/>
                  </a:lnTo>
                  <a:lnTo>
                    <a:pt x="1017" y="330"/>
                  </a:lnTo>
                  <a:lnTo>
                    <a:pt x="1017" y="331"/>
                  </a:lnTo>
                  <a:lnTo>
                    <a:pt x="1018" y="333"/>
                  </a:lnTo>
                  <a:lnTo>
                    <a:pt x="1019" y="333"/>
                  </a:lnTo>
                  <a:lnTo>
                    <a:pt x="1019" y="334"/>
                  </a:lnTo>
                  <a:lnTo>
                    <a:pt x="1019" y="335"/>
                  </a:lnTo>
                  <a:lnTo>
                    <a:pt x="1020" y="335"/>
                  </a:lnTo>
                  <a:lnTo>
                    <a:pt x="1019" y="336"/>
                  </a:lnTo>
                  <a:lnTo>
                    <a:pt x="1018" y="338"/>
                  </a:lnTo>
                  <a:lnTo>
                    <a:pt x="1017" y="340"/>
                  </a:lnTo>
                  <a:lnTo>
                    <a:pt x="1016" y="340"/>
                  </a:lnTo>
                  <a:lnTo>
                    <a:pt x="1017" y="338"/>
                  </a:lnTo>
                  <a:lnTo>
                    <a:pt x="1016" y="338"/>
                  </a:lnTo>
                  <a:lnTo>
                    <a:pt x="1015" y="338"/>
                  </a:lnTo>
                  <a:lnTo>
                    <a:pt x="1015" y="338"/>
                  </a:lnTo>
                  <a:lnTo>
                    <a:pt x="1013" y="338"/>
                  </a:lnTo>
                  <a:lnTo>
                    <a:pt x="1012" y="338"/>
                  </a:lnTo>
                  <a:lnTo>
                    <a:pt x="1011" y="338"/>
                  </a:lnTo>
                  <a:lnTo>
                    <a:pt x="1010" y="338"/>
                  </a:lnTo>
                  <a:lnTo>
                    <a:pt x="1009" y="338"/>
                  </a:lnTo>
                  <a:lnTo>
                    <a:pt x="1007" y="338"/>
                  </a:lnTo>
                  <a:lnTo>
                    <a:pt x="1006" y="338"/>
                  </a:lnTo>
                  <a:lnTo>
                    <a:pt x="1005" y="338"/>
                  </a:lnTo>
                  <a:lnTo>
                    <a:pt x="1005" y="337"/>
                  </a:lnTo>
                  <a:lnTo>
                    <a:pt x="1004" y="337"/>
                  </a:lnTo>
                  <a:lnTo>
                    <a:pt x="1004" y="337"/>
                  </a:lnTo>
                  <a:lnTo>
                    <a:pt x="1003" y="337"/>
                  </a:lnTo>
                  <a:lnTo>
                    <a:pt x="1002" y="337"/>
                  </a:lnTo>
                  <a:lnTo>
                    <a:pt x="1002" y="336"/>
                  </a:lnTo>
                  <a:lnTo>
                    <a:pt x="1000" y="336"/>
                  </a:lnTo>
                  <a:lnTo>
                    <a:pt x="999" y="336"/>
                  </a:lnTo>
                  <a:lnTo>
                    <a:pt x="999" y="337"/>
                  </a:lnTo>
                  <a:lnTo>
                    <a:pt x="999" y="336"/>
                  </a:lnTo>
                  <a:lnTo>
                    <a:pt x="998" y="336"/>
                  </a:lnTo>
                  <a:lnTo>
                    <a:pt x="998" y="335"/>
                  </a:lnTo>
                  <a:lnTo>
                    <a:pt x="999" y="335"/>
                  </a:lnTo>
                  <a:lnTo>
                    <a:pt x="998" y="335"/>
                  </a:lnTo>
                  <a:lnTo>
                    <a:pt x="998" y="334"/>
                  </a:lnTo>
                  <a:lnTo>
                    <a:pt x="997" y="334"/>
                  </a:lnTo>
                  <a:lnTo>
                    <a:pt x="997" y="333"/>
                  </a:lnTo>
                  <a:lnTo>
                    <a:pt x="997" y="331"/>
                  </a:lnTo>
                  <a:lnTo>
                    <a:pt x="996" y="330"/>
                  </a:lnTo>
                  <a:lnTo>
                    <a:pt x="994" y="330"/>
                  </a:lnTo>
                  <a:lnTo>
                    <a:pt x="994" y="329"/>
                  </a:lnTo>
                  <a:lnTo>
                    <a:pt x="993" y="330"/>
                  </a:lnTo>
                  <a:lnTo>
                    <a:pt x="992" y="331"/>
                  </a:lnTo>
                  <a:lnTo>
                    <a:pt x="992" y="333"/>
                  </a:lnTo>
                  <a:lnTo>
                    <a:pt x="991" y="331"/>
                  </a:lnTo>
                  <a:lnTo>
                    <a:pt x="990" y="331"/>
                  </a:lnTo>
                  <a:lnTo>
                    <a:pt x="991" y="331"/>
                  </a:lnTo>
                  <a:lnTo>
                    <a:pt x="991" y="333"/>
                  </a:lnTo>
                  <a:lnTo>
                    <a:pt x="990" y="333"/>
                  </a:lnTo>
                  <a:lnTo>
                    <a:pt x="989" y="333"/>
                  </a:lnTo>
                  <a:lnTo>
                    <a:pt x="989" y="334"/>
                  </a:lnTo>
                  <a:lnTo>
                    <a:pt x="987" y="334"/>
                  </a:lnTo>
                  <a:lnTo>
                    <a:pt x="987" y="335"/>
                  </a:lnTo>
                  <a:lnTo>
                    <a:pt x="987" y="336"/>
                  </a:lnTo>
                  <a:lnTo>
                    <a:pt x="987" y="337"/>
                  </a:lnTo>
                  <a:lnTo>
                    <a:pt x="986" y="338"/>
                  </a:lnTo>
                  <a:lnTo>
                    <a:pt x="986" y="338"/>
                  </a:lnTo>
                  <a:lnTo>
                    <a:pt x="986" y="340"/>
                  </a:lnTo>
                  <a:lnTo>
                    <a:pt x="985" y="340"/>
                  </a:lnTo>
                  <a:lnTo>
                    <a:pt x="984" y="341"/>
                  </a:lnTo>
                  <a:lnTo>
                    <a:pt x="984" y="342"/>
                  </a:lnTo>
                  <a:lnTo>
                    <a:pt x="983" y="343"/>
                  </a:lnTo>
                  <a:lnTo>
                    <a:pt x="981" y="344"/>
                  </a:lnTo>
                  <a:lnTo>
                    <a:pt x="981" y="346"/>
                  </a:lnTo>
                  <a:lnTo>
                    <a:pt x="979" y="347"/>
                  </a:lnTo>
                  <a:lnTo>
                    <a:pt x="979" y="348"/>
                  </a:lnTo>
                  <a:lnTo>
                    <a:pt x="978" y="348"/>
                  </a:lnTo>
                  <a:lnTo>
                    <a:pt x="978" y="349"/>
                  </a:lnTo>
                  <a:lnTo>
                    <a:pt x="978" y="350"/>
                  </a:lnTo>
                  <a:lnTo>
                    <a:pt x="977" y="350"/>
                  </a:lnTo>
                  <a:lnTo>
                    <a:pt x="976" y="351"/>
                  </a:lnTo>
                  <a:lnTo>
                    <a:pt x="977" y="351"/>
                  </a:lnTo>
                  <a:lnTo>
                    <a:pt x="976" y="351"/>
                  </a:lnTo>
                  <a:lnTo>
                    <a:pt x="976" y="353"/>
                  </a:lnTo>
                  <a:lnTo>
                    <a:pt x="976" y="351"/>
                  </a:lnTo>
                  <a:lnTo>
                    <a:pt x="976" y="351"/>
                  </a:lnTo>
                  <a:lnTo>
                    <a:pt x="974" y="353"/>
                  </a:lnTo>
                  <a:lnTo>
                    <a:pt x="973" y="351"/>
                  </a:lnTo>
                  <a:lnTo>
                    <a:pt x="973" y="353"/>
                  </a:lnTo>
                  <a:lnTo>
                    <a:pt x="972" y="353"/>
                  </a:lnTo>
                  <a:lnTo>
                    <a:pt x="971" y="354"/>
                  </a:lnTo>
                  <a:lnTo>
                    <a:pt x="971" y="355"/>
                  </a:lnTo>
                  <a:lnTo>
                    <a:pt x="972" y="355"/>
                  </a:lnTo>
                  <a:lnTo>
                    <a:pt x="971" y="355"/>
                  </a:lnTo>
                  <a:lnTo>
                    <a:pt x="970" y="355"/>
                  </a:lnTo>
                  <a:lnTo>
                    <a:pt x="968" y="355"/>
                  </a:lnTo>
                  <a:lnTo>
                    <a:pt x="968" y="356"/>
                  </a:lnTo>
                  <a:lnTo>
                    <a:pt x="967" y="356"/>
                  </a:lnTo>
                  <a:lnTo>
                    <a:pt x="967" y="357"/>
                  </a:lnTo>
                  <a:lnTo>
                    <a:pt x="966" y="357"/>
                  </a:lnTo>
                  <a:lnTo>
                    <a:pt x="966" y="359"/>
                  </a:lnTo>
                  <a:lnTo>
                    <a:pt x="965" y="359"/>
                  </a:lnTo>
                  <a:lnTo>
                    <a:pt x="964" y="357"/>
                  </a:lnTo>
                  <a:lnTo>
                    <a:pt x="964" y="359"/>
                  </a:lnTo>
                  <a:lnTo>
                    <a:pt x="963" y="359"/>
                  </a:lnTo>
                  <a:lnTo>
                    <a:pt x="961" y="360"/>
                  </a:lnTo>
                  <a:lnTo>
                    <a:pt x="960" y="360"/>
                  </a:lnTo>
                  <a:lnTo>
                    <a:pt x="960" y="361"/>
                  </a:lnTo>
                  <a:lnTo>
                    <a:pt x="959" y="361"/>
                  </a:lnTo>
                  <a:lnTo>
                    <a:pt x="959" y="362"/>
                  </a:lnTo>
                  <a:lnTo>
                    <a:pt x="959" y="363"/>
                  </a:lnTo>
                  <a:lnTo>
                    <a:pt x="958" y="363"/>
                  </a:lnTo>
                  <a:lnTo>
                    <a:pt x="957" y="363"/>
                  </a:lnTo>
                  <a:lnTo>
                    <a:pt x="957" y="362"/>
                  </a:lnTo>
                  <a:lnTo>
                    <a:pt x="955" y="362"/>
                  </a:lnTo>
                  <a:lnTo>
                    <a:pt x="955" y="363"/>
                  </a:lnTo>
                  <a:lnTo>
                    <a:pt x="954" y="364"/>
                  </a:lnTo>
                  <a:lnTo>
                    <a:pt x="953" y="364"/>
                  </a:lnTo>
                  <a:lnTo>
                    <a:pt x="953" y="366"/>
                  </a:lnTo>
                  <a:lnTo>
                    <a:pt x="953" y="367"/>
                  </a:lnTo>
                  <a:lnTo>
                    <a:pt x="952" y="367"/>
                  </a:lnTo>
                  <a:lnTo>
                    <a:pt x="951" y="367"/>
                  </a:lnTo>
                  <a:lnTo>
                    <a:pt x="951" y="367"/>
                  </a:lnTo>
                  <a:lnTo>
                    <a:pt x="949" y="367"/>
                  </a:lnTo>
                  <a:lnTo>
                    <a:pt x="949" y="368"/>
                  </a:lnTo>
                  <a:lnTo>
                    <a:pt x="947" y="370"/>
                  </a:lnTo>
                  <a:lnTo>
                    <a:pt x="947" y="372"/>
                  </a:lnTo>
                  <a:lnTo>
                    <a:pt x="947" y="373"/>
                  </a:lnTo>
                  <a:lnTo>
                    <a:pt x="946" y="374"/>
                  </a:lnTo>
                  <a:lnTo>
                    <a:pt x="946" y="375"/>
                  </a:lnTo>
                  <a:lnTo>
                    <a:pt x="945" y="375"/>
                  </a:lnTo>
                  <a:lnTo>
                    <a:pt x="944" y="376"/>
                  </a:lnTo>
                  <a:lnTo>
                    <a:pt x="942" y="376"/>
                  </a:lnTo>
                  <a:lnTo>
                    <a:pt x="942" y="377"/>
                  </a:lnTo>
                  <a:lnTo>
                    <a:pt x="941" y="377"/>
                  </a:lnTo>
                  <a:lnTo>
                    <a:pt x="940" y="377"/>
                  </a:lnTo>
                  <a:lnTo>
                    <a:pt x="940" y="379"/>
                  </a:lnTo>
                  <a:lnTo>
                    <a:pt x="939" y="377"/>
                  </a:lnTo>
                  <a:lnTo>
                    <a:pt x="938" y="377"/>
                  </a:lnTo>
                  <a:lnTo>
                    <a:pt x="936" y="377"/>
                  </a:lnTo>
                  <a:lnTo>
                    <a:pt x="935" y="377"/>
                  </a:lnTo>
                  <a:lnTo>
                    <a:pt x="934" y="377"/>
                  </a:lnTo>
                  <a:lnTo>
                    <a:pt x="933" y="377"/>
                  </a:lnTo>
                  <a:lnTo>
                    <a:pt x="933" y="376"/>
                  </a:lnTo>
                  <a:lnTo>
                    <a:pt x="933" y="375"/>
                  </a:lnTo>
                  <a:lnTo>
                    <a:pt x="933" y="376"/>
                  </a:lnTo>
                  <a:lnTo>
                    <a:pt x="932" y="377"/>
                  </a:lnTo>
                  <a:lnTo>
                    <a:pt x="932" y="379"/>
                  </a:lnTo>
                  <a:lnTo>
                    <a:pt x="931" y="379"/>
                  </a:lnTo>
                  <a:lnTo>
                    <a:pt x="929" y="379"/>
                  </a:lnTo>
                  <a:lnTo>
                    <a:pt x="929" y="380"/>
                  </a:lnTo>
                  <a:lnTo>
                    <a:pt x="928" y="380"/>
                  </a:lnTo>
                  <a:lnTo>
                    <a:pt x="928" y="379"/>
                  </a:lnTo>
                  <a:lnTo>
                    <a:pt x="928" y="377"/>
                  </a:lnTo>
                  <a:lnTo>
                    <a:pt x="928" y="379"/>
                  </a:lnTo>
                  <a:lnTo>
                    <a:pt x="927" y="379"/>
                  </a:lnTo>
                  <a:lnTo>
                    <a:pt x="926" y="379"/>
                  </a:lnTo>
                  <a:lnTo>
                    <a:pt x="926" y="377"/>
                  </a:lnTo>
                  <a:lnTo>
                    <a:pt x="925" y="377"/>
                  </a:lnTo>
                  <a:lnTo>
                    <a:pt x="925" y="379"/>
                  </a:lnTo>
                  <a:lnTo>
                    <a:pt x="926" y="379"/>
                  </a:lnTo>
                  <a:lnTo>
                    <a:pt x="926" y="380"/>
                  </a:lnTo>
                  <a:lnTo>
                    <a:pt x="925" y="380"/>
                  </a:lnTo>
                  <a:lnTo>
                    <a:pt x="926" y="380"/>
                  </a:lnTo>
                  <a:lnTo>
                    <a:pt x="926" y="381"/>
                  </a:lnTo>
                  <a:lnTo>
                    <a:pt x="925" y="381"/>
                  </a:lnTo>
                  <a:lnTo>
                    <a:pt x="923" y="382"/>
                  </a:lnTo>
                  <a:lnTo>
                    <a:pt x="922" y="381"/>
                  </a:lnTo>
                  <a:lnTo>
                    <a:pt x="921" y="381"/>
                  </a:lnTo>
                  <a:lnTo>
                    <a:pt x="920" y="382"/>
                  </a:lnTo>
                  <a:lnTo>
                    <a:pt x="920" y="383"/>
                  </a:lnTo>
                  <a:lnTo>
                    <a:pt x="919" y="383"/>
                  </a:lnTo>
                  <a:lnTo>
                    <a:pt x="918" y="385"/>
                  </a:lnTo>
                  <a:lnTo>
                    <a:pt x="916" y="385"/>
                  </a:lnTo>
                  <a:lnTo>
                    <a:pt x="915" y="386"/>
                  </a:lnTo>
                  <a:lnTo>
                    <a:pt x="915" y="385"/>
                  </a:lnTo>
                  <a:lnTo>
                    <a:pt x="915" y="386"/>
                  </a:lnTo>
                  <a:lnTo>
                    <a:pt x="914" y="386"/>
                  </a:lnTo>
                  <a:lnTo>
                    <a:pt x="914" y="387"/>
                  </a:lnTo>
                  <a:lnTo>
                    <a:pt x="913" y="387"/>
                  </a:lnTo>
                  <a:lnTo>
                    <a:pt x="913" y="386"/>
                  </a:lnTo>
                  <a:lnTo>
                    <a:pt x="913" y="387"/>
                  </a:lnTo>
                  <a:lnTo>
                    <a:pt x="912" y="388"/>
                  </a:lnTo>
                  <a:lnTo>
                    <a:pt x="910" y="388"/>
                  </a:lnTo>
                  <a:lnTo>
                    <a:pt x="909" y="388"/>
                  </a:lnTo>
                  <a:lnTo>
                    <a:pt x="909" y="389"/>
                  </a:lnTo>
                  <a:lnTo>
                    <a:pt x="908" y="389"/>
                  </a:lnTo>
                  <a:lnTo>
                    <a:pt x="908" y="391"/>
                  </a:lnTo>
                  <a:lnTo>
                    <a:pt x="907" y="391"/>
                  </a:lnTo>
                  <a:lnTo>
                    <a:pt x="907" y="392"/>
                  </a:lnTo>
                  <a:lnTo>
                    <a:pt x="906" y="392"/>
                  </a:lnTo>
                  <a:lnTo>
                    <a:pt x="905" y="394"/>
                  </a:lnTo>
                  <a:lnTo>
                    <a:pt x="905" y="395"/>
                  </a:lnTo>
                  <a:lnTo>
                    <a:pt x="906" y="395"/>
                  </a:lnTo>
                  <a:lnTo>
                    <a:pt x="905" y="395"/>
                  </a:lnTo>
                  <a:lnTo>
                    <a:pt x="903" y="395"/>
                  </a:lnTo>
                  <a:lnTo>
                    <a:pt x="903" y="396"/>
                  </a:lnTo>
                  <a:lnTo>
                    <a:pt x="902" y="395"/>
                  </a:lnTo>
                  <a:lnTo>
                    <a:pt x="902" y="396"/>
                  </a:lnTo>
                  <a:lnTo>
                    <a:pt x="901" y="396"/>
                  </a:lnTo>
                  <a:lnTo>
                    <a:pt x="900" y="396"/>
                  </a:lnTo>
                  <a:lnTo>
                    <a:pt x="901" y="396"/>
                  </a:lnTo>
                  <a:lnTo>
                    <a:pt x="901" y="398"/>
                  </a:lnTo>
                  <a:lnTo>
                    <a:pt x="900" y="396"/>
                  </a:lnTo>
                  <a:lnTo>
                    <a:pt x="899" y="396"/>
                  </a:lnTo>
                  <a:lnTo>
                    <a:pt x="900" y="398"/>
                  </a:lnTo>
                  <a:lnTo>
                    <a:pt x="900" y="399"/>
                  </a:lnTo>
                  <a:lnTo>
                    <a:pt x="899" y="398"/>
                  </a:lnTo>
                  <a:lnTo>
                    <a:pt x="897" y="396"/>
                  </a:lnTo>
                  <a:lnTo>
                    <a:pt x="896" y="396"/>
                  </a:lnTo>
                  <a:lnTo>
                    <a:pt x="897" y="398"/>
                  </a:lnTo>
                  <a:lnTo>
                    <a:pt x="896" y="398"/>
                  </a:lnTo>
                  <a:lnTo>
                    <a:pt x="895" y="398"/>
                  </a:lnTo>
                  <a:lnTo>
                    <a:pt x="895" y="399"/>
                  </a:lnTo>
                  <a:lnTo>
                    <a:pt x="894" y="399"/>
                  </a:lnTo>
                  <a:lnTo>
                    <a:pt x="895" y="399"/>
                  </a:lnTo>
                  <a:lnTo>
                    <a:pt x="896" y="399"/>
                  </a:lnTo>
                  <a:lnTo>
                    <a:pt x="896" y="400"/>
                  </a:lnTo>
                  <a:lnTo>
                    <a:pt x="896" y="401"/>
                  </a:lnTo>
                  <a:lnTo>
                    <a:pt x="895" y="401"/>
                  </a:lnTo>
                  <a:lnTo>
                    <a:pt x="894" y="401"/>
                  </a:lnTo>
                  <a:lnTo>
                    <a:pt x="893" y="401"/>
                  </a:lnTo>
                  <a:lnTo>
                    <a:pt x="893" y="402"/>
                  </a:lnTo>
                  <a:lnTo>
                    <a:pt x="890" y="402"/>
                  </a:lnTo>
                  <a:lnTo>
                    <a:pt x="890" y="402"/>
                  </a:lnTo>
                  <a:lnTo>
                    <a:pt x="889" y="402"/>
                  </a:lnTo>
                  <a:lnTo>
                    <a:pt x="888" y="402"/>
                  </a:lnTo>
                  <a:lnTo>
                    <a:pt x="888" y="404"/>
                  </a:lnTo>
                  <a:lnTo>
                    <a:pt x="889" y="404"/>
                  </a:lnTo>
                  <a:lnTo>
                    <a:pt x="888" y="405"/>
                  </a:lnTo>
                  <a:lnTo>
                    <a:pt x="887" y="405"/>
                  </a:lnTo>
                  <a:lnTo>
                    <a:pt x="887" y="404"/>
                  </a:lnTo>
                  <a:lnTo>
                    <a:pt x="886" y="404"/>
                  </a:lnTo>
                  <a:lnTo>
                    <a:pt x="887" y="402"/>
                  </a:lnTo>
                  <a:lnTo>
                    <a:pt x="887" y="401"/>
                  </a:lnTo>
                  <a:lnTo>
                    <a:pt x="886" y="401"/>
                  </a:lnTo>
                  <a:lnTo>
                    <a:pt x="887" y="400"/>
                  </a:lnTo>
                  <a:lnTo>
                    <a:pt x="886" y="400"/>
                  </a:lnTo>
                  <a:lnTo>
                    <a:pt x="886" y="399"/>
                  </a:lnTo>
                  <a:lnTo>
                    <a:pt x="887" y="399"/>
                  </a:lnTo>
                  <a:lnTo>
                    <a:pt x="888" y="399"/>
                  </a:lnTo>
                  <a:lnTo>
                    <a:pt x="889" y="399"/>
                  </a:lnTo>
                  <a:lnTo>
                    <a:pt x="889" y="398"/>
                  </a:lnTo>
                  <a:lnTo>
                    <a:pt x="890" y="398"/>
                  </a:lnTo>
                  <a:lnTo>
                    <a:pt x="890" y="396"/>
                  </a:lnTo>
                  <a:lnTo>
                    <a:pt x="890" y="396"/>
                  </a:lnTo>
                  <a:lnTo>
                    <a:pt x="892" y="396"/>
                  </a:lnTo>
                  <a:lnTo>
                    <a:pt x="893" y="396"/>
                  </a:lnTo>
                  <a:lnTo>
                    <a:pt x="894" y="396"/>
                  </a:lnTo>
                  <a:lnTo>
                    <a:pt x="895" y="395"/>
                  </a:lnTo>
                  <a:lnTo>
                    <a:pt x="896" y="395"/>
                  </a:lnTo>
                  <a:lnTo>
                    <a:pt x="896" y="395"/>
                  </a:lnTo>
                  <a:lnTo>
                    <a:pt x="895" y="394"/>
                  </a:lnTo>
                  <a:lnTo>
                    <a:pt x="894" y="394"/>
                  </a:lnTo>
                  <a:lnTo>
                    <a:pt x="895" y="394"/>
                  </a:lnTo>
                  <a:lnTo>
                    <a:pt x="895" y="393"/>
                  </a:lnTo>
                  <a:lnTo>
                    <a:pt x="894" y="393"/>
                  </a:lnTo>
                  <a:lnTo>
                    <a:pt x="895" y="393"/>
                  </a:lnTo>
                  <a:lnTo>
                    <a:pt x="895" y="392"/>
                  </a:lnTo>
                  <a:lnTo>
                    <a:pt x="894" y="392"/>
                  </a:lnTo>
                  <a:lnTo>
                    <a:pt x="895" y="392"/>
                  </a:lnTo>
                  <a:lnTo>
                    <a:pt x="896" y="392"/>
                  </a:lnTo>
                  <a:lnTo>
                    <a:pt x="896" y="391"/>
                  </a:lnTo>
                  <a:lnTo>
                    <a:pt x="897" y="391"/>
                  </a:lnTo>
                  <a:lnTo>
                    <a:pt x="897" y="389"/>
                  </a:lnTo>
                  <a:lnTo>
                    <a:pt x="899" y="389"/>
                  </a:lnTo>
                  <a:lnTo>
                    <a:pt x="900" y="389"/>
                  </a:lnTo>
                  <a:lnTo>
                    <a:pt x="901" y="388"/>
                  </a:lnTo>
                  <a:lnTo>
                    <a:pt x="900" y="388"/>
                  </a:lnTo>
                  <a:lnTo>
                    <a:pt x="900" y="389"/>
                  </a:lnTo>
                  <a:lnTo>
                    <a:pt x="899" y="389"/>
                  </a:lnTo>
                  <a:lnTo>
                    <a:pt x="897" y="388"/>
                  </a:lnTo>
                  <a:lnTo>
                    <a:pt x="896" y="388"/>
                  </a:lnTo>
                  <a:lnTo>
                    <a:pt x="896" y="389"/>
                  </a:lnTo>
                  <a:lnTo>
                    <a:pt x="894" y="389"/>
                  </a:lnTo>
                  <a:lnTo>
                    <a:pt x="893" y="389"/>
                  </a:lnTo>
                  <a:lnTo>
                    <a:pt x="892" y="387"/>
                  </a:lnTo>
                  <a:lnTo>
                    <a:pt x="892" y="386"/>
                  </a:lnTo>
                  <a:lnTo>
                    <a:pt x="890" y="386"/>
                  </a:lnTo>
                  <a:lnTo>
                    <a:pt x="890" y="386"/>
                  </a:lnTo>
                  <a:lnTo>
                    <a:pt x="889" y="386"/>
                  </a:lnTo>
                  <a:lnTo>
                    <a:pt x="888" y="386"/>
                  </a:lnTo>
                  <a:lnTo>
                    <a:pt x="888" y="385"/>
                  </a:lnTo>
                  <a:lnTo>
                    <a:pt x="889" y="385"/>
                  </a:lnTo>
                  <a:lnTo>
                    <a:pt x="889" y="383"/>
                  </a:lnTo>
                  <a:lnTo>
                    <a:pt x="890" y="383"/>
                  </a:lnTo>
                  <a:lnTo>
                    <a:pt x="890" y="383"/>
                  </a:lnTo>
                  <a:lnTo>
                    <a:pt x="892" y="383"/>
                  </a:lnTo>
                  <a:lnTo>
                    <a:pt x="892" y="382"/>
                  </a:lnTo>
                  <a:lnTo>
                    <a:pt x="893" y="382"/>
                  </a:lnTo>
                  <a:lnTo>
                    <a:pt x="893" y="383"/>
                  </a:lnTo>
                  <a:lnTo>
                    <a:pt x="893" y="382"/>
                  </a:lnTo>
                  <a:lnTo>
                    <a:pt x="894" y="382"/>
                  </a:lnTo>
                  <a:lnTo>
                    <a:pt x="894" y="381"/>
                  </a:lnTo>
                  <a:lnTo>
                    <a:pt x="893" y="381"/>
                  </a:lnTo>
                  <a:lnTo>
                    <a:pt x="893" y="380"/>
                  </a:lnTo>
                  <a:lnTo>
                    <a:pt x="892" y="380"/>
                  </a:lnTo>
                  <a:lnTo>
                    <a:pt x="893" y="380"/>
                  </a:lnTo>
                  <a:lnTo>
                    <a:pt x="893" y="379"/>
                  </a:lnTo>
                  <a:lnTo>
                    <a:pt x="892" y="379"/>
                  </a:lnTo>
                  <a:lnTo>
                    <a:pt x="893" y="377"/>
                  </a:lnTo>
                  <a:lnTo>
                    <a:pt x="893" y="376"/>
                  </a:lnTo>
                  <a:lnTo>
                    <a:pt x="894" y="377"/>
                  </a:lnTo>
                  <a:lnTo>
                    <a:pt x="895" y="376"/>
                  </a:lnTo>
                  <a:lnTo>
                    <a:pt x="896" y="375"/>
                  </a:lnTo>
                  <a:lnTo>
                    <a:pt x="897" y="375"/>
                  </a:lnTo>
                  <a:lnTo>
                    <a:pt x="899" y="375"/>
                  </a:lnTo>
                  <a:lnTo>
                    <a:pt x="899" y="374"/>
                  </a:lnTo>
                  <a:lnTo>
                    <a:pt x="900" y="374"/>
                  </a:lnTo>
                  <a:lnTo>
                    <a:pt x="900" y="373"/>
                  </a:lnTo>
                  <a:lnTo>
                    <a:pt x="899" y="373"/>
                  </a:lnTo>
                  <a:lnTo>
                    <a:pt x="900" y="373"/>
                  </a:lnTo>
                  <a:lnTo>
                    <a:pt x="901" y="372"/>
                  </a:lnTo>
                  <a:lnTo>
                    <a:pt x="901" y="370"/>
                  </a:lnTo>
                  <a:lnTo>
                    <a:pt x="902" y="370"/>
                  </a:lnTo>
                  <a:lnTo>
                    <a:pt x="902" y="369"/>
                  </a:lnTo>
                  <a:lnTo>
                    <a:pt x="902" y="368"/>
                  </a:lnTo>
                  <a:lnTo>
                    <a:pt x="903" y="368"/>
                  </a:lnTo>
                  <a:lnTo>
                    <a:pt x="905" y="368"/>
                  </a:lnTo>
                  <a:lnTo>
                    <a:pt x="905" y="367"/>
                  </a:lnTo>
                  <a:lnTo>
                    <a:pt x="905" y="367"/>
                  </a:lnTo>
                  <a:lnTo>
                    <a:pt x="905" y="366"/>
                  </a:lnTo>
                  <a:lnTo>
                    <a:pt x="906" y="366"/>
                  </a:lnTo>
                  <a:lnTo>
                    <a:pt x="906" y="364"/>
                  </a:lnTo>
                  <a:lnTo>
                    <a:pt x="906" y="363"/>
                  </a:lnTo>
                  <a:lnTo>
                    <a:pt x="907" y="363"/>
                  </a:lnTo>
                  <a:lnTo>
                    <a:pt x="908" y="362"/>
                  </a:lnTo>
                  <a:lnTo>
                    <a:pt x="908" y="361"/>
                  </a:lnTo>
                  <a:lnTo>
                    <a:pt x="907" y="360"/>
                  </a:lnTo>
                  <a:lnTo>
                    <a:pt x="906" y="360"/>
                  </a:lnTo>
                  <a:lnTo>
                    <a:pt x="906" y="359"/>
                  </a:lnTo>
                  <a:lnTo>
                    <a:pt x="905" y="359"/>
                  </a:lnTo>
                  <a:lnTo>
                    <a:pt x="906" y="357"/>
                  </a:lnTo>
                  <a:lnTo>
                    <a:pt x="906" y="356"/>
                  </a:lnTo>
                  <a:lnTo>
                    <a:pt x="905" y="357"/>
                  </a:lnTo>
                  <a:lnTo>
                    <a:pt x="905" y="356"/>
                  </a:lnTo>
                  <a:lnTo>
                    <a:pt x="903" y="356"/>
                  </a:lnTo>
                  <a:lnTo>
                    <a:pt x="903" y="355"/>
                  </a:lnTo>
                  <a:lnTo>
                    <a:pt x="900" y="354"/>
                  </a:lnTo>
                  <a:lnTo>
                    <a:pt x="899" y="353"/>
                  </a:lnTo>
                  <a:lnTo>
                    <a:pt x="899" y="351"/>
                  </a:lnTo>
                  <a:lnTo>
                    <a:pt x="899" y="350"/>
                  </a:lnTo>
                  <a:lnTo>
                    <a:pt x="900" y="350"/>
                  </a:lnTo>
                  <a:lnTo>
                    <a:pt x="900" y="349"/>
                  </a:lnTo>
                  <a:lnTo>
                    <a:pt x="899" y="349"/>
                  </a:lnTo>
                  <a:lnTo>
                    <a:pt x="899" y="350"/>
                  </a:lnTo>
                  <a:lnTo>
                    <a:pt x="897" y="350"/>
                  </a:lnTo>
                  <a:lnTo>
                    <a:pt x="897" y="351"/>
                  </a:lnTo>
                  <a:lnTo>
                    <a:pt x="897" y="353"/>
                  </a:lnTo>
                  <a:lnTo>
                    <a:pt x="896" y="353"/>
                  </a:lnTo>
                  <a:lnTo>
                    <a:pt x="894" y="353"/>
                  </a:lnTo>
                  <a:lnTo>
                    <a:pt x="893" y="353"/>
                  </a:lnTo>
                  <a:lnTo>
                    <a:pt x="893" y="351"/>
                  </a:lnTo>
                  <a:lnTo>
                    <a:pt x="892" y="351"/>
                  </a:lnTo>
                  <a:lnTo>
                    <a:pt x="890" y="351"/>
                  </a:lnTo>
                  <a:lnTo>
                    <a:pt x="890" y="350"/>
                  </a:lnTo>
                  <a:lnTo>
                    <a:pt x="890" y="350"/>
                  </a:lnTo>
                  <a:lnTo>
                    <a:pt x="890" y="351"/>
                  </a:lnTo>
                  <a:lnTo>
                    <a:pt x="889" y="351"/>
                  </a:lnTo>
                  <a:lnTo>
                    <a:pt x="888" y="350"/>
                  </a:lnTo>
                  <a:lnTo>
                    <a:pt x="887" y="351"/>
                  </a:lnTo>
                  <a:lnTo>
                    <a:pt x="886" y="353"/>
                  </a:lnTo>
                  <a:lnTo>
                    <a:pt x="886" y="354"/>
                  </a:lnTo>
                  <a:lnTo>
                    <a:pt x="884" y="354"/>
                  </a:lnTo>
                  <a:lnTo>
                    <a:pt x="884" y="353"/>
                  </a:lnTo>
                  <a:lnTo>
                    <a:pt x="883" y="354"/>
                  </a:lnTo>
                  <a:lnTo>
                    <a:pt x="883" y="355"/>
                  </a:lnTo>
                  <a:lnTo>
                    <a:pt x="883" y="356"/>
                  </a:lnTo>
                  <a:lnTo>
                    <a:pt x="884" y="356"/>
                  </a:lnTo>
                  <a:lnTo>
                    <a:pt x="883" y="356"/>
                  </a:lnTo>
                  <a:lnTo>
                    <a:pt x="883" y="357"/>
                  </a:lnTo>
                  <a:lnTo>
                    <a:pt x="882" y="357"/>
                  </a:lnTo>
                  <a:lnTo>
                    <a:pt x="881" y="357"/>
                  </a:lnTo>
                  <a:lnTo>
                    <a:pt x="881" y="359"/>
                  </a:lnTo>
                  <a:lnTo>
                    <a:pt x="880" y="359"/>
                  </a:lnTo>
                  <a:lnTo>
                    <a:pt x="880" y="360"/>
                  </a:lnTo>
                  <a:lnTo>
                    <a:pt x="879" y="361"/>
                  </a:lnTo>
                  <a:lnTo>
                    <a:pt x="877" y="361"/>
                  </a:lnTo>
                  <a:lnTo>
                    <a:pt x="877" y="362"/>
                  </a:lnTo>
                  <a:lnTo>
                    <a:pt x="876" y="362"/>
                  </a:lnTo>
                  <a:lnTo>
                    <a:pt x="876" y="363"/>
                  </a:lnTo>
                  <a:lnTo>
                    <a:pt x="876" y="364"/>
                  </a:lnTo>
                  <a:lnTo>
                    <a:pt x="875" y="364"/>
                  </a:lnTo>
                  <a:lnTo>
                    <a:pt x="876" y="364"/>
                  </a:lnTo>
                  <a:lnTo>
                    <a:pt x="876" y="366"/>
                  </a:lnTo>
                  <a:lnTo>
                    <a:pt x="875" y="366"/>
                  </a:lnTo>
                  <a:lnTo>
                    <a:pt x="874" y="366"/>
                  </a:lnTo>
                  <a:lnTo>
                    <a:pt x="874" y="367"/>
                  </a:lnTo>
                  <a:lnTo>
                    <a:pt x="874" y="367"/>
                  </a:lnTo>
                  <a:lnTo>
                    <a:pt x="874" y="368"/>
                  </a:lnTo>
                  <a:lnTo>
                    <a:pt x="873" y="368"/>
                  </a:lnTo>
                  <a:lnTo>
                    <a:pt x="871" y="368"/>
                  </a:lnTo>
                  <a:lnTo>
                    <a:pt x="870" y="369"/>
                  </a:lnTo>
                  <a:lnTo>
                    <a:pt x="869" y="369"/>
                  </a:lnTo>
                  <a:lnTo>
                    <a:pt x="869" y="370"/>
                  </a:lnTo>
                  <a:lnTo>
                    <a:pt x="868" y="370"/>
                  </a:lnTo>
                  <a:lnTo>
                    <a:pt x="867" y="370"/>
                  </a:lnTo>
                  <a:lnTo>
                    <a:pt x="863" y="372"/>
                  </a:lnTo>
                  <a:lnTo>
                    <a:pt x="863" y="373"/>
                  </a:lnTo>
                  <a:lnTo>
                    <a:pt x="863" y="374"/>
                  </a:lnTo>
                  <a:lnTo>
                    <a:pt x="863" y="374"/>
                  </a:lnTo>
                  <a:lnTo>
                    <a:pt x="862" y="374"/>
                  </a:lnTo>
                  <a:lnTo>
                    <a:pt x="861" y="375"/>
                  </a:lnTo>
                  <a:lnTo>
                    <a:pt x="861" y="374"/>
                  </a:lnTo>
                  <a:lnTo>
                    <a:pt x="860" y="375"/>
                  </a:lnTo>
                  <a:lnTo>
                    <a:pt x="858" y="375"/>
                  </a:lnTo>
                  <a:lnTo>
                    <a:pt x="857" y="376"/>
                  </a:lnTo>
                  <a:lnTo>
                    <a:pt x="856" y="376"/>
                  </a:lnTo>
                  <a:lnTo>
                    <a:pt x="856" y="377"/>
                  </a:lnTo>
                  <a:lnTo>
                    <a:pt x="855" y="377"/>
                  </a:lnTo>
                  <a:lnTo>
                    <a:pt x="855" y="379"/>
                  </a:lnTo>
                  <a:lnTo>
                    <a:pt x="854" y="379"/>
                  </a:lnTo>
                  <a:lnTo>
                    <a:pt x="854" y="380"/>
                  </a:lnTo>
                  <a:lnTo>
                    <a:pt x="853" y="380"/>
                  </a:lnTo>
                  <a:lnTo>
                    <a:pt x="853" y="381"/>
                  </a:lnTo>
                  <a:lnTo>
                    <a:pt x="853" y="382"/>
                  </a:lnTo>
                  <a:lnTo>
                    <a:pt x="853" y="383"/>
                  </a:lnTo>
                  <a:lnTo>
                    <a:pt x="851" y="383"/>
                  </a:lnTo>
                  <a:lnTo>
                    <a:pt x="850" y="383"/>
                  </a:lnTo>
                  <a:lnTo>
                    <a:pt x="850" y="385"/>
                  </a:lnTo>
                  <a:lnTo>
                    <a:pt x="851" y="385"/>
                  </a:lnTo>
                  <a:lnTo>
                    <a:pt x="850" y="385"/>
                  </a:lnTo>
                  <a:lnTo>
                    <a:pt x="851" y="385"/>
                  </a:lnTo>
                  <a:lnTo>
                    <a:pt x="851" y="383"/>
                  </a:lnTo>
                  <a:lnTo>
                    <a:pt x="851" y="385"/>
                  </a:lnTo>
                  <a:lnTo>
                    <a:pt x="851" y="386"/>
                  </a:lnTo>
                  <a:lnTo>
                    <a:pt x="853" y="387"/>
                  </a:lnTo>
                  <a:lnTo>
                    <a:pt x="853" y="388"/>
                  </a:lnTo>
                  <a:lnTo>
                    <a:pt x="851" y="389"/>
                  </a:lnTo>
                  <a:lnTo>
                    <a:pt x="850" y="389"/>
                  </a:lnTo>
                  <a:lnTo>
                    <a:pt x="849" y="392"/>
                  </a:lnTo>
                  <a:lnTo>
                    <a:pt x="848" y="392"/>
                  </a:lnTo>
                  <a:lnTo>
                    <a:pt x="848" y="393"/>
                  </a:lnTo>
                  <a:lnTo>
                    <a:pt x="847" y="393"/>
                  </a:lnTo>
                  <a:lnTo>
                    <a:pt x="847" y="394"/>
                  </a:lnTo>
                  <a:lnTo>
                    <a:pt x="845" y="395"/>
                  </a:lnTo>
                  <a:lnTo>
                    <a:pt x="844" y="395"/>
                  </a:lnTo>
                  <a:lnTo>
                    <a:pt x="845" y="395"/>
                  </a:lnTo>
                  <a:lnTo>
                    <a:pt x="845" y="394"/>
                  </a:lnTo>
                  <a:lnTo>
                    <a:pt x="844" y="394"/>
                  </a:lnTo>
                  <a:lnTo>
                    <a:pt x="844" y="393"/>
                  </a:lnTo>
                  <a:lnTo>
                    <a:pt x="843" y="393"/>
                  </a:lnTo>
                  <a:lnTo>
                    <a:pt x="843" y="394"/>
                  </a:lnTo>
                  <a:lnTo>
                    <a:pt x="842" y="395"/>
                  </a:lnTo>
                  <a:lnTo>
                    <a:pt x="841" y="395"/>
                  </a:lnTo>
                  <a:lnTo>
                    <a:pt x="840" y="394"/>
                  </a:lnTo>
                  <a:lnTo>
                    <a:pt x="838" y="394"/>
                  </a:lnTo>
                  <a:lnTo>
                    <a:pt x="838" y="395"/>
                  </a:lnTo>
                  <a:lnTo>
                    <a:pt x="837" y="395"/>
                  </a:lnTo>
                  <a:lnTo>
                    <a:pt x="836" y="395"/>
                  </a:lnTo>
                  <a:lnTo>
                    <a:pt x="835" y="395"/>
                  </a:lnTo>
                  <a:lnTo>
                    <a:pt x="835" y="396"/>
                  </a:lnTo>
                  <a:lnTo>
                    <a:pt x="835" y="396"/>
                  </a:lnTo>
                  <a:lnTo>
                    <a:pt x="834" y="396"/>
                  </a:lnTo>
                  <a:lnTo>
                    <a:pt x="832" y="396"/>
                  </a:lnTo>
                  <a:lnTo>
                    <a:pt x="832" y="395"/>
                  </a:lnTo>
                  <a:lnTo>
                    <a:pt x="831" y="395"/>
                  </a:lnTo>
                  <a:lnTo>
                    <a:pt x="831" y="394"/>
                  </a:lnTo>
                  <a:lnTo>
                    <a:pt x="830" y="393"/>
                  </a:lnTo>
                  <a:lnTo>
                    <a:pt x="829" y="393"/>
                  </a:lnTo>
                  <a:lnTo>
                    <a:pt x="828" y="393"/>
                  </a:lnTo>
                  <a:lnTo>
                    <a:pt x="827" y="393"/>
                  </a:lnTo>
                  <a:lnTo>
                    <a:pt x="825" y="394"/>
                  </a:lnTo>
                  <a:lnTo>
                    <a:pt x="824" y="395"/>
                  </a:lnTo>
                  <a:lnTo>
                    <a:pt x="823" y="395"/>
                  </a:lnTo>
                  <a:lnTo>
                    <a:pt x="823" y="395"/>
                  </a:lnTo>
                  <a:lnTo>
                    <a:pt x="823" y="395"/>
                  </a:lnTo>
                  <a:lnTo>
                    <a:pt x="823" y="395"/>
                  </a:lnTo>
                  <a:lnTo>
                    <a:pt x="823" y="396"/>
                  </a:lnTo>
                  <a:lnTo>
                    <a:pt x="824" y="398"/>
                  </a:lnTo>
                  <a:lnTo>
                    <a:pt x="823" y="398"/>
                  </a:lnTo>
                  <a:lnTo>
                    <a:pt x="822" y="398"/>
                  </a:lnTo>
                  <a:lnTo>
                    <a:pt x="819" y="402"/>
                  </a:lnTo>
                  <a:lnTo>
                    <a:pt x="819" y="404"/>
                  </a:lnTo>
                  <a:lnTo>
                    <a:pt x="819" y="405"/>
                  </a:lnTo>
                  <a:lnTo>
                    <a:pt x="819" y="406"/>
                  </a:lnTo>
                  <a:lnTo>
                    <a:pt x="819" y="407"/>
                  </a:lnTo>
                  <a:lnTo>
                    <a:pt x="819" y="408"/>
                  </a:lnTo>
                  <a:lnTo>
                    <a:pt x="822" y="411"/>
                  </a:lnTo>
                  <a:lnTo>
                    <a:pt x="823" y="413"/>
                  </a:lnTo>
                  <a:lnTo>
                    <a:pt x="824" y="415"/>
                  </a:lnTo>
                  <a:lnTo>
                    <a:pt x="825" y="415"/>
                  </a:lnTo>
                  <a:lnTo>
                    <a:pt x="827" y="417"/>
                  </a:lnTo>
                  <a:lnTo>
                    <a:pt x="828" y="417"/>
                  </a:lnTo>
                  <a:lnTo>
                    <a:pt x="828" y="418"/>
                  </a:lnTo>
                  <a:lnTo>
                    <a:pt x="829" y="418"/>
                  </a:lnTo>
                  <a:lnTo>
                    <a:pt x="829" y="419"/>
                  </a:lnTo>
                  <a:lnTo>
                    <a:pt x="830" y="419"/>
                  </a:lnTo>
                  <a:lnTo>
                    <a:pt x="831" y="419"/>
                  </a:lnTo>
                  <a:lnTo>
                    <a:pt x="832" y="419"/>
                  </a:lnTo>
                  <a:lnTo>
                    <a:pt x="834" y="419"/>
                  </a:lnTo>
                  <a:lnTo>
                    <a:pt x="835" y="419"/>
                  </a:lnTo>
                  <a:lnTo>
                    <a:pt x="836" y="420"/>
                  </a:lnTo>
                  <a:lnTo>
                    <a:pt x="837" y="420"/>
                  </a:lnTo>
                  <a:lnTo>
                    <a:pt x="838" y="420"/>
                  </a:lnTo>
                  <a:lnTo>
                    <a:pt x="838" y="419"/>
                  </a:lnTo>
                  <a:lnTo>
                    <a:pt x="840" y="419"/>
                  </a:lnTo>
                  <a:lnTo>
                    <a:pt x="842" y="419"/>
                  </a:lnTo>
                  <a:lnTo>
                    <a:pt x="843" y="419"/>
                  </a:lnTo>
                  <a:lnTo>
                    <a:pt x="844" y="419"/>
                  </a:lnTo>
                  <a:lnTo>
                    <a:pt x="845" y="420"/>
                  </a:lnTo>
                  <a:lnTo>
                    <a:pt x="844" y="421"/>
                  </a:lnTo>
                  <a:lnTo>
                    <a:pt x="845" y="421"/>
                  </a:lnTo>
                  <a:lnTo>
                    <a:pt x="845" y="422"/>
                  </a:lnTo>
                  <a:lnTo>
                    <a:pt x="847" y="424"/>
                  </a:lnTo>
                  <a:lnTo>
                    <a:pt x="848" y="424"/>
                  </a:lnTo>
                  <a:lnTo>
                    <a:pt x="848" y="424"/>
                  </a:lnTo>
                  <a:lnTo>
                    <a:pt x="849" y="425"/>
                  </a:lnTo>
                  <a:lnTo>
                    <a:pt x="850" y="426"/>
                  </a:lnTo>
                  <a:lnTo>
                    <a:pt x="851" y="427"/>
                  </a:lnTo>
                  <a:lnTo>
                    <a:pt x="851" y="428"/>
                  </a:lnTo>
                  <a:lnTo>
                    <a:pt x="851" y="430"/>
                  </a:lnTo>
                  <a:lnTo>
                    <a:pt x="850" y="430"/>
                  </a:lnTo>
                  <a:lnTo>
                    <a:pt x="850" y="428"/>
                  </a:lnTo>
                  <a:lnTo>
                    <a:pt x="849" y="427"/>
                  </a:lnTo>
                  <a:lnTo>
                    <a:pt x="848" y="427"/>
                  </a:lnTo>
                  <a:lnTo>
                    <a:pt x="847" y="428"/>
                  </a:lnTo>
                  <a:lnTo>
                    <a:pt x="847" y="430"/>
                  </a:lnTo>
                  <a:lnTo>
                    <a:pt x="845" y="431"/>
                  </a:lnTo>
                  <a:lnTo>
                    <a:pt x="845" y="432"/>
                  </a:lnTo>
                  <a:lnTo>
                    <a:pt x="845" y="433"/>
                  </a:lnTo>
                  <a:lnTo>
                    <a:pt x="845" y="437"/>
                  </a:lnTo>
                  <a:lnTo>
                    <a:pt x="845" y="438"/>
                  </a:lnTo>
                  <a:lnTo>
                    <a:pt x="845" y="439"/>
                  </a:lnTo>
                  <a:lnTo>
                    <a:pt x="847" y="439"/>
                  </a:lnTo>
                  <a:lnTo>
                    <a:pt x="847" y="440"/>
                  </a:lnTo>
                  <a:lnTo>
                    <a:pt x="848" y="440"/>
                  </a:lnTo>
                  <a:lnTo>
                    <a:pt x="849" y="440"/>
                  </a:lnTo>
                  <a:lnTo>
                    <a:pt x="849" y="441"/>
                  </a:lnTo>
                  <a:lnTo>
                    <a:pt x="851" y="443"/>
                  </a:lnTo>
                  <a:lnTo>
                    <a:pt x="855" y="443"/>
                  </a:lnTo>
                  <a:lnTo>
                    <a:pt x="856" y="443"/>
                  </a:lnTo>
                  <a:lnTo>
                    <a:pt x="857" y="443"/>
                  </a:lnTo>
                  <a:lnTo>
                    <a:pt x="860" y="443"/>
                  </a:lnTo>
                  <a:lnTo>
                    <a:pt x="861" y="443"/>
                  </a:lnTo>
                  <a:lnTo>
                    <a:pt x="861" y="441"/>
                  </a:lnTo>
                  <a:lnTo>
                    <a:pt x="862" y="441"/>
                  </a:lnTo>
                  <a:lnTo>
                    <a:pt x="863" y="440"/>
                  </a:lnTo>
                  <a:lnTo>
                    <a:pt x="863" y="439"/>
                  </a:lnTo>
                  <a:lnTo>
                    <a:pt x="863" y="438"/>
                  </a:lnTo>
                  <a:lnTo>
                    <a:pt x="863" y="437"/>
                  </a:lnTo>
                  <a:lnTo>
                    <a:pt x="863" y="437"/>
                  </a:lnTo>
                  <a:lnTo>
                    <a:pt x="864" y="435"/>
                  </a:lnTo>
                  <a:lnTo>
                    <a:pt x="866" y="434"/>
                  </a:lnTo>
                  <a:lnTo>
                    <a:pt x="868" y="433"/>
                  </a:lnTo>
                  <a:lnTo>
                    <a:pt x="870" y="431"/>
                  </a:lnTo>
                  <a:lnTo>
                    <a:pt x="870" y="430"/>
                  </a:lnTo>
                  <a:lnTo>
                    <a:pt x="869" y="430"/>
                  </a:lnTo>
                  <a:lnTo>
                    <a:pt x="869" y="428"/>
                  </a:lnTo>
                  <a:lnTo>
                    <a:pt x="870" y="428"/>
                  </a:lnTo>
                  <a:lnTo>
                    <a:pt x="871" y="428"/>
                  </a:lnTo>
                  <a:lnTo>
                    <a:pt x="873" y="428"/>
                  </a:lnTo>
                  <a:lnTo>
                    <a:pt x="873" y="427"/>
                  </a:lnTo>
                  <a:lnTo>
                    <a:pt x="874" y="427"/>
                  </a:lnTo>
                  <a:lnTo>
                    <a:pt x="875" y="427"/>
                  </a:lnTo>
                  <a:lnTo>
                    <a:pt x="876" y="426"/>
                  </a:lnTo>
                  <a:lnTo>
                    <a:pt x="877" y="426"/>
                  </a:lnTo>
                  <a:lnTo>
                    <a:pt x="879" y="426"/>
                  </a:lnTo>
                  <a:lnTo>
                    <a:pt x="879" y="425"/>
                  </a:lnTo>
                  <a:lnTo>
                    <a:pt x="880" y="425"/>
                  </a:lnTo>
                  <a:lnTo>
                    <a:pt x="881" y="426"/>
                  </a:lnTo>
                  <a:lnTo>
                    <a:pt x="881" y="425"/>
                  </a:lnTo>
                  <a:lnTo>
                    <a:pt x="882" y="425"/>
                  </a:lnTo>
                  <a:lnTo>
                    <a:pt x="882" y="426"/>
                  </a:lnTo>
                  <a:lnTo>
                    <a:pt x="883" y="426"/>
                  </a:lnTo>
                  <a:lnTo>
                    <a:pt x="882" y="426"/>
                  </a:lnTo>
                  <a:lnTo>
                    <a:pt x="883" y="426"/>
                  </a:lnTo>
                  <a:lnTo>
                    <a:pt x="883" y="427"/>
                  </a:lnTo>
                  <a:lnTo>
                    <a:pt x="884" y="427"/>
                  </a:lnTo>
                  <a:lnTo>
                    <a:pt x="884" y="428"/>
                  </a:lnTo>
                  <a:lnTo>
                    <a:pt x="886" y="428"/>
                  </a:lnTo>
                  <a:lnTo>
                    <a:pt x="887" y="428"/>
                  </a:lnTo>
                  <a:lnTo>
                    <a:pt x="887" y="430"/>
                  </a:lnTo>
                  <a:lnTo>
                    <a:pt x="887" y="431"/>
                  </a:lnTo>
                  <a:lnTo>
                    <a:pt x="887" y="432"/>
                  </a:lnTo>
                  <a:lnTo>
                    <a:pt x="888" y="432"/>
                  </a:lnTo>
                  <a:lnTo>
                    <a:pt x="890" y="431"/>
                  </a:lnTo>
                  <a:lnTo>
                    <a:pt x="890" y="431"/>
                  </a:lnTo>
                  <a:lnTo>
                    <a:pt x="890" y="430"/>
                  </a:lnTo>
                  <a:lnTo>
                    <a:pt x="890" y="430"/>
                  </a:lnTo>
                  <a:lnTo>
                    <a:pt x="890" y="430"/>
                  </a:lnTo>
                  <a:lnTo>
                    <a:pt x="890" y="431"/>
                  </a:lnTo>
                  <a:lnTo>
                    <a:pt x="892" y="431"/>
                  </a:lnTo>
                  <a:lnTo>
                    <a:pt x="890" y="431"/>
                  </a:lnTo>
                  <a:lnTo>
                    <a:pt x="890" y="432"/>
                  </a:lnTo>
                  <a:lnTo>
                    <a:pt x="892" y="432"/>
                  </a:lnTo>
                  <a:lnTo>
                    <a:pt x="892" y="433"/>
                  </a:lnTo>
                  <a:lnTo>
                    <a:pt x="892" y="434"/>
                  </a:lnTo>
                  <a:lnTo>
                    <a:pt x="893" y="434"/>
                  </a:lnTo>
                  <a:lnTo>
                    <a:pt x="894" y="434"/>
                  </a:lnTo>
                  <a:lnTo>
                    <a:pt x="894" y="435"/>
                  </a:lnTo>
                  <a:lnTo>
                    <a:pt x="895" y="434"/>
                  </a:lnTo>
                  <a:lnTo>
                    <a:pt x="896" y="434"/>
                  </a:lnTo>
                  <a:lnTo>
                    <a:pt x="895" y="434"/>
                  </a:lnTo>
                  <a:lnTo>
                    <a:pt x="894" y="434"/>
                  </a:lnTo>
                  <a:lnTo>
                    <a:pt x="895" y="434"/>
                  </a:lnTo>
                  <a:lnTo>
                    <a:pt x="897" y="434"/>
                  </a:lnTo>
                  <a:lnTo>
                    <a:pt x="901" y="434"/>
                  </a:lnTo>
                  <a:lnTo>
                    <a:pt x="901" y="435"/>
                  </a:lnTo>
                  <a:lnTo>
                    <a:pt x="902" y="435"/>
                  </a:lnTo>
                  <a:lnTo>
                    <a:pt x="902" y="434"/>
                  </a:lnTo>
                  <a:lnTo>
                    <a:pt x="902" y="433"/>
                  </a:lnTo>
                  <a:lnTo>
                    <a:pt x="903" y="432"/>
                  </a:lnTo>
                  <a:lnTo>
                    <a:pt x="905" y="432"/>
                  </a:lnTo>
                  <a:lnTo>
                    <a:pt x="906" y="432"/>
                  </a:lnTo>
                  <a:lnTo>
                    <a:pt x="906" y="433"/>
                  </a:lnTo>
                  <a:lnTo>
                    <a:pt x="905" y="433"/>
                  </a:lnTo>
                  <a:lnTo>
                    <a:pt x="905" y="434"/>
                  </a:lnTo>
                  <a:lnTo>
                    <a:pt x="906" y="435"/>
                  </a:lnTo>
                  <a:lnTo>
                    <a:pt x="906" y="434"/>
                  </a:lnTo>
                  <a:lnTo>
                    <a:pt x="907" y="434"/>
                  </a:lnTo>
                  <a:lnTo>
                    <a:pt x="908" y="435"/>
                  </a:lnTo>
                  <a:lnTo>
                    <a:pt x="912" y="435"/>
                  </a:lnTo>
                  <a:lnTo>
                    <a:pt x="913" y="435"/>
                  </a:lnTo>
                  <a:lnTo>
                    <a:pt x="914" y="435"/>
                  </a:lnTo>
                  <a:lnTo>
                    <a:pt x="915" y="435"/>
                  </a:lnTo>
                  <a:lnTo>
                    <a:pt x="915" y="437"/>
                  </a:lnTo>
                  <a:lnTo>
                    <a:pt x="914" y="437"/>
                  </a:lnTo>
                  <a:lnTo>
                    <a:pt x="913" y="437"/>
                  </a:lnTo>
                  <a:lnTo>
                    <a:pt x="914" y="438"/>
                  </a:lnTo>
                  <a:lnTo>
                    <a:pt x="913" y="438"/>
                  </a:lnTo>
                  <a:lnTo>
                    <a:pt x="913" y="439"/>
                  </a:lnTo>
                  <a:lnTo>
                    <a:pt x="914" y="439"/>
                  </a:lnTo>
                  <a:lnTo>
                    <a:pt x="914" y="440"/>
                  </a:lnTo>
                  <a:lnTo>
                    <a:pt x="914" y="441"/>
                  </a:lnTo>
                  <a:lnTo>
                    <a:pt x="913" y="441"/>
                  </a:lnTo>
                  <a:lnTo>
                    <a:pt x="914" y="441"/>
                  </a:lnTo>
                  <a:lnTo>
                    <a:pt x="913" y="443"/>
                  </a:lnTo>
                  <a:lnTo>
                    <a:pt x="913" y="441"/>
                  </a:lnTo>
                  <a:lnTo>
                    <a:pt x="912" y="441"/>
                  </a:lnTo>
                  <a:lnTo>
                    <a:pt x="912" y="443"/>
                  </a:lnTo>
                  <a:lnTo>
                    <a:pt x="912" y="441"/>
                  </a:lnTo>
                  <a:lnTo>
                    <a:pt x="910" y="441"/>
                  </a:lnTo>
                  <a:lnTo>
                    <a:pt x="910" y="443"/>
                  </a:lnTo>
                  <a:lnTo>
                    <a:pt x="910" y="444"/>
                  </a:lnTo>
                  <a:lnTo>
                    <a:pt x="912" y="444"/>
                  </a:lnTo>
                  <a:lnTo>
                    <a:pt x="910" y="444"/>
                  </a:lnTo>
                  <a:lnTo>
                    <a:pt x="910" y="445"/>
                  </a:lnTo>
                  <a:lnTo>
                    <a:pt x="912" y="445"/>
                  </a:lnTo>
                  <a:lnTo>
                    <a:pt x="913" y="445"/>
                  </a:lnTo>
                  <a:lnTo>
                    <a:pt x="913" y="447"/>
                  </a:lnTo>
                  <a:lnTo>
                    <a:pt x="912" y="448"/>
                  </a:lnTo>
                  <a:lnTo>
                    <a:pt x="912" y="447"/>
                  </a:lnTo>
                  <a:lnTo>
                    <a:pt x="910" y="447"/>
                  </a:lnTo>
                  <a:lnTo>
                    <a:pt x="910" y="448"/>
                  </a:lnTo>
                  <a:lnTo>
                    <a:pt x="909" y="448"/>
                  </a:lnTo>
                  <a:lnTo>
                    <a:pt x="909" y="450"/>
                  </a:lnTo>
                  <a:lnTo>
                    <a:pt x="908" y="450"/>
                  </a:lnTo>
                  <a:lnTo>
                    <a:pt x="906" y="450"/>
                  </a:lnTo>
                  <a:lnTo>
                    <a:pt x="906" y="448"/>
                  </a:lnTo>
                  <a:lnTo>
                    <a:pt x="907" y="448"/>
                  </a:lnTo>
                  <a:lnTo>
                    <a:pt x="907" y="447"/>
                  </a:lnTo>
                  <a:lnTo>
                    <a:pt x="906" y="447"/>
                  </a:lnTo>
                  <a:lnTo>
                    <a:pt x="906" y="446"/>
                  </a:lnTo>
                  <a:lnTo>
                    <a:pt x="906" y="445"/>
                  </a:lnTo>
                  <a:lnTo>
                    <a:pt x="905" y="445"/>
                  </a:lnTo>
                  <a:lnTo>
                    <a:pt x="905" y="446"/>
                  </a:lnTo>
                  <a:lnTo>
                    <a:pt x="905" y="447"/>
                  </a:lnTo>
                  <a:lnTo>
                    <a:pt x="905" y="446"/>
                  </a:lnTo>
                  <a:lnTo>
                    <a:pt x="905" y="447"/>
                  </a:lnTo>
                  <a:lnTo>
                    <a:pt x="903" y="447"/>
                  </a:lnTo>
                  <a:lnTo>
                    <a:pt x="903" y="448"/>
                  </a:lnTo>
                  <a:lnTo>
                    <a:pt x="903" y="447"/>
                  </a:lnTo>
                  <a:lnTo>
                    <a:pt x="903" y="446"/>
                  </a:lnTo>
                  <a:lnTo>
                    <a:pt x="902" y="446"/>
                  </a:lnTo>
                  <a:lnTo>
                    <a:pt x="901" y="446"/>
                  </a:lnTo>
                  <a:lnTo>
                    <a:pt x="901" y="447"/>
                  </a:lnTo>
                  <a:lnTo>
                    <a:pt x="899" y="448"/>
                  </a:lnTo>
                  <a:lnTo>
                    <a:pt x="897" y="448"/>
                  </a:lnTo>
                  <a:lnTo>
                    <a:pt x="897" y="450"/>
                  </a:lnTo>
                  <a:lnTo>
                    <a:pt x="896" y="450"/>
                  </a:lnTo>
                  <a:lnTo>
                    <a:pt x="895" y="450"/>
                  </a:lnTo>
                  <a:lnTo>
                    <a:pt x="896" y="450"/>
                  </a:lnTo>
                  <a:lnTo>
                    <a:pt x="895" y="450"/>
                  </a:lnTo>
                  <a:lnTo>
                    <a:pt x="895" y="451"/>
                  </a:lnTo>
                  <a:lnTo>
                    <a:pt x="895" y="452"/>
                  </a:lnTo>
                  <a:lnTo>
                    <a:pt x="894" y="451"/>
                  </a:lnTo>
                  <a:lnTo>
                    <a:pt x="893" y="452"/>
                  </a:lnTo>
                  <a:lnTo>
                    <a:pt x="893" y="451"/>
                  </a:lnTo>
                  <a:lnTo>
                    <a:pt x="894" y="451"/>
                  </a:lnTo>
                  <a:lnTo>
                    <a:pt x="894" y="450"/>
                  </a:lnTo>
                  <a:lnTo>
                    <a:pt x="895" y="450"/>
                  </a:lnTo>
                  <a:lnTo>
                    <a:pt x="894" y="450"/>
                  </a:lnTo>
                  <a:lnTo>
                    <a:pt x="893" y="450"/>
                  </a:lnTo>
                  <a:lnTo>
                    <a:pt x="892" y="450"/>
                  </a:lnTo>
                  <a:lnTo>
                    <a:pt x="892" y="451"/>
                  </a:lnTo>
                  <a:lnTo>
                    <a:pt x="892" y="452"/>
                  </a:lnTo>
                  <a:lnTo>
                    <a:pt x="890" y="452"/>
                  </a:lnTo>
                  <a:lnTo>
                    <a:pt x="890" y="452"/>
                  </a:lnTo>
                  <a:lnTo>
                    <a:pt x="890" y="452"/>
                  </a:lnTo>
                  <a:lnTo>
                    <a:pt x="887" y="452"/>
                  </a:lnTo>
                  <a:lnTo>
                    <a:pt x="887" y="453"/>
                  </a:lnTo>
                  <a:lnTo>
                    <a:pt x="886" y="453"/>
                  </a:lnTo>
                  <a:lnTo>
                    <a:pt x="886" y="454"/>
                  </a:lnTo>
                  <a:lnTo>
                    <a:pt x="884" y="453"/>
                  </a:lnTo>
                  <a:lnTo>
                    <a:pt x="884" y="454"/>
                  </a:lnTo>
                  <a:lnTo>
                    <a:pt x="883" y="454"/>
                  </a:lnTo>
                  <a:lnTo>
                    <a:pt x="882" y="454"/>
                  </a:lnTo>
                  <a:lnTo>
                    <a:pt x="883" y="453"/>
                  </a:lnTo>
                  <a:lnTo>
                    <a:pt x="882" y="453"/>
                  </a:lnTo>
                  <a:lnTo>
                    <a:pt x="881" y="453"/>
                  </a:lnTo>
                  <a:lnTo>
                    <a:pt x="880" y="453"/>
                  </a:lnTo>
                  <a:lnTo>
                    <a:pt x="879" y="453"/>
                  </a:lnTo>
                  <a:lnTo>
                    <a:pt x="879" y="454"/>
                  </a:lnTo>
                  <a:lnTo>
                    <a:pt x="880" y="454"/>
                  </a:lnTo>
                  <a:lnTo>
                    <a:pt x="879" y="454"/>
                  </a:lnTo>
                  <a:lnTo>
                    <a:pt x="879" y="456"/>
                  </a:lnTo>
                  <a:lnTo>
                    <a:pt x="880" y="456"/>
                  </a:lnTo>
                  <a:lnTo>
                    <a:pt x="881" y="454"/>
                  </a:lnTo>
                  <a:lnTo>
                    <a:pt x="882" y="454"/>
                  </a:lnTo>
                  <a:lnTo>
                    <a:pt x="882" y="456"/>
                  </a:lnTo>
                  <a:lnTo>
                    <a:pt x="883" y="456"/>
                  </a:lnTo>
                  <a:lnTo>
                    <a:pt x="883" y="457"/>
                  </a:lnTo>
                  <a:lnTo>
                    <a:pt x="883" y="458"/>
                  </a:lnTo>
                  <a:lnTo>
                    <a:pt x="882" y="458"/>
                  </a:lnTo>
                  <a:lnTo>
                    <a:pt x="882" y="459"/>
                  </a:lnTo>
                  <a:lnTo>
                    <a:pt x="881" y="459"/>
                  </a:lnTo>
                  <a:lnTo>
                    <a:pt x="881" y="458"/>
                  </a:lnTo>
                  <a:lnTo>
                    <a:pt x="880" y="457"/>
                  </a:lnTo>
                  <a:lnTo>
                    <a:pt x="880" y="458"/>
                  </a:lnTo>
                  <a:lnTo>
                    <a:pt x="879" y="458"/>
                  </a:lnTo>
                  <a:lnTo>
                    <a:pt x="877" y="459"/>
                  </a:lnTo>
                  <a:lnTo>
                    <a:pt x="879" y="459"/>
                  </a:lnTo>
                  <a:lnTo>
                    <a:pt x="879" y="460"/>
                  </a:lnTo>
                  <a:lnTo>
                    <a:pt x="877" y="460"/>
                  </a:lnTo>
                  <a:lnTo>
                    <a:pt x="877" y="461"/>
                  </a:lnTo>
                  <a:lnTo>
                    <a:pt x="877" y="463"/>
                  </a:lnTo>
                  <a:lnTo>
                    <a:pt x="877" y="464"/>
                  </a:lnTo>
                  <a:lnTo>
                    <a:pt x="879" y="464"/>
                  </a:lnTo>
                  <a:lnTo>
                    <a:pt x="879" y="465"/>
                  </a:lnTo>
                  <a:lnTo>
                    <a:pt x="876" y="466"/>
                  </a:lnTo>
                  <a:lnTo>
                    <a:pt x="876" y="465"/>
                  </a:lnTo>
                  <a:lnTo>
                    <a:pt x="876" y="466"/>
                  </a:lnTo>
                  <a:lnTo>
                    <a:pt x="875" y="466"/>
                  </a:lnTo>
                  <a:lnTo>
                    <a:pt x="874" y="466"/>
                  </a:lnTo>
                  <a:lnTo>
                    <a:pt x="873" y="467"/>
                  </a:lnTo>
                  <a:lnTo>
                    <a:pt x="871" y="467"/>
                  </a:lnTo>
                  <a:lnTo>
                    <a:pt x="870" y="467"/>
                  </a:lnTo>
                  <a:lnTo>
                    <a:pt x="870" y="466"/>
                  </a:lnTo>
                  <a:lnTo>
                    <a:pt x="871" y="465"/>
                  </a:lnTo>
                  <a:lnTo>
                    <a:pt x="871" y="464"/>
                  </a:lnTo>
                  <a:lnTo>
                    <a:pt x="871" y="463"/>
                  </a:lnTo>
                  <a:lnTo>
                    <a:pt x="870" y="463"/>
                  </a:lnTo>
                  <a:lnTo>
                    <a:pt x="870" y="461"/>
                  </a:lnTo>
                  <a:lnTo>
                    <a:pt x="870" y="463"/>
                  </a:lnTo>
                  <a:lnTo>
                    <a:pt x="870" y="464"/>
                  </a:lnTo>
                  <a:lnTo>
                    <a:pt x="869" y="464"/>
                  </a:lnTo>
                  <a:lnTo>
                    <a:pt x="869" y="463"/>
                  </a:lnTo>
                  <a:lnTo>
                    <a:pt x="868" y="463"/>
                  </a:lnTo>
                  <a:lnTo>
                    <a:pt x="868" y="464"/>
                  </a:lnTo>
                  <a:lnTo>
                    <a:pt x="867" y="464"/>
                  </a:lnTo>
                  <a:lnTo>
                    <a:pt x="867" y="463"/>
                  </a:lnTo>
                  <a:lnTo>
                    <a:pt x="867" y="464"/>
                  </a:lnTo>
                  <a:lnTo>
                    <a:pt x="867" y="465"/>
                  </a:lnTo>
                  <a:lnTo>
                    <a:pt x="867" y="466"/>
                  </a:lnTo>
                  <a:lnTo>
                    <a:pt x="868" y="466"/>
                  </a:lnTo>
                  <a:lnTo>
                    <a:pt x="868" y="467"/>
                  </a:lnTo>
                  <a:lnTo>
                    <a:pt x="868" y="469"/>
                  </a:lnTo>
                  <a:lnTo>
                    <a:pt x="869" y="469"/>
                  </a:lnTo>
                  <a:lnTo>
                    <a:pt x="870" y="469"/>
                  </a:lnTo>
                  <a:lnTo>
                    <a:pt x="870" y="470"/>
                  </a:lnTo>
                  <a:lnTo>
                    <a:pt x="869" y="470"/>
                  </a:lnTo>
                  <a:lnTo>
                    <a:pt x="868" y="471"/>
                  </a:lnTo>
                  <a:lnTo>
                    <a:pt x="868" y="470"/>
                  </a:lnTo>
                  <a:lnTo>
                    <a:pt x="868" y="471"/>
                  </a:lnTo>
                  <a:lnTo>
                    <a:pt x="867" y="471"/>
                  </a:lnTo>
                  <a:lnTo>
                    <a:pt x="866" y="472"/>
                  </a:lnTo>
                  <a:lnTo>
                    <a:pt x="864" y="474"/>
                  </a:lnTo>
                  <a:lnTo>
                    <a:pt x="863" y="474"/>
                  </a:lnTo>
                  <a:lnTo>
                    <a:pt x="863" y="476"/>
                  </a:lnTo>
                  <a:lnTo>
                    <a:pt x="863" y="477"/>
                  </a:lnTo>
                  <a:lnTo>
                    <a:pt x="863" y="478"/>
                  </a:lnTo>
                  <a:lnTo>
                    <a:pt x="863" y="478"/>
                  </a:lnTo>
                  <a:lnTo>
                    <a:pt x="862" y="477"/>
                  </a:lnTo>
                  <a:lnTo>
                    <a:pt x="863" y="477"/>
                  </a:lnTo>
                  <a:lnTo>
                    <a:pt x="862" y="477"/>
                  </a:lnTo>
                  <a:lnTo>
                    <a:pt x="861" y="478"/>
                  </a:lnTo>
                  <a:lnTo>
                    <a:pt x="861" y="479"/>
                  </a:lnTo>
                  <a:lnTo>
                    <a:pt x="861" y="478"/>
                  </a:lnTo>
                  <a:lnTo>
                    <a:pt x="860" y="478"/>
                  </a:lnTo>
                  <a:lnTo>
                    <a:pt x="858" y="478"/>
                  </a:lnTo>
                  <a:lnTo>
                    <a:pt x="858" y="479"/>
                  </a:lnTo>
                  <a:lnTo>
                    <a:pt x="858" y="480"/>
                  </a:lnTo>
                  <a:lnTo>
                    <a:pt x="858" y="480"/>
                  </a:lnTo>
                  <a:lnTo>
                    <a:pt x="857" y="480"/>
                  </a:lnTo>
                  <a:lnTo>
                    <a:pt x="857" y="482"/>
                  </a:lnTo>
                  <a:lnTo>
                    <a:pt x="856" y="483"/>
                  </a:lnTo>
                  <a:lnTo>
                    <a:pt x="855" y="484"/>
                  </a:lnTo>
                  <a:lnTo>
                    <a:pt x="855" y="485"/>
                  </a:lnTo>
                  <a:lnTo>
                    <a:pt x="854" y="485"/>
                  </a:lnTo>
                  <a:lnTo>
                    <a:pt x="854" y="486"/>
                  </a:lnTo>
                  <a:lnTo>
                    <a:pt x="854" y="489"/>
                  </a:lnTo>
                  <a:lnTo>
                    <a:pt x="853" y="489"/>
                  </a:lnTo>
                  <a:lnTo>
                    <a:pt x="851" y="490"/>
                  </a:lnTo>
                  <a:lnTo>
                    <a:pt x="850" y="490"/>
                  </a:lnTo>
                  <a:lnTo>
                    <a:pt x="850" y="491"/>
                  </a:lnTo>
                  <a:lnTo>
                    <a:pt x="850" y="492"/>
                  </a:lnTo>
                  <a:lnTo>
                    <a:pt x="850" y="493"/>
                  </a:lnTo>
                  <a:lnTo>
                    <a:pt x="850" y="495"/>
                  </a:lnTo>
                  <a:lnTo>
                    <a:pt x="850" y="496"/>
                  </a:lnTo>
                  <a:lnTo>
                    <a:pt x="850" y="497"/>
                  </a:lnTo>
                  <a:lnTo>
                    <a:pt x="850" y="498"/>
                  </a:lnTo>
                  <a:lnTo>
                    <a:pt x="850" y="497"/>
                  </a:lnTo>
                  <a:lnTo>
                    <a:pt x="851" y="497"/>
                  </a:lnTo>
                  <a:lnTo>
                    <a:pt x="853" y="497"/>
                  </a:lnTo>
                  <a:lnTo>
                    <a:pt x="854" y="497"/>
                  </a:lnTo>
                  <a:lnTo>
                    <a:pt x="855" y="497"/>
                  </a:lnTo>
                  <a:lnTo>
                    <a:pt x="856" y="498"/>
                  </a:lnTo>
                  <a:lnTo>
                    <a:pt x="855" y="498"/>
                  </a:lnTo>
                  <a:lnTo>
                    <a:pt x="856" y="501"/>
                  </a:lnTo>
                  <a:lnTo>
                    <a:pt x="857" y="501"/>
                  </a:lnTo>
                  <a:lnTo>
                    <a:pt x="858" y="502"/>
                  </a:lnTo>
                  <a:lnTo>
                    <a:pt x="860" y="503"/>
                  </a:lnTo>
                  <a:lnTo>
                    <a:pt x="860" y="502"/>
                  </a:lnTo>
                  <a:lnTo>
                    <a:pt x="860" y="503"/>
                  </a:lnTo>
                  <a:lnTo>
                    <a:pt x="861" y="503"/>
                  </a:lnTo>
                  <a:lnTo>
                    <a:pt x="862" y="504"/>
                  </a:lnTo>
                  <a:lnTo>
                    <a:pt x="863" y="504"/>
                  </a:lnTo>
                  <a:lnTo>
                    <a:pt x="863" y="504"/>
                  </a:lnTo>
                  <a:lnTo>
                    <a:pt x="864" y="504"/>
                  </a:lnTo>
                  <a:lnTo>
                    <a:pt x="866" y="505"/>
                  </a:lnTo>
                  <a:lnTo>
                    <a:pt x="866" y="506"/>
                  </a:lnTo>
                  <a:lnTo>
                    <a:pt x="867" y="506"/>
                  </a:lnTo>
                  <a:lnTo>
                    <a:pt x="869" y="508"/>
                  </a:lnTo>
                  <a:lnTo>
                    <a:pt x="870" y="509"/>
                  </a:lnTo>
                  <a:lnTo>
                    <a:pt x="870" y="510"/>
                  </a:lnTo>
                  <a:lnTo>
                    <a:pt x="870" y="510"/>
                  </a:lnTo>
                  <a:lnTo>
                    <a:pt x="871" y="511"/>
                  </a:lnTo>
                  <a:lnTo>
                    <a:pt x="871" y="512"/>
                  </a:lnTo>
                  <a:lnTo>
                    <a:pt x="871" y="515"/>
                  </a:lnTo>
                  <a:lnTo>
                    <a:pt x="873" y="516"/>
                  </a:lnTo>
                  <a:lnTo>
                    <a:pt x="873" y="517"/>
                  </a:lnTo>
                  <a:lnTo>
                    <a:pt x="873" y="518"/>
                  </a:lnTo>
                  <a:lnTo>
                    <a:pt x="874" y="518"/>
                  </a:lnTo>
                  <a:lnTo>
                    <a:pt x="874" y="519"/>
                  </a:lnTo>
                  <a:lnTo>
                    <a:pt x="874" y="521"/>
                  </a:lnTo>
                  <a:lnTo>
                    <a:pt x="875" y="522"/>
                  </a:lnTo>
                  <a:lnTo>
                    <a:pt x="874" y="522"/>
                  </a:lnTo>
                  <a:lnTo>
                    <a:pt x="875" y="523"/>
                  </a:lnTo>
                  <a:lnTo>
                    <a:pt x="875" y="524"/>
                  </a:lnTo>
                  <a:lnTo>
                    <a:pt x="876" y="524"/>
                  </a:lnTo>
                  <a:lnTo>
                    <a:pt x="876" y="525"/>
                  </a:lnTo>
                  <a:lnTo>
                    <a:pt x="877" y="527"/>
                  </a:lnTo>
                  <a:lnTo>
                    <a:pt x="877" y="528"/>
                  </a:lnTo>
                  <a:lnTo>
                    <a:pt x="877" y="529"/>
                  </a:lnTo>
                  <a:lnTo>
                    <a:pt x="877" y="530"/>
                  </a:lnTo>
                  <a:lnTo>
                    <a:pt x="879" y="530"/>
                  </a:lnTo>
                  <a:lnTo>
                    <a:pt x="879" y="531"/>
                  </a:lnTo>
                  <a:lnTo>
                    <a:pt x="879" y="532"/>
                  </a:lnTo>
                  <a:lnTo>
                    <a:pt x="880" y="534"/>
                  </a:lnTo>
                  <a:lnTo>
                    <a:pt x="880" y="535"/>
                  </a:lnTo>
                  <a:lnTo>
                    <a:pt x="881" y="535"/>
                  </a:lnTo>
                  <a:lnTo>
                    <a:pt x="881" y="536"/>
                  </a:lnTo>
                  <a:lnTo>
                    <a:pt x="882" y="536"/>
                  </a:lnTo>
                  <a:lnTo>
                    <a:pt x="882" y="537"/>
                  </a:lnTo>
                  <a:lnTo>
                    <a:pt x="882" y="538"/>
                  </a:lnTo>
                  <a:lnTo>
                    <a:pt x="882" y="540"/>
                  </a:lnTo>
                  <a:lnTo>
                    <a:pt x="882" y="541"/>
                  </a:lnTo>
                  <a:lnTo>
                    <a:pt x="881" y="542"/>
                  </a:lnTo>
                  <a:lnTo>
                    <a:pt x="881" y="543"/>
                  </a:lnTo>
                  <a:lnTo>
                    <a:pt x="881" y="542"/>
                  </a:lnTo>
                  <a:lnTo>
                    <a:pt x="881" y="543"/>
                  </a:lnTo>
                  <a:lnTo>
                    <a:pt x="882" y="543"/>
                  </a:lnTo>
                  <a:lnTo>
                    <a:pt x="882" y="544"/>
                  </a:lnTo>
                  <a:lnTo>
                    <a:pt x="883" y="545"/>
                  </a:lnTo>
                  <a:lnTo>
                    <a:pt x="884" y="545"/>
                  </a:lnTo>
                  <a:lnTo>
                    <a:pt x="886" y="547"/>
                  </a:lnTo>
                  <a:lnTo>
                    <a:pt x="886" y="548"/>
                  </a:lnTo>
                  <a:lnTo>
                    <a:pt x="887" y="547"/>
                  </a:lnTo>
                  <a:lnTo>
                    <a:pt x="887" y="548"/>
                  </a:lnTo>
                  <a:lnTo>
                    <a:pt x="888" y="548"/>
                  </a:lnTo>
                  <a:lnTo>
                    <a:pt x="889" y="549"/>
                  </a:lnTo>
                  <a:lnTo>
                    <a:pt x="890" y="549"/>
                  </a:lnTo>
                  <a:lnTo>
                    <a:pt x="890" y="550"/>
                  </a:lnTo>
                  <a:lnTo>
                    <a:pt x="890" y="553"/>
                  </a:lnTo>
                  <a:lnTo>
                    <a:pt x="890" y="554"/>
                  </a:lnTo>
                  <a:lnTo>
                    <a:pt x="890" y="555"/>
                  </a:lnTo>
                  <a:lnTo>
                    <a:pt x="892" y="555"/>
                  </a:lnTo>
                  <a:lnTo>
                    <a:pt x="892" y="556"/>
                  </a:lnTo>
                  <a:lnTo>
                    <a:pt x="893" y="556"/>
                  </a:lnTo>
                  <a:lnTo>
                    <a:pt x="894" y="556"/>
                  </a:lnTo>
                  <a:lnTo>
                    <a:pt x="894" y="557"/>
                  </a:lnTo>
                  <a:lnTo>
                    <a:pt x="895" y="557"/>
                  </a:lnTo>
                  <a:lnTo>
                    <a:pt x="896" y="557"/>
                  </a:lnTo>
                  <a:lnTo>
                    <a:pt x="896" y="558"/>
                  </a:lnTo>
                  <a:lnTo>
                    <a:pt x="897" y="558"/>
                  </a:lnTo>
                  <a:lnTo>
                    <a:pt x="899" y="560"/>
                  </a:lnTo>
                  <a:lnTo>
                    <a:pt x="899" y="561"/>
                  </a:lnTo>
                  <a:lnTo>
                    <a:pt x="900" y="561"/>
                  </a:lnTo>
                  <a:lnTo>
                    <a:pt x="900" y="562"/>
                  </a:lnTo>
                  <a:lnTo>
                    <a:pt x="900" y="563"/>
                  </a:lnTo>
                  <a:lnTo>
                    <a:pt x="901" y="564"/>
                  </a:lnTo>
                  <a:lnTo>
                    <a:pt x="901" y="566"/>
                  </a:lnTo>
                  <a:lnTo>
                    <a:pt x="900" y="566"/>
                  </a:lnTo>
                  <a:lnTo>
                    <a:pt x="899" y="566"/>
                  </a:lnTo>
                  <a:lnTo>
                    <a:pt x="897" y="566"/>
                  </a:lnTo>
                  <a:lnTo>
                    <a:pt x="896" y="566"/>
                  </a:lnTo>
                  <a:lnTo>
                    <a:pt x="895" y="564"/>
                  </a:lnTo>
                  <a:lnTo>
                    <a:pt x="894" y="564"/>
                  </a:lnTo>
                  <a:lnTo>
                    <a:pt x="893" y="564"/>
                  </a:lnTo>
                  <a:lnTo>
                    <a:pt x="893" y="563"/>
                  </a:lnTo>
                  <a:lnTo>
                    <a:pt x="892" y="563"/>
                  </a:lnTo>
                  <a:lnTo>
                    <a:pt x="890" y="562"/>
                  </a:lnTo>
                  <a:lnTo>
                    <a:pt x="890" y="562"/>
                  </a:lnTo>
                  <a:lnTo>
                    <a:pt x="889" y="561"/>
                  </a:lnTo>
                  <a:lnTo>
                    <a:pt x="888" y="562"/>
                  </a:lnTo>
                  <a:lnTo>
                    <a:pt x="886" y="563"/>
                  </a:lnTo>
                  <a:lnTo>
                    <a:pt x="884" y="563"/>
                  </a:lnTo>
                  <a:lnTo>
                    <a:pt x="883" y="563"/>
                  </a:lnTo>
                  <a:lnTo>
                    <a:pt x="883" y="562"/>
                  </a:lnTo>
                  <a:lnTo>
                    <a:pt x="883" y="561"/>
                  </a:lnTo>
                  <a:lnTo>
                    <a:pt x="882" y="561"/>
                  </a:lnTo>
                  <a:lnTo>
                    <a:pt x="881" y="558"/>
                  </a:lnTo>
                  <a:lnTo>
                    <a:pt x="880" y="558"/>
                  </a:lnTo>
                  <a:lnTo>
                    <a:pt x="879" y="558"/>
                  </a:lnTo>
                  <a:lnTo>
                    <a:pt x="877" y="557"/>
                  </a:lnTo>
                  <a:lnTo>
                    <a:pt x="875" y="557"/>
                  </a:lnTo>
                  <a:lnTo>
                    <a:pt x="874" y="557"/>
                  </a:lnTo>
                  <a:lnTo>
                    <a:pt x="873" y="557"/>
                  </a:lnTo>
                  <a:lnTo>
                    <a:pt x="871" y="558"/>
                  </a:lnTo>
                  <a:lnTo>
                    <a:pt x="870" y="560"/>
                  </a:lnTo>
                  <a:lnTo>
                    <a:pt x="869" y="561"/>
                  </a:lnTo>
                  <a:lnTo>
                    <a:pt x="868" y="561"/>
                  </a:lnTo>
                  <a:lnTo>
                    <a:pt x="867" y="560"/>
                  </a:lnTo>
                  <a:lnTo>
                    <a:pt x="866" y="560"/>
                  </a:lnTo>
                  <a:lnTo>
                    <a:pt x="864" y="558"/>
                  </a:lnTo>
                  <a:lnTo>
                    <a:pt x="863" y="556"/>
                  </a:lnTo>
                  <a:lnTo>
                    <a:pt x="863" y="555"/>
                  </a:lnTo>
                  <a:lnTo>
                    <a:pt x="863" y="554"/>
                  </a:lnTo>
                  <a:lnTo>
                    <a:pt x="863" y="554"/>
                  </a:lnTo>
                  <a:lnTo>
                    <a:pt x="863" y="553"/>
                  </a:lnTo>
                  <a:lnTo>
                    <a:pt x="863" y="551"/>
                  </a:lnTo>
                  <a:lnTo>
                    <a:pt x="862" y="551"/>
                  </a:lnTo>
                  <a:lnTo>
                    <a:pt x="861" y="551"/>
                  </a:lnTo>
                  <a:lnTo>
                    <a:pt x="860" y="551"/>
                  </a:lnTo>
                  <a:lnTo>
                    <a:pt x="858" y="550"/>
                  </a:lnTo>
                  <a:lnTo>
                    <a:pt x="858" y="551"/>
                  </a:lnTo>
                  <a:lnTo>
                    <a:pt x="860" y="551"/>
                  </a:lnTo>
                  <a:lnTo>
                    <a:pt x="860" y="553"/>
                  </a:lnTo>
                  <a:lnTo>
                    <a:pt x="858" y="554"/>
                  </a:lnTo>
                  <a:lnTo>
                    <a:pt x="858" y="555"/>
                  </a:lnTo>
                  <a:lnTo>
                    <a:pt x="858" y="554"/>
                  </a:lnTo>
                  <a:lnTo>
                    <a:pt x="860" y="554"/>
                  </a:lnTo>
                  <a:lnTo>
                    <a:pt x="861" y="554"/>
                  </a:lnTo>
                  <a:lnTo>
                    <a:pt x="862" y="554"/>
                  </a:lnTo>
                  <a:lnTo>
                    <a:pt x="861" y="555"/>
                  </a:lnTo>
                  <a:lnTo>
                    <a:pt x="861" y="556"/>
                  </a:lnTo>
                  <a:lnTo>
                    <a:pt x="862" y="556"/>
                  </a:lnTo>
                  <a:lnTo>
                    <a:pt x="863" y="557"/>
                  </a:lnTo>
                  <a:lnTo>
                    <a:pt x="863" y="557"/>
                  </a:lnTo>
                  <a:lnTo>
                    <a:pt x="863" y="558"/>
                  </a:lnTo>
                  <a:lnTo>
                    <a:pt x="864" y="558"/>
                  </a:lnTo>
                  <a:lnTo>
                    <a:pt x="864" y="560"/>
                  </a:lnTo>
                  <a:lnTo>
                    <a:pt x="866" y="560"/>
                  </a:lnTo>
                  <a:lnTo>
                    <a:pt x="867" y="561"/>
                  </a:lnTo>
                  <a:lnTo>
                    <a:pt x="868" y="561"/>
                  </a:lnTo>
                  <a:lnTo>
                    <a:pt x="869" y="561"/>
                  </a:lnTo>
                  <a:lnTo>
                    <a:pt x="871" y="560"/>
                  </a:lnTo>
                  <a:lnTo>
                    <a:pt x="873" y="560"/>
                  </a:lnTo>
                  <a:lnTo>
                    <a:pt x="874" y="560"/>
                  </a:lnTo>
                  <a:lnTo>
                    <a:pt x="874" y="558"/>
                  </a:lnTo>
                  <a:lnTo>
                    <a:pt x="875" y="558"/>
                  </a:lnTo>
                  <a:lnTo>
                    <a:pt x="876" y="558"/>
                  </a:lnTo>
                  <a:lnTo>
                    <a:pt x="877" y="558"/>
                  </a:lnTo>
                  <a:lnTo>
                    <a:pt x="879" y="560"/>
                  </a:lnTo>
                  <a:lnTo>
                    <a:pt x="880" y="561"/>
                  </a:lnTo>
                  <a:lnTo>
                    <a:pt x="880" y="562"/>
                  </a:lnTo>
                  <a:lnTo>
                    <a:pt x="881" y="563"/>
                  </a:lnTo>
                  <a:lnTo>
                    <a:pt x="880" y="563"/>
                  </a:lnTo>
                  <a:lnTo>
                    <a:pt x="879" y="562"/>
                  </a:lnTo>
                  <a:lnTo>
                    <a:pt x="879" y="563"/>
                  </a:lnTo>
                  <a:lnTo>
                    <a:pt x="881" y="564"/>
                  </a:lnTo>
                  <a:lnTo>
                    <a:pt x="882" y="564"/>
                  </a:lnTo>
                  <a:lnTo>
                    <a:pt x="883" y="564"/>
                  </a:lnTo>
                  <a:lnTo>
                    <a:pt x="884" y="564"/>
                  </a:lnTo>
                  <a:lnTo>
                    <a:pt x="886" y="566"/>
                  </a:lnTo>
                  <a:lnTo>
                    <a:pt x="887" y="566"/>
                  </a:lnTo>
                  <a:lnTo>
                    <a:pt x="888" y="567"/>
                  </a:lnTo>
                  <a:lnTo>
                    <a:pt x="889" y="567"/>
                  </a:lnTo>
                  <a:lnTo>
                    <a:pt x="890" y="569"/>
                  </a:lnTo>
                  <a:lnTo>
                    <a:pt x="890" y="569"/>
                  </a:lnTo>
                  <a:lnTo>
                    <a:pt x="890" y="570"/>
                  </a:lnTo>
                  <a:lnTo>
                    <a:pt x="892" y="570"/>
                  </a:lnTo>
                  <a:lnTo>
                    <a:pt x="894" y="573"/>
                  </a:lnTo>
                  <a:lnTo>
                    <a:pt x="895" y="573"/>
                  </a:lnTo>
                  <a:lnTo>
                    <a:pt x="896" y="574"/>
                  </a:lnTo>
                  <a:lnTo>
                    <a:pt x="897" y="574"/>
                  </a:lnTo>
                  <a:lnTo>
                    <a:pt x="897" y="575"/>
                  </a:lnTo>
                  <a:lnTo>
                    <a:pt x="900" y="579"/>
                  </a:lnTo>
                  <a:lnTo>
                    <a:pt x="901" y="581"/>
                  </a:lnTo>
                  <a:lnTo>
                    <a:pt x="902" y="582"/>
                  </a:lnTo>
                  <a:lnTo>
                    <a:pt x="901" y="583"/>
                  </a:lnTo>
                  <a:lnTo>
                    <a:pt x="899" y="583"/>
                  </a:lnTo>
                  <a:lnTo>
                    <a:pt x="897" y="583"/>
                  </a:lnTo>
                  <a:lnTo>
                    <a:pt x="895" y="584"/>
                  </a:lnTo>
                  <a:lnTo>
                    <a:pt x="894" y="584"/>
                  </a:lnTo>
                  <a:lnTo>
                    <a:pt x="893" y="584"/>
                  </a:lnTo>
                  <a:lnTo>
                    <a:pt x="892" y="586"/>
                  </a:lnTo>
                  <a:lnTo>
                    <a:pt x="890" y="586"/>
                  </a:lnTo>
                  <a:lnTo>
                    <a:pt x="890" y="587"/>
                  </a:lnTo>
                  <a:lnTo>
                    <a:pt x="889" y="588"/>
                  </a:lnTo>
                  <a:lnTo>
                    <a:pt x="888" y="588"/>
                  </a:lnTo>
                  <a:lnTo>
                    <a:pt x="887" y="589"/>
                  </a:lnTo>
                  <a:lnTo>
                    <a:pt x="886" y="589"/>
                  </a:lnTo>
                  <a:lnTo>
                    <a:pt x="884" y="590"/>
                  </a:lnTo>
                  <a:lnTo>
                    <a:pt x="883" y="590"/>
                  </a:lnTo>
                  <a:lnTo>
                    <a:pt x="883" y="592"/>
                  </a:lnTo>
                  <a:lnTo>
                    <a:pt x="882" y="593"/>
                  </a:lnTo>
                  <a:lnTo>
                    <a:pt x="883" y="593"/>
                  </a:lnTo>
                  <a:lnTo>
                    <a:pt x="883" y="594"/>
                  </a:lnTo>
                  <a:lnTo>
                    <a:pt x="882" y="594"/>
                  </a:lnTo>
                  <a:lnTo>
                    <a:pt x="882" y="595"/>
                  </a:lnTo>
                  <a:lnTo>
                    <a:pt x="881" y="595"/>
                  </a:lnTo>
                  <a:lnTo>
                    <a:pt x="881" y="595"/>
                  </a:lnTo>
                  <a:lnTo>
                    <a:pt x="880" y="595"/>
                  </a:lnTo>
                  <a:lnTo>
                    <a:pt x="880" y="595"/>
                  </a:lnTo>
                  <a:lnTo>
                    <a:pt x="879" y="595"/>
                  </a:lnTo>
                  <a:lnTo>
                    <a:pt x="879" y="594"/>
                  </a:lnTo>
                  <a:lnTo>
                    <a:pt x="877" y="594"/>
                  </a:lnTo>
                  <a:lnTo>
                    <a:pt x="876" y="594"/>
                  </a:lnTo>
                  <a:lnTo>
                    <a:pt x="874" y="594"/>
                  </a:lnTo>
                  <a:lnTo>
                    <a:pt x="873" y="594"/>
                  </a:lnTo>
                  <a:lnTo>
                    <a:pt x="873" y="595"/>
                  </a:lnTo>
                  <a:lnTo>
                    <a:pt x="873" y="595"/>
                  </a:lnTo>
                  <a:lnTo>
                    <a:pt x="871" y="595"/>
                  </a:lnTo>
                  <a:lnTo>
                    <a:pt x="871" y="596"/>
                  </a:lnTo>
                  <a:lnTo>
                    <a:pt x="871" y="595"/>
                  </a:lnTo>
                  <a:lnTo>
                    <a:pt x="870" y="595"/>
                  </a:lnTo>
                  <a:lnTo>
                    <a:pt x="869" y="595"/>
                  </a:lnTo>
                  <a:lnTo>
                    <a:pt x="868" y="596"/>
                  </a:lnTo>
                  <a:lnTo>
                    <a:pt x="868" y="598"/>
                  </a:lnTo>
                  <a:lnTo>
                    <a:pt x="868" y="596"/>
                  </a:lnTo>
                  <a:lnTo>
                    <a:pt x="869" y="596"/>
                  </a:lnTo>
                  <a:lnTo>
                    <a:pt x="869" y="595"/>
                  </a:lnTo>
                  <a:lnTo>
                    <a:pt x="870" y="595"/>
                  </a:lnTo>
                  <a:lnTo>
                    <a:pt x="870" y="596"/>
                  </a:lnTo>
                  <a:lnTo>
                    <a:pt x="871" y="596"/>
                  </a:lnTo>
                  <a:lnTo>
                    <a:pt x="873" y="596"/>
                  </a:lnTo>
                  <a:lnTo>
                    <a:pt x="873" y="595"/>
                  </a:lnTo>
                  <a:lnTo>
                    <a:pt x="874" y="595"/>
                  </a:lnTo>
                  <a:lnTo>
                    <a:pt x="875" y="594"/>
                  </a:lnTo>
                  <a:lnTo>
                    <a:pt x="876" y="595"/>
                  </a:lnTo>
                  <a:lnTo>
                    <a:pt x="877" y="595"/>
                  </a:lnTo>
                  <a:lnTo>
                    <a:pt x="877" y="595"/>
                  </a:lnTo>
                  <a:lnTo>
                    <a:pt x="879" y="596"/>
                  </a:lnTo>
                  <a:lnTo>
                    <a:pt x="879" y="598"/>
                  </a:lnTo>
                  <a:lnTo>
                    <a:pt x="877" y="598"/>
                  </a:lnTo>
                  <a:lnTo>
                    <a:pt x="877" y="599"/>
                  </a:lnTo>
                  <a:lnTo>
                    <a:pt x="877" y="600"/>
                  </a:lnTo>
                  <a:lnTo>
                    <a:pt x="879" y="600"/>
                  </a:lnTo>
                  <a:lnTo>
                    <a:pt x="880" y="600"/>
                  </a:lnTo>
                  <a:lnTo>
                    <a:pt x="879" y="600"/>
                  </a:lnTo>
                  <a:lnTo>
                    <a:pt x="877" y="600"/>
                  </a:lnTo>
                  <a:lnTo>
                    <a:pt x="877" y="599"/>
                  </a:lnTo>
                  <a:lnTo>
                    <a:pt x="879" y="598"/>
                  </a:lnTo>
                  <a:lnTo>
                    <a:pt x="880" y="596"/>
                  </a:lnTo>
                  <a:lnTo>
                    <a:pt x="881" y="598"/>
                  </a:lnTo>
                  <a:lnTo>
                    <a:pt x="882" y="598"/>
                  </a:lnTo>
                  <a:lnTo>
                    <a:pt x="883" y="598"/>
                  </a:lnTo>
                  <a:lnTo>
                    <a:pt x="884" y="598"/>
                  </a:lnTo>
                  <a:lnTo>
                    <a:pt x="886" y="595"/>
                  </a:lnTo>
                  <a:lnTo>
                    <a:pt x="887" y="595"/>
                  </a:lnTo>
                  <a:lnTo>
                    <a:pt x="887" y="595"/>
                  </a:lnTo>
                  <a:lnTo>
                    <a:pt x="888" y="595"/>
                  </a:lnTo>
                  <a:lnTo>
                    <a:pt x="889" y="595"/>
                  </a:lnTo>
                  <a:lnTo>
                    <a:pt x="890" y="595"/>
                  </a:lnTo>
                  <a:lnTo>
                    <a:pt x="890" y="595"/>
                  </a:lnTo>
                  <a:lnTo>
                    <a:pt x="892" y="595"/>
                  </a:lnTo>
                  <a:lnTo>
                    <a:pt x="893" y="596"/>
                  </a:lnTo>
                  <a:lnTo>
                    <a:pt x="894" y="599"/>
                  </a:lnTo>
                  <a:lnTo>
                    <a:pt x="894" y="600"/>
                  </a:lnTo>
                  <a:lnTo>
                    <a:pt x="895" y="600"/>
                  </a:lnTo>
                  <a:lnTo>
                    <a:pt x="895" y="601"/>
                  </a:lnTo>
                  <a:lnTo>
                    <a:pt x="896" y="602"/>
                  </a:lnTo>
                  <a:lnTo>
                    <a:pt x="897" y="602"/>
                  </a:lnTo>
                  <a:lnTo>
                    <a:pt x="896" y="602"/>
                  </a:lnTo>
                  <a:lnTo>
                    <a:pt x="897" y="602"/>
                  </a:lnTo>
                  <a:lnTo>
                    <a:pt x="899" y="602"/>
                  </a:lnTo>
                  <a:lnTo>
                    <a:pt x="899" y="603"/>
                  </a:lnTo>
                  <a:lnTo>
                    <a:pt x="900" y="603"/>
                  </a:lnTo>
                  <a:lnTo>
                    <a:pt x="901" y="603"/>
                  </a:lnTo>
                  <a:lnTo>
                    <a:pt x="901" y="605"/>
                  </a:lnTo>
                  <a:lnTo>
                    <a:pt x="902" y="605"/>
                  </a:lnTo>
                  <a:lnTo>
                    <a:pt x="903" y="605"/>
                  </a:lnTo>
                  <a:lnTo>
                    <a:pt x="905" y="603"/>
                  </a:lnTo>
                  <a:lnTo>
                    <a:pt x="905" y="605"/>
                  </a:lnTo>
                  <a:lnTo>
                    <a:pt x="903" y="605"/>
                  </a:lnTo>
                  <a:lnTo>
                    <a:pt x="902" y="606"/>
                  </a:lnTo>
                  <a:lnTo>
                    <a:pt x="901" y="606"/>
                  </a:lnTo>
                  <a:lnTo>
                    <a:pt x="901" y="607"/>
                  </a:lnTo>
                  <a:lnTo>
                    <a:pt x="900" y="607"/>
                  </a:lnTo>
                  <a:lnTo>
                    <a:pt x="900" y="608"/>
                  </a:lnTo>
                  <a:lnTo>
                    <a:pt x="899" y="609"/>
                  </a:lnTo>
                  <a:lnTo>
                    <a:pt x="897" y="609"/>
                  </a:lnTo>
                  <a:lnTo>
                    <a:pt x="896" y="611"/>
                  </a:lnTo>
                  <a:lnTo>
                    <a:pt x="896" y="612"/>
                  </a:lnTo>
                  <a:lnTo>
                    <a:pt x="895" y="612"/>
                  </a:lnTo>
                  <a:lnTo>
                    <a:pt x="894" y="612"/>
                  </a:lnTo>
                  <a:lnTo>
                    <a:pt x="893" y="613"/>
                  </a:lnTo>
                  <a:lnTo>
                    <a:pt x="893" y="612"/>
                  </a:lnTo>
                  <a:lnTo>
                    <a:pt x="892" y="612"/>
                  </a:lnTo>
                  <a:lnTo>
                    <a:pt x="892" y="613"/>
                  </a:lnTo>
                  <a:lnTo>
                    <a:pt x="892" y="614"/>
                  </a:lnTo>
                  <a:lnTo>
                    <a:pt x="892" y="615"/>
                  </a:lnTo>
                  <a:lnTo>
                    <a:pt x="892" y="614"/>
                  </a:lnTo>
                  <a:lnTo>
                    <a:pt x="893" y="613"/>
                  </a:lnTo>
                  <a:lnTo>
                    <a:pt x="893" y="614"/>
                  </a:lnTo>
                  <a:lnTo>
                    <a:pt x="893" y="615"/>
                  </a:lnTo>
                  <a:lnTo>
                    <a:pt x="892" y="615"/>
                  </a:lnTo>
                  <a:lnTo>
                    <a:pt x="893" y="615"/>
                  </a:lnTo>
                  <a:lnTo>
                    <a:pt x="894" y="614"/>
                  </a:lnTo>
                  <a:lnTo>
                    <a:pt x="894" y="613"/>
                  </a:lnTo>
                  <a:lnTo>
                    <a:pt x="895" y="613"/>
                  </a:lnTo>
                  <a:lnTo>
                    <a:pt x="896" y="613"/>
                  </a:lnTo>
                  <a:lnTo>
                    <a:pt x="896" y="612"/>
                  </a:lnTo>
                  <a:lnTo>
                    <a:pt x="897" y="612"/>
                  </a:lnTo>
                  <a:lnTo>
                    <a:pt x="897" y="613"/>
                  </a:lnTo>
                  <a:lnTo>
                    <a:pt x="897" y="614"/>
                  </a:lnTo>
                  <a:lnTo>
                    <a:pt x="899" y="614"/>
                  </a:lnTo>
                  <a:lnTo>
                    <a:pt x="899" y="613"/>
                  </a:lnTo>
                  <a:lnTo>
                    <a:pt x="900" y="613"/>
                  </a:lnTo>
                  <a:lnTo>
                    <a:pt x="899" y="612"/>
                  </a:lnTo>
                  <a:lnTo>
                    <a:pt x="897" y="612"/>
                  </a:lnTo>
                  <a:lnTo>
                    <a:pt x="899" y="611"/>
                  </a:lnTo>
                  <a:lnTo>
                    <a:pt x="900" y="611"/>
                  </a:lnTo>
                  <a:lnTo>
                    <a:pt x="901" y="609"/>
                  </a:lnTo>
                  <a:lnTo>
                    <a:pt x="901" y="611"/>
                  </a:lnTo>
                  <a:lnTo>
                    <a:pt x="902" y="611"/>
                  </a:lnTo>
                  <a:lnTo>
                    <a:pt x="902" y="612"/>
                  </a:lnTo>
                  <a:lnTo>
                    <a:pt x="901" y="612"/>
                  </a:lnTo>
                  <a:lnTo>
                    <a:pt x="901" y="613"/>
                  </a:lnTo>
                  <a:lnTo>
                    <a:pt x="902" y="614"/>
                  </a:lnTo>
                  <a:lnTo>
                    <a:pt x="901" y="614"/>
                  </a:lnTo>
                  <a:lnTo>
                    <a:pt x="901" y="615"/>
                  </a:lnTo>
                  <a:lnTo>
                    <a:pt x="901" y="614"/>
                  </a:lnTo>
                  <a:lnTo>
                    <a:pt x="901" y="615"/>
                  </a:lnTo>
                  <a:lnTo>
                    <a:pt x="901" y="616"/>
                  </a:lnTo>
                  <a:lnTo>
                    <a:pt x="901" y="618"/>
                  </a:lnTo>
                  <a:lnTo>
                    <a:pt x="900" y="618"/>
                  </a:lnTo>
                  <a:lnTo>
                    <a:pt x="901" y="618"/>
                  </a:lnTo>
                  <a:lnTo>
                    <a:pt x="901" y="619"/>
                  </a:lnTo>
                  <a:lnTo>
                    <a:pt x="901" y="618"/>
                  </a:lnTo>
                  <a:lnTo>
                    <a:pt x="902" y="618"/>
                  </a:lnTo>
                  <a:lnTo>
                    <a:pt x="902" y="619"/>
                  </a:lnTo>
                  <a:lnTo>
                    <a:pt x="901" y="619"/>
                  </a:lnTo>
                  <a:lnTo>
                    <a:pt x="901" y="620"/>
                  </a:lnTo>
                  <a:lnTo>
                    <a:pt x="900" y="620"/>
                  </a:lnTo>
                  <a:lnTo>
                    <a:pt x="899" y="620"/>
                  </a:lnTo>
                  <a:lnTo>
                    <a:pt x="899" y="619"/>
                  </a:lnTo>
                  <a:lnTo>
                    <a:pt x="899" y="618"/>
                  </a:lnTo>
                  <a:lnTo>
                    <a:pt x="899" y="616"/>
                  </a:lnTo>
                  <a:lnTo>
                    <a:pt x="899" y="618"/>
                  </a:lnTo>
                  <a:lnTo>
                    <a:pt x="899" y="616"/>
                  </a:lnTo>
                  <a:lnTo>
                    <a:pt x="899" y="615"/>
                  </a:lnTo>
                  <a:lnTo>
                    <a:pt x="897" y="615"/>
                  </a:lnTo>
                  <a:lnTo>
                    <a:pt x="897" y="616"/>
                  </a:lnTo>
                  <a:lnTo>
                    <a:pt x="897" y="618"/>
                  </a:lnTo>
                  <a:lnTo>
                    <a:pt x="897" y="619"/>
                  </a:lnTo>
                  <a:lnTo>
                    <a:pt x="897" y="620"/>
                  </a:lnTo>
                  <a:lnTo>
                    <a:pt x="896" y="620"/>
                  </a:lnTo>
                  <a:lnTo>
                    <a:pt x="895" y="620"/>
                  </a:lnTo>
                  <a:lnTo>
                    <a:pt x="895" y="619"/>
                  </a:lnTo>
                  <a:lnTo>
                    <a:pt x="895" y="618"/>
                  </a:lnTo>
                  <a:lnTo>
                    <a:pt x="895" y="619"/>
                  </a:lnTo>
                  <a:lnTo>
                    <a:pt x="895" y="620"/>
                  </a:lnTo>
                  <a:lnTo>
                    <a:pt x="895" y="619"/>
                  </a:lnTo>
                  <a:lnTo>
                    <a:pt x="894" y="618"/>
                  </a:lnTo>
                  <a:lnTo>
                    <a:pt x="893" y="618"/>
                  </a:lnTo>
                  <a:lnTo>
                    <a:pt x="893" y="619"/>
                  </a:lnTo>
                  <a:lnTo>
                    <a:pt x="893" y="620"/>
                  </a:lnTo>
                  <a:lnTo>
                    <a:pt x="892" y="620"/>
                  </a:lnTo>
                  <a:lnTo>
                    <a:pt x="890" y="620"/>
                  </a:lnTo>
                  <a:lnTo>
                    <a:pt x="892" y="621"/>
                  </a:lnTo>
                  <a:lnTo>
                    <a:pt x="890" y="621"/>
                  </a:lnTo>
                  <a:lnTo>
                    <a:pt x="890" y="622"/>
                  </a:lnTo>
                  <a:lnTo>
                    <a:pt x="893" y="622"/>
                  </a:lnTo>
                  <a:lnTo>
                    <a:pt x="893" y="621"/>
                  </a:lnTo>
                  <a:lnTo>
                    <a:pt x="895" y="621"/>
                  </a:lnTo>
                  <a:lnTo>
                    <a:pt x="895" y="622"/>
                  </a:lnTo>
                  <a:lnTo>
                    <a:pt x="894" y="624"/>
                  </a:lnTo>
                  <a:lnTo>
                    <a:pt x="894" y="622"/>
                  </a:lnTo>
                  <a:lnTo>
                    <a:pt x="893" y="622"/>
                  </a:lnTo>
                  <a:lnTo>
                    <a:pt x="893" y="624"/>
                  </a:lnTo>
                  <a:lnTo>
                    <a:pt x="894" y="624"/>
                  </a:lnTo>
                  <a:lnTo>
                    <a:pt x="893" y="624"/>
                  </a:lnTo>
                  <a:lnTo>
                    <a:pt x="894" y="624"/>
                  </a:lnTo>
                  <a:lnTo>
                    <a:pt x="895" y="624"/>
                  </a:lnTo>
                  <a:lnTo>
                    <a:pt x="896" y="624"/>
                  </a:lnTo>
                  <a:lnTo>
                    <a:pt x="895" y="624"/>
                  </a:lnTo>
                  <a:lnTo>
                    <a:pt x="895" y="624"/>
                  </a:lnTo>
                  <a:lnTo>
                    <a:pt x="896" y="624"/>
                  </a:lnTo>
                  <a:lnTo>
                    <a:pt x="896" y="625"/>
                  </a:lnTo>
                  <a:lnTo>
                    <a:pt x="895" y="625"/>
                  </a:lnTo>
                  <a:lnTo>
                    <a:pt x="894" y="624"/>
                  </a:lnTo>
                  <a:lnTo>
                    <a:pt x="894" y="625"/>
                  </a:lnTo>
                  <a:lnTo>
                    <a:pt x="894" y="624"/>
                  </a:lnTo>
                  <a:lnTo>
                    <a:pt x="893" y="624"/>
                  </a:lnTo>
                  <a:lnTo>
                    <a:pt x="893" y="625"/>
                  </a:lnTo>
                  <a:lnTo>
                    <a:pt x="894" y="625"/>
                  </a:lnTo>
                  <a:lnTo>
                    <a:pt x="894" y="626"/>
                  </a:lnTo>
                  <a:lnTo>
                    <a:pt x="895" y="626"/>
                  </a:lnTo>
                  <a:lnTo>
                    <a:pt x="895" y="627"/>
                  </a:lnTo>
                  <a:lnTo>
                    <a:pt x="896" y="627"/>
                  </a:lnTo>
                  <a:lnTo>
                    <a:pt x="895" y="627"/>
                  </a:lnTo>
                  <a:lnTo>
                    <a:pt x="895" y="628"/>
                  </a:lnTo>
                  <a:lnTo>
                    <a:pt x="895" y="629"/>
                  </a:lnTo>
                  <a:lnTo>
                    <a:pt x="893" y="629"/>
                  </a:lnTo>
                  <a:lnTo>
                    <a:pt x="890" y="629"/>
                  </a:lnTo>
                  <a:lnTo>
                    <a:pt x="890" y="628"/>
                  </a:lnTo>
                  <a:lnTo>
                    <a:pt x="889" y="628"/>
                  </a:lnTo>
                  <a:lnTo>
                    <a:pt x="888" y="628"/>
                  </a:lnTo>
                  <a:lnTo>
                    <a:pt x="888" y="627"/>
                  </a:lnTo>
                  <a:lnTo>
                    <a:pt x="887" y="627"/>
                  </a:lnTo>
                  <a:lnTo>
                    <a:pt x="887" y="626"/>
                  </a:lnTo>
                  <a:lnTo>
                    <a:pt x="887" y="627"/>
                  </a:lnTo>
                  <a:lnTo>
                    <a:pt x="888" y="627"/>
                  </a:lnTo>
                  <a:lnTo>
                    <a:pt x="888" y="628"/>
                  </a:lnTo>
                  <a:lnTo>
                    <a:pt x="889" y="628"/>
                  </a:lnTo>
                  <a:lnTo>
                    <a:pt x="890" y="629"/>
                  </a:lnTo>
                  <a:lnTo>
                    <a:pt x="889" y="629"/>
                  </a:lnTo>
                  <a:lnTo>
                    <a:pt x="889" y="631"/>
                  </a:lnTo>
                  <a:lnTo>
                    <a:pt x="890" y="629"/>
                  </a:lnTo>
                  <a:lnTo>
                    <a:pt x="890" y="629"/>
                  </a:lnTo>
                  <a:lnTo>
                    <a:pt x="892" y="629"/>
                  </a:lnTo>
                  <a:lnTo>
                    <a:pt x="893" y="631"/>
                  </a:lnTo>
                  <a:lnTo>
                    <a:pt x="893" y="632"/>
                  </a:lnTo>
                  <a:lnTo>
                    <a:pt x="893" y="633"/>
                  </a:lnTo>
                  <a:lnTo>
                    <a:pt x="894" y="633"/>
                  </a:lnTo>
                  <a:lnTo>
                    <a:pt x="894" y="634"/>
                  </a:lnTo>
                  <a:lnTo>
                    <a:pt x="893" y="634"/>
                  </a:lnTo>
                  <a:lnTo>
                    <a:pt x="894" y="634"/>
                  </a:lnTo>
                  <a:lnTo>
                    <a:pt x="895" y="634"/>
                  </a:lnTo>
                  <a:lnTo>
                    <a:pt x="894" y="635"/>
                  </a:lnTo>
                  <a:lnTo>
                    <a:pt x="895" y="635"/>
                  </a:lnTo>
                  <a:lnTo>
                    <a:pt x="895" y="637"/>
                  </a:lnTo>
                  <a:lnTo>
                    <a:pt x="895" y="638"/>
                  </a:lnTo>
                  <a:lnTo>
                    <a:pt x="895" y="639"/>
                  </a:lnTo>
                  <a:lnTo>
                    <a:pt x="894" y="639"/>
                  </a:lnTo>
                  <a:lnTo>
                    <a:pt x="893" y="638"/>
                  </a:lnTo>
                  <a:lnTo>
                    <a:pt x="892" y="638"/>
                  </a:lnTo>
                  <a:lnTo>
                    <a:pt x="892" y="639"/>
                  </a:lnTo>
                  <a:lnTo>
                    <a:pt x="890" y="639"/>
                  </a:lnTo>
                  <a:lnTo>
                    <a:pt x="890" y="640"/>
                  </a:lnTo>
                  <a:lnTo>
                    <a:pt x="890" y="640"/>
                  </a:lnTo>
                  <a:lnTo>
                    <a:pt x="890" y="641"/>
                  </a:lnTo>
                  <a:lnTo>
                    <a:pt x="890" y="641"/>
                  </a:lnTo>
                  <a:lnTo>
                    <a:pt x="890" y="641"/>
                  </a:lnTo>
                  <a:lnTo>
                    <a:pt x="890" y="642"/>
                  </a:lnTo>
                  <a:lnTo>
                    <a:pt x="890" y="641"/>
                  </a:lnTo>
                  <a:lnTo>
                    <a:pt x="889" y="641"/>
                  </a:lnTo>
                  <a:lnTo>
                    <a:pt x="889" y="640"/>
                  </a:lnTo>
                  <a:lnTo>
                    <a:pt x="888" y="640"/>
                  </a:lnTo>
                  <a:lnTo>
                    <a:pt x="889" y="639"/>
                  </a:lnTo>
                  <a:lnTo>
                    <a:pt x="888" y="639"/>
                  </a:lnTo>
                  <a:lnTo>
                    <a:pt x="888" y="638"/>
                  </a:lnTo>
                  <a:lnTo>
                    <a:pt x="889" y="638"/>
                  </a:lnTo>
                  <a:lnTo>
                    <a:pt x="889" y="637"/>
                  </a:lnTo>
                  <a:lnTo>
                    <a:pt x="888" y="638"/>
                  </a:lnTo>
                  <a:lnTo>
                    <a:pt x="888" y="637"/>
                  </a:lnTo>
                  <a:lnTo>
                    <a:pt x="887" y="637"/>
                  </a:lnTo>
                  <a:lnTo>
                    <a:pt x="887" y="638"/>
                  </a:lnTo>
                  <a:lnTo>
                    <a:pt x="887" y="639"/>
                  </a:lnTo>
                  <a:lnTo>
                    <a:pt x="886" y="639"/>
                  </a:lnTo>
                  <a:lnTo>
                    <a:pt x="886" y="638"/>
                  </a:lnTo>
                  <a:lnTo>
                    <a:pt x="884" y="638"/>
                  </a:lnTo>
                  <a:lnTo>
                    <a:pt x="884" y="639"/>
                  </a:lnTo>
                  <a:lnTo>
                    <a:pt x="886" y="639"/>
                  </a:lnTo>
                  <a:lnTo>
                    <a:pt x="887" y="639"/>
                  </a:lnTo>
                  <a:lnTo>
                    <a:pt x="887" y="640"/>
                  </a:lnTo>
                  <a:lnTo>
                    <a:pt x="886" y="640"/>
                  </a:lnTo>
                  <a:lnTo>
                    <a:pt x="886" y="641"/>
                  </a:lnTo>
                  <a:lnTo>
                    <a:pt x="884" y="641"/>
                  </a:lnTo>
                  <a:lnTo>
                    <a:pt x="884" y="642"/>
                  </a:lnTo>
                  <a:lnTo>
                    <a:pt x="884" y="644"/>
                  </a:lnTo>
                  <a:lnTo>
                    <a:pt x="883" y="645"/>
                  </a:lnTo>
                  <a:lnTo>
                    <a:pt x="882" y="646"/>
                  </a:lnTo>
                  <a:lnTo>
                    <a:pt x="882" y="645"/>
                  </a:lnTo>
                  <a:lnTo>
                    <a:pt x="881" y="645"/>
                  </a:lnTo>
                  <a:lnTo>
                    <a:pt x="880" y="645"/>
                  </a:lnTo>
                  <a:lnTo>
                    <a:pt x="879" y="645"/>
                  </a:lnTo>
                  <a:lnTo>
                    <a:pt x="879" y="644"/>
                  </a:lnTo>
                  <a:lnTo>
                    <a:pt x="877" y="644"/>
                  </a:lnTo>
                  <a:lnTo>
                    <a:pt x="876" y="644"/>
                  </a:lnTo>
                  <a:lnTo>
                    <a:pt x="876" y="642"/>
                  </a:lnTo>
                  <a:lnTo>
                    <a:pt x="875" y="642"/>
                  </a:lnTo>
                  <a:lnTo>
                    <a:pt x="876" y="642"/>
                  </a:lnTo>
                  <a:lnTo>
                    <a:pt x="876" y="644"/>
                  </a:lnTo>
                  <a:lnTo>
                    <a:pt x="876" y="645"/>
                  </a:lnTo>
                  <a:lnTo>
                    <a:pt x="877" y="645"/>
                  </a:lnTo>
                  <a:lnTo>
                    <a:pt x="879" y="645"/>
                  </a:lnTo>
                  <a:lnTo>
                    <a:pt x="879" y="646"/>
                  </a:lnTo>
                  <a:lnTo>
                    <a:pt x="881" y="646"/>
                  </a:lnTo>
                  <a:lnTo>
                    <a:pt x="881" y="647"/>
                  </a:lnTo>
                  <a:lnTo>
                    <a:pt x="881" y="648"/>
                  </a:lnTo>
                  <a:lnTo>
                    <a:pt x="880" y="648"/>
                  </a:lnTo>
                  <a:lnTo>
                    <a:pt x="880" y="650"/>
                  </a:lnTo>
                  <a:lnTo>
                    <a:pt x="879" y="651"/>
                  </a:lnTo>
                  <a:lnTo>
                    <a:pt x="879" y="652"/>
                  </a:lnTo>
                  <a:lnTo>
                    <a:pt x="877" y="651"/>
                  </a:lnTo>
                  <a:lnTo>
                    <a:pt x="877" y="652"/>
                  </a:lnTo>
                  <a:lnTo>
                    <a:pt x="877" y="652"/>
                  </a:lnTo>
                  <a:lnTo>
                    <a:pt x="876" y="653"/>
                  </a:lnTo>
                  <a:lnTo>
                    <a:pt x="876" y="654"/>
                  </a:lnTo>
                  <a:lnTo>
                    <a:pt x="877" y="654"/>
                  </a:lnTo>
                  <a:lnTo>
                    <a:pt x="877" y="655"/>
                  </a:lnTo>
                  <a:lnTo>
                    <a:pt x="877" y="657"/>
                  </a:lnTo>
                  <a:lnTo>
                    <a:pt x="877" y="658"/>
                  </a:lnTo>
                  <a:lnTo>
                    <a:pt x="876" y="658"/>
                  </a:lnTo>
                  <a:lnTo>
                    <a:pt x="875" y="657"/>
                  </a:lnTo>
                  <a:lnTo>
                    <a:pt x="875" y="658"/>
                  </a:lnTo>
                  <a:lnTo>
                    <a:pt x="874" y="658"/>
                  </a:lnTo>
                  <a:lnTo>
                    <a:pt x="875" y="659"/>
                  </a:lnTo>
                  <a:lnTo>
                    <a:pt x="875" y="660"/>
                  </a:lnTo>
                  <a:lnTo>
                    <a:pt x="875" y="661"/>
                  </a:lnTo>
                  <a:lnTo>
                    <a:pt x="874" y="661"/>
                  </a:lnTo>
                  <a:lnTo>
                    <a:pt x="873" y="661"/>
                  </a:lnTo>
                  <a:lnTo>
                    <a:pt x="873" y="663"/>
                  </a:lnTo>
                  <a:lnTo>
                    <a:pt x="873" y="661"/>
                  </a:lnTo>
                  <a:lnTo>
                    <a:pt x="871" y="660"/>
                  </a:lnTo>
                  <a:lnTo>
                    <a:pt x="870" y="660"/>
                  </a:lnTo>
                  <a:lnTo>
                    <a:pt x="870" y="659"/>
                  </a:lnTo>
                  <a:lnTo>
                    <a:pt x="869" y="659"/>
                  </a:lnTo>
                  <a:lnTo>
                    <a:pt x="870" y="659"/>
                  </a:lnTo>
                  <a:lnTo>
                    <a:pt x="869" y="659"/>
                  </a:lnTo>
                  <a:lnTo>
                    <a:pt x="869" y="660"/>
                  </a:lnTo>
                  <a:lnTo>
                    <a:pt x="868" y="659"/>
                  </a:lnTo>
                  <a:lnTo>
                    <a:pt x="868" y="660"/>
                  </a:lnTo>
                  <a:lnTo>
                    <a:pt x="868" y="661"/>
                  </a:lnTo>
                  <a:lnTo>
                    <a:pt x="869" y="661"/>
                  </a:lnTo>
                  <a:lnTo>
                    <a:pt x="869" y="660"/>
                  </a:lnTo>
                  <a:lnTo>
                    <a:pt x="870" y="660"/>
                  </a:lnTo>
                  <a:lnTo>
                    <a:pt x="870" y="661"/>
                  </a:lnTo>
                  <a:lnTo>
                    <a:pt x="871" y="660"/>
                  </a:lnTo>
                  <a:lnTo>
                    <a:pt x="871" y="661"/>
                  </a:lnTo>
                  <a:lnTo>
                    <a:pt x="871" y="660"/>
                  </a:lnTo>
                  <a:lnTo>
                    <a:pt x="871" y="661"/>
                  </a:lnTo>
                  <a:lnTo>
                    <a:pt x="873" y="661"/>
                  </a:lnTo>
                  <a:lnTo>
                    <a:pt x="873" y="663"/>
                  </a:lnTo>
                  <a:lnTo>
                    <a:pt x="871" y="663"/>
                  </a:lnTo>
                  <a:lnTo>
                    <a:pt x="873" y="663"/>
                  </a:lnTo>
                  <a:lnTo>
                    <a:pt x="871" y="663"/>
                  </a:lnTo>
                  <a:lnTo>
                    <a:pt x="871" y="664"/>
                  </a:lnTo>
                  <a:lnTo>
                    <a:pt x="873" y="664"/>
                  </a:lnTo>
                  <a:lnTo>
                    <a:pt x="871" y="664"/>
                  </a:lnTo>
                  <a:lnTo>
                    <a:pt x="870" y="664"/>
                  </a:lnTo>
                  <a:lnTo>
                    <a:pt x="869" y="663"/>
                  </a:lnTo>
                  <a:lnTo>
                    <a:pt x="869" y="664"/>
                  </a:lnTo>
                  <a:lnTo>
                    <a:pt x="870" y="665"/>
                  </a:lnTo>
                  <a:lnTo>
                    <a:pt x="869" y="664"/>
                  </a:lnTo>
                  <a:lnTo>
                    <a:pt x="869" y="665"/>
                  </a:lnTo>
                  <a:lnTo>
                    <a:pt x="869" y="666"/>
                  </a:lnTo>
                  <a:lnTo>
                    <a:pt x="868" y="666"/>
                  </a:lnTo>
                  <a:lnTo>
                    <a:pt x="869" y="666"/>
                  </a:lnTo>
                  <a:lnTo>
                    <a:pt x="869" y="667"/>
                  </a:lnTo>
                  <a:lnTo>
                    <a:pt x="868" y="667"/>
                  </a:lnTo>
                  <a:lnTo>
                    <a:pt x="867" y="667"/>
                  </a:lnTo>
                  <a:lnTo>
                    <a:pt x="867" y="668"/>
                  </a:lnTo>
                  <a:lnTo>
                    <a:pt x="866" y="668"/>
                  </a:lnTo>
                  <a:lnTo>
                    <a:pt x="866" y="670"/>
                  </a:lnTo>
                  <a:lnTo>
                    <a:pt x="867" y="670"/>
                  </a:lnTo>
                  <a:lnTo>
                    <a:pt x="867" y="671"/>
                  </a:lnTo>
                  <a:lnTo>
                    <a:pt x="867" y="672"/>
                  </a:lnTo>
                  <a:lnTo>
                    <a:pt x="868" y="672"/>
                  </a:lnTo>
                  <a:lnTo>
                    <a:pt x="867" y="672"/>
                  </a:lnTo>
                  <a:lnTo>
                    <a:pt x="867" y="673"/>
                  </a:lnTo>
                  <a:lnTo>
                    <a:pt x="867" y="674"/>
                  </a:lnTo>
                  <a:lnTo>
                    <a:pt x="866" y="674"/>
                  </a:lnTo>
                  <a:lnTo>
                    <a:pt x="867" y="673"/>
                  </a:lnTo>
                  <a:lnTo>
                    <a:pt x="866" y="673"/>
                  </a:lnTo>
                  <a:lnTo>
                    <a:pt x="866" y="674"/>
                  </a:lnTo>
                  <a:lnTo>
                    <a:pt x="864" y="674"/>
                  </a:lnTo>
                  <a:lnTo>
                    <a:pt x="863" y="674"/>
                  </a:lnTo>
                  <a:lnTo>
                    <a:pt x="863" y="676"/>
                  </a:lnTo>
                  <a:lnTo>
                    <a:pt x="863" y="677"/>
                  </a:lnTo>
                  <a:lnTo>
                    <a:pt x="862" y="676"/>
                  </a:lnTo>
                  <a:lnTo>
                    <a:pt x="863" y="676"/>
                  </a:lnTo>
                  <a:lnTo>
                    <a:pt x="863" y="674"/>
                  </a:lnTo>
                  <a:lnTo>
                    <a:pt x="863" y="674"/>
                  </a:lnTo>
                  <a:lnTo>
                    <a:pt x="864" y="673"/>
                  </a:lnTo>
                  <a:lnTo>
                    <a:pt x="864" y="672"/>
                  </a:lnTo>
                  <a:lnTo>
                    <a:pt x="866" y="672"/>
                  </a:lnTo>
                  <a:lnTo>
                    <a:pt x="866" y="671"/>
                  </a:lnTo>
                  <a:lnTo>
                    <a:pt x="866" y="670"/>
                  </a:lnTo>
                  <a:lnTo>
                    <a:pt x="864" y="671"/>
                  </a:lnTo>
                  <a:lnTo>
                    <a:pt x="863" y="670"/>
                  </a:lnTo>
                  <a:lnTo>
                    <a:pt x="863" y="671"/>
                  </a:lnTo>
                  <a:lnTo>
                    <a:pt x="863" y="672"/>
                  </a:lnTo>
                  <a:lnTo>
                    <a:pt x="863" y="673"/>
                  </a:lnTo>
                  <a:lnTo>
                    <a:pt x="863" y="673"/>
                  </a:lnTo>
                  <a:lnTo>
                    <a:pt x="863" y="673"/>
                  </a:lnTo>
                  <a:lnTo>
                    <a:pt x="863" y="672"/>
                  </a:lnTo>
                  <a:lnTo>
                    <a:pt x="862" y="672"/>
                  </a:lnTo>
                  <a:lnTo>
                    <a:pt x="862" y="671"/>
                  </a:lnTo>
                  <a:lnTo>
                    <a:pt x="863" y="671"/>
                  </a:lnTo>
                  <a:lnTo>
                    <a:pt x="862" y="671"/>
                  </a:lnTo>
                  <a:lnTo>
                    <a:pt x="862" y="670"/>
                  </a:lnTo>
                  <a:lnTo>
                    <a:pt x="862" y="671"/>
                  </a:lnTo>
                  <a:lnTo>
                    <a:pt x="862" y="670"/>
                  </a:lnTo>
                  <a:lnTo>
                    <a:pt x="863" y="668"/>
                  </a:lnTo>
                  <a:lnTo>
                    <a:pt x="862" y="670"/>
                  </a:lnTo>
                  <a:lnTo>
                    <a:pt x="861" y="670"/>
                  </a:lnTo>
                  <a:lnTo>
                    <a:pt x="861" y="671"/>
                  </a:lnTo>
                  <a:lnTo>
                    <a:pt x="861" y="672"/>
                  </a:lnTo>
                  <a:lnTo>
                    <a:pt x="861" y="671"/>
                  </a:lnTo>
                  <a:lnTo>
                    <a:pt x="860" y="670"/>
                  </a:lnTo>
                  <a:lnTo>
                    <a:pt x="860" y="671"/>
                  </a:lnTo>
                  <a:lnTo>
                    <a:pt x="860" y="672"/>
                  </a:lnTo>
                  <a:lnTo>
                    <a:pt x="861" y="672"/>
                  </a:lnTo>
                  <a:lnTo>
                    <a:pt x="860" y="672"/>
                  </a:lnTo>
                  <a:lnTo>
                    <a:pt x="858" y="671"/>
                  </a:lnTo>
                  <a:lnTo>
                    <a:pt x="858" y="670"/>
                  </a:lnTo>
                  <a:lnTo>
                    <a:pt x="857" y="671"/>
                  </a:lnTo>
                  <a:lnTo>
                    <a:pt x="857" y="672"/>
                  </a:lnTo>
                  <a:lnTo>
                    <a:pt x="858" y="672"/>
                  </a:lnTo>
                  <a:lnTo>
                    <a:pt x="858" y="673"/>
                  </a:lnTo>
                  <a:lnTo>
                    <a:pt x="857" y="673"/>
                  </a:lnTo>
                  <a:lnTo>
                    <a:pt x="857" y="674"/>
                  </a:lnTo>
                  <a:lnTo>
                    <a:pt x="858" y="676"/>
                  </a:lnTo>
                  <a:lnTo>
                    <a:pt x="858" y="674"/>
                  </a:lnTo>
                  <a:lnTo>
                    <a:pt x="860" y="674"/>
                  </a:lnTo>
                  <a:lnTo>
                    <a:pt x="861" y="674"/>
                  </a:lnTo>
                  <a:lnTo>
                    <a:pt x="862" y="676"/>
                  </a:lnTo>
                  <a:lnTo>
                    <a:pt x="861" y="676"/>
                  </a:lnTo>
                  <a:lnTo>
                    <a:pt x="862" y="677"/>
                  </a:lnTo>
                  <a:lnTo>
                    <a:pt x="862" y="678"/>
                  </a:lnTo>
                  <a:lnTo>
                    <a:pt x="862" y="679"/>
                  </a:lnTo>
                  <a:lnTo>
                    <a:pt x="861" y="679"/>
                  </a:lnTo>
                  <a:lnTo>
                    <a:pt x="861" y="678"/>
                  </a:lnTo>
                  <a:lnTo>
                    <a:pt x="860" y="678"/>
                  </a:lnTo>
                  <a:lnTo>
                    <a:pt x="860" y="677"/>
                  </a:lnTo>
                  <a:lnTo>
                    <a:pt x="858" y="677"/>
                  </a:lnTo>
                  <a:lnTo>
                    <a:pt x="858" y="678"/>
                  </a:lnTo>
                  <a:lnTo>
                    <a:pt x="858" y="677"/>
                  </a:lnTo>
                  <a:lnTo>
                    <a:pt x="857" y="677"/>
                  </a:lnTo>
                  <a:lnTo>
                    <a:pt x="857" y="678"/>
                  </a:lnTo>
                  <a:lnTo>
                    <a:pt x="858" y="678"/>
                  </a:lnTo>
                  <a:lnTo>
                    <a:pt x="858" y="680"/>
                  </a:lnTo>
                  <a:lnTo>
                    <a:pt x="860" y="680"/>
                  </a:lnTo>
                  <a:lnTo>
                    <a:pt x="861" y="680"/>
                  </a:lnTo>
                  <a:lnTo>
                    <a:pt x="861" y="679"/>
                  </a:lnTo>
                  <a:lnTo>
                    <a:pt x="862" y="679"/>
                  </a:lnTo>
                  <a:lnTo>
                    <a:pt x="862" y="678"/>
                  </a:lnTo>
                  <a:lnTo>
                    <a:pt x="862" y="679"/>
                  </a:lnTo>
                  <a:lnTo>
                    <a:pt x="863" y="679"/>
                  </a:lnTo>
                  <a:lnTo>
                    <a:pt x="863" y="680"/>
                  </a:lnTo>
                  <a:lnTo>
                    <a:pt x="863" y="680"/>
                  </a:lnTo>
                  <a:lnTo>
                    <a:pt x="863" y="679"/>
                  </a:lnTo>
                  <a:lnTo>
                    <a:pt x="863" y="680"/>
                  </a:lnTo>
                  <a:lnTo>
                    <a:pt x="862" y="680"/>
                  </a:lnTo>
                  <a:lnTo>
                    <a:pt x="862" y="680"/>
                  </a:lnTo>
                  <a:lnTo>
                    <a:pt x="861" y="680"/>
                  </a:lnTo>
                  <a:lnTo>
                    <a:pt x="860" y="680"/>
                  </a:lnTo>
                  <a:lnTo>
                    <a:pt x="858" y="680"/>
                  </a:lnTo>
                  <a:lnTo>
                    <a:pt x="858" y="681"/>
                  </a:lnTo>
                  <a:lnTo>
                    <a:pt x="860" y="681"/>
                  </a:lnTo>
                  <a:lnTo>
                    <a:pt x="858" y="681"/>
                  </a:lnTo>
                  <a:lnTo>
                    <a:pt x="858" y="683"/>
                  </a:lnTo>
                  <a:lnTo>
                    <a:pt x="857" y="683"/>
                  </a:lnTo>
                  <a:lnTo>
                    <a:pt x="858" y="683"/>
                  </a:lnTo>
                  <a:lnTo>
                    <a:pt x="857" y="684"/>
                  </a:lnTo>
                  <a:lnTo>
                    <a:pt x="856" y="685"/>
                  </a:lnTo>
                  <a:lnTo>
                    <a:pt x="856" y="686"/>
                  </a:lnTo>
                  <a:lnTo>
                    <a:pt x="855" y="686"/>
                  </a:lnTo>
                  <a:lnTo>
                    <a:pt x="854" y="686"/>
                  </a:lnTo>
                  <a:lnTo>
                    <a:pt x="853" y="685"/>
                  </a:lnTo>
                  <a:lnTo>
                    <a:pt x="851" y="685"/>
                  </a:lnTo>
                  <a:lnTo>
                    <a:pt x="850" y="684"/>
                  </a:lnTo>
                  <a:lnTo>
                    <a:pt x="849" y="684"/>
                  </a:lnTo>
                  <a:lnTo>
                    <a:pt x="848" y="683"/>
                  </a:lnTo>
                  <a:lnTo>
                    <a:pt x="848" y="684"/>
                  </a:lnTo>
                  <a:lnTo>
                    <a:pt x="849" y="684"/>
                  </a:lnTo>
                  <a:lnTo>
                    <a:pt x="850" y="684"/>
                  </a:lnTo>
                  <a:lnTo>
                    <a:pt x="850" y="685"/>
                  </a:lnTo>
                  <a:lnTo>
                    <a:pt x="850" y="686"/>
                  </a:lnTo>
                  <a:lnTo>
                    <a:pt x="851" y="686"/>
                  </a:lnTo>
                  <a:lnTo>
                    <a:pt x="851" y="687"/>
                  </a:lnTo>
                  <a:lnTo>
                    <a:pt x="853" y="687"/>
                  </a:lnTo>
                  <a:lnTo>
                    <a:pt x="854" y="687"/>
                  </a:lnTo>
                  <a:lnTo>
                    <a:pt x="855" y="687"/>
                  </a:lnTo>
                  <a:lnTo>
                    <a:pt x="856" y="686"/>
                  </a:lnTo>
                  <a:lnTo>
                    <a:pt x="856" y="685"/>
                  </a:lnTo>
                  <a:lnTo>
                    <a:pt x="857" y="685"/>
                  </a:lnTo>
                  <a:lnTo>
                    <a:pt x="858" y="686"/>
                  </a:lnTo>
                  <a:lnTo>
                    <a:pt x="860" y="686"/>
                  </a:lnTo>
                  <a:lnTo>
                    <a:pt x="860" y="687"/>
                  </a:lnTo>
                  <a:lnTo>
                    <a:pt x="860" y="689"/>
                  </a:lnTo>
                  <a:lnTo>
                    <a:pt x="858" y="689"/>
                  </a:lnTo>
                  <a:lnTo>
                    <a:pt x="858" y="690"/>
                  </a:lnTo>
                  <a:lnTo>
                    <a:pt x="857" y="689"/>
                  </a:lnTo>
                  <a:lnTo>
                    <a:pt x="857" y="690"/>
                  </a:lnTo>
                  <a:lnTo>
                    <a:pt x="858" y="691"/>
                  </a:lnTo>
                  <a:lnTo>
                    <a:pt x="858" y="692"/>
                  </a:lnTo>
                  <a:lnTo>
                    <a:pt x="857" y="692"/>
                  </a:lnTo>
                  <a:lnTo>
                    <a:pt x="857" y="693"/>
                  </a:lnTo>
                  <a:lnTo>
                    <a:pt x="857" y="692"/>
                  </a:lnTo>
                  <a:lnTo>
                    <a:pt x="856" y="692"/>
                  </a:lnTo>
                  <a:lnTo>
                    <a:pt x="856" y="693"/>
                  </a:lnTo>
                  <a:lnTo>
                    <a:pt x="855" y="693"/>
                  </a:lnTo>
                  <a:lnTo>
                    <a:pt x="855" y="695"/>
                  </a:lnTo>
                  <a:lnTo>
                    <a:pt x="856" y="695"/>
                  </a:lnTo>
                  <a:lnTo>
                    <a:pt x="856" y="696"/>
                  </a:lnTo>
                  <a:lnTo>
                    <a:pt x="857" y="696"/>
                  </a:lnTo>
                  <a:lnTo>
                    <a:pt x="857" y="697"/>
                  </a:lnTo>
                  <a:lnTo>
                    <a:pt x="858" y="697"/>
                  </a:lnTo>
                  <a:lnTo>
                    <a:pt x="857" y="697"/>
                  </a:lnTo>
                  <a:lnTo>
                    <a:pt x="858" y="697"/>
                  </a:lnTo>
                  <a:lnTo>
                    <a:pt x="858" y="698"/>
                  </a:lnTo>
                  <a:lnTo>
                    <a:pt x="858" y="699"/>
                  </a:lnTo>
                  <a:lnTo>
                    <a:pt x="858" y="700"/>
                  </a:lnTo>
                  <a:lnTo>
                    <a:pt x="857" y="700"/>
                  </a:lnTo>
                  <a:lnTo>
                    <a:pt x="858" y="700"/>
                  </a:lnTo>
                  <a:lnTo>
                    <a:pt x="857" y="699"/>
                  </a:lnTo>
                  <a:lnTo>
                    <a:pt x="857" y="698"/>
                  </a:lnTo>
                  <a:lnTo>
                    <a:pt x="857" y="699"/>
                  </a:lnTo>
                  <a:lnTo>
                    <a:pt x="856" y="700"/>
                  </a:lnTo>
                  <a:lnTo>
                    <a:pt x="856" y="699"/>
                  </a:lnTo>
                  <a:lnTo>
                    <a:pt x="856" y="698"/>
                  </a:lnTo>
                  <a:lnTo>
                    <a:pt x="855" y="698"/>
                  </a:lnTo>
                  <a:lnTo>
                    <a:pt x="855" y="697"/>
                  </a:lnTo>
                  <a:lnTo>
                    <a:pt x="854" y="697"/>
                  </a:lnTo>
                  <a:lnTo>
                    <a:pt x="854" y="696"/>
                  </a:lnTo>
                  <a:lnTo>
                    <a:pt x="854" y="695"/>
                  </a:lnTo>
                  <a:lnTo>
                    <a:pt x="853" y="695"/>
                  </a:lnTo>
                  <a:lnTo>
                    <a:pt x="853" y="696"/>
                  </a:lnTo>
                  <a:lnTo>
                    <a:pt x="851" y="696"/>
                  </a:lnTo>
                  <a:lnTo>
                    <a:pt x="851" y="697"/>
                  </a:lnTo>
                  <a:lnTo>
                    <a:pt x="851" y="698"/>
                  </a:lnTo>
                  <a:lnTo>
                    <a:pt x="850" y="698"/>
                  </a:lnTo>
                  <a:lnTo>
                    <a:pt x="849" y="698"/>
                  </a:lnTo>
                  <a:lnTo>
                    <a:pt x="849" y="699"/>
                  </a:lnTo>
                  <a:lnTo>
                    <a:pt x="848" y="699"/>
                  </a:lnTo>
                  <a:lnTo>
                    <a:pt x="849" y="699"/>
                  </a:lnTo>
                  <a:lnTo>
                    <a:pt x="849" y="700"/>
                  </a:lnTo>
                  <a:lnTo>
                    <a:pt x="850" y="700"/>
                  </a:lnTo>
                  <a:lnTo>
                    <a:pt x="850" y="702"/>
                  </a:lnTo>
                  <a:lnTo>
                    <a:pt x="850" y="703"/>
                  </a:lnTo>
                  <a:lnTo>
                    <a:pt x="850" y="702"/>
                  </a:lnTo>
                  <a:lnTo>
                    <a:pt x="851" y="702"/>
                  </a:lnTo>
                  <a:lnTo>
                    <a:pt x="851" y="700"/>
                  </a:lnTo>
                  <a:lnTo>
                    <a:pt x="851" y="702"/>
                  </a:lnTo>
                  <a:lnTo>
                    <a:pt x="851" y="700"/>
                  </a:lnTo>
                  <a:lnTo>
                    <a:pt x="853" y="700"/>
                  </a:lnTo>
                  <a:lnTo>
                    <a:pt x="853" y="702"/>
                  </a:lnTo>
                  <a:lnTo>
                    <a:pt x="854" y="703"/>
                  </a:lnTo>
                  <a:lnTo>
                    <a:pt x="853" y="703"/>
                  </a:lnTo>
                  <a:lnTo>
                    <a:pt x="851" y="703"/>
                  </a:lnTo>
                  <a:lnTo>
                    <a:pt x="851" y="704"/>
                  </a:lnTo>
                  <a:lnTo>
                    <a:pt x="850" y="704"/>
                  </a:lnTo>
                  <a:lnTo>
                    <a:pt x="849" y="704"/>
                  </a:lnTo>
                  <a:lnTo>
                    <a:pt x="849" y="703"/>
                  </a:lnTo>
                  <a:lnTo>
                    <a:pt x="848" y="704"/>
                  </a:lnTo>
                  <a:lnTo>
                    <a:pt x="849" y="704"/>
                  </a:lnTo>
                  <a:lnTo>
                    <a:pt x="849" y="705"/>
                  </a:lnTo>
                  <a:lnTo>
                    <a:pt x="848" y="705"/>
                  </a:lnTo>
                  <a:lnTo>
                    <a:pt x="848" y="704"/>
                  </a:lnTo>
                  <a:lnTo>
                    <a:pt x="847" y="705"/>
                  </a:lnTo>
                  <a:lnTo>
                    <a:pt x="847" y="704"/>
                  </a:lnTo>
                  <a:lnTo>
                    <a:pt x="848" y="704"/>
                  </a:lnTo>
                  <a:lnTo>
                    <a:pt x="848" y="703"/>
                  </a:lnTo>
                  <a:lnTo>
                    <a:pt x="847" y="703"/>
                  </a:lnTo>
                  <a:lnTo>
                    <a:pt x="845" y="703"/>
                  </a:lnTo>
                  <a:lnTo>
                    <a:pt x="847" y="703"/>
                  </a:lnTo>
                  <a:lnTo>
                    <a:pt x="847" y="702"/>
                  </a:lnTo>
                  <a:lnTo>
                    <a:pt x="845" y="702"/>
                  </a:lnTo>
                  <a:lnTo>
                    <a:pt x="844" y="703"/>
                  </a:lnTo>
                  <a:lnTo>
                    <a:pt x="844" y="704"/>
                  </a:lnTo>
                  <a:lnTo>
                    <a:pt x="845" y="704"/>
                  </a:lnTo>
                  <a:lnTo>
                    <a:pt x="845" y="705"/>
                  </a:lnTo>
                  <a:lnTo>
                    <a:pt x="844" y="705"/>
                  </a:lnTo>
                  <a:lnTo>
                    <a:pt x="843" y="706"/>
                  </a:lnTo>
                  <a:lnTo>
                    <a:pt x="844" y="708"/>
                  </a:lnTo>
                  <a:lnTo>
                    <a:pt x="845" y="708"/>
                  </a:lnTo>
                  <a:lnTo>
                    <a:pt x="847" y="708"/>
                  </a:lnTo>
                  <a:lnTo>
                    <a:pt x="847" y="706"/>
                  </a:lnTo>
                  <a:lnTo>
                    <a:pt x="847" y="708"/>
                  </a:lnTo>
                  <a:lnTo>
                    <a:pt x="845" y="708"/>
                  </a:lnTo>
                  <a:lnTo>
                    <a:pt x="847" y="709"/>
                  </a:lnTo>
                  <a:lnTo>
                    <a:pt x="845" y="709"/>
                  </a:lnTo>
                  <a:lnTo>
                    <a:pt x="845" y="709"/>
                  </a:lnTo>
                  <a:lnTo>
                    <a:pt x="844" y="709"/>
                  </a:lnTo>
                  <a:lnTo>
                    <a:pt x="844" y="709"/>
                  </a:lnTo>
                  <a:lnTo>
                    <a:pt x="845" y="709"/>
                  </a:lnTo>
                  <a:lnTo>
                    <a:pt x="845" y="710"/>
                  </a:lnTo>
                  <a:lnTo>
                    <a:pt x="844" y="710"/>
                  </a:lnTo>
                  <a:lnTo>
                    <a:pt x="844" y="709"/>
                  </a:lnTo>
                  <a:lnTo>
                    <a:pt x="843" y="709"/>
                  </a:lnTo>
                  <a:lnTo>
                    <a:pt x="843" y="710"/>
                  </a:lnTo>
                  <a:lnTo>
                    <a:pt x="843" y="709"/>
                  </a:lnTo>
                  <a:lnTo>
                    <a:pt x="842" y="709"/>
                  </a:lnTo>
                  <a:lnTo>
                    <a:pt x="842" y="710"/>
                  </a:lnTo>
                  <a:lnTo>
                    <a:pt x="841" y="710"/>
                  </a:lnTo>
                  <a:lnTo>
                    <a:pt x="841" y="709"/>
                  </a:lnTo>
                  <a:lnTo>
                    <a:pt x="841" y="709"/>
                  </a:lnTo>
                  <a:lnTo>
                    <a:pt x="841" y="709"/>
                  </a:lnTo>
                  <a:lnTo>
                    <a:pt x="840" y="709"/>
                  </a:lnTo>
                  <a:lnTo>
                    <a:pt x="840" y="709"/>
                  </a:lnTo>
                  <a:lnTo>
                    <a:pt x="840" y="710"/>
                  </a:lnTo>
                  <a:lnTo>
                    <a:pt x="838" y="710"/>
                  </a:lnTo>
                  <a:lnTo>
                    <a:pt x="838" y="709"/>
                  </a:lnTo>
                  <a:lnTo>
                    <a:pt x="838" y="710"/>
                  </a:lnTo>
                  <a:lnTo>
                    <a:pt x="838" y="711"/>
                  </a:lnTo>
                  <a:lnTo>
                    <a:pt x="840" y="711"/>
                  </a:lnTo>
                  <a:lnTo>
                    <a:pt x="841" y="711"/>
                  </a:lnTo>
                  <a:lnTo>
                    <a:pt x="841" y="712"/>
                  </a:lnTo>
                  <a:lnTo>
                    <a:pt x="841" y="711"/>
                  </a:lnTo>
                  <a:lnTo>
                    <a:pt x="842" y="711"/>
                  </a:lnTo>
                  <a:lnTo>
                    <a:pt x="842" y="712"/>
                  </a:lnTo>
                  <a:lnTo>
                    <a:pt x="841" y="712"/>
                  </a:lnTo>
                  <a:lnTo>
                    <a:pt x="841" y="713"/>
                  </a:lnTo>
                  <a:lnTo>
                    <a:pt x="840" y="713"/>
                  </a:lnTo>
                  <a:lnTo>
                    <a:pt x="840" y="715"/>
                  </a:lnTo>
                  <a:lnTo>
                    <a:pt x="840" y="716"/>
                  </a:lnTo>
                  <a:lnTo>
                    <a:pt x="838" y="717"/>
                  </a:lnTo>
                  <a:lnTo>
                    <a:pt x="837" y="717"/>
                  </a:lnTo>
                  <a:lnTo>
                    <a:pt x="837" y="716"/>
                  </a:lnTo>
                  <a:lnTo>
                    <a:pt x="838" y="716"/>
                  </a:lnTo>
                  <a:lnTo>
                    <a:pt x="837" y="715"/>
                  </a:lnTo>
                  <a:lnTo>
                    <a:pt x="836" y="715"/>
                  </a:lnTo>
                  <a:lnTo>
                    <a:pt x="835" y="715"/>
                  </a:lnTo>
                  <a:lnTo>
                    <a:pt x="835" y="713"/>
                  </a:lnTo>
                  <a:lnTo>
                    <a:pt x="835" y="715"/>
                  </a:lnTo>
                  <a:lnTo>
                    <a:pt x="835" y="716"/>
                  </a:lnTo>
                  <a:lnTo>
                    <a:pt x="835" y="716"/>
                  </a:lnTo>
                  <a:lnTo>
                    <a:pt x="834" y="716"/>
                  </a:lnTo>
                  <a:lnTo>
                    <a:pt x="832" y="716"/>
                  </a:lnTo>
                  <a:lnTo>
                    <a:pt x="832" y="717"/>
                  </a:lnTo>
                  <a:lnTo>
                    <a:pt x="831" y="716"/>
                  </a:lnTo>
                  <a:lnTo>
                    <a:pt x="832" y="716"/>
                  </a:lnTo>
                  <a:lnTo>
                    <a:pt x="832" y="715"/>
                  </a:lnTo>
                  <a:lnTo>
                    <a:pt x="831" y="715"/>
                  </a:lnTo>
                  <a:lnTo>
                    <a:pt x="831" y="713"/>
                  </a:lnTo>
                  <a:lnTo>
                    <a:pt x="831" y="715"/>
                  </a:lnTo>
                  <a:lnTo>
                    <a:pt x="830" y="715"/>
                  </a:lnTo>
                  <a:lnTo>
                    <a:pt x="830" y="716"/>
                  </a:lnTo>
                  <a:lnTo>
                    <a:pt x="829" y="715"/>
                  </a:lnTo>
                  <a:lnTo>
                    <a:pt x="829" y="716"/>
                  </a:lnTo>
                  <a:lnTo>
                    <a:pt x="828" y="716"/>
                  </a:lnTo>
                  <a:lnTo>
                    <a:pt x="828" y="717"/>
                  </a:lnTo>
                  <a:lnTo>
                    <a:pt x="829" y="717"/>
                  </a:lnTo>
                  <a:lnTo>
                    <a:pt x="829" y="718"/>
                  </a:lnTo>
                  <a:lnTo>
                    <a:pt x="828" y="718"/>
                  </a:lnTo>
                  <a:lnTo>
                    <a:pt x="829" y="718"/>
                  </a:lnTo>
                  <a:lnTo>
                    <a:pt x="828" y="718"/>
                  </a:lnTo>
                  <a:lnTo>
                    <a:pt x="827" y="718"/>
                  </a:lnTo>
                  <a:lnTo>
                    <a:pt x="825" y="718"/>
                  </a:lnTo>
                  <a:lnTo>
                    <a:pt x="824" y="718"/>
                  </a:lnTo>
                  <a:lnTo>
                    <a:pt x="825" y="718"/>
                  </a:lnTo>
                  <a:lnTo>
                    <a:pt x="827" y="718"/>
                  </a:lnTo>
                  <a:lnTo>
                    <a:pt x="824" y="718"/>
                  </a:lnTo>
                  <a:lnTo>
                    <a:pt x="825" y="719"/>
                  </a:lnTo>
                  <a:lnTo>
                    <a:pt x="827" y="719"/>
                  </a:lnTo>
                  <a:lnTo>
                    <a:pt x="828" y="719"/>
                  </a:lnTo>
                  <a:lnTo>
                    <a:pt x="829" y="719"/>
                  </a:lnTo>
                  <a:lnTo>
                    <a:pt x="829" y="721"/>
                  </a:lnTo>
                  <a:lnTo>
                    <a:pt x="829" y="722"/>
                  </a:lnTo>
                  <a:lnTo>
                    <a:pt x="829" y="721"/>
                  </a:lnTo>
                  <a:lnTo>
                    <a:pt x="830" y="721"/>
                  </a:lnTo>
                  <a:lnTo>
                    <a:pt x="830" y="722"/>
                  </a:lnTo>
                  <a:lnTo>
                    <a:pt x="830" y="723"/>
                  </a:lnTo>
                  <a:lnTo>
                    <a:pt x="829" y="723"/>
                  </a:lnTo>
                  <a:lnTo>
                    <a:pt x="829" y="724"/>
                  </a:lnTo>
                  <a:lnTo>
                    <a:pt x="828" y="724"/>
                  </a:lnTo>
                  <a:lnTo>
                    <a:pt x="828" y="725"/>
                  </a:lnTo>
                  <a:lnTo>
                    <a:pt x="828" y="724"/>
                  </a:lnTo>
                  <a:lnTo>
                    <a:pt x="827" y="724"/>
                  </a:lnTo>
                  <a:lnTo>
                    <a:pt x="827" y="725"/>
                  </a:lnTo>
                  <a:lnTo>
                    <a:pt x="827" y="726"/>
                  </a:lnTo>
                  <a:lnTo>
                    <a:pt x="827" y="728"/>
                  </a:lnTo>
                  <a:lnTo>
                    <a:pt x="825" y="728"/>
                  </a:lnTo>
                  <a:lnTo>
                    <a:pt x="824" y="729"/>
                  </a:lnTo>
                  <a:lnTo>
                    <a:pt x="823" y="729"/>
                  </a:lnTo>
                  <a:lnTo>
                    <a:pt x="823" y="730"/>
                  </a:lnTo>
                  <a:lnTo>
                    <a:pt x="823" y="729"/>
                  </a:lnTo>
                  <a:lnTo>
                    <a:pt x="824" y="728"/>
                  </a:lnTo>
                  <a:lnTo>
                    <a:pt x="823" y="728"/>
                  </a:lnTo>
                  <a:lnTo>
                    <a:pt x="824" y="728"/>
                  </a:lnTo>
                  <a:lnTo>
                    <a:pt x="824" y="726"/>
                  </a:lnTo>
                  <a:lnTo>
                    <a:pt x="823" y="726"/>
                  </a:lnTo>
                  <a:lnTo>
                    <a:pt x="823" y="728"/>
                  </a:lnTo>
                  <a:lnTo>
                    <a:pt x="822" y="728"/>
                  </a:lnTo>
                  <a:lnTo>
                    <a:pt x="822" y="726"/>
                  </a:lnTo>
                  <a:lnTo>
                    <a:pt x="822" y="728"/>
                  </a:lnTo>
                  <a:lnTo>
                    <a:pt x="822" y="729"/>
                  </a:lnTo>
                  <a:lnTo>
                    <a:pt x="822" y="730"/>
                  </a:lnTo>
                  <a:lnTo>
                    <a:pt x="821" y="731"/>
                  </a:lnTo>
                  <a:lnTo>
                    <a:pt x="821" y="732"/>
                  </a:lnTo>
                  <a:lnTo>
                    <a:pt x="821" y="734"/>
                  </a:lnTo>
                  <a:lnTo>
                    <a:pt x="821" y="732"/>
                  </a:lnTo>
                  <a:lnTo>
                    <a:pt x="821" y="731"/>
                  </a:lnTo>
                  <a:lnTo>
                    <a:pt x="819" y="730"/>
                  </a:lnTo>
                  <a:lnTo>
                    <a:pt x="818" y="730"/>
                  </a:lnTo>
                  <a:lnTo>
                    <a:pt x="817" y="730"/>
                  </a:lnTo>
                  <a:lnTo>
                    <a:pt x="817" y="729"/>
                  </a:lnTo>
                  <a:lnTo>
                    <a:pt x="817" y="730"/>
                  </a:lnTo>
                  <a:lnTo>
                    <a:pt x="818" y="730"/>
                  </a:lnTo>
                  <a:lnTo>
                    <a:pt x="818" y="731"/>
                  </a:lnTo>
                  <a:lnTo>
                    <a:pt x="817" y="732"/>
                  </a:lnTo>
                  <a:lnTo>
                    <a:pt x="816" y="732"/>
                  </a:lnTo>
                  <a:lnTo>
                    <a:pt x="816" y="734"/>
                  </a:lnTo>
                  <a:lnTo>
                    <a:pt x="815" y="734"/>
                  </a:lnTo>
                  <a:lnTo>
                    <a:pt x="815" y="732"/>
                  </a:lnTo>
                  <a:lnTo>
                    <a:pt x="814" y="732"/>
                  </a:lnTo>
                  <a:lnTo>
                    <a:pt x="815" y="734"/>
                  </a:lnTo>
                  <a:lnTo>
                    <a:pt x="814" y="734"/>
                  </a:lnTo>
                  <a:lnTo>
                    <a:pt x="814" y="735"/>
                  </a:lnTo>
                  <a:lnTo>
                    <a:pt x="814" y="736"/>
                  </a:lnTo>
                  <a:lnTo>
                    <a:pt x="814" y="735"/>
                  </a:lnTo>
                  <a:lnTo>
                    <a:pt x="812" y="735"/>
                  </a:lnTo>
                  <a:lnTo>
                    <a:pt x="812" y="736"/>
                  </a:lnTo>
                  <a:lnTo>
                    <a:pt x="811" y="736"/>
                  </a:lnTo>
                  <a:lnTo>
                    <a:pt x="811" y="737"/>
                  </a:lnTo>
                  <a:lnTo>
                    <a:pt x="810" y="737"/>
                  </a:lnTo>
                  <a:lnTo>
                    <a:pt x="810" y="736"/>
                  </a:lnTo>
                  <a:lnTo>
                    <a:pt x="809" y="735"/>
                  </a:lnTo>
                  <a:lnTo>
                    <a:pt x="809" y="736"/>
                  </a:lnTo>
                  <a:lnTo>
                    <a:pt x="808" y="736"/>
                  </a:lnTo>
                  <a:lnTo>
                    <a:pt x="806" y="736"/>
                  </a:lnTo>
                  <a:lnTo>
                    <a:pt x="808" y="736"/>
                  </a:lnTo>
                  <a:lnTo>
                    <a:pt x="808" y="735"/>
                  </a:lnTo>
                  <a:lnTo>
                    <a:pt x="806" y="735"/>
                  </a:lnTo>
                  <a:lnTo>
                    <a:pt x="806" y="736"/>
                  </a:lnTo>
                  <a:lnTo>
                    <a:pt x="806" y="737"/>
                  </a:lnTo>
                  <a:lnTo>
                    <a:pt x="806" y="737"/>
                  </a:lnTo>
                  <a:lnTo>
                    <a:pt x="806" y="737"/>
                  </a:lnTo>
                  <a:lnTo>
                    <a:pt x="806" y="738"/>
                  </a:lnTo>
                  <a:lnTo>
                    <a:pt x="805" y="741"/>
                  </a:lnTo>
                  <a:lnTo>
                    <a:pt x="804" y="741"/>
                  </a:lnTo>
                  <a:lnTo>
                    <a:pt x="803" y="741"/>
                  </a:lnTo>
                  <a:lnTo>
                    <a:pt x="802" y="739"/>
                  </a:lnTo>
                  <a:lnTo>
                    <a:pt x="801" y="739"/>
                  </a:lnTo>
                  <a:lnTo>
                    <a:pt x="801" y="741"/>
                  </a:lnTo>
                  <a:lnTo>
                    <a:pt x="802" y="742"/>
                  </a:lnTo>
                  <a:lnTo>
                    <a:pt x="803" y="742"/>
                  </a:lnTo>
                  <a:lnTo>
                    <a:pt x="803" y="741"/>
                  </a:lnTo>
                  <a:lnTo>
                    <a:pt x="804" y="741"/>
                  </a:lnTo>
                  <a:lnTo>
                    <a:pt x="804" y="742"/>
                  </a:lnTo>
                  <a:lnTo>
                    <a:pt x="804" y="741"/>
                  </a:lnTo>
                  <a:lnTo>
                    <a:pt x="805" y="741"/>
                  </a:lnTo>
                  <a:lnTo>
                    <a:pt x="805" y="742"/>
                  </a:lnTo>
                  <a:lnTo>
                    <a:pt x="805" y="743"/>
                  </a:lnTo>
                  <a:lnTo>
                    <a:pt x="806" y="743"/>
                  </a:lnTo>
                  <a:lnTo>
                    <a:pt x="805" y="744"/>
                  </a:lnTo>
                  <a:lnTo>
                    <a:pt x="805" y="743"/>
                  </a:lnTo>
                  <a:lnTo>
                    <a:pt x="804" y="743"/>
                  </a:lnTo>
                  <a:lnTo>
                    <a:pt x="804" y="742"/>
                  </a:lnTo>
                  <a:lnTo>
                    <a:pt x="803" y="742"/>
                  </a:lnTo>
                  <a:lnTo>
                    <a:pt x="804" y="742"/>
                  </a:lnTo>
                  <a:lnTo>
                    <a:pt x="804" y="743"/>
                  </a:lnTo>
                  <a:lnTo>
                    <a:pt x="803" y="743"/>
                  </a:lnTo>
                  <a:lnTo>
                    <a:pt x="803" y="744"/>
                  </a:lnTo>
                  <a:lnTo>
                    <a:pt x="803" y="743"/>
                  </a:lnTo>
                  <a:lnTo>
                    <a:pt x="802" y="743"/>
                  </a:lnTo>
                  <a:lnTo>
                    <a:pt x="801" y="743"/>
                  </a:lnTo>
                  <a:lnTo>
                    <a:pt x="801" y="744"/>
                  </a:lnTo>
                  <a:lnTo>
                    <a:pt x="802" y="743"/>
                  </a:lnTo>
                  <a:lnTo>
                    <a:pt x="802" y="744"/>
                  </a:lnTo>
                  <a:lnTo>
                    <a:pt x="801" y="745"/>
                  </a:lnTo>
                  <a:lnTo>
                    <a:pt x="801" y="747"/>
                  </a:lnTo>
                  <a:lnTo>
                    <a:pt x="802" y="748"/>
                  </a:lnTo>
                  <a:lnTo>
                    <a:pt x="801" y="748"/>
                  </a:lnTo>
                  <a:lnTo>
                    <a:pt x="801" y="749"/>
                  </a:lnTo>
                  <a:lnTo>
                    <a:pt x="799" y="749"/>
                  </a:lnTo>
                  <a:lnTo>
                    <a:pt x="798" y="749"/>
                  </a:lnTo>
                  <a:lnTo>
                    <a:pt x="798" y="750"/>
                  </a:lnTo>
                  <a:lnTo>
                    <a:pt x="797" y="749"/>
                  </a:lnTo>
                  <a:lnTo>
                    <a:pt x="796" y="749"/>
                  </a:lnTo>
                  <a:lnTo>
                    <a:pt x="795" y="749"/>
                  </a:lnTo>
                  <a:lnTo>
                    <a:pt x="796" y="749"/>
                  </a:lnTo>
                  <a:lnTo>
                    <a:pt x="795" y="750"/>
                  </a:lnTo>
                  <a:lnTo>
                    <a:pt x="793" y="751"/>
                  </a:lnTo>
                  <a:lnTo>
                    <a:pt x="792" y="751"/>
                  </a:lnTo>
                  <a:lnTo>
                    <a:pt x="792" y="750"/>
                  </a:lnTo>
                  <a:lnTo>
                    <a:pt x="791" y="750"/>
                  </a:lnTo>
                  <a:lnTo>
                    <a:pt x="792" y="750"/>
                  </a:lnTo>
                  <a:lnTo>
                    <a:pt x="792" y="751"/>
                  </a:lnTo>
                  <a:lnTo>
                    <a:pt x="791" y="751"/>
                  </a:lnTo>
                  <a:lnTo>
                    <a:pt x="790" y="751"/>
                  </a:lnTo>
                  <a:lnTo>
                    <a:pt x="790" y="752"/>
                  </a:lnTo>
                  <a:lnTo>
                    <a:pt x="789" y="752"/>
                  </a:lnTo>
                  <a:lnTo>
                    <a:pt x="788" y="752"/>
                  </a:lnTo>
                  <a:lnTo>
                    <a:pt x="788" y="754"/>
                  </a:lnTo>
                  <a:lnTo>
                    <a:pt x="786" y="754"/>
                  </a:lnTo>
                  <a:lnTo>
                    <a:pt x="786" y="752"/>
                  </a:lnTo>
                  <a:lnTo>
                    <a:pt x="786" y="751"/>
                  </a:lnTo>
                  <a:lnTo>
                    <a:pt x="785" y="751"/>
                  </a:lnTo>
                  <a:lnTo>
                    <a:pt x="784" y="751"/>
                  </a:lnTo>
                  <a:lnTo>
                    <a:pt x="785" y="751"/>
                  </a:lnTo>
                  <a:lnTo>
                    <a:pt x="784" y="750"/>
                  </a:lnTo>
                  <a:lnTo>
                    <a:pt x="785" y="750"/>
                  </a:lnTo>
                  <a:lnTo>
                    <a:pt x="785" y="749"/>
                  </a:lnTo>
                  <a:lnTo>
                    <a:pt x="784" y="750"/>
                  </a:lnTo>
                  <a:lnTo>
                    <a:pt x="783" y="750"/>
                  </a:lnTo>
                  <a:lnTo>
                    <a:pt x="782" y="750"/>
                  </a:lnTo>
                  <a:lnTo>
                    <a:pt x="782" y="751"/>
                  </a:lnTo>
                  <a:lnTo>
                    <a:pt x="782" y="750"/>
                  </a:lnTo>
                  <a:lnTo>
                    <a:pt x="780" y="750"/>
                  </a:lnTo>
                  <a:lnTo>
                    <a:pt x="779" y="750"/>
                  </a:lnTo>
                  <a:lnTo>
                    <a:pt x="780" y="750"/>
                  </a:lnTo>
                  <a:lnTo>
                    <a:pt x="780" y="751"/>
                  </a:lnTo>
                  <a:lnTo>
                    <a:pt x="782" y="751"/>
                  </a:lnTo>
                  <a:lnTo>
                    <a:pt x="783" y="751"/>
                  </a:lnTo>
                  <a:lnTo>
                    <a:pt x="782" y="752"/>
                  </a:lnTo>
                  <a:lnTo>
                    <a:pt x="782" y="754"/>
                  </a:lnTo>
                  <a:lnTo>
                    <a:pt x="783" y="754"/>
                  </a:lnTo>
                  <a:lnTo>
                    <a:pt x="782" y="755"/>
                  </a:lnTo>
                  <a:lnTo>
                    <a:pt x="780" y="755"/>
                  </a:lnTo>
                  <a:lnTo>
                    <a:pt x="779" y="755"/>
                  </a:lnTo>
                  <a:lnTo>
                    <a:pt x="778" y="755"/>
                  </a:lnTo>
                  <a:lnTo>
                    <a:pt x="778" y="754"/>
                  </a:lnTo>
                  <a:lnTo>
                    <a:pt x="779" y="754"/>
                  </a:lnTo>
                  <a:lnTo>
                    <a:pt x="779" y="752"/>
                  </a:lnTo>
                  <a:lnTo>
                    <a:pt x="778" y="752"/>
                  </a:lnTo>
                  <a:lnTo>
                    <a:pt x="778" y="754"/>
                  </a:lnTo>
                  <a:lnTo>
                    <a:pt x="778" y="752"/>
                  </a:lnTo>
                  <a:lnTo>
                    <a:pt x="777" y="752"/>
                  </a:lnTo>
                  <a:lnTo>
                    <a:pt x="778" y="751"/>
                  </a:lnTo>
                  <a:lnTo>
                    <a:pt x="778" y="750"/>
                  </a:lnTo>
                  <a:lnTo>
                    <a:pt x="777" y="751"/>
                  </a:lnTo>
                  <a:lnTo>
                    <a:pt x="776" y="751"/>
                  </a:lnTo>
                  <a:lnTo>
                    <a:pt x="776" y="752"/>
                  </a:lnTo>
                  <a:lnTo>
                    <a:pt x="775" y="752"/>
                  </a:lnTo>
                  <a:lnTo>
                    <a:pt x="773" y="752"/>
                  </a:lnTo>
                  <a:lnTo>
                    <a:pt x="773" y="754"/>
                  </a:lnTo>
                  <a:lnTo>
                    <a:pt x="772" y="754"/>
                  </a:lnTo>
                  <a:lnTo>
                    <a:pt x="772" y="755"/>
                  </a:lnTo>
                  <a:lnTo>
                    <a:pt x="771" y="755"/>
                  </a:lnTo>
                  <a:lnTo>
                    <a:pt x="771" y="754"/>
                  </a:lnTo>
                  <a:lnTo>
                    <a:pt x="770" y="754"/>
                  </a:lnTo>
                  <a:lnTo>
                    <a:pt x="770" y="752"/>
                  </a:lnTo>
                  <a:lnTo>
                    <a:pt x="770" y="754"/>
                  </a:lnTo>
                  <a:lnTo>
                    <a:pt x="771" y="754"/>
                  </a:lnTo>
                  <a:lnTo>
                    <a:pt x="771" y="755"/>
                  </a:lnTo>
                  <a:lnTo>
                    <a:pt x="771" y="756"/>
                  </a:lnTo>
                  <a:lnTo>
                    <a:pt x="770" y="756"/>
                  </a:lnTo>
                  <a:lnTo>
                    <a:pt x="770" y="757"/>
                  </a:lnTo>
                  <a:lnTo>
                    <a:pt x="771" y="757"/>
                  </a:lnTo>
                  <a:lnTo>
                    <a:pt x="770" y="757"/>
                  </a:lnTo>
                  <a:lnTo>
                    <a:pt x="770" y="756"/>
                  </a:lnTo>
                  <a:lnTo>
                    <a:pt x="769" y="756"/>
                  </a:lnTo>
                  <a:lnTo>
                    <a:pt x="769" y="757"/>
                  </a:lnTo>
                  <a:lnTo>
                    <a:pt x="767" y="756"/>
                  </a:lnTo>
                  <a:lnTo>
                    <a:pt x="767" y="757"/>
                  </a:lnTo>
                  <a:lnTo>
                    <a:pt x="767" y="756"/>
                  </a:lnTo>
                  <a:lnTo>
                    <a:pt x="767" y="755"/>
                  </a:lnTo>
                  <a:lnTo>
                    <a:pt x="767" y="754"/>
                  </a:lnTo>
                  <a:lnTo>
                    <a:pt x="769" y="752"/>
                  </a:lnTo>
                  <a:lnTo>
                    <a:pt x="767" y="752"/>
                  </a:lnTo>
                  <a:lnTo>
                    <a:pt x="766" y="752"/>
                  </a:lnTo>
                  <a:lnTo>
                    <a:pt x="765" y="752"/>
                  </a:lnTo>
                  <a:lnTo>
                    <a:pt x="765" y="754"/>
                  </a:lnTo>
                  <a:lnTo>
                    <a:pt x="764" y="754"/>
                  </a:lnTo>
                  <a:lnTo>
                    <a:pt x="764" y="755"/>
                  </a:lnTo>
                  <a:lnTo>
                    <a:pt x="763" y="755"/>
                  </a:lnTo>
                  <a:lnTo>
                    <a:pt x="763" y="756"/>
                  </a:lnTo>
                  <a:lnTo>
                    <a:pt x="764" y="756"/>
                  </a:lnTo>
                  <a:lnTo>
                    <a:pt x="764" y="755"/>
                  </a:lnTo>
                  <a:lnTo>
                    <a:pt x="764" y="756"/>
                  </a:lnTo>
                  <a:lnTo>
                    <a:pt x="763" y="756"/>
                  </a:lnTo>
                  <a:lnTo>
                    <a:pt x="763" y="757"/>
                  </a:lnTo>
                  <a:lnTo>
                    <a:pt x="764" y="757"/>
                  </a:lnTo>
                  <a:lnTo>
                    <a:pt x="765" y="758"/>
                  </a:lnTo>
                  <a:lnTo>
                    <a:pt x="764" y="758"/>
                  </a:lnTo>
                  <a:lnTo>
                    <a:pt x="763" y="760"/>
                  </a:lnTo>
                  <a:lnTo>
                    <a:pt x="762" y="758"/>
                  </a:lnTo>
                  <a:lnTo>
                    <a:pt x="763" y="758"/>
                  </a:lnTo>
                  <a:lnTo>
                    <a:pt x="762" y="758"/>
                  </a:lnTo>
                  <a:lnTo>
                    <a:pt x="762" y="757"/>
                  </a:lnTo>
                  <a:lnTo>
                    <a:pt x="762" y="756"/>
                  </a:lnTo>
                  <a:lnTo>
                    <a:pt x="760" y="756"/>
                  </a:lnTo>
                  <a:lnTo>
                    <a:pt x="759" y="756"/>
                  </a:lnTo>
                  <a:lnTo>
                    <a:pt x="759" y="757"/>
                  </a:lnTo>
                  <a:lnTo>
                    <a:pt x="758" y="757"/>
                  </a:lnTo>
                  <a:lnTo>
                    <a:pt x="757" y="757"/>
                  </a:lnTo>
                  <a:lnTo>
                    <a:pt x="756" y="757"/>
                  </a:lnTo>
                  <a:lnTo>
                    <a:pt x="756" y="758"/>
                  </a:lnTo>
                  <a:lnTo>
                    <a:pt x="754" y="758"/>
                  </a:lnTo>
                  <a:lnTo>
                    <a:pt x="753" y="758"/>
                  </a:lnTo>
                  <a:lnTo>
                    <a:pt x="752" y="758"/>
                  </a:lnTo>
                  <a:lnTo>
                    <a:pt x="751" y="758"/>
                  </a:lnTo>
                  <a:lnTo>
                    <a:pt x="751" y="760"/>
                  </a:lnTo>
                  <a:lnTo>
                    <a:pt x="750" y="760"/>
                  </a:lnTo>
                  <a:lnTo>
                    <a:pt x="750" y="758"/>
                  </a:lnTo>
                  <a:lnTo>
                    <a:pt x="751" y="758"/>
                  </a:lnTo>
                  <a:lnTo>
                    <a:pt x="750" y="757"/>
                  </a:lnTo>
                  <a:lnTo>
                    <a:pt x="750" y="756"/>
                  </a:lnTo>
                  <a:lnTo>
                    <a:pt x="750" y="755"/>
                  </a:lnTo>
                  <a:lnTo>
                    <a:pt x="750" y="754"/>
                  </a:lnTo>
                  <a:lnTo>
                    <a:pt x="749" y="754"/>
                  </a:lnTo>
                  <a:lnTo>
                    <a:pt x="747" y="754"/>
                  </a:lnTo>
                  <a:lnTo>
                    <a:pt x="747" y="752"/>
                  </a:lnTo>
                  <a:lnTo>
                    <a:pt x="747" y="751"/>
                  </a:lnTo>
                  <a:lnTo>
                    <a:pt x="746" y="750"/>
                  </a:lnTo>
                  <a:lnTo>
                    <a:pt x="746" y="751"/>
                  </a:lnTo>
                  <a:lnTo>
                    <a:pt x="746" y="750"/>
                  </a:lnTo>
                  <a:lnTo>
                    <a:pt x="746" y="749"/>
                  </a:lnTo>
                  <a:lnTo>
                    <a:pt x="746" y="748"/>
                  </a:lnTo>
                  <a:lnTo>
                    <a:pt x="747" y="748"/>
                  </a:lnTo>
                  <a:lnTo>
                    <a:pt x="746" y="748"/>
                  </a:lnTo>
                  <a:lnTo>
                    <a:pt x="746" y="749"/>
                  </a:lnTo>
                  <a:lnTo>
                    <a:pt x="746" y="750"/>
                  </a:lnTo>
                  <a:lnTo>
                    <a:pt x="746" y="749"/>
                  </a:lnTo>
                  <a:lnTo>
                    <a:pt x="746" y="748"/>
                  </a:lnTo>
                  <a:lnTo>
                    <a:pt x="746" y="749"/>
                  </a:lnTo>
                  <a:lnTo>
                    <a:pt x="746" y="748"/>
                  </a:lnTo>
                  <a:lnTo>
                    <a:pt x="745" y="748"/>
                  </a:lnTo>
                  <a:lnTo>
                    <a:pt x="745" y="749"/>
                  </a:lnTo>
                  <a:lnTo>
                    <a:pt x="745" y="748"/>
                  </a:lnTo>
                  <a:lnTo>
                    <a:pt x="745" y="747"/>
                  </a:lnTo>
                  <a:lnTo>
                    <a:pt x="746" y="747"/>
                  </a:lnTo>
                  <a:lnTo>
                    <a:pt x="747" y="745"/>
                  </a:lnTo>
                  <a:lnTo>
                    <a:pt x="749" y="745"/>
                  </a:lnTo>
                  <a:lnTo>
                    <a:pt x="750" y="745"/>
                  </a:lnTo>
                  <a:lnTo>
                    <a:pt x="750" y="745"/>
                  </a:lnTo>
                  <a:lnTo>
                    <a:pt x="750" y="745"/>
                  </a:lnTo>
                  <a:lnTo>
                    <a:pt x="749" y="745"/>
                  </a:lnTo>
                  <a:lnTo>
                    <a:pt x="749" y="744"/>
                  </a:lnTo>
                  <a:lnTo>
                    <a:pt x="747" y="745"/>
                  </a:lnTo>
                  <a:lnTo>
                    <a:pt x="746" y="745"/>
                  </a:lnTo>
                  <a:lnTo>
                    <a:pt x="745" y="747"/>
                  </a:lnTo>
                  <a:lnTo>
                    <a:pt x="744" y="747"/>
                  </a:lnTo>
                  <a:lnTo>
                    <a:pt x="743" y="747"/>
                  </a:lnTo>
                  <a:lnTo>
                    <a:pt x="744" y="747"/>
                  </a:lnTo>
                  <a:lnTo>
                    <a:pt x="744" y="748"/>
                  </a:lnTo>
                  <a:lnTo>
                    <a:pt x="744" y="749"/>
                  </a:lnTo>
                  <a:lnTo>
                    <a:pt x="744" y="750"/>
                  </a:lnTo>
                  <a:lnTo>
                    <a:pt x="743" y="750"/>
                  </a:lnTo>
                  <a:lnTo>
                    <a:pt x="741" y="750"/>
                  </a:lnTo>
                  <a:lnTo>
                    <a:pt x="740" y="750"/>
                  </a:lnTo>
                  <a:lnTo>
                    <a:pt x="739" y="750"/>
                  </a:lnTo>
                  <a:lnTo>
                    <a:pt x="740" y="750"/>
                  </a:lnTo>
                  <a:lnTo>
                    <a:pt x="741" y="750"/>
                  </a:lnTo>
                  <a:lnTo>
                    <a:pt x="743" y="752"/>
                  </a:lnTo>
                  <a:lnTo>
                    <a:pt x="744" y="752"/>
                  </a:lnTo>
                  <a:lnTo>
                    <a:pt x="744" y="754"/>
                  </a:lnTo>
                  <a:lnTo>
                    <a:pt x="743" y="754"/>
                  </a:lnTo>
                  <a:lnTo>
                    <a:pt x="741" y="752"/>
                  </a:lnTo>
                  <a:lnTo>
                    <a:pt x="743" y="754"/>
                  </a:lnTo>
                  <a:lnTo>
                    <a:pt x="744" y="754"/>
                  </a:lnTo>
                  <a:lnTo>
                    <a:pt x="744" y="755"/>
                  </a:lnTo>
                  <a:lnTo>
                    <a:pt x="745" y="755"/>
                  </a:lnTo>
                  <a:lnTo>
                    <a:pt x="745" y="756"/>
                  </a:lnTo>
                  <a:lnTo>
                    <a:pt x="746" y="757"/>
                  </a:lnTo>
                  <a:lnTo>
                    <a:pt x="746" y="758"/>
                  </a:lnTo>
                  <a:lnTo>
                    <a:pt x="745" y="760"/>
                  </a:lnTo>
                  <a:lnTo>
                    <a:pt x="745" y="761"/>
                  </a:lnTo>
                  <a:lnTo>
                    <a:pt x="746" y="762"/>
                  </a:lnTo>
                  <a:lnTo>
                    <a:pt x="746" y="763"/>
                  </a:lnTo>
                  <a:lnTo>
                    <a:pt x="746" y="764"/>
                  </a:lnTo>
                  <a:lnTo>
                    <a:pt x="745" y="764"/>
                  </a:lnTo>
                  <a:lnTo>
                    <a:pt x="745" y="765"/>
                  </a:lnTo>
                  <a:lnTo>
                    <a:pt x="744" y="765"/>
                  </a:lnTo>
                  <a:lnTo>
                    <a:pt x="743" y="765"/>
                  </a:lnTo>
                  <a:lnTo>
                    <a:pt x="743" y="764"/>
                  </a:lnTo>
                  <a:lnTo>
                    <a:pt x="741" y="763"/>
                  </a:lnTo>
                  <a:lnTo>
                    <a:pt x="740" y="762"/>
                  </a:lnTo>
                  <a:lnTo>
                    <a:pt x="740" y="761"/>
                  </a:lnTo>
                  <a:lnTo>
                    <a:pt x="739" y="761"/>
                  </a:lnTo>
                  <a:lnTo>
                    <a:pt x="739" y="760"/>
                  </a:lnTo>
                  <a:lnTo>
                    <a:pt x="738" y="757"/>
                  </a:lnTo>
                  <a:lnTo>
                    <a:pt x="738" y="758"/>
                  </a:lnTo>
                  <a:lnTo>
                    <a:pt x="738" y="760"/>
                  </a:lnTo>
                  <a:lnTo>
                    <a:pt x="739" y="761"/>
                  </a:lnTo>
                  <a:lnTo>
                    <a:pt x="740" y="763"/>
                  </a:lnTo>
                  <a:lnTo>
                    <a:pt x="741" y="763"/>
                  </a:lnTo>
                  <a:lnTo>
                    <a:pt x="741" y="764"/>
                  </a:lnTo>
                  <a:lnTo>
                    <a:pt x="743" y="765"/>
                  </a:lnTo>
                  <a:lnTo>
                    <a:pt x="741" y="765"/>
                  </a:lnTo>
                  <a:lnTo>
                    <a:pt x="740" y="765"/>
                  </a:lnTo>
                  <a:lnTo>
                    <a:pt x="740" y="765"/>
                  </a:lnTo>
                  <a:lnTo>
                    <a:pt x="739" y="765"/>
                  </a:lnTo>
                  <a:lnTo>
                    <a:pt x="739" y="767"/>
                  </a:lnTo>
                  <a:lnTo>
                    <a:pt x="738" y="767"/>
                  </a:lnTo>
                  <a:lnTo>
                    <a:pt x="738" y="768"/>
                  </a:lnTo>
                  <a:lnTo>
                    <a:pt x="737" y="767"/>
                  </a:lnTo>
                  <a:lnTo>
                    <a:pt x="737" y="765"/>
                  </a:lnTo>
                  <a:lnTo>
                    <a:pt x="737" y="765"/>
                  </a:lnTo>
                  <a:lnTo>
                    <a:pt x="737" y="764"/>
                  </a:lnTo>
                  <a:lnTo>
                    <a:pt x="736" y="765"/>
                  </a:lnTo>
                  <a:lnTo>
                    <a:pt x="736" y="765"/>
                  </a:lnTo>
                  <a:lnTo>
                    <a:pt x="734" y="765"/>
                  </a:lnTo>
                  <a:lnTo>
                    <a:pt x="734" y="767"/>
                  </a:lnTo>
                  <a:lnTo>
                    <a:pt x="734" y="768"/>
                  </a:lnTo>
                  <a:lnTo>
                    <a:pt x="734" y="769"/>
                  </a:lnTo>
                  <a:lnTo>
                    <a:pt x="736" y="769"/>
                  </a:lnTo>
                  <a:lnTo>
                    <a:pt x="734" y="769"/>
                  </a:lnTo>
                  <a:lnTo>
                    <a:pt x="734" y="770"/>
                  </a:lnTo>
                  <a:lnTo>
                    <a:pt x="733" y="770"/>
                  </a:lnTo>
                  <a:lnTo>
                    <a:pt x="733" y="771"/>
                  </a:lnTo>
                  <a:lnTo>
                    <a:pt x="732" y="770"/>
                  </a:lnTo>
                  <a:lnTo>
                    <a:pt x="732" y="769"/>
                  </a:lnTo>
                  <a:lnTo>
                    <a:pt x="731" y="769"/>
                  </a:lnTo>
                  <a:lnTo>
                    <a:pt x="730" y="769"/>
                  </a:lnTo>
                  <a:lnTo>
                    <a:pt x="730" y="770"/>
                  </a:lnTo>
                  <a:lnTo>
                    <a:pt x="728" y="770"/>
                  </a:lnTo>
                  <a:lnTo>
                    <a:pt x="727" y="771"/>
                  </a:lnTo>
                  <a:lnTo>
                    <a:pt x="727" y="773"/>
                  </a:lnTo>
                  <a:lnTo>
                    <a:pt x="726" y="773"/>
                  </a:lnTo>
                  <a:lnTo>
                    <a:pt x="724" y="771"/>
                  </a:lnTo>
                  <a:lnTo>
                    <a:pt x="723" y="770"/>
                  </a:lnTo>
                  <a:lnTo>
                    <a:pt x="724" y="770"/>
                  </a:lnTo>
                  <a:lnTo>
                    <a:pt x="725" y="769"/>
                  </a:lnTo>
                  <a:lnTo>
                    <a:pt x="724" y="769"/>
                  </a:lnTo>
                  <a:lnTo>
                    <a:pt x="723" y="769"/>
                  </a:lnTo>
                  <a:lnTo>
                    <a:pt x="723" y="768"/>
                  </a:lnTo>
                  <a:lnTo>
                    <a:pt x="723" y="767"/>
                  </a:lnTo>
                  <a:lnTo>
                    <a:pt x="723" y="768"/>
                  </a:lnTo>
                  <a:lnTo>
                    <a:pt x="723" y="769"/>
                  </a:lnTo>
                  <a:lnTo>
                    <a:pt x="723" y="770"/>
                  </a:lnTo>
                  <a:lnTo>
                    <a:pt x="723" y="771"/>
                  </a:lnTo>
                  <a:lnTo>
                    <a:pt x="723" y="773"/>
                  </a:lnTo>
                  <a:lnTo>
                    <a:pt x="723" y="774"/>
                  </a:lnTo>
                  <a:lnTo>
                    <a:pt x="721" y="774"/>
                  </a:lnTo>
                  <a:lnTo>
                    <a:pt x="721" y="774"/>
                  </a:lnTo>
                  <a:lnTo>
                    <a:pt x="720" y="774"/>
                  </a:lnTo>
                  <a:lnTo>
                    <a:pt x="720" y="773"/>
                  </a:lnTo>
                  <a:lnTo>
                    <a:pt x="720" y="771"/>
                  </a:lnTo>
                  <a:lnTo>
                    <a:pt x="718" y="773"/>
                  </a:lnTo>
                  <a:lnTo>
                    <a:pt x="717" y="773"/>
                  </a:lnTo>
                  <a:lnTo>
                    <a:pt x="717" y="771"/>
                  </a:lnTo>
                  <a:lnTo>
                    <a:pt x="717" y="770"/>
                  </a:lnTo>
                  <a:lnTo>
                    <a:pt x="717" y="771"/>
                  </a:lnTo>
                  <a:lnTo>
                    <a:pt x="715" y="771"/>
                  </a:lnTo>
                  <a:lnTo>
                    <a:pt x="715" y="770"/>
                  </a:lnTo>
                  <a:lnTo>
                    <a:pt x="714" y="770"/>
                  </a:lnTo>
                  <a:lnTo>
                    <a:pt x="714" y="769"/>
                  </a:lnTo>
                  <a:lnTo>
                    <a:pt x="714" y="770"/>
                  </a:lnTo>
                  <a:lnTo>
                    <a:pt x="714" y="771"/>
                  </a:lnTo>
                  <a:lnTo>
                    <a:pt x="714" y="773"/>
                  </a:lnTo>
                  <a:lnTo>
                    <a:pt x="715" y="773"/>
                  </a:lnTo>
                  <a:lnTo>
                    <a:pt x="717" y="773"/>
                  </a:lnTo>
                  <a:lnTo>
                    <a:pt x="714" y="774"/>
                  </a:lnTo>
                  <a:lnTo>
                    <a:pt x="714" y="775"/>
                  </a:lnTo>
                  <a:lnTo>
                    <a:pt x="713" y="775"/>
                  </a:lnTo>
                  <a:lnTo>
                    <a:pt x="713" y="774"/>
                  </a:lnTo>
                  <a:lnTo>
                    <a:pt x="714" y="774"/>
                  </a:lnTo>
                  <a:lnTo>
                    <a:pt x="713" y="774"/>
                  </a:lnTo>
                  <a:lnTo>
                    <a:pt x="713" y="773"/>
                  </a:lnTo>
                  <a:lnTo>
                    <a:pt x="712" y="774"/>
                  </a:lnTo>
                  <a:lnTo>
                    <a:pt x="712" y="773"/>
                  </a:lnTo>
                  <a:lnTo>
                    <a:pt x="711" y="773"/>
                  </a:lnTo>
                  <a:lnTo>
                    <a:pt x="710" y="773"/>
                  </a:lnTo>
                  <a:lnTo>
                    <a:pt x="711" y="773"/>
                  </a:lnTo>
                  <a:lnTo>
                    <a:pt x="712" y="774"/>
                  </a:lnTo>
                  <a:lnTo>
                    <a:pt x="712" y="775"/>
                  </a:lnTo>
                  <a:lnTo>
                    <a:pt x="712" y="776"/>
                  </a:lnTo>
                  <a:lnTo>
                    <a:pt x="711" y="776"/>
                  </a:lnTo>
                  <a:lnTo>
                    <a:pt x="710" y="777"/>
                  </a:lnTo>
                  <a:lnTo>
                    <a:pt x="708" y="777"/>
                  </a:lnTo>
                  <a:lnTo>
                    <a:pt x="708" y="776"/>
                  </a:lnTo>
                  <a:lnTo>
                    <a:pt x="708" y="777"/>
                  </a:lnTo>
                  <a:lnTo>
                    <a:pt x="707" y="778"/>
                  </a:lnTo>
                  <a:lnTo>
                    <a:pt x="707" y="777"/>
                  </a:lnTo>
                  <a:lnTo>
                    <a:pt x="707" y="778"/>
                  </a:lnTo>
                  <a:lnTo>
                    <a:pt x="706" y="778"/>
                  </a:lnTo>
                  <a:lnTo>
                    <a:pt x="706" y="777"/>
                  </a:lnTo>
                  <a:lnTo>
                    <a:pt x="705" y="776"/>
                  </a:lnTo>
                  <a:lnTo>
                    <a:pt x="705" y="777"/>
                  </a:lnTo>
                  <a:lnTo>
                    <a:pt x="704" y="777"/>
                  </a:lnTo>
                  <a:lnTo>
                    <a:pt x="705" y="777"/>
                  </a:lnTo>
                  <a:lnTo>
                    <a:pt x="705" y="778"/>
                  </a:lnTo>
                  <a:lnTo>
                    <a:pt x="704" y="778"/>
                  </a:lnTo>
                  <a:lnTo>
                    <a:pt x="702" y="780"/>
                  </a:lnTo>
                  <a:lnTo>
                    <a:pt x="701" y="780"/>
                  </a:lnTo>
                  <a:lnTo>
                    <a:pt x="702" y="780"/>
                  </a:lnTo>
                  <a:lnTo>
                    <a:pt x="702" y="778"/>
                  </a:lnTo>
                  <a:lnTo>
                    <a:pt x="701" y="778"/>
                  </a:lnTo>
                  <a:lnTo>
                    <a:pt x="701" y="777"/>
                  </a:lnTo>
                  <a:lnTo>
                    <a:pt x="700" y="777"/>
                  </a:lnTo>
                  <a:lnTo>
                    <a:pt x="700" y="778"/>
                  </a:lnTo>
                  <a:lnTo>
                    <a:pt x="701" y="778"/>
                  </a:lnTo>
                  <a:lnTo>
                    <a:pt x="700" y="778"/>
                  </a:lnTo>
                  <a:lnTo>
                    <a:pt x="700" y="780"/>
                  </a:lnTo>
                  <a:lnTo>
                    <a:pt x="699" y="778"/>
                  </a:lnTo>
                  <a:lnTo>
                    <a:pt x="698" y="778"/>
                  </a:lnTo>
                  <a:lnTo>
                    <a:pt x="698" y="777"/>
                  </a:lnTo>
                  <a:lnTo>
                    <a:pt x="697" y="778"/>
                  </a:lnTo>
                  <a:lnTo>
                    <a:pt x="697" y="780"/>
                  </a:lnTo>
                  <a:lnTo>
                    <a:pt x="698" y="780"/>
                  </a:lnTo>
                  <a:lnTo>
                    <a:pt x="698" y="778"/>
                  </a:lnTo>
                  <a:lnTo>
                    <a:pt x="698" y="780"/>
                  </a:lnTo>
                  <a:lnTo>
                    <a:pt x="697" y="780"/>
                  </a:lnTo>
                  <a:lnTo>
                    <a:pt x="695" y="780"/>
                  </a:lnTo>
                  <a:lnTo>
                    <a:pt x="695" y="781"/>
                  </a:lnTo>
                  <a:lnTo>
                    <a:pt x="694" y="781"/>
                  </a:lnTo>
                  <a:lnTo>
                    <a:pt x="693" y="781"/>
                  </a:lnTo>
                  <a:lnTo>
                    <a:pt x="693" y="781"/>
                  </a:lnTo>
                  <a:lnTo>
                    <a:pt x="692" y="782"/>
                  </a:lnTo>
                  <a:lnTo>
                    <a:pt x="692" y="783"/>
                  </a:lnTo>
                  <a:lnTo>
                    <a:pt x="691" y="783"/>
                  </a:lnTo>
                  <a:lnTo>
                    <a:pt x="692" y="782"/>
                  </a:lnTo>
                  <a:lnTo>
                    <a:pt x="691" y="782"/>
                  </a:lnTo>
                  <a:lnTo>
                    <a:pt x="691" y="781"/>
                  </a:lnTo>
                  <a:lnTo>
                    <a:pt x="692" y="781"/>
                  </a:lnTo>
                  <a:lnTo>
                    <a:pt x="693" y="781"/>
                  </a:lnTo>
                  <a:lnTo>
                    <a:pt x="693" y="780"/>
                  </a:lnTo>
                  <a:lnTo>
                    <a:pt x="691" y="781"/>
                  </a:lnTo>
                  <a:lnTo>
                    <a:pt x="691" y="782"/>
                  </a:lnTo>
                  <a:lnTo>
                    <a:pt x="691" y="783"/>
                  </a:lnTo>
                  <a:lnTo>
                    <a:pt x="691" y="784"/>
                  </a:lnTo>
                  <a:lnTo>
                    <a:pt x="689" y="783"/>
                  </a:lnTo>
                  <a:lnTo>
                    <a:pt x="689" y="784"/>
                  </a:lnTo>
                  <a:lnTo>
                    <a:pt x="688" y="784"/>
                  </a:lnTo>
                  <a:lnTo>
                    <a:pt x="687" y="784"/>
                  </a:lnTo>
                  <a:lnTo>
                    <a:pt x="687" y="783"/>
                  </a:lnTo>
                  <a:lnTo>
                    <a:pt x="688" y="783"/>
                  </a:lnTo>
                  <a:lnTo>
                    <a:pt x="688" y="782"/>
                  </a:lnTo>
                  <a:lnTo>
                    <a:pt x="688" y="783"/>
                  </a:lnTo>
                  <a:lnTo>
                    <a:pt x="687" y="783"/>
                  </a:lnTo>
                  <a:lnTo>
                    <a:pt x="687" y="782"/>
                  </a:lnTo>
                  <a:lnTo>
                    <a:pt x="688" y="782"/>
                  </a:lnTo>
                  <a:lnTo>
                    <a:pt x="687" y="782"/>
                  </a:lnTo>
                  <a:lnTo>
                    <a:pt x="687" y="781"/>
                  </a:lnTo>
                  <a:lnTo>
                    <a:pt x="686" y="781"/>
                  </a:lnTo>
                  <a:lnTo>
                    <a:pt x="686" y="780"/>
                  </a:lnTo>
                  <a:lnTo>
                    <a:pt x="686" y="781"/>
                  </a:lnTo>
                  <a:lnTo>
                    <a:pt x="686" y="782"/>
                  </a:lnTo>
                  <a:lnTo>
                    <a:pt x="685" y="782"/>
                  </a:lnTo>
                  <a:lnTo>
                    <a:pt x="686" y="782"/>
                  </a:lnTo>
                  <a:lnTo>
                    <a:pt x="686" y="783"/>
                  </a:lnTo>
                  <a:lnTo>
                    <a:pt x="687" y="784"/>
                  </a:lnTo>
                  <a:lnTo>
                    <a:pt x="686" y="784"/>
                  </a:lnTo>
                  <a:lnTo>
                    <a:pt x="686" y="786"/>
                  </a:lnTo>
                  <a:lnTo>
                    <a:pt x="685" y="787"/>
                  </a:lnTo>
                  <a:lnTo>
                    <a:pt x="684" y="787"/>
                  </a:lnTo>
                  <a:lnTo>
                    <a:pt x="682" y="788"/>
                  </a:lnTo>
                  <a:lnTo>
                    <a:pt x="682" y="787"/>
                  </a:lnTo>
                  <a:lnTo>
                    <a:pt x="682" y="788"/>
                  </a:lnTo>
                  <a:lnTo>
                    <a:pt x="681" y="789"/>
                  </a:lnTo>
                  <a:lnTo>
                    <a:pt x="681" y="790"/>
                  </a:lnTo>
                  <a:lnTo>
                    <a:pt x="682" y="792"/>
                  </a:lnTo>
                  <a:lnTo>
                    <a:pt x="681" y="792"/>
                  </a:lnTo>
                  <a:lnTo>
                    <a:pt x="681" y="793"/>
                  </a:lnTo>
                  <a:lnTo>
                    <a:pt x="682" y="793"/>
                  </a:lnTo>
                  <a:lnTo>
                    <a:pt x="682" y="792"/>
                  </a:lnTo>
                  <a:lnTo>
                    <a:pt x="682" y="793"/>
                  </a:lnTo>
                  <a:lnTo>
                    <a:pt x="685" y="793"/>
                  </a:lnTo>
                  <a:lnTo>
                    <a:pt x="685" y="792"/>
                  </a:lnTo>
                  <a:lnTo>
                    <a:pt x="685" y="793"/>
                  </a:lnTo>
                  <a:lnTo>
                    <a:pt x="686" y="792"/>
                  </a:lnTo>
                  <a:lnTo>
                    <a:pt x="686" y="793"/>
                  </a:lnTo>
                  <a:lnTo>
                    <a:pt x="686" y="792"/>
                  </a:lnTo>
                  <a:lnTo>
                    <a:pt x="686" y="793"/>
                  </a:lnTo>
                  <a:lnTo>
                    <a:pt x="687" y="794"/>
                  </a:lnTo>
                  <a:lnTo>
                    <a:pt x="686" y="794"/>
                  </a:lnTo>
                  <a:lnTo>
                    <a:pt x="686" y="794"/>
                  </a:lnTo>
                  <a:lnTo>
                    <a:pt x="686" y="793"/>
                  </a:lnTo>
                  <a:lnTo>
                    <a:pt x="685" y="793"/>
                  </a:lnTo>
                  <a:lnTo>
                    <a:pt x="685" y="794"/>
                  </a:lnTo>
                  <a:lnTo>
                    <a:pt x="685" y="794"/>
                  </a:lnTo>
                  <a:lnTo>
                    <a:pt x="685" y="795"/>
                  </a:lnTo>
                  <a:lnTo>
                    <a:pt x="685" y="794"/>
                  </a:lnTo>
                  <a:lnTo>
                    <a:pt x="685" y="795"/>
                  </a:lnTo>
                  <a:lnTo>
                    <a:pt x="686" y="795"/>
                  </a:lnTo>
                  <a:lnTo>
                    <a:pt x="686" y="796"/>
                  </a:lnTo>
                  <a:lnTo>
                    <a:pt x="687" y="796"/>
                  </a:lnTo>
                  <a:lnTo>
                    <a:pt x="688" y="796"/>
                  </a:lnTo>
                  <a:lnTo>
                    <a:pt x="688" y="797"/>
                  </a:lnTo>
                  <a:lnTo>
                    <a:pt x="689" y="799"/>
                  </a:lnTo>
                  <a:lnTo>
                    <a:pt x="688" y="800"/>
                  </a:lnTo>
                  <a:lnTo>
                    <a:pt x="687" y="801"/>
                  </a:lnTo>
                  <a:lnTo>
                    <a:pt x="686" y="802"/>
                  </a:lnTo>
                  <a:lnTo>
                    <a:pt x="685" y="802"/>
                  </a:lnTo>
                  <a:lnTo>
                    <a:pt x="685" y="803"/>
                  </a:lnTo>
                  <a:lnTo>
                    <a:pt x="684" y="803"/>
                  </a:lnTo>
                  <a:lnTo>
                    <a:pt x="684" y="802"/>
                  </a:lnTo>
                  <a:lnTo>
                    <a:pt x="682" y="803"/>
                  </a:lnTo>
                  <a:lnTo>
                    <a:pt x="681" y="803"/>
                  </a:lnTo>
                  <a:lnTo>
                    <a:pt x="680" y="803"/>
                  </a:lnTo>
                  <a:lnTo>
                    <a:pt x="680" y="802"/>
                  </a:lnTo>
                  <a:lnTo>
                    <a:pt x="679" y="802"/>
                  </a:lnTo>
                  <a:lnTo>
                    <a:pt x="678" y="802"/>
                  </a:lnTo>
                  <a:lnTo>
                    <a:pt x="678" y="803"/>
                  </a:lnTo>
                  <a:lnTo>
                    <a:pt x="676" y="803"/>
                  </a:lnTo>
                  <a:lnTo>
                    <a:pt x="678" y="803"/>
                  </a:lnTo>
                  <a:lnTo>
                    <a:pt x="678" y="802"/>
                  </a:lnTo>
                  <a:lnTo>
                    <a:pt x="676" y="801"/>
                  </a:lnTo>
                  <a:lnTo>
                    <a:pt x="676" y="800"/>
                  </a:lnTo>
                  <a:lnTo>
                    <a:pt x="678" y="800"/>
                  </a:lnTo>
                  <a:lnTo>
                    <a:pt x="678" y="801"/>
                  </a:lnTo>
                  <a:lnTo>
                    <a:pt x="679" y="801"/>
                  </a:lnTo>
                  <a:lnTo>
                    <a:pt x="679" y="800"/>
                  </a:lnTo>
                  <a:lnTo>
                    <a:pt x="679" y="799"/>
                  </a:lnTo>
                  <a:lnTo>
                    <a:pt x="678" y="799"/>
                  </a:lnTo>
                  <a:lnTo>
                    <a:pt x="678" y="797"/>
                  </a:lnTo>
                  <a:lnTo>
                    <a:pt x="678" y="799"/>
                  </a:lnTo>
                  <a:lnTo>
                    <a:pt x="676" y="800"/>
                  </a:lnTo>
                  <a:lnTo>
                    <a:pt x="676" y="799"/>
                  </a:lnTo>
                  <a:lnTo>
                    <a:pt x="675" y="799"/>
                  </a:lnTo>
                  <a:lnTo>
                    <a:pt x="675" y="797"/>
                  </a:lnTo>
                  <a:lnTo>
                    <a:pt x="675" y="796"/>
                  </a:lnTo>
                  <a:lnTo>
                    <a:pt x="675" y="797"/>
                  </a:lnTo>
                  <a:lnTo>
                    <a:pt x="675" y="796"/>
                  </a:lnTo>
                  <a:lnTo>
                    <a:pt x="674" y="795"/>
                  </a:lnTo>
                  <a:lnTo>
                    <a:pt x="674" y="794"/>
                  </a:lnTo>
                  <a:lnTo>
                    <a:pt x="675" y="794"/>
                  </a:lnTo>
                  <a:lnTo>
                    <a:pt x="676" y="794"/>
                  </a:lnTo>
                  <a:lnTo>
                    <a:pt x="675" y="794"/>
                  </a:lnTo>
                  <a:lnTo>
                    <a:pt x="674" y="794"/>
                  </a:lnTo>
                  <a:lnTo>
                    <a:pt x="674" y="794"/>
                  </a:lnTo>
                  <a:lnTo>
                    <a:pt x="674" y="793"/>
                  </a:lnTo>
                  <a:lnTo>
                    <a:pt x="674" y="792"/>
                  </a:lnTo>
                  <a:lnTo>
                    <a:pt x="673" y="792"/>
                  </a:lnTo>
                  <a:lnTo>
                    <a:pt x="674" y="793"/>
                  </a:lnTo>
                  <a:lnTo>
                    <a:pt x="673" y="793"/>
                  </a:lnTo>
                  <a:lnTo>
                    <a:pt x="672" y="792"/>
                  </a:lnTo>
                  <a:lnTo>
                    <a:pt x="672" y="790"/>
                  </a:lnTo>
                  <a:lnTo>
                    <a:pt x="673" y="789"/>
                  </a:lnTo>
                  <a:lnTo>
                    <a:pt x="673" y="788"/>
                  </a:lnTo>
                  <a:lnTo>
                    <a:pt x="673" y="787"/>
                  </a:lnTo>
                  <a:lnTo>
                    <a:pt x="672" y="787"/>
                  </a:lnTo>
                  <a:lnTo>
                    <a:pt x="672" y="786"/>
                  </a:lnTo>
                  <a:lnTo>
                    <a:pt x="673" y="786"/>
                  </a:lnTo>
                  <a:lnTo>
                    <a:pt x="674" y="786"/>
                  </a:lnTo>
                  <a:lnTo>
                    <a:pt x="674" y="784"/>
                  </a:lnTo>
                  <a:lnTo>
                    <a:pt x="674" y="783"/>
                  </a:lnTo>
                  <a:lnTo>
                    <a:pt x="674" y="782"/>
                  </a:lnTo>
                  <a:lnTo>
                    <a:pt x="674" y="781"/>
                  </a:lnTo>
                  <a:lnTo>
                    <a:pt x="674" y="782"/>
                  </a:lnTo>
                  <a:lnTo>
                    <a:pt x="675" y="782"/>
                  </a:lnTo>
                  <a:lnTo>
                    <a:pt x="675" y="781"/>
                  </a:lnTo>
                  <a:lnTo>
                    <a:pt x="678" y="781"/>
                  </a:lnTo>
                  <a:lnTo>
                    <a:pt x="676" y="781"/>
                  </a:lnTo>
                  <a:lnTo>
                    <a:pt x="676" y="780"/>
                  </a:lnTo>
                  <a:lnTo>
                    <a:pt x="678" y="780"/>
                  </a:lnTo>
                  <a:lnTo>
                    <a:pt x="678" y="778"/>
                  </a:lnTo>
                  <a:lnTo>
                    <a:pt x="676" y="778"/>
                  </a:lnTo>
                  <a:lnTo>
                    <a:pt x="675" y="778"/>
                  </a:lnTo>
                  <a:lnTo>
                    <a:pt x="675" y="780"/>
                  </a:lnTo>
                  <a:lnTo>
                    <a:pt x="675" y="778"/>
                  </a:lnTo>
                  <a:lnTo>
                    <a:pt x="674" y="778"/>
                  </a:lnTo>
                  <a:lnTo>
                    <a:pt x="675" y="777"/>
                  </a:lnTo>
                  <a:lnTo>
                    <a:pt x="674" y="777"/>
                  </a:lnTo>
                  <a:lnTo>
                    <a:pt x="674" y="776"/>
                  </a:lnTo>
                  <a:lnTo>
                    <a:pt x="674" y="777"/>
                  </a:lnTo>
                  <a:lnTo>
                    <a:pt x="674" y="778"/>
                  </a:lnTo>
                  <a:lnTo>
                    <a:pt x="673" y="778"/>
                  </a:lnTo>
                  <a:lnTo>
                    <a:pt x="672" y="778"/>
                  </a:lnTo>
                  <a:lnTo>
                    <a:pt x="672" y="777"/>
                  </a:lnTo>
                  <a:lnTo>
                    <a:pt x="672" y="776"/>
                  </a:lnTo>
                  <a:lnTo>
                    <a:pt x="673" y="776"/>
                  </a:lnTo>
                  <a:lnTo>
                    <a:pt x="672" y="776"/>
                  </a:lnTo>
                  <a:lnTo>
                    <a:pt x="672" y="777"/>
                  </a:lnTo>
                  <a:lnTo>
                    <a:pt x="670" y="777"/>
                  </a:lnTo>
                  <a:lnTo>
                    <a:pt x="670" y="776"/>
                  </a:lnTo>
                  <a:lnTo>
                    <a:pt x="670" y="775"/>
                  </a:lnTo>
                  <a:lnTo>
                    <a:pt x="670" y="776"/>
                  </a:lnTo>
                  <a:lnTo>
                    <a:pt x="670" y="775"/>
                  </a:lnTo>
                  <a:lnTo>
                    <a:pt x="670" y="774"/>
                  </a:lnTo>
                  <a:lnTo>
                    <a:pt x="670" y="773"/>
                  </a:lnTo>
                  <a:lnTo>
                    <a:pt x="668" y="774"/>
                  </a:lnTo>
                  <a:lnTo>
                    <a:pt x="669" y="774"/>
                  </a:lnTo>
                  <a:lnTo>
                    <a:pt x="669" y="775"/>
                  </a:lnTo>
                  <a:lnTo>
                    <a:pt x="668" y="775"/>
                  </a:lnTo>
                  <a:lnTo>
                    <a:pt x="669" y="775"/>
                  </a:lnTo>
                  <a:lnTo>
                    <a:pt x="668" y="775"/>
                  </a:lnTo>
                  <a:lnTo>
                    <a:pt x="669" y="776"/>
                  </a:lnTo>
                  <a:lnTo>
                    <a:pt x="670" y="777"/>
                  </a:lnTo>
                  <a:lnTo>
                    <a:pt x="670" y="778"/>
                  </a:lnTo>
                  <a:lnTo>
                    <a:pt x="669" y="778"/>
                  </a:lnTo>
                  <a:lnTo>
                    <a:pt x="668" y="778"/>
                  </a:lnTo>
                  <a:lnTo>
                    <a:pt x="668" y="780"/>
                  </a:lnTo>
                  <a:lnTo>
                    <a:pt x="668" y="778"/>
                  </a:lnTo>
                  <a:lnTo>
                    <a:pt x="668" y="780"/>
                  </a:lnTo>
                  <a:lnTo>
                    <a:pt x="667" y="780"/>
                  </a:lnTo>
                  <a:lnTo>
                    <a:pt x="666" y="780"/>
                  </a:lnTo>
                  <a:lnTo>
                    <a:pt x="666" y="778"/>
                  </a:lnTo>
                  <a:lnTo>
                    <a:pt x="666" y="780"/>
                  </a:lnTo>
                  <a:lnTo>
                    <a:pt x="665" y="780"/>
                  </a:lnTo>
                  <a:lnTo>
                    <a:pt x="665" y="780"/>
                  </a:lnTo>
                  <a:lnTo>
                    <a:pt x="665" y="778"/>
                  </a:lnTo>
                  <a:lnTo>
                    <a:pt x="665" y="780"/>
                  </a:lnTo>
                  <a:lnTo>
                    <a:pt x="663" y="780"/>
                  </a:lnTo>
                  <a:lnTo>
                    <a:pt x="663" y="781"/>
                  </a:lnTo>
                  <a:lnTo>
                    <a:pt x="662" y="780"/>
                  </a:lnTo>
                  <a:lnTo>
                    <a:pt x="661" y="780"/>
                  </a:lnTo>
                  <a:lnTo>
                    <a:pt x="661" y="778"/>
                  </a:lnTo>
                  <a:lnTo>
                    <a:pt x="662" y="778"/>
                  </a:lnTo>
                  <a:lnTo>
                    <a:pt x="663" y="778"/>
                  </a:lnTo>
                  <a:lnTo>
                    <a:pt x="663" y="777"/>
                  </a:lnTo>
                  <a:lnTo>
                    <a:pt x="663" y="776"/>
                  </a:lnTo>
                  <a:lnTo>
                    <a:pt x="662" y="776"/>
                  </a:lnTo>
                  <a:lnTo>
                    <a:pt x="661" y="776"/>
                  </a:lnTo>
                  <a:lnTo>
                    <a:pt x="661" y="775"/>
                  </a:lnTo>
                  <a:lnTo>
                    <a:pt x="661" y="776"/>
                  </a:lnTo>
                  <a:lnTo>
                    <a:pt x="660" y="776"/>
                  </a:lnTo>
                  <a:lnTo>
                    <a:pt x="659" y="776"/>
                  </a:lnTo>
                  <a:lnTo>
                    <a:pt x="659" y="775"/>
                  </a:lnTo>
                  <a:lnTo>
                    <a:pt x="657" y="775"/>
                  </a:lnTo>
                  <a:lnTo>
                    <a:pt x="657" y="774"/>
                  </a:lnTo>
                  <a:lnTo>
                    <a:pt x="659" y="773"/>
                  </a:lnTo>
                  <a:lnTo>
                    <a:pt x="657" y="773"/>
                  </a:lnTo>
                  <a:lnTo>
                    <a:pt x="657" y="771"/>
                  </a:lnTo>
                  <a:lnTo>
                    <a:pt x="656" y="771"/>
                  </a:lnTo>
                  <a:lnTo>
                    <a:pt x="656" y="773"/>
                  </a:lnTo>
                  <a:lnTo>
                    <a:pt x="657" y="773"/>
                  </a:lnTo>
                  <a:lnTo>
                    <a:pt x="657" y="774"/>
                  </a:lnTo>
                  <a:lnTo>
                    <a:pt x="656" y="774"/>
                  </a:lnTo>
                  <a:lnTo>
                    <a:pt x="656" y="773"/>
                  </a:lnTo>
                  <a:lnTo>
                    <a:pt x="656" y="774"/>
                  </a:lnTo>
                  <a:lnTo>
                    <a:pt x="657" y="775"/>
                  </a:lnTo>
                  <a:lnTo>
                    <a:pt x="656" y="775"/>
                  </a:lnTo>
                  <a:lnTo>
                    <a:pt x="657" y="775"/>
                  </a:lnTo>
                  <a:lnTo>
                    <a:pt x="657" y="776"/>
                  </a:lnTo>
                  <a:lnTo>
                    <a:pt x="656" y="776"/>
                  </a:lnTo>
                  <a:lnTo>
                    <a:pt x="656" y="775"/>
                  </a:lnTo>
                  <a:lnTo>
                    <a:pt x="656" y="776"/>
                  </a:lnTo>
                  <a:lnTo>
                    <a:pt x="655" y="776"/>
                  </a:lnTo>
                  <a:lnTo>
                    <a:pt x="655" y="775"/>
                  </a:lnTo>
                  <a:lnTo>
                    <a:pt x="655" y="774"/>
                  </a:lnTo>
                  <a:lnTo>
                    <a:pt x="654" y="774"/>
                  </a:lnTo>
                  <a:lnTo>
                    <a:pt x="654" y="773"/>
                  </a:lnTo>
                  <a:lnTo>
                    <a:pt x="654" y="774"/>
                  </a:lnTo>
                  <a:lnTo>
                    <a:pt x="654" y="773"/>
                  </a:lnTo>
                  <a:lnTo>
                    <a:pt x="654" y="771"/>
                  </a:lnTo>
                  <a:lnTo>
                    <a:pt x="654" y="773"/>
                  </a:lnTo>
                  <a:lnTo>
                    <a:pt x="654" y="771"/>
                  </a:lnTo>
                  <a:lnTo>
                    <a:pt x="653" y="771"/>
                  </a:lnTo>
                  <a:lnTo>
                    <a:pt x="653" y="773"/>
                  </a:lnTo>
                  <a:lnTo>
                    <a:pt x="653" y="774"/>
                  </a:lnTo>
                  <a:lnTo>
                    <a:pt x="653" y="773"/>
                  </a:lnTo>
                  <a:lnTo>
                    <a:pt x="652" y="773"/>
                  </a:lnTo>
                  <a:lnTo>
                    <a:pt x="652" y="771"/>
                  </a:lnTo>
                  <a:lnTo>
                    <a:pt x="653" y="771"/>
                  </a:lnTo>
                  <a:lnTo>
                    <a:pt x="653" y="770"/>
                  </a:lnTo>
                  <a:lnTo>
                    <a:pt x="652" y="770"/>
                  </a:lnTo>
                  <a:lnTo>
                    <a:pt x="652" y="769"/>
                  </a:lnTo>
                  <a:lnTo>
                    <a:pt x="652" y="770"/>
                  </a:lnTo>
                  <a:lnTo>
                    <a:pt x="650" y="770"/>
                  </a:lnTo>
                  <a:lnTo>
                    <a:pt x="650" y="771"/>
                  </a:lnTo>
                  <a:lnTo>
                    <a:pt x="650" y="770"/>
                  </a:lnTo>
                  <a:lnTo>
                    <a:pt x="650" y="769"/>
                  </a:lnTo>
                  <a:lnTo>
                    <a:pt x="649" y="770"/>
                  </a:lnTo>
                  <a:lnTo>
                    <a:pt x="649" y="771"/>
                  </a:lnTo>
                  <a:lnTo>
                    <a:pt x="650" y="771"/>
                  </a:lnTo>
                  <a:lnTo>
                    <a:pt x="650" y="773"/>
                  </a:lnTo>
                  <a:lnTo>
                    <a:pt x="650" y="771"/>
                  </a:lnTo>
                  <a:lnTo>
                    <a:pt x="650" y="773"/>
                  </a:lnTo>
                  <a:lnTo>
                    <a:pt x="650" y="774"/>
                  </a:lnTo>
                  <a:lnTo>
                    <a:pt x="650" y="775"/>
                  </a:lnTo>
                  <a:lnTo>
                    <a:pt x="650" y="774"/>
                  </a:lnTo>
                  <a:lnTo>
                    <a:pt x="652" y="774"/>
                  </a:lnTo>
                  <a:lnTo>
                    <a:pt x="650" y="774"/>
                  </a:lnTo>
                  <a:lnTo>
                    <a:pt x="650" y="775"/>
                  </a:lnTo>
                  <a:lnTo>
                    <a:pt x="652" y="775"/>
                  </a:lnTo>
                  <a:lnTo>
                    <a:pt x="652" y="774"/>
                  </a:lnTo>
                  <a:lnTo>
                    <a:pt x="652" y="775"/>
                  </a:lnTo>
                  <a:lnTo>
                    <a:pt x="652" y="776"/>
                  </a:lnTo>
                  <a:lnTo>
                    <a:pt x="652" y="775"/>
                  </a:lnTo>
                  <a:lnTo>
                    <a:pt x="650" y="775"/>
                  </a:lnTo>
                  <a:lnTo>
                    <a:pt x="650" y="776"/>
                  </a:lnTo>
                  <a:lnTo>
                    <a:pt x="652" y="776"/>
                  </a:lnTo>
                  <a:lnTo>
                    <a:pt x="650" y="776"/>
                  </a:lnTo>
                  <a:lnTo>
                    <a:pt x="650" y="777"/>
                  </a:lnTo>
                  <a:lnTo>
                    <a:pt x="649" y="777"/>
                  </a:lnTo>
                  <a:lnTo>
                    <a:pt x="650" y="777"/>
                  </a:lnTo>
                  <a:lnTo>
                    <a:pt x="649" y="777"/>
                  </a:lnTo>
                  <a:lnTo>
                    <a:pt x="648" y="777"/>
                  </a:lnTo>
                  <a:lnTo>
                    <a:pt x="648" y="776"/>
                  </a:lnTo>
                  <a:lnTo>
                    <a:pt x="649" y="776"/>
                  </a:lnTo>
                  <a:lnTo>
                    <a:pt x="649" y="775"/>
                  </a:lnTo>
                  <a:lnTo>
                    <a:pt x="650" y="775"/>
                  </a:lnTo>
                  <a:lnTo>
                    <a:pt x="649" y="775"/>
                  </a:lnTo>
                  <a:lnTo>
                    <a:pt x="649" y="774"/>
                  </a:lnTo>
                  <a:lnTo>
                    <a:pt x="649" y="775"/>
                  </a:lnTo>
                  <a:lnTo>
                    <a:pt x="648" y="775"/>
                  </a:lnTo>
                  <a:lnTo>
                    <a:pt x="647" y="774"/>
                  </a:lnTo>
                  <a:lnTo>
                    <a:pt x="648" y="774"/>
                  </a:lnTo>
                  <a:lnTo>
                    <a:pt x="647" y="774"/>
                  </a:lnTo>
                  <a:lnTo>
                    <a:pt x="647" y="775"/>
                  </a:lnTo>
                  <a:lnTo>
                    <a:pt x="647" y="776"/>
                  </a:lnTo>
                  <a:lnTo>
                    <a:pt x="647" y="777"/>
                  </a:lnTo>
                  <a:lnTo>
                    <a:pt x="646" y="777"/>
                  </a:lnTo>
                  <a:lnTo>
                    <a:pt x="646" y="778"/>
                  </a:lnTo>
                  <a:lnTo>
                    <a:pt x="644" y="778"/>
                  </a:lnTo>
                  <a:lnTo>
                    <a:pt x="646" y="777"/>
                  </a:lnTo>
                  <a:lnTo>
                    <a:pt x="646" y="776"/>
                  </a:lnTo>
                  <a:lnTo>
                    <a:pt x="646" y="775"/>
                  </a:lnTo>
                  <a:lnTo>
                    <a:pt x="644" y="776"/>
                  </a:lnTo>
                  <a:lnTo>
                    <a:pt x="644" y="775"/>
                  </a:lnTo>
                  <a:lnTo>
                    <a:pt x="644" y="776"/>
                  </a:lnTo>
                  <a:lnTo>
                    <a:pt x="644" y="777"/>
                  </a:lnTo>
                  <a:lnTo>
                    <a:pt x="643" y="776"/>
                  </a:lnTo>
                  <a:lnTo>
                    <a:pt x="643" y="777"/>
                  </a:lnTo>
                  <a:lnTo>
                    <a:pt x="642" y="777"/>
                  </a:lnTo>
                  <a:lnTo>
                    <a:pt x="641" y="777"/>
                  </a:lnTo>
                  <a:lnTo>
                    <a:pt x="641" y="778"/>
                  </a:lnTo>
                  <a:lnTo>
                    <a:pt x="642" y="778"/>
                  </a:lnTo>
                  <a:lnTo>
                    <a:pt x="641" y="778"/>
                  </a:lnTo>
                  <a:lnTo>
                    <a:pt x="642" y="778"/>
                  </a:lnTo>
                  <a:lnTo>
                    <a:pt x="641" y="778"/>
                  </a:lnTo>
                  <a:lnTo>
                    <a:pt x="640" y="780"/>
                  </a:lnTo>
                  <a:lnTo>
                    <a:pt x="641" y="778"/>
                  </a:lnTo>
                  <a:lnTo>
                    <a:pt x="640" y="777"/>
                  </a:lnTo>
                  <a:lnTo>
                    <a:pt x="639" y="777"/>
                  </a:lnTo>
                  <a:lnTo>
                    <a:pt x="639" y="776"/>
                  </a:lnTo>
                  <a:lnTo>
                    <a:pt x="637" y="776"/>
                  </a:lnTo>
                  <a:lnTo>
                    <a:pt x="637" y="775"/>
                  </a:lnTo>
                  <a:lnTo>
                    <a:pt x="636" y="775"/>
                  </a:lnTo>
                  <a:lnTo>
                    <a:pt x="636" y="775"/>
                  </a:lnTo>
                  <a:lnTo>
                    <a:pt x="636" y="776"/>
                  </a:lnTo>
                  <a:lnTo>
                    <a:pt x="635" y="776"/>
                  </a:lnTo>
                  <a:lnTo>
                    <a:pt x="634" y="776"/>
                  </a:lnTo>
                  <a:lnTo>
                    <a:pt x="633" y="776"/>
                  </a:lnTo>
                  <a:lnTo>
                    <a:pt x="633" y="777"/>
                  </a:lnTo>
                  <a:lnTo>
                    <a:pt x="633" y="776"/>
                  </a:lnTo>
                  <a:lnTo>
                    <a:pt x="631" y="776"/>
                  </a:lnTo>
                  <a:lnTo>
                    <a:pt x="631" y="775"/>
                  </a:lnTo>
                  <a:lnTo>
                    <a:pt x="630" y="775"/>
                  </a:lnTo>
                  <a:lnTo>
                    <a:pt x="630" y="776"/>
                  </a:lnTo>
                  <a:lnTo>
                    <a:pt x="629" y="776"/>
                  </a:lnTo>
                  <a:lnTo>
                    <a:pt x="628" y="775"/>
                  </a:lnTo>
                  <a:lnTo>
                    <a:pt x="628" y="774"/>
                  </a:lnTo>
                  <a:lnTo>
                    <a:pt x="627" y="774"/>
                  </a:lnTo>
                  <a:lnTo>
                    <a:pt x="626" y="774"/>
                  </a:lnTo>
                  <a:lnTo>
                    <a:pt x="624" y="773"/>
                  </a:lnTo>
                  <a:lnTo>
                    <a:pt x="623" y="773"/>
                  </a:lnTo>
                  <a:lnTo>
                    <a:pt x="623" y="771"/>
                  </a:lnTo>
                  <a:lnTo>
                    <a:pt x="622" y="771"/>
                  </a:lnTo>
                  <a:lnTo>
                    <a:pt x="623" y="770"/>
                  </a:lnTo>
                  <a:lnTo>
                    <a:pt x="623" y="769"/>
                  </a:lnTo>
                  <a:lnTo>
                    <a:pt x="622" y="769"/>
                  </a:lnTo>
                  <a:lnTo>
                    <a:pt x="621" y="770"/>
                  </a:lnTo>
                  <a:lnTo>
                    <a:pt x="621" y="769"/>
                  </a:lnTo>
                  <a:lnTo>
                    <a:pt x="620" y="769"/>
                  </a:lnTo>
                  <a:lnTo>
                    <a:pt x="618" y="769"/>
                  </a:lnTo>
                  <a:lnTo>
                    <a:pt x="618" y="768"/>
                  </a:lnTo>
                  <a:lnTo>
                    <a:pt x="617" y="768"/>
                  </a:lnTo>
                  <a:lnTo>
                    <a:pt x="616" y="769"/>
                  </a:lnTo>
                  <a:lnTo>
                    <a:pt x="616" y="768"/>
                  </a:lnTo>
                  <a:lnTo>
                    <a:pt x="616" y="767"/>
                  </a:lnTo>
                  <a:lnTo>
                    <a:pt x="616" y="765"/>
                  </a:lnTo>
                  <a:lnTo>
                    <a:pt x="616" y="765"/>
                  </a:lnTo>
                  <a:lnTo>
                    <a:pt x="616" y="764"/>
                  </a:lnTo>
                  <a:lnTo>
                    <a:pt x="616" y="763"/>
                  </a:lnTo>
                  <a:lnTo>
                    <a:pt x="615" y="763"/>
                  </a:lnTo>
                  <a:lnTo>
                    <a:pt x="615" y="762"/>
                  </a:lnTo>
                  <a:lnTo>
                    <a:pt x="614" y="762"/>
                  </a:lnTo>
                  <a:lnTo>
                    <a:pt x="614" y="761"/>
                  </a:lnTo>
                  <a:lnTo>
                    <a:pt x="614" y="760"/>
                  </a:lnTo>
                  <a:lnTo>
                    <a:pt x="614" y="757"/>
                  </a:lnTo>
                  <a:lnTo>
                    <a:pt x="615" y="757"/>
                  </a:lnTo>
                  <a:lnTo>
                    <a:pt x="615" y="756"/>
                  </a:lnTo>
                  <a:lnTo>
                    <a:pt x="615" y="757"/>
                  </a:lnTo>
                  <a:lnTo>
                    <a:pt x="616" y="757"/>
                  </a:lnTo>
                  <a:lnTo>
                    <a:pt x="617" y="756"/>
                  </a:lnTo>
                  <a:lnTo>
                    <a:pt x="617" y="755"/>
                  </a:lnTo>
                  <a:lnTo>
                    <a:pt x="617" y="754"/>
                  </a:lnTo>
                  <a:lnTo>
                    <a:pt x="618" y="754"/>
                  </a:lnTo>
                  <a:lnTo>
                    <a:pt x="618" y="752"/>
                  </a:lnTo>
                  <a:lnTo>
                    <a:pt x="617" y="752"/>
                  </a:lnTo>
                  <a:lnTo>
                    <a:pt x="617" y="751"/>
                  </a:lnTo>
                  <a:lnTo>
                    <a:pt x="616" y="751"/>
                  </a:lnTo>
                  <a:lnTo>
                    <a:pt x="615" y="751"/>
                  </a:lnTo>
                  <a:lnTo>
                    <a:pt x="615" y="750"/>
                  </a:lnTo>
                  <a:lnTo>
                    <a:pt x="614" y="750"/>
                  </a:lnTo>
                  <a:lnTo>
                    <a:pt x="613" y="750"/>
                  </a:lnTo>
                  <a:lnTo>
                    <a:pt x="609" y="751"/>
                  </a:lnTo>
                  <a:lnTo>
                    <a:pt x="608" y="751"/>
                  </a:lnTo>
                  <a:lnTo>
                    <a:pt x="608" y="750"/>
                  </a:lnTo>
                  <a:lnTo>
                    <a:pt x="608" y="749"/>
                  </a:lnTo>
                  <a:lnTo>
                    <a:pt x="607" y="749"/>
                  </a:lnTo>
                  <a:lnTo>
                    <a:pt x="605" y="749"/>
                  </a:lnTo>
                  <a:lnTo>
                    <a:pt x="604" y="749"/>
                  </a:lnTo>
                  <a:lnTo>
                    <a:pt x="603" y="750"/>
                  </a:lnTo>
                  <a:lnTo>
                    <a:pt x="602" y="750"/>
                  </a:lnTo>
                  <a:lnTo>
                    <a:pt x="601" y="750"/>
                  </a:lnTo>
                  <a:lnTo>
                    <a:pt x="600" y="749"/>
                  </a:lnTo>
                  <a:lnTo>
                    <a:pt x="600" y="748"/>
                  </a:lnTo>
                  <a:lnTo>
                    <a:pt x="598" y="748"/>
                  </a:lnTo>
                  <a:lnTo>
                    <a:pt x="597" y="747"/>
                  </a:lnTo>
                  <a:lnTo>
                    <a:pt x="596" y="747"/>
                  </a:lnTo>
                  <a:lnTo>
                    <a:pt x="595" y="747"/>
                  </a:lnTo>
                  <a:lnTo>
                    <a:pt x="595" y="745"/>
                  </a:lnTo>
                  <a:lnTo>
                    <a:pt x="595" y="744"/>
                  </a:lnTo>
                  <a:lnTo>
                    <a:pt x="594" y="744"/>
                  </a:lnTo>
                  <a:lnTo>
                    <a:pt x="594" y="743"/>
                  </a:lnTo>
                  <a:lnTo>
                    <a:pt x="594" y="742"/>
                  </a:lnTo>
                  <a:lnTo>
                    <a:pt x="592" y="742"/>
                  </a:lnTo>
                  <a:lnTo>
                    <a:pt x="591" y="742"/>
                  </a:lnTo>
                  <a:lnTo>
                    <a:pt x="591" y="741"/>
                  </a:lnTo>
                  <a:lnTo>
                    <a:pt x="590" y="741"/>
                  </a:lnTo>
                  <a:lnTo>
                    <a:pt x="589" y="742"/>
                  </a:lnTo>
                  <a:lnTo>
                    <a:pt x="589" y="743"/>
                  </a:lnTo>
                  <a:lnTo>
                    <a:pt x="588" y="743"/>
                  </a:lnTo>
                  <a:lnTo>
                    <a:pt x="587" y="743"/>
                  </a:lnTo>
                  <a:lnTo>
                    <a:pt x="585" y="743"/>
                  </a:lnTo>
                  <a:lnTo>
                    <a:pt x="585" y="744"/>
                  </a:lnTo>
                  <a:lnTo>
                    <a:pt x="584" y="744"/>
                  </a:lnTo>
                  <a:lnTo>
                    <a:pt x="584" y="745"/>
                  </a:lnTo>
                  <a:lnTo>
                    <a:pt x="583" y="745"/>
                  </a:lnTo>
                  <a:lnTo>
                    <a:pt x="583" y="744"/>
                  </a:lnTo>
                  <a:lnTo>
                    <a:pt x="582" y="744"/>
                  </a:lnTo>
                  <a:lnTo>
                    <a:pt x="582" y="745"/>
                  </a:lnTo>
                  <a:lnTo>
                    <a:pt x="582" y="747"/>
                  </a:lnTo>
                  <a:lnTo>
                    <a:pt x="581" y="747"/>
                  </a:lnTo>
                  <a:lnTo>
                    <a:pt x="582" y="749"/>
                  </a:lnTo>
                  <a:lnTo>
                    <a:pt x="582" y="750"/>
                  </a:lnTo>
                  <a:lnTo>
                    <a:pt x="581" y="750"/>
                  </a:lnTo>
                  <a:lnTo>
                    <a:pt x="579" y="751"/>
                  </a:lnTo>
                  <a:lnTo>
                    <a:pt x="579" y="752"/>
                  </a:lnTo>
                  <a:lnTo>
                    <a:pt x="579" y="752"/>
                  </a:lnTo>
                  <a:lnTo>
                    <a:pt x="578" y="751"/>
                  </a:lnTo>
                  <a:lnTo>
                    <a:pt x="578" y="752"/>
                  </a:lnTo>
                  <a:lnTo>
                    <a:pt x="577" y="752"/>
                  </a:lnTo>
                  <a:lnTo>
                    <a:pt x="577" y="751"/>
                  </a:lnTo>
                  <a:lnTo>
                    <a:pt x="577" y="752"/>
                  </a:lnTo>
                  <a:lnTo>
                    <a:pt x="576" y="754"/>
                  </a:lnTo>
                  <a:lnTo>
                    <a:pt x="574" y="755"/>
                  </a:lnTo>
                  <a:lnTo>
                    <a:pt x="572" y="755"/>
                  </a:lnTo>
                  <a:lnTo>
                    <a:pt x="571" y="754"/>
                  </a:lnTo>
                  <a:lnTo>
                    <a:pt x="571" y="752"/>
                  </a:lnTo>
                  <a:lnTo>
                    <a:pt x="571" y="751"/>
                  </a:lnTo>
                  <a:lnTo>
                    <a:pt x="569" y="752"/>
                  </a:lnTo>
                  <a:lnTo>
                    <a:pt x="568" y="752"/>
                  </a:lnTo>
                  <a:lnTo>
                    <a:pt x="568" y="754"/>
                  </a:lnTo>
                  <a:lnTo>
                    <a:pt x="566" y="755"/>
                  </a:lnTo>
                  <a:lnTo>
                    <a:pt x="566" y="756"/>
                  </a:lnTo>
                  <a:lnTo>
                    <a:pt x="566" y="757"/>
                  </a:lnTo>
                  <a:lnTo>
                    <a:pt x="566" y="758"/>
                  </a:lnTo>
                  <a:lnTo>
                    <a:pt x="565" y="758"/>
                  </a:lnTo>
                  <a:lnTo>
                    <a:pt x="565" y="757"/>
                  </a:lnTo>
                  <a:lnTo>
                    <a:pt x="564" y="757"/>
                  </a:lnTo>
                  <a:lnTo>
                    <a:pt x="564" y="756"/>
                  </a:lnTo>
                  <a:lnTo>
                    <a:pt x="563" y="756"/>
                  </a:lnTo>
                  <a:lnTo>
                    <a:pt x="563" y="755"/>
                  </a:lnTo>
                  <a:lnTo>
                    <a:pt x="562" y="754"/>
                  </a:lnTo>
                  <a:lnTo>
                    <a:pt x="561" y="752"/>
                  </a:lnTo>
                  <a:lnTo>
                    <a:pt x="559" y="752"/>
                  </a:lnTo>
                  <a:lnTo>
                    <a:pt x="558" y="752"/>
                  </a:lnTo>
                  <a:lnTo>
                    <a:pt x="558" y="754"/>
                  </a:lnTo>
                  <a:lnTo>
                    <a:pt x="558" y="755"/>
                  </a:lnTo>
                  <a:lnTo>
                    <a:pt x="558" y="756"/>
                  </a:lnTo>
                  <a:lnTo>
                    <a:pt x="557" y="757"/>
                  </a:lnTo>
                  <a:lnTo>
                    <a:pt x="556" y="756"/>
                  </a:lnTo>
                  <a:lnTo>
                    <a:pt x="556" y="755"/>
                  </a:lnTo>
                  <a:lnTo>
                    <a:pt x="555" y="755"/>
                  </a:lnTo>
                  <a:lnTo>
                    <a:pt x="555" y="754"/>
                  </a:lnTo>
                  <a:lnTo>
                    <a:pt x="555" y="752"/>
                  </a:lnTo>
                  <a:lnTo>
                    <a:pt x="553" y="752"/>
                  </a:lnTo>
                  <a:lnTo>
                    <a:pt x="552" y="754"/>
                  </a:lnTo>
                  <a:lnTo>
                    <a:pt x="552" y="755"/>
                  </a:lnTo>
                  <a:lnTo>
                    <a:pt x="551" y="756"/>
                  </a:lnTo>
                  <a:lnTo>
                    <a:pt x="551" y="756"/>
                  </a:lnTo>
                  <a:lnTo>
                    <a:pt x="551" y="757"/>
                  </a:lnTo>
                  <a:lnTo>
                    <a:pt x="551" y="758"/>
                  </a:lnTo>
                  <a:lnTo>
                    <a:pt x="550" y="758"/>
                  </a:lnTo>
                  <a:lnTo>
                    <a:pt x="549" y="758"/>
                  </a:lnTo>
                  <a:lnTo>
                    <a:pt x="549" y="760"/>
                  </a:lnTo>
                  <a:lnTo>
                    <a:pt x="550" y="760"/>
                  </a:lnTo>
                  <a:lnTo>
                    <a:pt x="549" y="760"/>
                  </a:lnTo>
                  <a:lnTo>
                    <a:pt x="548" y="760"/>
                  </a:lnTo>
                  <a:lnTo>
                    <a:pt x="546" y="760"/>
                  </a:lnTo>
                  <a:lnTo>
                    <a:pt x="546" y="758"/>
                  </a:lnTo>
                  <a:lnTo>
                    <a:pt x="545" y="757"/>
                  </a:lnTo>
                  <a:lnTo>
                    <a:pt x="545" y="756"/>
                  </a:lnTo>
                  <a:lnTo>
                    <a:pt x="544" y="756"/>
                  </a:lnTo>
                  <a:lnTo>
                    <a:pt x="543" y="755"/>
                  </a:lnTo>
                  <a:lnTo>
                    <a:pt x="542" y="755"/>
                  </a:lnTo>
                  <a:lnTo>
                    <a:pt x="540" y="755"/>
                  </a:lnTo>
                  <a:lnTo>
                    <a:pt x="540" y="754"/>
                  </a:lnTo>
                  <a:lnTo>
                    <a:pt x="540" y="755"/>
                  </a:lnTo>
                  <a:lnTo>
                    <a:pt x="539" y="755"/>
                  </a:lnTo>
                  <a:lnTo>
                    <a:pt x="539" y="754"/>
                  </a:lnTo>
                  <a:lnTo>
                    <a:pt x="538" y="754"/>
                  </a:lnTo>
                  <a:lnTo>
                    <a:pt x="538" y="752"/>
                  </a:lnTo>
                  <a:lnTo>
                    <a:pt x="537" y="754"/>
                  </a:lnTo>
                  <a:lnTo>
                    <a:pt x="537" y="755"/>
                  </a:lnTo>
                  <a:lnTo>
                    <a:pt x="536" y="755"/>
                  </a:lnTo>
                  <a:lnTo>
                    <a:pt x="536" y="756"/>
                  </a:lnTo>
                  <a:lnTo>
                    <a:pt x="537" y="756"/>
                  </a:lnTo>
                  <a:lnTo>
                    <a:pt x="533" y="758"/>
                  </a:lnTo>
                  <a:lnTo>
                    <a:pt x="533" y="760"/>
                  </a:lnTo>
                  <a:lnTo>
                    <a:pt x="533" y="761"/>
                  </a:lnTo>
                  <a:lnTo>
                    <a:pt x="532" y="761"/>
                  </a:lnTo>
                  <a:lnTo>
                    <a:pt x="531" y="761"/>
                  </a:lnTo>
                  <a:lnTo>
                    <a:pt x="531" y="760"/>
                  </a:lnTo>
                  <a:lnTo>
                    <a:pt x="530" y="760"/>
                  </a:lnTo>
                  <a:lnTo>
                    <a:pt x="529" y="760"/>
                  </a:lnTo>
                  <a:lnTo>
                    <a:pt x="527" y="760"/>
                  </a:lnTo>
                  <a:lnTo>
                    <a:pt x="526" y="761"/>
                  </a:lnTo>
                  <a:lnTo>
                    <a:pt x="525" y="761"/>
                  </a:lnTo>
                  <a:lnTo>
                    <a:pt x="525" y="760"/>
                  </a:lnTo>
                  <a:lnTo>
                    <a:pt x="524" y="758"/>
                  </a:lnTo>
                  <a:lnTo>
                    <a:pt x="523" y="760"/>
                  </a:lnTo>
                  <a:lnTo>
                    <a:pt x="523" y="761"/>
                  </a:lnTo>
                  <a:lnTo>
                    <a:pt x="523" y="762"/>
                  </a:lnTo>
                  <a:lnTo>
                    <a:pt x="523" y="763"/>
                  </a:lnTo>
                  <a:lnTo>
                    <a:pt x="522" y="763"/>
                  </a:lnTo>
                  <a:lnTo>
                    <a:pt x="520" y="764"/>
                  </a:lnTo>
                  <a:lnTo>
                    <a:pt x="522" y="765"/>
                  </a:lnTo>
                  <a:lnTo>
                    <a:pt x="522" y="765"/>
                  </a:lnTo>
                  <a:lnTo>
                    <a:pt x="522" y="767"/>
                  </a:lnTo>
                  <a:lnTo>
                    <a:pt x="523" y="768"/>
                  </a:lnTo>
                  <a:lnTo>
                    <a:pt x="523" y="769"/>
                  </a:lnTo>
                  <a:lnTo>
                    <a:pt x="523" y="769"/>
                  </a:lnTo>
                  <a:lnTo>
                    <a:pt x="523" y="770"/>
                  </a:lnTo>
                  <a:lnTo>
                    <a:pt x="524" y="770"/>
                  </a:lnTo>
                  <a:lnTo>
                    <a:pt x="524" y="771"/>
                  </a:lnTo>
                  <a:lnTo>
                    <a:pt x="524" y="773"/>
                  </a:lnTo>
                  <a:lnTo>
                    <a:pt x="524" y="774"/>
                  </a:lnTo>
                  <a:lnTo>
                    <a:pt x="524" y="775"/>
                  </a:lnTo>
                  <a:lnTo>
                    <a:pt x="525" y="775"/>
                  </a:lnTo>
                  <a:lnTo>
                    <a:pt x="525" y="776"/>
                  </a:lnTo>
                  <a:lnTo>
                    <a:pt x="524" y="777"/>
                  </a:lnTo>
                  <a:lnTo>
                    <a:pt x="524" y="778"/>
                  </a:lnTo>
                  <a:lnTo>
                    <a:pt x="524" y="781"/>
                  </a:lnTo>
                  <a:lnTo>
                    <a:pt x="524" y="782"/>
                  </a:lnTo>
                  <a:lnTo>
                    <a:pt x="524" y="783"/>
                  </a:lnTo>
                  <a:lnTo>
                    <a:pt x="525" y="783"/>
                  </a:lnTo>
                  <a:lnTo>
                    <a:pt x="525" y="784"/>
                  </a:lnTo>
                  <a:lnTo>
                    <a:pt x="524" y="784"/>
                  </a:lnTo>
                  <a:lnTo>
                    <a:pt x="524" y="786"/>
                  </a:lnTo>
                  <a:lnTo>
                    <a:pt x="525" y="786"/>
                  </a:lnTo>
                  <a:lnTo>
                    <a:pt x="524" y="786"/>
                  </a:lnTo>
                  <a:lnTo>
                    <a:pt x="523" y="786"/>
                  </a:lnTo>
                  <a:lnTo>
                    <a:pt x="523" y="784"/>
                  </a:lnTo>
                  <a:lnTo>
                    <a:pt x="523" y="784"/>
                  </a:lnTo>
                  <a:lnTo>
                    <a:pt x="523" y="786"/>
                  </a:lnTo>
                  <a:lnTo>
                    <a:pt x="522" y="786"/>
                  </a:lnTo>
                  <a:lnTo>
                    <a:pt x="522" y="784"/>
                  </a:lnTo>
                  <a:lnTo>
                    <a:pt x="523" y="784"/>
                  </a:lnTo>
                  <a:lnTo>
                    <a:pt x="522" y="784"/>
                  </a:lnTo>
                  <a:lnTo>
                    <a:pt x="520" y="783"/>
                  </a:lnTo>
                  <a:lnTo>
                    <a:pt x="518" y="784"/>
                  </a:lnTo>
                  <a:lnTo>
                    <a:pt x="517" y="786"/>
                  </a:lnTo>
                  <a:lnTo>
                    <a:pt x="516" y="786"/>
                  </a:lnTo>
                  <a:lnTo>
                    <a:pt x="516" y="784"/>
                  </a:lnTo>
                  <a:lnTo>
                    <a:pt x="514" y="784"/>
                  </a:lnTo>
                  <a:lnTo>
                    <a:pt x="514" y="783"/>
                  </a:lnTo>
                  <a:lnTo>
                    <a:pt x="514" y="782"/>
                  </a:lnTo>
                  <a:lnTo>
                    <a:pt x="516" y="782"/>
                  </a:lnTo>
                  <a:lnTo>
                    <a:pt x="516" y="781"/>
                  </a:lnTo>
                  <a:lnTo>
                    <a:pt x="514" y="781"/>
                  </a:lnTo>
                  <a:lnTo>
                    <a:pt x="514" y="780"/>
                  </a:lnTo>
                  <a:lnTo>
                    <a:pt x="514" y="778"/>
                  </a:lnTo>
                  <a:lnTo>
                    <a:pt x="514" y="777"/>
                  </a:lnTo>
                  <a:lnTo>
                    <a:pt x="513" y="777"/>
                  </a:lnTo>
                  <a:lnTo>
                    <a:pt x="513" y="776"/>
                  </a:lnTo>
                  <a:lnTo>
                    <a:pt x="514" y="776"/>
                  </a:lnTo>
                  <a:lnTo>
                    <a:pt x="514" y="775"/>
                  </a:lnTo>
                  <a:lnTo>
                    <a:pt x="513" y="775"/>
                  </a:lnTo>
                  <a:lnTo>
                    <a:pt x="513" y="774"/>
                  </a:lnTo>
                  <a:lnTo>
                    <a:pt x="513" y="773"/>
                  </a:lnTo>
                  <a:lnTo>
                    <a:pt x="512" y="773"/>
                  </a:lnTo>
                  <a:lnTo>
                    <a:pt x="512" y="774"/>
                  </a:lnTo>
                  <a:lnTo>
                    <a:pt x="511" y="774"/>
                  </a:lnTo>
                  <a:lnTo>
                    <a:pt x="510" y="774"/>
                  </a:lnTo>
                  <a:lnTo>
                    <a:pt x="509" y="775"/>
                  </a:lnTo>
                  <a:lnTo>
                    <a:pt x="507" y="775"/>
                  </a:lnTo>
                  <a:lnTo>
                    <a:pt x="507" y="776"/>
                  </a:lnTo>
                  <a:lnTo>
                    <a:pt x="506" y="777"/>
                  </a:lnTo>
                  <a:lnTo>
                    <a:pt x="505" y="778"/>
                  </a:lnTo>
                  <a:lnTo>
                    <a:pt x="504" y="778"/>
                  </a:lnTo>
                  <a:lnTo>
                    <a:pt x="503" y="780"/>
                  </a:lnTo>
                  <a:lnTo>
                    <a:pt x="501" y="780"/>
                  </a:lnTo>
                  <a:lnTo>
                    <a:pt x="500" y="780"/>
                  </a:lnTo>
                  <a:lnTo>
                    <a:pt x="500" y="778"/>
                  </a:lnTo>
                  <a:lnTo>
                    <a:pt x="499" y="778"/>
                  </a:lnTo>
                  <a:lnTo>
                    <a:pt x="499" y="777"/>
                  </a:lnTo>
                  <a:lnTo>
                    <a:pt x="498" y="777"/>
                  </a:lnTo>
                  <a:lnTo>
                    <a:pt x="498" y="778"/>
                  </a:lnTo>
                  <a:lnTo>
                    <a:pt x="497" y="778"/>
                  </a:lnTo>
                  <a:lnTo>
                    <a:pt x="496" y="780"/>
                  </a:lnTo>
                  <a:lnTo>
                    <a:pt x="494" y="780"/>
                  </a:lnTo>
                  <a:lnTo>
                    <a:pt x="494" y="778"/>
                  </a:lnTo>
                  <a:lnTo>
                    <a:pt x="494" y="778"/>
                  </a:lnTo>
                  <a:lnTo>
                    <a:pt x="494" y="777"/>
                  </a:lnTo>
                  <a:lnTo>
                    <a:pt x="494" y="776"/>
                  </a:lnTo>
                  <a:lnTo>
                    <a:pt x="494" y="776"/>
                  </a:lnTo>
                  <a:lnTo>
                    <a:pt x="494" y="775"/>
                  </a:lnTo>
                  <a:lnTo>
                    <a:pt x="494" y="775"/>
                  </a:lnTo>
                  <a:lnTo>
                    <a:pt x="492" y="775"/>
                  </a:lnTo>
                  <a:lnTo>
                    <a:pt x="492" y="774"/>
                  </a:lnTo>
                  <a:lnTo>
                    <a:pt x="491" y="773"/>
                  </a:lnTo>
                  <a:lnTo>
                    <a:pt x="491" y="771"/>
                  </a:lnTo>
                  <a:lnTo>
                    <a:pt x="492" y="769"/>
                  </a:lnTo>
                  <a:lnTo>
                    <a:pt x="492" y="768"/>
                  </a:lnTo>
                  <a:lnTo>
                    <a:pt x="491" y="768"/>
                  </a:lnTo>
                  <a:lnTo>
                    <a:pt x="491" y="767"/>
                  </a:lnTo>
                  <a:lnTo>
                    <a:pt x="490" y="767"/>
                  </a:lnTo>
                  <a:lnTo>
                    <a:pt x="490" y="768"/>
                  </a:lnTo>
                  <a:lnTo>
                    <a:pt x="488" y="768"/>
                  </a:lnTo>
                  <a:lnTo>
                    <a:pt x="488" y="767"/>
                  </a:lnTo>
                  <a:lnTo>
                    <a:pt x="487" y="767"/>
                  </a:lnTo>
                  <a:lnTo>
                    <a:pt x="486" y="767"/>
                  </a:lnTo>
                  <a:lnTo>
                    <a:pt x="485" y="767"/>
                  </a:lnTo>
                  <a:lnTo>
                    <a:pt x="484" y="765"/>
                  </a:lnTo>
                  <a:lnTo>
                    <a:pt x="483" y="765"/>
                  </a:lnTo>
                  <a:lnTo>
                    <a:pt x="481" y="765"/>
                  </a:lnTo>
                  <a:lnTo>
                    <a:pt x="480" y="765"/>
                  </a:lnTo>
                  <a:lnTo>
                    <a:pt x="479" y="765"/>
                  </a:lnTo>
                  <a:lnTo>
                    <a:pt x="478" y="765"/>
                  </a:lnTo>
                  <a:lnTo>
                    <a:pt x="477" y="765"/>
                  </a:lnTo>
                  <a:lnTo>
                    <a:pt x="475" y="765"/>
                  </a:lnTo>
                  <a:lnTo>
                    <a:pt x="477" y="765"/>
                  </a:lnTo>
                  <a:lnTo>
                    <a:pt x="477" y="764"/>
                  </a:lnTo>
                  <a:lnTo>
                    <a:pt x="477" y="763"/>
                  </a:lnTo>
                  <a:lnTo>
                    <a:pt x="478" y="763"/>
                  </a:lnTo>
                  <a:lnTo>
                    <a:pt x="478" y="762"/>
                  </a:lnTo>
                  <a:lnTo>
                    <a:pt x="478" y="761"/>
                  </a:lnTo>
                  <a:lnTo>
                    <a:pt x="479" y="761"/>
                  </a:lnTo>
                  <a:lnTo>
                    <a:pt x="480" y="760"/>
                  </a:lnTo>
                  <a:lnTo>
                    <a:pt x="480" y="758"/>
                  </a:lnTo>
                  <a:lnTo>
                    <a:pt x="480" y="757"/>
                  </a:lnTo>
                  <a:lnTo>
                    <a:pt x="480" y="756"/>
                  </a:lnTo>
                  <a:lnTo>
                    <a:pt x="479" y="754"/>
                  </a:lnTo>
                  <a:lnTo>
                    <a:pt x="480" y="754"/>
                  </a:lnTo>
                  <a:lnTo>
                    <a:pt x="480" y="752"/>
                  </a:lnTo>
                  <a:lnTo>
                    <a:pt x="481" y="751"/>
                  </a:lnTo>
                  <a:lnTo>
                    <a:pt x="481" y="750"/>
                  </a:lnTo>
                  <a:lnTo>
                    <a:pt x="481" y="749"/>
                  </a:lnTo>
                  <a:lnTo>
                    <a:pt x="483" y="750"/>
                  </a:lnTo>
                  <a:lnTo>
                    <a:pt x="484" y="750"/>
                  </a:lnTo>
                  <a:lnTo>
                    <a:pt x="484" y="749"/>
                  </a:lnTo>
                  <a:lnTo>
                    <a:pt x="483" y="748"/>
                  </a:lnTo>
                  <a:lnTo>
                    <a:pt x="483" y="747"/>
                  </a:lnTo>
                  <a:lnTo>
                    <a:pt x="481" y="747"/>
                  </a:lnTo>
                  <a:lnTo>
                    <a:pt x="480" y="747"/>
                  </a:lnTo>
                  <a:lnTo>
                    <a:pt x="480" y="745"/>
                  </a:lnTo>
                  <a:lnTo>
                    <a:pt x="479" y="745"/>
                  </a:lnTo>
                  <a:lnTo>
                    <a:pt x="479" y="747"/>
                  </a:lnTo>
                  <a:lnTo>
                    <a:pt x="478" y="747"/>
                  </a:lnTo>
                  <a:lnTo>
                    <a:pt x="477" y="747"/>
                  </a:lnTo>
                  <a:lnTo>
                    <a:pt x="475" y="745"/>
                  </a:lnTo>
                  <a:lnTo>
                    <a:pt x="474" y="745"/>
                  </a:lnTo>
                  <a:lnTo>
                    <a:pt x="473" y="744"/>
                  </a:lnTo>
                  <a:lnTo>
                    <a:pt x="472" y="744"/>
                  </a:lnTo>
                  <a:lnTo>
                    <a:pt x="471" y="744"/>
                  </a:lnTo>
                  <a:lnTo>
                    <a:pt x="472" y="742"/>
                  </a:lnTo>
                  <a:lnTo>
                    <a:pt x="471" y="742"/>
                  </a:lnTo>
                  <a:lnTo>
                    <a:pt x="471" y="741"/>
                  </a:lnTo>
                  <a:lnTo>
                    <a:pt x="471" y="739"/>
                  </a:lnTo>
                  <a:lnTo>
                    <a:pt x="471" y="738"/>
                  </a:lnTo>
                  <a:lnTo>
                    <a:pt x="470" y="738"/>
                  </a:lnTo>
                  <a:lnTo>
                    <a:pt x="468" y="737"/>
                  </a:lnTo>
                  <a:lnTo>
                    <a:pt x="470" y="737"/>
                  </a:lnTo>
                  <a:lnTo>
                    <a:pt x="471" y="737"/>
                  </a:lnTo>
                  <a:lnTo>
                    <a:pt x="471" y="736"/>
                  </a:lnTo>
                  <a:lnTo>
                    <a:pt x="470" y="735"/>
                  </a:lnTo>
                  <a:lnTo>
                    <a:pt x="470" y="734"/>
                  </a:lnTo>
                  <a:lnTo>
                    <a:pt x="468" y="734"/>
                  </a:lnTo>
                  <a:lnTo>
                    <a:pt x="468" y="732"/>
                  </a:lnTo>
                  <a:lnTo>
                    <a:pt x="467" y="732"/>
                  </a:lnTo>
                  <a:lnTo>
                    <a:pt x="466" y="732"/>
                  </a:lnTo>
                  <a:lnTo>
                    <a:pt x="467" y="732"/>
                  </a:lnTo>
                  <a:lnTo>
                    <a:pt x="466" y="730"/>
                  </a:lnTo>
                  <a:lnTo>
                    <a:pt x="467" y="730"/>
                  </a:lnTo>
                  <a:lnTo>
                    <a:pt x="467" y="729"/>
                  </a:lnTo>
                  <a:lnTo>
                    <a:pt x="466" y="729"/>
                  </a:lnTo>
                  <a:lnTo>
                    <a:pt x="467" y="729"/>
                  </a:lnTo>
                  <a:lnTo>
                    <a:pt x="468" y="728"/>
                  </a:lnTo>
                  <a:lnTo>
                    <a:pt x="471" y="726"/>
                  </a:lnTo>
                  <a:lnTo>
                    <a:pt x="471" y="725"/>
                  </a:lnTo>
                  <a:lnTo>
                    <a:pt x="470" y="725"/>
                  </a:lnTo>
                  <a:lnTo>
                    <a:pt x="467" y="725"/>
                  </a:lnTo>
                  <a:lnTo>
                    <a:pt x="466" y="726"/>
                  </a:lnTo>
                  <a:lnTo>
                    <a:pt x="466" y="726"/>
                  </a:lnTo>
                  <a:lnTo>
                    <a:pt x="465" y="726"/>
                  </a:lnTo>
                  <a:lnTo>
                    <a:pt x="465" y="725"/>
                  </a:lnTo>
                  <a:lnTo>
                    <a:pt x="464" y="725"/>
                  </a:lnTo>
                  <a:lnTo>
                    <a:pt x="462" y="725"/>
                  </a:lnTo>
                  <a:lnTo>
                    <a:pt x="461" y="725"/>
                  </a:lnTo>
                  <a:lnTo>
                    <a:pt x="461" y="726"/>
                  </a:lnTo>
                  <a:lnTo>
                    <a:pt x="460" y="726"/>
                  </a:lnTo>
                  <a:lnTo>
                    <a:pt x="459" y="725"/>
                  </a:lnTo>
                  <a:lnTo>
                    <a:pt x="457" y="726"/>
                  </a:lnTo>
                  <a:lnTo>
                    <a:pt x="453" y="728"/>
                  </a:lnTo>
                  <a:lnTo>
                    <a:pt x="452" y="729"/>
                  </a:lnTo>
                  <a:lnTo>
                    <a:pt x="451" y="729"/>
                  </a:lnTo>
                  <a:lnTo>
                    <a:pt x="449" y="730"/>
                  </a:lnTo>
                  <a:lnTo>
                    <a:pt x="448" y="731"/>
                  </a:lnTo>
                  <a:lnTo>
                    <a:pt x="447" y="731"/>
                  </a:lnTo>
                  <a:lnTo>
                    <a:pt x="447" y="730"/>
                  </a:lnTo>
                  <a:lnTo>
                    <a:pt x="446" y="730"/>
                  </a:lnTo>
                  <a:lnTo>
                    <a:pt x="446" y="729"/>
                  </a:lnTo>
                  <a:lnTo>
                    <a:pt x="449" y="725"/>
                  </a:lnTo>
                  <a:lnTo>
                    <a:pt x="449" y="724"/>
                  </a:lnTo>
                  <a:lnTo>
                    <a:pt x="449" y="723"/>
                  </a:lnTo>
                  <a:lnTo>
                    <a:pt x="449" y="722"/>
                  </a:lnTo>
                  <a:lnTo>
                    <a:pt x="448" y="722"/>
                  </a:lnTo>
                  <a:lnTo>
                    <a:pt x="448" y="721"/>
                  </a:lnTo>
                  <a:lnTo>
                    <a:pt x="448" y="719"/>
                  </a:lnTo>
                  <a:lnTo>
                    <a:pt x="448" y="718"/>
                  </a:lnTo>
                  <a:lnTo>
                    <a:pt x="447" y="718"/>
                  </a:lnTo>
                  <a:lnTo>
                    <a:pt x="446" y="719"/>
                  </a:lnTo>
                  <a:lnTo>
                    <a:pt x="446" y="718"/>
                  </a:lnTo>
                  <a:lnTo>
                    <a:pt x="446" y="716"/>
                  </a:lnTo>
                  <a:lnTo>
                    <a:pt x="446" y="712"/>
                  </a:lnTo>
                  <a:lnTo>
                    <a:pt x="447" y="711"/>
                  </a:lnTo>
                  <a:lnTo>
                    <a:pt x="448" y="711"/>
                  </a:lnTo>
                  <a:lnTo>
                    <a:pt x="448" y="710"/>
                  </a:lnTo>
                  <a:lnTo>
                    <a:pt x="449" y="710"/>
                  </a:lnTo>
                  <a:lnTo>
                    <a:pt x="451" y="710"/>
                  </a:lnTo>
                  <a:lnTo>
                    <a:pt x="449" y="709"/>
                  </a:lnTo>
                  <a:lnTo>
                    <a:pt x="449" y="709"/>
                  </a:lnTo>
                  <a:lnTo>
                    <a:pt x="449" y="708"/>
                  </a:lnTo>
                  <a:lnTo>
                    <a:pt x="449" y="706"/>
                  </a:lnTo>
                  <a:lnTo>
                    <a:pt x="451" y="705"/>
                  </a:lnTo>
                  <a:lnTo>
                    <a:pt x="451" y="704"/>
                  </a:lnTo>
                  <a:lnTo>
                    <a:pt x="451" y="703"/>
                  </a:lnTo>
                  <a:lnTo>
                    <a:pt x="452" y="703"/>
                  </a:lnTo>
                  <a:lnTo>
                    <a:pt x="453" y="703"/>
                  </a:lnTo>
                  <a:lnTo>
                    <a:pt x="453" y="704"/>
                  </a:lnTo>
                  <a:lnTo>
                    <a:pt x="453" y="703"/>
                  </a:lnTo>
                  <a:lnTo>
                    <a:pt x="454" y="702"/>
                  </a:lnTo>
                  <a:lnTo>
                    <a:pt x="455" y="702"/>
                  </a:lnTo>
                  <a:lnTo>
                    <a:pt x="457" y="700"/>
                  </a:lnTo>
                  <a:lnTo>
                    <a:pt x="457" y="699"/>
                  </a:lnTo>
                  <a:lnTo>
                    <a:pt x="457" y="698"/>
                  </a:lnTo>
                  <a:lnTo>
                    <a:pt x="457" y="697"/>
                  </a:lnTo>
                  <a:lnTo>
                    <a:pt x="458" y="697"/>
                  </a:lnTo>
                  <a:lnTo>
                    <a:pt x="458" y="696"/>
                  </a:lnTo>
                  <a:lnTo>
                    <a:pt x="458" y="695"/>
                  </a:lnTo>
                  <a:lnTo>
                    <a:pt x="459" y="696"/>
                  </a:lnTo>
                  <a:lnTo>
                    <a:pt x="460" y="696"/>
                  </a:lnTo>
                  <a:lnTo>
                    <a:pt x="461" y="696"/>
                  </a:lnTo>
                  <a:lnTo>
                    <a:pt x="462" y="695"/>
                  </a:lnTo>
                  <a:lnTo>
                    <a:pt x="462" y="693"/>
                  </a:lnTo>
                  <a:lnTo>
                    <a:pt x="462" y="692"/>
                  </a:lnTo>
                  <a:lnTo>
                    <a:pt x="464" y="692"/>
                  </a:lnTo>
                  <a:lnTo>
                    <a:pt x="464" y="691"/>
                  </a:lnTo>
                  <a:lnTo>
                    <a:pt x="465" y="690"/>
                  </a:lnTo>
                  <a:lnTo>
                    <a:pt x="466" y="690"/>
                  </a:lnTo>
                  <a:lnTo>
                    <a:pt x="466" y="691"/>
                  </a:lnTo>
                  <a:lnTo>
                    <a:pt x="466" y="691"/>
                  </a:lnTo>
                  <a:lnTo>
                    <a:pt x="467" y="690"/>
                  </a:lnTo>
                  <a:lnTo>
                    <a:pt x="467" y="689"/>
                  </a:lnTo>
                  <a:lnTo>
                    <a:pt x="466" y="687"/>
                  </a:lnTo>
                  <a:lnTo>
                    <a:pt x="466" y="686"/>
                  </a:lnTo>
                  <a:lnTo>
                    <a:pt x="466" y="686"/>
                  </a:lnTo>
                  <a:lnTo>
                    <a:pt x="466" y="685"/>
                  </a:lnTo>
                  <a:lnTo>
                    <a:pt x="466" y="684"/>
                  </a:lnTo>
                  <a:lnTo>
                    <a:pt x="466" y="683"/>
                  </a:lnTo>
                  <a:lnTo>
                    <a:pt x="466" y="684"/>
                  </a:lnTo>
                  <a:lnTo>
                    <a:pt x="467" y="684"/>
                  </a:lnTo>
                  <a:lnTo>
                    <a:pt x="467" y="683"/>
                  </a:lnTo>
                  <a:lnTo>
                    <a:pt x="467" y="681"/>
                  </a:lnTo>
                  <a:lnTo>
                    <a:pt x="466" y="681"/>
                  </a:lnTo>
                  <a:lnTo>
                    <a:pt x="466" y="680"/>
                  </a:lnTo>
                  <a:lnTo>
                    <a:pt x="466" y="680"/>
                  </a:lnTo>
                  <a:lnTo>
                    <a:pt x="467" y="680"/>
                  </a:lnTo>
                  <a:lnTo>
                    <a:pt x="467" y="679"/>
                  </a:lnTo>
                  <a:lnTo>
                    <a:pt x="467" y="676"/>
                  </a:lnTo>
                  <a:lnTo>
                    <a:pt x="468" y="676"/>
                  </a:lnTo>
                  <a:lnTo>
                    <a:pt x="468" y="674"/>
                  </a:lnTo>
                  <a:lnTo>
                    <a:pt x="468" y="673"/>
                  </a:lnTo>
                  <a:lnTo>
                    <a:pt x="468" y="672"/>
                  </a:lnTo>
                  <a:lnTo>
                    <a:pt x="468" y="671"/>
                  </a:lnTo>
                  <a:lnTo>
                    <a:pt x="468" y="670"/>
                  </a:lnTo>
                  <a:lnTo>
                    <a:pt x="467" y="670"/>
                  </a:lnTo>
                  <a:lnTo>
                    <a:pt x="467" y="668"/>
                  </a:lnTo>
                  <a:lnTo>
                    <a:pt x="468" y="668"/>
                  </a:lnTo>
                  <a:lnTo>
                    <a:pt x="468" y="667"/>
                  </a:lnTo>
                  <a:lnTo>
                    <a:pt x="467" y="666"/>
                  </a:lnTo>
                  <a:lnTo>
                    <a:pt x="467" y="665"/>
                  </a:lnTo>
                  <a:lnTo>
                    <a:pt x="468" y="665"/>
                  </a:lnTo>
                  <a:lnTo>
                    <a:pt x="468" y="664"/>
                  </a:lnTo>
                  <a:lnTo>
                    <a:pt x="467" y="664"/>
                  </a:lnTo>
                  <a:lnTo>
                    <a:pt x="467" y="663"/>
                  </a:lnTo>
                  <a:lnTo>
                    <a:pt x="467" y="661"/>
                  </a:lnTo>
                  <a:lnTo>
                    <a:pt x="467" y="660"/>
                  </a:lnTo>
                  <a:lnTo>
                    <a:pt x="467" y="659"/>
                  </a:lnTo>
                  <a:lnTo>
                    <a:pt x="467" y="658"/>
                  </a:lnTo>
                  <a:lnTo>
                    <a:pt x="467" y="655"/>
                  </a:lnTo>
                  <a:lnTo>
                    <a:pt x="467" y="654"/>
                  </a:lnTo>
                  <a:lnTo>
                    <a:pt x="467" y="653"/>
                  </a:lnTo>
                  <a:lnTo>
                    <a:pt x="466" y="653"/>
                  </a:lnTo>
                  <a:lnTo>
                    <a:pt x="466" y="652"/>
                  </a:lnTo>
                  <a:lnTo>
                    <a:pt x="466" y="653"/>
                  </a:lnTo>
                  <a:lnTo>
                    <a:pt x="466" y="653"/>
                  </a:lnTo>
                  <a:lnTo>
                    <a:pt x="466" y="652"/>
                  </a:lnTo>
                  <a:lnTo>
                    <a:pt x="465" y="652"/>
                  </a:lnTo>
                  <a:lnTo>
                    <a:pt x="464" y="652"/>
                  </a:lnTo>
                  <a:lnTo>
                    <a:pt x="464" y="652"/>
                  </a:lnTo>
                  <a:lnTo>
                    <a:pt x="462" y="652"/>
                  </a:lnTo>
                  <a:lnTo>
                    <a:pt x="462" y="652"/>
                  </a:lnTo>
                  <a:lnTo>
                    <a:pt x="462" y="653"/>
                  </a:lnTo>
                  <a:lnTo>
                    <a:pt x="462" y="654"/>
                  </a:lnTo>
                  <a:lnTo>
                    <a:pt x="461" y="654"/>
                  </a:lnTo>
                  <a:lnTo>
                    <a:pt x="460" y="654"/>
                  </a:lnTo>
                  <a:lnTo>
                    <a:pt x="460" y="653"/>
                  </a:lnTo>
                  <a:lnTo>
                    <a:pt x="460" y="652"/>
                  </a:lnTo>
                  <a:lnTo>
                    <a:pt x="459" y="652"/>
                  </a:lnTo>
                  <a:lnTo>
                    <a:pt x="459" y="651"/>
                  </a:lnTo>
                  <a:lnTo>
                    <a:pt x="459" y="650"/>
                  </a:lnTo>
                  <a:lnTo>
                    <a:pt x="458" y="648"/>
                  </a:lnTo>
                  <a:lnTo>
                    <a:pt x="458" y="647"/>
                  </a:lnTo>
                  <a:lnTo>
                    <a:pt x="458" y="646"/>
                  </a:lnTo>
                  <a:lnTo>
                    <a:pt x="457" y="646"/>
                  </a:lnTo>
                  <a:lnTo>
                    <a:pt x="458" y="645"/>
                  </a:lnTo>
                  <a:lnTo>
                    <a:pt x="458" y="642"/>
                  </a:lnTo>
                  <a:lnTo>
                    <a:pt x="457" y="642"/>
                  </a:lnTo>
                  <a:lnTo>
                    <a:pt x="455" y="640"/>
                  </a:lnTo>
                  <a:lnTo>
                    <a:pt x="454" y="640"/>
                  </a:lnTo>
                  <a:lnTo>
                    <a:pt x="454" y="639"/>
                  </a:lnTo>
                  <a:lnTo>
                    <a:pt x="453" y="638"/>
                  </a:lnTo>
                  <a:lnTo>
                    <a:pt x="452" y="637"/>
                  </a:lnTo>
                  <a:lnTo>
                    <a:pt x="451" y="638"/>
                  </a:lnTo>
                  <a:lnTo>
                    <a:pt x="449" y="637"/>
                  </a:lnTo>
                  <a:lnTo>
                    <a:pt x="449" y="634"/>
                  </a:lnTo>
                  <a:lnTo>
                    <a:pt x="448" y="634"/>
                  </a:lnTo>
                  <a:lnTo>
                    <a:pt x="447" y="634"/>
                  </a:lnTo>
                  <a:lnTo>
                    <a:pt x="446" y="633"/>
                  </a:lnTo>
                  <a:lnTo>
                    <a:pt x="446" y="634"/>
                  </a:lnTo>
                  <a:lnTo>
                    <a:pt x="445" y="634"/>
                  </a:lnTo>
                  <a:lnTo>
                    <a:pt x="445" y="635"/>
                  </a:lnTo>
                  <a:lnTo>
                    <a:pt x="445" y="637"/>
                  </a:lnTo>
                  <a:lnTo>
                    <a:pt x="444" y="637"/>
                  </a:lnTo>
                  <a:lnTo>
                    <a:pt x="445" y="637"/>
                  </a:lnTo>
                  <a:lnTo>
                    <a:pt x="445" y="638"/>
                  </a:lnTo>
                  <a:lnTo>
                    <a:pt x="444" y="639"/>
                  </a:lnTo>
                  <a:lnTo>
                    <a:pt x="442" y="639"/>
                  </a:lnTo>
                  <a:lnTo>
                    <a:pt x="442" y="640"/>
                  </a:lnTo>
                  <a:lnTo>
                    <a:pt x="441" y="640"/>
                  </a:lnTo>
                  <a:lnTo>
                    <a:pt x="442" y="641"/>
                  </a:lnTo>
                  <a:lnTo>
                    <a:pt x="441" y="642"/>
                  </a:lnTo>
                  <a:lnTo>
                    <a:pt x="441" y="644"/>
                  </a:lnTo>
                  <a:lnTo>
                    <a:pt x="442" y="645"/>
                  </a:lnTo>
                  <a:lnTo>
                    <a:pt x="442" y="646"/>
                  </a:lnTo>
                  <a:lnTo>
                    <a:pt x="442" y="647"/>
                  </a:lnTo>
                  <a:lnTo>
                    <a:pt x="441" y="647"/>
                  </a:lnTo>
                  <a:lnTo>
                    <a:pt x="440" y="647"/>
                  </a:lnTo>
                  <a:lnTo>
                    <a:pt x="439" y="648"/>
                  </a:lnTo>
                  <a:lnTo>
                    <a:pt x="438" y="650"/>
                  </a:lnTo>
                  <a:lnTo>
                    <a:pt x="438" y="650"/>
                  </a:lnTo>
                  <a:lnTo>
                    <a:pt x="438" y="651"/>
                  </a:lnTo>
                  <a:lnTo>
                    <a:pt x="438" y="650"/>
                  </a:lnTo>
                  <a:lnTo>
                    <a:pt x="435" y="648"/>
                  </a:lnTo>
                  <a:lnTo>
                    <a:pt x="434" y="647"/>
                  </a:lnTo>
                  <a:lnTo>
                    <a:pt x="433" y="647"/>
                  </a:lnTo>
                  <a:lnTo>
                    <a:pt x="432" y="646"/>
                  </a:lnTo>
                  <a:lnTo>
                    <a:pt x="431" y="646"/>
                  </a:lnTo>
                  <a:lnTo>
                    <a:pt x="429" y="646"/>
                  </a:lnTo>
                  <a:lnTo>
                    <a:pt x="429" y="645"/>
                  </a:lnTo>
                  <a:lnTo>
                    <a:pt x="428" y="644"/>
                  </a:lnTo>
                  <a:lnTo>
                    <a:pt x="427" y="644"/>
                  </a:lnTo>
                  <a:lnTo>
                    <a:pt x="426" y="642"/>
                  </a:lnTo>
                  <a:lnTo>
                    <a:pt x="425" y="641"/>
                  </a:lnTo>
                  <a:lnTo>
                    <a:pt x="425" y="642"/>
                  </a:lnTo>
                  <a:lnTo>
                    <a:pt x="423" y="642"/>
                  </a:lnTo>
                  <a:lnTo>
                    <a:pt x="422" y="642"/>
                  </a:lnTo>
                  <a:lnTo>
                    <a:pt x="422" y="641"/>
                  </a:lnTo>
                  <a:lnTo>
                    <a:pt x="421" y="640"/>
                  </a:lnTo>
                  <a:lnTo>
                    <a:pt x="420" y="641"/>
                  </a:lnTo>
                  <a:lnTo>
                    <a:pt x="419" y="641"/>
                  </a:lnTo>
                  <a:lnTo>
                    <a:pt x="418" y="641"/>
                  </a:lnTo>
                  <a:lnTo>
                    <a:pt x="416" y="641"/>
                  </a:lnTo>
                  <a:lnTo>
                    <a:pt x="415" y="640"/>
                  </a:lnTo>
                  <a:lnTo>
                    <a:pt x="414" y="640"/>
                  </a:lnTo>
                  <a:lnTo>
                    <a:pt x="414" y="639"/>
                  </a:lnTo>
                  <a:lnTo>
                    <a:pt x="413" y="639"/>
                  </a:lnTo>
                  <a:lnTo>
                    <a:pt x="410" y="640"/>
                  </a:lnTo>
                  <a:lnTo>
                    <a:pt x="408" y="642"/>
                  </a:lnTo>
                  <a:lnTo>
                    <a:pt x="406" y="642"/>
                  </a:lnTo>
                  <a:lnTo>
                    <a:pt x="404" y="644"/>
                  </a:lnTo>
                  <a:lnTo>
                    <a:pt x="404" y="645"/>
                  </a:lnTo>
                  <a:lnTo>
                    <a:pt x="403" y="646"/>
                  </a:lnTo>
                  <a:lnTo>
                    <a:pt x="403" y="647"/>
                  </a:lnTo>
                  <a:lnTo>
                    <a:pt x="402" y="648"/>
                  </a:lnTo>
                  <a:lnTo>
                    <a:pt x="401" y="648"/>
                  </a:lnTo>
                  <a:lnTo>
                    <a:pt x="399" y="650"/>
                  </a:lnTo>
                  <a:lnTo>
                    <a:pt x="397" y="650"/>
                  </a:lnTo>
                  <a:lnTo>
                    <a:pt x="397" y="651"/>
                  </a:lnTo>
                  <a:lnTo>
                    <a:pt x="396" y="651"/>
                  </a:lnTo>
                  <a:lnTo>
                    <a:pt x="395" y="652"/>
                  </a:lnTo>
                  <a:lnTo>
                    <a:pt x="393" y="652"/>
                  </a:lnTo>
                  <a:lnTo>
                    <a:pt x="390" y="652"/>
                  </a:lnTo>
                  <a:lnTo>
                    <a:pt x="389" y="653"/>
                  </a:lnTo>
                  <a:lnTo>
                    <a:pt x="388" y="653"/>
                  </a:lnTo>
                  <a:lnTo>
                    <a:pt x="386" y="653"/>
                  </a:lnTo>
                  <a:lnTo>
                    <a:pt x="384" y="654"/>
                  </a:lnTo>
                  <a:lnTo>
                    <a:pt x="383" y="654"/>
                  </a:lnTo>
                  <a:lnTo>
                    <a:pt x="382" y="655"/>
                  </a:lnTo>
                  <a:lnTo>
                    <a:pt x="382" y="657"/>
                  </a:lnTo>
                  <a:lnTo>
                    <a:pt x="381" y="657"/>
                  </a:lnTo>
                  <a:lnTo>
                    <a:pt x="381" y="658"/>
                  </a:lnTo>
                  <a:lnTo>
                    <a:pt x="381" y="659"/>
                  </a:lnTo>
                  <a:lnTo>
                    <a:pt x="380" y="659"/>
                  </a:lnTo>
                  <a:lnTo>
                    <a:pt x="380" y="660"/>
                  </a:lnTo>
                  <a:lnTo>
                    <a:pt x="378" y="660"/>
                  </a:lnTo>
                  <a:lnTo>
                    <a:pt x="377" y="661"/>
                  </a:lnTo>
                  <a:lnTo>
                    <a:pt x="377" y="663"/>
                  </a:lnTo>
                  <a:lnTo>
                    <a:pt x="376" y="664"/>
                  </a:lnTo>
                  <a:lnTo>
                    <a:pt x="376" y="665"/>
                  </a:lnTo>
                  <a:lnTo>
                    <a:pt x="375" y="666"/>
                  </a:lnTo>
                  <a:lnTo>
                    <a:pt x="374" y="666"/>
                  </a:lnTo>
                  <a:lnTo>
                    <a:pt x="373" y="667"/>
                  </a:lnTo>
                  <a:lnTo>
                    <a:pt x="371" y="667"/>
                  </a:lnTo>
                  <a:lnTo>
                    <a:pt x="369" y="667"/>
                  </a:lnTo>
                  <a:lnTo>
                    <a:pt x="369" y="668"/>
                  </a:lnTo>
                  <a:lnTo>
                    <a:pt x="367" y="668"/>
                  </a:lnTo>
                  <a:lnTo>
                    <a:pt x="365" y="668"/>
                  </a:lnTo>
                  <a:lnTo>
                    <a:pt x="363" y="668"/>
                  </a:lnTo>
                  <a:lnTo>
                    <a:pt x="361" y="668"/>
                  </a:lnTo>
                  <a:lnTo>
                    <a:pt x="360" y="668"/>
                  </a:lnTo>
                  <a:lnTo>
                    <a:pt x="358" y="668"/>
                  </a:lnTo>
                  <a:lnTo>
                    <a:pt x="357" y="668"/>
                  </a:lnTo>
                  <a:lnTo>
                    <a:pt x="356" y="667"/>
                  </a:lnTo>
                  <a:lnTo>
                    <a:pt x="354" y="666"/>
                  </a:lnTo>
                  <a:lnTo>
                    <a:pt x="352" y="667"/>
                  </a:lnTo>
                  <a:lnTo>
                    <a:pt x="352" y="668"/>
                  </a:lnTo>
                  <a:lnTo>
                    <a:pt x="350" y="668"/>
                  </a:lnTo>
                  <a:lnTo>
                    <a:pt x="348" y="668"/>
                  </a:lnTo>
                  <a:lnTo>
                    <a:pt x="347" y="668"/>
                  </a:lnTo>
                  <a:lnTo>
                    <a:pt x="345" y="668"/>
                  </a:lnTo>
                  <a:lnTo>
                    <a:pt x="344" y="668"/>
                  </a:lnTo>
                  <a:lnTo>
                    <a:pt x="344" y="667"/>
                  </a:lnTo>
                  <a:lnTo>
                    <a:pt x="344" y="666"/>
                  </a:lnTo>
                  <a:lnTo>
                    <a:pt x="344" y="665"/>
                  </a:lnTo>
                  <a:lnTo>
                    <a:pt x="343" y="664"/>
                  </a:lnTo>
                  <a:lnTo>
                    <a:pt x="343" y="663"/>
                  </a:lnTo>
                  <a:lnTo>
                    <a:pt x="343" y="661"/>
                  </a:lnTo>
                  <a:lnTo>
                    <a:pt x="344" y="661"/>
                  </a:lnTo>
                  <a:lnTo>
                    <a:pt x="344" y="660"/>
                  </a:lnTo>
                  <a:lnTo>
                    <a:pt x="344" y="659"/>
                  </a:lnTo>
                  <a:lnTo>
                    <a:pt x="343" y="655"/>
                  </a:lnTo>
                  <a:lnTo>
                    <a:pt x="342" y="655"/>
                  </a:lnTo>
                  <a:lnTo>
                    <a:pt x="341" y="655"/>
                  </a:lnTo>
                  <a:lnTo>
                    <a:pt x="339" y="655"/>
                  </a:lnTo>
                  <a:lnTo>
                    <a:pt x="338" y="655"/>
                  </a:lnTo>
                  <a:lnTo>
                    <a:pt x="337" y="655"/>
                  </a:lnTo>
                  <a:lnTo>
                    <a:pt x="336" y="655"/>
                  </a:lnTo>
                  <a:lnTo>
                    <a:pt x="336" y="654"/>
                  </a:lnTo>
                  <a:lnTo>
                    <a:pt x="335" y="654"/>
                  </a:lnTo>
                  <a:lnTo>
                    <a:pt x="335" y="652"/>
                  </a:lnTo>
                  <a:lnTo>
                    <a:pt x="336" y="651"/>
                  </a:lnTo>
                  <a:lnTo>
                    <a:pt x="336" y="650"/>
                  </a:lnTo>
                  <a:lnTo>
                    <a:pt x="335" y="650"/>
                  </a:lnTo>
                  <a:lnTo>
                    <a:pt x="335" y="648"/>
                  </a:lnTo>
                  <a:lnTo>
                    <a:pt x="336" y="648"/>
                  </a:lnTo>
                  <a:lnTo>
                    <a:pt x="336" y="647"/>
                  </a:lnTo>
                  <a:lnTo>
                    <a:pt x="336" y="646"/>
                  </a:lnTo>
                  <a:lnTo>
                    <a:pt x="335" y="646"/>
                  </a:lnTo>
                  <a:lnTo>
                    <a:pt x="334" y="646"/>
                  </a:lnTo>
                  <a:lnTo>
                    <a:pt x="332" y="646"/>
                  </a:lnTo>
                  <a:lnTo>
                    <a:pt x="332" y="645"/>
                  </a:lnTo>
                  <a:lnTo>
                    <a:pt x="331" y="645"/>
                  </a:lnTo>
                  <a:lnTo>
                    <a:pt x="330" y="645"/>
                  </a:lnTo>
                  <a:lnTo>
                    <a:pt x="330" y="644"/>
                  </a:lnTo>
                  <a:lnTo>
                    <a:pt x="329" y="644"/>
                  </a:lnTo>
                  <a:lnTo>
                    <a:pt x="328" y="644"/>
                  </a:lnTo>
                  <a:lnTo>
                    <a:pt x="326" y="644"/>
                  </a:lnTo>
                  <a:lnTo>
                    <a:pt x="326" y="645"/>
                  </a:lnTo>
                  <a:lnTo>
                    <a:pt x="325" y="645"/>
                  </a:lnTo>
                  <a:lnTo>
                    <a:pt x="325" y="646"/>
                  </a:lnTo>
                  <a:lnTo>
                    <a:pt x="324" y="646"/>
                  </a:lnTo>
                  <a:lnTo>
                    <a:pt x="324" y="646"/>
                  </a:lnTo>
                  <a:lnTo>
                    <a:pt x="324" y="645"/>
                  </a:lnTo>
                  <a:lnTo>
                    <a:pt x="323" y="645"/>
                  </a:lnTo>
                  <a:lnTo>
                    <a:pt x="322" y="644"/>
                  </a:lnTo>
                  <a:lnTo>
                    <a:pt x="321" y="644"/>
                  </a:lnTo>
                  <a:lnTo>
                    <a:pt x="319" y="644"/>
                  </a:lnTo>
                  <a:lnTo>
                    <a:pt x="318" y="644"/>
                  </a:lnTo>
                  <a:lnTo>
                    <a:pt x="317" y="644"/>
                  </a:lnTo>
                  <a:lnTo>
                    <a:pt x="315" y="644"/>
                  </a:lnTo>
                  <a:lnTo>
                    <a:pt x="313" y="644"/>
                  </a:lnTo>
                  <a:lnTo>
                    <a:pt x="312" y="644"/>
                  </a:lnTo>
                  <a:lnTo>
                    <a:pt x="312" y="642"/>
                  </a:lnTo>
                  <a:lnTo>
                    <a:pt x="311" y="641"/>
                  </a:lnTo>
                  <a:lnTo>
                    <a:pt x="310" y="641"/>
                  </a:lnTo>
                  <a:lnTo>
                    <a:pt x="309" y="641"/>
                  </a:lnTo>
                  <a:lnTo>
                    <a:pt x="308" y="641"/>
                  </a:lnTo>
                  <a:lnTo>
                    <a:pt x="306" y="641"/>
                  </a:lnTo>
                  <a:lnTo>
                    <a:pt x="306" y="642"/>
                  </a:lnTo>
                  <a:lnTo>
                    <a:pt x="305" y="641"/>
                  </a:lnTo>
                  <a:lnTo>
                    <a:pt x="304" y="641"/>
                  </a:lnTo>
                  <a:lnTo>
                    <a:pt x="303" y="641"/>
                  </a:lnTo>
                  <a:lnTo>
                    <a:pt x="303" y="640"/>
                  </a:lnTo>
                  <a:lnTo>
                    <a:pt x="302" y="640"/>
                  </a:lnTo>
                  <a:lnTo>
                    <a:pt x="300" y="640"/>
                  </a:lnTo>
                  <a:lnTo>
                    <a:pt x="300" y="641"/>
                  </a:lnTo>
                  <a:lnTo>
                    <a:pt x="299" y="641"/>
                  </a:lnTo>
                  <a:lnTo>
                    <a:pt x="297" y="641"/>
                  </a:lnTo>
                  <a:lnTo>
                    <a:pt x="297" y="642"/>
                  </a:lnTo>
                  <a:lnTo>
                    <a:pt x="296" y="644"/>
                  </a:lnTo>
                  <a:lnTo>
                    <a:pt x="296" y="644"/>
                  </a:lnTo>
                  <a:lnTo>
                    <a:pt x="296" y="645"/>
                  </a:lnTo>
                  <a:lnTo>
                    <a:pt x="295" y="647"/>
                  </a:lnTo>
                  <a:lnTo>
                    <a:pt x="293" y="648"/>
                  </a:lnTo>
                  <a:lnTo>
                    <a:pt x="292" y="648"/>
                  </a:lnTo>
                  <a:lnTo>
                    <a:pt x="291" y="650"/>
                  </a:lnTo>
                  <a:lnTo>
                    <a:pt x="291" y="651"/>
                  </a:lnTo>
                  <a:lnTo>
                    <a:pt x="290" y="652"/>
                  </a:lnTo>
                  <a:lnTo>
                    <a:pt x="290" y="652"/>
                  </a:lnTo>
                  <a:lnTo>
                    <a:pt x="290" y="653"/>
                  </a:lnTo>
                  <a:lnTo>
                    <a:pt x="290" y="654"/>
                  </a:lnTo>
                  <a:lnTo>
                    <a:pt x="289" y="654"/>
                  </a:lnTo>
                  <a:lnTo>
                    <a:pt x="287" y="654"/>
                  </a:lnTo>
                  <a:lnTo>
                    <a:pt x="287" y="655"/>
                  </a:lnTo>
                  <a:lnTo>
                    <a:pt x="286" y="655"/>
                  </a:lnTo>
                  <a:lnTo>
                    <a:pt x="286" y="657"/>
                  </a:lnTo>
                  <a:lnTo>
                    <a:pt x="286" y="658"/>
                  </a:lnTo>
                  <a:lnTo>
                    <a:pt x="287" y="659"/>
                  </a:lnTo>
                  <a:lnTo>
                    <a:pt x="286" y="659"/>
                  </a:lnTo>
                  <a:lnTo>
                    <a:pt x="285" y="659"/>
                  </a:lnTo>
                  <a:lnTo>
                    <a:pt x="284" y="659"/>
                  </a:lnTo>
                  <a:lnTo>
                    <a:pt x="284" y="658"/>
                  </a:lnTo>
                  <a:lnTo>
                    <a:pt x="283" y="658"/>
                  </a:lnTo>
                  <a:lnTo>
                    <a:pt x="283" y="657"/>
                  </a:lnTo>
                  <a:lnTo>
                    <a:pt x="283" y="655"/>
                  </a:lnTo>
                  <a:lnTo>
                    <a:pt x="283" y="654"/>
                  </a:lnTo>
                  <a:lnTo>
                    <a:pt x="282" y="654"/>
                  </a:lnTo>
                  <a:lnTo>
                    <a:pt x="283" y="653"/>
                  </a:lnTo>
                  <a:lnTo>
                    <a:pt x="283" y="652"/>
                  </a:lnTo>
                  <a:lnTo>
                    <a:pt x="284" y="648"/>
                  </a:lnTo>
                  <a:lnTo>
                    <a:pt x="284" y="647"/>
                  </a:lnTo>
                  <a:lnTo>
                    <a:pt x="284" y="646"/>
                  </a:lnTo>
                  <a:lnTo>
                    <a:pt x="284" y="645"/>
                  </a:lnTo>
                  <a:lnTo>
                    <a:pt x="283" y="645"/>
                  </a:lnTo>
                  <a:lnTo>
                    <a:pt x="282" y="644"/>
                  </a:lnTo>
                  <a:lnTo>
                    <a:pt x="280" y="644"/>
                  </a:lnTo>
                  <a:lnTo>
                    <a:pt x="279" y="642"/>
                  </a:lnTo>
                  <a:lnTo>
                    <a:pt x="278" y="644"/>
                  </a:lnTo>
                  <a:lnTo>
                    <a:pt x="277" y="645"/>
                  </a:lnTo>
                  <a:lnTo>
                    <a:pt x="276" y="645"/>
                  </a:lnTo>
                  <a:lnTo>
                    <a:pt x="274" y="646"/>
                  </a:lnTo>
                  <a:lnTo>
                    <a:pt x="271" y="646"/>
                  </a:lnTo>
                  <a:lnTo>
                    <a:pt x="270" y="646"/>
                  </a:lnTo>
                  <a:lnTo>
                    <a:pt x="270" y="647"/>
                  </a:lnTo>
                  <a:lnTo>
                    <a:pt x="270" y="648"/>
                  </a:lnTo>
                  <a:lnTo>
                    <a:pt x="269" y="647"/>
                  </a:lnTo>
                  <a:lnTo>
                    <a:pt x="267" y="647"/>
                  </a:lnTo>
                  <a:lnTo>
                    <a:pt x="267" y="647"/>
                  </a:lnTo>
                  <a:lnTo>
                    <a:pt x="266" y="647"/>
                  </a:lnTo>
                  <a:lnTo>
                    <a:pt x="265" y="647"/>
                  </a:lnTo>
                  <a:lnTo>
                    <a:pt x="265" y="648"/>
                  </a:lnTo>
                  <a:lnTo>
                    <a:pt x="264" y="650"/>
                  </a:lnTo>
                  <a:lnTo>
                    <a:pt x="263" y="650"/>
                  </a:lnTo>
                  <a:lnTo>
                    <a:pt x="261" y="648"/>
                  </a:lnTo>
                  <a:lnTo>
                    <a:pt x="261" y="650"/>
                  </a:lnTo>
                  <a:lnTo>
                    <a:pt x="260" y="650"/>
                  </a:lnTo>
                  <a:lnTo>
                    <a:pt x="260" y="648"/>
                  </a:lnTo>
                  <a:lnTo>
                    <a:pt x="259" y="648"/>
                  </a:lnTo>
                  <a:lnTo>
                    <a:pt x="257" y="650"/>
                  </a:lnTo>
                  <a:lnTo>
                    <a:pt x="257" y="648"/>
                  </a:lnTo>
                  <a:lnTo>
                    <a:pt x="256" y="648"/>
                  </a:lnTo>
                  <a:lnTo>
                    <a:pt x="256" y="650"/>
                  </a:lnTo>
                  <a:lnTo>
                    <a:pt x="254" y="648"/>
                  </a:lnTo>
                  <a:lnTo>
                    <a:pt x="253" y="648"/>
                  </a:lnTo>
                  <a:lnTo>
                    <a:pt x="252" y="648"/>
                  </a:lnTo>
                  <a:lnTo>
                    <a:pt x="251" y="647"/>
                  </a:lnTo>
                  <a:lnTo>
                    <a:pt x="250" y="646"/>
                  </a:lnTo>
                  <a:lnTo>
                    <a:pt x="248" y="646"/>
                  </a:lnTo>
                  <a:lnTo>
                    <a:pt x="247" y="646"/>
                  </a:lnTo>
                  <a:lnTo>
                    <a:pt x="247" y="645"/>
                  </a:lnTo>
                  <a:lnTo>
                    <a:pt x="246" y="645"/>
                  </a:lnTo>
                  <a:lnTo>
                    <a:pt x="245" y="645"/>
                  </a:lnTo>
                  <a:lnTo>
                    <a:pt x="244" y="645"/>
                  </a:lnTo>
                  <a:lnTo>
                    <a:pt x="244" y="644"/>
                  </a:lnTo>
                  <a:lnTo>
                    <a:pt x="244" y="642"/>
                  </a:lnTo>
                  <a:lnTo>
                    <a:pt x="243" y="642"/>
                  </a:lnTo>
                  <a:lnTo>
                    <a:pt x="243" y="644"/>
                  </a:lnTo>
                  <a:lnTo>
                    <a:pt x="241" y="644"/>
                  </a:lnTo>
                  <a:lnTo>
                    <a:pt x="241" y="642"/>
                  </a:lnTo>
                  <a:lnTo>
                    <a:pt x="240" y="642"/>
                  </a:lnTo>
                  <a:lnTo>
                    <a:pt x="240" y="644"/>
                  </a:lnTo>
                  <a:lnTo>
                    <a:pt x="240" y="645"/>
                  </a:lnTo>
                  <a:lnTo>
                    <a:pt x="240" y="646"/>
                  </a:lnTo>
                  <a:lnTo>
                    <a:pt x="239" y="647"/>
                  </a:lnTo>
                  <a:lnTo>
                    <a:pt x="239" y="647"/>
                  </a:lnTo>
                  <a:lnTo>
                    <a:pt x="238" y="646"/>
                  </a:lnTo>
                  <a:lnTo>
                    <a:pt x="237" y="646"/>
                  </a:lnTo>
                  <a:lnTo>
                    <a:pt x="237" y="645"/>
                  </a:lnTo>
                  <a:lnTo>
                    <a:pt x="235" y="645"/>
                  </a:lnTo>
                  <a:lnTo>
                    <a:pt x="234" y="644"/>
                  </a:lnTo>
                  <a:lnTo>
                    <a:pt x="234" y="642"/>
                  </a:lnTo>
                  <a:lnTo>
                    <a:pt x="234" y="641"/>
                  </a:lnTo>
                  <a:lnTo>
                    <a:pt x="232" y="644"/>
                  </a:lnTo>
                  <a:lnTo>
                    <a:pt x="233" y="644"/>
                  </a:lnTo>
                  <a:lnTo>
                    <a:pt x="233" y="645"/>
                  </a:lnTo>
                  <a:lnTo>
                    <a:pt x="233" y="646"/>
                  </a:lnTo>
                  <a:lnTo>
                    <a:pt x="233" y="647"/>
                  </a:lnTo>
                  <a:lnTo>
                    <a:pt x="232" y="647"/>
                  </a:lnTo>
                  <a:lnTo>
                    <a:pt x="231" y="647"/>
                  </a:lnTo>
                  <a:lnTo>
                    <a:pt x="231" y="646"/>
                  </a:lnTo>
                  <a:lnTo>
                    <a:pt x="230" y="645"/>
                  </a:lnTo>
                  <a:lnTo>
                    <a:pt x="230" y="644"/>
                  </a:lnTo>
                  <a:lnTo>
                    <a:pt x="228" y="642"/>
                  </a:lnTo>
                  <a:lnTo>
                    <a:pt x="228" y="641"/>
                  </a:lnTo>
                  <a:lnTo>
                    <a:pt x="227" y="641"/>
                  </a:lnTo>
                  <a:lnTo>
                    <a:pt x="226" y="640"/>
                  </a:lnTo>
                  <a:lnTo>
                    <a:pt x="225" y="639"/>
                  </a:lnTo>
                  <a:lnTo>
                    <a:pt x="225" y="638"/>
                  </a:lnTo>
                  <a:lnTo>
                    <a:pt x="225" y="639"/>
                  </a:lnTo>
                  <a:lnTo>
                    <a:pt x="224" y="639"/>
                  </a:lnTo>
                  <a:lnTo>
                    <a:pt x="224" y="640"/>
                  </a:lnTo>
                  <a:lnTo>
                    <a:pt x="224" y="639"/>
                  </a:lnTo>
                  <a:lnTo>
                    <a:pt x="222" y="639"/>
                  </a:lnTo>
                  <a:lnTo>
                    <a:pt x="221" y="639"/>
                  </a:lnTo>
                  <a:lnTo>
                    <a:pt x="220" y="639"/>
                  </a:lnTo>
                  <a:lnTo>
                    <a:pt x="219" y="639"/>
                  </a:lnTo>
                  <a:lnTo>
                    <a:pt x="218" y="639"/>
                  </a:lnTo>
                  <a:lnTo>
                    <a:pt x="217" y="639"/>
                  </a:lnTo>
                  <a:lnTo>
                    <a:pt x="215" y="639"/>
                  </a:lnTo>
                  <a:lnTo>
                    <a:pt x="214" y="639"/>
                  </a:lnTo>
                  <a:lnTo>
                    <a:pt x="213" y="639"/>
                  </a:lnTo>
                  <a:lnTo>
                    <a:pt x="213" y="638"/>
                  </a:lnTo>
                  <a:lnTo>
                    <a:pt x="213" y="637"/>
                  </a:lnTo>
                  <a:lnTo>
                    <a:pt x="213" y="635"/>
                  </a:lnTo>
                  <a:lnTo>
                    <a:pt x="214" y="635"/>
                  </a:lnTo>
                  <a:lnTo>
                    <a:pt x="214" y="634"/>
                  </a:lnTo>
                  <a:lnTo>
                    <a:pt x="214" y="633"/>
                  </a:lnTo>
                  <a:lnTo>
                    <a:pt x="215" y="632"/>
                  </a:lnTo>
                  <a:lnTo>
                    <a:pt x="214" y="632"/>
                  </a:lnTo>
                  <a:lnTo>
                    <a:pt x="213" y="631"/>
                  </a:lnTo>
                  <a:lnTo>
                    <a:pt x="212" y="631"/>
                  </a:lnTo>
                  <a:lnTo>
                    <a:pt x="212" y="632"/>
                  </a:lnTo>
                  <a:lnTo>
                    <a:pt x="211" y="632"/>
                  </a:lnTo>
                  <a:lnTo>
                    <a:pt x="211" y="633"/>
                  </a:lnTo>
                  <a:lnTo>
                    <a:pt x="211" y="633"/>
                  </a:lnTo>
                  <a:lnTo>
                    <a:pt x="209" y="633"/>
                  </a:lnTo>
                  <a:lnTo>
                    <a:pt x="208" y="633"/>
                  </a:lnTo>
                  <a:lnTo>
                    <a:pt x="208" y="632"/>
                  </a:lnTo>
                  <a:lnTo>
                    <a:pt x="207" y="632"/>
                  </a:lnTo>
                  <a:lnTo>
                    <a:pt x="207" y="631"/>
                  </a:lnTo>
                  <a:lnTo>
                    <a:pt x="206" y="631"/>
                  </a:lnTo>
                  <a:lnTo>
                    <a:pt x="206" y="629"/>
                  </a:lnTo>
                  <a:lnTo>
                    <a:pt x="205" y="629"/>
                  </a:lnTo>
                  <a:lnTo>
                    <a:pt x="204" y="629"/>
                  </a:lnTo>
                  <a:lnTo>
                    <a:pt x="202" y="629"/>
                  </a:lnTo>
                  <a:lnTo>
                    <a:pt x="202" y="628"/>
                  </a:lnTo>
                  <a:lnTo>
                    <a:pt x="201" y="627"/>
                  </a:lnTo>
                  <a:lnTo>
                    <a:pt x="201" y="626"/>
                  </a:lnTo>
                  <a:lnTo>
                    <a:pt x="200" y="626"/>
                  </a:lnTo>
                  <a:lnTo>
                    <a:pt x="199" y="626"/>
                  </a:lnTo>
                  <a:lnTo>
                    <a:pt x="198" y="625"/>
                  </a:lnTo>
                  <a:lnTo>
                    <a:pt x="198" y="624"/>
                  </a:lnTo>
                  <a:lnTo>
                    <a:pt x="196" y="622"/>
                  </a:lnTo>
                  <a:lnTo>
                    <a:pt x="196" y="621"/>
                  </a:lnTo>
                  <a:lnTo>
                    <a:pt x="196" y="620"/>
                  </a:lnTo>
                  <a:lnTo>
                    <a:pt x="195" y="620"/>
                  </a:lnTo>
                  <a:lnTo>
                    <a:pt x="195" y="619"/>
                  </a:lnTo>
                  <a:lnTo>
                    <a:pt x="194" y="619"/>
                  </a:lnTo>
                  <a:lnTo>
                    <a:pt x="194" y="618"/>
                  </a:lnTo>
                  <a:lnTo>
                    <a:pt x="193" y="618"/>
                  </a:lnTo>
                  <a:lnTo>
                    <a:pt x="193" y="619"/>
                  </a:lnTo>
                  <a:lnTo>
                    <a:pt x="193" y="618"/>
                  </a:lnTo>
                  <a:lnTo>
                    <a:pt x="192" y="618"/>
                  </a:lnTo>
                  <a:lnTo>
                    <a:pt x="191" y="618"/>
                  </a:lnTo>
                  <a:lnTo>
                    <a:pt x="191" y="619"/>
                  </a:lnTo>
                  <a:lnTo>
                    <a:pt x="189" y="619"/>
                  </a:lnTo>
                  <a:lnTo>
                    <a:pt x="188" y="619"/>
                  </a:lnTo>
                  <a:lnTo>
                    <a:pt x="187" y="619"/>
                  </a:lnTo>
                  <a:lnTo>
                    <a:pt x="187" y="620"/>
                  </a:lnTo>
                  <a:lnTo>
                    <a:pt x="187" y="621"/>
                  </a:lnTo>
                  <a:lnTo>
                    <a:pt x="186" y="621"/>
                  </a:lnTo>
                  <a:lnTo>
                    <a:pt x="186" y="620"/>
                  </a:lnTo>
                  <a:lnTo>
                    <a:pt x="185" y="620"/>
                  </a:lnTo>
                  <a:lnTo>
                    <a:pt x="183" y="620"/>
                  </a:lnTo>
                  <a:lnTo>
                    <a:pt x="183" y="619"/>
                  </a:lnTo>
                  <a:lnTo>
                    <a:pt x="183" y="618"/>
                  </a:lnTo>
                  <a:lnTo>
                    <a:pt x="182" y="618"/>
                  </a:lnTo>
                  <a:lnTo>
                    <a:pt x="182" y="616"/>
                  </a:lnTo>
                  <a:lnTo>
                    <a:pt x="182" y="616"/>
                  </a:lnTo>
                  <a:lnTo>
                    <a:pt x="182" y="615"/>
                  </a:lnTo>
                  <a:lnTo>
                    <a:pt x="182" y="614"/>
                  </a:lnTo>
                  <a:lnTo>
                    <a:pt x="181" y="613"/>
                  </a:lnTo>
                  <a:lnTo>
                    <a:pt x="180" y="614"/>
                  </a:lnTo>
                  <a:lnTo>
                    <a:pt x="180" y="613"/>
                  </a:lnTo>
                  <a:lnTo>
                    <a:pt x="180" y="612"/>
                  </a:lnTo>
                  <a:lnTo>
                    <a:pt x="179" y="611"/>
                  </a:lnTo>
                  <a:lnTo>
                    <a:pt x="178" y="611"/>
                  </a:lnTo>
                  <a:lnTo>
                    <a:pt x="176" y="611"/>
                  </a:lnTo>
                  <a:lnTo>
                    <a:pt x="176" y="612"/>
                  </a:lnTo>
                  <a:lnTo>
                    <a:pt x="176" y="611"/>
                  </a:lnTo>
                  <a:lnTo>
                    <a:pt x="175" y="609"/>
                  </a:lnTo>
                  <a:lnTo>
                    <a:pt x="174" y="609"/>
                  </a:lnTo>
                  <a:lnTo>
                    <a:pt x="173" y="609"/>
                  </a:lnTo>
                  <a:lnTo>
                    <a:pt x="172" y="609"/>
                  </a:lnTo>
                  <a:lnTo>
                    <a:pt x="172" y="608"/>
                  </a:lnTo>
                  <a:lnTo>
                    <a:pt x="170" y="608"/>
                  </a:lnTo>
                  <a:lnTo>
                    <a:pt x="169" y="607"/>
                  </a:lnTo>
                  <a:lnTo>
                    <a:pt x="169" y="606"/>
                  </a:lnTo>
                  <a:lnTo>
                    <a:pt x="168" y="606"/>
                  </a:lnTo>
                  <a:lnTo>
                    <a:pt x="167" y="603"/>
                  </a:lnTo>
                  <a:lnTo>
                    <a:pt x="166" y="603"/>
                  </a:lnTo>
                  <a:lnTo>
                    <a:pt x="165" y="603"/>
                  </a:lnTo>
                  <a:lnTo>
                    <a:pt x="165" y="602"/>
                  </a:lnTo>
                  <a:lnTo>
                    <a:pt x="163" y="602"/>
                  </a:lnTo>
                  <a:lnTo>
                    <a:pt x="162" y="602"/>
                  </a:lnTo>
                  <a:lnTo>
                    <a:pt x="162" y="601"/>
                  </a:lnTo>
                  <a:lnTo>
                    <a:pt x="161" y="601"/>
                  </a:lnTo>
                  <a:lnTo>
                    <a:pt x="160" y="600"/>
                  </a:lnTo>
                  <a:lnTo>
                    <a:pt x="159" y="601"/>
                  </a:lnTo>
                  <a:lnTo>
                    <a:pt x="159" y="600"/>
                  </a:lnTo>
                  <a:lnTo>
                    <a:pt x="159" y="599"/>
                  </a:lnTo>
                  <a:lnTo>
                    <a:pt x="159" y="598"/>
                  </a:lnTo>
                  <a:lnTo>
                    <a:pt x="157" y="598"/>
                  </a:lnTo>
                  <a:lnTo>
                    <a:pt x="157" y="596"/>
                  </a:lnTo>
                  <a:lnTo>
                    <a:pt x="157" y="595"/>
                  </a:lnTo>
                  <a:lnTo>
                    <a:pt x="157" y="595"/>
                  </a:lnTo>
                  <a:lnTo>
                    <a:pt x="156" y="595"/>
                  </a:lnTo>
                  <a:lnTo>
                    <a:pt x="155" y="595"/>
                  </a:lnTo>
                  <a:lnTo>
                    <a:pt x="154" y="595"/>
                  </a:lnTo>
                  <a:lnTo>
                    <a:pt x="154" y="595"/>
                  </a:lnTo>
                  <a:lnTo>
                    <a:pt x="153" y="595"/>
                  </a:lnTo>
                  <a:lnTo>
                    <a:pt x="150" y="594"/>
                  </a:lnTo>
                  <a:lnTo>
                    <a:pt x="149" y="594"/>
                  </a:lnTo>
                  <a:lnTo>
                    <a:pt x="148" y="594"/>
                  </a:lnTo>
                  <a:lnTo>
                    <a:pt x="148" y="595"/>
                  </a:lnTo>
                  <a:lnTo>
                    <a:pt x="147" y="595"/>
                  </a:lnTo>
                  <a:lnTo>
                    <a:pt x="146" y="595"/>
                  </a:lnTo>
                  <a:lnTo>
                    <a:pt x="146" y="594"/>
                  </a:lnTo>
                  <a:lnTo>
                    <a:pt x="146" y="595"/>
                  </a:lnTo>
                  <a:lnTo>
                    <a:pt x="144" y="595"/>
                  </a:lnTo>
                  <a:lnTo>
                    <a:pt x="146" y="595"/>
                  </a:lnTo>
                  <a:lnTo>
                    <a:pt x="144" y="595"/>
                  </a:lnTo>
                  <a:lnTo>
                    <a:pt x="144" y="595"/>
                  </a:lnTo>
                  <a:lnTo>
                    <a:pt x="144" y="596"/>
                  </a:lnTo>
                  <a:lnTo>
                    <a:pt x="144" y="598"/>
                  </a:lnTo>
                  <a:lnTo>
                    <a:pt x="144" y="599"/>
                  </a:lnTo>
                  <a:lnTo>
                    <a:pt x="143" y="599"/>
                  </a:lnTo>
                  <a:lnTo>
                    <a:pt x="143" y="600"/>
                  </a:lnTo>
                  <a:lnTo>
                    <a:pt x="142" y="600"/>
                  </a:lnTo>
                  <a:lnTo>
                    <a:pt x="142" y="601"/>
                  </a:lnTo>
                  <a:lnTo>
                    <a:pt x="141" y="602"/>
                  </a:lnTo>
                  <a:lnTo>
                    <a:pt x="141" y="601"/>
                  </a:lnTo>
                  <a:lnTo>
                    <a:pt x="140" y="601"/>
                  </a:lnTo>
                  <a:lnTo>
                    <a:pt x="139" y="600"/>
                  </a:lnTo>
                  <a:lnTo>
                    <a:pt x="139" y="599"/>
                  </a:lnTo>
                  <a:lnTo>
                    <a:pt x="137" y="598"/>
                  </a:lnTo>
                  <a:lnTo>
                    <a:pt x="137" y="596"/>
                  </a:lnTo>
                  <a:lnTo>
                    <a:pt x="136" y="595"/>
                  </a:lnTo>
                  <a:lnTo>
                    <a:pt x="135" y="595"/>
                  </a:lnTo>
                  <a:lnTo>
                    <a:pt x="134" y="595"/>
                  </a:lnTo>
                  <a:lnTo>
                    <a:pt x="133" y="595"/>
                  </a:lnTo>
                  <a:lnTo>
                    <a:pt x="133" y="594"/>
                  </a:lnTo>
                  <a:lnTo>
                    <a:pt x="131" y="594"/>
                  </a:lnTo>
                  <a:lnTo>
                    <a:pt x="130" y="593"/>
                  </a:lnTo>
                  <a:lnTo>
                    <a:pt x="129" y="593"/>
                  </a:lnTo>
                  <a:lnTo>
                    <a:pt x="128" y="593"/>
                  </a:lnTo>
                  <a:lnTo>
                    <a:pt x="128" y="592"/>
                  </a:lnTo>
                  <a:lnTo>
                    <a:pt x="127" y="592"/>
                  </a:lnTo>
                  <a:lnTo>
                    <a:pt x="125" y="590"/>
                  </a:lnTo>
                  <a:lnTo>
                    <a:pt x="124" y="590"/>
                  </a:lnTo>
                  <a:lnTo>
                    <a:pt x="123" y="590"/>
                  </a:lnTo>
                  <a:lnTo>
                    <a:pt x="122" y="589"/>
                  </a:lnTo>
                  <a:lnTo>
                    <a:pt x="121" y="588"/>
                  </a:lnTo>
                  <a:lnTo>
                    <a:pt x="120" y="587"/>
                  </a:lnTo>
                  <a:lnTo>
                    <a:pt x="120" y="586"/>
                  </a:lnTo>
                  <a:lnTo>
                    <a:pt x="120" y="584"/>
                  </a:lnTo>
                  <a:lnTo>
                    <a:pt x="118" y="584"/>
                  </a:lnTo>
                  <a:lnTo>
                    <a:pt x="117" y="583"/>
                  </a:lnTo>
                  <a:lnTo>
                    <a:pt x="117" y="582"/>
                  </a:lnTo>
                  <a:lnTo>
                    <a:pt x="116" y="582"/>
                  </a:lnTo>
                  <a:lnTo>
                    <a:pt x="116" y="581"/>
                  </a:lnTo>
                  <a:lnTo>
                    <a:pt x="115" y="581"/>
                  </a:lnTo>
                  <a:lnTo>
                    <a:pt x="114" y="581"/>
                  </a:lnTo>
                  <a:lnTo>
                    <a:pt x="112" y="581"/>
                  </a:lnTo>
                  <a:lnTo>
                    <a:pt x="111" y="582"/>
                  </a:lnTo>
                  <a:lnTo>
                    <a:pt x="110" y="582"/>
                  </a:lnTo>
                  <a:lnTo>
                    <a:pt x="110" y="581"/>
                  </a:lnTo>
                  <a:lnTo>
                    <a:pt x="109" y="581"/>
                  </a:lnTo>
                  <a:lnTo>
                    <a:pt x="109" y="580"/>
                  </a:lnTo>
                  <a:lnTo>
                    <a:pt x="108" y="580"/>
                  </a:lnTo>
                  <a:lnTo>
                    <a:pt x="108" y="579"/>
                  </a:lnTo>
                  <a:lnTo>
                    <a:pt x="104" y="579"/>
                  </a:lnTo>
                  <a:lnTo>
                    <a:pt x="103" y="579"/>
                  </a:lnTo>
                  <a:lnTo>
                    <a:pt x="101" y="579"/>
                  </a:lnTo>
                  <a:lnTo>
                    <a:pt x="99" y="577"/>
                  </a:lnTo>
                  <a:lnTo>
                    <a:pt x="98" y="577"/>
                  </a:lnTo>
                  <a:lnTo>
                    <a:pt x="98" y="576"/>
                  </a:lnTo>
                  <a:lnTo>
                    <a:pt x="98" y="575"/>
                  </a:lnTo>
                  <a:lnTo>
                    <a:pt x="97" y="574"/>
                  </a:lnTo>
                  <a:lnTo>
                    <a:pt x="97" y="574"/>
                  </a:lnTo>
                  <a:lnTo>
                    <a:pt x="96" y="574"/>
                  </a:lnTo>
                  <a:lnTo>
                    <a:pt x="96" y="573"/>
                  </a:lnTo>
                  <a:lnTo>
                    <a:pt x="96" y="571"/>
                  </a:lnTo>
                  <a:lnTo>
                    <a:pt x="96" y="570"/>
                  </a:lnTo>
                  <a:lnTo>
                    <a:pt x="95" y="569"/>
                  </a:lnTo>
                  <a:lnTo>
                    <a:pt x="97" y="567"/>
                  </a:lnTo>
                  <a:lnTo>
                    <a:pt x="97" y="567"/>
                  </a:lnTo>
                  <a:lnTo>
                    <a:pt x="96" y="567"/>
                  </a:lnTo>
                  <a:lnTo>
                    <a:pt x="96" y="566"/>
                  </a:lnTo>
                  <a:lnTo>
                    <a:pt x="95" y="566"/>
                  </a:lnTo>
                  <a:lnTo>
                    <a:pt x="95" y="564"/>
                  </a:lnTo>
                  <a:lnTo>
                    <a:pt x="95" y="563"/>
                  </a:lnTo>
                  <a:lnTo>
                    <a:pt x="95" y="562"/>
                  </a:lnTo>
                  <a:lnTo>
                    <a:pt x="96" y="562"/>
                  </a:lnTo>
                  <a:lnTo>
                    <a:pt x="95" y="560"/>
                  </a:lnTo>
                  <a:lnTo>
                    <a:pt x="94" y="558"/>
                  </a:lnTo>
                  <a:lnTo>
                    <a:pt x="92" y="557"/>
                  </a:lnTo>
                  <a:lnTo>
                    <a:pt x="91" y="556"/>
                  </a:lnTo>
                  <a:lnTo>
                    <a:pt x="90" y="556"/>
                  </a:lnTo>
                  <a:lnTo>
                    <a:pt x="89" y="555"/>
                  </a:lnTo>
                  <a:lnTo>
                    <a:pt x="91" y="554"/>
                  </a:lnTo>
                  <a:lnTo>
                    <a:pt x="90" y="554"/>
                  </a:lnTo>
                  <a:lnTo>
                    <a:pt x="90" y="553"/>
                  </a:lnTo>
                  <a:lnTo>
                    <a:pt x="90" y="550"/>
                  </a:lnTo>
                  <a:lnTo>
                    <a:pt x="90" y="549"/>
                  </a:lnTo>
                  <a:lnTo>
                    <a:pt x="90" y="548"/>
                  </a:lnTo>
                  <a:lnTo>
                    <a:pt x="89" y="547"/>
                  </a:lnTo>
                  <a:lnTo>
                    <a:pt x="90" y="545"/>
                  </a:lnTo>
                  <a:lnTo>
                    <a:pt x="94" y="545"/>
                  </a:lnTo>
                  <a:lnTo>
                    <a:pt x="95" y="545"/>
                  </a:lnTo>
                  <a:lnTo>
                    <a:pt x="95" y="544"/>
                  </a:lnTo>
                  <a:lnTo>
                    <a:pt x="96" y="544"/>
                  </a:lnTo>
                  <a:lnTo>
                    <a:pt x="96" y="545"/>
                  </a:lnTo>
                  <a:lnTo>
                    <a:pt x="96" y="547"/>
                  </a:lnTo>
                  <a:lnTo>
                    <a:pt x="96" y="548"/>
                  </a:lnTo>
                  <a:lnTo>
                    <a:pt x="97" y="548"/>
                  </a:lnTo>
                  <a:lnTo>
                    <a:pt x="97" y="549"/>
                  </a:lnTo>
                  <a:lnTo>
                    <a:pt x="97" y="550"/>
                  </a:lnTo>
                  <a:lnTo>
                    <a:pt x="98" y="550"/>
                  </a:lnTo>
                  <a:lnTo>
                    <a:pt x="98" y="551"/>
                  </a:lnTo>
                  <a:lnTo>
                    <a:pt x="99" y="550"/>
                  </a:lnTo>
                  <a:lnTo>
                    <a:pt x="101" y="550"/>
                  </a:lnTo>
                  <a:lnTo>
                    <a:pt x="102" y="550"/>
                  </a:lnTo>
                  <a:lnTo>
                    <a:pt x="102" y="549"/>
                  </a:lnTo>
                  <a:lnTo>
                    <a:pt x="102" y="548"/>
                  </a:lnTo>
                  <a:lnTo>
                    <a:pt x="103" y="548"/>
                  </a:lnTo>
                  <a:lnTo>
                    <a:pt x="103" y="547"/>
                  </a:lnTo>
                  <a:lnTo>
                    <a:pt x="104" y="547"/>
                  </a:lnTo>
                  <a:lnTo>
                    <a:pt x="104" y="545"/>
                  </a:lnTo>
                  <a:lnTo>
                    <a:pt x="104" y="544"/>
                  </a:lnTo>
                  <a:lnTo>
                    <a:pt x="104" y="543"/>
                  </a:lnTo>
                  <a:lnTo>
                    <a:pt x="104" y="542"/>
                  </a:lnTo>
                  <a:lnTo>
                    <a:pt x="104" y="541"/>
                  </a:lnTo>
                  <a:lnTo>
                    <a:pt x="104" y="540"/>
                  </a:lnTo>
                  <a:lnTo>
                    <a:pt x="104" y="538"/>
                  </a:lnTo>
                  <a:lnTo>
                    <a:pt x="103" y="537"/>
                  </a:lnTo>
                  <a:lnTo>
                    <a:pt x="102" y="537"/>
                  </a:lnTo>
                  <a:lnTo>
                    <a:pt x="102" y="536"/>
                  </a:lnTo>
                  <a:lnTo>
                    <a:pt x="102" y="535"/>
                  </a:lnTo>
                  <a:lnTo>
                    <a:pt x="103" y="534"/>
                  </a:lnTo>
                  <a:lnTo>
                    <a:pt x="102" y="530"/>
                  </a:lnTo>
                  <a:lnTo>
                    <a:pt x="101" y="530"/>
                  </a:lnTo>
                  <a:lnTo>
                    <a:pt x="99" y="529"/>
                  </a:lnTo>
                  <a:lnTo>
                    <a:pt x="98" y="528"/>
                  </a:lnTo>
                  <a:lnTo>
                    <a:pt x="97" y="527"/>
                  </a:lnTo>
                  <a:lnTo>
                    <a:pt x="97" y="525"/>
                  </a:lnTo>
                  <a:lnTo>
                    <a:pt x="97" y="524"/>
                  </a:lnTo>
                  <a:lnTo>
                    <a:pt x="97" y="519"/>
                  </a:lnTo>
                  <a:lnTo>
                    <a:pt x="97" y="518"/>
                  </a:lnTo>
                  <a:lnTo>
                    <a:pt x="97" y="517"/>
                  </a:lnTo>
                  <a:lnTo>
                    <a:pt x="96" y="514"/>
                  </a:lnTo>
                  <a:lnTo>
                    <a:pt x="96" y="512"/>
                  </a:lnTo>
                  <a:lnTo>
                    <a:pt x="97" y="511"/>
                  </a:lnTo>
                  <a:lnTo>
                    <a:pt x="98" y="510"/>
                  </a:lnTo>
                  <a:lnTo>
                    <a:pt x="99" y="510"/>
                  </a:lnTo>
                  <a:lnTo>
                    <a:pt x="99" y="509"/>
                  </a:lnTo>
                  <a:lnTo>
                    <a:pt x="99" y="508"/>
                  </a:lnTo>
                  <a:lnTo>
                    <a:pt x="99" y="506"/>
                  </a:lnTo>
                  <a:lnTo>
                    <a:pt x="98" y="506"/>
                  </a:lnTo>
                  <a:lnTo>
                    <a:pt x="97" y="505"/>
                  </a:lnTo>
                  <a:lnTo>
                    <a:pt x="97" y="505"/>
                  </a:lnTo>
                  <a:lnTo>
                    <a:pt x="96" y="504"/>
                  </a:lnTo>
                  <a:lnTo>
                    <a:pt x="95" y="503"/>
                  </a:lnTo>
                  <a:lnTo>
                    <a:pt x="94" y="502"/>
                  </a:lnTo>
                  <a:lnTo>
                    <a:pt x="89" y="502"/>
                  </a:lnTo>
                  <a:lnTo>
                    <a:pt x="88" y="501"/>
                  </a:lnTo>
                  <a:lnTo>
                    <a:pt x="86" y="499"/>
                  </a:lnTo>
                  <a:lnTo>
                    <a:pt x="85" y="495"/>
                  </a:lnTo>
                  <a:lnTo>
                    <a:pt x="85" y="493"/>
                  </a:lnTo>
                  <a:lnTo>
                    <a:pt x="84" y="492"/>
                  </a:lnTo>
                  <a:lnTo>
                    <a:pt x="84" y="491"/>
                  </a:lnTo>
                  <a:lnTo>
                    <a:pt x="84" y="490"/>
                  </a:lnTo>
                  <a:lnTo>
                    <a:pt x="82" y="486"/>
                  </a:lnTo>
                  <a:lnTo>
                    <a:pt x="82" y="485"/>
                  </a:lnTo>
                  <a:lnTo>
                    <a:pt x="82" y="483"/>
                  </a:lnTo>
                  <a:lnTo>
                    <a:pt x="82" y="482"/>
                  </a:lnTo>
                  <a:lnTo>
                    <a:pt x="83" y="480"/>
                  </a:lnTo>
                  <a:lnTo>
                    <a:pt x="83" y="480"/>
                  </a:lnTo>
                  <a:lnTo>
                    <a:pt x="82" y="480"/>
                  </a:lnTo>
                  <a:lnTo>
                    <a:pt x="81" y="480"/>
                  </a:lnTo>
                  <a:lnTo>
                    <a:pt x="79" y="480"/>
                  </a:lnTo>
                  <a:lnTo>
                    <a:pt x="78" y="480"/>
                  </a:lnTo>
                  <a:lnTo>
                    <a:pt x="78" y="480"/>
                  </a:lnTo>
                  <a:lnTo>
                    <a:pt x="77" y="480"/>
                  </a:lnTo>
                  <a:lnTo>
                    <a:pt x="76" y="480"/>
                  </a:lnTo>
                  <a:lnTo>
                    <a:pt x="75" y="480"/>
                  </a:lnTo>
                  <a:lnTo>
                    <a:pt x="72" y="480"/>
                  </a:lnTo>
                  <a:lnTo>
                    <a:pt x="71" y="480"/>
                  </a:lnTo>
                  <a:lnTo>
                    <a:pt x="70" y="480"/>
                  </a:lnTo>
                  <a:lnTo>
                    <a:pt x="69" y="480"/>
                  </a:lnTo>
                  <a:lnTo>
                    <a:pt x="69" y="480"/>
                  </a:lnTo>
                  <a:lnTo>
                    <a:pt x="69" y="479"/>
                  </a:lnTo>
                  <a:lnTo>
                    <a:pt x="66" y="480"/>
                  </a:lnTo>
                  <a:lnTo>
                    <a:pt x="65" y="479"/>
                  </a:lnTo>
                  <a:lnTo>
                    <a:pt x="64" y="478"/>
                  </a:lnTo>
                  <a:lnTo>
                    <a:pt x="63" y="478"/>
                  </a:lnTo>
                  <a:lnTo>
                    <a:pt x="62" y="478"/>
                  </a:lnTo>
                  <a:lnTo>
                    <a:pt x="60" y="478"/>
                  </a:lnTo>
                  <a:lnTo>
                    <a:pt x="60" y="477"/>
                  </a:lnTo>
                  <a:lnTo>
                    <a:pt x="59" y="477"/>
                  </a:lnTo>
                  <a:lnTo>
                    <a:pt x="58" y="477"/>
                  </a:lnTo>
                  <a:lnTo>
                    <a:pt x="58" y="476"/>
                  </a:lnTo>
                  <a:lnTo>
                    <a:pt x="57" y="476"/>
                  </a:lnTo>
                  <a:lnTo>
                    <a:pt x="56" y="474"/>
                  </a:lnTo>
                  <a:lnTo>
                    <a:pt x="55" y="474"/>
                  </a:lnTo>
                  <a:lnTo>
                    <a:pt x="55" y="473"/>
                  </a:lnTo>
                  <a:lnTo>
                    <a:pt x="55" y="472"/>
                  </a:lnTo>
                  <a:lnTo>
                    <a:pt x="55" y="471"/>
                  </a:lnTo>
                  <a:lnTo>
                    <a:pt x="53" y="472"/>
                  </a:lnTo>
                  <a:lnTo>
                    <a:pt x="52" y="472"/>
                  </a:lnTo>
                  <a:lnTo>
                    <a:pt x="51" y="472"/>
                  </a:lnTo>
                  <a:lnTo>
                    <a:pt x="50" y="473"/>
                  </a:lnTo>
                  <a:lnTo>
                    <a:pt x="49" y="473"/>
                  </a:lnTo>
                  <a:lnTo>
                    <a:pt x="47" y="473"/>
                  </a:lnTo>
                  <a:lnTo>
                    <a:pt x="46" y="472"/>
                  </a:lnTo>
                  <a:lnTo>
                    <a:pt x="46" y="471"/>
                  </a:lnTo>
                  <a:lnTo>
                    <a:pt x="46" y="470"/>
                  </a:lnTo>
                  <a:lnTo>
                    <a:pt x="45" y="469"/>
                  </a:lnTo>
                  <a:lnTo>
                    <a:pt x="44" y="469"/>
                  </a:lnTo>
                  <a:lnTo>
                    <a:pt x="43" y="469"/>
                  </a:lnTo>
                  <a:lnTo>
                    <a:pt x="43" y="467"/>
                  </a:lnTo>
                  <a:lnTo>
                    <a:pt x="42" y="467"/>
                  </a:lnTo>
                  <a:lnTo>
                    <a:pt x="42" y="466"/>
                  </a:lnTo>
                  <a:lnTo>
                    <a:pt x="43" y="465"/>
                  </a:lnTo>
                  <a:lnTo>
                    <a:pt x="44" y="465"/>
                  </a:lnTo>
                  <a:lnTo>
                    <a:pt x="44" y="464"/>
                  </a:lnTo>
                  <a:lnTo>
                    <a:pt x="43" y="464"/>
                  </a:lnTo>
                  <a:lnTo>
                    <a:pt x="44" y="464"/>
                  </a:lnTo>
                  <a:lnTo>
                    <a:pt x="44" y="463"/>
                  </a:lnTo>
                  <a:lnTo>
                    <a:pt x="44" y="461"/>
                  </a:lnTo>
                  <a:lnTo>
                    <a:pt x="43" y="461"/>
                  </a:lnTo>
                  <a:lnTo>
                    <a:pt x="43" y="460"/>
                  </a:lnTo>
                  <a:lnTo>
                    <a:pt x="44" y="458"/>
                  </a:lnTo>
                  <a:lnTo>
                    <a:pt x="42" y="453"/>
                  </a:lnTo>
                  <a:lnTo>
                    <a:pt x="40" y="452"/>
                  </a:lnTo>
                  <a:lnTo>
                    <a:pt x="40" y="452"/>
                  </a:lnTo>
                  <a:lnTo>
                    <a:pt x="38" y="452"/>
                  </a:lnTo>
                  <a:lnTo>
                    <a:pt x="37" y="451"/>
                  </a:lnTo>
                  <a:lnTo>
                    <a:pt x="36" y="452"/>
                  </a:lnTo>
                  <a:lnTo>
                    <a:pt x="34" y="452"/>
                  </a:lnTo>
                  <a:lnTo>
                    <a:pt x="33" y="452"/>
                  </a:lnTo>
                  <a:lnTo>
                    <a:pt x="33" y="451"/>
                  </a:lnTo>
                  <a:lnTo>
                    <a:pt x="33" y="450"/>
                  </a:lnTo>
                  <a:lnTo>
                    <a:pt x="33" y="448"/>
                  </a:lnTo>
                  <a:lnTo>
                    <a:pt x="32" y="447"/>
                  </a:lnTo>
                  <a:lnTo>
                    <a:pt x="30" y="447"/>
                  </a:lnTo>
                  <a:lnTo>
                    <a:pt x="29" y="446"/>
                  </a:lnTo>
                  <a:lnTo>
                    <a:pt x="27" y="446"/>
                  </a:lnTo>
                  <a:lnTo>
                    <a:pt x="26" y="446"/>
                  </a:lnTo>
                  <a:lnTo>
                    <a:pt x="25" y="446"/>
                  </a:lnTo>
                  <a:lnTo>
                    <a:pt x="24" y="446"/>
                  </a:lnTo>
                  <a:lnTo>
                    <a:pt x="24" y="447"/>
                  </a:lnTo>
                  <a:lnTo>
                    <a:pt x="23" y="447"/>
                  </a:lnTo>
                  <a:lnTo>
                    <a:pt x="23" y="446"/>
                  </a:lnTo>
                  <a:lnTo>
                    <a:pt x="21" y="445"/>
                  </a:lnTo>
                  <a:lnTo>
                    <a:pt x="20" y="445"/>
                  </a:lnTo>
                  <a:lnTo>
                    <a:pt x="19" y="445"/>
                  </a:lnTo>
                  <a:lnTo>
                    <a:pt x="19" y="444"/>
                  </a:lnTo>
                  <a:lnTo>
                    <a:pt x="18" y="445"/>
                  </a:lnTo>
                  <a:lnTo>
                    <a:pt x="17" y="445"/>
                  </a:lnTo>
                  <a:lnTo>
                    <a:pt x="16" y="445"/>
                  </a:lnTo>
                  <a:lnTo>
                    <a:pt x="16" y="444"/>
                  </a:lnTo>
                  <a:lnTo>
                    <a:pt x="14" y="443"/>
                  </a:lnTo>
                  <a:lnTo>
                    <a:pt x="13" y="443"/>
                  </a:lnTo>
                  <a:lnTo>
                    <a:pt x="13" y="441"/>
                  </a:lnTo>
                  <a:lnTo>
                    <a:pt x="14" y="441"/>
                  </a:lnTo>
                  <a:lnTo>
                    <a:pt x="16" y="441"/>
                  </a:lnTo>
                  <a:lnTo>
                    <a:pt x="16" y="440"/>
                  </a:lnTo>
                  <a:lnTo>
                    <a:pt x="17" y="440"/>
                  </a:lnTo>
                  <a:lnTo>
                    <a:pt x="18" y="440"/>
                  </a:lnTo>
                  <a:lnTo>
                    <a:pt x="18" y="439"/>
                  </a:lnTo>
                  <a:lnTo>
                    <a:pt x="18" y="440"/>
                  </a:lnTo>
                  <a:lnTo>
                    <a:pt x="19" y="439"/>
                  </a:lnTo>
                  <a:lnTo>
                    <a:pt x="20" y="439"/>
                  </a:lnTo>
                  <a:lnTo>
                    <a:pt x="20" y="438"/>
                  </a:lnTo>
                  <a:lnTo>
                    <a:pt x="20" y="439"/>
                  </a:lnTo>
                  <a:lnTo>
                    <a:pt x="21" y="440"/>
                  </a:lnTo>
                  <a:lnTo>
                    <a:pt x="24" y="440"/>
                  </a:lnTo>
                  <a:lnTo>
                    <a:pt x="24" y="439"/>
                  </a:lnTo>
                  <a:lnTo>
                    <a:pt x="25" y="439"/>
                  </a:lnTo>
                  <a:lnTo>
                    <a:pt x="27" y="438"/>
                  </a:lnTo>
                  <a:lnTo>
                    <a:pt x="27" y="437"/>
                  </a:lnTo>
                  <a:lnTo>
                    <a:pt x="27" y="435"/>
                  </a:lnTo>
                  <a:lnTo>
                    <a:pt x="29" y="435"/>
                  </a:lnTo>
                  <a:lnTo>
                    <a:pt x="27" y="434"/>
                  </a:lnTo>
                  <a:lnTo>
                    <a:pt x="26" y="433"/>
                  </a:lnTo>
                  <a:lnTo>
                    <a:pt x="25" y="432"/>
                  </a:lnTo>
                  <a:lnTo>
                    <a:pt x="24" y="432"/>
                  </a:lnTo>
                  <a:lnTo>
                    <a:pt x="24" y="431"/>
                  </a:lnTo>
                  <a:lnTo>
                    <a:pt x="24" y="430"/>
                  </a:lnTo>
                  <a:lnTo>
                    <a:pt x="24" y="428"/>
                  </a:lnTo>
                  <a:lnTo>
                    <a:pt x="25" y="427"/>
                  </a:lnTo>
                  <a:lnTo>
                    <a:pt x="25" y="426"/>
                  </a:lnTo>
                  <a:lnTo>
                    <a:pt x="24" y="426"/>
                  </a:lnTo>
                  <a:lnTo>
                    <a:pt x="24" y="425"/>
                  </a:lnTo>
                  <a:lnTo>
                    <a:pt x="24" y="424"/>
                  </a:lnTo>
                  <a:lnTo>
                    <a:pt x="24" y="424"/>
                  </a:lnTo>
                  <a:lnTo>
                    <a:pt x="24" y="422"/>
                  </a:lnTo>
                  <a:lnTo>
                    <a:pt x="24" y="421"/>
                  </a:lnTo>
                  <a:lnTo>
                    <a:pt x="21" y="421"/>
                  </a:lnTo>
                  <a:lnTo>
                    <a:pt x="21" y="420"/>
                  </a:lnTo>
                  <a:lnTo>
                    <a:pt x="21" y="418"/>
                  </a:lnTo>
                  <a:lnTo>
                    <a:pt x="21" y="415"/>
                  </a:lnTo>
                  <a:lnTo>
                    <a:pt x="21" y="414"/>
                  </a:lnTo>
                  <a:lnTo>
                    <a:pt x="23" y="413"/>
                  </a:lnTo>
                  <a:lnTo>
                    <a:pt x="23" y="412"/>
                  </a:lnTo>
                  <a:lnTo>
                    <a:pt x="23" y="411"/>
                  </a:lnTo>
                  <a:lnTo>
                    <a:pt x="21" y="411"/>
                  </a:lnTo>
                  <a:lnTo>
                    <a:pt x="21" y="409"/>
                  </a:lnTo>
                  <a:lnTo>
                    <a:pt x="20" y="409"/>
                  </a:lnTo>
                  <a:lnTo>
                    <a:pt x="19" y="409"/>
                  </a:lnTo>
                  <a:lnTo>
                    <a:pt x="19" y="408"/>
                  </a:lnTo>
                  <a:lnTo>
                    <a:pt x="16" y="407"/>
                  </a:lnTo>
                  <a:lnTo>
                    <a:pt x="13" y="406"/>
                  </a:lnTo>
                  <a:lnTo>
                    <a:pt x="12" y="406"/>
                  </a:lnTo>
                  <a:lnTo>
                    <a:pt x="12" y="406"/>
                  </a:lnTo>
                  <a:lnTo>
                    <a:pt x="11" y="406"/>
                  </a:lnTo>
                  <a:lnTo>
                    <a:pt x="10" y="406"/>
                  </a:lnTo>
                  <a:lnTo>
                    <a:pt x="10" y="407"/>
                  </a:lnTo>
                  <a:lnTo>
                    <a:pt x="8" y="407"/>
                  </a:lnTo>
                  <a:lnTo>
                    <a:pt x="8" y="408"/>
                  </a:lnTo>
                  <a:lnTo>
                    <a:pt x="8" y="409"/>
                  </a:lnTo>
                  <a:lnTo>
                    <a:pt x="6" y="409"/>
                  </a:lnTo>
                  <a:lnTo>
                    <a:pt x="5" y="408"/>
                  </a:lnTo>
                  <a:lnTo>
                    <a:pt x="4" y="408"/>
                  </a:lnTo>
                  <a:lnTo>
                    <a:pt x="4" y="407"/>
                  </a:lnTo>
                  <a:lnTo>
                    <a:pt x="3" y="406"/>
                  </a:lnTo>
                  <a:lnTo>
                    <a:pt x="3" y="405"/>
                  </a:lnTo>
                  <a:lnTo>
                    <a:pt x="3" y="404"/>
                  </a:lnTo>
                  <a:lnTo>
                    <a:pt x="3" y="402"/>
                  </a:lnTo>
                  <a:lnTo>
                    <a:pt x="1" y="401"/>
                  </a:lnTo>
                  <a:lnTo>
                    <a:pt x="1" y="400"/>
                  </a:lnTo>
                  <a:lnTo>
                    <a:pt x="1" y="399"/>
                  </a:lnTo>
                  <a:lnTo>
                    <a:pt x="3" y="399"/>
                  </a:lnTo>
                  <a:lnTo>
                    <a:pt x="4" y="399"/>
                  </a:lnTo>
                  <a:lnTo>
                    <a:pt x="4" y="398"/>
                  </a:lnTo>
                  <a:lnTo>
                    <a:pt x="3" y="396"/>
                  </a:lnTo>
                  <a:lnTo>
                    <a:pt x="1" y="395"/>
                  </a:lnTo>
                  <a:lnTo>
                    <a:pt x="1" y="395"/>
                  </a:lnTo>
                  <a:lnTo>
                    <a:pt x="0" y="394"/>
                  </a:lnTo>
                  <a:lnTo>
                    <a:pt x="0" y="393"/>
                  </a:lnTo>
                  <a:lnTo>
                    <a:pt x="0" y="392"/>
                  </a:lnTo>
                  <a:lnTo>
                    <a:pt x="0" y="391"/>
                  </a:lnTo>
                  <a:lnTo>
                    <a:pt x="0" y="389"/>
                  </a:lnTo>
                  <a:lnTo>
                    <a:pt x="0" y="388"/>
                  </a:lnTo>
                  <a:lnTo>
                    <a:pt x="0" y="387"/>
                  </a:lnTo>
                  <a:lnTo>
                    <a:pt x="4" y="387"/>
                  </a:lnTo>
                  <a:lnTo>
                    <a:pt x="5" y="386"/>
                  </a:lnTo>
                  <a:lnTo>
                    <a:pt x="5" y="385"/>
                  </a:lnTo>
                  <a:lnTo>
                    <a:pt x="6" y="383"/>
                  </a:lnTo>
                  <a:lnTo>
                    <a:pt x="6" y="382"/>
                  </a:lnTo>
                  <a:lnTo>
                    <a:pt x="5" y="381"/>
                  </a:lnTo>
                  <a:lnTo>
                    <a:pt x="5" y="380"/>
                  </a:lnTo>
                  <a:lnTo>
                    <a:pt x="4" y="380"/>
                  </a:lnTo>
                  <a:lnTo>
                    <a:pt x="4" y="379"/>
                  </a:lnTo>
                  <a:lnTo>
                    <a:pt x="4" y="377"/>
                  </a:lnTo>
                  <a:lnTo>
                    <a:pt x="5" y="377"/>
                  </a:lnTo>
                  <a:lnTo>
                    <a:pt x="5" y="376"/>
                  </a:lnTo>
                  <a:lnTo>
                    <a:pt x="5" y="375"/>
                  </a:lnTo>
                  <a:lnTo>
                    <a:pt x="6" y="375"/>
                  </a:lnTo>
                  <a:lnTo>
                    <a:pt x="6" y="374"/>
                  </a:lnTo>
                  <a:lnTo>
                    <a:pt x="6" y="373"/>
                  </a:lnTo>
                  <a:lnTo>
                    <a:pt x="7" y="373"/>
                  </a:lnTo>
                  <a:lnTo>
                    <a:pt x="7" y="372"/>
                  </a:lnTo>
                  <a:lnTo>
                    <a:pt x="8" y="372"/>
                  </a:lnTo>
                  <a:lnTo>
                    <a:pt x="10" y="372"/>
                  </a:lnTo>
                  <a:lnTo>
                    <a:pt x="10" y="370"/>
                  </a:lnTo>
                  <a:lnTo>
                    <a:pt x="11" y="370"/>
                  </a:lnTo>
                  <a:lnTo>
                    <a:pt x="12" y="370"/>
                  </a:lnTo>
                  <a:lnTo>
                    <a:pt x="12" y="370"/>
                  </a:lnTo>
                  <a:lnTo>
                    <a:pt x="12" y="372"/>
                  </a:lnTo>
                  <a:lnTo>
                    <a:pt x="13" y="370"/>
                  </a:lnTo>
                  <a:lnTo>
                    <a:pt x="16" y="369"/>
                  </a:lnTo>
                  <a:lnTo>
                    <a:pt x="17" y="367"/>
                  </a:lnTo>
                  <a:lnTo>
                    <a:pt x="18" y="367"/>
                  </a:lnTo>
                  <a:lnTo>
                    <a:pt x="19" y="367"/>
                  </a:lnTo>
                  <a:lnTo>
                    <a:pt x="20" y="366"/>
                  </a:lnTo>
                  <a:lnTo>
                    <a:pt x="23" y="367"/>
                  </a:lnTo>
                  <a:lnTo>
                    <a:pt x="23" y="366"/>
                  </a:lnTo>
                  <a:lnTo>
                    <a:pt x="23" y="364"/>
                  </a:lnTo>
                  <a:lnTo>
                    <a:pt x="21" y="364"/>
                  </a:lnTo>
                  <a:lnTo>
                    <a:pt x="21" y="363"/>
                  </a:lnTo>
                  <a:lnTo>
                    <a:pt x="23" y="362"/>
                  </a:lnTo>
                  <a:lnTo>
                    <a:pt x="23" y="361"/>
                  </a:lnTo>
                  <a:lnTo>
                    <a:pt x="24" y="362"/>
                  </a:lnTo>
                  <a:lnTo>
                    <a:pt x="25" y="363"/>
                  </a:lnTo>
                  <a:lnTo>
                    <a:pt x="26" y="363"/>
                  </a:lnTo>
                  <a:lnTo>
                    <a:pt x="27" y="363"/>
                  </a:lnTo>
                  <a:lnTo>
                    <a:pt x="29" y="362"/>
                  </a:lnTo>
                  <a:lnTo>
                    <a:pt x="29" y="363"/>
                  </a:lnTo>
                  <a:lnTo>
                    <a:pt x="30" y="363"/>
                  </a:lnTo>
                  <a:lnTo>
                    <a:pt x="30" y="362"/>
                  </a:lnTo>
                  <a:lnTo>
                    <a:pt x="31" y="362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7" y="359"/>
                  </a:lnTo>
                  <a:lnTo>
                    <a:pt x="38" y="360"/>
                  </a:lnTo>
                  <a:lnTo>
                    <a:pt x="38" y="361"/>
                  </a:lnTo>
                  <a:lnTo>
                    <a:pt x="38" y="362"/>
                  </a:lnTo>
                  <a:lnTo>
                    <a:pt x="38" y="363"/>
                  </a:lnTo>
                  <a:lnTo>
                    <a:pt x="39" y="363"/>
                  </a:lnTo>
                  <a:lnTo>
                    <a:pt x="38" y="363"/>
                  </a:lnTo>
                  <a:lnTo>
                    <a:pt x="38" y="364"/>
                  </a:lnTo>
                  <a:lnTo>
                    <a:pt x="38" y="366"/>
                  </a:lnTo>
                  <a:lnTo>
                    <a:pt x="38" y="367"/>
                  </a:lnTo>
                  <a:lnTo>
                    <a:pt x="39" y="367"/>
                  </a:lnTo>
                  <a:lnTo>
                    <a:pt x="40" y="367"/>
                  </a:lnTo>
                  <a:lnTo>
                    <a:pt x="40" y="367"/>
                  </a:lnTo>
                  <a:lnTo>
                    <a:pt x="42" y="367"/>
                  </a:lnTo>
                  <a:lnTo>
                    <a:pt x="43" y="367"/>
                  </a:lnTo>
                  <a:lnTo>
                    <a:pt x="43" y="366"/>
                  </a:lnTo>
                  <a:lnTo>
                    <a:pt x="45" y="364"/>
                  </a:lnTo>
                  <a:lnTo>
                    <a:pt x="46" y="364"/>
                  </a:lnTo>
                  <a:lnTo>
                    <a:pt x="46" y="366"/>
                  </a:lnTo>
                  <a:lnTo>
                    <a:pt x="47" y="364"/>
                  </a:lnTo>
                  <a:lnTo>
                    <a:pt x="49" y="364"/>
                  </a:lnTo>
                  <a:lnTo>
                    <a:pt x="49" y="363"/>
                  </a:lnTo>
                  <a:lnTo>
                    <a:pt x="50" y="363"/>
                  </a:lnTo>
                  <a:lnTo>
                    <a:pt x="50" y="366"/>
                  </a:lnTo>
                  <a:lnTo>
                    <a:pt x="51" y="364"/>
                  </a:lnTo>
                  <a:lnTo>
                    <a:pt x="52" y="364"/>
                  </a:lnTo>
                  <a:lnTo>
                    <a:pt x="53" y="363"/>
                  </a:lnTo>
                  <a:lnTo>
                    <a:pt x="53" y="362"/>
                  </a:lnTo>
                  <a:lnTo>
                    <a:pt x="55" y="361"/>
                  </a:lnTo>
                  <a:lnTo>
                    <a:pt x="55" y="360"/>
                  </a:lnTo>
                  <a:lnTo>
                    <a:pt x="56" y="360"/>
                  </a:lnTo>
                  <a:lnTo>
                    <a:pt x="56" y="359"/>
                  </a:lnTo>
                  <a:lnTo>
                    <a:pt x="56" y="356"/>
                  </a:lnTo>
                  <a:lnTo>
                    <a:pt x="57" y="355"/>
                  </a:lnTo>
                  <a:lnTo>
                    <a:pt x="57" y="354"/>
                  </a:lnTo>
                  <a:lnTo>
                    <a:pt x="58" y="354"/>
                  </a:lnTo>
                  <a:lnTo>
                    <a:pt x="58" y="353"/>
                  </a:lnTo>
                  <a:lnTo>
                    <a:pt x="59" y="353"/>
                  </a:lnTo>
                  <a:lnTo>
                    <a:pt x="59" y="351"/>
                  </a:lnTo>
                  <a:lnTo>
                    <a:pt x="58" y="351"/>
                  </a:lnTo>
                  <a:lnTo>
                    <a:pt x="58" y="350"/>
                  </a:lnTo>
                  <a:lnTo>
                    <a:pt x="59" y="350"/>
                  </a:lnTo>
                  <a:lnTo>
                    <a:pt x="59" y="349"/>
                  </a:lnTo>
                  <a:lnTo>
                    <a:pt x="60" y="349"/>
                  </a:lnTo>
                  <a:lnTo>
                    <a:pt x="62" y="348"/>
                  </a:lnTo>
                  <a:lnTo>
                    <a:pt x="64" y="348"/>
                  </a:lnTo>
                  <a:lnTo>
                    <a:pt x="65" y="348"/>
                  </a:lnTo>
                  <a:lnTo>
                    <a:pt x="65" y="349"/>
                  </a:lnTo>
                  <a:lnTo>
                    <a:pt x="68" y="349"/>
                  </a:lnTo>
                  <a:lnTo>
                    <a:pt x="69" y="348"/>
                  </a:lnTo>
                  <a:lnTo>
                    <a:pt x="69" y="348"/>
                  </a:lnTo>
                  <a:lnTo>
                    <a:pt x="70" y="349"/>
                  </a:lnTo>
                  <a:lnTo>
                    <a:pt x="71" y="349"/>
                  </a:lnTo>
                  <a:lnTo>
                    <a:pt x="72" y="349"/>
                  </a:lnTo>
                  <a:lnTo>
                    <a:pt x="73" y="349"/>
                  </a:lnTo>
                  <a:lnTo>
                    <a:pt x="75" y="349"/>
                  </a:lnTo>
                  <a:lnTo>
                    <a:pt x="78" y="348"/>
                  </a:lnTo>
                  <a:lnTo>
                    <a:pt x="78" y="347"/>
                  </a:lnTo>
                  <a:lnTo>
                    <a:pt x="79" y="347"/>
                  </a:lnTo>
                  <a:lnTo>
                    <a:pt x="82" y="348"/>
                  </a:lnTo>
                  <a:lnTo>
                    <a:pt x="83" y="348"/>
                  </a:lnTo>
                  <a:lnTo>
                    <a:pt x="85" y="347"/>
                  </a:lnTo>
                  <a:lnTo>
                    <a:pt x="85" y="346"/>
                  </a:lnTo>
                  <a:lnTo>
                    <a:pt x="86" y="344"/>
                  </a:lnTo>
                  <a:lnTo>
                    <a:pt x="86" y="343"/>
                  </a:lnTo>
                  <a:lnTo>
                    <a:pt x="88" y="343"/>
                  </a:lnTo>
                  <a:lnTo>
                    <a:pt x="88" y="342"/>
                  </a:lnTo>
                  <a:lnTo>
                    <a:pt x="89" y="342"/>
                  </a:lnTo>
                  <a:lnTo>
                    <a:pt x="89" y="341"/>
                  </a:lnTo>
                  <a:lnTo>
                    <a:pt x="88" y="340"/>
                  </a:lnTo>
                  <a:lnTo>
                    <a:pt x="89" y="340"/>
                  </a:lnTo>
                  <a:lnTo>
                    <a:pt x="89" y="338"/>
                  </a:lnTo>
                  <a:lnTo>
                    <a:pt x="90" y="338"/>
                  </a:lnTo>
                  <a:lnTo>
                    <a:pt x="91" y="338"/>
                  </a:lnTo>
                  <a:lnTo>
                    <a:pt x="92" y="338"/>
                  </a:lnTo>
                  <a:lnTo>
                    <a:pt x="94" y="337"/>
                  </a:lnTo>
                  <a:lnTo>
                    <a:pt x="94" y="336"/>
                  </a:lnTo>
                  <a:lnTo>
                    <a:pt x="95" y="336"/>
                  </a:lnTo>
                  <a:lnTo>
                    <a:pt x="97" y="335"/>
                  </a:lnTo>
                  <a:lnTo>
                    <a:pt x="98" y="334"/>
                  </a:lnTo>
                  <a:lnTo>
                    <a:pt x="99" y="334"/>
                  </a:lnTo>
                  <a:lnTo>
                    <a:pt x="102" y="331"/>
                  </a:lnTo>
                  <a:lnTo>
                    <a:pt x="103" y="331"/>
                  </a:lnTo>
                  <a:lnTo>
                    <a:pt x="104" y="331"/>
                  </a:lnTo>
                  <a:lnTo>
                    <a:pt x="105" y="330"/>
                  </a:lnTo>
                  <a:lnTo>
                    <a:pt x="107" y="330"/>
                  </a:lnTo>
                  <a:lnTo>
                    <a:pt x="108" y="330"/>
                  </a:lnTo>
                  <a:lnTo>
                    <a:pt x="109" y="329"/>
                  </a:lnTo>
                  <a:lnTo>
                    <a:pt x="110" y="329"/>
                  </a:lnTo>
                  <a:lnTo>
                    <a:pt x="111" y="328"/>
                  </a:lnTo>
                  <a:lnTo>
                    <a:pt x="112" y="328"/>
                  </a:lnTo>
                  <a:lnTo>
                    <a:pt x="114" y="328"/>
                  </a:lnTo>
                  <a:lnTo>
                    <a:pt x="115" y="328"/>
                  </a:lnTo>
                  <a:lnTo>
                    <a:pt x="115" y="327"/>
                  </a:lnTo>
                  <a:lnTo>
                    <a:pt x="116" y="325"/>
                  </a:lnTo>
                  <a:lnTo>
                    <a:pt x="116" y="324"/>
                  </a:lnTo>
                  <a:lnTo>
                    <a:pt x="117" y="324"/>
                  </a:lnTo>
                  <a:lnTo>
                    <a:pt x="118" y="323"/>
                  </a:lnTo>
                  <a:lnTo>
                    <a:pt x="123" y="323"/>
                  </a:lnTo>
                  <a:lnTo>
                    <a:pt x="124" y="323"/>
                  </a:lnTo>
                  <a:lnTo>
                    <a:pt x="124" y="322"/>
                  </a:lnTo>
                  <a:lnTo>
                    <a:pt x="124" y="321"/>
                  </a:lnTo>
                  <a:lnTo>
                    <a:pt x="123" y="321"/>
                  </a:lnTo>
                  <a:lnTo>
                    <a:pt x="123" y="320"/>
                  </a:lnTo>
                  <a:lnTo>
                    <a:pt x="124" y="318"/>
                  </a:lnTo>
                  <a:lnTo>
                    <a:pt x="124" y="316"/>
                  </a:lnTo>
                  <a:lnTo>
                    <a:pt x="123" y="315"/>
                  </a:lnTo>
                  <a:lnTo>
                    <a:pt x="123" y="312"/>
                  </a:lnTo>
                  <a:lnTo>
                    <a:pt x="123" y="311"/>
                  </a:lnTo>
                  <a:lnTo>
                    <a:pt x="123" y="310"/>
                  </a:lnTo>
                  <a:lnTo>
                    <a:pt x="122" y="310"/>
                  </a:lnTo>
                  <a:lnTo>
                    <a:pt x="122" y="310"/>
                  </a:lnTo>
                  <a:lnTo>
                    <a:pt x="122" y="309"/>
                  </a:lnTo>
                  <a:lnTo>
                    <a:pt x="122" y="308"/>
                  </a:lnTo>
                  <a:lnTo>
                    <a:pt x="123" y="307"/>
                  </a:lnTo>
                  <a:lnTo>
                    <a:pt x="123" y="304"/>
                  </a:lnTo>
                  <a:lnTo>
                    <a:pt x="124" y="304"/>
                  </a:lnTo>
                  <a:lnTo>
                    <a:pt x="125" y="304"/>
                  </a:lnTo>
                  <a:lnTo>
                    <a:pt x="125" y="303"/>
                  </a:lnTo>
                  <a:lnTo>
                    <a:pt x="128" y="303"/>
                  </a:lnTo>
                  <a:lnTo>
                    <a:pt x="129" y="302"/>
                  </a:lnTo>
                  <a:lnTo>
                    <a:pt x="129" y="301"/>
                  </a:lnTo>
                  <a:lnTo>
                    <a:pt x="128" y="301"/>
                  </a:lnTo>
                  <a:lnTo>
                    <a:pt x="125" y="301"/>
                  </a:lnTo>
                  <a:lnTo>
                    <a:pt x="125" y="299"/>
                  </a:lnTo>
                  <a:lnTo>
                    <a:pt x="125" y="298"/>
                  </a:lnTo>
                  <a:lnTo>
                    <a:pt x="128" y="297"/>
                  </a:lnTo>
                  <a:lnTo>
                    <a:pt x="129" y="296"/>
                  </a:lnTo>
                  <a:lnTo>
                    <a:pt x="130" y="296"/>
                  </a:lnTo>
                  <a:lnTo>
                    <a:pt x="131" y="296"/>
                  </a:lnTo>
                  <a:lnTo>
                    <a:pt x="133" y="296"/>
                  </a:lnTo>
                  <a:lnTo>
                    <a:pt x="134" y="296"/>
                  </a:lnTo>
                  <a:lnTo>
                    <a:pt x="134" y="295"/>
                  </a:lnTo>
                  <a:lnTo>
                    <a:pt x="133" y="294"/>
                  </a:lnTo>
                  <a:lnTo>
                    <a:pt x="133" y="292"/>
                  </a:lnTo>
                  <a:lnTo>
                    <a:pt x="133" y="291"/>
                  </a:lnTo>
                  <a:lnTo>
                    <a:pt x="131" y="291"/>
                  </a:lnTo>
                  <a:lnTo>
                    <a:pt x="130" y="290"/>
                  </a:lnTo>
                  <a:lnTo>
                    <a:pt x="131" y="289"/>
                  </a:lnTo>
                  <a:lnTo>
                    <a:pt x="131" y="288"/>
                  </a:lnTo>
                  <a:lnTo>
                    <a:pt x="131" y="286"/>
                  </a:lnTo>
                  <a:lnTo>
                    <a:pt x="129" y="282"/>
                  </a:lnTo>
                  <a:lnTo>
                    <a:pt x="128" y="276"/>
                  </a:lnTo>
                  <a:lnTo>
                    <a:pt x="127" y="275"/>
                  </a:lnTo>
                  <a:lnTo>
                    <a:pt x="127" y="273"/>
                  </a:lnTo>
                  <a:lnTo>
                    <a:pt x="125" y="272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0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5" y="266"/>
                  </a:lnTo>
                  <a:lnTo>
                    <a:pt x="125" y="262"/>
                  </a:lnTo>
                  <a:lnTo>
                    <a:pt x="125" y="260"/>
                  </a:lnTo>
                  <a:lnTo>
                    <a:pt x="125" y="258"/>
                  </a:lnTo>
                  <a:lnTo>
                    <a:pt x="125" y="257"/>
                  </a:lnTo>
                  <a:lnTo>
                    <a:pt x="125" y="256"/>
                  </a:lnTo>
                  <a:lnTo>
                    <a:pt x="125" y="254"/>
                  </a:lnTo>
                  <a:lnTo>
                    <a:pt x="128" y="254"/>
                  </a:lnTo>
                  <a:lnTo>
                    <a:pt x="128" y="253"/>
                  </a:lnTo>
                  <a:lnTo>
                    <a:pt x="125" y="253"/>
                  </a:lnTo>
                  <a:lnTo>
                    <a:pt x="124" y="252"/>
                  </a:lnTo>
                  <a:lnTo>
                    <a:pt x="123" y="252"/>
                  </a:lnTo>
                  <a:lnTo>
                    <a:pt x="120" y="253"/>
                  </a:lnTo>
                  <a:lnTo>
                    <a:pt x="117" y="251"/>
                  </a:lnTo>
                  <a:lnTo>
                    <a:pt x="116" y="251"/>
                  </a:lnTo>
                  <a:lnTo>
                    <a:pt x="116" y="250"/>
                  </a:lnTo>
                  <a:lnTo>
                    <a:pt x="117" y="250"/>
                  </a:lnTo>
                  <a:lnTo>
                    <a:pt x="120" y="247"/>
                  </a:lnTo>
                  <a:lnTo>
                    <a:pt x="121" y="246"/>
                  </a:lnTo>
                  <a:lnTo>
                    <a:pt x="122" y="246"/>
                  </a:lnTo>
                  <a:lnTo>
                    <a:pt x="123" y="246"/>
                  </a:lnTo>
                  <a:lnTo>
                    <a:pt x="125" y="246"/>
                  </a:lnTo>
                  <a:lnTo>
                    <a:pt x="125" y="246"/>
                  </a:lnTo>
                  <a:lnTo>
                    <a:pt x="127" y="245"/>
                  </a:lnTo>
                  <a:lnTo>
                    <a:pt x="127" y="244"/>
                  </a:lnTo>
                  <a:lnTo>
                    <a:pt x="129" y="245"/>
                  </a:lnTo>
                  <a:lnTo>
                    <a:pt x="131" y="244"/>
                  </a:lnTo>
                  <a:lnTo>
                    <a:pt x="133" y="244"/>
                  </a:lnTo>
                  <a:lnTo>
                    <a:pt x="134" y="244"/>
                  </a:lnTo>
                  <a:lnTo>
                    <a:pt x="135" y="244"/>
                  </a:lnTo>
                  <a:lnTo>
                    <a:pt x="137" y="243"/>
                  </a:lnTo>
                  <a:lnTo>
                    <a:pt x="139" y="243"/>
                  </a:lnTo>
                  <a:lnTo>
                    <a:pt x="141" y="241"/>
                  </a:lnTo>
                  <a:lnTo>
                    <a:pt x="148" y="239"/>
                  </a:lnTo>
                  <a:lnTo>
                    <a:pt x="149" y="238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3" y="239"/>
                  </a:lnTo>
                  <a:lnTo>
                    <a:pt x="153" y="240"/>
                  </a:lnTo>
                  <a:lnTo>
                    <a:pt x="153" y="241"/>
                  </a:lnTo>
                  <a:lnTo>
                    <a:pt x="153" y="243"/>
                  </a:lnTo>
                  <a:lnTo>
                    <a:pt x="154" y="243"/>
                  </a:lnTo>
                  <a:lnTo>
                    <a:pt x="155" y="244"/>
                  </a:lnTo>
                  <a:lnTo>
                    <a:pt x="156" y="243"/>
                  </a:lnTo>
                  <a:lnTo>
                    <a:pt x="160" y="241"/>
                  </a:lnTo>
                  <a:lnTo>
                    <a:pt x="161" y="241"/>
                  </a:lnTo>
                  <a:lnTo>
                    <a:pt x="162" y="241"/>
                  </a:lnTo>
                  <a:lnTo>
                    <a:pt x="165" y="244"/>
                  </a:lnTo>
                  <a:lnTo>
                    <a:pt x="166" y="244"/>
                  </a:lnTo>
                  <a:lnTo>
                    <a:pt x="167" y="243"/>
                  </a:lnTo>
                  <a:lnTo>
                    <a:pt x="168" y="240"/>
                  </a:lnTo>
                  <a:lnTo>
                    <a:pt x="168" y="238"/>
                  </a:lnTo>
                  <a:lnTo>
                    <a:pt x="168" y="237"/>
                  </a:lnTo>
                  <a:lnTo>
                    <a:pt x="168" y="236"/>
                  </a:lnTo>
                  <a:lnTo>
                    <a:pt x="166" y="234"/>
                  </a:lnTo>
                  <a:lnTo>
                    <a:pt x="163" y="234"/>
                  </a:lnTo>
                  <a:lnTo>
                    <a:pt x="162" y="233"/>
                  </a:lnTo>
                  <a:lnTo>
                    <a:pt x="161" y="232"/>
                  </a:lnTo>
                  <a:lnTo>
                    <a:pt x="162" y="231"/>
                  </a:lnTo>
                  <a:lnTo>
                    <a:pt x="162" y="230"/>
                  </a:lnTo>
                  <a:lnTo>
                    <a:pt x="163" y="227"/>
                  </a:lnTo>
                  <a:lnTo>
                    <a:pt x="165" y="225"/>
                  </a:lnTo>
                  <a:lnTo>
                    <a:pt x="165" y="224"/>
                  </a:lnTo>
                  <a:lnTo>
                    <a:pt x="166" y="224"/>
                  </a:lnTo>
                  <a:lnTo>
                    <a:pt x="166" y="221"/>
                  </a:lnTo>
                  <a:lnTo>
                    <a:pt x="167" y="217"/>
                  </a:lnTo>
                  <a:lnTo>
                    <a:pt x="167" y="215"/>
                  </a:lnTo>
                  <a:lnTo>
                    <a:pt x="168" y="213"/>
                  </a:lnTo>
                  <a:lnTo>
                    <a:pt x="169" y="212"/>
                  </a:lnTo>
                  <a:lnTo>
                    <a:pt x="169" y="211"/>
                  </a:lnTo>
                  <a:lnTo>
                    <a:pt x="169" y="210"/>
                  </a:lnTo>
                  <a:lnTo>
                    <a:pt x="169" y="208"/>
                  </a:lnTo>
                  <a:lnTo>
                    <a:pt x="170" y="207"/>
                  </a:lnTo>
                  <a:lnTo>
                    <a:pt x="172" y="200"/>
                  </a:lnTo>
                  <a:lnTo>
                    <a:pt x="175" y="195"/>
                  </a:lnTo>
                  <a:lnTo>
                    <a:pt x="175" y="194"/>
                  </a:lnTo>
                  <a:lnTo>
                    <a:pt x="175" y="193"/>
                  </a:lnTo>
                  <a:lnTo>
                    <a:pt x="175" y="192"/>
                  </a:lnTo>
                  <a:lnTo>
                    <a:pt x="175" y="191"/>
                  </a:lnTo>
                  <a:lnTo>
                    <a:pt x="175" y="189"/>
                  </a:lnTo>
                  <a:lnTo>
                    <a:pt x="175" y="188"/>
                  </a:lnTo>
                  <a:lnTo>
                    <a:pt x="176" y="187"/>
                  </a:lnTo>
                  <a:lnTo>
                    <a:pt x="178" y="187"/>
                  </a:lnTo>
                  <a:lnTo>
                    <a:pt x="179" y="187"/>
                  </a:lnTo>
                  <a:lnTo>
                    <a:pt x="179" y="188"/>
                  </a:lnTo>
                  <a:lnTo>
                    <a:pt x="180" y="188"/>
                  </a:lnTo>
                  <a:lnTo>
                    <a:pt x="181" y="189"/>
                  </a:lnTo>
                  <a:lnTo>
                    <a:pt x="182" y="189"/>
                  </a:lnTo>
                  <a:lnTo>
                    <a:pt x="185" y="192"/>
                  </a:lnTo>
                  <a:lnTo>
                    <a:pt x="192" y="194"/>
                  </a:lnTo>
                  <a:lnTo>
                    <a:pt x="193" y="194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9" y="194"/>
                  </a:lnTo>
                  <a:lnTo>
                    <a:pt x="201" y="194"/>
                  </a:lnTo>
                  <a:lnTo>
                    <a:pt x="202" y="194"/>
                  </a:lnTo>
                  <a:lnTo>
                    <a:pt x="204" y="194"/>
                  </a:lnTo>
                  <a:lnTo>
                    <a:pt x="206" y="194"/>
                  </a:lnTo>
                  <a:lnTo>
                    <a:pt x="207" y="194"/>
                  </a:lnTo>
                  <a:lnTo>
                    <a:pt x="207" y="195"/>
                  </a:lnTo>
                  <a:lnTo>
                    <a:pt x="208" y="197"/>
                  </a:lnTo>
                  <a:lnTo>
                    <a:pt x="208" y="197"/>
                  </a:lnTo>
                  <a:lnTo>
                    <a:pt x="207" y="197"/>
                  </a:lnTo>
                  <a:lnTo>
                    <a:pt x="207" y="198"/>
                  </a:lnTo>
                  <a:lnTo>
                    <a:pt x="208" y="198"/>
                  </a:lnTo>
                  <a:lnTo>
                    <a:pt x="209" y="197"/>
                  </a:lnTo>
                  <a:lnTo>
                    <a:pt x="211" y="197"/>
                  </a:lnTo>
                  <a:lnTo>
                    <a:pt x="211" y="197"/>
                  </a:lnTo>
                  <a:lnTo>
                    <a:pt x="212" y="197"/>
                  </a:lnTo>
                  <a:lnTo>
                    <a:pt x="213" y="197"/>
                  </a:lnTo>
                  <a:lnTo>
                    <a:pt x="213" y="195"/>
                  </a:lnTo>
                  <a:lnTo>
                    <a:pt x="214" y="194"/>
                  </a:lnTo>
                  <a:lnTo>
                    <a:pt x="215" y="194"/>
                  </a:lnTo>
                  <a:lnTo>
                    <a:pt x="215" y="193"/>
                  </a:lnTo>
                  <a:lnTo>
                    <a:pt x="217" y="193"/>
                  </a:lnTo>
                  <a:lnTo>
                    <a:pt x="218" y="193"/>
                  </a:lnTo>
                  <a:lnTo>
                    <a:pt x="220" y="192"/>
                  </a:lnTo>
                  <a:lnTo>
                    <a:pt x="221" y="192"/>
                  </a:lnTo>
                  <a:lnTo>
                    <a:pt x="221" y="191"/>
                  </a:lnTo>
                  <a:lnTo>
                    <a:pt x="222" y="191"/>
                  </a:lnTo>
                  <a:lnTo>
                    <a:pt x="222" y="189"/>
                  </a:lnTo>
                  <a:lnTo>
                    <a:pt x="222" y="188"/>
                  </a:lnTo>
                  <a:lnTo>
                    <a:pt x="224" y="188"/>
                  </a:lnTo>
                  <a:lnTo>
                    <a:pt x="225" y="188"/>
                  </a:lnTo>
                  <a:lnTo>
                    <a:pt x="225" y="187"/>
                  </a:lnTo>
                  <a:lnTo>
                    <a:pt x="225" y="186"/>
                  </a:lnTo>
                  <a:lnTo>
                    <a:pt x="225" y="185"/>
                  </a:lnTo>
                  <a:lnTo>
                    <a:pt x="225" y="183"/>
                  </a:lnTo>
                  <a:lnTo>
                    <a:pt x="225" y="182"/>
                  </a:lnTo>
                  <a:lnTo>
                    <a:pt x="224" y="180"/>
                  </a:lnTo>
                  <a:lnTo>
                    <a:pt x="222" y="179"/>
                  </a:lnTo>
                  <a:lnTo>
                    <a:pt x="224" y="176"/>
                  </a:lnTo>
                  <a:lnTo>
                    <a:pt x="224" y="175"/>
                  </a:lnTo>
                  <a:lnTo>
                    <a:pt x="221" y="168"/>
                  </a:lnTo>
                  <a:lnTo>
                    <a:pt x="222" y="167"/>
                  </a:lnTo>
                  <a:lnTo>
                    <a:pt x="222" y="166"/>
                  </a:lnTo>
                  <a:lnTo>
                    <a:pt x="224" y="162"/>
                  </a:lnTo>
                  <a:lnTo>
                    <a:pt x="226" y="155"/>
                  </a:lnTo>
                  <a:lnTo>
                    <a:pt x="227" y="154"/>
                  </a:lnTo>
                  <a:lnTo>
                    <a:pt x="231" y="154"/>
                  </a:lnTo>
                  <a:lnTo>
                    <a:pt x="234" y="154"/>
                  </a:lnTo>
                  <a:lnTo>
                    <a:pt x="235" y="153"/>
                  </a:lnTo>
                  <a:lnTo>
                    <a:pt x="237" y="153"/>
                  </a:lnTo>
                  <a:lnTo>
                    <a:pt x="237" y="152"/>
                  </a:lnTo>
                  <a:lnTo>
                    <a:pt x="238" y="152"/>
                  </a:lnTo>
                  <a:lnTo>
                    <a:pt x="239" y="152"/>
                  </a:lnTo>
                  <a:lnTo>
                    <a:pt x="240" y="150"/>
                  </a:lnTo>
                  <a:lnTo>
                    <a:pt x="241" y="150"/>
                  </a:lnTo>
                  <a:lnTo>
                    <a:pt x="241" y="149"/>
                  </a:lnTo>
                  <a:lnTo>
                    <a:pt x="243" y="148"/>
                  </a:lnTo>
                  <a:lnTo>
                    <a:pt x="245" y="146"/>
                  </a:lnTo>
                  <a:lnTo>
                    <a:pt x="245" y="144"/>
                  </a:lnTo>
                  <a:lnTo>
                    <a:pt x="245" y="143"/>
                  </a:lnTo>
                  <a:lnTo>
                    <a:pt x="244" y="143"/>
                  </a:lnTo>
                  <a:lnTo>
                    <a:pt x="245" y="143"/>
                  </a:lnTo>
                  <a:lnTo>
                    <a:pt x="245" y="142"/>
                  </a:lnTo>
                  <a:lnTo>
                    <a:pt x="245" y="141"/>
                  </a:lnTo>
                  <a:lnTo>
                    <a:pt x="245" y="140"/>
                  </a:lnTo>
                  <a:lnTo>
                    <a:pt x="244" y="140"/>
                  </a:lnTo>
                  <a:lnTo>
                    <a:pt x="244" y="140"/>
                  </a:lnTo>
                  <a:lnTo>
                    <a:pt x="244" y="139"/>
                  </a:lnTo>
                  <a:lnTo>
                    <a:pt x="245" y="137"/>
                  </a:lnTo>
                  <a:lnTo>
                    <a:pt x="245" y="136"/>
                  </a:lnTo>
                  <a:lnTo>
                    <a:pt x="246" y="136"/>
                  </a:lnTo>
                  <a:lnTo>
                    <a:pt x="246" y="135"/>
                  </a:lnTo>
                  <a:lnTo>
                    <a:pt x="247" y="135"/>
                  </a:lnTo>
                  <a:lnTo>
                    <a:pt x="248" y="135"/>
                  </a:lnTo>
                  <a:lnTo>
                    <a:pt x="252" y="134"/>
                  </a:lnTo>
                  <a:lnTo>
                    <a:pt x="253" y="135"/>
                  </a:lnTo>
                  <a:lnTo>
                    <a:pt x="256" y="135"/>
                  </a:lnTo>
                  <a:lnTo>
                    <a:pt x="257" y="136"/>
                  </a:lnTo>
                  <a:lnTo>
                    <a:pt x="258" y="136"/>
                  </a:lnTo>
                  <a:lnTo>
                    <a:pt x="259" y="135"/>
                  </a:lnTo>
                  <a:lnTo>
                    <a:pt x="259" y="134"/>
                  </a:lnTo>
                  <a:lnTo>
                    <a:pt x="264" y="133"/>
                  </a:lnTo>
                  <a:lnTo>
                    <a:pt x="265" y="133"/>
                  </a:lnTo>
                  <a:lnTo>
                    <a:pt x="265" y="134"/>
                  </a:lnTo>
                  <a:lnTo>
                    <a:pt x="266" y="135"/>
                  </a:lnTo>
                  <a:lnTo>
                    <a:pt x="265" y="135"/>
                  </a:lnTo>
                  <a:lnTo>
                    <a:pt x="265" y="136"/>
                  </a:lnTo>
                  <a:lnTo>
                    <a:pt x="265" y="137"/>
                  </a:lnTo>
                  <a:lnTo>
                    <a:pt x="266" y="137"/>
                  </a:lnTo>
                  <a:lnTo>
                    <a:pt x="266" y="139"/>
                  </a:lnTo>
                  <a:lnTo>
                    <a:pt x="266" y="140"/>
                  </a:lnTo>
                  <a:lnTo>
                    <a:pt x="264" y="140"/>
                  </a:lnTo>
                  <a:lnTo>
                    <a:pt x="264" y="140"/>
                  </a:lnTo>
                  <a:lnTo>
                    <a:pt x="264" y="141"/>
                  </a:lnTo>
                  <a:lnTo>
                    <a:pt x="265" y="141"/>
                  </a:lnTo>
                  <a:lnTo>
                    <a:pt x="265" y="142"/>
                  </a:lnTo>
                  <a:lnTo>
                    <a:pt x="265" y="143"/>
                  </a:lnTo>
                  <a:lnTo>
                    <a:pt x="266" y="143"/>
                  </a:lnTo>
                  <a:lnTo>
                    <a:pt x="267" y="143"/>
                  </a:lnTo>
                  <a:lnTo>
                    <a:pt x="267" y="144"/>
                  </a:lnTo>
                  <a:lnTo>
                    <a:pt x="269" y="144"/>
                  </a:lnTo>
                  <a:lnTo>
                    <a:pt x="269" y="146"/>
                  </a:lnTo>
                  <a:lnTo>
                    <a:pt x="269" y="147"/>
                  </a:lnTo>
                  <a:lnTo>
                    <a:pt x="267" y="147"/>
                  </a:lnTo>
                  <a:lnTo>
                    <a:pt x="267" y="148"/>
                  </a:lnTo>
                  <a:lnTo>
                    <a:pt x="267" y="148"/>
                  </a:lnTo>
                  <a:lnTo>
                    <a:pt x="267" y="149"/>
                  </a:lnTo>
                  <a:lnTo>
                    <a:pt x="267" y="150"/>
                  </a:lnTo>
                  <a:lnTo>
                    <a:pt x="269" y="150"/>
                  </a:lnTo>
                  <a:lnTo>
                    <a:pt x="270" y="150"/>
                  </a:lnTo>
                  <a:lnTo>
                    <a:pt x="270" y="152"/>
                  </a:lnTo>
                  <a:lnTo>
                    <a:pt x="271" y="152"/>
                  </a:lnTo>
                  <a:lnTo>
                    <a:pt x="272" y="152"/>
                  </a:lnTo>
                  <a:lnTo>
                    <a:pt x="273" y="153"/>
                  </a:lnTo>
                  <a:lnTo>
                    <a:pt x="274" y="153"/>
                  </a:lnTo>
                  <a:lnTo>
                    <a:pt x="276" y="154"/>
                  </a:lnTo>
                  <a:lnTo>
                    <a:pt x="276" y="155"/>
                  </a:lnTo>
                  <a:lnTo>
                    <a:pt x="277" y="154"/>
                  </a:lnTo>
                  <a:lnTo>
                    <a:pt x="277" y="155"/>
                  </a:lnTo>
                  <a:lnTo>
                    <a:pt x="278" y="156"/>
                  </a:lnTo>
                  <a:lnTo>
                    <a:pt x="279" y="156"/>
                  </a:lnTo>
                  <a:lnTo>
                    <a:pt x="278" y="157"/>
                  </a:lnTo>
                  <a:lnTo>
                    <a:pt x="278" y="159"/>
                  </a:lnTo>
                  <a:lnTo>
                    <a:pt x="279" y="159"/>
                  </a:lnTo>
                  <a:lnTo>
                    <a:pt x="279" y="160"/>
                  </a:lnTo>
                  <a:lnTo>
                    <a:pt x="280" y="161"/>
                  </a:lnTo>
                  <a:lnTo>
                    <a:pt x="282" y="161"/>
                  </a:lnTo>
                  <a:lnTo>
                    <a:pt x="283" y="162"/>
                  </a:lnTo>
                  <a:lnTo>
                    <a:pt x="283" y="163"/>
                  </a:lnTo>
                  <a:lnTo>
                    <a:pt x="284" y="163"/>
                  </a:lnTo>
                  <a:lnTo>
                    <a:pt x="285" y="163"/>
                  </a:lnTo>
                  <a:lnTo>
                    <a:pt x="286" y="163"/>
                  </a:lnTo>
                  <a:lnTo>
                    <a:pt x="287" y="166"/>
                  </a:lnTo>
                  <a:lnTo>
                    <a:pt x="289" y="167"/>
                  </a:lnTo>
                  <a:lnTo>
                    <a:pt x="290" y="167"/>
                  </a:lnTo>
                  <a:lnTo>
                    <a:pt x="291" y="167"/>
                  </a:lnTo>
                  <a:lnTo>
                    <a:pt x="292" y="167"/>
                  </a:lnTo>
                  <a:lnTo>
                    <a:pt x="292" y="166"/>
                  </a:lnTo>
                  <a:lnTo>
                    <a:pt x="293" y="165"/>
                  </a:lnTo>
                  <a:lnTo>
                    <a:pt x="295" y="165"/>
                  </a:lnTo>
                  <a:lnTo>
                    <a:pt x="295" y="166"/>
                  </a:lnTo>
                  <a:lnTo>
                    <a:pt x="296" y="166"/>
                  </a:lnTo>
                  <a:lnTo>
                    <a:pt x="296" y="166"/>
                  </a:lnTo>
                  <a:lnTo>
                    <a:pt x="297" y="166"/>
                  </a:lnTo>
                  <a:lnTo>
                    <a:pt x="297" y="167"/>
                  </a:lnTo>
                  <a:lnTo>
                    <a:pt x="298" y="168"/>
                  </a:lnTo>
                  <a:lnTo>
                    <a:pt x="298" y="168"/>
                  </a:lnTo>
                  <a:lnTo>
                    <a:pt x="299" y="168"/>
                  </a:lnTo>
                  <a:lnTo>
                    <a:pt x="300" y="168"/>
                  </a:lnTo>
                  <a:lnTo>
                    <a:pt x="300" y="169"/>
                  </a:lnTo>
                  <a:lnTo>
                    <a:pt x="300" y="170"/>
                  </a:lnTo>
                  <a:lnTo>
                    <a:pt x="302" y="170"/>
                  </a:lnTo>
                  <a:lnTo>
                    <a:pt x="303" y="170"/>
                  </a:lnTo>
                  <a:lnTo>
                    <a:pt x="304" y="169"/>
                  </a:lnTo>
                  <a:lnTo>
                    <a:pt x="304" y="168"/>
                  </a:lnTo>
                  <a:lnTo>
                    <a:pt x="305" y="168"/>
                  </a:lnTo>
                  <a:lnTo>
                    <a:pt x="306" y="168"/>
                  </a:lnTo>
                  <a:lnTo>
                    <a:pt x="306" y="169"/>
                  </a:lnTo>
                  <a:lnTo>
                    <a:pt x="306" y="170"/>
                  </a:lnTo>
                  <a:lnTo>
                    <a:pt x="306" y="172"/>
                  </a:lnTo>
                  <a:lnTo>
                    <a:pt x="308" y="173"/>
                  </a:lnTo>
                  <a:lnTo>
                    <a:pt x="309" y="173"/>
                  </a:lnTo>
                  <a:lnTo>
                    <a:pt x="310" y="174"/>
                  </a:lnTo>
                  <a:lnTo>
                    <a:pt x="311" y="174"/>
                  </a:lnTo>
                  <a:lnTo>
                    <a:pt x="312" y="175"/>
                  </a:lnTo>
                  <a:lnTo>
                    <a:pt x="311" y="175"/>
                  </a:lnTo>
                  <a:lnTo>
                    <a:pt x="312" y="176"/>
                  </a:lnTo>
                  <a:lnTo>
                    <a:pt x="312" y="179"/>
                  </a:lnTo>
                  <a:lnTo>
                    <a:pt x="313" y="179"/>
                  </a:lnTo>
                  <a:lnTo>
                    <a:pt x="313" y="180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3"/>
                  </a:lnTo>
                  <a:lnTo>
                    <a:pt x="315" y="185"/>
                  </a:lnTo>
                  <a:lnTo>
                    <a:pt x="319" y="193"/>
                  </a:lnTo>
                  <a:lnTo>
                    <a:pt x="319" y="194"/>
                  </a:lnTo>
                  <a:lnTo>
                    <a:pt x="321" y="194"/>
                  </a:lnTo>
                  <a:lnTo>
                    <a:pt x="322" y="194"/>
                  </a:lnTo>
                  <a:lnTo>
                    <a:pt x="322" y="195"/>
                  </a:lnTo>
                  <a:lnTo>
                    <a:pt x="323" y="195"/>
                  </a:lnTo>
                  <a:lnTo>
                    <a:pt x="323" y="197"/>
                  </a:lnTo>
                  <a:lnTo>
                    <a:pt x="323" y="197"/>
                  </a:lnTo>
                  <a:lnTo>
                    <a:pt x="323" y="198"/>
                  </a:lnTo>
                  <a:lnTo>
                    <a:pt x="324" y="198"/>
                  </a:lnTo>
                  <a:lnTo>
                    <a:pt x="324" y="199"/>
                  </a:lnTo>
                  <a:lnTo>
                    <a:pt x="324" y="200"/>
                  </a:lnTo>
                  <a:lnTo>
                    <a:pt x="324" y="201"/>
                  </a:lnTo>
                  <a:lnTo>
                    <a:pt x="324" y="202"/>
                  </a:lnTo>
                  <a:lnTo>
                    <a:pt x="324" y="204"/>
                  </a:lnTo>
                  <a:lnTo>
                    <a:pt x="324" y="205"/>
                  </a:lnTo>
                  <a:lnTo>
                    <a:pt x="324" y="206"/>
                  </a:lnTo>
                  <a:lnTo>
                    <a:pt x="324" y="207"/>
                  </a:lnTo>
                  <a:lnTo>
                    <a:pt x="324" y="208"/>
                  </a:lnTo>
                  <a:lnTo>
                    <a:pt x="324" y="210"/>
                  </a:lnTo>
                  <a:lnTo>
                    <a:pt x="323" y="211"/>
                  </a:lnTo>
                  <a:lnTo>
                    <a:pt x="323" y="212"/>
                  </a:lnTo>
                  <a:lnTo>
                    <a:pt x="323" y="213"/>
                  </a:lnTo>
                  <a:lnTo>
                    <a:pt x="324" y="215"/>
                  </a:lnTo>
                  <a:lnTo>
                    <a:pt x="324" y="217"/>
                  </a:lnTo>
                  <a:lnTo>
                    <a:pt x="324" y="218"/>
                  </a:lnTo>
                  <a:lnTo>
                    <a:pt x="324" y="219"/>
                  </a:lnTo>
                  <a:lnTo>
                    <a:pt x="324" y="220"/>
                  </a:lnTo>
                  <a:lnTo>
                    <a:pt x="324" y="221"/>
                  </a:lnTo>
                  <a:lnTo>
                    <a:pt x="323" y="223"/>
                  </a:lnTo>
                  <a:lnTo>
                    <a:pt x="319" y="226"/>
                  </a:lnTo>
                  <a:lnTo>
                    <a:pt x="319" y="227"/>
                  </a:lnTo>
                  <a:lnTo>
                    <a:pt x="318" y="233"/>
                  </a:lnTo>
                  <a:lnTo>
                    <a:pt x="318" y="234"/>
                  </a:lnTo>
                  <a:lnTo>
                    <a:pt x="319" y="236"/>
                  </a:lnTo>
                  <a:lnTo>
                    <a:pt x="321" y="237"/>
                  </a:lnTo>
                  <a:lnTo>
                    <a:pt x="321" y="238"/>
                  </a:lnTo>
                  <a:lnTo>
                    <a:pt x="321" y="239"/>
                  </a:lnTo>
                  <a:lnTo>
                    <a:pt x="322" y="239"/>
                  </a:lnTo>
                  <a:lnTo>
                    <a:pt x="322" y="240"/>
                  </a:lnTo>
                  <a:lnTo>
                    <a:pt x="322" y="241"/>
                  </a:lnTo>
                  <a:lnTo>
                    <a:pt x="322" y="243"/>
                  </a:lnTo>
                  <a:lnTo>
                    <a:pt x="323" y="243"/>
                  </a:lnTo>
                  <a:lnTo>
                    <a:pt x="324" y="241"/>
                  </a:lnTo>
                  <a:lnTo>
                    <a:pt x="324" y="241"/>
                  </a:lnTo>
                  <a:lnTo>
                    <a:pt x="325" y="241"/>
                  </a:lnTo>
                  <a:lnTo>
                    <a:pt x="326" y="241"/>
                  </a:lnTo>
                  <a:lnTo>
                    <a:pt x="326" y="243"/>
                  </a:lnTo>
                  <a:lnTo>
                    <a:pt x="328" y="243"/>
                  </a:lnTo>
                  <a:lnTo>
                    <a:pt x="329" y="244"/>
                  </a:lnTo>
                  <a:lnTo>
                    <a:pt x="330" y="244"/>
                  </a:lnTo>
                  <a:lnTo>
                    <a:pt x="331" y="244"/>
                  </a:lnTo>
                  <a:lnTo>
                    <a:pt x="332" y="244"/>
                  </a:lnTo>
                  <a:lnTo>
                    <a:pt x="334" y="245"/>
                  </a:lnTo>
                  <a:lnTo>
                    <a:pt x="335" y="245"/>
                  </a:lnTo>
                  <a:lnTo>
                    <a:pt x="336" y="246"/>
                  </a:lnTo>
                  <a:lnTo>
                    <a:pt x="337" y="245"/>
                  </a:lnTo>
                  <a:lnTo>
                    <a:pt x="338" y="245"/>
                  </a:lnTo>
                  <a:lnTo>
                    <a:pt x="342" y="245"/>
                  </a:lnTo>
                  <a:lnTo>
                    <a:pt x="343" y="245"/>
                  </a:lnTo>
                  <a:lnTo>
                    <a:pt x="344" y="245"/>
                  </a:lnTo>
                  <a:lnTo>
                    <a:pt x="345" y="246"/>
                  </a:lnTo>
                  <a:lnTo>
                    <a:pt x="347" y="247"/>
                  </a:lnTo>
                  <a:lnTo>
                    <a:pt x="348" y="247"/>
                  </a:lnTo>
                  <a:lnTo>
                    <a:pt x="348" y="246"/>
                  </a:lnTo>
                  <a:lnTo>
                    <a:pt x="349" y="246"/>
                  </a:lnTo>
                  <a:lnTo>
                    <a:pt x="349" y="247"/>
                  </a:lnTo>
                  <a:lnTo>
                    <a:pt x="350" y="247"/>
                  </a:lnTo>
                  <a:lnTo>
                    <a:pt x="351" y="247"/>
                  </a:lnTo>
                  <a:lnTo>
                    <a:pt x="352" y="247"/>
                  </a:lnTo>
                  <a:lnTo>
                    <a:pt x="352" y="247"/>
                  </a:lnTo>
                  <a:lnTo>
                    <a:pt x="354" y="247"/>
                  </a:lnTo>
                  <a:lnTo>
                    <a:pt x="356" y="246"/>
                  </a:lnTo>
                  <a:lnTo>
                    <a:pt x="357" y="246"/>
                  </a:lnTo>
                  <a:lnTo>
                    <a:pt x="358" y="246"/>
                  </a:lnTo>
                  <a:lnTo>
                    <a:pt x="360" y="247"/>
                  </a:lnTo>
                  <a:lnTo>
                    <a:pt x="361" y="247"/>
                  </a:lnTo>
                  <a:lnTo>
                    <a:pt x="362" y="247"/>
                  </a:lnTo>
                  <a:lnTo>
                    <a:pt x="363" y="247"/>
                  </a:lnTo>
                  <a:lnTo>
                    <a:pt x="364" y="247"/>
                  </a:lnTo>
                  <a:lnTo>
                    <a:pt x="365" y="247"/>
                  </a:lnTo>
                  <a:lnTo>
                    <a:pt x="367" y="247"/>
                  </a:lnTo>
                  <a:lnTo>
                    <a:pt x="368" y="247"/>
                  </a:lnTo>
                  <a:lnTo>
                    <a:pt x="369" y="249"/>
                  </a:lnTo>
                  <a:lnTo>
                    <a:pt x="371" y="249"/>
                  </a:lnTo>
                  <a:lnTo>
                    <a:pt x="375" y="250"/>
                  </a:lnTo>
                  <a:lnTo>
                    <a:pt x="375" y="251"/>
                  </a:lnTo>
                  <a:lnTo>
                    <a:pt x="378" y="254"/>
                  </a:lnTo>
                  <a:lnTo>
                    <a:pt x="380" y="256"/>
                  </a:lnTo>
                  <a:lnTo>
                    <a:pt x="381" y="256"/>
                  </a:lnTo>
                  <a:lnTo>
                    <a:pt x="382" y="256"/>
                  </a:lnTo>
                  <a:lnTo>
                    <a:pt x="383" y="256"/>
                  </a:lnTo>
                  <a:lnTo>
                    <a:pt x="384" y="257"/>
                  </a:lnTo>
                  <a:lnTo>
                    <a:pt x="386" y="258"/>
                  </a:lnTo>
                  <a:lnTo>
                    <a:pt x="386" y="259"/>
                  </a:lnTo>
                  <a:lnTo>
                    <a:pt x="387" y="259"/>
                  </a:lnTo>
                  <a:lnTo>
                    <a:pt x="388" y="259"/>
                  </a:lnTo>
                  <a:lnTo>
                    <a:pt x="388" y="260"/>
                  </a:lnTo>
                  <a:lnTo>
                    <a:pt x="390" y="262"/>
                  </a:lnTo>
                  <a:lnTo>
                    <a:pt x="393" y="263"/>
                  </a:lnTo>
                  <a:lnTo>
                    <a:pt x="393" y="264"/>
                  </a:lnTo>
                  <a:lnTo>
                    <a:pt x="394" y="264"/>
                  </a:lnTo>
                  <a:lnTo>
                    <a:pt x="397" y="265"/>
                  </a:lnTo>
                  <a:lnTo>
                    <a:pt x="399" y="266"/>
                  </a:lnTo>
                  <a:lnTo>
                    <a:pt x="400" y="266"/>
                  </a:lnTo>
                  <a:lnTo>
                    <a:pt x="406" y="265"/>
                  </a:lnTo>
                  <a:lnTo>
                    <a:pt x="407" y="266"/>
                  </a:lnTo>
                  <a:lnTo>
                    <a:pt x="406" y="267"/>
                  </a:lnTo>
                  <a:lnTo>
                    <a:pt x="406" y="269"/>
                  </a:lnTo>
                  <a:lnTo>
                    <a:pt x="406" y="270"/>
                  </a:lnTo>
                  <a:lnTo>
                    <a:pt x="406" y="271"/>
                  </a:lnTo>
                  <a:lnTo>
                    <a:pt x="406" y="272"/>
                  </a:lnTo>
                  <a:lnTo>
                    <a:pt x="406" y="273"/>
                  </a:lnTo>
                  <a:lnTo>
                    <a:pt x="407" y="273"/>
                  </a:lnTo>
                  <a:lnTo>
                    <a:pt x="408" y="273"/>
                  </a:lnTo>
                  <a:lnTo>
                    <a:pt x="409" y="273"/>
                  </a:lnTo>
                  <a:lnTo>
                    <a:pt x="409" y="275"/>
                  </a:lnTo>
                  <a:lnTo>
                    <a:pt x="409" y="277"/>
                  </a:lnTo>
                  <a:lnTo>
                    <a:pt x="412" y="282"/>
                  </a:lnTo>
                  <a:lnTo>
                    <a:pt x="414" y="288"/>
                  </a:lnTo>
                  <a:lnTo>
                    <a:pt x="414" y="289"/>
                  </a:lnTo>
                  <a:lnTo>
                    <a:pt x="414" y="290"/>
                  </a:lnTo>
                  <a:lnTo>
                    <a:pt x="414" y="291"/>
                  </a:lnTo>
                  <a:lnTo>
                    <a:pt x="415" y="292"/>
                  </a:lnTo>
                  <a:lnTo>
                    <a:pt x="415" y="294"/>
                  </a:lnTo>
                  <a:lnTo>
                    <a:pt x="423" y="301"/>
                  </a:lnTo>
                  <a:lnTo>
                    <a:pt x="423" y="302"/>
                  </a:lnTo>
                  <a:lnTo>
                    <a:pt x="423" y="303"/>
                  </a:lnTo>
                  <a:lnTo>
                    <a:pt x="423" y="305"/>
                  </a:lnTo>
                  <a:lnTo>
                    <a:pt x="425" y="307"/>
                  </a:lnTo>
                  <a:lnTo>
                    <a:pt x="426" y="307"/>
                  </a:lnTo>
                  <a:lnTo>
                    <a:pt x="433" y="305"/>
                  </a:lnTo>
                  <a:lnTo>
                    <a:pt x="439" y="304"/>
                  </a:lnTo>
                  <a:lnTo>
                    <a:pt x="446" y="305"/>
                  </a:lnTo>
                  <a:lnTo>
                    <a:pt x="452" y="307"/>
                  </a:lnTo>
                  <a:lnTo>
                    <a:pt x="460" y="308"/>
                  </a:lnTo>
                  <a:lnTo>
                    <a:pt x="466" y="309"/>
                  </a:lnTo>
                  <a:lnTo>
                    <a:pt x="474" y="309"/>
                  </a:lnTo>
                  <a:lnTo>
                    <a:pt x="483" y="310"/>
                  </a:lnTo>
                  <a:lnTo>
                    <a:pt x="485" y="310"/>
                  </a:lnTo>
                  <a:lnTo>
                    <a:pt x="492" y="308"/>
                  </a:lnTo>
                  <a:lnTo>
                    <a:pt x="493" y="308"/>
                  </a:lnTo>
                  <a:lnTo>
                    <a:pt x="499" y="309"/>
                  </a:lnTo>
                  <a:lnTo>
                    <a:pt x="507" y="310"/>
                  </a:lnTo>
                  <a:lnTo>
                    <a:pt x="514" y="310"/>
                  </a:lnTo>
                  <a:lnTo>
                    <a:pt x="519" y="310"/>
                  </a:lnTo>
                  <a:lnTo>
                    <a:pt x="522" y="310"/>
                  </a:lnTo>
                  <a:lnTo>
                    <a:pt x="523" y="310"/>
                  </a:lnTo>
                  <a:lnTo>
                    <a:pt x="524" y="312"/>
                  </a:lnTo>
                  <a:lnTo>
                    <a:pt x="526" y="317"/>
                  </a:lnTo>
                  <a:lnTo>
                    <a:pt x="529" y="318"/>
                  </a:lnTo>
                  <a:lnTo>
                    <a:pt x="530" y="320"/>
                  </a:lnTo>
                  <a:lnTo>
                    <a:pt x="537" y="321"/>
                  </a:lnTo>
                  <a:lnTo>
                    <a:pt x="543" y="322"/>
                  </a:lnTo>
                  <a:lnTo>
                    <a:pt x="550" y="324"/>
                  </a:lnTo>
                  <a:lnTo>
                    <a:pt x="555" y="328"/>
                  </a:lnTo>
                  <a:lnTo>
                    <a:pt x="561" y="330"/>
                  </a:lnTo>
                  <a:lnTo>
                    <a:pt x="562" y="330"/>
                  </a:lnTo>
                  <a:lnTo>
                    <a:pt x="569" y="329"/>
                  </a:lnTo>
                  <a:lnTo>
                    <a:pt x="576" y="328"/>
                  </a:lnTo>
                  <a:lnTo>
                    <a:pt x="576" y="333"/>
                  </a:lnTo>
                  <a:lnTo>
                    <a:pt x="578" y="334"/>
                  </a:lnTo>
                  <a:lnTo>
                    <a:pt x="583" y="334"/>
                  </a:lnTo>
                  <a:lnTo>
                    <a:pt x="584" y="334"/>
                  </a:lnTo>
                  <a:lnTo>
                    <a:pt x="584" y="335"/>
                  </a:lnTo>
                  <a:lnTo>
                    <a:pt x="585" y="335"/>
                  </a:lnTo>
                  <a:lnTo>
                    <a:pt x="589" y="331"/>
                  </a:lnTo>
                  <a:lnTo>
                    <a:pt x="589" y="330"/>
                  </a:lnTo>
                  <a:lnTo>
                    <a:pt x="590" y="330"/>
                  </a:lnTo>
                  <a:lnTo>
                    <a:pt x="591" y="330"/>
                  </a:lnTo>
                  <a:lnTo>
                    <a:pt x="592" y="330"/>
                  </a:lnTo>
                  <a:lnTo>
                    <a:pt x="592" y="329"/>
                  </a:lnTo>
                  <a:lnTo>
                    <a:pt x="594" y="328"/>
                  </a:lnTo>
                  <a:lnTo>
                    <a:pt x="602" y="324"/>
                  </a:lnTo>
                  <a:lnTo>
                    <a:pt x="609" y="321"/>
                  </a:lnTo>
                  <a:lnTo>
                    <a:pt x="618" y="317"/>
                  </a:lnTo>
                  <a:lnTo>
                    <a:pt x="627" y="315"/>
                  </a:lnTo>
                  <a:lnTo>
                    <a:pt x="635" y="314"/>
                  </a:lnTo>
                  <a:lnTo>
                    <a:pt x="642" y="312"/>
                  </a:lnTo>
                  <a:lnTo>
                    <a:pt x="644" y="312"/>
                  </a:lnTo>
                  <a:lnTo>
                    <a:pt x="646" y="312"/>
                  </a:lnTo>
                  <a:lnTo>
                    <a:pt x="647" y="312"/>
                  </a:lnTo>
                  <a:lnTo>
                    <a:pt x="652" y="312"/>
                  </a:lnTo>
                  <a:lnTo>
                    <a:pt x="656" y="314"/>
                  </a:lnTo>
                  <a:lnTo>
                    <a:pt x="657" y="314"/>
                  </a:lnTo>
                  <a:lnTo>
                    <a:pt x="660" y="312"/>
                  </a:lnTo>
                  <a:lnTo>
                    <a:pt x="665" y="312"/>
                  </a:lnTo>
                  <a:lnTo>
                    <a:pt x="666" y="312"/>
                  </a:lnTo>
                  <a:lnTo>
                    <a:pt x="668" y="312"/>
                  </a:lnTo>
                  <a:lnTo>
                    <a:pt x="669" y="312"/>
                  </a:lnTo>
                  <a:lnTo>
                    <a:pt x="672" y="310"/>
                  </a:lnTo>
                  <a:lnTo>
                    <a:pt x="676" y="309"/>
                  </a:lnTo>
                  <a:lnTo>
                    <a:pt x="679" y="309"/>
                  </a:lnTo>
                  <a:lnTo>
                    <a:pt x="680" y="309"/>
                  </a:lnTo>
                  <a:lnTo>
                    <a:pt x="680" y="308"/>
                  </a:lnTo>
                  <a:lnTo>
                    <a:pt x="681" y="308"/>
                  </a:lnTo>
                  <a:lnTo>
                    <a:pt x="686" y="305"/>
                  </a:lnTo>
                  <a:lnTo>
                    <a:pt x="687" y="304"/>
                  </a:lnTo>
                  <a:lnTo>
                    <a:pt x="687" y="303"/>
                  </a:lnTo>
                  <a:lnTo>
                    <a:pt x="688" y="303"/>
                  </a:lnTo>
                  <a:lnTo>
                    <a:pt x="689" y="302"/>
                  </a:lnTo>
                  <a:lnTo>
                    <a:pt x="691" y="301"/>
                  </a:lnTo>
                  <a:lnTo>
                    <a:pt x="691" y="299"/>
                  </a:lnTo>
                  <a:lnTo>
                    <a:pt x="692" y="298"/>
                  </a:lnTo>
                  <a:lnTo>
                    <a:pt x="692" y="297"/>
                  </a:lnTo>
                  <a:lnTo>
                    <a:pt x="693" y="295"/>
                  </a:lnTo>
                  <a:lnTo>
                    <a:pt x="695" y="291"/>
                  </a:lnTo>
                  <a:lnTo>
                    <a:pt x="697" y="291"/>
                  </a:lnTo>
                  <a:lnTo>
                    <a:pt x="699" y="289"/>
                  </a:lnTo>
                  <a:lnTo>
                    <a:pt x="704" y="288"/>
                  </a:lnTo>
                  <a:lnTo>
                    <a:pt x="705" y="286"/>
                  </a:lnTo>
                  <a:lnTo>
                    <a:pt x="707" y="286"/>
                  </a:lnTo>
                  <a:lnTo>
                    <a:pt x="708" y="285"/>
                  </a:lnTo>
                  <a:lnTo>
                    <a:pt x="712" y="282"/>
                  </a:lnTo>
                  <a:lnTo>
                    <a:pt x="712" y="282"/>
                  </a:lnTo>
                  <a:lnTo>
                    <a:pt x="713" y="282"/>
                  </a:lnTo>
                  <a:lnTo>
                    <a:pt x="714" y="282"/>
                  </a:lnTo>
                  <a:lnTo>
                    <a:pt x="715" y="282"/>
                  </a:lnTo>
                  <a:lnTo>
                    <a:pt x="715" y="280"/>
                  </a:lnTo>
                  <a:lnTo>
                    <a:pt x="715" y="279"/>
                  </a:lnTo>
                  <a:lnTo>
                    <a:pt x="715" y="278"/>
                  </a:lnTo>
                  <a:lnTo>
                    <a:pt x="713" y="275"/>
                  </a:lnTo>
                  <a:lnTo>
                    <a:pt x="712" y="273"/>
                  </a:lnTo>
                  <a:lnTo>
                    <a:pt x="710" y="272"/>
                  </a:lnTo>
                  <a:lnTo>
                    <a:pt x="710" y="271"/>
                  </a:lnTo>
                  <a:lnTo>
                    <a:pt x="707" y="269"/>
                  </a:lnTo>
                  <a:lnTo>
                    <a:pt x="707" y="267"/>
                  </a:lnTo>
                  <a:lnTo>
                    <a:pt x="706" y="266"/>
                  </a:lnTo>
                  <a:lnTo>
                    <a:pt x="706" y="265"/>
                  </a:lnTo>
                  <a:lnTo>
                    <a:pt x="705" y="264"/>
                  </a:lnTo>
                  <a:lnTo>
                    <a:pt x="705" y="263"/>
                  </a:lnTo>
                  <a:lnTo>
                    <a:pt x="705" y="262"/>
                  </a:lnTo>
                  <a:lnTo>
                    <a:pt x="706" y="260"/>
                  </a:lnTo>
                  <a:lnTo>
                    <a:pt x="706" y="259"/>
                  </a:lnTo>
                  <a:lnTo>
                    <a:pt x="707" y="258"/>
                  </a:lnTo>
                  <a:lnTo>
                    <a:pt x="707" y="257"/>
                  </a:lnTo>
                  <a:lnTo>
                    <a:pt x="707" y="256"/>
                  </a:lnTo>
                  <a:lnTo>
                    <a:pt x="707" y="254"/>
                  </a:lnTo>
                  <a:lnTo>
                    <a:pt x="711" y="249"/>
                  </a:lnTo>
                  <a:lnTo>
                    <a:pt x="712" y="247"/>
                  </a:lnTo>
                  <a:lnTo>
                    <a:pt x="713" y="246"/>
                  </a:lnTo>
                  <a:lnTo>
                    <a:pt x="714" y="246"/>
                  </a:lnTo>
                  <a:lnTo>
                    <a:pt x="715" y="245"/>
                  </a:lnTo>
                  <a:lnTo>
                    <a:pt x="717" y="245"/>
                  </a:lnTo>
                  <a:lnTo>
                    <a:pt x="718" y="245"/>
                  </a:lnTo>
                  <a:lnTo>
                    <a:pt x="723" y="245"/>
                  </a:lnTo>
                  <a:lnTo>
                    <a:pt x="724" y="246"/>
                  </a:lnTo>
                  <a:lnTo>
                    <a:pt x="725" y="247"/>
                  </a:lnTo>
                  <a:lnTo>
                    <a:pt x="726" y="249"/>
                  </a:lnTo>
                  <a:lnTo>
                    <a:pt x="726" y="250"/>
                  </a:lnTo>
                  <a:lnTo>
                    <a:pt x="727" y="250"/>
                  </a:lnTo>
                  <a:lnTo>
                    <a:pt x="730" y="251"/>
                  </a:lnTo>
                  <a:lnTo>
                    <a:pt x="734" y="252"/>
                  </a:lnTo>
                  <a:lnTo>
                    <a:pt x="737" y="253"/>
                  </a:lnTo>
                  <a:lnTo>
                    <a:pt x="744" y="253"/>
                  </a:lnTo>
                  <a:lnTo>
                    <a:pt x="745" y="253"/>
                  </a:lnTo>
                  <a:lnTo>
                    <a:pt x="746" y="253"/>
                  </a:lnTo>
                  <a:lnTo>
                    <a:pt x="747" y="253"/>
                  </a:lnTo>
                  <a:lnTo>
                    <a:pt x="747" y="253"/>
                  </a:lnTo>
                  <a:lnTo>
                    <a:pt x="749" y="252"/>
                  </a:lnTo>
                  <a:lnTo>
                    <a:pt x="750" y="251"/>
                  </a:lnTo>
                  <a:lnTo>
                    <a:pt x="751" y="250"/>
                  </a:lnTo>
                  <a:lnTo>
                    <a:pt x="752" y="250"/>
                  </a:lnTo>
                  <a:lnTo>
                    <a:pt x="753" y="250"/>
                  </a:lnTo>
                  <a:lnTo>
                    <a:pt x="753" y="249"/>
                  </a:lnTo>
                  <a:lnTo>
                    <a:pt x="754" y="249"/>
                  </a:lnTo>
                  <a:lnTo>
                    <a:pt x="756" y="247"/>
                  </a:lnTo>
                  <a:lnTo>
                    <a:pt x="756" y="246"/>
                  </a:lnTo>
                  <a:lnTo>
                    <a:pt x="757" y="245"/>
                  </a:lnTo>
                  <a:lnTo>
                    <a:pt x="760" y="241"/>
                  </a:lnTo>
                  <a:lnTo>
                    <a:pt x="762" y="240"/>
                  </a:lnTo>
                  <a:lnTo>
                    <a:pt x="763" y="239"/>
                  </a:lnTo>
                  <a:lnTo>
                    <a:pt x="763" y="238"/>
                  </a:lnTo>
                  <a:lnTo>
                    <a:pt x="763" y="237"/>
                  </a:lnTo>
                  <a:lnTo>
                    <a:pt x="766" y="236"/>
                  </a:lnTo>
                  <a:lnTo>
                    <a:pt x="767" y="236"/>
                  </a:lnTo>
                  <a:lnTo>
                    <a:pt x="770" y="237"/>
                  </a:lnTo>
                  <a:lnTo>
                    <a:pt x="771" y="237"/>
                  </a:lnTo>
                  <a:lnTo>
                    <a:pt x="775" y="237"/>
                  </a:lnTo>
                  <a:lnTo>
                    <a:pt x="778" y="237"/>
                  </a:lnTo>
                  <a:lnTo>
                    <a:pt x="780" y="236"/>
                  </a:lnTo>
                  <a:lnTo>
                    <a:pt x="783" y="236"/>
                  </a:lnTo>
                  <a:lnTo>
                    <a:pt x="784" y="234"/>
                  </a:lnTo>
                  <a:lnTo>
                    <a:pt x="786" y="233"/>
                  </a:lnTo>
                  <a:lnTo>
                    <a:pt x="790" y="228"/>
                  </a:lnTo>
                  <a:lnTo>
                    <a:pt x="791" y="228"/>
                  </a:lnTo>
                  <a:lnTo>
                    <a:pt x="792" y="228"/>
                  </a:lnTo>
                  <a:lnTo>
                    <a:pt x="793" y="228"/>
                  </a:lnTo>
                  <a:lnTo>
                    <a:pt x="793" y="227"/>
                  </a:lnTo>
                  <a:lnTo>
                    <a:pt x="795" y="226"/>
                  </a:lnTo>
                  <a:lnTo>
                    <a:pt x="796" y="225"/>
                  </a:lnTo>
                  <a:lnTo>
                    <a:pt x="795" y="225"/>
                  </a:lnTo>
                  <a:lnTo>
                    <a:pt x="795" y="225"/>
                  </a:lnTo>
                  <a:lnTo>
                    <a:pt x="795" y="224"/>
                  </a:lnTo>
                  <a:lnTo>
                    <a:pt x="797" y="218"/>
                  </a:lnTo>
                  <a:lnTo>
                    <a:pt x="801" y="214"/>
                  </a:lnTo>
                  <a:lnTo>
                    <a:pt x="801" y="213"/>
                  </a:lnTo>
                  <a:lnTo>
                    <a:pt x="802" y="213"/>
                  </a:lnTo>
                  <a:lnTo>
                    <a:pt x="802" y="212"/>
                  </a:lnTo>
                  <a:lnTo>
                    <a:pt x="803" y="212"/>
                  </a:lnTo>
                  <a:lnTo>
                    <a:pt x="804" y="212"/>
                  </a:lnTo>
                  <a:lnTo>
                    <a:pt x="805" y="211"/>
                  </a:lnTo>
                  <a:lnTo>
                    <a:pt x="806" y="210"/>
                  </a:lnTo>
                  <a:lnTo>
                    <a:pt x="808" y="211"/>
                  </a:lnTo>
                  <a:lnTo>
                    <a:pt x="815" y="211"/>
                  </a:lnTo>
                  <a:lnTo>
                    <a:pt x="816" y="210"/>
                  </a:lnTo>
                  <a:lnTo>
                    <a:pt x="816" y="208"/>
                  </a:lnTo>
                  <a:lnTo>
                    <a:pt x="816" y="207"/>
                  </a:lnTo>
                  <a:lnTo>
                    <a:pt x="817" y="206"/>
                  </a:lnTo>
                  <a:lnTo>
                    <a:pt x="816" y="205"/>
                  </a:lnTo>
                  <a:lnTo>
                    <a:pt x="818" y="205"/>
                  </a:lnTo>
                  <a:lnTo>
                    <a:pt x="819" y="204"/>
                  </a:lnTo>
                  <a:lnTo>
                    <a:pt x="821" y="205"/>
                  </a:lnTo>
                  <a:lnTo>
                    <a:pt x="821" y="206"/>
                  </a:lnTo>
                  <a:lnTo>
                    <a:pt x="822" y="206"/>
                  </a:lnTo>
                  <a:lnTo>
                    <a:pt x="824" y="206"/>
                  </a:lnTo>
                  <a:lnTo>
                    <a:pt x="825" y="206"/>
                  </a:lnTo>
                  <a:lnTo>
                    <a:pt x="825" y="205"/>
                  </a:lnTo>
                  <a:lnTo>
                    <a:pt x="825" y="204"/>
                  </a:lnTo>
                  <a:lnTo>
                    <a:pt x="827" y="204"/>
                  </a:lnTo>
                  <a:lnTo>
                    <a:pt x="828" y="204"/>
                  </a:lnTo>
                  <a:lnTo>
                    <a:pt x="830" y="202"/>
                  </a:lnTo>
                  <a:lnTo>
                    <a:pt x="830" y="201"/>
                  </a:lnTo>
                  <a:lnTo>
                    <a:pt x="831" y="201"/>
                  </a:lnTo>
                  <a:lnTo>
                    <a:pt x="832" y="201"/>
                  </a:lnTo>
                  <a:lnTo>
                    <a:pt x="832" y="200"/>
                  </a:lnTo>
                  <a:lnTo>
                    <a:pt x="834" y="200"/>
                  </a:lnTo>
                  <a:lnTo>
                    <a:pt x="835" y="200"/>
                  </a:lnTo>
                  <a:lnTo>
                    <a:pt x="835" y="201"/>
                  </a:lnTo>
                  <a:lnTo>
                    <a:pt x="836" y="201"/>
                  </a:lnTo>
                  <a:lnTo>
                    <a:pt x="837" y="201"/>
                  </a:lnTo>
                  <a:lnTo>
                    <a:pt x="838" y="201"/>
                  </a:lnTo>
                  <a:lnTo>
                    <a:pt x="840" y="201"/>
                  </a:lnTo>
                  <a:lnTo>
                    <a:pt x="841" y="201"/>
                  </a:lnTo>
                  <a:lnTo>
                    <a:pt x="842" y="201"/>
                  </a:lnTo>
                  <a:lnTo>
                    <a:pt x="842" y="200"/>
                  </a:lnTo>
                  <a:lnTo>
                    <a:pt x="843" y="199"/>
                  </a:lnTo>
                  <a:lnTo>
                    <a:pt x="844" y="199"/>
                  </a:lnTo>
                  <a:lnTo>
                    <a:pt x="844" y="200"/>
                  </a:lnTo>
                  <a:lnTo>
                    <a:pt x="844" y="201"/>
                  </a:lnTo>
                  <a:lnTo>
                    <a:pt x="844" y="200"/>
                  </a:lnTo>
                  <a:lnTo>
                    <a:pt x="845" y="200"/>
                  </a:lnTo>
                  <a:lnTo>
                    <a:pt x="847" y="201"/>
                  </a:lnTo>
                  <a:lnTo>
                    <a:pt x="847" y="202"/>
                  </a:lnTo>
                  <a:lnTo>
                    <a:pt x="848" y="202"/>
                  </a:lnTo>
                  <a:lnTo>
                    <a:pt x="853" y="204"/>
                  </a:lnTo>
                  <a:lnTo>
                    <a:pt x="854" y="204"/>
                  </a:lnTo>
                  <a:lnTo>
                    <a:pt x="855" y="204"/>
                  </a:lnTo>
                  <a:lnTo>
                    <a:pt x="856" y="204"/>
                  </a:lnTo>
                  <a:lnTo>
                    <a:pt x="857" y="204"/>
                  </a:lnTo>
                  <a:lnTo>
                    <a:pt x="858" y="204"/>
                  </a:lnTo>
                  <a:lnTo>
                    <a:pt x="860" y="204"/>
                  </a:lnTo>
                  <a:lnTo>
                    <a:pt x="861" y="204"/>
                  </a:lnTo>
                  <a:lnTo>
                    <a:pt x="861" y="202"/>
                  </a:lnTo>
                  <a:lnTo>
                    <a:pt x="862" y="202"/>
                  </a:lnTo>
                  <a:lnTo>
                    <a:pt x="863" y="202"/>
                  </a:lnTo>
                  <a:lnTo>
                    <a:pt x="863" y="201"/>
                  </a:lnTo>
                  <a:lnTo>
                    <a:pt x="863" y="201"/>
                  </a:lnTo>
                  <a:lnTo>
                    <a:pt x="863" y="200"/>
                  </a:lnTo>
                  <a:lnTo>
                    <a:pt x="863" y="200"/>
                  </a:lnTo>
                  <a:lnTo>
                    <a:pt x="863" y="199"/>
                  </a:lnTo>
                  <a:lnTo>
                    <a:pt x="863" y="198"/>
                  </a:lnTo>
                  <a:lnTo>
                    <a:pt x="863" y="198"/>
                  </a:lnTo>
                  <a:lnTo>
                    <a:pt x="863" y="197"/>
                  </a:lnTo>
                  <a:lnTo>
                    <a:pt x="863" y="197"/>
                  </a:lnTo>
                  <a:lnTo>
                    <a:pt x="863" y="197"/>
                  </a:lnTo>
                  <a:lnTo>
                    <a:pt x="863" y="195"/>
                  </a:lnTo>
                  <a:lnTo>
                    <a:pt x="862" y="195"/>
                  </a:lnTo>
                  <a:lnTo>
                    <a:pt x="862" y="194"/>
                  </a:lnTo>
                  <a:lnTo>
                    <a:pt x="861" y="194"/>
                  </a:lnTo>
                  <a:lnTo>
                    <a:pt x="861" y="193"/>
                  </a:lnTo>
                  <a:lnTo>
                    <a:pt x="861" y="192"/>
                  </a:lnTo>
                  <a:lnTo>
                    <a:pt x="861" y="191"/>
                  </a:lnTo>
                  <a:lnTo>
                    <a:pt x="861" y="189"/>
                  </a:lnTo>
                  <a:lnTo>
                    <a:pt x="860" y="189"/>
                  </a:lnTo>
                  <a:lnTo>
                    <a:pt x="858" y="187"/>
                  </a:lnTo>
                  <a:lnTo>
                    <a:pt x="857" y="187"/>
                  </a:lnTo>
                  <a:lnTo>
                    <a:pt x="856" y="187"/>
                  </a:lnTo>
                  <a:lnTo>
                    <a:pt x="856" y="186"/>
                  </a:lnTo>
                  <a:lnTo>
                    <a:pt x="856" y="185"/>
                  </a:lnTo>
                  <a:lnTo>
                    <a:pt x="853" y="182"/>
                  </a:lnTo>
                  <a:lnTo>
                    <a:pt x="851" y="182"/>
                  </a:lnTo>
                  <a:lnTo>
                    <a:pt x="851" y="181"/>
                  </a:lnTo>
                  <a:lnTo>
                    <a:pt x="853" y="181"/>
                  </a:lnTo>
                  <a:lnTo>
                    <a:pt x="853" y="180"/>
                  </a:lnTo>
                  <a:lnTo>
                    <a:pt x="851" y="180"/>
                  </a:lnTo>
                  <a:lnTo>
                    <a:pt x="849" y="179"/>
                  </a:lnTo>
                  <a:lnTo>
                    <a:pt x="849" y="178"/>
                  </a:lnTo>
                  <a:lnTo>
                    <a:pt x="848" y="175"/>
                  </a:lnTo>
                  <a:lnTo>
                    <a:pt x="848" y="174"/>
                  </a:lnTo>
                  <a:lnTo>
                    <a:pt x="845" y="174"/>
                  </a:lnTo>
                  <a:lnTo>
                    <a:pt x="842" y="172"/>
                  </a:lnTo>
                  <a:lnTo>
                    <a:pt x="841" y="170"/>
                  </a:lnTo>
                  <a:lnTo>
                    <a:pt x="838" y="168"/>
                  </a:lnTo>
                  <a:lnTo>
                    <a:pt x="837" y="167"/>
                  </a:lnTo>
                  <a:lnTo>
                    <a:pt x="836" y="167"/>
                  </a:lnTo>
                  <a:lnTo>
                    <a:pt x="834" y="166"/>
                  </a:lnTo>
                  <a:lnTo>
                    <a:pt x="832" y="166"/>
                  </a:lnTo>
                  <a:lnTo>
                    <a:pt x="831" y="166"/>
                  </a:lnTo>
                  <a:lnTo>
                    <a:pt x="830" y="166"/>
                  </a:lnTo>
                  <a:lnTo>
                    <a:pt x="829" y="166"/>
                  </a:lnTo>
                  <a:lnTo>
                    <a:pt x="828" y="166"/>
                  </a:lnTo>
                  <a:lnTo>
                    <a:pt x="824" y="166"/>
                  </a:lnTo>
                  <a:lnTo>
                    <a:pt x="823" y="166"/>
                  </a:lnTo>
                  <a:lnTo>
                    <a:pt x="823" y="167"/>
                  </a:lnTo>
                  <a:lnTo>
                    <a:pt x="819" y="170"/>
                  </a:lnTo>
                  <a:lnTo>
                    <a:pt x="818" y="172"/>
                  </a:lnTo>
                  <a:lnTo>
                    <a:pt x="817" y="173"/>
                  </a:lnTo>
                  <a:lnTo>
                    <a:pt x="816" y="174"/>
                  </a:lnTo>
                  <a:lnTo>
                    <a:pt x="816" y="175"/>
                  </a:lnTo>
                  <a:lnTo>
                    <a:pt x="815" y="175"/>
                  </a:lnTo>
                  <a:lnTo>
                    <a:pt x="810" y="170"/>
                  </a:lnTo>
                  <a:lnTo>
                    <a:pt x="808" y="169"/>
                  </a:lnTo>
                  <a:lnTo>
                    <a:pt x="806" y="168"/>
                  </a:lnTo>
                  <a:lnTo>
                    <a:pt x="805" y="168"/>
                  </a:lnTo>
                  <a:lnTo>
                    <a:pt x="801" y="169"/>
                  </a:lnTo>
                  <a:lnTo>
                    <a:pt x="798" y="169"/>
                  </a:lnTo>
                  <a:lnTo>
                    <a:pt x="795" y="169"/>
                  </a:lnTo>
                  <a:lnTo>
                    <a:pt x="793" y="169"/>
                  </a:lnTo>
                  <a:lnTo>
                    <a:pt x="792" y="170"/>
                  </a:lnTo>
                  <a:lnTo>
                    <a:pt x="790" y="173"/>
                  </a:lnTo>
                  <a:lnTo>
                    <a:pt x="789" y="174"/>
                  </a:lnTo>
                  <a:lnTo>
                    <a:pt x="788" y="173"/>
                  </a:lnTo>
                  <a:lnTo>
                    <a:pt x="783" y="168"/>
                  </a:lnTo>
                  <a:lnTo>
                    <a:pt x="782" y="168"/>
                  </a:lnTo>
                  <a:lnTo>
                    <a:pt x="782" y="166"/>
                  </a:lnTo>
                  <a:lnTo>
                    <a:pt x="780" y="162"/>
                  </a:lnTo>
                  <a:lnTo>
                    <a:pt x="782" y="162"/>
                  </a:lnTo>
                  <a:lnTo>
                    <a:pt x="786" y="160"/>
                  </a:lnTo>
                  <a:lnTo>
                    <a:pt x="786" y="159"/>
                  </a:lnTo>
                  <a:lnTo>
                    <a:pt x="786" y="153"/>
                  </a:lnTo>
                  <a:lnTo>
                    <a:pt x="786" y="152"/>
                  </a:lnTo>
                  <a:lnTo>
                    <a:pt x="786" y="150"/>
                  </a:lnTo>
                  <a:lnTo>
                    <a:pt x="791" y="143"/>
                  </a:lnTo>
                  <a:lnTo>
                    <a:pt x="791" y="142"/>
                  </a:lnTo>
                  <a:lnTo>
                    <a:pt x="791" y="141"/>
                  </a:lnTo>
                  <a:lnTo>
                    <a:pt x="795" y="133"/>
                  </a:lnTo>
                  <a:lnTo>
                    <a:pt x="799" y="123"/>
                  </a:lnTo>
                  <a:lnTo>
                    <a:pt x="799" y="122"/>
                  </a:lnTo>
                  <a:lnTo>
                    <a:pt x="804" y="114"/>
                  </a:lnTo>
                  <a:lnTo>
                    <a:pt x="810" y="117"/>
                  </a:lnTo>
                  <a:lnTo>
                    <a:pt x="814" y="120"/>
                  </a:lnTo>
                  <a:lnTo>
                    <a:pt x="818" y="120"/>
                  </a:lnTo>
                  <a:lnTo>
                    <a:pt x="823" y="123"/>
                  </a:lnTo>
                  <a:lnTo>
                    <a:pt x="824" y="123"/>
                  </a:lnTo>
                  <a:lnTo>
                    <a:pt x="824" y="122"/>
                  </a:lnTo>
                  <a:lnTo>
                    <a:pt x="824" y="123"/>
                  </a:lnTo>
                  <a:lnTo>
                    <a:pt x="825" y="123"/>
                  </a:lnTo>
                  <a:lnTo>
                    <a:pt x="827" y="122"/>
                  </a:lnTo>
                  <a:lnTo>
                    <a:pt x="827" y="121"/>
                  </a:lnTo>
                  <a:lnTo>
                    <a:pt x="829" y="120"/>
                  </a:lnTo>
                  <a:lnTo>
                    <a:pt x="830" y="118"/>
                  </a:lnTo>
                  <a:lnTo>
                    <a:pt x="831" y="118"/>
                  </a:lnTo>
                  <a:lnTo>
                    <a:pt x="831" y="117"/>
                  </a:lnTo>
                  <a:lnTo>
                    <a:pt x="832" y="117"/>
                  </a:lnTo>
                  <a:lnTo>
                    <a:pt x="832" y="116"/>
                  </a:lnTo>
                  <a:lnTo>
                    <a:pt x="834" y="115"/>
                  </a:lnTo>
                  <a:lnTo>
                    <a:pt x="835" y="115"/>
                  </a:lnTo>
                  <a:lnTo>
                    <a:pt x="835" y="114"/>
                  </a:lnTo>
                  <a:lnTo>
                    <a:pt x="836" y="114"/>
                  </a:lnTo>
                  <a:lnTo>
                    <a:pt x="836" y="113"/>
                  </a:lnTo>
                  <a:lnTo>
                    <a:pt x="836" y="111"/>
                  </a:lnTo>
                  <a:lnTo>
                    <a:pt x="837" y="111"/>
                  </a:lnTo>
                  <a:lnTo>
                    <a:pt x="837" y="111"/>
                  </a:lnTo>
                  <a:lnTo>
                    <a:pt x="838" y="111"/>
                  </a:lnTo>
                  <a:lnTo>
                    <a:pt x="840" y="110"/>
                  </a:lnTo>
                  <a:lnTo>
                    <a:pt x="841" y="110"/>
                  </a:lnTo>
                  <a:lnTo>
                    <a:pt x="842" y="110"/>
                  </a:lnTo>
                  <a:lnTo>
                    <a:pt x="844" y="110"/>
                  </a:lnTo>
                  <a:lnTo>
                    <a:pt x="844" y="109"/>
                  </a:lnTo>
                  <a:lnTo>
                    <a:pt x="845" y="109"/>
                  </a:lnTo>
                  <a:lnTo>
                    <a:pt x="845" y="110"/>
                  </a:lnTo>
                  <a:lnTo>
                    <a:pt x="847" y="110"/>
                  </a:lnTo>
                  <a:lnTo>
                    <a:pt x="848" y="109"/>
                  </a:lnTo>
                  <a:lnTo>
                    <a:pt x="850" y="109"/>
                  </a:lnTo>
                  <a:lnTo>
                    <a:pt x="851" y="108"/>
                  </a:lnTo>
                  <a:lnTo>
                    <a:pt x="853" y="107"/>
                  </a:lnTo>
                  <a:lnTo>
                    <a:pt x="853" y="105"/>
                  </a:lnTo>
                  <a:lnTo>
                    <a:pt x="853" y="103"/>
                  </a:lnTo>
                  <a:lnTo>
                    <a:pt x="853" y="101"/>
                  </a:lnTo>
                  <a:lnTo>
                    <a:pt x="853" y="100"/>
                  </a:lnTo>
                  <a:lnTo>
                    <a:pt x="854" y="100"/>
                  </a:lnTo>
                  <a:lnTo>
                    <a:pt x="854" y="98"/>
                  </a:lnTo>
                  <a:lnTo>
                    <a:pt x="853" y="98"/>
                  </a:lnTo>
                  <a:lnTo>
                    <a:pt x="851" y="98"/>
                  </a:lnTo>
                  <a:lnTo>
                    <a:pt x="850" y="98"/>
                  </a:lnTo>
                  <a:lnTo>
                    <a:pt x="849" y="97"/>
                  </a:lnTo>
                  <a:lnTo>
                    <a:pt x="850" y="97"/>
                  </a:lnTo>
                  <a:lnTo>
                    <a:pt x="850" y="96"/>
                  </a:lnTo>
                  <a:lnTo>
                    <a:pt x="851" y="96"/>
                  </a:lnTo>
                  <a:lnTo>
                    <a:pt x="851" y="95"/>
                  </a:lnTo>
                  <a:lnTo>
                    <a:pt x="851" y="94"/>
                  </a:lnTo>
                  <a:lnTo>
                    <a:pt x="851" y="91"/>
                  </a:lnTo>
                  <a:lnTo>
                    <a:pt x="853" y="91"/>
                  </a:lnTo>
                  <a:lnTo>
                    <a:pt x="853" y="90"/>
                  </a:lnTo>
                  <a:lnTo>
                    <a:pt x="854" y="90"/>
                  </a:lnTo>
                  <a:lnTo>
                    <a:pt x="854" y="89"/>
                  </a:lnTo>
                  <a:lnTo>
                    <a:pt x="855" y="89"/>
                  </a:lnTo>
                  <a:lnTo>
                    <a:pt x="855" y="88"/>
                  </a:lnTo>
                  <a:lnTo>
                    <a:pt x="856" y="86"/>
                  </a:lnTo>
                  <a:lnTo>
                    <a:pt x="856" y="85"/>
                  </a:lnTo>
                  <a:lnTo>
                    <a:pt x="856" y="84"/>
                  </a:lnTo>
                  <a:lnTo>
                    <a:pt x="856" y="83"/>
                  </a:lnTo>
                  <a:lnTo>
                    <a:pt x="856" y="83"/>
                  </a:lnTo>
                  <a:lnTo>
                    <a:pt x="857" y="82"/>
                  </a:lnTo>
                  <a:lnTo>
                    <a:pt x="857" y="81"/>
                  </a:lnTo>
                  <a:lnTo>
                    <a:pt x="858" y="81"/>
                  </a:lnTo>
                  <a:lnTo>
                    <a:pt x="860" y="79"/>
                  </a:lnTo>
                  <a:lnTo>
                    <a:pt x="860" y="78"/>
                  </a:lnTo>
                  <a:lnTo>
                    <a:pt x="861" y="78"/>
                  </a:lnTo>
                  <a:lnTo>
                    <a:pt x="861" y="77"/>
                  </a:lnTo>
                  <a:lnTo>
                    <a:pt x="861" y="76"/>
                  </a:lnTo>
                  <a:lnTo>
                    <a:pt x="861" y="75"/>
                  </a:lnTo>
                  <a:lnTo>
                    <a:pt x="862" y="75"/>
                  </a:lnTo>
                  <a:lnTo>
                    <a:pt x="861" y="73"/>
                  </a:lnTo>
                  <a:lnTo>
                    <a:pt x="862" y="73"/>
                  </a:lnTo>
                  <a:lnTo>
                    <a:pt x="862" y="72"/>
                  </a:lnTo>
                  <a:lnTo>
                    <a:pt x="862" y="71"/>
                  </a:lnTo>
                  <a:lnTo>
                    <a:pt x="863" y="71"/>
                  </a:lnTo>
                  <a:lnTo>
                    <a:pt x="863" y="70"/>
                  </a:lnTo>
                  <a:lnTo>
                    <a:pt x="863" y="70"/>
                  </a:lnTo>
                  <a:lnTo>
                    <a:pt x="863" y="69"/>
                  </a:lnTo>
                  <a:lnTo>
                    <a:pt x="863" y="68"/>
                  </a:lnTo>
                  <a:lnTo>
                    <a:pt x="863" y="68"/>
                  </a:lnTo>
                  <a:lnTo>
                    <a:pt x="864" y="66"/>
                  </a:lnTo>
                  <a:lnTo>
                    <a:pt x="864" y="65"/>
                  </a:lnTo>
                  <a:lnTo>
                    <a:pt x="864" y="64"/>
                  </a:lnTo>
                  <a:lnTo>
                    <a:pt x="866" y="63"/>
                  </a:lnTo>
                  <a:lnTo>
                    <a:pt x="866" y="62"/>
                  </a:lnTo>
                  <a:lnTo>
                    <a:pt x="866" y="60"/>
                  </a:lnTo>
                  <a:lnTo>
                    <a:pt x="867" y="59"/>
                  </a:lnTo>
                  <a:lnTo>
                    <a:pt x="868" y="59"/>
                  </a:lnTo>
                  <a:lnTo>
                    <a:pt x="868" y="58"/>
                  </a:lnTo>
                  <a:lnTo>
                    <a:pt x="870" y="56"/>
                  </a:lnTo>
                  <a:lnTo>
                    <a:pt x="871" y="55"/>
                  </a:lnTo>
                  <a:lnTo>
                    <a:pt x="873" y="55"/>
                  </a:lnTo>
                  <a:lnTo>
                    <a:pt x="873" y="55"/>
                  </a:lnTo>
                  <a:lnTo>
                    <a:pt x="874" y="55"/>
                  </a:lnTo>
                  <a:lnTo>
                    <a:pt x="874" y="53"/>
                  </a:lnTo>
                  <a:lnTo>
                    <a:pt x="875" y="53"/>
                  </a:lnTo>
                  <a:lnTo>
                    <a:pt x="875" y="52"/>
                  </a:lnTo>
                  <a:lnTo>
                    <a:pt x="876" y="52"/>
                  </a:lnTo>
                  <a:lnTo>
                    <a:pt x="877" y="52"/>
                  </a:lnTo>
                  <a:lnTo>
                    <a:pt x="877" y="51"/>
                  </a:lnTo>
                  <a:lnTo>
                    <a:pt x="879" y="50"/>
                  </a:lnTo>
                  <a:lnTo>
                    <a:pt x="879" y="49"/>
                  </a:lnTo>
                  <a:lnTo>
                    <a:pt x="879" y="47"/>
                  </a:lnTo>
                  <a:lnTo>
                    <a:pt x="880" y="47"/>
                  </a:lnTo>
                  <a:lnTo>
                    <a:pt x="880" y="46"/>
                  </a:lnTo>
                  <a:lnTo>
                    <a:pt x="880" y="45"/>
                  </a:lnTo>
                  <a:lnTo>
                    <a:pt x="880" y="44"/>
                  </a:lnTo>
                  <a:lnTo>
                    <a:pt x="880" y="43"/>
                  </a:lnTo>
                  <a:lnTo>
                    <a:pt x="879" y="42"/>
                  </a:lnTo>
                  <a:lnTo>
                    <a:pt x="877" y="40"/>
                  </a:lnTo>
                  <a:lnTo>
                    <a:pt x="877" y="39"/>
                  </a:lnTo>
                  <a:lnTo>
                    <a:pt x="876" y="39"/>
                  </a:lnTo>
                  <a:lnTo>
                    <a:pt x="876" y="38"/>
                  </a:lnTo>
                  <a:lnTo>
                    <a:pt x="877" y="38"/>
                  </a:lnTo>
                  <a:lnTo>
                    <a:pt x="877" y="37"/>
                  </a:lnTo>
                  <a:lnTo>
                    <a:pt x="879" y="36"/>
                  </a:lnTo>
                  <a:lnTo>
                    <a:pt x="879" y="34"/>
                  </a:lnTo>
                  <a:lnTo>
                    <a:pt x="879" y="33"/>
                  </a:lnTo>
                  <a:lnTo>
                    <a:pt x="879" y="32"/>
                  </a:lnTo>
                  <a:lnTo>
                    <a:pt x="877" y="32"/>
                  </a:lnTo>
                  <a:lnTo>
                    <a:pt x="876" y="31"/>
                  </a:lnTo>
                  <a:lnTo>
                    <a:pt x="875" y="31"/>
                  </a:lnTo>
                  <a:lnTo>
                    <a:pt x="874" y="30"/>
                  </a:lnTo>
                  <a:lnTo>
                    <a:pt x="873" y="30"/>
                  </a:lnTo>
                  <a:lnTo>
                    <a:pt x="871" y="30"/>
                  </a:lnTo>
                  <a:lnTo>
                    <a:pt x="869" y="30"/>
                  </a:lnTo>
                  <a:lnTo>
                    <a:pt x="869" y="31"/>
                  </a:lnTo>
                  <a:lnTo>
                    <a:pt x="868" y="31"/>
                  </a:lnTo>
                  <a:lnTo>
                    <a:pt x="867" y="31"/>
                  </a:lnTo>
                  <a:lnTo>
                    <a:pt x="866" y="31"/>
                  </a:lnTo>
                  <a:lnTo>
                    <a:pt x="866" y="30"/>
                  </a:lnTo>
                  <a:lnTo>
                    <a:pt x="866" y="29"/>
                  </a:lnTo>
                  <a:lnTo>
                    <a:pt x="866" y="27"/>
                  </a:lnTo>
                  <a:lnTo>
                    <a:pt x="866" y="26"/>
                  </a:lnTo>
                  <a:lnTo>
                    <a:pt x="866" y="25"/>
                  </a:lnTo>
                  <a:lnTo>
                    <a:pt x="868" y="25"/>
                  </a:lnTo>
                  <a:lnTo>
                    <a:pt x="869" y="24"/>
                  </a:lnTo>
                  <a:lnTo>
                    <a:pt x="870" y="24"/>
                  </a:lnTo>
                  <a:lnTo>
                    <a:pt x="870" y="23"/>
                  </a:lnTo>
                  <a:lnTo>
                    <a:pt x="871" y="23"/>
                  </a:lnTo>
                  <a:lnTo>
                    <a:pt x="871" y="21"/>
                  </a:lnTo>
                  <a:lnTo>
                    <a:pt x="873" y="20"/>
                  </a:lnTo>
                  <a:lnTo>
                    <a:pt x="874" y="19"/>
                  </a:lnTo>
                  <a:lnTo>
                    <a:pt x="875" y="17"/>
                  </a:lnTo>
                  <a:lnTo>
                    <a:pt x="876" y="16"/>
                  </a:lnTo>
                  <a:lnTo>
                    <a:pt x="877" y="16"/>
                  </a:lnTo>
                  <a:lnTo>
                    <a:pt x="879" y="13"/>
                  </a:lnTo>
                  <a:lnTo>
                    <a:pt x="880" y="12"/>
                  </a:lnTo>
                  <a:lnTo>
                    <a:pt x="881" y="11"/>
                  </a:lnTo>
                  <a:lnTo>
                    <a:pt x="881" y="10"/>
                  </a:lnTo>
                  <a:lnTo>
                    <a:pt x="882" y="10"/>
                  </a:lnTo>
                  <a:lnTo>
                    <a:pt x="884" y="10"/>
                  </a:lnTo>
                  <a:lnTo>
                    <a:pt x="887" y="10"/>
                  </a:lnTo>
                  <a:lnTo>
                    <a:pt x="888" y="10"/>
                  </a:lnTo>
                  <a:lnTo>
                    <a:pt x="889" y="10"/>
                  </a:lnTo>
                  <a:lnTo>
                    <a:pt x="890" y="10"/>
                  </a:lnTo>
                  <a:lnTo>
                    <a:pt x="890" y="8"/>
                  </a:lnTo>
                  <a:lnTo>
                    <a:pt x="890" y="8"/>
                  </a:lnTo>
                  <a:lnTo>
                    <a:pt x="892" y="8"/>
                  </a:lnTo>
                  <a:lnTo>
                    <a:pt x="893" y="8"/>
                  </a:lnTo>
                  <a:lnTo>
                    <a:pt x="895" y="6"/>
                  </a:lnTo>
                  <a:lnTo>
                    <a:pt x="900" y="5"/>
                  </a:lnTo>
                  <a:lnTo>
                    <a:pt x="902" y="5"/>
                  </a:lnTo>
                  <a:lnTo>
                    <a:pt x="903" y="5"/>
                  </a:lnTo>
                  <a:lnTo>
                    <a:pt x="905" y="5"/>
                  </a:lnTo>
                  <a:lnTo>
                    <a:pt x="905" y="4"/>
                  </a:lnTo>
                  <a:lnTo>
                    <a:pt x="906" y="4"/>
                  </a:lnTo>
                  <a:lnTo>
                    <a:pt x="907" y="4"/>
                  </a:lnTo>
                  <a:lnTo>
                    <a:pt x="908" y="3"/>
                  </a:lnTo>
                  <a:lnTo>
                    <a:pt x="909" y="3"/>
                  </a:lnTo>
                  <a:lnTo>
                    <a:pt x="909" y="4"/>
                  </a:lnTo>
                  <a:lnTo>
                    <a:pt x="910" y="5"/>
                  </a:lnTo>
                  <a:lnTo>
                    <a:pt x="910" y="4"/>
                  </a:lnTo>
                  <a:lnTo>
                    <a:pt x="912" y="4"/>
                  </a:lnTo>
                  <a:lnTo>
                    <a:pt x="919" y="4"/>
                  </a:lnTo>
                  <a:lnTo>
                    <a:pt x="921" y="3"/>
                  </a:lnTo>
                  <a:lnTo>
                    <a:pt x="923" y="3"/>
                  </a:lnTo>
                  <a:lnTo>
                    <a:pt x="923" y="1"/>
                  </a:lnTo>
                  <a:lnTo>
                    <a:pt x="925" y="1"/>
                  </a:lnTo>
                  <a:lnTo>
                    <a:pt x="926" y="0"/>
                  </a:lnTo>
                  <a:lnTo>
                    <a:pt x="927" y="0"/>
                  </a:lnTo>
                  <a:lnTo>
                    <a:pt x="928" y="1"/>
                  </a:lnTo>
                  <a:lnTo>
                    <a:pt x="929" y="1"/>
                  </a:lnTo>
                  <a:lnTo>
                    <a:pt x="929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00" name="Freeform 455">
              <a:extLst>
                <a:ext uri="{FF2B5EF4-FFF2-40B4-BE49-F238E27FC236}">
                  <a16:creationId xmlns:a16="http://schemas.microsoft.com/office/drawing/2014/main" id="{45CB6330-905D-CBAC-DA1B-82D82113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856" y="2241699"/>
              <a:ext cx="41275" cy="131763"/>
            </a:xfrm>
            <a:custGeom>
              <a:avLst/>
              <a:gdLst>
                <a:gd name="T0" fmla="*/ 26 w 26"/>
                <a:gd name="T1" fmla="*/ 2 h 83"/>
                <a:gd name="T2" fmla="*/ 26 w 26"/>
                <a:gd name="T3" fmla="*/ 6 h 83"/>
                <a:gd name="T4" fmla="*/ 25 w 26"/>
                <a:gd name="T5" fmla="*/ 8 h 83"/>
                <a:gd name="T6" fmla="*/ 26 w 26"/>
                <a:gd name="T7" fmla="*/ 10 h 83"/>
                <a:gd name="T8" fmla="*/ 25 w 26"/>
                <a:gd name="T9" fmla="*/ 12 h 83"/>
                <a:gd name="T10" fmla="*/ 24 w 26"/>
                <a:gd name="T11" fmla="*/ 14 h 83"/>
                <a:gd name="T12" fmla="*/ 25 w 26"/>
                <a:gd name="T13" fmla="*/ 15 h 83"/>
                <a:gd name="T14" fmla="*/ 25 w 26"/>
                <a:gd name="T15" fmla="*/ 18 h 83"/>
                <a:gd name="T16" fmla="*/ 24 w 26"/>
                <a:gd name="T17" fmla="*/ 18 h 83"/>
                <a:gd name="T18" fmla="*/ 22 w 26"/>
                <a:gd name="T19" fmla="*/ 19 h 83"/>
                <a:gd name="T20" fmla="*/ 20 w 26"/>
                <a:gd name="T21" fmla="*/ 17 h 83"/>
                <a:gd name="T22" fmla="*/ 17 w 26"/>
                <a:gd name="T23" fmla="*/ 17 h 83"/>
                <a:gd name="T24" fmla="*/ 14 w 26"/>
                <a:gd name="T25" fmla="*/ 19 h 83"/>
                <a:gd name="T26" fmla="*/ 13 w 26"/>
                <a:gd name="T27" fmla="*/ 23 h 83"/>
                <a:gd name="T28" fmla="*/ 12 w 26"/>
                <a:gd name="T29" fmla="*/ 25 h 83"/>
                <a:gd name="T30" fmla="*/ 13 w 26"/>
                <a:gd name="T31" fmla="*/ 27 h 83"/>
                <a:gd name="T32" fmla="*/ 13 w 26"/>
                <a:gd name="T33" fmla="*/ 31 h 83"/>
                <a:gd name="T34" fmla="*/ 13 w 26"/>
                <a:gd name="T35" fmla="*/ 32 h 83"/>
                <a:gd name="T36" fmla="*/ 14 w 26"/>
                <a:gd name="T37" fmla="*/ 32 h 83"/>
                <a:gd name="T38" fmla="*/ 17 w 26"/>
                <a:gd name="T39" fmla="*/ 33 h 83"/>
                <a:gd name="T40" fmla="*/ 17 w 26"/>
                <a:gd name="T41" fmla="*/ 32 h 83"/>
                <a:gd name="T42" fmla="*/ 18 w 26"/>
                <a:gd name="T43" fmla="*/ 34 h 83"/>
                <a:gd name="T44" fmla="*/ 17 w 26"/>
                <a:gd name="T45" fmla="*/ 34 h 83"/>
                <a:gd name="T46" fmla="*/ 14 w 26"/>
                <a:gd name="T47" fmla="*/ 37 h 83"/>
                <a:gd name="T48" fmla="*/ 12 w 26"/>
                <a:gd name="T49" fmla="*/ 38 h 83"/>
                <a:gd name="T50" fmla="*/ 11 w 26"/>
                <a:gd name="T51" fmla="*/ 41 h 83"/>
                <a:gd name="T52" fmla="*/ 13 w 26"/>
                <a:gd name="T53" fmla="*/ 43 h 83"/>
                <a:gd name="T54" fmla="*/ 18 w 26"/>
                <a:gd name="T55" fmla="*/ 41 h 83"/>
                <a:gd name="T56" fmla="*/ 22 w 26"/>
                <a:gd name="T57" fmla="*/ 39 h 83"/>
                <a:gd name="T58" fmla="*/ 21 w 26"/>
                <a:gd name="T59" fmla="*/ 43 h 83"/>
                <a:gd name="T60" fmla="*/ 21 w 26"/>
                <a:gd name="T61" fmla="*/ 46 h 83"/>
                <a:gd name="T62" fmla="*/ 21 w 26"/>
                <a:gd name="T63" fmla="*/ 50 h 83"/>
                <a:gd name="T64" fmla="*/ 19 w 26"/>
                <a:gd name="T65" fmla="*/ 53 h 83"/>
                <a:gd name="T66" fmla="*/ 18 w 26"/>
                <a:gd name="T67" fmla="*/ 57 h 83"/>
                <a:gd name="T68" fmla="*/ 17 w 26"/>
                <a:gd name="T69" fmla="*/ 63 h 83"/>
                <a:gd name="T70" fmla="*/ 17 w 26"/>
                <a:gd name="T71" fmla="*/ 64 h 83"/>
                <a:gd name="T72" fmla="*/ 15 w 26"/>
                <a:gd name="T73" fmla="*/ 66 h 83"/>
                <a:gd name="T74" fmla="*/ 15 w 26"/>
                <a:gd name="T75" fmla="*/ 70 h 83"/>
                <a:gd name="T76" fmla="*/ 14 w 26"/>
                <a:gd name="T77" fmla="*/ 73 h 83"/>
                <a:gd name="T78" fmla="*/ 13 w 26"/>
                <a:gd name="T79" fmla="*/ 78 h 83"/>
                <a:gd name="T80" fmla="*/ 12 w 26"/>
                <a:gd name="T81" fmla="*/ 81 h 83"/>
                <a:gd name="T82" fmla="*/ 11 w 26"/>
                <a:gd name="T83" fmla="*/ 83 h 83"/>
                <a:gd name="T84" fmla="*/ 9 w 26"/>
                <a:gd name="T85" fmla="*/ 78 h 83"/>
                <a:gd name="T86" fmla="*/ 9 w 26"/>
                <a:gd name="T87" fmla="*/ 72 h 83"/>
                <a:gd name="T88" fmla="*/ 7 w 26"/>
                <a:gd name="T89" fmla="*/ 66 h 83"/>
                <a:gd name="T90" fmla="*/ 5 w 26"/>
                <a:gd name="T91" fmla="*/ 64 h 83"/>
                <a:gd name="T92" fmla="*/ 5 w 26"/>
                <a:gd name="T93" fmla="*/ 60 h 83"/>
                <a:gd name="T94" fmla="*/ 2 w 26"/>
                <a:gd name="T95" fmla="*/ 52 h 83"/>
                <a:gd name="T96" fmla="*/ 0 w 26"/>
                <a:gd name="T97" fmla="*/ 46 h 83"/>
                <a:gd name="T98" fmla="*/ 1 w 26"/>
                <a:gd name="T99" fmla="*/ 44 h 83"/>
                <a:gd name="T100" fmla="*/ 5 w 26"/>
                <a:gd name="T101" fmla="*/ 39 h 83"/>
                <a:gd name="T102" fmla="*/ 5 w 26"/>
                <a:gd name="T103" fmla="*/ 37 h 83"/>
                <a:gd name="T104" fmla="*/ 8 w 26"/>
                <a:gd name="T105" fmla="*/ 32 h 83"/>
                <a:gd name="T106" fmla="*/ 9 w 26"/>
                <a:gd name="T107" fmla="*/ 28 h 83"/>
                <a:gd name="T108" fmla="*/ 11 w 26"/>
                <a:gd name="T109" fmla="*/ 19 h 83"/>
                <a:gd name="T110" fmla="*/ 12 w 26"/>
                <a:gd name="T111" fmla="*/ 12 h 83"/>
                <a:gd name="T112" fmla="*/ 14 w 26"/>
                <a:gd name="T113" fmla="*/ 10 h 83"/>
                <a:gd name="T114" fmla="*/ 14 w 26"/>
                <a:gd name="T115" fmla="*/ 7 h 83"/>
                <a:gd name="T116" fmla="*/ 17 w 26"/>
                <a:gd name="T117" fmla="*/ 5 h 83"/>
                <a:gd name="T118" fmla="*/ 20 w 26"/>
                <a:gd name="T119" fmla="*/ 6 h 83"/>
                <a:gd name="T120" fmla="*/ 22 w 26"/>
                <a:gd name="T121" fmla="*/ 4 h 83"/>
                <a:gd name="T122" fmla="*/ 24 w 26"/>
                <a:gd name="T123" fmla="*/ 1 h 83"/>
                <a:gd name="T124" fmla="*/ 25 w 26"/>
                <a:gd name="T125" fmla="*/ 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" h="83">
                  <a:moveTo>
                    <a:pt x="25" y="1"/>
                  </a:moveTo>
                  <a:lnTo>
                    <a:pt x="26" y="1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26" y="5"/>
                  </a:lnTo>
                  <a:lnTo>
                    <a:pt x="26" y="6"/>
                  </a:lnTo>
                  <a:lnTo>
                    <a:pt x="25" y="6"/>
                  </a:lnTo>
                  <a:lnTo>
                    <a:pt x="25" y="7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10"/>
                  </a:lnTo>
                  <a:lnTo>
                    <a:pt x="26" y="11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4" y="14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4" y="17"/>
                  </a:lnTo>
                  <a:lnTo>
                    <a:pt x="25" y="18"/>
                  </a:lnTo>
                  <a:lnTo>
                    <a:pt x="24" y="18"/>
                  </a:lnTo>
                  <a:lnTo>
                    <a:pt x="25" y="18"/>
                  </a:lnTo>
                  <a:lnTo>
                    <a:pt x="24" y="18"/>
                  </a:lnTo>
                  <a:lnTo>
                    <a:pt x="24" y="19"/>
                  </a:lnTo>
                  <a:lnTo>
                    <a:pt x="24" y="20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21" y="18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5" y="18"/>
                  </a:lnTo>
                  <a:lnTo>
                    <a:pt x="14" y="18"/>
                  </a:lnTo>
                  <a:lnTo>
                    <a:pt x="14" y="19"/>
                  </a:lnTo>
                  <a:lnTo>
                    <a:pt x="14" y="20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12" y="25"/>
                  </a:lnTo>
                  <a:lnTo>
                    <a:pt x="13" y="25"/>
                  </a:lnTo>
                  <a:lnTo>
                    <a:pt x="13" y="26"/>
                  </a:lnTo>
                  <a:lnTo>
                    <a:pt x="13" y="27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31"/>
                  </a:lnTo>
                  <a:lnTo>
                    <a:pt x="14" y="31"/>
                  </a:lnTo>
                  <a:lnTo>
                    <a:pt x="14" y="32"/>
                  </a:lnTo>
                  <a:lnTo>
                    <a:pt x="13" y="32"/>
                  </a:lnTo>
                  <a:lnTo>
                    <a:pt x="13" y="33"/>
                  </a:lnTo>
                  <a:lnTo>
                    <a:pt x="14" y="33"/>
                  </a:lnTo>
                  <a:lnTo>
                    <a:pt x="14" y="32"/>
                  </a:lnTo>
                  <a:lnTo>
                    <a:pt x="15" y="32"/>
                  </a:lnTo>
                  <a:lnTo>
                    <a:pt x="15" y="33"/>
                  </a:lnTo>
                  <a:lnTo>
                    <a:pt x="17" y="33"/>
                  </a:lnTo>
                  <a:lnTo>
                    <a:pt x="18" y="33"/>
                  </a:lnTo>
                  <a:lnTo>
                    <a:pt x="18" y="32"/>
                  </a:lnTo>
                  <a:lnTo>
                    <a:pt x="17" y="32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18" y="34"/>
                  </a:lnTo>
                  <a:lnTo>
                    <a:pt x="18" y="36"/>
                  </a:lnTo>
                  <a:lnTo>
                    <a:pt x="17" y="36"/>
                  </a:lnTo>
                  <a:lnTo>
                    <a:pt x="17" y="34"/>
                  </a:lnTo>
                  <a:lnTo>
                    <a:pt x="15" y="34"/>
                  </a:lnTo>
                  <a:lnTo>
                    <a:pt x="15" y="36"/>
                  </a:lnTo>
                  <a:lnTo>
                    <a:pt x="14" y="37"/>
                  </a:lnTo>
                  <a:lnTo>
                    <a:pt x="13" y="37"/>
                  </a:lnTo>
                  <a:lnTo>
                    <a:pt x="12" y="37"/>
                  </a:lnTo>
                  <a:lnTo>
                    <a:pt x="12" y="38"/>
                  </a:lnTo>
                  <a:lnTo>
                    <a:pt x="12" y="39"/>
                  </a:lnTo>
                  <a:lnTo>
                    <a:pt x="11" y="40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2" y="43"/>
                  </a:lnTo>
                  <a:lnTo>
                    <a:pt x="13" y="43"/>
                  </a:lnTo>
                  <a:lnTo>
                    <a:pt x="14" y="43"/>
                  </a:lnTo>
                  <a:lnTo>
                    <a:pt x="17" y="43"/>
                  </a:lnTo>
                  <a:lnTo>
                    <a:pt x="18" y="41"/>
                  </a:lnTo>
                  <a:lnTo>
                    <a:pt x="20" y="40"/>
                  </a:lnTo>
                  <a:lnTo>
                    <a:pt x="21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2" y="41"/>
                  </a:lnTo>
                  <a:lnTo>
                    <a:pt x="21" y="43"/>
                  </a:lnTo>
                  <a:lnTo>
                    <a:pt x="21" y="44"/>
                  </a:lnTo>
                  <a:lnTo>
                    <a:pt x="21" y="45"/>
                  </a:lnTo>
                  <a:lnTo>
                    <a:pt x="21" y="46"/>
                  </a:lnTo>
                  <a:lnTo>
                    <a:pt x="21" y="47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51"/>
                  </a:lnTo>
                  <a:lnTo>
                    <a:pt x="20" y="52"/>
                  </a:lnTo>
                  <a:lnTo>
                    <a:pt x="19" y="53"/>
                  </a:lnTo>
                  <a:lnTo>
                    <a:pt x="19" y="54"/>
                  </a:lnTo>
                  <a:lnTo>
                    <a:pt x="19" y="56"/>
                  </a:lnTo>
                  <a:lnTo>
                    <a:pt x="18" y="57"/>
                  </a:lnTo>
                  <a:lnTo>
                    <a:pt x="17" y="59"/>
                  </a:lnTo>
                  <a:lnTo>
                    <a:pt x="17" y="62"/>
                  </a:lnTo>
                  <a:lnTo>
                    <a:pt x="17" y="63"/>
                  </a:lnTo>
                  <a:lnTo>
                    <a:pt x="15" y="63"/>
                  </a:lnTo>
                  <a:lnTo>
                    <a:pt x="15" y="64"/>
                  </a:lnTo>
                  <a:lnTo>
                    <a:pt x="17" y="64"/>
                  </a:lnTo>
                  <a:lnTo>
                    <a:pt x="17" y="65"/>
                  </a:lnTo>
                  <a:lnTo>
                    <a:pt x="15" y="65"/>
                  </a:lnTo>
                  <a:lnTo>
                    <a:pt x="15" y="66"/>
                  </a:lnTo>
                  <a:lnTo>
                    <a:pt x="15" y="68"/>
                  </a:lnTo>
                  <a:lnTo>
                    <a:pt x="17" y="69"/>
                  </a:lnTo>
                  <a:lnTo>
                    <a:pt x="15" y="70"/>
                  </a:lnTo>
                  <a:lnTo>
                    <a:pt x="15" y="71"/>
                  </a:lnTo>
                  <a:lnTo>
                    <a:pt x="14" y="72"/>
                  </a:lnTo>
                  <a:lnTo>
                    <a:pt x="14" y="73"/>
                  </a:lnTo>
                  <a:lnTo>
                    <a:pt x="14" y="75"/>
                  </a:lnTo>
                  <a:lnTo>
                    <a:pt x="14" y="76"/>
                  </a:lnTo>
                  <a:lnTo>
                    <a:pt x="13" y="78"/>
                  </a:lnTo>
                  <a:lnTo>
                    <a:pt x="13" y="79"/>
                  </a:lnTo>
                  <a:lnTo>
                    <a:pt x="13" y="81"/>
                  </a:lnTo>
                  <a:lnTo>
                    <a:pt x="12" y="81"/>
                  </a:lnTo>
                  <a:lnTo>
                    <a:pt x="12" y="82"/>
                  </a:lnTo>
                  <a:lnTo>
                    <a:pt x="12" y="83"/>
                  </a:lnTo>
                  <a:lnTo>
                    <a:pt x="11" y="83"/>
                  </a:lnTo>
                  <a:lnTo>
                    <a:pt x="11" y="82"/>
                  </a:lnTo>
                  <a:lnTo>
                    <a:pt x="11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73"/>
                  </a:lnTo>
                  <a:lnTo>
                    <a:pt x="9" y="72"/>
                  </a:lnTo>
                  <a:lnTo>
                    <a:pt x="9" y="71"/>
                  </a:lnTo>
                  <a:lnTo>
                    <a:pt x="8" y="69"/>
                  </a:lnTo>
                  <a:lnTo>
                    <a:pt x="7" y="66"/>
                  </a:lnTo>
                  <a:lnTo>
                    <a:pt x="7" y="65"/>
                  </a:lnTo>
                  <a:lnTo>
                    <a:pt x="6" y="65"/>
                  </a:lnTo>
                  <a:lnTo>
                    <a:pt x="5" y="64"/>
                  </a:lnTo>
                  <a:lnTo>
                    <a:pt x="5" y="63"/>
                  </a:lnTo>
                  <a:lnTo>
                    <a:pt x="5" y="62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4" y="56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0" y="46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1" y="43"/>
                  </a:lnTo>
                  <a:lnTo>
                    <a:pt x="2" y="41"/>
                  </a:lnTo>
                  <a:lnTo>
                    <a:pt x="5" y="39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7" y="34"/>
                  </a:lnTo>
                  <a:lnTo>
                    <a:pt x="8" y="32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9" y="23"/>
                  </a:lnTo>
                  <a:lnTo>
                    <a:pt x="11" y="19"/>
                  </a:lnTo>
                  <a:lnTo>
                    <a:pt x="12" y="15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3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19" y="5"/>
                  </a:lnTo>
                  <a:lnTo>
                    <a:pt x="20" y="6"/>
                  </a:lnTo>
                  <a:lnTo>
                    <a:pt x="21" y="5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1"/>
                  </a:lnTo>
                  <a:lnTo>
                    <a:pt x="24" y="0"/>
                  </a:lnTo>
                  <a:lnTo>
                    <a:pt x="25" y="1"/>
                  </a:lnTo>
                  <a:lnTo>
                    <a:pt x="25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01" name="Freeform 456">
              <a:extLst>
                <a:ext uri="{FF2B5EF4-FFF2-40B4-BE49-F238E27FC236}">
                  <a16:creationId xmlns:a16="http://schemas.microsoft.com/office/drawing/2014/main" id="{8F1A490F-7891-4E47-451D-6450D43397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3269" y="2268687"/>
              <a:ext cx="41275" cy="44450"/>
            </a:xfrm>
            <a:custGeom>
              <a:avLst/>
              <a:gdLst>
                <a:gd name="T0" fmla="*/ 0 w 26"/>
                <a:gd name="T1" fmla="*/ 28 h 28"/>
                <a:gd name="T2" fmla="*/ 0 w 26"/>
                <a:gd name="T3" fmla="*/ 26 h 28"/>
                <a:gd name="T4" fmla="*/ 1 w 26"/>
                <a:gd name="T5" fmla="*/ 24 h 28"/>
                <a:gd name="T6" fmla="*/ 2 w 26"/>
                <a:gd name="T7" fmla="*/ 23 h 28"/>
                <a:gd name="T8" fmla="*/ 5 w 26"/>
                <a:gd name="T9" fmla="*/ 21 h 28"/>
                <a:gd name="T10" fmla="*/ 6 w 26"/>
                <a:gd name="T11" fmla="*/ 21 h 28"/>
                <a:gd name="T12" fmla="*/ 6 w 26"/>
                <a:gd name="T13" fmla="*/ 22 h 28"/>
                <a:gd name="T14" fmla="*/ 2 w 26"/>
                <a:gd name="T15" fmla="*/ 26 h 28"/>
                <a:gd name="T16" fmla="*/ 2 w 26"/>
                <a:gd name="T17" fmla="*/ 28 h 28"/>
                <a:gd name="T18" fmla="*/ 19 w 26"/>
                <a:gd name="T19" fmla="*/ 0 h 28"/>
                <a:gd name="T20" fmla="*/ 21 w 26"/>
                <a:gd name="T21" fmla="*/ 0 h 28"/>
                <a:gd name="T22" fmla="*/ 22 w 26"/>
                <a:gd name="T23" fmla="*/ 2 h 28"/>
                <a:gd name="T24" fmla="*/ 25 w 26"/>
                <a:gd name="T25" fmla="*/ 3 h 28"/>
                <a:gd name="T26" fmla="*/ 25 w 26"/>
                <a:gd name="T27" fmla="*/ 6 h 28"/>
                <a:gd name="T28" fmla="*/ 25 w 26"/>
                <a:gd name="T29" fmla="*/ 6 h 28"/>
                <a:gd name="T30" fmla="*/ 26 w 26"/>
                <a:gd name="T31" fmla="*/ 7 h 28"/>
                <a:gd name="T32" fmla="*/ 25 w 26"/>
                <a:gd name="T33" fmla="*/ 9 h 28"/>
                <a:gd name="T34" fmla="*/ 25 w 26"/>
                <a:gd name="T35" fmla="*/ 11 h 28"/>
                <a:gd name="T36" fmla="*/ 25 w 26"/>
                <a:gd name="T37" fmla="*/ 14 h 28"/>
                <a:gd name="T38" fmla="*/ 25 w 26"/>
                <a:gd name="T39" fmla="*/ 16 h 28"/>
                <a:gd name="T40" fmla="*/ 23 w 26"/>
                <a:gd name="T41" fmla="*/ 19 h 28"/>
                <a:gd name="T42" fmla="*/ 23 w 26"/>
                <a:gd name="T43" fmla="*/ 21 h 28"/>
                <a:gd name="T44" fmla="*/ 22 w 26"/>
                <a:gd name="T45" fmla="*/ 22 h 28"/>
                <a:gd name="T46" fmla="*/ 19 w 26"/>
                <a:gd name="T47" fmla="*/ 24 h 28"/>
                <a:gd name="T48" fmla="*/ 15 w 26"/>
                <a:gd name="T49" fmla="*/ 26 h 28"/>
                <a:gd name="T50" fmla="*/ 13 w 26"/>
                <a:gd name="T51" fmla="*/ 26 h 28"/>
                <a:gd name="T52" fmla="*/ 12 w 26"/>
                <a:gd name="T53" fmla="*/ 24 h 28"/>
                <a:gd name="T54" fmla="*/ 13 w 26"/>
                <a:gd name="T55" fmla="*/ 22 h 28"/>
                <a:gd name="T56" fmla="*/ 13 w 26"/>
                <a:gd name="T57" fmla="*/ 20 h 28"/>
                <a:gd name="T58" fmla="*/ 15 w 26"/>
                <a:gd name="T59" fmla="*/ 20 h 28"/>
                <a:gd name="T60" fmla="*/ 16 w 26"/>
                <a:gd name="T61" fmla="*/ 17 h 28"/>
                <a:gd name="T62" fmla="*/ 18 w 26"/>
                <a:gd name="T63" fmla="*/ 19 h 28"/>
                <a:gd name="T64" fmla="*/ 19 w 26"/>
                <a:gd name="T65" fmla="*/ 17 h 28"/>
                <a:gd name="T66" fmla="*/ 19 w 26"/>
                <a:gd name="T67" fmla="*/ 15 h 28"/>
                <a:gd name="T68" fmla="*/ 19 w 26"/>
                <a:gd name="T69" fmla="*/ 15 h 28"/>
                <a:gd name="T70" fmla="*/ 18 w 26"/>
                <a:gd name="T71" fmla="*/ 16 h 28"/>
                <a:gd name="T72" fmla="*/ 16 w 26"/>
                <a:gd name="T73" fmla="*/ 15 h 28"/>
                <a:gd name="T74" fmla="*/ 15 w 26"/>
                <a:gd name="T75" fmla="*/ 16 h 28"/>
                <a:gd name="T76" fmla="*/ 14 w 26"/>
                <a:gd name="T77" fmla="*/ 15 h 28"/>
                <a:gd name="T78" fmla="*/ 15 w 26"/>
                <a:gd name="T79" fmla="*/ 14 h 28"/>
                <a:gd name="T80" fmla="*/ 14 w 26"/>
                <a:gd name="T81" fmla="*/ 13 h 28"/>
                <a:gd name="T82" fmla="*/ 14 w 26"/>
                <a:gd name="T83" fmla="*/ 10 h 28"/>
                <a:gd name="T84" fmla="*/ 14 w 26"/>
                <a:gd name="T85" fmla="*/ 8 h 28"/>
                <a:gd name="T86" fmla="*/ 13 w 26"/>
                <a:gd name="T87" fmla="*/ 7 h 28"/>
                <a:gd name="T88" fmla="*/ 14 w 26"/>
                <a:gd name="T89" fmla="*/ 6 h 28"/>
                <a:gd name="T90" fmla="*/ 15 w 26"/>
                <a:gd name="T91" fmla="*/ 3 h 28"/>
                <a:gd name="T92" fmla="*/ 15 w 26"/>
                <a:gd name="T93" fmla="*/ 1 h 28"/>
                <a:gd name="T94" fmla="*/ 18 w 26"/>
                <a:gd name="T95" fmla="*/ 0 h 28"/>
                <a:gd name="T96" fmla="*/ 19 w 26"/>
                <a:gd name="T9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" h="28">
                  <a:moveTo>
                    <a:pt x="1" y="28"/>
                  </a:moveTo>
                  <a:lnTo>
                    <a:pt x="0" y="28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5" y="21"/>
                  </a:lnTo>
                  <a:lnTo>
                    <a:pt x="6" y="20"/>
                  </a:lnTo>
                  <a:lnTo>
                    <a:pt x="6" y="21"/>
                  </a:lnTo>
                  <a:lnTo>
                    <a:pt x="7" y="21"/>
                  </a:lnTo>
                  <a:lnTo>
                    <a:pt x="6" y="22"/>
                  </a:lnTo>
                  <a:lnTo>
                    <a:pt x="3" y="24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1" y="28"/>
                  </a:lnTo>
                  <a:close/>
                  <a:moveTo>
                    <a:pt x="19" y="0"/>
                  </a:moveTo>
                  <a:lnTo>
                    <a:pt x="20" y="0"/>
                  </a:lnTo>
                  <a:lnTo>
                    <a:pt x="21" y="0"/>
                  </a:lnTo>
                  <a:lnTo>
                    <a:pt x="22" y="1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3"/>
                  </a:lnTo>
                  <a:lnTo>
                    <a:pt x="25" y="4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5" y="6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5" y="8"/>
                  </a:lnTo>
                  <a:lnTo>
                    <a:pt x="25" y="9"/>
                  </a:lnTo>
                  <a:lnTo>
                    <a:pt x="25" y="10"/>
                  </a:lnTo>
                  <a:lnTo>
                    <a:pt x="25" y="11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5" y="15"/>
                  </a:lnTo>
                  <a:lnTo>
                    <a:pt x="25" y="16"/>
                  </a:lnTo>
                  <a:lnTo>
                    <a:pt x="25" y="17"/>
                  </a:lnTo>
                  <a:lnTo>
                    <a:pt x="23" y="19"/>
                  </a:lnTo>
                  <a:lnTo>
                    <a:pt x="23" y="20"/>
                  </a:lnTo>
                  <a:lnTo>
                    <a:pt x="23" y="21"/>
                  </a:lnTo>
                  <a:lnTo>
                    <a:pt x="23" y="22"/>
                  </a:lnTo>
                  <a:lnTo>
                    <a:pt x="22" y="22"/>
                  </a:lnTo>
                  <a:lnTo>
                    <a:pt x="21" y="23"/>
                  </a:lnTo>
                  <a:lnTo>
                    <a:pt x="19" y="24"/>
                  </a:lnTo>
                  <a:lnTo>
                    <a:pt x="18" y="26"/>
                  </a:lnTo>
                  <a:lnTo>
                    <a:pt x="15" y="26"/>
                  </a:lnTo>
                  <a:lnTo>
                    <a:pt x="14" y="26"/>
                  </a:lnTo>
                  <a:lnTo>
                    <a:pt x="13" y="26"/>
                  </a:lnTo>
                  <a:lnTo>
                    <a:pt x="12" y="26"/>
                  </a:lnTo>
                  <a:lnTo>
                    <a:pt x="12" y="24"/>
                  </a:lnTo>
                  <a:lnTo>
                    <a:pt x="12" y="23"/>
                  </a:lnTo>
                  <a:lnTo>
                    <a:pt x="13" y="22"/>
                  </a:lnTo>
                  <a:lnTo>
                    <a:pt x="13" y="21"/>
                  </a:lnTo>
                  <a:lnTo>
                    <a:pt x="13" y="20"/>
                  </a:lnTo>
                  <a:lnTo>
                    <a:pt x="14" y="20"/>
                  </a:lnTo>
                  <a:lnTo>
                    <a:pt x="15" y="20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8" y="17"/>
                  </a:lnTo>
                  <a:lnTo>
                    <a:pt x="18" y="19"/>
                  </a:lnTo>
                  <a:lnTo>
                    <a:pt x="19" y="19"/>
                  </a:lnTo>
                  <a:lnTo>
                    <a:pt x="19" y="17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8" y="15"/>
                  </a:lnTo>
                  <a:lnTo>
                    <a:pt x="19" y="15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8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02" name="Freeform 457">
              <a:extLst>
                <a:ext uri="{FF2B5EF4-FFF2-40B4-BE49-F238E27FC236}">
                  <a16:creationId xmlns:a16="http://schemas.microsoft.com/office/drawing/2014/main" id="{E39720E8-996A-1997-C760-4D55C874E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669" y="2190899"/>
              <a:ext cx="44450" cy="60325"/>
            </a:xfrm>
            <a:custGeom>
              <a:avLst/>
              <a:gdLst>
                <a:gd name="T0" fmla="*/ 9 w 28"/>
                <a:gd name="T1" fmla="*/ 32 h 38"/>
                <a:gd name="T2" fmla="*/ 9 w 28"/>
                <a:gd name="T3" fmla="*/ 34 h 38"/>
                <a:gd name="T4" fmla="*/ 7 w 28"/>
                <a:gd name="T5" fmla="*/ 36 h 38"/>
                <a:gd name="T6" fmla="*/ 6 w 28"/>
                <a:gd name="T7" fmla="*/ 37 h 38"/>
                <a:gd name="T8" fmla="*/ 4 w 28"/>
                <a:gd name="T9" fmla="*/ 37 h 38"/>
                <a:gd name="T10" fmla="*/ 2 w 28"/>
                <a:gd name="T11" fmla="*/ 37 h 38"/>
                <a:gd name="T12" fmla="*/ 0 w 28"/>
                <a:gd name="T13" fmla="*/ 36 h 38"/>
                <a:gd name="T14" fmla="*/ 2 w 28"/>
                <a:gd name="T15" fmla="*/ 34 h 38"/>
                <a:gd name="T16" fmla="*/ 3 w 28"/>
                <a:gd name="T17" fmla="*/ 33 h 38"/>
                <a:gd name="T18" fmla="*/ 3 w 28"/>
                <a:gd name="T19" fmla="*/ 32 h 38"/>
                <a:gd name="T20" fmla="*/ 3 w 28"/>
                <a:gd name="T21" fmla="*/ 30 h 38"/>
                <a:gd name="T22" fmla="*/ 4 w 28"/>
                <a:gd name="T23" fmla="*/ 27 h 38"/>
                <a:gd name="T24" fmla="*/ 5 w 28"/>
                <a:gd name="T25" fmla="*/ 26 h 38"/>
                <a:gd name="T26" fmla="*/ 6 w 28"/>
                <a:gd name="T27" fmla="*/ 23 h 38"/>
                <a:gd name="T28" fmla="*/ 7 w 28"/>
                <a:gd name="T29" fmla="*/ 19 h 38"/>
                <a:gd name="T30" fmla="*/ 9 w 28"/>
                <a:gd name="T31" fmla="*/ 18 h 38"/>
                <a:gd name="T32" fmla="*/ 10 w 28"/>
                <a:gd name="T33" fmla="*/ 17 h 38"/>
                <a:gd name="T34" fmla="*/ 11 w 28"/>
                <a:gd name="T35" fmla="*/ 16 h 38"/>
                <a:gd name="T36" fmla="*/ 10 w 28"/>
                <a:gd name="T37" fmla="*/ 14 h 38"/>
                <a:gd name="T38" fmla="*/ 11 w 28"/>
                <a:gd name="T39" fmla="*/ 12 h 38"/>
                <a:gd name="T40" fmla="*/ 10 w 28"/>
                <a:gd name="T41" fmla="*/ 12 h 38"/>
                <a:gd name="T42" fmla="*/ 11 w 28"/>
                <a:gd name="T43" fmla="*/ 11 h 38"/>
                <a:gd name="T44" fmla="*/ 12 w 28"/>
                <a:gd name="T45" fmla="*/ 10 h 38"/>
                <a:gd name="T46" fmla="*/ 12 w 28"/>
                <a:gd name="T47" fmla="*/ 7 h 38"/>
                <a:gd name="T48" fmla="*/ 15 w 28"/>
                <a:gd name="T49" fmla="*/ 6 h 38"/>
                <a:gd name="T50" fmla="*/ 15 w 28"/>
                <a:gd name="T51" fmla="*/ 6 h 38"/>
                <a:gd name="T52" fmla="*/ 17 w 28"/>
                <a:gd name="T53" fmla="*/ 5 h 38"/>
                <a:gd name="T54" fmla="*/ 17 w 28"/>
                <a:gd name="T55" fmla="*/ 3 h 38"/>
                <a:gd name="T56" fmla="*/ 18 w 28"/>
                <a:gd name="T57" fmla="*/ 1 h 38"/>
                <a:gd name="T58" fmla="*/ 19 w 28"/>
                <a:gd name="T59" fmla="*/ 3 h 38"/>
                <a:gd name="T60" fmla="*/ 20 w 28"/>
                <a:gd name="T61" fmla="*/ 1 h 38"/>
                <a:gd name="T62" fmla="*/ 22 w 28"/>
                <a:gd name="T63" fmla="*/ 3 h 38"/>
                <a:gd name="T64" fmla="*/ 23 w 28"/>
                <a:gd name="T65" fmla="*/ 1 h 38"/>
                <a:gd name="T66" fmla="*/ 23 w 28"/>
                <a:gd name="T67" fmla="*/ 1 h 38"/>
                <a:gd name="T68" fmla="*/ 25 w 28"/>
                <a:gd name="T69" fmla="*/ 3 h 38"/>
                <a:gd name="T70" fmla="*/ 24 w 28"/>
                <a:gd name="T71" fmla="*/ 4 h 38"/>
                <a:gd name="T72" fmla="*/ 24 w 28"/>
                <a:gd name="T73" fmla="*/ 5 h 38"/>
                <a:gd name="T74" fmla="*/ 25 w 28"/>
                <a:gd name="T75" fmla="*/ 6 h 38"/>
                <a:gd name="T76" fmla="*/ 26 w 28"/>
                <a:gd name="T77" fmla="*/ 7 h 38"/>
                <a:gd name="T78" fmla="*/ 26 w 28"/>
                <a:gd name="T79" fmla="*/ 7 h 38"/>
                <a:gd name="T80" fmla="*/ 28 w 28"/>
                <a:gd name="T81" fmla="*/ 10 h 38"/>
                <a:gd name="T82" fmla="*/ 28 w 28"/>
                <a:gd name="T83" fmla="*/ 12 h 38"/>
                <a:gd name="T84" fmla="*/ 26 w 28"/>
                <a:gd name="T85" fmla="*/ 13 h 38"/>
                <a:gd name="T86" fmla="*/ 24 w 28"/>
                <a:gd name="T87" fmla="*/ 14 h 38"/>
                <a:gd name="T88" fmla="*/ 23 w 28"/>
                <a:gd name="T89" fmla="*/ 17 h 38"/>
                <a:gd name="T90" fmla="*/ 23 w 28"/>
                <a:gd name="T91" fmla="*/ 18 h 38"/>
                <a:gd name="T92" fmla="*/ 24 w 28"/>
                <a:gd name="T93" fmla="*/ 19 h 38"/>
                <a:gd name="T94" fmla="*/ 23 w 28"/>
                <a:gd name="T95" fmla="*/ 19 h 38"/>
                <a:gd name="T96" fmla="*/ 20 w 28"/>
                <a:gd name="T97" fmla="*/ 19 h 38"/>
                <a:gd name="T98" fmla="*/ 19 w 28"/>
                <a:gd name="T99" fmla="*/ 20 h 38"/>
                <a:gd name="T100" fmla="*/ 17 w 28"/>
                <a:gd name="T101" fmla="*/ 21 h 38"/>
                <a:gd name="T102" fmla="*/ 17 w 28"/>
                <a:gd name="T103" fmla="*/ 24 h 38"/>
                <a:gd name="T104" fmla="*/ 17 w 28"/>
                <a:gd name="T105" fmla="*/ 24 h 38"/>
                <a:gd name="T106" fmla="*/ 18 w 28"/>
                <a:gd name="T107" fmla="*/ 25 h 38"/>
                <a:gd name="T108" fmla="*/ 17 w 28"/>
                <a:gd name="T109" fmla="*/ 26 h 38"/>
                <a:gd name="T110" fmla="*/ 16 w 28"/>
                <a:gd name="T111" fmla="*/ 27 h 38"/>
                <a:gd name="T112" fmla="*/ 15 w 28"/>
                <a:gd name="T113" fmla="*/ 29 h 38"/>
                <a:gd name="T114" fmla="*/ 13 w 28"/>
                <a:gd name="T115" fmla="*/ 30 h 38"/>
                <a:gd name="T116" fmla="*/ 12 w 28"/>
                <a:gd name="T117" fmla="*/ 31 h 38"/>
                <a:gd name="T118" fmla="*/ 11 w 28"/>
                <a:gd name="T119" fmla="*/ 32 h 38"/>
                <a:gd name="T120" fmla="*/ 10 w 28"/>
                <a:gd name="T121" fmla="*/ 32 h 38"/>
                <a:gd name="T122" fmla="*/ 10 w 28"/>
                <a:gd name="T123" fmla="*/ 3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" h="38">
                  <a:moveTo>
                    <a:pt x="10" y="33"/>
                  </a:moveTo>
                  <a:lnTo>
                    <a:pt x="9" y="32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7" y="37"/>
                  </a:lnTo>
                  <a:lnTo>
                    <a:pt x="6" y="37"/>
                  </a:lnTo>
                  <a:lnTo>
                    <a:pt x="5" y="38"/>
                  </a:lnTo>
                  <a:lnTo>
                    <a:pt x="4" y="37"/>
                  </a:lnTo>
                  <a:lnTo>
                    <a:pt x="3" y="37"/>
                  </a:lnTo>
                  <a:lnTo>
                    <a:pt x="2" y="37"/>
                  </a:lnTo>
                  <a:lnTo>
                    <a:pt x="0" y="37"/>
                  </a:lnTo>
                  <a:lnTo>
                    <a:pt x="0" y="36"/>
                  </a:lnTo>
                  <a:lnTo>
                    <a:pt x="2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3" y="33"/>
                  </a:lnTo>
                  <a:lnTo>
                    <a:pt x="2" y="32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9" y="18"/>
                  </a:lnTo>
                  <a:lnTo>
                    <a:pt x="10" y="18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11" y="16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3" y="6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1"/>
                  </a:lnTo>
                  <a:lnTo>
                    <a:pt x="23" y="0"/>
                  </a:lnTo>
                  <a:lnTo>
                    <a:pt x="23" y="1"/>
                  </a:lnTo>
                  <a:lnTo>
                    <a:pt x="24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8"/>
                  </a:lnTo>
                  <a:lnTo>
                    <a:pt x="28" y="10"/>
                  </a:lnTo>
                  <a:lnTo>
                    <a:pt x="28" y="11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6" y="13"/>
                  </a:lnTo>
                  <a:lnTo>
                    <a:pt x="25" y="14"/>
                  </a:lnTo>
                  <a:lnTo>
                    <a:pt x="24" y="14"/>
                  </a:lnTo>
                  <a:lnTo>
                    <a:pt x="23" y="16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3" y="18"/>
                  </a:lnTo>
                  <a:lnTo>
                    <a:pt x="23" y="19"/>
                  </a:lnTo>
                  <a:lnTo>
                    <a:pt x="24" y="19"/>
                  </a:lnTo>
                  <a:lnTo>
                    <a:pt x="23" y="20"/>
                  </a:lnTo>
                  <a:lnTo>
                    <a:pt x="23" y="19"/>
                  </a:lnTo>
                  <a:lnTo>
                    <a:pt x="22" y="19"/>
                  </a:lnTo>
                  <a:lnTo>
                    <a:pt x="20" y="19"/>
                  </a:lnTo>
                  <a:lnTo>
                    <a:pt x="19" y="19"/>
                  </a:lnTo>
                  <a:lnTo>
                    <a:pt x="19" y="20"/>
                  </a:lnTo>
                  <a:lnTo>
                    <a:pt x="18" y="20"/>
                  </a:lnTo>
                  <a:lnTo>
                    <a:pt x="17" y="21"/>
                  </a:lnTo>
                  <a:lnTo>
                    <a:pt x="17" y="23"/>
                  </a:lnTo>
                  <a:lnTo>
                    <a:pt x="17" y="24"/>
                  </a:lnTo>
                  <a:lnTo>
                    <a:pt x="16" y="24"/>
                  </a:lnTo>
                  <a:lnTo>
                    <a:pt x="17" y="24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6"/>
                  </a:lnTo>
                  <a:lnTo>
                    <a:pt x="17" y="26"/>
                  </a:lnTo>
                  <a:lnTo>
                    <a:pt x="16" y="26"/>
                  </a:lnTo>
                  <a:lnTo>
                    <a:pt x="16" y="27"/>
                  </a:lnTo>
                  <a:lnTo>
                    <a:pt x="16" y="29"/>
                  </a:lnTo>
                  <a:lnTo>
                    <a:pt x="15" y="29"/>
                  </a:lnTo>
                  <a:lnTo>
                    <a:pt x="15" y="30"/>
                  </a:lnTo>
                  <a:lnTo>
                    <a:pt x="13" y="30"/>
                  </a:lnTo>
                  <a:lnTo>
                    <a:pt x="13" y="31"/>
                  </a:lnTo>
                  <a:lnTo>
                    <a:pt x="12" y="31"/>
                  </a:lnTo>
                  <a:lnTo>
                    <a:pt x="12" y="32"/>
                  </a:lnTo>
                  <a:lnTo>
                    <a:pt x="11" y="32"/>
                  </a:lnTo>
                  <a:lnTo>
                    <a:pt x="11" y="33"/>
                  </a:lnTo>
                  <a:lnTo>
                    <a:pt x="10" y="32"/>
                  </a:lnTo>
                  <a:lnTo>
                    <a:pt x="10" y="33"/>
                  </a:lnTo>
                  <a:lnTo>
                    <a:pt x="10" y="3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03" name="Freeform 458">
              <a:extLst>
                <a:ext uri="{FF2B5EF4-FFF2-40B4-BE49-F238E27FC236}">
                  <a16:creationId xmlns:a16="http://schemas.microsoft.com/office/drawing/2014/main" id="{C4117247-52BC-9251-7C53-0983B179A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756" y="2843362"/>
              <a:ext cx="442913" cy="344488"/>
            </a:xfrm>
            <a:custGeom>
              <a:avLst/>
              <a:gdLst>
                <a:gd name="T0" fmla="*/ 166 w 279"/>
                <a:gd name="T1" fmla="*/ 59 h 217"/>
                <a:gd name="T2" fmla="*/ 164 w 279"/>
                <a:gd name="T3" fmla="*/ 74 h 217"/>
                <a:gd name="T4" fmla="*/ 175 w 279"/>
                <a:gd name="T5" fmla="*/ 74 h 217"/>
                <a:gd name="T6" fmla="*/ 185 w 279"/>
                <a:gd name="T7" fmla="*/ 75 h 217"/>
                <a:gd name="T8" fmla="*/ 181 w 279"/>
                <a:gd name="T9" fmla="*/ 85 h 217"/>
                <a:gd name="T10" fmla="*/ 187 w 279"/>
                <a:gd name="T11" fmla="*/ 94 h 217"/>
                <a:gd name="T12" fmla="*/ 194 w 279"/>
                <a:gd name="T13" fmla="*/ 104 h 217"/>
                <a:gd name="T14" fmla="*/ 207 w 279"/>
                <a:gd name="T15" fmla="*/ 113 h 217"/>
                <a:gd name="T16" fmla="*/ 224 w 279"/>
                <a:gd name="T17" fmla="*/ 118 h 217"/>
                <a:gd name="T18" fmla="*/ 239 w 279"/>
                <a:gd name="T19" fmla="*/ 124 h 217"/>
                <a:gd name="T20" fmla="*/ 256 w 279"/>
                <a:gd name="T21" fmla="*/ 129 h 217"/>
                <a:gd name="T22" fmla="*/ 277 w 279"/>
                <a:gd name="T23" fmla="*/ 131 h 217"/>
                <a:gd name="T24" fmla="*/ 271 w 279"/>
                <a:gd name="T25" fmla="*/ 139 h 217"/>
                <a:gd name="T26" fmla="*/ 260 w 279"/>
                <a:gd name="T27" fmla="*/ 149 h 217"/>
                <a:gd name="T28" fmla="*/ 251 w 279"/>
                <a:gd name="T29" fmla="*/ 159 h 217"/>
                <a:gd name="T30" fmla="*/ 237 w 279"/>
                <a:gd name="T31" fmla="*/ 172 h 217"/>
                <a:gd name="T32" fmla="*/ 221 w 279"/>
                <a:gd name="T33" fmla="*/ 189 h 217"/>
                <a:gd name="T34" fmla="*/ 210 w 279"/>
                <a:gd name="T35" fmla="*/ 189 h 217"/>
                <a:gd name="T36" fmla="*/ 195 w 279"/>
                <a:gd name="T37" fmla="*/ 191 h 217"/>
                <a:gd name="T38" fmla="*/ 181 w 279"/>
                <a:gd name="T39" fmla="*/ 201 h 217"/>
                <a:gd name="T40" fmla="*/ 166 w 279"/>
                <a:gd name="T41" fmla="*/ 205 h 217"/>
                <a:gd name="T42" fmla="*/ 155 w 279"/>
                <a:gd name="T43" fmla="*/ 207 h 217"/>
                <a:gd name="T44" fmla="*/ 146 w 279"/>
                <a:gd name="T45" fmla="*/ 200 h 217"/>
                <a:gd name="T46" fmla="*/ 132 w 279"/>
                <a:gd name="T47" fmla="*/ 207 h 217"/>
                <a:gd name="T48" fmla="*/ 122 w 279"/>
                <a:gd name="T49" fmla="*/ 215 h 217"/>
                <a:gd name="T50" fmla="*/ 114 w 279"/>
                <a:gd name="T51" fmla="*/ 215 h 217"/>
                <a:gd name="T52" fmla="*/ 103 w 279"/>
                <a:gd name="T53" fmla="*/ 213 h 217"/>
                <a:gd name="T54" fmla="*/ 90 w 279"/>
                <a:gd name="T55" fmla="*/ 209 h 217"/>
                <a:gd name="T56" fmla="*/ 75 w 279"/>
                <a:gd name="T57" fmla="*/ 198 h 217"/>
                <a:gd name="T58" fmla="*/ 55 w 279"/>
                <a:gd name="T59" fmla="*/ 197 h 217"/>
                <a:gd name="T60" fmla="*/ 52 w 279"/>
                <a:gd name="T61" fmla="*/ 184 h 217"/>
                <a:gd name="T62" fmla="*/ 46 w 279"/>
                <a:gd name="T63" fmla="*/ 179 h 217"/>
                <a:gd name="T64" fmla="*/ 39 w 279"/>
                <a:gd name="T65" fmla="*/ 175 h 217"/>
                <a:gd name="T66" fmla="*/ 35 w 279"/>
                <a:gd name="T67" fmla="*/ 165 h 217"/>
                <a:gd name="T68" fmla="*/ 31 w 279"/>
                <a:gd name="T69" fmla="*/ 155 h 217"/>
                <a:gd name="T70" fmla="*/ 23 w 279"/>
                <a:gd name="T71" fmla="*/ 147 h 217"/>
                <a:gd name="T72" fmla="*/ 13 w 279"/>
                <a:gd name="T73" fmla="*/ 138 h 217"/>
                <a:gd name="T74" fmla="*/ 4 w 279"/>
                <a:gd name="T75" fmla="*/ 134 h 217"/>
                <a:gd name="T76" fmla="*/ 3 w 279"/>
                <a:gd name="T77" fmla="*/ 129 h 217"/>
                <a:gd name="T78" fmla="*/ 5 w 279"/>
                <a:gd name="T79" fmla="*/ 121 h 217"/>
                <a:gd name="T80" fmla="*/ 12 w 279"/>
                <a:gd name="T81" fmla="*/ 123 h 217"/>
                <a:gd name="T82" fmla="*/ 20 w 279"/>
                <a:gd name="T83" fmla="*/ 113 h 217"/>
                <a:gd name="T84" fmla="*/ 25 w 279"/>
                <a:gd name="T85" fmla="*/ 87 h 217"/>
                <a:gd name="T86" fmla="*/ 33 w 279"/>
                <a:gd name="T87" fmla="*/ 79 h 217"/>
                <a:gd name="T88" fmla="*/ 37 w 279"/>
                <a:gd name="T89" fmla="*/ 71 h 217"/>
                <a:gd name="T90" fmla="*/ 41 w 279"/>
                <a:gd name="T91" fmla="*/ 56 h 217"/>
                <a:gd name="T92" fmla="*/ 49 w 279"/>
                <a:gd name="T93" fmla="*/ 45 h 217"/>
                <a:gd name="T94" fmla="*/ 59 w 279"/>
                <a:gd name="T95" fmla="*/ 39 h 217"/>
                <a:gd name="T96" fmla="*/ 64 w 279"/>
                <a:gd name="T97" fmla="*/ 19 h 217"/>
                <a:gd name="T98" fmla="*/ 75 w 279"/>
                <a:gd name="T99" fmla="*/ 11 h 217"/>
                <a:gd name="T100" fmla="*/ 82 w 279"/>
                <a:gd name="T101" fmla="*/ 9 h 217"/>
                <a:gd name="T102" fmla="*/ 89 w 279"/>
                <a:gd name="T103" fmla="*/ 7 h 217"/>
                <a:gd name="T104" fmla="*/ 97 w 279"/>
                <a:gd name="T105" fmla="*/ 3 h 217"/>
                <a:gd name="T106" fmla="*/ 108 w 279"/>
                <a:gd name="T107" fmla="*/ 8 h 217"/>
                <a:gd name="T108" fmla="*/ 116 w 279"/>
                <a:gd name="T109" fmla="*/ 7 h 217"/>
                <a:gd name="T110" fmla="*/ 123 w 279"/>
                <a:gd name="T111" fmla="*/ 7 h 217"/>
                <a:gd name="T112" fmla="*/ 135 w 279"/>
                <a:gd name="T113" fmla="*/ 8 h 217"/>
                <a:gd name="T114" fmla="*/ 149 w 279"/>
                <a:gd name="T115" fmla="*/ 20 h 217"/>
                <a:gd name="T116" fmla="*/ 167 w 279"/>
                <a:gd name="T117" fmla="*/ 3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9" h="217">
                  <a:moveTo>
                    <a:pt x="175" y="46"/>
                  </a:moveTo>
                  <a:lnTo>
                    <a:pt x="174" y="48"/>
                  </a:lnTo>
                  <a:lnTo>
                    <a:pt x="174" y="49"/>
                  </a:lnTo>
                  <a:lnTo>
                    <a:pt x="172" y="53"/>
                  </a:lnTo>
                  <a:lnTo>
                    <a:pt x="171" y="53"/>
                  </a:lnTo>
                  <a:lnTo>
                    <a:pt x="171" y="54"/>
                  </a:lnTo>
                  <a:lnTo>
                    <a:pt x="169" y="55"/>
                  </a:lnTo>
                  <a:lnTo>
                    <a:pt x="168" y="56"/>
                  </a:lnTo>
                  <a:lnTo>
                    <a:pt x="167" y="58"/>
                  </a:lnTo>
                  <a:lnTo>
                    <a:pt x="166" y="59"/>
                  </a:lnTo>
                  <a:lnTo>
                    <a:pt x="165" y="59"/>
                  </a:lnTo>
                  <a:lnTo>
                    <a:pt x="165" y="60"/>
                  </a:lnTo>
                  <a:lnTo>
                    <a:pt x="165" y="61"/>
                  </a:lnTo>
                  <a:lnTo>
                    <a:pt x="164" y="63"/>
                  </a:lnTo>
                  <a:lnTo>
                    <a:pt x="164" y="65"/>
                  </a:lnTo>
                  <a:lnTo>
                    <a:pt x="164" y="67"/>
                  </a:lnTo>
                  <a:lnTo>
                    <a:pt x="165" y="69"/>
                  </a:lnTo>
                  <a:lnTo>
                    <a:pt x="165" y="73"/>
                  </a:lnTo>
                  <a:lnTo>
                    <a:pt x="165" y="74"/>
                  </a:lnTo>
                  <a:lnTo>
                    <a:pt x="164" y="74"/>
                  </a:lnTo>
                  <a:lnTo>
                    <a:pt x="165" y="74"/>
                  </a:lnTo>
                  <a:lnTo>
                    <a:pt x="167" y="75"/>
                  </a:lnTo>
                  <a:lnTo>
                    <a:pt x="168" y="75"/>
                  </a:lnTo>
                  <a:lnTo>
                    <a:pt x="169" y="75"/>
                  </a:lnTo>
                  <a:lnTo>
                    <a:pt x="169" y="74"/>
                  </a:lnTo>
                  <a:lnTo>
                    <a:pt x="171" y="74"/>
                  </a:lnTo>
                  <a:lnTo>
                    <a:pt x="172" y="74"/>
                  </a:lnTo>
                  <a:lnTo>
                    <a:pt x="173" y="74"/>
                  </a:lnTo>
                  <a:lnTo>
                    <a:pt x="174" y="74"/>
                  </a:lnTo>
                  <a:lnTo>
                    <a:pt x="175" y="74"/>
                  </a:lnTo>
                  <a:lnTo>
                    <a:pt x="175" y="74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1" y="73"/>
                  </a:lnTo>
                  <a:lnTo>
                    <a:pt x="182" y="74"/>
                  </a:lnTo>
                  <a:lnTo>
                    <a:pt x="184" y="74"/>
                  </a:lnTo>
                  <a:lnTo>
                    <a:pt x="185" y="74"/>
                  </a:lnTo>
                  <a:lnTo>
                    <a:pt x="185" y="75"/>
                  </a:lnTo>
                  <a:lnTo>
                    <a:pt x="185" y="77"/>
                  </a:lnTo>
                  <a:lnTo>
                    <a:pt x="184" y="77"/>
                  </a:lnTo>
                  <a:lnTo>
                    <a:pt x="182" y="78"/>
                  </a:lnTo>
                  <a:lnTo>
                    <a:pt x="181" y="79"/>
                  </a:lnTo>
                  <a:lnTo>
                    <a:pt x="181" y="80"/>
                  </a:lnTo>
                  <a:lnTo>
                    <a:pt x="181" y="81"/>
                  </a:lnTo>
                  <a:lnTo>
                    <a:pt x="180" y="81"/>
                  </a:lnTo>
                  <a:lnTo>
                    <a:pt x="180" y="82"/>
                  </a:lnTo>
                  <a:lnTo>
                    <a:pt x="181" y="84"/>
                  </a:lnTo>
                  <a:lnTo>
                    <a:pt x="181" y="85"/>
                  </a:lnTo>
                  <a:lnTo>
                    <a:pt x="182" y="85"/>
                  </a:lnTo>
                  <a:lnTo>
                    <a:pt x="182" y="85"/>
                  </a:lnTo>
                  <a:lnTo>
                    <a:pt x="182" y="86"/>
                  </a:lnTo>
                  <a:lnTo>
                    <a:pt x="182" y="87"/>
                  </a:lnTo>
                  <a:lnTo>
                    <a:pt x="184" y="88"/>
                  </a:lnTo>
                  <a:lnTo>
                    <a:pt x="184" y="90"/>
                  </a:lnTo>
                  <a:lnTo>
                    <a:pt x="186" y="91"/>
                  </a:lnTo>
                  <a:lnTo>
                    <a:pt x="187" y="92"/>
                  </a:lnTo>
                  <a:lnTo>
                    <a:pt x="187" y="93"/>
                  </a:lnTo>
                  <a:lnTo>
                    <a:pt x="187" y="94"/>
                  </a:lnTo>
                  <a:lnTo>
                    <a:pt x="188" y="94"/>
                  </a:lnTo>
                  <a:lnTo>
                    <a:pt x="190" y="94"/>
                  </a:lnTo>
                  <a:lnTo>
                    <a:pt x="191" y="95"/>
                  </a:lnTo>
                  <a:lnTo>
                    <a:pt x="191" y="99"/>
                  </a:lnTo>
                  <a:lnTo>
                    <a:pt x="192" y="100"/>
                  </a:lnTo>
                  <a:lnTo>
                    <a:pt x="193" y="100"/>
                  </a:lnTo>
                  <a:lnTo>
                    <a:pt x="193" y="101"/>
                  </a:lnTo>
                  <a:lnTo>
                    <a:pt x="194" y="101"/>
                  </a:lnTo>
                  <a:lnTo>
                    <a:pt x="194" y="103"/>
                  </a:lnTo>
                  <a:lnTo>
                    <a:pt x="194" y="104"/>
                  </a:lnTo>
                  <a:lnTo>
                    <a:pt x="194" y="105"/>
                  </a:lnTo>
                  <a:lnTo>
                    <a:pt x="195" y="105"/>
                  </a:lnTo>
                  <a:lnTo>
                    <a:pt x="198" y="106"/>
                  </a:lnTo>
                  <a:lnTo>
                    <a:pt x="199" y="106"/>
                  </a:lnTo>
                  <a:lnTo>
                    <a:pt x="200" y="107"/>
                  </a:lnTo>
                  <a:lnTo>
                    <a:pt x="203" y="108"/>
                  </a:lnTo>
                  <a:lnTo>
                    <a:pt x="204" y="111"/>
                  </a:lnTo>
                  <a:lnTo>
                    <a:pt x="205" y="112"/>
                  </a:lnTo>
                  <a:lnTo>
                    <a:pt x="205" y="113"/>
                  </a:lnTo>
                  <a:lnTo>
                    <a:pt x="207" y="113"/>
                  </a:lnTo>
                  <a:lnTo>
                    <a:pt x="208" y="113"/>
                  </a:lnTo>
                  <a:lnTo>
                    <a:pt x="211" y="113"/>
                  </a:lnTo>
                  <a:lnTo>
                    <a:pt x="212" y="113"/>
                  </a:lnTo>
                  <a:lnTo>
                    <a:pt x="214" y="114"/>
                  </a:lnTo>
                  <a:lnTo>
                    <a:pt x="216" y="114"/>
                  </a:lnTo>
                  <a:lnTo>
                    <a:pt x="217" y="116"/>
                  </a:lnTo>
                  <a:lnTo>
                    <a:pt x="219" y="116"/>
                  </a:lnTo>
                  <a:lnTo>
                    <a:pt x="220" y="117"/>
                  </a:lnTo>
                  <a:lnTo>
                    <a:pt x="223" y="117"/>
                  </a:lnTo>
                  <a:lnTo>
                    <a:pt x="224" y="118"/>
                  </a:lnTo>
                  <a:lnTo>
                    <a:pt x="226" y="118"/>
                  </a:lnTo>
                  <a:lnTo>
                    <a:pt x="227" y="119"/>
                  </a:lnTo>
                  <a:lnTo>
                    <a:pt x="230" y="119"/>
                  </a:lnTo>
                  <a:lnTo>
                    <a:pt x="231" y="120"/>
                  </a:lnTo>
                  <a:lnTo>
                    <a:pt x="232" y="120"/>
                  </a:lnTo>
                  <a:lnTo>
                    <a:pt x="233" y="121"/>
                  </a:lnTo>
                  <a:lnTo>
                    <a:pt x="234" y="121"/>
                  </a:lnTo>
                  <a:lnTo>
                    <a:pt x="237" y="123"/>
                  </a:lnTo>
                  <a:lnTo>
                    <a:pt x="238" y="123"/>
                  </a:lnTo>
                  <a:lnTo>
                    <a:pt x="239" y="124"/>
                  </a:lnTo>
                  <a:lnTo>
                    <a:pt x="242" y="124"/>
                  </a:lnTo>
                  <a:lnTo>
                    <a:pt x="243" y="125"/>
                  </a:lnTo>
                  <a:lnTo>
                    <a:pt x="245" y="125"/>
                  </a:lnTo>
                  <a:lnTo>
                    <a:pt x="246" y="125"/>
                  </a:lnTo>
                  <a:lnTo>
                    <a:pt x="247" y="126"/>
                  </a:lnTo>
                  <a:lnTo>
                    <a:pt x="250" y="126"/>
                  </a:lnTo>
                  <a:lnTo>
                    <a:pt x="251" y="127"/>
                  </a:lnTo>
                  <a:lnTo>
                    <a:pt x="252" y="127"/>
                  </a:lnTo>
                  <a:lnTo>
                    <a:pt x="255" y="129"/>
                  </a:lnTo>
                  <a:lnTo>
                    <a:pt x="256" y="129"/>
                  </a:lnTo>
                  <a:lnTo>
                    <a:pt x="258" y="130"/>
                  </a:lnTo>
                  <a:lnTo>
                    <a:pt x="259" y="130"/>
                  </a:lnTo>
                  <a:lnTo>
                    <a:pt x="260" y="131"/>
                  </a:lnTo>
                  <a:lnTo>
                    <a:pt x="260" y="131"/>
                  </a:lnTo>
                  <a:lnTo>
                    <a:pt x="262" y="131"/>
                  </a:lnTo>
                  <a:lnTo>
                    <a:pt x="265" y="131"/>
                  </a:lnTo>
                  <a:lnTo>
                    <a:pt x="268" y="131"/>
                  </a:lnTo>
                  <a:lnTo>
                    <a:pt x="271" y="131"/>
                  </a:lnTo>
                  <a:lnTo>
                    <a:pt x="273" y="131"/>
                  </a:lnTo>
                  <a:lnTo>
                    <a:pt x="277" y="131"/>
                  </a:lnTo>
                  <a:lnTo>
                    <a:pt x="279" y="131"/>
                  </a:lnTo>
                  <a:lnTo>
                    <a:pt x="279" y="132"/>
                  </a:lnTo>
                  <a:lnTo>
                    <a:pt x="278" y="133"/>
                  </a:lnTo>
                  <a:lnTo>
                    <a:pt x="277" y="133"/>
                  </a:lnTo>
                  <a:lnTo>
                    <a:pt x="276" y="134"/>
                  </a:lnTo>
                  <a:lnTo>
                    <a:pt x="275" y="136"/>
                  </a:lnTo>
                  <a:lnTo>
                    <a:pt x="275" y="137"/>
                  </a:lnTo>
                  <a:lnTo>
                    <a:pt x="273" y="137"/>
                  </a:lnTo>
                  <a:lnTo>
                    <a:pt x="272" y="138"/>
                  </a:lnTo>
                  <a:lnTo>
                    <a:pt x="271" y="139"/>
                  </a:lnTo>
                  <a:lnTo>
                    <a:pt x="270" y="140"/>
                  </a:lnTo>
                  <a:lnTo>
                    <a:pt x="270" y="142"/>
                  </a:lnTo>
                  <a:lnTo>
                    <a:pt x="269" y="142"/>
                  </a:lnTo>
                  <a:lnTo>
                    <a:pt x="268" y="142"/>
                  </a:lnTo>
                  <a:lnTo>
                    <a:pt x="266" y="143"/>
                  </a:lnTo>
                  <a:lnTo>
                    <a:pt x="265" y="144"/>
                  </a:lnTo>
                  <a:lnTo>
                    <a:pt x="264" y="145"/>
                  </a:lnTo>
                  <a:lnTo>
                    <a:pt x="263" y="146"/>
                  </a:lnTo>
                  <a:lnTo>
                    <a:pt x="262" y="147"/>
                  </a:lnTo>
                  <a:lnTo>
                    <a:pt x="260" y="149"/>
                  </a:lnTo>
                  <a:lnTo>
                    <a:pt x="260" y="150"/>
                  </a:lnTo>
                  <a:lnTo>
                    <a:pt x="259" y="151"/>
                  </a:lnTo>
                  <a:lnTo>
                    <a:pt x="258" y="152"/>
                  </a:lnTo>
                  <a:lnTo>
                    <a:pt x="257" y="152"/>
                  </a:lnTo>
                  <a:lnTo>
                    <a:pt x="257" y="153"/>
                  </a:lnTo>
                  <a:lnTo>
                    <a:pt x="256" y="155"/>
                  </a:lnTo>
                  <a:lnTo>
                    <a:pt x="255" y="156"/>
                  </a:lnTo>
                  <a:lnTo>
                    <a:pt x="253" y="157"/>
                  </a:lnTo>
                  <a:lnTo>
                    <a:pt x="252" y="158"/>
                  </a:lnTo>
                  <a:lnTo>
                    <a:pt x="251" y="159"/>
                  </a:lnTo>
                  <a:lnTo>
                    <a:pt x="250" y="160"/>
                  </a:lnTo>
                  <a:lnTo>
                    <a:pt x="249" y="162"/>
                  </a:lnTo>
                  <a:lnTo>
                    <a:pt x="247" y="163"/>
                  </a:lnTo>
                  <a:lnTo>
                    <a:pt x="246" y="164"/>
                  </a:lnTo>
                  <a:lnTo>
                    <a:pt x="245" y="165"/>
                  </a:lnTo>
                  <a:lnTo>
                    <a:pt x="244" y="166"/>
                  </a:lnTo>
                  <a:lnTo>
                    <a:pt x="243" y="168"/>
                  </a:lnTo>
                  <a:lnTo>
                    <a:pt x="242" y="169"/>
                  </a:lnTo>
                  <a:lnTo>
                    <a:pt x="239" y="170"/>
                  </a:lnTo>
                  <a:lnTo>
                    <a:pt x="237" y="172"/>
                  </a:lnTo>
                  <a:lnTo>
                    <a:pt x="236" y="175"/>
                  </a:lnTo>
                  <a:lnTo>
                    <a:pt x="233" y="177"/>
                  </a:lnTo>
                  <a:lnTo>
                    <a:pt x="232" y="179"/>
                  </a:lnTo>
                  <a:lnTo>
                    <a:pt x="230" y="182"/>
                  </a:lnTo>
                  <a:lnTo>
                    <a:pt x="229" y="184"/>
                  </a:lnTo>
                  <a:lnTo>
                    <a:pt x="226" y="187"/>
                  </a:lnTo>
                  <a:lnTo>
                    <a:pt x="225" y="188"/>
                  </a:lnTo>
                  <a:lnTo>
                    <a:pt x="224" y="189"/>
                  </a:lnTo>
                  <a:lnTo>
                    <a:pt x="223" y="189"/>
                  </a:lnTo>
                  <a:lnTo>
                    <a:pt x="221" y="189"/>
                  </a:lnTo>
                  <a:lnTo>
                    <a:pt x="220" y="189"/>
                  </a:lnTo>
                  <a:lnTo>
                    <a:pt x="219" y="189"/>
                  </a:lnTo>
                  <a:lnTo>
                    <a:pt x="218" y="189"/>
                  </a:lnTo>
                  <a:lnTo>
                    <a:pt x="217" y="189"/>
                  </a:lnTo>
                  <a:lnTo>
                    <a:pt x="216" y="189"/>
                  </a:lnTo>
                  <a:lnTo>
                    <a:pt x="214" y="189"/>
                  </a:lnTo>
                  <a:lnTo>
                    <a:pt x="213" y="189"/>
                  </a:lnTo>
                  <a:lnTo>
                    <a:pt x="212" y="189"/>
                  </a:lnTo>
                  <a:lnTo>
                    <a:pt x="211" y="189"/>
                  </a:lnTo>
                  <a:lnTo>
                    <a:pt x="210" y="189"/>
                  </a:lnTo>
                  <a:lnTo>
                    <a:pt x="208" y="189"/>
                  </a:lnTo>
                  <a:lnTo>
                    <a:pt x="207" y="189"/>
                  </a:lnTo>
                  <a:lnTo>
                    <a:pt x="206" y="188"/>
                  </a:lnTo>
                  <a:lnTo>
                    <a:pt x="205" y="188"/>
                  </a:lnTo>
                  <a:lnTo>
                    <a:pt x="204" y="189"/>
                  </a:lnTo>
                  <a:lnTo>
                    <a:pt x="203" y="189"/>
                  </a:lnTo>
                  <a:lnTo>
                    <a:pt x="200" y="190"/>
                  </a:lnTo>
                  <a:lnTo>
                    <a:pt x="199" y="190"/>
                  </a:lnTo>
                  <a:lnTo>
                    <a:pt x="197" y="190"/>
                  </a:lnTo>
                  <a:lnTo>
                    <a:pt x="195" y="191"/>
                  </a:lnTo>
                  <a:lnTo>
                    <a:pt x="193" y="192"/>
                  </a:lnTo>
                  <a:lnTo>
                    <a:pt x="191" y="194"/>
                  </a:lnTo>
                  <a:lnTo>
                    <a:pt x="190" y="194"/>
                  </a:lnTo>
                  <a:lnTo>
                    <a:pt x="187" y="196"/>
                  </a:lnTo>
                  <a:lnTo>
                    <a:pt x="186" y="197"/>
                  </a:lnTo>
                  <a:lnTo>
                    <a:pt x="185" y="197"/>
                  </a:lnTo>
                  <a:lnTo>
                    <a:pt x="185" y="198"/>
                  </a:lnTo>
                  <a:lnTo>
                    <a:pt x="184" y="200"/>
                  </a:lnTo>
                  <a:lnTo>
                    <a:pt x="182" y="200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1" y="202"/>
                  </a:lnTo>
                  <a:lnTo>
                    <a:pt x="169" y="202"/>
                  </a:lnTo>
                  <a:lnTo>
                    <a:pt x="168" y="203"/>
                  </a:lnTo>
                  <a:lnTo>
                    <a:pt x="167" y="204"/>
                  </a:lnTo>
                  <a:lnTo>
                    <a:pt x="167" y="205"/>
                  </a:lnTo>
                  <a:lnTo>
                    <a:pt x="166" y="205"/>
                  </a:lnTo>
                  <a:lnTo>
                    <a:pt x="165" y="207"/>
                  </a:lnTo>
                  <a:lnTo>
                    <a:pt x="164" y="205"/>
                  </a:lnTo>
                  <a:lnTo>
                    <a:pt x="162" y="205"/>
                  </a:lnTo>
                  <a:lnTo>
                    <a:pt x="162" y="207"/>
                  </a:lnTo>
                  <a:lnTo>
                    <a:pt x="161" y="207"/>
                  </a:lnTo>
                  <a:lnTo>
                    <a:pt x="161" y="205"/>
                  </a:lnTo>
                  <a:lnTo>
                    <a:pt x="160" y="205"/>
                  </a:lnTo>
                  <a:lnTo>
                    <a:pt x="159" y="207"/>
                  </a:lnTo>
                  <a:lnTo>
                    <a:pt x="158" y="207"/>
                  </a:lnTo>
                  <a:lnTo>
                    <a:pt x="155" y="207"/>
                  </a:lnTo>
                  <a:lnTo>
                    <a:pt x="153" y="207"/>
                  </a:lnTo>
                  <a:lnTo>
                    <a:pt x="152" y="207"/>
                  </a:lnTo>
                  <a:lnTo>
                    <a:pt x="151" y="205"/>
                  </a:lnTo>
                  <a:lnTo>
                    <a:pt x="149" y="204"/>
                  </a:lnTo>
                  <a:lnTo>
                    <a:pt x="148" y="203"/>
                  </a:lnTo>
                  <a:lnTo>
                    <a:pt x="147" y="203"/>
                  </a:lnTo>
                  <a:lnTo>
                    <a:pt x="147" y="202"/>
                  </a:lnTo>
                  <a:lnTo>
                    <a:pt x="147" y="202"/>
                  </a:lnTo>
                  <a:lnTo>
                    <a:pt x="146" y="201"/>
                  </a:lnTo>
                  <a:lnTo>
                    <a:pt x="146" y="200"/>
                  </a:lnTo>
                  <a:lnTo>
                    <a:pt x="145" y="201"/>
                  </a:lnTo>
                  <a:lnTo>
                    <a:pt x="142" y="202"/>
                  </a:lnTo>
                  <a:lnTo>
                    <a:pt x="141" y="202"/>
                  </a:lnTo>
                  <a:lnTo>
                    <a:pt x="139" y="203"/>
                  </a:lnTo>
                  <a:lnTo>
                    <a:pt x="138" y="203"/>
                  </a:lnTo>
                  <a:lnTo>
                    <a:pt x="138" y="204"/>
                  </a:lnTo>
                  <a:lnTo>
                    <a:pt x="136" y="204"/>
                  </a:lnTo>
                  <a:lnTo>
                    <a:pt x="134" y="205"/>
                  </a:lnTo>
                  <a:lnTo>
                    <a:pt x="133" y="205"/>
                  </a:lnTo>
                  <a:lnTo>
                    <a:pt x="132" y="207"/>
                  </a:lnTo>
                  <a:lnTo>
                    <a:pt x="129" y="208"/>
                  </a:lnTo>
                  <a:lnTo>
                    <a:pt x="128" y="208"/>
                  </a:lnTo>
                  <a:lnTo>
                    <a:pt x="127" y="209"/>
                  </a:lnTo>
                  <a:lnTo>
                    <a:pt x="127" y="210"/>
                  </a:lnTo>
                  <a:lnTo>
                    <a:pt x="127" y="211"/>
                  </a:lnTo>
                  <a:lnTo>
                    <a:pt x="126" y="211"/>
                  </a:lnTo>
                  <a:lnTo>
                    <a:pt x="126" y="213"/>
                  </a:lnTo>
                  <a:lnTo>
                    <a:pt x="125" y="214"/>
                  </a:lnTo>
                  <a:lnTo>
                    <a:pt x="123" y="215"/>
                  </a:lnTo>
                  <a:lnTo>
                    <a:pt x="122" y="215"/>
                  </a:lnTo>
                  <a:lnTo>
                    <a:pt x="122" y="216"/>
                  </a:lnTo>
                  <a:lnTo>
                    <a:pt x="122" y="217"/>
                  </a:lnTo>
                  <a:lnTo>
                    <a:pt x="121" y="217"/>
                  </a:lnTo>
                  <a:lnTo>
                    <a:pt x="121" y="216"/>
                  </a:lnTo>
                  <a:lnTo>
                    <a:pt x="120" y="216"/>
                  </a:lnTo>
                  <a:lnTo>
                    <a:pt x="119" y="216"/>
                  </a:lnTo>
                  <a:lnTo>
                    <a:pt x="119" y="215"/>
                  </a:lnTo>
                  <a:lnTo>
                    <a:pt x="117" y="216"/>
                  </a:lnTo>
                  <a:lnTo>
                    <a:pt x="116" y="216"/>
                  </a:lnTo>
                  <a:lnTo>
                    <a:pt x="114" y="215"/>
                  </a:lnTo>
                  <a:lnTo>
                    <a:pt x="113" y="215"/>
                  </a:lnTo>
                  <a:lnTo>
                    <a:pt x="112" y="215"/>
                  </a:lnTo>
                  <a:lnTo>
                    <a:pt x="110" y="215"/>
                  </a:lnTo>
                  <a:lnTo>
                    <a:pt x="109" y="215"/>
                  </a:lnTo>
                  <a:lnTo>
                    <a:pt x="107" y="214"/>
                  </a:lnTo>
                  <a:lnTo>
                    <a:pt x="106" y="213"/>
                  </a:lnTo>
                  <a:lnTo>
                    <a:pt x="106" y="214"/>
                  </a:lnTo>
                  <a:lnTo>
                    <a:pt x="104" y="214"/>
                  </a:lnTo>
                  <a:lnTo>
                    <a:pt x="103" y="214"/>
                  </a:lnTo>
                  <a:lnTo>
                    <a:pt x="103" y="213"/>
                  </a:lnTo>
                  <a:lnTo>
                    <a:pt x="102" y="214"/>
                  </a:lnTo>
                  <a:lnTo>
                    <a:pt x="101" y="214"/>
                  </a:lnTo>
                  <a:lnTo>
                    <a:pt x="99" y="214"/>
                  </a:lnTo>
                  <a:lnTo>
                    <a:pt x="96" y="213"/>
                  </a:lnTo>
                  <a:lnTo>
                    <a:pt x="95" y="214"/>
                  </a:lnTo>
                  <a:lnTo>
                    <a:pt x="95" y="213"/>
                  </a:lnTo>
                  <a:lnTo>
                    <a:pt x="94" y="213"/>
                  </a:lnTo>
                  <a:lnTo>
                    <a:pt x="93" y="211"/>
                  </a:lnTo>
                  <a:lnTo>
                    <a:pt x="93" y="210"/>
                  </a:lnTo>
                  <a:lnTo>
                    <a:pt x="90" y="209"/>
                  </a:lnTo>
                  <a:lnTo>
                    <a:pt x="89" y="208"/>
                  </a:lnTo>
                  <a:lnTo>
                    <a:pt x="88" y="207"/>
                  </a:lnTo>
                  <a:lnTo>
                    <a:pt x="86" y="205"/>
                  </a:lnTo>
                  <a:lnTo>
                    <a:pt x="84" y="204"/>
                  </a:lnTo>
                  <a:lnTo>
                    <a:pt x="82" y="203"/>
                  </a:lnTo>
                  <a:lnTo>
                    <a:pt x="80" y="202"/>
                  </a:lnTo>
                  <a:lnTo>
                    <a:pt x="78" y="201"/>
                  </a:lnTo>
                  <a:lnTo>
                    <a:pt x="77" y="200"/>
                  </a:lnTo>
                  <a:lnTo>
                    <a:pt x="76" y="200"/>
                  </a:lnTo>
                  <a:lnTo>
                    <a:pt x="75" y="198"/>
                  </a:lnTo>
                  <a:lnTo>
                    <a:pt x="72" y="198"/>
                  </a:lnTo>
                  <a:lnTo>
                    <a:pt x="71" y="198"/>
                  </a:lnTo>
                  <a:lnTo>
                    <a:pt x="68" y="198"/>
                  </a:lnTo>
                  <a:lnTo>
                    <a:pt x="64" y="198"/>
                  </a:lnTo>
                  <a:lnTo>
                    <a:pt x="62" y="198"/>
                  </a:lnTo>
                  <a:lnTo>
                    <a:pt x="61" y="198"/>
                  </a:lnTo>
                  <a:lnTo>
                    <a:pt x="57" y="198"/>
                  </a:lnTo>
                  <a:lnTo>
                    <a:pt x="57" y="197"/>
                  </a:lnTo>
                  <a:lnTo>
                    <a:pt x="56" y="197"/>
                  </a:lnTo>
                  <a:lnTo>
                    <a:pt x="55" y="197"/>
                  </a:lnTo>
                  <a:lnTo>
                    <a:pt x="55" y="196"/>
                  </a:lnTo>
                  <a:lnTo>
                    <a:pt x="56" y="196"/>
                  </a:lnTo>
                  <a:lnTo>
                    <a:pt x="55" y="196"/>
                  </a:lnTo>
                  <a:lnTo>
                    <a:pt x="55" y="195"/>
                  </a:lnTo>
                  <a:lnTo>
                    <a:pt x="52" y="192"/>
                  </a:lnTo>
                  <a:lnTo>
                    <a:pt x="52" y="191"/>
                  </a:lnTo>
                  <a:lnTo>
                    <a:pt x="51" y="190"/>
                  </a:lnTo>
                  <a:lnTo>
                    <a:pt x="52" y="187"/>
                  </a:lnTo>
                  <a:lnTo>
                    <a:pt x="52" y="185"/>
                  </a:lnTo>
                  <a:lnTo>
                    <a:pt x="52" y="184"/>
                  </a:lnTo>
                  <a:lnTo>
                    <a:pt x="52" y="183"/>
                  </a:lnTo>
                  <a:lnTo>
                    <a:pt x="52" y="182"/>
                  </a:lnTo>
                  <a:lnTo>
                    <a:pt x="52" y="181"/>
                  </a:lnTo>
                  <a:lnTo>
                    <a:pt x="51" y="181"/>
                  </a:lnTo>
                  <a:lnTo>
                    <a:pt x="50" y="179"/>
                  </a:lnTo>
                  <a:lnTo>
                    <a:pt x="49" y="179"/>
                  </a:lnTo>
                  <a:lnTo>
                    <a:pt x="49" y="181"/>
                  </a:lnTo>
                  <a:lnTo>
                    <a:pt x="49" y="179"/>
                  </a:lnTo>
                  <a:lnTo>
                    <a:pt x="48" y="179"/>
                  </a:lnTo>
                  <a:lnTo>
                    <a:pt x="46" y="179"/>
                  </a:lnTo>
                  <a:lnTo>
                    <a:pt x="45" y="179"/>
                  </a:lnTo>
                  <a:lnTo>
                    <a:pt x="44" y="181"/>
                  </a:lnTo>
                  <a:lnTo>
                    <a:pt x="43" y="181"/>
                  </a:lnTo>
                  <a:lnTo>
                    <a:pt x="43" y="179"/>
                  </a:lnTo>
                  <a:lnTo>
                    <a:pt x="42" y="179"/>
                  </a:lnTo>
                  <a:lnTo>
                    <a:pt x="42" y="178"/>
                  </a:lnTo>
                  <a:lnTo>
                    <a:pt x="43" y="178"/>
                  </a:lnTo>
                  <a:lnTo>
                    <a:pt x="42" y="177"/>
                  </a:lnTo>
                  <a:lnTo>
                    <a:pt x="39" y="176"/>
                  </a:lnTo>
                  <a:lnTo>
                    <a:pt x="39" y="175"/>
                  </a:lnTo>
                  <a:lnTo>
                    <a:pt x="38" y="174"/>
                  </a:lnTo>
                  <a:lnTo>
                    <a:pt x="37" y="171"/>
                  </a:lnTo>
                  <a:lnTo>
                    <a:pt x="37" y="170"/>
                  </a:lnTo>
                  <a:lnTo>
                    <a:pt x="37" y="170"/>
                  </a:lnTo>
                  <a:lnTo>
                    <a:pt x="36" y="170"/>
                  </a:lnTo>
                  <a:lnTo>
                    <a:pt x="37" y="169"/>
                  </a:lnTo>
                  <a:lnTo>
                    <a:pt x="36" y="168"/>
                  </a:lnTo>
                  <a:lnTo>
                    <a:pt x="36" y="166"/>
                  </a:lnTo>
                  <a:lnTo>
                    <a:pt x="35" y="166"/>
                  </a:lnTo>
                  <a:lnTo>
                    <a:pt x="35" y="165"/>
                  </a:lnTo>
                  <a:lnTo>
                    <a:pt x="35" y="164"/>
                  </a:lnTo>
                  <a:lnTo>
                    <a:pt x="33" y="164"/>
                  </a:lnTo>
                  <a:lnTo>
                    <a:pt x="33" y="163"/>
                  </a:lnTo>
                  <a:lnTo>
                    <a:pt x="33" y="162"/>
                  </a:lnTo>
                  <a:lnTo>
                    <a:pt x="33" y="160"/>
                  </a:lnTo>
                  <a:lnTo>
                    <a:pt x="33" y="159"/>
                  </a:lnTo>
                  <a:lnTo>
                    <a:pt x="33" y="158"/>
                  </a:lnTo>
                  <a:lnTo>
                    <a:pt x="33" y="157"/>
                  </a:lnTo>
                  <a:lnTo>
                    <a:pt x="32" y="156"/>
                  </a:lnTo>
                  <a:lnTo>
                    <a:pt x="31" y="155"/>
                  </a:lnTo>
                  <a:lnTo>
                    <a:pt x="30" y="155"/>
                  </a:lnTo>
                  <a:lnTo>
                    <a:pt x="29" y="155"/>
                  </a:lnTo>
                  <a:lnTo>
                    <a:pt x="29" y="153"/>
                  </a:lnTo>
                  <a:lnTo>
                    <a:pt x="29" y="152"/>
                  </a:lnTo>
                  <a:lnTo>
                    <a:pt x="29" y="151"/>
                  </a:lnTo>
                  <a:lnTo>
                    <a:pt x="28" y="151"/>
                  </a:lnTo>
                  <a:lnTo>
                    <a:pt x="25" y="150"/>
                  </a:lnTo>
                  <a:lnTo>
                    <a:pt x="24" y="150"/>
                  </a:lnTo>
                  <a:lnTo>
                    <a:pt x="23" y="149"/>
                  </a:lnTo>
                  <a:lnTo>
                    <a:pt x="23" y="147"/>
                  </a:lnTo>
                  <a:lnTo>
                    <a:pt x="23" y="146"/>
                  </a:lnTo>
                  <a:lnTo>
                    <a:pt x="22" y="146"/>
                  </a:lnTo>
                  <a:lnTo>
                    <a:pt x="20" y="145"/>
                  </a:lnTo>
                  <a:lnTo>
                    <a:pt x="19" y="144"/>
                  </a:lnTo>
                  <a:lnTo>
                    <a:pt x="19" y="143"/>
                  </a:lnTo>
                  <a:lnTo>
                    <a:pt x="19" y="142"/>
                  </a:lnTo>
                  <a:lnTo>
                    <a:pt x="17" y="140"/>
                  </a:lnTo>
                  <a:lnTo>
                    <a:pt x="16" y="139"/>
                  </a:lnTo>
                  <a:lnTo>
                    <a:pt x="15" y="139"/>
                  </a:lnTo>
                  <a:lnTo>
                    <a:pt x="13" y="138"/>
                  </a:lnTo>
                  <a:lnTo>
                    <a:pt x="12" y="137"/>
                  </a:lnTo>
                  <a:lnTo>
                    <a:pt x="11" y="137"/>
                  </a:lnTo>
                  <a:lnTo>
                    <a:pt x="10" y="137"/>
                  </a:lnTo>
                  <a:lnTo>
                    <a:pt x="10" y="136"/>
                  </a:lnTo>
                  <a:lnTo>
                    <a:pt x="9" y="136"/>
                  </a:lnTo>
                  <a:lnTo>
                    <a:pt x="7" y="136"/>
                  </a:lnTo>
                  <a:lnTo>
                    <a:pt x="6" y="137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4" y="134"/>
                  </a:lnTo>
                  <a:lnTo>
                    <a:pt x="3" y="134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2" y="134"/>
                  </a:lnTo>
                  <a:lnTo>
                    <a:pt x="0" y="133"/>
                  </a:lnTo>
                  <a:lnTo>
                    <a:pt x="0" y="132"/>
                  </a:lnTo>
                  <a:lnTo>
                    <a:pt x="2" y="132"/>
                  </a:lnTo>
                  <a:lnTo>
                    <a:pt x="2" y="131"/>
                  </a:lnTo>
                  <a:lnTo>
                    <a:pt x="3" y="130"/>
                  </a:lnTo>
                  <a:lnTo>
                    <a:pt x="3" y="129"/>
                  </a:lnTo>
                  <a:lnTo>
                    <a:pt x="4" y="129"/>
                  </a:lnTo>
                  <a:lnTo>
                    <a:pt x="4" y="127"/>
                  </a:lnTo>
                  <a:lnTo>
                    <a:pt x="4" y="126"/>
                  </a:lnTo>
                  <a:lnTo>
                    <a:pt x="5" y="126"/>
                  </a:lnTo>
                  <a:lnTo>
                    <a:pt x="4" y="126"/>
                  </a:lnTo>
                  <a:lnTo>
                    <a:pt x="4" y="125"/>
                  </a:lnTo>
                  <a:lnTo>
                    <a:pt x="4" y="124"/>
                  </a:lnTo>
                  <a:lnTo>
                    <a:pt x="4" y="123"/>
                  </a:lnTo>
                  <a:lnTo>
                    <a:pt x="5" y="123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7" y="123"/>
                  </a:lnTo>
                  <a:lnTo>
                    <a:pt x="7" y="121"/>
                  </a:lnTo>
                  <a:lnTo>
                    <a:pt x="7" y="123"/>
                  </a:lnTo>
                  <a:lnTo>
                    <a:pt x="9" y="121"/>
                  </a:lnTo>
                  <a:lnTo>
                    <a:pt x="10" y="121"/>
                  </a:lnTo>
                  <a:lnTo>
                    <a:pt x="10" y="123"/>
                  </a:lnTo>
                  <a:lnTo>
                    <a:pt x="11" y="123"/>
                  </a:lnTo>
                  <a:lnTo>
                    <a:pt x="11" y="121"/>
                  </a:lnTo>
                  <a:lnTo>
                    <a:pt x="12" y="123"/>
                  </a:lnTo>
                  <a:lnTo>
                    <a:pt x="13" y="124"/>
                  </a:lnTo>
                  <a:lnTo>
                    <a:pt x="15" y="124"/>
                  </a:lnTo>
                  <a:lnTo>
                    <a:pt x="15" y="123"/>
                  </a:lnTo>
                  <a:lnTo>
                    <a:pt x="16" y="123"/>
                  </a:lnTo>
                  <a:lnTo>
                    <a:pt x="17" y="123"/>
                  </a:lnTo>
                  <a:lnTo>
                    <a:pt x="18" y="123"/>
                  </a:lnTo>
                  <a:lnTo>
                    <a:pt x="20" y="120"/>
                  </a:lnTo>
                  <a:lnTo>
                    <a:pt x="20" y="119"/>
                  </a:lnTo>
                  <a:lnTo>
                    <a:pt x="22" y="119"/>
                  </a:lnTo>
                  <a:lnTo>
                    <a:pt x="20" y="113"/>
                  </a:lnTo>
                  <a:lnTo>
                    <a:pt x="20" y="108"/>
                  </a:lnTo>
                  <a:lnTo>
                    <a:pt x="20" y="104"/>
                  </a:lnTo>
                  <a:lnTo>
                    <a:pt x="20" y="103"/>
                  </a:lnTo>
                  <a:lnTo>
                    <a:pt x="20" y="99"/>
                  </a:lnTo>
                  <a:lnTo>
                    <a:pt x="23" y="92"/>
                  </a:lnTo>
                  <a:lnTo>
                    <a:pt x="24" y="91"/>
                  </a:lnTo>
                  <a:lnTo>
                    <a:pt x="25" y="91"/>
                  </a:lnTo>
                  <a:lnTo>
                    <a:pt x="25" y="90"/>
                  </a:lnTo>
                  <a:lnTo>
                    <a:pt x="25" y="88"/>
                  </a:lnTo>
                  <a:lnTo>
                    <a:pt x="25" y="87"/>
                  </a:lnTo>
                  <a:lnTo>
                    <a:pt x="24" y="85"/>
                  </a:lnTo>
                  <a:lnTo>
                    <a:pt x="24" y="84"/>
                  </a:lnTo>
                  <a:lnTo>
                    <a:pt x="24" y="82"/>
                  </a:lnTo>
                  <a:lnTo>
                    <a:pt x="26" y="80"/>
                  </a:lnTo>
                  <a:lnTo>
                    <a:pt x="26" y="79"/>
                  </a:lnTo>
                  <a:lnTo>
                    <a:pt x="28" y="79"/>
                  </a:lnTo>
                  <a:lnTo>
                    <a:pt x="28" y="78"/>
                  </a:lnTo>
                  <a:lnTo>
                    <a:pt x="30" y="77"/>
                  </a:lnTo>
                  <a:lnTo>
                    <a:pt x="32" y="79"/>
                  </a:lnTo>
                  <a:lnTo>
                    <a:pt x="33" y="79"/>
                  </a:lnTo>
                  <a:lnTo>
                    <a:pt x="33" y="80"/>
                  </a:lnTo>
                  <a:lnTo>
                    <a:pt x="33" y="80"/>
                  </a:lnTo>
                  <a:lnTo>
                    <a:pt x="33" y="79"/>
                  </a:lnTo>
                  <a:lnTo>
                    <a:pt x="33" y="80"/>
                  </a:lnTo>
                  <a:lnTo>
                    <a:pt x="35" y="79"/>
                  </a:lnTo>
                  <a:lnTo>
                    <a:pt x="35" y="78"/>
                  </a:lnTo>
                  <a:lnTo>
                    <a:pt x="36" y="78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7" y="71"/>
                  </a:lnTo>
                  <a:lnTo>
                    <a:pt x="36" y="69"/>
                  </a:lnTo>
                  <a:lnTo>
                    <a:pt x="36" y="68"/>
                  </a:lnTo>
                  <a:lnTo>
                    <a:pt x="38" y="63"/>
                  </a:lnTo>
                  <a:lnTo>
                    <a:pt x="38" y="62"/>
                  </a:lnTo>
                  <a:lnTo>
                    <a:pt x="38" y="61"/>
                  </a:lnTo>
                  <a:lnTo>
                    <a:pt x="38" y="60"/>
                  </a:lnTo>
                  <a:lnTo>
                    <a:pt x="38" y="59"/>
                  </a:lnTo>
                  <a:lnTo>
                    <a:pt x="38" y="58"/>
                  </a:lnTo>
                  <a:lnTo>
                    <a:pt x="39" y="58"/>
                  </a:lnTo>
                  <a:lnTo>
                    <a:pt x="41" y="56"/>
                  </a:lnTo>
                  <a:lnTo>
                    <a:pt x="42" y="56"/>
                  </a:lnTo>
                  <a:lnTo>
                    <a:pt x="42" y="55"/>
                  </a:lnTo>
                  <a:lnTo>
                    <a:pt x="43" y="55"/>
                  </a:lnTo>
                  <a:lnTo>
                    <a:pt x="43" y="54"/>
                  </a:lnTo>
                  <a:lnTo>
                    <a:pt x="44" y="54"/>
                  </a:lnTo>
                  <a:lnTo>
                    <a:pt x="44" y="53"/>
                  </a:lnTo>
                  <a:lnTo>
                    <a:pt x="44" y="52"/>
                  </a:lnTo>
                  <a:lnTo>
                    <a:pt x="45" y="52"/>
                  </a:lnTo>
                  <a:lnTo>
                    <a:pt x="45" y="50"/>
                  </a:lnTo>
                  <a:lnTo>
                    <a:pt x="49" y="45"/>
                  </a:lnTo>
                  <a:lnTo>
                    <a:pt x="49" y="43"/>
                  </a:lnTo>
                  <a:lnTo>
                    <a:pt x="50" y="43"/>
                  </a:lnTo>
                  <a:lnTo>
                    <a:pt x="50" y="42"/>
                  </a:lnTo>
                  <a:lnTo>
                    <a:pt x="51" y="42"/>
                  </a:lnTo>
                  <a:lnTo>
                    <a:pt x="57" y="41"/>
                  </a:lnTo>
                  <a:lnTo>
                    <a:pt x="58" y="41"/>
                  </a:lnTo>
                  <a:lnTo>
                    <a:pt x="58" y="42"/>
                  </a:lnTo>
                  <a:lnTo>
                    <a:pt x="58" y="41"/>
                  </a:lnTo>
                  <a:lnTo>
                    <a:pt x="59" y="41"/>
                  </a:lnTo>
                  <a:lnTo>
                    <a:pt x="59" y="39"/>
                  </a:lnTo>
                  <a:lnTo>
                    <a:pt x="58" y="37"/>
                  </a:lnTo>
                  <a:lnTo>
                    <a:pt x="59" y="36"/>
                  </a:lnTo>
                  <a:lnTo>
                    <a:pt x="59" y="35"/>
                  </a:lnTo>
                  <a:lnTo>
                    <a:pt x="61" y="28"/>
                  </a:lnTo>
                  <a:lnTo>
                    <a:pt x="63" y="26"/>
                  </a:lnTo>
                  <a:lnTo>
                    <a:pt x="63" y="24"/>
                  </a:lnTo>
                  <a:lnTo>
                    <a:pt x="63" y="23"/>
                  </a:lnTo>
                  <a:lnTo>
                    <a:pt x="64" y="21"/>
                  </a:lnTo>
                  <a:lnTo>
                    <a:pt x="64" y="20"/>
                  </a:lnTo>
                  <a:lnTo>
                    <a:pt x="64" y="19"/>
                  </a:lnTo>
                  <a:lnTo>
                    <a:pt x="64" y="17"/>
                  </a:lnTo>
                  <a:lnTo>
                    <a:pt x="65" y="11"/>
                  </a:lnTo>
                  <a:lnTo>
                    <a:pt x="67" y="11"/>
                  </a:lnTo>
                  <a:lnTo>
                    <a:pt x="67" y="10"/>
                  </a:lnTo>
                  <a:lnTo>
                    <a:pt x="68" y="10"/>
                  </a:lnTo>
                  <a:lnTo>
                    <a:pt x="69" y="10"/>
                  </a:lnTo>
                  <a:lnTo>
                    <a:pt x="70" y="10"/>
                  </a:lnTo>
                  <a:lnTo>
                    <a:pt x="71" y="10"/>
                  </a:lnTo>
                  <a:lnTo>
                    <a:pt x="74" y="10"/>
                  </a:lnTo>
                  <a:lnTo>
                    <a:pt x="75" y="11"/>
                  </a:lnTo>
                  <a:lnTo>
                    <a:pt x="76" y="11"/>
                  </a:lnTo>
                  <a:lnTo>
                    <a:pt x="76" y="10"/>
                  </a:lnTo>
                  <a:lnTo>
                    <a:pt x="77" y="10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8" y="8"/>
                  </a:lnTo>
                  <a:lnTo>
                    <a:pt x="80" y="8"/>
                  </a:lnTo>
                  <a:lnTo>
                    <a:pt x="81" y="8"/>
                  </a:lnTo>
                  <a:lnTo>
                    <a:pt x="82" y="8"/>
                  </a:lnTo>
                  <a:lnTo>
                    <a:pt x="82" y="9"/>
                  </a:lnTo>
                  <a:lnTo>
                    <a:pt x="82" y="10"/>
                  </a:lnTo>
                  <a:lnTo>
                    <a:pt x="83" y="10"/>
                  </a:lnTo>
                  <a:lnTo>
                    <a:pt x="83" y="11"/>
                  </a:lnTo>
                  <a:lnTo>
                    <a:pt x="84" y="11"/>
                  </a:lnTo>
                  <a:lnTo>
                    <a:pt x="84" y="13"/>
                  </a:lnTo>
                  <a:lnTo>
                    <a:pt x="86" y="14"/>
                  </a:lnTo>
                  <a:lnTo>
                    <a:pt x="86" y="15"/>
                  </a:lnTo>
                  <a:lnTo>
                    <a:pt x="87" y="13"/>
                  </a:lnTo>
                  <a:lnTo>
                    <a:pt x="88" y="10"/>
                  </a:lnTo>
                  <a:lnTo>
                    <a:pt x="89" y="7"/>
                  </a:lnTo>
                  <a:lnTo>
                    <a:pt x="90" y="4"/>
                  </a:lnTo>
                  <a:lnTo>
                    <a:pt x="90" y="1"/>
                  </a:lnTo>
                  <a:lnTo>
                    <a:pt x="91" y="0"/>
                  </a:lnTo>
                  <a:lnTo>
                    <a:pt x="91" y="1"/>
                  </a:lnTo>
                  <a:lnTo>
                    <a:pt x="93" y="1"/>
                  </a:lnTo>
                  <a:lnTo>
                    <a:pt x="93" y="2"/>
                  </a:lnTo>
                  <a:lnTo>
                    <a:pt x="94" y="2"/>
                  </a:lnTo>
                  <a:lnTo>
                    <a:pt x="95" y="3"/>
                  </a:lnTo>
                  <a:lnTo>
                    <a:pt x="96" y="3"/>
                  </a:lnTo>
                  <a:lnTo>
                    <a:pt x="97" y="3"/>
                  </a:lnTo>
                  <a:lnTo>
                    <a:pt x="99" y="4"/>
                  </a:lnTo>
                  <a:lnTo>
                    <a:pt x="99" y="6"/>
                  </a:lnTo>
                  <a:lnTo>
                    <a:pt x="100" y="7"/>
                  </a:lnTo>
                  <a:lnTo>
                    <a:pt x="101" y="8"/>
                  </a:lnTo>
                  <a:lnTo>
                    <a:pt x="102" y="8"/>
                  </a:lnTo>
                  <a:lnTo>
                    <a:pt x="103" y="8"/>
                  </a:lnTo>
                  <a:lnTo>
                    <a:pt x="104" y="8"/>
                  </a:lnTo>
                  <a:lnTo>
                    <a:pt x="106" y="8"/>
                  </a:lnTo>
                  <a:lnTo>
                    <a:pt x="107" y="8"/>
                  </a:lnTo>
                  <a:lnTo>
                    <a:pt x="108" y="8"/>
                  </a:lnTo>
                  <a:lnTo>
                    <a:pt x="109" y="7"/>
                  </a:lnTo>
                  <a:lnTo>
                    <a:pt x="110" y="7"/>
                  </a:lnTo>
                  <a:lnTo>
                    <a:pt x="112" y="6"/>
                  </a:lnTo>
                  <a:lnTo>
                    <a:pt x="113" y="6"/>
                  </a:lnTo>
                  <a:lnTo>
                    <a:pt x="113" y="4"/>
                  </a:lnTo>
                  <a:lnTo>
                    <a:pt x="113" y="3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6"/>
                  </a:lnTo>
                  <a:lnTo>
                    <a:pt x="116" y="7"/>
                  </a:lnTo>
                  <a:lnTo>
                    <a:pt x="116" y="8"/>
                  </a:lnTo>
                  <a:lnTo>
                    <a:pt x="117" y="8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0" y="7"/>
                  </a:lnTo>
                  <a:lnTo>
                    <a:pt x="121" y="7"/>
                  </a:lnTo>
                  <a:lnTo>
                    <a:pt x="121" y="6"/>
                  </a:lnTo>
                  <a:lnTo>
                    <a:pt x="122" y="6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6" y="7"/>
                  </a:lnTo>
                  <a:lnTo>
                    <a:pt x="127" y="7"/>
                  </a:lnTo>
                  <a:lnTo>
                    <a:pt x="128" y="8"/>
                  </a:lnTo>
                  <a:lnTo>
                    <a:pt x="129" y="8"/>
                  </a:lnTo>
                  <a:lnTo>
                    <a:pt x="130" y="8"/>
                  </a:lnTo>
                  <a:lnTo>
                    <a:pt x="132" y="8"/>
                  </a:lnTo>
                  <a:lnTo>
                    <a:pt x="133" y="8"/>
                  </a:lnTo>
                  <a:lnTo>
                    <a:pt x="134" y="8"/>
                  </a:lnTo>
                  <a:lnTo>
                    <a:pt x="135" y="8"/>
                  </a:lnTo>
                  <a:lnTo>
                    <a:pt x="136" y="9"/>
                  </a:lnTo>
                  <a:lnTo>
                    <a:pt x="138" y="10"/>
                  </a:lnTo>
                  <a:lnTo>
                    <a:pt x="139" y="11"/>
                  </a:lnTo>
                  <a:lnTo>
                    <a:pt x="140" y="11"/>
                  </a:lnTo>
                  <a:lnTo>
                    <a:pt x="142" y="13"/>
                  </a:lnTo>
                  <a:lnTo>
                    <a:pt x="145" y="14"/>
                  </a:lnTo>
                  <a:lnTo>
                    <a:pt x="146" y="14"/>
                  </a:lnTo>
                  <a:lnTo>
                    <a:pt x="147" y="15"/>
                  </a:lnTo>
                  <a:lnTo>
                    <a:pt x="148" y="17"/>
                  </a:lnTo>
                  <a:lnTo>
                    <a:pt x="149" y="20"/>
                  </a:lnTo>
                  <a:lnTo>
                    <a:pt x="152" y="22"/>
                  </a:lnTo>
                  <a:lnTo>
                    <a:pt x="153" y="24"/>
                  </a:lnTo>
                  <a:lnTo>
                    <a:pt x="156" y="27"/>
                  </a:lnTo>
                  <a:lnTo>
                    <a:pt x="159" y="28"/>
                  </a:lnTo>
                  <a:lnTo>
                    <a:pt x="161" y="29"/>
                  </a:lnTo>
                  <a:lnTo>
                    <a:pt x="162" y="30"/>
                  </a:lnTo>
                  <a:lnTo>
                    <a:pt x="164" y="32"/>
                  </a:lnTo>
                  <a:lnTo>
                    <a:pt x="165" y="33"/>
                  </a:lnTo>
                  <a:lnTo>
                    <a:pt x="166" y="36"/>
                  </a:lnTo>
                  <a:lnTo>
                    <a:pt x="167" y="37"/>
                  </a:lnTo>
                  <a:lnTo>
                    <a:pt x="169" y="39"/>
                  </a:lnTo>
                  <a:lnTo>
                    <a:pt x="171" y="40"/>
                  </a:lnTo>
                  <a:lnTo>
                    <a:pt x="172" y="41"/>
                  </a:lnTo>
                  <a:lnTo>
                    <a:pt x="173" y="43"/>
                  </a:lnTo>
                  <a:lnTo>
                    <a:pt x="175" y="4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04" name="Freeform 459">
              <a:extLst>
                <a:ext uri="{FF2B5EF4-FFF2-40B4-BE49-F238E27FC236}">
                  <a16:creationId xmlns:a16="http://schemas.microsoft.com/office/drawing/2014/main" id="{CEBD918A-FED7-348D-AC47-9E8BC7070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819" y="2925912"/>
              <a:ext cx="349250" cy="260350"/>
            </a:xfrm>
            <a:custGeom>
              <a:avLst/>
              <a:gdLst>
                <a:gd name="T0" fmla="*/ 181 w 220"/>
                <a:gd name="T1" fmla="*/ 71 h 164"/>
                <a:gd name="T2" fmla="*/ 174 w 220"/>
                <a:gd name="T3" fmla="*/ 69 h 164"/>
                <a:gd name="T4" fmla="*/ 169 w 220"/>
                <a:gd name="T5" fmla="*/ 73 h 164"/>
                <a:gd name="T6" fmla="*/ 167 w 220"/>
                <a:gd name="T7" fmla="*/ 80 h 164"/>
                <a:gd name="T8" fmla="*/ 170 w 220"/>
                <a:gd name="T9" fmla="*/ 84 h 164"/>
                <a:gd name="T10" fmla="*/ 180 w 220"/>
                <a:gd name="T11" fmla="*/ 87 h 164"/>
                <a:gd name="T12" fmla="*/ 188 w 220"/>
                <a:gd name="T13" fmla="*/ 95 h 164"/>
                <a:gd name="T14" fmla="*/ 195 w 220"/>
                <a:gd name="T15" fmla="*/ 103 h 164"/>
                <a:gd name="T16" fmla="*/ 198 w 220"/>
                <a:gd name="T17" fmla="*/ 112 h 164"/>
                <a:gd name="T18" fmla="*/ 202 w 220"/>
                <a:gd name="T19" fmla="*/ 118 h 164"/>
                <a:gd name="T20" fmla="*/ 208 w 220"/>
                <a:gd name="T21" fmla="*/ 127 h 164"/>
                <a:gd name="T22" fmla="*/ 215 w 220"/>
                <a:gd name="T23" fmla="*/ 127 h 164"/>
                <a:gd name="T24" fmla="*/ 217 w 220"/>
                <a:gd name="T25" fmla="*/ 139 h 164"/>
                <a:gd name="T26" fmla="*/ 209 w 220"/>
                <a:gd name="T27" fmla="*/ 143 h 164"/>
                <a:gd name="T28" fmla="*/ 194 w 220"/>
                <a:gd name="T29" fmla="*/ 143 h 164"/>
                <a:gd name="T30" fmla="*/ 176 w 220"/>
                <a:gd name="T31" fmla="*/ 157 h 164"/>
                <a:gd name="T32" fmla="*/ 161 w 220"/>
                <a:gd name="T33" fmla="*/ 158 h 164"/>
                <a:gd name="T34" fmla="*/ 148 w 220"/>
                <a:gd name="T35" fmla="*/ 162 h 164"/>
                <a:gd name="T36" fmla="*/ 142 w 220"/>
                <a:gd name="T37" fmla="*/ 159 h 164"/>
                <a:gd name="T38" fmla="*/ 130 w 220"/>
                <a:gd name="T39" fmla="*/ 158 h 164"/>
                <a:gd name="T40" fmla="*/ 124 w 220"/>
                <a:gd name="T41" fmla="*/ 162 h 164"/>
                <a:gd name="T42" fmla="*/ 119 w 220"/>
                <a:gd name="T43" fmla="*/ 159 h 164"/>
                <a:gd name="T44" fmla="*/ 112 w 220"/>
                <a:gd name="T45" fmla="*/ 153 h 164"/>
                <a:gd name="T46" fmla="*/ 107 w 220"/>
                <a:gd name="T47" fmla="*/ 146 h 164"/>
                <a:gd name="T48" fmla="*/ 104 w 220"/>
                <a:gd name="T49" fmla="*/ 144 h 164"/>
                <a:gd name="T50" fmla="*/ 98 w 220"/>
                <a:gd name="T51" fmla="*/ 145 h 164"/>
                <a:gd name="T52" fmla="*/ 89 w 220"/>
                <a:gd name="T53" fmla="*/ 145 h 164"/>
                <a:gd name="T54" fmla="*/ 83 w 220"/>
                <a:gd name="T55" fmla="*/ 146 h 164"/>
                <a:gd name="T56" fmla="*/ 74 w 220"/>
                <a:gd name="T57" fmla="*/ 146 h 164"/>
                <a:gd name="T58" fmla="*/ 67 w 220"/>
                <a:gd name="T59" fmla="*/ 143 h 164"/>
                <a:gd name="T60" fmla="*/ 63 w 220"/>
                <a:gd name="T61" fmla="*/ 137 h 164"/>
                <a:gd name="T62" fmla="*/ 58 w 220"/>
                <a:gd name="T63" fmla="*/ 130 h 164"/>
                <a:gd name="T64" fmla="*/ 57 w 220"/>
                <a:gd name="T65" fmla="*/ 122 h 164"/>
                <a:gd name="T66" fmla="*/ 52 w 220"/>
                <a:gd name="T67" fmla="*/ 119 h 164"/>
                <a:gd name="T68" fmla="*/ 45 w 220"/>
                <a:gd name="T69" fmla="*/ 116 h 164"/>
                <a:gd name="T70" fmla="*/ 42 w 220"/>
                <a:gd name="T71" fmla="*/ 111 h 164"/>
                <a:gd name="T72" fmla="*/ 40 w 220"/>
                <a:gd name="T73" fmla="*/ 103 h 164"/>
                <a:gd name="T74" fmla="*/ 34 w 220"/>
                <a:gd name="T75" fmla="*/ 97 h 164"/>
                <a:gd name="T76" fmla="*/ 27 w 220"/>
                <a:gd name="T77" fmla="*/ 93 h 164"/>
                <a:gd name="T78" fmla="*/ 20 w 220"/>
                <a:gd name="T79" fmla="*/ 88 h 164"/>
                <a:gd name="T80" fmla="*/ 20 w 220"/>
                <a:gd name="T81" fmla="*/ 81 h 164"/>
                <a:gd name="T82" fmla="*/ 11 w 220"/>
                <a:gd name="T83" fmla="*/ 75 h 164"/>
                <a:gd name="T84" fmla="*/ 1 w 220"/>
                <a:gd name="T85" fmla="*/ 73 h 164"/>
                <a:gd name="T86" fmla="*/ 0 w 220"/>
                <a:gd name="T87" fmla="*/ 66 h 164"/>
                <a:gd name="T88" fmla="*/ 9 w 220"/>
                <a:gd name="T89" fmla="*/ 58 h 164"/>
                <a:gd name="T90" fmla="*/ 14 w 220"/>
                <a:gd name="T91" fmla="*/ 43 h 164"/>
                <a:gd name="T92" fmla="*/ 20 w 220"/>
                <a:gd name="T93" fmla="*/ 35 h 164"/>
                <a:gd name="T94" fmla="*/ 28 w 220"/>
                <a:gd name="T95" fmla="*/ 33 h 164"/>
                <a:gd name="T96" fmla="*/ 35 w 220"/>
                <a:gd name="T97" fmla="*/ 40 h 164"/>
                <a:gd name="T98" fmla="*/ 59 w 220"/>
                <a:gd name="T99" fmla="*/ 48 h 164"/>
                <a:gd name="T100" fmla="*/ 80 w 220"/>
                <a:gd name="T101" fmla="*/ 54 h 164"/>
                <a:gd name="T102" fmla="*/ 99 w 220"/>
                <a:gd name="T103" fmla="*/ 46 h 164"/>
                <a:gd name="T104" fmla="*/ 118 w 220"/>
                <a:gd name="T105" fmla="*/ 41 h 164"/>
                <a:gd name="T106" fmla="*/ 142 w 220"/>
                <a:gd name="T107" fmla="*/ 34 h 164"/>
                <a:gd name="T108" fmla="*/ 152 w 220"/>
                <a:gd name="T109" fmla="*/ 14 h 164"/>
                <a:gd name="T110" fmla="*/ 161 w 220"/>
                <a:gd name="T111" fmla="*/ 1 h 164"/>
                <a:gd name="T112" fmla="*/ 168 w 220"/>
                <a:gd name="T113" fmla="*/ 17 h 164"/>
                <a:gd name="T114" fmla="*/ 183 w 220"/>
                <a:gd name="T115" fmla="*/ 4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0" h="164">
                  <a:moveTo>
                    <a:pt x="185" y="52"/>
                  </a:moveTo>
                  <a:lnTo>
                    <a:pt x="185" y="56"/>
                  </a:lnTo>
                  <a:lnTo>
                    <a:pt x="185" y="61"/>
                  </a:lnTo>
                  <a:lnTo>
                    <a:pt x="187" y="67"/>
                  </a:lnTo>
                  <a:lnTo>
                    <a:pt x="185" y="67"/>
                  </a:lnTo>
                  <a:lnTo>
                    <a:pt x="185" y="68"/>
                  </a:lnTo>
                  <a:lnTo>
                    <a:pt x="183" y="71"/>
                  </a:lnTo>
                  <a:lnTo>
                    <a:pt x="182" y="71"/>
                  </a:lnTo>
                  <a:lnTo>
                    <a:pt x="181" y="71"/>
                  </a:lnTo>
                  <a:lnTo>
                    <a:pt x="180" y="71"/>
                  </a:lnTo>
                  <a:lnTo>
                    <a:pt x="180" y="72"/>
                  </a:lnTo>
                  <a:lnTo>
                    <a:pt x="178" y="72"/>
                  </a:lnTo>
                  <a:lnTo>
                    <a:pt x="177" y="71"/>
                  </a:lnTo>
                  <a:lnTo>
                    <a:pt x="176" y="69"/>
                  </a:lnTo>
                  <a:lnTo>
                    <a:pt x="176" y="71"/>
                  </a:lnTo>
                  <a:lnTo>
                    <a:pt x="175" y="71"/>
                  </a:lnTo>
                  <a:lnTo>
                    <a:pt x="175" y="69"/>
                  </a:lnTo>
                  <a:lnTo>
                    <a:pt x="174" y="69"/>
                  </a:lnTo>
                  <a:lnTo>
                    <a:pt x="172" y="71"/>
                  </a:lnTo>
                  <a:lnTo>
                    <a:pt x="172" y="69"/>
                  </a:lnTo>
                  <a:lnTo>
                    <a:pt x="172" y="71"/>
                  </a:lnTo>
                  <a:lnTo>
                    <a:pt x="171" y="71"/>
                  </a:lnTo>
                  <a:lnTo>
                    <a:pt x="170" y="69"/>
                  </a:lnTo>
                  <a:lnTo>
                    <a:pt x="170" y="71"/>
                  </a:lnTo>
                  <a:lnTo>
                    <a:pt x="169" y="71"/>
                  </a:lnTo>
                  <a:lnTo>
                    <a:pt x="169" y="72"/>
                  </a:lnTo>
                  <a:lnTo>
                    <a:pt x="169" y="73"/>
                  </a:lnTo>
                  <a:lnTo>
                    <a:pt x="169" y="74"/>
                  </a:lnTo>
                  <a:lnTo>
                    <a:pt x="170" y="74"/>
                  </a:lnTo>
                  <a:lnTo>
                    <a:pt x="169" y="74"/>
                  </a:lnTo>
                  <a:lnTo>
                    <a:pt x="169" y="75"/>
                  </a:lnTo>
                  <a:lnTo>
                    <a:pt x="169" y="77"/>
                  </a:lnTo>
                  <a:lnTo>
                    <a:pt x="168" y="77"/>
                  </a:lnTo>
                  <a:lnTo>
                    <a:pt x="168" y="78"/>
                  </a:lnTo>
                  <a:lnTo>
                    <a:pt x="167" y="79"/>
                  </a:lnTo>
                  <a:lnTo>
                    <a:pt x="167" y="80"/>
                  </a:lnTo>
                  <a:lnTo>
                    <a:pt x="165" y="80"/>
                  </a:lnTo>
                  <a:lnTo>
                    <a:pt x="165" y="81"/>
                  </a:lnTo>
                  <a:lnTo>
                    <a:pt x="167" y="82"/>
                  </a:lnTo>
                  <a:lnTo>
                    <a:pt x="168" y="82"/>
                  </a:lnTo>
                  <a:lnTo>
                    <a:pt x="168" y="84"/>
                  </a:lnTo>
                  <a:lnTo>
                    <a:pt x="168" y="82"/>
                  </a:lnTo>
                  <a:lnTo>
                    <a:pt x="169" y="82"/>
                  </a:lnTo>
                  <a:lnTo>
                    <a:pt x="170" y="84"/>
                  </a:lnTo>
                  <a:lnTo>
                    <a:pt x="170" y="84"/>
                  </a:lnTo>
                  <a:lnTo>
                    <a:pt x="171" y="85"/>
                  </a:lnTo>
                  <a:lnTo>
                    <a:pt x="172" y="84"/>
                  </a:lnTo>
                  <a:lnTo>
                    <a:pt x="174" y="84"/>
                  </a:lnTo>
                  <a:lnTo>
                    <a:pt x="175" y="84"/>
                  </a:lnTo>
                  <a:lnTo>
                    <a:pt x="175" y="85"/>
                  </a:lnTo>
                  <a:lnTo>
                    <a:pt x="176" y="85"/>
                  </a:lnTo>
                  <a:lnTo>
                    <a:pt x="177" y="85"/>
                  </a:lnTo>
                  <a:lnTo>
                    <a:pt x="178" y="86"/>
                  </a:lnTo>
                  <a:lnTo>
                    <a:pt x="180" y="87"/>
                  </a:lnTo>
                  <a:lnTo>
                    <a:pt x="181" y="87"/>
                  </a:lnTo>
                  <a:lnTo>
                    <a:pt x="182" y="88"/>
                  </a:lnTo>
                  <a:lnTo>
                    <a:pt x="184" y="90"/>
                  </a:lnTo>
                  <a:lnTo>
                    <a:pt x="184" y="91"/>
                  </a:lnTo>
                  <a:lnTo>
                    <a:pt x="184" y="92"/>
                  </a:lnTo>
                  <a:lnTo>
                    <a:pt x="185" y="93"/>
                  </a:lnTo>
                  <a:lnTo>
                    <a:pt x="187" y="94"/>
                  </a:lnTo>
                  <a:lnTo>
                    <a:pt x="188" y="94"/>
                  </a:lnTo>
                  <a:lnTo>
                    <a:pt x="188" y="95"/>
                  </a:lnTo>
                  <a:lnTo>
                    <a:pt x="188" y="97"/>
                  </a:lnTo>
                  <a:lnTo>
                    <a:pt x="189" y="98"/>
                  </a:lnTo>
                  <a:lnTo>
                    <a:pt x="190" y="98"/>
                  </a:lnTo>
                  <a:lnTo>
                    <a:pt x="193" y="99"/>
                  </a:lnTo>
                  <a:lnTo>
                    <a:pt x="194" y="99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3"/>
                  </a:lnTo>
                  <a:lnTo>
                    <a:pt x="195" y="103"/>
                  </a:lnTo>
                  <a:lnTo>
                    <a:pt x="196" y="103"/>
                  </a:lnTo>
                  <a:lnTo>
                    <a:pt x="197" y="104"/>
                  </a:lnTo>
                  <a:lnTo>
                    <a:pt x="198" y="105"/>
                  </a:lnTo>
                  <a:lnTo>
                    <a:pt x="198" y="106"/>
                  </a:lnTo>
                  <a:lnTo>
                    <a:pt x="198" y="107"/>
                  </a:lnTo>
                  <a:lnTo>
                    <a:pt x="198" y="108"/>
                  </a:lnTo>
                  <a:lnTo>
                    <a:pt x="198" y="110"/>
                  </a:lnTo>
                  <a:lnTo>
                    <a:pt x="198" y="111"/>
                  </a:lnTo>
                  <a:lnTo>
                    <a:pt x="198" y="112"/>
                  </a:lnTo>
                  <a:lnTo>
                    <a:pt x="200" y="112"/>
                  </a:lnTo>
                  <a:lnTo>
                    <a:pt x="200" y="113"/>
                  </a:lnTo>
                  <a:lnTo>
                    <a:pt x="200" y="114"/>
                  </a:lnTo>
                  <a:lnTo>
                    <a:pt x="201" y="114"/>
                  </a:lnTo>
                  <a:lnTo>
                    <a:pt x="201" y="116"/>
                  </a:lnTo>
                  <a:lnTo>
                    <a:pt x="202" y="117"/>
                  </a:lnTo>
                  <a:lnTo>
                    <a:pt x="201" y="118"/>
                  </a:lnTo>
                  <a:lnTo>
                    <a:pt x="202" y="118"/>
                  </a:lnTo>
                  <a:lnTo>
                    <a:pt x="202" y="118"/>
                  </a:lnTo>
                  <a:lnTo>
                    <a:pt x="202" y="119"/>
                  </a:lnTo>
                  <a:lnTo>
                    <a:pt x="203" y="122"/>
                  </a:lnTo>
                  <a:lnTo>
                    <a:pt x="204" y="123"/>
                  </a:lnTo>
                  <a:lnTo>
                    <a:pt x="204" y="124"/>
                  </a:lnTo>
                  <a:lnTo>
                    <a:pt x="207" y="125"/>
                  </a:lnTo>
                  <a:lnTo>
                    <a:pt x="208" y="126"/>
                  </a:lnTo>
                  <a:lnTo>
                    <a:pt x="207" y="126"/>
                  </a:lnTo>
                  <a:lnTo>
                    <a:pt x="207" y="127"/>
                  </a:lnTo>
                  <a:lnTo>
                    <a:pt x="208" y="127"/>
                  </a:lnTo>
                  <a:lnTo>
                    <a:pt x="208" y="129"/>
                  </a:lnTo>
                  <a:lnTo>
                    <a:pt x="209" y="129"/>
                  </a:lnTo>
                  <a:lnTo>
                    <a:pt x="210" y="127"/>
                  </a:lnTo>
                  <a:lnTo>
                    <a:pt x="211" y="127"/>
                  </a:lnTo>
                  <a:lnTo>
                    <a:pt x="213" y="127"/>
                  </a:lnTo>
                  <a:lnTo>
                    <a:pt x="214" y="127"/>
                  </a:lnTo>
                  <a:lnTo>
                    <a:pt x="214" y="129"/>
                  </a:lnTo>
                  <a:lnTo>
                    <a:pt x="214" y="127"/>
                  </a:lnTo>
                  <a:lnTo>
                    <a:pt x="215" y="127"/>
                  </a:lnTo>
                  <a:lnTo>
                    <a:pt x="216" y="129"/>
                  </a:lnTo>
                  <a:lnTo>
                    <a:pt x="217" y="129"/>
                  </a:lnTo>
                  <a:lnTo>
                    <a:pt x="217" y="130"/>
                  </a:lnTo>
                  <a:lnTo>
                    <a:pt x="217" y="131"/>
                  </a:lnTo>
                  <a:lnTo>
                    <a:pt x="217" y="132"/>
                  </a:lnTo>
                  <a:lnTo>
                    <a:pt x="217" y="133"/>
                  </a:lnTo>
                  <a:lnTo>
                    <a:pt x="217" y="135"/>
                  </a:lnTo>
                  <a:lnTo>
                    <a:pt x="216" y="138"/>
                  </a:lnTo>
                  <a:lnTo>
                    <a:pt x="217" y="139"/>
                  </a:lnTo>
                  <a:lnTo>
                    <a:pt x="217" y="140"/>
                  </a:lnTo>
                  <a:lnTo>
                    <a:pt x="220" y="143"/>
                  </a:lnTo>
                  <a:lnTo>
                    <a:pt x="219" y="143"/>
                  </a:lnTo>
                  <a:lnTo>
                    <a:pt x="217" y="143"/>
                  </a:lnTo>
                  <a:lnTo>
                    <a:pt x="216" y="143"/>
                  </a:lnTo>
                  <a:lnTo>
                    <a:pt x="214" y="143"/>
                  </a:lnTo>
                  <a:lnTo>
                    <a:pt x="213" y="143"/>
                  </a:lnTo>
                  <a:lnTo>
                    <a:pt x="210" y="143"/>
                  </a:lnTo>
                  <a:lnTo>
                    <a:pt x="209" y="143"/>
                  </a:lnTo>
                  <a:lnTo>
                    <a:pt x="207" y="143"/>
                  </a:lnTo>
                  <a:lnTo>
                    <a:pt x="206" y="143"/>
                  </a:lnTo>
                  <a:lnTo>
                    <a:pt x="203" y="143"/>
                  </a:lnTo>
                  <a:lnTo>
                    <a:pt x="201" y="143"/>
                  </a:lnTo>
                  <a:lnTo>
                    <a:pt x="200" y="143"/>
                  </a:lnTo>
                  <a:lnTo>
                    <a:pt x="198" y="143"/>
                  </a:lnTo>
                  <a:lnTo>
                    <a:pt x="197" y="143"/>
                  </a:lnTo>
                  <a:lnTo>
                    <a:pt x="195" y="143"/>
                  </a:lnTo>
                  <a:lnTo>
                    <a:pt x="194" y="143"/>
                  </a:lnTo>
                  <a:lnTo>
                    <a:pt x="191" y="143"/>
                  </a:lnTo>
                  <a:lnTo>
                    <a:pt x="189" y="145"/>
                  </a:lnTo>
                  <a:lnTo>
                    <a:pt x="188" y="146"/>
                  </a:lnTo>
                  <a:lnTo>
                    <a:pt x="185" y="148"/>
                  </a:lnTo>
                  <a:lnTo>
                    <a:pt x="183" y="149"/>
                  </a:lnTo>
                  <a:lnTo>
                    <a:pt x="182" y="151"/>
                  </a:lnTo>
                  <a:lnTo>
                    <a:pt x="181" y="152"/>
                  </a:lnTo>
                  <a:lnTo>
                    <a:pt x="178" y="155"/>
                  </a:lnTo>
                  <a:lnTo>
                    <a:pt x="176" y="157"/>
                  </a:lnTo>
                  <a:lnTo>
                    <a:pt x="175" y="158"/>
                  </a:lnTo>
                  <a:lnTo>
                    <a:pt x="174" y="158"/>
                  </a:lnTo>
                  <a:lnTo>
                    <a:pt x="170" y="158"/>
                  </a:lnTo>
                  <a:lnTo>
                    <a:pt x="169" y="158"/>
                  </a:lnTo>
                  <a:lnTo>
                    <a:pt x="167" y="156"/>
                  </a:lnTo>
                  <a:lnTo>
                    <a:pt x="165" y="156"/>
                  </a:lnTo>
                  <a:lnTo>
                    <a:pt x="164" y="157"/>
                  </a:lnTo>
                  <a:lnTo>
                    <a:pt x="163" y="158"/>
                  </a:lnTo>
                  <a:lnTo>
                    <a:pt x="161" y="158"/>
                  </a:lnTo>
                  <a:lnTo>
                    <a:pt x="158" y="158"/>
                  </a:lnTo>
                  <a:lnTo>
                    <a:pt x="155" y="158"/>
                  </a:lnTo>
                  <a:lnTo>
                    <a:pt x="154" y="159"/>
                  </a:lnTo>
                  <a:lnTo>
                    <a:pt x="150" y="161"/>
                  </a:lnTo>
                  <a:lnTo>
                    <a:pt x="150" y="162"/>
                  </a:lnTo>
                  <a:lnTo>
                    <a:pt x="150" y="163"/>
                  </a:lnTo>
                  <a:lnTo>
                    <a:pt x="149" y="163"/>
                  </a:lnTo>
                  <a:lnTo>
                    <a:pt x="148" y="163"/>
                  </a:lnTo>
                  <a:lnTo>
                    <a:pt x="148" y="162"/>
                  </a:lnTo>
                  <a:lnTo>
                    <a:pt x="146" y="162"/>
                  </a:lnTo>
                  <a:lnTo>
                    <a:pt x="145" y="162"/>
                  </a:lnTo>
                  <a:lnTo>
                    <a:pt x="145" y="161"/>
                  </a:lnTo>
                  <a:lnTo>
                    <a:pt x="144" y="161"/>
                  </a:lnTo>
                  <a:lnTo>
                    <a:pt x="144" y="159"/>
                  </a:lnTo>
                  <a:lnTo>
                    <a:pt x="143" y="158"/>
                  </a:lnTo>
                  <a:lnTo>
                    <a:pt x="143" y="157"/>
                  </a:lnTo>
                  <a:lnTo>
                    <a:pt x="142" y="157"/>
                  </a:lnTo>
                  <a:lnTo>
                    <a:pt x="142" y="159"/>
                  </a:lnTo>
                  <a:lnTo>
                    <a:pt x="141" y="159"/>
                  </a:lnTo>
                  <a:lnTo>
                    <a:pt x="139" y="159"/>
                  </a:lnTo>
                  <a:lnTo>
                    <a:pt x="138" y="159"/>
                  </a:lnTo>
                  <a:lnTo>
                    <a:pt x="138" y="161"/>
                  </a:lnTo>
                  <a:lnTo>
                    <a:pt x="136" y="159"/>
                  </a:lnTo>
                  <a:lnTo>
                    <a:pt x="133" y="158"/>
                  </a:lnTo>
                  <a:lnTo>
                    <a:pt x="132" y="158"/>
                  </a:lnTo>
                  <a:lnTo>
                    <a:pt x="131" y="158"/>
                  </a:lnTo>
                  <a:lnTo>
                    <a:pt x="130" y="158"/>
                  </a:lnTo>
                  <a:lnTo>
                    <a:pt x="129" y="159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6" y="161"/>
                  </a:lnTo>
                  <a:lnTo>
                    <a:pt x="125" y="163"/>
                  </a:lnTo>
                  <a:lnTo>
                    <a:pt x="125" y="164"/>
                  </a:lnTo>
                  <a:lnTo>
                    <a:pt x="125" y="163"/>
                  </a:lnTo>
                  <a:lnTo>
                    <a:pt x="125" y="162"/>
                  </a:lnTo>
                  <a:lnTo>
                    <a:pt x="124" y="162"/>
                  </a:lnTo>
                  <a:lnTo>
                    <a:pt x="124" y="161"/>
                  </a:lnTo>
                  <a:lnTo>
                    <a:pt x="123" y="159"/>
                  </a:lnTo>
                  <a:lnTo>
                    <a:pt x="123" y="161"/>
                  </a:lnTo>
                  <a:lnTo>
                    <a:pt x="122" y="161"/>
                  </a:lnTo>
                  <a:lnTo>
                    <a:pt x="120" y="161"/>
                  </a:lnTo>
                  <a:lnTo>
                    <a:pt x="120" y="162"/>
                  </a:lnTo>
                  <a:lnTo>
                    <a:pt x="119" y="162"/>
                  </a:lnTo>
                  <a:lnTo>
                    <a:pt x="119" y="161"/>
                  </a:lnTo>
                  <a:lnTo>
                    <a:pt x="119" y="159"/>
                  </a:lnTo>
                  <a:lnTo>
                    <a:pt x="119" y="157"/>
                  </a:lnTo>
                  <a:lnTo>
                    <a:pt x="119" y="156"/>
                  </a:lnTo>
                  <a:lnTo>
                    <a:pt x="118" y="156"/>
                  </a:lnTo>
                  <a:lnTo>
                    <a:pt x="117" y="156"/>
                  </a:lnTo>
                  <a:lnTo>
                    <a:pt x="115" y="155"/>
                  </a:lnTo>
                  <a:lnTo>
                    <a:pt x="113" y="155"/>
                  </a:lnTo>
                  <a:lnTo>
                    <a:pt x="113" y="155"/>
                  </a:lnTo>
                  <a:lnTo>
                    <a:pt x="113" y="153"/>
                  </a:lnTo>
                  <a:lnTo>
                    <a:pt x="112" y="153"/>
                  </a:lnTo>
                  <a:lnTo>
                    <a:pt x="112" y="152"/>
                  </a:lnTo>
                  <a:lnTo>
                    <a:pt x="112" y="151"/>
                  </a:lnTo>
                  <a:lnTo>
                    <a:pt x="111" y="151"/>
                  </a:lnTo>
                  <a:lnTo>
                    <a:pt x="110" y="151"/>
                  </a:lnTo>
                  <a:lnTo>
                    <a:pt x="110" y="150"/>
                  </a:lnTo>
                  <a:lnTo>
                    <a:pt x="109" y="149"/>
                  </a:lnTo>
                  <a:lnTo>
                    <a:pt x="109" y="148"/>
                  </a:lnTo>
                  <a:lnTo>
                    <a:pt x="107" y="148"/>
                  </a:lnTo>
                  <a:lnTo>
                    <a:pt x="107" y="146"/>
                  </a:lnTo>
                  <a:lnTo>
                    <a:pt x="106" y="146"/>
                  </a:lnTo>
                  <a:lnTo>
                    <a:pt x="105" y="146"/>
                  </a:lnTo>
                  <a:lnTo>
                    <a:pt x="105" y="146"/>
                  </a:lnTo>
                  <a:lnTo>
                    <a:pt x="105" y="145"/>
                  </a:lnTo>
                  <a:lnTo>
                    <a:pt x="105" y="144"/>
                  </a:lnTo>
                  <a:lnTo>
                    <a:pt x="106" y="144"/>
                  </a:lnTo>
                  <a:lnTo>
                    <a:pt x="105" y="144"/>
                  </a:lnTo>
                  <a:lnTo>
                    <a:pt x="105" y="143"/>
                  </a:lnTo>
                  <a:lnTo>
                    <a:pt x="104" y="144"/>
                  </a:lnTo>
                  <a:lnTo>
                    <a:pt x="104" y="143"/>
                  </a:lnTo>
                  <a:lnTo>
                    <a:pt x="103" y="143"/>
                  </a:lnTo>
                  <a:lnTo>
                    <a:pt x="102" y="143"/>
                  </a:lnTo>
                  <a:lnTo>
                    <a:pt x="102" y="142"/>
                  </a:lnTo>
                  <a:lnTo>
                    <a:pt x="100" y="142"/>
                  </a:lnTo>
                  <a:lnTo>
                    <a:pt x="99" y="142"/>
                  </a:lnTo>
                  <a:lnTo>
                    <a:pt x="99" y="143"/>
                  </a:lnTo>
                  <a:lnTo>
                    <a:pt x="98" y="144"/>
                  </a:lnTo>
                  <a:lnTo>
                    <a:pt x="98" y="145"/>
                  </a:lnTo>
                  <a:lnTo>
                    <a:pt x="97" y="146"/>
                  </a:lnTo>
                  <a:lnTo>
                    <a:pt x="96" y="146"/>
                  </a:lnTo>
                  <a:lnTo>
                    <a:pt x="94" y="146"/>
                  </a:lnTo>
                  <a:lnTo>
                    <a:pt x="94" y="148"/>
                  </a:lnTo>
                  <a:lnTo>
                    <a:pt x="93" y="146"/>
                  </a:lnTo>
                  <a:lnTo>
                    <a:pt x="92" y="146"/>
                  </a:lnTo>
                  <a:lnTo>
                    <a:pt x="91" y="146"/>
                  </a:lnTo>
                  <a:lnTo>
                    <a:pt x="90" y="145"/>
                  </a:lnTo>
                  <a:lnTo>
                    <a:pt x="89" y="145"/>
                  </a:lnTo>
                  <a:lnTo>
                    <a:pt x="87" y="145"/>
                  </a:lnTo>
                  <a:lnTo>
                    <a:pt x="86" y="145"/>
                  </a:lnTo>
                  <a:lnTo>
                    <a:pt x="86" y="144"/>
                  </a:lnTo>
                  <a:lnTo>
                    <a:pt x="85" y="144"/>
                  </a:lnTo>
                  <a:lnTo>
                    <a:pt x="85" y="144"/>
                  </a:lnTo>
                  <a:lnTo>
                    <a:pt x="85" y="146"/>
                  </a:lnTo>
                  <a:lnTo>
                    <a:pt x="84" y="146"/>
                  </a:lnTo>
                  <a:lnTo>
                    <a:pt x="83" y="146"/>
                  </a:lnTo>
                  <a:lnTo>
                    <a:pt x="83" y="146"/>
                  </a:lnTo>
                  <a:lnTo>
                    <a:pt x="81" y="146"/>
                  </a:lnTo>
                  <a:lnTo>
                    <a:pt x="80" y="148"/>
                  </a:lnTo>
                  <a:lnTo>
                    <a:pt x="80" y="149"/>
                  </a:lnTo>
                  <a:lnTo>
                    <a:pt x="79" y="149"/>
                  </a:lnTo>
                  <a:lnTo>
                    <a:pt x="79" y="148"/>
                  </a:lnTo>
                  <a:lnTo>
                    <a:pt x="78" y="146"/>
                  </a:lnTo>
                  <a:lnTo>
                    <a:pt x="77" y="146"/>
                  </a:lnTo>
                  <a:lnTo>
                    <a:pt x="76" y="146"/>
                  </a:lnTo>
                  <a:lnTo>
                    <a:pt x="74" y="146"/>
                  </a:lnTo>
                  <a:lnTo>
                    <a:pt x="74" y="146"/>
                  </a:lnTo>
                  <a:lnTo>
                    <a:pt x="73" y="146"/>
                  </a:lnTo>
                  <a:lnTo>
                    <a:pt x="72" y="145"/>
                  </a:lnTo>
                  <a:lnTo>
                    <a:pt x="72" y="144"/>
                  </a:lnTo>
                  <a:lnTo>
                    <a:pt x="71" y="144"/>
                  </a:lnTo>
                  <a:lnTo>
                    <a:pt x="70" y="144"/>
                  </a:lnTo>
                  <a:lnTo>
                    <a:pt x="68" y="144"/>
                  </a:lnTo>
                  <a:lnTo>
                    <a:pt x="68" y="143"/>
                  </a:lnTo>
                  <a:lnTo>
                    <a:pt x="67" y="143"/>
                  </a:lnTo>
                  <a:lnTo>
                    <a:pt x="67" y="142"/>
                  </a:lnTo>
                  <a:lnTo>
                    <a:pt x="67" y="140"/>
                  </a:lnTo>
                  <a:lnTo>
                    <a:pt x="67" y="139"/>
                  </a:lnTo>
                  <a:lnTo>
                    <a:pt x="66" y="139"/>
                  </a:lnTo>
                  <a:lnTo>
                    <a:pt x="66" y="138"/>
                  </a:lnTo>
                  <a:lnTo>
                    <a:pt x="65" y="138"/>
                  </a:lnTo>
                  <a:lnTo>
                    <a:pt x="65" y="137"/>
                  </a:lnTo>
                  <a:lnTo>
                    <a:pt x="64" y="137"/>
                  </a:lnTo>
                  <a:lnTo>
                    <a:pt x="63" y="137"/>
                  </a:lnTo>
                  <a:lnTo>
                    <a:pt x="63" y="136"/>
                  </a:lnTo>
                  <a:lnTo>
                    <a:pt x="61" y="136"/>
                  </a:lnTo>
                  <a:lnTo>
                    <a:pt x="61" y="135"/>
                  </a:lnTo>
                  <a:lnTo>
                    <a:pt x="61" y="133"/>
                  </a:lnTo>
                  <a:lnTo>
                    <a:pt x="60" y="133"/>
                  </a:lnTo>
                  <a:lnTo>
                    <a:pt x="60" y="132"/>
                  </a:lnTo>
                  <a:lnTo>
                    <a:pt x="59" y="131"/>
                  </a:lnTo>
                  <a:lnTo>
                    <a:pt x="58" y="131"/>
                  </a:lnTo>
                  <a:lnTo>
                    <a:pt x="58" y="130"/>
                  </a:lnTo>
                  <a:lnTo>
                    <a:pt x="58" y="129"/>
                  </a:lnTo>
                  <a:lnTo>
                    <a:pt x="57" y="129"/>
                  </a:lnTo>
                  <a:lnTo>
                    <a:pt x="57" y="127"/>
                  </a:lnTo>
                  <a:lnTo>
                    <a:pt x="57" y="126"/>
                  </a:lnTo>
                  <a:lnTo>
                    <a:pt x="58" y="125"/>
                  </a:lnTo>
                  <a:lnTo>
                    <a:pt x="58" y="124"/>
                  </a:lnTo>
                  <a:lnTo>
                    <a:pt x="57" y="124"/>
                  </a:lnTo>
                  <a:lnTo>
                    <a:pt x="57" y="123"/>
                  </a:lnTo>
                  <a:lnTo>
                    <a:pt x="57" y="122"/>
                  </a:lnTo>
                  <a:lnTo>
                    <a:pt x="57" y="122"/>
                  </a:lnTo>
                  <a:lnTo>
                    <a:pt x="57" y="120"/>
                  </a:lnTo>
                  <a:lnTo>
                    <a:pt x="55" y="120"/>
                  </a:lnTo>
                  <a:lnTo>
                    <a:pt x="54" y="120"/>
                  </a:lnTo>
                  <a:lnTo>
                    <a:pt x="54" y="119"/>
                  </a:lnTo>
                  <a:lnTo>
                    <a:pt x="53" y="119"/>
                  </a:lnTo>
                  <a:lnTo>
                    <a:pt x="53" y="118"/>
                  </a:lnTo>
                  <a:lnTo>
                    <a:pt x="53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1" y="118"/>
                  </a:lnTo>
                  <a:lnTo>
                    <a:pt x="50" y="118"/>
                  </a:lnTo>
                  <a:lnTo>
                    <a:pt x="50" y="117"/>
                  </a:lnTo>
                  <a:lnTo>
                    <a:pt x="48" y="117"/>
                  </a:lnTo>
                  <a:lnTo>
                    <a:pt x="47" y="117"/>
                  </a:lnTo>
                  <a:lnTo>
                    <a:pt x="46" y="117"/>
                  </a:lnTo>
                  <a:lnTo>
                    <a:pt x="45" y="117"/>
                  </a:lnTo>
                  <a:lnTo>
                    <a:pt x="45" y="116"/>
                  </a:lnTo>
                  <a:lnTo>
                    <a:pt x="44" y="114"/>
                  </a:lnTo>
                  <a:lnTo>
                    <a:pt x="42" y="116"/>
                  </a:lnTo>
                  <a:lnTo>
                    <a:pt x="42" y="114"/>
                  </a:lnTo>
                  <a:lnTo>
                    <a:pt x="44" y="114"/>
                  </a:lnTo>
                  <a:lnTo>
                    <a:pt x="44" y="113"/>
                  </a:lnTo>
                  <a:lnTo>
                    <a:pt x="45" y="113"/>
                  </a:lnTo>
                  <a:lnTo>
                    <a:pt x="44" y="112"/>
                  </a:lnTo>
                  <a:lnTo>
                    <a:pt x="44" y="111"/>
                  </a:lnTo>
                  <a:lnTo>
                    <a:pt x="42" y="111"/>
                  </a:lnTo>
                  <a:lnTo>
                    <a:pt x="41" y="111"/>
                  </a:lnTo>
                  <a:lnTo>
                    <a:pt x="41" y="110"/>
                  </a:lnTo>
                  <a:lnTo>
                    <a:pt x="40" y="110"/>
                  </a:lnTo>
                  <a:lnTo>
                    <a:pt x="40" y="108"/>
                  </a:lnTo>
                  <a:lnTo>
                    <a:pt x="40" y="107"/>
                  </a:lnTo>
                  <a:lnTo>
                    <a:pt x="41" y="106"/>
                  </a:lnTo>
                  <a:lnTo>
                    <a:pt x="41" y="105"/>
                  </a:lnTo>
                  <a:lnTo>
                    <a:pt x="41" y="104"/>
                  </a:lnTo>
                  <a:lnTo>
                    <a:pt x="40" y="103"/>
                  </a:lnTo>
                  <a:lnTo>
                    <a:pt x="39" y="103"/>
                  </a:lnTo>
                  <a:lnTo>
                    <a:pt x="38" y="101"/>
                  </a:lnTo>
                  <a:lnTo>
                    <a:pt x="37" y="101"/>
                  </a:lnTo>
                  <a:lnTo>
                    <a:pt x="37" y="100"/>
                  </a:lnTo>
                  <a:lnTo>
                    <a:pt x="35" y="100"/>
                  </a:lnTo>
                  <a:lnTo>
                    <a:pt x="35" y="99"/>
                  </a:lnTo>
                  <a:lnTo>
                    <a:pt x="35" y="98"/>
                  </a:lnTo>
                  <a:lnTo>
                    <a:pt x="34" y="98"/>
                  </a:lnTo>
                  <a:lnTo>
                    <a:pt x="34" y="97"/>
                  </a:lnTo>
                  <a:lnTo>
                    <a:pt x="33" y="97"/>
                  </a:lnTo>
                  <a:lnTo>
                    <a:pt x="32" y="97"/>
                  </a:lnTo>
                  <a:lnTo>
                    <a:pt x="32" y="95"/>
                  </a:lnTo>
                  <a:lnTo>
                    <a:pt x="31" y="95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8" y="93"/>
                  </a:lnTo>
                  <a:lnTo>
                    <a:pt x="27" y="93"/>
                  </a:lnTo>
                  <a:lnTo>
                    <a:pt x="26" y="92"/>
                  </a:lnTo>
                  <a:lnTo>
                    <a:pt x="25" y="92"/>
                  </a:lnTo>
                  <a:lnTo>
                    <a:pt x="25" y="91"/>
                  </a:lnTo>
                  <a:lnTo>
                    <a:pt x="24" y="91"/>
                  </a:lnTo>
                  <a:lnTo>
                    <a:pt x="22" y="91"/>
                  </a:lnTo>
                  <a:lnTo>
                    <a:pt x="22" y="90"/>
                  </a:lnTo>
                  <a:lnTo>
                    <a:pt x="22" y="90"/>
                  </a:lnTo>
                  <a:lnTo>
                    <a:pt x="21" y="90"/>
                  </a:lnTo>
                  <a:lnTo>
                    <a:pt x="20" y="88"/>
                  </a:lnTo>
                  <a:lnTo>
                    <a:pt x="20" y="87"/>
                  </a:lnTo>
                  <a:lnTo>
                    <a:pt x="19" y="87"/>
                  </a:lnTo>
                  <a:lnTo>
                    <a:pt x="20" y="87"/>
                  </a:lnTo>
                  <a:lnTo>
                    <a:pt x="21" y="86"/>
                  </a:lnTo>
                  <a:lnTo>
                    <a:pt x="21" y="85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1"/>
                  </a:lnTo>
                  <a:lnTo>
                    <a:pt x="20" y="81"/>
                  </a:lnTo>
                  <a:lnTo>
                    <a:pt x="19" y="81"/>
                  </a:lnTo>
                  <a:lnTo>
                    <a:pt x="18" y="81"/>
                  </a:lnTo>
                  <a:lnTo>
                    <a:pt x="16" y="80"/>
                  </a:lnTo>
                  <a:lnTo>
                    <a:pt x="15" y="79"/>
                  </a:lnTo>
                  <a:lnTo>
                    <a:pt x="15" y="78"/>
                  </a:lnTo>
                  <a:lnTo>
                    <a:pt x="14" y="78"/>
                  </a:lnTo>
                  <a:lnTo>
                    <a:pt x="13" y="75"/>
                  </a:lnTo>
                  <a:lnTo>
                    <a:pt x="12" y="75"/>
                  </a:lnTo>
                  <a:lnTo>
                    <a:pt x="11" y="75"/>
                  </a:lnTo>
                  <a:lnTo>
                    <a:pt x="9" y="75"/>
                  </a:lnTo>
                  <a:lnTo>
                    <a:pt x="8" y="74"/>
                  </a:lnTo>
                  <a:lnTo>
                    <a:pt x="7" y="75"/>
                  </a:lnTo>
                  <a:lnTo>
                    <a:pt x="6" y="74"/>
                  </a:lnTo>
                  <a:lnTo>
                    <a:pt x="5" y="73"/>
                  </a:lnTo>
                  <a:lnTo>
                    <a:pt x="5" y="74"/>
                  </a:lnTo>
                  <a:lnTo>
                    <a:pt x="3" y="74"/>
                  </a:lnTo>
                  <a:lnTo>
                    <a:pt x="2" y="74"/>
                  </a:lnTo>
                  <a:lnTo>
                    <a:pt x="1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68"/>
                  </a:lnTo>
                  <a:lnTo>
                    <a:pt x="1" y="68"/>
                  </a:lnTo>
                  <a:lnTo>
                    <a:pt x="1" y="67"/>
                  </a:lnTo>
                  <a:lnTo>
                    <a:pt x="1" y="66"/>
                  </a:lnTo>
                  <a:lnTo>
                    <a:pt x="0" y="66"/>
                  </a:lnTo>
                  <a:lnTo>
                    <a:pt x="0" y="65"/>
                  </a:lnTo>
                  <a:lnTo>
                    <a:pt x="1" y="64"/>
                  </a:lnTo>
                  <a:lnTo>
                    <a:pt x="2" y="64"/>
                  </a:lnTo>
                  <a:lnTo>
                    <a:pt x="5" y="62"/>
                  </a:lnTo>
                  <a:lnTo>
                    <a:pt x="6" y="62"/>
                  </a:lnTo>
                  <a:lnTo>
                    <a:pt x="7" y="61"/>
                  </a:lnTo>
                  <a:lnTo>
                    <a:pt x="7" y="60"/>
                  </a:lnTo>
                  <a:lnTo>
                    <a:pt x="8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9" y="53"/>
                  </a:lnTo>
                  <a:lnTo>
                    <a:pt x="11" y="53"/>
                  </a:lnTo>
                  <a:lnTo>
                    <a:pt x="11" y="52"/>
                  </a:lnTo>
                  <a:lnTo>
                    <a:pt x="12" y="51"/>
                  </a:lnTo>
                  <a:lnTo>
                    <a:pt x="12" y="45"/>
                  </a:lnTo>
                  <a:lnTo>
                    <a:pt x="13" y="45"/>
                  </a:lnTo>
                  <a:lnTo>
                    <a:pt x="13" y="43"/>
                  </a:lnTo>
                  <a:lnTo>
                    <a:pt x="14" y="43"/>
                  </a:lnTo>
                  <a:lnTo>
                    <a:pt x="15" y="42"/>
                  </a:lnTo>
                  <a:lnTo>
                    <a:pt x="15" y="41"/>
                  </a:lnTo>
                  <a:lnTo>
                    <a:pt x="16" y="41"/>
                  </a:lnTo>
                  <a:lnTo>
                    <a:pt x="16" y="40"/>
                  </a:lnTo>
                  <a:lnTo>
                    <a:pt x="16" y="39"/>
                  </a:lnTo>
                  <a:lnTo>
                    <a:pt x="16" y="38"/>
                  </a:lnTo>
                  <a:lnTo>
                    <a:pt x="18" y="35"/>
                  </a:lnTo>
                  <a:lnTo>
                    <a:pt x="19" y="35"/>
                  </a:lnTo>
                  <a:lnTo>
                    <a:pt x="20" y="35"/>
                  </a:lnTo>
                  <a:lnTo>
                    <a:pt x="20" y="34"/>
                  </a:lnTo>
                  <a:lnTo>
                    <a:pt x="21" y="34"/>
                  </a:lnTo>
                  <a:lnTo>
                    <a:pt x="21" y="35"/>
                  </a:lnTo>
                  <a:lnTo>
                    <a:pt x="22" y="34"/>
                  </a:lnTo>
                  <a:lnTo>
                    <a:pt x="24" y="34"/>
                  </a:lnTo>
                  <a:lnTo>
                    <a:pt x="25" y="34"/>
                  </a:lnTo>
                  <a:lnTo>
                    <a:pt x="26" y="34"/>
                  </a:lnTo>
                  <a:lnTo>
                    <a:pt x="27" y="33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2" y="33"/>
                  </a:lnTo>
                  <a:lnTo>
                    <a:pt x="32" y="34"/>
                  </a:lnTo>
                  <a:lnTo>
                    <a:pt x="33" y="38"/>
                  </a:lnTo>
                  <a:lnTo>
                    <a:pt x="34" y="38"/>
                  </a:lnTo>
                  <a:lnTo>
                    <a:pt x="34" y="39"/>
                  </a:lnTo>
                  <a:lnTo>
                    <a:pt x="35" y="40"/>
                  </a:lnTo>
                  <a:lnTo>
                    <a:pt x="37" y="41"/>
                  </a:lnTo>
                  <a:lnTo>
                    <a:pt x="38" y="41"/>
                  </a:lnTo>
                  <a:lnTo>
                    <a:pt x="41" y="46"/>
                  </a:lnTo>
                  <a:lnTo>
                    <a:pt x="45" y="51"/>
                  </a:lnTo>
                  <a:lnTo>
                    <a:pt x="46" y="51"/>
                  </a:lnTo>
                  <a:lnTo>
                    <a:pt x="47" y="51"/>
                  </a:lnTo>
                  <a:lnTo>
                    <a:pt x="48" y="51"/>
                  </a:lnTo>
                  <a:lnTo>
                    <a:pt x="55" y="48"/>
                  </a:lnTo>
                  <a:lnTo>
                    <a:pt x="59" y="48"/>
                  </a:lnTo>
                  <a:lnTo>
                    <a:pt x="60" y="48"/>
                  </a:lnTo>
                  <a:lnTo>
                    <a:pt x="63" y="48"/>
                  </a:lnTo>
                  <a:lnTo>
                    <a:pt x="65" y="48"/>
                  </a:lnTo>
                  <a:lnTo>
                    <a:pt x="67" y="49"/>
                  </a:lnTo>
                  <a:lnTo>
                    <a:pt x="70" y="49"/>
                  </a:lnTo>
                  <a:lnTo>
                    <a:pt x="70" y="48"/>
                  </a:lnTo>
                  <a:lnTo>
                    <a:pt x="72" y="53"/>
                  </a:lnTo>
                  <a:lnTo>
                    <a:pt x="73" y="54"/>
                  </a:lnTo>
                  <a:lnTo>
                    <a:pt x="80" y="54"/>
                  </a:lnTo>
                  <a:lnTo>
                    <a:pt x="87" y="54"/>
                  </a:lnTo>
                  <a:lnTo>
                    <a:pt x="87" y="53"/>
                  </a:lnTo>
                  <a:lnTo>
                    <a:pt x="87" y="52"/>
                  </a:lnTo>
                  <a:lnTo>
                    <a:pt x="89" y="51"/>
                  </a:lnTo>
                  <a:lnTo>
                    <a:pt x="90" y="49"/>
                  </a:lnTo>
                  <a:lnTo>
                    <a:pt x="91" y="48"/>
                  </a:lnTo>
                  <a:lnTo>
                    <a:pt x="93" y="47"/>
                  </a:lnTo>
                  <a:lnTo>
                    <a:pt x="96" y="47"/>
                  </a:lnTo>
                  <a:lnTo>
                    <a:pt x="99" y="46"/>
                  </a:lnTo>
                  <a:lnTo>
                    <a:pt x="102" y="43"/>
                  </a:lnTo>
                  <a:lnTo>
                    <a:pt x="103" y="42"/>
                  </a:lnTo>
                  <a:lnTo>
                    <a:pt x="103" y="40"/>
                  </a:lnTo>
                  <a:lnTo>
                    <a:pt x="103" y="39"/>
                  </a:lnTo>
                  <a:lnTo>
                    <a:pt x="104" y="39"/>
                  </a:lnTo>
                  <a:lnTo>
                    <a:pt x="109" y="36"/>
                  </a:lnTo>
                  <a:lnTo>
                    <a:pt x="110" y="35"/>
                  </a:lnTo>
                  <a:lnTo>
                    <a:pt x="113" y="39"/>
                  </a:lnTo>
                  <a:lnTo>
                    <a:pt x="118" y="41"/>
                  </a:lnTo>
                  <a:lnTo>
                    <a:pt x="123" y="46"/>
                  </a:lnTo>
                  <a:lnTo>
                    <a:pt x="124" y="46"/>
                  </a:lnTo>
                  <a:lnTo>
                    <a:pt x="125" y="46"/>
                  </a:lnTo>
                  <a:lnTo>
                    <a:pt x="128" y="46"/>
                  </a:lnTo>
                  <a:lnTo>
                    <a:pt x="131" y="46"/>
                  </a:lnTo>
                  <a:lnTo>
                    <a:pt x="132" y="45"/>
                  </a:lnTo>
                  <a:lnTo>
                    <a:pt x="137" y="41"/>
                  </a:lnTo>
                  <a:lnTo>
                    <a:pt x="141" y="36"/>
                  </a:lnTo>
                  <a:lnTo>
                    <a:pt x="142" y="34"/>
                  </a:lnTo>
                  <a:lnTo>
                    <a:pt x="143" y="33"/>
                  </a:lnTo>
                  <a:lnTo>
                    <a:pt x="144" y="33"/>
                  </a:lnTo>
                  <a:lnTo>
                    <a:pt x="145" y="29"/>
                  </a:lnTo>
                  <a:lnTo>
                    <a:pt x="150" y="25"/>
                  </a:lnTo>
                  <a:lnTo>
                    <a:pt x="155" y="21"/>
                  </a:lnTo>
                  <a:lnTo>
                    <a:pt x="155" y="20"/>
                  </a:lnTo>
                  <a:lnTo>
                    <a:pt x="154" y="17"/>
                  </a:lnTo>
                  <a:lnTo>
                    <a:pt x="154" y="16"/>
                  </a:lnTo>
                  <a:lnTo>
                    <a:pt x="152" y="14"/>
                  </a:lnTo>
                  <a:lnTo>
                    <a:pt x="154" y="10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2" y="8"/>
                  </a:lnTo>
                  <a:lnTo>
                    <a:pt x="148" y="3"/>
                  </a:lnTo>
                  <a:lnTo>
                    <a:pt x="155" y="3"/>
                  </a:lnTo>
                  <a:lnTo>
                    <a:pt x="161" y="3"/>
                  </a:lnTo>
                  <a:lnTo>
                    <a:pt x="161" y="2"/>
                  </a:lnTo>
                  <a:lnTo>
                    <a:pt x="161" y="1"/>
                  </a:lnTo>
                  <a:lnTo>
                    <a:pt x="161" y="0"/>
                  </a:lnTo>
                  <a:lnTo>
                    <a:pt x="170" y="0"/>
                  </a:lnTo>
                  <a:lnTo>
                    <a:pt x="170" y="1"/>
                  </a:lnTo>
                  <a:lnTo>
                    <a:pt x="169" y="3"/>
                  </a:lnTo>
                  <a:lnTo>
                    <a:pt x="169" y="6"/>
                  </a:lnTo>
                  <a:lnTo>
                    <a:pt x="168" y="8"/>
                  </a:lnTo>
                  <a:lnTo>
                    <a:pt x="168" y="9"/>
                  </a:lnTo>
                  <a:lnTo>
                    <a:pt x="168" y="10"/>
                  </a:lnTo>
                  <a:lnTo>
                    <a:pt x="168" y="17"/>
                  </a:lnTo>
                  <a:lnTo>
                    <a:pt x="169" y="26"/>
                  </a:lnTo>
                  <a:lnTo>
                    <a:pt x="169" y="27"/>
                  </a:lnTo>
                  <a:lnTo>
                    <a:pt x="171" y="29"/>
                  </a:lnTo>
                  <a:lnTo>
                    <a:pt x="172" y="29"/>
                  </a:lnTo>
                  <a:lnTo>
                    <a:pt x="174" y="32"/>
                  </a:lnTo>
                  <a:lnTo>
                    <a:pt x="178" y="34"/>
                  </a:lnTo>
                  <a:lnTo>
                    <a:pt x="182" y="38"/>
                  </a:lnTo>
                  <a:lnTo>
                    <a:pt x="183" y="40"/>
                  </a:lnTo>
                  <a:lnTo>
                    <a:pt x="183" y="41"/>
                  </a:lnTo>
                  <a:lnTo>
                    <a:pt x="183" y="42"/>
                  </a:lnTo>
                  <a:lnTo>
                    <a:pt x="183" y="43"/>
                  </a:lnTo>
                  <a:lnTo>
                    <a:pt x="182" y="47"/>
                  </a:lnTo>
                  <a:lnTo>
                    <a:pt x="182" y="48"/>
                  </a:lnTo>
                  <a:lnTo>
                    <a:pt x="182" y="49"/>
                  </a:lnTo>
                  <a:lnTo>
                    <a:pt x="182" y="51"/>
                  </a:lnTo>
                  <a:lnTo>
                    <a:pt x="182" y="52"/>
                  </a:lnTo>
                  <a:lnTo>
                    <a:pt x="185" y="5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05" name="Freeform 460">
              <a:extLst>
                <a:ext uri="{FF2B5EF4-FFF2-40B4-BE49-F238E27FC236}">
                  <a16:creationId xmlns:a16="http://schemas.microsoft.com/office/drawing/2014/main" id="{21C80ED8-E6A9-AF45-E253-967E87508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706" y="2930674"/>
              <a:ext cx="311150" cy="407988"/>
            </a:xfrm>
            <a:custGeom>
              <a:avLst/>
              <a:gdLst>
                <a:gd name="T0" fmla="*/ 6 w 196"/>
                <a:gd name="T1" fmla="*/ 249 h 257"/>
                <a:gd name="T2" fmla="*/ 0 w 196"/>
                <a:gd name="T3" fmla="*/ 233 h 257"/>
                <a:gd name="T4" fmla="*/ 0 w 196"/>
                <a:gd name="T5" fmla="*/ 214 h 257"/>
                <a:gd name="T6" fmla="*/ 0 w 196"/>
                <a:gd name="T7" fmla="*/ 193 h 257"/>
                <a:gd name="T8" fmla="*/ 0 w 196"/>
                <a:gd name="T9" fmla="*/ 173 h 257"/>
                <a:gd name="T10" fmla="*/ 12 w 196"/>
                <a:gd name="T11" fmla="*/ 160 h 257"/>
                <a:gd name="T12" fmla="*/ 25 w 196"/>
                <a:gd name="T13" fmla="*/ 147 h 257"/>
                <a:gd name="T14" fmla="*/ 39 w 196"/>
                <a:gd name="T15" fmla="*/ 141 h 257"/>
                <a:gd name="T16" fmla="*/ 57 w 196"/>
                <a:gd name="T17" fmla="*/ 133 h 257"/>
                <a:gd name="T18" fmla="*/ 69 w 196"/>
                <a:gd name="T19" fmla="*/ 134 h 257"/>
                <a:gd name="T20" fmla="*/ 82 w 196"/>
                <a:gd name="T21" fmla="*/ 127 h 257"/>
                <a:gd name="T22" fmla="*/ 98 w 196"/>
                <a:gd name="T23" fmla="*/ 109 h 257"/>
                <a:gd name="T24" fmla="*/ 109 w 196"/>
                <a:gd name="T25" fmla="*/ 97 h 257"/>
                <a:gd name="T26" fmla="*/ 120 w 196"/>
                <a:gd name="T27" fmla="*/ 87 h 257"/>
                <a:gd name="T28" fmla="*/ 129 w 196"/>
                <a:gd name="T29" fmla="*/ 78 h 257"/>
                <a:gd name="T30" fmla="*/ 112 w 196"/>
                <a:gd name="T31" fmla="*/ 76 h 257"/>
                <a:gd name="T32" fmla="*/ 98 w 196"/>
                <a:gd name="T33" fmla="*/ 70 h 257"/>
                <a:gd name="T34" fmla="*/ 83 w 196"/>
                <a:gd name="T35" fmla="*/ 65 h 257"/>
                <a:gd name="T36" fmla="*/ 66 w 196"/>
                <a:gd name="T37" fmla="*/ 59 h 257"/>
                <a:gd name="T38" fmla="*/ 51 w 196"/>
                <a:gd name="T39" fmla="*/ 51 h 257"/>
                <a:gd name="T40" fmla="*/ 43 w 196"/>
                <a:gd name="T41" fmla="*/ 44 h 257"/>
                <a:gd name="T42" fmla="*/ 34 w 196"/>
                <a:gd name="T43" fmla="*/ 32 h 257"/>
                <a:gd name="T44" fmla="*/ 33 w 196"/>
                <a:gd name="T45" fmla="*/ 24 h 257"/>
                <a:gd name="T46" fmla="*/ 46 w 196"/>
                <a:gd name="T47" fmla="*/ 12 h 257"/>
                <a:gd name="T48" fmla="*/ 53 w 196"/>
                <a:gd name="T49" fmla="*/ 22 h 257"/>
                <a:gd name="T50" fmla="*/ 70 w 196"/>
                <a:gd name="T51" fmla="*/ 30 h 257"/>
                <a:gd name="T52" fmla="*/ 83 w 196"/>
                <a:gd name="T53" fmla="*/ 26 h 257"/>
                <a:gd name="T54" fmla="*/ 91 w 196"/>
                <a:gd name="T55" fmla="*/ 22 h 257"/>
                <a:gd name="T56" fmla="*/ 101 w 196"/>
                <a:gd name="T57" fmla="*/ 25 h 257"/>
                <a:gd name="T58" fmla="*/ 111 w 196"/>
                <a:gd name="T59" fmla="*/ 22 h 257"/>
                <a:gd name="T60" fmla="*/ 123 w 196"/>
                <a:gd name="T61" fmla="*/ 16 h 257"/>
                <a:gd name="T62" fmla="*/ 138 w 196"/>
                <a:gd name="T63" fmla="*/ 14 h 257"/>
                <a:gd name="T64" fmla="*/ 148 w 196"/>
                <a:gd name="T65" fmla="*/ 14 h 257"/>
                <a:gd name="T66" fmla="*/ 161 w 196"/>
                <a:gd name="T67" fmla="*/ 12 h 257"/>
                <a:gd name="T68" fmla="*/ 170 w 196"/>
                <a:gd name="T69" fmla="*/ 8 h 257"/>
                <a:gd name="T70" fmla="*/ 180 w 196"/>
                <a:gd name="T71" fmla="*/ 1 h 257"/>
                <a:gd name="T72" fmla="*/ 190 w 196"/>
                <a:gd name="T73" fmla="*/ 1 h 257"/>
                <a:gd name="T74" fmla="*/ 192 w 196"/>
                <a:gd name="T75" fmla="*/ 7 h 257"/>
                <a:gd name="T76" fmla="*/ 190 w 196"/>
                <a:gd name="T77" fmla="*/ 16 h 257"/>
                <a:gd name="T78" fmla="*/ 190 w 196"/>
                <a:gd name="T79" fmla="*/ 30 h 257"/>
                <a:gd name="T80" fmla="*/ 192 w 196"/>
                <a:gd name="T81" fmla="*/ 29 h 257"/>
                <a:gd name="T82" fmla="*/ 193 w 196"/>
                <a:gd name="T83" fmla="*/ 30 h 257"/>
                <a:gd name="T84" fmla="*/ 186 w 196"/>
                <a:gd name="T85" fmla="*/ 39 h 257"/>
                <a:gd name="T86" fmla="*/ 183 w 196"/>
                <a:gd name="T87" fmla="*/ 51 h 257"/>
                <a:gd name="T88" fmla="*/ 176 w 196"/>
                <a:gd name="T89" fmla="*/ 62 h 257"/>
                <a:gd name="T90" fmla="*/ 172 w 196"/>
                <a:gd name="T91" fmla="*/ 72 h 257"/>
                <a:gd name="T92" fmla="*/ 166 w 196"/>
                <a:gd name="T93" fmla="*/ 83 h 257"/>
                <a:gd name="T94" fmla="*/ 151 w 196"/>
                <a:gd name="T95" fmla="*/ 105 h 257"/>
                <a:gd name="T96" fmla="*/ 141 w 196"/>
                <a:gd name="T97" fmla="*/ 128 h 257"/>
                <a:gd name="T98" fmla="*/ 114 w 196"/>
                <a:gd name="T99" fmla="*/ 161 h 257"/>
                <a:gd name="T100" fmla="*/ 97 w 196"/>
                <a:gd name="T101" fmla="*/ 178 h 257"/>
                <a:gd name="T102" fmla="*/ 76 w 196"/>
                <a:gd name="T103" fmla="*/ 191 h 257"/>
                <a:gd name="T104" fmla="*/ 59 w 196"/>
                <a:gd name="T105" fmla="*/ 204 h 257"/>
                <a:gd name="T106" fmla="*/ 44 w 196"/>
                <a:gd name="T107" fmla="*/ 218 h 257"/>
                <a:gd name="T108" fmla="*/ 29 w 196"/>
                <a:gd name="T109" fmla="*/ 233 h 257"/>
                <a:gd name="T110" fmla="*/ 23 w 196"/>
                <a:gd name="T111" fmla="*/ 242 h 257"/>
                <a:gd name="T112" fmla="*/ 19 w 196"/>
                <a:gd name="T113" fmla="*/ 245 h 257"/>
                <a:gd name="T114" fmla="*/ 16 w 196"/>
                <a:gd name="T115" fmla="*/ 25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6" h="257">
                  <a:moveTo>
                    <a:pt x="12" y="257"/>
                  </a:moveTo>
                  <a:lnTo>
                    <a:pt x="12" y="257"/>
                  </a:lnTo>
                  <a:lnTo>
                    <a:pt x="12" y="256"/>
                  </a:lnTo>
                  <a:lnTo>
                    <a:pt x="11" y="256"/>
                  </a:lnTo>
                  <a:lnTo>
                    <a:pt x="11" y="255"/>
                  </a:lnTo>
                  <a:lnTo>
                    <a:pt x="10" y="253"/>
                  </a:lnTo>
                  <a:lnTo>
                    <a:pt x="8" y="252"/>
                  </a:lnTo>
                  <a:lnTo>
                    <a:pt x="7" y="251"/>
                  </a:lnTo>
                  <a:lnTo>
                    <a:pt x="6" y="250"/>
                  </a:lnTo>
                  <a:lnTo>
                    <a:pt x="6" y="249"/>
                  </a:lnTo>
                  <a:lnTo>
                    <a:pt x="5" y="247"/>
                  </a:lnTo>
                  <a:lnTo>
                    <a:pt x="4" y="245"/>
                  </a:lnTo>
                  <a:lnTo>
                    <a:pt x="3" y="244"/>
                  </a:lnTo>
                  <a:lnTo>
                    <a:pt x="1" y="243"/>
                  </a:lnTo>
                  <a:lnTo>
                    <a:pt x="0" y="242"/>
                  </a:lnTo>
                  <a:lnTo>
                    <a:pt x="0" y="240"/>
                  </a:lnTo>
                  <a:lnTo>
                    <a:pt x="0" y="239"/>
                  </a:lnTo>
                  <a:lnTo>
                    <a:pt x="0" y="238"/>
                  </a:lnTo>
                  <a:lnTo>
                    <a:pt x="0" y="236"/>
                  </a:lnTo>
                  <a:lnTo>
                    <a:pt x="0" y="233"/>
                  </a:lnTo>
                  <a:lnTo>
                    <a:pt x="0" y="231"/>
                  </a:lnTo>
                  <a:lnTo>
                    <a:pt x="0" y="230"/>
                  </a:lnTo>
                  <a:lnTo>
                    <a:pt x="0" y="229"/>
                  </a:lnTo>
                  <a:lnTo>
                    <a:pt x="0" y="227"/>
                  </a:lnTo>
                  <a:lnTo>
                    <a:pt x="0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0" y="219"/>
                  </a:lnTo>
                  <a:lnTo>
                    <a:pt x="0" y="217"/>
                  </a:lnTo>
                  <a:lnTo>
                    <a:pt x="0" y="214"/>
                  </a:lnTo>
                  <a:lnTo>
                    <a:pt x="0" y="212"/>
                  </a:lnTo>
                  <a:lnTo>
                    <a:pt x="0" y="210"/>
                  </a:lnTo>
                  <a:lnTo>
                    <a:pt x="0" y="207"/>
                  </a:lnTo>
                  <a:lnTo>
                    <a:pt x="0" y="204"/>
                  </a:lnTo>
                  <a:lnTo>
                    <a:pt x="0" y="202"/>
                  </a:lnTo>
                  <a:lnTo>
                    <a:pt x="0" y="201"/>
                  </a:lnTo>
                  <a:lnTo>
                    <a:pt x="0" y="200"/>
                  </a:lnTo>
                  <a:lnTo>
                    <a:pt x="0" y="198"/>
                  </a:lnTo>
                  <a:lnTo>
                    <a:pt x="0" y="195"/>
                  </a:lnTo>
                  <a:lnTo>
                    <a:pt x="0" y="193"/>
                  </a:lnTo>
                  <a:lnTo>
                    <a:pt x="0" y="191"/>
                  </a:lnTo>
                  <a:lnTo>
                    <a:pt x="0" y="188"/>
                  </a:lnTo>
                  <a:lnTo>
                    <a:pt x="0" y="186"/>
                  </a:lnTo>
                  <a:lnTo>
                    <a:pt x="0" y="185"/>
                  </a:lnTo>
                  <a:lnTo>
                    <a:pt x="0" y="182"/>
                  </a:lnTo>
                  <a:lnTo>
                    <a:pt x="0" y="180"/>
                  </a:lnTo>
                  <a:lnTo>
                    <a:pt x="0" y="179"/>
                  </a:lnTo>
                  <a:lnTo>
                    <a:pt x="0" y="176"/>
                  </a:lnTo>
                  <a:lnTo>
                    <a:pt x="0" y="174"/>
                  </a:lnTo>
                  <a:lnTo>
                    <a:pt x="0" y="173"/>
                  </a:lnTo>
                  <a:lnTo>
                    <a:pt x="0" y="172"/>
                  </a:lnTo>
                  <a:lnTo>
                    <a:pt x="1" y="172"/>
                  </a:lnTo>
                  <a:lnTo>
                    <a:pt x="3" y="171"/>
                  </a:lnTo>
                  <a:lnTo>
                    <a:pt x="5" y="169"/>
                  </a:lnTo>
                  <a:lnTo>
                    <a:pt x="6" y="168"/>
                  </a:lnTo>
                  <a:lnTo>
                    <a:pt x="7" y="166"/>
                  </a:lnTo>
                  <a:lnTo>
                    <a:pt x="8" y="165"/>
                  </a:lnTo>
                  <a:lnTo>
                    <a:pt x="10" y="163"/>
                  </a:lnTo>
                  <a:lnTo>
                    <a:pt x="11" y="162"/>
                  </a:lnTo>
                  <a:lnTo>
                    <a:pt x="12" y="160"/>
                  </a:lnTo>
                  <a:lnTo>
                    <a:pt x="13" y="158"/>
                  </a:lnTo>
                  <a:lnTo>
                    <a:pt x="16" y="155"/>
                  </a:lnTo>
                  <a:lnTo>
                    <a:pt x="17" y="153"/>
                  </a:lnTo>
                  <a:lnTo>
                    <a:pt x="18" y="150"/>
                  </a:lnTo>
                  <a:lnTo>
                    <a:pt x="19" y="150"/>
                  </a:lnTo>
                  <a:lnTo>
                    <a:pt x="19" y="149"/>
                  </a:lnTo>
                  <a:lnTo>
                    <a:pt x="20" y="148"/>
                  </a:lnTo>
                  <a:lnTo>
                    <a:pt x="21" y="147"/>
                  </a:lnTo>
                  <a:lnTo>
                    <a:pt x="23" y="147"/>
                  </a:lnTo>
                  <a:lnTo>
                    <a:pt x="25" y="147"/>
                  </a:lnTo>
                  <a:lnTo>
                    <a:pt x="26" y="147"/>
                  </a:lnTo>
                  <a:lnTo>
                    <a:pt x="27" y="146"/>
                  </a:lnTo>
                  <a:lnTo>
                    <a:pt x="31" y="146"/>
                  </a:lnTo>
                  <a:lnTo>
                    <a:pt x="33" y="146"/>
                  </a:lnTo>
                  <a:lnTo>
                    <a:pt x="34" y="145"/>
                  </a:lnTo>
                  <a:lnTo>
                    <a:pt x="36" y="145"/>
                  </a:lnTo>
                  <a:lnTo>
                    <a:pt x="37" y="143"/>
                  </a:lnTo>
                  <a:lnTo>
                    <a:pt x="37" y="142"/>
                  </a:lnTo>
                  <a:lnTo>
                    <a:pt x="38" y="142"/>
                  </a:lnTo>
                  <a:lnTo>
                    <a:pt x="39" y="141"/>
                  </a:lnTo>
                  <a:lnTo>
                    <a:pt x="42" y="139"/>
                  </a:lnTo>
                  <a:lnTo>
                    <a:pt x="43" y="139"/>
                  </a:lnTo>
                  <a:lnTo>
                    <a:pt x="45" y="137"/>
                  </a:lnTo>
                  <a:lnTo>
                    <a:pt x="47" y="136"/>
                  </a:lnTo>
                  <a:lnTo>
                    <a:pt x="49" y="135"/>
                  </a:lnTo>
                  <a:lnTo>
                    <a:pt x="51" y="135"/>
                  </a:lnTo>
                  <a:lnTo>
                    <a:pt x="52" y="135"/>
                  </a:lnTo>
                  <a:lnTo>
                    <a:pt x="55" y="134"/>
                  </a:lnTo>
                  <a:lnTo>
                    <a:pt x="56" y="134"/>
                  </a:lnTo>
                  <a:lnTo>
                    <a:pt x="57" y="133"/>
                  </a:lnTo>
                  <a:lnTo>
                    <a:pt x="58" y="133"/>
                  </a:lnTo>
                  <a:lnTo>
                    <a:pt x="59" y="134"/>
                  </a:lnTo>
                  <a:lnTo>
                    <a:pt x="60" y="134"/>
                  </a:lnTo>
                  <a:lnTo>
                    <a:pt x="62" y="134"/>
                  </a:lnTo>
                  <a:lnTo>
                    <a:pt x="63" y="134"/>
                  </a:lnTo>
                  <a:lnTo>
                    <a:pt x="64" y="134"/>
                  </a:lnTo>
                  <a:lnTo>
                    <a:pt x="65" y="134"/>
                  </a:lnTo>
                  <a:lnTo>
                    <a:pt x="66" y="134"/>
                  </a:lnTo>
                  <a:lnTo>
                    <a:pt x="68" y="134"/>
                  </a:lnTo>
                  <a:lnTo>
                    <a:pt x="69" y="134"/>
                  </a:lnTo>
                  <a:lnTo>
                    <a:pt x="70" y="134"/>
                  </a:lnTo>
                  <a:lnTo>
                    <a:pt x="71" y="134"/>
                  </a:lnTo>
                  <a:lnTo>
                    <a:pt x="72" y="134"/>
                  </a:lnTo>
                  <a:lnTo>
                    <a:pt x="73" y="134"/>
                  </a:lnTo>
                  <a:lnTo>
                    <a:pt x="75" y="134"/>
                  </a:lnTo>
                  <a:lnTo>
                    <a:pt x="76" y="134"/>
                  </a:lnTo>
                  <a:lnTo>
                    <a:pt x="77" y="133"/>
                  </a:lnTo>
                  <a:lnTo>
                    <a:pt x="78" y="132"/>
                  </a:lnTo>
                  <a:lnTo>
                    <a:pt x="81" y="129"/>
                  </a:lnTo>
                  <a:lnTo>
                    <a:pt x="82" y="127"/>
                  </a:lnTo>
                  <a:lnTo>
                    <a:pt x="84" y="124"/>
                  </a:lnTo>
                  <a:lnTo>
                    <a:pt x="85" y="122"/>
                  </a:lnTo>
                  <a:lnTo>
                    <a:pt x="88" y="120"/>
                  </a:lnTo>
                  <a:lnTo>
                    <a:pt x="89" y="117"/>
                  </a:lnTo>
                  <a:lnTo>
                    <a:pt x="91" y="115"/>
                  </a:lnTo>
                  <a:lnTo>
                    <a:pt x="94" y="114"/>
                  </a:lnTo>
                  <a:lnTo>
                    <a:pt x="95" y="113"/>
                  </a:lnTo>
                  <a:lnTo>
                    <a:pt x="96" y="111"/>
                  </a:lnTo>
                  <a:lnTo>
                    <a:pt x="97" y="110"/>
                  </a:lnTo>
                  <a:lnTo>
                    <a:pt x="98" y="109"/>
                  </a:lnTo>
                  <a:lnTo>
                    <a:pt x="99" y="108"/>
                  </a:lnTo>
                  <a:lnTo>
                    <a:pt x="101" y="107"/>
                  </a:lnTo>
                  <a:lnTo>
                    <a:pt x="102" y="105"/>
                  </a:lnTo>
                  <a:lnTo>
                    <a:pt x="103" y="104"/>
                  </a:lnTo>
                  <a:lnTo>
                    <a:pt x="104" y="103"/>
                  </a:lnTo>
                  <a:lnTo>
                    <a:pt x="105" y="102"/>
                  </a:lnTo>
                  <a:lnTo>
                    <a:pt x="107" y="101"/>
                  </a:lnTo>
                  <a:lnTo>
                    <a:pt x="108" y="100"/>
                  </a:lnTo>
                  <a:lnTo>
                    <a:pt x="109" y="98"/>
                  </a:lnTo>
                  <a:lnTo>
                    <a:pt x="109" y="97"/>
                  </a:lnTo>
                  <a:lnTo>
                    <a:pt x="110" y="97"/>
                  </a:lnTo>
                  <a:lnTo>
                    <a:pt x="111" y="96"/>
                  </a:lnTo>
                  <a:lnTo>
                    <a:pt x="112" y="95"/>
                  </a:lnTo>
                  <a:lnTo>
                    <a:pt x="112" y="94"/>
                  </a:lnTo>
                  <a:lnTo>
                    <a:pt x="114" y="92"/>
                  </a:lnTo>
                  <a:lnTo>
                    <a:pt x="115" y="91"/>
                  </a:lnTo>
                  <a:lnTo>
                    <a:pt x="116" y="90"/>
                  </a:lnTo>
                  <a:lnTo>
                    <a:pt x="117" y="89"/>
                  </a:lnTo>
                  <a:lnTo>
                    <a:pt x="118" y="88"/>
                  </a:lnTo>
                  <a:lnTo>
                    <a:pt x="120" y="87"/>
                  </a:lnTo>
                  <a:lnTo>
                    <a:pt x="121" y="87"/>
                  </a:lnTo>
                  <a:lnTo>
                    <a:pt x="122" y="87"/>
                  </a:lnTo>
                  <a:lnTo>
                    <a:pt x="122" y="85"/>
                  </a:lnTo>
                  <a:lnTo>
                    <a:pt x="123" y="84"/>
                  </a:lnTo>
                  <a:lnTo>
                    <a:pt x="124" y="83"/>
                  </a:lnTo>
                  <a:lnTo>
                    <a:pt x="125" y="82"/>
                  </a:lnTo>
                  <a:lnTo>
                    <a:pt x="127" y="82"/>
                  </a:lnTo>
                  <a:lnTo>
                    <a:pt x="127" y="81"/>
                  </a:lnTo>
                  <a:lnTo>
                    <a:pt x="128" y="79"/>
                  </a:lnTo>
                  <a:lnTo>
                    <a:pt x="129" y="78"/>
                  </a:lnTo>
                  <a:lnTo>
                    <a:pt x="130" y="78"/>
                  </a:lnTo>
                  <a:lnTo>
                    <a:pt x="131" y="77"/>
                  </a:lnTo>
                  <a:lnTo>
                    <a:pt x="131" y="76"/>
                  </a:lnTo>
                  <a:lnTo>
                    <a:pt x="129" y="76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0" y="76"/>
                  </a:lnTo>
                  <a:lnTo>
                    <a:pt x="117" y="76"/>
                  </a:lnTo>
                  <a:lnTo>
                    <a:pt x="114" y="76"/>
                  </a:lnTo>
                  <a:lnTo>
                    <a:pt x="112" y="76"/>
                  </a:lnTo>
                  <a:lnTo>
                    <a:pt x="112" y="76"/>
                  </a:lnTo>
                  <a:lnTo>
                    <a:pt x="111" y="75"/>
                  </a:lnTo>
                  <a:lnTo>
                    <a:pt x="110" y="75"/>
                  </a:lnTo>
                  <a:lnTo>
                    <a:pt x="108" y="74"/>
                  </a:lnTo>
                  <a:lnTo>
                    <a:pt x="107" y="74"/>
                  </a:lnTo>
                  <a:lnTo>
                    <a:pt x="104" y="72"/>
                  </a:lnTo>
                  <a:lnTo>
                    <a:pt x="103" y="72"/>
                  </a:lnTo>
                  <a:lnTo>
                    <a:pt x="102" y="71"/>
                  </a:lnTo>
                  <a:lnTo>
                    <a:pt x="99" y="71"/>
                  </a:lnTo>
                  <a:lnTo>
                    <a:pt x="98" y="70"/>
                  </a:lnTo>
                  <a:lnTo>
                    <a:pt x="97" y="70"/>
                  </a:lnTo>
                  <a:lnTo>
                    <a:pt x="95" y="70"/>
                  </a:lnTo>
                  <a:lnTo>
                    <a:pt x="94" y="69"/>
                  </a:lnTo>
                  <a:lnTo>
                    <a:pt x="91" y="69"/>
                  </a:lnTo>
                  <a:lnTo>
                    <a:pt x="90" y="68"/>
                  </a:lnTo>
                  <a:lnTo>
                    <a:pt x="89" y="68"/>
                  </a:lnTo>
                  <a:lnTo>
                    <a:pt x="86" y="66"/>
                  </a:lnTo>
                  <a:lnTo>
                    <a:pt x="85" y="66"/>
                  </a:lnTo>
                  <a:lnTo>
                    <a:pt x="84" y="65"/>
                  </a:lnTo>
                  <a:lnTo>
                    <a:pt x="83" y="65"/>
                  </a:lnTo>
                  <a:lnTo>
                    <a:pt x="82" y="64"/>
                  </a:lnTo>
                  <a:lnTo>
                    <a:pt x="79" y="64"/>
                  </a:lnTo>
                  <a:lnTo>
                    <a:pt x="78" y="63"/>
                  </a:lnTo>
                  <a:lnTo>
                    <a:pt x="76" y="63"/>
                  </a:lnTo>
                  <a:lnTo>
                    <a:pt x="75" y="62"/>
                  </a:lnTo>
                  <a:lnTo>
                    <a:pt x="72" y="62"/>
                  </a:lnTo>
                  <a:lnTo>
                    <a:pt x="71" y="61"/>
                  </a:lnTo>
                  <a:lnTo>
                    <a:pt x="69" y="61"/>
                  </a:lnTo>
                  <a:lnTo>
                    <a:pt x="68" y="59"/>
                  </a:lnTo>
                  <a:lnTo>
                    <a:pt x="66" y="59"/>
                  </a:lnTo>
                  <a:lnTo>
                    <a:pt x="64" y="58"/>
                  </a:lnTo>
                  <a:lnTo>
                    <a:pt x="63" y="58"/>
                  </a:lnTo>
                  <a:lnTo>
                    <a:pt x="60" y="58"/>
                  </a:lnTo>
                  <a:lnTo>
                    <a:pt x="59" y="58"/>
                  </a:lnTo>
                  <a:lnTo>
                    <a:pt x="57" y="58"/>
                  </a:lnTo>
                  <a:lnTo>
                    <a:pt x="57" y="57"/>
                  </a:lnTo>
                  <a:lnTo>
                    <a:pt x="56" y="56"/>
                  </a:lnTo>
                  <a:lnTo>
                    <a:pt x="55" y="53"/>
                  </a:lnTo>
                  <a:lnTo>
                    <a:pt x="52" y="52"/>
                  </a:lnTo>
                  <a:lnTo>
                    <a:pt x="51" y="51"/>
                  </a:lnTo>
                  <a:lnTo>
                    <a:pt x="50" y="51"/>
                  </a:lnTo>
                  <a:lnTo>
                    <a:pt x="47" y="50"/>
                  </a:lnTo>
                  <a:lnTo>
                    <a:pt x="46" y="50"/>
                  </a:lnTo>
                  <a:lnTo>
                    <a:pt x="46" y="49"/>
                  </a:lnTo>
                  <a:lnTo>
                    <a:pt x="46" y="48"/>
                  </a:lnTo>
                  <a:lnTo>
                    <a:pt x="46" y="46"/>
                  </a:lnTo>
                  <a:lnTo>
                    <a:pt x="45" y="46"/>
                  </a:lnTo>
                  <a:lnTo>
                    <a:pt x="45" y="45"/>
                  </a:lnTo>
                  <a:lnTo>
                    <a:pt x="44" y="45"/>
                  </a:lnTo>
                  <a:lnTo>
                    <a:pt x="43" y="44"/>
                  </a:lnTo>
                  <a:lnTo>
                    <a:pt x="43" y="40"/>
                  </a:lnTo>
                  <a:lnTo>
                    <a:pt x="42" y="39"/>
                  </a:lnTo>
                  <a:lnTo>
                    <a:pt x="40" y="39"/>
                  </a:lnTo>
                  <a:lnTo>
                    <a:pt x="39" y="39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6" y="35"/>
                  </a:lnTo>
                  <a:lnTo>
                    <a:pt x="36" y="33"/>
                  </a:lnTo>
                  <a:lnTo>
                    <a:pt x="34" y="32"/>
                  </a:lnTo>
                  <a:lnTo>
                    <a:pt x="34" y="31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33" y="30"/>
                  </a:lnTo>
                  <a:lnTo>
                    <a:pt x="33" y="29"/>
                  </a:lnTo>
                  <a:lnTo>
                    <a:pt x="32" y="27"/>
                  </a:lnTo>
                  <a:lnTo>
                    <a:pt x="32" y="26"/>
                  </a:lnTo>
                  <a:lnTo>
                    <a:pt x="33" y="26"/>
                  </a:lnTo>
                  <a:lnTo>
                    <a:pt x="33" y="25"/>
                  </a:lnTo>
                  <a:lnTo>
                    <a:pt x="33" y="24"/>
                  </a:lnTo>
                  <a:lnTo>
                    <a:pt x="34" y="23"/>
                  </a:lnTo>
                  <a:lnTo>
                    <a:pt x="36" y="22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9"/>
                  </a:lnTo>
                  <a:lnTo>
                    <a:pt x="43" y="11"/>
                  </a:lnTo>
                  <a:lnTo>
                    <a:pt x="44" y="10"/>
                  </a:lnTo>
                  <a:lnTo>
                    <a:pt x="45" y="11"/>
                  </a:lnTo>
                  <a:lnTo>
                    <a:pt x="46" y="11"/>
                  </a:lnTo>
                  <a:lnTo>
                    <a:pt x="46" y="12"/>
                  </a:lnTo>
                  <a:lnTo>
                    <a:pt x="47" y="12"/>
                  </a:lnTo>
                  <a:lnTo>
                    <a:pt x="49" y="12"/>
                  </a:lnTo>
                  <a:lnTo>
                    <a:pt x="47" y="13"/>
                  </a:lnTo>
                  <a:lnTo>
                    <a:pt x="49" y="14"/>
                  </a:lnTo>
                  <a:lnTo>
                    <a:pt x="49" y="16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1" y="18"/>
                  </a:lnTo>
                  <a:lnTo>
                    <a:pt x="51" y="19"/>
                  </a:lnTo>
                  <a:lnTo>
                    <a:pt x="53" y="22"/>
                  </a:lnTo>
                  <a:lnTo>
                    <a:pt x="55" y="23"/>
                  </a:lnTo>
                  <a:lnTo>
                    <a:pt x="56" y="25"/>
                  </a:lnTo>
                  <a:lnTo>
                    <a:pt x="57" y="26"/>
                  </a:lnTo>
                  <a:lnTo>
                    <a:pt x="59" y="27"/>
                  </a:lnTo>
                  <a:lnTo>
                    <a:pt x="63" y="30"/>
                  </a:lnTo>
                  <a:lnTo>
                    <a:pt x="64" y="30"/>
                  </a:lnTo>
                  <a:lnTo>
                    <a:pt x="66" y="30"/>
                  </a:lnTo>
                  <a:lnTo>
                    <a:pt x="68" y="30"/>
                  </a:lnTo>
                  <a:lnTo>
                    <a:pt x="69" y="30"/>
                  </a:lnTo>
                  <a:lnTo>
                    <a:pt x="70" y="30"/>
                  </a:lnTo>
                  <a:lnTo>
                    <a:pt x="71" y="30"/>
                  </a:lnTo>
                  <a:lnTo>
                    <a:pt x="72" y="30"/>
                  </a:lnTo>
                  <a:lnTo>
                    <a:pt x="73" y="30"/>
                  </a:lnTo>
                  <a:lnTo>
                    <a:pt x="75" y="30"/>
                  </a:lnTo>
                  <a:lnTo>
                    <a:pt x="76" y="30"/>
                  </a:lnTo>
                  <a:lnTo>
                    <a:pt x="76" y="30"/>
                  </a:lnTo>
                  <a:lnTo>
                    <a:pt x="78" y="29"/>
                  </a:lnTo>
                  <a:lnTo>
                    <a:pt x="79" y="29"/>
                  </a:lnTo>
                  <a:lnTo>
                    <a:pt x="82" y="27"/>
                  </a:lnTo>
                  <a:lnTo>
                    <a:pt x="83" y="26"/>
                  </a:lnTo>
                  <a:lnTo>
                    <a:pt x="84" y="26"/>
                  </a:lnTo>
                  <a:lnTo>
                    <a:pt x="84" y="26"/>
                  </a:lnTo>
                  <a:lnTo>
                    <a:pt x="84" y="25"/>
                  </a:lnTo>
                  <a:lnTo>
                    <a:pt x="85" y="25"/>
                  </a:lnTo>
                  <a:lnTo>
                    <a:pt x="86" y="24"/>
                  </a:lnTo>
                  <a:lnTo>
                    <a:pt x="88" y="24"/>
                  </a:lnTo>
                  <a:lnTo>
                    <a:pt x="89" y="23"/>
                  </a:lnTo>
                  <a:lnTo>
                    <a:pt x="90" y="23"/>
                  </a:lnTo>
                  <a:lnTo>
                    <a:pt x="90" y="22"/>
                  </a:lnTo>
                  <a:lnTo>
                    <a:pt x="91" y="22"/>
                  </a:lnTo>
                  <a:lnTo>
                    <a:pt x="91" y="23"/>
                  </a:lnTo>
                  <a:lnTo>
                    <a:pt x="92" y="23"/>
                  </a:lnTo>
                  <a:lnTo>
                    <a:pt x="95" y="23"/>
                  </a:lnTo>
                  <a:lnTo>
                    <a:pt x="96" y="24"/>
                  </a:lnTo>
                  <a:lnTo>
                    <a:pt x="97" y="24"/>
                  </a:lnTo>
                  <a:lnTo>
                    <a:pt x="98" y="23"/>
                  </a:lnTo>
                  <a:lnTo>
                    <a:pt x="99" y="23"/>
                  </a:lnTo>
                  <a:lnTo>
                    <a:pt x="99" y="24"/>
                  </a:lnTo>
                  <a:lnTo>
                    <a:pt x="101" y="24"/>
                  </a:lnTo>
                  <a:lnTo>
                    <a:pt x="101" y="25"/>
                  </a:lnTo>
                  <a:lnTo>
                    <a:pt x="102" y="25"/>
                  </a:lnTo>
                  <a:lnTo>
                    <a:pt x="103" y="25"/>
                  </a:lnTo>
                  <a:lnTo>
                    <a:pt x="104" y="25"/>
                  </a:lnTo>
                  <a:lnTo>
                    <a:pt x="105" y="25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8" y="24"/>
                  </a:lnTo>
                  <a:lnTo>
                    <a:pt x="110" y="23"/>
                  </a:lnTo>
                  <a:lnTo>
                    <a:pt x="110" y="22"/>
                  </a:lnTo>
                  <a:lnTo>
                    <a:pt x="111" y="22"/>
                  </a:lnTo>
                  <a:lnTo>
                    <a:pt x="112" y="22"/>
                  </a:lnTo>
                  <a:lnTo>
                    <a:pt x="112" y="20"/>
                  </a:lnTo>
                  <a:lnTo>
                    <a:pt x="115" y="19"/>
                  </a:lnTo>
                  <a:lnTo>
                    <a:pt x="116" y="18"/>
                  </a:lnTo>
                  <a:lnTo>
                    <a:pt x="117" y="17"/>
                  </a:lnTo>
                  <a:lnTo>
                    <a:pt x="118" y="17"/>
                  </a:lnTo>
                  <a:lnTo>
                    <a:pt x="120" y="16"/>
                  </a:lnTo>
                  <a:lnTo>
                    <a:pt x="121" y="16"/>
                  </a:lnTo>
                  <a:lnTo>
                    <a:pt x="122" y="16"/>
                  </a:lnTo>
                  <a:lnTo>
                    <a:pt x="123" y="16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8" y="17"/>
                  </a:lnTo>
                  <a:lnTo>
                    <a:pt x="130" y="17"/>
                  </a:lnTo>
                  <a:lnTo>
                    <a:pt x="131" y="17"/>
                  </a:lnTo>
                  <a:lnTo>
                    <a:pt x="135" y="17"/>
                  </a:lnTo>
                  <a:lnTo>
                    <a:pt x="136" y="16"/>
                  </a:lnTo>
                  <a:lnTo>
                    <a:pt x="136" y="14"/>
                  </a:lnTo>
                  <a:lnTo>
                    <a:pt x="137" y="14"/>
                  </a:lnTo>
                  <a:lnTo>
                    <a:pt x="138" y="14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1" y="13"/>
                  </a:lnTo>
                  <a:lnTo>
                    <a:pt x="141" y="13"/>
                  </a:lnTo>
                  <a:lnTo>
                    <a:pt x="142" y="13"/>
                  </a:lnTo>
                  <a:lnTo>
                    <a:pt x="143" y="12"/>
                  </a:lnTo>
                  <a:lnTo>
                    <a:pt x="144" y="12"/>
                  </a:lnTo>
                  <a:lnTo>
                    <a:pt x="146" y="13"/>
                  </a:lnTo>
                  <a:lnTo>
                    <a:pt x="147" y="13"/>
                  </a:lnTo>
                  <a:lnTo>
                    <a:pt x="148" y="14"/>
                  </a:lnTo>
                  <a:lnTo>
                    <a:pt x="149" y="14"/>
                  </a:lnTo>
                  <a:lnTo>
                    <a:pt x="150" y="14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6" y="13"/>
                  </a:lnTo>
                  <a:lnTo>
                    <a:pt x="156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60" y="12"/>
                  </a:lnTo>
                  <a:lnTo>
                    <a:pt x="161" y="12"/>
                  </a:lnTo>
                  <a:lnTo>
                    <a:pt x="161" y="11"/>
                  </a:lnTo>
                  <a:lnTo>
                    <a:pt x="161" y="10"/>
                  </a:lnTo>
                  <a:lnTo>
                    <a:pt x="162" y="10"/>
                  </a:lnTo>
                  <a:lnTo>
                    <a:pt x="163" y="10"/>
                  </a:lnTo>
                  <a:lnTo>
                    <a:pt x="164" y="10"/>
                  </a:lnTo>
                  <a:lnTo>
                    <a:pt x="166" y="10"/>
                  </a:lnTo>
                  <a:lnTo>
                    <a:pt x="167" y="10"/>
                  </a:lnTo>
                  <a:lnTo>
                    <a:pt x="168" y="10"/>
                  </a:lnTo>
                  <a:lnTo>
                    <a:pt x="169" y="8"/>
                  </a:lnTo>
                  <a:lnTo>
                    <a:pt x="170" y="8"/>
                  </a:lnTo>
                  <a:lnTo>
                    <a:pt x="172" y="8"/>
                  </a:lnTo>
                  <a:lnTo>
                    <a:pt x="173" y="8"/>
                  </a:lnTo>
                  <a:lnTo>
                    <a:pt x="173" y="7"/>
                  </a:lnTo>
                  <a:lnTo>
                    <a:pt x="174" y="7"/>
                  </a:lnTo>
                  <a:lnTo>
                    <a:pt x="176" y="6"/>
                  </a:lnTo>
                  <a:lnTo>
                    <a:pt x="177" y="6"/>
                  </a:lnTo>
                  <a:lnTo>
                    <a:pt x="177" y="5"/>
                  </a:lnTo>
                  <a:lnTo>
                    <a:pt x="179" y="4"/>
                  </a:lnTo>
                  <a:lnTo>
                    <a:pt x="179" y="3"/>
                  </a:lnTo>
                  <a:lnTo>
                    <a:pt x="180" y="1"/>
                  </a:lnTo>
                  <a:lnTo>
                    <a:pt x="180" y="0"/>
                  </a:lnTo>
                  <a:lnTo>
                    <a:pt x="181" y="0"/>
                  </a:lnTo>
                  <a:lnTo>
                    <a:pt x="182" y="0"/>
                  </a:lnTo>
                  <a:lnTo>
                    <a:pt x="183" y="0"/>
                  </a:lnTo>
                  <a:lnTo>
                    <a:pt x="183" y="0"/>
                  </a:lnTo>
                  <a:lnTo>
                    <a:pt x="185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9" y="1"/>
                  </a:lnTo>
                  <a:lnTo>
                    <a:pt x="190" y="1"/>
                  </a:lnTo>
                  <a:lnTo>
                    <a:pt x="192" y="1"/>
                  </a:lnTo>
                  <a:lnTo>
                    <a:pt x="192" y="3"/>
                  </a:lnTo>
                  <a:lnTo>
                    <a:pt x="193" y="3"/>
                  </a:lnTo>
                  <a:lnTo>
                    <a:pt x="194" y="3"/>
                  </a:lnTo>
                  <a:lnTo>
                    <a:pt x="194" y="4"/>
                  </a:lnTo>
                  <a:lnTo>
                    <a:pt x="193" y="4"/>
                  </a:lnTo>
                  <a:lnTo>
                    <a:pt x="193" y="5"/>
                  </a:lnTo>
                  <a:lnTo>
                    <a:pt x="193" y="6"/>
                  </a:lnTo>
                  <a:lnTo>
                    <a:pt x="193" y="7"/>
                  </a:lnTo>
                  <a:lnTo>
                    <a:pt x="192" y="7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1"/>
                  </a:lnTo>
                  <a:lnTo>
                    <a:pt x="190" y="12"/>
                  </a:lnTo>
                  <a:lnTo>
                    <a:pt x="189" y="12"/>
                  </a:lnTo>
                  <a:lnTo>
                    <a:pt x="189" y="13"/>
                  </a:lnTo>
                  <a:lnTo>
                    <a:pt x="189" y="14"/>
                  </a:lnTo>
                  <a:lnTo>
                    <a:pt x="189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2" y="17"/>
                  </a:lnTo>
                  <a:lnTo>
                    <a:pt x="190" y="18"/>
                  </a:lnTo>
                  <a:lnTo>
                    <a:pt x="190" y="19"/>
                  </a:lnTo>
                  <a:lnTo>
                    <a:pt x="190" y="22"/>
                  </a:lnTo>
                  <a:lnTo>
                    <a:pt x="190" y="25"/>
                  </a:lnTo>
                  <a:lnTo>
                    <a:pt x="192" y="27"/>
                  </a:lnTo>
                  <a:lnTo>
                    <a:pt x="190" y="27"/>
                  </a:lnTo>
                  <a:lnTo>
                    <a:pt x="190" y="29"/>
                  </a:lnTo>
                  <a:lnTo>
                    <a:pt x="190" y="30"/>
                  </a:lnTo>
                  <a:lnTo>
                    <a:pt x="189" y="30"/>
                  </a:lnTo>
                  <a:lnTo>
                    <a:pt x="188" y="30"/>
                  </a:lnTo>
                  <a:lnTo>
                    <a:pt x="188" y="30"/>
                  </a:lnTo>
                  <a:lnTo>
                    <a:pt x="189" y="30"/>
                  </a:lnTo>
                  <a:lnTo>
                    <a:pt x="192" y="30"/>
                  </a:lnTo>
                  <a:lnTo>
                    <a:pt x="193" y="30"/>
                  </a:lnTo>
                  <a:lnTo>
                    <a:pt x="192" y="30"/>
                  </a:lnTo>
                  <a:lnTo>
                    <a:pt x="192" y="29"/>
                  </a:lnTo>
                  <a:lnTo>
                    <a:pt x="192" y="27"/>
                  </a:lnTo>
                  <a:lnTo>
                    <a:pt x="192" y="29"/>
                  </a:lnTo>
                  <a:lnTo>
                    <a:pt x="193" y="29"/>
                  </a:lnTo>
                  <a:lnTo>
                    <a:pt x="194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0"/>
                  </a:lnTo>
                  <a:lnTo>
                    <a:pt x="195" y="30"/>
                  </a:lnTo>
                  <a:lnTo>
                    <a:pt x="195" y="31"/>
                  </a:lnTo>
                  <a:lnTo>
                    <a:pt x="195" y="30"/>
                  </a:lnTo>
                  <a:lnTo>
                    <a:pt x="194" y="30"/>
                  </a:lnTo>
                  <a:lnTo>
                    <a:pt x="193" y="30"/>
                  </a:lnTo>
                  <a:lnTo>
                    <a:pt x="190" y="30"/>
                  </a:lnTo>
                  <a:lnTo>
                    <a:pt x="188" y="30"/>
                  </a:lnTo>
                  <a:lnTo>
                    <a:pt x="187" y="31"/>
                  </a:lnTo>
                  <a:lnTo>
                    <a:pt x="187" y="32"/>
                  </a:lnTo>
                  <a:lnTo>
                    <a:pt x="186" y="33"/>
                  </a:lnTo>
                  <a:lnTo>
                    <a:pt x="187" y="35"/>
                  </a:lnTo>
                  <a:lnTo>
                    <a:pt x="186" y="36"/>
                  </a:lnTo>
                  <a:lnTo>
                    <a:pt x="186" y="37"/>
                  </a:lnTo>
                  <a:lnTo>
                    <a:pt x="186" y="38"/>
                  </a:lnTo>
                  <a:lnTo>
                    <a:pt x="186" y="39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5" y="42"/>
                  </a:lnTo>
                  <a:lnTo>
                    <a:pt x="185" y="43"/>
                  </a:lnTo>
                  <a:lnTo>
                    <a:pt x="185" y="44"/>
                  </a:lnTo>
                  <a:lnTo>
                    <a:pt x="185" y="45"/>
                  </a:lnTo>
                  <a:lnTo>
                    <a:pt x="185" y="46"/>
                  </a:lnTo>
                  <a:lnTo>
                    <a:pt x="185" y="48"/>
                  </a:lnTo>
                  <a:lnTo>
                    <a:pt x="185" y="49"/>
                  </a:lnTo>
                  <a:lnTo>
                    <a:pt x="183" y="51"/>
                  </a:lnTo>
                  <a:lnTo>
                    <a:pt x="182" y="52"/>
                  </a:lnTo>
                  <a:lnTo>
                    <a:pt x="181" y="53"/>
                  </a:lnTo>
                  <a:lnTo>
                    <a:pt x="181" y="55"/>
                  </a:lnTo>
                  <a:lnTo>
                    <a:pt x="181" y="56"/>
                  </a:lnTo>
                  <a:lnTo>
                    <a:pt x="181" y="57"/>
                  </a:lnTo>
                  <a:lnTo>
                    <a:pt x="179" y="58"/>
                  </a:lnTo>
                  <a:lnTo>
                    <a:pt x="177" y="58"/>
                  </a:lnTo>
                  <a:lnTo>
                    <a:pt x="177" y="59"/>
                  </a:lnTo>
                  <a:lnTo>
                    <a:pt x="176" y="59"/>
                  </a:lnTo>
                  <a:lnTo>
                    <a:pt x="176" y="62"/>
                  </a:lnTo>
                  <a:lnTo>
                    <a:pt x="175" y="63"/>
                  </a:lnTo>
                  <a:lnTo>
                    <a:pt x="175" y="64"/>
                  </a:lnTo>
                  <a:lnTo>
                    <a:pt x="175" y="65"/>
                  </a:lnTo>
                  <a:lnTo>
                    <a:pt x="175" y="66"/>
                  </a:lnTo>
                  <a:lnTo>
                    <a:pt x="174" y="66"/>
                  </a:lnTo>
                  <a:lnTo>
                    <a:pt x="174" y="68"/>
                  </a:lnTo>
                  <a:lnTo>
                    <a:pt x="173" y="68"/>
                  </a:lnTo>
                  <a:lnTo>
                    <a:pt x="172" y="69"/>
                  </a:lnTo>
                  <a:lnTo>
                    <a:pt x="172" y="70"/>
                  </a:lnTo>
                  <a:lnTo>
                    <a:pt x="172" y="72"/>
                  </a:lnTo>
                  <a:lnTo>
                    <a:pt x="170" y="72"/>
                  </a:lnTo>
                  <a:lnTo>
                    <a:pt x="170" y="74"/>
                  </a:lnTo>
                  <a:lnTo>
                    <a:pt x="168" y="75"/>
                  </a:lnTo>
                  <a:lnTo>
                    <a:pt x="167" y="77"/>
                  </a:lnTo>
                  <a:lnTo>
                    <a:pt x="167" y="78"/>
                  </a:lnTo>
                  <a:lnTo>
                    <a:pt x="166" y="79"/>
                  </a:lnTo>
                  <a:lnTo>
                    <a:pt x="167" y="79"/>
                  </a:lnTo>
                  <a:lnTo>
                    <a:pt x="167" y="81"/>
                  </a:lnTo>
                  <a:lnTo>
                    <a:pt x="166" y="82"/>
                  </a:lnTo>
                  <a:lnTo>
                    <a:pt x="166" y="83"/>
                  </a:lnTo>
                  <a:lnTo>
                    <a:pt x="166" y="84"/>
                  </a:lnTo>
                  <a:lnTo>
                    <a:pt x="164" y="84"/>
                  </a:lnTo>
                  <a:lnTo>
                    <a:pt x="163" y="87"/>
                  </a:lnTo>
                  <a:lnTo>
                    <a:pt x="162" y="88"/>
                  </a:lnTo>
                  <a:lnTo>
                    <a:pt x="161" y="90"/>
                  </a:lnTo>
                  <a:lnTo>
                    <a:pt x="157" y="94"/>
                  </a:lnTo>
                  <a:lnTo>
                    <a:pt x="156" y="97"/>
                  </a:lnTo>
                  <a:lnTo>
                    <a:pt x="155" y="98"/>
                  </a:lnTo>
                  <a:lnTo>
                    <a:pt x="154" y="101"/>
                  </a:lnTo>
                  <a:lnTo>
                    <a:pt x="151" y="105"/>
                  </a:lnTo>
                  <a:lnTo>
                    <a:pt x="151" y="107"/>
                  </a:lnTo>
                  <a:lnTo>
                    <a:pt x="153" y="108"/>
                  </a:lnTo>
                  <a:lnTo>
                    <a:pt x="151" y="109"/>
                  </a:lnTo>
                  <a:lnTo>
                    <a:pt x="151" y="111"/>
                  </a:lnTo>
                  <a:lnTo>
                    <a:pt x="149" y="114"/>
                  </a:lnTo>
                  <a:lnTo>
                    <a:pt x="148" y="116"/>
                  </a:lnTo>
                  <a:lnTo>
                    <a:pt x="144" y="121"/>
                  </a:lnTo>
                  <a:lnTo>
                    <a:pt x="143" y="123"/>
                  </a:lnTo>
                  <a:lnTo>
                    <a:pt x="142" y="124"/>
                  </a:lnTo>
                  <a:lnTo>
                    <a:pt x="141" y="128"/>
                  </a:lnTo>
                  <a:lnTo>
                    <a:pt x="138" y="130"/>
                  </a:lnTo>
                  <a:lnTo>
                    <a:pt x="136" y="134"/>
                  </a:lnTo>
                  <a:lnTo>
                    <a:pt x="134" y="140"/>
                  </a:lnTo>
                  <a:lnTo>
                    <a:pt x="131" y="143"/>
                  </a:lnTo>
                  <a:lnTo>
                    <a:pt x="129" y="143"/>
                  </a:lnTo>
                  <a:lnTo>
                    <a:pt x="124" y="149"/>
                  </a:lnTo>
                  <a:lnTo>
                    <a:pt x="122" y="152"/>
                  </a:lnTo>
                  <a:lnTo>
                    <a:pt x="120" y="155"/>
                  </a:lnTo>
                  <a:lnTo>
                    <a:pt x="117" y="158"/>
                  </a:lnTo>
                  <a:lnTo>
                    <a:pt x="114" y="161"/>
                  </a:lnTo>
                  <a:lnTo>
                    <a:pt x="111" y="166"/>
                  </a:lnTo>
                  <a:lnTo>
                    <a:pt x="108" y="168"/>
                  </a:lnTo>
                  <a:lnTo>
                    <a:pt x="107" y="169"/>
                  </a:lnTo>
                  <a:lnTo>
                    <a:pt x="104" y="172"/>
                  </a:lnTo>
                  <a:lnTo>
                    <a:pt x="103" y="172"/>
                  </a:lnTo>
                  <a:lnTo>
                    <a:pt x="102" y="173"/>
                  </a:lnTo>
                  <a:lnTo>
                    <a:pt x="101" y="174"/>
                  </a:lnTo>
                  <a:lnTo>
                    <a:pt x="101" y="175"/>
                  </a:lnTo>
                  <a:lnTo>
                    <a:pt x="99" y="175"/>
                  </a:lnTo>
                  <a:lnTo>
                    <a:pt x="97" y="178"/>
                  </a:lnTo>
                  <a:lnTo>
                    <a:pt x="97" y="179"/>
                  </a:lnTo>
                  <a:lnTo>
                    <a:pt x="96" y="179"/>
                  </a:lnTo>
                  <a:lnTo>
                    <a:pt x="96" y="180"/>
                  </a:lnTo>
                  <a:lnTo>
                    <a:pt x="95" y="180"/>
                  </a:lnTo>
                  <a:lnTo>
                    <a:pt x="91" y="182"/>
                  </a:lnTo>
                  <a:lnTo>
                    <a:pt x="89" y="184"/>
                  </a:lnTo>
                  <a:lnTo>
                    <a:pt x="86" y="185"/>
                  </a:lnTo>
                  <a:lnTo>
                    <a:pt x="82" y="188"/>
                  </a:lnTo>
                  <a:lnTo>
                    <a:pt x="81" y="189"/>
                  </a:lnTo>
                  <a:lnTo>
                    <a:pt x="76" y="191"/>
                  </a:lnTo>
                  <a:lnTo>
                    <a:pt x="73" y="193"/>
                  </a:lnTo>
                  <a:lnTo>
                    <a:pt x="72" y="193"/>
                  </a:lnTo>
                  <a:lnTo>
                    <a:pt x="70" y="195"/>
                  </a:lnTo>
                  <a:lnTo>
                    <a:pt x="68" y="197"/>
                  </a:lnTo>
                  <a:lnTo>
                    <a:pt x="64" y="200"/>
                  </a:lnTo>
                  <a:lnTo>
                    <a:pt x="62" y="201"/>
                  </a:lnTo>
                  <a:lnTo>
                    <a:pt x="60" y="201"/>
                  </a:lnTo>
                  <a:lnTo>
                    <a:pt x="60" y="202"/>
                  </a:lnTo>
                  <a:lnTo>
                    <a:pt x="59" y="202"/>
                  </a:lnTo>
                  <a:lnTo>
                    <a:pt x="59" y="204"/>
                  </a:lnTo>
                  <a:lnTo>
                    <a:pt x="58" y="205"/>
                  </a:lnTo>
                  <a:lnTo>
                    <a:pt x="57" y="205"/>
                  </a:lnTo>
                  <a:lnTo>
                    <a:pt x="56" y="206"/>
                  </a:lnTo>
                  <a:lnTo>
                    <a:pt x="55" y="207"/>
                  </a:lnTo>
                  <a:lnTo>
                    <a:pt x="53" y="208"/>
                  </a:lnTo>
                  <a:lnTo>
                    <a:pt x="53" y="210"/>
                  </a:lnTo>
                  <a:lnTo>
                    <a:pt x="52" y="210"/>
                  </a:lnTo>
                  <a:lnTo>
                    <a:pt x="51" y="211"/>
                  </a:lnTo>
                  <a:lnTo>
                    <a:pt x="47" y="214"/>
                  </a:lnTo>
                  <a:lnTo>
                    <a:pt x="44" y="218"/>
                  </a:lnTo>
                  <a:lnTo>
                    <a:pt x="43" y="220"/>
                  </a:lnTo>
                  <a:lnTo>
                    <a:pt x="40" y="221"/>
                  </a:lnTo>
                  <a:lnTo>
                    <a:pt x="37" y="226"/>
                  </a:lnTo>
                  <a:lnTo>
                    <a:pt x="34" y="229"/>
                  </a:lnTo>
                  <a:lnTo>
                    <a:pt x="33" y="229"/>
                  </a:lnTo>
                  <a:lnTo>
                    <a:pt x="32" y="230"/>
                  </a:lnTo>
                  <a:lnTo>
                    <a:pt x="31" y="231"/>
                  </a:lnTo>
                  <a:lnTo>
                    <a:pt x="30" y="231"/>
                  </a:lnTo>
                  <a:lnTo>
                    <a:pt x="30" y="232"/>
                  </a:lnTo>
                  <a:lnTo>
                    <a:pt x="29" y="233"/>
                  </a:lnTo>
                  <a:lnTo>
                    <a:pt x="29" y="234"/>
                  </a:lnTo>
                  <a:lnTo>
                    <a:pt x="29" y="233"/>
                  </a:lnTo>
                  <a:lnTo>
                    <a:pt x="27" y="234"/>
                  </a:lnTo>
                  <a:lnTo>
                    <a:pt x="27" y="236"/>
                  </a:lnTo>
                  <a:lnTo>
                    <a:pt x="25" y="238"/>
                  </a:lnTo>
                  <a:lnTo>
                    <a:pt x="25" y="239"/>
                  </a:lnTo>
                  <a:lnTo>
                    <a:pt x="24" y="240"/>
                  </a:lnTo>
                  <a:lnTo>
                    <a:pt x="23" y="240"/>
                  </a:lnTo>
                  <a:lnTo>
                    <a:pt x="21" y="242"/>
                  </a:lnTo>
                  <a:lnTo>
                    <a:pt x="23" y="242"/>
                  </a:lnTo>
                  <a:lnTo>
                    <a:pt x="21" y="242"/>
                  </a:lnTo>
                  <a:lnTo>
                    <a:pt x="21" y="243"/>
                  </a:lnTo>
                  <a:lnTo>
                    <a:pt x="21" y="244"/>
                  </a:lnTo>
                  <a:lnTo>
                    <a:pt x="20" y="244"/>
                  </a:lnTo>
                  <a:lnTo>
                    <a:pt x="20" y="243"/>
                  </a:lnTo>
                  <a:lnTo>
                    <a:pt x="19" y="243"/>
                  </a:lnTo>
                  <a:lnTo>
                    <a:pt x="19" y="244"/>
                  </a:lnTo>
                  <a:lnTo>
                    <a:pt x="20" y="244"/>
                  </a:lnTo>
                  <a:lnTo>
                    <a:pt x="20" y="245"/>
                  </a:lnTo>
                  <a:lnTo>
                    <a:pt x="19" y="245"/>
                  </a:lnTo>
                  <a:lnTo>
                    <a:pt x="19" y="246"/>
                  </a:lnTo>
                  <a:lnTo>
                    <a:pt x="19" y="247"/>
                  </a:lnTo>
                  <a:lnTo>
                    <a:pt x="18" y="247"/>
                  </a:lnTo>
                  <a:lnTo>
                    <a:pt x="18" y="249"/>
                  </a:lnTo>
                  <a:lnTo>
                    <a:pt x="18" y="247"/>
                  </a:lnTo>
                  <a:lnTo>
                    <a:pt x="18" y="249"/>
                  </a:lnTo>
                  <a:lnTo>
                    <a:pt x="17" y="247"/>
                  </a:lnTo>
                  <a:lnTo>
                    <a:pt x="18" y="249"/>
                  </a:lnTo>
                  <a:lnTo>
                    <a:pt x="17" y="250"/>
                  </a:lnTo>
                  <a:lnTo>
                    <a:pt x="16" y="252"/>
                  </a:lnTo>
                  <a:lnTo>
                    <a:pt x="14" y="253"/>
                  </a:lnTo>
                  <a:lnTo>
                    <a:pt x="13" y="256"/>
                  </a:lnTo>
                  <a:lnTo>
                    <a:pt x="12" y="257"/>
                  </a:lnTo>
                  <a:lnTo>
                    <a:pt x="12" y="25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06" name="Freeform 461">
              <a:extLst>
                <a:ext uri="{FF2B5EF4-FFF2-40B4-BE49-F238E27FC236}">
                  <a16:creationId xmlns:a16="http://schemas.microsoft.com/office/drawing/2014/main" id="{1F779AB6-7FB5-8853-6ABF-DAD29F6996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7231" y="3567262"/>
              <a:ext cx="96838" cy="236538"/>
            </a:xfrm>
            <a:custGeom>
              <a:avLst/>
              <a:gdLst>
                <a:gd name="T0" fmla="*/ 37 w 61"/>
                <a:gd name="T1" fmla="*/ 51 h 149"/>
                <a:gd name="T2" fmla="*/ 8 w 61"/>
                <a:gd name="T3" fmla="*/ 1 h 149"/>
                <a:gd name="T4" fmla="*/ 13 w 61"/>
                <a:gd name="T5" fmla="*/ 4 h 149"/>
                <a:gd name="T6" fmla="*/ 18 w 61"/>
                <a:gd name="T7" fmla="*/ 5 h 149"/>
                <a:gd name="T8" fmla="*/ 24 w 61"/>
                <a:gd name="T9" fmla="*/ 6 h 149"/>
                <a:gd name="T10" fmla="*/ 26 w 61"/>
                <a:gd name="T11" fmla="*/ 3 h 149"/>
                <a:gd name="T12" fmla="*/ 35 w 61"/>
                <a:gd name="T13" fmla="*/ 11 h 149"/>
                <a:gd name="T14" fmla="*/ 36 w 61"/>
                <a:gd name="T15" fmla="*/ 17 h 149"/>
                <a:gd name="T16" fmla="*/ 37 w 61"/>
                <a:gd name="T17" fmla="*/ 25 h 149"/>
                <a:gd name="T18" fmla="*/ 38 w 61"/>
                <a:gd name="T19" fmla="*/ 26 h 149"/>
                <a:gd name="T20" fmla="*/ 37 w 61"/>
                <a:gd name="T21" fmla="*/ 33 h 149"/>
                <a:gd name="T22" fmla="*/ 41 w 61"/>
                <a:gd name="T23" fmla="*/ 39 h 149"/>
                <a:gd name="T24" fmla="*/ 37 w 61"/>
                <a:gd name="T25" fmla="*/ 44 h 149"/>
                <a:gd name="T26" fmla="*/ 32 w 61"/>
                <a:gd name="T27" fmla="*/ 55 h 149"/>
                <a:gd name="T28" fmla="*/ 36 w 61"/>
                <a:gd name="T29" fmla="*/ 72 h 149"/>
                <a:gd name="T30" fmla="*/ 39 w 61"/>
                <a:gd name="T31" fmla="*/ 79 h 149"/>
                <a:gd name="T32" fmla="*/ 52 w 61"/>
                <a:gd name="T33" fmla="*/ 91 h 149"/>
                <a:gd name="T34" fmla="*/ 60 w 61"/>
                <a:gd name="T35" fmla="*/ 102 h 149"/>
                <a:gd name="T36" fmla="*/ 58 w 61"/>
                <a:gd name="T37" fmla="*/ 114 h 149"/>
                <a:gd name="T38" fmla="*/ 58 w 61"/>
                <a:gd name="T39" fmla="*/ 127 h 149"/>
                <a:gd name="T40" fmla="*/ 51 w 61"/>
                <a:gd name="T41" fmla="*/ 130 h 149"/>
                <a:gd name="T42" fmla="*/ 48 w 61"/>
                <a:gd name="T43" fmla="*/ 137 h 149"/>
                <a:gd name="T44" fmla="*/ 49 w 61"/>
                <a:gd name="T45" fmla="*/ 141 h 149"/>
                <a:gd name="T46" fmla="*/ 49 w 61"/>
                <a:gd name="T47" fmla="*/ 149 h 149"/>
                <a:gd name="T48" fmla="*/ 45 w 61"/>
                <a:gd name="T49" fmla="*/ 146 h 149"/>
                <a:gd name="T50" fmla="*/ 42 w 61"/>
                <a:gd name="T51" fmla="*/ 141 h 149"/>
                <a:gd name="T52" fmla="*/ 38 w 61"/>
                <a:gd name="T53" fmla="*/ 137 h 149"/>
                <a:gd name="T54" fmla="*/ 34 w 61"/>
                <a:gd name="T55" fmla="*/ 133 h 149"/>
                <a:gd name="T56" fmla="*/ 30 w 61"/>
                <a:gd name="T57" fmla="*/ 124 h 149"/>
                <a:gd name="T58" fmla="*/ 34 w 61"/>
                <a:gd name="T59" fmla="*/ 119 h 149"/>
                <a:gd name="T60" fmla="*/ 36 w 61"/>
                <a:gd name="T61" fmla="*/ 113 h 149"/>
                <a:gd name="T62" fmla="*/ 35 w 61"/>
                <a:gd name="T63" fmla="*/ 102 h 149"/>
                <a:gd name="T64" fmla="*/ 30 w 61"/>
                <a:gd name="T65" fmla="*/ 96 h 149"/>
                <a:gd name="T66" fmla="*/ 21 w 61"/>
                <a:gd name="T67" fmla="*/ 98 h 149"/>
                <a:gd name="T68" fmla="*/ 17 w 61"/>
                <a:gd name="T69" fmla="*/ 98 h 149"/>
                <a:gd name="T70" fmla="*/ 12 w 61"/>
                <a:gd name="T71" fmla="*/ 92 h 149"/>
                <a:gd name="T72" fmla="*/ 10 w 61"/>
                <a:gd name="T73" fmla="*/ 87 h 149"/>
                <a:gd name="T74" fmla="*/ 6 w 61"/>
                <a:gd name="T75" fmla="*/ 87 h 149"/>
                <a:gd name="T76" fmla="*/ 3 w 61"/>
                <a:gd name="T77" fmla="*/ 84 h 149"/>
                <a:gd name="T78" fmla="*/ 3 w 61"/>
                <a:gd name="T79" fmla="*/ 79 h 149"/>
                <a:gd name="T80" fmla="*/ 6 w 61"/>
                <a:gd name="T81" fmla="*/ 72 h 149"/>
                <a:gd name="T82" fmla="*/ 5 w 61"/>
                <a:gd name="T83" fmla="*/ 65 h 149"/>
                <a:gd name="T84" fmla="*/ 9 w 61"/>
                <a:gd name="T85" fmla="*/ 62 h 149"/>
                <a:gd name="T86" fmla="*/ 11 w 61"/>
                <a:gd name="T87" fmla="*/ 61 h 149"/>
                <a:gd name="T88" fmla="*/ 16 w 61"/>
                <a:gd name="T89" fmla="*/ 57 h 149"/>
                <a:gd name="T90" fmla="*/ 11 w 61"/>
                <a:gd name="T91" fmla="*/ 53 h 149"/>
                <a:gd name="T92" fmla="*/ 11 w 61"/>
                <a:gd name="T93" fmla="*/ 42 h 149"/>
                <a:gd name="T94" fmla="*/ 11 w 61"/>
                <a:gd name="T95" fmla="*/ 37 h 149"/>
                <a:gd name="T96" fmla="*/ 11 w 61"/>
                <a:gd name="T97" fmla="*/ 30 h 149"/>
                <a:gd name="T98" fmla="*/ 13 w 61"/>
                <a:gd name="T99" fmla="*/ 27 h 149"/>
                <a:gd name="T100" fmla="*/ 18 w 61"/>
                <a:gd name="T101" fmla="*/ 23 h 149"/>
                <a:gd name="T102" fmla="*/ 15 w 61"/>
                <a:gd name="T103" fmla="*/ 16 h 149"/>
                <a:gd name="T104" fmla="*/ 12 w 61"/>
                <a:gd name="T105" fmla="*/ 10 h 149"/>
                <a:gd name="T106" fmla="*/ 10 w 61"/>
                <a:gd name="T107" fmla="*/ 5 h 149"/>
                <a:gd name="T108" fmla="*/ 6 w 61"/>
                <a:gd name="T109" fmla="*/ 3 h 149"/>
                <a:gd name="T110" fmla="*/ 8 w 61"/>
                <a:gd name="T111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1" h="149">
                  <a:moveTo>
                    <a:pt x="38" y="53"/>
                  </a:moveTo>
                  <a:lnTo>
                    <a:pt x="37" y="52"/>
                  </a:lnTo>
                  <a:lnTo>
                    <a:pt x="38" y="51"/>
                  </a:lnTo>
                  <a:lnTo>
                    <a:pt x="39" y="51"/>
                  </a:lnTo>
                  <a:lnTo>
                    <a:pt x="39" y="52"/>
                  </a:lnTo>
                  <a:lnTo>
                    <a:pt x="38" y="53"/>
                  </a:lnTo>
                  <a:close/>
                  <a:moveTo>
                    <a:pt x="37" y="51"/>
                  </a:moveTo>
                  <a:lnTo>
                    <a:pt x="37" y="52"/>
                  </a:lnTo>
                  <a:lnTo>
                    <a:pt x="36" y="52"/>
                  </a:lnTo>
                  <a:lnTo>
                    <a:pt x="36" y="51"/>
                  </a:lnTo>
                  <a:lnTo>
                    <a:pt x="36" y="50"/>
                  </a:lnTo>
                  <a:lnTo>
                    <a:pt x="37" y="50"/>
                  </a:lnTo>
                  <a:lnTo>
                    <a:pt x="37" y="51"/>
                  </a:lnTo>
                  <a:close/>
                  <a:moveTo>
                    <a:pt x="8" y="1"/>
                  </a:moveTo>
                  <a:lnTo>
                    <a:pt x="9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19" y="4"/>
                  </a:lnTo>
                  <a:lnTo>
                    <a:pt x="21" y="4"/>
                  </a:lnTo>
                  <a:lnTo>
                    <a:pt x="21" y="5"/>
                  </a:lnTo>
                  <a:lnTo>
                    <a:pt x="22" y="5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4" y="6"/>
                  </a:lnTo>
                  <a:lnTo>
                    <a:pt x="24" y="5"/>
                  </a:lnTo>
                  <a:lnTo>
                    <a:pt x="24" y="4"/>
                  </a:lnTo>
                  <a:lnTo>
                    <a:pt x="24" y="3"/>
                  </a:lnTo>
                  <a:lnTo>
                    <a:pt x="25" y="3"/>
                  </a:lnTo>
                  <a:lnTo>
                    <a:pt x="25" y="1"/>
                  </a:lnTo>
                  <a:lnTo>
                    <a:pt x="25" y="3"/>
                  </a:lnTo>
                  <a:lnTo>
                    <a:pt x="26" y="3"/>
                  </a:lnTo>
                  <a:lnTo>
                    <a:pt x="28" y="4"/>
                  </a:lnTo>
                  <a:lnTo>
                    <a:pt x="29" y="5"/>
                  </a:lnTo>
                  <a:lnTo>
                    <a:pt x="30" y="6"/>
                  </a:lnTo>
                  <a:lnTo>
                    <a:pt x="31" y="6"/>
                  </a:lnTo>
                  <a:lnTo>
                    <a:pt x="31" y="7"/>
                  </a:lnTo>
                  <a:lnTo>
                    <a:pt x="32" y="9"/>
                  </a:lnTo>
                  <a:lnTo>
                    <a:pt x="35" y="11"/>
                  </a:lnTo>
                  <a:lnTo>
                    <a:pt x="35" y="12"/>
                  </a:lnTo>
                  <a:lnTo>
                    <a:pt x="35" y="13"/>
                  </a:lnTo>
                  <a:lnTo>
                    <a:pt x="36" y="13"/>
                  </a:lnTo>
                  <a:lnTo>
                    <a:pt x="35" y="13"/>
                  </a:lnTo>
                  <a:lnTo>
                    <a:pt x="35" y="14"/>
                  </a:lnTo>
                  <a:lnTo>
                    <a:pt x="36" y="16"/>
                  </a:lnTo>
                  <a:lnTo>
                    <a:pt x="36" y="17"/>
                  </a:lnTo>
                  <a:lnTo>
                    <a:pt x="36" y="18"/>
                  </a:lnTo>
                  <a:lnTo>
                    <a:pt x="36" y="20"/>
                  </a:lnTo>
                  <a:lnTo>
                    <a:pt x="36" y="22"/>
                  </a:lnTo>
                  <a:lnTo>
                    <a:pt x="36" y="23"/>
                  </a:lnTo>
                  <a:lnTo>
                    <a:pt x="36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8" y="25"/>
                  </a:lnTo>
                  <a:lnTo>
                    <a:pt x="38" y="26"/>
                  </a:lnTo>
                  <a:lnTo>
                    <a:pt x="37" y="26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37" y="26"/>
                  </a:lnTo>
                  <a:lnTo>
                    <a:pt x="38" y="26"/>
                  </a:lnTo>
                  <a:lnTo>
                    <a:pt x="37" y="27"/>
                  </a:lnTo>
                  <a:lnTo>
                    <a:pt x="37" y="29"/>
                  </a:lnTo>
                  <a:lnTo>
                    <a:pt x="37" y="30"/>
                  </a:lnTo>
                  <a:lnTo>
                    <a:pt x="37" y="31"/>
                  </a:lnTo>
                  <a:lnTo>
                    <a:pt x="36" y="31"/>
                  </a:lnTo>
                  <a:lnTo>
                    <a:pt x="37" y="32"/>
                  </a:lnTo>
                  <a:lnTo>
                    <a:pt x="37" y="33"/>
                  </a:lnTo>
                  <a:lnTo>
                    <a:pt x="38" y="35"/>
                  </a:lnTo>
                  <a:lnTo>
                    <a:pt x="39" y="36"/>
                  </a:lnTo>
                  <a:lnTo>
                    <a:pt x="39" y="37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41" y="38"/>
                  </a:lnTo>
                  <a:lnTo>
                    <a:pt x="41" y="39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37" y="42"/>
                  </a:lnTo>
                  <a:lnTo>
                    <a:pt x="37" y="43"/>
                  </a:lnTo>
                  <a:lnTo>
                    <a:pt x="37" y="44"/>
                  </a:lnTo>
                  <a:lnTo>
                    <a:pt x="37" y="45"/>
                  </a:lnTo>
                  <a:lnTo>
                    <a:pt x="36" y="48"/>
                  </a:lnTo>
                  <a:lnTo>
                    <a:pt x="35" y="50"/>
                  </a:lnTo>
                  <a:lnTo>
                    <a:pt x="32" y="52"/>
                  </a:lnTo>
                  <a:lnTo>
                    <a:pt x="32" y="53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2" y="55"/>
                  </a:lnTo>
                  <a:lnTo>
                    <a:pt x="34" y="59"/>
                  </a:lnTo>
                  <a:lnTo>
                    <a:pt x="35" y="63"/>
                  </a:lnTo>
                  <a:lnTo>
                    <a:pt x="35" y="65"/>
                  </a:lnTo>
                  <a:lnTo>
                    <a:pt x="35" y="68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6" y="75"/>
                  </a:lnTo>
                  <a:lnTo>
                    <a:pt x="36" y="76"/>
                  </a:lnTo>
                  <a:lnTo>
                    <a:pt x="36" y="77"/>
                  </a:lnTo>
                  <a:lnTo>
                    <a:pt x="37" y="78"/>
                  </a:lnTo>
                  <a:lnTo>
                    <a:pt x="37" y="79"/>
                  </a:lnTo>
                  <a:lnTo>
                    <a:pt x="38" y="79"/>
                  </a:lnTo>
                  <a:lnTo>
                    <a:pt x="39" y="79"/>
                  </a:lnTo>
                  <a:lnTo>
                    <a:pt x="41" y="79"/>
                  </a:lnTo>
                  <a:lnTo>
                    <a:pt x="43" y="82"/>
                  </a:lnTo>
                  <a:lnTo>
                    <a:pt x="44" y="83"/>
                  </a:lnTo>
                  <a:lnTo>
                    <a:pt x="47" y="84"/>
                  </a:lnTo>
                  <a:lnTo>
                    <a:pt x="49" y="87"/>
                  </a:lnTo>
                  <a:lnTo>
                    <a:pt x="50" y="89"/>
                  </a:lnTo>
                  <a:lnTo>
                    <a:pt x="52" y="91"/>
                  </a:lnTo>
                  <a:lnTo>
                    <a:pt x="54" y="94"/>
                  </a:lnTo>
                  <a:lnTo>
                    <a:pt x="55" y="96"/>
                  </a:lnTo>
                  <a:lnTo>
                    <a:pt x="57" y="98"/>
                  </a:lnTo>
                  <a:lnTo>
                    <a:pt x="57" y="100"/>
                  </a:lnTo>
                  <a:lnTo>
                    <a:pt x="58" y="100"/>
                  </a:lnTo>
                  <a:lnTo>
                    <a:pt x="60" y="101"/>
                  </a:lnTo>
                  <a:lnTo>
                    <a:pt x="60" y="102"/>
                  </a:lnTo>
                  <a:lnTo>
                    <a:pt x="60" y="106"/>
                  </a:lnTo>
                  <a:lnTo>
                    <a:pt x="61" y="106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58" y="111"/>
                  </a:lnTo>
                  <a:lnTo>
                    <a:pt x="58" y="113"/>
                  </a:lnTo>
                  <a:lnTo>
                    <a:pt x="58" y="114"/>
                  </a:lnTo>
                  <a:lnTo>
                    <a:pt x="60" y="115"/>
                  </a:lnTo>
                  <a:lnTo>
                    <a:pt x="60" y="116"/>
                  </a:lnTo>
                  <a:lnTo>
                    <a:pt x="60" y="117"/>
                  </a:lnTo>
                  <a:lnTo>
                    <a:pt x="60" y="121"/>
                  </a:lnTo>
                  <a:lnTo>
                    <a:pt x="60" y="122"/>
                  </a:lnTo>
                  <a:lnTo>
                    <a:pt x="58" y="126"/>
                  </a:lnTo>
                  <a:lnTo>
                    <a:pt x="58" y="127"/>
                  </a:lnTo>
                  <a:lnTo>
                    <a:pt x="58" y="128"/>
                  </a:lnTo>
                  <a:lnTo>
                    <a:pt x="57" y="129"/>
                  </a:lnTo>
                  <a:lnTo>
                    <a:pt x="56" y="129"/>
                  </a:lnTo>
                  <a:lnTo>
                    <a:pt x="54" y="130"/>
                  </a:lnTo>
                  <a:lnTo>
                    <a:pt x="52" y="130"/>
                  </a:lnTo>
                  <a:lnTo>
                    <a:pt x="51" y="129"/>
                  </a:lnTo>
                  <a:lnTo>
                    <a:pt x="51" y="130"/>
                  </a:lnTo>
                  <a:lnTo>
                    <a:pt x="50" y="130"/>
                  </a:lnTo>
                  <a:lnTo>
                    <a:pt x="49" y="132"/>
                  </a:lnTo>
                  <a:lnTo>
                    <a:pt x="48" y="133"/>
                  </a:lnTo>
                  <a:lnTo>
                    <a:pt x="48" y="134"/>
                  </a:lnTo>
                  <a:lnTo>
                    <a:pt x="48" y="135"/>
                  </a:lnTo>
                  <a:lnTo>
                    <a:pt x="48" y="136"/>
                  </a:lnTo>
                  <a:lnTo>
                    <a:pt x="48" y="137"/>
                  </a:lnTo>
                  <a:lnTo>
                    <a:pt x="45" y="137"/>
                  </a:lnTo>
                  <a:lnTo>
                    <a:pt x="45" y="139"/>
                  </a:lnTo>
                  <a:lnTo>
                    <a:pt x="47" y="139"/>
                  </a:lnTo>
                  <a:lnTo>
                    <a:pt x="47" y="140"/>
                  </a:lnTo>
                  <a:lnTo>
                    <a:pt x="48" y="140"/>
                  </a:lnTo>
                  <a:lnTo>
                    <a:pt x="48" y="141"/>
                  </a:lnTo>
                  <a:lnTo>
                    <a:pt x="49" y="141"/>
                  </a:lnTo>
                  <a:lnTo>
                    <a:pt x="49" y="142"/>
                  </a:lnTo>
                  <a:lnTo>
                    <a:pt x="49" y="143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7"/>
                  </a:lnTo>
                  <a:lnTo>
                    <a:pt x="49" y="148"/>
                  </a:lnTo>
                  <a:lnTo>
                    <a:pt x="49" y="149"/>
                  </a:lnTo>
                  <a:lnTo>
                    <a:pt x="48" y="149"/>
                  </a:lnTo>
                  <a:lnTo>
                    <a:pt x="45" y="149"/>
                  </a:lnTo>
                  <a:lnTo>
                    <a:pt x="44" y="149"/>
                  </a:lnTo>
                  <a:lnTo>
                    <a:pt x="44" y="148"/>
                  </a:lnTo>
                  <a:lnTo>
                    <a:pt x="44" y="147"/>
                  </a:lnTo>
                  <a:lnTo>
                    <a:pt x="44" y="146"/>
                  </a:lnTo>
                  <a:lnTo>
                    <a:pt x="45" y="146"/>
                  </a:lnTo>
                  <a:lnTo>
                    <a:pt x="45" y="145"/>
                  </a:lnTo>
                  <a:lnTo>
                    <a:pt x="45" y="143"/>
                  </a:lnTo>
                  <a:lnTo>
                    <a:pt x="45" y="142"/>
                  </a:lnTo>
                  <a:lnTo>
                    <a:pt x="44" y="142"/>
                  </a:lnTo>
                  <a:lnTo>
                    <a:pt x="43" y="142"/>
                  </a:lnTo>
                  <a:lnTo>
                    <a:pt x="42" y="142"/>
                  </a:lnTo>
                  <a:lnTo>
                    <a:pt x="42" y="141"/>
                  </a:lnTo>
                  <a:lnTo>
                    <a:pt x="41" y="141"/>
                  </a:lnTo>
                  <a:lnTo>
                    <a:pt x="41" y="141"/>
                  </a:lnTo>
                  <a:lnTo>
                    <a:pt x="39" y="141"/>
                  </a:lnTo>
                  <a:lnTo>
                    <a:pt x="39" y="140"/>
                  </a:lnTo>
                  <a:lnTo>
                    <a:pt x="39" y="139"/>
                  </a:lnTo>
                  <a:lnTo>
                    <a:pt x="39" y="137"/>
                  </a:lnTo>
                  <a:lnTo>
                    <a:pt x="38" y="137"/>
                  </a:lnTo>
                  <a:lnTo>
                    <a:pt x="37" y="137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4"/>
                  </a:lnTo>
                  <a:lnTo>
                    <a:pt x="35" y="134"/>
                  </a:lnTo>
                  <a:lnTo>
                    <a:pt x="35" y="133"/>
                  </a:lnTo>
                  <a:lnTo>
                    <a:pt x="34" y="133"/>
                  </a:lnTo>
                  <a:lnTo>
                    <a:pt x="32" y="132"/>
                  </a:lnTo>
                  <a:lnTo>
                    <a:pt x="32" y="130"/>
                  </a:lnTo>
                  <a:lnTo>
                    <a:pt x="32" y="129"/>
                  </a:lnTo>
                  <a:lnTo>
                    <a:pt x="32" y="128"/>
                  </a:lnTo>
                  <a:lnTo>
                    <a:pt x="31" y="127"/>
                  </a:lnTo>
                  <a:lnTo>
                    <a:pt x="30" y="126"/>
                  </a:lnTo>
                  <a:lnTo>
                    <a:pt x="30" y="124"/>
                  </a:lnTo>
                  <a:lnTo>
                    <a:pt x="29" y="124"/>
                  </a:lnTo>
                  <a:lnTo>
                    <a:pt x="30" y="123"/>
                  </a:lnTo>
                  <a:lnTo>
                    <a:pt x="30" y="122"/>
                  </a:lnTo>
                  <a:lnTo>
                    <a:pt x="31" y="122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19"/>
                  </a:lnTo>
                  <a:lnTo>
                    <a:pt x="32" y="117"/>
                  </a:lnTo>
                  <a:lnTo>
                    <a:pt x="34" y="116"/>
                  </a:lnTo>
                  <a:lnTo>
                    <a:pt x="35" y="115"/>
                  </a:lnTo>
                  <a:lnTo>
                    <a:pt x="35" y="114"/>
                  </a:lnTo>
                  <a:lnTo>
                    <a:pt x="36" y="114"/>
                  </a:lnTo>
                  <a:lnTo>
                    <a:pt x="36" y="113"/>
                  </a:lnTo>
                  <a:lnTo>
                    <a:pt x="36" y="113"/>
                  </a:lnTo>
                  <a:lnTo>
                    <a:pt x="36" y="110"/>
                  </a:lnTo>
                  <a:lnTo>
                    <a:pt x="36" y="109"/>
                  </a:lnTo>
                  <a:lnTo>
                    <a:pt x="36" y="108"/>
                  </a:lnTo>
                  <a:lnTo>
                    <a:pt x="36" y="107"/>
                  </a:lnTo>
                  <a:lnTo>
                    <a:pt x="36" y="104"/>
                  </a:lnTo>
                  <a:lnTo>
                    <a:pt x="35" y="103"/>
                  </a:lnTo>
                  <a:lnTo>
                    <a:pt x="35" y="102"/>
                  </a:lnTo>
                  <a:lnTo>
                    <a:pt x="35" y="101"/>
                  </a:lnTo>
                  <a:lnTo>
                    <a:pt x="35" y="100"/>
                  </a:lnTo>
                  <a:lnTo>
                    <a:pt x="34" y="98"/>
                  </a:lnTo>
                  <a:lnTo>
                    <a:pt x="32" y="97"/>
                  </a:lnTo>
                  <a:lnTo>
                    <a:pt x="32" y="96"/>
                  </a:lnTo>
                  <a:lnTo>
                    <a:pt x="31" y="96"/>
                  </a:lnTo>
                  <a:lnTo>
                    <a:pt x="30" y="96"/>
                  </a:lnTo>
                  <a:lnTo>
                    <a:pt x="29" y="97"/>
                  </a:lnTo>
                  <a:lnTo>
                    <a:pt x="26" y="97"/>
                  </a:lnTo>
                  <a:lnTo>
                    <a:pt x="26" y="98"/>
                  </a:lnTo>
                  <a:lnTo>
                    <a:pt x="24" y="98"/>
                  </a:lnTo>
                  <a:lnTo>
                    <a:pt x="23" y="98"/>
                  </a:lnTo>
                  <a:lnTo>
                    <a:pt x="22" y="98"/>
                  </a:lnTo>
                  <a:lnTo>
                    <a:pt x="21" y="98"/>
                  </a:lnTo>
                  <a:lnTo>
                    <a:pt x="19" y="98"/>
                  </a:lnTo>
                  <a:lnTo>
                    <a:pt x="18" y="98"/>
                  </a:lnTo>
                  <a:lnTo>
                    <a:pt x="18" y="100"/>
                  </a:lnTo>
                  <a:lnTo>
                    <a:pt x="18" y="101"/>
                  </a:lnTo>
                  <a:lnTo>
                    <a:pt x="18" y="100"/>
                  </a:lnTo>
                  <a:lnTo>
                    <a:pt x="17" y="100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7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2" y="94"/>
                  </a:lnTo>
                  <a:lnTo>
                    <a:pt x="12" y="92"/>
                  </a:lnTo>
                  <a:lnTo>
                    <a:pt x="11" y="92"/>
                  </a:lnTo>
                  <a:lnTo>
                    <a:pt x="11" y="91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0" y="88"/>
                  </a:lnTo>
                  <a:lnTo>
                    <a:pt x="10" y="87"/>
                  </a:lnTo>
                  <a:lnTo>
                    <a:pt x="9" y="87"/>
                  </a:lnTo>
                  <a:lnTo>
                    <a:pt x="9" y="88"/>
                  </a:lnTo>
                  <a:lnTo>
                    <a:pt x="8" y="88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6" y="88"/>
                  </a:lnTo>
                  <a:lnTo>
                    <a:pt x="6" y="87"/>
                  </a:lnTo>
                  <a:lnTo>
                    <a:pt x="5" y="87"/>
                  </a:lnTo>
                  <a:lnTo>
                    <a:pt x="5" y="85"/>
                  </a:lnTo>
                  <a:lnTo>
                    <a:pt x="4" y="84"/>
                  </a:lnTo>
                  <a:lnTo>
                    <a:pt x="3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3" y="84"/>
                  </a:lnTo>
                  <a:lnTo>
                    <a:pt x="3" y="83"/>
                  </a:lnTo>
                  <a:lnTo>
                    <a:pt x="2" y="82"/>
                  </a:lnTo>
                  <a:lnTo>
                    <a:pt x="0" y="82"/>
                  </a:lnTo>
                  <a:lnTo>
                    <a:pt x="0" y="81"/>
                  </a:lnTo>
                  <a:lnTo>
                    <a:pt x="2" y="81"/>
                  </a:lnTo>
                  <a:lnTo>
                    <a:pt x="3" y="81"/>
                  </a:lnTo>
                  <a:lnTo>
                    <a:pt x="3" y="79"/>
                  </a:lnTo>
                  <a:lnTo>
                    <a:pt x="3" y="78"/>
                  </a:lnTo>
                  <a:lnTo>
                    <a:pt x="4" y="78"/>
                  </a:lnTo>
                  <a:lnTo>
                    <a:pt x="4" y="77"/>
                  </a:lnTo>
                  <a:lnTo>
                    <a:pt x="5" y="76"/>
                  </a:lnTo>
                  <a:lnTo>
                    <a:pt x="5" y="75"/>
                  </a:lnTo>
                  <a:lnTo>
                    <a:pt x="6" y="74"/>
                  </a:lnTo>
                  <a:lnTo>
                    <a:pt x="6" y="72"/>
                  </a:lnTo>
                  <a:lnTo>
                    <a:pt x="6" y="71"/>
                  </a:lnTo>
                  <a:lnTo>
                    <a:pt x="6" y="70"/>
                  </a:lnTo>
                  <a:lnTo>
                    <a:pt x="6" y="69"/>
                  </a:lnTo>
                  <a:lnTo>
                    <a:pt x="6" y="68"/>
                  </a:lnTo>
                  <a:lnTo>
                    <a:pt x="6" y="66"/>
                  </a:lnTo>
                  <a:lnTo>
                    <a:pt x="5" y="66"/>
                  </a:lnTo>
                  <a:lnTo>
                    <a:pt x="5" y="65"/>
                  </a:lnTo>
                  <a:lnTo>
                    <a:pt x="5" y="64"/>
                  </a:lnTo>
                  <a:lnTo>
                    <a:pt x="6" y="64"/>
                  </a:lnTo>
                  <a:lnTo>
                    <a:pt x="6" y="63"/>
                  </a:lnTo>
                  <a:lnTo>
                    <a:pt x="8" y="62"/>
                  </a:lnTo>
                  <a:lnTo>
                    <a:pt x="8" y="61"/>
                  </a:lnTo>
                  <a:lnTo>
                    <a:pt x="8" y="62"/>
                  </a:lnTo>
                  <a:lnTo>
                    <a:pt x="9" y="62"/>
                  </a:lnTo>
                  <a:lnTo>
                    <a:pt x="9" y="61"/>
                  </a:lnTo>
                  <a:lnTo>
                    <a:pt x="10" y="61"/>
                  </a:lnTo>
                  <a:lnTo>
                    <a:pt x="10" y="62"/>
                  </a:lnTo>
                  <a:lnTo>
                    <a:pt x="11" y="62"/>
                  </a:lnTo>
                  <a:lnTo>
                    <a:pt x="11" y="61"/>
                  </a:lnTo>
                  <a:lnTo>
                    <a:pt x="11" y="59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2" y="59"/>
                  </a:lnTo>
                  <a:lnTo>
                    <a:pt x="13" y="59"/>
                  </a:lnTo>
                  <a:lnTo>
                    <a:pt x="13" y="58"/>
                  </a:lnTo>
                  <a:lnTo>
                    <a:pt x="15" y="58"/>
                  </a:lnTo>
                  <a:lnTo>
                    <a:pt x="15" y="57"/>
                  </a:lnTo>
                  <a:lnTo>
                    <a:pt x="16" y="57"/>
                  </a:lnTo>
                  <a:lnTo>
                    <a:pt x="16" y="56"/>
                  </a:lnTo>
                  <a:lnTo>
                    <a:pt x="15" y="56"/>
                  </a:lnTo>
                  <a:lnTo>
                    <a:pt x="13" y="56"/>
                  </a:lnTo>
                  <a:lnTo>
                    <a:pt x="12" y="56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1" y="52"/>
                  </a:lnTo>
                  <a:lnTo>
                    <a:pt x="11" y="50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6"/>
                  </a:lnTo>
                  <a:lnTo>
                    <a:pt x="11" y="43"/>
                  </a:lnTo>
                  <a:lnTo>
                    <a:pt x="11" y="42"/>
                  </a:lnTo>
                  <a:lnTo>
                    <a:pt x="11" y="43"/>
                  </a:lnTo>
                  <a:lnTo>
                    <a:pt x="11" y="42"/>
                  </a:lnTo>
                  <a:lnTo>
                    <a:pt x="11" y="40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1" y="37"/>
                  </a:lnTo>
                  <a:lnTo>
                    <a:pt x="12" y="36"/>
                  </a:lnTo>
                  <a:lnTo>
                    <a:pt x="13" y="35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1" y="32"/>
                  </a:lnTo>
                  <a:lnTo>
                    <a:pt x="11" y="31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1" y="27"/>
                  </a:lnTo>
                  <a:lnTo>
                    <a:pt x="12" y="27"/>
                  </a:lnTo>
                  <a:lnTo>
                    <a:pt x="13" y="26"/>
                  </a:lnTo>
                  <a:lnTo>
                    <a:pt x="13" y="27"/>
                  </a:lnTo>
                  <a:lnTo>
                    <a:pt x="15" y="27"/>
                  </a:lnTo>
                  <a:lnTo>
                    <a:pt x="15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7" y="25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7"/>
                  </a:lnTo>
                  <a:lnTo>
                    <a:pt x="15" y="16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8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3"/>
                  </a:lnTo>
                  <a:lnTo>
                    <a:pt x="6" y="1"/>
                  </a:lnTo>
                  <a:lnTo>
                    <a:pt x="5" y="1"/>
                  </a:lnTo>
                  <a:lnTo>
                    <a:pt x="5" y="3"/>
                  </a:lnTo>
                  <a:lnTo>
                    <a:pt x="5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8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07" name="Freeform 462">
              <a:extLst>
                <a:ext uri="{FF2B5EF4-FFF2-40B4-BE49-F238E27FC236}">
                  <a16:creationId xmlns:a16="http://schemas.microsoft.com/office/drawing/2014/main" id="{1EBED530-8CC1-36EF-457D-5D07D43A31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8806" y="3318024"/>
              <a:ext cx="330200" cy="320675"/>
            </a:xfrm>
            <a:custGeom>
              <a:avLst/>
              <a:gdLst>
                <a:gd name="T0" fmla="*/ 193 w 208"/>
                <a:gd name="T1" fmla="*/ 131 h 202"/>
                <a:gd name="T2" fmla="*/ 197 w 208"/>
                <a:gd name="T3" fmla="*/ 126 h 202"/>
                <a:gd name="T4" fmla="*/ 188 w 208"/>
                <a:gd name="T5" fmla="*/ 97 h 202"/>
                <a:gd name="T6" fmla="*/ 187 w 208"/>
                <a:gd name="T7" fmla="*/ 99 h 202"/>
                <a:gd name="T8" fmla="*/ 184 w 208"/>
                <a:gd name="T9" fmla="*/ 97 h 202"/>
                <a:gd name="T10" fmla="*/ 187 w 208"/>
                <a:gd name="T11" fmla="*/ 92 h 202"/>
                <a:gd name="T12" fmla="*/ 196 w 208"/>
                <a:gd name="T13" fmla="*/ 74 h 202"/>
                <a:gd name="T14" fmla="*/ 194 w 208"/>
                <a:gd name="T15" fmla="*/ 83 h 202"/>
                <a:gd name="T16" fmla="*/ 193 w 208"/>
                <a:gd name="T17" fmla="*/ 80 h 202"/>
                <a:gd name="T18" fmla="*/ 194 w 208"/>
                <a:gd name="T19" fmla="*/ 78 h 202"/>
                <a:gd name="T20" fmla="*/ 193 w 208"/>
                <a:gd name="T21" fmla="*/ 73 h 202"/>
                <a:gd name="T22" fmla="*/ 49 w 208"/>
                <a:gd name="T23" fmla="*/ 0 h 202"/>
                <a:gd name="T24" fmla="*/ 84 w 208"/>
                <a:gd name="T25" fmla="*/ 0 h 202"/>
                <a:gd name="T26" fmla="*/ 109 w 208"/>
                <a:gd name="T27" fmla="*/ 13 h 202"/>
                <a:gd name="T28" fmla="*/ 151 w 208"/>
                <a:gd name="T29" fmla="*/ 37 h 202"/>
                <a:gd name="T30" fmla="*/ 157 w 208"/>
                <a:gd name="T31" fmla="*/ 47 h 202"/>
                <a:gd name="T32" fmla="*/ 171 w 208"/>
                <a:gd name="T33" fmla="*/ 60 h 202"/>
                <a:gd name="T34" fmla="*/ 184 w 208"/>
                <a:gd name="T35" fmla="*/ 73 h 202"/>
                <a:gd name="T36" fmla="*/ 181 w 208"/>
                <a:gd name="T37" fmla="*/ 83 h 202"/>
                <a:gd name="T38" fmla="*/ 177 w 208"/>
                <a:gd name="T39" fmla="*/ 93 h 202"/>
                <a:gd name="T40" fmla="*/ 180 w 208"/>
                <a:gd name="T41" fmla="*/ 102 h 202"/>
                <a:gd name="T42" fmla="*/ 187 w 208"/>
                <a:gd name="T43" fmla="*/ 108 h 202"/>
                <a:gd name="T44" fmla="*/ 189 w 208"/>
                <a:gd name="T45" fmla="*/ 116 h 202"/>
                <a:gd name="T46" fmla="*/ 185 w 208"/>
                <a:gd name="T47" fmla="*/ 125 h 202"/>
                <a:gd name="T48" fmla="*/ 188 w 208"/>
                <a:gd name="T49" fmla="*/ 128 h 202"/>
                <a:gd name="T50" fmla="*/ 187 w 208"/>
                <a:gd name="T51" fmla="*/ 136 h 202"/>
                <a:gd name="T52" fmla="*/ 188 w 208"/>
                <a:gd name="T53" fmla="*/ 145 h 202"/>
                <a:gd name="T54" fmla="*/ 189 w 208"/>
                <a:gd name="T55" fmla="*/ 151 h 202"/>
                <a:gd name="T56" fmla="*/ 190 w 208"/>
                <a:gd name="T57" fmla="*/ 157 h 202"/>
                <a:gd name="T58" fmla="*/ 195 w 208"/>
                <a:gd name="T59" fmla="*/ 167 h 202"/>
                <a:gd name="T60" fmla="*/ 198 w 208"/>
                <a:gd name="T61" fmla="*/ 173 h 202"/>
                <a:gd name="T62" fmla="*/ 201 w 208"/>
                <a:gd name="T63" fmla="*/ 175 h 202"/>
                <a:gd name="T64" fmla="*/ 207 w 208"/>
                <a:gd name="T65" fmla="*/ 176 h 202"/>
                <a:gd name="T66" fmla="*/ 202 w 208"/>
                <a:gd name="T67" fmla="*/ 182 h 202"/>
                <a:gd name="T68" fmla="*/ 183 w 208"/>
                <a:gd name="T69" fmla="*/ 190 h 202"/>
                <a:gd name="T70" fmla="*/ 170 w 208"/>
                <a:gd name="T71" fmla="*/ 195 h 202"/>
                <a:gd name="T72" fmla="*/ 159 w 208"/>
                <a:gd name="T73" fmla="*/ 194 h 202"/>
                <a:gd name="T74" fmla="*/ 152 w 208"/>
                <a:gd name="T75" fmla="*/ 201 h 202"/>
                <a:gd name="T76" fmla="*/ 143 w 208"/>
                <a:gd name="T77" fmla="*/ 200 h 202"/>
                <a:gd name="T78" fmla="*/ 131 w 208"/>
                <a:gd name="T79" fmla="*/ 201 h 202"/>
                <a:gd name="T80" fmla="*/ 125 w 208"/>
                <a:gd name="T81" fmla="*/ 197 h 202"/>
                <a:gd name="T82" fmla="*/ 114 w 208"/>
                <a:gd name="T83" fmla="*/ 200 h 202"/>
                <a:gd name="T84" fmla="*/ 101 w 208"/>
                <a:gd name="T85" fmla="*/ 194 h 202"/>
                <a:gd name="T86" fmla="*/ 100 w 208"/>
                <a:gd name="T87" fmla="*/ 183 h 202"/>
                <a:gd name="T88" fmla="*/ 98 w 208"/>
                <a:gd name="T89" fmla="*/ 174 h 202"/>
                <a:gd name="T90" fmla="*/ 91 w 208"/>
                <a:gd name="T91" fmla="*/ 162 h 202"/>
                <a:gd name="T92" fmla="*/ 84 w 208"/>
                <a:gd name="T93" fmla="*/ 162 h 202"/>
                <a:gd name="T94" fmla="*/ 74 w 208"/>
                <a:gd name="T95" fmla="*/ 161 h 202"/>
                <a:gd name="T96" fmla="*/ 64 w 208"/>
                <a:gd name="T97" fmla="*/ 155 h 202"/>
                <a:gd name="T98" fmla="*/ 51 w 208"/>
                <a:gd name="T99" fmla="*/ 152 h 202"/>
                <a:gd name="T100" fmla="*/ 42 w 208"/>
                <a:gd name="T101" fmla="*/ 148 h 202"/>
                <a:gd name="T102" fmla="*/ 34 w 208"/>
                <a:gd name="T103" fmla="*/ 143 h 202"/>
                <a:gd name="T104" fmla="*/ 20 w 208"/>
                <a:gd name="T105" fmla="*/ 121 h 202"/>
                <a:gd name="T106" fmla="*/ 5 w 208"/>
                <a:gd name="T107" fmla="*/ 100 h 202"/>
                <a:gd name="T108" fmla="*/ 1 w 208"/>
                <a:gd name="T109" fmla="*/ 77 h 202"/>
                <a:gd name="T110" fmla="*/ 9 w 208"/>
                <a:gd name="T111" fmla="*/ 64 h 202"/>
                <a:gd name="T112" fmla="*/ 19 w 208"/>
                <a:gd name="T113" fmla="*/ 52 h 202"/>
                <a:gd name="T114" fmla="*/ 27 w 208"/>
                <a:gd name="T115" fmla="*/ 42 h 202"/>
                <a:gd name="T116" fmla="*/ 23 w 208"/>
                <a:gd name="T117" fmla="*/ 37 h 202"/>
                <a:gd name="T118" fmla="*/ 21 w 208"/>
                <a:gd name="T119" fmla="*/ 29 h 202"/>
                <a:gd name="T120" fmla="*/ 28 w 208"/>
                <a:gd name="T121" fmla="*/ 20 h 202"/>
                <a:gd name="T122" fmla="*/ 27 w 208"/>
                <a:gd name="T123" fmla="*/ 12 h 202"/>
                <a:gd name="T124" fmla="*/ 21 w 208"/>
                <a:gd name="T125" fmla="*/ 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8" h="202">
                  <a:moveTo>
                    <a:pt x="194" y="132"/>
                  </a:moveTo>
                  <a:lnTo>
                    <a:pt x="193" y="132"/>
                  </a:lnTo>
                  <a:lnTo>
                    <a:pt x="194" y="131"/>
                  </a:lnTo>
                  <a:lnTo>
                    <a:pt x="195" y="131"/>
                  </a:lnTo>
                  <a:lnTo>
                    <a:pt x="194" y="132"/>
                  </a:lnTo>
                  <a:close/>
                  <a:moveTo>
                    <a:pt x="197" y="126"/>
                  </a:moveTo>
                  <a:lnTo>
                    <a:pt x="196" y="128"/>
                  </a:lnTo>
                  <a:lnTo>
                    <a:pt x="196" y="129"/>
                  </a:lnTo>
                  <a:lnTo>
                    <a:pt x="195" y="129"/>
                  </a:lnTo>
                  <a:lnTo>
                    <a:pt x="194" y="129"/>
                  </a:lnTo>
                  <a:lnTo>
                    <a:pt x="194" y="130"/>
                  </a:lnTo>
                  <a:lnTo>
                    <a:pt x="193" y="131"/>
                  </a:lnTo>
                  <a:lnTo>
                    <a:pt x="191" y="131"/>
                  </a:lnTo>
                  <a:lnTo>
                    <a:pt x="191" y="130"/>
                  </a:lnTo>
                  <a:lnTo>
                    <a:pt x="191" y="129"/>
                  </a:lnTo>
                  <a:lnTo>
                    <a:pt x="193" y="129"/>
                  </a:lnTo>
                  <a:lnTo>
                    <a:pt x="193" y="128"/>
                  </a:lnTo>
                  <a:lnTo>
                    <a:pt x="194" y="128"/>
                  </a:lnTo>
                  <a:lnTo>
                    <a:pt x="195" y="126"/>
                  </a:lnTo>
                  <a:lnTo>
                    <a:pt x="196" y="126"/>
                  </a:lnTo>
                  <a:lnTo>
                    <a:pt x="196" y="126"/>
                  </a:lnTo>
                  <a:lnTo>
                    <a:pt x="196" y="125"/>
                  </a:lnTo>
                  <a:lnTo>
                    <a:pt x="197" y="125"/>
                  </a:lnTo>
                  <a:lnTo>
                    <a:pt x="197" y="126"/>
                  </a:lnTo>
                  <a:lnTo>
                    <a:pt x="197" y="126"/>
                  </a:lnTo>
                  <a:close/>
                  <a:moveTo>
                    <a:pt x="185" y="91"/>
                  </a:moveTo>
                  <a:lnTo>
                    <a:pt x="184" y="91"/>
                  </a:lnTo>
                  <a:lnTo>
                    <a:pt x="184" y="90"/>
                  </a:lnTo>
                  <a:lnTo>
                    <a:pt x="185" y="90"/>
                  </a:lnTo>
                  <a:lnTo>
                    <a:pt x="185" y="91"/>
                  </a:lnTo>
                  <a:close/>
                  <a:moveTo>
                    <a:pt x="187" y="92"/>
                  </a:moveTo>
                  <a:lnTo>
                    <a:pt x="187" y="93"/>
                  </a:lnTo>
                  <a:lnTo>
                    <a:pt x="187" y="95"/>
                  </a:lnTo>
                  <a:lnTo>
                    <a:pt x="187" y="96"/>
                  </a:lnTo>
                  <a:lnTo>
                    <a:pt x="188" y="96"/>
                  </a:lnTo>
                  <a:lnTo>
                    <a:pt x="188" y="97"/>
                  </a:lnTo>
                  <a:lnTo>
                    <a:pt x="188" y="98"/>
                  </a:lnTo>
                  <a:lnTo>
                    <a:pt x="189" y="98"/>
                  </a:lnTo>
                  <a:lnTo>
                    <a:pt x="189" y="97"/>
                  </a:lnTo>
                  <a:lnTo>
                    <a:pt x="189" y="98"/>
                  </a:lnTo>
                  <a:lnTo>
                    <a:pt x="190" y="99"/>
                  </a:lnTo>
                  <a:lnTo>
                    <a:pt x="190" y="100"/>
                  </a:lnTo>
                  <a:lnTo>
                    <a:pt x="190" y="102"/>
                  </a:lnTo>
                  <a:lnTo>
                    <a:pt x="189" y="102"/>
                  </a:lnTo>
                  <a:lnTo>
                    <a:pt x="188" y="102"/>
                  </a:lnTo>
                  <a:lnTo>
                    <a:pt x="188" y="100"/>
                  </a:lnTo>
                  <a:lnTo>
                    <a:pt x="188" y="99"/>
                  </a:lnTo>
                  <a:lnTo>
                    <a:pt x="187" y="99"/>
                  </a:lnTo>
                  <a:lnTo>
                    <a:pt x="188" y="99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7" y="99"/>
                  </a:lnTo>
                  <a:lnTo>
                    <a:pt x="187" y="98"/>
                  </a:lnTo>
                  <a:lnTo>
                    <a:pt x="185" y="98"/>
                  </a:lnTo>
                  <a:lnTo>
                    <a:pt x="185" y="99"/>
                  </a:lnTo>
                  <a:lnTo>
                    <a:pt x="187" y="99"/>
                  </a:lnTo>
                  <a:lnTo>
                    <a:pt x="185" y="99"/>
                  </a:lnTo>
                  <a:lnTo>
                    <a:pt x="184" y="98"/>
                  </a:lnTo>
                  <a:lnTo>
                    <a:pt x="184" y="98"/>
                  </a:lnTo>
                  <a:lnTo>
                    <a:pt x="184" y="97"/>
                  </a:lnTo>
                  <a:lnTo>
                    <a:pt x="184" y="96"/>
                  </a:lnTo>
                  <a:lnTo>
                    <a:pt x="184" y="95"/>
                  </a:lnTo>
                  <a:lnTo>
                    <a:pt x="184" y="93"/>
                  </a:lnTo>
                  <a:lnTo>
                    <a:pt x="184" y="92"/>
                  </a:lnTo>
                  <a:lnTo>
                    <a:pt x="185" y="92"/>
                  </a:lnTo>
                  <a:lnTo>
                    <a:pt x="185" y="91"/>
                  </a:lnTo>
                  <a:lnTo>
                    <a:pt x="187" y="91"/>
                  </a:lnTo>
                  <a:lnTo>
                    <a:pt x="187" y="89"/>
                  </a:lnTo>
                  <a:lnTo>
                    <a:pt x="187" y="90"/>
                  </a:lnTo>
                  <a:lnTo>
                    <a:pt x="187" y="90"/>
                  </a:lnTo>
                  <a:lnTo>
                    <a:pt x="187" y="91"/>
                  </a:lnTo>
                  <a:lnTo>
                    <a:pt x="187" y="92"/>
                  </a:lnTo>
                  <a:close/>
                  <a:moveTo>
                    <a:pt x="193" y="84"/>
                  </a:moveTo>
                  <a:lnTo>
                    <a:pt x="191" y="84"/>
                  </a:lnTo>
                  <a:lnTo>
                    <a:pt x="191" y="83"/>
                  </a:lnTo>
                  <a:lnTo>
                    <a:pt x="190" y="83"/>
                  </a:lnTo>
                  <a:lnTo>
                    <a:pt x="191" y="83"/>
                  </a:lnTo>
                  <a:lnTo>
                    <a:pt x="191" y="84"/>
                  </a:lnTo>
                  <a:lnTo>
                    <a:pt x="193" y="84"/>
                  </a:lnTo>
                  <a:close/>
                  <a:moveTo>
                    <a:pt x="194" y="73"/>
                  </a:moveTo>
                  <a:lnTo>
                    <a:pt x="195" y="74"/>
                  </a:lnTo>
                  <a:lnTo>
                    <a:pt x="195" y="73"/>
                  </a:lnTo>
                  <a:lnTo>
                    <a:pt x="196" y="73"/>
                  </a:lnTo>
                  <a:lnTo>
                    <a:pt x="196" y="74"/>
                  </a:lnTo>
                  <a:lnTo>
                    <a:pt x="196" y="73"/>
                  </a:lnTo>
                  <a:lnTo>
                    <a:pt x="196" y="74"/>
                  </a:lnTo>
                  <a:lnTo>
                    <a:pt x="196" y="76"/>
                  </a:lnTo>
                  <a:lnTo>
                    <a:pt x="196" y="77"/>
                  </a:lnTo>
                  <a:lnTo>
                    <a:pt x="195" y="77"/>
                  </a:lnTo>
                  <a:lnTo>
                    <a:pt x="196" y="77"/>
                  </a:lnTo>
                  <a:lnTo>
                    <a:pt x="196" y="78"/>
                  </a:lnTo>
                  <a:lnTo>
                    <a:pt x="196" y="79"/>
                  </a:lnTo>
                  <a:lnTo>
                    <a:pt x="196" y="80"/>
                  </a:lnTo>
                  <a:lnTo>
                    <a:pt x="195" y="82"/>
                  </a:lnTo>
                  <a:lnTo>
                    <a:pt x="195" y="83"/>
                  </a:lnTo>
                  <a:lnTo>
                    <a:pt x="194" y="83"/>
                  </a:lnTo>
                  <a:lnTo>
                    <a:pt x="195" y="83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4" y="83"/>
                  </a:lnTo>
                  <a:lnTo>
                    <a:pt x="193" y="84"/>
                  </a:lnTo>
                  <a:lnTo>
                    <a:pt x="193" y="83"/>
                  </a:lnTo>
                  <a:lnTo>
                    <a:pt x="191" y="83"/>
                  </a:lnTo>
                  <a:lnTo>
                    <a:pt x="191" y="82"/>
                  </a:lnTo>
                  <a:lnTo>
                    <a:pt x="193" y="82"/>
                  </a:lnTo>
                  <a:lnTo>
                    <a:pt x="193" y="80"/>
                  </a:lnTo>
                  <a:lnTo>
                    <a:pt x="194" y="80"/>
                  </a:lnTo>
                  <a:lnTo>
                    <a:pt x="193" y="80"/>
                  </a:lnTo>
                  <a:lnTo>
                    <a:pt x="193" y="79"/>
                  </a:lnTo>
                  <a:lnTo>
                    <a:pt x="194" y="79"/>
                  </a:lnTo>
                  <a:lnTo>
                    <a:pt x="194" y="80"/>
                  </a:lnTo>
                  <a:lnTo>
                    <a:pt x="195" y="79"/>
                  </a:lnTo>
                  <a:lnTo>
                    <a:pt x="194" y="79"/>
                  </a:lnTo>
                  <a:lnTo>
                    <a:pt x="193" y="79"/>
                  </a:lnTo>
                  <a:lnTo>
                    <a:pt x="193" y="78"/>
                  </a:lnTo>
                  <a:lnTo>
                    <a:pt x="193" y="79"/>
                  </a:lnTo>
                  <a:lnTo>
                    <a:pt x="193" y="78"/>
                  </a:lnTo>
                  <a:lnTo>
                    <a:pt x="193" y="79"/>
                  </a:lnTo>
                  <a:lnTo>
                    <a:pt x="194" y="79"/>
                  </a:lnTo>
                  <a:lnTo>
                    <a:pt x="194" y="78"/>
                  </a:lnTo>
                  <a:lnTo>
                    <a:pt x="194" y="77"/>
                  </a:lnTo>
                  <a:lnTo>
                    <a:pt x="193" y="77"/>
                  </a:lnTo>
                  <a:lnTo>
                    <a:pt x="193" y="76"/>
                  </a:lnTo>
                  <a:lnTo>
                    <a:pt x="194" y="77"/>
                  </a:lnTo>
                  <a:lnTo>
                    <a:pt x="194" y="76"/>
                  </a:lnTo>
                  <a:lnTo>
                    <a:pt x="193" y="76"/>
                  </a:lnTo>
                  <a:lnTo>
                    <a:pt x="193" y="74"/>
                  </a:lnTo>
                  <a:lnTo>
                    <a:pt x="193" y="76"/>
                  </a:lnTo>
                  <a:lnTo>
                    <a:pt x="193" y="74"/>
                  </a:lnTo>
                  <a:lnTo>
                    <a:pt x="194" y="74"/>
                  </a:lnTo>
                  <a:lnTo>
                    <a:pt x="193" y="74"/>
                  </a:lnTo>
                  <a:lnTo>
                    <a:pt x="193" y="73"/>
                  </a:lnTo>
                  <a:lnTo>
                    <a:pt x="193" y="72"/>
                  </a:lnTo>
                  <a:lnTo>
                    <a:pt x="193" y="73"/>
                  </a:lnTo>
                  <a:lnTo>
                    <a:pt x="194" y="73"/>
                  </a:lnTo>
                  <a:close/>
                  <a:moveTo>
                    <a:pt x="27" y="0"/>
                  </a:moveTo>
                  <a:lnTo>
                    <a:pt x="28" y="0"/>
                  </a:lnTo>
                  <a:lnTo>
                    <a:pt x="29" y="0"/>
                  </a:lnTo>
                  <a:lnTo>
                    <a:pt x="33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9" y="0"/>
                  </a:lnTo>
                  <a:lnTo>
                    <a:pt x="53" y="0"/>
                  </a:lnTo>
                  <a:lnTo>
                    <a:pt x="57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67" y="0"/>
                  </a:lnTo>
                  <a:lnTo>
                    <a:pt x="71" y="0"/>
                  </a:lnTo>
                  <a:lnTo>
                    <a:pt x="73" y="0"/>
                  </a:lnTo>
                  <a:lnTo>
                    <a:pt x="75" y="0"/>
                  </a:lnTo>
                  <a:lnTo>
                    <a:pt x="77" y="0"/>
                  </a:lnTo>
                  <a:lnTo>
                    <a:pt x="80" y="0"/>
                  </a:lnTo>
                  <a:lnTo>
                    <a:pt x="84" y="0"/>
                  </a:lnTo>
                  <a:lnTo>
                    <a:pt x="85" y="0"/>
                  </a:lnTo>
                  <a:lnTo>
                    <a:pt x="86" y="0"/>
                  </a:lnTo>
                  <a:lnTo>
                    <a:pt x="87" y="0"/>
                  </a:lnTo>
                  <a:lnTo>
                    <a:pt x="87" y="1"/>
                  </a:lnTo>
                  <a:lnTo>
                    <a:pt x="88" y="1"/>
                  </a:lnTo>
                  <a:lnTo>
                    <a:pt x="90" y="2"/>
                  </a:lnTo>
                  <a:lnTo>
                    <a:pt x="93" y="5"/>
                  </a:lnTo>
                  <a:lnTo>
                    <a:pt x="98" y="7"/>
                  </a:lnTo>
                  <a:lnTo>
                    <a:pt x="100" y="8"/>
                  </a:lnTo>
                  <a:lnTo>
                    <a:pt x="101" y="9"/>
                  </a:lnTo>
                  <a:lnTo>
                    <a:pt x="105" y="12"/>
                  </a:lnTo>
                  <a:lnTo>
                    <a:pt x="109" y="13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2" y="19"/>
                  </a:lnTo>
                  <a:lnTo>
                    <a:pt x="126" y="21"/>
                  </a:lnTo>
                  <a:lnTo>
                    <a:pt x="130" y="24"/>
                  </a:lnTo>
                  <a:lnTo>
                    <a:pt x="133" y="26"/>
                  </a:lnTo>
                  <a:lnTo>
                    <a:pt x="137" y="28"/>
                  </a:lnTo>
                  <a:lnTo>
                    <a:pt x="142" y="31"/>
                  </a:lnTo>
                  <a:lnTo>
                    <a:pt x="145" y="33"/>
                  </a:lnTo>
                  <a:lnTo>
                    <a:pt x="150" y="35"/>
                  </a:lnTo>
                  <a:lnTo>
                    <a:pt x="151" y="37"/>
                  </a:lnTo>
                  <a:lnTo>
                    <a:pt x="154" y="38"/>
                  </a:lnTo>
                  <a:lnTo>
                    <a:pt x="156" y="39"/>
                  </a:lnTo>
                  <a:lnTo>
                    <a:pt x="156" y="41"/>
                  </a:lnTo>
                  <a:lnTo>
                    <a:pt x="156" y="42"/>
                  </a:lnTo>
                  <a:lnTo>
                    <a:pt x="156" y="44"/>
                  </a:lnTo>
                  <a:lnTo>
                    <a:pt x="155" y="44"/>
                  </a:lnTo>
                  <a:lnTo>
                    <a:pt x="155" y="45"/>
                  </a:lnTo>
                  <a:lnTo>
                    <a:pt x="154" y="45"/>
                  </a:lnTo>
                  <a:lnTo>
                    <a:pt x="155" y="46"/>
                  </a:lnTo>
                  <a:lnTo>
                    <a:pt x="155" y="47"/>
                  </a:lnTo>
                  <a:lnTo>
                    <a:pt x="156" y="47"/>
                  </a:lnTo>
                  <a:lnTo>
                    <a:pt x="157" y="47"/>
                  </a:lnTo>
                  <a:lnTo>
                    <a:pt x="157" y="48"/>
                  </a:lnTo>
                  <a:lnTo>
                    <a:pt x="157" y="50"/>
                  </a:lnTo>
                  <a:lnTo>
                    <a:pt x="158" y="50"/>
                  </a:lnTo>
                  <a:lnTo>
                    <a:pt x="158" y="51"/>
                  </a:lnTo>
                  <a:lnTo>
                    <a:pt x="159" y="52"/>
                  </a:lnTo>
                  <a:lnTo>
                    <a:pt x="161" y="53"/>
                  </a:lnTo>
                  <a:lnTo>
                    <a:pt x="163" y="54"/>
                  </a:lnTo>
                  <a:lnTo>
                    <a:pt x="164" y="55"/>
                  </a:lnTo>
                  <a:lnTo>
                    <a:pt x="167" y="57"/>
                  </a:lnTo>
                  <a:lnTo>
                    <a:pt x="168" y="58"/>
                  </a:lnTo>
                  <a:lnTo>
                    <a:pt x="169" y="59"/>
                  </a:lnTo>
                  <a:lnTo>
                    <a:pt x="171" y="60"/>
                  </a:lnTo>
                  <a:lnTo>
                    <a:pt x="172" y="61"/>
                  </a:lnTo>
                  <a:lnTo>
                    <a:pt x="175" y="63"/>
                  </a:lnTo>
                  <a:lnTo>
                    <a:pt x="176" y="64"/>
                  </a:lnTo>
                  <a:lnTo>
                    <a:pt x="177" y="65"/>
                  </a:lnTo>
                  <a:lnTo>
                    <a:pt x="180" y="66"/>
                  </a:lnTo>
                  <a:lnTo>
                    <a:pt x="181" y="67"/>
                  </a:lnTo>
                  <a:lnTo>
                    <a:pt x="183" y="69"/>
                  </a:lnTo>
                  <a:lnTo>
                    <a:pt x="184" y="70"/>
                  </a:lnTo>
                  <a:lnTo>
                    <a:pt x="184" y="70"/>
                  </a:lnTo>
                  <a:lnTo>
                    <a:pt x="184" y="71"/>
                  </a:lnTo>
                  <a:lnTo>
                    <a:pt x="184" y="72"/>
                  </a:lnTo>
                  <a:lnTo>
                    <a:pt x="184" y="73"/>
                  </a:lnTo>
                  <a:lnTo>
                    <a:pt x="183" y="73"/>
                  </a:lnTo>
                  <a:lnTo>
                    <a:pt x="184" y="72"/>
                  </a:lnTo>
                  <a:lnTo>
                    <a:pt x="183" y="73"/>
                  </a:lnTo>
                  <a:lnTo>
                    <a:pt x="183" y="74"/>
                  </a:lnTo>
                  <a:lnTo>
                    <a:pt x="183" y="76"/>
                  </a:lnTo>
                  <a:lnTo>
                    <a:pt x="182" y="76"/>
                  </a:lnTo>
                  <a:lnTo>
                    <a:pt x="183" y="76"/>
                  </a:lnTo>
                  <a:lnTo>
                    <a:pt x="183" y="77"/>
                  </a:lnTo>
                  <a:lnTo>
                    <a:pt x="182" y="78"/>
                  </a:lnTo>
                  <a:lnTo>
                    <a:pt x="182" y="79"/>
                  </a:lnTo>
                  <a:lnTo>
                    <a:pt x="181" y="82"/>
                  </a:lnTo>
                  <a:lnTo>
                    <a:pt x="181" y="83"/>
                  </a:lnTo>
                  <a:lnTo>
                    <a:pt x="180" y="83"/>
                  </a:lnTo>
                  <a:lnTo>
                    <a:pt x="181" y="83"/>
                  </a:lnTo>
                  <a:lnTo>
                    <a:pt x="181" y="84"/>
                  </a:lnTo>
                  <a:lnTo>
                    <a:pt x="181" y="85"/>
                  </a:lnTo>
                  <a:lnTo>
                    <a:pt x="180" y="85"/>
                  </a:lnTo>
                  <a:lnTo>
                    <a:pt x="180" y="86"/>
                  </a:lnTo>
                  <a:lnTo>
                    <a:pt x="178" y="87"/>
                  </a:lnTo>
                  <a:lnTo>
                    <a:pt x="178" y="89"/>
                  </a:lnTo>
                  <a:lnTo>
                    <a:pt x="177" y="90"/>
                  </a:lnTo>
                  <a:lnTo>
                    <a:pt x="177" y="91"/>
                  </a:lnTo>
                  <a:lnTo>
                    <a:pt x="177" y="92"/>
                  </a:lnTo>
                  <a:lnTo>
                    <a:pt x="177" y="93"/>
                  </a:lnTo>
                  <a:lnTo>
                    <a:pt x="176" y="95"/>
                  </a:lnTo>
                  <a:lnTo>
                    <a:pt x="176" y="96"/>
                  </a:lnTo>
                  <a:lnTo>
                    <a:pt x="177" y="96"/>
                  </a:lnTo>
                  <a:lnTo>
                    <a:pt x="177" y="97"/>
                  </a:lnTo>
                  <a:lnTo>
                    <a:pt x="178" y="97"/>
                  </a:lnTo>
                  <a:lnTo>
                    <a:pt x="178" y="98"/>
                  </a:lnTo>
                  <a:lnTo>
                    <a:pt x="178" y="98"/>
                  </a:lnTo>
                  <a:lnTo>
                    <a:pt x="177" y="98"/>
                  </a:lnTo>
                  <a:lnTo>
                    <a:pt x="177" y="99"/>
                  </a:lnTo>
                  <a:lnTo>
                    <a:pt x="178" y="100"/>
                  </a:lnTo>
                  <a:lnTo>
                    <a:pt x="178" y="102"/>
                  </a:lnTo>
                  <a:lnTo>
                    <a:pt x="180" y="102"/>
                  </a:lnTo>
                  <a:lnTo>
                    <a:pt x="180" y="103"/>
                  </a:lnTo>
                  <a:lnTo>
                    <a:pt x="181" y="103"/>
                  </a:lnTo>
                  <a:lnTo>
                    <a:pt x="181" y="102"/>
                  </a:lnTo>
                  <a:lnTo>
                    <a:pt x="182" y="102"/>
                  </a:lnTo>
                  <a:lnTo>
                    <a:pt x="182" y="103"/>
                  </a:lnTo>
                  <a:lnTo>
                    <a:pt x="183" y="104"/>
                  </a:lnTo>
                  <a:lnTo>
                    <a:pt x="184" y="104"/>
                  </a:lnTo>
                  <a:lnTo>
                    <a:pt x="184" y="105"/>
                  </a:lnTo>
                  <a:lnTo>
                    <a:pt x="184" y="106"/>
                  </a:lnTo>
                  <a:lnTo>
                    <a:pt x="185" y="106"/>
                  </a:lnTo>
                  <a:lnTo>
                    <a:pt x="185" y="108"/>
                  </a:lnTo>
                  <a:lnTo>
                    <a:pt x="187" y="108"/>
                  </a:lnTo>
                  <a:lnTo>
                    <a:pt x="185" y="109"/>
                  </a:lnTo>
                  <a:lnTo>
                    <a:pt x="187" y="110"/>
                  </a:lnTo>
                  <a:lnTo>
                    <a:pt x="187" y="109"/>
                  </a:lnTo>
                  <a:lnTo>
                    <a:pt x="187" y="110"/>
                  </a:lnTo>
                  <a:lnTo>
                    <a:pt x="188" y="110"/>
                  </a:lnTo>
                  <a:lnTo>
                    <a:pt x="189" y="110"/>
                  </a:lnTo>
                  <a:lnTo>
                    <a:pt x="189" y="111"/>
                  </a:lnTo>
                  <a:lnTo>
                    <a:pt x="190" y="112"/>
                  </a:lnTo>
                  <a:lnTo>
                    <a:pt x="190" y="113"/>
                  </a:lnTo>
                  <a:lnTo>
                    <a:pt x="190" y="115"/>
                  </a:lnTo>
                  <a:lnTo>
                    <a:pt x="189" y="115"/>
                  </a:lnTo>
                  <a:lnTo>
                    <a:pt x="189" y="116"/>
                  </a:lnTo>
                  <a:lnTo>
                    <a:pt x="188" y="116"/>
                  </a:lnTo>
                  <a:lnTo>
                    <a:pt x="188" y="117"/>
                  </a:lnTo>
                  <a:lnTo>
                    <a:pt x="187" y="117"/>
                  </a:lnTo>
                  <a:lnTo>
                    <a:pt x="187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7" y="119"/>
                  </a:lnTo>
                  <a:lnTo>
                    <a:pt x="187" y="121"/>
                  </a:lnTo>
                  <a:lnTo>
                    <a:pt x="187" y="121"/>
                  </a:lnTo>
                  <a:lnTo>
                    <a:pt x="187" y="122"/>
                  </a:lnTo>
                  <a:lnTo>
                    <a:pt x="185" y="124"/>
                  </a:lnTo>
                  <a:lnTo>
                    <a:pt x="185" y="125"/>
                  </a:lnTo>
                  <a:lnTo>
                    <a:pt x="187" y="125"/>
                  </a:lnTo>
                  <a:lnTo>
                    <a:pt x="187" y="126"/>
                  </a:lnTo>
                  <a:lnTo>
                    <a:pt x="187" y="126"/>
                  </a:lnTo>
                  <a:lnTo>
                    <a:pt x="185" y="128"/>
                  </a:lnTo>
                  <a:lnTo>
                    <a:pt x="187" y="128"/>
                  </a:lnTo>
                  <a:lnTo>
                    <a:pt x="187" y="126"/>
                  </a:lnTo>
                  <a:lnTo>
                    <a:pt x="187" y="126"/>
                  </a:lnTo>
                  <a:lnTo>
                    <a:pt x="187" y="126"/>
                  </a:lnTo>
                  <a:lnTo>
                    <a:pt x="187" y="126"/>
                  </a:lnTo>
                  <a:lnTo>
                    <a:pt x="187" y="126"/>
                  </a:lnTo>
                  <a:lnTo>
                    <a:pt x="188" y="126"/>
                  </a:lnTo>
                  <a:lnTo>
                    <a:pt x="188" y="128"/>
                  </a:lnTo>
                  <a:lnTo>
                    <a:pt x="188" y="129"/>
                  </a:lnTo>
                  <a:lnTo>
                    <a:pt x="188" y="130"/>
                  </a:lnTo>
                  <a:lnTo>
                    <a:pt x="188" y="131"/>
                  </a:lnTo>
                  <a:lnTo>
                    <a:pt x="188" y="130"/>
                  </a:lnTo>
                  <a:lnTo>
                    <a:pt x="188" y="131"/>
                  </a:lnTo>
                  <a:lnTo>
                    <a:pt x="188" y="132"/>
                  </a:lnTo>
                  <a:lnTo>
                    <a:pt x="187" y="135"/>
                  </a:lnTo>
                  <a:lnTo>
                    <a:pt x="187" y="135"/>
                  </a:lnTo>
                  <a:lnTo>
                    <a:pt x="187" y="136"/>
                  </a:lnTo>
                  <a:lnTo>
                    <a:pt x="187" y="136"/>
                  </a:lnTo>
                  <a:lnTo>
                    <a:pt x="187" y="137"/>
                  </a:lnTo>
                  <a:lnTo>
                    <a:pt x="187" y="136"/>
                  </a:lnTo>
                  <a:lnTo>
                    <a:pt x="187" y="137"/>
                  </a:lnTo>
                  <a:lnTo>
                    <a:pt x="185" y="137"/>
                  </a:lnTo>
                  <a:lnTo>
                    <a:pt x="187" y="137"/>
                  </a:lnTo>
                  <a:lnTo>
                    <a:pt x="187" y="138"/>
                  </a:lnTo>
                  <a:lnTo>
                    <a:pt x="187" y="139"/>
                  </a:lnTo>
                  <a:lnTo>
                    <a:pt x="187" y="141"/>
                  </a:lnTo>
                  <a:lnTo>
                    <a:pt x="187" y="142"/>
                  </a:lnTo>
                  <a:lnTo>
                    <a:pt x="187" y="142"/>
                  </a:lnTo>
                  <a:lnTo>
                    <a:pt x="187" y="143"/>
                  </a:lnTo>
                  <a:lnTo>
                    <a:pt x="187" y="144"/>
                  </a:lnTo>
                  <a:lnTo>
                    <a:pt x="187" y="145"/>
                  </a:lnTo>
                  <a:lnTo>
                    <a:pt x="188" y="145"/>
                  </a:lnTo>
                  <a:lnTo>
                    <a:pt x="188" y="147"/>
                  </a:lnTo>
                  <a:lnTo>
                    <a:pt x="189" y="147"/>
                  </a:lnTo>
                  <a:lnTo>
                    <a:pt x="189" y="148"/>
                  </a:lnTo>
                  <a:lnTo>
                    <a:pt x="189" y="149"/>
                  </a:lnTo>
                  <a:lnTo>
                    <a:pt x="190" y="149"/>
                  </a:lnTo>
                  <a:lnTo>
                    <a:pt x="189" y="149"/>
                  </a:lnTo>
                  <a:lnTo>
                    <a:pt x="188" y="148"/>
                  </a:lnTo>
                  <a:lnTo>
                    <a:pt x="187" y="149"/>
                  </a:lnTo>
                  <a:lnTo>
                    <a:pt x="188" y="149"/>
                  </a:lnTo>
                  <a:lnTo>
                    <a:pt x="189" y="149"/>
                  </a:lnTo>
                  <a:lnTo>
                    <a:pt x="189" y="150"/>
                  </a:lnTo>
                  <a:lnTo>
                    <a:pt x="189" y="151"/>
                  </a:lnTo>
                  <a:lnTo>
                    <a:pt x="189" y="152"/>
                  </a:lnTo>
                  <a:lnTo>
                    <a:pt x="189" y="154"/>
                  </a:lnTo>
                  <a:lnTo>
                    <a:pt x="189" y="152"/>
                  </a:lnTo>
                  <a:lnTo>
                    <a:pt x="190" y="152"/>
                  </a:lnTo>
                  <a:lnTo>
                    <a:pt x="191" y="154"/>
                  </a:lnTo>
                  <a:lnTo>
                    <a:pt x="191" y="155"/>
                  </a:lnTo>
                  <a:lnTo>
                    <a:pt x="193" y="155"/>
                  </a:lnTo>
                  <a:lnTo>
                    <a:pt x="191" y="155"/>
                  </a:lnTo>
                  <a:lnTo>
                    <a:pt x="193" y="155"/>
                  </a:lnTo>
                  <a:lnTo>
                    <a:pt x="191" y="156"/>
                  </a:lnTo>
                  <a:lnTo>
                    <a:pt x="191" y="157"/>
                  </a:lnTo>
                  <a:lnTo>
                    <a:pt x="190" y="157"/>
                  </a:lnTo>
                  <a:lnTo>
                    <a:pt x="190" y="158"/>
                  </a:lnTo>
                  <a:lnTo>
                    <a:pt x="191" y="158"/>
                  </a:lnTo>
                  <a:lnTo>
                    <a:pt x="193" y="158"/>
                  </a:lnTo>
                  <a:lnTo>
                    <a:pt x="193" y="160"/>
                  </a:lnTo>
                  <a:lnTo>
                    <a:pt x="193" y="161"/>
                  </a:lnTo>
                  <a:lnTo>
                    <a:pt x="194" y="161"/>
                  </a:lnTo>
                  <a:lnTo>
                    <a:pt x="194" y="162"/>
                  </a:lnTo>
                  <a:lnTo>
                    <a:pt x="194" y="163"/>
                  </a:lnTo>
                  <a:lnTo>
                    <a:pt x="193" y="164"/>
                  </a:lnTo>
                  <a:lnTo>
                    <a:pt x="194" y="164"/>
                  </a:lnTo>
                  <a:lnTo>
                    <a:pt x="195" y="166"/>
                  </a:lnTo>
                  <a:lnTo>
                    <a:pt x="195" y="167"/>
                  </a:lnTo>
                  <a:lnTo>
                    <a:pt x="194" y="167"/>
                  </a:lnTo>
                  <a:lnTo>
                    <a:pt x="195" y="168"/>
                  </a:lnTo>
                  <a:lnTo>
                    <a:pt x="194" y="168"/>
                  </a:lnTo>
                  <a:lnTo>
                    <a:pt x="194" y="169"/>
                  </a:lnTo>
                  <a:lnTo>
                    <a:pt x="193" y="170"/>
                  </a:lnTo>
                  <a:lnTo>
                    <a:pt x="194" y="170"/>
                  </a:lnTo>
                  <a:lnTo>
                    <a:pt x="194" y="169"/>
                  </a:lnTo>
                  <a:lnTo>
                    <a:pt x="195" y="169"/>
                  </a:lnTo>
                  <a:lnTo>
                    <a:pt x="196" y="169"/>
                  </a:lnTo>
                  <a:lnTo>
                    <a:pt x="197" y="170"/>
                  </a:lnTo>
                  <a:lnTo>
                    <a:pt x="198" y="171"/>
                  </a:lnTo>
                  <a:lnTo>
                    <a:pt x="198" y="173"/>
                  </a:lnTo>
                  <a:lnTo>
                    <a:pt x="198" y="174"/>
                  </a:lnTo>
                  <a:lnTo>
                    <a:pt x="198" y="173"/>
                  </a:lnTo>
                  <a:lnTo>
                    <a:pt x="198" y="171"/>
                  </a:lnTo>
                  <a:lnTo>
                    <a:pt x="200" y="171"/>
                  </a:lnTo>
                  <a:lnTo>
                    <a:pt x="200" y="173"/>
                  </a:lnTo>
                  <a:lnTo>
                    <a:pt x="201" y="173"/>
                  </a:lnTo>
                  <a:lnTo>
                    <a:pt x="202" y="173"/>
                  </a:lnTo>
                  <a:lnTo>
                    <a:pt x="201" y="173"/>
                  </a:lnTo>
                  <a:lnTo>
                    <a:pt x="201" y="174"/>
                  </a:lnTo>
                  <a:lnTo>
                    <a:pt x="202" y="174"/>
                  </a:lnTo>
                  <a:lnTo>
                    <a:pt x="201" y="174"/>
                  </a:lnTo>
                  <a:lnTo>
                    <a:pt x="201" y="175"/>
                  </a:lnTo>
                  <a:lnTo>
                    <a:pt x="202" y="175"/>
                  </a:lnTo>
                  <a:lnTo>
                    <a:pt x="202" y="174"/>
                  </a:lnTo>
                  <a:lnTo>
                    <a:pt x="203" y="175"/>
                  </a:lnTo>
                  <a:lnTo>
                    <a:pt x="204" y="175"/>
                  </a:lnTo>
                  <a:lnTo>
                    <a:pt x="203" y="175"/>
                  </a:lnTo>
                  <a:lnTo>
                    <a:pt x="203" y="174"/>
                  </a:lnTo>
                  <a:lnTo>
                    <a:pt x="203" y="173"/>
                  </a:lnTo>
                  <a:lnTo>
                    <a:pt x="203" y="174"/>
                  </a:lnTo>
                  <a:lnTo>
                    <a:pt x="204" y="174"/>
                  </a:lnTo>
                  <a:lnTo>
                    <a:pt x="204" y="175"/>
                  </a:lnTo>
                  <a:lnTo>
                    <a:pt x="206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8" y="176"/>
                  </a:lnTo>
                  <a:lnTo>
                    <a:pt x="207" y="176"/>
                  </a:lnTo>
                  <a:lnTo>
                    <a:pt x="207" y="177"/>
                  </a:lnTo>
                  <a:lnTo>
                    <a:pt x="207" y="179"/>
                  </a:lnTo>
                  <a:lnTo>
                    <a:pt x="207" y="180"/>
                  </a:lnTo>
                  <a:lnTo>
                    <a:pt x="206" y="180"/>
                  </a:lnTo>
                  <a:lnTo>
                    <a:pt x="204" y="181"/>
                  </a:lnTo>
                  <a:lnTo>
                    <a:pt x="203" y="181"/>
                  </a:lnTo>
                  <a:lnTo>
                    <a:pt x="202" y="182"/>
                  </a:lnTo>
                  <a:lnTo>
                    <a:pt x="202" y="183"/>
                  </a:lnTo>
                  <a:lnTo>
                    <a:pt x="201" y="183"/>
                  </a:lnTo>
                  <a:lnTo>
                    <a:pt x="198" y="184"/>
                  </a:lnTo>
                  <a:lnTo>
                    <a:pt x="196" y="186"/>
                  </a:lnTo>
                  <a:lnTo>
                    <a:pt x="195" y="187"/>
                  </a:lnTo>
                  <a:lnTo>
                    <a:pt x="194" y="187"/>
                  </a:lnTo>
                  <a:lnTo>
                    <a:pt x="191" y="187"/>
                  </a:lnTo>
                  <a:lnTo>
                    <a:pt x="189" y="188"/>
                  </a:lnTo>
                  <a:lnTo>
                    <a:pt x="187" y="190"/>
                  </a:lnTo>
                  <a:lnTo>
                    <a:pt x="185" y="192"/>
                  </a:lnTo>
                  <a:lnTo>
                    <a:pt x="184" y="192"/>
                  </a:lnTo>
                  <a:lnTo>
                    <a:pt x="183" y="190"/>
                  </a:lnTo>
                  <a:lnTo>
                    <a:pt x="182" y="190"/>
                  </a:lnTo>
                  <a:lnTo>
                    <a:pt x="182" y="192"/>
                  </a:lnTo>
                  <a:lnTo>
                    <a:pt x="180" y="192"/>
                  </a:lnTo>
                  <a:lnTo>
                    <a:pt x="178" y="192"/>
                  </a:lnTo>
                  <a:lnTo>
                    <a:pt x="177" y="192"/>
                  </a:lnTo>
                  <a:lnTo>
                    <a:pt x="176" y="193"/>
                  </a:lnTo>
                  <a:lnTo>
                    <a:pt x="175" y="193"/>
                  </a:lnTo>
                  <a:lnTo>
                    <a:pt x="174" y="193"/>
                  </a:lnTo>
                  <a:lnTo>
                    <a:pt x="174" y="194"/>
                  </a:lnTo>
                  <a:lnTo>
                    <a:pt x="171" y="195"/>
                  </a:lnTo>
                  <a:lnTo>
                    <a:pt x="171" y="196"/>
                  </a:lnTo>
                  <a:lnTo>
                    <a:pt x="170" y="195"/>
                  </a:lnTo>
                  <a:lnTo>
                    <a:pt x="169" y="195"/>
                  </a:lnTo>
                  <a:lnTo>
                    <a:pt x="168" y="195"/>
                  </a:lnTo>
                  <a:lnTo>
                    <a:pt x="167" y="194"/>
                  </a:lnTo>
                  <a:lnTo>
                    <a:pt x="167" y="193"/>
                  </a:lnTo>
                  <a:lnTo>
                    <a:pt x="165" y="193"/>
                  </a:lnTo>
                  <a:lnTo>
                    <a:pt x="164" y="194"/>
                  </a:lnTo>
                  <a:lnTo>
                    <a:pt x="164" y="193"/>
                  </a:lnTo>
                  <a:lnTo>
                    <a:pt x="163" y="193"/>
                  </a:lnTo>
                  <a:lnTo>
                    <a:pt x="162" y="193"/>
                  </a:lnTo>
                  <a:lnTo>
                    <a:pt x="161" y="193"/>
                  </a:lnTo>
                  <a:lnTo>
                    <a:pt x="161" y="194"/>
                  </a:lnTo>
                  <a:lnTo>
                    <a:pt x="159" y="194"/>
                  </a:lnTo>
                  <a:lnTo>
                    <a:pt x="158" y="194"/>
                  </a:lnTo>
                  <a:lnTo>
                    <a:pt x="158" y="195"/>
                  </a:lnTo>
                  <a:lnTo>
                    <a:pt x="158" y="196"/>
                  </a:lnTo>
                  <a:lnTo>
                    <a:pt x="158" y="197"/>
                  </a:lnTo>
                  <a:lnTo>
                    <a:pt x="158" y="197"/>
                  </a:lnTo>
                  <a:lnTo>
                    <a:pt x="158" y="199"/>
                  </a:lnTo>
                  <a:lnTo>
                    <a:pt x="158" y="199"/>
                  </a:lnTo>
                  <a:lnTo>
                    <a:pt x="157" y="200"/>
                  </a:lnTo>
                  <a:lnTo>
                    <a:pt x="156" y="200"/>
                  </a:lnTo>
                  <a:lnTo>
                    <a:pt x="155" y="201"/>
                  </a:lnTo>
                  <a:lnTo>
                    <a:pt x="154" y="201"/>
                  </a:lnTo>
                  <a:lnTo>
                    <a:pt x="152" y="201"/>
                  </a:lnTo>
                  <a:lnTo>
                    <a:pt x="152" y="202"/>
                  </a:lnTo>
                  <a:lnTo>
                    <a:pt x="151" y="202"/>
                  </a:lnTo>
                  <a:lnTo>
                    <a:pt x="150" y="202"/>
                  </a:lnTo>
                  <a:lnTo>
                    <a:pt x="150" y="201"/>
                  </a:lnTo>
                  <a:lnTo>
                    <a:pt x="149" y="201"/>
                  </a:lnTo>
                  <a:lnTo>
                    <a:pt x="148" y="202"/>
                  </a:lnTo>
                  <a:lnTo>
                    <a:pt x="148" y="201"/>
                  </a:lnTo>
                  <a:lnTo>
                    <a:pt x="145" y="201"/>
                  </a:lnTo>
                  <a:lnTo>
                    <a:pt x="144" y="200"/>
                  </a:lnTo>
                  <a:lnTo>
                    <a:pt x="144" y="199"/>
                  </a:lnTo>
                  <a:lnTo>
                    <a:pt x="143" y="199"/>
                  </a:lnTo>
                  <a:lnTo>
                    <a:pt x="143" y="200"/>
                  </a:lnTo>
                  <a:lnTo>
                    <a:pt x="140" y="200"/>
                  </a:lnTo>
                  <a:lnTo>
                    <a:pt x="140" y="199"/>
                  </a:lnTo>
                  <a:lnTo>
                    <a:pt x="139" y="199"/>
                  </a:lnTo>
                  <a:lnTo>
                    <a:pt x="138" y="200"/>
                  </a:lnTo>
                  <a:lnTo>
                    <a:pt x="138" y="201"/>
                  </a:lnTo>
                  <a:lnTo>
                    <a:pt x="137" y="201"/>
                  </a:lnTo>
                  <a:lnTo>
                    <a:pt x="137" y="202"/>
                  </a:lnTo>
                  <a:lnTo>
                    <a:pt x="136" y="202"/>
                  </a:lnTo>
                  <a:lnTo>
                    <a:pt x="135" y="202"/>
                  </a:lnTo>
                  <a:lnTo>
                    <a:pt x="133" y="202"/>
                  </a:lnTo>
                  <a:lnTo>
                    <a:pt x="133" y="201"/>
                  </a:lnTo>
                  <a:lnTo>
                    <a:pt x="131" y="201"/>
                  </a:lnTo>
                  <a:lnTo>
                    <a:pt x="130" y="201"/>
                  </a:lnTo>
                  <a:lnTo>
                    <a:pt x="130" y="202"/>
                  </a:lnTo>
                  <a:lnTo>
                    <a:pt x="130" y="202"/>
                  </a:lnTo>
                  <a:lnTo>
                    <a:pt x="130" y="201"/>
                  </a:lnTo>
                  <a:lnTo>
                    <a:pt x="129" y="202"/>
                  </a:lnTo>
                  <a:lnTo>
                    <a:pt x="129" y="201"/>
                  </a:lnTo>
                  <a:lnTo>
                    <a:pt x="127" y="201"/>
                  </a:lnTo>
                  <a:lnTo>
                    <a:pt x="129" y="201"/>
                  </a:lnTo>
                  <a:lnTo>
                    <a:pt x="127" y="200"/>
                  </a:lnTo>
                  <a:lnTo>
                    <a:pt x="127" y="199"/>
                  </a:lnTo>
                  <a:lnTo>
                    <a:pt x="126" y="199"/>
                  </a:lnTo>
                  <a:lnTo>
                    <a:pt x="125" y="197"/>
                  </a:lnTo>
                  <a:lnTo>
                    <a:pt x="124" y="197"/>
                  </a:lnTo>
                  <a:lnTo>
                    <a:pt x="124" y="196"/>
                  </a:lnTo>
                  <a:lnTo>
                    <a:pt x="123" y="196"/>
                  </a:lnTo>
                  <a:lnTo>
                    <a:pt x="122" y="196"/>
                  </a:lnTo>
                  <a:lnTo>
                    <a:pt x="120" y="196"/>
                  </a:lnTo>
                  <a:lnTo>
                    <a:pt x="120" y="197"/>
                  </a:lnTo>
                  <a:lnTo>
                    <a:pt x="119" y="197"/>
                  </a:lnTo>
                  <a:lnTo>
                    <a:pt x="118" y="199"/>
                  </a:lnTo>
                  <a:lnTo>
                    <a:pt x="118" y="200"/>
                  </a:lnTo>
                  <a:lnTo>
                    <a:pt x="117" y="200"/>
                  </a:lnTo>
                  <a:lnTo>
                    <a:pt x="116" y="200"/>
                  </a:lnTo>
                  <a:lnTo>
                    <a:pt x="114" y="200"/>
                  </a:lnTo>
                  <a:lnTo>
                    <a:pt x="113" y="200"/>
                  </a:lnTo>
                  <a:lnTo>
                    <a:pt x="113" y="199"/>
                  </a:lnTo>
                  <a:lnTo>
                    <a:pt x="112" y="200"/>
                  </a:lnTo>
                  <a:lnTo>
                    <a:pt x="105" y="199"/>
                  </a:lnTo>
                  <a:lnTo>
                    <a:pt x="105" y="197"/>
                  </a:lnTo>
                  <a:lnTo>
                    <a:pt x="104" y="197"/>
                  </a:lnTo>
                  <a:lnTo>
                    <a:pt x="104" y="196"/>
                  </a:lnTo>
                  <a:lnTo>
                    <a:pt x="103" y="196"/>
                  </a:lnTo>
                  <a:lnTo>
                    <a:pt x="103" y="195"/>
                  </a:lnTo>
                  <a:lnTo>
                    <a:pt x="101" y="194"/>
                  </a:lnTo>
                  <a:lnTo>
                    <a:pt x="101" y="195"/>
                  </a:lnTo>
                  <a:lnTo>
                    <a:pt x="101" y="194"/>
                  </a:lnTo>
                  <a:lnTo>
                    <a:pt x="101" y="193"/>
                  </a:lnTo>
                  <a:lnTo>
                    <a:pt x="100" y="192"/>
                  </a:lnTo>
                  <a:lnTo>
                    <a:pt x="99" y="190"/>
                  </a:lnTo>
                  <a:lnTo>
                    <a:pt x="99" y="189"/>
                  </a:lnTo>
                  <a:lnTo>
                    <a:pt x="98" y="188"/>
                  </a:lnTo>
                  <a:lnTo>
                    <a:pt x="99" y="188"/>
                  </a:lnTo>
                  <a:lnTo>
                    <a:pt x="99" y="187"/>
                  </a:lnTo>
                  <a:lnTo>
                    <a:pt x="99" y="186"/>
                  </a:lnTo>
                  <a:lnTo>
                    <a:pt x="99" y="184"/>
                  </a:lnTo>
                  <a:lnTo>
                    <a:pt x="100" y="183"/>
                  </a:lnTo>
                  <a:lnTo>
                    <a:pt x="99" y="183"/>
                  </a:lnTo>
                  <a:lnTo>
                    <a:pt x="100" y="183"/>
                  </a:lnTo>
                  <a:lnTo>
                    <a:pt x="100" y="183"/>
                  </a:lnTo>
                  <a:lnTo>
                    <a:pt x="99" y="183"/>
                  </a:lnTo>
                  <a:lnTo>
                    <a:pt x="100" y="183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1"/>
                  </a:lnTo>
                  <a:lnTo>
                    <a:pt x="98" y="181"/>
                  </a:lnTo>
                  <a:lnTo>
                    <a:pt x="98" y="180"/>
                  </a:lnTo>
                  <a:lnTo>
                    <a:pt x="98" y="179"/>
                  </a:lnTo>
                  <a:lnTo>
                    <a:pt x="98" y="177"/>
                  </a:lnTo>
                  <a:lnTo>
                    <a:pt x="98" y="175"/>
                  </a:lnTo>
                  <a:lnTo>
                    <a:pt x="98" y="174"/>
                  </a:lnTo>
                  <a:lnTo>
                    <a:pt x="98" y="173"/>
                  </a:lnTo>
                  <a:lnTo>
                    <a:pt x="97" y="171"/>
                  </a:lnTo>
                  <a:lnTo>
                    <a:pt x="97" y="170"/>
                  </a:lnTo>
                  <a:lnTo>
                    <a:pt x="98" y="170"/>
                  </a:lnTo>
                  <a:lnTo>
                    <a:pt x="97" y="170"/>
                  </a:lnTo>
                  <a:lnTo>
                    <a:pt x="97" y="169"/>
                  </a:lnTo>
                  <a:lnTo>
                    <a:pt x="97" y="168"/>
                  </a:lnTo>
                  <a:lnTo>
                    <a:pt x="94" y="166"/>
                  </a:lnTo>
                  <a:lnTo>
                    <a:pt x="93" y="164"/>
                  </a:lnTo>
                  <a:lnTo>
                    <a:pt x="93" y="163"/>
                  </a:lnTo>
                  <a:lnTo>
                    <a:pt x="92" y="163"/>
                  </a:lnTo>
                  <a:lnTo>
                    <a:pt x="91" y="162"/>
                  </a:lnTo>
                  <a:lnTo>
                    <a:pt x="90" y="161"/>
                  </a:lnTo>
                  <a:lnTo>
                    <a:pt x="88" y="160"/>
                  </a:lnTo>
                  <a:lnTo>
                    <a:pt x="87" y="160"/>
                  </a:lnTo>
                  <a:lnTo>
                    <a:pt x="87" y="158"/>
                  </a:lnTo>
                  <a:lnTo>
                    <a:pt x="87" y="160"/>
                  </a:lnTo>
                  <a:lnTo>
                    <a:pt x="86" y="160"/>
                  </a:lnTo>
                  <a:lnTo>
                    <a:pt x="86" y="161"/>
                  </a:lnTo>
                  <a:lnTo>
                    <a:pt x="86" y="162"/>
                  </a:lnTo>
                  <a:lnTo>
                    <a:pt x="86" y="163"/>
                  </a:lnTo>
                  <a:lnTo>
                    <a:pt x="85" y="163"/>
                  </a:lnTo>
                  <a:lnTo>
                    <a:pt x="84" y="163"/>
                  </a:lnTo>
                  <a:lnTo>
                    <a:pt x="84" y="162"/>
                  </a:lnTo>
                  <a:lnTo>
                    <a:pt x="83" y="162"/>
                  </a:lnTo>
                  <a:lnTo>
                    <a:pt x="83" y="161"/>
                  </a:lnTo>
                  <a:lnTo>
                    <a:pt x="81" y="161"/>
                  </a:lnTo>
                  <a:lnTo>
                    <a:pt x="80" y="162"/>
                  </a:lnTo>
                  <a:lnTo>
                    <a:pt x="79" y="162"/>
                  </a:lnTo>
                  <a:lnTo>
                    <a:pt x="79" y="161"/>
                  </a:lnTo>
                  <a:lnTo>
                    <a:pt x="78" y="161"/>
                  </a:lnTo>
                  <a:lnTo>
                    <a:pt x="78" y="162"/>
                  </a:lnTo>
                  <a:lnTo>
                    <a:pt x="77" y="162"/>
                  </a:lnTo>
                  <a:lnTo>
                    <a:pt x="75" y="162"/>
                  </a:lnTo>
                  <a:lnTo>
                    <a:pt x="75" y="161"/>
                  </a:lnTo>
                  <a:lnTo>
                    <a:pt x="74" y="161"/>
                  </a:lnTo>
                  <a:lnTo>
                    <a:pt x="74" y="160"/>
                  </a:lnTo>
                  <a:lnTo>
                    <a:pt x="73" y="160"/>
                  </a:lnTo>
                  <a:lnTo>
                    <a:pt x="73" y="160"/>
                  </a:lnTo>
                  <a:lnTo>
                    <a:pt x="72" y="160"/>
                  </a:lnTo>
                  <a:lnTo>
                    <a:pt x="71" y="160"/>
                  </a:lnTo>
                  <a:lnTo>
                    <a:pt x="70" y="158"/>
                  </a:lnTo>
                  <a:lnTo>
                    <a:pt x="68" y="157"/>
                  </a:lnTo>
                  <a:lnTo>
                    <a:pt x="67" y="157"/>
                  </a:lnTo>
                  <a:lnTo>
                    <a:pt x="65" y="157"/>
                  </a:lnTo>
                  <a:lnTo>
                    <a:pt x="65" y="156"/>
                  </a:lnTo>
                  <a:lnTo>
                    <a:pt x="64" y="156"/>
                  </a:lnTo>
                  <a:lnTo>
                    <a:pt x="64" y="155"/>
                  </a:lnTo>
                  <a:lnTo>
                    <a:pt x="61" y="155"/>
                  </a:lnTo>
                  <a:lnTo>
                    <a:pt x="60" y="155"/>
                  </a:lnTo>
                  <a:lnTo>
                    <a:pt x="59" y="155"/>
                  </a:lnTo>
                  <a:lnTo>
                    <a:pt x="59" y="155"/>
                  </a:lnTo>
                  <a:lnTo>
                    <a:pt x="59" y="154"/>
                  </a:lnTo>
                  <a:lnTo>
                    <a:pt x="58" y="154"/>
                  </a:lnTo>
                  <a:lnTo>
                    <a:pt x="57" y="154"/>
                  </a:lnTo>
                  <a:lnTo>
                    <a:pt x="54" y="154"/>
                  </a:lnTo>
                  <a:lnTo>
                    <a:pt x="53" y="154"/>
                  </a:lnTo>
                  <a:lnTo>
                    <a:pt x="53" y="152"/>
                  </a:lnTo>
                  <a:lnTo>
                    <a:pt x="52" y="152"/>
                  </a:lnTo>
                  <a:lnTo>
                    <a:pt x="51" y="152"/>
                  </a:lnTo>
                  <a:lnTo>
                    <a:pt x="51" y="151"/>
                  </a:lnTo>
                  <a:lnTo>
                    <a:pt x="49" y="151"/>
                  </a:lnTo>
                  <a:lnTo>
                    <a:pt x="49" y="152"/>
                  </a:lnTo>
                  <a:lnTo>
                    <a:pt x="48" y="152"/>
                  </a:lnTo>
                  <a:lnTo>
                    <a:pt x="48" y="151"/>
                  </a:lnTo>
                  <a:lnTo>
                    <a:pt x="47" y="151"/>
                  </a:lnTo>
                  <a:lnTo>
                    <a:pt x="47" y="150"/>
                  </a:lnTo>
                  <a:lnTo>
                    <a:pt x="48" y="149"/>
                  </a:lnTo>
                  <a:lnTo>
                    <a:pt x="45" y="149"/>
                  </a:lnTo>
                  <a:lnTo>
                    <a:pt x="45" y="149"/>
                  </a:lnTo>
                  <a:lnTo>
                    <a:pt x="44" y="149"/>
                  </a:lnTo>
                  <a:lnTo>
                    <a:pt x="42" y="148"/>
                  </a:lnTo>
                  <a:lnTo>
                    <a:pt x="41" y="147"/>
                  </a:lnTo>
                  <a:lnTo>
                    <a:pt x="41" y="145"/>
                  </a:lnTo>
                  <a:lnTo>
                    <a:pt x="41" y="144"/>
                  </a:lnTo>
                  <a:lnTo>
                    <a:pt x="40" y="144"/>
                  </a:lnTo>
                  <a:lnTo>
                    <a:pt x="40" y="143"/>
                  </a:lnTo>
                  <a:lnTo>
                    <a:pt x="39" y="143"/>
                  </a:lnTo>
                  <a:lnTo>
                    <a:pt x="38" y="143"/>
                  </a:lnTo>
                  <a:lnTo>
                    <a:pt x="36" y="143"/>
                  </a:lnTo>
                  <a:lnTo>
                    <a:pt x="35" y="143"/>
                  </a:lnTo>
                  <a:lnTo>
                    <a:pt x="35" y="142"/>
                  </a:lnTo>
                  <a:lnTo>
                    <a:pt x="34" y="142"/>
                  </a:lnTo>
                  <a:lnTo>
                    <a:pt x="34" y="143"/>
                  </a:lnTo>
                  <a:lnTo>
                    <a:pt x="33" y="143"/>
                  </a:lnTo>
                  <a:lnTo>
                    <a:pt x="32" y="143"/>
                  </a:lnTo>
                  <a:lnTo>
                    <a:pt x="31" y="142"/>
                  </a:lnTo>
                  <a:lnTo>
                    <a:pt x="29" y="141"/>
                  </a:lnTo>
                  <a:lnTo>
                    <a:pt x="28" y="138"/>
                  </a:lnTo>
                  <a:lnTo>
                    <a:pt x="27" y="137"/>
                  </a:lnTo>
                  <a:lnTo>
                    <a:pt x="26" y="135"/>
                  </a:lnTo>
                  <a:lnTo>
                    <a:pt x="26" y="134"/>
                  </a:lnTo>
                  <a:lnTo>
                    <a:pt x="25" y="130"/>
                  </a:lnTo>
                  <a:lnTo>
                    <a:pt x="20" y="124"/>
                  </a:lnTo>
                  <a:lnTo>
                    <a:pt x="20" y="123"/>
                  </a:lnTo>
                  <a:lnTo>
                    <a:pt x="20" y="121"/>
                  </a:lnTo>
                  <a:lnTo>
                    <a:pt x="19" y="118"/>
                  </a:lnTo>
                  <a:lnTo>
                    <a:pt x="18" y="116"/>
                  </a:lnTo>
                  <a:lnTo>
                    <a:pt x="16" y="113"/>
                  </a:lnTo>
                  <a:lnTo>
                    <a:pt x="14" y="110"/>
                  </a:lnTo>
                  <a:lnTo>
                    <a:pt x="13" y="109"/>
                  </a:lnTo>
                  <a:lnTo>
                    <a:pt x="12" y="109"/>
                  </a:lnTo>
                  <a:lnTo>
                    <a:pt x="10" y="108"/>
                  </a:lnTo>
                  <a:lnTo>
                    <a:pt x="8" y="105"/>
                  </a:lnTo>
                  <a:lnTo>
                    <a:pt x="7" y="105"/>
                  </a:lnTo>
                  <a:lnTo>
                    <a:pt x="7" y="104"/>
                  </a:lnTo>
                  <a:lnTo>
                    <a:pt x="6" y="102"/>
                  </a:lnTo>
                  <a:lnTo>
                    <a:pt x="5" y="100"/>
                  </a:lnTo>
                  <a:lnTo>
                    <a:pt x="3" y="99"/>
                  </a:lnTo>
                  <a:lnTo>
                    <a:pt x="3" y="98"/>
                  </a:lnTo>
                  <a:lnTo>
                    <a:pt x="3" y="97"/>
                  </a:lnTo>
                  <a:lnTo>
                    <a:pt x="2" y="95"/>
                  </a:lnTo>
                  <a:lnTo>
                    <a:pt x="3" y="93"/>
                  </a:lnTo>
                  <a:lnTo>
                    <a:pt x="5" y="91"/>
                  </a:lnTo>
                  <a:lnTo>
                    <a:pt x="5" y="90"/>
                  </a:lnTo>
                  <a:lnTo>
                    <a:pt x="6" y="89"/>
                  </a:lnTo>
                  <a:lnTo>
                    <a:pt x="5" y="86"/>
                  </a:lnTo>
                  <a:lnTo>
                    <a:pt x="3" y="83"/>
                  </a:lnTo>
                  <a:lnTo>
                    <a:pt x="2" y="79"/>
                  </a:lnTo>
                  <a:lnTo>
                    <a:pt x="1" y="77"/>
                  </a:lnTo>
                  <a:lnTo>
                    <a:pt x="0" y="74"/>
                  </a:lnTo>
                  <a:lnTo>
                    <a:pt x="0" y="73"/>
                  </a:lnTo>
                  <a:lnTo>
                    <a:pt x="0" y="71"/>
                  </a:lnTo>
                  <a:lnTo>
                    <a:pt x="0" y="70"/>
                  </a:lnTo>
                  <a:lnTo>
                    <a:pt x="1" y="67"/>
                  </a:lnTo>
                  <a:lnTo>
                    <a:pt x="1" y="66"/>
                  </a:lnTo>
                  <a:lnTo>
                    <a:pt x="1" y="65"/>
                  </a:lnTo>
                  <a:lnTo>
                    <a:pt x="6" y="65"/>
                  </a:lnTo>
                  <a:lnTo>
                    <a:pt x="7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2" y="63"/>
                  </a:lnTo>
                  <a:lnTo>
                    <a:pt x="13" y="61"/>
                  </a:lnTo>
                  <a:lnTo>
                    <a:pt x="14" y="60"/>
                  </a:lnTo>
                  <a:lnTo>
                    <a:pt x="15" y="59"/>
                  </a:lnTo>
                  <a:lnTo>
                    <a:pt x="15" y="58"/>
                  </a:lnTo>
                  <a:lnTo>
                    <a:pt x="16" y="57"/>
                  </a:lnTo>
                  <a:lnTo>
                    <a:pt x="16" y="55"/>
                  </a:lnTo>
                  <a:lnTo>
                    <a:pt x="16" y="54"/>
                  </a:lnTo>
                  <a:lnTo>
                    <a:pt x="16" y="53"/>
                  </a:lnTo>
                  <a:lnTo>
                    <a:pt x="18" y="52"/>
                  </a:lnTo>
                  <a:lnTo>
                    <a:pt x="19" y="52"/>
                  </a:lnTo>
                  <a:lnTo>
                    <a:pt x="19" y="51"/>
                  </a:lnTo>
                  <a:lnTo>
                    <a:pt x="20" y="48"/>
                  </a:lnTo>
                  <a:lnTo>
                    <a:pt x="20" y="47"/>
                  </a:lnTo>
                  <a:lnTo>
                    <a:pt x="21" y="47"/>
                  </a:lnTo>
                  <a:lnTo>
                    <a:pt x="21" y="46"/>
                  </a:lnTo>
                  <a:lnTo>
                    <a:pt x="22" y="46"/>
                  </a:lnTo>
                  <a:lnTo>
                    <a:pt x="23" y="46"/>
                  </a:lnTo>
                  <a:lnTo>
                    <a:pt x="23" y="45"/>
                  </a:lnTo>
                  <a:lnTo>
                    <a:pt x="23" y="44"/>
                  </a:lnTo>
                  <a:lnTo>
                    <a:pt x="25" y="42"/>
                  </a:lnTo>
                  <a:lnTo>
                    <a:pt x="26" y="42"/>
                  </a:lnTo>
                  <a:lnTo>
                    <a:pt x="27" y="42"/>
                  </a:lnTo>
                  <a:lnTo>
                    <a:pt x="27" y="41"/>
                  </a:lnTo>
                  <a:lnTo>
                    <a:pt x="27" y="41"/>
                  </a:lnTo>
                  <a:lnTo>
                    <a:pt x="28" y="41"/>
                  </a:lnTo>
                  <a:lnTo>
                    <a:pt x="27" y="40"/>
                  </a:lnTo>
                  <a:lnTo>
                    <a:pt x="27" y="39"/>
                  </a:lnTo>
                  <a:lnTo>
                    <a:pt x="27" y="38"/>
                  </a:lnTo>
                  <a:lnTo>
                    <a:pt x="28" y="38"/>
                  </a:lnTo>
                  <a:lnTo>
                    <a:pt x="27" y="38"/>
                  </a:lnTo>
                  <a:lnTo>
                    <a:pt x="26" y="38"/>
                  </a:lnTo>
                  <a:lnTo>
                    <a:pt x="25" y="38"/>
                  </a:lnTo>
                  <a:lnTo>
                    <a:pt x="23" y="38"/>
                  </a:lnTo>
                  <a:lnTo>
                    <a:pt x="23" y="37"/>
                  </a:lnTo>
                  <a:lnTo>
                    <a:pt x="22" y="37"/>
                  </a:lnTo>
                  <a:lnTo>
                    <a:pt x="21" y="37"/>
                  </a:lnTo>
                  <a:lnTo>
                    <a:pt x="20" y="37"/>
                  </a:lnTo>
                  <a:lnTo>
                    <a:pt x="20" y="35"/>
                  </a:lnTo>
                  <a:lnTo>
                    <a:pt x="20" y="34"/>
                  </a:lnTo>
                  <a:lnTo>
                    <a:pt x="20" y="33"/>
                  </a:lnTo>
                  <a:lnTo>
                    <a:pt x="21" y="32"/>
                  </a:lnTo>
                  <a:lnTo>
                    <a:pt x="22" y="31"/>
                  </a:lnTo>
                  <a:lnTo>
                    <a:pt x="21" y="32"/>
                  </a:lnTo>
                  <a:lnTo>
                    <a:pt x="20" y="32"/>
                  </a:lnTo>
                  <a:lnTo>
                    <a:pt x="20" y="31"/>
                  </a:lnTo>
                  <a:lnTo>
                    <a:pt x="21" y="29"/>
                  </a:lnTo>
                  <a:lnTo>
                    <a:pt x="21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23" y="26"/>
                  </a:lnTo>
                  <a:lnTo>
                    <a:pt x="25" y="26"/>
                  </a:lnTo>
                  <a:lnTo>
                    <a:pt x="26" y="26"/>
                  </a:lnTo>
                  <a:lnTo>
                    <a:pt x="27" y="26"/>
                  </a:lnTo>
                  <a:lnTo>
                    <a:pt x="28" y="25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9" y="20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27" y="19"/>
                  </a:lnTo>
                  <a:lnTo>
                    <a:pt x="28" y="18"/>
                  </a:lnTo>
                  <a:lnTo>
                    <a:pt x="27" y="18"/>
                  </a:lnTo>
                  <a:lnTo>
                    <a:pt x="27" y="16"/>
                  </a:lnTo>
                  <a:lnTo>
                    <a:pt x="28" y="15"/>
                  </a:lnTo>
                  <a:lnTo>
                    <a:pt x="28" y="14"/>
                  </a:lnTo>
                  <a:lnTo>
                    <a:pt x="28" y="13"/>
                  </a:lnTo>
                  <a:lnTo>
                    <a:pt x="27" y="13"/>
                  </a:lnTo>
                  <a:lnTo>
                    <a:pt x="28" y="13"/>
                  </a:lnTo>
                  <a:lnTo>
                    <a:pt x="28" y="12"/>
                  </a:lnTo>
                  <a:lnTo>
                    <a:pt x="27" y="12"/>
                  </a:lnTo>
                  <a:lnTo>
                    <a:pt x="27" y="11"/>
                  </a:lnTo>
                  <a:lnTo>
                    <a:pt x="26" y="11"/>
                  </a:lnTo>
                  <a:lnTo>
                    <a:pt x="26" y="9"/>
                  </a:lnTo>
                  <a:lnTo>
                    <a:pt x="26" y="8"/>
                  </a:lnTo>
                  <a:lnTo>
                    <a:pt x="25" y="8"/>
                  </a:lnTo>
                  <a:lnTo>
                    <a:pt x="23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1" y="1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3" y="2"/>
                  </a:lnTo>
                  <a:lnTo>
                    <a:pt x="25" y="1"/>
                  </a:lnTo>
                  <a:lnTo>
                    <a:pt x="26" y="0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08" name="Freeform 463">
              <a:extLst>
                <a:ext uri="{FF2B5EF4-FFF2-40B4-BE49-F238E27FC236}">
                  <a16:creationId xmlns:a16="http://schemas.microsoft.com/office/drawing/2014/main" id="{4B19D198-6A1A-2B44-FFE7-C33DD4C5A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544" y="2095649"/>
              <a:ext cx="200025" cy="179388"/>
            </a:xfrm>
            <a:custGeom>
              <a:avLst/>
              <a:gdLst>
                <a:gd name="T0" fmla="*/ 123 w 126"/>
                <a:gd name="T1" fmla="*/ 9 h 113"/>
                <a:gd name="T2" fmla="*/ 109 w 126"/>
                <a:gd name="T3" fmla="*/ 18 h 113"/>
                <a:gd name="T4" fmla="*/ 105 w 126"/>
                <a:gd name="T5" fmla="*/ 29 h 113"/>
                <a:gd name="T6" fmla="*/ 107 w 126"/>
                <a:gd name="T7" fmla="*/ 39 h 113"/>
                <a:gd name="T8" fmla="*/ 105 w 126"/>
                <a:gd name="T9" fmla="*/ 42 h 113"/>
                <a:gd name="T10" fmla="*/ 104 w 126"/>
                <a:gd name="T11" fmla="*/ 53 h 113"/>
                <a:gd name="T12" fmla="*/ 99 w 126"/>
                <a:gd name="T13" fmla="*/ 67 h 113"/>
                <a:gd name="T14" fmla="*/ 86 w 126"/>
                <a:gd name="T15" fmla="*/ 73 h 113"/>
                <a:gd name="T16" fmla="*/ 78 w 126"/>
                <a:gd name="T17" fmla="*/ 79 h 113"/>
                <a:gd name="T18" fmla="*/ 67 w 126"/>
                <a:gd name="T19" fmla="*/ 85 h 113"/>
                <a:gd name="T20" fmla="*/ 54 w 126"/>
                <a:gd name="T21" fmla="*/ 93 h 113"/>
                <a:gd name="T22" fmla="*/ 40 w 126"/>
                <a:gd name="T23" fmla="*/ 102 h 113"/>
                <a:gd name="T24" fmla="*/ 28 w 126"/>
                <a:gd name="T25" fmla="*/ 110 h 113"/>
                <a:gd name="T26" fmla="*/ 19 w 126"/>
                <a:gd name="T27" fmla="*/ 113 h 113"/>
                <a:gd name="T28" fmla="*/ 12 w 126"/>
                <a:gd name="T29" fmla="*/ 110 h 113"/>
                <a:gd name="T30" fmla="*/ 8 w 126"/>
                <a:gd name="T31" fmla="*/ 106 h 113"/>
                <a:gd name="T32" fmla="*/ 3 w 126"/>
                <a:gd name="T33" fmla="*/ 104 h 113"/>
                <a:gd name="T34" fmla="*/ 0 w 126"/>
                <a:gd name="T35" fmla="*/ 104 h 113"/>
                <a:gd name="T36" fmla="*/ 0 w 126"/>
                <a:gd name="T37" fmla="*/ 100 h 113"/>
                <a:gd name="T38" fmla="*/ 1 w 126"/>
                <a:gd name="T39" fmla="*/ 97 h 113"/>
                <a:gd name="T40" fmla="*/ 0 w 126"/>
                <a:gd name="T41" fmla="*/ 92 h 113"/>
                <a:gd name="T42" fmla="*/ 3 w 126"/>
                <a:gd name="T43" fmla="*/ 91 h 113"/>
                <a:gd name="T44" fmla="*/ 6 w 126"/>
                <a:gd name="T45" fmla="*/ 87 h 113"/>
                <a:gd name="T46" fmla="*/ 7 w 126"/>
                <a:gd name="T47" fmla="*/ 85 h 113"/>
                <a:gd name="T48" fmla="*/ 7 w 126"/>
                <a:gd name="T49" fmla="*/ 81 h 113"/>
                <a:gd name="T50" fmla="*/ 12 w 126"/>
                <a:gd name="T51" fmla="*/ 79 h 113"/>
                <a:gd name="T52" fmla="*/ 13 w 126"/>
                <a:gd name="T53" fmla="*/ 78 h 113"/>
                <a:gd name="T54" fmla="*/ 15 w 126"/>
                <a:gd name="T55" fmla="*/ 74 h 113"/>
                <a:gd name="T56" fmla="*/ 18 w 126"/>
                <a:gd name="T57" fmla="*/ 70 h 113"/>
                <a:gd name="T58" fmla="*/ 16 w 126"/>
                <a:gd name="T59" fmla="*/ 66 h 113"/>
                <a:gd name="T60" fmla="*/ 14 w 126"/>
                <a:gd name="T61" fmla="*/ 64 h 113"/>
                <a:gd name="T62" fmla="*/ 13 w 126"/>
                <a:gd name="T63" fmla="*/ 60 h 113"/>
                <a:gd name="T64" fmla="*/ 10 w 126"/>
                <a:gd name="T65" fmla="*/ 61 h 113"/>
                <a:gd name="T66" fmla="*/ 7 w 126"/>
                <a:gd name="T67" fmla="*/ 61 h 113"/>
                <a:gd name="T68" fmla="*/ 5 w 126"/>
                <a:gd name="T69" fmla="*/ 55 h 113"/>
                <a:gd name="T70" fmla="*/ 6 w 126"/>
                <a:gd name="T71" fmla="*/ 53 h 113"/>
                <a:gd name="T72" fmla="*/ 6 w 126"/>
                <a:gd name="T73" fmla="*/ 46 h 113"/>
                <a:gd name="T74" fmla="*/ 3 w 126"/>
                <a:gd name="T75" fmla="*/ 41 h 113"/>
                <a:gd name="T76" fmla="*/ 3 w 126"/>
                <a:gd name="T77" fmla="*/ 40 h 113"/>
                <a:gd name="T78" fmla="*/ 3 w 126"/>
                <a:gd name="T79" fmla="*/ 34 h 113"/>
                <a:gd name="T80" fmla="*/ 7 w 126"/>
                <a:gd name="T81" fmla="*/ 32 h 113"/>
                <a:gd name="T82" fmla="*/ 10 w 126"/>
                <a:gd name="T83" fmla="*/ 34 h 113"/>
                <a:gd name="T84" fmla="*/ 13 w 126"/>
                <a:gd name="T85" fmla="*/ 31 h 113"/>
                <a:gd name="T86" fmla="*/ 13 w 126"/>
                <a:gd name="T87" fmla="*/ 26 h 113"/>
                <a:gd name="T88" fmla="*/ 16 w 126"/>
                <a:gd name="T89" fmla="*/ 25 h 113"/>
                <a:gd name="T90" fmla="*/ 19 w 126"/>
                <a:gd name="T91" fmla="*/ 22 h 113"/>
                <a:gd name="T92" fmla="*/ 18 w 126"/>
                <a:gd name="T93" fmla="*/ 18 h 113"/>
                <a:gd name="T94" fmla="*/ 19 w 126"/>
                <a:gd name="T95" fmla="*/ 13 h 113"/>
                <a:gd name="T96" fmla="*/ 25 w 126"/>
                <a:gd name="T97" fmla="*/ 14 h 113"/>
                <a:gd name="T98" fmla="*/ 28 w 126"/>
                <a:gd name="T99" fmla="*/ 15 h 113"/>
                <a:gd name="T100" fmla="*/ 39 w 126"/>
                <a:gd name="T101" fmla="*/ 14 h 113"/>
                <a:gd name="T102" fmla="*/ 48 w 126"/>
                <a:gd name="T103" fmla="*/ 9 h 113"/>
                <a:gd name="T104" fmla="*/ 58 w 126"/>
                <a:gd name="T105" fmla="*/ 14 h 113"/>
                <a:gd name="T106" fmla="*/ 68 w 126"/>
                <a:gd name="T107" fmla="*/ 14 h 113"/>
                <a:gd name="T108" fmla="*/ 85 w 126"/>
                <a:gd name="T109" fmla="*/ 10 h 113"/>
                <a:gd name="T110" fmla="*/ 92 w 126"/>
                <a:gd name="T111" fmla="*/ 7 h 113"/>
                <a:gd name="T112" fmla="*/ 104 w 126"/>
                <a:gd name="T113" fmla="*/ 6 h 113"/>
                <a:gd name="T114" fmla="*/ 122 w 126"/>
                <a:gd name="T115" fmla="*/ 1 h 113"/>
                <a:gd name="T116" fmla="*/ 126 w 126"/>
                <a:gd name="T117" fmla="*/ 1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6" h="113">
                  <a:moveTo>
                    <a:pt x="126" y="5"/>
                  </a:moveTo>
                  <a:lnTo>
                    <a:pt x="126" y="6"/>
                  </a:lnTo>
                  <a:lnTo>
                    <a:pt x="126" y="7"/>
                  </a:lnTo>
                  <a:lnTo>
                    <a:pt x="125" y="8"/>
                  </a:lnTo>
                  <a:lnTo>
                    <a:pt x="123" y="9"/>
                  </a:lnTo>
                  <a:lnTo>
                    <a:pt x="119" y="14"/>
                  </a:lnTo>
                  <a:lnTo>
                    <a:pt x="117" y="15"/>
                  </a:lnTo>
                  <a:lnTo>
                    <a:pt x="116" y="16"/>
                  </a:lnTo>
                  <a:lnTo>
                    <a:pt x="110" y="18"/>
                  </a:lnTo>
                  <a:lnTo>
                    <a:pt x="109" y="18"/>
                  </a:lnTo>
                  <a:lnTo>
                    <a:pt x="107" y="18"/>
                  </a:lnTo>
                  <a:lnTo>
                    <a:pt x="107" y="19"/>
                  </a:lnTo>
                  <a:lnTo>
                    <a:pt x="105" y="22"/>
                  </a:lnTo>
                  <a:lnTo>
                    <a:pt x="105" y="28"/>
                  </a:lnTo>
                  <a:lnTo>
                    <a:pt x="105" y="29"/>
                  </a:lnTo>
                  <a:lnTo>
                    <a:pt x="105" y="31"/>
                  </a:lnTo>
                  <a:lnTo>
                    <a:pt x="106" y="34"/>
                  </a:lnTo>
                  <a:lnTo>
                    <a:pt x="107" y="34"/>
                  </a:lnTo>
                  <a:lnTo>
                    <a:pt x="107" y="35"/>
                  </a:lnTo>
                  <a:lnTo>
                    <a:pt x="107" y="39"/>
                  </a:lnTo>
                  <a:lnTo>
                    <a:pt x="107" y="40"/>
                  </a:lnTo>
                  <a:lnTo>
                    <a:pt x="106" y="40"/>
                  </a:lnTo>
                  <a:lnTo>
                    <a:pt x="106" y="41"/>
                  </a:lnTo>
                  <a:lnTo>
                    <a:pt x="105" y="42"/>
                  </a:lnTo>
                  <a:lnTo>
                    <a:pt x="105" y="42"/>
                  </a:lnTo>
                  <a:lnTo>
                    <a:pt x="105" y="45"/>
                  </a:lnTo>
                  <a:lnTo>
                    <a:pt x="104" y="47"/>
                  </a:lnTo>
                  <a:lnTo>
                    <a:pt x="104" y="48"/>
                  </a:lnTo>
                  <a:lnTo>
                    <a:pt x="104" y="50"/>
                  </a:lnTo>
                  <a:lnTo>
                    <a:pt x="104" y="53"/>
                  </a:lnTo>
                  <a:lnTo>
                    <a:pt x="104" y="58"/>
                  </a:lnTo>
                  <a:lnTo>
                    <a:pt x="104" y="59"/>
                  </a:lnTo>
                  <a:lnTo>
                    <a:pt x="100" y="65"/>
                  </a:lnTo>
                  <a:lnTo>
                    <a:pt x="100" y="67"/>
                  </a:lnTo>
                  <a:lnTo>
                    <a:pt x="99" y="67"/>
                  </a:lnTo>
                  <a:lnTo>
                    <a:pt x="96" y="68"/>
                  </a:lnTo>
                  <a:lnTo>
                    <a:pt x="92" y="71"/>
                  </a:lnTo>
                  <a:lnTo>
                    <a:pt x="90" y="72"/>
                  </a:lnTo>
                  <a:lnTo>
                    <a:pt x="89" y="72"/>
                  </a:lnTo>
                  <a:lnTo>
                    <a:pt x="86" y="73"/>
                  </a:lnTo>
                  <a:lnTo>
                    <a:pt x="85" y="74"/>
                  </a:lnTo>
                  <a:lnTo>
                    <a:pt x="84" y="74"/>
                  </a:lnTo>
                  <a:lnTo>
                    <a:pt x="81" y="76"/>
                  </a:lnTo>
                  <a:lnTo>
                    <a:pt x="79" y="78"/>
                  </a:lnTo>
                  <a:lnTo>
                    <a:pt x="78" y="79"/>
                  </a:lnTo>
                  <a:lnTo>
                    <a:pt x="76" y="80"/>
                  </a:lnTo>
                  <a:lnTo>
                    <a:pt x="73" y="81"/>
                  </a:lnTo>
                  <a:lnTo>
                    <a:pt x="71" y="83"/>
                  </a:lnTo>
                  <a:lnTo>
                    <a:pt x="70" y="84"/>
                  </a:lnTo>
                  <a:lnTo>
                    <a:pt x="67" y="85"/>
                  </a:lnTo>
                  <a:lnTo>
                    <a:pt x="66" y="86"/>
                  </a:lnTo>
                  <a:lnTo>
                    <a:pt x="64" y="87"/>
                  </a:lnTo>
                  <a:lnTo>
                    <a:pt x="61" y="89"/>
                  </a:lnTo>
                  <a:lnTo>
                    <a:pt x="59" y="90"/>
                  </a:lnTo>
                  <a:lnTo>
                    <a:pt x="54" y="93"/>
                  </a:lnTo>
                  <a:lnTo>
                    <a:pt x="51" y="96"/>
                  </a:lnTo>
                  <a:lnTo>
                    <a:pt x="48" y="97"/>
                  </a:lnTo>
                  <a:lnTo>
                    <a:pt x="45" y="99"/>
                  </a:lnTo>
                  <a:lnTo>
                    <a:pt x="42" y="100"/>
                  </a:lnTo>
                  <a:lnTo>
                    <a:pt x="40" y="102"/>
                  </a:lnTo>
                  <a:lnTo>
                    <a:pt x="38" y="104"/>
                  </a:lnTo>
                  <a:lnTo>
                    <a:pt x="35" y="105"/>
                  </a:lnTo>
                  <a:lnTo>
                    <a:pt x="34" y="106"/>
                  </a:lnTo>
                  <a:lnTo>
                    <a:pt x="31" y="107"/>
                  </a:lnTo>
                  <a:lnTo>
                    <a:pt x="28" y="110"/>
                  </a:lnTo>
                  <a:lnTo>
                    <a:pt x="26" y="111"/>
                  </a:lnTo>
                  <a:lnTo>
                    <a:pt x="22" y="113"/>
                  </a:lnTo>
                  <a:lnTo>
                    <a:pt x="21" y="113"/>
                  </a:lnTo>
                  <a:lnTo>
                    <a:pt x="20" y="113"/>
                  </a:lnTo>
                  <a:lnTo>
                    <a:pt x="19" y="113"/>
                  </a:lnTo>
                  <a:lnTo>
                    <a:pt x="16" y="112"/>
                  </a:lnTo>
                  <a:lnTo>
                    <a:pt x="15" y="112"/>
                  </a:lnTo>
                  <a:lnTo>
                    <a:pt x="14" y="112"/>
                  </a:lnTo>
                  <a:lnTo>
                    <a:pt x="13" y="110"/>
                  </a:lnTo>
                  <a:lnTo>
                    <a:pt x="12" y="110"/>
                  </a:lnTo>
                  <a:lnTo>
                    <a:pt x="12" y="109"/>
                  </a:lnTo>
                  <a:lnTo>
                    <a:pt x="10" y="109"/>
                  </a:lnTo>
                  <a:lnTo>
                    <a:pt x="9" y="109"/>
                  </a:lnTo>
                  <a:lnTo>
                    <a:pt x="8" y="107"/>
                  </a:lnTo>
                  <a:lnTo>
                    <a:pt x="8" y="106"/>
                  </a:lnTo>
                  <a:lnTo>
                    <a:pt x="7" y="106"/>
                  </a:lnTo>
                  <a:lnTo>
                    <a:pt x="7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3" y="104"/>
                  </a:lnTo>
                  <a:lnTo>
                    <a:pt x="2" y="104"/>
                  </a:lnTo>
                  <a:lnTo>
                    <a:pt x="1" y="104"/>
                  </a:lnTo>
                  <a:lnTo>
                    <a:pt x="1" y="105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3"/>
                  </a:lnTo>
                  <a:lnTo>
                    <a:pt x="1" y="102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1" y="98"/>
                  </a:lnTo>
                  <a:lnTo>
                    <a:pt x="1" y="97"/>
                  </a:lnTo>
                  <a:lnTo>
                    <a:pt x="1" y="96"/>
                  </a:lnTo>
                  <a:lnTo>
                    <a:pt x="1" y="94"/>
                  </a:lnTo>
                  <a:lnTo>
                    <a:pt x="1" y="93"/>
                  </a:lnTo>
                  <a:lnTo>
                    <a:pt x="0" y="93"/>
                  </a:lnTo>
                  <a:lnTo>
                    <a:pt x="0" y="92"/>
                  </a:lnTo>
                  <a:lnTo>
                    <a:pt x="1" y="93"/>
                  </a:lnTo>
                  <a:lnTo>
                    <a:pt x="1" y="92"/>
                  </a:lnTo>
                  <a:lnTo>
                    <a:pt x="2" y="92"/>
                  </a:lnTo>
                  <a:lnTo>
                    <a:pt x="2" y="91"/>
                  </a:lnTo>
                  <a:lnTo>
                    <a:pt x="3" y="91"/>
                  </a:lnTo>
                  <a:lnTo>
                    <a:pt x="3" y="90"/>
                  </a:lnTo>
                  <a:lnTo>
                    <a:pt x="5" y="90"/>
                  </a:lnTo>
                  <a:lnTo>
                    <a:pt x="5" y="89"/>
                  </a:lnTo>
                  <a:lnTo>
                    <a:pt x="6" y="89"/>
                  </a:lnTo>
                  <a:lnTo>
                    <a:pt x="6" y="87"/>
                  </a:lnTo>
                  <a:lnTo>
                    <a:pt x="6" y="86"/>
                  </a:lnTo>
                  <a:lnTo>
                    <a:pt x="7" y="86"/>
                  </a:lnTo>
                  <a:lnTo>
                    <a:pt x="8" y="86"/>
                  </a:lnTo>
                  <a:lnTo>
                    <a:pt x="8" y="85"/>
                  </a:lnTo>
                  <a:lnTo>
                    <a:pt x="7" y="85"/>
                  </a:lnTo>
                  <a:lnTo>
                    <a:pt x="7" y="84"/>
                  </a:lnTo>
                  <a:lnTo>
                    <a:pt x="6" y="84"/>
                  </a:lnTo>
                  <a:lnTo>
                    <a:pt x="7" y="84"/>
                  </a:lnTo>
                  <a:lnTo>
                    <a:pt x="7" y="83"/>
                  </a:lnTo>
                  <a:lnTo>
                    <a:pt x="7" y="81"/>
                  </a:lnTo>
                  <a:lnTo>
                    <a:pt x="8" y="80"/>
                  </a:lnTo>
                  <a:lnTo>
                    <a:pt x="9" y="80"/>
                  </a:lnTo>
                  <a:lnTo>
                    <a:pt x="9" y="79"/>
                  </a:lnTo>
                  <a:lnTo>
                    <a:pt x="10" y="79"/>
                  </a:lnTo>
                  <a:lnTo>
                    <a:pt x="12" y="79"/>
                  </a:lnTo>
                  <a:lnTo>
                    <a:pt x="13" y="79"/>
                  </a:lnTo>
                  <a:lnTo>
                    <a:pt x="13" y="80"/>
                  </a:lnTo>
                  <a:lnTo>
                    <a:pt x="14" y="79"/>
                  </a:lnTo>
                  <a:lnTo>
                    <a:pt x="13" y="79"/>
                  </a:lnTo>
                  <a:lnTo>
                    <a:pt x="13" y="78"/>
                  </a:lnTo>
                  <a:lnTo>
                    <a:pt x="13" y="77"/>
                  </a:lnTo>
                  <a:lnTo>
                    <a:pt x="13" y="77"/>
                  </a:lnTo>
                  <a:lnTo>
                    <a:pt x="13" y="76"/>
                  </a:lnTo>
                  <a:lnTo>
                    <a:pt x="14" y="74"/>
                  </a:lnTo>
                  <a:lnTo>
                    <a:pt x="15" y="74"/>
                  </a:lnTo>
                  <a:lnTo>
                    <a:pt x="16" y="73"/>
                  </a:lnTo>
                  <a:lnTo>
                    <a:pt x="18" y="72"/>
                  </a:lnTo>
                  <a:lnTo>
                    <a:pt x="18" y="72"/>
                  </a:lnTo>
                  <a:lnTo>
                    <a:pt x="18" y="71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6" y="67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6" y="66"/>
                  </a:lnTo>
                  <a:lnTo>
                    <a:pt x="15" y="66"/>
                  </a:lnTo>
                  <a:lnTo>
                    <a:pt x="15" y="65"/>
                  </a:lnTo>
                  <a:lnTo>
                    <a:pt x="14" y="65"/>
                  </a:lnTo>
                  <a:lnTo>
                    <a:pt x="13" y="65"/>
                  </a:lnTo>
                  <a:lnTo>
                    <a:pt x="14" y="64"/>
                  </a:lnTo>
                  <a:lnTo>
                    <a:pt x="14" y="63"/>
                  </a:lnTo>
                  <a:lnTo>
                    <a:pt x="15" y="63"/>
                  </a:lnTo>
                  <a:lnTo>
                    <a:pt x="14" y="63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3" y="61"/>
                  </a:lnTo>
                  <a:lnTo>
                    <a:pt x="13" y="63"/>
                  </a:lnTo>
                  <a:lnTo>
                    <a:pt x="12" y="63"/>
                  </a:lnTo>
                  <a:lnTo>
                    <a:pt x="12" y="61"/>
                  </a:lnTo>
                  <a:lnTo>
                    <a:pt x="10" y="61"/>
                  </a:lnTo>
                  <a:lnTo>
                    <a:pt x="10" y="63"/>
                  </a:lnTo>
                  <a:lnTo>
                    <a:pt x="9" y="63"/>
                  </a:lnTo>
                  <a:lnTo>
                    <a:pt x="8" y="63"/>
                  </a:lnTo>
                  <a:lnTo>
                    <a:pt x="8" y="61"/>
                  </a:lnTo>
                  <a:lnTo>
                    <a:pt x="7" y="61"/>
                  </a:lnTo>
                  <a:lnTo>
                    <a:pt x="7" y="60"/>
                  </a:lnTo>
                  <a:lnTo>
                    <a:pt x="6" y="59"/>
                  </a:lnTo>
                  <a:lnTo>
                    <a:pt x="6" y="58"/>
                  </a:lnTo>
                  <a:lnTo>
                    <a:pt x="6" y="57"/>
                  </a:lnTo>
                  <a:lnTo>
                    <a:pt x="5" y="55"/>
                  </a:lnTo>
                  <a:lnTo>
                    <a:pt x="6" y="54"/>
                  </a:lnTo>
                  <a:lnTo>
                    <a:pt x="5" y="54"/>
                  </a:lnTo>
                  <a:lnTo>
                    <a:pt x="6" y="54"/>
                  </a:lnTo>
                  <a:lnTo>
                    <a:pt x="5" y="54"/>
                  </a:lnTo>
                  <a:lnTo>
                    <a:pt x="6" y="53"/>
                  </a:lnTo>
                  <a:lnTo>
                    <a:pt x="6" y="52"/>
                  </a:lnTo>
                  <a:lnTo>
                    <a:pt x="6" y="51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6" y="46"/>
                  </a:lnTo>
                  <a:lnTo>
                    <a:pt x="6" y="45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2" y="41"/>
                  </a:lnTo>
                  <a:lnTo>
                    <a:pt x="2" y="40"/>
                  </a:lnTo>
                  <a:lnTo>
                    <a:pt x="2" y="41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5" y="34"/>
                  </a:lnTo>
                  <a:lnTo>
                    <a:pt x="6" y="34"/>
                  </a:lnTo>
                  <a:lnTo>
                    <a:pt x="6" y="33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2" y="32"/>
                  </a:lnTo>
                  <a:lnTo>
                    <a:pt x="13" y="32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27"/>
                  </a:lnTo>
                  <a:lnTo>
                    <a:pt x="13" y="26"/>
                  </a:lnTo>
                  <a:lnTo>
                    <a:pt x="14" y="26"/>
                  </a:lnTo>
                  <a:lnTo>
                    <a:pt x="13" y="26"/>
                  </a:lnTo>
                  <a:lnTo>
                    <a:pt x="14" y="25"/>
                  </a:lnTo>
                  <a:lnTo>
                    <a:pt x="14" y="26"/>
                  </a:lnTo>
                  <a:lnTo>
                    <a:pt x="15" y="26"/>
                  </a:lnTo>
                  <a:lnTo>
                    <a:pt x="15" y="25"/>
                  </a:lnTo>
                  <a:lnTo>
                    <a:pt x="16" y="25"/>
                  </a:lnTo>
                  <a:lnTo>
                    <a:pt x="18" y="26"/>
                  </a:lnTo>
                  <a:lnTo>
                    <a:pt x="19" y="25"/>
                  </a:lnTo>
                  <a:lnTo>
                    <a:pt x="20" y="25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9" y="13"/>
                  </a:lnTo>
                  <a:lnTo>
                    <a:pt x="19" y="12"/>
                  </a:lnTo>
                  <a:lnTo>
                    <a:pt x="22" y="13"/>
                  </a:lnTo>
                  <a:lnTo>
                    <a:pt x="23" y="13"/>
                  </a:lnTo>
                  <a:lnTo>
                    <a:pt x="25" y="13"/>
                  </a:lnTo>
                  <a:lnTo>
                    <a:pt x="25" y="14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6" y="15"/>
                  </a:lnTo>
                  <a:lnTo>
                    <a:pt x="27" y="15"/>
                  </a:lnTo>
                  <a:lnTo>
                    <a:pt x="28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4" y="15"/>
                  </a:lnTo>
                  <a:lnTo>
                    <a:pt x="38" y="14"/>
                  </a:lnTo>
                  <a:lnTo>
                    <a:pt x="39" y="14"/>
                  </a:lnTo>
                  <a:lnTo>
                    <a:pt x="41" y="13"/>
                  </a:lnTo>
                  <a:lnTo>
                    <a:pt x="44" y="12"/>
                  </a:lnTo>
                  <a:lnTo>
                    <a:pt x="45" y="12"/>
                  </a:lnTo>
                  <a:lnTo>
                    <a:pt x="46" y="10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3" y="10"/>
                  </a:lnTo>
                  <a:lnTo>
                    <a:pt x="54" y="12"/>
                  </a:lnTo>
                  <a:lnTo>
                    <a:pt x="57" y="14"/>
                  </a:lnTo>
                  <a:lnTo>
                    <a:pt x="58" y="14"/>
                  </a:lnTo>
                  <a:lnTo>
                    <a:pt x="59" y="14"/>
                  </a:lnTo>
                  <a:lnTo>
                    <a:pt x="63" y="14"/>
                  </a:lnTo>
                  <a:lnTo>
                    <a:pt x="64" y="14"/>
                  </a:lnTo>
                  <a:lnTo>
                    <a:pt x="67" y="14"/>
                  </a:lnTo>
                  <a:lnTo>
                    <a:pt x="68" y="14"/>
                  </a:lnTo>
                  <a:lnTo>
                    <a:pt x="71" y="14"/>
                  </a:lnTo>
                  <a:lnTo>
                    <a:pt x="77" y="14"/>
                  </a:lnTo>
                  <a:lnTo>
                    <a:pt x="81" y="12"/>
                  </a:lnTo>
                  <a:lnTo>
                    <a:pt x="84" y="10"/>
                  </a:lnTo>
                  <a:lnTo>
                    <a:pt x="85" y="10"/>
                  </a:lnTo>
                  <a:lnTo>
                    <a:pt x="87" y="9"/>
                  </a:lnTo>
                  <a:lnTo>
                    <a:pt x="90" y="8"/>
                  </a:lnTo>
                  <a:lnTo>
                    <a:pt x="90" y="7"/>
                  </a:lnTo>
                  <a:lnTo>
                    <a:pt x="91" y="7"/>
                  </a:lnTo>
                  <a:lnTo>
                    <a:pt x="92" y="7"/>
                  </a:lnTo>
                  <a:lnTo>
                    <a:pt x="94" y="6"/>
                  </a:lnTo>
                  <a:lnTo>
                    <a:pt x="96" y="5"/>
                  </a:lnTo>
                  <a:lnTo>
                    <a:pt x="98" y="5"/>
                  </a:lnTo>
                  <a:lnTo>
                    <a:pt x="103" y="6"/>
                  </a:lnTo>
                  <a:lnTo>
                    <a:pt x="104" y="6"/>
                  </a:lnTo>
                  <a:lnTo>
                    <a:pt x="110" y="6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20" y="2"/>
                  </a:lnTo>
                  <a:lnTo>
                    <a:pt x="122" y="1"/>
                  </a:lnTo>
                  <a:lnTo>
                    <a:pt x="123" y="0"/>
                  </a:lnTo>
                  <a:lnTo>
                    <a:pt x="124" y="0"/>
                  </a:lnTo>
                  <a:lnTo>
                    <a:pt x="124" y="1"/>
                  </a:lnTo>
                  <a:lnTo>
                    <a:pt x="125" y="1"/>
                  </a:lnTo>
                  <a:lnTo>
                    <a:pt x="126" y="1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6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09" name="Freeform 464">
              <a:extLst>
                <a:ext uri="{FF2B5EF4-FFF2-40B4-BE49-F238E27FC236}">
                  <a16:creationId xmlns:a16="http://schemas.microsoft.com/office/drawing/2014/main" id="{B735F1CD-2A0B-0109-0FDE-FCDCB120CC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28044" y="1522562"/>
              <a:ext cx="1806575" cy="2414588"/>
            </a:xfrm>
            <a:custGeom>
              <a:avLst/>
              <a:gdLst>
                <a:gd name="T0" fmla="*/ 1128 w 1138"/>
                <a:gd name="T1" fmla="*/ 1518 h 1521"/>
                <a:gd name="T2" fmla="*/ 938 w 1138"/>
                <a:gd name="T3" fmla="*/ 1356 h 1521"/>
                <a:gd name="T4" fmla="*/ 274 w 1138"/>
                <a:gd name="T5" fmla="*/ 245 h 1521"/>
                <a:gd name="T6" fmla="*/ 266 w 1138"/>
                <a:gd name="T7" fmla="*/ 261 h 1521"/>
                <a:gd name="T8" fmla="*/ 259 w 1138"/>
                <a:gd name="T9" fmla="*/ 253 h 1521"/>
                <a:gd name="T10" fmla="*/ 256 w 1138"/>
                <a:gd name="T11" fmla="*/ 241 h 1521"/>
                <a:gd name="T12" fmla="*/ 263 w 1138"/>
                <a:gd name="T13" fmla="*/ 231 h 1521"/>
                <a:gd name="T14" fmla="*/ 211 w 1138"/>
                <a:gd name="T15" fmla="*/ 222 h 1521"/>
                <a:gd name="T16" fmla="*/ 69 w 1138"/>
                <a:gd name="T17" fmla="*/ 137 h 1521"/>
                <a:gd name="T18" fmla="*/ 54 w 1138"/>
                <a:gd name="T19" fmla="*/ 116 h 1521"/>
                <a:gd name="T20" fmla="*/ 144 w 1138"/>
                <a:gd name="T21" fmla="*/ 6 h 1521"/>
                <a:gd name="T22" fmla="*/ 159 w 1138"/>
                <a:gd name="T23" fmla="*/ 18 h 1521"/>
                <a:gd name="T24" fmla="*/ 173 w 1138"/>
                <a:gd name="T25" fmla="*/ 28 h 1521"/>
                <a:gd name="T26" fmla="*/ 185 w 1138"/>
                <a:gd name="T27" fmla="*/ 36 h 1521"/>
                <a:gd name="T28" fmla="*/ 202 w 1138"/>
                <a:gd name="T29" fmla="*/ 45 h 1521"/>
                <a:gd name="T30" fmla="*/ 223 w 1138"/>
                <a:gd name="T31" fmla="*/ 56 h 1521"/>
                <a:gd name="T32" fmla="*/ 241 w 1138"/>
                <a:gd name="T33" fmla="*/ 59 h 1521"/>
                <a:gd name="T34" fmla="*/ 238 w 1138"/>
                <a:gd name="T35" fmla="*/ 82 h 1521"/>
                <a:gd name="T36" fmla="*/ 235 w 1138"/>
                <a:gd name="T37" fmla="*/ 104 h 1521"/>
                <a:gd name="T38" fmla="*/ 223 w 1138"/>
                <a:gd name="T39" fmla="*/ 111 h 1521"/>
                <a:gd name="T40" fmla="*/ 208 w 1138"/>
                <a:gd name="T41" fmla="*/ 131 h 1521"/>
                <a:gd name="T42" fmla="*/ 217 w 1138"/>
                <a:gd name="T43" fmla="*/ 131 h 1521"/>
                <a:gd name="T44" fmla="*/ 223 w 1138"/>
                <a:gd name="T45" fmla="*/ 148 h 1521"/>
                <a:gd name="T46" fmla="*/ 223 w 1138"/>
                <a:gd name="T47" fmla="*/ 167 h 1521"/>
                <a:gd name="T48" fmla="*/ 223 w 1138"/>
                <a:gd name="T49" fmla="*/ 181 h 1521"/>
                <a:gd name="T50" fmla="*/ 237 w 1138"/>
                <a:gd name="T51" fmla="*/ 198 h 1521"/>
                <a:gd name="T52" fmla="*/ 222 w 1138"/>
                <a:gd name="T53" fmla="*/ 211 h 1521"/>
                <a:gd name="T54" fmla="*/ 214 w 1138"/>
                <a:gd name="T55" fmla="*/ 220 h 1521"/>
                <a:gd name="T56" fmla="*/ 204 w 1138"/>
                <a:gd name="T57" fmla="*/ 219 h 1521"/>
                <a:gd name="T58" fmla="*/ 194 w 1138"/>
                <a:gd name="T59" fmla="*/ 208 h 1521"/>
                <a:gd name="T60" fmla="*/ 185 w 1138"/>
                <a:gd name="T61" fmla="*/ 213 h 1521"/>
                <a:gd name="T62" fmla="*/ 152 w 1138"/>
                <a:gd name="T63" fmla="*/ 221 h 1521"/>
                <a:gd name="T64" fmla="*/ 147 w 1138"/>
                <a:gd name="T65" fmla="*/ 237 h 1521"/>
                <a:gd name="T66" fmla="*/ 127 w 1138"/>
                <a:gd name="T67" fmla="*/ 233 h 1521"/>
                <a:gd name="T68" fmla="*/ 108 w 1138"/>
                <a:gd name="T69" fmla="*/ 227 h 1521"/>
                <a:gd name="T70" fmla="*/ 91 w 1138"/>
                <a:gd name="T71" fmla="*/ 226 h 1521"/>
                <a:gd name="T72" fmla="*/ 71 w 1138"/>
                <a:gd name="T73" fmla="*/ 219 h 1521"/>
                <a:gd name="T74" fmla="*/ 66 w 1138"/>
                <a:gd name="T75" fmla="*/ 211 h 1521"/>
                <a:gd name="T76" fmla="*/ 73 w 1138"/>
                <a:gd name="T77" fmla="*/ 176 h 1521"/>
                <a:gd name="T78" fmla="*/ 85 w 1138"/>
                <a:gd name="T79" fmla="*/ 170 h 1521"/>
                <a:gd name="T80" fmla="*/ 77 w 1138"/>
                <a:gd name="T81" fmla="*/ 150 h 1521"/>
                <a:gd name="T82" fmla="*/ 71 w 1138"/>
                <a:gd name="T83" fmla="*/ 135 h 1521"/>
                <a:gd name="T84" fmla="*/ 56 w 1138"/>
                <a:gd name="T85" fmla="*/ 121 h 1521"/>
                <a:gd name="T86" fmla="*/ 64 w 1138"/>
                <a:gd name="T87" fmla="*/ 110 h 1521"/>
                <a:gd name="T88" fmla="*/ 51 w 1138"/>
                <a:gd name="T89" fmla="*/ 105 h 1521"/>
                <a:gd name="T90" fmla="*/ 46 w 1138"/>
                <a:gd name="T91" fmla="*/ 98 h 1521"/>
                <a:gd name="T92" fmla="*/ 39 w 1138"/>
                <a:gd name="T93" fmla="*/ 101 h 1521"/>
                <a:gd name="T94" fmla="*/ 36 w 1138"/>
                <a:gd name="T95" fmla="*/ 96 h 1521"/>
                <a:gd name="T96" fmla="*/ 21 w 1138"/>
                <a:gd name="T97" fmla="*/ 92 h 1521"/>
                <a:gd name="T98" fmla="*/ 14 w 1138"/>
                <a:gd name="T99" fmla="*/ 85 h 1521"/>
                <a:gd name="T100" fmla="*/ 16 w 1138"/>
                <a:gd name="T101" fmla="*/ 80 h 1521"/>
                <a:gd name="T102" fmla="*/ 8 w 1138"/>
                <a:gd name="T103" fmla="*/ 79 h 1521"/>
                <a:gd name="T104" fmla="*/ 16 w 1138"/>
                <a:gd name="T105" fmla="*/ 70 h 1521"/>
                <a:gd name="T106" fmla="*/ 29 w 1138"/>
                <a:gd name="T107" fmla="*/ 67 h 1521"/>
                <a:gd name="T108" fmla="*/ 41 w 1138"/>
                <a:gd name="T109" fmla="*/ 66 h 1521"/>
                <a:gd name="T110" fmla="*/ 54 w 1138"/>
                <a:gd name="T111" fmla="*/ 70 h 1521"/>
                <a:gd name="T112" fmla="*/ 65 w 1138"/>
                <a:gd name="T113" fmla="*/ 71 h 1521"/>
                <a:gd name="T114" fmla="*/ 66 w 1138"/>
                <a:gd name="T115" fmla="*/ 58 h 1521"/>
                <a:gd name="T116" fmla="*/ 61 w 1138"/>
                <a:gd name="T117" fmla="*/ 41 h 1521"/>
                <a:gd name="T118" fmla="*/ 73 w 1138"/>
                <a:gd name="T119" fmla="*/ 50 h 1521"/>
                <a:gd name="T120" fmla="*/ 105 w 1138"/>
                <a:gd name="T121" fmla="*/ 46 h 1521"/>
                <a:gd name="T122" fmla="*/ 125 w 1138"/>
                <a:gd name="T123" fmla="*/ 25 h 1521"/>
                <a:gd name="T124" fmla="*/ 142 w 1138"/>
                <a:gd name="T125" fmla="*/ 1 h 1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38" h="1521">
                  <a:moveTo>
                    <a:pt x="1131" y="1512"/>
                  </a:moveTo>
                  <a:lnTo>
                    <a:pt x="1132" y="1512"/>
                  </a:lnTo>
                  <a:lnTo>
                    <a:pt x="1133" y="1512"/>
                  </a:lnTo>
                  <a:lnTo>
                    <a:pt x="1135" y="1512"/>
                  </a:lnTo>
                  <a:lnTo>
                    <a:pt x="1135" y="1513"/>
                  </a:lnTo>
                  <a:lnTo>
                    <a:pt x="1135" y="1514"/>
                  </a:lnTo>
                  <a:lnTo>
                    <a:pt x="1136" y="1514"/>
                  </a:lnTo>
                  <a:lnTo>
                    <a:pt x="1136" y="1514"/>
                  </a:lnTo>
                  <a:lnTo>
                    <a:pt x="1137" y="1514"/>
                  </a:lnTo>
                  <a:lnTo>
                    <a:pt x="1137" y="1515"/>
                  </a:lnTo>
                  <a:lnTo>
                    <a:pt x="1138" y="1515"/>
                  </a:lnTo>
                  <a:lnTo>
                    <a:pt x="1138" y="1517"/>
                  </a:lnTo>
                  <a:lnTo>
                    <a:pt x="1137" y="1519"/>
                  </a:lnTo>
                  <a:lnTo>
                    <a:pt x="1137" y="1520"/>
                  </a:lnTo>
                  <a:lnTo>
                    <a:pt x="1136" y="1520"/>
                  </a:lnTo>
                  <a:lnTo>
                    <a:pt x="1135" y="1521"/>
                  </a:lnTo>
                  <a:lnTo>
                    <a:pt x="1133" y="1520"/>
                  </a:lnTo>
                  <a:lnTo>
                    <a:pt x="1133" y="1521"/>
                  </a:lnTo>
                  <a:lnTo>
                    <a:pt x="1132" y="1521"/>
                  </a:lnTo>
                  <a:lnTo>
                    <a:pt x="1132" y="1520"/>
                  </a:lnTo>
                  <a:lnTo>
                    <a:pt x="1131" y="1520"/>
                  </a:lnTo>
                  <a:lnTo>
                    <a:pt x="1130" y="1520"/>
                  </a:lnTo>
                  <a:lnTo>
                    <a:pt x="1130" y="1519"/>
                  </a:lnTo>
                  <a:lnTo>
                    <a:pt x="1129" y="1519"/>
                  </a:lnTo>
                  <a:lnTo>
                    <a:pt x="1128" y="1519"/>
                  </a:lnTo>
                  <a:lnTo>
                    <a:pt x="1128" y="1518"/>
                  </a:lnTo>
                  <a:lnTo>
                    <a:pt x="1128" y="1517"/>
                  </a:lnTo>
                  <a:lnTo>
                    <a:pt x="1126" y="1515"/>
                  </a:lnTo>
                  <a:lnTo>
                    <a:pt x="1126" y="1514"/>
                  </a:lnTo>
                  <a:lnTo>
                    <a:pt x="1126" y="1514"/>
                  </a:lnTo>
                  <a:lnTo>
                    <a:pt x="1128" y="1513"/>
                  </a:lnTo>
                  <a:lnTo>
                    <a:pt x="1128" y="1512"/>
                  </a:lnTo>
                  <a:lnTo>
                    <a:pt x="1129" y="1512"/>
                  </a:lnTo>
                  <a:lnTo>
                    <a:pt x="1130" y="1512"/>
                  </a:lnTo>
                  <a:lnTo>
                    <a:pt x="1131" y="1512"/>
                  </a:lnTo>
                  <a:close/>
                  <a:moveTo>
                    <a:pt x="941" y="1353"/>
                  </a:moveTo>
                  <a:lnTo>
                    <a:pt x="941" y="1352"/>
                  </a:lnTo>
                  <a:lnTo>
                    <a:pt x="941" y="1353"/>
                  </a:lnTo>
                  <a:close/>
                  <a:moveTo>
                    <a:pt x="937" y="1351"/>
                  </a:moveTo>
                  <a:lnTo>
                    <a:pt x="938" y="1352"/>
                  </a:lnTo>
                  <a:lnTo>
                    <a:pt x="940" y="1352"/>
                  </a:lnTo>
                  <a:lnTo>
                    <a:pt x="940" y="1353"/>
                  </a:lnTo>
                  <a:lnTo>
                    <a:pt x="940" y="1354"/>
                  </a:lnTo>
                  <a:lnTo>
                    <a:pt x="940" y="1356"/>
                  </a:lnTo>
                  <a:lnTo>
                    <a:pt x="938" y="1356"/>
                  </a:lnTo>
                  <a:lnTo>
                    <a:pt x="940" y="1357"/>
                  </a:lnTo>
                  <a:lnTo>
                    <a:pt x="938" y="1357"/>
                  </a:lnTo>
                  <a:lnTo>
                    <a:pt x="937" y="1357"/>
                  </a:lnTo>
                  <a:lnTo>
                    <a:pt x="937" y="1356"/>
                  </a:lnTo>
                  <a:lnTo>
                    <a:pt x="936" y="1356"/>
                  </a:lnTo>
                  <a:lnTo>
                    <a:pt x="937" y="1356"/>
                  </a:lnTo>
                  <a:lnTo>
                    <a:pt x="938" y="1356"/>
                  </a:lnTo>
                  <a:lnTo>
                    <a:pt x="938" y="1354"/>
                  </a:lnTo>
                  <a:lnTo>
                    <a:pt x="937" y="1354"/>
                  </a:lnTo>
                  <a:lnTo>
                    <a:pt x="937" y="1353"/>
                  </a:lnTo>
                  <a:lnTo>
                    <a:pt x="937" y="1352"/>
                  </a:lnTo>
                  <a:lnTo>
                    <a:pt x="936" y="1352"/>
                  </a:lnTo>
                  <a:lnTo>
                    <a:pt x="936" y="1351"/>
                  </a:lnTo>
                  <a:lnTo>
                    <a:pt x="937" y="1350"/>
                  </a:lnTo>
                  <a:lnTo>
                    <a:pt x="937" y="1351"/>
                  </a:lnTo>
                  <a:close/>
                  <a:moveTo>
                    <a:pt x="273" y="232"/>
                  </a:moveTo>
                  <a:lnTo>
                    <a:pt x="272" y="232"/>
                  </a:lnTo>
                  <a:lnTo>
                    <a:pt x="273" y="232"/>
                  </a:lnTo>
                  <a:close/>
                  <a:moveTo>
                    <a:pt x="272" y="231"/>
                  </a:moveTo>
                  <a:lnTo>
                    <a:pt x="272" y="232"/>
                  </a:lnTo>
                  <a:lnTo>
                    <a:pt x="272" y="233"/>
                  </a:lnTo>
                  <a:lnTo>
                    <a:pt x="273" y="233"/>
                  </a:lnTo>
                  <a:lnTo>
                    <a:pt x="273" y="232"/>
                  </a:lnTo>
                  <a:lnTo>
                    <a:pt x="273" y="233"/>
                  </a:lnTo>
                  <a:lnTo>
                    <a:pt x="274" y="233"/>
                  </a:lnTo>
                  <a:lnTo>
                    <a:pt x="273" y="234"/>
                  </a:lnTo>
                  <a:lnTo>
                    <a:pt x="274" y="235"/>
                  </a:lnTo>
                  <a:lnTo>
                    <a:pt x="274" y="237"/>
                  </a:lnTo>
                  <a:lnTo>
                    <a:pt x="274" y="238"/>
                  </a:lnTo>
                  <a:lnTo>
                    <a:pt x="274" y="239"/>
                  </a:lnTo>
                  <a:lnTo>
                    <a:pt x="274" y="243"/>
                  </a:lnTo>
                  <a:lnTo>
                    <a:pt x="274" y="244"/>
                  </a:lnTo>
                  <a:lnTo>
                    <a:pt x="274" y="245"/>
                  </a:lnTo>
                  <a:lnTo>
                    <a:pt x="273" y="245"/>
                  </a:lnTo>
                  <a:lnTo>
                    <a:pt x="273" y="246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50"/>
                  </a:lnTo>
                  <a:lnTo>
                    <a:pt x="270" y="251"/>
                  </a:lnTo>
                  <a:lnTo>
                    <a:pt x="270" y="253"/>
                  </a:lnTo>
                  <a:lnTo>
                    <a:pt x="270" y="254"/>
                  </a:lnTo>
                  <a:lnTo>
                    <a:pt x="270" y="256"/>
                  </a:lnTo>
                  <a:lnTo>
                    <a:pt x="270" y="257"/>
                  </a:lnTo>
                  <a:lnTo>
                    <a:pt x="269" y="257"/>
                  </a:lnTo>
                  <a:lnTo>
                    <a:pt x="268" y="258"/>
                  </a:lnTo>
                  <a:lnTo>
                    <a:pt x="269" y="258"/>
                  </a:lnTo>
                  <a:lnTo>
                    <a:pt x="270" y="258"/>
                  </a:lnTo>
                  <a:lnTo>
                    <a:pt x="269" y="258"/>
                  </a:lnTo>
                  <a:lnTo>
                    <a:pt x="269" y="259"/>
                  </a:lnTo>
                  <a:lnTo>
                    <a:pt x="268" y="259"/>
                  </a:lnTo>
                  <a:lnTo>
                    <a:pt x="268" y="260"/>
                  </a:lnTo>
                  <a:lnTo>
                    <a:pt x="268" y="261"/>
                  </a:lnTo>
                  <a:lnTo>
                    <a:pt x="267" y="261"/>
                  </a:lnTo>
                  <a:lnTo>
                    <a:pt x="267" y="261"/>
                  </a:lnTo>
                  <a:lnTo>
                    <a:pt x="268" y="261"/>
                  </a:lnTo>
                  <a:lnTo>
                    <a:pt x="268" y="263"/>
                  </a:lnTo>
                  <a:lnTo>
                    <a:pt x="267" y="263"/>
                  </a:lnTo>
                  <a:lnTo>
                    <a:pt x="267" y="261"/>
                  </a:lnTo>
                  <a:lnTo>
                    <a:pt x="266" y="261"/>
                  </a:lnTo>
                  <a:lnTo>
                    <a:pt x="265" y="261"/>
                  </a:lnTo>
                  <a:lnTo>
                    <a:pt x="266" y="261"/>
                  </a:lnTo>
                  <a:lnTo>
                    <a:pt x="265" y="261"/>
                  </a:lnTo>
                  <a:lnTo>
                    <a:pt x="265" y="260"/>
                  </a:lnTo>
                  <a:lnTo>
                    <a:pt x="263" y="261"/>
                  </a:lnTo>
                  <a:lnTo>
                    <a:pt x="263" y="260"/>
                  </a:lnTo>
                  <a:lnTo>
                    <a:pt x="263" y="261"/>
                  </a:lnTo>
                  <a:lnTo>
                    <a:pt x="263" y="260"/>
                  </a:lnTo>
                  <a:lnTo>
                    <a:pt x="263" y="260"/>
                  </a:lnTo>
                  <a:lnTo>
                    <a:pt x="262" y="260"/>
                  </a:lnTo>
                  <a:lnTo>
                    <a:pt x="262" y="259"/>
                  </a:lnTo>
                  <a:lnTo>
                    <a:pt x="261" y="259"/>
                  </a:lnTo>
                  <a:lnTo>
                    <a:pt x="260" y="259"/>
                  </a:lnTo>
                  <a:lnTo>
                    <a:pt x="260" y="258"/>
                  </a:lnTo>
                  <a:lnTo>
                    <a:pt x="260" y="257"/>
                  </a:lnTo>
                  <a:lnTo>
                    <a:pt x="261" y="257"/>
                  </a:lnTo>
                  <a:lnTo>
                    <a:pt x="262" y="257"/>
                  </a:lnTo>
                  <a:lnTo>
                    <a:pt x="262" y="256"/>
                  </a:lnTo>
                  <a:lnTo>
                    <a:pt x="263" y="256"/>
                  </a:lnTo>
                  <a:lnTo>
                    <a:pt x="262" y="256"/>
                  </a:lnTo>
                  <a:lnTo>
                    <a:pt x="261" y="254"/>
                  </a:lnTo>
                  <a:lnTo>
                    <a:pt x="260" y="254"/>
                  </a:lnTo>
                  <a:lnTo>
                    <a:pt x="259" y="254"/>
                  </a:lnTo>
                  <a:lnTo>
                    <a:pt x="257" y="254"/>
                  </a:lnTo>
                  <a:lnTo>
                    <a:pt x="257" y="253"/>
                  </a:lnTo>
                  <a:lnTo>
                    <a:pt x="259" y="253"/>
                  </a:lnTo>
                  <a:lnTo>
                    <a:pt x="259" y="252"/>
                  </a:lnTo>
                  <a:lnTo>
                    <a:pt x="260" y="252"/>
                  </a:lnTo>
                  <a:lnTo>
                    <a:pt x="260" y="251"/>
                  </a:lnTo>
                  <a:lnTo>
                    <a:pt x="260" y="250"/>
                  </a:lnTo>
                  <a:lnTo>
                    <a:pt x="261" y="250"/>
                  </a:lnTo>
                  <a:lnTo>
                    <a:pt x="260" y="250"/>
                  </a:lnTo>
                  <a:lnTo>
                    <a:pt x="260" y="248"/>
                  </a:lnTo>
                  <a:lnTo>
                    <a:pt x="259" y="250"/>
                  </a:lnTo>
                  <a:lnTo>
                    <a:pt x="257" y="250"/>
                  </a:lnTo>
                  <a:lnTo>
                    <a:pt x="256" y="250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7" y="248"/>
                  </a:lnTo>
                  <a:lnTo>
                    <a:pt x="257" y="247"/>
                  </a:lnTo>
                  <a:lnTo>
                    <a:pt x="259" y="246"/>
                  </a:lnTo>
                  <a:lnTo>
                    <a:pt x="260" y="246"/>
                  </a:lnTo>
                  <a:lnTo>
                    <a:pt x="259" y="246"/>
                  </a:lnTo>
                  <a:lnTo>
                    <a:pt x="259" y="245"/>
                  </a:lnTo>
                  <a:lnTo>
                    <a:pt x="259" y="244"/>
                  </a:lnTo>
                  <a:lnTo>
                    <a:pt x="257" y="245"/>
                  </a:lnTo>
                  <a:lnTo>
                    <a:pt x="257" y="244"/>
                  </a:lnTo>
                  <a:lnTo>
                    <a:pt x="256" y="244"/>
                  </a:lnTo>
                  <a:lnTo>
                    <a:pt x="256" y="243"/>
                  </a:lnTo>
                  <a:lnTo>
                    <a:pt x="256" y="244"/>
                  </a:lnTo>
                  <a:lnTo>
                    <a:pt x="256" y="243"/>
                  </a:lnTo>
                  <a:lnTo>
                    <a:pt x="256" y="241"/>
                  </a:lnTo>
                  <a:lnTo>
                    <a:pt x="255" y="241"/>
                  </a:lnTo>
                  <a:lnTo>
                    <a:pt x="256" y="241"/>
                  </a:lnTo>
                  <a:lnTo>
                    <a:pt x="256" y="240"/>
                  </a:lnTo>
                  <a:lnTo>
                    <a:pt x="257" y="240"/>
                  </a:lnTo>
                  <a:lnTo>
                    <a:pt x="259" y="240"/>
                  </a:lnTo>
                  <a:lnTo>
                    <a:pt x="257" y="239"/>
                  </a:lnTo>
                  <a:lnTo>
                    <a:pt x="256" y="239"/>
                  </a:lnTo>
                  <a:lnTo>
                    <a:pt x="257" y="238"/>
                  </a:lnTo>
                  <a:lnTo>
                    <a:pt x="256" y="238"/>
                  </a:lnTo>
                  <a:lnTo>
                    <a:pt x="255" y="238"/>
                  </a:lnTo>
                  <a:lnTo>
                    <a:pt x="256" y="238"/>
                  </a:lnTo>
                  <a:lnTo>
                    <a:pt x="255" y="238"/>
                  </a:lnTo>
                  <a:lnTo>
                    <a:pt x="255" y="237"/>
                  </a:lnTo>
                  <a:lnTo>
                    <a:pt x="256" y="237"/>
                  </a:lnTo>
                  <a:lnTo>
                    <a:pt x="257" y="237"/>
                  </a:lnTo>
                  <a:lnTo>
                    <a:pt x="257" y="235"/>
                  </a:lnTo>
                  <a:lnTo>
                    <a:pt x="257" y="234"/>
                  </a:lnTo>
                  <a:lnTo>
                    <a:pt x="259" y="233"/>
                  </a:lnTo>
                  <a:lnTo>
                    <a:pt x="259" y="233"/>
                  </a:lnTo>
                  <a:lnTo>
                    <a:pt x="260" y="233"/>
                  </a:lnTo>
                  <a:lnTo>
                    <a:pt x="260" y="233"/>
                  </a:lnTo>
                  <a:lnTo>
                    <a:pt x="260" y="233"/>
                  </a:lnTo>
                  <a:lnTo>
                    <a:pt x="261" y="233"/>
                  </a:lnTo>
                  <a:lnTo>
                    <a:pt x="261" y="232"/>
                  </a:lnTo>
                  <a:lnTo>
                    <a:pt x="262" y="232"/>
                  </a:lnTo>
                  <a:lnTo>
                    <a:pt x="263" y="231"/>
                  </a:lnTo>
                  <a:lnTo>
                    <a:pt x="265" y="231"/>
                  </a:lnTo>
                  <a:lnTo>
                    <a:pt x="266" y="230"/>
                  </a:lnTo>
                  <a:lnTo>
                    <a:pt x="267" y="230"/>
                  </a:lnTo>
                  <a:lnTo>
                    <a:pt x="268" y="230"/>
                  </a:lnTo>
                  <a:lnTo>
                    <a:pt x="268" y="231"/>
                  </a:lnTo>
                  <a:lnTo>
                    <a:pt x="269" y="231"/>
                  </a:lnTo>
                  <a:lnTo>
                    <a:pt x="269" y="230"/>
                  </a:lnTo>
                  <a:lnTo>
                    <a:pt x="269" y="228"/>
                  </a:lnTo>
                  <a:lnTo>
                    <a:pt x="269" y="227"/>
                  </a:lnTo>
                  <a:lnTo>
                    <a:pt x="269" y="226"/>
                  </a:lnTo>
                  <a:lnTo>
                    <a:pt x="269" y="225"/>
                  </a:lnTo>
                  <a:lnTo>
                    <a:pt x="270" y="224"/>
                  </a:lnTo>
                  <a:lnTo>
                    <a:pt x="269" y="222"/>
                  </a:lnTo>
                  <a:lnTo>
                    <a:pt x="270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3" y="224"/>
                  </a:lnTo>
                  <a:lnTo>
                    <a:pt x="272" y="224"/>
                  </a:lnTo>
                  <a:lnTo>
                    <a:pt x="273" y="226"/>
                  </a:lnTo>
                  <a:lnTo>
                    <a:pt x="273" y="227"/>
                  </a:lnTo>
                  <a:lnTo>
                    <a:pt x="272" y="230"/>
                  </a:lnTo>
                  <a:lnTo>
                    <a:pt x="272" y="231"/>
                  </a:lnTo>
                  <a:close/>
                  <a:moveTo>
                    <a:pt x="212" y="221"/>
                  </a:moveTo>
                  <a:lnTo>
                    <a:pt x="212" y="222"/>
                  </a:lnTo>
                  <a:lnTo>
                    <a:pt x="211" y="222"/>
                  </a:lnTo>
                  <a:lnTo>
                    <a:pt x="210" y="222"/>
                  </a:lnTo>
                  <a:lnTo>
                    <a:pt x="210" y="221"/>
                  </a:lnTo>
                  <a:lnTo>
                    <a:pt x="211" y="221"/>
                  </a:lnTo>
                  <a:lnTo>
                    <a:pt x="212" y="221"/>
                  </a:lnTo>
                  <a:close/>
                  <a:moveTo>
                    <a:pt x="72" y="143"/>
                  </a:moveTo>
                  <a:lnTo>
                    <a:pt x="72" y="144"/>
                  </a:lnTo>
                  <a:lnTo>
                    <a:pt x="72" y="143"/>
                  </a:lnTo>
                  <a:lnTo>
                    <a:pt x="73" y="144"/>
                  </a:lnTo>
                  <a:lnTo>
                    <a:pt x="73" y="146"/>
                  </a:lnTo>
                  <a:lnTo>
                    <a:pt x="74" y="147"/>
                  </a:lnTo>
                  <a:lnTo>
                    <a:pt x="73" y="148"/>
                  </a:lnTo>
                  <a:lnTo>
                    <a:pt x="73" y="148"/>
                  </a:lnTo>
                  <a:lnTo>
                    <a:pt x="72" y="148"/>
                  </a:lnTo>
                  <a:lnTo>
                    <a:pt x="72" y="147"/>
                  </a:lnTo>
                  <a:lnTo>
                    <a:pt x="71" y="146"/>
                  </a:lnTo>
                  <a:lnTo>
                    <a:pt x="69" y="144"/>
                  </a:lnTo>
                  <a:lnTo>
                    <a:pt x="69" y="143"/>
                  </a:lnTo>
                  <a:lnTo>
                    <a:pt x="69" y="142"/>
                  </a:lnTo>
                  <a:lnTo>
                    <a:pt x="71" y="143"/>
                  </a:lnTo>
                  <a:lnTo>
                    <a:pt x="72" y="143"/>
                  </a:lnTo>
                  <a:close/>
                  <a:moveTo>
                    <a:pt x="68" y="137"/>
                  </a:moveTo>
                  <a:lnTo>
                    <a:pt x="67" y="137"/>
                  </a:lnTo>
                  <a:lnTo>
                    <a:pt x="68" y="137"/>
                  </a:lnTo>
                  <a:lnTo>
                    <a:pt x="69" y="137"/>
                  </a:lnTo>
                  <a:lnTo>
                    <a:pt x="68" y="137"/>
                  </a:lnTo>
                  <a:lnTo>
                    <a:pt x="69" y="137"/>
                  </a:lnTo>
                  <a:lnTo>
                    <a:pt x="71" y="138"/>
                  </a:lnTo>
                  <a:lnTo>
                    <a:pt x="72" y="138"/>
                  </a:lnTo>
                  <a:lnTo>
                    <a:pt x="72" y="140"/>
                  </a:lnTo>
                  <a:lnTo>
                    <a:pt x="71" y="140"/>
                  </a:lnTo>
                  <a:lnTo>
                    <a:pt x="68" y="137"/>
                  </a:lnTo>
                  <a:lnTo>
                    <a:pt x="67" y="138"/>
                  </a:lnTo>
                  <a:lnTo>
                    <a:pt x="66" y="137"/>
                  </a:lnTo>
                  <a:lnTo>
                    <a:pt x="66" y="136"/>
                  </a:lnTo>
                  <a:lnTo>
                    <a:pt x="67" y="136"/>
                  </a:lnTo>
                  <a:lnTo>
                    <a:pt x="68" y="136"/>
                  </a:lnTo>
                  <a:lnTo>
                    <a:pt x="68" y="137"/>
                  </a:lnTo>
                  <a:close/>
                  <a:moveTo>
                    <a:pt x="53" y="124"/>
                  </a:moveTo>
                  <a:lnTo>
                    <a:pt x="54" y="124"/>
                  </a:lnTo>
                  <a:lnTo>
                    <a:pt x="53" y="124"/>
                  </a:lnTo>
                  <a:lnTo>
                    <a:pt x="52" y="124"/>
                  </a:lnTo>
                  <a:lnTo>
                    <a:pt x="52" y="123"/>
                  </a:lnTo>
                  <a:lnTo>
                    <a:pt x="53" y="123"/>
                  </a:lnTo>
                  <a:lnTo>
                    <a:pt x="53" y="124"/>
                  </a:lnTo>
                  <a:close/>
                  <a:moveTo>
                    <a:pt x="55" y="117"/>
                  </a:moveTo>
                  <a:lnTo>
                    <a:pt x="56" y="118"/>
                  </a:lnTo>
                  <a:lnTo>
                    <a:pt x="56" y="120"/>
                  </a:lnTo>
                  <a:lnTo>
                    <a:pt x="55" y="120"/>
                  </a:lnTo>
                  <a:lnTo>
                    <a:pt x="55" y="118"/>
                  </a:lnTo>
                  <a:lnTo>
                    <a:pt x="54" y="117"/>
                  </a:lnTo>
                  <a:lnTo>
                    <a:pt x="53" y="116"/>
                  </a:lnTo>
                  <a:lnTo>
                    <a:pt x="54" y="116"/>
                  </a:lnTo>
                  <a:lnTo>
                    <a:pt x="55" y="116"/>
                  </a:lnTo>
                  <a:lnTo>
                    <a:pt x="55" y="117"/>
                  </a:lnTo>
                  <a:close/>
                  <a:moveTo>
                    <a:pt x="38" y="108"/>
                  </a:moveTo>
                  <a:lnTo>
                    <a:pt x="39" y="108"/>
                  </a:lnTo>
                  <a:lnTo>
                    <a:pt x="38" y="108"/>
                  </a:lnTo>
                  <a:lnTo>
                    <a:pt x="36" y="108"/>
                  </a:lnTo>
                  <a:lnTo>
                    <a:pt x="36" y="108"/>
                  </a:lnTo>
                  <a:lnTo>
                    <a:pt x="36" y="106"/>
                  </a:lnTo>
                  <a:lnTo>
                    <a:pt x="35" y="106"/>
                  </a:lnTo>
                  <a:lnTo>
                    <a:pt x="35" y="105"/>
                  </a:lnTo>
                  <a:lnTo>
                    <a:pt x="36" y="105"/>
                  </a:lnTo>
                  <a:lnTo>
                    <a:pt x="36" y="106"/>
                  </a:lnTo>
                  <a:lnTo>
                    <a:pt x="38" y="108"/>
                  </a:lnTo>
                  <a:close/>
                  <a:moveTo>
                    <a:pt x="2" y="76"/>
                  </a:moveTo>
                  <a:lnTo>
                    <a:pt x="1" y="76"/>
                  </a:lnTo>
                  <a:lnTo>
                    <a:pt x="0" y="76"/>
                  </a:lnTo>
                  <a:lnTo>
                    <a:pt x="1" y="75"/>
                  </a:lnTo>
                  <a:lnTo>
                    <a:pt x="2" y="75"/>
                  </a:lnTo>
                  <a:lnTo>
                    <a:pt x="2" y="76"/>
                  </a:lnTo>
                  <a:close/>
                  <a:moveTo>
                    <a:pt x="144" y="1"/>
                  </a:moveTo>
                  <a:lnTo>
                    <a:pt x="144" y="2"/>
                  </a:lnTo>
                  <a:lnTo>
                    <a:pt x="144" y="4"/>
                  </a:lnTo>
                  <a:lnTo>
                    <a:pt x="145" y="4"/>
                  </a:lnTo>
                  <a:lnTo>
                    <a:pt x="145" y="5"/>
                  </a:lnTo>
                  <a:lnTo>
                    <a:pt x="144" y="5"/>
                  </a:lnTo>
                  <a:lnTo>
                    <a:pt x="144" y="6"/>
                  </a:lnTo>
                  <a:lnTo>
                    <a:pt x="145" y="6"/>
                  </a:lnTo>
                  <a:lnTo>
                    <a:pt x="144" y="6"/>
                  </a:lnTo>
                  <a:lnTo>
                    <a:pt x="145" y="7"/>
                  </a:lnTo>
                  <a:lnTo>
                    <a:pt x="146" y="7"/>
                  </a:lnTo>
                  <a:lnTo>
                    <a:pt x="146" y="8"/>
                  </a:lnTo>
                  <a:lnTo>
                    <a:pt x="147" y="8"/>
                  </a:lnTo>
                  <a:lnTo>
                    <a:pt x="147" y="9"/>
                  </a:lnTo>
                  <a:lnTo>
                    <a:pt x="149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2" y="8"/>
                  </a:lnTo>
                  <a:lnTo>
                    <a:pt x="153" y="8"/>
                  </a:lnTo>
                  <a:lnTo>
                    <a:pt x="155" y="8"/>
                  </a:lnTo>
                  <a:lnTo>
                    <a:pt x="155" y="9"/>
                  </a:lnTo>
                  <a:lnTo>
                    <a:pt x="155" y="11"/>
                  </a:lnTo>
                  <a:lnTo>
                    <a:pt x="156" y="11"/>
                  </a:lnTo>
                  <a:lnTo>
                    <a:pt x="156" y="12"/>
                  </a:lnTo>
                  <a:lnTo>
                    <a:pt x="156" y="13"/>
                  </a:lnTo>
                  <a:lnTo>
                    <a:pt x="157" y="14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8" y="17"/>
                  </a:lnTo>
                  <a:lnTo>
                    <a:pt x="158" y="18"/>
                  </a:lnTo>
                  <a:lnTo>
                    <a:pt x="159" y="18"/>
                  </a:lnTo>
                  <a:lnTo>
                    <a:pt x="159" y="17"/>
                  </a:lnTo>
                  <a:lnTo>
                    <a:pt x="160" y="17"/>
                  </a:lnTo>
                  <a:lnTo>
                    <a:pt x="160" y="18"/>
                  </a:lnTo>
                  <a:lnTo>
                    <a:pt x="162" y="18"/>
                  </a:lnTo>
                  <a:lnTo>
                    <a:pt x="163" y="18"/>
                  </a:lnTo>
                  <a:lnTo>
                    <a:pt x="164" y="19"/>
                  </a:lnTo>
                  <a:lnTo>
                    <a:pt x="164" y="20"/>
                  </a:lnTo>
                  <a:lnTo>
                    <a:pt x="164" y="21"/>
                  </a:lnTo>
                  <a:lnTo>
                    <a:pt x="164" y="23"/>
                  </a:lnTo>
                  <a:lnTo>
                    <a:pt x="165" y="23"/>
                  </a:lnTo>
                  <a:lnTo>
                    <a:pt x="165" y="21"/>
                  </a:lnTo>
                  <a:lnTo>
                    <a:pt x="166" y="21"/>
                  </a:lnTo>
                  <a:lnTo>
                    <a:pt x="168" y="21"/>
                  </a:lnTo>
                  <a:lnTo>
                    <a:pt x="169" y="23"/>
                  </a:lnTo>
                  <a:lnTo>
                    <a:pt x="170" y="21"/>
                  </a:lnTo>
                  <a:lnTo>
                    <a:pt x="171" y="21"/>
                  </a:lnTo>
                  <a:lnTo>
                    <a:pt x="172" y="23"/>
                  </a:lnTo>
                  <a:lnTo>
                    <a:pt x="172" y="24"/>
                  </a:lnTo>
                  <a:lnTo>
                    <a:pt x="173" y="25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5" y="25"/>
                  </a:lnTo>
                  <a:lnTo>
                    <a:pt x="173" y="25"/>
                  </a:lnTo>
                  <a:lnTo>
                    <a:pt x="173" y="26"/>
                  </a:lnTo>
                  <a:lnTo>
                    <a:pt x="173" y="27"/>
                  </a:lnTo>
                  <a:lnTo>
                    <a:pt x="173" y="28"/>
                  </a:lnTo>
                  <a:lnTo>
                    <a:pt x="175" y="28"/>
                  </a:lnTo>
                  <a:lnTo>
                    <a:pt x="175" y="30"/>
                  </a:lnTo>
                  <a:lnTo>
                    <a:pt x="175" y="31"/>
                  </a:lnTo>
                  <a:lnTo>
                    <a:pt x="173" y="31"/>
                  </a:lnTo>
                  <a:lnTo>
                    <a:pt x="173" y="32"/>
                  </a:lnTo>
                  <a:lnTo>
                    <a:pt x="173" y="33"/>
                  </a:lnTo>
                  <a:lnTo>
                    <a:pt x="175" y="33"/>
                  </a:lnTo>
                  <a:lnTo>
                    <a:pt x="176" y="33"/>
                  </a:lnTo>
                  <a:lnTo>
                    <a:pt x="178" y="34"/>
                  </a:lnTo>
                  <a:lnTo>
                    <a:pt x="182" y="33"/>
                  </a:lnTo>
                  <a:lnTo>
                    <a:pt x="182" y="32"/>
                  </a:lnTo>
                  <a:lnTo>
                    <a:pt x="183" y="32"/>
                  </a:lnTo>
                  <a:lnTo>
                    <a:pt x="183" y="31"/>
                  </a:lnTo>
                  <a:lnTo>
                    <a:pt x="183" y="30"/>
                  </a:lnTo>
                  <a:lnTo>
                    <a:pt x="185" y="27"/>
                  </a:lnTo>
                  <a:lnTo>
                    <a:pt x="186" y="27"/>
                  </a:lnTo>
                  <a:lnTo>
                    <a:pt x="186" y="28"/>
                  </a:lnTo>
                  <a:lnTo>
                    <a:pt x="186" y="30"/>
                  </a:lnTo>
                  <a:lnTo>
                    <a:pt x="185" y="31"/>
                  </a:lnTo>
                  <a:lnTo>
                    <a:pt x="185" y="33"/>
                  </a:lnTo>
                  <a:lnTo>
                    <a:pt x="184" y="33"/>
                  </a:lnTo>
                  <a:lnTo>
                    <a:pt x="185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5" y="36"/>
                  </a:lnTo>
                  <a:lnTo>
                    <a:pt x="186" y="36"/>
                  </a:lnTo>
                  <a:lnTo>
                    <a:pt x="186" y="37"/>
                  </a:lnTo>
                  <a:lnTo>
                    <a:pt x="186" y="38"/>
                  </a:lnTo>
                  <a:lnTo>
                    <a:pt x="188" y="38"/>
                  </a:lnTo>
                  <a:lnTo>
                    <a:pt x="188" y="37"/>
                  </a:lnTo>
                  <a:lnTo>
                    <a:pt x="189" y="37"/>
                  </a:lnTo>
                  <a:lnTo>
                    <a:pt x="189" y="38"/>
                  </a:lnTo>
                  <a:lnTo>
                    <a:pt x="190" y="38"/>
                  </a:lnTo>
                  <a:lnTo>
                    <a:pt x="191" y="39"/>
                  </a:lnTo>
                  <a:lnTo>
                    <a:pt x="191" y="40"/>
                  </a:lnTo>
                  <a:lnTo>
                    <a:pt x="192" y="40"/>
                  </a:lnTo>
                  <a:lnTo>
                    <a:pt x="194" y="40"/>
                  </a:lnTo>
                  <a:lnTo>
                    <a:pt x="195" y="40"/>
                  </a:lnTo>
                  <a:lnTo>
                    <a:pt x="195" y="41"/>
                  </a:lnTo>
                  <a:lnTo>
                    <a:pt x="195" y="43"/>
                  </a:lnTo>
                  <a:lnTo>
                    <a:pt x="196" y="43"/>
                  </a:lnTo>
                  <a:lnTo>
                    <a:pt x="197" y="43"/>
                  </a:lnTo>
                  <a:lnTo>
                    <a:pt x="197" y="45"/>
                  </a:lnTo>
                  <a:lnTo>
                    <a:pt x="198" y="45"/>
                  </a:lnTo>
                  <a:lnTo>
                    <a:pt x="197" y="45"/>
                  </a:lnTo>
                  <a:lnTo>
                    <a:pt x="197" y="46"/>
                  </a:lnTo>
                  <a:lnTo>
                    <a:pt x="198" y="46"/>
                  </a:lnTo>
                  <a:lnTo>
                    <a:pt x="199" y="45"/>
                  </a:lnTo>
                  <a:lnTo>
                    <a:pt x="201" y="46"/>
                  </a:lnTo>
                  <a:lnTo>
                    <a:pt x="201" y="45"/>
                  </a:lnTo>
                  <a:lnTo>
                    <a:pt x="202" y="45"/>
                  </a:lnTo>
                  <a:lnTo>
                    <a:pt x="203" y="45"/>
                  </a:lnTo>
                  <a:lnTo>
                    <a:pt x="204" y="45"/>
                  </a:lnTo>
                  <a:lnTo>
                    <a:pt x="205" y="46"/>
                  </a:lnTo>
                  <a:lnTo>
                    <a:pt x="207" y="46"/>
                  </a:lnTo>
                  <a:lnTo>
                    <a:pt x="207" y="47"/>
                  </a:lnTo>
                  <a:lnTo>
                    <a:pt x="209" y="47"/>
                  </a:lnTo>
                  <a:lnTo>
                    <a:pt x="209" y="46"/>
                  </a:lnTo>
                  <a:lnTo>
                    <a:pt x="210" y="46"/>
                  </a:lnTo>
                  <a:lnTo>
                    <a:pt x="211" y="46"/>
                  </a:lnTo>
                  <a:lnTo>
                    <a:pt x="212" y="46"/>
                  </a:lnTo>
                  <a:lnTo>
                    <a:pt x="212" y="47"/>
                  </a:lnTo>
                  <a:lnTo>
                    <a:pt x="214" y="47"/>
                  </a:lnTo>
                  <a:lnTo>
                    <a:pt x="215" y="47"/>
                  </a:lnTo>
                  <a:lnTo>
                    <a:pt x="217" y="47"/>
                  </a:lnTo>
                  <a:lnTo>
                    <a:pt x="217" y="49"/>
                  </a:lnTo>
                  <a:lnTo>
                    <a:pt x="217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8" y="52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6"/>
                  </a:lnTo>
                  <a:lnTo>
                    <a:pt x="221" y="57"/>
                  </a:lnTo>
                  <a:lnTo>
                    <a:pt x="222" y="57"/>
                  </a:lnTo>
                  <a:lnTo>
                    <a:pt x="223" y="57"/>
                  </a:lnTo>
                  <a:lnTo>
                    <a:pt x="223" y="56"/>
                  </a:lnTo>
                  <a:lnTo>
                    <a:pt x="223" y="54"/>
                  </a:lnTo>
                  <a:lnTo>
                    <a:pt x="224" y="54"/>
                  </a:lnTo>
                  <a:lnTo>
                    <a:pt x="225" y="54"/>
                  </a:lnTo>
                  <a:lnTo>
                    <a:pt x="227" y="56"/>
                  </a:lnTo>
                  <a:lnTo>
                    <a:pt x="227" y="57"/>
                  </a:lnTo>
                  <a:lnTo>
                    <a:pt x="228" y="58"/>
                  </a:lnTo>
                  <a:lnTo>
                    <a:pt x="228" y="57"/>
                  </a:lnTo>
                  <a:lnTo>
                    <a:pt x="229" y="57"/>
                  </a:lnTo>
                  <a:lnTo>
                    <a:pt x="229" y="58"/>
                  </a:lnTo>
                  <a:lnTo>
                    <a:pt x="231" y="58"/>
                  </a:lnTo>
                  <a:lnTo>
                    <a:pt x="233" y="58"/>
                  </a:lnTo>
                  <a:lnTo>
                    <a:pt x="233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5" y="56"/>
                  </a:lnTo>
                  <a:lnTo>
                    <a:pt x="235" y="57"/>
                  </a:lnTo>
                  <a:lnTo>
                    <a:pt x="235" y="57"/>
                  </a:lnTo>
                  <a:lnTo>
                    <a:pt x="235" y="58"/>
                  </a:lnTo>
                  <a:lnTo>
                    <a:pt x="236" y="59"/>
                  </a:lnTo>
                  <a:lnTo>
                    <a:pt x="237" y="59"/>
                  </a:lnTo>
                  <a:lnTo>
                    <a:pt x="237" y="60"/>
                  </a:lnTo>
                  <a:lnTo>
                    <a:pt x="238" y="60"/>
                  </a:lnTo>
                  <a:lnTo>
                    <a:pt x="238" y="59"/>
                  </a:lnTo>
                  <a:lnTo>
                    <a:pt x="240" y="60"/>
                  </a:lnTo>
                  <a:lnTo>
                    <a:pt x="240" y="59"/>
                  </a:lnTo>
                  <a:lnTo>
                    <a:pt x="241" y="59"/>
                  </a:lnTo>
                  <a:lnTo>
                    <a:pt x="242" y="60"/>
                  </a:lnTo>
                  <a:lnTo>
                    <a:pt x="243" y="60"/>
                  </a:lnTo>
                  <a:lnTo>
                    <a:pt x="247" y="62"/>
                  </a:lnTo>
                  <a:lnTo>
                    <a:pt x="248" y="62"/>
                  </a:lnTo>
                  <a:lnTo>
                    <a:pt x="249" y="62"/>
                  </a:lnTo>
                  <a:lnTo>
                    <a:pt x="249" y="63"/>
                  </a:lnTo>
                  <a:lnTo>
                    <a:pt x="248" y="63"/>
                  </a:lnTo>
                  <a:lnTo>
                    <a:pt x="248" y="63"/>
                  </a:lnTo>
                  <a:lnTo>
                    <a:pt x="247" y="65"/>
                  </a:lnTo>
                  <a:lnTo>
                    <a:pt x="246" y="66"/>
                  </a:lnTo>
                  <a:lnTo>
                    <a:pt x="244" y="66"/>
                  </a:lnTo>
                  <a:lnTo>
                    <a:pt x="244" y="67"/>
                  </a:lnTo>
                  <a:lnTo>
                    <a:pt x="243" y="69"/>
                  </a:lnTo>
                  <a:lnTo>
                    <a:pt x="243" y="70"/>
                  </a:lnTo>
                  <a:lnTo>
                    <a:pt x="242" y="70"/>
                  </a:lnTo>
                  <a:lnTo>
                    <a:pt x="241" y="71"/>
                  </a:lnTo>
                  <a:lnTo>
                    <a:pt x="241" y="72"/>
                  </a:lnTo>
                  <a:lnTo>
                    <a:pt x="241" y="73"/>
                  </a:lnTo>
                  <a:lnTo>
                    <a:pt x="241" y="75"/>
                  </a:lnTo>
                  <a:lnTo>
                    <a:pt x="241" y="76"/>
                  </a:lnTo>
                  <a:lnTo>
                    <a:pt x="240" y="76"/>
                  </a:lnTo>
                  <a:lnTo>
                    <a:pt x="240" y="77"/>
                  </a:lnTo>
                  <a:lnTo>
                    <a:pt x="240" y="78"/>
                  </a:lnTo>
                  <a:lnTo>
                    <a:pt x="240" y="79"/>
                  </a:lnTo>
                  <a:lnTo>
                    <a:pt x="238" y="80"/>
                  </a:lnTo>
                  <a:lnTo>
                    <a:pt x="238" y="82"/>
                  </a:lnTo>
                  <a:lnTo>
                    <a:pt x="237" y="84"/>
                  </a:lnTo>
                  <a:lnTo>
                    <a:pt x="237" y="85"/>
                  </a:lnTo>
                  <a:lnTo>
                    <a:pt x="236" y="85"/>
                  </a:lnTo>
                  <a:lnTo>
                    <a:pt x="236" y="86"/>
                  </a:lnTo>
                  <a:lnTo>
                    <a:pt x="236" y="88"/>
                  </a:lnTo>
                  <a:lnTo>
                    <a:pt x="237" y="89"/>
                  </a:lnTo>
                  <a:lnTo>
                    <a:pt x="237" y="90"/>
                  </a:lnTo>
                  <a:lnTo>
                    <a:pt x="237" y="91"/>
                  </a:lnTo>
                  <a:lnTo>
                    <a:pt x="236" y="91"/>
                  </a:lnTo>
                  <a:lnTo>
                    <a:pt x="236" y="91"/>
                  </a:lnTo>
                  <a:lnTo>
                    <a:pt x="236" y="92"/>
                  </a:lnTo>
                  <a:lnTo>
                    <a:pt x="236" y="93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7"/>
                  </a:lnTo>
                  <a:lnTo>
                    <a:pt x="236" y="97"/>
                  </a:lnTo>
                  <a:lnTo>
                    <a:pt x="236" y="98"/>
                  </a:lnTo>
                  <a:lnTo>
                    <a:pt x="236" y="99"/>
                  </a:lnTo>
                  <a:lnTo>
                    <a:pt x="237" y="99"/>
                  </a:lnTo>
                  <a:lnTo>
                    <a:pt x="236" y="101"/>
                  </a:lnTo>
                  <a:lnTo>
                    <a:pt x="235" y="101"/>
                  </a:lnTo>
                  <a:lnTo>
                    <a:pt x="235" y="102"/>
                  </a:lnTo>
                  <a:lnTo>
                    <a:pt x="235" y="103"/>
                  </a:lnTo>
                  <a:lnTo>
                    <a:pt x="235" y="103"/>
                  </a:lnTo>
                  <a:lnTo>
                    <a:pt x="235" y="104"/>
                  </a:lnTo>
                  <a:lnTo>
                    <a:pt x="234" y="104"/>
                  </a:lnTo>
                  <a:lnTo>
                    <a:pt x="233" y="104"/>
                  </a:lnTo>
                  <a:lnTo>
                    <a:pt x="231" y="104"/>
                  </a:lnTo>
                  <a:lnTo>
                    <a:pt x="231" y="105"/>
                  </a:lnTo>
                  <a:lnTo>
                    <a:pt x="231" y="104"/>
                  </a:lnTo>
                  <a:lnTo>
                    <a:pt x="230" y="104"/>
                  </a:lnTo>
                  <a:lnTo>
                    <a:pt x="230" y="103"/>
                  </a:lnTo>
                  <a:lnTo>
                    <a:pt x="229" y="103"/>
                  </a:lnTo>
                  <a:lnTo>
                    <a:pt x="228" y="103"/>
                  </a:lnTo>
                  <a:lnTo>
                    <a:pt x="227" y="103"/>
                  </a:lnTo>
                  <a:lnTo>
                    <a:pt x="225" y="103"/>
                  </a:lnTo>
                  <a:lnTo>
                    <a:pt x="227" y="103"/>
                  </a:lnTo>
                  <a:lnTo>
                    <a:pt x="227" y="104"/>
                  </a:lnTo>
                  <a:lnTo>
                    <a:pt x="225" y="104"/>
                  </a:lnTo>
                  <a:lnTo>
                    <a:pt x="225" y="105"/>
                  </a:lnTo>
                  <a:lnTo>
                    <a:pt x="224" y="105"/>
                  </a:lnTo>
                  <a:lnTo>
                    <a:pt x="224" y="106"/>
                  </a:lnTo>
                  <a:lnTo>
                    <a:pt x="227" y="106"/>
                  </a:lnTo>
                  <a:lnTo>
                    <a:pt x="228" y="106"/>
                  </a:lnTo>
                  <a:lnTo>
                    <a:pt x="228" y="108"/>
                  </a:lnTo>
                  <a:lnTo>
                    <a:pt x="227" y="108"/>
                  </a:lnTo>
                  <a:lnTo>
                    <a:pt x="225" y="109"/>
                  </a:lnTo>
                  <a:lnTo>
                    <a:pt x="225" y="110"/>
                  </a:lnTo>
                  <a:lnTo>
                    <a:pt x="224" y="110"/>
                  </a:lnTo>
                  <a:lnTo>
                    <a:pt x="224" y="111"/>
                  </a:lnTo>
                  <a:lnTo>
                    <a:pt x="223" y="111"/>
                  </a:lnTo>
                  <a:lnTo>
                    <a:pt x="223" y="112"/>
                  </a:lnTo>
                  <a:lnTo>
                    <a:pt x="222" y="112"/>
                  </a:lnTo>
                  <a:lnTo>
                    <a:pt x="222" y="114"/>
                  </a:lnTo>
                  <a:lnTo>
                    <a:pt x="221" y="114"/>
                  </a:lnTo>
                  <a:lnTo>
                    <a:pt x="221" y="115"/>
                  </a:lnTo>
                  <a:lnTo>
                    <a:pt x="221" y="116"/>
                  </a:lnTo>
                  <a:lnTo>
                    <a:pt x="220" y="116"/>
                  </a:lnTo>
                  <a:lnTo>
                    <a:pt x="218" y="117"/>
                  </a:lnTo>
                  <a:lnTo>
                    <a:pt x="217" y="117"/>
                  </a:lnTo>
                  <a:lnTo>
                    <a:pt x="216" y="118"/>
                  </a:lnTo>
                  <a:lnTo>
                    <a:pt x="216" y="120"/>
                  </a:lnTo>
                  <a:lnTo>
                    <a:pt x="216" y="120"/>
                  </a:lnTo>
                  <a:lnTo>
                    <a:pt x="215" y="121"/>
                  </a:lnTo>
                  <a:lnTo>
                    <a:pt x="215" y="122"/>
                  </a:lnTo>
                  <a:lnTo>
                    <a:pt x="216" y="122"/>
                  </a:lnTo>
                  <a:lnTo>
                    <a:pt x="215" y="123"/>
                  </a:lnTo>
                  <a:lnTo>
                    <a:pt x="214" y="123"/>
                  </a:lnTo>
                  <a:lnTo>
                    <a:pt x="214" y="124"/>
                  </a:lnTo>
                  <a:lnTo>
                    <a:pt x="212" y="124"/>
                  </a:lnTo>
                  <a:lnTo>
                    <a:pt x="210" y="127"/>
                  </a:lnTo>
                  <a:lnTo>
                    <a:pt x="209" y="128"/>
                  </a:lnTo>
                  <a:lnTo>
                    <a:pt x="210" y="128"/>
                  </a:lnTo>
                  <a:lnTo>
                    <a:pt x="209" y="129"/>
                  </a:lnTo>
                  <a:lnTo>
                    <a:pt x="209" y="130"/>
                  </a:lnTo>
                  <a:lnTo>
                    <a:pt x="208" y="130"/>
                  </a:lnTo>
                  <a:lnTo>
                    <a:pt x="208" y="131"/>
                  </a:lnTo>
                  <a:lnTo>
                    <a:pt x="209" y="131"/>
                  </a:lnTo>
                  <a:lnTo>
                    <a:pt x="208" y="133"/>
                  </a:lnTo>
                  <a:lnTo>
                    <a:pt x="209" y="133"/>
                  </a:lnTo>
                  <a:lnTo>
                    <a:pt x="210" y="134"/>
                  </a:lnTo>
                  <a:lnTo>
                    <a:pt x="209" y="135"/>
                  </a:lnTo>
                  <a:lnTo>
                    <a:pt x="209" y="136"/>
                  </a:lnTo>
                  <a:lnTo>
                    <a:pt x="209" y="137"/>
                  </a:lnTo>
                  <a:lnTo>
                    <a:pt x="208" y="137"/>
                  </a:lnTo>
                  <a:lnTo>
                    <a:pt x="207" y="137"/>
                  </a:lnTo>
                  <a:lnTo>
                    <a:pt x="207" y="138"/>
                  </a:lnTo>
                  <a:lnTo>
                    <a:pt x="207" y="140"/>
                  </a:lnTo>
                  <a:lnTo>
                    <a:pt x="208" y="140"/>
                  </a:lnTo>
                  <a:lnTo>
                    <a:pt x="209" y="140"/>
                  </a:lnTo>
                  <a:lnTo>
                    <a:pt x="210" y="140"/>
                  </a:lnTo>
                  <a:lnTo>
                    <a:pt x="211" y="138"/>
                  </a:lnTo>
                  <a:lnTo>
                    <a:pt x="212" y="137"/>
                  </a:lnTo>
                  <a:lnTo>
                    <a:pt x="212" y="136"/>
                  </a:lnTo>
                  <a:lnTo>
                    <a:pt x="211" y="136"/>
                  </a:lnTo>
                  <a:lnTo>
                    <a:pt x="211" y="135"/>
                  </a:lnTo>
                  <a:lnTo>
                    <a:pt x="211" y="134"/>
                  </a:lnTo>
                  <a:lnTo>
                    <a:pt x="212" y="134"/>
                  </a:lnTo>
                  <a:lnTo>
                    <a:pt x="212" y="133"/>
                  </a:lnTo>
                  <a:lnTo>
                    <a:pt x="214" y="133"/>
                  </a:lnTo>
                  <a:lnTo>
                    <a:pt x="215" y="133"/>
                  </a:lnTo>
                  <a:lnTo>
                    <a:pt x="216" y="131"/>
                  </a:lnTo>
                  <a:lnTo>
                    <a:pt x="217" y="131"/>
                  </a:lnTo>
                  <a:lnTo>
                    <a:pt x="220" y="131"/>
                  </a:lnTo>
                  <a:lnTo>
                    <a:pt x="222" y="131"/>
                  </a:lnTo>
                  <a:lnTo>
                    <a:pt x="222" y="133"/>
                  </a:lnTo>
                  <a:lnTo>
                    <a:pt x="222" y="134"/>
                  </a:lnTo>
                  <a:lnTo>
                    <a:pt x="222" y="135"/>
                  </a:lnTo>
                  <a:lnTo>
                    <a:pt x="223" y="135"/>
                  </a:lnTo>
                  <a:lnTo>
                    <a:pt x="223" y="136"/>
                  </a:lnTo>
                  <a:lnTo>
                    <a:pt x="222" y="137"/>
                  </a:lnTo>
                  <a:lnTo>
                    <a:pt x="222" y="138"/>
                  </a:lnTo>
                  <a:lnTo>
                    <a:pt x="222" y="140"/>
                  </a:lnTo>
                  <a:lnTo>
                    <a:pt x="224" y="141"/>
                  </a:lnTo>
                  <a:lnTo>
                    <a:pt x="223" y="141"/>
                  </a:lnTo>
                  <a:lnTo>
                    <a:pt x="223" y="142"/>
                  </a:lnTo>
                  <a:lnTo>
                    <a:pt x="224" y="142"/>
                  </a:lnTo>
                  <a:lnTo>
                    <a:pt x="223" y="142"/>
                  </a:lnTo>
                  <a:lnTo>
                    <a:pt x="224" y="142"/>
                  </a:lnTo>
                  <a:lnTo>
                    <a:pt x="225" y="142"/>
                  </a:lnTo>
                  <a:lnTo>
                    <a:pt x="227" y="144"/>
                  </a:lnTo>
                  <a:lnTo>
                    <a:pt x="227" y="146"/>
                  </a:lnTo>
                  <a:lnTo>
                    <a:pt x="227" y="147"/>
                  </a:lnTo>
                  <a:lnTo>
                    <a:pt x="225" y="148"/>
                  </a:lnTo>
                  <a:lnTo>
                    <a:pt x="224" y="148"/>
                  </a:lnTo>
                  <a:lnTo>
                    <a:pt x="224" y="148"/>
                  </a:lnTo>
                  <a:lnTo>
                    <a:pt x="224" y="148"/>
                  </a:lnTo>
                  <a:lnTo>
                    <a:pt x="223" y="148"/>
                  </a:lnTo>
                  <a:lnTo>
                    <a:pt x="223" y="148"/>
                  </a:lnTo>
                  <a:lnTo>
                    <a:pt x="222" y="148"/>
                  </a:lnTo>
                  <a:lnTo>
                    <a:pt x="222" y="149"/>
                  </a:lnTo>
                  <a:lnTo>
                    <a:pt x="223" y="150"/>
                  </a:lnTo>
                  <a:lnTo>
                    <a:pt x="223" y="151"/>
                  </a:lnTo>
                  <a:lnTo>
                    <a:pt x="224" y="151"/>
                  </a:lnTo>
                  <a:lnTo>
                    <a:pt x="225" y="153"/>
                  </a:lnTo>
                  <a:lnTo>
                    <a:pt x="225" y="154"/>
                  </a:lnTo>
                  <a:lnTo>
                    <a:pt x="225" y="155"/>
                  </a:lnTo>
                  <a:lnTo>
                    <a:pt x="227" y="156"/>
                  </a:lnTo>
                  <a:lnTo>
                    <a:pt x="228" y="157"/>
                  </a:lnTo>
                  <a:lnTo>
                    <a:pt x="229" y="159"/>
                  </a:lnTo>
                  <a:lnTo>
                    <a:pt x="230" y="159"/>
                  </a:lnTo>
                  <a:lnTo>
                    <a:pt x="230" y="160"/>
                  </a:lnTo>
                  <a:lnTo>
                    <a:pt x="229" y="160"/>
                  </a:lnTo>
                  <a:lnTo>
                    <a:pt x="229" y="161"/>
                  </a:lnTo>
                  <a:lnTo>
                    <a:pt x="228" y="161"/>
                  </a:lnTo>
                  <a:lnTo>
                    <a:pt x="229" y="162"/>
                  </a:lnTo>
                  <a:lnTo>
                    <a:pt x="229" y="163"/>
                  </a:lnTo>
                  <a:lnTo>
                    <a:pt x="228" y="163"/>
                  </a:lnTo>
                  <a:lnTo>
                    <a:pt x="228" y="164"/>
                  </a:lnTo>
                  <a:lnTo>
                    <a:pt x="227" y="164"/>
                  </a:lnTo>
                  <a:lnTo>
                    <a:pt x="225" y="164"/>
                  </a:lnTo>
                  <a:lnTo>
                    <a:pt x="225" y="166"/>
                  </a:lnTo>
                  <a:lnTo>
                    <a:pt x="224" y="166"/>
                  </a:lnTo>
                  <a:lnTo>
                    <a:pt x="224" y="167"/>
                  </a:lnTo>
                  <a:lnTo>
                    <a:pt x="223" y="167"/>
                  </a:lnTo>
                  <a:lnTo>
                    <a:pt x="222" y="166"/>
                  </a:lnTo>
                  <a:lnTo>
                    <a:pt x="221" y="166"/>
                  </a:lnTo>
                  <a:lnTo>
                    <a:pt x="221" y="167"/>
                  </a:lnTo>
                  <a:lnTo>
                    <a:pt x="220" y="167"/>
                  </a:lnTo>
                  <a:lnTo>
                    <a:pt x="218" y="168"/>
                  </a:lnTo>
                  <a:lnTo>
                    <a:pt x="220" y="168"/>
                  </a:lnTo>
                  <a:lnTo>
                    <a:pt x="220" y="169"/>
                  </a:lnTo>
                  <a:lnTo>
                    <a:pt x="221" y="169"/>
                  </a:lnTo>
                  <a:lnTo>
                    <a:pt x="221" y="170"/>
                  </a:lnTo>
                  <a:lnTo>
                    <a:pt x="221" y="173"/>
                  </a:lnTo>
                  <a:lnTo>
                    <a:pt x="222" y="173"/>
                  </a:lnTo>
                  <a:lnTo>
                    <a:pt x="222" y="174"/>
                  </a:lnTo>
                  <a:lnTo>
                    <a:pt x="223" y="174"/>
                  </a:lnTo>
                  <a:lnTo>
                    <a:pt x="224" y="174"/>
                  </a:lnTo>
                  <a:lnTo>
                    <a:pt x="225" y="174"/>
                  </a:lnTo>
                  <a:lnTo>
                    <a:pt x="227" y="174"/>
                  </a:lnTo>
                  <a:lnTo>
                    <a:pt x="227" y="175"/>
                  </a:lnTo>
                  <a:lnTo>
                    <a:pt x="227" y="176"/>
                  </a:lnTo>
                  <a:lnTo>
                    <a:pt x="227" y="176"/>
                  </a:lnTo>
                  <a:lnTo>
                    <a:pt x="228" y="177"/>
                  </a:lnTo>
                  <a:lnTo>
                    <a:pt x="227" y="177"/>
                  </a:lnTo>
                  <a:lnTo>
                    <a:pt x="225" y="177"/>
                  </a:lnTo>
                  <a:lnTo>
                    <a:pt x="225" y="179"/>
                  </a:lnTo>
                  <a:lnTo>
                    <a:pt x="225" y="180"/>
                  </a:lnTo>
                  <a:lnTo>
                    <a:pt x="224" y="181"/>
                  </a:lnTo>
                  <a:lnTo>
                    <a:pt x="223" y="181"/>
                  </a:lnTo>
                  <a:lnTo>
                    <a:pt x="223" y="182"/>
                  </a:lnTo>
                  <a:lnTo>
                    <a:pt x="224" y="183"/>
                  </a:lnTo>
                  <a:lnTo>
                    <a:pt x="224" y="185"/>
                  </a:lnTo>
                  <a:lnTo>
                    <a:pt x="225" y="185"/>
                  </a:lnTo>
                  <a:lnTo>
                    <a:pt x="224" y="185"/>
                  </a:lnTo>
                  <a:lnTo>
                    <a:pt x="224" y="186"/>
                  </a:lnTo>
                  <a:lnTo>
                    <a:pt x="224" y="187"/>
                  </a:lnTo>
                  <a:lnTo>
                    <a:pt x="225" y="188"/>
                  </a:lnTo>
                  <a:lnTo>
                    <a:pt x="225" y="189"/>
                  </a:lnTo>
                  <a:lnTo>
                    <a:pt x="227" y="189"/>
                  </a:lnTo>
                  <a:lnTo>
                    <a:pt x="227" y="190"/>
                  </a:lnTo>
                  <a:lnTo>
                    <a:pt x="227" y="189"/>
                  </a:lnTo>
                  <a:lnTo>
                    <a:pt x="228" y="189"/>
                  </a:lnTo>
                  <a:lnTo>
                    <a:pt x="229" y="190"/>
                  </a:lnTo>
                  <a:lnTo>
                    <a:pt x="231" y="192"/>
                  </a:lnTo>
                  <a:lnTo>
                    <a:pt x="233" y="193"/>
                  </a:lnTo>
                  <a:lnTo>
                    <a:pt x="234" y="193"/>
                  </a:lnTo>
                  <a:lnTo>
                    <a:pt x="236" y="192"/>
                  </a:lnTo>
                  <a:lnTo>
                    <a:pt x="237" y="192"/>
                  </a:lnTo>
                  <a:lnTo>
                    <a:pt x="238" y="192"/>
                  </a:lnTo>
                  <a:lnTo>
                    <a:pt x="237" y="193"/>
                  </a:lnTo>
                  <a:lnTo>
                    <a:pt x="238" y="193"/>
                  </a:lnTo>
                  <a:lnTo>
                    <a:pt x="238" y="194"/>
                  </a:lnTo>
                  <a:lnTo>
                    <a:pt x="238" y="195"/>
                  </a:lnTo>
                  <a:lnTo>
                    <a:pt x="237" y="196"/>
                  </a:lnTo>
                  <a:lnTo>
                    <a:pt x="237" y="198"/>
                  </a:lnTo>
                  <a:lnTo>
                    <a:pt x="236" y="198"/>
                  </a:lnTo>
                  <a:lnTo>
                    <a:pt x="236" y="199"/>
                  </a:lnTo>
                  <a:lnTo>
                    <a:pt x="235" y="200"/>
                  </a:lnTo>
                  <a:lnTo>
                    <a:pt x="235" y="201"/>
                  </a:lnTo>
                  <a:lnTo>
                    <a:pt x="235" y="202"/>
                  </a:lnTo>
                  <a:lnTo>
                    <a:pt x="235" y="203"/>
                  </a:lnTo>
                  <a:lnTo>
                    <a:pt x="235" y="202"/>
                  </a:lnTo>
                  <a:lnTo>
                    <a:pt x="234" y="202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3" y="205"/>
                  </a:lnTo>
                  <a:lnTo>
                    <a:pt x="231" y="205"/>
                  </a:lnTo>
                  <a:lnTo>
                    <a:pt x="231" y="205"/>
                  </a:lnTo>
                  <a:lnTo>
                    <a:pt x="230" y="205"/>
                  </a:lnTo>
                  <a:lnTo>
                    <a:pt x="229" y="205"/>
                  </a:lnTo>
                  <a:lnTo>
                    <a:pt x="229" y="206"/>
                  </a:lnTo>
                  <a:lnTo>
                    <a:pt x="229" y="207"/>
                  </a:lnTo>
                  <a:lnTo>
                    <a:pt x="228" y="207"/>
                  </a:lnTo>
                  <a:lnTo>
                    <a:pt x="228" y="208"/>
                  </a:lnTo>
                  <a:lnTo>
                    <a:pt x="227" y="207"/>
                  </a:lnTo>
                  <a:lnTo>
                    <a:pt x="225" y="207"/>
                  </a:lnTo>
                  <a:lnTo>
                    <a:pt x="225" y="208"/>
                  </a:lnTo>
                  <a:lnTo>
                    <a:pt x="225" y="209"/>
                  </a:lnTo>
                  <a:lnTo>
                    <a:pt x="224" y="211"/>
                  </a:lnTo>
                  <a:lnTo>
                    <a:pt x="223" y="211"/>
                  </a:lnTo>
                  <a:lnTo>
                    <a:pt x="222" y="211"/>
                  </a:lnTo>
                  <a:lnTo>
                    <a:pt x="221" y="211"/>
                  </a:lnTo>
                  <a:lnTo>
                    <a:pt x="222" y="212"/>
                  </a:lnTo>
                  <a:lnTo>
                    <a:pt x="221" y="212"/>
                  </a:lnTo>
                  <a:lnTo>
                    <a:pt x="221" y="213"/>
                  </a:lnTo>
                  <a:lnTo>
                    <a:pt x="220" y="213"/>
                  </a:lnTo>
                  <a:lnTo>
                    <a:pt x="220" y="214"/>
                  </a:lnTo>
                  <a:lnTo>
                    <a:pt x="218" y="214"/>
                  </a:lnTo>
                  <a:lnTo>
                    <a:pt x="218" y="215"/>
                  </a:lnTo>
                  <a:lnTo>
                    <a:pt x="220" y="215"/>
                  </a:lnTo>
                  <a:lnTo>
                    <a:pt x="221" y="214"/>
                  </a:lnTo>
                  <a:lnTo>
                    <a:pt x="221" y="215"/>
                  </a:lnTo>
                  <a:lnTo>
                    <a:pt x="220" y="215"/>
                  </a:lnTo>
                  <a:lnTo>
                    <a:pt x="220" y="217"/>
                  </a:lnTo>
                  <a:lnTo>
                    <a:pt x="221" y="217"/>
                  </a:lnTo>
                  <a:lnTo>
                    <a:pt x="220" y="217"/>
                  </a:lnTo>
                  <a:lnTo>
                    <a:pt x="220" y="218"/>
                  </a:lnTo>
                  <a:lnTo>
                    <a:pt x="218" y="218"/>
                  </a:lnTo>
                  <a:lnTo>
                    <a:pt x="218" y="217"/>
                  </a:lnTo>
                  <a:lnTo>
                    <a:pt x="217" y="218"/>
                  </a:lnTo>
                  <a:lnTo>
                    <a:pt x="216" y="218"/>
                  </a:lnTo>
                  <a:lnTo>
                    <a:pt x="215" y="218"/>
                  </a:lnTo>
                  <a:lnTo>
                    <a:pt x="215" y="219"/>
                  </a:lnTo>
                  <a:lnTo>
                    <a:pt x="214" y="219"/>
                  </a:lnTo>
                  <a:lnTo>
                    <a:pt x="215" y="219"/>
                  </a:lnTo>
                  <a:lnTo>
                    <a:pt x="215" y="220"/>
                  </a:lnTo>
                  <a:lnTo>
                    <a:pt x="214" y="220"/>
                  </a:lnTo>
                  <a:lnTo>
                    <a:pt x="214" y="219"/>
                  </a:lnTo>
                  <a:lnTo>
                    <a:pt x="212" y="219"/>
                  </a:lnTo>
                  <a:lnTo>
                    <a:pt x="211" y="219"/>
                  </a:lnTo>
                  <a:lnTo>
                    <a:pt x="210" y="219"/>
                  </a:lnTo>
                  <a:lnTo>
                    <a:pt x="210" y="220"/>
                  </a:lnTo>
                  <a:lnTo>
                    <a:pt x="210" y="221"/>
                  </a:lnTo>
                  <a:lnTo>
                    <a:pt x="211" y="221"/>
                  </a:lnTo>
                  <a:lnTo>
                    <a:pt x="210" y="221"/>
                  </a:lnTo>
                  <a:lnTo>
                    <a:pt x="209" y="221"/>
                  </a:lnTo>
                  <a:lnTo>
                    <a:pt x="210" y="220"/>
                  </a:lnTo>
                  <a:lnTo>
                    <a:pt x="209" y="220"/>
                  </a:lnTo>
                  <a:lnTo>
                    <a:pt x="208" y="220"/>
                  </a:lnTo>
                  <a:lnTo>
                    <a:pt x="208" y="219"/>
                  </a:lnTo>
                  <a:lnTo>
                    <a:pt x="207" y="219"/>
                  </a:lnTo>
                  <a:lnTo>
                    <a:pt x="207" y="219"/>
                  </a:lnTo>
                  <a:lnTo>
                    <a:pt x="207" y="219"/>
                  </a:lnTo>
                  <a:lnTo>
                    <a:pt x="207" y="219"/>
                  </a:lnTo>
                  <a:lnTo>
                    <a:pt x="205" y="219"/>
                  </a:lnTo>
                  <a:lnTo>
                    <a:pt x="207" y="219"/>
                  </a:lnTo>
                  <a:lnTo>
                    <a:pt x="207" y="220"/>
                  </a:lnTo>
                  <a:lnTo>
                    <a:pt x="207" y="220"/>
                  </a:lnTo>
                  <a:lnTo>
                    <a:pt x="207" y="220"/>
                  </a:lnTo>
                  <a:lnTo>
                    <a:pt x="205" y="220"/>
                  </a:lnTo>
                  <a:lnTo>
                    <a:pt x="205" y="221"/>
                  </a:lnTo>
                  <a:lnTo>
                    <a:pt x="204" y="220"/>
                  </a:lnTo>
                  <a:lnTo>
                    <a:pt x="204" y="219"/>
                  </a:lnTo>
                  <a:lnTo>
                    <a:pt x="203" y="219"/>
                  </a:lnTo>
                  <a:lnTo>
                    <a:pt x="202" y="218"/>
                  </a:lnTo>
                  <a:lnTo>
                    <a:pt x="202" y="217"/>
                  </a:lnTo>
                  <a:lnTo>
                    <a:pt x="201" y="217"/>
                  </a:lnTo>
                  <a:lnTo>
                    <a:pt x="201" y="218"/>
                  </a:lnTo>
                  <a:lnTo>
                    <a:pt x="199" y="218"/>
                  </a:lnTo>
                  <a:lnTo>
                    <a:pt x="199" y="217"/>
                  </a:lnTo>
                  <a:lnTo>
                    <a:pt x="198" y="217"/>
                  </a:lnTo>
                  <a:lnTo>
                    <a:pt x="197" y="217"/>
                  </a:lnTo>
                  <a:lnTo>
                    <a:pt x="196" y="217"/>
                  </a:lnTo>
                  <a:lnTo>
                    <a:pt x="196" y="215"/>
                  </a:lnTo>
                  <a:lnTo>
                    <a:pt x="196" y="214"/>
                  </a:lnTo>
                  <a:lnTo>
                    <a:pt x="196" y="213"/>
                  </a:lnTo>
                  <a:lnTo>
                    <a:pt x="195" y="213"/>
                  </a:lnTo>
                  <a:lnTo>
                    <a:pt x="194" y="213"/>
                  </a:lnTo>
                  <a:lnTo>
                    <a:pt x="192" y="213"/>
                  </a:lnTo>
                  <a:lnTo>
                    <a:pt x="191" y="213"/>
                  </a:lnTo>
                  <a:lnTo>
                    <a:pt x="190" y="213"/>
                  </a:lnTo>
                  <a:lnTo>
                    <a:pt x="189" y="213"/>
                  </a:lnTo>
                  <a:lnTo>
                    <a:pt x="189" y="212"/>
                  </a:lnTo>
                  <a:lnTo>
                    <a:pt x="189" y="211"/>
                  </a:lnTo>
                  <a:lnTo>
                    <a:pt x="190" y="211"/>
                  </a:lnTo>
                  <a:lnTo>
                    <a:pt x="191" y="211"/>
                  </a:lnTo>
                  <a:lnTo>
                    <a:pt x="192" y="211"/>
                  </a:lnTo>
                  <a:lnTo>
                    <a:pt x="194" y="209"/>
                  </a:lnTo>
                  <a:lnTo>
                    <a:pt x="194" y="208"/>
                  </a:lnTo>
                  <a:lnTo>
                    <a:pt x="192" y="209"/>
                  </a:lnTo>
                  <a:lnTo>
                    <a:pt x="191" y="209"/>
                  </a:lnTo>
                  <a:lnTo>
                    <a:pt x="191" y="208"/>
                  </a:lnTo>
                  <a:lnTo>
                    <a:pt x="190" y="207"/>
                  </a:lnTo>
                  <a:lnTo>
                    <a:pt x="189" y="207"/>
                  </a:lnTo>
                  <a:lnTo>
                    <a:pt x="189" y="208"/>
                  </a:lnTo>
                  <a:lnTo>
                    <a:pt x="189" y="209"/>
                  </a:lnTo>
                  <a:lnTo>
                    <a:pt x="190" y="209"/>
                  </a:lnTo>
                  <a:lnTo>
                    <a:pt x="190" y="211"/>
                  </a:lnTo>
                  <a:lnTo>
                    <a:pt x="189" y="211"/>
                  </a:lnTo>
                  <a:lnTo>
                    <a:pt x="188" y="211"/>
                  </a:lnTo>
                  <a:lnTo>
                    <a:pt x="186" y="211"/>
                  </a:lnTo>
                  <a:lnTo>
                    <a:pt x="186" y="212"/>
                  </a:lnTo>
                  <a:lnTo>
                    <a:pt x="186" y="213"/>
                  </a:lnTo>
                  <a:lnTo>
                    <a:pt x="185" y="212"/>
                  </a:lnTo>
                  <a:lnTo>
                    <a:pt x="184" y="211"/>
                  </a:lnTo>
                  <a:lnTo>
                    <a:pt x="184" y="208"/>
                  </a:lnTo>
                  <a:lnTo>
                    <a:pt x="184" y="207"/>
                  </a:lnTo>
                  <a:lnTo>
                    <a:pt x="183" y="207"/>
                  </a:lnTo>
                  <a:lnTo>
                    <a:pt x="184" y="207"/>
                  </a:lnTo>
                  <a:lnTo>
                    <a:pt x="184" y="208"/>
                  </a:lnTo>
                  <a:lnTo>
                    <a:pt x="184" y="209"/>
                  </a:lnTo>
                  <a:lnTo>
                    <a:pt x="184" y="211"/>
                  </a:lnTo>
                  <a:lnTo>
                    <a:pt x="184" y="212"/>
                  </a:lnTo>
                  <a:lnTo>
                    <a:pt x="185" y="212"/>
                  </a:lnTo>
                  <a:lnTo>
                    <a:pt x="185" y="213"/>
                  </a:lnTo>
                  <a:lnTo>
                    <a:pt x="183" y="213"/>
                  </a:lnTo>
                  <a:lnTo>
                    <a:pt x="181" y="213"/>
                  </a:lnTo>
                  <a:lnTo>
                    <a:pt x="181" y="212"/>
                  </a:lnTo>
                  <a:lnTo>
                    <a:pt x="181" y="211"/>
                  </a:lnTo>
                  <a:lnTo>
                    <a:pt x="179" y="209"/>
                  </a:lnTo>
                  <a:lnTo>
                    <a:pt x="178" y="211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8"/>
                  </a:lnTo>
                  <a:lnTo>
                    <a:pt x="172" y="207"/>
                  </a:lnTo>
                  <a:lnTo>
                    <a:pt x="171" y="207"/>
                  </a:lnTo>
                  <a:lnTo>
                    <a:pt x="170" y="207"/>
                  </a:lnTo>
                  <a:lnTo>
                    <a:pt x="170" y="208"/>
                  </a:lnTo>
                  <a:lnTo>
                    <a:pt x="165" y="211"/>
                  </a:lnTo>
                  <a:lnTo>
                    <a:pt x="163" y="212"/>
                  </a:lnTo>
                  <a:lnTo>
                    <a:pt x="163" y="213"/>
                  </a:lnTo>
                  <a:lnTo>
                    <a:pt x="162" y="214"/>
                  </a:lnTo>
                  <a:lnTo>
                    <a:pt x="160" y="214"/>
                  </a:lnTo>
                  <a:lnTo>
                    <a:pt x="159" y="214"/>
                  </a:lnTo>
                  <a:lnTo>
                    <a:pt x="157" y="215"/>
                  </a:lnTo>
                  <a:lnTo>
                    <a:pt x="156" y="217"/>
                  </a:lnTo>
                  <a:lnTo>
                    <a:pt x="155" y="218"/>
                  </a:lnTo>
                  <a:lnTo>
                    <a:pt x="155" y="219"/>
                  </a:lnTo>
                  <a:lnTo>
                    <a:pt x="153" y="219"/>
                  </a:lnTo>
                  <a:lnTo>
                    <a:pt x="153" y="220"/>
                  </a:lnTo>
                  <a:lnTo>
                    <a:pt x="152" y="221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5"/>
                  </a:lnTo>
                  <a:lnTo>
                    <a:pt x="152" y="226"/>
                  </a:lnTo>
                  <a:lnTo>
                    <a:pt x="152" y="227"/>
                  </a:lnTo>
                  <a:lnTo>
                    <a:pt x="152" y="228"/>
                  </a:lnTo>
                  <a:lnTo>
                    <a:pt x="152" y="230"/>
                  </a:lnTo>
                  <a:lnTo>
                    <a:pt x="152" y="231"/>
                  </a:lnTo>
                  <a:lnTo>
                    <a:pt x="152" y="232"/>
                  </a:lnTo>
                  <a:lnTo>
                    <a:pt x="152" y="233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5" y="233"/>
                  </a:lnTo>
                  <a:lnTo>
                    <a:pt x="155" y="234"/>
                  </a:lnTo>
                  <a:lnTo>
                    <a:pt x="155" y="235"/>
                  </a:lnTo>
                  <a:lnTo>
                    <a:pt x="153" y="235"/>
                  </a:lnTo>
                  <a:lnTo>
                    <a:pt x="152" y="235"/>
                  </a:lnTo>
                  <a:lnTo>
                    <a:pt x="151" y="235"/>
                  </a:lnTo>
                  <a:lnTo>
                    <a:pt x="151" y="234"/>
                  </a:lnTo>
                  <a:lnTo>
                    <a:pt x="151" y="235"/>
                  </a:lnTo>
                  <a:lnTo>
                    <a:pt x="150" y="234"/>
                  </a:lnTo>
                  <a:lnTo>
                    <a:pt x="150" y="235"/>
                  </a:lnTo>
                  <a:lnTo>
                    <a:pt x="150" y="235"/>
                  </a:lnTo>
                  <a:lnTo>
                    <a:pt x="149" y="235"/>
                  </a:lnTo>
                  <a:lnTo>
                    <a:pt x="149" y="237"/>
                  </a:lnTo>
                  <a:lnTo>
                    <a:pt x="147" y="237"/>
                  </a:lnTo>
                  <a:lnTo>
                    <a:pt x="146" y="237"/>
                  </a:lnTo>
                  <a:lnTo>
                    <a:pt x="145" y="237"/>
                  </a:lnTo>
                  <a:lnTo>
                    <a:pt x="145" y="238"/>
                  </a:lnTo>
                  <a:lnTo>
                    <a:pt x="146" y="238"/>
                  </a:lnTo>
                  <a:lnTo>
                    <a:pt x="145" y="238"/>
                  </a:lnTo>
                  <a:lnTo>
                    <a:pt x="144" y="238"/>
                  </a:lnTo>
                  <a:lnTo>
                    <a:pt x="143" y="239"/>
                  </a:lnTo>
                  <a:lnTo>
                    <a:pt x="143" y="238"/>
                  </a:lnTo>
                  <a:lnTo>
                    <a:pt x="142" y="238"/>
                  </a:lnTo>
                  <a:lnTo>
                    <a:pt x="142" y="237"/>
                  </a:lnTo>
                  <a:lnTo>
                    <a:pt x="140" y="237"/>
                  </a:lnTo>
                  <a:lnTo>
                    <a:pt x="139" y="237"/>
                  </a:lnTo>
                  <a:lnTo>
                    <a:pt x="138" y="235"/>
                  </a:lnTo>
                  <a:lnTo>
                    <a:pt x="137" y="237"/>
                  </a:lnTo>
                  <a:lnTo>
                    <a:pt x="136" y="237"/>
                  </a:lnTo>
                  <a:lnTo>
                    <a:pt x="134" y="237"/>
                  </a:lnTo>
                  <a:lnTo>
                    <a:pt x="134" y="238"/>
                  </a:lnTo>
                  <a:lnTo>
                    <a:pt x="133" y="238"/>
                  </a:lnTo>
                  <a:lnTo>
                    <a:pt x="132" y="238"/>
                  </a:lnTo>
                  <a:lnTo>
                    <a:pt x="132" y="237"/>
                  </a:lnTo>
                  <a:lnTo>
                    <a:pt x="132" y="235"/>
                  </a:lnTo>
                  <a:lnTo>
                    <a:pt x="131" y="235"/>
                  </a:lnTo>
                  <a:lnTo>
                    <a:pt x="130" y="234"/>
                  </a:lnTo>
                  <a:lnTo>
                    <a:pt x="129" y="234"/>
                  </a:lnTo>
                  <a:lnTo>
                    <a:pt x="127" y="234"/>
                  </a:lnTo>
                  <a:lnTo>
                    <a:pt x="127" y="233"/>
                  </a:lnTo>
                  <a:lnTo>
                    <a:pt x="127" y="233"/>
                  </a:lnTo>
                  <a:lnTo>
                    <a:pt x="129" y="233"/>
                  </a:lnTo>
                  <a:lnTo>
                    <a:pt x="127" y="233"/>
                  </a:lnTo>
                  <a:lnTo>
                    <a:pt x="127" y="232"/>
                  </a:lnTo>
                  <a:lnTo>
                    <a:pt x="125" y="232"/>
                  </a:lnTo>
                  <a:lnTo>
                    <a:pt x="124" y="231"/>
                  </a:lnTo>
                  <a:lnTo>
                    <a:pt x="123" y="232"/>
                  </a:lnTo>
                  <a:lnTo>
                    <a:pt x="123" y="233"/>
                  </a:lnTo>
                  <a:lnTo>
                    <a:pt x="121" y="233"/>
                  </a:lnTo>
                  <a:lnTo>
                    <a:pt x="121" y="232"/>
                  </a:lnTo>
                  <a:lnTo>
                    <a:pt x="121" y="231"/>
                  </a:lnTo>
                  <a:lnTo>
                    <a:pt x="121" y="231"/>
                  </a:lnTo>
                  <a:lnTo>
                    <a:pt x="121" y="230"/>
                  </a:lnTo>
                  <a:lnTo>
                    <a:pt x="119" y="230"/>
                  </a:lnTo>
                  <a:lnTo>
                    <a:pt x="118" y="230"/>
                  </a:lnTo>
                  <a:lnTo>
                    <a:pt x="117" y="230"/>
                  </a:lnTo>
                  <a:lnTo>
                    <a:pt x="117" y="228"/>
                  </a:lnTo>
                  <a:lnTo>
                    <a:pt x="116" y="228"/>
                  </a:lnTo>
                  <a:lnTo>
                    <a:pt x="114" y="228"/>
                  </a:lnTo>
                  <a:lnTo>
                    <a:pt x="114" y="227"/>
                  </a:lnTo>
                  <a:lnTo>
                    <a:pt x="113" y="227"/>
                  </a:lnTo>
                  <a:lnTo>
                    <a:pt x="112" y="227"/>
                  </a:lnTo>
                  <a:lnTo>
                    <a:pt x="111" y="226"/>
                  </a:lnTo>
                  <a:lnTo>
                    <a:pt x="110" y="226"/>
                  </a:lnTo>
                  <a:lnTo>
                    <a:pt x="108" y="226"/>
                  </a:lnTo>
                  <a:lnTo>
                    <a:pt x="108" y="227"/>
                  </a:lnTo>
                  <a:lnTo>
                    <a:pt x="107" y="228"/>
                  </a:lnTo>
                  <a:lnTo>
                    <a:pt x="108" y="228"/>
                  </a:lnTo>
                  <a:lnTo>
                    <a:pt x="107" y="228"/>
                  </a:lnTo>
                  <a:lnTo>
                    <a:pt x="108" y="228"/>
                  </a:lnTo>
                  <a:lnTo>
                    <a:pt x="108" y="230"/>
                  </a:lnTo>
                  <a:lnTo>
                    <a:pt x="108" y="231"/>
                  </a:lnTo>
                  <a:lnTo>
                    <a:pt x="107" y="231"/>
                  </a:lnTo>
                  <a:lnTo>
                    <a:pt x="105" y="231"/>
                  </a:lnTo>
                  <a:lnTo>
                    <a:pt x="104" y="231"/>
                  </a:lnTo>
                  <a:lnTo>
                    <a:pt x="103" y="231"/>
                  </a:lnTo>
                  <a:lnTo>
                    <a:pt x="103" y="230"/>
                  </a:lnTo>
                  <a:lnTo>
                    <a:pt x="101" y="230"/>
                  </a:lnTo>
                  <a:lnTo>
                    <a:pt x="101" y="231"/>
                  </a:lnTo>
                  <a:lnTo>
                    <a:pt x="100" y="231"/>
                  </a:lnTo>
                  <a:lnTo>
                    <a:pt x="100" y="230"/>
                  </a:lnTo>
                  <a:lnTo>
                    <a:pt x="99" y="230"/>
                  </a:lnTo>
                  <a:lnTo>
                    <a:pt x="98" y="230"/>
                  </a:lnTo>
                  <a:lnTo>
                    <a:pt x="97" y="230"/>
                  </a:lnTo>
                  <a:lnTo>
                    <a:pt x="95" y="231"/>
                  </a:lnTo>
                  <a:lnTo>
                    <a:pt x="94" y="231"/>
                  </a:lnTo>
                  <a:lnTo>
                    <a:pt x="94" y="230"/>
                  </a:lnTo>
                  <a:lnTo>
                    <a:pt x="93" y="230"/>
                  </a:lnTo>
                  <a:lnTo>
                    <a:pt x="93" y="228"/>
                  </a:lnTo>
                  <a:lnTo>
                    <a:pt x="93" y="227"/>
                  </a:lnTo>
                  <a:lnTo>
                    <a:pt x="92" y="227"/>
                  </a:lnTo>
                  <a:lnTo>
                    <a:pt x="91" y="226"/>
                  </a:lnTo>
                  <a:lnTo>
                    <a:pt x="90" y="226"/>
                  </a:lnTo>
                  <a:lnTo>
                    <a:pt x="90" y="227"/>
                  </a:lnTo>
                  <a:lnTo>
                    <a:pt x="90" y="226"/>
                  </a:lnTo>
                  <a:lnTo>
                    <a:pt x="88" y="227"/>
                  </a:lnTo>
                  <a:lnTo>
                    <a:pt x="87" y="227"/>
                  </a:lnTo>
                  <a:lnTo>
                    <a:pt x="86" y="227"/>
                  </a:lnTo>
                  <a:lnTo>
                    <a:pt x="86" y="228"/>
                  </a:lnTo>
                  <a:lnTo>
                    <a:pt x="85" y="228"/>
                  </a:lnTo>
                  <a:lnTo>
                    <a:pt x="85" y="227"/>
                  </a:lnTo>
                  <a:lnTo>
                    <a:pt x="84" y="226"/>
                  </a:lnTo>
                  <a:lnTo>
                    <a:pt x="82" y="225"/>
                  </a:lnTo>
                  <a:lnTo>
                    <a:pt x="82" y="224"/>
                  </a:lnTo>
                  <a:lnTo>
                    <a:pt x="81" y="224"/>
                  </a:lnTo>
                  <a:lnTo>
                    <a:pt x="80" y="224"/>
                  </a:lnTo>
                  <a:lnTo>
                    <a:pt x="78" y="224"/>
                  </a:lnTo>
                  <a:lnTo>
                    <a:pt x="77" y="222"/>
                  </a:lnTo>
                  <a:lnTo>
                    <a:pt x="75" y="222"/>
                  </a:lnTo>
                  <a:lnTo>
                    <a:pt x="75" y="221"/>
                  </a:lnTo>
                  <a:lnTo>
                    <a:pt x="74" y="221"/>
                  </a:lnTo>
                  <a:lnTo>
                    <a:pt x="73" y="221"/>
                  </a:lnTo>
                  <a:lnTo>
                    <a:pt x="72" y="221"/>
                  </a:lnTo>
                  <a:lnTo>
                    <a:pt x="72" y="220"/>
                  </a:lnTo>
                  <a:lnTo>
                    <a:pt x="71" y="220"/>
                  </a:lnTo>
                  <a:lnTo>
                    <a:pt x="71" y="219"/>
                  </a:lnTo>
                  <a:lnTo>
                    <a:pt x="72" y="219"/>
                  </a:lnTo>
                  <a:lnTo>
                    <a:pt x="71" y="219"/>
                  </a:lnTo>
                  <a:lnTo>
                    <a:pt x="71" y="220"/>
                  </a:lnTo>
                  <a:lnTo>
                    <a:pt x="71" y="221"/>
                  </a:lnTo>
                  <a:lnTo>
                    <a:pt x="69" y="221"/>
                  </a:lnTo>
                  <a:lnTo>
                    <a:pt x="68" y="221"/>
                  </a:lnTo>
                  <a:lnTo>
                    <a:pt x="68" y="220"/>
                  </a:lnTo>
                  <a:lnTo>
                    <a:pt x="67" y="220"/>
                  </a:lnTo>
                  <a:lnTo>
                    <a:pt x="68" y="220"/>
                  </a:lnTo>
                  <a:lnTo>
                    <a:pt x="68" y="219"/>
                  </a:lnTo>
                  <a:lnTo>
                    <a:pt x="69" y="218"/>
                  </a:lnTo>
                  <a:lnTo>
                    <a:pt x="69" y="217"/>
                  </a:lnTo>
                  <a:lnTo>
                    <a:pt x="69" y="215"/>
                  </a:lnTo>
                  <a:lnTo>
                    <a:pt x="68" y="215"/>
                  </a:lnTo>
                  <a:lnTo>
                    <a:pt x="67" y="214"/>
                  </a:lnTo>
                  <a:lnTo>
                    <a:pt x="66" y="214"/>
                  </a:lnTo>
                  <a:lnTo>
                    <a:pt x="66" y="215"/>
                  </a:lnTo>
                  <a:lnTo>
                    <a:pt x="65" y="215"/>
                  </a:lnTo>
                  <a:lnTo>
                    <a:pt x="65" y="214"/>
                  </a:lnTo>
                  <a:lnTo>
                    <a:pt x="65" y="214"/>
                  </a:lnTo>
                  <a:lnTo>
                    <a:pt x="64" y="214"/>
                  </a:lnTo>
                  <a:lnTo>
                    <a:pt x="64" y="213"/>
                  </a:lnTo>
                  <a:lnTo>
                    <a:pt x="62" y="213"/>
                  </a:lnTo>
                  <a:lnTo>
                    <a:pt x="62" y="212"/>
                  </a:lnTo>
                  <a:lnTo>
                    <a:pt x="64" y="212"/>
                  </a:lnTo>
                  <a:lnTo>
                    <a:pt x="65" y="212"/>
                  </a:lnTo>
                  <a:lnTo>
                    <a:pt x="65" y="211"/>
                  </a:lnTo>
                  <a:lnTo>
                    <a:pt x="66" y="211"/>
                  </a:lnTo>
                  <a:lnTo>
                    <a:pt x="66" y="209"/>
                  </a:lnTo>
                  <a:lnTo>
                    <a:pt x="66" y="208"/>
                  </a:lnTo>
                  <a:lnTo>
                    <a:pt x="67" y="207"/>
                  </a:lnTo>
                  <a:lnTo>
                    <a:pt x="68" y="207"/>
                  </a:lnTo>
                  <a:lnTo>
                    <a:pt x="68" y="206"/>
                  </a:lnTo>
                  <a:lnTo>
                    <a:pt x="68" y="205"/>
                  </a:lnTo>
                  <a:lnTo>
                    <a:pt x="69" y="201"/>
                  </a:lnTo>
                  <a:lnTo>
                    <a:pt x="69" y="199"/>
                  </a:lnTo>
                  <a:lnTo>
                    <a:pt x="71" y="196"/>
                  </a:lnTo>
                  <a:lnTo>
                    <a:pt x="72" y="188"/>
                  </a:lnTo>
                  <a:lnTo>
                    <a:pt x="72" y="185"/>
                  </a:lnTo>
                  <a:lnTo>
                    <a:pt x="72" y="182"/>
                  </a:lnTo>
                  <a:lnTo>
                    <a:pt x="72" y="181"/>
                  </a:lnTo>
                  <a:lnTo>
                    <a:pt x="73" y="181"/>
                  </a:lnTo>
                  <a:lnTo>
                    <a:pt x="73" y="180"/>
                  </a:lnTo>
                  <a:lnTo>
                    <a:pt x="73" y="179"/>
                  </a:lnTo>
                  <a:lnTo>
                    <a:pt x="74" y="179"/>
                  </a:lnTo>
                  <a:lnTo>
                    <a:pt x="75" y="179"/>
                  </a:lnTo>
                  <a:lnTo>
                    <a:pt x="77" y="179"/>
                  </a:lnTo>
                  <a:lnTo>
                    <a:pt x="77" y="177"/>
                  </a:lnTo>
                  <a:lnTo>
                    <a:pt x="75" y="177"/>
                  </a:lnTo>
                  <a:lnTo>
                    <a:pt x="77" y="177"/>
                  </a:lnTo>
                  <a:lnTo>
                    <a:pt x="75" y="176"/>
                  </a:lnTo>
                  <a:lnTo>
                    <a:pt x="74" y="176"/>
                  </a:lnTo>
                  <a:lnTo>
                    <a:pt x="73" y="176"/>
                  </a:lnTo>
                  <a:lnTo>
                    <a:pt x="73" y="176"/>
                  </a:lnTo>
                  <a:lnTo>
                    <a:pt x="73" y="177"/>
                  </a:lnTo>
                  <a:lnTo>
                    <a:pt x="72" y="179"/>
                  </a:lnTo>
                  <a:lnTo>
                    <a:pt x="72" y="180"/>
                  </a:lnTo>
                  <a:lnTo>
                    <a:pt x="73" y="167"/>
                  </a:lnTo>
                  <a:lnTo>
                    <a:pt x="74" y="162"/>
                  </a:lnTo>
                  <a:lnTo>
                    <a:pt x="74" y="156"/>
                  </a:lnTo>
                  <a:lnTo>
                    <a:pt x="75" y="155"/>
                  </a:lnTo>
                  <a:lnTo>
                    <a:pt x="75" y="156"/>
                  </a:lnTo>
                  <a:lnTo>
                    <a:pt x="77" y="156"/>
                  </a:lnTo>
                  <a:lnTo>
                    <a:pt x="78" y="157"/>
                  </a:lnTo>
                  <a:lnTo>
                    <a:pt x="79" y="157"/>
                  </a:lnTo>
                  <a:lnTo>
                    <a:pt x="81" y="161"/>
                  </a:lnTo>
                  <a:lnTo>
                    <a:pt x="81" y="162"/>
                  </a:lnTo>
                  <a:lnTo>
                    <a:pt x="82" y="162"/>
                  </a:lnTo>
                  <a:lnTo>
                    <a:pt x="82" y="163"/>
                  </a:lnTo>
                  <a:lnTo>
                    <a:pt x="82" y="167"/>
                  </a:lnTo>
                  <a:lnTo>
                    <a:pt x="84" y="168"/>
                  </a:lnTo>
                  <a:lnTo>
                    <a:pt x="84" y="169"/>
                  </a:lnTo>
                  <a:lnTo>
                    <a:pt x="85" y="169"/>
                  </a:lnTo>
                  <a:lnTo>
                    <a:pt x="85" y="170"/>
                  </a:lnTo>
                  <a:lnTo>
                    <a:pt x="86" y="170"/>
                  </a:lnTo>
                  <a:lnTo>
                    <a:pt x="86" y="172"/>
                  </a:lnTo>
                  <a:lnTo>
                    <a:pt x="86" y="173"/>
                  </a:lnTo>
                  <a:lnTo>
                    <a:pt x="86" y="172"/>
                  </a:lnTo>
                  <a:lnTo>
                    <a:pt x="86" y="170"/>
                  </a:lnTo>
                  <a:lnTo>
                    <a:pt x="85" y="170"/>
                  </a:lnTo>
                  <a:lnTo>
                    <a:pt x="85" y="169"/>
                  </a:lnTo>
                  <a:lnTo>
                    <a:pt x="86" y="169"/>
                  </a:lnTo>
                  <a:lnTo>
                    <a:pt x="86" y="170"/>
                  </a:lnTo>
                  <a:lnTo>
                    <a:pt x="87" y="170"/>
                  </a:lnTo>
                  <a:lnTo>
                    <a:pt x="86" y="169"/>
                  </a:lnTo>
                  <a:lnTo>
                    <a:pt x="85" y="169"/>
                  </a:lnTo>
                  <a:lnTo>
                    <a:pt x="84" y="168"/>
                  </a:lnTo>
                  <a:lnTo>
                    <a:pt x="84" y="167"/>
                  </a:lnTo>
                  <a:lnTo>
                    <a:pt x="82" y="161"/>
                  </a:lnTo>
                  <a:lnTo>
                    <a:pt x="81" y="159"/>
                  </a:lnTo>
                  <a:lnTo>
                    <a:pt x="81" y="157"/>
                  </a:lnTo>
                  <a:lnTo>
                    <a:pt x="80" y="156"/>
                  </a:lnTo>
                  <a:lnTo>
                    <a:pt x="78" y="154"/>
                  </a:lnTo>
                  <a:lnTo>
                    <a:pt x="77" y="154"/>
                  </a:lnTo>
                  <a:lnTo>
                    <a:pt x="77" y="153"/>
                  </a:lnTo>
                  <a:lnTo>
                    <a:pt x="75" y="151"/>
                  </a:lnTo>
                  <a:lnTo>
                    <a:pt x="74" y="151"/>
                  </a:lnTo>
                  <a:lnTo>
                    <a:pt x="73" y="150"/>
                  </a:lnTo>
                  <a:lnTo>
                    <a:pt x="72" y="150"/>
                  </a:lnTo>
                  <a:lnTo>
                    <a:pt x="73" y="149"/>
                  </a:lnTo>
                  <a:lnTo>
                    <a:pt x="73" y="148"/>
                  </a:lnTo>
                  <a:lnTo>
                    <a:pt x="74" y="148"/>
                  </a:lnTo>
                  <a:lnTo>
                    <a:pt x="75" y="149"/>
                  </a:lnTo>
                  <a:lnTo>
                    <a:pt x="75" y="150"/>
                  </a:lnTo>
                  <a:lnTo>
                    <a:pt x="78" y="150"/>
                  </a:lnTo>
                  <a:lnTo>
                    <a:pt x="77" y="150"/>
                  </a:lnTo>
                  <a:lnTo>
                    <a:pt x="75" y="149"/>
                  </a:lnTo>
                  <a:lnTo>
                    <a:pt x="74" y="148"/>
                  </a:lnTo>
                  <a:lnTo>
                    <a:pt x="74" y="148"/>
                  </a:lnTo>
                  <a:lnTo>
                    <a:pt x="74" y="147"/>
                  </a:lnTo>
                  <a:lnTo>
                    <a:pt x="75" y="147"/>
                  </a:lnTo>
                  <a:lnTo>
                    <a:pt x="75" y="146"/>
                  </a:lnTo>
                  <a:lnTo>
                    <a:pt x="75" y="144"/>
                  </a:lnTo>
                  <a:lnTo>
                    <a:pt x="75" y="143"/>
                  </a:lnTo>
                  <a:lnTo>
                    <a:pt x="77" y="143"/>
                  </a:lnTo>
                  <a:lnTo>
                    <a:pt x="77" y="142"/>
                  </a:lnTo>
                  <a:lnTo>
                    <a:pt x="75" y="142"/>
                  </a:lnTo>
                  <a:lnTo>
                    <a:pt x="75" y="141"/>
                  </a:lnTo>
                  <a:lnTo>
                    <a:pt x="74" y="141"/>
                  </a:lnTo>
                  <a:lnTo>
                    <a:pt x="75" y="140"/>
                  </a:lnTo>
                  <a:lnTo>
                    <a:pt x="74" y="140"/>
                  </a:lnTo>
                  <a:lnTo>
                    <a:pt x="73" y="140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5" y="136"/>
                  </a:lnTo>
                  <a:lnTo>
                    <a:pt x="75" y="135"/>
                  </a:lnTo>
                  <a:lnTo>
                    <a:pt x="74" y="135"/>
                  </a:lnTo>
                  <a:lnTo>
                    <a:pt x="73" y="135"/>
                  </a:lnTo>
                  <a:lnTo>
                    <a:pt x="73" y="136"/>
                  </a:lnTo>
                  <a:lnTo>
                    <a:pt x="72" y="136"/>
                  </a:lnTo>
                  <a:lnTo>
                    <a:pt x="72" y="135"/>
                  </a:lnTo>
                  <a:lnTo>
                    <a:pt x="71" y="135"/>
                  </a:lnTo>
                  <a:lnTo>
                    <a:pt x="71" y="134"/>
                  </a:lnTo>
                  <a:lnTo>
                    <a:pt x="69" y="134"/>
                  </a:lnTo>
                  <a:lnTo>
                    <a:pt x="68" y="134"/>
                  </a:lnTo>
                  <a:lnTo>
                    <a:pt x="68" y="133"/>
                  </a:lnTo>
                  <a:lnTo>
                    <a:pt x="67" y="133"/>
                  </a:lnTo>
                  <a:lnTo>
                    <a:pt x="67" y="131"/>
                  </a:lnTo>
                  <a:lnTo>
                    <a:pt x="66" y="131"/>
                  </a:lnTo>
                  <a:lnTo>
                    <a:pt x="65" y="131"/>
                  </a:lnTo>
                  <a:lnTo>
                    <a:pt x="65" y="131"/>
                  </a:lnTo>
                  <a:lnTo>
                    <a:pt x="65" y="130"/>
                  </a:lnTo>
                  <a:lnTo>
                    <a:pt x="64" y="130"/>
                  </a:lnTo>
                  <a:lnTo>
                    <a:pt x="64" y="129"/>
                  </a:lnTo>
                  <a:lnTo>
                    <a:pt x="62" y="129"/>
                  </a:lnTo>
                  <a:lnTo>
                    <a:pt x="64" y="129"/>
                  </a:lnTo>
                  <a:lnTo>
                    <a:pt x="64" y="130"/>
                  </a:lnTo>
                  <a:lnTo>
                    <a:pt x="62" y="130"/>
                  </a:lnTo>
                  <a:lnTo>
                    <a:pt x="62" y="129"/>
                  </a:lnTo>
                  <a:lnTo>
                    <a:pt x="62" y="128"/>
                  </a:lnTo>
                  <a:lnTo>
                    <a:pt x="62" y="127"/>
                  </a:lnTo>
                  <a:lnTo>
                    <a:pt x="61" y="127"/>
                  </a:lnTo>
                  <a:lnTo>
                    <a:pt x="61" y="125"/>
                  </a:lnTo>
                  <a:lnTo>
                    <a:pt x="60" y="124"/>
                  </a:lnTo>
                  <a:lnTo>
                    <a:pt x="59" y="123"/>
                  </a:lnTo>
                  <a:lnTo>
                    <a:pt x="58" y="122"/>
                  </a:lnTo>
                  <a:lnTo>
                    <a:pt x="58" y="121"/>
                  </a:lnTo>
                  <a:lnTo>
                    <a:pt x="56" y="121"/>
                  </a:lnTo>
                  <a:lnTo>
                    <a:pt x="56" y="120"/>
                  </a:lnTo>
                  <a:lnTo>
                    <a:pt x="56" y="120"/>
                  </a:lnTo>
                  <a:lnTo>
                    <a:pt x="56" y="118"/>
                  </a:lnTo>
                  <a:lnTo>
                    <a:pt x="58" y="118"/>
                  </a:lnTo>
                  <a:lnTo>
                    <a:pt x="58" y="117"/>
                  </a:lnTo>
                  <a:lnTo>
                    <a:pt x="59" y="116"/>
                  </a:lnTo>
                  <a:lnTo>
                    <a:pt x="59" y="115"/>
                  </a:lnTo>
                  <a:lnTo>
                    <a:pt x="58" y="114"/>
                  </a:lnTo>
                  <a:lnTo>
                    <a:pt x="55" y="112"/>
                  </a:lnTo>
                  <a:lnTo>
                    <a:pt x="54" y="112"/>
                  </a:lnTo>
                  <a:lnTo>
                    <a:pt x="55" y="112"/>
                  </a:lnTo>
                  <a:lnTo>
                    <a:pt x="55" y="111"/>
                  </a:lnTo>
                  <a:lnTo>
                    <a:pt x="55" y="110"/>
                  </a:lnTo>
                  <a:lnTo>
                    <a:pt x="55" y="109"/>
                  </a:lnTo>
                  <a:lnTo>
                    <a:pt x="56" y="109"/>
                  </a:lnTo>
                  <a:lnTo>
                    <a:pt x="58" y="109"/>
                  </a:lnTo>
                  <a:lnTo>
                    <a:pt x="59" y="108"/>
                  </a:lnTo>
                  <a:lnTo>
                    <a:pt x="59" y="109"/>
                  </a:lnTo>
                  <a:lnTo>
                    <a:pt x="60" y="109"/>
                  </a:lnTo>
                  <a:lnTo>
                    <a:pt x="61" y="109"/>
                  </a:lnTo>
                  <a:lnTo>
                    <a:pt x="60" y="109"/>
                  </a:lnTo>
                  <a:lnTo>
                    <a:pt x="61" y="110"/>
                  </a:lnTo>
                  <a:lnTo>
                    <a:pt x="62" y="110"/>
                  </a:lnTo>
                  <a:lnTo>
                    <a:pt x="64" y="110"/>
                  </a:lnTo>
                  <a:lnTo>
                    <a:pt x="64" y="111"/>
                  </a:lnTo>
                  <a:lnTo>
                    <a:pt x="64" y="110"/>
                  </a:lnTo>
                  <a:lnTo>
                    <a:pt x="62" y="110"/>
                  </a:lnTo>
                  <a:lnTo>
                    <a:pt x="62" y="109"/>
                  </a:lnTo>
                  <a:lnTo>
                    <a:pt x="61" y="109"/>
                  </a:lnTo>
                  <a:lnTo>
                    <a:pt x="61" y="108"/>
                  </a:lnTo>
                  <a:lnTo>
                    <a:pt x="60" y="108"/>
                  </a:lnTo>
                  <a:lnTo>
                    <a:pt x="59" y="108"/>
                  </a:lnTo>
                  <a:lnTo>
                    <a:pt x="56" y="108"/>
                  </a:lnTo>
                  <a:lnTo>
                    <a:pt x="55" y="108"/>
                  </a:lnTo>
                  <a:lnTo>
                    <a:pt x="55" y="109"/>
                  </a:lnTo>
                  <a:lnTo>
                    <a:pt x="54" y="109"/>
                  </a:lnTo>
                  <a:lnTo>
                    <a:pt x="54" y="110"/>
                  </a:lnTo>
                  <a:lnTo>
                    <a:pt x="53" y="110"/>
                  </a:lnTo>
                  <a:lnTo>
                    <a:pt x="53" y="109"/>
                  </a:lnTo>
                  <a:lnTo>
                    <a:pt x="52" y="109"/>
                  </a:lnTo>
                  <a:lnTo>
                    <a:pt x="51" y="109"/>
                  </a:lnTo>
                  <a:lnTo>
                    <a:pt x="48" y="108"/>
                  </a:lnTo>
                  <a:lnTo>
                    <a:pt x="49" y="109"/>
                  </a:lnTo>
                  <a:lnTo>
                    <a:pt x="51" y="109"/>
                  </a:lnTo>
                  <a:lnTo>
                    <a:pt x="51" y="108"/>
                  </a:lnTo>
                  <a:lnTo>
                    <a:pt x="49" y="108"/>
                  </a:lnTo>
                  <a:lnTo>
                    <a:pt x="49" y="106"/>
                  </a:lnTo>
                  <a:lnTo>
                    <a:pt x="49" y="108"/>
                  </a:lnTo>
                  <a:lnTo>
                    <a:pt x="49" y="106"/>
                  </a:lnTo>
                  <a:lnTo>
                    <a:pt x="48" y="105"/>
                  </a:lnTo>
                  <a:lnTo>
                    <a:pt x="49" y="105"/>
                  </a:lnTo>
                  <a:lnTo>
                    <a:pt x="51" y="105"/>
                  </a:lnTo>
                  <a:lnTo>
                    <a:pt x="52" y="104"/>
                  </a:lnTo>
                  <a:lnTo>
                    <a:pt x="51" y="104"/>
                  </a:lnTo>
                  <a:lnTo>
                    <a:pt x="49" y="104"/>
                  </a:lnTo>
                  <a:lnTo>
                    <a:pt x="49" y="103"/>
                  </a:lnTo>
                  <a:lnTo>
                    <a:pt x="51" y="102"/>
                  </a:lnTo>
                  <a:lnTo>
                    <a:pt x="52" y="102"/>
                  </a:lnTo>
                  <a:lnTo>
                    <a:pt x="51" y="102"/>
                  </a:lnTo>
                  <a:lnTo>
                    <a:pt x="49" y="102"/>
                  </a:lnTo>
                  <a:lnTo>
                    <a:pt x="48" y="102"/>
                  </a:lnTo>
                  <a:lnTo>
                    <a:pt x="47" y="102"/>
                  </a:lnTo>
                  <a:lnTo>
                    <a:pt x="48" y="101"/>
                  </a:lnTo>
                  <a:lnTo>
                    <a:pt x="47" y="101"/>
                  </a:lnTo>
                  <a:lnTo>
                    <a:pt x="46" y="102"/>
                  </a:lnTo>
                  <a:lnTo>
                    <a:pt x="47" y="102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3" y="102"/>
                  </a:lnTo>
                  <a:lnTo>
                    <a:pt x="43" y="103"/>
                  </a:lnTo>
                  <a:lnTo>
                    <a:pt x="42" y="102"/>
                  </a:lnTo>
                  <a:lnTo>
                    <a:pt x="42" y="101"/>
                  </a:lnTo>
                  <a:lnTo>
                    <a:pt x="41" y="101"/>
                  </a:lnTo>
                  <a:lnTo>
                    <a:pt x="42" y="101"/>
                  </a:lnTo>
                  <a:lnTo>
                    <a:pt x="43" y="101"/>
                  </a:lnTo>
                  <a:lnTo>
                    <a:pt x="45" y="101"/>
                  </a:lnTo>
                  <a:lnTo>
                    <a:pt x="46" y="99"/>
                  </a:lnTo>
                  <a:lnTo>
                    <a:pt x="46" y="98"/>
                  </a:lnTo>
                  <a:lnTo>
                    <a:pt x="45" y="98"/>
                  </a:lnTo>
                  <a:lnTo>
                    <a:pt x="46" y="98"/>
                  </a:lnTo>
                  <a:lnTo>
                    <a:pt x="45" y="99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9"/>
                  </a:lnTo>
                  <a:lnTo>
                    <a:pt x="45" y="98"/>
                  </a:lnTo>
                  <a:lnTo>
                    <a:pt x="43" y="98"/>
                  </a:lnTo>
                  <a:lnTo>
                    <a:pt x="42" y="98"/>
                  </a:lnTo>
                  <a:lnTo>
                    <a:pt x="42" y="99"/>
                  </a:lnTo>
                  <a:lnTo>
                    <a:pt x="41" y="99"/>
                  </a:lnTo>
                  <a:lnTo>
                    <a:pt x="40" y="99"/>
                  </a:lnTo>
                  <a:lnTo>
                    <a:pt x="40" y="98"/>
                  </a:lnTo>
                  <a:lnTo>
                    <a:pt x="41" y="98"/>
                  </a:lnTo>
                  <a:lnTo>
                    <a:pt x="40" y="98"/>
                  </a:lnTo>
                  <a:lnTo>
                    <a:pt x="40" y="97"/>
                  </a:lnTo>
                  <a:lnTo>
                    <a:pt x="40" y="98"/>
                  </a:lnTo>
                  <a:lnTo>
                    <a:pt x="40" y="99"/>
                  </a:lnTo>
                  <a:lnTo>
                    <a:pt x="40" y="101"/>
                  </a:lnTo>
                  <a:lnTo>
                    <a:pt x="41" y="101"/>
                  </a:lnTo>
                  <a:lnTo>
                    <a:pt x="40" y="101"/>
                  </a:lnTo>
                  <a:lnTo>
                    <a:pt x="40" y="99"/>
                  </a:lnTo>
                  <a:lnTo>
                    <a:pt x="40" y="101"/>
                  </a:lnTo>
                  <a:lnTo>
                    <a:pt x="39" y="101"/>
                  </a:lnTo>
                  <a:lnTo>
                    <a:pt x="39" y="99"/>
                  </a:lnTo>
                  <a:lnTo>
                    <a:pt x="39" y="101"/>
                  </a:lnTo>
                  <a:lnTo>
                    <a:pt x="39" y="99"/>
                  </a:lnTo>
                  <a:lnTo>
                    <a:pt x="38" y="101"/>
                  </a:lnTo>
                  <a:lnTo>
                    <a:pt x="38" y="99"/>
                  </a:lnTo>
                  <a:lnTo>
                    <a:pt x="36" y="99"/>
                  </a:lnTo>
                  <a:lnTo>
                    <a:pt x="38" y="99"/>
                  </a:lnTo>
                  <a:lnTo>
                    <a:pt x="38" y="101"/>
                  </a:lnTo>
                  <a:lnTo>
                    <a:pt x="36" y="101"/>
                  </a:lnTo>
                  <a:lnTo>
                    <a:pt x="38" y="102"/>
                  </a:lnTo>
                  <a:lnTo>
                    <a:pt x="38" y="103"/>
                  </a:lnTo>
                  <a:lnTo>
                    <a:pt x="36" y="103"/>
                  </a:lnTo>
                  <a:lnTo>
                    <a:pt x="36" y="102"/>
                  </a:lnTo>
                  <a:lnTo>
                    <a:pt x="36" y="101"/>
                  </a:lnTo>
                  <a:lnTo>
                    <a:pt x="36" y="99"/>
                  </a:lnTo>
                  <a:lnTo>
                    <a:pt x="36" y="98"/>
                  </a:lnTo>
                  <a:lnTo>
                    <a:pt x="36" y="98"/>
                  </a:lnTo>
                  <a:lnTo>
                    <a:pt x="36" y="97"/>
                  </a:lnTo>
                  <a:lnTo>
                    <a:pt x="38" y="97"/>
                  </a:lnTo>
                  <a:lnTo>
                    <a:pt x="38" y="96"/>
                  </a:lnTo>
                  <a:lnTo>
                    <a:pt x="36" y="96"/>
                  </a:lnTo>
                  <a:lnTo>
                    <a:pt x="36" y="95"/>
                  </a:lnTo>
                  <a:lnTo>
                    <a:pt x="36" y="96"/>
                  </a:lnTo>
                  <a:lnTo>
                    <a:pt x="36" y="95"/>
                  </a:lnTo>
                  <a:lnTo>
                    <a:pt x="36" y="95"/>
                  </a:lnTo>
                  <a:lnTo>
                    <a:pt x="36" y="96"/>
                  </a:lnTo>
                  <a:lnTo>
                    <a:pt x="36" y="97"/>
                  </a:lnTo>
                  <a:lnTo>
                    <a:pt x="36" y="96"/>
                  </a:lnTo>
                  <a:lnTo>
                    <a:pt x="36" y="97"/>
                  </a:lnTo>
                  <a:lnTo>
                    <a:pt x="36" y="98"/>
                  </a:lnTo>
                  <a:lnTo>
                    <a:pt x="35" y="97"/>
                  </a:lnTo>
                  <a:lnTo>
                    <a:pt x="34" y="97"/>
                  </a:lnTo>
                  <a:lnTo>
                    <a:pt x="35" y="97"/>
                  </a:lnTo>
                  <a:lnTo>
                    <a:pt x="34" y="96"/>
                  </a:lnTo>
                  <a:lnTo>
                    <a:pt x="35" y="95"/>
                  </a:lnTo>
                  <a:lnTo>
                    <a:pt x="35" y="93"/>
                  </a:lnTo>
                  <a:lnTo>
                    <a:pt x="35" y="95"/>
                  </a:lnTo>
                  <a:lnTo>
                    <a:pt x="34" y="95"/>
                  </a:lnTo>
                  <a:lnTo>
                    <a:pt x="34" y="96"/>
                  </a:lnTo>
                  <a:lnTo>
                    <a:pt x="33" y="96"/>
                  </a:lnTo>
                  <a:lnTo>
                    <a:pt x="34" y="96"/>
                  </a:lnTo>
                  <a:lnTo>
                    <a:pt x="32" y="96"/>
                  </a:lnTo>
                  <a:lnTo>
                    <a:pt x="30" y="96"/>
                  </a:lnTo>
                  <a:lnTo>
                    <a:pt x="30" y="95"/>
                  </a:lnTo>
                  <a:lnTo>
                    <a:pt x="29" y="95"/>
                  </a:lnTo>
                  <a:lnTo>
                    <a:pt x="28" y="95"/>
                  </a:lnTo>
                  <a:lnTo>
                    <a:pt x="28" y="93"/>
                  </a:lnTo>
                  <a:lnTo>
                    <a:pt x="27" y="93"/>
                  </a:lnTo>
                  <a:lnTo>
                    <a:pt x="26" y="93"/>
                  </a:lnTo>
                  <a:lnTo>
                    <a:pt x="25" y="93"/>
                  </a:lnTo>
                  <a:lnTo>
                    <a:pt x="23" y="92"/>
                  </a:lnTo>
                  <a:lnTo>
                    <a:pt x="22" y="91"/>
                  </a:lnTo>
                  <a:lnTo>
                    <a:pt x="21" y="91"/>
                  </a:lnTo>
                  <a:lnTo>
                    <a:pt x="21" y="92"/>
                  </a:lnTo>
                  <a:lnTo>
                    <a:pt x="21" y="91"/>
                  </a:lnTo>
                  <a:lnTo>
                    <a:pt x="21" y="92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2"/>
                  </a:lnTo>
                  <a:lnTo>
                    <a:pt x="17" y="91"/>
                  </a:lnTo>
                  <a:lnTo>
                    <a:pt x="17" y="92"/>
                  </a:lnTo>
                  <a:lnTo>
                    <a:pt x="19" y="92"/>
                  </a:lnTo>
                  <a:lnTo>
                    <a:pt x="17" y="93"/>
                  </a:lnTo>
                  <a:lnTo>
                    <a:pt x="16" y="93"/>
                  </a:lnTo>
                  <a:lnTo>
                    <a:pt x="14" y="93"/>
                  </a:lnTo>
                  <a:lnTo>
                    <a:pt x="14" y="92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3" y="90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9" y="89"/>
                  </a:lnTo>
                  <a:lnTo>
                    <a:pt x="8" y="89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8"/>
                  </a:lnTo>
                  <a:lnTo>
                    <a:pt x="14" y="85"/>
                  </a:lnTo>
                  <a:lnTo>
                    <a:pt x="15" y="86"/>
                  </a:lnTo>
                  <a:lnTo>
                    <a:pt x="15" y="85"/>
                  </a:lnTo>
                  <a:lnTo>
                    <a:pt x="16" y="85"/>
                  </a:lnTo>
                  <a:lnTo>
                    <a:pt x="16" y="84"/>
                  </a:lnTo>
                  <a:lnTo>
                    <a:pt x="15" y="84"/>
                  </a:lnTo>
                  <a:lnTo>
                    <a:pt x="15" y="83"/>
                  </a:lnTo>
                  <a:lnTo>
                    <a:pt x="14" y="83"/>
                  </a:lnTo>
                  <a:lnTo>
                    <a:pt x="13" y="83"/>
                  </a:lnTo>
                  <a:lnTo>
                    <a:pt x="13" y="82"/>
                  </a:lnTo>
                  <a:lnTo>
                    <a:pt x="12" y="82"/>
                  </a:lnTo>
                  <a:lnTo>
                    <a:pt x="12" y="83"/>
                  </a:lnTo>
                  <a:lnTo>
                    <a:pt x="10" y="84"/>
                  </a:lnTo>
                  <a:lnTo>
                    <a:pt x="10" y="83"/>
                  </a:lnTo>
                  <a:lnTo>
                    <a:pt x="10" y="82"/>
                  </a:lnTo>
                  <a:lnTo>
                    <a:pt x="9" y="82"/>
                  </a:lnTo>
                  <a:lnTo>
                    <a:pt x="9" y="80"/>
                  </a:lnTo>
                  <a:lnTo>
                    <a:pt x="10" y="80"/>
                  </a:lnTo>
                  <a:lnTo>
                    <a:pt x="10" y="79"/>
                  </a:lnTo>
                  <a:lnTo>
                    <a:pt x="10" y="80"/>
                  </a:lnTo>
                  <a:lnTo>
                    <a:pt x="12" y="80"/>
                  </a:lnTo>
                  <a:lnTo>
                    <a:pt x="13" y="80"/>
                  </a:lnTo>
                  <a:lnTo>
                    <a:pt x="14" y="80"/>
                  </a:lnTo>
                  <a:lnTo>
                    <a:pt x="15" y="80"/>
                  </a:lnTo>
                  <a:lnTo>
                    <a:pt x="16" y="80"/>
                  </a:lnTo>
                  <a:lnTo>
                    <a:pt x="15" y="80"/>
                  </a:lnTo>
                  <a:lnTo>
                    <a:pt x="16" y="80"/>
                  </a:lnTo>
                  <a:lnTo>
                    <a:pt x="17" y="80"/>
                  </a:lnTo>
                  <a:lnTo>
                    <a:pt x="16" y="80"/>
                  </a:lnTo>
                  <a:lnTo>
                    <a:pt x="16" y="79"/>
                  </a:lnTo>
                  <a:lnTo>
                    <a:pt x="16" y="80"/>
                  </a:lnTo>
                  <a:lnTo>
                    <a:pt x="16" y="79"/>
                  </a:lnTo>
                  <a:lnTo>
                    <a:pt x="15" y="79"/>
                  </a:lnTo>
                  <a:lnTo>
                    <a:pt x="16" y="78"/>
                  </a:lnTo>
                  <a:lnTo>
                    <a:pt x="15" y="78"/>
                  </a:lnTo>
                  <a:lnTo>
                    <a:pt x="15" y="79"/>
                  </a:lnTo>
                  <a:lnTo>
                    <a:pt x="15" y="78"/>
                  </a:lnTo>
                  <a:lnTo>
                    <a:pt x="15" y="79"/>
                  </a:lnTo>
                  <a:lnTo>
                    <a:pt x="14" y="79"/>
                  </a:lnTo>
                  <a:lnTo>
                    <a:pt x="13" y="79"/>
                  </a:lnTo>
                  <a:lnTo>
                    <a:pt x="14" y="79"/>
                  </a:lnTo>
                  <a:lnTo>
                    <a:pt x="13" y="79"/>
                  </a:lnTo>
                  <a:lnTo>
                    <a:pt x="14" y="78"/>
                  </a:lnTo>
                  <a:lnTo>
                    <a:pt x="15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8"/>
                  </a:lnTo>
                  <a:lnTo>
                    <a:pt x="12" y="78"/>
                  </a:lnTo>
                  <a:lnTo>
                    <a:pt x="10" y="78"/>
                  </a:lnTo>
                  <a:lnTo>
                    <a:pt x="9" y="79"/>
                  </a:lnTo>
                  <a:lnTo>
                    <a:pt x="8" y="78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7" y="79"/>
                  </a:lnTo>
                  <a:lnTo>
                    <a:pt x="7" y="78"/>
                  </a:lnTo>
                  <a:lnTo>
                    <a:pt x="8" y="78"/>
                  </a:lnTo>
                  <a:lnTo>
                    <a:pt x="7" y="77"/>
                  </a:lnTo>
                  <a:lnTo>
                    <a:pt x="7" y="76"/>
                  </a:lnTo>
                  <a:lnTo>
                    <a:pt x="8" y="76"/>
                  </a:lnTo>
                  <a:lnTo>
                    <a:pt x="8" y="75"/>
                  </a:lnTo>
                  <a:lnTo>
                    <a:pt x="7" y="75"/>
                  </a:lnTo>
                  <a:lnTo>
                    <a:pt x="8" y="73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9" y="72"/>
                  </a:lnTo>
                  <a:lnTo>
                    <a:pt x="10" y="72"/>
                  </a:lnTo>
                  <a:lnTo>
                    <a:pt x="9" y="72"/>
                  </a:lnTo>
                  <a:lnTo>
                    <a:pt x="9" y="71"/>
                  </a:lnTo>
                  <a:lnTo>
                    <a:pt x="10" y="71"/>
                  </a:lnTo>
                  <a:lnTo>
                    <a:pt x="12" y="71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4" y="70"/>
                  </a:lnTo>
                  <a:lnTo>
                    <a:pt x="14" y="69"/>
                  </a:lnTo>
                  <a:lnTo>
                    <a:pt x="15" y="69"/>
                  </a:lnTo>
                  <a:lnTo>
                    <a:pt x="15" y="70"/>
                  </a:lnTo>
                  <a:lnTo>
                    <a:pt x="16" y="70"/>
                  </a:lnTo>
                  <a:lnTo>
                    <a:pt x="17" y="70"/>
                  </a:lnTo>
                  <a:lnTo>
                    <a:pt x="17" y="69"/>
                  </a:lnTo>
                  <a:lnTo>
                    <a:pt x="19" y="69"/>
                  </a:lnTo>
                  <a:lnTo>
                    <a:pt x="20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2" y="67"/>
                  </a:lnTo>
                  <a:lnTo>
                    <a:pt x="22" y="69"/>
                  </a:lnTo>
                  <a:lnTo>
                    <a:pt x="22" y="70"/>
                  </a:lnTo>
                  <a:lnTo>
                    <a:pt x="23" y="69"/>
                  </a:lnTo>
                  <a:lnTo>
                    <a:pt x="23" y="70"/>
                  </a:lnTo>
                  <a:lnTo>
                    <a:pt x="25" y="71"/>
                  </a:lnTo>
                  <a:lnTo>
                    <a:pt x="25" y="70"/>
                  </a:lnTo>
                  <a:lnTo>
                    <a:pt x="23" y="69"/>
                  </a:lnTo>
                  <a:lnTo>
                    <a:pt x="25" y="69"/>
                  </a:lnTo>
                  <a:lnTo>
                    <a:pt x="25" y="70"/>
                  </a:lnTo>
                  <a:lnTo>
                    <a:pt x="25" y="69"/>
                  </a:lnTo>
                  <a:lnTo>
                    <a:pt x="25" y="67"/>
                  </a:lnTo>
                  <a:lnTo>
                    <a:pt x="25" y="69"/>
                  </a:lnTo>
                  <a:lnTo>
                    <a:pt x="25" y="67"/>
                  </a:lnTo>
                  <a:lnTo>
                    <a:pt x="26" y="69"/>
                  </a:lnTo>
                  <a:lnTo>
                    <a:pt x="27" y="67"/>
                  </a:lnTo>
                  <a:lnTo>
                    <a:pt x="27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29" y="67"/>
                  </a:lnTo>
                  <a:lnTo>
                    <a:pt x="30" y="67"/>
                  </a:lnTo>
                  <a:lnTo>
                    <a:pt x="29" y="66"/>
                  </a:lnTo>
                  <a:lnTo>
                    <a:pt x="29" y="65"/>
                  </a:lnTo>
                  <a:lnTo>
                    <a:pt x="30" y="65"/>
                  </a:lnTo>
                  <a:lnTo>
                    <a:pt x="30" y="64"/>
                  </a:lnTo>
                  <a:lnTo>
                    <a:pt x="30" y="65"/>
                  </a:lnTo>
                  <a:lnTo>
                    <a:pt x="32" y="65"/>
                  </a:lnTo>
                  <a:lnTo>
                    <a:pt x="33" y="65"/>
                  </a:lnTo>
                  <a:lnTo>
                    <a:pt x="32" y="65"/>
                  </a:lnTo>
                  <a:lnTo>
                    <a:pt x="33" y="65"/>
                  </a:lnTo>
                  <a:lnTo>
                    <a:pt x="35" y="64"/>
                  </a:lnTo>
                  <a:lnTo>
                    <a:pt x="36" y="64"/>
                  </a:lnTo>
                  <a:lnTo>
                    <a:pt x="36" y="65"/>
                  </a:lnTo>
                  <a:lnTo>
                    <a:pt x="36" y="66"/>
                  </a:lnTo>
                  <a:lnTo>
                    <a:pt x="36" y="65"/>
                  </a:lnTo>
                  <a:lnTo>
                    <a:pt x="36" y="64"/>
                  </a:lnTo>
                  <a:lnTo>
                    <a:pt x="38" y="64"/>
                  </a:lnTo>
                  <a:lnTo>
                    <a:pt x="38" y="65"/>
                  </a:lnTo>
                  <a:lnTo>
                    <a:pt x="38" y="66"/>
                  </a:lnTo>
                  <a:lnTo>
                    <a:pt x="36" y="66"/>
                  </a:lnTo>
                  <a:lnTo>
                    <a:pt x="38" y="66"/>
                  </a:lnTo>
                  <a:lnTo>
                    <a:pt x="38" y="65"/>
                  </a:lnTo>
                  <a:lnTo>
                    <a:pt x="39" y="65"/>
                  </a:lnTo>
                  <a:lnTo>
                    <a:pt x="39" y="66"/>
                  </a:lnTo>
                  <a:lnTo>
                    <a:pt x="40" y="66"/>
                  </a:lnTo>
                  <a:lnTo>
                    <a:pt x="41" y="66"/>
                  </a:lnTo>
                  <a:lnTo>
                    <a:pt x="41" y="67"/>
                  </a:lnTo>
                  <a:lnTo>
                    <a:pt x="40" y="67"/>
                  </a:lnTo>
                  <a:lnTo>
                    <a:pt x="41" y="67"/>
                  </a:lnTo>
                  <a:lnTo>
                    <a:pt x="41" y="69"/>
                  </a:lnTo>
                  <a:lnTo>
                    <a:pt x="42" y="70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5" y="72"/>
                  </a:lnTo>
                  <a:lnTo>
                    <a:pt x="45" y="73"/>
                  </a:lnTo>
                  <a:lnTo>
                    <a:pt x="46" y="75"/>
                  </a:lnTo>
                  <a:lnTo>
                    <a:pt x="46" y="73"/>
                  </a:lnTo>
                  <a:lnTo>
                    <a:pt x="47" y="73"/>
                  </a:lnTo>
                  <a:lnTo>
                    <a:pt x="47" y="72"/>
                  </a:lnTo>
                  <a:lnTo>
                    <a:pt x="48" y="72"/>
                  </a:lnTo>
                  <a:lnTo>
                    <a:pt x="48" y="71"/>
                  </a:lnTo>
                  <a:lnTo>
                    <a:pt x="49" y="71"/>
                  </a:lnTo>
                  <a:lnTo>
                    <a:pt x="49" y="70"/>
                  </a:lnTo>
                  <a:lnTo>
                    <a:pt x="51" y="70"/>
                  </a:lnTo>
                  <a:lnTo>
                    <a:pt x="52" y="70"/>
                  </a:lnTo>
                  <a:lnTo>
                    <a:pt x="53" y="69"/>
                  </a:lnTo>
                  <a:lnTo>
                    <a:pt x="53" y="70"/>
                  </a:lnTo>
                  <a:lnTo>
                    <a:pt x="53" y="69"/>
                  </a:lnTo>
                  <a:lnTo>
                    <a:pt x="53" y="70"/>
                  </a:lnTo>
                  <a:lnTo>
                    <a:pt x="53" y="71"/>
                  </a:lnTo>
                  <a:lnTo>
                    <a:pt x="53" y="70"/>
                  </a:lnTo>
                  <a:lnTo>
                    <a:pt x="54" y="70"/>
                  </a:lnTo>
                  <a:lnTo>
                    <a:pt x="54" y="71"/>
                  </a:lnTo>
                  <a:lnTo>
                    <a:pt x="54" y="72"/>
                  </a:lnTo>
                  <a:lnTo>
                    <a:pt x="55" y="72"/>
                  </a:lnTo>
                  <a:lnTo>
                    <a:pt x="55" y="71"/>
                  </a:lnTo>
                  <a:lnTo>
                    <a:pt x="55" y="72"/>
                  </a:lnTo>
                  <a:lnTo>
                    <a:pt x="55" y="71"/>
                  </a:lnTo>
                  <a:lnTo>
                    <a:pt x="56" y="71"/>
                  </a:lnTo>
                  <a:lnTo>
                    <a:pt x="56" y="70"/>
                  </a:lnTo>
                  <a:lnTo>
                    <a:pt x="58" y="70"/>
                  </a:lnTo>
                  <a:lnTo>
                    <a:pt x="59" y="71"/>
                  </a:lnTo>
                  <a:lnTo>
                    <a:pt x="59" y="72"/>
                  </a:lnTo>
                  <a:lnTo>
                    <a:pt x="59" y="73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60" y="73"/>
                  </a:lnTo>
                  <a:lnTo>
                    <a:pt x="59" y="72"/>
                  </a:lnTo>
                  <a:lnTo>
                    <a:pt x="60" y="72"/>
                  </a:lnTo>
                  <a:lnTo>
                    <a:pt x="59" y="72"/>
                  </a:lnTo>
                  <a:lnTo>
                    <a:pt x="59" y="71"/>
                  </a:lnTo>
                  <a:lnTo>
                    <a:pt x="59" y="70"/>
                  </a:lnTo>
                  <a:lnTo>
                    <a:pt x="59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1" y="70"/>
                  </a:lnTo>
                  <a:lnTo>
                    <a:pt x="62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6" y="70"/>
                  </a:lnTo>
                  <a:lnTo>
                    <a:pt x="67" y="71"/>
                  </a:lnTo>
                  <a:lnTo>
                    <a:pt x="69" y="70"/>
                  </a:lnTo>
                  <a:lnTo>
                    <a:pt x="71" y="70"/>
                  </a:lnTo>
                  <a:lnTo>
                    <a:pt x="69" y="70"/>
                  </a:lnTo>
                  <a:lnTo>
                    <a:pt x="68" y="70"/>
                  </a:lnTo>
                  <a:lnTo>
                    <a:pt x="68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6" y="67"/>
                  </a:lnTo>
                  <a:lnTo>
                    <a:pt x="66" y="66"/>
                  </a:lnTo>
                  <a:lnTo>
                    <a:pt x="66" y="65"/>
                  </a:lnTo>
                  <a:lnTo>
                    <a:pt x="66" y="64"/>
                  </a:lnTo>
                  <a:lnTo>
                    <a:pt x="66" y="63"/>
                  </a:lnTo>
                  <a:lnTo>
                    <a:pt x="67" y="63"/>
                  </a:lnTo>
                  <a:lnTo>
                    <a:pt x="66" y="63"/>
                  </a:lnTo>
                  <a:lnTo>
                    <a:pt x="66" y="60"/>
                  </a:lnTo>
                  <a:lnTo>
                    <a:pt x="67" y="60"/>
                  </a:lnTo>
                  <a:lnTo>
                    <a:pt x="67" y="59"/>
                  </a:lnTo>
                  <a:lnTo>
                    <a:pt x="66" y="59"/>
                  </a:lnTo>
                  <a:lnTo>
                    <a:pt x="66" y="60"/>
                  </a:lnTo>
                  <a:lnTo>
                    <a:pt x="66" y="59"/>
                  </a:lnTo>
                  <a:lnTo>
                    <a:pt x="66" y="58"/>
                  </a:lnTo>
                  <a:lnTo>
                    <a:pt x="65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6"/>
                  </a:lnTo>
                  <a:lnTo>
                    <a:pt x="65" y="56"/>
                  </a:lnTo>
                  <a:lnTo>
                    <a:pt x="65" y="54"/>
                  </a:lnTo>
                  <a:lnTo>
                    <a:pt x="66" y="54"/>
                  </a:lnTo>
                  <a:lnTo>
                    <a:pt x="66" y="53"/>
                  </a:lnTo>
                  <a:lnTo>
                    <a:pt x="65" y="53"/>
                  </a:lnTo>
                  <a:lnTo>
                    <a:pt x="65" y="54"/>
                  </a:lnTo>
                  <a:lnTo>
                    <a:pt x="65" y="53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1"/>
                  </a:lnTo>
                  <a:lnTo>
                    <a:pt x="64" y="51"/>
                  </a:lnTo>
                  <a:lnTo>
                    <a:pt x="64" y="50"/>
                  </a:lnTo>
                  <a:lnTo>
                    <a:pt x="62" y="50"/>
                  </a:lnTo>
                  <a:lnTo>
                    <a:pt x="62" y="49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4"/>
                  </a:lnTo>
                  <a:lnTo>
                    <a:pt x="62" y="44"/>
                  </a:lnTo>
                  <a:lnTo>
                    <a:pt x="62" y="43"/>
                  </a:lnTo>
                  <a:lnTo>
                    <a:pt x="62" y="41"/>
                  </a:lnTo>
                  <a:lnTo>
                    <a:pt x="61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1" y="39"/>
                  </a:lnTo>
                  <a:lnTo>
                    <a:pt x="62" y="39"/>
                  </a:lnTo>
                  <a:lnTo>
                    <a:pt x="62" y="40"/>
                  </a:lnTo>
                  <a:lnTo>
                    <a:pt x="64" y="40"/>
                  </a:lnTo>
                  <a:lnTo>
                    <a:pt x="65" y="40"/>
                  </a:lnTo>
                  <a:lnTo>
                    <a:pt x="65" y="41"/>
                  </a:lnTo>
                  <a:lnTo>
                    <a:pt x="66" y="41"/>
                  </a:lnTo>
                  <a:lnTo>
                    <a:pt x="67" y="41"/>
                  </a:lnTo>
                  <a:lnTo>
                    <a:pt x="68" y="40"/>
                  </a:lnTo>
                  <a:lnTo>
                    <a:pt x="69" y="40"/>
                  </a:lnTo>
                  <a:lnTo>
                    <a:pt x="69" y="39"/>
                  </a:lnTo>
                  <a:lnTo>
                    <a:pt x="72" y="40"/>
                  </a:lnTo>
                  <a:lnTo>
                    <a:pt x="72" y="41"/>
                  </a:lnTo>
                  <a:lnTo>
                    <a:pt x="73" y="41"/>
                  </a:lnTo>
                  <a:lnTo>
                    <a:pt x="73" y="43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4"/>
                  </a:lnTo>
                  <a:lnTo>
                    <a:pt x="72" y="45"/>
                  </a:lnTo>
                  <a:lnTo>
                    <a:pt x="72" y="46"/>
                  </a:lnTo>
                  <a:lnTo>
                    <a:pt x="73" y="49"/>
                  </a:lnTo>
                  <a:lnTo>
                    <a:pt x="74" y="49"/>
                  </a:lnTo>
                  <a:lnTo>
                    <a:pt x="74" y="50"/>
                  </a:lnTo>
                  <a:lnTo>
                    <a:pt x="73" y="50"/>
                  </a:lnTo>
                  <a:lnTo>
                    <a:pt x="73" y="51"/>
                  </a:lnTo>
                  <a:lnTo>
                    <a:pt x="74" y="50"/>
                  </a:lnTo>
                  <a:lnTo>
                    <a:pt x="74" y="51"/>
                  </a:lnTo>
                  <a:lnTo>
                    <a:pt x="75" y="51"/>
                  </a:lnTo>
                  <a:lnTo>
                    <a:pt x="75" y="50"/>
                  </a:lnTo>
                  <a:lnTo>
                    <a:pt x="75" y="49"/>
                  </a:lnTo>
                  <a:lnTo>
                    <a:pt x="78" y="50"/>
                  </a:lnTo>
                  <a:lnTo>
                    <a:pt x="80" y="50"/>
                  </a:lnTo>
                  <a:lnTo>
                    <a:pt x="84" y="51"/>
                  </a:lnTo>
                  <a:lnTo>
                    <a:pt x="85" y="51"/>
                  </a:lnTo>
                  <a:lnTo>
                    <a:pt x="86" y="50"/>
                  </a:lnTo>
                  <a:lnTo>
                    <a:pt x="86" y="51"/>
                  </a:lnTo>
                  <a:lnTo>
                    <a:pt x="87" y="51"/>
                  </a:lnTo>
                  <a:lnTo>
                    <a:pt x="88" y="51"/>
                  </a:lnTo>
                  <a:lnTo>
                    <a:pt x="90" y="51"/>
                  </a:lnTo>
                  <a:lnTo>
                    <a:pt x="91" y="51"/>
                  </a:lnTo>
                  <a:lnTo>
                    <a:pt x="92" y="52"/>
                  </a:lnTo>
                  <a:lnTo>
                    <a:pt x="93" y="52"/>
                  </a:lnTo>
                  <a:lnTo>
                    <a:pt x="94" y="51"/>
                  </a:lnTo>
                  <a:lnTo>
                    <a:pt x="95" y="51"/>
                  </a:lnTo>
                  <a:lnTo>
                    <a:pt x="97" y="51"/>
                  </a:lnTo>
                  <a:lnTo>
                    <a:pt x="97" y="50"/>
                  </a:lnTo>
                  <a:lnTo>
                    <a:pt x="99" y="49"/>
                  </a:lnTo>
                  <a:lnTo>
                    <a:pt x="101" y="49"/>
                  </a:lnTo>
                  <a:lnTo>
                    <a:pt x="104" y="47"/>
                  </a:lnTo>
                  <a:lnTo>
                    <a:pt x="105" y="46"/>
                  </a:lnTo>
                  <a:lnTo>
                    <a:pt x="104" y="47"/>
                  </a:lnTo>
                  <a:lnTo>
                    <a:pt x="101" y="47"/>
                  </a:lnTo>
                  <a:lnTo>
                    <a:pt x="100" y="47"/>
                  </a:lnTo>
                  <a:lnTo>
                    <a:pt x="99" y="46"/>
                  </a:lnTo>
                  <a:lnTo>
                    <a:pt x="98" y="46"/>
                  </a:lnTo>
                  <a:lnTo>
                    <a:pt x="97" y="46"/>
                  </a:lnTo>
                  <a:lnTo>
                    <a:pt x="97" y="45"/>
                  </a:lnTo>
                  <a:lnTo>
                    <a:pt x="98" y="43"/>
                  </a:lnTo>
                  <a:lnTo>
                    <a:pt x="99" y="40"/>
                  </a:lnTo>
                  <a:lnTo>
                    <a:pt x="100" y="39"/>
                  </a:lnTo>
                  <a:lnTo>
                    <a:pt x="103" y="38"/>
                  </a:lnTo>
                  <a:lnTo>
                    <a:pt x="105" y="36"/>
                  </a:lnTo>
                  <a:lnTo>
                    <a:pt x="106" y="36"/>
                  </a:lnTo>
                  <a:lnTo>
                    <a:pt x="107" y="36"/>
                  </a:lnTo>
                  <a:lnTo>
                    <a:pt x="108" y="34"/>
                  </a:lnTo>
                  <a:lnTo>
                    <a:pt x="110" y="34"/>
                  </a:lnTo>
                  <a:lnTo>
                    <a:pt x="118" y="33"/>
                  </a:lnTo>
                  <a:lnTo>
                    <a:pt x="119" y="33"/>
                  </a:lnTo>
                  <a:lnTo>
                    <a:pt x="120" y="32"/>
                  </a:lnTo>
                  <a:lnTo>
                    <a:pt x="121" y="30"/>
                  </a:lnTo>
                  <a:lnTo>
                    <a:pt x="123" y="28"/>
                  </a:lnTo>
                  <a:lnTo>
                    <a:pt x="123" y="26"/>
                  </a:lnTo>
                  <a:lnTo>
                    <a:pt x="124" y="26"/>
                  </a:lnTo>
                  <a:lnTo>
                    <a:pt x="126" y="26"/>
                  </a:lnTo>
                  <a:lnTo>
                    <a:pt x="126" y="25"/>
                  </a:lnTo>
                  <a:lnTo>
                    <a:pt x="125" y="25"/>
                  </a:lnTo>
                  <a:lnTo>
                    <a:pt x="124" y="24"/>
                  </a:lnTo>
                  <a:lnTo>
                    <a:pt x="124" y="23"/>
                  </a:lnTo>
                  <a:lnTo>
                    <a:pt x="124" y="21"/>
                  </a:lnTo>
                  <a:lnTo>
                    <a:pt x="125" y="21"/>
                  </a:lnTo>
                  <a:lnTo>
                    <a:pt x="125" y="20"/>
                  </a:lnTo>
                  <a:lnTo>
                    <a:pt x="124" y="20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4"/>
                  </a:lnTo>
                  <a:lnTo>
                    <a:pt x="125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5" y="9"/>
                  </a:lnTo>
                  <a:lnTo>
                    <a:pt x="125" y="8"/>
                  </a:lnTo>
                  <a:lnTo>
                    <a:pt x="125" y="7"/>
                  </a:lnTo>
                  <a:lnTo>
                    <a:pt x="125" y="6"/>
                  </a:lnTo>
                  <a:lnTo>
                    <a:pt x="125" y="6"/>
                  </a:lnTo>
                  <a:lnTo>
                    <a:pt x="126" y="6"/>
                  </a:lnTo>
                  <a:lnTo>
                    <a:pt x="127" y="5"/>
                  </a:lnTo>
                  <a:lnTo>
                    <a:pt x="131" y="2"/>
                  </a:lnTo>
                  <a:lnTo>
                    <a:pt x="132" y="2"/>
                  </a:lnTo>
                  <a:lnTo>
                    <a:pt x="136" y="2"/>
                  </a:lnTo>
                  <a:lnTo>
                    <a:pt x="139" y="1"/>
                  </a:lnTo>
                  <a:lnTo>
                    <a:pt x="140" y="1"/>
                  </a:lnTo>
                  <a:lnTo>
                    <a:pt x="142" y="1"/>
                  </a:lnTo>
                  <a:lnTo>
                    <a:pt x="143" y="0"/>
                  </a:lnTo>
                  <a:lnTo>
                    <a:pt x="144" y="1"/>
                  </a:lnTo>
                  <a:close/>
                  <a:moveTo>
                    <a:pt x="132" y="235"/>
                  </a:moveTo>
                  <a:lnTo>
                    <a:pt x="133" y="235"/>
                  </a:lnTo>
                  <a:lnTo>
                    <a:pt x="132" y="234"/>
                  </a:lnTo>
                  <a:lnTo>
                    <a:pt x="132" y="23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10" name="Freeform 465">
              <a:extLst>
                <a:ext uri="{FF2B5EF4-FFF2-40B4-BE49-F238E27FC236}">
                  <a16:creationId xmlns:a16="http://schemas.microsoft.com/office/drawing/2014/main" id="{0D1FDD02-D405-EA17-18B8-4FC92F2188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69794" y="2046437"/>
              <a:ext cx="187325" cy="198438"/>
            </a:xfrm>
            <a:custGeom>
              <a:avLst/>
              <a:gdLst>
                <a:gd name="T0" fmla="*/ 32 w 118"/>
                <a:gd name="T1" fmla="*/ 124 h 125"/>
                <a:gd name="T2" fmla="*/ 41 w 118"/>
                <a:gd name="T3" fmla="*/ 117 h 125"/>
                <a:gd name="T4" fmla="*/ 39 w 118"/>
                <a:gd name="T5" fmla="*/ 104 h 125"/>
                <a:gd name="T6" fmla="*/ 36 w 118"/>
                <a:gd name="T7" fmla="*/ 103 h 125"/>
                <a:gd name="T8" fmla="*/ 46 w 118"/>
                <a:gd name="T9" fmla="*/ 101 h 125"/>
                <a:gd name="T10" fmla="*/ 41 w 118"/>
                <a:gd name="T11" fmla="*/ 98 h 125"/>
                <a:gd name="T12" fmla="*/ 59 w 118"/>
                <a:gd name="T13" fmla="*/ 96 h 125"/>
                <a:gd name="T14" fmla="*/ 29 w 118"/>
                <a:gd name="T15" fmla="*/ 96 h 125"/>
                <a:gd name="T16" fmla="*/ 27 w 118"/>
                <a:gd name="T17" fmla="*/ 95 h 125"/>
                <a:gd name="T18" fmla="*/ 15 w 118"/>
                <a:gd name="T19" fmla="*/ 91 h 125"/>
                <a:gd name="T20" fmla="*/ 26 w 118"/>
                <a:gd name="T21" fmla="*/ 92 h 125"/>
                <a:gd name="T22" fmla="*/ 27 w 118"/>
                <a:gd name="T23" fmla="*/ 90 h 125"/>
                <a:gd name="T24" fmla="*/ 68 w 118"/>
                <a:gd name="T25" fmla="*/ 88 h 125"/>
                <a:gd name="T26" fmla="*/ 32 w 118"/>
                <a:gd name="T27" fmla="*/ 89 h 125"/>
                <a:gd name="T28" fmla="*/ 30 w 118"/>
                <a:gd name="T29" fmla="*/ 85 h 125"/>
                <a:gd name="T30" fmla="*/ 61 w 118"/>
                <a:gd name="T31" fmla="*/ 86 h 125"/>
                <a:gd name="T32" fmla="*/ 77 w 118"/>
                <a:gd name="T33" fmla="*/ 90 h 125"/>
                <a:gd name="T34" fmla="*/ 75 w 118"/>
                <a:gd name="T35" fmla="*/ 85 h 125"/>
                <a:gd name="T36" fmla="*/ 29 w 118"/>
                <a:gd name="T37" fmla="*/ 82 h 125"/>
                <a:gd name="T38" fmla="*/ 30 w 118"/>
                <a:gd name="T39" fmla="*/ 71 h 125"/>
                <a:gd name="T40" fmla="*/ 27 w 118"/>
                <a:gd name="T41" fmla="*/ 33 h 125"/>
                <a:gd name="T42" fmla="*/ 34 w 118"/>
                <a:gd name="T43" fmla="*/ 28 h 125"/>
                <a:gd name="T44" fmla="*/ 21 w 118"/>
                <a:gd name="T45" fmla="*/ 21 h 125"/>
                <a:gd name="T46" fmla="*/ 34 w 118"/>
                <a:gd name="T47" fmla="*/ 24 h 125"/>
                <a:gd name="T48" fmla="*/ 1 w 118"/>
                <a:gd name="T49" fmla="*/ 19 h 125"/>
                <a:gd name="T50" fmla="*/ 81 w 118"/>
                <a:gd name="T51" fmla="*/ 20 h 125"/>
                <a:gd name="T52" fmla="*/ 90 w 118"/>
                <a:gd name="T53" fmla="*/ 39 h 125"/>
                <a:gd name="T54" fmla="*/ 88 w 118"/>
                <a:gd name="T55" fmla="*/ 60 h 125"/>
                <a:gd name="T56" fmla="*/ 90 w 118"/>
                <a:gd name="T57" fmla="*/ 71 h 125"/>
                <a:gd name="T58" fmla="*/ 86 w 118"/>
                <a:gd name="T59" fmla="*/ 78 h 125"/>
                <a:gd name="T60" fmla="*/ 78 w 118"/>
                <a:gd name="T61" fmla="*/ 82 h 125"/>
                <a:gd name="T62" fmla="*/ 73 w 118"/>
                <a:gd name="T63" fmla="*/ 83 h 125"/>
                <a:gd name="T64" fmla="*/ 68 w 118"/>
                <a:gd name="T65" fmla="*/ 86 h 125"/>
                <a:gd name="T66" fmla="*/ 61 w 118"/>
                <a:gd name="T67" fmla="*/ 85 h 125"/>
                <a:gd name="T68" fmla="*/ 58 w 118"/>
                <a:gd name="T69" fmla="*/ 91 h 125"/>
                <a:gd name="T70" fmla="*/ 52 w 118"/>
                <a:gd name="T71" fmla="*/ 89 h 125"/>
                <a:gd name="T72" fmla="*/ 51 w 118"/>
                <a:gd name="T73" fmla="*/ 96 h 125"/>
                <a:gd name="T74" fmla="*/ 51 w 118"/>
                <a:gd name="T75" fmla="*/ 92 h 125"/>
                <a:gd name="T76" fmla="*/ 42 w 118"/>
                <a:gd name="T77" fmla="*/ 97 h 125"/>
                <a:gd name="T78" fmla="*/ 39 w 118"/>
                <a:gd name="T79" fmla="*/ 98 h 125"/>
                <a:gd name="T80" fmla="*/ 32 w 118"/>
                <a:gd name="T81" fmla="*/ 94 h 125"/>
                <a:gd name="T82" fmla="*/ 33 w 118"/>
                <a:gd name="T83" fmla="*/ 91 h 125"/>
                <a:gd name="T84" fmla="*/ 35 w 118"/>
                <a:gd name="T85" fmla="*/ 90 h 125"/>
                <a:gd name="T86" fmla="*/ 33 w 118"/>
                <a:gd name="T87" fmla="*/ 88 h 125"/>
                <a:gd name="T88" fmla="*/ 33 w 118"/>
                <a:gd name="T89" fmla="*/ 83 h 125"/>
                <a:gd name="T90" fmla="*/ 34 w 118"/>
                <a:gd name="T91" fmla="*/ 84 h 125"/>
                <a:gd name="T92" fmla="*/ 38 w 118"/>
                <a:gd name="T93" fmla="*/ 72 h 125"/>
                <a:gd name="T94" fmla="*/ 40 w 118"/>
                <a:gd name="T95" fmla="*/ 66 h 125"/>
                <a:gd name="T96" fmla="*/ 41 w 118"/>
                <a:gd name="T97" fmla="*/ 62 h 125"/>
                <a:gd name="T98" fmla="*/ 35 w 118"/>
                <a:gd name="T99" fmla="*/ 53 h 125"/>
                <a:gd name="T100" fmla="*/ 35 w 118"/>
                <a:gd name="T101" fmla="*/ 45 h 125"/>
                <a:gd name="T102" fmla="*/ 28 w 118"/>
                <a:gd name="T103" fmla="*/ 45 h 125"/>
                <a:gd name="T104" fmla="*/ 30 w 118"/>
                <a:gd name="T105" fmla="*/ 40 h 125"/>
                <a:gd name="T106" fmla="*/ 34 w 118"/>
                <a:gd name="T107" fmla="*/ 40 h 125"/>
                <a:gd name="T108" fmla="*/ 35 w 118"/>
                <a:gd name="T109" fmla="*/ 40 h 125"/>
                <a:gd name="T110" fmla="*/ 39 w 118"/>
                <a:gd name="T111" fmla="*/ 39 h 125"/>
                <a:gd name="T112" fmla="*/ 42 w 118"/>
                <a:gd name="T113" fmla="*/ 43 h 125"/>
                <a:gd name="T114" fmla="*/ 42 w 118"/>
                <a:gd name="T115" fmla="*/ 38 h 125"/>
                <a:gd name="T116" fmla="*/ 40 w 118"/>
                <a:gd name="T117" fmla="*/ 33 h 125"/>
                <a:gd name="T118" fmla="*/ 36 w 118"/>
                <a:gd name="T119" fmla="*/ 24 h 125"/>
                <a:gd name="T120" fmla="*/ 43 w 118"/>
                <a:gd name="T121" fmla="*/ 12 h 125"/>
                <a:gd name="T122" fmla="*/ 67 w 118"/>
                <a:gd name="T123" fmla="*/ 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125">
                  <a:moveTo>
                    <a:pt x="41" y="117"/>
                  </a:moveTo>
                  <a:lnTo>
                    <a:pt x="42" y="117"/>
                  </a:lnTo>
                  <a:lnTo>
                    <a:pt x="43" y="118"/>
                  </a:lnTo>
                  <a:lnTo>
                    <a:pt x="43" y="120"/>
                  </a:lnTo>
                  <a:lnTo>
                    <a:pt x="43" y="118"/>
                  </a:lnTo>
                  <a:lnTo>
                    <a:pt x="43" y="120"/>
                  </a:lnTo>
                  <a:lnTo>
                    <a:pt x="43" y="121"/>
                  </a:lnTo>
                  <a:lnTo>
                    <a:pt x="42" y="121"/>
                  </a:lnTo>
                  <a:lnTo>
                    <a:pt x="42" y="122"/>
                  </a:lnTo>
                  <a:lnTo>
                    <a:pt x="42" y="123"/>
                  </a:lnTo>
                  <a:lnTo>
                    <a:pt x="41" y="123"/>
                  </a:lnTo>
                  <a:lnTo>
                    <a:pt x="40" y="123"/>
                  </a:lnTo>
                  <a:lnTo>
                    <a:pt x="38" y="124"/>
                  </a:lnTo>
                  <a:lnTo>
                    <a:pt x="36" y="124"/>
                  </a:lnTo>
                  <a:lnTo>
                    <a:pt x="35" y="124"/>
                  </a:lnTo>
                  <a:lnTo>
                    <a:pt x="34" y="124"/>
                  </a:lnTo>
                  <a:lnTo>
                    <a:pt x="32" y="124"/>
                  </a:lnTo>
                  <a:lnTo>
                    <a:pt x="30" y="125"/>
                  </a:lnTo>
                  <a:lnTo>
                    <a:pt x="30" y="124"/>
                  </a:lnTo>
                  <a:lnTo>
                    <a:pt x="29" y="124"/>
                  </a:lnTo>
                  <a:lnTo>
                    <a:pt x="28" y="123"/>
                  </a:lnTo>
                  <a:lnTo>
                    <a:pt x="29" y="122"/>
                  </a:lnTo>
                  <a:lnTo>
                    <a:pt x="29" y="121"/>
                  </a:lnTo>
                  <a:lnTo>
                    <a:pt x="30" y="121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3" y="118"/>
                  </a:lnTo>
                  <a:lnTo>
                    <a:pt x="34" y="118"/>
                  </a:lnTo>
                  <a:lnTo>
                    <a:pt x="35" y="118"/>
                  </a:lnTo>
                  <a:lnTo>
                    <a:pt x="36" y="117"/>
                  </a:lnTo>
                  <a:lnTo>
                    <a:pt x="38" y="117"/>
                  </a:lnTo>
                  <a:lnTo>
                    <a:pt x="39" y="117"/>
                  </a:lnTo>
                  <a:lnTo>
                    <a:pt x="40" y="117"/>
                  </a:lnTo>
                  <a:lnTo>
                    <a:pt x="41" y="117"/>
                  </a:lnTo>
                  <a:close/>
                  <a:moveTo>
                    <a:pt x="51" y="105"/>
                  </a:moveTo>
                  <a:lnTo>
                    <a:pt x="51" y="107"/>
                  </a:lnTo>
                  <a:lnTo>
                    <a:pt x="52" y="107"/>
                  </a:lnTo>
                  <a:lnTo>
                    <a:pt x="51" y="107"/>
                  </a:lnTo>
                  <a:lnTo>
                    <a:pt x="51" y="105"/>
                  </a:lnTo>
                  <a:close/>
                  <a:moveTo>
                    <a:pt x="10" y="105"/>
                  </a:moveTo>
                  <a:lnTo>
                    <a:pt x="9" y="105"/>
                  </a:lnTo>
                  <a:lnTo>
                    <a:pt x="9" y="104"/>
                  </a:lnTo>
                  <a:lnTo>
                    <a:pt x="10" y="105"/>
                  </a:lnTo>
                  <a:close/>
                  <a:moveTo>
                    <a:pt x="36" y="103"/>
                  </a:moveTo>
                  <a:lnTo>
                    <a:pt x="38" y="103"/>
                  </a:lnTo>
                  <a:lnTo>
                    <a:pt x="36" y="103"/>
                  </a:lnTo>
                  <a:lnTo>
                    <a:pt x="36" y="104"/>
                  </a:lnTo>
                  <a:lnTo>
                    <a:pt x="35" y="104"/>
                  </a:lnTo>
                  <a:lnTo>
                    <a:pt x="35" y="103"/>
                  </a:lnTo>
                  <a:lnTo>
                    <a:pt x="36" y="103"/>
                  </a:lnTo>
                  <a:close/>
                  <a:moveTo>
                    <a:pt x="39" y="104"/>
                  </a:moveTo>
                  <a:lnTo>
                    <a:pt x="38" y="104"/>
                  </a:lnTo>
                  <a:lnTo>
                    <a:pt x="38" y="103"/>
                  </a:lnTo>
                  <a:lnTo>
                    <a:pt x="38" y="103"/>
                  </a:lnTo>
                  <a:lnTo>
                    <a:pt x="39" y="103"/>
                  </a:lnTo>
                  <a:lnTo>
                    <a:pt x="39" y="103"/>
                  </a:lnTo>
                  <a:lnTo>
                    <a:pt x="39" y="104"/>
                  </a:lnTo>
                  <a:close/>
                  <a:moveTo>
                    <a:pt x="43" y="103"/>
                  </a:moveTo>
                  <a:lnTo>
                    <a:pt x="42" y="103"/>
                  </a:lnTo>
                  <a:lnTo>
                    <a:pt x="42" y="103"/>
                  </a:lnTo>
                  <a:lnTo>
                    <a:pt x="43" y="103"/>
                  </a:lnTo>
                  <a:lnTo>
                    <a:pt x="43" y="103"/>
                  </a:lnTo>
                  <a:close/>
                  <a:moveTo>
                    <a:pt x="36" y="103"/>
                  </a:moveTo>
                  <a:lnTo>
                    <a:pt x="36" y="103"/>
                  </a:lnTo>
                  <a:lnTo>
                    <a:pt x="36" y="102"/>
                  </a:lnTo>
                  <a:lnTo>
                    <a:pt x="36" y="103"/>
                  </a:lnTo>
                  <a:lnTo>
                    <a:pt x="38" y="103"/>
                  </a:lnTo>
                  <a:lnTo>
                    <a:pt x="36" y="103"/>
                  </a:lnTo>
                  <a:lnTo>
                    <a:pt x="36" y="103"/>
                  </a:lnTo>
                  <a:close/>
                  <a:moveTo>
                    <a:pt x="26" y="101"/>
                  </a:moveTo>
                  <a:lnTo>
                    <a:pt x="27" y="101"/>
                  </a:lnTo>
                  <a:lnTo>
                    <a:pt x="27" y="102"/>
                  </a:lnTo>
                  <a:lnTo>
                    <a:pt x="27" y="101"/>
                  </a:lnTo>
                  <a:lnTo>
                    <a:pt x="27" y="102"/>
                  </a:lnTo>
                  <a:lnTo>
                    <a:pt x="26" y="101"/>
                  </a:lnTo>
                  <a:close/>
                  <a:moveTo>
                    <a:pt x="42" y="99"/>
                  </a:moveTo>
                  <a:lnTo>
                    <a:pt x="42" y="101"/>
                  </a:lnTo>
                  <a:lnTo>
                    <a:pt x="41" y="101"/>
                  </a:lnTo>
                  <a:lnTo>
                    <a:pt x="40" y="99"/>
                  </a:lnTo>
                  <a:lnTo>
                    <a:pt x="41" y="99"/>
                  </a:lnTo>
                  <a:lnTo>
                    <a:pt x="42" y="99"/>
                  </a:lnTo>
                  <a:close/>
                  <a:moveTo>
                    <a:pt x="46" y="99"/>
                  </a:moveTo>
                  <a:lnTo>
                    <a:pt x="47" y="99"/>
                  </a:lnTo>
                  <a:lnTo>
                    <a:pt x="46" y="99"/>
                  </a:lnTo>
                  <a:lnTo>
                    <a:pt x="46" y="101"/>
                  </a:lnTo>
                  <a:lnTo>
                    <a:pt x="46" y="99"/>
                  </a:lnTo>
                  <a:lnTo>
                    <a:pt x="45" y="99"/>
                  </a:lnTo>
                  <a:lnTo>
                    <a:pt x="46" y="99"/>
                  </a:lnTo>
                  <a:close/>
                  <a:moveTo>
                    <a:pt x="40" y="101"/>
                  </a:moveTo>
                  <a:lnTo>
                    <a:pt x="39" y="101"/>
                  </a:lnTo>
                  <a:lnTo>
                    <a:pt x="38" y="101"/>
                  </a:lnTo>
                  <a:lnTo>
                    <a:pt x="38" y="99"/>
                  </a:lnTo>
                  <a:lnTo>
                    <a:pt x="38" y="98"/>
                  </a:lnTo>
                  <a:lnTo>
                    <a:pt x="39" y="98"/>
                  </a:lnTo>
                  <a:lnTo>
                    <a:pt x="40" y="99"/>
                  </a:lnTo>
                  <a:lnTo>
                    <a:pt x="40" y="101"/>
                  </a:lnTo>
                  <a:close/>
                  <a:moveTo>
                    <a:pt x="42" y="98"/>
                  </a:moveTo>
                  <a:lnTo>
                    <a:pt x="41" y="98"/>
                  </a:lnTo>
                  <a:lnTo>
                    <a:pt x="41" y="99"/>
                  </a:lnTo>
                  <a:lnTo>
                    <a:pt x="40" y="99"/>
                  </a:lnTo>
                  <a:lnTo>
                    <a:pt x="40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2" y="97"/>
                  </a:lnTo>
                  <a:lnTo>
                    <a:pt x="42" y="98"/>
                  </a:lnTo>
                  <a:close/>
                  <a:moveTo>
                    <a:pt x="53" y="97"/>
                  </a:moveTo>
                  <a:lnTo>
                    <a:pt x="54" y="97"/>
                  </a:lnTo>
                  <a:lnTo>
                    <a:pt x="54" y="98"/>
                  </a:lnTo>
                  <a:lnTo>
                    <a:pt x="53" y="98"/>
                  </a:lnTo>
                  <a:lnTo>
                    <a:pt x="53" y="97"/>
                  </a:lnTo>
                  <a:close/>
                  <a:moveTo>
                    <a:pt x="49" y="98"/>
                  </a:moveTo>
                  <a:lnTo>
                    <a:pt x="48" y="98"/>
                  </a:lnTo>
                  <a:lnTo>
                    <a:pt x="47" y="97"/>
                  </a:lnTo>
                  <a:lnTo>
                    <a:pt x="48" y="97"/>
                  </a:lnTo>
                  <a:lnTo>
                    <a:pt x="48" y="96"/>
                  </a:lnTo>
                  <a:lnTo>
                    <a:pt x="49" y="96"/>
                  </a:lnTo>
                  <a:lnTo>
                    <a:pt x="49" y="97"/>
                  </a:lnTo>
                  <a:lnTo>
                    <a:pt x="49" y="98"/>
                  </a:lnTo>
                  <a:close/>
                  <a:moveTo>
                    <a:pt x="59" y="96"/>
                  </a:moveTo>
                  <a:lnTo>
                    <a:pt x="58" y="96"/>
                  </a:lnTo>
                  <a:lnTo>
                    <a:pt x="58" y="95"/>
                  </a:lnTo>
                  <a:lnTo>
                    <a:pt x="59" y="95"/>
                  </a:lnTo>
                  <a:lnTo>
                    <a:pt x="59" y="96"/>
                  </a:lnTo>
                  <a:close/>
                  <a:moveTo>
                    <a:pt x="32" y="95"/>
                  </a:moveTo>
                  <a:lnTo>
                    <a:pt x="33" y="95"/>
                  </a:lnTo>
                  <a:lnTo>
                    <a:pt x="33" y="96"/>
                  </a:lnTo>
                  <a:lnTo>
                    <a:pt x="33" y="97"/>
                  </a:lnTo>
                  <a:lnTo>
                    <a:pt x="33" y="98"/>
                  </a:lnTo>
                  <a:lnTo>
                    <a:pt x="32" y="98"/>
                  </a:lnTo>
                  <a:lnTo>
                    <a:pt x="29" y="99"/>
                  </a:lnTo>
                  <a:lnTo>
                    <a:pt x="28" y="99"/>
                  </a:lnTo>
                  <a:lnTo>
                    <a:pt x="28" y="98"/>
                  </a:lnTo>
                  <a:lnTo>
                    <a:pt x="27" y="98"/>
                  </a:lnTo>
                  <a:lnTo>
                    <a:pt x="28" y="97"/>
                  </a:lnTo>
                  <a:lnTo>
                    <a:pt x="29" y="97"/>
                  </a:lnTo>
                  <a:lnTo>
                    <a:pt x="29" y="96"/>
                  </a:lnTo>
                  <a:lnTo>
                    <a:pt x="30" y="96"/>
                  </a:lnTo>
                  <a:lnTo>
                    <a:pt x="30" y="95"/>
                  </a:lnTo>
                  <a:lnTo>
                    <a:pt x="32" y="95"/>
                  </a:lnTo>
                  <a:close/>
                  <a:moveTo>
                    <a:pt x="27" y="95"/>
                  </a:moveTo>
                  <a:lnTo>
                    <a:pt x="27" y="96"/>
                  </a:lnTo>
                  <a:lnTo>
                    <a:pt x="26" y="95"/>
                  </a:lnTo>
                  <a:lnTo>
                    <a:pt x="27" y="95"/>
                  </a:lnTo>
                  <a:lnTo>
                    <a:pt x="26" y="95"/>
                  </a:lnTo>
                  <a:lnTo>
                    <a:pt x="27" y="95"/>
                  </a:lnTo>
                  <a:lnTo>
                    <a:pt x="27" y="94"/>
                  </a:lnTo>
                  <a:lnTo>
                    <a:pt x="27" y="95"/>
                  </a:lnTo>
                  <a:close/>
                  <a:moveTo>
                    <a:pt x="26" y="95"/>
                  </a:moveTo>
                  <a:lnTo>
                    <a:pt x="26" y="94"/>
                  </a:lnTo>
                  <a:lnTo>
                    <a:pt x="26" y="92"/>
                  </a:lnTo>
                  <a:lnTo>
                    <a:pt x="26" y="94"/>
                  </a:lnTo>
                  <a:lnTo>
                    <a:pt x="27" y="94"/>
                  </a:lnTo>
                  <a:lnTo>
                    <a:pt x="27" y="95"/>
                  </a:lnTo>
                  <a:lnTo>
                    <a:pt x="26" y="95"/>
                  </a:lnTo>
                  <a:close/>
                  <a:moveTo>
                    <a:pt x="68" y="92"/>
                  </a:moveTo>
                  <a:lnTo>
                    <a:pt x="68" y="94"/>
                  </a:lnTo>
                  <a:lnTo>
                    <a:pt x="68" y="92"/>
                  </a:lnTo>
                  <a:lnTo>
                    <a:pt x="69" y="92"/>
                  </a:lnTo>
                  <a:lnTo>
                    <a:pt x="69" y="94"/>
                  </a:lnTo>
                  <a:lnTo>
                    <a:pt x="68" y="94"/>
                  </a:lnTo>
                  <a:lnTo>
                    <a:pt x="67" y="94"/>
                  </a:lnTo>
                  <a:lnTo>
                    <a:pt x="67" y="92"/>
                  </a:lnTo>
                  <a:lnTo>
                    <a:pt x="68" y="92"/>
                  </a:lnTo>
                  <a:close/>
                  <a:moveTo>
                    <a:pt x="15" y="91"/>
                  </a:moveTo>
                  <a:lnTo>
                    <a:pt x="16" y="91"/>
                  </a:lnTo>
                  <a:lnTo>
                    <a:pt x="16" y="92"/>
                  </a:lnTo>
                  <a:lnTo>
                    <a:pt x="15" y="92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1"/>
                  </a:lnTo>
                  <a:close/>
                  <a:moveTo>
                    <a:pt x="59" y="95"/>
                  </a:moveTo>
                  <a:lnTo>
                    <a:pt x="59" y="94"/>
                  </a:lnTo>
                  <a:lnTo>
                    <a:pt x="58" y="94"/>
                  </a:lnTo>
                  <a:lnTo>
                    <a:pt x="58" y="92"/>
                  </a:lnTo>
                  <a:lnTo>
                    <a:pt x="59" y="92"/>
                  </a:lnTo>
                  <a:lnTo>
                    <a:pt x="59" y="91"/>
                  </a:lnTo>
                  <a:lnTo>
                    <a:pt x="59" y="92"/>
                  </a:lnTo>
                  <a:lnTo>
                    <a:pt x="60" y="92"/>
                  </a:lnTo>
                  <a:lnTo>
                    <a:pt x="60" y="94"/>
                  </a:lnTo>
                  <a:lnTo>
                    <a:pt x="59" y="94"/>
                  </a:lnTo>
                  <a:lnTo>
                    <a:pt x="59" y="95"/>
                  </a:lnTo>
                  <a:close/>
                  <a:moveTo>
                    <a:pt x="26" y="92"/>
                  </a:moveTo>
                  <a:lnTo>
                    <a:pt x="25" y="92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6" y="91"/>
                  </a:lnTo>
                  <a:lnTo>
                    <a:pt x="26" y="92"/>
                  </a:lnTo>
                  <a:close/>
                  <a:moveTo>
                    <a:pt x="28" y="90"/>
                  </a:moveTo>
                  <a:lnTo>
                    <a:pt x="29" y="90"/>
                  </a:lnTo>
                  <a:lnTo>
                    <a:pt x="29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7" y="90"/>
                  </a:lnTo>
                  <a:lnTo>
                    <a:pt x="28" y="90"/>
                  </a:lnTo>
                  <a:close/>
                  <a:moveTo>
                    <a:pt x="26" y="90"/>
                  </a:moveTo>
                  <a:lnTo>
                    <a:pt x="25" y="90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26" y="89"/>
                  </a:lnTo>
                  <a:lnTo>
                    <a:pt x="26" y="90"/>
                  </a:lnTo>
                  <a:close/>
                  <a:moveTo>
                    <a:pt x="28" y="90"/>
                  </a:moveTo>
                  <a:lnTo>
                    <a:pt x="27" y="90"/>
                  </a:lnTo>
                  <a:lnTo>
                    <a:pt x="27" y="89"/>
                  </a:lnTo>
                  <a:lnTo>
                    <a:pt x="28" y="89"/>
                  </a:lnTo>
                  <a:lnTo>
                    <a:pt x="29" y="89"/>
                  </a:lnTo>
                  <a:lnTo>
                    <a:pt x="28" y="89"/>
                  </a:lnTo>
                  <a:lnTo>
                    <a:pt x="28" y="90"/>
                  </a:lnTo>
                  <a:close/>
                  <a:moveTo>
                    <a:pt x="71" y="89"/>
                  </a:moveTo>
                  <a:lnTo>
                    <a:pt x="72" y="89"/>
                  </a:lnTo>
                  <a:lnTo>
                    <a:pt x="72" y="90"/>
                  </a:lnTo>
                  <a:lnTo>
                    <a:pt x="71" y="90"/>
                  </a:lnTo>
                  <a:lnTo>
                    <a:pt x="71" y="89"/>
                  </a:lnTo>
                  <a:lnTo>
                    <a:pt x="69" y="89"/>
                  </a:lnTo>
                  <a:lnTo>
                    <a:pt x="69" y="88"/>
                  </a:lnTo>
                  <a:lnTo>
                    <a:pt x="71" y="89"/>
                  </a:lnTo>
                  <a:close/>
                  <a:moveTo>
                    <a:pt x="68" y="89"/>
                  </a:moveTo>
                  <a:lnTo>
                    <a:pt x="67" y="89"/>
                  </a:lnTo>
                  <a:lnTo>
                    <a:pt x="67" y="88"/>
                  </a:lnTo>
                  <a:lnTo>
                    <a:pt x="68" y="88"/>
                  </a:lnTo>
                  <a:lnTo>
                    <a:pt x="68" y="89"/>
                  </a:lnTo>
                  <a:close/>
                  <a:moveTo>
                    <a:pt x="28" y="88"/>
                  </a:moveTo>
                  <a:lnTo>
                    <a:pt x="28" y="89"/>
                  </a:lnTo>
                  <a:lnTo>
                    <a:pt x="27" y="89"/>
                  </a:lnTo>
                  <a:lnTo>
                    <a:pt x="27" y="88"/>
                  </a:lnTo>
                  <a:lnTo>
                    <a:pt x="28" y="88"/>
                  </a:lnTo>
                  <a:close/>
                  <a:moveTo>
                    <a:pt x="64" y="88"/>
                  </a:moveTo>
                  <a:lnTo>
                    <a:pt x="64" y="86"/>
                  </a:lnTo>
                  <a:lnTo>
                    <a:pt x="65" y="86"/>
                  </a:lnTo>
                  <a:lnTo>
                    <a:pt x="65" y="88"/>
                  </a:lnTo>
                  <a:lnTo>
                    <a:pt x="64" y="88"/>
                  </a:lnTo>
                  <a:lnTo>
                    <a:pt x="62" y="88"/>
                  </a:lnTo>
                  <a:lnTo>
                    <a:pt x="62" y="86"/>
                  </a:lnTo>
                  <a:lnTo>
                    <a:pt x="64" y="86"/>
                  </a:lnTo>
                  <a:lnTo>
                    <a:pt x="64" y="88"/>
                  </a:lnTo>
                  <a:close/>
                  <a:moveTo>
                    <a:pt x="33" y="88"/>
                  </a:moveTo>
                  <a:lnTo>
                    <a:pt x="32" y="89"/>
                  </a:lnTo>
                  <a:lnTo>
                    <a:pt x="32" y="88"/>
                  </a:lnTo>
                  <a:lnTo>
                    <a:pt x="30" y="88"/>
                  </a:lnTo>
                  <a:lnTo>
                    <a:pt x="32" y="88"/>
                  </a:lnTo>
                  <a:lnTo>
                    <a:pt x="32" y="86"/>
                  </a:lnTo>
                  <a:lnTo>
                    <a:pt x="30" y="86"/>
                  </a:lnTo>
                  <a:lnTo>
                    <a:pt x="32" y="86"/>
                  </a:lnTo>
                  <a:lnTo>
                    <a:pt x="32" y="88"/>
                  </a:lnTo>
                  <a:lnTo>
                    <a:pt x="33" y="88"/>
                  </a:lnTo>
                  <a:close/>
                  <a:moveTo>
                    <a:pt x="27" y="86"/>
                  </a:moveTo>
                  <a:lnTo>
                    <a:pt x="27" y="88"/>
                  </a:lnTo>
                  <a:lnTo>
                    <a:pt x="26" y="88"/>
                  </a:lnTo>
                  <a:lnTo>
                    <a:pt x="26" y="86"/>
                  </a:lnTo>
                  <a:lnTo>
                    <a:pt x="27" y="86"/>
                  </a:lnTo>
                  <a:close/>
                  <a:moveTo>
                    <a:pt x="30" y="86"/>
                  </a:moveTo>
                  <a:lnTo>
                    <a:pt x="29" y="86"/>
                  </a:lnTo>
                  <a:lnTo>
                    <a:pt x="29" y="85"/>
                  </a:lnTo>
                  <a:lnTo>
                    <a:pt x="30" y="85"/>
                  </a:lnTo>
                  <a:lnTo>
                    <a:pt x="30" y="86"/>
                  </a:lnTo>
                  <a:close/>
                  <a:moveTo>
                    <a:pt x="62" y="89"/>
                  </a:moveTo>
                  <a:lnTo>
                    <a:pt x="64" y="89"/>
                  </a:lnTo>
                  <a:lnTo>
                    <a:pt x="65" y="89"/>
                  </a:lnTo>
                  <a:lnTo>
                    <a:pt x="65" y="90"/>
                  </a:lnTo>
                  <a:lnTo>
                    <a:pt x="64" y="91"/>
                  </a:lnTo>
                  <a:lnTo>
                    <a:pt x="65" y="91"/>
                  </a:lnTo>
                  <a:lnTo>
                    <a:pt x="64" y="91"/>
                  </a:lnTo>
                  <a:lnTo>
                    <a:pt x="62" y="91"/>
                  </a:lnTo>
                  <a:lnTo>
                    <a:pt x="62" y="90"/>
                  </a:lnTo>
                  <a:lnTo>
                    <a:pt x="61" y="90"/>
                  </a:lnTo>
                  <a:lnTo>
                    <a:pt x="61" y="91"/>
                  </a:lnTo>
                  <a:lnTo>
                    <a:pt x="60" y="91"/>
                  </a:lnTo>
                  <a:lnTo>
                    <a:pt x="60" y="90"/>
                  </a:lnTo>
                  <a:lnTo>
                    <a:pt x="60" y="88"/>
                  </a:lnTo>
                  <a:lnTo>
                    <a:pt x="60" y="86"/>
                  </a:lnTo>
                  <a:lnTo>
                    <a:pt x="61" y="86"/>
                  </a:lnTo>
                  <a:lnTo>
                    <a:pt x="61" y="85"/>
                  </a:lnTo>
                  <a:lnTo>
                    <a:pt x="62" y="86"/>
                  </a:lnTo>
                  <a:lnTo>
                    <a:pt x="61" y="86"/>
                  </a:lnTo>
                  <a:lnTo>
                    <a:pt x="61" y="88"/>
                  </a:lnTo>
                  <a:lnTo>
                    <a:pt x="61" y="89"/>
                  </a:lnTo>
                  <a:lnTo>
                    <a:pt x="62" y="89"/>
                  </a:lnTo>
                  <a:close/>
                  <a:moveTo>
                    <a:pt x="78" y="85"/>
                  </a:moveTo>
                  <a:lnTo>
                    <a:pt x="78" y="86"/>
                  </a:lnTo>
                  <a:lnTo>
                    <a:pt x="77" y="88"/>
                  </a:lnTo>
                  <a:lnTo>
                    <a:pt x="78" y="86"/>
                  </a:lnTo>
                  <a:lnTo>
                    <a:pt x="78" y="88"/>
                  </a:lnTo>
                  <a:lnTo>
                    <a:pt x="77" y="88"/>
                  </a:lnTo>
                  <a:lnTo>
                    <a:pt x="78" y="89"/>
                  </a:lnTo>
                  <a:lnTo>
                    <a:pt x="77" y="89"/>
                  </a:lnTo>
                  <a:lnTo>
                    <a:pt x="77" y="90"/>
                  </a:lnTo>
                  <a:lnTo>
                    <a:pt x="75" y="90"/>
                  </a:lnTo>
                  <a:lnTo>
                    <a:pt x="77" y="90"/>
                  </a:lnTo>
                  <a:lnTo>
                    <a:pt x="77" y="91"/>
                  </a:lnTo>
                  <a:lnTo>
                    <a:pt x="75" y="91"/>
                  </a:lnTo>
                  <a:lnTo>
                    <a:pt x="74" y="91"/>
                  </a:lnTo>
                  <a:lnTo>
                    <a:pt x="75" y="91"/>
                  </a:lnTo>
                  <a:lnTo>
                    <a:pt x="74" y="90"/>
                  </a:lnTo>
                  <a:lnTo>
                    <a:pt x="75" y="90"/>
                  </a:lnTo>
                  <a:lnTo>
                    <a:pt x="74" y="90"/>
                  </a:lnTo>
                  <a:lnTo>
                    <a:pt x="74" y="89"/>
                  </a:lnTo>
                  <a:lnTo>
                    <a:pt x="75" y="88"/>
                  </a:lnTo>
                  <a:lnTo>
                    <a:pt x="74" y="88"/>
                  </a:lnTo>
                  <a:lnTo>
                    <a:pt x="74" y="89"/>
                  </a:lnTo>
                  <a:lnTo>
                    <a:pt x="73" y="89"/>
                  </a:lnTo>
                  <a:lnTo>
                    <a:pt x="73" y="88"/>
                  </a:lnTo>
                  <a:lnTo>
                    <a:pt x="73" y="86"/>
                  </a:lnTo>
                  <a:lnTo>
                    <a:pt x="74" y="86"/>
                  </a:lnTo>
                  <a:lnTo>
                    <a:pt x="75" y="86"/>
                  </a:lnTo>
                  <a:lnTo>
                    <a:pt x="75" y="85"/>
                  </a:lnTo>
                  <a:lnTo>
                    <a:pt x="77" y="84"/>
                  </a:lnTo>
                  <a:lnTo>
                    <a:pt x="77" y="83"/>
                  </a:lnTo>
                  <a:lnTo>
                    <a:pt x="77" y="84"/>
                  </a:lnTo>
                  <a:lnTo>
                    <a:pt x="78" y="84"/>
                  </a:lnTo>
                  <a:lnTo>
                    <a:pt x="77" y="85"/>
                  </a:lnTo>
                  <a:lnTo>
                    <a:pt x="78" y="85"/>
                  </a:lnTo>
                  <a:close/>
                  <a:moveTo>
                    <a:pt x="28" y="83"/>
                  </a:moveTo>
                  <a:lnTo>
                    <a:pt x="29" y="83"/>
                  </a:lnTo>
                  <a:lnTo>
                    <a:pt x="29" y="84"/>
                  </a:lnTo>
                  <a:lnTo>
                    <a:pt x="28" y="83"/>
                  </a:lnTo>
                  <a:close/>
                  <a:moveTo>
                    <a:pt x="79" y="84"/>
                  </a:moveTo>
                  <a:lnTo>
                    <a:pt x="79" y="83"/>
                  </a:lnTo>
                  <a:lnTo>
                    <a:pt x="80" y="83"/>
                  </a:lnTo>
                  <a:lnTo>
                    <a:pt x="79" y="84"/>
                  </a:lnTo>
                  <a:close/>
                  <a:moveTo>
                    <a:pt x="29" y="82"/>
                  </a:moveTo>
                  <a:lnTo>
                    <a:pt x="30" y="82"/>
                  </a:lnTo>
                  <a:lnTo>
                    <a:pt x="29" y="82"/>
                  </a:lnTo>
                  <a:lnTo>
                    <a:pt x="29" y="83"/>
                  </a:lnTo>
                  <a:lnTo>
                    <a:pt x="30" y="83"/>
                  </a:lnTo>
                  <a:lnTo>
                    <a:pt x="30" y="84"/>
                  </a:lnTo>
                  <a:lnTo>
                    <a:pt x="30" y="83"/>
                  </a:lnTo>
                  <a:lnTo>
                    <a:pt x="29" y="83"/>
                  </a:lnTo>
                  <a:lnTo>
                    <a:pt x="28" y="82"/>
                  </a:lnTo>
                  <a:lnTo>
                    <a:pt x="29" y="82"/>
                  </a:lnTo>
                  <a:close/>
                  <a:moveTo>
                    <a:pt x="28" y="83"/>
                  </a:moveTo>
                  <a:lnTo>
                    <a:pt x="27" y="83"/>
                  </a:lnTo>
                  <a:lnTo>
                    <a:pt x="27" y="82"/>
                  </a:lnTo>
                  <a:lnTo>
                    <a:pt x="28" y="81"/>
                  </a:lnTo>
                  <a:lnTo>
                    <a:pt x="28" y="82"/>
                  </a:lnTo>
                  <a:lnTo>
                    <a:pt x="28" y="83"/>
                  </a:lnTo>
                  <a:close/>
                  <a:moveTo>
                    <a:pt x="32" y="71"/>
                  </a:moveTo>
                  <a:lnTo>
                    <a:pt x="30" y="71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2" y="71"/>
                  </a:lnTo>
                  <a:close/>
                  <a:moveTo>
                    <a:pt x="33" y="50"/>
                  </a:moveTo>
                  <a:lnTo>
                    <a:pt x="33" y="51"/>
                  </a:lnTo>
                  <a:lnTo>
                    <a:pt x="34" y="51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3" y="51"/>
                  </a:lnTo>
                  <a:lnTo>
                    <a:pt x="32" y="51"/>
                  </a:lnTo>
                  <a:lnTo>
                    <a:pt x="33" y="50"/>
                  </a:lnTo>
                  <a:lnTo>
                    <a:pt x="32" y="50"/>
                  </a:lnTo>
                  <a:lnTo>
                    <a:pt x="32" y="49"/>
                  </a:lnTo>
                  <a:lnTo>
                    <a:pt x="32" y="47"/>
                  </a:lnTo>
                  <a:lnTo>
                    <a:pt x="33" y="47"/>
                  </a:lnTo>
                  <a:lnTo>
                    <a:pt x="33" y="49"/>
                  </a:lnTo>
                  <a:lnTo>
                    <a:pt x="33" y="50"/>
                  </a:lnTo>
                  <a:close/>
                  <a:moveTo>
                    <a:pt x="28" y="33"/>
                  </a:moveTo>
                  <a:lnTo>
                    <a:pt x="27" y="33"/>
                  </a:lnTo>
                  <a:lnTo>
                    <a:pt x="27" y="32"/>
                  </a:lnTo>
                  <a:lnTo>
                    <a:pt x="28" y="32"/>
                  </a:lnTo>
                  <a:lnTo>
                    <a:pt x="28" y="33"/>
                  </a:lnTo>
                  <a:close/>
                  <a:moveTo>
                    <a:pt x="35" y="33"/>
                  </a:moveTo>
                  <a:lnTo>
                    <a:pt x="34" y="33"/>
                  </a:lnTo>
                  <a:lnTo>
                    <a:pt x="34" y="32"/>
                  </a:lnTo>
                  <a:lnTo>
                    <a:pt x="35" y="32"/>
                  </a:lnTo>
                  <a:lnTo>
                    <a:pt x="35" y="33"/>
                  </a:lnTo>
                  <a:close/>
                  <a:moveTo>
                    <a:pt x="36" y="32"/>
                  </a:moveTo>
                  <a:lnTo>
                    <a:pt x="38" y="32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6" y="32"/>
                  </a:lnTo>
                  <a:close/>
                  <a:moveTo>
                    <a:pt x="36" y="26"/>
                  </a:moveTo>
                  <a:lnTo>
                    <a:pt x="36" y="27"/>
                  </a:lnTo>
                  <a:lnTo>
                    <a:pt x="35" y="27"/>
                  </a:lnTo>
                  <a:lnTo>
                    <a:pt x="34" y="28"/>
                  </a:lnTo>
                  <a:lnTo>
                    <a:pt x="33" y="27"/>
                  </a:lnTo>
                  <a:lnTo>
                    <a:pt x="33" y="28"/>
                  </a:lnTo>
                  <a:lnTo>
                    <a:pt x="33" y="27"/>
                  </a:lnTo>
                  <a:lnTo>
                    <a:pt x="34" y="26"/>
                  </a:lnTo>
                  <a:lnTo>
                    <a:pt x="35" y="26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6" y="26"/>
                  </a:lnTo>
                  <a:close/>
                  <a:moveTo>
                    <a:pt x="117" y="27"/>
                  </a:moveTo>
                  <a:lnTo>
                    <a:pt x="116" y="27"/>
                  </a:lnTo>
                  <a:lnTo>
                    <a:pt x="116" y="26"/>
                  </a:lnTo>
                  <a:lnTo>
                    <a:pt x="117" y="25"/>
                  </a:lnTo>
                  <a:lnTo>
                    <a:pt x="118" y="25"/>
                  </a:lnTo>
                  <a:lnTo>
                    <a:pt x="118" y="26"/>
                  </a:lnTo>
                  <a:lnTo>
                    <a:pt x="117" y="27"/>
                  </a:lnTo>
                  <a:close/>
                  <a:moveTo>
                    <a:pt x="21" y="23"/>
                  </a:moveTo>
                  <a:lnTo>
                    <a:pt x="21" y="21"/>
                  </a:lnTo>
                  <a:lnTo>
                    <a:pt x="21" y="23"/>
                  </a:lnTo>
                  <a:close/>
                  <a:moveTo>
                    <a:pt x="33" y="23"/>
                  </a:moveTo>
                  <a:lnTo>
                    <a:pt x="30" y="21"/>
                  </a:lnTo>
                  <a:lnTo>
                    <a:pt x="32" y="21"/>
                  </a:lnTo>
                  <a:lnTo>
                    <a:pt x="32" y="20"/>
                  </a:lnTo>
                  <a:lnTo>
                    <a:pt x="32" y="21"/>
                  </a:lnTo>
                  <a:lnTo>
                    <a:pt x="33" y="21"/>
                  </a:lnTo>
                  <a:lnTo>
                    <a:pt x="33" y="23"/>
                  </a:lnTo>
                  <a:close/>
                  <a:moveTo>
                    <a:pt x="30" y="19"/>
                  </a:moveTo>
                  <a:lnTo>
                    <a:pt x="32" y="19"/>
                  </a:lnTo>
                  <a:lnTo>
                    <a:pt x="32" y="20"/>
                  </a:lnTo>
                  <a:lnTo>
                    <a:pt x="30" y="20"/>
                  </a:lnTo>
                  <a:lnTo>
                    <a:pt x="29" y="20"/>
                  </a:lnTo>
                  <a:lnTo>
                    <a:pt x="29" y="19"/>
                  </a:lnTo>
                  <a:lnTo>
                    <a:pt x="30" y="19"/>
                  </a:lnTo>
                  <a:close/>
                  <a:moveTo>
                    <a:pt x="35" y="24"/>
                  </a:moveTo>
                  <a:lnTo>
                    <a:pt x="34" y="24"/>
                  </a:lnTo>
                  <a:lnTo>
                    <a:pt x="33" y="24"/>
                  </a:lnTo>
                  <a:lnTo>
                    <a:pt x="33" y="23"/>
                  </a:lnTo>
                  <a:lnTo>
                    <a:pt x="34" y="23"/>
                  </a:lnTo>
                  <a:lnTo>
                    <a:pt x="33" y="23"/>
                  </a:lnTo>
                  <a:lnTo>
                    <a:pt x="33" y="21"/>
                  </a:lnTo>
                  <a:lnTo>
                    <a:pt x="33" y="20"/>
                  </a:lnTo>
                  <a:lnTo>
                    <a:pt x="33" y="19"/>
                  </a:lnTo>
                  <a:lnTo>
                    <a:pt x="34" y="18"/>
                  </a:lnTo>
                  <a:lnTo>
                    <a:pt x="34" y="19"/>
                  </a:lnTo>
                  <a:lnTo>
                    <a:pt x="35" y="19"/>
                  </a:lnTo>
                  <a:lnTo>
                    <a:pt x="35" y="20"/>
                  </a:lnTo>
                  <a:lnTo>
                    <a:pt x="35" y="21"/>
                  </a:lnTo>
                  <a:lnTo>
                    <a:pt x="35" y="23"/>
                  </a:lnTo>
                  <a:lnTo>
                    <a:pt x="36" y="23"/>
                  </a:lnTo>
                  <a:lnTo>
                    <a:pt x="35" y="24"/>
                  </a:lnTo>
                  <a:close/>
                  <a:moveTo>
                    <a:pt x="2" y="19"/>
                  </a:moveTo>
                  <a:lnTo>
                    <a:pt x="1" y="19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2" y="19"/>
                  </a:lnTo>
                  <a:close/>
                  <a:moveTo>
                    <a:pt x="2" y="15"/>
                  </a:moveTo>
                  <a:lnTo>
                    <a:pt x="2" y="17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2" y="15"/>
                  </a:lnTo>
                  <a:close/>
                  <a:moveTo>
                    <a:pt x="72" y="5"/>
                  </a:moveTo>
                  <a:lnTo>
                    <a:pt x="74" y="8"/>
                  </a:lnTo>
                  <a:lnTo>
                    <a:pt x="75" y="12"/>
                  </a:lnTo>
                  <a:lnTo>
                    <a:pt x="77" y="13"/>
                  </a:lnTo>
                  <a:lnTo>
                    <a:pt x="80" y="17"/>
                  </a:lnTo>
                  <a:lnTo>
                    <a:pt x="81" y="19"/>
                  </a:lnTo>
                  <a:lnTo>
                    <a:pt x="81" y="20"/>
                  </a:lnTo>
                  <a:lnTo>
                    <a:pt x="82" y="21"/>
                  </a:lnTo>
                  <a:lnTo>
                    <a:pt x="82" y="23"/>
                  </a:lnTo>
                  <a:lnTo>
                    <a:pt x="82" y="24"/>
                  </a:lnTo>
                  <a:lnTo>
                    <a:pt x="84" y="24"/>
                  </a:lnTo>
                  <a:lnTo>
                    <a:pt x="84" y="25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6" y="28"/>
                  </a:lnTo>
                  <a:lnTo>
                    <a:pt x="86" y="30"/>
                  </a:lnTo>
                  <a:lnTo>
                    <a:pt x="87" y="30"/>
                  </a:lnTo>
                  <a:lnTo>
                    <a:pt x="87" y="31"/>
                  </a:lnTo>
                  <a:lnTo>
                    <a:pt x="88" y="32"/>
                  </a:lnTo>
                  <a:lnTo>
                    <a:pt x="88" y="34"/>
                  </a:lnTo>
                  <a:lnTo>
                    <a:pt x="88" y="36"/>
                  </a:lnTo>
                  <a:lnTo>
                    <a:pt x="90" y="37"/>
                  </a:lnTo>
                  <a:lnTo>
                    <a:pt x="90" y="38"/>
                  </a:lnTo>
                  <a:lnTo>
                    <a:pt x="90" y="39"/>
                  </a:lnTo>
                  <a:lnTo>
                    <a:pt x="90" y="41"/>
                  </a:lnTo>
                  <a:lnTo>
                    <a:pt x="91" y="44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90" y="46"/>
                  </a:lnTo>
                  <a:lnTo>
                    <a:pt x="90" y="47"/>
                  </a:lnTo>
                  <a:lnTo>
                    <a:pt x="90" y="49"/>
                  </a:lnTo>
                  <a:lnTo>
                    <a:pt x="90" y="50"/>
                  </a:lnTo>
                  <a:lnTo>
                    <a:pt x="90" y="52"/>
                  </a:lnTo>
                  <a:lnTo>
                    <a:pt x="90" y="53"/>
                  </a:lnTo>
                  <a:lnTo>
                    <a:pt x="88" y="53"/>
                  </a:lnTo>
                  <a:lnTo>
                    <a:pt x="88" y="57"/>
                  </a:lnTo>
                  <a:lnTo>
                    <a:pt x="90" y="57"/>
                  </a:lnTo>
                  <a:lnTo>
                    <a:pt x="90" y="58"/>
                  </a:lnTo>
                  <a:lnTo>
                    <a:pt x="90" y="59"/>
                  </a:lnTo>
                  <a:lnTo>
                    <a:pt x="90" y="60"/>
                  </a:lnTo>
                  <a:lnTo>
                    <a:pt x="88" y="60"/>
                  </a:lnTo>
                  <a:lnTo>
                    <a:pt x="90" y="60"/>
                  </a:lnTo>
                  <a:lnTo>
                    <a:pt x="90" y="62"/>
                  </a:lnTo>
                  <a:lnTo>
                    <a:pt x="91" y="62"/>
                  </a:lnTo>
                  <a:lnTo>
                    <a:pt x="92" y="60"/>
                  </a:lnTo>
                  <a:lnTo>
                    <a:pt x="92" y="59"/>
                  </a:lnTo>
                  <a:lnTo>
                    <a:pt x="93" y="60"/>
                  </a:lnTo>
                  <a:lnTo>
                    <a:pt x="93" y="62"/>
                  </a:lnTo>
                  <a:lnTo>
                    <a:pt x="92" y="62"/>
                  </a:lnTo>
                  <a:lnTo>
                    <a:pt x="92" y="63"/>
                  </a:lnTo>
                  <a:lnTo>
                    <a:pt x="92" y="64"/>
                  </a:lnTo>
                  <a:lnTo>
                    <a:pt x="92" y="65"/>
                  </a:lnTo>
                  <a:lnTo>
                    <a:pt x="91" y="66"/>
                  </a:lnTo>
                  <a:lnTo>
                    <a:pt x="91" y="67"/>
                  </a:lnTo>
                  <a:lnTo>
                    <a:pt x="91" y="69"/>
                  </a:lnTo>
                  <a:lnTo>
                    <a:pt x="91" y="70"/>
                  </a:lnTo>
                  <a:lnTo>
                    <a:pt x="90" y="70"/>
                  </a:lnTo>
                  <a:lnTo>
                    <a:pt x="90" y="71"/>
                  </a:lnTo>
                  <a:lnTo>
                    <a:pt x="91" y="71"/>
                  </a:lnTo>
                  <a:lnTo>
                    <a:pt x="91" y="72"/>
                  </a:lnTo>
                  <a:lnTo>
                    <a:pt x="91" y="73"/>
                  </a:lnTo>
                  <a:lnTo>
                    <a:pt x="90" y="73"/>
                  </a:lnTo>
                  <a:lnTo>
                    <a:pt x="90" y="73"/>
                  </a:lnTo>
                  <a:lnTo>
                    <a:pt x="90" y="73"/>
                  </a:lnTo>
                  <a:lnTo>
                    <a:pt x="88" y="72"/>
                  </a:lnTo>
                  <a:lnTo>
                    <a:pt x="88" y="73"/>
                  </a:lnTo>
                  <a:lnTo>
                    <a:pt x="90" y="73"/>
                  </a:lnTo>
                  <a:lnTo>
                    <a:pt x="90" y="73"/>
                  </a:lnTo>
                  <a:lnTo>
                    <a:pt x="88" y="73"/>
                  </a:lnTo>
                  <a:lnTo>
                    <a:pt x="88" y="75"/>
                  </a:lnTo>
                  <a:lnTo>
                    <a:pt x="88" y="76"/>
                  </a:lnTo>
                  <a:lnTo>
                    <a:pt x="87" y="76"/>
                  </a:lnTo>
                  <a:lnTo>
                    <a:pt x="87" y="77"/>
                  </a:lnTo>
                  <a:lnTo>
                    <a:pt x="86" y="77"/>
                  </a:lnTo>
                  <a:lnTo>
                    <a:pt x="86" y="78"/>
                  </a:lnTo>
                  <a:lnTo>
                    <a:pt x="86" y="79"/>
                  </a:lnTo>
                  <a:lnTo>
                    <a:pt x="85" y="81"/>
                  </a:lnTo>
                  <a:lnTo>
                    <a:pt x="84" y="81"/>
                  </a:lnTo>
                  <a:lnTo>
                    <a:pt x="84" y="82"/>
                  </a:lnTo>
                  <a:lnTo>
                    <a:pt x="82" y="82"/>
                  </a:lnTo>
                  <a:lnTo>
                    <a:pt x="82" y="83"/>
                  </a:lnTo>
                  <a:lnTo>
                    <a:pt x="81" y="83"/>
                  </a:lnTo>
                  <a:lnTo>
                    <a:pt x="81" y="83"/>
                  </a:lnTo>
                  <a:lnTo>
                    <a:pt x="81" y="82"/>
                  </a:lnTo>
                  <a:lnTo>
                    <a:pt x="81" y="81"/>
                  </a:lnTo>
                  <a:lnTo>
                    <a:pt x="81" y="82"/>
                  </a:lnTo>
                  <a:lnTo>
                    <a:pt x="81" y="83"/>
                  </a:lnTo>
                  <a:lnTo>
                    <a:pt x="80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8" y="82"/>
                  </a:lnTo>
                  <a:lnTo>
                    <a:pt x="78" y="83"/>
                  </a:lnTo>
                  <a:lnTo>
                    <a:pt x="78" y="82"/>
                  </a:lnTo>
                  <a:lnTo>
                    <a:pt x="77" y="82"/>
                  </a:lnTo>
                  <a:lnTo>
                    <a:pt x="77" y="81"/>
                  </a:lnTo>
                  <a:lnTo>
                    <a:pt x="77" y="82"/>
                  </a:lnTo>
                  <a:lnTo>
                    <a:pt x="75" y="81"/>
                  </a:lnTo>
                  <a:lnTo>
                    <a:pt x="75" y="79"/>
                  </a:lnTo>
                  <a:lnTo>
                    <a:pt x="74" y="79"/>
                  </a:lnTo>
                  <a:lnTo>
                    <a:pt x="74" y="81"/>
                  </a:lnTo>
                  <a:lnTo>
                    <a:pt x="74" y="82"/>
                  </a:lnTo>
                  <a:lnTo>
                    <a:pt x="75" y="82"/>
                  </a:lnTo>
                  <a:lnTo>
                    <a:pt x="75" y="83"/>
                  </a:lnTo>
                  <a:lnTo>
                    <a:pt x="74" y="83"/>
                  </a:lnTo>
                  <a:lnTo>
                    <a:pt x="74" y="82"/>
                  </a:lnTo>
                  <a:lnTo>
                    <a:pt x="73" y="82"/>
                  </a:lnTo>
                  <a:lnTo>
                    <a:pt x="72" y="82"/>
                  </a:lnTo>
                  <a:lnTo>
                    <a:pt x="73" y="83"/>
                  </a:lnTo>
                  <a:lnTo>
                    <a:pt x="72" y="83"/>
                  </a:lnTo>
                  <a:lnTo>
                    <a:pt x="71" y="83"/>
                  </a:lnTo>
                  <a:lnTo>
                    <a:pt x="71" y="84"/>
                  </a:lnTo>
                  <a:lnTo>
                    <a:pt x="72" y="83"/>
                  </a:lnTo>
                  <a:lnTo>
                    <a:pt x="73" y="83"/>
                  </a:lnTo>
                  <a:lnTo>
                    <a:pt x="73" y="84"/>
                  </a:lnTo>
                  <a:lnTo>
                    <a:pt x="72" y="84"/>
                  </a:lnTo>
                  <a:lnTo>
                    <a:pt x="72" y="85"/>
                  </a:lnTo>
                  <a:lnTo>
                    <a:pt x="72" y="86"/>
                  </a:lnTo>
                  <a:lnTo>
                    <a:pt x="72" y="88"/>
                  </a:lnTo>
                  <a:lnTo>
                    <a:pt x="71" y="88"/>
                  </a:lnTo>
                  <a:lnTo>
                    <a:pt x="69" y="88"/>
                  </a:lnTo>
                  <a:lnTo>
                    <a:pt x="69" y="86"/>
                  </a:lnTo>
                  <a:lnTo>
                    <a:pt x="71" y="86"/>
                  </a:lnTo>
                  <a:lnTo>
                    <a:pt x="69" y="85"/>
                  </a:lnTo>
                  <a:lnTo>
                    <a:pt x="69" y="86"/>
                  </a:lnTo>
                  <a:lnTo>
                    <a:pt x="68" y="86"/>
                  </a:lnTo>
                  <a:lnTo>
                    <a:pt x="68" y="85"/>
                  </a:lnTo>
                  <a:lnTo>
                    <a:pt x="67" y="85"/>
                  </a:lnTo>
                  <a:lnTo>
                    <a:pt x="67" y="86"/>
                  </a:lnTo>
                  <a:lnTo>
                    <a:pt x="66" y="86"/>
                  </a:lnTo>
                  <a:lnTo>
                    <a:pt x="65" y="86"/>
                  </a:lnTo>
                  <a:lnTo>
                    <a:pt x="64" y="85"/>
                  </a:lnTo>
                  <a:lnTo>
                    <a:pt x="65" y="85"/>
                  </a:lnTo>
                  <a:lnTo>
                    <a:pt x="65" y="83"/>
                  </a:lnTo>
                  <a:lnTo>
                    <a:pt x="65" y="82"/>
                  </a:lnTo>
                  <a:lnTo>
                    <a:pt x="65" y="83"/>
                  </a:lnTo>
                  <a:lnTo>
                    <a:pt x="64" y="83"/>
                  </a:lnTo>
                  <a:lnTo>
                    <a:pt x="64" y="84"/>
                  </a:lnTo>
                  <a:lnTo>
                    <a:pt x="62" y="84"/>
                  </a:lnTo>
                  <a:lnTo>
                    <a:pt x="62" y="85"/>
                  </a:lnTo>
                  <a:lnTo>
                    <a:pt x="62" y="84"/>
                  </a:lnTo>
                  <a:lnTo>
                    <a:pt x="61" y="84"/>
                  </a:lnTo>
                  <a:lnTo>
                    <a:pt x="61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8" y="84"/>
                  </a:lnTo>
                  <a:lnTo>
                    <a:pt x="58" y="85"/>
                  </a:lnTo>
                  <a:lnTo>
                    <a:pt x="58" y="86"/>
                  </a:lnTo>
                  <a:lnTo>
                    <a:pt x="56" y="86"/>
                  </a:lnTo>
                  <a:lnTo>
                    <a:pt x="55" y="86"/>
                  </a:lnTo>
                  <a:lnTo>
                    <a:pt x="55" y="85"/>
                  </a:lnTo>
                  <a:lnTo>
                    <a:pt x="55" y="86"/>
                  </a:lnTo>
                  <a:lnTo>
                    <a:pt x="55" y="88"/>
                  </a:lnTo>
                  <a:lnTo>
                    <a:pt x="56" y="89"/>
                  </a:lnTo>
                  <a:lnTo>
                    <a:pt x="58" y="88"/>
                  </a:lnTo>
                  <a:lnTo>
                    <a:pt x="59" y="88"/>
                  </a:lnTo>
                  <a:lnTo>
                    <a:pt x="59" y="89"/>
                  </a:lnTo>
                  <a:lnTo>
                    <a:pt x="59" y="90"/>
                  </a:lnTo>
                  <a:lnTo>
                    <a:pt x="58" y="91"/>
                  </a:lnTo>
                  <a:lnTo>
                    <a:pt x="56" y="91"/>
                  </a:lnTo>
                  <a:lnTo>
                    <a:pt x="55" y="91"/>
                  </a:lnTo>
                  <a:lnTo>
                    <a:pt x="56" y="91"/>
                  </a:lnTo>
                  <a:lnTo>
                    <a:pt x="56" y="92"/>
                  </a:lnTo>
                  <a:lnTo>
                    <a:pt x="56" y="94"/>
                  </a:lnTo>
                  <a:lnTo>
                    <a:pt x="55" y="92"/>
                  </a:lnTo>
                  <a:lnTo>
                    <a:pt x="54" y="92"/>
                  </a:lnTo>
                  <a:lnTo>
                    <a:pt x="54" y="91"/>
                  </a:lnTo>
                  <a:lnTo>
                    <a:pt x="55" y="91"/>
                  </a:lnTo>
                  <a:lnTo>
                    <a:pt x="55" y="90"/>
                  </a:lnTo>
                  <a:lnTo>
                    <a:pt x="54" y="89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3" y="88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2" y="89"/>
                  </a:lnTo>
                  <a:lnTo>
                    <a:pt x="53" y="89"/>
                  </a:lnTo>
                  <a:lnTo>
                    <a:pt x="52" y="90"/>
                  </a:lnTo>
                  <a:lnTo>
                    <a:pt x="53" y="90"/>
                  </a:lnTo>
                  <a:lnTo>
                    <a:pt x="53" y="91"/>
                  </a:lnTo>
                  <a:lnTo>
                    <a:pt x="53" y="92"/>
                  </a:lnTo>
                  <a:lnTo>
                    <a:pt x="53" y="92"/>
                  </a:lnTo>
                  <a:lnTo>
                    <a:pt x="53" y="94"/>
                  </a:lnTo>
                  <a:lnTo>
                    <a:pt x="53" y="95"/>
                  </a:lnTo>
                  <a:lnTo>
                    <a:pt x="53" y="94"/>
                  </a:lnTo>
                  <a:lnTo>
                    <a:pt x="52" y="94"/>
                  </a:lnTo>
                  <a:lnTo>
                    <a:pt x="52" y="95"/>
                  </a:lnTo>
                  <a:lnTo>
                    <a:pt x="53" y="95"/>
                  </a:lnTo>
                  <a:lnTo>
                    <a:pt x="53" y="96"/>
                  </a:lnTo>
                  <a:lnTo>
                    <a:pt x="52" y="96"/>
                  </a:lnTo>
                  <a:lnTo>
                    <a:pt x="52" y="97"/>
                  </a:lnTo>
                  <a:lnTo>
                    <a:pt x="51" y="97"/>
                  </a:lnTo>
                  <a:lnTo>
                    <a:pt x="51" y="96"/>
                  </a:lnTo>
                  <a:lnTo>
                    <a:pt x="49" y="96"/>
                  </a:lnTo>
                  <a:lnTo>
                    <a:pt x="49" y="95"/>
                  </a:lnTo>
                  <a:lnTo>
                    <a:pt x="48" y="96"/>
                  </a:lnTo>
                  <a:lnTo>
                    <a:pt x="47" y="96"/>
                  </a:lnTo>
                  <a:lnTo>
                    <a:pt x="47" y="95"/>
                  </a:lnTo>
                  <a:lnTo>
                    <a:pt x="48" y="95"/>
                  </a:lnTo>
                  <a:lnTo>
                    <a:pt x="48" y="94"/>
                  </a:lnTo>
                  <a:lnTo>
                    <a:pt x="49" y="92"/>
                  </a:lnTo>
                  <a:lnTo>
                    <a:pt x="49" y="94"/>
                  </a:lnTo>
                  <a:lnTo>
                    <a:pt x="48" y="95"/>
                  </a:lnTo>
                  <a:lnTo>
                    <a:pt x="49" y="95"/>
                  </a:lnTo>
                  <a:lnTo>
                    <a:pt x="49" y="94"/>
                  </a:lnTo>
                  <a:lnTo>
                    <a:pt x="51" y="94"/>
                  </a:lnTo>
                  <a:lnTo>
                    <a:pt x="49" y="94"/>
                  </a:lnTo>
                  <a:lnTo>
                    <a:pt x="49" y="92"/>
                  </a:lnTo>
                  <a:lnTo>
                    <a:pt x="51" y="91"/>
                  </a:lnTo>
                  <a:lnTo>
                    <a:pt x="51" y="92"/>
                  </a:lnTo>
                  <a:lnTo>
                    <a:pt x="52" y="92"/>
                  </a:lnTo>
                  <a:lnTo>
                    <a:pt x="52" y="91"/>
                  </a:lnTo>
                  <a:lnTo>
                    <a:pt x="52" y="90"/>
                  </a:lnTo>
                  <a:lnTo>
                    <a:pt x="51" y="91"/>
                  </a:lnTo>
                  <a:lnTo>
                    <a:pt x="51" y="90"/>
                  </a:lnTo>
                  <a:lnTo>
                    <a:pt x="49" y="90"/>
                  </a:lnTo>
                  <a:lnTo>
                    <a:pt x="49" y="91"/>
                  </a:lnTo>
                  <a:lnTo>
                    <a:pt x="48" y="91"/>
                  </a:lnTo>
                  <a:lnTo>
                    <a:pt x="47" y="91"/>
                  </a:lnTo>
                  <a:lnTo>
                    <a:pt x="47" y="92"/>
                  </a:lnTo>
                  <a:lnTo>
                    <a:pt x="46" y="92"/>
                  </a:lnTo>
                  <a:lnTo>
                    <a:pt x="46" y="94"/>
                  </a:lnTo>
                  <a:lnTo>
                    <a:pt x="45" y="94"/>
                  </a:lnTo>
                  <a:lnTo>
                    <a:pt x="45" y="95"/>
                  </a:lnTo>
                  <a:lnTo>
                    <a:pt x="43" y="96"/>
                  </a:lnTo>
                  <a:lnTo>
                    <a:pt x="43" y="97"/>
                  </a:lnTo>
                  <a:lnTo>
                    <a:pt x="42" y="97"/>
                  </a:lnTo>
                  <a:lnTo>
                    <a:pt x="42" y="98"/>
                  </a:lnTo>
                  <a:lnTo>
                    <a:pt x="43" y="98"/>
                  </a:lnTo>
                  <a:lnTo>
                    <a:pt x="42" y="98"/>
                  </a:lnTo>
                  <a:lnTo>
                    <a:pt x="42" y="97"/>
                  </a:lnTo>
                  <a:lnTo>
                    <a:pt x="41" y="97"/>
                  </a:lnTo>
                  <a:lnTo>
                    <a:pt x="41" y="96"/>
                  </a:lnTo>
                  <a:lnTo>
                    <a:pt x="41" y="95"/>
                  </a:lnTo>
                  <a:lnTo>
                    <a:pt x="41" y="94"/>
                  </a:lnTo>
                  <a:lnTo>
                    <a:pt x="40" y="95"/>
                  </a:lnTo>
                  <a:lnTo>
                    <a:pt x="40" y="96"/>
                  </a:lnTo>
                  <a:lnTo>
                    <a:pt x="40" y="97"/>
                  </a:lnTo>
                  <a:lnTo>
                    <a:pt x="39" y="97"/>
                  </a:lnTo>
                  <a:lnTo>
                    <a:pt x="40" y="97"/>
                  </a:lnTo>
                  <a:lnTo>
                    <a:pt x="40" y="98"/>
                  </a:lnTo>
                  <a:lnTo>
                    <a:pt x="40" y="97"/>
                  </a:lnTo>
                  <a:lnTo>
                    <a:pt x="39" y="97"/>
                  </a:lnTo>
                  <a:lnTo>
                    <a:pt x="39" y="98"/>
                  </a:lnTo>
                  <a:lnTo>
                    <a:pt x="38" y="98"/>
                  </a:lnTo>
                  <a:lnTo>
                    <a:pt x="38" y="101"/>
                  </a:lnTo>
                  <a:lnTo>
                    <a:pt x="36" y="101"/>
                  </a:lnTo>
                  <a:lnTo>
                    <a:pt x="35" y="101"/>
                  </a:lnTo>
                  <a:lnTo>
                    <a:pt x="35" y="99"/>
                  </a:lnTo>
                  <a:lnTo>
                    <a:pt x="35" y="98"/>
                  </a:lnTo>
                  <a:lnTo>
                    <a:pt x="35" y="97"/>
                  </a:lnTo>
                  <a:lnTo>
                    <a:pt x="34" y="97"/>
                  </a:lnTo>
                  <a:lnTo>
                    <a:pt x="35" y="96"/>
                  </a:lnTo>
                  <a:lnTo>
                    <a:pt x="36" y="96"/>
                  </a:lnTo>
                  <a:lnTo>
                    <a:pt x="35" y="96"/>
                  </a:lnTo>
                  <a:lnTo>
                    <a:pt x="35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4" y="95"/>
                  </a:lnTo>
                  <a:lnTo>
                    <a:pt x="33" y="95"/>
                  </a:lnTo>
                  <a:lnTo>
                    <a:pt x="32" y="94"/>
                  </a:lnTo>
                  <a:lnTo>
                    <a:pt x="32" y="95"/>
                  </a:lnTo>
                  <a:lnTo>
                    <a:pt x="32" y="94"/>
                  </a:lnTo>
                  <a:lnTo>
                    <a:pt x="30" y="92"/>
                  </a:lnTo>
                  <a:lnTo>
                    <a:pt x="30" y="91"/>
                  </a:lnTo>
                  <a:lnTo>
                    <a:pt x="32" y="91"/>
                  </a:lnTo>
                  <a:lnTo>
                    <a:pt x="32" y="90"/>
                  </a:lnTo>
                  <a:lnTo>
                    <a:pt x="33" y="91"/>
                  </a:lnTo>
                  <a:lnTo>
                    <a:pt x="32" y="91"/>
                  </a:lnTo>
                  <a:lnTo>
                    <a:pt x="32" y="92"/>
                  </a:lnTo>
                  <a:lnTo>
                    <a:pt x="33" y="92"/>
                  </a:lnTo>
                  <a:lnTo>
                    <a:pt x="33" y="94"/>
                  </a:lnTo>
                  <a:lnTo>
                    <a:pt x="34" y="94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2"/>
                  </a:lnTo>
                  <a:lnTo>
                    <a:pt x="33" y="92"/>
                  </a:lnTo>
                  <a:lnTo>
                    <a:pt x="33" y="91"/>
                  </a:lnTo>
                  <a:lnTo>
                    <a:pt x="34" y="91"/>
                  </a:lnTo>
                  <a:lnTo>
                    <a:pt x="34" y="92"/>
                  </a:lnTo>
                  <a:lnTo>
                    <a:pt x="35" y="92"/>
                  </a:lnTo>
                  <a:lnTo>
                    <a:pt x="35" y="94"/>
                  </a:lnTo>
                  <a:lnTo>
                    <a:pt x="36" y="94"/>
                  </a:lnTo>
                  <a:lnTo>
                    <a:pt x="35" y="92"/>
                  </a:lnTo>
                  <a:lnTo>
                    <a:pt x="36" y="92"/>
                  </a:lnTo>
                  <a:lnTo>
                    <a:pt x="38" y="94"/>
                  </a:lnTo>
                  <a:lnTo>
                    <a:pt x="38" y="92"/>
                  </a:lnTo>
                  <a:lnTo>
                    <a:pt x="36" y="92"/>
                  </a:lnTo>
                  <a:lnTo>
                    <a:pt x="36" y="91"/>
                  </a:lnTo>
                  <a:lnTo>
                    <a:pt x="35" y="91"/>
                  </a:lnTo>
                  <a:lnTo>
                    <a:pt x="34" y="91"/>
                  </a:lnTo>
                  <a:lnTo>
                    <a:pt x="34" y="90"/>
                  </a:lnTo>
                  <a:lnTo>
                    <a:pt x="33" y="90"/>
                  </a:lnTo>
                  <a:lnTo>
                    <a:pt x="34" y="90"/>
                  </a:lnTo>
                  <a:lnTo>
                    <a:pt x="35" y="90"/>
                  </a:lnTo>
                  <a:lnTo>
                    <a:pt x="36" y="90"/>
                  </a:lnTo>
                  <a:lnTo>
                    <a:pt x="35" y="90"/>
                  </a:lnTo>
                  <a:lnTo>
                    <a:pt x="36" y="89"/>
                  </a:lnTo>
                  <a:lnTo>
                    <a:pt x="38" y="89"/>
                  </a:lnTo>
                  <a:lnTo>
                    <a:pt x="39" y="89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6" y="88"/>
                  </a:lnTo>
                  <a:lnTo>
                    <a:pt x="36" y="86"/>
                  </a:lnTo>
                  <a:lnTo>
                    <a:pt x="36" y="88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5" y="90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3" y="89"/>
                  </a:lnTo>
                  <a:lnTo>
                    <a:pt x="33" y="88"/>
                  </a:lnTo>
                  <a:lnTo>
                    <a:pt x="34" y="88"/>
                  </a:lnTo>
                  <a:lnTo>
                    <a:pt x="33" y="88"/>
                  </a:lnTo>
                  <a:lnTo>
                    <a:pt x="34" y="88"/>
                  </a:lnTo>
                  <a:lnTo>
                    <a:pt x="34" y="86"/>
                  </a:lnTo>
                  <a:lnTo>
                    <a:pt x="33" y="86"/>
                  </a:lnTo>
                  <a:lnTo>
                    <a:pt x="33" y="85"/>
                  </a:lnTo>
                  <a:lnTo>
                    <a:pt x="34" y="85"/>
                  </a:lnTo>
                  <a:lnTo>
                    <a:pt x="34" y="84"/>
                  </a:lnTo>
                  <a:lnTo>
                    <a:pt x="33" y="84"/>
                  </a:lnTo>
                  <a:lnTo>
                    <a:pt x="33" y="85"/>
                  </a:lnTo>
                  <a:lnTo>
                    <a:pt x="33" y="86"/>
                  </a:lnTo>
                  <a:lnTo>
                    <a:pt x="32" y="86"/>
                  </a:lnTo>
                  <a:lnTo>
                    <a:pt x="32" y="85"/>
                  </a:lnTo>
                  <a:lnTo>
                    <a:pt x="33" y="85"/>
                  </a:lnTo>
                  <a:lnTo>
                    <a:pt x="32" y="84"/>
                  </a:lnTo>
                  <a:lnTo>
                    <a:pt x="33" y="84"/>
                  </a:lnTo>
                  <a:lnTo>
                    <a:pt x="33" y="83"/>
                  </a:lnTo>
                  <a:lnTo>
                    <a:pt x="32" y="83"/>
                  </a:lnTo>
                  <a:lnTo>
                    <a:pt x="32" y="82"/>
                  </a:lnTo>
                  <a:lnTo>
                    <a:pt x="32" y="83"/>
                  </a:lnTo>
                  <a:lnTo>
                    <a:pt x="30" y="83"/>
                  </a:lnTo>
                  <a:lnTo>
                    <a:pt x="30" y="82"/>
                  </a:lnTo>
                  <a:lnTo>
                    <a:pt x="30" y="81"/>
                  </a:lnTo>
                  <a:lnTo>
                    <a:pt x="32" y="81"/>
                  </a:lnTo>
                  <a:lnTo>
                    <a:pt x="32" y="82"/>
                  </a:lnTo>
                  <a:lnTo>
                    <a:pt x="32" y="81"/>
                  </a:lnTo>
                  <a:lnTo>
                    <a:pt x="33" y="81"/>
                  </a:lnTo>
                  <a:lnTo>
                    <a:pt x="33" y="82"/>
                  </a:lnTo>
                  <a:lnTo>
                    <a:pt x="32" y="82"/>
                  </a:lnTo>
                  <a:lnTo>
                    <a:pt x="33" y="82"/>
                  </a:lnTo>
                  <a:lnTo>
                    <a:pt x="33" y="83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4" y="84"/>
                  </a:lnTo>
                  <a:lnTo>
                    <a:pt x="34" y="83"/>
                  </a:lnTo>
                  <a:lnTo>
                    <a:pt x="34" y="82"/>
                  </a:lnTo>
                  <a:lnTo>
                    <a:pt x="33" y="81"/>
                  </a:lnTo>
                  <a:lnTo>
                    <a:pt x="33" y="79"/>
                  </a:lnTo>
                  <a:lnTo>
                    <a:pt x="33" y="78"/>
                  </a:lnTo>
                  <a:lnTo>
                    <a:pt x="32" y="78"/>
                  </a:lnTo>
                  <a:lnTo>
                    <a:pt x="33" y="78"/>
                  </a:lnTo>
                  <a:lnTo>
                    <a:pt x="33" y="77"/>
                  </a:lnTo>
                  <a:lnTo>
                    <a:pt x="33" y="76"/>
                  </a:lnTo>
                  <a:lnTo>
                    <a:pt x="34" y="76"/>
                  </a:lnTo>
                  <a:lnTo>
                    <a:pt x="34" y="75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5" y="73"/>
                  </a:lnTo>
                  <a:lnTo>
                    <a:pt x="35" y="72"/>
                  </a:lnTo>
                  <a:lnTo>
                    <a:pt x="36" y="72"/>
                  </a:lnTo>
                  <a:lnTo>
                    <a:pt x="38" y="72"/>
                  </a:lnTo>
                  <a:lnTo>
                    <a:pt x="39" y="72"/>
                  </a:lnTo>
                  <a:lnTo>
                    <a:pt x="39" y="71"/>
                  </a:lnTo>
                  <a:lnTo>
                    <a:pt x="35" y="72"/>
                  </a:lnTo>
                  <a:lnTo>
                    <a:pt x="34" y="71"/>
                  </a:lnTo>
                  <a:lnTo>
                    <a:pt x="34" y="70"/>
                  </a:lnTo>
                  <a:lnTo>
                    <a:pt x="35" y="70"/>
                  </a:lnTo>
                  <a:lnTo>
                    <a:pt x="35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7"/>
                  </a:lnTo>
                  <a:lnTo>
                    <a:pt x="38" y="66"/>
                  </a:lnTo>
                  <a:lnTo>
                    <a:pt x="39" y="66"/>
                  </a:lnTo>
                  <a:lnTo>
                    <a:pt x="40" y="66"/>
                  </a:lnTo>
                  <a:lnTo>
                    <a:pt x="40" y="67"/>
                  </a:lnTo>
                  <a:lnTo>
                    <a:pt x="41" y="67"/>
                  </a:lnTo>
                  <a:lnTo>
                    <a:pt x="41" y="66"/>
                  </a:lnTo>
                  <a:lnTo>
                    <a:pt x="40" y="66"/>
                  </a:lnTo>
                  <a:lnTo>
                    <a:pt x="40" y="65"/>
                  </a:lnTo>
                  <a:lnTo>
                    <a:pt x="39" y="65"/>
                  </a:lnTo>
                  <a:lnTo>
                    <a:pt x="40" y="65"/>
                  </a:lnTo>
                  <a:lnTo>
                    <a:pt x="41" y="65"/>
                  </a:lnTo>
                  <a:lnTo>
                    <a:pt x="41" y="64"/>
                  </a:lnTo>
                  <a:lnTo>
                    <a:pt x="42" y="64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39" y="64"/>
                  </a:lnTo>
                  <a:lnTo>
                    <a:pt x="38" y="64"/>
                  </a:lnTo>
                  <a:lnTo>
                    <a:pt x="38" y="63"/>
                  </a:lnTo>
                  <a:lnTo>
                    <a:pt x="36" y="63"/>
                  </a:lnTo>
                  <a:lnTo>
                    <a:pt x="35" y="63"/>
                  </a:lnTo>
                  <a:lnTo>
                    <a:pt x="38" y="62"/>
                  </a:lnTo>
                  <a:lnTo>
                    <a:pt x="39" y="62"/>
                  </a:lnTo>
                  <a:lnTo>
                    <a:pt x="40" y="62"/>
                  </a:lnTo>
                  <a:lnTo>
                    <a:pt x="41" y="62"/>
                  </a:lnTo>
                  <a:lnTo>
                    <a:pt x="42" y="60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40" y="62"/>
                  </a:lnTo>
                  <a:lnTo>
                    <a:pt x="39" y="62"/>
                  </a:lnTo>
                  <a:lnTo>
                    <a:pt x="39" y="60"/>
                  </a:lnTo>
                  <a:lnTo>
                    <a:pt x="38" y="60"/>
                  </a:lnTo>
                  <a:lnTo>
                    <a:pt x="38" y="59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6" y="57"/>
                  </a:lnTo>
                  <a:lnTo>
                    <a:pt x="38" y="57"/>
                  </a:lnTo>
                  <a:lnTo>
                    <a:pt x="36" y="57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5" y="54"/>
                  </a:lnTo>
                  <a:lnTo>
                    <a:pt x="35" y="53"/>
                  </a:lnTo>
                  <a:lnTo>
                    <a:pt x="36" y="53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5" y="51"/>
                  </a:lnTo>
                  <a:lnTo>
                    <a:pt x="36" y="51"/>
                  </a:lnTo>
                  <a:lnTo>
                    <a:pt x="38" y="50"/>
                  </a:lnTo>
                  <a:lnTo>
                    <a:pt x="36" y="50"/>
                  </a:lnTo>
                  <a:lnTo>
                    <a:pt x="35" y="51"/>
                  </a:lnTo>
                  <a:lnTo>
                    <a:pt x="35" y="50"/>
                  </a:lnTo>
                  <a:lnTo>
                    <a:pt x="35" y="49"/>
                  </a:lnTo>
                  <a:lnTo>
                    <a:pt x="34" y="49"/>
                  </a:lnTo>
                  <a:lnTo>
                    <a:pt x="34" y="47"/>
                  </a:lnTo>
                  <a:lnTo>
                    <a:pt x="35" y="47"/>
                  </a:lnTo>
                  <a:lnTo>
                    <a:pt x="35" y="46"/>
                  </a:lnTo>
                  <a:lnTo>
                    <a:pt x="35" y="45"/>
                  </a:lnTo>
                  <a:lnTo>
                    <a:pt x="34" y="45"/>
                  </a:lnTo>
                  <a:lnTo>
                    <a:pt x="35" y="45"/>
                  </a:lnTo>
                  <a:lnTo>
                    <a:pt x="34" y="45"/>
                  </a:lnTo>
                  <a:lnTo>
                    <a:pt x="34" y="45"/>
                  </a:lnTo>
                  <a:lnTo>
                    <a:pt x="34" y="46"/>
                  </a:lnTo>
                  <a:lnTo>
                    <a:pt x="34" y="47"/>
                  </a:lnTo>
                  <a:lnTo>
                    <a:pt x="33" y="46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2" y="45"/>
                  </a:lnTo>
                  <a:lnTo>
                    <a:pt x="32" y="45"/>
                  </a:lnTo>
                  <a:lnTo>
                    <a:pt x="32" y="46"/>
                  </a:lnTo>
                  <a:lnTo>
                    <a:pt x="32" y="47"/>
                  </a:lnTo>
                  <a:lnTo>
                    <a:pt x="32" y="46"/>
                  </a:lnTo>
                  <a:lnTo>
                    <a:pt x="30" y="45"/>
                  </a:lnTo>
                  <a:lnTo>
                    <a:pt x="30" y="45"/>
                  </a:lnTo>
                  <a:lnTo>
                    <a:pt x="30" y="45"/>
                  </a:lnTo>
                  <a:lnTo>
                    <a:pt x="29" y="45"/>
                  </a:lnTo>
                  <a:lnTo>
                    <a:pt x="28" y="45"/>
                  </a:lnTo>
                  <a:lnTo>
                    <a:pt x="29" y="45"/>
                  </a:lnTo>
                  <a:lnTo>
                    <a:pt x="29" y="45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28" y="44"/>
                  </a:lnTo>
                  <a:lnTo>
                    <a:pt x="28" y="43"/>
                  </a:lnTo>
                  <a:lnTo>
                    <a:pt x="29" y="43"/>
                  </a:lnTo>
                  <a:lnTo>
                    <a:pt x="29" y="44"/>
                  </a:lnTo>
                  <a:lnTo>
                    <a:pt x="29" y="43"/>
                  </a:lnTo>
                  <a:lnTo>
                    <a:pt x="29" y="44"/>
                  </a:lnTo>
                  <a:lnTo>
                    <a:pt x="30" y="44"/>
                  </a:lnTo>
                  <a:lnTo>
                    <a:pt x="30" y="43"/>
                  </a:lnTo>
                  <a:lnTo>
                    <a:pt x="29" y="43"/>
                  </a:lnTo>
                  <a:lnTo>
                    <a:pt x="29" y="41"/>
                  </a:lnTo>
                  <a:lnTo>
                    <a:pt x="30" y="40"/>
                  </a:lnTo>
                  <a:lnTo>
                    <a:pt x="30" y="41"/>
                  </a:lnTo>
                  <a:lnTo>
                    <a:pt x="30" y="40"/>
                  </a:lnTo>
                  <a:lnTo>
                    <a:pt x="30" y="39"/>
                  </a:lnTo>
                  <a:lnTo>
                    <a:pt x="32" y="39"/>
                  </a:lnTo>
                  <a:lnTo>
                    <a:pt x="32" y="40"/>
                  </a:lnTo>
                  <a:lnTo>
                    <a:pt x="32" y="41"/>
                  </a:lnTo>
                  <a:lnTo>
                    <a:pt x="32" y="43"/>
                  </a:lnTo>
                  <a:lnTo>
                    <a:pt x="30" y="43"/>
                  </a:lnTo>
                  <a:lnTo>
                    <a:pt x="30" y="44"/>
                  </a:lnTo>
                  <a:lnTo>
                    <a:pt x="32" y="44"/>
                  </a:lnTo>
                  <a:lnTo>
                    <a:pt x="33" y="44"/>
                  </a:lnTo>
                  <a:lnTo>
                    <a:pt x="32" y="43"/>
                  </a:lnTo>
                  <a:lnTo>
                    <a:pt x="32" y="41"/>
                  </a:lnTo>
                  <a:lnTo>
                    <a:pt x="33" y="43"/>
                  </a:lnTo>
                  <a:lnTo>
                    <a:pt x="33" y="41"/>
                  </a:lnTo>
                  <a:lnTo>
                    <a:pt x="34" y="41"/>
                  </a:lnTo>
                  <a:lnTo>
                    <a:pt x="34" y="40"/>
                  </a:lnTo>
                  <a:lnTo>
                    <a:pt x="33" y="40"/>
                  </a:lnTo>
                  <a:lnTo>
                    <a:pt x="33" y="39"/>
                  </a:lnTo>
                  <a:lnTo>
                    <a:pt x="32" y="39"/>
                  </a:lnTo>
                  <a:lnTo>
                    <a:pt x="33" y="38"/>
                  </a:lnTo>
                  <a:lnTo>
                    <a:pt x="33" y="39"/>
                  </a:lnTo>
                  <a:lnTo>
                    <a:pt x="33" y="38"/>
                  </a:lnTo>
                  <a:lnTo>
                    <a:pt x="34" y="38"/>
                  </a:lnTo>
                  <a:lnTo>
                    <a:pt x="34" y="39"/>
                  </a:lnTo>
                  <a:lnTo>
                    <a:pt x="34" y="40"/>
                  </a:lnTo>
                  <a:lnTo>
                    <a:pt x="34" y="39"/>
                  </a:lnTo>
                  <a:lnTo>
                    <a:pt x="35" y="40"/>
                  </a:lnTo>
                  <a:lnTo>
                    <a:pt x="34" y="40"/>
                  </a:lnTo>
                  <a:lnTo>
                    <a:pt x="34" y="41"/>
                  </a:lnTo>
                  <a:lnTo>
                    <a:pt x="34" y="43"/>
                  </a:lnTo>
                  <a:lnTo>
                    <a:pt x="35" y="43"/>
                  </a:lnTo>
                  <a:lnTo>
                    <a:pt x="35" y="41"/>
                  </a:lnTo>
                  <a:lnTo>
                    <a:pt x="35" y="40"/>
                  </a:lnTo>
                  <a:lnTo>
                    <a:pt x="36" y="40"/>
                  </a:lnTo>
                  <a:lnTo>
                    <a:pt x="36" y="41"/>
                  </a:lnTo>
                  <a:lnTo>
                    <a:pt x="36" y="40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5" y="39"/>
                  </a:lnTo>
                  <a:lnTo>
                    <a:pt x="36" y="39"/>
                  </a:lnTo>
                  <a:lnTo>
                    <a:pt x="36" y="38"/>
                  </a:lnTo>
                  <a:lnTo>
                    <a:pt x="35" y="38"/>
                  </a:lnTo>
                  <a:lnTo>
                    <a:pt x="35" y="37"/>
                  </a:lnTo>
                  <a:lnTo>
                    <a:pt x="36" y="37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9"/>
                  </a:lnTo>
                  <a:lnTo>
                    <a:pt x="38" y="40"/>
                  </a:lnTo>
                  <a:lnTo>
                    <a:pt x="38" y="39"/>
                  </a:lnTo>
                  <a:lnTo>
                    <a:pt x="39" y="39"/>
                  </a:lnTo>
                  <a:lnTo>
                    <a:pt x="40" y="39"/>
                  </a:lnTo>
                  <a:lnTo>
                    <a:pt x="41" y="39"/>
                  </a:lnTo>
                  <a:lnTo>
                    <a:pt x="41" y="40"/>
                  </a:lnTo>
                  <a:lnTo>
                    <a:pt x="41" y="41"/>
                  </a:lnTo>
                  <a:lnTo>
                    <a:pt x="41" y="40"/>
                  </a:lnTo>
                  <a:lnTo>
                    <a:pt x="41" y="41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2" y="43"/>
                  </a:lnTo>
                  <a:lnTo>
                    <a:pt x="42" y="44"/>
                  </a:lnTo>
                  <a:lnTo>
                    <a:pt x="41" y="44"/>
                  </a:lnTo>
                  <a:lnTo>
                    <a:pt x="42" y="44"/>
                  </a:lnTo>
                  <a:lnTo>
                    <a:pt x="42" y="45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3" y="43"/>
                  </a:lnTo>
                  <a:lnTo>
                    <a:pt x="42" y="43"/>
                  </a:lnTo>
                  <a:lnTo>
                    <a:pt x="42" y="41"/>
                  </a:lnTo>
                  <a:lnTo>
                    <a:pt x="43" y="41"/>
                  </a:lnTo>
                  <a:lnTo>
                    <a:pt x="45" y="40"/>
                  </a:lnTo>
                  <a:lnTo>
                    <a:pt x="45" y="39"/>
                  </a:lnTo>
                  <a:lnTo>
                    <a:pt x="46" y="39"/>
                  </a:lnTo>
                  <a:lnTo>
                    <a:pt x="45" y="39"/>
                  </a:lnTo>
                  <a:lnTo>
                    <a:pt x="45" y="40"/>
                  </a:lnTo>
                  <a:lnTo>
                    <a:pt x="43" y="40"/>
                  </a:lnTo>
                  <a:lnTo>
                    <a:pt x="42" y="40"/>
                  </a:lnTo>
                  <a:lnTo>
                    <a:pt x="42" y="39"/>
                  </a:lnTo>
                  <a:lnTo>
                    <a:pt x="41" y="38"/>
                  </a:lnTo>
                  <a:lnTo>
                    <a:pt x="42" y="38"/>
                  </a:lnTo>
                  <a:lnTo>
                    <a:pt x="43" y="38"/>
                  </a:lnTo>
                  <a:lnTo>
                    <a:pt x="42" y="37"/>
                  </a:lnTo>
                  <a:lnTo>
                    <a:pt x="42" y="36"/>
                  </a:lnTo>
                  <a:lnTo>
                    <a:pt x="42" y="37"/>
                  </a:lnTo>
                  <a:lnTo>
                    <a:pt x="42" y="38"/>
                  </a:lnTo>
                  <a:lnTo>
                    <a:pt x="41" y="38"/>
                  </a:lnTo>
                  <a:lnTo>
                    <a:pt x="40" y="37"/>
                  </a:lnTo>
                  <a:lnTo>
                    <a:pt x="40" y="36"/>
                  </a:lnTo>
                  <a:lnTo>
                    <a:pt x="41" y="36"/>
                  </a:lnTo>
                  <a:lnTo>
                    <a:pt x="42" y="36"/>
                  </a:lnTo>
                  <a:lnTo>
                    <a:pt x="42" y="34"/>
                  </a:lnTo>
                  <a:lnTo>
                    <a:pt x="41" y="34"/>
                  </a:lnTo>
                  <a:lnTo>
                    <a:pt x="40" y="34"/>
                  </a:lnTo>
                  <a:lnTo>
                    <a:pt x="40" y="36"/>
                  </a:lnTo>
                  <a:lnTo>
                    <a:pt x="39" y="36"/>
                  </a:lnTo>
                  <a:lnTo>
                    <a:pt x="39" y="34"/>
                  </a:lnTo>
                  <a:lnTo>
                    <a:pt x="39" y="33"/>
                  </a:lnTo>
                  <a:lnTo>
                    <a:pt x="40" y="33"/>
                  </a:lnTo>
                  <a:lnTo>
                    <a:pt x="39" y="33"/>
                  </a:lnTo>
                  <a:lnTo>
                    <a:pt x="39" y="32"/>
                  </a:lnTo>
                  <a:lnTo>
                    <a:pt x="40" y="32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2"/>
                  </a:lnTo>
                  <a:lnTo>
                    <a:pt x="42" y="32"/>
                  </a:lnTo>
                  <a:lnTo>
                    <a:pt x="41" y="32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9" y="31"/>
                  </a:lnTo>
                  <a:lnTo>
                    <a:pt x="39" y="30"/>
                  </a:lnTo>
                  <a:lnTo>
                    <a:pt x="40" y="30"/>
                  </a:lnTo>
                  <a:lnTo>
                    <a:pt x="39" y="28"/>
                  </a:lnTo>
                  <a:lnTo>
                    <a:pt x="38" y="30"/>
                  </a:lnTo>
                  <a:lnTo>
                    <a:pt x="38" y="28"/>
                  </a:lnTo>
                  <a:lnTo>
                    <a:pt x="38" y="27"/>
                  </a:lnTo>
                  <a:lnTo>
                    <a:pt x="38" y="26"/>
                  </a:lnTo>
                  <a:lnTo>
                    <a:pt x="38" y="25"/>
                  </a:lnTo>
                  <a:lnTo>
                    <a:pt x="36" y="25"/>
                  </a:lnTo>
                  <a:lnTo>
                    <a:pt x="36" y="24"/>
                  </a:lnTo>
                  <a:lnTo>
                    <a:pt x="36" y="23"/>
                  </a:lnTo>
                  <a:lnTo>
                    <a:pt x="36" y="20"/>
                  </a:lnTo>
                  <a:lnTo>
                    <a:pt x="38" y="20"/>
                  </a:lnTo>
                  <a:lnTo>
                    <a:pt x="39" y="20"/>
                  </a:lnTo>
                  <a:lnTo>
                    <a:pt x="39" y="21"/>
                  </a:lnTo>
                  <a:lnTo>
                    <a:pt x="39" y="23"/>
                  </a:lnTo>
                  <a:lnTo>
                    <a:pt x="40" y="23"/>
                  </a:lnTo>
                  <a:lnTo>
                    <a:pt x="39" y="21"/>
                  </a:lnTo>
                  <a:lnTo>
                    <a:pt x="39" y="20"/>
                  </a:lnTo>
                  <a:lnTo>
                    <a:pt x="39" y="19"/>
                  </a:lnTo>
                  <a:lnTo>
                    <a:pt x="39" y="18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2" y="13"/>
                  </a:lnTo>
                  <a:lnTo>
                    <a:pt x="43" y="12"/>
                  </a:lnTo>
                  <a:lnTo>
                    <a:pt x="43" y="11"/>
                  </a:lnTo>
                  <a:lnTo>
                    <a:pt x="45" y="10"/>
                  </a:lnTo>
                  <a:lnTo>
                    <a:pt x="46" y="8"/>
                  </a:lnTo>
                  <a:lnTo>
                    <a:pt x="47" y="8"/>
                  </a:lnTo>
                  <a:lnTo>
                    <a:pt x="48" y="7"/>
                  </a:lnTo>
                  <a:lnTo>
                    <a:pt x="49" y="7"/>
                  </a:lnTo>
                  <a:lnTo>
                    <a:pt x="52" y="7"/>
                  </a:lnTo>
                  <a:lnTo>
                    <a:pt x="53" y="8"/>
                  </a:lnTo>
                  <a:lnTo>
                    <a:pt x="54" y="7"/>
                  </a:lnTo>
                  <a:lnTo>
                    <a:pt x="59" y="7"/>
                  </a:lnTo>
                  <a:lnTo>
                    <a:pt x="59" y="8"/>
                  </a:lnTo>
                  <a:lnTo>
                    <a:pt x="60" y="7"/>
                  </a:lnTo>
                  <a:lnTo>
                    <a:pt x="62" y="8"/>
                  </a:lnTo>
                  <a:lnTo>
                    <a:pt x="64" y="7"/>
                  </a:lnTo>
                  <a:lnTo>
                    <a:pt x="65" y="7"/>
                  </a:lnTo>
                  <a:lnTo>
                    <a:pt x="66" y="6"/>
                  </a:lnTo>
                  <a:lnTo>
                    <a:pt x="67" y="5"/>
                  </a:lnTo>
                  <a:lnTo>
                    <a:pt x="68" y="5"/>
                  </a:lnTo>
                  <a:lnTo>
                    <a:pt x="68" y="4"/>
                  </a:lnTo>
                  <a:lnTo>
                    <a:pt x="68" y="2"/>
                  </a:lnTo>
                  <a:lnTo>
                    <a:pt x="68" y="1"/>
                  </a:lnTo>
                  <a:lnTo>
                    <a:pt x="69" y="0"/>
                  </a:lnTo>
                  <a:lnTo>
                    <a:pt x="71" y="0"/>
                  </a:lnTo>
                  <a:lnTo>
                    <a:pt x="71" y="1"/>
                  </a:lnTo>
                  <a:lnTo>
                    <a:pt x="72" y="2"/>
                  </a:lnTo>
                  <a:lnTo>
                    <a:pt x="72" y="4"/>
                  </a:lnTo>
                  <a:lnTo>
                    <a:pt x="72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11" name="Freeform 466">
              <a:extLst>
                <a:ext uri="{FF2B5EF4-FFF2-40B4-BE49-F238E27FC236}">
                  <a16:creationId xmlns:a16="http://schemas.microsoft.com/office/drawing/2014/main" id="{B3E4303C-1B83-E424-B760-7BB739589D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58681" y="1873399"/>
              <a:ext cx="190500" cy="209550"/>
            </a:xfrm>
            <a:custGeom>
              <a:avLst/>
              <a:gdLst>
                <a:gd name="T0" fmla="*/ 15 w 120"/>
                <a:gd name="T1" fmla="*/ 127 h 132"/>
                <a:gd name="T2" fmla="*/ 11 w 120"/>
                <a:gd name="T3" fmla="*/ 111 h 132"/>
                <a:gd name="T4" fmla="*/ 11 w 120"/>
                <a:gd name="T5" fmla="*/ 88 h 132"/>
                <a:gd name="T6" fmla="*/ 0 w 120"/>
                <a:gd name="T7" fmla="*/ 79 h 132"/>
                <a:gd name="T8" fmla="*/ 112 w 120"/>
                <a:gd name="T9" fmla="*/ 4 h 132"/>
                <a:gd name="T10" fmla="*/ 117 w 120"/>
                <a:gd name="T11" fmla="*/ 11 h 132"/>
                <a:gd name="T12" fmla="*/ 120 w 120"/>
                <a:gd name="T13" fmla="*/ 19 h 132"/>
                <a:gd name="T14" fmla="*/ 115 w 120"/>
                <a:gd name="T15" fmla="*/ 19 h 132"/>
                <a:gd name="T16" fmla="*/ 110 w 120"/>
                <a:gd name="T17" fmla="*/ 25 h 132"/>
                <a:gd name="T18" fmla="*/ 105 w 120"/>
                <a:gd name="T19" fmla="*/ 32 h 132"/>
                <a:gd name="T20" fmla="*/ 104 w 120"/>
                <a:gd name="T21" fmla="*/ 40 h 132"/>
                <a:gd name="T22" fmla="*/ 102 w 120"/>
                <a:gd name="T23" fmla="*/ 53 h 132"/>
                <a:gd name="T24" fmla="*/ 94 w 120"/>
                <a:gd name="T25" fmla="*/ 59 h 132"/>
                <a:gd name="T26" fmla="*/ 87 w 120"/>
                <a:gd name="T27" fmla="*/ 66 h 132"/>
                <a:gd name="T28" fmla="*/ 82 w 120"/>
                <a:gd name="T29" fmla="*/ 70 h 132"/>
                <a:gd name="T30" fmla="*/ 74 w 120"/>
                <a:gd name="T31" fmla="*/ 75 h 132"/>
                <a:gd name="T32" fmla="*/ 63 w 120"/>
                <a:gd name="T33" fmla="*/ 79 h 132"/>
                <a:gd name="T34" fmla="*/ 61 w 120"/>
                <a:gd name="T35" fmla="*/ 87 h 132"/>
                <a:gd name="T36" fmla="*/ 60 w 120"/>
                <a:gd name="T37" fmla="*/ 91 h 132"/>
                <a:gd name="T38" fmla="*/ 61 w 120"/>
                <a:gd name="T39" fmla="*/ 97 h 132"/>
                <a:gd name="T40" fmla="*/ 68 w 120"/>
                <a:gd name="T41" fmla="*/ 101 h 132"/>
                <a:gd name="T42" fmla="*/ 78 w 120"/>
                <a:gd name="T43" fmla="*/ 109 h 132"/>
                <a:gd name="T44" fmla="*/ 67 w 120"/>
                <a:gd name="T45" fmla="*/ 116 h 132"/>
                <a:gd name="T46" fmla="*/ 50 w 120"/>
                <a:gd name="T47" fmla="*/ 120 h 132"/>
                <a:gd name="T48" fmla="*/ 41 w 120"/>
                <a:gd name="T49" fmla="*/ 127 h 132"/>
                <a:gd name="T50" fmla="*/ 33 w 120"/>
                <a:gd name="T51" fmla="*/ 126 h 132"/>
                <a:gd name="T52" fmla="*/ 26 w 120"/>
                <a:gd name="T53" fmla="*/ 123 h 132"/>
                <a:gd name="T54" fmla="*/ 27 w 120"/>
                <a:gd name="T55" fmla="*/ 128 h 132"/>
                <a:gd name="T56" fmla="*/ 22 w 120"/>
                <a:gd name="T57" fmla="*/ 130 h 132"/>
                <a:gd name="T58" fmla="*/ 23 w 120"/>
                <a:gd name="T59" fmla="*/ 127 h 132"/>
                <a:gd name="T60" fmla="*/ 20 w 120"/>
                <a:gd name="T61" fmla="*/ 128 h 132"/>
                <a:gd name="T62" fmla="*/ 14 w 120"/>
                <a:gd name="T63" fmla="*/ 126 h 132"/>
                <a:gd name="T64" fmla="*/ 17 w 120"/>
                <a:gd name="T65" fmla="*/ 123 h 132"/>
                <a:gd name="T66" fmla="*/ 10 w 120"/>
                <a:gd name="T67" fmla="*/ 122 h 132"/>
                <a:gd name="T68" fmla="*/ 11 w 120"/>
                <a:gd name="T69" fmla="*/ 117 h 132"/>
                <a:gd name="T70" fmla="*/ 14 w 120"/>
                <a:gd name="T71" fmla="*/ 109 h 132"/>
                <a:gd name="T72" fmla="*/ 17 w 120"/>
                <a:gd name="T73" fmla="*/ 109 h 132"/>
                <a:gd name="T74" fmla="*/ 26 w 120"/>
                <a:gd name="T75" fmla="*/ 109 h 132"/>
                <a:gd name="T76" fmla="*/ 21 w 120"/>
                <a:gd name="T77" fmla="*/ 107 h 132"/>
                <a:gd name="T78" fmla="*/ 19 w 120"/>
                <a:gd name="T79" fmla="*/ 104 h 132"/>
                <a:gd name="T80" fmla="*/ 20 w 120"/>
                <a:gd name="T81" fmla="*/ 97 h 132"/>
                <a:gd name="T82" fmla="*/ 22 w 120"/>
                <a:gd name="T83" fmla="*/ 90 h 132"/>
                <a:gd name="T84" fmla="*/ 21 w 120"/>
                <a:gd name="T85" fmla="*/ 87 h 132"/>
                <a:gd name="T86" fmla="*/ 13 w 120"/>
                <a:gd name="T87" fmla="*/ 84 h 132"/>
                <a:gd name="T88" fmla="*/ 8 w 120"/>
                <a:gd name="T89" fmla="*/ 85 h 132"/>
                <a:gd name="T90" fmla="*/ 5 w 120"/>
                <a:gd name="T91" fmla="*/ 79 h 132"/>
                <a:gd name="T92" fmla="*/ 3 w 120"/>
                <a:gd name="T93" fmla="*/ 75 h 132"/>
                <a:gd name="T94" fmla="*/ 10 w 120"/>
                <a:gd name="T95" fmla="*/ 66 h 132"/>
                <a:gd name="T96" fmla="*/ 17 w 120"/>
                <a:gd name="T97" fmla="*/ 62 h 132"/>
                <a:gd name="T98" fmla="*/ 26 w 120"/>
                <a:gd name="T99" fmla="*/ 57 h 132"/>
                <a:gd name="T100" fmla="*/ 32 w 120"/>
                <a:gd name="T101" fmla="*/ 55 h 132"/>
                <a:gd name="T102" fmla="*/ 37 w 120"/>
                <a:gd name="T103" fmla="*/ 46 h 132"/>
                <a:gd name="T104" fmla="*/ 43 w 120"/>
                <a:gd name="T105" fmla="*/ 36 h 132"/>
                <a:gd name="T106" fmla="*/ 50 w 120"/>
                <a:gd name="T107" fmla="*/ 31 h 132"/>
                <a:gd name="T108" fmla="*/ 55 w 120"/>
                <a:gd name="T109" fmla="*/ 38 h 132"/>
                <a:gd name="T110" fmla="*/ 62 w 120"/>
                <a:gd name="T111" fmla="*/ 40 h 132"/>
                <a:gd name="T112" fmla="*/ 72 w 120"/>
                <a:gd name="T113" fmla="*/ 42 h 132"/>
                <a:gd name="T114" fmla="*/ 72 w 120"/>
                <a:gd name="T115" fmla="*/ 31 h 132"/>
                <a:gd name="T116" fmla="*/ 81 w 120"/>
                <a:gd name="T117" fmla="*/ 26 h 132"/>
                <a:gd name="T118" fmla="*/ 91 w 120"/>
                <a:gd name="T119" fmla="*/ 23 h 132"/>
                <a:gd name="T120" fmla="*/ 94 w 120"/>
                <a:gd name="T121" fmla="*/ 16 h 132"/>
                <a:gd name="T122" fmla="*/ 101 w 120"/>
                <a:gd name="T123" fmla="*/ 14 h 132"/>
                <a:gd name="T124" fmla="*/ 104 w 120"/>
                <a:gd name="T12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" h="132">
                  <a:moveTo>
                    <a:pt x="20" y="129"/>
                  </a:moveTo>
                  <a:lnTo>
                    <a:pt x="20" y="130"/>
                  </a:lnTo>
                  <a:lnTo>
                    <a:pt x="19" y="130"/>
                  </a:lnTo>
                  <a:lnTo>
                    <a:pt x="19" y="129"/>
                  </a:lnTo>
                  <a:lnTo>
                    <a:pt x="20" y="129"/>
                  </a:lnTo>
                  <a:lnTo>
                    <a:pt x="21" y="129"/>
                  </a:lnTo>
                  <a:lnTo>
                    <a:pt x="20" y="129"/>
                  </a:lnTo>
                  <a:close/>
                  <a:moveTo>
                    <a:pt x="17" y="128"/>
                  </a:moveTo>
                  <a:lnTo>
                    <a:pt x="19" y="128"/>
                  </a:lnTo>
                  <a:lnTo>
                    <a:pt x="17" y="128"/>
                  </a:lnTo>
                  <a:close/>
                  <a:moveTo>
                    <a:pt x="15" y="127"/>
                  </a:moveTo>
                  <a:lnTo>
                    <a:pt x="15" y="128"/>
                  </a:lnTo>
                  <a:lnTo>
                    <a:pt x="14" y="128"/>
                  </a:lnTo>
                  <a:lnTo>
                    <a:pt x="15" y="127"/>
                  </a:lnTo>
                  <a:lnTo>
                    <a:pt x="15" y="128"/>
                  </a:lnTo>
                  <a:lnTo>
                    <a:pt x="15" y="127"/>
                  </a:lnTo>
                  <a:close/>
                  <a:moveTo>
                    <a:pt x="11" y="111"/>
                  </a:moveTo>
                  <a:lnTo>
                    <a:pt x="13" y="111"/>
                  </a:lnTo>
                  <a:lnTo>
                    <a:pt x="11" y="111"/>
                  </a:lnTo>
                  <a:lnTo>
                    <a:pt x="10" y="111"/>
                  </a:lnTo>
                  <a:lnTo>
                    <a:pt x="11" y="110"/>
                  </a:lnTo>
                  <a:lnTo>
                    <a:pt x="11" y="111"/>
                  </a:lnTo>
                  <a:close/>
                  <a:moveTo>
                    <a:pt x="7" y="90"/>
                  </a:moveTo>
                  <a:lnTo>
                    <a:pt x="7" y="89"/>
                  </a:lnTo>
                  <a:lnTo>
                    <a:pt x="7" y="90"/>
                  </a:lnTo>
                  <a:close/>
                  <a:moveTo>
                    <a:pt x="8" y="88"/>
                  </a:moveTo>
                  <a:lnTo>
                    <a:pt x="8" y="87"/>
                  </a:lnTo>
                  <a:lnTo>
                    <a:pt x="9" y="88"/>
                  </a:lnTo>
                  <a:lnTo>
                    <a:pt x="8" y="88"/>
                  </a:lnTo>
                  <a:close/>
                  <a:moveTo>
                    <a:pt x="8" y="87"/>
                  </a:moveTo>
                  <a:lnTo>
                    <a:pt x="7" y="87"/>
                  </a:lnTo>
                  <a:lnTo>
                    <a:pt x="8" y="87"/>
                  </a:lnTo>
                  <a:close/>
                  <a:moveTo>
                    <a:pt x="11" y="88"/>
                  </a:moveTo>
                  <a:lnTo>
                    <a:pt x="10" y="88"/>
                  </a:lnTo>
                  <a:lnTo>
                    <a:pt x="11" y="88"/>
                  </a:lnTo>
                  <a:lnTo>
                    <a:pt x="11" y="87"/>
                  </a:lnTo>
                  <a:lnTo>
                    <a:pt x="11" y="85"/>
                  </a:lnTo>
                  <a:lnTo>
                    <a:pt x="13" y="85"/>
                  </a:lnTo>
                  <a:lnTo>
                    <a:pt x="13" y="87"/>
                  </a:lnTo>
                  <a:lnTo>
                    <a:pt x="11" y="88"/>
                  </a:lnTo>
                  <a:close/>
                  <a:moveTo>
                    <a:pt x="1" y="81"/>
                  </a:moveTo>
                  <a:lnTo>
                    <a:pt x="0" y="81"/>
                  </a:lnTo>
                  <a:lnTo>
                    <a:pt x="1" y="81"/>
                  </a:lnTo>
                  <a:lnTo>
                    <a:pt x="0" y="79"/>
                  </a:lnTo>
                  <a:lnTo>
                    <a:pt x="1" y="79"/>
                  </a:lnTo>
                  <a:lnTo>
                    <a:pt x="1" y="81"/>
                  </a:lnTo>
                  <a:close/>
                  <a:moveTo>
                    <a:pt x="107" y="1"/>
                  </a:moveTo>
                  <a:lnTo>
                    <a:pt x="108" y="3"/>
                  </a:lnTo>
                  <a:lnTo>
                    <a:pt x="108" y="1"/>
                  </a:lnTo>
                  <a:lnTo>
                    <a:pt x="110" y="1"/>
                  </a:lnTo>
                  <a:lnTo>
                    <a:pt x="111" y="1"/>
                  </a:lnTo>
                  <a:lnTo>
                    <a:pt x="111" y="3"/>
                  </a:lnTo>
                  <a:lnTo>
                    <a:pt x="110" y="3"/>
                  </a:lnTo>
                  <a:lnTo>
                    <a:pt x="111" y="4"/>
                  </a:lnTo>
                  <a:lnTo>
                    <a:pt x="112" y="4"/>
                  </a:lnTo>
                  <a:lnTo>
                    <a:pt x="113" y="5"/>
                  </a:lnTo>
                  <a:lnTo>
                    <a:pt x="112" y="7"/>
                  </a:lnTo>
                  <a:lnTo>
                    <a:pt x="113" y="7"/>
                  </a:lnTo>
                  <a:lnTo>
                    <a:pt x="113" y="9"/>
                  </a:lnTo>
                  <a:lnTo>
                    <a:pt x="114" y="10"/>
                  </a:lnTo>
                  <a:lnTo>
                    <a:pt x="115" y="11"/>
                  </a:lnTo>
                  <a:lnTo>
                    <a:pt x="117" y="12"/>
                  </a:lnTo>
                  <a:lnTo>
                    <a:pt x="117" y="12"/>
                  </a:lnTo>
                  <a:lnTo>
                    <a:pt x="117" y="12"/>
                  </a:lnTo>
                  <a:lnTo>
                    <a:pt x="117" y="11"/>
                  </a:lnTo>
                  <a:lnTo>
                    <a:pt x="117" y="11"/>
                  </a:lnTo>
                  <a:lnTo>
                    <a:pt x="117" y="12"/>
                  </a:lnTo>
                  <a:lnTo>
                    <a:pt x="117" y="12"/>
                  </a:lnTo>
                  <a:lnTo>
                    <a:pt x="117" y="13"/>
                  </a:lnTo>
                  <a:lnTo>
                    <a:pt x="118" y="13"/>
                  </a:lnTo>
                  <a:lnTo>
                    <a:pt x="118" y="14"/>
                  </a:lnTo>
                  <a:lnTo>
                    <a:pt x="118" y="16"/>
                  </a:lnTo>
                  <a:lnTo>
                    <a:pt x="119" y="16"/>
                  </a:lnTo>
                  <a:lnTo>
                    <a:pt x="119" y="17"/>
                  </a:lnTo>
                  <a:lnTo>
                    <a:pt x="119" y="18"/>
                  </a:lnTo>
                  <a:lnTo>
                    <a:pt x="120" y="18"/>
                  </a:lnTo>
                  <a:lnTo>
                    <a:pt x="120" y="19"/>
                  </a:lnTo>
                  <a:lnTo>
                    <a:pt x="119" y="19"/>
                  </a:lnTo>
                  <a:lnTo>
                    <a:pt x="118" y="19"/>
                  </a:lnTo>
                  <a:lnTo>
                    <a:pt x="118" y="18"/>
                  </a:lnTo>
                  <a:lnTo>
                    <a:pt x="117" y="18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8"/>
                  </a:lnTo>
                  <a:lnTo>
                    <a:pt x="115" y="18"/>
                  </a:lnTo>
                  <a:lnTo>
                    <a:pt x="115" y="19"/>
                  </a:lnTo>
                  <a:lnTo>
                    <a:pt x="115" y="20"/>
                  </a:lnTo>
                  <a:lnTo>
                    <a:pt x="115" y="19"/>
                  </a:lnTo>
                  <a:lnTo>
                    <a:pt x="114" y="20"/>
                  </a:lnTo>
                  <a:lnTo>
                    <a:pt x="115" y="20"/>
                  </a:lnTo>
                  <a:lnTo>
                    <a:pt x="114" y="20"/>
                  </a:lnTo>
                  <a:lnTo>
                    <a:pt x="114" y="22"/>
                  </a:lnTo>
                  <a:lnTo>
                    <a:pt x="114" y="20"/>
                  </a:lnTo>
                  <a:lnTo>
                    <a:pt x="113" y="20"/>
                  </a:lnTo>
                  <a:lnTo>
                    <a:pt x="112" y="22"/>
                  </a:lnTo>
                  <a:lnTo>
                    <a:pt x="112" y="24"/>
                  </a:lnTo>
                  <a:lnTo>
                    <a:pt x="111" y="24"/>
                  </a:lnTo>
                  <a:lnTo>
                    <a:pt x="110" y="24"/>
                  </a:lnTo>
                  <a:lnTo>
                    <a:pt x="110" y="25"/>
                  </a:lnTo>
                  <a:lnTo>
                    <a:pt x="108" y="25"/>
                  </a:lnTo>
                  <a:lnTo>
                    <a:pt x="108" y="26"/>
                  </a:lnTo>
                  <a:lnTo>
                    <a:pt x="107" y="26"/>
                  </a:lnTo>
                  <a:lnTo>
                    <a:pt x="107" y="27"/>
                  </a:lnTo>
                  <a:lnTo>
                    <a:pt x="108" y="27"/>
                  </a:lnTo>
                  <a:lnTo>
                    <a:pt x="107" y="27"/>
                  </a:lnTo>
                  <a:lnTo>
                    <a:pt x="107" y="29"/>
                  </a:lnTo>
                  <a:lnTo>
                    <a:pt x="106" y="29"/>
                  </a:lnTo>
                  <a:lnTo>
                    <a:pt x="106" y="30"/>
                  </a:lnTo>
                  <a:lnTo>
                    <a:pt x="106" y="31"/>
                  </a:lnTo>
                  <a:lnTo>
                    <a:pt x="105" y="32"/>
                  </a:lnTo>
                  <a:lnTo>
                    <a:pt x="104" y="32"/>
                  </a:lnTo>
                  <a:lnTo>
                    <a:pt x="104" y="33"/>
                  </a:lnTo>
                  <a:lnTo>
                    <a:pt x="102" y="35"/>
                  </a:lnTo>
                  <a:lnTo>
                    <a:pt x="101" y="36"/>
                  </a:lnTo>
                  <a:lnTo>
                    <a:pt x="101" y="37"/>
                  </a:lnTo>
                  <a:lnTo>
                    <a:pt x="101" y="38"/>
                  </a:lnTo>
                  <a:lnTo>
                    <a:pt x="101" y="39"/>
                  </a:lnTo>
                  <a:lnTo>
                    <a:pt x="101" y="40"/>
                  </a:lnTo>
                  <a:lnTo>
                    <a:pt x="102" y="40"/>
                  </a:lnTo>
                  <a:lnTo>
                    <a:pt x="102" y="40"/>
                  </a:lnTo>
                  <a:lnTo>
                    <a:pt x="104" y="40"/>
                  </a:lnTo>
                  <a:lnTo>
                    <a:pt x="104" y="42"/>
                  </a:lnTo>
                  <a:lnTo>
                    <a:pt x="104" y="43"/>
                  </a:lnTo>
                  <a:lnTo>
                    <a:pt x="102" y="46"/>
                  </a:lnTo>
                  <a:lnTo>
                    <a:pt x="102" y="48"/>
                  </a:lnTo>
                  <a:lnTo>
                    <a:pt x="102" y="49"/>
                  </a:lnTo>
                  <a:lnTo>
                    <a:pt x="102" y="50"/>
                  </a:lnTo>
                  <a:lnTo>
                    <a:pt x="102" y="51"/>
                  </a:lnTo>
                  <a:lnTo>
                    <a:pt x="102" y="52"/>
                  </a:lnTo>
                  <a:lnTo>
                    <a:pt x="104" y="52"/>
                  </a:lnTo>
                  <a:lnTo>
                    <a:pt x="102" y="52"/>
                  </a:lnTo>
                  <a:lnTo>
                    <a:pt x="102" y="53"/>
                  </a:lnTo>
                  <a:lnTo>
                    <a:pt x="102" y="55"/>
                  </a:lnTo>
                  <a:lnTo>
                    <a:pt x="101" y="55"/>
                  </a:lnTo>
                  <a:lnTo>
                    <a:pt x="100" y="55"/>
                  </a:lnTo>
                  <a:lnTo>
                    <a:pt x="99" y="55"/>
                  </a:lnTo>
                  <a:lnTo>
                    <a:pt x="99" y="56"/>
                  </a:lnTo>
                  <a:lnTo>
                    <a:pt x="98" y="56"/>
                  </a:lnTo>
                  <a:lnTo>
                    <a:pt x="97" y="57"/>
                  </a:lnTo>
                  <a:lnTo>
                    <a:pt x="95" y="57"/>
                  </a:lnTo>
                  <a:lnTo>
                    <a:pt x="95" y="58"/>
                  </a:lnTo>
                  <a:lnTo>
                    <a:pt x="94" y="58"/>
                  </a:lnTo>
                  <a:lnTo>
                    <a:pt x="94" y="59"/>
                  </a:lnTo>
                  <a:lnTo>
                    <a:pt x="94" y="58"/>
                  </a:lnTo>
                  <a:lnTo>
                    <a:pt x="93" y="58"/>
                  </a:lnTo>
                  <a:lnTo>
                    <a:pt x="93" y="59"/>
                  </a:lnTo>
                  <a:lnTo>
                    <a:pt x="92" y="59"/>
                  </a:lnTo>
                  <a:lnTo>
                    <a:pt x="92" y="61"/>
                  </a:lnTo>
                  <a:lnTo>
                    <a:pt x="92" y="62"/>
                  </a:lnTo>
                  <a:lnTo>
                    <a:pt x="92" y="63"/>
                  </a:lnTo>
                  <a:lnTo>
                    <a:pt x="91" y="63"/>
                  </a:lnTo>
                  <a:lnTo>
                    <a:pt x="89" y="64"/>
                  </a:lnTo>
                  <a:lnTo>
                    <a:pt x="88" y="65"/>
                  </a:lnTo>
                  <a:lnTo>
                    <a:pt x="87" y="66"/>
                  </a:lnTo>
                  <a:lnTo>
                    <a:pt x="86" y="68"/>
                  </a:lnTo>
                  <a:lnTo>
                    <a:pt x="85" y="68"/>
                  </a:lnTo>
                  <a:lnTo>
                    <a:pt x="84" y="68"/>
                  </a:lnTo>
                  <a:lnTo>
                    <a:pt x="84" y="69"/>
                  </a:lnTo>
                  <a:lnTo>
                    <a:pt x="82" y="69"/>
                  </a:lnTo>
                  <a:lnTo>
                    <a:pt x="82" y="69"/>
                  </a:lnTo>
                  <a:lnTo>
                    <a:pt x="84" y="69"/>
                  </a:lnTo>
                  <a:lnTo>
                    <a:pt x="84" y="70"/>
                  </a:lnTo>
                  <a:lnTo>
                    <a:pt x="82" y="70"/>
                  </a:lnTo>
                  <a:lnTo>
                    <a:pt x="82" y="71"/>
                  </a:lnTo>
                  <a:lnTo>
                    <a:pt x="82" y="70"/>
                  </a:lnTo>
                  <a:lnTo>
                    <a:pt x="81" y="70"/>
                  </a:lnTo>
                  <a:lnTo>
                    <a:pt x="81" y="71"/>
                  </a:lnTo>
                  <a:lnTo>
                    <a:pt x="80" y="71"/>
                  </a:lnTo>
                  <a:lnTo>
                    <a:pt x="80" y="72"/>
                  </a:lnTo>
                  <a:lnTo>
                    <a:pt x="79" y="72"/>
                  </a:lnTo>
                  <a:lnTo>
                    <a:pt x="78" y="72"/>
                  </a:lnTo>
                  <a:lnTo>
                    <a:pt x="76" y="74"/>
                  </a:lnTo>
                  <a:lnTo>
                    <a:pt x="76" y="75"/>
                  </a:lnTo>
                  <a:lnTo>
                    <a:pt x="75" y="74"/>
                  </a:lnTo>
                  <a:lnTo>
                    <a:pt x="74" y="74"/>
                  </a:lnTo>
                  <a:lnTo>
                    <a:pt x="74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69" y="75"/>
                  </a:lnTo>
                  <a:lnTo>
                    <a:pt x="69" y="76"/>
                  </a:lnTo>
                  <a:lnTo>
                    <a:pt x="68" y="76"/>
                  </a:lnTo>
                  <a:lnTo>
                    <a:pt x="68" y="77"/>
                  </a:lnTo>
                  <a:lnTo>
                    <a:pt x="68" y="78"/>
                  </a:lnTo>
                  <a:lnTo>
                    <a:pt x="66" y="78"/>
                  </a:lnTo>
                  <a:lnTo>
                    <a:pt x="66" y="79"/>
                  </a:lnTo>
                  <a:lnTo>
                    <a:pt x="65" y="79"/>
                  </a:lnTo>
                  <a:lnTo>
                    <a:pt x="63" y="79"/>
                  </a:lnTo>
                  <a:lnTo>
                    <a:pt x="63" y="81"/>
                  </a:lnTo>
                  <a:lnTo>
                    <a:pt x="63" y="79"/>
                  </a:lnTo>
                  <a:lnTo>
                    <a:pt x="62" y="79"/>
                  </a:lnTo>
                  <a:lnTo>
                    <a:pt x="62" y="81"/>
                  </a:lnTo>
                  <a:lnTo>
                    <a:pt x="61" y="81"/>
                  </a:lnTo>
                  <a:lnTo>
                    <a:pt x="61" y="82"/>
                  </a:lnTo>
                  <a:lnTo>
                    <a:pt x="60" y="83"/>
                  </a:lnTo>
                  <a:lnTo>
                    <a:pt x="61" y="83"/>
                  </a:lnTo>
                  <a:lnTo>
                    <a:pt x="61" y="84"/>
                  </a:lnTo>
                  <a:lnTo>
                    <a:pt x="62" y="85"/>
                  </a:lnTo>
                  <a:lnTo>
                    <a:pt x="61" y="87"/>
                  </a:lnTo>
                  <a:lnTo>
                    <a:pt x="61" y="88"/>
                  </a:lnTo>
                  <a:lnTo>
                    <a:pt x="61" y="89"/>
                  </a:lnTo>
                  <a:lnTo>
                    <a:pt x="61" y="91"/>
                  </a:lnTo>
                  <a:lnTo>
                    <a:pt x="61" y="93"/>
                  </a:lnTo>
                  <a:lnTo>
                    <a:pt x="61" y="91"/>
                  </a:lnTo>
                  <a:lnTo>
                    <a:pt x="61" y="90"/>
                  </a:lnTo>
                  <a:lnTo>
                    <a:pt x="60" y="90"/>
                  </a:lnTo>
                  <a:lnTo>
                    <a:pt x="60" y="90"/>
                  </a:lnTo>
                  <a:lnTo>
                    <a:pt x="59" y="9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0" y="93"/>
                  </a:lnTo>
                  <a:lnTo>
                    <a:pt x="60" y="93"/>
                  </a:lnTo>
                  <a:lnTo>
                    <a:pt x="60" y="91"/>
                  </a:lnTo>
                  <a:lnTo>
                    <a:pt x="60" y="93"/>
                  </a:lnTo>
                  <a:lnTo>
                    <a:pt x="59" y="94"/>
                  </a:lnTo>
                  <a:lnTo>
                    <a:pt x="59" y="95"/>
                  </a:lnTo>
                  <a:lnTo>
                    <a:pt x="60" y="95"/>
                  </a:lnTo>
                  <a:lnTo>
                    <a:pt x="60" y="96"/>
                  </a:lnTo>
                  <a:lnTo>
                    <a:pt x="60" y="96"/>
                  </a:lnTo>
                  <a:lnTo>
                    <a:pt x="61" y="96"/>
                  </a:lnTo>
                  <a:lnTo>
                    <a:pt x="61" y="97"/>
                  </a:lnTo>
                  <a:lnTo>
                    <a:pt x="62" y="97"/>
                  </a:lnTo>
                  <a:lnTo>
                    <a:pt x="63" y="97"/>
                  </a:lnTo>
                  <a:lnTo>
                    <a:pt x="65" y="97"/>
                  </a:lnTo>
                  <a:lnTo>
                    <a:pt x="66" y="97"/>
                  </a:lnTo>
                  <a:lnTo>
                    <a:pt x="66" y="97"/>
                  </a:lnTo>
                  <a:lnTo>
                    <a:pt x="67" y="98"/>
                  </a:lnTo>
                  <a:lnTo>
                    <a:pt x="67" y="100"/>
                  </a:lnTo>
                  <a:lnTo>
                    <a:pt x="68" y="100"/>
                  </a:lnTo>
                  <a:lnTo>
                    <a:pt x="68" y="101"/>
                  </a:lnTo>
                  <a:lnTo>
                    <a:pt x="68" y="100"/>
                  </a:lnTo>
                  <a:lnTo>
                    <a:pt x="68" y="101"/>
                  </a:lnTo>
                  <a:lnTo>
                    <a:pt x="69" y="101"/>
                  </a:lnTo>
                  <a:lnTo>
                    <a:pt x="69" y="102"/>
                  </a:lnTo>
                  <a:lnTo>
                    <a:pt x="71" y="102"/>
                  </a:lnTo>
                  <a:lnTo>
                    <a:pt x="71" y="103"/>
                  </a:lnTo>
                  <a:lnTo>
                    <a:pt x="72" y="103"/>
                  </a:lnTo>
                  <a:lnTo>
                    <a:pt x="74" y="107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6" y="107"/>
                  </a:lnTo>
                  <a:lnTo>
                    <a:pt x="78" y="108"/>
                  </a:lnTo>
                  <a:lnTo>
                    <a:pt x="78" y="109"/>
                  </a:lnTo>
                  <a:lnTo>
                    <a:pt x="76" y="109"/>
                  </a:lnTo>
                  <a:lnTo>
                    <a:pt x="75" y="110"/>
                  </a:lnTo>
                  <a:lnTo>
                    <a:pt x="75" y="111"/>
                  </a:lnTo>
                  <a:lnTo>
                    <a:pt x="75" y="113"/>
                  </a:lnTo>
                  <a:lnTo>
                    <a:pt x="75" y="114"/>
                  </a:lnTo>
                  <a:lnTo>
                    <a:pt x="74" y="114"/>
                  </a:lnTo>
                  <a:lnTo>
                    <a:pt x="73" y="115"/>
                  </a:lnTo>
                  <a:lnTo>
                    <a:pt x="72" y="116"/>
                  </a:lnTo>
                  <a:lnTo>
                    <a:pt x="71" y="116"/>
                  </a:lnTo>
                  <a:lnTo>
                    <a:pt x="69" y="117"/>
                  </a:lnTo>
                  <a:lnTo>
                    <a:pt x="67" y="116"/>
                  </a:lnTo>
                  <a:lnTo>
                    <a:pt x="66" y="117"/>
                  </a:lnTo>
                  <a:lnTo>
                    <a:pt x="66" y="116"/>
                  </a:lnTo>
                  <a:lnTo>
                    <a:pt x="61" y="116"/>
                  </a:lnTo>
                  <a:lnTo>
                    <a:pt x="60" y="117"/>
                  </a:lnTo>
                  <a:lnTo>
                    <a:pt x="59" y="116"/>
                  </a:lnTo>
                  <a:lnTo>
                    <a:pt x="56" y="116"/>
                  </a:lnTo>
                  <a:lnTo>
                    <a:pt x="55" y="116"/>
                  </a:lnTo>
                  <a:lnTo>
                    <a:pt x="54" y="117"/>
                  </a:lnTo>
                  <a:lnTo>
                    <a:pt x="53" y="117"/>
                  </a:lnTo>
                  <a:lnTo>
                    <a:pt x="52" y="119"/>
                  </a:lnTo>
                  <a:lnTo>
                    <a:pt x="50" y="120"/>
                  </a:lnTo>
                  <a:lnTo>
                    <a:pt x="50" y="121"/>
                  </a:lnTo>
                  <a:lnTo>
                    <a:pt x="49" y="122"/>
                  </a:lnTo>
                  <a:lnTo>
                    <a:pt x="47" y="124"/>
                  </a:lnTo>
                  <a:lnTo>
                    <a:pt x="47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7"/>
                  </a:lnTo>
                  <a:lnTo>
                    <a:pt x="46" y="128"/>
                  </a:lnTo>
                  <a:lnTo>
                    <a:pt x="45" y="128"/>
                  </a:lnTo>
                  <a:lnTo>
                    <a:pt x="43" y="128"/>
                  </a:lnTo>
                  <a:lnTo>
                    <a:pt x="41" y="127"/>
                  </a:lnTo>
                  <a:lnTo>
                    <a:pt x="40" y="126"/>
                  </a:lnTo>
                  <a:lnTo>
                    <a:pt x="37" y="127"/>
                  </a:lnTo>
                  <a:lnTo>
                    <a:pt x="36" y="127"/>
                  </a:lnTo>
                  <a:lnTo>
                    <a:pt x="35" y="127"/>
                  </a:lnTo>
                  <a:lnTo>
                    <a:pt x="35" y="128"/>
                  </a:lnTo>
                  <a:lnTo>
                    <a:pt x="35" y="129"/>
                  </a:lnTo>
                  <a:lnTo>
                    <a:pt x="34" y="128"/>
                  </a:lnTo>
                  <a:lnTo>
                    <a:pt x="34" y="127"/>
                  </a:lnTo>
                  <a:lnTo>
                    <a:pt x="34" y="126"/>
                  </a:lnTo>
                  <a:lnTo>
                    <a:pt x="33" y="127"/>
                  </a:lnTo>
                  <a:lnTo>
                    <a:pt x="33" y="126"/>
                  </a:lnTo>
                  <a:lnTo>
                    <a:pt x="32" y="126"/>
                  </a:lnTo>
                  <a:lnTo>
                    <a:pt x="32" y="127"/>
                  </a:lnTo>
                  <a:lnTo>
                    <a:pt x="33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0" y="126"/>
                  </a:lnTo>
                  <a:lnTo>
                    <a:pt x="30" y="124"/>
                  </a:lnTo>
                  <a:lnTo>
                    <a:pt x="29" y="124"/>
                  </a:lnTo>
                  <a:lnTo>
                    <a:pt x="28" y="124"/>
                  </a:lnTo>
                  <a:lnTo>
                    <a:pt x="27" y="123"/>
                  </a:lnTo>
                  <a:lnTo>
                    <a:pt x="26" y="123"/>
                  </a:lnTo>
                  <a:lnTo>
                    <a:pt x="26" y="124"/>
                  </a:lnTo>
                  <a:lnTo>
                    <a:pt x="27" y="124"/>
                  </a:lnTo>
                  <a:lnTo>
                    <a:pt x="28" y="124"/>
                  </a:lnTo>
                  <a:lnTo>
                    <a:pt x="27" y="126"/>
                  </a:lnTo>
                  <a:lnTo>
                    <a:pt x="28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7"/>
                  </a:lnTo>
                  <a:lnTo>
                    <a:pt x="27" y="128"/>
                  </a:lnTo>
                  <a:lnTo>
                    <a:pt x="26" y="128"/>
                  </a:lnTo>
                  <a:lnTo>
                    <a:pt x="27" y="128"/>
                  </a:lnTo>
                  <a:lnTo>
                    <a:pt x="27" y="129"/>
                  </a:lnTo>
                  <a:lnTo>
                    <a:pt x="26" y="129"/>
                  </a:lnTo>
                  <a:lnTo>
                    <a:pt x="26" y="128"/>
                  </a:lnTo>
                  <a:lnTo>
                    <a:pt x="24" y="128"/>
                  </a:lnTo>
                  <a:lnTo>
                    <a:pt x="24" y="129"/>
                  </a:lnTo>
                  <a:lnTo>
                    <a:pt x="24" y="128"/>
                  </a:lnTo>
                  <a:lnTo>
                    <a:pt x="23" y="129"/>
                  </a:lnTo>
                  <a:lnTo>
                    <a:pt x="23" y="130"/>
                  </a:lnTo>
                  <a:lnTo>
                    <a:pt x="22" y="130"/>
                  </a:lnTo>
                  <a:lnTo>
                    <a:pt x="21" y="130"/>
                  </a:lnTo>
                  <a:lnTo>
                    <a:pt x="21" y="132"/>
                  </a:lnTo>
                  <a:lnTo>
                    <a:pt x="21" y="130"/>
                  </a:lnTo>
                  <a:lnTo>
                    <a:pt x="21" y="129"/>
                  </a:lnTo>
                  <a:lnTo>
                    <a:pt x="22" y="129"/>
                  </a:lnTo>
                  <a:lnTo>
                    <a:pt x="23" y="128"/>
                  </a:lnTo>
                  <a:lnTo>
                    <a:pt x="22" y="128"/>
                  </a:lnTo>
                  <a:lnTo>
                    <a:pt x="23" y="127"/>
                  </a:lnTo>
                  <a:lnTo>
                    <a:pt x="24" y="128"/>
                  </a:lnTo>
                  <a:lnTo>
                    <a:pt x="24" y="127"/>
                  </a:lnTo>
                  <a:lnTo>
                    <a:pt x="23" y="127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2" y="126"/>
                  </a:lnTo>
                  <a:lnTo>
                    <a:pt x="23" y="127"/>
                  </a:lnTo>
                  <a:lnTo>
                    <a:pt x="22" y="127"/>
                  </a:lnTo>
                  <a:lnTo>
                    <a:pt x="21" y="127"/>
                  </a:lnTo>
                  <a:lnTo>
                    <a:pt x="22" y="127"/>
                  </a:lnTo>
                  <a:lnTo>
                    <a:pt x="21" y="127"/>
                  </a:lnTo>
                  <a:lnTo>
                    <a:pt x="21" y="128"/>
                  </a:lnTo>
                  <a:lnTo>
                    <a:pt x="20" y="128"/>
                  </a:lnTo>
                  <a:lnTo>
                    <a:pt x="20" y="127"/>
                  </a:lnTo>
                  <a:lnTo>
                    <a:pt x="19" y="127"/>
                  </a:lnTo>
                  <a:lnTo>
                    <a:pt x="20" y="127"/>
                  </a:lnTo>
                  <a:lnTo>
                    <a:pt x="20" y="126"/>
                  </a:lnTo>
                  <a:lnTo>
                    <a:pt x="20" y="126"/>
                  </a:lnTo>
                  <a:lnTo>
                    <a:pt x="19" y="126"/>
                  </a:lnTo>
                  <a:lnTo>
                    <a:pt x="19" y="126"/>
                  </a:lnTo>
                  <a:lnTo>
                    <a:pt x="17" y="127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4" y="126"/>
                  </a:lnTo>
                  <a:lnTo>
                    <a:pt x="15" y="126"/>
                  </a:lnTo>
                  <a:lnTo>
                    <a:pt x="14" y="126"/>
                  </a:lnTo>
                  <a:lnTo>
                    <a:pt x="15" y="126"/>
                  </a:lnTo>
                  <a:lnTo>
                    <a:pt x="15" y="124"/>
                  </a:lnTo>
                  <a:lnTo>
                    <a:pt x="16" y="124"/>
                  </a:lnTo>
                  <a:lnTo>
                    <a:pt x="16" y="126"/>
                  </a:lnTo>
                  <a:lnTo>
                    <a:pt x="17" y="126"/>
                  </a:lnTo>
                  <a:lnTo>
                    <a:pt x="17" y="124"/>
                  </a:lnTo>
                  <a:lnTo>
                    <a:pt x="16" y="124"/>
                  </a:lnTo>
                  <a:lnTo>
                    <a:pt x="16" y="123"/>
                  </a:lnTo>
                  <a:lnTo>
                    <a:pt x="17" y="123"/>
                  </a:lnTo>
                  <a:lnTo>
                    <a:pt x="19" y="123"/>
                  </a:lnTo>
                  <a:lnTo>
                    <a:pt x="20" y="122"/>
                  </a:lnTo>
                  <a:lnTo>
                    <a:pt x="19" y="122"/>
                  </a:lnTo>
                  <a:lnTo>
                    <a:pt x="17" y="122"/>
                  </a:lnTo>
                  <a:lnTo>
                    <a:pt x="16" y="122"/>
                  </a:lnTo>
                  <a:lnTo>
                    <a:pt x="15" y="122"/>
                  </a:lnTo>
                  <a:lnTo>
                    <a:pt x="13" y="122"/>
                  </a:lnTo>
                  <a:lnTo>
                    <a:pt x="13" y="121"/>
                  </a:lnTo>
                  <a:lnTo>
                    <a:pt x="11" y="121"/>
                  </a:lnTo>
                  <a:lnTo>
                    <a:pt x="11" y="122"/>
                  </a:lnTo>
                  <a:lnTo>
                    <a:pt x="10" y="122"/>
                  </a:lnTo>
                  <a:lnTo>
                    <a:pt x="8" y="121"/>
                  </a:lnTo>
                  <a:lnTo>
                    <a:pt x="9" y="121"/>
                  </a:lnTo>
                  <a:lnTo>
                    <a:pt x="10" y="120"/>
                  </a:lnTo>
                  <a:lnTo>
                    <a:pt x="11" y="120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20"/>
                  </a:lnTo>
                  <a:lnTo>
                    <a:pt x="14" y="119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6"/>
                  </a:lnTo>
                  <a:lnTo>
                    <a:pt x="11" y="115"/>
                  </a:lnTo>
                  <a:lnTo>
                    <a:pt x="13" y="114"/>
                  </a:lnTo>
                  <a:lnTo>
                    <a:pt x="13" y="113"/>
                  </a:lnTo>
                  <a:lnTo>
                    <a:pt x="14" y="113"/>
                  </a:lnTo>
                  <a:lnTo>
                    <a:pt x="14" y="114"/>
                  </a:lnTo>
                  <a:lnTo>
                    <a:pt x="14" y="113"/>
                  </a:lnTo>
                  <a:lnTo>
                    <a:pt x="15" y="111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4" y="109"/>
                  </a:lnTo>
                  <a:lnTo>
                    <a:pt x="15" y="110"/>
                  </a:lnTo>
                  <a:lnTo>
                    <a:pt x="15" y="109"/>
                  </a:lnTo>
                  <a:lnTo>
                    <a:pt x="15" y="110"/>
                  </a:lnTo>
                  <a:lnTo>
                    <a:pt x="16" y="110"/>
                  </a:lnTo>
                  <a:lnTo>
                    <a:pt x="16" y="109"/>
                  </a:lnTo>
                  <a:lnTo>
                    <a:pt x="16" y="110"/>
                  </a:lnTo>
                  <a:lnTo>
                    <a:pt x="17" y="109"/>
                  </a:lnTo>
                  <a:lnTo>
                    <a:pt x="16" y="109"/>
                  </a:lnTo>
                  <a:lnTo>
                    <a:pt x="16" y="108"/>
                  </a:lnTo>
                  <a:lnTo>
                    <a:pt x="17" y="108"/>
                  </a:lnTo>
                  <a:lnTo>
                    <a:pt x="17" y="109"/>
                  </a:lnTo>
                  <a:lnTo>
                    <a:pt x="17" y="108"/>
                  </a:lnTo>
                  <a:lnTo>
                    <a:pt x="19" y="108"/>
                  </a:lnTo>
                  <a:lnTo>
                    <a:pt x="20" y="108"/>
                  </a:lnTo>
                  <a:lnTo>
                    <a:pt x="21" y="108"/>
                  </a:lnTo>
                  <a:lnTo>
                    <a:pt x="21" y="107"/>
                  </a:lnTo>
                  <a:lnTo>
                    <a:pt x="22" y="107"/>
                  </a:lnTo>
                  <a:lnTo>
                    <a:pt x="23" y="107"/>
                  </a:lnTo>
                  <a:lnTo>
                    <a:pt x="24" y="107"/>
                  </a:lnTo>
                  <a:lnTo>
                    <a:pt x="24" y="108"/>
                  </a:lnTo>
                  <a:lnTo>
                    <a:pt x="26" y="108"/>
                  </a:lnTo>
                  <a:lnTo>
                    <a:pt x="26" y="109"/>
                  </a:lnTo>
                  <a:lnTo>
                    <a:pt x="27" y="109"/>
                  </a:lnTo>
                  <a:lnTo>
                    <a:pt x="27" y="108"/>
                  </a:lnTo>
                  <a:lnTo>
                    <a:pt x="26" y="108"/>
                  </a:lnTo>
                  <a:lnTo>
                    <a:pt x="24" y="107"/>
                  </a:lnTo>
                  <a:lnTo>
                    <a:pt x="23" y="107"/>
                  </a:lnTo>
                  <a:lnTo>
                    <a:pt x="23" y="106"/>
                  </a:lnTo>
                  <a:lnTo>
                    <a:pt x="23" y="104"/>
                  </a:lnTo>
                  <a:lnTo>
                    <a:pt x="23" y="106"/>
                  </a:lnTo>
                  <a:lnTo>
                    <a:pt x="22" y="106"/>
                  </a:lnTo>
                  <a:lnTo>
                    <a:pt x="22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7"/>
                  </a:lnTo>
                  <a:lnTo>
                    <a:pt x="20" y="107"/>
                  </a:lnTo>
                  <a:lnTo>
                    <a:pt x="20" y="106"/>
                  </a:lnTo>
                  <a:lnTo>
                    <a:pt x="20" y="107"/>
                  </a:lnTo>
                  <a:lnTo>
                    <a:pt x="19" y="107"/>
                  </a:lnTo>
                  <a:lnTo>
                    <a:pt x="19" y="106"/>
                  </a:lnTo>
                  <a:lnTo>
                    <a:pt x="20" y="106"/>
                  </a:lnTo>
                  <a:lnTo>
                    <a:pt x="19" y="106"/>
                  </a:lnTo>
                  <a:lnTo>
                    <a:pt x="20" y="106"/>
                  </a:lnTo>
                  <a:lnTo>
                    <a:pt x="19" y="104"/>
                  </a:lnTo>
                  <a:lnTo>
                    <a:pt x="19" y="106"/>
                  </a:lnTo>
                  <a:lnTo>
                    <a:pt x="17" y="106"/>
                  </a:lnTo>
                  <a:lnTo>
                    <a:pt x="17" y="104"/>
                  </a:lnTo>
                  <a:lnTo>
                    <a:pt x="17" y="103"/>
                  </a:lnTo>
                  <a:lnTo>
                    <a:pt x="17" y="102"/>
                  </a:lnTo>
                  <a:lnTo>
                    <a:pt x="17" y="101"/>
                  </a:lnTo>
                  <a:lnTo>
                    <a:pt x="19" y="100"/>
                  </a:lnTo>
                  <a:lnTo>
                    <a:pt x="19" y="98"/>
                  </a:lnTo>
                  <a:lnTo>
                    <a:pt x="20" y="97"/>
                  </a:lnTo>
                  <a:lnTo>
                    <a:pt x="21" y="97"/>
                  </a:lnTo>
                  <a:lnTo>
                    <a:pt x="20" y="97"/>
                  </a:lnTo>
                  <a:lnTo>
                    <a:pt x="20" y="97"/>
                  </a:lnTo>
                  <a:lnTo>
                    <a:pt x="20" y="96"/>
                  </a:lnTo>
                  <a:lnTo>
                    <a:pt x="21" y="96"/>
                  </a:lnTo>
                  <a:lnTo>
                    <a:pt x="21" y="95"/>
                  </a:lnTo>
                  <a:lnTo>
                    <a:pt x="22" y="95"/>
                  </a:lnTo>
                  <a:lnTo>
                    <a:pt x="22" y="93"/>
                  </a:lnTo>
                  <a:lnTo>
                    <a:pt x="23" y="93"/>
                  </a:lnTo>
                  <a:lnTo>
                    <a:pt x="22" y="93"/>
                  </a:lnTo>
                  <a:lnTo>
                    <a:pt x="22" y="91"/>
                  </a:lnTo>
                  <a:lnTo>
                    <a:pt x="23" y="91"/>
                  </a:lnTo>
                  <a:lnTo>
                    <a:pt x="22" y="90"/>
                  </a:lnTo>
                  <a:lnTo>
                    <a:pt x="21" y="90"/>
                  </a:lnTo>
                  <a:lnTo>
                    <a:pt x="22" y="89"/>
                  </a:lnTo>
                  <a:lnTo>
                    <a:pt x="21" y="89"/>
                  </a:lnTo>
                  <a:lnTo>
                    <a:pt x="21" y="90"/>
                  </a:lnTo>
                  <a:lnTo>
                    <a:pt x="21" y="89"/>
                  </a:lnTo>
                  <a:lnTo>
                    <a:pt x="22" y="88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7"/>
                  </a:lnTo>
                  <a:lnTo>
                    <a:pt x="21" y="87"/>
                  </a:lnTo>
                  <a:lnTo>
                    <a:pt x="20" y="88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7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5" y="85"/>
                  </a:lnTo>
                  <a:lnTo>
                    <a:pt x="15" y="84"/>
                  </a:lnTo>
                  <a:lnTo>
                    <a:pt x="14" y="84"/>
                  </a:lnTo>
                  <a:lnTo>
                    <a:pt x="13" y="84"/>
                  </a:lnTo>
                  <a:lnTo>
                    <a:pt x="13" y="83"/>
                  </a:lnTo>
                  <a:lnTo>
                    <a:pt x="11" y="83"/>
                  </a:lnTo>
                  <a:lnTo>
                    <a:pt x="11" y="82"/>
                  </a:lnTo>
                  <a:lnTo>
                    <a:pt x="10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9" y="82"/>
                  </a:lnTo>
                  <a:lnTo>
                    <a:pt x="9" y="83"/>
                  </a:lnTo>
                  <a:lnTo>
                    <a:pt x="9" y="84"/>
                  </a:lnTo>
                  <a:lnTo>
                    <a:pt x="8" y="84"/>
                  </a:lnTo>
                  <a:lnTo>
                    <a:pt x="8" y="85"/>
                  </a:lnTo>
                  <a:lnTo>
                    <a:pt x="7" y="85"/>
                  </a:lnTo>
                  <a:lnTo>
                    <a:pt x="7" y="84"/>
                  </a:lnTo>
                  <a:lnTo>
                    <a:pt x="8" y="84"/>
                  </a:lnTo>
                  <a:lnTo>
                    <a:pt x="8" y="83"/>
                  </a:lnTo>
                  <a:lnTo>
                    <a:pt x="7" y="83"/>
                  </a:lnTo>
                  <a:lnTo>
                    <a:pt x="7" y="82"/>
                  </a:lnTo>
                  <a:lnTo>
                    <a:pt x="5" y="82"/>
                  </a:lnTo>
                  <a:lnTo>
                    <a:pt x="7" y="82"/>
                  </a:lnTo>
                  <a:lnTo>
                    <a:pt x="7" y="81"/>
                  </a:lnTo>
                  <a:lnTo>
                    <a:pt x="5" y="81"/>
                  </a:lnTo>
                  <a:lnTo>
                    <a:pt x="5" y="79"/>
                  </a:lnTo>
                  <a:lnTo>
                    <a:pt x="4" y="79"/>
                  </a:lnTo>
                  <a:lnTo>
                    <a:pt x="3" y="79"/>
                  </a:lnTo>
                  <a:lnTo>
                    <a:pt x="3" y="78"/>
                  </a:lnTo>
                  <a:lnTo>
                    <a:pt x="2" y="78"/>
                  </a:lnTo>
                  <a:lnTo>
                    <a:pt x="2" y="77"/>
                  </a:lnTo>
                  <a:lnTo>
                    <a:pt x="3" y="77"/>
                  </a:lnTo>
                  <a:lnTo>
                    <a:pt x="3" y="76"/>
                  </a:lnTo>
                  <a:lnTo>
                    <a:pt x="3" y="75"/>
                  </a:lnTo>
                  <a:lnTo>
                    <a:pt x="3" y="75"/>
                  </a:lnTo>
                  <a:lnTo>
                    <a:pt x="4" y="75"/>
                  </a:lnTo>
                  <a:lnTo>
                    <a:pt x="3" y="75"/>
                  </a:lnTo>
                  <a:lnTo>
                    <a:pt x="3" y="74"/>
                  </a:lnTo>
                  <a:lnTo>
                    <a:pt x="3" y="72"/>
                  </a:lnTo>
                  <a:lnTo>
                    <a:pt x="5" y="70"/>
                  </a:lnTo>
                  <a:lnTo>
                    <a:pt x="5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8" y="69"/>
                  </a:lnTo>
                  <a:lnTo>
                    <a:pt x="9" y="69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10" y="66"/>
                  </a:lnTo>
                  <a:lnTo>
                    <a:pt x="11" y="65"/>
                  </a:lnTo>
                  <a:lnTo>
                    <a:pt x="11" y="64"/>
                  </a:lnTo>
                  <a:lnTo>
                    <a:pt x="13" y="64"/>
                  </a:lnTo>
                  <a:lnTo>
                    <a:pt x="13" y="65"/>
                  </a:lnTo>
                  <a:lnTo>
                    <a:pt x="14" y="65"/>
                  </a:lnTo>
                  <a:lnTo>
                    <a:pt x="15" y="65"/>
                  </a:lnTo>
                  <a:lnTo>
                    <a:pt x="15" y="64"/>
                  </a:lnTo>
                  <a:lnTo>
                    <a:pt x="15" y="63"/>
                  </a:lnTo>
                  <a:lnTo>
                    <a:pt x="16" y="63"/>
                  </a:lnTo>
                  <a:lnTo>
                    <a:pt x="16" y="62"/>
                  </a:lnTo>
                  <a:lnTo>
                    <a:pt x="17" y="62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59"/>
                  </a:lnTo>
                  <a:lnTo>
                    <a:pt x="21" y="61"/>
                  </a:lnTo>
                  <a:lnTo>
                    <a:pt x="22" y="61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3" y="58"/>
                  </a:lnTo>
                  <a:lnTo>
                    <a:pt x="24" y="58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7" y="57"/>
                  </a:lnTo>
                  <a:lnTo>
                    <a:pt x="28" y="57"/>
                  </a:lnTo>
                  <a:lnTo>
                    <a:pt x="27" y="57"/>
                  </a:lnTo>
                  <a:lnTo>
                    <a:pt x="27" y="56"/>
                  </a:lnTo>
                  <a:lnTo>
                    <a:pt x="28" y="55"/>
                  </a:lnTo>
                  <a:lnTo>
                    <a:pt x="29" y="55"/>
                  </a:lnTo>
                  <a:lnTo>
                    <a:pt x="29" y="53"/>
                  </a:lnTo>
                  <a:lnTo>
                    <a:pt x="30" y="55"/>
                  </a:lnTo>
                  <a:lnTo>
                    <a:pt x="32" y="53"/>
                  </a:lnTo>
                  <a:lnTo>
                    <a:pt x="32" y="53"/>
                  </a:lnTo>
                  <a:lnTo>
                    <a:pt x="32" y="55"/>
                  </a:lnTo>
                  <a:lnTo>
                    <a:pt x="32" y="53"/>
                  </a:lnTo>
                  <a:lnTo>
                    <a:pt x="33" y="53"/>
                  </a:lnTo>
                  <a:lnTo>
                    <a:pt x="32" y="53"/>
                  </a:lnTo>
                  <a:lnTo>
                    <a:pt x="33" y="52"/>
                  </a:lnTo>
                  <a:lnTo>
                    <a:pt x="34" y="52"/>
                  </a:lnTo>
                  <a:lnTo>
                    <a:pt x="34" y="51"/>
                  </a:lnTo>
                  <a:lnTo>
                    <a:pt x="34" y="50"/>
                  </a:lnTo>
                  <a:lnTo>
                    <a:pt x="35" y="50"/>
                  </a:lnTo>
                  <a:lnTo>
                    <a:pt x="35" y="49"/>
                  </a:lnTo>
                  <a:lnTo>
                    <a:pt x="37" y="48"/>
                  </a:lnTo>
                  <a:lnTo>
                    <a:pt x="37" y="46"/>
                  </a:lnTo>
                  <a:lnTo>
                    <a:pt x="39" y="45"/>
                  </a:lnTo>
                  <a:lnTo>
                    <a:pt x="40" y="44"/>
                  </a:lnTo>
                  <a:lnTo>
                    <a:pt x="40" y="43"/>
                  </a:lnTo>
                  <a:lnTo>
                    <a:pt x="41" y="42"/>
                  </a:lnTo>
                  <a:lnTo>
                    <a:pt x="42" y="42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3" y="39"/>
                  </a:lnTo>
                  <a:lnTo>
                    <a:pt x="43" y="38"/>
                  </a:lnTo>
                  <a:lnTo>
                    <a:pt x="43" y="37"/>
                  </a:lnTo>
                  <a:lnTo>
                    <a:pt x="43" y="36"/>
                  </a:lnTo>
                  <a:lnTo>
                    <a:pt x="45" y="36"/>
                  </a:lnTo>
                  <a:lnTo>
                    <a:pt x="45" y="35"/>
                  </a:lnTo>
                  <a:lnTo>
                    <a:pt x="46" y="35"/>
                  </a:lnTo>
                  <a:lnTo>
                    <a:pt x="47" y="35"/>
                  </a:lnTo>
                  <a:lnTo>
                    <a:pt x="47" y="33"/>
                  </a:lnTo>
                  <a:lnTo>
                    <a:pt x="46" y="33"/>
                  </a:lnTo>
                  <a:lnTo>
                    <a:pt x="47" y="33"/>
                  </a:lnTo>
                  <a:lnTo>
                    <a:pt x="48" y="35"/>
                  </a:lnTo>
                  <a:lnTo>
                    <a:pt x="48" y="33"/>
                  </a:lnTo>
                  <a:lnTo>
                    <a:pt x="49" y="32"/>
                  </a:lnTo>
                  <a:lnTo>
                    <a:pt x="50" y="31"/>
                  </a:lnTo>
                  <a:lnTo>
                    <a:pt x="50" y="32"/>
                  </a:lnTo>
                  <a:lnTo>
                    <a:pt x="52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4" y="36"/>
                  </a:lnTo>
                  <a:lnTo>
                    <a:pt x="54" y="37"/>
                  </a:lnTo>
                  <a:lnTo>
                    <a:pt x="55" y="37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5" y="38"/>
                  </a:lnTo>
                  <a:lnTo>
                    <a:pt x="55" y="39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8" y="38"/>
                  </a:lnTo>
                  <a:lnTo>
                    <a:pt x="58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61" y="39"/>
                  </a:lnTo>
                  <a:lnTo>
                    <a:pt x="61" y="40"/>
                  </a:lnTo>
                  <a:lnTo>
                    <a:pt x="62" y="40"/>
                  </a:lnTo>
                  <a:lnTo>
                    <a:pt x="63" y="40"/>
                  </a:lnTo>
                  <a:lnTo>
                    <a:pt x="65" y="40"/>
                  </a:lnTo>
                  <a:lnTo>
                    <a:pt x="66" y="40"/>
                  </a:lnTo>
                  <a:lnTo>
                    <a:pt x="67" y="40"/>
                  </a:lnTo>
                  <a:lnTo>
                    <a:pt x="68" y="40"/>
                  </a:lnTo>
                  <a:lnTo>
                    <a:pt x="69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2" y="40"/>
                  </a:lnTo>
                  <a:lnTo>
                    <a:pt x="73" y="40"/>
                  </a:lnTo>
                  <a:lnTo>
                    <a:pt x="72" y="42"/>
                  </a:lnTo>
                  <a:lnTo>
                    <a:pt x="73" y="42"/>
                  </a:lnTo>
                  <a:lnTo>
                    <a:pt x="74" y="40"/>
                  </a:lnTo>
                  <a:lnTo>
                    <a:pt x="75" y="38"/>
                  </a:lnTo>
                  <a:lnTo>
                    <a:pt x="76" y="37"/>
                  </a:lnTo>
                  <a:lnTo>
                    <a:pt x="75" y="37"/>
                  </a:lnTo>
                  <a:lnTo>
                    <a:pt x="75" y="36"/>
                  </a:lnTo>
                  <a:lnTo>
                    <a:pt x="75" y="35"/>
                  </a:lnTo>
                  <a:lnTo>
                    <a:pt x="74" y="35"/>
                  </a:lnTo>
                  <a:lnTo>
                    <a:pt x="73" y="33"/>
                  </a:lnTo>
                  <a:lnTo>
                    <a:pt x="73" y="32"/>
                  </a:lnTo>
                  <a:lnTo>
                    <a:pt x="72" y="31"/>
                  </a:lnTo>
                  <a:lnTo>
                    <a:pt x="72" y="30"/>
                  </a:lnTo>
                  <a:lnTo>
                    <a:pt x="71" y="30"/>
                  </a:lnTo>
                  <a:lnTo>
                    <a:pt x="71" y="27"/>
                  </a:lnTo>
                  <a:lnTo>
                    <a:pt x="71" y="26"/>
                  </a:lnTo>
                  <a:lnTo>
                    <a:pt x="72" y="26"/>
                  </a:lnTo>
                  <a:lnTo>
                    <a:pt x="75" y="25"/>
                  </a:lnTo>
                  <a:lnTo>
                    <a:pt x="78" y="25"/>
                  </a:lnTo>
                  <a:lnTo>
                    <a:pt x="78" y="26"/>
                  </a:lnTo>
                  <a:lnTo>
                    <a:pt x="79" y="26"/>
                  </a:lnTo>
                  <a:lnTo>
                    <a:pt x="80" y="26"/>
                  </a:lnTo>
                  <a:lnTo>
                    <a:pt x="81" y="26"/>
                  </a:lnTo>
                  <a:lnTo>
                    <a:pt x="81" y="25"/>
                  </a:lnTo>
                  <a:lnTo>
                    <a:pt x="82" y="25"/>
                  </a:lnTo>
                  <a:lnTo>
                    <a:pt x="84" y="25"/>
                  </a:lnTo>
                  <a:lnTo>
                    <a:pt x="86" y="25"/>
                  </a:lnTo>
                  <a:lnTo>
                    <a:pt x="87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8" y="24"/>
                  </a:lnTo>
                  <a:lnTo>
                    <a:pt x="89" y="24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2" y="22"/>
                  </a:lnTo>
                  <a:lnTo>
                    <a:pt x="92" y="20"/>
                  </a:lnTo>
                  <a:lnTo>
                    <a:pt x="93" y="20"/>
                  </a:lnTo>
                  <a:lnTo>
                    <a:pt x="92" y="20"/>
                  </a:lnTo>
                  <a:lnTo>
                    <a:pt x="92" y="19"/>
                  </a:lnTo>
                  <a:lnTo>
                    <a:pt x="93" y="19"/>
                  </a:lnTo>
                  <a:lnTo>
                    <a:pt x="93" y="18"/>
                  </a:lnTo>
                  <a:lnTo>
                    <a:pt x="92" y="18"/>
                  </a:lnTo>
                  <a:lnTo>
                    <a:pt x="93" y="18"/>
                  </a:lnTo>
                  <a:lnTo>
                    <a:pt x="93" y="17"/>
                  </a:lnTo>
                  <a:lnTo>
                    <a:pt x="94" y="16"/>
                  </a:lnTo>
                  <a:lnTo>
                    <a:pt x="94" y="14"/>
                  </a:lnTo>
                  <a:lnTo>
                    <a:pt x="95" y="16"/>
                  </a:lnTo>
                  <a:lnTo>
                    <a:pt x="95" y="14"/>
                  </a:lnTo>
                  <a:lnTo>
                    <a:pt x="97" y="14"/>
                  </a:lnTo>
                  <a:lnTo>
                    <a:pt x="98" y="16"/>
                  </a:lnTo>
                  <a:lnTo>
                    <a:pt x="99" y="16"/>
                  </a:lnTo>
                  <a:lnTo>
                    <a:pt x="99" y="17"/>
                  </a:lnTo>
                  <a:lnTo>
                    <a:pt x="99" y="16"/>
                  </a:lnTo>
                  <a:lnTo>
                    <a:pt x="100" y="16"/>
                  </a:lnTo>
                  <a:lnTo>
                    <a:pt x="100" y="14"/>
                  </a:lnTo>
                  <a:lnTo>
                    <a:pt x="101" y="14"/>
                  </a:lnTo>
                  <a:lnTo>
                    <a:pt x="102" y="14"/>
                  </a:lnTo>
                  <a:lnTo>
                    <a:pt x="102" y="13"/>
                  </a:lnTo>
                  <a:lnTo>
                    <a:pt x="102" y="12"/>
                  </a:lnTo>
                  <a:lnTo>
                    <a:pt x="102" y="12"/>
                  </a:lnTo>
                  <a:lnTo>
                    <a:pt x="104" y="11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0"/>
                  </a:lnTo>
                  <a:lnTo>
                    <a:pt x="104" y="9"/>
                  </a:lnTo>
                  <a:lnTo>
                    <a:pt x="102" y="9"/>
                  </a:lnTo>
                  <a:lnTo>
                    <a:pt x="104" y="9"/>
                  </a:lnTo>
                  <a:lnTo>
                    <a:pt x="104" y="7"/>
                  </a:lnTo>
                  <a:lnTo>
                    <a:pt x="104" y="6"/>
                  </a:lnTo>
                  <a:lnTo>
                    <a:pt x="104" y="5"/>
                  </a:lnTo>
                  <a:lnTo>
                    <a:pt x="105" y="4"/>
                  </a:lnTo>
                  <a:lnTo>
                    <a:pt x="105" y="3"/>
                  </a:lnTo>
                  <a:lnTo>
                    <a:pt x="105" y="1"/>
                  </a:lnTo>
                  <a:lnTo>
                    <a:pt x="106" y="1"/>
                  </a:lnTo>
                  <a:lnTo>
                    <a:pt x="106" y="0"/>
                  </a:lnTo>
                  <a:lnTo>
                    <a:pt x="107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12" name="Freeform 467">
              <a:extLst>
                <a:ext uri="{FF2B5EF4-FFF2-40B4-BE49-F238E27FC236}">
                  <a16:creationId xmlns:a16="http://schemas.microsoft.com/office/drawing/2014/main" id="{27A2DA2B-6647-85B2-486B-C87AC17F7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031" y="2435374"/>
              <a:ext cx="247650" cy="225425"/>
            </a:xfrm>
            <a:custGeom>
              <a:avLst/>
              <a:gdLst>
                <a:gd name="T0" fmla="*/ 156 w 156"/>
                <a:gd name="T1" fmla="*/ 8 h 142"/>
                <a:gd name="T2" fmla="*/ 156 w 156"/>
                <a:gd name="T3" fmla="*/ 21 h 142"/>
                <a:gd name="T4" fmla="*/ 156 w 156"/>
                <a:gd name="T5" fmla="*/ 32 h 142"/>
                <a:gd name="T6" fmla="*/ 148 w 156"/>
                <a:gd name="T7" fmla="*/ 34 h 142"/>
                <a:gd name="T8" fmla="*/ 138 w 156"/>
                <a:gd name="T9" fmla="*/ 34 h 142"/>
                <a:gd name="T10" fmla="*/ 127 w 156"/>
                <a:gd name="T11" fmla="*/ 34 h 142"/>
                <a:gd name="T12" fmla="*/ 116 w 156"/>
                <a:gd name="T13" fmla="*/ 34 h 142"/>
                <a:gd name="T14" fmla="*/ 104 w 156"/>
                <a:gd name="T15" fmla="*/ 34 h 142"/>
                <a:gd name="T16" fmla="*/ 94 w 156"/>
                <a:gd name="T17" fmla="*/ 37 h 142"/>
                <a:gd name="T18" fmla="*/ 94 w 156"/>
                <a:gd name="T19" fmla="*/ 46 h 142"/>
                <a:gd name="T20" fmla="*/ 94 w 156"/>
                <a:gd name="T21" fmla="*/ 56 h 142"/>
                <a:gd name="T22" fmla="*/ 94 w 156"/>
                <a:gd name="T23" fmla="*/ 64 h 142"/>
                <a:gd name="T24" fmla="*/ 94 w 156"/>
                <a:gd name="T25" fmla="*/ 73 h 142"/>
                <a:gd name="T26" fmla="*/ 94 w 156"/>
                <a:gd name="T27" fmla="*/ 84 h 142"/>
                <a:gd name="T28" fmla="*/ 88 w 156"/>
                <a:gd name="T29" fmla="*/ 90 h 142"/>
                <a:gd name="T30" fmla="*/ 76 w 156"/>
                <a:gd name="T31" fmla="*/ 96 h 142"/>
                <a:gd name="T32" fmla="*/ 75 w 156"/>
                <a:gd name="T33" fmla="*/ 106 h 142"/>
                <a:gd name="T34" fmla="*/ 74 w 156"/>
                <a:gd name="T35" fmla="*/ 130 h 142"/>
                <a:gd name="T36" fmla="*/ 52 w 156"/>
                <a:gd name="T37" fmla="*/ 130 h 142"/>
                <a:gd name="T38" fmla="*/ 21 w 156"/>
                <a:gd name="T39" fmla="*/ 130 h 142"/>
                <a:gd name="T40" fmla="*/ 3 w 156"/>
                <a:gd name="T41" fmla="*/ 130 h 142"/>
                <a:gd name="T42" fmla="*/ 0 w 156"/>
                <a:gd name="T43" fmla="*/ 140 h 142"/>
                <a:gd name="T44" fmla="*/ 0 w 156"/>
                <a:gd name="T45" fmla="*/ 136 h 142"/>
                <a:gd name="T46" fmla="*/ 3 w 156"/>
                <a:gd name="T47" fmla="*/ 122 h 142"/>
                <a:gd name="T48" fmla="*/ 4 w 156"/>
                <a:gd name="T49" fmla="*/ 113 h 142"/>
                <a:gd name="T50" fmla="*/ 9 w 156"/>
                <a:gd name="T51" fmla="*/ 111 h 142"/>
                <a:gd name="T52" fmla="*/ 13 w 156"/>
                <a:gd name="T53" fmla="*/ 104 h 142"/>
                <a:gd name="T54" fmla="*/ 16 w 156"/>
                <a:gd name="T55" fmla="*/ 97 h 142"/>
                <a:gd name="T56" fmla="*/ 18 w 156"/>
                <a:gd name="T57" fmla="*/ 92 h 142"/>
                <a:gd name="T58" fmla="*/ 22 w 156"/>
                <a:gd name="T59" fmla="*/ 84 h 142"/>
                <a:gd name="T60" fmla="*/ 24 w 156"/>
                <a:gd name="T61" fmla="*/ 78 h 142"/>
                <a:gd name="T62" fmla="*/ 22 w 156"/>
                <a:gd name="T63" fmla="*/ 82 h 142"/>
                <a:gd name="T64" fmla="*/ 23 w 156"/>
                <a:gd name="T65" fmla="*/ 78 h 142"/>
                <a:gd name="T66" fmla="*/ 29 w 156"/>
                <a:gd name="T67" fmla="*/ 73 h 142"/>
                <a:gd name="T68" fmla="*/ 32 w 156"/>
                <a:gd name="T69" fmla="*/ 69 h 142"/>
                <a:gd name="T70" fmla="*/ 38 w 156"/>
                <a:gd name="T71" fmla="*/ 64 h 142"/>
                <a:gd name="T72" fmla="*/ 42 w 156"/>
                <a:gd name="T73" fmla="*/ 58 h 142"/>
                <a:gd name="T74" fmla="*/ 42 w 156"/>
                <a:gd name="T75" fmla="*/ 52 h 142"/>
                <a:gd name="T76" fmla="*/ 45 w 156"/>
                <a:gd name="T77" fmla="*/ 43 h 142"/>
                <a:gd name="T78" fmla="*/ 49 w 156"/>
                <a:gd name="T79" fmla="*/ 33 h 142"/>
                <a:gd name="T80" fmla="*/ 54 w 156"/>
                <a:gd name="T81" fmla="*/ 27 h 142"/>
                <a:gd name="T82" fmla="*/ 64 w 156"/>
                <a:gd name="T83" fmla="*/ 20 h 142"/>
                <a:gd name="T84" fmla="*/ 69 w 156"/>
                <a:gd name="T85" fmla="*/ 9 h 142"/>
                <a:gd name="T86" fmla="*/ 73 w 156"/>
                <a:gd name="T87" fmla="*/ 0 h 142"/>
                <a:gd name="T88" fmla="*/ 81 w 156"/>
                <a:gd name="T89" fmla="*/ 0 h 142"/>
                <a:gd name="T90" fmla="*/ 89 w 156"/>
                <a:gd name="T91" fmla="*/ 0 h 142"/>
                <a:gd name="T92" fmla="*/ 96 w 156"/>
                <a:gd name="T93" fmla="*/ 0 h 142"/>
                <a:gd name="T94" fmla="*/ 104 w 156"/>
                <a:gd name="T95" fmla="*/ 0 h 142"/>
                <a:gd name="T96" fmla="*/ 113 w 156"/>
                <a:gd name="T97" fmla="*/ 0 h 142"/>
                <a:gd name="T98" fmla="*/ 120 w 156"/>
                <a:gd name="T99" fmla="*/ 0 h 142"/>
                <a:gd name="T100" fmla="*/ 128 w 156"/>
                <a:gd name="T101" fmla="*/ 0 h 142"/>
                <a:gd name="T102" fmla="*/ 136 w 156"/>
                <a:gd name="T103" fmla="*/ 0 h 142"/>
                <a:gd name="T104" fmla="*/ 145 w 156"/>
                <a:gd name="T105" fmla="*/ 0 h 142"/>
                <a:gd name="T106" fmla="*/ 152 w 156"/>
                <a:gd name="T10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6" h="142">
                  <a:moveTo>
                    <a:pt x="156" y="0"/>
                  </a:moveTo>
                  <a:lnTo>
                    <a:pt x="156" y="1"/>
                  </a:lnTo>
                  <a:lnTo>
                    <a:pt x="156" y="3"/>
                  </a:lnTo>
                  <a:lnTo>
                    <a:pt x="156" y="6"/>
                  </a:lnTo>
                  <a:lnTo>
                    <a:pt x="156" y="7"/>
                  </a:lnTo>
                  <a:lnTo>
                    <a:pt x="156" y="8"/>
                  </a:lnTo>
                  <a:lnTo>
                    <a:pt x="156" y="11"/>
                  </a:lnTo>
                  <a:lnTo>
                    <a:pt x="156" y="12"/>
                  </a:lnTo>
                  <a:lnTo>
                    <a:pt x="156" y="14"/>
                  </a:lnTo>
                  <a:lnTo>
                    <a:pt x="156" y="16"/>
                  </a:lnTo>
                  <a:lnTo>
                    <a:pt x="156" y="19"/>
                  </a:lnTo>
                  <a:lnTo>
                    <a:pt x="156" y="21"/>
                  </a:lnTo>
                  <a:lnTo>
                    <a:pt x="156" y="24"/>
                  </a:lnTo>
                  <a:lnTo>
                    <a:pt x="156" y="26"/>
                  </a:lnTo>
                  <a:lnTo>
                    <a:pt x="156" y="28"/>
                  </a:lnTo>
                  <a:lnTo>
                    <a:pt x="156" y="29"/>
                  </a:lnTo>
                  <a:lnTo>
                    <a:pt x="156" y="31"/>
                  </a:lnTo>
                  <a:lnTo>
                    <a:pt x="156" y="32"/>
                  </a:lnTo>
                  <a:lnTo>
                    <a:pt x="156" y="33"/>
                  </a:lnTo>
                  <a:lnTo>
                    <a:pt x="156" y="34"/>
                  </a:lnTo>
                  <a:lnTo>
                    <a:pt x="154" y="34"/>
                  </a:lnTo>
                  <a:lnTo>
                    <a:pt x="153" y="34"/>
                  </a:lnTo>
                  <a:lnTo>
                    <a:pt x="151" y="34"/>
                  </a:lnTo>
                  <a:lnTo>
                    <a:pt x="148" y="34"/>
                  </a:lnTo>
                  <a:lnTo>
                    <a:pt x="147" y="34"/>
                  </a:lnTo>
                  <a:lnTo>
                    <a:pt x="146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0" y="34"/>
                  </a:lnTo>
                  <a:lnTo>
                    <a:pt x="138" y="34"/>
                  </a:lnTo>
                  <a:lnTo>
                    <a:pt x="136" y="34"/>
                  </a:lnTo>
                  <a:lnTo>
                    <a:pt x="134" y="34"/>
                  </a:lnTo>
                  <a:lnTo>
                    <a:pt x="132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7" y="34"/>
                  </a:lnTo>
                  <a:lnTo>
                    <a:pt x="125" y="34"/>
                  </a:lnTo>
                  <a:lnTo>
                    <a:pt x="122" y="34"/>
                  </a:lnTo>
                  <a:lnTo>
                    <a:pt x="121" y="34"/>
                  </a:lnTo>
                  <a:lnTo>
                    <a:pt x="119" y="34"/>
                  </a:lnTo>
                  <a:lnTo>
                    <a:pt x="117" y="34"/>
                  </a:lnTo>
                  <a:lnTo>
                    <a:pt x="116" y="34"/>
                  </a:lnTo>
                  <a:lnTo>
                    <a:pt x="114" y="34"/>
                  </a:lnTo>
                  <a:lnTo>
                    <a:pt x="112" y="34"/>
                  </a:lnTo>
                  <a:lnTo>
                    <a:pt x="110" y="34"/>
                  </a:lnTo>
                  <a:lnTo>
                    <a:pt x="108" y="34"/>
                  </a:lnTo>
                  <a:lnTo>
                    <a:pt x="106" y="34"/>
                  </a:lnTo>
                  <a:lnTo>
                    <a:pt x="104" y="34"/>
                  </a:lnTo>
                  <a:lnTo>
                    <a:pt x="102" y="34"/>
                  </a:lnTo>
                  <a:lnTo>
                    <a:pt x="100" y="34"/>
                  </a:lnTo>
                  <a:lnTo>
                    <a:pt x="99" y="34"/>
                  </a:lnTo>
                  <a:lnTo>
                    <a:pt x="96" y="34"/>
                  </a:lnTo>
                  <a:lnTo>
                    <a:pt x="94" y="34"/>
                  </a:lnTo>
                  <a:lnTo>
                    <a:pt x="94" y="37"/>
                  </a:lnTo>
                  <a:lnTo>
                    <a:pt x="94" y="38"/>
                  </a:lnTo>
                  <a:lnTo>
                    <a:pt x="94" y="39"/>
                  </a:lnTo>
                  <a:lnTo>
                    <a:pt x="94" y="41"/>
                  </a:lnTo>
                  <a:lnTo>
                    <a:pt x="94" y="43"/>
                  </a:lnTo>
                  <a:lnTo>
                    <a:pt x="94" y="44"/>
                  </a:lnTo>
                  <a:lnTo>
                    <a:pt x="94" y="46"/>
                  </a:lnTo>
                  <a:lnTo>
                    <a:pt x="94" y="47"/>
                  </a:lnTo>
                  <a:lnTo>
                    <a:pt x="94" y="50"/>
                  </a:lnTo>
                  <a:lnTo>
                    <a:pt x="94" y="51"/>
                  </a:lnTo>
                  <a:lnTo>
                    <a:pt x="94" y="52"/>
                  </a:lnTo>
                  <a:lnTo>
                    <a:pt x="94" y="54"/>
                  </a:lnTo>
                  <a:lnTo>
                    <a:pt x="94" y="56"/>
                  </a:lnTo>
                  <a:lnTo>
                    <a:pt x="94" y="57"/>
                  </a:lnTo>
                  <a:lnTo>
                    <a:pt x="94" y="58"/>
                  </a:lnTo>
                  <a:lnTo>
                    <a:pt x="94" y="59"/>
                  </a:lnTo>
                  <a:lnTo>
                    <a:pt x="94" y="61"/>
                  </a:lnTo>
                  <a:lnTo>
                    <a:pt x="94" y="63"/>
                  </a:lnTo>
                  <a:lnTo>
                    <a:pt x="94" y="64"/>
                  </a:lnTo>
                  <a:lnTo>
                    <a:pt x="94" y="66"/>
                  </a:lnTo>
                  <a:lnTo>
                    <a:pt x="94" y="67"/>
                  </a:lnTo>
                  <a:lnTo>
                    <a:pt x="94" y="69"/>
                  </a:lnTo>
                  <a:lnTo>
                    <a:pt x="94" y="71"/>
                  </a:lnTo>
                  <a:lnTo>
                    <a:pt x="94" y="72"/>
                  </a:lnTo>
                  <a:lnTo>
                    <a:pt x="94" y="73"/>
                  </a:lnTo>
                  <a:lnTo>
                    <a:pt x="94" y="76"/>
                  </a:lnTo>
                  <a:lnTo>
                    <a:pt x="94" y="77"/>
                  </a:lnTo>
                  <a:lnTo>
                    <a:pt x="94" y="79"/>
                  </a:lnTo>
                  <a:lnTo>
                    <a:pt x="94" y="80"/>
                  </a:lnTo>
                  <a:lnTo>
                    <a:pt x="94" y="82"/>
                  </a:lnTo>
                  <a:lnTo>
                    <a:pt x="94" y="84"/>
                  </a:lnTo>
                  <a:lnTo>
                    <a:pt x="94" y="85"/>
                  </a:lnTo>
                  <a:lnTo>
                    <a:pt x="94" y="85"/>
                  </a:lnTo>
                  <a:lnTo>
                    <a:pt x="94" y="86"/>
                  </a:lnTo>
                  <a:lnTo>
                    <a:pt x="91" y="87"/>
                  </a:lnTo>
                  <a:lnTo>
                    <a:pt x="89" y="90"/>
                  </a:lnTo>
                  <a:lnTo>
                    <a:pt x="88" y="90"/>
                  </a:lnTo>
                  <a:lnTo>
                    <a:pt x="84" y="90"/>
                  </a:lnTo>
                  <a:lnTo>
                    <a:pt x="83" y="90"/>
                  </a:lnTo>
                  <a:lnTo>
                    <a:pt x="82" y="91"/>
                  </a:lnTo>
                  <a:lnTo>
                    <a:pt x="81" y="92"/>
                  </a:lnTo>
                  <a:lnTo>
                    <a:pt x="78" y="95"/>
                  </a:lnTo>
                  <a:lnTo>
                    <a:pt x="76" y="96"/>
                  </a:lnTo>
                  <a:lnTo>
                    <a:pt x="74" y="98"/>
                  </a:lnTo>
                  <a:lnTo>
                    <a:pt x="74" y="100"/>
                  </a:lnTo>
                  <a:lnTo>
                    <a:pt x="73" y="102"/>
                  </a:lnTo>
                  <a:lnTo>
                    <a:pt x="74" y="103"/>
                  </a:lnTo>
                  <a:lnTo>
                    <a:pt x="74" y="105"/>
                  </a:lnTo>
                  <a:lnTo>
                    <a:pt x="75" y="106"/>
                  </a:lnTo>
                  <a:lnTo>
                    <a:pt x="75" y="112"/>
                  </a:lnTo>
                  <a:lnTo>
                    <a:pt x="75" y="116"/>
                  </a:lnTo>
                  <a:lnTo>
                    <a:pt x="76" y="124"/>
                  </a:lnTo>
                  <a:lnTo>
                    <a:pt x="76" y="126"/>
                  </a:lnTo>
                  <a:lnTo>
                    <a:pt x="76" y="130"/>
                  </a:lnTo>
                  <a:lnTo>
                    <a:pt x="74" y="130"/>
                  </a:lnTo>
                  <a:lnTo>
                    <a:pt x="73" y="130"/>
                  </a:lnTo>
                  <a:lnTo>
                    <a:pt x="70" y="130"/>
                  </a:lnTo>
                  <a:lnTo>
                    <a:pt x="67" y="130"/>
                  </a:lnTo>
                  <a:lnTo>
                    <a:pt x="62" y="130"/>
                  </a:lnTo>
                  <a:lnTo>
                    <a:pt x="58" y="130"/>
                  </a:lnTo>
                  <a:lnTo>
                    <a:pt x="52" y="130"/>
                  </a:lnTo>
                  <a:lnTo>
                    <a:pt x="51" y="130"/>
                  </a:lnTo>
                  <a:lnTo>
                    <a:pt x="45" y="130"/>
                  </a:lnTo>
                  <a:lnTo>
                    <a:pt x="38" y="130"/>
                  </a:lnTo>
                  <a:lnTo>
                    <a:pt x="32" y="130"/>
                  </a:lnTo>
                  <a:lnTo>
                    <a:pt x="26" y="130"/>
                  </a:lnTo>
                  <a:lnTo>
                    <a:pt x="21" y="130"/>
                  </a:lnTo>
                  <a:lnTo>
                    <a:pt x="15" y="130"/>
                  </a:lnTo>
                  <a:lnTo>
                    <a:pt x="11" y="130"/>
                  </a:lnTo>
                  <a:lnTo>
                    <a:pt x="8" y="130"/>
                  </a:lnTo>
                  <a:lnTo>
                    <a:pt x="5" y="130"/>
                  </a:lnTo>
                  <a:lnTo>
                    <a:pt x="4" y="130"/>
                  </a:lnTo>
                  <a:lnTo>
                    <a:pt x="3" y="130"/>
                  </a:lnTo>
                  <a:lnTo>
                    <a:pt x="3" y="132"/>
                  </a:lnTo>
                  <a:lnTo>
                    <a:pt x="2" y="134"/>
                  </a:lnTo>
                  <a:lnTo>
                    <a:pt x="2" y="136"/>
                  </a:lnTo>
                  <a:lnTo>
                    <a:pt x="2" y="137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2" y="142"/>
                  </a:lnTo>
                  <a:lnTo>
                    <a:pt x="0" y="141"/>
                  </a:lnTo>
                  <a:lnTo>
                    <a:pt x="0" y="140"/>
                  </a:lnTo>
                  <a:lnTo>
                    <a:pt x="0" y="138"/>
                  </a:lnTo>
                  <a:lnTo>
                    <a:pt x="0" y="137"/>
                  </a:lnTo>
                  <a:lnTo>
                    <a:pt x="0" y="136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8"/>
                  </a:lnTo>
                  <a:lnTo>
                    <a:pt x="3" y="124"/>
                  </a:lnTo>
                  <a:lnTo>
                    <a:pt x="3" y="123"/>
                  </a:lnTo>
                  <a:lnTo>
                    <a:pt x="3" y="122"/>
                  </a:lnTo>
                  <a:lnTo>
                    <a:pt x="3" y="121"/>
                  </a:lnTo>
                  <a:lnTo>
                    <a:pt x="3" y="119"/>
                  </a:lnTo>
                  <a:lnTo>
                    <a:pt x="3" y="118"/>
                  </a:lnTo>
                  <a:lnTo>
                    <a:pt x="4" y="118"/>
                  </a:lnTo>
                  <a:lnTo>
                    <a:pt x="4" y="117"/>
                  </a:lnTo>
                  <a:lnTo>
                    <a:pt x="4" y="113"/>
                  </a:lnTo>
                  <a:lnTo>
                    <a:pt x="5" y="113"/>
                  </a:lnTo>
                  <a:lnTo>
                    <a:pt x="5" y="112"/>
                  </a:lnTo>
                  <a:lnTo>
                    <a:pt x="6" y="112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9" y="111"/>
                  </a:lnTo>
                  <a:lnTo>
                    <a:pt x="10" y="111"/>
                  </a:lnTo>
                  <a:lnTo>
                    <a:pt x="11" y="110"/>
                  </a:lnTo>
                  <a:lnTo>
                    <a:pt x="11" y="109"/>
                  </a:lnTo>
                  <a:lnTo>
                    <a:pt x="12" y="106"/>
                  </a:lnTo>
                  <a:lnTo>
                    <a:pt x="13" y="105"/>
                  </a:lnTo>
                  <a:lnTo>
                    <a:pt x="13" y="104"/>
                  </a:lnTo>
                  <a:lnTo>
                    <a:pt x="13" y="102"/>
                  </a:lnTo>
                  <a:lnTo>
                    <a:pt x="15" y="100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6" y="98"/>
                  </a:lnTo>
                  <a:lnTo>
                    <a:pt x="16" y="97"/>
                  </a:lnTo>
                  <a:lnTo>
                    <a:pt x="17" y="97"/>
                  </a:lnTo>
                  <a:lnTo>
                    <a:pt x="17" y="96"/>
                  </a:lnTo>
                  <a:lnTo>
                    <a:pt x="17" y="95"/>
                  </a:lnTo>
                  <a:lnTo>
                    <a:pt x="16" y="95"/>
                  </a:lnTo>
                  <a:lnTo>
                    <a:pt x="17" y="93"/>
                  </a:lnTo>
                  <a:lnTo>
                    <a:pt x="18" y="92"/>
                  </a:lnTo>
                  <a:lnTo>
                    <a:pt x="19" y="89"/>
                  </a:lnTo>
                  <a:lnTo>
                    <a:pt x="21" y="86"/>
                  </a:lnTo>
                  <a:lnTo>
                    <a:pt x="21" y="85"/>
                  </a:lnTo>
                  <a:lnTo>
                    <a:pt x="22" y="85"/>
                  </a:lnTo>
                  <a:lnTo>
                    <a:pt x="22" y="85"/>
                  </a:lnTo>
                  <a:lnTo>
                    <a:pt x="22" y="84"/>
                  </a:lnTo>
                  <a:lnTo>
                    <a:pt x="23" y="83"/>
                  </a:lnTo>
                  <a:lnTo>
                    <a:pt x="24" y="83"/>
                  </a:lnTo>
                  <a:lnTo>
                    <a:pt x="24" y="82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4" y="78"/>
                  </a:lnTo>
                  <a:lnTo>
                    <a:pt x="25" y="78"/>
                  </a:lnTo>
                  <a:lnTo>
                    <a:pt x="24" y="78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3" y="80"/>
                  </a:lnTo>
                  <a:lnTo>
                    <a:pt x="22" y="82"/>
                  </a:lnTo>
                  <a:lnTo>
                    <a:pt x="22" y="83"/>
                  </a:lnTo>
                  <a:lnTo>
                    <a:pt x="21" y="84"/>
                  </a:lnTo>
                  <a:lnTo>
                    <a:pt x="21" y="83"/>
                  </a:lnTo>
                  <a:lnTo>
                    <a:pt x="22" y="80"/>
                  </a:lnTo>
                  <a:lnTo>
                    <a:pt x="23" y="79"/>
                  </a:lnTo>
                  <a:lnTo>
                    <a:pt x="23" y="78"/>
                  </a:lnTo>
                  <a:lnTo>
                    <a:pt x="24" y="78"/>
                  </a:lnTo>
                  <a:lnTo>
                    <a:pt x="25" y="77"/>
                  </a:lnTo>
                  <a:lnTo>
                    <a:pt x="26" y="76"/>
                  </a:lnTo>
                  <a:lnTo>
                    <a:pt x="28" y="76"/>
                  </a:lnTo>
                  <a:lnTo>
                    <a:pt x="29" y="74"/>
                  </a:lnTo>
                  <a:lnTo>
                    <a:pt x="29" y="73"/>
                  </a:lnTo>
                  <a:lnTo>
                    <a:pt x="30" y="73"/>
                  </a:lnTo>
                  <a:lnTo>
                    <a:pt x="30" y="72"/>
                  </a:lnTo>
                  <a:lnTo>
                    <a:pt x="31" y="72"/>
                  </a:lnTo>
                  <a:lnTo>
                    <a:pt x="31" y="71"/>
                  </a:lnTo>
                  <a:lnTo>
                    <a:pt x="32" y="70"/>
                  </a:lnTo>
                  <a:lnTo>
                    <a:pt x="32" y="69"/>
                  </a:lnTo>
                  <a:lnTo>
                    <a:pt x="35" y="66"/>
                  </a:lnTo>
                  <a:lnTo>
                    <a:pt x="35" y="65"/>
                  </a:lnTo>
                  <a:lnTo>
                    <a:pt x="36" y="65"/>
                  </a:lnTo>
                  <a:lnTo>
                    <a:pt x="37" y="65"/>
                  </a:lnTo>
                  <a:lnTo>
                    <a:pt x="38" y="65"/>
                  </a:lnTo>
                  <a:lnTo>
                    <a:pt x="38" y="64"/>
                  </a:lnTo>
                  <a:lnTo>
                    <a:pt x="38" y="63"/>
                  </a:lnTo>
                  <a:lnTo>
                    <a:pt x="39" y="63"/>
                  </a:lnTo>
                  <a:lnTo>
                    <a:pt x="39" y="61"/>
                  </a:lnTo>
                  <a:lnTo>
                    <a:pt x="41" y="61"/>
                  </a:lnTo>
                  <a:lnTo>
                    <a:pt x="41" y="59"/>
                  </a:lnTo>
                  <a:lnTo>
                    <a:pt x="42" y="58"/>
                  </a:lnTo>
                  <a:lnTo>
                    <a:pt x="42" y="57"/>
                  </a:lnTo>
                  <a:lnTo>
                    <a:pt x="42" y="57"/>
                  </a:lnTo>
                  <a:lnTo>
                    <a:pt x="42" y="56"/>
                  </a:lnTo>
                  <a:lnTo>
                    <a:pt x="42" y="54"/>
                  </a:lnTo>
                  <a:lnTo>
                    <a:pt x="42" y="53"/>
                  </a:lnTo>
                  <a:lnTo>
                    <a:pt x="42" y="52"/>
                  </a:lnTo>
                  <a:lnTo>
                    <a:pt x="42" y="51"/>
                  </a:lnTo>
                  <a:lnTo>
                    <a:pt x="42" y="48"/>
                  </a:lnTo>
                  <a:lnTo>
                    <a:pt x="43" y="46"/>
                  </a:lnTo>
                  <a:lnTo>
                    <a:pt x="44" y="45"/>
                  </a:lnTo>
                  <a:lnTo>
                    <a:pt x="44" y="44"/>
                  </a:lnTo>
                  <a:lnTo>
                    <a:pt x="45" y="43"/>
                  </a:lnTo>
                  <a:lnTo>
                    <a:pt x="45" y="41"/>
                  </a:lnTo>
                  <a:lnTo>
                    <a:pt x="47" y="39"/>
                  </a:lnTo>
                  <a:lnTo>
                    <a:pt x="48" y="37"/>
                  </a:lnTo>
                  <a:lnTo>
                    <a:pt x="48" y="35"/>
                  </a:lnTo>
                  <a:lnTo>
                    <a:pt x="49" y="34"/>
                  </a:lnTo>
                  <a:lnTo>
                    <a:pt x="49" y="33"/>
                  </a:lnTo>
                  <a:lnTo>
                    <a:pt x="49" y="32"/>
                  </a:lnTo>
                  <a:lnTo>
                    <a:pt x="49" y="31"/>
                  </a:lnTo>
                  <a:lnTo>
                    <a:pt x="50" y="28"/>
                  </a:lnTo>
                  <a:lnTo>
                    <a:pt x="51" y="28"/>
                  </a:lnTo>
                  <a:lnTo>
                    <a:pt x="52" y="28"/>
                  </a:lnTo>
                  <a:lnTo>
                    <a:pt x="54" y="27"/>
                  </a:lnTo>
                  <a:lnTo>
                    <a:pt x="55" y="27"/>
                  </a:lnTo>
                  <a:lnTo>
                    <a:pt x="55" y="26"/>
                  </a:lnTo>
                  <a:lnTo>
                    <a:pt x="57" y="26"/>
                  </a:lnTo>
                  <a:lnTo>
                    <a:pt x="60" y="25"/>
                  </a:lnTo>
                  <a:lnTo>
                    <a:pt x="62" y="22"/>
                  </a:lnTo>
                  <a:lnTo>
                    <a:pt x="64" y="20"/>
                  </a:lnTo>
                  <a:lnTo>
                    <a:pt x="65" y="19"/>
                  </a:lnTo>
                  <a:lnTo>
                    <a:pt x="67" y="16"/>
                  </a:lnTo>
                  <a:lnTo>
                    <a:pt x="67" y="15"/>
                  </a:lnTo>
                  <a:lnTo>
                    <a:pt x="68" y="14"/>
                  </a:lnTo>
                  <a:lnTo>
                    <a:pt x="68" y="13"/>
                  </a:lnTo>
                  <a:lnTo>
                    <a:pt x="69" y="9"/>
                  </a:lnTo>
                  <a:lnTo>
                    <a:pt x="70" y="7"/>
                  </a:lnTo>
                  <a:lnTo>
                    <a:pt x="70" y="6"/>
                  </a:lnTo>
                  <a:lnTo>
                    <a:pt x="71" y="3"/>
                  </a:lnTo>
                  <a:lnTo>
                    <a:pt x="73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4" y="0"/>
                  </a:lnTo>
                  <a:lnTo>
                    <a:pt x="76" y="0"/>
                  </a:lnTo>
                  <a:lnTo>
                    <a:pt x="77" y="0"/>
                  </a:lnTo>
                  <a:lnTo>
                    <a:pt x="78" y="0"/>
                  </a:lnTo>
                  <a:lnTo>
                    <a:pt x="80" y="0"/>
                  </a:lnTo>
                  <a:lnTo>
                    <a:pt x="81" y="0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86" y="0"/>
                  </a:lnTo>
                  <a:lnTo>
                    <a:pt x="87" y="0"/>
                  </a:lnTo>
                  <a:lnTo>
                    <a:pt x="88" y="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90" y="0"/>
                  </a:lnTo>
                  <a:lnTo>
                    <a:pt x="93" y="0"/>
                  </a:lnTo>
                  <a:lnTo>
                    <a:pt x="94" y="0"/>
                  </a:lnTo>
                  <a:lnTo>
                    <a:pt x="95" y="0"/>
                  </a:lnTo>
                  <a:lnTo>
                    <a:pt x="96" y="0"/>
                  </a:lnTo>
                  <a:lnTo>
                    <a:pt x="97" y="0"/>
                  </a:lnTo>
                  <a:lnTo>
                    <a:pt x="99" y="0"/>
                  </a:lnTo>
                  <a:lnTo>
                    <a:pt x="101" y="0"/>
                  </a:lnTo>
                  <a:lnTo>
                    <a:pt x="102" y="0"/>
                  </a:lnTo>
                  <a:lnTo>
                    <a:pt x="103" y="0"/>
                  </a:lnTo>
                  <a:lnTo>
                    <a:pt x="104" y="0"/>
                  </a:lnTo>
                  <a:lnTo>
                    <a:pt x="106" y="0"/>
                  </a:lnTo>
                  <a:lnTo>
                    <a:pt x="107" y="0"/>
                  </a:lnTo>
                  <a:lnTo>
                    <a:pt x="108" y="0"/>
                  </a:lnTo>
                  <a:lnTo>
                    <a:pt x="110" y="0"/>
                  </a:lnTo>
                  <a:lnTo>
                    <a:pt x="112" y="0"/>
                  </a:lnTo>
                  <a:lnTo>
                    <a:pt x="113" y="0"/>
                  </a:lnTo>
                  <a:lnTo>
                    <a:pt x="114" y="0"/>
                  </a:lnTo>
                  <a:lnTo>
                    <a:pt x="115" y="0"/>
                  </a:lnTo>
                  <a:lnTo>
                    <a:pt x="116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20" y="0"/>
                  </a:lnTo>
                  <a:lnTo>
                    <a:pt x="121" y="0"/>
                  </a:lnTo>
                  <a:lnTo>
                    <a:pt x="122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7" y="0"/>
                  </a:lnTo>
                  <a:lnTo>
                    <a:pt x="128" y="0"/>
                  </a:lnTo>
                  <a:lnTo>
                    <a:pt x="129" y="0"/>
                  </a:lnTo>
                  <a:lnTo>
                    <a:pt x="130" y="0"/>
                  </a:lnTo>
                  <a:lnTo>
                    <a:pt x="132" y="0"/>
                  </a:lnTo>
                  <a:lnTo>
                    <a:pt x="133" y="0"/>
                  </a:lnTo>
                  <a:lnTo>
                    <a:pt x="135" y="0"/>
                  </a:lnTo>
                  <a:lnTo>
                    <a:pt x="136" y="0"/>
                  </a:lnTo>
                  <a:lnTo>
                    <a:pt x="138" y="0"/>
                  </a:lnTo>
                  <a:lnTo>
                    <a:pt x="139" y="0"/>
                  </a:lnTo>
                  <a:lnTo>
                    <a:pt x="140" y="0"/>
                  </a:lnTo>
                  <a:lnTo>
                    <a:pt x="141" y="0"/>
                  </a:lnTo>
                  <a:lnTo>
                    <a:pt x="142" y="0"/>
                  </a:lnTo>
                  <a:lnTo>
                    <a:pt x="145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7" y="0"/>
                  </a:lnTo>
                  <a:lnTo>
                    <a:pt x="148" y="0"/>
                  </a:lnTo>
                  <a:lnTo>
                    <a:pt x="149" y="0"/>
                  </a:lnTo>
                  <a:lnTo>
                    <a:pt x="152" y="0"/>
                  </a:lnTo>
                  <a:lnTo>
                    <a:pt x="153" y="0"/>
                  </a:lnTo>
                  <a:lnTo>
                    <a:pt x="154" y="0"/>
                  </a:lnTo>
                  <a:lnTo>
                    <a:pt x="155" y="0"/>
                  </a:lnTo>
                  <a:lnTo>
                    <a:pt x="156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13" name="Freeform 468">
              <a:extLst>
                <a:ext uri="{FF2B5EF4-FFF2-40B4-BE49-F238E27FC236}">
                  <a16:creationId xmlns:a16="http://schemas.microsoft.com/office/drawing/2014/main" id="{8081974B-91E0-8939-4C01-B3E3574B0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644" y="3178324"/>
              <a:ext cx="220663" cy="260350"/>
            </a:xfrm>
            <a:custGeom>
              <a:avLst/>
              <a:gdLst>
                <a:gd name="T0" fmla="*/ 135 w 139"/>
                <a:gd name="T1" fmla="*/ 16 h 164"/>
                <a:gd name="T2" fmla="*/ 131 w 139"/>
                <a:gd name="T3" fmla="*/ 26 h 164"/>
                <a:gd name="T4" fmla="*/ 128 w 139"/>
                <a:gd name="T5" fmla="*/ 44 h 164"/>
                <a:gd name="T6" fmla="*/ 126 w 139"/>
                <a:gd name="T7" fmla="*/ 58 h 164"/>
                <a:gd name="T8" fmla="*/ 122 w 139"/>
                <a:gd name="T9" fmla="*/ 76 h 164"/>
                <a:gd name="T10" fmla="*/ 113 w 139"/>
                <a:gd name="T11" fmla="*/ 89 h 164"/>
                <a:gd name="T12" fmla="*/ 105 w 139"/>
                <a:gd name="T13" fmla="*/ 94 h 164"/>
                <a:gd name="T14" fmla="*/ 100 w 139"/>
                <a:gd name="T15" fmla="*/ 103 h 164"/>
                <a:gd name="T16" fmla="*/ 94 w 139"/>
                <a:gd name="T17" fmla="*/ 112 h 164"/>
                <a:gd name="T18" fmla="*/ 94 w 139"/>
                <a:gd name="T19" fmla="*/ 129 h 164"/>
                <a:gd name="T20" fmla="*/ 89 w 139"/>
                <a:gd name="T21" fmla="*/ 141 h 164"/>
                <a:gd name="T22" fmla="*/ 79 w 139"/>
                <a:gd name="T23" fmla="*/ 149 h 164"/>
                <a:gd name="T24" fmla="*/ 68 w 139"/>
                <a:gd name="T25" fmla="*/ 159 h 164"/>
                <a:gd name="T26" fmla="*/ 61 w 139"/>
                <a:gd name="T27" fmla="*/ 159 h 164"/>
                <a:gd name="T28" fmla="*/ 61 w 139"/>
                <a:gd name="T29" fmla="*/ 152 h 164"/>
                <a:gd name="T30" fmla="*/ 53 w 139"/>
                <a:gd name="T31" fmla="*/ 153 h 164"/>
                <a:gd name="T32" fmla="*/ 46 w 139"/>
                <a:gd name="T33" fmla="*/ 158 h 164"/>
                <a:gd name="T34" fmla="*/ 40 w 139"/>
                <a:gd name="T35" fmla="*/ 158 h 164"/>
                <a:gd name="T36" fmla="*/ 31 w 139"/>
                <a:gd name="T37" fmla="*/ 152 h 164"/>
                <a:gd name="T38" fmla="*/ 22 w 139"/>
                <a:gd name="T39" fmla="*/ 157 h 164"/>
                <a:gd name="T40" fmla="*/ 16 w 139"/>
                <a:gd name="T41" fmla="*/ 164 h 164"/>
                <a:gd name="T42" fmla="*/ 11 w 139"/>
                <a:gd name="T43" fmla="*/ 158 h 164"/>
                <a:gd name="T44" fmla="*/ 2 w 139"/>
                <a:gd name="T45" fmla="*/ 145 h 164"/>
                <a:gd name="T46" fmla="*/ 8 w 139"/>
                <a:gd name="T47" fmla="*/ 135 h 164"/>
                <a:gd name="T48" fmla="*/ 13 w 139"/>
                <a:gd name="T49" fmla="*/ 135 h 164"/>
                <a:gd name="T50" fmla="*/ 11 w 139"/>
                <a:gd name="T51" fmla="*/ 127 h 164"/>
                <a:gd name="T52" fmla="*/ 9 w 139"/>
                <a:gd name="T53" fmla="*/ 117 h 164"/>
                <a:gd name="T54" fmla="*/ 13 w 139"/>
                <a:gd name="T55" fmla="*/ 114 h 164"/>
                <a:gd name="T56" fmla="*/ 24 w 139"/>
                <a:gd name="T57" fmla="*/ 108 h 164"/>
                <a:gd name="T58" fmla="*/ 28 w 139"/>
                <a:gd name="T59" fmla="*/ 103 h 164"/>
                <a:gd name="T60" fmla="*/ 33 w 139"/>
                <a:gd name="T61" fmla="*/ 110 h 164"/>
                <a:gd name="T62" fmla="*/ 39 w 139"/>
                <a:gd name="T63" fmla="*/ 114 h 164"/>
                <a:gd name="T64" fmla="*/ 47 w 139"/>
                <a:gd name="T65" fmla="*/ 109 h 164"/>
                <a:gd name="T66" fmla="*/ 49 w 139"/>
                <a:gd name="T67" fmla="*/ 115 h 164"/>
                <a:gd name="T68" fmla="*/ 57 w 139"/>
                <a:gd name="T69" fmla="*/ 113 h 164"/>
                <a:gd name="T70" fmla="*/ 60 w 139"/>
                <a:gd name="T71" fmla="*/ 104 h 164"/>
                <a:gd name="T72" fmla="*/ 62 w 139"/>
                <a:gd name="T73" fmla="*/ 99 h 164"/>
                <a:gd name="T74" fmla="*/ 61 w 139"/>
                <a:gd name="T75" fmla="*/ 90 h 164"/>
                <a:gd name="T76" fmla="*/ 62 w 139"/>
                <a:gd name="T77" fmla="*/ 80 h 164"/>
                <a:gd name="T78" fmla="*/ 55 w 139"/>
                <a:gd name="T79" fmla="*/ 74 h 164"/>
                <a:gd name="T80" fmla="*/ 52 w 139"/>
                <a:gd name="T81" fmla="*/ 69 h 164"/>
                <a:gd name="T82" fmla="*/ 55 w 139"/>
                <a:gd name="T83" fmla="*/ 60 h 164"/>
                <a:gd name="T84" fmla="*/ 62 w 139"/>
                <a:gd name="T85" fmla="*/ 52 h 164"/>
                <a:gd name="T86" fmla="*/ 57 w 139"/>
                <a:gd name="T87" fmla="*/ 45 h 164"/>
                <a:gd name="T88" fmla="*/ 47 w 139"/>
                <a:gd name="T89" fmla="*/ 44 h 164"/>
                <a:gd name="T90" fmla="*/ 39 w 139"/>
                <a:gd name="T91" fmla="*/ 46 h 164"/>
                <a:gd name="T92" fmla="*/ 37 w 139"/>
                <a:gd name="T93" fmla="*/ 41 h 164"/>
                <a:gd name="T94" fmla="*/ 40 w 139"/>
                <a:gd name="T95" fmla="*/ 32 h 164"/>
                <a:gd name="T96" fmla="*/ 59 w 139"/>
                <a:gd name="T97" fmla="*/ 30 h 164"/>
                <a:gd name="T98" fmla="*/ 67 w 139"/>
                <a:gd name="T99" fmla="*/ 30 h 164"/>
                <a:gd name="T100" fmla="*/ 73 w 139"/>
                <a:gd name="T101" fmla="*/ 32 h 164"/>
                <a:gd name="T102" fmla="*/ 80 w 139"/>
                <a:gd name="T103" fmla="*/ 33 h 164"/>
                <a:gd name="T104" fmla="*/ 89 w 139"/>
                <a:gd name="T105" fmla="*/ 36 h 164"/>
                <a:gd name="T106" fmla="*/ 92 w 139"/>
                <a:gd name="T107" fmla="*/ 31 h 164"/>
                <a:gd name="T108" fmla="*/ 99 w 139"/>
                <a:gd name="T109" fmla="*/ 19 h 164"/>
                <a:gd name="T110" fmla="*/ 100 w 139"/>
                <a:gd name="T111" fmla="*/ 10 h 164"/>
                <a:gd name="T112" fmla="*/ 106 w 139"/>
                <a:gd name="T113" fmla="*/ 3 h 164"/>
                <a:gd name="T114" fmla="*/ 113 w 139"/>
                <a:gd name="T115" fmla="*/ 3 h 164"/>
                <a:gd name="T116" fmla="*/ 122 w 139"/>
                <a:gd name="T117" fmla="*/ 2 h 164"/>
                <a:gd name="T118" fmla="*/ 130 w 139"/>
                <a:gd name="T119" fmla="*/ 4 h 164"/>
                <a:gd name="T120" fmla="*/ 138 w 139"/>
                <a:gd name="T121" fmla="*/ 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" h="164">
                  <a:moveTo>
                    <a:pt x="139" y="5"/>
                  </a:moveTo>
                  <a:lnTo>
                    <a:pt x="139" y="7"/>
                  </a:lnTo>
                  <a:lnTo>
                    <a:pt x="139" y="11"/>
                  </a:lnTo>
                  <a:lnTo>
                    <a:pt x="139" y="12"/>
                  </a:lnTo>
                  <a:lnTo>
                    <a:pt x="138" y="12"/>
                  </a:lnTo>
                  <a:lnTo>
                    <a:pt x="137" y="13"/>
                  </a:lnTo>
                  <a:lnTo>
                    <a:pt x="137" y="15"/>
                  </a:lnTo>
                  <a:lnTo>
                    <a:pt x="137" y="16"/>
                  </a:lnTo>
                  <a:lnTo>
                    <a:pt x="135" y="16"/>
                  </a:lnTo>
                  <a:lnTo>
                    <a:pt x="135" y="16"/>
                  </a:lnTo>
                  <a:lnTo>
                    <a:pt x="135" y="17"/>
                  </a:lnTo>
                  <a:lnTo>
                    <a:pt x="134" y="18"/>
                  </a:lnTo>
                  <a:lnTo>
                    <a:pt x="133" y="20"/>
                  </a:lnTo>
                  <a:lnTo>
                    <a:pt x="133" y="22"/>
                  </a:lnTo>
                  <a:lnTo>
                    <a:pt x="132" y="22"/>
                  </a:lnTo>
                  <a:lnTo>
                    <a:pt x="132" y="23"/>
                  </a:lnTo>
                  <a:lnTo>
                    <a:pt x="131" y="23"/>
                  </a:lnTo>
                  <a:lnTo>
                    <a:pt x="131" y="24"/>
                  </a:lnTo>
                  <a:lnTo>
                    <a:pt x="131" y="25"/>
                  </a:lnTo>
                  <a:lnTo>
                    <a:pt x="131" y="26"/>
                  </a:lnTo>
                  <a:lnTo>
                    <a:pt x="130" y="26"/>
                  </a:lnTo>
                  <a:lnTo>
                    <a:pt x="130" y="28"/>
                  </a:lnTo>
                  <a:lnTo>
                    <a:pt x="128" y="29"/>
                  </a:lnTo>
                  <a:lnTo>
                    <a:pt x="128" y="30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3"/>
                  </a:lnTo>
                  <a:lnTo>
                    <a:pt x="128" y="35"/>
                  </a:lnTo>
                  <a:lnTo>
                    <a:pt x="128" y="41"/>
                  </a:lnTo>
                  <a:lnTo>
                    <a:pt x="128" y="44"/>
                  </a:lnTo>
                  <a:lnTo>
                    <a:pt x="127" y="45"/>
                  </a:lnTo>
                  <a:lnTo>
                    <a:pt x="127" y="46"/>
                  </a:lnTo>
                  <a:lnTo>
                    <a:pt x="127" y="48"/>
                  </a:lnTo>
                  <a:lnTo>
                    <a:pt x="126" y="49"/>
                  </a:lnTo>
                  <a:lnTo>
                    <a:pt x="126" y="50"/>
                  </a:lnTo>
                  <a:lnTo>
                    <a:pt x="126" y="51"/>
                  </a:lnTo>
                  <a:lnTo>
                    <a:pt x="126" y="54"/>
                  </a:lnTo>
                  <a:lnTo>
                    <a:pt x="126" y="56"/>
                  </a:lnTo>
                  <a:lnTo>
                    <a:pt x="126" y="57"/>
                  </a:lnTo>
                  <a:lnTo>
                    <a:pt x="126" y="58"/>
                  </a:lnTo>
                  <a:lnTo>
                    <a:pt x="126" y="60"/>
                  </a:lnTo>
                  <a:lnTo>
                    <a:pt x="127" y="60"/>
                  </a:lnTo>
                  <a:lnTo>
                    <a:pt x="127" y="61"/>
                  </a:lnTo>
                  <a:lnTo>
                    <a:pt x="127" y="63"/>
                  </a:lnTo>
                  <a:lnTo>
                    <a:pt x="125" y="65"/>
                  </a:lnTo>
                  <a:lnTo>
                    <a:pt x="124" y="69"/>
                  </a:lnTo>
                  <a:lnTo>
                    <a:pt x="124" y="70"/>
                  </a:lnTo>
                  <a:lnTo>
                    <a:pt x="122" y="73"/>
                  </a:lnTo>
                  <a:lnTo>
                    <a:pt x="122" y="74"/>
                  </a:lnTo>
                  <a:lnTo>
                    <a:pt x="122" y="76"/>
                  </a:lnTo>
                  <a:lnTo>
                    <a:pt x="124" y="80"/>
                  </a:lnTo>
                  <a:lnTo>
                    <a:pt x="122" y="80"/>
                  </a:lnTo>
                  <a:lnTo>
                    <a:pt x="121" y="81"/>
                  </a:lnTo>
                  <a:lnTo>
                    <a:pt x="121" y="82"/>
                  </a:lnTo>
                  <a:lnTo>
                    <a:pt x="120" y="82"/>
                  </a:lnTo>
                  <a:lnTo>
                    <a:pt x="119" y="83"/>
                  </a:lnTo>
                  <a:lnTo>
                    <a:pt x="117" y="87"/>
                  </a:lnTo>
                  <a:lnTo>
                    <a:pt x="115" y="88"/>
                  </a:lnTo>
                  <a:lnTo>
                    <a:pt x="114" y="89"/>
                  </a:lnTo>
                  <a:lnTo>
                    <a:pt x="113" y="89"/>
                  </a:lnTo>
                  <a:lnTo>
                    <a:pt x="112" y="89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8" y="90"/>
                  </a:lnTo>
                  <a:lnTo>
                    <a:pt x="108" y="91"/>
                  </a:lnTo>
                  <a:lnTo>
                    <a:pt x="107" y="91"/>
                  </a:lnTo>
                  <a:lnTo>
                    <a:pt x="107" y="93"/>
                  </a:lnTo>
                  <a:lnTo>
                    <a:pt x="106" y="93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5" y="95"/>
                  </a:lnTo>
                  <a:lnTo>
                    <a:pt x="105" y="96"/>
                  </a:lnTo>
                  <a:lnTo>
                    <a:pt x="104" y="96"/>
                  </a:lnTo>
                  <a:lnTo>
                    <a:pt x="104" y="97"/>
                  </a:lnTo>
                  <a:lnTo>
                    <a:pt x="102" y="99"/>
                  </a:lnTo>
                  <a:lnTo>
                    <a:pt x="102" y="100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101" y="102"/>
                  </a:lnTo>
                  <a:lnTo>
                    <a:pt x="100" y="103"/>
                  </a:lnTo>
                  <a:lnTo>
                    <a:pt x="100" y="104"/>
                  </a:lnTo>
                  <a:lnTo>
                    <a:pt x="99" y="104"/>
                  </a:lnTo>
                  <a:lnTo>
                    <a:pt x="99" y="106"/>
                  </a:lnTo>
                  <a:lnTo>
                    <a:pt x="98" y="107"/>
                  </a:lnTo>
                  <a:lnTo>
                    <a:pt x="96" y="107"/>
                  </a:lnTo>
                  <a:lnTo>
                    <a:pt x="96" y="108"/>
                  </a:lnTo>
                  <a:lnTo>
                    <a:pt x="95" y="109"/>
                  </a:lnTo>
                  <a:lnTo>
                    <a:pt x="94" y="109"/>
                  </a:lnTo>
                  <a:lnTo>
                    <a:pt x="94" y="110"/>
                  </a:lnTo>
                  <a:lnTo>
                    <a:pt x="94" y="112"/>
                  </a:lnTo>
                  <a:lnTo>
                    <a:pt x="94" y="113"/>
                  </a:lnTo>
                  <a:lnTo>
                    <a:pt x="94" y="114"/>
                  </a:lnTo>
                  <a:lnTo>
                    <a:pt x="95" y="119"/>
                  </a:lnTo>
                  <a:lnTo>
                    <a:pt x="94" y="122"/>
                  </a:lnTo>
                  <a:lnTo>
                    <a:pt x="94" y="123"/>
                  </a:lnTo>
                  <a:lnTo>
                    <a:pt x="94" y="125"/>
                  </a:lnTo>
                  <a:lnTo>
                    <a:pt x="94" y="126"/>
                  </a:lnTo>
                  <a:lnTo>
                    <a:pt x="94" y="127"/>
                  </a:lnTo>
                  <a:lnTo>
                    <a:pt x="94" y="128"/>
                  </a:lnTo>
                  <a:lnTo>
                    <a:pt x="94" y="129"/>
                  </a:lnTo>
                  <a:lnTo>
                    <a:pt x="94" y="129"/>
                  </a:lnTo>
                  <a:lnTo>
                    <a:pt x="94" y="130"/>
                  </a:lnTo>
                  <a:lnTo>
                    <a:pt x="95" y="130"/>
                  </a:lnTo>
                  <a:lnTo>
                    <a:pt x="94" y="132"/>
                  </a:lnTo>
                  <a:lnTo>
                    <a:pt x="93" y="134"/>
                  </a:lnTo>
                  <a:lnTo>
                    <a:pt x="93" y="135"/>
                  </a:lnTo>
                  <a:lnTo>
                    <a:pt x="92" y="136"/>
                  </a:lnTo>
                  <a:lnTo>
                    <a:pt x="91" y="139"/>
                  </a:lnTo>
                  <a:lnTo>
                    <a:pt x="89" y="140"/>
                  </a:lnTo>
                  <a:lnTo>
                    <a:pt x="89" y="141"/>
                  </a:lnTo>
                  <a:lnTo>
                    <a:pt x="88" y="142"/>
                  </a:lnTo>
                  <a:lnTo>
                    <a:pt x="88" y="143"/>
                  </a:lnTo>
                  <a:lnTo>
                    <a:pt x="87" y="143"/>
                  </a:lnTo>
                  <a:lnTo>
                    <a:pt x="86" y="143"/>
                  </a:lnTo>
                  <a:lnTo>
                    <a:pt x="85" y="145"/>
                  </a:lnTo>
                  <a:lnTo>
                    <a:pt x="82" y="145"/>
                  </a:lnTo>
                  <a:lnTo>
                    <a:pt x="81" y="145"/>
                  </a:lnTo>
                  <a:lnTo>
                    <a:pt x="81" y="146"/>
                  </a:lnTo>
                  <a:lnTo>
                    <a:pt x="80" y="148"/>
                  </a:lnTo>
                  <a:lnTo>
                    <a:pt x="79" y="149"/>
                  </a:lnTo>
                  <a:lnTo>
                    <a:pt x="76" y="151"/>
                  </a:lnTo>
                  <a:lnTo>
                    <a:pt x="75" y="151"/>
                  </a:lnTo>
                  <a:lnTo>
                    <a:pt x="75" y="152"/>
                  </a:lnTo>
                  <a:lnTo>
                    <a:pt x="74" y="152"/>
                  </a:lnTo>
                  <a:lnTo>
                    <a:pt x="74" y="153"/>
                  </a:lnTo>
                  <a:lnTo>
                    <a:pt x="73" y="154"/>
                  </a:lnTo>
                  <a:lnTo>
                    <a:pt x="72" y="155"/>
                  </a:lnTo>
                  <a:lnTo>
                    <a:pt x="70" y="157"/>
                  </a:lnTo>
                  <a:lnTo>
                    <a:pt x="69" y="159"/>
                  </a:lnTo>
                  <a:lnTo>
                    <a:pt x="68" y="159"/>
                  </a:lnTo>
                  <a:lnTo>
                    <a:pt x="68" y="160"/>
                  </a:lnTo>
                  <a:lnTo>
                    <a:pt x="67" y="160"/>
                  </a:lnTo>
                  <a:lnTo>
                    <a:pt x="66" y="161"/>
                  </a:lnTo>
                  <a:lnTo>
                    <a:pt x="65" y="161"/>
                  </a:lnTo>
                  <a:lnTo>
                    <a:pt x="65" y="160"/>
                  </a:lnTo>
                  <a:lnTo>
                    <a:pt x="63" y="160"/>
                  </a:lnTo>
                  <a:lnTo>
                    <a:pt x="62" y="160"/>
                  </a:lnTo>
                  <a:lnTo>
                    <a:pt x="61" y="160"/>
                  </a:lnTo>
                  <a:lnTo>
                    <a:pt x="60" y="160"/>
                  </a:lnTo>
                  <a:lnTo>
                    <a:pt x="61" y="159"/>
                  </a:lnTo>
                  <a:lnTo>
                    <a:pt x="61" y="158"/>
                  </a:lnTo>
                  <a:lnTo>
                    <a:pt x="61" y="158"/>
                  </a:lnTo>
                  <a:lnTo>
                    <a:pt x="60" y="158"/>
                  </a:lnTo>
                  <a:lnTo>
                    <a:pt x="60" y="157"/>
                  </a:lnTo>
                  <a:lnTo>
                    <a:pt x="60" y="155"/>
                  </a:lnTo>
                  <a:lnTo>
                    <a:pt x="60" y="154"/>
                  </a:lnTo>
                  <a:lnTo>
                    <a:pt x="61" y="154"/>
                  </a:lnTo>
                  <a:lnTo>
                    <a:pt x="61" y="153"/>
                  </a:lnTo>
                  <a:lnTo>
                    <a:pt x="62" y="153"/>
                  </a:lnTo>
                  <a:lnTo>
                    <a:pt x="61" y="152"/>
                  </a:lnTo>
                  <a:lnTo>
                    <a:pt x="60" y="152"/>
                  </a:lnTo>
                  <a:lnTo>
                    <a:pt x="60" y="151"/>
                  </a:lnTo>
                  <a:lnTo>
                    <a:pt x="60" y="149"/>
                  </a:lnTo>
                  <a:lnTo>
                    <a:pt x="59" y="151"/>
                  </a:lnTo>
                  <a:lnTo>
                    <a:pt x="57" y="151"/>
                  </a:lnTo>
                  <a:lnTo>
                    <a:pt x="57" y="152"/>
                  </a:lnTo>
                  <a:lnTo>
                    <a:pt x="56" y="152"/>
                  </a:lnTo>
                  <a:lnTo>
                    <a:pt x="55" y="152"/>
                  </a:lnTo>
                  <a:lnTo>
                    <a:pt x="54" y="152"/>
                  </a:lnTo>
                  <a:lnTo>
                    <a:pt x="53" y="153"/>
                  </a:lnTo>
                  <a:lnTo>
                    <a:pt x="52" y="153"/>
                  </a:lnTo>
                  <a:lnTo>
                    <a:pt x="52" y="154"/>
                  </a:lnTo>
                  <a:lnTo>
                    <a:pt x="50" y="154"/>
                  </a:lnTo>
                  <a:lnTo>
                    <a:pt x="49" y="153"/>
                  </a:lnTo>
                  <a:lnTo>
                    <a:pt x="47" y="153"/>
                  </a:lnTo>
                  <a:lnTo>
                    <a:pt x="47" y="155"/>
                  </a:lnTo>
                  <a:lnTo>
                    <a:pt x="47" y="157"/>
                  </a:lnTo>
                  <a:lnTo>
                    <a:pt x="47" y="158"/>
                  </a:lnTo>
                  <a:lnTo>
                    <a:pt x="47" y="158"/>
                  </a:lnTo>
                  <a:lnTo>
                    <a:pt x="46" y="158"/>
                  </a:lnTo>
                  <a:lnTo>
                    <a:pt x="44" y="159"/>
                  </a:lnTo>
                  <a:lnTo>
                    <a:pt x="44" y="158"/>
                  </a:lnTo>
                  <a:lnTo>
                    <a:pt x="43" y="158"/>
                  </a:lnTo>
                  <a:lnTo>
                    <a:pt x="44" y="159"/>
                  </a:lnTo>
                  <a:lnTo>
                    <a:pt x="43" y="159"/>
                  </a:lnTo>
                  <a:lnTo>
                    <a:pt x="43" y="160"/>
                  </a:lnTo>
                  <a:lnTo>
                    <a:pt x="42" y="160"/>
                  </a:lnTo>
                  <a:lnTo>
                    <a:pt x="42" y="159"/>
                  </a:lnTo>
                  <a:lnTo>
                    <a:pt x="41" y="159"/>
                  </a:lnTo>
                  <a:lnTo>
                    <a:pt x="40" y="158"/>
                  </a:lnTo>
                  <a:lnTo>
                    <a:pt x="39" y="158"/>
                  </a:lnTo>
                  <a:lnTo>
                    <a:pt x="37" y="158"/>
                  </a:lnTo>
                  <a:lnTo>
                    <a:pt x="37" y="157"/>
                  </a:lnTo>
                  <a:lnTo>
                    <a:pt x="36" y="155"/>
                  </a:lnTo>
                  <a:lnTo>
                    <a:pt x="36" y="157"/>
                  </a:lnTo>
                  <a:lnTo>
                    <a:pt x="35" y="157"/>
                  </a:lnTo>
                  <a:lnTo>
                    <a:pt x="34" y="155"/>
                  </a:lnTo>
                  <a:lnTo>
                    <a:pt x="33" y="154"/>
                  </a:lnTo>
                  <a:lnTo>
                    <a:pt x="33" y="153"/>
                  </a:lnTo>
                  <a:lnTo>
                    <a:pt x="31" y="152"/>
                  </a:lnTo>
                  <a:lnTo>
                    <a:pt x="30" y="153"/>
                  </a:lnTo>
                  <a:lnTo>
                    <a:pt x="30" y="152"/>
                  </a:lnTo>
                  <a:lnTo>
                    <a:pt x="29" y="152"/>
                  </a:lnTo>
                  <a:lnTo>
                    <a:pt x="29" y="153"/>
                  </a:lnTo>
                  <a:lnTo>
                    <a:pt x="28" y="154"/>
                  </a:lnTo>
                  <a:lnTo>
                    <a:pt x="28" y="155"/>
                  </a:lnTo>
                  <a:lnTo>
                    <a:pt x="27" y="155"/>
                  </a:lnTo>
                  <a:lnTo>
                    <a:pt x="24" y="155"/>
                  </a:lnTo>
                  <a:lnTo>
                    <a:pt x="23" y="157"/>
                  </a:lnTo>
                  <a:lnTo>
                    <a:pt x="22" y="157"/>
                  </a:lnTo>
                  <a:lnTo>
                    <a:pt x="22" y="158"/>
                  </a:lnTo>
                  <a:lnTo>
                    <a:pt x="22" y="158"/>
                  </a:lnTo>
                  <a:lnTo>
                    <a:pt x="21" y="159"/>
                  </a:lnTo>
                  <a:lnTo>
                    <a:pt x="20" y="159"/>
                  </a:lnTo>
                  <a:lnTo>
                    <a:pt x="20" y="158"/>
                  </a:lnTo>
                  <a:lnTo>
                    <a:pt x="18" y="158"/>
                  </a:lnTo>
                  <a:lnTo>
                    <a:pt x="18" y="160"/>
                  </a:lnTo>
                  <a:lnTo>
                    <a:pt x="17" y="161"/>
                  </a:lnTo>
                  <a:lnTo>
                    <a:pt x="16" y="162"/>
                  </a:lnTo>
                  <a:lnTo>
                    <a:pt x="16" y="164"/>
                  </a:lnTo>
                  <a:lnTo>
                    <a:pt x="16" y="162"/>
                  </a:lnTo>
                  <a:lnTo>
                    <a:pt x="15" y="161"/>
                  </a:lnTo>
                  <a:lnTo>
                    <a:pt x="14" y="160"/>
                  </a:lnTo>
                  <a:lnTo>
                    <a:pt x="13" y="159"/>
                  </a:lnTo>
                  <a:lnTo>
                    <a:pt x="13" y="158"/>
                  </a:lnTo>
                  <a:lnTo>
                    <a:pt x="14" y="159"/>
                  </a:lnTo>
                  <a:lnTo>
                    <a:pt x="14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3" y="158"/>
                  </a:lnTo>
                  <a:lnTo>
                    <a:pt x="13" y="157"/>
                  </a:lnTo>
                  <a:lnTo>
                    <a:pt x="13" y="155"/>
                  </a:lnTo>
                  <a:lnTo>
                    <a:pt x="10" y="153"/>
                  </a:lnTo>
                  <a:lnTo>
                    <a:pt x="8" y="152"/>
                  </a:lnTo>
                  <a:lnTo>
                    <a:pt x="7" y="151"/>
                  </a:lnTo>
                  <a:lnTo>
                    <a:pt x="5" y="149"/>
                  </a:lnTo>
                  <a:lnTo>
                    <a:pt x="4" y="148"/>
                  </a:lnTo>
                  <a:lnTo>
                    <a:pt x="4" y="147"/>
                  </a:lnTo>
                  <a:lnTo>
                    <a:pt x="2" y="145"/>
                  </a:lnTo>
                  <a:lnTo>
                    <a:pt x="0" y="143"/>
                  </a:lnTo>
                  <a:lnTo>
                    <a:pt x="0" y="142"/>
                  </a:lnTo>
                  <a:lnTo>
                    <a:pt x="1" y="139"/>
                  </a:lnTo>
                  <a:lnTo>
                    <a:pt x="2" y="138"/>
                  </a:lnTo>
                  <a:lnTo>
                    <a:pt x="3" y="138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5" y="135"/>
                  </a:lnTo>
                  <a:lnTo>
                    <a:pt x="7" y="135"/>
                  </a:lnTo>
                  <a:lnTo>
                    <a:pt x="8" y="135"/>
                  </a:lnTo>
                  <a:lnTo>
                    <a:pt x="9" y="138"/>
                  </a:lnTo>
                  <a:lnTo>
                    <a:pt x="10" y="139"/>
                  </a:lnTo>
                  <a:lnTo>
                    <a:pt x="11" y="139"/>
                  </a:lnTo>
                  <a:lnTo>
                    <a:pt x="13" y="139"/>
                  </a:lnTo>
                  <a:lnTo>
                    <a:pt x="14" y="139"/>
                  </a:lnTo>
                  <a:lnTo>
                    <a:pt x="14" y="138"/>
                  </a:lnTo>
                  <a:lnTo>
                    <a:pt x="15" y="138"/>
                  </a:lnTo>
                  <a:lnTo>
                    <a:pt x="14" y="136"/>
                  </a:lnTo>
                  <a:lnTo>
                    <a:pt x="13" y="136"/>
                  </a:lnTo>
                  <a:lnTo>
                    <a:pt x="13" y="135"/>
                  </a:lnTo>
                  <a:lnTo>
                    <a:pt x="14" y="133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4" y="130"/>
                  </a:lnTo>
                  <a:lnTo>
                    <a:pt x="13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8"/>
                  </a:lnTo>
                  <a:lnTo>
                    <a:pt x="10" y="127"/>
                  </a:lnTo>
                  <a:lnTo>
                    <a:pt x="11" y="127"/>
                  </a:lnTo>
                  <a:lnTo>
                    <a:pt x="11" y="126"/>
                  </a:lnTo>
                  <a:lnTo>
                    <a:pt x="10" y="125"/>
                  </a:lnTo>
                  <a:lnTo>
                    <a:pt x="9" y="123"/>
                  </a:lnTo>
                  <a:lnTo>
                    <a:pt x="9" y="122"/>
                  </a:lnTo>
                  <a:lnTo>
                    <a:pt x="8" y="123"/>
                  </a:lnTo>
                  <a:lnTo>
                    <a:pt x="7" y="123"/>
                  </a:lnTo>
                  <a:lnTo>
                    <a:pt x="7" y="122"/>
                  </a:lnTo>
                  <a:lnTo>
                    <a:pt x="9" y="120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8" y="116"/>
                  </a:lnTo>
                  <a:lnTo>
                    <a:pt x="8" y="115"/>
                  </a:lnTo>
                  <a:lnTo>
                    <a:pt x="8" y="114"/>
                  </a:lnTo>
                  <a:lnTo>
                    <a:pt x="8" y="113"/>
                  </a:lnTo>
                  <a:lnTo>
                    <a:pt x="9" y="113"/>
                  </a:lnTo>
                  <a:lnTo>
                    <a:pt x="10" y="114"/>
                  </a:lnTo>
                  <a:lnTo>
                    <a:pt x="11" y="114"/>
                  </a:lnTo>
                  <a:lnTo>
                    <a:pt x="11" y="115"/>
                  </a:lnTo>
                  <a:lnTo>
                    <a:pt x="11" y="114"/>
                  </a:lnTo>
                  <a:lnTo>
                    <a:pt x="13" y="114"/>
                  </a:lnTo>
                  <a:lnTo>
                    <a:pt x="14" y="114"/>
                  </a:lnTo>
                  <a:lnTo>
                    <a:pt x="15" y="113"/>
                  </a:lnTo>
                  <a:lnTo>
                    <a:pt x="16" y="114"/>
                  </a:lnTo>
                  <a:lnTo>
                    <a:pt x="16" y="115"/>
                  </a:lnTo>
                  <a:lnTo>
                    <a:pt x="24" y="113"/>
                  </a:lnTo>
                  <a:lnTo>
                    <a:pt x="23" y="113"/>
                  </a:lnTo>
                  <a:lnTo>
                    <a:pt x="24" y="112"/>
                  </a:lnTo>
                  <a:lnTo>
                    <a:pt x="24" y="110"/>
                  </a:lnTo>
                  <a:lnTo>
                    <a:pt x="24" y="109"/>
                  </a:lnTo>
                  <a:lnTo>
                    <a:pt x="24" y="108"/>
                  </a:lnTo>
                  <a:lnTo>
                    <a:pt x="23" y="108"/>
                  </a:lnTo>
                  <a:lnTo>
                    <a:pt x="23" y="107"/>
                  </a:lnTo>
                  <a:lnTo>
                    <a:pt x="23" y="104"/>
                  </a:lnTo>
                  <a:lnTo>
                    <a:pt x="24" y="104"/>
                  </a:lnTo>
                  <a:lnTo>
                    <a:pt x="24" y="106"/>
                  </a:lnTo>
                  <a:lnTo>
                    <a:pt x="24" y="104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7" y="103"/>
                  </a:lnTo>
                  <a:lnTo>
                    <a:pt x="28" y="103"/>
                  </a:lnTo>
                  <a:lnTo>
                    <a:pt x="29" y="104"/>
                  </a:lnTo>
                  <a:lnTo>
                    <a:pt x="30" y="104"/>
                  </a:lnTo>
                  <a:lnTo>
                    <a:pt x="31" y="106"/>
                  </a:lnTo>
                  <a:lnTo>
                    <a:pt x="31" y="107"/>
                  </a:lnTo>
                  <a:lnTo>
                    <a:pt x="31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9"/>
                  </a:lnTo>
                  <a:lnTo>
                    <a:pt x="33" y="109"/>
                  </a:lnTo>
                  <a:lnTo>
                    <a:pt x="33" y="110"/>
                  </a:lnTo>
                  <a:lnTo>
                    <a:pt x="34" y="110"/>
                  </a:lnTo>
                  <a:lnTo>
                    <a:pt x="34" y="112"/>
                  </a:lnTo>
                  <a:lnTo>
                    <a:pt x="35" y="112"/>
                  </a:lnTo>
                  <a:lnTo>
                    <a:pt x="35" y="113"/>
                  </a:lnTo>
                  <a:lnTo>
                    <a:pt x="34" y="113"/>
                  </a:lnTo>
                  <a:lnTo>
                    <a:pt x="34" y="114"/>
                  </a:lnTo>
                  <a:lnTo>
                    <a:pt x="35" y="113"/>
                  </a:lnTo>
                  <a:lnTo>
                    <a:pt x="36" y="114"/>
                  </a:lnTo>
                  <a:lnTo>
                    <a:pt x="37" y="114"/>
                  </a:lnTo>
                  <a:lnTo>
                    <a:pt x="39" y="114"/>
                  </a:lnTo>
                  <a:lnTo>
                    <a:pt x="41" y="115"/>
                  </a:lnTo>
                  <a:lnTo>
                    <a:pt x="42" y="115"/>
                  </a:lnTo>
                  <a:lnTo>
                    <a:pt x="43" y="115"/>
                  </a:lnTo>
                  <a:lnTo>
                    <a:pt x="44" y="114"/>
                  </a:lnTo>
                  <a:lnTo>
                    <a:pt x="44" y="114"/>
                  </a:lnTo>
                  <a:lnTo>
                    <a:pt x="44" y="113"/>
                  </a:lnTo>
                  <a:lnTo>
                    <a:pt x="46" y="113"/>
                  </a:lnTo>
                  <a:lnTo>
                    <a:pt x="46" y="112"/>
                  </a:lnTo>
                  <a:lnTo>
                    <a:pt x="47" y="110"/>
                  </a:lnTo>
                  <a:lnTo>
                    <a:pt x="47" y="109"/>
                  </a:lnTo>
                  <a:lnTo>
                    <a:pt x="48" y="108"/>
                  </a:lnTo>
                  <a:lnTo>
                    <a:pt x="48" y="109"/>
                  </a:lnTo>
                  <a:lnTo>
                    <a:pt x="49" y="109"/>
                  </a:lnTo>
                  <a:lnTo>
                    <a:pt x="49" y="110"/>
                  </a:lnTo>
                  <a:lnTo>
                    <a:pt x="49" y="112"/>
                  </a:lnTo>
                  <a:lnTo>
                    <a:pt x="50" y="112"/>
                  </a:lnTo>
                  <a:lnTo>
                    <a:pt x="50" y="113"/>
                  </a:lnTo>
                  <a:lnTo>
                    <a:pt x="50" y="114"/>
                  </a:lnTo>
                  <a:lnTo>
                    <a:pt x="50" y="115"/>
                  </a:lnTo>
                  <a:lnTo>
                    <a:pt x="49" y="115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3" y="116"/>
                  </a:lnTo>
                  <a:lnTo>
                    <a:pt x="54" y="116"/>
                  </a:lnTo>
                  <a:lnTo>
                    <a:pt x="55" y="116"/>
                  </a:lnTo>
                  <a:lnTo>
                    <a:pt x="55" y="115"/>
                  </a:lnTo>
                  <a:lnTo>
                    <a:pt x="55" y="114"/>
                  </a:lnTo>
                  <a:lnTo>
                    <a:pt x="56" y="114"/>
                  </a:lnTo>
                  <a:lnTo>
                    <a:pt x="57" y="114"/>
                  </a:lnTo>
                  <a:lnTo>
                    <a:pt x="57" y="113"/>
                  </a:lnTo>
                  <a:lnTo>
                    <a:pt x="55" y="112"/>
                  </a:lnTo>
                  <a:lnTo>
                    <a:pt x="55" y="110"/>
                  </a:lnTo>
                  <a:lnTo>
                    <a:pt x="56" y="110"/>
                  </a:lnTo>
                  <a:lnTo>
                    <a:pt x="56" y="109"/>
                  </a:lnTo>
                  <a:lnTo>
                    <a:pt x="57" y="109"/>
                  </a:lnTo>
                  <a:lnTo>
                    <a:pt x="57" y="108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60" y="106"/>
                  </a:lnTo>
                  <a:lnTo>
                    <a:pt x="60" y="104"/>
                  </a:lnTo>
                  <a:lnTo>
                    <a:pt x="61" y="104"/>
                  </a:lnTo>
                  <a:lnTo>
                    <a:pt x="60" y="103"/>
                  </a:lnTo>
                  <a:lnTo>
                    <a:pt x="61" y="103"/>
                  </a:lnTo>
                  <a:lnTo>
                    <a:pt x="61" y="101"/>
                  </a:lnTo>
                  <a:lnTo>
                    <a:pt x="61" y="101"/>
                  </a:lnTo>
                  <a:lnTo>
                    <a:pt x="60" y="101"/>
                  </a:lnTo>
                  <a:lnTo>
                    <a:pt x="60" y="100"/>
                  </a:lnTo>
                  <a:lnTo>
                    <a:pt x="61" y="100"/>
                  </a:lnTo>
                  <a:lnTo>
                    <a:pt x="61" y="99"/>
                  </a:lnTo>
                  <a:lnTo>
                    <a:pt x="62" y="99"/>
                  </a:lnTo>
                  <a:lnTo>
                    <a:pt x="61" y="99"/>
                  </a:lnTo>
                  <a:lnTo>
                    <a:pt x="61" y="97"/>
                  </a:lnTo>
                  <a:lnTo>
                    <a:pt x="62" y="96"/>
                  </a:lnTo>
                  <a:lnTo>
                    <a:pt x="61" y="95"/>
                  </a:lnTo>
                  <a:lnTo>
                    <a:pt x="61" y="94"/>
                  </a:lnTo>
                  <a:lnTo>
                    <a:pt x="62" y="94"/>
                  </a:lnTo>
                  <a:lnTo>
                    <a:pt x="62" y="93"/>
                  </a:lnTo>
                  <a:lnTo>
                    <a:pt x="61" y="93"/>
                  </a:lnTo>
                  <a:lnTo>
                    <a:pt x="61" y="91"/>
                  </a:lnTo>
                  <a:lnTo>
                    <a:pt x="61" y="90"/>
                  </a:lnTo>
                  <a:lnTo>
                    <a:pt x="60" y="89"/>
                  </a:lnTo>
                  <a:lnTo>
                    <a:pt x="60" y="88"/>
                  </a:lnTo>
                  <a:lnTo>
                    <a:pt x="61" y="88"/>
                  </a:lnTo>
                  <a:lnTo>
                    <a:pt x="61" y="87"/>
                  </a:lnTo>
                  <a:lnTo>
                    <a:pt x="61" y="86"/>
                  </a:lnTo>
                  <a:lnTo>
                    <a:pt x="61" y="84"/>
                  </a:lnTo>
                  <a:lnTo>
                    <a:pt x="61" y="83"/>
                  </a:lnTo>
                  <a:lnTo>
                    <a:pt x="62" y="82"/>
                  </a:lnTo>
                  <a:lnTo>
                    <a:pt x="62" y="81"/>
                  </a:lnTo>
                  <a:lnTo>
                    <a:pt x="62" y="80"/>
                  </a:lnTo>
                  <a:lnTo>
                    <a:pt x="61" y="80"/>
                  </a:lnTo>
                  <a:lnTo>
                    <a:pt x="61" y="78"/>
                  </a:lnTo>
                  <a:lnTo>
                    <a:pt x="60" y="78"/>
                  </a:lnTo>
                  <a:lnTo>
                    <a:pt x="60" y="77"/>
                  </a:lnTo>
                  <a:lnTo>
                    <a:pt x="59" y="77"/>
                  </a:lnTo>
                  <a:lnTo>
                    <a:pt x="57" y="77"/>
                  </a:lnTo>
                  <a:lnTo>
                    <a:pt x="56" y="77"/>
                  </a:lnTo>
                  <a:lnTo>
                    <a:pt x="55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4" y="74"/>
                  </a:lnTo>
                  <a:lnTo>
                    <a:pt x="53" y="74"/>
                  </a:lnTo>
                  <a:lnTo>
                    <a:pt x="52" y="74"/>
                  </a:lnTo>
                  <a:lnTo>
                    <a:pt x="50" y="74"/>
                  </a:lnTo>
                  <a:lnTo>
                    <a:pt x="49" y="73"/>
                  </a:lnTo>
                  <a:lnTo>
                    <a:pt x="49" y="73"/>
                  </a:lnTo>
                  <a:lnTo>
                    <a:pt x="50" y="71"/>
                  </a:lnTo>
                  <a:lnTo>
                    <a:pt x="52" y="71"/>
                  </a:lnTo>
                  <a:lnTo>
                    <a:pt x="52" y="70"/>
                  </a:lnTo>
                  <a:lnTo>
                    <a:pt x="52" y="69"/>
                  </a:lnTo>
                  <a:lnTo>
                    <a:pt x="50" y="69"/>
                  </a:lnTo>
                  <a:lnTo>
                    <a:pt x="50" y="68"/>
                  </a:lnTo>
                  <a:lnTo>
                    <a:pt x="50" y="67"/>
                  </a:lnTo>
                  <a:lnTo>
                    <a:pt x="50" y="65"/>
                  </a:lnTo>
                  <a:lnTo>
                    <a:pt x="50" y="64"/>
                  </a:lnTo>
                  <a:lnTo>
                    <a:pt x="52" y="63"/>
                  </a:lnTo>
                  <a:lnTo>
                    <a:pt x="54" y="62"/>
                  </a:lnTo>
                  <a:lnTo>
                    <a:pt x="54" y="61"/>
                  </a:lnTo>
                  <a:lnTo>
                    <a:pt x="54" y="60"/>
                  </a:lnTo>
                  <a:lnTo>
                    <a:pt x="55" y="60"/>
                  </a:lnTo>
                  <a:lnTo>
                    <a:pt x="56" y="60"/>
                  </a:lnTo>
                  <a:lnTo>
                    <a:pt x="57" y="60"/>
                  </a:lnTo>
                  <a:lnTo>
                    <a:pt x="59" y="58"/>
                  </a:lnTo>
                  <a:lnTo>
                    <a:pt x="59" y="57"/>
                  </a:lnTo>
                  <a:lnTo>
                    <a:pt x="60" y="57"/>
                  </a:lnTo>
                  <a:lnTo>
                    <a:pt x="60" y="56"/>
                  </a:lnTo>
                  <a:lnTo>
                    <a:pt x="61" y="55"/>
                  </a:lnTo>
                  <a:lnTo>
                    <a:pt x="61" y="54"/>
                  </a:lnTo>
                  <a:lnTo>
                    <a:pt x="61" y="52"/>
                  </a:lnTo>
                  <a:lnTo>
                    <a:pt x="62" y="52"/>
                  </a:lnTo>
                  <a:lnTo>
                    <a:pt x="61" y="52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60" y="50"/>
                  </a:lnTo>
                  <a:lnTo>
                    <a:pt x="60" y="49"/>
                  </a:lnTo>
                  <a:lnTo>
                    <a:pt x="59" y="49"/>
                  </a:lnTo>
                  <a:lnTo>
                    <a:pt x="59" y="48"/>
                  </a:lnTo>
                  <a:lnTo>
                    <a:pt x="57" y="48"/>
                  </a:lnTo>
                  <a:lnTo>
                    <a:pt x="57" y="46"/>
                  </a:lnTo>
                  <a:lnTo>
                    <a:pt x="57" y="45"/>
                  </a:lnTo>
                  <a:lnTo>
                    <a:pt x="57" y="44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5" y="44"/>
                  </a:lnTo>
                  <a:lnTo>
                    <a:pt x="54" y="44"/>
                  </a:lnTo>
                  <a:lnTo>
                    <a:pt x="53" y="44"/>
                  </a:lnTo>
                  <a:lnTo>
                    <a:pt x="49" y="43"/>
                  </a:lnTo>
                  <a:lnTo>
                    <a:pt x="48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4"/>
                  </a:lnTo>
                  <a:lnTo>
                    <a:pt x="46" y="44"/>
                  </a:lnTo>
                  <a:lnTo>
                    <a:pt x="44" y="44"/>
                  </a:lnTo>
                  <a:lnTo>
                    <a:pt x="44" y="45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5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39" y="46"/>
                  </a:lnTo>
                  <a:lnTo>
                    <a:pt x="37" y="45"/>
                  </a:lnTo>
                  <a:lnTo>
                    <a:pt x="39" y="45"/>
                  </a:lnTo>
                  <a:lnTo>
                    <a:pt x="39" y="44"/>
                  </a:lnTo>
                  <a:lnTo>
                    <a:pt x="40" y="44"/>
                  </a:lnTo>
                  <a:lnTo>
                    <a:pt x="39" y="44"/>
                  </a:lnTo>
                  <a:lnTo>
                    <a:pt x="39" y="44"/>
                  </a:lnTo>
                  <a:lnTo>
                    <a:pt x="39" y="43"/>
                  </a:lnTo>
                  <a:lnTo>
                    <a:pt x="39" y="42"/>
                  </a:lnTo>
                  <a:lnTo>
                    <a:pt x="37" y="42"/>
                  </a:lnTo>
                  <a:lnTo>
                    <a:pt x="37" y="41"/>
                  </a:lnTo>
                  <a:lnTo>
                    <a:pt x="37" y="39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37" y="36"/>
                  </a:lnTo>
                  <a:lnTo>
                    <a:pt x="39" y="36"/>
                  </a:lnTo>
                  <a:lnTo>
                    <a:pt x="39" y="35"/>
                  </a:lnTo>
                  <a:lnTo>
                    <a:pt x="37" y="35"/>
                  </a:lnTo>
                  <a:lnTo>
                    <a:pt x="39" y="33"/>
                  </a:lnTo>
                  <a:lnTo>
                    <a:pt x="39" y="32"/>
                  </a:lnTo>
                  <a:lnTo>
                    <a:pt x="40" y="32"/>
                  </a:lnTo>
                  <a:lnTo>
                    <a:pt x="40" y="31"/>
                  </a:lnTo>
                  <a:lnTo>
                    <a:pt x="40" y="30"/>
                  </a:lnTo>
                  <a:lnTo>
                    <a:pt x="40" y="29"/>
                  </a:lnTo>
                  <a:lnTo>
                    <a:pt x="43" y="29"/>
                  </a:lnTo>
                  <a:lnTo>
                    <a:pt x="46" y="29"/>
                  </a:lnTo>
                  <a:lnTo>
                    <a:pt x="49" y="29"/>
                  </a:lnTo>
                  <a:lnTo>
                    <a:pt x="53" y="29"/>
                  </a:lnTo>
                  <a:lnTo>
                    <a:pt x="56" y="30"/>
                  </a:lnTo>
                  <a:lnTo>
                    <a:pt x="57" y="30"/>
                  </a:lnTo>
                  <a:lnTo>
                    <a:pt x="59" y="30"/>
                  </a:lnTo>
                  <a:lnTo>
                    <a:pt x="59" y="29"/>
                  </a:lnTo>
                  <a:lnTo>
                    <a:pt x="60" y="29"/>
                  </a:lnTo>
                  <a:lnTo>
                    <a:pt x="61" y="30"/>
                  </a:lnTo>
                  <a:lnTo>
                    <a:pt x="62" y="30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6" y="29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7" y="30"/>
                  </a:lnTo>
                  <a:lnTo>
                    <a:pt x="67" y="31"/>
                  </a:lnTo>
                  <a:lnTo>
                    <a:pt x="68" y="31"/>
                  </a:lnTo>
                  <a:lnTo>
                    <a:pt x="69" y="31"/>
                  </a:lnTo>
                  <a:lnTo>
                    <a:pt x="69" y="30"/>
                  </a:lnTo>
                  <a:lnTo>
                    <a:pt x="70" y="31"/>
                  </a:lnTo>
                  <a:lnTo>
                    <a:pt x="70" y="32"/>
                  </a:lnTo>
                  <a:lnTo>
                    <a:pt x="72" y="32"/>
                  </a:lnTo>
                  <a:lnTo>
                    <a:pt x="72" y="31"/>
                  </a:lnTo>
                  <a:lnTo>
                    <a:pt x="72" y="32"/>
                  </a:lnTo>
                  <a:lnTo>
                    <a:pt x="73" y="32"/>
                  </a:lnTo>
                  <a:lnTo>
                    <a:pt x="74" y="32"/>
                  </a:lnTo>
                  <a:lnTo>
                    <a:pt x="74" y="31"/>
                  </a:lnTo>
                  <a:lnTo>
                    <a:pt x="74" y="32"/>
                  </a:lnTo>
                  <a:lnTo>
                    <a:pt x="75" y="31"/>
                  </a:lnTo>
                  <a:lnTo>
                    <a:pt x="75" y="32"/>
                  </a:lnTo>
                  <a:lnTo>
                    <a:pt x="76" y="32"/>
                  </a:lnTo>
                  <a:lnTo>
                    <a:pt x="76" y="33"/>
                  </a:lnTo>
                  <a:lnTo>
                    <a:pt x="78" y="33"/>
                  </a:lnTo>
                  <a:lnTo>
                    <a:pt x="79" y="33"/>
                  </a:lnTo>
                  <a:lnTo>
                    <a:pt x="80" y="33"/>
                  </a:lnTo>
                  <a:lnTo>
                    <a:pt x="80" y="32"/>
                  </a:lnTo>
                  <a:lnTo>
                    <a:pt x="81" y="33"/>
                  </a:lnTo>
                  <a:lnTo>
                    <a:pt x="82" y="33"/>
                  </a:lnTo>
                  <a:lnTo>
                    <a:pt x="85" y="33"/>
                  </a:lnTo>
                  <a:lnTo>
                    <a:pt x="86" y="33"/>
                  </a:lnTo>
                  <a:lnTo>
                    <a:pt x="86" y="35"/>
                  </a:lnTo>
                  <a:lnTo>
                    <a:pt x="87" y="35"/>
                  </a:lnTo>
                  <a:lnTo>
                    <a:pt x="87" y="36"/>
                  </a:lnTo>
                  <a:lnTo>
                    <a:pt x="88" y="36"/>
                  </a:lnTo>
                  <a:lnTo>
                    <a:pt x="89" y="36"/>
                  </a:lnTo>
                  <a:lnTo>
                    <a:pt x="89" y="37"/>
                  </a:lnTo>
                  <a:lnTo>
                    <a:pt x="91" y="37"/>
                  </a:lnTo>
                  <a:lnTo>
                    <a:pt x="91" y="38"/>
                  </a:lnTo>
                  <a:lnTo>
                    <a:pt x="92" y="39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2" y="31"/>
                  </a:lnTo>
                  <a:lnTo>
                    <a:pt x="92" y="30"/>
                  </a:lnTo>
                  <a:lnTo>
                    <a:pt x="92" y="29"/>
                  </a:lnTo>
                  <a:lnTo>
                    <a:pt x="93" y="29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5" y="25"/>
                  </a:lnTo>
                  <a:lnTo>
                    <a:pt x="96" y="24"/>
                  </a:lnTo>
                  <a:lnTo>
                    <a:pt x="96" y="23"/>
                  </a:lnTo>
                  <a:lnTo>
                    <a:pt x="98" y="20"/>
                  </a:lnTo>
                  <a:lnTo>
                    <a:pt x="99" y="19"/>
                  </a:lnTo>
                  <a:lnTo>
                    <a:pt x="99" y="18"/>
                  </a:lnTo>
                  <a:lnTo>
                    <a:pt x="99" y="17"/>
                  </a:lnTo>
                  <a:lnTo>
                    <a:pt x="100" y="16"/>
                  </a:lnTo>
                  <a:lnTo>
                    <a:pt x="99" y="16"/>
                  </a:lnTo>
                  <a:lnTo>
                    <a:pt x="99" y="15"/>
                  </a:lnTo>
                  <a:lnTo>
                    <a:pt x="100" y="13"/>
                  </a:lnTo>
                  <a:lnTo>
                    <a:pt x="100" y="12"/>
                  </a:lnTo>
                  <a:lnTo>
                    <a:pt x="99" y="11"/>
                  </a:lnTo>
                  <a:lnTo>
                    <a:pt x="100" y="11"/>
                  </a:lnTo>
                  <a:lnTo>
                    <a:pt x="100" y="10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100" y="5"/>
                  </a:lnTo>
                  <a:lnTo>
                    <a:pt x="101" y="4"/>
                  </a:lnTo>
                  <a:lnTo>
                    <a:pt x="102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6" y="4"/>
                  </a:lnTo>
                  <a:lnTo>
                    <a:pt x="106" y="3"/>
                  </a:lnTo>
                  <a:lnTo>
                    <a:pt x="107" y="3"/>
                  </a:lnTo>
                  <a:lnTo>
                    <a:pt x="107" y="4"/>
                  </a:lnTo>
                  <a:lnTo>
                    <a:pt x="107" y="3"/>
                  </a:lnTo>
                  <a:lnTo>
                    <a:pt x="107" y="4"/>
                  </a:lnTo>
                  <a:lnTo>
                    <a:pt x="108" y="4"/>
                  </a:lnTo>
                  <a:lnTo>
                    <a:pt x="109" y="4"/>
                  </a:lnTo>
                  <a:lnTo>
                    <a:pt x="109" y="3"/>
                  </a:lnTo>
                  <a:lnTo>
                    <a:pt x="111" y="3"/>
                  </a:lnTo>
                  <a:lnTo>
                    <a:pt x="112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4" y="2"/>
                  </a:lnTo>
                  <a:lnTo>
                    <a:pt x="115" y="2"/>
                  </a:lnTo>
                  <a:lnTo>
                    <a:pt x="117" y="0"/>
                  </a:lnTo>
                  <a:lnTo>
                    <a:pt x="118" y="0"/>
                  </a:lnTo>
                  <a:lnTo>
                    <a:pt x="119" y="0"/>
                  </a:lnTo>
                  <a:lnTo>
                    <a:pt x="119" y="2"/>
                  </a:lnTo>
                  <a:lnTo>
                    <a:pt x="120" y="2"/>
                  </a:lnTo>
                  <a:lnTo>
                    <a:pt x="121" y="2"/>
                  </a:lnTo>
                  <a:lnTo>
                    <a:pt x="122" y="2"/>
                  </a:lnTo>
                  <a:lnTo>
                    <a:pt x="124" y="2"/>
                  </a:lnTo>
                  <a:lnTo>
                    <a:pt x="125" y="3"/>
                  </a:lnTo>
                  <a:lnTo>
                    <a:pt x="125" y="4"/>
                  </a:lnTo>
                  <a:lnTo>
                    <a:pt x="126" y="4"/>
                  </a:lnTo>
                  <a:lnTo>
                    <a:pt x="126" y="3"/>
                  </a:lnTo>
                  <a:lnTo>
                    <a:pt x="127" y="4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4"/>
                  </a:lnTo>
                  <a:lnTo>
                    <a:pt x="130" y="5"/>
                  </a:lnTo>
                  <a:lnTo>
                    <a:pt x="131" y="5"/>
                  </a:lnTo>
                  <a:lnTo>
                    <a:pt x="131" y="4"/>
                  </a:lnTo>
                  <a:lnTo>
                    <a:pt x="132" y="4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5" y="3"/>
                  </a:lnTo>
                  <a:lnTo>
                    <a:pt x="135" y="2"/>
                  </a:lnTo>
                  <a:lnTo>
                    <a:pt x="137" y="3"/>
                  </a:lnTo>
                  <a:lnTo>
                    <a:pt x="138" y="4"/>
                  </a:lnTo>
                  <a:lnTo>
                    <a:pt x="138" y="5"/>
                  </a:lnTo>
                  <a:lnTo>
                    <a:pt x="139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14" name="Freeform 469">
              <a:extLst>
                <a:ext uri="{FF2B5EF4-FFF2-40B4-BE49-F238E27FC236}">
                  <a16:creationId xmlns:a16="http://schemas.microsoft.com/office/drawing/2014/main" id="{0ADAC1BA-1D6B-AC70-0D85-954929B81C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2394" y="3127524"/>
              <a:ext cx="563563" cy="563563"/>
            </a:xfrm>
            <a:custGeom>
              <a:avLst/>
              <a:gdLst>
                <a:gd name="T0" fmla="*/ 251 w 355"/>
                <a:gd name="T1" fmla="*/ 3 h 355"/>
                <a:gd name="T2" fmla="*/ 266 w 355"/>
                <a:gd name="T3" fmla="*/ 8 h 355"/>
                <a:gd name="T4" fmla="*/ 281 w 355"/>
                <a:gd name="T5" fmla="*/ 6 h 355"/>
                <a:gd name="T6" fmla="*/ 294 w 355"/>
                <a:gd name="T7" fmla="*/ 18 h 355"/>
                <a:gd name="T8" fmla="*/ 311 w 355"/>
                <a:gd name="T9" fmla="*/ 18 h 355"/>
                <a:gd name="T10" fmla="*/ 328 w 355"/>
                <a:gd name="T11" fmla="*/ 17 h 355"/>
                <a:gd name="T12" fmla="*/ 340 w 355"/>
                <a:gd name="T13" fmla="*/ 29 h 355"/>
                <a:gd name="T14" fmla="*/ 347 w 355"/>
                <a:gd name="T15" fmla="*/ 41 h 355"/>
                <a:gd name="T16" fmla="*/ 348 w 355"/>
                <a:gd name="T17" fmla="*/ 56 h 355"/>
                <a:gd name="T18" fmla="*/ 338 w 355"/>
                <a:gd name="T19" fmla="*/ 78 h 355"/>
                <a:gd name="T20" fmla="*/ 328 w 355"/>
                <a:gd name="T21" fmla="*/ 95 h 355"/>
                <a:gd name="T22" fmla="*/ 324 w 355"/>
                <a:gd name="T23" fmla="*/ 123 h 355"/>
                <a:gd name="T24" fmla="*/ 313 w 355"/>
                <a:gd name="T25" fmla="*/ 144 h 355"/>
                <a:gd name="T26" fmla="*/ 315 w 355"/>
                <a:gd name="T27" fmla="*/ 158 h 355"/>
                <a:gd name="T28" fmla="*/ 319 w 355"/>
                <a:gd name="T29" fmla="*/ 191 h 355"/>
                <a:gd name="T30" fmla="*/ 331 w 355"/>
                <a:gd name="T31" fmla="*/ 229 h 355"/>
                <a:gd name="T32" fmla="*/ 311 w 355"/>
                <a:gd name="T33" fmla="*/ 263 h 355"/>
                <a:gd name="T34" fmla="*/ 307 w 355"/>
                <a:gd name="T35" fmla="*/ 286 h 355"/>
                <a:gd name="T36" fmla="*/ 307 w 355"/>
                <a:gd name="T37" fmla="*/ 302 h 355"/>
                <a:gd name="T38" fmla="*/ 302 w 355"/>
                <a:gd name="T39" fmla="*/ 322 h 355"/>
                <a:gd name="T40" fmla="*/ 319 w 355"/>
                <a:gd name="T41" fmla="*/ 334 h 355"/>
                <a:gd name="T42" fmla="*/ 328 w 355"/>
                <a:gd name="T43" fmla="*/ 353 h 355"/>
                <a:gd name="T44" fmla="*/ 313 w 355"/>
                <a:gd name="T45" fmla="*/ 354 h 355"/>
                <a:gd name="T46" fmla="*/ 302 w 355"/>
                <a:gd name="T47" fmla="*/ 338 h 355"/>
                <a:gd name="T48" fmla="*/ 283 w 355"/>
                <a:gd name="T49" fmla="*/ 326 h 355"/>
                <a:gd name="T50" fmla="*/ 269 w 355"/>
                <a:gd name="T51" fmla="*/ 328 h 355"/>
                <a:gd name="T52" fmla="*/ 249 w 355"/>
                <a:gd name="T53" fmla="*/ 323 h 355"/>
                <a:gd name="T54" fmla="*/ 237 w 355"/>
                <a:gd name="T55" fmla="*/ 313 h 355"/>
                <a:gd name="T56" fmla="*/ 225 w 355"/>
                <a:gd name="T57" fmla="*/ 310 h 355"/>
                <a:gd name="T58" fmla="*/ 210 w 355"/>
                <a:gd name="T59" fmla="*/ 307 h 355"/>
                <a:gd name="T60" fmla="*/ 186 w 355"/>
                <a:gd name="T61" fmla="*/ 309 h 355"/>
                <a:gd name="T62" fmla="*/ 186 w 355"/>
                <a:gd name="T63" fmla="*/ 290 h 355"/>
                <a:gd name="T64" fmla="*/ 180 w 355"/>
                <a:gd name="T65" fmla="*/ 267 h 355"/>
                <a:gd name="T66" fmla="*/ 178 w 355"/>
                <a:gd name="T67" fmla="*/ 246 h 355"/>
                <a:gd name="T68" fmla="*/ 163 w 355"/>
                <a:gd name="T69" fmla="*/ 238 h 355"/>
                <a:gd name="T70" fmla="*/ 146 w 355"/>
                <a:gd name="T71" fmla="*/ 232 h 355"/>
                <a:gd name="T72" fmla="*/ 133 w 355"/>
                <a:gd name="T73" fmla="*/ 245 h 355"/>
                <a:gd name="T74" fmla="*/ 111 w 355"/>
                <a:gd name="T75" fmla="*/ 251 h 355"/>
                <a:gd name="T76" fmla="*/ 97 w 355"/>
                <a:gd name="T77" fmla="*/ 249 h 355"/>
                <a:gd name="T78" fmla="*/ 87 w 355"/>
                <a:gd name="T79" fmla="*/ 236 h 355"/>
                <a:gd name="T80" fmla="*/ 84 w 355"/>
                <a:gd name="T81" fmla="*/ 219 h 355"/>
                <a:gd name="T82" fmla="*/ 65 w 355"/>
                <a:gd name="T83" fmla="*/ 211 h 355"/>
                <a:gd name="T84" fmla="*/ 32 w 355"/>
                <a:gd name="T85" fmla="*/ 211 h 355"/>
                <a:gd name="T86" fmla="*/ 6 w 355"/>
                <a:gd name="T87" fmla="*/ 215 h 355"/>
                <a:gd name="T88" fmla="*/ 6 w 355"/>
                <a:gd name="T89" fmla="*/ 198 h 355"/>
                <a:gd name="T90" fmla="*/ 19 w 355"/>
                <a:gd name="T91" fmla="*/ 190 h 355"/>
                <a:gd name="T92" fmla="*/ 33 w 355"/>
                <a:gd name="T93" fmla="*/ 185 h 355"/>
                <a:gd name="T94" fmla="*/ 40 w 355"/>
                <a:gd name="T95" fmla="*/ 192 h 355"/>
                <a:gd name="T96" fmla="*/ 61 w 355"/>
                <a:gd name="T97" fmla="*/ 178 h 355"/>
                <a:gd name="T98" fmla="*/ 74 w 355"/>
                <a:gd name="T99" fmla="*/ 158 h 355"/>
                <a:gd name="T100" fmla="*/ 82 w 355"/>
                <a:gd name="T101" fmla="*/ 132 h 355"/>
                <a:gd name="T102" fmla="*/ 100 w 355"/>
                <a:gd name="T103" fmla="*/ 114 h 355"/>
                <a:gd name="T104" fmla="*/ 106 w 355"/>
                <a:gd name="T105" fmla="*/ 81 h 355"/>
                <a:gd name="T106" fmla="*/ 113 w 355"/>
                <a:gd name="T107" fmla="*/ 52 h 355"/>
                <a:gd name="T108" fmla="*/ 118 w 355"/>
                <a:gd name="T109" fmla="*/ 22 h 355"/>
                <a:gd name="T110" fmla="*/ 132 w 355"/>
                <a:gd name="T111" fmla="*/ 8 h 355"/>
                <a:gd name="T112" fmla="*/ 151 w 355"/>
                <a:gd name="T113" fmla="*/ 12 h 355"/>
                <a:gd name="T114" fmla="*/ 171 w 355"/>
                <a:gd name="T115" fmla="*/ 22 h 355"/>
                <a:gd name="T116" fmla="*/ 193 w 355"/>
                <a:gd name="T117" fmla="*/ 19 h 355"/>
                <a:gd name="T118" fmla="*/ 203 w 355"/>
                <a:gd name="T119" fmla="*/ 13 h 355"/>
                <a:gd name="T120" fmla="*/ 222 w 355"/>
                <a:gd name="T121" fmla="*/ 10 h 355"/>
                <a:gd name="T122" fmla="*/ 234 w 355"/>
                <a:gd name="T123" fmla="*/ 10 h 355"/>
                <a:gd name="T124" fmla="*/ 249 w 355"/>
                <a:gd name="T125" fmla="*/ 2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5" h="355">
                  <a:moveTo>
                    <a:pt x="14" y="212"/>
                  </a:moveTo>
                  <a:lnTo>
                    <a:pt x="13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0" y="213"/>
                  </a:lnTo>
                  <a:lnTo>
                    <a:pt x="9" y="213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3" y="212"/>
                  </a:lnTo>
                  <a:lnTo>
                    <a:pt x="14" y="212"/>
                  </a:lnTo>
                  <a:close/>
                  <a:moveTo>
                    <a:pt x="249" y="0"/>
                  </a:moveTo>
                  <a:lnTo>
                    <a:pt x="249" y="2"/>
                  </a:lnTo>
                  <a:lnTo>
                    <a:pt x="250" y="2"/>
                  </a:lnTo>
                  <a:lnTo>
                    <a:pt x="250" y="3"/>
                  </a:lnTo>
                  <a:lnTo>
                    <a:pt x="250" y="2"/>
                  </a:lnTo>
                  <a:lnTo>
                    <a:pt x="250" y="2"/>
                  </a:lnTo>
                  <a:lnTo>
                    <a:pt x="250" y="3"/>
                  </a:lnTo>
                  <a:lnTo>
                    <a:pt x="251" y="3"/>
                  </a:lnTo>
                  <a:lnTo>
                    <a:pt x="251" y="4"/>
                  </a:lnTo>
                  <a:lnTo>
                    <a:pt x="253" y="3"/>
                  </a:lnTo>
                  <a:lnTo>
                    <a:pt x="251" y="3"/>
                  </a:lnTo>
                  <a:lnTo>
                    <a:pt x="253" y="3"/>
                  </a:lnTo>
                  <a:lnTo>
                    <a:pt x="253" y="4"/>
                  </a:lnTo>
                  <a:lnTo>
                    <a:pt x="254" y="4"/>
                  </a:lnTo>
                  <a:lnTo>
                    <a:pt x="254" y="5"/>
                  </a:lnTo>
                  <a:lnTo>
                    <a:pt x="255" y="5"/>
                  </a:lnTo>
                  <a:lnTo>
                    <a:pt x="255" y="4"/>
                  </a:lnTo>
                  <a:lnTo>
                    <a:pt x="256" y="4"/>
                  </a:lnTo>
                  <a:lnTo>
                    <a:pt x="257" y="4"/>
                  </a:lnTo>
                  <a:lnTo>
                    <a:pt x="259" y="4"/>
                  </a:lnTo>
                  <a:lnTo>
                    <a:pt x="259" y="3"/>
                  </a:lnTo>
                  <a:lnTo>
                    <a:pt x="260" y="3"/>
                  </a:lnTo>
                  <a:lnTo>
                    <a:pt x="260" y="4"/>
                  </a:lnTo>
                  <a:lnTo>
                    <a:pt x="261" y="4"/>
                  </a:lnTo>
                  <a:lnTo>
                    <a:pt x="261" y="5"/>
                  </a:lnTo>
                  <a:lnTo>
                    <a:pt x="261" y="4"/>
                  </a:lnTo>
                  <a:lnTo>
                    <a:pt x="261" y="5"/>
                  </a:lnTo>
                  <a:lnTo>
                    <a:pt x="262" y="5"/>
                  </a:lnTo>
                  <a:lnTo>
                    <a:pt x="263" y="5"/>
                  </a:lnTo>
                  <a:lnTo>
                    <a:pt x="264" y="5"/>
                  </a:lnTo>
                  <a:lnTo>
                    <a:pt x="264" y="6"/>
                  </a:lnTo>
                  <a:lnTo>
                    <a:pt x="266" y="8"/>
                  </a:lnTo>
                  <a:lnTo>
                    <a:pt x="267" y="8"/>
                  </a:lnTo>
                  <a:lnTo>
                    <a:pt x="268" y="8"/>
                  </a:lnTo>
                  <a:lnTo>
                    <a:pt x="268" y="6"/>
                  </a:lnTo>
                  <a:lnTo>
                    <a:pt x="268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70" y="6"/>
                  </a:lnTo>
                  <a:lnTo>
                    <a:pt x="272" y="6"/>
                  </a:lnTo>
                  <a:lnTo>
                    <a:pt x="272" y="8"/>
                  </a:lnTo>
                  <a:lnTo>
                    <a:pt x="273" y="8"/>
                  </a:lnTo>
                  <a:lnTo>
                    <a:pt x="274" y="8"/>
                  </a:lnTo>
                  <a:lnTo>
                    <a:pt x="274" y="6"/>
                  </a:lnTo>
                  <a:lnTo>
                    <a:pt x="275" y="6"/>
                  </a:lnTo>
                  <a:lnTo>
                    <a:pt x="275" y="5"/>
                  </a:lnTo>
                  <a:lnTo>
                    <a:pt x="276" y="4"/>
                  </a:lnTo>
                  <a:lnTo>
                    <a:pt x="277" y="4"/>
                  </a:lnTo>
                  <a:lnTo>
                    <a:pt x="279" y="4"/>
                  </a:lnTo>
                  <a:lnTo>
                    <a:pt x="279" y="5"/>
                  </a:lnTo>
                  <a:lnTo>
                    <a:pt x="280" y="5"/>
                  </a:lnTo>
                  <a:lnTo>
                    <a:pt x="281" y="5"/>
                  </a:lnTo>
                  <a:lnTo>
                    <a:pt x="281" y="6"/>
                  </a:lnTo>
                  <a:lnTo>
                    <a:pt x="282" y="6"/>
                  </a:lnTo>
                  <a:lnTo>
                    <a:pt x="283" y="6"/>
                  </a:lnTo>
                  <a:lnTo>
                    <a:pt x="283" y="8"/>
                  </a:lnTo>
                  <a:lnTo>
                    <a:pt x="283" y="9"/>
                  </a:lnTo>
                  <a:lnTo>
                    <a:pt x="285" y="9"/>
                  </a:lnTo>
                  <a:lnTo>
                    <a:pt x="285" y="10"/>
                  </a:lnTo>
                  <a:lnTo>
                    <a:pt x="286" y="10"/>
                  </a:lnTo>
                  <a:lnTo>
                    <a:pt x="287" y="10"/>
                  </a:lnTo>
                  <a:lnTo>
                    <a:pt x="287" y="11"/>
                  </a:lnTo>
                  <a:lnTo>
                    <a:pt x="288" y="11"/>
                  </a:lnTo>
                  <a:lnTo>
                    <a:pt x="288" y="12"/>
                  </a:lnTo>
                  <a:lnTo>
                    <a:pt x="289" y="12"/>
                  </a:lnTo>
                  <a:lnTo>
                    <a:pt x="289" y="13"/>
                  </a:lnTo>
                  <a:lnTo>
                    <a:pt x="289" y="15"/>
                  </a:lnTo>
                  <a:lnTo>
                    <a:pt x="289" y="16"/>
                  </a:lnTo>
                  <a:lnTo>
                    <a:pt x="290" y="16"/>
                  </a:lnTo>
                  <a:lnTo>
                    <a:pt x="290" y="17"/>
                  </a:lnTo>
                  <a:lnTo>
                    <a:pt x="292" y="17"/>
                  </a:lnTo>
                  <a:lnTo>
                    <a:pt x="293" y="17"/>
                  </a:lnTo>
                  <a:lnTo>
                    <a:pt x="294" y="17"/>
                  </a:lnTo>
                  <a:lnTo>
                    <a:pt x="294" y="18"/>
                  </a:lnTo>
                  <a:lnTo>
                    <a:pt x="295" y="19"/>
                  </a:lnTo>
                  <a:lnTo>
                    <a:pt x="296" y="19"/>
                  </a:lnTo>
                  <a:lnTo>
                    <a:pt x="296" y="19"/>
                  </a:lnTo>
                  <a:lnTo>
                    <a:pt x="298" y="19"/>
                  </a:lnTo>
                  <a:lnTo>
                    <a:pt x="299" y="19"/>
                  </a:lnTo>
                  <a:lnTo>
                    <a:pt x="300" y="19"/>
                  </a:lnTo>
                  <a:lnTo>
                    <a:pt x="301" y="21"/>
                  </a:lnTo>
                  <a:lnTo>
                    <a:pt x="301" y="22"/>
                  </a:lnTo>
                  <a:lnTo>
                    <a:pt x="302" y="22"/>
                  </a:lnTo>
                  <a:lnTo>
                    <a:pt x="302" y="21"/>
                  </a:lnTo>
                  <a:lnTo>
                    <a:pt x="303" y="19"/>
                  </a:lnTo>
                  <a:lnTo>
                    <a:pt x="305" y="19"/>
                  </a:lnTo>
                  <a:lnTo>
                    <a:pt x="305" y="19"/>
                  </a:lnTo>
                  <a:lnTo>
                    <a:pt x="306" y="19"/>
                  </a:lnTo>
                  <a:lnTo>
                    <a:pt x="307" y="19"/>
                  </a:lnTo>
                  <a:lnTo>
                    <a:pt x="307" y="17"/>
                  </a:lnTo>
                  <a:lnTo>
                    <a:pt x="307" y="17"/>
                  </a:lnTo>
                  <a:lnTo>
                    <a:pt x="308" y="17"/>
                  </a:lnTo>
                  <a:lnTo>
                    <a:pt x="308" y="18"/>
                  </a:lnTo>
                  <a:lnTo>
                    <a:pt x="309" y="18"/>
                  </a:lnTo>
                  <a:lnTo>
                    <a:pt x="311" y="18"/>
                  </a:lnTo>
                  <a:lnTo>
                    <a:pt x="312" y="18"/>
                  </a:lnTo>
                  <a:lnTo>
                    <a:pt x="313" y="19"/>
                  </a:lnTo>
                  <a:lnTo>
                    <a:pt x="314" y="19"/>
                  </a:lnTo>
                  <a:lnTo>
                    <a:pt x="315" y="19"/>
                  </a:lnTo>
                  <a:lnTo>
                    <a:pt x="316" y="21"/>
                  </a:lnTo>
                  <a:lnTo>
                    <a:pt x="316" y="19"/>
                  </a:lnTo>
                  <a:lnTo>
                    <a:pt x="318" y="19"/>
                  </a:lnTo>
                  <a:lnTo>
                    <a:pt x="319" y="19"/>
                  </a:lnTo>
                  <a:lnTo>
                    <a:pt x="320" y="18"/>
                  </a:lnTo>
                  <a:lnTo>
                    <a:pt x="320" y="17"/>
                  </a:lnTo>
                  <a:lnTo>
                    <a:pt x="321" y="16"/>
                  </a:lnTo>
                  <a:lnTo>
                    <a:pt x="321" y="15"/>
                  </a:lnTo>
                  <a:lnTo>
                    <a:pt x="322" y="15"/>
                  </a:lnTo>
                  <a:lnTo>
                    <a:pt x="324" y="15"/>
                  </a:lnTo>
                  <a:lnTo>
                    <a:pt x="324" y="16"/>
                  </a:lnTo>
                  <a:lnTo>
                    <a:pt x="325" y="16"/>
                  </a:lnTo>
                  <a:lnTo>
                    <a:pt x="326" y="16"/>
                  </a:lnTo>
                  <a:lnTo>
                    <a:pt x="326" y="17"/>
                  </a:lnTo>
                  <a:lnTo>
                    <a:pt x="327" y="16"/>
                  </a:lnTo>
                  <a:lnTo>
                    <a:pt x="327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9"/>
                  </a:lnTo>
                  <a:lnTo>
                    <a:pt x="327" y="19"/>
                  </a:lnTo>
                  <a:lnTo>
                    <a:pt x="328" y="19"/>
                  </a:lnTo>
                  <a:lnTo>
                    <a:pt x="329" y="19"/>
                  </a:lnTo>
                  <a:lnTo>
                    <a:pt x="329" y="21"/>
                  </a:lnTo>
                  <a:lnTo>
                    <a:pt x="331" y="21"/>
                  </a:lnTo>
                  <a:lnTo>
                    <a:pt x="331" y="22"/>
                  </a:lnTo>
                  <a:lnTo>
                    <a:pt x="332" y="23"/>
                  </a:lnTo>
                  <a:lnTo>
                    <a:pt x="332" y="24"/>
                  </a:lnTo>
                  <a:lnTo>
                    <a:pt x="333" y="24"/>
                  </a:lnTo>
                  <a:lnTo>
                    <a:pt x="334" y="24"/>
                  </a:lnTo>
                  <a:lnTo>
                    <a:pt x="334" y="25"/>
                  </a:lnTo>
                  <a:lnTo>
                    <a:pt x="334" y="26"/>
                  </a:lnTo>
                  <a:lnTo>
                    <a:pt x="335" y="26"/>
                  </a:lnTo>
                  <a:lnTo>
                    <a:pt x="335" y="28"/>
                  </a:lnTo>
                  <a:lnTo>
                    <a:pt x="335" y="28"/>
                  </a:lnTo>
                  <a:lnTo>
                    <a:pt x="337" y="28"/>
                  </a:lnTo>
                  <a:lnTo>
                    <a:pt x="339" y="29"/>
                  </a:lnTo>
                  <a:lnTo>
                    <a:pt x="340" y="29"/>
                  </a:lnTo>
                  <a:lnTo>
                    <a:pt x="341" y="29"/>
                  </a:lnTo>
                  <a:lnTo>
                    <a:pt x="341" y="30"/>
                  </a:lnTo>
                  <a:lnTo>
                    <a:pt x="341" y="32"/>
                  </a:lnTo>
                  <a:lnTo>
                    <a:pt x="341" y="34"/>
                  </a:lnTo>
                  <a:lnTo>
                    <a:pt x="341" y="35"/>
                  </a:lnTo>
                  <a:lnTo>
                    <a:pt x="342" y="35"/>
                  </a:lnTo>
                  <a:lnTo>
                    <a:pt x="342" y="34"/>
                  </a:lnTo>
                  <a:lnTo>
                    <a:pt x="344" y="34"/>
                  </a:lnTo>
                  <a:lnTo>
                    <a:pt x="345" y="34"/>
                  </a:lnTo>
                  <a:lnTo>
                    <a:pt x="345" y="32"/>
                  </a:lnTo>
                  <a:lnTo>
                    <a:pt x="346" y="34"/>
                  </a:lnTo>
                  <a:lnTo>
                    <a:pt x="346" y="35"/>
                  </a:lnTo>
                  <a:lnTo>
                    <a:pt x="347" y="35"/>
                  </a:lnTo>
                  <a:lnTo>
                    <a:pt x="347" y="36"/>
                  </a:lnTo>
                  <a:lnTo>
                    <a:pt x="347" y="37"/>
                  </a:lnTo>
                  <a:lnTo>
                    <a:pt x="347" y="36"/>
                  </a:lnTo>
                  <a:lnTo>
                    <a:pt x="348" y="36"/>
                  </a:lnTo>
                  <a:lnTo>
                    <a:pt x="348" y="37"/>
                  </a:lnTo>
                  <a:lnTo>
                    <a:pt x="348" y="38"/>
                  </a:lnTo>
                  <a:lnTo>
                    <a:pt x="347" y="39"/>
                  </a:lnTo>
                  <a:lnTo>
                    <a:pt x="347" y="41"/>
                  </a:lnTo>
                  <a:lnTo>
                    <a:pt x="346" y="41"/>
                  </a:lnTo>
                  <a:lnTo>
                    <a:pt x="346" y="42"/>
                  </a:lnTo>
                  <a:lnTo>
                    <a:pt x="345" y="44"/>
                  </a:lnTo>
                  <a:lnTo>
                    <a:pt x="345" y="45"/>
                  </a:lnTo>
                  <a:lnTo>
                    <a:pt x="346" y="47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9"/>
                  </a:lnTo>
                  <a:lnTo>
                    <a:pt x="346" y="49"/>
                  </a:lnTo>
                  <a:lnTo>
                    <a:pt x="346" y="50"/>
                  </a:lnTo>
                  <a:lnTo>
                    <a:pt x="345" y="51"/>
                  </a:lnTo>
                  <a:lnTo>
                    <a:pt x="345" y="52"/>
                  </a:lnTo>
                  <a:lnTo>
                    <a:pt x="345" y="54"/>
                  </a:lnTo>
                  <a:lnTo>
                    <a:pt x="345" y="55"/>
                  </a:lnTo>
                  <a:lnTo>
                    <a:pt x="345" y="56"/>
                  </a:lnTo>
                  <a:lnTo>
                    <a:pt x="346" y="56"/>
                  </a:lnTo>
                  <a:lnTo>
                    <a:pt x="346" y="57"/>
                  </a:lnTo>
                  <a:lnTo>
                    <a:pt x="347" y="57"/>
                  </a:lnTo>
                  <a:lnTo>
                    <a:pt x="347" y="58"/>
                  </a:lnTo>
                  <a:lnTo>
                    <a:pt x="348" y="57"/>
                  </a:lnTo>
                  <a:lnTo>
                    <a:pt x="348" y="56"/>
                  </a:lnTo>
                  <a:lnTo>
                    <a:pt x="350" y="56"/>
                  </a:lnTo>
                  <a:lnTo>
                    <a:pt x="350" y="57"/>
                  </a:lnTo>
                  <a:lnTo>
                    <a:pt x="351" y="58"/>
                  </a:lnTo>
                  <a:lnTo>
                    <a:pt x="352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4" y="61"/>
                  </a:lnTo>
                  <a:lnTo>
                    <a:pt x="355" y="61"/>
                  </a:lnTo>
                  <a:lnTo>
                    <a:pt x="355" y="62"/>
                  </a:lnTo>
                  <a:lnTo>
                    <a:pt x="354" y="63"/>
                  </a:lnTo>
                  <a:lnTo>
                    <a:pt x="353" y="64"/>
                  </a:lnTo>
                  <a:lnTo>
                    <a:pt x="352" y="67"/>
                  </a:lnTo>
                  <a:lnTo>
                    <a:pt x="351" y="69"/>
                  </a:lnTo>
                  <a:lnTo>
                    <a:pt x="350" y="70"/>
                  </a:lnTo>
                  <a:lnTo>
                    <a:pt x="346" y="71"/>
                  </a:lnTo>
                  <a:lnTo>
                    <a:pt x="344" y="74"/>
                  </a:lnTo>
                  <a:lnTo>
                    <a:pt x="342" y="76"/>
                  </a:lnTo>
                  <a:lnTo>
                    <a:pt x="341" y="76"/>
                  </a:lnTo>
                  <a:lnTo>
                    <a:pt x="340" y="78"/>
                  </a:lnTo>
                  <a:lnTo>
                    <a:pt x="339" y="78"/>
                  </a:lnTo>
                  <a:lnTo>
                    <a:pt x="338" y="78"/>
                  </a:lnTo>
                  <a:lnTo>
                    <a:pt x="337" y="80"/>
                  </a:lnTo>
                  <a:lnTo>
                    <a:pt x="335" y="80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2"/>
                  </a:lnTo>
                  <a:lnTo>
                    <a:pt x="335" y="82"/>
                  </a:lnTo>
                  <a:lnTo>
                    <a:pt x="335" y="82"/>
                  </a:lnTo>
                  <a:lnTo>
                    <a:pt x="335" y="83"/>
                  </a:lnTo>
                  <a:lnTo>
                    <a:pt x="335" y="84"/>
                  </a:lnTo>
                  <a:lnTo>
                    <a:pt x="334" y="84"/>
                  </a:lnTo>
                  <a:lnTo>
                    <a:pt x="333" y="84"/>
                  </a:lnTo>
                  <a:lnTo>
                    <a:pt x="332" y="86"/>
                  </a:lnTo>
                  <a:lnTo>
                    <a:pt x="331" y="86"/>
                  </a:lnTo>
                  <a:lnTo>
                    <a:pt x="331" y="87"/>
                  </a:lnTo>
                  <a:lnTo>
                    <a:pt x="331" y="88"/>
                  </a:lnTo>
                  <a:lnTo>
                    <a:pt x="331" y="89"/>
                  </a:lnTo>
                  <a:lnTo>
                    <a:pt x="331" y="90"/>
                  </a:lnTo>
                  <a:lnTo>
                    <a:pt x="331" y="92"/>
                  </a:lnTo>
                  <a:lnTo>
                    <a:pt x="331" y="93"/>
                  </a:lnTo>
                  <a:lnTo>
                    <a:pt x="329" y="94"/>
                  </a:lnTo>
                  <a:lnTo>
                    <a:pt x="328" y="95"/>
                  </a:lnTo>
                  <a:lnTo>
                    <a:pt x="328" y="99"/>
                  </a:lnTo>
                  <a:lnTo>
                    <a:pt x="327" y="99"/>
                  </a:lnTo>
                  <a:lnTo>
                    <a:pt x="326" y="100"/>
                  </a:lnTo>
                  <a:lnTo>
                    <a:pt x="326" y="101"/>
                  </a:lnTo>
                  <a:lnTo>
                    <a:pt x="326" y="102"/>
                  </a:lnTo>
                  <a:lnTo>
                    <a:pt x="326" y="103"/>
                  </a:lnTo>
                  <a:lnTo>
                    <a:pt x="326" y="105"/>
                  </a:lnTo>
                  <a:lnTo>
                    <a:pt x="325" y="107"/>
                  </a:lnTo>
                  <a:lnTo>
                    <a:pt x="325" y="109"/>
                  </a:lnTo>
                  <a:lnTo>
                    <a:pt x="325" y="110"/>
                  </a:lnTo>
                  <a:lnTo>
                    <a:pt x="325" y="112"/>
                  </a:lnTo>
                  <a:lnTo>
                    <a:pt x="325" y="113"/>
                  </a:lnTo>
                  <a:lnTo>
                    <a:pt x="324" y="115"/>
                  </a:lnTo>
                  <a:lnTo>
                    <a:pt x="325" y="116"/>
                  </a:lnTo>
                  <a:lnTo>
                    <a:pt x="325" y="118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20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6"/>
                  </a:lnTo>
                  <a:lnTo>
                    <a:pt x="324" y="127"/>
                  </a:lnTo>
                  <a:lnTo>
                    <a:pt x="324" y="128"/>
                  </a:lnTo>
                  <a:lnTo>
                    <a:pt x="322" y="128"/>
                  </a:lnTo>
                  <a:lnTo>
                    <a:pt x="321" y="129"/>
                  </a:lnTo>
                  <a:lnTo>
                    <a:pt x="321" y="131"/>
                  </a:lnTo>
                  <a:lnTo>
                    <a:pt x="319" y="131"/>
                  </a:lnTo>
                  <a:lnTo>
                    <a:pt x="318" y="132"/>
                  </a:lnTo>
                  <a:lnTo>
                    <a:pt x="318" y="133"/>
                  </a:lnTo>
                  <a:lnTo>
                    <a:pt x="316" y="133"/>
                  </a:lnTo>
                  <a:lnTo>
                    <a:pt x="316" y="133"/>
                  </a:lnTo>
                  <a:lnTo>
                    <a:pt x="316" y="134"/>
                  </a:lnTo>
                  <a:lnTo>
                    <a:pt x="315" y="134"/>
                  </a:lnTo>
                  <a:lnTo>
                    <a:pt x="315" y="135"/>
                  </a:lnTo>
                  <a:lnTo>
                    <a:pt x="315" y="136"/>
                  </a:lnTo>
                  <a:lnTo>
                    <a:pt x="315" y="140"/>
                  </a:lnTo>
                  <a:lnTo>
                    <a:pt x="315" y="141"/>
                  </a:lnTo>
                  <a:lnTo>
                    <a:pt x="315" y="142"/>
                  </a:lnTo>
                  <a:lnTo>
                    <a:pt x="314" y="144"/>
                  </a:lnTo>
                  <a:lnTo>
                    <a:pt x="313" y="144"/>
                  </a:lnTo>
                  <a:lnTo>
                    <a:pt x="312" y="144"/>
                  </a:lnTo>
                  <a:lnTo>
                    <a:pt x="312" y="145"/>
                  </a:lnTo>
                  <a:lnTo>
                    <a:pt x="312" y="146"/>
                  </a:lnTo>
                  <a:lnTo>
                    <a:pt x="311" y="146"/>
                  </a:lnTo>
                  <a:lnTo>
                    <a:pt x="309" y="146"/>
                  </a:lnTo>
                  <a:lnTo>
                    <a:pt x="309" y="147"/>
                  </a:lnTo>
                  <a:lnTo>
                    <a:pt x="309" y="148"/>
                  </a:lnTo>
                  <a:lnTo>
                    <a:pt x="309" y="149"/>
                  </a:lnTo>
                  <a:lnTo>
                    <a:pt x="311" y="149"/>
                  </a:lnTo>
                  <a:lnTo>
                    <a:pt x="311" y="152"/>
                  </a:lnTo>
                  <a:lnTo>
                    <a:pt x="312" y="152"/>
                  </a:lnTo>
                  <a:lnTo>
                    <a:pt x="313" y="152"/>
                  </a:lnTo>
                  <a:lnTo>
                    <a:pt x="313" y="153"/>
                  </a:lnTo>
                  <a:lnTo>
                    <a:pt x="312" y="153"/>
                  </a:lnTo>
                  <a:lnTo>
                    <a:pt x="312" y="154"/>
                  </a:lnTo>
                  <a:lnTo>
                    <a:pt x="313" y="154"/>
                  </a:lnTo>
                  <a:lnTo>
                    <a:pt x="313" y="155"/>
                  </a:lnTo>
                  <a:lnTo>
                    <a:pt x="314" y="155"/>
                  </a:lnTo>
                  <a:lnTo>
                    <a:pt x="314" y="157"/>
                  </a:lnTo>
                  <a:lnTo>
                    <a:pt x="315" y="157"/>
                  </a:lnTo>
                  <a:lnTo>
                    <a:pt x="315" y="158"/>
                  </a:lnTo>
                  <a:lnTo>
                    <a:pt x="316" y="158"/>
                  </a:lnTo>
                  <a:lnTo>
                    <a:pt x="316" y="159"/>
                  </a:lnTo>
                  <a:lnTo>
                    <a:pt x="316" y="160"/>
                  </a:lnTo>
                  <a:lnTo>
                    <a:pt x="316" y="161"/>
                  </a:lnTo>
                  <a:lnTo>
                    <a:pt x="316" y="161"/>
                  </a:lnTo>
                  <a:lnTo>
                    <a:pt x="316" y="162"/>
                  </a:lnTo>
                  <a:lnTo>
                    <a:pt x="316" y="164"/>
                  </a:lnTo>
                  <a:lnTo>
                    <a:pt x="316" y="168"/>
                  </a:lnTo>
                  <a:lnTo>
                    <a:pt x="316" y="170"/>
                  </a:lnTo>
                  <a:lnTo>
                    <a:pt x="316" y="171"/>
                  </a:lnTo>
                  <a:lnTo>
                    <a:pt x="316" y="172"/>
                  </a:lnTo>
                  <a:lnTo>
                    <a:pt x="316" y="174"/>
                  </a:lnTo>
                  <a:lnTo>
                    <a:pt x="316" y="175"/>
                  </a:lnTo>
                  <a:lnTo>
                    <a:pt x="318" y="177"/>
                  </a:lnTo>
                  <a:lnTo>
                    <a:pt x="319" y="178"/>
                  </a:lnTo>
                  <a:lnTo>
                    <a:pt x="320" y="180"/>
                  </a:lnTo>
                  <a:lnTo>
                    <a:pt x="320" y="185"/>
                  </a:lnTo>
                  <a:lnTo>
                    <a:pt x="320" y="186"/>
                  </a:lnTo>
                  <a:lnTo>
                    <a:pt x="320" y="187"/>
                  </a:lnTo>
                  <a:lnTo>
                    <a:pt x="319" y="190"/>
                  </a:lnTo>
                  <a:lnTo>
                    <a:pt x="319" y="191"/>
                  </a:lnTo>
                  <a:lnTo>
                    <a:pt x="319" y="193"/>
                  </a:lnTo>
                  <a:lnTo>
                    <a:pt x="319" y="194"/>
                  </a:lnTo>
                  <a:lnTo>
                    <a:pt x="320" y="197"/>
                  </a:lnTo>
                  <a:lnTo>
                    <a:pt x="321" y="199"/>
                  </a:lnTo>
                  <a:lnTo>
                    <a:pt x="322" y="203"/>
                  </a:lnTo>
                  <a:lnTo>
                    <a:pt x="324" y="206"/>
                  </a:lnTo>
                  <a:lnTo>
                    <a:pt x="325" y="209"/>
                  </a:lnTo>
                  <a:lnTo>
                    <a:pt x="324" y="210"/>
                  </a:lnTo>
                  <a:lnTo>
                    <a:pt x="324" y="211"/>
                  </a:lnTo>
                  <a:lnTo>
                    <a:pt x="322" y="213"/>
                  </a:lnTo>
                  <a:lnTo>
                    <a:pt x="321" y="215"/>
                  </a:lnTo>
                  <a:lnTo>
                    <a:pt x="322" y="217"/>
                  </a:lnTo>
                  <a:lnTo>
                    <a:pt x="322" y="218"/>
                  </a:lnTo>
                  <a:lnTo>
                    <a:pt x="322" y="219"/>
                  </a:lnTo>
                  <a:lnTo>
                    <a:pt x="324" y="220"/>
                  </a:lnTo>
                  <a:lnTo>
                    <a:pt x="325" y="222"/>
                  </a:lnTo>
                  <a:lnTo>
                    <a:pt x="326" y="224"/>
                  </a:lnTo>
                  <a:lnTo>
                    <a:pt x="326" y="225"/>
                  </a:lnTo>
                  <a:lnTo>
                    <a:pt x="327" y="225"/>
                  </a:lnTo>
                  <a:lnTo>
                    <a:pt x="329" y="228"/>
                  </a:lnTo>
                  <a:lnTo>
                    <a:pt x="331" y="229"/>
                  </a:lnTo>
                  <a:lnTo>
                    <a:pt x="332" y="229"/>
                  </a:lnTo>
                  <a:lnTo>
                    <a:pt x="333" y="230"/>
                  </a:lnTo>
                  <a:lnTo>
                    <a:pt x="335" y="233"/>
                  </a:lnTo>
                  <a:lnTo>
                    <a:pt x="337" y="236"/>
                  </a:lnTo>
                  <a:lnTo>
                    <a:pt x="338" y="238"/>
                  </a:lnTo>
                  <a:lnTo>
                    <a:pt x="339" y="241"/>
                  </a:lnTo>
                  <a:lnTo>
                    <a:pt x="339" y="243"/>
                  </a:lnTo>
                  <a:lnTo>
                    <a:pt x="339" y="244"/>
                  </a:lnTo>
                  <a:lnTo>
                    <a:pt x="344" y="250"/>
                  </a:lnTo>
                  <a:lnTo>
                    <a:pt x="345" y="254"/>
                  </a:lnTo>
                  <a:lnTo>
                    <a:pt x="345" y="255"/>
                  </a:lnTo>
                  <a:lnTo>
                    <a:pt x="341" y="255"/>
                  </a:lnTo>
                  <a:lnTo>
                    <a:pt x="337" y="256"/>
                  </a:lnTo>
                  <a:lnTo>
                    <a:pt x="334" y="257"/>
                  </a:lnTo>
                  <a:lnTo>
                    <a:pt x="329" y="257"/>
                  </a:lnTo>
                  <a:lnTo>
                    <a:pt x="324" y="258"/>
                  </a:lnTo>
                  <a:lnTo>
                    <a:pt x="320" y="259"/>
                  </a:lnTo>
                  <a:lnTo>
                    <a:pt x="316" y="259"/>
                  </a:lnTo>
                  <a:lnTo>
                    <a:pt x="313" y="259"/>
                  </a:lnTo>
                  <a:lnTo>
                    <a:pt x="311" y="261"/>
                  </a:lnTo>
                  <a:lnTo>
                    <a:pt x="311" y="263"/>
                  </a:lnTo>
                  <a:lnTo>
                    <a:pt x="311" y="264"/>
                  </a:lnTo>
                  <a:lnTo>
                    <a:pt x="311" y="267"/>
                  </a:lnTo>
                  <a:lnTo>
                    <a:pt x="308" y="269"/>
                  </a:lnTo>
                  <a:lnTo>
                    <a:pt x="306" y="272"/>
                  </a:lnTo>
                  <a:lnTo>
                    <a:pt x="303" y="274"/>
                  </a:lnTo>
                  <a:lnTo>
                    <a:pt x="302" y="275"/>
                  </a:lnTo>
                  <a:lnTo>
                    <a:pt x="301" y="275"/>
                  </a:lnTo>
                  <a:lnTo>
                    <a:pt x="301" y="275"/>
                  </a:lnTo>
                  <a:lnTo>
                    <a:pt x="301" y="276"/>
                  </a:lnTo>
                  <a:lnTo>
                    <a:pt x="302" y="276"/>
                  </a:lnTo>
                  <a:lnTo>
                    <a:pt x="303" y="276"/>
                  </a:lnTo>
                  <a:lnTo>
                    <a:pt x="305" y="277"/>
                  </a:lnTo>
                  <a:lnTo>
                    <a:pt x="305" y="278"/>
                  </a:lnTo>
                  <a:lnTo>
                    <a:pt x="305" y="280"/>
                  </a:lnTo>
                  <a:lnTo>
                    <a:pt x="306" y="281"/>
                  </a:lnTo>
                  <a:lnTo>
                    <a:pt x="306" y="280"/>
                  </a:lnTo>
                  <a:lnTo>
                    <a:pt x="306" y="281"/>
                  </a:lnTo>
                  <a:lnTo>
                    <a:pt x="306" y="282"/>
                  </a:lnTo>
                  <a:lnTo>
                    <a:pt x="306" y="283"/>
                  </a:lnTo>
                  <a:lnTo>
                    <a:pt x="307" y="284"/>
                  </a:lnTo>
                  <a:lnTo>
                    <a:pt x="307" y="286"/>
                  </a:lnTo>
                  <a:lnTo>
                    <a:pt x="307" y="286"/>
                  </a:lnTo>
                  <a:lnTo>
                    <a:pt x="307" y="287"/>
                  </a:lnTo>
                  <a:lnTo>
                    <a:pt x="306" y="288"/>
                  </a:lnTo>
                  <a:lnTo>
                    <a:pt x="306" y="289"/>
                  </a:lnTo>
                  <a:lnTo>
                    <a:pt x="306" y="291"/>
                  </a:lnTo>
                  <a:lnTo>
                    <a:pt x="306" y="293"/>
                  </a:lnTo>
                  <a:lnTo>
                    <a:pt x="305" y="294"/>
                  </a:lnTo>
                  <a:lnTo>
                    <a:pt x="306" y="294"/>
                  </a:lnTo>
                  <a:lnTo>
                    <a:pt x="306" y="295"/>
                  </a:lnTo>
                  <a:lnTo>
                    <a:pt x="306" y="296"/>
                  </a:lnTo>
                  <a:lnTo>
                    <a:pt x="306" y="297"/>
                  </a:lnTo>
                  <a:lnTo>
                    <a:pt x="307" y="297"/>
                  </a:lnTo>
                  <a:lnTo>
                    <a:pt x="307" y="299"/>
                  </a:lnTo>
                  <a:lnTo>
                    <a:pt x="306" y="299"/>
                  </a:lnTo>
                  <a:lnTo>
                    <a:pt x="307" y="299"/>
                  </a:lnTo>
                  <a:lnTo>
                    <a:pt x="306" y="300"/>
                  </a:lnTo>
                  <a:lnTo>
                    <a:pt x="307" y="300"/>
                  </a:lnTo>
                  <a:lnTo>
                    <a:pt x="307" y="301"/>
                  </a:lnTo>
                  <a:lnTo>
                    <a:pt x="307" y="302"/>
                  </a:lnTo>
                  <a:lnTo>
                    <a:pt x="307" y="302"/>
                  </a:lnTo>
                  <a:lnTo>
                    <a:pt x="307" y="302"/>
                  </a:lnTo>
                  <a:lnTo>
                    <a:pt x="307" y="303"/>
                  </a:lnTo>
                  <a:lnTo>
                    <a:pt x="306" y="303"/>
                  </a:lnTo>
                  <a:lnTo>
                    <a:pt x="306" y="303"/>
                  </a:lnTo>
                  <a:lnTo>
                    <a:pt x="305" y="304"/>
                  </a:lnTo>
                  <a:lnTo>
                    <a:pt x="305" y="306"/>
                  </a:lnTo>
                  <a:lnTo>
                    <a:pt x="305" y="307"/>
                  </a:lnTo>
                  <a:lnTo>
                    <a:pt x="303" y="308"/>
                  </a:lnTo>
                  <a:lnTo>
                    <a:pt x="303" y="309"/>
                  </a:lnTo>
                  <a:lnTo>
                    <a:pt x="303" y="310"/>
                  </a:lnTo>
                  <a:lnTo>
                    <a:pt x="303" y="312"/>
                  </a:lnTo>
                  <a:lnTo>
                    <a:pt x="303" y="313"/>
                  </a:lnTo>
                  <a:lnTo>
                    <a:pt x="302" y="313"/>
                  </a:lnTo>
                  <a:lnTo>
                    <a:pt x="302" y="314"/>
                  </a:lnTo>
                  <a:lnTo>
                    <a:pt x="302" y="315"/>
                  </a:lnTo>
                  <a:lnTo>
                    <a:pt x="301" y="316"/>
                  </a:lnTo>
                  <a:lnTo>
                    <a:pt x="301" y="317"/>
                  </a:lnTo>
                  <a:lnTo>
                    <a:pt x="301" y="319"/>
                  </a:lnTo>
                  <a:lnTo>
                    <a:pt x="301" y="320"/>
                  </a:lnTo>
                  <a:lnTo>
                    <a:pt x="302" y="320"/>
                  </a:lnTo>
                  <a:lnTo>
                    <a:pt x="302" y="321"/>
                  </a:lnTo>
                  <a:lnTo>
                    <a:pt x="302" y="322"/>
                  </a:lnTo>
                  <a:lnTo>
                    <a:pt x="302" y="323"/>
                  </a:lnTo>
                  <a:lnTo>
                    <a:pt x="303" y="323"/>
                  </a:lnTo>
                  <a:lnTo>
                    <a:pt x="303" y="325"/>
                  </a:lnTo>
                  <a:lnTo>
                    <a:pt x="305" y="325"/>
                  </a:lnTo>
                  <a:lnTo>
                    <a:pt x="305" y="326"/>
                  </a:lnTo>
                  <a:lnTo>
                    <a:pt x="306" y="326"/>
                  </a:lnTo>
                  <a:lnTo>
                    <a:pt x="306" y="327"/>
                  </a:lnTo>
                  <a:lnTo>
                    <a:pt x="307" y="327"/>
                  </a:lnTo>
                  <a:lnTo>
                    <a:pt x="307" y="327"/>
                  </a:lnTo>
                  <a:lnTo>
                    <a:pt x="307" y="328"/>
                  </a:lnTo>
                  <a:lnTo>
                    <a:pt x="308" y="328"/>
                  </a:lnTo>
                  <a:lnTo>
                    <a:pt x="308" y="329"/>
                  </a:lnTo>
                  <a:lnTo>
                    <a:pt x="309" y="329"/>
                  </a:lnTo>
                  <a:lnTo>
                    <a:pt x="309" y="330"/>
                  </a:lnTo>
                  <a:lnTo>
                    <a:pt x="311" y="332"/>
                  </a:lnTo>
                  <a:lnTo>
                    <a:pt x="312" y="332"/>
                  </a:lnTo>
                  <a:lnTo>
                    <a:pt x="313" y="334"/>
                  </a:lnTo>
                  <a:lnTo>
                    <a:pt x="314" y="334"/>
                  </a:lnTo>
                  <a:lnTo>
                    <a:pt x="315" y="334"/>
                  </a:lnTo>
                  <a:lnTo>
                    <a:pt x="318" y="334"/>
                  </a:lnTo>
                  <a:lnTo>
                    <a:pt x="319" y="334"/>
                  </a:lnTo>
                  <a:lnTo>
                    <a:pt x="320" y="335"/>
                  </a:lnTo>
                  <a:lnTo>
                    <a:pt x="321" y="335"/>
                  </a:lnTo>
                  <a:lnTo>
                    <a:pt x="322" y="335"/>
                  </a:lnTo>
                  <a:lnTo>
                    <a:pt x="322" y="334"/>
                  </a:lnTo>
                  <a:lnTo>
                    <a:pt x="321" y="334"/>
                  </a:lnTo>
                  <a:lnTo>
                    <a:pt x="321" y="333"/>
                  </a:lnTo>
                  <a:lnTo>
                    <a:pt x="321" y="332"/>
                  </a:lnTo>
                  <a:lnTo>
                    <a:pt x="322" y="332"/>
                  </a:lnTo>
                  <a:lnTo>
                    <a:pt x="324" y="332"/>
                  </a:lnTo>
                  <a:lnTo>
                    <a:pt x="325" y="332"/>
                  </a:lnTo>
                  <a:lnTo>
                    <a:pt x="326" y="332"/>
                  </a:lnTo>
                  <a:lnTo>
                    <a:pt x="327" y="330"/>
                  </a:lnTo>
                  <a:lnTo>
                    <a:pt x="328" y="330"/>
                  </a:lnTo>
                  <a:lnTo>
                    <a:pt x="328" y="332"/>
                  </a:lnTo>
                  <a:lnTo>
                    <a:pt x="328" y="334"/>
                  </a:lnTo>
                  <a:lnTo>
                    <a:pt x="328" y="338"/>
                  </a:lnTo>
                  <a:lnTo>
                    <a:pt x="328" y="340"/>
                  </a:lnTo>
                  <a:lnTo>
                    <a:pt x="328" y="343"/>
                  </a:lnTo>
                  <a:lnTo>
                    <a:pt x="328" y="347"/>
                  </a:lnTo>
                  <a:lnTo>
                    <a:pt x="328" y="349"/>
                  </a:lnTo>
                  <a:lnTo>
                    <a:pt x="328" y="353"/>
                  </a:lnTo>
                  <a:lnTo>
                    <a:pt x="328" y="355"/>
                  </a:lnTo>
                  <a:lnTo>
                    <a:pt x="327" y="355"/>
                  </a:lnTo>
                  <a:lnTo>
                    <a:pt x="326" y="355"/>
                  </a:lnTo>
                  <a:lnTo>
                    <a:pt x="325" y="355"/>
                  </a:lnTo>
                  <a:lnTo>
                    <a:pt x="325" y="354"/>
                  </a:lnTo>
                  <a:lnTo>
                    <a:pt x="324" y="354"/>
                  </a:lnTo>
                  <a:lnTo>
                    <a:pt x="325" y="354"/>
                  </a:lnTo>
                  <a:lnTo>
                    <a:pt x="325" y="353"/>
                  </a:lnTo>
                  <a:lnTo>
                    <a:pt x="325" y="352"/>
                  </a:lnTo>
                  <a:lnTo>
                    <a:pt x="324" y="351"/>
                  </a:lnTo>
                  <a:lnTo>
                    <a:pt x="322" y="351"/>
                  </a:lnTo>
                  <a:lnTo>
                    <a:pt x="321" y="352"/>
                  </a:lnTo>
                  <a:lnTo>
                    <a:pt x="321" y="353"/>
                  </a:lnTo>
                  <a:lnTo>
                    <a:pt x="319" y="353"/>
                  </a:lnTo>
                  <a:lnTo>
                    <a:pt x="318" y="354"/>
                  </a:lnTo>
                  <a:lnTo>
                    <a:pt x="316" y="354"/>
                  </a:lnTo>
                  <a:lnTo>
                    <a:pt x="316" y="355"/>
                  </a:lnTo>
                  <a:lnTo>
                    <a:pt x="315" y="355"/>
                  </a:lnTo>
                  <a:lnTo>
                    <a:pt x="315" y="354"/>
                  </a:lnTo>
                  <a:lnTo>
                    <a:pt x="314" y="354"/>
                  </a:lnTo>
                  <a:lnTo>
                    <a:pt x="313" y="354"/>
                  </a:lnTo>
                  <a:lnTo>
                    <a:pt x="312" y="354"/>
                  </a:lnTo>
                  <a:lnTo>
                    <a:pt x="312" y="353"/>
                  </a:lnTo>
                  <a:lnTo>
                    <a:pt x="311" y="353"/>
                  </a:lnTo>
                  <a:lnTo>
                    <a:pt x="311" y="349"/>
                  </a:lnTo>
                  <a:lnTo>
                    <a:pt x="309" y="349"/>
                  </a:lnTo>
                  <a:lnTo>
                    <a:pt x="309" y="348"/>
                  </a:lnTo>
                  <a:lnTo>
                    <a:pt x="309" y="347"/>
                  </a:lnTo>
                  <a:lnTo>
                    <a:pt x="308" y="347"/>
                  </a:lnTo>
                  <a:lnTo>
                    <a:pt x="308" y="346"/>
                  </a:lnTo>
                  <a:lnTo>
                    <a:pt x="307" y="345"/>
                  </a:lnTo>
                  <a:lnTo>
                    <a:pt x="307" y="343"/>
                  </a:lnTo>
                  <a:lnTo>
                    <a:pt x="306" y="343"/>
                  </a:lnTo>
                  <a:lnTo>
                    <a:pt x="306" y="345"/>
                  </a:lnTo>
                  <a:lnTo>
                    <a:pt x="305" y="345"/>
                  </a:lnTo>
                  <a:lnTo>
                    <a:pt x="305" y="343"/>
                  </a:lnTo>
                  <a:lnTo>
                    <a:pt x="305" y="342"/>
                  </a:lnTo>
                  <a:lnTo>
                    <a:pt x="303" y="342"/>
                  </a:lnTo>
                  <a:lnTo>
                    <a:pt x="303" y="341"/>
                  </a:lnTo>
                  <a:lnTo>
                    <a:pt x="303" y="340"/>
                  </a:lnTo>
                  <a:lnTo>
                    <a:pt x="303" y="339"/>
                  </a:lnTo>
                  <a:lnTo>
                    <a:pt x="302" y="338"/>
                  </a:lnTo>
                  <a:lnTo>
                    <a:pt x="302" y="336"/>
                  </a:lnTo>
                  <a:lnTo>
                    <a:pt x="301" y="335"/>
                  </a:lnTo>
                  <a:lnTo>
                    <a:pt x="300" y="335"/>
                  </a:lnTo>
                  <a:lnTo>
                    <a:pt x="299" y="335"/>
                  </a:lnTo>
                  <a:lnTo>
                    <a:pt x="298" y="335"/>
                  </a:lnTo>
                  <a:lnTo>
                    <a:pt x="298" y="334"/>
                  </a:lnTo>
                  <a:lnTo>
                    <a:pt x="296" y="335"/>
                  </a:lnTo>
                  <a:lnTo>
                    <a:pt x="296" y="334"/>
                  </a:lnTo>
                  <a:lnTo>
                    <a:pt x="294" y="334"/>
                  </a:lnTo>
                  <a:lnTo>
                    <a:pt x="293" y="334"/>
                  </a:lnTo>
                  <a:lnTo>
                    <a:pt x="293" y="333"/>
                  </a:lnTo>
                  <a:lnTo>
                    <a:pt x="292" y="332"/>
                  </a:lnTo>
                  <a:lnTo>
                    <a:pt x="290" y="332"/>
                  </a:lnTo>
                  <a:lnTo>
                    <a:pt x="290" y="333"/>
                  </a:lnTo>
                  <a:lnTo>
                    <a:pt x="289" y="333"/>
                  </a:lnTo>
                  <a:lnTo>
                    <a:pt x="288" y="333"/>
                  </a:lnTo>
                  <a:lnTo>
                    <a:pt x="287" y="333"/>
                  </a:lnTo>
                  <a:lnTo>
                    <a:pt x="286" y="332"/>
                  </a:lnTo>
                  <a:lnTo>
                    <a:pt x="285" y="332"/>
                  </a:lnTo>
                  <a:lnTo>
                    <a:pt x="283" y="328"/>
                  </a:lnTo>
                  <a:lnTo>
                    <a:pt x="283" y="326"/>
                  </a:lnTo>
                  <a:lnTo>
                    <a:pt x="279" y="323"/>
                  </a:lnTo>
                  <a:lnTo>
                    <a:pt x="279" y="322"/>
                  </a:lnTo>
                  <a:lnTo>
                    <a:pt x="279" y="321"/>
                  </a:lnTo>
                  <a:lnTo>
                    <a:pt x="279" y="320"/>
                  </a:lnTo>
                  <a:lnTo>
                    <a:pt x="279" y="319"/>
                  </a:lnTo>
                  <a:lnTo>
                    <a:pt x="279" y="319"/>
                  </a:lnTo>
                  <a:lnTo>
                    <a:pt x="279" y="320"/>
                  </a:lnTo>
                  <a:lnTo>
                    <a:pt x="277" y="320"/>
                  </a:lnTo>
                  <a:lnTo>
                    <a:pt x="276" y="320"/>
                  </a:lnTo>
                  <a:lnTo>
                    <a:pt x="276" y="321"/>
                  </a:lnTo>
                  <a:lnTo>
                    <a:pt x="276" y="322"/>
                  </a:lnTo>
                  <a:lnTo>
                    <a:pt x="275" y="322"/>
                  </a:lnTo>
                  <a:lnTo>
                    <a:pt x="275" y="323"/>
                  </a:lnTo>
                  <a:lnTo>
                    <a:pt x="275" y="325"/>
                  </a:lnTo>
                  <a:lnTo>
                    <a:pt x="275" y="326"/>
                  </a:lnTo>
                  <a:lnTo>
                    <a:pt x="274" y="327"/>
                  </a:lnTo>
                  <a:lnTo>
                    <a:pt x="273" y="327"/>
                  </a:lnTo>
                  <a:lnTo>
                    <a:pt x="272" y="327"/>
                  </a:lnTo>
                  <a:lnTo>
                    <a:pt x="270" y="327"/>
                  </a:lnTo>
                  <a:lnTo>
                    <a:pt x="270" y="328"/>
                  </a:lnTo>
                  <a:lnTo>
                    <a:pt x="269" y="328"/>
                  </a:lnTo>
                  <a:lnTo>
                    <a:pt x="269" y="327"/>
                  </a:lnTo>
                  <a:lnTo>
                    <a:pt x="268" y="327"/>
                  </a:lnTo>
                  <a:lnTo>
                    <a:pt x="267" y="327"/>
                  </a:lnTo>
                  <a:lnTo>
                    <a:pt x="266" y="327"/>
                  </a:lnTo>
                  <a:lnTo>
                    <a:pt x="266" y="326"/>
                  </a:lnTo>
                  <a:lnTo>
                    <a:pt x="264" y="326"/>
                  </a:lnTo>
                  <a:lnTo>
                    <a:pt x="263" y="326"/>
                  </a:lnTo>
                  <a:lnTo>
                    <a:pt x="262" y="327"/>
                  </a:lnTo>
                  <a:lnTo>
                    <a:pt x="262" y="326"/>
                  </a:lnTo>
                  <a:lnTo>
                    <a:pt x="261" y="326"/>
                  </a:lnTo>
                  <a:lnTo>
                    <a:pt x="260" y="326"/>
                  </a:lnTo>
                  <a:lnTo>
                    <a:pt x="256" y="326"/>
                  </a:lnTo>
                  <a:lnTo>
                    <a:pt x="255" y="325"/>
                  </a:lnTo>
                  <a:lnTo>
                    <a:pt x="254" y="323"/>
                  </a:lnTo>
                  <a:lnTo>
                    <a:pt x="253" y="323"/>
                  </a:lnTo>
                  <a:lnTo>
                    <a:pt x="251" y="323"/>
                  </a:lnTo>
                  <a:lnTo>
                    <a:pt x="250" y="323"/>
                  </a:lnTo>
                  <a:lnTo>
                    <a:pt x="250" y="322"/>
                  </a:lnTo>
                  <a:lnTo>
                    <a:pt x="250" y="322"/>
                  </a:lnTo>
                  <a:lnTo>
                    <a:pt x="249" y="322"/>
                  </a:lnTo>
                  <a:lnTo>
                    <a:pt x="249" y="323"/>
                  </a:lnTo>
                  <a:lnTo>
                    <a:pt x="248" y="323"/>
                  </a:lnTo>
                  <a:lnTo>
                    <a:pt x="248" y="322"/>
                  </a:lnTo>
                  <a:lnTo>
                    <a:pt x="247" y="322"/>
                  </a:lnTo>
                  <a:lnTo>
                    <a:pt x="246" y="321"/>
                  </a:lnTo>
                  <a:lnTo>
                    <a:pt x="244" y="321"/>
                  </a:lnTo>
                  <a:lnTo>
                    <a:pt x="244" y="320"/>
                  </a:lnTo>
                  <a:lnTo>
                    <a:pt x="244" y="319"/>
                  </a:lnTo>
                  <a:lnTo>
                    <a:pt x="244" y="317"/>
                  </a:lnTo>
                  <a:lnTo>
                    <a:pt x="244" y="316"/>
                  </a:lnTo>
                  <a:lnTo>
                    <a:pt x="243" y="316"/>
                  </a:lnTo>
                  <a:lnTo>
                    <a:pt x="243" y="315"/>
                  </a:lnTo>
                  <a:lnTo>
                    <a:pt x="244" y="315"/>
                  </a:lnTo>
                  <a:lnTo>
                    <a:pt x="244" y="314"/>
                  </a:lnTo>
                  <a:lnTo>
                    <a:pt x="243" y="314"/>
                  </a:lnTo>
                  <a:lnTo>
                    <a:pt x="244" y="314"/>
                  </a:lnTo>
                  <a:lnTo>
                    <a:pt x="244" y="313"/>
                  </a:lnTo>
                  <a:lnTo>
                    <a:pt x="244" y="312"/>
                  </a:lnTo>
                  <a:lnTo>
                    <a:pt x="243" y="312"/>
                  </a:lnTo>
                  <a:lnTo>
                    <a:pt x="242" y="313"/>
                  </a:lnTo>
                  <a:lnTo>
                    <a:pt x="241" y="313"/>
                  </a:lnTo>
                  <a:lnTo>
                    <a:pt x="237" y="313"/>
                  </a:lnTo>
                  <a:lnTo>
                    <a:pt x="236" y="314"/>
                  </a:lnTo>
                  <a:lnTo>
                    <a:pt x="235" y="314"/>
                  </a:lnTo>
                  <a:lnTo>
                    <a:pt x="234" y="314"/>
                  </a:lnTo>
                  <a:lnTo>
                    <a:pt x="233" y="314"/>
                  </a:lnTo>
                  <a:lnTo>
                    <a:pt x="231" y="315"/>
                  </a:lnTo>
                  <a:lnTo>
                    <a:pt x="230" y="315"/>
                  </a:lnTo>
                  <a:lnTo>
                    <a:pt x="230" y="316"/>
                  </a:lnTo>
                  <a:lnTo>
                    <a:pt x="229" y="316"/>
                  </a:lnTo>
                  <a:lnTo>
                    <a:pt x="228" y="317"/>
                  </a:lnTo>
                  <a:lnTo>
                    <a:pt x="227" y="316"/>
                  </a:lnTo>
                  <a:lnTo>
                    <a:pt x="225" y="316"/>
                  </a:lnTo>
                  <a:lnTo>
                    <a:pt x="224" y="316"/>
                  </a:lnTo>
                  <a:lnTo>
                    <a:pt x="224" y="315"/>
                  </a:lnTo>
                  <a:lnTo>
                    <a:pt x="225" y="315"/>
                  </a:lnTo>
                  <a:lnTo>
                    <a:pt x="227" y="314"/>
                  </a:lnTo>
                  <a:lnTo>
                    <a:pt x="227" y="313"/>
                  </a:lnTo>
                  <a:lnTo>
                    <a:pt x="227" y="312"/>
                  </a:lnTo>
                  <a:lnTo>
                    <a:pt x="225" y="312"/>
                  </a:lnTo>
                  <a:lnTo>
                    <a:pt x="225" y="310"/>
                  </a:lnTo>
                  <a:lnTo>
                    <a:pt x="227" y="310"/>
                  </a:lnTo>
                  <a:lnTo>
                    <a:pt x="225" y="310"/>
                  </a:lnTo>
                  <a:lnTo>
                    <a:pt x="225" y="309"/>
                  </a:lnTo>
                  <a:lnTo>
                    <a:pt x="224" y="309"/>
                  </a:lnTo>
                  <a:lnTo>
                    <a:pt x="223" y="309"/>
                  </a:lnTo>
                  <a:lnTo>
                    <a:pt x="222" y="308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08"/>
                  </a:lnTo>
                  <a:lnTo>
                    <a:pt x="222" y="307"/>
                  </a:lnTo>
                  <a:lnTo>
                    <a:pt x="222" y="306"/>
                  </a:lnTo>
                  <a:lnTo>
                    <a:pt x="221" y="306"/>
                  </a:lnTo>
                  <a:lnTo>
                    <a:pt x="220" y="306"/>
                  </a:lnTo>
                  <a:lnTo>
                    <a:pt x="218" y="306"/>
                  </a:lnTo>
                  <a:lnTo>
                    <a:pt x="218" y="307"/>
                  </a:lnTo>
                  <a:lnTo>
                    <a:pt x="217" y="307"/>
                  </a:lnTo>
                  <a:lnTo>
                    <a:pt x="217" y="308"/>
                  </a:lnTo>
                  <a:lnTo>
                    <a:pt x="216" y="308"/>
                  </a:lnTo>
                  <a:lnTo>
                    <a:pt x="215" y="308"/>
                  </a:lnTo>
                  <a:lnTo>
                    <a:pt x="214" y="308"/>
                  </a:lnTo>
                  <a:lnTo>
                    <a:pt x="212" y="308"/>
                  </a:lnTo>
                  <a:lnTo>
                    <a:pt x="211" y="308"/>
                  </a:lnTo>
                  <a:lnTo>
                    <a:pt x="210" y="307"/>
                  </a:lnTo>
                  <a:lnTo>
                    <a:pt x="209" y="307"/>
                  </a:lnTo>
                  <a:lnTo>
                    <a:pt x="208" y="307"/>
                  </a:lnTo>
                  <a:lnTo>
                    <a:pt x="207" y="308"/>
                  </a:lnTo>
                  <a:lnTo>
                    <a:pt x="204" y="309"/>
                  </a:lnTo>
                  <a:lnTo>
                    <a:pt x="203" y="309"/>
                  </a:lnTo>
                  <a:lnTo>
                    <a:pt x="201" y="310"/>
                  </a:lnTo>
                  <a:lnTo>
                    <a:pt x="199" y="310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7" y="309"/>
                  </a:lnTo>
                  <a:lnTo>
                    <a:pt x="196" y="309"/>
                  </a:lnTo>
                  <a:lnTo>
                    <a:pt x="195" y="309"/>
                  </a:lnTo>
                  <a:lnTo>
                    <a:pt x="193" y="309"/>
                  </a:lnTo>
                  <a:lnTo>
                    <a:pt x="192" y="308"/>
                  </a:lnTo>
                  <a:lnTo>
                    <a:pt x="192" y="309"/>
                  </a:lnTo>
                  <a:lnTo>
                    <a:pt x="191" y="310"/>
                  </a:lnTo>
                  <a:lnTo>
                    <a:pt x="189" y="312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8" y="312"/>
                  </a:lnTo>
                  <a:lnTo>
                    <a:pt x="186" y="309"/>
                  </a:lnTo>
                  <a:lnTo>
                    <a:pt x="186" y="308"/>
                  </a:lnTo>
                  <a:lnTo>
                    <a:pt x="186" y="307"/>
                  </a:lnTo>
                  <a:lnTo>
                    <a:pt x="185" y="306"/>
                  </a:lnTo>
                  <a:lnTo>
                    <a:pt x="185" y="304"/>
                  </a:lnTo>
                  <a:lnTo>
                    <a:pt x="186" y="304"/>
                  </a:lnTo>
                  <a:lnTo>
                    <a:pt x="186" y="303"/>
                  </a:lnTo>
                  <a:lnTo>
                    <a:pt x="188" y="303"/>
                  </a:lnTo>
                  <a:lnTo>
                    <a:pt x="189" y="303"/>
                  </a:lnTo>
                  <a:lnTo>
                    <a:pt x="189" y="303"/>
                  </a:lnTo>
                  <a:lnTo>
                    <a:pt x="189" y="302"/>
                  </a:lnTo>
                  <a:lnTo>
                    <a:pt x="189" y="301"/>
                  </a:lnTo>
                  <a:lnTo>
                    <a:pt x="188" y="300"/>
                  </a:lnTo>
                  <a:lnTo>
                    <a:pt x="188" y="299"/>
                  </a:lnTo>
                  <a:lnTo>
                    <a:pt x="188" y="297"/>
                  </a:lnTo>
                  <a:lnTo>
                    <a:pt x="189" y="296"/>
                  </a:lnTo>
                  <a:lnTo>
                    <a:pt x="188" y="296"/>
                  </a:lnTo>
                  <a:lnTo>
                    <a:pt x="188" y="295"/>
                  </a:lnTo>
                  <a:lnTo>
                    <a:pt x="186" y="294"/>
                  </a:lnTo>
                  <a:lnTo>
                    <a:pt x="186" y="293"/>
                  </a:lnTo>
                  <a:lnTo>
                    <a:pt x="186" y="291"/>
                  </a:lnTo>
                  <a:lnTo>
                    <a:pt x="186" y="290"/>
                  </a:lnTo>
                  <a:lnTo>
                    <a:pt x="185" y="289"/>
                  </a:lnTo>
                  <a:lnTo>
                    <a:pt x="185" y="288"/>
                  </a:lnTo>
                  <a:lnTo>
                    <a:pt x="184" y="287"/>
                  </a:lnTo>
                  <a:lnTo>
                    <a:pt x="183" y="287"/>
                  </a:lnTo>
                  <a:lnTo>
                    <a:pt x="182" y="286"/>
                  </a:lnTo>
                  <a:lnTo>
                    <a:pt x="182" y="284"/>
                  </a:lnTo>
                  <a:lnTo>
                    <a:pt x="182" y="283"/>
                  </a:lnTo>
                  <a:lnTo>
                    <a:pt x="179" y="282"/>
                  </a:lnTo>
                  <a:lnTo>
                    <a:pt x="179" y="281"/>
                  </a:lnTo>
                  <a:lnTo>
                    <a:pt x="179" y="280"/>
                  </a:lnTo>
                  <a:lnTo>
                    <a:pt x="178" y="278"/>
                  </a:lnTo>
                  <a:lnTo>
                    <a:pt x="178" y="277"/>
                  </a:lnTo>
                  <a:lnTo>
                    <a:pt x="178" y="276"/>
                  </a:lnTo>
                  <a:lnTo>
                    <a:pt x="179" y="275"/>
                  </a:lnTo>
                  <a:lnTo>
                    <a:pt x="179" y="275"/>
                  </a:lnTo>
                  <a:lnTo>
                    <a:pt x="179" y="272"/>
                  </a:lnTo>
                  <a:lnTo>
                    <a:pt x="179" y="270"/>
                  </a:lnTo>
                  <a:lnTo>
                    <a:pt x="179" y="269"/>
                  </a:lnTo>
                  <a:lnTo>
                    <a:pt x="179" y="268"/>
                  </a:lnTo>
                  <a:lnTo>
                    <a:pt x="179" y="267"/>
                  </a:lnTo>
                  <a:lnTo>
                    <a:pt x="180" y="267"/>
                  </a:lnTo>
                  <a:lnTo>
                    <a:pt x="180" y="265"/>
                  </a:lnTo>
                  <a:lnTo>
                    <a:pt x="180" y="264"/>
                  </a:lnTo>
                  <a:lnTo>
                    <a:pt x="180" y="263"/>
                  </a:lnTo>
                  <a:lnTo>
                    <a:pt x="180" y="262"/>
                  </a:lnTo>
                  <a:lnTo>
                    <a:pt x="180" y="261"/>
                  </a:lnTo>
                  <a:lnTo>
                    <a:pt x="182" y="259"/>
                  </a:lnTo>
                  <a:lnTo>
                    <a:pt x="180" y="259"/>
                  </a:lnTo>
                  <a:lnTo>
                    <a:pt x="180" y="258"/>
                  </a:lnTo>
                  <a:lnTo>
                    <a:pt x="180" y="257"/>
                  </a:lnTo>
                  <a:lnTo>
                    <a:pt x="179" y="257"/>
                  </a:lnTo>
                  <a:lnTo>
                    <a:pt x="179" y="256"/>
                  </a:lnTo>
                  <a:lnTo>
                    <a:pt x="179" y="255"/>
                  </a:lnTo>
                  <a:lnTo>
                    <a:pt x="179" y="254"/>
                  </a:lnTo>
                  <a:lnTo>
                    <a:pt x="178" y="252"/>
                  </a:lnTo>
                  <a:lnTo>
                    <a:pt x="178" y="251"/>
                  </a:lnTo>
                  <a:lnTo>
                    <a:pt x="177" y="251"/>
                  </a:lnTo>
                  <a:lnTo>
                    <a:pt x="177" y="250"/>
                  </a:lnTo>
                  <a:lnTo>
                    <a:pt x="177" y="249"/>
                  </a:lnTo>
                  <a:lnTo>
                    <a:pt x="178" y="249"/>
                  </a:lnTo>
                  <a:lnTo>
                    <a:pt x="178" y="248"/>
                  </a:lnTo>
                  <a:lnTo>
                    <a:pt x="178" y="246"/>
                  </a:lnTo>
                  <a:lnTo>
                    <a:pt x="178" y="246"/>
                  </a:lnTo>
                  <a:lnTo>
                    <a:pt x="178" y="245"/>
                  </a:lnTo>
                  <a:lnTo>
                    <a:pt x="179" y="245"/>
                  </a:lnTo>
                  <a:lnTo>
                    <a:pt x="179" y="244"/>
                  </a:lnTo>
                  <a:lnTo>
                    <a:pt x="179" y="243"/>
                  </a:lnTo>
                  <a:lnTo>
                    <a:pt x="179" y="242"/>
                  </a:lnTo>
                  <a:lnTo>
                    <a:pt x="179" y="241"/>
                  </a:lnTo>
                  <a:lnTo>
                    <a:pt x="179" y="239"/>
                  </a:lnTo>
                  <a:lnTo>
                    <a:pt x="178" y="238"/>
                  </a:lnTo>
                  <a:lnTo>
                    <a:pt x="177" y="238"/>
                  </a:lnTo>
                  <a:lnTo>
                    <a:pt x="176" y="238"/>
                  </a:lnTo>
                  <a:lnTo>
                    <a:pt x="175" y="238"/>
                  </a:lnTo>
                  <a:lnTo>
                    <a:pt x="172" y="238"/>
                  </a:lnTo>
                  <a:lnTo>
                    <a:pt x="171" y="238"/>
                  </a:lnTo>
                  <a:lnTo>
                    <a:pt x="170" y="238"/>
                  </a:lnTo>
                  <a:lnTo>
                    <a:pt x="169" y="238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38"/>
                  </a:lnTo>
                  <a:lnTo>
                    <a:pt x="164" y="238"/>
                  </a:lnTo>
                  <a:lnTo>
                    <a:pt x="163" y="238"/>
                  </a:lnTo>
                  <a:lnTo>
                    <a:pt x="162" y="238"/>
                  </a:lnTo>
                  <a:lnTo>
                    <a:pt x="159" y="238"/>
                  </a:lnTo>
                  <a:lnTo>
                    <a:pt x="158" y="238"/>
                  </a:lnTo>
                  <a:lnTo>
                    <a:pt x="157" y="238"/>
                  </a:lnTo>
                  <a:lnTo>
                    <a:pt x="156" y="238"/>
                  </a:lnTo>
                  <a:lnTo>
                    <a:pt x="154" y="238"/>
                  </a:lnTo>
                  <a:lnTo>
                    <a:pt x="154" y="237"/>
                  </a:lnTo>
                  <a:lnTo>
                    <a:pt x="154" y="236"/>
                  </a:lnTo>
                  <a:lnTo>
                    <a:pt x="156" y="235"/>
                  </a:lnTo>
                  <a:lnTo>
                    <a:pt x="156" y="233"/>
                  </a:lnTo>
                  <a:lnTo>
                    <a:pt x="156" y="232"/>
                  </a:lnTo>
                  <a:lnTo>
                    <a:pt x="157" y="231"/>
                  </a:lnTo>
                  <a:lnTo>
                    <a:pt x="156" y="231"/>
                  </a:lnTo>
                  <a:lnTo>
                    <a:pt x="153" y="231"/>
                  </a:lnTo>
                  <a:lnTo>
                    <a:pt x="152" y="231"/>
                  </a:lnTo>
                  <a:lnTo>
                    <a:pt x="151" y="231"/>
                  </a:lnTo>
                  <a:lnTo>
                    <a:pt x="150" y="231"/>
                  </a:lnTo>
                  <a:lnTo>
                    <a:pt x="150" y="232"/>
                  </a:lnTo>
                  <a:lnTo>
                    <a:pt x="149" y="232"/>
                  </a:lnTo>
                  <a:lnTo>
                    <a:pt x="147" y="232"/>
                  </a:lnTo>
                  <a:lnTo>
                    <a:pt x="146" y="232"/>
                  </a:lnTo>
                  <a:lnTo>
                    <a:pt x="145" y="232"/>
                  </a:lnTo>
                  <a:lnTo>
                    <a:pt x="144" y="232"/>
                  </a:lnTo>
                  <a:lnTo>
                    <a:pt x="143" y="232"/>
                  </a:lnTo>
                  <a:lnTo>
                    <a:pt x="141" y="232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8" y="232"/>
                  </a:lnTo>
                  <a:lnTo>
                    <a:pt x="137" y="232"/>
                  </a:lnTo>
                  <a:lnTo>
                    <a:pt x="137" y="232"/>
                  </a:lnTo>
                  <a:lnTo>
                    <a:pt x="137" y="233"/>
                  </a:lnTo>
                  <a:lnTo>
                    <a:pt x="136" y="235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9"/>
                  </a:lnTo>
                  <a:lnTo>
                    <a:pt x="136" y="241"/>
                  </a:lnTo>
                  <a:lnTo>
                    <a:pt x="137" y="242"/>
                  </a:lnTo>
                  <a:lnTo>
                    <a:pt x="136" y="243"/>
                  </a:lnTo>
                  <a:lnTo>
                    <a:pt x="136" y="244"/>
                  </a:lnTo>
                  <a:lnTo>
                    <a:pt x="134" y="244"/>
                  </a:lnTo>
                  <a:lnTo>
                    <a:pt x="133" y="244"/>
                  </a:lnTo>
                  <a:lnTo>
                    <a:pt x="133" y="245"/>
                  </a:lnTo>
                  <a:lnTo>
                    <a:pt x="133" y="246"/>
                  </a:lnTo>
                  <a:lnTo>
                    <a:pt x="133" y="246"/>
                  </a:lnTo>
                  <a:lnTo>
                    <a:pt x="133" y="248"/>
                  </a:lnTo>
                  <a:lnTo>
                    <a:pt x="133" y="249"/>
                  </a:lnTo>
                  <a:lnTo>
                    <a:pt x="133" y="250"/>
                  </a:lnTo>
                  <a:lnTo>
                    <a:pt x="133" y="251"/>
                  </a:lnTo>
                  <a:lnTo>
                    <a:pt x="130" y="251"/>
                  </a:lnTo>
                  <a:lnTo>
                    <a:pt x="127" y="251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1" y="251"/>
                  </a:lnTo>
                  <a:lnTo>
                    <a:pt x="121" y="250"/>
                  </a:lnTo>
                  <a:lnTo>
                    <a:pt x="120" y="250"/>
                  </a:lnTo>
                  <a:lnTo>
                    <a:pt x="118" y="250"/>
                  </a:lnTo>
                  <a:lnTo>
                    <a:pt x="117" y="250"/>
                  </a:lnTo>
                  <a:lnTo>
                    <a:pt x="117" y="251"/>
                  </a:lnTo>
                  <a:lnTo>
                    <a:pt x="115" y="251"/>
                  </a:lnTo>
                  <a:lnTo>
                    <a:pt x="114" y="251"/>
                  </a:lnTo>
                  <a:lnTo>
                    <a:pt x="113" y="251"/>
                  </a:lnTo>
                  <a:lnTo>
                    <a:pt x="112" y="251"/>
                  </a:lnTo>
                  <a:lnTo>
                    <a:pt x="111" y="251"/>
                  </a:lnTo>
                  <a:lnTo>
                    <a:pt x="110" y="251"/>
                  </a:lnTo>
                  <a:lnTo>
                    <a:pt x="108" y="251"/>
                  </a:lnTo>
                  <a:lnTo>
                    <a:pt x="108" y="252"/>
                  </a:lnTo>
                  <a:lnTo>
                    <a:pt x="108" y="254"/>
                  </a:lnTo>
                  <a:lnTo>
                    <a:pt x="108" y="254"/>
                  </a:lnTo>
                  <a:lnTo>
                    <a:pt x="107" y="254"/>
                  </a:lnTo>
                  <a:lnTo>
                    <a:pt x="107" y="252"/>
                  </a:lnTo>
                  <a:lnTo>
                    <a:pt x="106" y="252"/>
                  </a:lnTo>
                  <a:lnTo>
                    <a:pt x="105" y="252"/>
                  </a:lnTo>
                  <a:lnTo>
                    <a:pt x="104" y="252"/>
                  </a:lnTo>
                  <a:lnTo>
                    <a:pt x="102" y="252"/>
                  </a:lnTo>
                  <a:lnTo>
                    <a:pt x="101" y="252"/>
                  </a:lnTo>
                  <a:lnTo>
                    <a:pt x="100" y="252"/>
                  </a:lnTo>
                  <a:lnTo>
                    <a:pt x="99" y="252"/>
                  </a:lnTo>
                  <a:lnTo>
                    <a:pt x="99" y="251"/>
                  </a:lnTo>
                  <a:lnTo>
                    <a:pt x="98" y="251"/>
                  </a:lnTo>
                  <a:lnTo>
                    <a:pt x="98" y="250"/>
                  </a:lnTo>
                  <a:lnTo>
                    <a:pt x="97" y="250"/>
                  </a:lnTo>
                  <a:lnTo>
                    <a:pt x="97" y="249"/>
                  </a:lnTo>
                  <a:lnTo>
                    <a:pt x="98" y="249"/>
                  </a:lnTo>
                  <a:lnTo>
                    <a:pt x="97" y="249"/>
                  </a:lnTo>
                  <a:lnTo>
                    <a:pt x="97" y="248"/>
                  </a:lnTo>
                  <a:lnTo>
                    <a:pt x="95" y="248"/>
                  </a:lnTo>
                  <a:lnTo>
                    <a:pt x="95" y="246"/>
                  </a:lnTo>
                  <a:lnTo>
                    <a:pt x="94" y="246"/>
                  </a:lnTo>
                  <a:lnTo>
                    <a:pt x="94" y="246"/>
                  </a:lnTo>
                  <a:lnTo>
                    <a:pt x="95" y="246"/>
                  </a:lnTo>
                  <a:lnTo>
                    <a:pt x="94" y="246"/>
                  </a:lnTo>
                  <a:lnTo>
                    <a:pt x="94" y="245"/>
                  </a:lnTo>
                  <a:lnTo>
                    <a:pt x="94" y="244"/>
                  </a:lnTo>
                  <a:lnTo>
                    <a:pt x="93" y="244"/>
                  </a:lnTo>
                  <a:lnTo>
                    <a:pt x="92" y="243"/>
                  </a:lnTo>
                  <a:lnTo>
                    <a:pt x="92" y="242"/>
                  </a:lnTo>
                  <a:lnTo>
                    <a:pt x="92" y="241"/>
                  </a:lnTo>
                  <a:lnTo>
                    <a:pt x="91" y="241"/>
                  </a:lnTo>
                  <a:lnTo>
                    <a:pt x="91" y="239"/>
                  </a:lnTo>
                  <a:lnTo>
                    <a:pt x="89" y="239"/>
                  </a:lnTo>
                  <a:lnTo>
                    <a:pt x="89" y="238"/>
                  </a:lnTo>
                  <a:lnTo>
                    <a:pt x="88" y="238"/>
                  </a:lnTo>
                  <a:lnTo>
                    <a:pt x="88" y="237"/>
                  </a:lnTo>
                  <a:lnTo>
                    <a:pt x="87" y="237"/>
                  </a:lnTo>
                  <a:lnTo>
                    <a:pt x="87" y="236"/>
                  </a:lnTo>
                  <a:lnTo>
                    <a:pt x="87" y="235"/>
                  </a:lnTo>
                  <a:lnTo>
                    <a:pt x="87" y="233"/>
                  </a:lnTo>
                  <a:lnTo>
                    <a:pt x="88" y="233"/>
                  </a:lnTo>
                  <a:lnTo>
                    <a:pt x="88" y="232"/>
                  </a:lnTo>
                  <a:lnTo>
                    <a:pt x="87" y="232"/>
                  </a:lnTo>
                  <a:lnTo>
                    <a:pt x="87" y="231"/>
                  </a:lnTo>
                  <a:lnTo>
                    <a:pt x="87" y="230"/>
                  </a:lnTo>
                  <a:lnTo>
                    <a:pt x="86" y="230"/>
                  </a:lnTo>
                  <a:lnTo>
                    <a:pt x="86" y="229"/>
                  </a:lnTo>
                  <a:lnTo>
                    <a:pt x="85" y="229"/>
                  </a:lnTo>
                  <a:lnTo>
                    <a:pt x="84" y="226"/>
                  </a:lnTo>
                  <a:lnTo>
                    <a:pt x="84" y="225"/>
                  </a:lnTo>
                  <a:lnTo>
                    <a:pt x="84" y="224"/>
                  </a:lnTo>
                  <a:lnTo>
                    <a:pt x="84" y="223"/>
                  </a:lnTo>
                  <a:lnTo>
                    <a:pt x="84" y="222"/>
                  </a:lnTo>
                  <a:lnTo>
                    <a:pt x="82" y="222"/>
                  </a:lnTo>
                  <a:lnTo>
                    <a:pt x="84" y="222"/>
                  </a:lnTo>
                  <a:lnTo>
                    <a:pt x="82" y="222"/>
                  </a:lnTo>
                  <a:lnTo>
                    <a:pt x="82" y="220"/>
                  </a:lnTo>
                  <a:lnTo>
                    <a:pt x="82" y="219"/>
                  </a:lnTo>
                  <a:lnTo>
                    <a:pt x="84" y="219"/>
                  </a:lnTo>
                  <a:lnTo>
                    <a:pt x="84" y="218"/>
                  </a:lnTo>
                  <a:lnTo>
                    <a:pt x="84" y="218"/>
                  </a:lnTo>
                  <a:lnTo>
                    <a:pt x="82" y="217"/>
                  </a:lnTo>
                  <a:lnTo>
                    <a:pt x="81" y="216"/>
                  </a:lnTo>
                  <a:lnTo>
                    <a:pt x="81" y="215"/>
                  </a:lnTo>
                  <a:lnTo>
                    <a:pt x="81" y="213"/>
                  </a:lnTo>
                  <a:lnTo>
                    <a:pt x="80" y="213"/>
                  </a:lnTo>
                  <a:lnTo>
                    <a:pt x="81" y="213"/>
                  </a:lnTo>
                  <a:lnTo>
                    <a:pt x="81" y="212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79" y="212"/>
                  </a:lnTo>
                  <a:lnTo>
                    <a:pt x="78" y="212"/>
                  </a:lnTo>
                  <a:lnTo>
                    <a:pt x="76" y="211"/>
                  </a:lnTo>
                  <a:lnTo>
                    <a:pt x="75" y="211"/>
                  </a:lnTo>
                  <a:lnTo>
                    <a:pt x="74" y="211"/>
                  </a:lnTo>
                  <a:lnTo>
                    <a:pt x="72" y="211"/>
                  </a:lnTo>
                  <a:lnTo>
                    <a:pt x="71" y="211"/>
                  </a:lnTo>
                  <a:lnTo>
                    <a:pt x="68" y="211"/>
                  </a:lnTo>
                  <a:lnTo>
                    <a:pt x="67" y="211"/>
                  </a:lnTo>
                  <a:lnTo>
                    <a:pt x="65" y="211"/>
                  </a:lnTo>
                  <a:lnTo>
                    <a:pt x="63" y="211"/>
                  </a:lnTo>
                  <a:lnTo>
                    <a:pt x="61" y="212"/>
                  </a:lnTo>
                  <a:lnTo>
                    <a:pt x="60" y="212"/>
                  </a:lnTo>
                  <a:lnTo>
                    <a:pt x="58" y="212"/>
                  </a:lnTo>
                  <a:lnTo>
                    <a:pt x="56" y="212"/>
                  </a:lnTo>
                  <a:lnTo>
                    <a:pt x="54" y="212"/>
                  </a:lnTo>
                  <a:lnTo>
                    <a:pt x="53" y="212"/>
                  </a:lnTo>
                  <a:lnTo>
                    <a:pt x="52" y="212"/>
                  </a:lnTo>
                  <a:lnTo>
                    <a:pt x="50" y="212"/>
                  </a:lnTo>
                  <a:lnTo>
                    <a:pt x="48" y="212"/>
                  </a:lnTo>
                  <a:lnTo>
                    <a:pt x="47" y="212"/>
                  </a:lnTo>
                  <a:lnTo>
                    <a:pt x="43" y="212"/>
                  </a:lnTo>
                  <a:lnTo>
                    <a:pt x="42" y="212"/>
                  </a:lnTo>
                  <a:lnTo>
                    <a:pt x="41" y="212"/>
                  </a:lnTo>
                  <a:lnTo>
                    <a:pt x="40" y="212"/>
                  </a:lnTo>
                  <a:lnTo>
                    <a:pt x="37" y="212"/>
                  </a:lnTo>
                  <a:lnTo>
                    <a:pt x="36" y="211"/>
                  </a:lnTo>
                  <a:lnTo>
                    <a:pt x="35" y="211"/>
                  </a:lnTo>
                  <a:lnTo>
                    <a:pt x="33" y="212"/>
                  </a:lnTo>
                  <a:lnTo>
                    <a:pt x="33" y="211"/>
                  </a:lnTo>
                  <a:lnTo>
                    <a:pt x="32" y="211"/>
                  </a:lnTo>
                  <a:lnTo>
                    <a:pt x="29" y="211"/>
                  </a:lnTo>
                  <a:lnTo>
                    <a:pt x="26" y="211"/>
                  </a:lnTo>
                  <a:lnTo>
                    <a:pt x="24" y="211"/>
                  </a:lnTo>
                  <a:lnTo>
                    <a:pt x="24" y="212"/>
                  </a:lnTo>
                  <a:lnTo>
                    <a:pt x="24" y="211"/>
                  </a:lnTo>
                  <a:lnTo>
                    <a:pt x="22" y="211"/>
                  </a:lnTo>
                  <a:lnTo>
                    <a:pt x="21" y="212"/>
                  </a:lnTo>
                  <a:lnTo>
                    <a:pt x="20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6" y="211"/>
                  </a:lnTo>
                  <a:lnTo>
                    <a:pt x="15" y="211"/>
                  </a:lnTo>
                  <a:lnTo>
                    <a:pt x="14" y="211"/>
                  </a:lnTo>
                  <a:lnTo>
                    <a:pt x="13" y="211"/>
                  </a:lnTo>
                  <a:lnTo>
                    <a:pt x="11" y="211"/>
                  </a:lnTo>
                  <a:lnTo>
                    <a:pt x="10" y="211"/>
                  </a:lnTo>
                  <a:lnTo>
                    <a:pt x="9" y="212"/>
                  </a:lnTo>
                  <a:lnTo>
                    <a:pt x="9" y="213"/>
                  </a:lnTo>
                  <a:lnTo>
                    <a:pt x="8" y="215"/>
                  </a:lnTo>
                  <a:lnTo>
                    <a:pt x="7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3" y="216"/>
                  </a:lnTo>
                  <a:lnTo>
                    <a:pt x="3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3" y="213"/>
                  </a:lnTo>
                  <a:lnTo>
                    <a:pt x="3" y="215"/>
                  </a:lnTo>
                  <a:lnTo>
                    <a:pt x="2" y="213"/>
                  </a:lnTo>
                  <a:lnTo>
                    <a:pt x="2" y="212"/>
                  </a:lnTo>
                  <a:lnTo>
                    <a:pt x="0" y="211"/>
                  </a:lnTo>
                  <a:lnTo>
                    <a:pt x="0" y="210"/>
                  </a:lnTo>
                  <a:lnTo>
                    <a:pt x="0" y="209"/>
                  </a:lnTo>
                  <a:lnTo>
                    <a:pt x="2" y="209"/>
                  </a:lnTo>
                  <a:lnTo>
                    <a:pt x="3" y="209"/>
                  </a:lnTo>
                  <a:lnTo>
                    <a:pt x="4" y="209"/>
                  </a:lnTo>
                  <a:lnTo>
                    <a:pt x="6" y="207"/>
                  </a:lnTo>
                  <a:lnTo>
                    <a:pt x="6" y="206"/>
                  </a:lnTo>
                  <a:lnTo>
                    <a:pt x="6" y="204"/>
                  </a:lnTo>
                  <a:lnTo>
                    <a:pt x="6" y="202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7"/>
                  </a:lnTo>
                  <a:lnTo>
                    <a:pt x="3" y="197"/>
                  </a:lnTo>
                  <a:lnTo>
                    <a:pt x="3" y="196"/>
                  </a:lnTo>
                  <a:lnTo>
                    <a:pt x="4" y="196"/>
                  </a:lnTo>
                  <a:lnTo>
                    <a:pt x="6" y="196"/>
                  </a:lnTo>
                  <a:lnTo>
                    <a:pt x="7" y="194"/>
                  </a:lnTo>
                  <a:lnTo>
                    <a:pt x="7" y="193"/>
                  </a:lnTo>
                  <a:lnTo>
                    <a:pt x="8" y="193"/>
                  </a:lnTo>
                  <a:lnTo>
                    <a:pt x="8" y="192"/>
                  </a:lnTo>
                  <a:lnTo>
                    <a:pt x="9" y="192"/>
                  </a:lnTo>
                  <a:lnTo>
                    <a:pt x="10" y="192"/>
                  </a:lnTo>
                  <a:lnTo>
                    <a:pt x="10" y="191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5" y="190"/>
                  </a:lnTo>
                  <a:lnTo>
                    <a:pt x="16" y="190"/>
                  </a:lnTo>
                  <a:lnTo>
                    <a:pt x="16" y="189"/>
                  </a:lnTo>
                  <a:lnTo>
                    <a:pt x="16" y="187"/>
                  </a:lnTo>
                  <a:lnTo>
                    <a:pt x="17" y="189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20" y="190"/>
                  </a:lnTo>
                  <a:lnTo>
                    <a:pt x="21" y="191"/>
                  </a:lnTo>
                  <a:lnTo>
                    <a:pt x="22" y="191"/>
                  </a:lnTo>
                  <a:lnTo>
                    <a:pt x="22" y="192"/>
                  </a:lnTo>
                  <a:lnTo>
                    <a:pt x="23" y="192"/>
                  </a:lnTo>
                  <a:lnTo>
                    <a:pt x="23" y="191"/>
                  </a:lnTo>
                  <a:lnTo>
                    <a:pt x="24" y="191"/>
                  </a:lnTo>
                  <a:lnTo>
                    <a:pt x="23" y="190"/>
                  </a:lnTo>
                  <a:lnTo>
                    <a:pt x="24" y="190"/>
                  </a:lnTo>
                  <a:lnTo>
                    <a:pt x="24" y="191"/>
                  </a:lnTo>
                  <a:lnTo>
                    <a:pt x="26" y="190"/>
                  </a:lnTo>
                  <a:lnTo>
                    <a:pt x="27" y="190"/>
                  </a:lnTo>
                  <a:lnTo>
                    <a:pt x="27" y="190"/>
                  </a:lnTo>
                  <a:lnTo>
                    <a:pt x="27" y="189"/>
                  </a:lnTo>
                  <a:lnTo>
                    <a:pt x="27" y="187"/>
                  </a:lnTo>
                  <a:lnTo>
                    <a:pt x="27" y="185"/>
                  </a:lnTo>
                  <a:lnTo>
                    <a:pt x="29" y="185"/>
                  </a:lnTo>
                  <a:lnTo>
                    <a:pt x="30" y="186"/>
                  </a:lnTo>
                  <a:lnTo>
                    <a:pt x="32" y="186"/>
                  </a:lnTo>
                  <a:lnTo>
                    <a:pt x="32" y="185"/>
                  </a:lnTo>
                  <a:lnTo>
                    <a:pt x="33" y="185"/>
                  </a:lnTo>
                  <a:lnTo>
                    <a:pt x="34" y="184"/>
                  </a:lnTo>
                  <a:lnTo>
                    <a:pt x="35" y="184"/>
                  </a:lnTo>
                  <a:lnTo>
                    <a:pt x="36" y="184"/>
                  </a:lnTo>
                  <a:lnTo>
                    <a:pt x="37" y="184"/>
                  </a:lnTo>
                  <a:lnTo>
                    <a:pt x="37" y="183"/>
                  </a:lnTo>
                  <a:lnTo>
                    <a:pt x="39" y="183"/>
                  </a:lnTo>
                  <a:lnTo>
                    <a:pt x="40" y="181"/>
                  </a:lnTo>
                  <a:lnTo>
                    <a:pt x="40" y="183"/>
                  </a:lnTo>
                  <a:lnTo>
                    <a:pt x="40" y="184"/>
                  </a:lnTo>
                  <a:lnTo>
                    <a:pt x="41" y="184"/>
                  </a:lnTo>
                  <a:lnTo>
                    <a:pt x="42" y="185"/>
                  </a:lnTo>
                  <a:lnTo>
                    <a:pt x="41" y="185"/>
                  </a:lnTo>
                  <a:lnTo>
                    <a:pt x="41" y="186"/>
                  </a:lnTo>
                  <a:lnTo>
                    <a:pt x="40" y="186"/>
                  </a:lnTo>
                  <a:lnTo>
                    <a:pt x="40" y="187"/>
                  </a:lnTo>
                  <a:lnTo>
                    <a:pt x="40" y="189"/>
                  </a:lnTo>
                  <a:lnTo>
                    <a:pt x="40" y="190"/>
                  </a:lnTo>
                  <a:lnTo>
                    <a:pt x="41" y="190"/>
                  </a:lnTo>
                  <a:lnTo>
                    <a:pt x="41" y="190"/>
                  </a:lnTo>
                  <a:lnTo>
                    <a:pt x="41" y="191"/>
                  </a:lnTo>
                  <a:lnTo>
                    <a:pt x="40" y="192"/>
                  </a:lnTo>
                  <a:lnTo>
                    <a:pt x="41" y="192"/>
                  </a:lnTo>
                  <a:lnTo>
                    <a:pt x="42" y="192"/>
                  </a:lnTo>
                  <a:lnTo>
                    <a:pt x="43" y="192"/>
                  </a:lnTo>
                  <a:lnTo>
                    <a:pt x="45" y="192"/>
                  </a:lnTo>
                  <a:lnTo>
                    <a:pt x="45" y="193"/>
                  </a:lnTo>
                  <a:lnTo>
                    <a:pt x="46" y="193"/>
                  </a:lnTo>
                  <a:lnTo>
                    <a:pt x="47" y="192"/>
                  </a:lnTo>
                  <a:lnTo>
                    <a:pt x="48" y="192"/>
                  </a:lnTo>
                  <a:lnTo>
                    <a:pt x="48" y="191"/>
                  </a:lnTo>
                  <a:lnTo>
                    <a:pt x="49" y="191"/>
                  </a:lnTo>
                  <a:lnTo>
                    <a:pt x="50" y="189"/>
                  </a:lnTo>
                  <a:lnTo>
                    <a:pt x="52" y="187"/>
                  </a:lnTo>
                  <a:lnTo>
                    <a:pt x="53" y="186"/>
                  </a:lnTo>
                  <a:lnTo>
                    <a:pt x="54" y="185"/>
                  </a:lnTo>
                  <a:lnTo>
                    <a:pt x="54" y="184"/>
                  </a:lnTo>
                  <a:lnTo>
                    <a:pt x="55" y="184"/>
                  </a:lnTo>
                  <a:lnTo>
                    <a:pt x="55" y="183"/>
                  </a:lnTo>
                  <a:lnTo>
                    <a:pt x="56" y="183"/>
                  </a:lnTo>
                  <a:lnTo>
                    <a:pt x="59" y="181"/>
                  </a:lnTo>
                  <a:lnTo>
                    <a:pt x="60" y="180"/>
                  </a:lnTo>
                  <a:lnTo>
                    <a:pt x="61" y="178"/>
                  </a:lnTo>
                  <a:lnTo>
                    <a:pt x="61" y="177"/>
                  </a:lnTo>
                  <a:lnTo>
                    <a:pt x="62" y="177"/>
                  </a:lnTo>
                  <a:lnTo>
                    <a:pt x="65" y="177"/>
                  </a:lnTo>
                  <a:lnTo>
                    <a:pt x="66" y="175"/>
                  </a:lnTo>
                  <a:lnTo>
                    <a:pt x="67" y="175"/>
                  </a:lnTo>
                  <a:lnTo>
                    <a:pt x="68" y="175"/>
                  </a:lnTo>
                  <a:lnTo>
                    <a:pt x="68" y="174"/>
                  </a:lnTo>
                  <a:lnTo>
                    <a:pt x="69" y="173"/>
                  </a:lnTo>
                  <a:lnTo>
                    <a:pt x="69" y="172"/>
                  </a:lnTo>
                  <a:lnTo>
                    <a:pt x="71" y="171"/>
                  </a:lnTo>
                  <a:lnTo>
                    <a:pt x="72" y="168"/>
                  </a:lnTo>
                  <a:lnTo>
                    <a:pt x="73" y="167"/>
                  </a:lnTo>
                  <a:lnTo>
                    <a:pt x="73" y="166"/>
                  </a:lnTo>
                  <a:lnTo>
                    <a:pt x="74" y="164"/>
                  </a:lnTo>
                  <a:lnTo>
                    <a:pt x="75" y="162"/>
                  </a:lnTo>
                  <a:lnTo>
                    <a:pt x="74" y="162"/>
                  </a:lnTo>
                  <a:lnTo>
                    <a:pt x="74" y="161"/>
                  </a:lnTo>
                  <a:lnTo>
                    <a:pt x="74" y="161"/>
                  </a:lnTo>
                  <a:lnTo>
                    <a:pt x="74" y="160"/>
                  </a:lnTo>
                  <a:lnTo>
                    <a:pt x="74" y="159"/>
                  </a:lnTo>
                  <a:lnTo>
                    <a:pt x="74" y="158"/>
                  </a:lnTo>
                  <a:lnTo>
                    <a:pt x="74" y="157"/>
                  </a:lnTo>
                  <a:lnTo>
                    <a:pt x="74" y="155"/>
                  </a:lnTo>
                  <a:lnTo>
                    <a:pt x="74" y="154"/>
                  </a:lnTo>
                  <a:lnTo>
                    <a:pt x="75" y="151"/>
                  </a:lnTo>
                  <a:lnTo>
                    <a:pt x="74" y="146"/>
                  </a:lnTo>
                  <a:lnTo>
                    <a:pt x="74" y="145"/>
                  </a:lnTo>
                  <a:lnTo>
                    <a:pt x="74" y="144"/>
                  </a:lnTo>
                  <a:lnTo>
                    <a:pt x="74" y="142"/>
                  </a:lnTo>
                  <a:lnTo>
                    <a:pt x="74" y="141"/>
                  </a:lnTo>
                  <a:lnTo>
                    <a:pt x="75" y="141"/>
                  </a:lnTo>
                  <a:lnTo>
                    <a:pt x="76" y="140"/>
                  </a:lnTo>
                  <a:lnTo>
                    <a:pt x="76" y="139"/>
                  </a:lnTo>
                  <a:lnTo>
                    <a:pt x="78" y="139"/>
                  </a:lnTo>
                  <a:lnTo>
                    <a:pt x="79" y="138"/>
                  </a:lnTo>
                  <a:lnTo>
                    <a:pt x="79" y="136"/>
                  </a:lnTo>
                  <a:lnTo>
                    <a:pt x="80" y="136"/>
                  </a:lnTo>
                  <a:lnTo>
                    <a:pt x="80" y="135"/>
                  </a:lnTo>
                  <a:lnTo>
                    <a:pt x="81" y="134"/>
                  </a:lnTo>
                  <a:lnTo>
                    <a:pt x="81" y="133"/>
                  </a:lnTo>
                  <a:lnTo>
                    <a:pt x="81" y="133"/>
                  </a:lnTo>
                  <a:lnTo>
                    <a:pt x="82" y="132"/>
                  </a:lnTo>
                  <a:lnTo>
                    <a:pt x="82" y="131"/>
                  </a:lnTo>
                  <a:lnTo>
                    <a:pt x="84" y="129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5" y="127"/>
                  </a:lnTo>
                  <a:lnTo>
                    <a:pt x="85" y="126"/>
                  </a:lnTo>
                  <a:lnTo>
                    <a:pt x="86" y="126"/>
                  </a:lnTo>
                  <a:lnTo>
                    <a:pt x="86" y="125"/>
                  </a:lnTo>
                  <a:lnTo>
                    <a:pt x="87" y="125"/>
                  </a:lnTo>
                  <a:lnTo>
                    <a:pt x="87" y="123"/>
                  </a:lnTo>
                  <a:lnTo>
                    <a:pt x="88" y="123"/>
                  </a:lnTo>
                  <a:lnTo>
                    <a:pt x="88" y="122"/>
                  </a:lnTo>
                  <a:lnTo>
                    <a:pt x="89" y="122"/>
                  </a:lnTo>
                  <a:lnTo>
                    <a:pt x="91" y="122"/>
                  </a:lnTo>
                  <a:lnTo>
                    <a:pt x="92" y="121"/>
                  </a:lnTo>
                  <a:lnTo>
                    <a:pt x="93" y="121"/>
                  </a:lnTo>
                  <a:lnTo>
                    <a:pt x="94" y="121"/>
                  </a:lnTo>
                  <a:lnTo>
                    <a:pt x="95" y="120"/>
                  </a:lnTo>
                  <a:lnTo>
                    <a:pt x="97" y="119"/>
                  </a:lnTo>
                  <a:lnTo>
                    <a:pt x="99" y="115"/>
                  </a:lnTo>
                  <a:lnTo>
                    <a:pt x="100" y="114"/>
                  </a:lnTo>
                  <a:lnTo>
                    <a:pt x="101" y="114"/>
                  </a:lnTo>
                  <a:lnTo>
                    <a:pt x="101" y="113"/>
                  </a:lnTo>
                  <a:lnTo>
                    <a:pt x="102" y="112"/>
                  </a:lnTo>
                  <a:lnTo>
                    <a:pt x="104" y="112"/>
                  </a:lnTo>
                  <a:lnTo>
                    <a:pt x="102" y="108"/>
                  </a:lnTo>
                  <a:lnTo>
                    <a:pt x="102" y="106"/>
                  </a:lnTo>
                  <a:lnTo>
                    <a:pt x="102" y="105"/>
                  </a:lnTo>
                  <a:lnTo>
                    <a:pt x="104" y="102"/>
                  </a:lnTo>
                  <a:lnTo>
                    <a:pt x="104" y="101"/>
                  </a:lnTo>
                  <a:lnTo>
                    <a:pt x="105" y="97"/>
                  </a:lnTo>
                  <a:lnTo>
                    <a:pt x="107" y="95"/>
                  </a:lnTo>
                  <a:lnTo>
                    <a:pt x="107" y="93"/>
                  </a:lnTo>
                  <a:lnTo>
                    <a:pt x="107" y="92"/>
                  </a:lnTo>
                  <a:lnTo>
                    <a:pt x="106" y="92"/>
                  </a:lnTo>
                  <a:lnTo>
                    <a:pt x="106" y="90"/>
                  </a:lnTo>
                  <a:lnTo>
                    <a:pt x="106" y="89"/>
                  </a:lnTo>
                  <a:lnTo>
                    <a:pt x="106" y="88"/>
                  </a:lnTo>
                  <a:lnTo>
                    <a:pt x="106" y="86"/>
                  </a:lnTo>
                  <a:lnTo>
                    <a:pt x="106" y="83"/>
                  </a:lnTo>
                  <a:lnTo>
                    <a:pt x="106" y="82"/>
                  </a:lnTo>
                  <a:lnTo>
                    <a:pt x="106" y="81"/>
                  </a:lnTo>
                  <a:lnTo>
                    <a:pt x="107" y="80"/>
                  </a:lnTo>
                  <a:lnTo>
                    <a:pt x="107" y="78"/>
                  </a:lnTo>
                  <a:lnTo>
                    <a:pt x="107" y="77"/>
                  </a:lnTo>
                  <a:lnTo>
                    <a:pt x="108" y="76"/>
                  </a:lnTo>
                  <a:lnTo>
                    <a:pt x="108" y="73"/>
                  </a:lnTo>
                  <a:lnTo>
                    <a:pt x="108" y="67"/>
                  </a:lnTo>
                  <a:lnTo>
                    <a:pt x="108" y="65"/>
                  </a:lnTo>
                  <a:lnTo>
                    <a:pt x="108" y="64"/>
                  </a:lnTo>
                  <a:lnTo>
                    <a:pt x="108" y="63"/>
                  </a:lnTo>
                  <a:lnTo>
                    <a:pt x="108" y="62"/>
                  </a:lnTo>
                  <a:lnTo>
                    <a:pt x="108" y="61"/>
                  </a:lnTo>
                  <a:lnTo>
                    <a:pt x="110" y="60"/>
                  </a:lnTo>
                  <a:lnTo>
                    <a:pt x="110" y="58"/>
                  </a:lnTo>
                  <a:lnTo>
                    <a:pt x="111" y="58"/>
                  </a:lnTo>
                  <a:lnTo>
                    <a:pt x="111" y="57"/>
                  </a:lnTo>
                  <a:lnTo>
                    <a:pt x="111" y="56"/>
                  </a:lnTo>
                  <a:lnTo>
                    <a:pt x="111" y="55"/>
                  </a:lnTo>
                  <a:lnTo>
                    <a:pt x="112" y="55"/>
                  </a:lnTo>
                  <a:lnTo>
                    <a:pt x="112" y="54"/>
                  </a:lnTo>
                  <a:lnTo>
                    <a:pt x="113" y="54"/>
                  </a:lnTo>
                  <a:lnTo>
                    <a:pt x="113" y="52"/>
                  </a:lnTo>
                  <a:lnTo>
                    <a:pt x="114" y="50"/>
                  </a:lnTo>
                  <a:lnTo>
                    <a:pt x="115" y="49"/>
                  </a:lnTo>
                  <a:lnTo>
                    <a:pt x="115" y="48"/>
                  </a:lnTo>
                  <a:lnTo>
                    <a:pt x="115" y="48"/>
                  </a:lnTo>
                  <a:lnTo>
                    <a:pt x="117" y="48"/>
                  </a:lnTo>
                  <a:lnTo>
                    <a:pt x="117" y="47"/>
                  </a:lnTo>
                  <a:lnTo>
                    <a:pt x="117" y="45"/>
                  </a:lnTo>
                  <a:lnTo>
                    <a:pt x="118" y="44"/>
                  </a:lnTo>
                  <a:lnTo>
                    <a:pt x="119" y="44"/>
                  </a:lnTo>
                  <a:lnTo>
                    <a:pt x="119" y="43"/>
                  </a:lnTo>
                  <a:lnTo>
                    <a:pt x="119" y="39"/>
                  </a:lnTo>
                  <a:lnTo>
                    <a:pt x="119" y="37"/>
                  </a:lnTo>
                  <a:lnTo>
                    <a:pt x="118" y="32"/>
                  </a:lnTo>
                  <a:lnTo>
                    <a:pt x="119" y="30"/>
                  </a:lnTo>
                  <a:lnTo>
                    <a:pt x="119" y="29"/>
                  </a:lnTo>
                  <a:lnTo>
                    <a:pt x="119" y="28"/>
                  </a:lnTo>
                  <a:lnTo>
                    <a:pt x="119" y="26"/>
                  </a:lnTo>
                  <a:lnTo>
                    <a:pt x="119" y="25"/>
                  </a:lnTo>
                  <a:lnTo>
                    <a:pt x="119" y="24"/>
                  </a:lnTo>
                  <a:lnTo>
                    <a:pt x="119" y="23"/>
                  </a:lnTo>
                  <a:lnTo>
                    <a:pt x="118" y="22"/>
                  </a:lnTo>
                  <a:lnTo>
                    <a:pt x="118" y="21"/>
                  </a:lnTo>
                  <a:lnTo>
                    <a:pt x="118" y="19"/>
                  </a:lnTo>
                  <a:lnTo>
                    <a:pt x="119" y="19"/>
                  </a:lnTo>
                  <a:lnTo>
                    <a:pt x="120" y="19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23" y="17"/>
                  </a:lnTo>
                  <a:lnTo>
                    <a:pt x="124" y="16"/>
                  </a:lnTo>
                  <a:lnTo>
                    <a:pt x="124" y="15"/>
                  </a:lnTo>
                  <a:lnTo>
                    <a:pt x="125" y="15"/>
                  </a:lnTo>
                  <a:lnTo>
                    <a:pt x="126" y="13"/>
                  </a:lnTo>
                  <a:lnTo>
                    <a:pt x="126" y="12"/>
                  </a:lnTo>
                  <a:lnTo>
                    <a:pt x="127" y="12"/>
                  </a:lnTo>
                  <a:lnTo>
                    <a:pt x="127" y="11"/>
                  </a:lnTo>
                  <a:lnTo>
                    <a:pt x="127" y="10"/>
                  </a:lnTo>
                  <a:lnTo>
                    <a:pt x="128" y="10"/>
                  </a:lnTo>
                  <a:lnTo>
                    <a:pt x="130" y="10"/>
                  </a:lnTo>
                  <a:lnTo>
                    <a:pt x="130" y="9"/>
                  </a:lnTo>
                  <a:lnTo>
                    <a:pt x="131" y="9"/>
                  </a:lnTo>
                  <a:lnTo>
                    <a:pt x="131" y="8"/>
                  </a:lnTo>
                  <a:lnTo>
                    <a:pt x="132" y="8"/>
                  </a:lnTo>
                  <a:lnTo>
                    <a:pt x="133" y="6"/>
                  </a:lnTo>
                  <a:lnTo>
                    <a:pt x="134" y="6"/>
                  </a:lnTo>
                  <a:lnTo>
                    <a:pt x="134" y="5"/>
                  </a:lnTo>
                  <a:lnTo>
                    <a:pt x="136" y="5"/>
                  </a:lnTo>
                  <a:lnTo>
                    <a:pt x="137" y="5"/>
                  </a:lnTo>
                  <a:lnTo>
                    <a:pt x="137" y="5"/>
                  </a:lnTo>
                  <a:lnTo>
                    <a:pt x="139" y="5"/>
                  </a:lnTo>
                  <a:lnTo>
                    <a:pt x="139" y="6"/>
                  </a:lnTo>
                  <a:lnTo>
                    <a:pt x="140" y="6"/>
                  </a:lnTo>
                  <a:lnTo>
                    <a:pt x="141" y="6"/>
                  </a:lnTo>
                  <a:lnTo>
                    <a:pt x="141" y="8"/>
                  </a:lnTo>
                  <a:lnTo>
                    <a:pt x="143" y="8"/>
                  </a:lnTo>
                  <a:lnTo>
                    <a:pt x="143" y="9"/>
                  </a:lnTo>
                  <a:lnTo>
                    <a:pt x="145" y="9"/>
                  </a:lnTo>
                  <a:lnTo>
                    <a:pt x="145" y="10"/>
                  </a:lnTo>
                  <a:lnTo>
                    <a:pt x="146" y="10"/>
                  </a:lnTo>
                  <a:lnTo>
                    <a:pt x="147" y="10"/>
                  </a:lnTo>
                  <a:lnTo>
                    <a:pt x="147" y="11"/>
                  </a:lnTo>
                  <a:lnTo>
                    <a:pt x="149" y="12"/>
                  </a:lnTo>
                  <a:lnTo>
                    <a:pt x="150" y="12"/>
                  </a:lnTo>
                  <a:lnTo>
                    <a:pt x="151" y="12"/>
                  </a:lnTo>
                  <a:lnTo>
                    <a:pt x="151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6"/>
                  </a:lnTo>
                  <a:lnTo>
                    <a:pt x="153" y="17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9" y="19"/>
                  </a:lnTo>
                  <a:lnTo>
                    <a:pt x="160" y="19"/>
                  </a:lnTo>
                  <a:lnTo>
                    <a:pt x="162" y="19"/>
                  </a:lnTo>
                  <a:lnTo>
                    <a:pt x="163" y="19"/>
                  </a:lnTo>
                  <a:lnTo>
                    <a:pt x="165" y="19"/>
                  </a:lnTo>
                  <a:lnTo>
                    <a:pt x="165" y="19"/>
                  </a:lnTo>
                  <a:lnTo>
                    <a:pt x="165" y="21"/>
                  </a:lnTo>
                  <a:lnTo>
                    <a:pt x="166" y="21"/>
                  </a:lnTo>
                  <a:lnTo>
                    <a:pt x="167" y="21"/>
                  </a:lnTo>
                  <a:lnTo>
                    <a:pt x="169" y="21"/>
                  </a:lnTo>
                  <a:lnTo>
                    <a:pt x="170" y="21"/>
                  </a:lnTo>
                  <a:lnTo>
                    <a:pt x="170" y="22"/>
                  </a:lnTo>
                  <a:lnTo>
                    <a:pt x="171" y="22"/>
                  </a:lnTo>
                  <a:lnTo>
                    <a:pt x="172" y="22"/>
                  </a:lnTo>
                  <a:lnTo>
                    <a:pt x="173" y="22"/>
                  </a:lnTo>
                  <a:lnTo>
                    <a:pt x="175" y="21"/>
                  </a:lnTo>
                  <a:lnTo>
                    <a:pt x="176" y="21"/>
                  </a:lnTo>
                  <a:lnTo>
                    <a:pt x="177" y="21"/>
                  </a:lnTo>
                  <a:lnTo>
                    <a:pt x="178" y="21"/>
                  </a:lnTo>
                  <a:lnTo>
                    <a:pt x="178" y="22"/>
                  </a:lnTo>
                  <a:lnTo>
                    <a:pt x="179" y="22"/>
                  </a:lnTo>
                  <a:lnTo>
                    <a:pt x="180" y="22"/>
                  </a:lnTo>
                  <a:lnTo>
                    <a:pt x="182" y="22"/>
                  </a:lnTo>
                  <a:lnTo>
                    <a:pt x="183" y="22"/>
                  </a:lnTo>
                  <a:lnTo>
                    <a:pt x="184" y="23"/>
                  </a:lnTo>
                  <a:lnTo>
                    <a:pt x="185" y="23"/>
                  </a:lnTo>
                  <a:lnTo>
                    <a:pt x="186" y="24"/>
                  </a:lnTo>
                  <a:lnTo>
                    <a:pt x="188" y="24"/>
                  </a:lnTo>
                  <a:lnTo>
                    <a:pt x="190" y="24"/>
                  </a:lnTo>
                  <a:lnTo>
                    <a:pt x="191" y="24"/>
                  </a:lnTo>
                  <a:lnTo>
                    <a:pt x="192" y="23"/>
                  </a:lnTo>
                  <a:lnTo>
                    <a:pt x="192" y="22"/>
                  </a:lnTo>
                  <a:lnTo>
                    <a:pt x="193" y="21"/>
                  </a:lnTo>
                  <a:lnTo>
                    <a:pt x="193" y="19"/>
                  </a:lnTo>
                  <a:lnTo>
                    <a:pt x="193" y="19"/>
                  </a:lnTo>
                  <a:lnTo>
                    <a:pt x="193" y="19"/>
                  </a:lnTo>
                  <a:lnTo>
                    <a:pt x="193" y="19"/>
                  </a:lnTo>
                  <a:lnTo>
                    <a:pt x="193" y="18"/>
                  </a:lnTo>
                  <a:lnTo>
                    <a:pt x="193" y="18"/>
                  </a:lnTo>
                  <a:lnTo>
                    <a:pt x="195" y="18"/>
                  </a:lnTo>
                  <a:lnTo>
                    <a:pt x="195" y="17"/>
                  </a:lnTo>
                  <a:lnTo>
                    <a:pt x="195" y="16"/>
                  </a:lnTo>
                  <a:lnTo>
                    <a:pt x="196" y="16"/>
                  </a:lnTo>
                  <a:lnTo>
                    <a:pt x="196" y="15"/>
                  </a:lnTo>
                  <a:lnTo>
                    <a:pt x="196" y="13"/>
                  </a:lnTo>
                  <a:lnTo>
                    <a:pt x="197" y="13"/>
                  </a:lnTo>
                  <a:lnTo>
                    <a:pt x="198" y="13"/>
                  </a:lnTo>
                  <a:lnTo>
                    <a:pt x="198" y="12"/>
                  </a:lnTo>
                  <a:lnTo>
                    <a:pt x="199" y="12"/>
                  </a:lnTo>
                  <a:lnTo>
                    <a:pt x="199" y="11"/>
                  </a:lnTo>
                  <a:lnTo>
                    <a:pt x="201" y="11"/>
                  </a:lnTo>
                  <a:lnTo>
                    <a:pt x="201" y="12"/>
                  </a:lnTo>
                  <a:lnTo>
                    <a:pt x="201" y="13"/>
                  </a:lnTo>
                  <a:lnTo>
                    <a:pt x="202" y="13"/>
                  </a:lnTo>
                  <a:lnTo>
                    <a:pt x="203" y="13"/>
                  </a:lnTo>
                  <a:lnTo>
                    <a:pt x="204" y="13"/>
                  </a:lnTo>
                  <a:lnTo>
                    <a:pt x="204" y="15"/>
                  </a:lnTo>
                  <a:lnTo>
                    <a:pt x="205" y="15"/>
                  </a:lnTo>
                  <a:lnTo>
                    <a:pt x="205" y="16"/>
                  </a:lnTo>
                  <a:lnTo>
                    <a:pt x="207" y="16"/>
                  </a:lnTo>
                  <a:lnTo>
                    <a:pt x="208" y="16"/>
                  </a:lnTo>
                  <a:lnTo>
                    <a:pt x="209" y="16"/>
                  </a:lnTo>
                  <a:lnTo>
                    <a:pt x="209" y="15"/>
                  </a:lnTo>
                  <a:lnTo>
                    <a:pt x="210" y="15"/>
                  </a:lnTo>
                  <a:lnTo>
                    <a:pt x="211" y="13"/>
                  </a:lnTo>
                  <a:lnTo>
                    <a:pt x="212" y="13"/>
                  </a:lnTo>
                  <a:lnTo>
                    <a:pt x="214" y="12"/>
                  </a:lnTo>
                  <a:lnTo>
                    <a:pt x="215" y="12"/>
                  </a:lnTo>
                  <a:lnTo>
                    <a:pt x="216" y="12"/>
                  </a:lnTo>
                  <a:lnTo>
                    <a:pt x="217" y="12"/>
                  </a:lnTo>
                  <a:lnTo>
                    <a:pt x="217" y="11"/>
                  </a:lnTo>
                  <a:lnTo>
                    <a:pt x="218" y="12"/>
                  </a:lnTo>
                  <a:lnTo>
                    <a:pt x="218" y="11"/>
                  </a:lnTo>
                  <a:lnTo>
                    <a:pt x="220" y="11"/>
                  </a:lnTo>
                  <a:lnTo>
                    <a:pt x="221" y="10"/>
                  </a:lnTo>
                  <a:lnTo>
                    <a:pt x="222" y="10"/>
                  </a:lnTo>
                  <a:lnTo>
                    <a:pt x="222" y="10"/>
                  </a:lnTo>
                  <a:lnTo>
                    <a:pt x="223" y="9"/>
                  </a:lnTo>
                  <a:lnTo>
                    <a:pt x="223" y="10"/>
                  </a:lnTo>
                  <a:lnTo>
                    <a:pt x="224" y="10"/>
                  </a:lnTo>
                  <a:lnTo>
                    <a:pt x="224" y="9"/>
                  </a:lnTo>
                  <a:lnTo>
                    <a:pt x="225" y="8"/>
                  </a:lnTo>
                  <a:lnTo>
                    <a:pt x="227" y="8"/>
                  </a:lnTo>
                  <a:lnTo>
                    <a:pt x="225" y="8"/>
                  </a:lnTo>
                  <a:lnTo>
                    <a:pt x="225" y="6"/>
                  </a:lnTo>
                  <a:lnTo>
                    <a:pt x="227" y="6"/>
                  </a:lnTo>
                  <a:lnTo>
                    <a:pt x="227" y="8"/>
                  </a:lnTo>
                  <a:lnTo>
                    <a:pt x="227" y="6"/>
                  </a:lnTo>
                  <a:lnTo>
                    <a:pt x="228" y="6"/>
                  </a:lnTo>
                  <a:lnTo>
                    <a:pt x="229" y="6"/>
                  </a:lnTo>
                  <a:lnTo>
                    <a:pt x="229" y="8"/>
                  </a:lnTo>
                  <a:lnTo>
                    <a:pt x="230" y="8"/>
                  </a:lnTo>
                  <a:lnTo>
                    <a:pt x="230" y="9"/>
                  </a:lnTo>
                  <a:lnTo>
                    <a:pt x="231" y="9"/>
                  </a:lnTo>
                  <a:lnTo>
                    <a:pt x="231" y="10"/>
                  </a:lnTo>
                  <a:lnTo>
                    <a:pt x="233" y="10"/>
                  </a:lnTo>
                  <a:lnTo>
                    <a:pt x="234" y="10"/>
                  </a:lnTo>
                  <a:lnTo>
                    <a:pt x="235" y="10"/>
                  </a:lnTo>
                  <a:lnTo>
                    <a:pt x="236" y="10"/>
                  </a:lnTo>
                  <a:lnTo>
                    <a:pt x="236" y="9"/>
                  </a:lnTo>
                  <a:lnTo>
                    <a:pt x="237" y="9"/>
                  </a:lnTo>
                  <a:lnTo>
                    <a:pt x="238" y="9"/>
                  </a:lnTo>
                  <a:lnTo>
                    <a:pt x="240" y="9"/>
                  </a:lnTo>
                  <a:lnTo>
                    <a:pt x="241" y="9"/>
                  </a:lnTo>
                  <a:lnTo>
                    <a:pt x="241" y="8"/>
                  </a:lnTo>
                  <a:lnTo>
                    <a:pt x="241" y="9"/>
                  </a:lnTo>
                  <a:lnTo>
                    <a:pt x="242" y="8"/>
                  </a:lnTo>
                  <a:lnTo>
                    <a:pt x="243" y="8"/>
                  </a:lnTo>
                  <a:lnTo>
                    <a:pt x="244" y="8"/>
                  </a:lnTo>
                  <a:lnTo>
                    <a:pt x="244" y="6"/>
                  </a:lnTo>
                  <a:lnTo>
                    <a:pt x="244" y="5"/>
                  </a:lnTo>
                  <a:lnTo>
                    <a:pt x="244" y="4"/>
                  </a:lnTo>
                  <a:lnTo>
                    <a:pt x="244" y="3"/>
                  </a:lnTo>
                  <a:lnTo>
                    <a:pt x="246" y="3"/>
                  </a:lnTo>
                  <a:lnTo>
                    <a:pt x="246" y="2"/>
                  </a:lnTo>
                  <a:lnTo>
                    <a:pt x="247" y="2"/>
                  </a:lnTo>
                  <a:lnTo>
                    <a:pt x="248" y="2"/>
                  </a:lnTo>
                  <a:lnTo>
                    <a:pt x="249" y="2"/>
                  </a:lnTo>
                  <a:lnTo>
                    <a:pt x="249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15" name="Freeform 470">
              <a:extLst>
                <a:ext uri="{FF2B5EF4-FFF2-40B4-BE49-F238E27FC236}">
                  <a16:creationId xmlns:a16="http://schemas.microsoft.com/office/drawing/2014/main" id="{BCC5C5BE-1E61-F312-293C-E15D2E287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756" y="2416324"/>
              <a:ext cx="98425" cy="50800"/>
            </a:xfrm>
            <a:custGeom>
              <a:avLst/>
              <a:gdLst>
                <a:gd name="T0" fmla="*/ 60 w 62"/>
                <a:gd name="T1" fmla="*/ 28 h 32"/>
                <a:gd name="T2" fmla="*/ 57 w 62"/>
                <a:gd name="T3" fmla="*/ 30 h 32"/>
                <a:gd name="T4" fmla="*/ 55 w 62"/>
                <a:gd name="T5" fmla="*/ 30 h 32"/>
                <a:gd name="T6" fmla="*/ 52 w 62"/>
                <a:gd name="T7" fmla="*/ 30 h 32"/>
                <a:gd name="T8" fmla="*/ 49 w 62"/>
                <a:gd name="T9" fmla="*/ 30 h 32"/>
                <a:gd name="T10" fmla="*/ 47 w 62"/>
                <a:gd name="T11" fmla="*/ 31 h 32"/>
                <a:gd name="T12" fmla="*/ 44 w 62"/>
                <a:gd name="T13" fmla="*/ 30 h 32"/>
                <a:gd name="T14" fmla="*/ 42 w 62"/>
                <a:gd name="T15" fmla="*/ 31 h 32"/>
                <a:gd name="T16" fmla="*/ 33 w 62"/>
                <a:gd name="T17" fmla="*/ 30 h 32"/>
                <a:gd name="T18" fmla="*/ 28 w 62"/>
                <a:gd name="T19" fmla="*/ 28 h 32"/>
                <a:gd name="T20" fmla="*/ 26 w 62"/>
                <a:gd name="T21" fmla="*/ 31 h 32"/>
                <a:gd name="T22" fmla="*/ 22 w 62"/>
                <a:gd name="T23" fmla="*/ 32 h 32"/>
                <a:gd name="T24" fmla="*/ 18 w 62"/>
                <a:gd name="T25" fmla="*/ 32 h 32"/>
                <a:gd name="T26" fmla="*/ 15 w 62"/>
                <a:gd name="T27" fmla="*/ 32 h 32"/>
                <a:gd name="T28" fmla="*/ 15 w 62"/>
                <a:gd name="T29" fmla="*/ 30 h 32"/>
                <a:gd name="T30" fmla="*/ 13 w 62"/>
                <a:gd name="T31" fmla="*/ 30 h 32"/>
                <a:gd name="T32" fmla="*/ 10 w 62"/>
                <a:gd name="T33" fmla="*/ 30 h 32"/>
                <a:gd name="T34" fmla="*/ 7 w 62"/>
                <a:gd name="T35" fmla="*/ 30 h 32"/>
                <a:gd name="T36" fmla="*/ 5 w 62"/>
                <a:gd name="T37" fmla="*/ 27 h 32"/>
                <a:gd name="T38" fmla="*/ 3 w 62"/>
                <a:gd name="T39" fmla="*/ 26 h 32"/>
                <a:gd name="T40" fmla="*/ 2 w 62"/>
                <a:gd name="T41" fmla="*/ 26 h 32"/>
                <a:gd name="T42" fmla="*/ 1 w 62"/>
                <a:gd name="T43" fmla="*/ 24 h 32"/>
                <a:gd name="T44" fmla="*/ 1 w 62"/>
                <a:gd name="T45" fmla="*/ 21 h 32"/>
                <a:gd name="T46" fmla="*/ 3 w 62"/>
                <a:gd name="T47" fmla="*/ 20 h 32"/>
                <a:gd name="T48" fmla="*/ 5 w 62"/>
                <a:gd name="T49" fmla="*/ 19 h 32"/>
                <a:gd name="T50" fmla="*/ 4 w 62"/>
                <a:gd name="T51" fmla="*/ 15 h 32"/>
                <a:gd name="T52" fmla="*/ 7 w 62"/>
                <a:gd name="T53" fmla="*/ 14 h 32"/>
                <a:gd name="T54" fmla="*/ 8 w 62"/>
                <a:gd name="T55" fmla="*/ 12 h 32"/>
                <a:gd name="T56" fmla="*/ 9 w 62"/>
                <a:gd name="T57" fmla="*/ 10 h 32"/>
                <a:gd name="T58" fmla="*/ 13 w 62"/>
                <a:gd name="T59" fmla="*/ 7 h 32"/>
                <a:gd name="T60" fmla="*/ 14 w 62"/>
                <a:gd name="T61" fmla="*/ 4 h 32"/>
                <a:gd name="T62" fmla="*/ 17 w 62"/>
                <a:gd name="T63" fmla="*/ 1 h 32"/>
                <a:gd name="T64" fmla="*/ 20 w 62"/>
                <a:gd name="T65" fmla="*/ 0 h 32"/>
                <a:gd name="T66" fmla="*/ 22 w 62"/>
                <a:gd name="T67" fmla="*/ 1 h 32"/>
                <a:gd name="T68" fmla="*/ 24 w 62"/>
                <a:gd name="T69" fmla="*/ 1 h 32"/>
                <a:gd name="T70" fmla="*/ 28 w 62"/>
                <a:gd name="T71" fmla="*/ 1 h 32"/>
                <a:gd name="T72" fmla="*/ 30 w 62"/>
                <a:gd name="T73" fmla="*/ 4 h 32"/>
                <a:gd name="T74" fmla="*/ 35 w 62"/>
                <a:gd name="T75" fmla="*/ 4 h 32"/>
                <a:gd name="T76" fmla="*/ 39 w 62"/>
                <a:gd name="T77" fmla="*/ 4 h 32"/>
                <a:gd name="T78" fmla="*/ 42 w 62"/>
                <a:gd name="T79" fmla="*/ 5 h 32"/>
                <a:gd name="T80" fmla="*/ 43 w 62"/>
                <a:gd name="T81" fmla="*/ 6 h 32"/>
                <a:gd name="T82" fmla="*/ 44 w 62"/>
                <a:gd name="T83" fmla="*/ 4 h 32"/>
                <a:gd name="T84" fmla="*/ 48 w 62"/>
                <a:gd name="T85" fmla="*/ 4 h 32"/>
                <a:gd name="T86" fmla="*/ 50 w 62"/>
                <a:gd name="T87" fmla="*/ 5 h 32"/>
                <a:gd name="T88" fmla="*/ 53 w 62"/>
                <a:gd name="T89" fmla="*/ 6 h 32"/>
                <a:gd name="T90" fmla="*/ 54 w 62"/>
                <a:gd name="T91" fmla="*/ 8 h 32"/>
                <a:gd name="T92" fmla="*/ 54 w 62"/>
                <a:gd name="T93" fmla="*/ 10 h 32"/>
                <a:gd name="T94" fmla="*/ 53 w 62"/>
                <a:gd name="T95" fmla="*/ 14 h 32"/>
                <a:gd name="T96" fmla="*/ 55 w 62"/>
                <a:gd name="T97" fmla="*/ 15 h 32"/>
                <a:gd name="T98" fmla="*/ 59 w 62"/>
                <a:gd name="T99" fmla="*/ 15 h 32"/>
                <a:gd name="T100" fmla="*/ 62 w 62"/>
                <a:gd name="T101" fmla="*/ 19 h 32"/>
                <a:gd name="T102" fmla="*/ 61 w 62"/>
                <a:gd name="T103" fmla="*/ 21 h 32"/>
                <a:gd name="T104" fmla="*/ 62 w 62"/>
                <a:gd name="T105" fmla="*/ 25 h 32"/>
                <a:gd name="T106" fmla="*/ 62 w 62"/>
                <a:gd name="T107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2" h="32">
                  <a:moveTo>
                    <a:pt x="62" y="28"/>
                  </a:moveTo>
                  <a:lnTo>
                    <a:pt x="61" y="30"/>
                  </a:lnTo>
                  <a:lnTo>
                    <a:pt x="60" y="28"/>
                  </a:lnTo>
                  <a:lnTo>
                    <a:pt x="59" y="28"/>
                  </a:lnTo>
                  <a:lnTo>
                    <a:pt x="59" y="30"/>
                  </a:lnTo>
                  <a:lnTo>
                    <a:pt x="57" y="30"/>
                  </a:lnTo>
                  <a:lnTo>
                    <a:pt x="57" y="28"/>
                  </a:lnTo>
                  <a:lnTo>
                    <a:pt x="56" y="30"/>
                  </a:lnTo>
                  <a:lnTo>
                    <a:pt x="55" y="30"/>
                  </a:lnTo>
                  <a:lnTo>
                    <a:pt x="54" y="30"/>
                  </a:lnTo>
                  <a:lnTo>
                    <a:pt x="53" y="30"/>
                  </a:lnTo>
                  <a:lnTo>
                    <a:pt x="52" y="30"/>
                  </a:lnTo>
                  <a:lnTo>
                    <a:pt x="50" y="28"/>
                  </a:lnTo>
                  <a:lnTo>
                    <a:pt x="49" y="28"/>
                  </a:lnTo>
                  <a:lnTo>
                    <a:pt x="49" y="30"/>
                  </a:lnTo>
                  <a:lnTo>
                    <a:pt x="48" y="30"/>
                  </a:lnTo>
                  <a:lnTo>
                    <a:pt x="48" y="31"/>
                  </a:lnTo>
                  <a:lnTo>
                    <a:pt x="47" y="31"/>
                  </a:lnTo>
                  <a:lnTo>
                    <a:pt x="46" y="31"/>
                  </a:lnTo>
                  <a:lnTo>
                    <a:pt x="46" y="30"/>
                  </a:lnTo>
                  <a:lnTo>
                    <a:pt x="44" y="30"/>
                  </a:lnTo>
                  <a:lnTo>
                    <a:pt x="43" y="30"/>
                  </a:lnTo>
                  <a:lnTo>
                    <a:pt x="42" y="31"/>
                  </a:lnTo>
                  <a:lnTo>
                    <a:pt x="42" y="31"/>
                  </a:lnTo>
                  <a:lnTo>
                    <a:pt x="37" y="31"/>
                  </a:lnTo>
                  <a:lnTo>
                    <a:pt x="35" y="31"/>
                  </a:lnTo>
                  <a:lnTo>
                    <a:pt x="33" y="30"/>
                  </a:lnTo>
                  <a:lnTo>
                    <a:pt x="30" y="28"/>
                  </a:lnTo>
                  <a:lnTo>
                    <a:pt x="29" y="28"/>
                  </a:lnTo>
                  <a:lnTo>
                    <a:pt x="28" y="28"/>
                  </a:lnTo>
                  <a:lnTo>
                    <a:pt x="27" y="30"/>
                  </a:lnTo>
                  <a:lnTo>
                    <a:pt x="27" y="31"/>
                  </a:lnTo>
                  <a:lnTo>
                    <a:pt x="26" y="31"/>
                  </a:lnTo>
                  <a:lnTo>
                    <a:pt x="26" y="32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1" y="32"/>
                  </a:lnTo>
                  <a:lnTo>
                    <a:pt x="20" y="32"/>
                  </a:lnTo>
                  <a:lnTo>
                    <a:pt x="18" y="32"/>
                  </a:lnTo>
                  <a:lnTo>
                    <a:pt x="17" y="32"/>
                  </a:lnTo>
                  <a:lnTo>
                    <a:pt x="16" y="32"/>
                  </a:lnTo>
                  <a:lnTo>
                    <a:pt x="15" y="32"/>
                  </a:lnTo>
                  <a:lnTo>
                    <a:pt x="16" y="31"/>
                  </a:lnTo>
                  <a:lnTo>
                    <a:pt x="15" y="31"/>
                  </a:lnTo>
                  <a:lnTo>
                    <a:pt x="15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3" y="30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0" y="30"/>
                  </a:lnTo>
                  <a:lnTo>
                    <a:pt x="9" y="30"/>
                  </a:lnTo>
                  <a:lnTo>
                    <a:pt x="8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5" y="27"/>
                  </a:lnTo>
                  <a:lnTo>
                    <a:pt x="4" y="27"/>
                  </a:lnTo>
                  <a:lnTo>
                    <a:pt x="3" y="27"/>
                  </a:lnTo>
                  <a:lnTo>
                    <a:pt x="3" y="26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2" y="20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9"/>
                  </a:lnTo>
                  <a:lnTo>
                    <a:pt x="5" y="19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5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2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0" y="2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3" y="4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7" y="4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1" y="5"/>
                  </a:lnTo>
                  <a:lnTo>
                    <a:pt x="42" y="5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7" y="4"/>
                  </a:lnTo>
                  <a:lnTo>
                    <a:pt x="48" y="4"/>
                  </a:lnTo>
                  <a:lnTo>
                    <a:pt x="48" y="5"/>
                  </a:lnTo>
                  <a:lnTo>
                    <a:pt x="49" y="5"/>
                  </a:lnTo>
                  <a:lnTo>
                    <a:pt x="50" y="5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3" y="6"/>
                  </a:lnTo>
                  <a:lnTo>
                    <a:pt x="54" y="6"/>
                  </a:lnTo>
                  <a:lnTo>
                    <a:pt x="54" y="7"/>
                  </a:lnTo>
                  <a:lnTo>
                    <a:pt x="54" y="8"/>
                  </a:lnTo>
                  <a:lnTo>
                    <a:pt x="53" y="8"/>
                  </a:lnTo>
                  <a:lnTo>
                    <a:pt x="53" y="10"/>
                  </a:lnTo>
                  <a:lnTo>
                    <a:pt x="54" y="10"/>
                  </a:lnTo>
                  <a:lnTo>
                    <a:pt x="54" y="11"/>
                  </a:lnTo>
                  <a:lnTo>
                    <a:pt x="53" y="12"/>
                  </a:lnTo>
                  <a:lnTo>
                    <a:pt x="53" y="14"/>
                  </a:lnTo>
                  <a:lnTo>
                    <a:pt x="54" y="14"/>
                  </a:lnTo>
                  <a:lnTo>
                    <a:pt x="54" y="15"/>
                  </a:lnTo>
                  <a:lnTo>
                    <a:pt x="55" y="15"/>
                  </a:lnTo>
                  <a:lnTo>
                    <a:pt x="56" y="15"/>
                  </a:lnTo>
                  <a:lnTo>
                    <a:pt x="57" y="15"/>
                  </a:lnTo>
                  <a:lnTo>
                    <a:pt x="59" y="15"/>
                  </a:lnTo>
                  <a:lnTo>
                    <a:pt x="60" y="15"/>
                  </a:lnTo>
                  <a:lnTo>
                    <a:pt x="61" y="15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2" y="21"/>
                  </a:lnTo>
                  <a:lnTo>
                    <a:pt x="61" y="21"/>
                  </a:lnTo>
                  <a:lnTo>
                    <a:pt x="61" y="23"/>
                  </a:lnTo>
                  <a:lnTo>
                    <a:pt x="61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2" y="28"/>
                  </a:lnTo>
                  <a:lnTo>
                    <a:pt x="62" y="2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16" name="Freeform 471">
              <a:extLst>
                <a:ext uri="{FF2B5EF4-FFF2-40B4-BE49-F238E27FC236}">
                  <a16:creationId xmlns:a16="http://schemas.microsoft.com/office/drawing/2014/main" id="{DD488A2E-84F9-3D5A-D06B-1074BA8338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36081" y="1460649"/>
              <a:ext cx="533400" cy="357188"/>
            </a:xfrm>
            <a:custGeom>
              <a:avLst/>
              <a:gdLst>
                <a:gd name="T0" fmla="*/ 179 w 336"/>
                <a:gd name="T1" fmla="*/ 176 h 225"/>
                <a:gd name="T2" fmla="*/ 218 w 336"/>
                <a:gd name="T3" fmla="*/ 2 h 225"/>
                <a:gd name="T4" fmla="*/ 222 w 336"/>
                <a:gd name="T5" fmla="*/ 21 h 225"/>
                <a:gd name="T6" fmla="*/ 234 w 336"/>
                <a:gd name="T7" fmla="*/ 37 h 225"/>
                <a:gd name="T8" fmla="*/ 247 w 336"/>
                <a:gd name="T9" fmla="*/ 48 h 225"/>
                <a:gd name="T10" fmla="*/ 267 w 336"/>
                <a:gd name="T11" fmla="*/ 63 h 225"/>
                <a:gd name="T12" fmla="*/ 292 w 336"/>
                <a:gd name="T13" fmla="*/ 70 h 225"/>
                <a:gd name="T14" fmla="*/ 310 w 336"/>
                <a:gd name="T15" fmla="*/ 73 h 225"/>
                <a:gd name="T16" fmla="*/ 329 w 336"/>
                <a:gd name="T17" fmla="*/ 84 h 225"/>
                <a:gd name="T18" fmla="*/ 327 w 336"/>
                <a:gd name="T19" fmla="*/ 102 h 225"/>
                <a:gd name="T20" fmla="*/ 330 w 336"/>
                <a:gd name="T21" fmla="*/ 114 h 225"/>
                <a:gd name="T22" fmla="*/ 328 w 336"/>
                <a:gd name="T23" fmla="*/ 131 h 225"/>
                <a:gd name="T24" fmla="*/ 302 w 336"/>
                <a:gd name="T25" fmla="*/ 138 h 225"/>
                <a:gd name="T26" fmla="*/ 291 w 336"/>
                <a:gd name="T27" fmla="*/ 154 h 225"/>
                <a:gd name="T28" fmla="*/ 271 w 336"/>
                <a:gd name="T29" fmla="*/ 161 h 225"/>
                <a:gd name="T30" fmla="*/ 245 w 336"/>
                <a:gd name="T31" fmla="*/ 175 h 225"/>
                <a:gd name="T32" fmla="*/ 243 w 336"/>
                <a:gd name="T33" fmla="*/ 169 h 225"/>
                <a:gd name="T34" fmla="*/ 253 w 336"/>
                <a:gd name="T35" fmla="*/ 200 h 225"/>
                <a:gd name="T36" fmla="*/ 269 w 336"/>
                <a:gd name="T37" fmla="*/ 200 h 225"/>
                <a:gd name="T38" fmla="*/ 253 w 336"/>
                <a:gd name="T39" fmla="*/ 207 h 225"/>
                <a:gd name="T40" fmla="*/ 233 w 336"/>
                <a:gd name="T41" fmla="*/ 215 h 225"/>
                <a:gd name="T42" fmla="*/ 208 w 336"/>
                <a:gd name="T43" fmla="*/ 220 h 225"/>
                <a:gd name="T44" fmla="*/ 206 w 336"/>
                <a:gd name="T45" fmla="*/ 203 h 225"/>
                <a:gd name="T46" fmla="*/ 207 w 336"/>
                <a:gd name="T47" fmla="*/ 188 h 225"/>
                <a:gd name="T48" fmla="*/ 214 w 336"/>
                <a:gd name="T49" fmla="*/ 181 h 225"/>
                <a:gd name="T50" fmla="*/ 199 w 336"/>
                <a:gd name="T51" fmla="*/ 179 h 225"/>
                <a:gd name="T52" fmla="*/ 183 w 336"/>
                <a:gd name="T53" fmla="*/ 172 h 225"/>
                <a:gd name="T54" fmla="*/ 191 w 336"/>
                <a:gd name="T55" fmla="*/ 169 h 225"/>
                <a:gd name="T56" fmla="*/ 183 w 336"/>
                <a:gd name="T57" fmla="*/ 159 h 225"/>
                <a:gd name="T58" fmla="*/ 181 w 336"/>
                <a:gd name="T59" fmla="*/ 156 h 225"/>
                <a:gd name="T60" fmla="*/ 176 w 336"/>
                <a:gd name="T61" fmla="*/ 161 h 225"/>
                <a:gd name="T62" fmla="*/ 163 w 336"/>
                <a:gd name="T63" fmla="*/ 167 h 225"/>
                <a:gd name="T64" fmla="*/ 148 w 336"/>
                <a:gd name="T65" fmla="*/ 187 h 225"/>
                <a:gd name="T66" fmla="*/ 140 w 336"/>
                <a:gd name="T67" fmla="*/ 189 h 225"/>
                <a:gd name="T68" fmla="*/ 140 w 336"/>
                <a:gd name="T69" fmla="*/ 203 h 225"/>
                <a:gd name="T70" fmla="*/ 123 w 336"/>
                <a:gd name="T71" fmla="*/ 203 h 225"/>
                <a:gd name="T72" fmla="*/ 121 w 336"/>
                <a:gd name="T73" fmla="*/ 188 h 225"/>
                <a:gd name="T74" fmla="*/ 128 w 336"/>
                <a:gd name="T75" fmla="*/ 169 h 225"/>
                <a:gd name="T76" fmla="*/ 140 w 336"/>
                <a:gd name="T77" fmla="*/ 170 h 225"/>
                <a:gd name="T78" fmla="*/ 144 w 336"/>
                <a:gd name="T79" fmla="*/ 160 h 225"/>
                <a:gd name="T80" fmla="*/ 136 w 336"/>
                <a:gd name="T81" fmla="*/ 148 h 225"/>
                <a:gd name="T82" fmla="*/ 129 w 336"/>
                <a:gd name="T83" fmla="*/ 129 h 225"/>
                <a:gd name="T84" fmla="*/ 116 w 336"/>
                <a:gd name="T85" fmla="*/ 123 h 225"/>
                <a:gd name="T86" fmla="*/ 98 w 336"/>
                <a:gd name="T87" fmla="*/ 116 h 225"/>
                <a:gd name="T88" fmla="*/ 77 w 336"/>
                <a:gd name="T89" fmla="*/ 122 h 225"/>
                <a:gd name="T90" fmla="*/ 49 w 336"/>
                <a:gd name="T91" fmla="*/ 132 h 225"/>
                <a:gd name="T92" fmla="*/ 25 w 336"/>
                <a:gd name="T93" fmla="*/ 129 h 225"/>
                <a:gd name="T94" fmla="*/ 10 w 336"/>
                <a:gd name="T95" fmla="*/ 124 h 225"/>
                <a:gd name="T96" fmla="*/ 4 w 336"/>
                <a:gd name="T97" fmla="*/ 105 h 225"/>
                <a:gd name="T98" fmla="*/ 10 w 336"/>
                <a:gd name="T99" fmla="*/ 95 h 225"/>
                <a:gd name="T100" fmla="*/ 29 w 336"/>
                <a:gd name="T101" fmla="*/ 60 h 225"/>
                <a:gd name="T102" fmla="*/ 35 w 336"/>
                <a:gd name="T103" fmla="*/ 44 h 225"/>
                <a:gd name="T104" fmla="*/ 32 w 336"/>
                <a:gd name="T105" fmla="*/ 22 h 225"/>
                <a:gd name="T106" fmla="*/ 75 w 336"/>
                <a:gd name="T107" fmla="*/ 17 h 225"/>
                <a:gd name="T108" fmla="*/ 103 w 336"/>
                <a:gd name="T109" fmla="*/ 26 h 225"/>
                <a:gd name="T110" fmla="*/ 116 w 336"/>
                <a:gd name="T111" fmla="*/ 25 h 225"/>
                <a:gd name="T112" fmla="*/ 133 w 336"/>
                <a:gd name="T113" fmla="*/ 28 h 225"/>
                <a:gd name="T114" fmla="*/ 152 w 336"/>
                <a:gd name="T115" fmla="*/ 31 h 225"/>
                <a:gd name="T116" fmla="*/ 156 w 336"/>
                <a:gd name="T117" fmla="*/ 22 h 225"/>
                <a:gd name="T118" fmla="*/ 169 w 336"/>
                <a:gd name="T119" fmla="*/ 11 h 225"/>
                <a:gd name="T120" fmla="*/ 193 w 336"/>
                <a:gd name="T121" fmla="*/ 1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6" h="225">
                  <a:moveTo>
                    <a:pt x="143" y="193"/>
                  </a:moveTo>
                  <a:lnTo>
                    <a:pt x="142" y="193"/>
                  </a:lnTo>
                  <a:lnTo>
                    <a:pt x="143" y="192"/>
                  </a:lnTo>
                  <a:lnTo>
                    <a:pt x="144" y="192"/>
                  </a:lnTo>
                  <a:lnTo>
                    <a:pt x="144" y="190"/>
                  </a:lnTo>
                  <a:lnTo>
                    <a:pt x="146" y="190"/>
                  </a:lnTo>
                  <a:lnTo>
                    <a:pt x="148" y="187"/>
                  </a:lnTo>
                  <a:lnTo>
                    <a:pt x="149" y="187"/>
                  </a:lnTo>
                  <a:lnTo>
                    <a:pt x="144" y="190"/>
                  </a:lnTo>
                  <a:lnTo>
                    <a:pt x="143" y="193"/>
                  </a:lnTo>
                  <a:close/>
                  <a:moveTo>
                    <a:pt x="195" y="181"/>
                  </a:moveTo>
                  <a:lnTo>
                    <a:pt x="199" y="181"/>
                  </a:lnTo>
                  <a:lnTo>
                    <a:pt x="200" y="181"/>
                  </a:lnTo>
                  <a:lnTo>
                    <a:pt x="201" y="182"/>
                  </a:lnTo>
                  <a:lnTo>
                    <a:pt x="201" y="181"/>
                  </a:lnTo>
                  <a:lnTo>
                    <a:pt x="202" y="181"/>
                  </a:lnTo>
                  <a:lnTo>
                    <a:pt x="202" y="182"/>
                  </a:lnTo>
                  <a:lnTo>
                    <a:pt x="204" y="182"/>
                  </a:lnTo>
                  <a:lnTo>
                    <a:pt x="195" y="181"/>
                  </a:lnTo>
                  <a:close/>
                  <a:moveTo>
                    <a:pt x="186" y="179"/>
                  </a:moveTo>
                  <a:lnTo>
                    <a:pt x="187" y="179"/>
                  </a:lnTo>
                  <a:lnTo>
                    <a:pt x="186" y="179"/>
                  </a:lnTo>
                  <a:lnTo>
                    <a:pt x="185" y="179"/>
                  </a:lnTo>
                  <a:lnTo>
                    <a:pt x="179" y="176"/>
                  </a:lnTo>
                  <a:lnTo>
                    <a:pt x="176" y="175"/>
                  </a:lnTo>
                  <a:lnTo>
                    <a:pt x="175" y="175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4"/>
                  </a:lnTo>
                  <a:lnTo>
                    <a:pt x="176" y="175"/>
                  </a:lnTo>
                  <a:lnTo>
                    <a:pt x="178" y="175"/>
                  </a:lnTo>
                  <a:lnTo>
                    <a:pt x="182" y="177"/>
                  </a:lnTo>
                  <a:lnTo>
                    <a:pt x="185" y="177"/>
                  </a:lnTo>
                  <a:lnTo>
                    <a:pt x="186" y="179"/>
                  </a:lnTo>
                  <a:close/>
                  <a:moveTo>
                    <a:pt x="206" y="0"/>
                  </a:moveTo>
                  <a:lnTo>
                    <a:pt x="207" y="0"/>
                  </a:lnTo>
                  <a:lnTo>
                    <a:pt x="208" y="0"/>
                  </a:lnTo>
                  <a:lnTo>
                    <a:pt x="209" y="1"/>
                  </a:lnTo>
                  <a:lnTo>
                    <a:pt x="211" y="1"/>
                  </a:lnTo>
                  <a:lnTo>
                    <a:pt x="211" y="0"/>
                  </a:lnTo>
                  <a:lnTo>
                    <a:pt x="211" y="1"/>
                  </a:lnTo>
                  <a:lnTo>
                    <a:pt x="211" y="2"/>
                  </a:lnTo>
                  <a:lnTo>
                    <a:pt x="212" y="2"/>
                  </a:lnTo>
                  <a:lnTo>
                    <a:pt x="213" y="1"/>
                  </a:lnTo>
                  <a:lnTo>
                    <a:pt x="215" y="0"/>
                  </a:lnTo>
                  <a:lnTo>
                    <a:pt x="217" y="0"/>
                  </a:lnTo>
                  <a:lnTo>
                    <a:pt x="218" y="1"/>
                  </a:lnTo>
                  <a:lnTo>
                    <a:pt x="218" y="2"/>
                  </a:lnTo>
                  <a:lnTo>
                    <a:pt x="219" y="2"/>
                  </a:lnTo>
                  <a:lnTo>
                    <a:pt x="219" y="4"/>
                  </a:lnTo>
                  <a:lnTo>
                    <a:pt x="220" y="5"/>
                  </a:lnTo>
                  <a:lnTo>
                    <a:pt x="221" y="6"/>
                  </a:lnTo>
                  <a:lnTo>
                    <a:pt x="222" y="6"/>
                  </a:lnTo>
                  <a:lnTo>
                    <a:pt x="222" y="7"/>
                  </a:lnTo>
                  <a:lnTo>
                    <a:pt x="222" y="8"/>
                  </a:lnTo>
                  <a:lnTo>
                    <a:pt x="222" y="9"/>
                  </a:lnTo>
                  <a:lnTo>
                    <a:pt x="222" y="11"/>
                  </a:lnTo>
                  <a:lnTo>
                    <a:pt x="222" y="12"/>
                  </a:lnTo>
                  <a:lnTo>
                    <a:pt x="222" y="13"/>
                  </a:lnTo>
                  <a:lnTo>
                    <a:pt x="224" y="13"/>
                  </a:lnTo>
                  <a:lnTo>
                    <a:pt x="225" y="14"/>
                  </a:lnTo>
                  <a:lnTo>
                    <a:pt x="225" y="15"/>
                  </a:lnTo>
                  <a:lnTo>
                    <a:pt x="226" y="15"/>
                  </a:lnTo>
                  <a:lnTo>
                    <a:pt x="227" y="15"/>
                  </a:lnTo>
                  <a:lnTo>
                    <a:pt x="227" y="17"/>
                  </a:lnTo>
                  <a:lnTo>
                    <a:pt x="228" y="17"/>
                  </a:lnTo>
                  <a:lnTo>
                    <a:pt x="228" y="18"/>
                  </a:lnTo>
                  <a:lnTo>
                    <a:pt x="228" y="19"/>
                  </a:lnTo>
                  <a:lnTo>
                    <a:pt x="228" y="20"/>
                  </a:lnTo>
                  <a:lnTo>
                    <a:pt x="227" y="20"/>
                  </a:lnTo>
                  <a:lnTo>
                    <a:pt x="224" y="20"/>
                  </a:lnTo>
                  <a:lnTo>
                    <a:pt x="222" y="21"/>
                  </a:lnTo>
                  <a:lnTo>
                    <a:pt x="222" y="22"/>
                  </a:lnTo>
                  <a:lnTo>
                    <a:pt x="224" y="22"/>
                  </a:lnTo>
                  <a:lnTo>
                    <a:pt x="224" y="24"/>
                  </a:lnTo>
                  <a:lnTo>
                    <a:pt x="225" y="25"/>
                  </a:lnTo>
                  <a:lnTo>
                    <a:pt x="225" y="26"/>
                  </a:lnTo>
                  <a:lnTo>
                    <a:pt x="225" y="27"/>
                  </a:lnTo>
                  <a:lnTo>
                    <a:pt x="225" y="28"/>
                  </a:lnTo>
                  <a:lnTo>
                    <a:pt x="225" y="30"/>
                  </a:lnTo>
                  <a:lnTo>
                    <a:pt x="225" y="31"/>
                  </a:lnTo>
                  <a:lnTo>
                    <a:pt x="226" y="31"/>
                  </a:lnTo>
                  <a:lnTo>
                    <a:pt x="227" y="31"/>
                  </a:lnTo>
                  <a:lnTo>
                    <a:pt x="227" y="32"/>
                  </a:lnTo>
                  <a:lnTo>
                    <a:pt x="226" y="32"/>
                  </a:lnTo>
                  <a:lnTo>
                    <a:pt x="226" y="33"/>
                  </a:lnTo>
                  <a:lnTo>
                    <a:pt x="225" y="34"/>
                  </a:lnTo>
                  <a:lnTo>
                    <a:pt x="226" y="34"/>
                  </a:lnTo>
                  <a:lnTo>
                    <a:pt x="227" y="34"/>
                  </a:lnTo>
                  <a:lnTo>
                    <a:pt x="228" y="34"/>
                  </a:lnTo>
                  <a:lnTo>
                    <a:pt x="231" y="34"/>
                  </a:lnTo>
                  <a:lnTo>
                    <a:pt x="232" y="34"/>
                  </a:lnTo>
                  <a:lnTo>
                    <a:pt x="233" y="34"/>
                  </a:lnTo>
                  <a:lnTo>
                    <a:pt x="233" y="35"/>
                  </a:lnTo>
                  <a:lnTo>
                    <a:pt x="233" y="37"/>
                  </a:lnTo>
                  <a:lnTo>
                    <a:pt x="234" y="37"/>
                  </a:lnTo>
                  <a:lnTo>
                    <a:pt x="235" y="37"/>
                  </a:lnTo>
                  <a:lnTo>
                    <a:pt x="235" y="37"/>
                  </a:lnTo>
                  <a:lnTo>
                    <a:pt x="237" y="35"/>
                  </a:lnTo>
                  <a:lnTo>
                    <a:pt x="238" y="35"/>
                  </a:lnTo>
                  <a:lnTo>
                    <a:pt x="239" y="35"/>
                  </a:lnTo>
                  <a:lnTo>
                    <a:pt x="240" y="35"/>
                  </a:lnTo>
                  <a:lnTo>
                    <a:pt x="241" y="35"/>
                  </a:lnTo>
                  <a:lnTo>
                    <a:pt x="241" y="37"/>
                  </a:lnTo>
                  <a:lnTo>
                    <a:pt x="241" y="39"/>
                  </a:lnTo>
                  <a:lnTo>
                    <a:pt x="241" y="40"/>
                  </a:lnTo>
                  <a:lnTo>
                    <a:pt x="243" y="40"/>
                  </a:lnTo>
                  <a:lnTo>
                    <a:pt x="244" y="40"/>
                  </a:lnTo>
                  <a:lnTo>
                    <a:pt x="245" y="40"/>
                  </a:lnTo>
                  <a:lnTo>
                    <a:pt x="246" y="40"/>
                  </a:lnTo>
                  <a:lnTo>
                    <a:pt x="246" y="41"/>
                  </a:lnTo>
                  <a:lnTo>
                    <a:pt x="245" y="43"/>
                  </a:lnTo>
                  <a:lnTo>
                    <a:pt x="245" y="44"/>
                  </a:lnTo>
                  <a:lnTo>
                    <a:pt x="246" y="44"/>
                  </a:lnTo>
                  <a:lnTo>
                    <a:pt x="246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7"/>
                  </a:lnTo>
                  <a:lnTo>
                    <a:pt x="247" y="47"/>
                  </a:lnTo>
                  <a:lnTo>
                    <a:pt x="247" y="48"/>
                  </a:lnTo>
                  <a:lnTo>
                    <a:pt x="247" y="50"/>
                  </a:lnTo>
                  <a:lnTo>
                    <a:pt x="248" y="51"/>
                  </a:lnTo>
                  <a:lnTo>
                    <a:pt x="247" y="52"/>
                  </a:lnTo>
                  <a:lnTo>
                    <a:pt x="246" y="52"/>
                  </a:lnTo>
                  <a:lnTo>
                    <a:pt x="247" y="56"/>
                  </a:lnTo>
                  <a:lnTo>
                    <a:pt x="247" y="57"/>
                  </a:lnTo>
                  <a:lnTo>
                    <a:pt x="248" y="57"/>
                  </a:lnTo>
                  <a:lnTo>
                    <a:pt x="250" y="57"/>
                  </a:lnTo>
                  <a:lnTo>
                    <a:pt x="250" y="58"/>
                  </a:lnTo>
                  <a:lnTo>
                    <a:pt x="250" y="59"/>
                  </a:lnTo>
                  <a:lnTo>
                    <a:pt x="251" y="60"/>
                  </a:lnTo>
                  <a:lnTo>
                    <a:pt x="252" y="60"/>
                  </a:lnTo>
                  <a:lnTo>
                    <a:pt x="253" y="60"/>
                  </a:lnTo>
                  <a:lnTo>
                    <a:pt x="253" y="59"/>
                  </a:lnTo>
                  <a:lnTo>
                    <a:pt x="254" y="59"/>
                  </a:lnTo>
                  <a:lnTo>
                    <a:pt x="256" y="58"/>
                  </a:lnTo>
                  <a:lnTo>
                    <a:pt x="257" y="58"/>
                  </a:lnTo>
                  <a:lnTo>
                    <a:pt x="260" y="58"/>
                  </a:lnTo>
                  <a:lnTo>
                    <a:pt x="261" y="59"/>
                  </a:lnTo>
                  <a:lnTo>
                    <a:pt x="264" y="63"/>
                  </a:lnTo>
                  <a:lnTo>
                    <a:pt x="264" y="63"/>
                  </a:lnTo>
                  <a:lnTo>
                    <a:pt x="265" y="62"/>
                  </a:lnTo>
                  <a:lnTo>
                    <a:pt x="266" y="63"/>
                  </a:lnTo>
                  <a:lnTo>
                    <a:pt x="267" y="63"/>
                  </a:lnTo>
                  <a:lnTo>
                    <a:pt x="267" y="64"/>
                  </a:lnTo>
                  <a:lnTo>
                    <a:pt x="267" y="65"/>
                  </a:lnTo>
                  <a:lnTo>
                    <a:pt x="269" y="65"/>
                  </a:lnTo>
                  <a:lnTo>
                    <a:pt x="270" y="65"/>
                  </a:lnTo>
                  <a:lnTo>
                    <a:pt x="270" y="64"/>
                  </a:lnTo>
                  <a:lnTo>
                    <a:pt x="271" y="64"/>
                  </a:lnTo>
                  <a:lnTo>
                    <a:pt x="271" y="63"/>
                  </a:lnTo>
                  <a:lnTo>
                    <a:pt x="273" y="62"/>
                  </a:lnTo>
                  <a:lnTo>
                    <a:pt x="276" y="60"/>
                  </a:lnTo>
                  <a:lnTo>
                    <a:pt x="277" y="60"/>
                  </a:lnTo>
                  <a:lnTo>
                    <a:pt x="278" y="62"/>
                  </a:lnTo>
                  <a:lnTo>
                    <a:pt x="280" y="60"/>
                  </a:lnTo>
                  <a:lnTo>
                    <a:pt x="282" y="59"/>
                  </a:lnTo>
                  <a:lnTo>
                    <a:pt x="283" y="58"/>
                  </a:lnTo>
                  <a:lnTo>
                    <a:pt x="285" y="58"/>
                  </a:lnTo>
                  <a:lnTo>
                    <a:pt x="285" y="59"/>
                  </a:lnTo>
                  <a:lnTo>
                    <a:pt x="286" y="60"/>
                  </a:lnTo>
                  <a:lnTo>
                    <a:pt x="288" y="62"/>
                  </a:lnTo>
                  <a:lnTo>
                    <a:pt x="289" y="63"/>
                  </a:lnTo>
                  <a:lnTo>
                    <a:pt x="289" y="64"/>
                  </a:lnTo>
                  <a:lnTo>
                    <a:pt x="289" y="65"/>
                  </a:lnTo>
                  <a:lnTo>
                    <a:pt x="289" y="66"/>
                  </a:lnTo>
                  <a:lnTo>
                    <a:pt x="291" y="69"/>
                  </a:lnTo>
                  <a:lnTo>
                    <a:pt x="292" y="70"/>
                  </a:lnTo>
                  <a:lnTo>
                    <a:pt x="292" y="70"/>
                  </a:lnTo>
                  <a:lnTo>
                    <a:pt x="292" y="71"/>
                  </a:lnTo>
                  <a:lnTo>
                    <a:pt x="293" y="71"/>
                  </a:lnTo>
                  <a:lnTo>
                    <a:pt x="295" y="72"/>
                  </a:lnTo>
                  <a:lnTo>
                    <a:pt x="295" y="73"/>
                  </a:lnTo>
                  <a:lnTo>
                    <a:pt x="295" y="73"/>
                  </a:lnTo>
                  <a:lnTo>
                    <a:pt x="296" y="73"/>
                  </a:lnTo>
                  <a:lnTo>
                    <a:pt x="297" y="73"/>
                  </a:lnTo>
                  <a:lnTo>
                    <a:pt x="298" y="73"/>
                  </a:lnTo>
                  <a:lnTo>
                    <a:pt x="298" y="72"/>
                  </a:lnTo>
                  <a:lnTo>
                    <a:pt x="298" y="70"/>
                  </a:lnTo>
                  <a:lnTo>
                    <a:pt x="299" y="70"/>
                  </a:lnTo>
                  <a:lnTo>
                    <a:pt x="301" y="70"/>
                  </a:lnTo>
                  <a:lnTo>
                    <a:pt x="302" y="70"/>
                  </a:lnTo>
                  <a:lnTo>
                    <a:pt x="302" y="71"/>
                  </a:lnTo>
                  <a:lnTo>
                    <a:pt x="302" y="72"/>
                  </a:lnTo>
                  <a:lnTo>
                    <a:pt x="303" y="72"/>
                  </a:lnTo>
                  <a:lnTo>
                    <a:pt x="304" y="72"/>
                  </a:lnTo>
                  <a:lnTo>
                    <a:pt x="305" y="72"/>
                  </a:lnTo>
                  <a:lnTo>
                    <a:pt x="306" y="72"/>
                  </a:lnTo>
                  <a:lnTo>
                    <a:pt x="308" y="72"/>
                  </a:lnTo>
                  <a:lnTo>
                    <a:pt x="308" y="73"/>
                  </a:lnTo>
                  <a:lnTo>
                    <a:pt x="309" y="73"/>
                  </a:lnTo>
                  <a:lnTo>
                    <a:pt x="310" y="73"/>
                  </a:lnTo>
                  <a:lnTo>
                    <a:pt x="311" y="75"/>
                  </a:lnTo>
                  <a:lnTo>
                    <a:pt x="312" y="75"/>
                  </a:lnTo>
                  <a:lnTo>
                    <a:pt x="312" y="76"/>
                  </a:lnTo>
                  <a:lnTo>
                    <a:pt x="314" y="76"/>
                  </a:lnTo>
                  <a:lnTo>
                    <a:pt x="315" y="76"/>
                  </a:lnTo>
                  <a:lnTo>
                    <a:pt x="316" y="76"/>
                  </a:lnTo>
                  <a:lnTo>
                    <a:pt x="316" y="75"/>
                  </a:lnTo>
                  <a:lnTo>
                    <a:pt x="317" y="75"/>
                  </a:lnTo>
                  <a:lnTo>
                    <a:pt x="317" y="73"/>
                  </a:lnTo>
                  <a:lnTo>
                    <a:pt x="318" y="75"/>
                  </a:lnTo>
                  <a:lnTo>
                    <a:pt x="319" y="77"/>
                  </a:lnTo>
                  <a:lnTo>
                    <a:pt x="319" y="78"/>
                  </a:lnTo>
                  <a:lnTo>
                    <a:pt x="321" y="78"/>
                  </a:lnTo>
                  <a:lnTo>
                    <a:pt x="321" y="78"/>
                  </a:lnTo>
                  <a:lnTo>
                    <a:pt x="322" y="78"/>
                  </a:lnTo>
                  <a:lnTo>
                    <a:pt x="323" y="78"/>
                  </a:lnTo>
                  <a:lnTo>
                    <a:pt x="324" y="78"/>
                  </a:lnTo>
                  <a:lnTo>
                    <a:pt x="324" y="79"/>
                  </a:lnTo>
                  <a:lnTo>
                    <a:pt x="325" y="80"/>
                  </a:lnTo>
                  <a:lnTo>
                    <a:pt x="325" y="82"/>
                  </a:lnTo>
                  <a:lnTo>
                    <a:pt x="327" y="82"/>
                  </a:lnTo>
                  <a:lnTo>
                    <a:pt x="327" y="83"/>
                  </a:lnTo>
                  <a:lnTo>
                    <a:pt x="328" y="83"/>
                  </a:lnTo>
                  <a:lnTo>
                    <a:pt x="329" y="84"/>
                  </a:lnTo>
                  <a:lnTo>
                    <a:pt x="330" y="84"/>
                  </a:lnTo>
                  <a:lnTo>
                    <a:pt x="331" y="83"/>
                  </a:lnTo>
                  <a:lnTo>
                    <a:pt x="332" y="82"/>
                  </a:lnTo>
                  <a:lnTo>
                    <a:pt x="334" y="82"/>
                  </a:lnTo>
                  <a:lnTo>
                    <a:pt x="335" y="83"/>
                  </a:lnTo>
                  <a:lnTo>
                    <a:pt x="335" y="84"/>
                  </a:lnTo>
                  <a:lnTo>
                    <a:pt x="334" y="84"/>
                  </a:lnTo>
                  <a:lnTo>
                    <a:pt x="334" y="85"/>
                  </a:lnTo>
                  <a:lnTo>
                    <a:pt x="334" y="86"/>
                  </a:lnTo>
                  <a:lnTo>
                    <a:pt x="334" y="88"/>
                  </a:lnTo>
                  <a:lnTo>
                    <a:pt x="335" y="89"/>
                  </a:lnTo>
                  <a:lnTo>
                    <a:pt x="336" y="90"/>
                  </a:lnTo>
                  <a:lnTo>
                    <a:pt x="336" y="91"/>
                  </a:lnTo>
                  <a:lnTo>
                    <a:pt x="336" y="92"/>
                  </a:lnTo>
                  <a:lnTo>
                    <a:pt x="335" y="93"/>
                  </a:lnTo>
                  <a:lnTo>
                    <a:pt x="334" y="95"/>
                  </a:lnTo>
                  <a:lnTo>
                    <a:pt x="332" y="96"/>
                  </a:lnTo>
                  <a:lnTo>
                    <a:pt x="331" y="97"/>
                  </a:lnTo>
                  <a:lnTo>
                    <a:pt x="331" y="98"/>
                  </a:lnTo>
                  <a:lnTo>
                    <a:pt x="330" y="98"/>
                  </a:lnTo>
                  <a:lnTo>
                    <a:pt x="328" y="99"/>
                  </a:lnTo>
                  <a:lnTo>
                    <a:pt x="327" y="99"/>
                  </a:lnTo>
                  <a:lnTo>
                    <a:pt x="327" y="101"/>
                  </a:lnTo>
                  <a:lnTo>
                    <a:pt x="327" y="102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9" y="102"/>
                  </a:lnTo>
                  <a:lnTo>
                    <a:pt x="330" y="103"/>
                  </a:lnTo>
                  <a:lnTo>
                    <a:pt x="331" y="102"/>
                  </a:lnTo>
                  <a:lnTo>
                    <a:pt x="331" y="103"/>
                  </a:lnTo>
                  <a:lnTo>
                    <a:pt x="332" y="103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3"/>
                  </a:lnTo>
                  <a:lnTo>
                    <a:pt x="334" y="104"/>
                  </a:lnTo>
                  <a:lnTo>
                    <a:pt x="332" y="105"/>
                  </a:lnTo>
                  <a:lnTo>
                    <a:pt x="331" y="105"/>
                  </a:lnTo>
                  <a:lnTo>
                    <a:pt x="329" y="104"/>
                  </a:lnTo>
                  <a:lnTo>
                    <a:pt x="328" y="105"/>
                  </a:lnTo>
                  <a:lnTo>
                    <a:pt x="328" y="106"/>
                  </a:lnTo>
                  <a:lnTo>
                    <a:pt x="327" y="106"/>
                  </a:lnTo>
                  <a:lnTo>
                    <a:pt x="325" y="110"/>
                  </a:lnTo>
                  <a:lnTo>
                    <a:pt x="325" y="111"/>
                  </a:lnTo>
                  <a:lnTo>
                    <a:pt x="327" y="111"/>
                  </a:lnTo>
                  <a:lnTo>
                    <a:pt x="329" y="111"/>
                  </a:lnTo>
                  <a:lnTo>
                    <a:pt x="330" y="111"/>
                  </a:lnTo>
                  <a:lnTo>
                    <a:pt x="330" y="112"/>
                  </a:lnTo>
                  <a:lnTo>
                    <a:pt x="330" y="114"/>
                  </a:lnTo>
                  <a:lnTo>
                    <a:pt x="330" y="115"/>
                  </a:lnTo>
                  <a:lnTo>
                    <a:pt x="331" y="116"/>
                  </a:lnTo>
                  <a:lnTo>
                    <a:pt x="331" y="117"/>
                  </a:lnTo>
                  <a:lnTo>
                    <a:pt x="330" y="118"/>
                  </a:lnTo>
                  <a:lnTo>
                    <a:pt x="329" y="119"/>
                  </a:lnTo>
                  <a:lnTo>
                    <a:pt x="330" y="119"/>
                  </a:lnTo>
                  <a:lnTo>
                    <a:pt x="331" y="119"/>
                  </a:lnTo>
                  <a:lnTo>
                    <a:pt x="332" y="119"/>
                  </a:lnTo>
                  <a:lnTo>
                    <a:pt x="332" y="121"/>
                  </a:lnTo>
                  <a:lnTo>
                    <a:pt x="332" y="122"/>
                  </a:lnTo>
                  <a:lnTo>
                    <a:pt x="331" y="122"/>
                  </a:lnTo>
                  <a:lnTo>
                    <a:pt x="331" y="123"/>
                  </a:lnTo>
                  <a:lnTo>
                    <a:pt x="330" y="124"/>
                  </a:lnTo>
                  <a:lnTo>
                    <a:pt x="330" y="125"/>
                  </a:lnTo>
                  <a:lnTo>
                    <a:pt x="329" y="125"/>
                  </a:lnTo>
                  <a:lnTo>
                    <a:pt x="330" y="127"/>
                  </a:lnTo>
                  <a:lnTo>
                    <a:pt x="329" y="128"/>
                  </a:lnTo>
                  <a:lnTo>
                    <a:pt x="328" y="128"/>
                  </a:lnTo>
                  <a:lnTo>
                    <a:pt x="329" y="128"/>
                  </a:lnTo>
                  <a:lnTo>
                    <a:pt x="329" y="129"/>
                  </a:lnTo>
                  <a:lnTo>
                    <a:pt x="329" y="130"/>
                  </a:lnTo>
                  <a:lnTo>
                    <a:pt x="329" y="130"/>
                  </a:lnTo>
                  <a:lnTo>
                    <a:pt x="329" y="131"/>
                  </a:lnTo>
                  <a:lnTo>
                    <a:pt x="328" y="131"/>
                  </a:lnTo>
                  <a:lnTo>
                    <a:pt x="328" y="132"/>
                  </a:lnTo>
                  <a:lnTo>
                    <a:pt x="327" y="132"/>
                  </a:lnTo>
                  <a:lnTo>
                    <a:pt x="325" y="131"/>
                  </a:lnTo>
                  <a:lnTo>
                    <a:pt x="324" y="131"/>
                  </a:lnTo>
                  <a:lnTo>
                    <a:pt x="323" y="132"/>
                  </a:lnTo>
                  <a:lnTo>
                    <a:pt x="322" y="131"/>
                  </a:lnTo>
                  <a:lnTo>
                    <a:pt x="322" y="132"/>
                  </a:lnTo>
                  <a:lnTo>
                    <a:pt x="321" y="132"/>
                  </a:lnTo>
                  <a:lnTo>
                    <a:pt x="321" y="131"/>
                  </a:lnTo>
                  <a:lnTo>
                    <a:pt x="321" y="131"/>
                  </a:lnTo>
                  <a:lnTo>
                    <a:pt x="318" y="131"/>
                  </a:lnTo>
                  <a:lnTo>
                    <a:pt x="317" y="131"/>
                  </a:lnTo>
                  <a:lnTo>
                    <a:pt x="316" y="131"/>
                  </a:lnTo>
                  <a:lnTo>
                    <a:pt x="315" y="131"/>
                  </a:lnTo>
                  <a:lnTo>
                    <a:pt x="312" y="131"/>
                  </a:lnTo>
                  <a:lnTo>
                    <a:pt x="311" y="131"/>
                  </a:lnTo>
                  <a:lnTo>
                    <a:pt x="311" y="132"/>
                  </a:lnTo>
                  <a:lnTo>
                    <a:pt x="310" y="134"/>
                  </a:lnTo>
                  <a:lnTo>
                    <a:pt x="310" y="135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8" y="136"/>
                  </a:lnTo>
                  <a:lnTo>
                    <a:pt x="306" y="137"/>
                  </a:lnTo>
                  <a:lnTo>
                    <a:pt x="302" y="138"/>
                  </a:lnTo>
                  <a:lnTo>
                    <a:pt x="301" y="140"/>
                  </a:lnTo>
                  <a:lnTo>
                    <a:pt x="301" y="141"/>
                  </a:lnTo>
                  <a:lnTo>
                    <a:pt x="301" y="142"/>
                  </a:lnTo>
                  <a:lnTo>
                    <a:pt x="301" y="143"/>
                  </a:lnTo>
                  <a:lnTo>
                    <a:pt x="301" y="144"/>
                  </a:lnTo>
                  <a:lnTo>
                    <a:pt x="299" y="145"/>
                  </a:lnTo>
                  <a:lnTo>
                    <a:pt x="299" y="147"/>
                  </a:lnTo>
                  <a:lnTo>
                    <a:pt x="299" y="148"/>
                  </a:lnTo>
                  <a:lnTo>
                    <a:pt x="301" y="148"/>
                  </a:lnTo>
                  <a:lnTo>
                    <a:pt x="301" y="149"/>
                  </a:lnTo>
                  <a:lnTo>
                    <a:pt x="299" y="149"/>
                  </a:lnTo>
                  <a:lnTo>
                    <a:pt x="299" y="150"/>
                  </a:lnTo>
                  <a:lnTo>
                    <a:pt x="299" y="151"/>
                  </a:lnTo>
                  <a:lnTo>
                    <a:pt x="299" y="153"/>
                  </a:lnTo>
                  <a:lnTo>
                    <a:pt x="298" y="155"/>
                  </a:lnTo>
                  <a:lnTo>
                    <a:pt x="297" y="155"/>
                  </a:lnTo>
                  <a:lnTo>
                    <a:pt x="298" y="154"/>
                  </a:lnTo>
                  <a:lnTo>
                    <a:pt x="297" y="154"/>
                  </a:lnTo>
                  <a:lnTo>
                    <a:pt x="297" y="153"/>
                  </a:lnTo>
                  <a:lnTo>
                    <a:pt x="296" y="153"/>
                  </a:lnTo>
                  <a:lnTo>
                    <a:pt x="296" y="154"/>
                  </a:lnTo>
                  <a:lnTo>
                    <a:pt x="295" y="153"/>
                  </a:lnTo>
                  <a:lnTo>
                    <a:pt x="292" y="153"/>
                  </a:lnTo>
                  <a:lnTo>
                    <a:pt x="291" y="154"/>
                  </a:lnTo>
                  <a:lnTo>
                    <a:pt x="289" y="153"/>
                  </a:lnTo>
                  <a:lnTo>
                    <a:pt x="288" y="154"/>
                  </a:lnTo>
                  <a:lnTo>
                    <a:pt x="286" y="155"/>
                  </a:lnTo>
                  <a:lnTo>
                    <a:pt x="284" y="157"/>
                  </a:lnTo>
                  <a:lnTo>
                    <a:pt x="284" y="159"/>
                  </a:lnTo>
                  <a:lnTo>
                    <a:pt x="283" y="159"/>
                  </a:lnTo>
                  <a:lnTo>
                    <a:pt x="283" y="159"/>
                  </a:lnTo>
                  <a:lnTo>
                    <a:pt x="283" y="159"/>
                  </a:lnTo>
                  <a:lnTo>
                    <a:pt x="282" y="157"/>
                  </a:lnTo>
                  <a:lnTo>
                    <a:pt x="280" y="157"/>
                  </a:lnTo>
                  <a:lnTo>
                    <a:pt x="280" y="159"/>
                  </a:lnTo>
                  <a:lnTo>
                    <a:pt x="278" y="159"/>
                  </a:lnTo>
                  <a:lnTo>
                    <a:pt x="277" y="159"/>
                  </a:lnTo>
                  <a:lnTo>
                    <a:pt x="276" y="159"/>
                  </a:lnTo>
                  <a:lnTo>
                    <a:pt x="274" y="160"/>
                  </a:lnTo>
                  <a:lnTo>
                    <a:pt x="274" y="161"/>
                  </a:lnTo>
                  <a:lnTo>
                    <a:pt x="273" y="162"/>
                  </a:lnTo>
                  <a:lnTo>
                    <a:pt x="273" y="163"/>
                  </a:lnTo>
                  <a:lnTo>
                    <a:pt x="273" y="164"/>
                  </a:lnTo>
                  <a:lnTo>
                    <a:pt x="272" y="164"/>
                  </a:lnTo>
                  <a:lnTo>
                    <a:pt x="273" y="163"/>
                  </a:lnTo>
                  <a:lnTo>
                    <a:pt x="273" y="162"/>
                  </a:lnTo>
                  <a:lnTo>
                    <a:pt x="272" y="161"/>
                  </a:lnTo>
                  <a:lnTo>
                    <a:pt x="271" y="161"/>
                  </a:lnTo>
                  <a:lnTo>
                    <a:pt x="270" y="161"/>
                  </a:lnTo>
                  <a:lnTo>
                    <a:pt x="269" y="161"/>
                  </a:lnTo>
                  <a:lnTo>
                    <a:pt x="267" y="161"/>
                  </a:lnTo>
                  <a:lnTo>
                    <a:pt x="266" y="162"/>
                  </a:lnTo>
                  <a:lnTo>
                    <a:pt x="265" y="162"/>
                  </a:lnTo>
                  <a:lnTo>
                    <a:pt x="265" y="163"/>
                  </a:lnTo>
                  <a:lnTo>
                    <a:pt x="264" y="164"/>
                  </a:lnTo>
                  <a:lnTo>
                    <a:pt x="264" y="164"/>
                  </a:lnTo>
                  <a:lnTo>
                    <a:pt x="264" y="166"/>
                  </a:lnTo>
                  <a:lnTo>
                    <a:pt x="264" y="164"/>
                  </a:lnTo>
                  <a:lnTo>
                    <a:pt x="263" y="164"/>
                  </a:lnTo>
                  <a:lnTo>
                    <a:pt x="261" y="164"/>
                  </a:lnTo>
                  <a:lnTo>
                    <a:pt x="260" y="164"/>
                  </a:lnTo>
                  <a:lnTo>
                    <a:pt x="257" y="164"/>
                  </a:lnTo>
                  <a:lnTo>
                    <a:pt x="256" y="166"/>
                  </a:lnTo>
                  <a:lnTo>
                    <a:pt x="254" y="166"/>
                  </a:lnTo>
                  <a:lnTo>
                    <a:pt x="253" y="167"/>
                  </a:lnTo>
                  <a:lnTo>
                    <a:pt x="252" y="168"/>
                  </a:lnTo>
                  <a:lnTo>
                    <a:pt x="251" y="169"/>
                  </a:lnTo>
                  <a:lnTo>
                    <a:pt x="250" y="170"/>
                  </a:lnTo>
                  <a:lnTo>
                    <a:pt x="248" y="170"/>
                  </a:lnTo>
                  <a:lnTo>
                    <a:pt x="247" y="172"/>
                  </a:lnTo>
                  <a:lnTo>
                    <a:pt x="246" y="173"/>
                  </a:lnTo>
                  <a:lnTo>
                    <a:pt x="245" y="175"/>
                  </a:lnTo>
                  <a:lnTo>
                    <a:pt x="244" y="176"/>
                  </a:lnTo>
                  <a:lnTo>
                    <a:pt x="244" y="177"/>
                  </a:lnTo>
                  <a:lnTo>
                    <a:pt x="243" y="179"/>
                  </a:lnTo>
                  <a:lnTo>
                    <a:pt x="241" y="180"/>
                  </a:lnTo>
                  <a:lnTo>
                    <a:pt x="240" y="180"/>
                  </a:lnTo>
                  <a:lnTo>
                    <a:pt x="239" y="181"/>
                  </a:lnTo>
                  <a:lnTo>
                    <a:pt x="239" y="180"/>
                  </a:lnTo>
                  <a:lnTo>
                    <a:pt x="240" y="179"/>
                  </a:lnTo>
                  <a:lnTo>
                    <a:pt x="243" y="179"/>
                  </a:lnTo>
                  <a:lnTo>
                    <a:pt x="243" y="177"/>
                  </a:lnTo>
                  <a:lnTo>
                    <a:pt x="244" y="176"/>
                  </a:lnTo>
                  <a:lnTo>
                    <a:pt x="244" y="175"/>
                  </a:lnTo>
                  <a:lnTo>
                    <a:pt x="245" y="175"/>
                  </a:lnTo>
                  <a:lnTo>
                    <a:pt x="246" y="174"/>
                  </a:lnTo>
                  <a:lnTo>
                    <a:pt x="246" y="173"/>
                  </a:lnTo>
                  <a:lnTo>
                    <a:pt x="245" y="173"/>
                  </a:lnTo>
                  <a:lnTo>
                    <a:pt x="244" y="173"/>
                  </a:lnTo>
                  <a:lnTo>
                    <a:pt x="244" y="172"/>
                  </a:lnTo>
                  <a:lnTo>
                    <a:pt x="245" y="170"/>
                  </a:lnTo>
                  <a:lnTo>
                    <a:pt x="244" y="170"/>
                  </a:lnTo>
                  <a:lnTo>
                    <a:pt x="244" y="169"/>
                  </a:lnTo>
                  <a:lnTo>
                    <a:pt x="243" y="169"/>
                  </a:lnTo>
                  <a:lnTo>
                    <a:pt x="243" y="168"/>
                  </a:lnTo>
                  <a:lnTo>
                    <a:pt x="243" y="169"/>
                  </a:lnTo>
                  <a:lnTo>
                    <a:pt x="243" y="170"/>
                  </a:lnTo>
                  <a:lnTo>
                    <a:pt x="244" y="170"/>
                  </a:lnTo>
                  <a:lnTo>
                    <a:pt x="244" y="172"/>
                  </a:lnTo>
                  <a:lnTo>
                    <a:pt x="243" y="172"/>
                  </a:lnTo>
                  <a:lnTo>
                    <a:pt x="243" y="173"/>
                  </a:lnTo>
                  <a:lnTo>
                    <a:pt x="241" y="174"/>
                  </a:lnTo>
                  <a:lnTo>
                    <a:pt x="240" y="175"/>
                  </a:lnTo>
                  <a:lnTo>
                    <a:pt x="238" y="176"/>
                  </a:lnTo>
                  <a:lnTo>
                    <a:pt x="238" y="175"/>
                  </a:lnTo>
                  <a:lnTo>
                    <a:pt x="237" y="175"/>
                  </a:lnTo>
                  <a:lnTo>
                    <a:pt x="237" y="176"/>
                  </a:lnTo>
                  <a:lnTo>
                    <a:pt x="235" y="177"/>
                  </a:lnTo>
                  <a:lnTo>
                    <a:pt x="235" y="179"/>
                  </a:lnTo>
                  <a:lnTo>
                    <a:pt x="235" y="181"/>
                  </a:lnTo>
                  <a:lnTo>
                    <a:pt x="237" y="185"/>
                  </a:lnTo>
                  <a:lnTo>
                    <a:pt x="237" y="186"/>
                  </a:lnTo>
                  <a:lnTo>
                    <a:pt x="238" y="186"/>
                  </a:lnTo>
                  <a:lnTo>
                    <a:pt x="238" y="187"/>
                  </a:lnTo>
                  <a:lnTo>
                    <a:pt x="239" y="189"/>
                  </a:lnTo>
                  <a:lnTo>
                    <a:pt x="240" y="190"/>
                  </a:lnTo>
                  <a:lnTo>
                    <a:pt x="246" y="199"/>
                  </a:lnTo>
                  <a:lnTo>
                    <a:pt x="248" y="201"/>
                  </a:lnTo>
                  <a:lnTo>
                    <a:pt x="250" y="201"/>
                  </a:lnTo>
                  <a:lnTo>
                    <a:pt x="253" y="200"/>
                  </a:lnTo>
                  <a:lnTo>
                    <a:pt x="253" y="199"/>
                  </a:lnTo>
                  <a:lnTo>
                    <a:pt x="254" y="199"/>
                  </a:lnTo>
                  <a:lnTo>
                    <a:pt x="254" y="198"/>
                  </a:lnTo>
                  <a:lnTo>
                    <a:pt x="254" y="196"/>
                  </a:lnTo>
                  <a:lnTo>
                    <a:pt x="256" y="196"/>
                  </a:lnTo>
                  <a:lnTo>
                    <a:pt x="256" y="198"/>
                  </a:lnTo>
                  <a:lnTo>
                    <a:pt x="258" y="199"/>
                  </a:lnTo>
                  <a:lnTo>
                    <a:pt x="259" y="199"/>
                  </a:lnTo>
                  <a:lnTo>
                    <a:pt x="260" y="198"/>
                  </a:lnTo>
                  <a:lnTo>
                    <a:pt x="260" y="196"/>
                  </a:lnTo>
                  <a:lnTo>
                    <a:pt x="261" y="196"/>
                  </a:lnTo>
                  <a:lnTo>
                    <a:pt x="264" y="196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198"/>
                  </a:lnTo>
                  <a:lnTo>
                    <a:pt x="264" y="196"/>
                  </a:lnTo>
                  <a:lnTo>
                    <a:pt x="265" y="198"/>
                  </a:lnTo>
                  <a:lnTo>
                    <a:pt x="266" y="198"/>
                  </a:lnTo>
                  <a:lnTo>
                    <a:pt x="267" y="198"/>
                  </a:lnTo>
                  <a:lnTo>
                    <a:pt x="269" y="198"/>
                  </a:lnTo>
                  <a:lnTo>
                    <a:pt x="270" y="198"/>
                  </a:lnTo>
                  <a:lnTo>
                    <a:pt x="270" y="199"/>
                  </a:lnTo>
                  <a:lnTo>
                    <a:pt x="270" y="200"/>
                  </a:lnTo>
                  <a:lnTo>
                    <a:pt x="269" y="200"/>
                  </a:lnTo>
                  <a:lnTo>
                    <a:pt x="267" y="200"/>
                  </a:lnTo>
                  <a:lnTo>
                    <a:pt x="267" y="201"/>
                  </a:lnTo>
                  <a:lnTo>
                    <a:pt x="266" y="201"/>
                  </a:lnTo>
                  <a:lnTo>
                    <a:pt x="266" y="202"/>
                  </a:lnTo>
                  <a:lnTo>
                    <a:pt x="265" y="203"/>
                  </a:lnTo>
                  <a:lnTo>
                    <a:pt x="265" y="205"/>
                  </a:lnTo>
                  <a:lnTo>
                    <a:pt x="265" y="206"/>
                  </a:lnTo>
                  <a:lnTo>
                    <a:pt x="266" y="206"/>
                  </a:lnTo>
                  <a:lnTo>
                    <a:pt x="266" y="207"/>
                  </a:lnTo>
                  <a:lnTo>
                    <a:pt x="265" y="208"/>
                  </a:lnTo>
                  <a:lnTo>
                    <a:pt x="264" y="208"/>
                  </a:lnTo>
                  <a:lnTo>
                    <a:pt x="264" y="209"/>
                  </a:lnTo>
                  <a:lnTo>
                    <a:pt x="263" y="209"/>
                  </a:lnTo>
                  <a:lnTo>
                    <a:pt x="261" y="208"/>
                  </a:lnTo>
                  <a:lnTo>
                    <a:pt x="260" y="208"/>
                  </a:lnTo>
                  <a:lnTo>
                    <a:pt x="259" y="208"/>
                  </a:lnTo>
                  <a:lnTo>
                    <a:pt x="259" y="209"/>
                  </a:lnTo>
                  <a:lnTo>
                    <a:pt x="258" y="209"/>
                  </a:lnTo>
                  <a:lnTo>
                    <a:pt x="257" y="209"/>
                  </a:lnTo>
                  <a:lnTo>
                    <a:pt x="256" y="209"/>
                  </a:lnTo>
                  <a:lnTo>
                    <a:pt x="256" y="208"/>
                  </a:lnTo>
                  <a:lnTo>
                    <a:pt x="254" y="208"/>
                  </a:lnTo>
                  <a:lnTo>
                    <a:pt x="254" y="207"/>
                  </a:lnTo>
                  <a:lnTo>
                    <a:pt x="253" y="207"/>
                  </a:lnTo>
                  <a:lnTo>
                    <a:pt x="252" y="206"/>
                  </a:lnTo>
                  <a:lnTo>
                    <a:pt x="251" y="206"/>
                  </a:lnTo>
                  <a:lnTo>
                    <a:pt x="250" y="206"/>
                  </a:lnTo>
                  <a:lnTo>
                    <a:pt x="248" y="206"/>
                  </a:lnTo>
                  <a:lnTo>
                    <a:pt x="248" y="207"/>
                  </a:lnTo>
                  <a:lnTo>
                    <a:pt x="247" y="207"/>
                  </a:lnTo>
                  <a:lnTo>
                    <a:pt x="247" y="208"/>
                  </a:lnTo>
                  <a:lnTo>
                    <a:pt x="247" y="209"/>
                  </a:lnTo>
                  <a:lnTo>
                    <a:pt x="246" y="209"/>
                  </a:lnTo>
                  <a:lnTo>
                    <a:pt x="246" y="211"/>
                  </a:lnTo>
                  <a:lnTo>
                    <a:pt x="245" y="211"/>
                  </a:lnTo>
                  <a:lnTo>
                    <a:pt x="244" y="211"/>
                  </a:lnTo>
                  <a:lnTo>
                    <a:pt x="244" y="212"/>
                  </a:lnTo>
                  <a:lnTo>
                    <a:pt x="243" y="212"/>
                  </a:lnTo>
                  <a:lnTo>
                    <a:pt x="241" y="213"/>
                  </a:lnTo>
                  <a:lnTo>
                    <a:pt x="241" y="214"/>
                  </a:lnTo>
                  <a:lnTo>
                    <a:pt x="240" y="215"/>
                  </a:lnTo>
                  <a:lnTo>
                    <a:pt x="240" y="214"/>
                  </a:lnTo>
                  <a:lnTo>
                    <a:pt x="239" y="214"/>
                  </a:lnTo>
                  <a:lnTo>
                    <a:pt x="238" y="214"/>
                  </a:lnTo>
                  <a:lnTo>
                    <a:pt x="237" y="214"/>
                  </a:lnTo>
                  <a:lnTo>
                    <a:pt x="235" y="214"/>
                  </a:lnTo>
                  <a:lnTo>
                    <a:pt x="235" y="214"/>
                  </a:lnTo>
                  <a:lnTo>
                    <a:pt x="233" y="215"/>
                  </a:lnTo>
                  <a:lnTo>
                    <a:pt x="231" y="215"/>
                  </a:lnTo>
                  <a:lnTo>
                    <a:pt x="230" y="215"/>
                  </a:lnTo>
                  <a:lnTo>
                    <a:pt x="230" y="216"/>
                  </a:lnTo>
                  <a:lnTo>
                    <a:pt x="228" y="216"/>
                  </a:lnTo>
                  <a:lnTo>
                    <a:pt x="228" y="218"/>
                  </a:lnTo>
                  <a:lnTo>
                    <a:pt x="227" y="220"/>
                  </a:lnTo>
                  <a:lnTo>
                    <a:pt x="226" y="220"/>
                  </a:lnTo>
                  <a:lnTo>
                    <a:pt x="226" y="221"/>
                  </a:lnTo>
                  <a:lnTo>
                    <a:pt x="225" y="221"/>
                  </a:lnTo>
                  <a:lnTo>
                    <a:pt x="225" y="222"/>
                  </a:lnTo>
                  <a:lnTo>
                    <a:pt x="224" y="222"/>
                  </a:lnTo>
                  <a:lnTo>
                    <a:pt x="224" y="224"/>
                  </a:lnTo>
                  <a:lnTo>
                    <a:pt x="222" y="224"/>
                  </a:lnTo>
                  <a:lnTo>
                    <a:pt x="220" y="225"/>
                  </a:lnTo>
                  <a:lnTo>
                    <a:pt x="219" y="225"/>
                  </a:lnTo>
                  <a:lnTo>
                    <a:pt x="218" y="225"/>
                  </a:lnTo>
                  <a:lnTo>
                    <a:pt x="215" y="225"/>
                  </a:lnTo>
                  <a:lnTo>
                    <a:pt x="214" y="224"/>
                  </a:lnTo>
                  <a:lnTo>
                    <a:pt x="213" y="222"/>
                  </a:lnTo>
                  <a:lnTo>
                    <a:pt x="212" y="222"/>
                  </a:lnTo>
                  <a:lnTo>
                    <a:pt x="211" y="221"/>
                  </a:lnTo>
                  <a:lnTo>
                    <a:pt x="208" y="220"/>
                  </a:lnTo>
                  <a:lnTo>
                    <a:pt x="208" y="219"/>
                  </a:lnTo>
                  <a:lnTo>
                    <a:pt x="208" y="220"/>
                  </a:lnTo>
                  <a:lnTo>
                    <a:pt x="209" y="219"/>
                  </a:lnTo>
                  <a:lnTo>
                    <a:pt x="211" y="219"/>
                  </a:lnTo>
                  <a:lnTo>
                    <a:pt x="212" y="219"/>
                  </a:lnTo>
                  <a:lnTo>
                    <a:pt x="213" y="219"/>
                  </a:lnTo>
                  <a:lnTo>
                    <a:pt x="212" y="219"/>
                  </a:lnTo>
                  <a:lnTo>
                    <a:pt x="212" y="218"/>
                  </a:lnTo>
                  <a:lnTo>
                    <a:pt x="212" y="216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2" y="214"/>
                  </a:lnTo>
                  <a:lnTo>
                    <a:pt x="212" y="213"/>
                  </a:lnTo>
                  <a:lnTo>
                    <a:pt x="213" y="213"/>
                  </a:lnTo>
                  <a:lnTo>
                    <a:pt x="213" y="212"/>
                  </a:lnTo>
                  <a:lnTo>
                    <a:pt x="213" y="211"/>
                  </a:lnTo>
                  <a:lnTo>
                    <a:pt x="213" y="209"/>
                  </a:lnTo>
                  <a:lnTo>
                    <a:pt x="213" y="208"/>
                  </a:lnTo>
                  <a:lnTo>
                    <a:pt x="212" y="207"/>
                  </a:lnTo>
                  <a:lnTo>
                    <a:pt x="212" y="206"/>
                  </a:lnTo>
                  <a:lnTo>
                    <a:pt x="211" y="205"/>
                  </a:lnTo>
                  <a:lnTo>
                    <a:pt x="209" y="205"/>
                  </a:lnTo>
                  <a:lnTo>
                    <a:pt x="208" y="205"/>
                  </a:lnTo>
                  <a:lnTo>
                    <a:pt x="207" y="205"/>
                  </a:lnTo>
                  <a:lnTo>
                    <a:pt x="207" y="205"/>
                  </a:lnTo>
                  <a:lnTo>
                    <a:pt x="206" y="203"/>
                  </a:lnTo>
                  <a:lnTo>
                    <a:pt x="205" y="202"/>
                  </a:lnTo>
                  <a:lnTo>
                    <a:pt x="204" y="201"/>
                  </a:lnTo>
                  <a:lnTo>
                    <a:pt x="202" y="200"/>
                  </a:lnTo>
                  <a:lnTo>
                    <a:pt x="201" y="200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6" y="200"/>
                  </a:lnTo>
                  <a:lnTo>
                    <a:pt x="195" y="200"/>
                  </a:lnTo>
                  <a:lnTo>
                    <a:pt x="194" y="200"/>
                  </a:lnTo>
                  <a:lnTo>
                    <a:pt x="193" y="200"/>
                  </a:lnTo>
                  <a:lnTo>
                    <a:pt x="193" y="199"/>
                  </a:lnTo>
                  <a:lnTo>
                    <a:pt x="193" y="198"/>
                  </a:lnTo>
                  <a:lnTo>
                    <a:pt x="193" y="196"/>
                  </a:lnTo>
                  <a:lnTo>
                    <a:pt x="195" y="195"/>
                  </a:lnTo>
                  <a:lnTo>
                    <a:pt x="196" y="195"/>
                  </a:lnTo>
                  <a:lnTo>
                    <a:pt x="198" y="194"/>
                  </a:lnTo>
                  <a:lnTo>
                    <a:pt x="199" y="194"/>
                  </a:lnTo>
                  <a:lnTo>
                    <a:pt x="199" y="193"/>
                  </a:lnTo>
                  <a:lnTo>
                    <a:pt x="200" y="193"/>
                  </a:lnTo>
                  <a:lnTo>
                    <a:pt x="200" y="192"/>
                  </a:lnTo>
                  <a:lnTo>
                    <a:pt x="201" y="190"/>
                  </a:lnTo>
                  <a:lnTo>
                    <a:pt x="206" y="189"/>
                  </a:lnTo>
                  <a:lnTo>
                    <a:pt x="206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8" y="188"/>
                  </a:lnTo>
                  <a:lnTo>
                    <a:pt x="208" y="187"/>
                  </a:lnTo>
                  <a:lnTo>
                    <a:pt x="209" y="187"/>
                  </a:lnTo>
                  <a:lnTo>
                    <a:pt x="209" y="187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3" y="187"/>
                  </a:lnTo>
                  <a:lnTo>
                    <a:pt x="213" y="186"/>
                  </a:lnTo>
                  <a:lnTo>
                    <a:pt x="214" y="186"/>
                  </a:lnTo>
                  <a:lnTo>
                    <a:pt x="214" y="187"/>
                  </a:lnTo>
                  <a:lnTo>
                    <a:pt x="215" y="187"/>
                  </a:lnTo>
                  <a:lnTo>
                    <a:pt x="215" y="186"/>
                  </a:lnTo>
                  <a:lnTo>
                    <a:pt x="215" y="185"/>
                  </a:lnTo>
                  <a:lnTo>
                    <a:pt x="215" y="186"/>
                  </a:lnTo>
                  <a:lnTo>
                    <a:pt x="215" y="185"/>
                  </a:lnTo>
                  <a:lnTo>
                    <a:pt x="217" y="185"/>
                  </a:lnTo>
                  <a:lnTo>
                    <a:pt x="215" y="185"/>
                  </a:lnTo>
                  <a:lnTo>
                    <a:pt x="214" y="183"/>
                  </a:lnTo>
                  <a:lnTo>
                    <a:pt x="214" y="185"/>
                  </a:lnTo>
                  <a:lnTo>
                    <a:pt x="213" y="185"/>
                  </a:lnTo>
                  <a:lnTo>
                    <a:pt x="214" y="183"/>
                  </a:lnTo>
                  <a:lnTo>
                    <a:pt x="214" y="182"/>
                  </a:lnTo>
                  <a:lnTo>
                    <a:pt x="214" y="181"/>
                  </a:lnTo>
                  <a:lnTo>
                    <a:pt x="214" y="180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12" y="180"/>
                  </a:lnTo>
                  <a:lnTo>
                    <a:pt x="212" y="181"/>
                  </a:lnTo>
                  <a:lnTo>
                    <a:pt x="211" y="181"/>
                  </a:lnTo>
                  <a:lnTo>
                    <a:pt x="212" y="181"/>
                  </a:lnTo>
                  <a:lnTo>
                    <a:pt x="211" y="181"/>
                  </a:lnTo>
                  <a:lnTo>
                    <a:pt x="209" y="181"/>
                  </a:lnTo>
                  <a:lnTo>
                    <a:pt x="209" y="180"/>
                  </a:lnTo>
                  <a:lnTo>
                    <a:pt x="208" y="180"/>
                  </a:lnTo>
                  <a:lnTo>
                    <a:pt x="207" y="180"/>
                  </a:lnTo>
                  <a:lnTo>
                    <a:pt x="207" y="179"/>
                  </a:lnTo>
                  <a:lnTo>
                    <a:pt x="207" y="179"/>
                  </a:lnTo>
                  <a:lnTo>
                    <a:pt x="207" y="176"/>
                  </a:lnTo>
                  <a:lnTo>
                    <a:pt x="207" y="177"/>
                  </a:lnTo>
                  <a:lnTo>
                    <a:pt x="206" y="177"/>
                  </a:lnTo>
                  <a:lnTo>
                    <a:pt x="206" y="179"/>
                  </a:lnTo>
                  <a:lnTo>
                    <a:pt x="205" y="179"/>
                  </a:lnTo>
                  <a:lnTo>
                    <a:pt x="204" y="177"/>
                  </a:lnTo>
                  <a:lnTo>
                    <a:pt x="204" y="179"/>
                  </a:lnTo>
                  <a:lnTo>
                    <a:pt x="201" y="180"/>
                  </a:lnTo>
                  <a:lnTo>
                    <a:pt x="200" y="180"/>
                  </a:lnTo>
                  <a:lnTo>
                    <a:pt x="199" y="179"/>
                  </a:lnTo>
                  <a:lnTo>
                    <a:pt x="198" y="179"/>
                  </a:lnTo>
                  <a:lnTo>
                    <a:pt x="198" y="180"/>
                  </a:lnTo>
                  <a:lnTo>
                    <a:pt x="194" y="180"/>
                  </a:lnTo>
                  <a:lnTo>
                    <a:pt x="194" y="181"/>
                  </a:lnTo>
                  <a:lnTo>
                    <a:pt x="193" y="181"/>
                  </a:lnTo>
                  <a:lnTo>
                    <a:pt x="189" y="180"/>
                  </a:lnTo>
                  <a:lnTo>
                    <a:pt x="188" y="179"/>
                  </a:lnTo>
                  <a:lnTo>
                    <a:pt x="188" y="177"/>
                  </a:lnTo>
                  <a:lnTo>
                    <a:pt x="187" y="177"/>
                  </a:lnTo>
                  <a:lnTo>
                    <a:pt x="186" y="177"/>
                  </a:lnTo>
                  <a:lnTo>
                    <a:pt x="186" y="176"/>
                  </a:lnTo>
                  <a:lnTo>
                    <a:pt x="185" y="176"/>
                  </a:lnTo>
                  <a:lnTo>
                    <a:pt x="185" y="175"/>
                  </a:lnTo>
                  <a:lnTo>
                    <a:pt x="183" y="175"/>
                  </a:lnTo>
                  <a:lnTo>
                    <a:pt x="182" y="175"/>
                  </a:lnTo>
                  <a:lnTo>
                    <a:pt x="181" y="174"/>
                  </a:lnTo>
                  <a:lnTo>
                    <a:pt x="181" y="175"/>
                  </a:lnTo>
                  <a:lnTo>
                    <a:pt x="180" y="175"/>
                  </a:lnTo>
                  <a:lnTo>
                    <a:pt x="179" y="175"/>
                  </a:lnTo>
                  <a:lnTo>
                    <a:pt x="179" y="174"/>
                  </a:lnTo>
                  <a:lnTo>
                    <a:pt x="180" y="173"/>
                  </a:lnTo>
                  <a:lnTo>
                    <a:pt x="181" y="173"/>
                  </a:lnTo>
                  <a:lnTo>
                    <a:pt x="182" y="173"/>
                  </a:lnTo>
                  <a:lnTo>
                    <a:pt x="183" y="172"/>
                  </a:lnTo>
                  <a:lnTo>
                    <a:pt x="185" y="172"/>
                  </a:lnTo>
                  <a:lnTo>
                    <a:pt x="183" y="170"/>
                  </a:lnTo>
                  <a:lnTo>
                    <a:pt x="182" y="170"/>
                  </a:lnTo>
                  <a:lnTo>
                    <a:pt x="181" y="170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79" y="170"/>
                  </a:lnTo>
                  <a:lnTo>
                    <a:pt x="178" y="169"/>
                  </a:lnTo>
                  <a:lnTo>
                    <a:pt x="175" y="167"/>
                  </a:lnTo>
                  <a:lnTo>
                    <a:pt x="175" y="166"/>
                  </a:lnTo>
                  <a:lnTo>
                    <a:pt x="175" y="167"/>
                  </a:lnTo>
                  <a:lnTo>
                    <a:pt x="176" y="167"/>
                  </a:lnTo>
                  <a:lnTo>
                    <a:pt x="176" y="168"/>
                  </a:lnTo>
                  <a:lnTo>
                    <a:pt x="179" y="167"/>
                  </a:lnTo>
                  <a:lnTo>
                    <a:pt x="180" y="168"/>
                  </a:lnTo>
                  <a:lnTo>
                    <a:pt x="181" y="168"/>
                  </a:lnTo>
                  <a:lnTo>
                    <a:pt x="182" y="168"/>
                  </a:lnTo>
                  <a:lnTo>
                    <a:pt x="183" y="168"/>
                  </a:lnTo>
                  <a:lnTo>
                    <a:pt x="185" y="168"/>
                  </a:lnTo>
                  <a:lnTo>
                    <a:pt x="186" y="168"/>
                  </a:lnTo>
                  <a:lnTo>
                    <a:pt x="187" y="169"/>
                  </a:lnTo>
                  <a:lnTo>
                    <a:pt x="188" y="169"/>
                  </a:lnTo>
                  <a:lnTo>
                    <a:pt x="189" y="169"/>
                  </a:lnTo>
                  <a:lnTo>
                    <a:pt x="191" y="169"/>
                  </a:lnTo>
                  <a:lnTo>
                    <a:pt x="192" y="169"/>
                  </a:lnTo>
                  <a:lnTo>
                    <a:pt x="192" y="168"/>
                  </a:lnTo>
                  <a:lnTo>
                    <a:pt x="193" y="167"/>
                  </a:lnTo>
                  <a:lnTo>
                    <a:pt x="193" y="166"/>
                  </a:lnTo>
                  <a:lnTo>
                    <a:pt x="194" y="166"/>
                  </a:lnTo>
                  <a:lnTo>
                    <a:pt x="195" y="166"/>
                  </a:lnTo>
                  <a:lnTo>
                    <a:pt x="195" y="164"/>
                  </a:lnTo>
                  <a:lnTo>
                    <a:pt x="195" y="166"/>
                  </a:lnTo>
                  <a:lnTo>
                    <a:pt x="194" y="166"/>
                  </a:lnTo>
                  <a:lnTo>
                    <a:pt x="192" y="167"/>
                  </a:lnTo>
                  <a:lnTo>
                    <a:pt x="189" y="167"/>
                  </a:lnTo>
                  <a:lnTo>
                    <a:pt x="188" y="166"/>
                  </a:lnTo>
                  <a:lnTo>
                    <a:pt x="187" y="166"/>
                  </a:lnTo>
                  <a:lnTo>
                    <a:pt x="187" y="167"/>
                  </a:lnTo>
                  <a:lnTo>
                    <a:pt x="186" y="167"/>
                  </a:lnTo>
                  <a:lnTo>
                    <a:pt x="186" y="166"/>
                  </a:lnTo>
                  <a:lnTo>
                    <a:pt x="185" y="166"/>
                  </a:lnTo>
                  <a:lnTo>
                    <a:pt x="183" y="166"/>
                  </a:lnTo>
                  <a:lnTo>
                    <a:pt x="183" y="164"/>
                  </a:lnTo>
                  <a:lnTo>
                    <a:pt x="182" y="163"/>
                  </a:lnTo>
                  <a:lnTo>
                    <a:pt x="182" y="162"/>
                  </a:lnTo>
                  <a:lnTo>
                    <a:pt x="182" y="161"/>
                  </a:lnTo>
                  <a:lnTo>
                    <a:pt x="182" y="160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7"/>
                  </a:lnTo>
                  <a:lnTo>
                    <a:pt x="182" y="157"/>
                  </a:lnTo>
                  <a:lnTo>
                    <a:pt x="182" y="156"/>
                  </a:lnTo>
                  <a:lnTo>
                    <a:pt x="182" y="155"/>
                  </a:lnTo>
                  <a:lnTo>
                    <a:pt x="181" y="155"/>
                  </a:lnTo>
                  <a:lnTo>
                    <a:pt x="181" y="154"/>
                  </a:lnTo>
                  <a:lnTo>
                    <a:pt x="181" y="153"/>
                  </a:lnTo>
                  <a:lnTo>
                    <a:pt x="180" y="151"/>
                  </a:lnTo>
                  <a:lnTo>
                    <a:pt x="180" y="150"/>
                  </a:lnTo>
                  <a:lnTo>
                    <a:pt x="179" y="149"/>
                  </a:lnTo>
                  <a:lnTo>
                    <a:pt x="179" y="148"/>
                  </a:lnTo>
                  <a:lnTo>
                    <a:pt x="179" y="148"/>
                  </a:lnTo>
                  <a:lnTo>
                    <a:pt x="179" y="149"/>
                  </a:lnTo>
                  <a:lnTo>
                    <a:pt x="179" y="150"/>
                  </a:lnTo>
                  <a:lnTo>
                    <a:pt x="180" y="150"/>
                  </a:lnTo>
                  <a:lnTo>
                    <a:pt x="180" y="153"/>
                  </a:lnTo>
                  <a:lnTo>
                    <a:pt x="181" y="153"/>
                  </a:lnTo>
                  <a:lnTo>
                    <a:pt x="181" y="154"/>
                  </a:lnTo>
                  <a:lnTo>
                    <a:pt x="180" y="154"/>
                  </a:lnTo>
                  <a:lnTo>
                    <a:pt x="180" y="155"/>
                  </a:lnTo>
                  <a:lnTo>
                    <a:pt x="181" y="156"/>
                  </a:lnTo>
                  <a:lnTo>
                    <a:pt x="182" y="156"/>
                  </a:lnTo>
                  <a:lnTo>
                    <a:pt x="181" y="156"/>
                  </a:lnTo>
                  <a:lnTo>
                    <a:pt x="181" y="157"/>
                  </a:lnTo>
                  <a:lnTo>
                    <a:pt x="182" y="157"/>
                  </a:lnTo>
                  <a:lnTo>
                    <a:pt x="182" y="159"/>
                  </a:lnTo>
                  <a:lnTo>
                    <a:pt x="182" y="159"/>
                  </a:lnTo>
                  <a:lnTo>
                    <a:pt x="181" y="159"/>
                  </a:lnTo>
                  <a:lnTo>
                    <a:pt x="181" y="160"/>
                  </a:lnTo>
                  <a:lnTo>
                    <a:pt x="181" y="161"/>
                  </a:lnTo>
                  <a:lnTo>
                    <a:pt x="181" y="162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0" y="164"/>
                  </a:lnTo>
                  <a:lnTo>
                    <a:pt x="180" y="166"/>
                  </a:lnTo>
                  <a:lnTo>
                    <a:pt x="179" y="166"/>
                  </a:lnTo>
                  <a:lnTo>
                    <a:pt x="178" y="164"/>
                  </a:lnTo>
                  <a:lnTo>
                    <a:pt x="176" y="164"/>
                  </a:lnTo>
                  <a:lnTo>
                    <a:pt x="176" y="166"/>
                  </a:lnTo>
                  <a:lnTo>
                    <a:pt x="175" y="166"/>
                  </a:lnTo>
                  <a:lnTo>
                    <a:pt x="175" y="164"/>
                  </a:lnTo>
                  <a:lnTo>
                    <a:pt x="175" y="166"/>
                  </a:lnTo>
                  <a:lnTo>
                    <a:pt x="174" y="166"/>
                  </a:lnTo>
                  <a:lnTo>
                    <a:pt x="174" y="164"/>
                  </a:lnTo>
                  <a:lnTo>
                    <a:pt x="175" y="162"/>
                  </a:lnTo>
                  <a:lnTo>
                    <a:pt x="176" y="162"/>
                  </a:lnTo>
                  <a:lnTo>
                    <a:pt x="176" y="161"/>
                  </a:lnTo>
                  <a:lnTo>
                    <a:pt x="178" y="160"/>
                  </a:lnTo>
                  <a:lnTo>
                    <a:pt x="176" y="160"/>
                  </a:lnTo>
                  <a:lnTo>
                    <a:pt x="176" y="161"/>
                  </a:lnTo>
                  <a:lnTo>
                    <a:pt x="175" y="161"/>
                  </a:lnTo>
                  <a:lnTo>
                    <a:pt x="175" y="162"/>
                  </a:lnTo>
                  <a:lnTo>
                    <a:pt x="174" y="161"/>
                  </a:lnTo>
                  <a:lnTo>
                    <a:pt x="174" y="160"/>
                  </a:lnTo>
                  <a:lnTo>
                    <a:pt x="174" y="161"/>
                  </a:lnTo>
                  <a:lnTo>
                    <a:pt x="174" y="162"/>
                  </a:lnTo>
                  <a:lnTo>
                    <a:pt x="175" y="162"/>
                  </a:lnTo>
                  <a:lnTo>
                    <a:pt x="175" y="163"/>
                  </a:lnTo>
                  <a:lnTo>
                    <a:pt x="174" y="163"/>
                  </a:lnTo>
                  <a:lnTo>
                    <a:pt x="173" y="164"/>
                  </a:lnTo>
                  <a:lnTo>
                    <a:pt x="173" y="166"/>
                  </a:lnTo>
                  <a:lnTo>
                    <a:pt x="172" y="166"/>
                  </a:lnTo>
                  <a:lnTo>
                    <a:pt x="170" y="166"/>
                  </a:lnTo>
                  <a:lnTo>
                    <a:pt x="168" y="164"/>
                  </a:lnTo>
                  <a:lnTo>
                    <a:pt x="168" y="166"/>
                  </a:lnTo>
                  <a:lnTo>
                    <a:pt x="167" y="166"/>
                  </a:lnTo>
                  <a:lnTo>
                    <a:pt x="166" y="166"/>
                  </a:lnTo>
                  <a:lnTo>
                    <a:pt x="165" y="166"/>
                  </a:lnTo>
                  <a:lnTo>
                    <a:pt x="165" y="167"/>
                  </a:lnTo>
                  <a:lnTo>
                    <a:pt x="163" y="166"/>
                  </a:lnTo>
                  <a:lnTo>
                    <a:pt x="163" y="167"/>
                  </a:lnTo>
                  <a:lnTo>
                    <a:pt x="162" y="167"/>
                  </a:lnTo>
                  <a:lnTo>
                    <a:pt x="161" y="167"/>
                  </a:lnTo>
                  <a:lnTo>
                    <a:pt x="160" y="168"/>
                  </a:lnTo>
                  <a:lnTo>
                    <a:pt x="160" y="169"/>
                  </a:lnTo>
                  <a:lnTo>
                    <a:pt x="161" y="169"/>
                  </a:lnTo>
                  <a:lnTo>
                    <a:pt x="161" y="170"/>
                  </a:lnTo>
                  <a:lnTo>
                    <a:pt x="161" y="172"/>
                  </a:lnTo>
                  <a:lnTo>
                    <a:pt x="160" y="173"/>
                  </a:lnTo>
                  <a:lnTo>
                    <a:pt x="159" y="173"/>
                  </a:lnTo>
                  <a:lnTo>
                    <a:pt x="159" y="174"/>
                  </a:lnTo>
                  <a:lnTo>
                    <a:pt x="159" y="175"/>
                  </a:lnTo>
                  <a:lnTo>
                    <a:pt x="157" y="177"/>
                  </a:lnTo>
                  <a:lnTo>
                    <a:pt x="156" y="179"/>
                  </a:lnTo>
                  <a:lnTo>
                    <a:pt x="155" y="180"/>
                  </a:lnTo>
                  <a:lnTo>
                    <a:pt x="155" y="181"/>
                  </a:lnTo>
                  <a:lnTo>
                    <a:pt x="153" y="183"/>
                  </a:lnTo>
                  <a:lnTo>
                    <a:pt x="150" y="186"/>
                  </a:lnTo>
                  <a:lnTo>
                    <a:pt x="150" y="187"/>
                  </a:lnTo>
                  <a:lnTo>
                    <a:pt x="149" y="187"/>
                  </a:lnTo>
                  <a:lnTo>
                    <a:pt x="149" y="187"/>
                  </a:lnTo>
                  <a:lnTo>
                    <a:pt x="149" y="186"/>
                  </a:lnTo>
                  <a:lnTo>
                    <a:pt x="149" y="187"/>
                  </a:lnTo>
                  <a:lnTo>
                    <a:pt x="149" y="187"/>
                  </a:lnTo>
                  <a:lnTo>
                    <a:pt x="148" y="187"/>
                  </a:lnTo>
                  <a:lnTo>
                    <a:pt x="147" y="187"/>
                  </a:lnTo>
                  <a:lnTo>
                    <a:pt x="146" y="187"/>
                  </a:lnTo>
                  <a:lnTo>
                    <a:pt x="146" y="187"/>
                  </a:lnTo>
                  <a:lnTo>
                    <a:pt x="146" y="188"/>
                  </a:lnTo>
                  <a:lnTo>
                    <a:pt x="146" y="187"/>
                  </a:lnTo>
                  <a:lnTo>
                    <a:pt x="146" y="188"/>
                  </a:lnTo>
                  <a:lnTo>
                    <a:pt x="146" y="189"/>
                  </a:lnTo>
                  <a:lnTo>
                    <a:pt x="144" y="188"/>
                  </a:lnTo>
                  <a:lnTo>
                    <a:pt x="143" y="188"/>
                  </a:lnTo>
                  <a:lnTo>
                    <a:pt x="143" y="189"/>
                  </a:lnTo>
                  <a:lnTo>
                    <a:pt x="143" y="190"/>
                  </a:lnTo>
                  <a:lnTo>
                    <a:pt x="144" y="190"/>
                  </a:lnTo>
                  <a:lnTo>
                    <a:pt x="143" y="190"/>
                  </a:lnTo>
                  <a:lnTo>
                    <a:pt x="143" y="192"/>
                  </a:lnTo>
                  <a:lnTo>
                    <a:pt x="142" y="192"/>
                  </a:lnTo>
                  <a:lnTo>
                    <a:pt x="142" y="193"/>
                  </a:lnTo>
                  <a:lnTo>
                    <a:pt x="142" y="192"/>
                  </a:lnTo>
                  <a:lnTo>
                    <a:pt x="141" y="190"/>
                  </a:lnTo>
                  <a:lnTo>
                    <a:pt x="141" y="189"/>
                  </a:lnTo>
                  <a:lnTo>
                    <a:pt x="141" y="188"/>
                  </a:lnTo>
                  <a:lnTo>
                    <a:pt x="141" y="187"/>
                  </a:lnTo>
                  <a:lnTo>
                    <a:pt x="140" y="187"/>
                  </a:lnTo>
                  <a:lnTo>
                    <a:pt x="140" y="188"/>
                  </a:lnTo>
                  <a:lnTo>
                    <a:pt x="140" y="189"/>
                  </a:lnTo>
                  <a:lnTo>
                    <a:pt x="139" y="190"/>
                  </a:lnTo>
                  <a:lnTo>
                    <a:pt x="139" y="192"/>
                  </a:lnTo>
                  <a:lnTo>
                    <a:pt x="139" y="193"/>
                  </a:lnTo>
                  <a:lnTo>
                    <a:pt x="139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0" y="195"/>
                  </a:lnTo>
                  <a:lnTo>
                    <a:pt x="139" y="196"/>
                  </a:lnTo>
                  <a:lnTo>
                    <a:pt x="140" y="196"/>
                  </a:lnTo>
                  <a:lnTo>
                    <a:pt x="140" y="198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8"/>
                  </a:lnTo>
                  <a:lnTo>
                    <a:pt x="141" y="196"/>
                  </a:lnTo>
                  <a:lnTo>
                    <a:pt x="142" y="196"/>
                  </a:lnTo>
                  <a:lnTo>
                    <a:pt x="142" y="198"/>
                  </a:lnTo>
                  <a:lnTo>
                    <a:pt x="141" y="198"/>
                  </a:lnTo>
                  <a:lnTo>
                    <a:pt x="142" y="198"/>
                  </a:lnTo>
                  <a:lnTo>
                    <a:pt x="142" y="199"/>
                  </a:lnTo>
                  <a:lnTo>
                    <a:pt x="142" y="200"/>
                  </a:lnTo>
                  <a:lnTo>
                    <a:pt x="142" y="201"/>
                  </a:lnTo>
                  <a:lnTo>
                    <a:pt x="141" y="202"/>
                  </a:lnTo>
                  <a:lnTo>
                    <a:pt x="141" y="203"/>
                  </a:lnTo>
                  <a:lnTo>
                    <a:pt x="140" y="203"/>
                  </a:lnTo>
                  <a:lnTo>
                    <a:pt x="140" y="202"/>
                  </a:lnTo>
                  <a:lnTo>
                    <a:pt x="141" y="202"/>
                  </a:lnTo>
                  <a:lnTo>
                    <a:pt x="140" y="201"/>
                  </a:lnTo>
                  <a:lnTo>
                    <a:pt x="140" y="200"/>
                  </a:lnTo>
                  <a:lnTo>
                    <a:pt x="140" y="199"/>
                  </a:lnTo>
                  <a:lnTo>
                    <a:pt x="139" y="199"/>
                  </a:lnTo>
                  <a:lnTo>
                    <a:pt x="136" y="198"/>
                  </a:lnTo>
                  <a:lnTo>
                    <a:pt x="134" y="198"/>
                  </a:lnTo>
                  <a:lnTo>
                    <a:pt x="133" y="198"/>
                  </a:lnTo>
                  <a:lnTo>
                    <a:pt x="131" y="198"/>
                  </a:lnTo>
                  <a:lnTo>
                    <a:pt x="131" y="199"/>
                  </a:lnTo>
                  <a:lnTo>
                    <a:pt x="130" y="199"/>
                  </a:lnTo>
                  <a:lnTo>
                    <a:pt x="129" y="199"/>
                  </a:lnTo>
                  <a:lnTo>
                    <a:pt x="129" y="200"/>
                  </a:lnTo>
                  <a:lnTo>
                    <a:pt x="128" y="200"/>
                  </a:lnTo>
                  <a:lnTo>
                    <a:pt x="127" y="200"/>
                  </a:lnTo>
                  <a:lnTo>
                    <a:pt x="127" y="201"/>
                  </a:lnTo>
                  <a:lnTo>
                    <a:pt x="126" y="201"/>
                  </a:lnTo>
                  <a:lnTo>
                    <a:pt x="124" y="201"/>
                  </a:lnTo>
                  <a:lnTo>
                    <a:pt x="124" y="200"/>
                  </a:lnTo>
                  <a:lnTo>
                    <a:pt x="123" y="200"/>
                  </a:lnTo>
                  <a:lnTo>
                    <a:pt x="123" y="201"/>
                  </a:lnTo>
                  <a:lnTo>
                    <a:pt x="123" y="202"/>
                  </a:lnTo>
                  <a:lnTo>
                    <a:pt x="123" y="203"/>
                  </a:lnTo>
                  <a:lnTo>
                    <a:pt x="122" y="203"/>
                  </a:lnTo>
                  <a:lnTo>
                    <a:pt x="121" y="202"/>
                  </a:lnTo>
                  <a:lnTo>
                    <a:pt x="118" y="201"/>
                  </a:lnTo>
                  <a:lnTo>
                    <a:pt x="117" y="201"/>
                  </a:lnTo>
                  <a:lnTo>
                    <a:pt x="116" y="201"/>
                  </a:lnTo>
                  <a:lnTo>
                    <a:pt x="115" y="200"/>
                  </a:lnTo>
                  <a:lnTo>
                    <a:pt x="115" y="199"/>
                  </a:lnTo>
                  <a:lnTo>
                    <a:pt x="115" y="198"/>
                  </a:lnTo>
                  <a:lnTo>
                    <a:pt x="114" y="198"/>
                  </a:lnTo>
                  <a:lnTo>
                    <a:pt x="114" y="196"/>
                  </a:lnTo>
                  <a:lnTo>
                    <a:pt x="113" y="196"/>
                  </a:lnTo>
                  <a:lnTo>
                    <a:pt x="114" y="195"/>
                  </a:lnTo>
                  <a:lnTo>
                    <a:pt x="115" y="195"/>
                  </a:lnTo>
                  <a:lnTo>
                    <a:pt x="116" y="195"/>
                  </a:lnTo>
                  <a:lnTo>
                    <a:pt x="117" y="195"/>
                  </a:lnTo>
                  <a:lnTo>
                    <a:pt x="118" y="195"/>
                  </a:lnTo>
                  <a:lnTo>
                    <a:pt x="118" y="194"/>
                  </a:lnTo>
                  <a:lnTo>
                    <a:pt x="120" y="193"/>
                  </a:lnTo>
                  <a:lnTo>
                    <a:pt x="120" y="192"/>
                  </a:lnTo>
                  <a:lnTo>
                    <a:pt x="118" y="192"/>
                  </a:lnTo>
                  <a:lnTo>
                    <a:pt x="118" y="190"/>
                  </a:lnTo>
                  <a:lnTo>
                    <a:pt x="120" y="190"/>
                  </a:lnTo>
                  <a:lnTo>
                    <a:pt x="120" y="189"/>
                  </a:lnTo>
                  <a:lnTo>
                    <a:pt x="121" y="188"/>
                  </a:lnTo>
                  <a:lnTo>
                    <a:pt x="122" y="188"/>
                  </a:lnTo>
                  <a:lnTo>
                    <a:pt x="122" y="187"/>
                  </a:lnTo>
                  <a:lnTo>
                    <a:pt x="122" y="187"/>
                  </a:lnTo>
                  <a:lnTo>
                    <a:pt x="122" y="187"/>
                  </a:lnTo>
                  <a:lnTo>
                    <a:pt x="122" y="186"/>
                  </a:lnTo>
                  <a:lnTo>
                    <a:pt x="122" y="185"/>
                  </a:lnTo>
                  <a:lnTo>
                    <a:pt x="123" y="183"/>
                  </a:lnTo>
                  <a:lnTo>
                    <a:pt x="126" y="183"/>
                  </a:lnTo>
                  <a:lnTo>
                    <a:pt x="127" y="182"/>
                  </a:lnTo>
                  <a:lnTo>
                    <a:pt x="127" y="181"/>
                  </a:lnTo>
                  <a:lnTo>
                    <a:pt x="126" y="180"/>
                  </a:lnTo>
                  <a:lnTo>
                    <a:pt x="127" y="180"/>
                  </a:lnTo>
                  <a:lnTo>
                    <a:pt x="127" y="179"/>
                  </a:lnTo>
                  <a:lnTo>
                    <a:pt x="128" y="179"/>
                  </a:lnTo>
                  <a:lnTo>
                    <a:pt x="128" y="177"/>
                  </a:lnTo>
                  <a:lnTo>
                    <a:pt x="127" y="176"/>
                  </a:lnTo>
                  <a:lnTo>
                    <a:pt x="126" y="175"/>
                  </a:lnTo>
                  <a:lnTo>
                    <a:pt x="127" y="175"/>
                  </a:lnTo>
                  <a:lnTo>
                    <a:pt x="127" y="174"/>
                  </a:lnTo>
                  <a:lnTo>
                    <a:pt x="126" y="173"/>
                  </a:lnTo>
                  <a:lnTo>
                    <a:pt x="126" y="172"/>
                  </a:lnTo>
                  <a:lnTo>
                    <a:pt x="126" y="170"/>
                  </a:lnTo>
                  <a:lnTo>
                    <a:pt x="127" y="170"/>
                  </a:lnTo>
                  <a:lnTo>
                    <a:pt x="128" y="169"/>
                  </a:lnTo>
                  <a:lnTo>
                    <a:pt x="129" y="168"/>
                  </a:lnTo>
                  <a:lnTo>
                    <a:pt x="130" y="168"/>
                  </a:lnTo>
                  <a:lnTo>
                    <a:pt x="131" y="168"/>
                  </a:lnTo>
                  <a:lnTo>
                    <a:pt x="131" y="169"/>
                  </a:lnTo>
                  <a:lnTo>
                    <a:pt x="131" y="172"/>
                  </a:lnTo>
                  <a:lnTo>
                    <a:pt x="131" y="173"/>
                  </a:lnTo>
                  <a:lnTo>
                    <a:pt x="133" y="172"/>
                  </a:lnTo>
                  <a:lnTo>
                    <a:pt x="133" y="170"/>
                  </a:lnTo>
                  <a:lnTo>
                    <a:pt x="134" y="169"/>
                  </a:lnTo>
                  <a:lnTo>
                    <a:pt x="134" y="170"/>
                  </a:lnTo>
                  <a:lnTo>
                    <a:pt x="134" y="172"/>
                  </a:lnTo>
                  <a:lnTo>
                    <a:pt x="135" y="172"/>
                  </a:lnTo>
                  <a:lnTo>
                    <a:pt x="135" y="169"/>
                  </a:lnTo>
                  <a:lnTo>
                    <a:pt x="136" y="169"/>
                  </a:lnTo>
                  <a:lnTo>
                    <a:pt x="137" y="169"/>
                  </a:lnTo>
                  <a:lnTo>
                    <a:pt x="136" y="169"/>
                  </a:lnTo>
                  <a:lnTo>
                    <a:pt x="136" y="170"/>
                  </a:lnTo>
                  <a:lnTo>
                    <a:pt x="137" y="170"/>
                  </a:lnTo>
                  <a:lnTo>
                    <a:pt x="137" y="172"/>
                  </a:lnTo>
                  <a:lnTo>
                    <a:pt x="139" y="172"/>
                  </a:lnTo>
                  <a:lnTo>
                    <a:pt x="139" y="173"/>
                  </a:lnTo>
                  <a:lnTo>
                    <a:pt x="140" y="173"/>
                  </a:lnTo>
                  <a:lnTo>
                    <a:pt x="140" y="172"/>
                  </a:lnTo>
                  <a:lnTo>
                    <a:pt x="140" y="170"/>
                  </a:lnTo>
                  <a:lnTo>
                    <a:pt x="141" y="170"/>
                  </a:lnTo>
                  <a:lnTo>
                    <a:pt x="141" y="169"/>
                  </a:lnTo>
                  <a:lnTo>
                    <a:pt x="141" y="170"/>
                  </a:lnTo>
                  <a:lnTo>
                    <a:pt x="142" y="170"/>
                  </a:lnTo>
                  <a:lnTo>
                    <a:pt x="143" y="172"/>
                  </a:lnTo>
                  <a:lnTo>
                    <a:pt x="143" y="173"/>
                  </a:lnTo>
                  <a:lnTo>
                    <a:pt x="144" y="173"/>
                  </a:lnTo>
                  <a:lnTo>
                    <a:pt x="146" y="173"/>
                  </a:lnTo>
                  <a:lnTo>
                    <a:pt x="148" y="173"/>
                  </a:lnTo>
                  <a:lnTo>
                    <a:pt x="149" y="172"/>
                  </a:lnTo>
                  <a:lnTo>
                    <a:pt x="149" y="170"/>
                  </a:lnTo>
                  <a:lnTo>
                    <a:pt x="148" y="170"/>
                  </a:lnTo>
                  <a:lnTo>
                    <a:pt x="147" y="169"/>
                  </a:lnTo>
                  <a:lnTo>
                    <a:pt x="146" y="169"/>
                  </a:lnTo>
                  <a:lnTo>
                    <a:pt x="146" y="168"/>
                  </a:lnTo>
                  <a:lnTo>
                    <a:pt x="144" y="168"/>
                  </a:lnTo>
                  <a:lnTo>
                    <a:pt x="144" y="167"/>
                  </a:lnTo>
                  <a:lnTo>
                    <a:pt x="146" y="167"/>
                  </a:lnTo>
                  <a:lnTo>
                    <a:pt x="146" y="166"/>
                  </a:lnTo>
                  <a:lnTo>
                    <a:pt x="146" y="164"/>
                  </a:lnTo>
                  <a:lnTo>
                    <a:pt x="146" y="162"/>
                  </a:lnTo>
                  <a:lnTo>
                    <a:pt x="146" y="161"/>
                  </a:lnTo>
                  <a:lnTo>
                    <a:pt x="146" y="160"/>
                  </a:lnTo>
                  <a:lnTo>
                    <a:pt x="144" y="160"/>
                  </a:lnTo>
                  <a:lnTo>
                    <a:pt x="144" y="159"/>
                  </a:lnTo>
                  <a:lnTo>
                    <a:pt x="143" y="159"/>
                  </a:lnTo>
                  <a:lnTo>
                    <a:pt x="142" y="159"/>
                  </a:lnTo>
                  <a:lnTo>
                    <a:pt x="141" y="159"/>
                  </a:lnTo>
                  <a:lnTo>
                    <a:pt x="140" y="159"/>
                  </a:lnTo>
                  <a:lnTo>
                    <a:pt x="139" y="157"/>
                  </a:lnTo>
                  <a:lnTo>
                    <a:pt x="139" y="156"/>
                  </a:lnTo>
                  <a:lnTo>
                    <a:pt x="139" y="155"/>
                  </a:lnTo>
                  <a:lnTo>
                    <a:pt x="139" y="154"/>
                  </a:lnTo>
                  <a:lnTo>
                    <a:pt x="139" y="153"/>
                  </a:lnTo>
                  <a:lnTo>
                    <a:pt x="137" y="154"/>
                  </a:lnTo>
                  <a:lnTo>
                    <a:pt x="136" y="153"/>
                  </a:lnTo>
                  <a:lnTo>
                    <a:pt x="137" y="153"/>
                  </a:lnTo>
                  <a:lnTo>
                    <a:pt x="137" y="151"/>
                  </a:lnTo>
                  <a:lnTo>
                    <a:pt x="139" y="151"/>
                  </a:lnTo>
                  <a:lnTo>
                    <a:pt x="137" y="149"/>
                  </a:lnTo>
                  <a:lnTo>
                    <a:pt x="139" y="149"/>
                  </a:lnTo>
                  <a:lnTo>
                    <a:pt x="139" y="148"/>
                  </a:lnTo>
                  <a:lnTo>
                    <a:pt x="139" y="147"/>
                  </a:lnTo>
                  <a:lnTo>
                    <a:pt x="137" y="147"/>
                  </a:lnTo>
                  <a:lnTo>
                    <a:pt x="137" y="145"/>
                  </a:lnTo>
                  <a:lnTo>
                    <a:pt x="136" y="145"/>
                  </a:lnTo>
                  <a:lnTo>
                    <a:pt x="136" y="147"/>
                  </a:lnTo>
                  <a:lnTo>
                    <a:pt x="136" y="148"/>
                  </a:lnTo>
                  <a:lnTo>
                    <a:pt x="135" y="148"/>
                  </a:lnTo>
                  <a:lnTo>
                    <a:pt x="135" y="147"/>
                  </a:lnTo>
                  <a:lnTo>
                    <a:pt x="134" y="147"/>
                  </a:lnTo>
                  <a:lnTo>
                    <a:pt x="134" y="145"/>
                  </a:lnTo>
                  <a:lnTo>
                    <a:pt x="133" y="144"/>
                  </a:lnTo>
                  <a:lnTo>
                    <a:pt x="133" y="143"/>
                  </a:lnTo>
                  <a:lnTo>
                    <a:pt x="131" y="143"/>
                  </a:lnTo>
                  <a:lnTo>
                    <a:pt x="130" y="143"/>
                  </a:lnTo>
                  <a:lnTo>
                    <a:pt x="130" y="142"/>
                  </a:lnTo>
                  <a:lnTo>
                    <a:pt x="129" y="141"/>
                  </a:lnTo>
                  <a:lnTo>
                    <a:pt x="130" y="140"/>
                  </a:lnTo>
                  <a:lnTo>
                    <a:pt x="130" y="138"/>
                  </a:lnTo>
                  <a:lnTo>
                    <a:pt x="131" y="137"/>
                  </a:lnTo>
                  <a:lnTo>
                    <a:pt x="131" y="136"/>
                  </a:lnTo>
                  <a:lnTo>
                    <a:pt x="131" y="135"/>
                  </a:lnTo>
                  <a:lnTo>
                    <a:pt x="131" y="134"/>
                  </a:lnTo>
                  <a:lnTo>
                    <a:pt x="130" y="132"/>
                  </a:lnTo>
                  <a:lnTo>
                    <a:pt x="131" y="132"/>
                  </a:lnTo>
                  <a:lnTo>
                    <a:pt x="131" y="131"/>
                  </a:lnTo>
                  <a:lnTo>
                    <a:pt x="131" y="130"/>
                  </a:lnTo>
                  <a:lnTo>
                    <a:pt x="130" y="130"/>
                  </a:lnTo>
                  <a:lnTo>
                    <a:pt x="130" y="130"/>
                  </a:lnTo>
                  <a:lnTo>
                    <a:pt x="130" y="129"/>
                  </a:lnTo>
                  <a:lnTo>
                    <a:pt x="129" y="129"/>
                  </a:lnTo>
                  <a:lnTo>
                    <a:pt x="128" y="130"/>
                  </a:lnTo>
                  <a:lnTo>
                    <a:pt x="127" y="130"/>
                  </a:lnTo>
                  <a:lnTo>
                    <a:pt x="126" y="130"/>
                  </a:lnTo>
                  <a:lnTo>
                    <a:pt x="126" y="129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3" y="125"/>
                  </a:lnTo>
                  <a:lnTo>
                    <a:pt x="123" y="124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0" y="123"/>
                  </a:lnTo>
                  <a:lnTo>
                    <a:pt x="120" y="124"/>
                  </a:lnTo>
                  <a:lnTo>
                    <a:pt x="118" y="124"/>
                  </a:lnTo>
                  <a:lnTo>
                    <a:pt x="118" y="125"/>
                  </a:lnTo>
                  <a:lnTo>
                    <a:pt x="118" y="127"/>
                  </a:lnTo>
                  <a:lnTo>
                    <a:pt x="118" y="125"/>
                  </a:lnTo>
                  <a:lnTo>
                    <a:pt x="117" y="125"/>
                  </a:lnTo>
                  <a:lnTo>
                    <a:pt x="117" y="124"/>
                  </a:lnTo>
                  <a:lnTo>
                    <a:pt x="117" y="123"/>
                  </a:lnTo>
                  <a:lnTo>
                    <a:pt x="116" y="123"/>
                  </a:lnTo>
                  <a:lnTo>
                    <a:pt x="116" y="124"/>
                  </a:lnTo>
                  <a:lnTo>
                    <a:pt x="115" y="124"/>
                  </a:lnTo>
                  <a:lnTo>
                    <a:pt x="115" y="123"/>
                  </a:lnTo>
                  <a:lnTo>
                    <a:pt x="116" y="123"/>
                  </a:lnTo>
                  <a:lnTo>
                    <a:pt x="116" y="122"/>
                  </a:lnTo>
                  <a:lnTo>
                    <a:pt x="116" y="121"/>
                  </a:lnTo>
                  <a:lnTo>
                    <a:pt x="115" y="121"/>
                  </a:lnTo>
                  <a:lnTo>
                    <a:pt x="115" y="122"/>
                  </a:lnTo>
                  <a:lnTo>
                    <a:pt x="114" y="122"/>
                  </a:lnTo>
                  <a:lnTo>
                    <a:pt x="113" y="122"/>
                  </a:lnTo>
                  <a:lnTo>
                    <a:pt x="113" y="121"/>
                  </a:lnTo>
                  <a:lnTo>
                    <a:pt x="111" y="121"/>
                  </a:lnTo>
                  <a:lnTo>
                    <a:pt x="110" y="121"/>
                  </a:lnTo>
                  <a:lnTo>
                    <a:pt x="111" y="119"/>
                  </a:lnTo>
                  <a:lnTo>
                    <a:pt x="110" y="119"/>
                  </a:lnTo>
                  <a:lnTo>
                    <a:pt x="110" y="118"/>
                  </a:lnTo>
                  <a:lnTo>
                    <a:pt x="109" y="118"/>
                  </a:lnTo>
                  <a:lnTo>
                    <a:pt x="108" y="118"/>
                  </a:lnTo>
                  <a:lnTo>
                    <a:pt x="107" y="117"/>
                  </a:lnTo>
                  <a:lnTo>
                    <a:pt x="107" y="116"/>
                  </a:lnTo>
                  <a:lnTo>
                    <a:pt x="105" y="115"/>
                  </a:lnTo>
                  <a:lnTo>
                    <a:pt x="104" y="115"/>
                  </a:lnTo>
                  <a:lnTo>
                    <a:pt x="102" y="115"/>
                  </a:lnTo>
                  <a:lnTo>
                    <a:pt x="102" y="114"/>
                  </a:lnTo>
                  <a:lnTo>
                    <a:pt x="101" y="114"/>
                  </a:lnTo>
                  <a:lnTo>
                    <a:pt x="101" y="115"/>
                  </a:lnTo>
                  <a:lnTo>
                    <a:pt x="100" y="115"/>
                  </a:lnTo>
                  <a:lnTo>
                    <a:pt x="98" y="116"/>
                  </a:lnTo>
                  <a:lnTo>
                    <a:pt x="97" y="116"/>
                  </a:lnTo>
                  <a:lnTo>
                    <a:pt x="96" y="116"/>
                  </a:lnTo>
                  <a:lnTo>
                    <a:pt x="95" y="117"/>
                  </a:lnTo>
                  <a:lnTo>
                    <a:pt x="94" y="117"/>
                  </a:lnTo>
                  <a:lnTo>
                    <a:pt x="92" y="117"/>
                  </a:lnTo>
                  <a:lnTo>
                    <a:pt x="91" y="116"/>
                  </a:lnTo>
                  <a:lnTo>
                    <a:pt x="91" y="117"/>
                  </a:lnTo>
                  <a:lnTo>
                    <a:pt x="90" y="117"/>
                  </a:lnTo>
                  <a:lnTo>
                    <a:pt x="90" y="118"/>
                  </a:lnTo>
                  <a:lnTo>
                    <a:pt x="89" y="117"/>
                  </a:lnTo>
                  <a:lnTo>
                    <a:pt x="88" y="117"/>
                  </a:lnTo>
                  <a:lnTo>
                    <a:pt x="87" y="117"/>
                  </a:lnTo>
                  <a:lnTo>
                    <a:pt x="87" y="118"/>
                  </a:lnTo>
                  <a:lnTo>
                    <a:pt x="87" y="119"/>
                  </a:lnTo>
                  <a:lnTo>
                    <a:pt x="85" y="119"/>
                  </a:lnTo>
                  <a:lnTo>
                    <a:pt x="85" y="118"/>
                  </a:lnTo>
                  <a:lnTo>
                    <a:pt x="84" y="118"/>
                  </a:lnTo>
                  <a:lnTo>
                    <a:pt x="84" y="119"/>
                  </a:lnTo>
                  <a:lnTo>
                    <a:pt x="83" y="119"/>
                  </a:lnTo>
                  <a:lnTo>
                    <a:pt x="83" y="121"/>
                  </a:lnTo>
                  <a:lnTo>
                    <a:pt x="81" y="122"/>
                  </a:lnTo>
                  <a:lnTo>
                    <a:pt x="79" y="122"/>
                  </a:lnTo>
                  <a:lnTo>
                    <a:pt x="78" y="122"/>
                  </a:lnTo>
                  <a:lnTo>
                    <a:pt x="77" y="122"/>
                  </a:lnTo>
                  <a:lnTo>
                    <a:pt x="77" y="123"/>
                  </a:lnTo>
                  <a:lnTo>
                    <a:pt x="77" y="124"/>
                  </a:lnTo>
                  <a:lnTo>
                    <a:pt x="77" y="125"/>
                  </a:lnTo>
                  <a:lnTo>
                    <a:pt x="76" y="125"/>
                  </a:lnTo>
                  <a:lnTo>
                    <a:pt x="76" y="127"/>
                  </a:lnTo>
                  <a:lnTo>
                    <a:pt x="75" y="128"/>
                  </a:lnTo>
                  <a:lnTo>
                    <a:pt x="74" y="129"/>
                  </a:lnTo>
                  <a:lnTo>
                    <a:pt x="72" y="129"/>
                  </a:lnTo>
                  <a:lnTo>
                    <a:pt x="71" y="129"/>
                  </a:lnTo>
                  <a:lnTo>
                    <a:pt x="70" y="129"/>
                  </a:lnTo>
                  <a:lnTo>
                    <a:pt x="69" y="129"/>
                  </a:lnTo>
                  <a:lnTo>
                    <a:pt x="68" y="129"/>
                  </a:lnTo>
                  <a:lnTo>
                    <a:pt x="66" y="130"/>
                  </a:lnTo>
                  <a:lnTo>
                    <a:pt x="58" y="130"/>
                  </a:lnTo>
                  <a:lnTo>
                    <a:pt x="57" y="130"/>
                  </a:lnTo>
                  <a:lnTo>
                    <a:pt x="56" y="134"/>
                  </a:lnTo>
                  <a:lnTo>
                    <a:pt x="55" y="135"/>
                  </a:lnTo>
                  <a:lnTo>
                    <a:pt x="53" y="135"/>
                  </a:lnTo>
                  <a:lnTo>
                    <a:pt x="52" y="135"/>
                  </a:lnTo>
                  <a:lnTo>
                    <a:pt x="51" y="135"/>
                  </a:lnTo>
                  <a:lnTo>
                    <a:pt x="50" y="135"/>
                  </a:lnTo>
                  <a:lnTo>
                    <a:pt x="50" y="134"/>
                  </a:lnTo>
                  <a:lnTo>
                    <a:pt x="50" y="132"/>
                  </a:lnTo>
                  <a:lnTo>
                    <a:pt x="49" y="132"/>
                  </a:lnTo>
                  <a:lnTo>
                    <a:pt x="48" y="132"/>
                  </a:lnTo>
                  <a:lnTo>
                    <a:pt x="46" y="131"/>
                  </a:lnTo>
                  <a:lnTo>
                    <a:pt x="46" y="130"/>
                  </a:lnTo>
                  <a:lnTo>
                    <a:pt x="45" y="130"/>
                  </a:lnTo>
                  <a:lnTo>
                    <a:pt x="44" y="130"/>
                  </a:lnTo>
                  <a:lnTo>
                    <a:pt x="43" y="130"/>
                  </a:lnTo>
                  <a:lnTo>
                    <a:pt x="42" y="129"/>
                  </a:lnTo>
                  <a:lnTo>
                    <a:pt x="42" y="130"/>
                  </a:lnTo>
                  <a:lnTo>
                    <a:pt x="40" y="130"/>
                  </a:lnTo>
                  <a:lnTo>
                    <a:pt x="39" y="130"/>
                  </a:lnTo>
                  <a:lnTo>
                    <a:pt x="38" y="130"/>
                  </a:lnTo>
                  <a:lnTo>
                    <a:pt x="37" y="130"/>
                  </a:lnTo>
                  <a:lnTo>
                    <a:pt x="37" y="130"/>
                  </a:lnTo>
                  <a:lnTo>
                    <a:pt x="36" y="129"/>
                  </a:lnTo>
                  <a:lnTo>
                    <a:pt x="35" y="129"/>
                  </a:lnTo>
                  <a:lnTo>
                    <a:pt x="32" y="130"/>
                  </a:lnTo>
                  <a:lnTo>
                    <a:pt x="32" y="129"/>
                  </a:lnTo>
                  <a:lnTo>
                    <a:pt x="31" y="129"/>
                  </a:lnTo>
                  <a:lnTo>
                    <a:pt x="30" y="129"/>
                  </a:lnTo>
                  <a:lnTo>
                    <a:pt x="29" y="129"/>
                  </a:lnTo>
                  <a:lnTo>
                    <a:pt x="29" y="128"/>
                  </a:lnTo>
                  <a:lnTo>
                    <a:pt x="26" y="128"/>
                  </a:lnTo>
                  <a:lnTo>
                    <a:pt x="25" y="128"/>
                  </a:lnTo>
                  <a:lnTo>
                    <a:pt x="25" y="129"/>
                  </a:lnTo>
                  <a:lnTo>
                    <a:pt x="24" y="129"/>
                  </a:lnTo>
                  <a:lnTo>
                    <a:pt x="23" y="128"/>
                  </a:lnTo>
                  <a:lnTo>
                    <a:pt x="22" y="128"/>
                  </a:lnTo>
                  <a:lnTo>
                    <a:pt x="22" y="127"/>
                  </a:lnTo>
                  <a:lnTo>
                    <a:pt x="20" y="127"/>
                  </a:lnTo>
                  <a:lnTo>
                    <a:pt x="20" y="125"/>
                  </a:lnTo>
                  <a:lnTo>
                    <a:pt x="19" y="125"/>
                  </a:lnTo>
                  <a:lnTo>
                    <a:pt x="18" y="125"/>
                  </a:lnTo>
                  <a:lnTo>
                    <a:pt x="18" y="127"/>
                  </a:lnTo>
                  <a:lnTo>
                    <a:pt x="17" y="128"/>
                  </a:lnTo>
                  <a:lnTo>
                    <a:pt x="16" y="129"/>
                  </a:lnTo>
                  <a:lnTo>
                    <a:pt x="14" y="128"/>
                  </a:lnTo>
                  <a:lnTo>
                    <a:pt x="13" y="128"/>
                  </a:lnTo>
                  <a:lnTo>
                    <a:pt x="14" y="129"/>
                  </a:lnTo>
                  <a:lnTo>
                    <a:pt x="13" y="129"/>
                  </a:lnTo>
                  <a:lnTo>
                    <a:pt x="13" y="130"/>
                  </a:lnTo>
                  <a:lnTo>
                    <a:pt x="12" y="129"/>
                  </a:lnTo>
                  <a:lnTo>
                    <a:pt x="12" y="128"/>
                  </a:lnTo>
                  <a:lnTo>
                    <a:pt x="13" y="128"/>
                  </a:lnTo>
                  <a:lnTo>
                    <a:pt x="12" y="127"/>
                  </a:lnTo>
                  <a:lnTo>
                    <a:pt x="12" y="125"/>
                  </a:lnTo>
                  <a:lnTo>
                    <a:pt x="11" y="125"/>
                  </a:lnTo>
                  <a:lnTo>
                    <a:pt x="11" y="124"/>
                  </a:lnTo>
                  <a:lnTo>
                    <a:pt x="10" y="124"/>
                  </a:lnTo>
                  <a:lnTo>
                    <a:pt x="10" y="125"/>
                  </a:lnTo>
                  <a:lnTo>
                    <a:pt x="8" y="125"/>
                  </a:lnTo>
                  <a:lnTo>
                    <a:pt x="8" y="125"/>
                  </a:lnTo>
                  <a:lnTo>
                    <a:pt x="8" y="124"/>
                  </a:lnTo>
                  <a:lnTo>
                    <a:pt x="8" y="123"/>
                  </a:lnTo>
                  <a:lnTo>
                    <a:pt x="6" y="121"/>
                  </a:lnTo>
                  <a:lnTo>
                    <a:pt x="5" y="121"/>
                  </a:lnTo>
                  <a:lnTo>
                    <a:pt x="4" y="121"/>
                  </a:lnTo>
                  <a:lnTo>
                    <a:pt x="4" y="119"/>
                  </a:lnTo>
                  <a:lnTo>
                    <a:pt x="3" y="119"/>
                  </a:lnTo>
                  <a:lnTo>
                    <a:pt x="3" y="118"/>
                  </a:lnTo>
                  <a:lnTo>
                    <a:pt x="3" y="117"/>
                  </a:lnTo>
                  <a:lnTo>
                    <a:pt x="3" y="116"/>
                  </a:lnTo>
                  <a:lnTo>
                    <a:pt x="1" y="116"/>
                  </a:lnTo>
                  <a:lnTo>
                    <a:pt x="0" y="116"/>
                  </a:lnTo>
                  <a:lnTo>
                    <a:pt x="0" y="114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1" y="110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08"/>
                  </a:lnTo>
                  <a:lnTo>
                    <a:pt x="4" y="106"/>
                  </a:lnTo>
                  <a:lnTo>
                    <a:pt x="4" y="105"/>
                  </a:lnTo>
                  <a:lnTo>
                    <a:pt x="4" y="104"/>
                  </a:lnTo>
                  <a:lnTo>
                    <a:pt x="4" y="103"/>
                  </a:lnTo>
                  <a:lnTo>
                    <a:pt x="5" y="103"/>
                  </a:lnTo>
                  <a:lnTo>
                    <a:pt x="5" y="102"/>
                  </a:lnTo>
                  <a:lnTo>
                    <a:pt x="5" y="102"/>
                  </a:lnTo>
                  <a:lnTo>
                    <a:pt x="6" y="101"/>
                  </a:lnTo>
                  <a:lnTo>
                    <a:pt x="7" y="101"/>
                  </a:lnTo>
                  <a:lnTo>
                    <a:pt x="7" y="99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1" y="98"/>
                  </a:lnTo>
                  <a:lnTo>
                    <a:pt x="11" y="99"/>
                  </a:lnTo>
                  <a:lnTo>
                    <a:pt x="12" y="99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2" y="99"/>
                  </a:lnTo>
                  <a:lnTo>
                    <a:pt x="12" y="98"/>
                  </a:lnTo>
                  <a:lnTo>
                    <a:pt x="12" y="97"/>
                  </a:lnTo>
                  <a:lnTo>
                    <a:pt x="11" y="96"/>
                  </a:lnTo>
                  <a:lnTo>
                    <a:pt x="10" y="95"/>
                  </a:lnTo>
                  <a:lnTo>
                    <a:pt x="10" y="96"/>
                  </a:lnTo>
                  <a:lnTo>
                    <a:pt x="10" y="95"/>
                  </a:lnTo>
                  <a:lnTo>
                    <a:pt x="10" y="93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8"/>
                  </a:lnTo>
                  <a:lnTo>
                    <a:pt x="10" y="86"/>
                  </a:lnTo>
                  <a:lnTo>
                    <a:pt x="8" y="85"/>
                  </a:lnTo>
                  <a:lnTo>
                    <a:pt x="8" y="84"/>
                  </a:lnTo>
                  <a:lnTo>
                    <a:pt x="8" y="83"/>
                  </a:lnTo>
                  <a:lnTo>
                    <a:pt x="11" y="80"/>
                  </a:lnTo>
                  <a:lnTo>
                    <a:pt x="11" y="79"/>
                  </a:lnTo>
                  <a:lnTo>
                    <a:pt x="12" y="79"/>
                  </a:lnTo>
                  <a:lnTo>
                    <a:pt x="13" y="77"/>
                  </a:lnTo>
                  <a:lnTo>
                    <a:pt x="14" y="77"/>
                  </a:lnTo>
                  <a:lnTo>
                    <a:pt x="14" y="76"/>
                  </a:lnTo>
                  <a:lnTo>
                    <a:pt x="16" y="75"/>
                  </a:lnTo>
                  <a:lnTo>
                    <a:pt x="18" y="72"/>
                  </a:lnTo>
                  <a:lnTo>
                    <a:pt x="19" y="71"/>
                  </a:lnTo>
                  <a:lnTo>
                    <a:pt x="19" y="70"/>
                  </a:lnTo>
                  <a:lnTo>
                    <a:pt x="24" y="65"/>
                  </a:lnTo>
                  <a:lnTo>
                    <a:pt x="25" y="65"/>
                  </a:lnTo>
                  <a:lnTo>
                    <a:pt x="26" y="64"/>
                  </a:lnTo>
                  <a:lnTo>
                    <a:pt x="27" y="62"/>
                  </a:lnTo>
                  <a:lnTo>
                    <a:pt x="29" y="62"/>
                  </a:lnTo>
                  <a:lnTo>
                    <a:pt x="29" y="60"/>
                  </a:lnTo>
                  <a:lnTo>
                    <a:pt x="29" y="59"/>
                  </a:lnTo>
                  <a:lnTo>
                    <a:pt x="30" y="59"/>
                  </a:lnTo>
                  <a:lnTo>
                    <a:pt x="33" y="59"/>
                  </a:lnTo>
                  <a:lnTo>
                    <a:pt x="35" y="59"/>
                  </a:lnTo>
                  <a:lnTo>
                    <a:pt x="35" y="58"/>
                  </a:lnTo>
                  <a:lnTo>
                    <a:pt x="35" y="57"/>
                  </a:lnTo>
                  <a:lnTo>
                    <a:pt x="35" y="56"/>
                  </a:lnTo>
                  <a:lnTo>
                    <a:pt x="37" y="56"/>
                  </a:lnTo>
                  <a:lnTo>
                    <a:pt x="37" y="54"/>
                  </a:lnTo>
                  <a:lnTo>
                    <a:pt x="37" y="53"/>
                  </a:lnTo>
                  <a:lnTo>
                    <a:pt x="37" y="52"/>
                  </a:lnTo>
                  <a:lnTo>
                    <a:pt x="37" y="51"/>
                  </a:lnTo>
                  <a:lnTo>
                    <a:pt x="37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7"/>
                  </a:lnTo>
                  <a:lnTo>
                    <a:pt x="35" y="47"/>
                  </a:lnTo>
                  <a:lnTo>
                    <a:pt x="35" y="46"/>
                  </a:lnTo>
                  <a:lnTo>
                    <a:pt x="36" y="46"/>
                  </a:lnTo>
                  <a:lnTo>
                    <a:pt x="37" y="46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36" y="45"/>
                  </a:lnTo>
                  <a:lnTo>
                    <a:pt x="35" y="44"/>
                  </a:lnTo>
                  <a:lnTo>
                    <a:pt x="35" y="43"/>
                  </a:lnTo>
                  <a:lnTo>
                    <a:pt x="33" y="41"/>
                  </a:lnTo>
                  <a:lnTo>
                    <a:pt x="33" y="40"/>
                  </a:lnTo>
                  <a:lnTo>
                    <a:pt x="33" y="39"/>
                  </a:lnTo>
                  <a:lnTo>
                    <a:pt x="32" y="39"/>
                  </a:lnTo>
                  <a:lnTo>
                    <a:pt x="32" y="38"/>
                  </a:lnTo>
                  <a:lnTo>
                    <a:pt x="32" y="37"/>
                  </a:lnTo>
                  <a:lnTo>
                    <a:pt x="31" y="37"/>
                  </a:lnTo>
                  <a:lnTo>
                    <a:pt x="30" y="35"/>
                  </a:lnTo>
                  <a:lnTo>
                    <a:pt x="29" y="33"/>
                  </a:lnTo>
                  <a:lnTo>
                    <a:pt x="29" y="32"/>
                  </a:lnTo>
                  <a:lnTo>
                    <a:pt x="27" y="32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0"/>
                  </a:lnTo>
                  <a:lnTo>
                    <a:pt x="29" y="28"/>
                  </a:lnTo>
                  <a:lnTo>
                    <a:pt x="29" y="27"/>
                  </a:lnTo>
                  <a:lnTo>
                    <a:pt x="27" y="26"/>
                  </a:lnTo>
                  <a:lnTo>
                    <a:pt x="27" y="25"/>
                  </a:lnTo>
                  <a:lnTo>
                    <a:pt x="27" y="24"/>
                  </a:lnTo>
                  <a:lnTo>
                    <a:pt x="27" y="22"/>
                  </a:lnTo>
                  <a:lnTo>
                    <a:pt x="30" y="21"/>
                  </a:lnTo>
                  <a:lnTo>
                    <a:pt x="31" y="22"/>
                  </a:lnTo>
                  <a:lnTo>
                    <a:pt x="32" y="22"/>
                  </a:lnTo>
                  <a:lnTo>
                    <a:pt x="33" y="24"/>
                  </a:lnTo>
                  <a:lnTo>
                    <a:pt x="35" y="24"/>
                  </a:lnTo>
                  <a:lnTo>
                    <a:pt x="37" y="21"/>
                  </a:lnTo>
                  <a:lnTo>
                    <a:pt x="38" y="19"/>
                  </a:lnTo>
                  <a:lnTo>
                    <a:pt x="39" y="19"/>
                  </a:lnTo>
                  <a:lnTo>
                    <a:pt x="39" y="17"/>
                  </a:lnTo>
                  <a:lnTo>
                    <a:pt x="39" y="17"/>
                  </a:lnTo>
                  <a:lnTo>
                    <a:pt x="40" y="17"/>
                  </a:lnTo>
                  <a:lnTo>
                    <a:pt x="40" y="15"/>
                  </a:lnTo>
                  <a:lnTo>
                    <a:pt x="42" y="15"/>
                  </a:lnTo>
                  <a:lnTo>
                    <a:pt x="46" y="15"/>
                  </a:lnTo>
                  <a:lnTo>
                    <a:pt x="48" y="15"/>
                  </a:lnTo>
                  <a:lnTo>
                    <a:pt x="53" y="14"/>
                  </a:lnTo>
                  <a:lnTo>
                    <a:pt x="55" y="14"/>
                  </a:lnTo>
                  <a:lnTo>
                    <a:pt x="56" y="13"/>
                  </a:lnTo>
                  <a:lnTo>
                    <a:pt x="57" y="13"/>
                  </a:lnTo>
                  <a:lnTo>
                    <a:pt x="61" y="14"/>
                  </a:lnTo>
                  <a:lnTo>
                    <a:pt x="64" y="14"/>
                  </a:lnTo>
                  <a:lnTo>
                    <a:pt x="65" y="14"/>
                  </a:lnTo>
                  <a:lnTo>
                    <a:pt x="66" y="14"/>
                  </a:lnTo>
                  <a:lnTo>
                    <a:pt x="71" y="14"/>
                  </a:lnTo>
                  <a:lnTo>
                    <a:pt x="72" y="14"/>
                  </a:lnTo>
                  <a:lnTo>
                    <a:pt x="74" y="15"/>
                  </a:lnTo>
                  <a:lnTo>
                    <a:pt x="75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4" y="17"/>
                  </a:lnTo>
                  <a:lnTo>
                    <a:pt x="88" y="19"/>
                  </a:lnTo>
                  <a:lnTo>
                    <a:pt x="89" y="19"/>
                  </a:lnTo>
                  <a:lnTo>
                    <a:pt x="91" y="18"/>
                  </a:lnTo>
                  <a:lnTo>
                    <a:pt x="92" y="18"/>
                  </a:lnTo>
                  <a:lnTo>
                    <a:pt x="94" y="18"/>
                  </a:lnTo>
                  <a:lnTo>
                    <a:pt x="94" y="19"/>
                  </a:lnTo>
                  <a:lnTo>
                    <a:pt x="94" y="20"/>
                  </a:lnTo>
                  <a:lnTo>
                    <a:pt x="94" y="21"/>
                  </a:lnTo>
                  <a:lnTo>
                    <a:pt x="95" y="21"/>
                  </a:lnTo>
                  <a:lnTo>
                    <a:pt x="95" y="22"/>
                  </a:lnTo>
                  <a:lnTo>
                    <a:pt x="95" y="24"/>
                  </a:lnTo>
                  <a:lnTo>
                    <a:pt x="96" y="24"/>
                  </a:lnTo>
                  <a:lnTo>
                    <a:pt x="97" y="24"/>
                  </a:lnTo>
                  <a:lnTo>
                    <a:pt x="98" y="24"/>
                  </a:lnTo>
                  <a:lnTo>
                    <a:pt x="98" y="22"/>
                  </a:lnTo>
                  <a:lnTo>
                    <a:pt x="100" y="22"/>
                  </a:lnTo>
                  <a:lnTo>
                    <a:pt x="102" y="24"/>
                  </a:lnTo>
                  <a:lnTo>
                    <a:pt x="103" y="24"/>
                  </a:lnTo>
                  <a:lnTo>
                    <a:pt x="103" y="25"/>
                  </a:lnTo>
                  <a:lnTo>
                    <a:pt x="103" y="26"/>
                  </a:lnTo>
                  <a:lnTo>
                    <a:pt x="103" y="27"/>
                  </a:lnTo>
                  <a:lnTo>
                    <a:pt x="104" y="27"/>
                  </a:lnTo>
                  <a:lnTo>
                    <a:pt x="105" y="26"/>
                  </a:lnTo>
                  <a:lnTo>
                    <a:pt x="105" y="25"/>
                  </a:lnTo>
                  <a:lnTo>
                    <a:pt x="105" y="24"/>
                  </a:lnTo>
                  <a:lnTo>
                    <a:pt x="105" y="22"/>
                  </a:lnTo>
                  <a:lnTo>
                    <a:pt x="107" y="22"/>
                  </a:lnTo>
                  <a:lnTo>
                    <a:pt x="108" y="24"/>
                  </a:lnTo>
                  <a:lnTo>
                    <a:pt x="108" y="25"/>
                  </a:lnTo>
                  <a:lnTo>
                    <a:pt x="109" y="25"/>
                  </a:lnTo>
                  <a:lnTo>
                    <a:pt x="110" y="25"/>
                  </a:lnTo>
                  <a:lnTo>
                    <a:pt x="111" y="25"/>
                  </a:lnTo>
                  <a:lnTo>
                    <a:pt x="111" y="24"/>
                  </a:lnTo>
                  <a:lnTo>
                    <a:pt x="111" y="22"/>
                  </a:lnTo>
                  <a:lnTo>
                    <a:pt x="113" y="22"/>
                  </a:lnTo>
                  <a:lnTo>
                    <a:pt x="113" y="21"/>
                  </a:lnTo>
                  <a:lnTo>
                    <a:pt x="114" y="21"/>
                  </a:lnTo>
                  <a:lnTo>
                    <a:pt x="114" y="22"/>
                  </a:lnTo>
                  <a:lnTo>
                    <a:pt x="114" y="24"/>
                  </a:lnTo>
                  <a:lnTo>
                    <a:pt x="115" y="24"/>
                  </a:lnTo>
                  <a:lnTo>
                    <a:pt x="115" y="25"/>
                  </a:lnTo>
                  <a:lnTo>
                    <a:pt x="116" y="25"/>
                  </a:lnTo>
                  <a:lnTo>
                    <a:pt x="116" y="26"/>
                  </a:lnTo>
                  <a:lnTo>
                    <a:pt x="116" y="25"/>
                  </a:lnTo>
                  <a:lnTo>
                    <a:pt x="117" y="24"/>
                  </a:lnTo>
                  <a:lnTo>
                    <a:pt x="118" y="24"/>
                  </a:lnTo>
                  <a:lnTo>
                    <a:pt x="121" y="25"/>
                  </a:lnTo>
                  <a:lnTo>
                    <a:pt x="121" y="26"/>
                  </a:lnTo>
                  <a:lnTo>
                    <a:pt x="121" y="27"/>
                  </a:lnTo>
                  <a:lnTo>
                    <a:pt x="122" y="28"/>
                  </a:lnTo>
                  <a:lnTo>
                    <a:pt x="122" y="28"/>
                  </a:lnTo>
                  <a:lnTo>
                    <a:pt x="122" y="30"/>
                  </a:lnTo>
                  <a:lnTo>
                    <a:pt x="122" y="28"/>
                  </a:lnTo>
                  <a:lnTo>
                    <a:pt x="122" y="27"/>
                  </a:lnTo>
                  <a:lnTo>
                    <a:pt x="123" y="26"/>
                  </a:lnTo>
                  <a:lnTo>
                    <a:pt x="123" y="25"/>
                  </a:lnTo>
                  <a:lnTo>
                    <a:pt x="124" y="25"/>
                  </a:lnTo>
                  <a:lnTo>
                    <a:pt x="126" y="25"/>
                  </a:lnTo>
                  <a:lnTo>
                    <a:pt x="127" y="25"/>
                  </a:lnTo>
                  <a:lnTo>
                    <a:pt x="127" y="24"/>
                  </a:lnTo>
                  <a:lnTo>
                    <a:pt x="128" y="22"/>
                  </a:lnTo>
                  <a:lnTo>
                    <a:pt x="129" y="22"/>
                  </a:lnTo>
                  <a:lnTo>
                    <a:pt x="130" y="22"/>
                  </a:lnTo>
                  <a:lnTo>
                    <a:pt x="130" y="24"/>
                  </a:lnTo>
                  <a:lnTo>
                    <a:pt x="131" y="25"/>
                  </a:lnTo>
                  <a:lnTo>
                    <a:pt x="131" y="26"/>
                  </a:lnTo>
                  <a:lnTo>
                    <a:pt x="131" y="27"/>
                  </a:lnTo>
                  <a:lnTo>
                    <a:pt x="133" y="28"/>
                  </a:lnTo>
                  <a:lnTo>
                    <a:pt x="133" y="30"/>
                  </a:lnTo>
                  <a:lnTo>
                    <a:pt x="133" y="31"/>
                  </a:lnTo>
                  <a:lnTo>
                    <a:pt x="134" y="31"/>
                  </a:lnTo>
                  <a:lnTo>
                    <a:pt x="134" y="30"/>
                  </a:lnTo>
                  <a:lnTo>
                    <a:pt x="135" y="30"/>
                  </a:lnTo>
                  <a:lnTo>
                    <a:pt x="136" y="30"/>
                  </a:lnTo>
                  <a:lnTo>
                    <a:pt x="137" y="28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40" y="27"/>
                  </a:lnTo>
                  <a:lnTo>
                    <a:pt x="140" y="26"/>
                  </a:lnTo>
                  <a:lnTo>
                    <a:pt x="141" y="26"/>
                  </a:lnTo>
                  <a:lnTo>
                    <a:pt x="141" y="27"/>
                  </a:lnTo>
                  <a:lnTo>
                    <a:pt x="142" y="28"/>
                  </a:lnTo>
                  <a:lnTo>
                    <a:pt x="143" y="28"/>
                  </a:lnTo>
                  <a:lnTo>
                    <a:pt x="144" y="28"/>
                  </a:lnTo>
                  <a:lnTo>
                    <a:pt x="144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50" y="27"/>
                  </a:lnTo>
                  <a:lnTo>
                    <a:pt x="150" y="28"/>
                  </a:lnTo>
                  <a:lnTo>
                    <a:pt x="152" y="30"/>
                  </a:lnTo>
                  <a:lnTo>
                    <a:pt x="152" y="31"/>
                  </a:lnTo>
                  <a:lnTo>
                    <a:pt x="152" y="32"/>
                  </a:lnTo>
                  <a:lnTo>
                    <a:pt x="153" y="32"/>
                  </a:lnTo>
                  <a:lnTo>
                    <a:pt x="153" y="33"/>
                  </a:lnTo>
                  <a:lnTo>
                    <a:pt x="154" y="33"/>
                  </a:lnTo>
                  <a:lnTo>
                    <a:pt x="155" y="33"/>
                  </a:lnTo>
                  <a:lnTo>
                    <a:pt x="155" y="34"/>
                  </a:lnTo>
                  <a:lnTo>
                    <a:pt x="156" y="34"/>
                  </a:lnTo>
                  <a:lnTo>
                    <a:pt x="156" y="33"/>
                  </a:lnTo>
                  <a:lnTo>
                    <a:pt x="156" y="32"/>
                  </a:lnTo>
                  <a:lnTo>
                    <a:pt x="157" y="32"/>
                  </a:lnTo>
                  <a:lnTo>
                    <a:pt x="157" y="31"/>
                  </a:lnTo>
                  <a:lnTo>
                    <a:pt x="159" y="31"/>
                  </a:lnTo>
                  <a:lnTo>
                    <a:pt x="157" y="30"/>
                  </a:lnTo>
                  <a:lnTo>
                    <a:pt x="157" y="28"/>
                  </a:lnTo>
                  <a:lnTo>
                    <a:pt x="157" y="27"/>
                  </a:lnTo>
                  <a:lnTo>
                    <a:pt x="157" y="26"/>
                  </a:lnTo>
                  <a:lnTo>
                    <a:pt x="156" y="26"/>
                  </a:lnTo>
                  <a:lnTo>
                    <a:pt x="156" y="25"/>
                  </a:lnTo>
                  <a:lnTo>
                    <a:pt x="157" y="25"/>
                  </a:lnTo>
                  <a:lnTo>
                    <a:pt x="156" y="25"/>
                  </a:lnTo>
                  <a:lnTo>
                    <a:pt x="156" y="24"/>
                  </a:lnTo>
                  <a:lnTo>
                    <a:pt x="155" y="24"/>
                  </a:lnTo>
                  <a:lnTo>
                    <a:pt x="155" y="22"/>
                  </a:lnTo>
                  <a:lnTo>
                    <a:pt x="156" y="22"/>
                  </a:lnTo>
                  <a:lnTo>
                    <a:pt x="156" y="21"/>
                  </a:lnTo>
                  <a:lnTo>
                    <a:pt x="156" y="20"/>
                  </a:lnTo>
                  <a:lnTo>
                    <a:pt x="157" y="20"/>
                  </a:lnTo>
                  <a:lnTo>
                    <a:pt x="157" y="19"/>
                  </a:lnTo>
                  <a:lnTo>
                    <a:pt x="159" y="19"/>
                  </a:lnTo>
                  <a:lnTo>
                    <a:pt x="159" y="18"/>
                  </a:lnTo>
                  <a:lnTo>
                    <a:pt x="157" y="18"/>
                  </a:lnTo>
                  <a:lnTo>
                    <a:pt x="159" y="18"/>
                  </a:lnTo>
                  <a:lnTo>
                    <a:pt x="159" y="17"/>
                  </a:lnTo>
                  <a:lnTo>
                    <a:pt x="159" y="17"/>
                  </a:lnTo>
                  <a:lnTo>
                    <a:pt x="160" y="17"/>
                  </a:lnTo>
                  <a:lnTo>
                    <a:pt x="160" y="15"/>
                  </a:lnTo>
                  <a:lnTo>
                    <a:pt x="161" y="15"/>
                  </a:lnTo>
                  <a:lnTo>
                    <a:pt x="161" y="14"/>
                  </a:lnTo>
                  <a:lnTo>
                    <a:pt x="162" y="13"/>
                  </a:lnTo>
                  <a:lnTo>
                    <a:pt x="162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3" y="11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8" y="9"/>
                  </a:lnTo>
                  <a:lnTo>
                    <a:pt x="169" y="11"/>
                  </a:lnTo>
                  <a:lnTo>
                    <a:pt x="170" y="11"/>
                  </a:lnTo>
                  <a:lnTo>
                    <a:pt x="170" y="9"/>
                  </a:lnTo>
                  <a:lnTo>
                    <a:pt x="170" y="8"/>
                  </a:lnTo>
                  <a:lnTo>
                    <a:pt x="173" y="8"/>
                  </a:lnTo>
                  <a:lnTo>
                    <a:pt x="174" y="8"/>
                  </a:lnTo>
                  <a:lnTo>
                    <a:pt x="178" y="8"/>
                  </a:lnTo>
                  <a:lnTo>
                    <a:pt x="179" y="8"/>
                  </a:lnTo>
                  <a:lnTo>
                    <a:pt x="180" y="8"/>
                  </a:lnTo>
                  <a:lnTo>
                    <a:pt x="181" y="9"/>
                  </a:lnTo>
                  <a:lnTo>
                    <a:pt x="181" y="11"/>
                  </a:lnTo>
                  <a:lnTo>
                    <a:pt x="182" y="11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8" y="9"/>
                  </a:lnTo>
                  <a:lnTo>
                    <a:pt x="188" y="8"/>
                  </a:lnTo>
                  <a:lnTo>
                    <a:pt x="189" y="7"/>
                  </a:lnTo>
                  <a:lnTo>
                    <a:pt x="189" y="6"/>
                  </a:lnTo>
                  <a:lnTo>
                    <a:pt x="189" y="5"/>
                  </a:lnTo>
                  <a:lnTo>
                    <a:pt x="191" y="5"/>
                  </a:lnTo>
                  <a:lnTo>
                    <a:pt x="191" y="4"/>
                  </a:lnTo>
                  <a:lnTo>
                    <a:pt x="189" y="2"/>
                  </a:lnTo>
                  <a:lnTo>
                    <a:pt x="191" y="1"/>
                  </a:lnTo>
                  <a:lnTo>
                    <a:pt x="193" y="2"/>
                  </a:lnTo>
                  <a:lnTo>
                    <a:pt x="193" y="1"/>
                  </a:lnTo>
                  <a:lnTo>
                    <a:pt x="198" y="4"/>
                  </a:lnTo>
                  <a:lnTo>
                    <a:pt x="199" y="4"/>
                  </a:lnTo>
                  <a:lnTo>
                    <a:pt x="200" y="4"/>
                  </a:lnTo>
                  <a:lnTo>
                    <a:pt x="201" y="4"/>
                  </a:lnTo>
                  <a:lnTo>
                    <a:pt x="204" y="2"/>
                  </a:lnTo>
                  <a:lnTo>
                    <a:pt x="205" y="2"/>
                  </a:lnTo>
                  <a:lnTo>
                    <a:pt x="205" y="1"/>
                  </a:lnTo>
                  <a:lnTo>
                    <a:pt x="206" y="1"/>
                  </a:lnTo>
                  <a:lnTo>
                    <a:pt x="206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17" name="Freeform 472">
              <a:extLst>
                <a:ext uri="{FF2B5EF4-FFF2-40B4-BE49-F238E27FC236}">
                  <a16:creationId xmlns:a16="http://schemas.microsoft.com/office/drawing/2014/main" id="{499FE55A-6E35-DA86-78E9-7E51F5E0B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244" y="1266974"/>
              <a:ext cx="284163" cy="247650"/>
            </a:xfrm>
            <a:custGeom>
              <a:avLst/>
              <a:gdLst>
                <a:gd name="T0" fmla="*/ 103 w 179"/>
                <a:gd name="T1" fmla="*/ 5 h 156"/>
                <a:gd name="T2" fmla="*/ 109 w 179"/>
                <a:gd name="T3" fmla="*/ 5 h 156"/>
                <a:gd name="T4" fmla="*/ 116 w 179"/>
                <a:gd name="T5" fmla="*/ 11 h 156"/>
                <a:gd name="T6" fmla="*/ 124 w 179"/>
                <a:gd name="T7" fmla="*/ 14 h 156"/>
                <a:gd name="T8" fmla="*/ 136 w 179"/>
                <a:gd name="T9" fmla="*/ 14 h 156"/>
                <a:gd name="T10" fmla="*/ 143 w 179"/>
                <a:gd name="T11" fmla="*/ 20 h 156"/>
                <a:gd name="T12" fmla="*/ 142 w 179"/>
                <a:gd name="T13" fmla="*/ 30 h 156"/>
                <a:gd name="T14" fmla="*/ 144 w 179"/>
                <a:gd name="T15" fmla="*/ 40 h 156"/>
                <a:gd name="T16" fmla="*/ 146 w 179"/>
                <a:gd name="T17" fmla="*/ 49 h 156"/>
                <a:gd name="T18" fmla="*/ 149 w 179"/>
                <a:gd name="T19" fmla="*/ 56 h 156"/>
                <a:gd name="T20" fmla="*/ 157 w 179"/>
                <a:gd name="T21" fmla="*/ 68 h 156"/>
                <a:gd name="T22" fmla="*/ 160 w 179"/>
                <a:gd name="T23" fmla="*/ 76 h 156"/>
                <a:gd name="T24" fmla="*/ 174 w 179"/>
                <a:gd name="T25" fmla="*/ 81 h 156"/>
                <a:gd name="T26" fmla="*/ 176 w 179"/>
                <a:gd name="T27" fmla="*/ 87 h 156"/>
                <a:gd name="T28" fmla="*/ 175 w 179"/>
                <a:gd name="T29" fmla="*/ 94 h 156"/>
                <a:gd name="T30" fmla="*/ 169 w 179"/>
                <a:gd name="T31" fmla="*/ 98 h 156"/>
                <a:gd name="T32" fmla="*/ 160 w 179"/>
                <a:gd name="T33" fmla="*/ 100 h 156"/>
                <a:gd name="T34" fmla="*/ 153 w 179"/>
                <a:gd name="T35" fmla="*/ 98 h 156"/>
                <a:gd name="T36" fmla="*/ 156 w 179"/>
                <a:gd name="T37" fmla="*/ 109 h 156"/>
                <a:gd name="T38" fmla="*/ 157 w 179"/>
                <a:gd name="T39" fmla="*/ 116 h 156"/>
                <a:gd name="T40" fmla="*/ 159 w 179"/>
                <a:gd name="T41" fmla="*/ 126 h 156"/>
                <a:gd name="T42" fmla="*/ 151 w 179"/>
                <a:gd name="T43" fmla="*/ 131 h 156"/>
                <a:gd name="T44" fmla="*/ 143 w 179"/>
                <a:gd name="T45" fmla="*/ 134 h 156"/>
                <a:gd name="T46" fmla="*/ 140 w 179"/>
                <a:gd name="T47" fmla="*/ 140 h 156"/>
                <a:gd name="T48" fmla="*/ 137 w 179"/>
                <a:gd name="T49" fmla="*/ 147 h 156"/>
                <a:gd name="T50" fmla="*/ 138 w 179"/>
                <a:gd name="T51" fmla="*/ 154 h 156"/>
                <a:gd name="T52" fmla="*/ 133 w 179"/>
                <a:gd name="T53" fmla="*/ 153 h 156"/>
                <a:gd name="T54" fmla="*/ 123 w 179"/>
                <a:gd name="T55" fmla="*/ 150 h 156"/>
                <a:gd name="T56" fmla="*/ 115 w 179"/>
                <a:gd name="T57" fmla="*/ 152 h 156"/>
                <a:gd name="T58" fmla="*/ 110 w 179"/>
                <a:gd name="T59" fmla="*/ 144 h 156"/>
                <a:gd name="T60" fmla="*/ 103 w 179"/>
                <a:gd name="T61" fmla="*/ 152 h 156"/>
                <a:gd name="T62" fmla="*/ 97 w 179"/>
                <a:gd name="T63" fmla="*/ 147 h 156"/>
                <a:gd name="T64" fmla="*/ 92 w 179"/>
                <a:gd name="T65" fmla="*/ 147 h 156"/>
                <a:gd name="T66" fmla="*/ 85 w 179"/>
                <a:gd name="T67" fmla="*/ 149 h 156"/>
                <a:gd name="T68" fmla="*/ 77 w 179"/>
                <a:gd name="T69" fmla="*/ 146 h 156"/>
                <a:gd name="T70" fmla="*/ 70 w 179"/>
                <a:gd name="T71" fmla="*/ 141 h 156"/>
                <a:gd name="T72" fmla="*/ 47 w 179"/>
                <a:gd name="T73" fmla="*/ 136 h 156"/>
                <a:gd name="T74" fmla="*/ 23 w 179"/>
                <a:gd name="T75" fmla="*/ 137 h 156"/>
                <a:gd name="T76" fmla="*/ 13 w 179"/>
                <a:gd name="T77" fmla="*/ 144 h 156"/>
                <a:gd name="T78" fmla="*/ 7 w 179"/>
                <a:gd name="T79" fmla="*/ 144 h 156"/>
                <a:gd name="T80" fmla="*/ 8 w 179"/>
                <a:gd name="T81" fmla="*/ 135 h 156"/>
                <a:gd name="T82" fmla="*/ 5 w 179"/>
                <a:gd name="T83" fmla="*/ 128 h 156"/>
                <a:gd name="T84" fmla="*/ 6 w 179"/>
                <a:gd name="T85" fmla="*/ 116 h 156"/>
                <a:gd name="T86" fmla="*/ 14 w 179"/>
                <a:gd name="T87" fmla="*/ 103 h 156"/>
                <a:gd name="T88" fmla="*/ 12 w 179"/>
                <a:gd name="T89" fmla="*/ 94 h 156"/>
                <a:gd name="T90" fmla="*/ 6 w 179"/>
                <a:gd name="T91" fmla="*/ 75 h 156"/>
                <a:gd name="T92" fmla="*/ 18 w 179"/>
                <a:gd name="T93" fmla="*/ 73 h 156"/>
                <a:gd name="T94" fmla="*/ 27 w 179"/>
                <a:gd name="T95" fmla="*/ 72 h 156"/>
                <a:gd name="T96" fmla="*/ 31 w 179"/>
                <a:gd name="T97" fmla="*/ 68 h 156"/>
                <a:gd name="T98" fmla="*/ 39 w 179"/>
                <a:gd name="T99" fmla="*/ 63 h 156"/>
                <a:gd name="T100" fmla="*/ 46 w 179"/>
                <a:gd name="T101" fmla="*/ 68 h 156"/>
                <a:gd name="T102" fmla="*/ 46 w 179"/>
                <a:gd name="T103" fmla="*/ 60 h 156"/>
                <a:gd name="T104" fmla="*/ 47 w 179"/>
                <a:gd name="T105" fmla="*/ 53 h 156"/>
                <a:gd name="T106" fmla="*/ 49 w 179"/>
                <a:gd name="T107" fmla="*/ 46 h 156"/>
                <a:gd name="T108" fmla="*/ 56 w 179"/>
                <a:gd name="T109" fmla="*/ 40 h 156"/>
                <a:gd name="T110" fmla="*/ 65 w 179"/>
                <a:gd name="T111" fmla="*/ 32 h 156"/>
                <a:gd name="T112" fmla="*/ 62 w 179"/>
                <a:gd name="T113" fmla="*/ 26 h 156"/>
                <a:gd name="T114" fmla="*/ 65 w 179"/>
                <a:gd name="T115" fmla="*/ 17 h 156"/>
                <a:gd name="T116" fmla="*/ 77 w 179"/>
                <a:gd name="T117" fmla="*/ 12 h 156"/>
                <a:gd name="T118" fmla="*/ 85 w 179"/>
                <a:gd name="T119" fmla="*/ 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9" h="156">
                  <a:moveTo>
                    <a:pt x="94" y="1"/>
                  </a:moveTo>
                  <a:lnTo>
                    <a:pt x="95" y="4"/>
                  </a:lnTo>
                  <a:lnTo>
                    <a:pt x="96" y="5"/>
                  </a:lnTo>
                  <a:lnTo>
                    <a:pt x="97" y="4"/>
                  </a:lnTo>
                  <a:lnTo>
                    <a:pt x="97" y="3"/>
                  </a:lnTo>
                  <a:lnTo>
                    <a:pt x="101" y="3"/>
                  </a:lnTo>
                  <a:lnTo>
                    <a:pt x="102" y="3"/>
                  </a:lnTo>
                  <a:lnTo>
                    <a:pt x="102" y="4"/>
                  </a:lnTo>
                  <a:lnTo>
                    <a:pt x="103" y="4"/>
                  </a:lnTo>
                  <a:lnTo>
                    <a:pt x="103" y="5"/>
                  </a:lnTo>
                  <a:lnTo>
                    <a:pt x="103" y="6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8"/>
                  </a:lnTo>
                  <a:lnTo>
                    <a:pt x="104" y="8"/>
                  </a:lnTo>
                  <a:lnTo>
                    <a:pt x="105" y="8"/>
                  </a:lnTo>
                  <a:lnTo>
                    <a:pt x="105" y="7"/>
                  </a:lnTo>
                  <a:lnTo>
                    <a:pt x="107" y="6"/>
                  </a:lnTo>
                  <a:lnTo>
                    <a:pt x="108" y="6"/>
                  </a:lnTo>
                  <a:lnTo>
                    <a:pt x="109" y="5"/>
                  </a:lnTo>
                  <a:lnTo>
                    <a:pt x="110" y="5"/>
                  </a:lnTo>
                  <a:lnTo>
                    <a:pt x="111" y="6"/>
                  </a:lnTo>
                  <a:lnTo>
                    <a:pt x="112" y="6"/>
                  </a:lnTo>
                  <a:lnTo>
                    <a:pt x="112" y="7"/>
                  </a:lnTo>
                  <a:lnTo>
                    <a:pt x="116" y="7"/>
                  </a:lnTo>
                  <a:lnTo>
                    <a:pt x="116" y="8"/>
                  </a:lnTo>
                  <a:lnTo>
                    <a:pt x="117" y="8"/>
                  </a:lnTo>
                  <a:lnTo>
                    <a:pt x="117" y="10"/>
                  </a:lnTo>
                  <a:lnTo>
                    <a:pt x="116" y="10"/>
                  </a:lnTo>
                  <a:lnTo>
                    <a:pt x="116" y="11"/>
                  </a:lnTo>
                  <a:lnTo>
                    <a:pt x="116" y="12"/>
                  </a:lnTo>
                  <a:lnTo>
                    <a:pt x="115" y="13"/>
                  </a:lnTo>
                  <a:lnTo>
                    <a:pt x="115" y="14"/>
                  </a:lnTo>
                  <a:lnTo>
                    <a:pt x="116" y="16"/>
                  </a:lnTo>
                  <a:lnTo>
                    <a:pt x="117" y="17"/>
                  </a:lnTo>
                  <a:lnTo>
                    <a:pt x="118" y="17"/>
                  </a:lnTo>
                  <a:lnTo>
                    <a:pt x="120" y="16"/>
                  </a:lnTo>
                  <a:lnTo>
                    <a:pt x="122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4" y="12"/>
                  </a:lnTo>
                  <a:lnTo>
                    <a:pt x="125" y="12"/>
                  </a:lnTo>
                  <a:lnTo>
                    <a:pt x="127" y="11"/>
                  </a:lnTo>
                  <a:lnTo>
                    <a:pt x="128" y="11"/>
                  </a:lnTo>
                  <a:lnTo>
                    <a:pt x="130" y="12"/>
                  </a:lnTo>
                  <a:lnTo>
                    <a:pt x="131" y="11"/>
                  </a:lnTo>
                  <a:lnTo>
                    <a:pt x="131" y="11"/>
                  </a:lnTo>
                  <a:lnTo>
                    <a:pt x="131" y="12"/>
                  </a:lnTo>
                  <a:lnTo>
                    <a:pt x="136" y="13"/>
                  </a:lnTo>
                  <a:lnTo>
                    <a:pt x="136" y="14"/>
                  </a:lnTo>
                  <a:lnTo>
                    <a:pt x="137" y="16"/>
                  </a:lnTo>
                  <a:lnTo>
                    <a:pt x="138" y="16"/>
                  </a:lnTo>
                  <a:lnTo>
                    <a:pt x="138" y="17"/>
                  </a:lnTo>
                  <a:lnTo>
                    <a:pt x="138" y="18"/>
                  </a:lnTo>
                  <a:lnTo>
                    <a:pt x="140" y="18"/>
                  </a:lnTo>
                  <a:lnTo>
                    <a:pt x="141" y="19"/>
                  </a:lnTo>
                  <a:lnTo>
                    <a:pt x="141" y="20"/>
                  </a:lnTo>
                  <a:lnTo>
                    <a:pt x="142" y="20"/>
                  </a:lnTo>
                  <a:lnTo>
                    <a:pt x="143" y="19"/>
                  </a:lnTo>
                  <a:lnTo>
                    <a:pt x="143" y="20"/>
                  </a:lnTo>
                  <a:lnTo>
                    <a:pt x="144" y="20"/>
                  </a:lnTo>
                  <a:lnTo>
                    <a:pt x="144" y="23"/>
                  </a:lnTo>
                  <a:lnTo>
                    <a:pt x="144" y="24"/>
                  </a:lnTo>
                  <a:lnTo>
                    <a:pt x="143" y="24"/>
                  </a:lnTo>
                  <a:lnTo>
                    <a:pt x="144" y="24"/>
                  </a:lnTo>
                  <a:lnTo>
                    <a:pt x="144" y="25"/>
                  </a:lnTo>
                  <a:lnTo>
                    <a:pt x="144" y="26"/>
                  </a:lnTo>
                  <a:lnTo>
                    <a:pt x="143" y="27"/>
                  </a:lnTo>
                  <a:lnTo>
                    <a:pt x="142" y="29"/>
                  </a:lnTo>
                  <a:lnTo>
                    <a:pt x="142" y="30"/>
                  </a:lnTo>
                  <a:lnTo>
                    <a:pt x="143" y="31"/>
                  </a:lnTo>
                  <a:lnTo>
                    <a:pt x="144" y="32"/>
                  </a:lnTo>
                  <a:lnTo>
                    <a:pt x="146" y="33"/>
                  </a:lnTo>
                  <a:lnTo>
                    <a:pt x="146" y="34"/>
                  </a:lnTo>
                  <a:lnTo>
                    <a:pt x="146" y="36"/>
                  </a:lnTo>
                  <a:lnTo>
                    <a:pt x="146" y="37"/>
                  </a:lnTo>
                  <a:lnTo>
                    <a:pt x="146" y="38"/>
                  </a:lnTo>
                  <a:lnTo>
                    <a:pt x="144" y="38"/>
                  </a:lnTo>
                  <a:lnTo>
                    <a:pt x="144" y="39"/>
                  </a:lnTo>
                  <a:lnTo>
                    <a:pt x="144" y="40"/>
                  </a:lnTo>
                  <a:lnTo>
                    <a:pt x="144" y="42"/>
                  </a:lnTo>
                  <a:lnTo>
                    <a:pt x="143" y="42"/>
                  </a:lnTo>
                  <a:lnTo>
                    <a:pt x="142" y="42"/>
                  </a:lnTo>
                  <a:lnTo>
                    <a:pt x="143" y="43"/>
                  </a:lnTo>
                  <a:lnTo>
                    <a:pt x="142" y="44"/>
                  </a:lnTo>
                  <a:lnTo>
                    <a:pt x="142" y="45"/>
                  </a:lnTo>
                  <a:lnTo>
                    <a:pt x="141" y="46"/>
                  </a:lnTo>
                  <a:lnTo>
                    <a:pt x="142" y="46"/>
                  </a:lnTo>
                  <a:lnTo>
                    <a:pt x="143" y="47"/>
                  </a:lnTo>
                  <a:lnTo>
                    <a:pt x="146" y="49"/>
                  </a:lnTo>
                  <a:lnTo>
                    <a:pt x="146" y="50"/>
                  </a:lnTo>
                  <a:lnTo>
                    <a:pt x="147" y="50"/>
                  </a:lnTo>
                  <a:lnTo>
                    <a:pt x="148" y="50"/>
                  </a:lnTo>
                  <a:lnTo>
                    <a:pt x="148" y="51"/>
                  </a:lnTo>
                  <a:lnTo>
                    <a:pt x="149" y="52"/>
                  </a:lnTo>
                  <a:lnTo>
                    <a:pt x="149" y="52"/>
                  </a:lnTo>
                  <a:lnTo>
                    <a:pt x="148" y="53"/>
                  </a:lnTo>
                  <a:lnTo>
                    <a:pt x="147" y="55"/>
                  </a:lnTo>
                  <a:lnTo>
                    <a:pt x="148" y="56"/>
                  </a:lnTo>
                  <a:lnTo>
                    <a:pt x="149" y="56"/>
                  </a:lnTo>
                  <a:lnTo>
                    <a:pt x="149" y="57"/>
                  </a:lnTo>
                  <a:lnTo>
                    <a:pt x="150" y="57"/>
                  </a:lnTo>
                  <a:lnTo>
                    <a:pt x="150" y="59"/>
                  </a:lnTo>
                  <a:lnTo>
                    <a:pt x="151" y="59"/>
                  </a:lnTo>
                  <a:lnTo>
                    <a:pt x="151" y="60"/>
                  </a:lnTo>
                  <a:lnTo>
                    <a:pt x="151" y="63"/>
                  </a:lnTo>
                  <a:lnTo>
                    <a:pt x="153" y="64"/>
                  </a:lnTo>
                  <a:lnTo>
                    <a:pt x="155" y="66"/>
                  </a:lnTo>
                  <a:lnTo>
                    <a:pt x="156" y="66"/>
                  </a:lnTo>
                  <a:lnTo>
                    <a:pt x="157" y="68"/>
                  </a:lnTo>
                  <a:lnTo>
                    <a:pt x="159" y="68"/>
                  </a:lnTo>
                  <a:lnTo>
                    <a:pt x="160" y="69"/>
                  </a:lnTo>
                  <a:lnTo>
                    <a:pt x="160" y="69"/>
                  </a:lnTo>
                  <a:lnTo>
                    <a:pt x="160" y="70"/>
                  </a:lnTo>
                  <a:lnTo>
                    <a:pt x="161" y="70"/>
                  </a:lnTo>
                  <a:lnTo>
                    <a:pt x="161" y="71"/>
                  </a:lnTo>
                  <a:lnTo>
                    <a:pt x="161" y="72"/>
                  </a:lnTo>
                  <a:lnTo>
                    <a:pt x="161" y="73"/>
                  </a:lnTo>
                  <a:lnTo>
                    <a:pt x="161" y="76"/>
                  </a:lnTo>
                  <a:lnTo>
                    <a:pt x="160" y="76"/>
                  </a:lnTo>
                  <a:lnTo>
                    <a:pt x="160" y="77"/>
                  </a:lnTo>
                  <a:lnTo>
                    <a:pt x="160" y="78"/>
                  </a:lnTo>
                  <a:lnTo>
                    <a:pt x="162" y="78"/>
                  </a:lnTo>
                  <a:lnTo>
                    <a:pt x="166" y="78"/>
                  </a:lnTo>
                  <a:lnTo>
                    <a:pt x="167" y="78"/>
                  </a:lnTo>
                  <a:lnTo>
                    <a:pt x="168" y="78"/>
                  </a:lnTo>
                  <a:lnTo>
                    <a:pt x="170" y="79"/>
                  </a:lnTo>
                  <a:lnTo>
                    <a:pt x="172" y="81"/>
                  </a:lnTo>
                  <a:lnTo>
                    <a:pt x="173" y="81"/>
                  </a:lnTo>
                  <a:lnTo>
                    <a:pt x="174" y="81"/>
                  </a:lnTo>
                  <a:lnTo>
                    <a:pt x="174" y="82"/>
                  </a:lnTo>
                  <a:lnTo>
                    <a:pt x="172" y="82"/>
                  </a:lnTo>
                  <a:lnTo>
                    <a:pt x="172" y="83"/>
                  </a:lnTo>
                  <a:lnTo>
                    <a:pt x="173" y="84"/>
                  </a:lnTo>
                  <a:lnTo>
                    <a:pt x="173" y="85"/>
                  </a:lnTo>
                  <a:lnTo>
                    <a:pt x="174" y="85"/>
                  </a:lnTo>
                  <a:lnTo>
                    <a:pt x="175" y="87"/>
                  </a:lnTo>
                  <a:lnTo>
                    <a:pt x="175" y="88"/>
                  </a:lnTo>
                  <a:lnTo>
                    <a:pt x="176" y="88"/>
                  </a:lnTo>
                  <a:lnTo>
                    <a:pt x="176" y="87"/>
                  </a:lnTo>
                  <a:lnTo>
                    <a:pt x="176" y="88"/>
                  </a:lnTo>
                  <a:lnTo>
                    <a:pt x="177" y="88"/>
                  </a:lnTo>
                  <a:lnTo>
                    <a:pt x="179" y="89"/>
                  </a:lnTo>
                  <a:lnTo>
                    <a:pt x="177" y="91"/>
                  </a:lnTo>
                  <a:lnTo>
                    <a:pt x="179" y="92"/>
                  </a:lnTo>
                  <a:lnTo>
                    <a:pt x="177" y="92"/>
                  </a:lnTo>
                  <a:lnTo>
                    <a:pt x="176" y="92"/>
                  </a:lnTo>
                  <a:lnTo>
                    <a:pt x="175" y="92"/>
                  </a:lnTo>
                  <a:lnTo>
                    <a:pt x="176" y="92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4" y="94"/>
                  </a:lnTo>
                  <a:lnTo>
                    <a:pt x="174" y="95"/>
                  </a:lnTo>
                  <a:lnTo>
                    <a:pt x="173" y="95"/>
                  </a:lnTo>
                  <a:lnTo>
                    <a:pt x="173" y="96"/>
                  </a:lnTo>
                  <a:lnTo>
                    <a:pt x="172" y="97"/>
                  </a:lnTo>
                  <a:lnTo>
                    <a:pt x="170" y="97"/>
                  </a:lnTo>
                  <a:lnTo>
                    <a:pt x="170" y="98"/>
                  </a:lnTo>
                  <a:lnTo>
                    <a:pt x="169" y="98"/>
                  </a:lnTo>
                  <a:lnTo>
                    <a:pt x="168" y="98"/>
                  </a:lnTo>
                  <a:lnTo>
                    <a:pt x="168" y="100"/>
                  </a:lnTo>
                  <a:lnTo>
                    <a:pt x="167" y="100"/>
                  </a:lnTo>
                  <a:lnTo>
                    <a:pt x="167" y="101"/>
                  </a:lnTo>
                  <a:lnTo>
                    <a:pt x="166" y="101"/>
                  </a:lnTo>
                  <a:lnTo>
                    <a:pt x="164" y="100"/>
                  </a:lnTo>
                  <a:lnTo>
                    <a:pt x="163" y="100"/>
                  </a:lnTo>
                  <a:lnTo>
                    <a:pt x="162" y="100"/>
                  </a:lnTo>
                  <a:lnTo>
                    <a:pt x="161" y="100"/>
                  </a:lnTo>
                  <a:lnTo>
                    <a:pt x="160" y="100"/>
                  </a:lnTo>
                  <a:lnTo>
                    <a:pt x="160" y="98"/>
                  </a:lnTo>
                  <a:lnTo>
                    <a:pt x="160" y="97"/>
                  </a:lnTo>
                  <a:lnTo>
                    <a:pt x="160" y="97"/>
                  </a:lnTo>
                  <a:lnTo>
                    <a:pt x="159" y="97"/>
                  </a:lnTo>
                  <a:lnTo>
                    <a:pt x="157" y="96"/>
                  </a:lnTo>
                  <a:lnTo>
                    <a:pt x="156" y="97"/>
                  </a:lnTo>
                  <a:lnTo>
                    <a:pt x="155" y="96"/>
                  </a:lnTo>
                  <a:lnTo>
                    <a:pt x="154" y="96"/>
                  </a:lnTo>
                  <a:lnTo>
                    <a:pt x="154" y="97"/>
                  </a:lnTo>
                  <a:lnTo>
                    <a:pt x="153" y="98"/>
                  </a:lnTo>
                  <a:lnTo>
                    <a:pt x="153" y="100"/>
                  </a:lnTo>
                  <a:lnTo>
                    <a:pt x="153" y="101"/>
                  </a:lnTo>
                  <a:lnTo>
                    <a:pt x="151" y="102"/>
                  </a:lnTo>
                  <a:lnTo>
                    <a:pt x="150" y="103"/>
                  </a:lnTo>
                  <a:lnTo>
                    <a:pt x="153" y="104"/>
                  </a:lnTo>
                  <a:lnTo>
                    <a:pt x="153" y="105"/>
                  </a:lnTo>
                  <a:lnTo>
                    <a:pt x="154" y="107"/>
                  </a:lnTo>
                  <a:lnTo>
                    <a:pt x="155" y="108"/>
                  </a:lnTo>
                  <a:lnTo>
                    <a:pt x="156" y="108"/>
                  </a:lnTo>
                  <a:lnTo>
                    <a:pt x="156" y="109"/>
                  </a:lnTo>
                  <a:lnTo>
                    <a:pt x="157" y="109"/>
                  </a:lnTo>
                  <a:lnTo>
                    <a:pt x="157" y="110"/>
                  </a:lnTo>
                  <a:lnTo>
                    <a:pt x="156" y="111"/>
                  </a:lnTo>
                  <a:lnTo>
                    <a:pt x="155" y="113"/>
                  </a:lnTo>
                  <a:lnTo>
                    <a:pt x="156" y="114"/>
                  </a:lnTo>
                  <a:lnTo>
                    <a:pt x="157" y="115"/>
                  </a:lnTo>
                  <a:lnTo>
                    <a:pt x="157" y="116"/>
                  </a:lnTo>
                  <a:lnTo>
                    <a:pt x="159" y="116"/>
                  </a:lnTo>
                  <a:lnTo>
                    <a:pt x="157" y="117"/>
                  </a:lnTo>
                  <a:lnTo>
                    <a:pt x="157" y="116"/>
                  </a:lnTo>
                  <a:lnTo>
                    <a:pt x="157" y="117"/>
                  </a:lnTo>
                  <a:lnTo>
                    <a:pt x="156" y="117"/>
                  </a:lnTo>
                  <a:lnTo>
                    <a:pt x="157" y="118"/>
                  </a:lnTo>
                  <a:lnTo>
                    <a:pt x="157" y="120"/>
                  </a:lnTo>
                  <a:lnTo>
                    <a:pt x="157" y="121"/>
                  </a:lnTo>
                  <a:lnTo>
                    <a:pt x="157" y="122"/>
                  </a:lnTo>
                  <a:lnTo>
                    <a:pt x="157" y="123"/>
                  </a:lnTo>
                  <a:lnTo>
                    <a:pt x="157" y="124"/>
                  </a:lnTo>
                  <a:lnTo>
                    <a:pt x="157" y="126"/>
                  </a:lnTo>
                  <a:lnTo>
                    <a:pt x="159" y="126"/>
                  </a:lnTo>
                  <a:lnTo>
                    <a:pt x="160" y="126"/>
                  </a:lnTo>
                  <a:lnTo>
                    <a:pt x="160" y="127"/>
                  </a:lnTo>
                  <a:lnTo>
                    <a:pt x="160" y="128"/>
                  </a:lnTo>
                  <a:lnTo>
                    <a:pt x="160" y="129"/>
                  </a:lnTo>
                  <a:lnTo>
                    <a:pt x="160" y="130"/>
                  </a:lnTo>
                  <a:lnTo>
                    <a:pt x="159" y="130"/>
                  </a:lnTo>
                  <a:lnTo>
                    <a:pt x="155" y="130"/>
                  </a:lnTo>
                  <a:lnTo>
                    <a:pt x="154" y="130"/>
                  </a:lnTo>
                  <a:lnTo>
                    <a:pt x="151" y="130"/>
                  </a:lnTo>
                  <a:lnTo>
                    <a:pt x="151" y="131"/>
                  </a:lnTo>
                  <a:lnTo>
                    <a:pt x="151" y="133"/>
                  </a:lnTo>
                  <a:lnTo>
                    <a:pt x="150" y="133"/>
                  </a:lnTo>
                  <a:lnTo>
                    <a:pt x="149" y="131"/>
                  </a:lnTo>
                  <a:lnTo>
                    <a:pt x="148" y="131"/>
                  </a:lnTo>
                  <a:lnTo>
                    <a:pt x="146" y="131"/>
                  </a:lnTo>
                  <a:lnTo>
                    <a:pt x="144" y="131"/>
                  </a:lnTo>
                  <a:lnTo>
                    <a:pt x="144" y="133"/>
                  </a:lnTo>
                  <a:lnTo>
                    <a:pt x="146" y="134"/>
                  </a:lnTo>
                  <a:lnTo>
                    <a:pt x="144" y="134"/>
                  </a:lnTo>
                  <a:lnTo>
                    <a:pt x="143" y="134"/>
                  </a:lnTo>
                  <a:lnTo>
                    <a:pt x="143" y="135"/>
                  </a:lnTo>
                  <a:lnTo>
                    <a:pt x="142" y="136"/>
                  </a:lnTo>
                  <a:lnTo>
                    <a:pt x="142" y="137"/>
                  </a:lnTo>
                  <a:lnTo>
                    <a:pt x="141" y="137"/>
                  </a:lnTo>
                  <a:lnTo>
                    <a:pt x="141" y="139"/>
                  </a:lnTo>
                  <a:lnTo>
                    <a:pt x="140" y="139"/>
                  </a:lnTo>
                  <a:lnTo>
                    <a:pt x="140" y="139"/>
                  </a:lnTo>
                  <a:lnTo>
                    <a:pt x="140" y="140"/>
                  </a:lnTo>
                  <a:lnTo>
                    <a:pt x="138" y="140"/>
                  </a:lnTo>
                  <a:lnTo>
                    <a:pt x="140" y="140"/>
                  </a:lnTo>
                  <a:lnTo>
                    <a:pt x="140" y="141"/>
                  </a:lnTo>
                  <a:lnTo>
                    <a:pt x="138" y="141"/>
                  </a:lnTo>
                  <a:lnTo>
                    <a:pt x="138" y="142"/>
                  </a:lnTo>
                  <a:lnTo>
                    <a:pt x="137" y="142"/>
                  </a:lnTo>
                  <a:lnTo>
                    <a:pt x="137" y="143"/>
                  </a:lnTo>
                  <a:lnTo>
                    <a:pt x="137" y="144"/>
                  </a:lnTo>
                  <a:lnTo>
                    <a:pt x="136" y="144"/>
                  </a:lnTo>
                  <a:lnTo>
                    <a:pt x="136" y="146"/>
                  </a:lnTo>
                  <a:lnTo>
                    <a:pt x="137" y="146"/>
                  </a:lnTo>
                  <a:lnTo>
                    <a:pt x="137" y="147"/>
                  </a:lnTo>
                  <a:lnTo>
                    <a:pt x="138" y="147"/>
                  </a:lnTo>
                  <a:lnTo>
                    <a:pt x="137" y="147"/>
                  </a:lnTo>
                  <a:lnTo>
                    <a:pt x="137" y="148"/>
                  </a:lnTo>
                  <a:lnTo>
                    <a:pt x="138" y="148"/>
                  </a:lnTo>
                  <a:lnTo>
                    <a:pt x="138" y="149"/>
                  </a:lnTo>
                  <a:lnTo>
                    <a:pt x="138" y="150"/>
                  </a:lnTo>
                  <a:lnTo>
                    <a:pt x="138" y="152"/>
                  </a:lnTo>
                  <a:lnTo>
                    <a:pt x="140" y="153"/>
                  </a:lnTo>
                  <a:lnTo>
                    <a:pt x="138" y="153"/>
                  </a:lnTo>
                  <a:lnTo>
                    <a:pt x="138" y="154"/>
                  </a:lnTo>
                  <a:lnTo>
                    <a:pt x="137" y="154"/>
                  </a:lnTo>
                  <a:lnTo>
                    <a:pt x="137" y="155"/>
                  </a:lnTo>
                  <a:lnTo>
                    <a:pt x="137" y="156"/>
                  </a:lnTo>
                  <a:lnTo>
                    <a:pt x="136" y="156"/>
                  </a:lnTo>
                  <a:lnTo>
                    <a:pt x="136" y="155"/>
                  </a:lnTo>
                  <a:lnTo>
                    <a:pt x="135" y="155"/>
                  </a:lnTo>
                  <a:lnTo>
                    <a:pt x="134" y="155"/>
                  </a:lnTo>
                  <a:lnTo>
                    <a:pt x="134" y="154"/>
                  </a:lnTo>
                  <a:lnTo>
                    <a:pt x="133" y="154"/>
                  </a:lnTo>
                  <a:lnTo>
                    <a:pt x="133" y="153"/>
                  </a:lnTo>
                  <a:lnTo>
                    <a:pt x="133" y="152"/>
                  </a:lnTo>
                  <a:lnTo>
                    <a:pt x="131" y="150"/>
                  </a:lnTo>
                  <a:lnTo>
                    <a:pt x="131" y="149"/>
                  </a:lnTo>
                  <a:lnTo>
                    <a:pt x="130" y="149"/>
                  </a:lnTo>
                  <a:lnTo>
                    <a:pt x="128" y="149"/>
                  </a:lnTo>
                  <a:lnTo>
                    <a:pt x="127" y="149"/>
                  </a:lnTo>
                  <a:lnTo>
                    <a:pt x="125" y="149"/>
                  </a:lnTo>
                  <a:lnTo>
                    <a:pt x="125" y="150"/>
                  </a:lnTo>
                  <a:lnTo>
                    <a:pt x="124" y="150"/>
                  </a:lnTo>
                  <a:lnTo>
                    <a:pt x="123" y="150"/>
                  </a:lnTo>
                  <a:lnTo>
                    <a:pt x="122" y="149"/>
                  </a:lnTo>
                  <a:lnTo>
                    <a:pt x="122" y="148"/>
                  </a:lnTo>
                  <a:lnTo>
                    <a:pt x="121" y="148"/>
                  </a:lnTo>
                  <a:lnTo>
                    <a:pt x="121" y="149"/>
                  </a:lnTo>
                  <a:lnTo>
                    <a:pt x="120" y="149"/>
                  </a:lnTo>
                  <a:lnTo>
                    <a:pt x="120" y="150"/>
                  </a:lnTo>
                  <a:lnTo>
                    <a:pt x="118" y="150"/>
                  </a:lnTo>
                  <a:lnTo>
                    <a:pt x="117" y="152"/>
                  </a:lnTo>
                  <a:lnTo>
                    <a:pt x="116" y="152"/>
                  </a:lnTo>
                  <a:lnTo>
                    <a:pt x="115" y="152"/>
                  </a:lnTo>
                  <a:lnTo>
                    <a:pt x="115" y="153"/>
                  </a:lnTo>
                  <a:lnTo>
                    <a:pt x="114" y="153"/>
                  </a:lnTo>
                  <a:lnTo>
                    <a:pt x="114" y="152"/>
                  </a:lnTo>
                  <a:lnTo>
                    <a:pt x="114" y="150"/>
                  </a:lnTo>
                  <a:lnTo>
                    <a:pt x="112" y="149"/>
                  </a:lnTo>
                  <a:lnTo>
                    <a:pt x="112" y="148"/>
                  </a:lnTo>
                  <a:lnTo>
                    <a:pt x="112" y="147"/>
                  </a:lnTo>
                  <a:lnTo>
                    <a:pt x="111" y="146"/>
                  </a:lnTo>
                  <a:lnTo>
                    <a:pt x="111" y="144"/>
                  </a:lnTo>
                  <a:lnTo>
                    <a:pt x="110" y="144"/>
                  </a:lnTo>
                  <a:lnTo>
                    <a:pt x="109" y="144"/>
                  </a:lnTo>
                  <a:lnTo>
                    <a:pt x="108" y="146"/>
                  </a:lnTo>
                  <a:lnTo>
                    <a:pt x="108" y="147"/>
                  </a:lnTo>
                  <a:lnTo>
                    <a:pt x="107" y="147"/>
                  </a:lnTo>
                  <a:lnTo>
                    <a:pt x="105" y="147"/>
                  </a:lnTo>
                  <a:lnTo>
                    <a:pt x="104" y="147"/>
                  </a:lnTo>
                  <a:lnTo>
                    <a:pt x="104" y="148"/>
                  </a:lnTo>
                  <a:lnTo>
                    <a:pt x="103" y="149"/>
                  </a:lnTo>
                  <a:lnTo>
                    <a:pt x="103" y="150"/>
                  </a:lnTo>
                  <a:lnTo>
                    <a:pt x="103" y="152"/>
                  </a:lnTo>
                  <a:lnTo>
                    <a:pt x="103" y="150"/>
                  </a:lnTo>
                  <a:lnTo>
                    <a:pt x="103" y="150"/>
                  </a:lnTo>
                  <a:lnTo>
                    <a:pt x="102" y="149"/>
                  </a:lnTo>
                  <a:lnTo>
                    <a:pt x="102" y="148"/>
                  </a:lnTo>
                  <a:lnTo>
                    <a:pt x="102" y="147"/>
                  </a:lnTo>
                  <a:lnTo>
                    <a:pt x="99" y="146"/>
                  </a:lnTo>
                  <a:lnTo>
                    <a:pt x="98" y="146"/>
                  </a:lnTo>
                  <a:lnTo>
                    <a:pt x="97" y="147"/>
                  </a:lnTo>
                  <a:lnTo>
                    <a:pt x="97" y="148"/>
                  </a:lnTo>
                  <a:lnTo>
                    <a:pt x="97" y="147"/>
                  </a:lnTo>
                  <a:lnTo>
                    <a:pt x="96" y="147"/>
                  </a:lnTo>
                  <a:lnTo>
                    <a:pt x="96" y="146"/>
                  </a:lnTo>
                  <a:lnTo>
                    <a:pt x="95" y="146"/>
                  </a:lnTo>
                  <a:lnTo>
                    <a:pt x="95" y="144"/>
                  </a:lnTo>
                  <a:lnTo>
                    <a:pt x="95" y="143"/>
                  </a:lnTo>
                  <a:lnTo>
                    <a:pt x="94" y="143"/>
                  </a:lnTo>
                  <a:lnTo>
                    <a:pt x="94" y="144"/>
                  </a:lnTo>
                  <a:lnTo>
                    <a:pt x="92" y="144"/>
                  </a:lnTo>
                  <a:lnTo>
                    <a:pt x="92" y="146"/>
                  </a:lnTo>
                  <a:lnTo>
                    <a:pt x="92" y="147"/>
                  </a:lnTo>
                  <a:lnTo>
                    <a:pt x="91" y="147"/>
                  </a:lnTo>
                  <a:lnTo>
                    <a:pt x="90" y="147"/>
                  </a:lnTo>
                  <a:lnTo>
                    <a:pt x="89" y="147"/>
                  </a:lnTo>
                  <a:lnTo>
                    <a:pt x="89" y="146"/>
                  </a:lnTo>
                  <a:lnTo>
                    <a:pt x="88" y="144"/>
                  </a:lnTo>
                  <a:lnTo>
                    <a:pt x="86" y="144"/>
                  </a:lnTo>
                  <a:lnTo>
                    <a:pt x="86" y="146"/>
                  </a:lnTo>
                  <a:lnTo>
                    <a:pt x="86" y="147"/>
                  </a:lnTo>
                  <a:lnTo>
                    <a:pt x="86" y="148"/>
                  </a:lnTo>
                  <a:lnTo>
                    <a:pt x="85" y="149"/>
                  </a:lnTo>
                  <a:lnTo>
                    <a:pt x="84" y="149"/>
                  </a:lnTo>
                  <a:lnTo>
                    <a:pt x="84" y="148"/>
                  </a:lnTo>
                  <a:lnTo>
                    <a:pt x="84" y="147"/>
                  </a:lnTo>
                  <a:lnTo>
                    <a:pt x="84" y="146"/>
                  </a:lnTo>
                  <a:lnTo>
                    <a:pt x="83" y="146"/>
                  </a:lnTo>
                  <a:lnTo>
                    <a:pt x="81" y="144"/>
                  </a:lnTo>
                  <a:lnTo>
                    <a:pt x="79" y="144"/>
                  </a:lnTo>
                  <a:lnTo>
                    <a:pt x="79" y="146"/>
                  </a:lnTo>
                  <a:lnTo>
                    <a:pt x="78" y="146"/>
                  </a:lnTo>
                  <a:lnTo>
                    <a:pt x="77" y="146"/>
                  </a:lnTo>
                  <a:lnTo>
                    <a:pt x="76" y="146"/>
                  </a:lnTo>
                  <a:lnTo>
                    <a:pt x="76" y="144"/>
                  </a:lnTo>
                  <a:lnTo>
                    <a:pt x="76" y="143"/>
                  </a:lnTo>
                  <a:lnTo>
                    <a:pt x="75" y="143"/>
                  </a:lnTo>
                  <a:lnTo>
                    <a:pt x="75" y="142"/>
                  </a:lnTo>
                  <a:lnTo>
                    <a:pt x="75" y="141"/>
                  </a:lnTo>
                  <a:lnTo>
                    <a:pt x="75" y="140"/>
                  </a:lnTo>
                  <a:lnTo>
                    <a:pt x="73" y="140"/>
                  </a:lnTo>
                  <a:lnTo>
                    <a:pt x="72" y="140"/>
                  </a:lnTo>
                  <a:lnTo>
                    <a:pt x="70" y="141"/>
                  </a:lnTo>
                  <a:lnTo>
                    <a:pt x="69" y="141"/>
                  </a:lnTo>
                  <a:lnTo>
                    <a:pt x="65" y="139"/>
                  </a:lnTo>
                  <a:lnTo>
                    <a:pt x="62" y="139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56" y="139"/>
                  </a:lnTo>
                  <a:lnTo>
                    <a:pt x="55" y="137"/>
                  </a:lnTo>
                  <a:lnTo>
                    <a:pt x="53" y="136"/>
                  </a:lnTo>
                  <a:lnTo>
                    <a:pt x="52" y="136"/>
                  </a:lnTo>
                  <a:lnTo>
                    <a:pt x="47" y="136"/>
                  </a:lnTo>
                  <a:lnTo>
                    <a:pt x="46" y="136"/>
                  </a:lnTo>
                  <a:lnTo>
                    <a:pt x="45" y="136"/>
                  </a:lnTo>
                  <a:lnTo>
                    <a:pt x="42" y="136"/>
                  </a:lnTo>
                  <a:lnTo>
                    <a:pt x="38" y="135"/>
                  </a:lnTo>
                  <a:lnTo>
                    <a:pt x="37" y="135"/>
                  </a:lnTo>
                  <a:lnTo>
                    <a:pt x="36" y="136"/>
                  </a:lnTo>
                  <a:lnTo>
                    <a:pt x="34" y="136"/>
                  </a:lnTo>
                  <a:lnTo>
                    <a:pt x="29" y="137"/>
                  </a:lnTo>
                  <a:lnTo>
                    <a:pt x="27" y="137"/>
                  </a:lnTo>
                  <a:lnTo>
                    <a:pt x="23" y="137"/>
                  </a:lnTo>
                  <a:lnTo>
                    <a:pt x="21" y="137"/>
                  </a:lnTo>
                  <a:lnTo>
                    <a:pt x="21" y="139"/>
                  </a:lnTo>
                  <a:lnTo>
                    <a:pt x="20" y="139"/>
                  </a:lnTo>
                  <a:lnTo>
                    <a:pt x="20" y="139"/>
                  </a:lnTo>
                  <a:lnTo>
                    <a:pt x="20" y="141"/>
                  </a:lnTo>
                  <a:lnTo>
                    <a:pt x="19" y="141"/>
                  </a:lnTo>
                  <a:lnTo>
                    <a:pt x="18" y="143"/>
                  </a:lnTo>
                  <a:lnTo>
                    <a:pt x="16" y="146"/>
                  </a:lnTo>
                  <a:lnTo>
                    <a:pt x="14" y="146"/>
                  </a:lnTo>
                  <a:lnTo>
                    <a:pt x="13" y="144"/>
                  </a:lnTo>
                  <a:lnTo>
                    <a:pt x="12" y="144"/>
                  </a:lnTo>
                  <a:lnTo>
                    <a:pt x="11" y="143"/>
                  </a:lnTo>
                  <a:lnTo>
                    <a:pt x="8" y="144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8" y="148"/>
                  </a:lnTo>
                  <a:lnTo>
                    <a:pt x="8" y="147"/>
                  </a:lnTo>
                  <a:lnTo>
                    <a:pt x="7" y="147"/>
                  </a:lnTo>
                  <a:lnTo>
                    <a:pt x="7" y="146"/>
                  </a:lnTo>
                  <a:lnTo>
                    <a:pt x="7" y="144"/>
                  </a:lnTo>
                  <a:lnTo>
                    <a:pt x="7" y="143"/>
                  </a:lnTo>
                  <a:lnTo>
                    <a:pt x="7" y="142"/>
                  </a:lnTo>
                  <a:lnTo>
                    <a:pt x="7" y="141"/>
                  </a:lnTo>
                  <a:lnTo>
                    <a:pt x="7" y="140"/>
                  </a:lnTo>
                  <a:lnTo>
                    <a:pt x="8" y="140"/>
                  </a:lnTo>
                  <a:lnTo>
                    <a:pt x="8" y="139"/>
                  </a:lnTo>
                  <a:lnTo>
                    <a:pt x="8" y="139"/>
                  </a:lnTo>
                  <a:lnTo>
                    <a:pt x="8" y="137"/>
                  </a:lnTo>
                  <a:lnTo>
                    <a:pt x="8" y="136"/>
                  </a:lnTo>
                  <a:lnTo>
                    <a:pt x="8" y="135"/>
                  </a:lnTo>
                  <a:lnTo>
                    <a:pt x="10" y="135"/>
                  </a:lnTo>
                  <a:lnTo>
                    <a:pt x="10" y="134"/>
                  </a:lnTo>
                  <a:lnTo>
                    <a:pt x="10" y="133"/>
                  </a:lnTo>
                  <a:lnTo>
                    <a:pt x="8" y="131"/>
                  </a:lnTo>
                  <a:lnTo>
                    <a:pt x="8" y="130"/>
                  </a:lnTo>
                  <a:lnTo>
                    <a:pt x="7" y="130"/>
                  </a:lnTo>
                  <a:lnTo>
                    <a:pt x="6" y="130"/>
                  </a:lnTo>
                  <a:lnTo>
                    <a:pt x="6" y="129"/>
                  </a:lnTo>
                  <a:lnTo>
                    <a:pt x="6" y="128"/>
                  </a:lnTo>
                  <a:lnTo>
                    <a:pt x="5" y="128"/>
                  </a:lnTo>
                  <a:lnTo>
                    <a:pt x="4" y="128"/>
                  </a:lnTo>
                  <a:lnTo>
                    <a:pt x="3" y="127"/>
                  </a:lnTo>
                  <a:lnTo>
                    <a:pt x="0" y="127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2"/>
                  </a:lnTo>
                  <a:lnTo>
                    <a:pt x="1" y="121"/>
                  </a:lnTo>
                  <a:lnTo>
                    <a:pt x="4" y="117"/>
                  </a:lnTo>
                  <a:lnTo>
                    <a:pt x="6" y="116"/>
                  </a:lnTo>
                  <a:lnTo>
                    <a:pt x="7" y="115"/>
                  </a:lnTo>
                  <a:lnTo>
                    <a:pt x="11" y="114"/>
                  </a:lnTo>
                  <a:lnTo>
                    <a:pt x="13" y="113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4" y="109"/>
                  </a:lnTo>
                  <a:lnTo>
                    <a:pt x="14" y="107"/>
                  </a:lnTo>
                  <a:lnTo>
                    <a:pt x="14" y="105"/>
                  </a:lnTo>
                  <a:lnTo>
                    <a:pt x="14" y="104"/>
                  </a:lnTo>
                  <a:lnTo>
                    <a:pt x="14" y="103"/>
                  </a:lnTo>
                  <a:lnTo>
                    <a:pt x="14" y="102"/>
                  </a:lnTo>
                  <a:lnTo>
                    <a:pt x="13" y="102"/>
                  </a:lnTo>
                  <a:lnTo>
                    <a:pt x="13" y="101"/>
                  </a:lnTo>
                  <a:lnTo>
                    <a:pt x="13" y="100"/>
                  </a:lnTo>
                  <a:lnTo>
                    <a:pt x="14" y="98"/>
                  </a:lnTo>
                  <a:lnTo>
                    <a:pt x="13" y="97"/>
                  </a:lnTo>
                  <a:lnTo>
                    <a:pt x="13" y="96"/>
                  </a:lnTo>
                  <a:lnTo>
                    <a:pt x="12" y="96"/>
                  </a:lnTo>
                  <a:lnTo>
                    <a:pt x="12" y="95"/>
                  </a:lnTo>
                  <a:lnTo>
                    <a:pt x="12" y="94"/>
                  </a:lnTo>
                  <a:lnTo>
                    <a:pt x="11" y="91"/>
                  </a:lnTo>
                  <a:lnTo>
                    <a:pt x="11" y="90"/>
                  </a:lnTo>
                  <a:lnTo>
                    <a:pt x="10" y="88"/>
                  </a:lnTo>
                  <a:lnTo>
                    <a:pt x="8" y="83"/>
                  </a:lnTo>
                  <a:lnTo>
                    <a:pt x="7" y="81"/>
                  </a:lnTo>
                  <a:lnTo>
                    <a:pt x="7" y="79"/>
                  </a:lnTo>
                  <a:lnTo>
                    <a:pt x="7" y="78"/>
                  </a:lnTo>
                  <a:lnTo>
                    <a:pt x="6" y="77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8" y="75"/>
                  </a:lnTo>
                  <a:lnTo>
                    <a:pt x="10" y="75"/>
                  </a:lnTo>
                  <a:lnTo>
                    <a:pt x="11" y="75"/>
                  </a:lnTo>
                  <a:lnTo>
                    <a:pt x="12" y="73"/>
                  </a:lnTo>
                  <a:lnTo>
                    <a:pt x="12" y="75"/>
                  </a:lnTo>
                  <a:lnTo>
                    <a:pt x="14" y="73"/>
                  </a:lnTo>
                  <a:lnTo>
                    <a:pt x="16" y="73"/>
                  </a:lnTo>
                  <a:lnTo>
                    <a:pt x="17" y="73"/>
                  </a:lnTo>
                  <a:lnTo>
                    <a:pt x="18" y="73"/>
                  </a:lnTo>
                  <a:lnTo>
                    <a:pt x="18" y="73"/>
                  </a:lnTo>
                  <a:lnTo>
                    <a:pt x="18" y="72"/>
                  </a:lnTo>
                  <a:lnTo>
                    <a:pt x="19" y="73"/>
                  </a:lnTo>
                  <a:lnTo>
                    <a:pt x="19" y="75"/>
                  </a:lnTo>
                  <a:lnTo>
                    <a:pt x="20" y="75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5" y="72"/>
                  </a:lnTo>
                  <a:lnTo>
                    <a:pt x="26" y="72"/>
                  </a:lnTo>
                  <a:lnTo>
                    <a:pt x="27" y="72"/>
                  </a:lnTo>
                  <a:lnTo>
                    <a:pt x="27" y="71"/>
                  </a:lnTo>
                  <a:lnTo>
                    <a:pt x="29" y="72"/>
                  </a:lnTo>
                  <a:lnTo>
                    <a:pt x="30" y="72"/>
                  </a:lnTo>
                  <a:lnTo>
                    <a:pt x="31" y="72"/>
                  </a:lnTo>
                  <a:lnTo>
                    <a:pt x="31" y="71"/>
                  </a:lnTo>
                  <a:lnTo>
                    <a:pt x="31" y="70"/>
                  </a:lnTo>
                  <a:lnTo>
                    <a:pt x="30" y="70"/>
                  </a:lnTo>
                  <a:lnTo>
                    <a:pt x="30" y="69"/>
                  </a:lnTo>
                  <a:lnTo>
                    <a:pt x="30" y="68"/>
                  </a:lnTo>
                  <a:lnTo>
                    <a:pt x="31" y="68"/>
                  </a:lnTo>
                  <a:lnTo>
                    <a:pt x="31" y="66"/>
                  </a:lnTo>
                  <a:lnTo>
                    <a:pt x="32" y="66"/>
                  </a:lnTo>
                  <a:lnTo>
                    <a:pt x="33" y="66"/>
                  </a:lnTo>
                  <a:lnTo>
                    <a:pt x="34" y="68"/>
                  </a:lnTo>
                  <a:lnTo>
                    <a:pt x="36" y="68"/>
                  </a:lnTo>
                  <a:lnTo>
                    <a:pt x="37" y="66"/>
                  </a:lnTo>
                  <a:lnTo>
                    <a:pt x="37" y="65"/>
                  </a:lnTo>
                  <a:lnTo>
                    <a:pt x="38" y="65"/>
                  </a:lnTo>
                  <a:lnTo>
                    <a:pt x="38" y="63"/>
                  </a:lnTo>
                  <a:lnTo>
                    <a:pt x="39" y="63"/>
                  </a:lnTo>
                  <a:lnTo>
                    <a:pt x="42" y="63"/>
                  </a:lnTo>
                  <a:lnTo>
                    <a:pt x="43" y="62"/>
                  </a:lnTo>
                  <a:lnTo>
                    <a:pt x="44" y="62"/>
                  </a:lnTo>
                  <a:lnTo>
                    <a:pt x="45" y="64"/>
                  </a:lnTo>
                  <a:lnTo>
                    <a:pt x="44" y="64"/>
                  </a:lnTo>
                  <a:lnTo>
                    <a:pt x="44" y="65"/>
                  </a:lnTo>
                  <a:lnTo>
                    <a:pt x="44" y="66"/>
                  </a:lnTo>
                  <a:lnTo>
                    <a:pt x="45" y="66"/>
                  </a:lnTo>
                  <a:lnTo>
                    <a:pt x="46" y="68"/>
                  </a:lnTo>
                  <a:lnTo>
                    <a:pt x="46" y="68"/>
                  </a:lnTo>
                  <a:lnTo>
                    <a:pt x="46" y="66"/>
                  </a:lnTo>
                  <a:lnTo>
                    <a:pt x="47" y="66"/>
                  </a:lnTo>
                  <a:lnTo>
                    <a:pt x="47" y="65"/>
                  </a:lnTo>
                  <a:lnTo>
                    <a:pt x="47" y="64"/>
                  </a:lnTo>
                  <a:lnTo>
                    <a:pt x="49" y="64"/>
                  </a:lnTo>
                  <a:lnTo>
                    <a:pt x="49" y="63"/>
                  </a:lnTo>
                  <a:lnTo>
                    <a:pt x="47" y="63"/>
                  </a:lnTo>
                  <a:lnTo>
                    <a:pt x="47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2"/>
                  </a:lnTo>
                  <a:lnTo>
                    <a:pt x="45" y="62"/>
                  </a:lnTo>
                  <a:lnTo>
                    <a:pt x="44" y="60"/>
                  </a:lnTo>
                  <a:lnTo>
                    <a:pt x="45" y="59"/>
                  </a:lnTo>
                  <a:lnTo>
                    <a:pt x="46" y="58"/>
                  </a:lnTo>
                  <a:lnTo>
                    <a:pt x="46" y="57"/>
                  </a:lnTo>
                  <a:lnTo>
                    <a:pt x="46" y="56"/>
                  </a:lnTo>
                  <a:lnTo>
                    <a:pt x="46" y="55"/>
                  </a:lnTo>
                  <a:lnTo>
                    <a:pt x="46" y="53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7" y="51"/>
                  </a:lnTo>
                  <a:lnTo>
                    <a:pt x="46" y="51"/>
                  </a:lnTo>
                  <a:lnTo>
                    <a:pt x="46" y="50"/>
                  </a:lnTo>
                  <a:lnTo>
                    <a:pt x="47" y="50"/>
                  </a:lnTo>
                  <a:lnTo>
                    <a:pt x="47" y="49"/>
                  </a:lnTo>
                  <a:lnTo>
                    <a:pt x="47" y="47"/>
                  </a:lnTo>
                  <a:lnTo>
                    <a:pt x="47" y="46"/>
                  </a:lnTo>
                  <a:lnTo>
                    <a:pt x="49" y="46"/>
                  </a:lnTo>
                  <a:lnTo>
                    <a:pt x="49" y="45"/>
                  </a:lnTo>
                  <a:lnTo>
                    <a:pt x="47" y="44"/>
                  </a:lnTo>
                  <a:lnTo>
                    <a:pt x="49" y="44"/>
                  </a:lnTo>
                  <a:lnTo>
                    <a:pt x="49" y="43"/>
                  </a:lnTo>
                  <a:lnTo>
                    <a:pt x="50" y="43"/>
                  </a:lnTo>
                  <a:lnTo>
                    <a:pt x="50" y="42"/>
                  </a:lnTo>
                  <a:lnTo>
                    <a:pt x="51" y="40"/>
                  </a:lnTo>
                  <a:lnTo>
                    <a:pt x="52" y="42"/>
                  </a:lnTo>
                  <a:lnTo>
                    <a:pt x="55" y="40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7" y="37"/>
                  </a:lnTo>
                  <a:lnTo>
                    <a:pt x="57" y="36"/>
                  </a:lnTo>
                  <a:lnTo>
                    <a:pt x="58" y="34"/>
                  </a:lnTo>
                  <a:lnTo>
                    <a:pt x="60" y="34"/>
                  </a:lnTo>
                  <a:lnTo>
                    <a:pt x="62" y="34"/>
                  </a:lnTo>
                  <a:lnTo>
                    <a:pt x="64" y="36"/>
                  </a:lnTo>
                  <a:lnTo>
                    <a:pt x="64" y="34"/>
                  </a:lnTo>
                  <a:lnTo>
                    <a:pt x="65" y="33"/>
                  </a:lnTo>
                  <a:lnTo>
                    <a:pt x="65" y="32"/>
                  </a:lnTo>
                  <a:lnTo>
                    <a:pt x="65" y="31"/>
                  </a:lnTo>
                  <a:lnTo>
                    <a:pt x="66" y="31"/>
                  </a:lnTo>
                  <a:lnTo>
                    <a:pt x="68" y="31"/>
                  </a:lnTo>
                  <a:lnTo>
                    <a:pt x="68" y="30"/>
                  </a:lnTo>
                  <a:lnTo>
                    <a:pt x="68" y="29"/>
                  </a:lnTo>
                  <a:lnTo>
                    <a:pt x="64" y="29"/>
                  </a:lnTo>
                  <a:lnTo>
                    <a:pt x="63" y="29"/>
                  </a:lnTo>
                  <a:lnTo>
                    <a:pt x="62" y="29"/>
                  </a:lnTo>
                  <a:lnTo>
                    <a:pt x="62" y="27"/>
                  </a:lnTo>
                  <a:lnTo>
                    <a:pt x="62" y="26"/>
                  </a:lnTo>
                  <a:lnTo>
                    <a:pt x="62" y="25"/>
                  </a:lnTo>
                  <a:lnTo>
                    <a:pt x="63" y="24"/>
                  </a:lnTo>
                  <a:lnTo>
                    <a:pt x="63" y="24"/>
                  </a:lnTo>
                  <a:lnTo>
                    <a:pt x="63" y="23"/>
                  </a:lnTo>
                  <a:lnTo>
                    <a:pt x="64" y="21"/>
                  </a:lnTo>
                  <a:lnTo>
                    <a:pt x="64" y="20"/>
                  </a:lnTo>
                  <a:lnTo>
                    <a:pt x="64" y="19"/>
                  </a:lnTo>
                  <a:lnTo>
                    <a:pt x="64" y="18"/>
                  </a:lnTo>
                  <a:lnTo>
                    <a:pt x="64" y="17"/>
                  </a:lnTo>
                  <a:lnTo>
                    <a:pt x="65" y="17"/>
                  </a:lnTo>
                  <a:lnTo>
                    <a:pt x="66" y="17"/>
                  </a:lnTo>
                  <a:lnTo>
                    <a:pt x="69" y="17"/>
                  </a:lnTo>
                  <a:lnTo>
                    <a:pt x="69" y="16"/>
                  </a:lnTo>
                  <a:lnTo>
                    <a:pt x="70" y="13"/>
                  </a:lnTo>
                  <a:lnTo>
                    <a:pt x="71" y="12"/>
                  </a:lnTo>
                  <a:lnTo>
                    <a:pt x="73" y="12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3"/>
                  </a:lnTo>
                  <a:lnTo>
                    <a:pt x="77" y="12"/>
                  </a:lnTo>
                  <a:lnTo>
                    <a:pt x="78" y="12"/>
                  </a:lnTo>
                  <a:lnTo>
                    <a:pt x="78" y="13"/>
                  </a:lnTo>
                  <a:lnTo>
                    <a:pt x="79" y="13"/>
                  </a:lnTo>
                  <a:lnTo>
                    <a:pt x="82" y="13"/>
                  </a:lnTo>
                  <a:lnTo>
                    <a:pt x="83" y="13"/>
                  </a:lnTo>
                  <a:lnTo>
                    <a:pt x="83" y="12"/>
                  </a:lnTo>
                  <a:lnTo>
                    <a:pt x="83" y="11"/>
                  </a:lnTo>
                  <a:lnTo>
                    <a:pt x="83" y="8"/>
                  </a:lnTo>
                  <a:lnTo>
                    <a:pt x="85" y="7"/>
                  </a:lnTo>
                  <a:lnTo>
                    <a:pt x="85" y="6"/>
                  </a:lnTo>
                  <a:lnTo>
                    <a:pt x="85" y="5"/>
                  </a:lnTo>
                  <a:lnTo>
                    <a:pt x="86" y="5"/>
                  </a:lnTo>
                  <a:lnTo>
                    <a:pt x="88" y="4"/>
                  </a:lnTo>
                  <a:lnTo>
                    <a:pt x="88" y="3"/>
                  </a:lnTo>
                  <a:lnTo>
                    <a:pt x="89" y="3"/>
                  </a:lnTo>
                  <a:lnTo>
                    <a:pt x="90" y="1"/>
                  </a:lnTo>
                  <a:lnTo>
                    <a:pt x="91" y="1"/>
                  </a:lnTo>
                  <a:lnTo>
                    <a:pt x="92" y="0"/>
                  </a:lnTo>
                  <a:lnTo>
                    <a:pt x="94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18" name="Freeform 473">
              <a:extLst>
                <a:ext uri="{FF2B5EF4-FFF2-40B4-BE49-F238E27FC236}">
                  <a16:creationId xmlns:a16="http://schemas.microsoft.com/office/drawing/2014/main" id="{A43DC19E-0502-BFB7-1CC0-9F66A7184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519" y="3799037"/>
              <a:ext cx="401638" cy="388938"/>
            </a:xfrm>
            <a:custGeom>
              <a:avLst/>
              <a:gdLst>
                <a:gd name="T0" fmla="*/ 230 w 253"/>
                <a:gd name="T1" fmla="*/ 12 h 245"/>
                <a:gd name="T2" fmla="*/ 240 w 253"/>
                <a:gd name="T3" fmla="*/ 12 h 245"/>
                <a:gd name="T4" fmla="*/ 251 w 253"/>
                <a:gd name="T5" fmla="*/ 14 h 245"/>
                <a:gd name="T6" fmla="*/ 250 w 253"/>
                <a:gd name="T7" fmla="*/ 16 h 245"/>
                <a:gd name="T8" fmla="*/ 240 w 253"/>
                <a:gd name="T9" fmla="*/ 22 h 245"/>
                <a:gd name="T10" fmla="*/ 230 w 253"/>
                <a:gd name="T11" fmla="*/ 23 h 245"/>
                <a:gd name="T12" fmla="*/ 221 w 253"/>
                <a:gd name="T13" fmla="*/ 28 h 245"/>
                <a:gd name="T14" fmla="*/ 217 w 253"/>
                <a:gd name="T15" fmla="*/ 22 h 245"/>
                <a:gd name="T16" fmla="*/ 201 w 253"/>
                <a:gd name="T17" fmla="*/ 23 h 245"/>
                <a:gd name="T18" fmla="*/ 183 w 253"/>
                <a:gd name="T19" fmla="*/ 26 h 245"/>
                <a:gd name="T20" fmla="*/ 174 w 253"/>
                <a:gd name="T21" fmla="*/ 28 h 245"/>
                <a:gd name="T22" fmla="*/ 174 w 253"/>
                <a:gd name="T23" fmla="*/ 42 h 245"/>
                <a:gd name="T24" fmla="*/ 174 w 253"/>
                <a:gd name="T25" fmla="*/ 67 h 245"/>
                <a:gd name="T26" fmla="*/ 174 w 253"/>
                <a:gd name="T27" fmla="*/ 86 h 245"/>
                <a:gd name="T28" fmla="*/ 174 w 253"/>
                <a:gd name="T29" fmla="*/ 99 h 245"/>
                <a:gd name="T30" fmla="*/ 154 w 253"/>
                <a:gd name="T31" fmla="*/ 113 h 245"/>
                <a:gd name="T32" fmla="*/ 154 w 253"/>
                <a:gd name="T33" fmla="*/ 145 h 245"/>
                <a:gd name="T34" fmla="*/ 154 w 253"/>
                <a:gd name="T35" fmla="*/ 165 h 245"/>
                <a:gd name="T36" fmla="*/ 154 w 253"/>
                <a:gd name="T37" fmla="*/ 178 h 245"/>
                <a:gd name="T38" fmla="*/ 154 w 253"/>
                <a:gd name="T39" fmla="*/ 191 h 245"/>
                <a:gd name="T40" fmla="*/ 154 w 253"/>
                <a:gd name="T41" fmla="*/ 203 h 245"/>
                <a:gd name="T42" fmla="*/ 154 w 253"/>
                <a:gd name="T43" fmla="*/ 217 h 245"/>
                <a:gd name="T44" fmla="*/ 154 w 253"/>
                <a:gd name="T45" fmla="*/ 229 h 245"/>
                <a:gd name="T46" fmla="*/ 147 w 253"/>
                <a:gd name="T47" fmla="*/ 235 h 245"/>
                <a:gd name="T48" fmla="*/ 141 w 253"/>
                <a:gd name="T49" fmla="*/ 243 h 245"/>
                <a:gd name="T50" fmla="*/ 125 w 253"/>
                <a:gd name="T51" fmla="*/ 242 h 245"/>
                <a:gd name="T52" fmla="*/ 112 w 253"/>
                <a:gd name="T53" fmla="*/ 240 h 245"/>
                <a:gd name="T54" fmla="*/ 105 w 253"/>
                <a:gd name="T55" fmla="*/ 235 h 245"/>
                <a:gd name="T56" fmla="*/ 102 w 253"/>
                <a:gd name="T57" fmla="*/ 226 h 245"/>
                <a:gd name="T58" fmla="*/ 95 w 253"/>
                <a:gd name="T59" fmla="*/ 228 h 245"/>
                <a:gd name="T60" fmla="*/ 90 w 253"/>
                <a:gd name="T61" fmla="*/ 235 h 245"/>
                <a:gd name="T62" fmla="*/ 76 w 253"/>
                <a:gd name="T63" fmla="*/ 223 h 245"/>
                <a:gd name="T64" fmla="*/ 66 w 253"/>
                <a:gd name="T65" fmla="*/ 208 h 245"/>
                <a:gd name="T66" fmla="*/ 63 w 253"/>
                <a:gd name="T67" fmla="*/ 196 h 245"/>
                <a:gd name="T68" fmla="*/ 62 w 253"/>
                <a:gd name="T69" fmla="*/ 189 h 245"/>
                <a:gd name="T70" fmla="*/ 59 w 253"/>
                <a:gd name="T71" fmla="*/ 177 h 245"/>
                <a:gd name="T72" fmla="*/ 59 w 253"/>
                <a:gd name="T73" fmla="*/ 163 h 245"/>
                <a:gd name="T74" fmla="*/ 55 w 253"/>
                <a:gd name="T75" fmla="*/ 150 h 245"/>
                <a:gd name="T76" fmla="*/ 52 w 253"/>
                <a:gd name="T77" fmla="*/ 137 h 245"/>
                <a:gd name="T78" fmla="*/ 52 w 253"/>
                <a:gd name="T79" fmla="*/ 123 h 245"/>
                <a:gd name="T80" fmla="*/ 53 w 253"/>
                <a:gd name="T81" fmla="*/ 118 h 245"/>
                <a:gd name="T82" fmla="*/ 45 w 253"/>
                <a:gd name="T83" fmla="*/ 99 h 245"/>
                <a:gd name="T84" fmla="*/ 34 w 253"/>
                <a:gd name="T85" fmla="*/ 83 h 245"/>
                <a:gd name="T86" fmla="*/ 27 w 253"/>
                <a:gd name="T87" fmla="*/ 64 h 245"/>
                <a:gd name="T88" fmla="*/ 19 w 253"/>
                <a:gd name="T89" fmla="*/ 48 h 245"/>
                <a:gd name="T90" fmla="*/ 11 w 253"/>
                <a:gd name="T91" fmla="*/ 34 h 245"/>
                <a:gd name="T92" fmla="*/ 4 w 253"/>
                <a:gd name="T93" fmla="*/ 23 h 245"/>
                <a:gd name="T94" fmla="*/ 3 w 253"/>
                <a:gd name="T95" fmla="*/ 6 h 245"/>
                <a:gd name="T96" fmla="*/ 12 w 253"/>
                <a:gd name="T97" fmla="*/ 4 h 245"/>
                <a:gd name="T98" fmla="*/ 23 w 253"/>
                <a:gd name="T99" fmla="*/ 1 h 245"/>
                <a:gd name="T100" fmla="*/ 34 w 253"/>
                <a:gd name="T101" fmla="*/ 2 h 245"/>
                <a:gd name="T102" fmla="*/ 46 w 253"/>
                <a:gd name="T103" fmla="*/ 9 h 245"/>
                <a:gd name="T104" fmla="*/ 86 w 253"/>
                <a:gd name="T105" fmla="*/ 8 h 245"/>
                <a:gd name="T106" fmla="*/ 125 w 253"/>
                <a:gd name="T107" fmla="*/ 8 h 245"/>
                <a:gd name="T108" fmla="*/ 138 w 253"/>
                <a:gd name="T109" fmla="*/ 17 h 245"/>
                <a:gd name="T110" fmla="*/ 150 w 253"/>
                <a:gd name="T111" fmla="*/ 17 h 245"/>
                <a:gd name="T112" fmla="*/ 163 w 253"/>
                <a:gd name="T113" fmla="*/ 19 h 245"/>
                <a:gd name="T114" fmla="*/ 174 w 253"/>
                <a:gd name="T115" fmla="*/ 20 h 245"/>
                <a:gd name="T116" fmla="*/ 196 w 253"/>
                <a:gd name="T117" fmla="*/ 1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3" h="245">
                  <a:moveTo>
                    <a:pt x="218" y="14"/>
                  </a:moveTo>
                  <a:lnTo>
                    <a:pt x="219" y="13"/>
                  </a:lnTo>
                  <a:lnTo>
                    <a:pt x="220" y="13"/>
                  </a:lnTo>
                  <a:lnTo>
                    <a:pt x="221" y="13"/>
                  </a:lnTo>
                  <a:lnTo>
                    <a:pt x="222" y="13"/>
                  </a:lnTo>
                  <a:lnTo>
                    <a:pt x="224" y="13"/>
                  </a:lnTo>
                  <a:lnTo>
                    <a:pt x="225" y="12"/>
                  </a:lnTo>
                  <a:lnTo>
                    <a:pt x="226" y="12"/>
                  </a:lnTo>
                  <a:lnTo>
                    <a:pt x="227" y="12"/>
                  </a:lnTo>
                  <a:lnTo>
                    <a:pt x="228" y="12"/>
                  </a:lnTo>
                  <a:lnTo>
                    <a:pt x="230" y="12"/>
                  </a:lnTo>
                  <a:lnTo>
                    <a:pt x="231" y="10"/>
                  </a:lnTo>
                  <a:lnTo>
                    <a:pt x="232" y="10"/>
                  </a:lnTo>
                  <a:lnTo>
                    <a:pt x="232" y="10"/>
                  </a:lnTo>
                  <a:lnTo>
                    <a:pt x="233" y="10"/>
                  </a:lnTo>
                  <a:lnTo>
                    <a:pt x="234" y="10"/>
                  </a:lnTo>
                  <a:lnTo>
                    <a:pt x="235" y="10"/>
                  </a:lnTo>
                  <a:lnTo>
                    <a:pt x="237" y="10"/>
                  </a:lnTo>
                  <a:lnTo>
                    <a:pt x="238" y="10"/>
                  </a:lnTo>
                  <a:lnTo>
                    <a:pt x="239" y="10"/>
                  </a:lnTo>
                  <a:lnTo>
                    <a:pt x="239" y="12"/>
                  </a:lnTo>
                  <a:lnTo>
                    <a:pt x="240" y="12"/>
                  </a:lnTo>
                  <a:lnTo>
                    <a:pt x="240" y="10"/>
                  </a:lnTo>
                  <a:lnTo>
                    <a:pt x="241" y="10"/>
                  </a:lnTo>
                  <a:lnTo>
                    <a:pt x="243" y="10"/>
                  </a:lnTo>
                  <a:lnTo>
                    <a:pt x="244" y="10"/>
                  </a:lnTo>
                  <a:lnTo>
                    <a:pt x="245" y="10"/>
                  </a:lnTo>
                  <a:lnTo>
                    <a:pt x="246" y="12"/>
                  </a:lnTo>
                  <a:lnTo>
                    <a:pt x="247" y="12"/>
                  </a:lnTo>
                  <a:lnTo>
                    <a:pt x="248" y="13"/>
                  </a:lnTo>
                  <a:lnTo>
                    <a:pt x="250" y="13"/>
                  </a:lnTo>
                  <a:lnTo>
                    <a:pt x="250" y="14"/>
                  </a:lnTo>
                  <a:lnTo>
                    <a:pt x="251" y="14"/>
                  </a:lnTo>
                  <a:lnTo>
                    <a:pt x="251" y="15"/>
                  </a:lnTo>
                  <a:lnTo>
                    <a:pt x="251" y="14"/>
                  </a:lnTo>
                  <a:lnTo>
                    <a:pt x="251" y="15"/>
                  </a:lnTo>
                  <a:lnTo>
                    <a:pt x="252" y="15"/>
                  </a:lnTo>
                  <a:lnTo>
                    <a:pt x="252" y="16"/>
                  </a:lnTo>
                  <a:lnTo>
                    <a:pt x="253" y="16"/>
                  </a:lnTo>
                  <a:lnTo>
                    <a:pt x="252" y="16"/>
                  </a:lnTo>
                  <a:lnTo>
                    <a:pt x="251" y="16"/>
                  </a:lnTo>
                  <a:lnTo>
                    <a:pt x="251" y="17"/>
                  </a:lnTo>
                  <a:lnTo>
                    <a:pt x="250" y="17"/>
                  </a:lnTo>
                  <a:lnTo>
                    <a:pt x="250" y="16"/>
                  </a:lnTo>
                  <a:lnTo>
                    <a:pt x="248" y="17"/>
                  </a:lnTo>
                  <a:lnTo>
                    <a:pt x="247" y="17"/>
                  </a:lnTo>
                  <a:lnTo>
                    <a:pt x="247" y="16"/>
                  </a:lnTo>
                  <a:lnTo>
                    <a:pt x="245" y="17"/>
                  </a:lnTo>
                  <a:lnTo>
                    <a:pt x="244" y="17"/>
                  </a:lnTo>
                  <a:lnTo>
                    <a:pt x="244" y="19"/>
                  </a:lnTo>
                  <a:lnTo>
                    <a:pt x="243" y="19"/>
                  </a:lnTo>
                  <a:lnTo>
                    <a:pt x="243" y="20"/>
                  </a:lnTo>
                  <a:lnTo>
                    <a:pt x="241" y="20"/>
                  </a:lnTo>
                  <a:lnTo>
                    <a:pt x="240" y="21"/>
                  </a:lnTo>
                  <a:lnTo>
                    <a:pt x="240" y="22"/>
                  </a:lnTo>
                  <a:lnTo>
                    <a:pt x="239" y="22"/>
                  </a:lnTo>
                  <a:lnTo>
                    <a:pt x="238" y="21"/>
                  </a:lnTo>
                  <a:lnTo>
                    <a:pt x="237" y="20"/>
                  </a:lnTo>
                  <a:lnTo>
                    <a:pt x="235" y="20"/>
                  </a:lnTo>
                  <a:lnTo>
                    <a:pt x="234" y="21"/>
                  </a:lnTo>
                  <a:lnTo>
                    <a:pt x="233" y="21"/>
                  </a:lnTo>
                  <a:lnTo>
                    <a:pt x="232" y="21"/>
                  </a:lnTo>
                  <a:lnTo>
                    <a:pt x="232" y="22"/>
                  </a:lnTo>
                  <a:lnTo>
                    <a:pt x="232" y="23"/>
                  </a:lnTo>
                  <a:lnTo>
                    <a:pt x="231" y="23"/>
                  </a:lnTo>
                  <a:lnTo>
                    <a:pt x="230" y="23"/>
                  </a:lnTo>
                  <a:lnTo>
                    <a:pt x="228" y="23"/>
                  </a:lnTo>
                  <a:lnTo>
                    <a:pt x="228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6" y="26"/>
                  </a:lnTo>
                  <a:lnTo>
                    <a:pt x="225" y="28"/>
                  </a:lnTo>
                  <a:lnTo>
                    <a:pt x="224" y="28"/>
                  </a:lnTo>
                  <a:lnTo>
                    <a:pt x="224" y="29"/>
                  </a:lnTo>
                  <a:lnTo>
                    <a:pt x="222" y="29"/>
                  </a:lnTo>
                  <a:lnTo>
                    <a:pt x="221" y="29"/>
                  </a:lnTo>
                  <a:lnTo>
                    <a:pt x="221" y="28"/>
                  </a:lnTo>
                  <a:lnTo>
                    <a:pt x="221" y="27"/>
                  </a:lnTo>
                  <a:lnTo>
                    <a:pt x="221" y="26"/>
                  </a:lnTo>
                  <a:lnTo>
                    <a:pt x="220" y="26"/>
                  </a:lnTo>
                  <a:lnTo>
                    <a:pt x="221" y="26"/>
                  </a:lnTo>
                  <a:lnTo>
                    <a:pt x="220" y="25"/>
                  </a:lnTo>
                  <a:lnTo>
                    <a:pt x="219" y="25"/>
                  </a:lnTo>
                  <a:lnTo>
                    <a:pt x="219" y="23"/>
                  </a:lnTo>
                  <a:lnTo>
                    <a:pt x="218" y="23"/>
                  </a:lnTo>
                  <a:lnTo>
                    <a:pt x="218" y="23"/>
                  </a:lnTo>
                  <a:lnTo>
                    <a:pt x="218" y="22"/>
                  </a:lnTo>
                  <a:lnTo>
                    <a:pt x="217" y="22"/>
                  </a:lnTo>
                  <a:lnTo>
                    <a:pt x="217" y="21"/>
                  </a:lnTo>
                  <a:lnTo>
                    <a:pt x="215" y="21"/>
                  </a:lnTo>
                  <a:lnTo>
                    <a:pt x="214" y="21"/>
                  </a:lnTo>
                  <a:lnTo>
                    <a:pt x="213" y="21"/>
                  </a:lnTo>
                  <a:lnTo>
                    <a:pt x="211" y="21"/>
                  </a:lnTo>
                  <a:lnTo>
                    <a:pt x="208" y="21"/>
                  </a:lnTo>
                  <a:lnTo>
                    <a:pt x="207" y="22"/>
                  </a:lnTo>
                  <a:lnTo>
                    <a:pt x="205" y="22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1" y="23"/>
                  </a:lnTo>
                  <a:lnTo>
                    <a:pt x="200" y="23"/>
                  </a:lnTo>
                  <a:lnTo>
                    <a:pt x="198" y="23"/>
                  </a:lnTo>
                  <a:lnTo>
                    <a:pt x="196" y="23"/>
                  </a:lnTo>
                  <a:lnTo>
                    <a:pt x="195" y="23"/>
                  </a:lnTo>
                  <a:lnTo>
                    <a:pt x="193" y="23"/>
                  </a:lnTo>
                  <a:lnTo>
                    <a:pt x="192" y="23"/>
                  </a:lnTo>
                  <a:lnTo>
                    <a:pt x="189" y="25"/>
                  </a:lnTo>
                  <a:lnTo>
                    <a:pt x="188" y="25"/>
                  </a:lnTo>
                  <a:lnTo>
                    <a:pt x="187" y="25"/>
                  </a:lnTo>
                  <a:lnTo>
                    <a:pt x="185" y="25"/>
                  </a:lnTo>
                  <a:lnTo>
                    <a:pt x="183" y="26"/>
                  </a:lnTo>
                  <a:lnTo>
                    <a:pt x="182" y="26"/>
                  </a:lnTo>
                  <a:lnTo>
                    <a:pt x="181" y="26"/>
                  </a:lnTo>
                  <a:lnTo>
                    <a:pt x="180" y="26"/>
                  </a:lnTo>
                  <a:lnTo>
                    <a:pt x="179" y="26"/>
                  </a:lnTo>
                  <a:lnTo>
                    <a:pt x="177" y="26"/>
                  </a:lnTo>
                  <a:lnTo>
                    <a:pt x="176" y="26"/>
                  </a:lnTo>
                  <a:lnTo>
                    <a:pt x="175" y="26"/>
                  </a:lnTo>
                  <a:lnTo>
                    <a:pt x="175" y="26"/>
                  </a:lnTo>
                  <a:lnTo>
                    <a:pt x="174" y="26"/>
                  </a:lnTo>
                  <a:lnTo>
                    <a:pt x="174" y="27"/>
                  </a:lnTo>
                  <a:lnTo>
                    <a:pt x="174" y="28"/>
                  </a:lnTo>
                  <a:lnTo>
                    <a:pt x="174" y="29"/>
                  </a:lnTo>
                  <a:lnTo>
                    <a:pt x="174" y="30"/>
                  </a:lnTo>
                  <a:lnTo>
                    <a:pt x="174" y="32"/>
                  </a:lnTo>
                  <a:lnTo>
                    <a:pt x="174" y="33"/>
                  </a:lnTo>
                  <a:lnTo>
                    <a:pt x="174" y="34"/>
                  </a:lnTo>
                  <a:lnTo>
                    <a:pt x="174" y="35"/>
                  </a:lnTo>
                  <a:lnTo>
                    <a:pt x="174" y="36"/>
                  </a:lnTo>
                  <a:lnTo>
                    <a:pt x="174" y="38"/>
                  </a:lnTo>
                  <a:lnTo>
                    <a:pt x="174" y="39"/>
                  </a:lnTo>
                  <a:lnTo>
                    <a:pt x="174" y="40"/>
                  </a:lnTo>
                  <a:lnTo>
                    <a:pt x="174" y="42"/>
                  </a:lnTo>
                  <a:lnTo>
                    <a:pt x="174" y="43"/>
                  </a:lnTo>
                  <a:lnTo>
                    <a:pt x="174" y="45"/>
                  </a:lnTo>
                  <a:lnTo>
                    <a:pt x="174" y="48"/>
                  </a:lnTo>
                  <a:lnTo>
                    <a:pt x="174" y="51"/>
                  </a:lnTo>
                  <a:lnTo>
                    <a:pt x="174" y="52"/>
                  </a:lnTo>
                  <a:lnTo>
                    <a:pt x="174" y="54"/>
                  </a:lnTo>
                  <a:lnTo>
                    <a:pt x="174" y="57"/>
                  </a:lnTo>
                  <a:lnTo>
                    <a:pt x="174" y="60"/>
                  </a:lnTo>
                  <a:lnTo>
                    <a:pt x="174" y="62"/>
                  </a:lnTo>
                  <a:lnTo>
                    <a:pt x="174" y="65"/>
                  </a:lnTo>
                  <a:lnTo>
                    <a:pt x="174" y="67"/>
                  </a:lnTo>
                  <a:lnTo>
                    <a:pt x="174" y="70"/>
                  </a:lnTo>
                  <a:lnTo>
                    <a:pt x="174" y="72"/>
                  </a:lnTo>
                  <a:lnTo>
                    <a:pt x="174" y="75"/>
                  </a:lnTo>
                  <a:lnTo>
                    <a:pt x="174" y="78"/>
                  </a:lnTo>
                  <a:lnTo>
                    <a:pt x="174" y="80"/>
                  </a:lnTo>
                  <a:lnTo>
                    <a:pt x="174" y="80"/>
                  </a:lnTo>
                  <a:lnTo>
                    <a:pt x="174" y="81"/>
                  </a:lnTo>
                  <a:lnTo>
                    <a:pt x="174" y="83"/>
                  </a:lnTo>
                  <a:lnTo>
                    <a:pt x="174" y="84"/>
                  </a:lnTo>
                  <a:lnTo>
                    <a:pt x="174" y="85"/>
                  </a:lnTo>
                  <a:lnTo>
                    <a:pt x="174" y="86"/>
                  </a:lnTo>
                  <a:lnTo>
                    <a:pt x="174" y="87"/>
                  </a:lnTo>
                  <a:lnTo>
                    <a:pt x="174" y="88"/>
                  </a:lnTo>
                  <a:lnTo>
                    <a:pt x="174" y="90"/>
                  </a:lnTo>
                  <a:lnTo>
                    <a:pt x="174" y="91"/>
                  </a:lnTo>
                  <a:lnTo>
                    <a:pt x="174" y="92"/>
                  </a:lnTo>
                  <a:lnTo>
                    <a:pt x="174" y="93"/>
                  </a:lnTo>
                  <a:lnTo>
                    <a:pt x="174" y="94"/>
                  </a:lnTo>
                  <a:lnTo>
                    <a:pt x="174" y="96"/>
                  </a:lnTo>
                  <a:lnTo>
                    <a:pt x="174" y="97"/>
                  </a:lnTo>
                  <a:lnTo>
                    <a:pt x="174" y="98"/>
                  </a:lnTo>
                  <a:lnTo>
                    <a:pt x="174" y="99"/>
                  </a:lnTo>
                  <a:lnTo>
                    <a:pt x="174" y="100"/>
                  </a:lnTo>
                  <a:lnTo>
                    <a:pt x="173" y="100"/>
                  </a:lnTo>
                  <a:lnTo>
                    <a:pt x="168" y="100"/>
                  </a:lnTo>
                  <a:lnTo>
                    <a:pt x="163" y="100"/>
                  </a:lnTo>
                  <a:lnTo>
                    <a:pt x="159" y="100"/>
                  </a:lnTo>
                  <a:lnTo>
                    <a:pt x="154" y="100"/>
                  </a:lnTo>
                  <a:lnTo>
                    <a:pt x="154" y="101"/>
                  </a:lnTo>
                  <a:lnTo>
                    <a:pt x="154" y="105"/>
                  </a:lnTo>
                  <a:lnTo>
                    <a:pt x="154" y="109"/>
                  </a:lnTo>
                  <a:lnTo>
                    <a:pt x="154" y="110"/>
                  </a:lnTo>
                  <a:lnTo>
                    <a:pt x="154" y="113"/>
                  </a:lnTo>
                  <a:lnTo>
                    <a:pt x="154" y="117"/>
                  </a:lnTo>
                  <a:lnTo>
                    <a:pt x="154" y="120"/>
                  </a:lnTo>
                  <a:lnTo>
                    <a:pt x="154" y="124"/>
                  </a:lnTo>
                  <a:lnTo>
                    <a:pt x="154" y="126"/>
                  </a:lnTo>
                  <a:lnTo>
                    <a:pt x="154" y="127"/>
                  </a:lnTo>
                  <a:lnTo>
                    <a:pt x="154" y="131"/>
                  </a:lnTo>
                  <a:lnTo>
                    <a:pt x="154" y="135"/>
                  </a:lnTo>
                  <a:lnTo>
                    <a:pt x="154" y="137"/>
                  </a:lnTo>
                  <a:lnTo>
                    <a:pt x="154" y="138"/>
                  </a:lnTo>
                  <a:lnTo>
                    <a:pt x="154" y="142"/>
                  </a:lnTo>
                  <a:lnTo>
                    <a:pt x="154" y="145"/>
                  </a:lnTo>
                  <a:lnTo>
                    <a:pt x="154" y="149"/>
                  </a:lnTo>
                  <a:lnTo>
                    <a:pt x="154" y="152"/>
                  </a:lnTo>
                  <a:lnTo>
                    <a:pt x="154" y="156"/>
                  </a:lnTo>
                  <a:lnTo>
                    <a:pt x="154" y="157"/>
                  </a:lnTo>
                  <a:lnTo>
                    <a:pt x="154" y="158"/>
                  </a:lnTo>
                  <a:lnTo>
                    <a:pt x="154" y="159"/>
                  </a:lnTo>
                  <a:lnTo>
                    <a:pt x="154" y="161"/>
                  </a:lnTo>
                  <a:lnTo>
                    <a:pt x="154" y="162"/>
                  </a:lnTo>
                  <a:lnTo>
                    <a:pt x="154" y="163"/>
                  </a:lnTo>
                  <a:lnTo>
                    <a:pt x="154" y="164"/>
                  </a:lnTo>
                  <a:lnTo>
                    <a:pt x="154" y="165"/>
                  </a:lnTo>
                  <a:lnTo>
                    <a:pt x="154" y="165"/>
                  </a:lnTo>
                  <a:lnTo>
                    <a:pt x="154" y="167"/>
                  </a:lnTo>
                  <a:lnTo>
                    <a:pt x="154" y="168"/>
                  </a:lnTo>
                  <a:lnTo>
                    <a:pt x="154" y="169"/>
                  </a:lnTo>
                  <a:lnTo>
                    <a:pt x="154" y="170"/>
                  </a:lnTo>
                  <a:lnTo>
                    <a:pt x="154" y="171"/>
                  </a:lnTo>
                  <a:lnTo>
                    <a:pt x="154" y="174"/>
                  </a:lnTo>
                  <a:lnTo>
                    <a:pt x="154" y="175"/>
                  </a:lnTo>
                  <a:lnTo>
                    <a:pt x="154" y="176"/>
                  </a:lnTo>
                  <a:lnTo>
                    <a:pt x="154" y="177"/>
                  </a:lnTo>
                  <a:lnTo>
                    <a:pt x="154" y="178"/>
                  </a:lnTo>
                  <a:lnTo>
                    <a:pt x="154" y="180"/>
                  </a:lnTo>
                  <a:lnTo>
                    <a:pt x="154" y="181"/>
                  </a:lnTo>
                  <a:lnTo>
                    <a:pt x="154" y="182"/>
                  </a:lnTo>
                  <a:lnTo>
                    <a:pt x="154" y="183"/>
                  </a:lnTo>
                  <a:lnTo>
                    <a:pt x="154" y="184"/>
                  </a:lnTo>
                  <a:lnTo>
                    <a:pt x="154" y="185"/>
                  </a:lnTo>
                  <a:lnTo>
                    <a:pt x="154" y="187"/>
                  </a:lnTo>
                  <a:lnTo>
                    <a:pt x="154" y="188"/>
                  </a:lnTo>
                  <a:lnTo>
                    <a:pt x="154" y="189"/>
                  </a:lnTo>
                  <a:lnTo>
                    <a:pt x="154" y="190"/>
                  </a:lnTo>
                  <a:lnTo>
                    <a:pt x="154" y="191"/>
                  </a:lnTo>
                  <a:lnTo>
                    <a:pt x="154" y="193"/>
                  </a:lnTo>
                  <a:lnTo>
                    <a:pt x="154" y="194"/>
                  </a:lnTo>
                  <a:lnTo>
                    <a:pt x="154" y="194"/>
                  </a:lnTo>
                  <a:lnTo>
                    <a:pt x="154" y="195"/>
                  </a:lnTo>
                  <a:lnTo>
                    <a:pt x="154" y="196"/>
                  </a:lnTo>
                  <a:lnTo>
                    <a:pt x="154" y="197"/>
                  </a:lnTo>
                  <a:lnTo>
                    <a:pt x="154" y="198"/>
                  </a:lnTo>
                  <a:lnTo>
                    <a:pt x="154" y="200"/>
                  </a:lnTo>
                  <a:lnTo>
                    <a:pt x="154" y="201"/>
                  </a:lnTo>
                  <a:lnTo>
                    <a:pt x="154" y="202"/>
                  </a:lnTo>
                  <a:lnTo>
                    <a:pt x="154" y="203"/>
                  </a:lnTo>
                  <a:lnTo>
                    <a:pt x="154" y="204"/>
                  </a:lnTo>
                  <a:lnTo>
                    <a:pt x="154" y="206"/>
                  </a:lnTo>
                  <a:lnTo>
                    <a:pt x="154" y="207"/>
                  </a:lnTo>
                  <a:lnTo>
                    <a:pt x="154" y="208"/>
                  </a:lnTo>
                  <a:lnTo>
                    <a:pt x="154" y="209"/>
                  </a:lnTo>
                  <a:lnTo>
                    <a:pt x="154" y="210"/>
                  </a:lnTo>
                  <a:lnTo>
                    <a:pt x="154" y="213"/>
                  </a:lnTo>
                  <a:lnTo>
                    <a:pt x="154" y="214"/>
                  </a:lnTo>
                  <a:lnTo>
                    <a:pt x="154" y="215"/>
                  </a:lnTo>
                  <a:lnTo>
                    <a:pt x="154" y="216"/>
                  </a:lnTo>
                  <a:lnTo>
                    <a:pt x="154" y="217"/>
                  </a:lnTo>
                  <a:lnTo>
                    <a:pt x="154" y="219"/>
                  </a:lnTo>
                  <a:lnTo>
                    <a:pt x="154" y="220"/>
                  </a:lnTo>
                  <a:lnTo>
                    <a:pt x="154" y="221"/>
                  </a:lnTo>
                  <a:lnTo>
                    <a:pt x="154" y="222"/>
                  </a:lnTo>
                  <a:lnTo>
                    <a:pt x="154" y="222"/>
                  </a:lnTo>
                  <a:lnTo>
                    <a:pt x="154" y="223"/>
                  </a:lnTo>
                  <a:lnTo>
                    <a:pt x="154" y="224"/>
                  </a:lnTo>
                  <a:lnTo>
                    <a:pt x="154" y="226"/>
                  </a:lnTo>
                  <a:lnTo>
                    <a:pt x="154" y="227"/>
                  </a:lnTo>
                  <a:lnTo>
                    <a:pt x="154" y="228"/>
                  </a:lnTo>
                  <a:lnTo>
                    <a:pt x="154" y="229"/>
                  </a:lnTo>
                  <a:lnTo>
                    <a:pt x="154" y="230"/>
                  </a:lnTo>
                  <a:lnTo>
                    <a:pt x="154" y="232"/>
                  </a:lnTo>
                  <a:lnTo>
                    <a:pt x="154" y="233"/>
                  </a:lnTo>
                  <a:lnTo>
                    <a:pt x="153" y="233"/>
                  </a:lnTo>
                  <a:lnTo>
                    <a:pt x="151" y="233"/>
                  </a:lnTo>
                  <a:lnTo>
                    <a:pt x="151" y="234"/>
                  </a:lnTo>
                  <a:lnTo>
                    <a:pt x="150" y="234"/>
                  </a:lnTo>
                  <a:lnTo>
                    <a:pt x="149" y="234"/>
                  </a:lnTo>
                  <a:lnTo>
                    <a:pt x="148" y="234"/>
                  </a:lnTo>
                  <a:lnTo>
                    <a:pt x="147" y="234"/>
                  </a:lnTo>
                  <a:lnTo>
                    <a:pt x="147" y="235"/>
                  </a:lnTo>
                  <a:lnTo>
                    <a:pt x="147" y="236"/>
                  </a:lnTo>
                  <a:lnTo>
                    <a:pt x="146" y="237"/>
                  </a:lnTo>
                  <a:lnTo>
                    <a:pt x="146" y="239"/>
                  </a:lnTo>
                  <a:lnTo>
                    <a:pt x="144" y="239"/>
                  </a:lnTo>
                  <a:lnTo>
                    <a:pt x="143" y="239"/>
                  </a:lnTo>
                  <a:lnTo>
                    <a:pt x="142" y="239"/>
                  </a:lnTo>
                  <a:lnTo>
                    <a:pt x="141" y="240"/>
                  </a:lnTo>
                  <a:lnTo>
                    <a:pt x="141" y="241"/>
                  </a:lnTo>
                  <a:lnTo>
                    <a:pt x="142" y="242"/>
                  </a:lnTo>
                  <a:lnTo>
                    <a:pt x="141" y="242"/>
                  </a:lnTo>
                  <a:lnTo>
                    <a:pt x="141" y="243"/>
                  </a:lnTo>
                  <a:lnTo>
                    <a:pt x="140" y="243"/>
                  </a:lnTo>
                  <a:lnTo>
                    <a:pt x="138" y="245"/>
                  </a:lnTo>
                  <a:lnTo>
                    <a:pt x="137" y="245"/>
                  </a:lnTo>
                  <a:lnTo>
                    <a:pt x="137" y="243"/>
                  </a:lnTo>
                  <a:lnTo>
                    <a:pt x="136" y="243"/>
                  </a:lnTo>
                  <a:lnTo>
                    <a:pt x="136" y="242"/>
                  </a:lnTo>
                  <a:lnTo>
                    <a:pt x="135" y="242"/>
                  </a:lnTo>
                  <a:lnTo>
                    <a:pt x="131" y="241"/>
                  </a:lnTo>
                  <a:lnTo>
                    <a:pt x="128" y="242"/>
                  </a:lnTo>
                  <a:lnTo>
                    <a:pt x="127" y="242"/>
                  </a:lnTo>
                  <a:lnTo>
                    <a:pt x="125" y="242"/>
                  </a:lnTo>
                  <a:lnTo>
                    <a:pt x="124" y="242"/>
                  </a:lnTo>
                  <a:lnTo>
                    <a:pt x="123" y="242"/>
                  </a:lnTo>
                  <a:lnTo>
                    <a:pt x="121" y="242"/>
                  </a:lnTo>
                  <a:lnTo>
                    <a:pt x="120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7" y="241"/>
                  </a:lnTo>
                  <a:lnTo>
                    <a:pt x="117" y="240"/>
                  </a:lnTo>
                  <a:lnTo>
                    <a:pt x="116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1" y="240"/>
                  </a:lnTo>
                  <a:lnTo>
                    <a:pt x="110" y="240"/>
                  </a:lnTo>
                  <a:lnTo>
                    <a:pt x="110" y="239"/>
                  </a:lnTo>
                  <a:lnTo>
                    <a:pt x="110" y="237"/>
                  </a:lnTo>
                  <a:lnTo>
                    <a:pt x="109" y="239"/>
                  </a:lnTo>
                  <a:lnTo>
                    <a:pt x="108" y="239"/>
                  </a:lnTo>
                  <a:lnTo>
                    <a:pt x="107" y="239"/>
                  </a:lnTo>
                  <a:lnTo>
                    <a:pt x="107" y="237"/>
                  </a:lnTo>
                  <a:lnTo>
                    <a:pt x="107" y="236"/>
                  </a:lnTo>
                  <a:lnTo>
                    <a:pt x="107" y="235"/>
                  </a:lnTo>
                  <a:lnTo>
                    <a:pt x="105" y="235"/>
                  </a:lnTo>
                  <a:lnTo>
                    <a:pt x="105" y="234"/>
                  </a:lnTo>
                  <a:lnTo>
                    <a:pt x="105" y="233"/>
                  </a:lnTo>
                  <a:lnTo>
                    <a:pt x="107" y="232"/>
                  </a:lnTo>
                  <a:lnTo>
                    <a:pt x="107" y="230"/>
                  </a:lnTo>
                  <a:lnTo>
                    <a:pt x="105" y="230"/>
                  </a:lnTo>
                  <a:lnTo>
                    <a:pt x="105" y="229"/>
                  </a:lnTo>
                  <a:lnTo>
                    <a:pt x="105" y="228"/>
                  </a:lnTo>
                  <a:lnTo>
                    <a:pt x="104" y="228"/>
                  </a:lnTo>
                  <a:lnTo>
                    <a:pt x="103" y="228"/>
                  </a:lnTo>
                  <a:lnTo>
                    <a:pt x="102" y="227"/>
                  </a:lnTo>
                  <a:lnTo>
                    <a:pt x="102" y="226"/>
                  </a:lnTo>
                  <a:lnTo>
                    <a:pt x="102" y="224"/>
                  </a:lnTo>
                  <a:lnTo>
                    <a:pt x="101" y="224"/>
                  </a:lnTo>
                  <a:lnTo>
                    <a:pt x="101" y="223"/>
                  </a:lnTo>
                  <a:lnTo>
                    <a:pt x="99" y="223"/>
                  </a:lnTo>
                  <a:lnTo>
                    <a:pt x="98" y="224"/>
                  </a:lnTo>
                  <a:lnTo>
                    <a:pt x="97" y="224"/>
                  </a:lnTo>
                  <a:lnTo>
                    <a:pt x="96" y="227"/>
                  </a:lnTo>
                  <a:lnTo>
                    <a:pt x="96" y="228"/>
                  </a:lnTo>
                  <a:lnTo>
                    <a:pt x="95" y="228"/>
                  </a:lnTo>
                  <a:lnTo>
                    <a:pt x="95" y="229"/>
                  </a:lnTo>
                  <a:lnTo>
                    <a:pt x="95" y="228"/>
                  </a:lnTo>
                  <a:lnTo>
                    <a:pt x="94" y="229"/>
                  </a:lnTo>
                  <a:lnTo>
                    <a:pt x="95" y="230"/>
                  </a:lnTo>
                  <a:lnTo>
                    <a:pt x="95" y="232"/>
                  </a:lnTo>
                  <a:lnTo>
                    <a:pt x="95" y="233"/>
                  </a:lnTo>
                  <a:lnTo>
                    <a:pt x="94" y="233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3"/>
                  </a:lnTo>
                  <a:lnTo>
                    <a:pt x="91" y="234"/>
                  </a:lnTo>
                  <a:lnTo>
                    <a:pt x="90" y="235"/>
                  </a:lnTo>
                  <a:lnTo>
                    <a:pt x="90" y="235"/>
                  </a:lnTo>
                  <a:lnTo>
                    <a:pt x="90" y="236"/>
                  </a:lnTo>
                  <a:lnTo>
                    <a:pt x="89" y="236"/>
                  </a:lnTo>
                  <a:lnTo>
                    <a:pt x="88" y="235"/>
                  </a:lnTo>
                  <a:lnTo>
                    <a:pt x="86" y="234"/>
                  </a:lnTo>
                  <a:lnTo>
                    <a:pt x="84" y="232"/>
                  </a:lnTo>
                  <a:lnTo>
                    <a:pt x="83" y="230"/>
                  </a:lnTo>
                  <a:lnTo>
                    <a:pt x="82" y="228"/>
                  </a:lnTo>
                  <a:lnTo>
                    <a:pt x="78" y="227"/>
                  </a:lnTo>
                  <a:lnTo>
                    <a:pt x="78" y="226"/>
                  </a:lnTo>
                  <a:lnTo>
                    <a:pt x="77" y="224"/>
                  </a:lnTo>
                  <a:lnTo>
                    <a:pt x="76" y="223"/>
                  </a:lnTo>
                  <a:lnTo>
                    <a:pt x="75" y="222"/>
                  </a:lnTo>
                  <a:lnTo>
                    <a:pt x="75" y="222"/>
                  </a:lnTo>
                  <a:lnTo>
                    <a:pt x="73" y="221"/>
                  </a:lnTo>
                  <a:lnTo>
                    <a:pt x="71" y="219"/>
                  </a:lnTo>
                  <a:lnTo>
                    <a:pt x="71" y="217"/>
                  </a:lnTo>
                  <a:lnTo>
                    <a:pt x="71" y="216"/>
                  </a:lnTo>
                  <a:lnTo>
                    <a:pt x="69" y="213"/>
                  </a:lnTo>
                  <a:lnTo>
                    <a:pt x="69" y="211"/>
                  </a:lnTo>
                  <a:lnTo>
                    <a:pt x="68" y="210"/>
                  </a:lnTo>
                  <a:lnTo>
                    <a:pt x="66" y="209"/>
                  </a:lnTo>
                  <a:lnTo>
                    <a:pt x="66" y="208"/>
                  </a:lnTo>
                  <a:lnTo>
                    <a:pt x="66" y="207"/>
                  </a:lnTo>
                  <a:lnTo>
                    <a:pt x="66" y="206"/>
                  </a:lnTo>
                  <a:lnTo>
                    <a:pt x="66" y="204"/>
                  </a:lnTo>
                  <a:lnTo>
                    <a:pt x="65" y="203"/>
                  </a:lnTo>
                  <a:lnTo>
                    <a:pt x="65" y="202"/>
                  </a:lnTo>
                  <a:lnTo>
                    <a:pt x="65" y="201"/>
                  </a:lnTo>
                  <a:lnTo>
                    <a:pt x="64" y="201"/>
                  </a:lnTo>
                  <a:lnTo>
                    <a:pt x="64" y="200"/>
                  </a:lnTo>
                  <a:lnTo>
                    <a:pt x="64" y="198"/>
                  </a:lnTo>
                  <a:lnTo>
                    <a:pt x="63" y="197"/>
                  </a:lnTo>
                  <a:lnTo>
                    <a:pt x="63" y="196"/>
                  </a:lnTo>
                  <a:lnTo>
                    <a:pt x="63" y="195"/>
                  </a:lnTo>
                  <a:lnTo>
                    <a:pt x="63" y="194"/>
                  </a:lnTo>
                  <a:lnTo>
                    <a:pt x="64" y="194"/>
                  </a:lnTo>
                  <a:lnTo>
                    <a:pt x="64" y="195"/>
                  </a:lnTo>
                  <a:lnTo>
                    <a:pt x="64" y="194"/>
                  </a:lnTo>
                  <a:lnTo>
                    <a:pt x="64" y="194"/>
                  </a:lnTo>
                  <a:lnTo>
                    <a:pt x="64" y="193"/>
                  </a:lnTo>
                  <a:lnTo>
                    <a:pt x="64" y="191"/>
                  </a:lnTo>
                  <a:lnTo>
                    <a:pt x="63" y="190"/>
                  </a:lnTo>
                  <a:lnTo>
                    <a:pt x="62" y="189"/>
                  </a:lnTo>
                  <a:lnTo>
                    <a:pt x="62" y="189"/>
                  </a:lnTo>
                  <a:lnTo>
                    <a:pt x="62" y="187"/>
                  </a:lnTo>
                  <a:lnTo>
                    <a:pt x="62" y="185"/>
                  </a:lnTo>
                  <a:lnTo>
                    <a:pt x="60" y="185"/>
                  </a:lnTo>
                  <a:lnTo>
                    <a:pt x="60" y="184"/>
                  </a:lnTo>
                  <a:lnTo>
                    <a:pt x="62" y="184"/>
                  </a:lnTo>
                  <a:lnTo>
                    <a:pt x="62" y="183"/>
                  </a:lnTo>
                  <a:lnTo>
                    <a:pt x="62" y="182"/>
                  </a:lnTo>
                  <a:lnTo>
                    <a:pt x="62" y="181"/>
                  </a:lnTo>
                  <a:lnTo>
                    <a:pt x="60" y="180"/>
                  </a:lnTo>
                  <a:lnTo>
                    <a:pt x="60" y="178"/>
                  </a:lnTo>
                  <a:lnTo>
                    <a:pt x="59" y="177"/>
                  </a:lnTo>
                  <a:lnTo>
                    <a:pt x="59" y="176"/>
                  </a:lnTo>
                  <a:lnTo>
                    <a:pt x="59" y="174"/>
                  </a:lnTo>
                  <a:lnTo>
                    <a:pt x="59" y="172"/>
                  </a:lnTo>
                  <a:lnTo>
                    <a:pt x="59" y="171"/>
                  </a:lnTo>
                  <a:lnTo>
                    <a:pt x="59" y="170"/>
                  </a:lnTo>
                  <a:lnTo>
                    <a:pt x="59" y="169"/>
                  </a:lnTo>
                  <a:lnTo>
                    <a:pt x="58" y="168"/>
                  </a:lnTo>
                  <a:lnTo>
                    <a:pt x="58" y="167"/>
                  </a:lnTo>
                  <a:lnTo>
                    <a:pt x="58" y="165"/>
                  </a:lnTo>
                  <a:lnTo>
                    <a:pt x="59" y="165"/>
                  </a:lnTo>
                  <a:lnTo>
                    <a:pt x="59" y="163"/>
                  </a:lnTo>
                  <a:lnTo>
                    <a:pt x="59" y="162"/>
                  </a:lnTo>
                  <a:lnTo>
                    <a:pt x="58" y="161"/>
                  </a:lnTo>
                  <a:lnTo>
                    <a:pt x="58" y="159"/>
                  </a:lnTo>
                  <a:lnTo>
                    <a:pt x="58" y="158"/>
                  </a:lnTo>
                  <a:lnTo>
                    <a:pt x="58" y="157"/>
                  </a:lnTo>
                  <a:lnTo>
                    <a:pt x="57" y="155"/>
                  </a:lnTo>
                  <a:lnTo>
                    <a:pt x="56" y="155"/>
                  </a:lnTo>
                  <a:lnTo>
                    <a:pt x="56" y="154"/>
                  </a:lnTo>
                  <a:lnTo>
                    <a:pt x="55" y="152"/>
                  </a:lnTo>
                  <a:lnTo>
                    <a:pt x="55" y="151"/>
                  </a:lnTo>
                  <a:lnTo>
                    <a:pt x="55" y="150"/>
                  </a:lnTo>
                  <a:lnTo>
                    <a:pt x="55" y="149"/>
                  </a:lnTo>
                  <a:lnTo>
                    <a:pt x="53" y="148"/>
                  </a:lnTo>
                  <a:lnTo>
                    <a:pt x="52" y="145"/>
                  </a:lnTo>
                  <a:lnTo>
                    <a:pt x="52" y="144"/>
                  </a:lnTo>
                  <a:lnTo>
                    <a:pt x="52" y="143"/>
                  </a:lnTo>
                  <a:lnTo>
                    <a:pt x="52" y="142"/>
                  </a:lnTo>
                  <a:lnTo>
                    <a:pt x="52" y="140"/>
                  </a:lnTo>
                  <a:lnTo>
                    <a:pt x="51" y="139"/>
                  </a:lnTo>
                  <a:lnTo>
                    <a:pt x="52" y="139"/>
                  </a:lnTo>
                  <a:lnTo>
                    <a:pt x="52" y="138"/>
                  </a:lnTo>
                  <a:lnTo>
                    <a:pt x="52" y="137"/>
                  </a:lnTo>
                  <a:lnTo>
                    <a:pt x="52" y="137"/>
                  </a:lnTo>
                  <a:lnTo>
                    <a:pt x="52" y="136"/>
                  </a:lnTo>
                  <a:lnTo>
                    <a:pt x="52" y="133"/>
                  </a:lnTo>
                  <a:lnTo>
                    <a:pt x="52" y="132"/>
                  </a:lnTo>
                  <a:lnTo>
                    <a:pt x="52" y="131"/>
                  </a:lnTo>
                  <a:lnTo>
                    <a:pt x="51" y="130"/>
                  </a:lnTo>
                  <a:lnTo>
                    <a:pt x="51" y="129"/>
                  </a:lnTo>
                  <a:lnTo>
                    <a:pt x="52" y="127"/>
                  </a:lnTo>
                  <a:lnTo>
                    <a:pt x="52" y="126"/>
                  </a:lnTo>
                  <a:lnTo>
                    <a:pt x="52" y="124"/>
                  </a:lnTo>
                  <a:lnTo>
                    <a:pt x="52" y="123"/>
                  </a:lnTo>
                  <a:lnTo>
                    <a:pt x="51" y="123"/>
                  </a:lnTo>
                  <a:lnTo>
                    <a:pt x="51" y="122"/>
                  </a:lnTo>
                  <a:lnTo>
                    <a:pt x="51" y="120"/>
                  </a:lnTo>
                  <a:lnTo>
                    <a:pt x="51" y="119"/>
                  </a:lnTo>
                  <a:lnTo>
                    <a:pt x="51" y="118"/>
                  </a:lnTo>
                  <a:lnTo>
                    <a:pt x="51" y="117"/>
                  </a:lnTo>
                  <a:lnTo>
                    <a:pt x="51" y="118"/>
                  </a:lnTo>
                  <a:lnTo>
                    <a:pt x="51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3" y="118"/>
                  </a:lnTo>
                  <a:lnTo>
                    <a:pt x="53" y="117"/>
                  </a:lnTo>
                  <a:lnTo>
                    <a:pt x="53" y="113"/>
                  </a:lnTo>
                  <a:lnTo>
                    <a:pt x="52" y="110"/>
                  </a:lnTo>
                  <a:lnTo>
                    <a:pt x="52" y="109"/>
                  </a:lnTo>
                  <a:lnTo>
                    <a:pt x="51" y="109"/>
                  </a:lnTo>
                  <a:lnTo>
                    <a:pt x="51" y="107"/>
                  </a:lnTo>
                  <a:lnTo>
                    <a:pt x="50" y="106"/>
                  </a:lnTo>
                  <a:lnTo>
                    <a:pt x="50" y="105"/>
                  </a:lnTo>
                  <a:lnTo>
                    <a:pt x="49" y="104"/>
                  </a:lnTo>
                  <a:lnTo>
                    <a:pt x="49" y="103"/>
                  </a:lnTo>
                  <a:lnTo>
                    <a:pt x="45" y="99"/>
                  </a:lnTo>
                  <a:lnTo>
                    <a:pt x="44" y="98"/>
                  </a:lnTo>
                  <a:lnTo>
                    <a:pt x="44" y="97"/>
                  </a:lnTo>
                  <a:lnTo>
                    <a:pt x="42" y="96"/>
                  </a:lnTo>
                  <a:lnTo>
                    <a:pt x="42" y="94"/>
                  </a:lnTo>
                  <a:lnTo>
                    <a:pt x="40" y="92"/>
                  </a:lnTo>
                  <a:lnTo>
                    <a:pt x="40" y="90"/>
                  </a:lnTo>
                  <a:lnTo>
                    <a:pt x="39" y="88"/>
                  </a:lnTo>
                  <a:lnTo>
                    <a:pt x="38" y="86"/>
                  </a:lnTo>
                  <a:lnTo>
                    <a:pt x="36" y="84"/>
                  </a:lnTo>
                  <a:lnTo>
                    <a:pt x="36" y="83"/>
                  </a:lnTo>
                  <a:lnTo>
                    <a:pt x="34" y="83"/>
                  </a:lnTo>
                  <a:lnTo>
                    <a:pt x="34" y="80"/>
                  </a:lnTo>
                  <a:lnTo>
                    <a:pt x="33" y="79"/>
                  </a:lnTo>
                  <a:lnTo>
                    <a:pt x="33" y="78"/>
                  </a:lnTo>
                  <a:lnTo>
                    <a:pt x="32" y="78"/>
                  </a:lnTo>
                  <a:lnTo>
                    <a:pt x="32" y="77"/>
                  </a:lnTo>
                  <a:lnTo>
                    <a:pt x="32" y="74"/>
                  </a:lnTo>
                  <a:lnTo>
                    <a:pt x="31" y="73"/>
                  </a:lnTo>
                  <a:lnTo>
                    <a:pt x="30" y="70"/>
                  </a:lnTo>
                  <a:lnTo>
                    <a:pt x="29" y="67"/>
                  </a:lnTo>
                  <a:lnTo>
                    <a:pt x="29" y="65"/>
                  </a:lnTo>
                  <a:lnTo>
                    <a:pt x="27" y="64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5" y="61"/>
                  </a:lnTo>
                  <a:lnTo>
                    <a:pt x="25" y="58"/>
                  </a:lnTo>
                  <a:lnTo>
                    <a:pt x="23" y="55"/>
                  </a:lnTo>
                  <a:lnTo>
                    <a:pt x="23" y="54"/>
                  </a:lnTo>
                  <a:lnTo>
                    <a:pt x="21" y="53"/>
                  </a:lnTo>
                  <a:lnTo>
                    <a:pt x="20" y="52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9" y="48"/>
                  </a:lnTo>
                  <a:lnTo>
                    <a:pt x="18" y="48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8" y="45"/>
                  </a:lnTo>
                  <a:lnTo>
                    <a:pt x="17" y="45"/>
                  </a:lnTo>
                  <a:lnTo>
                    <a:pt x="16" y="42"/>
                  </a:lnTo>
                  <a:lnTo>
                    <a:pt x="16" y="41"/>
                  </a:lnTo>
                  <a:lnTo>
                    <a:pt x="14" y="40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4"/>
                  </a:lnTo>
                  <a:lnTo>
                    <a:pt x="8" y="33"/>
                  </a:lnTo>
                  <a:lnTo>
                    <a:pt x="7" y="32"/>
                  </a:lnTo>
                  <a:lnTo>
                    <a:pt x="7" y="30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6" y="28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5" y="25"/>
                  </a:lnTo>
                  <a:lnTo>
                    <a:pt x="4" y="23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7"/>
                  </a:lnTo>
                  <a:lnTo>
                    <a:pt x="1" y="16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1" y="10"/>
                  </a:lnTo>
                  <a:lnTo>
                    <a:pt x="1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5" y="4"/>
                  </a:lnTo>
                  <a:lnTo>
                    <a:pt x="6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7" y="4"/>
                  </a:lnTo>
                  <a:lnTo>
                    <a:pt x="18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3" y="1"/>
                  </a:lnTo>
                  <a:lnTo>
                    <a:pt x="34" y="1"/>
                  </a:lnTo>
                  <a:lnTo>
                    <a:pt x="34" y="2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7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0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4" y="9"/>
                  </a:lnTo>
                  <a:lnTo>
                    <a:pt x="45" y="9"/>
                  </a:lnTo>
                  <a:lnTo>
                    <a:pt x="46" y="9"/>
                  </a:lnTo>
                  <a:lnTo>
                    <a:pt x="46" y="8"/>
                  </a:lnTo>
                  <a:lnTo>
                    <a:pt x="47" y="8"/>
                  </a:lnTo>
                  <a:lnTo>
                    <a:pt x="49" y="8"/>
                  </a:lnTo>
                  <a:lnTo>
                    <a:pt x="53" y="8"/>
                  </a:lnTo>
                  <a:lnTo>
                    <a:pt x="58" y="8"/>
                  </a:lnTo>
                  <a:lnTo>
                    <a:pt x="62" y="8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77" y="8"/>
                  </a:lnTo>
                  <a:lnTo>
                    <a:pt x="82" y="8"/>
                  </a:lnTo>
                  <a:lnTo>
                    <a:pt x="86" y="8"/>
                  </a:lnTo>
                  <a:lnTo>
                    <a:pt x="91" y="8"/>
                  </a:lnTo>
                  <a:lnTo>
                    <a:pt x="96" y="8"/>
                  </a:lnTo>
                  <a:lnTo>
                    <a:pt x="101" y="8"/>
                  </a:lnTo>
                  <a:lnTo>
                    <a:pt x="104" y="8"/>
                  </a:lnTo>
                  <a:lnTo>
                    <a:pt x="105" y="8"/>
                  </a:lnTo>
                  <a:lnTo>
                    <a:pt x="111" y="8"/>
                  </a:lnTo>
                  <a:lnTo>
                    <a:pt x="116" y="8"/>
                  </a:lnTo>
                  <a:lnTo>
                    <a:pt x="118" y="8"/>
                  </a:lnTo>
                  <a:lnTo>
                    <a:pt x="120" y="8"/>
                  </a:lnTo>
                  <a:lnTo>
                    <a:pt x="124" y="8"/>
                  </a:lnTo>
                  <a:lnTo>
                    <a:pt x="125" y="8"/>
                  </a:lnTo>
                  <a:lnTo>
                    <a:pt x="125" y="9"/>
                  </a:lnTo>
                  <a:lnTo>
                    <a:pt x="127" y="9"/>
                  </a:lnTo>
                  <a:lnTo>
                    <a:pt x="127" y="10"/>
                  </a:lnTo>
                  <a:lnTo>
                    <a:pt x="128" y="12"/>
                  </a:lnTo>
                  <a:lnTo>
                    <a:pt x="129" y="13"/>
                  </a:lnTo>
                  <a:lnTo>
                    <a:pt x="130" y="14"/>
                  </a:lnTo>
                  <a:lnTo>
                    <a:pt x="131" y="15"/>
                  </a:lnTo>
                  <a:lnTo>
                    <a:pt x="133" y="16"/>
                  </a:lnTo>
                  <a:lnTo>
                    <a:pt x="134" y="16"/>
                  </a:lnTo>
                  <a:lnTo>
                    <a:pt x="136" y="17"/>
                  </a:lnTo>
                  <a:lnTo>
                    <a:pt x="138" y="17"/>
                  </a:lnTo>
                  <a:lnTo>
                    <a:pt x="138" y="16"/>
                  </a:lnTo>
                  <a:lnTo>
                    <a:pt x="140" y="16"/>
                  </a:lnTo>
                  <a:lnTo>
                    <a:pt x="141" y="16"/>
                  </a:lnTo>
                  <a:lnTo>
                    <a:pt x="141" y="17"/>
                  </a:lnTo>
                  <a:lnTo>
                    <a:pt x="144" y="17"/>
                  </a:lnTo>
                  <a:lnTo>
                    <a:pt x="147" y="17"/>
                  </a:lnTo>
                  <a:lnTo>
                    <a:pt x="148" y="17"/>
                  </a:lnTo>
                  <a:lnTo>
                    <a:pt x="149" y="17"/>
                  </a:lnTo>
                  <a:lnTo>
                    <a:pt x="149" y="19"/>
                  </a:lnTo>
                  <a:lnTo>
                    <a:pt x="150" y="19"/>
                  </a:lnTo>
                  <a:lnTo>
                    <a:pt x="150" y="17"/>
                  </a:lnTo>
                  <a:lnTo>
                    <a:pt x="154" y="17"/>
                  </a:lnTo>
                  <a:lnTo>
                    <a:pt x="154" y="19"/>
                  </a:lnTo>
                  <a:lnTo>
                    <a:pt x="155" y="19"/>
                  </a:lnTo>
                  <a:lnTo>
                    <a:pt x="156" y="19"/>
                  </a:lnTo>
                  <a:lnTo>
                    <a:pt x="157" y="19"/>
                  </a:lnTo>
                  <a:lnTo>
                    <a:pt x="159" y="19"/>
                  </a:lnTo>
                  <a:lnTo>
                    <a:pt x="160" y="19"/>
                  </a:lnTo>
                  <a:lnTo>
                    <a:pt x="160" y="17"/>
                  </a:lnTo>
                  <a:lnTo>
                    <a:pt x="161" y="17"/>
                  </a:lnTo>
                  <a:lnTo>
                    <a:pt x="162" y="19"/>
                  </a:lnTo>
                  <a:lnTo>
                    <a:pt x="163" y="19"/>
                  </a:lnTo>
                  <a:lnTo>
                    <a:pt x="163" y="20"/>
                  </a:lnTo>
                  <a:lnTo>
                    <a:pt x="164" y="20"/>
                  </a:lnTo>
                  <a:lnTo>
                    <a:pt x="166" y="20"/>
                  </a:lnTo>
                  <a:lnTo>
                    <a:pt x="167" y="20"/>
                  </a:lnTo>
                  <a:lnTo>
                    <a:pt x="168" y="20"/>
                  </a:lnTo>
                  <a:lnTo>
                    <a:pt x="168" y="21"/>
                  </a:lnTo>
                  <a:lnTo>
                    <a:pt x="169" y="21"/>
                  </a:lnTo>
                  <a:lnTo>
                    <a:pt x="170" y="21"/>
                  </a:lnTo>
                  <a:lnTo>
                    <a:pt x="172" y="21"/>
                  </a:lnTo>
                  <a:lnTo>
                    <a:pt x="173" y="21"/>
                  </a:lnTo>
                  <a:lnTo>
                    <a:pt x="174" y="20"/>
                  </a:lnTo>
                  <a:lnTo>
                    <a:pt x="175" y="20"/>
                  </a:lnTo>
                  <a:lnTo>
                    <a:pt x="176" y="20"/>
                  </a:lnTo>
                  <a:lnTo>
                    <a:pt x="177" y="20"/>
                  </a:lnTo>
                  <a:lnTo>
                    <a:pt x="179" y="20"/>
                  </a:lnTo>
                  <a:lnTo>
                    <a:pt x="180" y="20"/>
                  </a:lnTo>
                  <a:lnTo>
                    <a:pt x="180" y="21"/>
                  </a:lnTo>
                  <a:lnTo>
                    <a:pt x="181" y="21"/>
                  </a:lnTo>
                  <a:lnTo>
                    <a:pt x="182" y="21"/>
                  </a:lnTo>
                  <a:lnTo>
                    <a:pt x="187" y="20"/>
                  </a:lnTo>
                  <a:lnTo>
                    <a:pt x="192" y="19"/>
                  </a:lnTo>
                  <a:lnTo>
                    <a:pt x="196" y="17"/>
                  </a:lnTo>
                  <a:lnTo>
                    <a:pt x="201" y="16"/>
                  </a:lnTo>
                  <a:lnTo>
                    <a:pt x="205" y="16"/>
                  </a:lnTo>
                  <a:lnTo>
                    <a:pt x="208" y="15"/>
                  </a:lnTo>
                  <a:lnTo>
                    <a:pt x="212" y="14"/>
                  </a:lnTo>
                  <a:lnTo>
                    <a:pt x="217" y="14"/>
                  </a:lnTo>
                  <a:lnTo>
                    <a:pt x="218" y="1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19" name="Freeform 474">
              <a:extLst>
                <a:ext uri="{FF2B5EF4-FFF2-40B4-BE49-F238E27FC236}">
                  <a16:creationId xmlns:a16="http://schemas.microsoft.com/office/drawing/2014/main" id="{73327C01-06FF-9A37-774E-AD27172D65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69394" y="3962549"/>
              <a:ext cx="635000" cy="906463"/>
            </a:xfrm>
            <a:custGeom>
              <a:avLst/>
              <a:gdLst>
                <a:gd name="T0" fmla="*/ 400 w 400"/>
                <a:gd name="T1" fmla="*/ 562 h 571"/>
                <a:gd name="T2" fmla="*/ 262 w 400"/>
                <a:gd name="T3" fmla="*/ 3 h 571"/>
                <a:gd name="T4" fmla="*/ 280 w 400"/>
                <a:gd name="T5" fmla="*/ 20 h 571"/>
                <a:gd name="T6" fmla="*/ 288 w 400"/>
                <a:gd name="T7" fmla="*/ 58 h 571"/>
                <a:gd name="T8" fmla="*/ 280 w 400"/>
                <a:gd name="T9" fmla="*/ 74 h 571"/>
                <a:gd name="T10" fmla="*/ 268 w 400"/>
                <a:gd name="T11" fmla="*/ 97 h 571"/>
                <a:gd name="T12" fmla="*/ 287 w 400"/>
                <a:gd name="T13" fmla="*/ 103 h 571"/>
                <a:gd name="T14" fmla="*/ 304 w 400"/>
                <a:gd name="T15" fmla="*/ 104 h 571"/>
                <a:gd name="T16" fmla="*/ 290 w 400"/>
                <a:gd name="T17" fmla="*/ 138 h 571"/>
                <a:gd name="T18" fmla="*/ 271 w 400"/>
                <a:gd name="T19" fmla="*/ 158 h 571"/>
                <a:gd name="T20" fmla="*/ 254 w 400"/>
                <a:gd name="T21" fmla="*/ 188 h 571"/>
                <a:gd name="T22" fmla="*/ 236 w 400"/>
                <a:gd name="T23" fmla="*/ 204 h 571"/>
                <a:gd name="T24" fmla="*/ 216 w 400"/>
                <a:gd name="T25" fmla="*/ 226 h 571"/>
                <a:gd name="T26" fmla="*/ 199 w 400"/>
                <a:gd name="T27" fmla="*/ 240 h 571"/>
                <a:gd name="T28" fmla="*/ 174 w 400"/>
                <a:gd name="T29" fmla="*/ 245 h 571"/>
                <a:gd name="T30" fmla="*/ 162 w 400"/>
                <a:gd name="T31" fmla="*/ 250 h 571"/>
                <a:gd name="T32" fmla="*/ 147 w 400"/>
                <a:gd name="T33" fmla="*/ 254 h 571"/>
                <a:gd name="T34" fmla="*/ 122 w 400"/>
                <a:gd name="T35" fmla="*/ 253 h 571"/>
                <a:gd name="T36" fmla="*/ 108 w 400"/>
                <a:gd name="T37" fmla="*/ 253 h 571"/>
                <a:gd name="T38" fmla="*/ 91 w 400"/>
                <a:gd name="T39" fmla="*/ 260 h 571"/>
                <a:gd name="T40" fmla="*/ 71 w 400"/>
                <a:gd name="T41" fmla="*/ 265 h 571"/>
                <a:gd name="T42" fmla="*/ 54 w 400"/>
                <a:gd name="T43" fmla="*/ 265 h 571"/>
                <a:gd name="T44" fmla="*/ 44 w 400"/>
                <a:gd name="T45" fmla="*/ 258 h 571"/>
                <a:gd name="T46" fmla="*/ 35 w 400"/>
                <a:gd name="T47" fmla="*/ 259 h 571"/>
                <a:gd name="T48" fmla="*/ 35 w 400"/>
                <a:gd name="T49" fmla="*/ 246 h 571"/>
                <a:gd name="T50" fmla="*/ 28 w 400"/>
                <a:gd name="T51" fmla="*/ 233 h 571"/>
                <a:gd name="T52" fmla="*/ 26 w 400"/>
                <a:gd name="T53" fmla="*/ 224 h 571"/>
                <a:gd name="T54" fmla="*/ 32 w 400"/>
                <a:gd name="T55" fmla="*/ 205 h 571"/>
                <a:gd name="T56" fmla="*/ 20 w 400"/>
                <a:gd name="T57" fmla="*/ 183 h 571"/>
                <a:gd name="T58" fmla="*/ 9 w 400"/>
                <a:gd name="T59" fmla="*/ 156 h 571"/>
                <a:gd name="T60" fmla="*/ 0 w 400"/>
                <a:gd name="T61" fmla="*/ 137 h 571"/>
                <a:gd name="T62" fmla="*/ 6 w 400"/>
                <a:gd name="T63" fmla="*/ 125 h 571"/>
                <a:gd name="T64" fmla="*/ 15 w 400"/>
                <a:gd name="T65" fmla="*/ 131 h 571"/>
                <a:gd name="T66" fmla="*/ 28 w 400"/>
                <a:gd name="T67" fmla="*/ 139 h 571"/>
                <a:gd name="T68" fmla="*/ 52 w 400"/>
                <a:gd name="T69" fmla="*/ 139 h 571"/>
                <a:gd name="T70" fmla="*/ 64 w 400"/>
                <a:gd name="T71" fmla="*/ 129 h 571"/>
                <a:gd name="T72" fmla="*/ 64 w 400"/>
                <a:gd name="T73" fmla="*/ 107 h 571"/>
                <a:gd name="T74" fmla="*/ 64 w 400"/>
                <a:gd name="T75" fmla="*/ 87 h 571"/>
                <a:gd name="T76" fmla="*/ 64 w 400"/>
                <a:gd name="T77" fmla="*/ 65 h 571"/>
                <a:gd name="T78" fmla="*/ 72 w 400"/>
                <a:gd name="T79" fmla="*/ 60 h 571"/>
                <a:gd name="T80" fmla="*/ 79 w 400"/>
                <a:gd name="T81" fmla="*/ 74 h 571"/>
                <a:gd name="T82" fmla="*/ 77 w 400"/>
                <a:gd name="T83" fmla="*/ 91 h 571"/>
                <a:gd name="T84" fmla="*/ 91 w 400"/>
                <a:gd name="T85" fmla="*/ 95 h 571"/>
                <a:gd name="T86" fmla="*/ 108 w 400"/>
                <a:gd name="T87" fmla="*/ 86 h 571"/>
                <a:gd name="T88" fmla="*/ 116 w 400"/>
                <a:gd name="T89" fmla="*/ 73 h 571"/>
                <a:gd name="T90" fmla="*/ 130 w 400"/>
                <a:gd name="T91" fmla="*/ 64 h 571"/>
                <a:gd name="T92" fmla="*/ 147 w 400"/>
                <a:gd name="T93" fmla="*/ 73 h 571"/>
                <a:gd name="T94" fmla="*/ 170 w 400"/>
                <a:gd name="T95" fmla="*/ 69 h 571"/>
                <a:gd name="T96" fmla="*/ 186 w 400"/>
                <a:gd name="T97" fmla="*/ 49 h 571"/>
                <a:gd name="T98" fmla="*/ 199 w 400"/>
                <a:gd name="T99" fmla="*/ 28 h 571"/>
                <a:gd name="T100" fmla="*/ 209 w 400"/>
                <a:gd name="T101" fmla="*/ 21 h 571"/>
                <a:gd name="T102" fmla="*/ 218 w 400"/>
                <a:gd name="T103" fmla="*/ 10 h 571"/>
                <a:gd name="T104" fmla="*/ 233 w 400"/>
                <a:gd name="T105" fmla="*/ 2 h 571"/>
                <a:gd name="T106" fmla="*/ 213 w 400"/>
                <a:gd name="T107" fmla="*/ 139 h 571"/>
                <a:gd name="T108" fmla="*/ 202 w 400"/>
                <a:gd name="T109" fmla="*/ 150 h 571"/>
                <a:gd name="T110" fmla="*/ 202 w 400"/>
                <a:gd name="T111" fmla="*/ 166 h 571"/>
                <a:gd name="T112" fmla="*/ 215 w 400"/>
                <a:gd name="T113" fmla="*/ 176 h 571"/>
                <a:gd name="T114" fmla="*/ 227 w 400"/>
                <a:gd name="T115" fmla="*/ 166 h 571"/>
                <a:gd name="T116" fmla="*/ 238 w 400"/>
                <a:gd name="T117" fmla="*/ 152 h 571"/>
                <a:gd name="T118" fmla="*/ 232 w 400"/>
                <a:gd name="T119" fmla="*/ 140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0" h="571">
                  <a:moveTo>
                    <a:pt x="397" y="571"/>
                  </a:moveTo>
                  <a:lnTo>
                    <a:pt x="397" y="571"/>
                  </a:lnTo>
                  <a:lnTo>
                    <a:pt x="395" y="571"/>
                  </a:lnTo>
                  <a:lnTo>
                    <a:pt x="394" y="571"/>
                  </a:lnTo>
                  <a:lnTo>
                    <a:pt x="393" y="570"/>
                  </a:lnTo>
                  <a:lnTo>
                    <a:pt x="394" y="570"/>
                  </a:lnTo>
                  <a:lnTo>
                    <a:pt x="394" y="569"/>
                  </a:lnTo>
                  <a:lnTo>
                    <a:pt x="395" y="567"/>
                  </a:lnTo>
                  <a:lnTo>
                    <a:pt x="396" y="567"/>
                  </a:lnTo>
                  <a:lnTo>
                    <a:pt x="397" y="567"/>
                  </a:lnTo>
                  <a:lnTo>
                    <a:pt x="397" y="569"/>
                  </a:lnTo>
                  <a:lnTo>
                    <a:pt x="398" y="570"/>
                  </a:lnTo>
                  <a:lnTo>
                    <a:pt x="397" y="571"/>
                  </a:lnTo>
                  <a:close/>
                  <a:moveTo>
                    <a:pt x="400" y="563"/>
                  </a:moveTo>
                  <a:lnTo>
                    <a:pt x="398" y="563"/>
                  </a:lnTo>
                  <a:lnTo>
                    <a:pt x="397" y="562"/>
                  </a:lnTo>
                  <a:lnTo>
                    <a:pt x="398" y="562"/>
                  </a:lnTo>
                  <a:lnTo>
                    <a:pt x="400" y="562"/>
                  </a:lnTo>
                  <a:lnTo>
                    <a:pt x="400" y="563"/>
                  </a:lnTo>
                  <a:close/>
                  <a:moveTo>
                    <a:pt x="245" y="0"/>
                  </a:moveTo>
                  <a:lnTo>
                    <a:pt x="246" y="0"/>
                  </a:lnTo>
                  <a:lnTo>
                    <a:pt x="247" y="0"/>
                  </a:lnTo>
                  <a:lnTo>
                    <a:pt x="248" y="1"/>
                  </a:lnTo>
                  <a:lnTo>
                    <a:pt x="249" y="1"/>
                  </a:lnTo>
                  <a:lnTo>
                    <a:pt x="251" y="1"/>
                  </a:lnTo>
                  <a:lnTo>
                    <a:pt x="252" y="2"/>
                  </a:lnTo>
                  <a:lnTo>
                    <a:pt x="253" y="2"/>
                  </a:lnTo>
                  <a:lnTo>
                    <a:pt x="254" y="3"/>
                  </a:lnTo>
                  <a:lnTo>
                    <a:pt x="255" y="3"/>
                  </a:lnTo>
                  <a:lnTo>
                    <a:pt x="255" y="3"/>
                  </a:lnTo>
                  <a:lnTo>
                    <a:pt x="257" y="4"/>
                  </a:lnTo>
                  <a:lnTo>
                    <a:pt x="258" y="4"/>
                  </a:lnTo>
                  <a:lnTo>
                    <a:pt x="259" y="4"/>
                  </a:lnTo>
                  <a:lnTo>
                    <a:pt x="260" y="3"/>
                  </a:lnTo>
                  <a:lnTo>
                    <a:pt x="261" y="3"/>
                  </a:lnTo>
                  <a:lnTo>
                    <a:pt x="262" y="3"/>
                  </a:lnTo>
                  <a:lnTo>
                    <a:pt x="262" y="4"/>
                  </a:lnTo>
                  <a:lnTo>
                    <a:pt x="264" y="4"/>
                  </a:lnTo>
                  <a:lnTo>
                    <a:pt x="264" y="3"/>
                  </a:lnTo>
                  <a:lnTo>
                    <a:pt x="266" y="3"/>
                  </a:lnTo>
                  <a:lnTo>
                    <a:pt x="267" y="3"/>
                  </a:lnTo>
                  <a:lnTo>
                    <a:pt x="268" y="3"/>
                  </a:lnTo>
                  <a:lnTo>
                    <a:pt x="271" y="3"/>
                  </a:lnTo>
                  <a:lnTo>
                    <a:pt x="272" y="4"/>
                  </a:lnTo>
                  <a:lnTo>
                    <a:pt x="273" y="3"/>
                  </a:lnTo>
                  <a:lnTo>
                    <a:pt x="273" y="4"/>
                  </a:lnTo>
                  <a:lnTo>
                    <a:pt x="274" y="4"/>
                  </a:lnTo>
                  <a:lnTo>
                    <a:pt x="275" y="4"/>
                  </a:lnTo>
                  <a:lnTo>
                    <a:pt x="275" y="6"/>
                  </a:lnTo>
                  <a:lnTo>
                    <a:pt x="277" y="7"/>
                  </a:lnTo>
                  <a:lnTo>
                    <a:pt x="278" y="10"/>
                  </a:lnTo>
                  <a:lnTo>
                    <a:pt x="278" y="14"/>
                  </a:lnTo>
                  <a:lnTo>
                    <a:pt x="279" y="16"/>
                  </a:lnTo>
                  <a:lnTo>
                    <a:pt x="280" y="20"/>
                  </a:lnTo>
                  <a:lnTo>
                    <a:pt x="280" y="21"/>
                  </a:lnTo>
                  <a:lnTo>
                    <a:pt x="280" y="26"/>
                  </a:lnTo>
                  <a:lnTo>
                    <a:pt x="280" y="27"/>
                  </a:lnTo>
                  <a:lnTo>
                    <a:pt x="283" y="29"/>
                  </a:lnTo>
                  <a:lnTo>
                    <a:pt x="283" y="30"/>
                  </a:lnTo>
                  <a:lnTo>
                    <a:pt x="284" y="33"/>
                  </a:lnTo>
                  <a:lnTo>
                    <a:pt x="284" y="34"/>
                  </a:lnTo>
                  <a:lnTo>
                    <a:pt x="285" y="35"/>
                  </a:lnTo>
                  <a:lnTo>
                    <a:pt x="285" y="36"/>
                  </a:lnTo>
                  <a:lnTo>
                    <a:pt x="286" y="40"/>
                  </a:lnTo>
                  <a:lnTo>
                    <a:pt x="287" y="42"/>
                  </a:lnTo>
                  <a:lnTo>
                    <a:pt x="287" y="45"/>
                  </a:lnTo>
                  <a:lnTo>
                    <a:pt x="288" y="46"/>
                  </a:lnTo>
                  <a:lnTo>
                    <a:pt x="288" y="47"/>
                  </a:lnTo>
                  <a:lnTo>
                    <a:pt x="288" y="49"/>
                  </a:lnTo>
                  <a:lnTo>
                    <a:pt x="288" y="52"/>
                  </a:lnTo>
                  <a:lnTo>
                    <a:pt x="288" y="55"/>
                  </a:lnTo>
                  <a:lnTo>
                    <a:pt x="288" y="58"/>
                  </a:lnTo>
                  <a:lnTo>
                    <a:pt x="288" y="61"/>
                  </a:lnTo>
                  <a:lnTo>
                    <a:pt x="288" y="65"/>
                  </a:lnTo>
                  <a:lnTo>
                    <a:pt x="287" y="66"/>
                  </a:lnTo>
                  <a:lnTo>
                    <a:pt x="287" y="67"/>
                  </a:lnTo>
                  <a:lnTo>
                    <a:pt x="287" y="68"/>
                  </a:lnTo>
                  <a:lnTo>
                    <a:pt x="288" y="69"/>
                  </a:lnTo>
                  <a:lnTo>
                    <a:pt x="288" y="71"/>
                  </a:lnTo>
                  <a:lnTo>
                    <a:pt x="287" y="72"/>
                  </a:lnTo>
                  <a:lnTo>
                    <a:pt x="286" y="74"/>
                  </a:lnTo>
                  <a:lnTo>
                    <a:pt x="286" y="75"/>
                  </a:lnTo>
                  <a:lnTo>
                    <a:pt x="287" y="78"/>
                  </a:lnTo>
                  <a:lnTo>
                    <a:pt x="286" y="78"/>
                  </a:lnTo>
                  <a:lnTo>
                    <a:pt x="286" y="79"/>
                  </a:lnTo>
                  <a:lnTo>
                    <a:pt x="285" y="78"/>
                  </a:lnTo>
                  <a:lnTo>
                    <a:pt x="284" y="77"/>
                  </a:lnTo>
                  <a:lnTo>
                    <a:pt x="284" y="77"/>
                  </a:lnTo>
                  <a:lnTo>
                    <a:pt x="283" y="75"/>
                  </a:lnTo>
                  <a:lnTo>
                    <a:pt x="280" y="74"/>
                  </a:lnTo>
                  <a:lnTo>
                    <a:pt x="278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4" y="75"/>
                  </a:lnTo>
                  <a:lnTo>
                    <a:pt x="272" y="77"/>
                  </a:lnTo>
                  <a:lnTo>
                    <a:pt x="272" y="78"/>
                  </a:lnTo>
                  <a:lnTo>
                    <a:pt x="271" y="81"/>
                  </a:lnTo>
                  <a:lnTo>
                    <a:pt x="270" y="84"/>
                  </a:lnTo>
                  <a:lnTo>
                    <a:pt x="268" y="85"/>
                  </a:lnTo>
                  <a:lnTo>
                    <a:pt x="266" y="87"/>
                  </a:lnTo>
                  <a:lnTo>
                    <a:pt x="266" y="88"/>
                  </a:lnTo>
                  <a:lnTo>
                    <a:pt x="266" y="91"/>
                  </a:lnTo>
                  <a:lnTo>
                    <a:pt x="266" y="93"/>
                  </a:lnTo>
                  <a:lnTo>
                    <a:pt x="266" y="94"/>
                  </a:lnTo>
                  <a:lnTo>
                    <a:pt x="266" y="95"/>
                  </a:lnTo>
                  <a:lnTo>
                    <a:pt x="267" y="94"/>
                  </a:lnTo>
                  <a:lnTo>
                    <a:pt x="268" y="95"/>
                  </a:lnTo>
                  <a:lnTo>
                    <a:pt x="268" y="97"/>
                  </a:lnTo>
                  <a:lnTo>
                    <a:pt x="270" y="97"/>
                  </a:lnTo>
                  <a:lnTo>
                    <a:pt x="270" y="98"/>
                  </a:lnTo>
                  <a:lnTo>
                    <a:pt x="270" y="99"/>
                  </a:lnTo>
                  <a:lnTo>
                    <a:pt x="270" y="100"/>
                  </a:lnTo>
                  <a:lnTo>
                    <a:pt x="272" y="101"/>
                  </a:lnTo>
                  <a:lnTo>
                    <a:pt x="272" y="103"/>
                  </a:lnTo>
                  <a:lnTo>
                    <a:pt x="273" y="104"/>
                  </a:lnTo>
                  <a:lnTo>
                    <a:pt x="274" y="104"/>
                  </a:lnTo>
                  <a:lnTo>
                    <a:pt x="275" y="105"/>
                  </a:lnTo>
                  <a:lnTo>
                    <a:pt x="277" y="105"/>
                  </a:lnTo>
                  <a:lnTo>
                    <a:pt x="279" y="106"/>
                  </a:lnTo>
                  <a:lnTo>
                    <a:pt x="280" y="106"/>
                  </a:lnTo>
                  <a:lnTo>
                    <a:pt x="283" y="106"/>
                  </a:lnTo>
                  <a:lnTo>
                    <a:pt x="284" y="106"/>
                  </a:lnTo>
                  <a:lnTo>
                    <a:pt x="286" y="106"/>
                  </a:lnTo>
                  <a:lnTo>
                    <a:pt x="287" y="106"/>
                  </a:lnTo>
                  <a:lnTo>
                    <a:pt x="287" y="105"/>
                  </a:lnTo>
                  <a:lnTo>
                    <a:pt x="287" y="103"/>
                  </a:lnTo>
                  <a:lnTo>
                    <a:pt x="287" y="101"/>
                  </a:lnTo>
                  <a:lnTo>
                    <a:pt x="287" y="99"/>
                  </a:lnTo>
                  <a:lnTo>
                    <a:pt x="287" y="98"/>
                  </a:lnTo>
                  <a:lnTo>
                    <a:pt x="288" y="95"/>
                  </a:lnTo>
                  <a:lnTo>
                    <a:pt x="290" y="95"/>
                  </a:lnTo>
                  <a:lnTo>
                    <a:pt x="291" y="95"/>
                  </a:lnTo>
                  <a:lnTo>
                    <a:pt x="292" y="95"/>
                  </a:lnTo>
                  <a:lnTo>
                    <a:pt x="294" y="95"/>
                  </a:lnTo>
                  <a:lnTo>
                    <a:pt x="296" y="97"/>
                  </a:lnTo>
                  <a:lnTo>
                    <a:pt x="298" y="95"/>
                  </a:lnTo>
                  <a:lnTo>
                    <a:pt x="300" y="95"/>
                  </a:lnTo>
                  <a:lnTo>
                    <a:pt x="303" y="95"/>
                  </a:lnTo>
                  <a:lnTo>
                    <a:pt x="305" y="95"/>
                  </a:lnTo>
                  <a:lnTo>
                    <a:pt x="305" y="97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4" y="103"/>
                  </a:lnTo>
                  <a:lnTo>
                    <a:pt x="304" y="104"/>
                  </a:lnTo>
                  <a:lnTo>
                    <a:pt x="304" y="105"/>
                  </a:lnTo>
                  <a:lnTo>
                    <a:pt x="301" y="111"/>
                  </a:lnTo>
                  <a:lnTo>
                    <a:pt x="300" y="117"/>
                  </a:lnTo>
                  <a:lnTo>
                    <a:pt x="300" y="118"/>
                  </a:lnTo>
                  <a:lnTo>
                    <a:pt x="300" y="119"/>
                  </a:lnTo>
                  <a:lnTo>
                    <a:pt x="299" y="124"/>
                  </a:lnTo>
                  <a:lnTo>
                    <a:pt x="297" y="126"/>
                  </a:lnTo>
                  <a:lnTo>
                    <a:pt x="297" y="127"/>
                  </a:lnTo>
                  <a:lnTo>
                    <a:pt x="297" y="129"/>
                  </a:lnTo>
                  <a:lnTo>
                    <a:pt x="296" y="129"/>
                  </a:lnTo>
                  <a:lnTo>
                    <a:pt x="297" y="129"/>
                  </a:lnTo>
                  <a:lnTo>
                    <a:pt x="297" y="130"/>
                  </a:lnTo>
                  <a:lnTo>
                    <a:pt x="296" y="131"/>
                  </a:lnTo>
                  <a:lnTo>
                    <a:pt x="296" y="132"/>
                  </a:lnTo>
                  <a:lnTo>
                    <a:pt x="294" y="133"/>
                  </a:lnTo>
                  <a:lnTo>
                    <a:pt x="293" y="134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7"/>
                  </a:lnTo>
                  <a:lnTo>
                    <a:pt x="288" y="137"/>
                  </a:lnTo>
                  <a:lnTo>
                    <a:pt x="288" y="138"/>
                  </a:lnTo>
                  <a:lnTo>
                    <a:pt x="290" y="138"/>
                  </a:lnTo>
                  <a:lnTo>
                    <a:pt x="288" y="139"/>
                  </a:lnTo>
                  <a:lnTo>
                    <a:pt x="286" y="140"/>
                  </a:lnTo>
                  <a:lnTo>
                    <a:pt x="285" y="140"/>
                  </a:lnTo>
                  <a:lnTo>
                    <a:pt x="284" y="140"/>
                  </a:lnTo>
                  <a:lnTo>
                    <a:pt x="284" y="142"/>
                  </a:lnTo>
                  <a:lnTo>
                    <a:pt x="281" y="145"/>
                  </a:lnTo>
                  <a:lnTo>
                    <a:pt x="280" y="146"/>
                  </a:lnTo>
                  <a:lnTo>
                    <a:pt x="279" y="146"/>
                  </a:lnTo>
                  <a:lnTo>
                    <a:pt x="279" y="148"/>
                  </a:lnTo>
                  <a:lnTo>
                    <a:pt x="278" y="148"/>
                  </a:lnTo>
                  <a:lnTo>
                    <a:pt x="277" y="149"/>
                  </a:lnTo>
                  <a:lnTo>
                    <a:pt x="277" y="150"/>
                  </a:lnTo>
                  <a:lnTo>
                    <a:pt x="273" y="153"/>
                  </a:lnTo>
                  <a:lnTo>
                    <a:pt x="271" y="158"/>
                  </a:lnTo>
                  <a:lnTo>
                    <a:pt x="271" y="159"/>
                  </a:lnTo>
                  <a:lnTo>
                    <a:pt x="271" y="161"/>
                  </a:lnTo>
                  <a:lnTo>
                    <a:pt x="270" y="161"/>
                  </a:lnTo>
                  <a:lnTo>
                    <a:pt x="271" y="161"/>
                  </a:lnTo>
                  <a:lnTo>
                    <a:pt x="271" y="162"/>
                  </a:lnTo>
                  <a:lnTo>
                    <a:pt x="268" y="164"/>
                  </a:lnTo>
                  <a:lnTo>
                    <a:pt x="267" y="166"/>
                  </a:lnTo>
                  <a:lnTo>
                    <a:pt x="266" y="169"/>
                  </a:lnTo>
                  <a:lnTo>
                    <a:pt x="262" y="174"/>
                  </a:lnTo>
                  <a:lnTo>
                    <a:pt x="262" y="175"/>
                  </a:lnTo>
                  <a:lnTo>
                    <a:pt x="261" y="176"/>
                  </a:lnTo>
                  <a:lnTo>
                    <a:pt x="258" y="181"/>
                  </a:lnTo>
                  <a:lnTo>
                    <a:pt x="258" y="182"/>
                  </a:lnTo>
                  <a:lnTo>
                    <a:pt x="257" y="182"/>
                  </a:lnTo>
                  <a:lnTo>
                    <a:pt x="257" y="183"/>
                  </a:lnTo>
                  <a:lnTo>
                    <a:pt x="257" y="184"/>
                  </a:lnTo>
                  <a:lnTo>
                    <a:pt x="255" y="187"/>
                  </a:lnTo>
                  <a:lnTo>
                    <a:pt x="254" y="188"/>
                  </a:lnTo>
                  <a:lnTo>
                    <a:pt x="253" y="189"/>
                  </a:lnTo>
                  <a:lnTo>
                    <a:pt x="253" y="190"/>
                  </a:lnTo>
                  <a:lnTo>
                    <a:pt x="252" y="191"/>
                  </a:lnTo>
                  <a:lnTo>
                    <a:pt x="249" y="194"/>
                  </a:lnTo>
                  <a:lnTo>
                    <a:pt x="248" y="194"/>
                  </a:lnTo>
                  <a:lnTo>
                    <a:pt x="247" y="195"/>
                  </a:lnTo>
                  <a:lnTo>
                    <a:pt x="246" y="197"/>
                  </a:lnTo>
                  <a:lnTo>
                    <a:pt x="245" y="197"/>
                  </a:lnTo>
                  <a:lnTo>
                    <a:pt x="245" y="198"/>
                  </a:lnTo>
                  <a:lnTo>
                    <a:pt x="244" y="198"/>
                  </a:lnTo>
                  <a:lnTo>
                    <a:pt x="242" y="200"/>
                  </a:lnTo>
                  <a:lnTo>
                    <a:pt x="241" y="200"/>
                  </a:lnTo>
                  <a:lnTo>
                    <a:pt x="240" y="200"/>
                  </a:lnTo>
                  <a:lnTo>
                    <a:pt x="240" y="201"/>
                  </a:lnTo>
                  <a:lnTo>
                    <a:pt x="239" y="202"/>
                  </a:lnTo>
                  <a:lnTo>
                    <a:pt x="239" y="203"/>
                  </a:lnTo>
                  <a:lnTo>
                    <a:pt x="238" y="204"/>
                  </a:lnTo>
                  <a:lnTo>
                    <a:pt x="236" y="204"/>
                  </a:lnTo>
                  <a:lnTo>
                    <a:pt x="235" y="205"/>
                  </a:lnTo>
                  <a:lnTo>
                    <a:pt x="235" y="207"/>
                  </a:lnTo>
                  <a:lnTo>
                    <a:pt x="234" y="208"/>
                  </a:lnTo>
                  <a:lnTo>
                    <a:pt x="232" y="210"/>
                  </a:lnTo>
                  <a:lnTo>
                    <a:pt x="229" y="213"/>
                  </a:lnTo>
                  <a:lnTo>
                    <a:pt x="228" y="214"/>
                  </a:lnTo>
                  <a:lnTo>
                    <a:pt x="227" y="216"/>
                  </a:lnTo>
                  <a:lnTo>
                    <a:pt x="227" y="217"/>
                  </a:lnTo>
                  <a:lnTo>
                    <a:pt x="226" y="217"/>
                  </a:lnTo>
                  <a:lnTo>
                    <a:pt x="225" y="218"/>
                  </a:lnTo>
                  <a:lnTo>
                    <a:pt x="222" y="221"/>
                  </a:lnTo>
                  <a:lnTo>
                    <a:pt x="221" y="222"/>
                  </a:lnTo>
                  <a:lnTo>
                    <a:pt x="220" y="223"/>
                  </a:lnTo>
                  <a:lnTo>
                    <a:pt x="219" y="223"/>
                  </a:lnTo>
                  <a:lnTo>
                    <a:pt x="219" y="224"/>
                  </a:lnTo>
                  <a:lnTo>
                    <a:pt x="218" y="224"/>
                  </a:lnTo>
                  <a:lnTo>
                    <a:pt x="216" y="224"/>
                  </a:lnTo>
                  <a:lnTo>
                    <a:pt x="216" y="226"/>
                  </a:lnTo>
                  <a:lnTo>
                    <a:pt x="216" y="227"/>
                  </a:lnTo>
                  <a:lnTo>
                    <a:pt x="215" y="227"/>
                  </a:lnTo>
                  <a:lnTo>
                    <a:pt x="214" y="229"/>
                  </a:lnTo>
                  <a:lnTo>
                    <a:pt x="213" y="229"/>
                  </a:lnTo>
                  <a:lnTo>
                    <a:pt x="212" y="229"/>
                  </a:lnTo>
                  <a:lnTo>
                    <a:pt x="212" y="230"/>
                  </a:lnTo>
                  <a:lnTo>
                    <a:pt x="210" y="231"/>
                  </a:lnTo>
                  <a:lnTo>
                    <a:pt x="209" y="231"/>
                  </a:lnTo>
                  <a:lnTo>
                    <a:pt x="207" y="233"/>
                  </a:lnTo>
                  <a:lnTo>
                    <a:pt x="205" y="234"/>
                  </a:lnTo>
                  <a:lnTo>
                    <a:pt x="205" y="235"/>
                  </a:lnTo>
                  <a:lnTo>
                    <a:pt x="203" y="234"/>
                  </a:lnTo>
                  <a:lnTo>
                    <a:pt x="203" y="235"/>
                  </a:lnTo>
                  <a:lnTo>
                    <a:pt x="202" y="236"/>
                  </a:lnTo>
                  <a:lnTo>
                    <a:pt x="201" y="236"/>
                  </a:lnTo>
                  <a:lnTo>
                    <a:pt x="199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7" y="240"/>
                  </a:lnTo>
                  <a:lnTo>
                    <a:pt x="195" y="241"/>
                  </a:lnTo>
                  <a:lnTo>
                    <a:pt x="194" y="241"/>
                  </a:lnTo>
                  <a:lnTo>
                    <a:pt x="193" y="242"/>
                  </a:lnTo>
                  <a:lnTo>
                    <a:pt x="192" y="242"/>
                  </a:lnTo>
                  <a:lnTo>
                    <a:pt x="192" y="243"/>
                  </a:lnTo>
                  <a:lnTo>
                    <a:pt x="189" y="243"/>
                  </a:lnTo>
                  <a:lnTo>
                    <a:pt x="189" y="245"/>
                  </a:lnTo>
                  <a:lnTo>
                    <a:pt x="188" y="245"/>
                  </a:lnTo>
                  <a:lnTo>
                    <a:pt x="187" y="246"/>
                  </a:lnTo>
                  <a:lnTo>
                    <a:pt x="186" y="246"/>
                  </a:lnTo>
                  <a:lnTo>
                    <a:pt x="184" y="246"/>
                  </a:lnTo>
                  <a:lnTo>
                    <a:pt x="183" y="246"/>
                  </a:lnTo>
                  <a:lnTo>
                    <a:pt x="182" y="246"/>
                  </a:lnTo>
                  <a:lnTo>
                    <a:pt x="181" y="246"/>
                  </a:lnTo>
                  <a:lnTo>
                    <a:pt x="179" y="245"/>
                  </a:lnTo>
                  <a:lnTo>
                    <a:pt x="175" y="245"/>
                  </a:lnTo>
                  <a:lnTo>
                    <a:pt x="174" y="245"/>
                  </a:lnTo>
                  <a:lnTo>
                    <a:pt x="173" y="246"/>
                  </a:lnTo>
                  <a:lnTo>
                    <a:pt x="170" y="246"/>
                  </a:lnTo>
                  <a:lnTo>
                    <a:pt x="170" y="247"/>
                  </a:lnTo>
                  <a:lnTo>
                    <a:pt x="170" y="247"/>
                  </a:lnTo>
                  <a:lnTo>
                    <a:pt x="170" y="248"/>
                  </a:lnTo>
                  <a:lnTo>
                    <a:pt x="170" y="249"/>
                  </a:lnTo>
                  <a:lnTo>
                    <a:pt x="170" y="250"/>
                  </a:lnTo>
                  <a:lnTo>
                    <a:pt x="170" y="250"/>
                  </a:lnTo>
                  <a:lnTo>
                    <a:pt x="170" y="252"/>
                  </a:lnTo>
                  <a:lnTo>
                    <a:pt x="170" y="252"/>
                  </a:lnTo>
                  <a:lnTo>
                    <a:pt x="170" y="253"/>
                  </a:lnTo>
                  <a:lnTo>
                    <a:pt x="169" y="253"/>
                  </a:lnTo>
                  <a:lnTo>
                    <a:pt x="168" y="252"/>
                  </a:lnTo>
                  <a:lnTo>
                    <a:pt x="167" y="252"/>
                  </a:lnTo>
                  <a:lnTo>
                    <a:pt x="166" y="252"/>
                  </a:lnTo>
                  <a:lnTo>
                    <a:pt x="164" y="252"/>
                  </a:lnTo>
                  <a:lnTo>
                    <a:pt x="163" y="250"/>
                  </a:lnTo>
                  <a:lnTo>
                    <a:pt x="162" y="250"/>
                  </a:lnTo>
                  <a:lnTo>
                    <a:pt x="160" y="250"/>
                  </a:lnTo>
                  <a:lnTo>
                    <a:pt x="158" y="250"/>
                  </a:lnTo>
                  <a:lnTo>
                    <a:pt x="157" y="250"/>
                  </a:lnTo>
                  <a:lnTo>
                    <a:pt x="157" y="252"/>
                  </a:lnTo>
                  <a:lnTo>
                    <a:pt x="156" y="252"/>
                  </a:lnTo>
                  <a:lnTo>
                    <a:pt x="157" y="253"/>
                  </a:lnTo>
                  <a:lnTo>
                    <a:pt x="156" y="253"/>
                  </a:lnTo>
                  <a:lnTo>
                    <a:pt x="156" y="254"/>
                  </a:lnTo>
                  <a:lnTo>
                    <a:pt x="155" y="254"/>
                  </a:lnTo>
                  <a:lnTo>
                    <a:pt x="155" y="255"/>
                  </a:lnTo>
                  <a:lnTo>
                    <a:pt x="155" y="256"/>
                  </a:lnTo>
                  <a:lnTo>
                    <a:pt x="154" y="255"/>
                  </a:lnTo>
                  <a:lnTo>
                    <a:pt x="153" y="255"/>
                  </a:lnTo>
                  <a:lnTo>
                    <a:pt x="151" y="255"/>
                  </a:lnTo>
                  <a:lnTo>
                    <a:pt x="150" y="255"/>
                  </a:lnTo>
                  <a:lnTo>
                    <a:pt x="148" y="255"/>
                  </a:lnTo>
                  <a:lnTo>
                    <a:pt x="147" y="255"/>
                  </a:lnTo>
                  <a:lnTo>
                    <a:pt x="147" y="254"/>
                  </a:lnTo>
                  <a:lnTo>
                    <a:pt x="144" y="254"/>
                  </a:lnTo>
                  <a:lnTo>
                    <a:pt x="143" y="253"/>
                  </a:lnTo>
                  <a:lnTo>
                    <a:pt x="142" y="253"/>
                  </a:lnTo>
                  <a:lnTo>
                    <a:pt x="140" y="253"/>
                  </a:lnTo>
                  <a:lnTo>
                    <a:pt x="140" y="252"/>
                  </a:lnTo>
                  <a:lnTo>
                    <a:pt x="138" y="252"/>
                  </a:lnTo>
                  <a:lnTo>
                    <a:pt x="136" y="252"/>
                  </a:lnTo>
                  <a:lnTo>
                    <a:pt x="132" y="250"/>
                  </a:lnTo>
                  <a:lnTo>
                    <a:pt x="129" y="252"/>
                  </a:lnTo>
                  <a:lnTo>
                    <a:pt x="128" y="252"/>
                  </a:lnTo>
                  <a:lnTo>
                    <a:pt x="128" y="253"/>
                  </a:lnTo>
                  <a:lnTo>
                    <a:pt x="128" y="254"/>
                  </a:lnTo>
                  <a:lnTo>
                    <a:pt x="129" y="254"/>
                  </a:lnTo>
                  <a:lnTo>
                    <a:pt x="122" y="253"/>
                  </a:lnTo>
                  <a:lnTo>
                    <a:pt x="121" y="253"/>
                  </a:lnTo>
                  <a:lnTo>
                    <a:pt x="121" y="252"/>
                  </a:lnTo>
                  <a:lnTo>
                    <a:pt x="121" y="253"/>
                  </a:lnTo>
                  <a:lnTo>
                    <a:pt x="122" y="253"/>
                  </a:lnTo>
                  <a:lnTo>
                    <a:pt x="121" y="253"/>
                  </a:lnTo>
                  <a:lnTo>
                    <a:pt x="119" y="253"/>
                  </a:lnTo>
                  <a:lnTo>
                    <a:pt x="118" y="253"/>
                  </a:lnTo>
                  <a:lnTo>
                    <a:pt x="117" y="253"/>
                  </a:lnTo>
                  <a:lnTo>
                    <a:pt x="117" y="252"/>
                  </a:lnTo>
                  <a:lnTo>
                    <a:pt x="116" y="252"/>
                  </a:lnTo>
                  <a:lnTo>
                    <a:pt x="117" y="252"/>
                  </a:lnTo>
                  <a:lnTo>
                    <a:pt x="116" y="250"/>
                  </a:lnTo>
                  <a:lnTo>
                    <a:pt x="115" y="250"/>
                  </a:lnTo>
                  <a:lnTo>
                    <a:pt x="116" y="252"/>
                  </a:lnTo>
                  <a:lnTo>
                    <a:pt x="113" y="252"/>
                  </a:lnTo>
                  <a:lnTo>
                    <a:pt x="113" y="252"/>
                  </a:lnTo>
                  <a:lnTo>
                    <a:pt x="112" y="252"/>
                  </a:lnTo>
                  <a:lnTo>
                    <a:pt x="112" y="253"/>
                  </a:lnTo>
                  <a:lnTo>
                    <a:pt x="111" y="253"/>
                  </a:lnTo>
                  <a:lnTo>
                    <a:pt x="110" y="253"/>
                  </a:lnTo>
                  <a:lnTo>
                    <a:pt x="109" y="253"/>
                  </a:lnTo>
                  <a:lnTo>
                    <a:pt x="108" y="253"/>
                  </a:lnTo>
                  <a:lnTo>
                    <a:pt x="106" y="253"/>
                  </a:lnTo>
                  <a:lnTo>
                    <a:pt x="105" y="253"/>
                  </a:lnTo>
                  <a:lnTo>
                    <a:pt x="105" y="254"/>
                  </a:lnTo>
                  <a:lnTo>
                    <a:pt x="104" y="254"/>
                  </a:lnTo>
                  <a:lnTo>
                    <a:pt x="104" y="255"/>
                  </a:lnTo>
                  <a:lnTo>
                    <a:pt x="105" y="255"/>
                  </a:lnTo>
                  <a:lnTo>
                    <a:pt x="104" y="256"/>
                  </a:lnTo>
                  <a:lnTo>
                    <a:pt x="102" y="256"/>
                  </a:lnTo>
                  <a:lnTo>
                    <a:pt x="100" y="258"/>
                  </a:lnTo>
                  <a:lnTo>
                    <a:pt x="100" y="259"/>
                  </a:lnTo>
                  <a:lnTo>
                    <a:pt x="99" y="260"/>
                  </a:lnTo>
                  <a:lnTo>
                    <a:pt x="98" y="260"/>
                  </a:lnTo>
                  <a:lnTo>
                    <a:pt x="97" y="260"/>
                  </a:lnTo>
                  <a:lnTo>
                    <a:pt x="97" y="261"/>
                  </a:lnTo>
                  <a:lnTo>
                    <a:pt x="95" y="260"/>
                  </a:lnTo>
                  <a:lnTo>
                    <a:pt x="93" y="260"/>
                  </a:lnTo>
                  <a:lnTo>
                    <a:pt x="92" y="260"/>
                  </a:lnTo>
                  <a:lnTo>
                    <a:pt x="91" y="260"/>
                  </a:lnTo>
                  <a:lnTo>
                    <a:pt x="91" y="261"/>
                  </a:lnTo>
                  <a:lnTo>
                    <a:pt x="90" y="261"/>
                  </a:lnTo>
                  <a:lnTo>
                    <a:pt x="89" y="261"/>
                  </a:lnTo>
                  <a:lnTo>
                    <a:pt x="87" y="261"/>
                  </a:lnTo>
                  <a:lnTo>
                    <a:pt x="85" y="260"/>
                  </a:lnTo>
                  <a:lnTo>
                    <a:pt x="85" y="260"/>
                  </a:lnTo>
                  <a:lnTo>
                    <a:pt x="83" y="260"/>
                  </a:lnTo>
                  <a:lnTo>
                    <a:pt x="82" y="260"/>
                  </a:lnTo>
                  <a:lnTo>
                    <a:pt x="80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0" y="261"/>
                  </a:lnTo>
                  <a:lnTo>
                    <a:pt x="77" y="261"/>
                  </a:lnTo>
                  <a:lnTo>
                    <a:pt x="74" y="261"/>
                  </a:lnTo>
                  <a:lnTo>
                    <a:pt x="73" y="262"/>
                  </a:lnTo>
                  <a:lnTo>
                    <a:pt x="72" y="263"/>
                  </a:lnTo>
                  <a:lnTo>
                    <a:pt x="71" y="263"/>
                  </a:lnTo>
                  <a:lnTo>
                    <a:pt x="71" y="265"/>
                  </a:lnTo>
                  <a:lnTo>
                    <a:pt x="70" y="265"/>
                  </a:lnTo>
                  <a:lnTo>
                    <a:pt x="70" y="266"/>
                  </a:lnTo>
                  <a:lnTo>
                    <a:pt x="69" y="266"/>
                  </a:lnTo>
                  <a:lnTo>
                    <a:pt x="67" y="267"/>
                  </a:lnTo>
                  <a:lnTo>
                    <a:pt x="66" y="267"/>
                  </a:lnTo>
                  <a:lnTo>
                    <a:pt x="65" y="268"/>
                  </a:lnTo>
                  <a:lnTo>
                    <a:pt x="66" y="269"/>
                  </a:lnTo>
                  <a:lnTo>
                    <a:pt x="65" y="269"/>
                  </a:lnTo>
                  <a:lnTo>
                    <a:pt x="64" y="269"/>
                  </a:lnTo>
                  <a:lnTo>
                    <a:pt x="63" y="268"/>
                  </a:lnTo>
                  <a:lnTo>
                    <a:pt x="61" y="268"/>
                  </a:lnTo>
                  <a:lnTo>
                    <a:pt x="59" y="268"/>
                  </a:lnTo>
                  <a:lnTo>
                    <a:pt x="58" y="268"/>
                  </a:lnTo>
                  <a:lnTo>
                    <a:pt x="57" y="268"/>
                  </a:lnTo>
                  <a:lnTo>
                    <a:pt x="57" y="267"/>
                  </a:lnTo>
                  <a:lnTo>
                    <a:pt x="56" y="266"/>
                  </a:lnTo>
                  <a:lnTo>
                    <a:pt x="56" y="265"/>
                  </a:lnTo>
                  <a:lnTo>
                    <a:pt x="54" y="265"/>
                  </a:lnTo>
                  <a:lnTo>
                    <a:pt x="53" y="265"/>
                  </a:lnTo>
                  <a:lnTo>
                    <a:pt x="52" y="265"/>
                  </a:lnTo>
                  <a:lnTo>
                    <a:pt x="53" y="262"/>
                  </a:lnTo>
                  <a:lnTo>
                    <a:pt x="53" y="261"/>
                  </a:lnTo>
                  <a:lnTo>
                    <a:pt x="52" y="261"/>
                  </a:lnTo>
                  <a:lnTo>
                    <a:pt x="51" y="261"/>
                  </a:lnTo>
                  <a:lnTo>
                    <a:pt x="50" y="261"/>
                  </a:lnTo>
                  <a:lnTo>
                    <a:pt x="48" y="261"/>
                  </a:lnTo>
                  <a:lnTo>
                    <a:pt x="48" y="260"/>
                  </a:lnTo>
                  <a:lnTo>
                    <a:pt x="48" y="259"/>
                  </a:lnTo>
                  <a:lnTo>
                    <a:pt x="48" y="260"/>
                  </a:lnTo>
                  <a:lnTo>
                    <a:pt x="46" y="259"/>
                  </a:lnTo>
                  <a:lnTo>
                    <a:pt x="46" y="260"/>
                  </a:lnTo>
                  <a:lnTo>
                    <a:pt x="44" y="260"/>
                  </a:lnTo>
                  <a:lnTo>
                    <a:pt x="43" y="260"/>
                  </a:lnTo>
                  <a:lnTo>
                    <a:pt x="43" y="259"/>
                  </a:lnTo>
                  <a:lnTo>
                    <a:pt x="43" y="258"/>
                  </a:lnTo>
                  <a:lnTo>
                    <a:pt x="44" y="258"/>
                  </a:lnTo>
                  <a:lnTo>
                    <a:pt x="43" y="258"/>
                  </a:lnTo>
                  <a:lnTo>
                    <a:pt x="43" y="256"/>
                  </a:lnTo>
                  <a:lnTo>
                    <a:pt x="43" y="255"/>
                  </a:lnTo>
                  <a:lnTo>
                    <a:pt x="44" y="255"/>
                  </a:lnTo>
                  <a:lnTo>
                    <a:pt x="43" y="254"/>
                  </a:lnTo>
                  <a:lnTo>
                    <a:pt x="41" y="253"/>
                  </a:lnTo>
                  <a:lnTo>
                    <a:pt x="39" y="253"/>
                  </a:lnTo>
                  <a:lnTo>
                    <a:pt x="38" y="253"/>
                  </a:lnTo>
                  <a:lnTo>
                    <a:pt x="37" y="253"/>
                  </a:lnTo>
                  <a:lnTo>
                    <a:pt x="37" y="254"/>
                  </a:lnTo>
                  <a:lnTo>
                    <a:pt x="35" y="254"/>
                  </a:lnTo>
                  <a:lnTo>
                    <a:pt x="35" y="255"/>
                  </a:lnTo>
                  <a:lnTo>
                    <a:pt x="37" y="256"/>
                  </a:lnTo>
                  <a:lnTo>
                    <a:pt x="37" y="258"/>
                  </a:lnTo>
                  <a:lnTo>
                    <a:pt x="35" y="259"/>
                  </a:lnTo>
                  <a:lnTo>
                    <a:pt x="37" y="260"/>
                  </a:lnTo>
                  <a:lnTo>
                    <a:pt x="35" y="260"/>
                  </a:lnTo>
                  <a:lnTo>
                    <a:pt x="35" y="259"/>
                  </a:lnTo>
                  <a:lnTo>
                    <a:pt x="34" y="259"/>
                  </a:lnTo>
                  <a:lnTo>
                    <a:pt x="34" y="258"/>
                  </a:lnTo>
                  <a:lnTo>
                    <a:pt x="34" y="256"/>
                  </a:lnTo>
                  <a:lnTo>
                    <a:pt x="34" y="255"/>
                  </a:lnTo>
                  <a:lnTo>
                    <a:pt x="33" y="255"/>
                  </a:lnTo>
                  <a:lnTo>
                    <a:pt x="33" y="254"/>
                  </a:lnTo>
                  <a:lnTo>
                    <a:pt x="33" y="253"/>
                  </a:lnTo>
                  <a:lnTo>
                    <a:pt x="34" y="253"/>
                  </a:lnTo>
                  <a:lnTo>
                    <a:pt x="33" y="253"/>
                  </a:lnTo>
                  <a:lnTo>
                    <a:pt x="33" y="252"/>
                  </a:lnTo>
                  <a:lnTo>
                    <a:pt x="33" y="250"/>
                  </a:lnTo>
                  <a:lnTo>
                    <a:pt x="34" y="250"/>
                  </a:lnTo>
                  <a:lnTo>
                    <a:pt x="34" y="249"/>
                  </a:lnTo>
                  <a:lnTo>
                    <a:pt x="35" y="249"/>
                  </a:lnTo>
                  <a:lnTo>
                    <a:pt x="37" y="249"/>
                  </a:lnTo>
                  <a:lnTo>
                    <a:pt x="37" y="248"/>
                  </a:lnTo>
                  <a:lnTo>
                    <a:pt x="35" y="247"/>
                  </a:lnTo>
                  <a:lnTo>
                    <a:pt x="35" y="246"/>
                  </a:lnTo>
                  <a:lnTo>
                    <a:pt x="35" y="245"/>
                  </a:lnTo>
                  <a:lnTo>
                    <a:pt x="34" y="243"/>
                  </a:lnTo>
                  <a:lnTo>
                    <a:pt x="34" y="242"/>
                  </a:lnTo>
                  <a:lnTo>
                    <a:pt x="33" y="241"/>
                  </a:lnTo>
                  <a:lnTo>
                    <a:pt x="33" y="240"/>
                  </a:lnTo>
                  <a:lnTo>
                    <a:pt x="33" y="239"/>
                  </a:lnTo>
                  <a:lnTo>
                    <a:pt x="32" y="239"/>
                  </a:lnTo>
                  <a:lnTo>
                    <a:pt x="32" y="237"/>
                  </a:lnTo>
                  <a:lnTo>
                    <a:pt x="30" y="236"/>
                  </a:lnTo>
                  <a:lnTo>
                    <a:pt x="30" y="235"/>
                  </a:lnTo>
                  <a:lnTo>
                    <a:pt x="30" y="234"/>
                  </a:lnTo>
                  <a:lnTo>
                    <a:pt x="28" y="233"/>
                  </a:lnTo>
                  <a:lnTo>
                    <a:pt x="28" y="233"/>
                  </a:lnTo>
                  <a:lnTo>
                    <a:pt x="27" y="233"/>
                  </a:lnTo>
                  <a:lnTo>
                    <a:pt x="27" y="231"/>
                  </a:lnTo>
                  <a:lnTo>
                    <a:pt x="28" y="231"/>
                  </a:lnTo>
                  <a:lnTo>
                    <a:pt x="28" y="233"/>
                  </a:lnTo>
                  <a:lnTo>
                    <a:pt x="28" y="233"/>
                  </a:lnTo>
                  <a:lnTo>
                    <a:pt x="28" y="233"/>
                  </a:lnTo>
                  <a:lnTo>
                    <a:pt x="30" y="233"/>
                  </a:lnTo>
                  <a:lnTo>
                    <a:pt x="28" y="233"/>
                  </a:lnTo>
                  <a:lnTo>
                    <a:pt x="28" y="231"/>
                  </a:lnTo>
                  <a:lnTo>
                    <a:pt x="28" y="231"/>
                  </a:lnTo>
                  <a:lnTo>
                    <a:pt x="28" y="230"/>
                  </a:lnTo>
                  <a:lnTo>
                    <a:pt x="28" y="229"/>
                  </a:lnTo>
                  <a:lnTo>
                    <a:pt x="27" y="229"/>
                  </a:lnTo>
                  <a:lnTo>
                    <a:pt x="27" y="230"/>
                  </a:lnTo>
                  <a:lnTo>
                    <a:pt x="26" y="230"/>
                  </a:lnTo>
                  <a:lnTo>
                    <a:pt x="26" y="229"/>
                  </a:lnTo>
                  <a:lnTo>
                    <a:pt x="26" y="228"/>
                  </a:lnTo>
                  <a:lnTo>
                    <a:pt x="25" y="227"/>
                  </a:lnTo>
                  <a:lnTo>
                    <a:pt x="26" y="227"/>
                  </a:lnTo>
                  <a:lnTo>
                    <a:pt x="26" y="226"/>
                  </a:lnTo>
                  <a:lnTo>
                    <a:pt x="25" y="226"/>
                  </a:lnTo>
                  <a:lnTo>
                    <a:pt x="25" y="224"/>
                  </a:lnTo>
                  <a:lnTo>
                    <a:pt x="26" y="224"/>
                  </a:lnTo>
                  <a:lnTo>
                    <a:pt x="26" y="223"/>
                  </a:lnTo>
                  <a:lnTo>
                    <a:pt x="26" y="222"/>
                  </a:lnTo>
                  <a:lnTo>
                    <a:pt x="27" y="222"/>
                  </a:lnTo>
                  <a:lnTo>
                    <a:pt x="27" y="223"/>
                  </a:lnTo>
                  <a:lnTo>
                    <a:pt x="28" y="223"/>
                  </a:lnTo>
                  <a:lnTo>
                    <a:pt x="28" y="224"/>
                  </a:lnTo>
                  <a:lnTo>
                    <a:pt x="30" y="224"/>
                  </a:lnTo>
                  <a:lnTo>
                    <a:pt x="30" y="223"/>
                  </a:lnTo>
                  <a:lnTo>
                    <a:pt x="32" y="221"/>
                  </a:lnTo>
                  <a:lnTo>
                    <a:pt x="33" y="220"/>
                  </a:lnTo>
                  <a:lnTo>
                    <a:pt x="33" y="217"/>
                  </a:lnTo>
                  <a:lnTo>
                    <a:pt x="33" y="216"/>
                  </a:lnTo>
                  <a:lnTo>
                    <a:pt x="33" y="215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3" y="209"/>
                  </a:lnTo>
                  <a:lnTo>
                    <a:pt x="33" y="207"/>
                  </a:lnTo>
                  <a:lnTo>
                    <a:pt x="32" y="205"/>
                  </a:lnTo>
                  <a:lnTo>
                    <a:pt x="32" y="204"/>
                  </a:lnTo>
                  <a:lnTo>
                    <a:pt x="32" y="204"/>
                  </a:lnTo>
                  <a:lnTo>
                    <a:pt x="32" y="203"/>
                  </a:lnTo>
                  <a:lnTo>
                    <a:pt x="31" y="201"/>
                  </a:lnTo>
                  <a:lnTo>
                    <a:pt x="31" y="200"/>
                  </a:lnTo>
                  <a:lnTo>
                    <a:pt x="30" y="198"/>
                  </a:lnTo>
                  <a:lnTo>
                    <a:pt x="28" y="197"/>
                  </a:lnTo>
                  <a:lnTo>
                    <a:pt x="28" y="196"/>
                  </a:lnTo>
                  <a:lnTo>
                    <a:pt x="28" y="195"/>
                  </a:lnTo>
                  <a:lnTo>
                    <a:pt x="27" y="194"/>
                  </a:lnTo>
                  <a:lnTo>
                    <a:pt x="26" y="192"/>
                  </a:lnTo>
                  <a:lnTo>
                    <a:pt x="26" y="191"/>
                  </a:lnTo>
                  <a:lnTo>
                    <a:pt x="25" y="190"/>
                  </a:lnTo>
                  <a:lnTo>
                    <a:pt x="24" y="189"/>
                  </a:lnTo>
                  <a:lnTo>
                    <a:pt x="24" y="188"/>
                  </a:lnTo>
                  <a:lnTo>
                    <a:pt x="22" y="187"/>
                  </a:lnTo>
                  <a:lnTo>
                    <a:pt x="22" y="185"/>
                  </a:lnTo>
                  <a:lnTo>
                    <a:pt x="20" y="183"/>
                  </a:lnTo>
                  <a:lnTo>
                    <a:pt x="20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18" y="177"/>
                  </a:lnTo>
                  <a:lnTo>
                    <a:pt x="18" y="176"/>
                  </a:lnTo>
                  <a:lnTo>
                    <a:pt x="17" y="176"/>
                  </a:lnTo>
                  <a:lnTo>
                    <a:pt x="15" y="174"/>
                  </a:lnTo>
                  <a:lnTo>
                    <a:pt x="14" y="171"/>
                  </a:lnTo>
                  <a:lnTo>
                    <a:pt x="14" y="170"/>
                  </a:lnTo>
                  <a:lnTo>
                    <a:pt x="14" y="169"/>
                  </a:lnTo>
                  <a:lnTo>
                    <a:pt x="13" y="166"/>
                  </a:lnTo>
                  <a:lnTo>
                    <a:pt x="12" y="166"/>
                  </a:lnTo>
                  <a:lnTo>
                    <a:pt x="12" y="165"/>
                  </a:lnTo>
                  <a:lnTo>
                    <a:pt x="12" y="163"/>
                  </a:lnTo>
                  <a:lnTo>
                    <a:pt x="11" y="161"/>
                  </a:lnTo>
                  <a:lnTo>
                    <a:pt x="11" y="159"/>
                  </a:lnTo>
                  <a:lnTo>
                    <a:pt x="9" y="157"/>
                  </a:lnTo>
                  <a:lnTo>
                    <a:pt x="9" y="156"/>
                  </a:lnTo>
                  <a:lnTo>
                    <a:pt x="9" y="155"/>
                  </a:lnTo>
                  <a:lnTo>
                    <a:pt x="8" y="153"/>
                  </a:lnTo>
                  <a:lnTo>
                    <a:pt x="8" y="152"/>
                  </a:lnTo>
                  <a:lnTo>
                    <a:pt x="8" y="151"/>
                  </a:lnTo>
                  <a:lnTo>
                    <a:pt x="7" y="149"/>
                  </a:lnTo>
                  <a:lnTo>
                    <a:pt x="7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6"/>
                  </a:lnTo>
                  <a:lnTo>
                    <a:pt x="5" y="145"/>
                  </a:lnTo>
                  <a:lnTo>
                    <a:pt x="5" y="144"/>
                  </a:lnTo>
                  <a:lnTo>
                    <a:pt x="4" y="143"/>
                  </a:lnTo>
                  <a:lnTo>
                    <a:pt x="4" y="142"/>
                  </a:lnTo>
                  <a:lnTo>
                    <a:pt x="2" y="140"/>
                  </a:lnTo>
                  <a:lnTo>
                    <a:pt x="1" y="139"/>
                  </a:lnTo>
                  <a:lnTo>
                    <a:pt x="1" y="138"/>
                  </a:lnTo>
                  <a:lnTo>
                    <a:pt x="0" y="138"/>
                  </a:lnTo>
                  <a:lnTo>
                    <a:pt x="0" y="137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0" y="133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1"/>
                  </a:lnTo>
                  <a:lnTo>
                    <a:pt x="2" y="130"/>
                  </a:lnTo>
                  <a:lnTo>
                    <a:pt x="2" y="131"/>
                  </a:lnTo>
                  <a:lnTo>
                    <a:pt x="4" y="131"/>
                  </a:lnTo>
                  <a:lnTo>
                    <a:pt x="4" y="130"/>
                  </a:lnTo>
                  <a:lnTo>
                    <a:pt x="5" y="130"/>
                  </a:lnTo>
                  <a:lnTo>
                    <a:pt x="5" y="129"/>
                  </a:lnTo>
                  <a:lnTo>
                    <a:pt x="5" y="127"/>
                  </a:lnTo>
                  <a:lnTo>
                    <a:pt x="4" y="126"/>
                  </a:lnTo>
                  <a:lnTo>
                    <a:pt x="5" y="125"/>
                  </a:lnTo>
                  <a:lnTo>
                    <a:pt x="5" y="126"/>
                  </a:lnTo>
                  <a:lnTo>
                    <a:pt x="5" y="125"/>
                  </a:lnTo>
                  <a:lnTo>
                    <a:pt x="6" y="125"/>
                  </a:lnTo>
                  <a:lnTo>
                    <a:pt x="6" y="124"/>
                  </a:lnTo>
                  <a:lnTo>
                    <a:pt x="7" y="121"/>
                  </a:lnTo>
                  <a:lnTo>
                    <a:pt x="8" y="121"/>
                  </a:lnTo>
                  <a:lnTo>
                    <a:pt x="9" y="120"/>
                  </a:lnTo>
                  <a:lnTo>
                    <a:pt x="11" y="120"/>
                  </a:lnTo>
                  <a:lnTo>
                    <a:pt x="11" y="121"/>
                  </a:lnTo>
                  <a:lnTo>
                    <a:pt x="12" y="121"/>
                  </a:lnTo>
                  <a:lnTo>
                    <a:pt x="12" y="123"/>
                  </a:lnTo>
                  <a:lnTo>
                    <a:pt x="12" y="124"/>
                  </a:lnTo>
                  <a:lnTo>
                    <a:pt x="13" y="125"/>
                  </a:lnTo>
                  <a:lnTo>
                    <a:pt x="14" y="125"/>
                  </a:lnTo>
                  <a:lnTo>
                    <a:pt x="15" y="125"/>
                  </a:lnTo>
                  <a:lnTo>
                    <a:pt x="15" y="126"/>
                  </a:lnTo>
                  <a:lnTo>
                    <a:pt x="15" y="127"/>
                  </a:lnTo>
                  <a:lnTo>
                    <a:pt x="17" y="127"/>
                  </a:lnTo>
                  <a:lnTo>
                    <a:pt x="17" y="129"/>
                  </a:lnTo>
                  <a:lnTo>
                    <a:pt x="15" y="130"/>
                  </a:lnTo>
                  <a:lnTo>
                    <a:pt x="15" y="131"/>
                  </a:lnTo>
                  <a:lnTo>
                    <a:pt x="15" y="132"/>
                  </a:lnTo>
                  <a:lnTo>
                    <a:pt x="17" y="132"/>
                  </a:lnTo>
                  <a:lnTo>
                    <a:pt x="17" y="133"/>
                  </a:lnTo>
                  <a:lnTo>
                    <a:pt x="17" y="134"/>
                  </a:lnTo>
                  <a:lnTo>
                    <a:pt x="17" y="136"/>
                  </a:lnTo>
                  <a:lnTo>
                    <a:pt x="18" y="136"/>
                  </a:lnTo>
                  <a:lnTo>
                    <a:pt x="19" y="136"/>
                  </a:lnTo>
                  <a:lnTo>
                    <a:pt x="20" y="134"/>
                  </a:lnTo>
                  <a:lnTo>
                    <a:pt x="20" y="136"/>
                  </a:lnTo>
                  <a:lnTo>
                    <a:pt x="20" y="137"/>
                  </a:lnTo>
                  <a:lnTo>
                    <a:pt x="21" y="137"/>
                  </a:lnTo>
                  <a:lnTo>
                    <a:pt x="22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8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30" y="139"/>
                  </a:lnTo>
                  <a:lnTo>
                    <a:pt x="31" y="139"/>
                  </a:lnTo>
                  <a:lnTo>
                    <a:pt x="33" y="139"/>
                  </a:lnTo>
                  <a:lnTo>
                    <a:pt x="34" y="139"/>
                  </a:lnTo>
                  <a:lnTo>
                    <a:pt x="35" y="139"/>
                  </a:lnTo>
                  <a:lnTo>
                    <a:pt x="37" y="139"/>
                  </a:lnTo>
                  <a:lnTo>
                    <a:pt x="38" y="139"/>
                  </a:lnTo>
                  <a:lnTo>
                    <a:pt x="41" y="138"/>
                  </a:lnTo>
                  <a:lnTo>
                    <a:pt x="45" y="139"/>
                  </a:lnTo>
                  <a:lnTo>
                    <a:pt x="46" y="139"/>
                  </a:lnTo>
                  <a:lnTo>
                    <a:pt x="46" y="140"/>
                  </a:lnTo>
                  <a:lnTo>
                    <a:pt x="47" y="140"/>
                  </a:lnTo>
                  <a:lnTo>
                    <a:pt x="47" y="142"/>
                  </a:lnTo>
                  <a:lnTo>
                    <a:pt x="48" y="142"/>
                  </a:lnTo>
                  <a:lnTo>
                    <a:pt x="50" y="140"/>
                  </a:lnTo>
                  <a:lnTo>
                    <a:pt x="51" y="140"/>
                  </a:lnTo>
                  <a:lnTo>
                    <a:pt x="51" y="139"/>
                  </a:lnTo>
                  <a:lnTo>
                    <a:pt x="52" y="139"/>
                  </a:lnTo>
                  <a:lnTo>
                    <a:pt x="51" y="138"/>
                  </a:lnTo>
                  <a:lnTo>
                    <a:pt x="51" y="137"/>
                  </a:lnTo>
                  <a:lnTo>
                    <a:pt x="52" y="136"/>
                  </a:lnTo>
                  <a:lnTo>
                    <a:pt x="53" y="136"/>
                  </a:lnTo>
                  <a:lnTo>
                    <a:pt x="54" y="136"/>
                  </a:lnTo>
                  <a:lnTo>
                    <a:pt x="56" y="136"/>
                  </a:lnTo>
                  <a:lnTo>
                    <a:pt x="56" y="134"/>
                  </a:lnTo>
                  <a:lnTo>
                    <a:pt x="57" y="133"/>
                  </a:lnTo>
                  <a:lnTo>
                    <a:pt x="57" y="132"/>
                  </a:lnTo>
                  <a:lnTo>
                    <a:pt x="57" y="131"/>
                  </a:lnTo>
                  <a:lnTo>
                    <a:pt x="58" y="131"/>
                  </a:lnTo>
                  <a:lnTo>
                    <a:pt x="59" y="131"/>
                  </a:lnTo>
                  <a:lnTo>
                    <a:pt x="60" y="131"/>
                  </a:lnTo>
                  <a:lnTo>
                    <a:pt x="61" y="131"/>
                  </a:lnTo>
                  <a:lnTo>
                    <a:pt x="61" y="130"/>
                  </a:lnTo>
                  <a:lnTo>
                    <a:pt x="63" y="130"/>
                  </a:lnTo>
                  <a:lnTo>
                    <a:pt x="64" y="130"/>
                  </a:lnTo>
                  <a:lnTo>
                    <a:pt x="64" y="129"/>
                  </a:lnTo>
                  <a:lnTo>
                    <a:pt x="64" y="127"/>
                  </a:lnTo>
                  <a:lnTo>
                    <a:pt x="64" y="126"/>
                  </a:lnTo>
                  <a:lnTo>
                    <a:pt x="64" y="125"/>
                  </a:lnTo>
                  <a:lnTo>
                    <a:pt x="64" y="124"/>
                  </a:lnTo>
                  <a:lnTo>
                    <a:pt x="64" y="123"/>
                  </a:lnTo>
                  <a:lnTo>
                    <a:pt x="64" y="121"/>
                  </a:lnTo>
                  <a:lnTo>
                    <a:pt x="64" y="120"/>
                  </a:lnTo>
                  <a:lnTo>
                    <a:pt x="64" y="119"/>
                  </a:lnTo>
                  <a:lnTo>
                    <a:pt x="64" y="119"/>
                  </a:lnTo>
                  <a:lnTo>
                    <a:pt x="64" y="118"/>
                  </a:lnTo>
                  <a:lnTo>
                    <a:pt x="64" y="117"/>
                  </a:lnTo>
                  <a:lnTo>
                    <a:pt x="64" y="116"/>
                  </a:lnTo>
                  <a:lnTo>
                    <a:pt x="64" y="114"/>
                  </a:lnTo>
                  <a:lnTo>
                    <a:pt x="64" y="113"/>
                  </a:lnTo>
                  <a:lnTo>
                    <a:pt x="64" y="112"/>
                  </a:lnTo>
                  <a:lnTo>
                    <a:pt x="64" y="111"/>
                  </a:lnTo>
                  <a:lnTo>
                    <a:pt x="64" y="110"/>
                  </a:lnTo>
                  <a:lnTo>
                    <a:pt x="64" y="107"/>
                  </a:lnTo>
                  <a:lnTo>
                    <a:pt x="64" y="106"/>
                  </a:lnTo>
                  <a:lnTo>
                    <a:pt x="64" y="105"/>
                  </a:lnTo>
                  <a:lnTo>
                    <a:pt x="64" y="104"/>
                  </a:lnTo>
                  <a:lnTo>
                    <a:pt x="64" y="103"/>
                  </a:lnTo>
                  <a:lnTo>
                    <a:pt x="64" y="101"/>
                  </a:lnTo>
                  <a:lnTo>
                    <a:pt x="64" y="100"/>
                  </a:lnTo>
                  <a:lnTo>
                    <a:pt x="64" y="99"/>
                  </a:lnTo>
                  <a:lnTo>
                    <a:pt x="64" y="98"/>
                  </a:lnTo>
                  <a:lnTo>
                    <a:pt x="64" y="97"/>
                  </a:lnTo>
                  <a:lnTo>
                    <a:pt x="64" y="95"/>
                  </a:lnTo>
                  <a:lnTo>
                    <a:pt x="64" y="94"/>
                  </a:lnTo>
                  <a:lnTo>
                    <a:pt x="64" y="93"/>
                  </a:lnTo>
                  <a:lnTo>
                    <a:pt x="64" y="92"/>
                  </a:lnTo>
                  <a:lnTo>
                    <a:pt x="64" y="91"/>
                  </a:lnTo>
                  <a:lnTo>
                    <a:pt x="64" y="91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7"/>
                  </a:lnTo>
                  <a:lnTo>
                    <a:pt x="64" y="86"/>
                  </a:lnTo>
                  <a:lnTo>
                    <a:pt x="64" y="85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1"/>
                  </a:lnTo>
                  <a:lnTo>
                    <a:pt x="64" y="80"/>
                  </a:lnTo>
                  <a:lnTo>
                    <a:pt x="64" y="79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5"/>
                  </a:lnTo>
                  <a:lnTo>
                    <a:pt x="64" y="74"/>
                  </a:lnTo>
                  <a:lnTo>
                    <a:pt x="64" y="73"/>
                  </a:lnTo>
                  <a:lnTo>
                    <a:pt x="64" y="72"/>
                  </a:lnTo>
                  <a:lnTo>
                    <a:pt x="64" y="71"/>
                  </a:lnTo>
                  <a:lnTo>
                    <a:pt x="64" y="68"/>
                  </a:lnTo>
                  <a:lnTo>
                    <a:pt x="64" y="67"/>
                  </a:lnTo>
                  <a:lnTo>
                    <a:pt x="64" y="66"/>
                  </a:lnTo>
                  <a:lnTo>
                    <a:pt x="64" y="65"/>
                  </a:lnTo>
                  <a:lnTo>
                    <a:pt x="64" y="64"/>
                  </a:lnTo>
                  <a:lnTo>
                    <a:pt x="64" y="62"/>
                  </a:lnTo>
                  <a:lnTo>
                    <a:pt x="64" y="62"/>
                  </a:lnTo>
                  <a:lnTo>
                    <a:pt x="64" y="61"/>
                  </a:lnTo>
                  <a:lnTo>
                    <a:pt x="64" y="60"/>
                  </a:lnTo>
                  <a:lnTo>
                    <a:pt x="64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4" y="55"/>
                  </a:lnTo>
                  <a:lnTo>
                    <a:pt x="64" y="54"/>
                  </a:lnTo>
                  <a:lnTo>
                    <a:pt x="64" y="53"/>
                  </a:lnTo>
                  <a:lnTo>
                    <a:pt x="65" y="54"/>
                  </a:lnTo>
                  <a:lnTo>
                    <a:pt x="66" y="55"/>
                  </a:lnTo>
                  <a:lnTo>
                    <a:pt x="67" y="55"/>
                  </a:lnTo>
                  <a:lnTo>
                    <a:pt x="67" y="56"/>
                  </a:lnTo>
                  <a:lnTo>
                    <a:pt x="69" y="56"/>
                  </a:lnTo>
                  <a:lnTo>
                    <a:pt x="72" y="59"/>
                  </a:lnTo>
                  <a:lnTo>
                    <a:pt x="72" y="60"/>
                  </a:lnTo>
                  <a:lnTo>
                    <a:pt x="73" y="61"/>
                  </a:lnTo>
                  <a:lnTo>
                    <a:pt x="73" y="62"/>
                  </a:lnTo>
                  <a:lnTo>
                    <a:pt x="73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5"/>
                  </a:lnTo>
                  <a:lnTo>
                    <a:pt x="76" y="66"/>
                  </a:lnTo>
                  <a:lnTo>
                    <a:pt x="77" y="66"/>
                  </a:lnTo>
                  <a:lnTo>
                    <a:pt x="77" y="67"/>
                  </a:lnTo>
                  <a:lnTo>
                    <a:pt x="77" y="68"/>
                  </a:lnTo>
                  <a:lnTo>
                    <a:pt x="77" y="69"/>
                  </a:lnTo>
                  <a:lnTo>
                    <a:pt x="78" y="69"/>
                  </a:lnTo>
                  <a:lnTo>
                    <a:pt x="77" y="71"/>
                  </a:lnTo>
                  <a:lnTo>
                    <a:pt x="78" y="71"/>
                  </a:lnTo>
                  <a:lnTo>
                    <a:pt x="77" y="72"/>
                  </a:lnTo>
                  <a:lnTo>
                    <a:pt x="78" y="72"/>
                  </a:lnTo>
                  <a:lnTo>
                    <a:pt x="78" y="73"/>
                  </a:lnTo>
                  <a:lnTo>
                    <a:pt x="79" y="74"/>
                  </a:lnTo>
                  <a:lnTo>
                    <a:pt x="79" y="75"/>
                  </a:lnTo>
                  <a:lnTo>
                    <a:pt x="79" y="74"/>
                  </a:lnTo>
                  <a:lnTo>
                    <a:pt x="79" y="75"/>
                  </a:lnTo>
                  <a:lnTo>
                    <a:pt x="80" y="77"/>
                  </a:lnTo>
                  <a:lnTo>
                    <a:pt x="80" y="78"/>
                  </a:lnTo>
                  <a:lnTo>
                    <a:pt x="80" y="80"/>
                  </a:lnTo>
                  <a:lnTo>
                    <a:pt x="80" y="81"/>
                  </a:lnTo>
                  <a:lnTo>
                    <a:pt x="80" y="82"/>
                  </a:lnTo>
                  <a:lnTo>
                    <a:pt x="79" y="84"/>
                  </a:lnTo>
                  <a:lnTo>
                    <a:pt x="79" y="85"/>
                  </a:lnTo>
                  <a:lnTo>
                    <a:pt x="78" y="86"/>
                  </a:lnTo>
                  <a:lnTo>
                    <a:pt x="78" y="87"/>
                  </a:lnTo>
                  <a:lnTo>
                    <a:pt x="77" y="87"/>
                  </a:lnTo>
                  <a:lnTo>
                    <a:pt x="77" y="88"/>
                  </a:lnTo>
                  <a:lnTo>
                    <a:pt x="77" y="90"/>
                  </a:lnTo>
                  <a:lnTo>
                    <a:pt x="76" y="90"/>
                  </a:lnTo>
                  <a:lnTo>
                    <a:pt x="77" y="91"/>
                  </a:lnTo>
                  <a:lnTo>
                    <a:pt x="77" y="91"/>
                  </a:lnTo>
                  <a:lnTo>
                    <a:pt x="77" y="92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5"/>
                  </a:lnTo>
                  <a:lnTo>
                    <a:pt x="78" y="95"/>
                  </a:lnTo>
                  <a:lnTo>
                    <a:pt x="78" y="97"/>
                  </a:lnTo>
                  <a:lnTo>
                    <a:pt x="79" y="95"/>
                  </a:lnTo>
                  <a:lnTo>
                    <a:pt x="80" y="95"/>
                  </a:lnTo>
                  <a:lnTo>
                    <a:pt x="82" y="95"/>
                  </a:lnTo>
                  <a:lnTo>
                    <a:pt x="82" y="94"/>
                  </a:lnTo>
                  <a:lnTo>
                    <a:pt x="83" y="95"/>
                  </a:lnTo>
                  <a:lnTo>
                    <a:pt x="84" y="95"/>
                  </a:lnTo>
                  <a:lnTo>
                    <a:pt x="85" y="97"/>
                  </a:lnTo>
                  <a:lnTo>
                    <a:pt x="86" y="97"/>
                  </a:lnTo>
                  <a:lnTo>
                    <a:pt x="87" y="95"/>
                  </a:lnTo>
                  <a:lnTo>
                    <a:pt x="89" y="95"/>
                  </a:lnTo>
                  <a:lnTo>
                    <a:pt x="90" y="95"/>
                  </a:lnTo>
                  <a:lnTo>
                    <a:pt x="91" y="95"/>
                  </a:lnTo>
                  <a:lnTo>
                    <a:pt x="92" y="95"/>
                  </a:lnTo>
                  <a:lnTo>
                    <a:pt x="95" y="95"/>
                  </a:lnTo>
                  <a:lnTo>
                    <a:pt x="96" y="97"/>
                  </a:lnTo>
                  <a:lnTo>
                    <a:pt x="96" y="95"/>
                  </a:lnTo>
                  <a:lnTo>
                    <a:pt x="97" y="95"/>
                  </a:lnTo>
                  <a:lnTo>
                    <a:pt x="98" y="94"/>
                  </a:lnTo>
                  <a:lnTo>
                    <a:pt x="98" y="93"/>
                  </a:lnTo>
                  <a:lnTo>
                    <a:pt x="98" y="92"/>
                  </a:lnTo>
                  <a:lnTo>
                    <a:pt x="99" y="92"/>
                  </a:lnTo>
                  <a:lnTo>
                    <a:pt x="100" y="92"/>
                  </a:lnTo>
                  <a:lnTo>
                    <a:pt x="102" y="92"/>
                  </a:lnTo>
                  <a:lnTo>
                    <a:pt x="103" y="91"/>
                  </a:lnTo>
                  <a:lnTo>
                    <a:pt x="104" y="91"/>
                  </a:lnTo>
                  <a:lnTo>
                    <a:pt x="105" y="90"/>
                  </a:lnTo>
                  <a:lnTo>
                    <a:pt x="105" y="88"/>
                  </a:lnTo>
                  <a:lnTo>
                    <a:pt x="106" y="87"/>
                  </a:lnTo>
                  <a:lnTo>
                    <a:pt x="106" y="86"/>
                  </a:lnTo>
                  <a:lnTo>
                    <a:pt x="108" y="86"/>
                  </a:lnTo>
                  <a:lnTo>
                    <a:pt x="109" y="86"/>
                  </a:lnTo>
                  <a:lnTo>
                    <a:pt x="110" y="85"/>
                  </a:lnTo>
                  <a:lnTo>
                    <a:pt x="110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2" y="84"/>
                  </a:lnTo>
                  <a:lnTo>
                    <a:pt x="113" y="82"/>
                  </a:lnTo>
                  <a:lnTo>
                    <a:pt x="113" y="81"/>
                  </a:lnTo>
                  <a:lnTo>
                    <a:pt x="113" y="81"/>
                  </a:lnTo>
                  <a:lnTo>
                    <a:pt x="113" y="80"/>
                  </a:lnTo>
                  <a:lnTo>
                    <a:pt x="113" y="79"/>
                  </a:lnTo>
                  <a:lnTo>
                    <a:pt x="115" y="79"/>
                  </a:lnTo>
                  <a:lnTo>
                    <a:pt x="115" y="78"/>
                  </a:lnTo>
                  <a:lnTo>
                    <a:pt x="115" y="77"/>
                  </a:lnTo>
                  <a:lnTo>
                    <a:pt x="115" y="75"/>
                  </a:lnTo>
                  <a:lnTo>
                    <a:pt x="116" y="75"/>
                  </a:lnTo>
                  <a:lnTo>
                    <a:pt x="116" y="74"/>
                  </a:lnTo>
                  <a:lnTo>
                    <a:pt x="116" y="73"/>
                  </a:lnTo>
                  <a:lnTo>
                    <a:pt x="117" y="72"/>
                  </a:lnTo>
                  <a:lnTo>
                    <a:pt x="117" y="71"/>
                  </a:lnTo>
                  <a:lnTo>
                    <a:pt x="117" y="69"/>
                  </a:lnTo>
                  <a:lnTo>
                    <a:pt x="117" y="68"/>
                  </a:lnTo>
                  <a:lnTo>
                    <a:pt x="117" y="67"/>
                  </a:lnTo>
                  <a:lnTo>
                    <a:pt x="118" y="67"/>
                  </a:lnTo>
                  <a:lnTo>
                    <a:pt x="118" y="66"/>
                  </a:lnTo>
                  <a:lnTo>
                    <a:pt x="119" y="66"/>
                  </a:lnTo>
                  <a:lnTo>
                    <a:pt x="119" y="65"/>
                  </a:lnTo>
                  <a:lnTo>
                    <a:pt x="121" y="64"/>
                  </a:lnTo>
                  <a:lnTo>
                    <a:pt x="122" y="64"/>
                  </a:lnTo>
                  <a:lnTo>
                    <a:pt x="124" y="64"/>
                  </a:lnTo>
                  <a:lnTo>
                    <a:pt x="124" y="62"/>
                  </a:lnTo>
                  <a:lnTo>
                    <a:pt x="125" y="62"/>
                  </a:lnTo>
                  <a:lnTo>
                    <a:pt x="127" y="62"/>
                  </a:lnTo>
                  <a:lnTo>
                    <a:pt x="128" y="64"/>
                  </a:lnTo>
                  <a:lnTo>
                    <a:pt x="129" y="64"/>
                  </a:lnTo>
                  <a:lnTo>
                    <a:pt x="130" y="64"/>
                  </a:lnTo>
                  <a:lnTo>
                    <a:pt x="130" y="65"/>
                  </a:lnTo>
                  <a:lnTo>
                    <a:pt x="131" y="65"/>
                  </a:lnTo>
                  <a:lnTo>
                    <a:pt x="134" y="66"/>
                  </a:lnTo>
                  <a:lnTo>
                    <a:pt x="134" y="67"/>
                  </a:lnTo>
                  <a:lnTo>
                    <a:pt x="135" y="67"/>
                  </a:lnTo>
                  <a:lnTo>
                    <a:pt x="135" y="68"/>
                  </a:lnTo>
                  <a:lnTo>
                    <a:pt x="136" y="68"/>
                  </a:lnTo>
                  <a:lnTo>
                    <a:pt x="137" y="69"/>
                  </a:lnTo>
                  <a:lnTo>
                    <a:pt x="138" y="69"/>
                  </a:lnTo>
                  <a:lnTo>
                    <a:pt x="138" y="71"/>
                  </a:lnTo>
                  <a:lnTo>
                    <a:pt x="140" y="71"/>
                  </a:lnTo>
                  <a:lnTo>
                    <a:pt x="141" y="71"/>
                  </a:lnTo>
                  <a:lnTo>
                    <a:pt x="142" y="71"/>
                  </a:lnTo>
                  <a:lnTo>
                    <a:pt x="142" y="71"/>
                  </a:lnTo>
                  <a:lnTo>
                    <a:pt x="143" y="71"/>
                  </a:lnTo>
                  <a:lnTo>
                    <a:pt x="144" y="73"/>
                  </a:lnTo>
                  <a:lnTo>
                    <a:pt x="145" y="73"/>
                  </a:lnTo>
                  <a:lnTo>
                    <a:pt x="147" y="73"/>
                  </a:lnTo>
                  <a:lnTo>
                    <a:pt x="148" y="73"/>
                  </a:lnTo>
                  <a:lnTo>
                    <a:pt x="149" y="73"/>
                  </a:lnTo>
                  <a:lnTo>
                    <a:pt x="150" y="74"/>
                  </a:lnTo>
                  <a:lnTo>
                    <a:pt x="151" y="74"/>
                  </a:lnTo>
                  <a:lnTo>
                    <a:pt x="153" y="74"/>
                  </a:lnTo>
                  <a:lnTo>
                    <a:pt x="154" y="74"/>
                  </a:lnTo>
                  <a:lnTo>
                    <a:pt x="154" y="75"/>
                  </a:lnTo>
                  <a:lnTo>
                    <a:pt x="155" y="75"/>
                  </a:lnTo>
                  <a:lnTo>
                    <a:pt x="156" y="74"/>
                  </a:lnTo>
                  <a:lnTo>
                    <a:pt x="157" y="73"/>
                  </a:lnTo>
                  <a:lnTo>
                    <a:pt x="158" y="73"/>
                  </a:lnTo>
                  <a:lnTo>
                    <a:pt x="160" y="73"/>
                  </a:lnTo>
                  <a:lnTo>
                    <a:pt x="161" y="73"/>
                  </a:lnTo>
                  <a:lnTo>
                    <a:pt x="162" y="73"/>
                  </a:lnTo>
                  <a:lnTo>
                    <a:pt x="166" y="73"/>
                  </a:lnTo>
                  <a:lnTo>
                    <a:pt x="167" y="72"/>
                  </a:lnTo>
                  <a:lnTo>
                    <a:pt x="169" y="71"/>
                  </a:lnTo>
                  <a:lnTo>
                    <a:pt x="170" y="69"/>
                  </a:lnTo>
                  <a:lnTo>
                    <a:pt x="170" y="67"/>
                  </a:lnTo>
                  <a:lnTo>
                    <a:pt x="170" y="66"/>
                  </a:lnTo>
                  <a:lnTo>
                    <a:pt x="170" y="64"/>
                  </a:lnTo>
                  <a:lnTo>
                    <a:pt x="173" y="61"/>
                  </a:lnTo>
                  <a:lnTo>
                    <a:pt x="173" y="60"/>
                  </a:lnTo>
                  <a:lnTo>
                    <a:pt x="173" y="59"/>
                  </a:lnTo>
                  <a:lnTo>
                    <a:pt x="174" y="58"/>
                  </a:lnTo>
                  <a:lnTo>
                    <a:pt x="174" y="56"/>
                  </a:lnTo>
                  <a:lnTo>
                    <a:pt x="174" y="55"/>
                  </a:lnTo>
                  <a:lnTo>
                    <a:pt x="174" y="53"/>
                  </a:lnTo>
                  <a:lnTo>
                    <a:pt x="175" y="53"/>
                  </a:lnTo>
                  <a:lnTo>
                    <a:pt x="176" y="53"/>
                  </a:lnTo>
                  <a:lnTo>
                    <a:pt x="176" y="52"/>
                  </a:lnTo>
                  <a:lnTo>
                    <a:pt x="180" y="51"/>
                  </a:lnTo>
                  <a:lnTo>
                    <a:pt x="182" y="51"/>
                  </a:lnTo>
                  <a:lnTo>
                    <a:pt x="183" y="51"/>
                  </a:lnTo>
                  <a:lnTo>
                    <a:pt x="184" y="51"/>
                  </a:lnTo>
                  <a:lnTo>
                    <a:pt x="186" y="49"/>
                  </a:lnTo>
                  <a:lnTo>
                    <a:pt x="187" y="47"/>
                  </a:lnTo>
                  <a:lnTo>
                    <a:pt x="187" y="46"/>
                  </a:lnTo>
                  <a:lnTo>
                    <a:pt x="188" y="46"/>
                  </a:lnTo>
                  <a:lnTo>
                    <a:pt x="189" y="45"/>
                  </a:lnTo>
                  <a:lnTo>
                    <a:pt x="190" y="43"/>
                  </a:lnTo>
                  <a:lnTo>
                    <a:pt x="192" y="43"/>
                  </a:lnTo>
                  <a:lnTo>
                    <a:pt x="193" y="42"/>
                  </a:lnTo>
                  <a:lnTo>
                    <a:pt x="193" y="40"/>
                  </a:lnTo>
                  <a:lnTo>
                    <a:pt x="194" y="40"/>
                  </a:lnTo>
                  <a:lnTo>
                    <a:pt x="195" y="34"/>
                  </a:lnTo>
                  <a:lnTo>
                    <a:pt x="195" y="34"/>
                  </a:lnTo>
                  <a:lnTo>
                    <a:pt x="195" y="33"/>
                  </a:lnTo>
                  <a:lnTo>
                    <a:pt x="195" y="32"/>
                  </a:lnTo>
                  <a:lnTo>
                    <a:pt x="196" y="30"/>
                  </a:lnTo>
                  <a:lnTo>
                    <a:pt x="197" y="30"/>
                  </a:lnTo>
                  <a:lnTo>
                    <a:pt x="197" y="29"/>
                  </a:lnTo>
                  <a:lnTo>
                    <a:pt x="199" y="29"/>
                  </a:lnTo>
                  <a:lnTo>
                    <a:pt x="199" y="28"/>
                  </a:lnTo>
                  <a:lnTo>
                    <a:pt x="199" y="28"/>
                  </a:lnTo>
                  <a:lnTo>
                    <a:pt x="199" y="27"/>
                  </a:lnTo>
                  <a:lnTo>
                    <a:pt x="200" y="27"/>
                  </a:lnTo>
                  <a:lnTo>
                    <a:pt x="201" y="26"/>
                  </a:lnTo>
                  <a:lnTo>
                    <a:pt x="202" y="26"/>
                  </a:lnTo>
                  <a:lnTo>
                    <a:pt x="202" y="24"/>
                  </a:lnTo>
                  <a:lnTo>
                    <a:pt x="203" y="26"/>
                  </a:lnTo>
                  <a:lnTo>
                    <a:pt x="202" y="26"/>
                  </a:lnTo>
                  <a:lnTo>
                    <a:pt x="203" y="26"/>
                  </a:lnTo>
                  <a:lnTo>
                    <a:pt x="203" y="24"/>
                  </a:lnTo>
                  <a:lnTo>
                    <a:pt x="205" y="24"/>
                  </a:lnTo>
                  <a:lnTo>
                    <a:pt x="206" y="24"/>
                  </a:lnTo>
                  <a:lnTo>
                    <a:pt x="206" y="23"/>
                  </a:lnTo>
                  <a:lnTo>
                    <a:pt x="206" y="22"/>
                  </a:lnTo>
                  <a:lnTo>
                    <a:pt x="207" y="21"/>
                  </a:lnTo>
                  <a:lnTo>
                    <a:pt x="207" y="22"/>
                  </a:lnTo>
                  <a:lnTo>
                    <a:pt x="208" y="21"/>
                  </a:lnTo>
                  <a:lnTo>
                    <a:pt x="209" y="21"/>
                  </a:lnTo>
                  <a:lnTo>
                    <a:pt x="209" y="22"/>
                  </a:lnTo>
                  <a:lnTo>
                    <a:pt x="209" y="21"/>
                  </a:lnTo>
                  <a:lnTo>
                    <a:pt x="210" y="20"/>
                  </a:lnTo>
                  <a:lnTo>
                    <a:pt x="209" y="20"/>
                  </a:lnTo>
                  <a:lnTo>
                    <a:pt x="210" y="20"/>
                  </a:lnTo>
                  <a:lnTo>
                    <a:pt x="210" y="19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6"/>
                  </a:lnTo>
                  <a:lnTo>
                    <a:pt x="214" y="16"/>
                  </a:lnTo>
                  <a:lnTo>
                    <a:pt x="214" y="15"/>
                  </a:lnTo>
                  <a:lnTo>
                    <a:pt x="215" y="15"/>
                  </a:lnTo>
                  <a:lnTo>
                    <a:pt x="215" y="14"/>
                  </a:lnTo>
                  <a:lnTo>
                    <a:pt x="215" y="13"/>
                  </a:lnTo>
                  <a:lnTo>
                    <a:pt x="216" y="13"/>
                  </a:lnTo>
                  <a:lnTo>
                    <a:pt x="218" y="11"/>
                  </a:lnTo>
                  <a:lnTo>
                    <a:pt x="218" y="10"/>
                  </a:lnTo>
                  <a:lnTo>
                    <a:pt x="219" y="10"/>
                  </a:lnTo>
                  <a:lnTo>
                    <a:pt x="219" y="9"/>
                  </a:lnTo>
                  <a:lnTo>
                    <a:pt x="220" y="9"/>
                  </a:lnTo>
                  <a:lnTo>
                    <a:pt x="220" y="8"/>
                  </a:lnTo>
                  <a:lnTo>
                    <a:pt x="221" y="8"/>
                  </a:lnTo>
                  <a:lnTo>
                    <a:pt x="223" y="8"/>
                  </a:lnTo>
                  <a:lnTo>
                    <a:pt x="225" y="8"/>
                  </a:lnTo>
                  <a:lnTo>
                    <a:pt x="226" y="8"/>
                  </a:lnTo>
                  <a:lnTo>
                    <a:pt x="227" y="8"/>
                  </a:lnTo>
                  <a:lnTo>
                    <a:pt x="227" y="7"/>
                  </a:lnTo>
                  <a:lnTo>
                    <a:pt x="228" y="7"/>
                  </a:lnTo>
                  <a:lnTo>
                    <a:pt x="228" y="6"/>
                  </a:lnTo>
                  <a:lnTo>
                    <a:pt x="229" y="6"/>
                  </a:lnTo>
                  <a:lnTo>
                    <a:pt x="231" y="6"/>
                  </a:lnTo>
                  <a:lnTo>
                    <a:pt x="232" y="6"/>
                  </a:lnTo>
                  <a:lnTo>
                    <a:pt x="232" y="4"/>
                  </a:lnTo>
                  <a:lnTo>
                    <a:pt x="232" y="3"/>
                  </a:lnTo>
                  <a:lnTo>
                    <a:pt x="233" y="2"/>
                  </a:lnTo>
                  <a:lnTo>
                    <a:pt x="235" y="2"/>
                  </a:lnTo>
                  <a:lnTo>
                    <a:pt x="236" y="1"/>
                  </a:lnTo>
                  <a:lnTo>
                    <a:pt x="238" y="1"/>
                  </a:lnTo>
                  <a:lnTo>
                    <a:pt x="239" y="1"/>
                  </a:lnTo>
                  <a:lnTo>
                    <a:pt x="240" y="1"/>
                  </a:lnTo>
                  <a:lnTo>
                    <a:pt x="241" y="1"/>
                  </a:lnTo>
                  <a:lnTo>
                    <a:pt x="242" y="1"/>
                  </a:lnTo>
                  <a:lnTo>
                    <a:pt x="244" y="0"/>
                  </a:lnTo>
                  <a:lnTo>
                    <a:pt x="245" y="0"/>
                  </a:lnTo>
                  <a:close/>
                  <a:moveTo>
                    <a:pt x="221" y="134"/>
                  </a:moveTo>
                  <a:lnTo>
                    <a:pt x="220" y="136"/>
                  </a:lnTo>
                  <a:lnTo>
                    <a:pt x="219" y="136"/>
                  </a:lnTo>
                  <a:lnTo>
                    <a:pt x="218" y="136"/>
                  </a:lnTo>
                  <a:lnTo>
                    <a:pt x="216" y="136"/>
                  </a:lnTo>
                  <a:lnTo>
                    <a:pt x="216" y="137"/>
                  </a:lnTo>
                  <a:lnTo>
                    <a:pt x="215" y="138"/>
                  </a:lnTo>
                  <a:lnTo>
                    <a:pt x="214" y="139"/>
                  </a:lnTo>
                  <a:lnTo>
                    <a:pt x="213" y="139"/>
                  </a:lnTo>
                  <a:lnTo>
                    <a:pt x="212" y="139"/>
                  </a:lnTo>
                  <a:lnTo>
                    <a:pt x="212" y="140"/>
                  </a:lnTo>
                  <a:lnTo>
                    <a:pt x="209" y="140"/>
                  </a:lnTo>
                  <a:lnTo>
                    <a:pt x="208" y="140"/>
                  </a:lnTo>
                  <a:lnTo>
                    <a:pt x="208" y="142"/>
                  </a:lnTo>
                  <a:lnTo>
                    <a:pt x="208" y="143"/>
                  </a:lnTo>
                  <a:lnTo>
                    <a:pt x="207" y="143"/>
                  </a:lnTo>
                  <a:lnTo>
                    <a:pt x="208" y="144"/>
                  </a:lnTo>
                  <a:lnTo>
                    <a:pt x="207" y="144"/>
                  </a:lnTo>
                  <a:lnTo>
                    <a:pt x="207" y="145"/>
                  </a:lnTo>
                  <a:lnTo>
                    <a:pt x="206" y="146"/>
                  </a:lnTo>
                  <a:lnTo>
                    <a:pt x="205" y="146"/>
                  </a:lnTo>
                  <a:lnTo>
                    <a:pt x="205" y="148"/>
                  </a:lnTo>
                  <a:lnTo>
                    <a:pt x="203" y="148"/>
                  </a:lnTo>
                  <a:lnTo>
                    <a:pt x="203" y="149"/>
                  </a:lnTo>
                  <a:lnTo>
                    <a:pt x="202" y="149"/>
                  </a:lnTo>
                  <a:lnTo>
                    <a:pt x="203" y="150"/>
                  </a:lnTo>
                  <a:lnTo>
                    <a:pt x="202" y="150"/>
                  </a:lnTo>
                  <a:lnTo>
                    <a:pt x="202" y="151"/>
                  </a:lnTo>
                  <a:lnTo>
                    <a:pt x="201" y="151"/>
                  </a:lnTo>
                  <a:lnTo>
                    <a:pt x="201" y="152"/>
                  </a:lnTo>
                  <a:lnTo>
                    <a:pt x="200" y="152"/>
                  </a:lnTo>
                  <a:lnTo>
                    <a:pt x="200" y="153"/>
                  </a:lnTo>
                  <a:lnTo>
                    <a:pt x="199" y="153"/>
                  </a:lnTo>
                  <a:lnTo>
                    <a:pt x="199" y="153"/>
                  </a:lnTo>
                  <a:lnTo>
                    <a:pt x="197" y="155"/>
                  </a:lnTo>
                  <a:lnTo>
                    <a:pt x="196" y="155"/>
                  </a:lnTo>
                  <a:lnTo>
                    <a:pt x="196" y="156"/>
                  </a:lnTo>
                  <a:lnTo>
                    <a:pt x="197" y="157"/>
                  </a:lnTo>
                  <a:lnTo>
                    <a:pt x="199" y="162"/>
                  </a:lnTo>
                  <a:lnTo>
                    <a:pt x="199" y="163"/>
                  </a:lnTo>
                  <a:lnTo>
                    <a:pt x="200" y="164"/>
                  </a:lnTo>
                  <a:lnTo>
                    <a:pt x="200" y="165"/>
                  </a:lnTo>
                  <a:lnTo>
                    <a:pt x="201" y="165"/>
                  </a:lnTo>
                  <a:lnTo>
                    <a:pt x="201" y="166"/>
                  </a:lnTo>
                  <a:lnTo>
                    <a:pt x="202" y="166"/>
                  </a:lnTo>
                  <a:lnTo>
                    <a:pt x="201" y="168"/>
                  </a:lnTo>
                  <a:lnTo>
                    <a:pt x="201" y="169"/>
                  </a:lnTo>
                  <a:lnTo>
                    <a:pt x="202" y="170"/>
                  </a:lnTo>
                  <a:lnTo>
                    <a:pt x="203" y="170"/>
                  </a:lnTo>
                  <a:lnTo>
                    <a:pt x="203" y="171"/>
                  </a:lnTo>
                  <a:lnTo>
                    <a:pt x="205" y="171"/>
                  </a:lnTo>
                  <a:lnTo>
                    <a:pt x="205" y="172"/>
                  </a:lnTo>
                  <a:lnTo>
                    <a:pt x="206" y="172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7" y="175"/>
                  </a:lnTo>
                  <a:lnTo>
                    <a:pt x="208" y="176"/>
                  </a:lnTo>
                  <a:lnTo>
                    <a:pt x="209" y="176"/>
                  </a:lnTo>
                  <a:lnTo>
                    <a:pt x="210" y="176"/>
                  </a:lnTo>
                  <a:lnTo>
                    <a:pt x="212" y="176"/>
                  </a:lnTo>
                  <a:lnTo>
                    <a:pt x="213" y="176"/>
                  </a:lnTo>
                  <a:lnTo>
                    <a:pt x="215" y="177"/>
                  </a:lnTo>
                  <a:lnTo>
                    <a:pt x="215" y="176"/>
                  </a:lnTo>
                  <a:lnTo>
                    <a:pt x="215" y="176"/>
                  </a:lnTo>
                  <a:lnTo>
                    <a:pt x="216" y="176"/>
                  </a:lnTo>
                  <a:lnTo>
                    <a:pt x="216" y="175"/>
                  </a:lnTo>
                  <a:lnTo>
                    <a:pt x="216" y="174"/>
                  </a:lnTo>
                  <a:lnTo>
                    <a:pt x="219" y="172"/>
                  </a:lnTo>
                  <a:lnTo>
                    <a:pt x="219" y="171"/>
                  </a:lnTo>
                  <a:lnTo>
                    <a:pt x="219" y="170"/>
                  </a:lnTo>
                  <a:lnTo>
                    <a:pt x="218" y="170"/>
                  </a:lnTo>
                  <a:lnTo>
                    <a:pt x="219" y="169"/>
                  </a:lnTo>
                  <a:lnTo>
                    <a:pt x="220" y="169"/>
                  </a:lnTo>
                  <a:lnTo>
                    <a:pt x="220" y="168"/>
                  </a:lnTo>
                  <a:lnTo>
                    <a:pt x="221" y="168"/>
                  </a:lnTo>
                  <a:lnTo>
                    <a:pt x="221" y="166"/>
                  </a:lnTo>
                  <a:lnTo>
                    <a:pt x="222" y="166"/>
                  </a:lnTo>
                  <a:lnTo>
                    <a:pt x="223" y="166"/>
                  </a:lnTo>
                  <a:lnTo>
                    <a:pt x="225" y="165"/>
                  </a:lnTo>
                  <a:lnTo>
                    <a:pt x="226" y="166"/>
                  </a:lnTo>
                  <a:lnTo>
                    <a:pt x="227" y="166"/>
                  </a:lnTo>
                  <a:lnTo>
                    <a:pt x="227" y="165"/>
                  </a:lnTo>
                  <a:lnTo>
                    <a:pt x="228" y="165"/>
                  </a:lnTo>
                  <a:lnTo>
                    <a:pt x="229" y="164"/>
                  </a:lnTo>
                  <a:lnTo>
                    <a:pt x="232" y="163"/>
                  </a:lnTo>
                  <a:lnTo>
                    <a:pt x="233" y="163"/>
                  </a:lnTo>
                  <a:lnTo>
                    <a:pt x="234" y="162"/>
                  </a:lnTo>
                  <a:lnTo>
                    <a:pt x="235" y="162"/>
                  </a:lnTo>
                  <a:lnTo>
                    <a:pt x="235" y="161"/>
                  </a:lnTo>
                  <a:lnTo>
                    <a:pt x="235" y="159"/>
                  </a:lnTo>
                  <a:lnTo>
                    <a:pt x="234" y="159"/>
                  </a:lnTo>
                  <a:lnTo>
                    <a:pt x="234" y="158"/>
                  </a:lnTo>
                  <a:lnTo>
                    <a:pt x="234" y="157"/>
                  </a:lnTo>
                  <a:lnTo>
                    <a:pt x="235" y="157"/>
                  </a:lnTo>
                  <a:lnTo>
                    <a:pt x="235" y="156"/>
                  </a:lnTo>
                  <a:lnTo>
                    <a:pt x="236" y="156"/>
                  </a:lnTo>
                  <a:lnTo>
                    <a:pt x="238" y="155"/>
                  </a:lnTo>
                  <a:lnTo>
                    <a:pt x="238" y="153"/>
                  </a:lnTo>
                  <a:lnTo>
                    <a:pt x="238" y="152"/>
                  </a:lnTo>
                  <a:lnTo>
                    <a:pt x="238" y="151"/>
                  </a:lnTo>
                  <a:lnTo>
                    <a:pt x="239" y="151"/>
                  </a:lnTo>
                  <a:lnTo>
                    <a:pt x="240" y="151"/>
                  </a:lnTo>
                  <a:lnTo>
                    <a:pt x="240" y="150"/>
                  </a:lnTo>
                  <a:lnTo>
                    <a:pt x="240" y="149"/>
                  </a:lnTo>
                  <a:lnTo>
                    <a:pt x="241" y="149"/>
                  </a:lnTo>
                  <a:lnTo>
                    <a:pt x="240" y="148"/>
                  </a:lnTo>
                  <a:lnTo>
                    <a:pt x="240" y="148"/>
                  </a:lnTo>
                  <a:lnTo>
                    <a:pt x="239" y="146"/>
                  </a:lnTo>
                  <a:lnTo>
                    <a:pt x="239" y="145"/>
                  </a:lnTo>
                  <a:lnTo>
                    <a:pt x="239" y="144"/>
                  </a:lnTo>
                  <a:lnTo>
                    <a:pt x="238" y="144"/>
                  </a:lnTo>
                  <a:lnTo>
                    <a:pt x="236" y="144"/>
                  </a:lnTo>
                  <a:lnTo>
                    <a:pt x="235" y="142"/>
                  </a:lnTo>
                  <a:lnTo>
                    <a:pt x="234" y="142"/>
                  </a:lnTo>
                  <a:lnTo>
                    <a:pt x="233" y="142"/>
                  </a:lnTo>
                  <a:lnTo>
                    <a:pt x="233" y="140"/>
                  </a:lnTo>
                  <a:lnTo>
                    <a:pt x="232" y="140"/>
                  </a:lnTo>
                  <a:lnTo>
                    <a:pt x="231" y="139"/>
                  </a:lnTo>
                  <a:lnTo>
                    <a:pt x="231" y="138"/>
                  </a:lnTo>
                  <a:lnTo>
                    <a:pt x="229" y="137"/>
                  </a:lnTo>
                  <a:lnTo>
                    <a:pt x="228" y="137"/>
                  </a:lnTo>
                  <a:lnTo>
                    <a:pt x="228" y="136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3"/>
                  </a:lnTo>
                  <a:lnTo>
                    <a:pt x="227" y="132"/>
                  </a:lnTo>
                  <a:lnTo>
                    <a:pt x="226" y="132"/>
                  </a:lnTo>
                  <a:lnTo>
                    <a:pt x="225" y="133"/>
                  </a:lnTo>
                  <a:lnTo>
                    <a:pt x="222" y="133"/>
                  </a:lnTo>
                  <a:lnTo>
                    <a:pt x="221" y="133"/>
                  </a:lnTo>
                  <a:lnTo>
                    <a:pt x="221" y="13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20" name="Freeform 475">
              <a:extLst>
                <a:ext uri="{FF2B5EF4-FFF2-40B4-BE49-F238E27FC236}">
                  <a16:creationId xmlns:a16="http://schemas.microsoft.com/office/drawing/2014/main" id="{4C5BA66E-95A4-F273-7100-EB2EE671EF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8731" y="2478237"/>
              <a:ext cx="231775" cy="309563"/>
            </a:xfrm>
            <a:custGeom>
              <a:avLst/>
              <a:gdLst>
                <a:gd name="T0" fmla="*/ 76 w 146"/>
                <a:gd name="T1" fmla="*/ 178 h 195"/>
                <a:gd name="T2" fmla="*/ 125 w 146"/>
                <a:gd name="T3" fmla="*/ 121 h 195"/>
                <a:gd name="T4" fmla="*/ 130 w 146"/>
                <a:gd name="T5" fmla="*/ 117 h 195"/>
                <a:gd name="T6" fmla="*/ 126 w 146"/>
                <a:gd name="T7" fmla="*/ 124 h 195"/>
                <a:gd name="T8" fmla="*/ 90 w 146"/>
                <a:gd name="T9" fmla="*/ 43 h 195"/>
                <a:gd name="T10" fmla="*/ 105 w 146"/>
                <a:gd name="T11" fmla="*/ 53 h 195"/>
                <a:gd name="T12" fmla="*/ 113 w 146"/>
                <a:gd name="T13" fmla="*/ 55 h 195"/>
                <a:gd name="T14" fmla="*/ 120 w 146"/>
                <a:gd name="T15" fmla="*/ 57 h 195"/>
                <a:gd name="T16" fmla="*/ 126 w 146"/>
                <a:gd name="T17" fmla="*/ 58 h 195"/>
                <a:gd name="T18" fmla="*/ 131 w 146"/>
                <a:gd name="T19" fmla="*/ 64 h 195"/>
                <a:gd name="T20" fmla="*/ 136 w 146"/>
                <a:gd name="T21" fmla="*/ 72 h 195"/>
                <a:gd name="T22" fmla="*/ 142 w 146"/>
                <a:gd name="T23" fmla="*/ 78 h 195"/>
                <a:gd name="T24" fmla="*/ 146 w 146"/>
                <a:gd name="T25" fmla="*/ 84 h 195"/>
                <a:gd name="T26" fmla="*/ 143 w 146"/>
                <a:gd name="T27" fmla="*/ 91 h 195"/>
                <a:gd name="T28" fmla="*/ 135 w 146"/>
                <a:gd name="T29" fmla="*/ 102 h 195"/>
                <a:gd name="T30" fmla="*/ 128 w 146"/>
                <a:gd name="T31" fmla="*/ 111 h 195"/>
                <a:gd name="T32" fmla="*/ 124 w 146"/>
                <a:gd name="T33" fmla="*/ 117 h 195"/>
                <a:gd name="T34" fmla="*/ 118 w 146"/>
                <a:gd name="T35" fmla="*/ 122 h 195"/>
                <a:gd name="T36" fmla="*/ 116 w 146"/>
                <a:gd name="T37" fmla="*/ 117 h 195"/>
                <a:gd name="T38" fmla="*/ 111 w 146"/>
                <a:gd name="T39" fmla="*/ 122 h 195"/>
                <a:gd name="T40" fmla="*/ 110 w 146"/>
                <a:gd name="T41" fmla="*/ 127 h 195"/>
                <a:gd name="T42" fmla="*/ 107 w 146"/>
                <a:gd name="T43" fmla="*/ 136 h 195"/>
                <a:gd name="T44" fmla="*/ 107 w 146"/>
                <a:gd name="T45" fmla="*/ 143 h 195"/>
                <a:gd name="T46" fmla="*/ 107 w 146"/>
                <a:gd name="T47" fmla="*/ 150 h 195"/>
                <a:gd name="T48" fmla="*/ 90 w 146"/>
                <a:gd name="T49" fmla="*/ 154 h 195"/>
                <a:gd name="T50" fmla="*/ 86 w 146"/>
                <a:gd name="T51" fmla="*/ 163 h 195"/>
                <a:gd name="T52" fmla="*/ 81 w 146"/>
                <a:gd name="T53" fmla="*/ 170 h 195"/>
                <a:gd name="T54" fmla="*/ 66 w 146"/>
                <a:gd name="T55" fmla="*/ 172 h 195"/>
                <a:gd name="T56" fmla="*/ 61 w 146"/>
                <a:gd name="T57" fmla="*/ 178 h 195"/>
                <a:gd name="T58" fmla="*/ 60 w 146"/>
                <a:gd name="T59" fmla="*/ 186 h 195"/>
                <a:gd name="T60" fmla="*/ 54 w 146"/>
                <a:gd name="T61" fmla="*/ 189 h 195"/>
                <a:gd name="T62" fmla="*/ 47 w 146"/>
                <a:gd name="T63" fmla="*/ 188 h 195"/>
                <a:gd name="T64" fmla="*/ 35 w 146"/>
                <a:gd name="T65" fmla="*/ 191 h 195"/>
                <a:gd name="T66" fmla="*/ 26 w 146"/>
                <a:gd name="T67" fmla="*/ 194 h 195"/>
                <a:gd name="T68" fmla="*/ 16 w 146"/>
                <a:gd name="T69" fmla="*/ 182 h 195"/>
                <a:gd name="T70" fmla="*/ 11 w 146"/>
                <a:gd name="T71" fmla="*/ 173 h 195"/>
                <a:gd name="T72" fmla="*/ 5 w 146"/>
                <a:gd name="T73" fmla="*/ 159 h 195"/>
                <a:gd name="T74" fmla="*/ 9 w 146"/>
                <a:gd name="T75" fmla="*/ 146 h 195"/>
                <a:gd name="T76" fmla="*/ 34 w 146"/>
                <a:gd name="T77" fmla="*/ 137 h 195"/>
                <a:gd name="T78" fmla="*/ 57 w 146"/>
                <a:gd name="T79" fmla="*/ 128 h 195"/>
                <a:gd name="T80" fmla="*/ 63 w 146"/>
                <a:gd name="T81" fmla="*/ 110 h 195"/>
                <a:gd name="T82" fmla="*/ 68 w 146"/>
                <a:gd name="T83" fmla="*/ 92 h 195"/>
                <a:gd name="T84" fmla="*/ 60 w 146"/>
                <a:gd name="T85" fmla="*/ 76 h 195"/>
                <a:gd name="T86" fmla="*/ 64 w 146"/>
                <a:gd name="T87" fmla="*/ 58 h 195"/>
                <a:gd name="T88" fmla="*/ 65 w 146"/>
                <a:gd name="T89" fmla="*/ 50 h 195"/>
                <a:gd name="T90" fmla="*/ 74 w 146"/>
                <a:gd name="T91" fmla="*/ 47 h 195"/>
                <a:gd name="T92" fmla="*/ 72 w 146"/>
                <a:gd name="T93" fmla="*/ 43 h 195"/>
                <a:gd name="T94" fmla="*/ 72 w 146"/>
                <a:gd name="T95" fmla="*/ 36 h 195"/>
                <a:gd name="T96" fmla="*/ 76 w 146"/>
                <a:gd name="T97" fmla="*/ 30 h 195"/>
                <a:gd name="T98" fmla="*/ 77 w 146"/>
                <a:gd name="T99" fmla="*/ 33 h 195"/>
                <a:gd name="T100" fmla="*/ 83 w 146"/>
                <a:gd name="T101" fmla="*/ 30 h 195"/>
                <a:gd name="T102" fmla="*/ 80 w 146"/>
                <a:gd name="T103" fmla="*/ 23 h 195"/>
                <a:gd name="T104" fmla="*/ 83 w 146"/>
                <a:gd name="T105" fmla="*/ 1 h 195"/>
                <a:gd name="T106" fmla="*/ 83 w 146"/>
                <a:gd name="T107" fmla="*/ 4 h 195"/>
                <a:gd name="T108" fmla="*/ 81 w 146"/>
                <a:gd name="T109" fmla="*/ 4 h 195"/>
                <a:gd name="T110" fmla="*/ 83 w 146"/>
                <a:gd name="T111" fmla="*/ 7 h 195"/>
                <a:gd name="T112" fmla="*/ 80 w 146"/>
                <a:gd name="T113" fmla="*/ 12 h 195"/>
                <a:gd name="T114" fmla="*/ 78 w 146"/>
                <a:gd name="T115" fmla="*/ 12 h 195"/>
                <a:gd name="T116" fmla="*/ 78 w 146"/>
                <a:gd name="T117" fmla="*/ 2 h 195"/>
                <a:gd name="T118" fmla="*/ 83 w 146"/>
                <a:gd name="T119" fmla="*/ 2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6" h="195">
                  <a:moveTo>
                    <a:pt x="73" y="179"/>
                  </a:moveTo>
                  <a:lnTo>
                    <a:pt x="72" y="179"/>
                  </a:lnTo>
                  <a:lnTo>
                    <a:pt x="73" y="179"/>
                  </a:lnTo>
                  <a:lnTo>
                    <a:pt x="73" y="178"/>
                  </a:lnTo>
                  <a:lnTo>
                    <a:pt x="73" y="179"/>
                  </a:lnTo>
                  <a:close/>
                  <a:moveTo>
                    <a:pt x="77" y="179"/>
                  </a:moveTo>
                  <a:lnTo>
                    <a:pt x="76" y="179"/>
                  </a:lnTo>
                  <a:lnTo>
                    <a:pt x="76" y="178"/>
                  </a:lnTo>
                  <a:lnTo>
                    <a:pt x="77" y="178"/>
                  </a:lnTo>
                  <a:lnTo>
                    <a:pt x="77" y="178"/>
                  </a:lnTo>
                  <a:lnTo>
                    <a:pt x="77" y="179"/>
                  </a:lnTo>
                  <a:close/>
                  <a:moveTo>
                    <a:pt x="125" y="126"/>
                  </a:moveTo>
                  <a:lnTo>
                    <a:pt x="125" y="124"/>
                  </a:lnTo>
                  <a:lnTo>
                    <a:pt x="125" y="123"/>
                  </a:lnTo>
                  <a:lnTo>
                    <a:pt x="125" y="122"/>
                  </a:lnTo>
                  <a:lnTo>
                    <a:pt x="125" y="121"/>
                  </a:lnTo>
                  <a:lnTo>
                    <a:pt x="126" y="121"/>
                  </a:lnTo>
                  <a:lnTo>
                    <a:pt x="128" y="120"/>
                  </a:lnTo>
                  <a:lnTo>
                    <a:pt x="128" y="118"/>
                  </a:lnTo>
                  <a:lnTo>
                    <a:pt x="129" y="117"/>
                  </a:lnTo>
                  <a:lnTo>
                    <a:pt x="129" y="116"/>
                  </a:lnTo>
                  <a:lnTo>
                    <a:pt x="130" y="115"/>
                  </a:lnTo>
                  <a:lnTo>
                    <a:pt x="130" y="116"/>
                  </a:lnTo>
                  <a:lnTo>
                    <a:pt x="130" y="117"/>
                  </a:lnTo>
                  <a:lnTo>
                    <a:pt x="131" y="118"/>
                  </a:lnTo>
                  <a:lnTo>
                    <a:pt x="131" y="120"/>
                  </a:lnTo>
                  <a:lnTo>
                    <a:pt x="130" y="120"/>
                  </a:lnTo>
                  <a:lnTo>
                    <a:pt x="129" y="120"/>
                  </a:lnTo>
                  <a:lnTo>
                    <a:pt x="129" y="121"/>
                  </a:lnTo>
                  <a:lnTo>
                    <a:pt x="128" y="122"/>
                  </a:lnTo>
                  <a:lnTo>
                    <a:pt x="128" y="123"/>
                  </a:lnTo>
                  <a:lnTo>
                    <a:pt x="126" y="124"/>
                  </a:lnTo>
                  <a:lnTo>
                    <a:pt x="126" y="126"/>
                  </a:lnTo>
                  <a:lnTo>
                    <a:pt x="125" y="126"/>
                  </a:lnTo>
                  <a:close/>
                  <a:moveTo>
                    <a:pt x="84" y="33"/>
                  </a:moveTo>
                  <a:lnTo>
                    <a:pt x="84" y="34"/>
                  </a:lnTo>
                  <a:lnTo>
                    <a:pt x="86" y="38"/>
                  </a:lnTo>
                  <a:lnTo>
                    <a:pt x="87" y="39"/>
                  </a:lnTo>
                  <a:lnTo>
                    <a:pt x="89" y="40"/>
                  </a:lnTo>
                  <a:lnTo>
                    <a:pt x="90" y="43"/>
                  </a:lnTo>
                  <a:lnTo>
                    <a:pt x="91" y="44"/>
                  </a:lnTo>
                  <a:lnTo>
                    <a:pt x="93" y="46"/>
                  </a:lnTo>
                  <a:lnTo>
                    <a:pt x="96" y="49"/>
                  </a:lnTo>
                  <a:lnTo>
                    <a:pt x="97" y="50"/>
                  </a:lnTo>
                  <a:lnTo>
                    <a:pt x="98" y="51"/>
                  </a:lnTo>
                  <a:lnTo>
                    <a:pt x="100" y="51"/>
                  </a:lnTo>
                  <a:lnTo>
                    <a:pt x="104" y="52"/>
                  </a:lnTo>
                  <a:lnTo>
                    <a:pt x="105" y="53"/>
                  </a:lnTo>
                  <a:lnTo>
                    <a:pt x="105" y="53"/>
                  </a:lnTo>
                  <a:lnTo>
                    <a:pt x="106" y="53"/>
                  </a:lnTo>
                  <a:lnTo>
                    <a:pt x="107" y="53"/>
                  </a:lnTo>
                  <a:lnTo>
                    <a:pt x="109" y="53"/>
                  </a:lnTo>
                  <a:lnTo>
                    <a:pt x="109" y="55"/>
                  </a:lnTo>
                  <a:lnTo>
                    <a:pt x="110" y="55"/>
                  </a:lnTo>
                  <a:lnTo>
                    <a:pt x="111" y="55"/>
                  </a:lnTo>
                  <a:lnTo>
                    <a:pt x="113" y="55"/>
                  </a:lnTo>
                  <a:lnTo>
                    <a:pt x="115" y="55"/>
                  </a:lnTo>
                  <a:lnTo>
                    <a:pt x="115" y="56"/>
                  </a:lnTo>
                  <a:lnTo>
                    <a:pt x="116" y="56"/>
                  </a:lnTo>
                  <a:lnTo>
                    <a:pt x="117" y="56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19" y="57"/>
                  </a:lnTo>
                  <a:lnTo>
                    <a:pt x="120" y="57"/>
                  </a:lnTo>
                  <a:lnTo>
                    <a:pt x="122" y="57"/>
                  </a:lnTo>
                  <a:lnTo>
                    <a:pt x="123" y="57"/>
                  </a:lnTo>
                  <a:lnTo>
                    <a:pt x="124" y="57"/>
                  </a:lnTo>
                  <a:lnTo>
                    <a:pt x="125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8" y="58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30" y="62"/>
                  </a:lnTo>
                  <a:lnTo>
                    <a:pt x="130" y="63"/>
                  </a:lnTo>
                  <a:lnTo>
                    <a:pt x="131" y="63"/>
                  </a:lnTo>
                  <a:lnTo>
                    <a:pt x="131" y="64"/>
                  </a:lnTo>
                  <a:lnTo>
                    <a:pt x="132" y="65"/>
                  </a:lnTo>
                  <a:lnTo>
                    <a:pt x="132" y="66"/>
                  </a:lnTo>
                  <a:lnTo>
                    <a:pt x="133" y="68"/>
                  </a:lnTo>
                  <a:lnTo>
                    <a:pt x="133" y="69"/>
                  </a:lnTo>
                  <a:lnTo>
                    <a:pt x="133" y="69"/>
                  </a:lnTo>
                  <a:lnTo>
                    <a:pt x="135" y="70"/>
                  </a:lnTo>
                  <a:lnTo>
                    <a:pt x="136" y="71"/>
                  </a:lnTo>
                  <a:lnTo>
                    <a:pt x="136" y="72"/>
                  </a:lnTo>
                  <a:lnTo>
                    <a:pt x="136" y="73"/>
                  </a:lnTo>
                  <a:lnTo>
                    <a:pt x="137" y="73"/>
                  </a:lnTo>
                  <a:lnTo>
                    <a:pt x="137" y="75"/>
                  </a:lnTo>
                  <a:lnTo>
                    <a:pt x="138" y="76"/>
                  </a:lnTo>
                  <a:lnTo>
                    <a:pt x="139" y="77"/>
                  </a:lnTo>
                  <a:lnTo>
                    <a:pt x="141" y="77"/>
                  </a:lnTo>
                  <a:lnTo>
                    <a:pt x="141" y="78"/>
                  </a:lnTo>
                  <a:lnTo>
                    <a:pt x="142" y="78"/>
                  </a:lnTo>
                  <a:lnTo>
                    <a:pt x="143" y="78"/>
                  </a:lnTo>
                  <a:lnTo>
                    <a:pt x="144" y="78"/>
                  </a:lnTo>
                  <a:lnTo>
                    <a:pt x="144" y="79"/>
                  </a:lnTo>
                  <a:lnTo>
                    <a:pt x="145" y="79"/>
                  </a:lnTo>
                  <a:lnTo>
                    <a:pt x="145" y="78"/>
                  </a:lnTo>
                  <a:lnTo>
                    <a:pt x="146" y="79"/>
                  </a:lnTo>
                  <a:lnTo>
                    <a:pt x="146" y="81"/>
                  </a:lnTo>
                  <a:lnTo>
                    <a:pt x="146" y="84"/>
                  </a:lnTo>
                  <a:lnTo>
                    <a:pt x="146" y="85"/>
                  </a:lnTo>
                  <a:lnTo>
                    <a:pt x="146" y="86"/>
                  </a:lnTo>
                  <a:lnTo>
                    <a:pt x="145" y="86"/>
                  </a:lnTo>
                  <a:lnTo>
                    <a:pt x="144" y="86"/>
                  </a:lnTo>
                  <a:lnTo>
                    <a:pt x="144" y="88"/>
                  </a:lnTo>
                  <a:lnTo>
                    <a:pt x="143" y="89"/>
                  </a:lnTo>
                  <a:lnTo>
                    <a:pt x="143" y="90"/>
                  </a:lnTo>
                  <a:lnTo>
                    <a:pt x="143" y="91"/>
                  </a:lnTo>
                  <a:lnTo>
                    <a:pt x="142" y="91"/>
                  </a:lnTo>
                  <a:lnTo>
                    <a:pt x="142" y="92"/>
                  </a:lnTo>
                  <a:lnTo>
                    <a:pt x="141" y="94"/>
                  </a:lnTo>
                  <a:lnTo>
                    <a:pt x="139" y="96"/>
                  </a:lnTo>
                  <a:lnTo>
                    <a:pt x="139" y="97"/>
                  </a:lnTo>
                  <a:lnTo>
                    <a:pt x="137" y="99"/>
                  </a:lnTo>
                  <a:lnTo>
                    <a:pt x="137" y="101"/>
                  </a:lnTo>
                  <a:lnTo>
                    <a:pt x="135" y="102"/>
                  </a:lnTo>
                  <a:lnTo>
                    <a:pt x="133" y="102"/>
                  </a:lnTo>
                  <a:lnTo>
                    <a:pt x="132" y="104"/>
                  </a:lnTo>
                  <a:lnTo>
                    <a:pt x="130" y="107"/>
                  </a:lnTo>
                  <a:lnTo>
                    <a:pt x="130" y="108"/>
                  </a:lnTo>
                  <a:lnTo>
                    <a:pt x="129" y="108"/>
                  </a:lnTo>
                  <a:lnTo>
                    <a:pt x="129" y="109"/>
                  </a:lnTo>
                  <a:lnTo>
                    <a:pt x="128" y="110"/>
                  </a:lnTo>
                  <a:lnTo>
                    <a:pt x="128" y="111"/>
                  </a:lnTo>
                  <a:lnTo>
                    <a:pt x="126" y="113"/>
                  </a:lnTo>
                  <a:lnTo>
                    <a:pt x="125" y="114"/>
                  </a:lnTo>
                  <a:lnTo>
                    <a:pt x="125" y="115"/>
                  </a:lnTo>
                  <a:lnTo>
                    <a:pt x="126" y="115"/>
                  </a:lnTo>
                  <a:lnTo>
                    <a:pt x="125" y="115"/>
                  </a:lnTo>
                  <a:lnTo>
                    <a:pt x="125" y="115"/>
                  </a:lnTo>
                  <a:lnTo>
                    <a:pt x="124" y="116"/>
                  </a:lnTo>
                  <a:lnTo>
                    <a:pt x="124" y="117"/>
                  </a:lnTo>
                  <a:lnTo>
                    <a:pt x="123" y="118"/>
                  </a:lnTo>
                  <a:lnTo>
                    <a:pt x="123" y="120"/>
                  </a:lnTo>
                  <a:lnTo>
                    <a:pt x="123" y="121"/>
                  </a:lnTo>
                  <a:lnTo>
                    <a:pt x="122" y="121"/>
                  </a:lnTo>
                  <a:lnTo>
                    <a:pt x="122" y="122"/>
                  </a:lnTo>
                  <a:lnTo>
                    <a:pt x="120" y="122"/>
                  </a:lnTo>
                  <a:lnTo>
                    <a:pt x="119" y="122"/>
                  </a:lnTo>
                  <a:lnTo>
                    <a:pt x="118" y="122"/>
                  </a:lnTo>
                  <a:lnTo>
                    <a:pt x="117" y="121"/>
                  </a:lnTo>
                  <a:lnTo>
                    <a:pt x="116" y="121"/>
                  </a:lnTo>
                  <a:lnTo>
                    <a:pt x="117" y="120"/>
                  </a:lnTo>
                  <a:lnTo>
                    <a:pt x="117" y="121"/>
                  </a:lnTo>
                  <a:lnTo>
                    <a:pt x="117" y="120"/>
                  </a:lnTo>
                  <a:lnTo>
                    <a:pt x="117" y="118"/>
                  </a:lnTo>
                  <a:lnTo>
                    <a:pt x="117" y="117"/>
                  </a:lnTo>
                  <a:lnTo>
                    <a:pt x="116" y="117"/>
                  </a:lnTo>
                  <a:lnTo>
                    <a:pt x="115" y="117"/>
                  </a:lnTo>
                  <a:lnTo>
                    <a:pt x="115" y="118"/>
                  </a:lnTo>
                  <a:lnTo>
                    <a:pt x="113" y="118"/>
                  </a:lnTo>
                  <a:lnTo>
                    <a:pt x="113" y="120"/>
                  </a:lnTo>
                  <a:lnTo>
                    <a:pt x="112" y="120"/>
                  </a:lnTo>
                  <a:lnTo>
                    <a:pt x="112" y="121"/>
                  </a:lnTo>
                  <a:lnTo>
                    <a:pt x="111" y="121"/>
                  </a:lnTo>
                  <a:lnTo>
                    <a:pt x="111" y="122"/>
                  </a:lnTo>
                  <a:lnTo>
                    <a:pt x="112" y="122"/>
                  </a:lnTo>
                  <a:lnTo>
                    <a:pt x="112" y="123"/>
                  </a:lnTo>
                  <a:lnTo>
                    <a:pt x="111" y="123"/>
                  </a:lnTo>
                  <a:lnTo>
                    <a:pt x="110" y="123"/>
                  </a:lnTo>
                  <a:lnTo>
                    <a:pt x="110" y="124"/>
                  </a:lnTo>
                  <a:lnTo>
                    <a:pt x="109" y="124"/>
                  </a:lnTo>
                  <a:lnTo>
                    <a:pt x="109" y="126"/>
                  </a:lnTo>
                  <a:lnTo>
                    <a:pt x="110" y="127"/>
                  </a:lnTo>
                  <a:lnTo>
                    <a:pt x="109" y="128"/>
                  </a:lnTo>
                  <a:lnTo>
                    <a:pt x="109" y="129"/>
                  </a:lnTo>
                  <a:lnTo>
                    <a:pt x="109" y="130"/>
                  </a:lnTo>
                  <a:lnTo>
                    <a:pt x="109" y="131"/>
                  </a:lnTo>
                  <a:lnTo>
                    <a:pt x="107" y="133"/>
                  </a:lnTo>
                  <a:lnTo>
                    <a:pt x="106" y="135"/>
                  </a:lnTo>
                  <a:lnTo>
                    <a:pt x="106" y="136"/>
                  </a:lnTo>
                  <a:lnTo>
                    <a:pt x="107" y="136"/>
                  </a:lnTo>
                  <a:lnTo>
                    <a:pt x="107" y="137"/>
                  </a:lnTo>
                  <a:lnTo>
                    <a:pt x="106" y="137"/>
                  </a:lnTo>
                  <a:lnTo>
                    <a:pt x="106" y="139"/>
                  </a:lnTo>
                  <a:lnTo>
                    <a:pt x="106" y="140"/>
                  </a:lnTo>
                  <a:lnTo>
                    <a:pt x="107" y="141"/>
                  </a:lnTo>
                  <a:lnTo>
                    <a:pt x="107" y="142"/>
                  </a:lnTo>
                  <a:lnTo>
                    <a:pt x="107" y="143"/>
                  </a:lnTo>
                  <a:lnTo>
                    <a:pt x="107" y="143"/>
                  </a:lnTo>
                  <a:lnTo>
                    <a:pt x="107" y="144"/>
                  </a:lnTo>
                  <a:lnTo>
                    <a:pt x="109" y="144"/>
                  </a:lnTo>
                  <a:lnTo>
                    <a:pt x="109" y="146"/>
                  </a:lnTo>
                  <a:lnTo>
                    <a:pt x="109" y="147"/>
                  </a:lnTo>
                  <a:lnTo>
                    <a:pt x="110" y="148"/>
                  </a:lnTo>
                  <a:lnTo>
                    <a:pt x="109" y="149"/>
                  </a:lnTo>
                  <a:lnTo>
                    <a:pt x="107" y="149"/>
                  </a:lnTo>
                  <a:lnTo>
                    <a:pt x="107" y="150"/>
                  </a:lnTo>
                  <a:lnTo>
                    <a:pt x="106" y="150"/>
                  </a:lnTo>
                  <a:lnTo>
                    <a:pt x="104" y="150"/>
                  </a:lnTo>
                  <a:lnTo>
                    <a:pt x="103" y="150"/>
                  </a:lnTo>
                  <a:lnTo>
                    <a:pt x="98" y="150"/>
                  </a:lnTo>
                  <a:lnTo>
                    <a:pt x="96" y="152"/>
                  </a:lnTo>
                  <a:lnTo>
                    <a:pt x="92" y="153"/>
                  </a:lnTo>
                  <a:lnTo>
                    <a:pt x="91" y="154"/>
                  </a:lnTo>
                  <a:lnTo>
                    <a:pt x="90" y="154"/>
                  </a:lnTo>
                  <a:lnTo>
                    <a:pt x="90" y="155"/>
                  </a:lnTo>
                  <a:lnTo>
                    <a:pt x="87" y="157"/>
                  </a:lnTo>
                  <a:lnTo>
                    <a:pt x="87" y="159"/>
                  </a:lnTo>
                  <a:lnTo>
                    <a:pt x="87" y="160"/>
                  </a:lnTo>
                  <a:lnTo>
                    <a:pt x="87" y="161"/>
                  </a:lnTo>
                  <a:lnTo>
                    <a:pt x="86" y="161"/>
                  </a:lnTo>
                  <a:lnTo>
                    <a:pt x="86" y="162"/>
                  </a:lnTo>
                  <a:lnTo>
                    <a:pt x="86" y="163"/>
                  </a:lnTo>
                  <a:lnTo>
                    <a:pt x="85" y="166"/>
                  </a:lnTo>
                  <a:lnTo>
                    <a:pt x="86" y="166"/>
                  </a:lnTo>
                  <a:lnTo>
                    <a:pt x="85" y="166"/>
                  </a:lnTo>
                  <a:lnTo>
                    <a:pt x="85" y="167"/>
                  </a:lnTo>
                  <a:lnTo>
                    <a:pt x="84" y="167"/>
                  </a:lnTo>
                  <a:lnTo>
                    <a:pt x="84" y="168"/>
                  </a:lnTo>
                  <a:lnTo>
                    <a:pt x="83" y="169"/>
                  </a:lnTo>
                  <a:lnTo>
                    <a:pt x="81" y="170"/>
                  </a:lnTo>
                  <a:lnTo>
                    <a:pt x="78" y="170"/>
                  </a:lnTo>
                  <a:lnTo>
                    <a:pt x="77" y="170"/>
                  </a:lnTo>
                  <a:lnTo>
                    <a:pt x="77" y="170"/>
                  </a:lnTo>
                  <a:lnTo>
                    <a:pt x="76" y="170"/>
                  </a:lnTo>
                  <a:lnTo>
                    <a:pt x="74" y="172"/>
                  </a:lnTo>
                  <a:lnTo>
                    <a:pt x="70" y="172"/>
                  </a:lnTo>
                  <a:lnTo>
                    <a:pt x="67" y="172"/>
                  </a:lnTo>
                  <a:lnTo>
                    <a:pt x="66" y="172"/>
                  </a:lnTo>
                  <a:lnTo>
                    <a:pt x="66" y="172"/>
                  </a:lnTo>
                  <a:lnTo>
                    <a:pt x="65" y="172"/>
                  </a:lnTo>
                  <a:lnTo>
                    <a:pt x="65" y="173"/>
                  </a:lnTo>
                  <a:lnTo>
                    <a:pt x="64" y="173"/>
                  </a:lnTo>
                  <a:lnTo>
                    <a:pt x="64" y="174"/>
                  </a:lnTo>
                  <a:lnTo>
                    <a:pt x="64" y="175"/>
                  </a:lnTo>
                  <a:lnTo>
                    <a:pt x="61" y="176"/>
                  </a:lnTo>
                  <a:lnTo>
                    <a:pt x="61" y="178"/>
                  </a:lnTo>
                  <a:lnTo>
                    <a:pt x="61" y="179"/>
                  </a:lnTo>
                  <a:lnTo>
                    <a:pt x="63" y="180"/>
                  </a:lnTo>
                  <a:lnTo>
                    <a:pt x="63" y="181"/>
                  </a:lnTo>
                  <a:lnTo>
                    <a:pt x="61" y="182"/>
                  </a:lnTo>
                  <a:lnTo>
                    <a:pt x="61" y="183"/>
                  </a:lnTo>
                  <a:lnTo>
                    <a:pt x="61" y="185"/>
                  </a:lnTo>
                  <a:lnTo>
                    <a:pt x="60" y="185"/>
                  </a:lnTo>
                  <a:lnTo>
                    <a:pt x="60" y="186"/>
                  </a:lnTo>
                  <a:lnTo>
                    <a:pt x="59" y="186"/>
                  </a:lnTo>
                  <a:lnTo>
                    <a:pt x="59" y="187"/>
                  </a:lnTo>
                  <a:lnTo>
                    <a:pt x="58" y="188"/>
                  </a:lnTo>
                  <a:lnTo>
                    <a:pt x="57" y="188"/>
                  </a:lnTo>
                  <a:lnTo>
                    <a:pt x="55" y="188"/>
                  </a:lnTo>
                  <a:lnTo>
                    <a:pt x="55" y="189"/>
                  </a:lnTo>
                  <a:lnTo>
                    <a:pt x="54" y="188"/>
                  </a:lnTo>
                  <a:lnTo>
                    <a:pt x="54" y="189"/>
                  </a:lnTo>
                  <a:lnTo>
                    <a:pt x="53" y="189"/>
                  </a:lnTo>
                  <a:lnTo>
                    <a:pt x="52" y="189"/>
                  </a:lnTo>
                  <a:lnTo>
                    <a:pt x="51" y="189"/>
                  </a:lnTo>
                  <a:lnTo>
                    <a:pt x="51" y="188"/>
                  </a:lnTo>
                  <a:lnTo>
                    <a:pt x="50" y="188"/>
                  </a:lnTo>
                  <a:lnTo>
                    <a:pt x="48" y="188"/>
                  </a:lnTo>
                  <a:lnTo>
                    <a:pt x="48" y="188"/>
                  </a:lnTo>
                  <a:lnTo>
                    <a:pt x="47" y="188"/>
                  </a:lnTo>
                  <a:lnTo>
                    <a:pt x="46" y="188"/>
                  </a:lnTo>
                  <a:lnTo>
                    <a:pt x="45" y="188"/>
                  </a:lnTo>
                  <a:lnTo>
                    <a:pt x="41" y="188"/>
                  </a:lnTo>
                  <a:lnTo>
                    <a:pt x="40" y="188"/>
                  </a:lnTo>
                  <a:lnTo>
                    <a:pt x="39" y="189"/>
                  </a:lnTo>
                  <a:lnTo>
                    <a:pt x="38" y="191"/>
                  </a:lnTo>
                  <a:lnTo>
                    <a:pt x="37" y="191"/>
                  </a:lnTo>
                  <a:lnTo>
                    <a:pt x="35" y="191"/>
                  </a:lnTo>
                  <a:lnTo>
                    <a:pt x="34" y="191"/>
                  </a:lnTo>
                  <a:lnTo>
                    <a:pt x="34" y="192"/>
                  </a:lnTo>
                  <a:lnTo>
                    <a:pt x="33" y="192"/>
                  </a:lnTo>
                  <a:lnTo>
                    <a:pt x="32" y="193"/>
                  </a:lnTo>
                  <a:lnTo>
                    <a:pt x="31" y="193"/>
                  </a:lnTo>
                  <a:lnTo>
                    <a:pt x="31" y="194"/>
                  </a:lnTo>
                  <a:lnTo>
                    <a:pt x="27" y="194"/>
                  </a:lnTo>
                  <a:lnTo>
                    <a:pt x="26" y="194"/>
                  </a:lnTo>
                  <a:lnTo>
                    <a:pt x="22" y="195"/>
                  </a:lnTo>
                  <a:lnTo>
                    <a:pt x="20" y="195"/>
                  </a:lnTo>
                  <a:lnTo>
                    <a:pt x="20" y="193"/>
                  </a:lnTo>
                  <a:lnTo>
                    <a:pt x="19" y="191"/>
                  </a:lnTo>
                  <a:lnTo>
                    <a:pt x="18" y="187"/>
                  </a:lnTo>
                  <a:lnTo>
                    <a:pt x="16" y="185"/>
                  </a:lnTo>
                  <a:lnTo>
                    <a:pt x="16" y="183"/>
                  </a:lnTo>
                  <a:lnTo>
                    <a:pt x="16" y="182"/>
                  </a:lnTo>
                  <a:lnTo>
                    <a:pt x="15" y="182"/>
                  </a:lnTo>
                  <a:lnTo>
                    <a:pt x="14" y="182"/>
                  </a:lnTo>
                  <a:lnTo>
                    <a:pt x="15" y="182"/>
                  </a:lnTo>
                  <a:lnTo>
                    <a:pt x="14" y="181"/>
                  </a:lnTo>
                  <a:lnTo>
                    <a:pt x="13" y="179"/>
                  </a:lnTo>
                  <a:lnTo>
                    <a:pt x="13" y="178"/>
                  </a:lnTo>
                  <a:lnTo>
                    <a:pt x="12" y="175"/>
                  </a:lnTo>
                  <a:lnTo>
                    <a:pt x="11" y="173"/>
                  </a:lnTo>
                  <a:lnTo>
                    <a:pt x="9" y="172"/>
                  </a:lnTo>
                  <a:lnTo>
                    <a:pt x="9" y="170"/>
                  </a:lnTo>
                  <a:lnTo>
                    <a:pt x="8" y="168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6" y="162"/>
                  </a:lnTo>
                  <a:lnTo>
                    <a:pt x="5" y="161"/>
                  </a:lnTo>
                  <a:lnTo>
                    <a:pt x="5" y="159"/>
                  </a:lnTo>
                  <a:lnTo>
                    <a:pt x="3" y="156"/>
                  </a:lnTo>
                  <a:lnTo>
                    <a:pt x="2" y="155"/>
                  </a:lnTo>
                  <a:lnTo>
                    <a:pt x="1" y="153"/>
                  </a:lnTo>
                  <a:lnTo>
                    <a:pt x="1" y="150"/>
                  </a:lnTo>
                  <a:lnTo>
                    <a:pt x="0" y="149"/>
                  </a:lnTo>
                  <a:lnTo>
                    <a:pt x="2" y="148"/>
                  </a:lnTo>
                  <a:lnTo>
                    <a:pt x="6" y="147"/>
                  </a:lnTo>
                  <a:lnTo>
                    <a:pt x="9" y="146"/>
                  </a:lnTo>
                  <a:lnTo>
                    <a:pt x="12" y="144"/>
                  </a:lnTo>
                  <a:lnTo>
                    <a:pt x="15" y="143"/>
                  </a:lnTo>
                  <a:lnTo>
                    <a:pt x="19" y="143"/>
                  </a:lnTo>
                  <a:lnTo>
                    <a:pt x="21" y="142"/>
                  </a:lnTo>
                  <a:lnTo>
                    <a:pt x="25" y="141"/>
                  </a:lnTo>
                  <a:lnTo>
                    <a:pt x="28" y="140"/>
                  </a:lnTo>
                  <a:lnTo>
                    <a:pt x="31" y="139"/>
                  </a:lnTo>
                  <a:lnTo>
                    <a:pt x="34" y="137"/>
                  </a:lnTo>
                  <a:lnTo>
                    <a:pt x="38" y="136"/>
                  </a:lnTo>
                  <a:lnTo>
                    <a:pt x="41" y="135"/>
                  </a:lnTo>
                  <a:lnTo>
                    <a:pt x="45" y="134"/>
                  </a:lnTo>
                  <a:lnTo>
                    <a:pt x="47" y="133"/>
                  </a:lnTo>
                  <a:lnTo>
                    <a:pt x="50" y="131"/>
                  </a:lnTo>
                  <a:lnTo>
                    <a:pt x="53" y="130"/>
                  </a:lnTo>
                  <a:lnTo>
                    <a:pt x="55" y="129"/>
                  </a:lnTo>
                  <a:lnTo>
                    <a:pt x="57" y="128"/>
                  </a:lnTo>
                  <a:lnTo>
                    <a:pt x="57" y="127"/>
                  </a:lnTo>
                  <a:lnTo>
                    <a:pt x="57" y="126"/>
                  </a:lnTo>
                  <a:lnTo>
                    <a:pt x="58" y="124"/>
                  </a:lnTo>
                  <a:lnTo>
                    <a:pt x="59" y="122"/>
                  </a:lnTo>
                  <a:lnTo>
                    <a:pt x="59" y="120"/>
                  </a:lnTo>
                  <a:lnTo>
                    <a:pt x="60" y="116"/>
                  </a:lnTo>
                  <a:lnTo>
                    <a:pt x="61" y="114"/>
                  </a:lnTo>
                  <a:lnTo>
                    <a:pt x="63" y="110"/>
                  </a:lnTo>
                  <a:lnTo>
                    <a:pt x="63" y="108"/>
                  </a:lnTo>
                  <a:lnTo>
                    <a:pt x="64" y="107"/>
                  </a:lnTo>
                  <a:lnTo>
                    <a:pt x="65" y="104"/>
                  </a:lnTo>
                  <a:lnTo>
                    <a:pt x="65" y="101"/>
                  </a:lnTo>
                  <a:lnTo>
                    <a:pt x="66" y="98"/>
                  </a:lnTo>
                  <a:lnTo>
                    <a:pt x="67" y="96"/>
                  </a:lnTo>
                  <a:lnTo>
                    <a:pt x="67" y="94"/>
                  </a:lnTo>
                  <a:lnTo>
                    <a:pt x="68" y="92"/>
                  </a:lnTo>
                  <a:lnTo>
                    <a:pt x="68" y="91"/>
                  </a:lnTo>
                  <a:lnTo>
                    <a:pt x="68" y="89"/>
                  </a:lnTo>
                  <a:lnTo>
                    <a:pt x="67" y="86"/>
                  </a:lnTo>
                  <a:lnTo>
                    <a:pt x="66" y="85"/>
                  </a:lnTo>
                  <a:lnTo>
                    <a:pt x="65" y="83"/>
                  </a:lnTo>
                  <a:lnTo>
                    <a:pt x="63" y="81"/>
                  </a:lnTo>
                  <a:lnTo>
                    <a:pt x="61" y="77"/>
                  </a:lnTo>
                  <a:lnTo>
                    <a:pt x="60" y="76"/>
                  </a:lnTo>
                  <a:lnTo>
                    <a:pt x="60" y="72"/>
                  </a:lnTo>
                  <a:lnTo>
                    <a:pt x="60" y="69"/>
                  </a:lnTo>
                  <a:lnTo>
                    <a:pt x="61" y="66"/>
                  </a:lnTo>
                  <a:lnTo>
                    <a:pt x="63" y="63"/>
                  </a:lnTo>
                  <a:lnTo>
                    <a:pt x="63" y="62"/>
                  </a:lnTo>
                  <a:lnTo>
                    <a:pt x="64" y="60"/>
                  </a:lnTo>
                  <a:lnTo>
                    <a:pt x="64" y="59"/>
                  </a:lnTo>
                  <a:lnTo>
                    <a:pt x="64" y="58"/>
                  </a:lnTo>
                  <a:lnTo>
                    <a:pt x="65" y="58"/>
                  </a:lnTo>
                  <a:lnTo>
                    <a:pt x="65" y="58"/>
                  </a:lnTo>
                  <a:lnTo>
                    <a:pt x="66" y="56"/>
                  </a:lnTo>
                  <a:lnTo>
                    <a:pt x="67" y="55"/>
                  </a:lnTo>
                  <a:lnTo>
                    <a:pt x="67" y="52"/>
                  </a:lnTo>
                  <a:lnTo>
                    <a:pt x="66" y="51"/>
                  </a:lnTo>
                  <a:lnTo>
                    <a:pt x="65" y="51"/>
                  </a:lnTo>
                  <a:lnTo>
                    <a:pt x="65" y="50"/>
                  </a:lnTo>
                  <a:lnTo>
                    <a:pt x="66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8" y="49"/>
                  </a:lnTo>
                  <a:lnTo>
                    <a:pt x="70" y="49"/>
                  </a:lnTo>
                  <a:lnTo>
                    <a:pt x="71" y="49"/>
                  </a:lnTo>
                  <a:lnTo>
                    <a:pt x="72" y="49"/>
                  </a:lnTo>
                  <a:lnTo>
                    <a:pt x="74" y="47"/>
                  </a:lnTo>
                  <a:lnTo>
                    <a:pt x="76" y="47"/>
                  </a:lnTo>
                  <a:lnTo>
                    <a:pt x="76" y="46"/>
                  </a:lnTo>
                  <a:lnTo>
                    <a:pt x="74" y="45"/>
                  </a:lnTo>
                  <a:lnTo>
                    <a:pt x="74" y="44"/>
                  </a:lnTo>
                  <a:lnTo>
                    <a:pt x="73" y="45"/>
                  </a:lnTo>
                  <a:lnTo>
                    <a:pt x="72" y="45"/>
                  </a:lnTo>
                  <a:lnTo>
                    <a:pt x="71" y="44"/>
                  </a:lnTo>
                  <a:lnTo>
                    <a:pt x="72" y="43"/>
                  </a:lnTo>
                  <a:lnTo>
                    <a:pt x="72" y="42"/>
                  </a:lnTo>
                  <a:lnTo>
                    <a:pt x="72" y="40"/>
                  </a:lnTo>
                  <a:lnTo>
                    <a:pt x="72" y="39"/>
                  </a:lnTo>
                  <a:lnTo>
                    <a:pt x="72" y="38"/>
                  </a:lnTo>
                  <a:lnTo>
                    <a:pt x="71" y="38"/>
                  </a:lnTo>
                  <a:lnTo>
                    <a:pt x="71" y="37"/>
                  </a:lnTo>
                  <a:lnTo>
                    <a:pt x="72" y="37"/>
                  </a:lnTo>
                  <a:lnTo>
                    <a:pt x="72" y="36"/>
                  </a:lnTo>
                  <a:lnTo>
                    <a:pt x="72" y="34"/>
                  </a:lnTo>
                  <a:lnTo>
                    <a:pt x="72" y="33"/>
                  </a:lnTo>
                  <a:lnTo>
                    <a:pt x="72" y="32"/>
                  </a:lnTo>
                  <a:lnTo>
                    <a:pt x="72" y="31"/>
                  </a:lnTo>
                  <a:lnTo>
                    <a:pt x="72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6" y="30"/>
                  </a:lnTo>
                  <a:lnTo>
                    <a:pt x="77" y="30"/>
                  </a:lnTo>
                  <a:lnTo>
                    <a:pt x="77" y="31"/>
                  </a:lnTo>
                  <a:lnTo>
                    <a:pt x="76" y="31"/>
                  </a:lnTo>
                  <a:lnTo>
                    <a:pt x="76" y="30"/>
                  </a:lnTo>
                  <a:lnTo>
                    <a:pt x="76" y="31"/>
                  </a:lnTo>
                  <a:lnTo>
                    <a:pt x="76" y="32"/>
                  </a:lnTo>
                  <a:lnTo>
                    <a:pt x="77" y="33"/>
                  </a:lnTo>
                  <a:lnTo>
                    <a:pt x="77" y="33"/>
                  </a:lnTo>
                  <a:lnTo>
                    <a:pt x="78" y="32"/>
                  </a:lnTo>
                  <a:lnTo>
                    <a:pt x="78" y="31"/>
                  </a:lnTo>
                  <a:lnTo>
                    <a:pt x="79" y="31"/>
                  </a:lnTo>
                  <a:lnTo>
                    <a:pt x="80" y="31"/>
                  </a:lnTo>
                  <a:lnTo>
                    <a:pt x="80" y="30"/>
                  </a:lnTo>
                  <a:lnTo>
                    <a:pt x="81" y="30"/>
                  </a:lnTo>
                  <a:lnTo>
                    <a:pt x="83" y="30"/>
                  </a:lnTo>
                  <a:lnTo>
                    <a:pt x="83" y="30"/>
                  </a:lnTo>
                  <a:lnTo>
                    <a:pt x="84" y="32"/>
                  </a:lnTo>
                  <a:lnTo>
                    <a:pt x="84" y="33"/>
                  </a:lnTo>
                  <a:close/>
                  <a:moveTo>
                    <a:pt x="81" y="23"/>
                  </a:moveTo>
                  <a:lnTo>
                    <a:pt x="80" y="24"/>
                  </a:lnTo>
                  <a:lnTo>
                    <a:pt x="79" y="24"/>
                  </a:lnTo>
                  <a:lnTo>
                    <a:pt x="79" y="23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1" y="23"/>
                  </a:lnTo>
                  <a:close/>
                  <a:moveTo>
                    <a:pt x="80" y="23"/>
                  </a:moveTo>
                  <a:lnTo>
                    <a:pt x="80" y="24"/>
                  </a:lnTo>
                  <a:lnTo>
                    <a:pt x="80" y="23"/>
                  </a:lnTo>
                  <a:close/>
                  <a:moveTo>
                    <a:pt x="81" y="0"/>
                  </a:moveTo>
                  <a:lnTo>
                    <a:pt x="83" y="1"/>
                  </a:lnTo>
                  <a:lnTo>
                    <a:pt x="83" y="0"/>
                  </a:lnTo>
                  <a:lnTo>
                    <a:pt x="83" y="1"/>
                  </a:lnTo>
                  <a:lnTo>
                    <a:pt x="84" y="1"/>
                  </a:lnTo>
                  <a:lnTo>
                    <a:pt x="85" y="1"/>
                  </a:lnTo>
                  <a:lnTo>
                    <a:pt x="84" y="1"/>
                  </a:lnTo>
                  <a:lnTo>
                    <a:pt x="83" y="1"/>
                  </a:lnTo>
                  <a:lnTo>
                    <a:pt x="83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4"/>
                  </a:lnTo>
                  <a:lnTo>
                    <a:pt x="84" y="4"/>
                  </a:lnTo>
                  <a:lnTo>
                    <a:pt x="83" y="4"/>
                  </a:lnTo>
                  <a:lnTo>
                    <a:pt x="81" y="4"/>
                  </a:lnTo>
                  <a:lnTo>
                    <a:pt x="83" y="2"/>
                  </a:lnTo>
                  <a:lnTo>
                    <a:pt x="81" y="2"/>
                  </a:lnTo>
                  <a:lnTo>
                    <a:pt x="81" y="4"/>
                  </a:lnTo>
                  <a:lnTo>
                    <a:pt x="81" y="5"/>
                  </a:lnTo>
                  <a:lnTo>
                    <a:pt x="81" y="4"/>
                  </a:lnTo>
                  <a:lnTo>
                    <a:pt x="81" y="5"/>
                  </a:lnTo>
                  <a:lnTo>
                    <a:pt x="83" y="5"/>
                  </a:lnTo>
                  <a:lnTo>
                    <a:pt x="84" y="5"/>
                  </a:lnTo>
                  <a:lnTo>
                    <a:pt x="84" y="6"/>
                  </a:lnTo>
                  <a:lnTo>
                    <a:pt x="83" y="6"/>
                  </a:lnTo>
                  <a:lnTo>
                    <a:pt x="83" y="7"/>
                  </a:lnTo>
                  <a:lnTo>
                    <a:pt x="83" y="6"/>
                  </a:lnTo>
                  <a:lnTo>
                    <a:pt x="83" y="7"/>
                  </a:lnTo>
                  <a:lnTo>
                    <a:pt x="83" y="8"/>
                  </a:lnTo>
                  <a:lnTo>
                    <a:pt x="84" y="8"/>
                  </a:lnTo>
                  <a:lnTo>
                    <a:pt x="83" y="8"/>
                  </a:lnTo>
                  <a:lnTo>
                    <a:pt x="83" y="10"/>
                  </a:lnTo>
                  <a:lnTo>
                    <a:pt x="81" y="11"/>
                  </a:lnTo>
                  <a:lnTo>
                    <a:pt x="81" y="12"/>
                  </a:lnTo>
                  <a:lnTo>
                    <a:pt x="80" y="13"/>
                  </a:lnTo>
                  <a:lnTo>
                    <a:pt x="80" y="12"/>
                  </a:lnTo>
                  <a:lnTo>
                    <a:pt x="80" y="13"/>
                  </a:lnTo>
                  <a:lnTo>
                    <a:pt x="80" y="14"/>
                  </a:lnTo>
                  <a:lnTo>
                    <a:pt x="80" y="16"/>
                  </a:lnTo>
                  <a:lnTo>
                    <a:pt x="79" y="16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3"/>
                  </a:lnTo>
                  <a:lnTo>
                    <a:pt x="78" y="12"/>
                  </a:lnTo>
                  <a:lnTo>
                    <a:pt x="78" y="11"/>
                  </a:lnTo>
                  <a:lnTo>
                    <a:pt x="78" y="10"/>
                  </a:lnTo>
                  <a:lnTo>
                    <a:pt x="78" y="8"/>
                  </a:lnTo>
                  <a:lnTo>
                    <a:pt x="78" y="7"/>
                  </a:lnTo>
                  <a:lnTo>
                    <a:pt x="78" y="6"/>
                  </a:lnTo>
                  <a:lnTo>
                    <a:pt x="77" y="6"/>
                  </a:lnTo>
                  <a:lnTo>
                    <a:pt x="77" y="5"/>
                  </a:lnTo>
                  <a:lnTo>
                    <a:pt x="78" y="2"/>
                  </a:lnTo>
                  <a:lnTo>
                    <a:pt x="78" y="1"/>
                  </a:lnTo>
                  <a:lnTo>
                    <a:pt x="79" y="1"/>
                  </a:lnTo>
                  <a:lnTo>
                    <a:pt x="79" y="2"/>
                  </a:lnTo>
                  <a:lnTo>
                    <a:pt x="80" y="2"/>
                  </a:lnTo>
                  <a:lnTo>
                    <a:pt x="80" y="4"/>
                  </a:lnTo>
                  <a:lnTo>
                    <a:pt x="80" y="2"/>
                  </a:lnTo>
                  <a:lnTo>
                    <a:pt x="81" y="2"/>
                  </a:lnTo>
                  <a:lnTo>
                    <a:pt x="83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81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21" name="Freeform 476">
              <a:extLst>
                <a:ext uri="{FF2B5EF4-FFF2-40B4-BE49-F238E27FC236}">
                  <a16:creationId xmlns:a16="http://schemas.microsoft.com/office/drawing/2014/main" id="{A38CDAB6-5B5E-C583-23E8-517F4A0536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9381" y="1768624"/>
              <a:ext cx="506413" cy="331788"/>
            </a:xfrm>
            <a:custGeom>
              <a:avLst/>
              <a:gdLst>
                <a:gd name="T0" fmla="*/ 283 w 319"/>
                <a:gd name="T1" fmla="*/ 143 h 209"/>
                <a:gd name="T2" fmla="*/ 283 w 319"/>
                <a:gd name="T3" fmla="*/ 141 h 209"/>
                <a:gd name="T4" fmla="*/ 131 w 319"/>
                <a:gd name="T5" fmla="*/ 51 h 209"/>
                <a:gd name="T6" fmla="*/ 165 w 319"/>
                <a:gd name="T7" fmla="*/ 50 h 209"/>
                <a:gd name="T8" fmla="*/ 182 w 319"/>
                <a:gd name="T9" fmla="*/ 70 h 209"/>
                <a:gd name="T10" fmla="*/ 195 w 319"/>
                <a:gd name="T11" fmla="*/ 92 h 209"/>
                <a:gd name="T12" fmla="*/ 212 w 319"/>
                <a:gd name="T13" fmla="*/ 112 h 209"/>
                <a:gd name="T14" fmla="*/ 225 w 319"/>
                <a:gd name="T15" fmla="*/ 116 h 209"/>
                <a:gd name="T16" fmla="*/ 227 w 319"/>
                <a:gd name="T17" fmla="*/ 125 h 209"/>
                <a:gd name="T18" fmla="*/ 235 w 319"/>
                <a:gd name="T19" fmla="*/ 124 h 209"/>
                <a:gd name="T20" fmla="*/ 240 w 319"/>
                <a:gd name="T21" fmla="*/ 112 h 209"/>
                <a:gd name="T22" fmla="*/ 248 w 319"/>
                <a:gd name="T23" fmla="*/ 105 h 209"/>
                <a:gd name="T24" fmla="*/ 257 w 319"/>
                <a:gd name="T25" fmla="*/ 101 h 209"/>
                <a:gd name="T26" fmla="*/ 270 w 319"/>
                <a:gd name="T27" fmla="*/ 92 h 209"/>
                <a:gd name="T28" fmla="*/ 283 w 319"/>
                <a:gd name="T29" fmla="*/ 86 h 209"/>
                <a:gd name="T30" fmla="*/ 269 w 319"/>
                <a:gd name="T31" fmla="*/ 99 h 209"/>
                <a:gd name="T32" fmla="*/ 275 w 319"/>
                <a:gd name="T33" fmla="*/ 110 h 209"/>
                <a:gd name="T34" fmla="*/ 283 w 319"/>
                <a:gd name="T35" fmla="*/ 112 h 209"/>
                <a:gd name="T36" fmla="*/ 290 w 319"/>
                <a:gd name="T37" fmla="*/ 104 h 209"/>
                <a:gd name="T38" fmla="*/ 299 w 319"/>
                <a:gd name="T39" fmla="*/ 112 h 209"/>
                <a:gd name="T40" fmla="*/ 309 w 319"/>
                <a:gd name="T41" fmla="*/ 119 h 209"/>
                <a:gd name="T42" fmla="*/ 313 w 319"/>
                <a:gd name="T43" fmla="*/ 125 h 209"/>
                <a:gd name="T44" fmla="*/ 305 w 319"/>
                <a:gd name="T45" fmla="*/ 130 h 209"/>
                <a:gd name="T46" fmla="*/ 297 w 319"/>
                <a:gd name="T47" fmla="*/ 135 h 209"/>
                <a:gd name="T48" fmla="*/ 287 w 319"/>
                <a:gd name="T49" fmla="*/ 135 h 209"/>
                <a:gd name="T50" fmla="*/ 270 w 319"/>
                <a:gd name="T51" fmla="*/ 135 h 209"/>
                <a:gd name="T52" fmla="*/ 273 w 319"/>
                <a:gd name="T53" fmla="*/ 127 h 209"/>
                <a:gd name="T54" fmla="*/ 264 w 319"/>
                <a:gd name="T55" fmla="*/ 121 h 209"/>
                <a:gd name="T56" fmla="*/ 249 w 319"/>
                <a:gd name="T57" fmla="*/ 123 h 209"/>
                <a:gd name="T58" fmla="*/ 245 w 319"/>
                <a:gd name="T59" fmla="*/ 135 h 209"/>
                <a:gd name="T60" fmla="*/ 236 w 319"/>
                <a:gd name="T61" fmla="*/ 138 h 209"/>
                <a:gd name="T62" fmla="*/ 237 w 319"/>
                <a:gd name="T63" fmla="*/ 144 h 209"/>
                <a:gd name="T64" fmla="*/ 218 w 319"/>
                <a:gd name="T65" fmla="*/ 151 h 209"/>
                <a:gd name="T66" fmla="*/ 216 w 319"/>
                <a:gd name="T67" fmla="*/ 163 h 209"/>
                <a:gd name="T68" fmla="*/ 225 w 319"/>
                <a:gd name="T69" fmla="*/ 172 h 209"/>
                <a:gd name="T70" fmla="*/ 229 w 319"/>
                <a:gd name="T71" fmla="*/ 187 h 209"/>
                <a:gd name="T72" fmla="*/ 219 w 319"/>
                <a:gd name="T73" fmla="*/ 205 h 209"/>
                <a:gd name="T74" fmla="*/ 211 w 319"/>
                <a:gd name="T75" fmla="*/ 208 h 209"/>
                <a:gd name="T76" fmla="*/ 198 w 319"/>
                <a:gd name="T77" fmla="*/ 205 h 209"/>
                <a:gd name="T78" fmla="*/ 198 w 319"/>
                <a:gd name="T79" fmla="*/ 190 h 209"/>
                <a:gd name="T80" fmla="*/ 183 w 319"/>
                <a:gd name="T81" fmla="*/ 183 h 209"/>
                <a:gd name="T82" fmla="*/ 154 w 319"/>
                <a:gd name="T83" fmla="*/ 166 h 209"/>
                <a:gd name="T84" fmla="*/ 121 w 319"/>
                <a:gd name="T85" fmla="*/ 143 h 209"/>
                <a:gd name="T86" fmla="*/ 114 w 319"/>
                <a:gd name="T87" fmla="*/ 125 h 209"/>
                <a:gd name="T88" fmla="*/ 100 w 319"/>
                <a:gd name="T89" fmla="*/ 111 h 209"/>
                <a:gd name="T90" fmla="*/ 80 w 319"/>
                <a:gd name="T91" fmla="*/ 109 h 209"/>
                <a:gd name="T92" fmla="*/ 79 w 319"/>
                <a:gd name="T93" fmla="*/ 98 h 209"/>
                <a:gd name="T94" fmla="*/ 74 w 319"/>
                <a:gd name="T95" fmla="*/ 88 h 209"/>
                <a:gd name="T96" fmla="*/ 59 w 319"/>
                <a:gd name="T97" fmla="*/ 79 h 209"/>
                <a:gd name="T98" fmla="*/ 41 w 319"/>
                <a:gd name="T99" fmla="*/ 76 h 209"/>
                <a:gd name="T100" fmla="*/ 41 w 319"/>
                <a:gd name="T101" fmla="*/ 80 h 209"/>
                <a:gd name="T102" fmla="*/ 33 w 319"/>
                <a:gd name="T103" fmla="*/ 88 h 209"/>
                <a:gd name="T104" fmla="*/ 17 w 319"/>
                <a:gd name="T105" fmla="*/ 99 h 209"/>
                <a:gd name="T106" fmla="*/ 9 w 319"/>
                <a:gd name="T107" fmla="*/ 109 h 209"/>
                <a:gd name="T108" fmla="*/ 0 w 319"/>
                <a:gd name="T109" fmla="*/ 39 h 209"/>
                <a:gd name="T110" fmla="*/ 18 w 319"/>
                <a:gd name="T111" fmla="*/ 9 h 209"/>
                <a:gd name="T112" fmla="*/ 43 w 319"/>
                <a:gd name="T113" fmla="*/ 1 h 209"/>
                <a:gd name="T114" fmla="*/ 75 w 319"/>
                <a:gd name="T115" fmla="*/ 20 h 209"/>
                <a:gd name="T116" fmla="*/ 99 w 319"/>
                <a:gd name="T117" fmla="*/ 40 h 209"/>
                <a:gd name="T118" fmla="*/ 271 w 319"/>
                <a:gd name="T119" fmla="*/ 117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9" h="209">
                  <a:moveTo>
                    <a:pt x="293" y="144"/>
                  </a:moveTo>
                  <a:lnTo>
                    <a:pt x="293" y="143"/>
                  </a:lnTo>
                  <a:lnTo>
                    <a:pt x="292" y="143"/>
                  </a:lnTo>
                  <a:lnTo>
                    <a:pt x="292" y="142"/>
                  </a:lnTo>
                  <a:lnTo>
                    <a:pt x="293" y="142"/>
                  </a:lnTo>
                  <a:lnTo>
                    <a:pt x="294" y="142"/>
                  </a:lnTo>
                  <a:lnTo>
                    <a:pt x="293" y="143"/>
                  </a:lnTo>
                  <a:lnTo>
                    <a:pt x="293" y="144"/>
                  </a:lnTo>
                  <a:close/>
                  <a:moveTo>
                    <a:pt x="283" y="141"/>
                  </a:moveTo>
                  <a:lnTo>
                    <a:pt x="283" y="140"/>
                  </a:lnTo>
                  <a:lnTo>
                    <a:pt x="283" y="140"/>
                  </a:lnTo>
                  <a:lnTo>
                    <a:pt x="283" y="141"/>
                  </a:lnTo>
                  <a:lnTo>
                    <a:pt x="283" y="141"/>
                  </a:lnTo>
                  <a:lnTo>
                    <a:pt x="283" y="142"/>
                  </a:lnTo>
                  <a:lnTo>
                    <a:pt x="283" y="143"/>
                  </a:lnTo>
                  <a:lnTo>
                    <a:pt x="283" y="144"/>
                  </a:lnTo>
                  <a:lnTo>
                    <a:pt x="282" y="144"/>
                  </a:lnTo>
                  <a:lnTo>
                    <a:pt x="281" y="144"/>
                  </a:lnTo>
                  <a:lnTo>
                    <a:pt x="280" y="144"/>
                  </a:lnTo>
                  <a:lnTo>
                    <a:pt x="280" y="143"/>
                  </a:lnTo>
                  <a:lnTo>
                    <a:pt x="281" y="142"/>
                  </a:lnTo>
                  <a:lnTo>
                    <a:pt x="280" y="141"/>
                  </a:lnTo>
                  <a:lnTo>
                    <a:pt x="279" y="140"/>
                  </a:lnTo>
                  <a:lnTo>
                    <a:pt x="279" y="138"/>
                  </a:lnTo>
                  <a:lnTo>
                    <a:pt x="279" y="137"/>
                  </a:lnTo>
                  <a:lnTo>
                    <a:pt x="280" y="137"/>
                  </a:lnTo>
                  <a:lnTo>
                    <a:pt x="281" y="138"/>
                  </a:lnTo>
                  <a:lnTo>
                    <a:pt x="281" y="140"/>
                  </a:lnTo>
                  <a:lnTo>
                    <a:pt x="282" y="140"/>
                  </a:lnTo>
                  <a:lnTo>
                    <a:pt x="283" y="141"/>
                  </a:lnTo>
                  <a:close/>
                  <a:moveTo>
                    <a:pt x="112" y="54"/>
                  </a:moveTo>
                  <a:lnTo>
                    <a:pt x="114" y="54"/>
                  </a:lnTo>
                  <a:lnTo>
                    <a:pt x="114" y="53"/>
                  </a:lnTo>
                  <a:lnTo>
                    <a:pt x="114" y="53"/>
                  </a:lnTo>
                  <a:lnTo>
                    <a:pt x="115" y="53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0" y="52"/>
                  </a:lnTo>
                  <a:lnTo>
                    <a:pt x="121" y="52"/>
                  </a:lnTo>
                  <a:lnTo>
                    <a:pt x="124" y="52"/>
                  </a:lnTo>
                  <a:lnTo>
                    <a:pt x="125" y="52"/>
                  </a:lnTo>
                  <a:lnTo>
                    <a:pt x="127" y="51"/>
                  </a:lnTo>
                  <a:lnTo>
                    <a:pt x="128" y="51"/>
                  </a:lnTo>
                  <a:lnTo>
                    <a:pt x="131" y="51"/>
                  </a:lnTo>
                  <a:lnTo>
                    <a:pt x="132" y="51"/>
                  </a:lnTo>
                  <a:lnTo>
                    <a:pt x="134" y="50"/>
                  </a:lnTo>
                  <a:lnTo>
                    <a:pt x="137" y="51"/>
                  </a:lnTo>
                  <a:lnTo>
                    <a:pt x="140" y="51"/>
                  </a:lnTo>
                  <a:lnTo>
                    <a:pt x="143" y="51"/>
                  </a:lnTo>
                  <a:lnTo>
                    <a:pt x="145" y="51"/>
                  </a:lnTo>
                  <a:lnTo>
                    <a:pt x="147" y="52"/>
                  </a:lnTo>
                  <a:lnTo>
                    <a:pt x="150" y="52"/>
                  </a:lnTo>
                  <a:lnTo>
                    <a:pt x="153" y="52"/>
                  </a:lnTo>
                  <a:lnTo>
                    <a:pt x="156" y="52"/>
                  </a:lnTo>
                  <a:lnTo>
                    <a:pt x="157" y="52"/>
                  </a:lnTo>
                  <a:lnTo>
                    <a:pt x="159" y="51"/>
                  </a:lnTo>
                  <a:lnTo>
                    <a:pt x="161" y="50"/>
                  </a:lnTo>
                  <a:lnTo>
                    <a:pt x="163" y="50"/>
                  </a:lnTo>
                  <a:lnTo>
                    <a:pt x="165" y="50"/>
                  </a:lnTo>
                  <a:lnTo>
                    <a:pt x="165" y="48"/>
                  </a:lnTo>
                  <a:lnTo>
                    <a:pt x="166" y="48"/>
                  </a:lnTo>
                  <a:lnTo>
                    <a:pt x="166" y="50"/>
                  </a:lnTo>
                  <a:lnTo>
                    <a:pt x="169" y="51"/>
                  </a:lnTo>
                  <a:lnTo>
                    <a:pt x="171" y="53"/>
                  </a:lnTo>
                  <a:lnTo>
                    <a:pt x="171" y="54"/>
                  </a:lnTo>
                  <a:lnTo>
                    <a:pt x="172" y="56"/>
                  </a:lnTo>
                  <a:lnTo>
                    <a:pt x="173" y="57"/>
                  </a:lnTo>
                  <a:lnTo>
                    <a:pt x="176" y="58"/>
                  </a:lnTo>
                  <a:lnTo>
                    <a:pt x="176" y="59"/>
                  </a:lnTo>
                  <a:lnTo>
                    <a:pt x="177" y="59"/>
                  </a:lnTo>
                  <a:lnTo>
                    <a:pt x="178" y="63"/>
                  </a:lnTo>
                  <a:lnTo>
                    <a:pt x="179" y="65"/>
                  </a:lnTo>
                  <a:lnTo>
                    <a:pt x="180" y="67"/>
                  </a:lnTo>
                  <a:lnTo>
                    <a:pt x="182" y="70"/>
                  </a:lnTo>
                  <a:lnTo>
                    <a:pt x="183" y="70"/>
                  </a:lnTo>
                  <a:lnTo>
                    <a:pt x="185" y="69"/>
                  </a:lnTo>
                  <a:lnTo>
                    <a:pt x="187" y="67"/>
                  </a:lnTo>
                  <a:lnTo>
                    <a:pt x="187" y="73"/>
                  </a:lnTo>
                  <a:lnTo>
                    <a:pt x="187" y="79"/>
                  </a:lnTo>
                  <a:lnTo>
                    <a:pt x="187" y="80"/>
                  </a:lnTo>
                  <a:lnTo>
                    <a:pt x="186" y="80"/>
                  </a:lnTo>
                  <a:lnTo>
                    <a:pt x="186" y="82"/>
                  </a:lnTo>
                  <a:lnTo>
                    <a:pt x="186" y="83"/>
                  </a:lnTo>
                  <a:lnTo>
                    <a:pt x="186" y="86"/>
                  </a:lnTo>
                  <a:lnTo>
                    <a:pt x="186" y="92"/>
                  </a:lnTo>
                  <a:lnTo>
                    <a:pt x="189" y="92"/>
                  </a:lnTo>
                  <a:lnTo>
                    <a:pt x="191" y="92"/>
                  </a:lnTo>
                  <a:lnTo>
                    <a:pt x="192" y="92"/>
                  </a:lnTo>
                  <a:lnTo>
                    <a:pt x="195" y="92"/>
                  </a:lnTo>
                  <a:lnTo>
                    <a:pt x="196" y="92"/>
                  </a:lnTo>
                  <a:lnTo>
                    <a:pt x="196" y="96"/>
                  </a:lnTo>
                  <a:lnTo>
                    <a:pt x="196" y="99"/>
                  </a:lnTo>
                  <a:lnTo>
                    <a:pt x="197" y="102"/>
                  </a:lnTo>
                  <a:lnTo>
                    <a:pt x="198" y="105"/>
                  </a:lnTo>
                  <a:lnTo>
                    <a:pt x="198" y="108"/>
                  </a:lnTo>
                  <a:lnTo>
                    <a:pt x="199" y="112"/>
                  </a:lnTo>
                  <a:lnTo>
                    <a:pt x="199" y="112"/>
                  </a:lnTo>
                  <a:lnTo>
                    <a:pt x="199" y="114"/>
                  </a:lnTo>
                  <a:lnTo>
                    <a:pt x="201" y="114"/>
                  </a:lnTo>
                  <a:lnTo>
                    <a:pt x="203" y="114"/>
                  </a:lnTo>
                  <a:lnTo>
                    <a:pt x="205" y="114"/>
                  </a:lnTo>
                  <a:lnTo>
                    <a:pt x="208" y="112"/>
                  </a:lnTo>
                  <a:lnTo>
                    <a:pt x="210" y="112"/>
                  </a:lnTo>
                  <a:lnTo>
                    <a:pt x="212" y="112"/>
                  </a:lnTo>
                  <a:lnTo>
                    <a:pt x="214" y="112"/>
                  </a:lnTo>
                  <a:lnTo>
                    <a:pt x="216" y="112"/>
                  </a:lnTo>
                  <a:lnTo>
                    <a:pt x="218" y="112"/>
                  </a:lnTo>
                  <a:lnTo>
                    <a:pt x="219" y="112"/>
                  </a:lnTo>
                  <a:lnTo>
                    <a:pt x="221" y="112"/>
                  </a:lnTo>
                  <a:lnTo>
                    <a:pt x="222" y="112"/>
                  </a:lnTo>
                  <a:lnTo>
                    <a:pt x="222" y="111"/>
                  </a:lnTo>
                  <a:lnTo>
                    <a:pt x="223" y="112"/>
                  </a:lnTo>
                  <a:lnTo>
                    <a:pt x="223" y="114"/>
                  </a:lnTo>
                  <a:lnTo>
                    <a:pt x="224" y="114"/>
                  </a:lnTo>
                  <a:lnTo>
                    <a:pt x="224" y="115"/>
                  </a:lnTo>
                  <a:lnTo>
                    <a:pt x="224" y="116"/>
                  </a:lnTo>
                  <a:lnTo>
                    <a:pt x="225" y="116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7" y="116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4" y="121"/>
                  </a:lnTo>
                  <a:lnTo>
                    <a:pt x="224" y="122"/>
                  </a:lnTo>
                  <a:lnTo>
                    <a:pt x="223" y="122"/>
                  </a:lnTo>
                  <a:lnTo>
                    <a:pt x="224" y="122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7" y="124"/>
                  </a:lnTo>
                  <a:lnTo>
                    <a:pt x="227" y="124"/>
                  </a:lnTo>
                  <a:lnTo>
                    <a:pt x="227" y="125"/>
                  </a:lnTo>
                  <a:lnTo>
                    <a:pt x="228" y="125"/>
                  </a:lnTo>
                  <a:lnTo>
                    <a:pt x="229" y="127"/>
                  </a:lnTo>
                  <a:lnTo>
                    <a:pt x="231" y="128"/>
                  </a:lnTo>
                  <a:lnTo>
                    <a:pt x="232" y="128"/>
                  </a:lnTo>
                  <a:lnTo>
                    <a:pt x="232" y="127"/>
                  </a:lnTo>
                  <a:lnTo>
                    <a:pt x="234" y="127"/>
                  </a:lnTo>
                  <a:lnTo>
                    <a:pt x="234" y="128"/>
                  </a:lnTo>
                  <a:lnTo>
                    <a:pt x="234" y="127"/>
                  </a:lnTo>
                  <a:lnTo>
                    <a:pt x="235" y="127"/>
                  </a:lnTo>
                  <a:lnTo>
                    <a:pt x="234" y="127"/>
                  </a:lnTo>
                  <a:lnTo>
                    <a:pt x="235" y="127"/>
                  </a:lnTo>
                  <a:lnTo>
                    <a:pt x="235" y="125"/>
                  </a:lnTo>
                  <a:lnTo>
                    <a:pt x="235" y="124"/>
                  </a:lnTo>
                  <a:lnTo>
                    <a:pt x="234" y="124"/>
                  </a:lnTo>
                  <a:lnTo>
                    <a:pt x="235" y="124"/>
                  </a:lnTo>
                  <a:lnTo>
                    <a:pt x="234" y="124"/>
                  </a:lnTo>
                  <a:lnTo>
                    <a:pt x="234" y="123"/>
                  </a:lnTo>
                  <a:lnTo>
                    <a:pt x="234" y="122"/>
                  </a:lnTo>
                  <a:lnTo>
                    <a:pt x="234" y="121"/>
                  </a:lnTo>
                  <a:lnTo>
                    <a:pt x="234" y="119"/>
                  </a:lnTo>
                  <a:lnTo>
                    <a:pt x="234" y="118"/>
                  </a:lnTo>
                  <a:lnTo>
                    <a:pt x="235" y="118"/>
                  </a:lnTo>
                  <a:lnTo>
                    <a:pt x="236" y="118"/>
                  </a:lnTo>
                  <a:lnTo>
                    <a:pt x="236" y="117"/>
                  </a:lnTo>
                  <a:lnTo>
                    <a:pt x="236" y="116"/>
                  </a:lnTo>
                  <a:lnTo>
                    <a:pt x="237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40" y="114"/>
                  </a:lnTo>
                  <a:lnTo>
                    <a:pt x="240" y="112"/>
                  </a:lnTo>
                  <a:lnTo>
                    <a:pt x="241" y="112"/>
                  </a:lnTo>
                  <a:lnTo>
                    <a:pt x="242" y="112"/>
                  </a:lnTo>
                  <a:lnTo>
                    <a:pt x="242" y="111"/>
                  </a:lnTo>
                  <a:lnTo>
                    <a:pt x="243" y="111"/>
                  </a:lnTo>
                  <a:lnTo>
                    <a:pt x="243" y="110"/>
                  </a:lnTo>
                  <a:lnTo>
                    <a:pt x="243" y="109"/>
                  </a:lnTo>
                  <a:lnTo>
                    <a:pt x="243" y="108"/>
                  </a:lnTo>
                  <a:lnTo>
                    <a:pt x="242" y="108"/>
                  </a:lnTo>
                  <a:lnTo>
                    <a:pt x="243" y="108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5" y="106"/>
                  </a:lnTo>
                  <a:lnTo>
                    <a:pt x="247" y="106"/>
                  </a:lnTo>
                  <a:lnTo>
                    <a:pt x="248" y="106"/>
                  </a:lnTo>
                  <a:lnTo>
                    <a:pt x="248" y="105"/>
                  </a:lnTo>
                  <a:lnTo>
                    <a:pt x="249" y="106"/>
                  </a:lnTo>
                  <a:lnTo>
                    <a:pt x="250" y="105"/>
                  </a:lnTo>
                  <a:lnTo>
                    <a:pt x="249" y="105"/>
                  </a:lnTo>
                  <a:lnTo>
                    <a:pt x="249" y="104"/>
                  </a:lnTo>
                  <a:lnTo>
                    <a:pt x="250" y="104"/>
                  </a:lnTo>
                  <a:lnTo>
                    <a:pt x="250" y="103"/>
                  </a:lnTo>
                  <a:lnTo>
                    <a:pt x="251" y="103"/>
                  </a:lnTo>
                  <a:lnTo>
                    <a:pt x="253" y="103"/>
                  </a:lnTo>
                  <a:lnTo>
                    <a:pt x="253" y="102"/>
                  </a:lnTo>
                  <a:lnTo>
                    <a:pt x="254" y="102"/>
                  </a:lnTo>
                  <a:lnTo>
                    <a:pt x="254" y="101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256" y="101"/>
                  </a:lnTo>
                  <a:lnTo>
                    <a:pt x="257" y="101"/>
                  </a:lnTo>
                  <a:lnTo>
                    <a:pt x="258" y="99"/>
                  </a:lnTo>
                  <a:lnTo>
                    <a:pt x="260" y="98"/>
                  </a:lnTo>
                  <a:lnTo>
                    <a:pt x="261" y="98"/>
                  </a:lnTo>
                  <a:lnTo>
                    <a:pt x="262" y="97"/>
                  </a:lnTo>
                  <a:lnTo>
                    <a:pt x="263" y="96"/>
                  </a:lnTo>
                  <a:lnTo>
                    <a:pt x="263" y="95"/>
                  </a:lnTo>
                  <a:lnTo>
                    <a:pt x="264" y="93"/>
                  </a:lnTo>
                  <a:lnTo>
                    <a:pt x="266" y="93"/>
                  </a:lnTo>
                  <a:lnTo>
                    <a:pt x="266" y="92"/>
                  </a:lnTo>
                  <a:lnTo>
                    <a:pt x="267" y="91"/>
                  </a:lnTo>
                  <a:lnTo>
                    <a:pt x="268" y="90"/>
                  </a:lnTo>
                  <a:lnTo>
                    <a:pt x="269" y="90"/>
                  </a:lnTo>
                  <a:lnTo>
                    <a:pt x="270" y="90"/>
                  </a:lnTo>
                  <a:lnTo>
                    <a:pt x="270" y="91"/>
                  </a:lnTo>
                  <a:lnTo>
                    <a:pt x="270" y="92"/>
                  </a:lnTo>
                  <a:lnTo>
                    <a:pt x="271" y="92"/>
                  </a:lnTo>
                  <a:lnTo>
                    <a:pt x="271" y="91"/>
                  </a:lnTo>
                  <a:lnTo>
                    <a:pt x="273" y="91"/>
                  </a:lnTo>
                  <a:lnTo>
                    <a:pt x="273" y="90"/>
                  </a:lnTo>
                  <a:lnTo>
                    <a:pt x="273" y="89"/>
                  </a:lnTo>
                  <a:lnTo>
                    <a:pt x="274" y="89"/>
                  </a:lnTo>
                  <a:lnTo>
                    <a:pt x="274" y="88"/>
                  </a:lnTo>
                  <a:lnTo>
                    <a:pt x="275" y="88"/>
                  </a:lnTo>
                  <a:lnTo>
                    <a:pt x="276" y="88"/>
                  </a:lnTo>
                  <a:lnTo>
                    <a:pt x="277" y="86"/>
                  </a:lnTo>
                  <a:lnTo>
                    <a:pt x="279" y="85"/>
                  </a:lnTo>
                  <a:lnTo>
                    <a:pt x="280" y="85"/>
                  </a:lnTo>
                  <a:lnTo>
                    <a:pt x="281" y="84"/>
                  </a:lnTo>
                  <a:lnTo>
                    <a:pt x="281" y="85"/>
                  </a:lnTo>
                  <a:lnTo>
                    <a:pt x="283" y="86"/>
                  </a:lnTo>
                  <a:lnTo>
                    <a:pt x="283" y="88"/>
                  </a:lnTo>
                  <a:lnTo>
                    <a:pt x="283" y="89"/>
                  </a:lnTo>
                  <a:lnTo>
                    <a:pt x="282" y="89"/>
                  </a:lnTo>
                  <a:lnTo>
                    <a:pt x="279" y="91"/>
                  </a:lnTo>
                  <a:lnTo>
                    <a:pt x="277" y="91"/>
                  </a:lnTo>
                  <a:lnTo>
                    <a:pt x="276" y="91"/>
                  </a:lnTo>
                  <a:lnTo>
                    <a:pt x="276" y="92"/>
                  </a:lnTo>
                  <a:lnTo>
                    <a:pt x="276" y="93"/>
                  </a:lnTo>
                  <a:lnTo>
                    <a:pt x="276" y="95"/>
                  </a:lnTo>
                  <a:lnTo>
                    <a:pt x="275" y="95"/>
                  </a:lnTo>
                  <a:lnTo>
                    <a:pt x="274" y="95"/>
                  </a:lnTo>
                  <a:lnTo>
                    <a:pt x="273" y="95"/>
                  </a:lnTo>
                  <a:lnTo>
                    <a:pt x="270" y="97"/>
                  </a:lnTo>
                  <a:lnTo>
                    <a:pt x="270" y="98"/>
                  </a:lnTo>
                  <a:lnTo>
                    <a:pt x="269" y="99"/>
                  </a:lnTo>
                  <a:lnTo>
                    <a:pt x="268" y="101"/>
                  </a:lnTo>
                  <a:lnTo>
                    <a:pt x="267" y="102"/>
                  </a:lnTo>
                  <a:lnTo>
                    <a:pt x="263" y="103"/>
                  </a:lnTo>
                  <a:lnTo>
                    <a:pt x="263" y="104"/>
                  </a:lnTo>
                  <a:lnTo>
                    <a:pt x="264" y="105"/>
                  </a:lnTo>
                  <a:lnTo>
                    <a:pt x="267" y="105"/>
                  </a:lnTo>
                  <a:lnTo>
                    <a:pt x="268" y="105"/>
                  </a:lnTo>
                  <a:lnTo>
                    <a:pt x="268" y="106"/>
                  </a:lnTo>
                  <a:lnTo>
                    <a:pt x="269" y="106"/>
                  </a:lnTo>
                  <a:lnTo>
                    <a:pt x="270" y="106"/>
                  </a:lnTo>
                  <a:lnTo>
                    <a:pt x="273" y="106"/>
                  </a:lnTo>
                  <a:lnTo>
                    <a:pt x="274" y="106"/>
                  </a:lnTo>
                  <a:lnTo>
                    <a:pt x="275" y="108"/>
                  </a:lnTo>
                  <a:lnTo>
                    <a:pt x="275" y="109"/>
                  </a:lnTo>
                  <a:lnTo>
                    <a:pt x="275" y="110"/>
                  </a:lnTo>
                  <a:lnTo>
                    <a:pt x="275" y="111"/>
                  </a:lnTo>
                  <a:lnTo>
                    <a:pt x="276" y="110"/>
                  </a:lnTo>
                  <a:lnTo>
                    <a:pt x="276" y="111"/>
                  </a:lnTo>
                  <a:lnTo>
                    <a:pt x="277" y="111"/>
                  </a:lnTo>
                  <a:lnTo>
                    <a:pt x="277" y="112"/>
                  </a:lnTo>
                  <a:lnTo>
                    <a:pt x="279" y="112"/>
                  </a:lnTo>
                  <a:lnTo>
                    <a:pt x="280" y="112"/>
                  </a:lnTo>
                  <a:lnTo>
                    <a:pt x="281" y="112"/>
                  </a:lnTo>
                  <a:lnTo>
                    <a:pt x="282" y="112"/>
                  </a:lnTo>
                  <a:lnTo>
                    <a:pt x="282" y="114"/>
                  </a:lnTo>
                  <a:lnTo>
                    <a:pt x="283" y="114"/>
                  </a:lnTo>
                  <a:lnTo>
                    <a:pt x="283" y="115"/>
                  </a:lnTo>
                  <a:lnTo>
                    <a:pt x="283" y="114"/>
                  </a:lnTo>
                  <a:lnTo>
                    <a:pt x="283" y="112"/>
                  </a:lnTo>
                  <a:lnTo>
                    <a:pt x="283" y="112"/>
                  </a:lnTo>
                  <a:lnTo>
                    <a:pt x="283" y="114"/>
                  </a:lnTo>
                  <a:lnTo>
                    <a:pt x="284" y="114"/>
                  </a:lnTo>
                  <a:lnTo>
                    <a:pt x="284" y="112"/>
                  </a:lnTo>
                  <a:lnTo>
                    <a:pt x="286" y="114"/>
                  </a:lnTo>
                  <a:lnTo>
                    <a:pt x="287" y="114"/>
                  </a:lnTo>
                  <a:lnTo>
                    <a:pt x="287" y="112"/>
                  </a:lnTo>
                  <a:lnTo>
                    <a:pt x="287" y="109"/>
                  </a:lnTo>
                  <a:lnTo>
                    <a:pt x="287" y="108"/>
                  </a:lnTo>
                  <a:lnTo>
                    <a:pt x="288" y="109"/>
                  </a:lnTo>
                  <a:lnTo>
                    <a:pt x="289" y="109"/>
                  </a:lnTo>
                  <a:lnTo>
                    <a:pt x="290" y="108"/>
                  </a:lnTo>
                  <a:lnTo>
                    <a:pt x="290" y="106"/>
                  </a:lnTo>
                  <a:lnTo>
                    <a:pt x="290" y="106"/>
                  </a:lnTo>
                  <a:lnTo>
                    <a:pt x="290" y="105"/>
                  </a:lnTo>
                  <a:lnTo>
                    <a:pt x="290" y="104"/>
                  </a:lnTo>
                  <a:lnTo>
                    <a:pt x="292" y="104"/>
                  </a:lnTo>
                  <a:lnTo>
                    <a:pt x="292" y="105"/>
                  </a:lnTo>
                  <a:lnTo>
                    <a:pt x="292" y="106"/>
                  </a:lnTo>
                  <a:lnTo>
                    <a:pt x="292" y="106"/>
                  </a:lnTo>
                  <a:lnTo>
                    <a:pt x="292" y="106"/>
                  </a:lnTo>
                  <a:lnTo>
                    <a:pt x="293" y="106"/>
                  </a:lnTo>
                  <a:lnTo>
                    <a:pt x="293" y="106"/>
                  </a:lnTo>
                  <a:lnTo>
                    <a:pt x="295" y="108"/>
                  </a:lnTo>
                  <a:lnTo>
                    <a:pt x="295" y="109"/>
                  </a:lnTo>
                  <a:lnTo>
                    <a:pt x="295" y="110"/>
                  </a:lnTo>
                  <a:lnTo>
                    <a:pt x="295" y="111"/>
                  </a:lnTo>
                  <a:lnTo>
                    <a:pt x="295" y="112"/>
                  </a:lnTo>
                  <a:lnTo>
                    <a:pt x="296" y="112"/>
                  </a:lnTo>
                  <a:lnTo>
                    <a:pt x="297" y="112"/>
                  </a:lnTo>
                  <a:lnTo>
                    <a:pt x="299" y="112"/>
                  </a:lnTo>
                  <a:lnTo>
                    <a:pt x="300" y="112"/>
                  </a:lnTo>
                  <a:lnTo>
                    <a:pt x="301" y="112"/>
                  </a:lnTo>
                  <a:lnTo>
                    <a:pt x="301" y="114"/>
                  </a:lnTo>
                  <a:lnTo>
                    <a:pt x="301" y="116"/>
                  </a:lnTo>
                  <a:lnTo>
                    <a:pt x="301" y="117"/>
                  </a:lnTo>
                  <a:lnTo>
                    <a:pt x="302" y="116"/>
                  </a:lnTo>
                  <a:lnTo>
                    <a:pt x="303" y="116"/>
                  </a:lnTo>
                  <a:lnTo>
                    <a:pt x="305" y="115"/>
                  </a:lnTo>
                  <a:lnTo>
                    <a:pt x="305" y="116"/>
                  </a:lnTo>
                  <a:lnTo>
                    <a:pt x="306" y="116"/>
                  </a:lnTo>
                  <a:lnTo>
                    <a:pt x="306" y="117"/>
                  </a:lnTo>
                  <a:lnTo>
                    <a:pt x="307" y="117"/>
                  </a:lnTo>
                  <a:lnTo>
                    <a:pt x="307" y="118"/>
                  </a:lnTo>
                  <a:lnTo>
                    <a:pt x="308" y="118"/>
                  </a:lnTo>
                  <a:lnTo>
                    <a:pt x="309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3" y="121"/>
                  </a:lnTo>
                  <a:lnTo>
                    <a:pt x="314" y="121"/>
                  </a:lnTo>
                  <a:lnTo>
                    <a:pt x="314" y="122"/>
                  </a:lnTo>
                  <a:lnTo>
                    <a:pt x="315" y="121"/>
                  </a:lnTo>
                  <a:lnTo>
                    <a:pt x="316" y="121"/>
                  </a:lnTo>
                  <a:lnTo>
                    <a:pt x="318" y="121"/>
                  </a:lnTo>
                  <a:lnTo>
                    <a:pt x="319" y="121"/>
                  </a:lnTo>
                  <a:lnTo>
                    <a:pt x="319" y="122"/>
                  </a:lnTo>
                  <a:lnTo>
                    <a:pt x="319" y="123"/>
                  </a:lnTo>
                  <a:lnTo>
                    <a:pt x="318" y="123"/>
                  </a:lnTo>
                  <a:lnTo>
                    <a:pt x="315" y="124"/>
                  </a:lnTo>
                  <a:lnTo>
                    <a:pt x="314" y="124"/>
                  </a:lnTo>
                  <a:lnTo>
                    <a:pt x="313" y="125"/>
                  </a:lnTo>
                  <a:lnTo>
                    <a:pt x="312" y="125"/>
                  </a:lnTo>
                  <a:lnTo>
                    <a:pt x="312" y="127"/>
                  </a:lnTo>
                  <a:lnTo>
                    <a:pt x="312" y="128"/>
                  </a:lnTo>
                  <a:lnTo>
                    <a:pt x="312" y="128"/>
                  </a:lnTo>
                  <a:lnTo>
                    <a:pt x="310" y="128"/>
                  </a:lnTo>
                  <a:lnTo>
                    <a:pt x="310" y="129"/>
                  </a:lnTo>
                  <a:lnTo>
                    <a:pt x="309" y="130"/>
                  </a:lnTo>
                  <a:lnTo>
                    <a:pt x="308" y="129"/>
                  </a:lnTo>
                  <a:lnTo>
                    <a:pt x="307" y="129"/>
                  </a:lnTo>
                  <a:lnTo>
                    <a:pt x="307" y="128"/>
                  </a:lnTo>
                  <a:lnTo>
                    <a:pt x="306" y="128"/>
                  </a:lnTo>
                  <a:lnTo>
                    <a:pt x="306" y="127"/>
                  </a:lnTo>
                  <a:lnTo>
                    <a:pt x="305" y="128"/>
                  </a:lnTo>
                  <a:lnTo>
                    <a:pt x="305" y="129"/>
                  </a:lnTo>
                  <a:lnTo>
                    <a:pt x="305" y="130"/>
                  </a:lnTo>
                  <a:lnTo>
                    <a:pt x="306" y="130"/>
                  </a:lnTo>
                  <a:lnTo>
                    <a:pt x="306" y="131"/>
                  </a:lnTo>
                  <a:lnTo>
                    <a:pt x="306" y="132"/>
                  </a:lnTo>
                  <a:lnTo>
                    <a:pt x="305" y="132"/>
                  </a:lnTo>
                  <a:lnTo>
                    <a:pt x="303" y="131"/>
                  </a:lnTo>
                  <a:lnTo>
                    <a:pt x="302" y="131"/>
                  </a:lnTo>
                  <a:lnTo>
                    <a:pt x="303" y="131"/>
                  </a:lnTo>
                  <a:lnTo>
                    <a:pt x="302" y="131"/>
                  </a:lnTo>
                  <a:lnTo>
                    <a:pt x="301" y="131"/>
                  </a:lnTo>
                  <a:lnTo>
                    <a:pt x="300" y="131"/>
                  </a:lnTo>
                  <a:lnTo>
                    <a:pt x="300" y="132"/>
                  </a:lnTo>
                  <a:lnTo>
                    <a:pt x="299" y="134"/>
                  </a:lnTo>
                  <a:lnTo>
                    <a:pt x="297" y="135"/>
                  </a:lnTo>
                  <a:lnTo>
                    <a:pt x="296" y="135"/>
                  </a:lnTo>
                  <a:lnTo>
                    <a:pt x="297" y="135"/>
                  </a:lnTo>
                  <a:lnTo>
                    <a:pt x="297" y="135"/>
                  </a:lnTo>
                  <a:lnTo>
                    <a:pt x="299" y="135"/>
                  </a:lnTo>
                  <a:lnTo>
                    <a:pt x="297" y="135"/>
                  </a:lnTo>
                  <a:lnTo>
                    <a:pt x="296" y="135"/>
                  </a:lnTo>
                  <a:lnTo>
                    <a:pt x="295" y="135"/>
                  </a:lnTo>
                  <a:lnTo>
                    <a:pt x="294" y="136"/>
                  </a:lnTo>
                  <a:lnTo>
                    <a:pt x="294" y="137"/>
                  </a:lnTo>
                  <a:lnTo>
                    <a:pt x="293" y="137"/>
                  </a:lnTo>
                  <a:lnTo>
                    <a:pt x="292" y="137"/>
                  </a:lnTo>
                  <a:lnTo>
                    <a:pt x="292" y="136"/>
                  </a:lnTo>
                  <a:lnTo>
                    <a:pt x="290" y="135"/>
                  </a:lnTo>
                  <a:lnTo>
                    <a:pt x="290" y="136"/>
                  </a:lnTo>
                  <a:lnTo>
                    <a:pt x="289" y="136"/>
                  </a:lnTo>
                  <a:lnTo>
                    <a:pt x="288" y="136"/>
                  </a:lnTo>
                  <a:lnTo>
                    <a:pt x="287" y="135"/>
                  </a:lnTo>
                  <a:lnTo>
                    <a:pt x="286" y="135"/>
                  </a:lnTo>
                  <a:lnTo>
                    <a:pt x="286" y="135"/>
                  </a:lnTo>
                  <a:lnTo>
                    <a:pt x="284" y="135"/>
                  </a:lnTo>
                  <a:lnTo>
                    <a:pt x="283" y="135"/>
                  </a:lnTo>
                  <a:lnTo>
                    <a:pt x="283" y="135"/>
                  </a:lnTo>
                  <a:lnTo>
                    <a:pt x="283" y="135"/>
                  </a:lnTo>
                  <a:lnTo>
                    <a:pt x="281" y="135"/>
                  </a:lnTo>
                  <a:lnTo>
                    <a:pt x="280" y="135"/>
                  </a:lnTo>
                  <a:lnTo>
                    <a:pt x="279" y="135"/>
                  </a:lnTo>
                  <a:lnTo>
                    <a:pt x="276" y="135"/>
                  </a:lnTo>
                  <a:lnTo>
                    <a:pt x="274" y="136"/>
                  </a:lnTo>
                  <a:lnTo>
                    <a:pt x="273" y="136"/>
                  </a:lnTo>
                  <a:lnTo>
                    <a:pt x="271" y="136"/>
                  </a:lnTo>
                  <a:lnTo>
                    <a:pt x="271" y="135"/>
                  </a:lnTo>
                  <a:lnTo>
                    <a:pt x="270" y="135"/>
                  </a:lnTo>
                  <a:lnTo>
                    <a:pt x="270" y="134"/>
                  </a:lnTo>
                  <a:lnTo>
                    <a:pt x="269" y="134"/>
                  </a:lnTo>
                  <a:lnTo>
                    <a:pt x="268" y="134"/>
                  </a:lnTo>
                  <a:lnTo>
                    <a:pt x="267" y="134"/>
                  </a:lnTo>
                  <a:lnTo>
                    <a:pt x="268" y="132"/>
                  </a:lnTo>
                  <a:lnTo>
                    <a:pt x="267" y="132"/>
                  </a:lnTo>
                  <a:lnTo>
                    <a:pt x="267" y="131"/>
                  </a:lnTo>
                  <a:lnTo>
                    <a:pt x="267" y="130"/>
                  </a:lnTo>
                  <a:lnTo>
                    <a:pt x="268" y="130"/>
                  </a:lnTo>
                  <a:lnTo>
                    <a:pt x="269" y="130"/>
                  </a:lnTo>
                  <a:lnTo>
                    <a:pt x="269" y="129"/>
                  </a:lnTo>
                  <a:lnTo>
                    <a:pt x="270" y="129"/>
                  </a:lnTo>
                  <a:lnTo>
                    <a:pt x="270" y="128"/>
                  </a:lnTo>
                  <a:lnTo>
                    <a:pt x="271" y="128"/>
                  </a:lnTo>
                  <a:lnTo>
                    <a:pt x="273" y="127"/>
                  </a:lnTo>
                  <a:lnTo>
                    <a:pt x="274" y="125"/>
                  </a:lnTo>
                  <a:lnTo>
                    <a:pt x="275" y="125"/>
                  </a:lnTo>
                  <a:lnTo>
                    <a:pt x="275" y="124"/>
                  </a:lnTo>
                  <a:lnTo>
                    <a:pt x="274" y="123"/>
                  </a:lnTo>
                  <a:lnTo>
                    <a:pt x="273" y="123"/>
                  </a:lnTo>
                  <a:lnTo>
                    <a:pt x="273" y="122"/>
                  </a:lnTo>
                  <a:lnTo>
                    <a:pt x="274" y="122"/>
                  </a:lnTo>
                  <a:lnTo>
                    <a:pt x="270" y="117"/>
                  </a:lnTo>
                  <a:lnTo>
                    <a:pt x="269" y="117"/>
                  </a:lnTo>
                  <a:lnTo>
                    <a:pt x="269" y="116"/>
                  </a:lnTo>
                  <a:lnTo>
                    <a:pt x="268" y="116"/>
                  </a:lnTo>
                  <a:lnTo>
                    <a:pt x="267" y="116"/>
                  </a:lnTo>
                  <a:lnTo>
                    <a:pt x="267" y="118"/>
                  </a:lnTo>
                  <a:lnTo>
                    <a:pt x="266" y="121"/>
                  </a:lnTo>
                  <a:lnTo>
                    <a:pt x="264" y="121"/>
                  </a:lnTo>
                  <a:lnTo>
                    <a:pt x="262" y="122"/>
                  </a:lnTo>
                  <a:lnTo>
                    <a:pt x="261" y="123"/>
                  </a:lnTo>
                  <a:lnTo>
                    <a:pt x="256" y="124"/>
                  </a:lnTo>
                  <a:lnTo>
                    <a:pt x="256" y="125"/>
                  </a:lnTo>
                  <a:lnTo>
                    <a:pt x="255" y="125"/>
                  </a:lnTo>
                  <a:lnTo>
                    <a:pt x="255" y="127"/>
                  </a:lnTo>
                  <a:lnTo>
                    <a:pt x="255" y="127"/>
                  </a:lnTo>
                  <a:lnTo>
                    <a:pt x="254" y="125"/>
                  </a:lnTo>
                  <a:lnTo>
                    <a:pt x="254" y="124"/>
                  </a:lnTo>
                  <a:lnTo>
                    <a:pt x="253" y="124"/>
                  </a:lnTo>
                  <a:lnTo>
                    <a:pt x="253" y="123"/>
                  </a:lnTo>
                  <a:lnTo>
                    <a:pt x="251" y="123"/>
                  </a:lnTo>
                  <a:lnTo>
                    <a:pt x="250" y="122"/>
                  </a:lnTo>
                  <a:lnTo>
                    <a:pt x="249" y="122"/>
                  </a:lnTo>
                  <a:lnTo>
                    <a:pt x="249" y="123"/>
                  </a:lnTo>
                  <a:lnTo>
                    <a:pt x="248" y="123"/>
                  </a:lnTo>
                  <a:lnTo>
                    <a:pt x="248" y="124"/>
                  </a:lnTo>
                  <a:lnTo>
                    <a:pt x="248" y="125"/>
                  </a:lnTo>
                  <a:lnTo>
                    <a:pt x="248" y="127"/>
                  </a:lnTo>
                  <a:lnTo>
                    <a:pt x="248" y="128"/>
                  </a:lnTo>
                  <a:lnTo>
                    <a:pt x="247" y="128"/>
                  </a:lnTo>
                  <a:lnTo>
                    <a:pt x="245" y="128"/>
                  </a:lnTo>
                  <a:lnTo>
                    <a:pt x="245" y="129"/>
                  </a:lnTo>
                  <a:lnTo>
                    <a:pt x="247" y="130"/>
                  </a:lnTo>
                  <a:lnTo>
                    <a:pt x="247" y="131"/>
                  </a:lnTo>
                  <a:lnTo>
                    <a:pt x="248" y="132"/>
                  </a:lnTo>
                  <a:lnTo>
                    <a:pt x="248" y="134"/>
                  </a:lnTo>
                  <a:lnTo>
                    <a:pt x="248" y="135"/>
                  </a:lnTo>
                  <a:lnTo>
                    <a:pt x="247" y="135"/>
                  </a:lnTo>
                  <a:lnTo>
                    <a:pt x="245" y="135"/>
                  </a:lnTo>
                  <a:lnTo>
                    <a:pt x="245" y="135"/>
                  </a:lnTo>
                  <a:lnTo>
                    <a:pt x="248" y="136"/>
                  </a:lnTo>
                  <a:lnTo>
                    <a:pt x="247" y="137"/>
                  </a:lnTo>
                  <a:lnTo>
                    <a:pt x="245" y="137"/>
                  </a:lnTo>
                  <a:lnTo>
                    <a:pt x="244" y="136"/>
                  </a:lnTo>
                  <a:lnTo>
                    <a:pt x="243" y="136"/>
                  </a:lnTo>
                  <a:lnTo>
                    <a:pt x="242" y="135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7" y="136"/>
                  </a:lnTo>
                  <a:lnTo>
                    <a:pt x="236" y="136"/>
                  </a:lnTo>
                  <a:lnTo>
                    <a:pt x="235" y="137"/>
                  </a:lnTo>
                  <a:lnTo>
                    <a:pt x="234" y="137"/>
                  </a:lnTo>
                  <a:lnTo>
                    <a:pt x="235" y="138"/>
                  </a:lnTo>
                  <a:lnTo>
                    <a:pt x="236" y="138"/>
                  </a:lnTo>
                  <a:lnTo>
                    <a:pt x="241" y="137"/>
                  </a:lnTo>
                  <a:lnTo>
                    <a:pt x="242" y="138"/>
                  </a:lnTo>
                  <a:lnTo>
                    <a:pt x="242" y="140"/>
                  </a:lnTo>
                  <a:lnTo>
                    <a:pt x="241" y="140"/>
                  </a:lnTo>
                  <a:lnTo>
                    <a:pt x="240" y="140"/>
                  </a:lnTo>
                  <a:lnTo>
                    <a:pt x="238" y="141"/>
                  </a:lnTo>
                  <a:lnTo>
                    <a:pt x="237" y="140"/>
                  </a:lnTo>
                  <a:lnTo>
                    <a:pt x="237" y="141"/>
                  </a:lnTo>
                  <a:lnTo>
                    <a:pt x="237" y="142"/>
                  </a:lnTo>
                  <a:lnTo>
                    <a:pt x="240" y="144"/>
                  </a:lnTo>
                  <a:lnTo>
                    <a:pt x="238" y="144"/>
                  </a:lnTo>
                  <a:lnTo>
                    <a:pt x="238" y="143"/>
                  </a:lnTo>
                  <a:lnTo>
                    <a:pt x="237" y="142"/>
                  </a:lnTo>
                  <a:lnTo>
                    <a:pt x="237" y="143"/>
                  </a:lnTo>
                  <a:lnTo>
                    <a:pt x="237" y="144"/>
                  </a:lnTo>
                  <a:lnTo>
                    <a:pt x="237" y="145"/>
                  </a:lnTo>
                  <a:lnTo>
                    <a:pt x="236" y="145"/>
                  </a:lnTo>
                  <a:lnTo>
                    <a:pt x="236" y="144"/>
                  </a:lnTo>
                  <a:lnTo>
                    <a:pt x="235" y="145"/>
                  </a:lnTo>
                  <a:lnTo>
                    <a:pt x="234" y="150"/>
                  </a:lnTo>
                  <a:lnTo>
                    <a:pt x="234" y="151"/>
                  </a:lnTo>
                  <a:lnTo>
                    <a:pt x="232" y="151"/>
                  </a:lnTo>
                  <a:lnTo>
                    <a:pt x="232" y="153"/>
                  </a:lnTo>
                  <a:lnTo>
                    <a:pt x="231" y="154"/>
                  </a:lnTo>
                  <a:lnTo>
                    <a:pt x="230" y="154"/>
                  </a:lnTo>
                  <a:lnTo>
                    <a:pt x="229" y="154"/>
                  </a:lnTo>
                  <a:lnTo>
                    <a:pt x="228" y="153"/>
                  </a:lnTo>
                  <a:lnTo>
                    <a:pt x="225" y="153"/>
                  </a:lnTo>
                  <a:lnTo>
                    <a:pt x="219" y="151"/>
                  </a:lnTo>
                  <a:lnTo>
                    <a:pt x="218" y="151"/>
                  </a:lnTo>
                  <a:lnTo>
                    <a:pt x="217" y="151"/>
                  </a:lnTo>
                  <a:lnTo>
                    <a:pt x="216" y="153"/>
                  </a:lnTo>
                  <a:lnTo>
                    <a:pt x="214" y="153"/>
                  </a:lnTo>
                  <a:lnTo>
                    <a:pt x="214" y="154"/>
                  </a:lnTo>
                  <a:lnTo>
                    <a:pt x="212" y="154"/>
                  </a:lnTo>
                  <a:lnTo>
                    <a:pt x="212" y="155"/>
                  </a:lnTo>
                  <a:lnTo>
                    <a:pt x="212" y="156"/>
                  </a:lnTo>
                  <a:lnTo>
                    <a:pt x="212" y="157"/>
                  </a:lnTo>
                  <a:lnTo>
                    <a:pt x="212" y="159"/>
                  </a:lnTo>
                  <a:lnTo>
                    <a:pt x="211" y="160"/>
                  </a:lnTo>
                  <a:lnTo>
                    <a:pt x="211" y="161"/>
                  </a:lnTo>
                  <a:lnTo>
                    <a:pt x="211" y="162"/>
                  </a:lnTo>
                  <a:lnTo>
                    <a:pt x="214" y="162"/>
                  </a:lnTo>
                  <a:lnTo>
                    <a:pt x="216" y="162"/>
                  </a:lnTo>
                  <a:lnTo>
                    <a:pt x="216" y="163"/>
                  </a:lnTo>
                  <a:lnTo>
                    <a:pt x="217" y="163"/>
                  </a:lnTo>
                  <a:lnTo>
                    <a:pt x="217" y="163"/>
                  </a:lnTo>
                  <a:lnTo>
                    <a:pt x="217" y="164"/>
                  </a:lnTo>
                  <a:lnTo>
                    <a:pt x="217" y="166"/>
                  </a:lnTo>
                  <a:lnTo>
                    <a:pt x="221" y="166"/>
                  </a:lnTo>
                  <a:lnTo>
                    <a:pt x="222" y="166"/>
                  </a:lnTo>
                  <a:lnTo>
                    <a:pt x="223" y="166"/>
                  </a:lnTo>
                  <a:lnTo>
                    <a:pt x="224" y="166"/>
                  </a:lnTo>
                  <a:lnTo>
                    <a:pt x="225" y="166"/>
                  </a:lnTo>
                  <a:lnTo>
                    <a:pt x="227" y="167"/>
                  </a:lnTo>
                  <a:lnTo>
                    <a:pt x="227" y="168"/>
                  </a:lnTo>
                  <a:lnTo>
                    <a:pt x="227" y="169"/>
                  </a:lnTo>
                  <a:lnTo>
                    <a:pt x="227" y="170"/>
                  </a:lnTo>
                  <a:lnTo>
                    <a:pt x="225" y="170"/>
                  </a:lnTo>
                  <a:lnTo>
                    <a:pt x="225" y="172"/>
                  </a:lnTo>
                  <a:lnTo>
                    <a:pt x="225" y="173"/>
                  </a:lnTo>
                  <a:lnTo>
                    <a:pt x="224" y="173"/>
                  </a:lnTo>
                  <a:lnTo>
                    <a:pt x="224" y="174"/>
                  </a:lnTo>
                  <a:lnTo>
                    <a:pt x="224" y="175"/>
                  </a:lnTo>
                  <a:lnTo>
                    <a:pt x="224" y="176"/>
                  </a:lnTo>
                  <a:lnTo>
                    <a:pt x="224" y="177"/>
                  </a:lnTo>
                  <a:lnTo>
                    <a:pt x="225" y="177"/>
                  </a:lnTo>
                  <a:lnTo>
                    <a:pt x="225" y="179"/>
                  </a:lnTo>
                  <a:lnTo>
                    <a:pt x="225" y="180"/>
                  </a:lnTo>
                  <a:lnTo>
                    <a:pt x="227" y="181"/>
                  </a:lnTo>
                  <a:lnTo>
                    <a:pt x="227" y="182"/>
                  </a:lnTo>
                  <a:lnTo>
                    <a:pt x="228" y="183"/>
                  </a:lnTo>
                  <a:lnTo>
                    <a:pt x="229" y="185"/>
                  </a:lnTo>
                  <a:lnTo>
                    <a:pt x="229" y="186"/>
                  </a:lnTo>
                  <a:lnTo>
                    <a:pt x="229" y="187"/>
                  </a:lnTo>
                  <a:lnTo>
                    <a:pt x="229" y="189"/>
                  </a:lnTo>
                  <a:lnTo>
                    <a:pt x="228" y="190"/>
                  </a:lnTo>
                  <a:lnTo>
                    <a:pt x="228" y="192"/>
                  </a:lnTo>
                  <a:lnTo>
                    <a:pt x="227" y="192"/>
                  </a:lnTo>
                  <a:lnTo>
                    <a:pt x="227" y="192"/>
                  </a:lnTo>
                  <a:lnTo>
                    <a:pt x="227" y="192"/>
                  </a:lnTo>
                  <a:lnTo>
                    <a:pt x="225" y="194"/>
                  </a:lnTo>
                  <a:lnTo>
                    <a:pt x="224" y="195"/>
                  </a:lnTo>
                  <a:lnTo>
                    <a:pt x="223" y="196"/>
                  </a:lnTo>
                  <a:lnTo>
                    <a:pt x="222" y="198"/>
                  </a:lnTo>
                  <a:lnTo>
                    <a:pt x="221" y="199"/>
                  </a:lnTo>
                  <a:lnTo>
                    <a:pt x="221" y="201"/>
                  </a:lnTo>
                  <a:lnTo>
                    <a:pt x="219" y="202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21" y="206"/>
                  </a:lnTo>
                  <a:lnTo>
                    <a:pt x="219" y="207"/>
                  </a:lnTo>
                  <a:lnTo>
                    <a:pt x="219" y="208"/>
                  </a:lnTo>
                  <a:lnTo>
                    <a:pt x="219" y="209"/>
                  </a:lnTo>
                  <a:lnTo>
                    <a:pt x="219" y="208"/>
                  </a:lnTo>
                  <a:lnTo>
                    <a:pt x="218" y="208"/>
                  </a:lnTo>
                  <a:lnTo>
                    <a:pt x="217" y="208"/>
                  </a:lnTo>
                  <a:lnTo>
                    <a:pt x="217" y="207"/>
                  </a:lnTo>
                  <a:lnTo>
                    <a:pt x="216" y="207"/>
                  </a:lnTo>
                  <a:lnTo>
                    <a:pt x="216" y="208"/>
                  </a:lnTo>
                  <a:lnTo>
                    <a:pt x="215" y="208"/>
                  </a:lnTo>
                  <a:lnTo>
                    <a:pt x="215" y="207"/>
                  </a:lnTo>
                  <a:lnTo>
                    <a:pt x="214" y="207"/>
                  </a:lnTo>
                  <a:lnTo>
                    <a:pt x="212" y="208"/>
                  </a:lnTo>
                  <a:lnTo>
                    <a:pt x="211" y="208"/>
                  </a:lnTo>
                  <a:lnTo>
                    <a:pt x="210" y="208"/>
                  </a:lnTo>
                  <a:lnTo>
                    <a:pt x="210" y="209"/>
                  </a:lnTo>
                  <a:lnTo>
                    <a:pt x="209" y="209"/>
                  </a:lnTo>
                  <a:lnTo>
                    <a:pt x="209" y="208"/>
                  </a:lnTo>
                  <a:lnTo>
                    <a:pt x="208" y="207"/>
                  </a:lnTo>
                  <a:lnTo>
                    <a:pt x="206" y="207"/>
                  </a:lnTo>
                  <a:lnTo>
                    <a:pt x="206" y="206"/>
                  </a:lnTo>
                  <a:lnTo>
                    <a:pt x="206" y="205"/>
                  </a:lnTo>
                  <a:lnTo>
                    <a:pt x="205" y="205"/>
                  </a:lnTo>
                  <a:lnTo>
                    <a:pt x="204" y="205"/>
                  </a:lnTo>
                  <a:lnTo>
                    <a:pt x="203" y="205"/>
                  </a:lnTo>
                  <a:lnTo>
                    <a:pt x="202" y="205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198" y="205"/>
                  </a:lnTo>
                  <a:lnTo>
                    <a:pt x="197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7" y="202"/>
                  </a:lnTo>
                  <a:lnTo>
                    <a:pt x="196" y="202"/>
                  </a:lnTo>
                  <a:lnTo>
                    <a:pt x="196" y="201"/>
                  </a:lnTo>
                  <a:lnTo>
                    <a:pt x="196" y="200"/>
                  </a:lnTo>
                  <a:lnTo>
                    <a:pt x="196" y="199"/>
                  </a:lnTo>
                  <a:lnTo>
                    <a:pt x="196" y="198"/>
                  </a:lnTo>
                  <a:lnTo>
                    <a:pt x="196" y="195"/>
                  </a:lnTo>
                  <a:lnTo>
                    <a:pt x="196" y="194"/>
                  </a:lnTo>
                  <a:lnTo>
                    <a:pt x="197" y="193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0"/>
                  </a:lnTo>
                  <a:lnTo>
                    <a:pt x="197" y="190"/>
                  </a:lnTo>
                  <a:lnTo>
                    <a:pt x="197" y="189"/>
                  </a:lnTo>
                  <a:lnTo>
                    <a:pt x="196" y="189"/>
                  </a:lnTo>
                  <a:lnTo>
                    <a:pt x="195" y="189"/>
                  </a:lnTo>
                  <a:lnTo>
                    <a:pt x="193" y="189"/>
                  </a:lnTo>
                  <a:lnTo>
                    <a:pt x="192" y="188"/>
                  </a:lnTo>
                  <a:lnTo>
                    <a:pt x="191" y="187"/>
                  </a:lnTo>
                  <a:lnTo>
                    <a:pt x="190" y="187"/>
                  </a:lnTo>
                  <a:lnTo>
                    <a:pt x="190" y="186"/>
                  </a:lnTo>
                  <a:lnTo>
                    <a:pt x="189" y="186"/>
                  </a:lnTo>
                  <a:lnTo>
                    <a:pt x="187" y="185"/>
                  </a:lnTo>
                  <a:lnTo>
                    <a:pt x="186" y="185"/>
                  </a:lnTo>
                  <a:lnTo>
                    <a:pt x="185" y="185"/>
                  </a:lnTo>
                  <a:lnTo>
                    <a:pt x="184" y="183"/>
                  </a:lnTo>
                  <a:lnTo>
                    <a:pt x="183" y="183"/>
                  </a:lnTo>
                  <a:lnTo>
                    <a:pt x="182" y="185"/>
                  </a:lnTo>
                  <a:lnTo>
                    <a:pt x="180" y="185"/>
                  </a:lnTo>
                  <a:lnTo>
                    <a:pt x="179" y="185"/>
                  </a:lnTo>
                  <a:lnTo>
                    <a:pt x="178" y="185"/>
                  </a:lnTo>
                  <a:lnTo>
                    <a:pt x="174" y="182"/>
                  </a:lnTo>
                  <a:lnTo>
                    <a:pt x="173" y="181"/>
                  </a:lnTo>
                  <a:lnTo>
                    <a:pt x="171" y="179"/>
                  </a:lnTo>
                  <a:lnTo>
                    <a:pt x="170" y="177"/>
                  </a:lnTo>
                  <a:lnTo>
                    <a:pt x="167" y="175"/>
                  </a:lnTo>
                  <a:lnTo>
                    <a:pt x="166" y="174"/>
                  </a:lnTo>
                  <a:lnTo>
                    <a:pt x="163" y="173"/>
                  </a:lnTo>
                  <a:lnTo>
                    <a:pt x="160" y="172"/>
                  </a:lnTo>
                  <a:lnTo>
                    <a:pt x="157" y="168"/>
                  </a:lnTo>
                  <a:lnTo>
                    <a:pt x="156" y="167"/>
                  </a:lnTo>
                  <a:lnTo>
                    <a:pt x="154" y="166"/>
                  </a:lnTo>
                  <a:lnTo>
                    <a:pt x="153" y="166"/>
                  </a:lnTo>
                  <a:lnTo>
                    <a:pt x="152" y="167"/>
                  </a:lnTo>
                  <a:lnTo>
                    <a:pt x="151" y="167"/>
                  </a:lnTo>
                  <a:lnTo>
                    <a:pt x="147" y="164"/>
                  </a:lnTo>
                  <a:lnTo>
                    <a:pt x="145" y="163"/>
                  </a:lnTo>
                  <a:lnTo>
                    <a:pt x="143" y="162"/>
                  </a:lnTo>
                  <a:lnTo>
                    <a:pt x="143" y="161"/>
                  </a:lnTo>
                  <a:lnTo>
                    <a:pt x="140" y="157"/>
                  </a:lnTo>
                  <a:lnTo>
                    <a:pt x="139" y="156"/>
                  </a:lnTo>
                  <a:lnTo>
                    <a:pt x="137" y="155"/>
                  </a:lnTo>
                  <a:lnTo>
                    <a:pt x="130" y="150"/>
                  </a:lnTo>
                  <a:lnTo>
                    <a:pt x="127" y="148"/>
                  </a:lnTo>
                  <a:lnTo>
                    <a:pt x="125" y="145"/>
                  </a:lnTo>
                  <a:lnTo>
                    <a:pt x="122" y="144"/>
                  </a:lnTo>
                  <a:lnTo>
                    <a:pt x="121" y="143"/>
                  </a:lnTo>
                  <a:lnTo>
                    <a:pt x="119" y="141"/>
                  </a:lnTo>
                  <a:lnTo>
                    <a:pt x="119" y="138"/>
                  </a:lnTo>
                  <a:lnTo>
                    <a:pt x="119" y="137"/>
                  </a:lnTo>
                  <a:lnTo>
                    <a:pt x="119" y="136"/>
                  </a:lnTo>
                  <a:lnTo>
                    <a:pt x="119" y="135"/>
                  </a:lnTo>
                  <a:lnTo>
                    <a:pt x="118" y="135"/>
                  </a:lnTo>
                  <a:lnTo>
                    <a:pt x="118" y="135"/>
                  </a:lnTo>
                  <a:lnTo>
                    <a:pt x="118" y="134"/>
                  </a:lnTo>
                  <a:lnTo>
                    <a:pt x="118" y="132"/>
                  </a:lnTo>
                  <a:lnTo>
                    <a:pt x="118" y="131"/>
                  </a:lnTo>
                  <a:lnTo>
                    <a:pt x="115" y="130"/>
                  </a:lnTo>
                  <a:lnTo>
                    <a:pt x="114" y="130"/>
                  </a:lnTo>
                  <a:lnTo>
                    <a:pt x="114" y="129"/>
                  </a:lnTo>
                  <a:lnTo>
                    <a:pt x="114" y="128"/>
                  </a:lnTo>
                  <a:lnTo>
                    <a:pt x="114" y="125"/>
                  </a:lnTo>
                  <a:lnTo>
                    <a:pt x="113" y="125"/>
                  </a:lnTo>
                  <a:lnTo>
                    <a:pt x="113" y="124"/>
                  </a:lnTo>
                  <a:lnTo>
                    <a:pt x="112" y="124"/>
                  </a:lnTo>
                  <a:lnTo>
                    <a:pt x="112" y="123"/>
                  </a:lnTo>
                  <a:lnTo>
                    <a:pt x="112" y="121"/>
                  </a:lnTo>
                  <a:lnTo>
                    <a:pt x="112" y="119"/>
                  </a:lnTo>
                  <a:lnTo>
                    <a:pt x="112" y="117"/>
                  </a:lnTo>
                  <a:lnTo>
                    <a:pt x="111" y="117"/>
                  </a:lnTo>
                  <a:lnTo>
                    <a:pt x="109" y="114"/>
                  </a:lnTo>
                  <a:lnTo>
                    <a:pt x="105" y="110"/>
                  </a:lnTo>
                  <a:lnTo>
                    <a:pt x="104" y="110"/>
                  </a:lnTo>
                  <a:lnTo>
                    <a:pt x="101" y="109"/>
                  </a:lnTo>
                  <a:lnTo>
                    <a:pt x="100" y="109"/>
                  </a:lnTo>
                  <a:lnTo>
                    <a:pt x="100" y="110"/>
                  </a:lnTo>
                  <a:lnTo>
                    <a:pt x="100" y="111"/>
                  </a:lnTo>
                  <a:lnTo>
                    <a:pt x="99" y="111"/>
                  </a:lnTo>
                  <a:lnTo>
                    <a:pt x="99" y="112"/>
                  </a:lnTo>
                  <a:lnTo>
                    <a:pt x="98" y="112"/>
                  </a:lnTo>
                  <a:lnTo>
                    <a:pt x="96" y="112"/>
                  </a:lnTo>
                  <a:lnTo>
                    <a:pt x="94" y="111"/>
                  </a:lnTo>
                  <a:lnTo>
                    <a:pt x="93" y="111"/>
                  </a:lnTo>
                  <a:lnTo>
                    <a:pt x="92" y="111"/>
                  </a:lnTo>
                  <a:lnTo>
                    <a:pt x="91" y="111"/>
                  </a:lnTo>
                  <a:lnTo>
                    <a:pt x="89" y="110"/>
                  </a:lnTo>
                  <a:lnTo>
                    <a:pt x="86" y="111"/>
                  </a:lnTo>
                  <a:lnTo>
                    <a:pt x="85" y="111"/>
                  </a:lnTo>
                  <a:lnTo>
                    <a:pt x="83" y="111"/>
                  </a:lnTo>
                  <a:lnTo>
                    <a:pt x="82" y="111"/>
                  </a:lnTo>
                  <a:lnTo>
                    <a:pt x="81" y="110"/>
                  </a:lnTo>
                  <a:lnTo>
                    <a:pt x="80" y="109"/>
                  </a:lnTo>
                  <a:lnTo>
                    <a:pt x="78" y="108"/>
                  </a:lnTo>
                  <a:lnTo>
                    <a:pt x="76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5"/>
                  </a:lnTo>
                  <a:lnTo>
                    <a:pt x="75" y="104"/>
                  </a:lnTo>
                  <a:lnTo>
                    <a:pt x="76" y="104"/>
                  </a:lnTo>
                  <a:lnTo>
                    <a:pt x="76" y="103"/>
                  </a:lnTo>
                  <a:lnTo>
                    <a:pt x="78" y="103"/>
                  </a:lnTo>
                  <a:lnTo>
                    <a:pt x="75" y="101"/>
                  </a:lnTo>
                  <a:lnTo>
                    <a:pt x="75" y="99"/>
                  </a:lnTo>
                  <a:lnTo>
                    <a:pt x="75" y="98"/>
                  </a:lnTo>
                  <a:lnTo>
                    <a:pt x="76" y="97"/>
                  </a:lnTo>
                  <a:lnTo>
                    <a:pt x="78" y="98"/>
                  </a:lnTo>
                  <a:lnTo>
                    <a:pt x="79" y="98"/>
                  </a:lnTo>
                  <a:lnTo>
                    <a:pt x="79" y="97"/>
                  </a:lnTo>
                  <a:lnTo>
                    <a:pt x="78" y="96"/>
                  </a:lnTo>
                  <a:lnTo>
                    <a:pt x="76" y="96"/>
                  </a:lnTo>
                  <a:lnTo>
                    <a:pt x="76" y="95"/>
                  </a:lnTo>
                  <a:lnTo>
                    <a:pt x="75" y="95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2" y="93"/>
                  </a:lnTo>
                  <a:lnTo>
                    <a:pt x="72" y="92"/>
                  </a:lnTo>
                  <a:lnTo>
                    <a:pt x="73" y="92"/>
                  </a:lnTo>
                  <a:lnTo>
                    <a:pt x="74" y="92"/>
                  </a:lnTo>
                  <a:lnTo>
                    <a:pt x="74" y="91"/>
                  </a:lnTo>
                  <a:lnTo>
                    <a:pt x="74" y="90"/>
                  </a:lnTo>
                  <a:lnTo>
                    <a:pt x="74" y="89"/>
                  </a:lnTo>
                  <a:lnTo>
                    <a:pt x="74" y="88"/>
                  </a:lnTo>
                  <a:lnTo>
                    <a:pt x="75" y="88"/>
                  </a:lnTo>
                  <a:lnTo>
                    <a:pt x="74" y="86"/>
                  </a:lnTo>
                  <a:lnTo>
                    <a:pt x="73" y="86"/>
                  </a:lnTo>
                  <a:lnTo>
                    <a:pt x="73" y="85"/>
                  </a:lnTo>
                  <a:lnTo>
                    <a:pt x="72" y="85"/>
                  </a:lnTo>
                  <a:lnTo>
                    <a:pt x="72" y="84"/>
                  </a:lnTo>
                  <a:lnTo>
                    <a:pt x="70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3" y="85"/>
                  </a:lnTo>
                  <a:lnTo>
                    <a:pt x="62" y="84"/>
                  </a:lnTo>
                  <a:lnTo>
                    <a:pt x="61" y="84"/>
                  </a:lnTo>
                  <a:lnTo>
                    <a:pt x="60" y="83"/>
                  </a:lnTo>
                  <a:lnTo>
                    <a:pt x="59" y="80"/>
                  </a:lnTo>
                  <a:lnTo>
                    <a:pt x="59" y="79"/>
                  </a:lnTo>
                  <a:lnTo>
                    <a:pt x="57" y="78"/>
                  </a:lnTo>
                  <a:lnTo>
                    <a:pt x="57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4" y="78"/>
                  </a:lnTo>
                  <a:lnTo>
                    <a:pt x="53" y="78"/>
                  </a:lnTo>
                  <a:lnTo>
                    <a:pt x="48" y="73"/>
                  </a:lnTo>
                  <a:lnTo>
                    <a:pt x="48" y="72"/>
                  </a:lnTo>
                  <a:lnTo>
                    <a:pt x="47" y="73"/>
                  </a:lnTo>
                  <a:lnTo>
                    <a:pt x="47" y="76"/>
                  </a:lnTo>
                  <a:lnTo>
                    <a:pt x="46" y="77"/>
                  </a:lnTo>
                  <a:lnTo>
                    <a:pt x="44" y="77"/>
                  </a:lnTo>
                  <a:lnTo>
                    <a:pt x="44" y="76"/>
                  </a:lnTo>
                  <a:lnTo>
                    <a:pt x="42" y="76"/>
                  </a:lnTo>
                  <a:lnTo>
                    <a:pt x="41" y="76"/>
                  </a:lnTo>
                  <a:lnTo>
                    <a:pt x="40" y="76"/>
                  </a:lnTo>
                  <a:lnTo>
                    <a:pt x="39" y="77"/>
                  </a:lnTo>
                  <a:lnTo>
                    <a:pt x="40" y="78"/>
                  </a:lnTo>
                  <a:lnTo>
                    <a:pt x="42" y="78"/>
                  </a:lnTo>
                  <a:lnTo>
                    <a:pt x="43" y="79"/>
                  </a:lnTo>
                  <a:lnTo>
                    <a:pt x="43" y="80"/>
                  </a:lnTo>
                  <a:lnTo>
                    <a:pt x="44" y="83"/>
                  </a:lnTo>
                  <a:lnTo>
                    <a:pt x="46" y="84"/>
                  </a:lnTo>
                  <a:lnTo>
                    <a:pt x="44" y="85"/>
                  </a:lnTo>
                  <a:lnTo>
                    <a:pt x="43" y="84"/>
                  </a:lnTo>
                  <a:lnTo>
                    <a:pt x="44" y="84"/>
                  </a:lnTo>
                  <a:lnTo>
                    <a:pt x="44" y="83"/>
                  </a:lnTo>
                  <a:lnTo>
                    <a:pt x="43" y="82"/>
                  </a:lnTo>
                  <a:lnTo>
                    <a:pt x="42" y="80"/>
                  </a:lnTo>
                  <a:lnTo>
                    <a:pt x="41" y="80"/>
                  </a:lnTo>
                  <a:lnTo>
                    <a:pt x="40" y="79"/>
                  </a:lnTo>
                  <a:lnTo>
                    <a:pt x="40" y="80"/>
                  </a:lnTo>
                  <a:lnTo>
                    <a:pt x="39" y="80"/>
                  </a:lnTo>
                  <a:lnTo>
                    <a:pt x="39" y="79"/>
                  </a:lnTo>
                  <a:lnTo>
                    <a:pt x="37" y="79"/>
                  </a:lnTo>
                  <a:lnTo>
                    <a:pt x="36" y="79"/>
                  </a:lnTo>
                  <a:lnTo>
                    <a:pt x="35" y="80"/>
                  </a:lnTo>
                  <a:lnTo>
                    <a:pt x="35" y="82"/>
                  </a:lnTo>
                  <a:lnTo>
                    <a:pt x="35" y="83"/>
                  </a:lnTo>
                  <a:lnTo>
                    <a:pt x="35" y="84"/>
                  </a:lnTo>
                  <a:lnTo>
                    <a:pt x="34" y="85"/>
                  </a:lnTo>
                  <a:lnTo>
                    <a:pt x="33" y="86"/>
                  </a:lnTo>
                  <a:lnTo>
                    <a:pt x="34" y="86"/>
                  </a:lnTo>
                  <a:lnTo>
                    <a:pt x="34" y="88"/>
                  </a:lnTo>
                  <a:lnTo>
                    <a:pt x="33" y="88"/>
                  </a:lnTo>
                  <a:lnTo>
                    <a:pt x="31" y="88"/>
                  </a:lnTo>
                  <a:lnTo>
                    <a:pt x="30" y="88"/>
                  </a:lnTo>
                  <a:lnTo>
                    <a:pt x="29" y="89"/>
                  </a:lnTo>
                  <a:lnTo>
                    <a:pt x="28" y="88"/>
                  </a:lnTo>
                  <a:lnTo>
                    <a:pt x="26" y="88"/>
                  </a:lnTo>
                  <a:lnTo>
                    <a:pt x="23" y="89"/>
                  </a:lnTo>
                  <a:lnTo>
                    <a:pt x="22" y="90"/>
                  </a:lnTo>
                  <a:lnTo>
                    <a:pt x="21" y="92"/>
                  </a:lnTo>
                  <a:lnTo>
                    <a:pt x="21" y="93"/>
                  </a:lnTo>
                  <a:lnTo>
                    <a:pt x="20" y="93"/>
                  </a:lnTo>
                  <a:lnTo>
                    <a:pt x="17" y="95"/>
                  </a:lnTo>
                  <a:lnTo>
                    <a:pt x="17" y="96"/>
                  </a:lnTo>
                  <a:lnTo>
                    <a:pt x="17" y="97"/>
                  </a:lnTo>
                  <a:lnTo>
                    <a:pt x="17" y="98"/>
                  </a:lnTo>
                  <a:lnTo>
                    <a:pt x="17" y="99"/>
                  </a:lnTo>
                  <a:lnTo>
                    <a:pt x="17" y="101"/>
                  </a:lnTo>
                  <a:lnTo>
                    <a:pt x="17" y="102"/>
                  </a:lnTo>
                  <a:lnTo>
                    <a:pt x="18" y="103"/>
                  </a:lnTo>
                  <a:lnTo>
                    <a:pt x="18" y="104"/>
                  </a:lnTo>
                  <a:lnTo>
                    <a:pt x="18" y="105"/>
                  </a:lnTo>
                  <a:lnTo>
                    <a:pt x="18" y="106"/>
                  </a:lnTo>
                  <a:lnTo>
                    <a:pt x="20" y="106"/>
                  </a:lnTo>
                  <a:lnTo>
                    <a:pt x="20" y="108"/>
                  </a:lnTo>
                  <a:lnTo>
                    <a:pt x="21" y="108"/>
                  </a:lnTo>
                  <a:lnTo>
                    <a:pt x="20" y="109"/>
                  </a:lnTo>
                  <a:lnTo>
                    <a:pt x="18" y="110"/>
                  </a:lnTo>
                  <a:lnTo>
                    <a:pt x="16" y="110"/>
                  </a:lnTo>
                  <a:lnTo>
                    <a:pt x="14" y="110"/>
                  </a:lnTo>
                  <a:lnTo>
                    <a:pt x="10" y="109"/>
                  </a:lnTo>
                  <a:lnTo>
                    <a:pt x="9" y="109"/>
                  </a:lnTo>
                  <a:lnTo>
                    <a:pt x="5" y="109"/>
                  </a:lnTo>
                  <a:lnTo>
                    <a:pt x="2" y="109"/>
                  </a:lnTo>
                  <a:lnTo>
                    <a:pt x="0" y="109"/>
                  </a:lnTo>
                  <a:lnTo>
                    <a:pt x="0" y="104"/>
                  </a:lnTo>
                  <a:lnTo>
                    <a:pt x="0" y="98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0" y="80"/>
                  </a:lnTo>
                  <a:lnTo>
                    <a:pt x="0" y="75"/>
                  </a:lnTo>
                  <a:lnTo>
                    <a:pt x="0" y="69"/>
                  </a:lnTo>
                  <a:lnTo>
                    <a:pt x="0" y="63"/>
                  </a:lnTo>
                  <a:lnTo>
                    <a:pt x="0" y="57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0" y="39"/>
                  </a:lnTo>
                  <a:lnTo>
                    <a:pt x="0" y="33"/>
                  </a:lnTo>
                  <a:lnTo>
                    <a:pt x="0" y="27"/>
                  </a:lnTo>
                  <a:lnTo>
                    <a:pt x="0" y="21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2" y="14"/>
                  </a:lnTo>
                  <a:lnTo>
                    <a:pt x="4" y="14"/>
                  </a:lnTo>
                  <a:lnTo>
                    <a:pt x="5" y="13"/>
                  </a:lnTo>
                  <a:lnTo>
                    <a:pt x="8" y="13"/>
                  </a:lnTo>
                  <a:lnTo>
                    <a:pt x="9" y="12"/>
                  </a:lnTo>
                  <a:lnTo>
                    <a:pt x="11" y="12"/>
                  </a:lnTo>
                  <a:lnTo>
                    <a:pt x="13" y="11"/>
                  </a:lnTo>
                  <a:lnTo>
                    <a:pt x="15" y="11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3" y="7"/>
                  </a:lnTo>
                  <a:lnTo>
                    <a:pt x="26" y="7"/>
                  </a:lnTo>
                  <a:lnTo>
                    <a:pt x="28" y="6"/>
                  </a:lnTo>
                  <a:lnTo>
                    <a:pt x="29" y="5"/>
                  </a:lnTo>
                  <a:lnTo>
                    <a:pt x="31" y="5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37" y="2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1"/>
                  </a:lnTo>
                  <a:lnTo>
                    <a:pt x="42" y="1"/>
                  </a:lnTo>
                  <a:lnTo>
                    <a:pt x="43" y="1"/>
                  </a:lnTo>
                  <a:lnTo>
                    <a:pt x="44" y="1"/>
                  </a:lnTo>
                  <a:lnTo>
                    <a:pt x="46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1"/>
                  </a:lnTo>
                  <a:lnTo>
                    <a:pt x="50" y="2"/>
                  </a:lnTo>
                  <a:lnTo>
                    <a:pt x="53" y="4"/>
                  </a:lnTo>
                  <a:lnTo>
                    <a:pt x="55" y="5"/>
                  </a:lnTo>
                  <a:lnTo>
                    <a:pt x="56" y="6"/>
                  </a:lnTo>
                  <a:lnTo>
                    <a:pt x="57" y="7"/>
                  </a:lnTo>
                  <a:lnTo>
                    <a:pt x="60" y="9"/>
                  </a:lnTo>
                  <a:lnTo>
                    <a:pt x="63" y="12"/>
                  </a:lnTo>
                  <a:lnTo>
                    <a:pt x="68" y="14"/>
                  </a:lnTo>
                  <a:lnTo>
                    <a:pt x="72" y="17"/>
                  </a:lnTo>
                  <a:lnTo>
                    <a:pt x="75" y="20"/>
                  </a:lnTo>
                  <a:lnTo>
                    <a:pt x="79" y="21"/>
                  </a:lnTo>
                  <a:lnTo>
                    <a:pt x="82" y="24"/>
                  </a:lnTo>
                  <a:lnTo>
                    <a:pt x="86" y="26"/>
                  </a:lnTo>
                  <a:lnTo>
                    <a:pt x="88" y="27"/>
                  </a:lnTo>
                  <a:lnTo>
                    <a:pt x="91" y="30"/>
                  </a:lnTo>
                  <a:lnTo>
                    <a:pt x="92" y="31"/>
                  </a:lnTo>
                  <a:lnTo>
                    <a:pt x="93" y="31"/>
                  </a:lnTo>
                  <a:lnTo>
                    <a:pt x="93" y="32"/>
                  </a:lnTo>
                  <a:lnTo>
                    <a:pt x="94" y="32"/>
                  </a:lnTo>
                  <a:lnTo>
                    <a:pt x="94" y="33"/>
                  </a:lnTo>
                  <a:lnTo>
                    <a:pt x="94" y="34"/>
                  </a:lnTo>
                  <a:lnTo>
                    <a:pt x="94" y="35"/>
                  </a:lnTo>
                  <a:lnTo>
                    <a:pt x="95" y="37"/>
                  </a:lnTo>
                  <a:lnTo>
                    <a:pt x="98" y="39"/>
                  </a:lnTo>
                  <a:lnTo>
                    <a:pt x="99" y="40"/>
                  </a:lnTo>
                  <a:lnTo>
                    <a:pt x="100" y="41"/>
                  </a:lnTo>
                  <a:lnTo>
                    <a:pt x="101" y="43"/>
                  </a:lnTo>
                  <a:lnTo>
                    <a:pt x="102" y="45"/>
                  </a:lnTo>
                  <a:lnTo>
                    <a:pt x="104" y="46"/>
                  </a:lnTo>
                  <a:lnTo>
                    <a:pt x="105" y="47"/>
                  </a:lnTo>
                  <a:lnTo>
                    <a:pt x="106" y="48"/>
                  </a:lnTo>
                  <a:lnTo>
                    <a:pt x="107" y="50"/>
                  </a:lnTo>
                  <a:lnTo>
                    <a:pt x="108" y="50"/>
                  </a:lnTo>
                  <a:lnTo>
                    <a:pt x="108" y="51"/>
                  </a:lnTo>
                  <a:lnTo>
                    <a:pt x="109" y="52"/>
                  </a:lnTo>
                  <a:lnTo>
                    <a:pt x="112" y="53"/>
                  </a:lnTo>
                  <a:lnTo>
                    <a:pt x="112" y="54"/>
                  </a:lnTo>
                  <a:close/>
                  <a:moveTo>
                    <a:pt x="273" y="118"/>
                  </a:moveTo>
                  <a:lnTo>
                    <a:pt x="273" y="117"/>
                  </a:lnTo>
                  <a:lnTo>
                    <a:pt x="271" y="117"/>
                  </a:lnTo>
                  <a:lnTo>
                    <a:pt x="271" y="116"/>
                  </a:lnTo>
                  <a:lnTo>
                    <a:pt x="270" y="117"/>
                  </a:lnTo>
                  <a:lnTo>
                    <a:pt x="271" y="117"/>
                  </a:lnTo>
                  <a:lnTo>
                    <a:pt x="271" y="118"/>
                  </a:lnTo>
                  <a:lnTo>
                    <a:pt x="273" y="11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22" name="Freeform 477">
              <a:extLst>
                <a:ext uri="{FF2B5EF4-FFF2-40B4-BE49-F238E27FC236}">
                  <a16:creationId xmlns:a16="http://schemas.microsoft.com/office/drawing/2014/main" id="{14DB4609-F875-79AC-5C6F-1E1518EE57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6806" y="1305074"/>
              <a:ext cx="1209675" cy="666750"/>
            </a:xfrm>
            <a:custGeom>
              <a:avLst/>
              <a:gdLst>
                <a:gd name="T0" fmla="*/ 115 w 762"/>
                <a:gd name="T1" fmla="*/ 296 h 420"/>
                <a:gd name="T2" fmla="*/ 454 w 762"/>
                <a:gd name="T3" fmla="*/ 6 h 420"/>
                <a:gd name="T4" fmla="*/ 459 w 762"/>
                <a:gd name="T5" fmla="*/ 39 h 420"/>
                <a:gd name="T6" fmla="*/ 481 w 762"/>
                <a:gd name="T7" fmla="*/ 39 h 420"/>
                <a:gd name="T8" fmla="*/ 494 w 762"/>
                <a:gd name="T9" fmla="*/ 47 h 420"/>
                <a:gd name="T10" fmla="*/ 504 w 762"/>
                <a:gd name="T11" fmla="*/ 63 h 420"/>
                <a:gd name="T12" fmla="*/ 532 w 762"/>
                <a:gd name="T13" fmla="*/ 54 h 420"/>
                <a:gd name="T14" fmla="*/ 565 w 762"/>
                <a:gd name="T15" fmla="*/ 41 h 420"/>
                <a:gd name="T16" fmla="*/ 622 w 762"/>
                <a:gd name="T17" fmla="*/ 139 h 420"/>
                <a:gd name="T18" fmla="*/ 643 w 762"/>
                <a:gd name="T19" fmla="*/ 133 h 420"/>
                <a:gd name="T20" fmla="*/ 671 w 762"/>
                <a:gd name="T21" fmla="*/ 148 h 420"/>
                <a:gd name="T22" fmla="*/ 705 w 762"/>
                <a:gd name="T23" fmla="*/ 162 h 420"/>
                <a:gd name="T24" fmla="*/ 728 w 762"/>
                <a:gd name="T25" fmla="*/ 181 h 420"/>
                <a:gd name="T26" fmla="*/ 747 w 762"/>
                <a:gd name="T27" fmla="*/ 180 h 420"/>
                <a:gd name="T28" fmla="*/ 751 w 762"/>
                <a:gd name="T29" fmla="*/ 202 h 420"/>
                <a:gd name="T30" fmla="*/ 727 w 762"/>
                <a:gd name="T31" fmla="*/ 252 h 420"/>
                <a:gd name="T32" fmla="*/ 681 w 762"/>
                <a:gd name="T33" fmla="*/ 249 h 420"/>
                <a:gd name="T34" fmla="*/ 660 w 762"/>
                <a:gd name="T35" fmla="*/ 303 h 420"/>
                <a:gd name="T36" fmla="*/ 631 w 762"/>
                <a:gd name="T37" fmla="*/ 318 h 420"/>
                <a:gd name="T38" fmla="*/ 630 w 762"/>
                <a:gd name="T39" fmla="*/ 364 h 420"/>
                <a:gd name="T40" fmla="*/ 600 w 762"/>
                <a:gd name="T41" fmla="*/ 363 h 420"/>
                <a:gd name="T42" fmla="*/ 559 w 762"/>
                <a:gd name="T43" fmla="*/ 362 h 420"/>
                <a:gd name="T44" fmla="*/ 517 w 762"/>
                <a:gd name="T45" fmla="*/ 354 h 420"/>
                <a:gd name="T46" fmla="*/ 477 w 762"/>
                <a:gd name="T47" fmla="*/ 365 h 420"/>
                <a:gd name="T48" fmla="*/ 452 w 762"/>
                <a:gd name="T49" fmla="*/ 380 h 420"/>
                <a:gd name="T50" fmla="*/ 426 w 762"/>
                <a:gd name="T51" fmla="*/ 398 h 420"/>
                <a:gd name="T52" fmla="*/ 412 w 762"/>
                <a:gd name="T53" fmla="*/ 419 h 420"/>
                <a:gd name="T54" fmla="*/ 386 w 762"/>
                <a:gd name="T55" fmla="*/ 404 h 420"/>
                <a:gd name="T56" fmla="*/ 349 w 762"/>
                <a:gd name="T57" fmla="*/ 345 h 420"/>
                <a:gd name="T58" fmla="*/ 286 w 762"/>
                <a:gd name="T59" fmla="*/ 342 h 420"/>
                <a:gd name="T60" fmla="*/ 221 w 762"/>
                <a:gd name="T61" fmla="*/ 293 h 420"/>
                <a:gd name="T62" fmla="*/ 178 w 762"/>
                <a:gd name="T63" fmla="*/ 378 h 420"/>
                <a:gd name="T64" fmla="*/ 117 w 762"/>
                <a:gd name="T65" fmla="*/ 384 h 420"/>
                <a:gd name="T66" fmla="*/ 114 w 762"/>
                <a:gd name="T67" fmla="*/ 364 h 420"/>
                <a:gd name="T68" fmla="*/ 86 w 762"/>
                <a:gd name="T69" fmla="*/ 342 h 420"/>
                <a:gd name="T70" fmla="*/ 83 w 762"/>
                <a:gd name="T71" fmla="*/ 317 h 420"/>
                <a:gd name="T72" fmla="*/ 88 w 762"/>
                <a:gd name="T73" fmla="*/ 306 h 420"/>
                <a:gd name="T74" fmla="*/ 126 w 762"/>
                <a:gd name="T75" fmla="*/ 297 h 420"/>
                <a:gd name="T76" fmla="*/ 122 w 762"/>
                <a:gd name="T77" fmla="*/ 265 h 420"/>
                <a:gd name="T78" fmla="*/ 102 w 762"/>
                <a:gd name="T79" fmla="*/ 257 h 420"/>
                <a:gd name="T80" fmla="*/ 77 w 762"/>
                <a:gd name="T81" fmla="*/ 255 h 420"/>
                <a:gd name="T82" fmla="*/ 56 w 762"/>
                <a:gd name="T83" fmla="*/ 265 h 420"/>
                <a:gd name="T84" fmla="*/ 37 w 762"/>
                <a:gd name="T85" fmla="*/ 262 h 420"/>
                <a:gd name="T86" fmla="*/ 12 w 762"/>
                <a:gd name="T87" fmla="*/ 223 h 420"/>
                <a:gd name="T88" fmla="*/ 17 w 762"/>
                <a:gd name="T89" fmla="*/ 157 h 420"/>
                <a:gd name="T90" fmla="*/ 43 w 762"/>
                <a:gd name="T91" fmla="*/ 164 h 420"/>
                <a:gd name="T92" fmla="*/ 72 w 762"/>
                <a:gd name="T93" fmla="*/ 126 h 420"/>
                <a:gd name="T94" fmla="*/ 94 w 762"/>
                <a:gd name="T95" fmla="*/ 123 h 420"/>
                <a:gd name="T96" fmla="*/ 122 w 762"/>
                <a:gd name="T97" fmla="*/ 125 h 420"/>
                <a:gd name="T98" fmla="*/ 148 w 762"/>
                <a:gd name="T99" fmla="*/ 149 h 420"/>
                <a:gd name="T100" fmla="*/ 170 w 762"/>
                <a:gd name="T101" fmla="*/ 152 h 420"/>
                <a:gd name="T102" fmla="*/ 202 w 762"/>
                <a:gd name="T103" fmla="*/ 142 h 420"/>
                <a:gd name="T104" fmla="*/ 226 w 762"/>
                <a:gd name="T105" fmla="*/ 143 h 420"/>
                <a:gd name="T106" fmla="*/ 256 w 762"/>
                <a:gd name="T107" fmla="*/ 144 h 420"/>
                <a:gd name="T108" fmla="*/ 259 w 762"/>
                <a:gd name="T109" fmla="*/ 118 h 420"/>
                <a:gd name="T110" fmla="*/ 265 w 762"/>
                <a:gd name="T111" fmla="*/ 89 h 420"/>
                <a:gd name="T112" fmla="*/ 285 w 762"/>
                <a:gd name="T113" fmla="*/ 73 h 420"/>
                <a:gd name="T114" fmla="*/ 272 w 762"/>
                <a:gd name="T115" fmla="*/ 57 h 420"/>
                <a:gd name="T116" fmla="*/ 290 w 762"/>
                <a:gd name="T117" fmla="*/ 49 h 420"/>
                <a:gd name="T118" fmla="*/ 324 w 762"/>
                <a:gd name="T119" fmla="*/ 40 h 420"/>
                <a:gd name="T120" fmla="*/ 349 w 762"/>
                <a:gd name="T121" fmla="*/ 31 h 420"/>
                <a:gd name="T122" fmla="*/ 400 w 762"/>
                <a:gd name="T123" fmla="*/ 16 h 420"/>
                <a:gd name="T124" fmla="*/ 422 w 762"/>
                <a:gd name="T125" fmla="*/ 2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62" h="420">
                  <a:moveTo>
                    <a:pt x="77" y="309"/>
                  </a:moveTo>
                  <a:lnTo>
                    <a:pt x="78" y="309"/>
                  </a:lnTo>
                  <a:lnTo>
                    <a:pt x="79" y="309"/>
                  </a:lnTo>
                  <a:lnTo>
                    <a:pt x="79" y="310"/>
                  </a:lnTo>
                  <a:lnTo>
                    <a:pt x="79" y="311"/>
                  </a:lnTo>
                  <a:lnTo>
                    <a:pt x="78" y="311"/>
                  </a:lnTo>
                  <a:lnTo>
                    <a:pt x="78" y="310"/>
                  </a:lnTo>
                  <a:lnTo>
                    <a:pt x="77" y="309"/>
                  </a:lnTo>
                  <a:close/>
                  <a:moveTo>
                    <a:pt x="65" y="310"/>
                  </a:moveTo>
                  <a:lnTo>
                    <a:pt x="66" y="310"/>
                  </a:lnTo>
                  <a:lnTo>
                    <a:pt x="66" y="311"/>
                  </a:lnTo>
                  <a:lnTo>
                    <a:pt x="68" y="312"/>
                  </a:lnTo>
                  <a:lnTo>
                    <a:pt x="69" y="311"/>
                  </a:lnTo>
                  <a:lnTo>
                    <a:pt x="68" y="312"/>
                  </a:lnTo>
                  <a:lnTo>
                    <a:pt x="66" y="312"/>
                  </a:lnTo>
                  <a:lnTo>
                    <a:pt x="66" y="311"/>
                  </a:lnTo>
                  <a:lnTo>
                    <a:pt x="65" y="310"/>
                  </a:lnTo>
                  <a:lnTo>
                    <a:pt x="65" y="309"/>
                  </a:lnTo>
                  <a:lnTo>
                    <a:pt x="65" y="306"/>
                  </a:lnTo>
                  <a:lnTo>
                    <a:pt x="66" y="305"/>
                  </a:lnTo>
                  <a:lnTo>
                    <a:pt x="68" y="305"/>
                  </a:lnTo>
                  <a:lnTo>
                    <a:pt x="66" y="305"/>
                  </a:lnTo>
                  <a:lnTo>
                    <a:pt x="66" y="306"/>
                  </a:lnTo>
                  <a:lnTo>
                    <a:pt x="65" y="307"/>
                  </a:lnTo>
                  <a:lnTo>
                    <a:pt x="65" y="309"/>
                  </a:lnTo>
                  <a:lnTo>
                    <a:pt x="65" y="310"/>
                  </a:lnTo>
                  <a:close/>
                  <a:moveTo>
                    <a:pt x="71" y="305"/>
                  </a:moveTo>
                  <a:lnTo>
                    <a:pt x="71" y="306"/>
                  </a:lnTo>
                  <a:lnTo>
                    <a:pt x="71" y="307"/>
                  </a:lnTo>
                  <a:lnTo>
                    <a:pt x="71" y="309"/>
                  </a:lnTo>
                  <a:lnTo>
                    <a:pt x="70" y="309"/>
                  </a:lnTo>
                  <a:lnTo>
                    <a:pt x="70" y="307"/>
                  </a:lnTo>
                  <a:lnTo>
                    <a:pt x="70" y="306"/>
                  </a:lnTo>
                  <a:lnTo>
                    <a:pt x="70" y="305"/>
                  </a:lnTo>
                  <a:lnTo>
                    <a:pt x="71" y="305"/>
                  </a:lnTo>
                  <a:close/>
                  <a:moveTo>
                    <a:pt x="116" y="296"/>
                  </a:moveTo>
                  <a:lnTo>
                    <a:pt x="116" y="297"/>
                  </a:lnTo>
                  <a:lnTo>
                    <a:pt x="115" y="296"/>
                  </a:lnTo>
                  <a:lnTo>
                    <a:pt x="114" y="296"/>
                  </a:lnTo>
                  <a:lnTo>
                    <a:pt x="114" y="294"/>
                  </a:lnTo>
                  <a:lnTo>
                    <a:pt x="114" y="293"/>
                  </a:lnTo>
                  <a:lnTo>
                    <a:pt x="115" y="293"/>
                  </a:lnTo>
                  <a:lnTo>
                    <a:pt x="116" y="293"/>
                  </a:lnTo>
                  <a:lnTo>
                    <a:pt x="116" y="294"/>
                  </a:lnTo>
                  <a:lnTo>
                    <a:pt x="116" y="296"/>
                  </a:lnTo>
                  <a:close/>
                  <a:moveTo>
                    <a:pt x="63" y="274"/>
                  </a:moveTo>
                  <a:lnTo>
                    <a:pt x="62" y="274"/>
                  </a:lnTo>
                  <a:lnTo>
                    <a:pt x="60" y="271"/>
                  </a:lnTo>
                  <a:lnTo>
                    <a:pt x="62" y="271"/>
                  </a:lnTo>
                  <a:lnTo>
                    <a:pt x="63" y="272"/>
                  </a:lnTo>
                  <a:lnTo>
                    <a:pt x="63" y="273"/>
                  </a:lnTo>
                  <a:lnTo>
                    <a:pt x="63" y="274"/>
                  </a:lnTo>
                  <a:close/>
                  <a:moveTo>
                    <a:pt x="423" y="3"/>
                  </a:moveTo>
                  <a:lnTo>
                    <a:pt x="423" y="5"/>
                  </a:lnTo>
                  <a:lnTo>
                    <a:pt x="425" y="3"/>
                  </a:lnTo>
                  <a:lnTo>
                    <a:pt x="426" y="2"/>
                  </a:lnTo>
                  <a:lnTo>
                    <a:pt x="429" y="3"/>
                  </a:lnTo>
                  <a:lnTo>
                    <a:pt x="433" y="3"/>
                  </a:lnTo>
                  <a:lnTo>
                    <a:pt x="434" y="6"/>
                  </a:lnTo>
                  <a:lnTo>
                    <a:pt x="435" y="6"/>
                  </a:lnTo>
                  <a:lnTo>
                    <a:pt x="436" y="8"/>
                  </a:lnTo>
                  <a:lnTo>
                    <a:pt x="439" y="8"/>
                  </a:lnTo>
                  <a:lnTo>
                    <a:pt x="439" y="9"/>
                  </a:lnTo>
                  <a:lnTo>
                    <a:pt x="442" y="10"/>
                  </a:lnTo>
                  <a:lnTo>
                    <a:pt x="444" y="9"/>
                  </a:lnTo>
                  <a:lnTo>
                    <a:pt x="445" y="8"/>
                  </a:lnTo>
                  <a:lnTo>
                    <a:pt x="446" y="8"/>
                  </a:lnTo>
                  <a:lnTo>
                    <a:pt x="446" y="7"/>
                  </a:lnTo>
                  <a:lnTo>
                    <a:pt x="447" y="6"/>
                  </a:lnTo>
                  <a:lnTo>
                    <a:pt x="448" y="6"/>
                  </a:lnTo>
                  <a:lnTo>
                    <a:pt x="449" y="6"/>
                  </a:lnTo>
                  <a:lnTo>
                    <a:pt x="451" y="6"/>
                  </a:lnTo>
                  <a:lnTo>
                    <a:pt x="451" y="5"/>
                  </a:lnTo>
                  <a:lnTo>
                    <a:pt x="452" y="5"/>
                  </a:lnTo>
                  <a:lnTo>
                    <a:pt x="453" y="5"/>
                  </a:lnTo>
                  <a:lnTo>
                    <a:pt x="454" y="6"/>
                  </a:lnTo>
                  <a:lnTo>
                    <a:pt x="453" y="6"/>
                  </a:lnTo>
                  <a:lnTo>
                    <a:pt x="453" y="7"/>
                  </a:lnTo>
                  <a:lnTo>
                    <a:pt x="455" y="9"/>
                  </a:lnTo>
                  <a:lnTo>
                    <a:pt x="457" y="12"/>
                  </a:lnTo>
                  <a:lnTo>
                    <a:pt x="457" y="13"/>
                  </a:lnTo>
                  <a:lnTo>
                    <a:pt x="457" y="14"/>
                  </a:lnTo>
                  <a:lnTo>
                    <a:pt x="457" y="15"/>
                  </a:lnTo>
                  <a:lnTo>
                    <a:pt x="457" y="16"/>
                  </a:lnTo>
                  <a:lnTo>
                    <a:pt x="457" y="18"/>
                  </a:lnTo>
                  <a:lnTo>
                    <a:pt x="457" y="19"/>
                  </a:lnTo>
                  <a:lnTo>
                    <a:pt x="457" y="20"/>
                  </a:lnTo>
                  <a:lnTo>
                    <a:pt x="458" y="20"/>
                  </a:lnTo>
                  <a:lnTo>
                    <a:pt x="458" y="21"/>
                  </a:lnTo>
                  <a:lnTo>
                    <a:pt x="458" y="22"/>
                  </a:lnTo>
                  <a:lnTo>
                    <a:pt x="459" y="23"/>
                  </a:lnTo>
                  <a:lnTo>
                    <a:pt x="459" y="25"/>
                  </a:lnTo>
                  <a:lnTo>
                    <a:pt x="460" y="25"/>
                  </a:lnTo>
                  <a:lnTo>
                    <a:pt x="461" y="25"/>
                  </a:lnTo>
                  <a:lnTo>
                    <a:pt x="461" y="26"/>
                  </a:lnTo>
                  <a:lnTo>
                    <a:pt x="461" y="27"/>
                  </a:lnTo>
                  <a:lnTo>
                    <a:pt x="461" y="28"/>
                  </a:lnTo>
                  <a:lnTo>
                    <a:pt x="461" y="28"/>
                  </a:lnTo>
                  <a:lnTo>
                    <a:pt x="460" y="28"/>
                  </a:lnTo>
                  <a:lnTo>
                    <a:pt x="460" y="31"/>
                  </a:lnTo>
                  <a:lnTo>
                    <a:pt x="460" y="32"/>
                  </a:lnTo>
                  <a:lnTo>
                    <a:pt x="461" y="32"/>
                  </a:lnTo>
                  <a:lnTo>
                    <a:pt x="461" y="33"/>
                  </a:lnTo>
                  <a:lnTo>
                    <a:pt x="461" y="34"/>
                  </a:lnTo>
                  <a:lnTo>
                    <a:pt x="461" y="35"/>
                  </a:lnTo>
                  <a:lnTo>
                    <a:pt x="461" y="36"/>
                  </a:lnTo>
                  <a:lnTo>
                    <a:pt x="460" y="38"/>
                  </a:lnTo>
                  <a:lnTo>
                    <a:pt x="459" y="36"/>
                  </a:lnTo>
                  <a:lnTo>
                    <a:pt x="458" y="36"/>
                  </a:lnTo>
                  <a:lnTo>
                    <a:pt x="457" y="36"/>
                  </a:lnTo>
                  <a:lnTo>
                    <a:pt x="457" y="38"/>
                  </a:lnTo>
                  <a:lnTo>
                    <a:pt x="457" y="39"/>
                  </a:lnTo>
                  <a:lnTo>
                    <a:pt x="458" y="39"/>
                  </a:lnTo>
                  <a:lnTo>
                    <a:pt x="459" y="39"/>
                  </a:lnTo>
                  <a:lnTo>
                    <a:pt x="459" y="40"/>
                  </a:lnTo>
                  <a:lnTo>
                    <a:pt x="459" y="41"/>
                  </a:lnTo>
                  <a:lnTo>
                    <a:pt x="459" y="42"/>
                  </a:lnTo>
                  <a:lnTo>
                    <a:pt x="460" y="42"/>
                  </a:lnTo>
                  <a:lnTo>
                    <a:pt x="460" y="44"/>
                  </a:lnTo>
                  <a:lnTo>
                    <a:pt x="461" y="44"/>
                  </a:lnTo>
                  <a:lnTo>
                    <a:pt x="461" y="42"/>
                  </a:lnTo>
                  <a:lnTo>
                    <a:pt x="462" y="41"/>
                  </a:lnTo>
                  <a:lnTo>
                    <a:pt x="464" y="41"/>
                  </a:lnTo>
                  <a:lnTo>
                    <a:pt x="465" y="41"/>
                  </a:lnTo>
                  <a:lnTo>
                    <a:pt x="466" y="42"/>
                  </a:lnTo>
                  <a:lnTo>
                    <a:pt x="466" y="44"/>
                  </a:lnTo>
                  <a:lnTo>
                    <a:pt x="467" y="44"/>
                  </a:lnTo>
                  <a:lnTo>
                    <a:pt x="468" y="44"/>
                  </a:lnTo>
                  <a:lnTo>
                    <a:pt x="470" y="44"/>
                  </a:lnTo>
                  <a:lnTo>
                    <a:pt x="471" y="42"/>
                  </a:lnTo>
                  <a:lnTo>
                    <a:pt x="471" y="41"/>
                  </a:lnTo>
                  <a:lnTo>
                    <a:pt x="471" y="40"/>
                  </a:lnTo>
                  <a:lnTo>
                    <a:pt x="471" y="39"/>
                  </a:lnTo>
                  <a:lnTo>
                    <a:pt x="475" y="40"/>
                  </a:lnTo>
                  <a:lnTo>
                    <a:pt x="477" y="40"/>
                  </a:lnTo>
                  <a:lnTo>
                    <a:pt x="478" y="42"/>
                  </a:lnTo>
                  <a:lnTo>
                    <a:pt x="478" y="44"/>
                  </a:lnTo>
                  <a:lnTo>
                    <a:pt x="479" y="44"/>
                  </a:lnTo>
                  <a:lnTo>
                    <a:pt x="479" y="42"/>
                  </a:lnTo>
                  <a:lnTo>
                    <a:pt x="479" y="41"/>
                  </a:lnTo>
                  <a:lnTo>
                    <a:pt x="478" y="40"/>
                  </a:lnTo>
                  <a:lnTo>
                    <a:pt x="477" y="40"/>
                  </a:lnTo>
                  <a:lnTo>
                    <a:pt x="477" y="39"/>
                  </a:lnTo>
                  <a:lnTo>
                    <a:pt x="478" y="39"/>
                  </a:lnTo>
                  <a:lnTo>
                    <a:pt x="478" y="38"/>
                  </a:lnTo>
                  <a:lnTo>
                    <a:pt x="478" y="36"/>
                  </a:lnTo>
                  <a:lnTo>
                    <a:pt x="477" y="36"/>
                  </a:lnTo>
                  <a:lnTo>
                    <a:pt x="477" y="35"/>
                  </a:lnTo>
                  <a:lnTo>
                    <a:pt x="479" y="35"/>
                  </a:lnTo>
                  <a:lnTo>
                    <a:pt x="480" y="36"/>
                  </a:lnTo>
                  <a:lnTo>
                    <a:pt x="480" y="38"/>
                  </a:lnTo>
                  <a:lnTo>
                    <a:pt x="481" y="39"/>
                  </a:lnTo>
                  <a:lnTo>
                    <a:pt x="483" y="39"/>
                  </a:lnTo>
                  <a:lnTo>
                    <a:pt x="483" y="40"/>
                  </a:lnTo>
                  <a:lnTo>
                    <a:pt x="481" y="41"/>
                  </a:lnTo>
                  <a:lnTo>
                    <a:pt x="484" y="42"/>
                  </a:lnTo>
                  <a:lnTo>
                    <a:pt x="485" y="42"/>
                  </a:lnTo>
                  <a:lnTo>
                    <a:pt x="485" y="44"/>
                  </a:lnTo>
                  <a:lnTo>
                    <a:pt x="484" y="44"/>
                  </a:lnTo>
                  <a:lnTo>
                    <a:pt x="484" y="45"/>
                  </a:lnTo>
                  <a:lnTo>
                    <a:pt x="483" y="45"/>
                  </a:lnTo>
                  <a:lnTo>
                    <a:pt x="483" y="46"/>
                  </a:lnTo>
                  <a:lnTo>
                    <a:pt x="484" y="46"/>
                  </a:lnTo>
                  <a:lnTo>
                    <a:pt x="484" y="47"/>
                  </a:lnTo>
                  <a:lnTo>
                    <a:pt x="484" y="48"/>
                  </a:lnTo>
                  <a:lnTo>
                    <a:pt x="483" y="49"/>
                  </a:lnTo>
                  <a:lnTo>
                    <a:pt x="483" y="51"/>
                  </a:lnTo>
                  <a:lnTo>
                    <a:pt x="484" y="51"/>
                  </a:lnTo>
                  <a:lnTo>
                    <a:pt x="485" y="51"/>
                  </a:lnTo>
                  <a:lnTo>
                    <a:pt x="486" y="49"/>
                  </a:lnTo>
                  <a:lnTo>
                    <a:pt x="486" y="48"/>
                  </a:lnTo>
                  <a:lnTo>
                    <a:pt x="487" y="48"/>
                  </a:lnTo>
                  <a:lnTo>
                    <a:pt x="488" y="49"/>
                  </a:lnTo>
                  <a:lnTo>
                    <a:pt x="490" y="48"/>
                  </a:lnTo>
                  <a:lnTo>
                    <a:pt x="490" y="47"/>
                  </a:lnTo>
                  <a:lnTo>
                    <a:pt x="488" y="47"/>
                  </a:lnTo>
                  <a:lnTo>
                    <a:pt x="488" y="46"/>
                  </a:lnTo>
                  <a:lnTo>
                    <a:pt x="487" y="46"/>
                  </a:lnTo>
                  <a:lnTo>
                    <a:pt x="486" y="46"/>
                  </a:lnTo>
                  <a:lnTo>
                    <a:pt x="486" y="45"/>
                  </a:lnTo>
                  <a:lnTo>
                    <a:pt x="486" y="44"/>
                  </a:lnTo>
                  <a:lnTo>
                    <a:pt x="487" y="44"/>
                  </a:lnTo>
                  <a:lnTo>
                    <a:pt x="487" y="42"/>
                  </a:lnTo>
                  <a:lnTo>
                    <a:pt x="490" y="44"/>
                  </a:lnTo>
                  <a:lnTo>
                    <a:pt x="492" y="44"/>
                  </a:lnTo>
                  <a:lnTo>
                    <a:pt x="493" y="44"/>
                  </a:lnTo>
                  <a:lnTo>
                    <a:pt x="493" y="45"/>
                  </a:lnTo>
                  <a:lnTo>
                    <a:pt x="493" y="46"/>
                  </a:lnTo>
                  <a:lnTo>
                    <a:pt x="494" y="46"/>
                  </a:lnTo>
                  <a:lnTo>
                    <a:pt x="494" y="47"/>
                  </a:lnTo>
                  <a:lnTo>
                    <a:pt x="496" y="48"/>
                  </a:lnTo>
                  <a:lnTo>
                    <a:pt x="498" y="48"/>
                  </a:lnTo>
                  <a:lnTo>
                    <a:pt x="501" y="49"/>
                  </a:lnTo>
                  <a:lnTo>
                    <a:pt x="501" y="48"/>
                  </a:lnTo>
                  <a:lnTo>
                    <a:pt x="503" y="48"/>
                  </a:lnTo>
                  <a:lnTo>
                    <a:pt x="503" y="49"/>
                  </a:lnTo>
                  <a:lnTo>
                    <a:pt x="504" y="49"/>
                  </a:lnTo>
                  <a:lnTo>
                    <a:pt x="504" y="48"/>
                  </a:lnTo>
                  <a:lnTo>
                    <a:pt x="504" y="47"/>
                  </a:lnTo>
                  <a:lnTo>
                    <a:pt x="505" y="47"/>
                  </a:lnTo>
                  <a:lnTo>
                    <a:pt x="506" y="46"/>
                  </a:lnTo>
                  <a:lnTo>
                    <a:pt x="505" y="46"/>
                  </a:lnTo>
                  <a:lnTo>
                    <a:pt x="505" y="45"/>
                  </a:lnTo>
                  <a:lnTo>
                    <a:pt x="506" y="45"/>
                  </a:lnTo>
                  <a:lnTo>
                    <a:pt x="507" y="45"/>
                  </a:lnTo>
                  <a:lnTo>
                    <a:pt x="507" y="46"/>
                  </a:lnTo>
                  <a:lnTo>
                    <a:pt x="509" y="46"/>
                  </a:lnTo>
                  <a:lnTo>
                    <a:pt x="507" y="51"/>
                  </a:lnTo>
                  <a:lnTo>
                    <a:pt x="507" y="52"/>
                  </a:lnTo>
                  <a:lnTo>
                    <a:pt x="506" y="52"/>
                  </a:lnTo>
                  <a:lnTo>
                    <a:pt x="504" y="52"/>
                  </a:lnTo>
                  <a:lnTo>
                    <a:pt x="503" y="52"/>
                  </a:lnTo>
                  <a:lnTo>
                    <a:pt x="501" y="52"/>
                  </a:lnTo>
                  <a:lnTo>
                    <a:pt x="501" y="53"/>
                  </a:lnTo>
                  <a:lnTo>
                    <a:pt x="503" y="54"/>
                  </a:lnTo>
                  <a:lnTo>
                    <a:pt x="500" y="54"/>
                  </a:lnTo>
                  <a:lnTo>
                    <a:pt x="500" y="55"/>
                  </a:lnTo>
                  <a:lnTo>
                    <a:pt x="500" y="57"/>
                  </a:lnTo>
                  <a:lnTo>
                    <a:pt x="499" y="57"/>
                  </a:lnTo>
                  <a:lnTo>
                    <a:pt x="498" y="58"/>
                  </a:lnTo>
                  <a:lnTo>
                    <a:pt x="498" y="59"/>
                  </a:lnTo>
                  <a:lnTo>
                    <a:pt x="499" y="59"/>
                  </a:lnTo>
                  <a:lnTo>
                    <a:pt x="498" y="60"/>
                  </a:lnTo>
                  <a:lnTo>
                    <a:pt x="501" y="63"/>
                  </a:lnTo>
                  <a:lnTo>
                    <a:pt x="500" y="64"/>
                  </a:lnTo>
                  <a:lnTo>
                    <a:pt x="501" y="65"/>
                  </a:lnTo>
                  <a:lnTo>
                    <a:pt x="503" y="65"/>
                  </a:lnTo>
                  <a:lnTo>
                    <a:pt x="504" y="63"/>
                  </a:lnTo>
                  <a:lnTo>
                    <a:pt x="505" y="63"/>
                  </a:lnTo>
                  <a:lnTo>
                    <a:pt x="505" y="61"/>
                  </a:lnTo>
                  <a:lnTo>
                    <a:pt x="506" y="60"/>
                  </a:lnTo>
                  <a:lnTo>
                    <a:pt x="506" y="59"/>
                  </a:lnTo>
                  <a:lnTo>
                    <a:pt x="507" y="59"/>
                  </a:lnTo>
                  <a:lnTo>
                    <a:pt x="509" y="59"/>
                  </a:lnTo>
                  <a:lnTo>
                    <a:pt x="510" y="60"/>
                  </a:lnTo>
                  <a:lnTo>
                    <a:pt x="510" y="59"/>
                  </a:lnTo>
                  <a:lnTo>
                    <a:pt x="511" y="59"/>
                  </a:lnTo>
                  <a:lnTo>
                    <a:pt x="512" y="58"/>
                  </a:lnTo>
                  <a:lnTo>
                    <a:pt x="513" y="58"/>
                  </a:lnTo>
                  <a:lnTo>
                    <a:pt x="514" y="59"/>
                  </a:lnTo>
                  <a:lnTo>
                    <a:pt x="514" y="60"/>
                  </a:lnTo>
                  <a:lnTo>
                    <a:pt x="516" y="60"/>
                  </a:lnTo>
                  <a:lnTo>
                    <a:pt x="517" y="59"/>
                  </a:lnTo>
                  <a:lnTo>
                    <a:pt x="518" y="59"/>
                  </a:lnTo>
                  <a:lnTo>
                    <a:pt x="518" y="60"/>
                  </a:lnTo>
                  <a:lnTo>
                    <a:pt x="518" y="61"/>
                  </a:lnTo>
                  <a:lnTo>
                    <a:pt x="518" y="61"/>
                  </a:lnTo>
                  <a:lnTo>
                    <a:pt x="518" y="61"/>
                  </a:lnTo>
                  <a:lnTo>
                    <a:pt x="518" y="63"/>
                  </a:lnTo>
                  <a:lnTo>
                    <a:pt x="519" y="64"/>
                  </a:lnTo>
                  <a:lnTo>
                    <a:pt x="520" y="64"/>
                  </a:lnTo>
                  <a:lnTo>
                    <a:pt x="522" y="60"/>
                  </a:lnTo>
                  <a:lnTo>
                    <a:pt x="520" y="60"/>
                  </a:lnTo>
                  <a:lnTo>
                    <a:pt x="520" y="59"/>
                  </a:lnTo>
                  <a:lnTo>
                    <a:pt x="520" y="58"/>
                  </a:lnTo>
                  <a:lnTo>
                    <a:pt x="520" y="57"/>
                  </a:lnTo>
                  <a:lnTo>
                    <a:pt x="522" y="57"/>
                  </a:lnTo>
                  <a:lnTo>
                    <a:pt x="524" y="57"/>
                  </a:lnTo>
                  <a:lnTo>
                    <a:pt x="525" y="57"/>
                  </a:lnTo>
                  <a:lnTo>
                    <a:pt x="525" y="55"/>
                  </a:lnTo>
                  <a:lnTo>
                    <a:pt x="526" y="55"/>
                  </a:lnTo>
                  <a:lnTo>
                    <a:pt x="526" y="54"/>
                  </a:lnTo>
                  <a:lnTo>
                    <a:pt x="527" y="54"/>
                  </a:lnTo>
                  <a:lnTo>
                    <a:pt x="527" y="53"/>
                  </a:lnTo>
                  <a:lnTo>
                    <a:pt x="530" y="53"/>
                  </a:lnTo>
                  <a:lnTo>
                    <a:pt x="532" y="54"/>
                  </a:lnTo>
                  <a:lnTo>
                    <a:pt x="535" y="52"/>
                  </a:lnTo>
                  <a:lnTo>
                    <a:pt x="537" y="51"/>
                  </a:lnTo>
                  <a:lnTo>
                    <a:pt x="540" y="48"/>
                  </a:lnTo>
                  <a:lnTo>
                    <a:pt x="538" y="46"/>
                  </a:lnTo>
                  <a:lnTo>
                    <a:pt x="540" y="45"/>
                  </a:lnTo>
                  <a:lnTo>
                    <a:pt x="540" y="44"/>
                  </a:lnTo>
                  <a:lnTo>
                    <a:pt x="542" y="44"/>
                  </a:lnTo>
                  <a:lnTo>
                    <a:pt x="543" y="45"/>
                  </a:lnTo>
                  <a:lnTo>
                    <a:pt x="544" y="45"/>
                  </a:lnTo>
                  <a:lnTo>
                    <a:pt x="545" y="44"/>
                  </a:lnTo>
                  <a:lnTo>
                    <a:pt x="546" y="44"/>
                  </a:lnTo>
                  <a:lnTo>
                    <a:pt x="548" y="42"/>
                  </a:lnTo>
                  <a:lnTo>
                    <a:pt x="551" y="40"/>
                  </a:lnTo>
                  <a:lnTo>
                    <a:pt x="553" y="39"/>
                  </a:lnTo>
                  <a:lnTo>
                    <a:pt x="553" y="38"/>
                  </a:lnTo>
                  <a:lnTo>
                    <a:pt x="553" y="36"/>
                  </a:lnTo>
                  <a:lnTo>
                    <a:pt x="555" y="36"/>
                  </a:lnTo>
                  <a:lnTo>
                    <a:pt x="558" y="36"/>
                  </a:lnTo>
                  <a:lnTo>
                    <a:pt x="559" y="36"/>
                  </a:lnTo>
                  <a:lnTo>
                    <a:pt x="561" y="35"/>
                  </a:lnTo>
                  <a:lnTo>
                    <a:pt x="562" y="35"/>
                  </a:lnTo>
                  <a:lnTo>
                    <a:pt x="563" y="35"/>
                  </a:lnTo>
                  <a:lnTo>
                    <a:pt x="563" y="34"/>
                  </a:lnTo>
                  <a:lnTo>
                    <a:pt x="563" y="33"/>
                  </a:lnTo>
                  <a:lnTo>
                    <a:pt x="564" y="33"/>
                  </a:lnTo>
                  <a:lnTo>
                    <a:pt x="565" y="33"/>
                  </a:lnTo>
                  <a:lnTo>
                    <a:pt x="566" y="32"/>
                  </a:lnTo>
                  <a:lnTo>
                    <a:pt x="568" y="32"/>
                  </a:lnTo>
                  <a:lnTo>
                    <a:pt x="568" y="33"/>
                  </a:lnTo>
                  <a:lnTo>
                    <a:pt x="565" y="34"/>
                  </a:lnTo>
                  <a:lnTo>
                    <a:pt x="564" y="35"/>
                  </a:lnTo>
                  <a:lnTo>
                    <a:pt x="565" y="35"/>
                  </a:lnTo>
                  <a:lnTo>
                    <a:pt x="566" y="36"/>
                  </a:lnTo>
                  <a:lnTo>
                    <a:pt x="566" y="38"/>
                  </a:lnTo>
                  <a:lnTo>
                    <a:pt x="565" y="38"/>
                  </a:lnTo>
                  <a:lnTo>
                    <a:pt x="565" y="39"/>
                  </a:lnTo>
                  <a:lnTo>
                    <a:pt x="565" y="40"/>
                  </a:lnTo>
                  <a:lnTo>
                    <a:pt x="565" y="41"/>
                  </a:lnTo>
                  <a:lnTo>
                    <a:pt x="564" y="41"/>
                  </a:lnTo>
                  <a:lnTo>
                    <a:pt x="563" y="44"/>
                  </a:lnTo>
                  <a:lnTo>
                    <a:pt x="562" y="42"/>
                  </a:lnTo>
                  <a:lnTo>
                    <a:pt x="559" y="42"/>
                  </a:lnTo>
                  <a:lnTo>
                    <a:pt x="558" y="42"/>
                  </a:lnTo>
                  <a:lnTo>
                    <a:pt x="557" y="42"/>
                  </a:lnTo>
                  <a:lnTo>
                    <a:pt x="559" y="46"/>
                  </a:lnTo>
                  <a:lnTo>
                    <a:pt x="559" y="47"/>
                  </a:lnTo>
                  <a:lnTo>
                    <a:pt x="561" y="48"/>
                  </a:lnTo>
                  <a:lnTo>
                    <a:pt x="562" y="49"/>
                  </a:lnTo>
                  <a:lnTo>
                    <a:pt x="564" y="52"/>
                  </a:lnTo>
                  <a:lnTo>
                    <a:pt x="568" y="55"/>
                  </a:lnTo>
                  <a:lnTo>
                    <a:pt x="571" y="57"/>
                  </a:lnTo>
                  <a:lnTo>
                    <a:pt x="575" y="59"/>
                  </a:lnTo>
                  <a:lnTo>
                    <a:pt x="577" y="63"/>
                  </a:lnTo>
                  <a:lnTo>
                    <a:pt x="579" y="65"/>
                  </a:lnTo>
                  <a:lnTo>
                    <a:pt x="582" y="67"/>
                  </a:lnTo>
                  <a:lnTo>
                    <a:pt x="583" y="68"/>
                  </a:lnTo>
                  <a:lnTo>
                    <a:pt x="585" y="70"/>
                  </a:lnTo>
                  <a:lnTo>
                    <a:pt x="587" y="73"/>
                  </a:lnTo>
                  <a:lnTo>
                    <a:pt x="589" y="76"/>
                  </a:lnTo>
                  <a:lnTo>
                    <a:pt x="590" y="79"/>
                  </a:lnTo>
                  <a:lnTo>
                    <a:pt x="592" y="84"/>
                  </a:lnTo>
                  <a:lnTo>
                    <a:pt x="595" y="86"/>
                  </a:lnTo>
                  <a:lnTo>
                    <a:pt x="597" y="90"/>
                  </a:lnTo>
                  <a:lnTo>
                    <a:pt x="600" y="94"/>
                  </a:lnTo>
                  <a:lnTo>
                    <a:pt x="602" y="99"/>
                  </a:lnTo>
                  <a:lnTo>
                    <a:pt x="604" y="105"/>
                  </a:lnTo>
                  <a:lnTo>
                    <a:pt x="607" y="110"/>
                  </a:lnTo>
                  <a:lnTo>
                    <a:pt x="609" y="113"/>
                  </a:lnTo>
                  <a:lnTo>
                    <a:pt x="611" y="117"/>
                  </a:lnTo>
                  <a:lnTo>
                    <a:pt x="611" y="118"/>
                  </a:lnTo>
                  <a:lnTo>
                    <a:pt x="613" y="120"/>
                  </a:lnTo>
                  <a:lnTo>
                    <a:pt x="615" y="124"/>
                  </a:lnTo>
                  <a:lnTo>
                    <a:pt x="616" y="129"/>
                  </a:lnTo>
                  <a:lnTo>
                    <a:pt x="618" y="132"/>
                  </a:lnTo>
                  <a:lnTo>
                    <a:pt x="620" y="136"/>
                  </a:lnTo>
                  <a:lnTo>
                    <a:pt x="622" y="139"/>
                  </a:lnTo>
                  <a:lnTo>
                    <a:pt x="623" y="142"/>
                  </a:lnTo>
                  <a:lnTo>
                    <a:pt x="624" y="143"/>
                  </a:lnTo>
                  <a:lnTo>
                    <a:pt x="624" y="144"/>
                  </a:lnTo>
                  <a:lnTo>
                    <a:pt x="626" y="145"/>
                  </a:lnTo>
                  <a:lnTo>
                    <a:pt x="627" y="146"/>
                  </a:lnTo>
                  <a:lnTo>
                    <a:pt x="626" y="144"/>
                  </a:lnTo>
                  <a:lnTo>
                    <a:pt x="626" y="143"/>
                  </a:lnTo>
                  <a:lnTo>
                    <a:pt x="627" y="143"/>
                  </a:lnTo>
                  <a:lnTo>
                    <a:pt x="627" y="144"/>
                  </a:lnTo>
                  <a:lnTo>
                    <a:pt x="628" y="144"/>
                  </a:lnTo>
                  <a:lnTo>
                    <a:pt x="628" y="143"/>
                  </a:lnTo>
                  <a:lnTo>
                    <a:pt x="629" y="143"/>
                  </a:lnTo>
                  <a:lnTo>
                    <a:pt x="629" y="143"/>
                  </a:lnTo>
                  <a:lnTo>
                    <a:pt x="630" y="143"/>
                  </a:lnTo>
                  <a:lnTo>
                    <a:pt x="630" y="142"/>
                  </a:lnTo>
                  <a:lnTo>
                    <a:pt x="631" y="143"/>
                  </a:lnTo>
                  <a:lnTo>
                    <a:pt x="631" y="142"/>
                  </a:lnTo>
                  <a:lnTo>
                    <a:pt x="633" y="141"/>
                  </a:lnTo>
                  <a:lnTo>
                    <a:pt x="633" y="139"/>
                  </a:lnTo>
                  <a:lnTo>
                    <a:pt x="633" y="138"/>
                  </a:lnTo>
                  <a:lnTo>
                    <a:pt x="633" y="137"/>
                  </a:lnTo>
                  <a:lnTo>
                    <a:pt x="631" y="137"/>
                  </a:lnTo>
                  <a:lnTo>
                    <a:pt x="631" y="136"/>
                  </a:lnTo>
                  <a:lnTo>
                    <a:pt x="633" y="135"/>
                  </a:lnTo>
                  <a:lnTo>
                    <a:pt x="633" y="133"/>
                  </a:lnTo>
                  <a:lnTo>
                    <a:pt x="634" y="133"/>
                  </a:lnTo>
                  <a:lnTo>
                    <a:pt x="635" y="133"/>
                  </a:lnTo>
                  <a:lnTo>
                    <a:pt x="636" y="133"/>
                  </a:lnTo>
                  <a:lnTo>
                    <a:pt x="636" y="132"/>
                  </a:lnTo>
                  <a:lnTo>
                    <a:pt x="636" y="131"/>
                  </a:lnTo>
                  <a:lnTo>
                    <a:pt x="637" y="130"/>
                  </a:lnTo>
                  <a:lnTo>
                    <a:pt x="640" y="131"/>
                  </a:lnTo>
                  <a:lnTo>
                    <a:pt x="641" y="132"/>
                  </a:lnTo>
                  <a:lnTo>
                    <a:pt x="641" y="131"/>
                  </a:lnTo>
                  <a:lnTo>
                    <a:pt x="642" y="131"/>
                  </a:lnTo>
                  <a:lnTo>
                    <a:pt x="642" y="132"/>
                  </a:lnTo>
                  <a:lnTo>
                    <a:pt x="642" y="133"/>
                  </a:lnTo>
                  <a:lnTo>
                    <a:pt x="643" y="133"/>
                  </a:lnTo>
                  <a:lnTo>
                    <a:pt x="645" y="135"/>
                  </a:lnTo>
                  <a:lnTo>
                    <a:pt x="646" y="133"/>
                  </a:lnTo>
                  <a:lnTo>
                    <a:pt x="647" y="133"/>
                  </a:lnTo>
                  <a:lnTo>
                    <a:pt x="647" y="135"/>
                  </a:lnTo>
                  <a:lnTo>
                    <a:pt x="647" y="136"/>
                  </a:lnTo>
                  <a:lnTo>
                    <a:pt x="645" y="139"/>
                  </a:lnTo>
                  <a:lnTo>
                    <a:pt x="645" y="141"/>
                  </a:lnTo>
                  <a:lnTo>
                    <a:pt x="645" y="142"/>
                  </a:lnTo>
                  <a:lnTo>
                    <a:pt x="646" y="142"/>
                  </a:lnTo>
                  <a:lnTo>
                    <a:pt x="647" y="142"/>
                  </a:lnTo>
                  <a:lnTo>
                    <a:pt x="649" y="141"/>
                  </a:lnTo>
                  <a:lnTo>
                    <a:pt x="652" y="141"/>
                  </a:lnTo>
                  <a:lnTo>
                    <a:pt x="652" y="142"/>
                  </a:lnTo>
                  <a:lnTo>
                    <a:pt x="652" y="143"/>
                  </a:lnTo>
                  <a:lnTo>
                    <a:pt x="652" y="143"/>
                  </a:lnTo>
                  <a:lnTo>
                    <a:pt x="653" y="144"/>
                  </a:lnTo>
                  <a:lnTo>
                    <a:pt x="652" y="144"/>
                  </a:lnTo>
                  <a:lnTo>
                    <a:pt x="652" y="145"/>
                  </a:lnTo>
                  <a:lnTo>
                    <a:pt x="652" y="146"/>
                  </a:lnTo>
                  <a:lnTo>
                    <a:pt x="653" y="146"/>
                  </a:lnTo>
                  <a:lnTo>
                    <a:pt x="656" y="146"/>
                  </a:lnTo>
                  <a:lnTo>
                    <a:pt x="658" y="146"/>
                  </a:lnTo>
                  <a:lnTo>
                    <a:pt x="658" y="145"/>
                  </a:lnTo>
                  <a:lnTo>
                    <a:pt x="659" y="145"/>
                  </a:lnTo>
                  <a:lnTo>
                    <a:pt x="660" y="145"/>
                  </a:lnTo>
                  <a:lnTo>
                    <a:pt x="660" y="145"/>
                  </a:lnTo>
                  <a:lnTo>
                    <a:pt x="661" y="145"/>
                  </a:lnTo>
                  <a:lnTo>
                    <a:pt x="661" y="146"/>
                  </a:lnTo>
                  <a:lnTo>
                    <a:pt x="662" y="146"/>
                  </a:lnTo>
                  <a:lnTo>
                    <a:pt x="663" y="148"/>
                  </a:lnTo>
                  <a:lnTo>
                    <a:pt x="665" y="148"/>
                  </a:lnTo>
                  <a:lnTo>
                    <a:pt x="666" y="148"/>
                  </a:lnTo>
                  <a:lnTo>
                    <a:pt x="666" y="146"/>
                  </a:lnTo>
                  <a:lnTo>
                    <a:pt x="667" y="146"/>
                  </a:lnTo>
                  <a:lnTo>
                    <a:pt x="668" y="146"/>
                  </a:lnTo>
                  <a:lnTo>
                    <a:pt x="669" y="146"/>
                  </a:lnTo>
                  <a:lnTo>
                    <a:pt x="671" y="146"/>
                  </a:lnTo>
                  <a:lnTo>
                    <a:pt x="671" y="148"/>
                  </a:lnTo>
                  <a:lnTo>
                    <a:pt x="674" y="145"/>
                  </a:lnTo>
                  <a:lnTo>
                    <a:pt x="675" y="145"/>
                  </a:lnTo>
                  <a:lnTo>
                    <a:pt x="675" y="144"/>
                  </a:lnTo>
                  <a:lnTo>
                    <a:pt x="675" y="143"/>
                  </a:lnTo>
                  <a:lnTo>
                    <a:pt x="676" y="143"/>
                  </a:lnTo>
                  <a:lnTo>
                    <a:pt x="678" y="143"/>
                  </a:lnTo>
                  <a:lnTo>
                    <a:pt x="681" y="143"/>
                  </a:lnTo>
                  <a:lnTo>
                    <a:pt x="682" y="142"/>
                  </a:lnTo>
                  <a:lnTo>
                    <a:pt x="684" y="141"/>
                  </a:lnTo>
                  <a:lnTo>
                    <a:pt x="684" y="139"/>
                  </a:lnTo>
                  <a:lnTo>
                    <a:pt x="685" y="141"/>
                  </a:lnTo>
                  <a:lnTo>
                    <a:pt x="686" y="141"/>
                  </a:lnTo>
                  <a:lnTo>
                    <a:pt x="687" y="139"/>
                  </a:lnTo>
                  <a:lnTo>
                    <a:pt x="688" y="141"/>
                  </a:lnTo>
                  <a:lnTo>
                    <a:pt x="689" y="141"/>
                  </a:lnTo>
                  <a:lnTo>
                    <a:pt x="689" y="142"/>
                  </a:lnTo>
                  <a:lnTo>
                    <a:pt x="692" y="142"/>
                  </a:lnTo>
                  <a:lnTo>
                    <a:pt x="693" y="143"/>
                  </a:lnTo>
                  <a:lnTo>
                    <a:pt x="694" y="143"/>
                  </a:lnTo>
                  <a:lnTo>
                    <a:pt x="695" y="143"/>
                  </a:lnTo>
                  <a:lnTo>
                    <a:pt x="695" y="143"/>
                  </a:lnTo>
                  <a:lnTo>
                    <a:pt x="697" y="143"/>
                  </a:lnTo>
                  <a:lnTo>
                    <a:pt x="697" y="144"/>
                  </a:lnTo>
                  <a:lnTo>
                    <a:pt x="698" y="144"/>
                  </a:lnTo>
                  <a:lnTo>
                    <a:pt x="698" y="145"/>
                  </a:lnTo>
                  <a:lnTo>
                    <a:pt x="699" y="145"/>
                  </a:lnTo>
                  <a:lnTo>
                    <a:pt x="699" y="148"/>
                  </a:lnTo>
                  <a:lnTo>
                    <a:pt x="701" y="150"/>
                  </a:lnTo>
                  <a:lnTo>
                    <a:pt x="702" y="151"/>
                  </a:lnTo>
                  <a:lnTo>
                    <a:pt x="702" y="152"/>
                  </a:lnTo>
                  <a:lnTo>
                    <a:pt x="704" y="154"/>
                  </a:lnTo>
                  <a:lnTo>
                    <a:pt x="702" y="156"/>
                  </a:lnTo>
                  <a:lnTo>
                    <a:pt x="704" y="157"/>
                  </a:lnTo>
                  <a:lnTo>
                    <a:pt x="704" y="158"/>
                  </a:lnTo>
                  <a:lnTo>
                    <a:pt x="704" y="160"/>
                  </a:lnTo>
                  <a:lnTo>
                    <a:pt x="704" y="161"/>
                  </a:lnTo>
                  <a:lnTo>
                    <a:pt x="705" y="161"/>
                  </a:lnTo>
                  <a:lnTo>
                    <a:pt x="705" y="162"/>
                  </a:lnTo>
                  <a:lnTo>
                    <a:pt x="706" y="162"/>
                  </a:lnTo>
                  <a:lnTo>
                    <a:pt x="706" y="163"/>
                  </a:lnTo>
                  <a:lnTo>
                    <a:pt x="707" y="163"/>
                  </a:lnTo>
                  <a:lnTo>
                    <a:pt x="707" y="162"/>
                  </a:lnTo>
                  <a:lnTo>
                    <a:pt x="708" y="162"/>
                  </a:lnTo>
                  <a:lnTo>
                    <a:pt x="710" y="163"/>
                  </a:lnTo>
                  <a:lnTo>
                    <a:pt x="711" y="163"/>
                  </a:lnTo>
                  <a:lnTo>
                    <a:pt x="712" y="163"/>
                  </a:lnTo>
                  <a:lnTo>
                    <a:pt x="712" y="164"/>
                  </a:lnTo>
                  <a:lnTo>
                    <a:pt x="713" y="164"/>
                  </a:lnTo>
                  <a:lnTo>
                    <a:pt x="713" y="165"/>
                  </a:lnTo>
                  <a:lnTo>
                    <a:pt x="714" y="165"/>
                  </a:lnTo>
                  <a:lnTo>
                    <a:pt x="715" y="165"/>
                  </a:lnTo>
                  <a:lnTo>
                    <a:pt x="715" y="167"/>
                  </a:lnTo>
                  <a:lnTo>
                    <a:pt x="717" y="167"/>
                  </a:lnTo>
                  <a:lnTo>
                    <a:pt x="718" y="167"/>
                  </a:lnTo>
                  <a:lnTo>
                    <a:pt x="718" y="168"/>
                  </a:lnTo>
                  <a:lnTo>
                    <a:pt x="718" y="169"/>
                  </a:lnTo>
                  <a:lnTo>
                    <a:pt x="717" y="169"/>
                  </a:lnTo>
                  <a:lnTo>
                    <a:pt x="717" y="171"/>
                  </a:lnTo>
                  <a:lnTo>
                    <a:pt x="717" y="171"/>
                  </a:lnTo>
                  <a:lnTo>
                    <a:pt x="718" y="171"/>
                  </a:lnTo>
                  <a:lnTo>
                    <a:pt x="719" y="171"/>
                  </a:lnTo>
                  <a:lnTo>
                    <a:pt x="719" y="173"/>
                  </a:lnTo>
                  <a:lnTo>
                    <a:pt x="719" y="174"/>
                  </a:lnTo>
                  <a:lnTo>
                    <a:pt x="720" y="175"/>
                  </a:lnTo>
                  <a:lnTo>
                    <a:pt x="721" y="176"/>
                  </a:lnTo>
                  <a:lnTo>
                    <a:pt x="721" y="177"/>
                  </a:lnTo>
                  <a:lnTo>
                    <a:pt x="721" y="180"/>
                  </a:lnTo>
                  <a:lnTo>
                    <a:pt x="723" y="180"/>
                  </a:lnTo>
                  <a:lnTo>
                    <a:pt x="723" y="181"/>
                  </a:lnTo>
                  <a:lnTo>
                    <a:pt x="724" y="181"/>
                  </a:lnTo>
                  <a:lnTo>
                    <a:pt x="724" y="180"/>
                  </a:lnTo>
                  <a:lnTo>
                    <a:pt x="725" y="180"/>
                  </a:lnTo>
                  <a:lnTo>
                    <a:pt x="726" y="180"/>
                  </a:lnTo>
                  <a:lnTo>
                    <a:pt x="726" y="181"/>
                  </a:lnTo>
                  <a:lnTo>
                    <a:pt x="727" y="181"/>
                  </a:lnTo>
                  <a:lnTo>
                    <a:pt x="728" y="181"/>
                  </a:lnTo>
                  <a:lnTo>
                    <a:pt x="728" y="180"/>
                  </a:lnTo>
                  <a:lnTo>
                    <a:pt x="730" y="180"/>
                  </a:lnTo>
                  <a:lnTo>
                    <a:pt x="730" y="181"/>
                  </a:lnTo>
                  <a:lnTo>
                    <a:pt x="731" y="181"/>
                  </a:lnTo>
                  <a:lnTo>
                    <a:pt x="732" y="181"/>
                  </a:lnTo>
                  <a:lnTo>
                    <a:pt x="733" y="181"/>
                  </a:lnTo>
                  <a:lnTo>
                    <a:pt x="733" y="182"/>
                  </a:lnTo>
                  <a:lnTo>
                    <a:pt x="734" y="182"/>
                  </a:lnTo>
                  <a:lnTo>
                    <a:pt x="734" y="181"/>
                  </a:lnTo>
                  <a:lnTo>
                    <a:pt x="736" y="181"/>
                  </a:lnTo>
                  <a:lnTo>
                    <a:pt x="736" y="182"/>
                  </a:lnTo>
                  <a:lnTo>
                    <a:pt x="736" y="183"/>
                  </a:lnTo>
                  <a:lnTo>
                    <a:pt x="737" y="183"/>
                  </a:lnTo>
                  <a:lnTo>
                    <a:pt x="738" y="182"/>
                  </a:lnTo>
                  <a:lnTo>
                    <a:pt x="739" y="182"/>
                  </a:lnTo>
                  <a:lnTo>
                    <a:pt x="740" y="183"/>
                  </a:lnTo>
                  <a:lnTo>
                    <a:pt x="740" y="184"/>
                  </a:lnTo>
                  <a:lnTo>
                    <a:pt x="741" y="183"/>
                  </a:lnTo>
                  <a:lnTo>
                    <a:pt x="741" y="182"/>
                  </a:lnTo>
                  <a:lnTo>
                    <a:pt x="743" y="181"/>
                  </a:lnTo>
                  <a:lnTo>
                    <a:pt x="744" y="180"/>
                  </a:lnTo>
                  <a:lnTo>
                    <a:pt x="745" y="180"/>
                  </a:lnTo>
                  <a:lnTo>
                    <a:pt x="745" y="178"/>
                  </a:lnTo>
                  <a:lnTo>
                    <a:pt x="745" y="177"/>
                  </a:lnTo>
                  <a:lnTo>
                    <a:pt x="746" y="176"/>
                  </a:lnTo>
                  <a:lnTo>
                    <a:pt x="747" y="176"/>
                  </a:lnTo>
                  <a:lnTo>
                    <a:pt x="747" y="175"/>
                  </a:lnTo>
                  <a:lnTo>
                    <a:pt x="747" y="174"/>
                  </a:lnTo>
                  <a:lnTo>
                    <a:pt x="749" y="174"/>
                  </a:lnTo>
                  <a:lnTo>
                    <a:pt x="750" y="175"/>
                  </a:lnTo>
                  <a:lnTo>
                    <a:pt x="751" y="175"/>
                  </a:lnTo>
                  <a:lnTo>
                    <a:pt x="751" y="176"/>
                  </a:lnTo>
                  <a:lnTo>
                    <a:pt x="750" y="176"/>
                  </a:lnTo>
                  <a:lnTo>
                    <a:pt x="751" y="176"/>
                  </a:lnTo>
                  <a:lnTo>
                    <a:pt x="751" y="177"/>
                  </a:lnTo>
                  <a:lnTo>
                    <a:pt x="750" y="178"/>
                  </a:lnTo>
                  <a:lnTo>
                    <a:pt x="749" y="178"/>
                  </a:lnTo>
                  <a:lnTo>
                    <a:pt x="747" y="180"/>
                  </a:lnTo>
                  <a:lnTo>
                    <a:pt x="747" y="181"/>
                  </a:lnTo>
                  <a:lnTo>
                    <a:pt x="749" y="181"/>
                  </a:lnTo>
                  <a:lnTo>
                    <a:pt x="749" y="182"/>
                  </a:lnTo>
                  <a:lnTo>
                    <a:pt x="750" y="181"/>
                  </a:lnTo>
                  <a:lnTo>
                    <a:pt x="750" y="182"/>
                  </a:lnTo>
                  <a:lnTo>
                    <a:pt x="752" y="182"/>
                  </a:lnTo>
                  <a:lnTo>
                    <a:pt x="752" y="183"/>
                  </a:lnTo>
                  <a:lnTo>
                    <a:pt x="752" y="184"/>
                  </a:lnTo>
                  <a:lnTo>
                    <a:pt x="752" y="186"/>
                  </a:lnTo>
                  <a:lnTo>
                    <a:pt x="753" y="186"/>
                  </a:lnTo>
                  <a:lnTo>
                    <a:pt x="754" y="187"/>
                  </a:lnTo>
                  <a:lnTo>
                    <a:pt x="753" y="187"/>
                  </a:lnTo>
                  <a:lnTo>
                    <a:pt x="753" y="188"/>
                  </a:lnTo>
                  <a:lnTo>
                    <a:pt x="754" y="188"/>
                  </a:lnTo>
                  <a:lnTo>
                    <a:pt x="756" y="189"/>
                  </a:lnTo>
                  <a:lnTo>
                    <a:pt x="756" y="190"/>
                  </a:lnTo>
                  <a:lnTo>
                    <a:pt x="757" y="190"/>
                  </a:lnTo>
                  <a:lnTo>
                    <a:pt x="757" y="191"/>
                  </a:lnTo>
                  <a:lnTo>
                    <a:pt x="758" y="190"/>
                  </a:lnTo>
                  <a:lnTo>
                    <a:pt x="759" y="190"/>
                  </a:lnTo>
                  <a:lnTo>
                    <a:pt x="759" y="191"/>
                  </a:lnTo>
                  <a:lnTo>
                    <a:pt x="760" y="191"/>
                  </a:lnTo>
                  <a:lnTo>
                    <a:pt x="762" y="193"/>
                  </a:lnTo>
                  <a:lnTo>
                    <a:pt x="762" y="195"/>
                  </a:lnTo>
                  <a:lnTo>
                    <a:pt x="759" y="195"/>
                  </a:lnTo>
                  <a:lnTo>
                    <a:pt x="758" y="194"/>
                  </a:lnTo>
                  <a:lnTo>
                    <a:pt x="754" y="195"/>
                  </a:lnTo>
                  <a:lnTo>
                    <a:pt x="753" y="195"/>
                  </a:lnTo>
                  <a:lnTo>
                    <a:pt x="752" y="195"/>
                  </a:lnTo>
                  <a:lnTo>
                    <a:pt x="752" y="196"/>
                  </a:lnTo>
                  <a:lnTo>
                    <a:pt x="751" y="196"/>
                  </a:lnTo>
                  <a:lnTo>
                    <a:pt x="751" y="197"/>
                  </a:lnTo>
                  <a:lnTo>
                    <a:pt x="750" y="199"/>
                  </a:lnTo>
                  <a:lnTo>
                    <a:pt x="750" y="200"/>
                  </a:lnTo>
                  <a:lnTo>
                    <a:pt x="750" y="200"/>
                  </a:lnTo>
                  <a:lnTo>
                    <a:pt x="751" y="200"/>
                  </a:lnTo>
                  <a:lnTo>
                    <a:pt x="751" y="201"/>
                  </a:lnTo>
                  <a:lnTo>
                    <a:pt x="751" y="202"/>
                  </a:lnTo>
                  <a:lnTo>
                    <a:pt x="751" y="203"/>
                  </a:lnTo>
                  <a:lnTo>
                    <a:pt x="750" y="203"/>
                  </a:lnTo>
                  <a:lnTo>
                    <a:pt x="751" y="203"/>
                  </a:lnTo>
                  <a:lnTo>
                    <a:pt x="751" y="204"/>
                  </a:lnTo>
                  <a:lnTo>
                    <a:pt x="751" y="206"/>
                  </a:lnTo>
                  <a:lnTo>
                    <a:pt x="749" y="208"/>
                  </a:lnTo>
                  <a:lnTo>
                    <a:pt x="747" y="209"/>
                  </a:lnTo>
                  <a:lnTo>
                    <a:pt x="747" y="210"/>
                  </a:lnTo>
                  <a:lnTo>
                    <a:pt x="746" y="210"/>
                  </a:lnTo>
                  <a:lnTo>
                    <a:pt x="745" y="212"/>
                  </a:lnTo>
                  <a:lnTo>
                    <a:pt x="744" y="212"/>
                  </a:lnTo>
                  <a:lnTo>
                    <a:pt x="743" y="212"/>
                  </a:lnTo>
                  <a:lnTo>
                    <a:pt x="743" y="213"/>
                  </a:lnTo>
                  <a:lnTo>
                    <a:pt x="741" y="213"/>
                  </a:lnTo>
                  <a:lnTo>
                    <a:pt x="740" y="214"/>
                  </a:lnTo>
                  <a:lnTo>
                    <a:pt x="737" y="214"/>
                  </a:lnTo>
                  <a:lnTo>
                    <a:pt x="733" y="214"/>
                  </a:lnTo>
                  <a:lnTo>
                    <a:pt x="732" y="215"/>
                  </a:lnTo>
                  <a:lnTo>
                    <a:pt x="730" y="222"/>
                  </a:lnTo>
                  <a:lnTo>
                    <a:pt x="728" y="226"/>
                  </a:lnTo>
                  <a:lnTo>
                    <a:pt x="728" y="227"/>
                  </a:lnTo>
                  <a:lnTo>
                    <a:pt x="727" y="228"/>
                  </a:lnTo>
                  <a:lnTo>
                    <a:pt x="730" y="235"/>
                  </a:lnTo>
                  <a:lnTo>
                    <a:pt x="730" y="236"/>
                  </a:lnTo>
                  <a:lnTo>
                    <a:pt x="728" y="239"/>
                  </a:lnTo>
                  <a:lnTo>
                    <a:pt x="730" y="240"/>
                  </a:lnTo>
                  <a:lnTo>
                    <a:pt x="731" y="242"/>
                  </a:lnTo>
                  <a:lnTo>
                    <a:pt x="731" y="243"/>
                  </a:lnTo>
                  <a:lnTo>
                    <a:pt x="731" y="245"/>
                  </a:lnTo>
                  <a:lnTo>
                    <a:pt x="731" y="246"/>
                  </a:lnTo>
                  <a:lnTo>
                    <a:pt x="731" y="247"/>
                  </a:lnTo>
                  <a:lnTo>
                    <a:pt x="731" y="248"/>
                  </a:lnTo>
                  <a:lnTo>
                    <a:pt x="730" y="248"/>
                  </a:lnTo>
                  <a:lnTo>
                    <a:pt x="728" y="248"/>
                  </a:lnTo>
                  <a:lnTo>
                    <a:pt x="728" y="249"/>
                  </a:lnTo>
                  <a:lnTo>
                    <a:pt x="728" y="251"/>
                  </a:lnTo>
                  <a:lnTo>
                    <a:pt x="727" y="251"/>
                  </a:lnTo>
                  <a:lnTo>
                    <a:pt x="727" y="252"/>
                  </a:lnTo>
                  <a:lnTo>
                    <a:pt x="726" y="252"/>
                  </a:lnTo>
                  <a:lnTo>
                    <a:pt x="724" y="253"/>
                  </a:lnTo>
                  <a:lnTo>
                    <a:pt x="723" y="253"/>
                  </a:lnTo>
                  <a:lnTo>
                    <a:pt x="721" y="253"/>
                  </a:lnTo>
                  <a:lnTo>
                    <a:pt x="721" y="254"/>
                  </a:lnTo>
                  <a:lnTo>
                    <a:pt x="720" y="254"/>
                  </a:lnTo>
                  <a:lnTo>
                    <a:pt x="719" y="255"/>
                  </a:lnTo>
                  <a:lnTo>
                    <a:pt x="719" y="257"/>
                  </a:lnTo>
                  <a:lnTo>
                    <a:pt x="718" y="257"/>
                  </a:lnTo>
                  <a:lnTo>
                    <a:pt x="717" y="257"/>
                  </a:lnTo>
                  <a:lnTo>
                    <a:pt x="717" y="257"/>
                  </a:lnTo>
                  <a:lnTo>
                    <a:pt x="715" y="257"/>
                  </a:lnTo>
                  <a:lnTo>
                    <a:pt x="714" y="258"/>
                  </a:lnTo>
                  <a:lnTo>
                    <a:pt x="713" y="258"/>
                  </a:lnTo>
                  <a:lnTo>
                    <a:pt x="713" y="257"/>
                  </a:lnTo>
                  <a:lnTo>
                    <a:pt x="714" y="257"/>
                  </a:lnTo>
                  <a:lnTo>
                    <a:pt x="714" y="257"/>
                  </a:lnTo>
                  <a:lnTo>
                    <a:pt x="713" y="255"/>
                  </a:lnTo>
                  <a:lnTo>
                    <a:pt x="713" y="254"/>
                  </a:lnTo>
                  <a:lnTo>
                    <a:pt x="712" y="254"/>
                  </a:lnTo>
                  <a:lnTo>
                    <a:pt x="710" y="254"/>
                  </a:lnTo>
                  <a:lnTo>
                    <a:pt x="708" y="254"/>
                  </a:lnTo>
                  <a:lnTo>
                    <a:pt x="707" y="254"/>
                  </a:lnTo>
                  <a:lnTo>
                    <a:pt x="705" y="254"/>
                  </a:lnTo>
                  <a:lnTo>
                    <a:pt x="702" y="254"/>
                  </a:lnTo>
                  <a:lnTo>
                    <a:pt x="701" y="254"/>
                  </a:lnTo>
                  <a:lnTo>
                    <a:pt x="699" y="254"/>
                  </a:lnTo>
                  <a:lnTo>
                    <a:pt x="698" y="254"/>
                  </a:lnTo>
                  <a:lnTo>
                    <a:pt x="691" y="252"/>
                  </a:lnTo>
                  <a:lnTo>
                    <a:pt x="688" y="249"/>
                  </a:lnTo>
                  <a:lnTo>
                    <a:pt x="687" y="249"/>
                  </a:lnTo>
                  <a:lnTo>
                    <a:pt x="686" y="248"/>
                  </a:lnTo>
                  <a:lnTo>
                    <a:pt x="685" y="248"/>
                  </a:lnTo>
                  <a:lnTo>
                    <a:pt x="685" y="247"/>
                  </a:lnTo>
                  <a:lnTo>
                    <a:pt x="684" y="247"/>
                  </a:lnTo>
                  <a:lnTo>
                    <a:pt x="682" y="247"/>
                  </a:lnTo>
                  <a:lnTo>
                    <a:pt x="681" y="248"/>
                  </a:lnTo>
                  <a:lnTo>
                    <a:pt x="681" y="249"/>
                  </a:lnTo>
                  <a:lnTo>
                    <a:pt x="681" y="251"/>
                  </a:lnTo>
                  <a:lnTo>
                    <a:pt x="681" y="252"/>
                  </a:lnTo>
                  <a:lnTo>
                    <a:pt x="681" y="253"/>
                  </a:lnTo>
                  <a:lnTo>
                    <a:pt x="681" y="254"/>
                  </a:lnTo>
                  <a:lnTo>
                    <a:pt x="681" y="255"/>
                  </a:lnTo>
                  <a:lnTo>
                    <a:pt x="678" y="260"/>
                  </a:lnTo>
                  <a:lnTo>
                    <a:pt x="676" y="267"/>
                  </a:lnTo>
                  <a:lnTo>
                    <a:pt x="675" y="268"/>
                  </a:lnTo>
                  <a:lnTo>
                    <a:pt x="675" y="270"/>
                  </a:lnTo>
                  <a:lnTo>
                    <a:pt x="675" y="271"/>
                  </a:lnTo>
                  <a:lnTo>
                    <a:pt x="675" y="272"/>
                  </a:lnTo>
                  <a:lnTo>
                    <a:pt x="674" y="273"/>
                  </a:lnTo>
                  <a:lnTo>
                    <a:pt x="673" y="275"/>
                  </a:lnTo>
                  <a:lnTo>
                    <a:pt x="673" y="277"/>
                  </a:lnTo>
                  <a:lnTo>
                    <a:pt x="672" y="281"/>
                  </a:lnTo>
                  <a:lnTo>
                    <a:pt x="672" y="284"/>
                  </a:lnTo>
                  <a:lnTo>
                    <a:pt x="671" y="284"/>
                  </a:lnTo>
                  <a:lnTo>
                    <a:pt x="671" y="285"/>
                  </a:lnTo>
                  <a:lnTo>
                    <a:pt x="669" y="287"/>
                  </a:lnTo>
                  <a:lnTo>
                    <a:pt x="668" y="290"/>
                  </a:lnTo>
                  <a:lnTo>
                    <a:pt x="668" y="291"/>
                  </a:lnTo>
                  <a:lnTo>
                    <a:pt x="667" y="292"/>
                  </a:lnTo>
                  <a:lnTo>
                    <a:pt x="668" y="293"/>
                  </a:lnTo>
                  <a:lnTo>
                    <a:pt x="669" y="294"/>
                  </a:lnTo>
                  <a:lnTo>
                    <a:pt x="672" y="294"/>
                  </a:lnTo>
                  <a:lnTo>
                    <a:pt x="674" y="296"/>
                  </a:lnTo>
                  <a:lnTo>
                    <a:pt x="674" y="297"/>
                  </a:lnTo>
                  <a:lnTo>
                    <a:pt x="674" y="298"/>
                  </a:lnTo>
                  <a:lnTo>
                    <a:pt x="674" y="300"/>
                  </a:lnTo>
                  <a:lnTo>
                    <a:pt x="673" y="303"/>
                  </a:lnTo>
                  <a:lnTo>
                    <a:pt x="672" y="304"/>
                  </a:lnTo>
                  <a:lnTo>
                    <a:pt x="671" y="304"/>
                  </a:lnTo>
                  <a:lnTo>
                    <a:pt x="668" y="301"/>
                  </a:lnTo>
                  <a:lnTo>
                    <a:pt x="667" y="301"/>
                  </a:lnTo>
                  <a:lnTo>
                    <a:pt x="666" y="301"/>
                  </a:lnTo>
                  <a:lnTo>
                    <a:pt x="662" y="303"/>
                  </a:lnTo>
                  <a:lnTo>
                    <a:pt x="661" y="304"/>
                  </a:lnTo>
                  <a:lnTo>
                    <a:pt x="660" y="303"/>
                  </a:lnTo>
                  <a:lnTo>
                    <a:pt x="659" y="303"/>
                  </a:lnTo>
                  <a:lnTo>
                    <a:pt x="659" y="301"/>
                  </a:lnTo>
                  <a:lnTo>
                    <a:pt x="659" y="300"/>
                  </a:lnTo>
                  <a:lnTo>
                    <a:pt x="659" y="299"/>
                  </a:lnTo>
                  <a:lnTo>
                    <a:pt x="658" y="298"/>
                  </a:lnTo>
                  <a:lnTo>
                    <a:pt x="656" y="298"/>
                  </a:lnTo>
                  <a:lnTo>
                    <a:pt x="655" y="298"/>
                  </a:lnTo>
                  <a:lnTo>
                    <a:pt x="654" y="299"/>
                  </a:lnTo>
                  <a:lnTo>
                    <a:pt x="647" y="301"/>
                  </a:lnTo>
                  <a:lnTo>
                    <a:pt x="645" y="303"/>
                  </a:lnTo>
                  <a:lnTo>
                    <a:pt x="643" y="303"/>
                  </a:lnTo>
                  <a:lnTo>
                    <a:pt x="641" y="304"/>
                  </a:lnTo>
                  <a:lnTo>
                    <a:pt x="640" y="304"/>
                  </a:lnTo>
                  <a:lnTo>
                    <a:pt x="639" y="304"/>
                  </a:lnTo>
                  <a:lnTo>
                    <a:pt x="637" y="304"/>
                  </a:lnTo>
                  <a:lnTo>
                    <a:pt x="635" y="305"/>
                  </a:lnTo>
                  <a:lnTo>
                    <a:pt x="633" y="304"/>
                  </a:lnTo>
                  <a:lnTo>
                    <a:pt x="633" y="305"/>
                  </a:lnTo>
                  <a:lnTo>
                    <a:pt x="631" y="306"/>
                  </a:lnTo>
                  <a:lnTo>
                    <a:pt x="631" y="306"/>
                  </a:lnTo>
                  <a:lnTo>
                    <a:pt x="629" y="306"/>
                  </a:lnTo>
                  <a:lnTo>
                    <a:pt x="628" y="306"/>
                  </a:lnTo>
                  <a:lnTo>
                    <a:pt x="627" y="306"/>
                  </a:lnTo>
                  <a:lnTo>
                    <a:pt x="626" y="307"/>
                  </a:lnTo>
                  <a:lnTo>
                    <a:pt x="623" y="310"/>
                  </a:lnTo>
                  <a:lnTo>
                    <a:pt x="622" y="310"/>
                  </a:lnTo>
                  <a:lnTo>
                    <a:pt x="622" y="311"/>
                  </a:lnTo>
                  <a:lnTo>
                    <a:pt x="623" y="311"/>
                  </a:lnTo>
                  <a:lnTo>
                    <a:pt x="626" y="313"/>
                  </a:lnTo>
                  <a:lnTo>
                    <a:pt x="629" y="312"/>
                  </a:lnTo>
                  <a:lnTo>
                    <a:pt x="630" y="312"/>
                  </a:lnTo>
                  <a:lnTo>
                    <a:pt x="631" y="313"/>
                  </a:lnTo>
                  <a:lnTo>
                    <a:pt x="634" y="313"/>
                  </a:lnTo>
                  <a:lnTo>
                    <a:pt x="634" y="314"/>
                  </a:lnTo>
                  <a:lnTo>
                    <a:pt x="631" y="314"/>
                  </a:lnTo>
                  <a:lnTo>
                    <a:pt x="631" y="316"/>
                  </a:lnTo>
                  <a:lnTo>
                    <a:pt x="631" y="317"/>
                  </a:lnTo>
                  <a:lnTo>
                    <a:pt x="631" y="318"/>
                  </a:lnTo>
                  <a:lnTo>
                    <a:pt x="631" y="320"/>
                  </a:lnTo>
                  <a:lnTo>
                    <a:pt x="631" y="322"/>
                  </a:lnTo>
                  <a:lnTo>
                    <a:pt x="631" y="326"/>
                  </a:lnTo>
                  <a:lnTo>
                    <a:pt x="631" y="327"/>
                  </a:lnTo>
                  <a:lnTo>
                    <a:pt x="631" y="329"/>
                  </a:lnTo>
                  <a:lnTo>
                    <a:pt x="631" y="330"/>
                  </a:lnTo>
                  <a:lnTo>
                    <a:pt x="631" y="331"/>
                  </a:lnTo>
                  <a:lnTo>
                    <a:pt x="631" y="331"/>
                  </a:lnTo>
                  <a:lnTo>
                    <a:pt x="631" y="332"/>
                  </a:lnTo>
                  <a:lnTo>
                    <a:pt x="633" y="333"/>
                  </a:lnTo>
                  <a:lnTo>
                    <a:pt x="633" y="335"/>
                  </a:lnTo>
                  <a:lnTo>
                    <a:pt x="634" y="336"/>
                  </a:lnTo>
                  <a:lnTo>
                    <a:pt x="635" y="342"/>
                  </a:lnTo>
                  <a:lnTo>
                    <a:pt x="637" y="346"/>
                  </a:lnTo>
                  <a:lnTo>
                    <a:pt x="637" y="348"/>
                  </a:lnTo>
                  <a:lnTo>
                    <a:pt x="637" y="349"/>
                  </a:lnTo>
                  <a:lnTo>
                    <a:pt x="636" y="350"/>
                  </a:lnTo>
                  <a:lnTo>
                    <a:pt x="637" y="351"/>
                  </a:lnTo>
                  <a:lnTo>
                    <a:pt x="639" y="351"/>
                  </a:lnTo>
                  <a:lnTo>
                    <a:pt x="639" y="352"/>
                  </a:lnTo>
                  <a:lnTo>
                    <a:pt x="639" y="354"/>
                  </a:lnTo>
                  <a:lnTo>
                    <a:pt x="640" y="355"/>
                  </a:lnTo>
                  <a:lnTo>
                    <a:pt x="640" y="356"/>
                  </a:lnTo>
                  <a:lnTo>
                    <a:pt x="639" y="356"/>
                  </a:lnTo>
                  <a:lnTo>
                    <a:pt x="637" y="356"/>
                  </a:lnTo>
                  <a:lnTo>
                    <a:pt x="636" y="356"/>
                  </a:lnTo>
                  <a:lnTo>
                    <a:pt x="635" y="356"/>
                  </a:lnTo>
                  <a:lnTo>
                    <a:pt x="634" y="357"/>
                  </a:lnTo>
                  <a:lnTo>
                    <a:pt x="631" y="358"/>
                  </a:lnTo>
                  <a:lnTo>
                    <a:pt x="631" y="359"/>
                  </a:lnTo>
                  <a:lnTo>
                    <a:pt x="631" y="361"/>
                  </a:lnTo>
                  <a:lnTo>
                    <a:pt x="634" y="361"/>
                  </a:lnTo>
                  <a:lnTo>
                    <a:pt x="635" y="361"/>
                  </a:lnTo>
                  <a:lnTo>
                    <a:pt x="635" y="362"/>
                  </a:lnTo>
                  <a:lnTo>
                    <a:pt x="634" y="363"/>
                  </a:lnTo>
                  <a:lnTo>
                    <a:pt x="631" y="363"/>
                  </a:lnTo>
                  <a:lnTo>
                    <a:pt x="631" y="364"/>
                  </a:lnTo>
                  <a:lnTo>
                    <a:pt x="630" y="364"/>
                  </a:lnTo>
                  <a:lnTo>
                    <a:pt x="629" y="364"/>
                  </a:lnTo>
                  <a:lnTo>
                    <a:pt x="629" y="367"/>
                  </a:lnTo>
                  <a:lnTo>
                    <a:pt x="628" y="368"/>
                  </a:lnTo>
                  <a:lnTo>
                    <a:pt x="628" y="369"/>
                  </a:lnTo>
                  <a:lnTo>
                    <a:pt x="628" y="370"/>
                  </a:lnTo>
                  <a:lnTo>
                    <a:pt x="628" y="370"/>
                  </a:lnTo>
                  <a:lnTo>
                    <a:pt x="629" y="370"/>
                  </a:lnTo>
                  <a:lnTo>
                    <a:pt x="629" y="371"/>
                  </a:lnTo>
                  <a:lnTo>
                    <a:pt x="629" y="372"/>
                  </a:lnTo>
                  <a:lnTo>
                    <a:pt x="629" y="375"/>
                  </a:lnTo>
                  <a:lnTo>
                    <a:pt x="630" y="376"/>
                  </a:lnTo>
                  <a:lnTo>
                    <a:pt x="630" y="378"/>
                  </a:lnTo>
                  <a:lnTo>
                    <a:pt x="629" y="380"/>
                  </a:lnTo>
                  <a:lnTo>
                    <a:pt x="628" y="378"/>
                  </a:lnTo>
                  <a:lnTo>
                    <a:pt x="628" y="377"/>
                  </a:lnTo>
                  <a:lnTo>
                    <a:pt x="627" y="376"/>
                  </a:lnTo>
                  <a:lnTo>
                    <a:pt x="626" y="375"/>
                  </a:lnTo>
                  <a:lnTo>
                    <a:pt x="624" y="374"/>
                  </a:lnTo>
                  <a:lnTo>
                    <a:pt x="623" y="372"/>
                  </a:lnTo>
                  <a:lnTo>
                    <a:pt x="620" y="372"/>
                  </a:lnTo>
                  <a:lnTo>
                    <a:pt x="618" y="372"/>
                  </a:lnTo>
                  <a:lnTo>
                    <a:pt x="617" y="372"/>
                  </a:lnTo>
                  <a:lnTo>
                    <a:pt x="615" y="372"/>
                  </a:lnTo>
                  <a:lnTo>
                    <a:pt x="614" y="371"/>
                  </a:lnTo>
                  <a:lnTo>
                    <a:pt x="613" y="370"/>
                  </a:lnTo>
                  <a:lnTo>
                    <a:pt x="610" y="369"/>
                  </a:lnTo>
                  <a:lnTo>
                    <a:pt x="610" y="368"/>
                  </a:lnTo>
                  <a:lnTo>
                    <a:pt x="609" y="368"/>
                  </a:lnTo>
                  <a:lnTo>
                    <a:pt x="609" y="367"/>
                  </a:lnTo>
                  <a:lnTo>
                    <a:pt x="609" y="365"/>
                  </a:lnTo>
                  <a:lnTo>
                    <a:pt x="609" y="364"/>
                  </a:lnTo>
                  <a:lnTo>
                    <a:pt x="608" y="364"/>
                  </a:lnTo>
                  <a:lnTo>
                    <a:pt x="607" y="365"/>
                  </a:lnTo>
                  <a:lnTo>
                    <a:pt x="605" y="365"/>
                  </a:lnTo>
                  <a:lnTo>
                    <a:pt x="603" y="365"/>
                  </a:lnTo>
                  <a:lnTo>
                    <a:pt x="603" y="364"/>
                  </a:lnTo>
                  <a:lnTo>
                    <a:pt x="601" y="364"/>
                  </a:lnTo>
                  <a:lnTo>
                    <a:pt x="600" y="363"/>
                  </a:lnTo>
                  <a:lnTo>
                    <a:pt x="597" y="362"/>
                  </a:lnTo>
                  <a:lnTo>
                    <a:pt x="596" y="362"/>
                  </a:lnTo>
                  <a:lnTo>
                    <a:pt x="595" y="362"/>
                  </a:lnTo>
                  <a:lnTo>
                    <a:pt x="594" y="363"/>
                  </a:lnTo>
                  <a:lnTo>
                    <a:pt x="592" y="363"/>
                  </a:lnTo>
                  <a:lnTo>
                    <a:pt x="591" y="363"/>
                  </a:lnTo>
                  <a:lnTo>
                    <a:pt x="590" y="363"/>
                  </a:lnTo>
                  <a:lnTo>
                    <a:pt x="588" y="363"/>
                  </a:lnTo>
                  <a:lnTo>
                    <a:pt x="587" y="362"/>
                  </a:lnTo>
                  <a:lnTo>
                    <a:pt x="585" y="362"/>
                  </a:lnTo>
                  <a:lnTo>
                    <a:pt x="584" y="362"/>
                  </a:lnTo>
                  <a:lnTo>
                    <a:pt x="584" y="363"/>
                  </a:lnTo>
                  <a:lnTo>
                    <a:pt x="584" y="362"/>
                  </a:lnTo>
                  <a:lnTo>
                    <a:pt x="583" y="362"/>
                  </a:lnTo>
                  <a:lnTo>
                    <a:pt x="582" y="362"/>
                  </a:lnTo>
                  <a:lnTo>
                    <a:pt x="581" y="362"/>
                  </a:lnTo>
                  <a:lnTo>
                    <a:pt x="579" y="362"/>
                  </a:lnTo>
                  <a:lnTo>
                    <a:pt x="578" y="362"/>
                  </a:lnTo>
                  <a:lnTo>
                    <a:pt x="577" y="362"/>
                  </a:lnTo>
                  <a:lnTo>
                    <a:pt x="577" y="361"/>
                  </a:lnTo>
                  <a:lnTo>
                    <a:pt x="576" y="361"/>
                  </a:lnTo>
                  <a:lnTo>
                    <a:pt x="575" y="362"/>
                  </a:lnTo>
                  <a:lnTo>
                    <a:pt x="574" y="362"/>
                  </a:lnTo>
                  <a:lnTo>
                    <a:pt x="572" y="362"/>
                  </a:lnTo>
                  <a:lnTo>
                    <a:pt x="572" y="361"/>
                  </a:lnTo>
                  <a:lnTo>
                    <a:pt x="571" y="361"/>
                  </a:lnTo>
                  <a:lnTo>
                    <a:pt x="571" y="359"/>
                  </a:lnTo>
                  <a:lnTo>
                    <a:pt x="569" y="359"/>
                  </a:lnTo>
                  <a:lnTo>
                    <a:pt x="568" y="359"/>
                  </a:lnTo>
                  <a:lnTo>
                    <a:pt x="566" y="359"/>
                  </a:lnTo>
                  <a:lnTo>
                    <a:pt x="565" y="359"/>
                  </a:lnTo>
                  <a:lnTo>
                    <a:pt x="565" y="361"/>
                  </a:lnTo>
                  <a:lnTo>
                    <a:pt x="564" y="361"/>
                  </a:lnTo>
                  <a:lnTo>
                    <a:pt x="564" y="362"/>
                  </a:lnTo>
                  <a:lnTo>
                    <a:pt x="563" y="362"/>
                  </a:lnTo>
                  <a:lnTo>
                    <a:pt x="562" y="362"/>
                  </a:lnTo>
                  <a:lnTo>
                    <a:pt x="561" y="362"/>
                  </a:lnTo>
                  <a:lnTo>
                    <a:pt x="559" y="362"/>
                  </a:lnTo>
                  <a:lnTo>
                    <a:pt x="559" y="361"/>
                  </a:lnTo>
                  <a:lnTo>
                    <a:pt x="559" y="362"/>
                  </a:lnTo>
                  <a:lnTo>
                    <a:pt x="558" y="362"/>
                  </a:lnTo>
                  <a:lnTo>
                    <a:pt x="557" y="362"/>
                  </a:lnTo>
                  <a:lnTo>
                    <a:pt x="555" y="361"/>
                  </a:lnTo>
                  <a:lnTo>
                    <a:pt x="553" y="361"/>
                  </a:lnTo>
                  <a:lnTo>
                    <a:pt x="551" y="361"/>
                  </a:lnTo>
                  <a:lnTo>
                    <a:pt x="550" y="361"/>
                  </a:lnTo>
                  <a:lnTo>
                    <a:pt x="548" y="361"/>
                  </a:lnTo>
                  <a:lnTo>
                    <a:pt x="546" y="361"/>
                  </a:lnTo>
                  <a:lnTo>
                    <a:pt x="546" y="361"/>
                  </a:lnTo>
                  <a:lnTo>
                    <a:pt x="546" y="363"/>
                  </a:lnTo>
                  <a:lnTo>
                    <a:pt x="545" y="363"/>
                  </a:lnTo>
                  <a:lnTo>
                    <a:pt x="545" y="364"/>
                  </a:lnTo>
                  <a:lnTo>
                    <a:pt x="544" y="364"/>
                  </a:lnTo>
                  <a:lnTo>
                    <a:pt x="543" y="364"/>
                  </a:lnTo>
                  <a:lnTo>
                    <a:pt x="542" y="364"/>
                  </a:lnTo>
                  <a:lnTo>
                    <a:pt x="537" y="363"/>
                  </a:lnTo>
                  <a:lnTo>
                    <a:pt x="536" y="363"/>
                  </a:lnTo>
                  <a:lnTo>
                    <a:pt x="535" y="363"/>
                  </a:lnTo>
                  <a:lnTo>
                    <a:pt x="533" y="362"/>
                  </a:lnTo>
                  <a:lnTo>
                    <a:pt x="532" y="362"/>
                  </a:lnTo>
                  <a:lnTo>
                    <a:pt x="531" y="361"/>
                  </a:lnTo>
                  <a:lnTo>
                    <a:pt x="529" y="359"/>
                  </a:lnTo>
                  <a:lnTo>
                    <a:pt x="526" y="359"/>
                  </a:lnTo>
                  <a:lnTo>
                    <a:pt x="524" y="357"/>
                  </a:lnTo>
                  <a:lnTo>
                    <a:pt x="524" y="356"/>
                  </a:lnTo>
                  <a:lnTo>
                    <a:pt x="523" y="356"/>
                  </a:lnTo>
                  <a:lnTo>
                    <a:pt x="522" y="356"/>
                  </a:lnTo>
                  <a:lnTo>
                    <a:pt x="522" y="355"/>
                  </a:lnTo>
                  <a:lnTo>
                    <a:pt x="520" y="355"/>
                  </a:lnTo>
                  <a:lnTo>
                    <a:pt x="519" y="354"/>
                  </a:lnTo>
                  <a:lnTo>
                    <a:pt x="518" y="354"/>
                  </a:lnTo>
                  <a:lnTo>
                    <a:pt x="518" y="354"/>
                  </a:lnTo>
                  <a:lnTo>
                    <a:pt x="518" y="352"/>
                  </a:lnTo>
                  <a:lnTo>
                    <a:pt x="517" y="352"/>
                  </a:lnTo>
                  <a:lnTo>
                    <a:pt x="518" y="354"/>
                  </a:lnTo>
                  <a:lnTo>
                    <a:pt x="517" y="354"/>
                  </a:lnTo>
                  <a:lnTo>
                    <a:pt x="514" y="355"/>
                  </a:lnTo>
                  <a:lnTo>
                    <a:pt x="513" y="354"/>
                  </a:lnTo>
                  <a:lnTo>
                    <a:pt x="512" y="354"/>
                  </a:lnTo>
                  <a:lnTo>
                    <a:pt x="511" y="356"/>
                  </a:lnTo>
                  <a:lnTo>
                    <a:pt x="510" y="356"/>
                  </a:lnTo>
                  <a:lnTo>
                    <a:pt x="506" y="357"/>
                  </a:lnTo>
                  <a:lnTo>
                    <a:pt x="505" y="358"/>
                  </a:lnTo>
                  <a:lnTo>
                    <a:pt x="504" y="361"/>
                  </a:lnTo>
                  <a:lnTo>
                    <a:pt x="504" y="362"/>
                  </a:lnTo>
                  <a:lnTo>
                    <a:pt x="504" y="363"/>
                  </a:lnTo>
                  <a:lnTo>
                    <a:pt x="504" y="364"/>
                  </a:lnTo>
                  <a:lnTo>
                    <a:pt x="504" y="365"/>
                  </a:lnTo>
                  <a:lnTo>
                    <a:pt x="503" y="368"/>
                  </a:lnTo>
                  <a:lnTo>
                    <a:pt x="501" y="369"/>
                  </a:lnTo>
                  <a:lnTo>
                    <a:pt x="501" y="370"/>
                  </a:lnTo>
                  <a:lnTo>
                    <a:pt x="503" y="370"/>
                  </a:lnTo>
                  <a:lnTo>
                    <a:pt x="504" y="374"/>
                  </a:lnTo>
                  <a:lnTo>
                    <a:pt x="503" y="374"/>
                  </a:lnTo>
                  <a:lnTo>
                    <a:pt x="500" y="372"/>
                  </a:lnTo>
                  <a:lnTo>
                    <a:pt x="500" y="371"/>
                  </a:lnTo>
                  <a:lnTo>
                    <a:pt x="499" y="371"/>
                  </a:lnTo>
                  <a:lnTo>
                    <a:pt x="498" y="370"/>
                  </a:lnTo>
                  <a:lnTo>
                    <a:pt x="497" y="370"/>
                  </a:lnTo>
                  <a:lnTo>
                    <a:pt x="496" y="370"/>
                  </a:lnTo>
                  <a:lnTo>
                    <a:pt x="493" y="370"/>
                  </a:lnTo>
                  <a:lnTo>
                    <a:pt x="492" y="370"/>
                  </a:lnTo>
                  <a:lnTo>
                    <a:pt x="491" y="370"/>
                  </a:lnTo>
                  <a:lnTo>
                    <a:pt x="491" y="370"/>
                  </a:lnTo>
                  <a:lnTo>
                    <a:pt x="490" y="369"/>
                  </a:lnTo>
                  <a:lnTo>
                    <a:pt x="490" y="368"/>
                  </a:lnTo>
                  <a:lnTo>
                    <a:pt x="487" y="368"/>
                  </a:lnTo>
                  <a:lnTo>
                    <a:pt x="486" y="368"/>
                  </a:lnTo>
                  <a:lnTo>
                    <a:pt x="485" y="368"/>
                  </a:lnTo>
                  <a:lnTo>
                    <a:pt x="483" y="365"/>
                  </a:lnTo>
                  <a:lnTo>
                    <a:pt x="481" y="365"/>
                  </a:lnTo>
                  <a:lnTo>
                    <a:pt x="479" y="365"/>
                  </a:lnTo>
                  <a:lnTo>
                    <a:pt x="478" y="365"/>
                  </a:lnTo>
                  <a:lnTo>
                    <a:pt x="477" y="365"/>
                  </a:lnTo>
                  <a:lnTo>
                    <a:pt x="475" y="364"/>
                  </a:lnTo>
                  <a:lnTo>
                    <a:pt x="474" y="364"/>
                  </a:lnTo>
                  <a:lnTo>
                    <a:pt x="473" y="364"/>
                  </a:lnTo>
                  <a:lnTo>
                    <a:pt x="473" y="363"/>
                  </a:lnTo>
                  <a:lnTo>
                    <a:pt x="472" y="363"/>
                  </a:lnTo>
                  <a:lnTo>
                    <a:pt x="472" y="364"/>
                  </a:lnTo>
                  <a:lnTo>
                    <a:pt x="471" y="364"/>
                  </a:lnTo>
                  <a:lnTo>
                    <a:pt x="470" y="364"/>
                  </a:lnTo>
                  <a:lnTo>
                    <a:pt x="467" y="365"/>
                  </a:lnTo>
                  <a:lnTo>
                    <a:pt x="466" y="364"/>
                  </a:lnTo>
                  <a:lnTo>
                    <a:pt x="465" y="364"/>
                  </a:lnTo>
                  <a:lnTo>
                    <a:pt x="464" y="364"/>
                  </a:lnTo>
                  <a:lnTo>
                    <a:pt x="464" y="365"/>
                  </a:lnTo>
                  <a:lnTo>
                    <a:pt x="462" y="367"/>
                  </a:lnTo>
                  <a:lnTo>
                    <a:pt x="462" y="365"/>
                  </a:lnTo>
                  <a:lnTo>
                    <a:pt x="461" y="365"/>
                  </a:lnTo>
                  <a:lnTo>
                    <a:pt x="461" y="367"/>
                  </a:lnTo>
                  <a:lnTo>
                    <a:pt x="460" y="368"/>
                  </a:lnTo>
                  <a:lnTo>
                    <a:pt x="460" y="369"/>
                  </a:lnTo>
                  <a:lnTo>
                    <a:pt x="460" y="370"/>
                  </a:lnTo>
                  <a:lnTo>
                    <a:pt x="458" y="370"/>
                  </a:lnTo>
                  <a:lnTo>
                    <a:pt x="458" y="370"/>
                  </a:lnTo>
                  <a:lnTo>
                    <a:pt x="459" y="371"/>
                  </a:lnTo>
                  <a:lnTo>
                    <a:pt x="459" y="372"/>
                  </a:lnTo>
                  <a:lnTo>
                    <a:pt x="458" y="372"/>
                  </a:lnTo>
                  <a:lnTo>
                    <a:pt x="457" y="371"/>
                  </a:lnTo>
                  <a:lnTo>
                    <a:pt x="457" y="372"/>
                  </a:lnTo>
                  <a:lnTo>
                    <a:pt x="457" y="374"/>
                  </a:lnTo>
                  <a:lnTo>
                    <a:pt x="457" y="375"/>
                  </a:lnTo>
                  <a:lnTo>
                    <a:pt x="455" y="375"/>
                  </a:lnTo>
                  <a:lnTo>
                    <a:pt x="455" y="376"/>
                  </a:lnTo>
                  <a:lnTo>
                    <a:pt x="454" y="376"/>
                  </a:lnTo>
                  <a:lnTo>
                    <a:pt x="455" y="377"/>
                  </a:lnTo>
                  <a:lnTo>
                    <a:pt x="457" y="377"/>
                  </a:lnTo>
                  <a:lnTo>
                    <a:pt x="455" y="378"/>
                  </a:lnTo>
                  <a:lnTo>
                    <a:pt x="454" y="380"/>
                  </a:lnTo>
                  <a:lnTo>
                    <a:pt x="453" y="380"/>
                  </a:lnTo>
                  <a:lnTo>
                    <a:pt x="452" y="380"/>
                  </a:lnTo>
                  <a:lnTo>
                    <a:pt x="452" y="381"/>
                  </a:lnTo>
                  <a:lnTo>
                    <a:pt x="451" y="381"/>
                  </a:lnTo>
                  <a:lnTo>
                    <a:pt x="451" y="382"/>
                  </a:lnTo>
                  <a:lnTo>
                    <a:pt x="451" y="383"/>
                  </a:lnTo>
                  <a:lnTo>
                    <a:pt x="449" y="383"/>
                  </a:lnTo>
                  <a:lnTo>
                    <a:pt x="449" y="384"/>
                  </a:lnTo>
                  <a:lnTo>
                    <a:pt x="448" y="384"/>
                  </a:lnTo>
                  <a:lnTo>
                    <a:pt x="448" y="383"/>
                  </a:lnTo>
                  <a:lnTo>
                    <a:pt x="448" y="382"/>
                  </a:lnTo>
                  <a:lnTo>
                    <a:pt x="447" y="382"/>
                  </a:lnTo>
                  <a:lnTo>
                    <a:pt x="446" y="382"/>
                  </a:lnTo>
                  <a:lnTo>
                    <a:pt x="445" y="383"/>
                  </a:lnTo>
                  <a:lnTo>
                    <a:pt x="444" y="384"/>
                  </a:lnTo>
                  <a:lnTo>
                    <a:pt x="444" y="385"/>
                  </a:lnTo>
                  <a:lnTo>
                    <a:pt x="442" y="385"/>
                  </a:lnTo>
                  <a:lnTo>
                    <a:pt x="441" y="387"/>
                  </a:lnTo>
                  <a:lnTo>
                    <a:pt x="441" y="388"/>
                  </a:lnTo>
                  <a:lnTo>
                    <a:pt x="440" y="389"/>
                  </a:lnTo>
                  <a:lnTo>
                    <a:pt x="439" y="390"/>
                  </a:lnTo>
                  <a:lnTo>
                    <a:pt x="438" y="390"/>
                  </a:lnTo>
                  <a:lnTo>
                    <a:pt x="436" y="391"/>
                  </a:lnTo>
                  <a:lnTo>
                    <a:pt x="435" y="393"/>
                  </a:lnTo>
                  <a:lnTo>
                    <a:pt x="434" y="393"/>
                  </a:lnTo>
                  <a:lnTo>
                    <a:pt x="433" y="393"/>
                  </a:lnTo>
                  <a:lnTo>
                    <a:pt x="433" y="393"/>
                  </a:lnTo>
                  <a:lnTo>
                    <a:pt x="432" y="393"/>
                  </a:lnTo>
                  <a:lnTo>
                    <a:pt x="432" y="394"/>
                  </a:lnTo>
                  <a:lnTo>
                    <a:pt x="431" y="394"/>
                  </a:lnTo>
                  <a:lnTo>
                    <a:pt x="431" y="395"/>
                  </a:lnTo>
                  <a:lnTo>
                    <a:pt x="429" y="395"/>
                  </a:lnTo>
                  <a:lnTo>
                    <a:pt x="428" y="395"/>
                  </a:lnTo>
                  <a:lnTo>
                    <a:pt x="428" y="396"/>
                  </a:lnTo>
                  <a:lnTo>
                    <a:pt x="427" y="396"/>
                  </a:lnTo>
                  <a:lnTo>
                    <a:pt x="427" y="397"/>
                  </a:lnTo>
                  <a:lnTo>
                    <a:pt x="428" y="397"/>
                  </a:lnTo>
                  <a:lnTo>
                    <a:pt x="427" y="398"/>
                  </a:lnTo>
                  <a:lnTo>
                    <a:pt x="426" y="397"/>
                  </a:lnTo>
                  <a:lnTo>
                    <a:pt x="426" y="398"/>
                  </a:lnTo>
                  <a:lnTo>
                    <a:pt x="425" y="398"/>
                  </a:lnTo>
                  <a:lnTo>
                    <a:pt x="423" y="398"/>
                  </a:lnTo>
                  <a:lnTo>
                    <a:pt x="422" y="398"/>
                  </a:lnTo>
                  <a:lnTo>
                    <a:pt x="421" y="398"/>
                  </a:lnTo>
                  <a:lnTo>
                    <a:pt x="421" y="400"/>
                  </a:lnTo>
                  <a:lnTo>
                    <a:pt x="420" y="400"/>
                  </a:lnTo>
                  <a:lnTo>
                    <a:pt x="421" y="400"/>
                  </a:lnTo>
                  <a:lnTo>
                    <a:pt x="421" y="401"/>
                  </a:lnTo>
                  <a:lnTo>
                    <a:pt x="421" y="402"/>
                  </a:lnTo>
                  <a:lnTo>
                    <a:pt x="421" y="403"/>
                  </a:lnTo>
                  <a:lnTo>
                    <a:pt x="420" y="403"/>
                  </a:lnTo>
                  <a:lnTo>
                    <a:pt x="420" y="404"/>
                  </a:lnTo>
                  <a:lnTo>
                    <a:pt x="419" y="404"/>
                  </a:lnTo>
                  <a:lnTo>
                    <a:pt x="418" y="404"/>
                  </a:lnTo>
                  <a:lnTo>
                    <a:pt x="418" y="406"/>
                  </a:lnTo>
                  <a:lnTo>
                    <a:pt x="416" y="406"/>
                  </a:lnTo>
                  <a:lnTo>
                    <a:pt x="416" y="407"/>
                  </a:lnTo>
                  <a:lnTo>
                    <a:pt x="415" y="407"/>
                  </a:lnTo>
                  <a:lnTo>
                    <a:pt x="414" y="408"/>
                  </a:lnTo>
                  <a:lnTo>
                    <a:pt x="414" y="409"/>
                  </a:lnTo>
                  <a:lnTo>
                    <a:pt x="414" y="410"/>
                  </a:lnTo>
                  <a:lnTo>
                    <a:pt x="413" y="410"/>
                  </a:lnTo>
                  <a:lnTo>
                    <a:pt x="412" y="410"/>
                  </a:lnTo>
                  <a:lnTo>
                    <a:pt x="412" y="411"/>
                  </a:lnTo>
                  <a:lnTo>
                    <a:pt x="412" y="413"/>
                  </a:lnTo>
                  <a:lnTo>
                    <a:pt x="412" y="414"/>
                  </a:lnTo>
                  <a:lnTo>
                    <a:pt x="412" y="415"/>
                  </a:lnTo>
                  <a:lnTo>
                    <a:pt x="412" y="416"/>
                  </a:lnTo>
                  <a:lnTo>
                    <a:pt x="413" y="416"/>
                  </a:lnTo>
                  <a:lnTo>
                    <a:pt x="412" y="416"/>
                  </a:lnTo>
                  <a:lnTo>
                    <a:pt x="413" y="416"/>
                  </a:lnTo>
                  <a:lnTo>
                    <a:pt x="413" y="417"/>
                  </a:lnTo>
                  <a:lnTo>
                    <a:pt x="413" y="419"/>
                  </a:lnTo>
                  <a:lnTo>
                    <a:pt x="412" y="419"/>
                  </a:lnTo>
                  <a:lnTo>
                    <a:pt x="413" y="419"/>
                  </a:lnTo>
                  <a:lnTo>
                    <a:pt x="412" y="419"/>
                  </a:lnTo>
                  <a:lnTo>
                    <a:pt x="412" y="420"/>
                  </a:lnTo>
                  <a:lnTo>
                    <a:pt x="412" y="419"/>
                  </a:lnTo>
                  <a:lnTo>
                    <a:pt x="410" y="419"/>
                  </a:lnTo>
                  <a:lnTo>
                    <a:pt x="410" y="420"/>
                  </a:lnTo>
                  <a:lnTo>
                    <a:pt x="409" y="420"/>
                  </a:lnTo>
                  <a:lnTo>
                    <a:pt x="407" y="419"/>
                  </a:lnTo>
                  <a:lnTo>
                    <a:pt x="406" y="417"/>
                  </a:lnTo>
                  <a:lnTo>
                    <a:pt x="405" y="417"/>
                  </a:lnTo>
                  <a:lnTo>
                    <a:pt x="405" y="416"/>
                  </a:lnTo>
                  <a:lnTo>
                    <a:pt x="405" y="416"/>
                  </a:lnTo>
                  <a:lnTo>
                    <a:pt x="403" y="415"/>
                  </a:lnTo>
                  <a:lnTo>
                    <a:pt x="403" y="414"/>
                  </a:lnTo>
                  <a:lnTo>
                    <a:pt x="402" y="414"/>
                  </a:lnTo>
                  <a:lnTo>
                    <a:pt x="401" y="414"/>
                  </a:lnTo>
                  <a:lnTo>
                    <a:pt x="402" y="414"/>
                  </a:lnTo>
                  <a:lnTo>
                    <a:pt x="402" y="413"/>
                  </a:lnTo>
                  <a:lnTo>
                    <a:pt x="403" y="413"/>
                  </a:lnTo>
                  <a:lnTo>
                    <a:pt x="403" y="411"/>
                  </a:lnTo>
                  <a:lnTo>
                    <a:pt x="403" y="410"/>
                  </a:lnTo>
                  <a:lnTo>
                    <a:pt x="403" y="409"/>
                  </a:lnTo>
                  <a:lnTo>
                    <a:pt x="403" y="408"/>
                  </a:lnTo>
                  <a:lnTo>
                    <a:pt x="405" y="408"/>
                  </a:lnTo>
                  <a:lnTo>
                    <a:pt x="403" y="408"/>
                  </a:lnTo>
                  <a:lnTo>
                    <a:pt x="403" y="407"/>
                  </a:lnTo>
                  <a:lnTo>
                    <a:pt x="403" y="408"/>
                  </a:lnTo>
                  <a:lnTo>
                    <a:pt x="402" y="408"/>
                  </a:lnTo>
                  <a:lnTo>
                    <a:pt x="402" y="407"/>
                  </a:lnTo>
                  <a:lnTo>
                    <a:pt x="402" y="406"/>
                  </a:lnTo>
                  <a:lnTo>
                    <a:pt x="401" y="406"/>
                  </a:lnTo>
                  <a:lnTo>
                    <a:pt x="401" y="404"/>
                  </a:lnTo>
                  <a:lnTo>
                    <a:pt x="400" y="403"/>
                  </a:lnTo>
                  <a:lnTo>
                    <a:pt x="400" y="404"/>
                  </a:lnTo>
                  <a:lnTo>
                    <a:pt x="399" y="404"/>
                  </a:lnTo>
                  <a:lnTo>
                    <a:pt x="397" y="404"/>
                  </a:lnTo>
                  <a:lnTo>
                    <a:pt x="396" y="404"/>
                  </a:lnTo>
                  <a:lnTo>
                    <a:pt x="394" y="404"/>
                  </a:lnTo>
                  <a:lnTo>
                    <a:pt x="392" y="404"/>
                  </a:lnTo>
                  <a:lnTo>
                    <a:pt x="390" y="404"/>
                  </a:lnTo>
                  <a:lnTo>
                    <a:pt x="388" y="404"/>
                  </a:lnTo>
                  <a:lnTo>
                    <a:pt x="386" y="404"/>
                  </a:lnTo>
                  <a:lnTo>
                    <a:pt x="383" y="406"/>
                  </a:lnTo>
                  <a:lnTo>
                    <a:pt x="381" y="406"/>
                  </a:lnTo>
                  <a:lnTo>
                    <a:pt x="379" y="406"/>
                  </a:lnTo>
                  <a:lnTo>
                    <a:pt x="377" y="406"/>
                  </a:lnTo>
                  <a:lnTo>
                    <a:pt x="377" y="404"/>
                  </a:lnTo>
                  <a:lnTo>
                    <a:pt x="377" y="404"/>
                  </a:lnTo>
                  <a:lnTo>
                    <a:pt x="376" y="400"/>
                  </a:lnTo>
                  <a:lnTo>
                    <a:pt x="376" y="397"/>
                  </a:lnTo>
                  <a:lnTo>
                    <a:pt x="375" y="394"/>
                  </a:lnTo>
                  <a:lnTo>
                    <a:pt x="374" y="391"/>
                  </a:lnTo>
                  <a:lnTo>
                    <a:pt x="374" y="388"/>
                  </a:lnTo>
                  <a:lnTo>
                    <a:pt x="374" y="384"/>
                  </a:lnTo>
                  <a:lnTo>
                    <a:pt x="373" y="384"/>
                  </a:lnTo>
                  <a:lnTo>
                    <a:pt x="370" y="384"/>
                  </a:lnTo>
                  <a:lnTo>
                    <a:pt x="369" y="384"/>
                  </a:lnTo>
                  <a:lnTo>
                    <a:pt x="367" y="384"/>
                  </a:lnTo>
                  <a:lnTo>
                    <a:pt x="364" y="384"/>
                  </a:lnTo>
                  <a:lnTo>
                    <a:pt x="364" y="378"/>
                  </a:lnTo>
                  <a:lnTo>
                    <a:pt x="364" y="375"/>
                  </a:lnTo>
                  <a:lnTo>
                    <a:pt x="364" y="374"/>
                  </a:lnTo>
                  <a:lnTo>
                    <a:pt x="364" y="372"/>
                  </a:lnTo>
                  <a:lnTo>
                    <a:pt x="365" y="372"/>
                  </a:lnTo>
                  <a:lnTo>
                    <a:pt x="365" y="371"/>
                  </a:lnTo>
                  <a:lnTo>
                    <a:pt x="365" y="365"/>
                  </a:lnTo>
                  <a:lnTo>
                    <a:pt x="365" y="359"/>
                  </a:lnTo>
                  <a:lnTo>
                    <a:pt x="363" y="361"/>
                  </a:lnTo>
                  <a:lnTo>
                    <a:pt x="361" y="362"/>
                  </a:lnTo>
                  <a:lnTo>
                    <a:pt x="360" y="362"/>
                  </a:lnTo>
                  <a:lnTo>
                    <a:pt x="358" y="359"/>
                  </a:lnTo>
                  <a:lnTo>
                    <a:pt x="357" y="357"/>
                  </a:lnTo>
                  <a:lnTo>
                    <a:pt x="356" y="355"/>
                  </a:lnTo>
                  <a:lnTo>
                    <a:pt x="355" y="351"/>
                  </a:lnTo>
                  <a:lnTo>
                    <a:pt x="354" y="351"/>
                  </a:lnTo>
                  <a:lnTo>
                    <a:pt x="354" y="350"/>
                  </a:lnTo>
                  <a:lnTo>
                    <a:pt x="351" y="349"/>
                  </a:lnTo>
                  <a:lnTo>
                    <a:pt x="350" y="348"/>
                  </a:lnTo>
                  <a:lnTo>
                    <a:pt x="349" y="346"/>
                  </a:lnTo>
                  <a:lnTo>
                    <a:pt x="349" y="345"/>
                  </a:lnTo>
                  <a:lnTo>
                    <a:pt x="347" y="343"/>
                  </a:lnTo>
                  <a:lnTo>
                    <a:pt x="344" y="342"/>
                  </a:lnTo>
                  <a:lnTo>
                    <a:pt x="344" y="340"/>
                  </a:lnTo>
                  <a:lnTo>
                    <a:pt x="343" y="340"/>
                  </a:lnTo>
                  <a:lnTo>
                    <a:pt x="343" y="342"/>
                  </a:lnTo>
                  <a:lnTo>
                    <a:pt x="341" y="342"/>
                  </a:lnTo>
                  <a:lnTo>
                    <a:pt x="339" y="342"/>
                  </a:lnTo>
                  <a:lnTo>
                    <a:pt x="337" y="343"/>
                  </a:lnTo>
                  <a:lnTo>
                    <a:pt x="335" y="344"/>
                  </a:lnTo>
                  <a:lnTo>
                    <a:pt x="334" y="344"/>
                  </a:lnTo>
                  <a:lnTo>
                    <a:pt x="331" y="344"/>
                  </a:lnTo>
                  <a:lnTo>
                    <a:pt x="328" y="344"/>
                  </a:lnTo>
                  <a:lnTo>
                    <a:pt x="325" y="344"/>
                  </a:lnTo>
                  <a:lnTo>
                    <a:pt x="323" y="343"/>
                  </a:lnTo>
                  <a:lnTo>
                    <a:pt x="321" y="343"/>
                  </a:lnTo>
                  <a:lnTo>
                    <a:pt x="318" y="343"/>
                  </a:lnTo>
                  <a:lnTo>
                    <a:pt x="315" y="343"/>
                  </a:lnTo>
                  <a:lnTo>
                    <a:pt x="312" y="342"/>
                  </a:lnTo>
                  <a:lnTo>
                    <a:pt x="310" y="343"/>
                  </a:lnTo>
                  <a:lnTo>
                    <a:pt x="309" y="343"/>
                  </a:lnTo>
                  <a:lnTo>
                    <a:pt x="306" y="343"/>
                  </a:lnTo>
                  <a:lnTo>
                    <a:pt x="305" y="343"/>
                  </a:lnTo>
                  <a:lnTo>
                    <a:pt x="303" y="344"/>
                  </a:lnTo>
                  <a:lnTo>
                    <a:pt x="302" y="344"/>
                  </a:lnTo>
                  <a:lnTo>
                    <a:pt x="299" y="344"/>
                  </a:lnTo>
                  <a:lnTo>
                    <a:pt x="298" y="344"/>
                  </a:lnTo>
                  <a:lnTo>
                    <a:pt x="297" y="345"/>
                  </a:lnTo>
                  <a:lnTo>
                    <a:pt x="296" y="345"/>
                  </a:lnTo>
                  <a:lnTo>
                    <a:pt x="295" y="345"/>
                  </a:lnTo>
                  <a:lnTo>
                    <a:pt x="293" y="345"/>
                  </a:lnTo>
                  <a:lnTo>
                    <a:pt x="292" y="345"/>
                  </a:lnTo>
                  <a:lnTo>
                    <a:pt x="292" y="345"/>
                  </a:lnTo>
                  <a:lnTo>
                    <a:pt x="292" y="346"/>
                  </a:lnTo>
                  <a:lnTo>
                    <a:pt x="290" y="346"/>
                  </a:lnTo>
                  <a:lnTo>
                    <a:pt x="290" y="345"/>
                  </a:lnTo>
                  <a:lnTo>
                    <a:pt x="287" y="344"/>
                  </a:lnTo>
                  <a:lnTo>
                    <a:pt x="286" y="343"/>
                  </a:lnTo>
                  <a:lnTo>
                    <a:pt x="286" y="342"/>
                  </a:lnTo>
                  <a:lnTo>
                    <a:pt x="285" y="342"/>
                  </a:lnTo>
                  <a:lnTo>
                    <a:pt x="284" y="340"/>
                  </a:lnTo>
                  <a:lnTo>
                    <a:pt x="283" y="339"/>
                  </a:lnTo>
                  <a:lnTo>
                    <a:pt x="282" y="338"/>
                  </a:lnTo>
                  <a:lnTo>
                    <a:pt x="280" y="337"/>
                  </a:lnTo>
                  <a:lnTo>
                    <a:pt x="279" y="335"/>
                  </a:lnTo>
                  <a:lnTo>
                    <a:pt x="278" y="333"/>
                  </a:lnTo>
                  <a:lnTo>
                    <a:pt x="277" y="332"/>
                  </a:lnTo>
                  <a:lnTo>
                    <a:pt x="276" y="331"/>
                  </a:lnTo>
                  <a:lnTo>
                    <a:pt x="273" y="329"/>
                  </a:lnTo>
                  <a:lnTo>
                    <a:pt x="272" y="327"/>
                  </a:lnTo>
                  <a:lnTo>
                    <a:pt x="272" y="326"/>
                  </a:lnTo>
                  <a:lnTo>
                    <a:pt x="272" y="325"/>
                  </a:lnTo>
                  <a:lnTo>
                    <a:pt x="272" y="324"/>
                  </a:lnTo>
                  <a:lnTo>
                    <a:pt x="271" y="324"/>
                  </a:lnTo>
                  <a:lnTo>
                    <a:pt x="271" y="323"/>
                  </a:lnTo>
                  <a:lnTo>
                    <a:pt x="270" y="323"/>
                  </a:lnTo>
                  <a:lnTo>
                    <a:pt x="269" y="322"/>
                  </a:lnTo>
                  <a:lnTo>
                    <a:pt x="266" y="319"/>
                  </a:lnTo>
                  <a:lnTo>
                    <a:pt x="264" y="318"/>
                  </a:lnTo>
                  <a:lnTo>
                    <a:pt x="260" y="316"/>
                  </a:lnTo>
                  <a:lnTo>
                    <a:pt x="257" y="313"/>
                  </a:lnTo>
                  <a:lnTo>
                    <a:pt x="253" y="312"/>
                  </a:lnTo>
                  <a:lnTo>
                    <a:pt x="250" y="309"/>
                  </a:lnTo>
                  <a:lnTo>
                    <a:pt x="246" y="306"/>
                  </a:lnTo>
                  <a:lnTo>
                    <a:pt x="241" y="304"/>
                  </a:lnTo>
                  <a:lnTo>
                    <a:pt x="238" y="301"/>
                  </a:lnTo>
                  <a:lnTo>
                    <a:pt x="235" y="299"/>
                  </a:lnTo>
                  <a:lnTo>
                    <a:pt x="234" y="298"/>
                  </a:lnTo>
                  <a:lnTo>
                    <a:pt x="233" y="297"/>
                  </a:lnTo>
                  <a:lnTo>
                    <a:pt x="231" y="296"/>
                  </a:lnTo>
                  <a:lnTo>
                    <a:pt x="228" y="294"/>
                  </a:lnTo>
                  <a:lnTo>
                    <a:pt x="227" y="293"/>
                  </a:lnTo>
                  <a:lnTo>
                    <a:pt x="226" y="292"/>
                  </a:lnTo>
                  <a:lnTo>
                    <a:pt x="225" y="292"/>
                  </a:lnTo>
                  <a:lnTo>
                    <a:pt x="224" y="292"/>
                  </a:lnTo>
                  <a:lnTo>
                    <a:pt x="222" y="293"/>
                  </a:lnTo>
                  <a:lnTo>
                    <a:pt x="221" y="293"/>
                  </a:lnTo>
                  <a:lnTo>
                    <a:pt x="220" y="293"/>
                  </a:lnTo>
                  <a:lnTo>
                    <a:pt x="219" y="293"/>
                  </a:lnTo>
                  <a:lnTo>
                    <a:pt x="218" y="294"/>
                  </a:lnTo>
                  <a:lnTo>
                    <a:pt x="217" y="294"/>
                  </a:lnTo>
                  <a:lnTo>
                    <a:pt x="215" y="294"/>
                  </a:lnTo>
                  <a:lnTo>
                    <a:pt x="214" y="296"/>
                  </a:lnTo>
                  <a:lnTo>
                    <a:pt x="212" y="296"/>
                  </a:lnTo>
                  <a:lnTo>
                    <a:pt x="209" y="297"/>
                  </a:lnTo>
                  <a:lnTo>
                    <a:pt x="207" y="297"/>
                  </a:lnTo>
                  <a:lnTo>
                    <a:pt x="206" y="298"/>
                  </a:lnTo>
                  <a:lnTo>
                    <a:pt x="204" y="299"/>
                  </a:lnTo>
                  <a:lnTo>
                    <a:pt x="201" y="299"/>
                  </a:lnTo>
                  <a:lnTo>
                    <a:pt x="200" y="300"/>
                  </a:lnTo>
                  <a:lnTo>
                    <a:pt x="198" y="300"/>
                  </a:lnTo>
                  <a:lnTo>
                    <a:pt x="196" y="301"/>
                  </a:lnTo>
                  <a:lnTo>
                    <a:pt x="194" y="301"/>
                  </a:lnTo>
                  <a:lnTo>
                    <a:pt x="193" y="303"/>
                  </a:lnTo>
                  <a:lnTo>
                    <a:pt x="191" y="303"/>
                  </a:lnTo>
                  <a:lnTo>
                    <a:pt x="189" y="304"/>
                  </a:lnTo>
                  <a:lnTo>
                    <a:pt x="187" y="304"/>
                  </a:lnTo>
                  <a:lnTo>
                    <a:pt x="186" y="305"/>
                  </a:lnTo>
                  <a:lnTo>
                    <a:pt x="183" y="305"/>
                  </a:lnTo>
                  <a:lnTo>
                    <a:pt x="182" y="306"/>
                  </a:lnTo>
                  <a:lnTo>
                    <a:pt x="180" y="306"/>
                  </a:lnTo>
                  <a:lnTo>
                    <a:pt x="179" y="307"/>
                  </a:lnTo>
                  <a:lnTo>
                    <a:pt x="178" y="307"/>
                  </a:lnTo>
                  <a:lnTo>
                    <a:pt x="178" y="313"/>
                  </a:lnTo>
                  <a:lnTo>
                    <a:pt x="178" y="319"/>
                  </a:lnTo>
                  <a:lnTo>
                    <a:pt x="178" y="325"/>
                  </a:lnTo>
                  <a:lnTo>
                    <a:pt x="178" y="331"/>
                  </a:lnTo>
                  <a:lnTo>
                    <a:pt x="178" y="337"/>
                  </a:lnTo>
                  <a:lnTo>
                    <a:pt x="178" y="343"/>
                  </a:lnTo>
                  <a:lnTo>
                    <a:pt x="178" y="349"/>
                  </a:lnTo>
                  <a:lnTo>
                    <a:pt x="178" y="355"/>
                  </a:lnTo>
                  <a:lnTo>
                    <a:pt x="178" y="361"/>
                  </a:lnTo>
                  <a:lnTo>
                    <a:pt x="178" y="367"/>
                  </a:lnTo>
                  <a:lnTo>
                    <a:pt x="178" y="372"/>
                  </a:lnTo>
                  <a:lnTo>
                    <a:pt x="178" y="378"/>
                  </a:lnTo>
                  <a:lnTo>
                    <a:pt x="178" y="384"/>
                  </a:lnTo>
                  <a:lnTo>
                    <a:pt x="178" y="390"/>
                  </a:lnTo>
                  <a:lnTo>
                    <a:pt x="178" y="396"/>
                  </a:lnTo>
                  <a:lnTo>
                    <a:pt x="178" y="401"/>
                  </a:lnTo>
                  <a:lnTo>
                    <a:pt x="176" y="401"/>
                  </a:lnTo>
                  <a:lnTo>
                    <a:pt x="175" y="401"/>
                  </a:lnTo>
                  <a:lnTo>
                    <a:pt x="174" y="401"/>
                  </a:lnTo>
                  <a:lnTo>
                    <a:pt x="172" y="402"/>
                  </a:lnTo>
                  <a:lnTo>
                    <a:pt x="170" y="402"/>
                  </a:lnTo>
                  <a:lnTo>
                    <a:pt x="168" y="402"/>
                  </a:lnTo>
                  <a:lnTo>
                    <a:pt x="167" y="402"/>
                  </a:lnTo>
                  <a:lnTo>
                    <a:pt x="167" y="401"/>
                  </a:lnTo>
                  <a:lnTo>
                    <a:pt x="166" y="400"/>
                  </a:lnTo>
                  <a:lnTo>
                    <a:pt x="166" y="398"/>
                  </a:lnTo>
                  <a:lnTo>
                    <a:pt x="165" y="398"/>
                  </a:lnTo>
                  <a:lnTo>
                    <a:pt x="163" y="398"/>
                  </a:lnTo>
                  <a:lnTo>
                    <a:pt x="162" y="396"/>
                  </a:lnTo>
                  <a:lnTo>
                    <a:pt x="160" y="394"/>
                  </a:lnTo>
                  <a:lnTo>
                    <a:pt x="160" y="393"/>
                  </a:lnTo>
                  <a:lnTo>
                    <a:pt x="157" y="389"/>
                  </a:lnTo>
                  <a:lnTo>
                    <a:pt x="157" y="388"/>
                  </a:lnTo>
                  <a:lnTo>
                    <a:pt x="157" y="387"/>
                  </a:lnTo>
                  <a:lnTo>
                    <a:pt x="156" y="385"/>
                  </a:lnTo>
                  <a:lnTo>
                    <a:pt x="154" y="383"/>
                  </a:lnTo>
                  <a:lnTo>
                    <a:pt x="152" y="382"/>
                  </a:lnTo>
                  <a:lnTo>
                    <a:pt x="150" y="380"/>
                  </a:lnTo>
                  <a:lnTo>
                    <a:pt x="147" y="378"/>
                  </a:lnTo>
                  <a:lnTo>
                    <a:pt x="144" y="376"/>
                  </a:lnTo>
                  <a:lnTo>
                    <a:pt x="142" y="375"/>
                  </a:lnTo>
                  <a:lnTo>
                    <a:pt x="141" y="375"/>
                  </a:lnTo>
                  <a:lnTo>
                    <a:pt x="136" y="376"/>
                  </a:lnTo>
                  <a:lnTo>
                    <a:pt x="134" y="376"/>
                  </a:lnTo>
                  <a:lnTo>
                    <a:pt x="130" y="377"/>
                  </a:lnTo>
                  <a:lnTo>
                    <a:pt x="129" y="377"/>
                  </a:lnTo>
                  <a:lnTo>
                    <a:pt x="124" y="380"/>
                  </a:lnTo>
                  <a:lnTo>
                    <a:pt x="123" y="380"/>
                  </a:lnTo>
                  <a:lnTo>
                    <a:pt x="122" y="381"/>
                  </a:lnTo>
                  <a:lnTo>
                    <a:pt x="117" y="384"/>
                  </a:lnTo>
                  <a:lnTo>
                    <a:pt x="115" y="387"/>
                  </a:lnTo>
                  <a:lnTo>
                    <a:pt x="111" y="390"/>
                  </a:lnTo>
                  <a:lnTo>
                    <a:pt x="111" y="388"/>
                  </a:lnTo>
                  <a:lnTo>
                    <a:pt x="113" y="387"/>
                  </a:lnTo>
                  <a:lnTo>
                    <a:pt x="111" y="385"/>
                  </a:lnTo>
                  <a:lnTo>
                    <a:pt x="111" y="384"/>
                  </a:lnTo>
                  <a:lnTo>
                    <a:pt x="111" y="383"/>
                  </a:lnTo>
                  <a:lnTo>
                    <a:pt x="111" y="382"/>
                  </a:lnTo>
                  <a:lnTo>
                    <a:pt x="110" y="382"/>
                  </a:lnTo>
                  <a:lnTo>
                    <a:pt x="110" y="381"/>
                  </a:lnTo>
                  <a:lnTo>
                    <a:pt x="111" y="381"/>
                  </a:lnTo>
                  <a:lnTo>
                    <a:pt x="111" y="380"/>
                  </a:lnTo>
                  <a:lnTo>
                    <a:pt x="111" y="378"/>
                  </a:lnTo>
                  <a:lnTo>
                    <a:pt x="113" y="377"/>
                  </a:lnTo>
                  <a:lnTo>
                    <a:pt x="114" y="376"/>
                  </a:lnTo>
                  <a:lnTo>
                    <a:pt x="114" y="375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1"/>
                  </a:lnTo>
                  <a:lnTo>
                    <a:pt x="116" y="370"/>
                  </a:lnTo>
                  <a:lnTo>
                    <a:pt x="116" y="370"/>
                  </a:lnTo>
                  <a:lnTo>
                    <a:pt x="115" y="369"/>
                  </a:lnTo>
                  <a:lnTo>
                    <a:pt x="115" y="368"/>
                  </a:lnTo>
                  <a:lnTo>
                    <a:pt x="114" y="367"/>
                  </a:lnTo>
                  <a:lnTo>
                    <a:pt x="114" y="365"/>
                  </a:lnTo>
                  <a:lnTo>
                    <a:pt x="114" y="367"/>
                  </a:lnTo>
                  <a:lnTo>
                    <a:pt x="115" y="368"/>
                  </a:lnTo>
                  <a:lnTo>
                    <a:pt x="116" y="368"/>
                  </a:lnTo>
                  <a:lnTo>
                    <a:pt x="116" y="369"/>
                  </a:lnTo>
                  <a:lnTo>
                    <a:pt x="116" y="370"/>
                  </a:lnTo>
                  <a:lnTo>
                    <a:pt x="117" y="369"/>
                  </a:lnTo>
                  <a:lnTo>
                    <a:pt x="117" y="368"/>
                  </a:lnTo>
                  <a:lnTo>
                    <a:pt x="117" y="367"/>
                  </a:lnTo>
                  <a:lnTo>
                    <a:pt x="116" y="367"/>
                  </a:lnTo>
                  <a:lnTo>
                    <a:pt x="116" y="365"/>
                  </a:lnTo>
                  <a:lnTo>
                    <a:pt x="115" y="365"/>
                  </a:lnTo>
                  <a:lnTo>
                    <a:pt x="114" y="364"/>
                  </a:lnTo>
                  <a:lnTo>
                    <a:pt x="111" y="364"/>
                  </a:lnTo>
                  <a:lnTo>
                    <a:pt x="110" y="363"/>
                  </a:lnTo>
                  <a:lnTo>
                    <a:pt x="109" y="363"/>
                  </a:lnTo>
                  <a:lnTo>
                    <a:pt x="109" y="364"/>
                  </a:lnTo>
                  <a:lnTo>
                    <a:pt x="108" y="364"/>
                  </a:lnTo>
                  <a:lnTo>
                    <a:pt x="107" y="363"/>
                  </a:lnTo>
                  <a:lnTo>
                    <a:pt x="105" y="362"/>
                  </a:lnTo>
                  <a:lnTo>
                    <a:pt x="103" y="362"/>
                  </a:lnTo>
                  <a:lnTo>
                    <a:pt x="102" y="363"/>
                  </a:lnTo>
                  <a:lnTo>
                    <a:pt x="101" y="363"/>
                  </a:lnTo>
                  <a:lnTo>
                    <a:pt x="99" y="362"/>
                  </a:lnTo>
                  <a:lnTo>
                    <a:pt x="99" y="361"/>
                  </a:lnTo>
                  <a:lnTo>
                    <a:pt x="98" y="361"/>
                  </a:lnTo>
                  <a:lnTo>
                    <a:pt x="98" y="359"/>
                  </a:lnTo>
                  <a:lnTo>
                    <a:pt x="98" y="358"/>
                  </a:lnTo>
                  <a:lnTo>
                    <a:pt x="97" y="357"/>
                  </a:lnTo>
                  <a:lnTo>
                    <a:pt x="96" y="356"/>
                  </a:lnTo>
                  <a:lnTo>
                    <a:pt x="96" y="355"/>
                  </a:lnTo>
                  <a:lnTo>
                    <a:pt x="96" y="354"/>
                  </a:lnTo>
                  <a:lnTo>
                    <a:pt x="95" y="355"/>
                  </a:lnTo>
                  <a:lnTo>
                    <a:pt x="94" y="355"/>
                  </a:lnTo>
                  <a:lnTo>
                    <a:pt x="94" y="355"/>
                  </a:lnTo>
                  <a:lnTo>
                    <a:pt x="91" y="355"/>
                  </a:lnTo>
                  <a:lnTo>
                    <a:pt x="90" y="355"/>
                  </a:lnTo>
                  <a:lnTo>
                    <a:pt x="89" y="355"/>
                  </a:lnTo>
                  <a:lnTo>
                    <a:pt x="89" y="354"/>
                  </a:lnTo>
                  <a:lnTo>
                    <a:pt x="90" y="352"/>
                  </a:lnTo>
                  <a:lnTo>
                    <a:pt x="90" y="351"/>
                  </a:lnTo>
                  <a:lnTo>
                    <a:pt x="90" y="348"/>
                  </a:lnTo>
                  <a:lnTo>
                    <a:pt x="90" y="346"/>
                  </a:lnTo>
                  <a:lnTo>
                    <a:pt x="90" y="345"/>
                  </a:lnTo>
                  <a:lnTo>
                    <a:pt x="90" y="344"/>
                  </a:lnTo>
                  <a:lnTo>
                    <a:pt x="89" y="344"/>
                  </a:lnTo>
                  <a:lnTo>
                    <a:pt x="89" y="343"/>
                  </a:lnTo>
                  <a:lnTo>
                    <a:pt x="88" y="343"/>
                  </a:lnTo>
                  <a:lnTo>
                    <a:pt x="88" y="342"/>
                  </a:lnTo>
                  <a:lnTo>
                    <a:pt x="88" y="343"/>
                  </a:lnTo>
                  <a:lnTo>
                    <a:pt x="86" y="342"/>
                  </a:lnTo>
                  <a:lnTo>
                    <a:pt x="84" y="339"/>
                  </a:lnTo>
                  <a:lnTo>
                    <a:pt x="84" y="338"/>
                  </a:lnTo>
                  <a:lnTo>
                    <a:pt x="84" y="337"/>
                  </a:lnTo>
                  <a:lnTo>
                    <a:pt x="84" y="336"/>
                  </a:lnTo>
                  <a:lnTo>
                    <a:pt x="83" y="335"/>
                  </a:lnTo>
                  <a:lnTo>
                    <a:pt x="83" y="333"/>
                  </a:lnTo>
                  <a:lnTo>
                    <a:pt x="82" y="333"/>
                  </a:lnTo>
                  <a:lnTo>
                    <a:pt x="82" y="332"/>
                  </a:lnTo>
                  <a:lnTo>
                    <a:pt x="82" y="331"/>
                  </a:lnTo>
                  <a:lnTo>
                    <a:pt x="82" y="329"/>
                  </a:lnTo>
                  <a:lnTo>
                    <a:pt x="81" y="327"/>
                  </a:lnTo>
                  <a:lnTo>
                    <a:pt x="79" y="327"/>
                  </a:lnTo>
                  <a:lnTo>
                    <a:pt x="78" y="326"/>
                  </a:lnTo>
                  <a:lnTo>
                    <a:pt x="71" y="325"/>
                  </a:lnTo>
                  <a:lnTo>
                    <a:pt x="71" y="324"/>
                  </a:lnTo>
                  <a:lnTo>
                    <a:pt x="70" y="324"/>
                  </a:lnTo>
                  <a:lnTo>
                    <a:pt x="70" y="323"/>
                  </a:lnTo>
                  <a:lnTo>
                    <a:pt x="69" y="323"/>
                  </a:lnTo>
                  <a:lnTo>
                    <a:pt x="70" y="322"/>
                  </a:lnTo>
                  <a:lnTo>
                    <a:pt x="70" y="320"/>
                  </a:lnTo>
                  <a:lnTo>
                    <a:pt x="69" y="320"/>
                  </a:lnTo>
                  <a:lnTo>
                    <a:pt x="70" y="320"/>
                  </a:lnTo>
                  <a:lnTo>
                    <a:pt x="69" y="319"/>
                  </a:lnTo>
                  <a:lnTo>
                    <a:pt x="69" y="318"/>
                  </a:lnTo>
                  <a:lnTo>
                    <a:pt x="70" y="317"/>
                  </a:lnTo>
                  <a:lnTo>
                    <a:pt x="70" y="318"/>
                  </a:lnTo>
                  <a:lnTo>
                    <a:pt x="70" y="317"/>
                  </a:lnTo>
                  <a:lnTo>
                    <a:pt x="71" y="316"/>
                  </a:lnTo>
                  <a:lnTo>
                    <a:pt x="75" y="317"/>
                  </a:lnTo>
                  <a:lnTo>
                    <a:pt x="76" y="317"/>
                  </a:lnTo>
                  <a:lnTo>
                    <a:pt x="76" y="316"/>
                  </a:lnTo>
                  <a:lnTo>
                    <a:pt x="77" y="316"/>
                  </a:lnTo>
                  <a:lnTo>
                    <a:pt x="77" y="317"/>
                  </a:lnTo>
                  <a:lnTo>
                    <a:pt x="79" y="317"/>
                  </a:lnTo>
                  <a:lnTo>
                    <a:pt x="81" y="316"/>
                  </a:lnTo>
                  <a:lnTo>
                    <a:pt x="82" y="316"/>
                  </a:lnTo>
                  <a:lnTo>
                    <a:pt x="82" y="317"/>
                  </a:lnTo>
                  <a:lnTo>
                    <a:pt x="83" y="317"/>
                  </a:lnTo>
                  <a:lnTo>
                    <a:pt x="83" y="318"/>
                  </a:lnTo>
                  <a:lnTo>
                    <a:pt x="84" y="318"/>
                  </a:lnTo>
                  <a:lnTo>
                    <a:pt x="84" y="319"/>
                  </a:lnTo>
                  <a:lnTo>
                    <a:pt x="85" y="319"/>
                  </a:lnTo>
                  <a:lnTo>
                    <a:pt x="86" y="320"/>
                  </a:lnTo>
                  <a:lnTo>
                    <a:pt x="88" y="320"/>
                  </a:lnTo>
                  <a:lnTo>
                    <a:pt x="89" y="319"/>
                  </a:lnTo>
                  <a:lnTo>
                    <a:pt x="90" y="319"/>
                  </a:lnTo>
                  <a:lnTo>
                    <a:pt x="90" y="318"/>
                  </a:lnTo>
                  <a:lnTo>
                    <a:pt x="91" y="318"/>
                  </a:lnTo>
                  <a:lnTo>
                    <a:pt x="91" y="319"/>
                  </a:lnTo>
                  <a:lnTo>
                    <a:pt x="92" y="319"/>
                  </a:lnTo>
                  <a:lnTo>
                    <a:pt x="94" y="319"/>
                  </a:lnTo>
                  <a:lnTo>
                    <a:pt x="94" y="319"/>
                  </a:lnTo>
                  <a:lnTo>
                    <a:pt x="95" y="319"/>
                  </a:lnTo>
                  <a:lnTo>
                    <a:pt x="94" y="319"/>
                  </a:lnTo>
                  <a:lnTo>
                    <a:pt x="94" y="318"/>
                  </a:lnTo>
                  <a:lnTo>
                    <a:pt x="94" y="318"/>
                  </a:lnTo>
                  <a:lnTo>
                    <a:pt x="92" y="317"/>
                  </a:lnTo>
                  <a:lnTo>
                    <a:pt x="91" y="317"/>
                  </a:lnTo>
                  <a:lnTo>
                    <a:pt x="90" y="317"/>
                  </a:lnTo>
                  <a:lnTo>
                    <a:pt x="89" y="314"/>
                  </a:lnTo>
                  <a:lnTo>
                    <a:pt x="89" y="313"/>
                  </a:lnTo>
                  <a:lnTo>
                    <a:pt x="88" y="313"/>
                  </a:lnTo>
                  <a:lnTo>
                    <a:pt x="86" y="313"/>
                  </a:lnTo>
                  <a:lnTo>
                    <a:pt x="85" y="313"/>
                  </a:lnTo>
                  <a:lnTo>
                    <a:pt x="85" y="312"/>
                  </a:lnTo>
                  <a:lnTo>
                    <a:pt x="84" y="311"/>
                  </a:lnTo>
                  <a:lnTo>
                    <a:pt x="83" y="311"/>
                  </a:lnTo>
                  <a:lnTo>
                    <a:pt x="84" y="310"/>
                  </a:lnTo>
                  <a:lnTo>
                    <a:pt x="84" y="309"/>
                  </a:lnTo>
                  <a:lnTo>
                    <a:pt x="83" y="309"/>
                  </a:lnTo>
                  <a:lnTo>
                    <a:pt x="83" y="307"/>
                  </a:lnTo>
                  <a:lnTo>
                    <a:pt x="84" y="307"/>
                  </a:lnTo>
                  <a:lnTo>
                    <a:pt x="85" y="307"/>
                  </a:lnTo>
                  <a:lnTo>
                    <a:pt x="86" y="307"/>
                  </a:lnTo>
                  <a:lnTo>
                    <a:pt x="86" y="306"/>
                  </a:lnTo>
                  <a:lnTo>
                    <a:pt x="88" y="306"/>
                  </a:lnTo>
                  <a:lnTo>
                    <a:pt x="88" y="305"/>
                  </a:lnTo>
                  <a:lnTo>
                    <a:pt x="89" y="306"/>
                  </a:lnTo>
                  <a:lnTo>
                    <a:pt x="90" y="306"/>
                  </a:lnTo>
                  <a:lnTo>
                    <a:pt x="89" y="305"/>
                  </a:lnTo>
                  <a:lnTo>
                    <a:pt x="89" y="304"/>
                  </a:lnTo>
                  <a:lnTo>
                    <a:pt x="89" y="303"/>
                  </a:lnTo>
                  <a:lnTo>
                    <a:pt x="89" y="301"/>
                  </a:lnTo>
                  <a:lnTo>
                    <a:pt x="90" y="301"/>
                  </a:lnTo>
                  <a:lnTo>
                    <a:pt x="90" y="300"/>
                  </a:lnTo>
                  <a:lnTo>
                    <a:pt x="92" y="298"/>
                  </a:lnTo>
                  <a:lnTo>
                    <a:pt x="92" y="297"/>
                  </a:lnTo>
                  <a:lnTo>
                    <a:pt x="94" y="298"/>
                  </a:lnTo>
                  <a:lnTo>
                    <a:pt x="94" y="298"/>
                  </a:lnTo>
                  <a:lnTo>
                    <a:pt x="95" y="298"/>
                  </a:lnTo>
                  <a:lnTo>
                    <a:pt x="96" y="297"/>
                  </a:lnTo>
                  <a:lnTo>
                    <a:pt x="97" y="297"/>
                  </a:lnTo>
                  <a:lnTo>
                    <a:pt x="97" y="296"/>
                  </a:lnTo>
                  <a:lnTo>
                    <a:pt x="97" y="294"/>
                  </a:lnTo>
                  <a:lnTo>
                    <a:pt x="98" y="294"/>
                  </a:lnTo>
                  <a:lnTo>
                    <a:pt x="98" y="296"/>
                  </a:lnTo>
                  <a:lnTo>
                    <a:pt x="101" y="297"/>
                  </a:lnTo>
                  <a:lnTo>
                    <a:pt x="102" y="297"/>
                  </a:lnTo>
                  <a:lnTo>
                    <a:pt x="103" y="297"/>
                  </a:lnTo>
                  <a:lnTo>
                    <a:pt x="104" y="297"/>
                  </a:lnTo>
                  <a:lnTo>
                    <a:pt x="110" y="296"/>
                  </a:lnTo>
                  <a:lnTo>
                    <a:pt x="111" y="297"/>
                  </a:lnTo>
                  <a:lnTo>
                    <a:pt x="113" y="296"/>
                  </a:lnTo>
                  <a:lnTo>
                    <a:pt x="114" y="297"/>
                  </a:lnTo>
                  <a:lnTo>
                    <a:pt x="117" y="298"/>
                  </a:lnTo>
                  <a:lnTo>
                    <a:pt x="118" y="298"/>
                  </a:lnTo>
                  <a:lnTo>
                    <a:pt x="120" y="299"/>
                  </a:lnTo>
                  <a:lnTo>
                    <a:pt x="122" y="298"/>
                  </a:lnTo>
                  <a:lnTo>
                    <a:pt x="122" y="299"/>
                  </a:lnTo>
                  <a:lnTo>
                    <a:pt x="122" y="299"/>
                  </a:lnTo>
                  <a:lnTo>
                    <a:pt x="123" y="299"/>
                  </a:lnTo>
                  <a:lnTo>
                    <a:pt x="124" y="298"/>
                  </a:lnTo>
                  <a:lnTo>
                    <a:pt x="126" y="298"/>
                  </a:lnTo>
                  <a:lnTo>
                    <a:pt x="126" y="297"/>
                  </a:lnTo>
                  <a:lnTo>
                    <a:pt x="123" y="297"/>
                  </a:lnTo>
                  <a:lnTo>
                    <a:pt x="123" y="296"/>
                  </a:lnTo>
                  <a:lnTo>
                    <a:pt x="122" y="296"/>
                  </a:lnTo>
                  <a:lnTo>
                    <a:pt x="120" y="294"/>
                  </a:lnTo>
                  <a:lnTo>
                    <a:pt x="118" y="293"/>
                  </a:lnTo>
                  <a:lnTo>
                    <a:pt x="117" y="293"/>
                  </a:lnTo>
                  <a:lnTo>
                    <a:pt x="117" y="292"/>
                  </a:lnTo>
                  <a:lnTo>
                    <a:pt x="117" y="291"/>
                  </a:lnTo>
                  <a:lnTo>
                    <a:pt x="117" y="290"/>
                  </a:lnTo>
                  <a:lnTo>
                    <a:pt x="118" y="288"/>
                  </a:lnTo>
                  <a:lnTo>
                    <a:pt x="118" y="287"/>
                  </a:lnTo>
                  <a:lnTo>
                    <a:pt x="120" y="286"/>
                  </a:lnTo>
                  <a:lnTo>
                    <a:pt x="120" y="285"/>
                  </a:lnTo>
                  <a:lnTo>
                    <a:pt x="121" y="285"/>
                  </a:lnTo>
                  <a:lnTo>
                    <a:pt x="121" y="285"/>
                  </a:lnTo>
                  <a:lnTo>
                    <a:pt x="122" y="284"/>
                  </a:lnTo>
                  <a:lnTo>
                    <a:pt x="122" y="283"/>
                  </a:lnTo>
                  <a:lnTo>
                    <a:pt x="122" y="283"/>
                  </a:lnTo>
                  <a:lnTo>
                    <a:pt x="122" y="281"/>
                  </a:lnTo>
                  <a:lnTo>
                    <a:pt x="122" y="280"/>
                  </a:lnTo>
                  <a:lnTo>
                    <a:pt x="122" y="279"/>
                  </a:lnTo>
                  <a:lnTo>
                    <a:pt x="123" y="278"/>
                  </a:lnTo>
                  <a:lnTo>
                    <a:pt x="123" y="275"/>
                  </a:lnTo>
                  <a:lnTo>
                    <a:pt x="124" y="273"/>
                  </a:lnTo>
                  <a:lnTo>
                    <a:pt x="124" y="271"/>
                  </a:lnTo>
                  <a:lnTo>
                    <a:pt x="123" y="270"/>
                  </a:lnTo>
                  <a:lnTo>
                    <a:pt x="122" y="268"/>
                  </a:lnTo>
                  <a:lnTo>
                    <a:pt x="122" y="267"/>
                  </a:lnTo>
                  <a:lnTo>
                    <a:pt x="122" y="267"/>
                  </a:lnTo>
                  <a:lnTo>
                    <a:pt x="122" y="268"/>
                  </a:lnTo>
                  <a:lnTo>
                    <a:pt x="123" y="268"/>
                  </a:lnTo>
                  <a:lnTo>
                    <a:pt x="122" y="268"/>
                  </a:lnTo>
                  <a:lnTo>
                    <a:pt x="122" y="267"/>
                  </a:lnTo>
                  <a:lnTo>
                    <a:pt x="122" y="266"/>
                  </a:lnTo>
                  <a:lnTo>
                    <a:pt x="122" y="267"/>
                  </a:lnTo>
                  <a:lnTo>
                    <a:pt x="122" y="267"/>
                  </a:lnTo>
                  <a:lnTo>
                    <a:pt x="122" y="266"/>
                  </a:lnTo>
                  <a:lnTo>
                    <a:pt x="122" y="265"/>
                  </a:lnTo>
                  <a:lnTo>
                    <a:pt x="122" y="266"/>
                  </a:lnTo>
                  <a:lnTo>
                    <a:pt x="122" y="265"/>
                  </a:lnTo>
                  <a:lnTo>
                    <a:pt x="123" y="265"/>
                  </a:lnTo>
                  <a:lnTo>
                    <a:pt x="123" y="264"/>
                  </a:lnTo>
                  <a:lnTo>
                    <a:pt x="123" y="262"/>
                  </a:lnTo>
                  <a:lnTo>
                    <a:pt x="124" y="262"/>
                  </a:lnTo>
                  <a:lnTo>
                    <a:pt x="124" y="261"/>
                  </a:lnTo>
                  <a:lnTo>
                    <a:pt x="124" y="260"/>
                  </a:lnTo>
                  <a:lnTo>
                    <a:pt x="123" y="260"/>
                  </a:lnTo>
                  <a:lnTo>
                    <a:pt x="123" y="259"/>
                  </a:lnTo>
                  <a:lnTo>
                    <a:pt x="122" y="257"/>
                  </a:lnTo>
                  <a:lnTo>
                    <a:pt x="122" y="257"/>
                  </a:lnTo>
                  <a:lnTo>
                    <a:pt x="122" y="257"/>
                  </a:lnTo>
                  <a:lnTo>
                    <a:pt x="121" y="255"/>
                  </a:lnTo>
                  <a:lnTo>
                    <a:pt x="120" y="255"/>
                  </a:lnTo>
                  <a:lnTo>
                    <a:pt x="117" y="255"/>
                  </a:lnTo>
                  <a:lnTo>
                    <a:pt x="116" y="255"/>
                  </a:lnTo>
                  <a:lnTo>
                    <a:pt x="115" y="255"/>
                  </a:lnTo>
                  <a:lnTo>
                    <a:pt x="114" y="255"/>
                  </a:lnTo>
                  <a:lnTo>
                    <a:pt x="113" y="254"/>
                  </a:lnTo>
                  <a:lnTo>
                    <a:pt x="111" y="254"/>
                  </a:lnTo>
                  <a:lnTo>
                    <a:pt x="110" y="254"/>
                  </a:lnTo>
                  <a:lnTo>
                    <a:pt x="110" y="255"/>
                  </a:lnTo>
                  <a:lnTo>
                    <a:pt x="110" y="257"/>
                  </a:lnTo>
                  <a:lnTo>
                    <a:pt x="109" y="257"/>
                  </a:lnTo>
                  <a:lnTo>
                    <a:pt x="108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5" y="257"/>
                  </a:lnTo>
                  <a:lnTo>
                    <a:pt x="107" y="257"/>
                  </a:lnTo>
                  <a:lnTo>
                    <a:pt x="107" y="258"/>
                  </a:lnTo>
                  <a:lnTo>
                    <a:pt x="108" y="258"/>
                  </a:lnTo>
                  <a:lnTo>
                    <a:pt x="107" y="258"/>
                  </a:lnTo>
                  <a:lnTo>
                    <a:pt x="104" y="258"/>
                  </a:lnTo>
                  <a:lnTo>
                    <a:pt x="104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2" y="257"/>
                  </a:lnTo>
                  <a:lnTo>
                    <a:pt x="103" y="257"/>
                  </a:lnTo>
                  <a:lnTo>
                    <a:pt x="103" y="255"/>
                  </a:lnTo>
                  <a:lnTo>
                    <a:pt x="102" y="255"/>
                  </a:lnTo>
                  <a:lnTo>
                    <a:pt x="102" y="257"/>
                  </a:lnTo>
                  <a:lnTo>
                    <a:pt x="101" y="257"/>
                  </a:lnTo>
                  <a:lnTo>
                    <a:pt x="99" y="257"/>
                  </a:lnTo>
                  <a:lnTo>
                    <a:pt x="101" y="255"/>
                  </a:lnTo>
                  <a:lnTo>
                    <a:pt x="99" y="255"/>
                  </a:lnTo>
                  <a:lnTo>
                    <a:pt x="98" y="257"/>
                  </a:lnTo>
                  <a:lnTo>
                    <a:pt x="97" y="255"/>
                  </a:lnTo>
                  <a:lnTo>
                    <a:pt x="96" y="255"/>
                  </a:lnTo>
                  <a:lnTo>
                    <a:pt x="96" y="254"/>
                  </a:lnTo>
                  <a:lnTo>
                    <a:pt x="97" y="253"/>
                  </a:lnTo>
                  <a:lnTo>
                    <a:pt x="96" y="253"/>
                  </a:lnTo>
                  <a:lnTo>
                    <a:pt x="96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4" y="253"/>
                  </a:lnTo>
                  <a:lnTo>
                    <a:pt x="94" y="252"/>
                  </a:lnTo>
                  <a:lnTo>
                    <a:pt x="94" y="252"/>
                  </a:lnTo>
                  <a:lnTo>
                    <a:pt x="92" y="252"/>
                  </a:lnTo>
                  <a:lnTo>
                    <a:pt x="91" y="252"/>
                  </a:lnTo>
                  <a:lnTo>
                    <a:pt x="89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2"/>
                  </a:lnTo>
                  <a:lnTo>
                    <a:pt x="84" y="252"/>
                  </a:lnTo>
                  <a:lnTo>
                    <a:pt x="83" y="252"/>
                  </a:lnTo>
                  <a:lnTo>
                    <a:pt x="83" y="253"/>
                  </a:lnTo>
                  <a:lnTo>
                    <a:pt x="82" y="253"/>
                  </a:lnTo>
                  <a:lnTo>
                    <a:pt x="81" y="253"/>
                  </a:lnTo>
                  <a:lnTo>
                    <a:pt x="82" y="253"/>
                  </a:lnTo>
                  <a:lnTo>
                    <a:pt x="81" y="253"/>
                  </a:lnTo>
                  <a:lnTo>
                    <a:pt x="79" y="257"/>
                  </a:lnTo>
                  <a:lnTo>
                    <a:pt x="79" y="255"/>
                  </a:lnTo>
                  <a:lnTo>
                    <a:pt x="79" y="254"/>
                  </a:lnTo>
                  <a:lnTo>
                    <a:pt x="78" y="255"/>
                  </a:lnTo>
                  <a:lnTo>
                    <a:pt x="77" y="255"/>
                  </a:lnTo>
                  <a:lnTo>
                    <a:pt x="77" y="257"/>
                  </a:lnTo>
                  <a:lnTo>
                    <a:pt x="77" y="257"/>
                  </a:lnTo>
                  <a:lnTo>
                    <a:pt x="76" y="257"/>
                  </a:lnTo>
                  <a:lnTo>
                    <a:pt x="76" y="258"/>
                  </a:lnTo>
                  <a:lnTo>
                    <a:pt x="76" y="257"/>
                  </a:lnTo>
                  <a:lnTo>
                    <a:pt x="76" y="257"/>
                  </a:lnTo>
                  <a:lnTo>
                    <a:pt x="75" y="257"/>
                  </a:lnTo>
                  <a:lnTo>
                    <a:pt x="73" y="257"/>
                  </a:lnTo>
                  <a:lnTo>
                    <a:pt x="72" y="257"/>
                  </a:lnTo>
                  <a:lnTo>
                    <a:pt x="72" y="258"/>
                  </a:lnTo>
                  <a:lnTo>
                    <a:pt x="72" y="257"/>
                  </a:lnTo>
                  <a:lnTo>
                    <a:pt x="71" y="258"/>
                  </a:lnTo>
                  <a:lnTo>
                    <a:pt x="70" y="258"/>
                  </a:lnTo>
                  <a:lnTo>
                    <a:pt x="70" y="260"/>
                  </a:lnTo>
                  <a:lnTo>
                    <a:pt x="69" y="260"/>
                  </a:lnTo>
                  <a:lnTo>
                    <a:pt x="69" y="259"/>
                  </a:lnTo>
                  <a:lnTo>
                    <a:pt x="68" y="260"/>
                  </a:lnTo>
                  <a:lnTo>
                    <a:pt x="66" y="261"/>
                  </a:lnTo>
                  <a:lnTo>
                    <a:pt x="65" y="262"/>
                  </a:lnTo>
                  <a:lnTo>
                    <a:pt x="65" y="262"/>
                  </a:lnTo>
                  <a:lnTo>
                    <a:pt x="65" y="264"/>
                  </a:lnTo>
                  <a:lnTo>
                    <a:pt x="64" y="264"/>
                  </a:lnTo>
                  <a:lnTo>
                    <a:pt x="64" y="265"/>
                  </a:lnTo>
                  <a:lnTo>
                    <a:pt x="63" y="265"/>
                  </a:lnTo>
                  <a:lnTo>
                    <a:pt x="63" y="266"/>
                  </a:lnTo>
                  <a:lnTo>
                    <a:pt x="62" y="265"/>
                  </a:lnTo>
                  <a:lnTo>
                    <a:pt x="62" y="266"/>
                  </a:lnTo>
                  <a:lnTo>
                    <a:pt x="60" y="266"/>
                  </a:lnTo>
                  <a:lnTo>
                    <a:pt x="60" y="265"/>
                  </a:lnTo>
                  <a:lnTo>
                    <a:pt x="60" y="266"/>
                  </a:lnTo>
                  <a:lnTo>
                    <a:pt x="59" y="265"/>
                  </a:lnTo>
                  <a:lnTo>
                    <a:pt x="58" y="265"/>
                  </a:lnTo>
                  <a:lnTo>
                    <a:pt x="59" y="266"/>
                  </a:lnTo>
                  <a:lnTo>
                    <a:pt x="58" y="266"/>
                  </a:lnTo>
                  <a:lnTo>
                    <a:pt x="58" y="267"/>
                  </a:lnTo>
                  <a:lnTo>
                    <a:pt x="58" y="266"/>
                  </a:lnTo>
                  <a:lnTo>
                    <a:pt x="57" y="266"/>
                  </a:lnTo>
                  <a:lnTo>
                    <a:pt x="56" y="265"/>
                  </a:lnTo>
                  <a:lnTo>
                    <a:pt x="56" y="264"/>
                  </a:lnTo>
                  <a:lnTo>
                    <a:pt x="56" y="265"/>
                  </a:lnTo>
                  <a:lnTo>
                    <a:pt x="56" y="266"/>
                  </a:lnTo>
                  <a:lnTo>
                    <a:pt x="56" y="267"/>
                  </a:lnTo>
                  <a:lnTo>
                    <a:pt x="56" y="266"/>
                  </a:lnTo>
                  <a:lnTo>
                    <a:pt x="55" y="265"/>
                  </a:lnTo>
                  <a:lnTo>
                    <a:pt x="55" y="266"/>
                  </a:lnTo>
                  <a:lnTo>
                    <a:pt x="53" y="265"/>
                  </a:lnTo>
                  <a:lnTo>
                    <a:pt x="52" y="264"/>
                  </a:lnTo>
                  <a:lnTo>
                    <a:pt x="52" y="265"/>
                  </a:lnTo>
                  <a:lnTo>
                    <a:pt x="53" y="266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2" y="267"/>
                  </a:lnTo>
                  <a:lnTo>
                    <a:pt x="52" y="266"/>
                  </a:lnTo>
                  <a:lnTo>
                    <a:pt x="52" y="267"/>
                  </a:lnTo>
                  <a:lnTo>
                    <a:pt x="53" y="268"/>
                  </a:lnTo>
                  <a:lnTo>
                    <a:pt x="53" y="270"/>
                  </a:lnTo>
                  <a:lnTo>
                    <a:pt x="52" y="268"/>
                  </a:lnTo>
                  <a:lnTo>
                    <a:pt x="52" y="267"/>
                  </a:lnTo>
                  <a:lnTo>
                    <a:pt x="51" y="267"/>
                  </a:lnTo>
                  <a:lnTo>
                    <a:pt x="51" y="268"/>
                  </a:lnTo>
                  <a:lnTo>
                    <a:pt x="52" y="270"/>
                  </a:lnTo>
                  <a:lnTo>
                    <a:pt x="50" y="270"/>
                  </a:lnTo>
                  <a:lnTo>
                    <a:pt x="51" y="270"/>
                  </a:lnTo>
                  <a:lnTo>
                    <a:pt x="51" y="271"/>
                  </a:lnTo>
                  <a:lnTo>
                    <a:pt x="51" y="272"/>
                  </a:lnTo>
                  <a:lnTo>
                    <a:pt x="47" y="270"/>
                  </a:lnTo>
                  <a:lnTo>
                    <a:pt x="46" y="268"/>
                  </a:lnTo>
                  <a:lnTo>
                    <a:pt x="45" y="267"/>
                  </a:lnTo>
                  <a:lnTo>
                    <a:pt x="44" y="267"/>
                  </a:lnTo>
                  <a:lnTo>
                    <a:pt x="43" y="267"/>
                  </a:lnTo>
                  <a:lnTo>
                    <a:pt x="42" y="266"/>
                  </a:lnTo>
                  <a:lnTo>
                    <a:pt x="40" y="265"/>
                  </a:lnTo>
                  <a:lnTo>
                    <a:pt x="38" y="265"/>
                  </a:lnTo>
                  <a:lnTo>
                    <a:pt x="38" y="264"/>
                  </a:lnTo>
                  <a:lnTo>
                    <a:pt x="37" y="262"/>
                  </a:lnTo>
                  <a:lnTo>
                    <a:pt x="37" y="262"/>
                  </a:lnTo>
                  <a:lnTo>
                    <a:pt x="37" y="261"/>
                  </a:lnTo>
                  <a:lnTo>
                    <a:pt x="37" y="260"/>
                  </a:lnTo>
                  <a:lnTo>
                    <a:pt x="38" y="259"/>
                  </a:lnTo>
                  <a:lnTo>
                    <a:pt x="39" y="259"/>
                  </a:lnTo>
                  <a:lnTo>
                    <a:pt x="40" y="259"/>
                  </a:lnTo>
                  <a:lnTo>
                    <a:pt x="40" y="260"/>
                  </a:lnTo>
                  <a:lnTo>
                    <a:pt x="42" y="261"/>
                  </a:lnTo>
                  <a:lnTo>
                    <a:pt x="45" y="261"/>
                  </a:lnTo>
                  <a:lnTo>
                    <a:pt x="45" y="260"/>
                  </a:lnTo>
                  <a:lnTo>
                    <a:pt x="46" y="259"/>
                  </a:lnTo>
                  <a:lnTo>
                    <a:pt x="40" y="251"/>
                  </a:lnTo>
                  <a:lnTo>
                    <a:pt x="38" y="243"/>
                  </a:lnTo>
                  <a:lnTo>
                    <a:pt x="38" y="242"/>
                  </a:lnTo>
                  <a:lnTo>
                    <a:pt x="37" y="242"/>
                  </a:lnTo>
                  <a:lnTo>
                    <a:pt x="37" y="241"/>
                  </a:lnTo>
                  <a:lnTo>
                    <a:pt x="37" y="241"/>
                  </a:lnTo>
                  <a:lnTo>
                    <a:pt x="36" y="240"/>
                  </a:lnTo>
                  <a:lnTo>
                    <a:pt x="32" y="233"/>
                  </a:lnTo>
                  <a:lnTo>
                    <a:pt x="31" y="232"/>
                  </a:lnTo>
                  <a:lnTo>
                    <a:pt x="30" y="232"/>
                  </a:lnTo>
                  <a:lnTo>
                    <a:pt x="21" y="232"/>
                  </a:lnTo>
                  <a:lnTo>
                    <a:pt x="17" y="229"/>
                  </a:lnTo>
                  <a:lnTo>
                    <a:pt x="17" y="230"/>
                  </a:lnTo>
                  <a:lnTo>
                    <a:pt x="17" y="232"/>
                  </a:lnTo>
                  <a:lnTo>
                    <a:pt x="17" y="233"/>
                  </a:lnTo>
                  <a:lnTo>
                    <a:pt x="16" y="234"/>
                  </a:lnTo>
                  <a:lnTo>
                    <a:pt x="12" y="232"/>
                  </a:lnTo>
                  <a:lnTo>
                    <a:pt x="12" y="230"/>
                  </a:lnTo>
                  <a:lnTo>
                    <a:pt x="11" y="230"/>
                  </a:lnTo>
                  <a:lnTo>
                    <a:pt x="11" y="229"/>
                  </a:lnTo>
                  <a:lnTo>
                    <a:pt x="12" y="229"/>
                  </a:lnTo>
                  <a:lnTo>
                    <a:pt x="12" y="228"/>
                  </a:lnTo>
                  <a:lnTo>
                    <a:pt x="11" y="228"/>
                  </a:lnTo>
                  <a:lnTo>
                    <a:pt x="10" y="227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5"/>
                  </a:lnTo>
                  <a:lnTo>
                    <a:pt x="12" y="223"/>
                  </a:lnTo>
                  <a:lnTo>
                    <a:pt x="11" y="223"/>
                  </a:lnTo>
                  <a:lnTo>
                    <a:pt x="11" y="222"/>
                  </a:lnTo>
                  <a:lnTo>
                    <a:pt x="11" y="221"/>
                  </a:lnTo>
                  <a:lnTo>
                    <a:pt x="11" y="220"/>
                  </a:lnTo>
                  <a:lnTo>
                    <a:pt x="11" y="219"/>
                  </a:lnTo>
                  <a:lnTo>
                    <a:pt x="11" y="217"/>
                  </a:lnTo>
                  <a:lnTo>
                    <a:pt x="8" y="217"/>
                  </a:lnTo>
                  <a:lnTo>
                    <a:pt x="5" y="216"/>
                  </a:lnTo>
                  <a:lnTo>
                    <a:pt x="0" y="214"/>
                  </a:lnTo>
                  <a:lnTo>
                    <a:pt x="3" y="207"/>
                  </a:lnTo>
                  <a:lnTo>
                    <a:pt x="5" y="200"/>
                  </a:lnTo>
                  <a:lnTo>
                    <a:pt x="6" y="200"/>
                  </a:lnTo>
                  <a:lnTo>
                    <a:pt x="8" y="199"/>
                  </a:lnTo>
                  <a:lnTo>
                    <a:pt x="8" y="197"/>
                  </a:lnTo>
                  <a:lnTo>
                    <a:pt x="8" y="196"/>
                  </a:lnTo>
                  <a:lnTo>
                    <a:pt x="10" y="195"/>
                  </a:lnTo>
                  <a:lnTo>
                    <a:pt x="10" y="194"/>
                  </a:lnTo>
                  <a:lnTo>
                    <a:pt x="10" y="191"/>
                  </a:lnTo>
                  <a:lnTo>
                    <a:pt x="8" y="190"/>
                  </a:lnTo>
                  <a:lnTo>
                    <a:pt x="7" y="188"/>
                  </a:lnTo>
                  <a:lnTo>
                    <a:pt x="6" y="188"/>
                  </a:lnTo>
                  <a:lnTo>
                    <a:pt x="7" y="181"/>
                  </a:lnTo>
                  <a:lnTo>
                    <a:pt x="8" y="174"/>
                  </a:lnTo>
                  <a:lnTo>
                    <a:pt x="8" y="173"/>
                  </a:lnTo>
                  <a:lnTo>
                    <a:pt x="8" y="171"/>
                  </a:lnTo>
                  <a:lnTo>
                    <a:pt x="12" y="170"/>
                  </a:lnTo>
                  <a:lnTo>
                    <a:pt x="13" y="169"/>
                  </a:lnTo>
                  <a:lnTo>
                    <a:pt x="14" y="168"/>
                  </a:lnTo>
                  <a:lnTo>
                    <a:pt x="16" y="167"/>
                  </a:lnTo>
                  <a:lnTo>
                    <a:pt x="16" y="165"/>
                  </a:lnTo>
                  <a:lnTo>
                    <a:pt x="14" y="164"/>
                  </a:lnTo>
                  <a:lnTo>
                    <a:pt x="14" y="163"/>
                  </a:lnTo>
                  <a:lnTo>
                    <a:pt x="14" y="162"/>
                  </a:lnTo>
                  <a:lnTo>
                    <a:pt x="16" y="162"/>
                  </a:lnTo>
                  <a:lnTo>
                    <a:pt x="14" y="161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57"/>
                  </a:lnTo>
                  <a:lnTo>
                    <a:pt x="18" y="157"/>
                  </a:lnTo>
                  <a:lnTo>
                    <a:pt x="19" y="156"/>
                  </a:lnTo>
                  <a:lnTo>
                    <a:pt x="20" y="156"/>
                  </a:lnTo>
                  <a:lnTo>
                    <a:pt x="21" y="156"/>
                  </a:lnTo>
                  <a:lnTo>
                    <a:pt x="23" y="157"/>
                  </a:lnTo>
                  <a:lnTo>
                    <a:pt x="23" y="158"/>
                  </a:lnTo>
                  <a:lnTo>
                    <a:pt x="24" y="158"/>
                  </a:lnTo>
                  <a:lnTo>
                    <a:pt x="24" y="160"/>
                  </a:lnTo>
                  <a:lnTo>
                    <a:pt x="25" y="160"/>
                  </a:lnTo>
                  <a:lnTo>
                    <a:pt x="25" y="161"/>
                  </a:lnTo>
                  <a:lnTo>
                    <a:pt x="26" y="161"/>
                  </a:lnTo>
                  <a:lnTo>
                    <a:pt x="26" y="162"/>
                  </a:lnTo>
                  <a:lnTo>
                    <a:pt x="27" y="163"/>
                  </a:lnTo>
                  <a:lnTo>
                    <a:pt x="29" y="163"/>
                  </a:lnTo>
                  <a:lnTo>
                    <a:pt x="29" y="164"/>
                  </a:lnTo>
                  <a:lnTo>
                    <a:pt x="29" y="165"/>
                  </a:lnTo>
                  <a:lnTo>
                    <a:pt x="30" y="165"/>
                  </a:lnTo>
                  <a:lnTo>
                    <a:pt x="30" y="167"/>
                  </a:lnTo>
                  <a:lnTo>
                    <a:pt x="31" y="168"/>
                  </a:lnTo>
                  <a:lnTo>
                    <a:pt x="31" y="169"/>
                  </a:lnTo>
                  <a:lnTo>
                    <a:pt x="31" y="170"/>
                  </a:lnTo>
                  <a:lnTo>
                    <a:pt x="31" y="171"/>
                  </a:lnTo>
                  <a:lnTo>
                    <a:pt x="32" y="171"/>
                  </a:lnTo>
                  <a:lnTo>
                    <a:pt x="32" y="171"/>
                  </a:lnTo>
                  <a:lnTo>
                    <a:pt x="33" y="171"/>
                  </a:lnTo>
                  <a:lnTo>
                    <a:pt x="33" y="173"/>
                  </a:lnTo>
                  <a:lnTo>
                    <a:pt x="34" y="173"/>
                  </a:lnTo>
                  <a:lnTo>
                    <a:pt x="36" y="173"/>
                  </a:lnTo>
                  <a:lnTo>
                    <a:pt x="37" y="174"/>
                  </a:lnTo>
                  <a:lnTo>
                    <a:pt x="37" y="173"/>
                  </a:lnTo>
                  <a:lnTo>
                    <a:pt x="37" y="173"/>
                  </a:lnTo>
                  <a:lnTo>
                    <a:pt x="40" y="171"/>
                  </a:lnTo>
                  <a:lnTo>
                    <a:pt x="43" y="171"/>
                  </a:lnTo>
                  <a:lnTo>
                    <a:pt x="44" y="169"/>
                  </a:lnTo>
                  <a:lnTo>
                    <a:pt x="44" y="168"/>
                  </a:lnTo>
                  <a:lnTo>
                    <a:pt x="44" y="167"/>
                  </a:lnTo>
                  <a:lnTo>
                    <a:pt x="43" y="165"/>
                  </a:lnTo>
                  <a:lnTo>
                    <a:pt x="43" y="164"/>
                  </a:lnTo>
                  <a:lnTo>
                    <a:pt x="42" y="163"/>
                  </a:lnTo>
                  <a:lnTo>
                    <a:pt x="42" y="161"/>
                  </a:lnTo>
                  <a:lnTo>
                    <a:pt x="40" y="160"/>
                  </a:lnTo>
                  <a:lnTo>
                    <a:pt x="40" y="155"/>
                  </a:lnTo>
                  <a:lnTo>
                    <a:pt x="40" y="152"/>
                  </a:lnTo>
                  <a:lnTo>
                    <a:pt x="40" y="151"/>
                  </a:lnTo>
                  <a:lnTo>
                    <a:pt x="39" y="151"/>
                  </a:lnTo>
                  <a:lnTo>
                    <a:pt x="38" y="150"/>
                  </a:lnTo>
                  <a:lnTo>
                    <a:pt x="38" y="149"/>
                  </a:lnTo>
                  <a:lnTo>
                    <a:pt x="39" y="149"/>
                  </a:lnTo>
                  <a:lnTo>
                    <a:pt x="42" y="151"/>
                  </a:lnTo>
                  <a:lnTo>
                    <a:pt x="43" y="151"/>
                  </a:lnTo>
                  <a:lnTo>
                    <a:pt x="46" y="149"/>
                  </a:lnTo>
                  <a:lnTo>
                    <a:pt x="49" y="146"/>
                  </a:lnTo>
                  <a:lnTo>
                    <a:pt x="50" y="145"/>
                  </a:lnTo>
                  <a:lnTo>
                    <a:pt x="52" y="144"/>
                  </a:lnTo>
                  <a:lnTo>
                    <a:pt x="53" y="144"/>
                  </a:lnTo>
                  <a:lnTo>
                    <a:pt x="55" y="143"/>
                  </a:lnTo>
                  <a:lnTo>
                    <a:pt x="55" y="143"/>
                  </a:lnTo>
                  <a:lnTo>
                    <a:pt x="53" y="142"/>
                  </a:lnTo>
                  <a:lnTo>
                    <a:pt x="53" y="141"/>
                  </a:lnTo>
                  <a:lnTo>
                    <a:pt x="55" y="139"/>
                  </a:lnTo>
                  <a:lnTo>
                    <a:pt x="55" y="138"/>
                  </a:lnTo>
                  <a:lnTo>
                    <a:pt x="55" y="137"/>
                  </a:lnTo>
                  <a:lnTo>
                    <a:pt x="55" y="136"/>
                  </a:lnTo>
                  <a:lnTo>
                    <a:pt x="56" y="136"/>
                  </a:lnTo>
                  <a:lnTo>
                    <a:pt x="57" y="137"/>
                  </a:lnTo>
                  <a:lnTo>
                    <a:pt x="62" y="137"/>
                  </a:lnTo>
                  <a:lnTo>
                    <a:pt x="62" y="136"/>
                  </a:lnTo>
                  <a:lnTo>
                    <a:pt x="63" y="135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69" y="131"/>
                  </a:lnTo>
                  <a:lnTo>
                    <a:pt x="71" y="130"/>
                  </a:lnTo>
                  <a:lnTo>
                    <a:pt x="71" y="129"/>
                  </a:lnTo>
                  <a:lnTo>
                    <a:pt x="71" y="128"/>
                  </a:lnTo>
                  <a:lnTo>
                    <a:pt x="72" y="128"/>
                  </a:lnTo>
                  <a:lnTo>
                    <a:pt x="72" y="126"/>
                  </a:lnTo>
                  <a:lnTo>
                    <a:pt x="73" y="126"/>
                  </a:lnTo>
                  <a:lnTo>
                    <a:pt x="75" y="125"/>
                  </a:lnTo>
                  <a:lnTo>
                    <a:pt x="75" y="124"/>
                  </a:lnTo>
                  <a:lnTo>
                    <a:pt x="75" y="123"/>
                  </a:lnTo>
                  <a:lnTo>
                    <a:pt x="75" y="122"/>
                  </a:lnTo>
                  <a:lnTo>
                    <a:pt x="76" y="122"/>
                  </a:lnTo>
                  <a:lnTo>
                    <a:pt x="76" y="120"/>
                  </a:lnTo>
                  <a:lnTo>
                    <a:pt x="77" y="120"/>
                  </a:lnTo>
                  <a:lnTo>
                    <a:pt x="78" y="120"/>
                  </a:lnTo>
                  <a:lnTo>
                    <a:pt x="78" y="122"/>
                  </a:lnTo>
                  <a:lnTo>
                    <a:pt x="77" y="122"/>
                  </a:lnTo>
                  <a:lnTo>
                    <a:pt x="78" y="122"/>
                  </a:lnTo>
                  <a:lnTo>
                    <a:pt x="79" y="122"/>
                  </a:lnTo>
                  <a:lnTo>
                    <a:pt x="81" y="122"/>
                  </a:lnTo>
                  <a:lnTo>
                    <a:pt x="81" y="120"/>
                  </a:lnTo>
                  <a:lnTo>
                    <a:pt x="79" y="118"/>
                  </a:lnTo>
                  <a:lnTo>
                    <a:pt x="79" y="117"/>
                  </a:lnTo>
                  <a:lnTo>
                    <a:pt x="79" y="116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2" y="117"/>
                  </a:lnTo>
                  <a:lnTo>
                    <a:pt x="82" y="118"/>
                  </a:lnTo>
                  <a:lnTo>
                    <a:pt x="83" y="118"/>
                  </a:lnTo>
                  <a:lnTo>
                    <a:pt x="88" y="119"/>
                  </a:lnTo>
                  <a:lnTo>
                    <a:pt x="89" y="118"/>
                  </a:lnTo>
                  <a:lnTo>
                    <a:pt x="90" y="119"/>
                  </a:lnTo>
                  <a:lnTo>
                    <a:pt x="90" y="120"/>
                  </a:lnTo>
                  <a:lnTo>
                    <a:pt x="91" y="120"/>
                  </a:lnTo>
                  <a:lnTo>
                    <a:pt x="91" y="122"/>
                  </a:lnTo>
                  <a:lnTo>
                    <a:pt x="91" y="123"/>
                  </a:lnTo>
                  <a:lnTo>
                    <a:pt x="89" y="123"/>
                  </a:lnTo>
                  <a:lnTo>
                    <a:pt x="89" y="124"/>
                  </a:lnTo>
                  <a:lnTo>
                    <a:pt x="90" y="124"/>
                  </a:lnTo>
                  <a:lnTo>
                    <a:pt x="90" y="125"/>
                  </a:lnTo>
                  <a:lnTo>
                    <a:pt x="91" y="125"/>
                  </a:lnTo>
                  <a:lnTo>
                    <a:pt x="94" y="125"/>
                  </a:lnTo>
                  <a:lnTo>
                    <a:pt x="94" y="124"/>
                  </a:lnTo>
                  <a:lnTo>
                    <a:pt x="94" y="123"/>
                  </a:lnTo>
                  <a:lnTo>
                    <a:pt x="95" y="123"/>
                  </a:lnTo>
                  <a:lnTo>
                    <a:pt x="95" y="124"/>
                  </a:lnTo>
                  <a:lnTo>
                    <a:pt x="95" y="125"/>
                  </a:lnTo>
                  <a:lnTo>
                    <a:pt x="96" y="125"/>
                  </a:lnTo>
                  <a:lnTo>
                    <a:pt x="97" y="125"/>
                  </a:lnTo>
                  <a:lnTo>
                    <a:pt x="98" y="124"/>
                  </a:lnTo>
                  <a:lnTo>
                    <a:pt x="98" y="123"/>
                  </a:lnTo>
                  <a:lnTo>
                    <a:pt x="98" y="122"/>
                  </a:lnTo>
                  <a:lnTo>
                    <a:pt x="99" y="120"/>
                  </a:lnTo>
                  <a:lnTo>
                    <a:pt x="99" y="119"/>
                  </a:lnTo>
                  <a:lnTo>
                    <a:pt x="101" y="118"/>
                  </a:lnTo>
                  <a:lnTo>
                    <a:pt x="102" y="119"/>
                  </a:lnTo>
                  <a:lnTo>
                    <a:pt x="103" y="119"/>
                  </a:lnTo>
                  <a:lnTo>
                    <a:pt x="104" y="119"/>
                  </a:lnTo>
                  <a:lnTo>
                    <a:pt x="105" y="118"/>
                  </a:lnTo>
                  <a:lnTo>
                    <a:pt x="105" y="117"/>
                  </a:lnTo>
                  <a:lnTo>
                    <a:pt x="107" y="117"/>
                  </a:lnTo>
                  <a:lnTo>
                    <a:pt x="108" y="117"/>
                  </a:lnTo>
                  <a:lnTo>
                    <a:pt x="108" y="116"/>
                  </a:lnTo>
                  <a:lnTo>
                    <a:pt x="109" y="116"/>
                  </a:lnTo>
                  <a:lnTo>
                    <a:pt x="109" y="117"/>
                  </a:lnTo>
                  <a:lnTo>
                    <a:pt x="110" y="118"/>
                  </a:lnTo>
                  <a:lnTo>
                    <a:pt x="110" y="119"/>
                  </a:lnTo>
                  <a:lnTo>
                    <a:pt x="111" y="122"/>
                  </a:lnTo>
                  <a:lnTo>
                    <a:pt x="111" y="124"/>
                  </a:lnTo>
                  <a:lnTo>
                    <a:pt x="113" y="124"/>
                  </a:lnTo>
                  <a:lnTo>
                    <a:pt x="113" y="125"/>
                  </a:lnTo>
                  <a:lnTo>
                    <a:pt x="114" y="125"/>
                  </a:lnTo>
                  <a:lnTo>
                    <a:pt x="115" y="125"/>
                  </a:lnTo>
                  <a:lnTo>
                    <a:pt x="116" y="125"/>
                  </a:lnTo>
                  <a:lnTo>
                    <a:pt x="117" y="125"/>
                  </a:lnTo>
                  <a:lnTo>
                    <a:pt x="117" y="124"/>
                  </a:lnTo>
                  <a:lnTo>
                    <a:pt x="118" y="124"/>
                  </a:lnTo>
                  <a:lnTo>
                    <a:pt x="118" y="125"/>
                  </a:lnTo>
                  <a:lnTo>
                    <a:pt x="120" y="124"/>
                  </a:lnTo>
                  <a:lnTo>
                    <a:pt x="120" y="125"/>
                  </a:lnTo>
                  <a:lnTo>
                    <a:pt x="121" y="125"/>
                  </a:lnTo>
                  <a:lnTo>
                    <a:pt x="122" y="125"/>
                  </a:lnTo>
                  <a:lnTo>
                    <a:pt x="122" y="124"/>
                  </a:lnTo>
                  <a:lnTo>
                    <a:pt x="124" y="125"/>
                  </a:lnTo>
                  <a:lnTo>
                    <a:pt x="123" y="124"/>
                  </a:lnTo>
                  <a:lnTo>
                    <a:pt x="124" y="124"/>
                  </a:lnTo>
                  <a:lnTo>
                    <a:pt x="126" y="124"/>
                  </a:lnTo>
                  <a:lnTo>
                    <a:pt x="127" y="124"/>
                  </a:lnTo>
                  <a:lnTo>
                    <a:pt x="128" y="124"/>
                  </a:lnTo>
                  <a:lnTo>
                    <a:pt x="129" y="125"/>
                  </a:lnTo>
                  <a:lnTo>
                    <a:pt x="129" y="126"/>
                  </a:lnTo>
                  <a:lnTo>
                    <a:pt x="131" y="126"/>
                  </a:lnTo>
                  <a:lnTo>
                    <a:pt x="133" y="128"/>
                  </a:lnTo>
                  <a:lnTo>
                    <a:pt x="133" y="129"/>
                  </a:lnTo>
                  <a:lnTo>
                    <a:pt x="131" y="129"/>
                  </a:lnTo>
                  <a:lnTo>
                    <a:pt x="133" y="129"/>
                  </a:lnTo>
                  <a:lnTo>
                    <a:pt x="133" y="130"/>
                  </a:lnTo>
                  <a:lnTo>
                    <a:pt x="133" y="131"/>
                  </a:lnTo>
                  <a:lnTo>
                    <a:pt x="134" y="132"/>
                  </a:lnTo>
                  <a:lnTo>
                    <a:pt x="134" y="133"/>
                  </a:lnTo>
                  <a:lnTo>
                    <a:pt x="137" y="133"/>
                  </a:lnTo>
                  <a:lnTo>
                    <a:pt x="139" y="133"/>
                  </a:lnTo>
                  <a:lnTo>
                    <a:pt x="140" y="135"/>
                  </a:lnTo>
                  <a:lnTo>
                    <a:pt x="141" y="136"/>
                  </a:lnTo>
                  <a:lnTo>
                    <a:pt x="142" y="137"/>
                  </a:lnTo>
                  <a:lnTo>
                    <a:pt x="143" y="138"/>
                  </a:lnTo>
                  <a:lnTo>
                    <a:pt x="143" y="139"/>
                  </a:lnTo>
                  <a:lnTo>
                    <a:pt x="143" y="141"/>
                  </a:lnTo>
                  <a:lnTo>
                    <a:pt x="144" y="141"/>
                  </a:lnTo>
                  <a:lnTo>
                    <a:pt x="144" y="142"/>
                  </a:lnTo>
                  <a:lnTo>
                    <a:pt x="146" y="142"/>
                  </a:lnTo>
                  <a:lnTo>
                    <a:pt x="146" y="143"/>
                  </a:lnTo>
                  <a:lnTo>
                    <a:pt x="148" y="143"/>
                  </a:lnTo>
                  <a:lnTo>
                    <a:pt x="148" y="143"/>
                  </a:lnTo>
                  <a:lnTo>
                    <a:pt x="149" y="143"/>
                  </a:lnTo>
                  <a:lnTo>
                    <a:pt x="149" y="144"/>
                  </a:lnTo>
                  <a:lnTo>
                    <a:pt x="148" y="145"/>
                  </a:lnTo>
                  <a:lnTo>
                    <a:pt x="148" y="146"/>
                  </a:lnTo>
                  <a:lnTo>
                    <a:pt x="148" y="148"/>
                  </a:lnTo>
                  <a:lnTo>
                    <a:pt x="148" y="149"/>
                  </a:lnTo>
                  <a:lnTo>
                    <a:pt x="148" y="150"/>
                  </a:lnTo>
                  <a:lnTo>
                    <a:pt x="148" y="151"/>
                  </a:lnTo>
                  <a:lnTo>
                    <a:pt x="149" y="152"/>
                  </a:lnTo>
                  <a:lnTo>
                    <a:pt x="149" y="154"/>
                  </a:lnTo>
                  <a:lnTo>
                    <a:pt x="150" y="154"/>
                  </a:lnTo>
                  <a:lnTo>
                    <a:pt x="150" y="152"/>
                  </a:lnTo>
                  <a:lnTo>
                    <a:pt x="150" y="152"/>
                  </a:lnTo>
                  <a:lnTo>
                    <a:pt x="152" y="151"/>
                  </a:lnTo>
                  <a:lnTo>
                    <a:pt x="153" y="151"/>
                  </a:lnTo>
                  <a:lnTo>
                    <a:pt x="152" y="150"/>
                  </a:lnTo>
                  <a:lnTo>
                    <a:pt x="152" y="148"/>
                  </a:lnTo>
                  <a:lnTo>
                    <a:pt x="152" y="146"/>
                  </a:lnTo>
                  <a:lnTo>
                    <a:pt x="152" y="145"/>
                  </a:lnTo>
                  <a:lnTo>
                    <a:pt x="152" y="144"/>
                  </a:lnTo>
                  <a:lnTo>
                    <a:pt x="152" y="143"/>
                  </a:lnTo>
                  <a:lnTo>
                    <a:pt x="152" y="143"/>
                  </a:lnTo>
                  <a:lnTo>
                    <a:pt x="150" y="143"/>
                  </a:lnTo>
                  <a:lnTo>
                    <a:pt x="150" y="142"/>
                  </a:lnTo>
                  <a:lnTo>
                    <a:pt x="150" y="141"/>
                  </a:lnTo>
                  <a:lnTo>
                    <a:pt x="150" y="139"/>
                  </a:lnTo>
                  <a:lnTo>
                    <a:pt x="152" y="139"/>
                  </a:lnTo>
                  <a:lnTo>
                    <a:pt x="153" y="139"/>
                  </a:lnTo>
                  <a:lnTo>
                    <a:pt x="154" y="139"/>
                  </a:lnTo>
                  <a:lnTo>
                    <a:pt x="155" y="141"/>
                  </a:lnTo>
                  <a:lnTo>
                    <a:pt x="156" y="142"/>
                  </a:lnTo>
                  <a:lnTo>
                    <a:pt x="156" y="143"/>
                  </a:lnTo>
                  <a:lnTo>
                    <a:pt x="160" y="143"/>
                  </a:lnTo>
                  <a:lnTo>
                    <a:pt x="160" y="143"/>
                  </a:lnTo>
                  <a:lnTo>
                    <a:pt x="160" y="144"/>
                  </a:lnTo>
                  <a:lnTo>
                    <a:pt x="160" y="145"/>
                  </a:lnTo>
                  <a:lnTo>
                    <a:pt x="165" y="149"/>
                  </a:lnTo>
                  <a:lnTo>
                    <a:pt x="166" y="149"/>
                  </a:lnTo>
                  <a:lnTo>
                    <a:pt x="167" y="149"/>
                  </a:lnTo>
                  <a:lnTo>
                    <a:pt x="168" y="149"/>
                  </a:lnTo>
                  <a:lnTo>
                    <a:pt x="168" y="150"/>
                  </a:lnTo>
                  <a:lnTo>
                    <a:pt x="168" y="151"/>
                  </a:lnTo>
                  <a:lnTo>
                    <a:pt x="169" y="151"/>
                  </a:lnTo>
                  <a:lnTo>
                    <a:pt x="170" y="152"/>
                  </a:lnTo>
                  <a:lnTo>
                    <a:pt x="172" y="154"/>
                  </a:lnTo>
                  <a:lnTo>
                    <a:pt x="172" y="152"/>
                  </a:lnTo>
                  <a:lnTo>
                    <a:pt x="173" y="151"/>
                  </a:lnTo>
                  <a:lnTo>
                    <a:pt x="176" y="150"/>
                  </a:lnTo>
                  <a:lnTo>
                    <a:pt x="179" y="146"/>
                  </a:lnTo>
                  <a:lnTo>
                    <a:pt x="180" y="143"/>
                  </a:lnTo>
                  <a:lnTo>
                    <a:pt x="180" y="143"/>
                  </a:lnTo>
                  <a:lnTo>
                    <a:pt x="182" y="143"/>
                  </a:lnTo>
                  <a:lnTo>
                    <a:pt x="183" y="143"/>
                  </a:lnTo>
                  <a:lnTo>
                    <a:pt x="183" y="142"/>
                  </a:lnTo>
                  <a:lnTo>
                    <a:pt x="183" y="141"/>
                  </a:lnTo>
                  <a:lnTo>
                    <a:pt x="185" y="141"/>
                  </a:lnTo>
                  <a:lnTo>
                    <a:pt x="185" y="139"/>
                  </a:lnTo>
                  <a:lnTo>
                    <a:pt x="185" y="138"/>
                  </a:lnTo>
                  <a:lnTo>
                    <a:pt x="186" y="138"/>
                  </a:lnTo>
                  <a:lnTo>
                    <a:pt x="186" y="137"/>
                  </a:lnTo>
                  <a:lnTo>
                    <a:pt x="187" y="138"/>
                  </a:lnTo>
                  <a:lnTo>
                    <a:pt x="188" y="141"/>
                  </a:lnTo>
                  <a:lnTo>
                    <a:pt x="191" y="141"/>
                  </a:lnTo>
                  <a:lnTo>
                    <a:pt x="191" y="139"/>
                  </a:lnTo>
                  <a:lnTo>
                    <a:pt x="189" y="139"/>
                  </a:lnTo>
                  <a:lnTo>
                    <a:pt x="189" y="138"/>
                  </a:lnTo>
                  <a:lnTo>
                    <a:pt x="191" y="138"/>
                  </a:lnTo>
                  <a:lnTo>
                    <a:pt x="191" y="137"/>
                  </a:lnTo>
                  <a:lnTo>
                    <a:pt x="192" y="137"/>
                  </a:lnTo>
                  <a:lnTo>
                    <a:pt x="193" y="138"/>
                  </a:lnTo>
                  <a:lnTo>
                    <a:pt x="194" y="138"/>
                  </a:lnTo>
                  <a:lnTo>
                    <a:pt x="195" y="138"/>
                  </a:lnTo>
                  <a:lnTo>
                    <a:pt x="196" y="138"/>
                  </a:lnTo>
                  <a:lnTo>
                    <a:pt x="198" y="137"/>
                  </a:lnTo>
                  <a:lnTo>
                    <a:pt x="199" y="137"/>
                  </a:lnTo>
                  <a:lnTo>
                    <a:pt x="200" y="137"/>
                  </a:lnTo>
                  <a:lnTo>
                    <a:pt x="200" y="138"/>
                  </a:lnTo>
                  <a:lnTo>
                    <a:pt x="200" y="139"/>
                  </a:lnTo>
                  <a:lnTo>
                    <a:pt x="201" y="139"/>
                  </a:lnTo>
                  <a:lnTo>
                    <a:pt x="201" y="141"/>
                  </a:lnTo>
                  <a:lnTo>
                    <a:pt x="202" y="141"/>
                  </a:lnTo>
                  <a:lnTo>
                    <a:pt x="202" y="142"/>
                  </a:lnTo>
                  <a:lnTo>
                    <a:pt x="202" y="143"/>
                  </a:lnTo>
                  <a:lnTo>
                    <a:pt x="205" y="143"/>
                  </a:lnTo>
                  <a:lnTo>
                    <a:pt x="206" y="143"/>
                  </a:lnTo>
                  <a:lnTo>
                    <a:pt x="206" y="143"/>
                  </a:lnTo>
                  <a:lnTo>
                    <a:pt x="207" y="142"/>
                  </a:lnTo>
                  <a:lnTo>
                    <a:pt x="207" y="143"/>
                  </a:lnTo>
                  <a:lnTo>
                    <a:pt x="208" y="143"/>
                  </a:lnTo>
                  <a:lnTo>
                    <a:pt x="209" y="143"/>
                  </a:lnTo>
                  <a:lnTo>
                    <a:pt x="209" y="142"/>
                  </a:lnTo>
                  <a:lnTo>
                    <a:pt x="209" y="141"/>
                  </a:lnTo>
                  <a:lnTo>
                    <a:pt x="209" y="138"/>
                  </a:lnTo>
                  <a:lnTo>
                    <a:pt x="209" y="137"/>
                  </a:lnTo>
                  <a:lnTo>
                    <a:pt x="209" y="136"/>
                  </a:lnTo>
                  <a:lnTo>
                    <a:pt x="211" y="136"/>
                  </a:lnTo>
                  <a:lnTo>
                    <a:pt x="212" y="137"/>
                  </a:lnTo>
                  <a:lnTo>
                    <a:pt x="213" y="137"/>
                  </a:lnTo>
                  <a:lnTo>
                    <a:pt x="214" y="137"/>
                  </a:lnTo>
                  <a:lnTo>
                    <a:pt x="215" y="137"/>
                  </a:lnTo>
                  <a:lnTo>
                    <a:pt x="217" y="137"/>
                  </a:lnTo>
                  <a:lnTo>
                    <a:pt x="217" y="138"/>
                  </a:lnTo>
                  <a:lnTo>
                    <a:pt x="218" y="138"/>
                  </a:lnTo>
                  <a:lnTo>
                    <a:pt x="218" y="137"/>
                  </a:lnTo>
                  <a:lnTo>
                    <a:pt x="219" y="137"/>
                  </a:lnTo>
                  <a:lnTo>
                    <a:pt x="219" y="136"/>
                  </a:lnTo>
                  <a:lnTo>
                    <a:pt x="220" y="136"/>
                  </a:lnTo>
                  <a:lnTo>
                    <a:pt x="220" y="135"/>
                  </a:lnTo>
                  <a:lnTo>
                    <a:pt x="220" y="136"/>
                  </a:lnTo>
                  <a:lnTo>
                    <a:pt x="221" y="136"/>
                  </a:lnTo>
                  <a:lnTo>
                    <a:pt x="221" y="137"/>
                  </a:lnTo>
                  <a:lnTo>
                    <a:pt x="222" y="138"/>
                  </a:lnTo>
                  <a:lnTo>
                    <a:pt x="225" y="138"/>
                  </a:lnTo>
                  <a:lnTo>
                    <a:pt x="226" y="139"/>
                  </a:lnTo>
                  <a:lnTo>
                    <a:pt x="226" y="141"/>
                  </a:lnTo>
                  <a:lnTo>
                    <a:pt x="226" y="142"/>
                  </a:lnTo>
                  <a:lnTo>
                    <a:pt x="225" y="142"/>
                  </a:lnTo>
                  <a:lnTo>
                    <a:pt x="225" y="143"/>
                  </a:lnTo>
                  <a:lnTo>
                    <a:pt x="225" y="143"/>
                  </a:lnTo>
                  <a:lnTo>
                    <a:pt x="226" y="143"/>
                  </a:lnTo>
                  <a:lnTo>
                    <a:pt x="227" y="143"/>
                  </a:lnTo>
                  <a:lnTo>
                    <a:pt x="227" y="144"/>
                  </a:lnTo>
                  <a:lnTo>
                    <a:pt x="227" y="145"/>
                  </a:lnTo>
                  <a:lnTo>
                    <a:pt x="228" y="145"/>
                  </a:lnTo>
                  <a:lnTo>
                    <a:pt x="230" y="145"/>
                  </a:lnTo>
                  <a:lnTo>
                    <a:pt x="230" y="146"/>
                  </a:lnTo>
                  <a:lnTo>
                    <a:pt x="232" y="148"/>
                  </a:lnTo>
                  <a:lnTo>
                    <a:pt x="232" y="149"/>
                  </a:lnTo>
                  <a:lnTo>
                    <a:pt x="237" y="149"/>
                  </a:lnTo>
                  <a:lnTo>
                    <a:pt x="237" y="150"/>
                  </a:lnTo>
                  <a:lnTo>
                    <a:pt x="238" y="150"/>
                  </a:lnTo>
                  <a:lnTo>
                    <a:pt x="240" y="150"/>
                  </a:lnTo>
                  <a:lnTo>
                    <a:pt x="241" y="150"/>
                  </a:lnTo>
                  <a:lnTo>
                    <a:pt x="243" y="151"/>
                  </a:lnTo>
                  <a:lnTo>
                    <a:pt x="244" y="151"/>
                  </a:lnTo>
                  <a:lnTo>
                    <a:pt x="244" y="152"/>
                  </a:lnTo>
                  <a:lnTo>
                    <a:pt x="243" y="152"/>
                  </a:lnTo>
                  <a:lnTo>
                    <a:pt x="241" y="152"/>
                  </a:lnTo>
                  <a:lnTo>
                    <a:pt x="241" y="154"/>
                  </a:lnTo>
                  <a:lnTo>
                    <a:pt x="243" y="155"/>
                  </a:lnTo>
                  <a:lnTo>
                    <a:pt x="244" y="155"/>
                  </a:lnTo>
                  <a:lnTo>
                    <a:pt x="244" y="154"/>
                  </a:lnTo>
                  <a:lnTo>
                    <a:pt x="245" y="154"/>
                  </a:lnTo>
                  <a:lnTo>
                    <a:pt x="246" y="154"/>
                  </a:lnTo>
                  <a:lnTo>
                    <a:pt x="247" y="152"/>
                  </a:lnTo>
                  <a:lnTo>
                    <a:pt x="248" y="152"/>
                  </a:lnTo>
                  <a:lnTo>
                    <a:pt x="250" y="150"/>
                  </a:lnTo>
                  <a:lnTo>
                    <a:pt x="250" y="149"/>
                  </a:lnTo>
                  <a:lnTo>
                    <a:pt x="251" y="149"/>
                  </a:lnTo>
                  <a:lnTo>
                    <a:pt x="251" y="148"/>
                  </a:lnTo>
                  <a:lnTo>
                    <a:pt x="251" y="146"/>
                  </a:lnTo>
                  <a:lnTo>
                    <a:pt x="251" y="145"/>
                  </a:lnTo>
                  <a:lnTo>
                    <a:pt x="251" y="144"/>
                  </a:lnTo>
                  <a:lnTo>
                    <a:pt x="252" y="144"/>
                  </a:lnTo>
                  <a:lnTo>
                    <a:pt x="252" y="143"/>
                  </a:lnTo>
                  <a:lnTo>
                    <a:pt x="253" y="143"/>
                  </a:lnTo>
                  <a:lnTo>
                    <a:pt x="254" y="143"/>
                  </a:lnTo>
                  <a:lnTo>
                    <a:pt x="256" y="144"/>
                  </a:lnTo>
                  <a:lnTo>
                    <a:pt x="256" y="145"/>
                  </a:lnTo>
                  <a:lnTo>
                    <a:pt x="256" y="146"/>
                  </a:lnTo>
                  <a:lnTo>
                    <a:pt x="256" y="148"/>
                  </a:lnTo>
                  <a:lnTo>
                    <a:pt x="257" y="148"/>
                  </a:lnTo>
                  <a:lnTo>
                    <a:pt x="258" y="149"/>
                  </a:lnTo>
                  <a:lnTo>
                    <a:pt x="265" y="149"/>
                  </a:lnTo>
                  <a:lnTo>
                    <a:pt x="266" y="149"/>
                  </a:lnTo>
                  <a:lnTo>
                    <a:pt x="272" y="148"/>
                  </a:lnTo>
                  <a:lnTo>
                    <a:pt x="278" y="145"/>
                  </a:lnTo>
                  <a:lnTo>
                    <a:pt x="278" y="144"/>
                  </a:lnTo>
                  <a:lnTo>
                    <a:pt x="279" y="143"/>
                  </a:lnTo>
                  <a:lnTo>
                    <a:pt x="279" y="141"/>
                  </a:lnTo>
                  <a:lnTo>
                    <a:pt x="280" y="135"/>
                  </a:lnTo>
                  <a:lnTo>
                    <a:pt x="280" y="133"/>
                  </a:lnTo>
                  <a:lnTo>
                    <a:pt x="282" y="132"/>
                  </a:lnTo>
                  <a:lnTo>
                    <a:pt x="283" y="132"/>
                  </a:lnTo>
                  <a:lnTo>
                    <a:pt x="283" y="131"/>
                  </a:lnTo>
                  <a:lnTo>
                    <a:pt x="282" y="131"/>
                  </a:lnTo>
                  <a:lnTo>
                    <a:pt x="280" y="130"/>
                  </a:lnTo>
                  <a:lnTo>
                    <a:pt x="280" y="128"/>
                  </a:lnTo>
                  <a:lnTo>
                    <a:pt x="279" y="126"/>
                  </a:lnTo>
                  <a:lnTo>
                    <a:pt x="278" y="126"/>
                  </a:lnTo>
                  <a:lnTo>
                    <a:pt x="277" y="125"/>
                  </a:lnTo>
                  <a:lnTo>
                    <a:pt x="276" y="125"/>
                  </a:lnTo>
                  <a:lnTo>
                    <a:pt x="274" y="125"/>
                  </a:lnTo>
                  <a:lnTo>
                    <a:pt x="273" y="125"/>
                  </a:lnTo>
                  <a:lnTo>
                    <a:pt x="272" y="125"/>
                  </a:lnTo>
                  <a:lnTo>
                    <a:pt x="271" y="125"/>
                  </a:lnTo>
                  <a:lnTo>
                    <a:pt x="271" y="124"/>
                  </a:lnTo>
                  <a:lnTo>
                    <a:pt x="270" y="124"/>
                  </a:lnTo>
                  <a:lnTo>
                    <a:pt x="270" y="123"/>
                  </a:lnTo>
                  <a:lnTo>
                    <a:pt x="269" y="123"/>
                  </a:lnTo>
                  <a:lnTo>
                    <a:pt x="269" y="122"/>
                  </a:lnTo>
                  <a:lnTo>
                    <a:pt x="269" y="120"/>
                  </a:lnTo>
                  <a:lnTo>
                    <a:pt x="261" y="120"/>
                  </a:lnTo>
                  <a:lnTo>
                    <a:pt x="261" y="119"/>
                  </a:lnTo>
                  <a:lnTo>
                    <a:pt x="259" y="119"/>
                  </a:lnTo>
                  <a:lnTo>
                    <a:pt x="259" y="118"/>
                  </a:lnTo>
                  <a:lnTo>
                    <a:pt x="260" y="117"/>
                  </a:lnTo>
                  <a:lnTo>
                    <a:pt x="260" y="116"/>
                  </a:lnTo>
                  <a:lnTo>
                    <a:pt x="261" y="116"/>
                  </a:lnTo>
                  <a:lnTo>
                    <a:pt x="260" y="115"/>
                  </a:lnTo>
                  <a:lnTo>
                    <a:pt x="258" y="115"/>
                  </a:lnTo>
                  <a:lnTo>
                    <a:pt x="256" y="113"/>
                  </a:lnTo>
                  <a:lnTo>
                    <a:pt x="254" y="113"/>
                  </a:lnTo>
                  <a:lnTo>
                    <a:pt x="254" y="115"/>
                  </a:lnTo>
                  <a:lnTo>
                    <a:pt x="253" y="115"/>
                  </a:lnTo>
                  <a:lnTo>
                    <a:pt x="253" y="113"/>
                  </a:lnTo>
                  <a:lnTo>
                    <a:pt x="252" y="112"/>
                  </a:lnTo>
                  <a:lnTo>
                    <a:pt x="252" y="111"/>
                  </a:lnTo>
                  <a:lnTo>
                    <a:pt x="252" y="110"/>
                  </a:lnTo>
                  <a:lnTo>
                    <a:pt x="256" y="110"/>
                  </a:lnTo>
                  <a:lnTo>
                    <a:pt x="259" y="107"/>
                  </a:lnTo>
                  <a:lnTo>
                    <a:pt x="260" y="105"/>
                  </a:lnTo>
                  <a:lnTo>
                    <a:pt x="261" y="105"/>
                  </a:lnTo>
                  <a:lnTo>
                    <a:pt x="263" y="105"/>
                  </a:lnTo>
                  <a:lnTo>
                    <a:pt x="264" y="105"/>
                  </a:lnTo>
                  <a:lnTo>
                    <a:pt x="264" y="105"/>
                  </a:lnTo>
                  <a:lnTo>
                    <a:pt x="265" y="104"/>
                  </a:lnTo>
                  <a:lnTo>
                    <a:pt x="266" y="103"/>
                  </a:lnTo>
                  <a:lnTo>
                    <a:pt x="267" y="102"/>
                  </a:lnTo>
                  <a:lnTo>
                    <a:pt x="269" y="102"/>
                  </a:lnTo>
                  <a:lnTo>
                    <a:pt x="270" y="100"/>
                  </a:lnTo>
                  <a:lnTo>
                    <a:pt x="271" y="99"/>
                  </a:lnTo>
                  <a:lnTo>
                    <a:pt x="270" y="98"/>
                  </a:lnTo>
                  <a:lnTo>
                    <a:pt x="270" y="97"/>
                  </a:lnTo>
                  <a:lnTo>
                    <a:pt x="270" y="96"/>
                  </a:lnTo>
                  <a:lnTo>
                    <a:pt x="270" y="94"/>
                  </a:lnTo>
                  <a:lnTo>
                    <a:pt x="269" y="94"/>
                  </a:lnTo>
                  <a:lnTo>
                    <a:pt x="267" y="93"/>
                  </a:lnTo>
                  <a:lnTo>
                    <a:pt x="266" y="93"/>
                  </a:lnTo>
                  <a:lnTo>
                    <a:pt x="266" y="92"/>
                  </a:lnTo>
                  <a:lnTo>
                    <a:pt x="266" y="91"/>
                  </a:lnTo>
                  <a:lnTo>
                    <a:pt x="266" y="90"/>
                  </a:lnTo>
                  <a:lnTo>
                    <a:pt x="265" y="90"/>
                  </a:lnTo>
                  <a:lnTo>
                    <a:pt x="265" y="89"/>
                  </a:lnTo>
                  <a:lnTo>
                    <a:pt x="264" y="89"/>
                  </a:lnTo>
                  <a:lnTo>
                    <a:pt x="264" y="87"/>
                  </a:lnTo>
                  <a:lnTo>
                    <a:pt x="264" y="86"/>
                  </a:lnTo>
                  <a:lnTo>
                    <a:pt x="265" y="86"/>
                  </a:lnTo>
                  <a:lnTo>
                    <a:pt x="266" y="85"/>
                  </a:lnTo>
                  <a:lnTo>
                    <a:pt x="267" y="85"/>
                  </a:lnTo>
                  <a:lnTo>
                    <a:pt x="267" y="85"/>
                  </a:lnTo>
                  <a:lnTo>
                    <a:pt x="269" y="85"/>
                  </a:lnTo>
                  <a:lnTo>
                    <a:pt x="271" y="81"/>
                  </a:lnTo>
                  <a:lnTo>
                    <a:pt x="270" y="80"/>
                  </a:lnTo>
                  <a:lnTo>
                    <a:pt x="271" y="80"/>
                  </a:lnTo>
                  <a:lnTo>
                    <a:pt x="272" y="80"/>
                  </a:lnTo>
                  <a:lnTo>
                    <a:pt x="272" y="79"/>
                  </a:lnTo>
                  <a:lnTo>
                    <a:pt x="273" y="79"/>
                  </a:lnTo>
                  <a:lnTo>
                    <a:pt x="274" y="79"/>
                  </a:lnTo>
                  <a:lnTo>
                    <a:pt x="276" y="79"/>
                  </a:lnTo>
                  <a:lnTo>
                    <a:pt x="277" y="79"/>
                  </a:lnTo>
                  <a:lnTo>
                    <a:pt x="278" y="79"/>
                  </a:lnTo>
                  <a:lnTo>
                    <a:pt x="278" y="78"/>
                  </a:lnTo>
                  <a:lnTo>
                    <a:pt x="279" y="78"/>
                  </a:lnTo>
                  <a:lnTo>
                    <a:pt x="279" y="79"/>
                  </a:lnTo>
                  <a:lnTo>
                    <a:pt x="280" y="79"/>
                  </a:lnTo>
                  <a:lnTo>
                    <a:pt x="282" y="80"/>
                  </a:lnTo>
                  <a:lnTo>
                    <a:pt x="283" y="80"/>
                  </a:lnTo>
                  <a:lnTo>
                    <a:pt x="284" y="80"/>
                  </a:lnTo>
                  <a:lnTo>
                    <a:pt x="286" y="79"/>
                  </a:lnTo>
                  <a:lnTo>
                    <a:pt x="287" y="80"/>
                  </a:lnTo>
                  <a:lnTo>
                    <a:pt x="289" y="81"/>
                  </a:lnTo>
                  <a:lnTo>
                    <a:pt x="290" y="80"/>
                  </a:lnTo>
                  <a:lnTo>
                    <a:pt x="291" y="80"/>
                  </a:lnTo>
                  <a:lnTo>
                    <a:pt x="291" y="79"/>
                  </a:lnTo>
                  <a:lnTo>
                    <a:pt x="292" y="78"/>
                  </a:lnTo>
                  <a:lnTo>
                    <a:pt x="292" y="77"/>
                  </a:lnTo>
                  <a:lnTo>
                    <a:pt x="292" y="76"/>
                  </a:lnTo>
                  <a:lnTo>
                    <a:pt x="291" y="76"/>
                  </a:lnTo>
                  <a:lnTo>
                    <a:pt x="291" y="74"/>
                  </a:lnTo>
                  <a:lnTo>
                    <a:pt x="286" y="74"/>
                  </a:lnTo>
                  <a:lnTo>
                    <a:pt x="285" y="73"/>
                  </a:lnTo>
                  <a:lnTo>
                    <a:pt x="284" y="72"/>
                  </a:lnTo>
                  <a:lnTo>
                    <a:pt x="283" y="71"/>
                  </a:lnTo>
                  <a:lnTo>
                    <a:pt x="280" y="72"/>
                  </a:lnTo>
                  <a:lnTo>
                    <a:pt x="279" y="72"/>
                  </a:lnTo>
                  <a:lnTo>
                    <a:pt x="278" y="71"/>
                  </a:lnTo>
                  <a:lnTo>
                    <a:pt x="277" y="71"/>
                  </a:lnTo>
                  <a:lnTo>
                    <a:pt x="276" y="71"/>
                  </a:lnTo>
                  <a:lnTo>
                    <a:pt x="274" y="70"/>
                  </a:lnTo>
                  <a:lnTo>
                    <a:pt x="273" y="70"/>
                  </a:lnTo>
                  <a:lnTo>
                    <a:pt x="273" y="68"/>
                  </a:lnTo>
                  <a:lnTo>
                    <a:pt x="273" y="67"/>
                  </a:lnTo>
                  <a:lnTo>
                    <a:pt x="273" y="66"/>
                  </a:lnTo>
                  <a:lnTo>
                    <a:pt x="274" y="65"/>
                  </a:lnTo>
                  <a:lnTo>
                    <a:pt x="274" y="64"/>
                  </a:lnTo>
                  <a:lnTo>
                    <a:pt x="274" y="63"/>
                  </a:lnTo>
                  <a:lnTo>
                    <a:pt x="276" y="63"/>
                  </a:lnTo>
                  <a:lnTo>
                    <a:pt x="277" y="64"/>
                  </a:lnTo>
                  <a:lnTo>
                    <a:pt x="277" y="65"/>
                  </a:lnTo>
                  <a:lnTo>
                    <a:pt x="278" y="65"/>
                  </a:lnTo>
                  <a:lnTo>
                    <a:pt x="279" y="65"/>
                  </a:lnTo>
                  <a:lnTo>
                    <a:pt x="279" y="64"/>
                  </a:lnTo>
                  <a:lnTo>
                    <a:pt x="280" y="63"/>
                  </a:lnTo>
                  <a:lnTo>
                    <a:pt x="282" y="63"/>
                  </a:lnTo>
                  <a:lnTo>
                    <a:pt x="280" y="60"/>
                  </a:lnTo>
                  <a:lnTo>
                    <a:pt x="278" y="60"/>
                  </a:lnTo>
                  <a:lnTo>
                    <a:pt x="277" y="60"/>
                  </a:lnTo>
                  <a:lnTo>
                    <a:pt x="277" y="61"/>
                  </a:lnTo>
                  <a:lnTo>
                    <a:pt x="276" y="61"/>
                  </a:lnTo>
                  <a:lnTo>
                    <a:pt x="273" y="60"/>
                  </a:lnTo>
                  <a:lnTo>
                    <a:pt x="272" y="60"/>
                  </a:lnTo>
                  <a:lnTo>
                    <a:pt x="272" y="59"/>
                  </a:lnTo>
                  <a:lnTo>
                    <a:pt x="271" y="59"/>
                  </a:lnTo>
                  <a:lnTo>
                    <a:pt x="269" y="59"/>
                  </a:lnTo>
                  <a:lnTo>
                    <a:pt x="267" y="58"/>
                  </a:lnTo>
                  <a:lnTo>
                    <a:pt x="269" y="58"/>
                  </a:lnTo>
                  <a:lnTo>
                    <a:pt x="271" y="58"/>
                  </a:lnTo>
                  <a:lnTo>
                    <a:pt x="271" y="57"/>
                  </a:lnTo>
                  <a:lnTo>
                    <a:pt x="272" y="57"/>
                  </a:lnTo>
                  <a:lnTo>
                    <a:pt x="273" y="55"/>
                  </a:lnTo>
                  <a:lnTo>
                    <a:pt x="273" y="54"/>
                  </a:lnTo>
                  <a:lnTo>
                    <a:pt x="274" y="54"/>
                  </a:lnTo>
                  <a:lnTo>
                    <a:pt x="274" y="53"/>
                  </a:lnTo>
                  <a:lnTo>
                    <a:pt x="273" y="53"/>
                  </a:lnTo>
                  <a:lnTo>
                    <a:pt x="272" y="52"/>
                  </a:lnTo>
                  <a:lnTo>
                    <a:pt x="270" y="52"/>
                  </a:lnTo>
                  <a:lnTo>
                    <a:pt x="270" y="51"/>
                  </a:lnTo>
                  <a:lnTo>
                    <a:pt x="270" y="49"/>
                  </a:lnTo>
                  <a:lnTo>
                    <a:pt x="271" y="49"/>
                  </a:lnTo>
                  <a:lnTo>
                    <a:pt x="272" y="48"/>
                  </a:lnTo>
                  <a:lnTo>
                    <a:pt x="273" y="49"/>
                  </a:lnTo>
                  <a:lnTo>
                    <a:pt x="273" y="51"/>
                  </a:lnTo>
                  <a:lnTo>
                    <a:pt x="274" y="51"/>
                  </a:lnTo>
                  <a:lnTo>
                    <a:pt x="274" y="49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6"/>
                  </a:lnTo>
                  <a:lnTo>
                    <a:pt x="277" y="46"/>
                  </a:lnTo>
                  <a:lnTo>
                    <a:pt x="278" y="46"/>
                  </a:lnTo>
                  <a:lnTo>
                    <a:pt x="279" y="46"/>
                  </a:lnTo>
                  <a:lnTo>
                    <a:pt x="279" y="47"/>
                  </a:lnTo>
                  <a:lnTo>
                    <a:pt x="282" y="47"/>
                  </a:lnTo>
                  <a:lnTo>
                    <a:pt x="282" y="48"/>
                  </a:lnTo>
                  <a:lnTo>
                    <a:pt x="282" y="49"/>
                  </a:lnTo>
                  <a:lnTo>
                    <a:pt x="282" y="48"/>
                  </a:lnTo>
                  <a:lnTo>
                    <a:pt x="283" y="48"/>
                  </a:lnTo>
                  <a:lnTo>
                    <a:pt x="283" y="47"/>
                  </a:lnTo>
                  <a:lnTo>
                    <a:pt x="284" y="47"/>
                  </a:lnTo>
                  <a:lnTo>
                    <a:pt x="284" y="48"/>
                  </a:lnTo>
                  <a:lnTo>
                    <a:pt x="285" y="48"/>
                  </a:lnTo>
                  <a:lnTo>
                    <a:pt x="285" y="47"/>
                  </a:lnTo>
                  <a:lnTo>
                    <a:pt x="286" y="47"/>
                  </a:lnTo>
                  <a:lnTo>
                    <a:pt x="286" y="48"/>
                  </a:lnTo>
                  <a:lnTo>
                    <a:pt x="286" y="49"/>
                  </a:lnTo>
                  <a:lnTo>
                    <a:pt x="287" y="49"/>
                  </a:lnTo>
                  <a:lnTo>
                    <a:pt x="290" y="49"/>
                  </a:lnTo>
                  <a:lnTo>
                    <a:pt x="290" y="47"/>
                  </a:lnTo>
                  <a:lnTo>
                    <a:pt x="297" y="47"/>
                  </a:lnTo>
                  <a:lnTo>
                    <a:pt x="296" y="48"/>
                  </a:lnTo>
                  <a:lnTo>
                    <a:pt x="296" y="49"/>
                  </a:lnTo>
                  <a:lnTo>
                    <a:pt x="297" y="49"/>
                  </a:lnTo>
                  <a:lnTo>
                    <a:pt x="297" y="51"/>
                  </a:lnTo>
                  <a:lnTo>
                    <a:pt x="298" y="51"/>
                  </a:lnTo>
                  <a:lnTo>
                    <a:pt x="298" y="52"/>
                  </a:lnTo>
                  <a:lnTo>
                    <a:pt x="299" y="52"/>
                  </a:lnTo>
                  <a:lnTo>
                    <a:pt x="299" y="51"/>
                  </a:lnTo>
                  <a:lnTo>
                    <a:pt x="299" y="49"/>
                  </a:lnTo>
                  <a:lnTo>
                    <a:pt x="300" y="48"/>
                  </a:lnTo>
                  <a:lnTo>
                    <a:pt x="299" y="48"/>
                  </a:lnTo>
                  <a:lnTo>
                    <a:pt x="299" y="47"/>
                  </a:lnTo>
                  <a:lnTo>
                    <a:pt x="299" y="46"/>
                  </a:lnTo>
                  <a:lnTo>
                    <a:pt x="300" y="45"/>
                  </a:lnTo>
                  <a:lnTo>
                    <a:pt x="302" y="45"/>
                  </a:lnTo>
                  <a:lnTo>
                    <a:pt x="303" y="45"/>
                  </a:lnTo>
                  <a:lnTo>
                    <a:pt x="304" y="45"/>
                  </a:lnTo>
                  <a:lnTo>
                    <a:pt x="305" y="45"/>
                  </a:lnTo>
                  <a:lnTo>
                    <a:pt x="306" y="45"/>
                  </a:lnTo>
                  <a:lnTo>
                    <a:pt x="308" y="45"/>
                  </a:lnTo>
                  <a:lnTo>
                    <a:pt x="310" y="45"/>
                  </a:lnTo>
                  <a:lnTo>
                    <a:pt x="310" y="44"/>
                  </a:lnTo>
                  <a:lnTo>
                    <a:pt x="310" y="42"/>
                  </a:lnTo>
                  <a:lnTo>
                    <a:pt x="310" y="41"/>
                  </a:lnTo>
                  <a:lnTo>
                    <a:pt x="311" y="41"/>
                  </a:lnTo>
                  <a:lnTo>
                    <a:pt x="312" y="41"/>
                  </a:lnTo>
                  <a:lnTo>
                    <a:pt x="315" y="42"/>
                  </a:lnTo>
                  <a:lnTo>
                    <a:pt x="316" y="41"/>
                  </a:lnTo>
                  <a:lnTo>
                    <a:pt x="317" y="41"/>
                  </a:lnTo>
                  <a:lnTo>
                    <a:pt x="318" y="40"/>
                  </a:lnTo>
                  <a:lnTo>
                    <a:pt x="321" y="39"/>
                  </a:lnTo>
                  <a:lnTo>
                    <a:pt x="322" y="39"/>
                  </a:lnTo>
                  <a:lnTo>
                    <a:pt x="322" y="40"/>
                  </a:lnTo>
                  <a:lnTo>
                    <a:pt x="323" y="41"/>
                  </a:lnTo>
                  <a:lnTo>
                    <a:pt x="324" y="41"/>
                  </a:lnTo>
                  <a:lnTo>
                    <a:pt x="324" y="40"/>
                  </a:lnTo>
                  <a:lnTo>
                    <a:pt x="325" y="40"/>
                  </a:lnTo>
                  <a:lnTo>
                    <a:pt x="326" y="40"/>
                  </a:lnTo>
                  <a:lnTo>
                    <a:pt x="326" y="39"/>
                  </a:lnTo>
                  <a:lnTo>
                    <a:pt x="326" y="38"/>
                  </a:lnTo>
                  <a:lnTo>
                    <a:pt x="325" y="38"/>
                  </a:lnTo>
                  <a:lnTo>
                    <a:pt x="326" y="38"/>
                  </a:lnTo>
                  <a:lnTo>
                    <a:pt x="326" y="36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6"/>
                  </a:lnTo>
                  <a:lnTo>
                    <a:pt x="329" y="36"/>
                  </a:lnTo>
                  <a:lnTo>
                    <a:pt x="330" y="36"/>
                  </a:lnTo>
                  <a:lnTo>
                    <a:pt x="331" y="36"/>
                  </a:lnTo>
                  <a:lnTo>
                    <a:pt x="331" y="35"/>
                  </a:lnTo>
                  <a:lnTo>
                    <a:pt x="332" y="35"/>
                  </a:lnTo>
                  <a:lnTo>
                    <a:pt x="332" y="36"/>
                  </a:lnTo>
                  <a:lnTo>
                    <a:pt x="335" y="35"/>
                  </a:lnTo>
                  <a:lnTo>
                    <a:pt x="336" y="35"/>
                  </a:lnTo>
                  <a:lnTo>
                    <a:pt x="337" y="35"/>
                  </a:lnTo>
                  <a:lnTo>
                    <a:pt x="337" y="34"/>
                  </a:lnTo>
                  <a:lnTo>
                    <a:pt x="337" y="35"/>
                  </a:lnTo>
                  <a:lnTo>
                    <a:pt x="338" y="36"/>
                  </a:lnTo>
                  <a:lnTo>
                    <a:pt x="339" y="36"/>
                  </a:lnTo>
                  <a:lnTo>
                    <a:pt x="341" y="36"/>
                  </a:lnTo>
                  <a:lnTo>
                    <a:pt x="342" y="35"/>
                  </a:lnTo>
                  <a:lnTo>
                    <a:pt x="343" y="34"/>
                  </a:lnTo>
                  <a:lnTo>
                    <a:pt x="344" y="34"/>
                  </a:lnTo>
                  <a:lnTo>
                    <a:pt x="345" y="34"/>
                  </a:lnTo>
                  <a:lnTo>
                    <a:pt x="347" y="36"/>
                  </a:lnTo>
                  <a:lnTo>
                    <a:pt x="348" y="38"/>
                  </a:lnTo>
                  <a:lnTo>
                    <a:pt x="348" y="36"/>
                  </a:lnTo>
                  <a:lnTo>
                    <a:pt x="349" y="36"/>
                  </a:lnTo>
                  <a:lnTo>
                    <a:pt x="349" y="38"/>
                  </a:lnTo>
                  <a:lnTo>
                    <a:pt x="349" y="36"/>
                  </a:lnTo>
                  <a:lnTo>
                    <a:pt x="349" y="33"/>
                  </a:lnTo>
                  <a:lnTo>
                    <a:pt x="349" y="32"/>
                  </a:lnTo>
                  <a:lnTo>
                    <a:pt x="349" y="32"/>
                  </a:lnTo>
                  <a:lnTo>
                    <a:pt x="349" y="31"/>
                  </a:lnTo>
                  <a:lnTo>
                    <a:pt x="349" y="29"/>
                  </a:lnTo>
                  <a:lnTo>
                    <a:pt x="351" y="28"/>
                  </a:lnTo>
                  <a:lnTo>
                    <a:pt x="352" y="29"/>
                  </a:lnTo>
                  <a:lnTo>
                    <a:pt x="354" y="29"/>
                  </a:lnTo>
                  <a:lnTo>
                    <a:pt x="354" y="28"/>
                  </a:lnTo>
                  <a:lnTo>
                    <a:pt x="352" y="28"/>
                  </a:lnTo>
                  <a:lnTo>
                    <a:pt x="354" y="28"/>
                  </a:lnTo>
                  <a:lnTo>
                    <a:pt x="354" y="27"/>
                  </a:lnTo>
                  <a:lnTo>
                    <a:pt x="356" y="28"/>
                  </a:lnTo>
                  <a:lnTo>
                    <a:pt x="358" y="28"/>
                  </a:lnTo>
                  <a:lnTo>
                    <a:pt x="360" y="28"/>
                  </a:lnTo>
                  <a:lnTo>
                    <a:pt x="360" y="27"/>
                  </a:lnTo>
                  <a:lnTo>
                    <a:pt x="361" y="26"/>
                  </a:lnTo>
                  <a:lnTo>
                    <a:pt x="363" y="25"/>
                  </a:lnTo>
                  <a:lnTo>
                    <a:pt x="363" y="26"/>
                  </a:lnTo>
                  <a:lnTo>
                    <a:pt x="363" y="28"/>
                  </a:lnTo>
                  <a:lnTo>
                    <a:pt x="365" y="27"/>
                  </a:lnTo>
                  <a:lnTo>
                    <a:pt x="373" y="25"/>
                  </a:lnTo>
                  <a:lnTo>
                    <a:pt x="374" y="25"/>
                  </a:lnTo>
                  <a:lnTo>
                    <a:pt x="376" y="25"/>
                  </a:lnTo>
                  <a:lnTo>
                    <a:pt x="377" y="25"/>
                  </a:lnTo>
                  <a:lnTo>
                    <a:pt x="377" y="23"/>
                  </a:lnTo>
                  <a:lnTo>
                    <a:pt x="382" y="23"/>
                  </a:lnTo>
                  <a:lnTo>
                    <a:pt x="383" y="22"/>
                  </a:lnTo>
                  <a:lnTo>
                    <a:pt x="384" y="22"/>
                  </a:lnTo>
                  <a:lnTo>
                    <a:pt x="386" y="22"/>
                  </a:lnTo>
                  <a:lnTo>
                    <a:pt x="387" y="22"/>
                  </a:lnTo>
                  <a:lnTo>
                    <a:pt x="387" y="21"/>
                  </a:lnTo>
                  <a:lnTo>
                    <a:pt x="388" y="20"/>
                  </a:lnTo>
                  <a:lnTo>
                    <a:pt x="389" y="20"/>
                  </a:lnTo>
                  <a:lnTo>
                    <a:pt x="390" y="20"/>
                  </a:lnTo>
                  <a:lnTo>
                    <a:pt x="394" y="20"/>
                  </a:lnTo>
                  <a:lnTo>
                    <a:pt x="396" y="20"/>
                  </a:lnTo>
                  <a:lnTo>
                    <a:pt x="397" y="19"/>
                  </a:lnTo>
                  <a:lnTo>
                    <a:pt x="397" y="18"/>
                  </a:lnTo>
                  <a:lnTo>
                    <a:pt x="397" y="16"/>
                  </a:lnTo>
                  <a:lnTo>
                    <a:pt x="399" y="16"/>
                  </a:lnTo>
                  <a:lnTo>
                    <a:pt x="400" y="16"/>
                  </a:lnTo>
                  <a:lnTo>
                    <a:pt x="402" y="18"/>
                  </a:lnTo>
                  <a:lnTo>
                    <a:pt x="405" y="16"/>
                  </a:lnTo>
                  <a:lnTo>
                    <a:pt x="405" y="16"/>
                  </a:lnTo>
                  <a:lnTo>
                    <a:pt x="405" y="15"/>
                  </a:lnTo>
                  <a:lnTo>
                    <a:pt x="405" y="14"/>
                  </a:lnTo>
                  <a:lnTo>
                    <a:pt x="406" y="14"/>
                  </a:lnTo>
                  <a:lnTo>
                    <a:pt x="406" y="13"/>
                  </a:lnTo>
                  <a:lnTo>
                    <a:pt x="407" y="13"/>
                  </a:lnTo>
                  <a:lnTo>
                    <a:pt x="405" y="12"/>
                  </a:lnTo>
                  <a:lnTo>
                    <a:pt x="405" y="10"/>
                  </a:lnTo>
                  <a:lnTo>
                    <a:pt x="405" y="9"/>
                  </a:lnTo>
                  <a:lnTo>
                    <a:pt x="405" y="9"/>
                  </a:lnTo>
                  <a:lnTo>
                    <a:pt x="405" y="8"/>
                  </a:lnTo>
                  <a:lnTo>
                    <a:pt x="406" y="8"/>
                  </a:lnTo>
                  <a:lnTo>
                    <a:pt x="406" y="9"/>
                  </a:lnTo>
                  <a:lnTo>
                    <a:pt x="407" y="9"/>
                  </a:lnTo>
                  <a:lnTo>
                    <a:pt x="408" y="8"/>
                  </a:lnTo>
                  <a:lnTo>
                    <a:pt x="409" y="9"/>
                  </a:lnTo>
                  <a:lnTo>
                    <a:pt x="410" y="8"/>
                  </a:lnTo>
                  <a:lnTo>
                    <a:pt x="412" y="8"/>
                  </a:lnTo>
                  <a:lnTo>
                    <a:pt x="413" y="8"/>
                  </a:lnTo>
                  <a:lnTo>
                    <a:pt x="413" y="7"/>
                  </a:lnTo>
                  <a:lnTo>
                    <a:pt x="414" y="6"/>
                  </a:lnTo>
                  <a:lnTo>
                    <a:pt x="414" y="5"/>
                  </a:lnTo>
                  <a:lnTo>
                    <a:pt x="414" y="3"/>
                  </a:lnTo>
                  <a:lnTo>
                    <a:pt x="415" y="3"/>
                  </a:lnTo>
                  <a:lnTo>
                    <a:pt x="416" y="3"/>
                  </a:lnTo>
                  <a:lnTo>
                    <a:pt x="418" y="5"/>
                  </a:lnTo>
                  <a:lnTo>
                    <a:pt x="418" y="6"/>
                  </a:lnTo>
                  <a:lnTo>
                    <a:pt x="419" y="6"/>
                  </a:lnTo>
                  <a:lnTo>
                    <a:pt x="420" y="6"/>
                  </a:lnTo>
                  <a:lnTo>
                    <a:pt x="420" y="5"/>
                  </a:lnTo>
                  <a:lnTo>
                    <a:pt x="420" y="3"/>
                  </a:lnTo>
                  <a:lnTo>
                    <a:pt x="419" y="3"/>
                  </a:lnTo>
                  <a:lnTo>
                    <a:pt x="419" y="2"/>
                  </a:lnTo>
                  <a:lnTo>
                    <a:pt x="418" y="1"/>
                  </a:lnTo>
                  <a:lnTo>
                    <a:pt x="419" y="0"/>
                  </a:lnTo>
                  <a:lnTo>
                    <a:pt x="422" y="2"/>
                  </a:lnTo>
                  <a:lnTo>
                    <a:pt x="423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23" name="Freeform 478">
              <a:extLst>
                <a:ext uri="{FF2B5EF4-FFF2-40B4-BE49-F238E27FC236}">
                  <a16:creationId xmlns:a16="http://schemas.microsoft.com/office/drawing/2014/main" id="{77BF0338-17AA-B1AD-32BA-9C2C5E337D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4344" y="1952774"/>
              <a:ext cx="231775" cy="165100"/>
            </a:xfrm>
            <a:custGeom>
              <a:avLst/>
              <a:gdLst>
                <a:gd name="T0" fmla="*/ 59 w 146"/>
                <a:gd name="T1" fmla="*/ 28 h 104"/>
                <a:gd name="T2" fmla="*/ 59 w 146"/>
                <a:gd name="T3" fmla="*/ 1 h 104"/>
                <a:gd name="T4" fmla="*/ 59 w 146"/>
                <a:gd name="T5" fmla="*/ 12 h 104"/>
                <a:gd name="T6" fmla="*/ 57 w 146"/>
                <a:gd name="T7" fmla="*/ 18 h 104"/>
                <a:gd name="T8" fmla="*/ 68 w 146"/>
                <a:gd name="T9" fmla="*/ 20 h 104"/>
                <a:gd name="T10" fmla="*/ 62 w 146"/>
                <a:gd name="T11" fmla="*/ 26 h 104"/>
                <a:gd name="T12" fmla="*/ 59 w 146"/>
                <a:gd name="T13" fmla="*/ 24 h 104"/>
                <a:gd name="T14" fmla="*/ 40 w 146"/>
                <a:gd name="T15" fmla="*/ 22 h 104"/>
                <a:gd name="T16" fmla="*/ 36 w 146"/>
                <a:gd name="T17" fmla="*/ 31 h 104"/>
                <a:gd name="T18" fmla="*/ 39 w 146"/>
                <a:gd name="T19" fmla="*/ 38 h 104"/>
                <a:gd name="T20" fmla="*/ 49 w 146"/>
                <a:gd name="T21" fmla="*/ 37 h 104"/>
                <a:gd name="T22" fmla="*/ 57 w 146"/>
                <a:gd name="T23" fmla="*/ 35 h 104"/>
                <a:gd name="T24" fmla="*/ 64 w 146"/>
                <a:gd name="T25" fmla="*/ 41 h 104"/>
                <a:gd name="T26" fmla="*/ 73 w 146"/>
                <a:gd name="T27" fmla="*/ 37 h 104"/>
                <a:gd name="T28" fmla="*/ 78 w 146"/>
                <a:gd name="T29" fmla="*/ 39 h 104"/>
                <a:gd name="T30" fmla="*/ 83 w 146"/>
                <a:gd name="T31" fmla="*/ 44 h 104"/>
                <a:gd name="T32" fmla="*/ 92 w 146"/>
                <a:gd name="T33" fmla="*/ 44 h 104"/>
                <a:gd name="T34" fmla="*/ 103 w 146"/>
                <a:gd name="T35" fmla="*/ 41 h 104"/>
                <a:gd name="T36" fmla="*/ 117 w 146"/>
                <a:gd name="T37" fmla="*/ 40 h 104"/>
                <a:gd name="T38" fmla="*/ 121 w 146"/>
                <a:gd name="T39" fmla="*/ 51 h 104"/>
                <a:gd name="T40" fmla="*/ 121 w 146"/>
                <a:gd name="T41" fmla="*/ 60 h 104"/>
                <a:gd name="T42" fmla="*/ 129 w 146"/>
                <a:gd name="T43" fmla="*/ 58 h 104"/>
                <a:gd name="T44" fmla="*/ 140 w 146"/>
                <a:gd name="T45" fmla="*/ 65 h 104"/>
                <a:gd name="T46" fmla="*/ 141 w 146"/>
                <a:gd name="T47" fmla="*/ 77 h 104"/>
                <a:gd name="T48" fmla="*/ 144 w 146"/>
                <a:gd name="T49" fmla="*/ 86 h 104"/>
                <a:gd name="T50" fmla="*/ 138 w 146"/>
                <a:gd name="T51" fmla="*/ 90 h 104"/>
                <a:gd name="T52" fmla="*/ 128 w 146"/>
                <a:gd name="T53" fmla="*/ 89 h 104"/>
                <a:gd name="T54" fmla="*/ 118 w 146"/>
                <a:gd name="T55" fmla="*/ 91 h 104"/>
                <a:gd name="T56" fmla="*/ 117 w 146"/>
                <a:gd name="T57" fmla="*/ 86 h 104"/>
                <a:gd name="T58" fmla="*/ 107 w 146"/>
                <a:gd name="T59" fmla="*/ 90 h 104"/>
                <a:gd name="T60" fmla="*/ 96 w 146"/>
                <a:gd name="T61" fmla="*/ 98 h 104"/>
                <a:gd name="T62" fmla="*/ 82 w 146"/>
                <a:gd name="T63" fmla="*/ 104 h 104"/>
                <a:gd name="T64" fmla="*/ 76 w 146"/>
                <a:gd name="T65" fmla="*/ 97 h 104"/>
                <a:gd name="T66" fmla="*/ 77 w 146"/>
                <a:gd name="T67" fmla="*/ 85 h 104"/>
                <a:gd name="T68" fmla="*/ 78 w 146"/>
                <a:gd name="T69" fmla="*/ 76 h 104"/>
                <a:gd name="T70" fmla="*/ 75 w 146"/>
                <a:gd name="T71" fmla="*/ 69 h 104"/>
                <a:gd name="T72" fmla="*/ 66 w 146"/>
                <a:gd name="T73" fmla="*/ 64 h 104"/>
                <a:gd name="T74" fmla="*/ 62 w 146"/>
                <a:gd name="T75" fmla="*/ 65 h 104"/>
                <a:gd name="T76" fmla="*/ 56 w 146"/>
                <a:gd name="T77" fmla="*/ 74 h 104"/>
                <a:gd name="T78" fmla="*/ 55 w 146"/>
                <a:gd name="T79" fmla="*/ 78 h 104"/>
                <a:gd name="T80" fmla="*/ 49 w 146"/>
                <a:gd name="T81" fmla="*/ 84 h 104"/>
                <a:gd name="T82" fmla="*/ 39 w 146"/>
                <a:gd name="T83" fmla="*/ 86 h 104"/>
                <a:gd name="T84" fmla="*/ 38 w 146"/>
                <a:gd name="T85" fmla="*/ 95 h 104"/>
                <a:gd name="T86" fmla="*/ 29 w 146"/>
                <a:gd name="T87" fmla="*/ 90 h 104"/>
                <a:gd name="T88" fmla="*/ 25 w 146"/>
                <a:gd name="T89" fmla="*/ 91 h 104"/>
                <a:gd name="T90" fmla="*/ 17 w 146"/>
                <a:gd name="T91" fmla="*/ 95 h 104"/>
                <a:gd name="T92" fmla="*/ 11 w 146"/>
                <a:gd name="T93" fmla="*/ 96 h 104"/>
                <a:gd name="T94" fmla="*/ 8 w 146"/>
                <a:gd name="T95" fmla="*/ 86 h 104"/>
                <a:gd name="T96" fmla="*/ 17 w 146"/>
                <a:gd name="T97" fmla="*/ 76 h 104"/>
                <a:gd name="T98" fmla="*/ 14 w 146"/>
                <a:gd name="T99" fmla="*/ 63 h 104"/>
                <a:gd name="T100" fmla="*/ 16 w 146"/>
                <a:gd name="T101" fmla="*/ 54 h 104"/>
                <a:gd name="T102" fmla="*/ 6 w 146"/>
                <a:gd name="T103" fmla="*/ 48 h 104"/>
                <a:gd name="T104" fmla="*/ 1 w 146"/>
                <a:gd name="T105" fmla="*/ 41 h 104"/>
                <a:gd name="T106" fmla="*/ 14 w 146"/>
                <a:gd name="T107" fmla="*/ 37 h 104"/>
                <a:gd name="T108" fmla="*/ 25 w 146"/>
                <a:gd name="T109" fmla="*/ 28 h 104"/>
                <a:gd name="T110" fmla="*/ 26 w 146"/>
                <a:gd name="T111" fmla="*/ 25 h 104"/>
                <a:gd name="T112" fmla="*/ 23 w 146"/>
                <a:gd name="T113" fmla="*/ 21 h 104"/>
                <a:gd name="T114" fmla="*/ 36 w 146"/>
                <a:gd name="T115" fmla="*/ 21 h 104"/>
                <a:gd name="T116" fmla="*/ 34 w 146"/>
                <a:gd name="T117" fmla="*/ 13 h 104"/>
                <a:gd name="T118" fmla="*/ 39 w 146"/>
                <a:gd name="T119" fmla="*/ 6 h 104"/>
                <a:gd name="T120" fmla="*/ 45 w 146"/>
                <a:gd name="T121" fmla="*/ 8 h 104"/>
                <a:gd name="T122" fmla="*/ 59 w 146"/>
                <a:gd name="T123" fmla="*/ 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6" h="104">
                  <a:moveTo>
                    <a:pt x="62" y="29"/>
                  </a:moveTo>
                  <a:lnTo>
                    <a:pt x="63" y="28"/>
                  </a:lnTo>
                  <a:lnTo>
                    <a:pt x="63" y="29"/>
                  </a:lnTo>
                  <a:lnTo>
                    <a:pt x="62" y="31"/>
                  </a:lnTo>
                  <a:lnTo>
                    <a:pt x="60" y="31"/>
                  </a:lnTo>
                  <a:lnTo>
                    <a:pt x="59" y="31"/>
                  </a:lnTo>
                  <a:lnTo>
                    <a:pt x="59" y="29"/>
                  </a:lnTo>
                  <a:lnTo>
                    <a:pt x="58" y="29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62" y="29"/>
                  </a:lnTo>
                  <a:close/>
                  <a:moveTo>
                    <a:pt x="62" y="2"/>
                  </a:moveTo>
                  <a:lnTo>
                    <a:pt x="60" y="2"/>
                  </a:lnTo>
                  <a:lnTo>
                    <a:pt x="60" y="1"/>
                  </a:lnTo>
                  <a:lnTo>
                    <a:pt x="59" y="1"/>
                  </a:lnTo>
                  <a:lnTo>
                    <a:pt x="60" y="0"/>
                  </a:lnTo>
                  <a:lnTo>
                    <a:pt x="60" y="1"/>
                  </a:lnTo>
                  <a:lnTo>
                    <a:pt x="62" y="1"/>
                  </a:lnTo>
                  <a:lnTo>
                    <a:pt x="62" y="2"/>
                  </a:lnTo>
                  <a:close/>
                  <a:moveTo>
                    <a:pt x="59" y="1"/>
                  </a:moveTo>
                  <a:lnTo>
                    <a:pt x="63" y="6"/>
                  </a:lnTo>
                  <a:lnTo>
                    <a:pt x="62" y="6"/>
                  </a:lnTo>
                  <a:lnTo>
                    <a:pt x="62" y="7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11"/>
                  </a:lnTo>
                  <a:lnTo>
                    <a:pt x="60" y="12"/>
                  </a:lnTo>
                  <a:lnTo>
                    <a:pt x="59" y="12"/>
                  </a:lnTo>
                  <a:lnTo>
                    <a:pt x="59" y="13"/>
                  </a:lnTo>
                  <a:lnTo>
                    <a:pt x="58" y="13"/>
                  </a:lnTo>
                  <a:lnTo>
                    <a:pt x="58" y="14"/>
                  </a:lnTo>
                  <a:lnTo>
                    <a:pt x="57" y="14"/>
                  </a:lnTo>
                  <a:lnTo>
                    <a:pt x="56" y="14"/>
                  </a:lnTo>
                  <a:lnTo>
                    <a:pt x="56" y="15"/>
                  </a:lnTo>
                  <a:lnTo>
                    <a:pt x="56" y="16"/>
                  </a:lnTo>
                  <a:lnTo>
                    <a:pt x="57" y="16"/>
                  </a:lnTo>
                  <a:lnTo>
                    <a:pt x="56" y="18"/>
                  </a:lnTo>
                  <a:lnTo>
                    <a:pt x="57" y="18"/>
                  </a:lnTo>
                  <a:lnTo>
                    <a:pt x="58" y="18"/>
                  </a:lnTo>
                  <a:lnTo>
                    <a:pt x="59" y="18"/>
                  </a:lnTo>
                  <a:lnTo>
                    <a:pt x="59" y="19"/>
                  </a:lnTo>
                  <a:lnTo>
                    <a:pt x="60" y="19"/>
                  </a:lnTo>
                  <a:lnTo>
                    <a:pt x="60" y="20"/>
                  </a:lnTo>
                  <a:lnTo>
                    <a:pt x="62" y="20"/>
                  </a:lnTo>
                  <a:lnTo>
                    <a:pt x="63" y="20"/>
                  </a:lnTo>
                  <a:lnTo>
                    <a:pt x="65" y="19"/>
                  </a:lnTo>
                  <a:lnTo>
                    <a:pt x="68" y="19"/>
                  </a:lnTo>
                  <a:lnTo>
                    <a:pt x="68" y="20"/>
                  </a:lnTo>
                  <a:lnTo>
                    <a:pt x="68" y="21"/>
                  </a:lnTo>
                  <a:lnTo>
                    <a:pt x="66" y="21"/>
                  </a:lnTo>
                  <a:lnTo>
                    <a:pt x="65" y="21"/>
                  </a:lnTo>
                  <a:lnTo>
                    <a:pt x="64" y="21"/>
                  </a:lnTo>
                  <a:lnTo>
                    <a:pt x="64" y="22"/>
                  </a:lnTo>
                  <a:lnTo>
                    <a:pt x="63" y="22"/>
                  </a:lnTo>
                  <a:lnTo>
                    <a:pt x="62" y="22"/>
                  </a:lnTo>
                  <a:lnTo>
                    <a:pt x="62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0" y="26"/>
                  </a:lnTo>
                  <a:lnTo>
                    <a:pt x="60" y="27"/>
                  </a:lnTo>
                  <a:lnTo>
                    <a:pt x="59" y="27"/>
                  </a:lnTo>
                  <a:lnTo>
                    <a:pt x="58" y="27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4"/>
                  </a:lnTo>
                  <a:lnTo>
                    <a:pt x="58" y="24"/>
                  </a:lnTo>
                  <a:lnTo>
                    <a:pt x="57" y="24"/>
                  </a:lnTo>
                  <a:lnTo>
                    <a:pt x="56" y="24"/>
                  </a:lnTo>
                  <a:lnTo>
                    <a:pt x="55" y="24"/>
                  </a:lnTo>
                  <a:lnTo>
                    <a:pt x="55" y="22"/>
                  </a:lnTo>
                  <a:lnTo>
                    <a:pt x="53" y="22"/>
                  </a:lnTo>
                  <a:lnTo>
                    <a:pt x="52" y="22"/>
                  </a:lnTo>
                  <a:lnTo>
                    <a:pt x="49" y="20"/>
                  </a:lnTo>
                  <a:lnTo>
                    <a:pt x="42" y="22"/>
                  </a:lnTo>
                  <a:lnTo>
                    <a:pt x="40" y="22"/>
                  </a:lnTo>
                  <a:lnTo>
                    <a:pt x="40" y="24"/>
                  </a:lnTo>
                  <a:lnTo>
                    <a:pt x="40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8" y="26"/>
                  </a:lnTo>
                  <a:lnTo>
                    <a:pt x="37" y="26"/>
                  </a:lnTo>
                  <a:lnTo>
                    <a:pt x="37" y="27"/>
                  </a:lnTo>
                  <a:lnTo>
                    <a:pt x="36" y="29"/>
                  </a:lnTo>
                  <a:lnTo>
                    <a:pt x="36" y="31"/>
                  </a:lnTo>
                  <a:lnTo>
                    <a:pt x="36" y="32"/>
                  </a:lnTo>
                  <a:lnTo>
                    <a:pt x="36" y="33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7" y="37"/>
                  </a:lnTo>
                  <a:lnTo>
                    <a:pt x="37" y="38"/>
                  </a:lnTo>
                  <a:lnTo>
                    <a:pt x="38" y="38"/>
                  </a:lnTo>
                  <a:lnTo>
                    <a:pt x="38" y="37"/>
                  </a:lnTo>
                  <a:lnTo>
                    <a:pt x="38" y="38"/>
                  </a:lnTo>
                  <a:lnTo>
                    <a:pt x="39" y="38"/>
                  </a:lnTo>
                  <a:lnTo>
                    <a:pt x="40" y="38"/>
                  </a:lnTo>
                  <a:lnTo>
                    <a:pt x="40" y="37"/>
                  </a:lnTo>
                  <a:lnTo>
                    <a:pt x="42" y="37"/>
                  </a:lnTo>
                  <a:lnTo>
                    <a:pt x="43" y="37"/>
                  </a:lnTo>
                  <a:lnTo>
                    <a:pt x="44" y="37"/>
                  </a:lnTo>
                  <a:lnTo>
                    <a:pt x="44" y="37"/>
                  </a:lnTo>
                  <a:lnTo>
                    <a:pt x="45" y="37"/>
                  </a:lnTo>
                  <a:lnTo>
                    <a:pt x="46" y="37"/>
                  </a:lnTo>
                  <a:lnTo>
                    <a:pt x="47" y="37"/>
                  </a:lnTo>
                  <a:lnTo>
                    <a:pt x="49" y="37"/>
                  </a:lnTo>
                  <a:lnTo>
                    <a:pt x="50" y="37"/>
                  </a:lnTo>
                  <a:lnTo>
                    <a:pt x="51" y="37"/>
                  </a:lnTo>
                  <a:lnTo>
                    <a:pt x="52" y="37"/>
                  </a:lnTo>
                  <a:lnTo>
                    <a:pt x="52" y="35"/>
                  </a:lnTo>
                  <a:lnTo>
                    <a:pt x="53" y="35"/>
                  </a:lnTo>
                  <a:lnTo>
                    <a:pt x="53" y="37"/>
                  </a:lnTo>
                  <a:lnTo>
                    <a:pt x="53" y="38"/>
                  </a:lnTo>
                  <a:lnTo>
                    <a:pt x="56" y="37"/>
                  </a:lnTo>
                  <a:lnTo>
                    <a:pt x="57" y="37"/>
                  </a:lnTo>
                  <a:lnTo>
                    <a:pt x="57" y="35"/>
                  </a:lnTo>
                  <a:lnTo>
                    <a:pt x="58" y="35"/>
                  </a:lnTo>
                  <a:lnTo>
                    <a:pt x="59" y="35"/>
                  </a:lnTo>
                  <a:lnTo>
                    <a:pt x="59" y="37"/>
                  </a:lnTo>
                  <a:lnTo>
                    <a:pt x="60" y="35"/>
                  </a:lnTo>
                  <a:lnTo>
                    <a:pt x="60" y="37"/>
                  </a:lnTo>
                  <a:lnTo>
                    <a:pt x="62" y="37"/>
                  </a:lnTo>
                  <a:lnTo>
                    <a:pt x="62" y="38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4" y="41"/>
                  </a:lnTo>
                  <a:lnTo>
                    <a:pt x="65" y="40"/>
                  </a:lnTo>
                  <a:lnTo>
                    <a:pt x="66" y="40"/>
                  </a:lnTo>
                  <a:lnTo>
                    <a:pt x="68" y="40"/>
                  </a:lnTo>
                  <a:lnTo>
                    <a:pt x="69" y="40"/>
                  </a:lnTo>
                  <a:lnTo>
                    <a:pt x="69" y="39"/>
                  </a:lnTo>
                  <a:lnTo>
                    <a:pt x="70" y="38"/>
                  </a:lnTo>
                  <a:lnTo>
                    <a:pt x="71" y="38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73" y="37"/>
                  </a:lnTo>
                  <a:lnTo>
                    <a:pt x="75" y="37"/>
                  </a:lnTo>
                  <a:lnTo>
                    <a:pt x="75" y="35"/>
                  </a:lnTo>
                  <a:lnTo>
                    <a:pt x="76" y="35"/>
                  </a:lnTo>
                  <a:lnTo>
                    <a:pt x="77" y="35"/>
                  </a:lnTo>
                  <a:lnTo>
                    <a:pt x="77" y="37"/>
                  </a:lnTo>
                  <a:lnTo>
                    <a:pt x="78" y="37"/>
                  </a:lnTo>
                  <a:lnTo>
                    <a:pt x="77" y="37"/>
                  </a:lnTo>
                  <a:lnTo>
                    <a:pt x="77" y="38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39"/>
                  </a:lnTo>
                  <a:lnTo>
                    <a:pt x="82" y="40"/>
                  </a:lnTo>
                  <a:lnTo>
                    <a:pt x="82" y="41"/>
                  </a:lnTo>
                  <a:lnTo>
                    <a:pt x="82" y="43"/>
                  </a:lnTo>
                  <a:lnTo>
                    <a:pt x="81" y="43"/>
                  </a:lnTo>
                  <a:lnTo>
                    <a:pt x="82" y="43"/>
                  </a:lnTo>
                  <a:lnTo>
                    <a:pt x="82" y="44"/>
                  </a:lnTo>
                  <a:lnTo>
                    <a:pt x="83" y="44"/>
                  </a:lnTo>
                  <a:lnTo>
                    <a:pt x="84" y="44"/>
                  </a:lnTo>
                  <a:lnTo>
                    <a:pt x="85" y="43"/>
                  </a:lnTo>
                  <a:lnTo>
                    <a:pt x="86" y="41"/>
                  </a:lnTo>
                  <a:lnTo>
                    <a:pt x="88" y="41"/>
                  </a:lnTo>
                  <a:lnTo>
                    <a:pt x="89" y="43"/>
                  </a:lnTo>
                  <a:lnTo>
                    <a:pt x="89" y="44"/>
                  </a:lnTo>
                  <a:lnTo>
                    <a:pt x="90" y="44"/>
                  </a:lnTo>
                  <a:lnTo>
                    <a:pt x="91" y="45"/>
                  </a:lnTo>
                  <a:lnTo>
                    <a:pt x="91" y="46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4" y="43"/>
                  </a:lnTo>
                  <a:lnTo>
                    <a:pt x="95" y="41"/>
                  </a:lnTo>
                  <a:lnTo>
                    <a:pt x="96" y="41"/>
                  </a:lnTo>
                  <a:lnTo>
                    <a:pt x="97" y="41"/>
                  </a:lnTo>
                  <a:lnTo>
                    <a:pt x="98" y="41"/>
                  </a:lnTo>
                  <a:lnTo>
                    <a:pt x="98" y="40"/>
                  </a:lnTo>
                  <a:lnTo>
                    <a:pt x="99" y="40"/>
                  </a:lnTo>
                  <a:lnTo>
                    <a:pt x="102" y="41"/>
                  </a:lnTo>
                  <a:lnTo>
                    <a:pt x="103" y="41"/>
                  </a:lnTo>
                  <a:lnTo>
                    <a:pt x="104" y="41"/>
                  </a:lnTo>
                  <a:lnTo>
                    <a:pt x="105" y="41"/>
                  </a:lnTo>
                  <a:lnTo>
                    <a:pt x="107" y="41"/>
                  </a:lnTo>
                  <a:lnTo>
                    <a:pt x="108" y="41"/>
                  </a:lnTo>
                  <a:lnTo>
                    <a:pt x="110" y="41"/>
                  </a:lnTo>
                  <a:lnTo>
                    <a:pt x="111" y="40"/>
                  </a:lnTo>
                  <a:lnTo>
                    <a:pt x="112" y="39"/>
                  </a:lnTo>
                  <a:lnTo>
                    <a:pt x="115" y="39"/>
                  </a:lnTo>
                  <a:lnTo>
                    <a:pt x="117" y="39"/>
                  </a:lnTo>
                  <a:lnTo>
                    <a:pt x="117" y="40"/>
                  </a:lnTo>
                  <a:lnTo>
                    <a:pt x="117" y="41"/>
                  </a:lnTo>
                  <a:lnTo>
                    <a:pt x="117" y="43"/>
                  </a:lnTo>
                  <a:lnTo>
                    <a:pt x="117" y="44"/>
                  </a:lnTo>
                  <a:lnTo>
                    <a:pt x="117" y="45"/>
                  </a:lnTo>
                  <a:lnTo>
                    <a:pt x="117" y="46"/>
                  </a:lnTo>
                  <a:lnTo>
                    <a:pt x="118" y="47"/>
                  </a:lnTo>
                  <a:lnTo>
                    <a:pt x="118" y="47"/>
                  </a:lnTo>
                  <a:lnTo>
                    <a:pt x="120" y="48"/>
                  </a:lnTo>
                  <a:lnTo>
                    <a:pt x="121" y="50"/>
                  </a:lnTo>
                  <a:lnTo>
                    <a:pt x="121" y="51"/>
                  </a:lnTo>
                  <a:lnTo>
                    <a:pt x="120" y="51"/>
                  </a:lnTo>
                  <a:lnTo>
                    <a:pt x="118" y="51"/>
                  </a:lnTo>
                  <a:lnTo>
                    <a:pt x="118" y="52"/>
                  </a:lnTo>
                  <a:lnTo>
                    <a:pt x="118" y="53"/>
                  </a:lnTo>
                  <a:lnTo>
                    <a:pt x="120" y="54"/>
                  </a:lnTo>
                  <a:lnTo>
                    <a:pt x="120" y="56"/>
                  </a:lnTo>
                  <a:lnTo>
                    <a:pt x="120" y="57"/>
                  </a:lnTo>
                  <a:lnTo>
                    <a:pt x="120" y="58"/>
                  </a:lnTo>
                  <a:lnTo>
                    <a:pt x="121" y="59"/>
                  </a:lnTo>
                  <a:lnTo>
                    <a:pt x="121" y="60"/>
                  </a:lnTo>
                  <a:lnTo>
                    <a:pt x="122" y="60"/>
                  </a:lnTo>
                  <a:lnTo>
                    <a:pt x="123" y="61"/>
                  </a:lnTo>
                  <a:lnTo>
                    <a:pt x="125" y="61"/>
                  </a:lnTo>
                  <a:lnTo>
                    <a:pt x="125" y="60"/>
                  </a:lnTo>
                  <a:lnTo>
                    <a:pt x="125" y="59"/>
                  </a:lnTo>
                  <a:lnTo>
                    <a:pt x="127" y="59"/>
                  </a:lnTo>
                  <a:lnTo>
                    <a:pt x="127" y="58"/>
                  </a:lnTo>
                  <a:lnTo>
                    <a:pt x="128" y="58"/>
                  </a:lnTo>
                  <a:lnTo>
                    <a:pt x="129" y="58"/>
                  </a:lnTo>
                  <a:lnTo>
                    <a:pt x="129" y="58"/>
                  </a:lnTo>
                  <a:lnTo>
                    <a:pt x="130" y="58"/>
                  </a:lnTo>
                  <a:lnTo>
                    <a:pt x="133" y="59"/>
                  </a:lnTo>
                  <a:lnTo>
                    <a:pt x="136" y="60"/>
                  </a:lnTo>
                  <a:lnTo>
                    <a:pt x="136" y="61"/>
                  </a:lnTo>
                  <a:lnTo>
                    <a:pt x="137" y="61"/>
                  </a:lnTo>
                  <a:lnTo>
                    <a:pt x="138" y="61"/>
                  </a:lnTo>
                  <a:lnTo>
                    <a:pt x="138" y="63"/>
                  </a:lnTo>
                  <a:lnTo>
                    <a:pt x="140" y="63"/>
                  </a:lnTo>
                  <a:lnTo>
                    <a:pt x="140" y="64"/>
                  </a:lnTo>
                  <a:lnTo>
                    <a:pt x="140" y="65"/>
                  </a:lnTo>
                  <a:lnTo>
                    <a:pt x="138" y="66"/>
                  </a:lnTo>
                  <a:lnTo>
                    <a:pt x="138" y="67"/>
                  </a:lnTo>
                  <a:lnTo>
                    <a:pt x="138" y="70"/>
                  </a:lnTo>
                  <a:lnTo>
                    <a:pt x="138" y="72"/>
                  </a:lnTo>
                  <a:lnTo>
                    <a:pt x="138" y="73"/>
                  </a:lnTo>
                  <a:lnTo>
                    <a:pt x="141" y="73"/>
                  </a:lnTo>
                  <a:lnTo>
                    <a:pt x="141" y="74"/>
                  </a:lnTo>
                  <a:lnTo>
                    <a:pt x="141" y="76"/>
                  </a:lnTo>
                  <a:lnTo>
                    <a:pt x="141" y="76"/>
                  </a:lnTo>
                  <a:lnTo>
                    <a:pt x="141" y="77"/>
                  </a:lnTo>
                  <a:lnTo>
                    <a:pt x="141" y="78"/>
                  </a:lnTo>
                  <a:lnTo>
                    <a:pt x="142" y="78"/>
                  </a:lnTo>
                  <a:lnTo>
                    <a:pt x="142" y="79"/>
                  </a:lnTo>
                  <a:lnTo>
                    <a:pt x="141" y="80"/>
                  </a:lnTo>
                  <a:lnTo>
                    <a:pt x="141" y="82"/>
                  </a:lnTo>
                  <a:lnTo>
                    <a:pt x="141" y="83"/>
                  </a:lnTo>
                  <a:lnTo>
                    <a:pt x="141" y="84"/>
                  </a:lnTo>
                  <a:lnTo>
                    <a:pt x="142" y="84"/>
                  </a:lnTo>
                  <a:lnTo>
                    <a:pt x="143" y="85"/>
                  </a:lnTo>
                  <a:lnTo>
                    <a:pt x="144" y="86"/>
                  </a:lnTo>
                  <a:lnTo>
                    <a:pt x="146" y="87"/>
                  </a:lnTo>
                  <a:lnTo>
                    <a:pt x="144" y="87"/>
                  </a:lnTo>
                  <a:lnTo>
                    <a:pt x="144" y="89"/>
                  </a:lnTo>
                  <a:lnTo>
                    <a:pt x="144" y="90"/>
                  </a:lnTo>
                  <a:lnTo>
                    <a:pt x="142" y="91"/>
                  </a:lnTo>
                  <a:lnTo>
                    <a:pt x="141" y="91"/>
                  </a:lnTo>
                  <a:lnTo>
                    <a:pt x="141" y="92"/>
                  </a:lnTo>
                  <a:lnTo>
                    <a:pt x="140" y="91"/>
                  </a:lnTo>
                  <a:lnTo>
                    <a:pt x="140" y="90"/>
                  </a:lnTo>
                  <a:lnTo>
                    <a:pt x="138" y="90"/>
                  </a:lnTo>
                  <a:lnTo>
                    <a:pt x="136" y="87"/>
                  </a:lnTo>
                  <a:lnTo>
                    <a:pt x="135" y="89"/>
                  </a:lnTo>
                  <a:lnTo>
                    <a:pt x="134" y="89"/>
                  </a:lnTo>
                  <a:lnTo>
                    <a:pt x="133" y="89"/>
                  </a:lnTo>
                  <a:lnTo>
                    <a:pt x="133" y="87"/>
                  </a:lnTo>
                  <a:lnTo>
                    <a:pt x="131" y="87"/>
                  </a:lnTo>
                  <a:lnTo>
                    <a:pt x="130" y="87"/>
                  </a:lnTo>
                  <a:lnTo>
                    <a:pt x="129" y="87"/>
                  </a:lnTo>
                  <a:lnTo>
                    <a:pt x="129" y="87"/>
                  </a:lnTo>
                  <a:lnTo>
                    <a:pt x="128" y="89"/>
                  </a:lnTo>
                  <a:lnTo>
                    <a:pt x="128" y="90"/>
                  </a:lnTo>
                  <a:lnTo>
                    <a:pt x="125" y="90"/>
                  </a:lnTo>
                  <a:lnTo>
                    <a:pt x="124" y="91"/>
                  </a:lnTo>
                  <a:lnTo>
                    <a:pt x="123" y="91"/>
                  </a:lnTo>
                  <a:lnTo>
                    <a:pt x="122" y="91"/>
                  </a:lnTo>
                  <a:lnTo>
                    <a:pt x="121" y="91"/>
                  </a:lnTo>
                  <a:lnTo>
                    <a:pt x="121" y="92"/>
                  </a:lnTo>
                  <a:lnTo>
                    <a:pt x="120" y="92"/>
                  </a:lnTo>
                  <a:lnTo>
                    <a:pt x="118" y="92"/>
                  </a:lnTo>
                  <a:lnTo>
                    <a:pt x="118" y="91"/>
                  </a:lnTo>
                  <a:lnTo>
                    <a:pt x="117" y="92"/>
                  </a:lnTo>
                  <a:lnTo>
                    <a:pt x="116" y="91"/>
                  </a:lnTo>
                  <a:lnTo>
                    <a:pt x="117" y="91"/>
                  </a:lnTo>
                  <a:lnTo>
                    <a:pt x="117" y="90"/>
                  </a:lnTo>
                  <a:lnTo>
                    <a:pt x="118" y="90"/>
                  </a:lnTo>
                  <a:lnTo>
                    <a:pt x="120" y="90"/>
                  </a:lnTo>
                  <a:lnTo>
                    <a:pt x="120" y="89"/>
                  </a:lnTo>
                  <a:lnTo>
                    <a:pt x="120" y="87"/>
                  </a:lnTo>
                  <a:lnTo>
                    <a:pt x="118" y="87"/>
                  </a:lnTo>
                  <a:lnTo>
                    <a:pt x="117" y="86"/>
                  </a:lnTo>
                  <a:lnTo>
                    <a:pt x="115" y="86"/>
                  </a:lnTo>
                  <a:lnTo>
                    <a:pt x="114" y="86"/>
                  </a:lnTo>
                  <a:lnTo>
                    <a:pt x="112" y="86"/>
                  </a:lnTo>
                  <a:lnTo>
                    <a:pt x="111" y="86"/>
                  </a:lnTo>
                  <a:lnTo>
                    <a:pt x="110" y="86"/>
                  </a:lnTo>
                  <a:lnTo>
                    <a:pt x="109" y="87"/>
                  </a:lnTo>
                  <a:lnTo>
                    <a:pt x="108" y="87"/>
                  </a:lnTo>
                  <a:lnTo>
                    <a:pt x="108" y="89"/>
                  </a:lnTo>
                  <a:lnTo>
                    <a:pt x="107" y="89"/>
                  </a:lnTo>
                  <a:lnTo>
                    <a:pt x="107" y="90"/>
                  </a:lnTo>
                  <a:lnTo>
                    <a:pt x="105" y="90"/>
                  </a:lnTo>
                  <a:lnTo>
                    <a:pt x="103" y="91"/>
                  </a:lnTo>
                  <a:lnTo>
                    <a:pt x="102" y="92"/>
                  </a:lnTo>
                  <a:lnTo>
                    <a:pt x="101" y="92"/>
                  </a:lnTo>
                  <a:lnTo>
                    <a:pt x="101" y="93"/>
                  </a:lnTo>
                  <a:lnTo>
                    <a:pt x="101" y="95"/>
                  </a:lnTo>
                  <a:lnTo>
                    <a:pt x="99" y="96"/>
                  </a:lnTo>
                  <a:lnTo>
                    <a:pt x="99" y="97"/>
                  </a:lnTo>
                  <a:lnTo>
                    <a:pt x="97" y="97"/>
                  </a:lnTo>
                  <a:lnTo>
                    <a:pt x="96" y="98"/>
                  </a:lnTo>
                  <a:lnTo>
                    <a:pt x="95" y="97"/>
                  </a:lnTo>
                  <a:lnTo>
                    <a:pt x="94" y="97"/>
                  </a:lnTo>
                  <a:lnTo>
                    <a:pt x="92" y="98"/>
                  </a:lnTo>
                  <a:lnTo>
                    <a:pt x="91" y="99"/>
                  </a:lnTo>
                  <a:lnTo>
                    <a:pt x="90" y="99"/>
                  </a:lnTo>
                  <a:lnTo>
                    <a:pt x="90" y="100"/>
                  </a:lnTo>
                  <a:lnTo>
                    <a:pt x="89" y="100"/>
                  </a:lnTo>
                  <a:lnTo>
                    <a:pt x="84" y="104"/>
                  </a:lnTo>
                  <a:lnTo>
                    <a:pt x="83" y="104"/>
                  </a:lnTo>
                  <a:lnTo>
                    <a:pt x="82" y="104"/>
                  </a:lnTo>
                  <a:lnTo>
                    <a:pt x="81" y="104"/>
                  </a:lnTo>
                  <a:lnTo>
                    <a:pt x="79" y="104"/>
                  </a:lnTo>
                  <a:lnTo>
                    <a:pt x="78" y="104"/>
                  </a:lnTo>
                  <a:lnTo>
                    <a:pt x="78" y="103"/>
                  </a:lnTo>
                  <a:lnTo>
                    <a:pt x="78" y="102"/>
                  </a:lnTo>
                  <a:lnTo>
                    <a:pt x="77" y="100"/>
                  </a:lnTo>
                  <a:lnTo>
                    <a:pt x="77" y="99"/>
                  </a:lnTo>
                  <a:lnTo>
                    <a:pt x="76" y="99"/>
                  </a:lnTo>
                  <a:lnTo>
                    <a:pt x="76" y="98"/>
                  </a:lnTo>
                  <a:lnTo>
                    <a:pt x="76" y="97"/>
                  </a:lnTo>
                  <a:lnTo>
                    <a:pt x="76" y="96"/>
                  </a:lnTo>
                  <a:lnTo>
                    <a:pt x="76" y="95"/>
                  </a:lnTo>
                  <a:lnTo>
                    <a:pt x="76" y="93"/>
                  </a:lnTo>
                  <a:lnTo>
                    <a:pt x="76" y="92"/>
                  </a:lnTo>
                  <a:lnTo>
                    <a:pt x="77" y="91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7" y="87"/>
                  </a:lnTo>
                  <a:lnTo>
                    <a:pt x="77" y="86"/>
                  </a:lnTo>
                  <a:lnTo>
                    <a:pt x="77" y="85"/>
                  </a:lnTo>
                  <a:lnTo>
                    <a:pt x="77" y="84"/>
                  </a:lnTo>
                  <a:lnTo>
                    <a:pt x="77" y="83"/>
                  </a:lnTo>
                  <a:lnTo>
                    <a:pt x="77" y="82"/>
                  </a:lnTo>
                  <a:lnTo>
                    <a:pt x="78" y="80"/>
                  </a:lnTo>
                  <a:lnTo>
                    <a:pt x="78" y="79"/>
                  </a:lnTo>
                  <a:lnTo>
                    <a:pt x="78" y="78"/>
                  </a:lnTo>
                  <a:lnTo>
                    <a:pt x="79" y="78"/>
                  </a:lnTo>
                  <a:lnTo>
                    <a:pt x="79" y="77"/>
                  </a:lnTo>
                  <a:lnTo>
                    <a:pt x="79" y="76"/>
                  </a:lnTo>
                  <a:lnTo>
                    <a:pt x="78" y="76"/>
                  </a:lnTo>
                  <a:lnTo>
                    <a:pt x="77" y="76"/>
                  </a:lnTo>
                  <a:lnTo>
                    <a:pt x="75" y="76"/>
                  </a:lnTo>
                  <a:lnTo>
                    <a:pt x="73" y="76"/>
                  </a:lnTo>
                  <a:lnTo>
                    <a:pt x="72" y="76"/>
                  </a:lnTo>
                  <a:lnTo>
                    <a:pt x="72" y="74"/>
                  </a:lnTo>
                  <a:lnTo>
                    <a:pt x="73" y="73"/>
                  </a:lnTo>
                  <a:lnTo>
                    <a:pt x="73" y="72"/>
                  </a:lnTo>
                  <a:lnTo>
                    <a:pt x="73" y="71"/>
                  </a:lnTo>
                  <a:lnTo>
                    <a:pt x="75" y="70"/>
                  </a:lnTo>
                  <a:lnTo>
                    <a:pt x="75" y="69"/>
                  </a:lnTo>
                  <a:lnTo>
                    <a:pt x="73" y="67"/>
                  </a:lnTo>
                  <a:lnTo>
                    <a:pt x="72" y="66"/>
                  </a:lnTo>
                  <a:lnTo>
                    <a:pt x="71" y="65"/>
                  </a:lnTo>
                  <a:lnTo>
                    <a:pt x="71" y="64"/>
                  </a:lnTo>
                  <a:lnTo>
                    <a:pt x="70" y="64"/>
                  </a:lnTo>
                  <a:lnTo>
                    <a:pt x="69" y="64"/>
                  </a:lnTo>
                  <a:lnTo>
                    <a:pt x="69" y="63"/>
                  </a:lnTo>
                  <a:lnTo>
                    <a:pt x="68" y="63"/>
                  </a:lnTo>
                  <a:lnTo>
                    <a:pt x="68" y="64"/>
                  </a:lnTo>
                  <a:lnTo>
                    <a:pt x="66" y="64"/>
                  </a:lnTo>
                  <a:lnTo>
                    <a:pt x="66" y="63"/>
                  </a:lnTo>
                  <a:lnTo>
                    <a:pt x="65" y="63"/>
                  </a:lnTo>
                  <a:lnTo>
                    <a:pt x="65" y="64"/>
                  </a:lnTo>
                  <a:lnTo>
                    <a:pt x="65" y="63"/>
                  </a:lnTo>
                  <a:lnTo>
                    <a:pt x="64" y="63"/>
                  </a:lnTo>
                  <a:lnTo>
                    <a:pt x="64" y="64"/>
                  </a:lnTo>
                  <a:lnTo>
                    <a:pt x="63" y="64"/>
                  </a:lnTo>
                  <a:lnTo>
                    <a:pt x="62" y="64"/>
                  </a:lnTo>
                  <a:lnTo>
                    <a:pt x="63" y="65"/>
                  </a:lnTo>
                  <a:lnTo>
                    <a:pt x="62" y="65"/>
                  </a:lnTo>
                  <a:lnTo>
                    <a:pt x="60" y="65"/>
                  </a:lnTo>
                  <a:lnTo>
                    <a:pt x="60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9" y="69"/>
                  </a:lnTo>
                  <a:lnTo>
                    <a:pt x="59" y="70"/>
                  </a:lnTo>
                  <a:lnTo>
                    <a:pt x="58" y="71"/>
                  </a:lnTo>
                  <a:lnTo>
                    <a:pt x="57" y="72"/>
                  </a:lnTo>
                  <a:lnTo>
                    <a:pt x="56" y="73"/>
                  </a:lnTo>
                  <a:lnTo>
                    <a:pt x="56" y="74"/>
                  </a:lnTo>
                  <a:lnTo>
                    <a:pt x="55" y="74"/>
                  </a:lnTo>
                  <a:lnTo>
                    <a:pt x="53" y="76"/>
                  </a:lnTo>
                  <a:lnTo>
                    <a:pt x="55" y="76"/>
                  </a:lnTo>
                  <a:lnTo>
                    <a:pt x="53" y="76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5" y="78"/>
                  </a:lnTo>
                  <a:lnTo>
                    <a:pt x="55" y="79"/>
                  </a:lnTo>
                  <a:lnTo>
                    <a:pt x="55" y="80"/>
                  </a:lnTo>
                  <a:lnTo>
                    <a:pt x="55" y="82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2" y="84"/>
                  </a:lnTo>
                  <a:lnTo>
                    <a:pt x="51" y="85"/>
                  </a:lnTo>
                  <a:lnTo>
                    <a:pt x="51" y="84"/>
                  </a:lnTo>
                  <a:lnTo>
                    <a:pt x="50" y="84"/>
                  </a:lnTo>
                  <a:lnTo>
                    <a:pt x="49" y="84"/>
                  </a:lnTo>
                  <a:lnTo>
                    <a:pt x="47" y="83"/>
                  </a:lnTo>
                  <a:lnTo>
                    <a:pt x="46" y="83"/>
                  </a:lnTo>
                  <a:lnTo>
                    <a:pt x="45" y="83"/>
                  </a:lnTo>
                  <a:lnTo>
                    <a:pt x="44" y="83"/>
                  </a:lnTo>
                  <a:lnTo>
                    <a:pt x="44" y="84"/>
                  </a:lnTo>
                  <a:lnTo>
                    <a:pt x="42" y="83"/>
                  </a:lnTo>
                  <a:lnTo>
                    <a:pt x="40" y="84"/>
                  </a:lnTo>
                  <a:lnTo>
                    <a:pt x="40" y="85"/>
                  </a:lnTo>
                  <a:lnTo>
                    <a:pt x="39" y="85"/>
                  </a:lnTo>
                  <a:lnTo>
                    <a:pt x="39" y="86"/>
                  </a:lnTo>
                  <a:lnTo>
                    <a:pt x="38" y="86"/>
                  </a:lnTo>
                  <a:lnTo>
                    <a:pt x="38" y="87"/>
                  </a:lnTo>
                  <a:lnTo>
                    <a:pt x="38" y="89"/>
                  </a:lnTo>
                  <a:lnTo>
                    <a:pt x="38" y="90"/>
                  </a:lnTo>
                  <a:lnTo>
                    <a:pt x="39" y="90"/>
                  </a:lnTo>
                  <a:lnTo>
                    <a:pt x="39" y="91"/>
                  </a:lnTo>
                  <a:lnTo>
                    <a:pt x="39" y="92"/>
                  </a:lnTo>
                  <a:lnTo>
                    <a:pt x="39" y="93"/>
                  </a:lnTo>
                  <a:lnTo>
                    <a:pt x="38" y="93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3" y="93"/>
                  </a:lnTo>
                  <a:lnTo>
                    <a:pt x="33" y="92"/>
                  </a:lnTo>
                  <a:lnTo>
                    <a:pt x="32" y="92"/>
                  </a:lnTo>
                  <a:lnTo>
                    <a:pt x="32" y="91"/>
                  </a:lnTo>
                  <a:lnTo>
                    <a:pt x="31" y="91"/>
                  </a:lnTo>
                  <a:lnTo>
                    <a:pt x="31" y="90"/>
                  </a:lnTo>
                  <a:lnTo>
                    <a:pt x="30" y="90"/>
                  </a:lnTo>
                  <a:lnTo>
                    <a:pt x="29" y="90"/>
                  </a:lnTo>
                  <a:lnTo>
                    <a:pt x="30" y="90"/>
                  </a:lnTo>
                  <a:lnTo>
                    <a:pt x="30" y="91"/>
                  </a:lnTo>
                  <a:lnTo>
                    <a:pt x="29" y="91"/>
                  </a:lnTo>
                  <a:lnTo>
                    <a:pt x="29" y="90"/>
                  </a:lnTo>
                  <a:lnTo>
                    <a:pt x="27" y="90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5" y="91"/>
                  </a:lnTo>
                  <a:lnTo>
                    <a:pt x="24" y="91"/>
                  </a:lnTo>
                  <a:lnTo>
                    <a:pt x="25" y="91"/>
                  </a:lnTo>
                  <a:lnTo>
                    <a:pt x="24" y="91"/>
                  </a:lnTo>
                  <a:lnTo>
                    <a:pt x="24" y="92"/>
                  </a:lnTo>
                  <a:lnTo>
                    <a:pt x="23" y="92"/>
                  </a:lnTo>
                  <a:lnTo>
                    <a:pt x="23" y="93"/>
                  </a:lnTo>
                  <a:lnTo>
                    <a:pt x="21" y="93"/>
                  </a:lnTo>
                  <a:lnTo>
                    <a:pt x="20" y="93"/>
                  </a:lnTo>
                  <a:lnTo>
                    <a:pt x="19" y="93"/>
                  </a:lnTo>
                  <a:lnTo>
                    <a:pt x="19" y="95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7" y="96"/>
                  </a:lnTo>
                  <a:lnTo>
                    <a:pt x="17" y="97"/>
                  </a:lnTo>
                  <a:lnTo>
                    <a:pt x="16" y="97"/>
                  </a:lnTo>
                  <a:lnTo>
                    <a:pt x="16" y="97"/>
                  </a:lnTo>
                  <a:lnTo>
                    <a:pt x="16" y="98"/>
                  </a:lnTo>
                  <a:lnTo>
                    <a:pt x="14" y="98"/>
                  </a:lnTo>
                  <a:lnTo>
                    <a:pt x="13" y="99"/>
                  </a:lnTo>
                  <a:lnTo>
                    <a:pt x="12" y="98"/>
                  </a:lnTo>
                  <a:lnTo>
                    <a:pt x="11" y="97"/>
                  </a:lnTo>
                  <a:lnTo>
                    <a:pt x="11" y="96"/>
                  </a:lnTo>
                  <a:lnTo>
                    <a:pt x="10" y="96"/>
                  </a:lnTo>
                  <a:lnTo>
                    <a:pt x="8" y="96"/>
                  </a:lnTo>
                  <a:lnTo>
                    <a:pt x="8" y="95"/>
                  </a:lnTo>
                  <a:lnTo>
                    <a:pt x="8" y="93"/>
                  </a:lnTo>
                  <a:lnTo>
                    <a:pt x="8" y="92"/>
                  </a:lnTo>
                  <a:lnTo>
                    <a:pt x="8" y="91"/>
                  </a:lnTo>
                  <a:lnTo>
                    <a:pt x="10" y="90"/>
                  </a:lnTo>
                  <a:lnTo>
                    <a:pt x="8" y="89"/>
                  </a:lnTo>
                  <a:lnTo>
                    <a:pt x="8" y="87"/>
                  </a:lnTo>
                  <a:lnTo>
                    <a:pt x="8" y="86"/>
                  </a:lnTo>
                  <a:lnTo>
                    <a:pt x="10" y="85"/>
                  </a:lnTo>
                  <a:lnTo>
                    <a:pt x="10" y="83"/>
                  </a:lnTo>
                  <a:lnTo>
                    <a:pt x="11" y="82"/>
                  </a:lnTo>
                  <a:lnTo>
                    <a:pt x="12" y="80"/>
                  </a:lnTo>
                  <a:lnTo>
                    <a:pt x="13" y="79"/>
                  </a:lnTo>
                  <a:lnTo>
                    <a:pt x="14" y="78"/>
                  </a:lnTo>
                  <a:lnTo>
                    <a:pt x="16" y="76"/>
                  </a:lnTo>
                  <a:lnTo>
                    <a:pt x="16" y="76"/>
                  </a:lnTo>
                  <a:lnTo>
                    <a:pt x="16" y="76"/>
                  </a:lnTo>
                  <a:lnTo>
                    <a:pt x="17" y="76"/>
                  </a:lnTo>
                  <a:lnTo>
                    <a:pt x="17" y="74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8" y="70"/>
                  </a:lnTo>
                  <a:lnTo>
                    <a:pt x="18" y="69"/>
                  </a:lnTo>
                  <a:lnTo>
                    <a:pt x="17" y="67"/>
                  </a:lnTo>
                  <a:lnTo>
                    <a:pt x="16" y="66"/>
                  </a:lnTo>
                  <a:lnTo>
                    <a:pt x="16" y="65"/>
                  </a:lnTo>
                  <a:lnTo>
                    <a:pt x="14" y="64"/>
                  </a:lnTo>
                  <a:lnTo>
                    <a:pt x="14" y="63"/>
                  </a:lnTo>
                  <a:lnTo>
                    <a:pt x="14" y="61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3" y="59"/>
                  </a:lnTo>
                  <a:lnTo>
                    <a:pt x="13" y="58"/>
                  </a:lnTo>
                  <a:lnTo>
                    <a:pt x="13" y="57"/>
                  </a:lnTo>
                  <a:lnTo>
                    <a:pt x="14" y="57"/>
                  </a:lnTo>
                  <a:lnTo>
                    <a:pt x="14" y="56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6" y="53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1" y="50"/>
                  </a:lnTo>
                  <a:lnTo>
                    <a:pt x="10" y="50"/>
                  </a:lnTo>
                  <a:lnTo>
                    <a:pt x="6" y="50"/>
                  </a:lnTo>
                  <a:lnTo>
                    <a:pt x="6" y="48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5" y="47"/>
                  </a:lnTo>
                  <a:lnTo>
                    <a:pt x="5" y="46"/>
                  </a:lnTo>
                  <a:lnTo>
                    <a:pt x="3" y="46"/>
                  </a:lnTo>
                  <a:lnTo>
                    <a:pt x="0" y="46"/>
                  </a:lnTo>
                  <a:lnTo>
                    <a:pt x="0" y="45"/>
                  </a:lnTo>
                  <a:lnTo>
                    <a:pt x="0" y="44"/>
                  </a:lnTo>
                  <a:lnTo>
                    <a:pt x="1" y="43"/>
                  </a:lnTo>
                  <a:lnTo>
                    <a:pt x="1" y="41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5" y="37"/>
                  </a:lnTo>
                  <a:lnTo>
                    <a:pt x="6" y="35"/>
                  </a:lnTo>
                  <a:lnTo>
                    <a:pt x="7" y="35"/>
                  </a:lnTo>
                  <a:lnTo>
                    <a:pt x="8" y="35"/>
                  </a:lnTo>
                  <a:lnTo>
                    <a:pt x="14" y="37"/>
                  </a:lnTo>
                  <a:lnTo>
                    <a:pt x="17" y="37"/>
                  </a:lnTo>
                  <a:lnTo>
                    <a:pt x="18" y="38"/>
                  </a:lnTo>
                  <a:lnTo>
                    <a:pt x="19" y="38"/>
                  </a:lnTo>
                  <a:lnTo>
                    <a:pt x="20" y="38"/>
                  </a:lnTo>
                  <a:lnTo>
                    <a:pt x="21" y="37"/>
                  </a:lnTo>
                  <a:lnTo>
                    <a:pt x="21" y="35"/>
                  </a:lnTo>
                  <a:lnTo>
                    <a:pt x="23" y="35"/>
                  </a:lnTo>
                  <a:lnTo>
                    <a:pt x="23" y="34"/>
                  </a:lnTo>
                  <a:lnTo>
                    <a:pt x="24" y="29"/>
                  </a:lnTo>
                  <a:lnTo>
                    <a:pt x="25" y="28"/>
                  </a:lnTo>
                  <a:lnTo>
                    <a:pt x="25" y="29"/>
                  </a:lnTo>
                  <a:lnTo>
                    <a:pt x="26" y="29"/>
                  </a:lnTo>
                  <a:lnTo>
                    <a:pt x="26" y="28"/>
                  </a:lnTo>
                  <a:lnTo>
                    <a:pt x="26" y="27"/>
                  </a:lnTo>
                  <a:lnTo>
                    <a:pt x="26" y="26"/>
                  </a:lnTo>
                  <a:lnTo>
                    <a:pt x="27" y="27"/>
                  </a:lnTo>
                  <a:lnTo>
                    <a:pt x="27" y="28"/>
                  </a:lnTo>
                  <a:lnTo>
                    <a:pt x="29" y="28"/>
                  </a:lnTo>
                  <a:lnTo>
                    <a:pt x="26" y="26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7" y="25"/>
                  </a:lnTo>
                  <a:lnTo>
                    <a:pt x="29" y="24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1" y="22"/>
                  </a:lnTo>
                  <a:lnTo>
                    <a:pt x="30" y="21"/>
                  </a:lnTo>
                  <a:lnTo>
                    <a:pt x="25" y="22"/>
                  </a:lnTo>
                  <a:lnTo>
                    <a:pt x="24" y="22"/>
                  </a:lnTo>
                  <a:lnTo>
                    <a:pt x="23" y="21"/>
                  </a:lnTo>
                  <a:lnTo>
                    <a:pt x="24" y="21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7" y="20"/>
                  </a:lnTo>
                  <a:lnTo>
                    <a:pt x="29" y="20"/>
                  </a:lnTo>
                  <a:lnTo>
                    <a:pt x="31" y="19"/>
                  </a:lnTo>
                  <a:lnTo>
                    <a:pt x="32" y="20"/>
                  </a:lnTo>
                  <a:lnTo>
                    <a:pt x="33" y="20"/>
                  </a:lnTo>
                  <a:lnTo>
                    <a:pt x="34" y="21"/>
                  </a:lnTo>
                  <a:lnTo>
                    <a:pt x="36" y="21"/>
                  </a:lnTo>
                  <a:lnTo>
                    <a:pt x="37" y="20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36" y="19"/>
                  </a:lnTo>
                  <a:lnTo>
                    <a:pt x="37" y="19"/>
                  </a:lnTo>
                  <a:lnTo>
                    <a:pt x="37" y="18"/>
                  </a:lnTo>
                  <a:lnTo>
                    <a:pt x="37" y="16"/>
                  </a:lnTo>
                  <a:lnTo>
                    <a:pt x="36" y="15"/>
                  </a:lnTo>
                  <a:lnTo>
                    <a:pt x="36" y="14"/>
                  </a:lnTo>
                  <a:lnTo>
                    <a:pt x="34" y="13"/>
                  </a:lnTo>
                  <a:lnTo>
                    <a:pt x="34" y="12"/>
                  </a:lnTo>
                  <a:lnTo>
                    <a:pt x="36" y="12"/>
                  </a:lnTo>
                  <a:lnTo>
                    <a:pt x="37" y="12"/>
                  </a:lnTo>
                  <a:lnTo>
                    <a:pt x="37" y="11"/>
                  </a:lnTo>
                  <a:lnTo>
                    <a:pt x="37" y="9"/>
                  </a:lnTo>
                  <a:lnTo>
                    <a:pt x="37" y="8"/>
                  </a:lnTo>
                  <a:lnTo>
                    <a:pt x="37" y="7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7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3" y="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4" y="9"/>
                  </a:lnTo>
                  <a:lnTo>
                    <a:pt x="45" y="9"/>
                  </a:lnTo>
                  <a:lnTo>
                    <a:pt x="45" y="8"/>
                  </a:lnTo>
                  <a:lnTo>
                    <a:pt x="50" y="7"/>
                  </a:lnTo>
                  <a:lnTo>
                    <a:pt x="51" y="6"/>
                  </a:lnTo>
                  <a:lnTo>
                    <a:pt x="53" y="5"/>
                  </a:lnTo>
                  <a:lnTo>
                    <a:pt x="55" y="5"/>
                  </a:lnTo>
                  <a:lnTo>
                    <a:pt x="56" y="2"/>
                  </a:lnTo>
                  <a:lnTo>
                    <a:pt x="56" y="0"/>
                  </a:lnTo>
                  <a:lnTo>
                    <a:pt x="57" y="0"/>
                  </a:lnTo>
                  <a:lnTo>
                    <a:pt x="58" y="0"/>
                  </a:lnTo>
                  <a:lnTo>
                    <a:pt x="58" y="1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24" name="Freeform 479">
              <a:extLst>
                <a:ext uri="{FF2B5EF4-FFF2-40B4-BE49-F238E27FC236}">
                  <a16:creationId xmlns:a16="http://schemas.microsoft.com/office/drawing/2014/main" id="{F229EBAD-5C87-BBF9-0437-AA13373FB7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1156" y="1254274"/>
              <a:ext cx="173038" cy="131763"/>
            </a:xfrm>
            <a:custGeom>
              <a:avLst/>
              <a:gdLst>
                <a:gd name="T0" fmla="*/ 2 w 109"/>
                <a:gd name="T1" fmla="*/ 32 h 83"/>
                <a:gd name="T2" fmla="*/ 2 w 109"/>
                <a:gd name="T3" fmla="*/ 25 h 83"/>
                <a:gd name="T4" fmla="*/ 2 w 109"/>
                <a:gd name="T5" fmla="*/ 32 h 83"/>
                <a:gd name="T6" fmla="*/ 2 w 109"/>
                <a:gd name="T7" fmla="*/ 37 h 83"/>
                <a:gd name="T8" fmla="*/ 75 w 109"/>
                <a:gd name="T9" fmla="*/ 5 h 83"/>
                <a:gd name="T10" fmla="*/ 84 w 109"/>
                <a:gd name="T11" fmla="*/ 9 h 83"/>
                <a:gd name="T12" fmla="*/ 87 w 109"/>
                <a:gd name="T13" fmla="*/ 11 h 83"/>
                <a:gd name="T14" fmla="*/ 93 w 109"/>
                <a:gd name="T15" fmla="*/ 15 h 83"/>
                <a:gd name="T16" fmla="*/ 98 w 109"/>
                <a:gd name="T17" fmla="*/ 21 h 83"/>
                <a:gd name="T18" fmla="*/ 105 w 109"/>
                <a:gd name="T19" fmla="*/ 26 h 83"/>
                <a:gd name="T20" fmla="*/ 104 w 109"/>
                <a:gd name="T21" fmla="*/ 32 h 83"/>
                <a:gd name="T22" fmla="*/ 103 w 109"/>
                <a:gd name="T23" fmla="*/ 37 h 83"/>
                <a:gd name="T24" fmla="*/ 109 w 109"/>
                <a:gd name="T25" fmla="*/ 39 h 83"/>
                <a:gd name="T26" fmla="*/ 105 w 109"/>
                <a:gd name="T27" fmla="*/ 42 h 83"/>
                <a:gd name="T28" fmla="*/ 98 w 109"/>
                <a:gd name="T29" fmla="*/ 44 h 83"/>
                <a:gd name="T30" fmla="*/ 93 w 109"/>
                <a:gd name="T31" fmla="*/ 50 h 83"/>
                <a:gd name="T32" fmla="*/ 90 w 109"/>
                <a:gd name="T33" fmla="*/ 52 h 83"/>
                <a:gd name="T34" fmla="*/ 88 w 109"/>
                <a:gd name="T35" fmla="*/ 55 h 83"/>
                <a:gd name="T36" fmla="*/ 88 w 109"/>
                <a:gd name="T37" fmla="*/ 59 h 83"/>
                <a:gd name="T38" fmla="*/ 87 w 109"/>
                <a:gd name="T39" fmla="*/ 63 h 83"/>
                <a:gd name="T40" fmla="*/ 85 w 109"/>
                <a:gd name="T41" fmla="*/ 68 h 83"/>
                <a:gd name="T42" fmla="*/ 88 w 109"/>
                <a:gd name="T43" fmla="*/ 70 h 83"/>
                <a:gd name="T44" fmla="*/ 88 w 109"/>
                <a:gd name="T45" fmla="*/ 73 h 83"/>
                <a:gd name="T46" fmla="*/ 86 w 109"/>
                <a:gd name="T47" fmla="*/ 74 h 83"/>
                <a:gd name="T48" fmla="*/ 85 w 109"/>
                <a:gd name="T49" fmla="*/ 70 h 83"/>
                <a:gd name="T50" fmla="*/ 79 w 109"/>
                <a:gd name="T51" fmla="*/ 73 h 83"/>
                <a:gd name="T52" fmla="*/ 74 w 109"/>
                <a:gd name="T53" fmla="*/ 74 h 83"/>
                <a:gd name="T54" fmla="*/ 71 w 109"/>
                <a:gd name="T55" fmla="*/ 77 h 83"/>
                <a:gd name="T56" fmla="*/ 71 w 109"/>
                <a:gd name="T57" fmla="*/ 80 h 83"/>
                <a:gd name="T58" fmla="*/ 66 w 109"/>
                <a:gd name="T59" fmla="*/ 80 h 83"/>
                <a:gd name="T60" fmla="*/ 60 w 109"/>
                <a:gd name="T61" fmla="*/ 81 h 83"/>
                <a:gd name="T62" fmla="*/ 57 w 109"/>
                <a:gd name="T63" fmla="*/ 81 h 83"/>
                <a:gd name="T64" fmla="*/ 51 w 109"/>
                <a:gd name="T65" fmla="*/ 83 h 83"/>
                <a:gd name="T66" fmla="*/ 46 w 109"/>
                <a:gd name="T67" fmla="*/ 79 h 83"/>
                <a:gd name="T68" fmla="*/ 46 w 109"/>
                <a:gd name="T69" fmla="*/ 74 h 83"/>
                <a:gd name="T70" fmla="*/ 42 w 109"/>
                <a:gd name="T71" fmla="*/ 71 h 83"/>
                <a:gd name="T72" fmla="*/ 38 w 109"/>
                <a:gd name="T73" fmla="*/ 68 h 83"/>
                <a:gd name="T74" fmla="*/ 35 w 109"/>
                <a:gd name="T75" fmla="*/ 66 h 83"/>
                <a:gd name="T76" fmla="*/ 32 w 109"/>
                <a:gd name="T77" fmla="*/ 63 h 83"/>
                <a:gd name="T78" fmla="*/ 32 w 109"/>
                <a:gd name="T79" fmla="*/ 57 h 83"/>
                <a:gd name="T80" fmla="*/ 34 w 109"/>
                <a:gd name="T81" fmla="*/ 53 h 83"/>
                <a:gd name="T82" fmla="*/ 32 w 109"/>
                <a:gd name="T83" fmla="*/ 50 h 83"/>
                <a:gd name="T84" fmla="*/ 30 w 109"/>
                <a:gd name="T85" fmla="*/ 45 h 83"/>
                <a:gd name="T86" fmla="*/ 22 w 109"/>
                <a:gd name="T87" fmla="*/ 46 h 83"/>
                <a:gd name="T88" fmla="*/ 19 w 109"/>
                <a:gd name="T89" fmla="*/ 44 h 83"/>
                <a:gd name="T90" fmla="*/ 15 w 109"/>
                <a:gd name="T91" fmla="*/ 44 h 83"/>
                <a:gd name="T92" fmla="*/ 8 w 109"/>
                <a:gd name="T93" fmla="*/ 38 h 83"/>
                <a:gd name="T94" fmla="*/ 6 w 109"/>
                <a:gd name="T95" fmla="*/ 37 h 83"/>
                <a:gd name="T96" fmla="*/ 4 w 109"/>
                <a:gd name="T97" fmla="*/ 32 h 83"/>
                <a:gd name="T98" fmla="*/ 3 w 109"/>
                <a:gd name="T99" fmla="*/ 28 h 83"/>
                <a:gd name="T100" fmla="*/ 2 w 109"/>
                <a:gd name="T101" fmla="*/ 24 h 83"/>
                <a:gd name="T102" fmla="*/ 2 w 109"/>
                <a:gd name="T103" fmla="*/ 15 h 83"/>
                <a:gd name="T104" fmla="*/ 4 w 109"/>
                <a:gd name="T105" fmla="*/ 9 h 83"/>
                <a:gd name="T106" fmla="*/ 7 w 109"/>
                <a:gd name="T107" fmla="*/ 6 h 83"/>
                <a:gd name="T108" fmla="*/ 19 w 109"/>
                <a:gd name="T109" fmla="*/ 2 h 83"/>
                <a:gd name="T110" fmla="*/ 29 w 109"/>
                <a:gd name="T111" fmla="*/ 1 h 83"/>
                <a:gd name="T112" fmla="*/ 34 w 109"/>
                <a:gd name="T113" fmla="*/ 2 h 83"/>
                <a:gd name="T114" fmla="*/ 39 w 109"/>
                <a:gd name="T115" fmla="*/ 3 h 83"/>
                <a:gd name="T116" fmla="*/ 44 w 109"/>
                <a:gd name="T117" fmla="*/ 2 h 83"/>
                <a:gd name="T118" fmla="*/ 51 w 109"/>
                <a:gd name="T119" fmla="*/ 3 h 83"/>
                <a:gd name="T120" fmla="*/ 57 w 109"/>
                <a:gd name="T121" fmla="*/ 3 h 83"/>
                <a:gd name="T122" fmla="*/ 64 w 109"/>
                <a:gd name="T123" fmla="*/ 5 h 83"/>
                <a:gd name="T124" fmla="*/ 72 w 109"/>
                <a:gd name="T125" fmla="*/ 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9" h="83">
                  <a:moveTo>
                    <a:pt x="1" y="38"/>
                  </a:moveTo>
                  <a:lnTo>
                    <a:pt x="0" y="38"/>
                  </a:lnTo>
                  <a:lnTo>
                    <a:pt x="1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2" y="37"/>
                  </a:lnTo>
                  <a:lnTo>
                    <a:pt x="1" y="38"/>
                  </a:lnTo>
                  <a:close/>
                  <a:moveTo>
                    <a:pt x="73" y="0"/>
                  </a:moveTo>
                  <a:lnTo>
                    <a:pt x="74" y="2"/>
                  </a:lnTo>
                  <a:lnTo>
                    <a:pt x="74" y="3"/>
                  </a:lnTo>
                  <a:lnTo>
                    <a:pt x="75" y="5"/>
                  </a:lnTo>
                  <a:lnTo>
                    <a:pt x="75" y="6"/>
                  </a:lnTo>
                  <a:lnTo>
                    <a:pt x="77" y="7"/>
                  </a:lnTo>
                  <a:lnTo>
                    <a:pt x="78" y="8"/>
                  </a:lnTo>
                  <a:lnTo>
                    <a:pt x="81" y="8"/>
                  </a:lnTo>
                  <a:lnTo>
                    <a:pt x="84" y="9"/>
                  </a:lnTo>
                  <a:lnTo>
                    <a:pt x="85" y="8"/>
                  </a:lnTo>
                  <a:lnTo>
                    <a:pt x="86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11"/>
                  </a:lnTo>
                  <a:lnTo>
                    <a:pt x="87" y="12"/>
                  </a:lnTo>
                  <a:lnTo>
                    <a:pt x="88" y="12"/>
                  </a:lnTo>
                  <a:lnTo>
                    <a:pt x="90" y="13"/>
                  </a:lnTo>
                  <a:lnTo>
                    <a:pt x="91" y="14"/>
                  </a:lnTo>
                  <a:lnTo>
                    <a:pt x="93" y="15"/>
                  </a:lnTo>
                  <a:lnTo>
                    <a:pt x="93" y="16"/>
                  </a:lnTo>
                  <a:lnTo>
                    <a:pt x="94" y="18"/>
                  </a:lnTo>
                  <a:lnTo>
                    <a:pt x="97" y="19"/>
                  </a:lnTo>
                  <a:lnTo>
                    <a:pt x="98" y="20"/>
                  </a:lnTo>
                  <a:lnTo>
                    <a:pt x="98" y="21"/>
                  </a:lnTo>
                  <a:lnTo>
                    <a:pt x="99" y="22"/>
                  </a:lnTo>
                  <a:lnTo>
                    <a:pt x="100" y="24"/>
                  </a:lnTo>
                  <a:lnTo>
                    <a:pt x="103" y="25"/>
                  </a:lnTo>
                  <a:lnTo>
                    <a:pt x="104" y="26"/>
                  </a:lnTo>
                  <a:lnTo>
                    <a:pt x="105" y="26"/>
                  </a:lnTo>
                  <a:lnTo>
                    <a:pt x="105" y="27"/>
                  </a:lnTo>
                  <a:lnTo>
                    <a:pt x="105" y="28"/>
                  </a:lnTo>
                  <a:lnTo>
                    <a:pt x="105" y="29"/>
                  </a:lnTo>
                  <a:lnTo>
                    <a:pt x="104" y="31"/>
                  </a:lnTo>
                  <a:lnTo>
                    <a:pt x="104" y="32"/>
                  </a:lnTo>
                  <a:lnTo>
                    <a:pt x="104" y="32"/>
                  </a:lnTo>
                  <a:lnTo>
                    <a:pt x="103" y="33"/>
                  </a:lnTo>
                  <a:lnTo>
                    <a:pt x="103" y="34"/>
                  </a:lnTo>
                  <a:lnTo>
                    <a:pt x="103" y="35"/>
                  </a:lnTo>
                  <a:lnTo>
                    <a:pt x="103" y="37"/>
                  </a:lnTo>
                  <a:lnTo>
                    <a:pt x="104" y="37"/>
                  </a:lnTo>
                  <a:lnTo>
                    <a:pt x="105" y="37"/>
                  </a:lnTo>
                  <a:lnTo>
                    <a:pt x="109" y="37"/>
                  </a:lnTo>
                  <a:lnTo>
                    <a:pt x="109" y="38"/>
                  </a:lnTo>
                  <a:lnTo>
                    <a:pt x="109" y="39"/>
                  </a:lnTo>
                  <a:lnTo>
                    <a:pt x="107" y="39"/>
                  </a:lnTo>
                  <a:lnTo>
                    <a:pt x="106" y="39"/>
                  </a:lnTo>
                  <a:lnTo>
                    <a:pt x="106" y="40"/>
                  </a:lnTo>
                  <a:lnTo>
                    <a:pt x="106" y="41"/>
                  </a:lnTo>
                  <a:lnTo>
                    <a:pt x="105" y="42"/>
                  </a:lnTo>
                  <a:lnTo>
                    <a:pt x="105" y="44"/>
                  </a:lnTo>
                  <a:lnTo>
                    <a:pt x="103" y="42"/>
                  </a:lnTo>
                  <a:lnTo>
                    <a:pt x="101" y="42"/>
                  </a:lnTo>
                  <a:lnTo>
                    <a:pt x="99" y="42"/>
                  </a:lnTo>
                  <a:lnTo>
                    <a:pt x="98" y="44"/>
                  </a:lnTo>
                  <a:lnTo>
                    <a:pt x="98" y="45"/>
                  </a:lnTo>
                  <a:lnTo>
                    <a:pt x="97" y="47"/>
                  </a:lnTo>
                  <a:lnTo>
                    <a:pt x="97" y="48"/>
                  </a:lnTo>
                  <a:lnTo>
                    <a:pt x="96" y="48"/>
                  </a:lnTo>
                  <a:lnTo>
                    <a:pt x="93" y="50"/>
                  </a:lnTo>
                  <a:lnTo>
                    <a:pt x="92" y="48"/>
                  </a:lnTo>
                  <a:lnTo>
                    <a:pt x="91" y="50"/>
                  </a:lnTo>
                  <a:lnTo>
                    <a:pt x="91" y="51"/>
                  </a:lnTo>
                  <a:lnTo>
                    <a:pt x="90" y="51"/>
                  </a:lnTo>
                  <a:lnTo>
                    <a:pt x="90" y="52"/>
                  </a:lnTo>
                  <a:lnTo>
                    <a:pt x="88" y="52"/>
                  </a:lnTo>
                  <a:lnTo>
                    <a:pt x="90" y="53"/>
                  </a:lnTo>
                  <a:lnTo>
                    <a:pt x="90" y="54"/>
                  </a:lnTo>
                  <a:lnTo>
                    <a:pt x="88" y="54"/>
                  </a:lnTo>
                  <a:lnTo>
                    <a:pt x="88" y="55"/>
                  </a:lnTo>
                  <a:lnTo>
                    <a:pt x="88" y="57"/>
                  </a:lnTo>
                  <a:lnTo>
                    <a:pt x="88" y="58"/>
                  </a:lnTo>
                  <a:lnTo>
                    <a:pt x="87" y="58"/>
                  </a:lnTo>
                  <a:lnTo>
                    <a:pt x="87" y="59"/>
                  </a:lnTo>
                  <a:lnTo>
                    <a:pt x="88" y="59"/>
                  </a:lnTo>
                  <a:lnTo>
                    <a:pt x="88" y="60"/>
                  </a:lnTo>
                  <a:lnTo>
                    <a:pt x="88" y="60"/>
                  </a:lnTo>
                  <a:lnTo>
                    <a:pt x="88" y="61"/>
                  </a:lnTo>
                  <a:lnTo>
                    <a:pt x="87" y="61"/>
                  </a:lnTo>
                  <a:lnTo>
                    <a:pt x="87" y="63"/>
                  </a:lnTo>
                  <a:lnTo>
                    <a:pt x="87" y="64"/>
                  </a:lnTo>
                  <a:lnTo>
                    <a:pt x="87" y="65"/>
                  </a:lnTo>
                  <a:lnTo>
                    <a:pt x="87" y="66"/>
                  </a:lnTo>
                  <a:lnTo>
                    <a:pt x="86" y="67"/>
                  </a:lnTo>
                  <a:lnTo>
                    <a:pt x="85" y="68"/>
                  </a:lnTo>
                  <a:lnTo>
                    <a:pt x="86" y="70"/>
                  </a:lnTo>
                  <a:lnTo>
                    <a:pt x="87" y="70"/>
                  </a:lnTo>
                  <a:lnTo>
                    <a:pt x="87" y="68"/>
                  </a:lnTo>
                  <a:lnTo>
                    <a:pt x="87" y="70"/>
                  </a:lnTo>
                  <a:lnTo>
                    <a:pt x="88" y="70"/>
                  </a:lnTo>
                  <a:lnTo>
                    <a:pt x="88" y="71"/>
                  </a:lnTo>
                  <a:lnTo>
                    <a:pt x="90" y="71"/>
                  </a:lnTo>
                  <a:lnTo>
                    <a:pt x="90" y="72"/>
                  </a:lnTo>
                  <a:lnTo>
                    <a:pt x="88" y="72"/>
                  </a:lnTo>
                  <a:lnTo>
                    <a:pt x="88" y="73"/>
                  </a:lnTo>
                  <a:lnTo>
                    <a:pt x="88" y="74"/>
                  </a:lnTo>
                  <a:lnTo>
                    <a:pt x="87" y="74"/>
                  </a:lnTo>
                  <a:lnTo>
                    <a:pt x="87" y="76"/>
                  </a:lnTo>
                  <a:lnTo>
                    <a:pt x="87" y="76"/>
                  </a:lnTo>
                  <a:lnTo>
                    <a:pt x="86" y="74"/>
                  </a:lnTo>
                  <a:lnTo>
                    <a:pt x="85" y="74"/>
                  </a:lnTo>
                  <a:lnTo>
                    <a:pt x="85" y="73"/>
                  </a:lnTo>
                  <a:lnTo>
                    <a:pt x="85" y="72"/>
                  </a:lnTo>
                  <a:lnTo>
                    <a:pt x="86" y="72"/>
                  </a:lnTo>
                  <a:lnTo>
                    <a:pt x="85" y="70"/>
                  </a:lnTo>
                  <a:lnTo>
                    <a:pt x="84" y="70"/>
                  </a:lnTo>
                  <a:lnTo>
                    <a:pt x="83" y="71"/>
                  </a:lnTo>
                  <a:lnTo>
                    <a:pt x="80" y="71"/>
                  </a:lnTo>
                  <a:lnTo>
                    <a:pt x="79" y="71"/>
                  </a:lnTo>
                  <a:lnTo>
                    <a:pt x="79" y="73"/>
                  </a:lnTo>
                  <a:lnTo>
                    <a:pt x="78" y="73"/>
                  </a:lnTo>
                  <a:lnTo>
                    <a:pt x="78" y="74"/>
                  </a:lnTo>
                  <a:lnTo>
                    <a:pt x="77" y="76"/>
                  </a:lnTo>
                  <a:lnTo>
                    <a:pt x="75" y="76"/>
                  </a:lnTo>
                  <a:lnTo>
                    <a:pt x="74" y="74"/>
                  </a:lnTo>
                  <a:lnTo>
                    <a:pt x="73" y="74"/>
                  </a:lnTo>
                  <a:lnTo>
                    <a:pt x="72" y="74"/>
                  </a:lnTo>
                  <a:lnTo>
                    <a:pt x="72" y="76"/>
                  </a:lnTo>
                  <a:lnTo>
                    <a:pt x="71" y="76"/>
                  </a:lnTo>
                  <a:lnTo>
                    <a:pt x="71" y="77"/>
                  </a:lnTo>
                  <a:lnTo>
                    <a:pt x="71" y="78"/>
                  </a:lnTo>
                  <a:lnTo>
                    <a:pt x="72" y="78"/>
                  </a:lnTo>
                  <a:lnTo>
                    <a:pt x="72" y="79"/>
                  </a:lnTo>
                  <a:lnTo>
                    <a:pt x="72" y="80"/>
                  </a:lnTo>
                  <a:lnTo>
                    <a:pt x="71" y="80"/>
                  </a:lnTo>
                  <a:lnTo>
                    <a:pt x="70" y="80"/>
                  </a:lnTo>
                  <a:lnTo>
                    <a:pt x="68" y="79"/>
                  </a:lnTo>
                  <a:lnTo>
                    <a:pt x="68" y="80"/>
                  </a:lnTo>
                  <a:lnTo>
                    <a:pt x="67" y="80"/>
                  </a:lnTo>
                  <a:lnTo>
                    <a:pt x="66" y="80"/>
                  </a:lnTo>
                  <a:lnTo>
                    <a:pt x="64" y="83"/>
                  </a:lnTo>
                  <a:lnTo>
                    <a:pt x="62" y="83"/>
                  </a:lnTo>
                  <a:lnTo>
                    <a:pt x="61" y="83"/>
                  </a:lnTo>
                  <a:lnTo>
                    <a:pt x="60" y="83"/>
                  </a:lnTo>
                  <a:lnTo>
                    <a:pt x="60" y="81"/>
                  </a:lnTo>
                  <a:lnTo>
                    <a:pt x="59" y="80"/>
                  </a:lnTo>
                  <a:lnTo>
                    <a:pt x="59" y="81"/>
                  </a:lnTo>
                  <a:lnTo>
                    <a:pt x="59" y="81"/>
                  </a:lnTo>
                  <a:lnTo>
                    <a:pt x="58" y="81"/>
                  </a:lnTo>
                  <a:lnTo>
                    <a:pt x="57" y="81"/>
                  </a:lnTo>
                  <a:lnTo>
                    <a:pt x="55" y="81"/>
                  </a:lnTo>
                  <a:lnTo>
                    <a:pt x="53" y="83"/>
                  </a:lnTo>
                  <a:lnTo>
                    <a:pt x="53" y="81"/>
                  </a:lnTo>
                  <a:lnTo>
                    <a:pt x="52" y="83"/>
                  </a:lnTo>
                  <a:lnTo>
                    <a:pt x="51" y="83"/>
                  </a:lnTo>
                  <a:lnTo>
                    <a:pt x="49" y="83"/>
                  </a:lnTo>
                  <a:lnTo>
                    <a:pt x="47" y="81"/>
                  </a:lnTo>
                  <a:lnTo>
                    <a:pt x="47" y="80"/>
                  </a:lnTo>
                  <a:lnTo>
                    <a:pt x="46" y="80"/>
                  </a:lnTo>
                  <a:lnTo>
                    <a:pt x="46" y="79"/>
                  </a:lnTo>
                  <a:lnTo>
                    <a:pt x="47" y="79"/>
                  </a:lnTo>
                  <a:lnTo>
                    <a:pt x="47" y="78"/>
                  </a:lnTo>
                  <a:lnTo>
                    <a:pt x="47" y="77"/>
                  </a:lnTo>
                  <a:lnTo>
                    <a:pt x="47" y="76"/>
                  </a:lnTo>
                  <a:lnTo>
                    <a:pt x="46" y="74"/>
                  </a:lnTo>
                  <a:lnTo>
                    <a:pt x="46" y="73"/>
                  </a:lnTo>
                  <a:lnTo>
                    <a:pt x="45" y="73"/>
                  </a:lnTo>
                  <a:lnTo>
                    <a:pt x="45" y="72"/>
                  </a:lnTo>
                  <a:lnTo>
                    <a:pt x="44" y="72"/>
                  </a:lnTo>
                  <a:lnTo>
                    <a:pt x="42" y="71"/>
                  </a:lnTo>
                  <a:lnTo>
                    <a:pt x="41" y="71"/>
                  </a:lnTo>
                  <a:lnTo>
                    <a:pt x="40" y="70"/>
                  </a:lnTo>
                  <a:lnTo>
                    <a:pt x="39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9" y="68"/>
                  </a:lnTo>
                  <a:lnTo>
                    <a:pt x="38" y="68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6"/>
                  </a:lnTo>
                  <a:lnTo>
                    <a:pt x="34" y="66"/>
                  </a:lnTo>
                  <a:lnTo>
                    <a:pt x="33" y="67"/>
                  </a:lnTo>
                  <a:lnTo>
                    <a:pt x="32" y="66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2" y="59"/>
                  </a:lnTo>
                  <a:lnTo>
                    <a:pt x="32" y="58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3" y="55"/>
                  </a:lnTo>
                  <a:lnTo>
                    <a:pt x="34" y="55"/>
                  </a:lnTo>
                  <a:lnTo>
                    <a:pt x="34" y="54"/>
                  </a:lnTo>
                  <a:lnTo>
                    <a:pt x="34" y="53"/>
                  </a:lnTo>
                  <a:lnTo>
                    <a:pt x="34" y="52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3" y="50"/>
                  </a:lnTo>
                  <a:lnTo>
                    <a:pt x="32" y="50"/>
                  </a:lnTo>
                  <a:lnTo>
                    <a:pt x="32" y="48"/>
                  </a:lnTo>
                  <a:lnTo>
                    <a:pt x="30" y="48"/>
                  </a:lnTo>
                  <a:lnTo>
                    <a:pt x="30" y="47"/>
                  </a:lnTo>
                  <a:lnTo>
                    <a:pt x="30" y="46"/>
                  </a:lnTo>
                  <a:lnTo>
                    <a:pt x="30" y="45"/>
                  </a:lnTo>
                  <a:lnTo>
                    <a:pt x="29" y="45"/>
                  </a:lnTo>
                  <a:lnTo>
                    <a:pt x="28" y="45"/>
                  </a:lnTo>
                  <a:lnTo>
                    <a:pt x="25" y="45"/>
                  </a:lnTo>
                  <a:lnTo>
                    <a:pt x="22" y="45"/>
                  </a:lnTo>
                  <a:lnTo>
                    <a:pt x="22" y="46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20" y="45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5"/>
                  </a:lnTo>
                  <a:lnTo>
                    <a:pt x="17" y="45"/>
                  </a:lnTo>
                  <a:lnTo>
                    <a:pt x="17" y="44"/>
                  </a:lnTo>
                  <a:lnTo>
                    <a:pt x="16" y="44"/>
                  </a:lnTo>
                  <a:lnTo>
                    <a:pt x="15" y="44"/>
                  </a:lnTo>
                  <a:lnTo>
                    <a:pt x="14" y="42"/>
                  </a:lnTo>
                  <a:lnTo>
                    <a:pt x="13" y="41"/>
                  </a:lnTo>
                  <a:lnTo>
                    <a:pt x="12" y="40"/>
                  </a:lnTo>
                  <a:lnTo>
                    <a:pt x="9" y="40"/>
                  </a:lnTo>
                  <a:lnTo>
                    <a:pt x="8" y="38"/>
                  </a:lnTo>
                  <a:lnTo>
                    <a:pt x="7" y="38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6" y="38"/>
                  </a:lnTo>
                  <a:lnTo>
                    <a:pt x="6" y="37"/>
                  </a:lnTo>
                  <a:lnTo>
                    <a:pt x="4" y="35"/>
                  </a:lnTo>
                  <a:lnTo>
                    <a:pt x="4" y="34"/>
                  </a:lnTo>
                  <a:lnTo>
                    <a:pt x="3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3" y="31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3" y="11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6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9" y="2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0" y="2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2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2"/>
                  </a:lnTo>
                  <a:lnTo>
                    <a:pt x="38" y="3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0" y="3"/>
                  </a:lnTo>
                  <a:lnTo>
                    <a:pt x="41" y="2"/>
                  </a:lnTo>
                  <a:lnTo>
                    <a:pt x="44" y="2"/>
                  </a:lnTo>
                  <a:lnTo>
                    <a:pt x="45" y="2"/>
                  </a:lnTo>
                  <a:lnTo>
                    <a:pt x="47" y="3"/>
                  </a:lnTo>
                  <a:lnTo>
                    <a:pt x="48" y="3"/>
                  </a:lnTo>
                  <a:lnTo>
                    <a:pt x="49" y="2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52" y="3"/>
                  </a:lnTo>
                  <a:lnTo>
                    <a:pt x="53" y="3"/>
                  </a:lnTo>
                  <a:lnTo>
                    <a:pt x="54" y="3"/>
                  </a:lnTo>
                  <a:lnTo>
                    <a:pt x="57" y="3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5"/>
                  </a:lnTo>
                  <a:lnTo>
                    <a:pt x="65" y="5"/>
                  </a:lnTo>
                  <a:lnTo>
                    <a:pt x="66" y="3"/>
                  </a:lnTo>
                  <a:lnTo>
                    <a:pt x="68" y="2"/>
                  </a:lnTo>
                  <a:lnTo>
                    <a:pt x="70" y="2"/>
                  </a:lnTo>
                  <a:lnTo>
                    <a:pt x="72" y="1"/>
                  </a:lnTo>
                  <a:lnTo>
                    <a:pt x="72" y="0"/>
                  </a:lnTo>
                  <a:lnTo>
                    <a:pt x="73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25" name="Freeform 480">
              <a:extLst>
                <a:ext uri="{FF2B5EF4-FFF2-40B4-BE49-F238E27FC236}">
                  <a16:creationId xmlns:a16="http://schemas.microsoft.com/office/drawing/2014/main" id="{A3BF9B31-D653-84D7-37D0-66FD8D24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181" y="1471762"/>
              <a:ext cx="950913" cy="460375"/>
            </a:xfrm>
            <a:custGeom>
              <a:avLst/>
              <a:gdLst>
                <a:gd name="T0" fmla="*/ 518 w 599"/>
                <a:gd name="T1" fmla="*/ 123 h 290"/>
                <a:gd name="T2" fmla="*/ 552 w 599"/>
                <a:gd name="T3" fmla="*/ 129 h 290"/>
                <a:gd name="T4" fmla="*/ 577 w 599"/>
                <a:gd name="T5" fmla="*/ 125 h 290"/>
                <a:gd name="T6" fmla="*/ 593 w 599"/>
                <a:gd name="T7" fmla="*/ 142 h 290"/>
                <a:gd name="T8" fmla="*/ 599 w 599"/>
                <a:gd name="T9" fmla="*/ 154 h 290"/>
                <a:gd name="T10" fmla="*/ 584 w 599"/>
                <a:gd name="T11" fmla="*/ 157 h 290"/>
                <a:gd name="T12" fmla="*/ 571 w 599"/>
                <a:gd name="T13" fmla="*/ 156 h 290"/>
                <a:gd name="T14" fmla="*/ 557 w 599"/>
                <a:gd name="T15" fmla="*/ 160 h 290"/>
                <a:gd name="T16" fmla="*/ 537 w 599"/>
                <a:gd name="T17" fmla="*/ 168 h 290"/>
                <a:gd name="T18" fmla="*/ 516 w 599"/>
                <a:gd name="T19" fmla="*/ 191 h 290"/>
                <a:gd name="T20" fmla="*/ 489 w 599"/>
                <a:gd name="T21" fmla="*/ 204 h 290"/>
                <a:gd name="T22" fmla="*/ 462 w 599"/>
                <a:gd name="T23" fmla="*/ 204 h 290"/>
                <a:gd name="T24" fmla="*/ 442 w 599"/>
                <a:gd name="T25" fmla="*/ 215 h 290"/>
                <a:gd name="T26" fmla="*/ 450 w 599"/>
                <a:gd name="T27" fmla="*/ 237 h 290"/>
                <a:gd name="T28" fmla="*/ 425 w 599"/>
                <a:gd name="T29" fmla="*/ 257 h 290"/>
                <a:gd name="T30" fmla="*/ 393 w 599"/>
                <a:gd name="T31" fmla="*/ 269 h 290"/>
                <a:gd name="T32" fmla="*/ 326 w 599"/>
                <a:gd name="T33" fmla="*/ 285 h 290"/>
                <a:gd name="T34" fmla="*/ 273 w 599"/>
                <a:gd name="T35" fmla="*/ 276 h 290"/>
                <a:gd name="T36" fmla="*/ 202 w 599"/>
                <a:gd name="T37" fmla="*/ 264 h 290"/>
                <a:gd name="T38" fmla="*/ 150 w 599"/>
                <a:gd name="T39" fmla="*/ 244 h 290"/>
                <a:gd name="T40" fmla="*/ 136 w 599"/>
                <a:gd name="T41" fmla="*/ 221 h 290"/>
                <a:gd name="T42" fmla="*/ 116 w 599"/>
                <a:gd name="T43" fmla="*/ 211 h 290"/>
                <a:gd name="T44" fmla="*/ 92 w 599"/>
                <a:gd name="T45" fmla="*/ 201 h 290"/>
                <a:gd name="T46" fmla="*/ 73 w 599"/>
                <a:gd name="T47" fmla="*/ 200 h 290"/>
                <a:gd name="T48" fmla="*/ 58 w 599"/>
                <a:gd name="T49" fmla="*/ 196 h 290"/>
                <a:gd name="T50" fmla="*/ 60 w 599"/>
                <a:gd name="T51" fmla="*/ 172 h 290"/>
                <a:gd name="T52" fmla="*/ 59 w 599"/>
                <a:gd name="T53" fmla="*/ 153 h 290"/>
                <a:gd name="T54" fmla="*/ 48 w 599"/>
                <a:gd name="T55" fmla="*/ 134 h 290"/>
                <a:gd name="T56" fmla="*/ 38 w 599"/>
                <a:gd name="T57" fmla="*/ 125 h 290"/>
                <a:gd name="T58" fmla="*/ 27 w 599"/>
                <a:gd name="T59" fmla="*/ 122 h 290"/>
                <a:gd name="T60" fmla="*/ 14 w 599"/>
                <a:gd name="T61" fmla="*/ 111 h 290"/>
                <a:gd name="T62" fmla="*/ 3 w 599"/>
                <a:gd name="T63" fmla="*/ 102 h 290"/>
                <a:gd name="T64" fmla="*/ 1 w 599"/>
                <a:gd name="T65" fmla="*/ 92 h 290"/>
                <a:gd name="T66" fmla="*/ 10 w 599"/>
                <a:gd name="T67" fmla="*/ 78 h 290"/>
                <a:gd name="T68" fmla="*/ 23 w 599"/>
                <a:gd name="T69" fmla="*/ 79 h 290"/>
                <a:gd name="T70" fmla="*/ 35 w 599"/>
                <a:gd name="T71" fmla="*/ 70 h 290"/>
                <a:gd name="T72" fmla="*/ 49 w 599"/>
                <a:gd name="T73" fmla="*/ 58 h 290"/>
                <a:gd name="T74" fmla="*/ 68 w 599"/>
                <a:gd name="T75" fmla="*/ 49 h 290"/>
                <a:gd name="T76" fmla="*/ 87 w 599"/>
                <a:gd name="T77" fmla="*/ 38 h 290"/>
                <a:gd name="T78" fmla="*/ 97 w 599"/>
                <a:gd name="T79" fmla="*/ 43 h 290"/>
                <a:gd name="T80" fmla="*/ 123 w 599"/>
                <a:gd name="T81" fmla="*/ 58 h 290"/>
                <a:gd name="T82" fmla="*/ 143 w 599"/>
                <a:gd name="T83" fmla="*/ 66 h 290"/>
                <a:gd name="T84" fmla="*/ 155 w 599"/>
                <a:gd name="T85" fmla="*/ 64 h 290"/>
                <a:gd name="T86" fmla="*/ 174 w 599"/>
                <a:gd name="T87" fmla="*/ 70 h 290"/>
                <a:gd name="T88" fmla="*/ 189 w 599"/>
                <a:gd name="T89" fmla="*/ 65 h 290"/>
                <a:gd name="T90" fmla="*/ 190 w 599"/>
                <a:gd name="T91" fmla="*/ 43 h 290"/>
                <a:gd name="T92" fmla="*/ 191 w 599"/>
                <a:gd name="T93" fmla="*/ 21 h 290"/>
                <a:gd name="T94" fmla="*/ 203 w 599"/>
                <a:gd name="T95" fmla="*/ 10 h 290"/>
                <a:gd name="T96" fmla="*/ 220 w 599"/>
                <a:gd name="T97" fmla="*/ 8 h 290"/>
                <a:gd name="T98" fmla="*/ 252 w 599"/>
                <a:gd name="T99" fmla="*/ 19 h 290"/>
                <a:gd name="T100" fmla="*/ 268 w 599"/>
                <a:gd name="T101" fmla="*/ 26 h 290"/>
                <a:gd name="T102" fmla="*/ 271 w 599"/>
                <a:gd name="T103" fmla="*/ 44 h 290"/>
                <a:gd name="T104" fmla="*/ 288 w 599"/>
                <a:gd name="T105" fmla="*/ 58 h 290"/>
                <a:gd name="T106" fmla="*/ 310 w 599"/>
                <a:gd name="T107" fmla="*/ 56 h 290"/>
                <a:gd name="T108" fmla="*/ 333 w 599"/>
                <a:gd name="T109" fmla="*/ 51 h 290"/>
                <a:gd name="T110" fmla="*/ 357 w 599"/>
                <a:gd name="T111" fmla="*/ 58 h 290"/>
                <a:gd name="T112" fmla="*/ 376 w 599"/>
                <a:gd name="T113" fmla="*/ 66 h 290"/>
                <a:gd name="T114" fmla="*/ 386 w 599"/>
                <a:gd name="T115" fmla="*/ 82 h 290"/>
                <a:gd name="T116" fmla="*/ 411 w 599"/>
                <a:gd name="T117" fmla="*/ 86 h 290"/>
                <a:gd name="T118" fmla="*/ 436 w 599"/>
                <a:gd name="T119" fmla="*/ 84 h 290"/>
                <a:gd name="T120" fmla="*/ 468 w 599"/>
                <a:gd name="T121" fmla="*/ 77 h 290"/>
                <a:gd name="T122" fmla="*/ 486 w 599"/>
                <a:gd name="T123" fmla="*/ 62 h 290"/>
                <a:gd name="T124" fmla="*/ 515 w 599"/>
                <a:gd name="T125" fmla="*/ 66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9" h="290">
                  <a:moveTo>
                    <a:pt x="540" y="69"/>
                  </a:moveTo>
                  <a:lnTo>
                    <a:pt x="535" y="77"/>
                  </a:lnTo>
                  <a:lnTo>
                    <a:pt x="535" y="78"/>
                  </a:lnTo>
                  <a:lnTo>
                    <a:pt x="531" y="88"/>
                  </a:lnTo>
                  <a:lnTo>
                    <a:pt x="527" y="96"/>
                  </a:lnTo>
                  <a:lnTo>
                    <a:pt x="527" y="97"/>
                  </a:lnTo>
                  <a:lnTo>
                    <a:pt x="527" y="98"/>
                  </a:lnTo>
                  <a:lnTo>
                    <a:pt x="522" y="105"/>
                  </a:lnTo>
                  <a:lnTo>
                    <a:pt x="522" y="107"/>
                  </a:lnTo>
                  <a:lnTo>
                    <a:pt x="522" y="108"/>
                  </a:lnTo>
                  <a:lnTo>
                    <a:pt x="522" y="114"/>
                  </a:lnTo>
                  <a:lnTo>
                    <a:pt x="522" y="115"/>
                  </a:lnTo>
                  <a:lnTo>
                    <a:pt x="518" y="117"/>
                  </a:lnTo>
                  <a:lnTo>
                    <a:pt x="516" y="117"/>
                  </a:lnTo>
                  <a:lnTo>
                    <a:pt x="518" y="121"/>
                  </a:lnTo>
                  <a:lnTo>
                    <a:pt x="518" y="123"/>
                  </a:lnTo>
                  <a:lnTo>
                    <a:pt x="519" y="123"/>
                  </a:lnTo>
                  <a:lnTo>
                    <a:pt x="524" y="128"/>
                  </a:lnTo>
                  <a:lnTo>
                    <a:pt x="525" y="129"/>
                  </a:lnTo>
                  <a:lnTo>
                    <a:pt x="526" y="128"/>
                  </a:lnTo>
                  <a:lnTo>
                    <a:pt x="528" y="125"/>
                  </a:lnTo>
                  <a:lnTo>
                    <a:pt x="529" y="124"/>
                  </a:lnTo>
                  <a:lnTo>
                    <a:pt x="531" y="124"/>
                  </a:lnTo>
                  <a:lnTo>
                    <a:pt x="534" y="124"/>
                  </a:lnTo>
                  <a:lnTo>
                    <a:pt x="537" y="124"/>
                  </a:lnTo>
                  <a:lnTo>
                    <a:pt x="541" y="123"/>
                  </a:lnTo>
                  <a:lnTo>
                    <a:pt x="542" y="123"/>
                  </a:lnTo>
                  <a:lnTo>
                    <a:pt x="544" y="124"/>
                  </a:lnTo>
                  <a:lnTo>
                    <a:pt x="546" y="125"/>
                  </a:lnTo>
                  <a:lnTo>
                    <a:pt x="551" y="130"/>
                  </a:lnTo>
                  <a:lnTo>
                    <a:pt x="552" y="130"/>
                  </a:lnTo>
                  <a:lnTo>
                    <a:pt x="552" y="129"/>
                  </a:lnTo>
                  <a:lnTo>
                    <a:pt x="553" y="128"/>
                  </a:lnTo>
                  <a:lnTo>
                    <a:pt x="554" y="127"/>
                  </a:lnTo>
                  <a:lnTo>
                    <a:pt x="555" y="125"/>
                  </a:lnTo>
                  <a:lnTo>
                    <a:pt x="559" y="122"/>
                  </a:lnTo>
                  <a:lnTo>
                    <a:pt x="559" y="121"/>
                  </a:lnTo>
                  <a:lnTo>
                    <a:pt x="560" y="121"/>
                  </a:lnTo>
                  <a:lnTo>
                    <a:pt x="564" y="121"/>
                  </a:lnTo>
                  <a:lnTo>
                    <a:pt x="565" y="121"/>
                  </a:lnTo>
                  <a:lnTo>
                    <a:pt x="566" y="121"/>
                  </a:lnTo>
                  <a:lnTo>
                    <a:pt x="567" y="121"/>
                  </a:lnTo>
                  <a:lnTo>
                    <a:pt x="568" y="121"/>
                  </a:lnTo>
                  <a:lnTo>
                    <a:pt x="570" y="121"/>
                  </a:lnTo>
                  <a:lnTo>
                    <a:pt x="572" y="122"/>
                  </a:lnTo>
                  <a:lnTo>
                    <a:pt x="573" y="122"/>
                  </a:lnTo>
                  <a:lnTo>
                    <a:pt x="574" y="123"/>
                  </a:lnTo>
                  <a:lnTo>
                    <a:pt x="577" y="125"/>
                  </a:lnTo>
                  <a:lnTo>
                    <a:pt x="578" y="127"/>
                  </a:lnTo>
                  <a:lnTo>
                    <a:pt x="581" y="129"/>
                  </a:lnTo>
                  <a:lnTo>
                    <a:pt x="584" y="129"/>
                  </a:lnTo>
                  <a:lnTo>
                    <a:pt x="584" y="130"/>
                  </a:lnTo>
                  <a:lnTo>
                    <a:pt x="585" y="133"/>
                  </a:lnTo>
                  <a:lnTo>
                    <a:pt x="585" y="134"/>
                  </a:lnTo>
                  <a:lnTo>
                    <a:pt x="587" y="135"/>
                  </a:lnTo>
                  <a:lnTo>
                    <a:pt x="589" y="135"/>
                  </a:lnTo>
                  <a:lnTo>
                    <a:pt x="589" y="136"/>
                  </a:lnTo>
                  <a:lnTo>
                    <a:pt x="587" y="136"/>
                  </a:lnTo>
                  <a:lnTo>
                    <a:pt x="587" y="137"/>
                  </a:lnTo>
                  <a:lnTo>
                    <a:pt x="589" y="137"/>
                  </a:lnTo>
                  <a:lnTo>
                    <a:pt x="592" y="140"/>
                  </a:lnTo>
                  <a:lnTo>
                    <a:pt x="592" y="141"/>
                  </a:lnTo>
                  <a:lnTo>
                    <a:pt x="592" y="142"/>
                  </a:lnTo>
                  <a:lnTo>
                    <a:pt x="593" y="142"/>
                  </a:lnTo>
                  <a:lnTo>
                    <a:pt x="594" y="142"/>
                  </a:lnTo>
                  <a:lnTo>
                    <a:pt x="596" y="144"/>
                  </a:lnTo>
                  <a:lnTo>
                    <a:pt x="597" y="144"/>
                  </a:lnTo>
                  <a:lnTo>
                    <a:pt x="597" y="146"/>
                  </a:lnTo>
                  <a:lnTo>
                    <a:pt x="597" y="147"/>
                  </a:lnTo>
                  <a:lnTo>
                    <a:pt x="597" y="148"/>
                  </a:lnTo>
                  <a:lnTo>
                    <a:pt x="597" y="149"/>
                  </a:lnTo>
                  <a:lnTo>
                    <a:pt x="598" y="149"/>
                  </a:lnTo>
                  <a:lnTo>
                    <a:pt x="598" y="150"/>
                  </a:lnTo>
                  <a:lnTo>
                    <a:pt x="599" y="150"/>
                  </a:lnTo>
                  <a:lnTo>
                    <a:pt x="599" y="152"/>
                  </a:lnTo>
                  <a:lnTo>
                    <a:pt x="599" y="152"/>
                  </a:lnTo>
                  <a:lnTo>
                    <a:pt x="599" y="152"/>
                  </a:lnTo>
                  <a:lnTo>
                    <a:pt x="599" y="153"/>
                  </a:lnTo>
                  <a:lnTo>
                    <a:pt x="599" y="153"/>
                  </a:lnTo>
                  <a:lnTo>
                    <a:pt x="599" y="154"/>
                  </a:lnTo>
                  <a:lnTo>
                    <a:pt x="599" y="155"/>
                  </a:lnTo>
                  <a:lnTo>
                    <a:pt x="599" y="155"/>
                  </a:lnTo>
                  <a:lnTo>
                    <a:pt x="599" y="156"/>
                  </a:lnTo>
                  <a:lnTo>
                    <a:pt x="599" y="156"/>
                  </a:lnTo>
                  <a:lnTo>
                    <a:pt x="599" y="157"/>
                  </a:lnTo>
                  <a:lnTo>
                    <a:pt x="598" y="157"/>
                  </a:lnTo>
                  <a:lnTo>
                    <a:pt x="597" y="157"/>
                  </a:lnTo>
                  <a:lnTo>
                    <a:pt x="597" y="159"/>
                  </a:lnTo>
                  <a:lnTo>
                    <a:pt x="596" y="159"/>
                  </a:lnTo>
                  <a:lnTo>
                    <a:pt x="594" y="159"/>
                  </a:lnTo>
                  <a:lnTo>
                    <a:pt x="593" y="159"/>
                  </a:lnTo>
                  <a:lnTo>
                    <a:pt x="592" y="159"/>
                  </a:lnTo>
                  <a:lnTo>
                    <a:pt x="591" y="159"/>
                  </a:lnTo>
                  <a:lnTo>
                    <a:pt x="590" y="159"/>
                  </a:lnTo>
                  <a:lnTo>
                    <a:pt x="589" y="159"/>
                  </a:lnTo>
                  <a:lnTo>
                    <a:pt x="584" y="157"/>
                  </a:lnTo>
                  <a:lnTo>
                    <a:pt x="583" y="157"/>
                  </a:lnTo>
                  <a:lnTo>
                    <a:pt x="583" y="156"/>
                  </a:lnTo>
                  <a:lnTo>
                    <a:pt x="581" y="155"/>
                  </a:lnTo>
                  <a:lnTo>
                    <a:pt x="580" y="155"/>
                  </a:lnTo>
                  <a:lnTo>
                    <a:pt x="580" y="156"/>
                  </a:lnTo>
                  <a:lnTo>
                    <a:pt x="580" y="155"/>
                  </a:lnTo>
                  <a:lnTo>
                    <a:pt x="580" y="154"/>
                  </a:lnTo>
                  <a:lnTo>
                    <a:pt x="579" y="154"/>
                  </a:lnTo>
                  <a:lnTo>
                    <a:pt x="578" y="155"/>
                  </a:lnTo>
                  <a:lnTo>
                    <a:pt x="578" y="156"/>
                  </a:lnTo>
                  <a:lnTo>
                    <a:pt x="577" y="156"/>
                  </a:lnTo>
                  <a:lnTo>
                    <a:pt x="576" y="156"/>
                  </a:lnTo>
                  <a:lnTo>
                    <a:pt x="574" y="156"/>
                  </a:lnTo>
                  <a:lnTo>
                    <a:pt x="573" y="156"/>
                  </a:lnTo>
                  <a:lnTo>
                    <a:pt x="572" y="156"/>
                  </a:lnTo>
                  <a:lnTo>
                    <a:pt x="571" y="156"/>
                  </a:lnTo>
                  <a:lnTo>
                    <a:pt x="571" y="155"/>
                  </a:lnTo>
                  <a:lnTo>
                    <a:pt x="570" y="155"/>
                  </a:lnTo>
                  <a:lnTo>
                    <a:pt x="568" y="155"/>
                  </a:lnTo>
                  <a:lnTo>
                    <a:pt x="568" y="156"/>
                  </a:lnTo>
                  <a:lnTo>
                    <a:pt x="567" y="156"/>
                  </a:lnTo>
                  <a:lnTo>
                    <a:pt x="566" y="156"/>
                  </a:lnTo>
                  <a:lnTo>
                    <a:pt x="566" y="157"/>
                  </a:lnTo>
                  <a:lnTo>
                    <a:pt x="564" y="159"/>
                  </a:lnTo>
                  <a:lnTo>
                    <a:pt x="563" y="159"/>
                  </a:lnTo>
                  <a:lnTo>
                    <a:pt x="561" y="159"/>
                  </a:lnTo>
                  <a:lnTo>
                    <a:pt x="561" y="160"/>
                  </a:lnTo>
                  <a:lnTo>
                    <a:pt x="561" y="161"/>
                  </a:lnTo>
                  <a:lnTo>
                    <a:pt x="560" y="161"/>
                  </a:lnTo>
                  <a:lnTo>
                    <a:pt x="558" y="161"/>
                  </a:lnTo>
                  <a:lnTo>
                    <a:pt x="557" y="161"/>
                  </a:lnTo>
                  <a:lnTo>
                    <a:pt x="557" y="160"/>
                  </a:lnTo>
                  <a:lnTo>
                    <a:pt x="555" y="159"/>
                  </a:lnTo>
                  <a:lnTo>
                    <a:pt x="554" y="160"/>
                  </a:lnTo>
                  <a:lnTo>
                    <a:pt x="552" y="160"/>
                  </a:lnTo>
                  <a:lnTo>
                    <a:pt x="553" y="161"/>
                  </a:lnTo>
                  <a:lnTo>
                    <a:pt x="552" y="162"/>
                  </a:lnTo>
                  <a:lnTo>
                    <a:pt x="552" y="163"/>
                  </a:lnTo>
                  <a:lnTo>
                    <a:pt x="552" y="165"/>
                  </a:lnTo>
                  <a:lnTo>
                    <a:pt x="551" y="166"/>
                  </a:lnTo>
                  <a:lnTo>
                    <a:pt x="544" y="166"/>
                  </a:lnTo>
                  <a:lnTo>
                    <a:pt x="542" y="165"/>
                  </a:lnTo>
                  <a:lnTo>
                    <a:pt x="541" y="166"/>
                  </a:lnTo>
                  <a:lnTo>
                    <a:pt x="540" y="167"/>
                  </a:lnTo>
                  <a:lnTo>
                    <a:pt x="539" y="167"/>
                  </a:lnTo>
                  <a:lnTo>
                    <a:pt x="538" y="167"/>
                  </a:lnTo>
                  <a:lnTo>
                    <a:pt x="538" y="168"/>
                  </a:lnTo>
                  <a:lnTo>
                    <a:pt x="537" y="168"/>
                  </a:lnTo>
                  <a:lnTo>
                    <a:pt x="537" y="169"/>
                  </a:lnTo>
                  <a:lnTo>
                    <a:pt x="533" y="173"/>
                  </a:lnTo>
                  <a:lnTo>
                    <a:pt x="531" y="179"/>
                  </a:lnTo>
                  <a:lnTo>
                    <a:pt x="531" y="180"/>
                  </a:lnTo>
                  <a:lnTo>
                    <a:pt x="531" y="180"/>
                  </a:lnTo>
                  <a:lnTo>
                    <a:pt x="532" y="180"/>
                  </a:lnTo>
                  <a:lnTo>
                    <a:pt x="531" y="181"/>
                  </a:lnTo>
                  <a:lnTo>
                    <a:pt x="529" y="182"/>
                  </a:lnTo>
                  <a:lnTo>
                    <a:pt x="529" y="183"/>
                  </a:lnTo>
                  <a:lnTo>
                    <a:pt x="528" y="183"/>
                  </a:lnTo>
                  <a:lnTo>
                    <a:pt x="527" y="183"/>
                  </a:lnTo>
                  <a:lnTo>
                    <a:pt x="526" y="183"/>
                  </a:lnTo>
                  <a:lnTo>
                    <a:pt x="522" y="188"/>
                  </a:lnTo>
                  <a:lnTo>
                    <a:pt x="520" y="189"/>
                  </a:lnTo>
                  <a:lnTo>
                    <a:pt x="519" y="191"/>
                  </a:lnTo>
                  <a:lnTo>
                    <a:pt x="516" y="191"/>
                  </a:lnTo>
                  <a:lnTo>
                    <a:pt x="514" y="192"/>
                  </a:lnTo>
                  <a:lnTo>
                    <a:pt x="511" y="192"/>
                  </a:lnTo>
                  <a:lnTo>
                    <a:pt x="507" y="192"/>
                  </a:lnTo>
                  <a:lnTo>
                    <a:pt x="506" y="192"/>
                  </a:lnTo>
                  <a:lnTo>
                    <a:pt x="503" y="191"/>
                  </a:lnTo>
                  <a:lnTo>
                    <a:pt x="502" y="191"/>
                  </a:lnTo>
                  <a:lnTo>
                    <a:pt x="499" y="192"/>
                  </a:lnTo>
                  <a:lnTo>
                    <a:pt x="499" y="193"/>
                  </a:lnTo>
                  <a:lnTo>
                    <a:pt x="499" y="194"/>
                  </a:lnTo>
                  <a:lnTo>
                    <a:pt x="498" y="195"/>
                  </a:lnTo>
                  <a:lnTo>
                    <a:pt x="496" y="196"/>
                  </a:lnTo>
                  <a:lnTo>
                    <a:pt x="493" y="200"/>
                  </a:lnTo>
                  <a:lnTo>
                    <a:pt x="492" y="201"/>
                  </a:lnTo>
                  <a:lnTo>
                    <a:pt x="492" y="202"/>
                  </a:lnTo>
                  <a:lnTo>
                    <a:pt x="490" y="204"/>
                  </a:lnTo>
                  <a:lnTo>
                    <a:pt x="489" y="204"/>
                  </a:lnTo>
                  <a:lnTo>
                    <a:pt x="489" y="205"/>
                  </a:lnTo>
                  <a:lnTo>
                    <a:pt x="488" y="205"/>
                  </a:lnTo>
                  <a:lnTo>
                    <a:pt x="487" y="205"/>
                  </a:lnTo>
                  <a:lnTo>
                    <a:pt x="486" y="206"/>
                  </a:lnTo>
                  <a:lnTo>
                    <a:pt x="485" y="207"/>
                  </a:lnTo>
                  <a:lnTo>
                    <a:pt x="483" y="208"/>
                  </a:lnTo>
                  <a:lnTo>
                    <a:pt x="483" y="208"/>
                  </a:lnTo>
                  <a:lnTo>
                    <a:pt x="482" y="208"/>
                  </a:lnTo>
                  <a:lnTo>
                    <a:pt x="481" y="208"/>
                  </a:lnTo>
                  <a:lnTo>
                    <a:pt x="480" y="208"/>
                  </a:lnTo>
                  <a:lnTo>
                    <a:pt x="473" y="208"/>
                  </a:lnTo>
                  <a:lnTo>
                    <a:pt x="470" y="207"/>
                  </a:lnTo>
                  <a:lnTo>
                    <a:pt x="466" y="206"/>
                  </a:lnTo>
                  <a:lnTo>
                    <a:pt x="463" y="205"/>
                  </a:lnTo>
                  <a:lnTo>
                    <a:pt x="462" y="205"/>
                  </a:lnTo>
                  <a:lnTo>
                    <a:pt x="462" y="204"/>
                  </a:lnTo>
                  <a:lnTo>
                    <a:pt x="461" y="202"/>
                  </a:lnTo>
                  <a:lnTo>
                    <a:pt x="460" y="201"/>
                  </a:lnTo>
                  <a:lnTo>
                    <a:pt x="459" y="200"/>
                  </a:lnTo>
                  <a:lnTo>
                    <a:pt x="454" y="200"/>
                  </a:lnTo>
                  <a:lnTo>
                    <a:pt x="453" y="200"/>
                  </a:lnTo>
                  <a:lnTo>
                    <a:pt x="451" y="200"/>
                  </a:lnTo>
                  <a:lnTo>
                    <a:pt x="450" y="201"/>
                  </a:lnTo>
                  <a:lnTo>
                    <a:pt x="449" y="201"/>
                  </a:lnTo>
                  <a:lnTo>
                    <a:pt x="448" y="202"/>
                  </a:lnTo>
                  <a:lnTo>
                    <a:pt x="447" y="204"/>
                  </a:lnTo>
                  <a:lnTo>
                    <a:pt x="443" y="209"/>
                  </a:lnTo>
                  <a:lnTo>
                    <a:pt x="443" y="211"/>
                  </a:lnTo>
                  <a:lnTo>
                    <a:pt x="443" y="212"/>
                  </a:lnTo>
                  <a:lnTo>
                    <a:pt x="443" y="213"/>
                  </a:lnTo>
                  <a:lnTo>
                    <a:pt x="442" y="214"/>
                  </a:lnTo>
                  <a:lnTo>
                    <a:pt x="442" y="215"/>
                  </a:lnTo>
                  <a:lnTo>
                    <a:pt x="441" y="217"/>
                  </a:lnTo>
                  <a:lnTo>
                    <a:pt x="441" y="218"/>
                  </a:lnTo>
                  <a:lnTo>
                    <a:pt x="441" y="219"/>
                  </a:lnTo>
                  <a:lnTo>
                    <a:pt x="442" y="220"/>
                  </a:lnTo>
                  <a:lnTo>
                    <a:pt x="442" y="221"/>
                  </a:lnTo>
                  <a:lnTo>
                    <a:pt x="443" y="222"/>
                  </a:lnTo>
                  <a:lnTo>
                    <a:pt x="443" y="224"/>
                  </a:lnTo>
                  <a:lnTo>
                    <a:pt x="446" y="226"/>
                  </a:lnTo>
                  <a:lnTo>
                    <a:pt x="446" y="227"/>
                  </a:lnTo>
                  <a:lnTo>
                    <a:pt x="448" y="228"/>
                  </a:lnTo>
                  <a:lnTo>
                    <a:pt x="449" y="230"/>
                  </a:lnTo>
                  <a:lnTo>
                    <a:pt x="451" y="233"/>
                  </a:lnTo>
                  <a:lnTo>
                    <a:pt x="451" y="234"/>
                  </a:lnTo>
                  <a:lnTo>
                    <a:pt x="451" y="235"/>
                  </a:lnTo>
                  <a:lnTo>
                    <a:pt x="451" y="237"/>
                  </a:lnTo>
                  <a:lnTo>
                    <a:pt x="450" y="237"/>
                  </a:lnTo>
                  <a:lnTo>
                    <a:pt x="449" y="237"/>
                  </a:lnTo>
                  <a:lnTo>
                    <a:pt x="448" y="237"/>
                  </a:lnTo>
                  <a:lnTo>
                    <a:pt x="448" y="237"/>
                  </a:lnTo>
                  <a:lnTo>
                    <a:pt x="444" y="240"/>
                  </a:lnTo>
                  <a:lnTo>
                    <a:pt x="443" y="241"/>
                  </a:lnTo>
                  <a:lnTo>
                    <a:pt x="441" y="241"/>
                  </a:lnTo>
                  <a:lnTo>
                    <a:pt x="440" y="243"/>
                  </a:lnTo>
                  <a:lnTo>
                    <a:pt x="435" y="244"/>
                  </a:lnTo>
                  <a:lnTo>
                    <a:pt x="433" y="246"/>
                  </a:lnTo>
                  <a:lnTo>
                    <a:pt x="431" y="246"/>
                  </a:lnTo>
                  <a:lnTo>
                    <a:pt x="429" y="250"/>
                  </a:lnTo>
                  <a:lnTo>
                    <a:pt x="428" y="252"/>
                  </a:lnTo>
                  <a:lnTo>
                    <a:pt x="428" y="253"/>
                  </a:lnTo>
                  <a:lnTo>
                    <a:pt x="427" y="254"/>
                  </a:lnTo>
                  <a:lnTo>
                    <a:pt x="427" y="256"/>
                  </a:lnTo>
                  <a:lnTo>
                    <a:pt x="425" y="257"/>
                  </a:lnTo>
                  <a:lnTo>
                    <a:pt x="424" y="258"/>
                  </a:lnTo>
                  <a:lnTo>
                    <a:pt x="423" y="258"/>
                  </a:lnTo>
                  <a:lnTo>
                    <a:pt x="423" y="259"/>
                  </a:lnTo>
                  <a:lnTo>
                    <a:pt x="422" y="260"/>
                  </a:lnTo>
                  <a:lnTo>
                    <a:pt x="417" y="263"/>
                  </a:lnTo>
                  <a:lnTo>
                    <a:pt x="416" y="263"/>
                  </a:lnTo>
                  <a:lnTo>
                    <a:pt x="416" y="264"/>
                  </a:lnTo>
                  <a:lnTo>
                    <a:pt x="415" y="264"/>
                  </a:lnTo>
                  <a:lnTo>
                    <a:pt x="412" y="264"/>
                  </a:lnTo>
                  <a:lnTo>
                    <a:pt x="408" y="265"/>
                  </a:lnTo>
                  <a:lnTo>
                    <a:pt x="405" y="267"/>
                  </a:lnTo>
                  <a:lnTo>
                    <a:pt x="404" y="267"/>
                  </a:lnTo>
                  <a:lnTo>
                    <a:pt x="402" y="267"/>
                  </a:lnTo>
                  <a:lnTo>
                    <a:pt x="401" y="267"/>
                  </a:lnTo>
                  <a:lnTo>
                    <a:pt x="396" y="267"/>
                  </a:lnTo>
                  <a:lnTo>
                    <a:pt x="393" y="269"/>
                  </a:lnTo>
                  <a:lnTo>
                    <a:pt x="392" y="269"/>
                  </a:lnTo>
                  <a:lnTo>
                    <a:pt x="388" y="267"/>
                  </a:lnTo>
                  <a:lnTo>
                    <a:pt x="383" y="267"/>
                  </a:lnTo>
                  <a:lnTo>
                    <a:pt x="382" y="267"/>
                  </a:lnTo>
                  <a:lnTo>
                    <a:pt x="380" y="267"/>
                  </a:lnTo>
                  <a:lnTo>
                    <a:pt x="378" y="267"/>
                  </a:lnTo>
                  <a:lnTo>
                    <a:pt x="371" y="269"/>
                  </a:lnTo>
                  <a:lnTo>
                    <a:pt x="363" y="270"/>
                  </a:lnTo>
                  <a:lnTo>
                    <a:pt x="354" y="272"/>
                  </a:lnTo>
                  <a:lnTo>
                    <a:pt x="345" y="276"/>
                  </a:lnTo>
                  <a:lnTo>
                    <a:pt x="338" y="279"/>
                  </a:lnTo>
                  <a:lnTo>
                    <a:pt x="330" y="283"/>
                  </a:lnTo>
                  <a:lnTo>
                    <a:pt x="328" y="284"/>
                  </a:lnTo>
                  <a:lnTo>
                    <a:pt x="328" y="285"/>
                  </a:lnTo>
                  <a:lnTo>
                    <a:pt x="327" y="285"/>
                  </a:lnTo>
                  <a:lnTo>
                    <a:pt x="326" y="285"/>
                  </a:lnTo>
                  <a:lnTo>
                    <a:pt x="325" y="285"/>
                  </a:lnTo>
                  <a:lnTo>
                    <a:pt x="325" y="286"/>
                  </a:lnTo>
                  <a:lnTo>
                    <a:pt x="321" y="290"/>
                  </a:lnTo>
                  <a:lnTo>
                    <a:pt x="320" y="290"/>
                  </a:lnTo>
                  <a:lnTo>
                    <a:pt x="320" y="289"/>
                  </a:lnTo>
                  <a:lnTo>
                    <a:pt x="319" y="289"/>
                  </a:lnTo>
                  <a:lnTo>
                    <a:pt x="314" y="289"/>
                  </a:lnTo>
                  <a:lnTo>
                    <a:pt x="312" y="288"/>
                  </a:lnTo>
                  <a:lnTo>
                    <a:pt x="312" y="283"/>
                  </a:lnTo>
                  <a:lnTo>
                    <a:pt x="305" y="284"/>
                  </a:lnTo>
                  <a:lnTo>
                    <a:pt x="298" y="285"/>
                  </a:lnTo>
                  <a:lnTo>
                    <a:pt x="297" y="285"/>
                  </a:lnTo>
                  <a:lnTo>
                    <a:pt x="291" y="283"/>
                  </a:lnTo>
                  <a:lnTo>
                    <a:pt x="286" y="279"/>
                  </a:lnTo>
                  <a:lnTo>
                    <a:pt x="279" y="277"/>
                  </a:lnTo>
                  <a:lnTo>
                    <a:pt x="273" y="276"/>
                  </a:lnTo>
                  <a:lnTo>
                    <a:pt x="266" y="275"/>
                  </a:lnTo>
                  <a:lnTo>
                    <a:pt x="265" y="273"/>
                  </a:lnTo>
                  <a:lnTo>
                    <a:pt x="262" y="272"/>
                  </a:lnTo>
                  <a:lnTo>
                    <a:pt x="260" y="267"/>
                  </a:lnTo>
                  <a:lnTo>
                    <a:pt x="259" y="265"/>
                  </a:lnTo>
                  <a:lnTo>
                    <a:pt x="258" y="265"/>
                  </a:lnTo>
                  <a:lnTo>
                    <a:pt x="255" y="265"/>
                  </a:lnTo>
                  <a:lnTo>
                    <a:pt x="250" y="265"/>
                  </a:lnTo>
                  <a:lnTo>
                    <a:pt x="243" y="265"/>
                  </a:lnTo>
                  <a:lnTo>
                    <a:pt x="235" y="264"/>
                  </a:lnTo>
                  <a:lnTo>
                    <a:pt x="229" y="263"/>
                  </a:lnTo>
                  <a:lnTo>
                    <a:pt x="228" y="263"/>
                  </a:lnTo>
                  <a:lnTo>
                    <a:pt x="221" y="265"/>
                  </a:lnTo>
                  <a:lnTo>
                    <a:pt x="219" y="265"/>
                  </a:lnTo>
                  <a:lnTo>
                    <a:pt x="210" y="264"/>
                  </a:lnTo>
                  <a:lnTo>
                    <a:pt x="202" y="264"/>
                  </a:lnTo>
                  <a:lnTo>
                    <a:pt x="196" y="263"/>
                  </a:lnTo>
                  <a:lnTo>
                    <a:pt x="188" y="262"/>
                  </a:lnTo>
                  <a:lnTo>
                    <a:pt x="182" y="260"/>
                  </a:lnTo>
                  <a:lnTo>
                    <a:pt x="175" y="259"/>
                  </a:lnTo>
                  <a:lnTo>
                    <a:pt x="169" y="260"/>
                  </a:lnTo>
                  <a:lnTo>
                    <a:pt x="162" y="262"/>
                  </a:lnTo>
                  <a:lnTo>
                    <a:pt x="161" y="262"/>
                  </a:lnTo>
                  <a:lnTo>
                    <a:pt x="159" y="260"/>
                  </a:lnTo>
                  <a:lnTo>
                    <a:pt x="159" y="258"/>
                  </a:lnTo>
                  <a:lnTo>
                    <a:pt x="159" y="257"/>
                  </a:lnTo>
                  <a:lnTo>
                    <a:pt x="159" y="256"/>
                  </a:lnTo>
                  <a:lnTo>
                    <a:pt x="151" y="249"/>
                  </a:lnTo>
                  <a:lnTo>
                    <a:pt x="151" y="247"/>
                  </a:lnTo>
                  <a:lnTo>
                    <a:pt x="150" y="246"/>
                  </a:lnTo>
                  <a:lnTo>
                    <a:pt x="150" y="245"/>
                  </a:lnTo>
                  <a:lnTo>
                    <a:pt x="150" y="244"/>
                  </a:lnTo>
                  <a:lnTo>
                    <a:pt x="150" y="243"/>
                  </a:lnTo>
                  <a:lnTo>
                    <a:pt x="148" y="237"/>
                  </a:lnTo>
                  <a:lnTo>
                    <a:pt x="145" y="232"/>
                  </a:lnTo>
                  <a:lnTo>
                    <a:pt x="145" y="230"/>
                  </a:lnTo>
                  <a:lnTo>
                    <a:pt x="145" y="228"/>
                  </a:lnTo>
                  <a:lnTo>
                    <a:pt x="144" y="228"/>
                  </a:lnTo>
                  <a:lnTo>
                    <a:pt x="143" y="228"/>
                  </a:lnTo>
                  <a:lnTo>
                    <a:pt x="142" y="228"/>
                  </a:lnTo>
                  <a:lnTo>
                    <a:pt x="142" y="227"/>
                  </a:lnTo>
                  <a:lnTo>
                    <a:pt x="142" y="226"/>
                  </a:lnTo>
                  <a:lnTo>
                    <a:pt x="142" y="225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3" y="221"/>
                  </a:lnTo>
                  <a:lnTo>
                    <a:pt x="142" y="220"/>
                  </a:lnTo>
                  <a:lnTo>
                    <a:pt x="136" y="221"/>
                  </a:lnTo>
                  <a:lnTo>
                    <a:pt x="135" y="221"/>
                  </a:lnTo>
                  <a:lnTo>
                    <a:pt x="133" y="220"/>
                  </a:lnTo>
                  <a:lnTo>
                    <a:pt x="130" y="219"/>
                  </a:lnTo>
                  <a:lnTo>
                    <a:pt x="129" y="219"/>
                  </a:lnTo>
                  <a:lnTo>
                    <a:pt x="129" y="218"/>
                  </a:lnTo>
                  <a:lnTo>
                    <a:pt x="126" y="217"/>
                  </a:lnTo>
                  <a:lnTo>
                    <a:pt x="124" y="215"/>
                  </a:lnTo>
                  <a:lnTo>
                    <a:pt x="124" y="214"/>
                  </a:lnTo>
                  <a:lnTo>
                    <a:pt x="123" y="214"/>
                  </a:lnTo>
                  <a:lnTo>
                    <a:pt x="122" y="214"/>
                  </a:lnTo>
                  <a:lnTo>
                    <a:pt x="122" y="213"/>
                  </a:lnTo>
                  <a:lnTo>
                    <a:pt x="120" y="212"/>
                  </a:lnTo>
                  <a:lnTo>
                    <a:pt x="119" y="211"/>
                  </a:lnTo>
                  <a:lnTo>
                    <a:pt x="118" y="211"/>
                  </a:lnTo>
                  <a:lnTo>
                    <a:pt x="117" y="211"/>
                  </a:lnTo>
                  <a:lnTo>
                    <a:pt x="116" y="211"/>
                  </a:lnTo>
                  <a:lnTo>
                    <a:pt x="114" y="209"/>
                  </a:lnTo>
                  <a:lnTo>
                    <a:pt x="111" y="206"/>
                  </a:lnTo>
                  <a:lnTo>
                    <a:pt x="111" y="205"/>
                  </a:lnTo>
                  <a:lnTo>
                    <a:pt x="107" y="204"/>
                  </a:lnTo>
                  <a:lnTo>
                    <a:pt x="105" y="204"/>
                  </a:lnTo>
                  <a:lnTo>
                    <a:pt x="104" y="202"/>
                  </a:lnTo>
                  <a:lnTo>
                    <a:pt x="103" y="202"/>
                  </a:lnTo>
                  <a:lnTo>
                    <a:pt x="101" y="202"/>
                  </a:lnTo>
                  <a:lnTo>
                    <a:pt x="100" y="202"/>
                  </a:lnTo>
                  <a:lnTo>
                    <a:pt x="99" y="202"/>
                  </a:lnTo>
                  <a:lnTo>
                    <a:pt x="98" y="202"/>
                  </a:lnTo>
                  <a:lnTo>
                    <a:pt x="97" y="202"/>
                  </a:lnTo>
                  <a:lnTo>
                    <a:pt x="96" y="202"/>
                  </a:lnTo>
                  <a:lnTo>
                    <a:pt x="94" y="201"/>
                  </a:lnTo>
                  <a:lnTo>
                    <a:pt x="93" y="201"/>
                  </a:lnTo>
                  <a:lnTo>
                    <a:pt x="92" y="201"/>
                  </a:lnTo>
                  <a:lnTo>
                    <a:pt x="90" y="202"/>
                  </a:lnTo>
                  <a:lnTo>
                    <a:pt x="88" y="202"/>
                  </a:lnTo>
                  <a:lnTo>
                    <a:pt x="88" y="202"/>
                  </a:lnTo>
                  <a:lnTo>
                    <a:pt x="87" y="202"/>
                  </a:lnTo>
                  <a:lnTo>
                    <a:pt x="86" y="202"/>
                  </a:lnTo>
                  <a:lnTo>
                    <a:pt x="85" y="202"/>
                  </a:lnTo>
                  <a:lnTo>
                    <a:pt x="85" y="201"/>
                  </a:lnTo>
                  <a:lnTo>
                    <a:pt x="84" y="201"/>
                  </a:lnTo>
                  <a:lnTo>
                    <a:pt x="84" y="202"/>
                  </a:lnTo>
                  <a:lnTo>
                    <a:pt x="83" y="202"/>
                  </a:lnTo>
                  <a:lnTo>
                    <a:pt x="81" y="201"/>
                  </a:lnTo>
                  <a:lnTo>
                    <a:pt x="80" y="200"/>
                  </a:lnTo>
                  <a:lnTo>
                    <a:pt x="79" y="200"/>
                  </a:lnTo>
                  <a:lnTo>
                    <a:pt x="78" y="200"/>
                  </a:lnTo>
                  <a:lnTo>
                    <a:pt x="74" y="200"/>
                  </a:lnTo>
                  <a:lnTo>
                    <a:pt x="73" y="200"/>
                  </a:lnTo>
                  <a:lnTo>
                    <a:pt x="72" y="201"/>
                  </a:lnTo>
                  <a:lnTo>
                    <a:pt x="71" y="200"/>
                  </a:lnTo>
                  <a:lnTo>
                    <a:pt x="70" y="200"/>
                  </a:lnTo>
                  <a:lnTo>
                    <a:pt x="68" y="199"/>
                  </a:lnTo>
                  <a:lnTo>
                    <a:pt x="67" y="199"/>
                  </a:lnTo>
                  <a:lnTo>
                    <a:pt x="66" y="199"/>
                  </a:lnTo>
                  <a:lnTo>
                    <a:pt x="65" y="199"/>
                  </a:lnTo>
                  <a:lnTo>
                    <a:pt x="64" y="198"/>
                  </a:lnTo>
                  <a:lnTo>
                    <a:pt x="62" y="198"/>
                  </a:lnTo>
                  <a:lnTo>
                    <a:pt x="62" y="196"/>
                  </a:lnTo>
                  <a:lnTo>
                    <a:pt x="61" y="196"/>
                  </a:lnTo>
                  <a:lnTo>
                    <a:pt x="60" y="196"/>
                  </a:lnTo>
                  <a:lnTo>
                    <a:pt x="60" y="196"/>
                  </a:lnTo>
                  <a:lnTo>
                    <a:pt x="59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5"/>
                  </a:lnTo>
                  <a:lnTo>
                    <a:pt x="58" y="194"/>
                  </a:lnTo>
                  <a:lnTo>
                    <a:pt x="57" y="194"/>
                  </a:lnTo>
                  <a:lnTo>
                    <a:pt x="57" y="193"/>
                  </a:lnTo>
                  <a:lnTo>
                    <a:pt x="57" y="192"/>
                  </a:lnTo>
                  <a:lnTo>
                    <a:pt x="55" y="191"/>
                  </a:lnTo>
                  <a:lnTo>
                    <a:pt x="54" y="189"/>
                  </a:lnTo>
                  <a:lnTo>
                    <a:pt x="54" y="188"/>
                  </a:lnTo>
                  <a:lnTo>
                    <a:pt x="55" y="182"/>
                  </a:lnTo>
                  <a:lnTo>
                    <a:pt x="55" y="181"/>
                  </a:lnTo>
                  <a:lnTo>
                    <a:pt x="59" y="178"/>
                  </a:lnTo>
                  <a:lnTo>
                    <a:pt x="60" y="176"/>
                  </a:lnTo>
                  <a:lnTo>
                    <a:pt x="60" y="175"/>
                  </a:lnTo>
                  <a:lnTo>
                    <a:pt x="60" y="174"/>
                  </a:lnTo>
                  <a:lnTo>
                    <a:pt x="60" y="173"/>
                  </a:lnTo>
                  <a:lnTo>
                    <a:pt x="60" y="172"/>
                  </a:lnTo>
                  <a:lnTo>
                    <a:pt x="60" y="170"/>
                  </a:lnTo>
                  <a:lnTo>
                    <a:pt x="59" y="168"/>
                  </a:lnTo>
                  <a:lnTo>
                    <a:pt x="59" y="167"/>
                  </a:lnTo>
                  <a:lnTo>
                    <a:pt x="59" y="166"/>
                  </a:lnTo>
                  <a:lnTo>
                    <a:pt x="60" y="165"/>
                  </a:lnTo>
                  <a:lnTo>
                    <a:pt x="60" y="163"/>
                  </a:lnTo>
                  <a:lnTo>
                    <a:pt x="60" y="162"/>
                  </a:lnTo>
                  <a:lnTo>
                    <a:pt x="60" y="161"/>
                  </a:lnTo>
                  <a:lnTo>
                    <a:pt x="60" y="160"/>
                  </a:lnTo>
                  <a:lnTo>
                    <a:pt x="60" y="159"/>
                  </a:lnTo>
                  <a:lnTo>
                    <a:pt x="60" y="157"/>
                  </a:lnTo>
                  <a:lnTo>
                    <a:pt x="60" y="156"/>
                  </a:lnTo>
                  <a:lnTo>
                    <a:pt x="60" y="155"/>
                  </a:lnTo>
                  <a:lnTo>
                    <a:pt x="60" y="154"/>
                  </a:lnTo>
                  <a:lnTo>
                    <a:pt x="60" y="153"/>
                  </a:lnTo>
                  <a:lnTo>
                    <a:pt x="59" y="153"/>
                  </a:lnTo>
                  <a:lnTo>
                    <a:pt x="59" y="152"/>
                  </a:lnTo>
                  <a:lnTo>
                    <a:pt x="59" y="152"/>
                  </a:lnTo>
                  <a:lnTo>
                    <a:pt x="59" y="150"/>
                  </a:lnTo>
                  <a:lnTo>
                    <a:pt x="58" y="150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5" y="149"/>
                  </a:lnTo>
                  <a:lnTo>
                    <a:pt x="55" y="148"/>
                  </a:lnTo>
                  <a:lnTo>
                    <a:pt x="51" y="140"/>
                  </a:lnTo>
                  <a:lnTo>
                    <a:pt x="51" y="138"/>
                  </a:lnTo>
                  <a:lnTo>
                    <a:pt x="51" y="137"/>
                  </a:lnTo>
                  <a:lnTo>
                    <a:pt x="49" y="137"/>
                  </a:lnTo>
                  <a:lnTo>
                    <a:pt x="49" y="136"/>
                  </a:lnTo>
                  <a:lnTo>
                    <a:pt x="49" y="135"/>
                  </a:lnTo>
                  <a:lnTo>
                    <a:pt x="49" y="134"/>
                  </a:lnTo>
                  <a:lnTo>
                    <a:pt x="48" y="134"/>
                  </a:lnTo>
                  <a:lnTo>
                    <a:pt x="48" y="131"/>
                  </a:lnTo>
                  <a:lnTo>
                    <a:pt x="47" y="130"/>
                  </a:lnTo>
                  <a:lnTo>
                    <a:pt x="48" y="130"/>
                  </a:lnTo>
                  <a:lnTo>
                    <a:pt x="47" y="129"/>
                  </a:lnTo>
                  <a:lnTo>
                    <a:pt x="46" y="129"/>
                  </a:lnTo>
                  <a:lnTo>
                    <a:pt x="45" y="128"/>
                  </a:lnTo>
                  <a:lnTo>
                    <a:pt x="44" y="128"/>
                  </a:lnTo>
                  <a:lnTo>
                    <a:pt x="42" y="127"/>
                  </a:lnTo>
                  <a:lnTo>
                    <a:pt x="42" y="125"/>
                  </a:lnTo>
                  <a:lnTo>
                    <a:pt x="42" y="124"/>
                  </a:lnTo>
                  <a:lnTo>
                    <a:pt x="42" y="123"/>
                  </a:lnTo>
                  <a:lnTo>
                    <a:pt x="41" y="123"/>
                  </a:lnTo>
                  <a:lnTo>
                    <a:pt x="40" y="123"/>
                  </a:lnTo>
                  <a:lnTo>
                    <a:pt x="40" y="124"/>
                  </a:lnTo>
                  <a:lnTo>
                    <a:pt x="39" y="125"/>
                  </a:lnTo>
                  <a:lnTo>
                    <a:pt x="38" y="125"/>
                  </a:lnTo>
                  <a:lnTo>
                    <a:pt x="36" y="125"/>
                  </a:lnTo>
                  <a:lnTo>
                    <a:pt x="36" y="124"/>
                  </a:lnTo>
                  <a:lnTo>
                    <a:pt x="36" y="123"/>
                  </a:lnTo>
                  <a:lnTo>
                    <a:pt x="35" y="123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3" y="122"/>
                  </a:lnTo>
                  <a:lnTo>
                    <a:pt x="33" y="121"/>
                  </a:lnTo>
                  <a:lnTo>
                    <a:pt x="32" y="121"/>
                  </a:lnTo>
                  <a:lnTo>
                    <a:pt x="32" y="121"/>
                  </a:lnTo>
                  <a:lnTo>
                    <a:pt x="31" y="121"/>
                  </a:lnTo>
                  <a:lnTo>
                    <a:pt x="31" y="120"/>
                  </a:lnTo>
                  <a:lnTo>
                    <a:pt x="29" y="120"/>
                  </a:lnTo>
                  <a:lnTo>
                    <a:pt x="28" y="121"/>
                  </a:lnTo>
                  <a:lnTo>
                    <a:pt x="28" y="122"/>
                  </a:lnTo>
                  <a:lnTo>
                    <a:pt x="27" y="122"/>
                  </a:lnTo>
                  <a:lnTo>
                    <a:pt x="26" y="122"/>
                  </a:lnTo>
                  <a:lnTo>
                    <a:pt x="25" y="122"/>
                  </a:lnTo>
                  <a:lnTo>
                    <a:pt x="23" y="121"/>
                  </a:lnTo>
                  <a:lnTo>
                    <a:pt x="22" y="118"/>
                  </a:lnTo>
                  <a:lnTo>
                    <a:pt x="21" y="118"/>
                  </a:lnTo>
                  <a:lnTo>
                    <a:pt x="20" y="118"/>
                  </a:lnTo>
                  <a:lnTo>
                    <a:pt x="19" y="118"/>
                  </a:lnTo>
                  <a:lnTo>
                    <a:pt x="19" y="117"/>
                  </a:lnTo>
                  <a:lnTo>
                    <a:pt x="18" y="116"/>
                  </a:lnTo>
                  <a:lnTo>
                    <a:pt x="16" y="116"/>
                  </a:lnTo>
                  <a:lnTo>
                    <a:pt x="15" y="115"/>
                  </a:lnTo>
                  <a:lnTo>
                    <a:pt x="15" y="114"/>
                  </a:lnTo>
                  <a:lnTo>
                    <a:pt x="14" y="114"/>
                  </a:lnTo>
                  <a:lnTo>
                    <a:pt x="14" y="112"/>
                  </a:lnTo>
                  <a:lnTo>
                    <a:pt x="15" y="111"/>
                  </a:lnTo>
                  <a:lnTo>
                    <a:pt x="14" y="111"/>
                  </a:lnTo>
                  <a:lnTo>
                    <a:pt x="13" y="110"/>
                  </a:lnTo>
                  <a:lnTo>
                    <a:pt x="13" y="109"/>
                  </a:lnTo>
                  <a:lnTo>
                    <a:pt x="12" y="110"/>
                  </a:lnTo>
                  <a:lnTo>
                    <a:pt x="12" y="109"/>
                  </a:lnTo>
                  <a:lnTo>
                    <a:pt x="10" y="108"/>
                  </a:lnTo>
                  <a:lnTo>
                    <a:pt x="9" y="108"/>
                  </a:lnTo>
                  <a:lnTo>
                    <a:pt x="8" y="107"/>
                  </a:lnTo>
                  <a:lnTo>
                    <a:pt x="7" y="107"/>
                  </a:lnTo>
                  <a:lnTo>
                    <a:pt x="6" y="107"/>
                  </a:lnTo>
                  <a:lnTo>
                    <a:pt x="6" y="105"/>
                  </a:lnTo>
                  <a:lnTo>
                    <a:pt x="5" y="105"/>
                  </a:lnTo>
                  <a:lnTo>
                    <a:pt x="3" y="105"/>
                  </a:lnTo>
                  <a:lnTo>
                    <a:pt x="3" y="104"/>
                  </a:lnTo>
                  <a:lnTo>
                    <a:pt x="3" y="103"/>
                  </a:lnTo>
                  <a:lnTo>
                    <a:pt x="3" y="103"/>
                  </a:lnTo>
                  <a:lnTo>
                    <a:pt x="3" y="102"/>
                  </a:lnTo>
                  <a:lnTo>
                    <a:pt x="5" y="102"/>
                  </a:lnTo>
                  <a:lnTo>
                    <a:pt x="5" y="101"/>
                  </a:lnTo>
                  <a:lnTo>
                    <a:pt x="5" y="99"/>
                  </a:lnTo>
                  <a:lnTo>
                    <a:pt x="3" y="99"/>
                  </a:lnTo>
                  <a:lnTo>
                    <a:pt x="3" y="98"/>
                  </a:lnTo>
                  <a:lnTo>
                    <a:pt x="2" y="98"/>
                  </a:lnTo>
                  <a:lnTo>
                    <a:pt x="1" y="98"/>
                  </a:lnTo>
                  <a:lnTo>
                    <a:pt x="1" y="97"/>
                  </a:lnTo>
                  <a:lnTo>
                    <a:pt x="1" y="96"/>
                  </a:lnTo>
                  <a:lnTo>
                    <a:pt x="0" y="96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2" y="95"/>
                  </a:lnTo>
                  <a:lnTo>
                    <a:pt x="2" y="94"/>
                  </a:lnTo>
                  <a:lnTo>
                    <a:pt x="2" y="92"/>
                  </a:lnTo>
                  <a:lnTo>
                    <a:pt x="1" y="92"/>
                  </a:lnTo>
                  <a:lnTo>
                    <a:pt x="1" y="91"/>
                  </a:lnTo>
                  <a:lnTo>
                    <a:pt x="1" y="90"/>
                  </a:lnTo>
                  <a:lnTo>
                    <a:pt x="2" y="90"/>
                  </a:lnTo>
                  <a:lnTo>
                    <a:pt x="1" y="89"/>
                  </a:lnTo>
                  <a:lnTo>
                    <a:pt x="1" y="88"/>
                  </a:lnTo>
                  <a:lnTo>
                    <a:pt x="2" y="88"/>
                  </a:lnTo>
                  <a:lnTo>
                    <a:pt x="3" y="88"/>
                  </a:lnTo>
                  <a:lnTo>
                    <a:pt x="5" y="86"/>
                  </a:lnTo>
                  <a:lnTo>
                    <a:pt x="6" y="85"/>
                  </a:lnTo>
                  <a:lnTo>
                    <a:pt x="7" y="85"/>
                  </a:lnTo>
                  <a:lnTo>
                    <a:pt x="7" y="84"/>
                  </a:lnTo>
                  <a:lnTo>
                    <a:pt x="6" y="83"/>
                  </a:lnTo>
                  <a:lnTo>
                    <a:pt x="6" y="82"/>
                  </a:lnTo>
                  <a:lnTo>
                    <a:pt x="7" y="81"/>
                  </a:lnTo>
                  <a:lnTo>
                    <a:pt x="7" y="79"/>
                  </a:lnTo>
                  <a:lnTo>
                    <a:pt x="10" y="78"/>
                  </a:lnTo>
                  <a:lnTo>
                    <a:pt x="12" y="78"/>
                  </a:lnTo>
                  <a:lnTo>
                    <a:pt x="13" y="79"/>
                  </a:lnTo>
                  <a:lnTo>
                    <a:pt x="14" y="79"/>
                  </a:lnTo>
                  <a:lnTo>
                    <a:pt x="15" y="78"/>
                  </a:lnTo>
                  <a:lnTo>
                    <a:pt x="16" y="78"/>
                  </a:lnTo>
                  <a:lnTo>
                    <a:pt x="16" y="79"/>
                  </a:lnTo>
                  <a:lnTo>
                    <a:pt x="18" y="79"/>
                  </a:lnTo>
                  <a:lnTo>
                    <a:pt x="21" y="79"/>
                  </a:lnTo>
                  <a:lnTo>
                    <a:pt x="20" y="79"/>
                  </a:lnTo>
                  <a:lnTo>
                    <a:pt x="20" y="78"/>
                  </a:lnTo>
                  <a:lnTo>
                    <a:pt x="20" y="77"/>
                  </a:lnTo>
                  <a:lnTo>
                    <a:pt x="21" y="77"/>
                  </a:lnTo>
                  <a:lnTo>
                    <a:pt x="21" y="78"/>
                  </a:lnTo>
                  <a:lnTo>
                    <a:pt x="22" y="78"/>
                  </a:lnTo>
                  <a:lnTo>
                    <a:pt x="22" y="79"/>
                  </a:lnTo>
                  <a:lnTo>
                    <a:pt x="23" y="79"/>
                  </a:lnTo>
                  <a:lnTo>
                    <a:pt x="26" y="78"/>
                  </a:lnTo>
                  <a:lnTo>
                    <a:pt x="27" y="77"/>
                  </a:lnTo>
                  <a:lnTo>
                    <a:pt x="27" y="76"/>
                  </a:lnTo>
                  <a:lnTo>
                    <a:pt x="27" y="75"/>
                  </a:lnTo>
                  <a:lnTo>
                    <a:pt x="27" y="73"/>
                  </a:lnTo>
                  <a:lnTo>
                    <a:pt x="28" y="75"/>
                  </a:lnTo>
                  <a:lnTo>
                    <a:pt x="29" y="76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2" y="75"/>
                  </a:lnTo>
                  <a:lnTo>
                    <a:pt x="32" y="73"/>
                  </a:lnTo>
                  <a:lnTo>
                    <a:pt x="32" y="73"/>
                  </a:lnTo>
                  <a:lnTo>
                    <a:pt x="34" y="72"/>
                  </a:lnTo>
                  <a:lnTo>
                    <a:pt x="35" y="72"/>
                  </a:lnTo>
                  <a:lnTo>
                    <a:pt x="35" y="71"/>
                  </a:lnTo>
                  <a:lnTo>
                    <a:pt x="35" y="70"/>
                  </a:lnTo>
                  <a:lnTo>
                    <a:pt x="34" y="70"/>
                  </a:lnTo>
                  <a:lnTo>
                    <a:pt x="34" y="69"/>
                  </a:lnTo>
                  <a:lnTo>
                    <a:pt x="34" y="68"/>
                  </a:lnTo>
                  <a:lnTo>
                    <a:pt x="34" y="66"/>
                  </a:lnTo>
                  <a:lnTo>
                    <a:pt x="35" y="66"/>
                  </a:lnTo>
                  <a:lnTo>
                    <a:pt x="39" y="66"/>
                  </a:lnTo>
                  <a:lnTo>
                    <a:pt x="40" y="65"/>
                  </a:lnTo>
                  <a:lnTo>
                    <a:pt x="41" y="65"/>
                  </a:lnTo>
                  <a:lnTo>
                    <a:pt x="41" y="64"/>
                  </a:lnTo>
                  <a:lnTo>
                    <a:pt x="41" y="63"/>
                  </a:lnTo>
                  <a:lnTo>
                    <a:pt x="41" y="62"/>
                  </a:lnTo>
                  <a:lnTo>
                    <a:pt x="42" y="62"/>
                  </a:lnTo>
                  <a:lnTo>
                    <a:pt x="45" y="62"/>
                  </a:lnTo>
                  <a:lnTo>
                    <a:pt x="46" y="60"/>
                  </a:lnTo>
                  <a:lnTo>
                    <a:pt x="48" y="59"/>
                  </a:lnTo>
                  <a:lnTo>
                    <a:pt x="49" y="58"/>
                  </a:lnTo>
                  <a:lnTo>
                    <a:pt x="51" y="58"/>
                  </a:lnTo>
                  <a:lnTo>
                    <a:pt x="52" y="58"/>
                  </a:lnTo>
                  <a:lnTo>
                    <a:pt x="53" y="58"/>
                  </a:lnTo>
                  <a:lnTo>
                    <a:pt x="54" y="58"/>
                  </a:lnTo>
                  <a:lnTo>
                    <a:pt x="55" y="57"/>
                  </a:lnTo>
                  <a:lnTo>
                    <a:pt x="55" y="56"/>
                  </a:lnTo>
                  <a:lnTo>
                    <a:pt x="57" y="55"/>
                  </a:lnTo>
                  <a:lnTo>
                    <a:pt x="58" y="55"/>
                  </a:lnTo>
                  <a:lnTo>
                    <a:pt x="58" y="53"/>
                  </a:lnTo>
                  <a:lnTo>
                    <a:pt x="60" y="52"/>
                  </a:lnTo>
                  <a:lnTo>
                    <a:pt x="60" y="51"/>
                  </a:lnTo>
                  <a:lnTo>
                    <a:pt x="62" y="51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8" y="47"/>
                  </a:lnTo>
                  <a:lnTo>
                    <a:pt x="71" y="47"/>
                  </a:lnTo>
                  <a:lnTo>
                    <a:pt x="71" y="46"/>
                  </a:lnTo>
                  <a:lnTo>
                    <a:pt x="72" y="45"/>
                  </a:lnTo>
                  <a:lnTo>
                    <a:pt x="73" y="44"/>
                  </a:lnTo>
                  <a:lnTo>
                    <a:pt x="74" y="44"/>
                  </a:lnTo>
                  <a:lnTo>
                    <a:pt x="75" y="43"/>
                  </a:lnTo>
                  <a:lnTo>
                    <a:pt x="77" y="43"/>
                  </a:lnTo>
                  <a:lnTo>
                    <a:pt x="80" y="43"/>
                  </a:lnTo>
                  <a:lnTo>
                    <a:pt x="83" y="43"/>
                  </a:lnTo>
                  <a:lnTo>
                    <a:pt x="84" y="43"/>
                  </a:lnTo>
                  <a:lnTo>
                    <a:pt x="85" y="40"/>
                  </a:lnTo>
                  <a:lnTo>
                    <a:pt x="85" y="39"/>
                  </a:lnTo>
                  <a:lnTo>
                    <a:pt x="85" y="38"/>
                  </a:lnTo>
                  <a:lnTo>
                    <a:pt x="86" y="38"/>
                  </a:lnTo>
                  <a:lnTo>
                    <a:pt x="87" y="38"/>
                  </a:lnTo>
                  <a:lnTo>
                    <a:pt x="87" y="39"/>
                  </a:lnTo>
                  <a:lnTo>
                    <a:pt x="87" y="40"/>
                  </a:lnTo>
                  <a:lnTo>
                    <a:pt x="88" y="40"/>
                  </a:lnTo>
                  <a:lnTo>
                    <a:pt x="88" y="41"/>
                  </a:lnTo>
                  <a:lnTo>
                    <a:pt x="88" y="41"/>
                  </a:lnTo>
                  <a:lnTo>
                    <a:pt x="90" y="43"/>
                  </a:lnTo>
                  <a:lnTo>
                    <a:pt x="91" y="44"/>
                  </a:lnTo>
                  <a:lnTo>
                    <a:pt x="92" y="43"/>
                  </a:lnTo>
                  <a:lnTo>
                    <a:pt x="92" y="41"/>
                  </a:lnTo>
                  <a:lnTo>
                    <a:pt x="92" y="40"/>
                  </a:lnTo>
                  <a:lnTo>
                    <a:pt x="93" y="40"/>
                  </a:lnTo>
                  <a:lnTo>
                    <a:pt x="94" y="40"/>
                  </a:lnTo>
                  <a:lnTo>
                    <a:pt x="96" y="40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3"/>
                  </a:lnTo>
                  <a:lnTo>
                    <a:pt x="97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99" y="46"/>
                  </a:lnTo>
                  <a:lnTo>
                    <a:pt x="100" y="46"/>
                  </a:lnTo>
                  <a:lnTo>
                    <a:pt x="105" y="45"/>
                  </a:lnTo>
                  <a:lnTo>
                    <a:pt x="107" y="46"/>
                  </a:lnTo>
                  <a:lnTo>
                    <a:pt x="114" y="46"/>
                  </a:lnTo>
                  <a:lnTo>
                    <a:pt x="120" y="47"/>
                  </a:lnTo>
                  <a:lnTo>
                    <a:pt x="120" y="49"/>
                  </a:lnTo>
                  <a:lnTo>
                    <a:pt x="122" y="51"/>
                  </a:lnTo>
                  <a:lnTo>
                    <a:pt x="122" y="52"/>
                  </a:lnTo>
                  <a:lnTo>
                    <a:pt x="122" y="55"/>
                  </a:lnTo>
                  <a:lnTo>
                    <a:pt x="122" y="57"/>
                  </a:lnTo>
                  <a:lnTo>
                    <a:pt x="123" y="57"/>
                  </a:lnTo>
                  <a:lnTo>
                    <a:pt x="123" y="58"/>
                  </a:lnTo>
                  <a:lnTo>
                    <a:pt x="125" y="59"/>
                  </a:lnTo>
                  <a:lnTo>
                    <a:pt x="125" y="60"/>
                  </a:lnTo>
                  <a:lnTo>
                    <a:pt x="125" y="62"/>
                  </a:lnTo>
                  <a:lnTo>
                    <a:pt x="126" y="62"/>
                  </a:lnTo>
                  <a:lnTo>
                    <a:pt x="126" y="63"/>
                  </a:lnTo>
                  <a:lnTo>
                    <a:pt x="127" y="63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0" y="63"/>
                  </a:lnTo>
                  <a:lnTo>
                    <a:pt x="133" y="63"/>
                  </a:lnTo>
                  <a:lnTo>
                    <a:pt x="135" y="63"/>
                  </a:lnTo>
                  <a:lnTo>
                    <a:pt x="135" y="64"/>
                  </a:lnTo>
                  <a:lnTo>
                    <a:pt x="136" y="65"/>
                  </a:lnTo>
                  <a:lnTo>
                    <a:pt x="137" y="66"/>
                  </a:lnTo>
                  <a:lnTo>
                    <a:pt x="142" y="65"/>
                  </a:lnTo>
                  <a:lnTo>
                    <a:pt x="143" y="66"/>
                  </a:lnTo>
                  <a:lnTo>
                    <a:pt x="144" y="66"/>
                  </a:lnTo>
                  <a:lnTo>
                    <a:pt x="144" y="66"/>
                  </a:lnTo>
                  <a:lnTo>
                    <a:pt x="145" y="66"/>
                  </a:lnTo>
                  <a:lnTo>
                    <a:pt x="145" y="66"/>
                  </a:lnTo>
                  <a:lnTo>
                    <a:pt x="146" y="66"/>
                  </a:lnTo>
                  <a:lnTo>
                    <a:pt x="148" y="65"/>
                  </a:lnTo>
                  <a:lnTo>
                    <a:pt x="149" y="64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1" y="65"/>
                  </a:lnTo>
                  <a:lnTo>
                    <a:pt x="151" y="66"/>
                  </a:lnTo>
                  <a:lnTo>
                    <a:pt x="152" y="66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4" y="64"/>
                  </a:lnTo>
                  <a:lnTo>
                    <a:pt x="155" y="64"/>
                  </a:lnTo>
                  <a:lnTo>
                    <a:pt x="158" y="65"/>
                  </a:lnTo>
                  <a:lnTo>
                    <a:pt x="158" y="66"/>
                  </a:lnTo>
                  <a:lnTo>
                    <a:pt x="159" y="66"/>
                  </a:lnTo>
                  <a:lnTo>
                    <a:pt x="161" y="66"/>
                  </a:lnTo>
                  <a:lnTo>
                    <a:pt x="162" y="66"/>
                  </a:lnTo>
                  <a:lnTo>
                    <a:pt x="163" y="66"/>
                  </a:lnTo>
                  <a:lnTo>
                    <a:pt x="164" y="66"/>
                  </a:lnTo>
                  <a:lnTo>
                    <a:pt x="164" y="68"/>
                  </a:lnTo>
                  <a:lnTo>
                    <a:pt x="165" y="68"/>
                  </a:lnTo>
                  <a:lnTo>
                    <a:pt x="165" y="66"/>
                  </a:lnTo>
                  <a:lnTo>
                    <a:pt x="167" y="66"/>
                  </a:lnTo>
                  <a:lnTo>
                    <a:pt x="172" y="66"/>
                  </a:lnTo>
                  <a:lnTo>
                    <a:pt x="172" y="68"/>
                  </a:lnTo>
                  <a:lnTo>
                    <a:pt x="174" y="69"/>
                  </a:lnTo>
                  <a:lnTo>
                    <a:pt x="174" y="69"/>
                  </a:lnTo>
                  <a:lnTo>
                    <a:pt x="174" y="70"/>
                  </a:lnTo>
                  <a:lnTo>
                    <a:pt x="175" y="71"/>
                  </a:lnTo>
                  <a:lnTo>
                    <a:pt x="176" y="71"/>
                  </a:lnTo>
                  <a:lnTo>
                    <a:pt x="177" y="71"/>
                  </a:lnTo>
                  <a:lnTo>
                    <a:pt x="178" y="71"/>
                  </a:lnTo>
                  <a:lnTo>
                    <a:pt x="180" y="71"/>
                  </a:lnTo>
                  <a:lnTo>
                    <a:pt x="181" y="70"/>
                  </a:lnTo>
                  <a:lnTo>
                    <a:pt x="182" y="69"/>
                  </a:lnTo>
                  <a:lnTo>
                    <a:pt x="183" y="68"/>
                  </a:lnTo>
                  <a:lnTo>
                    <a:pt x="183" y="66"/>
                  </a:lnTo>
                  <a:lnTo>
                    <a:pt x="182" y="66"/>
                  </a:lnTo>
                  <a:lnTo>
                    <a:pt x="184" y="66"/>
                  </a:lnTo>
                  <a:lnTo>
                    <a:pt x="185" y="65"/>
                  </a:lnTo>
                  <a:lnTo>
                    <a:pt x="187" y="65"/>
                  </a:lnTo>
                  <a:lnTo>
                    <a:pt x="187" y="66"/>
                  </a:lnTo>
                  <a:lnTo>
                    <a:pt x="188" y="66"/>
                  </a:lnTo>
                  <a:lnTo>
                    <a:pt x="189" y="65"/>
                  </a:lnTo>
                  <a:lnTo>
                    <a:pt x="191" y="64"/>
                  </a:lnTo>
                  <a:lnTo>
                    <a:pt x="193" y="63"/>
                  </a:lnTo>
                  <a:lnTo>
                    <a:pt x="196" y="56"/>
                  </a:lnTo>
                  <a:lnTo>
                    <a:pt x="196" y="55"/>
                  </a:lnTo>
                  <a:lnTo>
                    <a:pt x="196" y="53"/>
                  </a:lnTo>
                  <a:lnTo>
                    <a:pt x="196" y="52"/>
                  </a:lnTo>
                  <a:lnTo>
                    <a:pt x="196" y="50"/>
                  </a:lnTo>
                  <a:lnTo>
                    <a:pt x="197" y="49"/>
                  </a:lnTo>
                  <a:lnTo>
                    <a:pt x="196" y="49"/>
                  </a:lnTo>
                  <a:lnTo>
                    <a:pt x="196" y="47"/>
                  </a:lnTo>
                  <a:lnTo>
                    <a:pt x="195" y="47"/>
                  </a:lnTo>
                  <a:lnTo>
                    <a:pt x="194" y="47"/>
                  </a:lnTo>
                  <a:lnTo>
                    <a:pt x="194" y="46"/>
                  </a:lnTo>
                  <a:lnTo>
                    <a:pt x="193" y="45"/>
                  </a:lnTo>
                  <a:lnTo>
                    <a:pt x="191" y="45"/>
                  </a:lnTo>
                  <a:lnTo>
                    <a:pt x="190" y="43"/>
                  </a:lnTo>
                  <a:lnTo>
                    <a:pt x="190" y="40"/>
                  </a:lnTo>
                  <a:lnTo>
                    <a:pt x="190" y="39"/>
                  </a:lnTo>
                  <a:lnTo>
                    <a:pt x="190" y="38"/>
                  </a:lnTo>
                  <a:lnTo>
                    <a:pt x="189" y="38"/>
                  </a:lnTo>
                  <a:lnTo>
                    <a:pt x="188" y="37"/>
                  </a:lnTo>
                  <a:lnTo>
                    <a:pt x="187" y="36"/>
                  </a:lnTo>
                  <a:lnTo>
                    <a:pt x="187" y="34"/>
                  </a:lnTo>
                  <a:lnTo>
                    <a:pt x="188" y="32"/>
                  </a:lnTo>
                  <a:lnTo>
                    <a:pt x="189" y="31"/>
                  </a:lnTo>
                  <a:lnTo>
                    <a:pt x="189" y="30"/>
                  </a:lnTo>
                  <a:lnTo>
                    <a:pt x="189" y="28"/>
                  </a:lnTo>
                  <a:lnTo>
                    <a:pt x="189" y="27"/>
                  </a:lnTo>
                  <a:lnTo>
                    <a:pt x="189" y="26"/>
                  </a:lnTo>
                  <a:lnTo>
                    <a:pt x="189" y="25"/>
                  </a:lnTo>
                  <a:lnTo>
                    <a:pt x="190" y="24"/>
                  </a:lnTo>
                  <a:lnTo>
                    <a:pt x="191" y="21"/>
                  </a:lnTo>
                  <a:lnTo>
                    <a:pt x="191" y="20"/>
                  </a:lnTo>
                  <a:lnTo>
                    <a:pt x="193" y="20"/>
                  </a:lnTo>
                  <a:lnTo>
                    <a:pt x="194" y="20"/>
                  </a:lnTo>
                  <a:lnTo>
                    <a:pt x="195" y="20"/>
                  </a:lnTo>
                  <a:lnTo>
                    <a:pt x="195" y="19"/>
                  </a:lnTo>
                  <a:lnTo>
                    <a:pt x="195" y="18"/>
                  </a:lnTo>
                  <a:lnTo>
                    <a:pt x="195" y="17"/>
                  </a:lnTo>
                  <a:lnTo>
                    <a:pt x="195" y="15"/>
                  </a:lnTo>
                  <a:lnTo>
                    <a:pt x="196" y="15"/>
                  </a:lnTo>
                  <a:lnTo>
                    <a:pt x="196" y="14"/>
                  </a:lnTo>
                  <a:lnTo>
                    <a:pt x="197" y="12"/>
                  </a:lnTo>
                  <a:lnTo>
                    <a:pt x="200" y="12"/>
                  </a:lnTo>
                  <a:lnTo>
                    <a:pt x="202" y="11"/>
                  </a:lnTo>
                  <a:lnTo>
                    <a:pt x="202" y="10"/>
                  </a:lnTo>
                  <a:lnTo>
                    <a:pt x="203" y="10"/>
                  </a:lnTo>
                  <a:lnTo>
                    <a:pt x="203" y="10"/>
                  </a:lnTo>
                  <a:lnTo>
                    <a:pt x="204" y="7"/>
                  </a:lnTo>
                  <a:lnTo>
                    <a:pt x="206" y="6"/>
                  </a:lnTo>
                  <a:lnTo>
                    <a:pt x="206" y="5"/>
                  </a:lnTo>
                  <a:lnTo>
                    <a:pt x="206" y="4"/>
                  </a:lnTo>
                  <a:lnTo>
                    <a:pt x="207" y="2"/>
                  </a:lnTo>
                  <a:lnTo>
                    <a:pt x="207" y="1"/>
                  </a:lnTo>
                  <a:lnTo>
                    <a:pt x="207" y="0"/>
                  </a:lnTo>
                  <a:lnTo>
                    <a:pt x="208" y="0"/>
                  </a:lnTo>
                  <a:lnTo>
                    <a:pt x="208" y="1"/>
                  </a:lnTo>
                  <a:lnTo>
                    <a:pt x="209" y="2"/>
                  </a:lnTo>
                  <a:lnTo>
                    <a:pt x="209" y="4"/>
                  </a:lnTo>
                  <a:lnTo>
                    <a:pt x="213" y="5"/>
                  </a:lnTo>
                  <a:lnTo>
                    <a:pt x="214" y="5"/>
                  </a:lnTo>
                  <a:lnTo>
                    <a:pt x="215" y="6"/>
                  </a:lnTo>
                  <a:lnTo>
                    <a:pt x="215" y="7"/>
                  </a:lnTo>
                  <a:lnTo>
                    <a:pt x="220" y="8"/>
                  </a:lnTo>
                  <a:lnTo>
                    <a:pt x="222" y="8"/>
                  </a:lnTo>
                  <a:lnTo>
                    <a:pt x="223" y="8"/>
                  </a:lnTo>
                  <a:lnTo>
                    <a:pt x="224" y="10"/>
                  </a:lnTo>
                  <a:lnTo>
                    <a:pt x="226" y="11"/>
                  </a:lnTo>
                  <a:lnTo>
                    <a:pt x="227" y="12"/>
                  </a:lnTo>
                  <a:lnTo>
                    <a:pt x="229" y="12"/>
                  </a:lnTo>
                  <a:lnTo>
                    <a:pt x="230" y="12"/>
                  </a:lnTo>
                  <a:lnTo>
                    <a:pt x="232" y="12"/>
                  </a:lnTo>
                  <a:lnTo>
                    <a:pt x="237" y="12"/>
                  </a:lnTo>
                  <a:lnTo>
                    <a:pt x="239" y="13"/>
                  </a:lnTo>
                  <a:lnTo>
                    <a:pt x="240" y="13"/>
                  </a:lnTo>
                  <a:lnTo>
                    <a:pt x="248" y="18"/>
                  </a:lnTo>
                  <a:lnTo>
                    <a:pt x="249" y="18"/>
                  </a:lnTo>
                  <a:lnTo>
                    <a:pt x="249" y="19"/>
                  </a:lnTo>
                  <a:lnTo>
                    <a:pt x="250" y="19"/>
                  </a:lnTo>
                  <a:lnTo>
                    <a:pt x="252" y="19"/>
                  </a:lnTo>
                  <a:lnTo>
                    <a:pt x="253" y="20"/>
                  </a:lnTo>
                  <a:lnTo>
                    <a:pt x="254" y="20"/>
                  </a:lnTo>
                  <a:lnTo>
                    <a:pt x="256" y="20"/>
                  </a:lnTo>
                  <a:lnTo>
                    <a:pt x="258" y="20"/>
                  </a:lnTo>
                  <a:lnTo>
                    <a:pt x="259" y="20"/>
                  </a:lnTo>
                  <a:lnTo>
                    <a:pt x="259" y="20"/>
                  </a:lnTo>
                  <a:lnTo>
                    <a:pt x="260" y="20"/>
                  </a:lnTo>
                  <a:lnTo>
                    <a:pt x="260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5" y="23"/>
                  </a:lnTo>
                  <a:lnTo>
                    <a:pt x="266" y="23"/>
                  </a:lnTo>
                  <a:lnTo>
                    <a:pt x="267" y="23"/>
                  </a:lnTo>
                  <a:lnTo>
                    <a:pt x="267" y="24"/>
                  </a:lnTo>
                  <a:lnTo>
                    <a:pt x="268" y="25"/>
                  </a:lnTo>
                  <a:lnTo>
                    <a:pt x="268" y="26"/>
                  </a:lnTo>
                  <a:lnTo>
                    <a:pt x="268" y="27"/>
                  </a:lnTo>
                  <a:lnTo>
                    <a:pt x="268" y="28"/>
                  </a:lnTo>
                  <a:lnTo>
                    <a:pt x="268" y="30"/>
                  </a:lnTo>
                  <a:lnTo>
                    <a:pt x="268" y="31"/>
                  </a:lnTo>
                  <a:lnTo>
                    <a:pt x="268" y="32"/>
                  </a:lnTo>
                  <a:lnTo>
                    <a:pt x="268" y="33"/>
                  </a:lnTo>
                  <a:lnTo>
                    <a:pt x="268" y="34"/>
                  </a:lnTo>
                  <a:lnTo>
                    <a:pt x="269" y="36"/>
                  </a:lnTo>
                  <a:lnTo>
                    <a:pt x="269" y="37"/>
                  </a:lnTo>
                  <a:lnTo>
                    <a:pt x="269" y="38"/>
                  </a:lnTo>
                  <a:lnTo>
                    <a:pt x="269" y="38"/>
                  </a:lnTo>
                  <a:lnTo>
                    <a:pt x="269" y="39"/>
                  </a:lnTo>
                  <a:lnTo>
                    <a:pt x="269" y="40"/>
                  </a:lnTo>
                  <a:lnTo>
                    <a:pt x="271" y="41"/>
                  </a:lnTo>
                  <a:lnTo>
                    <a:pt x="272" y="43"/>
                  </a:lnTo>
                  <a:lnTo>
                    <a:pt x="271" y="44"/>
                  </a:lnTo>
                  <a:lnTo>
                    <a:pt x="271" y="45"/>
                  </a:lnTo>
                  <a:lnTo>
                    <a:pt x="271" y="46"/>
                  </a:lnTo>
                  <a:lnTo>
                    <a:pt x="271" y="47"/>
                  </a:lnTo>
                  <a:lnTo>
                    <a:pt x="272" y="47"/>
                  </a:lnTo>
                  <a:lnTo>
                    <a:pt x="274" y="49"/>
                  </a:lnTo>
                  <a:lnTo>
                    <a:pt x="275" y="49"/>
                  </a:lnTo>
                  <a:lnTo>
                    <a:pt x="276" y="51"/>
                  </a:lnTo>
                  <a:lnTo>
                    <a:pt x="276" y="52"/>
                  </a:lnTo>
                  <a:lnTo>
                    <a:pt x="280" y="53"/>
                  </a:lnTo>
                  <a:lnTo>
                    <a:pt x="282" y="55"/>
                  </a:lnTo>
                  <a:lnTo>
                    <a:pt x="284" y="55"/>
                  </a:lnTo>
                  <a:lnTo>
                    <a:pt x="284" y="56"/>
                  </a:lnTo>
                  <a:lnTo>
                    <a:pt x="287" y="55"/>
                  </a:lnTo>
                  <a:lnTo>
                    <a:pt x="287" y="56"/>
                  </a:lnTo>
                  <a:lnTo>
                    <a:pt x="288" y="57"/>
                  </a:lnTo>
                  <a:lnTo>
                    <a:pt x="288" y="58"/>
                  </a:lnTo>
                  <a:lnTo>
                    <a:pt x="289" y="58"/>
                  </a:lnTo>
                  <a:lnTo>
                    <a:pt x="291" y="58"/>
                  </a:lnTo>
                  <a:lnTo>
                    <a:pt x="292" y="58"/>
                  </a:lnTo>
                  <a:lnTo>
                    <a:pt x="293" y="58"/>
                  </a:lnTo>
                  <a:lnTo>
                    <a:pt x="294" y="59"/>
                  </a:lnTo>
                  <a:lnTo>
                    <a:pt x="295" y="60"/>
                  </a:lnTo>
                  <a:lnTo>
                    <a:pt x="297" y="60"/>
                  </a:lnTo>
                  <a:lnTo>
                    <a:pt x="299" y="58"/>
                  </a:lnTo>
                  <a:lnTo>
                    <a:pt x="300" y="58"/>
                  </a:lnTo>
                  <a:lnTo>
                    <a:pt x="302" y="59"/>
                  </a:lnTo>
                  <a:lnTo>
                    <a:pt x="304" y="60"/>
                  </a:lnTo>
                  <a:lnTo>
                    <a:pt x="305" y="59"/>
                  </a:lnTo>
                  <a:lnTo>
                    <a:pt x="306" y="59"/>
                  </a:lnTo>
                  <a:lnTo>
                    <a:pt x="307" y="58"/>
                  </a:lnTo>
                  <a:lnTo>
                    <a:pt x="308" y="57"/>
                  </a:lnTo>
                  <a:lnTo>
                    <a:pt x="310" y="56"/>
                  </a:lnTo>
                  <a:lnTo>
                    <a:pt x="311" y="55"/>
                  </a:lnTo>
                  <a:lnTo>
                    <a:pt x="312" y="55"/>
                  </a:lnTo>
                  <a:lnTo>
                    <a:pt x="314" y="55"/>
                  </a:lnTo>
                  <a:lnTo>
                    <a:pt x="315" y="55"/>
                  </a:lnTo>
                  <a:lnTo>
                    <a:pt x="315" y="53"/>
                  </a:lnTo>
                  <a:lnTo>
                    <a:pt x="315" y="53"/>
                  </a:lnTo>
                  <a:lnTo>
                    <a:pt x="317" y="53"/>
                  </a:lnTo>
                  <a:lnTo>
                    <a:pt x="318" y="53"/>
                  </a:lnTo>
                  <a:lnTo>
                    <a:pt x="319" y="52"/>
                  </a:lnTo>
                  <a:lnTo>
                    <a:pt x="320" y="52"/>
                  </a:lnTo>
                  <a:lnTo>
                    <a:pt x="321" y="52"/>
                  </a:lnTo>
                  <a:lnTo>
                    <a:pt x="323" y="52"/>
                  </a:lnTo>
                  <a:lnTo>
                    <a:pt x="324" y="52"/>
                  </a:lnTo>
                  <a:lnTo>
                    <a:pt x="326" y="50"/>
                  </a:lnTo>
                  <a:lnTo>
                    <a:pt x="327" y="50"/>
                  </a:lnTo>
                  <a:lnTo>
                    <a:pt x="333" y="51"/>
                  </a:lnTo>
                  <a:lnTo>
                    <a:pt x="336" y="51"/>
                  </a:lnTo>
                  <a:lnTo>
                    <a:pt x="337" y="51"/>
                  </a:lnTo>
                  <a:lnTo>
                    <a:pt x="338" y="52"/>
                  </a:lnTo>
                  <a:lnTo>
                    <a:pt x="339" y="52"/>
                  </a:lnTo>
                  <a:lnTo>
                    <a:pt x="340" y="52"/>
                  </a:lnTo>
                  <a:lnTo>
                    <a:pt x="341" y="53"/>
                  </a:lnTo>
                  <a:lnTo>
                    <a:pt x="341" y="55"/>
                  </a:lnTo>
                  <a:lnTo>
                    <a:pt x="343" y="55"/>
                  </a:lnTo>
                  <a:lnTo>
                    <a:pt x="344" y="55"/>
                  </a:lnTo>
                  <a:lnTo>
                    <a:pt x="344" y="56"/>
                  </a:lnTo>
                  <a:lnTo>
                    <a:pt x="347" y="55"/>
                  </a:lnTo>
                  <a:lnTo>
                    <a:pt x="350" y="55"/>
                  </a:lnTo>
                  <a:lnTo>
                    <a:pt x="352" y="55"/>
                  </a:lnTo>
                  <a:lnTo>
                    <a:pt x="353" y="55"/>
                  </a:lnTo>
                  <a:lnTo>
                    <a:pt x="354" y="56"/>
                  </a:lnTo>
                  <a:lnTo>
                    <a:pt x="357" y="58"/>
                  </a:lnTo>
                  <a:lnTo>
                    <a:pt x="358" y="58"/>
                  </a:lnTo>
                  <a:lnTo>
                    <a:pt x="358" y="59"/>
                  </a:lnTo>
                  <a:lnTo>
                    <a:pt x="359" y="60"/>
                  </a:lnTo>
                  <a:lnTo>
                    <a:pt x="359" y="62"/>
                  </a:lnTo>
                  <a:lnTo>
                    <a:pt x="360" y="62"/>
                  </a:lnTo>
                  <a:lnTo>
                    <a:pt x="360" y="63"/>
                  </a:lnTo>
                  <a:lnTo>
                    <a:pt x="362" y="64"/>
                  </a:lnTo>
                  <a:lnTo>
                    <a:pt x="363" y="64"/>
                  </a:lnTo>
                  <a:lnTo>
                    <a:pt x="364" y="64"/>
                  </a:lnTo>
                  <a:lnTo>
                    <a:pt x="365" y="64"/>
                  </a:lnTo>
                  <a:lnTo>
                    <a:pt x="365" y="65"/>
                  </a:lnTo>
                  <a:lnTo>
                    <a:pt x="372" y="65"/>
                  </a:lnTo>
                  <a:lnTo>
                    <a:pt x="372" y="65"/>
                  </a:lnTo>
                  <a:lnTo>
                    <a:pt x="373" y="66"/>
                  </a:lnTo>
                  <a:lnTo>
                    <a:pt x="375" y="66"/>
                  </a:lnTo>
                  <a:lnTo>
                    <a:pt x="376" y="66"/>
                  </a:lnTo>
                  <a:lnTo>
                    <a:pt x="376" y="66"/>
                  </a:lnTo>
                  <a:lnTo>
                    <a:pt x="376" y="68"/>
                  </a:lnTo>
                  <a:lnTo>
                    <a:pt x="376" y="70"/>
                  </a:lnTo>
                  <a:lnTo>
                    <a:pt x="376" y="71"/>
                  </a:lnTo>
                  <a:lnTo>
                    <a:pt x="376" y="72"/>
                  </a:lnTo>
                  <a:lnTo>
                    <a:pt x="376" y="73"/>
                  </a:lnTo>
                  <a:lnTo>
                    <a:pt x="377" y="73"/>
                  </a:lnTo>
                  <a:lnTo>
                    <a:pt x="377" y="75"/>
                  </a:lnTo>
                  <a:lnTo>
                    <a:pt x="377" y="76"/>
                  </a:lnTo>
                  <a:lnTo>
                    <a:pt x="379" y="76"/>
                  </a:lnTo>
                  <a:lnTo>
                    <a:pt x="379" y="77"/>
                  </a:lnTo>
                  <a:lnTo>
                    <a:pt x="380" y="77"/>
                  </a:lnTo>
                  <a:lnTo>
                    <a:pt x="382" y="77"/>
                  </a:lnTo>
                  <a:lnTo>
                    <a:pt x="382" y="78"/>
                  </a:lnTo>
                  <a:lnTo>
                    <a:pt x="383" y="79"/>
                  </a:lnTo>
                  <a:lnTo>
                    <a:pt x="386" y="82"/>
                  </a:lnTo>
                  <a:lnTo>
                    <a:pt x="388" y="83"/>
                  </a:lnTo>
                  <a:lnTo>
                    <a:pt x="389" y="83"/>
                  </a:lnTo>
                  <a:lnTo>
                    <a:pt x="391" y="83"/>
                  </a:lnTo>
                  <a:lnTo>
                    <a:pt x="393" y="83"/>
                  </a:lnTo>
                  <a:lnTo>
                    <a:pt x="395" y="83"/>
                  </a:lnTo>
                  <a:lnTo>
                    <a:pt x="397" y="83"/>
                  </a:lnTo>
                  <a:lnTo>
                    <a:pt x="399" y="83"/>
                  </a:lnTo>
                  <a:lnTo>
                    <a:pt x="401" y="83"/>
                  </a:lnTo>
                  <a:lnTo>
                    <a:pt x="402" y="83"/>
                  </a:lnTo>
                  <a:lnTo>
                    <a:pt x="403" y="84"/>
                  </a:lnTo>
                  <a:lnTo>
                    <a:pt x="404" y="84"/>
                  </a:lnTo>
                  <a:lnTo>
                    <a:pt x="404" y="85"/>
                  </a:lnTo>
                  <a:lnTo>
                    <a:pt x="405" y="85"/>
                  </a:lnTo>
                  <a:lnTo>
                    <a:pt x="409" y="85"/>
                  </a:lnTo>
                  <a:lnTo>
                    <a:pt x="410" y="85"/>
                  </a:lnTo>
                  <a:lnTo>
                    <a:pt x="411" y="86"/>
                  </a:lnTo>
                  <a:lnTo>
                    <a:pt x="412" y="86"/>
                  </a:lnTo>
                  <a:lnTo>
                    <a:pt x="418" y="88"/>
                  </a:lnTo>
                  <a:lnTo>
                    <a:pt x="420" y="88"/>
                  </a:lnTo>
                  <a:lnTo>
                    <a:pt x="421" y="88"/>
                  </a:lnTo>
                  <a:lnTo>
                    <a:pt x="421" y="86"/>
                  </a:lnTo>
                  <a:lnTo>
                    <a:pt x="422" y="86"/>
                  </a:lnTo>
                  <a:lnTo>
                    <a:pt x="422" y="85"/>
                  </a:lnTo>
                  <a:lnTo>
                    <a:pt x="423" y="86"/>
                  </a:lnTo>
                  <a:lnTo>
                    <a:pt x="423" y="88"/>
                  </a:lnTo>
                  <a:lnTo>
                    <a:pt x="424" y="88"/>
                  </a:lnTo>
                  <a:lnTo>
                    <a:pt x="427" y="89"/>
                  </a:lnTo>
                  <a:lnTo>
                    <a:pt x="428" y="89"/>
                  </a:lnTo>
                  <a:lnTo>
                    <a:pt x="429" y="89"/>
                  </a:lnTo>
                  <a:lnTo>
                    <a:pt x="430" y="88"/>
                  </a:lnTo>
                  <a:lnTo>
                    <a:pt x="433" y="86"/>
                  </a:lnTo>
                  <a:lnTo>
                    <a:pt x="436" y="84"/>
                  </a:lnTo>
                  <a:lnTo>
                    <a:pt x="438" y="83"/>
                  </a:lnTo>
                  <a:lnTo>
                    <a:pt x="440" y="83"/>
                  </a:lnTo>
                  <a:lnTo>
                    <a:pt x="440" y="82"/>
                  </a:lnTo>
                  <a:lnTo>
                    <a:pt x="441" y="82"/>
                  </a:lnTo>
                  <a:lnTo>
                    <a:pt x="441" y="83"/>
                  </a:lnTo>
                  <a:lnTo>
                    <a:pt x="442" y="83"/>
                  </a:lnTo>
                  <a:lnTo>
                    <a:pt x="443" y="83"/>
                  </a:lnTo>
                  <a:lnTo>
                    <a:pt x="444" y="82"/>
                  </a:lnTo>
                  <a:lnTo>
                    <a:pt x="446" y="81"/>
                  </a:lnTo>
                  <a:lnTo>
                    <a:pt x="453" y="81"/>
                  </a:lnTo>
                  <a:lnTo>
                    <a:pt x="455" y="79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4" y="78"/>
                  </a:lnTo>
                  <a:lnTo>
                    <a:pt x="466" y="78"/>
                  </a:lnTo>
                  <a:lnTo>
                    <a:pt x="468" y="77"/>
                  </a:lnTo>
                  <a:lnTo>
                    <a:pt x="469" y="76"/>
                  </a:lnTo>
                  <a:lnTo>
                    <a:pt x="470" y="76"/>
                  </a:lnTo>
                  <a:lnTo>
                    <a:pt x="472" y="76"/>
                  </a:lnTo>
                  <a:lnTo>
                    <a:pt x="472" y="75"/>
                  </a:lnTo>
                  <a:lnTo>
                    <a:pt x="472" y="73"/>
                  </a:lnTo>
                  <a:lnTo>
                    <a:pt x="473" y="72"/>
                  </a:lnTo>
                  <a:lnTo>
                    <a:pt x="474" y="70"/>
                  </a:lnTo>
                  <a:lnTo>
                    <a:pt x="474" y="69"/>
                  </a:lnTo>
                  <a:lnTo>
                    <a:pt x="475" y="69"/>
                  </a:lnTo>
                  <a:lnTo>
                    <a:pt x="479" y="66"/>
                  </a:lnTo>
                  <a:lnTo>
                    <a:pt x="480" y="65"/>
                  </a:lnTo>
                  <a:lnTo>
                    <a:pt x="481" y="64"/>
                  </a:lnTo>
                  <a:lnTo>
                    <a:pt x="482" y="64"/>
                  </a:lnTo>
                  <a:lnTo>
                    <a:pt x="485" y="62"/>
                  </a:lnTo>
                  <a:lnTo>
                    <a:pt x="486" y="62"/>
                  </a:lnTo>
                  <a:lnTo>
                    <a:pt x="486" y="62"/>
                  </a:lnTo>
                  <a:lnTo>
                    <a:pt x="488" y="59"/>
                  </a:lnTo>
                  <a:lnTo>
                    <a:pt x="489" y="59"/>
                  </a:lnTo>
                  <a:lnTo>
                    <a:pt x="489" y="58"/>
                  </a:lnTo>
                  <a:lnTo>
                    <a:pt x="490" y="57"/>
                  </a:lnTo>
                  <a:lnTo>
                    <a:pt x="493" y="57"/>
                  </a:lnTo>
                  <a:lnTo>
                    <a:pt x="494" y="56"/>
                  </a:lnTo>
                  <a:lnTo>
                    <a:pt x="495" y="56"/>
                  </a:lnTo>
                  <a:lnTo>
                    <a:pt x="498" y="57"/>
                  </a:lnTo>
                  <a:lnTo>
                    <a:pt x="501" y="57"/>
                  </a:lnTo>
                  <a:lnTo>
                    <a:pt x="503" y="57"/>
                  </a:lnTo>
                  <a:lnTo>
                    <a:pt x="508" y="59"/>
                  </a:lnTo>
                  <a:lnTo>
                    <a:pt x="508" y="60"/>
                  </a:lnTo>
                  <a:lnTo>
                    <a:pt x="509" y="62"/>
                  </a:lnTo>
                  <a:lnTo>
                    <a:pt x="512" y="65"/>
                  </a:lnTo>
                  <a:lnTo>
                    <a:pt x="514" y="66"/>
                  </a:lnTo>
                  <a:lnTo>
                    <a:pt x="515" y="66"/>
                  </a:lnTo>
                  <a:lnTo>
                    <a:pt x="516" y="66"/>
                  </a:lnTo>
                  <a:lnTo>
                    <a:pt x="518" y="66"/>
                  </a:lnTo>
                  <a:lnTo>
                    <a:pt x="520" y="66"/>
                  </a:lnTo>
                  <a:lnTo>
                    <a:pt x="521" y="66"/>
                  </a:lnTo>
                  <a:lnTo>
                    <a:pt x="527" y="64"/>
                  </a:lnTo>
                  <a:lnTo>
                    <a:pt x="529" y="64"/>
                  </a:lnTo>
                  <a:lnTo>
                    <a:pt x="531" y="64"/>
                  </a:lnTo>
                  <a:lnTo>
                    <a:pt x="532" y="64"/>
                  </a:lnTo>
                  <a:lnTo>
                    <a:pt x="538" y="66"/>
                  </a:lnTo>
                  <a:lnTo>
                    <a:pt x="539" y="66"/>
                  </a:lnTo>
                  <a:lnTo>
                    <a:pt x="539" y="68"/>
                  </a:lnTo>
                  <a:lnTo>
                    <a:pt x="540" y="6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26" name="Freeform 481">
              <a:extLst>
                <a:ext uri="{FF2B5EF4-FFF2-40B4-BE49-F238E27FC236}">
                  <a16:creationId xmlns:a16="http://schemas.microsoft.com/office/drawing/2014/main" id="{998056CF-0547-3901-C8AB-8125D4ADA8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9881" y="987574"/>
              <a:ext cx="4527550" cy="958850"/>
            </a:xfrm>
            <a:custGeom>
              <a:avLst/>
              <a:gdLst>
                <a:gd name="T0" fmla="*/ 2480 w 2852"/>
                <a:gd name="T1" fmla="*/ 445 h 604"/>
                <a:gd name="T2" fmla="*/ 2530 w 2852"/>
                <a:gd name="T3" fmla="*/ 362 h 604"/>
                <a:gd name="T4" fmla="*/ 2309 w 2852"/>
                <a:gd name="T5" fmla="*/ 291 h 604"/>
                <a:gd name="T6" fmla="*/ 2310 w 2852"/>
                <a:gd name="T7" fmla="*/ 387 h 604"/>
                <a:gd name="T8" fmla="*/ 2296 w 2852"/>
                <a:gd name="T9" fmla="*/ 460 h 604"/>
                <a:gd name="T10" fmla="*/ 2283 w 2852"/>
                <a:gd name="T11" fmla="*/ 322 h 604"/>
                <a:gd name="T12" fmla="*/ 2296 w 2852"/>
                <a:gd name="T13" fmla="*/ 234 h 604"/>
                <a:gd name="T14" fmla="*/ 2205 w 2852"/>
                <a:gd name="T15" fmla="*/ 227 h 604"/>
                <a:gd name="T16" fmla="*/ 23 w 2852"/>
                <a:gd name="T17" fmla="*/ 218 h 604"/>
                <a:gd name="T18" fmla="*/ 2683 w 2852"/>
                <a:gd name="T19" fmla="*/ 97 h 604"/>
                <a:gd name="T20" fmla="*/ 2523 w 2852"/>
                <a:gd name="T21" fmla="*/ 29 h 604"/>
                <a:gd name="T22" fmla="*/ 2508 w 2852"/>
                <a:gd name="T23" fmla="*/ 76 h 604"/>
                <a:gd name="T24" fmla="*/ 2461 w 2852"/>
                <a:gd name="T25" fmla="*/ 58 h 604"/>
                <a:gd name="T26" fmla="*/ 2388 w 2852"/>
                <a:gd name="T27" fmla="*/ 66 h 604"/>
                <a:gd name="T28" fmla="*/ 2246 w 2852"/>
                <a:gd name="T29" fmla="*/ 124 h 604"/>
                <a:gd name="T30" fmla="*/ 2170 w 2852"/>
                <a:gd name="T31" fmla="*/ 208 h 604"/>
                <a:gd name="T32" fmla="*/ 2202 w 2852"/>
                <a:gd name="T33" fmla="*/ 248 h 604"/>
                <a:gd name="T34" fmla="*/ 2272 w 2852"/>
                <a:gd name="T35" fmla="*/ 268 h 604"/>
                <a:gd name="T36" fmla="*/ 2255 w 2852"/>
                <a:gd name="T37" fmla="*/ 349 h 604"/>
                <a:gd name="T38" fmla="*/ 2215 w 2852"/>
                <a:gd name="T39" fmla="*/ 464 h 604"/>
                <a:gd name="T40" fmla="*/ 2128 w 2852"/>
                <a:gd name="T41" fmla="*/ 564 h 604"/>
                <a:gd name="T42" fmla="*/ 2079 w 2852"/>
                <a:gd name="T43" fmla="*/ 569 h 604"/>
                <a:gd name="T44" fmla="*/ 2118 w 2852"/>
                <a:gd name="T45" fmla="*/ 501 h 604"/>
                <a:gd name="T46" fmla="*/ 2123 w 2852"/>
                <a:gd name="T47" fmla="*/ 423 h 604"/>
                <a:gd name="T48" fmla="*/ 2038 w 2852"/>
                <a:gd name="T49" fmla="*/ 381 h 604"/>
                <a:gd name="T50" fmla="*/ 1986 w 2852"/>
                <a:gd name="T51" fmla="*/ 286 h 604"/>
                <a:gd name="T52" fmla="*/ 1877 w 2852"/>
                <a:gd name="T53" fmla="*/ 291 h 604"/>
                <a:gd name="T54" fmla="*/ 1832 w 2852"/>
                <a:gd name="T55" fmla="*/ 383 h 604"/>
                <a:gd name="T56" fmla="*/ 1634 w 2852"/>
                <a:gd name="T57" fmla="*/ 369 h 604"/>
                <a:gd name="T58" fmla="*/ 1481 w 2852"/>
                <a:gd name="T59" fmla="*/ 309 h 604"/>
                <a:gd name="T60" fmla="*/ 1395 w 2852"/>
                <a:gd name="T61" fmla="*/ 362 h 604"/>
                <a:gd name="T62" fmla="*/ 1267 w 2852"/>
                <a:gd name="T63" fmla="*/ 394 h 604"/>
                <a:gd name="T64" fmla="*/ 1195 w 2852"/>
                <a:gd name="T65" fmla="*/ 343 h 604"/>
                <a:gd name="T66" fmla="*/ 1061 w 2852"/>
                <a:gd name="T67" fmla="*/ 247 h 604"/>
                <a:gd name="T68" fmla="*/ 995 w 2852"/>
                <a:gd name="T69" fmla="*/ 246 h 604"/>
                <a:gd name="T70" fmla="*/ 944 w 2852"/>
                <a:gd name="T71" fmla="*/ 210 h 604"/>
                <a:gd name="T72" fmla="*/ 828 w 2852"/>
                <a:gd name="T73" fmla="*/ 240 h 604"/>
                <a:gd name="T74" fmla="*/ 793 w 2852"/>
                <a:gd name="T75" fmla="*/ 280 h 604"/>
                <a:gd name="T76" fmla="*/ 745 w 2852"/>
                <a:gd name="T77" fmla="*/ 355 h 604"/>
                <a:gd name="T78" fmla="*/ 654 w 2852"/>
                <a:gd name="T79" fmla="*/ 350 h 604"/>
                <a:gd name="T80" fmla="*/ 574 w 2852"/>
                <a:gd name="T81" fmla="*/ 326 h 604"/>
                <a:gd name="T82" fmla="*/ 514 w 2852"/>
                <a:gd name="T83" fmla="*/ 430 h 604"/>
                <a:gd name="T84" fmla="*/ 525 w 2852"/>
                <a:gd name="T85" fmla="*/ 487 h 604"/>
                <a:gd name="T86" fmla="*/ 521 w 2852"/>
                <a:gd name="T87" fmla="*/ 539 h 604"/>
                <a:gd name="T88" fmla="*/ 486 w 2852"/>
                <a:gd name="T89" fmla="*/ 570 h 604"/>
                <a:gd name="T90" fmla="*/ 350 w 2852"/>
                <a:gd name="T91" fmla="*/ 524 h 604"/>
                <a:gd name="T92" fmla="*/ 337 w 2852"/>
                <a:gd name="T93" fmla="*/ 488 h 604"/>
                <a:gd name="T94" fmla="*/ 360 w 2852"/>
                <a:gd name="T95" fmla="*/ 449 h 604"/>
                <a:gd name="T96" fmla="*/ 382 w 2852"/>
                <a:gd name="T97" fmla="*/ 382 h 604"/>
                <a:gd name="T98" fmla="*/ 285 w 2852"/>
                <a:gd name="T99" fmla="*/ 333 h 604"/>
                <a:gd name="T100" fmla="*/ 220 w 2852"/>
                <a:gd name="T101" fmla="*/ 276 h 604"/>
                <a:gd name="T102" fmla="*/ 208 w 2852"/>
                <a:gd name="T103" fmla="*/ 196 h 604"/>
                <a:gd name="T104" fmla="*/ 151 w 2852"/>
                <a:gd name="T105" fmla="*/ 115 h 604"/>
                <a:gd name="T106" fmla="*/ 168 w 2852"/>
                <a:gd name="T107" fmla="*/ 21 h 604"/>
                <a:gd name="T108" fmla="*/ 2621 w 2852"/>
                <a:gd name="T109" fmla="*/ 2 h 604"/>
                <a:gd name="T110" fmla="*/ 2803 w 2852"/>
                <a:gd name="T111" fmla="*/ 32 h 604"/>
                <a:gd name="T112" fmla="*/ 2721 w 2852"/>
                <a:gd name="T113" fmla="*/ 33 h 604"/>
                <a:gd name="T114" fmla="*/ 2680 w 2852"/>
                <a:gd name="T115" fmla="*/ 74 h 604"/>
                <a:gd name="T116" fmla="*/ 2682 w 2852"/>
                <a:gd name="T117" fmla="*/ 174 h 604"/>
                <a:gd name="T118" fmla="*/ 2629 w 2852"/>
                <a:gd name="T119" fmla="*/ 233 h 604"/>
                <a:gd name="T120" fmla="*/ 2591 w 2852"/>
                <a:gd name="T121" fmla="*/ 299 h 604"/>
                <a:gd name="T122" fmla="*/ 2537 w 2852"/>
                <a:gd name="T123" fmla="*/ 202 h 604"/>
                <a:gd name="T124" fmla="*/ 2622 w 2852"/>
                <a:gd name="T125" fmla="*/ 67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52" h="604">
                  <a:moveTo>
                    <a:pt x="2105" y="563"/>
                  </a:moveTo>
                  <a:lnTo>
                    <a:pt x="2105" y="564"/>
                  </a:lnTo>
                  <a:lnTo>
                    <a:pt x="2104" y="564"/>
                  </a:lnTo>
                  <a:lnTo>
                    <a:pt x="2104" y="563"/>
                  </a:lnTo>
                  <a:lnTo>
                    <a:pt x="2104" y="562"/>
                  </a:lnTo>
                  <a:lnTo>
                    <a:pt x="2105" y="562"/>
                  </a:lnTo>
                  <a:lnTo>
                    <a:pt x="2105" y="563"/>
                  </a:lnTo>
                  <a:close/>
                  <a:moveTo>
                    <a:pt x="2095" y="557"/>
                  </a:moveTo>
                  <a:lnTo>
                    <a:pt x="2096" y="558"/>
                  </a:lnTo>
                  <a:lnTo>
                    <a:pt x="2096" y="559"/>
                  </a:lnTo>
                  <a:lnTo>
                    <a:pt x="2095" y="561"/>
                  </a:lnTo>
                  <a:lnTo>
                    <a:pt x="2095" y="559"/>
                  </a:lnTo>
                  <a:lnTo>
                    <a:pt x="2093" y="559"/>
                  </a:lnTo>
                  <a:lnTo>
                    <a:pt x="2092" y="559"/>
                  </a:lnTo>
                  <a:lnTo>
                    <a:pt x="2093" y="559"/>
                  </a:lnTo>
                  <a:lnTo>
                    <a:pt x="2093" y="558"/>
                  </a:lnTo>
                  <a:lnTo>
                    <a:pt x="2093" y="557"/>
                  </a:lnTo>
                  <a:lnTo>
                    <a:pt x="2093" y="558"/>
                  </a:lnTo>
                  <a:lnTo>
                    <a:pt x="2095" y="558"/>
                  </a:lnTo>
                  <a:lnTo>
                    <a:pt x="2095" y="557"/>
                  </a:lnTo>
                  <a:close/>
                  <a:moveTo>
                    <a:pt x="527" y="533"/>
                  </a:moveTo>
                  <a:lnTo>
                    <a:pt x="528" y="533"/>
                  </a:lnTo>
                  <a:lnTo>
                    <a:pt x="526" y="536"/>
                  </a:lnTo>
                  <a:lnTo>
                    <a:pt x="525" y="535"/>
                  </a:lnTo>
                  <a:lnTo>
                    <a:pt x="523" y="535"/>
                  </a:lnTo>
                  <a:lnTo>
                    <a:pt x="523" y="533"/>
                  </a:lnTo>
                  <a:lnTo>
                    <a:pt x="526" y="533"/>
                  </a:lnTo>
                  <a:lnTo>
                    <a:pt x="527" y="533"/>
                  </a:lnTo>
                  <a:close/>
                  <a:moveTo>
                    <a:pt x="531" y="494"/>
                  </a:moveTo>
                  <a:lnTo>
                    <a:pt x="529" y="494"/>
                  </a:lnTo>
                  <a:lnTo>
                    <a:pt x="529" y="493"/>
                  </a:lnTo>
                  <a:lnTo>
                    <a:pt x="529" y="492"/>
                  </a:lnTo>
                  <a:lnTo>
                    <a:pt x="528" y="492"/>
                  </a:lnTo>
                  <a:lnTo>
                    <a:pt x="528" y="491"/>
                  </a:lnTo>
                  <a:lnTo>
                    <a:pt x="528" y="490"/>
                  </a:lnTo>
                  <a:lnTo>
                    <a:pt x="529" y="490"/>
                  </a:lnTo>
                  <a:lnTo>
                    <a:pt x="529" y="491"/>
                  </a:lnTo>
                  <a:lnTo>
                    <a:pt x="529" y="492"/>
                  </a:lnTo>
                  <a:lnTo>
                    <a:pt x="531" y="492"/>
                  </a:lnTo>
                  <a:lnTo>
                    <a:pt x="531" y="493"/>
                  </a:lnTo>
                  <a:lnTo>
                    <a:pt x="531" y="494"/>
                  </a:lnTo>
                  <a:close/>
                  <a:moveTo>
                    <a:pt x="2443" y="474"/>
                  </a:moveTo>
                  <a:lnTo>
                    <a:pt x="2442" y="475"/>
                  </a:lnTo>
                  <a:lnTo>
                    <a:pt x="2441" y="477"/>
                  </a:lnTo>
                  <a:lnTo>
                    <a:pt x="2440" y="478"/>
                  </a:lnTo>
                  <a:lnTo>
                    <a:pt x="2439" y="479"/>
                  </a:lnTo>
                  <a:lnTo>
                    <a:pt x="2437" y="479"/>
                  </a:lnTo>
                  <a:lnTo>
                    <a:pt x="2437" y="480"/>
                  </a:lnTo>
                  <a:lnTo>
                    <a:pt x="2436" y="481"/>
                  </a:lnTo>
                  <a:lnTo>
                    <a:pt x="2436" y="483"/>
                  </a:lnTo>
                  <a:lnTo>
                    <a:pt x="2436" y="484"/>
                  </a:lnTo>
                  <a:lnTo>
                    <a:pt x="2435" y="484"/>
                  </a:lnTo>
                  <a:lnTo>
                    <a:pt x="2435" y="485"/>
                  </a:lnTo>
                  <a:lnTo>
                    <a:pt x="2434" y="485"/>
                  </a:lnTo>
                  <a:lnTo>
                    <a:pt x="2434" y="485"/>
                  </a:lnTo>
                  <a:lnTo>
                    <a:pt x="2433" y="485"/>
                  </a:lnTo>
                  <a:lnTo>
                    <a:pt x="2432" y="485"/>
                  </a:lnTo>
                  <a:lnTo>
                    <a:pt x="2430" y="486"/>
                  </a:lnTo>
                  <a:lnTo>
                    <a:pt x="2428" y="488"/>
                  </a:lnTo>
                  <a:lnTo>
                    <a:pt x="2427" y="490"/>
                  </a:lnTo>
                  <a:lnTo>
                    <a:pt x="2426" y="491"/>
                  </a:lnTo>
                  <a:lnTo>
                    <a:pt x="2424" y="490"/>
                  </a:lnTo>
                  <a:lnTo>
                    <a:pt x="2424" y="491"/>
                  </a:lnTo>
                  <a:lnTo>
                    <a:pt x="2423" y="491"/>
                  </a:lnTo>
                  <a:lnTo>
                    <a:pt x="2422" y="491"/>
                  </a:lnTo>
                  <a:lnTo>
                    <a:pt x="2422" y="490"/>
                  </a:lnTo>
                  <a:lnTo>
                    <a:pt x="2423" y="488"/>
                  </a:lnTo>
                  <a:lnTo>
                    <a:pt x="2424" y="488"/>
                  </a:lnTo>
                  <a:lnTo>
                    <a:pt x="2424" y="487"/>
                  </a:lnTo>
                  <a:lnTo>
                    <a:pt x="2426" y="486"/>
                  </a:lnTo>
                  <a:lnTo>
                    <a:pt x="2426" y="485"/>
                  </a:lnTo>
                  <a:lnTo>
                    <a:pt x="2427" y="485"/>
                  </a:lnTo>
                  <a:lnTo>
                    <a:pt x="2427" y="485"/>
                  </a:lnTo>
                  <a:lnTo>
                    <a:pt x="2428" y="485"/>
                  </a:lnTo>
                  <a:lnTo>
                    <a:pt x="2429" y="484"/>
                  </a:lnTo>
                  <a:lnTo>
                    <a:pt x="2430" y="483"/>
                  </a:lnTo>
                  <a:lnTo>
                    <a:pt x="2430" y="481"/>
                  </a:lnTo>
                  <a:lnTo>
                    <a:pt x="2432" y="481"/>
                  </a:lnTo>
                  <a:lnTo>
                    <a:pt x="2434" y="479"/>
                  </a:lnTo>
                  <a:lnTo>
                    <a:pt x="2435" y="478"/>
                  </a:lnTo>
                  <a:lnTo>
                    <a:pt x="2436" y="478"/>
                  </a:lnTo>
                  <a:lnTo>
                    <a:pt x="2437" y="478"/>
                  </a:lnTo>
                  <a:lnTo>
                    <a:pt x="2437" y="477"/>
                  </a:lnTo>
                  <a:lnTo>
                    <a:pt x="2436" y="477"/>
                  </a:lnTo>
                  <a:lnTo>
                    <a:pt x="2437" y="475"/>
                  </a:lnTo>
                  <a:lnTo>
                    <a:pt x="2437" y="475"/>
                  </a:lnTo>
                  <a:lnTo>
                    <a:pt x="2439" y="474"/>
                  </a:lnTo>
                  <a:lnTo>
                    <a:pt x="2440" y="474"/>
                  </a:lnTo>
                  <a:lnTo>
                    <a:pt x="2441" y="474"/>
                  </a:lnTo>
                  <a:lnTo>
                    <a:pt x="2443" y="474"/>
                  </a:lnTo>
                  <a:close/>
                  <a:moveTo>
                    <a:pt x="2448" y="468"/>
                  </a:moveTo>
                  <a:lnTo>
                    <a:pt x="2447" y="468"/>
                  </a:lnTo>
                  <a:lnTo>
                    <a:pt x="2447" y="467"/>
                  </a:lnTo>
                  <a:lnTo>
                    <a:pt x="2448" y="467"/>
                  </a:lnTo>
                  <a:lnTo>
                    <a:pt x="2448" y="468"/>
                  </a:lnTo>
                  <a:close/>
                  <a:moveTo>
                    <a:pt x="2473" y="449"/>
                  </a:moveTo>
                  <a:lnTo>
                    <a:pt x="2474" y="449"/>
                  </a:lnTo>
                  <a:lnTo>
                    <a:pt x="2475" y="449"/>
                  </a:lnTo>
                  <a:lnTo>
                    <a:pt x="2473" y="452"/>
                  </a:lnTo>
                  <a:lnTo>
                    <a:pt x="2473" y="453"/>
                  </a:lnTo>
                  <a:lnTo>
                    <a:pt x="2472" y="454"/>
                  </a:lnTo>
                  <a:lnTo>
                    <a:pt x="2471" y="454"/>
                  </a:lnTo>
                  <a:lnTo>
                    <a:pt x="2471" y="455"/>
                  </a:lnTo>
                  <a:lnTo>
                    <a:pt x="2469" y="457"/>
                  </a:lnTo>
                  <a:lnTo>
                    <a:pt x="2469" y="457"/>
                  </a:lnTo>
                  <a:lnTo>
                    <a:pt x="2468" y="457"/>
                  </a:lnTo>
                  <a:lnTo>
                    <a:pt x="2468" y="458"/>
                  </a:lnTo>
                  <a:lnTo>
                    <a:pt x="2467" y="458"/>
                  </a:lnTo>
                  <a:lnTo>
                    <a:pt x="2467" y="459"/>
                  </a:lnTo>
                  <a:lnTo>
                    <a:pt x="2466" y="459"/>
                  </a:lnTo>
                  <a:lnTo>
                    <a:pt x="2466" y="459"/>
                  </a:lnTo>
                  <a:lnTo>
                    <a:pt x="2466" y="458"/>
                  </a:lnTo>
                  <a:lnTo>
                    <a:pt x="2465" y="458"/>
                  </a:lnTo>
                  <a:lnTo>
                    <a:pt x="2465" y="457"/>
                  </a:lnTo>
                  <a:lnTo>
                    <a:pt x="2466" y="457"/>
                  </a:lnTo>
                  <a:lnTo>
                    <a:pt x="2466" y="457"/>
                  </a:lnTo>
                  <a:lnTo>
                    <a:pt x="2467" y="457"/>
                  </a:lnTo>
                  <a:lnTo>
                    <a:pt x="2468" y="455"/>
                  </a:lnTo>
                  <a:lnTo>
                    <a:pt x="2471" y="453"/>
                  </a:lnTo>
                  <a:lnTo>
                    <a:pt x="2473" y="449"/>
                  </a:lnTo>
                  <a:lnTo>
                    <a:pt x="2474" y="448"/>
                  </a:lnTo>
                  <a:lnTo>
                    <a:pt x="2474" y="449"/>
                  </a:lnTo>
                  <a:lnTo>
                    <a:pt x="2473" y="449"/>
                  </a:lnTo>
                  <a:close/>
                  <a:moveTo>
                    <a:pt x="2480" y="445"/>
                  </a:moveTo>
                  <a:lnTo>
                    <a:pt x="2479" y="445"/>
                  </a:lnTo>
                  <a:lnTo>
                    <a:pt x="2478" y="445"/>
                  </a:lnTo>
                  <a:lnTo>
                    <a:pt x="2478" y="443"/>
                  </a:lnTo>
                  <a:lnTo>
                    <a:pt x="2478" y="442"/>
                  </a:lnTo>
                  <a:lnTo>
                    <a:pt x="2479" y="442"/>
                  </a:lnTo>
                  <a:lnTo>
                    <a:pt x="2480" y="443"/>
                  </a:lnTo>
                  <a:lnTo>
                    <a:pt x="2480" y="445"/>
                  </a:lnTo>
                  <a:close/>
                  <a:moveTo>
                    <a:pt x="2489" y="433"/>
                  </a:moveTo>
                  <a:lnTo>
                    <a:pt x="2489" y="434"/>
                  </a:lnTo>
                  <a:lnTo>
                    <a:pt x="2488" y="434"/>
                  </a:lnTo>
                  <a:lnTo>
                    <a:pt x="2488" y="433"/>
                  </a:lnTo>
                  <a:lnTo>
                    <a:pt x="2488" y="432"/>
                  </a:lnTo>
                  <a:lnTo>
                    <a:pt x="2489" y="432"/>
                  </a:lnTo>
                  <a:lnTo>
                    <a:pt x="2489" y="430"/>
                  </a:lnTo>
                  <a:lnTo>
                    <a:pt x="2491" y="430"/>
                  </a:lnTo>
                  <a:lnTo>
                    <a:pt x="2491" y="432"/>
                  </a:lnTo>
                  <a:lnTo>
                    <a:pt x="2491" y="433"/>
                  </a:lnTo>
                  <a:lnTo>
                    <a:pt x="2489" y="433"/>
                  </a:lnTo>
                  <a:close/>
                  <a:moveTo>
                    <a:pt x="2494" y="425"/>
                  </a:moveTo>
                  <a:lnTo>
                    <a:pt x="2493" y="425"/>
                  </a:lnTo>
                  <a:lnTo>
                    <a:pt x="2492" y="423"/>
                  </a:lnTo>
                  <a:lnTo>
                    <a:pt x="2492" y="422"/>
                  </a:lnTo>
                  <a:lnTo>
                    <a:pt x="2493" y="422"/>
                  </a:lnTo>
                  <a:lnTo>
                    <a:pt x="2494" y="423"/>
                  </a:lnTo>
                  <a:lnTo>
                    <a:pt x="2494" y="425"/>
                  </a:lnTo>
                  <a:close/>
                  <a:moveTo>
                    <a:pt x="2508" y="404"/>
                  </a:moveTo>
                  <a:lnTo>
                    <a:pt x="2507" y="404"/>
                  </a:lnTo>
                  <a:lnTo>
                    <a:pt x="2507" y="403"/>
                  </a:lnTo>
                  <a:lnTo>
                    <a:pt x="2508" y="402"/>
                  </a:lnTo>
                  <a:lnTo>
                    <a:pt x="2510" y="401"/>
                  </a:lnTo>
                  <a:lnTo>
                    <a:pt x="2510" y="400"/>
                  </a:lnTo>
                  <a:lnTo>
                    <a:pt x="2511" y="400"/>
                  </a:lnTo>
                  <a:lnTo>
                    <a:pt x="2511" y="400"/>
                  </a:lnTo>
                  <a:lnTo>
                    <a:pt x="2512" y="400"/>
                  </a:lnTo>
                  <a:lnTo>
                    <a:pt x="2512" y="401"/>
                  </a:lnTo>
                  <a:lnTo>
                    <a:pt x="2511" y="401"/>
                  </a:lnTo>
                  <a:lnTo>
                    <a:pt x="2511" y="402"/>
                  </a:lnTo>
                  <a:lnTo>
                    <a:pt x="2508" y="403"/>
                  </a:lnTo>
                  <a:lnTo>
                    <a:pt x="2508" y="404"/>
                  </a:lnTo>
                  <a:close/>
                  <a:moveTo>
                    <a:pt x="2507" y="400"/>
                  </a:moveTo>
                  <a:lnTo>
                    <a:pt x="2506" y="400"/>
                  </a:lnTo>
                  <a:lnTo>
                    <a:pt x="2505" y="400"/>
                  </a:lnTo>
                  <a:lnTo>
                    <a:pt x="2505" y="399"/>
                  </a:lnTo>
                  <a:lnTo>
                    <a:pt x="2506" y="399"/>
                  </a:lnTo>
                  <a:lnTo>
                    <a:pt x="2507" y="399"/>
                  </a:lnTo>
                  <a:lnTo>
                    <a:pt x="2507" y="400"/>
                  </a:lnTo>
                  <a:close/>
                  <a:moveTo>
                    <a:pt x="2518" y="395"/>
                  </a:moveTo>
                  <a:lnTo>
                    <a:pt x="2517" y="395"/>
                  </a:lnTo>
                  <a:lnTo>
                    <a:pt x="2516" y="394"/>
                  </a:lnTo>
                  <a:lnTo>
                    <a:pt x="2516" y="393"/>
                  </a:lnTo>
                  <a:lnTo>
                    <a:pt x="2517" y="393"/>
                  </a:lnTo>
                  <a:lnTo>
                    <a:pt x="2518" y="393"/>
                  </a:lnTo>
                  <a:lnTo>
                    <a:pt x="2518" y="394"/>
                  </a:lnTo>
                  <a:lnTo>
                    <a:pt x="2519" y="394"/>
                  </a:lnTo>
                  <a:lnTo>
                    <a:pt x="2519" y="395"/>
                  </a:lnTo>
                  <a:lnTo>
                    <a:pt x="2518" y="395"/>
                  </a:lnTo>
                  <a:close/>
                  <a:moveTo>
                    <a:pt x="2523" y="380"/>
                  </a:moveTo>
                  <a:lnTo>
                    <a:pt x="2524" y="380"/>
                  </a:lnTo>
                  <a:lnTo>
                    <a:pt x="2524" y="381"/>
                  </a:lnTo>
                  <a:lnTo>
                    <a:pt x="2523" y="382"/>
                  </a:lnTo>
                  <a:lnTo>
                    <a:pt x="2523" y="383"/>
                  </a:lnTo>
                  <a:lnTo>
                    <a:pt x="2523" y="383"/>
                  </a:lnTo>
                  <a:lnTo>
                    <a:pt x="2523" y="383"/>
                  </a:lnTo>
                  <a:lnTo>
                    <a:pt x="2523" y="384"/>
                  </a:lnTo>
                  <a:lnTo>
                    <a:pt x="2523" y="386"/>
                  </a:lnTo>
                  <a:lnTo>
                    <a:pt x="2523" y="387"/>
                  </a:lnTo>
                  <a:lnTo>
                    <a:pt x="2523" y="388"/>
                  </a:lnTo>
                  <a:lnTo>
                    <a:pt x="2523" y="388"/>
                  </a:lnTo>
                  <a:lnTo>
                    <a:pt x="2523" y="389"/>
                  </a:lnTo>
                  <a:lnTo>
                    <a:pt x="2521" y="389"/>
                  </a:lnTo>
                  <a:lnTo>
                    <a:pt x="2521" y="390"/>
                  </a:lnTo>
                  <a:lnTo>
                    <a:pt x="2520" y="390"/>
                  </a:lnTo>
                  <a:lnTo>
                    <a:pt x="2519" y="389"/>
                  </a:lnTo>
                  <a:lnTo>
                    <a:pt x="2519" y="388"/>
                  </a:lnTo>
                  <a:lnTo>
                    <a:pt x="2519" y="387"/>
                  </a:lnTo>
                  <a:lnTo>
                    <a:pt x="2519" y="386"/>
                  </a:lnTo>
                  <a:lnTo>
                    <a:pt x="2520" y="384"/>
                  </a:lnTo>
                  <a:lnTo>
                    <a:pt x="2521" y="383"/>
                  </a:lnTo>
                  <a:lnTo>
                    <a:pt x="2521" y="382"/>
                  </a:lnTo>
                  <a:lnTo>
                    <a:pt x="2521" y="381"/>
                  </a:lnTo>
                  <a:lnTo>
                    <a:pt x="2521" y="380"/>
                  </a:lnTo>
                  <a:lnTo>
                    <a:pt x="2523" y="380"/>
                  </a:lnTo>
                  <a:lnTo>
                    <a:pt x="2523" y="378"/>
                  </a:lnTo>
                  <a:lnTo>
                    <a:pt x="2523" y="380"/>
                  </a:lnTo>
                  <a:close/>
                  <a:moveTo>
                    <a:pt x="2517" y="376"/>
                  </a:moveTo>
                  <a:lnTo>
                    <a:pt x="2516" y="376"/>
                  </a:lnTo>
                  <a:lnTo>
                    <a:pt x="2514" y="376"/>
                  </a:lnTo>
                  <a:lnTo>
                    <a:pt x="2514" y="375"/>
                  </a:lnTo>
                  <a:lnTo>
                    <a:pt x="2514" y="374"/>
                  </a:lnTo>
                  <a:lnTo>
                    <a:pt x="2516" y="374"/>
                  </a:lnTo>
                  <a:lnTo>
                    <a:pt x="2517" y="374"/>
                  </a:lnTo>
                  <a:lnTo>
                    <a:pt x="2517" y="375"/>
                  </a:lnTo>
                  <a:lnTo>
                    <a:pt x="2517" y="376"/>
                  </a:lnTo>
                  <a:close/>
                  <a:moveTo>
                    <a:pt x="2547" y="354"/>
                  </a:moveTo>
                  <a:lnTo>
                    <a:pt x="2546" y="354"/>
                  </a:lnTo>
                  <a:lnTo>
                    <a:pt x="2546" y="355"/>
                  </a:lnTo>
                  <a:lnTo>
                    <a:pt x="2545" y="355"/>
                  </a:lnTo>
                  <a:lnTo>
                    <a:pt x="2546" y="356"/>
                  </a:lnTo>
                  <a:lnTo>
                    <a:pt x="2545" y="357"/>
                  </a:lnTo>
                  <a:lnTo>
                    <a:pt x="2544" y="360"/>
                  </a:lnTo>
                  <a:lnTo>
                    <a:pt x="2543" y="361"/>
                  </a:lnTo>
                  <a:lnTo>
                    <a:pt x="2543" y="362"/>
                  </a:lnTo>
                  <a:lnTo>
                    <a:pt x="2542" y="362"/>
                  </a:lnTo>
                  <a:lnTo>
                    <a:pt x="2540" y="363"/>
                  </a:lnTo>
                  <a:lnTo>
                    <a:pt x="2538" y="364"/>
                  </a:lnTo>
                  <a:lnTo>
                    <a:pt x="2537" y="364"/>
                  </a:lnTo>
                  <a:lnTo>
                    <a:pt x="2536" y="365"/>
                  </a:lnTo>
                  <a:lnTo>
                    <a:pt x="2534" y="365"/>
                  </a:lnTo>
                  <a:lnTo>
                    <a:pt x="2533" y="368"/>
                  </a:lnTo>
                  <a:lnTo>
                    <a:pt x="2533" y="369"/>
                  </a:lnTo>
                  <a:lnTo>
                    <a:pt x="2532" y="369"/>
                  </a:lnTo>
                  <a:lnTo>
                    <a:pt x="2533" y="369"/>
                  </a:lnTo>
                  <a:lnTo>
                    <a:pt x="2533" y="368"/>
                  </a:lnTo>
                  <a:lnTo>
                    <a:pt x="2532" y="368"/>
                  </a:lnTo>
                  <a:lnTo>
                    <a:pt x="2531" y="367"/>
                  </a:lnTo>
                  <a:lnTo>
                    <a:pt x="2531" y="368"/>
                  </a:lnTo>
                  <a:lnTo>
                    <a:pt x="2530" y="368"/>
                  </a:lnTo>
                  <a:lnTo>
                    <a:pt x="2530" y="367"/>
                  </a:lnTo>
                  <a:lnTo>
                    <a:pt x="2530" y="365"/>
                  </a:lnTo>
                  <a:lnTo>
                    <a:pt x="2531" y="365"/>
                  </a:lnTo>
                  <a:lnTo>
                    <a:pt x="2531" y="364"/>
                  </a:lnTo>
                  <a:lnTo>
                    <a:pt x="2530" y="363"/>
                  </a:lnTo>
                  <a:lnTo>
                    <a:pt x="2531" y="363"/>
                  </a:lnTo>
                  <a:lnTo>
                    <a:pt x="2530" y="362"/>
                  </a:lnTo>
                  <a:lnTo>
                    <a:pt x="2529" y="361"/>
                  </a:lnTo>
                  <a:lnTo>
                    <a:pt x="2530" y="361"/>
                  </a:lnTo>
                  <a:lnTo>
                    <a:pt x="2530" y="360"/>
                  </a:lnTo>
                  <a:lnTo>
                    <a:pt x="2531" y="360"/>
                  </a:lnTo>
                  <a:lnTo>
                    <a:pt x="2532" y="361"/>
                  </a:lnTo>
                  <a:lnTo>
                    <a:pt x="2532" y="360"/>
                  </a:lnTo>
                  <a:lnTo>
                    <a:pt x="2533" y="358"/>
                  </a:lnTo>
                  <a:lnTo>
                    <a:pt x="2534" y="358"/>
                  </a:lnTo>
                  <a:lnTo>
                    <a:pt x="2536" y="358"/>
                  </a:lnTo>
                  <a:lnTo>
                    <a:pt x="2536" y="357"/>
                  </a:lnTo>
                  <a:lnTo>
                    <a:pt x="2537" y="357"/>
                  </a:lnTo>
                  <a:lnTo>
                    <a:pt x="2538" y="357"/>
                  </a:lnTo>
                  <a:lnTo>
                    <a:pt x="2539" y="357"/>
                  </a:lnTo>
                  <a:lnTo>
                    <a:pt x="2539" y="356"/>
                  </a:lnTo>
                  <a:lnTo>
                    <a:pt x="2540" y="355"/>
                  </a:lnTo>
                  <a:lnTo>
                    <a:pt x="2540" y="354"/>
                  </a:lnTo>
                  <a:lnTo>
                    <a:pt x="2542" y="352"/>
                  </a:lnTo>
                  <a:lnTo>
                    <a:pt x="2542" y="351"/>
                  </a:lnTo>
                  <a:lnTo>
                    <a:pt x="2543" y="350"/>
                  </a:lnTo>
                  <a:lnTo>
                    <a:pt x="2543" y="349"/>
                  </a:lnTo>
                  <a:lnTo>
                    <a:pt x="2543" y="348"/>
                  </a:lnTo>
                  <a:lnTo>
                    <a:pt x="2544" y="346"/>
                  </a:lnTo>
                  <a:lnTo>
                    <a:pt x="2545" y="346"/>
                  </a:lnTo>
                  <a:lnTo>
                    <a:pt x="2546" y="345"/>
                  </a:lnTo>
                  <a:lnTo>
                    <a:pt x="2547" y="345"/>
                  </a:lnTo>
                  <a:lnTo>
                    <a:pt x="2547" y="346"/>
                  </a:lnTo>
                  <a:lnTo>
                    <a:pt x="2547" y="349"/>
                  </a:lnTo>
                  <a:lnTo>
                    <a:pt x="2547" y="350"/>
                  </a:lnTo>
                  <a:lnTo>
                    <a:pt x="2547" y="351"/>
                  </a:lnTo>
                  <a:lnTo>
                    <a:pt x="2547" y="352"/>
                  </a:lnTo>
                  <a:lnTo>
                    <a:pt x="2547" y="354"/>
                  </a:lnTo>
                  <a:close/>
                  <a:moveTo>
                    <a:pt x="2552" y="349"/>
                  </a:moveTo>
                  <a:lnTo>
                    <a:pt x="2552" y="350"/>
                  </a:lnTo>
                  <a:lnTo>
                    <a:pt x="2551" y="350"/>
                  </a:lnTo>
                  <a:lnTo>
                    <a:pt x="2551" y="350"/>
                  </a:lnTo>
                  <a:lnTo>
                    <a:pt x="2550" y="350"/>
                  </a:lnTo>
                  <a:lnTo>
                    <a:pt x="2550" y="349"/>
                  </a:lnTo>
                  <a:lnTo>
                    <a:pt x="2549" y="349"/>
                  </a:lnTo>
                  <a:lnTo>
                    <a:pt x="2549" y="348"/>
                  </a:lnTo>
                  <a:lnTo>
                    <a:pt x="2549" y="346"/>
                  </a:lnTo>
                  <a:lnTo>
                    <a:pt x="2549" y="345"/>
                  </a:lnTo>
                  <a:lnTo>
                    <a:pt x="2550" y="345"/>
                  </a:lnTo>
                  <a:lnTo>
                    <a:pt x="2550" y="344"/>
                  </a:lnTo>
                  <a:lnTo>
                    <a:pt x="2551" y="343"/>
                  </a:lnTo>
                  <a:lnTo>
                    <a:pt x="2551" y="343"/>
                  </a:lnTo>
                  <a:lnTo>
                    <a:pt x="2552" y="343"/>
                  </a:lnTo>
                  <a:lnTo>
                    <a:pt x="2553" y="343"/>
                  </a:lnTo>
                  <a:lnTo>
                    <a:pt x="2553" y="344"/>
                  </a:lnTo>
                  <a:lnTo>
                    <a:pt x="2553" y="345"/>
                  </a:lnTo>
                  <a:lnTo>
                    <a:pt x="2553" y="346"/>
                  </a:lnTo>
                  <a:lnTo>
                    <a:pt x="2553" y="348"/>
                  </a:lnTo>
                  <a:lnTo>
                    <a:pt x="2552" y="348"/>
                  </a:lnTo>
                  <a:lnTo>
                    <a:pt x="2552" y="349"/>
                  </a:lnTo>
                  <a:close/>
                  <a:moveTo>
                    <a:pt x="2538" y="344"/>
                  </a:moveTo>
                  <a:lnTo>
                    <a:pt x="2537" y="344"/>
                  </a:lnTo>
                  <a:lnTo>
                    <a:pt x="2536" y="344"/>
                  </a:lnTo>
                  <a:lnTo>
                    <a:pt x="2534" y="343"/>
                  </a:lnTo>
                  <a:lnTo>
                    <a:pt x="2534" y="343"/>
                  </a:lnTo>
                  <a:lnTo>
                    <a:pt x="2534" y="342"/>
                  </a:lnTo>
                  <a:lnTo>
                    <a:pt x="2536" y="342"/>
                  </a:lnTo>
                  <a:lnTo>
                    <a:pt x="2538" y="343"/>
                  </a:lnTo>
                  <a:lnTo>
                    <a:pt x="2538" y="343"/>
                  </a:lnTo>
                  <a:lnTo>
                    <a:pt x="2538" y="344"/>
                  </a:lnTo>
                  <a:close/>
                  <a:moveTo>
                    <a:pt x="2294" y="238"/>
                  </a:moveTo>
                  <a:lnTo>
                    <a:pt x="2294" y="236"/>
                  </a:lnTo>
                  <a:lnTo>
                    <a:pt x="2296" y="238"/>
                  </a:lnTo>
                  <a:lnTo>
                    <a:pt x="2294" y="238"/>
                  </a:lnTo>
                  <a:close/>
                  <a:moveTo>
                    <a:pt x="2299" y="238"/>
                  </a:moveTo>
                  <a:lnTo>
                    <a:pt x="2299" y="239"/>
                  </a:lnTo>
                  <a:lnTo>
                    <a:pt x="2300" y="242"/>
                  </a:lnTo>
                  <a:lnTo>
                    <a:pt x="2302" y="242"/>
                  </a:lnTo>
                  <a:lnTo>
                    <a:pt x="2302" y="244"/>
                  </a:lnTo>
                  <a:lnTo>
                    <a:pt x="2302" y="245"/>
                  </a:lnTo>
                  <a:lnTo>
                    <a:pt x="2302" y="246"/>
                  </a:lnTo>
                  <a:lnTo>
                    <a:pt x="2300" y="248"/>
                  </a:lnTo>
                  <a:lnTo>
                    <a:pt x="2300" y="251"/>
                  </a:lnTo>
                  <a:lnTo>
                    <a:pt x="2299" y="251"/>
                  </a:lnTo>
                  <a:lnTo>
                    <a:pt x="2299" y="252"/>
                  </a:lnTo>
                  <a:lnTo>
                    <a:pt x="2300" y="252"/>
                  </a:lnTo>
                  <a:lnTo>
                    <a:pt x="2300" y="253"/>
                  </a:lnTo>
                  <a:lnTo>
                    <a:pt x="2300" y="254"/>
                  </a:lnTo>
                  <a:lnTo>
                    <a:pt x="2302" y="255"/>
                  </a:lnTo>
                  <a:lnTo>
                    <a:pt x="2302" y="257"/>
                  </a:lnTo>
                  <a:lnTo>
                    <a:pt x="2302" y="257"/>
                  </a:lnTo>
                  <a:lnTo>
                    <a:pt x="2300" y="254"/>
                  </a:lnTo>
                  <a:lnTo>
                    <a:pt x="2300" y="253"/>
                  </a:lnTo>
                  <a:lnTo>
                    <a:pt x="2299" y="253"/>
                  </a:lnTo>
                  <a:lnTo>
                    <a:pt x="2300" y="254"/>
                  </a:lnTo>
                  <a:lnTo>
                    <a:pt x="2300" y="255"/>
                  </a:lnTo>
                  <a:lnTo>
                    <a:pt x="2302" y="257"/>
                  </a:lnTo>
                  <a:lnTo>
                    <a:pt x="2302" y="258"/>
                  </a:lnTo>
                  <a:lnTo>
                    <a:pt x="2303" y="258"/>
                  </a:lnTo>
                  <a:lnTo>
                    <a:pt x="2302" y="258"/>
                  </a:lnTo>
                  <a:lnTo>
                    <a:pt x="2302" y="259"/>
                  </a:lnTo>
                  <a:lnTo>
                    <a:pt x="2303" y="259"/>
                  </a:lnTo>
                  <a:lnTo>
                    <a:pt x="2303" y="260"/>
                  </a:lnTo>
                  <a:lnTo>
                    <a:pt x="2302" y="260"/>
                  </a:lnTo>
                  <a:lnTo>
                    <a:pt x="2302" y="261"/>
                  </a:lnTo>
                  <a:lnTo>
                    <a:pt x="2303" y="261"/>
                  </a:lnTo>
                  <a:lnTo>
                    <a:pt x="2304" y="261"/>
                  </a:lnTo>
                  <a:lnTo>
                    <a:pt x="2304" y="263"/>
                  </a:lnTo>
                  <a:lnTo>
                    <a:pt x="2304" y="264"/>
                  </a:lnTo>
                  <a:lnTo>
                    <a:pt x="2303" y="264"/>
                  </a:lnTo>
                  <a:lnTo>
                    <a:pt x="2303" y="265"/>
                  </a:lnTo>
                  <a:lnTo>
                    <a:pt x="2304" y="265"/>
                  </a:lnTo>
                  <a:lnTo>
                    <a:pt x="2304" y="266"/>
                  </a:lnTo>
                  <a:lnTo>
                    <a:pt x="2304" y="267"/>
                  </a:lnTo>
                  <a:lnTo>
                    <a:pt x="2305" y="266"/>
                  </a:lnTo>
                  <a:lnTo>
                    <a:pt x="2306" y="267"/>
                  </a:lnTo>
                  <a:lnTo>
                    <a:pt x="2306" y="271"/>
                  </a:lnTo>
                  <a:lnTo>
                    <a:pt x="2306" y="272"/>
                  </a:lnTo>
                  <a:lnTo>
                    <a:pt x="2307" y="273"/>
                  </a:lnTo>
                  <a:lnTo>
                    <a:pt x="2307" y="274"/>
                  </a:lnTo>
                  <a:lnTo>
                    <a:pt x="2307" y="277"/>
                  </a:lnTo>
                  <a:lnTo>
                    <a:pt x="2307" y="278"/>
                  </a:lnTo>
                  <a:lnTo>
                    <a:pt x="2307" y="279"/>
                  </a:lnTo>
                  <a:lnTo>
                    <a:pt x="2309" y="281"/>
                  </a:lnTo>
                  <a:lnTo>
                    <a:pt x="2309" y="283"/>
                  </a:lnTo>
                  <a:lnTo>
                    <a:pt x="2309" y="284"/>
                  </a:lnTo>
                  <a:lnTo>
                    <a:pt x="2309" y="285"/>
                  </a:lnTo>
                  <a:lnTo>
                    <a:pt x="2309" y="285"/>
                  </a:lnTo>
                  <a:lnTo>
                    <a:pt x="2309" y="287"/>
                  </a:lnTo>
                  <a:lnTo>
                    <a:pt x="2309" y="290"/>
                  </a:lnTo>
                  <a:lnTo>
                    <a:pt x="2309" y="291"/>
                  </a:lnTo>
                  <a:lnTo>
                    <a:pt x="2307" y="294"/>
                  </a:lnTo>
                  <a:lnTo>
                    <a:pt x="2307" y="296"/>
                  </a:lnTo>
                  <a:lnTo>
                    <a:pt x="2307" y="297"/>
                  </a:lnTo>
                  <a:lnTo>
                    <a:pt x="2306" y="297"/>
                  </a:lnTo>
                  <a:lnTo>
                    <a:pt x="2306" y="298"/>
                  </a:lnTo>
                  <a:lnTo>
                    <a:pt x="2305" y="299"/>
                  </a:lnTo>
                  <a:lnTo>
                    <a:pt x="2306" y="298"/>
                  </a:lnTo>
                  <a:lnTo>
                    <a:pt x="2306" y="297"/>
                  </a:lnTo>
                  <a:lnTo>
                    <a:pt x="2305" y="297"/>
                  </a:lnTo>
                  <a:lnTo>
                    <a:pt x="2305" y="296"/>
                  </a:lnTo>
                  <a:lnTo>
                    <a:pt x="2306" y="296"/>
                  </a:lnTo>
                  <a:lnTo>
                    <a:pt x="2307" y="296"/>
                  </a:lnTo>
                  <a:lnTo>
                    <a:pt x="2307" y="294"/>
                  </a:lnTo>
                  <a:lnTo>
                    <a:pt x="2306" y="294"/>
                  </a:lnTo>
                  <a:lnTo>
                    <a:pt x="2307" y="292"/>
                  </a:lnTo>
                  <a:lnTo>
                    <a:pt x="2307" y="291"/>
                  </a:lnTo>
                  <a:lnTo>
                    <a:pt x="2306" y="291"/>
                  </a:lnTo>
                  <a:lnTo>
                    <a:pt x="2306" y="292"/>
                  </a:lnTo>
                  <a:lnTo>
                    <a:pt x="2306" y="293"/>
                  </a:lnTo>
                  <a:lnTo>
                    <a:pt x="2305" y="294"/>
                  </a:lnTo>
                  <a:lnTo>
                    <a:pt x="2305" y="296"/>
                  </a:lnTo>
                  <a:lnTo>
                    <a:pt x="2305" y="297"/>
                  </a:lnTo>
                  <a:lnTo>
                    <a:pt x="2304" y="298"/>
                  </a:lnTo>
                  <a:lnTo>
                    <a:pt x="2304" y="299"/>
                  </a:lnTo>
                  <a:lnTo>
                    <a:pt x="2305" y="299"/>
                  </a:lnTo>
                  <a:lnTo>
                    <a:pt x="2305" y="300"/>
                  </a:lnTo>
                  <a:lnTo>
                    <a:pt x="2305" y="302"/>
                  </a:lnTo>
                  <a:lnTo>
                    <a:pt x="2305" y="303"/>
                  </a:lnTo>
                  <a:lnTo>
                    <a:pt x="2305" y="306"/>
                  </a:lnTo>
                  <a:lnTo>
                    <a:pt x="2304" y="305"/>
                  </a:lnTo>
                  <a:lnTo>
                    <a:pt x="2304" y="306"/>
                  </a:lnTo>
                  <a:lnTo>
                    <a:pt x="2304" y="307"/>
                  </a:lnTo>
                  <a:lnTo>
                    <a:pt x="2304" y="309"/>
                  </a:lnTo>
                  <a:lnTo>
                    <a:pt x="2305" y="310"/>
                  </a:lnTo>
                  <a:lnTo>
                    <a:pt x="2305" y="311"/>
                  </a:lnTo>
                  <a:lnTo>
                    <a:pt x="2304" y="311"/>
                  </a:lnTo>
                  <a:lnTo>
                    <a:pt x="2305" y="312"/>
                  </a:lnTo>
                  <a:lnTo>
                    <a:pt x="2305" y="313"/>
                  </a:lnTo>
                  <a:lnTo>
                    <a:pt x="2305" y="315"/>
                  </a:lnTo>
                  <a:lnTo>
                    <a:pt x="2306" y="315"/>
                  </a:lnTo>
                  <a:lnTo>
                    <a:pt x="2306" y="313"/>
                  </a:lnTo>
                  <a:lnTo>
                    <a:pt x="2306" y="315"/>
                  </a:lnTo>
                  <a:lnTo>
                    <a:pt x="2307" y="316"/>
                  </a:lnTo>
                  <a:lnTo>
                    <a:pt x="2307" y="318"/>
                  </a:lnTo>
                  <a:lnTo>
                    <a:pt x="2306" y="318"/>
                  </a:lnTo>
                  <a:lnTo>
                    <a:pt x="2306" y="319"/>
                  </a:lnTo>
                  <a:lnTo>
                    <a:pt x="2306" y="320"/>
                  </a:lnTo>
                  <a:lnTo>
                    <a:pt x="2306" y="322"/>
                  </a:lnTo>
                  <a:lnTo>
                    <a:pt x="2306" y="323"/>
                  </a:lnTo>
                  <a:lnTo>
                    <a:pt x="2306" y="324"/>
                  </a:lnTo>
                  <a:lnTo>
                    <a:pt x="2307" y="324"/>
                  </a:lnTo>
                  <a:lnTo>
                    <a:pt x="2309" y="324"/>
                  </a:lnTo>
                  <a:lnTo>
                    <a:pt x="2309" y="323"/>
                  </a:lnTo>
                  <a:lnTo>
                    <a:pt x="2309" y="322"/>
                  </a:lnTo>
                  <a:lnTo>
                    <a:pt x="2309" y="320"/>
                  </a:lnTo>
                  <a:lnTo>
                    <a:pt x="2309" y="319"/>
                  </a:lnTo>
                  <a:lnTo>
                    <a:pt x="2309" y="320"/>
                  </a:lnTo>
                  <a:lnTo>
                    <a:pt x="2310" y="322"/>
                  </a:lnTo>
                  <a:lnTo>
                    <a:pt x="2311" y="324"/>
                  </a:lnTo>
                  <a:lnTo>
                    <a:pt x="2311" y="325"/>
                  </a:lnTo>
                  <a:lnTo>
                    <a:pt x="2311" y="329"/>
                  </a:lnTo>
                  <a:lnTo>
                    <a:pt x="2310" y="329"/>
                  </a:lnTo>
                  <a:lnTo>
                    <a:pt x="2309" y="329"/>
                  </a:lnTo>
                  <a:lnTo>
                    <a:pt x="2310" y="329"/>
                  </a:lnTo>
                  <a:lnTo>
                    <a:pt x="2310" y="330"/>
                  </a:lnTo>
                  <a:lnTo>
                    <a:pt x="2311" y="330"/>
                  </a:lnTo>
                  <a:lnTo>
                    <a:pt x="2311" y="331"/>
                  </a:lnTo>
                  <a:lnTo>
                    <a:pt x="2311" y="332"/>
                  </a:lnTo>
                  <a:lnTo>
                    <a:pt x="2311" y="333"/>
                  </a:lnTo>
                  <a:lnTo>
                    <a:pt x="2312" y="333"/>
                  </a:lnTo>
                  <a:lnTo>
                    <a:pt x="2312" y="332"/>
                  </a:lnTo>
                  <a:lnTo>
                    <a:pt x="2312" y="331"/>
                  </a:lnTo>
                  <a:lnTo>
                    <a:pt x="2311" y="330"/>
                  </a:lnTo>
                  <a:lnTo>
                    <a:pt x="2312" y="331"/>
                  </a:lnTo>
                  <a:lnTo>
                    <a:pt x="2312" y="332"/>
                  </a:lnTo>
                  <a:lnTo>
                    <a:pt x="2313" y="339"/>
                  </a:lnTo>
                  <a:lnTo>
                    <a:pt x="2315" y="346"/>
                  </a:lnTo>
                  <a:lnTo>
                    <a:pt x="2316" y="351"/>
                  </a:lnTo>
                  <a:lnTo>
                    <a:pt x="2317" y="360"/>
                  </a:lnTo>
                  <a:lnTo>
                    <a:pt x="2317" y="361"/>
                  </a:lnTo>
                  <a:lnTo>
                    <a:pt x="2319" y="364"/>
                  </a:lnTo>
                  <a:lnTo>
                    <a:pt x="2322" y="369"/>
                  </a:lnTo>
                  <a:lnTo>
                    <a:pt x="2322" y="371"/>
                  </a:lnTo>
                  <a:lnTo>
                    <a:pt x="2323" y="373"/>
                  </a:lnTo>
                  <a:lnTo>
                    <a:pt x="2323" y="374"/>
                  </a:lnTo>
                  <a:lnTo>
                    <a:pt x="2324" y="375"/>
                  </a:lnTo>
                  <a:lnTo>
                    <a:pt x="2324" y="376"/>
                  </a:lnTo>
                  <a:lnTo>
                    <a:pt x="2324" y="378"/>
                  </a:lnTo>
                  <a:lnTo>
                    <a:pt x="2324" y="380"/>
                  </a:lnTo>
                  <a:lnTo>
                    <a:pt x="2324" y="382"/>
                  </a:lnTo>
                  <a:lnTo>
                    <a:pt x="2324" y="384"/>
                  </a:lnTo>
                  <a:lnTo>
                    <a:pt x="2325" y="390"/>
                  </a:lnTo>
                  <a:lnTo>
                    <a:pt x="2328" y="396"/>
                  </a:lnTo>
                  <a:lnTo>
                    <a:pt x="2329" y="397"/>
                  </a:lnTo>
                  <a:lnTo>
                    <a:pt x="2333" y="400"/>
                  </a:lnTo>
                  <a:lnTo>
                    <a:pt x="2333" y="401"/>
                  </a:lnTo>
                  <a:lnTo>
                    <a:pt x="2333" y="402"/>
                  </a:lnTo>
                  <a:lnTo>
                    <a:pt x="2333" y="403"/>
                  </a:lnTo>
                  <a:lnTo>
                    <a:pt x="2333" y="404"/>
                  </a:lnTo>
                  <a:lnTo>
                    <a:pt x="2333" y="406"/>
                  </a:lnTo>
                  <a:lnTo>
                    <a:pt x="2333" y="407"/>
                  </a:lnTo>
                  <a:lnTo>
                    <a:pt x="2335" y="407"/>
                  </a:lnTo>
                  <a:lnTo>
                    <a:pt x="2333" y="407"/>
                  </a:lnTo>
                  <a:lnTo>
                    <a:pt x="2333" y="406"/>
                  </a:lnTo>
                  <a:lnTo>
                    <a:pt x="2332" y="404"/>
                  </a:lnTo>
                  <a:lnTo>
                    <a:pt x="2332" y="403"/>
                  </a:lnTo>
                  <a:lnTo>
                    <a:pt x="2332" y="402"/>
                  </a:lnTo>
                  <a:lnTo>
                    <a:pt x="2330" y="400"/>
                  </a:lnTo>
                  <a:lnTo>
                    <a:pt x="2329" y="399"/>
                  </a:lnTo>
                  <a:lnTo>
                    <a:pt x="2329" y="397"/>
                  </a:lnTo>
                  <a:lnTo>
                    <a:pt x="2328" y="397"/>
                  </a:lnTo>
                  <a:lnTo>
                    <a:pt x="2326" y="396"/>
                  </a:lnTo>
                  <a:lnTo>
                    <a:pt x="2325" y="396"/>
                  </a:lnTo>
                  <a:lnTo>
                    <a:pt x="2325" y="395"/>
                  </a:lnTo>
                  <a:lnTo>
                    <a:pt x="2325" y="394"/>
                  </a:lnTo>
                  <a:lnTo>
                    <a:pt x="2323" y="391"/>
                  </a:lnTo>
                  <a:lnTo>
                    <a:pt x="2323" y="390"/>
                  </a:lnTo>
                  <a:lnTo>
                    <a:pt x="2322" y="390"/>
                  </a:lnTo>
                  <a:lnTo>
                    <a:pt x="2316" y="389"/>
                  </a:lnTo>
                  <a:lnTo>
                    <a:pt x="2315" y="388"/>
                  </a:lnTo>
                  <a:lnTo>
                    <a:pt x="2316" y="388"/>
                  </a:lnTo>
                  <a:lnTo>
                    <a:pt x="2311" y="388"/>
                  </a:lnTo>
                  <a:lnTo>
                    <a:pt x="2311" y="387"/>
                  </a:lnTo>
                  <a:lnTo>
                    <a:pt x="2310" y="387"/>
                  </a:lnTo>
                  <a:lnTo>
                    <a:pt x="2310" y="386"/>
                  </a:lnTo>
                  <a:lnTo>
                    <a:pt x="2307" y="386"/>
                  </a:lnTo>
                  <a:lnTo>
                    <a:pt x="2306" y="387"/>
                  </a:lnTo>
                  <a:lnTo>
                    <a:pt x="2307" y="387"/>
                  </a:lnTo>
                  <a:lnTo>
                    <a:pt x="2307" y="388"/>
                  </a:lnTo>
                  <a:lnTo>
                    <a:pt x="2309" y="388"/>
                  </a:lnTo>
                  <a:lnTo>
                    <a:pt x="2307" y="388"/>
                  </a:lnTo>
                  <a:lnTo>
                    <a:pt x="2309" y="389"/>
                  </a:lnTo>
                  <a:lnTo>
                    <a:pt x="2309" y="388"/>
                  </a:lnTo>
                  <a:lnTo>
                    <a:pt x="2313" y="388"/>
                  </a:lnTo>
                  <a:lnTo>
                    <a:pt x="2315" y="389"/>
                  </a:lnTo>
                  <a:lnTo>
                    <a:pt x="2309" y="389"/>
                  </a:lnTo>
                  <a:lnTo>
                    <a:pt x="2305" y="390"/>
                  </a:lnTo>
                  <a:lnTo>
                    <a:pt x="2305" y="391"/>
                  </a:lnTo>
                  <a:lnTo>
                    <a:pt x="2303" y="393"/>
                  </a:lnTo>
                  <a:lnTo>
                    <a:pt x="2303" y="394"/>
                  </a:lnTo>
                  <a:lnTo>
                    <a:pt x="2302" y="394"/>
                  </a:lnTo>
                  <a:lnTo>
                    <a:pt x="2302" y="395"/>
                  </a:lnTo>
                  <a:lnTo>
                    <a:pt x="2302" y="396"/>
                  </a:lnTo>
                  <a:lnTo>
                    <a:pt x="2302" y="397"/>
                  </a:lnTo>
                  <a:lnTo>
                    <a:pt x="2302" y="399"/>
                  </a:lnTo>
                  <a:lnTo>
                    <a:pt x="2302" y="400"/>
                  </a:lnTo>
                  <a:lnTo>
                    <a:pt x="2300" y="402"/>
                  </a:lnTo>
                  <a:lnTo>
                    <a:pt x="2299" y="404"/>
                  </a:lnTo>
                  <a:lnTo>
                    <a:pt x="2298" y="409"/>
                  </a:lnTo>
                  <a:lnTo>
                    <a:pt x="2297" y="414"/>
                  </a:lnTo>
                  <a:lnTo>
                    <a:pt x="2296" y="419"/>
                  </a:lnTo>
                  <a:lnTo>
                    <a:pt x="2296" y="421"/>
                  </a:lnTo>
                  <a:lnTo>
                    <a:pt x="2294" y="426"/>
                  </a:lnTo>
                  <a:lnTo>
                    <a:pt x="2294" y="427"/>
                  </a:lnTo>
                  <a:lnTo>
                    <a:pt x="2294" y="428"/>
                  </a:lnTo>
                  <a:lnTo>
                    <a:pt x="2294" y="428"/>
                  </a:lnTo>
                  <a:lnTo>
                    <a:pt x="2294" y="432"/>
                  </a:lnTo>
                  <a:lnTo>
                    <a:pt x="2294" y="435"/>
                  </a:lnTo>
                  <a:lnTo>
                    <a:pt x="2296" y="438"/>
                  </a:lnTo>
                  <a:lnTo>
                    <a:pt x="2297" y="441"/>
                  </a:lnTo>
                  <a:lnTo>
                    <a:pt x="2296" y="441"/>
                  </a:lnTo>
                  <a:lnTo>
                    <a:pt x="2297" y="441"/>
                  </a:lnTo>
                  <a:lnTo>
                    <a:pt x="2298" y="441"/>
                  </a:lnTo>
                  <a:lnTo>
                    <a:pt x="2299" y="442"/>
                  </a:lnTo>
                  <a:lnTo>
                    <a:pt x="2300" y="443"/>
                  </a:lnTo>
                  <a:lnTo>
                    <a:pt x="2302" y="446"/>
                  </a:lnTo>
                  <a:lnTo>
                    <a:pt x="2303" y="447"/>
                  </a:lnTo>
                  <a:lnTo>
                    <a:pt x="2303" y="449"/>
                  </a:lnTo>
                  <a:lnTo>
                    <a:pt x="2303" y="451"/>
                  </a:lnTo>
                  <a:lnTo>
                    <a:pt x="2303" y="452"/>
                  </a:lnTo>
                  <a:lnTo>
                    <a:pt x="2303" y="453"/>
                  </a:lnTo>
                  <a:lnTo>
                    <a:pt x="2304" y="455"/>
                  </a:lnTo>
                  <a:lnTo>
                    <a:pt x="2304" y="457"/>
                  </a:lnTo>
                  <a:lnTo>
                    <a:pt x="2304" y="457"/>
                  </a:lnTo>
                  <a:lnTo>
                    <a:pt x="2305" y="457"/>
                  </a:lnTo>
                  <a:lnTo>
                    <a:pt x="2304" y="457"/>
                  </a:lnTo>
                  <a:lnTo>
                    <a:pt x="2304" y="458"/>
                  </a:lnTo>
                  <a:lnTo>
                    <a:pt x="2304" y="459"/>
                  </a:lnTo>
                  <a:lnTo>
                    <a:pt x="2305" y="460"/>
                  </a:lnTo>
                  <a:lnTo>
                    <a:pt x="2305" y="461"/>
                  </a:lnTo>
                  <a:lnTo>
                    <a:pt x="2306" y="461"/>
                  </a:lnTo>
                  <a:lnTo>
                    <a:pt x="2306" y="460"/>
                  </a:lnTo>
                  <a:lnTo>
                    <a:pt x="2307" y="461"/>
                  </a:lnTo>
                  <a:lnTo>
                    <a:pt x="2309" y="461"/>
                  </a:lnTo>
                  <a:lnTo>
                    <a:pt x="2310" y="461"/>
                  </a:lnTo>
                  <a:lnTo>
                    <a:pt x="2310" y="460"/>
                  </a:lnTo>
                  <a:lnTo>
                    <a:pt x="2309" y="460"/>
                  </a:lnTo>
                  <a:lnTo>
                    <a:pt x="2309" y="459"/>
                  </a:lnTo>
                  <a:lnTo>
                    <a:pt x="2307" y="459"/>
                  </a:lnTo>
                  <a:lnTo>
                    <a:pt x="2306" y="459"/>
                  </a:lnTo>
                  <a:lnTo>
                    <a:pt x="2305" y="459"/>
                  </a:lnTo>
                  <a:lnTo>
                    <a:pt x="2305" y="458"/>
                  </a:lnTo>
                  <a:lnTo>
                    <a:pt x="2305" y="457"/>
                  </a:lnTo>
                  <a:lnTo>
                    <a:pt x="2306" y="458"/>
                  </a:lnTo>
                  <a:lnTo>
                    <a:pt x="2307" y="458"/>
                  </a:lnTo>
                  <a:lnTo>
                    <a:pt x="2307" y="459"/>
                  </a:lnTo>
                  <a:lnTo>
                    <a:pt x="2310" y="459"/>
                  </a:lnTo>
                  <a:lnTo>
                    <a:pt x="2310" y="458"/>
                  </a:lnTo>
                  <a:lnTo>
                    <a:pt x="2311" y="457"/>
                  </a:lnTo>
                  <a:lnTo>
                    <a:pt x="2311" y="458"/>
                  </a:lnTo>
                  <a:lnTo>
                    <a:pt x="2312" y="459"/>
                  </a:lnTo>
                  <a:lnTo>
                    <a:pt x="2312" y="460"/>
                  </a:lnTo>
                  <a:lnTo>
                    <a:pt x="2312" y="461"/>
                  </a:lnTo>
                  <a:lnTo>
                    <a:pt x="2312" y="462"/>
                  </a:lnTo>
                  <a:lnTo>
                    <a:pt x="2312" y="464"/>
                  </a:lnTo>
                  <a:lnTo>
                    <a:pt x="2312" y="465"/>
                  </a:lnTo>
                  <a:lnTo>
                    <a:pt x="2312" y="466"/>
                  </a:lnTo>
                  <a:lnTo>
                    <a:pt x="2313" y="468"/>
                  </a:lnTo>
                  <a:lnTo>
                    <a:pt x="2313" y="470"/>
                  </a:lnTo>
                  <a:lnTo>
                    <a:pt x="2312" y="470"/>
                  </a:lnTo>
                  <a:lnTo>
                    <a:pt x="2313" y="470"/>
                  </a:lnTo>
                  <a:lnTo>
                    <a:pt x="2313" y="471"/>
                  </a:lnTo>
                  <a:lnTo>
                    <a:pt x="2313" y="472"/>
                  </a:lnTo>
                  <a:lnTo>
                    <a:pt x="2312" y="472"/>
                  </a:lnTo>
                  <a:lnTo>
                    <a:pt x="2312" y="473"/>
                  </a:lnTo>
                  <a:lnTo>
                    <a:pt x="2312" y="474"/>
                  </a:lnTo>
                  <a:lnTo>
                    <a:pt x="2311" y="475"/>
                  </a:lnTo>
                  <a:lnTo>
                    <a:pt x="2311" y="478"/>
                  </a:lnTo>
                  <a:lnTo>
                    <a:pt x="2311" y="479"/>
                  </a:lnTo>
                  <a:lnTo>
                    <a:pt x="2310" y="480"/>
                  </a:lnTo>
                  <a:lnTo>
                    <a:pt x="2310" y="479"/>
                  </a:lnTo>
                  <a:lnTo>
                    <a:pt x="2310" y="478"/>
                  </a:lnTo>
                  <a:lnTo>
                    <a:pt x="2310" y="477"/>
                  </a:lnTo>
                  <a:lnTo>
                    <a:pt x="2310" y="475"/>
                  </a:lnTo>
                  <a:lnTo>
                    <a:pt x="2310" y="474"/>
                  </a:lnTo>
                  <a:lnTo>
                    <a:pt x="2309" y="472"/>
                  </a:lnTo>
                  <a:lnTo>
                    <a:pt x="2309" y="471"/>
                  </a:lnTo>
                  <a:lnTo>
                    <a:pt x="2309" y="470"/>
                  </a:lnTo>
                  <a:lnTo>
                    <a:pt x="2309" y="468"/>
                  </a:lnTo>
                  <a:lnTo>
                    <a:pt x="2309" y="467"/>
                  </a:lnTo>
                  <a:lnTo>
                    <a:pt x="2310" y="466"/>
                  </a:lnTo>
                  <a:lnTo>
                    <a:pt x="2309" y="465"/>
                  </a:lnTo>
                  <a:lnTo>
                    <a:pt x="2307" y="465"/>
                  </a:lnTo>
                  <a:lnTo>
                    <a:pt x="2307" y="466"/>
                  </a:lnTo>
                  <a:lnTo>
                    <a:pt x="2306" y="466"/>
                  </a:lnTo>
                  <a:lnTo>
                    <a:pt x="2306" y="465"/>
                  </a:lnTo>
                  <a:lnTo>
                    <a:pt x="2305" y="465"/>
                  </a:lnTo>
                  <a:lnTo>
                    <a:pt x="2305" y="464"/>
                  </a:lnTo>
                  <a:lnTo>
                    <a:pt x="2303" y="464"/>
                  </a:lnTo>
                  <a:lnTo>
                    <a:pt x="2302" y="464"/>
                  </a:lnTo>
                  <a:lnTo>
                    <a:pt x="2300" y="464"/>
                  </a:lnTo>
                  <a:lnTo>
                    <a:pt x="2298" y="464"/>
                  </a:lnTo>
                  <a:lnTo>
                    <a:pt x="2297" y="464"/>
                  </a:lnTo>
                  <a:lnTo>
                    <a:pt x="2297" y="462"/>
                  </a:lnTo>
                  <a:lnTo>
                    <a:pt x="2297" y="461"/>
                  </a:lnTo>
                  <a:lnTo>
                    <a:pt x="2297" y="460"/>
                  </a:lnTo>
                  <a:lnTo>
                    <a:pt x="2296" y="460"/>
                  </a:lnTo>
                  <a:lnTo>
                    <a:pt x="2296" y="460"/>
                  </a:lnTo>
                  <a:lnTo>
                    <a:pt x="2293" y="461"/>
                  </a:lnTo>
                  <a:lnTo>
                    <a:pt x="2292" y="462"/>
                  </a:lnTo>
                  <a:lnTo>
                    <a:pt x="2291" y="465"/>
                  </a:lnTo>
                  <a:lnTo>
                    <a:pt x="2290" y="470"/>
                  </a:lnTo>
                  <a:lnTo>
                    <a:pt x="2289" y="472"/>
                  </a:lnTo>
                  <a:lnTo>
                    <a:pt x="2289" y="473"/>
                  </a:lnTo>
                  <a:lnTo>
                    <a:pt x="2289" y="475"/>
                  </a:lnTo>
                  <a:lnTo>
                    <a:pt x="2289" y="477"/>
                  </a:lnTo>
                  <a:lnTo>
                    <a:pt x="2287" y="478"/>
                  </a:lnTo>
                  <a:lnTo>
                    <a:pt x="2287" y="479"/>
                  </a:lnTo>
                  <a:lnTo>
                    <a:pt x="2287" y="480"/>
                  </a:lnTo>
                  <a:lnTo>
                    <a:pt x="2286" y="480"/>
                  </a:lnTo>
                  <a:lnTo>
                    <a:pt x="2286" y="481"/>
                  </a:lnTo>
                  <a:lnTo>
                    <a:pt x="2286" y="483"/>
                  </a:lnTo>
                  <a:lnTo>
                    <a:pt x="2285" y="484"/>
                  </a:lnTo>
                  <a:lnTo>
                    <a:pt x="2285" y="483"/>
                  </a:lnTo>
                  <a:lnTo>
                    <a:pt x="2284" y="483"/>
                  </a:lnTo>
                  <a:lnTo>
                    <a:pt x="2284" y="481"/>
                  </a:lnTo>
                  <a:lnTo>
                    <a:pt x="2283" y="480"/>
                  </a:lnTo>
                  <a:lnTo>
                    <a:pt x="2283" y="478"/>
                  </a:lnTo>
                  <a:lnTo>
                    <a:pt x="2281" y="473"/>
                  </a:lnTo>
                  <a:lnTo>
                    <a:pt x="2281" y="472"/>
                  </a:lnTo>
                  <a:lnTo>
                    <a:pt x="2280" y="470"/>
                  </a:lnTo>
                  <a:lnTo>
                    <a:pt x="2280" y="468"/>
                  </a:lnTo>
                  <a:lnTo>
                    <a:pt x="2280" y="466"/>
                  </a:lnTo>
                  <a:lnTo>
                    <a:pt x="2280" y="465"/>
                  </a:lnTo>
                  <a:lnTo>
                    <a:pt x="2280" y="464"/>
                  </a:lnTo>
                  <a:lnTo>
                    <a:pt x="2280" y="462"/>
                  </a:lnTo>
                  <a:lnTo>
                    <a:pt x="2281" y="462"/>
                  </a:lnTo>
                  <a:lnTo>
                    <a:pt x="2281" y="460"/>
                  </a:lnTo>
                  <a:lnTo>
                    <a:pt x="2285" y="452"/>
                  </a:lnTo>
                  <a:lnTo>
                    <a:pt x="2285" y="451"/>
                  </a:lnTo>
                  <a:lnTo>
                    <a:pt x="2285" y="449"/>
                  </a:lnTo>
                  <a:lnTo>
                    <a:pt x="2285" y="448"/>
                  </a:lnTo>
                  <a:lnTo>
                    <a:pt x="2284" y="448"/>
                  </a:lnTo>
                  <a:lnTo>
                    <a:pt x="2284" y="447"/>
                  </a:lnTo>
                  <a:lnTo>
                    <a:pt x="2283" y="446"/>
                  </a:lnTo>
                  <a:lnTo>
                    <a:pt x="2283" y="445"/>
                  </a:lnTo>
                  <a:lnTo>
                    <a:pt x="2284" y="443"/>
                  </a:lnTo>
                  <a:lnTo>
                    <a:pt x="2284" y="442"/>
                  </a:lnTo>
                  <a:lnTo>
                    <a:pt x="2283" y="442"/>
                  </a:lnTo>
                  <a:lnTo>
                    <a:pt x="2283" y="441"/>
                  </a:lnTo>
                  <a:lnTo>
                    <a:pt x="2283" y="440"/>
                  </a:lnTo>
                  <a:lnTo>
                    <a:pt x="2283" y="436"/>
                  </a:lnTo>
                  <a:lnTo>
                    <a:pt x="2284" y="434"/>
                  </a:lnTo>
                  <a:lnTo>
                    <a:pt x="2284" y="433"/>
                  </a:lnTo>
                  <a:lnTo>
                    <a:pt x="2284" y="432"/>
                  </a:lnTo>
                  <a:lnTo>
                    <a:pt x="2285" y="432"/>
                  </a:lnTo>
                  <a:lnTo>
                    <a:pt x="2285" y="429"/>
                  </a:lnTo>
                  <a:lnTo>
                    <a:pt x="2285" y="428"/>
                  </a:lnTo>
                  <a:lnTo>
                    <a:pt x="2286" y="428"/>
                  </a:lnTo>
                  <a:lnTo>
                    <a:pt x="2287" y="428"/>
                  </a:lnTo>
                  <a:lnTo>
                    <a:pt x="2287" y="427"/>
                  </a:lnTo>
                  <a:lnTo>
                    <a:pt x="2287" y="423"/>
                  </a:lnTo>
                  <a:lnTo>
                    <a:pt x="2286" y="422"/>
                  </a:lnTo>
                  <a:lnTo>
                    <a:pt x="2287" y="422"/>
                  </a:lnTo>
                  <a:lnTo>
                    <a:pt x="2286" y="416"/>
                  </a:lnTo>
                  <a:lnTo>
                    <a:pt x="2285" y="414"/>
                  </a:lnTo>
                  <a:lnTo>
                    <a:pt x="2281" y="408"/>
                  </a:lnTo>
                  <a:lnTo>
                    <a:pt x="2281" y="406"/>
                  </a:lnTo>
                  <a:lnTo>
                    <a:pt x="2280" y="404"/>
                  </a:lnTo>
                  <a:lnTo>
                    <a:pt x="2280" y="403"/>
                  </a:lnTo>
                  <a:lnTo>
                    <a:pt x="2281" y="402"/>
                  </a:lnTo>
                  <a:lnTo>
                    <a:pt x="2283" y="401"/>
                  </a:lnTo>
                  <a:lnTo>
                    <a:pt x="2283" y="400"/>
                  </a:lnTo>
                  <a:lnTo>
                    <a:pt x="2283" y="400"/>
                  </a:lnTo>
                  <a:lnTo>
                    <a:pt x="2284" y="400"/>
                  </a:lnTo>
                  <a:lnTo>
                    <a:pt x="2284" y="399"/>
                  </a:lnTo>
                  <a:lnTo>
                    <a:pt x="2284" y="397"/>
                  </a:lnTo>
                  <a:lnTo>
                    <a:pt x="2284" y="396"/>
                  </a:lnTo>
                  <a:lnTo>
                    <a:pt x="2284" y="395"/>
                  </a:lnTo>
                  <a:lnTo>
                    <a:pt x="2284" y="394"/>
                  </a:lnTo>
                  <a:lnTo>
                    <a:pt x="2285" y="393"/>
                  </a:lnTo>
                  <a:lnTo>
                    <a:pt x="2285" y="391"/>
                  </a:lnTo>
                  <a:lnTo>
                    <a:pt x="2285" y="389"/>
                  </a:lnTo>
                  <a:lnTo>
                    <a:pt x="2285" y="387"/>
                  </a:lnTo>
                  <a:lnTo>
                    <a:pt x="2285" y="386"/>
                  </a:lnTo>
                  <a:lnTo>
                    <a:pt x="2286" y="384"/>
                  </a:lnTo>
                  <a:lnTo>
                    <a:pt x="2286" y="383"/>
                  </a:lnTo>
                  <a:lnTo>
                    <a:pt x="2286" y="381"/>
                  </a:lnTo>
                  <a:lnTo>
                    <a:pt x="2286" y="380"/>
                  </a:lnTo>
                  <a:lnTo>
                    <a:pt x="2286" y="378"/>
                  </a:lnTo>
                  <a:lnTo>
                    <a:pt x="2286" y="377"/>
                  </a:lnTo>
                  <a:lnTo>
                    <a:pt x="2286" y="376"/>
                  </a:lnTo>
                  <a:lnTo>
                    <a:pt x="2286" y="374"/>
                  </a:lnTo>
                  <a:lnTo>
                    <a:pt x="2286" y="373"/>
                  </a:lnTo>
                  <a:lnTo>
                    <a:pt x="2286" y="371"/>
                  </a:lnTo>
                  <a:lnTo>
                    <a:pt x="2286" y="371"/>
                  </a:lnTo>
                  <a:lnTo>
                    <a:pt x="2286" y="370"/>
                  </a:lnTo>
                  <a:lnTo>
                    <a:pt x="2286" y="369"/>
                  </a:lnTo>
                  <a:lnTo>
                    <a:pt x="2286" y="368"/>
                  </a:lnTo>
                  <a:lnTo>
                    <a:pt x="2287" y="367"/>
                  </a:lnTo>
                  <a:lnTo>
                    <a:pt x="2286" y="362"/>
                  </a:lnTo>
                  <a:lnTo>
                    <a:pt x="2286" y="361"/>
                  </a:lnTo>
                  <a:lnTo>
                    <a:pt x="2286" y="360"/>
                  </a:lnTo>
                  <a:lnTo>
                    <a:pt x="2286" y="358"/>
                  </a:lnTo>
                  <a:lnTo>
                    <a:pt x="2286" y="357"/>
                  </a:lnTo>
                  <a:lnTo>
                    <a:pt x="2286" y="356"/>
                  </a:lnTo>
                  <a:lnTo>
                    <a:pt x="2285" y="356"/>
                  </a:lnTo>
                  <a:lnTo>
                    <a:pt x="2284" y="354"/>
                  </a:lnTo>
                  <a:lnTo>
                    <a:pt x="2284" y="352"/>
                  </a:lnTo>
                  <a:lnTo>
                    <a:pt x="2285" y="351"/>
                  </a:lnTo>
                  <a:lnTo>
                    <a:pt x="2285" y="350"/>
                  </a:lnTo>
                  <a:lnTo>
                    <a:pt x="2285" y="349"/>
                  </a:lnTo>
                  <a:lnTo>
                    <a:pt x="2285" y="348"/>
                  </a:lnTo>
                  <a:lnTo>
                    <a:pt x="2285" y="345"/>
                  </a:lnTo>
                  <a:lnTo>
                    <a:pt x="2285" y="344"/>
                  </a:lnTo>
                  <a:lnTo>
                    <a:pt x="2286" y="343"/>
                  </a:lnTo>
                  <a:lnTo>
                    <a:pt x="2286" y="343"/>
                  </a:lnTo>
                  <a:lnTo>
                    <a:pt x="2287" y="341"/>
                  </a:lnTo>
                  <a:lnTo>
                    <a:pt x="2289" y="339"/>
                  </a:lnTo>
                  <a:lnTo>
                    <a:pt x="2289" y="337"/>
                  </a:lnTo>
                  <a:lnTo>
                    <a:pt x="2289" y="336"/>
                  </a:lnTo>
                  <a:lnTo>
                    <a:pt x="2289" y="335"/>
                  </a:lnTo>
                  <a:lnTo>
                    <a:pt x="2287" y="332"/>
                  </a:lnTo>
                  <a:lnTo>
                    <a:pt x="2286" y="331"/>
                  </a:lnTo>
                  <a:lnTo>
                    <a:pt x="2287" y="331"/>
                  </a:lnTo>
                  <a:lnTo>
                    <a:pt x="2287" y="330"/>
                  </a:lnTo>
                  <a:lnTo>
                    <a:pt x="2286" y="330"/>
                  </a:lnTo>
                  <a:lnTo>
                    <a:pt x="2286" y="329"/>
                  </a:lnTo>
                  <a:lnTo>
                    <a:pt x="2285" y="326"/>
                  </a:lnTo>
                  <a:lnTo>
                    <a:pt x="2285" y="325"/>
                  </a:lnTo>
                  <a:lnTo>
                    <a:pt x="2283" y="323"/>
                  </a:lnTo>
                  <a:lnTo>
                    <a:pt x="2283" y="322"/>
                  </a:lnTo>
                  <a:lnTo>
                    <a:pt x="2283" y="320"/>
                  </a:lnTo>
                  <a:lnTo>
                    <a:pt x="2281" y="320"/>
                  </a:lnTo>
                  <a:lnTo>
                    <a:pt x="2280" y="320"/>
                  </a:lnTo>
                  <a:lnTo>
                    <a:pt x="2280" y="319"/>
                  </a:lnTo>
                  <a:lnTo>
                    <a:pt x="2278" y="317"/>
                  </a:lnTo>
                  <a:lnTo>
                    <a:pt x="2279" y="317"/>
                  </a:lnTo>
                  <a:lnTo>
                    <a:pt x="2280" y="317"/>
                  </a:lnTo>
                  <a:lnTo>
                    <a:pt x="2280" y="316"/>
                  </a:lnTo>
                  <a:lnTo>
                    <a:pt x="2280" y="315"/>
                  </a:lnTo>
                  <a:lnTo>
                    <a:pt x="2279" y="315"/>
                  </a:lnTo>
                  <a:lnTo>
                    <a:pt x="2278" y="315"/>
                  </a:lnTo>
                  <a:lnTo>
                    <a:pt x="2277" y="313"/>
                  </a:lnTo>
                  <a:lnTo>
                    <a:pt x="2277" y="312"/>
                  </a:lnTo>
                  <a:lnTo>
                    <a:pt x="2277" y="311"/>
                  </a:lnTo>
                  <a:lnTo>
                    <a:pt x="2277" y="309"/>
                  </a:lnTo>
                  <a:lnTo>
                    <a:pt x="2277" y="307"/>
                  </a:lnTo>
                  <a:lnTo>
                    <a:pt x="2277" y="306"/>
                  </a:lnTo>
                  <a:lnTo>
                    <a:pt x="2277" y="305"/>
                  </a:lnTo>
                  <a:lnTo>
                    <a:pt x="2278" y="305"/>
                  </a:lnTo>
                  <a:lnTo>
                    <a:pt x="2278" y="304"/>
                  </a:lnTo>
                  <a:lnTo>
                    <a:pt x="2277" y="303"/>
                  </a:lnTo>
                  <a:lnTo>
                    <a:pt x="2277" y="302"/>
                  </a:lnTo>
                  <a:lnTo>
                    <a:pt x="2277" y="300"/>
                  </a:lnTo>
                  <a:lnTo>
                    <a:pt x="2277" y="299"/>
                  </a:lnTo>
                  <a:lnTo>
                    <a:pt x="2277" y="298"/>
                  </a:lnTo>
                  <a:lnTo>
                    <a:pt x="2279" y="296"/>
                  </a:lnTo>
                  <a:lnTo>
                    <a:pt x="2279" y="294"/>
                  </a:lnTo>
                  <a:lnTo>
                    <a:pt x="2280" y="293"/>
                  </a:lnTo>
                  <a:lnTo>
                    <a:pt x="2280" y="292"/>
                  </a:lnTo>
                  <a:lnTo>
                    <a:pt x="2280" y="291"/>
                  </a:lnTo>
                  <a:lnTo>
                    <a:pt x="2280" y="290"/>
                  </a:lnTo>
                  <a:lnTo>
                    <a:pt x="2280" y="289"/>
                  </a:lnTo>
                  <a:lnTo>
                    <a:pt x="2280" y="286"/>
                  </a:lnTo>
                  <a:lnTo>
                    <a:pt x="2280" y="285"/>
                  </a:lnTo>
                  <a:lnTo>
                    <a:pt x="2281" y="285"/>
                  </a:lnTo>
                  <a:lnTo>
                    <a:pt x="2281" y="284"/>
                  </a:lnTo>
                  <a:lnTo>
                    <a:pt x="2281" y="283"/>
                  </a:lnTo>
                  <a:lnTo>
                    <a:pt x="2281" y="281"/>
                  </a:lnTo>
                  <a:lnTo>
                    <a:pt x="2281" y="280"/>
                  </a:lnTo>
                  <a:lnTo>
                    <a:pt x="2281" y="279"/>
                  </a:lnTo>
                  <a:lnTo>
                    <a:pt x="2283" y="278"/>
                  </a:lnTo>
                  <a:lnTo>
                    <a:pt x="2281" y="278"/>
                  </a:lnTo>
                  <a:lnTo>
                    <a:pt x="2281" y="277"/>
                  </a:lnTo>
                  <a:lnTo>
                    <a:pt x="2281" y="276"/>
                  </a:lnTo>
                  <a:lnTo>
                    <a:pt x="2280" y="274"/>
                  </a:lnTo>
                  <a:lnTo>
                    <a:pt x="2280" y="273"/>
                  </a:lnTo>
                  <a:lnTo>
                    <a:pt x="2280" y="272"/>
                  </a:lnTo>
                  <a:lnTo>
                    <a:pt x="2280" y="270"/>
                  </a:lnTo>
                  <a:lnTo>
                    <a:pt x="2280" y="268"/>
                  </a:lnTo>
                  <a:lnTo>
                    <a:pt x="2279" y="267"/>
                  </a:lnTo>
                  <a:lnTo>
                    <a:pt x="2279" y="266"/>
                  </a:lnTo>
                  <a:lnTo>
                    <a:pt x="2281" y="266"/>
                  </a:lnTo>
                  <a:lnTo>
                    <a:pt x="2283" y="265"/>
                  </a:lnTo>
                  <a:lnTo>
                    <a:pt x="2283" y="264"/>
                  </a:lnTo>
                  <a:lnTo>
                    <a:pt x="2284" y="264"/>
                  </a:lnTo>
                  <a:lnTo>
                    <a:pt x="2285" y="263"/>
                  </a:lnTo>
                  <a:lnTo>
                    <a:pt x="2289" y="261"/>
                  </a:lnTo>
                  <a:lnTo>
                    <a:pt x="2289" y="263"/>
                  </a:lnTo>
                  <a:lnTo>
                    <a:pt x="2289" y="264"/>
                  </a:lnTo>
                  <a:lnTo>
                    <a:pt x="2289" y="265"/>
                  </a:lnTo>
                  <a:lnTo>
                    <a:pt x="2289" y="266"/>
                  </a:lnTo>
                  <a:lnTo>
                    <a:pt x="2289" y="267"/>
                  </a:lnTo>
                  <a:lnTo>
                    <a:pt x="2290" y="267"/>
                  </a:lnTo>
                  <a:lnTo>
                    <a:pt x="2291" y="267"/>
                  </a:lnTo>
                  <a:lnTo>
                    <a:pt x="2292" y="267"/>
                  </a:lnTo>
                  <a:lnTo>
                    <a:pt x="2292" y="266"/>
                  </a:lnTo>
                  <a:lnTo>
                    <a:pt x="2293" y="265"/>
                  </a:lnTo>
                  <a:lnTo>
                    <a:pt x="2294" y="265"/>
                  </a:lnTo>
                  <a:lnTo>
                    <a:pt x="2294" y="263"/>
                  </a:lnTo>
                  <a:lnTo>
                    <a:pt x="2296" y="261"/>
                  </a:lnTo>
                  <a:lnTo>
                    <a:pt x="2296" y="263"/>
                  </a:lnTo>
                  <a:lnTo>
                    <a:pt x="2296" y="261"/>
                  </a:lnTo>
                  <a:lnTo>
                    <a:pt x="2296" y="260"/>
                  </a:lnTo>
                  <a:lnTo>
                    <a:pt x="2294" y="260"/>
                  </a:lnTo>
                  <a:lnTo>
                    <a:pt x="2293" y="261"/>
                  </a:lnTo>
                  <a:lnTo>
                    <a:pt x="2293" y="260"/>
                  </a:lnTo>
                  <a:lnTo>
                    <a:pt x="2293" y="259"/>
                  </a:lnTo>
                  <a:lnTo>
                    <a:pt x="2293" y="258"/>
                  </a:lnTo>
                  <a:lnTo>
                    <a:pt x="2293" y="257"/>
                  </a:lnTo>
                  <a:lnTo>
                    <a:pt x="2294" y="257"/>
                  </a:lnTo>
                  <a:lnTo>
                    <a:pt x="2294" y="258"/>
                  </a:lnTo>
                  <a:lnTo>
                    <a:pt x="2296" y="257"/>
                  </a:lnTo>
                  <a:lnTo>
                    <a:pt x="2296" y="257"/>
                  </a:lnTo>
                  <a:lnTo>
                    <a:pt x="2296" y="258"/>
                  </a:lnTo>
                  <a:lnTo>
                    <a:pt x="2297" y="258"/>
                  </a:lnTo>
                  <a:lnTo>
                    <a:pt x="2298" y="257"/>
                  </a:lnTo>
                  <a:lnTo>
                    <a:pt x="2298" y="257"/>
                  </a:lnTo>
                  <a:lnTo>
                    <a:pt x="2298" y="254"/>
                  </a:lnTo>
                  <a:lnTo>
                    <a:pt x="2298" y="253"/>
                  </a:lnTo>
                  <a:lnTo>
                    <a:pt x="2297" y="253"/>
                  </a:lnTo>
                  <a:lnTo>
                    <a:pt x="2296" y="254"/>
                  </a:lnTo>
                  <a:lnTo>
                    <a:pt x="2296" y="255"/>
                  </a:lnTo>
                  <a:lnTo>
                    <a:pt x="2296" y="257"/>
                  </a:lnTo>
                  <a:lnTo>
                    <a:pt x="2296" y="257"/>
                  </a:lnTo>
                  <a:lnTo>
                    <a:pt x="2296" y="257"/>
                  </a:lnTo>
                  <a:lnTo>
                    <a:pt x="2296" y="255"/>
                  </a:lnTo>
                  <a:lnTo>
                    <a:pt x="2296" y="253"/>
                  </a:lnTo>
                  <a:lnTo>
                    <a:pt x="2296" y="252"/>
                  </a:lnTo>
                  <a:lnTo>
                    <a:pt x="2297" y="251"/>
                  </a:lnTo>
                  <a:lnTo>
                    <a:pt x="2296" y="249"/>
                  </a:lnTo>
                  <a:lnTo>
                    <a:pt x="2296" y="248"/>
                  </a:lnTo>
                  <a:lnTo>
                    <a:pt x="2294" y="246"/>
                  </a:lnTo>
                  <a:lnTo>
                    <a:pt x="2294" y="245"/>
                  </a:lnTo>
                  <a:lnTo>
                    <a:pt x="2292" y="242"/>
                  </a:lnTo>
                  <a:lnTo>
                    <a:pt x="2292" y="240"/>
                  </a:lnTo>
                  <a:lnTo>
                    <a:pt x="2291" y="240"/>
                  </a:lnTo>
                  <a:lnTo>
                    <a:pt x="2291" y="239"/>
                  </a:lnTo>
                  <a:lnTo>
                    <a:pt x="2290" y="239"/>
                  </a:lnTo>
                  <a:lnTo>
                    <a:pt x="2289" y="238"/>
                  </a:lnTo>
                  <a:lnTo>
                    <a:pt x="2290" y="238"/>
                  </a:lnTo>
                  <a:lnTo>
                    <a:pt x="2291" y="239"/>
                  </a:lnTo>
                  <a:lnTo>
                    <a:pt x="2292" y="239"/>
                  </a:lnTo>
                  <a:lnTo>
                    <a:pt x="2293" y="238"/>
                  </a:lnTo>
                  <a:lnTo>
                    <a:pt x="2294" y="238"/>
                  </a:lnTo>
                  <a:lnTo>
                    <a:pt x="2293" y="238"/>
                  </a:lnTo>
                  <a:lnTo>
                    <a:pt x="2293" y="239"/>
                  </a:lnTo>
                  <a:lnTo>
                    <a:pt x="2294" y="240"/>
                  </a:lnTo>
                  <a:lnTo>
                    <a:pt x="2294" y="239"/>
                  </a:lnTo>
                  <a:lnTo>
                    <a:pt x="2294" y="238"/>
                  </a:lnTo>
                  <a:lnTo>
                    <a:pt x="2296" y="239"/>
                  </a:lnTo>
                  <a:lnTo>
                    <a:pt x="2296" y="238"/>
                  </a:lnTo>
                  <a:lnTo>
                    <a:pt x="2296" y="236"/>
                  </a:lnTo>
                  <a:lnTo>
                    <a:pt x="2296" y="235"/>
                  </a:lnTo>
                  <a:lnTo>
                    <a:pt x="2296" y="234"/>
                  </a:lnTo>
                  <a:lnTo>
                    <a:pt x="2296" y="233"/>
                  </a:lnTo>
                  <a:lnTo>
                    <a:pt x="2297" y="233"/>
                  </a:lnTo>
                  <a:lnTo>
                    <a:pt x="2297" y="234"/>
                  </a:lnTo>
                  <a:lnTo>
                    <a:pt x="2297" y="235"/>
                  </a:lnTo>
                  <a:lnTo>
                    <a:pt x="2298" y="235"/>
                  </a:lnTo>
                  <a:lnTo>
                    <a:pt x="2298" y="236"/>
                  </a:lnTo>
                  <a:lnTo>
                    <a:pt x="2298" y="238"/>
                  </a:lnTo>
                  <a:lnTo>
                    <a:pt x="2299" y="238"/>
                  </a:lnTo>
                  <a:close/>
                  <a:moveTo>
                    <a:pt x="2206" y="234"/>
                  </a:moveTo>
                  <a:lnTo>
                    <a:pt x="2206" y="235"/>
                  </a:lnTo>
                  <a:lnTo>
                    <a:pt x="2205" y="235"/>
                  </a:lnTo>
                  <a:lnTo>
                    <a:pt x="2203" y="235"/>
                  </a:lnTo>
                  <a:lnTo>
                    <a:pt x="2203" y="234"/>
                  </a:lnTo>
                  <a:lnTo>
                    <a:pt x="2205" y="234"/>
                  </a:lnTo>
                  <a:lnTo>
                    <a:pt x="2206" y="233"/>
                  </a:lnTo>
                  <a:lnTo>
                    <a:pt x="2206" y="232"/>
                  </a:lnTo>
                  <a:lnTo>
                    <a:pt x="2206" y="231"/>
                  </a:lnTo>
                  <a:lnTo>
                    <a:pt x="2207" y="231"/>
                  </a:lnTo>
                  <a:lnTo>
                    <a:pt x="2208" y="231"/>
                  </a:lnTo>
                  <a:lnTo>
                    <a:pt x="2208" y="232"/>
                  </a:lnTo>
                  <a:lnTo>
                    <a:pt x="2207" y="232"/>
                  </a:lnTo>
                  <a:lnTo>
                    <a:pt x="2207" y="233"/>
                  </a:lnTo>
                  <a:lnTo>
                    <a:pt x="2206" y="234"/>
                  </a:lnTo>
                  <a:close/>
                  <a:moveTo>
                    <a:pt x="2202" y="234"/>
                  </a:moveTo>
                  <a:lnTo>
                    <a:pt x="2201" y="234"/>
                  </a:lnTo>
                  <a:lnTo>
                    <a:pt x="2201" y="233"/>
                  </a:lnTo>
                  <a:lnTo>
                    <a:pt x="2201" y="231"/>
                  </a:lnTo>
                  <a:lnTo>
                    <a:pt x="2201" y="229"/>
                  </a:lnTo>
                  <a:lnTo>
                    <a:pt x="2202" y="228"/>
                  </a:lnTo>
                  <a:lnTo>
                    <a:pt x="2202" y="229"/>
                  </a:lnTo>
                  <a:lnTo>
                    <a:pt x="2202" y="231"/>
                  </a:lnTo>
                  <a:lnTo>
                    <a:pt x="2202" y="232"/>
                  </a:lnTo>
                  <a:lnTo>
                    <a:pt x="2202" y="233"/>
                  </a:lnTo>
                  <a:lnTo>
                    <a:pt x="2202" y="234"/>
                  </a:lnTo>
                  <a:close/>
                  <a:moveTo>
                    <a:pt x="2233" y="228"/>
                  </a:moveTo>
                  <a:lnTo>
                    <a:pt x="2232" y="228"/>
                  </a:lnTo>
                  <a:lnTo>
                    <a:pt x="2233" y="228"/>
                  </a:lnTo>
                  <a:lnTo>
                    <a:pt x="2233" y="228"/>
                  </a:lnTo>
                  <a:close/>
                  <a:moveTo>
                    <a:pt x="2212" y="225"/>
                  </a:moveTo>
                  <a:lnTo>
                    <a:pt x="2213" y="225"/>
                  </a:lnTo>
                  <a:lnTo>
                    <a:pt x="2212" y="225"/>
                  </a:lnTo>
                  <a:close/>
                  <a:moveTo>
                    <a:pt x="2771" y="231"/>
                  </a:moveTo>
                  <a:lnTo>
                    <a:pt x="2770" y="231"/>
                  </a:lnTo>
                  <a:lnTo>
                    <a:pt x="2768" y="229"/>
                  </a:lnTo>
                  <a:lnTo>
                    <a:pt x="2767" y="228"/>
                  </a:lnTo>
                  <a:lnTo>
                    <a:pt x="2765" y="227"/>
                  </a:lnTo>
                  <a:lnTo>
                    <a:pt x="2764" y="227"/>
                  </a:lnTo>
                  <a:lnTo>
                    <a:pt x="2764" y="226"/>
                  </a:lnTo>
                  <a:lnTo>
                    <a:pt x="2763" y="226"/>
                  </a:lnTo>
                  <a:lnTo>
                    <a:pt x="2759" y="222"/>
                  </a:lnTo>
                  <a:lnTo>
                    <a:pt x="2758" y="221"/>
                  </a:lnTo>
                  <a:lnTo>
                    <a:pt x="2758" y="220"/>
                  </a:lnTo>
                  <a:lnTo>
                    <a:pt x="2759" y="220"/>
                  </a:lnTo>
                  <a:lnTo>
                    <a:pt x="2760" y="221"/>
                  </a:lnTo>
                  <a:lnTo>
                    <a:pt x="2760" y="222"/>
                  </a:lnTo>
                  <a:lnTo>
                    <a:pt x="2761" y="222"/>
                  </a:lnTo>
                  <a:lnTo>
                    <a:pt x="2763" y="223"/>
                  </a:lnTo>
                  <a:lnTo>
                    <a:pt x="2764" y="223"/>
                  </a:lnTo>
                  <a:lnTo>
                    <a:pt x="2764" y="225"/>
                  </a:lnTo>
                  <a:lnTo>
                    <a:pt x="2765" y="225"/>
                  </a:lnTo>
                  <a:lnTo>
                    <a:pt x="2765" y="226"/>
                  </a:lnTo>
                  <a:lnTo>
                    <a:pt x="2766" y="226"/>
                  </a:lnTo>
                  <a:lnTo>
                    <a:pt x="2766" y="227"/>
                  </a:lnTo>
                  <a:lnTo>
                    <a:pt x="2767" y="227"/>
                  </a:lnTo>
                  <a:lnTo>
                    <a:pt x="2767" y="228"/>
                  </a:lnTo>
                  <a:lnTo>
                    <a:pt x="2768" y="228"/>
                  </a:lnTo>
                  <a:lnTo>
                    <a:pt x="2770" y="228"/>
                  </a:lnTo>
                  <a:lnTo>
                    <a:pt x="2770" y="229"/>
                  </a:lnTo>
                  <a:lnTo>
                    <a:pt x="2771" y="229"/>
                  </a:lnTo>
                  <a:lnTo>
                    <a:pt x="2771" y="231"/>
                  </a:lnTo>
                  <a:close/>
                  <a:moveTo>
                    <a:pt x="2194" y="212"/>
                  </a:moveTo>
                  <a:lnTo>
                    <a:pt x="2192" y="214"/>
                  </a:lnTo>
                  <a:lnTo>
                    <a:pt x="2192" y="215"/>
                  </a:lnTo>
                  <a:lnTo>
                    <a:pt x="2192" y="216"/>
                  </a:lnTo>
                  <a:lnTo>
                    <a:pt x="2192" y="218"/>
                  </a:lnTo>
                  <a:lnTo>
                    <a:pt x="2190" y="218"/>
                  </a:lnTo>
                  <a:lnTo>
                    <a:pt x="2189" y="218"/>
                  </a:lnTo>
                  <a:lnTo>
                    <a:pt x="2188" y="218"/>
                  </a:lnTo>
                  <a:lnTo>
                    <a:pt x="2188" y="216"/>
                  </a:lnTo>
                  <a:lnTo>
                    <a:pt x="2187" y="218"/>
                  </a:lnTo>
                  <a:lnTo>
                    <a:pt x="2186" y="218"/>
                  </a:lnTo>
                  <a:lnTo>
                    <a:pt x="2184" y="218"/>
                  </a:lnTo>
                  <a:lnTo>
                    <a:pt x="2186" y="219"/>
                  </a:lnTo>
                  <a:lnTo>
                    <a:pt x="2184" y="219"/>
                  </a:lnTo>
                  <a:lnTo>
                    <a:pt x="2183" y="219"/>
                  </a:lnTo>
                  <a:lnTo>
                    <a:pt x="2183" y="218"/>
                  </a:lnTo>
                  <a:lnTo>
                    <a:pt x="2183" y="216"/>
                  </a:lnTo>
                  <a:lnTo>
                    <a:pt x="2184" y="216"/>
                  </a:lnTo>
                  <a:lnTo>
                    <a:pt x="2186" y="215"/>
                  </a:lnTo>
                  <a:lnTo>
                    <a:pt x="2186" y="214"/>
                  </a:lnTo>
                  <a:lnTo>
                    <a:pt x="2187" y="214"/>
                  </a:lnTo>
                  <a:lnTo>
                    <a:pt x="2189" y="212"/>
                  </a:lnTo>
                  <a:lnTo>
                    <a:pt x="2190" y="212"/>
                  </a:lnTo>
                  <a:lnTo>
                    <a:pt x="2192" y="213"/>
                  </a:lnTo>
                  <a:lnTo>
                    <a:pt x="2192" y="212"/>
                  </a:lnTo>
                  <a:lnTo>
                    <a:pt x="2193" y="210"/>
                  </a:lnTo>
                  <a:lnTo>
                    <a:pt x="2193" y="212"/>
                  </a:lnTo>
                  <a:lnTo>
                    <a:pt x="2194" y="212"/>
                  </a:lnTo>
                  <a:close/>
                  <a:moveTo>
                    <a:pt x="2205" y="210"/>
                  </a:moveTo>
                  <a:lnTo>
                    <a:pt x="2207" y="210"/>
                  </a:lnTo>
                  <a:lnTo>
                    <a:pt x="2208" y="210"/>
                  </a:lnTo>
                  <a:lnTo>
                    <a:pt x="2208" y="212"/>
                  </a:lnTo>
                  <a:lnTo>
                    <a:pt x="2209" y="212"/>
                  </a:lnTo>
                  <a:lnTo>
                    <a:pt x="2208" y="213"/>
                  </a:lnTo>
                  <a:lnTo>
                    <a:pt x="2207" y="214"/>
                  </a:lnTo>
                  <a:lnTo>
                    <a:pt x="2207" y="215"/>
                  </a:lnTo>
                  <a:lnTo>
                    <a:pt x="2209" y="213"/>
                  </a:lnTo>
                  <a:lnTo>
                    <a:pt x="2210" y="213"/>
                  </a:lnTo>
                  <a:lnTo>
                    <a:pt x="2210" y="213"/>
                  </a:lnTo>
                  <a:lnTo>
                    <a:pt x="2212" y="213"/>
                  </a:lnTo>
                  <a:lnTo>
                    <a:pt x="2212" y="214"/>
                  </a:lnTo>
                  <a:lnTo>
                    <a:pt x="2210" y="215"/>
                  </a:lnTo>
                  <a:lnTo>
                    <a:pt x="2210" y="218"/>
                  </a:lnTo>
                  <a:lnTo>
                    <a:pt x="2209" y="218"/>
                  </a:lnTo>
                  <a:lnTo>
                    <a:pt x="2209" y="219"/>
                  </a:lnTo>
                  <a:lnTo>
                    <a:pt x="2209" y="220"/>
                  </a:lnTo>
                  <a:lnTo>
                    <a:pt x="2209" y="221"/>
                  </a:lnTo>
                  <a:lnTo>
                    <a:pt x="2209" y="222"/>
                  </a:lnTo>
                  <a:lnTo>
                    <a:pt x="2207" y="223"/>
                  </a:lnTo>
                  <a:lnTo>
                    <a:pt x="2207" y="225"/>
                  </a:lnTo>
                  <a:lnTo>
                    <a:pt x="2206" y="225"/>
                  </a:lnTo>
                  <a:lnTo>
                    <a:pt x="2206" y="226"/>
                  </a:lnTo>
                  <a:lnTo>
                    <a:pt x="2205" y="226"/>
                  </a:lnTo>
                  <a:lnTo>
                    <a:pt x="2205" y="227"/>
                  </a:lnTo>
                  <a:lnTo>
                    <a:pt x="2203" y="228"/>
                  </a:lnTo>
                  <a:lnTo>
                    <a:pt x="2203" y="227"/>
                  </a:lnTo>
                  <a:lnTo>
                    <a:pt x="2202" y="227"/>
                  </a:lnTo>
                  <a:lnTo>
                    <a:pt x="2201" y="223"/>
                  </a:lnTo>
                  <a:lnTo>
                    <a:pt x="2201" y="222"/>
                  </a:lnTo>
                  <a:lnTo>
                    <a:pt x="2200" y="221"/>
                  </a:lnTo>
                  <a:lnTo>
                    <a:pt x="2200" y="220"/>
                  </a:lnTo>
                  <a:lnTo>
                    <a:pt x="2200" y="219"/>
                  </a:lnTo>
                  <a:lnTo>
                    <a:pt x="2199" y="220"/>
                  </a:lnTo>
                  <a:lnTo>
                    <a:pt x="2197" y="220"/>
                  </a:lnTo>
                  <a:lnTo>
                    <a:pt x="2195" y="222"/>
                  </a:lnTo>
                  <a:lnTo>
                    <a:pt x="2194" y="222"/>
                  </a:lnTo>
                  <a:lnTo>
                    <a:pt x="2195" y="222"/>
                  </a:lnTo>
                  <a:lnTo>
                    <a:pt x="2195" y="221"/>
                  </a:lnTo>
                  <a:lnTo>
                    <a:pt x="2195" y="220"/>
                  </a:lnTo>
                  <a:lnTo>
                    <a:pt x="2195" y="219"/>
                  </a:lnTo>
                  <a:lnTo>
                    <a:pt x="2195" y="218"/>
                  </a:lnTo>
                  <a:lnTo>
                    <a:pt x="2196" y="218"/>
                  </a:lnTo>
                  <a:lnTo>
                    <a:pt x="2196" y="216"/>
                  </a:lnTo>
                  <a:lnTo>
                    <a:pt x="2197" y="215"/>
                  </a:lnTo>
                  <a:lnTo>
                    <a:pt x="2199" y="215"/>
                  </a:lnTo>
                  <a:lnTo>
                    <a:pt x="2199" y="214"/>
                  </a:lnTo>
                  <a:lnTo>
                    <a:pt x="2200" y="213"/>
                  </a:lnTo>
                  <a:lnTo>
                    <a:pt x="2200" y="212"/>
                  </a:lnTo>
                  <a:lnTo>
                    <a:pt x="2200" y="210"/>
                  </a:lnTo>
                  <a:lnTo>
                    <a:pt x="2201" y="209"/>
                  </a:lnTo>
                  <a:lnTo>
                    <a:pt x="2201" y="208"/>
                  </a:lnTo>
                  <a:lnTo>
                    <a:pt x="2202" y="208"/>
                  </a:lnTo>
                  <a:lnTo>
                    <a:pt x="2203" y="209"/>
                  </a:lnTo>
                  <a:lnTo>
                    <a:pt x="2203" y="210"/>
                  </a:lnTo>
                  <a:lnTo>
                    <a:pt x="2205" y="210"/>
                  </a:lnTo>
                  <a:close/>
                  <a:moveTo>
                    <a:pt x="35" y="208"/>
                  </a:moveTo>
                  <a:lnTo>
                    <a:pt x="38" y="208"/>
                  </a:lnTo>
                  <a:lnTo>
                    <a:pt x="39" y="209"/>
                  </a:lnTo>
                  <a:lnTo>
                    <a:pt x="40" y="210"/>
                  </a:lnTo>
                  <a:lnTo>
                    <a:pt x="41" y="212"/>
                  </a:lnTo>
                  <a:lnTo>
                    <a:pt x="42" y="212"/>
                  </a:lnTo>
                  <a:lnTo>
                    <a:pt x="43" y="212"/>
                  </a:lnTo>
                  <a:lnTo>
                    <a:pt x="43" y="213"/>
                  </a:lnTo>
                  <a:lnTo>
                    <a:pt x="45" y="213"/>
                  </a:lnTo>
                  <a:lnTo>
                    <a:pt x="45" y="212"/>
                  </a:lnTo>
                  <a:lnTo>
                    <a:pt x="46" y="212"/>
                  </a:lnTo>
                  <a:lnTo>
                    <a:pt x="46" y="213"/>
                  </a:lnTo>
                  <a:lnTo>
                    <a:pt x="46" y="214"/>
                  </a:lnTo>
                  <a:lnTo>
                    <a:pt x="47" y="214"/>
                  </a:lnTo>
                  <a:lnTo>
                    <a:pt x="48" y="214"/>
                  </a:lnTo>
                  <a:lnTo>
                    <a:pt x="48" y="213"/>
                  </a:lnTo>
                  <a:lnTo>
                    <a:pt x="51" y="213"/>
                  </a:lnTo>
                  <a:lnTo>
                    <a:pt x="54" y="213"/>
                  </a:lnTo>
                  <a:lnTo>
                    <a:pt x="55" y="213"/>
                  </a:lnTo>
                  <a:lnTo>
                    <a:pt x="56" y="213"/>
                  </a:lnTo>
                  <a:lnTo>
                    <a:pt x="56" y="214"/>
                  </a:lnTo>
                  <a:lnTo>
                    <a:pt x="56" y="215"/>
                  </a:lnTo>
                  <a:lnTo>
                    <a:pt x="56" y="216"/>
                  </a:lnTo>
                  <a:lnTo>
                    <a:pt x="58" y="216"/>
                  </a:lnTo>
                  <a:lnTo>
                    <a:pt x="58" y="218"/>
                  </a:lnTo>
                  <a:lnTo>
                    <a:pt x="59" y="218"/>
                  </a:lnTo>
                  <a:lnTo>
                    <a:pt x="59" y="219"/>
                  </a:lnTo>
                  <a:lnTo>
                    <a:pt x="60" y="219"/>
                  </a:lnTo>
                  <a:lnTo>
                    <a:pt x="60" y="220"/>
                  </a:lnTo>
                  <a:lnTo>
                    <a:pt x="60" y="221"/>
                  </a:lnTo>
                  <a:lnTo>
                    <a:pt x="60" y="222"/>
                  </a:lnTo>
                  <a:lnTo>
                    <a:pt x="60" y="223"/>
                  </a:lnTo>
                  <a:lnTo>
                    <a:pt x="59" y="223"/>
                  </a:lnTo>
                  <a:lnTo>
                    <a:pt x="59" y="225"/>
                  </a:lnTo>
                  <a:lnTo>
                    <a:pt x="58" y="225"/>
                  </a:lnTo>
                  <a:lnTo>
                    <a:pt x="58" y="226"/>
                  </a:lnTo>
                  <a:lnTo>
                    <a:pt x="58" y="227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31"/>
                  </a:lnTo>
                  <a:lnTo>
                    <a:pt x="58" y="233"/>
                  </a:lnTo>
                  <a:lnTo>
                    <a:pt x="58" y="234"/>
                  </a:lnTo>
                  <a:lnTo>
                    <a:pt x="59" y="235"/>
                  </a:lnTo>
                  <a:lnTo>
                    <a:pt x="58" y="236"/>
                  </a:lnTo>
                  <a:lnTo>
                    <a:pt x="55" y="235"/>
                  </a:lnTo>
                  <a:lnTo>
                    <a:pt x="51" y="235"/>
                  </a:lnTo>
                  <a:lnTo>
                    <a:pt x="45" y="235"/>
                  </a:lnTo>
                  <a:lnTo>
                    <a:pt x="40" y="235"/>
                  </a:lnTo>
                  <a:lnTo>
                    <a:pt x="32" y="234"/>
                  </a:lnTo>
                  <a:lnTo>
                    <a:pt x="26" y="234"/>
                  </a:lnTo>
                  <a:lnTo>
                    <a:pt x="20" y="234"/>
                  </a:lnTo>
                  <a:lnTo>
                    <a:pt x="14" y="234"/>
                  </a:lnTo>
                  <a:lnTo>
                    <a:pt x="7" y="233"/>
                  </a:lnTo>
                  <a:lnTo>
                    <a:pt x="3" y="233"/>
                  </a:lnTo>
                  <a:lnTo>
                    <a:pt x="1" y="233"/>
                  </a:lnTo>
                  <a:lnTo>
                    <a:pt x="0" y="232"/>
                  </a:lnTo>
                  <a:lnTo>
                    <a:pt x="2" y="229"/>
                  </a:lnTo>
                  <a:lnTo>
                    <a:pt x="4" y="228"/>
                  </a:lnTo>
                  <a:lnTo>
                    <a:pt x="6" y="227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7" y="223"/>
                  </a:lnTo>
                  <a:lnTo>
                    <a:pt x="7" y="222"/>
                  </a:lnTo>
                  <a:lnTo>
                    <a:pt x="7" y="221"/>
                  </a:lnTo>
                  <a:lnTo>
                    <a:pt x="6" y="220"/>
                  </a:lnTo>
                  <a:lnTo>
                    <a:pt x="6" y="219"/>
                  </a:lnTo>
                  <a:lnTo>
                    <a:pt x="6" y="218"/>
                  </a:lnTo>
                  <a:lnTo>
                    <a:pt x="7" y="218"/>
                  </a:lnTo>
                  <a:lnTo>
                    <a:pt x="7" y="216"/>
                  </a:lnTo>
                  <a:lnTo>
                    <a:pt x="8" y="216"/>
                  </a:lnTo>
                  <a:lnTo>
                    <a:pt x="9" y="216"/>
                  </a:lnTo>
                  <a:lnTo>
                    <a:pt x="10" y="216"/>
                  </a:lnTo>
                  <a:lnTo>
                    <a:pt x="12" y="216"/>
                  </a:lnTo>
                  <a:lnTo>
                    <a:pt x="15" y="218"/>
                  </a:lnTo>
                  <a:lnTo>
                    <a:pt x="15" y="216"/>
                  </a:lnTo>
                  <a:lnTo>
                    <a:pt x="17" y="216"/>
                  </a:lnTo>
                  <a:lnTo>
                    <a:pt x="20" y="214"/>
                  </a:lnTo>
                  <a:lnTo>
                    <a:pt x="23" y="209"/>
                  </a:lnTo>
                  <a:lnTo>
                    <a:pt x="26" y="206"/>
                  </a:lnTo>
                  <a:lnTo>
                    <a:pt x="27" y="206"/>
                  </a:lnTo>
                  <a:lnTo>
                    <a:pt x="26" y="207"/>
                  </a:lnTo>
                  <a:lnTo>
                    <a:pt x="25" y="207"/>
                  </a:lnTo>
                  <a:lnTo>
                    <a:pt x="25" y="208"/>
                  </a:lnTo>
                  <a:lnTo>
                    <a:pt x="25" y="209"/>
                  </a:lnTo>
                  <a:lnTo>
                    <a:pt x="23" y="210"/>
                  </a:lnTo>
                  <a:lnTo>
                    <a:pt x="22" y="212"/>
                  </a:lnTo>
                  <a:lnTo>
                    <a:pt x="21" y="214"/>
                  </a:lnTo>
                  <a:lnTo>
                    <a:pt x="19" y="215"/>
                  </a:lnTo>
                  <a:lnTo>
                    <a:pt x="19" y="216"/>
                  </a:lnTo>
                  <a:lnTo>
                    <a:pt x="17" y="216"/>
                  </a:lnTo>
                  <a:lnTo>
                    <a:pt x="19" y="218"/>
                  </a:lnTo>
                  <a:lnTo>
                    <a:pt x="22" y="216"/>
                  </a:lnTo>
                  <a:lnTo>
                    <a:pt x="23" y="218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9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5"/>
                  </a:lnTo>
                  <a:lnTo>
                    <a:pt x="29" y="210"/>
                  </a:lnTo>
                  <a:lnTo>
                    <a:pt x="29" y="209"/>
                  </a:lnTo>
                  <a:lnTo>
                    <a:pt x="29" y="208"/>
                  </a:lnTo>
                  <a:lnTo>
                    <a:pt x="30" y="208"/>
                  </a:lnTo>
                  <a:lnTo>
                    <a:pt x="32" y="207"/>
                  </a:lnTo>
                  <a:lnTo>
                    <a:pt x="30" y="207"/>
                  </a:lnTo>
                  <a:lnTo>
                    <a:pt x="33" y="206"/>
                  </a:lnTo>
                  <a:lnTo>
                    <a:pt x="34" y="206"/>
                  </a:lnTo>
                  <a:lnTo>
                    <a:pt x="35" y="208"/>
                  </a:lnTo>
                  <a:close/>
                  <a:moveTo>
                    <a:pt x="2729" y="202"/>
                  </a:moveTo>
                  <a:lnTo>
                    <a:pt x="2734" y="205"/>
                  </a:lnTo>
                  <a:lnTo>
                    <a:pt x="2735" y="203"/>
                  </a:lnTo>
                  <a:lnTo>
                    <a:pt x="2735" y="205"/>
                  </a:lnTo>
                  <a:lnTo>
                    <a:pt x="2737" y="205"/>
                  </a:lnTo>
                  <a:lnTo>
                    <a:pt x="2735" y="206"/>
                  </a:lnTo>
                  <a:lnTo>
                    <a:pt x="2735" y="207"/>
                  </a:lnTo>
                  <a:lnTo>
                    <a:pt x="2735" y="208"/>
                  </a:lnTo>
                  <a:lnTo>
                    <a:pt x="2735" y="209"/>
                  </a:lnTo>
                  <a:lnTo>
                    <a:pt x="2735" y="210"/>
                  </a:lnTo>
                  <a:lnTo>
                    <a:pt x="2737" y="210"/>
                  </a:lnTo>
                  <a:lnTo>
                    <a:pt x="2737" y="212"/>
                  </a:lnTo>
                  <a:lnTo>
                    <a:pt x="2738" y="213"/>
                  </a:lnTo>
                  <a:lnTo>
                    <a:pt x="2738" y="214"/>
                  </a:lnTo>
                  <a:lnTo>
                    <a:pt x="2739" y="214"/>
                  </a:lnTo>
                  <a:lnTo>
                    <a:pt x="2739" y="215"/>
                  </a:lnTo>
                  <a:lnTo>
                    <a:pt x="2740" y="216"/>
                  </a:lnTo>
                  <a:lnTo>
                    <a:pt x="2740" y="218"/>
                  </a:lnTo>
                  <a:lnTo>
                    <a:pt x="2741" y="218"/>
                  </a:lnTo>
                  <a:lnTo>
                    <a:pt x="2742" y="218"/>
                  </a:lnTo>
                  <a:lnTo>
                    <a:pt x="2742" y="219"/>
                  </a:lnTo>
                  <a:lnTo>
                    <a:pt x="2744" y="220"/>
                  </a:lnTo>
                  <a:lnTo>
                    <a:pt x="2744" y="221"/>
                  </a:lnTo>
                  <a:lnTo>
                    <a:pt x="2744" y="222"/>
                  </a:lnTo>
                  <a:lnTo>
                    <a:pt x="2744" y="223"/>
                  </a:lnTo>
                  <a:lnTo>
                    <a:pt x="2744" y="225"/>
                  </a:lnTo>
                  <a:lnTo>
                    <a:pt x="2744" y="226"/>
                  </a:lnTo>
                  <a:lnTo>
                    <a:pt x="2742" y="225"/>
                  </a:lnTo>
                  <a:lnTo>
                    <a:pt x="2741" y="223"/>
                  </a:lnTo>
                  <a:lnTo>
                    <a:pt x="2740" y="222"/>
                  </a:lnTo>
                  <a:lnTo>
                    <a:pt x="2740" y="221"/>
                  </a:lnTo>
                  <a:lnTo>
                    <a:pt x="2739" y="221"/>
                  </a:lnTo>
                  <a:lnTo>
                    <a:pt x="2738" y="221"/>
                  </a:lnTo>
                  <a:lnTo>
                    <a:pt x="2737" y="219"/>
                  </a:lnTo>
                  <a:lnTo>
                    <a:pt x="2735" y="218"/>
                  </a:lnTo>
                  <a:lnTo>
                    <a:pt x="2734" y="218"/>
                  </a:lnTo>
                  <a:lnTo>
                    <a:pt x="2734" y="216"/>
                  </a:lnTo>
                  <a:lnTo>
                    <a:pt x="2734" y="215"/>
                  </a:lnTo>
                  <a:lnTo>
                    <a:pt x="2733" y="213"/>
                  </a:lnTo>
                  <a:lnTo>
                    <a:pt x="2733" y="212"/>
                  </a:lnTo>
                  <a:lnTo>
                    <a:pt x="2732" y="209"/>
                  </a:lnTo>
                  <a:lnTo>
                    <a:pt x="2731" y="208"/>
                  </a:lnTo>
                  <a:lnTo>
                    <a:pt x="2731" y="207"/>
                  </a:lnTo>
                  <a:lnTo>
                    <a:pt x="2729" y="207"/>
                  </a:lnTo>
                  <a:lnTo>
                    <a:pt x="2727" y="206"/>
                  </a:lnTo>
                  <a:lnTo>
                    <a:pt x="2726" y="206"/>
                  </a:lnTo>
                  <a:lnTo>
                    <a:pt x="2726" y="205"/>
                  </a:lnTo>
                  <a:lnTo>
                    <a:pt x="2727" y="205"/>
                  </a:lnTo>
                  <a:lnTo>
                    <a:pt x="2728" y="205"/>
                  </a:lnTo>
                  <a:lnTo>
                    <a:pt x="2729" y="203"/>
                  </a:lnTo>
                  <a:lnTo>
                    <a:pt x="2729" y="202"/>
                  </a:lnTo>
                  <a:close/>
                  <a:moveTo>
                    <a:pt x="2443" y="78"/>
                  </a:moveTo>
                  <a:lnTo>
                    <a:pt x="2442" y="78"/>
                  </a:lnTo>
                  <a:lnTo>
                    <a:pt x="2441" y="78"/>
                  </a:lnTo>
                  <a:lnTo>
                    <a:pt x="2441" y="77"/>
                  </a:lnTo>
                  <a:lnTo>
                    <a:pt x="2442" y="77"/>
                  </a:lnTo>
                  <a:lnTo>
                    <a:pt x="2442" y="76"/>
                  </a:lnTo>
                  <a:lnTo>
                    <a:pt x="2443" y="76"/>
                  </a:lnTo>
                  <a:lnTo>
                    <a:pt x="2445" y="74"/>
                  </a:lnTo>
                  <a:lnTo>
                    <a:pt x="2446" y="73"/>
                  </a:lnTo>
                  <a:lnTo>
                    <a:pt x="2447" y="74"/>
                  </a:lnTo>
                  <a:lnTo>
                    <a:pt x="2447" y="76"/>
                  </a:lnTo>
                  <a:lnTo>
                    <a:pt x="2446" y="76"/>
                  </a:lnTo>
                  <a:lnTo>
                    <a:pt x="2445" y="77"/>
                  </a:lnTo>
                  <a:lnTo>
                    <a:pt x="2443" y="78"/>
                  </a:lnTo>
                  <a:close/>
                  <a:moveTo>
                    <a:pt x="2416" y="71"/>
                  </a:moveTo>
                  <a:lnTo>
                    <a:pt x="2415" y="72"/>
                  </a:lnTo>
                  <a:lnTo>
                    <a:pt x="2414" y="72"/>
                  </a:lnTo>
                  <a:lnTo>
                    <a:pt x="2414" y="71"/>
                  </a:lnTo>
                  <a:lnTo>
                    <a:pt x="2415" y="71"/>
                  </a:lnTo>
                  <a:lnTo>
                    <a:pt x="2416" y="70"/>
                  </a:lnTo>
                  <a:lnTo>
                    <a:pt x="2416" y="71"/>
                  </a:lnTo>
                  <a:close/>
                  <a:moveTo>
                    <a:pt x="2705" y="71"/>
                  </a:moveTo>
                  <a:lnTo>
                    <a:pt x="2705" y="72"/>
                  </a:lnTo>
                  <a:lnTo>
                    <a:pt x="2706" y="74"/>
                  </a:lnTo>
                  <a:lnTo>
                    <a:pt x="2707" y="76"/>
                  </a:lnTo>
                  <a:lnTo>
                    <a:pt x="2707" y="77"/>
                  </a:lnTo>
                  <a:lnTo>
                    <a:pt x="2707" y="78"/>
                  </a:lnTo>
                  <a:lnTo>
                    <a:pt x="2707" y="79"/>
                  </a:lnTo>
                  <a:lnTo>
                    <a:pt x="2707" y="80"/>
                  </a:lnTo>
                  <a:lnTo>
                    <a:pt x="2707" y="82"/>
                  </a:lnTo>
                  <a:lnTo>
                    <a:pt x="2706" y="83"/>
                  </a:lnTo>
                  <a:lnTo>
                    <a:pt x="2705" y="83"/>
                  </a:lnTo>
                  <a:lnTo>
                    <a:pt x="2702" y="83"/>
                  </a:lnTo>
                  <a:lnTo>
                    <a:pt x="2701" y="83"/>
                  </a:lnTo>
                  <a:lnTo>
                    <a:pt x="2700" y="84"/>
                  </a:lnTo>
                  <a:lnTo>
                    <a:pt x="2699" y="85"/>
                  </a:lnTo>
                  <a:lnTo>
                    <a:pt x="2699" y="86"/>
                  </a:lnTo>
                  <a:lnTo>
                    <a:pt x="2698" y="85"/>
                  </a:lnTo>
                  <a:lnTo>
                    <a:pt x="2696" y="85"/>
                  </a:lnTo>
                  <a:lnTo>
                    <a:pt x="2695" y="86"/>
                  </a:lnTo>
                  <a:lnTo>
                    <a:pt x="2695" y="86"/>
                  </a:lnTo>
                  <a:lnTo>
                    <a:pt x="2694" y="86"/>
                  </a:lnTo>
                  <a:lnTo>
                    <a:pt x="2693" y="87"/>
                  </a:lnTo>
                  <a:lnTo>
                    <a:pt x="2693" y="89"/>
                  </a:lnTo>
                  <a:lnTo>
                    <a:pt x="2692" y="89"/>
                  </a:lnTo>
                  <a:lnTo>
                    <a:pt x="2690" y="90"/>
                  </a:lnTo>
                  <a:lnTo>
                    <a:pt x="2688" y="92"/>
                  </a:lnTo>
                  <a:lnTo>
                    <a:pt x="2687" y="93"/>
                  </a:lnTo>
                  <a:lnTo>
                    <a:pt x="2686" y="95"/>
                  </a:lnTo>
                  <a:lnTo>
                    <a:pt x="2685" y="96"/>
                  </a:lnTo>
                  <a:lnTo>
                    <a:pt x="2685" y="98"/>
                  </a:lnTo>
                  <a:lnTo>
                    <a:pt x="2685" y="97"/>
                  </a:lnTo>
                  <a:lnTo>
                    <a:pt x="2683" y="97"/>
                  </a:lnTo>
                  <a:lnTo>
                    <a:pt x="2683" y="96"/>
                  </a:lnTo>
                  <a:lnTo>
                    <a:pt x="2683" y="95"/>
                  </a:lnTo>
                  <a:lnTo>
                    <a:pt x="2683" y="93"/>
                  </a:lnTo>
                  <a:lnTo>
                    <a:pt x="2686" y="93"/>
                  </a:lnTo>
                  <a:lnTo>
                    <a:pt x="2687" y="92"/>
                  </a:lnTo>
                  <a:lnTo>
                    <a:pt x="2687" y="90"/>
                  </a:lnTo>
                  <a:lnTo>
                    <a:pt x="2688" y="89"/>
                  </a:lnTo>
                  <a:lnTo>
                    <a:pt x="2688" y="87"/>
                  </a:lnTo>
                  <a:lnTo>
                    <a:pt x="2689" y="86"/>
                  </a:lnTo>
                  <a:lnTo>
                    <a:pt x="2689" y="86"/>
                  </a:lnTo>
                  <a:lnTo>
                    <a:pt x="2690" y="85"/>
                  </a:lnTo>
                  <a:lnTo>
                    <a:pt x="2690" y="84"/>
                  </a:lnTo>
                  <a:lnTo>
                    <a:pt x="2689" y="83"/>
                  </a:lnTo>
                  <a:lnTo>
                    <a:pt x="2690" y="82"/>
                  </a:lnTo>
                  <a:lnTo>
                    <a:pt x="2690" y="80"/>
                  </a:lnTo>
                  <a:lnTo>
                    <a:pt x="2692" y="79"/>
                  </a:lnTo>
                  <a:lnTo>
                    <a:pt x="2693" y="78"/>
                  </a:lnTo>
                  <a:lnTo>
                    <a:pt x="2692" y="78"/>
                  </a:lnTo>
                  <a:lnTo>
                    <a:pt x="2690" y="78"/>
                  </a:lnTo>
                  <a:lnTo>
                    <a:pt x="2689" y="78"/>
                  </a:lnTo>
                  <a:lnTo>
                    <a:pt x="2688" y="78"/>
                  </a:lnTo>
                  <a:lnTo>
                    <a:pt x="2689" y="78"/>
                  </a:lnTo>
                  <a:lnTo>
                    <a:pt x="2690" y="77"/>
                  </a:lnTo>
                  <a:lnTo>
                    <a:pt x="2693" y="77"/>
                  </a:lnTo>
                  <a:lnTo>
                    <a:pt x="2699" y="73"/>
                  </a:lnTo>
                  <a:lnTo>
                    <a:pt x="2700" y="73"/>
                  </a:lnTo>
                  <a:lnTo>
                    <a:pt x="2700" y="72"/>
                  </a:lnTo>
                  <a:lnTo>
                    <a:pt x="2701" y="71"/>
                  </a:lnTo>
                  <a:lnTo>
                    <a:pt x="2702" y="70"/>
                  </a:lnTo>
                  <a:lnTo>
                    <a:pt x="2705" y="69"/>
                  </a:lnTo>
                  <a:lnTo>
                    <a:pt x="2705" y="70"/>
                  </a:lnTo>
                  <a:lnTo>
                    <a:pt x="2705" y="71"/>
                  </a:lnTo>
                  <a:close/>
                  <a:moveTo>
                    <a:pt x="2537" y="65"/>
                  </a:moveTo>
                  <a:lnTo>
                    <a:pt x="2537" y="66"/>
                  </a:lnTo>
                  <a:lnTo>
                    <a:pt x="2536" y="66"/>
                  </a:lnTo>
                  <a:lnTo>
                    <a:pt x="2536" y="65"/>
                  </a:lnTo>
                  <a:lnTo>
                    <a:pt x="2537" y="65"/>
                  </a:lnTo>
                  <a:close/>
                  <a:moveTo>
                    <a:pt x="191" y="41"/>
                  </a:moveTo>
                  <a:lnTo>
                    <a:pt x="190" y="42"/>
                  </a:lnTo>
                  <a:lnTo>
                    <a:pt x="190" y="41"/>
                  </a:lnTo>
                  <a:lnTo>
                    <a:pt x="189" y="41"/>
                  </a:lnTo>
                  <a:lnTo>
                    <a:pt x="189" y="40"/>
                  </a:lnTo>
                  <a:lnTo>
                    <a:pt x="188" y="40"/>
                  </a:lnTo>
                  <a:lnTo>
                    <a:pt x="189" y="40"/>
                  </a:lnTo>
                  <a:lnTo>
                    <a:pt x="190" y="41"/>
                  </a:lnTo>
                  <a:lnTo>
                    <a:pt x="191" y="41"/>
                  </a:lnTo>
                  <a:close/>
                  <a:moveTo>
                    <a:pt x="155" y="41"/>
                  </a:moveTo>
                  <a:lnTo>
                    <a:pt x="153" y="41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1"/>
                  </a:lnTo>
                  <a:close/>
                  <a:moveTo>
                    <a:pt x="139" y="40"/>
                  </a:moveTo>
                  <a:lnTo>
                    <a:pt x="138" y="40"/>
                  </a:lnTo>
                  <a:lnTo>
                    <a:pt x="138" y="39"/>
                  </a:lnTo>
                  <a:lnTo>
                    <a:pt x="138" y="38"/>
                  </a:lnTo>
                  <a:lnTo>
                    <a:pt x="138" y="37"/>
                  </a:lnTo>
                  <a:lnTo>
                    <a:pt x="138" y="38"/>
                  </a:lnTo>
                  <a:lnTo>
                    <a:pt x="139" y="39"/>
                  </a:lnTo>
                  <a:lnTo>
                    <a:pt x="139" y="40"/>
                  </a:lnTo>
                  <a:close/>
                  <a:moveTo>
                    <a:pt x="169" y="28"/>
                  </a:moveTo>
                  <a:lnTo>
                    <a:pt x="169" y="29"/>
                  </a:lnTo>
                  <a:lnTo>
                    <a:pt x="169" y="28"/>
                  </a:lnTo>
                  <a:lnTo>
                    <a:pt x="169" y="29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70" y="31"/>
                  </a:lnTo>
                  <a:lnTo>
                    <a:pt x="170" y="31"/>
                  </a:lnTo>
                  <a:lnTo>
                    <a:pt x="169" y="31"/>
                  </a:lnTo>
                  <a:lnTo>
                    <a:pt x="168" y="29"/>
                  </a:lnTo>
                  <a:lnTo>
                    <a:pt x="168" y="29"/>
                  </a:lnTo>
                  <a:lnTo>
                    <a:pt x="168" y="28"/>
                  </a:lnTo>
                  <a:lnTo>
                    <a:pt x="169" y="28"/>
                  </a:lnTo>
                  <a:close/>
                  <a:moveTo>
                    <a:pt x="168" y="29"/>
                  </a:moveTo>
                  <a:lnTo>
                    <a:pt x="166" y="29"/>
                  </a:lnTo>
                  <a:lnTo>
                    <a:pt x="165" y="29"/>
                  </a:lnTo>
                  <a:lnTo>
                    <a:pt x="165" y="28"/>
                  </a:lnTo>
                  <a:lnTo>
                    <a:pt x="166" y="28"/>
                  </a:lnTo>
                  <a:lnTo>
                    <a:pt x="168" y="28"/>
                  </a:lnTo>
                  <a:lnTo>
                    <a:pt x="168" y="29"/>
                  </a:lnTo>
                  <a:close/>
                  <a:moveTo>
                    <a:pt x="169" y="19"/>
                  </a:moveTo>
                  <a:lnTo>
                    <a:pt x="169" y="20"/>
                  </a:lnTo>
                  <a:lnTo>
                    <a:pt x="169" y="19"/>
                  </a:lnTo>
                  <a:lnTo>
                    <a:pt x="168" y="19"/>
                  </a:lnTo>
                  <a:lnTo>
                    <a:pt x="168" y="18"/>
                  </a:lnTo>
                  <a:lnTo>
                    <a:pt x="169" y="16"/>
                  </a:lnTo>
                  <a:lnTo>
                    <a:pt x="169" y="18"/>
                  </a:lnTo>
                  <a:lnTo>
                    <a:pt x="169" y="19"/>
                  </a:lnTo>
                  <a:close/>
                  <a:moveTo>
                    <a:pt x="2546" y="3"/>
                  </a:moveTo>
                  <a:lnTo>
                    <a:pt x="2545" y="5"/>
                  </a:lnTo>
                  <a:lnTo>
                    <a:pt x="2545" y="6"/>
                  </a:lnTo>
                  <a:lnTo>
                    <a:pt x="2544" y="6"/>
                  </a:lnTo>
                  <a:lnTo>
                    <a:pt x="2544" y="7"/>
                  </a:lnTo>
                  <a:lnTo>
                    <a:pt x="2544" y="8"/>
                  </a:lnTo>
                  <a:lnTo>
                    <a:pt x="2543" y="8"/>
                  </a:lnTo>
                  <a:lnTo>
                    <a:pt x="2544" y="9"/>
                  </a:lnTo>
                  <a:lnTo>
                    <a:pt x="2543" y="11"/>
                  </a:lnTo>
                  <a:lnTo>
                    <a:pt x="2543" y="12"/>
                  </a:lnTo>
                  <a:lnTo>
                    <a:pt x="2544" y="13"/>
                  </a:lnTo>
                  <a:lnTo>
                    <a:pt x="2543" y="13"/>
                  </a:lnTo>
                  <a:lnTo>
                    <a:pt x="2543" y="14"/>
                  </a:lnTo>
                  <a:lnTo>
                    <a:pt x="2542" y="13"/>
                  </a:lnTo>
                  <a:lnTo>
                    <a:pt x="2542" y="14"/>
                  </a:lnTo>
                  <a:lnTo>
                    <a:pt x="2540" y="14"/>
                  </a:lnTo>
                  <a:lnTo>
                    <a:pt x="2540" y="15"/>
                  </a:lnTo>
                  <a:lnTo>
                    <a:pt x="2539" y="16"/>
                  </a:lnTo>
                  <a:lnTo>
                    <a:pt x="2538" y="16"/>
                  </a:lnTo>
                  <a:lnTo>
                    <a:pt x="2537" y="18"/>
                  </a:lnTo>
                  <a:lnTo>
                    <a:pt x="2536" y="19"/>
                  </a:lnTo>
                  <a:lnTo>
                    <a:pt x="2534" y="19"/>
                  </a:lnTo>
                  <a:lnTo>
                    <a:pt x="2534" y="20"/>
                  </a:lnTo>
                  <a:lnTo>
                    <a:pt x="2534" y="21"/>
                  </a:lnTo>
                  <a:lnTo>
                    <a:pt x="2534" y="22"/>
                  </a:lnTo>
                  <a:lnTo>
                    <a:pt x="2533" y="21"/>
                  </a:lnTo>
                  <a:lnTo>
                    <a:pt x="2532" y="21"/>
                  </a:lnTo>
                  <a:lnTo>
                    <a:pt x="2531" y="22"/>
                  </a:lnTo>
                  <a:lnTo>
                    <a:pt x="2530" y="24"/>
                  </a:lnTo>
                  <a:lnTo>
                    <a:pt x="2529" y="25"/>
                  </a:lnTo>
                  <a:lnTo>
                    <a:pt x="2529" y="26"/>
                  </a:lnTo>
                  <a:lnTo>
                    <a:pt x="2526" y="27"/>
                  </a:lnTo>
                  <a:lnTo>
                    <a:pt x="2525" y="28"/>
                  </a:lnTo>
                  <a:lnTo>
                    <a:pt x="2523" y="29"/>
                  </a:lnTo>
                  <a:lnTo>
                    <a:pt x="2523" y="29"/>
                  </a:lnTo>
                  <a:lnTo>
                    <a:pt x="2523" y="31"/>
                  </a:lnTo>
                  <a:lnTo>
                    <a:pt x="2523" y="29"/>
                  </a:lnTo>
                  <a:lnTo>
                    <a:pt x="2523" y="29"/>
                  </a:lnTo>
                  <a:lnTo>
                    <a:pt x="2523" y="29"/>
                  </a:lnTo>
                  <a:lnTo>
                    <a:pt x="2523" y="31"/>
                  </a:lnTo>
                  <a:lnTo>
                    <a:pt x="2523" y="32"/>
                  </a:lnTo>
                  <a:lnTo>
                    <a:pt x="2521" y="32"/>
                  </a:lnTo>
                  <a:lnTo>
                    <a:pt x="2520" y="33"/>
                  </a:lnTo>
                  <a:lnTo>
                    <a:pt x="2519" y="35"/>
                  </a:lnTo>
                  <a:lnTo>
                    <a:pt x="2518" y="39"/>
                  </a:lnTo>
                  <a:lnTo>
                    <a:pt x="2517" y="40"/>
                  </a:lnTo>
                  <a:lnTo>
                    <a:pt x="2517" y="42"/>
                  </a:lnTo>
                  <a:lnTo>
                    <a:pt x="2517" y="40"/>
                  </a:lnTo>
                  <a:lnTo>
                    <a:pt x="2518" y="39"/>
                  </a:lnTo>
                  <a:lnTo>
                    <a:pt x="2518" y="38"/>
                  </a:lnTo>
                  <a:lnTo>
                    <a:pt x="2517" y="38"/>
                  </a:lnTo>
                  <a:lnTo>
                    <a:pt x="2516" y="38"/>
                  </a:lnTo>
                  <a:lnTo>
                    <a:pt x="2516" y="39"/>
                  </a:lnTo>
                  <a:lnTo>
                    <a:pt x="2516" y="40"/>
                  </a:lnTo>
                  <a:lnTo>
                    <a:pt x="2517" y="41"/>
                  </a:lnTo>
                  <a:lnTo>
                    <a:pt x="2517" y="42"/>
                  </a:lnTo>
                  <a:lnTo>
                    <a:pt x="2517" y="44"/>
                  </a:lnTo>
                  <a:lnTo>
                    <a:pt x="2517" y="45"/>
                  </a:lnTo>
                  <a:lnTo>
                    <a:pt x="2517" y="46"/>
                  </a:lnTo>
                  <a:lnTo>
                    <a:pt x="2516" y="46"/>
                  </a:lnTo>
                  <a:lnTo>
                    <a:pt x="2516" y="47"/>
                  </a:lnTo>
                  <a:lnTo>
                    <a:pt x="2516" y="46"/>
                  </a:lnTo>
                  <a:lnTo>
                    <a:pt x="2516" y="45"/>
                  </a:lnTo>
                  <a:lnTo>
                    <a:pt x="2514" y="45"/>
                  </a:lnTo>
                  <a:lnTo>
                    <a:pt x="2513" y="45"/>
                  </a:lnTo>
                  <a:lnTo>
                    <a:pt x="2512" y="45"/>
                  </a:lnTo>
                  <a:lnTo>
                    <a:pt x="2512" y="46"/>
                  </a:lnTo>
                  <a:lnTo>
                    <a:pt x="2512" y="47"/>
                  </a:lnTo>
                  <a:lnTo>
                    <a:pt x="2512" y="48"/>
                  </a:lnTo>
                  <a:lnTo>
                    <a:pt x="2512" y="50"/>
                  </a:lnTo>
                  <a:lnTo>
                    <a:pt x="2512" y="51"/>
                  </a:lnTo>
                  <a:lnTo>
                    <a:pt x="2512" y="52"/>
                  </a:lnTo>
                  <a:lnTo>
                    <a:pt x="2512" y="53"/>
                  </a:lnTo>
                  <a:lnTo>
                    <a:pt x="2513" y="54"/>
                  </a:lnTo>
                  <a:lnTo>
                    <a:pt x="2514" y="57"/>
                  </a:lnTo>
                  <a:lnTo>
                    <a:pt x="2514" y="58"/>
                  </a:lnTo>
                  <a:lnTo>
                    <a:pt x="2514" y="57"/>
                  </a:lnTo>
                  <a:lnTo>
                    <a:pt x="2513" y="57"/>
                  </a:lnTo>
                  <a:lnTo>
                    <a:pt x="2513" y="55"/>
                  </a:lnTo>
                  <a:lnTo>
                    <a:pt x="2513" y="54"/>
                  </a:lnTo>
                  <a:lnTo>
                    <a:pt x="2512" y="54"/>
                  </a:lnTo>
                  <a:lnTo>
                    <a:pt x="2511" y="55"/>
                  </a:lnTo>
                  <a:lnTo>
                    <a:pt x="2511" y="57"/>
                  </a:lnTo>
                  <a:lnTo>
                    <a:pt x="2511" y="58"/>
                  </a:lnTo>
                  <a:lnTo>
                    <a:pt x="2510" y="58"/>
                  </a:lnTo>
                  <a:lnTo>
                    <a:pt x="2508" y="58"/>
                  </a:lnTo>
                  <a:lnTo>
                    <a:pt x="2508" y="59"/>
                  </a:lnTo>
                  <a:lnTo>
                    <a:pt x="2510" y="59"/>
                  </a:lnTo>
                  <a:lnTo>
                    <a:pt x="2510" y="60"/>
                  </a:lnTo>
                  <a:lnTo>
                    <a:pt x="2512" y="61"/>
                  </a:lnTo>
                  <a:lnTo>
                    <a:pt x="2513" y="61"/>
                  </a:lnTo>
                  <a:lnTo>
                    <a:pt x="2513" y="60"/>
                  </a:lnTo>
                  <a:lnTo>
                    <a:pt x="2514" y="60"/>
                  </a:lnTo>
                  <a:lnTo>
                    <a:pt x="2514" y="59"/>
                  </a:lnTo>
                  <a:lnTo>
                    <a:pt x="2514" y="58"/>
                  </a:lnTo>
                  <a:lnTo>
                    <a:pt x="2516" y="58"/>
                  </a:lnTo>
                  <a:lnTo>
                    <a:pt x="2516" y="59"/>
                  </a:lnTo>
                  <a:lnTo>
                    <a:pt x="2514" y="60"/>
                  </a:lnTo>
                  <a:lnTo>
                    <a:pt x="2516" y="61"/>
                  </a:lnTo>
                  <a:lnTo>
                    <a:pt x="2516" y="63"/>
                  </a:lnTo>
                  <a:lnTo>
                    <a:pt x="2517" y="63"/>
                  </a:lnTo>
                  <a:lnTo>
                    <a:pt x="2518" y="63"/>
                  </a:lnTo>
                  <a:lnTo>
                    <a:pt x="2518" y="61"/>
                  </a:lnTo>
                  <a:lnTo>
                    <a:pt x="2517" y="61"/>
                  </a:lnTo>
                  <a:lnTo>
                    <a:pt x="2516" y="60"/>
                  </a:lnTo>
                  <a:lnTo>
                    <a:pt x="2516" y="59"/>
                  </a:lnTo>
                  <a:lnTo>
                    <a:pt x="2516" y="58"/>
                  </a:lnTo>
                  <a:lnTo>
                    <a:pt x="2517" y="58"/>
                  </a:lnTo>
                  <a:lnTo>
                    <a:pt x="2518" y="59"/>
                  </a:lnTo>
                  <a:lnTo>
                    <a:pt x="2519" y="58"/>
                  </a:lnTo>
                  <a:lnTo>
                    <a:pt x="2520" y="58"/>
                  </a:lnTo>
                  <a:lnTo>
                    <a:pt x="2521" y="59"/>
                  </a:lnTo>
                  <a:lnTo>
                    <a:pt x="2523" y="60"/>
                  </a:lnTo>
                  <a:lnTo>
                    <a:pt x="2523" y="60"/>
                  </a:lnTo>
                  <a:lnTo>
                    <a:pt x="2524" y="60"/>
                  </a:lnTo>
                  <a:lnTo>
                    <a:pt x="2524" y="59"/>
                  </a:lnTo>
                  <a:lnTo>
                    <a:pt x="2525" y="59"/>
                  </a:lnTo>
                  <a:lnTo>
                    <a:pt x="2525" y="60"/>
                  </a:lnTo>
                  <a:lnTo>
                    <a:pt x="2526" y="60"/>
                  </a:lnTo>
                  <a:lnTo>
                    <a:pt x="2526" y="61"/>
                  </a:lnTo>
                  <a:lnTo>
                    <a:pt x="2527" y="63"/>
                  </a:lnTo>
                  <a:lnTo>
                    <a:pt x="2529" y="64"/>
                  </a:lnTo>
                  <a:lnTo>
                    <a:pt x="2530" y="64"/>
                  </a:lnTo>
                  <a:lnTo>
                    <a:pt x="2530" y="65"/>
                  </a:lnTo>
                  <a:lnTo>
                    <a:pt x="2530" y="66"/>
                  </a:lnTo>
                  <a:lnTo>
                    <a:pt x="2529" y="66"/>
                  </a:lnTo>
                  <a:lnTo>
                    <a:pt x="2529" y="67"/>
                  </a:lnTo>
                  <a:lnTo>
                    <a:pt x="2529" y="69"/>
                  </a:lnTo>
                  <a:lnTo>
                    <a:pt x="2530" y="70"/>
                  </a:lnTo>
                  <a:lnTo>
                    <a:pt x="2529" y="70"/>
                  </a:lnTo>
                  <a:lnTo>
                    <a:pt x="2529" y="71"/>
                  </a:lnTo>
                  <a:lnTo>
                    <a:pt x="2530" y="71"/>
                  </a:lnTo>
                  <a:lnTo>
                    <a:pt x="2529" y="71"/>
                  </a:lnTo>
                  <a:lnTo>
                    <a:pt x="2527" y="71"/>
                  </a:lnTo>
                  <a:lnTo>
                    <a:pt x="2526" y="71"/>
                  </a:lnTo>
                  <a:lnTo>
                    <a:pt x="2526" y="72"/>
                  </a:lnTo>
                  <a:lnTo>
                    <a:pt x="2525" y="71"/>
                  </a:lnTo>
                  <a:lnTo>
                    <a:pt x="2524" y="71"/>
                  </a:lnTo>
                  <a:lnTo>
                    <a:pt x="2523" y="71"/>
                  </a:lnTo>
                  <a:lnTo>
                    <a:pt x="2523" y="71"/>
                  </a:lnTo>
                  <a:lnTo>
                    <a:pt x="2523" y="72"/>
                  </a:lnTo>
                  <a:lnTo>
                    <a:pt x="2523" y="73"/>
                  </a:lnTo>
                  <a:lnTo>
                    <a:pt x="2521" y="73"/>
                  </a:lnTo>
                  <a:lnTo>
                    <a:pt x="2520" y="72"/>
                  </a:lnTo>
                  <a:lnTo>
                    <a:pt x="2519" y="72"/>
                  </a:lnTo>
                  <a:lnTo>
                    <a:pt x="2519" y="71"/>
                  </a:lnTo>
                  <a:lnTo>
                    <a:pt x="2518" y="71"/>
                  </a:lnTo>
                  <a:lnTo>
                    <a:pt x="2517" y="70"/>
                  </a:lnTo>
                  <a:lnTo>
                    <a:pt x="2516" y="70"/>
                  </a:lnTo>
                  <a:lnTo>
                    <a:pt x="2514" y="71"/>
                  </a:lnTo>
                  <a:lnTo>
                    <a:pt x="2513" y="71"/>
                  </a:lnTo>
                  <a:lnTo>
                    <a:pt x="2514" y="71"/>
                  </a:lnTo>
                  <a:lnTo>
                    <a:pt x="2514" y="72"/>
                  </a:lnTo>
                  <a:lnTo>
                    <a:pt x="2514" y="73"/>
                  </a:lnTo>
                  <a:lnTo>
                    <a:pt x="2514" y="74"/>
                  </a:lnTo>
                  <a:lnTo>
                    <a:pt x="2514" y="73"/>
                  </a:lnTo>
                  <a:lnTo>
                    <a:pt x="2513" y="73"/>
                  </a:lnTo>
                  <a:lnTo>
                    <a:pt x="2513" y="74"/>
                  </a:lnTo>
                  <a:lnTo>
                    <a:pt x="2512" y="74"/>
                  </a:lnTo>
                  <a:lnTo>
                    <a:pt x="2511" y="74"/>
                  </a:lnTo>
                  <a:lnTo>
                    <a:pt x="2508" y="76"/>
                  </a:lnTo>
                  <a:lnTo>
                    <a:pt x="2507" y="76"/>
                  </a:lnTo>
                  <a:lnTo>
                    <a:pt x="2506" y="76"/>
                  </a:lnTo>
                  <a:lnTo>
                    <a:pt x="2506" y="74"/>
                  </a:lnTo>
                  <a:lnTo>
                    <a:pt x="2505" y="74"/>
                  </a:lnTo>
                  <a:lnTo>
                    <a:pt x="2504" y="72"/>
                  </a:lnTo>
                  <a:lnTo>
                    <a:pt x="2503" y="71"/>
                  </a:lnTo>
                  <a:lnTo>
                    <a:pt x="2501" y="71"/>
                  </a:lnTo>
                  <a:lnTo>
                    <a:pt x="2501" y="70"/>
                  </a:lnTo>
                  <a:lnTo>
                    <a:pt x="2503" y="70"/>
                  </a:lnTo>
                  <a:lnTo>
                    <a:pt x="2503" y="69"/>
                  </a:lnTo>
                  <a:lnTo>
                    <a:pt x="2501" y="70"/>
                  </a:lnTo>
                  <a:lnTo>
                    <a:pt x="2501" y="71"/>
                  </a:lnTo>
                  <a:lnTo>
                    <a:pt x="2500" y="71"/>
                  </a:lnTo>
                  <a:lnTo>
                    <a:pt x="2499" y="71"/>
                  </a:lnTo>
                  <a:lnTo>
                    <a:pt x="2499" y="70"/>
                  </a:lnTo>
                  <a:lnTo>
                    <a:pt x="2498" y="70"/>
                  </a:lnTo>
                  <a:lnTo>
                    <a:pt x="2497" y="70"/>
                  </a:lnTo>
                  <a:lnTo>
                    <a:pt x="2495" y="70"/>
                  </a:lnTo>
                  <a:lnTo>
                    <a:pt x="2495" y="69"/>
                  </a:lnTo>
                  <a:lnTo>
                    <a:pt x="2495" y="70"/>
                  </a:lnTo>
                  <a:lnTo>
                    <a:pt x="2494" y="72"/>
                  </a:lnTo>
                  <a:lnTo>
                    <a:pt x="2494" y="72"/>
                  </a:lnTo>
                  <a:lnTo>
                    <a:pt x="2494" y="73"/>
                  </a:lnTo>
                  <a:lnTo>
                    <a:pt x="2494" y="73"/>
                  </a:lnTo>
                  <a:lnTo>
                    <a:pt x="2494" y="74"/>
                  </a:lnTo>
                  <a:lnTo>
                    <a:pt x="2494" y="74"/>
                  </a:lnTo>
                  <a:lnTo>
                    <a:pt x="2493" y="74"/>
                  </a:lnTo>
                  <a:lnTo>
                    <a:pt x="2492" y="74"/>
                  </a:lnTo>
                  <a:lnTo>
                    <a:pt x="2491" y="74"/>
                  </a:lnTo>
                  <a:lnTo>
                    <a:pt x="2489" y="76"/>
                  </a:lnTo>
                  <a:lnTo>
                    <a:pt x="2488" y="77"/>
                  </a:lnTo>
                  <a:lnTo>
                    <a:pt x="2488" y="78"/>
                  </a:lnTo>
                  <a:lnTo>
                    <a:pt x="2488" y="79"/>
                  </a:lnTo>
                  <a:lnTo>
                    <a:pt x="2487" y="79"/>
                  </a:lnTo>
                  <a:lnTo>
                    <a:pt x="2487" y="80"/>
                  </a:lnTo>
                  <a:lnTo>
                    <a:pt x="2487" y="82"/>
                  </a:lnTo>
                  <a:lnTo>
                    <a:pt x="2486" y="82"/>
                  </a:lnTo>
                  <a:lnTo>
                    <a:pt x="2486" y="80"/>
                  </a:lnTo>
                  <a:lnTo>
                    <a:pt x="2485" y="82"/>
                  </a:lnTo>
                  <a:lnTo>
                    <a:pt x="2484" y="82"/>
                  </a:lnTo>
                  <a:lnTo>
                    <a:pt x="2482" y="80"/>
                  </a:lnTo>
                  <a:lnTo>
                    <a:pt x="2481" y="80"/>
                  </a:lnTo>
                  <a:lnTo>
                    <a:pt x="2480" y="80"/>
                  </a:lnTo>
                  <a:lnTo>
                    <a:pt x="2480" y="79"/>
                  </a:lnTo>
                  <a:lnTo>
                    <a:pt x="2479" y="78"/>
                  </a:lnTo>
                  <a:lnTo>
                    <a:pt x="2478" y="78"/>
                  </a:lnTo>
                  <a:lnTo>
                    <a:pt x="2478" y="77"/>
                  </a:lnTo>
                  <a:lnTo>
                    <a:pt x="2476" y="76"/>
                  </a:lnTo>
                  <a:lnTo>
                    <a:pt x="2476" y="77"/>
                  </a:lnTo>
                  <a:lnTo>
                    <a:pt x="2475" y="78"/>
                  </a:lnTo>
                  <a:lnTo>
                    <a:pt x="2474" y="78"/>
                  </a:lnTo>
                  <a:lnTo>
                    <a:pt x="2473" y="79"/>
                  </a:lnTo>
                  <a:lnTo>
                    <a:pt x="2473" y="80"/>
                  </a:lnTo>
                  <a:lnTo>
                    <a:pt x="2472" y="82"/>
                  </a:lnTo>
                  <a:lnTo>
                    <a:pt x="2469" y="83"/>
                  </a:lnTo>
                  <a:lnTo>
                    <a:pt x="2468" y="83"/>
                  </a:lnTo>
                  <a:lnTo>
                    <a:pt x="2466" y="83"/>
                  </a:lnTo>
                  <a:lnTo>
                    <a:pt x="2466" y="84"/>
                  </a:lnTo>
                  <a:lnTo>
                    <a:pt x="2465" y="84"/>
                  </a:lnTo>
                  <a:lnTo>
                    <a:pt x="2463" y="84"/>
                  </a:lnTo>
                  <a:lnTo>
                    <a:pt x="2462" y="83"/>
                  </a:lnTo>
                  <a:lnTo>
                    <a:pt x="2461" y="84"/>
                  </a:lnTo>
                  <a:lnTo>
                    <a:pt x="2460" y="83"/>
                  </a:lnTo>
                  <a:lnTo>
                    <a:pt x="2459" y="84"/>
                  </a:lnTo>
                  <a:lnTo>
                    <a:pt x="2458" y="84"/>
                  </a:lnTo>
                  <a:lnTo>
                    <a:pt x="2459" y="84"/>
                  </a:lnTo>
                  <a:lnTo>
                    <a:pt x="2458" y="83"/>
                  </a:lnTo>
                  <a:lnTo>
                    <a:pt x="2458" y="82"/>
                  </a:lnTo>
                  <a:lnTo>
                    <a:pt x="2456" y="82"/>
                  </a:lnTo>
                  <a:lnTo>
                    <a:pt x="2456" y="80"/>
                  </a:lnTo>
                  <a:lnTo>
                    <a:pt x="2456" y="79"/>
                  </a:lnTo>
                  <a:lnTo>
                    <a:pt x="2455" y="79"/>
                  </a:lnTo>
                  <a:lnTo>
                    <a:pt x="2456" y="78"/>
                  </a:lnTo>
                  <a:lnTo>
                    <a:pt x="2455" y="78"/>
                  </a:lnTo>
                  <a:lnTo>
                    <a:pt x="2454" y="77"/>
                  </a:lnTo>
                  <a:lnTo>
                    <a:pt x="2454" y="76"/>
                  </a:lnTo>
                  <a:lnTo>
                    <a:pt x="2453" y="74"/>
                  </a:lnTo>
                  <a:lnTo>
                    <a:pt x="2453" y="73"/>
                  </a:lnTo>
                  <a:lnTo>
                    <a:pt x="2454" y="74"/>
                  </a:lnTo>
                  <a:lnTo>
                    <a:pt x="2455" y="74"/>
                  </a:lnTo>
                  <a:lnTo>
                    <a:pt x="2456" y="74"/>
                  </a:lnTo>
                  <a:lnTo>
                    <a:pt x="2458" y="73"/>
                  </a:lnTo>
                  <a:lnTo>
                    <a:pt x="2459" y="73"/>
                  </a:lnTo>
                  <a:lnTo>
                    <a:pt x="2459" y="72"/>
                  </a:lnTo>
                  <a:lnTo>
                    <a:pt x="2460" y="72"/>
                  </a:lnTo>
                  <a:lnTo>
                    <a:pt x="2461" y="72"/>
                  </a:lnTo>
                  <a:lnTo>
                    <a:pt x="2462" y="72"/>
                  </a:lnTo>
                  <a:lnTo>
                    <a:pt x="2463" y="72"/>
                  </a:lnTo>
                  <a:lnTo>
                    <a:pt x="2465" y="73"/>
                  </a:lnTo>
                  <a:lnTo>
                    <a:pt x="2466" y="73"/>
                  </a:lnTo>
                  <a:lnTo>
                    <a:pt x="2466" y="72"/>
                  </a:lnTo>
                  <a:lnTo>
                    <a:pt x="2467" y="72"/>
                  </a:lnTo>
                  <a:lnTo>
                    <a:pt x="2468" y="73"/>
                  </a:lnTo>
                  <a:lnTo>
                    <a:pt x="2468" y="72"/>
                  </a:lnTo>
                  <a:lnTo>
                    <a:pt x="2469" y="72"/>
                  </a:lnTo>
                  <a:lnTo>
                    <a:pt x="2471" y="72"/>
                  </a:lnTo>
                  <a:lnTo>
                    <a:pt x="2472" y="72"/>
                  </a:lnTo>
                  <a:lnTo>
                    <a:pt x="2473" y="71"/>
                  </a:lnTo>
                  <a:lnTo>
                    <a:pt x="2474" y="71"/>
                  </a:lnTo>
                  <a:lnTo>
                    <a:pt x="2475" y="71"/>
                  </a:lnTo>
                  <a:lnTo>
                    <a:pt x="2475" y="70"/>
                  </a:lnTo>
                  <a:lnTo>
                    <a:pt x="2474" y="69"/>
                  </a:lnTo>
                  <a:lnTo>
                    <a:pt x="2474" y="67"/>
                  </a:lnTo>
                  <a:lnTo>
                    <a:pt x="2473" y="67"/>
                  </a:lnTo>
                  <a:lnTo>
                    <a:pt x="2472" y="67"/>
                  </a:lnTo>
                  <a:lnTo>
                    <a:pt x="2471" y="67"/>
                  </a:lnTo>
                  <a:lnTo>
                    <a:pt x="2469" y="69"/>
                  </a:lnTo>
                  <a:lnTo>
                    <a:pt x="2468" y="69"/>
                  </a:lnTo>
                  <a:lnTo>
                    <a:pt x="2468" y="67"/>
                  </a:lnTo>
                  <a:lnTo>
                    <a:pt x="2467" y="66"/>
                  </a:lnTo>
                  <a:lnTo>
                    <a:pt x="2466" y="67"/>
                  </a:lnTo>
                  <a:lnTo>
                    <a:pt x="2466" y="66"/>
                  </a:lnTo>
                  <a:lnTo>
                    <a:pt x="2466" y="67"/>
                  </a:lnTo>
                  <a:lnTo>
                    <a:pt x="2466" y="66"/>
                  </a:lnTo>
                  <a:lnTo>
                    <a:pt x="2466" y="65"/>
                  </a:lnTo>
                  <a:lnTo>
                    <a:pt x="2466" y="64"/>
                  </a:lnTo>
                  <a:lnTo>
                    <a:pt x="2465" y="64"/>
                  </a:lnTo>
                  <a:lnTo>
                    <a:pt x="2465" y="63"/>
                  </a:lnTo>
                  <a:lnTo>
                    <a:pt x="2465" y="61"/>
                  </a:lnTo>
                  <a:lnTo>
                    <a:pt x="2465" y="60"/>
                  </a:lnTo>
                  <a:lnTo>
                    <a:pt x="2463" y="60"/>
                  </a:lnTo>
                  <a:lnTo>
                    <a:pt x="2462" y="59"/>
                  </a:lnTo>
                  <a:lnTo>
                    <a:pt x="2461" y="59"/>
                  </a:lnTo>
                  <a:lnTo>
                    <a:pt x="2461" y="58"/>
                  </a:lnTo>
                  <a:lnTo>
                    <a:pt x="2460" y="58"/>
                  </a:lnTo>
                  <a:lnTo>
                    <a:pt x="2460" y="57"/>
                  </a:lnTo>
                  <a:lnTo>
                    <a:pt x="2459" y="57"/>
                  </a:lnTo>
                  <a:lnTo>
                    <a:pt x="2458" y="58"/>
                  </a:lnTo>
                  <a:lnTo>
                    <a:pt x="2456" y="58"/>
                  </a:lnTo>
                  <a:lnTo>
                    <a:pt x="2455" y="58"/>
                  </a:lnTo>
                  <a:lnTo>
                    <a:pt x="2454" y="58"/>
                  </a:lnTo>
                  <a:lnTo>
                    <a:pt x="2453" y="57"/>
                  </a:lnTo>
                  <a:lnTo>
                    <a:pt x="2452" y="58"/>
                  </a:lnTo>
                  <a:lnTo>
                    <a:pt x="2450" y="58"/>
                  </a:lnTo>
                  <a:lnTo>
                    <a:pt x="2449" y="58"/>
                  </a:lnTo>
                  <a:lnTo>
                    <a:pt x="2449" y="58"/>
                  </a:lnTo>
                  <a:lnTo>
                    <a:pt x="2450" y="58"/>
                  </a:lnTo>
                  <a:lnTo>
                    <a:pt x="2449" y="59"/>
                  </a:lnTo>
                  <a:lnTo>
                    <a:pt x="2450" y="59"/>
                  </a:lnTo>
                  <a:lnTo>
                    <a:pt x="2450" y="60"/>
                  </a:lnTo>
                  <a:lnTo>
                    <a:pt x="2449" y="61"/>
                  </a:lnTo>
                  <a:lnTo>
                    <a:pt x="2448" y="61"/>
                  </a:lnTo>
                  <a:lnTo>
                    <a:pt x="2447" y="61"/>
                  </a:lnTo>
                  <a:lnTo>
                    <a:pt x="2446" y="61"/>
                  </a:lnTo>
                  <a:lnTo>
                    <a:pt x="2447" y="61"/>
                  </a:lnTo>
                  <a:lnTo>
                    <a:pt x="2447" y="60"/>
                  </a:lnTo>
                  <a:lnTo>
                    <a:pt x="2446" y="60"/>
                  </a:lnTo>
                  <a:lnTo>
                    <a:pt x="2446" y="59"/>
                  </a:lnTo>
                  <a:lnTo>
                    <a:pt x="2445" y="59"/>
                  </a:lnTo>
                  <a:lnTo>
                    <a:pt x="2443" y="59"/>
                  </a:lnTo>
                  <a:lnTo>
                    <a:pt x="2442" y="60"/>
                  </a:lnTo>
                  <a:lnTo>
                    <a:pt x="2442" y="59"/>
                  </a:lnTo>
                  <a:lnTo>
                    <a:pt x="2443" y="59"/>
                  </a:lnTo>
                  <a:lnTo>
                    <a:pt x="2445" y="58"/>
                  </a:lnTo>
                  <a:lnTo>
                    <a:pt x="2446" y="58"/>
                  </a:lnTo>
                  <a:lnTo>
                    <a:pt x="2447" y="58"/>
                  </a:lnTo>
                  <a:lnTo>
                    <a:pt x="2447" y="58"/>
                  </a:lnTo>
                  <a:lnTo>
                    <a:pt x="2446" y="58"/>
                  </a:lnTo>
                  <a:lnTo>
                    <a:pt x="2445" y="58"/>
                  </a:lnTo>
                  <a:lnTo>
                    <a:pt x="2443" y="58"/>
                  </a:lnTo>
                  <a:lnTo>
                    <a:pt x="2442" y="58"/>
                  </a:lnTo>
                  <a:lnTo>
                    <a:pt x="2441" y="58"/>
                  </a:lnTo>
                  <a:lnTo>
                    <a:pt x="2441" y="57"/>
                  </a:lnTo>
                  <a:lnTo>
                    <a:pt x="2441" y="55"/>
                  </a:lnTo>
                  <a:lnTo>
                    <a:pt x="2440" y="55"/>
                  </a:lnTo>
                  <a:lnTo>
                    <a:pt x="2439" y="55"/>
                  </a:lnTo>
                  <a:lnTo>
                    <a:pt x="2437" y="54"/>
                  </a:lnTo>
                  <a:lnTo>
                    <a:pt x="2436" y="54"/>
                  </a:lnTo>
                  <a:lnTo>
                    <a:pt x="2435" y="53"/>
                  </a:lnTo>
                  <a:lnTo>
                    <a:pt x="2433" y="53"/>
                  </a:lnTo>
                  <a:lnTo>
                    <a:pt x="2428" y="51"/>
                  </a:lnTo>
                  <a:lnTo>
                    <a:pt x="2426" y="51"/>
                  </a:lnTo>
                  <a:lnTo>
                    <a:pt x="2422" y="51"/>
                  </a:lnTo>
                  <a:lnTo>
                    <a:pt x="2421" y="51"/>
                  </a:lnTo>
                  <a:lnTo>
                    <a:pt x="2421" y="50"/>
                  </a:lnTo>
                  <a:lnTo>
                    <a:pt x="2420" y="51"/>
                  </a:lnTo>
                  <a:lnTo>
                    <a:pt x="2421" y="52"/>
                  </a:lnTo>
                  <a:lnTo>
                    <a:pt x="2420" y="52"/>
                  </a:lnTo>
                  <a:lnTo>
                    <a:pt x="2417" y="54"/>
                  </a:lnTo>
                  <a:lnTo>
                    <a:pt x="2416" y="54"/>
                  </a:lnTo>
                  <a:lnTo>
                    <a:pt x="2415" y="54"/>
                  </a:lnTo>
                  <a:lnTo>
                    <a:pt x="2414" y="54"/>
                  </a:lnTo>
                  <a:lnTo>
                    <a:pt x="2414" y="55"/>
                  </a:lnTo>
                  <a:lnTo>
                    <a:pt x="2415" y="55"/>
                  </a:lnTo>
                  <a:lnTo>
                    <a:pt x="2416" y="57"/>
                  </a:lnTo>
                  <a:lnTo>
                    <a:pt x="2415" y="58"/>
                  </a:lnTo>
                  <a:lnTo>
                    <a:pt x="2416" y="58"/>
                  </a:lnTo>
                  <a:lnTo>
                    <a:pt x="2417" y="58"/>
                  </a:lnTo>
                  <a:lnTo>
                    <a:pt x="2417" y="59"/>
                  </a:lnTo>
                  <a:lnTo>
                    <a:pt x="2417" y="60"/>
                  </a:lnTo>
                  <a:lnTo>
                    <a:pt x="2416" y="60"/>
                  </a:lnTo>
                  <a:lnTo>
                    <a:pt x="2416" y="59"/>
                  </a:lnTo>
                  <a:lnTo>
                    <a:pt x="2415" y="60"/>
                  </a:lnTo>
                  <a:lnTo>
                    <a:pt x="2414" y="60"/>
                  </a:lnTo>
                  <a:lnTo>
                    <a:pt x="2413" y="61"/>
                  </a:lnTo>
                  <a:lnTo>
                    <a:pt x="2413" y="60"/>
                  </a:lnTo>
                  <a:lnTo>
                    <a:pt x="2411" y="60"/>
                  </a:lnTo>
                  <a:lnTo>
                    <a:pt x="2410" y="59"/>
                  </a:lnTo>
                  <a:lnTo>
                    <a:pt x="2410" y="58"/>
                  </a:lnTo>
                  <a:lnTo>
                    <a:pt x="2411" y="58"/>
                  </a:lnTo>
                  <a:lnTo>
                    <a:pt x="2410" y="58"/>
                  </a:lnTo>
                  <a:lnTo>
                    <a:pt x="2410" y="58"/>
                  </a:lnTo>
                  <a:lnTo>
                    <a:pt x="2409" y="59"/>
                  </a:lnTo>
                  <a:lnTo>
                    <a:pt x="2409" y="60"/>
                  </a:lnTo>
                  <a:lnTo>
                    <a:pt x="2409" y="61"/>
                  </a:lnTo>
                  <a:lnTo>
                    <a:pt x="2409" y="63"/>
                  </a:lnTo>
                  <a:lnTo>
                    <a:pt x="2409" y="64"/>
                  </a:lnTo>
                  <a:lnTo>
                    <a:pt x="2409" y="65"/>
                  </a:lnTo>
                  <a:lnTo>
                    <a:pt x="2410" y="64"/>
                  </a:lnTo>
                  <a:lnTo>
                    <a:pt x="2411" y="63"/>
                  </a:lnTo>
                  <a:lnTo>
                    <a:pt x="2411" y="64"/>
                  </a:lnTo>
                  <a:lnTo>
                    <a:pt x="2411" y="65"/>
                  </a:lnTo>
                  <a:lnTo>
                    <a:pt x="2411" y="64"/>
                  </a:lnTo>
                  <a:lnTo>
                    <a:pt x="2411" y="63"/>
                  </a:lnTo>
                  <a:lnTo>
                    <a:pt x="2413" y="63"/>
                  </a:lnTo>
                  <a:lnTo>
                    <a:pt x="2413" y="64"/>
                  </a:lnTo>
                  <a:lnTo>
                    <a:pt x="2414" y="64"/>
                  </a:lnTo>
                  <a:lnTo>
                    <a:pt x="2414" y="65"/>
                  </a:lnTo>
                  <a:lnTo>
                    <a:pt x="2413" y="66"/>
                  </a:lnTo>
                  <a:lnTo>
                    <a:pt x="2413" y="67"/>
                  </a:lnTo>
                  <a:lnTo>
                    <a:pt x="2413" y="69"/>
                  </a:lnTo>
                  <a:lnTo>
                    <a:pt x="2413" y="70"/>
                  </a:lnTo>
                  <a:lnTo>
                    <a:pt x="2411" y="69"/>
                  </a:lnTo>
                  <a:lnTo>
                    <a:pt x="2410" y="67"/>
                  </a:lnTo>
                  <a:lnTo>
                    <a:pt x="2409" y="67"/>
                  </a:lnTo>
                  <a:lnTo>
                    <a:pt x="2409" y="70"/>
                  </a:lnTo>
                  <a:lnTo>
                    <a:pt x="2409" y="69"/>
                  </a:lnTo>
                  <a:lnTo>
                    <a:pt x="2407" y="69"/>
                  </a:lnTo>
                  <a:lnTo>
                    <a:pt x="2404" y="69"/>
                  </a:lnTo>
                  <a:lnTo>
                    <a:pt x="2404" y="67"/>
                  </a:lnTo>
                  <a:lnTo>
                    <a:pt x="2403" y="66"/>
                  </a:lnTo>
                  <a:lnTo>
                    <a:pt x="2403" y="65"/>
                  </a:lnTo>
                  <a:lnTo>
                    <a:pt x="2403" y="64"/>
                  </a:lnTo>
                  <a:lnTo>
                    <a:pt x="2402" y="64"/>
                  </a:lnTo>
                  <a:lnTo>
                    <a:pt x="2402" y="63"/>
                  </a:lnTo>
                  <a:lnTo>
                    <a:pt x="2400" y="63"/>
                  </a:lnTo>
                  <a:lnTo>
                    <a:pt x="2396" y="64"/>
                  </a:lnTo>
                  <a:lnTo>
                    <a:pt x="2394" y="64"/>
                  </a:lnTo>
                  <a:lnTo>
                    <a:pt x="2393" y="64"/>
                  </a:lnTo>
                  <a:lnTo>
                    <a:pt x="2391" y="65"/>
                  </a:lnTo>
                  <a:lnTo>
                    <a:pt x="2393" y="66"/>
                  </a:lnTo>
                  <a:lnTo>
                    <a:pt x="2393" y="67"/>
                  </a:lnTo>
                  <a:lnTo>
                    <a:pt x="2391" y="67"/>
                  </a:lnTo>
                  <a:lnTo>
                    <a:pt x="2391" y="69"/>
                  </a:lnTo>
                  <a:lnTo>
                    <a:pt x="2390" y="69"/>
                  </a:lnTo>
                  <a:lnTo>
                    <a:pt x="2389" y="67"/>
                  </a:lnTo>
                  <a:lnTo>
                    <a:pt x="2389" y="66"/>
                  </a:lnTo>
                  <a:lnTo>
                    <a:pt x="2388" y="66"/>
                  </a:lnTo>
                  <a:lnTo>
                    <a:pt x="2387" y="67"/>
                  </a:lnTo>
                  <a:lnTo>
                    <a:pt x="2387" y="69"/>
                  </a:lnTo>
                  <a:lnTo>
                    <a:pt x="2387" y="70"/>
                  </a:lnTo>
                  <a:lnTo>
                    <a:pt x="2385" y="69"/>
                  </a:lnTo>
                  <a:lnTo>
                    <a:pt x="2384" y="69"/>
                  </a:lnTo>
                  <a:lnTo>
                    <a:pt x="2384" y="67"/>
                  </a:lnTo>
                  <a:lnTo>
                    <a:pt x="2383" y="67"/>
                  </a:lnTo>
                  <a:lnTo>
                    <a:pt x="2383" y="66"/>
                  </a:lnTo>
                  <a:lnTo>
                    <a:pt x="2382" y="66"/>
                  </a:lnTo>
                  <a:lnTo>
                    <a:pt x="2381" y="65"/>
                  </a:lnTo>
                  <a:lnTo>
                    <a:pt x="2381" y="66"/>
                  </a:lnTo>
                  <a:lnTo>
                    <a:pt x="2380" y="66"/>
                  </a:lnTo>
                  <a:lnTo>
                    <a:pt x="2378" y="64"/>
                  </a:lnTo>
                  <a:lnTo>
                    <a:pt x="2377" y="64"/>
                  </a:lnTo>
                  <a:lnTo>
                    <a:pt x="2375" y="64"/>
                  </a:lnTo>
                  <a:lnTo>
                    <a:pt x="2375" y="65"/>
                  </a:lnTo>
                  <a:lnTo>
                    <a:pt x="2371" y="64"/>
                  </a:lnTo>
                  <a:lnTo>
                    <a:pt x="2371" y="63"/>
                  </a:lnTo>
                  <a:lnTo>
                    <a:pt x="2370" y="61"/>
                  </a:lnTo>
                  <a:lnTo>
                    <a:pt x="2369" y="61"/>
                  </a:lnTo>
                  <a:lnTo>
                    <a:pt x="2368" y="60"/>
                  </a:lnTo>
                  <a:lnTo>
                    <a:pt x="2367" y="60"/>
                  </a:lnTo>
                  <a:lnTo>
                    <a:pt x="2364" y="61"/>
                  </a:lnTo>
                  <a:lnTo>
                    <a:pt x="2364" y="63"/>
                  </a:lnTo>
                  <a:lnTo>
                    <a:pt x="2364" y="64"/>
                  </a:lnTo>
                  <a:lnTo>
                    <a:pt x="2364" y="66"/>
                  </a:lnTo>
                  <a:lnTo>
                    <a:pt x="2364" y="67"/>
                  </a:lnTo>
                  <a:lnTo>
                    <a:pt x="2364" y="69"/>
                  </a:lnTo>
                  <a:lnTo>
                    <a:pt x="2364" y="70"/>
                  </a:lnTo>
                  <a:lnTo>
                    <a:pt x="2364" y="71"/>
                  </a:lnTo>
                  <a:lnTo>
                    <a:pt x="2363" y="71"/>
                  </a:lnTo>
                  <a:lnTo>
                    <a:pt x="2362" y="71"/>
                  </a:lnTo>
                  <a:lnTo>
                    <a:pt x="2361" y="71"/>
                  </a:lnTo>
                  <a:lnTo>
                    <a:pt x="2361" y="72"/>
                  </a:lnTo>
                  <a:lnTo>
                    <a:pt x="2359" y="72"/>
                  </a:lnTo>
                  <a:lnTo>
                    <a:pt x="2358" y="73"/>
                  </a:lnTo>
                  <a:lnTo>
                    <a:pt x="2357" y="73"/>
                  </a:lnTo>
                  <a:lnTo>
                    <a:pt x="2357" y="72"/>
                  </a:lnTo>
                  <a:lnTo>
                    <a:pt x="2357" y="71"/>
                  </a:lnTo>
                  <a:lnTo>
                    <a:pt x="2356" y="70"/>
                  </a:lnTo>
                  <a:lnTo>
                    <a:pt x="2355" y="70"/>
                  </a:lnTo>
                  <a:lnTo>
                    <a:pt x="2355" y="69"/>
                  </a:lnTo>
                  <a:lnTo>
                    <a:pt x="2355" y="67"/>
                  </a:lnTo>
                  <a:lnTo>
                    <a:pt x="2355" y="66"/>
                  </a:lnTo>
                  <a:lnTo>
                    <a:pt x="2356" y="66"/>
                  </a:lnTo>
                  <a:lnTo>
                    <a:pt x="2356" y="65"/>
                  </a:lnTo>
                  <a:lnTo>
                    <a:pt x="2357" y="65"/>
                  </a:lnTo>
                  <a:lnTo>
                    <a:pt x="2357" y="64"/>
                  </a:lnTo>
                  <a:lnTo>
                    <a:pt x="2357" y="63"/>
                  </a:lnTo>
                  <a:lnTo>
                    <a:pt x="2356" y="63"/>
                  </a:lnTo>
                  <a:lnTo>
                    <a:pt x="2355" y="63"/>
                  </a:lnTo>
                  <a:lnTo>
                    <a:pt x="2354" y="63"/>
                  </a:lnTo>
                  <a:lnTo>
                    <a:pt x="2354" y="64"/>
                  </a:lnTo>
                  <a:lnTo>
                    <a:pt x="2352" y="63"/>
                  </a:lnTo>
                  <a:lnTo>
                    <a:pt x="2352" y="63"/>
                  </a:lnTo>
                  <a:lnTo>
                    <a:pt x="2352" y="61"/>
                  </a:lnTo>
                  <a:lnTo>
                    <a:pt x="2352" y="63"/>
                  </a:lnTo>
                  <a:lnTo>
                    <a:pt x="2351" y="63"/>
                  </a:lnTo>
                  <a:lnTo>
                    <a:pt x="2350" y="63"/>
                  </a:lnTo>
                  <a:lnTo>
                    <a:pt x="2348" y="63"/>
                  </a:lnTo>
                  <a:lnTo>
                    <a:pt x="2346" y="64"/>
                  </a:lnTo>
                  <a:lnTo>
                    <a:pt x="2345" y="63"/>
                  </a:lnTo>
                  <a:lnTo>
                    <a:pt x="2344" y="63"/>
                  </a:lnTo>
                  <a:lnTo>
                    <a:pt x="2342" y="64"/>
                  </a:lnTo>
                  <a:lnTo>
                    <a:pt x="2339" y="64"/>
                  </a:lnTo>
                  <a:lnTo>
                    <a:pt x="2335" y="64"/>
                  </a:lnTo>
                  <a:lnTo>
                    <a:pt x="2336" y="64"/>
                  </a:lnTo>
                  <a:lnTo>
                    <a:pt x="2336" y="63"/>
                  </a:lnTo>
                  <a:lnTo>
                    <a:pt x="2332" y="63"/>
                  </a:lnTo>
                  <a:lnTo>
                    <a:pt x="2332" y="64"/>
                  </a:lnTo>
                  <a:lnTo>
                    <a:pt x="2333" y="64"/>
                  </a:lnTo>
                  <a:lnTo>
                    <a:pt x="2329" y="64"/>
                  </a:lnTo>
                  <a:lnTo>
                    <a:pt x="2328" y="64"/>
                  </a:lnTo>
                  <a:lnTo>
                    <a:pt x="2329" y="64"/>
                  </a:lnTo>
                  <a:lnTo>
                    <a:pt x="2329" y="63"/>
                  </a:lnTo>
                  <a:lnTo>
                    <a:pt x="2328" y="63"/>
                  </a:lnTo>
                  <a:lnTo>
                    <a:pt x="2326" y="63"/>
                  </a:lnTo>
                  <a:lnTo>
                    <a:pt x="2326" y="64"/>
                  </a:lnTo>
                  <a:lnTo>
                    <a:pt x="2325" y="64"/>
                  </a:lnTo>
                  <a:lnTo>
                    <a:pt x="2324" y="63"/>
                  </a:lnTo>
                  <a:lnTo>
                    <a:pt x="2320" y="63"/>
                  </a:lnTo>
                  <a:lnTo>
                    <a:pt x="2319" y="63"/>
                  </a:lnTo>
                  <a:lnTo>
                    <a:pt x="2318" y="63"/>
                  </a:lnTo>
                  <a:lnTo>
                    <a:pt x="2313" y="65"/>
                  </a:lnTo>
                  <a:lnTo>
                    <a:pt x="2311" y="66"/>
                  </a:lnTo>
                  <a:lnTo>
                    <a:pt x="2310" y="66"/>
                  </a:lnTo>
                  <a:lnTo>
                    <a:pt x="2309" y="65"/>
                  </a:lnTo>
                  <a:lnTo>
                    <a:pt x="2307" y="65"/>
                  </a:lnTo>
                  <a:lnTo>
                    <a:pt x="2306" y="64"/>
                  </a:lnTo>
                  <a:lnTo>
                    <a:pt x="2305" y="64"/>
                  </a:lnTo>
                  <a:lnTo>
                    <a:pt x="2304" y="65"/>
                  </a:lnTo>
                  <a:lnTo>
                    <a:pt x="2305" y="65"/>
                  </a:lnTo>
                  <a:lnTo>
                    <a:pt x="2299" y="66"/>
                  </a:lnTo>
                  <a:lnTo>
                    <a:pt x="2294" y="70"/>
                  </a:lnTo>
                  <a:lnTo>
                    <a:pt x="2289" y="73"/>
                  </a:lnTo>
                  <a:lnTo>
                    <a:pt x="2286" y="76"/>
                  </a:lnTo>
                  <a:lnTo>
                    <a:pt x="2285" y="77"/>
                  </a:lnTo>
                  <a:lnTo>
                    <a:pt x="2284" y="78"/>
                  </a:lnTo>
                  <a:lnTo>
                    <a:pt x="2283" y="80"/>
                  </a:lnTo>
                  <a:lnTo>
                    <a:pt x="2279" y="86"/>
                  </a:lnTo>
                  <a:lnTo>
                    <a:pt x="2277" y="89"/>
                  </a:lnTo>
                  <a:lnTo>
                    <a:pt x="2276" y="91"/>
                  </a:lnTo>
                  <a:lnTo>
                    <a:pt x="2272" y="95"/>
                  </a:lnTo>
                  <a:lnTo>
                    <a:pt x="2268" y="97"/>
                  </a:lnTo>
                  <a:lnTo>
                    <a:pt x="2267" y="97"/>
                  </a:lnTo>
                  <a:lnTo>
                    <a:pt x="2267" y="97"/>
                  </a:lnTo>
                  <a:lnTo>
                    <a:pt x="2265" y="99"/>
                  </a:lnTo>
                  <a:lnTo>
                    <a:pt x="2264" y="99"/>
                  </a:lnTo>
                  <a:lnTo>
                    <a:pt x="2264" y="100"/>
                  </a:lnTo>
                  <a:lnTo>
                    <a:pt x="2260" y="104"/>
                  </a:lnTo>
                  <a:lnTo>
                    <a:pt x="2259" y="105"/>
                  </a:lnTo>
                  <a:lnTo>
                    <a:pt x="2259" y="108"/>
                  </a:lnTo>
                  <a:lnTo>
                    <a:pt x="2258" y="110"/>
                  </a:lnTo>
                  <a:lnTo>
                    <a:pt x="2255" y="116"/>
                  </a:lnTo>
                  <a:lnTo>
                    <a:pt x="2255" y="118"/>
                  </a:lnTo>
                  <a:lnTo>
                    <a:pt x="2254" y="119"/>
                  </a:lnTo>
                  <a:lnTo>
                    <a:pt x="2253" y="121"/>
                  </a:lnTo>
                  <a:lnTo>
                    <a:pt x="2252" y="122"/>
                  </a:lnTo>
                  <a:lnTo>
                    <a:pt x="2251" y="122"/>
                  </a:lnTo>
                  <a:lnTo>
                    <a:pt x="2250" y="122"/>
                  </a:lnTo>
                  <a:lnTo>
                    <a:pt x="2248" y="123"/>
                  </a:lnTo>
                  <a:lnTo>
                    <a:pt x="2247" y="123"/>
                  </a:lnTo>
                  <a:lnTo>
                    <a:pt x="2246" y="123"/>
                  </a:lnTo>
                  <a:lnTo>
                    <a:pt x="2246" y="124"/>
                  </a:lnTo>
                  <a:lnTo>
                    <a:pt x="2245" y="125"/>
                  </a:lnTo>
                  <a:lnTo>
                    <a:pt x="2244" y="128"/>
                  </a:lnTo>
                  <a:lnTo>
                    <a:pt x="2242" y="131"/>
                  </a:lnTo>
                  <a:lnTo>
                    <a:pt x="2241" y="132"/>
                  </a:lnTo>
                  <a:lnTo>
                    <a:pt x="2240" y="131"/>
                  </a:lnTo>
                  <a:lnTo>
                    <a:pt x="2240" y="132"/>
                  </a:lnTo>
                  <a:lnTo>
                    <a:pt x="2239" y="132"/>
                  </a:lnTo>
                  <a:lnTo>
                    <a:pt x="2239" y="134"/>
                  </a:lnTo>
                  <a:lnTo>
                    <a:pt x="2238" y="136"/>
                  </a:lnTo>
                  <a:lnTo>
                    <a:pt x="2238" y="137"/>
                  </a:lnTo>
                  <a:lnTo>
                    <a:pt x="2237" y="137"/>
                  </a:lnTo>
                  <a:lnTo>
                    <a:pt x="2235" y="138"/>
                  </a:lnTo>
                  <a:lnTo>
                    <a:pt x="2234" y="138"/>
                  </a:lnTo>
                  <a:lnTo>
                    <a:pt x="2234" y="139"/>
                  </a:lnTo>
                  <a:lnTo>
                    <a:pt x="2233" y="139"/>
                  </a:lnTo>
                  <a:lnTo>
                    <a:pt x="2232" y="139"/>
                  </a:lnTo>
                  <a:lnTo>
                    <a:pt x="2231" y="139"/>
                  </a:lnTo>
                  <a:lnTo>
                    <a:pt x="2229" y="141"/>
                  </a:lnTo>
                  <a:lnTo>
                    <a:pt x="2229" y="142"/>
                  </a:lnTo>
                  <a:lnTo>
                    <a:pt x="2228" y="143"/>
                  </a:lnTo>
                  <a:lnTo>
                    <a:pt x="2228" y="143"/>
                  </a:lnTo>
                  <a:lnTo>
                    <a:pt x="2227" y="143"/>
                  </a:lnTo>
                  <a:lnTo>
                    <a:pt x="2226" y="143"/>
                  </a:lnTo>
                  <a:lnTo>
                    <a:pt x="2226" y="144"/>
                  </a:lnTo>
                  <a:lnTo>
                    <a:pt x="2226" y="145"/>
                  </a:lnTo>
                  <a:lnTo>
                    <a:pt x="2226" y="147"/>
                  </a:lnTo>
                  <a:lnTo>
                    <a:pt x="2226" y="148"/>
                  </a:lnTo>
                  <a:lnTo>
                    <a:pt x="2225" y="148"/>
                  </a:lnTo>
                  <a:lnTo>
                    <a:pt x="2223" y="147"/>
                  </a:lnTo>
                  <a:lnTo>
                    <a:pt x="2223" y="148"/>
                  </a:lnTo>
                  <a:lnTo>
                    <a:pt x="2222" y="148"/>
                  </a:lnTo>
                  <a:lnTo>
                    <a:pt x="2222" y="149"/>
                  </a:lnTo>
                  <a:lnTo>
                    <a:pt x="2221" y="149"/>
                  </a:lnTo>
                  <a:lnTo>
                    <a:pt x="2220" y="149"/>
                  </a:lnTo>
                  <a:lnTo>
                    <a:pt x="2220" y="150"/>
                  </a:lnTo>
                  <a:lnTo>
                    <a:pt x="2220" y="151"/>
                  </a:lnTo>
                  <a:lnTo>
                    <a:pt x="2219" y="152"/>
                  </a:lnTo>
                  <a:lnTo>
                    <a:pt x="2219" y="154"/>
                  </a:lnTo>
                  <a:lnTo>
                    <a:pt x="2219" y="155"/>
                  </a:lnTo>
                  <a:lnTo>
                    <a:pt x="2220" y="156"/>
                  </a:lnTo>
                  <a:lnTo>
                    <a:pt x="2219" y="156"/>
                  </a:lnTo>
                  <a:lnTo>
                    <a:pt x="2219" y="155"/>
                  </a:lnTo>
                  <a:lnTo>
                    <a:pt x="2219" y="152"/>
                  </a:lnTo>
                  <a:lnTo>
                    <a:pt x="2219" y="154"/>
                  </a:lnTo>
                  <a:lnTo>
                    <a:pt x="2218" y="154"/>
                  </a:lnTo>
                  <a:lnTo>
                    <a:pt x="2216" y="154"/>
                  </a:lnTo>
                  <a:lnTo>
                    <a:pt x="2218" y="155"/>
                  </a:lnTo>
                  <a:lnTo>
                    <a:pt x="2216" y="155"/>
                  </a:lnTo>
                  <a:lnTo>
                    <a:pt x="2216" y="156"/>
                  </a:lnTo>
                  <a:lnTo>
                    <a:pt x="2216" y="157"/>
                  </a:lnTo>
                  <a:lnTo>
                    <a:pt x="2215" y="158"/>
                  </a:lnTo>
                  <a:lnTo>
                    <a:pt x="2214" y="158"/>
                  </a:lnTo>
                  <a:lnTo>
                    <a:pt x="2214" y="160"/>
                  </a:lnTo>
                  <a:lnTo>
                    <a:pt x="2213" y="161"/>
                  </a:lnTo>
                  <a:lnTo>
                    <a:pt x="2213" y="162"/>
                  </a:lnTo>
                  <a:lnTo>
                    <a:pt x="2213" y="161"/>
                  </a:lnTo>
                  <a:lnTo>
                    <a:pt x="2213" y="162"/>
                  </a:lnTo>
                  <a:lnTo>
                    <a:pt x="2212" y="162"/>
                  </a:lnTo>
                  <a:lnTo>
                    <a:pt x="2210" y="162"/>
                  </a:lnTo>
                  <a:lnTo>
                    <a:pt x="2210" y="163"/>
                  </a:lnTo>
                  <a:lnTo>
                    <a:pt x="2210" y="164"/>
                  </a:lnTo>
                  <a:lnTo>
                    <a:pt x="2210" y="166"/>
                  </a:lnTo>
                  <a:lnTo>
                    <a:pt x="2212" y="167"/>
                  </a:lnTo>
                  <a:lnTo>
                    <a:pt x="2213" y="167"/>
                  </a:lnTo>
                  <a:lnTo>
                    <a:pt x="2213" y="168"/>
                  </a:lnTo>
                  <a:lnTo>
                    <a:pt x="2212" y="168"/>
                  </a:lnTo>
                  <a:lnTo>
                    <a:pt x="2210" y="168"/>
                  </a:lnTo>
                  <a:lnTo>
                    <a:pt x="2210" y="168"/>
                  </a:lnTo>
                  <a:lnTo>
                    <a:pt x="2210" y="169"/>
                  </a:lnTo>
                  <a:lnTo>
                    <a:pt x="2209" y="170"/>
                  </a:lnTo>
                  <a:lnTo>
                    <a:pt x="2208" y="170"/>
                  </a:lnTo>
                  <a:lnTo>
                    <a:pt x="2207" y="171"/>
                  </a:lnTo>
                  <a:lnTo>
                    <a:pt x="2207" y="171"/>
                  </a:lnTo>
                  <a:lnTo>
                    <a:pt x="2207" y="173"/>
                  </a:lnTo>
                  <a:lnTo>
                    <a:pt x="2206" y="174"/>
                  </a:lnTo>
                  <a:lnTo>
                    <a:pt x="2205" y="175"/>
                  </a:lnTo>
                  <a:lnTo>
                    <a:pt x="2205" y="176"/>
                  </a:lnTo>
                  <a:lnTo>
                    <a:pt x="2203" y="176"/>
                  </a:lnTo>
                  <a:lnTo>
                    <a:pt x="2203" y="177"/>
                  </a:lnTo>
                  <a:lnTo>
                    <a:pt x="2202" y="177"/>
                  </a:lnTo>
                  <a:lnTo>
                    <a:pt x="2201" y="179"/>
                  </a:lnTo>
                  <a:lnTo>
                    <a:pt x="2200" y="180"/>
                  </a:lnTo>
                  <a:lnTo>
                    <a:pt x="2199" y="180"/>
                  </a:lnTo>
                  <a:lnTo>
                    <a:pt x="2199" y="181"/>
                  </a:lnTo>
                  <a:lnTo>
                    <a:pt x="2197" y="182"/>
                  </a:lnTo>
                  <a:lnTo>
                    <a:pt x="2197" y="183"/>
                  </a:lnTo>
                  <a:lnTo>
                    <a:pt x="2197" y="184"/>
                  </a:lnTo>
                  <a:lnTo>
                    <a:pt x="2197" y="183"/>
                  </a:lnTo>
                  <a:lnTo>
                    <a:pt x="2196" y="183"/>
                  </a:lnTo>
                  <a:lnTo>
                    <a:pt x="2195" y="183"/>
                  </a:lnTo>
                  <a:lnTo>
                    <a:pt x="2195" y="184"/>
                  </a:lnTo>
                  <a:lnTo>
                    <a:pt x="2194" y="184"/>
                  </a:lnTo>
                  <a:lnTo>
                    <a:pt x="2194" y="186"/>
                  </a:lnTo>
                  <a:lnTo>
                    <a:pt x="2193" y="186"/>
                  </a:lnTo>
                  <a:lnTo>
                    <a:pt x="2192" y="187"/>
                  </a:lnTo>
                  <a:lnTo>
                    <a:pt x="2190" y="188"/>
                  </a:lnTo>
                  <a:lnTo>
                    <a:pt x="2192" y="189"/>
                  </a:lnTo>
                  <a:lnTo>
                    <a:pt x="2190" y="189"/>
                  </a:lnTo>
                  <a:lnTo>
                    <a:pt x="2189" y="189"/>
                  </a:lnTo>
                  <a:lnTo>
                    <a:pt x="2188" y="190"/>
                  </a:lnTo>
                  <a:lnTo>
                    <a:pt x="2187" y="192"/>
                  </a:lnTo>
                  <a:lnTo>
                    <a:pt x="2186" y="193"/>
                  </a:lnTo>
                  <a:lnTo>
                    <a:pt x="2186" y="194"/>
                  </a:lnTo>
                  <a:lnTo>
                    <a:pt x="2184" y="194"/>
                  </a:lnTo>
                  <a:lnTo>
                    <a:pt x="2183" y="194"/>
                  </a:lnTo>
                  <a:lnTo>
                    <a:pt x="2182" y="195"/>
                  </a:lnTo>
                  <a:lnTo>
                    <a:pt x="2182" y="195"/>
                  </a:lnTo>
                  <a:lnTo>
                    <a:pt x="2182" y="196"/>
                  </a:lnTo>
                  <a:lnTo>
                    <a:pt x="2181" y="196"/>
                  </a:lnTo>
                  <a:lnTo>
                    <a:pt x="2180" y="197"/>
                  </a:lnTo>
                  <a:lnTo>
                    <a:pt x="2179" y="199"/>
                  </a:lnTo>
                  <a:lnTo>
                    <a:pt x="2177" y="200"/>
                  </a:lnTo>
                  <a:lnTo>
                    <a:pt x="2177" y="200"/>
                  </a:lnTo>
                  <a:lnTo>
                    <a:pt x="2177" y="201"/>
                  </a:lnTo>
                  <a:lnTo>
                    <a:pt x="2176" y="202"/>
                  </a:lnTo>
                  <a:lnTo>
                    <a:pt x="2176" y="203"/>
                  </a:lnTo>
                  <a:lnTo>
                    <a:pt x="2175" y="203"/>
                  </a:lnTo>
                  <a:lnTo>
                    <a:pt x="2175" y="205"/>
                  </a:lnTo>
                  <a:lnTo>
                    <a:pt x="2174" y="205"/>
                  </a:lnTo>
                  <a:lnTo>
                    <a:pt x="2174" y="206"/>
                  </a:lnTo>
                  <a:lnTo>
                    <a:pt x="2173" y="206"/>
                  </a:lnTo>
                  <a:lnTo>
                    <a:pt x="2171" y="207"/>
                  </a:lnTo>
                  <a:lnTo>
                    <a:pt x="2170" y="207"/>
                  </a:lnTo>
                  <a:lnTo>
                    <a:pt x="2170" y="208"/>
                  </a:lnTo>
                  <a:lnTo>
                    <a:pt x="2169" y="209"/>
                  </a:lnTo>
                  <a:lnTo>
                    <a:pt x="2168" y="209"/>
                  </a:lnTo>
                  <a:lnTo>
                    <a:pt x="2167" y="210"/>
                  </a:lnTo>
                  <a:lnTo>
                    <a:pt x="2166" y="212"/>
                  </a:lnTo>
                  <a:lnTo>
                    <a:pt x="2166" y="210"/>
                  </a:lnTo>
                  <a:lnTo>
                    <a:pt x="2163" y="212"/>
                  </a:lnTo>
                  <a:lnTo>
                    <a:pt x="2162" y="212"/>
                  </a:lnTo>
                  <a:lnTo>
                    <a:pt x="2161" y="213"/>
                  </a:lnTo>
                  <a:lnTo>
                    <a:pt x="2161" y="214"/>
                  </a:lnTo>
                  <a:lnTo>
                    <a:pt x="2160" y="215"/>
                  </a:lnTo>
                  <a:lnTo>
                    <a:pt x="2158" y="216"/>
                  </a:lnTo>
                  <a:lnTo>
                    <a:pt x="2157" y="218"/>
                  </a:lnTo>
                  <a:lnTo>
                    <a:pt x="2156" y="219"/>
                  </a:lnTo>
                  <a:lnTo>
                    <a:pt x="2156" y="220"/>
                  </a:lnTo>
                  <a:lnTo>
                    <a:pt x="2156" y="221"/>
                  </a:lnTo>
                  <a:lnTo>
                    <a:pt x="2157" y="225"/>
                  </a:lnTo>
                  <a:lnTo>
                    <a:pt x="2158" y="225"/>
                  </a:lnTo>
                  <a:lnTo>
                    <a:pt x="2164" y="226"/>
                  </a:lnTo>
                  <a:lnTo>
                    <a:pt x="2166" y="227"/>
                  </a:lnTo>
                  <a:lnTo>
                    <a:pt x="2166" y="228"/>
                  </a:lnTo>
                  <a:lnTo>
                    <a:pt x="2166" y="228"/>
                  </a:lnTo>
                  <a:lnTo>
                    <a:pt x="2167" y="228"/>
                  </a:lnTo>
                  <a:lnTo>
                    <a:pt x="2169" y="228"/>
                  </a:lnTo>
                  <a:lnTo>
                    <a:pt x="2171" y="228"/>
                  </a:lnTo>
                  <a:lnTo>
                    <a:pt x="2174" y="228"/>
                  </a:lnTo>
                  <a:lnTo>
                    <a:pt x="2176" y="228"/>
                  </a:lnTo>
                  <a:lnTo>
                    <a:pt x="2177" y="228"/>
                  </a:lnTo>
                  <a:lnTo>
                    <a:pt x="2182" y="228"/>
                  </a:lnTo>
                  <a:lnTo>
                    <a:pt x="2182" y="228"/>
                  </a:lnTo>
                  <a:lnTo>
                    <a:pt x="2183" y="226"/>
                  </a:lnTo>
                  <a:lnTo>
                    <a:pt x="2183" y="227"/>
                  </a:lnTo>
                  <a:lnTo>
                    <a:pt x="2183" y="228"/>
                  </a:lnTo>
                  <a:lnTo>
                    <a:pt x="2184" y="228"/>
                  </a:lnTo>
                  <a:lnTo>
                    <a:pt x="2184" y="227"/>
                  </a:lnTo>
                  <a:lnTo>
                    <a:pt x="2186" y="227"/>
                  </a:lnTo>
                  <a:lnTo>
                    <a:pt x="2187" y="227"/>
                  </a:lnTo>
                  <a:lnTo>
                    <a:pt x="2187" y="228"/>
                  </a:lnTo>
                  <a:lnTo>
                    <a:pt x="2188" y="228"/>
                  </a:lnTo>
                  <a:lnTo>
                    <a:pt x="2187" y="228"/>
                  </a:lnTo>
                  <a:lnTo>
                    <a:pt x="2187" y="229"/>
                  </a:lnTo>
                  <a:lnTo>
                    <a:pt x="2187" y="231"/>
                  </a:lnTo>
                  <a:lnTo>
                    <a:pt x="2186" y="231"/>
                  </a:lnTo>
                  <a:lnTo>
                    <a:pt x="2187" y="232"/>
                  </a:lnTo>
                  <a:lnTo>
                    <a:pt x="2187" y="233"/>
                  </a:lnTo>
                  <a:lnTo>
                    <a:pt x="2186" y="233"/>
                  </a:lnTo>
                  <a:lnTo>
                    <a:pt x="2184" y="233"/>
                  </a:lnTo>
                  <a:lnTo>
                    <a:pt x="2184" y="234"/>
                  </a:lnTo>
                  <a:lnTo>
                    <a:pt x="2186" y="234"/>
                  </a:lnTo>
                  <a:lnTo>
                    <a:pt x="2186" y="235"/>
                  </a:lnTo>
                  <a:lnTo>
                    <a:pt x="2184" y="235"/>
                  </a:lnTo>
                  <a:lnTo>
                    <a:pt x="2186" y="235"/>
                  </a:lnTo>
                  <a:lnTo>
                    <a:pt x="2186" y="236"/>
                  </a:lnTo>
                  <a:lnTo>
                    <a:pt x="2187" y="236"/>
                  </a:lnTo>
                  <a:lnTo>
                    <a:pt x="2186" y="238"/>
                  </a:lnTo>
                  <a:lnTo>
                    <a:pt x="2184" y="238"/>
                  </a:lnTo>
                  <a:lnTo>
                    <a:pt x="2186" y="239"/>
                  </a:lnTo>
                  <a:lnTo>
                    <a:pt x="2187" y="239"/>
                  </a:lnTo>
                  <a:lnTo>
                    <a:pt x="2186" y="240"/>
                  </a:lnTo>
                  <a:lnTo>
                    <a:pt x="2186" y="241"/>
                  </a:lnTo>
                  <a:lnTo>
                    <a:pt x="2187" y="242"/>
                  </a:lnTo>
                  <a:lnTo>
                    <a:pt x="2186" y="242"/>
                  </a:lnTo>
                  <a:lnTo>
                    <a:pt x="2186" y="244"/>
                  </a:lnTo>
                  <a:lnTo>
                    <a:pt x="2186" y="245"/>
                  </a:lnTo>
                  <a:lnTo>
                    <a:pt x="2184" y="246"/>
                  </a:lnTo>
                  <a:lnTo>
                    <a:pt x="2183" y="247"/>
                  </a:lnTo>
                  <a:lnTo>
                    <a:pt x="2184" y="248"/>
                  </a:lnTo>
                  <a:lnTo>
                    <a:pt x="2183" y="248"/>
                  </a:lnTo>
                  <a:lnTo>
                    <a:pt x="2183" y="249"/>
                  </a:lnTo>
                  <a:lnTo>
                    <a:pt x="2183" y="253"/>
                  </a:lnTo>
                  <a:lnTo>
                    <a:pt x="2183" y="254"/>
                  </a:lnTo>
                  <a:lnTo>
                    <a:pt x="2184" y="254"/>
                  </a:lnTo>
                  <a:lnTo>
                    <a:pt x="2186" y="255"/>
                  </a:lnTo>
                  <a:lnTo>
                    <a:pt x="2186" y="254"/>
                  </a:lnTo>
                  <a:lnTo>
                    <a:pt x="2187" y="254"/>
                  </a:lnTo>
                  <a:lnTo>
                    <a:pt x="2187" y="253"/>
                  </a:lnTo>
                  <a:lnTo>
                    <a:pt x="2188" y="253"/>
                  </a:lnTo>
                  <a:lnTo>
                    <a:pt x="2189" y="252"/>
                  </a:lnTo>
                  <a:lnTo>
                    <a:pt x="2190" y="252"/>
                  </a:lnTo>
                  <a:lnTo>
                    <a:pt x="2190" y="253"/>
                  </a:lnTo>
                  <a:lnTo>
                    <a:pt x="2192" y="253"/>
                  </a:lnTo>
                  <a:lnTo>
                    <a:pt x="2192" y="254"/>
                  </a:lnTo>
                  <a:lnTo>
                    <a:pt x="2193" y="253"/>
                  </a:lnTo>
                  <a:lnTo>
                    <a:pt x="2194" y="252"/>
                  </a:lnTo>
                  <a:lnTo>
                    <a:pt x="2194" y="249"/>
                  </a:lnTo>
                  <a:lnTo>
                    <a:pt x="2195" y="248"/>
                  </a:lnTo>
                  <a:lnTo>
                    <a:pt x="2195" y="247"/>
                  </a:lnTo>
                  <a:lnTo>
                    <a:pt x="2195" y="246"/>
                  </a:lnTo>
                  <a:lnTo>
                    <a:pt x="2194" y="246"/>
                  </a:lnTo>
                  <a:lnTo>
                    <a:pt x="2193" y="246"/>
                  </a:lnTo>
                  <a:lnTo>
                    <a:pt x="2193" y="245"/>
                  </a:lnTo>
                  <a:lnTo>
                    <a:pt x="2192" y="242"/>
                  </a:lnTo>
                  <a:lnTo>
                    <a:pt x="2193" y="240"/>
                  </a:lnTo>
                  <a:lnTo>
                    <a:pt x="2194" y="240"/>
                  </a:lnTo>
                  <a:lnTo>
                    <a:pt x="2195" y="240"/>
                  </a:lnTo>
                  <a:lnTo>
                    <a:pt x="2195" y="239"/>
                  </a:lnTo>
                  <a:lnTo>
                    <a:pt x="2196" y="238"/>
                  </a:lnTo>
                  <a:lnTo>
                    <a:pt x="2197" y="238"/>
                  </a:lnTo>
                  <a:lnTo>
                    <a:pt x="2199" y="236"/>
                  </a:lnTo>
                  <a:lnTo>
                    <a:pt x="2201" y="238"/>
                  </a:lnTo>
                  <a:lnTo>
                    <a:pt x="2202" y="238"/>
                  </a:lnTo>
                  <a:lnTo>
                    <a:pt x="2203" y="236"/>
                  </a:lnTo>
                  <a:lnTo>
                    <a:pt x="2205" y="236"/>
                  </a:lnTo>
                  <a:lnTo>
                    <a:pt x="2205" y="238"/>
                  </a:lnTo>
                  <a:lnTo>
                    <a:pt x="2203" y="239"/>
                  </a:lnTo>
                  <a:lnTo>
                    <a:pt x="2201" y="240"/>
                  </a:lnTo>
                  <a:lnTo>
                    <a:pt x="2201" y="241"/>
                  </a:lnTo>
                  <a:lnTo>
                    <a:pt x="2200" y="242"/>
                  </a:lnTo>
                  <a:lnTo>
                    <a:pt x="2200" y="244"/>
                  </a:lnTo>
                  <a:lnTo>
                    <a:pt x="2200" y="245"/>
                  </a:lnTo>
                  <a:lnTo>
                    <a:pt x="2199" y="245"/>
                  </a:lnTo>
                  <a:lnTo>
                    <a:pt x="2199" y="244"/>
                  </a:lnTo>
                  <a:lnTo>
                    <a:pt x="2199" y="242"/>
                  </a:lnTo>
                  <a:lnTo>
                    <a:pt x="2197" y="242"/>
                  </a:lnTo>
                  <a:lnTo>
                    <a:pt x="2196" y="244"/>
                  </a:lnTo>
                  <a:lnTo>
                    <a:pt x="2196" y="245"/>
                  </a:lnTo>
                  <a:lnTo>
                    <a:pt x="2195" y="245"/>
                  </a:lnTo>
                  <a:lnTo>
                    <a:pt x="2196" y="245"/>
                  </a:lnTo>
                  <a:lnTo>
                    <a:pt x="2196" y="246"/>
                  </a:lnTo>
                  <a:lnTo>
                    <a:pt x="2197" y="246"/>
                  </a:lnTo>
                  <a:lnTo>
                    <a:pt x="2199" y="246"/>
                  </a:lnTo>
                  <a:lnTo>
                    <a:pt x="2201" y="248"/>
                  </a:lnTo>
                  <a:lnTo>
                    <a:pt x="2201" y="249"/>
                  </a:lnTo>
                  <a:lnTo>
                    <a:pt x="2202" y="249"/>
                  </a:lnTo>
                  <a:lnTo>
                    <a:pt x="2202" y="248"/>
                  </a:lnTo>
                  <a:lnTo>
                    <a:pt x="2203" y="249"/>
                  </a:lnTo>
                  <a:lnTo>
                    <a:pt x="2205" y="249"/>
                  </a:lnTo>
                  <a:lnTo>
                    <a:pt x="2206" y="248"/>
                  </a:lnTo>
                  <a:lnTo>
                    <a:pt x="2207" y="248"/>
                  </a:lnTo>
                  <a:lnTo>
                    <a:pt x="2206" y="249"/>
                  </a:lnTo>
                  <a:lnTo>
                    <a:pt x="2206" y="251"/>
                  </a:lnTo>
                  <a:lnTo>
                    <a:pt x="2205" y="251"/>
                  </a:lnTo>
                  <a:lnTo>
                    <a:pt x="2203" y="252"/>
                  </a:lnTo>
                  <a:lnTo>
                    <a:pt x="2202" y="252"/>
                  </a:lnTo>
                  <a:lnTo>
                    <a:pt x="2202" y="253"/>
                  </a:lnTo>
                  <a:lnTo>
                    <a:pt x="2201" y="253"/>
                  </a:lnTo>
                  <a:lnTo>
                    <a:pt x="2201" y="254"/>
                  </a:lnTo>
                  <a:lnTo>
                    <a:pt x="2201" y="255"/>
                  </a:lnTo>
                  <a:lnTo>
                    <a:pt x="2201" y="257"/>
                  </a:lnTo>
                  <a:lnTo>
                    <a:pt x="2200" y="257"/>
                  </a:lnTo>
                  <a:lnTo>
                    <a:pt x="2200" y="257"/>
                  </a:lnTo>
                  <a:lnTo>
                    <a:pt x="2199" y="258"/>
                  </a:lnTo>
                  <a:lnTo>
                    <a:pt x="2197" y="258"/>
                  </a:lnTo>
                  <a:lnTo>
                    <a:pt x="2196" y="258"/>
                  </a:lnTo>
                  <a:lnTo>
                    <a:pt x="2195" y="259"/>
                  </a:lnTo>
                  <a:lnTo>
                    <a:pt x="2194" y="259"/>
                  </a:lnTo>
                  <a:lnTo>
                    <a:pt x="2194" y="260"/>
                  </a:lnTo>
                  <a:lnTo>
                    <a:pt x="2195" y="261"/>
                  </a:lnTo>
                  <a:lnTo>
                    <a:pt x="2196" y="261"/>
                  </a:lnTo>
                  <a:lnTo>
                    <a:pt x="2197" y="261"/>
                  </a:lnTo>
                  <a:lnTo>
                    <a:pt x="2199" y="261"/>
                  </a:lnTo>
                  <a:lnTo>
                    <a:pt x="2203" y="261"/>
                  </a:lnTo>
                  <a:lnTo>
                    <a:pt x="2208" y="260"/>
                  </a:lnTo>
                  <a:lnTo>
                    <a:pt x="2210" y="258"/>
                  </a:lnTo>
                  <a:lnTo>
                    <a:pt x="2210" y="257"/>
                  </a:lnTo>
                  <a:lnTo>
                    <a:pt x="2212" y="257"/>
                  </a:lnTo>
                  <a:lnTo>
                    <a:pt x="2213" y="257"/>
                  </a:lnTo>
                  <a:lnTo>
                    <a:pt x="2214" y="257"/>
                  </a:lnTo>
                  <a:lnTo>
                    <a:pt x="2214" y="255"/>
                  </a:lnTo>
                  <a:lnTo>
                    <a:pt x="2215" y="252"/>
                  </a:lnTo>
                  <a:lnTo>
                    <a:pt x="2215" y="251"/>
                  </a:lnTo>
                  <a:lnTo>
                    <a:pt x="2216" y="249"/>
                  </a:lnTo>
                  <a:lnTo>
                    <a:pt x="2218" y="249"/>
                  </a:lnTo>
                  <a:lnTo>
                    <a:pt x="2219" y="248"/>
                  </a:lnTo>
                  <a:lnTo>
                    <a:pt x="2219" y="247"/>
                  </a:lnTo>
                  <a:lnTo>
                    <a:pt x="2220" y="247"/>
                  </a:lnTo>
                  <a:lnTo>
                    <a:pt x="2220" y="248"/>
                  </a:lnTo>
                  <a:lnTo>
                    <a:pt x="2219" y="249"/>
                  </a:lnTo>
                  <a:lnTo>
                    <a:pt x="2220" y="252"/>
                  </a:lnTo>
                  <a:lnTo>
                    <a:pt x="2220" y="253"/>
                  </a:lnTo>
                  <a:lnTo>
                    <a:pt x="2219" y="254"/>
                  </a:lnTo>
                  <a:lnTo>
                    <a:pt x="2215" y="257"/>
                  </a:lnTo>
                  <a:lnTo>
                    <a:pt x="2215" y="258"/>
                  </a:lnTo>
                  <a:lnTo>
                    <a:pt x="2215" y="259"/>
                  </a:lnTo>
                  <a:lnTo>
                    <a:pt x="2214" y="260"/>
                  </a:lnTo>
                  <a:lnTo>
                    <a:pt x="2213" y="260"/>
                  </a:lnTo>
                  <a:lnTo>
                    <a:pt x="2213" y="261"/>
                  </a:lnTo>
                  <a:lnTo>
                    <a:pt x="2213" y="263"/>
                  </a:lnTo>
                  <a:lnTo>
                    <a:pt x="2214" y="261"/>
                  </a:lnTo>
                  <a:lnTo>
                    <a:pt x="2216" y="263"/>
                  </a:lnTo>
                  <a:lnTo>
                    <a:pt x="2218" y="261"/>
                  </a:lnTo>
                  <a:lnTo>
                    <a:pt x="2219" y="260"/>
                  </a:lnTo>
                  <a:lnTo>
                    <a:pt x="2221" y="257"/>
                  </a:lnTo>
                  <a:lnTo>
                    <a:pt x="2221" y="253"/>
                  </a:lnTo>
                  <a:lnTo>
                    <a:pt x="2221" y="252"/>
                  </a:lnTo>
                  <a:lnTo>
                    <a:pt x="2221" y="251"/>
                  </a:lnTo>
                  <a:lnTo>
                    <a:pt x="2222" y="249"/>
                  </a:lnTo>
                  <a:lnTo>
                    <a:pt x="2223" y="248"/>
                  </a:lnTo>
                  <a:lnTo>
                    <a:pt x="2223" y="247"/>
                  </a:lnTo>
                  <a:lnTo>
                    <a:pt x="2223" y="246"/>
                  </a:lnTo>
                  <a:lnTo>
                    <a:pt x="2223" y="244"/>
                  </a:lnTo>
                  <a:lnTo>
                    <a:pt x="2221" y="245"/>
                  </a:lnTo>
                  <a:lnTo>
                    <a:pt x="2222" y="242"/>
                  </a:lnTo>
                  <a:lnTo>
                    <a:pt x="2222" y="241"/>
                  </a:lnTo>
                  <a:lnTo>
                    <a:pt x="2222" y="240"/>
                  </a:lnTo>
                  <a:lnTo>
                    <a:pt x="2222" y="239"/>
                  </a:lnTo>
                  <a:lnTo>
                    <a:pt x="2222" y="238"/>
                  </a:lnTo>
                  <a:lnTo>
                    <a:pt x="2221" y="238"/>
                  </a:lnTo>
                  <a:lnTo>
                    <a:pt x="2222" y="236"/>
                  </a:lnTo>
                  <a:lnTo>
                    <a:pt x="2226" y="239"/>
                  </a:lnTo>
                  <a:lnTo>
                    <a:pt x="2229" y="240"/>
                  </a:lnTo>
                  <a:lnTo>
                    <a:pt x="2231" y="241"/>
                  </a:lnTo>
                  <a:lnTo>
                    <a:pt x="2233" y="241"/>
                  </a:lnTo>
                  <a:lnTo>
                    <a:pt x="2235" y="241"/>
                  </a:lnTo>
                  <a:lnTo>
                    <a:pt x="2239" y="239"/>
                  </a:lnTo>
                  <a:lnTo>
                    <a:pt x="2240" y="238"/>
                  </a:lnTo>
                  <a:lnTo>
                    <a:pt x="2241" y="238"/>
                  </a:lnTo>
                  <a:lnTo>
                    <a:pt x="2242" y="238"/>
                  </a:lnTo>
                  <a:lnTo>
                    <a:pt x="2242" y="239"/>
                  </a:lnTo>
                  <a:lnTo>
                    <a:pt x="2242" y="240"/>
                  </a:lnTo>
                  <a:lnTo>
                    <a:pt x="2244" y="241"/>
                  </a:lnTo>
                  <a:lnTo>
                    <a:pt x="2245" y="241"/>
                  </a:lnTo>
                  <a:lnTo>
                    <a:pt x="2244" y="241"/>
                  </a:lnTo>
                  <a:lnTo>
                    <a:pt x="2245" y="241"/>
                  </a:lnTo>
                  <a:lnTo>
                    <a:pt x="2246" y="244"/>
                  </a:lnTo>
                  <a:lnTo>
                    <a:pt x="2247" y="244"/>
                  </a:lnTo>
                  <a:lnTo>
                    <a:pt x="2251" y="246"/>
                  </a:lnTo>
                  <a:lnTo>
                    <a:pt x="2251" y="247"/>
                  </a:lnTo>
                  <a:lnTo>
                    <a:pt x="2251" y="248"/>
                  </a:lnTo>
                  <a:lnTo>
                    <a:pt x="2252" y="248"/>
                  </a:lnTo>
                  <a:lnTo>
                    <a:pt x="2252" y="249"/>
                  </a:lnTo>
                  <a:lnTo>
                    <a:pt x="2251" y="251"/>
                  </a:lnTo>
                  <a:lnTo>
                    <a:pt x="2251" y="252"/>
                  </a:lnTo>
                  <a:lnTo>
                    <a:pt x="2253" y="254"/>
                  </a:lnTo>
                  <a:lnTo>
                    <a:pt x="2254" y="255"/>
                  </a:lnTo>
                  <a:lnTo>
                    <a:pt x="2255" y="257"/>
                  </a:lnTo>
                  <a:lnTo>
                    <a:pt x="2257" y="257"/>
                  </a:lnTo>
                  <a:lnTo>
                    <a:pt x="2257" y="257"/>
                  </a:lnTo>
                  <a:lnTo>
                    <a:pt x="2257" y="258"/>
                  </a:lnTo>
                  <a:lnTo>
                    <a:pt x="2259" y="259"/>
                  </a:lnTo>
                  <a:lnTo>
                    <a:pt x="2260" y="260"/>
                  </a:lnTo>
                  <a:lnTo>
                    <a:pt x="2266" y="263"/>
                  </a:lnTo>
                  <a:lnTo>
                    <a:pt x="2267" y="264"/>
                  </a:lnTo>
                  <a:lnTo>
                    <a:pt x="2266" y="264"/>
                  </a:lnTo>
                  <a:lnTo>
                    <a:pt x="2265" y="263"/>
                  </a:lnTo>
                  <a:lnTo>
                    <a:pt x="2264" y="263"/>
                  </a:lnTo>
                  <a:lnTo>
                    <a:pt x="2264" y="264"/>
                  </a:lnTo>
                  <a:lnTo>
                    <a:pt x="2264" y="265"/>
                  </a:lnTo>
                  <a:lnTo>
                    <a:pt x="2265" y="265"/>
                  </a:lnTo>
                  <a:lnTo>
                    <a:pt x="2265" y="264"/>
                  </a:lnTo>
                  <a:lnTo>
                    <a:pt x="2265" y="265"/>
                  </a:lnTo>
                  <a:lnTo>
                    <a:pt x="2266" y="265"/>
                  </a:lnTo>
                  <a:lnTo>
                    <a:pt x="2266" y="266"/>
                  </a:lnTo>
                  <a:lnTo>
                    <a:pt x="2267" y="266"/>
                  </a:lnTo>
                  <a:lnTo>
                    <a:pt x="2267" y="267"/>
                  </a:lnTo>
                  <a:lnTo>
                    <a:pt x="2267" y="267"/>
                  </a:lnTo>
                  <a:lnTo>
                    <a:pt x="2267" y="268"/>
                  </a:lnTo>
                  <a:lnTo>
                    <a:pt x="2268" y="268"/>
                  </a:lnTo>
                  <a:lnTo>
                    <a:pt x="2272" y="268"/>
                  </a:lnTo>
                  <a:lnTo>
                    <a:pt x="2272" y="270"/>
                  </a:lnTo>
                  <a:lnTo>
                    <a:pt x="2272" y="271"/>
                  </a:lnTo>
                  <a:lnTo>
                    <a:pt x="2271" y="271"/>
                  </a:lnTo>
                  <a:lnTo>
                    <a:pt x="2271" y="272"/>
                  </a:lnTo>
                  <a:lnTo>
                    <a:pt x="2272" y="272"/>
                  </a:lnTo>
                  <a:lnTo>
                    <a:pt x="2272" y="273"/>
                  </a:lnTo>
                  <a:lnTo>
                    <a:pt x="2272" y="274"/>
                  </a:lnTo>
                  <a:lnTo>
                    <a:pt x="2271" y="276"/>
                  </a:lnTo>
                  <a:lnTo>
                    <a:pt x="2271" y="277"/>
                  </a:lnTo>
                  <a:lnTo>
                    <a:pt x="2270" y="277"/>
                  </a:lnTo>
                  <a:lnTo>
                    <a:pt x="2270" y="276"/>
                  </a:lnTo>
                  <a:lnTo>
                    <a:pt x="2268" y="277"/>
                  </a:lnTo>
                  <a:lnTo>
                    <a:pt x="2267" y="278"/>
                  </a:lnTo>
                  <a:lnTo>
                    <a:pt x="2268" y="278"/>
                  </a:lnTo>
                  <a:lnTo>
                    <a:pt x="2270" y="278"/>
                  </a:lnTo>
                  <a:lnTo>
                    <a:pt x="2268" y="278"/>
                  </a:lnTo>
                  <a:lnTo>
                    <a:pt x="2268" y="279"/>
                  </a:lnTo>
                  <a:lnTo>
                    <a:pt x="2267" y="279"/>
                  </a:lnTo>
                  <a:lnTo>
                    <a:pt x="2267" y="279"/>
                  </a:lnTo>
                  <a:lnTo>
                    <a:pt x="2265" y="278"/>
                  </a:lnTo>
                  <a:lnTo>
                    <a:pt x="2265" y="277"/>
                  </a:lnTo>
                  <a:lnTo>
                    <a:pt x="2264" y="277"/>
                  </a:lnTo>
                  <a:lnTo>
                    <a:pt x="2263" y="277"/>
                  </a:lnTo>
                  <a:lnTo>
                    <a:pt x="2263" y="276"/>
                  </a:lnTo>
                  <a:lnTo>
                    <a:pt x="2261" y="274"/>
                  </a:lnTo>
                  <a:lnTo>
                    <a:pt x="2260" y="274"/>
                  </a:lnTo>
                  <a:lnTo>
                    <a:pt x="2259" y="276"/>
                  </a:lnTo>
                  <a:lnTo>
                    <a:pt x="2261" y="276"/>
                  </a:lnTo>
                  <a:lnTo>
                    <a:pt x="2263" y="277"/>
                  </a:lnTo>
                  <a:lnTo>
                    <a:pt x="2263" y="278"/>
                  </a:lnTo>
                  <a:lnTo>
                    <a:pt x="2264" y="278"/>
                  </a:lnTo>
                  <a:lnTo>
                    <a:pt x="2264" y="279"/>
                  </a:lnTo>
                  <a:lnTo>
                    <a:pt x="2265" y="280"/>
                  </a:lnTo>
                  <a:lnTo>
                    <a:pt x="2265" y="281"/>
                  </a:lnTo>
                  <a:lnTo>
                    <a:pt x="2266" y="281"/>
                  </a:lnTo>
                  <a:lnTo>
                    <a:pt x="2266" y="283"/>
                  </a:lnTo>
                  <a:lnTo>
                    <a:pt x="2267" y="283"/>
                  </a:lnTo>
                  <a:lnTo>
                    <a:pt x="2267" y="283"/>
                  </a:lnTo>
                  <a:lnTo>
                    <a:pt x="2267" y="284"/>
                  </a:lnTo>
                  <a:lnTo>
                    <a:pt x="2268" y="284"/>
                  </a:lnTo>
                  <a:lnTo>
                    <a:pt x="2270" y="284"/>
                  </a:lnTo>
                  <a:lnTo>
                    <a:pt x="2268" y="285"/>
                  </a:lnTo>
                  <a:lnTo>
                    <a:pt x="2268" y="285"/>
                  </a:lnTo>
                  <a:lnTo>
                    <a:pt x="2268" y="286"/>
                  </a:lnTo>
                  <a:lnTo>
                    <a:pt x="2270" y="286"/>
                  </a:lnTo>
                  <a:lnTo>
                    <a:pt x="2270" y="287"/>
                  </a:lnTo>
                  <a:lnTo>
                    <a:pt x="2270" y="289"/>
                  </a:lnTo>
                  <a:lnTo>
                    <a:pt x="2271" y="289"/>
                  </a:lnTo>
                  <a:lnTo>
                    <a:pt x="2270" y="289"/>
                  </a:lnTo>
                  <a:lnTo>
                    <a:pt x="2270" y="290"/>
                  </a:lnTo>
                  <a:lnTo>
                    <a:pt x="2270" y="291"/>
                  </a:lnTo>
                  <a:lnTo>
                    <a:pt x="2270" y="292"/>
                  </a:lnTo>
                  <a:lnTo>
                    <a:pt x="2268" y="293"/>
                  </a:lnTo>
                  <a:lnTo>
                    <a:pt x="2267" y="294"/>
                  </a:lnTo>
                  <a:lnTo>
                    <a:pt x="2267" y="296"/>
                  </a:lnTo>
                  <a:lnTo>
                    <a:pt x="2267" y="297"/>
                  </a:lnTo>
                  <a:lnTo>
                    <a:pt x="2267" y="298"/>
                  </a:lnTo>
                  <a:lnTo>
                    <a:pt x="2267" y="299"/>
                  </a:lnTo>
                  <a:lnTo>
                    <a:pt x="2268" y="299"/>
                  </a:lnTo>
                  <a:lnTo>
                    <a:pt x="2270" y="299"/>
                  </a:lnTo>
                  <a:lnTo>
                    <a:pt x="2270" y="300"/>
                  </a:lnTo>
                  <a:lnTo>
                    <a:pt x="2271" y="302"/>
                  </a:lnTo>
                  <a:lnTo>
                    <a:pt x="2272" y="303"/>
                  </a:lnTo>
                  <a:lnTo>
                    <a:pt x="2273" y="303"/>
                  </a:lnTo>
                  <a:lnTo>
                    <a:pt x="2274" y="303"/>
                  </a:lnTo>
                  <a:lnTo>
                    <a:pt x="2274" y="304"/>
                  </a:lnTo>
                  <a:lnTo>
                    <a:pt x="2274" y="305"/>
                  </a:lnTo>
                  <a:lnTo>
                    <a:pt x="2274" y="304"/>
                  </a:lnTo>
                  <a:lnTo>
                    <a:pt x="2273" y="304"/>
                  </a:lnTo>
                  <a:lnTo>
                    <a:pt x="2273" y="305"/>
                  </a:lnTo>
                  <a:lnTo>
                    <a:pt x="2272" y="305"/>
                  </a:lnTo>
                  <a:lnTo>
                    <a:pt x="2272" y="306"/>
                  </a:lnTo>
                  <a:lnTo>
                    <a:pt x="2271" y="306"/>
                  </a:lnTo>
                  <a:lnTo>
                    <a:pt x="2271" y="307"/>
                  </a:lnTo>
                  <a:lnTo>
                    <a:pt x="2270" y="309"/>
                  </a:lnTo>
                  <a:lnTo>
                    <a:pt x="2270" y="310"/>
                  </a:lnTo>
                  <a:lnTo>
                    <a:pt x="2271" y="310"/>
                  </a:lnTo>
                  <a:lnTo>
                    <a:pt x="2272" y="311"/>
                  </a:lnTo>
                  <a:lnTo>
                    <a:pt x="2272" y="312"/>
                  </a:lnTo>
                  <a:lnTo>
                    <a:pt x="2271" y="312"/>
                  </a:lnTo>
                  <a:lnTo>
                    <a:pt x="2271" y="313"/>
                  </a:lnTo>
                  <a:lnTo>
                    <a:pt x="2270" y="313"/>
                  </a:lnTo>
                  <a:lnTo>
                    <a:pt x="2270" y="315"/>
                  </a:lnTo>
                  <a:lnTo>
                    <a:pt x="2268" y="315"/>
                  </a:lnTo>
                  <a:lnTo>
                    <a:pt x="2267" y="315"/>
                  </a:lnTo>
                  <a:lnTo>
                    <a:pt x="2267" y="316"/>
                  </a:lnTo>
                  <a:lnTo>
                    <a:pt x="2267" y="317"/>
                  </a:lnTo>
                  <a:lnTo>
                    <a:pt x="2267" y="318"/>
                  </a:lnTo>
                  <a:lnTo>
                    <a:pt x="2265" y="319"/>
                  </a:lnTo>
                  <a:lnTo>
                    <a:pt x="2264" y="320"/>
                  </a:lnTo>
                  <a:lnTo>
                    <a:pt x="2264" y="322"/>
                  </a:lnTo>
                  <a:lnTo>
                    <a:pt x="2264" y="323"/>
                  </a:lnTo>
                  <a:lnTo>
                    <a:pt x="2264" y="324"/>
                  </a:lnTo>
                  <a:lnTo>
                    <a:pt x="2264" y="325"/>
                  </a:lnTo>
                  <a:lnTo>
                    <a:pt x="2263" y="325"/>
                  </a:lnTo>
                  <a:lnTo>
                    <a:pt x="2261" y="325"/>
                  </a:lnTo>
                  <a:lnTo>
                    <a:pt x="2261" y="326"/>
                  </a:lnTo>
                  <a:lnTo>
                    <a:pt x="2263" y="326"/>
                  </a:lnTo>
                  <a:lnTo>
                    <a:pt x="2264" y="326"/>
                  </a:lnTo>
                  <a:lnTo>
                    <a:pt x="2263" y="328"/>
                  </a:lnTo>
                  <a:lnTo>
                    <a:pt x="2263" y="329"/>
                  </a:lnTo>
                  <a:lnTo>
                    <a:pt x="2260" y="329"/>
                  </a:lnTo>
                  <a:lnTo>
                    <a:pt x="2259" y="330"/>
                  </a:lnTo>
                  <a:lnTo>
                    <a:pt x="2259" y="331"/>
                  </a:lnTo>
                  <a:lnTo>
                    <a:pt x="2260" y="332"/>
                  </a:lnTo>
                  <a:lnTo>
                    <a:pt x="2260" y="331"/>
                  </a:lnTo>
                  <a:lnTo>
                    <a:pt x="2259" y="332"/>
                  </a:lnTo>
                  <a:lnTo>
                    <a:pt x="2259" y="333"/>
                  </a:lnTo>
                  <a:lnTo>
                    <a:pt x="2259" y="336"/>
                  </a:lnTo>
                  <a:lnTo>
                    <a:pt x="2259" y="337"/>
                  </a:lnTo>
                  <a:lnTo>
                    <a:pt x="2260" y="337"/>
                  </a:lnTo>
                  <a:lnTo>
                    <a:pt x="2259" y="338"/>
                  </a:lnTo>
                  <a:lnTo>
                    <a:pt x="2259" y="339"/>
                  </a:lnTo>
                  <a:lnTo>
                    <a:pt x="2259" y="341"/>
                  </a:lnTo>
                  <a:lnTo>
                    <a:pt x="2259" y="342"/>
                  </a:lnTo>
                  <a:lnTo>
                    <a:pt x="2258" y="342"/>
                  </a:lnTo>
                  <a:lnTo>
                    <a:pt x="2257" y="343"/>
                  </a:lnTo>
                  <a:lnTo>
                    <a:pt x="2257" y="344"/>
                  </a:lnTo>
                  <a:lnTo>
                    <a:pt x="2257" y="345"/>
                  </a:lnTo>
                  <a:lnTo>
                    <a:pt x="2255" y="346"/>
                  </a:lnTo>
                  <a:lnTo>
                    <a:pt x="2255" y="348"/>
                  </a:lnTo>
                  <a:lnTo>
                    <a:pt x="2254" y="348"/>
                  </a:lnTo>
                  <a:lnTo>
                    <a:pt x="2255" y="348"/>
                  </a:lnTo>
                  <a:lnTo>
                    <a:pt x="2255" y="349"/>
                  </a:lnTo>
                  <a:lnTo>
                    <a:pt x="2255" y="350"/>
                  </a:lnTo>
                  <a:lnTo>
                    <a:pt x="2255" y="351"/>
                  </a:lnTo>
                  <a:lnTo>
                    <a:pt x="2254" y="352"/>
                  </a:lnTo>
                  <a:lnTo>
                    <a:pt x="2254" y="354"/>
                  </a:lnTo>
                  <a:lnTo>
                    <a:pt x="2255" y="355"/>
                  </a:lnTo>
                  <a:lnTo>
                    <a:pt x="2255" y="356"/>
                  </a:lnTo>
                  <a:lnTo>
                    <a:pt x="2255" y="357"/>
                  </a:lnTo>
                  <a:lnTo>
                    <a:pt x="2257" y="357"/>
                  </a:lnTo>
                  <a:lnTo>
                    <a:pt x="2257" y="358"/>
                  </a:lnTo>
                  <a:lnTo>
                    <a:pt x="2257" y="360"/>
                  </a:lnTo>
                  <a:lnTo>
                    <a:pt x="2255" y="360"/>
                  </a:lnTo>
                  <a:lnTo>
                    <a:pt x="2255" y="361"/>
                  </a:lnTo>
                  <a:lnTo>
                    <a:pt x="2257" y="362"/>
                  </a:lnTo>
                  <a:lnTo>
                    <a:pt x="2257" y="363"/>
                  </a:lnTo>
                  <a:lnTo>
                    <a:pt x="2255" y="363"/>
                  </a:lnTo>
                  <a:lnTo>
                    <a:pt x="2255" y="364"/>
                  </a:lnTo>
                  <a:lnTo>
                    <a:pt x="2257" y="365"/>
                  </a:lnTo>
                  <a:lnTo>
                    <a:pt x="2258" y="367"/>
                  </a:lnTo>
                  <a:lnTo>
                    <a:pt x="2259" y="367"/>
                  </a:lnTo>
                  <a:lnTo>
                    <a:pt x="2259" y="368"/>
                  </a:lnTo>
                  <a:lnTo>
                    <a:pt x="2258" y="368"/>
                  </a:lnTo>
                  <a:lnTo>
                    <a:pt x="2257" y="369"/>
                  </a:lnTo>
                  <a:lnTo>
                    <a:pt x="2255" y="370"/>
                  </a:lnTo>
                  <a:lnTo>
                    <a:pt x="2254" y="371"/>
                  </a:lnTo>
                  <a:lnTo>
                    <a:pt x="2254" y="371"/>
                  </a:lnTo>
                  <a:lnTo>
                    <a:pt x="2254" y="373"/>
                  </a:lnTo>
                  <a:lnTo>
                    <a:pt x="2254" y="374"/>
                  </a:lnTo>
                  <a:lnTo>
                    <a:pt x="2255" y="374"/>
                  </a:lnTo>
                  <a:lnTo>
                    <a:pt x="2255" y="375"/>
                  </a:lnTo>
                  <a:lnTo>
                    <a:pt x="2257" y="375"/>
                  </a:lnTo>
                  <a:lnTo>
                    <a:pt x="2257" y="376"/>
                  </a:lnTo>
                  <a:lnTo>
                    <a:pt x="2255" y="377"/>
                  </a:lnTo>
                  <a:lnTo>
                    <a:pt x="2255" y="378"/>
                  </a:lnTo>
                  <a:lnTo>
                    <a:pt x="2257" y="378"/>
                  </a:lnTo>
                  <a:lnTo>
                    <a:pt x="2257" y="380"/>
                  </a:lnTo>
                  <a:lnTo>
                    <a:pt x="2257" y="381"/>
                  </a:lnTo>
                  <a:lnTo>
                    <a:pt x="2255" y="382"/>
                  </a:lnTo>
                  <a:lnTo>
                    <a:pt x="2255" y="383"/>
                  </a:lnTo>
                  <a:lnTo>
                    <a:pt x="2255" y="384"/>
                  </a:lnTo>
                  <a:lnTo>
                    <a:pt x="2254" y="384"/>
                  </a:lnTo>
                  <a:lnTo>
                    <a:pt x="2254" y="386"/>
                  </a:lnTo>
                  <a:lnTo>
                    <a:pt x="2254" y="387"/>
                  </a:lnTo>
                  <a:lnTo>
                    <a:pt x="2254" y="389"/>
                  </a:lnTo>
                  <a:lnTo>
                    <a:pt x="2253" y="389"/>
                  </a:lnTo>
                  <a:lnTo>
                    <a:pt x="2252" y="389"/>
                  </a:lnTo>
                  <a:lnTo>
                    <a:pt x="2253" y="390"/>
                  </a:lnTo>
                  <a:lnTo>
                    <a:pt x="2253" y="389"/>
                  </a:lnTo>
                  <a:lnTo>
                    <a:pt x="2253" y="390"/>
                  </a:lnTo>
                  <a:lnTo>
                    <a:pt x="2253" y="391"/>
                  </a:lnTo>
                  <a:lnTo>
                    <a:pt x="2253" y="393"/>
                  </a:lnTo>
                  <a:lnTo>
                    <a:pt x="2253" y="394"/>
                  </a:lnTo>
                  <a:lnTo>
                    <a:pt x="2253" y="395"/>
                  </a:lnTo>
                  <a:lnTo>
                    <a:pt x="2252" y="395"/>
                  </a:lnTo>
                  <a:lnTo>
                    <a:pt x="2252" y="396"/>
                  </a:lnTo>
                  <a:lnTo>
                    <a:pt x="2253" y="396"/>
                  </a:lnTo>
                  <a:lnTo>
                    <a:pt x="2252" y="396"/>
                  </a:lnTo>
                  <a:lnTo>
                    <a:pt x="2252" y="397"/>
                  </a:lnTo>
                  <a:lnTo>
                    <a:pt x="2251" y="397"/>
                  </a:lnTo>
                  <a:lnTo>
                    <a:pt x="2250" y="397"/>
                  </a:lnTo>
                  <a:lnTo>
                    <a:pt x="2251" y="397"/>
                  </a:lnTo>
                  <a:lnTo>
                    <a:pt x="2251" y="399"/>
                  </a:lnTo>
                  <a:lnTo>
                    <a:pt x="2252" y="399"/>
                  </a:lnTo>
                  <a:lnTo>
                    <a:pt x="2251" y="399"/>
                  </a:lnTo>
                  <a:lnTo>
                    <a:pt x="2252" y="399"/>
                  </a:lnTo>
                  <a:lnTo>
                    <a:pt x="2252" y="397"/>
                  </a:lnTo>
                  <a:lnTo>
                    <a:pt x="2253" y="397"/>
                  </a:lnTo>
                  <a:lnTo>
                    <a:pt x="2253" y="399"/>
                  </a:lnTo>
                  <a:lnTo>
                    <a:pt x="2253" y="400"/>
                  </a:lnTo>
                  <a:lnTo>
                    <a:pt x="2253" y="400"/>
                  </a:lnTo>
                  <a:lnTo>
                    <a:pt x="2252" y="400"/>
                  </a:lnTo>
                  <a:lnTo>
                    <a:pt x="2251" y="401"/>
                  </a:lnTo>
                  <a:lnTo>
                    <a:pt x="2251" y="402"/>
                  </a:lnTo>
                  <a:lnTo>
                    <a:pt x="2251" y="403"/>
                  </a:lnTo>
                  <a:lnTo>
                    <a:pt x="2250" y="403"/>
                  </a:lnTo>
                  <a:lnTo>
                    <a:pt x="2250" y="404"/>
                  </a:lnTo>
                  <a:lnTo>
                    <a:pt x="2250" y="406"/>
                  </a:lnTo>
                  <a:lnTo>
                    <a:pt x="2250" y="407"/>
                  </a:lnTo>
                  <a:lnTo>
                    <a:pt x="2250" y="408"/>
                  </a:lnTo>
                  <a:lnTo>
                    <a:pt x="2250" y="409"/>
                  </a:lnTo>
                  <a:lnTo>
                    <a:pt x="2250" y="410"/>
                  </a:lnTo>
                  <a:lnTo>
                    <a:pt x="2250" y="412"/>
                  </a:lnTo>
                  <a:lnTo>
                    <a:pt x="2250" y="413"/>
                  </a:lnTo>
                  <a:lnTo>
                    <a:pt x="2248" y="414"/>
                  </a:lnTo>
                  <a:lnTo>
                    <a:pt x="2247" y="414"/>
                  </a:lnTo>
                  <a:lnTo>
                    <a:pt x="2247" y="415"/>
                  </a:lnTo>
                  <a:lnTo>
                    <a:pt x="2247" y="416"/>
                  </a:lnTo>
                  <a:lnTo>
                    <a:pt x="2246" y="416"/>
                  </a:lnTo>
                  <a:lnTo>
                    <a:pt x="2245" y="417"/>
                  </a:lnTo>
                  <a:lnTo>
                    <a:pt x="2241" y="421"/>
                  </a:lnTo>
                  <a:lnTo>
                    <a:pt x="2240" y="421"/>
                  </a:lnTo>
                  <a:lnTo>
                    <a:pt x="2240" y="422"/>
                  </a:lnTo>
                  <a:lnTo>
                    <a:pt x="2240" y="423"/>
                  </a:lnTo>
                  <a:lnTo>
                    <a:pt x="2239" y="425"/>
                  </a:lnTo>
                  <a:lnTo>
                    <a:pt x="2239" y="426"/>
                  </a:lnTo>
                  <a:lnTo>
                    <a:pt x="2238" y="427"/>
                  </a:lnTo>
                  <a:lnTo>
                    <a:pt x="2235" y="428"/>
                  </a:lnTo>
                  <a:lnTo>
                    <a:pt x="2235" y="428"/>
                  </a:lnTo>
                  <a:lnTo>
                    <a:pt x="2233" y="430"/>
                  </a:lnTo>
                  <a:lnTo>
                    <a:pt x="2232" y="432"/>
                  </a:lnTo>
                  <a:lnTo>
                    <a:pt x="2232" y="433"/>
                  </a:lnTo>
                  <a:lnTo>
                    <a:pt x="2232" y="434"/>
                  </a:lnTo>
                  <a:lnTo>
                    <a:pt x="2232" y="435"/>
                  </a:lnTo>
                  <a:lnTo>
                    <a:pt x="2231" y="435"/>
                  </a:lnTo>
                  <a:lnTo>
                    <a:pt x="2231" y="436"/>
                  </a:lnTo>
                  <a:lnTo>
                    <a:pt x="2229" y="438"/>
                  </a:lnTo>
                  <a:lnTo>
                    <a:pt x="2229" y="439"/>
                  </a:lnTo>
                  <a:lnTo>
                    <a:pt x="2229" y="440"/>
                  </a:lnTo>
                  <a:lnTo>
                    <a:pt x="2228" y="440"/>
                  </a:lnTo>
                  <a:lnTo>
                    <a:pt x="2228" y="441"/>
                  </a:lnTo>
                  <a:lnTo>
                    <a:pt x="2228" y="442"/>
                  </a:lnTo>
                  <a:lnTo>
                    <a:pt x="2227" y="443"/>
                  </a:lnTo>
                  <a:lnTo>
                    <a:pt x="2227" y="445"/>
                  </a:lnTo>
                  <a:lnTo>
                    <a:pt x="2226" y="445"/>
                  </a:lnTo>
                  <a:lnTo>
                    <a:pt x="2221" y="451"/>
                  </a:lnTo>
                  <a:lnTo>
                    <a:pt x="2220" y="452"/>
                  </a:lnTo>
                  <a:lnTo>
                    <a:pt x="2219" y="453"/>
                  </a:lnTo>
                  <a:lnTo>
                    <a:pt x="2219" y="454"/>
                  </a:lnTo>
                  <a:lnTo>
                    <a:pt x="2218" y="455"/>
                  </a:lnTo>
                  <a:lnTo>
                    <a:pt x="2218" y="457"/>
                  </a:lnTo>
                  <a:lnTo>
                    <a:pt x="2218" y="457"/>
                  </a:lnTo>
                  <a:lnTo>
                    <a:pt x="2216" y="459"/>
                  </a:lnTo>
                  <a:lnTo>
                    <a:pt x="2215" y="461"/>
                  </a:lnTo>
                  <a:lnTo>
                    <a:pt x="2215" y="462"/>
                  </a:lnTo>
                  <a:lnTo>
                    <a:pt x="2215" y="464"/>
                  </a:lnTo>
                  <a:lnTo>
                    <a:pt x="2215" y="465"/>
                  </a:lnTo>
                  <a:lnTo>
                    <a:pt x="2214" y="466"/>
                  </a:lnTo>
                  <a:lnTo>
                    <a:pt x="2213" y="467"/>
                  </a:lnTo>
                  <a:lnTo>
                    <a:pt x="2212" y="468"/>
                  </a:lnTo>
                  <a:lnTo>
                    <a:pt x="2210" y="473"/>
                  </a:lnTo>
                  <a:lnTo>
                    <a:pt x="2210" y="474"/>
                  </a:lnTo>
                  <a:lnTo>
                    <a:pt x="2210" y="477"/>
                  </a:lnTo>
                  <a:lnTo>
                    <a:pt x="2209" y="477"/>
                  </a:lnTo>
                  <a:lnTo>
                    <a:pt x="2208" y="478"/>
                  </a:lnTo>
                  <a:lnTo>
                    <a:pt x="2208" y="479"/>
                  </a:lnTo>
                  <a:lnTo>
                    <a:pt x="2207" y="480"/>
                  </a:lnTo>
                  <a:lnTo>
                    <a:pt x="2205" y="483"/>
                  </a:lnTo>
                  <a:lnTo>
                    <a:pt x="2205" y="484"/>
                  </a:lnTo>
                  <a:lnTo>
                    <a:pt x="2203" y="485"/>
                  </a:lnTo>
                  <a:lnTo>
                    <a:pt x="2203" y="485"/>
                  </a:lnTo>
                  <a:lnTo>
                    <a:pt x="2202" y="486"/>
                  </a:lnTo>
                  <a:lnTo>
                    <a:pt x="2200" y="488"/>
                  </a:lnTo>
                  <a:lnTo>
                    <a:pt x="2197" y="490"/>
                  </a:lnTo>
                  <a:lnTo>
                    <a:pt x="2196" y="492"/>
                  </a:lnTo>
                  <a:lnTo>
                    <a:pt x="2195" y="494"/>
                  </a:lnTo>
                  <a:lnTo>
                    <a:pt x="2194" y="494"/>
                  </a:lnTo>
                  <a:lnTo>
                    <a:pt x="2193" y="497"/>
                  </a:lnTo>
                  <a:lnTo>
                    <a:pt x="2192" y="497"/>
                  </a:lnTo>
                  <a:lnTo>
                    <a:pt x="2192" y="498"/>
                  </a:lnTo>
                  <a:lnTo>
                    <a:pt x="2188" y="500"/>
                  </a:lnTo>
                  <a:lnTo>
                    <a:pt x="2187" y="501"/>
                  </a:lnTo>
                  <a:lnTo>
                    <a:pt x="2186" y="501"/>
                  </a:lnTo>
                  <a:lnTo>
                    <a:pt x="2186" y="503"/>
                  </a:lnTo>
                  <a:lnTo>
                    <a:pt x="2186" y="504"/>
                  </a:lnTo>
                  <a:lnTo>
                    <a:pt x="2186" y="505"/>
                  </a:lnTo>
                  <a:lnTo>
                    <a:pt x="2184" y="505"/>
                  </a:lnTo>
                  <a:lnTo>
                    <a:pt x="2184" y="506"/>
                  </a:lnTo>
                  <a:lnTo>
                    <a:pt x="2183" y="506"/>
                  </a:lnTo>
                  <a:lnTo>
                    <a:pt x="2182" y="509"/>
                  </a:lnTo>
                  <a:lnTo>
                    <a:pt x="2182" y="509"/>
                  </a:lnTo>
                  <a:lnTo>
                    <a:pt x="2182" y="510"/>
                  </a:lnTo>
                  <a:lnTo>
                    <a:pt x="2182" y="511"/>
                  </a:lnTo>
                  <a:lnTo>
                    <a:pt x="2181" y="512"/>
                  </a:lnTo>
                  <a:lnTo>
                    <a:pt x="2180" y="512"/>
                  </a:lnTo>
                  <a:lnTo>
                    <a:pt x="2180" y="513"/>
                  </a:lnTo>
                  <a:lnTo>
                    <a:pt x="2179" y="513"/>
                  </a:lnTo>
                  <a:lnTo>
                    <a:pt x="2179" y="513"/>
                  </a:lnTo>
                  <a:lnTo>
                    <a:pt x="2177" y="513"/>
                  </a:lnTo>
                  <a:lnTo>
                    <a:pt x="2179" y="513"/>
                  </a:lnTo>
                  <a:lnTo>
                    <a:pt x="2179" y="514"/>
                  </a:lnTo>
                  <a:lnTo>
                    <a:pt x="2177" y="514"/>
                  </a:lnTo>
                  <a:lnTo>
                    <a:pt x="2176" y="514"/>
                  </a:lnTo>
                  <a:lnTo>
                    <a:pt x="2176" y="516"/>
                  </a:lnTo>
                  <a:lnTo>
                    <a:pt x="2176" y="518"/>
                  </a:lnTo>
                  <a:lnTo>
                    <a:pt x="2175" y="518"/>
                  </a:lnTo>
                  <a:lnTo>
                    <a:pt x="2175" y="519"/>
                  </a:lnTo>
                  <a:lnTo>
                    <a:pt x="2175" y="520"/>
                  </a:lnTo>
                  <a:lnTo>
                    <a:pt x="2174" y="520"/>
                  </a:lnTo>
                  <a:lnTo>
                    <a:pt x="2173" y="522"/>
                  </a:lnTo>
                  <a:lnTo>
                    <a:pt x="2171" y="520"/>
                  </a:lnTo>
                  <a:lnTo>
                    <a:pt x="2171" y="522"/>
                  </a:lnTo>
                  <a:lnTo>
                    <a:pt x="2170" y="522"/>
                  </a:lnTo>
                  <a:lnTo>
                    <a:pt x="2170" y="523"/>
                  </a:lnTo>
                  <a:lnTo>
                    <a:pt x="2169" y="523"/>
                  </a:lnTo>
                  <a:lnTo>
                    <a:pt x="2168" y="524"/>
                  </a:lnTo>
                  <a:lnTo>
                    <a:pt x="2169" y="524"/>
                  </a:lnTo>
                  <a:lnTo>
                    <a:pt x="2168" y="525"/>
                  </a:lnTo>
                  <a:lnTo>
                    <a:pt x="2168" y="526"/>
                  </a:lnTo>
                  <a:lnTo>
                    <a:pt x="2167" y="526"/>
                  </a:lnTo>
                  <a:lnTo>
                    <a:pt x="2167" y="527"/>
                  </a:lnTo>
                  <a:lnTo>
                    <a:pt x="2166" y="527"/>
                  </a:lnTo>
                  <a:lnTo>
                    <a:pt x="2166" y="529"/>
                  </a:lnTo>
                  <a:lnTo>
                    <a:pt x="2164" y="529"/>
                  </a:lnTo>
                  <a:lnTo>
                    <a:pt x="2164" y="530"/>
                  </a:lnTo>
                  <a:lnTo>
                    <a:pt x="2166" y="530"/>
                  </a:lnTo>
                  <a:lnTo>
                    <a:pt x="2164" y="531"/>
                  </a:lnTo>
                  <a:lnTo>
                    <a:pt x="2164" y="532"/>
                  </a:lnTo>
                  <a:lnTo>
                    <a:pt x="2163" y="533"/>
                  </a:lnTo>
                  <a:lnTo>
                    <a:pt x="2162" y="533"/>
                  </a:lnTo>
                  <a:lnTo>
                    <a:pt x="2162" y="535"/>
                  </a:lnTo>
                  <a:lnTo>
                    <a:pt x="2162" y="536"/>
                  </a:lnTo>
                  <a:lnTo>
                    <a:pt x="2162" y="535"/>
                  </a:lnTo>
                  <a:lnTo>
                    <a:pt x="2161" y="535"/>
                  </a:lnTo>
                  <a:lnTo>
                    <a:pt x="2161" y="536"/>
                  </a:lnTo>
                  <a:lnTo>
                    <a:pt x="2162" y="536"/>
                  </a:lnTo>
                  <a:lnTo>
                    <a:pt x="2162" y="537"/>
                  </a:lnTo>
                  <a:lnTo>
                    <a:pt x="2162" y="538"/>
                  </a:lnTo>
                  <a:lnTo>
                    <a:pt x="2161" y="538"/>
                  </a:lnTo>
                  <a:lnTo>
                    <a:pt x="2161" y="539"/>
                  </a:lnTo>
                  <a:lnTo>
                    <a:pt x="2160" y="540"/>
                  </a:lnTo>
                  <a:lnTo>
                    <a:pt x="2158" y="540"/>
                  </a:lnTo>
                  <a:lnTo>
                    <a:pt x="2158" y="542"/>
                  </a:lnTo>
                  <a:lnTo>
                    <a:pt x="2157" y="542"/>
                  </a:lnTo>
                  <a:lnTo>
                    <a:pt x="2157" y="540"/>
                  </a:lnTo>
                  <a:lnTo>
                    <a:pt x="2156" y="540"/>
                  </a:lnTo>
                  <a:lnTo>
                    <a:pt x="2156" y="542"/>
                  </a:lnTo>
                  <a:lnTo>
                    <a:pt x="2156" y="542"/>
                  </a:lnTo>
                  <a:lnTo>
                    <a:pt x="2156" y="543"/>
                  </a:lnTo>
                  <a:lnTo>
                    <a:pt x="2155" y="544"/>
                  </a:lnTo>
                  <a:lnTo>
                    <a:pt x="2155" y="545"/>
                  </a:lnTo>
                  <a:lnTo>
                    <a:pt x="2154" y="546"/>
                  </a:lnTo>
                  <a:lnTo>
                    <a:pt x="2153" y="546"/>
                  </a:lnTo>
                  <a:lnTo>
                    <a:pt x="2153" y="548"/>
                  </a:lnTo>
                  <a:lnTo>
                    <a:pt x="2151" y="548"/>
                  </a:lnTo>
                  <a:lnTo>
                    <a:pt x="2150" y="549"/>
                  </a:lnTo>
                  <a:lnTo>
                    <a:pt x="2149" y="551"/>
                  </a:lnTo>
                  <a:lnTo>
                    <a:pt x="2148" y="551"/>
                  </a:lnTo>
                  <a:lnTo>
                    <a:pt x="2147" y="551"/>
                  </a:lnTo>
                  <a:lnTo>
                    <a:pt x="2147" y="552"/>
                  </a:lnTo>
                  <a:lnTo>
                    <a:pt x="2145" y="552"/>
                  </a:lnTo>
                  <a:lnTo>
                    <a:pt x="2144" y="552"/>
                  </a:lnTo>
                  <a:lnTo>
                    <a:pt x="2144" y="554"/>
                  </a:lnTo>
                  <a:lnTo>
                    <a:pt x="2143" y="555"/>
                  </a:lnTo>
                  <a:lnTo>
                    <a:pt x="2142" y="555"/>
                  </a:lnTo>
                  <a:lnTo>
                    <a:pt x="2141" y="556"/>
                  </a:lnTo>
                  <a:lnTo>
                    <a:pt x="2140" y="556"/>
                  </a:lnTo>
                  <a:lnTo>
                    <a:pt x="2138" y="556"/>
                  </a:lnTo>
                  <a:lnTo>
                    <a:pt x="2138" y="557"/>
                  </a:lnTo>
                  <a:lnTo>
                    <a:pt x="2137" y="557"/>
                  </a:lnTo>
                  <a:lnTo>
                    <a:pt x="2137" y="558"/>
                  </a:lnTo>
                  <a:lnTo>
                    <a:pt x="2136" y="558"/>
                  </a:lnTo>
                  <a:lnTo>
                    <a:pt x="2136" y="559"/>
                  </a:lnTo>
                  <a:lnTo>
                    <a:pt x="2135" y="559"/>
                  </a:lnTo>
                  <a:lnTo>
                    <a:pt x="2132" y="562"/>
                  </a:lnTo>
                  <a:lnTo>
                    <a:pt x="2131" y="562"/>
                  </a:lnTo>
                  <a:lnTo>
                    <a:pt x="2130" y="562"/>
                  </a:lnTo>
                  <a:lnTo>
                    <a:pt x="2129" y="563"/>
                  </a:lnTo>
                  <a:lnTo>
                    <a:pt x="2129" y="564"/>
                  </a:lnTo>
                  <a:lnTo>
                    <a:pt x="2128" y="564"/>
                  </a:lnTo>
                  <a:lnTo>
                    <a:pt x="2128" y="563"/>
                  </a:lnTo>
                  <a:lnTo>
                    <a:pt x="2127" y="563"/>
                  </a:lnTo>
                  <a:lnTo>
                    <a:pt x="2125" y="563"/>
                  </a:lnTo>
                  <a:lnTo>
                    <a:pt x="2125" y="564"/>
                  </a:lnTo>
                  <a:lnTo>
                    <a:pt x="2125" y="564"/>
                  </a:lnTo>
                  <a:lnTo>
                    <a:pt x="2124" y="565"/>
                  </a:lnTo>
                  <a:lnTo>
                    <a:pt x="2123" y="565"/>
                  </a:lnTo>
                  <a:lnTo>
                    <a:pt x="2122" y="565"/>
                  </a:lnTo>
                  <a:lnTo>
                    <a:pt x="2121" y="565"/>
                  </a:lnTo>
                  <a:lnTo>
                    <a:pt x="2119" y="567"/>
                  </a:lnTo>
                  <a:lnTo>
                    <a:pt x="2118" y="568"/>
                  </a:lnTo>
                  <a:lnTo>
                    <a:pt x="2117" y="568"/>
                  </a:lnTo>
                  <a:lnTo>
                    <a:pt x="2116" y="568"/>
                  </a:lnTo>
                  <a:lnTo>
                    <a:pt x="2116" y="567"/>
                  </a:lnTo>
                  <a:lnTo>
                    <a:pt x="2116" y="565"/>
                  </a:lnTo>
                  <a:lnTo>
                    <a:pt x="2117" y="565"/>
                  </a:lnTo>
                  <a:lnTo>
                    <a:pt x="2117" y="567"/>
                  </a:lnTo>
                  <a:lnTo>
                    <a:pt x="2117" y="565"/>
                  </a:lnTo>
                  <a:lnTo>
                    <a:pt x="2116" y="564"/>
                  </a:lnTo>
                  <a:lnTo>
                    <a:pt x="2115" y="564"/>
                  </a:lnTo>
                  <a:lnTo>
                    <a:pt x="2114" y="564"/>
                  </a:lnTo>
                  <a:lnTo>
                    <a:pt x="2114" y="565"/>
                  </a:lnTo>
                  <a:lnTo>
                    <a:pt x="2112" y="565"/>
                  </a:lnTo>
                  <a:lnTo>
                    <a:pt x="2111" y="564"/>
                  </a:lnTo>
                  <a:lnTo>
                    <a:pt x="2112" y="564"/>
                  </a:lnTo>
                  <a:lnTo>
                    <a:pt x="2111" y="564"/>
                  </a:lnTo>
                  <a:lnTo>
                    <a:pt x="2111" y="563"/>
                  </a:lnTo>
                  <a:lnTo>
                    <a:pt x="2111" y="562"/>
                  </a:lnTo>
                  <a:lnTo>
                    <a:pt x="2110" y="562"/>
                  </a:lnTo>
                  <a:lnTo>
                    <a:pt x="2110" y="563"/>
                  </a:lnTo>
                  <a:lnTo>
                    <a:pt x="2109" y="563"/>
                  </a:lnTo>
                  <a:lnTo>
                    <a:pt x="2108" y="563"/>
                  </a:lnTo>
                  <a:lnTo>
                    <a:pt x="2106" y="563"/>
                  </a:lnTo>
                  <a:lnTo>
                    <a:pt x="2106" y="562"/>
                  </a:lnTo>
                  <a:lnTo>
                    <a:pt x="2106" y="561"/>
                  </a:lnTo>
                  <a:lnTo>
                    <a:pt x="2105" y="561"/>
                  </a:lnTo>
                  <a:lnTo>
                    <a:pt x="2104" y="561"/>
                  </a:lnTo>
                  <a:lnTo>
                    <a:pt x="2103" y="562"/>
                  </a:lnTo>
                  <a:lnTo>
                    <a:pt x="2103" y="563"/>
                  </a:lnTo>
                  <a:lnTo>
                    <a:pt x="2102" y="562"/>
                  </a:lnTo>
                  <a:lnTo>
                    <a:pt x="2102" y="561"/>
                  </a:lnTo>
                  <a:lnTo>
                    <a:pt x="2102" y="559"/>
                  </a:lnTo>
                  <a:lnTo>
                    <a:pt x="2102" y="558"/>
                  </a:lnTo>
                  <a:lnTo>
                    <a:pt x="2102" y="557"/>
                  </a:lnTo>
                  <a:lnTo>
                    <a:pt x="2103" y="557"/>
                  </a:lnTo>
                  <a:lnTo>
                    <a:pt x="2103" y="556"/>
                  </a:lnTo>
                  <a:lnTo>
                    <a:pt x="2103" y="555"/>
                  </a:lnTo>
                  <a:lnTo>
                    <a:pt x="2104" y="554"/>
                  </a:lnTo>
                  <a:lnTo>
                    <a:pt x="2103" y="554"/>
                  </a:lnTo>
                  <a:lnTo>
                    <a:pt x="2103" y="552"/>
                  </a:lnTo>
                  <a:lnTo>
                    <a:pt x="2102" y="552"/>
                  </a:lnTo>
                  <a:lnTo>
                    <a:pt x="2103" y="552"/>
                  </a:lnTo>
                  <a:lnTo>
                    <a:pt x="2103" y="551"/>
                  </a:lnTo>
                  <a:lnTo>
                    <a:pt x="2102" y="550"/>
                  </a:lnTo>
                  <a:lnTo>
                    <a:pt x="2102" y="551"/>
                  </a:lnTo>
                  <a:lnTo>
                    <a:pt x="2102" y="552"/>
                  </a:lnTo>
                  <a:lnTo>
                    <a:pt x="2101" y="552"/>
                  </a:lnTo>
                  <a:lnTo>
                    <a:pt x="2099" y="554"/>
                  </a:lnTo>
                  <a:lnTo>
                    <a:pt x="2098" y="554"/>
                  </a:lnTo>
                  <a:lnTo>
                    <a:pt x="2098" y="555"/>
                  </a:lnTo>
                  <a:lnTo>
                    <a:pt x="2097" y="556"/>
                  </a:lnTo>
                  <a:lnTo>
                    <a:pt x="2097" y="556"/>
                  </a:lnTo>
                  <a:lnTo>
                    <a:pt x="2097" y="557"/>
                  </a:lnTo>
                  <a:lnTo>
                    <a:pt x="2096" y="557"/>
                  </a:lnTo>
                  <a:lnTo>
                    <a:pt x="2096" y="556"/>
                  </a:lnTo>
                  <a:lnTo>
                    <a:pt x="2095" y="557"/>
                  </a:lnTo>
                  <a:lnTo>
                    <a:pt x="2095" y="556"/>
                  </a:lnTo>
                  <a:lnTo>
                    <a:pt x="2096" y="555"/>
                  </a:lnTo>
                  <a:lnTo>
                    <a:pt x="2096" y="554"/>
                  </a:lnTo>
                  <a:lnTo>
                    <a:pt x="2097" y="552"/>
                  </a:lnTo>
                  <a:lnTo>
                    <a:pt x="2097" y="551"/>
                  </a:lnTo>
                  <a:lnTo>
                    <a:pt x="2097" y="550"/>
                  </a:lnTo>
                  <a:lnTo>
                    <a:pt x="2097" y="551"/>
                  </a:lnTo>
                  <a:lnTo>
                    <a:pt x="2097" y="551"/>
                  </a:lnTo>
                  <a:lnTo>
                    <a:pt x="2097" y="552"/>
                  </a:lnTo>
                  <a:lnTo>
                    <a:pt x="2097" y="551"/>
                  </a:lnTo>
                  <a:lnTo>
                    <a:pt x="2096" y="550"/>
                  </a:lnTo>
                  <a:lnTo>
                    <a:pt x="2095" y="550"/>
                  </a:lnTo>
                  <a:lnTo>
                    <a:pt x="2095" y="551"/>
                  </a:lnTo>
                  <a:lnTo>
                    <a:pt x="2095" y="550"/>
                  </a:lnTo>
                  <a:lnTo>
                    <a:pt x="2093" y="550"/>
                  </a:lnTo>
                  <a:lnTo>
                    <a:pt x="2093" y="551"/>
                  </a:lnTo>
                  <a:lnTo>
                    <a:pt x="2092" y="552"/>
                  </a:lnTo>
                  <a:lnTo>
                    <a:pt x="2092" y="554"/>
                  </a:lnTo>
                  <a:lnTo>
                    <a:pt x="2093" y="554"/>
                  </a:lnTo>
                  <a:lnTo>
                    <a:pt x="2092" y="555"/>
                  </a:lnTo>
                  <a:lnTo>
                    <a:pt x="2092" y="554"/>
                  </a:lnTo>
                  <a:lnTo>
                    <a:pt x="2091" y="554"/>
                  </a:lnTo>
                  <a:lnTo>
                    <a:pt x="2091" y="555"/>
                  </a:lnTo>
                  <a:lnTo>
                    <a:pt x="2091" y="556"/>
                  </a:lnTo>
                  <a:lnTo>
                    <a:pt x="2090" y="558"/>
                  </a:lnTo>
                  <a:lnTo>
                    <a:pt x="2089" y="558"/>
                  </a:lnTo>
                  <a:lnTo>
                    <a:pt x="2089" y="559"/>
                  </a:lnTo>
                  <a:lnTo>
                    <a:pt x="2088" y="558"/>
                  </a:lnTo>
                  <a:lnTo>
                    <a:pt x="2088" y="559"/>
                  </a:lnTo>
                  <a:lnTo>
                    <a:pt x="2088" y="561"/>
                  </a:lnTo>
                  <a:lnTo>
                    <a:pt x="2086" y="561"/>
                  </a:lnTo>
                  <a:lnTo>
                    <a:pt x="2085" y="561"/>
                  </a:lnTo>
                  <a:lnTo>
                    <a:pt x="2085" y="562"/>
                  </a:lnTo>
                  <a:lnTo>
                    <a:pt x="2086" y="562"/>
                  </a:lnTo>
                  <a:lnTo>
                    <a:pt x="2088" y="562"/>
                  </a:lnTo>
                  <a:lnTo>
                    <a:pt x="2086" y="563"/>
                  </a:lnTo>
                  <a:lnTo>
                    <a:pt x="2085" y="563"/>
                  </a:lnTo>
                  <a:lnTo>
                    <a:pt x="2085" y="564"/>
                  </a:lnTo>
                  <a:lnTo>
                    <a:pt x="2085" y="565"/>
                  </a:lnTo>
                  <a:lnTo>
                    <a:pt x="2084" y="564"/>
                  </a:lnTo>
                  <a:lnTo>
                    <a:pt x="2083" y="565"/>
                  </a:lnTo>
                  <a:lnTo>
                    <a:pt x="2083" y="567"/>
                  </a:lnTo>
                  <a:lnTo>
                    <a:pt x="2083" y="568"/>
                  </a:lnTo>
                  <a:lnTo>
                    <a:pt x="2083" y="569"/>
                  </a:lnTo>
                  <a:lnTo>
                    <a:pt x="2082" y="569"/>
                  </a:lnTo>
                  <a:lnTo>
                    <a:pt x="2083" y="569"/>
                  </a:lnTo>
                  <a:lnTo>
                    <a:pt x="2083" y="570"/>
                  </a:lnTo>
                  <a:lnTo>
                    <a:pt x="2082" y="570"/>
                  </a:lnTo>
                  <a:lnTo>
                    <a:pt x="2083" y="570"/>
                  </a:lnTo>
                  <a:lnTo>
                    <a:pt x="2083" y="570"/>
                  </a:lnTo>
                  <a:lnTo>
                    <a:pt x="2082" y="570"/>
                  </a:lnTo>
                  <a:lnTo>
                    <a:pt x="2082" y="570"/>
                  </a:lnTo>
                  <a:lnTo>
                    <a:pt x="2082" y="569"/>
                  </a:lnTo>
                  <a:lnTo>
                    <a:pt x="2082" y="570"/>
                  </a:lnTo>
                  <a:lnTo>
                    <a:pt x="2080" y="569"/>
                  </a:lnTo>
                  <a:lnTo>
                    <a:pt x="2080" y="568"/>
                  </a:lnTo>
                  <a:lnTo>
                    <a:pt x="2079" y="568"/>
                  </a:lnTo>
                  <a:lnTo>
                    <a:pt x="2079" y="569"/>
                  </a:lnTo>
                  <a:lnTo>
                    <a:pt x="2078" y="569"/>
                  </a:lnTo>
                  <a:lnTo>
                    <a:pt x="2077" y="569"/>
                  </a:lnTo>
                  <a:lnTo>
                    <a:pt x="2077" y="570"/>
                  </a:lnTo>
                  <a:lnTo>
                    <a:pt x="2076" y="570"/>
                  </a:lnTo>
                  <a:lnTo>
                    <a:pt x="2076" y="569"/>
                  </a:lnTo>
                  <a:lnTo>
                    <a:pt x="2075" y="569"/>
                  </a:lnTo>
                  <a:lnTo>
                    <a:pt x="2076" y="569"/>
                  </a:lnTo>
                  <a:lnTo>
                    <a:pt x="2077" y="569"/>
                  </a:lnTo>
                  <a:lnTo>
                    <a:pt x="2077" y="568"/>
                  </a:lnTo>
                  <a:lnTo>
                    <a:pt x="2076" y="568"/>
                  </a:lnTo>
                  <a:lnTo>
                    <a:pt x="2075" y="568"/>
                  </a:lnTo>
                  <a:lnTo>
                    <a:pt x="2073" y="568"/>
                  </a:lnTo>
                  <a:lnTo>
                    <a:pt x="2075" y="568"/>
                  </a:lnTo>
                  <a:lnTo>
                    <a:pt x="2075" y="567"/>
                  </a:lnTo>
                  <a:lnTo>
                    <a:pt x="2073" y="568"/>
                  </a:lnTo>
                  <a:lnTo>
                    <a:pt x="2072" y="567"/>
                  </a:lnTo>
                  <a:lnTo>
                    <a:pt x="2072" y="568"/>
                  </a:lnTo>
                  <a:lnTo>
                    <a:pt x="2071" y="568"/>
                  </a:lnTo>
                  <a:lnTo>
                    <a:pt x="2071" y="569"/>
                  </a:lnTo>
                  <a:lnTo>
                    <a:pt x="2072" y="569"/>
                  </a:lnTo>
                  <a:lnTo>
                    <a:pt x="2073" y="569"/>
                  </a:lnTo>
                  <a:lnTo>
                    <a:pt x="2073" y="570"/>
                  </a:lnTo>
                  <a:lnTo>
                    <a:pt x="2075" y="570"/>
                  </a:lnTo>
                  <a:lnTo>
                    <a:pt x="2076" y="570"/>
                  </a:lnTo>
                  <a:lnTo>
                    <a:pt x="2075" y="570"/>
                  </a:lnTo>
                  <a:lnTo>
                    <a:pt x="2075" y="571"/>
                  </a:lnTo>
                  <a:lnTo>
                    <a:pt x="2075" y="572"/>
                  </a:lnTo>
                  <a:lnTo>
                    <a:pt x="2073" y="572"/>
                  </a:lnTo>
                  <a:lnTo>
                    <a:pt x="2073" y="574"/>
                  </a:lnTo>
                  <a:lnTo>
                    <a:pt x="2073" y="575"/>
                  </a:lnTo>
                  <a:lnTo>
                    <a:pt x="2072" y="576"/>
                  </a:lnTo>
                  <a:lnTo>
                    <a:pt x="2071" y="576"/>
                  </a:lnTo>
                  <a:lnTo>
                    <a:pt x="2071" y="575"/>
                  </a:lnTo>
                  <a:lnTo>
                    <a:pt x="2071" y="574"/>
                  </a:lnTo>
                  <a:lnTo>
                    <a:pt x="2070" y="574"/>
                  </a:lnTo>
                  <a:lnTo>
                    <a:pt x="2070" y="572"/>
                  </a:lnTo>
                  <a:lnTo>
                    <a:pt x="2070" y="571"/>
                  </a:lnTo>
                  <a:lnTo>
                    <a:pt x="2069" y="571"/>
                  </a:lnTo>
                  <a:lnTo>
                    <a:pt x="2069" y="570"/>
                  </a:lnTo>
                  <a:lnTo>
                    <a:pt x="2070" y="570"/>
                  </a:lnTo>
                  <a:lnTo>
                    <a:pt x="2070" y="570"/>
                  </a:lnTo>
                  <a:lnTo>
                    <a:pt x="2070" y="569"/>
                  </a:lnTo>
                  <a:lnTo>
                    <a:pt x="2069" y="568"/>
                  </a:lnTo>
                  <a:lnTo>
                    <a:pt x="2069" y="568"/>
                  </a:lnTo>
                  <a:lnTo>
                    <a:pt x="2067" y="568"/>
                  </a:lnTo>
                  <a:lnTo>
                    <a:pt x="2067" y="567"/>
                  </a:lnTo>
                  <a:lnTo>
                    <a:pt x="2069" y="565"/>
                  </a:lnTo>
                  <a:lnTo>
                    <a:pt x="2070" y="564"/>
                  </a:lnTo>
                  <a:lnTo>
                    <a:pt x="2071" y="563"/>
                  </a:lnTo>
                  <a:lnTo>
                    <a:pt x="2073" y="564"/>
                  </a:lnTo>
                  <a:lnTo>
                    <a:pt x="2073" y="563"/>
                  </a:lnTo>
                  <a:lnTo>
                    <a:pt x="2075" y="563"/>
                  </a:lnTo>
                  <a:lnTo>
                    <a:pt x="2076" y="563"/>
                  </a:lnTo>
                  <a:lnTo>
                    <a:pt x="2078" y="563"/>
                  </a:lnTo>
                  <a:lnTo>
                    <a:pt x="2078" y="562"/>
                  </a:lnTo>
                  <a:lnTo>
                    <a:pt x="2079" y="562"/>
                  </a:lnTo>
                  <a:lnTo>
                    <a:pt x="2080" y="562"/>
                  </a:lnTo>
                  <a:lnTo>
                    <a:pt x="2080" y="561"/>
                  </a:lnTo>
                  <a:lnTo>
                    <a:pt x="2079" y="559"/>
                  </a:lnTo>
                  <a:lnTo>
                    <a:pt x="2079" y="558"/>
                  </a:lnTo>
                  <a:lnTo>
                    <a:pt x="2080" y="557"/>
                  </a:lnTo>
                  <a:lnTo>
                    <a:pt x="2082" y="556"/>
                  </a:lnTo>
                  <a:lnTo>
                    <a:pt x="2082" y="555"/>
                  </a:lnTo>
                  <a:lnTo>
                    <a:pt x="2082" y="554"/>
                  </a:lnTo>
                  <a:lnTo>
                    <a:pt x="2082" y="552"/>
                  </a:lnTo>
                  <a:lnTo>
                    <a:pt x="2083" y="552"/>
                  </a:lnTo>
                  <a:lnTo>
                    <a:pt x="2083" y="551"/>
                  </a:lnTo>
                  <a:lnTo>
                    <a:pt x="2083" y="550"/>
                  </a:lnTo>
                  <a:lnTo>
                    <a:pt x="2083" y="549"/>
                  </a:lnTo>
                  <a:lnTo>
                    <a:pt x="2084" y="549"/>
                  </a:lnTo>
                  <a:lnTo>
                    <a:pt x="2084" y="548"/>
                  </a:lnTo>
                  <a:lnTo>
                    <a:pt x="2083" y="546"/>
                  </a:lnTo>
                  <a:lnTo>
                    <a:pt x="2082" y="545"/>
                  </a:lnTo>
                  <a:lnTo>
                    <a:pt x="2082" y="544"/>
                  </a:lnTo>
                  <a:lnTo>
                    <a:pt x="2082" y="543"/>
                  </a:lnTo>
                  <a:lnTo>
                    <a:pt x="2082" y="542"/>
                  </a:lnTo>
                  <a:lnTo>
                    <a:pt x="2082" y="542"/>
                  </a:lnTo>
                  <a:lnTo>
                    <a:pt x="2082" y="540"/>
                  </a:lnTo>
                  <a:lnTo>
                    <a:pt x="2082" y="539"/>
                  </a:lnTo>
                  <a:lnTo>
                    <a:pt x="2082" y="537"/>
                  </a:lnTo>
                  <a:lnTo>
                    <a:pt x="2083" y="536"/>
                  </a:lnTo>
                  <a:lnTo>
                    <a:pt x="2082" y="535"/>
                  </a:lnTo>
                  <a:lnTo>
                    <a:pt x="2082" y="533"/>
                  </a:lnTo>
                  <a:lnTo>
                    <a:pt x="2083" y="533"/>
                  </a:lnTo>
                  <a:lnTo>
                    <a:pt x="2083" y="532"/>
                  </a:lnTo>
                  <a:lnTo>
                    <a:pt x="2082" y="524"/>
                  </a:lnTo>
                  <a:lnTo>
                    <a:pt x="2079" y="514"/>
                  </a:lnTo>
                  <a:lnTo>
                    <a:pt x="2078" y="513"/>
                  </a:lnTo>
                  <a:lnTo>
                    <a:pt x="2077" y="513"/>
                  </a:lnTo>
                  <a:lnTo>
                    <a:pt x="2077" y="512"/>
                  </a:lnTo>
                  <a:lnTo>
                    <a:pt x="2077" y="511"/>
                  </a:lnTo>
                  <a:lnTo>
                    <a:pt x="2078" y="511"/>
                  </a:lnTo>
                  <a:lnTo>
                    <a:pt x="2079" y="511"/>
                  </a:lnTo>
                  <a:lnTo>
                    <a:pt x="2079" y="510"/>
                  </a:lnTo>
                  <a:lnTo>
                    <a:pt x="2080" y="510"/>
                  </a:lnTo>
                  <a:lnTo>
                    <a:pt x="2082" y="510"/>
                  </a:lnTo>
                  <a:lnTo>
                    <a:pt x="2083" y="510"/>
                  </a:lnTo>
                  <a:lnTo>
                    <a:pt x="2084" y="509"/>
                  </a:lnTo>
                  <a:lnTo>
                    <a:pt x="2085" y="509"/>
                  </a:lnTo>
                  <a:lnTo>
                    <a:pt x="2086" y="509"/>
                  </a:lnTo>
                  <a:lnTo>
                    <a:pt x="2086" y="507"/>
                  </a:lnTo>
                  <a:lnTo>
                    <a:pt x="2088" y="507"/>
                  </a:lnTo>
                  <a:lnTo>
                    <a:pt x="2090" y="505"/>
                  </a:lnTo>
                  <a:lnTo>
                    <a:pt x="2090" y="504"/>
                  </a:lnTo>
                  <a:lnTo>
                    <a:pt x="2090" y="503"/>
                  </a:lnTo>
                  <a:lnTo>
                    <a:pt x="2090" y="501"/>
                  </a:lnTo>
                  <a:lnTo>
                    <a:pt x="2091" y="501"/>
                  </a:lnTo>
                  <a:lnTo>
                    <a:pt x="2092" y="501"/>
                  </a:lnTo>
                  <a:lnTo>
                    <a:pt x="2093" y="499"/>
                  </a:lnTo>
                  <a:lnTo>
                    <a:pt x="2093" y="498"/>
                  </a:lnTo>
                  <a:lnTo>
                    <a:pt x="2095" y="498"/>
                  </a:lnTo>
                  <a:lnTo>
                    <a:pt x="2095" y="499"/>
                  </a:lnTo>
                  <a:lnTo>
                    <a:pt x="2096" y="499"/>
                  </a:lnTo>
                  <a:lnTo>
                    <a:pt x="2096" y="500"/>
                  </a:lnTo>
                  <a:lnTo>
                    <a:pt x="2097" y="500"/>
                  </a:lnTo>
                  <a:lnTo>
                    <a:pt x="2104" y="504"/>
                  </a:lnTo>
                  <a:lnTo>
                    <a:pt x="2112" y="506"/>
                  </a:lnTo>
                  <a:lnTo>
                    <a:pt x="2115" y="506"/>
                  </a:lnTo>
                  <a:lnTo>
                    <a:pt x="2116" y="506"/>
                  </a:lnTo>
                  <a:lnTo>
                    <a:pt x="2117" y="505"/>
                  </a:lnTo>
                  <a:lnTo>
                    <a:pt x="2117" y="504"/>
                  </a:lnTo>
                  <a:lnTo>
                    <a:pt x="2118" y="504"/>
                  </a:lnTo>
                  <a:lnTo>
                    <a:pt x="2118" y="503"/>
                  </a:lnTo>
                  <a:lnTo>
                    <a:pt x="2118" y="501"/>
                  </a:lnTo>
                  <a:lnTo>
                    <a:pt x="2117" y="500"/>
                  </a:lnTo>
                  <a:lnTo>
                    <a:pt x="2118" y="500"/>
                  </a:lnTo>
                  <a:lnTo>
                    <a:pt x="2117" y="499"/>
                  </a:lnTo>
                  <a:lnTo>
                    <a:pt x="2118" y="497"/>
                  </a:lnTo>
                  <a:lnTo>
                    <a:pt x="2118" y="496"/>
                  </a:lnTo>
                  <a:lnTo>
                    <a:pt x="2119" y="493"/>
                  </a:lnTo>
                  <a:lnTo>
                    <a:pt x="2121" y="493"/>
                  </a:lnTo>
                  <a:lnTo>
                    <a:pt x="2122" y="492"/>
                  </a:lnTo>
                  <a:lnTo>
                    <a:pt x="2123" y="492"/>
                  </a:lnTo>
                  <a:lnTo>
                    <a:pt x="2124" y="492"/>
                  </a:lnTo>
                  <a:lnTo>
                    <a:pt x="2124" y="491"/>
                  </a:lnTo>
                  <a:lnTo>
                    <a:pt x="2124" y="490"/>
                  </a:lnTo>
                  <a:lnTo>
                    <a:pt x="2125" y="490"/>
                  </a:lnTo>
                  <a:lnTo>
                    <a:pt x="2124" y="490"/>
                  </a:lnTo>
                  <a:lnTo>
                    <a:pt x="2125" y="488"/>
                  </a:lnTo>
                  <a:lnTo>
                    <a:pt x="2124" y="488"/>
                  </a:lnTo>
                  <a:lnTo>
                    <a:pt x="2124" y="487"/>
                  </a:lnTo>
                  <a:lnTo>
                    <a:pt x="2125" y="487"/>
                  </a:lnTo>
                  <a:lnTo>
                    <a:pt x="2125" y="486"/>
                  </a:lnTo>
                  <a:lnTo>
                    <a:pt x="2125" y="485"/>
                  </a:lnTo>
                  <a:lnTo>
                    <a:pt x="2125" y="485"/>
                  </a:lnTo>
                  <a:lnTo>
                    <a:pt x="2125" y="484"/>
                  </a:lnTo>
                  <a:lnTo>
                    <a:pt x="2125" y="484"/>
                  </a:lnTo>
                  <a:lnTo>
                    <a:pt x="2127" y="484"/>
                  </a:lnTo>
                  <a:lnTo>
                    <a:pt x="2127" y="483"/>
                  </a:lnTo>
                  <a:lnTo>
                    <a:pt x="2128" y="483"/>
                  </a:lnTo>
                  <a:lnTo>
                    <a:pt x="2128" y="480"/>
                  </a:lnTo>
                  <a:lnTo>
                    <a:pt x="2129" y="479"/>
                  </a:lnTo>
                  <a:lnTo>
                    <a:pt x="2128" y="478"/>
                  </a:lnTo>
                  <a:lnTo>
                    <a:pt x="2128" y="477"/>
                  </a:lnTo>
                  <a:lnTo>
                    <a:pt x="2129" y="477"/>
                  </a:lnTo>
                  <a:lnTo>
                    <a:pt x="2129" y="475"/>
                  </a:lnTo>
                  <a:lnTo>
                    <a:pt x="2130" y="475"/>
                  </a:lnTo>
                  <a:lnTo>
                    <a:pt x="2130" y="474"/>
                  </a:lnTo>
                  <a:lnTo>
                    <a:pt x="2130" y="475"/>
                  </a:lnTo>
                  <a:lnTo>
                    <a:pt x="2131" y="475"/>
                  </a:lnTo>
                  <a:lnTo>
                    <a:pt x="2131" y="474"/>
                  </a:lnTo>
                  <a:lnTo>
                    <a:pt x="2132" y="473"/>
                  </a:lnTo>
                  <a:lnTo>
                    <a:pt x="2132" y="472"/>
                  </a:lnTo>
                  <a:lnTo>
                    <a:pt x="2131" y="472"/>
                  </a:lnTo>
                  <a:lnTo>
                    <a:pt x="2131" y="471"/>
                  </a:lnTo>
                  <a:lnTo>
                    <a:pt x="2132" y="471"/>
                  </a:lnTo>
                  <a:lnTo>
                    <a:pt x="2132" y="470"/>
                  </a:lnTo>
                  <a:lnTo>
                    <a:pt x="2132" y="468"/>
                  </a:lnTo>
                  <a:lnTo>
                    <a:pt x="2131" y="468"/>
                  </a:lnTo>
                  <a:lnTo>
                    <a:pt x="2131" y="467"/>
                  </a:lnTo>
                  <a:lnTo>
                    <a:pt x="2131" y="466"/>
                  </a:lnTo>
                  <a:lnTo>
                    <a:pt x="2132" y="466"/>
                  </a:lnTo>
                  <a:lnTo>
                    <a:pt x="2132" y="465"/>
                  </a:lnTo>
                  <a:lnTo>
                    <a:pt x="2132" y="464"/>
                  </a:lnTo>
                  <a:lnTo>
                    <a:pt x="2134" y="464"/>
                  </a:lnTo>
                  <a:lnTo>
                    <a:pt x="2134" y="462"/>
                  </a:lnTo>
                  <a:lnTo>
                    <a:pt x="2135" y="462"/>
                  </a:lnTo>
                  <a:lnTo>
                    <a:pt x="2135" y="461"/>
                  </a:lnTo>
                  <a:lnTo>
                    <a:pt x="2135" y="460"/>
                  </a:lnTo>
                  <a:lnTo>
                    <a:pt x="2135" y="459"/>
                  </a:lnTo>
                  <a:lnTo>
                    <a:pt x="2135" y="458"/>
                  </a:lnTo>
                  <a:lnTo>
                    <a:pt x="2135" y="457"/>
                  </a:lnTo>
                  <a:lnTo>
                    <a:pt x="2135" y="455"/>
                  </a:lnTo>
                  <a:lnTo>
                    <a:pt x="2135" y="454"/>
                  </a:lnTo>
                  <a:lnTo>
                    <a:pt x="2136" y="454"/>
                  </a:lnTo>
                  <a:lnTo>
                    <a:pt x="2136" y="452"/>
                  </a:lnTo>
                  <a:lnTo>
                    <a:pt x="2137" y="452"/>
                  </a:lnTo>
                  <a:lnTo>
                    <a:pt x="2138" y="451"/>
                  </a:lnTo>
                  <a:lnTo>
                    <a:pt x="2138" y="449"/>
                  </a:lnTo>
                  <a:lnTo>
                    <a:pt x="2137" y="448"/>
                  </a:lnTo>
                  <a:lnTo>
                    <a:pt x="2138" y="448"/>
                  </a:lnTo>
                  <a:lnTo>
                    <a:pt x="2137" y="448"/>
                  </a:lnTo>
                  <a:lnTo>
                    <a:pt x="2137" y="447"/>
                  </a:lnTo>
                  <a:lnTo>
                    <a:pt x="2137" y="446"/>
                  </a:lnTo>
                  <a:lnTo>
                    <a:pt x="2137" y="445"/>
                  </a:lnTo>
                  <a:lnTo>
                    <a:pt x="2138" y="443"/>
                  </a:lnTo>
                  <a:lnTo>
                    <a:pt x="2140" y="442"/>
                  </a:lnTo>
                  <a:lnTo>
                    <a:pt x="2140" y="441"/>
                  </a:lnTo>
                  <a:lnTo>
                    <a:pt x="2141" y="441"/>
                  </a:lnTo>
                  <a:lnTo>
                    <a:pt x="2142" y="441"/>
                  </a:lnTo>
                  <a:lnTo>
                    <a:pt x="2143" y="441"/>
                  </a:lnTo>
                  <a:lnTo>
                    <a:pt x="2144" y="440"/>
                  </a:lnTo>
                  <a:lnTo>
                    <a:pt x="2145" y="439"/>
                  </a:lnTo>
                  <a:lnTo>
                    <a:pt x="2147" y="438"/>
                  </a:lnTo>
                  <a:lnTo>
                    <a:pt x="2147" y="436"/>
                  </a:lnTo>
                  <a:lnTo>
                    <a:pt x="2148" y="436"/>
                  </a:lnTo>
                  <a:lnTo>
                    <a:pt x="2148" y="435"/>
                  </a:lnTo>
                  <a:lnTo>
                    <a:pt x="2149" y="433"/>
                  </a:lnTo>
                  <a:lnTo>
                    <a:pt x="2148" y="430"/>
                  </a:lnTo>
                  <a:lnTo>
                    <a:pt x="2147" y="430"/>
                  </a:lnTo>
                  <a:lnTo>
                    <a:pt x="2147" y="429"/>
                  </a:lnTo>
                  <a:lnTo>
                    <a:pt x="2147" y="428"/>
                  </a:lnTo>
                  <a:lnTo>
                    <a:pt x="2145" y="428"/>
                  </a:lnTo>
                  <a:lnTo>
                    <a:pt x="2145" y="428"/>
                  </a:lnTo>
                  <a:lnTo>
                    <a:pt x="2145" y="427"/>
                  </a:lnTo>
                  <a:lnTo>
                    <a:pt x="2144" y="426"/>
                  </a:lnTo>
                  <a:lnTo>
                    <a:pt x="2145" y="425"/>
                  </a:lnTo>
                  <a:lnTo>
                    <a:pt x="2147" y="423"/>
                  </a:lnTo>
                  <a:lnTo>
                    <a:pt x="2147" y="422"/>
                  </a:lnTo>
                  <a:lnTo>
                    <a:pt x="2148" y="420"/>
                  </a:lnTo>
                  <a:lnTo>
                    <a:pt x="2148" y="419"/>
                  </a:lnTo>
                  <a:lnTo>
                    <a:pt x="2147" y="419"/>
                  </a:lnTo>
                  <a:lnTo>
                    <a:pt x="2145" y="417"/>
                  </a:lnTo>
                  <a:lnTo>
                    <a:pt x="2145" y="416"/>
                  </a:lnTo>
                  <a:lnTo>
                    <a:pt x="2144" y="415"/>
                  </a:lnTo>
                  <a:lnTo>
                    <a:pt x="2144" y="416"/>
                  </a:lnTo>
                  <a:lnTo>
                    <a:pt x="2143" y="416"/>
                  </a:lnTo>
                  <a:lnTo>
                    <a:pt x="2142" y="415"/>
                  </a:lnTo>
                  <a:lnTo>
                    <a:pt x="2141" y="415"/>
                  </a:lnTo>
                  <a:lnTo>
                    <a:pt x="2138" y="415"/>
                  </a:lnTo>
                  <a:lnTo>
                    <a:pt x="2136" y="416"/>
                  </a:lnTo>
                  <a:lnTo>
                    <a:pt x="2135" y="416"/>
                  </a:lnTo>
                  <a:lnTo>
                    <a:pt x="2135" y="417"/>
                  </a:lnTo>
                  <a:lnTo>
                    <a:pt x="2134" y="417"/>
                  </a:lnTo>
                  <a:lnTo>
                    <a:pt x="2132" y="419"/>
                  </a:lnTo>
                  <a:lnTo>
                    <a:pt x="2131" y="417"/>
                  </a:lnTo>
                  <a:lnTo>
                    <a:pt x="2131" y="419"/>
                  </a:lnTo>
                  <a:lnTo>
                    <a:pt x="2130" y="419"/>
                  </a:lnTo>
                  <a:lnTo>
                    <a:pt x="2129" y="419"/>
                  </a:lnTo>
                  <a:lnTo>
                    <a:pt x="2128" y="420"/>
                  </a:lnTo>
                  <a:lnTo>
                    <a:pt x="2128" y="421"/>
                  </a:lnTo>
                  <a:lnTo>
                    <a:pt x="2127" y="421"/>
                  </a:lnTo>
                  <a:lnTo>
                    <a:pt x="2125" y="421"/>
                  </a:lnTo>
                  <a:lnTo>
                    <a:pt x="2125" y="422"/>
                  </a:lnTo>
                  <a:lnTo>
                    <a:pt x="2125" y="423"/>
                  </a:lnTo>
                  <a:lnTo>
                    <a:pt x="2125" y="423"/>
                  </a:lnTo>
                  <a:lnTo>
                    <a:pt x="2124" y="423"/>
                  </a:lnTo>
                  <a:lnTo>
                    <a:pt x="2123" y="423"/>
                  </a:lnTo>
                  <a:lnTo>
                    <a:pt x="2122" y="423"/>
                  </a:lnTo>
                  <a:lnTo>
                    <a:pt x="2121" y="422"/>
                  </a:lnTo>
                  <a:lnTo>
                    <a:pt x="2119" y="422"/>
                  </a:lnTo>
                  <a:lnTo>
                    <a:pt x="2117" y="423"/>
                  </a:lnTo>
                  <a:lnTo>
                    <a:pt x="2117" y="425"/>
                  </a:lnTo>
                  <a:lnTo>
                    <a:pt x="2116" y="425"/>
                  </a:lnTo>
                  <a:lnTo>
                    <a:pt x="2115" y="426"/>
                  </a:lnTo>
                  <a:lnTo>
                    <a:pt x="2114" y="427"/>
                  </a:lnTo>
                  <a:lnTo>
                    <a:pt x="2112" y="427"/>
                  </a:lnTo>
                  <a:lnTo>
                    <a:pt x="2112" y="428"/>
                  </a:lnTo>
                  <a:lnTo>
                    <a:pt x="2111" y="428"/>
                  </a:lnTo>
                  <a:lnTo>
                    <a:pt x="2111" y="427"/>
                  </a:lnTo>
                  <a:lnTo>
                    <a:pt x="2110" y="427"/>
                  </a:lnTo>
                  <a:lnTo>
                    <a:pt x="2109" y="427"/>
                  </a:lnTo>
                  <a:lnTo>
                    <a:pt x="2109" y="428"/>
                  </a:lnTo>
                  <a:lnTo>
                    <a:pt x="2109" y="428"/>
                  </a:lnTo>
                  <a:lnTo>
                    <a:pt x="2108" y="429"/>
                  </a:lnTo>
                  <a:lnTo>
                    <a:pt x="2108" y="430"/>
                  </a:lnTo>
                  <a:lnTo>
                    <a:pt x="2108" y="432"/>
                  </a:lnTo>
                  <a:lnTo>
                    <a:pt x="2108" y="433"/>
                  </a:lnTo>
                  <a:lnTo>
                    <a:pt x="2106" y="433"/>
                  </a:lnTo>
                  <a:lnTo>
                    <a:pt x="2105" y="433"/>
                  </a:lnTo>
                  <a:lnTo>
                    <a:pt x="2104" y="433"/>
                  </a:lnTo>
                  <a:lnTo>
                    <a:pt x="2103" y="433"/>
                  </a:lnTo>
                  <a:lnTo>
                    <a:pt x="2102" y="433"/>
                  </a:lnTo>
                  <a:lnTo>
                    <a:pt x="2101" y="434"/>
                  </a:lnTo>
                  <a:lnTo>
                    <a:pt x="2099" y="434"/>
                  </a:lnTo>
                  <a:lnTo>
                    <a:pt x="2098" y="434"/>
                  </a:lnTo>
                  <a:lnTo>
                    <a:pt x="2097" y="434"/>
                  </a:lnTo>
                  <a:lnTo>
                    <a:pt x="2097" y="434"/>
                  </a:lnTo>
                  <a:lnTo>
                    <a:pt x="2096" y="434"/>
                  </a:lnTo>
                  <a:lnTo>
                    <a:pt x="2095" y="434"/>
                  </a:lnTo>
                  <a:lnTo>
                    <a:pt x="2093" y="434"/>
                  </a:lnTo>
                  <a:lnTo>
                    <a:pt x="2092" y="434"/>
                  </a:lnTo>
                  <a:lnTo>
                    <a:pt x="2091" y="434"/>
                  </a:lnTo>
                  <a:lnTo>
                    <a:pt x="2090" y="434"/>
                  </a:lnTo>
                  <a:lnTo>
                    <a:pt x="2090" y="435"/>
                  </a:lnTo>
                  <a:lnTo>
                    <a:pt x="2090" y="434"/>
                  </a:lnTo>
                  <a:lnTo>
                    <a:pt x="2089" y="434"/>
                  </a:lnTo>
                  <a:lnTo>
                    <a:pt x="2088" y="433"/>
                  </a:lnTo>
                  <a:lnTo>
                    <a:pt x="2086" y="433"/>
                  </a:lnTo>
                  <a:lnTo>
                    <a:pt x="2082" y="433"/>
                  </a:lnTo>
                  <a:lnTo>
                    <a:pt x="2082" y="434"/>
                  </a:lnTo>
                  <a:lnTo>
                    <a:pt x="2080" y="434"/>
                  </a:lnTo>
                  <a:lnTo>
                    <a:pt x="2079" y="434"/>
                  </a:lnTo>
                  <a:lnTo>
                    <a:pt x="2078" y="434"/>
                  </a:lnTo>
                  <a:lnTo>
                    <a:pt x="2077" y="434"/>
                  </a:lnTo>
                  <a:lnTo>
                    <a:pt x="2077" y="433"/>
                  </a:lnTo>
                  <a:lnTo>
                    <a:pt x="2077" y="432"/>
                  </a:lnTo>
                  <a:lnTo>
                    <a:pt x="2077" y="430"/>
                  </a:lnTo>
                  <a:lnTo>
                    <a:pt x="2076" y="428"/>
                  </a:lnTo>
                  <a:lnTo>
                    <a:pt x="2076" y="428"/>
                  </a:lnTo>
                  <a:lnTo>
                    <a:pt x="2072" y="425"/>
                  </a:lnTo>
                  <a:lnTo>
                    <a:pt x="2072" y="423"/>
                  </a:lnTo>
                  <a:lnTo>
                    <a:pt x="2071" y="423"/>
                  </a:lnTo>
                  <a:lnTo>
                    <a:pt x="2071" y="422"/>
                  </a:lnTo>
                  <a:lnTo>
                    <a:pt x="2072" y="422"/>
                  </a:lnTo>
                  <a:lnTo>
                    <a:pt x="2072" y="421"/>
                  </a:lnTo>
                  <a:lnTo>
                    <a:pt x="2073" y="421"/>
                  </a:lnTo>
                  <a:lnTo>
                    <a:pt x="2073" y="420"/>
                  </a:lnTo>
                  <a:lnTo>
                    <a:pt x="2073" y="419"/>
                  </a:lnTo>
                  <a:lnTo>
                    <a:pt x="2075" y="417"/>
                  </a:lnTo>
                  <a:lnTo>
                    <a:pt x="2075" y="416"/>
                  </a:lnTo>
                  <a:lnTo>
                    <a:pt x="2073" y="415"/>
                  </a:lnTo>
                  <a:lnTo>
                    <a:pt x="2073" y="414"/>
                  </a:lnTo>
                  <a:lnTo>
                    <a:pt x="2073" y="413"/>
                  </a:lnTo>
                  <a:lnTo>
                    <a:pt x="2073" y="412"/>
                  </a:lnTo>
                  <a:lnTo>
                    <a:pt x="2072" y="412"/>
                  </a:lnTo>
                  <a:lnTo>
                    <a:pt x="2071" y="412"/>
                  </a:lnTo>
                  <a:lnTo>
                    <a:pt x="2071" y="410"/>
                  </a:lnTo>
                  <a:lnTo>
                    <a:pt x="2071" y="409"/>
                  </a:lnTo>
                  <a:lnTo>
                    <a:pt x="2070" y="409"/>
                  </a:lnTo>
                  <a:lnTo>
                    <a:pt x="2069" y="408"/>
                  </a:lnTo>
                  <a:lnTo>
                    <a:pt x="2071" y="403"/>
                  </a:lnTo>
                  <a:lnTo>
                    <a:pt x="2071" y="401"/>
                  </a:lnTo>
                  <a:lnTo>
                    <a:pt x="2072" y="401"/>
                  </a:lnTo>
                  <a:lnTo>
                    <a:pt x="2071" y="401"/>
                  </a:lnTo>
                  <a:lnTo>
                    <a:pt x="2070" y="401"/>
                  </a:lnTo>
                  <a:lnTo>
                    <a:pt x="2069" y="401"/>
                  </a:lnTo>
                  <a:lnTo>
                    <a:pt x="2069" y="400"/>
                  </a:lnTo>
                  <a:lnTo>
                    <a:pt x="2067" y="400"/>
                  </a:lnTo>
                  <a:lnTo>
                    <a:pt x="2066" y="400"/>
                  </a:lnTo>
                  <a:lnTo>
                    <a:pt x="2065" y="401"/>
                  </a:lnTo>
                  <a:lnTo>
                    <a:pt x="2064" y="400"/>
                  </a:lnTo>
                  <a:lnTo>
                    <a:pt x="2060" y="399"/>
                  </a:lnTo>
                  <a:lnTo>
                    <a:pt x="2059" y="397"/>
                  </a:lnTo>
                  <a:lnTo>
                    <a:pt x="2058" y="397"/>
                  </a:lnTo>
                  <a:lnTo>
                    <a:pt x="2058" y="396"/>
                  </a:lnTo>
                  <a:lnTo>
                    <a:pt x="2058" y="395"/>
                  </a:lnTo>
                  <a:lnTo>
                    <a:pt x="2057" y="395"/>
                  </a:lnTo>
                  <a:lnTo>
                    <a:pt x="2057" y="394"/>
                  </a:lnTo>
                  <a:lnTo>
                    <a:pt x="2057" y="393"/>
                  </a:lnTo>
                  <a:lnTo>
                    <a:pt x="2056" y="393"/>
                  </a:lnTo>
                  <a:lnTo>
                    <a:pt x="2054" y="393"/>
                  </a:lnTo>
                  <a:lnTo>
                    <a:pt x="2054" y="391"/>
                  </a:lnTo>
                  <a:lnTo>
                    <a:pt x="2054" y="390"/>
                  </a:lnTo>
                  <a:lnTo>
                    <a:pt x="2053" y="389"/>
                  </a:lnTo>
                  <a:lnTo>
                    <a:pt x="2052" y="390"/>
                  </a:lnTo>
                  <a:lnTo>
                    <a:pt x="2051" y="389"/>
                  </a:lnTo>
                  <a:lnTo>
                    <a:pt x="2051" y="388"/>
                  </a:lnTo>
                  <a:lnTo>
                    <a:pt x="2051" y="387"/>
                  </a:lnTo>
                  <a:lnTo>
                    <a:pt x="2051" y="386"/>
                  </a:lnTo>
                  <a:lnTo>
                    <a:pt x="2050" y="386"/>
                  </a:lnTo>
                  <a:lnTo>
                    <a:pt x="2049" y="386"/>
                  </a:lnTo>
                  <a:lnTo>
                    <a:pt x="2047" y="386"/>
                  </a:lnTo>
                  <a:lnTo>
                    <a:pt x="2047" y="387"/>
                  </a:lnTo>
                  <a:lnTo>
                    <a:pt x="2047" y="388"/>
                  </a:lnTo>
                  <a:lnTo>
                    <a:pt x="2046" y="388"/>
                  </a:lnTo>
                  <a:lnTo>
                    <a:pt x="2046" y="387"/>
                  </a:lnTo>
                  <a:lnTo>
                    <a:pt x="2045" y="387"/>
                  </a:lnTo>
                  <a:lnTo>
                    <a:pt x="2044" y="387"/>
                  </a:lnTo>
                  <a:lnTo>
                    <a:pt x="2043" y="388"/>
                  </a:lnTo>
                  <a:lnTo>
                    <a:pt x="2041" y="387"/>
                  </a:lnTo>
                  <a:lnTo>
                    <a:pt x="2040" y="386"/>
                  </a:lnTo>
                  <a:lnTo>
                    <a:pt x="2040" y="384"/>
                  </a:lnTo>
                  <a:lnTo>
                    <a:pt x="2040" y="384"/>
                  </a:lnTo>
                  <a:lnTo>
                    <a:pt x="2039" y="384"/>
                  </a:lnTo>
                  <a:lnTo>
                    <a:pt x="2039" y="383"/>
                  </a:lnTo>
                  <a:lnTo>
                    <a:pt x="2038" y="384"/>
                  </a:lnTo>
                  <a:lnTo>
                    <a:pt x="2037" y="384"/>
                  </a:lnTo>
                  <a:lnTo>
                    <a:pt x="2037" y="383"/>
                  </a:lnTo>
                  <a:lnTo>
                    <a:pt x="2037" y="382"/>
                  </a:lnTo>
                  <a:lnTo>
                    <a:pt x="2038" y="382"/>
                  </a:lnTo>
                  <a:lnTo>
                    <a:pt x="2038" y="381"/>
                  </a:lnTo>
                  <a:lnTo>
                    <a:pt x="2037" y="381"/>
                  </a:lnTo>
                  <a:lnTo>
                    <a:pt x="2036" y="380"/>
                  </a:lnTo>
                  <a:lnTo>
                    <a:pt x="2034" y="381"/>
                  </a:lnTo>
                  <a:lnTo>
                    <a:pt x="2033" y="381"/>
                  </a:lnTo>
                  <a:lnTo>
                    <a:pt x="2030" y="381"/>
                  </a:lnTo>
                  <a:lnTo>
                    <a:pt x="2028" y="381"/>
                  </a:lnTo>
                  <a:lnTo>
                    <a:pt x="2028" y="382"/>
                  </a:lnTo>
                  <a:lnTo>
                    <a:pt x="2027" y="381"/>
                  </a:lnTo>
                  <a:lnTo>
                    <a:pt x="2027" y="382"/>
                  </a:lnTo>
                  <a:lnTo>
                    <a:pt x="2026" y="382"/>
                  </a:lnTo>
                  <a:lnTo>
                    <a:pt x="2024" y="382"/>
                  </a:lnTo>
                  <a:lnTo>
                    <a:pt x="2023" y="381"/>
                  </a:lnTo>
                  <a:lnTo>
                    <a:pt x="2023" y="380"/>
                  </a:lnTo>
                  <a:lnTo>
                    <a:pt x="2021" y="380"/>
                  </a:lnTo>
                  <a:lnTo>
                    <a:pt x="2020" y="381"/>
                  </a:lnTo>
                  <a:lnTo>
                    <a:pt x="2019" y="381"/>
                  </a:lnTo>
                  <a:lnTo>
                    <a:pt x="2019" y="380"/>
                  </a:lnTo>
                  <a:lnTo>
                    <a:pt x="2018" y="380"/>
                  </a:lnTo>
                  <a:lnTo>
                    <a:pt x="2018" y="378"/>
                  </a:lnTo>
                  <a:lnTo>
                    <a:pt x="2017" y="378"/>
                  </a:lnTo>
                  <a:lnTo>
                    <a:pt x="2017" y="377"/>
                  </a:lnTo>
                  <a:lnTo>
                    <a:pt x="2015" y="377"/>
                  </a:lnTo>
                  <a:lnTo>
                    <a:pt x="2015" y="376"/>
                  </a:lnTo>
                  <a:lnTo>
                    <a:pt x="2015" y="375"/>
                  </a:lnTo>
                  <a:lnTo>
                    <a:pt x="2013" y="375"/>
                  </a:lnTo>
                  <a:lnTo>
                    <a:pt x="2013" y="374"/>
                  </a:lnTo>
                  <a:lnTo>
                    <a:pt x="2013" y="373"/>
                  </a:lnTo>
                  <a:lnTo>
                    <a:pt x="2013" y="371"/>
                  </a:lnTo>
                  <a:lnTo>
                    <a:pt x="2013" y="371"/>
                  </a:lnTo>
                  <a:lnTo>
                    <a:pt x="2012" y="370"/>
                  </a:lnTo>
                  <a:lnTo>
                    <a:pt x="2012" y="368"/>
                  </a:lnTo>
                  <a:lnTo>
                    <a:pt x="2013" y="368"/>
                  </a:lnTo>
                  <a:lnTo>
                    <a:pt x="2014" y="365"/>
                  </a:lnTo>
                  <a:lnTo>
                    <a:pt x="2014" y="364"/>
                  </a:lnTo>
                  <a:lnTo>
                    <a:pt x="2014" y="363"/>
                  </a:lnTo>
                  <a:lnTo>
                    <a:pt x="2014" y="362"/>
                  </a:lnTo>
                  <a:lnTo>
                    <a:pt x="2012" y="361"/>
                  </a:lnTo>
                  <a:lnTo>
                    <a:pt x="2011" y="360"/>
                  </a:lnTo>
                  <a:lnTo>
                    <a:pt x="2011" y="358"/>
                  </a:lnTo>
                  <a:lnTo>
                    <a:pt x="2011" y="357"/>
                  </a:lnTo>
                  <a:lnTo>
                    <a:pt x="2011" y="356"/>
                  </a:lnTo>
                  <a:lnTo>
                    <a:pt x="2010" y="356"/>
                  </a:lnTo>
                  <a:lnTo>
                    <a:pt x="2010" y="355"/>
                  </a:lnTo>
                  <a:lnTo>
                    <a:pt x="2011" y="354"/>
                  </a:lnTo>
                  <a:lnTo>
                    <a:pt x="2011" y="352"/>
                  </a:lnTo>
                  <a:lnTo>
                    <a:pt x="2011" y="351"/>
                  </a:lnTo>
                  <a:lnTo>
                    <a:pt x="2011" y="350"/>
                  </a:lnTo>
                  <a:lnTo>
                    <a:pt x="2010" y="349"/>
                  </a:lnTo>
                  <a:lnTo>
                    <a:pt x="2010" y="348"/>
                  </a:lnTo>
                  <a:lnTo>
                    <a:pt x="2010" y="346"/>
                  </a:lnTo>
                  <a:lnTo>
                    <a:pt x="2010" y="345"/>
                  </a:lnTo>
                  <a:lnTo>
                    <a:pt x="2008" y="345"/>
                  </a:lnTo>
                  <a:lnTo>
                    <a:pt x="2007" y="343"/>
                  </a:lnTo>
                  <a:lnTo>
                    <a:pt x="2006" y="342"/>
                  </a:lnTo>
                  <a:lnTo>
                    <a:pt x="2005" y="341"/>
                  </a:lnTo>
                  <a:lnTo>
                    <a:pt x="2004" y="339"/>
                  </a:lnTo>
                  <a:lnTo>
                    <a:pt x="2002" y="338"/>
                  </a:lnTo>
                  <a:lnTo>
                    <a:pt x="2002" y="337"/>
                  </a:lnTo>
                  <a:lnTo>
                    <a:pt x="2002" y="336"/>
                  </a:lnTo>
                  <a:lnTo>
                    <a:pt x="2002" y="335"/>
                  </a:lnTo>
                  <a:lnTo>
                    <a:pt x="2002" y="333"/>
                  </a:lnTo>
                  <a:lnTo>
                    <a:pt x="2002" y="332"/>
                  </a:lnTo>
                  <a:lnTo>
                    <a:pt x="2004" y="331"/>
                  </a:lnTo>
                  <a:lnTo>
                    <a:pt x="2004" y="330"/>
                  </a:lnTo>
                  <a:lnTo>
                    <a:pt x="2002" y="330"/>
                  </a:lnTo>
                  <a:lnTo>
                    <a:pt x="2001" y="330"/>
                  </a:lnTo>
                  <a:lnTo>
                    <a:pt x="2001" y="331"/>
                  </a:lnTo>
                  <a:lnTo>
                    <a:pt x="2001" y="332"/>
                  </a:lnTo>
                  <a:lnTo>
                    <a:pt x="2000" y="331"/>
                  </a:lnTo>
                  <a:lnTo>
                    <a:pt x="2000" y="330"/>
                  </a:lnTo>
                  <a:lnTo>
                    <a:pt x="2000" y="329"/>
                  </a:lnTo>
                  <a:lnTo>
                    <a:pt x="2001" y="329"/>
                  </a:lnTo>
                  <a:lnTo>
                    <a:pt x="2002" y="329"/>
                  </a:lnTo>
                  <a:lnTo>
                    <a:pt x="2002" y="328"/>
                  </a:lnTo>
                  <a:lnTo>
                    <a:pt x="2001" y="328"/>
                  </a:lnTo>
                  <a:lnTo>
                    <a:pt x="2000" y="326"/>
                  </a:lnTo>
                  <a:lnTo>
                    <a:pt x="2000" y="325"/>
                  </a:lnTo>
                  <a:lnTo>
                    <a:pt x="2000" y="324"/>
                  </a:lnTo>
                  <a:lnTo>
                    <a:pt x="2000" y="323"/>
                  </a:lnTo>
                  <a:lnTo>
                    <a:pt x="1998" y="323"/>
                  </a:lnTo>
                  <a:lnTo>
                    <a:pt x="1998" y="322"/>
                  </a:lnTo>
                  <a:lnTo>
                    <a:pt x="1998" y="320"/>
                  </a:lnTo>
                  <a:lnTo>
                    <a:pt x="1999" y="320"/>
                  </a:lnTo>
                  <a:lnTo>
                    <a:pt x="1999" y="319"/>
                  </a:lnTo>
                  <a:lnTo>
                    <a:pt x="1998" y="318"/>
                  </a:lnTo>
                  <a:lnTo>
                    <a:pt x="1999" y="318"/>
                  </a:lnTo>
                  <a:lnTo>
                    <a:pt x="1999" y="317"/>
                  </a:lnTo>
                  <a:lnTo>
                    <a:pt x="1998" y="317"/>
                  </a:lnTo>
                  <a:lnTo>
                    <a:pt x="1997" y="317"/>
                  </a:lnTo>
                  <a:lnTo>
                    <a:pt x="1993" y="310"/>
                  </a:lnTo>
                  <a:lnTo>
                    <a:pt x="1993" y="309"/>
                  </a:lnTo>
                  <a:lnTo>
                    <a:pt x="1994" y="309"/>
                  </a:lnTo>
                  <a:lnTo>
                    <a:pt x="1994" y="307"/>
                  </a:lnTo>
                  <a:lnTo>
                    <a:pt x="1995" y="306"/>
                  </a:lnTo>
                  <a:lnTo>
                    <a:pt x="1995" y="305"/>
                  </a:lnTo>
                  <a:lnTo>
                    <a:pt x="1994" y="305"/>
                  </a:lnTo>
                  <a:lnTo>
                    <a:pt x="1993" y="304"/>
                  </a:lnTo>
                  <a:lnTo>
                    <a:pt x="1992" y="304"/>
                  </a:lnTo>
                  <a:lnTo>
                    <a:pt x="1991" y="304"/>
                  </a:lnTo>
                  <a:lnTo>
                    <a:pt x="1991" y="303"/>
                  </a:lnTo>
                  <a:lnTo>
                    <a:pt x="1992" y="302"/>
                  </a:lnTo>
                  <a:lnTo>
                    <a:pt x="1993" y="302"/>
                  </a:lnTo>
                  <a:lnTo>
                    <a:pt x="1993" y="300"/>
                  </a:lnTo>
                  <a:lnTo>
                    <a:pt x="1991" y="300"/>
                  </a:lnTo>
                  <a:lnTo>
                    <a:pt x="1991" y="299"/>
                  </a:lnTo>
                  <a:lnTo>
                    <a:pt x="1991" y="298"/>
                  </a:lnTo>
                  <a:lnTo>
                    <a:pt x="1992" y="298"/>
                  </a:lnTo>
                  <a:lnTo>
                    <a:pt x="1991" y="297"/>
                  </a:lnTo>
                  <a:lnTo>
                    <a:pt x="1991" y="296"/>
                  </a:lnTo>
                  <a:lnTo>
                    <a:pt x="1989" y="294"/>
                  </a:lnTo>
                  <a:lnTo>
                    <a:pt x="1988" y="294"/>
                  </a:lnTo>
                  <a:lnTo>
                    <a:pt x="1988" y="293"/>
                  </a:lnTo>
                  <a:lnTo>
                    <a:pt x="1988" y="292"/>
                  </a:lnTo>
                  <a:lnTo>
                    <a:pt x="1986" y="291"/>
                  </a:lnTo>
                  <a:lnTo>
                    <a:pt x="1986" y="292"/>
                  </a:lnTo>
                  <a:lnTo>
                    <a:pt x="1985" y="292"/>
                  </a:lnTo>
                  <a:lnTo>
                    <a:pt x="1985" y="291"/>
                  </a:lnTo>
                  <a:lnTo>
                    <a:pt x="1984" y="290"/>
                  </a:lnTo>
                  <a:lnTo>
                    <a:pt x="1984" y="289"/>
                  </a:lnTo>
                  <a:lnTo>
                    <a:pt x="1985" y="289"/>
                  </a:lnTo>
                  <a:lnTo>
                    <a:pt x="1986" y="289"/>
                  </a:lnTo>
                  <a:lnTo>
                    <a:pt x="1986" y="287"/>
                  </a:lnTo>
                  <a:lnTo>
                    <a:pt x="1985" y="286"/>
                  </a:lnTo>
                  <a:lnTo>
                    <a:pt x="1986" y="286"/>
                  </a:lnTo>
                  <a:lnTo>
                    <a:pt x="1986" y="285"/>
                  </a:lnTo>
                  <a:lnTo>
                    <a:pt x="1985" y="285"/>
                  </a:lnTo>
                  <a:lnTo>
                    <a:pt x="1984" y="285"/>
                  </a:lnTo>
                  <a:lnTo>
                    <a:pt x="1984" y="284"/>
                  </a:lnTo>
                  <a:lnTo>
                    <a:pt x="1982" y="284"/>
                  </a:lnTo>
                  <a:lnTo>
                    <a:pt x="1982" y="283"/>
                  </a:lnTo>
                  <a:lnTo>
                    <a:pt x="1984" y="283"/>
                  </a:lnTo>
                  <a:lnTo>
                    <a:pt x="1982" y="283"/>
                  </a:lnTo>
                  <a:lnTo>
                    <a:pt x="1982" y="281"/>
                  </a:lnTo>
                  <a:lnTo>
                    <a:pt x="1980" y="283"/>
                  </a:lnTo>
                  <a:lnTo>
                    <a:pt x="1979" y="283"/>
                  </a:lnTo>
                  <a:lnTo>
                    <a:pt x="1979" y="281"/>
                  </a:lnTo>
                  <a:lnTo>
                    <a:pt x="1980" y="281"/>
                  </a:lnTo>
                  <a:lnTo>
                    <a:pt x="1980" y="280"/>
                  </a:lnTo>
                  <a:lnTo>
                    <a:pt x="1980" y="279"/>
                  </a:lnTo>
                  <a:lnTo>
                    <a:pt x="1979" y="279"/>
                  </a:lnTo>
                  <a:lnTo>
                    <a:pt x="1979" y="278"/>
                  </a:lnTo>
                  <a:lnTo>
                    <a:pt x="1979" y="277"/>
                  </a:lnTo>
                  <a:lnTo>
                    <a:pt x="1978" y="277"/>
                  </a:lnTo>
                  <a:lnTo>
                    <a:pt x="1976" y="278"/>
                  </a:lnTo>
                  <a:lnTo>
                    <a:pt x="1975" y="277"/>
                  </a:lnTo>
                  <a:lnTo>
                    <a:pt x="1975" y="276"/>
                  </a:lnTo>
                  <a:lnTo>
                    <a:pt x="1974" y="276"/>
                  </a:lnTo>
                  <a:lnTo>
                    <a:pt x="1968" y="272"/>
                  </a:lnTo>
                  <a:lnTo>
                    <a:pt x="1967" y="272"/>
                  </a:lnTo>
                  <a:lnTo>
                    <a:pt x="1965" y="273"/>
                  </a:lnTo>
                  <a:lnTo>
                    <a:pt x="1963" y="273"/>
                  </a:lnTo>
                  <a:lnTo>
                    <a:pt x="1963" y="274"/>
                  </a:lnTo>
                  <a:lnTo>
                    <a:pt x="1965" y="274"/>
                  </a:lnTo>
                  <a:lnTo>
                    <a:pt x="1965" y="276"/>
                  </a:lnTo>
                  <a:lnTo>
                    <a:pt x="1963" y="276"/>
                  </a:lnTo>
                  <a:lnTo>
                    <a:pt x="1962" y="274"/>
                  </a:lnTo>
                  <a:lnTo>
                    <a:pt x="1961" y="274"/>
                  </a:lnTo>
                  <a:lnTo>
                    <a:pt x="1960" y="273"/>
                  </a:lnTo>
                  <a:lnTo>
                    <a:pt x="1960" y="272"/>
                  </a:lnTo>
                  <a:lnTo>
                    <a:pt x="1959" y="272"/>
                  </a:lnTo>
                  <a:lnTo>
                    <a:pt x="1957" y="272"/>
                  </a:lnTo>
                  <a:lnTo>
                    <a:pt x="1956" y="272"/>
                  </a:lnTo>
                  <a:lnTo>
                    <a:pt x="1955" y="272"/>
                  </a:lnTo>
                  <a:lnTo>
                    <a:pt x="1955" y="271"/>
                  </a:lnTo>
                  <a:lnTo>
                    <a:pt x="1955" y="271"/>
                  </a:lnTo>
                  <a:lnTo>
                    <a:pt x="1955" y="270"/>
                  </a:lnTo>
                  <a:lnTo>
                    <a:pt x="1954" y="270"/>
                  </a:lnTo>
                  <a:lnTo>
                    <a:pt x="1954" y="268"/>
                  </a:lnTo>
                  <a:lnTo>
                    <a:pt x="1954" y="267"/>
                  </a:lnTo>
                  <a:lnTo>
                    <a:pt x="1953" y="267"/>
                  </a:lnTo>
                  <a:lnTo>
                    <a:pt x="1953" y="266"/>
                  </a:lnTo>
                  <a:lnTo>
                    <a:pt x="1952" y="266"/>
                  </a:lnTo>
                  <a:lnTo>
                    <a:pt x="1952" y="267"/>
                  </a:lnTo>
                  <a:lnTo>
                    <a:pt x="1950" y="267"/>
                  </a:lnTo>
                  <a:lnTo>
                    <a:pt x="1949" y="266"/>
                  </a:lnTo>
                  <a:lnTo>
                    <a:pt x="1948" y="266"/>
                  </a:lnTo>
                  <a:lnTo>
                    <a:pt x="1948" y="265"/>
                  </a:lnTo>
                  <a:lnTo>
                    <a:pt x="1947" y="264"/>
                  </a:lnTo>
                  <a:lnTo>
                    <a:pt x="1946" y="263"/>
                  </a:lnTo>
                  <a:lnTo>
                    <a:pt x="1944" y="263"/>
                  </a:lnTo>
                  <a:lnTo>
                    <a:pt x="1942" y="263"/>
                  </a:lnTo>
                  <a:lnTo>
                    <a:pt x="1941" y="261"/>
                  </a:lnTo>
                  <a:lnTo>
                    <a:pt x="1941" y="260"/>
                  </a:lnTo>
                  <a:lnTo>
                    <a:pt x="1940" y="261"/>
                  </a:lnTo>
                  <a:lnTo>
                    <a:pt x="1940" y="263"/>
                  </a:lnTo>
                  <a:lnTo>
                    <a:pt x="1939" y="263"/>
                  </a:lnTo>
                  <a:lnTo>
                    <a:pt x="1939" y="261"/>
                  </a:lnTo>
                  <a:lnTo>
                    <a:pt x="1939" y="260"/>
                  </a:lnTo>
                  <a:lnTo>
                    <a:pt x="1939" y="261"/>
                  </a:lnTo>
                  <a:lnTo>
                    <a:pt x="1937" y="261"/>
                  </a:lnTo>
                  <a:lnTo>
                    <a:pt x="1937" y="263"/>
                  </a:lnTo>
                  <a:lnTo>
                    <a:pt x="1937" y="261"/>
                  </a:lnTo>
                  <a:lnTo>
                    <a:pt x="1936" y="261"/>
                  </a:lnTo>
                  <a:lnTo>
                    <a:pt x="1935" y="260"/>
                  </a:lnTo>
                  <a:lnTo>
                    <a:pt x="1934" y="260"/>
                  </a:lnTo>
                  <a:lnTo>
                    <a:pt x="1933" y="261"/>
                  </a:lnTo>
                  <a:lnTo>
                    <a:pt x="1931" y="261"/>
                  </a:lnTo>
                  <a:lnTo>
                    <a:pt x="1931" y="263"/>
                  </a:lnTo>
                  <a:lnTo>
                    <a:pt x="1929" y="263"/>
                  </a:lnTo>
                  <a:lnTo>
                    <a:pt x="1927" y="264"/>
                  </a:lnTo>
                  <a:lnTo>
                    <a:pt x="1920" y="264"/>
                  </a:lnTo>
                  <a:lnTo>
                    <a:pt x="1918" y="264"/>
                  </a:lnTo>
                  <a:lnTo>
                    <a:pt x="1918" y="265"/>
                  </a:lnTo>
                  <a:lnTo>
                    <a:pt x="1917" y="264"/>
                  </a:lnTo>
                  <a:lnTo>
                    <a:pt x="1917" y="263"/>
                  </a:lnTo>
                  <a:lnTo>
                    <a:pt x="1916" y="263"/>
                  </a:lnTo>
                  <a:lnTo>
                    <a:pt x="1915" y="264"/>
                  </a:lnTo>
                  <a:lnTo>
                    <a:pt x="1914" y="264"/>
                  </a:lnTo>
                  <a:lnTo>
                    <a:pt x="1913" y="264"/>
                  </a:lnTo>
                  <a:lnTo>
                    <a:pt x="1913" y="265"/>
                  </a:lnTo>
                  <a:lnTo>
                    <a:pt x="1911" y="265"/>
                  </a:lnTo>
                  <a:lnTo>
                    <a:pt x="1910" y="265"/>
                  </a:lnTo>
                  <a:lnTo>
                    <a:pt x="1908" y="265"/>
                  </a:lnTo>
                  <a:lnTo>
                    <a:pt x="1903" y="266"/>
                  </a:lnTo>
                  <a:lnTo>
                    <a:pt x="1901" y="268"/>
                  </a:lnTo>
                  <a:lnTo>
                    <a:pt x="1900" y="268"/>
                  </a:lnTo>
                  <a:lnTo>
                    <a:pt x="1898" y="268"/>
                  </a:lnTo>
                  <a:lnTo>
                    <a:pt x="1898" y="268"/>
                  </a:lnTo>
                  <a:lnTo>
                    <a:pt x="1898" y="270"/>
                  </a:lnTo>
                  <a:lnTo>
                    <a:pt x="1897" y="270"/>
                  </a:lnTo>
                  <a:lnTo>
                    <a:pt x="1896" y="270"/>
                  </a:lnTo>
                  <a:lnTo>
                    <a:pt x="1895" y="270"/>
                  </a:lnTo>
                  <a:lnTo>
                    <a:pt x="1892" y="270"/>
                  </a:lnTo>
                  <a:lnTo>
                    <a:pt x="1890" y="270"/>
                  </a:lnTo>
                  <a:lnTo>
                    <a:pt x="1889" y="270"/>
                  </a:lnTo>
                  <a:lnTo>
                    <a:pt x="1889" y="271"/>
                  </a:lnTo>
                  <a:lnTo>
                    <a:pt x="1888" y="272"/>
                  </a:lnTo>
                  <a:lnTo>
                    <a:pt x="1887" y="273"/>
                  </a:lnTo>
                  <a:lnTo>
                    <a:pt x="1885" y="276"/>
                  </a:lnTo>
                  <a:lnTo>
                    <a:pt x="1884" y="276"/>
                  </a:lnTo>
                  <a:lnTo>
                    <a:pt x="1883" y="277"/>
                  </a:lnTo>
                  <a:lnTo>
                    <a:pt x="1882" y="279"/>
                  </a:lnTo>
                  <a:lnTo>
                    <a:pt x="1881" y="280"/>
                  </a:lnTo>
                  <a:lnTo>
                    <a:pt x="1879" y="281"/>
                  </a:lnTo>
                  <a:lnTo>
                    <a:pt x="1879" y="283"/>
                  </a:lnTo>
                  <a:lnTo>
                    <a:pt x="1878" y="283"/>
                  </a:lnTo>
                  <a:lnTo>
                    <a:pt x="1878" y="284"/>
                  </a:lnTo>
                  <a:lnTo>
                    <a:pt x="1877" y="284"/>
                  </a:lnTo>
                  <a:lnTo>
                    <a:pt x="1876" y="285"/>
                  </a:lnTo>
                  <a:lnTo>
                    <a:pt x="1874" y="285"/>
                  </a:lnTo>
                  <a:lnTo>
                    <a:pt x="1874" y="286"/>
                  </a:lnTo>
                  <a:lnTo>
                    <a:pt x="1874" y="287"/>
                  </a:lnTo>
                  <a:lnTo>
                    <a:pt x="1874" y="289"/>
                  </a:lnTo>
                  <a:lnTo>
                    <a:pt x="1874" y="290"/>
                  </a:lnTo>
                  <a:lnTo>
                    <a:pt x="1874" y="291"/>
                  </a:lnTo>
                  <a:lnTo>
                    <a:pt x="1875" y="291"/>
                  </a:lnTo>
                  <a:lnTo>
                    <a:pt x="1876" y="291"/>
                  </a:lnTo>
                  <a:lnTo>
                    <a:pt x="1877" y="291"/>
                  </a:lnTo>
                  <a:lnTo>
                    <a:pt x="1877" y="290"/>
                  </a:lnTo>
                  <a:lnTo>
                    <a:pt x="1879" y="290"/>
                  </a:lnTo>
                  <a:lnTo>
                    <a:pt x="1881" y="290"/>
                  </a:lnTo>
                  <a:lnTo>
                    <a:pt x="1882" y="290"/>
                  </a:lnTo>
                  <a:lnTo>
                    <a:pt x="1883" y="291"/>
                  </a:lnTo>
                  <a:lnTo>
                    <a:pt x="1884" y="291"/>
                  </a:lnTo>
                  <a:lnTo>
                    <a:pt x="1885" y="292"/>
                  </a:lnTo>
                  <a:lnTo>
                    <a:pt x="1887" y="292"/>
                  </a:lnTo>
                  <a:lnTo>
                    <a:pt x="1887" y="293"/>
                  </a:lnTo>
                  <a:lnTo>
                    <a:pt x="1887" y="294"/>
                  </a:lnTo>
                  <a:lnTo>
                    <a:pt x="1887" y="296"/>
                  </a:lnTo>
                  <a:lnTo>
                    <a:pt x="1885" y="297"/>
                  </a:lnTo>
                  <a:lnTo>
                    <a:pt x="1885" y="298"/>
                  </a:lnTo>
                  <a:lnTo>
                    <a:pt x="1884" y="298"/>
                  </a:lnTo>
                  <a:lnTo>
                    <a:pt x="1884" y="299"/>
                  </a:lnTo>
                  <a:lnTo>
                    <a:pt x="1885" y="299"/>
                  </a:lnTo>
                  <a:lnTo>
                    <a:pt x="1885" y="300"/>
                  </a:lnTo>
                  <a:lnTo>
                    <a:pt x="1887" y="302"/>
                  </a:lnTo>
                  <a:lnTo>
                    <a:pt x="1888" y="303"/>
                  </a:lnTo>
                  <a:lnTo>
                    <a:pt x="1888" y="304"/>
                  </a:lnTo>
                  <a:lnTo>
                    <a:pt x="1888" y="305"/>
                  </a:lnTo>
                  <a:lnTo>
                    <a:pt x="1888" y="306"/>
                  </a:lnTo>
                  <a:lnTo>
                    <a:pt x="1888" y="307"/>
                  </a:lnTo>
                  <a:lnTo>
                    <a:pt x="1887" y="307"/>
                  </a:lnTo>
                  <a:lnTo>
                    <a:pt x="1887" y="309"/>
                  </a:lnTo>
                  <a:lnTo>
                    <a:pt x="1887" y="310"/>
                  </a:lnTo>
                  <a:lnTo>
                    <a:pt x="1885" y="311"/>
                  </a:lnTo>
                  <a:lnTo>
                    <a:pt x="1885" y="312"/>
                  </a:lnTo>
                  <a:lnTo>
                    <a:pt x="1884" y="312"/>
                  </a:lnTo>
                  <a:lnTo>
                    <a:pt x="1883" y="312"/>
                  </a:lnTo>
                  <a:lnTo>
                    <a:pt x="1883" y="313"/>
                  </a:lnTo>
                  <a:lnTo>
                    <a:pt x="1882" y="313"/>
                  </a:lnTo>
                  <a:lnTo>
                    <a:pt x="1882" y="315"/>
                  </a:lnTo>
                  <a:lnTo>
                    <a:pt x="1881" y="315"/>
                  </a:lnTo>
                  <a:lnTo>
                    <a:pt x="1881" y="315"/>
                  </a:lnTo>
                  <a:lnTo>
                    <a:pt x="1879" y="315"/>
                  </a:lnTo>
                  <a:lnTo>
                    <a:pt x="1878" y="316"/>
                  </a:lnTo>
                  <a:lnTo>
                    <a:pt x="1876" y="318"/>
                  </a:lnTo>
                  <a:lnTo>
                    <a:pt x="1876" y="319"/>
                  </a:lnTo>
                  <a:lnTo>
                    <a:pt x="1875" y="319"/>
                  </a:lnTo>
                  <a:lnTo>
                    <a:pt x="1874" y="320"/>
                  </a:lnTo>
                  <a:lnTo>
                    <a:pt x="1874" y="322"/>
                  </a:lnTo>
                  <a:lnTo>
                    <a:pt x="1874" y="323"/>
                  </a:lnTo>
                  <a:lnTo>
                    <a:pt x="1872" y="324"/>
                  </a:lnTo>
                  <a:lnTo>
                    <a:pt x="1872" y="325"/>
                  </a:lnTo>
                  <a:lnTo>
                    <a:pt x="1872" y="326"/>
                  </a:lnTo>
                  <a:lnTo>
                    <a:pt x="1871" y="328"/>
                  </a:lnTo>
                  <a:lnTo>
                    <a:pt x="1871" y="328"/>
                  </a:lnTo>
                  <a:lnTo>
                    <a:pt x="1871" y="329"/>
                  </a:lnTo>
                  <a:lnTo>
                    <a:pt x="1871" y="330"/>
                  </a:lnTo>
                  <a:lnTo>
                    <a:pt x="1871" y="330"/>
                  </a:lnTo>
                  <a:lnTo>
                    <a:pt x="1871" y="331"/>
                  </a:lnTo>
                  <a:lnTo>
                    <a:pt x="1870" y="331"/>
                  </a:lnTo>
                  <a:lnTo>
                    <a:pt x="1870" y="332"/>
                  </a:lnTo>
                  <a:lnTo>
                    <a:pt x="1870" y="333"/>
                  </a:lnTo>
                  <a:lnTo>
                    <a:pt x="1869" y="333"/>
                  </a:lnTo>
                  <a:lnTo>
                    <a:pt x="1870" y="335"/>
                  </a:lnTo>
                  <a:lnTo>
                    <a:pt x="1869" y="335"/>
                  </a:lnTo>
                  <a:lnTo>
                    <a:pt x="1869" y="336"/>
                  </a:lnTo>
                  <a:lnTo>
                    <a:pt x="1869" y="337"/>
                  </a:lnTo>
                  <a:lnTo>
                    <a:pt x="1869" y="338"/>
                  </a:lnTo>
                  <a:lnTo>
                    <a:pt x="1868" y="338"/>
                  </a:lnTo>
                  <a:lnTo>
                    <a:pt x="1868" y="339"/>
                  </a:lnTo>
                  <a:lnTo>
                    <a:pt x="1866" y="341"/>
                  </a:lnTo>
                  <a:lnTo>
                    <a:pt x="1865" y="341"/>
                  </a:lnTo>
                  <a:lnTo>
                    <a:pt x="1865" y="342"/>
                  </a:lnTo>
                  <a:lnTo>
                    <a:pt x="1864" y="343"/>
                  </a:lnTo>
                  <a:lnTo>
                    <a:pt x="1864" y="343"/>
                  </a:lnTo>
                  <a:lnTo>
                    <a:pt x="1864" y="344"/>
                  </a:lnTo>
                  <a:lnTo>
                    <a:pt x="1864" y="345"/>
                  </a:lnTo>
                  <a:lnTo>
                    <a:pt x="1864" y="346"/>
                  </a:lnTo>
                  <a:lnTo>
                    <a:pt x="1863" y="348"/>
                  </a:lnTo>
                  <a:lnTo>
                    <a:pt x="1863" y="349"/>
                  </a:lnTo>
                  <a:lnTo>
                    <a:pt x="1862" y="349"/>
                  </a:lnTo>
                  <a:lnTo>
                    <a:pt x="1862" y="350"/>
                  </a:lnTo>
                  <a:lnTo>
                    <a:pt x="1861" y="350"/>
                  </a:lnTo>
                  <a:lnTo>
                    <a:pt x="1861" y="351"/>
                  </a:lnTo>
                  <a:lnTo>
                    <a:pt x="1859" y="351"/>
                  </a:lnTo>
                  <a:lnTo>
                    <a:pt x="1859" y="354"/>
                  </a:lnTo>
                  <a:lnTo>
                    <a:pt x="1859" y="355"/>
                  </a:lnTo>
                  <a:lnTo>
                    <a:pt x="1859" y="356"/>
                  </a:lnTo>
                  <a:lnTo>
                    <a:pt x="1858" y="356"/>
                  </a:lnTo>
                  <a:lnTo>
                    <a:pt x="1858" y="357"/>
                  </a:lnTo>
                  <a:lnTo>
                    <a:pt x="1857" y="357"/>
                  </a:lnTo>
                  <a:lnTo>
                    <a:pt x="1858" y="358"/>
                  </a:lnTo>
                  <a:lnTo>
                    <a:pt x="1859" y="358"/>
                  </a:lnTo>
                  <a:lnTo>
                    <a:pt x="1861" y="358"/>
                  </a:lnTo>
                  <a:lnTo>
                    <a:pt x="1862" y="358"/>
                  </a:lnTo>
                  <a:lnTo>
                    <a:pt x="1862" y="360"/>
                  </a:lnTo>
                  <a:lnTo>
                    <a:pt x="1861" y="360"/>
                  </a:lnTo>
                  <a:lnTo>
                    <a:pt x="1861" y="361"/>
                  </a:lnTo>
                  <a:lnTo>
                    <a:pt x="1861" y="363"/>
                  </a:lnTo>
                  <a:lnTo>
                    <a:pt x="1861" y="365"/>
                  </a:lnTo>
                  <a:lnTo>
                    <a:pt x="1861" y="367"/>
                  </a:lnTo>
                  <a:lnTo>
                    <a:pt x="1859" y="368"/>
                  </a:lnTo>
                  <a:lnTo>
                    <a:pt x="1858" y="369"/>
                  </a:lnTo>
                  <a:lnTo>
                    <a:pt x="1856" y="369"/>
                  </a:lnTo>
                  <a:lnTo>
                    <a:pt x="1855" y="370"/>
                  </a:lnTo>
                  <a:lnTo>
                    <a:pt x="1853" y="370"/>
                  </a:lnTo>
                  <a:lnTo>
                    <a:pt x="1853" y="369"/>
                  </a:lnTo>
                  <a:lnTo>
                    <a:pt x="1852" y="369"/>
                  </a:lnTo>
                  <a:lnTo>
                    <a:pt x="1852" y="370"/>
                  </a:lnTo>
                  <a:lnTo>
                    <a:pt x="1850" y="370"/>
                  </a:lnTo>
                  <a:lnTo>
                    <a:pt x="1849" y="370"/>
                  </a:lnTo>
                  <a:lnTo>
                    <a:pt x="1848" y="370"/>
                  </a:lnTo>
                  <a:lnTo>
                    <a:pt x="1846" y="371"/>
                  </a:lnTo>
                  <a:lnTo>
                    <a:pt x="1845" y="371"/>
                  </a:lnTo>
                  <a:lnTo>
                    <a:pt x="1845" y="371"/>
                  </a:lnTo>
                  <a:lnTo>
                    <a:pt x="1844" y="371"/>
                  </a:lnTo>
                  <a:lnTo>
                    <a:pt x="1844" y="373"/>
                  </a:lnTo>
                  <a:lnTo>
                    <a:pt x="1844" y="374"/>
                  </a:lnTo>
                  <a:lnTo>
                    <a:pt x="1843" y="374"/>
                  </a:lnTo>
                  <a:lnTo>
                    <a:pt x="1843" y="375"/>
                  </a:lnTo>
                  <a:lnTo>
                    <a:pt x="1842" y="375"/>
                  </a:lnTo>
                  <a:lnTo>
                    <a:pt x="1840" y="376"/>
                  </a:lnTo>
                  <a:lnTo>
                    <a:pt x="1840" y="377"/>
                  </a:lnTo>
                  <a:lnTo>
                    <a:pt x="1839" y="377"/>
                  </a:lnTo>
                  <a:lnTo>
                    <a:pt x="1839" y="378"/>
                  </a:lnTo>
                  <a:lnTo>
                    <a:pt x="1838" y="378"/>
                  </a:lnTo>
                  <a:lnTo>
                    <a:pt x="1837" y="380"/>
                  </a:lnTo>
                  <a:lnTo>
                    <a:pt x="1835" y="381"/>
                  </a:lnTo>
                  <a:lnTo>
                    <a:pt x="1835" y="382"/>
                  </a:lnTo>
                  <a:lnTo>
                    <a:pt x="1833" y="383"/>
                  </a:lnTo>
                  <a:lnTo>
                    <a:pt x="1832" y="383"/>
                  </a:lnTo>
                  <a:lnTo>
                    <a:pt x="1832" y="382"/>
                  </a:lnTo>
                  <a:lnTo>
                    <a:pt x="1832" y="383"/>
                  </a:lnTo>
                  <a:lnTo>
                    <a:pt x="1831" y="383"/>
                  </a:lnTo>
                  <a:lnTo>
                    <a:pt x="1826" y="380"/>
                  </a:lnTo>
                  <a:lnTo>
                    <a:pt x="1822" y="380"/>
                  </a:lnTo>
                  <a:lnTo>
                    <a:pt x="1818" y="377"/>
                  </a:lnTo>
                  <a:lnTo>
                    <a:pt x="1812" y="374"/>
                  </a:lnTo>
                  <a:lnTo>
                    <a:pt x="1811" y="373"/>
                  </a:lnTo>
                  <a:lnTo>
                    <a:pt x="1811" y="371"/>
                  </a:lnTo>
                  <a:lnTo>
                    <a:pt x="1810" y="371"/>
                  </a:lnTo>
                  <a:lnTo>
                    <a:pt x="1804" y="369"/>
                  </a:lnTo>
                  <a:lnTo>
                    <a:pt x="1803" y="369"/>
                  </a:lnTo>
                  <a:lnTo>
                    <a:pt x="1801" y="369"/>
                  </a:lnTo>
                  <a:lnTo>
                    <a:pt x="1799" y="369"/>
                  </a:lnTo>
                  <a:lnTo>
                    <a:pt x="1793" y="371"/>
                  </a:lnTo>
                  <a:lnTo>
                    <a:pt x="1792" y="371"/>
                  </a:lnTo>
                  <a:lnTo>
                    <a:pt x="1790" y="371"/>
                  </a:lnTo>
                  <a:lnTo>
                    <a:pt x="1788" y="371"/>
                  </a:lnTo>
                  <a:lnTo>
                    <a:pt x="1787" y="371"/>
                  </a:lnTo>
                  <a:lnTo>
                    <a:pt x="1786" y="371"/>
                  </a:lnTo>
                  <a:lnTo>
                    <a:pt x="1784" y="370"/>
                  </a:lnTo>
                  <a:lnTo>
                    <a:pt x="1781" y="367"/>
                  </a:lnTo>
                  <a:lnTo>
                    <a:pt x="1780" y="365"/>
                  </a:lnTo>
                  <a:lnTo>
                    <a:pt x="1780" y="364"/>
                  </a:lnTo>
                  <a:lnTo>
                    <a:pt x="1775" y="362"/>
                  </a:lnTo>
                  <a:lnTo>
                    <a:pt x="1773" y="362"/>
                  </a:lnTo>
                  <a:lnTo>
                    <a:pt x="1770" y="362"/>
                  </a:lnTo>
                  <a:lnTo>
                    <a:pt x="1767" y="361"/>
                  </a:lnTo>
                  <a:lnTo>
                    <a:pt x="1766" y="361"/>
                  </a:lnTo>
                  <a:lnTo>
                    <a:pt x="1765" y="362"/>
                  </a:lnTo>
                  <a:lnTo>
                    <a:pt x="1762" y="362"/>
                  </a:lnTo>
                  <a:lnTo>
                    <a:pt x="1761" y="363"/>
                  </a:lnTo>
                  <a:lnTo>
                    <a:pt x="1761" y="364"/>
                  </a:lnTo>
                  <a:lnTo>
                    <a:pt x="1760" y="364"/>
                  </a:lnTo>
                  <a:lnTo>
                    <a:pt x="1758" y="367"/>
                  </a:lnTo>
                  <a:lnTo>
                    <a:pt x="1758" y="367"/>
                  </a:lnTo>
                  <a:lnTo>
                    <a:pt x="1757" y="367"/>
                  </a:lnTo>
                  <a:lnTo>
                    <a:pt x="1754" y="369"/>
                  </a:lnTo>
                  <a:lnTo>
                    <a:pt x="1753" y="369"/>
                  </a:lnTo>
                  <a:lnTo>
                    <a:pt x="1752" y="370"/>
                  </a:lnTo>
                  <a:lnTo>
                    <a:pt x="1751" y="371"/>
                  </a:lnTo>
                  <a:lnTo>
                    <a:pt x="1747" y="374"/>
                  </a:lnTo>
                  <a:lnTo>
                    <a:pt x="1746" y="374"/>
                  </a:lnTo>
                  <a:lnTo>
                    <a:pt x="1746" y="375"/>
                  </a:lnTo>
                  <a:lnTo>
                    <a:pt x="1745" y="377"/>
                  </a:lnTo>
                  <a:lnTo>
                    <a:pt x="1744" y="378"/>
                  </a:lnTo>
                  <a:lnTo>
                    <a:pt x="1744" y="380"/>
                  </a:lnTo>
                  <a:lnTo>
                    <a:pt x="1744" y="381"/>
                  </a:lnTo>
                  <a:lnTo>
                    <a:pt x="1742" y="381"/>
                  </a:lnTo>
                  <a:lnTo>
                    <a:pt x="1741" y="381"/>
                  </a:lnTo>
                  <a:lnTo>
                    <a:pt x="1740" y="382"/>
                  </a:lnTo>
                  <a:lnTo>
                    <a:pt x="1738" y="383"/>
                  </a:lnTo>
                  <a:lnTo>
                    <a:pt x="1736" y="383"/>
                  </a:lnTo>
                  <a:lnTo>
                    <a:pt x="1734" y="382"/>
                  </a:lnTo>
                  <a:lnTo>
                    <a:pt x="1732" y="382"/>
                  </a:lnTo>
                  <a:lnTo>
                    <a:pt x="1727" y="384"/>
                  </a:lnTo>
                  <a:lnTo>
                    <a:pt x="1725" y="386"/>
                  </a:lnTo>
                  <a:lnTo>
                    <a:pt x="1718" y="386"/>
                  </a:lnTo>
                  <a:lnTo>
                    <a:pt x="1716" y="387"/>
                  </a:lnTo>
                  <a:lnTo>
                    <a:pt x="1715" y="388"/>
                  </a:lnTo>
                  <a:lnTo>
                    <a:pt x="1714" y="388"/>
                  </a:lnTo>
                  <a:lnTo>
                    <a:pt x="1713" y="388"/>
                  </a:lnTo>
                  <a:lnTo>
                    <a:pt x="1713" y="387"/>
                  </a:lnTo>
                  <a:lnTo>
                    <a:pt x="1712" y="387"/>
                  </a:lnTo>
                  <a:lnTo>
                    <a:pt x="1712" y="388"/>
                  </a:lnTo>
                  <a:lnTo>
                    <a:pt x="1710" y="388"/>
                  </a:lnTo>
                  <a:lnTo>
                    <a:pt x="1708" y="389"/>
                  </a:lnTo>
                  <a:lnTo>
                    <a:pt x="1705" y="391"/>
                  </a:lnTo>
                  <a:lnTo>
                    <a:pt x="1702" y="393"/>
                  </a:lnTo>
                  <a:lnTo>
                    <a:pt x="1701" y="394"/>
                  </a:lnTo>
                  <a:lnTo>
                    <a:pt x="1700" y="394"/>
                  </a:lnTo>
                  <a:lnTo>
                    <a:pt x="1699" y="394"/>
                  </a:lnTo>
                  <a:lnTo>
                    <a:pt x="1696" y="393"/>
                  </a:lnTo>
                  <a:lnTo>
                    <a:pt x="1695" y="393"/>
                  </a:lnTo>
                  <a:lnTo>
                    <a:pt x="1695" y="391"/>
                  </a:lnTo>
                  <a:lnTo>
                    <a:pt x="1694" y="390"/>
                  </a:lnTo>
                  <a:lnTo>
                    <a:pt x="1694" y="391"/>
                  </a:lnTo>
                  <a:lnTo>
                    <a:pt x="1693" y="391"/>
                  </a:lnTo>
                  <a:lnTo>
                    <a:pt x="1693" y="393"/>
                  </a:lnTo>
                  <a:lnTo>
                    <a:pt x="1692" y="393"/>
                  </a:lnTo>
                  <a:lnTo>
                    <a:pt x="1690" y="393"/>
                  </a:lnTo>
                  <a:lnTo>
                    <a:pt x="1684" y="391"/>
                  </a:lnTo>
                  <a:lnTo>
                    <a:pt x="1683" y="391"/>
                  </a:lnTo>
                  <a:lnTo>
                    <a:pt x="1682" y="390"/>
                  </a:lnTo>
                  <a:lnTo>
                    <a:pt x="1681" y="390"/>
                  </a:lnTo>
                  <a:lnTo>
                    <a:pt x="1677" y="390"/>
                  </a:lnTo>
                  <a:lnTo>
                    <a:pt x="1676" y="390"/>
                  </a:lnTo>
                  <a:lnTo>
                    <a:pt x="1676" y="389"/>
                  </a:lnTo>
                  <a:lnTo>
                    <a:pt x="1675" y="389"/>
                  </a:lnTo>
                  <a:lnTo>
                    <a:pt x="1674" y="388"/>
                  </a:lnTo>
                  <a:lnTo>
                    <a:pt x="1673" y="388"/>
                  </a:lnTo>
                  <a:lnTo>
                    <a:pt x="1671" y="388"/>
                  </a:lnTo>
                  <a:lnTo>
                    <a:pt x="1669" y="388"/>
                  </a:lnTo>
                  <a:lnTo>
                    <a:pt x="1667" y="388"/>
                  </a:lnTo>
                  <a:lnTo>
                    <a:pt x="1665" y="388"/>
                  </a:lnTo>
                  <a:lnTo>
                    <a:pt x="1663" y="388"/>
                  </a:lnTo>
                  <a:lnTo>
                    <a:pt x="1661" y="388"/>
                  </a:lnTo>
                  <a:lnTo>
                    <a:pt x="1660" y="388"/>
                  </a:lnTo>
                  <a:lnTo>
                    <a:pt x="1658" y="387"/>
                  </a:lnTo>
                  <a:lnTo>
                    <a:pt x="1655" y="384"/>
                  </a:lnTo>
                  <a:lnTo>
                    <a:pt x="1654" y="383"/>
                  </a:lnTo>
                  <a:lnTo>
                    <a:pt x="1654" y="382"/>
                  </a:lnTo>
                  <a:lnTo>
                    <a:pt x="1652" y="382"/>
                  </a:lnTo>
                  <a:lnTo>
                    <a:pt x="1651" y="382"/>
                  </a:lnTo>
                  <a:lnTo>
                    <a:pt x="1651" y="381"/>
                  </a:lnTo>
                  <a:lnTo>
                    <a:pt x="1649" y="381"/>
                  </a:lnTo>
                  <a:lnTo>
                    <a:pt x="1649" y="380"/>
                  </a:lnTo>
                  <a:lnTo>
                    <a:pt x="1649" y="378"/>
                  </a:lnTo>
                  <a:lnTo>
                    <a:pt x="1648" y="378"/>
                  </a:lnTo>
                  <a:lnTo>
                    <a:pt x="1648" y="377"/>
                  </a:lnTo>
                  <a:lnTo>
                    <a:pt x="1648" y="376"/>
                  </a:lnTo>
                  <a:lnTo>
                    <a:pt x="1648" y="375"/>
                  </a:lnTo>
                  <a:lnTo>
                    <a:pt x="1648" y="373"/>
                  </a:lnTo>
                  <a:lnTo>
                    <a:pt x="1648" y="371"/>
                  </a:lnTo>
                  <a:lnTo>
                    <a:pt x="1648" y="371"/>
                  </a:lnTo>
                  <a:lnTo>
                    <a:pt x="1647" y="371"/>
                  </a:lnTo>
                  <a:lnTo>
                    <a:pt x="1645" y="371"/>
                  </a:lnTo>
                  <a:lnTo>
                    <a:pt x="1644" y="370"/>
                  </a:lnTo>
                  <a:lnTo>
                    <a:pt x="1644" y="370"/>
                  </a:lnTo>
                  <a:lnTo>
                    <a:pt x="1637" y="370"/>
                  </a:lnTo>
                  <a:lnTo>
                    <a:pt x="1637" y="369"/>
                  </a:lnTo>
                  <a:lnTo>
                    <a:pt x="1636" y="369"/>
                  </a:lnTo>
                  <a:lnTo>
                    <a:pt x="1635" y="369"/>
                  </a:lnTo>
                  <a:lnTo>
                    <a:pt x="1634" y="369"/>
                  </a:lnTo>
                  <a:lnTo>
                    <a:pt x="1632" y="368"/>
                  </a:lnTo>
                  <a:lnTo>
                    <a:pt x="1632" y="367"/>
                  </a:lnTo>
                  <a:lnTo>
                    <a:pt x="1631" y="367"/>
                  </a:lnTo>
                  <a:lnTo>
                    <a:pt x="1631" y="365"/>
                  </a:lnTo>
                  <a:lnTo>
                    <a:pt x="1630" y="364"/>
                  </a:lnTo>
                  <a:lnTo>
                    <a:pt x="1630" y="363"/>
                  </a:lnTo>
                  <a:lnTo>
                    <a:pt x="1629" y="363"/>
                  </a:lnTo>
                  <a:lnTo>
                    <a:pt x="1626" y="361"/>
                  </a:lnTo>
                  <a:lnTo>
                    <a:pt x="1625" y="360"/>
                  </a:lnTo>
                  <a:lnTo>
                    <a:pt x="1624" y="360"/>
                  </a:lnTo>
                  <a:lnTo>
                    <a:pt x="1622" y="360"/>
                  </a:lnTo>
                  <a:lnTo>
                    <a:pt x="1619" y="360"/>
                  </a:lnTo>
                  <a:lnTo>
                    <a:pt x="1616" y="361"/>
                  </a:lnTo>
                  <a:lnTo>
                    <a:pt x="1616" y="360"/>
                  </a:lnTo>
                  <a:lnTo>
                    <a:pt x="1615" y="360"/>
                  </a:lnTo>
                  <a:lnTo>
                    <a:pt x="1613" y="360"/>
                  </a:lnTo>
                  <a:lnTo>
                    <a:pt x="1613" y="358"/>
                  </a:lnTo>
                  <a:lnTo>
                    <a:pt x="1612" y="357"/>
                  </a:lnTo>
                  <a:lnTo>
                    <a:pt x="1611" y="357"/>
                  </a:lnTo>
                  <a:lnTo>
                    <a:pt x="1610" y="357"/>
                  </a:lnTo>
                  <a:lnTo>
                    <a:pt x="1609" y="356"/>
                  </a:lnTo>
                  <a:lnTo>
                    <a:pt x="1608" y="356"/>
                  </a:lnTo>
                  <a:lnTo>
                    <a:pt x="1605" y="356"/>
                  </a:lnTo>
                  <a:lnTo>
                    <a:pt x="1599" y="355"/>
                  </a:lnTo>
                  <a:lnTo>
                    <a:pt x="1598" y="355"/>
                  </a:lnTo>
                  <a:lnTo>
                    <a:pt x="1596" y="357"/>
                  </a:lnTo>
                  <a:lnTo>
                    <a:pt x="1595" y="357"/>
                  </a:lnTo>
                  <a:lnTo>
                    <a:pt x="1593" y="357"/>
                  </a:lnTo>
                  <a:lnTo>
                    <a:pt x="1592" y="357"/>
                  </a:lnTo>
                  <a:lnTo>
                    <a:pt x="1591" y="357"/>
                  </a:lnTo>
                  <a:lnTo>
                    <a:pt x="1590" y="358"/>
                  </a:lnTo>
                  <a:lnTo>
                    <a:pt x="1589" y="358"/>
                  </a:lnTo>
                  <a:lnTo>
                    <a:pt x="1587" y="358"/>
                  </a:lnTo>
                  <a:lnTo>
                    <a:pt x="1587" y="358"/>
                  </a:lnTo>
                  <a:lnTo>
                    <a:pt x="1587" y="360"/>
                  </a:lnTo>
                  <a:lnTo>
                    <a:pt x="1586" y="360"/>
                  </a:lnTo>
                  <a:lnTo>
                    <a:pt x="1584" y="360"/>
                  </a:lnTo>
                  <a:lnTo>
                    <a:pt x="1583" y="360"/>
                  </a:lnTo>
                  <a:lnTo>
                    <a:pt x="1582" y="361"/>
                  </a:lnTo>
                  <a:lnTo>
                    <a:pt x="1580" y="362"/>
                  </a:lnTo>
                  <a:lnTo>
                    <a:pt x="1579" y="363"/>
                  </a:lnTo>
                  <a:lnTo>
                    <a:pt x="1578" y="364"/>
                  </a:lnTo>
                  <a:lnTo>
                    <a:pt x="1577" y="364"/>
                  </a:lnTo>
                  <a:lnTo>
                    <a:pt x="1576" y="365"/>
                  </a:lnTo>
                  <a:lnTo>
                    <a:pt x="1574" y="364"/>
                  </a:lnTo>
                  <a:lnTo>
                    <a:pt x="1572" y="363"/>
                  </a:lnTo>
                  <a:lnTo>
                    <a:pt x="1571" y="363"/>
                  </a:lnTo>
                  <a:lnTo>
                    <a:pt x="1569" y="365"/>
                  </a:lnTo>
                  <a:lnTo>
                    <a:pt x="1567" y="365"/>
                  </a:lnTo>
                  <a:lnTo>
                    <a:pt x="1566" y="364"/>
                  </a:lnTo>
                  <a:lnTo>
                    <a:pt x="1565" y="363"/>
                  </a:lnTo>
                  <a:lnTo>
                    <a:pt x="1564" y="363"/>
                  </a:lnTo>
                  <a:lnTo>
                    <a:pt x="1563" y="363"/>
                  </a:lnTo>
                  <a:lnTo>
                    <a:pt x="1561" y="363"/>
                  </a:lnTo>
                  <a:lnTo>
                    <a:pt x="1560" y="363"/>
                  </a:lnTo>
                  <a:lnTo>
                    <a:pt x="1560" y="362"/>
                  </a:lnTo>
                  <a:lnTo>
                    <a:pt x="1559" y="361"/>
                  </a:lnTo>
                  <a:lnTo>
                    <a:pt x="1559" y="360"/>
                  </a:lnTo>
                  <a:lnTo>
                    <a:pt x="1556" y="361"/>
                  </a:lnTo>
                  <a:lnTo>
                    <a:pt x="1556" y="360"/>
                  </a:lnTo>
                  <a:lnTo>
                    <a:pt x="1554" y="360"/>
                  </a:lnTo>
                  <a:lnTo>
                    <a:pt x="1552" y="358"/>
                  </a:lnTo>
                  <a:lnTo>
                    <a:pt x="1548" y="357"/>
                  </a:lnTo>
                  <a:lnTo>
                    <a:pt x="1548" y="356"/>
                  </a:lnTo>
                  <a:lnTo>
                    <a:pt x="1547" y="354"/>
                  </a:lnTo>
                  <a:lnTo>
                    <a:pt x="1546" y="354"/>
                  </a:lnTo>
                  <a:lnTo>
                    <a:pt x="1544" y="352"/>
                  </a:lnTo>
                  <a:lnTo>
                    <a:pt x="1543" y="352"/>
                  </a:lnTo>
                  <a:lnTo>
                    <a:pt x="1543" y="351"/>
                  </a:lnTo>
                  <a:lnTo>
                    <a:pt x="1543" y="350"/>
                  </a:lnTo>
                  <a:lnTo>
                    <a:pt x="1543" y="349"/>
                  </a:lnTo>
                  <a:lnTo>
                    <a:pt x="1544" y="348"/>
                  </a:lnTo>
                  <a:lnTo>
                    <a:pt x="1543" y="346"/>
                  </a:lnTo>
                  <a:lnTo>
                    <a:pt x="1541" y="345"/>
                  </a:lnTo>
                  <a:lnTo>
                    <a:pt x="1541" y="344"/>
                  </a:lnTo>
                  <a:lnTo>
                    <a:pt x="1541" y="343"/>
                  </a:lnTo>
                  <a:lnTo>
                    <a:pt x="1541" y="343"/>
                  </a:lnTo>
                  <a:lnTo>
                    <a:pt x="1541" y="342"/>
                  </a:lnTo>
                  <a:lnTo>
                    <a:pt x="1541" y="341"/>
                  </a:lnTo>
                  <a:lnTo>
                    <a:pt x="1540" y="339"/>
                  </a:lnTo>
                  <a:lnTo>
                    <a:pt x="1540" y="338"/>
                  </a:lnTo>
                  <a:lnTo>
                    <a:pt x="1540" y="337"/>
                  </a:lnTo>
                  <a:lnTo>
                    <a:pt x="1540" y="336"/>
                  </a:lnTo>
                  <a:lnTo>
                    <a:pt x="1540" y="335"/>
                  </a:lnTo>
                  <a:lnTo>
                    <a:pt x="1540" y="333"/>
                  </a:lnTo>
                  <a:lnTo>
                    <a:pt x="1540" y="332"/>
                  </a:lnTo>
                  <a:lnTo>
                    <a:pt x="1540" y="331"/>
                  </a:lnTo>
                  <a:lnTo>
                    <a:pt x="1540" y="330"/>
                  </a:lnTo>
                  <a:lnTo>
                    <a:pt x="1539" y="329"/>
                  </a:lnTo>
                  <a:lnTo>
                    <a:pt x="1539" y="328"/>
                  </a:lnTo>
                  <a:lnTo>
                    <a:pt x="1538" y="328"/>
                  </a:lnTo>
                  <a:lnTo>
                    <a:pt x="1537" y="328"/>
                  </a:lnTo>
                  <a:lnTo>
                    <a:pt x="1535" y="326"/>
                  </a:lnTo>
                  <a:lnTo>
                    <a:pt x="1533" y="326"/>
                  </a:lnTo>
                  <a:lnTo>
                    <a:pt x="1532" y="326"/>
                  </a:lnTo>
                  <a:lnTo>
                    <a:pt x="1532" y="325"/>
                  </a:lnTo>
                  <a:lnTo>
                    <a:pt x="1531" y="325"/>
                  </a:lnTo>
                  <a:lnTo>
                    <a:pt x="1531" y="325"/>
                  </a:lnTo>
                  <a:lnTo>
                    <a:pt x="1530" y="325"/>
                  </a:lnTo>
                  <a:lnTo>
                    <a:pt x="1528" y="325"/>
                  </a:lnTo>
                  <a:lnTo>
                    <a:pt x="1526" y="325"/>
                  </a:lnTo>
                  <a:lnTo>
                    <a:pt x="1525" y="325"/>
                  </a:lnTo>
                  <a:lnTo>
                    <a:pt x="1524" y="324"/>
                  </a:lnTo>
                  <a:lnTo>
                    <a:pt x="1522" y="324"/>
                  </a:lnTo>
                  <a:lnTo>
                    <a:pt x="1521" y="324"/>
                  </a:lnTo>
                  <a:lnTo>
                    <a:pt x="1521" y="323"/>
                  </a:lnTo>
                  <a:lnTo>
                    <a:pt x="1520" y="323"/>
                  </a:lnTo>
                  <a:lnTo>
                    <a:pt x="1512" y="318"/>
                  </a:lnTo>
                  <a:lnTo>
                    <a:pt x="1511" y="318"/>
                  </a:lnTo>
                  <a:lnTo>
                    <a:pt x="1509" y="317"/>
                  </a:lnTo>
                  <a:lnTo>
                    <a:pt x="1504" y="317"/>
                  </a:lnTo>
                  <a:lnTo>
                    <a:pt x="1502" y="317"/>
                  </a:lnTo>
                  <a:lnTo>
                    <a:pt x="1501" y="317"/>
                  </a:lnTo>
                  <a:lnTo>
                    <a:pt x="1499" y="317"/>
                  </a:lnTo>
                  <a:lnTo>
                    <a:pt x="1498" y="316"/>
                  </a:lnTo>
                  <a:lnTo>
                    <a:pt x="1496" y="315"/>
                  </a:lnTo>
                  <a:lnTo>
                    <a:pt x="1495" y="313"/>
                  </a:lnTo>
                  <a:lnTo>
                    <a:pt x="1494" y="313"/>
                  </a:lnTo>
                  <a:lnTo>
                    <a:pt x="1492" y="313"/>
                  </a:lnTo>
                  <a:lnTo>
                    <a:pt x="1487" y="312"/>
                  </a:lnTo>
                  <a:lnTo>
                    <a:pt x="1487" y="311"/>
                  </a:lnTo>
                  <a:lnTo>
                    <a:pt x="1486" y="310"/>
                  </a:lnTo>
                  <a:lnTo>
                    <a:pt x="1485" y="310"/>
                  </a:lnTo>
                  <a:lnTo>
                    <a:pt x="1481" y="309"/>
                  </a:lnTo>
                  <a:lnTo>
                    <a:pt x="1481" y="307"/>
                  </a:lnTo>
                  <a:lnTo>
                    <a:pt x="1480" y="306"/>
                  </a:lnTo>
                  <a:lnTo>
                    <a:pt x="1480" y="305"/>
                  </a:lnTo>
                  <a:lnTo>
                    <a:pt x="1479" y="305"/>
                  </a:lnTo>
                  <a:lnTo>
                    <a:pt x="1479" y="306"/>
                  </a:lnTo>
                  <a:lnTo>
                    <a:pt x="1479" y="307"/>
                  </a:lnTo>
                  <a:lnTo>
                    <a:pt x="1478" y="309"/>
                  </a:lnTo>
                  <a:lnTo>
                    <a:pt x="1478" y="310"/>
                  </a:lnTo>
                  <a:lnTo>
                    <a:pt x="1478" y="311"/>
                  </a:lnTo>
                  <a:lnTo>
                    <a:pt x="1476" y="312"/>
                  </a:lnTo>
                  <a:lnTo>
                    <a:pt x="1475" y="315"/>
                  </a:lnTo>
                  <a:lnTo>
                    <a:pt x="1475" y="315"/>
                  </a:lnTo>
                  <a:lnTo>
                    <a:pt x="1474" y="315"/>
                  </a:lnTo>
                  <a:lnTo>
                    <a:pt x="1474" y="316"/>
                  </a:lnTo>
                  <a:lnTo>
                    <a:pt x="1472" y="317"/>
                  </a:lnTo>
                  <a:lnTo>
                    <a:pt x="1469" y="317"/>
                  </a:lnTo>
                  <a:lnTo>
                    <a:pt x="1468" y="319"/>
                  </a:lnTo>
                  <a:lnTo>
                    <a:pt x="1468" y="320"/>
                  </a:lnTo>
                  <a:lnTo>
                    <a:pt x="1467" y="320"/>
                  </a:lnTo>
                  <a:lnTo>
                    <a:pt x="1467" y="322"/>
                  </a:lnTo>
                  <a:lnTo>
                    <a:pt x="1467" y="323"/>
                  </a:lnTo>
                  <a:lnTo>
                    <a:pt x="1467" y="324"/>
                  </a:lnTo>
                  <a:lnTo>
                    <a:pt x="1467" y="325"/>
                  </a:lnTo>
                  <a:lnTo>
                    <a:pt x="1466" y="325"/>
                  </a:lnTo>
                  <a:lnTo>
                    <a:pt x="1465" y="325"/>
                  </a:lnTo>
                  <a:lnTo>
                    <a:pt x="1463" y="325"/>
                  </a:lnTo>
                  <a:lnTo>
                    <a:pt x="1463" y="326"/>
                  </a:lnTo>
                  <a:lnTo>
                    <a:pt x="1462" y="329"/>
                  </a:lnTo>
                  <a:lnTo>
                    <a:pt x="1461" y="330"/>
                  </a:lnTo>
                  <a:lnTo>
                    <a:pt x="1461" y="331"/>
                  </a:lnTo>
                  <a:lnTo>
                    <a:pt x="1461" y="332"/>
                  </a:lnTo>
                  <a:lnTo>
                    <a:pt x="1461" y="333"/>
                  </a:lnTo>
                  <a:lnTo>
                    <a:pt x="1461" y="335"/>
                  </a:lnTo>
                  <a:lnTo>
                    <a:pt x="1461" y="336"/>
                  </a:lnTo>
                  <a:lnTo>
                    <a:pt x="1460" y="337"/>
                  </a:lnTo>
                  <a:lnTo>
                    <a:pt x="1459" y="339"/>
                  </a:lnTo>
                  <a:lnTo>
                    <a:pt x="1459" y="341"/>
                  </a:lnTo>
                  <a:lnTo>
                    <a:pt x="1460" y="342"/>
                  </a:lnTo>
                  <a:lnTo>
                    <a:pt x="1461" y="343"/>
                  </a:lnTo>
                  <a:lnTo>
                    <a:pt x="1462" y="343"/>
                  </a:lnTo>
                  <a:lnTo>
                    <a:pt x="1462" y="344"/>
                  </a:lnTo>
                  <a:lnTo>
                    <a:pt x="1462" y="345"/>
                  </a:lnTo>
                  <a:lnTo>
                    <a:pt x="1462" y="348"/>
                  </a:lnTo>
                  <a:lnTo>
                    <a:pt x="1463" y="350"/>
                  </a:lnTo>
                  <a:lnTo>
                    <a:pt x="1465" y="350"/>
                  </a:lnTo>
                  <a:lnTo>
                    <a:pt x="1466" y="351"/>
                  </a:lnTo>
                  <a:lnTo>
                    <a:pt x="1466" y="352"/>
                  </a:lnTo>
                  <a:lnTo>
                    <a:pt x="1467" y="352"/>
                  </a:lnTo>
                  <a:lnTo>
                    <a:pt x="1468" y="352"/>
                  </a:lnTo>
                  <a:lnTo>
                    <a:pt x="1468" y="354"/>
                  </a:lnTo>
                  <a:lnTo>
                    <a:pt x="1469" y="354"/>
                  </a:lnTo>
                  <a:lnTo>
                    <a:pt x="1468" y="355"/>
                  </a:lnTo>
                  <a:lnTo>
                    <a:pt x="1468" y="357"/>
                  </a:lnTo>
                  <a:lnTo>
                    <a:pt x="1468" y="358"/>
                  </a:lnTo>
                  <a:lnTo>
                    <a:pt x="1468" y="360"/>
                  </a:lnTo>
                  <a:lnTo>
                    <a:pt x="1468" y="361"/>
                  </a:lnTo>
                  <a:lnTo>
                    <a:pt x="1465" y="368"/>
                  </a:lnTo>
                  <a:lnTo>
                    <a:pt x="1463" y="369"/>
                  </a:lnTo>
                  <a:lnTo>
                    <a:pt x="1461" y="370"/>
                  </a:lnTo>
                  <a:lnTo>
                    <a:pt x="1460" y="371"/>
                  </a:lnTo>
                  <a:lnTo>
                    <a:pt x="1459" y="371"/>
                  </a:lnTo>
                  <a:lnTo>
                    <a:pt x="1459" y="370"/>
                  </a:lnTo>
                  <a:lnTo>
                    <a:pt x="1457" y="370"/>
                  </a:lnTo>
                  <a:lnTo>
                    <a:pt x="1456" y="371"/>
                  </a:lnTo>
                  <a:lnTo>
                    <a:pt x="1454" y="371"/>
                  </a:lnTo>
                  <a:lnTo>
                    <a:pt x="1455" y="371"/>
                  </a:lnTo>
                  <a:lnTo>
                    <a:pt x="1455" y="373"/>
                  </a:lnTo>
                  <a:lnTo>
                    <a:pt x="1454" y="374"/>
                  </a:lnTo>
                  <a:lnTo>
                    <a:pt x="1453" y="375"/>
                  </a:lnTo>
                  <a:lnTo>
                    <a:pt x="1452" y="376"/>
                  </a:lnTo>
                  <a:lnTo>
                    <a:pt x="1450" y="376"/>
                  </a:lnTo>
                  <a:lnTo>
                    <a:pt x="1449" y="376"/>
                  </a:lnTo>
                  <a:lnTo>
                    <a:pt x="1448" y="376"/>
                  </a:lnTo>
                  <a:lnTo>
                    <a:pt x="1447" y="376"/>
                  </a:lnTo>
                  <a:lnTo>
                    <a:pt x="1446" y="375"/>
                  </a:lnTo>
                  <a:lnTo>
                    <a:pt x="1446" y="374"/>
                  </a:lnTo>
                  <a:lnTo>
                    <a:pt x="1446" y="374"/>
                  </a:lnTo>
                  <a:lnTo>
                    <a:pt x="1444" y="373"/>
                  </a:lnTo>
                  <a:lnTo>
                    <a:pt x="1444" y="371"/>
                  </a:lnTo>
                  <a:lnTo>
                    <a:pt x="1439" y="371"/>
                  </a:lnTo>
                  <a:lnTo>
                    <a:pt x="1437" y="371"/>
                  </a:lnTo>
                  <a:lnTo>
                    <a:pt x="1437" y="373"/>
                  </a:lnTo>
                  <a:lnTo>
                    <a:pt x="1436" y="373"/>
                  </a:lnTo>
                  <a:lnTo>
                    <a:pt x="1436" y="371"/>
                  </a:lnTo>
                  <a:lnTo>
                    <a:pt x="1435" y="371"/>
                  </a:lnTo>
                  <a:lnTo>
                    <a:pt x="1434" y="371"/>
                  </a:lnTo>
                  <a:lnTo>
                    <a:pt x="1433" y="371"/>
                  </a:lnTo>
                  <a:lnTo>
                    <a:pt x="1431" y="371"/>
                  </a:lnTo>
                  <a:lnTo>
                    <a:pt x="1430" y="371"/>
                  </a:lnTo>
                  <a:lnTo>
                    <a:pt x="1430" y="370"/>
                  </a:lnTo>
                  <a:lnTo>
                    <a:pt x="1427" y="369"/>
                  </a:lnTo>
                  <a:lnTo>
                    <a:pt x="1426" y="369"/>
                  </a:lnTo>
                  <a:lnTo>
                    <a:pt x="1426" y="370"/>
                  </a:lnTo>
                  <a:lnTo>
                    <a:pt x="1424" y="370"/>
                  </a:lnTo>
                  <a:lnTo>
                    <a:pt x="1424" y="371"/>
                  </a:lnTo>
                  <a:lnTo>
                    <a:pt x="1423" y="371"/>
                  </a:lnTo>
                  <a:lnTo>
                    <a:pt x="1423" y="370"/>
                  </a:lnTo>
                  <a:lnTo>
                    <a:pt x="1423" y="369"/>
                  </a:lnTo>
                  <a:lnTo>
                    <a:pt x="1422" y="369"/>
                  </a:lnTo>
                  <a:lnTo>
                    <a:pt x="1421" y="369"/>
                  </a:lnTo>
                  <a:lnTo>
                    <a:pt x="1420" y="370"/>
                  </a:lnTo>
                  <a:lnTo>
                    <a:pt x="1418" y="371"/>
                  </a:lnTo>
                  <a:lnTo>
                    <a:pt x="1417" y="371"/>
                  </a:lnTo>
                  <a:lnTo>
                    <a:pt x="1417" y="371"/>
                  </a:lnTo>
                  <a:lnTo>
                    <a:pt x="1416" y="371"/>
                  </a:lnTo>
                  <a:lnTo>
                    <a:pt x="1416" y="371"/>
                  </a:lnTo>
                  <a:lnTo>
                    <a:pt x="1415" y="371"/>
                  </a:lnTo>
                  <a:lnTo>
                    <a:pt x="1414" y="370"/>
                  </a:lnTo>
                  <a:lnTo>
                    <a:pt x="1409" y="371"/>
                  </a:lnTo>
                  <a:lnTo>
                    <a:pt x="1408" y="370"/>
                  </a:lnTo>
                  <a:lnTo>
                    <a:pt x="1407" y="369"/>
                  </a:lnTo>
                  <a:lnTo>
                    <a:pt x="1407" y="368"/>
                  </a:lnTo>
                  <a:lnTo>
                    <a:pt x="1405" y="368"/>
                  </a:lnTo>
                  <a:lnTo>
                    <a:pt x="1402" y="368"/>
                  </a:lnTo>
                  <a:lnTo>
                    <a:pt x="1401" y="369"/>
                  </a:lnTo>
                  <a:lnTo>
                    <a:pt x="1399" y="369"/>
                  </a:lnTo>
                  <a:lnTo>
                    <a:pt x="1399" y="368"/>
                  </a:lnTo>
                  <a:lnTo>
                    <a:pt x="1398" y="368"/>
                  </a:lnTo>
                  <a:lnTo>
                    <a:pt x="1398" y="367"/>
                  </a:lnTo>
                  <a:lnTo>
                    <a:pt x="1397" y="367"/>
                  </a:lnTo>
                  <a:lnTo>
                    <a:pt x="1397" y="365"/>
                  </a:lnTo>
                  <a:lnTo>
                    <a:pt x="1397" y="364"/>
                  </a:lnTo>
                  <a:lnTo>
                    <a:pt x="1395" y="363"/>
                  </a:lnTo>
                  <a:lnTo>
                    <a:pt x="1395" y="362"/>
                  </a:lnTo>
                  <a:lnTo>
                    <a:pt x="1394" y="362"/>
                  </a:lnTo>
                  <a:lnTo>
                    <a:pt x="1394" y="360"/>
                  </a:lnTo>
                  <a:lnTo>
                    <a:pt x="1394" y="357"/>
                  </a:lnTo>
                  <a:lnTo>
                    <a:pt x="1394" y="356"/>
                  </a:lnTo>
                  <a:lnTo>
                    <a:pt x="1392" y="354"/>
                  </a:lnTo>
                  <a:lnTo>
                    <a:pt x="1392" y="352"/>
                  </a:lnTo>
                  <a:lnTo>
                    <a:pt x="1386" y="351"/>
                  </a:lnTo>
                  <a:lnTo>
                    <a:pt x="1379" y="351"/>
                  </a:lnTo>
                  <a:lnTo>
                    <a:pt x="1377" y="350"/>
                  </a:lnTo>
                  <a:lnTo>
                    <a:pt x="1372" y="351"/>
                  </a:lnTo>
                  <a:lnTo>
                    <a:pt x="1371" y="351"/>
                  </a:lnTo>
                  <a:lnTo>
                    <a:pt x="1370" y="350"/>
                  </a:lnTo>
                  <a:lnTo>
                    <a:pt x="1369" y="350"/>
                  </a:lnTo>
                  <a:lnTo>
                    <a:pt x="1369" y="349"/>
                  </a:lnTo>
                  <a:lnTo>
                    <a:pt x="1369" y="348"/>
                  </a:lnTo>
                  <a:lnTo>
                    <a:pt x="1369" y="346"/>
                  </a:lnTo>
                  <a:lnTo>
                    <a:pt x="1369" y="345"/>
                  </a:lnTo>
                  <a:lnTo>
                    <a:pt x="1368" y="345"/>
                  </a:lnTo>
                  <a:lnTo>
                    <a:pt x="1366" y="345"/>
                  </a:lnTo>
                  <a:lnTo>
                    <a:pt x="1365" y="345"/>
                  </a:lnTo>
                  <a:lnTo>
                    <a:pt x="1364" y="345"/>
                  </a:lnTo>
                  <a:lnTo>
                    <a:pt x="1364" y="346"/>
                  </a:lnTo>
                  <a:lnTo>
                    <a:pt x="1364" y="348"/>
                  </a:lnTo>
                  <a:lnTo>
                    <a:pt x="1363" y="349"/>
                  </a:lnTo>
                  <a:lnTo>
                    <a:pt x="1362" y="348"/>
                  </a:lnTo>
                  <a:lnTo>
                    <a:pt x="1360" y="346"/>
                  </a:lnTo>
                  <a:lnTo>
                    <a:pt x="1360" y="346"/>
                  </a:lnTo>
                  <a:lnTo>
                    <a:pt x="1360" y="345"/>
                  </a:lnTo>
                  <a:lnTo>
                    <a:pt x="1359" y="345"/>
                  </a:lnTo>
                  <a:lnTo>
                    <a:pt x="1359" y="344"/>
                  </a:lnTo>
                  <a:lnTo>
                    <a:pt x="1359" y="343"/>
                  </a:lnTo>
                  <a:lnTo>
                    <a:pt x="1358" y="343"/>
                  </a:lnTo>
                  <a:lnTo>
                    <a:pt x="1357" y="343"/>
                  </a:lnTo>
                  <a:lnTo>
                    <a:pt x="1357" y="344"/>
                  </a:lnTo>
                  <a:lnTo>
                    <a:pt x="1357" y="345"/>
                  </a:lnTo>
                  <a:lnTo>
                    <a:pt x="1356" y="348"/>
                  </a:lnTo>
                  <a:lnTo>
                    <a:pt x="1355" y="348"/>
                  </a:lnTo>
                  <a:lnTo>
                    <a:pt x="1352" y="348"/>
                  </a:lnTo>
                  <a:lnTo>
                    <a:pt x="1349" y="348"/>
                  </a:lnTo>
                  <a:lnTo>
                    <a:pt x="1347" y="348"/>
                  </a:lnTo>
                  <a:lnTo>
                    <a:pt x="1346" y="349"/>
                  </a:lnTo>
                  <a:lnTo>
                    <a:pt x="1345" y="349"/>
                  </a:lnTo>
                  <a:lnTo>
                    <a:pt x="1344" y="350"/>
                  </a:lnTo>
                  <a:lnTo>
                    <a:pt x="1343" y="351"/>
                  </a:lnTo>
                  <a:lnTo>
                    <a:pt x="1343" y="352"/>
                  </a:lnTo>
                  <a:lnTo>
                    <a:pt x="1340" y="352"/>
                  </a:lnTo>
                  <a:lnTo>
                    <a:pt x="1340" y="354"/>
                  </a:lnTo>
                  <a:lnTo>
                    <a:pt x="1340" y="355"/>
                  </a:lnTo>
                  <a:lnTo>
                    <a:pt x="1339" y="355"/>
                  </a:lnTo>
                  <a:lnTo>
                    <a:pt x="1337" y="355"/>
                  </a:lnTo>
                  <a:lnTo>
                    <a:pt x="1334" y="356"/>
                  </a:lnTo>
                  <a:lnTo>
                    <a:pt x="1332" y="356"/>
                  </a:lnTo>
                  <a:lnTo>
                    <a:pt x="1332" y="357"/>
                  </a:lnTo>
                  <a:lnTo>
                    <a:pt x="1330" y="358"/>
                  </a:lnTo>
                  <a:lnTo>
                    <a:pt x="1330" y="360"/>
                  </a:lnTo>
                  <a:lnTo>
                    <a:pt x="1329" y="360"/>
                  </a:lnTo>
                  <a:lnTo>
                    <a:pt x="1327" y="361"/>
                  </a:lnTo>
                  <a:lnTo>
                    <a:pt x="1327" y="362"/>
                  </a:lnTo>
                  <a:lnTo>
                    <a:pt x="1326" y="363"/>
                  </a:lnTo>
                  <a:lnTo>
                    <a:pt x="1325" y="363"/>
                  </a:lnTo>
                  <a:lnTo>
                    <a:pt x="1324" y="363"/>
                  </a:lnTo>
                  <a:lnTo>
                    <a:pt x="1323" y="363"/>
                  </a:lnTo>
                  <a:lnTo>
                    <a:pt x="1321" y="363"/>
                  </a:lnTo>
                  <a:lnTo>
                    <a:pt x="1320" y="364"/>
                  </a:lnTo>
                  <a:lnTo>
                    <a:pt x="1318" y="365"/>
                  </a:lnTo>
                  <a:lnTo>
                    <a:pt x="1317" y="367"/>
                  </a:lnTo>
                  <a:lnTo>
                    <a:pt x="1314" y="367"/>
                  </a:lnTo>
                  <a:lnTo>
                    <a:pt x="1313" y="367"/>
                  </a:lnTo>
                  <a:lnTo>
                    <a:pt x="1313" y="368"/>
                  </a:lnTo>
                  <a:lnTo>
                    <a:pt x="1313" y="369"/>
                  </a:lnTo>
                  <a:lnTo>
                    <a:pt x="1313" y="370"/>
                  </a:lnTo>
                  <a:lnTo>
                    <a:pt x="1312" y="370"/>
                  </a:lnTo>
                  <a:lnTo>
                    <a:pt x="1311" y="371"/>
                  </a:lnTo>
                  <a:lnTo>
                    <a:pt x="1307" y="371"/>
                  </a:lnTo>
                  <a:lnTo>
                    <a:pt x="1306" y="371"/>
                  </a:lnTo>
                  <a:lnTo>
                    <a:pt x="1306" y="373"/>
                  </a:lnTo>
                  <a:lnTo>
                    <a:pt x="1306" y="374"/>
                  </a:lnTo>
                  <a:lnTo>
                    <a:pt x="1306" y="375"/>
                  </a:lnTo>
                  <a:lnTo>
                    <a:pt x="1307" y="375"/>
                  </a:lnTo>
                  <a:lnTo>
                    <a:pt x="1307" y="376"/>
                  </a:lnTo>
                  <a:lnTo>
                    <a:pt x="1307" y="377"/>
                  </a:lnTo>
                  <a:lnTo>
                    <a:pt x="1306" y="377"/>
                  </a:lnTo>
                  <a:lnTo>
                    <a:pt x="1304" y="378"/>
                  </a:lnTo>
                  <a:lnTo>
                    <a:pt x="1304" y="378"/>
                  </a:lnTo>
                  <a:lnTo>
                    <a:pt x="1304" y="380"/>
                  </a:lnTo>
                  <a:lnTo>
                    <a:pt x="1303" y="380"/>
                  </a:lnTo>
                  <a:lnTo>
                    <a:pt x="1303" y="381"/>
                  </a:lnTo>
                  <a:lnTo>
                    <a:pt x="1301" y="381"/>
                  </a:lnTo>
                  <a:lnTo>
                    <a:pt x="1300" y="380"/>
                  </a:lnTo>
                  <a:lnTo>
                    <a:pt x="1299" y="378"/>
                  </a:lnTo>
                  <a:lnTo>
                    <a:pt x="1299" y="380"/>
                  </a:lnTo>
                  <a:lnTo>
                    <a:pt x="1299" y="381"/>
                  </a:lnTo>
                  <a:lnTo>
                    <a:pt x="1299" y="382"/>
                  </a:lnTo>
                  <a:lnTo>
                    <a:pt x="1298" y="383"/>
                  </a:lnTo>
                  <a:lnTo>
                    <a:pt x="1295" y="384"/>
                  </a:lnTo>
                  <a:lnTo>
                    <a:pt x="1294" y="384"/>
                  </a:lnTo>
                  <a:lnTo>
                    <a:pt x="1294" y="383"/>
                  </a:lnTo>
                  <a:lnTo>
                    <a:pt x="1293" y="383"/>
                  </a:lnTo>
                  <a:lnTo>
                    <a:pt x="1293" y="382"/>
                  </a:lnTo>
                  <a:lnTo>
                    <a:pt x="1292" y="382"/>
                  </a:lnTo>
                  <a:lnTo>
                    <a:pt x="1292" y="383"/>
                  </a:lnTo>
                  <a:lnTo>
                    <a:pt x="1292" y="384"/>
                  </a:lnTo>
                  <a:lnTo>
                    <a:pt x="1293" y="384"/>
                  </a:lnTo>
                  <a:lnTo>
                    <a:pt x="1290" y="384"/>
                  </a:lnTo>
                  <a:lnTo>
                    <a:pt x="1288" y="384"/>
                  </a:lnTo>
                  <a:lnTo>
                    <a:pt x="1288" y="383"/>
                  </a:lnTo>
                  <a:lnTo>
                    <a:pt x="1287" y="383"/>
                  </a:lnTo>
                  <a:lnTo>
                    <a:pt x="1286" y="384"/>
                  </a:lnTo>
                  <a:lnTo>
                    <a:pt x="1285" y="384"/>
                  </a:lnTo>
                  <a:lnTo>
                    <a:pt x="1284" y="383"/>
                  </a:lnTo>
                  <a:lnTo>
                    <a:pt x="1282" y="383"/>
                  </a:lnTo>
                  <a:lnTo>
                    <a:pt x="1279" y="384"/>
                  </a:lnTo>
                  <a:lnTo>
                    <a:pt x="1279" y="386"/>
                  </a:lnTo>
                  <a:lnTo>
                    <a:pt x="1278" y="387"/>
                  </a:lnTo>
                  <a:lnTo>
                    <a:pt x="1278" y="388"/>
                  </a:lnTo>
                  <a:lnTo>
                    <a:pt x="1279" y="389"/>
                  </a:lnTo>
                  <a:lnTo>
                    <a:pt x="1279" y="390"/>
                  </a:lnTo>
                  <a:lnTo>
                    <a:pt x="1278" y="390"/>
                  </a:lnTo>
                  <a:lnTo>
                    <a:pt x="1277" y="391"/>
                  </a:lnTo>
                  <a:lnTo>
                    <a:pt x="1275" y="393"/>
                  </a:lnTo>
                  <a:lnTo>
                    <a:pt x="1274" y="393"/>
                  </a:lnTo>
                  <a:lnTo>
                    <a:pt x="1273" y="393"/>
                  </a:lnTo>
                  <a:lnTo>
                    <a:pt x="1272" y="393"/>
                  </a:lnTo>
                  <a:lnTo>
                    <a:pt x="1267" y="394"/>
                  </a:lnTo>
                  <a:lnTo>
                    <a:pt x="1267" y="395"/>
                  </a:lnTo>
                  <a:lnTo>
                    <a:pt x="1266" y="396"/>
                  </a:lnTo>
                  <a:lnTo>
                    <a:pt x="1265" y="396"/>
                  </a:lnTo>
                  <a:lnTo>
                    <a:pt x="1264" y="395"/>
                  </a:lnTo>
                  <a:lnTo>
                    <a:pt x="1264" y="393"/>
                  </a:lnTo>
                  <a:lnTo>
                    <a:pt x="1262" y="391"/>
                  </a:lnTo>
                  <a:lnTo>
                    <a:pt x="1261" y="391"/>
                  </a:lnTo>
                  <a:lnTo>
                    <a:pt x="1261" y="390"/>
                  </a:lnTo>
                  <a:lnTo>
                    <a:pt x="1260" y="390"/>
                  </a:lnTo>
                  <a:lnTo>
                    <a:pt x="1259" y="391"/>
                  </a:lnTo>
                  <a:lnTo>
                    <a:pt x="1259" y="390"/>
                  </a:lnTo>
                  <a:lnTo>
                    <a:pt x="1258" y="390"/>
                  </a:lnTo>
                  <a:lnTo>
                    <a:pt x="1258" y="389"/>
                  </a:lnTo>
                  <a:lnTo>
                    <a:pt x="1256" y="388"/>
                  </a:lnTo>
                  <a:lnTo>
                    <a:pt x="1255" y="388"/>
                  </a:lnTo>
                  <a:lnTo>
                    <a:pt x="1255" y="387"/>
                  </a:lnTo>
                  <a:lnTo>
                    <a:pt x="1256" y="387"/>
                  </a:lnTo>
                  <a:lnTo>
                    <a:pt x="1255" y="386"/>
                  </a:lnTo>
                  <a:lnTo>
                    <a:pt x="1254" y="386"/>
                  </a:lnTo>
                  <a:lnTo>
                    <a:pt x="1254" y="384"/>
                  </a:lnTo>
                  <a:lnTo>
                    <a:pt x="1254" y="383"/>
                  </a:lnTo>
                  <a:lnTo>
                    <a:pt x="1254" y="382"/>
                  </a:lnTo>
                  <a:lnTo>
                    <a:pt x="1252" y="382"/>
                  </a:lnTo>
                  <a:lnTo>
                    <a:pt x="1252" y="381"/>
                  </a:lnTo>
                  <a:lnTo>
                    <a:pt x="1251" y="382"/>
                  </a:lnTo>
                  <a:lnTo>
                    <a:pt x="1251" y="381"/>
                  </a:lnTo>
                  <a:lnTo>
                    <a:pt x="1249" y="381"/>
                  </a:lnTo>
                  <a:lnTo>
                    <a:pt x="1249" y="380"/>
                  </a:lnTo>
                  <a:lnTo>
                    <a:pt x="1251" y="378"/>
                  </a:lnTo>
                  <a:lnTo>
                    <a:pt x="1252" y="378"/>
                  </a:lnTo>
                  <a:lnTo>
                    <a:pt x="1253" y="377"/>
                  </a:lnTo>
                  <a:lnTo>
                    <a:pt x="1253" y="376"/>
                  </a:lnTo>
                  <a:lnTo>
                    <a:pt x="1252" y="376"/>
                  </a:lnTo>
                  <a:lnTo>
                    <a:pt x="1253" y="376"/>
                  </a:lnTo>
                  <a:lnTo>
                    <a:pt x="1253" y="375"/>
                  </a:lnTo>
                  <a:lnTo>
                    <a:pt x="1252" y="375"/>
                  </a:lnTo>
                  <a:lnTo>
                    <a:pt x="1251" y="374"/>
                  </a:lnTo>
                  <a:lnTo>
                    <a:pt x="1249" y="374"/>
                  </a:lnTo>
                  <a:lnTo>
                    <a:pt x="1249" y="375"/>
                  </a:lnTo>
                  <a:lnTo>
                    <a:pt x="1249" y="376"/>
                  </a:lnTo>
                  <a:lnTo>
                    <a:pt x="1248" y="376"/>
                  </a:lnTo>
                  <a:lnTo>
                    <a:pt x="1247" y="377"/>
                  </a:lnTo>
                  <a:lnTo>
                    <a:pt x="1247" y="378"/>
                  </a:lnTo>
                  <a:lnTo>
                    <a:pt x="1247" y="380"/>
                  </a:lnTo>
                  <a:lnTo>
                    <a:pt x="1246" y="380"/>
                  </a:lnTo>
                  <a:lnTo>
                    <a:pt x="1245" y="381"/>
                  </a:lnTo>
                  <a:lnTo>
                    <a:pt x="1243" y="382"/>
                  </a:lnTo>
                  <a:lnTo>
                    <a:pt x="1243" y="383"/>
                  </a:lnTo>
                  <a:lnTo>
                    <a:pt x="1242" y="384"/>
                  </a:lnTo>
                  <a:lnTo>
                    <a:pt x="1242" y="383"/>
                  </a:lnTo>
                  <a:lnTo>
                    <a:pt x="1241" y="382"/>
                  </a:lnTo>
                  <a:lnTo>
                    <a:pt x="1240" y="382"/>
                  </a:lnTo>
                  <a:lnTo>
                    <a:pt x="1239" y="383"/>
                  </a:lnTo>
                  <a:lnTo>
                    <a:pt x="1238" y="383"/>
                  </a:lnTo>
                  <a:lnTo>
                    <a:pt x="1238" y="382"/>
                  </a:lnTo>
                  <a:lnTo>
                    <a:pt x="1238" y="381"/>
                  </a:lnTo>
                  <a:lnTo>
                    <a:pt x="1236" y="381"/>
                  </a:lnTo>
                  <a:lnTo>
                    <a:pt x="1236" y="382"/>
                  </a:lnTo>
                  <a:lnTo>
                    <a:pt x="1235" y="382"/>
                  </a:lnTo>
                  <a:lnTo>
                    <a:pt x="1235" y="381"/>
                  </a:lnTo>
                  <a:lnTo>
                    <a:pt x="1234" y="381"/>
                  </a:lnTo>
                  <a:lnTo>
                    <a:pt x="1233" y="381"/>
                  </a:lnTo>
                  <a:lnTo>
                    <a:pt x="1232" y="381"/>
                  </a:lnTo>
                  <a:lnTo>
                    <a:pt x="1232" y="380"/>
                  </a:lnTo>
                  <a:lnTo>
                    <a:pt x="1230" y="380"/>
                  </a:lnTo>
                  <a:lnTo>
                    <a:pt x="1230" y="381"/>
                  </a:lnTo>
                  <a:lnTo>
                    <a:pt x="1229" y="381"/>
                  </a:lnTo>
                  <a:lnTo>
                    <a:pt x="1228" y="381"/>
                  </a:lnTo>
                  <a:lnTo>
                    <a:pt x="1228" y="380"/>
                  </a:lnTo>
                  <a:lnTo>
                    <a:pt x="1227" y="380"/>
                  </a:lnTo>
                  <a:lnTo>
                    <a:pt x="1226" y="380"/>
                  </a:lnTo>
                  <a:lnTo>
                    <a:pt x="1226" y="381"/>
                  </a:lnTo>
                  <a:lnTo>
                    <a:pt x="1225" y="381"/>
                  </a:lnTo>
                  <a:lnTo>
                    <a:pt x="1225" y="380"/>
                  </a:lnTo>
                  <a:lnTo>
                    <a:pt x="1223" y="380"/>
                  </a:lnTo>
                  <a:lnTo>
                    <a:pt x="1223" y="377"/>
                  </a:lnTo>
                  <a:lnTo>
                    <a:pt x="1223" y="376"/>
                  </a:lnTo>
                  <a:lnTo>
                    <a:pt x="1222" y="375"/>
                  </a:lnTo>
                  <a:lnTo>
                    <a:pt x="1221" y="374"/>
                  </a:lnTo>
                  <a:lnTo>
                    <a:pt x="1221" y="373"/>
                  </a:lnTo>
                  <a:lnTo>
                    <a:pt x="1221" y="371"/>
                  </a:lnTo>
                  <a:lnTo>
                    <a:pt x="1220" y="371"/>
                  </a:lnTo>
                  <a:lnTo>
                    <a:pt x="1219" y="371"/>
                  </a:lnTo>
                  <a:lnTo>
                    <a:pt x="1219" y="371"/>
                  </a:lnTo>
                  <a:lnTo>
                    <a:pt x="1219" y="369"/>
                  </a:lnTo>
                  <a:lnTo>
                    <a:pt x="1220" y="369"/>
                  </a:lnTo>
                  <a:lnTo>
                    <a:pt x="1220" y="368"/>
                  </a:lnTo>
                  <a:lnTo>
                    <a:pt x="1220" y="367"/>
                  </a:lnTo>
                  <a:lnTo>
                    <a:pt x="1219" y="367"/>
                  </a:lnTo>
                  <a:lnTo>
                    <a:pt x="1217" y="367"/>
                  </a:lnTo>
                  <a:lnTo>
                    <a:pt x="1217" y="365"/>
                  </a:lnTo>
                  <a:lnTo>
                    <a:pt x="1216" y="365"/>
                  </a:lnTo>
                  <a:lnTo>
                    <a:pt x="1215" y="365"/>
                  </a:lnTo>
                  <a:lnTo>
                    <a:pt x="1215" y="364"/>
                  </a:lnTo>
                  <a:lnTo>
                    <a:pt x="1214" y="364"/>
                  </a:lnTo>
                  <a:lnTo>
                    <a:pt x="1214" y="363"/>
                  </a:lnTo>
                  <a:lnTo>
                    <a:pt x="1213" y="363"/>
                  </a:lnTo>
                  <a:lnTo>
                    <a:pt x="1212" y="363"/>
                  </a:lnTo>
                  <a:lnTo>
                    <a:pt x="1210" y="362"/>
                  </a:lnTo>
                  <a:lnTo>
                    <a:pt x="1209" y="362"/>
                  </a:lnTo>
                  <a:lnTo>
                    <a:pt x="1209" y="363"/>
                  </a:lnTo>
                  <a:lnTo>
                    <a:pt x="1208" y="363"/>
                  </a:lnTo>
                  <a:lnTo>
                    <a:pt x="1208" y="362"/>
                  </a:lnTo>
                  <a:lnTo>
                    <a:pt x="1207" y="362"/>
                  </a:lnTo>
                  <a:lnTo>
                    <a:pt x="1207" y="361"/>
                  </a:lnTo>
                  <a:lnTo>
                    <a:pt x="1206" y="361"/>
                  </a:lnTo>
                  <a:lnTo>
                    <a:pt x="1206" y="360"/>
                  </a:lnTo>
                  <a:lnTo>
                    <a:pt x="1206" y="358"/>
                  </a:lnTo>
                  <a:lnTo>
                    <a:pt x="1206" y="357"/>
                  </a:lnTo>
                  <a:lnTo>
                    <a:pt x="1204" y="356"/>
                  </a:lnTo>
                  <a:lnTo>
                    <a:pt x="1206" y="354"/>
                  </a:lnTo>
                  <a:lnTo>
                    <a:pt x="1204" y="352"/>
                  </a:lnTo>
                  <a:lnTo>
                    <a:pt x="1204" y="351"/>
                  </a:lnTo>
                  <a:lnTo>
                    <a:pt x="1203" y="350"/>
                  </a:lnTo>
                  <a:lnTo>
                    <a:pt x="1201" y="348"/>
                  </a:lnTo>
                  <a:lnTo>
                    <a:pt x="1201" y="345"/>
                  </a:lnTo>
                  <a:lnTo>
                    <a:pt x="1200" y="345"/>
                  </a:lnTo>
                  <a:lnTo>
                    <a:pt x="1200" y="344"/>
                  </a:lnTo>
                  <a:lnTo>
                    <a:pt x="1199" y="344"/>
                  </a:lnTo>
                  <a:lnTo>
                    <a:pt x="1199" y="343"/>
                  </a:lnTo>
                  <a:lnTo>
                    <a:pt x="1197" y="343"/>
                  </a:lnTo>
                  <a:lnTo>
                    <a:pt x="1197" y="343"/>
                  </a:lnTo>
                  <a:lnTo>
                    <a:pt x="1196" y="343"/>
                  </a:lnTo>
                  <a:lnTo>
                    <a:pt x="1195" y="343"/>
                  </a:lnTo>
                  <a:lnTo>
                    <a:pt x="1194" y="342"/>
                  </a:lnTo>
                  <a:lnTo>
                    <a:pt x="1191" y="342"/>
                  </a:lnTo>
                  <a:lnTo>
                    <a:pt x="1191" y="341"/>
                  </a:lnTo>
                  <a:lnTo>
                    <a:pt x="1190" y="341"/>
                  </a:lnTo>
                  <a:lnTo>
                    <a:pt x="1189" y="339"/>
                  </a:lnTo>
                  <a:lnTo>
                    <a:pt x="1188" y="341"/>
                  </a:lnTo>
                  <a:lnTo>
                    <a:pt x="1187" y="341"/>
                  </a:lnTo>
                  <a:lnTo>
                    <a:pt x="1186" y="339"/>
                  </a:lnTo>
                  <a:lnTo>
                    <a:pt x="1186" y="341"/>
                  </a:lnTo>
                  <a:lnTo>
                    <a:pt x="1184" y="342"/>
                  </a:lnTo>
                  <a:lnTo>
                    <a:pt x="1183" y="343"/>
                  </a:lnTo>
                  <a:lnTo>
                    <a:pt x="1180" y="343"/>
                  </a:lnTo>
                  <a:lnTo>
                    <a:pt x="1178" y="343"/>
                  </a:lnTo>
                  <a:lnTo>
                    <a:pt x="1177" y="343"/>
                  </a:lnTo>
                  <a:lnTo>
                    <a:pt x="1177" y="344"/>
                  </a:lnTo>
                  <a:lnTo>
                    <a:pt x="1177" y="345"/>
                  </a:lnTo>
                  <a:lnTo>
                    <a:pt x="1176" y="345"/>
                  </a:lnTo>
                  <a:lnTo>
                    <a:pt x="1173" y="348"/>
                  </a:lnTo>
                  <a:lnTo>
                    <a:pt x="1173" y="346"/>
                  </a:lnTo>
                  <a:lnTo>
                    <a:pt x="1171" y="346"/>
                  </a:lnTo>
                  <a:lnTo>
                    <a:pt x="1170" y="346"/>
                  </a:lnTo>
                  <a:lnTo>
                    <a:pt x="1169" y="346"/>
                  </a:lnTo>
                  <a:lnTo>
                    <a:pt x="1168" y="346"/>
                  </a:lnTo>
                  <a:lnTo>
                    <a:pt x="1168" y="348"/>
                  </a:lnTo>
                  <a:lnTo>
                    <a:pt x="1167" y="348"/>
                  </a:lnTo>
                  <a:lnTo>
                    <a:pt x="1165" y="348"/>
                  </a:lnTo>
                  <a:lnTo>
                    <a:pt x="1164" y="346"/>
                  </a:lnTo>
                  <a:lnTo>
                    <a:pt x="1163" y="346"/>
                  </a:lnTo>
                  <a:lnTo>
                    <a:pt x="1163" y="345"/>
                  </a:lnTo>
                  <a:lnTo>
                    <a:pt x="1162" y="345"/>
                  </a:lnTo>
                  <a:lnTo>
                    <a:pt x="1162" y="345"/>
                  </a:lnTo>
                  <a:lnTo>
                    <a:pt x="1161" y="345"/>
                  </a:lnTo>
                  <a:lnTo>
                    <a:pt x="1160" y="345"/>
                  </a:lnTo>
                  <a:lnTo>
                    <a:pt x="1160" y="346"/>
                  </a:lnTo>
                  <a:lnTo>
                    <a:pt x="1158" y="346"/>
                  </a:lnTo>
                  <a:lnTo>
                    <a:pt x="1155" y="346"/>
                  </a:lnTo>
                  <a:lnTo>
                    <a:pt x="1154" y="346"/>
                  </a:lnTo>
                  <a:lnTo>
                    <a:pt x="1154" y="345"/>
                  </a:lnTo>
                  <a:lnTo>
                    <a:pt x="1154" y="344"/>
                  </a:lnTo>
                  <a:lnTo>
                    <a:pt x="1155" y="344"/>
                  </a:lnTo>
                  <a:lnTo>
                    <a:pt x="1154" y="343"/>
                  </a:lnTo>
                  <a:lnTo>
                    <a:pt x="1154" y="343"/>
                  </a:lnTo>
                  <a:lnTo>
                    <a:pt x="1154" y="342"/>
                  </a:lnTo>
                  <a:lnTo>
                    <a:pt x="1154" y="341"/>
                  </a:lnTo>
                  <a:lnTo>
                    <a:pt x="1151" y="341"/>
                  </a:lnTo>
                  <a:lnTo>
                    <a:pt x="1149" y="342"/>
                  </a:lnTo>
                  <a:lnTo>
                    <a:pt x="1148" y="342"/>
                  </a:lnTo>
                  <a:lnTo>
                    <a:pt x="1147" y="342"/>
                  </a:lnTo>
                  <a:lnTo>
                    <a:pt x="1147" y="341"/>
                  </a:lnTo>
                  <a:lnTo>
                    <a:pt x="1147" y="339"/>
                  </a:lnTo>
                  <a:lnTo>
                    <a:pt x="1149" y="336"/>
                  </a:lnTo>
                  <a:lnTo>
                    <a:pt x="1149" y="335"/>
                  </a:lnTo>
                  <a:lnTo>
                    <a:pt x="1149" y="333"/>
                  </a:lnTo>
                  <a:lnTo>
                    <a:pt x="1148" y="333"/>
                  </a:lnTo>
                  <a:lnTo>
                    <a:pt x="1147" y="335"/>
                  </a:lnTo>
                  <a:lnTo>
                    <a:pt x="1145" y="333"/>
                  </a:lnTo>
                  <a:lnTo>
                    <a:pt x="1144" y="333"/>
                  </a:lnTo>
                  <a:lnTo>
                    <a:pt x="1144" y="332"/>
                  </a:lnTo>
                  <a:lnTo>
                    <a:pt x="1144" y="331"/>
                  </a:lnTo>
                  <a:lnTo>
                    <a:pt x="1143" y="331"/>
                  </a:lnTo>
                  <a:lnTo>
                    <a:pt x="1143" y="332"/>
                  </a:lnTo>
                  <a:lnTo>
                    <a:pt x="1142" y="331"/>
                  </a:lnTo>
                  <a:lnTo>
                    <a:pt x="1139" y="330"/>
                  </a:lnTo>
                  <a:lnTo>
                    <a:pt x="1138" y="331"/>
                  </a:lnTo>
                  <a:lnTo>
                    <a:pt x="1138" y="332"/>
                  </a:lnTo>
                  <a:lnTo>
                    <a:pt x="1138" y="333"/>
                  </a:lnTo>
                  <a:lnTo>
                    <a:pt x="1137" y="333"/>
                  </a:lnTo>
                  <a:lnTo>
                    <a:pt x="1136" y="333"/>
                  </a:lnTo>
                  <a:lnTo>
                    <a:pt x="1135" y="333"/>
                  </a:lnTo>
                  <a:lnTo>
                    <a:pt x="1135" y="335"/>
                  </a:lnTo>
                  <a:lnTo>
                    <a:pt x="1133" y="336"/>
                  </a:lnTo>
                  <a:lnTo>
                    <a:pt x="1133" y="337"/>
                  </a:lnTo>
                  <a:lnTo>
                    <a:pt x="1135" y="337"/>
                  </a:lnTo>
                  <a:lnTo>
                    <a:pt x="1135" y="338"/>
                  </a:lnTo>
                  <a:lnTo>
                    <a:pt x="1135" y="339"/>
                  </a:lnTo>
                  <a:lnTo>
                    <a:pt x="1135" y="341"/>
                  </a:lnTo>
                  <a:lnTo>
                    <a:pt x="1133" y="342"/>
                  </a:lnTo>
                  <a:lnTo>
                    <a:pt x="1133" y="343"/>
                  </a:lnTo>
                  <a:lnTo>
                    <a:pt x="1132" y="342"/>
                  </a:lnTo>
                  <a:lnTo>
                    <a:pt x="1132" y="343"/>
                  </a:lnTo>
                  <a:lnTo>
                    <a:pt x="1131" y="343"/>
                  </a:lnTo>
                  <a:lnTo>
                    <a:pt x="1131" y="343"/>
                  </a:lnTo>
                  <a:lnTo>
                    <a:pt x="1130" y="343"/>
                  </a:lnTo>
                  <a:lnTo>
                    <a:pt x="1130" y="344"/>
                  </a:lnTo>
                  <a:lnTo>
                    <a:pt x="1129" y="344"/>
                  </a:lnTo>
                  <a:lnTo>
                    <a:pt x="1129" y="343"/>
                  </a:lnTo>
                  <a:lnTo>
                    <a:pt x="1128" y="343"/>
                  </a:lnTo>
                  <a:lnTo>
                    <a:pt x="1128" y="344"/>
                  </a:lnTo>
                  <a:lnTo>
                    <a:pt x="1129" y="346"/>
                  </a:lnTo>
                  <a:lnTo>
                    <a:pt x="1128" y="345"/>
                  </a:lnTo>
                  <a:lnTo>
                    <a:pt x="1126" y="344"/>
                  </a:lnTo>
                  <a:lnTo>
                    <a:pt x="1126" y="343"/>
                  </a:lnTo>
                  <a:lnTo>
                    <a:pt x="1125" y="342"/>
                  </a:lnTo>
                  <a:lnTo>
                    <a:pt x="1124" y="339"/>
                  </a:lnTo>
                  <a:lnTo>
                    <a:pt x="1122" y="336"/>
                  </a:lnTo>
                  <a:lnTo>
                    <a:pt x="1120" y="332"/>
                  </a:lnTo>
                  <a:lnTo>
                    <a:pt x="1118" y="329"/>
                  </a:lnTo>
                  <a:lnTo>
                    <a:pt x="1117" y="324"/>
                  </a:lnTo>
                  <a:lnTo>
                    <a:pt x="1115" y="320"/>
                  </a:lnTo>
                  <a:lnTo>
                    <a:pt x="1113" y="318"/>
                  </a:lnTo>
                  <a:lnTo>
                    <a:pt x="1113" y="317"/>
                  </a:lnTo>
                  <a:lnTo>
                    <a:pt x="1111" y="313"/>
                  </a:lnTo>
                  <a:lnTo>
                    <a:pt x="1109" y="310"/>
                  </a:lnTo>
                  <a:lnTo>
                    <a:pt x="1106" y="305"/>
                  </a:lnTo>
                  <a:lnTo>
                    <a:pt x="1104" y="299"/>
                  </a:lnTo>
                  <a:lnTo>
                    <a:pt x="1102" y="294"/>
                  </a:lnTo>
                  <a:lnTo>
                    <a:pt x="1099" y="290"/>
                  </a:lnTo>
                  <a:lnTo>
                    <a:pt x="1097" y="286"/>
                  </a:lnTo>
                  <a:lnTo>
                    <a:pt x="1094" y="284"/>
                  </a:lnTo>
                  <a:lnTo>
                    <a:pt x="1092" y="279"/>
                  </a:lnTo>
                  <a:lnTo>
                    <a:pt x="1091" y="276"/>
                  </a:lnTo>
                  <a:lnTo>
                    <a:pt x="1089" y="273"/>
                  </a:lnTo>
                  <a:lnTo>
                    <a:pt x="1087" y="270"/>
                  </a:lnTo>
                  <a:lnTo>
                    <a:pt x="1085" y="268"/>
                  </a:lnTo>
                  <a:lnTo>
                    <a:pt x="1084" y="267"/>
                  </a:lnTo>
                  <a:lnTo>
                    <a:pt x="1081" y="265"/>
                  </a:lnTo>
                  <a:lnTo>
                    <a:pt x="1079" y="263"/>
                  </a:lnTo>
                  <a:lnTo>
                    <a:pt x="1077" y="259"/>
                  </a:lnTo>
                  <a:lnTo>
                    <a:pt x="1073" y="257"/>
                  </a:lnTo>
                  <a:lnTo>
                    <a:pt x="1070" y="255"/>
                  </a:lnTo>
                  <a:lnTo>
                    <a:pt x="1066" y="252"/>
                  </a:lnTo>
                  <a:lnTo>
                    <a:pt x="1064" y="249"/>
                  </a:lnTo>
                  <a:lnTo>
                    <a:pt x="1063" y="248"/>
                  </a:lnTo>
                  <a:lnTo>
                    <a:pt x="1061" y="247"/>
                  </a:lnTo>
                  <a:lnTo>
                    <a:pt x="1061" y="246"/>
                  </a:lnTo>
                  <a:lnTo>
                    <a:pt x="1059" y="242"/>
                  </a:lnTo>
                  <a:lnTo>
                    <a:pt x="1060" y="242"/>
                  </a:lnTo>
                  <a:lnTo>
                    <a:pt x="1061" y="242"/>
                  </a:lnTo>
                  <a:lnTo>
                    <a:pt x="1064" y="242"/>
                  </a:lnTo>
                  <a:lnTo>
                    <a:pt x="1065" y="244"/>
                  </a:lnTo>
                  <a:lnTo>
                    <a:pt x="1066" y="241"/>
                  </a:lnTo>
                  <a:lnTo>
                    <a:pt x="1067" y="241"/>
                  </a:lnTo>
                  <a:lnTo>
                    <a:pt x="1067" y="240"/>
                  </a:lnTo>
                  <a:lnTo>
                    <a:pt x="1067" y="239"/>
                  </a:lnTo>
                  <a:lnTo>
                    <a:pt x="1067" y="238"/>
                  </a:lnTo>
                  <a:lnTo>
                    <a:pt x="1068" y="238"/>
                  </a:lnTo>
                  <a:lnTo>
                    <a:pt x="1068" y="236"/>
                  </a:lnTo>
                  <a:lnTo>
                    <a:pt x="1067" y="235"/>
                  </a:lnTo>
                  <a:lnTo>
                    <a:pt x="1066" y="235"/>
                  </a:lnTo>
                  <a:lnTo>
                    <a:pt x="1067" y="234"/>
                  </a:lnTo>
                  <a:lnTo>
                    <a:pt x="1070" y="233"/>
                  </a:lnTo>
                  <a:lnTo>
                    <a:pt x="1070" y="232"/>
                  </a:lnTo>
                  <a:lnTo>
                    <a:pt x="1068" y="232"/>
                  </a:lnTo>
                  <a:lnTo>
                    <a:pt x="1067" y="233"/>
                  </a:lnTo>
                  <a:lnTo>
                    <a:pt x="1066" y="233"/>
                  </a:lnTo>
                  <a:lnTo>
                    <a:pt x="1065" y="233"/>
                  </a:lnTo>
                  <a:lnTo>
                    <a:pt x="1065" y="234"/>
                  </a:lnTo>
                  <a:lnTo>
                    <a:pt x="1065" y="235"/>
                  </a:lnTo>
                  <a:lnTo>
                    <a:pt x="1064" y="235"/>
                  </a:lnTo>
                  <a:lnTo>
                    <a:pt x="1063" y="235"/>
                  </a:lnTo>
                  <a:lnTo>
                    <a:pt x="1061" y="236"/>
                  </a:lnTo>
                  <a:lnTo>
                    <a:pt x="1060" y="236"/>
                  </a:lnTo>
                  <a:lnTo>
                    <a:pt x="1057" y="236"/>
                  </a:lnTo>
                  <a:lnTo>
                    <a:pt x="1055" y="236"/>
                  </a:lnTo>
                  <a:lnTo>
                    <a:pt x="1055" y="238"/>
                  </a:lnTo>
                  <a:lnTo>
                    <a:pt x="1055" y="239"/>
                  </a:lnTo>
                  <a:lnTo>
                    <a:pt x="1053" y="240"/>
                  </a:lnTo>
                  <a:lnTo>
                    <a:pt x="1050" y="242"/>
                  </a:lnTo>
                  <a:lnTo>
                    <a:pt x="1048" y="244"/>
                  </a:lnTo>
                  <a:lnTo>
                    <a:pt x="1047" y="244"/>
                  </a:lnTo>
                  <a:lnTo>
                    <a:pt x="1046" y="245"/>
                  </a:lnTo>
                  <a:lnTo>
                    <a:pt x="1045" y="245"/>
                  </a:lnTo>
                  <a:lnTo>
                    <a:pt x="1044" y="244"/>
                  </a:lnTo>
                  <a:lnTo>
                    <a:pt x="1042" y="244"/>
                  </a:lnTo>
                  <a:lnTo>
                    <a:pt x="1042" y="245"/>
                  </a:lnTo>
                  <a:lnTo>
                    <a:pt x="1040" y="246"/>
                  </a:lnTo>
                  <a:lnTo>
                    <a:pt x="1042" y="248"/>
                  </a:lnTo>
                  <a:lnTo>
                    <a:pt x="1039" y="251"/>
                  </a:lnTo>
                  <a:lnTo>
                    <a:pt x="1037" y="252"/>
                  </a:lnTo>
                  <a:lnTo>
                    <a:pt x="1034" y="254"/>
                  </a:lnTo>
                  <a:lnTo>
                    <a:pt x="1032" y="253"/>
                  </a:lnTo>
                  <a:lnTo>
                    <a:pt x="1029" y="253"/>
                  </a:lnTo>
                  <a:lnTo>
                    <a:pt x="1029" y="254"/>
                  </a:lnTo>
                  <a:lnTo>
                    <a:pt x="1028" y="254"/>
                  </a:lnTo>
                  <a:lnTo>
                    <a:pt x="1028" y="255"/>
                  </a:lnTo>
                  <a:lnTo>
                    <a:pt x="1027" y="255"/>
                  </a:lnTo>
                  <a:lnTo>
                    <a:pt x="1027" y="257"/>
                  </a:lnTo>
                  <a:lnTo>
                    <a:pt x="1026" y="257"/>
                  </a:lnTo>
                  <a:lnTo>
                    <a:pt x="1024" y="257"/>
                  </a:lnTo>
                  <a:lnTo>
                    <a:pt x="1022" y="257"/>
                  </a:lnTo>
                  <a:lnTo>
                    <a:pt x="1022" y="258"/>
                  </a:lnTo>
                  <a:lnTo>
                    <a:pt x="1022" y="259"/>
                  </a:lnTo>
                  <a:lnTo>
                    <a:pt x="1022" y="260"/>
                  </a:lnTo>
                  <a:lnTo>
                    <a:pt x="1024" y="260"/>
                  </a:lnTo>
                  <a:lnTo>
                    <a:pt x="1022" y="264"/>
                  </a:lnTo>
                  <a:lnTo>
                    <a:pt x="1021" y="264"/>
                  </a:lnTo>
                  <a:lnTo>
                    <a:pt x="1020" y="263"/>
                  </a:lnTo>
                  <a:lnTo>
                    <a:pt x="1020" y="261"/>
                  </a:lnTo>
                  <a:lnTo>
                    <a:pt x="1020" y="261"/>
                  </a:lnTo>
                  <a:lnTo>
                    <a:pt x="1020" y="261"/>
                  </a:lnTo>
                  <a:lnTo>
                    <a:pt x="1020" y="260"/>
                  </a:lnTo>
                  <a:lnTo>
                    <a:pt x="1020" y="259"/>
                  </a:lnTo>
                  <a:lnTo>
                    <a:pt x="1019" y="259"/>
                  </a:lnTo>
                  <a:lnTo>
                    <a:pt x="1018" y="260"/>
                  </a:lnTo>
                  <a:lnTo>
                    <a:pt x="1016" y="260"/>
                  </a:lnTo>
                  <a:lnTo>
                    <a:pt x="1016" y="259"/>
                  </a:lnTo>
                  <a:lnTo>
                    <a:pt x="1015" y="258"/>
                  </a:lnTo>
                  <a:lnTo>
                    <a:pt x="1014" y="258"/>
                  </a:lnTo>
                  <a:lnTo>
                    <a:pt x="1013" y="259"/>
                  </a:lnTo>
                  <a:lnTo>
                    <a:pt x="1012" y="259"/>
                  </a:lnTo>
                  <a:lnTo>
                    <a:pt x="1012" y="260"/>
                  </a:lnTo>
                  <a:lnTo>
                    <a:pt x="1011" y="259"/>
                  </a:lnTo>
                  <a:lnTo>
                    <a:pt x="1009" y="259"/>
                  </a:lnTo>
                  <a:lnTo>
                    <a:pt x="1008" y="259"/>
                  </a:lnTo>
                  <a:lnTo>
                    <a:pt x="1008" y="260"/>
                  </a:lnTo>
                  <a:lnTo>
                    <a:pt x="1007" y="261"/>
                  </a:lnTo>
                  <a:lnTo>
                    <a:pt x="1007" y="263"/>
                  </a:lnTo>
                  <a:lnTo>
                    <a:pt x="1006" y="263"/>
                  </a:lnTo>
                  <a:lnTo>
                    <a:pt x="1005" y="265"/>
                  </a:lnTo>
                  <a:lnTo>
                    <a:pt x="1003" y="265"/>
                  </a:lnTo>
                  <a:lnTo>
                    <a:pt x="1002" y="264"/>
                  </a:lnTo>
                  <a:lnTo>
                    <a:pt x="1003" y="263"/>
                  </a:lnTo>
                  <a:lnTo>
                    <a:pt x="1000" y="260"/>
                  </a:lnTo>
                  <a:lnTo>
                    <a:pt x="1001" y="259"/>
                  </a:lnTo>
                  <a:lnTo>
                    <a:pt x="1000" y="259"/>
                  </a:lnTo>
                  <a:lnTo>
                    <a:pt x="1000" y="258"/>
                  </a:lnTo>
                  <a:lnTo>
                    <a:pt x="1001" y="257"/>
                  </a:lnTo>
                  <a:lnTo>
                    <a:pt x="1002" y="257"/>
                  </a:lnTo>
                  <a:lnTo>
                    <a:pt x="1002" y="255"/>
                  </a:lnTo>
                  <a:lnTo>
                    <a:pt x="1002" y="254"/>
                  </a:lnTo>
                  <a:lnTo>
                    <a:pt x="1005" y="254"/>
                  </a:lnTo>
                  <a:lnTo>
                    <a:pt x="1003" y="253"/>
                  </a:lnTo>
                  <a:lnTo>
                    <a:pt x="1003" y="252"/>
                  </a:lnTo>
                  <a:lnTo>
                    <a:pt x="1005" y="252"/>
                  </a:lnTo>
                  <a:lnTo>
                    <a:pt x="1006" y="252"/>
                  </a:lnTo>
                  <a:lnTo>
                    <a:pt x="1008" y="252"/>
                  </a:lnTo>
                  <a:lnTo>
                    <a:pt x="1009" y="252"/>
                  </a:lnTo>
                  <a:lnTo>
                    <a:pt x="1009" y="251"/>
                  </a:lnTo>
                  <a:lnTo>
                    <a:pt x="1011" y="246"/>
                  </a:lnTo>
                  <a:lnTo>
                    <a:pt x="1009" y="246"/>
                  </a:lnTo>
                  <a:lnTo>
                    <a:pt x="1009" y="245"/>
                  </a:lnTo>
                  <a:lnTo>
                    <a:pt x="1008" y="245"/>
                  </a:lnTo>
                  <a:lnTo>
                    <a:pt x="1007" y="245"/>
                  </a:lnTo>
                  <a:lnTo>
                    <a:pt x="1007" y="246"/>
                  </a:lnTo>
                  <a:lnTo>
                    <a:pt x="1008" y="246"/>
                  </a:lnTo>
                  <a:lnTo>
                    <a:pt x="1007" y="247"/>
                  </a:lnTo>
                  <a:lnTo>
                    <a:pt x="1006" y="247"/>
                  </a:lnTo>
                  <a:lnTo>
                    <a:pt x="1006" y="248"/>
                  </a:lnTo>
                  <a:lnTo>
                    <a:pt x="1006" y="249"/>
                  </a:lnTo>
                  <a:lnTo>
                    <a:pt x="1005" y="249"/>
                  </a:lnTo>
                  <a:lnTo>
                    <a:pt x="1005" y="248"/>
                  </a:lnTo>
                  <a:lnTo>
                    <a:pt x="1003" y="248"/>
                  </a:lnTo>
                  <a:lnTo>
                    <a:pt x="1003" y="249"/>
                  </a:lnTo>
                  <a:lnTo>
                    <a:pt x="1000" y="248"/>
                  </a:lnTo>
                  <a:lnTo>
                    <a:pt x="998" y="248"/>
                  </a:lnTo>
                  <a:lnTo>
                    <a:pt x="996" y="247"/>
                  </a:lnTo>
                  <a:lnTo>
                    <a:pt x="996" y="246"/>
                  </a:lnTo>
                  <a:lnTo>
                    <a:pt x="995" y="246"/>
                  </a:lnTo>
                  <a:lnTo>
                    <a:pt x="995" y="245"/>
                  </a:lnTo>
                  <a:lnTo>
                    <a:pt x="995" y="244"/>
                  </a:lnTo>
                  <a:lnTo>
                    <a:pt x="994" y="244"/>
                  </a:lnTo>
                  <a:lnTo>
                    <a:pt x="992" y="244"/>
                  </a:lnTo>
                  <a:lnTo>
                    <a:pt x="989" y="242"/>
                  </a:lnTo>
                  <a:lnTo>
                    <a:pt x="989" y="244"/>
                  </a:lnTo>
                  <a:lnTo>
                    <a:pt x="988" y="244"/>
                  </a:lnTo>
                  <a:lnTo>
                    <a:pt x="988" y="245"/>
                  </a:lnTo>
                  <a:lnTo>
                    <a:pt x="988" y="246"/>
                  </a:lnTo>
                  <a:lnTo>
                    <a:pt x="989" y="246"/>
                  </a:lnTo>
                  <a:lnTo>
                    <a:pt x="990" y="246"/>
                  </a:lnTo>
                  <a:lnTo>
                    <a:pt x="990" y="247"/>
                  </a:lnTo>
                  <a:lnTo>
                    <a:pt x="992" y="247"/>
                  </a:lnTo>
                  <a:lnTo>
                    <a:pt x="992" y="248"/>
                  </a:lnTo>
                  <a:lnTo>
                    <a:pt x="990" y="249"/>
                  </a:lnTo>
                  <a:lnTo>
                    <a:pt x="989" y="248"/>
                  </a:lnTo>
                  <a:lnTo>
                    <a:pt x="988" y="248"/>
                  </a:lnTo>
                  <a:lnTo>
                    <a:pt x="988" y="249"/>
                  </a:lnTo>
                  <a:lnTo>
                    <a:pt x="987" y="251"/>
                  </a:lnTo>
                  <a:lnTo>
                    <a:pt x="986" y="251"/>
                  </a:lnTo>
                  <a:lnTo>
                    <a:pt x="985" y="251"/>
                  </a:lnTo>
                  <a:lnTo>
                    <a:pt x="985" y="249"/>
                  </a:lnTo>
                  <a:lnTo>
                    <a:pt x="986" y="248"/>
                  </a:lnTo>
                  <a:lnTo>
                    <a:pt x="986" y="247"/>
                  </a:lnTo>
                  <a:lnTo>
                    <a:pt x="986" y="246"/>
                  </a:lnTo>
                  <a:lnTo>
                    <a:pt x="985" y="246"/>
                  </a:lnTo>
                  <a:lnTo>
                    <a:pt x="985" y="245"/>
                  </a:lnTo>
                  <a:lnTo>
                    <a:pt x="986" y="245"/>
                  </a:lnTo>
                  <a:lnTo>
                    <a:pt x="986" y="244"/>
                  </a:lnTo>
                  <a:lnTo>
                    <a:pt x="987" y="244"/>
                  </a:lnTo>
                  <a:lnTo>
                    <a:pt x="987" y="242"/>
                  </a:lnTo>
                  <a:lnTo>
                    <a:pt x="986" y="242"/>
                  </a:lnTo>
                  <a:lnTo>
                    <a:pt x="983" y="241"/>
                  </a:lnTo>
                  <a:lnTo>
                    <a:pt x="985" y="240"/>
                  </a:lnTo>
                  <a:lnTo>
                    <a:pt x="985" y="239"/>
                  </a:lnTo>
                  <a:lnTo>
                    <a:pt x="983" y="239"/>
                  </a:lnTo>
                  <a:lnTo>
                    <a:pt x="982" y="238"/>
                  </a:lnTo>
                  <a:lnTo>
                    <a:pt x="982" y="236"/>
                  </a:lnTo>
                  <a:lnTo>
                    <a:pt x="981" y="235"/>
                  </a:lnTo>
                  <a:lnTo>
                    <a:pt x="979" y="235"/>
                  </a:lnTo>
                  <a:lnTo>
                    <a:pt x="979" y="236"/>
                  </a:lnTo>
                  <a:lnTo>
                    <a:pt x="980" y="236"/>
                  </a:lnTo>
                  <a:lnTo>
                    <a:pt x="980" y="238"/>
                  </a:lnTo>
                  <a:lnTo>
                    <a:pt x="980" y="239"/>
                  </a:lnTo>
                  <a:lnTo>
                    <a:pt x="979" y="239"/>
                  </a:lnTo>
                  <a:lnTo>
                    <a:pt x="979" y="240"/>
                  </a:lnTo>
                  <a:lnTo>
                    <a:pt x="980" y="240"/>
                  </a:lnTo>
                  <a:lnTo>
                    <a:pt x="981" y="241"/>
                  </a:lnTo>
                  <a:lnTo>
                    <a:pt x="981" y="242"/>
                  </a:lnTo>
                  <a:lnTo>
                    <a:pt x="981" y="244"/>
                  </a:lnTo>
                  <a:lnTo>
                    <a:pt x="980" y="244"/>
                  </a:lnTo>
                  <a:lnTo>
                    <a:pt x="980" y="242"/>
                  </a:lnTo>
                  <a:lnTo>
                    <a:pt x="979" y="240"/>
                  </a:lnTo>
                  <a:lnTo>
                    <a:pt x="977" y="240"/>
                  </a:lnTo>
                  <a:lnTo>
                    <a:pt x="973" y="239"/>
                  </a:lnTo>
                  <a:lnTo>
                    <a:pt x="973" y="240"/>
                  </a:lnTo>
                  <a:lnTo>
                    <a:pt x="973" y="241"/>
                  </a:lnTo>
                  <a:lnTo>
                    <a:pt x="973" y="242"/>
                  </a:lnTo>
                  <a:lnTo>
                    <a:pt x="972" y="244"/>
                  </a:lnTo>
                  <a:lnTo>
                    <a:pt x="970" y="244"/>
                  </a:lnTo>
                  <a:lnTo>
                    <a:pt x="969" y="244"/>
                  </a:lnTo>
                  <a:lnTo>
                    <a:pt x="968" y="244"/>
                  </a:lnTo>
                  <a:lnTo>
                    <a:pt x="968" y="242"/>
                  </a:lnTo>
                  <a:lnTo>
                    <a:pt x="967" y="241"/>
                  </a:lnTo>
                  <a:lnTo>
                    <a:pt x="966" y="241"/>
                  </a:lnTo>
                  <a:lnTo>
                    <a:pt x="964" y="241"/>
                  </a:lnTo>
                  <a:lnTo>
                    <a:pt x="963" y="242"/>
                  </a:lnTo>
                  <a:lnTo>
                    <a:pt x="963" y="244"/>
                  </a:lnTo>
                  <a:lnTo>
                    <a:pt x="962" y="244"/>
                  </a:lnTo>
                  <a:lnTo>
                    <a:pt x="962" y="242"/>
                  </a:lnTo>
                  <a:lnTo>
                    <a:pt x="961" y="242"/>
                  </a:lnTo>
                  <a:lnTo>
                    <a:pt x="961" y="241"/>
                  </a:lnTo>
                  <a:lnTo>
                    <a:pt x="961" y="240"/>
                  </a:lnTo>
                  <a:lnTo>
                    <a:pt x="961" y="239"/>
                  </a:lnTo>
                  <a:lnTo>
                    <a:pt x="960" y="239"/>
                  </a:lnTo>
                  <a:lnTo>
                    <a:pt x="959" y="239"/>
                  </a:lnTo>
                  <a:lnTo>
                    <a:pt x="959" y="238"/>
                  </a:lnTo>
                  <a:lnTo>
                    <a:pt x="959" y="236"/>
                  </a:lnTo>
                  <a:lnTo>
                    <a:pt x="960" y="236"/>
                  </a:lnTo>
                  <a:lnTo>
                    <a:pt x="961" y="236"/>
                  </a:lnTo>
                  <a:lnTo>
                    <a:pt x="962" y="238"/>
                  </a:lnTo>
                  <a:lnTo>
                    <a:pt x="963" y="236"/>
                  </a:lnTo>
                  <a:lnTo>
                    <a:pt x="963" y="235"/>
                  </a:lnTo>
                  <a:lnTo>
                    <a:pt x="963" y="234"/>
                  </a:lnTo>
                  <a:lnTo>
                    <a:pt x="963" y="233"/>
                  </a:lnTo>
                  <a:lnTo>
                    <a:pt x="963" y="232"/>
                  </a:lnTo>
                  <a:lnTo>
                    <a:pt x="962" y="232"/>
                  </a:lnTo>
                  <a:lnTo>
                    <a:pt x="962" y="231"/>
                  </a:lnTo>
                  <a:lnTo>
                    <a:pt x="962" y="228"/>
                  </a:lnTo>
                  <a:lnTo>
                    <a:pt x="963" y="228"/>
                  </a:lnTo>
                  <a:lnTo>
                    <a:pt x="963" y="228"/>
                  </a:lnTo>
                  <a:lnTo>
                    <a:pt x="963" y="227"/>
                  </a:lnTo>
                  <a:lnTo>
                    <a:pt x="963" y="226"/>
                  </a:lnTo>
                  <a:lnTo>
                    <a:pt x="963" y="225"/>
                  </a:lnTo>
                  <a:lnTo>
                    <a:pt x="962" y="225"/>
                  </a:lnTo>
                  <a:lnTo>
                    <a:pt x="961" y="225"/>
                  </a:lnTo>
                  <a:lnTo>
                    <a:pt x="961" y="223"/>
                  </a:lnTo>
                  <a:lnTo>
                    <a:pt x="960" y="222"/>
                  </a:lnTo>
                  <a:lnTo>
                    <a:pt x="960" y="221"/>
                  </a:lnTo>
                  <a:lnTo>
                    <a:pt x="960" y="220"/>
                  </a:lnTo>
                  <a:lnTo>
                    <a:pt x="959" y="220"/>
                  </a:lnTo>
                  <a:lnTo>
                    <a:pt x="959" y="219"/>
                  </a:lnTo>
                  <a:lnTo>
                    <a:pt x="959" y="218"/>
                  </a:lnTo>
                  <a:lnTo>
                    <a:pt x="959" y="216"/>
                  </a:lnTo>
                  <a:lnTo>
                    <a:pt x="959" y="215"/>
                  </a:lnTo>
                  <a:lnTo>
                    <a:pt x="959" y="214"/>
                  </a:lnTo>
                  <a:lnTo>
                    <a:pt x="959" y="213"/>
                  </a:lnTo>
                  <a:lnTo>
                    <a:pt x="959" y="212"/>
                  </a:lnTo>
                  <a:lnTo>
                    <a:pt x="957" y="209"/>
                  </a:lnTo>
                  <a:lnTo>
                    <a:pt x="955" y="207"/>
                  </a:lnTo>
                  <a:lnTo>
                    <a:pt x="955" y="206"/>
                  </a:lnTo>
                  <a:lnTo>
                    <a:pt x="956" y="206"/>
                  </a:lnTo>
                  <a:lnTo>
                    <a:pt x="955" y="205"/>
                  </a:lnTo>
                  <a:lnTo>
                    <a:pt x="954" y="205"/>
                  </a:lnTo>
                  <a:lnTo>
                    <a:pt x="953" y="205"/>
                  </a:lnTo>
                  <a:lnTo>
                    <a:pt x="953" y="206"/>
                  </a:lnTo>
                  <a:lnTo>
                    <a:pt x="951" y="206"/>
                  </a:lnTo>
                  <a:lnTo>
                    <a:pt x="950" y="206"/>
                  </a:lnTo>
                  <a:lnTo>
                    <a:pt x="949" y="206"/>
                  </a:lnTo>
                  <a:lnTo>
                    <a:pt x="948" y="207"/>
                  </a:lnTo>
                  <a:lnTo>
                    <a:pt x="948" y="208"/>
                  </a:lnTo>
                  <a:lnTo>
                    <a:pt x="947" y="208"/>
                  </a:lnTo>
                  <a:lnTo>
                    <a:pt x="946" y="209"/>
                  </a:lnTo>
                  <a:lnTo>
                    <a:pt x="944" y="210"/>
                  </a:lnTo>
                  <a:lnTo>
                    <a:pt x="941" y="209"/>
                  </a:lnTo>
                  <a:lnTo>
                    <a:pt x="941" y="208"/>
                  </a:lnTo>
                  <a:lnTo>
                    <a:pt x="938" y="208"/>
                  </a:lnTo>
                  <a:lnTo>
                    <a:pt x="937" y="206"/>
                  </a:lnTo>
                  <a:lnTo>
                    <a:pt x="936" y="206"/>
                  </a:lnTo>
                  <a:lnTo>
                    <a:pt x="935" y="203"/>
                  </a:lnTo>
                  <a:lnTo>
                    <a:pt x="931" y="203"/>
                  </a:lnTo>
                  <a:lnTo>
                    <a:pt x="928" y="202"/>
                  </a:lnTo>
                  <a:lnTo>
                    <a:pt x="927" y="203"/>
                  </a:lnTo>
                  <a:lnTo>
                    <a:pt x="925" y="205"/>
                  </a:lnTo>
                  <a:lnTo>
                    <a:pt x="925" y="203"/>
                  </a:lnTo>
                  <a:lnTo>
                    <a:pt x="924" y="202"/>
                  </a:lnTo>
                  <a:lnTo>
                    <a:pt x="921" y="200"/>
                  </a:lnTo>
                  <a:lnTo>
                    <a:pt x="920" y="201"/>
                  </a:lnTo>
                  <a:lnTo>
                    <a:pt x="921" y="202"/>
                  </a:lnTo>
                  <a:lnTo>
                    <a:pt x="921" y="203"/>
                  </a:lnTo>
                  <a:lnTo>
                    <a:pt x="922" y="203"/>
                  </a:lnTo>
                  <a:lnTo>
                    <a:pt x="922" y="205"/>
                  </a:lnTo>
                  <a:lnTo>
                    <a:pt x="922" y="206"/>
                  </a:lnTo>
                  <a:lnTo>
                    <a:pt x="921" y="206"/>
                  </a:lnTo>
                  <a:lnTo>
                    <a:pt x="920" y="206"/>
                  </a:lnTo>
                  <a:lnTo>
                    <a:pt x="920" y="205"/>
                  </a:lnTo>
                  <a:lnTo>
                    <a:pt x="918" y="203"/>
                  </a:lnTo>
                  <a:lnTo>
                    <a:pt x="917" y="203"/>
                  </a:lnTo>
                  <a:lnTo>
                    <a:pt x="916" y="203"/>
                  </a:lnTo>
                  <a:lnTo>
                    <a:pt x="916" y="205"/>
                  </a:lnTo>
                  <a:lnTo>
                    <a:pt x="916" y="206"/>
                  </a:lnTo>
                  <a:lnTo>
                    <a:pt x="915" y="207"/>
                  </a:lnTo>
                  <a:lnTo>
                    <a:pt x="915" y="208"/>
                  </a:lnTo>
                  <a:lnTo>
                    <a:pt x="914" y="208"/>
                  </a:lnTo>
                  <a:lnTo>
                    <a:pt x="912" y="208"/>
                  </a:lnTo>
                  <a:lnTo>
                    <a:pt x="911" y="209"/>
                  </a:lnTo>
                  <a:lnTo>
                    <a:pt x="910" y="208"/>
                  </a:lnTo>
                  <a:lnTo>
                    <a:pt x="909" y="209"/>
                  </a:lnTo>
                  <a:lnTo>
                    <a:pt x="908" y="209"/>
                  </a:lnTo>
                  <a:lnTo>
                    <a:pt x="908" y="208"/>
                  </a:lnTo>
                  <a:lnTo>
                    <a:pt x="907" y="208"/>
                  </a:lnTo>
                  <a:lnTo>
                    <a:pt x="907" y="209"/>
                  </a:lnTo>
                  <a:lnTo>
                    <a:pt x="907" y="209"/>
                  </a:lnTo>
                  <a:lnTo>
                    <a:pt x="907" y="210"/>
                  </a:lnTo>
                  <a:lnTo>
                    <a:pt x="907" y="212"/>
                  </a:lnTo>
                  <a:lnTo>
                    <a:pt x="909" y="213"/>
                  </a:lnTo>
                  <a:lnTo>
                    <a:pt x="908" y="213"/>
                  </a:lnTo>
                  <a:lnTo>
                    <a:pt x="908" y="214"/>
                  </a:lnTo>
                  <a:lnTo>
                    <a:pt x="907" y="214"/>
                  </a:lnTo>
                  <a:lnTo>
                    <a:pt x="907" y="215"/>
                  </a:lnTo>
                  <a:lnTo>
                    <a:pt x="907" y="216"/>
                  </a:lnTo>
                  <a:lnTo>
                    <a:pt x="907" y="216"/>
                  </a:lnTo>
                  <a:lnTo>
                    <a:pt x="904" y="218"/>
                  </a:lnTo>
                  <a:lnTo>
                    <a:pt x="902" y="216"/>
                  </a:lnTo>
                  <a:lnTo>
                    <a:pt x="901" y="216"/>
                  </a:lnTo>
                  <a:lnTo>
                    <a:pt x="899" y="216"/>
                  </a:lnTo>
                  <a:lnTo>
                    <a:pt x="899" y="218"/>
                  </a:lnTo>
                  <a:lnTo>
                    <a:pt x="899" y="219"/>
                  </a:lnTo>
                  <a:lnTo>
                    <a:pt x="898" y="220"/>
                  </a:lnTo>
                  <a:lnTo>
                    <a:pt x="896" y="220"/>
                  </a:lnTo>
                  <a:lnTo>
                    <a:pt x="892" y="220"/>
                  </a:lnTo>
                  <a:lnTo>
                    <a:pt x="891" y="220"/>
                  </a:lnTo>
                  <a:lnTo>
                    <a:pt x="890" y="220"/>
                  </a:lnTo>
                  <a:lnTo>
                    <a:pt x="889" y="221"/>
                  </a:lnTo>
                  <a:lnTo>
                    <a:pt x="889" y="222"/>
                  </a:lnTo>
                  <a:lnTo>
                    <a:pt x="888" y="222"/>
                  </a:lnTo>
                  <a:lnTo>
                    <a:pt x="886" y="222"/>
                  </a:lnTo>
                  <a:lnTo>
                    <a:pt x="885" y="222"/>
                  </a:lnTo>
                  <a:lnTo>
                    <a:pt x="884" y="223"/>
                  </a:lnTo>
                  <a:lnTo>
                    <a:pt x="879" y="223"/>
                  </a:lnTo>
                  <a:lnTo>
                    <a:pt x="879" y="225"/>
                  </a:lnTo>
                  <a:lnTo>
                    <a:pt x="878" y="225"/>
                  </a:lnTo>
                  <a:lnTo>
                    <a:pt x="876" y="225"/>
                  </a:lnTo>
                  <a:lnTo>
                    <a:pt x="875" y="225"/>
                  </a:lnTo>
                  <a:lnTo>
                    <a:pt x="867" y="227"/>
                  </a:lnTo>
                  <a:lnTo>
                    <a:pt x="865" y="228"/>
                  </a:lnTo>
                  <a:lnTo>
                    <a:pt x="865" y="226"/>
                  </a:lnTo>
                  <a:lnTo>
                    <a:pt x="865" y="225"/>
                  </a:lnTo>
                  <a:lnTo>
                    <a:pt x="863" y="226"/>
                  </a:lnTo>
                  <a:lnTo>
                    <a:pt x="862" y="227"/>
                  </a:lnTo>
                  <a:lnTo>
                    <a:pt x="862" y="228"/>
                  </a:lnTo>
                  <a:lnTo>
                    <a:pt x="860" y="228"/>
                  </a:lnTo>
                  <a:lnTo>
                    <a:pt x="858" y="228"/>
                  </a:lnTo>
                  <a:lnTo>
                    <a:pt x="856" y="227"/>
                  </a:lnTo>
                  <a:lnTo>
                    <a:pt x="856" y="228"/>
                  </a:lnTo>
                  <a:lnTo>
                    <a:pt x="854" y="228"/>
                  </a:lnTo>
                  <a:lnTo>
                    <a:pt x="856" y="228"/>
                  </a:lnTo>
                  <a:lnTo>
                    <a:pt x="856" y="229"/>
                  </a:lnTo>
                  <a:lnTo>
                    <a:pt x="854" y="229"/>
                  </a:lnTo>
                  <a:lnTo>
                    <a:pt x="853" y="228"/>
                  </a:lnTo>
                  <a:lnTo>
                    <a:pt x="851" y="229"/>
                  </a:lnTo>
                  <a:lnTo>
                    <a:pt x="851" y="231"/>
                  </a:lnTo>
                  <a:lnTo>
                    <a:pt x="851" y="232"/>
                  </a:lnTo>
                  <a:lnTo>
                    <a:pt x="851" y="232"/>
                  </a:lnTo>
                  <a:lnTo>
                    <a:pt x="851" y="233"/>
                  </a:lnTo>
                  <a:lnTo>
                    <a:pt x="851" y="236"/>
                  </a:lnTo>
                  <a:lnTo>
                    <a:pt x="851" y="238"/>
                  </a:lnTo>
                  <a:lnTo>
                    <a:pt x="851" y="236"/>
                  </a:lnTo>
                  <a:lnTo>
                    <a:pt x="850" y="236"/>
                  </a:lnTo>
                  <a:lnTo>
                    <a:pt x="850" y="238"/>
                  </a:lnTo>
                  <a:lnTo>
                    <a:pt x="849" y="236"/>
                  </a:lnTo>
                  <a:lnTo>
                    <a:pt x="847" y="234"/>
                  </a:lnTo>
                  <a:lnTo>
                    <a:pt x="846" y="234"/>
                  </a:lnTo>
                  <a:lnTo>
                    <a:pt x="845" y="234"/>
                  </a:lnTo>
                  <a:lnTo>
                    <a:pt x="844" y="235"/>
                  </a:lnTo>
                  <a:lnTo>
                    <a:pt x="843" y="236"/>
                  </a:lnTo>
                  <a:lnTo>
                    <a:pt x="841" y="236"/>
                  </a:lnTo>
                  <a:lnTo>
                    <a:pt x="840" y="236"/>
                  </a:lnTo>
                  <a:lnTo>
                    <a:pt x="839" y="235"/>
                  </a:lnTo>
                  <a:lnTo>
                    <a:pt x="839" y="234"/>
                  </a:lnTo>
                  <a:lnTo>
                    <a:pt x="839" y="235"/>
                  </a:lnTo>
                  <a:lnTo>
                    <a:pt x="838" y="235"/>
                  </a:lnTo>
                  <a:lnTo>
                    <a:pt x="837" y="235"/>
                  </a:lnTo>
                  <a:lnTo>
                    <a:pt x="834" y="236"/>
                  </a:lnTo>
                  <a:lnTo>
                    <a:pt x="834" y="235"/>
                  </a:lnTo>
                  <a:lnTo>
                    <a:pt x="833" y="235"/>
                  </a:lnTo>
                  <a:lnTo>
                    <a:pt x="833" y="236"/>
                  </a:lnTo>
                  <a:lnTo>
                    <a:pt x="832" y="236"/>
                  </a:lnTo>
                  <a:lnTo>
                    <a:pt x="831" y="236"/>
                  </a:lnTo>
                  <a:lnTo>
                    <a:pt x="830" y="236"/>
                  </a:lnTo>
                  <a:lnTo>
                    <a:pt x="830" y="238"/>
                  </a:lnTo>
                  <a:lnTo>
                    <a:pt x="828" y="238"/>
                  </a:lnTo>
                  <a:lnTo>
                    <a:pt x="828" y="236"/>
                  </a:lnTo>
                  <a:lnTo>
                    <a:pt x="828" y="238"/>
                  </a:lnTo>
                  <a:lnTo>
                    <a:pt x="827" y="238"/>
                  </a:lnTo>
                  <a:lnTo>
                    <a:pt x="828" y="238"/>
                  </a:lnTo>
                  <a:lnTo>
                    <a:pt x="828" y="239"/>
                  </a:lnTo>
                  <a:lnTo>
                    <a:pt x="828" y="240"/>
                  </a:lnTo>
                  <a:lnTo>
                    <a:pt x="827" y="240"/>
                  </a:lnTo>
                  <a:lnTo>
                    <a:pt x="826" y="240"/>
                  </a:lnTo>
                  <a:lnTo>
                    <a:pt x="826" y="241"/>
                  </a:lnTo>
                  <a:lnTo>
                    <a:pt x="825" y="241"/>
                  </a:lnTo>
                  <a:lnTo>
                    <a:pt x="824" y="240"/>
                  </a:lnTo>
                  <a:lnTo>
                    <a:pt x="824" y="239"/>
                  </a:lnTo>
                  <a:lnTo>
                    <a:pt x="823" y="239"/>
                  </a:lnTo>
                  <a:lnTo>
                    <a:pt x="820" y="240"/>
                  </a:lnTo>
                  <a:lnTo>
                    <a:pt x="819" y="241"/>
                  </a:lnTo>
                  <a:lnTo>
                    <a:pt x="818" y="241"/>
                  </a:lnTo>
                  <a:lnTo>
                    <a:pt x="817" y="242"/>
                  </a:lnTo>
                  <a:lnTo>
                    <a:pt x="814" y="241"/>
                  </a:lnTo>
                  <a:lnTo>
                    <a:pt x="813" y="241"/>
                  </a:lnTo>
                  <a:lnTo>
                    <a:pt x="812" y="241"/>
                  </a:lnTo>
                  <a:lnTo>
                    <a:pt x="812" y="242"/>
                  </a:lnTo>
                  <a:lnTo>
                    <a:pt x="812" y="244"/>
                  </a:lnTo>
                  <a:lnTo>
                    <a:pt x="812" y="245"/>
                  </a:lnTo>
                  <a:lnTo>
                    <a:pt x="810" y="245"/>
                  </a:lnTo>
                  <a:lnTo>
                    <a:pt x="808" y="245"/>
                  </a:lnTo>
                  <a:lnTo>
                    <a:pt x="807" y="245"/>
                  </a:lnTo>
                  <a:lnTo>
                    <a:pt x="806" y="245"/>
                  </a:lnTo>
                  <a:lnTo>
                    <a:pt x="805" y="245"/>
                  </a:lnTo>
                  <a:lnTo>
                    <a:pt x="804" y="245"/>
                  </a:lnTo>
                  <a:lnTo>
                    <a:pt x="802" y="245"/>
                  </a:lnTo>
                  <a:lnTo>
                    <a:pt x="801" y="246"/>
                  </a:lnTo>
                  <a:lnTo>
                    <a:pt x="801" y="247"/>
                  </a:lnTo>
                  <a:lnTo>
                    <a:pt x="801" y="248"/>
                  </a:lnTo>
                  <a:lnTo>
                    <a:pt x="802" y="248"/>
                  </a:lnTo>
                  <a:lnTo>
                    <a:pt x="801" y="249"/>
                  </a:lnTo>
                  <a:lnTo>
                    <a:pt x="801" y="251"/>
                  </a:lnTo>
                  <a:lnTo>
                    <a:pt x="801" y="252"/>
                  </a:lnTo>
                  <a:lnTo>
                    <a:pt x="800" y="252"/>
                  </a:lnTo>
                  <a:lnTo>
                    <a:pt x="800" y="251"/>
                  </a:lnTo>
                  <a:lnTo>
                    <a:pt x="799" y="251"/>
                  </a:lnTo>
                  <a:lnTo>
                    <a:pt x="799" y="249"/>
                  </a:lnTo>
                  <a:lnTo>
                    <a:pt x="798" y="249"/>
                  </a:lnTo>
                  <a:lnTo>
                    <a:pt x="798" y="248"/>
                  </a:lnTo>
                  <a:lnTo>
                    <a:pt x="799" y="247"/>
                  </a:lnTo>
                  <a:lnTo>
                    <a:pt x="792" y="247"/>
                  </a:lnTo>
                  <a:lnTo>
                    <a:pt x="792" y="249"/>
                  </a:lnTo>
                  <a:lnTo>
                    <a:pt x="789" y="249"/>
                  </a:lnTo>
                  <a:lnTo>
                    <a:pt x="788" y="249"/>
                  </a:lnTo>
                  <a:lnTo>
                    <a:pt x="788" y="248"/>
                  </a:lnTo>
                  <a:lnTo>
                    <a:pt x="788" y="247"/>
                  </a:lnTo>
                  <a:lnTo>
                    <a:pt x="787" y="247"/>
                  </a:lnTo>
                  <a:lnTo>
                    <a:pt x="787" y="248"/>
                  </a:lnTo>
                  <a:lnTo>
                    <a:pt x="786" y="248"/>
                  </a:lnTo>
                  <a:lnTo>
                    <a:pt x="786" y="247"/>
                  </a:lnTo>
                  <a:lnTo>
                    <a:pt x="785" y="247"/>
                  </a:lnTo>
                  <a:lnTo>
                    <a:pt x="785" y="248"/>
                  </a:lnTo>
                  <a:lnTo>
                    <a:pt x="784" y="248"/>
                  </a:lnTo>
                  <a:lnTo>
                    <a:pt x="784" y="249"/>
                  </a:lnTo>
                  <a:lnTo>
                    <a:pt x="784" y="248"/>
                  </a:lnTo>
                  <a:lnTo>
                    <a:pt x="784" y="247"/>
                  </a:lnTo>
                  <a:lnTo>
                    <a:pt x="781" y="247"/>
                  </a:lnTo>
                  <a:lnTo>
                    <a:pt x="781" y="246"/>
                  </a:lnTo>
                  <a:lnTo>
                    <a:pt x="780" y="246"/>
                  </a:lnTo>
                  <a:lnTo>
                    <a:pt x="779" y="246"/>
                  </a:lnTo>
                  <a:lnTo>
                    <a:pt x="778" y="246"/>
                  </a:lnTo>
                  <a:lnTo>
                    <a:pt x="778" y="247"/>
                  </a:lnTo>
                  <a:lnTo>
                    <a:pt x="776" y="247"/>
                  </a:lnTo>
                  <a:lnTo>
                    <a:pt x="776" y="248"/>
                  </a:lnTo>
                  <a:lnTo>
                    <a:pt x="776" y="249"/>
                  </a:lnTo>
                  <a:lnTo>
                    <a:pt x="776" y="251"/>
                  </a:lnTo>
                  <a:lnTo>
                    <a:pt x="775" y="251"/>
                  </a:lnTo>
                  <a:lnTo>
                    <a:pt x="775" y="249"/>
                  </a:lnTo>
                  <a:lnTo>
                    <a:pt x="774" y="248"/>
                  </a:lnTo>
                  <a:lnTo>
                    <a:pt x="773" y="249"/>
                  </a:lnTo>
                  <a:lnTo>
                    <a:pt x="772" y="249"/>
                  </a:lnTo>
                  <a:lnTo>
                    <a:pt x="772" y="251"/>
                  </a:lnTo>
                  <a:lnTo>
                    <a:pt x="772" y="252"/>
                  </a:lnTo>
                  <a:lnTo>
                    <a:pt x="774" y="252"/>
                  </a:lnTo>
                  <a:lnTo>
                    <a:pt x="775" y="253"/>
                  </a:lnTo>
                  <a:lnTo>
                    <a:pt x="776" y="253"/>
                  </a:lnTo>
                  <a:lnTo>
                    <a:pt x="776" y="254"/>
                  </a:lnTo>
                  <a:lnTo>
                    <a:pt x="775" y="254"/>
                  </a:lnTo>
                  <a:lnTo>
                    <a:pt x="775" y="255"/>
                  </a:lnTo>
                  <a:lnTo>
                    <a:pt x="774" y="257"/>
                  </a:lnTo>
                  <a:lnTo>
                    <a:pt x="773" y="257"/>
                  </a:lnTo>
                  <a:lnTo>
                    <a:pt x="773" y="258"/>
                  </a:lnTo>
                  <a:lnTo>
                    <a:pt x="771" y="258"/>
                  </a:lnTo>
                  <a:lnTo>
                    <a:pt x="769" y="258"/>
                  </a:lnTo>
                  <a:lnTo>
                    <a:pt x="771" y="259"/>
                  </a:lnTo>
                  <a:lnTo>
                    <a:pt x="773" y="259"/>
                  </a:lnTo>
                  <a:lnTo>
                    <a:pt x="774" y="259"/>
                  </a:lnTo>
                  <a:lnTo>
                    <a:pt x="774" y="260"/>
                  </a:lnTo>
                  <a:lnTo>
                    <a:pt x="775" y="260"/>
                  </a:lnTo>
                  <a:lnTo>
                    <a:pt x="778" y="261"/>
                  </a:lnTo>
                  <a:lnTo>
                    <a:pt x="779" y="261"/>
                  </a:lnTo>
                  <a:lnTo>
                    <a:pt x="779" y="260"/>
                  </a:lnTo>
                  <a:lnTo>
                    <a:pt x="780" y="260"/>
                  </a:lnTo>
                  <a:lnTo>
                    <a:pt x="782" y="260"/>
                  </a:lnTo>
                  <a:lnTo>
                    <a:pt x="784" y="263"/>
                  </a:lnTo>
                  <a:lnTo>
                    <a:pt x="782" y="263"/>
                  </a:lnTo>
                  <a:lnTo>
                    <a:pt x="781" y="264"/>
                  </a:lnTo>
                  <a:lnTo>
                    <a:pt x="781" y="265"/>
                  </a:lnTo>
                  <a:lnTo>
                    <a:pt x="780" y="265"/>
                  </a:lnTo>
                  <a:lnTo>
                    <a:pt x="779" y="265"/>
                  </a:lnTo>
                  <a:lnTo>
                    <a:pt x="779" y="264"/>
                  </a:lnTo>
                  <a:lnTo>
                    <a:pt x="778" y="263"/>
                  </a:lnTo>
                  <a:lnTo>
                    <a:pt x="776" y="263"/>
                  </a:lnTo>
                  <a:lnTo>
                    <a:pt x="776" y="264"/>
                  </a:lnTo>
                  <a:lnTo>
                    <a:pt x="776" y="265"/>
                  </a:lnTo>
                  <a:lnTo>
                    <a:pt x="775" y="266"/>
                  </a:lnTo>
                  <a:lnTo>
                    <a:pt x="775" y="267"/>
                  </a:lnTo>
                  <a:lnTo>
                    <a:pt x="775" y="268"/>
                  </a:lnTo>
                  <a:lnTo>
                    <a:pt x="775" y="270"/>
                  </a:lnTo>
                  <a:lnTo>
                    <a:pt x="776" y="270"/>
                  </a:lnTo>
                  <a:lnTo>
                    <a:pt x="778" y="271"/>
                  </a:lnTo>
                  <a:lnTo>
                    <a:pt x="779" y="271"/>
                  </a:lnTo>
                  <a:lnTo>
                    <a:pt x="780" y="271"/>
                  </a:lnTo>
                  <a:lnTo>
                    <a:pt x="781" y="272"/>
                  </a:lnTo>
                  <a:lnTo>
                    <a:pt x="782" y="272"/>
                  </a:lnTo>
                  <a:lnTo>
                    <a:pt x="785" y="271"/>
                  </a:lnTo>
                  <a:lnTo>
                    <a:pt x="786" y="272"/>
                  </a:lnTo>
                  <a:lnTo>
                    <a:pt x="787" y="273"/>
                  </a:lnTo>
                  <a:lnTo>
                    <a:pt x="788" y="274"/>
                  </a:lnTo>
                  <a:lnTo>
                    <a:pt x="793" y="274"/>
                  </a:lnTo>
                  <a:lnTo>
                    <a:pt x="793" y="276"/>
                  </a:lnTo>
                  <a:lnTo>
                    <a:pt x="794" y="276"/>
                  </a:lnTo>
                  <a:lnTo>
                    <a:pt x="794" y="277"/>
                  </a:lnTo>
                  <a:lnTo>
                    <a:pt x="794" y="278"/>
                  </a:lnTo>
                  <a:lnTo>
                    <a:pt x="793" y="279"/>
                  </a:lnTo>
                  <a:lnTo>
                    <a:pt x="793" y="280"/>
                  </a:lnTo>
                  <a:lnTo>
                    <a:pt x="792" y="280"/>
                  </a:lnTo>
                  <a:lnTo>
                    <a:pt x="791" y="281"/>
                  </a:lnTo>
                  <a:lnTo>
                    <a:pt x="789" y="280"/>
                  </a:lnTo>
                  <a:lnTo>
                    <a:pt x="788" y="279"/>
                  </a:lnTo>
                  <a:lnTo>
                    <a:pt x="786" y="280"/>
                  </a:lnTo>
                  <a:lnTo>
                    <a:pt x="785" y="280"/>
                  </a:lnTo>
                  <a:lnTo>
                    <a:pt x="784" y="280"/>
                  </a:lnTo>
                  <a:lnTo>
                    <a:pt x="782" y="279"/>
                  </a:lnTo>
                  <a:lnTo>
                    <a:pt x="781" y="279"/>
                  </a:lnTo>
                  <a:lnTo>
                    <a:pt x="781" y="278"/>
                  </a:lnTo>
                  <a:lnTo>
                    <a:pt x="780" y="278"/>
                  </a:lnTo>
                  <a:lnTo>
                    <a:pt x="780" y="279"/>
                  </a:lnTo>
                  <a:lnTo>
                    <a:pt x="779" y="279"/>
                  </a:lnTo>
                  <a:lnTo>
                    <a:pt x="778" y="279"/>
                  </a:lnTo>
                  <a:lnTo>
                    <a:pt x="776" y="279"/>
                  </a:lnTo>
                  <a:lnTo>
                    <a:pt x="775" y="279"/>
                  </a:lnTo>
                  <a:lnTo>
                    <a:pt x="774" y="279"/>
                  </a:lnTo>
                  <a:lnTo>
                    <a:pt x="774" y="280"/>
                  </a:lnTo>
                  <a:lnTo>
                    <a:pt x="773" y="280"/>
                  </a:lnTo>
                  <a:lnTo>
                    <a:pt x="772" y="280"/>
                  </a:lnTo>
                  <a:lnTo>
                    <a:pt x="773" y="281"/>
                  </a:lnTo>
                  <a:lnTo>
                    <a:pt x="771" y="285"/>
                  </a:lnTo>
                  <a:lnTo>
                    <a:pt x="769" y="285"/>
                  </a:lnTo>
                  <a:lnTo>
                    <a:pt x="769" y="285"/>
                  </a:lnTo>
                  <a:lnTo>
                    <a:pt x="768" y="285"/>
                  </a:lnTo>
                  <a:lnTo>
                    <a:pt x="767" y="286"/>
                  </a:lnTo>
                  <a:lnTo>
                    <a:pt x="766" y="286"/>
                  </a:lnTo>
                  <a:lnTo>
                    <a:pt x="766" y="287"/>
                  </a:lnTo>
                  <a:lnTo>
                    <a:pt x="766" y="289"/>
                  </a:lnTo>
                  <a:lnTo>
                    <a:pt x="767" y="289"/>
                  </a:lnTo>
                  <a:lnTo>
                    <a:pt x="767" y="290"/>
                  </a:lnTo>
                  <a:lnTo>
                    <a:pt x="768" y="290"/>
                  </a:lnTo>
                  <a:lnTo>
                    <a:pt x="768" y="291"/>
                  </a:lnTo>
                  <a:lnTo>
                    <a:pt x="768" y="292"/>
                  </a:lnTo>
                  <a:lnTo>
                    <a:pt x="768" y="293"/>
                  </a:lnTo>
                  <a:lnTo>
                    <a:pt x="769" y="293"/>
                  </a:lnTo>
                  <a:lnTo>
                    <a:pt x="771" y="294"/>
                  </a:lnTo>
                  <a:lnTo>
                    <a:pt x="772" y="294"/>
                  </a:lnTo>
                  <a:lnTo>
                    <a:pt x="772" y="296"/>
                  </a:lnTo>
                  <a:lnTo>
                    <a:pt x="772" y="297"/>
                  </a:lnTo>
                  <a:lnTo>
                    <a:pt x="772" y="298"/>
                  </a:lnTo>
                  <a:lnTo>
                    <a:pt x="773" y="299"/>
                  </a:lnTo>
                  <a:lnTo>
                    <a:pt x="772" y="300"/>
                  </a:lnTo>
                  <a:lnTo>
                    <a:pt x="771" y="302"/>
                  </a:lnTo>
                  <a:lnTo>
                    <a:pt x="769" y="302"/>
                  </a:lnTo>
                  <a:lnTo>
                    <a:pt x="768" y="303"/>
                  </a:lnTo>
                  <a:lnTo>
                    <a:pt x="767" y="304"/>
                  </a:lnTo>
                  <a:lnTo>
                    <a:pt x="766" y="305"/>
                  </a:lnTo>
                  <a:lnTo>
                    <a:pt x="766" y="305"/>
                  </a:lnTo>
                  <a:lnTo>
                    <a:pt x="765" y="305"/>
                  </a:lnTo>
                  <a:lnTo>
                    <a:pt x="763" y="305"/>
                  </a:lnTo>
                  <a:lnTo>
                    <a:pt x="762" y="305"/>
                  </a:lnTo>
                  <a:lnTo>
                    <a:pt x="761" y="307"/>
                  </a:lnTo>
                  <a:lnTo>
                    <a:pt x="758" y="310"/>
                  </a:lnTo>
                  <a:lnTo>
                    <a:pt x="754" y="310"/>
                  </a:lnTo>
                  <a:lnTo>
                    <a:pt x="754" y="311"/>
                  </a:lnTo>
                  <a:lnTo>
                    <a:pt x="754" y="312"/>
                  </a:lnTo>
                  <a:lnTo>
                    <a:pt x="755" y="313"/>
                  </a:lnTo>
                  <a:lnTo>
                    <a:pt x="755" y="315"/>
                  </a:lnTo>
                  <a:lnTo>
                    <a:pt x="756" y="315"/>
                  </a:lnTo>
                  <a:lnTo>
                    <a:pt x="756" y="313"/>
                  </a:lnTo>
                  <a:lnTo>
                    <a:pt x="758" y="313"/>
                  </a:lnTo>
                  <a:lnTo>
                    <a:pt x="760" y="315"/>
                  </a:lnTo>
                  <a:lnTo>
                    <a:pt x="762" y="315"/>
                  </a:lnTo>
                  <a:lnTo>
                    <a:pt x="763" y="316"/>
                  </a:lnTo>
                  <a:lnTo>
                    <a:pt x="762" y="316"/>
                  </a:lnTo>
                  <a:lnTo>
                    <a:pt x="762" y="317"/>
                  </a:lnTo>
                  <a:lnTo>
                    <a:pt x="761" y="318"/>
                  </a:lnTo>
                  <a:lnTo>
                    <a:pt x="761" y="319"/>
                  </a:lnTo>
                  <a:lnTo>
                    <a:pt x="763" y="319"/>
                  </a:lnTo>
                  <a:lnTo>
                    <a:pt x="763" y="320"/>
                  </a:lnTo>
                  <a:lnTo>
                    <a:pt x="771" y="320"/>
                  </a:lnTo>
                  <a:lnTo>
                    <a:pt x="771" y="322"/>
                  </a:lnTo>
                  <a:lnTo>
                    <a:pt x="771" y="323"/>
                  </a:lnTo>
                  <a:lnTo>
                    <a:pt x="772" y="323"/>
                  </a:lnTo>
                  <a:lnTo>
                    <a:pt x="772" y="324"/>
                  </a:lnTo>
                  <a:lnTo>
                    <a:pt x="773" y="324"/>
                  </a:lnTo>
                  <a:lnTo>
                    <a:pt x="773" y="325"/>
                  </a:lnTo>
                  <a:lnTo>
                    <a:pt x="774" y="325"/>
                  </a:lnTo>
                  <a:lnTo>
                    <a:pt x="775" y="325"/>
                  </a:lnTo>
                  <a:lnTo>
                    <a:pt x="776" y="325"/>
                  </a:lnTo>
                  <a:lnTo>
                    <a:pt x="778" y="325"/>
                  </a:lnTo>
                  <a:lnTo>
                    <a:pt x="779" y="325"/>
                  </a:lnTo>
                  <a:lnTo>
                    <a:pt x="780" y="326"/>
                  </a:lnTo>
                  <a:lnTo>
                    <a:pt x="781" y="326"/>
                  </a:lnTo>
                  <a:lnTo>
                    <a:pt x="782" y="328"/>
                  </a:lnTo>
                  <a:lnTo>
                    <a:pt x="782" y="330"/>
                  </a:lnTo>
                  <a:lnTo>
                    <a:pt x="784" y="331"/>
                  </a:lnTo>
                  <a:lnTo>
                    <a:pt x="785" y="331"/>
                  </a:lnTo>
                  <a:lnTo>
                    <a:pt x="785" y="332"/>
                  </a:lnTo>
                  <a:lnTo>
                    <a:pt x="784" y="332"/>
                  </a:lnTo>
                  <a:lnTo>
                    <a:pt x="782" y="333"/>
                  </a:lnTo>
                  <a:lnTo>
                    <a:pt x="782" y="335"/>
                  </a:lnTo>
                  <a:lnTo>
                    <a:pt x="781" y="341"/>
                  </a:lnTo>
                  <a:lnTo>
                    <a:pt x="781" y="343"/>
                  </a:lnTo>
                  <a:lnTo>
                    <a:pt x="780" y="344"/>
                  </a:lnTo>
                  <a:lnTo>
                    <a:pt x="780" y="345"/>
                  </a:lnTo>
                  <a:lnTo>
                    <a:pt x="774" y="348"/>
                  </a:lnTo>
                  <a:lnTo>
                    <a:pt x="768" y="349"/>
                  </a:lnTo>
                  <a:lnTo>
                    <a:pt x="767" y="349"/>
                  </a:lnTo>
                  <a:lnTo>
                    <a:pt x="760" y="349"/>
                  </a:lnTo>
                  <a:lnTo>
                    <a:pt x="759" y="348"/>
                  </a:lnTo>
                  <a:lnTo>
                    <a:pt x="758" y="348"/>
                  </a:lnTo>
                  <a:lnTo>
                    <a:pt x="758" y="346"/>
                  </a:lnTo>
                  <a:lnTo>
                    <a:pt x="758" y="345"/>
                  </a:lnTo>
                  <a:lnTo>
                    <a:pt x="758" y="344"/>
                  </a:lnTo>
                  <a:lnTo>
                    <a:pt x="756" y="343"/>
                  </a:lnTo>
                  <a:lnTo>
                    <a:pt x="755" y="343"/>
                  </a:lnTo>
                  <a:lnTo>
                    <a:pt x="754" y="343"/>
                  </a:lnTo>
                  <a:lnTo>
                    <a:pt x="754" y="344"/>
                  </a:lnTo>
                  <a:lnTo>
                    <a:pt x="753" y="344"/>
                  </a:lnTo>
                  <a:lnTo>
                    <a:pt x="753" y="345"/>
                  </a:lnTo>
                  <a:lnTo>
                    <a:pt x="753" y="346"/>
                  </a:lnTo>
                  <a:lnTo>
                    <a:pt x="753" y="348"/>
                  </a:lnTo>
                  <a:lnTo>
                    <a:pt x="753" y="349"/>
                  </a:lnTo>
                  <a:lnTo>
                    <a:pt x="752" y="349"/>
                  </a:lnTo>
                  <a:lnTo>
                    <a:pt x="752" y="350"/>
                  </a:lnTo>
                  <a:lnTo>
                    <a:pt x="750" y="352"/>
                  </a:lnTo>
                  <a:lnTo>
                    <a:pt x="749" y="352"/>
                  </a:lnTo>
                  <a:lnTo>
                    <a:pt x="748" y="354"/>
                  </a:lnTo>
                  <a:lnTo>
                    <a:pt x="747" y="354"/>
                  </a:lnTo>
                  <a:lnTo>
                    <a:pt x="746" y="354"/>
                  </a:lnTo>
                  <a:lnTo>
                    <a:pt x="746" y="355"/>
                  </a:lnTo>
                  <a:lnTo>
                    <a:pt x="745" y="355"/>
                  </a:lnTo>
                  <a:lnTo>
                    <a:pt x="743" y="354"/>
                  </a:lnTo>
                  <a:lnTo>
                    <a:pt x="743" y="352"/>
                  </a:lnTo>
                  <a:lnTo>
                    <a:pt x="745" y="352"/>
                  </a:lnTo>
                  <a:lnTo>
                    <a:pt x="746" y="352"/>
                  </a:lnTo>
                  <a:lnTo>
                    <a:pt x="746" y="351"/>
                  </a:lnTo>
                  <a:lnTo>
                    <a:pt x="745" y="351"/>
                  </a:lnTo>
                  <a:lnTo>
                    <a:pt x="743" y="350"/>
                  </a:lnTo>
                  <a:lnTo>
                    <a:pt x="742" y="350"/>
                  </a:lnTo>
                  <a:lnTo>
                    <a:pt x="740" y="350"/>
                  </a:lnTo>
                  <a:lnTo>
                    <a:pt x="739" y="350"/>
                  </a:lnTo>
                  <a:lnTo>
                    <a:pt x="739" y="349"/>
                  </a:lnTo>
                  <a:lnTo>
                    <a:pt x="734" y="349"/>
                  </a:lnTo>
                  <a:lnTo>
                    <a:pt x="734" y="348"/>
                  </a:lnTo>
                  <a:lnTo>
                    <a:pt x="732" y="346"/>
                  </a:lnTo>
                  <a:lnTo>
                    <a:pt x="732" y="345"/>
                  </a:lnTo>
                  <a:lnTo>
                    <a:pt x="730" y="345"/>
                  </a:lnTo>
                  <a:lnTo>
                    <a:pt x="729" y="345"/>
                  </a:lnTo>
                  <a:lnTo>
                    <a:pt x="729" y="344"/>
                  </a:lnTo>
                  <a:lnTo>
                    <a:pt x="729" y="343"/>
                  </a:lnTo>
                  <a:lnTo>
                    <a:pt x="728" y="343"/>
                  </a:lnTo>
                  <a:lnTo>
                    <a:pt x="727" y="343"/>
                  </a:lnTo>
                  <a:lnTo>
                    <a:pt x="727" y="343"/>
                  </a:lnTo>
                  <a:lnTo>
                    <a:pt x="727" y="342"/>
                  </a:lnTo>
                  <a:lnTo>
                    <a:pt x="728" y="342"/>
                  </a:lnTo>
                  <a:lnTo>
                    <a:pt x="728" y="341"/>
                  </a:lnTo>
                  <a:lnTo>
                    <a:pt x="728" y="339"/>
                  </a:lnTo>
                  <a:lnTo>
                    <a:pt x="727" y="338"/>
                  </a:lnTo>
                  <a:lnTo>
                    <a:pt x="724" y="338"/>
                  </a:lnTo>
                  <a:lnTo>
                    <a:pt x="723" y="337"/>
                  </a:lnTo>
                  <a:lnTo>
                    <a:pt x="723" y="336"/>
                  </a:lnTo>
                  <a:lnTo>
                    <a:pt x="722" y="336"/>
                  </a:lnTo>
                  <a:lnTo>
                    <a:pt x="722" y="335"/>
                  </a:lnTo>
                  <a:lnTo>
                    <a:pt x="722" y="336"/>
                  </a:lnTo>
                  <a:lnTo>
                    <a:pt x="721" y="336"/>
                  </a:lnTo>
                  <a:lnTo>
                    <a:pt x="721" y="337"/>
                  </a:lnTo>
                  <a:lnTo>
                    <a:pt x="720" y="337"/>
                  </a:lnTo>
                  <a:lnTo>
                    <a:pt x="720" y="338"/>
                  </a:lnTo>
                  <a:lnTo>
                    <a:pt x="719" y="338"/>
                  </a:lnTo>
                  <a:lnTo>
                    <a:pt x="719" y="337"/>
                  </a:lnTo>
                  <a:lnTo>
                    <a:pt x="717" y="337"/>
                  </a:lnTo>
                  <a:lnTo>
                    <a:pt x="716" y="337"/>
                  </a:lnTo>
                  <a:lnTo>
                    <a:pt x="715" y="337"/>
                  </a:lnTo>
                  <a:lnTo>
                    <a:pt x="714" y="337"/>
                  </a:lnTo>
                  <a:lnTo>
                    <a:pt x="713" y="336"/>
                  </a:lnTo>
                  <a:lnTo>
                    <a:pt x="711" y="336"/>
                  </a:lnTo>
                  <a:lnTo>
                    <a:pt x="711" y="337"/>
                  </a:lnTo>
                  <a:lnTo>
                    <a:pt x="711" y="338"/>
                  </a:lnTo>
                  <a:lnTo>
                    <a:pt x="711" y="341"/>
                  </a:lnTo>
                  <a:lnTo>
                    <a:pt x="711" y="342"/>
                  </a:lnTo>
                  <a:lnTo>
                    <a:pt x="711" y="343"/>
                  </a:lnTo>
                  <a:lnTo>
                    <a:pt x="710" y="343"/>
                  </a:lnTo>
                  <a:lnTo>
                    <a:pt x="709" y="343"/>
                  </a:lnTo>
                  <a:lnTo>
                    <a:pt x="709" y="342"/>
                  </a:lnTo>
                  <a:lnTo>
                    <a:pt x="708" y="343"/>
                  </a:lnTo>
                  <a:lnTo>
                    <a:pt x="708" y="343"/>
                  </a:lnTo>
                  <a:lnTo>
                    <a:pt x="707" y="343"/>
                  </a:lnTo>
                  <a:lnTo>
                    <a:pt x="704" y="343"/>
                  </a:lnTo>
                  <a:lnTo>
                    <a:pt x="704" y="342"/>
                  </a:lnTo>
                  <a:lnTo>
                    <a:pt x="704" y="341"/>
                  </a:lnTo>
                  <a:lnTo>
                    <a:pt x="703" y="341"/>
                  </a:lnTo>
                  <a:lnTo>
                    <a:pt x="703" y="339"/>
                  </a:lnTo>
                  <a:lnTo>
                    <a:pt x="702" y="339"/>
                  </a:lnTo>
                  <a:lnTo>
                    <a:pt x="702" y="338"/>
                  </a:lnTo>
                  <a:lnTo>
                    <a:pt x="702" y="337"/>
                  </a:lnTo>
                  <a:lnTo>
                    <a:pt x="701" y="337"/>
                  </a:lnTo>
                  <a:lnTo>
                    <a:pt x="700" y="337"/>
                  </a:lnTo>
                  <a:lnTo>
                    <a:pt x="698" y="338"/>
                  </a:lnTo>
                  <a:lnTo>
                    <a:pt x="697" y="338"/>
                  </a:lnTo>
                  <a:lnTo>
                    <a:pt x="696" y="338"/>
                  </a:lnTo>
                  <a:lnTo>
                    <a:pt x="695" y="338"/>
                  </a:lnTo>
                  <a:lnTo>
                    <a:pt x="694" y="337"/>
                  </a:lnTo>
                  <a:lnTo>
                    <a:pt x="693" y="337"/>
                  </a:lnTo>
                  <a:lnTo>
                    <a:pt x="693" y="338"/>
                  </a:lnTo>
                  <a:lnTo>
                    <a:pt x="691" y="338"/>
                  </a:lnTo>
                  <a:lnTo>
                    <a:pt x="691" y="339"/>
                  </a:lnTo>
                  <a:lnTo>
                    <a:pt x="693" y="339"/>
                  </a:lnTo>
                  <a:lnTo>
                    <a:pt x="693" y="341"/>
                  </a:lnTo>
                  <a:lnTo>
                    <a:pt x="690" y="341"/>
                  </a:lnTo>
                  <a:lnTo>
                    <a:pt x="689" y="338"/>
                  </a:lnTo>
                  <a:lnTo>
                    <a:pt x="688" y="337"/>
                  </a:lnTo>
                  <a:lnTo>
                    <a:pt x="688" y="338"/>
                  </a:lnTo>
                  <a:lnTo>
                    <a:pt x="687" y="338"/>
                  </a:lnTo>
                  <a:lnTo>
                    <a:pt x="687" y="339"/>
                  </a:lnTo>
                  <a:lnTo>
                    <a:pt x="687" y="341"/>
                  </a:lnTo>
                  <a:lnTo>
                    <a:pt x="685" y="341"/>
                  </a:lnTo>
                  <a:lnTo>
                    <a:pt x="685" y="342"/>
                  </a:lnTo>
                  <a:lnTo>
                    <a:pt x="685" y="343"/>
                  </a:lnTo>
                  <a:lnTo>
                    <a:pt x="684" y="343"/>
                  </a:lnTo>
                  <a:lnTo>
                    <a:pt x="682" y="343"/>
                  </a:lnTo>
                  <a:lnTo>
                    <a:pt x="682" y="343"/>
                  </a:lnTo>
                  <a:lnTo>
                    <a:pt x="681" y="346"/>
                  </a:lnTo>
                  <a:lnTo>
                    <a:pt x="678" y="350"/>
                  </a:lnTo>
                  <a:lnTo>
                    <a:pt x="675" y="351"/>
                  </a:lnTo>
                  <a:lnTo>
                    <a:pt x="674" y="352"/>
                  </a:lnTo>
                  <a:lnTo>
                    <a:pt x="674" y="354"/>
                  </a:lnTo>
                  <a:lnTo>
                    <a:pt x="672" y="352"/>
                  </a:lnTo>
                  <a:lnTo>
                    <a:pt x="671" y="351"/>
                  </a:lnTo>
                  <a:lnTo>
                    <a:pt x="670" y="351"/>
                  </a:lnTo>
                  <a:lnTo>
                    <a:pt x="670" y="350"/>
                  </a:lnTo>
                  <a:lnTo>
                    <a:pt x="670" y="349"/>
                  </a:lnTo>
                  <a:lnTo>
                    <a:pt x="669" y="349"/>
                  </a:lnTo>
                  <a:lnTo>
                    <a:pt x="668" y="349"/>
                  </a:lnTo>
                  <a:lnTo>
                    <a:pt x="667" y="349"/>
                  </a:lnTo>
                  <a:lnTo>
                    <a:pt x="662" y="345"/>
                  </a:lnTo>
                  <a:lnTo>
                    <a:pt x="662" y="344"/>
                  </a:lnTo>
                  <a:lnTo>
                    <a:pt x="662" y="343"/>
                  </a:lnTo>
                  <a:lnTo>
                    <a:pt x="662" y="343"/>
                  </a:lnTo>
                  <a:lnTo>
                    <a:pt x="658" y="343"/>
                  </a:lnTo>
                  <a:lnTo>
                    <a:pt x="658" y="342"/>
                  </a:lnTo>
                  <a:lnTo>
                    <a:pt x="657" y="341"/>
                  </a:lnTo>
                  <a:lnTo>
                    <a:pt x="656" y="339"/>
                  </a:lnTo>
                  <a:lnTo>
                    <a:pt x="655" y="339"/>
                  </a:lnTo>
                  <a:lnTo>
                    <a:pt x="654" y="339"/>
                  </a:lnTo>
                  <a:lnTo>
                    <a:pt x="652" y="339"/>
                  </a:lnTo>
                  <a:lnTo>
                    <a:pt x="652" y="341"/>
                  </a:lnTo>
                  <a:lnTo>
                    <a:pt x="652" y="342"/>
                  </a:lnTo>
                  <a:lnTo>
                    <a:pt x="652" y="343"/>
                  </a:lnTo>
                  <a:lnTo>
                    <a:pt x="654" y="343"/>
                  </a:lnTo>
                  <a:lnTo>
                    <a:pt x="654" y="343"/>
                  </a:lnTo>
                  <a:lnTo>
                    <a:pt x="654" y="344"/>
                  </a:lnTo>
                  <a:lnTo>
                    <a:pt x="654" y="345"/>
                  </a:lnTo>
                  <a:lnTo>
                    <a:pt x="654" y="346"/>
                  </a:lnTo>
                  <a:lnTo>
                    <a:pt x="654" y="348"/>
                  </a:lnTo>
                  <a:lnTo>
                    <a:pt x="654" y="350"/>
                  </a:lnTo>
                  <a:lnTo>
                    <a:pt x="655" y="351"/>
                  </a:lnTo>
                  <a:lnTo>
                    <a:pt x="654" y="351"/>
                  </a:lnTo>
                  <a:lnTo>
                    <a:pt x="652" y="352"/>
                  </a:lnTo>
                  <a:lnTo>
                    <a:pt x="652" y="352"/>
                  </a:lnTo>
                  <a:lnTo>
                    <a:pt x="652" y="354"/>
                  </a:lnTo>
                  <a:lnTo>
                    <a:pt x="651" y="354"/>
                  </a:lnTo>
                  <a:lnTo>
                    <a:pt x="651" y="352"/>
                  </a:lnTo>
                  <a:lnTo>
                    <a:pt x="650" y="351"/>
                  </a:lnTo>
                  <a:lnTo>
                    <a:pt x="650" y="350"/>
                  </a:lnTo>
                  <a:lnTo>
                    <a:pt x="650" y="349"/>
                  </a:lnTo>
                  <a:lnTo>
                    <a:pt x="650" y="348"/>
                  </a:lnTo>
                  <a:lnTo>
                    <a:pt x="650" y="346"/>
                  </a:lnTo>
                  <a:lnTo>
                    <a:pt x="650" y="345"/>
                  </a:lnTo>
                  <a:lnTo>
                    <a:pt x="651" y="344"/>
                  </a:lnTo>
                  <a:lnTo>
                    <a:pt x="651" y="343"/>
                  </a:lnTo>
                  <a:lnTo>
                    <a:pt x="650" y="343"/>
                  </a:lnTo>
                  <a:lnTo>
                    <a:pt x="650" y="343"/>
                  </a:lnTo>
                  <a:lnTo>
                    <a:pt x="648" y="343"/>
                  </a:lnTo>
                  <a:lnTo>
                    <a:pt x="648" y="342"/>
                  </a:lnTo>
                  <a:lnTo>
                    <a:pt x="646" y="342"/>
                  </a:lnTo>
                  <a:lnTo>
                    <a:pt x="646" y="341"/>
                  </a:lnTo>
                  <a:lnTo>
                    <a:pt x="645" y="341"/>
                  </a:lnTo>
                  <a:lnTo>
                    <a:pt x="645" y="339"/>
                  </a:lnTo>
                  <a:lnTo>
                    <a:pt x="645" y="338"/>
                  </a:lnTo>
                  <a:lnTo>
                    <a:pt x="644" y="337"/>
                  </a:lnTo>
                  <a:lnTo>
                    <a:pt x="643" y="336"/>
                  </a:lnTo>
                  <a:lnTo>
                    <a:pt x="642" y="335"/>
                  </a:lnTo>
                  <a:lnTo>
                    <a:pt x="641" y="333"/>
                  </a:lnTo>
                  <a:lnTo>
                    <a:pt x="639" y="333"/>
                  </a:lnTo>
                  <a:lnTo>
                    <a:pt x="636" y="333"/>
                  </a:lnTo>
                  <a:lnTo>
                    <a:pt x="636" y="332"/>
                  </a:lnTo>
                  <a:lnTo>
                    <a:pt x="635" y="331"/>
                  </a:lnTo>
                  <a:lnTo>
                    <a:pt x="635" y="330"/>
                  </a:lnTo>
                  <a:lnTo>
                    <a:pt x="635" y="329"/>
                  </a:lnTo>
                  <a:lnTo>
                    <a:pt x="633" y="329"/>
                  </a:lnTo>
                  <a:lnTo>
                    <a:pt x="635" y="329"/>
                  </a:lnTo>
                  <a:lnTo>
                    <a:pt x="635" y="328"/>
                  </a:lnTo>
                  <a:lnTo>
                    <a:pt x="633" y="326"/>
                  </a:lnTo>
                  <a:lnTo>
                    <a:pt x="631" y="326"/>
                  </a:lnTo>
                  <a:lnTo>
                    <a:pt x="631" y="325"/>
                  </a:lnTo>
                  <a:lnTo>
                    <a:pt x="630" y="324"/>
                  </a:lnTo>
                  <a:lnTo>
                    <a:pt x="629" y="324"/>
                  </a:lnTo>
                  <a:lnTo>
                    <a:pt x="628" y="324"/>
                  </a:lnTo>
                  <a:lnTo>
                    <a:pt x="626" y="324"/>
                  </a:lnTo>
                  <a:lnTo>
                    <a:pt x="625" y="324"/>
                  </a:lnTo>
                  <a:lnTo>
                    <a:pt x="626" y="325"/>
                  </a:lnTo>
                  <a:lnTo>
                    <a:pt x="624" y="324"/>
                  </a:lnTo>
                  <a:lnTo>
                    <a:pt x="624" y="325"/>
                  </a:lnTo>
                  <a:lnTo>
                    <a:pt x="623" y="325"/>
                  </a:lnTo>
                  <a:lnTo>
                    <a:pt x="622" y="325"/>
                  </a:lnTo>
                  <a:lnTo>
                    <a:pt x="622" y="324"/>
                  </a:lnTo>
                  <a:lnTo>
                    <a:pt x="620" y="325"/>
                  </a:lnTo>
                  <a:lnTo>
                    <a:pt x="620" y="324"/>
                  </a:lnTo>
                  <a:lnTo>
                    <a:pt x="619" y="324"/>
                  </a:lnTo>
                  <a:lnTo>
                    <a:pt x="619" y="325"/>
                  </a:lnTo>
                  <a:lnTo>
                    <a:pt x="618" y="325"/>
                  </a:lnTo>
                  <a:lnTo>
                    <a:pt x="617" y="325"/>
                  </a:lnTo>
                  <a:lnTo>
                    <a:pt x="616" y="325"/>
                  </a:lnTo>
                  <a:lnTo>
                    <a:pt x="615" y="325"/>
                  </a:lnTo>
                  <a:lnTo>
                    <a:pt x="615" y="324"/>
                  </a:lnTo>
                  <a:lnTo>
                    <a:pt x="613" y="324"/>
                  </a:lnTo>
                  <a:lnTo>
                    <a:pt x="613" y="322"/>
                  </a:lnTo>
                  <a:lnTo>
                    <a:pt x="612" y="319"/>
                  </a:lnTo>
                  <a:lnTo>
                    <a:pt x="612" y="318"/>
                  </a:lnTo>
                  <a:lnTo>
                    <a:pt x="611" y="317"/>
                  </a:lnTo>
                  <a:lnTo>
                    <a:pt x="611" y="316"/>
                  </a:lnTo>
                  <a:lnTo>
                    <a:pt x="610" y="316"/>
                  </a:lnTo>
                  <a:lnTo>
                    <a:pt x="610" y="317"/>
                  </a:lnTo>
                  <a:lnTo>
                    <a:pt x="609" y="317"/>
                  </a:lnTo>
                  <a:lnTo>
                    <a:pt x="607" y="317"/>
                  </a:lnTo>
                  <a:lnTo>
                    <a:pt x="607" y="318"/>
                  </a:lnTo>
                  <a:lnTo>
                    <a:pt x="606" y="319"/>
                  </a:lnTo>
                  <a:lnTo>
                    <a:pt x="605" y="319"/>
                  </a:lnTo>
                  <a:lnTo>
                    <a:pt x="604" y="319"/>
                  </a:lnTo>
                  <a:lnTo>
                    <a:pt x="603" y="318"/>
                  </a:lnTo>
                  <a:lnTo>
                    <a:pt x="601" y="319"/>
                  </a:lnTo>
                  <a:lnTo>
                    <a:pt x="601" y="320"/>
                  </a:lnTo>
                  <a:lnTo>
                    <a:pt x="600" y="322"/>
                  </a:lnTo>
                  <a:lnTo>
                    <a:pt x="600" y="323"/>
                  </a:lnTo>
                  <a:lnTo>
                    <a:pt x="600" y="324"/>
                  </a:lnTo>
                  <a:lnTo>
                    <a:pt x="599" y="325"/>
                  </a:lnTo>
                  <a:lnTo>
                    <a:pt x="598" y="325"/>
                  </a:lnTo>
                  <a:lnTo>
                    <a:pt x="597" y="325"/>
                  </a:lnTo>
                  <a:lnTo>
                    <a:pt x="597" y="324"/>
                  </a:lnTo>
                  <a:lnTo>
                    <a:pt x="597" y="323"/>
                  </a:lnTo>
                  <a:lnTo>
                    <a:pt x="596" y="323"/>
                  </a:lnTo>
                  <a:lnTo>
                    <a:pt x="596" y="324"/>
                  </a:lnTo>
                  <a:lnTo>
                    <a:pt x="596" y="325"/>
                  </a:lnTo>
                  <a:lnTo>
                    <a:pt x="593" y="325"/>
                  </a:lnTo>
                  <a:lnTo>
                    <a:pt x="592" y="325"/>
                  </a:lnTo>
                  <a:lnTo>
                    <a:pt x="592" y="324"/>
                  </a:lnTo>
                  <a:lnTo>
                    <a:pt x="591" y="324"/>
                  </a:lnTo>
                  <a:lnTo>
                    <a:pt x="591" y="323"/>
                  </a:lnTo>
                  <a:lnTo>
                    <a:pt x="593" y="323"/>
                  </a:lnTo>
                  <a:lnTo>
                    <a:pt x="593" y="322"/>
                  </a:lnTo>
                  <a:lnTo>
                    <a:pt x="593" y="320"/>
                  </a:lnTo>
                  <a:lnTo>
                    <a:pt x="592" y="320"/>
                  </a:lnTo>
                  <a:lnTo>
                    <a:pt x="592" y="319"/>
                  </a:lnTo>
                  <a:lnTo>
                    <a:pt x="591" y="318"/>
                  </a:lnTo>
                  <a:lnTo>
                    <a:pt x="590" y="319"/>
                  </a:lnTo>
                  <a:lnTo>
                    <a:pt x="585" y="318"/>
                  </a:lnTo>
                  <a:lnTo>
                    <a:pt x="584" y="318"/>
                  </a:lnTo>
                  <a:lnTo>
                    <a:pt x="584" y="317"/>
                  </a:lnTo>
                  <a:lnTo>
                    <a:pt x="583" y="317"/>
                  </a:lnTo>
                  <a:lnTo>
                    <a:pt x="583" y="316"/>
                  </a:lnTo>
                  <a:lnTo>
                    <a:pt x="581" y="316"/>
                  </a:lnTo>
                  <a:lnTo>
                    <a:pt x="581" y="317"/>
                  </a:lnTo>
                  <a:lnTo>
                    <a:pt x="581" y="318"/>
                  </a:lnTo>
                  <a:lnTo>
                    <a:pt x="583" y="320"/>
                  </a:lnTo>
                  <a:lnTo>
                    <a:pt x="583" y="322"/>
                  </a:lnTo>
                  <a:lnTo>
                    <a:pt x="581" y="322"/>
                  </a:lnTo>
                  <a:lnTo>
                    <a:pt x="580" y="322"/>
                  </a:lnTo>
                  <a:lnTo>
                    <a:pt x="579" y="322"/>
                  </a:lnTo>
                  <a:lnTo>
                    <a:pt x="580" y="322"/>
                  </a:lnTo>
                  <a:lnTo>
                    <a:pt x="580" y="320"/>
                  </a:lnTo>
                  <a:lnTo>
                    <a:pt x="579" y="320"/>
                  </a:lnTo>
                  <a:lnTo>
                    <a:pt x="578" y="320"/>
                  </a:lnTo>
                  <a:lnTo>
                    <a:pt x="578" y="322"/>
                  </a:lnTo>
                  <a:lnTo>
                    <a:pt x="577" y="322"/>
                  </a:lnTo>
                  <a:lnTo>
                    <a:pt x="577" y="323"/>
                  </a:lnTo>
                  <a:lnTo>
                    <a:pt x="577" y="324"/>
                  </a:lnTo>
                  <a:lnTo>
                    <a:pt x="577" y="325"/>
                  </a:lnTo>
                  <a:lnTo>
                    <a:pt x="575" y="326"/>
                  </a:lnTo>
                  <a:lnTo>
                    <a:pt x="574" y="326"/>
                  </a:lnTo>
                  <a:lnTo>
                    <a:pt x="574" y="328"/>
                  </a:lnTo>
                  <a:lnTo>
                    <a:pt x="573" y="328"/>
                  </a:lnTo>
                  <a:lnTo>
                    <a:pt x="573" y="329"/>
                  </a:lnTo>
                  <a:lnTo>
                    <a:pt x="573" y="330"/>
                  </a:lnTo>
                  <a:lnTo>
                    <a:pt x="571" y="331"/>
                  </a:lnTo>
                  <a:lnTo>
                    <a:pt x="567" y="332"/>
                  </a:lnTo>
                  <a:lnTo>
                    <a:pt x="567" y="332"/>
                  </a:lnTo>
                  <a:lnTo>
                    <a:pt x="565" y="335"/>
                  </a:lnTo>
                  <a:lnTo>
                    <a:pt x="564" y="336"/>
                  </a:lnTo>
                  <a:lnTo>
                    <a:pt x="564" y="337"/>
                  </a:lnTo>
                  <a:lnTo>
                    <a:pt x="559" y="337"/>
                  </a:lnTo>
                  <a:lnTo>
                    <a:pt x="558" y="336"/>
                  </a:lnTo>
                  <a:lnTo>
                    <a:pt x="557" y="336"/>
                  </a:lnTo>
                  <a:lnTo>
                    <a:pt x="557" y="337"/>
                  </a:lnTo>
                  <a:lnTo>
                    <a:pt x="557" y="338"/>
                  </a:lnTo>
                  <a:lnTo>
                    <a:pt x="557" y="339"/>
                  </a:lnTo>
                  <a:lnTo>
                    <a:pt x="555" y="341"/>
                  </a:lnTo>
                  <a:lnTo>
                    <a:pt x="555" y="342"/>
                  </a:lnTo>
                  <a:lnTo>
                    <a:pt x="557" y="343"/>
                  </a:lnTo>
                  <a:lnTo>
                    <a:pt x="557" y="343"/>
                  </a:lnTo>
                  <a:lnTo>
                    <a:pt x="555" y="344"/>
                  </a:lnTo>
                  <a:lnTo>
                    <a:pt x="554" y="344"/>
                  </a:lnTo>
                  <a:lnTo>
                    <a:pt x="552" y="345"/>
                  </a:lnTo>
                  <a:lnTo>
                    <a:pt x="551" y="346"/>
                  </a:lnTo>
                  <a:lnTo>
                    <a:pt x="548" y="349"/>
                  </a:lnTo>
                  <a:lnTo>
                    <a:pt x="545" y="351"/>
                  </a:lnTo>
                  <a:lnTo>
                    <a:pt x="544" y="351"/>
                  </a:lnTo>
                  <a:lnTo>
                    <a:pt x="541" y="349"/>
                  </a:lnTo>
                  <a:lnTo>
                    <a:pt x="540" y="349"/>
                  </a:lnTo>
                  <a:lnTo>
                    <a:pt x="540" y="350"/>
                  </a:lnTo>
                  <a:lnTo>
                    <a:pt x="541" y="351"/>
                  </a:lnTo>
                  <a:lnTo>
                    <a:pt x="542" y="351"/>
                  </a:lnTo>
                  <a:lnTo>
                    <a:pt x="542" y="352"/>
                  </a:lnTo>
                  <a:lnTo>
                    <a:pt x="542" y="355"/>
                  </a:lnTo>
                  <a:lnTo>
                    <a:pt x="542" y="360"/>
                  </a:lnTo>
                  <a:lnTo>
                    <a:pt x="544" y="361"/>
                  </a:lnTo>
                  <a:lnTo>
                    <a:pt x="544" y="363"/>
                  </a:lnTo>
                  <a:lnTo>
                    <a:pt x="545" y="364"/>
                  </a:lnTo>
                  <a:lnTo>
                    <a:pt x="545" y="365"/>
                  </a:lnTo>
                  <a:lnTo>
                    <a:pt x="546" y="367"/>
                  </a:lnTo>
                  <a:lnTo>
                    <a:pt x="546" y="368"/>
                  </a:lnTo>
                  <a:lnTo>
                    <a:pt x="546" y="369"/>
                  </a:lnTo>
                  <a:lnTo>
                    <a:pt x="545" y="371"/>
                  </a:lnTo>
                  <a:lnTo>
                    <a:pt x="542" y="371"/>
                  </a:lnTo>
                  <a:lnTo>
                    <a:pt x="539" y="373"/>
                  </a:lnTo>
                  <a:lnTo>
                    <a:pt x="539" y="373"/>
                  </a:lnTo>
                  <a:lnTo>
                    <a:pt x="539" y="374"/>
                  </a:lnTo>
                  <a:lnTo>
                    <a:pt x="538" y="373"/>
                  </a:lnTo>
                  <a:lnTo>
                    <a:pt x="536" y="373"/>
                  </a:lnTo>
                  <a:lnTo>
                    <a:pt x="535" y="373"/>
                  </a:lnTo>
                  <a:lnTo>
                    <a:pt x="535" y="371"/>
                  </a:lnTo>
                  <a:lnTo>
                    <a:pt x="534" y="371"/>
                  </a:lnTo>
                  <a:lnTo>
                    <a:pt x="534" y="371"/>
                  </a:lnTo>
                  <a:lnTo>
                    <a:pt x="533" y="371"/>
                  </a:lnTo>
                  <a:lnTo>
                    <a:pt x="533" y="370"/>
                  </a:lnTo>
                  <a:lnTo>
                    <a:pt x="533" y="369"/>
                  </a:lnTo>
                  <a:lnTo>
                    <a:pt x="533" y="368"/>
                  </a:lnTo>
                  <a:lnTo>
                    <a:pt x="532" y="367"/>
                  </a:lnTo>
                  <a:lnTo>
                    <a:pt x="532" y="365"/>
                  </a:lnTo>
                  <a:lnTo>
                    <a:pt x="531" y="365"/>
                  </a:lnTo>
                  <a:lnTo>
                    <a:pt x="531" y="364"/>
                  </a:lnTo>
                  <a:lnTo>
                    <a:pt x="531" y="363"/>
                  </a:lnTo>
                  <a:lnTo>
                    <a:pt x="529" y="363"/>
                  </a:lnTo>
                  <a:lnTo>
                    <a:pt x="528" y="362"/>
                  </a:lnTo>
                  <a:lnTo>
                    <a:pt x="528" y="361"/>
                  </a:lnTo>
                  <a:lnTo>
                    <a:pt x="527" y="361"/>
                  </a:lnTo>
                  <a:lnTo>
                    <a:pt x="527" y="360"/>
                  </a:lnTo>
                  <a:lnTo>
                    <a:pt x="526" y="360"/>
                  </a:lnTo>
                  <a:lnTo>
                    <a:pt x="526" y="358"/>
                  </a:lnTo>
                  <a:lnTo>
                    <a:pt x="525" y="358"/>
                  </a:lnTo>
                  <a:lnTo>
                    <a:pt x="525" y="357"/>
                  </a:lnTo>
                  <a:lnTo>
                    <a:pt x="523" y="356"/>
                  </a:lnTo>
                  <a:lnTo>
                    <a:pt x="522" y="356"/>
                  </a:lnTo>
                  <a:lnTo>
                    <a:pt x="521" y="356"/>
                  </a:lnTo>
                  <a:lnTo>
                    <a:pt x="520" y="357"/>
                  </a:lnTo>
                  <a:lnTo>
                    <a:pt x="519" y="357"/>
                  </a:lnTo>
                  <a:lnTo>
                    <a:pt x="519" y="360"/>
                  </a:lnTo>
                  <a:lnTo>
                    <a:pt x="518" y="360"/>
                  </a:lnTo>
                  <a:lnTo>
                    <a:pt x="516" y="361"/>
                  </a:lnTo>
                  <a:lnTo>
                    <a:pt x="518" y="362"/>
                  </a:lnTo>
                  <a:lnTo>
                    <a:pt x="516" y="362"/>
                  </a:lnTo>
                  <a:lnTo>
                    <a:pt x="516" y="363"/>
                  </a:lnTo>
                  <a:lnTo>
                    <a:pt x="516" y="364"/>
                  </a:lnTo>
                  <a:lnTo>
                    <a:pt x="518" y="365"/>
                  </a:lnTo>
                  <a:lnTo>
                    <a:pt x="518" y="367"/>
                  </a:lnTo>
                  <a:lnTo>
                    <a:pt x="516" y="368"/>
                  </a:lnTo>
                  <a:lnTo>
                    <a:pt x="515" y="369"/>
                  </a:lnTo>
                  <a:lnTo>
                    <a:pt x="514" y="370"/>
                  </a:lnTo>
                  <a:lnTo>
                    <a:pt x="510" y="371"/>
                  </a:lnTo>
                  <a:lnTo>
                    <a:pt x="510" y="373"/>
                  </a:lnTo>
                  <a:lnTo>
                    <a:pt x="510" y="374"/>
                  </a:lnTo>
                  <a:lnTo>
                    <a:pt x="509" y="381"/>
                  </a:lnTo>
                  <a:lnTo>
                    <a:pt x="508" y="388"/>
                  </a:lnTo>
                  <a:lnTo>
                    <a:pt x="509" y="388"/>
                  </a:lnTo>
                  <a:lnTo>
                    <a:pt x="510" y="390"/>
                  </a:lnTo>
                  <a:lnTo>
                    <a:pt x="512" y="391"/>
                  </a:lnTo>
                  <a:lnTo>
                    <a:pt x="512" y="394"/>
                  </a:lnTo>
                  <a:lnTo>
                    <a:pt x="512" y="395"/>
                  </a:lnTo>
                  <a:lnTo>
                    <a:pt x="510" y="396"/>
                  </a:lnTo>
                  <a:lnTo>
                    <a:pt x="510" y="397"/>
                  </a:lnTo>
                  <a:lnTo>
                    <a:pt x="510" y="399"/>
                  </a:lnTo>
                  <a:lnTo>
                    <a:pt x="508" y="400"/>
                  </a:lnTo>
                  <a:lnTo>
                    <a:pt x="507" y="400"/>
                  </a:lnTo>
                  <a:lnTo>
                    <a:pt x="505" y="407"/>
                  </a:lnTo>
                  <a:lnTo>
                    <a:pt x="502" y="414"/>
                  </a:lnTo>
                  <a:lnTo>
                    <a:pt x="507" y="416"/>
                  </a:lnTo>
                  <a:lnTo>
                    <a:pt x="510" y="417"/>
                  </a:lnTo>
                  <a:lnTo>
                    <a:pt x="513" y="417"/>
                  </a:lnTo>
                  <a:lnTo>
                    <a:pt x="513" y="419"/>
                  </a:lnTo>
                  <a:lnTo>
                    <a:pt x="513" y="420"/>
                  </a:lnTo>
                  <a:lnTo>
                    <a:pt x="513" y="421"/>
                  </a:lnTo>
                  <a:lnTo>
                    <a:pt x="513" y="422"/>
                  </a:lnTo>
                  <a:lnTo>
                    <a:pt x="513" y="423"/>
                  </a:lnTo>
                  <a:lnTo>
                    <a:pt x="514" y="423"/>
                  </a:lnTo>
                  <a:lnTo>
                    <a:pt x="514" y="425"/>
                  </a:lnTo>
                  <a:lnTo>
                    <a:pt x="514" y="426"/>
                  </a:lnTo>
                  <a:lnTo>
                    <a:pt x="512" y="426"/>
                  </a:lnTo>
                  <a:lnTo>
                    <a:pt x="512" y="427"/>
                  </a:lnTo>
                  <a:lnTo>
                    <a:pt x="513" y="428"/>
                  </a:lnTo>
                  <a:lnTo>
                    <a:pt x="514" y="428"/>
                  </a:lnTo>
                  <a:lnTo>
                    <a:pt x="514" y="429"/>
                  </a:lnTo>
                  <a:lnTo>
                    <a:pt x="513" y="429"/>
                  </a:lnTo>
                  <a:lnTo>
                    <a:pt x="513" y="430"/>
                  </a:lnTo>
                  <a:lnTo>
                    <a:pt x="514" y="430"/>
                  </a:lnTo>
                  <a:lnTo>
                    <a:pt x="514" y="432"/>
                  </a:lnTo>
                  <a:lnTo>
                    <a:pt x="518" y="434"/>
                  </a:lnTo>
                  <a:lnTo>
                    <a:pt x="519" y="433"/>
                  </a:lnTo>
                  <a:lnTo>
                    <a:pt x="519" y="432"/>
                  </a:lnTo>
                  <a:lnTo>
                    <a:pt x="519" y="430"/>
                  </a:lnTo>
                  <a:lnTo>
                    <a:pt x="519" y="429"/>
                  </a:lnTo>
                  <a:lnTo>
                    <a:pt x="523" y="432"/>
                  </a:lnTo>
                  <a:lnTo>
                    <a:pt x="532" y="432"/>
                  </a:lnTo>
                  <a:lnTo>
                    <a:pt x="533" y="432"/>
                  </a:lnTo>
                  <a:lnTo>
                    <a:pt x="534" y="433"/>
                  </a:lnTo>
                  <a:lnTo>
                    <a:pt x="538" y="440"/>
                  </a:lnTo>
                  <a:lnTo>
                    <a:pt x="539" y="441"/>
                  </a:lnTo>
                  <a:lnTo>
                    <a:pt x="539" y="441"/>
                  </a:lnTo>
                  <a:lnTo>
                    <a:pt x="539" y="442"/>
                  </a:lnTo>
                  <a:lnTo>
                    <a:pt x="540" y="442"/>
                  </a:lnTo>
                  <a:lnTo>
                    <a:pt x="540" y="443"/>
                  </a:lnTo>
                  <a:lnTo>
                    <a:pt x="542" y="451"/>
                  </a:lnTo>
                  <a:lnTo>
                    <a:pt x="548" y="459"/>
                  </a:lnTo>
                  <a:lnTo>
                    <a:pt x="547" y="460"/>
                  </a:lnTo>
                  <a:lnTo>
                    <a:pt x="547" y="461"/>
                  </a:lnTo>
                  <a:lnTo>
                    <a:pt x="544" y="461"/>
                  </a:lnTo>
                  <a:lnTo>
                    <a:pt x="542" y="460"/>
                  </a:lnTo>
                  <a:lnTo>
                    <a:pt x="542" y="459"/>
                  </a:lnTo>
                  <a:lnTo>
                    <a:pt x="541" y="459"/>
                  </a:lnTo>
                  <a:lnTo>
                    <a:pt x="540" y="459"/>
                  </a:lnTo>
                  <a:lnTo>
                    <a:pt x="539" y="460"/>
                  </a:lnTo>
                  <a:lnTo>
                    <a:pt x="539" y="461"/>
                  </a:lnTo>
                  <a:lnTo>
                    <a:pt x="539" y="462"/>
                  </a:lnTo>
                  <a:lnTo>
                    <a:pt x="539" y="462"/>
                  </a:lnTo>
                  <a:lnTo>
                    <a:pt x="540" y="464"/>
                  </a:lnTo>
                  <a:lnTo>
                    <a:pt x="540" y="465"/>
                  </a:lnTo>
                  <a:lnTo>
                    <a:pt x="542" y="465"/>
                  </a:lnTo>
                  <a:lnTo>
                    <a:pt x="544" y="466"/>
                  </a:lnTo>
                  <a:lnTo>
                    <a:pt x="545" y="467"/>
                  </a:lnTo>
                  <a:lnTo>
                    <a:pt x="546" y="467"/>
                  </a:lnTo>
                  <a:lnTo>
                    <a:pt x="547" y="467"/>
                  </a:lnTo>
                  <a:lnTo>
                    <a:pt x="548" y="468"/>
                  </a:lnTo>
                  <a:lnTo>
                    <a:pt x="549" y="470"/>
                  </a:lnTo>
                  <a:lnTo>
                    <a:pt x="553" y="472"/>
                  </a:lnTo>
                  <a:lnTo>
                    <a:pt x="554" y="473"/>
                  </a:lnTo>
                  <a:lnTo>
                    <a:pt x="554" y="474"/>
                  </a:lnTo>
                  <a:lnTo>
                    <a:pt x="554" y="473"/>
                  </a:lnTo>
                  <a:lnTo>
                    <a:pt x="553" y="473"/>
                  </a:lnTo>
                  <a:lnTo>
                    <a:pt x="552" y="473"/>
                  </a:lnTo>
                  <a:lnTo>
                    <a:pt x="552" y="472"/>
                  </a:lnTo>
                  <a:lnTo>
                    <a:pt x="551" y="472"/>
                  </a:lnTo>
                  <a:lnTo>
                    <a:pt x="549" y="473"/>
                  </a:lnTo>
                  <a:lnTo>
                    <a:pt x="551" y="473"/>
                  </a:lnTo>
                  <a:lnTo>
                    <a:pt x="549" y="473"/>
                  </a:lnTo>
                  <a:lnTo>
                    <a:pt x="551" y="474"/>
                  </a:lnTo>
                  <a:lnTo>
                    <a:pt x="551" y="477"/>
                  </a:lnTo>
                  <a:lnTo>
                    <a:pt x="551" y="475"/>
                  </a:lnTo>
                  <a:lnTo>
                    <a:pt x="549" y="475"/>
                  </a:lnTo>
                  <a:lnTo>
                    <a:pt x="548" y="475"/>
                  </a:lnTo>
                  <a:lnTo>
                    <a:pt x="547" y="477"/>
                  </a:lnTo>
                  <a:lnTo>
                    <a:pt x="547" y="478"/>
                  </a:lnTo>
                  <a:lnTo>
                    <a:pt x="547" y="477"/>
                  </a:lnTo>
                  <a:lnTo>
                    <a:pt x="546" y="477"/>
                  </a:lnTo>
                  <a:lnTo>
                    <a:pt x="546" y="478"/>
                  </a:lnTo>
                  <a:lnTo>
                    <a:pt x="546" y="477"/>
                  </a:lnTo>
                  <a:lnTo>
                    <a:pt x="545" y="477"/>
                  </a:lnTo>
                  <a:lnTo>
                    <a:pt x="546" y="478"/>
                  </a:lnTo>
                  <a:lnTo>
                    <a:pt x="546" y="479"/>
                  </a:lnTo>
                  <a:lnTo>
                    <a:pt x="546" y="478"/>
                  </a:lnTo>
                  <a:lnTo>
                    <a:pt x="545" y="478"/>
                  </a:lnTo>
                  <a:lnTo>
                    <a:pt x="545" y="477"/>
                  </a:lnTo>
                  <a:lnTo>
                    <a:pt x="545" y="478"/>
                  </a:lnTo>
                  <a:lnTo>
                    <a:pt x="545" y="479"/>
                  </a:lnTo>
                  <a:lnTo>
                    <a:pt x="545" y="478"/>
                  </a:lnTo>
                  <a:lnTo>
                    <a:pt x="544" y="478"/>
                  </a:lnTo>
                  <a:lnTo>
                    <a:pt x="544" y="477"/>
                  </a:lnTo>
                  <a:lnTo>
                    <a:pt x="542" y="478"/>
                  </a:lnTo>
                  <a:lnTo>
                    <a:pt x="541" y="478"/>
                  </a:lnTo>
                  <a:lnTo>
                    <a:pt x="541" y="479"/>
                  </a:lnTo>
                  <a:lnTo>
                    <a:pt x="542" y="479"/>
                  </a:lnTo>
                  <a:lnTo>
                    <a:pt x="544" y="480"/>
                  </a:lnTo>
                  <a:lnTo>
                    <a:pt x="542" y="481"/>
                  </a:lnTo>
                  <a:lnTo>
                    <a:pt x="541" y="481"/>
                  </a:lnTo>
                  <a:lnTo>
                    <a:pt x="542" y="481"/>
                  </a:lnTo>
                  <a:lnTo>
                    <a:pt x="544" y="481"/>
                  </a:lnTo>
                  <a:lnTo>
                    <a:pt x="544" y="483"/>
                  </a:lnTo>
                  <a:lnTo>
                    <a:pt x="544" y="484"/>
                  </a:lnTo>
                  <a:lnTo>
                    <a:pt x="545" y="485"/>
                  </a:lnTo>
                  <a:lnTo>
                    <a:pt x="544" y="485"/>
                  </a:lnTo>
                  <a:lnTo>
                    <a:pt x="544" y="485"/>
                  </a:lnTo>
                  <a:lnTo>
                    <a:pt x="542" y="485"/>
                  </a:lnTo>
                  <a:lnTo>
                    <a:pt x="542" y="485"/>
                  </a:lnTo>
                  <a:lnTo>
                    <a:pt x="542" y="484"/>
                  </a:lnTo>
                  <a:lnTo>
                    <a:pt x="541" y="484"/>
                  </a:lnTo>
                  <a:lnTo>
                    <a:pt x="541" y="483"/>
                  </a:lnTo>
                  <a:lnTo>
                    <a:pt x="541" y="481"/>
                  </a:lnTo>
                  <a:lnTo>
                    <a:pt x="540" y="481"/>
                  </a:lnTo>
                  <a:lnTo>
                    <a:pt x="539" y="483"/>
                  </a:lnTo>
                  <a:lnTo>
                    <a:pt x="539" y="483"/>
                  </a:lnTo>
                  <a:lnTo>
                    <a:pt x="538" y="484"/>
                  </a:lnTo>
                  <a:lnTo>
                    <a:pt x="538" y="485"/>
                  </a:lnTo>
                  <a:lnTo>
                    <a:pt x="538" y="484"/>
                  </a:lnTo>
                  <a:lnTo>
                    <a:pt x="538" y="485"/>
                  </a:lnTo>
                  <a:lnTo>
                    <a:pt x="539" y="485"/>
                  </a:lnTo>
                  <a:lnTo>
                    <a:pt x="538" y="485"/>
                  </a:lnTo>
                  <a:lnTo>
                    <a:pt x="536" y="485"/>
                  </a:lnTo>
                  <a:lnTo>
                    <a:pt x="535" y="485"/>
                  </a:lnTo>
                  <a:lnTo>
                    <a:pt x="535" y="486"/>
                  </a:lnTo>
                  <a:lnTo>
                    <a:pt x="534" y="486"/>
                  </a:lnTo>
                  <a:lnTo>
                    <a:pt x="535" y="487"/>
                  </a:lnTo>
                  <a:lnTo>
                    <a:pt x="534" y="487"/>
                  </a:lnTo>
                  <a:lnTo>
                    <a:pt x="533" y="487"/>
                  </a:lnTo>
                  <a:lnTo>
                    <a:pt x="532" y="486"/>
                  </a:lnTo>
                  <a:lnTo>
                    <a:pt x="532" y="487"/>
                  </a:lnTo>
                  <a:lnTo>
                    <a:pt x="531" y="487"/>
                  </a:lnTo>
                  <a:lnTo>
                    <a:pt x="531" y="488"/>
                  </a:lnTo>
                  <a:lnTo>
                    <a:pt x="531" y="487"/>
                  </a:lnTo>
                  <a:lnTo>
                    <a:pt x="529" y="487"/>
                  </a:lnTo>
                  <a:lnTo>
                    <a:pt x="528" y="487"/>
                  </a:lnTo>
                  <a:lnTo>
                    <a:pt x="528" y="488"/>
                  </a:lnTo>
                  <a:lnTo>
                    <a:pt x="528" y="487"/>
                  </a:lnTo>
                  <a:lnTo>
                    <a:pt x="527" y="487"/>
                  </a:lnTo>
                  <a:lnTo>
                    <a:pt x="527" y="488"/>
                  </a:lnTo>
                  <a:lnTo>
                    <a:pt x="527" y="490"/>
                  </a:lnTo>
                  <a:lnTo>
                    <a:pt x="527" y="491"/>
                  </a:lnTo>
                  <a:lnTo>
                    <a:pt x="526" y="490"/>
                  </a:lnTo>
                  <a:lnTo>
                    <a:pt x="526" y="488"/>
                  </a:lnTo>
                  <a:lnTo>
                    <a:pt x="525" y="488"/>
                  </a:lnTo>
                  <a:lnTo>
                    <a:pt x="525" y="487"/>
                  </a:lnTo>
                  <a:lnTo>
                    <a:pt x="523" y="487"/>
                  </a:lnTo>
                  <a:lnTo>
                    <a:pt x="523" y="486"/>
                  </a:lnTo>
                  <a:lnTo>
                    <a:pt x="522" y="486"/>
                  </a:lnTo>
                  <a:lnTo>
                    <a:pt x="521" y="486"/>
                  </a:lnTo>
                  <a:lnTo>
                    <a:pt x="521" y="487"/>
                  </a:lnTo>
                  <a:lnTo>
                    <a:pt x="522" y="487"/>
                  </a:lnTo>
                  <a:lnTo>
                    <a:pt x="522" y="486"/>
                  </a:lnTo>
                  <a:lnTo>
                    <a:pt x="522" y="487"/>
                  </a:lnTo>
                  <a:lnTo>
                    <a:pt x="523" y="487"/>
                  </a:lnTo>
                  <a:lnTo>
                    <a:pt x="523" y="488"/>
                  </a:lnTo>
                  <a:lnTo>
                    <a:pt x="522" y="488"/>
                  </a:lnTo>
                  <a:lnTo>
                    <a:pt x="522" y="490"/>
                  </a:lnTo>
                  <a:lnTo>
                    <a:pt x="523" y="490"/>
                  </a:lnTo>
                  <a:lnTo>
                    <a:pt x="523" y="491"/>
                  </a:lnTo>
                  <a:lnTo>
                    <a:pt x="523" y="492"/>
                  </a:lnTo>
                  <a:lnTo>
                    <a:pt x="522" y="492"/>
                  </a:lnTo>
                  <a:lnTo>
                    <a:pt x="522" y="491"/>
                  </a:lnTo>
                  <a:lnTo>
                    <a:pt x="522" y="490"/>
                  </a:lnTo>
                  <a:lnTo>
                    <a:pt x="521" y="488"/>
                  </a:lnTo>
                  <a:lnTo>
                    <a:pt x="520" y="488"/>
                  </a:lnTo>
                  <a:lnTo>
                    <a:pt x="519" y="488"/>
                  </a:lnTo>
                  <a:lnTo>
                    <a:pt x="520" y="487"/>
                  </a:lnTo>
                  <a:lnTo>
                    <a:pt x="521" y="487"/>
                  </a:lnTo>
                  <a:lnTo>
                    <a:pt x="520" y="487"/>
                  </a:lnTo>
                  <a:lnTo>
                    <a:pt x="519" y="487"/>
                  </a:lnTo>
                  <a:lnTo>
                    <a:pt x="519" y="486"/>
                  </a:lnTo>
                  <a:lnTo>
                    <a:pt x="519" y="487"/>
                  </a:lnTo>
                  <a:lnTo>
                    <a:pt x="519" y="488"/>
                  </a:lnTo>
                  <a:lnTo>
                    <a:pt x="520" y="488"/>
                  </a:lnTo>
                  <a:lnTo>
                    <a:pt x="520" y="490"/>
                  </a:lnTo>
                  <a:lnTo>
                    <a:pt x="521" y="490"/>
                  </a:lnTo>
                  <a:lnTo>
                    <a:pt x="521" y="491"/>
                  </a:lnTo>
                  <a:lnTo>
                    <a:pt x="522" y="491"/>
                  </a:lnTo>
                  <a:lnTo>
                    <a:pt x="522" y="492"/>
                  </a:lnTo>
                  <a:lnTo>
                    <a:pt x="521" y="492"/>
                  </a:lnTo>
                  <a:lnTo>
                    <a:pt x="521" y="491"/>
                  </a:lnTo>
                  <a:lnTo>
                    <a:pt x="520" y="491"/>
                  </a:lnTo>
                  <a:lnTo>
                    <a:pt x="520" y="492"/>
                  </a:lnTo>
                  <a:lnTo>
                    <a:pt x="521" y="492"/>
                  </a:lnTo>
                  <a:lnTo>
                    <a:pt x="521" y="493"/>
                  </a:lnTo>
                  <a:lnTo>
                    <a:pt x="521" y="494"/>
                  </a:lnTo>
                  <a:lnTo>
                    <a:pt x="520" y="494"/>
                  </a:lnTo>
                  <a:lnTo>
                    <a:pt x="521" y="496"/>
                  </a:lnTo>
                  <a:lnTo>
                    <a:pt x="520" y="496"/>
                  </a:lnTo>
                  <a:lnTo>
                    <a:pt x="519" y="496"/>
                  </a:lnTo>
                  <a:lnTo>
                    <a:pt x="520" y="497"/>
                  </a:lnTo>
                  <a:lnTo>
                    <a:pt x="519" y="497"/>
                  </a:lnTo>
                  <a:lnTo>
                    <a:pt x="519" y="498"/>
                  </a:lnTo>
                  <a:lnTo>
                    <a:pt x="519" y="499"/>
                  </a:lnTo>
                  <a:lnTo>
                    <a:pt x="519" y="501"/>
                  </a:lnTo>
                  <a:lnTo>
                    <a:pt x="518" y="503"/>
                  </a:lnTo>
                  <a:lnTo>
                    <a:pt x="518" y="501"/>
                  </a:lnTo>
                  <a:lnTo>
                    <a:pt x="516" y="503"/>
                  </a:lnTo>
                  <a:lnTo>
                    <a:pt x="516" y="504"/>
                  </a:lnTo>
                  <a:lnTo>
                    <a:pt x="516" y="505"/>
                  </a:lnTo>
                  <a:lnTo>
                    <a:pt x="515" y="505"/>
                  </a:lnTo>
                  <a:lnTo>
                    <a:pt x="515" y="506"/>
                  </a:lnTo>
                  <a:lnTo>
                    <a:pt x="515" y="507"/>
                  </a:lnTo>
                  <a:lnTo>
                    <a:pt x="515" y="509"/>
                  </a:lnTo>
                  <a:lnTo>
                    <a:pt x="514" y="507"/>
                  </a:lnTo>
                  <a:lnTo>
                    <a:pt x="514" y="509"/>
                  </a:lnTo>
                  <a:lnTo>
                    <a:pt x="514" y="510"/>
                  </a:lnTo>
                  <a:lnTo>
                    <a:pt x="514" y="509"/>
                  </a:lnTo>
                  <a:lnTo>
                    <a:pt x="513" y="509"/>
                  </a:lnTo>
                  <a:lnTo>
                    <a:pt x="513" y="511"/>
                  </a:lnTo>
                  <a:lnTo>
                    <a:pt x="513" y="512"/>
                  </a:lnTo>
                  <a:lnTo>
                    <a:pt x="513" y="513"/>
                  </a:lnTo>
                  <a:lnTo>
                    <a:pt x="512" y="512"/>
                  </a:lnTo>
                  <a:lnTo>
                    <a:pt x="512" y="511"/>
                  </a:lnTo>
                  <a:lnTo>
                    <a:pt x="512" y="510"/>
                  </a:lnTo>
                  <a:lnTo>
                    <a:pt x="510" y="510"/>
                  </a:lnTo>
                  <a:lnTo>
                    <a:pt x="510" y="511"/>
                  </a:lnTo>
                  <a:lnTo>
                    <a:pt x="512" y="512"/>
                  </a:lnTo>
                  <a:lnTo>
                    <a:pt x="510" y="512"/>
                  </a:lnTo>
                  <a:lnTo>
                    <a:pt x="510" y="513"/>
                  </a:lnTo>
                  <a:lnTo>
                    <a:pt x="510" y="513"/>
                  </a:lnTo>
                  <a:lnTo>
                    <a:pt x="510" y="513"/>
                  </a:lnTo>
                  <a:lnTo>
                    <a:pt x="509" y="513"/>
                  </a:lnTo>
                  <a:lnTo>
                    <a:pt x="509" y="514"/>
                  </a:lnTo>
                  <a:lnTo>
                    <a:pt x="508" y="514"/>
                  </a:lnTo>
                  <a:lnTo>
                    <a:pt x="507" y="516"/>
                  </a:lnTo>
                  <a:lnTo>
                    <a:pt x="507" y="518"/>
                  </a:lnTo>
                  <a:lnTo>
                    <a:pt x="506" y="518"/>
                  </a:lnTo>
                  <a:lnTo>
                    <a:pt x="506" y="519"/>
                  </a:lnTo>
                  <a:lnTo>
                    <a:pt x="506" y="520"/>
                  </a:lnTo>
                  <a:lnTo>
                    <a:pt x="506" y="522"/>
                  </a:lnTo>
                  <a:lnTo>
                    <a:pt x="507" y="522"/>
                  </a:lnTo>
                  <a:lnTo>
                    <a:pt x="507" y="523"/>
                  </a:lnTo>
                  <a:lnTo>
                    <a:pt x="508" y="523"/>
                  </a:lnTo>
                  <a:lnTo>
                    <a:pt x="509" y="523"/>
                  </a:lnTo>
                  <a:lnTo>
                    <a:pt x="510" y="524"/>
                  </a:lnTo>
                  <a:lnTo>
                    <a:pt x="512" y="524"/>
                  </a:lnTo>
                  <a:lnTo>
                    <a:pt x="512" y="525"/>
                  </a:lnTo>
                  <a:lnTo>
                    <a:pt x="513" y="526"/>
                  </a:lnTo>
                  <a:lnTo>
                    <a:pt x="513" y="527"/>
                  </a:lnTo>
                  <a:lnTo>
                    <a:pt x="514" y="527"/>
                  </a:lnTo>
                  <a:lnTo>
                    <a:pt x="515" y="527"/>
                  </a:lnTo>
                  <a:lnTo>
                    <a:pt x="516" y="529"/>
                  </a:lnTo>
                  <a:lnTo>
                    <a:pt x="516" y="531"/>
                  </a:lnTo>
                  <a:lnTo>
                    <a:pt x="518" y="532"/>
                  </a:lnTo>
                  <a:lnTo>
                    <a:pt x="519" y="535"/>
                  </a:lnTo>
                  <a:lnTo>
                    <a:pt x="519" y="536"/>
                  </a:lnTo>
                  <a:lnTo>
                    <a:pt x="519" y="537"/>
                  </a:lnTo>
                  <a:lnTo>
                    <a:pt x="520" y="537"/>
                  </a:lnTo>
                  <a:lnTo>
                    <a:pt x="520" y="538"/>
                  </a:lnTo>
                  <a:lnTo>
                    <a:pt x="521" y="539"/>
                  </a:lnTo>
                  <a:lnTo>
                    <a:pt x="520" y="539"/>
                  </a:lnTo>
                  <a:lnTo>
                    <a:pt x="520" y="540"/>
                  </a:lnTo>
                  <a:lnTo>
                    <a:pt x="519" y="540"/>
                  </a:lnTo>
                  <a:lnTo>
                    <a:pt x="520" y="542"/>
                  </a:lnTo>
                  <a:lnTo>
                    <a:pt x="519" y="542"/>
                  </a:lnTo>
                  <a:lnTo>
                    <a:pt x="519" y="542"/>
                  </a:lnTo>
                  <a:lnTo>
                    <a:pt x="519" y="543"/>
                  </a:lnTo>
                  <a:lnTo>
                    <a:pt x="518" y="543"/>
                  </a:lnTo>
                  <a:lnTo>
                    <a:pt x="518" y="544"/>
                  </a:lnTo>
                  <a:lnTo>
                    <a:pt x="519" y="544"/>
                  </a:lnTo>
                  <a:lnTo>
                    <a:pt x="519" y="545"/>
                  </a:lnTo>
                  <a:lnTo>
                    <a:pt x="520" y="545"/>
                  </a:lnTo>
                  <a:lnTo>
                    <a:pt x="520" y="544"/>
                  </a:lnTo>
                  <a:lnTo>
                    <a:pt x="520" y="543"/>
                  </a:lnTo>
                  <a:lnTo>
                    <a:pt x="520" y="542"/>
                  </a:lnTo>
                  <a:lnTo>
                    <a:pt x="521" y="542"/>
                  </a:lnTo>
                  <a:lnTo>
                    <a:pt x="521" y="540"/>
                  </a:lnTo>
                  <a:lnTo>
                    <a:pt x="521" y="539"/>
                  </a:lnTo>
                  <a:lnTo>
                    <a:pt x="521" y="538"/>
                  </a:lnTo>
                  <a:lnTo>
                    <a:pt x="521" y="537"/>
                  </a:lnTo>
                  <a:lnTo>
                    <a:pt x="522" y="536"/>
                  </a:lnTo>
                  <a:lnTo>
                    <a:pt x="523" y="536"/>
                  </a:lnTo>
                  <a:lnTo>
                    <a:pt x="523" y="537"/>
                  </a:lnTo>
                  <a:lnTo>
                    <a:pt x="525" y="537"/>
                  </a:lnTo>
                  <a:lnTo>
                    <a:pt x="523" y="538"/>
                  </a:lnTo>
                  <a:lnTo>
                    <a:pt x="522" y="539"/>
                  </a:lnTo>
                  <a:lnTo>
                    <a:pt x="521" y="542"/>
                  </a:lnTo>
                  <a:lnTo>
                    <a:pt x="521" y="545"/>
                  </a:lnTo>
                  <a:lnTo>
                    <a:pt x="520" y="546"/>
                  </a:lnTo>
                  <a:lnTo>
                    <a:pt x="520" y="548"/>
                  </a:lnTo>
                  <a:lnTo>
                    <a:pt x="520" y="549"/>
                  </a:lnTo>
                  <a:lnTo>
                    <a:pt x="521" y="550"/>
                  </a:lnTo>
                  <a:lnTo>
                    <a:pt x="520" y="550"/>
                  </a:lnTo>
                  <a:lnTo>
                    <a:pt x="520" y="551"/>
                  </a:lnTo>
                  <a:lnTo>
                    <a:pt x="521" y="551"/>
                  </a:lnTo>
                  <a:lnTo>
                    <a:pt x="521" y="550"/>
                  </a:lnTo>
                  <a:lnTo>
                    <a:pt x="522" y="550"/>
                  </a:lnTo>
                  <a:lnTo>
                    <a:pt x="522" y="551"/>
                  </a:lnTo>
                  <a:lnTo>
                    <a:pt x="522" y="552"/>
                  </a:lnTo>
                  <a:lnTo>
                    <a:pt x="521" y="552"/>
                  </a:lnTo>
                  <a:lnTo>
                    <a:pt x="520" y="554"/>
                  </a:lnTo>
                  <a:lnTo>
                    <a:pt x="520" y="555"/>
                  </a:lnTo>
                  <a:lnTo>
                    <a:pt x="520" y="556"/>
                  </a:lnTo>
                  <a:lnTo>
                    <a:pt x="520" y="557"/>
                  </a:lnTo>
                  <a:lnTo>
                    <a:pt x="520" y="558"/>
                  </a:lnTo>
                  <a:lnTo>
                    <a:pt x="521" y="559"/>
                  </a:lnTo>
                  <a:lnTo>
                    <a:pt x="522" y="561"/>
                  </a:lnTo>
                  <a:lnTo>
                    <a:pt x="523" y="562"/>
                  </a:lnTo>
                  <a:lnTo>
                    <a:pt x="525" y="563"/>
                  </a:lnTo>
                  <a:lnTo>
                    <a:pt x="525" y="564"/>
                  </a:lnTo>
                  <a:lnTo>
                    <a:pt x="525" y="565"/>
                  </a:lnTo>
                  <a:lnTo>
                    <a:pt x="525" y="567"/>
                  </a:lnTo>
                  <a:lnTo>
                    <a:pt x="525" y="568"/>
                  </a:lnTo>
                  <a:lnTo>
                    <a:pt x="526" y="569"/>
                  </a:lnTo>
                  <a:lnTo>
                    <a:pt x="527" y="569"/>
                  </a:lnTo>
                  <a:lnTo>
                    <a:pt x="528" y="570"/>
                  </a:lnTo>
                  <a:lnTo>
                    <a:pt x="529" y="571"/>
                  </a:lnTo>
                  <a:lnTo>
                    <a:pt x="531" y="574"/>
                  </a:lnTo>
                  <a:lnTo>
                    <a:pt x="532" y="575"/>
                  </a:lnTo>
                  <a:lnTo>
                    <a:pt x="534" y="580"/>
                  </a:lnTo>
                  <a:lnTo>
                    <a:pt x="535" y="581"/>
                  </a:lnTo>
                  <a:lnTo>
                    <a:pt x="536" y="582"/>
                  </a:lnTo>
                  <a:lnTo>
                    <a:pt x="536" y="583"/>
                  </a:lnTo>
                  <a:lnTo>
                    <a:pt x="538" y="585"/>
                  </a:lnTo>
                  <a:lnTo>
                    <a:pt x="539" y="587"/>
                  </a:lnTo>
                  <a:lnTo>
                    <a:pt x="539" y="587"/>
                  </a:lnTo>
                  <a:lnTo>
                    <a:pt x="540" y="588"/>
                  </a:lnTo>
                  <a:lnTo>
                    <a:pt x="540" y="590"/>
                  </a:lnTo>
                  <a:lnTo>
                    <a:pt x="539" y="591"/>
                  </a:lnTo>
                  <a:lnTo>
                    <a:pt x="539" y="594"/>
                  </a:lnTo>
                  <a:lnTo>
                    <a:pt x="538" y="595"/>
                  </a:lnTo>
                  <a:lnTo>
                    <a:pt x="535" y="596"/>
                  </a:lnTo>
                  <a:lnTo>
                    <a:pt x="535" y="597"/>
                  </a:lnTo>
                  <a:lnTo>
                    <a:pt x="534" y="597"/>
                  </a:lnTo>
                  <a:lnTo>
                    <a:pt x="532" y="597"/>
                  </a:lnTo>
                  <a:lnTo>
                    <a:pt x="532" y="598"/>
                  </a:lnTo>
                  <a:lnTo>
                    <a:pt x="531" y="598"/>
                  </a:lnTo>
                  <a:lnTo>
                    <a:pt x="531" y="600"/>
                  </a:lnTo>
                  <a:lnTo>
                    <a:pt x="529" y="600"/>
                  </a:lnTo>
                  <a:lnTo>
                    <a:pt x="529" y="601"/>
                  </a:lnTo>
                  <a:lnTo>
                    <a:pt x="528" y="601"/>
                  </a:lnTo>
                  <a:lnTo>
                    <a:pt x="528" y="602"/>
                  </a:lnTo>
                  <a:lnTo>
                    <a:pt x="528" y="603"/>
                  </a:lnTo>
                  <a:lnTo>
                    <a:pt x="527" y="604"/>
                  </a:lnTo>
                  <a:lnTo>
                    <a:pt x="526" y="604"/>
                  </a:lnTo>
                  <a:lnTo>
                    <a:pt x="525" y="604"/>
                  </a:lnTo>
                  <a:lnTo>
                    <a:pt x="525" y="603"/>
                  </a:lnTo>
                  <a:lnTo>
                    <a:pt x="523" y="603"/>
                  </a:lnTo>
                  <a:lnTo>
                    <a:pt x="522" y="603"/>
                  </a:lnTo>
                  <a:lnTo>
                    <a:pt x="521" y="603"/>
                  </a:lnTo>
                  <a:lnTo>
                    <a:pt x="521" y="602"/>
                  </a:lnTo>
                  <a:lnTo>
                    <a:pt x="520" y="602"/>
                  </a:lnTo>
                  <a:lnTo>
                    <a:pt x="519" y="602"/>
                  </a:lnTo>
                  <a:lnTo>
                    <a:pt x="518" y="602"/>
                  </a:lnTo>
                  <a:lnTo>
                    <a:pt x="516" y="601"/>
                  </a:lnTo>
                  <a:lnTo>
                    <a:pt x="515" y="601"/>
                  </a:lnTo>
                  <a:lnTo>
                    <a:pt x="515" y="600"/>
                  </a:lnTo>
                  <a:lnTo>
                    <a:pt x="515" y="598"/>
                  </a:lnTo>
                  <a:lnTo>
                    <a:pt x="515" y="598"/>
                  </a:lnTo>
                  <a:lnTo>
                    <a:pt x="514" y="597"/>
                  </a:lnTo>
                  <a:lnTo>
                    <a:pt x="514" y="596"/>
                  </a:lnTo>
                  <a:lnTo>
                    <a:pt x="513" y="595"/>
                  </a:lnTo>
                  <a:lnTo>
                    <a:pt x="512" y="596"/>
                  </a:lnTo>
                  <a:lnTo>
                    <a:pt x="512" y="595"/>
                  </a:lnTo>
                  <a:lnTo>
                    <a:pt x="510" y="595"/>
                  </a:lnTo>
                  <a:lnTo>
                    <a:pt x="510" y="594"/>
                  </a:lnTo>
                  <a:lnTo>
                    <a:pt x="510" y="593"/>
                  </a:lnTo>
                  <a:lnTo>
                    <a:pt x="510" y="591"/>
                  </a:lnTo>
                  <a:lnTo>
                    <a:pt x="509" y="591"/>
                  </a:lnTo>
                  <a:lnTo>
                    <a:pt x="508" y="590"/>
                  </a:lnTo>
                  <a:lnTo>
                    <a:pt x="507" y="590"/>
                  </a:lnTo>
                  <a:lnTo>
                    <a:pt x="507" y="589"/>
                  </a:lnTo>
                  <a:lnTo>
                    <a:pt x="507" y="588"/>
                  </a:lnTo>
                  <a:lnTo>
                    <a:pt x="507" y="589"/>
                  </a:lnTo>
                  <a:lnTo>
                    <a:pt x="506" y="589"/>
                  </a:lnTo>
                  <a:lnTo>
                    <a:pt x="505" y="589"/>
                  </a:lnTo>
                  <a:lnTo>
                    <a:pt x="505" y="590"/>
                  </a:lnTo>
                  <a:lnTo>
                    <a:pt x="503" y="590"/>
                  </a:lnTo>
                  <a:lnTo>
                    <a:pt x="503" y="589"/>
                  </a:lnTo>
                  <a:lnTo>
                    <a:pt x="503" y="588"/>
                  </a:lnTo>
                  <a:lnTo>
                    <a:pt x="502" y="587"/>
                  </a:lnTo>
                  <a:lnTo>
                    <a:pt x="501" y="587"/>
                  </a:lnTo>
                  <a:lnTo>
                    <a:pt x="500" y="587"/>
                  </a:lnTo>
                  <a:lnTo>
                    <a:pt x="499" y="585"/>
                  </a:lnTo>
                  <a:lnTo>
                    <a:pt x="497" y="584"/>
                  </a:lnTo>
                  <a:lnTo>
                    <a:pt x="496" y="584"/>
                  </a:lnTo>
                  <a:lnTo>
                    <a:pt x="495" y="584"/>
                  </a:lnTo>
                  <a:lnTo>
                    <a:pt x="494" y="584"/>
                  </a:lnTo>
                  <a:lnTo>
                    <a:pt x="494" y="583"/>
                  </a:lnTo>
                  <a:lnTo>
                    <a:pt x="494" y="584"/>
                  </a:lnTo>
                  <a:lnTo>
                    <a:pt x="493" y="584"/>
                  </a:lnTo>
                  <a:lnTo>
                    <a:pt x="493" y="583"/>
                  </a:lnTo>
                  <a:lnTo>
                    <a:pt x="492" y="583"/>
                  </a:lnTo>
                  <a:lnTo>
                    <a:pt x="490" y="582"/>
                  </a:lnTo>
                  <a:lnTo>
                    <a:pt x="489" y="581"/>
                  </a:lnTo>
                  <a:lnTo>
                    <a:pt x="487" y="580"/>
                  </a:lnTo>
                  <a:lnTo>
                    <a:pt x="486" y="580"/>
                  </a:lnTo>
                  <a:lnTo>
                    <a:pt x="486" y="578"/>
                  </a:lnTo>
                  <a:lnTo>
                    <a:pt x="488" y="572"/>
                  </a:lnTo>
                  <a:lnTo>
                    <a:pt x="488" y="571"/>
                  </a:lnTo>
                  <a:lnTo>
                    <a:pt x="487" y="571"/>
                  </a:lnTo>
                  <a:lnTo>
                    <a:pt x="486" y="570"/>
                  </a:lnTo>
                  <a:lnTo>
                    <a:pt x="483" y="570"/>
                  </a:lnTo>
                  <a:lnTo>
                    <a:pt x="482" y="570"/>
                  </a:lnTo>
                  <a:lnTo>
                    <a:pt x="482" y="570"/>
                  </a:lnTo>
                  <a:lnTo>
                    <a:pt x="481" y="570"/>
                  </a:lnTo>
                  <a:lnTo>
                    <a:pt x="480" y="570"/>
                  </a:lnTo>
                  <a:lnTo>
                    <a:pt x="477" y="568"/>
                  </a:lnTo>
                  <a:lnTo>
                    <a:pt x="477" y="567"/>
                  </a:lnTo>
                  <a:lnTo>
                    <a:pt x="476" y="567"/>
                  </a:lnTo>
                  <a:lnTo>
                    <a:pt x="476" y="568"/>
                  </a:lnTo>
                  <a:lnTo>
                    <a:pt x="475" y="568"/>
                  </a:lnTo>
                  <a:lnTo>
                    <a:pt x="475" y="567"/>
                  </a:lnTo>
                  <a:lnTo>
                    <a:pt x="473" y="565"/>
                  </a:lnTo>
                  <a:lnTo>
                    <a:pt x="471" y="565"/>
                  </a:lnTo>
                  <a:lnTo>
                    <a:pt x="471" y="567"/>
                  </a:lnTo>
                  <a:lnTo>
                    <a:pt x="470" y="568"/>
                  </a:lnTo>
                  <a:lnTo>
                    <a:pt x="470" y="569"/>
                  </a:lnTo>
                  <a:lnTo>
                    <a:pt x="469" y="568"/>
                  </a:lnTo>
                  <a:lnTo>
                    <a:pt x="468" y="567"/>
                  </a:lnTo>
                  <a:lnTo>
                    <a:pt x="468" y="565"/>
                  </a:lnTo>
                  <a:lnTo>
                    <a:pt x="467" y="565"/>
                  </a:lnTo>
                  <a:lnTo>
                    <a:pt x="466" y="565"/>
                  </a:lnTo>
                  <a:lnTo>
                    <a:pt x="464" y="565"/>
                  </a:lnTo>
                  <a:lnTo>
                    <a:pt x="463" y="567"/>
                  </a:lnTo>
                  <a:lnTo>
                    <a:pt x="462" y="567"/>
                  </a:lnTo>
                  <a:lnTo>
                    <a:pt x="461" y="567"/>
                  </a:lnTo>
                  <a:lnTo>
                    <a:pt x="460" y="568"/>
                  </a:lnTo>
                  <a:lnTo>
                    <a:pt x="460" y="569"/>
                  </a:lnTo>
                  <a:lnTo>
                    <a:pt x="458" y="569"/>
                  </a:lnTo>
                  <a:lnTo>
                    <a:pt x="456" y="569"/>
                  </a:lnTo>
                  <a:lnTo>
                    <a:pt x="455" y="570"/>
                  </a:lnTo>
                  <a:lnTo>
                    <a:pt x="454" y="570"/>
                  </a:lnTo>
                  <a:lnTo>
                    <a:pt x="454" y="570"/>
                  </a:lnTo>
                  <a:lnTo>
                    <a:pt x="454" y="570"/>
                  </a:lnTo>
                  <a:lnTo>
                    <a:pt x="453" y="570"/>
                  </a:lnTo>
                  <a:lnTo>
                    <a:pt x="451" y="570"/>
                  </a:lnTo>
                  <a:lnTo>
                    <a:pt x="450" y="569"/>
                  </a:lnTo>
                  <a:lnTo>
                    <a:pt x="451" y="568"/>
                  </a:lnTo>
                  <a:lnTo>
                    <a:pt x="453" y="568"/>
                  </a:lnTo>
                  <a:lnTo>
                    <a:pt x="453" y="567"/>
                  </a:lnTo>
                  <a:lnTo>
                    <a:pt x="453" y="565"/>
                  </a:lnTo>
                  <a:lnTo>
                    <a:pt x="451" y="565"/>
                  </a:lnTo>
                  <a:lnTo>
                    <a:pt x="449" y="565"/>
                  </a:lnTo>
                  <a:lnTo>
                    <a:pt x="449" y="564"/>
                  </a:lnTo>
                  <a:lnTo>
                    <a:pt x="448" y="563"/>
                  </a:lnTo>
                  <a:lnTo>
                    <a:pt x="447" y="563"/>
                  </a:lnTo>
                  <a:lnTo>
                    <a:pt x="445" y="563"/>
                  </a:lnTo>
                  <a:lnTo>
                    <a:pt x="444" y="562"/>
                  </a:lnTo>
                  <a:lnTo>
                    <a:pt x="441" y="561"/>
                  </a:lnTo>
                  <a:lnTo>
                    <a:pt x="440" y="561"/>
                  </a:lnTo>
                  <a:lnTo>
                    <a:pt x="437" y="558"/>
                  </a:lnTo>
                  <a:lnTo>
                    <a:pt x="436" y="557"/>
                  </a:lnTo>
                  <a:lnTo>
                    <a:pt x="437" y="557"/>
                  </a:lnTo>
                  <a:lnTo>
                    <a:pt x="437" y="556"/>
                  </a:lnTo>
                  <a:lnTo>
                    <a:pt x="435" y="556"/>
                  </a:lnTo>
                  <a:lnTo>
                    <a:pt x="434" y="555"/>
                  </a:lnTo>
                  <a:lnTo>
                    <a:pt x="432" y="555"/>
                  </a:lnTo>
                  <a:lnTo>
                    <a:pt x="431" y="555"/>
                  </a:lnTo>
                  <a:lnTo>
                    <a:pt x="430" y="555"/>
                  </a:lnTo>
                  <a:lnTo>
                    <a:pt x="429" y="556"/>
                  </a:lnTo>
                  <a:lnTo>
                    <a:pt x="429" y="555"/>
                  </a:lnTo>
                  <a:lnTo>
                    <a:pt x="428" y="555"/>
                  </a:lnTo>
                  <a:lnTo>
                    <a:pt x="427" y="555"/>
                  </a:lnTo>
                  <a:lnTo>
                    <a:pt x="427" y="554"/>
                  </a:lnTo>
                  <a:lnTo>
                    <a:pt x="425" y="552"/>
                  </a:lnTo>
                  <a:lnTo>
                    <a:pt x="425" y="552"/>
                  </a:lnTo>
                  <a:lnTo>
                    <a:pt x="422" y="554"/>
                  </a:lnTo>
                  <a:lnTo>
                    <a:pt x="419" y="554"/>
                  </a:lnTo>
                  <a:lnTo>
                    <a:pt x="419" y="555"/>
                  </a:lnTo>
                  <a:lnTo>
                    <a:pt x="418" y="555"/>
                  </a:lnTo>
                  <a:lnTo>
                    <a:pt x="418" y="554"/>
                  </a:lnTo>
                  <a:lnTo>
                    <a:pt x="417" y="554"/>
                  </a:lnTo>
                  <a:lnTo>
                    <a:pt x="416" y="554"/>
                  </a:lnTo>
                  <a:lnTo>
                    <a:pt x="415" y="554"/>
                  </a:lnTo>
                  <a:lnTo>
                    <a:pt x="414" y="554"/>
                  </a:lnTo>
                  <a:lnTo>
                    <a:pt x="412" y="554"/>
                  </a:lnTo>
                  <a:lnTo>
                    <a:pt x="411" y="554"/>
                  </a:lnTo>
                  <a:lnTo>
                    <a:pt x="410" y="554"/>
                  </a:lnTo>
                  <a:lnTo>
                    <a:pt x="409" y="552"/>
                  </a:lnTo>
                  <a:lnTo>
                    <a:pt x="408" y="551"/>
                  </a:lnTo>
                  <a:lnTo>
                    <a:pt x="406" y="551"/>
                  </a:lnTo>
                  <a:lnTo>
                    <a:pt x="406" y="550"/>
                  </a:lnTo>
                  <a:lnTo>
                    <a:pt x="405" y="550"/>
                  </a:lnTo>
                  <a:lnTo>
                    <a:pt x="404" y="550"/>
                  </a:lnTo>
                  <a:lnTo>
                    <a:pt x="403" y="549"/>
                  </a:lnTo>
                  <a:lnTo>
                    <a:pt x="402" y="549"/>
                  </a:lnTo>
                  <a:lnTo>
                    <a:pt x="399" y="549"/>
                  </a:lnTo>
                  <a:lnTo>
                    <a:pt x="397" y="546"/>
                  </a:lnTo>
                  <a:lnTo>
                    <a:pt x="397" y="546"/>
                  </a:lnTo>
                  <a:lnTo>
                    <a:pt x="395" y="545"/>
                  </a:lnTo>
                  <a:lnTo>
                    <a:pt x="393" y="545"/>
                  </a:lnTo>
                  <a:lnTo>
                    <a:pt x="393" y="544"/>
                  </a:lnTo>
                  <a:lnTo>
                    <a:pt x="392" y="545"/>
                  </a:lnTo>
                  <a:lnTo>
                    <a:pt x="391" y="545"/>
                  </a:lnTo>
                  <a:lnTo>
                    <a:pt x="390" y="545"/>
                  </a:lnTo>
                  <a:lnTo>
                    <a:pt x="385" y="544"/>
                  </a:lnTo>
                  <a:lnTo>
                    <a:pt x="384" y="544"/>
                  </a:lnTo>
                  <a:lnTo>
                    <a:pt x="383" y="544"/>
                  </a:lnTo>
                  <a:lnTo>
                    <a:pt x="382" y="544"/>
                  </a:lnTo>
                  <a:lnTo>
                    <a:pt x="382" y="545"/>
                  </a:lnTo>
                  <a:lnTo>
                    <a:pt x="380" y="548"/>
                  </a:lnTo>
                  <a:lnTo>
                    <a:pt x="380" y="549"/>
                  </a:lnTo>
                  <a:lnTo>
                    <a:pt x="379" y="548"/>
                  </a:lnTo>
                  <a:lnTo>
                    <a:pt x="378" y="546"/>
                  </a:lnTo>
                  <a:lnTo>
                    <a:pt x="378" y="545"/>
                  </a:lnTo>
                  <a:lnTo>
                    <a:pt x="376" y="544"/>
                  </a:lnTo>
                  <a:lnTo>
                    <a:pt x="375" y="543"/>
                  </a:lnTo>
                  <a:lnTo>
                    <a:pt x="373" y="542"/>
                  </a:lnTo>
                  <a:lnTo>
                    <a:pt x="372" y="542"/>
                  </a:lnTo>
                  <a:lnTo>
                    <a:pt x="370" y="539"/>
                  </a:lnTo>
                  <a:lnTo>
                    <a:pt x="369" y="537"/>
                  </a:lnTo>
                  <a:lnTo>
                    <a:pt x="369" y="536"/>
                  </a:lnTo>
                  <a:lnTo>
                    <a:pt x="365" y="532"/>
                  </a:lnTo>
                  <a:lnTo>
                    <a:pt x="364" y="532"/>
                  </a:lnTo>
                  <a:lnTo>
                    <a:pt x="364" y="531"/>
                  </a:lnTo>
                  <a:lnTo>
                    <a:pt x="363" y="531"/>
                  </a:lnTo>
                  <a:lnTo>
                    <a:pt x="363" y="530"/>
                  </a:lnTo>
                  <a:lnTo>
                    <a:pt x="362" y="530"/>
                  </a:lnTo>
                  <a:lnTo>
                    <a:pt x="362" y="529"/>
                  </a:lnTo>
                  <a:lnTo>
                    <a:pt x="360" y="529"/>
                  </a:lnTo>
                  <a:lnTo>
                    <a:pt x="359" y="529"/>
                  </a:lnTo>
                  <a:lnTo>
                    <a:pt x="358" y="526"/>
                  </a:lnTo>
                  <a:lnTo>
                    <a:pt x="357" y="525"/>
                  </a:lnTo>
                  <a:lnTo>
                    <a:pt x="354" y="524"/>
                  </a:lnTo>
                  <a:lnTo>
                    <a:pt x="350" y="524"/>
                  </a:lnTo>
                  <a:lnTo>
                    <a:pt x="349" y="523"/>
                  </a:lnTo>
                  <a:lnTo>
                    <a:pt x="347" y="523"/>
                  </a:lnTo>
                  <a:lnTo>
                    <a:pt x="346" y="523"/>
                  </a:lnTo>
                  <a:lnTo>
                    <a:pt x="346" y="522"/>
                  </a:lnTo>
                  <a:lnTo>
                    <a:pt x="346" y="520"/>
                  </a:lnTo>
                  <a:lnTo>
                    <a:pt x="345" y="520"/>
                  </a:lnTo>
                  <a:lnTo>
                    <a:pt x="345" y="519"/>
                  </a:lnTo>
                  <a:lnTo>
                    <a:pt x="344" y="519"/>
                  </a:lnTo>
                  <a:lnTo>
                    <a:pt x="344" y="518"/>
                  </a:lnTo>
                  <a:lnTo>
                    <a:pt x="343" y="518"/>
                  </a:lnTo>
                  <a:lnTo>
                    <a:pt x="343" y="517"/>
                  </a:lnTo>
                  <a:lnTo>
                    <a:pt x="341" y="517"/>
                  </a:lnTo>
                  <a:lnTo>
                    <a:pt x="341" y="516"/>
                  </a:lnTo>
                  <a:lnTo>
                    <a:pt x="340" y="514"/>
                  </a:lnTo>
                  <a:lnTo>
                    <a:pt x="340" y="513"/>
                  </a:lnTo>
                  <a:lnTo>
                    <a:pt x="340" y="514"/>
                  </a:lnTo>
                  <a:lnTo>
                    <a:pt x="340" y="516"/>
                  </a:lnTo>
                  <a:lnTo>
                    <a:pt x="340" y="516"/>
                  </a:lnTo>
                  <a:lnTo>
                    <a:pt x="339" y="516"/>
                  </a:lnTo>
                  <a:lnTo>
                    <a:pt x="338" y="516"/>
                  </a:lnTo>
                  <a:lnTo>
                    <a:pt x="337" y="516"/>
                  </a:lnTo>
                  <a:lnTo>
                    <a:pt x="336" y="516"/>
                  </a:lnTo>
                  <a:lnTo>
                    <a:pt x="334" y="514"/>
                  </a:lnTo>
                  <a:lnTo>
                    <a:pt x="334" y="516"/>
                  </a:lnTo>
                  <a:lnTo>
                    <a:pt x="334" y="514"/>
                  </a:lnTo>
                  <a:lnTo>
                    <a:pt x="333" y="514"/>
                  </a:lnTo>
                  <a:lnTo>
                    <a:pt x="333" y="513"/>
                  </a:lnTo>
                  <a:lnTo>
                    <a:pt x="332" y="513"/>
                  </a:lnTo>
                  <a:lnTo>
                    <a:pt x="332" y="513"/>
                  </a:lnTo>
                  <a:lnTo>
                    <a:pt x="331" y="511"/>
                  </a:lnTo>
                  <a:lnTo>
                    <a:pt x="331" y="510"/>
                  </a:lnTo>
                  <a:lnTo>
                    <a:pt x="328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6" y="506"/>
                  </a:lnTo>
                  <a:lnTo>
                    <a:pt x="324" y="505"/>
                  </a:lnTo>
                  <a:lnTo>
                    <a:pt x="321" y="504"/>
                  </a:lnTo>
                  <a:lnTo>
                    <a:pt x="320" y="504"/>
                  </a:lnTo>
                  <a:lnTo>
                    <a:pt x="320" y="505"/>
                  </a:lnTo>
                  <a:lnTo>
                    <a:pt x="319" y="505"/>
                  </a:lnTo>
                  <a:lnTo>
                    <a:pt x="318" y="504"/>
                  </a:lnTo>
                  <a:lnTo>
                    <a:pt x="317" y="503"/>
                  </a:lnTo>
                  <a:lnTo>
                    <a:pt x="317" y="501"/>
                  </a:lnTo>
                  <a:lnTo>
                    <a:pt x="319" y="501"/>
                  </a:lnTo>
                  <a:lnTo>
                    <a:pt x="320" y="501"/>
                  </a:lnTo>
                  <a:lnTo>
                    <a:pt x="321" y="501"/>
                  </a:lnTo>
                  <a:lnTo>
                    <a:pt x="321" y="500"/>
                  </a:lnTo>
                  <a:lnTo>
                    <a:pt x="322" y="500"/>
                  </a:lnTo>
                  <a:lnTo>
                    <a:pt x="324" y="500"/>
                  </a:lnTo>
                  <a:lnTo>
                    <a:pt x="324" y="499"/>
                  </a:lnTo>
                  <a:lnTo>
                    <a:pt x="324" y="498"/>
                  </a:lnTo>
                  <a:lnTo>
                    <a:pt x="324" y="499"/>
                  </a:lnTo>
                  <a:lnTo>
                    <a:pt x="321" y="499"/>
                  </a:lnTo>
                  <a:lnTo>
                    <a:pt x="320" y="499"/>
                  </a:lnTo>
                  <a:lnTo>
                    <a:pt x="320" y="498"/>
                  </a:lnTo>
                  <a:lnTo>
                    <a:pt x="320" y="497"/>
                  </a:lnTo>
                  <a:lnTo>
                    <a:pt x="320" y="498"/>
                  </a:lnTo>
                  <a:lnTo>
                    <a:pt x="321" y="498"/>
                  </a:lnTo>
                  <a:lnTo>
                    <a:pt x="321" y="499"/>
                  </a:lnTo>
                  <a:lnTo>
                    <a:pt x="321" y="498"/>
                  </a:lnTo>
                  <a:lnTo>
                    <a:pt x="321" y="497"/>
                  </a:lnTo>
                  <a:lnTo>
                    <a:pt x="320" y="497"/>
                  </a:lnTo>
                  <a:lnTo>
                    <a:pt x="319" y="498"/>
                  </a:lnTo>
                  <a:lnTo>
                    <a:pt x="319" y="497"/>
                  </a:lnTo>
                  <a:lnTo>
                    <a:pt x="321" y="496"/>
                  </a:lnTo>
                  <a:lnTo>
                    <a:pt x="322" y="496"/>
                  </a:lnTo>
                  <a:lnTo>
                    <a:pt x="326" y="498"/>
                  </a:lnTo>
                  <a:lnTo>
                    <a:pt x="327" y="498"/>
                  </a:lnTo>
                  <a:lnTo>
                    <a:pt x="327" y="499"/>
                  </a:lnTo>
                  <a:lnTo>
                    <a:pt x="327" y="500"/>
                  </a:lnTo>
                  <a:lnTo>
                    <a:pt x="326" y="500"/>
                  </a:lnTo>
                  <a:lnTo>
                    <a:pt x="327" y="500"/>
                  </a:lnTo>
                  <a:lnTo>
                    <a:pt x="328" y="500"/>
                  </a:lnTo>
                  <a:lnTo>
                    <a:pt x="330" y="500"/>
                  </a:lnTo>
                  <a:lnTo>
                    <a:pt x="330" y="499"/>
                  </a:lnTo>
                  <a:lnTo>
                    <a:pt x="331" y="500"/>
                  </a:lnTo>
                  <a:lnTo>
                    <a:pt x="331" y="499"/>
                  </a:lnTo>
                  <a:lnTo>
                    <a:pt x="330" y="499"/>
                  </a:lnTo>
                  <a:lnTo>
                    <a:pt x="328" y="499"/>
                  </a:lnTo>
                  <a:lnTo>
                    <a:pt x="327" y="498"/>
                  </a:lnTo>
                  <a:lnTo>
                    <a:pt x="328" y="498"/>
                  </a:lnTo>
                  <a:lnTo>
                    <a:pt x="332" y="498"/>
                  </a:lnTo>
                  <a:lnTo>
                    <a:pt x="332" y="499"/>
                  </a:lnTo>
                  <a:lnTo>
                    <a:pt x="333" y="498"/>
                  </a:lnTo>
                  <a:lnTo>
                    <a:pt x="334" y="498"/>
                  </a:lnTo>
                  <a:lnTo>
                    <a:pt x="336" y="497"/>
                  </a:lnTo>
                  <a:lnTo>
                    <a:pt x="336" y="498"/>
                  </a:lnTo>
                  <a:lnTo>
                    <a:pt x="334" y="498"/>
                  </a:lnTo>
                  <a:lnTo>
                    <a:pt x="336" y="498"/>
                  </a:lnTo>
                  <a:lnTo>
                    <a:pt x="337" y="498"/>
                  </a:lnTo>
                  <a:lnTo>
                    <a:pt x="337" y="499"/>
                  </a:lnTo>
                  <a:lnTo>
                    <a:pt x="336" y="499"/>
                  </a:lnTo>
                  <a:lnTo>
                    <a:pt x="337" y="499"/>
                  </a:lnTo>
                  <a:lnTo>
                    <a:pt x="337" y="498"/>
                  </a:lnTo>
                  <a:lnTo>
                    <a:pt x="338" y="498"/>
                  </a:lnTo>
                  <a:lnTo>
                    <a:pt x="338" y="499"/>
                  </a:lnTo>
                  <a:lnTo>
                    <a:pt x="339" y="499"/>
                  </a:lnTo>
                  <a:lnTo>
                    <a:pt x="339" y="498"/>
                  </a:lnTo>
                  <a:lnTo>
                    <a:pt x="338" y="498"/>
                  </a:lnTo>
                  <a:lnTo>
                    <a:pt x="339" y="498"/>
                  </a:lnTo>
                  <a:lnTo>
                    <a:pt x="339" y="497"/>
                  </a:lnTo>
                  <a:lnTo>
                    <a:pt x="339" y="496"/>
                  </a:lnTo>
                  <a:lnTo>
                    <a:pt x="339" y="494"/>
                  </a:lnTo>
                  <a:lnTo>
                    <a:pt x="339" y="496"/>
                  </a:lnTo>
                  <a:lnTo>
                    <a:pt x="339" y="494"/>
                  </a:lnTo>
                  <a:lnTo>
                    <a:pt x="338" y="494"/>
                  </a:lnTo>
                  <a:lnTo>
                    <a:pt x="338" y="493"/>
                  </a:lnTo>
                  <a:lnTo>
                    <a:pt x="339" y="492"/>
                  </a:lnTo>
                  <a:lnTo>
                    <a:pt x="338" y="492"/>
                  </a:lnTo>
                  <a:lnTo>
                    <a:pt x="338" y="491"/>
                  </a:lnTo>
                  <a:lnTo>
                    <a:pt x="337" y="491"/>
                  </a:lnTo>
                  <a:lnTo>
                    <a:pt x="337" y="492"/>
                  </a:lnTo>
                  <a:lnTo>
                    <a:pt x="338" y="492"/>
                  </a:lnTo>
                  <a:lnTo>
                    <a:pt x="337" y="492"/>
                  </a:lnTo>
                  <a:lnTo>
                    <a:pt x="338" y="492"/>
                  </a:lnTo>
                  <a:lnTo>
                    <a:pt x="338" y="493"/>
                  </a:lnTo>
                  <a:lnTo>
                    <a:pt x="338" y="494"/>
                  </a:lnTo>
                  <a:lnTo>
                    <a:pt x="337" y="496"/>
                  </a:lnTo>
                  <a:lnTo>
                    <a:pt x="337" y="494"/>
                  </a:lnTo>
                  <a:lnTo>
                    <a:pt x="337" y="493"/>
                  </a:lnTo>
                  <a:lnTo>
                    <a:pt x="337" y="492"/>
                  </a:lnTo>
                  <a:lnTo>
                    <a:pt x="337" y="491"/>
                  </a:lnTo>
                  <a:lnTo>
                    <a:pt x="337" y="490"/>
                  </a:lnTo>
                  <a:lnTo>
                    <a:pt x="337" y="488"/>
                  </a:lnTo>
                  <a:lnTo>
                    <a:pt x="337" y="490"/>
                  </a:lnTo>
                  <a:lnTo>
                    <a:pt x="338" y="490"/>
                  </a:lnTo>
                  <a:lnTo>
                    <a:pt x="338" y="491"/>
                  </a:lnTo>
                  <a:lnTo>
                    <a:pt x="338" y="490"/>
                  </a:lnTo>
                  <a:lnTo>
                    <a:pt x="339" y="490"/>
                  </a:lnTo>
                  <a:lnTo>
                    <a:pt x="338" y="490"/>
                  </a:lnTo>
                  <a:lnTo>
                    <a:pt x="338" y="488"/>
                  </a:lnTo>
                  <a:lnTo>
                    <a:pt x="340" y="487"/>
                  </a:lnTo>
                  <a:lnTo>
                    <a:pt x="340" y="486"/>
                  </a:lnTo>
                  <a:lnTo>
                    <a:pt x="340" y="486"/>
                  </a:lnTo>
                  <a:lnTo>
                    <a:pt x="340" y="485"/>
                  </a:lnTo>
                  <a:lnTo>
                    <a:pt x="340" y="485"/>
                  </a:lnTo>
                  <a:lnTo>
                    <a:pt x="341" y="483"/>
                  </a:lnTo>
                  <a:lnTo>
                    <a:pt x="341" y="481"/>
                  </a:lnTo>
                  <a:lnTo>
                    <a:pt x="341" y="480"/>
                  </a:lnTo>
                  <a:lnTo>
                    <a:pt x="343" y="480"/>
                  </a:lnTo>
                  <a:lnTo>
                    <a:pt x="344" y="479"/>
                  </a:lnTo>
                  <a:lnTo>
                    <a:pt x="345" y="479"/>
                  </a:lnTo>
                  <a:lnTo>
                    <a:pt x="344" y="480"/>
                  </a:lnTo>
                  <a:lnTo>
                    <a:pt x="345" y="480"/>
                  </a:lnTo>
                  <a:lnTo>
                    <a:pt x="344" y="481"/>
                  </a:lnTo>
                  <a:lnTo>
                    <a:pt x="344" y="483"/>
                  </a:lnTo>
                  <a:lnTo>
                    <a:pt x="345" y="483"/>
                  </a:lnTo>
                  <a:lnTo>
                    <a:pt x="345" y="484"/>
                  </a:lnTo>
                  <a:lnTo>
                    <a:pt x="344" y="484"/>
                  </a:lnTo>
                  <a:lnTo>
                    <a:pt x="344" y="485"/>
                  </a:lnTo>
                  <a:lnTo>
                    <a:pt x="343" y="485"/>
                  </a:lnTo>
                  <a:lnTo>
                    <a:pt x="344" y="485"/>
                  </a:lnTo>
                  <a:lnTo>
                    <a:pt x="344" y="485"/>
                  </a:lnTo>
                  <a:lnTo>
                    <a:pt x="345" y="484"/>
                  </a:lnTo>
                  <a:lnTo>
                    <a:pt x="345" y="483"/>
                  </a:lnTo>
                  <a:lnTo>
                    <a:pt x="345" y="481"/>
                  </a:lnTo>
                  <a:lnTo>
                    <a:pt x="346" y="481"/>
                  </a:lnTo>
                  <a:lnTo>
                    <a:pt x="346" y="480"/>
                  </a:lnTo>
                  <a:lnTo>
                    <a:pt x="346" y="479"/>
                  </a:lnTo>
                  <a:lnTo>
                    <a:pt x="346" y="478"/>
                  </a:lnTo>
                  <a:lnTo>
                    <a:pt x="346" y="477"/>
                  </a:lnTo>
                  <a:lnTo>
                    <a:pt x="347" y="477"/>
                  </a:lnTo>
                  <a:lnTo>
                    <a:pt x="349" y="477"/>
                  </a:lnTo>
                  <a:lnTo>
                    <a:pt x="350" y="478"/>
                  </a:lnTo>
                  <a:lnTo>
                    <a:pt x="350" y="479"/>
                  </a:lnTo>
                  <a:lnTo>
                    <a:pt x="351" y="479"/>
                  </a:lnTo>
                  <a:lnTo>
                    <a:pt x="351" y="480"/>
                  </a:lnTo>
                  <a:lnTo>
                    <a:pt x="352" y="480"/>
                  </a:lnTo>
                  <a:lnTo>
                    <a:pt x="353" y="480"/>
                  </a:lnTo>
                  <a:lnTo>
                    <a:pt x="354" y="480"/>
                  </a:lnTo>
                  <a:lnTo>
                    <a:pt x="354" y="479"/>
                  </a:lnTo>
                  <a:lnTo>
                    <a:pt x="354" y="478"/>
                  </a:lnTo>
                  <a:lnTo>
                    <a:pt x="349" y="474"/>
                  </a:lnTo>
                  <a:lnTo>
                    <a:pt x="349" y="473"/>
                  </a:lnTo>
                  <a:lnTo>
                    <a:pt x="347" y="472"/>
                  </a:lnTo>
                  <a:lnTo>
                    <a:pt x="345" y="471"/>
                  </a:lnTo>
                  <a:lnTo>
                    <a:pt x="345" y="470"/>
                  </a:lnTo>
                  <a:lnTo>
                    <a:pt x="343" y="470"/>
                  </a:lnTo>
                  <a:lnTo>
                    <a:pt x="344" y="471"/>
                  </a:lnTo>
                  <a:lnTo>
                    <a:pt x="343" y="471"/>
                  </a:lnTo>
                  <a:lnTo>
                    <a:pt x="341" y="470"/>
                  </a:lnTo>
                  <a:lnTo>
                    <a:pt x="340" y="468"/>
                  </a:lnTo>
                  <a:lnTo>
                    <a:pt x="340" y="467"/>
                  </a:lnTo>
                  <a:lnTo>
                    <a:pt x="340" y="466"/>
                  </a:lnTo>
                  <a:lnTo>
                    <a:pt x="340" y="465"/>
                  </a:lnTo>
                  <a:lnTo>
                    <a:pt x="340" y="464"/>
                  </a:lnTo>
                  <a:lnTo>
                    <a:pt x="339" y="462"/>
                  </a:lnTo>
                  <a:lnTo>
                    <a:pt x="339" y="461"/>
                  </a:lnTo>
                  <a:lnTo>
                    <a:pt x="340" y="462"/>
                  </a:lnTo>
                  <a:lnTo>
                    <a:pt x="340" y="464"/>
                  </a:lnTo>
                  <a:lnTo>
                    <a:pt x="340" y="462"/>
                  </a:lnTo>
                  <a:lnTo>
                    <a:pt x="341" y="464"/>
                  </a:lnTo>
                  <a:lnTo>
                    <a:pt x="343" y="464"/>
                  </a:lnTo>
                  <a:lnTo>
                    <a:pt x="344" y="462"/>
                  </a:lnTo>
                  <a:lnTo>
                    <a:pt x="345" y="462"/>
                  </a:lnTo>
                  <a:lnTo>
                    <a:pt x="345" y="461"/>
                  </a:lnTo>
                  <a:lnTo>
                    <a:pt x="346" y="461"/>
                  </a:lnTo>
                  <a:lnTo>
                    <a:pt x="347" y="461"/>
                  </a:lnTo>
                  <a:lnTo>
                    <a:pt x="349" y="460"/>
                  </a:lnTo>
                  <a:lnTo>
                    <a:pt x="349" y="461"/>
                  </a:lnTo>
                  <a:lnTo>
                    <a:pt x="350" y="461"/>
                  </a:lnTo>
                  <a:lnTo>
                    <a:pt x="352" y="462"/>
                  </a:lnTo>
                  <a:lnTo>
                    <a:pt x="354" y="462"/>
                  </a:lnTo>
                  <a:lnTo>
                    <a:pt x="354" y="461"/>
                  </a:lnTo>
                  <a:lnTo>
                    <a:pt x="354" y="460"/>
                  </a:lnTo>
                  <a:lnTo>
                    <a:pt x="353" y="460"/>
                  </a:lnTo>
                  <a:lnTo>
                    <a:pt x="352" y="460"/>
                  </a:lnTo>
                  <a:lnTo>
                    <a:pt x="351" y="460"/>
                  </a:lnTo>
                  <a:lnTo>
                    <a:pt x="351" y="461"/>
                  </a:lnTo>
                  <a:lnTo>
                    <a:pt x="351" y="460"/>
                  </a:lnTo>
                  <a:lnTo>
                    <a:pt x="350" y="460"/>
                  </a:lnTo>
                  <a:lnTo>
                    <a:pt x="350" y="459"/>
                  </a:lnTo>
                  <a:lnTo>
                    <a:pt x="351" y="459"/>
                  </a:lnTo>
                  <a:lnTo>
                    <a:pt x="351" y="458"/>
                  </a:lnTo>
                  <a:lnTo>
                    <a:pt x="352" y="457"/>
                  </a:lnTo>
                  <a:lnTo>
                    <a:pt x="354" y="457"/>
                  </a:lnTo>
                  <a:lnTo>
                    <a:pt x="357" y="457"/>
                  </a:lnTo>
                  <a:lnTo>
                    <a:pt x="358" y="457"/>
                  </a:lnTo>
                  <a:lnTo>
                    <a:pt x="359" y="457"/>
                  </a:lnTo>
                  <a:lnTo>
                    <a:pt x="359" y="455"/>
                  </a:lnTo>
                  <a:lnTo>
                    <a:pt x="360" y="455"/>
                  </a:lnTo>
                  <a:lnTo>
                    <a:pt x="362" y="455"/>
                  </a:lnTo>
                  <a:lnTo>
                    <a:pt x="363" y="454"/>
                  </a:lnTo>
                  <a:lnTo>
                    <a:pt x="363" y="453"/>
                  </a:lnTo>
                  <a:lnTo>
                    <a:pt x="364" y="453"/>
                  </a:lnTo>
                  <a:lnTo>
                    <a:pt x="365" y="453"/>
                  </a:lnTo>
                  <a:lnTo>
                    <a:pt x="367" y="453"/>
                  </a:lnTo>
                  <a:lnTo>
                    <a:pt x="369" y="453"/>
                  </a:lnTo>
                  <a:lnTo>
                    <a:pt x="369" y="452"/>
                  </a:lnTo>
                  <a:lnTo>
                    <a:pt x="369" y="451"/>
                  </a:lnTo>
                  <a:lnTo>
                    <a:pt x="369" y="451"/>
                  </a:lnTo>
                  <a:lnTo>
                    <a:pt x="369" y="449"/>
                  </a:lnTo>
                  <a:lnTo>
                    <a:pt x="369" y="449"/>
                  </a:lnTo>
                  <a:lnTo>
                    <a:pt x="369" y="451"/>
                  </a:lnTo>
                  <a:lnTo>
                    <a:pt x="367" y="451"/>
                  </a:lnTo>
                  <a:lnTo>
                    <a:pt x="367" y="449"/>
                  </a:lnTo>
                  <a:lnTo>
                    <a:pt x="367" y="448"/>
                  </a:lnTo>
                  <a:lnTo>
                    <a:pt x="367" y="447"/>
                  </a:lnTo>
                  <a:lnTo>
                    <a:pt x="367" y="446"/>
                  </a:lnTo>
                  <a:lnTo>
                    <a:pt x="366" y="446"/>
                  </a:lnTo>
                  <a:lnTo>
                    <a:pt x="365" y="446"/>
                  </a:lnTo>
                  <a:lnTo>
                    <a:pt x="364" y="446"/>
                  </a:lnTo>
                  <a:lnTo>
                    <a:pt x="363" y="446"/>
                  </a:lnTo>
                  <a:lnTo>
                    <a:pt x="362" y="446"/>
                  </a:lnTo>
                  <a:lnTo>
                    <a:pt x="362" y="447"/>
                  </a:lnTo>
                  <a:lnTo>
                    <a:pt x="362" y="448"/>
                  </a:lnTo>
                  <a:lnTo>
                    <a:pt x="360" y="448"/>
                  </a:lnTo>
                  <a:lnTo>
                    <a:pt x="360" y="449"/>
                  </a:lnTo>
                  <a:lnTo>
                    <a:pt x="359" y="449"/>
                  </a:lnTo>
                  <a:lnTo>
                    <a:pt x="358" y="449"/>
                  </a:lnTo>
                  <a:lnTo>
                    <a:pt x="357" y="449"/>
                  </a:lnTo>
                  <a:lnTo>
                    <a:pt x="356" y="449"/>
                  </a:lnTo>
                  <a:lnTo>
                    <a:pt x="354" y="449"/>
                  </a:lnTo>
                  <a:lnTo>
                    <a:pt x="354" y="451"/>
                  </a:lnTo>
                  <a:lnTo>
                    <a:pt x="353" y="451"/>
                  </a:lnTo>
                  <a:lnTo>
                    <a:pt x="352" y="449"/>
                  </a:lnTo>
                  <a:lnTo>
                    <a:pt x="353" y="449"/>
                  </a:lnTo>
                  <a:lnTo>
                    <a:pt x="353" y="448"/>
                  </a:lnTo>
                  <a:lnTo>
                    <a:pt x="354" y="447"/>
                  </a:lnTo>
                  <a:lnTo>
                    <a:pt x="358" y="447"/>
                  </a:lnTo>
                  <a:lnTo>
                    <a:pt x="359" y="446"/>
                  </a:lnTo>
                  <a:lnTo>
                    <a:pt x="358" y="446"/>
                  </a:lnTo>
                  <a:lnTo>
                    <a:pt x="354" y="447"/>
                  </a:lnTo>
                  <a:lnTo>
                    <a:pt x="353" y="448"/>
                  </a:lnTo>
                  <a:lnTo>
                    <a:pt x="352" y="448"/>
                  </a:lnTo>
                  <a:lnTo>
                    <a:pt x="352" y="449"/>
                  </a:lnTo>
                  <a:lnTo>
                    <a:pt x="351" y="449"/>
                  </a:lnTo>
                  <a:lnTo>
                    <a:pt x="349" y="451"/>
                  </a:lnTo>
                  <a:lnTo>
                    <a:pt x="347" y="451"/>
                  </a:lnTo>
                  <a:lnTo>
                    <a:pt x="347" y="449"/>
                  </a:lnTo>
                  <a:lnTo>
                    <a:pt x="347" y="448"/>
                  </a:lnTo>
                  <a:lnTo>
                    <a:pt x="347" y="447"/>
                  </a:lnTo>
                  <a:lnTo>
                    <a:pt x="349" y="447"/>
                  </a:lnTo>
                  <a:lnTo>
                    <a:pt x="349" y="446"/>
                  </a:lnTo>
                  <a:lnTo>
                    <a:pt x="347" y="446"/>
                  </a:lnTo>
                  <a:lnTo>
                    <a:pt x="347" y="445"/>
                  </a:lnTo>
                  <a:lnTo>
                    <a:pt x="347" y="443"/>
                  </a:lnTo>
                  <a:lnTo>
                    <a:pt x="349" y="442"/>
                  </a:lnTo>
                  <a:lnTo>
                    <a:pt x="349" y="441"/>
                  </a:lnTo>
                  <a:lnTo>
                    <a:pt x="349" y="440"/>
                  </a:lnTo>
                  <a:lnTo>
                    <a:pt x="349" y="439"/>
                  </a:lnTo>
                  <a:lnTo>
                    <a:pt x="349" y="438"/>
                  </a:lnTo>
                  <a:lnTo>
                    <a:pt x="350" y="436"/>
                  </a:lnTo>
                  <a:lnTo>
                    <a:pt x="354" y="435"/>
                  </a:lnTo>
                  <a:lnTo>
                    <a:pt x="356" y="434"/>
                  </a:lnTo>
                  <a:lnTo>
                    <a:pt x="357" y="434"/>
                  </a:lnTo>
                  <a:lnTo>
                    <a:pt x="358" y="434"/>
                  </a:lnTo>
                  <a:lnTo>
                    <a:pt x="358" y="433"/>
                  </a:lnTo>
                  <a:lnTo>
                    <a:pt x="358" y="432"/>
                  </a:lnTo>
                  <a:lnTo>
                    <a:pt x="359" y="430"/>
                  </a:lnTo>
                  <a:lnTo>
                    <a:pt x="359" y="429"/>
                  </a:lnTo>
                  <a:lnTo>
                    <a:pt x="360" y="429"/>
                  </a:lnTo>
                  <a:lnTo>
                    <a:pt x="363" y="429"/>
                  </a:lnTo>
                  <a:lnTo>
                    <a:pt x="364" y="429"/>
                  </a:lnTo>
                  <a:lnTo>
                    <a:pt x="365" y="429"/>
                  </a:lnTo>
                  <a:lnTo>
                    <a:pt x="366" y="429"/>
                  </a:lnTo>
                  <a:lnTo>
                    <a:pt x="369" y="429"/>
                  </a:lnTo>
                  <a:lnTo>
                    <a:pt x="369" y="429"/>
                  </a:lnTo>
                  <a:lnTo>
                    <a:pt x="369" y="430"/>
                  </a:lnTo>
                  <a:lnTo>
                    <a:pt x="370" y="430"/>
                  </a:lnTo>
                  <a:lnTo>
                    <a:pt x="370" y="429"/>
                  </a:lnTo>
                  <a:lnTo>
                    <a:pt x="371" y="430"/>
                  </a:lnTo>
                  <a:lnTo>
                    <a:pt x="372" y="429"/>
                  </a:lnTo>
                  <a:lnTo>
                    <a:pt x="373" y="429"/>
                  </a:lnTo>
                  <a:lnTo>
                    <a:pt x="375" y="430"/>
                  </a:lnTo>
                  <a:lnTo>
                    <a:pt x="376" y="430"/>
                  </a:lnTo>
                  <a:lnTo>
                    <a:pt x="376" y="429"/>
                  </a:lnTo>
                  <a:lnTo>
                    <a:pt x="377" y="429"/>
                  </a:lnTo>
                  <a:lnTo>
                    <a:pt x="377" y="428"/>
                  </a:lnTo>
                  <a:lnTo>
                    <a:pt x="377" y="428"/>
                  </a:lnTo>
                  <a:lnTo>
                    <a:pt x="377" y="427"/>
                  </a:lnTo>
                  <a:lnTo>
                    <a:pt x="377" y="426"/>
                  </a:lnTo>
                  <a:lnTo>
                    <a:pt x="376" y="426"/>
                  </a:lnTo>
                  <a:lnTo>
                    <a:pt x="377" y="426"/>
                  </a:lnTo>
                  <a:lnTo>
                    <a:pt x="378" y="425"/>
                  </a:lnTo>
                  <a:lnTo>
                    <a:pt x="377" y="423"/>
                  </a:lnTo>
                  <a:lnTo>
                    <a:pt x="378" y="423"/>
                  </a:lnTo>
                  <a:lnTo>
                    <a:pt x="378" y="422"/>
                  </a:lnTo>
                  <a:lnTo>
                    <a:pt x="379" y="421"/>
                  </a:lnTo>
                  <a:lnTo>
                    <a:pt x="379" y="420"/>
                  </a:lnTo>
                  <a:lnTo>
                    <a:pt x="380" y="420"/>
                  </a:lnTo>
                  <a:lnTo>
                    <a:pt x="380" y="419"/>
                  </a:lnTo>
                  <a:lnTo>
                    <a:pt x="380" y="417"/>
                  </a:lnTo>
                  <a:lnTo>
                    <a:pt x="379" y="417"/>
                  </a:lnTo>
                  <a:lnTo>
                    <a:pt x="378" y="417"/>
                  </a:lnTo>
                  <a:lnTo>
                    <a:pt x="377" y="417"/>
                  </a:lnTo>
                  <a:lnTo>
                    <a:pt x="378" y="416"/>
                  </a:lnTo>
                  <a:lnTo>
                    <a:pt x="379" y="415"/>
                  </a:lnTo>
                  <a:lnTo>
                    <a:pt x="379" y="414"/>
                  </a:lnTo>
                  <a:lnTo>
                    <a:pt x="378" y="413"/>
                  </a:lnTo>
                  <a:lnTo>
                    <a:pt x="378" y="412"/>
                  </a:lnTo>
                  <a:lnTo>
                    <a:pt x="378" y="410"/>
                  </a:lnTo>
                  <a:lnTo>
                    <a:pt x="378" y="409"/>
                  </a:lnTo>
                  <a:lnTo>
                    <a:pt x="377" y="409"/>
                  </a:lnTo>
                  <a:lnTo>
                    <a:pt x="375" y="409"/>
                  </a:lnTo>
                  <a:lnTo>
                    <a:pt x="373" y="409"/>
                  </a:lnTo>
                  <a:lnTo>
                    <a:pt x="373" y="408"/>
                  </a:lnTo>
                  <a:lnTo>
                    <a:pt x="375" y="404"/>
                  </a:lnTo>
                  <a:lnTo>
                    <a:pt x="376" y="404"/>
                  </a:lnTo>
                  <a:lnTo>
                    <a:pt x="376" y="403"/>
                  </a:lnTo>
                  <a:lnTo>
                    <a:pt x="377" y="402"/>
                  </a:lnTo>
                  <a:lnTo>
                    <a:pt x="379" y="403"/>
                  </a:lnTo>
                  <a:lnTo>
                    <a:pt x="380" y="403"/>
                  </a:lnTo>
                  <a:lnTo>
                    <a:pt x="382" y="402"/>
                  </a:lnTo>
                  <a:lnTo>
                    <a:pt x="382" y="401"/>
                  </a:lnTo>
                  <a:lnTo>
                    <a:pt x="382" y="400"/>
                  </a:lnTo>
                  <a:lnTo>
                    <a:pt x="380" y="400"/>
                  </a:lnTo>
                  <a:lnTo>
                    <a:pt x="380" y="401"/>
                  </a:lnTo>
                  <a:lnTo>
                    <a:pt x="379" y="401"/>
                  </a:lnTo>
                  <a:lnTo>
                    <a:pt x="379" y="400"/>
                  </a:lnTo>
                  <a:lnTo>
                    <a:pt x="378" y="401"/>
                  </a:lnTo>
                  <a:lnTo>
                    <a:pt x="377" y="400"/>
                  </a:lnTo>
                  <a:lnTo>
                    <a:pt x="376" y="400"/>
                  </a:lnTo>
                  <a:lnTo>
                    <a:pt x="376" y="400"/>
                  </a:lnTo>
                  <a:lnTo>
                    <a:pt x="375" y="400"/>
                  </a:lnTo>
                  <a:lnTo>
                    <a:pt x="375" y="399"/>
                  </a:lnTo>
                  <a:lnTo>
                    <a:pt x="375" y="397"/>
                  </a:lnTo>
                  <a:lnTo>
                    <a:pt x="376" y="397"/>
                  </a:lnTo>
                  <a:lnTo>
                    <a:pt x="378" y="396"/>
                  </a:lnTo>
                  <a:lnTo>
                    <a:pt x="379" y="396"/>
                  </a:lnTo>
                  <a:lnTo>
                    <a:pt x="379" y="395"/>
                  </a:lnTo>
                  <a:lnTo>
                    <a:pt x="380" y="394"/>
                  </a:lnTo>
                  <a:lnTo>
                    <a:pt x="382" y="393"/>
                  </a:lnTo>
                  <a:lnTo>
                    <a:pt x="383" y="391"/>
                  </a:lnTo>
                  <a:lnTo>
                    <a:pt x="384" y="390"/>
                  </a:lnTo>
                  <a:lnTo>
                    <a:pt x="384" y="389"/>
                  </a:lnTo>
                  <a:lnTo>
                    <a:pt x="384" y="388"/>
                  </a:lnTo>
                  <a:lnTo>
                    <a:pt x="383" y="387"/>
                  </a:lnTo>
                  <a:lnTo>
                    <a:pt x="382" y="386"/>
                  </a:lnTo>
                  <a:lnTo>
                    <a:pt x="382" y="384"/>
                  </a:lnTo>
                  <a:lnTo>
                    <a:pt x="382" y="383"/>
                  </a:lnTo>
                  <a:lnTo>
                    <a:pt x="382" y="382"/>
                  </a:lnTo>
                  <a:lnTo>
                    <a:pt x="383" y="382"/>
                  </a:lnTo>
                  <a:lnTo>
                    <a:pt x="383" y="381"/>
                  </a:lnTo>
                  <a:lnTo>
                    <a:pt x="382" y="380"/>
                  </a:lnTo>
                  <a:lnTo>
                    <a:pt x="380" y="380"/>
                  </a:lnTo>
                  <a:lnTo>
                    <a:pt x="379" y="381"/>
                  </a:lnTo>
                  <a:lnTo>
                    <a:pt x="378" y="382"/>
                  </a:lnTo>
                  <a:lnTo>
                    <a:pt x="377" y="382"/>
                  </a:lnTo>
                  <a:lnTo>
                    <a:pt x="376" y="381"/>
                  </a:lnTo>
                  <a:lnTo>
                    <a:pt x="375" y="381"/>
                  </a:lnTo>
                  <a:lnTo>
                    <a:pt x="375" y="380"/>
                  </a:lnTo>
                  <a:lnTo>
                    <a:pt x="373" y="380"/>
                  </a:lnTo>
                  <a:lnTo>
                    <a:pt x="373" y="378"/>
                  </a:lnTo>
                  <a:lnTo>
                    <a:pt x="372" y="377"/>
                  </a:lnTo>
                  <a:lnTo>
                    <a:pt x="372" y="376"/>
                  </a:lnTo>
                  <a:lnTo>
                    <a:pt x="371" y="376"/>
                  </a:lnTo>
                  <a:lnTo>
                    <a:pt x="370" y="376"/>
                  </a:lnTo>
                  <a:lnTo>
                    <a:pt x="369" y="376"/>
                  </a:lnTo>
                  <a:lnTo>
                    <a:pt x="369" y="376"/>
                  </a:lnTo>
                  <a:lnTo>
                    <a:pt x="367" y="376"/>
                  </a:lnTo>
                  <a:lnTo>
                    <a:pt x="367" y="375"/>
                  </a:lnTo>
                  <a:lnTo>
                    <a:pt x="366" y="373"/>
                  </a:lnTo>
                  <a:lnTo>
                    <a:pt x="365" y="371"/>
                  </a:lnTo>
                  <a:lnTo>
                    <a:pt x="365" y="373"/>
                  </a:lnTo>
                  <a:lnTo>
                    <a:pt x="364" y="373"/>
                  </a:lnTo>
                  <a:lnTo>
                    <a:pt x="364" y="374"/>
                  </a:lnTo>
                  <a:lnTo>
                    <a:pt x="363" y="374"/>
                  </a:lnTo>
                  <a:lnTo>
                    <a:pt x="362" y="374"/>
                  </a:lnTo>
                  <a:lnTo>
                    <a:pt x="360" y="374"/>
                  </a:lnTo>
                  <a:lnTo>
                    <a:pt x="360" y="373"/>
                  </a:lnTo>
                  <a:lnTo>
                    <a:pt x="359" y="373"/>
                  </a:lnTo>
                  <a:lnTo>
                    <a:pt x="358" y="371"/>
                  </a:lnTo>
                  <a:lnTo>
                    <a:pt x="357" y="371"/>
                  </a:lnTo>
                  <a:lnTo>
                    <a:pt x="356" y="371"/>
                  </a:lnTo>
                  <a:lnTo>
                    <a:pt x="356" y="370"/>
                  </a:lnTo>
                  <a:lnTo>
                    <a:pt x="354" y="370"/>
                  </a:lnTo>
                  <a:lnTo>
                    <a:pt x="353" y="370"/>
                  </a:lnTo>
                  <a:lnTo>
                    <a:pt x="352" y="370"/>
                  </a:lnTo>
                  <a:lnTo>
                    <a:pt x="351" y="370"/>
                  </a:lnTo>
                  <a:lnTo>
                    <a:pt x="350" y="370"/>
                  </a:lnTo>
                  <a:lnTo>
                    <a:pt x="350" y="369"/>
                  </a:lnTo>
                  <a:lnTo>
                    <a:pt x="350" y="368"/>
                  </a:lnTo>
                  <a:lnTo>
                    <a:pt x="349" y="368"/>
                  </a:lnTo>
                  <a:lnTo>
                    <a:pt x="347" y="368"/>
                  </a:lnTo>
                  <a:lnTo>
                    <a:pt x="346" y="368"/>
                  </a:lnTo>
                  <a:lnTo>
                    <a:pt x="346" y="370"/>
                  </a:lnTo>
                  <a:lnTo>
                    <a:pt x="346" y="371"/>
                  </a:lnTo>
                  <a:lnTo>
                    <a:pt x="345" y="371"/>
                  </a:lnTo>
                  <a:lnTo>
                    <a:pt x="344" y="371"/>
                  </a:lnTo>
                  <a:lnTo>
                    <a:pt x="343" y="371"/>
                  </a:lnTo>
                  <a:lnTo>
                    <a:pt x="343" y="371"/>
                  </a:lnTo>
                  <a:lnTo>
                    <a:pt x="343" y="370"/>
                  </a:lnTo>
                  <a:lnTo>
                    <a:pt x="341" y="369"/>
                  </a:lnTo>
                  <a:lnTo>
                    <a:pt x="340" y="369"/>
                  </a:lnTo>
                  <a:lnTo>
                    <a:pt x="340" y="368"/>
                  </a:lnTo>
                  <a:lnTo>
                    <a:pt x="340" y="368"/>
                  </a:lnTo>
                  <a:lnTo>
                    <a:pt x="339" y="367"/>
                  </a:lnTo>
                  <a:lnTo>
                    <a:pt x="337" y="364"/>
                  </a:lnTo>
                  <a:lnTo>
                    <a:pt x="337" y="363"/>
                  </a:lnTo>
                  <a:lnTo>
                    <a:pt x="337" y="362"/>
                  </a:lnTo>
                  <a:lnTo>
                    <a:pt x="337" y="361"/>
                  </a:lnTo>
                  <a:lnTo>
                    <a:pt x="336" y="360"/>
                  </a:lnTo>
                  <a:lnTo>
                    <a:pt x="334" y="358"/>
                  </a:lnTo>
                  <a:lnTo>
                    <a:pt x="333" y="357"/>
                  </a:lnTo>
                  <a:lnTo>
                    <a:pt x="333" y="356"/>
                  </a:lnTo>
                  <a:lnTo>
                    <a:pt x="331" y="356"/>
                  </a:lnTo>
                  <a:lnTo>
                    <a:pt x="330" y="357"/>
                  </a:lnTo>
                  <a:lnTo>
                    <a:pt x="328" y="358"/>
                  </a:lnTo>
                  <a:lnTo>
                    <a:pt x="326" y="360"/>
                  </a:lnTo>
                  <a:lnTo>
                    <a:pt x="325" y="358"/>
                  </a:lnTo>
                  <a:lnTo>
                    <a:pt x="324" y="358"/>
                  </a:lnTo>
                  <a:lnTo>
                    <a:pt x="321" y="360"/>
                  </a:lnTo>
                  <a:lnTo>
                    <a:pt x="319" y="361"/>
                  </a:lnTo>
                  <a:lnTo>
                    <a:pt x="319" y="362"/>
                  </a:lnTo>
                  <a:lnTo>
                    <a:pt x="318" y="362"/>
                  </a:lnTo>
                  <a:lnTo>
                    <a:pt x="318" y="363"/>
                  </a:lnTo>
                  <a:lnTo>
                    <a:pt x="317" y="363"/>
                  </a:lnTo>
                  <a:lnTo>
                    <a:pt x="315" y="363"/>
                  </a:lnTo>
                  <a:lnTo>
                    <a:pt x="315" y="362"/>
                  </a:lnTo>
                  <a:lnTo>
                    <a:pt x="315" y="361"/>
                  </a:lnTo>
                  <a:lnTo>
                    <a:pt x="314" y="361"/>
                  </a:lnTo>
                  <a:lnTo>
                    <a:pt x="313" y="360"/>
                  </a:lnTo>
                  <a:lnTo>
                    <a:pt x="312" y="361"/>
                  </a:lnTo>
                  <a:lnTo>
                    <a:pt x="312" y="361"/>
                  </a:lnTo>
                  <a:lnTo>
                    <a:pt x="309" y="357"/>
                  </a:lnTo>
                  <a:lnTo>
                    <a:pt x="308" y="356"/>
                  </a:lnTo>
                  <a:lnTo>
                    <a:pt x="305" y="356"/>
                  </a:lnTo>
                  <a:lnTo>
                    <a:pt x="304" y="356"/>
                  </a:lnTo>
                  <a:lnTo>
                    <a:pt x="302" y="357"/>
                  </a:lnTo>
                  <a:lnTo>
                    <a:pt x="301" y="357"/>
                  </a:lnTo>
                  <a:lnTo>
                    <a:pt x="301" y="358"/>
                  </a:lnTo>
                  <a:lnTo>
                    <a:pt x="300" y="358"/>
                  </a:lnTo>
                  <a:lnTo>
                    <a:pt x="299" y="358"/>
                  </a:lnTo>
                  <a:lnTo>
                    <a:pt x="298" y="357"/>
                  </a:lnTo>
                  <a:lnTo>
                    <a:pt x="298" y="356"/>
                  </a:lnTo>
                  <a:lnTo>
                    <a:pt x="298" y="355"/>
                  </a:lnTo>
                  <a:lnTo>
                    <a:pt x="296" y="355"/>
                  </a:lnTo>
                  <a:lnTo>
                    <a:pt x="295" y="355"/>
                  </a:lnTo>
                  <a:lnTo>
                    <a:pt x="295" y="354"/>
                  </a:lnTo>
                  <a:lnTo>
                    <a:pt x="294" y="350"/>
                  </a:lnTo>
                  <a:lnTo>
                    <a:pt x="295" y="350"/>
                  </a:lnTo>
                  <a:lnTo>
                    <a:pt x="296" y="349"/>
                  </a:lnTo>
                  <a:lnTo>
                    <a:pt x="295" y="348"/>
                  </a:lnTo>
                  <a:lnTo>
                    <a:pt x="295" y="346"/>
                  </a:lnTo>
                  <a:lnTo>
                    <a:pt x="295" y="345"/>
                  </a:lnTo>
                  <a:lnTo>
                    <a:pt x="294" y="345"/>
                  </a:lnTo>
                  <a:lnTo>
                    <a:pt x="294" y="344"/>
                  </a:lnTo>
                  <a:lnTo>
                    <a:pt x="294" y="343"/>
                  </a:lnTo>
                  <a:lnTo>
                    <a:pt x="294" y="343"/>
                  </a:lnTo>
                  <a:lnTo>
                    <a:pt x="294" y="342"/>
                  </a:lnTo>
                  <a:lnTo>
                    <a:pt x="293" y="342"/>
                  </a:lnTo>
                  <a:lnTo>
                    <a:pt x="293" y="341"/>
                  </a:lnTo>
                  <a:lnTo>
                    <a:pt x="294" y="339"/>
                  </a:lnTo>
                  <a:lnTo>
                    <a:pt x="294" y="338"/>
                  </a:lnTo>
                  <a:lnTo>
                    <a:pt x="293" y="338"/>
                  </a:lnTo>
                  <a:lnTo>
                    <a:pt x="292" y="338"/>
                  </a:lnTo>
                  <a:lnTo>
                    <a:pt x="291" y="338"/>
                  </a:lnTo>
                  <a:lnTo>
                    <a:pt x="289" y="338"/>
                  </a:lnTo>
                  <a:lnTo>
                    <a:pt x="289" y="337"/>
                  </a:lnTo>
                  <a:lnTo>
                    <a:pt x="289" y="335"/>
                  </a:lnTo>
                  <a:lnTo>
                    <a:pt x="289" y="333"/>
                  </a:lnTo>
                  <a:lnTo>
                    <a:pt x="288" y="333"/>
                  </a:lnTo>
                  <a:lnTo>
                    <a:pt x="287" y="333"/>
                  </a:lnTo>
                  <a:lnTo>
                    <a:pt x="286" y="333"/>
                  </a:lnTo>
                  <a:lnTo>
                    <a:pt x="285" y="333"/>
                  </a:lnTo>
                  <a:lnTo>
                    <a:pt x="283" y="335"/>
                  </a:lnTo>
                  <a:lnTo>
                    <a:pt x="283" y="335"/>
                  </a:lnTo>
                  <a:lnTo>
                    <a:pt x="282" y="335"/>
                  </a:lnTo>
                  <a:lnTo>
                    <a:pt x="281" y="335"/>
                  </a:lnTo>
                  <a:lnTo>
                    <a:pt x="281" y="333"/>
                  </a:lnTo>
                  <a:lnTo>
                    <a:pt x="281" y="332"/>
                  </a:lnTo>
                  <a:lnTo>
                    <a:pt x="280" y="332"/>
                  </a:lnTo>
                  <a:lnTo>
                    <a:pt x="279" y="332"/>
                  </a:lnTo>
                  <a:lnTo>
                    <a:pt x="276" y="332"/>
                  </a:lnTo>
                  <a:lnTo>
                    <a:pt x="275" y="332"/>
                  </a:lnTo>
                  <a:lnTo>
                    <a:pt x="274" y="332"/>
                  </a:lnTo>
                  <a:lnTo>
                    <a:pt x="273" y="332"/>
                  </a:lnTo>
                  <a:lnTo>
                    <a:pt x="274" y="331"/>
                  </a:lnTo>
                  <a:lnTo>
                    <a:pt x="274" y="330"/>
                  </a:lnTo>
                  <a:lnTo>
                    <a:pt x="275" y="330"/>
                  </a:lnTo>
                  <a:lnTo>
                    <a:pt x="275" y="329"/>
                  </a:lnTo>
                  <a:lnTo>
                    <a:pt x="274" y="329"/>
                  </a:lnTo>
                  <a:lnTo>
                    <a:pt x="273" y="329"/>
                  </a:lnTo>
                  <a:lnTo>
                    <a:pt x="273" y="328"/>
                  </a:lnTo>
                  <a:lnTo>
                    <a:pt x="273" y="326"/>
                  </a:lnTo>
                  <a:lnTo>
                    <a:pt x="273" y="325"/>
                  </a:lnTo>
                  <a:lnTo>
                    <a:pt x="273" y="324"/>
                  </a:lnTo>
                  <a:lnTo>
                    <a:pt x="273" y="323"/>
                  </a:lnTo>
                  <a:lnTo>
                    <a:pt x="272" y="322"/>
                  </a:lnTo>
                  <a:lnTo>
                    <a:pt x="272" y="320"/>
                  </a:lnTo>
                  <a:lnTo>
                    <a:pt x="270" y="320"/>
                  </a:lnTo>
                  <a:lnTo>
                    <a:pt x="270" y="319"/>
                  </a:lnTo>
                  <a:lnTo>
                    <a:pt x="272" y="318"/>
                  </a:lnTo>
                  <a:lnTo>
                    <a:pt x="275" y="318"/>
                  </a:lnTo>
                  <a:lnTo>
                    <a:pt x="276" y="318"/>
                  </a:lnTo>
                  <a:lnTo>
                    <a:pt x="276" y="317"/>
                  </a:lnTo>
                  <a:lnTo>
                    <a:pt x="276" y="316"/>
                  </a:lnTo>
                  <a:lnTo>
                    <a:pt x="276" y="315"/>
                  </a:lnTo>
                  <a:lnTo>
                    <a:pt x="275" y="315"/>
                  </a:lnTo>
                  <a:lnTo>
                    <a:pt x="275" y="313"/>
                  </a:lnTo>
                  <a:lnTo>
                    <a:pt x="274" y="313"/>
                  </a:lnTo>
                  <a:lnTo>
                    <a:pt x="273" y="313"/>
                  </a:lnTo>
                  <a:lnTo>
                    <a:pt x="273" y="312"/>
                  </a:lnTo>
                  <a:lnTo>
                    <a:pt x="272" y="311"/>
                  </a:lnTo>
                  <a:lnTo>
                    <a:pt x="270" y="311"/>
                  </a:lnTo>
                  <a:lnTo>
                    <a:pt x="270" y="310"/>
                  </a:lnTo>
                  <a:lnTo>
                    <a:pt x="270" y="309"/>
                  </a:lnTo>
                  <a:lnTo>
                    <a:pt x="270" y="307"/>
                  </a:lnTo>
                  <a:lnTo>
                    <a:pt x="270" y="306"/>
                  </a:lnTo>
                  <a:lnTo>
                    <a:pt x="270" y="305"/>
                  </a:lnTo>
                  <a:lnTo>
                    <a:pt x="270" y="304"/>
                  </a:lnTo>
                  <a:lnTo>
                    <a:pt x="269" y="304"/>
                  </a:lnTo>
                  <a:lnTo>
                    <a:pt x="268" y="303"/>
                  </a:lnTo>
                  <a:lnTo>
                    <a:pt x="267" y="302"/>
                  </a:lnTo>
                  <a:lnTo>
                    <a:pt x="267" y="300"/>
                  </a:lnTo>
                  <a:lnTo>
                    <a:pt x="266" y="300"/>
                  </a:lnTo>
                  <a:lnTo>
                    <a:pt x="266" y="299"/>
                  </a:lnTo>
                  <a:lnTo>
                    <a:pt x="265" y="298"/>
                  </a:lnTo>
                  <a:lnTo>
                    <a:pt x="263" y="298"/>
                  </a:lnTo>
                  <a:lnTo>
                    <a:pt x="261" y="299"/>
                  </a:lnTo>
                  <a:lnTo>
                    <a:pt x="260" y="300"/>
                  </a:lnTo>
                  <a:lnTo>
                    <a:pt x="259" y="300"/>
                  </a:lnTo>
                  <a:lnTo>
                    <a:pt x="259" y="299"/>
                  </a:lnTo>
                  <a:lnTo>
                    <a:pt x="259" y="298"/>
                  </a:lnTo>
                  <a:lnTo>
                    <a:pt x="259" y="299"/>
                  </a:lnTo>
                  <a:lnTo>
                    <a:pt x="257" y="299"/>
                  </a:lnTo>
                  <a:lnTo>
                    <a:pt x="256" y="298"/>
                  </a:lnTo>
                  <a:lnTo>
                    <a:pt x="255" y="298"/>
                  </a:lnTo>
                  <a:lnTo>
                    <a:pt x="254" y="298"/>
                  </a:lnTo>
                  <a:lnTo>
                    <a:pt x="254" y="299"/>
                  </a:lnTo>
                  <a:lnTo>
                    <a:pt x="253" y="299"/>
                  </a:lnTo>
                  <a:lnTo>
                    <a:pt x="253" y="300"/>
                  </a:lnTo>
                  <a:lnTo>
                    <a:pt x="252" y="300"/>
                  </a:lnTo>
                  <a:lnTo>
                    <a:pt x="249" y="302"/>
                  </a:lnTo>
                  <a:lnTo>
                    <a:pt x="248" y="302"/>
                  </a:lnTo>
                  <a:lnTo>
                    <a:pt x="247" y="302"/>
                  </a:lnTo>
                  <a:lnTo>
                    <a:pt x="246" y="302"/>
                  </a:lnTo>
                  <a:lnTo>
                    <a:pt x="241" y="299"/>
                  </a:lnTo>
                  <a:lnTo>
                    <a:pt x="241" y="300"/>
                  </a:lnTo>
                  <a:lnTo>
                    <a:pt x="239" y="299"/>
                  </a:lnTo>
                  <a:lnTo>
                    <a:pt x="237" y="300"/>
                  </a:lnTo>
                  <a:lnTo>
                    <a:pt x="239" y="302"/>
                  </a:lnTo>
                  <a:lnTo>
                    <a:pt x="239" y="303"/>
                  </a:lnTo>
                  <a:lnTo>
                    <a:pt x="237" y="303"/>
                  </a:lnTo>
                  <a:lnTo>
                    <a:pt x="237" y="304"/>
                  </a:lnTo>
                  <a:lnTo>
                    <a:pt x="237" y="305"/>
                  </a:lnTo>
                  <a:lnTo>
                    <a:pt x="236" y="306"/>
                  </a:lnTo>
                  <a:lnTo>
                    <a:pt x="236" y="307"/>
                  </a:lnTo>
                  <a:lnTo>
                    <a:pt x="233" y="309"/>
                  </a:lnTo>
                  <a:lnTo>
                    <a:pt x="231" y="309"/>
                  </a:lnTo>
                  <a:lnTo>
                    <a:pt x="230" y="309"/>
                  </a:lnTo>
                  <a:lnTo>
                    <a:pt x="229" y="309"/>
                  </a:lnTo>
                  <a:lnTo>
                    <a:pt x="229" y="307"/>
                  </a:lnTo>
                  <a:lnTo>
                    <a:pt x="228" y="306"/>
                  </a:lnTo>
                  <a:lnTo>
                    <a:pt x="227" y="306"/>
                  </a:lnTo>
                  <a:lnTo>
                    <a:pt x="227" y="305"/>
                  </a:lnTo>
                  <a:lnTo>
                    <a:pt x="227" y="304"/>
                  </a:lnTo>
                  <a:lnTo>
                    <a:pt x="227" y="303"/>
                  </a:lnTo>
                  <a:lnTo>
                    <a:pt x="227" y="302"/>
                  </a:lnTo>
                  <a:lnTo>
                    <a:pt x="226" y="302"/>
                  </a:lnTo>
                  <a:lnTo>
                    <a:pt x="224" y="302"/>
                  </a:lnTo>
                  <a:lnTo>
                    <a:pt x="224" y="300"/>
                  </a:lnTo>
                  <a:lnTo>
                    <a:pt x="224" y="299"/>
                  </a:lnTo>
                  <a:lnTo>
                    <a:pt x="224" y="298"/>
                  </a:lnTo>
                  <a:lnTo>
                    <a:pt x="224" y="297"/>
                  </a:lnTo>
                  <a:lnTo>
                    <a:pt x="224" y="296"/>
                  </a:lnTo>
                  <a:lnTo>
                    <a:pt x="224" y="294"/>
                  </a:lnTo>
                  <a:lnTo>
                    <a:pt x="223" y="293"/>
                  </a:lnTo>
                  <a:lnTo>
                    <a:pt x="224" y="293"/>
                  </a:lnTo>
                  <a:lnTo>
                    <a:pt x="224" y="292"/>
                  </a:lnTo>
                  <a:lnTo>
                    <a:pt x="224" y="293"/>
                  </a:lnTo>
                  <a:lnTo>
                    <a:pt x="226" y="292"/>
                  </a:lnTo>
                  <a:lnTo>
                    <a:pt x="224" y="292"/>
                  </a:lnTo>
                  <a:lnTo>
                    <a:pt x="224" y="291"/>
                  </a:lnTo>
                  <a:lnTo>
                    <a:pt x="223" y="290"/>
                  </a:lnTo>
                  <a:lnTo>
                    <a:pt x="222" y="289"/>
                  </a:lnTo>
                  <a:lnTo>
                    <a:pt x="223" y="287"/>
                  </a:lnTo>
                  <a:lnTo>
                    <a:pt x="224" y="286"/>
                  </a:lnTo>
                  <a:lnTo>
                    <a:pt x="224" y="285"/>
                  </a:lnTo>
                  <a:lnTo>
                    <a:pt x="223" y="285"/>
                  </a:lnTo>
                  <a:lnTo>
                    <a:pt x="223" y="284"/>
                  </a:lnTo>
                  <a:lnTo>
                    <a:pt x="222" y="284"/>
                  </a:lnTo>
                  <a:lnTo>
                    <a:pt x="221" y="283"/>
                  </a:lnTo>
                  <a:lnTo>
                    <a:pt x="220" y="281"/>
                  </a:lnTo>
                  <a:lnTo>
                    <a:pt x="220" y="280"/>
                  </a:lnTo>
                  <a:lnTo>
                    <a:pt x="217" y="279"/>
                  </a:lnTo>
                  <a:lnTo>
                    <a:pt x="218" y="278"/>
                  </a:lnTo>
                  <a:lnTo>
                    <a:pt x="220" y="277"/>
                  </a:lnTo>
                  <a:lnTo>
                    <a:pt x="220" y="276"/>
                  </a:lnTo>
                  <a:lnTo>
                    <a:pt x="220" y="274"/>
                  </a:lnTo>
                  <a:lnTo>
                    <a:pt x="221" y="273"/>
                  </a:lnTo>
                  <a:lnTo>
                    <a:pt x="221" y="272"/>
                  </a:lnTo>
                  <a:lnTo>
                    <a:pt x="222" y="272"/>
                  </a:lnTo>
                  <a:lnTo>
                    <a:pt x="223" y="273"/>
                  </a:lnTo>
                  <a:lnTo>
                    <a:pt x="224" y="272"/>
                  </a:lnTo>
                  <a:lnTo>
                    <a:pt x="226" y="273"/>
                  </a:lnTo>
                  <a:lnTo>
                    <a:pt x="227" y="273"/>
                  </a:lnTo>
                  <a:lnTo>
                    <a:pt x="227" y="273"/>
                  </a:lnTo>
                  <a:lnTo>
                    <a:pt x="227" y="274"/>
                  </a:lnTo>
                  <a:lnTo>
                    <a:pt x="227" y="276"/>
                  </a:lnTo>
                  <a:lnTo>
                    <a:pt x="228" y="276"/>
                  </a:lnTo>
                  <a:lnTo>
                    <a:pt x="229" y="276"/>
                  </a:lnTo>
                  <a:lnTo>
                    <a:pt x="230" y="276"/>
                  </a:lnTo>
                  <a:lnTo>
                    <a:pt x="231" y="276"/>
                  </a:lnTo>
                  <a:lnTo>
                    <a:pt x="233" y="277"/>
                  </a:lnTo>
                  <a:lnTo>
                    <a:pt x="234" y="277"/>
                  </a:lnTo>
                  <a:lnTo>
                    <a:pt x="234" y="276"/>
                  </a:lnTo>
                  <a:lnTo>
                    <a:pt x="235" y="276"/>
                  </a:lnTo>
                  <a:lnTo>
                    <a:pt x="235" y="274"/>
                  </a:lnTo>
                  <a:lnTo>
                    <a:pt x="236" y="274"/>
                  </a:lnTo>
                  <a:lnTo>
                    <a:pt x="237" y="274"/>
                  </a:lnTo>
                  <a:lnTo>
                    <a:pt x="237" y="273"/>
                  </a:lnTo>
                  <a:lnTo>
                    <a:pt x="239" y="273"/>
                  </a:lnTo>
                  <a:lnTo>
                    <a:pt x="240" y="272"/>
                  </a:lnTo>
                  <a:lnTo>
                    <a:pt x="240" y="271"/>
                  </a:lnTo>
                  <a:lnTo>
                    <a:pt x="241" y="271"/>
                  </a:lnTo>
                  <a:lnTo>
                    <a:pt x="241" y="270"/>
                  </a:lnTo>
                  <a:lnTo>
                    <a:pt x="240" y="270"/>
                  </a:lnTo>
                  <a:lnTo>
                    <a:pt x="241" y="270"/>
                  </a:lnTo>
                  <a:lnTo>
                    <a:pt x="242" y="270"/>
                  </a:lnTo>
                  <a:lnTo>
                    <a:pt x="243" y="268"/>
                  </a:lnTo>
                  <a:lnTo>
                    <a:pt x="242" y="268"/>
                  </a:lnTo>
                  <a:lnTo>
                    <a:pt x="243" y="268"/>
                  </a:lnTo>
                  <a:lnTo>
                    <a:pt x="244" y="268"/>
                  </a:lnTo>
                  <a:lnTo>
                    <a:pt x="246" y="268"/>
                  </a:lnTo>
                  <a:lnTo>
                    <a:pt x="244" y="267"/>
                  </a:lnTo>
                  <a:lnTo>
                    <a:pt x="246" y="265"/>
                  </a:lnTo>
                  <a:lnTo>
                    <a:pt x="244" y="264"/>
                  </a:lnTo>
                  <a:lnTo>
                    <a:pt x="243" y="264"/>
                  </a:lnTo>
                  <a:lnTo>
                    <a:pt x="243" y="263"/>
                  </a:lnTo>
                  <a:lnTo>
                    <a:pt x="243" y="264"/>
                  </a:lnTo>
                  <a:lnTo>
                    <a:pt x="242" y="264"/>
                  </a:lnTo>
                  <a:lnTo>
                    <a:pt x="242" y="263"/>
                  </a:lnTo>
                  <a:lnTo>
                    <a:pt x="241" y="261"/>
                  </a:lnTo>
                  <a:lnTo>
                    <a:pt x="240" y="261"/>
                  </a:lnTo>
                  <a:lnTo>
                    <a:pt x="240" y="260"/>
                  </a:lnTo>
                  <a:lnTo>
                    <a:pt x="239" y="259"/>
                  </a:lnTo>
                  <a:lnTo>
                    <a:pt x="239" y="258"/>
                  </a:lnTo>
                  <a:lnTo>
                    <a:pt x="241" y="258"/>
                  </a:lnTo>
                  <a:lnTo>
                    <a:pt x="241" y="257"/>
                  </a:lnTo>
                  <a:lnTo>
                    <a:pt x="240" y="257"/>
                  </a:lnTo>
                  <a:lnTo>
                    <a:pt x="239" y="257"/>
                  </a:lnTo>
                  <a:lnTo>
                    <a:pt x="237" y="255"/>
                  </a:lnTo>
                  <a:lnTo>
                    <a:pt x="235" y="254"/>
                  </a:lnTo>
                  <a:lnTo>
                    <a:pt x="234" y="254"/>
                  </a:lnTo>
                  <a:lnTo>
                    <a:pt x="233" y="254"/>
                  </a:lnTo>
                  <a:lnTo>
                    <a:pt x="229" y="254"/>
                  </a:lnTo>
                  <a:lnTo>
                    <a:pt x="227" y="254"/>
                  </a:lnTo>
                  <a:lnTo>
                    <a:pt x="227" y="253"/>
                  </a:lnTo>
                  <a:lnTo>
                    <a:pt x="227" y="252"/>
                  </a:lnTo>
                  <a:lnTo>
                    <a:pt x="228" y="252"/>
                  </a:lnTo>
                  <a:lnTo>
                    <a:pt x="228" y="249"/>
                  </a:lnTo>
                  <a:lnTo>
                    <a:pt x="228" y="248"/>
                  </a:lnTo>
                  <a:lnTo>
                    <a:pt x="228" y="247"/>
                  </a:lnTo>
                  <a:lnTo>
                    <a:pt x="228" y="246"/>
                  </a:lnTo>
                  <a:lnTo>
                    <a:pt x="227" y="246"/>
                  </a:lnTo>
                  <a:lnTo>
                    <a:pt x="227" y="245"/>
                  </a:lnTo>
                  <a:lnTo>
                    <a:pt x="227" y="245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3" y="242"/>
                  </a:lnTo>
                  <a:lnTo>
                    <a:pt x="222" y="242"/>
                  </a:lnTo>
                  <a:lnTo>
                    <a:pt x="220" y="240"/>
                  </a:lnTo>
                  <a:lnTo>
                    <a:pt x="218" y="239"/>
                  </a:lnTo>
                  <a:lnTo>
                    <a:pt x="218" y="236"/>
                  </a:lnTo>
                  <a:lnTo>
                    <a:pt x="218" y="235"/>
                  </a:lnTo>
                  <a:lnTo>
                    <a:pt x="217" y="235"/>
                  </a:lnTo>
                  <a:lnTo>
                    <a:pt x="217" y="233"/>
                  </a:lnTo>
                  <a:lnTo>
                    <a:pt x="216" y="233"/>
                  </a:lnTo>
                  <a:lnTo>
                    <a:pt x="216" y="232"/>
                  </a:lnTo>
                  <a:lnTo>
                    <a:pt x="215" y="232"/>
                  </a:lnTo>
                  <a:lnTo>
                    <a:pt x="214" y="231"/>
                  </a:lnTo>
                  <a:lnTo>
                    <a:pt x="215" y="229"/>
                  </a:lnTo>
                  <a:lnTo>
                    <a:pt x="216" y="228"/>
                  </a:lnTo>
                  <a:lnTo>
                    <a:pt x="216" y="228"/>
                  </a:lnTo>
                  <a:lnTo>
                    <a:pt x="215" y="227"/>
                  </a:lnTo>
                  <a:lnTo>
                    <a:pt x="215" y="226"/>
                  </a:lnTo>
                  <a:lnTo>
                    <a:pt x="214" y="226"/>
                  </a:lnTo>
                  <a:lnTo>
                    <a:pt x="213" y="226"/>
                  </a:lnTo>
                  <a:lnTo>
                    <a:pt x="213" y="225"/>
                  </a:lnTo>
                  <a:lnTo>
                    <a:pt x="210" y="223"/>
                  </a:lnTo>
                  <a:lnTo>
                    <a:pt x="209" y="222"/>
                  </a:lnTo>
                  <a:lnTo>
                    <a:pt x="208" y="222"/>
                  </a:lnTo>
                  <a:lnTo>
                    <a:pt x="209" y="221"/>
                  </a:lnTo>
                  <a:lnTo>
                    <a:pt x="209" y="220"/>
                  </a:lnTo>
                  <a:lnTo>
                    <a:pt x="210" y="219"/>
                  </a:lnTo>
                  <a:lnTo>
                    <a:pt x="209" y="218"/>
                  </a:lnTo>
                  <a:lnTo>
                    <a:pt x="210" y="218"/>
                  </a:lnTo>
                  <a:lnTo>
                    <a:pt x="211" y="218"/>
                  </a:lnTo>
                  <a:lnTo>
                    <a:pt x="211" y="216"/>
                  </a:lnTo>
                  <a:lnTo>
                    <a:pt x="211" y="215"/>
                  </a:lnTo>
                  <a:lnTo>
                    <a:pt x="211" y="214"/>
                  </a:lnTo>
                  <a:lnTo>
                    <a:pt x="213" y="214"/>
                  </a:lnTo>
                  <a:lnTo>
                    <a:pt x="213" y="213"/>
                  </a:lnTo>
                  <a:lnTo>
                    <a:pt x="213" y="212"/>
                  </a:lnTo>
                  <a:lnTo>
                    <a:pt x="213" y="210"/>
                  </a:lnTo>
                  <a:lnTo>
                    <a:pt x="213" y="209"/>
                  </a:lnTo>
                  <a:lnTo>
                    <a:pt x="211" y="208"/>
                  </a:lnTo>
                  <a:lnTo>
                    <a:pt x="210" y="207"/>
                  </a:lnTo>
                  <a:lnTo>
                    <a:pt x="209" y="206"/>
                  </a:lnTo>
                  <a:lnTo>
                    <a:pt x="209" y="205"/>
                  </a:lnTo>
                  <a:lnTo>
                    <a:pt x="210" y="203"/>
                  </a:lnTo>
                  <a:lnTo>
                    <a:pt x="211" y="202"/>
                  </a:lnTo>
                  <a:lnTo>
                    <a:pt x="211" y="201"/>
                  </a:lnTo>
                  <a:lnTo>
                    <a:pt x="211" y="200"/>
                  </a:lnTo>
                  <a:lnTo>
                    <a:pt x="210" y="200"/>
                  </a:lnTo>
                  <a:lnTo>
                    <a:pt x="211" y="200"/>
                  </a:lnTo>
                  <a:lnTo>
                    <a:pt x="211" y="199"/>
                  </a:lnTo>
                  <a:lnTo>
                    <a:pt x="211" y="196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09" y="196"/>
                  </a:lnTo>
                  <a:lnTo>
                    <a:pt x="208" y="196"/>
                  </a:lnTo>
                  <a:lnTo>
                    <a:pt x="208" y="195"/>
                  </a:lnTo>
                  <a:lnTo>
                    <a:pt x="207" y="194"/>
                  </a:lnTo>
                  <a:lnTo>
                    <a:pt x="205" y="194"/>
                  </a:lnTo>
                  <a:lnTo>
                    <a:pt x="205" y="193"/>
                  </a:lnTo>
                  <a:lnTo>
                    <a:pt x="205" y="192"/>
                  </a:lnTo>
                  <a:lnTo>
                    <a:pt x="204" y="192"/>
                  </a:lnTo>
                  <a:lnTo>
                    <a:pt x="203" y="190"/>
                  </a:lnTo>
                  <a:lnTo>
                    <a:pt x="203" y="189"/>
                  </a:lnTo>
                  <a:lnTo>
                    <a:pt x="198" y="188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7" y="188"/>
                  </a:lnTo>
                  <a:lnTo>
                    <a:pt x="195" y="187"/>
                  </a:lnTo>
                  <a:lnTo>
                    <a:pt x="194" y="187"/>
                  </a:lnTo>
                  <a:lnTo>
                    <a:pt x="192" y="188"/>
                  </a:lnTo>
                  <a:lnTo>
                    <a:pt x="191" y="188"/>
                  </a:lnTo>
                  <a:lnTo>
                    <a:pt x="191" y="190"/>
                  </a:lnTo>
                  <a:lnTo>
                    <a:pt x="190" y="190"/>
                  </a:lnTo>
                  <a:lnTo>
                    <a:pt x="189" y="190"/>
                  </a:lnTo>
                  <a:lnTo>
                    <a:pt x="187" y="192"/>
                  </a:lnTo>
                  <a:lnTo>
                    <a:pt x="185" y="193"/>
                  </a:lnTo>
                  <a:lnTo>
                    <a:pt x="184" y="193"/>
                  </a:lnTo>
                  <a:lnTo>
                    <a:pt x="183" y="192"/>
                  </a:lnTo>
                  <a:lnTo>
                    <a:pt x="182" y="190"/>
                  </a:lnTo>
                  <a:lnTo>
                    <a:pt x="182" y="189"/>
                  </a:lnTo>
                  <a:lnTo>
                    <a:pt x="183" y="188"/>
                  </a:lnTo>
                  <a:lnTo>
                    <a:pt x="183" y="187"/>
                  </a:lnTo>
                  <a:lnTo>
                    <a:pt x="183" y="186"/>
                  </a:lnTo>
                  <a:lnTo>
                    <a:pt x="184" y="186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3"/>
                  </a:lnTo>
                  <a:lnTo>
                    <a:pt x="179" y="183"/>
                  </a:lnTo>
                  <a:lnTo>
                    <a:pt x="179" y="182"/>
                  </a:lnTo>
                  <a:lnTo>
                    <a:pt x="178" y="182"/>
                  </a:lnTo>
                  <a:lnTo>
                    <a:pt x="177" y="181"/>
                  </a:lnTo>
                  <a:lnTo>
                    <a:pt x="176" y="181"/>
                  </a:lnTo>
                  <a:lnTo>
                    <a:pt x="175" y="182"/>
                  </a:lnTo>
                  <a:lnTo>
                    <a:pt x="174" y="182"/>
                  </a:lnTo>
                  <a:lnTo>
                    <a:pt x="172" y="183"/>
                  </a:lnTo>
                  <a:lnTo>
                    <a:pt x="172" y="184"/>
                  </a:lnTo>
                  <a:lnTo>
                    <a:pt x="171" y="184"/>
                  </a:lnTo>
                  <a:lnTo>
                    <a:pt x="170" y="184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0" y="182"/>
                  </a:lnTo>
                  <a:lnTo>
                    <a:pt x="170" y="181"/>
                  </a:lnTo>
                  <a:lnTo>
                    <a:pt x="170" y="180"/>
                  </a:lnTo>
                  <a:lnTo>
                    <a:pt x="169" y="180"/>
                  </a:lnTo>
                  <a:lnTo>
                    <a:pt x="169" y="179"/>
                  </a:lnTo>
                  <a:lnTo>
                    <a:pt x="168" y="179"/>
                  </a:lnTo>
                  <a:lnTo>
                    <a:pt x="164" y="179"/>
                  </a:lnTo>
                  <a:lnTo>
                    <a:pt x="164" y="180"/>
                  </a:lnTo>
                  <a:lnTo>
                    <a:pt x="163" y="181"/>
                  </a:lnTo>
                  <a:lnTo>
                    <a:pt x="162" y="180"/>
                  </a:lnTo>
                  <a:lnTo>
                    <a:pt x="161" y="177"/>
                  </a:lnTo>
                  <a:lnTo>
                    <a:pt x="161" y="176"/>
                  </a:lnTo>
                  <a:lnTo>
                    <a:pt x="161" y="175"/>
                  </a:lnTo>
                  <a:lnTo>
                    <a:pt x="161" y="174"/>
                  </a:lnTo>
                  <a:lnTo>
                    <a:pt x="162" y="174"/>
                  </a:lnTo>
                  <a:lnTo>
                    <a:pt x="162" y="173"/>
                  </a:lnTo>
                  <a:lnTo>
                    <a:pt x="161" y="171"/>
                  </a:lnTo>
                  <a:lnTo>
                    <a:pt x="161" y="170"/>
                  </a:lnTo>
                  <a:lnTo>
                    <a:pt x="161" y="169"/>
                  </a:lnTo>
                  <a:lnTo>
                    <a:pt x="161" y="168"/>
                  </a:lnTo>
                  <a:lnTo>
                    <a:pt x="159" y="167"/>
                  </a:lnTo>
                  <a:lnTo>
                    <a:pt x="159" y="166"/>
                  </a:lnTo>
                  <a:lnTo>
                    <a:pt x="159" y="164"/>
                  </a:lnTo>
                  <a:lnTo>
                    <a:pt x="158" y="163"/>
                  </a:lnTo>
                  <a:lnTo>
                    <a:pt x="157" y="163"/>
                  </a:lnTo>
                  <a:lnTo>
                    <a:pt x="157" y="162"/>
                  </a:lnTo>
                  <a:lnTo>
                    <a:pt x="157" y="161"/>
                  </a:lnTo>
                  <a:lnTo>
                    <a:pt x="157" y="160"/>
                  </a:lnTo>
                  <a:lnTo>
                    <a:pt x="155" y="157"/>
                  </a:lnTo>
                  <a:lnTo>
                    <a:pt x="155" y="156"/>
                  </a:lnTo>
                  <a:lnTo>
                    <a:pt x="156" y="155"/>
                  </a:lnTo>
                  <a:lnTo>
                    <a:pt x="155" y="154"/>
                  </a:lnTo>
                  <a:lnTo>
                    <a:pt x="153" y="152"/>
                  </a:lnTo>
                  <a:lnTo>
                    <a:pt x="152" y="152"/>
                  </a:lnTo>
                  <a:lnTo>
                    <a:pt x="150" y="154"/>
                  </a:lnTo>
                  <a:lnTo>
                    <a:pt x="150" y="152"/>
                  </a:lnTo>
                  <a:lnTo>
                    <a:pt x="151" y="149"/>
                  </a:lnTo>
                  <a:lnTo>
                    <a:pt x="152" y="148"/>
                  </a:lnTo>
                  <a:lnTo>
                    <a:pt x="152" y="147"/>
                  </a:lnTo>
                  <a:lnTo>
                    <a:pt x="152" y="145"/>
                  </a:lnTo>
                  <a:lnTo>
                    <a:pt x="151" y="145"/>
                  </a:lnTo>
                  <a:lnTo>
                    <a:pt x="151" y="144"/>
                  </a:lnTo>
                  <a:lnTo>
                    <a:pt x="153" y="143"/>
                  </a:lnTo>
                  <a:lnTo>
                    <a:pt x="153" y="143"/>
                  </a:lnTo>
                  <a:lnTo>
                    <a:pt x="153" y="142"/>
                  </a:lnTo>
                  <a:lnTo>
                    <a:pt x="155" y="139"/>
                  </a:lnTo>
                  <a:lnTo>
                    <a:pt x="153" y="138"/>
                  </a:lnTo>
                  <a:lnTo>
                    <a:pt x="151" y="137"/>
                  </a:lnTo>
                  <a:lnTo>
                    <a:pt x="151" y="136"/>
                  </a:lnTo>
                  <a:lnTo>
                    <a:pt x="150" y="135"/>
                  </a:lnTo>
                  <a:lnTo>
                    <a:pt x="148" y="135"/>
                  </a:lnTo>
                  <a:lnTo>
                    <a:pt x="148" y="134"/>
                  </a:lnTo>
                  <a:lnTo>
                    <a:pt x="148" y="132"/>
                  </a:lnTo>
                  <a:lnTo>
                    <a:pt x="148" y="131"/>
                  </a:lnTo>
                  <a:lnTo>
                    <a:pt x="148" y="130"/>
                  </a:lnTo>
                  <a:lnTo>
                    <a:pt x="144" y="130"/>
                  </a:lnTo>
                  <a:lnTo>
                    <a:pt x="144" y="129"/>
                  </a:lnTo>
                  <a:lnTo>
                    <a:pt x="144" y="128"/>
                  </a:lnTo>
                  <a:lnTo>
                    <a:pt x="145" y="128"/>
                  </a:lnTo>
                  <a:lnTo>
                    <a:pt x="145" y="126"/>
                  </a:lnTo>
                  <a:lnTo>
                    <a:pt x="145" y="125"/>
                  </a:lnTo>
                  <a:lnTo>
                    <a:pt x="145" y="124"/>
                  </a:lnTo>
                  <a:lnTo>
                    <a:pt x="148" y="124"/>
                  </a:lnTo>
                  <a:lnTo>
                    <a:pt x="148" y="123"/>
                  </a:lnTo>
                  <a:lnTo>
                    <a:pt x="148" y="122"/>
                  </a:lnTo>
                  <a:lnTo>
                    <a:pt x="148" y="121"/>
                  </a:lnTo>
                  <a:lnTo>
                    <a:pt x="149" y="121"/>
                  </a:lnTo>
                  <a:lnTo>
                    <a:pt x="148" y="121"/>
                  </a:lnTo>
                  <a:lnTo>
                    <a:pt x="148" y="119"/>
                  </a:lnTo>
                  <a:lnTo>
                    <a:pt x="149" y="119"/>
                  </a:lnTo>
                  <a:lnTo>
                    <a:pt x="151" y="119"/>
                  </a:lnTo>
                  <a:lnTo>
                    <a:pt x="152" y="119"/>
                  </a:lnTo>
                  <a:lnTo>
                    <a:pt x="153" y="118"/>
                  </a:lnTo>
                  <a:lnTo>
                    <a:pt x="153" y="117"/>
                  </a:lnTo>
                  <a:lnTo>
                    <a:pt x="152" y="117"/>
                  </a:lnTo>
                  <a:lnTo>
                    <a:pt x="151" y="116"/>
                  </a:lnTo>
                  <a:lnTo>
                    <a:pt x="150" y="116"/>
                  </a:lnTo>
                  <a:lnTo>
                    <a:pt x="151" y="115"/>
                  </a:lnTo>
                  <a:lnTo>
                    <a:pt x="151" y="115"/>
                  </a:lnTo>
                  <a:lnTo>
                    <a:pt x="150" y="115"/>
                  </a:lnTo>
                  <a:lnTo>
                    <a:pt x="150" y="113"/>
                  </a:lnTo>
                  <a:lnTo>
                    <a:pt x="150" y="112"/>
                  </a:lnTo>
                  <a:lnTo>
                    <a:pt x="150" y="111"/>
                  </a:lnTo>
                  <a:lnTo>
                    <a:pt x="149" y="110"/>
                  </a:lnTo>
                  <a:lnTo>
                    <a:pt x="149" y="108"/>
                  </a:lnTo>
                  <a:lnTo>
                    <a:pt x="148" y="108"/>
                  </a:lnTo>
                  <a:lnTo>
                    <a:pt x="148" y="106"/>
                  </a:lnTo>
                  <a:lnTo>
                    <a:pt x="148" y="104"/>
                  </a:lnTo>
                  <a:lnTo>
                    <a:pt x="148" y="103"/>
                  </a:lnTo>
                  <a:lnTo>
                    <a:pt x="149" y="99"/>
                  </a:lnTo>
                  <a:lnTo>
                    <a:pt x="148" y="95"/>
                  </a:lnTo>
                  <a:lnTo>
                    <a:pt x="146" y="90"/>
                  </a:lnTo>
                  <a:lnTo>
                    <a:pt x="146" y="87"/>
                  </a:lnTo>
                  <a:lnTo>
                    <a:pt x="145" y="86"/>
                  </a:lnTo>
                  <a:lnTo>
                    <a:pt x="146" y="85"/>
                  </a:lnTo>
                  <a:lnTo>
                    <a:pt x="146" y="83"/>
                  </a:lnTo>
                  <a:lnTo>
                    <a:pt x="150" y="80"/>
                  </a:lnTo>
                  <a:lnTo>
                    <a:pt x="151" y="79"/>
                  </a:lnTo>
                  <a:lnTo>
                    <a:pt x="151" y="78"/>
                  </a:lnTo>
                  <a:lnTo>
                    <a:pt x="152" y="78"/>
                  </a:lnTo>
                  <a:lnTo>
                    <a:pt x="152" y="76"/>
                  </a:lnTo>
                  <a:lnTo>
                    <a:pt x="153" y="76"/>
                  </a:lnTo>
                  <a:lnTo>
                    <a:pt x="153" y="72"/>
                  </a:lnTo>
                  <a:lnTo>
                    <a:pt x="155" y="70"/>
                  </a:lnTo>
                  <a:lnTo>
                    <a:pt x="155" y="69"/>
                  </a:lnTo>
                  <a:lnTo>
                    <a:pt x="155" y="67"/>
                  </a:lnTo>
                  <a:lnTo>
                    <a:pt x="156" y="66"/>
                  </a:lnTo>
                  <a:lnTo>
                    <a:pt x="158" y="66"/>
                  </a:lnTo>
                  <a:lnTo>
                    <a:pt x="159" y="66"/>
                  </a:lnTo>
                  <a:lnTo>
                    <a:pt x="158" y="66"/>
                  </a:lnTo>
                  <a:lnTo>
                    <a:pt x="157" y="65"/>
                  </a:lnTo>
                  <a:lnTo>
                    <a:pt x="158" y="65"/>
                  </a:lnTo>
                  <a:lnTo>
                    <a:pt x="159" y="65"/>
                  </a:lnTo>
                  <a:lnTo>
                    <a:pt x="161" y="64"/>
                  </a:lnTo>
                  <a:lnTo>
                    <a:pt x="161" y="65"/>
                  </a:lnTo>
                  <a:lnTo>
                    <a:pt x="161" y="64"/>
                  </a:lnTo>
                  <a:lnTo>
                    <a:pt x="161" y="63"/>
                  </a:lnTo>
                  <a:lnTo>
                    <a:pt x="159" y="63"/>
                  </a:lnTo>
                  <a:lnTo>
                    <a:pt x="159" y="61"/>
                  </a:lnTo>
                  <a:lnTo>
                    <a:pt x="158" y="61"/>
                  </a:lnTo>
                  <a:lnTo>
                    <a:pt x="158" y="60"/>
                  </a:lnTo>
                  <a:lnTo>
                    <a:pt x="157" y="60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5"/>
                  </a:lnTo>
                  <a:lnTo>
                    <a:pt x="157" y="54"/>
                  </a:lnTo>
                  <a:lnTo>
                    <a:pt x="157" y="53"/>
                  </a:lnTo>
                  <a:lnTo>
                    <a:pt x="157" y="52"/>
                  </a:lnTo>
                  <a:lnTo>
                    <a:pt x="157" y="51"/>
                  </a:lnTo>
                  <a:lnTo>
                    <a:pt x="158" y="50"/>
                  </a:lnTo>
                  <a:lnTo>
                    <a:pt x="158" y="48"/>
                  </a:lnTo>
                  <a:lnTo>
                    <a:pt x="159" y="50"/>
                  </a:lnTo>
                  <a:lnTo>
                    <a:pt x="161" y="50"/>
                  </a:lnTo>
                  <a:lnTo>
                    <a:pt x="161" y="51"/>
                  </a:lnTo>
                  <a:lnTo>
                    <a:pt x="162" y="52"/>
                  </a:lnTo>
                  <a:lnTo>
                    <a:pt x="162" y="53"/>
                  </a:lnTo>
                  <a:lnTo>
                    <a:pt x="164" y="54"/>
                  </a:lnTo>
                  <a:lnTo>
                    <a:pt x="165" y="53"/>
                  </a:lnTo>
                  <a:lnTo>
                    <a:pt x="165" y="52"/>
                  </a:lnTo>
                  <a:lnTo>
                    <a:pt x="165" y="51"/>
                  </a:lnTo>
                  <a:lnTo>
                    <a:pt x="165" y="50"/>
                  </a:lnTo>
                  <a:lnTo>
                    <a:pt x="165" y="48"/>
                  </a:lnTo>
                  <a:lnTo>
                    <a:pt x="165" y="47"/>
                  </a:lnTo>
                  <a:lnTo>
                    <a:pt x="166" y="47"/>
                  </a:lnTo>
                  <a:lnTo>
                    <a:pt x="166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7"/>
                  </a:lnTo>
                  <a:lnTo>
                    <a:pt x="170" y="48"/>
                  </a:lnTo>
                  <a:lnTo>
                    <a:pt x="170" y="50"/>
                  </a:lnTo>
                  <a:lnTo>
                    <a:pt x="171" y="48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4" y="48"/>
                  </a:lnTo>
                  <a:lnTo>
                    <a:pt x="175" y="47"/>
                  </a:lnTo>
                  <a:lnTo>
                    <a:pt x="176" y="46"/>
                  </a:lnTo>
                  <a:lnTo>
                    <a:pt x="176" y="45"/>
                  </a:lnTo>
                  <a:lnTo>
                    <a:pt x="175" y="44"/>
                  </a:lnTo>
                  <a:lnTo>
                    <a:pt x="176" y="44"/>
                  </a:lnTo>
                  <a:lnTo>
                    <a:pt x="177" y="41"/>
                  </a:lnTo>
                  <a:lnTo>
                    <a:pt x="178" y="41"/>
                  </a:lnTo>
                  <a:lnTo>
                    <a:pt x="181" y="41"/>
                  </a:lnTo>
                  <a:lnTo>
                    <a:pt x="185" y="42"/>
                  </a:lnTo>
                  <a:lnTo>
                    <a:pt x="191" y="44"/>
                  </a:lnTo>
                  <a:lnTo>
                    <a:pt x="192" y="44"/>
                  </a:lnTo>
                  <a:lnTo>
                    <a:pt x="197" y="46"/>
                  </a:lnTo>
                  <a:lnTo>
                    <a:pt x="198" y="46"/>
                  </a:lnTo>
                  <a:lnTo>
                    <a:pt x="198" y="45"/>
                  </a:lnTo>
                  <a:lnTo>
                    <a:pt x="198" y="44"/>
                  </a:lnTo>
                  <a:lnTo>
                    <a:pt x="198" y="44"/>
                  </a:lnTo>
                  <a:lnTo>
                    <a:pt x="198" y="42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5" y="40"/>
                  </a:lnTo>
                  <a:lnTo>
                    <a:pt x="194" y="40"/>
                  </a:lnTo>
                  <a:lnTo>
                    <a:pt x="194" y="39"/>
                  </a:lnTo>
                  <a:lnTo>
                    <a:pt x="192" y="38"/>
                  </a:lnTo>
                  <a:lnTo>
                    <a:pt x="192" y="37"/>
                  </a:lnTo>
                  <a:lnTo>
                    <a:pt x="192" y="35"/>
                  </a:lnTo>
                  <a:lnTo>
                    <a:pt x="191" y="34"/>
                  </a:lnTo>
                  <a:lnTo>
                    <a:pt x="189" y="33"/>
                  </a:lnTo>
                  <a:lnTo>
                    <a:pt x="185" y="33"/>
                  </a:lnTo>
                  <a:lnTo>
                    <a:pt x="184" y="34"/>
                  </a:lnTo>
                  <a:lnTo>
                    <a:pt x="183" y="34"/>
                  </a:lnTo>
                  <a:lnTo>
                    <a:pt x="181" y="34"/>
                  </a:lnTo>
                  <a:lnTo>
                    <a:pt x="177" y="34"/>
                  </a:lnTo>
                  <a:lnTo>
                    <a:pt x="176" y="34"/>
                  </a:lnTo>
                  <a:lnTo>
                    <a:pt x="176" y="33"/>
                  </a:lnTo>
                  <a:lnTo>
                    <a:pt x="175" y="33"/>
                  </a:lnTo>
                  <a:lnTo>
                    <a:pt x="175" y="31"/>
                  </a:lnTo>
                  <a:lnTo>
                    <a:pt x="174" y="29"/>
                  </a:lnTo>
                  <a:lnTo>
                    <a:pt x="172" y="29"/>
                  </a:lnTo>
                  <a:lnTo>
                    <a:pt x="172" y="29"/>
                  </a:lnTo>
                  <a:lnTo>
                    <a:pt x="172" y="28"/>
                  </a:lnTo>
                  <a:lnTo>
                    <a:pt x="171" y="28"/>
                  </a:lnTo>
                  <a:lnTo>
                    <a:pt x="170" y="28"/>
                  </a:lnTo>
                  <a:lnTo>
                    <a:pt x="170" y="28"/>
                  </a:lnTo>
                  <a:lnTo>
                    <a:pt x="169" y="27"/>
                  </a:lnTo>
                  <a:lnTo>
                    <a:pt x="168" y="24"/>
                  </a:lnTo>
                  <a:lnTo>
                    <a:pt x="166" y="21"/>
                  </a:lnTo>
                  <a:lnTo>
                    <a:pt x="165" y="20"/>
                  </a:lnTo>
                  <a:lnTo>
                    <a:pt x="166" y="20"/>
                  </a:lnTo>
                  <a:lnTo>
                    <a:pt x="168" y="21"/>
                  </a:lnTo>
                  <a:lnTo>
                    <a:pt x="168" y="22"/>
                  </a:lnTo>
                  <a:lnTo>
                    <a:pt x="169" y="24"/>
                  </a:lnTo>
                  <a:lnTo>
                    <a:pt x="170" y="24"/>
                  </a:lnTo>
                  <a:lnTo>
                    <a:pt x="170" y="25"/>
                  </a:lnTo>
                  <a:lnTo>
                    <a:pt x="170" y="24"/>
                  </a:lnTo>
                  <a:lnTo>
                    <a:pt x="170" y="22"/>
                  </a:lnTo>
                  <a:lnTo>
                    <a:pt x="170" y="22"/>
                  </a:lnTo>
                  <a:lnTo>
                    <a:pt x="170" y="21"/>
                  </a:lnTo>
                  <a:lnTo>
                    <a:pt x="170" y="20"/>
                  </a:lnTo>
                  <a:lnTo>
                    <a:pt x="170" y="19"/>
                  </a:lnTo>
                  <a:lnTo>
                    <a:pt x="170" y="18"/>
                  </a:lnTo>
                  <a:lnTo>
                    <a:pt x="170" y="16"/>
                  </a:lnTo>
                  <a:lnTo>
                    <a:pt x="170" y="15"/>
                  </a:lnTo>
                  <a:lnTo>
                    <a:pt x="170" y="15"/>
                  </a:lnTo>
                  <a:lnTo>
                    <a:pt x="170" y="14"/>
                  </a:lnTo>
                  <a:lnTo>
                    <a:pt x="170" y="13"/>
                  </a:lnTo>
                  <a:lnTo>
                    <a:pt x="170" y="14"/>
                  </a:lnTo>
                  <a:lnTo>
                    <a:pt x="169" y="14"/>
                  </a:lnTo>
                  <a:lnTo>
                    <a:pt x="169" y="15"/>
                  </a:lnTo>
                  <a:lnTo>
                    <a:pt x="168" y="15"/>
                  </a:lnTo>
                  <a:lnTo>
                    <a:pt x="166" y="15"/>
                  </a:lnTo>
                  <a:lnTo>
                    <a:pt x="165" y="15"/>
                  </a:lnTo>
                  <a:lnTo>
                    <a:pt x="165" y="16"/>
                  </a:lnTo>
                  <a:lnTo>
                    <a:pt x="164" y="16"/>
                  </a:lnTo>
                  <a:lnTo>
                    <a:pt x="164" y="18"/>
                  </a:lnTo>
                  <a:lnTo>
                    <a:pt x="163" y="18"/>
                  </a:lnTo>
                  <a:lnTo>
                    <a:pt x="164" y="18"/>
                  </a:lnTo>
                  <a:lnTo>
                    <a:pt x="164" y="19"/>
                  </a:lnTo>
                  <a:lnTo>
                    <a:pt x="163" y="19"/>
                  </a:lnTo>
                  <a:lnTo>
                    <a:pt x="162" y="19"/>
                  </a:lnTo>
                  <a:lnTo>
                    <a:pt x="162" y="20"/>
                  </a:lnTo>
                  <a:lnTo>
                    <a:pt x="162" y="21"/>
                  </a:lnTo>
                  <a:lnTo>
                    <a:pt x="161" y="21"/>
                  </a:lnTo>
                  <a:lnTo>
                    <a:pt x="161" y="20"/>
                  </a:lnTo>
                  <a:lnTo>
                    <a:pt x="161" y="21"/>
                  </a:lnTo>
                  <a:lnTo>
                    <a:pt x="159" y="21"/>
                  </a:lnTo>
                  <a:lnTo>
                    <a:pt x="158" y="21"/>
                  </a:lnTo>
                  <a:lnTo>
                    <a:pt x="155" y="21"/>
                  </a:lnTo>
                  <a:lnTo>
                    <a:pt x="155" y="20"/>
                  </a:lnTo>
                  <a:lnTo>
                    <a:pt x="153" y="21"/>
                  </a:lnTo>
                  <a:lnTo>
                    <a:pt x="153" y="20"/>
                  </a:lnTo>
                  <a:lnTo>
                    <a:pt x="155" y="19"/>
                  </a:lnTo>
                  <a:lnTo>
                    <a:pt x="157" y="16"/>
                  </a:lnTo>
                  <a:lnTo>
                    <a:pt x="159" y="13"/>
                  </a:lnTo>
                  <a:lnTo>
                    <a:pt x="162" y="11"/>
                  </a:lnTo>
                  <a:lnTo>
                    <a:pt x="164" y="8"/>
                  </a:lnTo>
                  <a:lnTo>
                    <a:pt x="166" y="6"/>
                  </a:lnTo>
                  <a:lnTo>
                    <a:pt x="168" y="5"/>
                  </a:lnTo>
                  <a:lnTo>
                    <a:pt x="169" y="5"/>
                  </a:lnTo>
                  <a:lnTo>
                    <a:pt x="170" y="3"/>
                  </a:lnTo>
                  <a:lnTo>
                    <a:pt x="170" y="2"/>
                  </a:lnTo>
                  <a:lnTo>
                    <a:pt x="170" y="1"/>
                  </a:lnTo>
                  <a:lnTo>
                    <a:pt x="170" y="1"/>
                  </a:lnTo>
                  <a:lnTo>
                    <a:pt x="171" y="0"/>
                  </a:lnTo>
                  <a:lnTo>
                    <a:pt x="172" y="0"/>
                  </a:lnTo>
                  <a:lnTo>
                    <a:pt x="2551" y="0"/>
                  </a:lnTo>
                  <a:lnTo>
                    <a:pt x="2550" y="1"/>
                  </a:lnTo>
                  <a:lnTo>
                    <a:pt x="2546" y="2"/>
                  </a:lnTo>
                  <a:lnTo>
                    <a:pt x="2546" y="3"/>
                  </a:lnTo>
                  <a:close/>
                  <a:moveTo>
                    <a:pt x="2643" y="1"/>
                  </a:moveTo>
                  <a:lnTo>
                    <a:pt x="2642" y="1"/>
                  </a:lnTo>
                  <a:lnTo>
                    <a:pt x="2641" y="1"/>
                  </a:lnTo>
                  <a:lnTo>
                    <a:pt x="2642" y="1"/>
                  </a:lnTo>
                  <a:lnTo>
                    <a:pt x="2641" y="2"/>
                  </a:lnTo>
                  <a:lnTo>
                    <a:pt x="2641" y="3"/>
                  </a:lnTo>
                  <a:lnTo>
                    <a:pt x="2640" y="3"/>
                  </a:lnTo>
                  <a:lnTo>
                    <a:pt x="2638" y="5"/>
                  </a:lnTo>
                  <a:lnTo>
                    <a:pt x="2637" y="6"/>
                  </a:lnTo>
                  <a:lnTo>
                    <a:pt x="2636" y="7"/>
                  </a:lnTo>
                  <a:lnTo>
                    <a:pt x="2636" y="8"/>
                  </a:lnTo>
                  <a:lnTo>
                    <a:pt x="2636" y="11"/>
                  </a:lnTo>
                  <a:lnTo>
                    <a:pt x="2635" y="12"/>
                  </a:lnTo>
                  <a:lnTo>
                    <a:pt x="2635" y="13"/>
                  </a:lnTo>
                  <a:lnTo>
                    <a:pt x="2635" y="14"/>
                  </a:lnTo>
                  <a:lnTo>
                    <a:pt x="2634" y="14"/>
                  </a:lnTo>
                  <a:lnTo>
                    <a:pt x="2634" y="13"/>
                  </a:lnTo>
                  <a:lnTo>
                    <a:pt x="2633" y="13"/>
                  </a:lnTo>
                  <a:lnTo>
                    <a:pt x="2633" y="12"/>
                  </a:lnTo>
                  <a:lnTo>
                    <a:pt x="2631" y="13"/>
                  </a:lnTo>
                  <a:lnTo>
                    <a:pt x="2631" y="14"/>
                  </a:lnTo>
                  <a:lnTo>
                    <a:pt x="2630" y="14"/>
                  </a:lnTo>
                  <a:lnTo>
                    <a:pt x="2630" y="13"/>
                  </a:lnTo>
                  <a:lnTo>
                    <a:pt x="2629" y="14"/>
                  </a:lnTo>
                  <a:lnTo>
                    <a:pt x="2628" y="15"/>
                  </a:lnTo>
                  <a:lnTo>
                    <a:pt x="2628" y="14"/>
                  </a:lnTo>
                  <a:lnTo>
                    <a:pt x="2627" y="14"/>
                  </a:lnTo>
                  <a:lnTo>
                    <a:pt x="2628" y="13"/>
                  </a:lnTo>
                  <a:lnTo>
                    <a:pt x="2627" y="13"/>
                  </a:lnTo>
                  <a:lnTo>
                    <a:pt x="2627" y="14"/>
                  </a:lnTo>
                  <a:lnTo>
                    <a:pt x="2625" y="16"/>
                  </a:lnTo>
                  <a:lnTo>
                    <a:pt x="2624" y="18"/>
                  </a:lnTo>
                  <a:lnTo>
                    <a:pt x="2624" y="19"/>
                  </a:lnTo>
                  <a:lnTo>
                    <a:pt x="2623" y="20"/>
                  </a:lnTo>
                  <a:lnTo>
                    <a:pt x="2622" y="20"/>
                  </a:lnTo>
                  <a:lnTo>
                    <a:pt x="2622" y="19"/>
                  </a:lnTo>
                  <a:lnTo>
                    <a:pt x="2622" y="16"/>
                  </a:lnTo>
                  <a:lnTo>
                    <a:pt x="2623" y="16"/>
                  </a:lnTo>
                  <a:lnTo>
                    <a:pt x="2623" y="15"/>
                  </a:lnTo>
                  <a:lnTo>
                    <a:pt x="2623" y="14"/>
                  </a:lnTo>
                  <a:lnTo>
                    <a:pt x="2624" y="14"/>
                  </a:lnTo>
                  <a:lnTo>
                    <a:pt x="2623" y="14"/>
                  </a:lnTo>
                  <a:lnTo>
                    <a:pt x="2624" y="13"/>
                  </a:lnTo>
                  <a:lnTo>
                    <a:pt x="2624" y="12"/>
                  </a:lnTo>
                  <a:lnTo>
                    <a:pt x="2623" y="11"/>
                  </a:lnTo>
                  <a:lnTo>
                    <a:pt x="2622" y="9"/>
                  </a:lnTo>
                  <a:lnTo>
                    <a:pt x="2623" y="9"/>
                  </a:lnTo>
                  <a:lnTo>
                    <a:pt x="2624" y="9"/>
                  </a:lnTo>
                  <a:lnTo>
                    <a:pt x="2624" y="8"/>
                  </a:lnTo>
                  <a:lnTo>
                    <a:pt x="2624" y="7"/>
                  </a:lnTo>
                  <a:lnTo>
                    <a:pt x="2625" y="7"/>
                  </a:lnTo>
                  <a:lnTo>
                    <a:pt x="2625" y="6"/>
                  </a:lnTo>
                  <a:lnTo>
                    <a:pt x="2625" y="5"/>
                  </a:lnTo>
                  <a:lnTo>
                    <a:pt x="2627" y="5"/>
                  </a:lnTo>
                  <a:lnTo>
                    <a:pt x="2628" y="3"/>
                  </a:lnTo>
                  <a:lnTo>
                    <a:pt x="2627" y="2"/>
                  </a:lnTo>
                  <a:lnTo>
                    <a:pt x="2628" y="2"/>
                  </a:lnTo>
                  <a:lnTo>
                    <a:pt x="2628" y="1"/>
                  </a:lnTo>
                  <a:lnTo>
                    <a:pt x="2627" y="1"/>
                  </a:lnTo>
                  <a:lnTo>
                    <a:pt x="2625" y="1"/>
                  </a:lnTo>
                  <a:lnTo>
                    <a:pt x="2624" y="2"/>
                  </a:lnTo>
                  <a:lnTo>
                    <a:pt x="2623" y="1"/>
                  </a:lnTo>
                  <a:lnTo>
                    <a:pt x="2622" y="1"/>
                  </a:lnTo>
                  <a:lnTo>
                    <a:pt x="2622" y="2"/>
                  </a:lnTo>
                  <a:lnTo>
                    <a:pt x="2621" y="2"/>
                  </a:lnTo>
                  <a:lnTo>
                    <a:pt x="2621" y="3"/>
                  </a:lnTo>
                  <a:lnTo>
                    <a:pt x="2620" y="3"/>
                  </a:lnTo>
                  <a:lnTo>
                    <a:pt x="2620" y="5"/>
                  </a:lnTo>
                  <a:lnTo>
                    <a:pt x="2618" y="5"/>
                  </a:lnTo>
                  <a:lnTo>
                    <a:pt x="2618" y="3"/>
                  </a:lnTo>
                  <a:lnTo>
                    <a:pt x="2618" y="5"/>
                  </a:lnTo>
                  <a:lnTo>
                    <a:pt x="2617" y="5"/>
                  </a:lnTo>
                  <a:lnTo>
                    <a:pt x="2617" y="6"/>
                  </a:lnTo>
                  <a:lnTo>
                    <a:pt x="2616" y="6"/>
                  </a:lnTo>
                  <a:lnTo>
                    <a:pt x="2615" y="6"/>
                  </a:lnTo>
                  <a:lnTo>
                    <a:pt x="2615" y="5"/>
                  </a:lnTo>
                  <a:lnTo>
                    <a:pt x="2616" y="5"/>
                  </a:lnTo>
                  <a:lnTo>
                    <a:pt x="2616" y="3"/>
                  </a:lnTo>
                  <a:lnTo>
                    <a:pt x="2617" y="2"/>
                  </a:lnTo>
                  <a:lnTo>
                    <a:pt x="2618" y="1"/>
                  </a:lnTo>
                  <a:lnTo>
                    <a:pt x="2618" y="1"/>
                  </a:lnTo>
                  <a:lnTo>
                    <a:pt x="2618" y="0"/>
                  </a:lnTo>
                  <a:lnTo>
                    <a:pt x="2644" y="0"/>
                  </a:lnTo>
                  <a:lnTo>
                    <a:pt x="2643" y="1"/>
                  </a:lnTo>
                  <a:close/>
                  <a:moveTo>
                    <a:pt x="2849" y="0"/>
                  </a:moveTo>
                  <a:lnTo>
                    <a:pt x="2850" y="0"/>
                  </a:lnTo>
                  <a:lnTo>
                    <a:pt x="2851" y="0"/>
                  </a:lnTo>
                  <a:lnTo>
                    <a:pt x="2851" y="1"/>
                  </a:lnTo>
                  <a:lnTo>
                    <a:pt x="2852" y="1"/>
                  </a:lnTo>
                  <a:lnTo>
                    <a:pt x="2851" y="1"/>
                  </a:lnTo>
                  <a:lnTo>
                    <a:pt x="2850" y="2"/>
                  </a:lnTo>
                  <a:lnTo>
                    <a:pt x="2849" y="2"/>
                  </a:lnTo>
                  <a:lnTo>
                    <a:pt x="2848" y="2"/>
                  </a:lnTo>
                  <a:lnTo>
                    <a:pt x="2845" y="1"/>
                  </a:lnTo>
                  <a:lnTo>
                    <a:pt x="2843" y="0"/>
                  </a:lnTo>
                  <a:lnTo>
                    <a:pt x="2845" y="1"/>
                  </a:lnTo>
                  <a:lnTo>
                    <a:pt x="2847" y="2"/>
                  </a:lnTo>
                  <a:lnTo>
                    <a:pt x="2847" y="3"/>
                  </a:lnTo>
                  <a:lnTo>
                    <a:pt x="2847" y="5"/>
                  </a:lnTo>
                  <a:lnTo>
                    <a:pt x="2845" y="5"/>
                  </a:lnTo>
                  <a:lnTo>
                    <a:pt x="2845" y="6"/>
                  </a:lnTo>
                  <a:lnTo>
                    <a:pt x="2844" y="6"/>
                  </a:lnTo>
                  <a:lnTo>
                    <a:pt x="2844" y="7"/>
                  </a:lnTo>
                  <a:lnTo>
                    <a:pt x="2844" y="8"/>
                  </a:lnTo>
                  <a:lnTo>
                    <a:pt x="2843" y="8"/>
                  </a:lnTo>
                  <a:lnTo>
                    <a:pt x="2843" y="7"/>
                  </a:lnTo>
                  <a:lnTo>
                    <a:pt x="2843" y="6"/>
                  </a:lnTo>
                  <a:lnTo>
                    <a:pt x="2843" y="5"/>
                  </a:lnTo>
                  <a:lnTo>
                    <a:pt x="2842" y="5"/>
                  </a:lnTo>
                  <a:lnTo>
                    <a:pt x="2842" y="6"/>
                  </a:lnTo>
                  <a:lnTo>
                    <a:pt x="2842" y="7"/>
                  </a:lnTo>
                  <a:lnTo>
                    <a:pt x="2842" y="8"/>
                  </a:lnTo>
                  <a:lnTo>
                    <a:pt x="2841" y="9"/>
                  </a:lnTo>
                  <a:lnTo>
                    <a:pt x="2839" y="9"/>
                  </a:lnTo>
                  <a:lnTo>
                    <a:pt x="2838" y="8"/>
                  </a:lnTo>
                  <a:lnTo>
                    <a:pt x="2837" y="9"/>
                  </a:lnTo>
                  <a:lnTo>
                    <a:pt x="2836" y="11"/>
                  </a:lnTo>
                  <a:lnTo>
                    <a:pt x="2835" y="11"/>
                  </a:lnTo>
                  <a:lnTo>
                    <a:pt x="2835" y="11"/>
                  </a:lnTo>
                  <a:lnTo>
                    <a:pt x="2835" y="11"/>
                  </a:lnTo>
                  <a:lnTo>
                    <a:pt x="2835" y="12"/>
                  </a:lnTo>
                  <a:lnTo>
                    <a:pt x="2836" y="12"/>
                  </a:lnTo>
                  <a:lnTo>
                    <a:pt x="2836" y="13"/>
                  </a:lnTo>
                  <a:lnTo>
                    <a:pt x="2835" y="13"/>
                  </a:lnTo>
                  <a:lnTo>
                    <a:pt x="2835" y="13"/>
                  </a:lnTo>
                  <a:lnTo>
                    <a:pt x="2834" y="14"/>
                  </a:lnTo>
                  <a:lnTo>
                    <a:pt x="2832" y="15"/>
                  </a:lnTo>
                  <a:lnTo>
                    <a:pt x="2834" y="14"/>
                  </a:lnTo>
                  <a:lnTo>
                    <a:pt x="2834" y="13"/>
                  </a:lnTo>
                  <a:lnTo>
                    <a:pt x="2832" y="12"/>
                  </a:lnTo>
                  <a:lnTo>
                    <a:pt x="2832" y="13"/>
                  </a:lnTo>
                  <a:lnTo>
                    <a:pt x="2832" y="14"/>
                  </a:lnTo>
                  <a:lnTo>
                    <a:pt x="2832" y="15"/>
                  </a:lnTo>
                  <a:lnTo>
                    <a:pt x="2832" y="16"/>
                  </a:lnTo>
                  <a:lnTo>
                    <a:pt x="2831" y="18"/>
                  </a:lnTo>
                  <a:lnTo>
                    <a:pt x="2830" y="19"/>
                  </a:lnTo>
                  <a:lnTo>
                    <a:pt x="2829" y="19"/>
                  </a:lnTo>
                  <a:lnTo>
                    <a:pt x="2828" y="20"/>
                  </a:lnTo>
                  <a:lnTo>
                    <a:pt x="2826" y="20"/>
                  </a:lnTo>
                  <a:lnTo>
                    <a:pt x="2825" y="20"/>
                  </a:lnTo>
                  <a:lnTo>
                    <a:pt x="2824" y="21"/>
                  </a:lnTo>
                  <a:lnTo>
                    <a:pt x="2821" y="22"/>
                  </a:lnTo>
                  <a:lnTo>
                    <a:pt x="2821" y="21"/>
                  </a:lnTo>
                  <a:lnTo>
                    <a:pt x="2819" y="21"/>
                  </a:lnTo>
                  <a:lnTo>
                    <a:pt x="2819" y="22"/>
                  </a:lnTo>
                  <a:lnTo>
                    <a:pt x="2821" y="22"/>
                  </a:lnTo>
                  <a:lnTo>
                    <a:pt x="2821" y="24"/>
                  </a:lnTo>
                  <a:lnTo>
                    <a:pt x="2821" y="25"/>
                  </a:lnTo>
                  <a:lnTo>
                    <a:pt x="2819" y="25"/>
                  </a:lnTo>
                  <a:lnTo>
                    <a:pt x="2819" y="26"/>
                  </a:lnTo>
                  <a:lnTo>
                    <a:pt x="2817" y="26"/>
                  </a:lnTo>
                  <a:lnTo>
                    <a:pt x="2817" y="25"/>
                  </a:lnTo>
                  <a:lnTo>
                    <a:pt x="2815" y="25"/>
                  </a:lnTo>
                  <a:lnTo>
                    <a:pt x="2816" y="25"/>
                  </a:lnTo>
                  <a:lnTo>
                    <a:pt x="2817" y="26"/>
                  </a:lnTo>
                  <a:lnTo>
                    <a:pt x="2817" y="27"/>
                  </a:lnTo>
                  <a:lnTo>
                    <a:pt x="2818" y="28"/>
                  </a:lnTo>
                  <a:lnTo>
                    <a:pt x="2818" y="29"/>
                  </a:lnTo>
                  <a:lnTo>
                    <a:pt x="2817" y="29"/>
                  </a:lnTo>
                  <a:lnTo>
                    <a:pt x="2816" y="29"/>
                  </a:lnTo>
                  <a:lnTo>
                    <a:pt x="2815" y="31"/>
                  </a:lnTo>
                  <a:lnTo>
                    <a:pt x="2815" y="32"/>
                  </a:lnTo>
                  <a:lnTo>
                    <a:pt x="2813" y="34"/>
                  </a:lnTo>
                  <a:lnTo>
                    <a:pt x="2813" y="38"/>
                  </a:lnTo>
                  <a:lnTo>
                    <a:pt x="2813" y="40"/>
                  </a:lnTo>
                  <a:lnTo>
                    <a:pt x="2813" y="41"/>
                  </a:lnTo>
                  <a:lnTo>
                    <a:pt x="2813" y="42"/>
                  </a:lnTo>
                  <a:lnTo>
                    <a:pt x="2812" y="42"/>
                  </a:lnTo>
                  <a:lnTo>
                    <a:pt x="2810" y="44"/>
                  </a:lnTo>
                  <a:lnTo>
                    <a:pt x="2809" y="44"/>
                  </a:lnTo>
                  <a:lnTo>
                    <a:pt x="2809" y="42"/>
                  </a:lnTo>
                  <a:lnTo>
                    <a:pt x="2808" y="42"/>
                  </a:lnTo>
                  <a:lnTo>
                    <a:pt x="2808" y="41"/>
                  </a:lnTo>
                  <a:lnTo>
                    <a:pt x="2808" y="40"/>
                  </a:lnTo>
                  <a:lnTo>
                    <a:pt x="2806" y="39"/>
                  </a:lnTo>
                  <a:lnTo>
                    <a:pt x="2806" y="39"/>
                  </a:lnTo>
                  <a:lnTo>
                    <a:pt x="2805" y="39"/>
                  </a:lnTo>
                  <a:lnTo>
                    <a:pt x="2805" y="38"/>
                  </a:lnTo>
                  <a:lnTo>
                    <a:pt x="2804" y="37"/>
                  </a:lnTo>
                  <a:lnTo>
                    <a:pt x="2804" y="34"/>
                  </a:lnTo>
                  <a:lnTo>
                    <a:pt x="2803" y="34"/>
                  </a:lnTo>
                  <a:lnTo>
                    <a:pt x="2803" y="33"/>
                  </a:lnTo>
                  <a:lnTo>
                    <a:pt x="2804" y="32"/>
                  </a:lnTo>
                  <a:lnTo>
                    <a:pt x="2806" y="32"/>
                  </a:lnTo>
                  <a:lnTo>
                    <a:pt x="2805" y="32"/>
                  </a:lnTo>
                  <a:lnTo>
                    <a:pt x="2805" y="31"/>
                  </a:lnTo>
                  <a:lnTo>
                    <a:pt x="2804" y="31"/>
                  </a:lnTo>
                  <a:lnTo>
                    <a:pt x="2804" y="32"/>
                  </a:lnTo>
                  <a:lnTo>
                    <a:pt x="2803" y="32"/>
                  </a:lnTo>
                  <a:lnTo>
                    <a:pt x="2803" y="31"/>
                  </a:lnTo>
                  <a:lnTo>
                    <a:pt x="2802" y="31"/>
                  </a:lnTo>
                  <a:lnTo>
                    <a:pt x="2802" y="29"/>
                  </a:lnTo>
                  <a:lnTo>
                    <a:pt x="2802" y="29"/>
                  </a:lnTo>
                  <a:lnTo>
                    <a:pt x="2800" y="29"/>
                  </a:lnTo>
                  <a:lnTo>
                    <a:pt x="2800" y="28"/>
                  </a:lnTo>
                  <a:lnTo>
                    <a:pt x="2800" y="27"/>
                  </a:lnTo>
                  <a:lnTo>
                    <a:pt x="2800" y="26"/>
                  </a:lnTo>
                  <a:lnTo>
                    <a:pt x="2799" y="26"/>
                  </a:lnTo>
                  <a:lnTo>
                    <a:pt x="2798" y="25"/>
                  </a:lnTo>
                  <a:lnTo>
                    <a:pt x="2798" y="24"/>
                  </a:lnTo>
                  <a:lnTo>
                    <a:pt x="2797" y="24"/>
                  </a:lnTo>
                  <a:lnTo>
                    <a:pt x="2793" y="21"/>
                  </a:lnTo>
                  <a:lnTo>
                    <a:pt x="2792" y="21"/>
                  </a:lnTo>
                  <a:lnTo>
                    <a:pt x="2792" y="20"/>
                  </a:lnTo>
                  <a:lnTo>
                    <a:pt x="2793" y="20"/>
                  </a:lnTo>
                  <a:lnTo>
                    <a:pt x="2795" y="20"/>
                  </a:lnTo>
                  <a:lnTo>
                    <a:pt x="2793" y="18"/>
                  </a:lnTo>
                  <a:lnTo>
                    <a:pt x="2792" y="18"/>
                  </a:lnTo>
                  <a:lnTo>
                    <a:pt x="2791" y="18"/>
                  </a:lnTo>
                  <a:lnTo>
                    <a:pt x="2791" y="19"/>
                  </a:lnTo>
                  <a:lnTo>
                    <a:pt x="2790" y="19"/>
                  </a:lnTo>
                  <a:lnTo>
                    <a:pt x="2790" y="20"/>
                  </a:lnTo>
                  <a:lnTo>
                    <a:pt x="2786" y="20"/>
                  </a:lnTo>
                  <a:lnTo>
                    <a:pt x="2782" y="20"/>
                  </a:lnTo>
                  <a:lnTo>
                    <a:pt x="2780" y="20"/>
                  </a:lnTo>
                  <a:lnTo>
                    <a:pt x="2779" y="20"/>
                  </a:lnTo>
                  <a:lnTo>
                    <a:pt x="2779" y="19"/>
                  </a:lnTo>
                  <a:lnTo>
                    <a:pt x="2778" y="19"/>
                  </a:lnTo>
                  <a:lnTo>
                    <a:pt x="2778" y="19"/>
                  </a:lnTo>
                  <a:lnTo>
                    <a:pt x="2774" y="19"/>
                  </a:lnTo>
                  <a:lnTo>
                    <a:pt x="2773" y="19"/>
                  </a:lnTo>
                  <a:lnTo>
                    <a:pt x="2771" y="20"/>
                  </a:lnTo>
                  <a:lnTo>
                    <a:pt x="2765" y="22"/>
                  </a:lnTo>
                  <a:lnTo>
                    <a:pt x="2765" y="21"/>
                  </a:lnTo>
                  <a:lnTo>
                    <a:pt x="2764" y="21"/>
                  </a:lnTo>
                  <a:lnTo>
                    <a:pt x="2764" y="20"/>
                  </a:lnTo>
                  <a:lnTo>
                    <a:pt x="2764" y="21"/>
                  </a:lnTo>
                  <a:lnTo>
                    <a:pt x="2764" y="22"/>
                  </a:lnTo>
                  <a:lnTo>
                    <a:pt x="2763" y="24"/>
                  </a:lnTo>
                  <a:lnTo>
                    <a:pt x="2761" y="25"/>
                  </a:lnTo>
                  <a:lnTo>
                    <a:pt x="2760" y="25"/>
                  </a:lnTo>
                  <a:lnTo>
                    <a:pt x="2759" y="25"/>
                  </a:lnTo>
                  <a:lnTo>
                    <a:pt x="2759" y="24"/>
                  </a:lnTo>
                  <a:lnTo>
                    <a:pt x="2758" y="25"/>
                  </a:lnTo>
                  <a:lnTo>
                    <a:pt x="2758" y="26"/>
                  </a:lnTo>
                  <a:lnTo>
                    <a:pt x="2757" y="24"/>
                  </a:lnTo>
                  <a:lnTo>
                    <a:pt x="2755" y="24"/>
                  </a:lnTo>
                  <a:lnTo>
                    <a:pt x="2757" y="25"/>
                  </a:lnTo>
                  <a:lnTo>
                    <a:pt x="2757" y="26"/>
                  </a:lnTo>
                  <a:lnTo>
                    <a:pt x="2755" y="27"/>
                  </a:lnTo>
                  <a:lnTo>
                    <a:pt x="2755" y="26"/>
                  </a:lnTo>
                  <a:lnTo>
                    <a:pt x="2754" y="26"/>
                  </a:lnTo>
                  <a:lnTo>
                    <a:pt x="2755" y="27"/>
                  </a:lnTo>
                  <a:lnTo>
                    <a:pt x="2754" y="27"/>
                  </a:lnTo>
                  <a:lnTo>
                    <a:pt x="2753" y="28"/>
                  </a:lnTo>
                  <a:lnTo>
                    <a:pt x="2752" y="28"/>
                  </a:lnTo>
                  <a:lnTo>
                    <a:pt x="2752" y="27"/>
                  </a:lnTo>
                  <a:lnTo>
                    <a:pt x="2751" y="27"/>
                  </a:lnTo>
                  <a:lnTo>
                    <a:pt x="2751" y="26"/>
                  </a:lnTo>
                  <a:lnTo>
                    <a:pt x="2750" y="26"/>
                  </a:lnTo>
                  <a:lnTo>
                    <a:pt x="2750" y="27"/>
                  </a:lnTo>
                  <a:lnTo>
                    <a:pt x="2751" y="28"/>
                  </a:lnTo>
                  <a:lnTo>
                    <a:pt x="2750" y="29"/>
                  </a:lnTo>
                  <a:lnTo>
                    <a:pt x="2750" y="29"/>
                  </a:lnTo>
                  <a:lnTo>
                    <a:pt x="2748" y="29"/>
                  </a:lnTo>
                  <a:lnTo>
                    <a:pt x="2750" y="29"/>
                  </a:lnTo>
                  <a:lnTo>
                    <a:pt x="2750" y="31"/>
                  </a:lnTo>
                  <a:lnTo>
                    <a:pt x="2748" y="31"/>
                  </a:lnTo>
                  <a:lnTo>
                    <a:pt x="2747" y="32"/>
                  </a:lnTo>
                  <a:lnTo>
                    <a:pt x="2745" y="35"/>
                  </a:lnTo>
                  <a:lnTo>
                    <a:pt x="2741" y="41"/>
                  </a:lnTo>
                  <a:lnTo>
                    <a:pt x="2738" y="46"/>
                  </a:lnTo>
                  <a:lnTo>
                    <a:pt x="2737" y="47"/>
                  </a:lnTo>
                  <a:lnTo>
                    <a:pt x="2735" y="47"/>
                  </a:lnTo>
                  <a:lnTo>
                    <a:pt x="2734" y="47"/>
                  </a:lnTo>
                  <a:lnTo>
                    <a:pt x="2733" y="47"/>
                  </a:lnTo>
                  <a:lnTo>
                    <a:pt x="2733" y="46"/>
                  </a:lnTo>
                  <a:lnTo>
                    <a:pt x="2733" y="45"/>
                  </a:lnTo>
                  <a:lnTo>
                    <a:pt x="2733" y="44"/>
                  </a:lnTo>
                  <a:lnTo>
                    <a:pt x="2734" y="42"/>
                  </a:lnTo>
                  <a:lnTo>
                    <a:pt x="2734" y="41"/>
                  </a:lnTo>
                  <a:lnTo>
                    <a:pt x="2734" y="40"/>
                  </a:lnTo>
                  <a:lnTo>
                    <a:pt x="2734" y="39"/>
                  </a:lnTo>
                  <a:lnTo>
                    <a:pt x="2734" y="37"/>
                  </a:lnTo>
                  <a:lnTo>
                    <a:pt x="2734" y="35"/>
                  </a:lnTo>
                  <a:lnTo>
                    <a:pt x="2735" y="35"/>
                  </a:lnTo>
                  <a:lnTo>
                    <a:pt x="2737" y="34"/>
                  </a:lnTo>
                  <a:lnTo>
                    <a:pt x="2737" y="33"/>
                  </a:lnTo>
                  <a:lnTo>
                    <a:pt x="2737" y="32"/>
                  </a:lnTo>
                  <a:lnTo>
                    <a:pt x="2737" y="31"/>
                  </a:lnTo>
                  <a:lnTo>
                    <a:pt x="2735" y="29"/>
                  </a:lnTo>
                  <a:lnTo>
                    <a:pt x="2737" y="29"/>
                  </a:lnTo>
                  <a:lnTo>
                    <a:pt x="2737" y="28"/>
                  </a:lnTo>
                  <a:lnTo>
                    <a:pt x="2735" y="27"/>
                  </a:lnTo>
                  <a:lnTo>
                    <a:pt x="2737" y="27"/>
                  </a:lnTo>
                  <a:lnTo>
                    <a:pt x="2738" y="26"/>
                  </a:lnTo>
                  <a:lnTo>
                    <a:pt x="2738" y="25"/>
                  </a:lnTo>
                  <a:lnTo>
                    <a:pt x="2738" y="24"/>
                  </a:lnTo>
                  <a:lnTo>
                    <a:pt x="2739" y="24"/>
                  </a:lnTo>
                  <a:lnTo>
                    <a:pt x="2739" y="22"/>
                  </a:lnTo>
                  <a:lnTo>
                    <a:pt x="2738" y="22"/>
                  </a:lnTo>
                  <a:lnTo>
                    <a:pt x="2738" y="24"/>
                  </a:lnTo>
                  <a:lnTo>
                    <a:pt x="2737" y="24"/>
                  </a:lnTo>
                  <a:lnTo>
                    <a:pt x="2735" y="24"/>
                  </a:lnTo>
                  <a:lnTo>
                    <a:pt x="2732" y="25"/>
                  </a:lnTo>
                  <a:lnTo>
                    <a:pt x="2731" y="25"/>
                  </a:lnTo>
                  <a:lnTo>
                    <a:pt x="2729" y="27"/>
                  </a:lnTo>
                  <a:lnTo>
                    <a:pt x="2729" y="28"/>
                  </a:lnTo>
                  <a:lnTo>
                    <a:pt x="2731" y="27"/>
                  </a:lnTo>
                  <a:lnTo>
                    <a:pt x="2732" y="26"/>
                  </a:lnTo>
                  <a:lnTo>
                    <a:pt x="2733" y="25"/>
                  </a:lnTo>
                  <a:lnTo>
                    <a:pt x="2734" y="25"/>
                  </a:lnTo>
                  <a:lnTo>
                    <a:pt x="2735" y="25"/>
                  </a:lnTo>
                  <a:lnTo>
                    <a:pt x="2734" y="25"/>
                  </a:lnTo>
                  <a:lnTo>
                    <a:pt x="2733" y="25"/>
                  </a:lnTo>
                  <a:lnTo>
                    <a:pt x="2732" y="26"/>
                  </a:lnTo>
                  <a:lnTo>
                    <a:pt x="2731" y="28"/>
                  </a:lnTo>
                  <a:lnTo>
                    <a:pt x="2728" y="28"/>
                  </a:lnTo>
                  <a:lnTo>
                    <a:pt x="2727" y="29"/>
                  </a:lnTo>
                  <a:lnTo>
                    <a:pt x="2726" y="29"/>
                  </a:lnTo>
                  <a:lnTo>
                    <a:pt x="2726" y="31"/>
                  </a:lnTo>
                  <a:lnTo>
                    <a:pt x="2725" y="31"/>
                  </a:lnTo>
                  <a:lnTo>
                    <a:pt x="2721" y="33"/>
                  </a:lnTo>
                  <a:lnTo>
                    <a:pt x="2721" y="32"/>
                  </a:lnTo>
                  <a:lnTo>
                    <a:pt x="2721" y="31"/>
                  </a:lnTo>
                  <a:lnTo>
                    <a:pt x="2721" y="32"/>
                  </a:lnTo>
                  <a:lnTo>
                    <a:pt x="2721" y="33"/>
                  </a:lnTo>
                  <a:lnTo>
                    <a:pt x="2720" y="34"/>
                  </a:lnTo>
                  <a:lnTo>
                    <a:pt x="2719" y="35"/>
                  </a:lnTo>
                  <a:lnTo>
                    <a:pt x="2718" y="37"/>
                  </a:lnTo>
                  <a:lnTo>
                    <a:pt x="2718" y="38"/>
                  </a:lnTo>
                  <a:lnTo>
                    <a:pt x="2716" y="38"/>
                  </a:lnTo>
                  <a:lnTo>
                    <a:pt x="2716" y="37"/>
                  </a:lnTo>
                  <a:lnTo>
                    <a:pt x="2715" y="35"/>
                  </a:lnTo>
                  <a:lnTo>
                    <a:pt x="2716" y="35"/>
                  </a:lnTo>
                  <a:lnTo>
                    <a:pt x="2716" y="34"/>
                  </a:lnTo>
                  <a:lnTo>
                    <a:pt x="2715" y="34"/>
                  </a:lnTo>
                  <a:lnTo>
                    <a:pt x="2715" y="35"/>
                  </a:lnTo>
                  <a:lnTo>
                    <a:pt x="2715" y="37"/>
                  </a:lnTo>
                  <a:lnTo>
                    <a:pt x="2714" y="37"/>
                  </a:lnTo>
                  <a:lnTo>
                    <a:pt x="2713" y="35"/>
                  </a:lnTo>
                  <a:lnTo>
                    <a:pt x="2713" y="37"/>
                  </a:lnTo>
                  <a:lnTo>
                    <a:pt x="2713" y="38"/>
                  </a:lnTo>
                  <a:lnTo>
                    <a:pt x="2714" y="38"/>
                  </a:lnTo>
                  <a:lnTo>
                    <a:pt x="2715" y="38"/>
                  </a:lnTo>
                  <a:lnTo>
                    <a:pt x="2715" y="39"/>
                  </a:lnTo>
                  <a:lnTo>
                    <a:pt x="2715" y="40"/>
                  </a:lnTo>
                  <a:lnTo>
                    <a:pt x="2716" y="41"/>
                  </a:lnTo>
                  <a:lnTo>
                    <a:pt x="2715" y="42"/>
                  </a:lnTo>
                  <a:lnTo>
                    <a:pt x="2715" y="44"/>
                  </a:lnTo>
                  <a:lnTo>
                    <a:pt x="2713" y="47"/>
                  </a:lnTo>
                  <a:lnTo>
                    <a:pt x="2712" y="47"/>
                  </a:lnTo>
                  <a:lnTo>
                    <a:pt x="2711" y="48"/>
                  </a:lnTo>
                  <a:lnTo>
                    <a:pt x="2709" y="50"/>
                  </a:lnTo>
                  <a:lnTo>
                    <a:pt x="2708" y="48"/>
                  </a:lnTo>
                  <a:lnTo>
                    <a:pt x="2708" y="47"/>
                  </a:lnTo>
                  <a:lnTo>
                    <a:pt x="2708" y="46"/>
                  </a:lnTo>
                  <a:lnTo>
                    <a:pt x="2708" y="45"/>
                  </a:lnTo>
                  <a:lnTo>
                    <a:pt x="2707" y="42"/>
                  </a:lnTo>
                  <a:lnTo>
                    <a:pt x="2707" y="41"/>
                  </a:lnTo>
                  <a:lnTo>
                    <a:pt x="2706" y="40"/>
                  </a:lnTo>
                  <a:lnTo>
                    <a:pt x="2703" y="38"/>
                  </a:lnTo>
                  <a:lnTo>
                    <a:pt x="2703" y="37"/>
                  </a:lnTo>
                  <a:lnTo>
                    <a:pt x="2702" y="37"/>
                  </a:lnTo>
                  <a:lnTo>
                    <a:pt x="2701" y="37"/>
                  </a:lnTo>
                  <a:lnTo>
                    <a:pt x="2701" y="38"/>
                  </a:lnTo>
                  <a:lnTo>
                    <a:pt x="2700" y="38"/>
                  </a:lnTo>
                  <a:lnTo>
                    <a:pt x="2700" y="39"/>
                  </a:lnTo>
                  <a:lnTo>
                    <a:pt x="2700" y="40"/>
                  </a:lnTo>
                  <a:lnTo>
                    <a:pt x="2700" y="41"/>
                  </a:lnTo>
                  <a:lnTo>
                    <a:pt x="2699" y="41"/>
                  </a:lnTo>
                  <a:lnTo>
                    <a:pt x="2698" y="42"/>
                  </a:lnTo>
                  <a:lnTo>
                    <a:pt x="2696" y="42"/>
                  </a:lnTo>
                  <a:lnTo>
                    <a:pt x="2695" y="44"/>
                  </a:lnTo>
                  <a:lnTo>
                    <a:pt x="2695" y="45"/>
                  </a:lnTo>
                  <a:lnTo>
                    <a:pt x="2695" y="46"/>
                  </a:lnTo>
                  <a:lnTo>
                    <a:pt x="2696" y="46"/>
                  </a:lnTo>
                  <a:lnTo>
                    <a:pt x="2696" y="47"/>
                  </a:lnTo>
                  <a:lnTo>
                    <a:pt x="2696" y="46"/>
                  </a:lnTo>
                  <a:lnTo>
                    <a:pt x="2695" y="46"/>
                  </a:lnTo>
                  <a:lnTo>
                    <a:pt x="2694" y="46"/>
                  </a:lnTo>
                  <a:lnTo>
                    <a:pt x="2694" y="45"/>
                  </a:lnTo>
                  <a:lnTo>
                    <a:pt x="2694" y="44"/>
                  </a:lnTo>
                  <a:lnTo>
                    <a:pt x="2695" y="45"/>
                  </a:lnTo>
                  <a:lnTo>
                    <a:pt x="2695" y="44"/>
                  </a:lnTo>
                  <a:lnTo>
                    <a:pt x="2696" y="42"/>
                  </a:lnTo>
                  <a:lnTo>
                    <a:pt x="2698" y="41"/>
                  </a:lnTo>
                  <a:lnTo>
                    <a:pt x="2696" y="41"/>
                  </a:lnTo>
                  <a:lnTo>
                    <a:pt x="2695" y="41"/>
                  </a:lnTo>
                  <a:lnTo>
                    <a:pt x="2694" y="40"/>
                  </a:lnTo>
                  <a:lnTo>
                    <a:pt x="2693" y="39"/>
                  </a:lnTo>
                  <a:lnTo>
                    <a:pt x="2692" y="40"/>
                  </a:lnTo>
                  <a:lnTo>
                    <a:pt x="2692" y="39"/>
                  </a:lnTo>
                  <a:lnTo>
                    <a:pt x="2690" y="39"/>
                  </a:lnTo>
                  <a:lnTo>
                    <a:pt x="2689" y="39"/>
                  </a:lnTo>
                  <a:lnTo>
                    <a:pt x="2688" y="39"/>
                  </a:lnTo>
                  <a:lnTo>
                    <a:pt x="2687" y="39"/>
                  </a:lnTo>
                  <a:lnTo>
                    <a:pt x="2687" y="40"/>
                  </a:lnTo>
                  <a:lnTo>
                    <a:pt x="2687" y="41"/>
                  </a:lnTo>
                  <a:lnTo>
                    <a:pt x="2688" y="41"/>
                  </a:lnTo>
                  <a:lnTo>
                    <a:pt x="2688" y="42"/>
                  </a:lnTo>
                  <a:lnTo>
                    <a:pt x="2689" y="42"/>
                  </a:lnTo>
                  <a:lnTo>
                    <a:pt x="2689" y="41"/>
                  </a:lnTo>
                  <a:lnTo>
                    <a:pt x="2690" y="41"/>
                  </a:lnTo>
                  <a:lnTo>
                    <a:pt x="2689" y="42"/>
                  </a:lnTo>
                  <a:lnTo>
                    <a:pt x="2689" y="44"/>
                  </a:lnTo>
                  <a:lnTo>
                    <a:pt x="2688" y="45"/>
                  </a:lnTo>
                  <a:lnTo>
                    <a:pt x="2686" y="45"/>
                  </a:lnTo>
                  <a:lnTo>
                    <a:pt x="2685" y="45"/>
                  </a:lnTo>
                  <a:lnTo>
                    <a:pt x="2683" y="46"/>
                  </a:lnTo>
                  <a:lnTo>
                    <a:pt x="2683" y="47"/>
                  </a:lnTo>
                  <a:lnTo>
                    <a:pt x="2682" y="47"/>
                  </a:lnTo>
                  <a:lnTo>
                    <a:pt x="2682" y="48"/>
                  </a:lnTo>
                  <a:lnTo>
                    <a:pt x="2682" y="50"/>
                  </a:lnTo>
                  <a:lnTo>
                    <a:pt x="2682" y="51"/>
                  </a:lnTo>
                  <a:lnTo>
                    <a:pt x="2682" y="52"/>
                  </a:lnTo>
                  <a:lnTo>
                    <a:pt x="2682" y="53"/>
                  </a:lnTo>
                  <a:lnTo>
                    <a:pt x="2682" y="54"/>
                  </a:lnTo>
                  <a:lnTo>
                    <a:pt x="2682" y="55"/>
                  </a:lnTo>
                  <a:lnTo>
                    <a:pt x="2682" y="57"/>
                  </a:lnTo>
                  <a:lnTo>
                    <a:pt x="2681" y="57"/>
                  </a:lnTo>
                  <a:lnTo>
                    <a:pt x="2680" y="57"/>
                  </a:lnTo>
                  <a:lnTo>
                    <a:pt x="2679" y="58"/>
                  </a:lnTo>
                  <a:lnTo>
                    <a:pt x="2679" y="58"/>
                  </a:lnTo>
                  <a:lnTo>
                    <a:pt x="2679" y="59"/>
                  </a:lnTo>
                  <a:lnTo>
                    <a:pt x="2679" y="60"/>
                  </a:lnTo>
                  <a:lnTo>
                    <a:pt x="2680" y="61"/>
                  </a:lnTo>
                  <a:lnTo>
                    <a:pt x="2681" y="61"/>
                  </a:lnTo>
                  <a:lnTo>
                    <a:pt x="2681" y="63"/>
                  </a:lnTo>
                  <a:lnTo>
                    <a:pt x="2681" y="64"/>
                  </a:lnTo>
                  <a:lnTo>
                    <a:pt x="2681" y="66"/>
                  </a:lnTo>
                  <a:lnTo>
                    <a:pt x="2681" y="67"/>
                  </a:lnTo>
                  <a:lnTo>
                    <a:pt x="2681" y="69"/>
                  </a:lnTo>
                  <a:lnTo>
                    <a:pt x="2680" y="69"/>
                  </a:lnTo>
                  <a:lnTo>
                    <a:pt x="2680" y="67"/>
                  </a:lnTo>
                  <a:lnTo>
                    <a:pt x="2681" y="67"/>
                  </a:lnTo>
                  <a:lnTo>
                    <a:pt x="2680" y="66"/>
                  </a:lnTo>
                  <a:lnTo>
                    <a:pt x="2679" y="67"/>
                  </a:lnTo>
                  <a:lnTo>
                    <a:pt x="2677" y="67"/>
                  </a:lnTo>
                  <a:lnTo>
                    <a:pt x="2676" y="67"/>
                  </a:lnTo>
                  <a:lnTo>
                    <a:pt x="2676" y="69"/>
                  </a:lnTo>
                  <a:lnTo>
                    <a:pt x="2676" y="70"/>
                  </a:lnTo>
                  <a:lnTo>
                    <a:pt x="2676" y="71"/>
                  </a:lnTo>
                  <a:lnTo>
                    <a:pt x="2677" y="71"/>
                  </a:lnTo>
                  <a:lnTo>
                    <a:pt x="2679" y="72"/>
                  </a:lnTo>
                  <a:lnTo>
                    <a:pt x="2680" y="73"/>
                  </a:lnTo>
                  <a:lnTo>
                    <a:pt x="2680" y="74"/>
                  </a:lnTo>
                  <a:lnTo>
                    <a:pt x="2680" y="76"/>
                  </a:lnTo>
                  <a:lnTo>
                    <a:pt x="2679" y="77"/>
                  </a:lnTo>
                  <a:lnTo>
                    <a:pt x="2677" y="77"/>
                  </a:lnTo>
                  <a:lnTo>
                    <a:pt x="2677" y="76"/>
                  </a:lnTo>
                  <a:lnTo>
                    <a:pt x="2679" y="76"/>
                  </a:lnTo>
                  <a:lnTo>
                    <a:pt x="2679" y="74"/>
                  </a:lnTo>
                  <a:lnTo>
                    <a:pt x="2677" y="74"/>
                  </a:lnTo>
                  <a:lnTo>
                    <a:pt x="2676" y="73"/>
                  </a:lnTo>
                  <a:lnTo>
                    <a:pt x="2675" y="72"/>
                  </a:lnTo>
                  <a:lnTo>
                    <a:pt x="2674" y="72"/>
                  </a:lnTo>
                  <a:lnTo>
                    <a:pt x="2674" y="73"/>
                  </a:lnTo>
                  <a:lnTo>
                    <a:pt x="2673" y="73"/>
                  </a:lnTo>
                  <a:lnTo>
                    <a:pt x="2674" y="76"/>
                  </a:lnTo>
                  <a:lnTo>
                    <a:pt x="2675" y="77"/>
                  </a:lnTo>
                  <a:lnTo>
                    <a:pt x="2676" y="77"/>
                  </a:lnTo>
                  <a:lnTo>
                    <a:pt x="2676" y="78"/>
                  </a:lnTo>
                  <a:lnTo>
                    <a:pt x="2676" y="79"/>
                  </a:lnTo>
                  <a:lnTo>
                    <a:pt x="2675" y="80"/>
                  </a:lnTo>
                  <a:lnTo>
                    <a:pt x="2674" y="82"/>
                  </a:lnTo>
                  <a:lnTo>
                    <a:pt x="2673" y="82"/>
                  </a:lnTo>
                  <a:lnTo>
                    <a:pt x="2673" y="80"/>
                  </a:lnTo>
                  <a:lnTo>
                    <a:pt x="2674" y="79"/>
                  </a:lnTo>
                  <a:lnTo>
                    <a:pt x="2673" y="79"/>
                  </a:lnTo>
                  <a:lnTo>
                    <a:pt x="2672" y="82"/>
                  </a:lnTo>
                  <a:lnTo>
                    <a:pt x="2672" y="83"/>
                  </a:lnTo>
                  <a:lnTo>
                    <a:pt x="2670" y="83"/>
                  </a:lnTo>
                  <a:lnTo>
                    <a:pt x="2669" y="83"/>
                  </a:lnTo>
                  <a:lnTo>
                    <a:pt x="2669" y="84"/>
                  </a:lnTo>
                  <a:lnTo>
                    <a:pt x="2670" y="83"/>
                  </a:lnTo>
                  <a:lnTo>
                    <a:pt x="2670" y="84"/>
                  </a:lnTo>
                  <a:lnTo>
                    <a:pt x="2670" y="83"/>
                  </a:lnTo>
                  <a:lnTo>
                    <a:pt x="2670" y="84"/>
                  </a:lnTo>
                  <a:lnTo>
                    <a:pt x="2670" y="85"/>
                  </a:lnTo>
                  <a:lnTo>
                    <a:pt x="2666" y="87"/>
                  </a:lnTo>
                  <a:lnTo>
                    <a:pt x="2664" y="90"/>
                  </a:lnTo>
                  <a:lnTo>
                    <a:pt x="2663" y="93"/>
                  </a:lnTo>
                  <a:lnTo>
                    <a:pt x="2661" y="97"/>
                  </a:lnTo>
                  <a:lnTo>
                    <a:pt x="2660" y="99"/>
                  </a:lnTo>
                  <a:lnTo>
                    <a:pt x="2657" y="106"/>
                  </a:lnTo>
                  <a:lnTo>
                    <a:pt x="2657" y="109"/>
                  </a:lnTo>
                  <a:lnTo>
                    <a:pt x="2656" y="111"/>
                  </a:lnTo>
                  <a:lnTo>
                    <a:pt x="2656" y="112"/>
                  </a:lnTo>
                  <a:lnTo>
                    <a:pt x="2657" y="113"/>
                  </a:lnTo>
                  <a:lnTo>
                    <a:pt x="2657" y="116"/>
                  </a:lnTo>
                  <a:lnTo>
                    <a:pt x="2659" y="117"/>
                  </a:lnTo>
                  <a:lnTo>
                    <a:pt x="2660" y="118"/>
                  </a:lnTo>
                  <a:lnTo>
                    <a:pt x="2661" y="119"/>
                  </a:lnTo>
                  <a:lnTo>
                    <a:pt x="2662" y="121"/>
                  </a:lnTo>
                  <a:lnTo>
                    <a:pt x="2664" y="121"/>
                  </a:lnTo>
                  <a:lnTo>
                    <a:pt x="2664" y="121"/>
                  </a:lnTo>
                  <a:lnTo>
                    <a:pt x="2664" y="122"/>
                  </a:lnTo>
                  <a:lnTo>
                    <a:pt x="2664" y="123"/>
                  </a:lnTo>
                  <a:lnTo>
                    <a:pt x="2664" y="123"/>
                  </a:lnTo>
                  <a:lnTo>
                    <a:pt x="2663" y="124"/>
                  </a:lnTo>
                  <a:lnTo>
                    <a:pt x="2664" y="124"/>
                  </a:lnTo>
                  <a:lnTo>
                    <a:pt x="2666" y="122"/>
                  </a:lnTo>
                  <a:lnTo>
                    <a:pt x="2666" y="121"/>
                  </a:lnTo>
                  <a:lnTo>
                    <a:pt x="2666" y="118"/>
                  </a:lnTo>
                  <a:lnTo>
                    <a:pt x="2666" y="117"/>
                  </a:lnTo>
                  <a:lnTo>
                    <a:pt x="2666" y="116"/>
                  </a:lnTo>
                  <a:lnTo>
                    <a:pt x="2667" y="115"/>
                  </a:lnTo>
                  <a:lnTo>
                    <a:pt x="2668" y="115"/>
                  </a:lnTo>
                  <a:lnTo>
                    <a:pt x="2669" y="115"/>
                  </a:lnTo>
                  <a:lnTo>
                    <a:pt x="2670" y="116"/>
                  </a:lnTo>
                  <a:lnTo>
                    <a:pt x="2672" y="116"/>
                  </a:lnTo>
                  <a:lnTo>
                    <a:pt x="2673" y="116"/>
                  </a:lnTo>
                  <a:lnTo>
                    <a:pt x="2675" y="119"/>
                  </a:lnTo>
                  <a:lnTo>
                    <a:pt x="2676" y="119"/>
                  </a:lnTo>
                  <a:lnTo>
                    <a:pt x="2679" y="119"/>
                  </a:lnTo>
                  <a:lnTo>
                    <a:pt x="2680" y="121"/>
                  </a:lnTo>
                  <a:lnTo>
                    <a:pt x="2680" y="122"/>
                  </a:lnTo>
                  <a:lnTo>
                    <a:pt x="2681" y="124"/>
                  </a:lnTo>
                  <a:lnTo>
                    <a:pt x="2680" y="125"/>
                  </a:lnTo>
                  <a:lnTo>
                    <a:pt x="2680" y="126"/>
                  </a:lnTo>
                  <a:lnTo>
                    <a:pt x="2680" y="128"/>
                  </a:lnTo>
                  <a:lnTo>
                    <a:pt x="2679" y="128"/>
                  </a:lnTo>
                  <a:lnTo>
                    <a:pt x="2679" y="129"/>
                  </a:lnTo>
                  <a:lnTo>
                    <a:pt x="2677" y="130"/>
                  </a:lnTo>
                  <a:lnTo>
                    <a:pt x="2677" y="131"/>
                  </a:lnTo>
                  <a:lnTo>
                    <a:pt x="2676" y="132"/>
                  </a:lnTo>
                  <a:lnTo>
                    <a:pt x="2674" y="134"/>
                  </a:lnTo>
                  <a:lnTo>
                    <a:pt x="2673" y="135"/>
                  </a:lnTo>
                  <a:lnTo>
                    <a:pt x="2672" y="136"/>
                  </a:lnTo>
                  <a:lnTo>
                    <a:pt x="2672" y="137"/>
                  </a:lnTo>
                  <a:lnTo>
                    <a:pt x="2670" y="137"/>
                  </a:lnTo>
                  <a:lnTo>
                    <a:pt x="2670" y="139"/>
                  </a:lnTo>
                  <a:lnTo>
                    <a:pt x="2672" y="143"/>
                  </a:lnTo>
                  <a:lnTo>
                    <a:pt x="2670" y="143"/>
                  </a:lnTo>
                  <a:lnTo>
                    <a:pt x="2672" y="144"/>
                  </a:lnTo>
                  <a:lnTo>
                    <a:pt x="2673" y="147"/>
                  </a:lnTo>
                  <a:lnTo>
                    <a:pt x="2672" y="148"/>
                  </a:lnTo>
                  <a:lnTo>
                    <a:pt x="2672" y="149"/>
                  </a:lnTo>
                  <a:lnTo>
                    <a:pt x="2672" y="150"/>
                  </a:lnTo>
                  <a:lnTo>
                    <a:pt x="2670" y="151"/>
                  </a:lnTo>
                  <a:lnTo>
                    <a:pt x="2670" y="152"/>
                  </a:lnTo>
                  <a:lnTo>
                    <a:pt x="2670" y="155"/>
                  </a:lnTo>
                  <a:lnTo>
                    <a:pt x="2670" y="156"/>
                  </a:lnTo>
                  <a:lnTo>
                    <a:pt x="2672" y="158"/>
                  </a:lnTo>
                  <a:lnTo>
                    <a:pt x="2673" y="158"/>
                  </a:lnTo>
                  <a:lnTo>
                    <a:pt x="2674" y="158"/>
                  </a:lnTo>
                  <a:lnTo>
                    <a:pt x="2675" y="157"/>
                  </a:lnTo>
                  <a:lnTo>
                    <a:pt x="2676" y="157"/>
                  </a:lnTo>
                  <a:lnTo>
                    <a:pt x="2677" y="157"/>
                  </a:lnTo>
                  <a:lnTo>
                    <a:pt x="2679" y="157"/>
                  </a:lnTo>
                  <a:lnTo>
                    <a:pt x="2680" y="157"/>
                  </a:lnTo>
                  <a:lnTo>
                    <a:pt x="2680" y="158"/>
                  </a:lnTo>
                  <a:lnTo>
                    <a:pt x="2681" y="160"/>
                  </a:lnTo>
                  <a:lnTo>
                    <a:pt x="2680" y="160"/>
                  </a:lnTo>
                  <a:lnTo>
                    <a:pt x="2680" y="161"/>
                  </a:lnTo>
                  <a:lnTo>
                    <a:pt x="2680" y="162"/>
                  </a:lnTo>
                  <a:lnTo>
                    <a:pt x="2680" y="163"/>
                  </a:lnTo>
                  <a:lnTo>
                    <a:pt x="2680" y="164"/>
                  </a:lnTo>
                  <a:lnTo>
                    <a:pt x="2680" y="166"/>
                  </a:lnTo>
                  <a:lnTo>
                    <a:pt x="2680" y="167"/>
                  </a:lnTo>
                  <a:lnTo>
                    <a:pt x="2681" y="167"/>
                  </a:lnTo>
                  <a:lnTo>
                    <a:pt x="2680" y="167"/>
                  </a:lnTo>
                  <a:lnTo>
                    <a:pt x="2680" y="168"/>
                  </a:lnTo>
                  <a:lnTo>
                    <a:pt x="2681" y="168"/>
                  </a:lnTo>
                  <a:lnTo>
                    <a:pt x="2681" y="169"/>
                  </a:lnTo>
                  <a:lnTo>
                    <a:pt x="2681" y="170"/>
                  </a:lnTo>
                  <a:lnTo>
                    <a:pt x="2682" y="171"/>
                  </a:lnTo>
                  <a:lnTo>
                    <a:pt x="2682" y="171"/>
                  </a:lnTo>
                  <a:lnTo>
                    <a:pt x="2681" y="173"/>
                  </a:lnTo>
                  <a:lnTo>
                    <a:pt x="2682" y="174"/>
                  </a:lnTo>
                  <a:lnTo>
                    <a:pt x="2682" y="175"/>
                  </a:lnTo>
                  <a:lnTo>
                    <a:pt x="2682" y="176"/>
                  </a:lnTo>
                  <a:lnTo>
                    <a:pt x="2681" y="176"/>
                  </a:lnTo>
                  <a:lnTo>
                    <a:pt x="2681" y="177"/>
                  </a:lnTo>
                  <a:lnTo>
                    <a:pt x="2680" y="177"/>
                  </a:lnTo>
                  <a:lnTo>
                    <a:pt x="2679" y="177"/>
                  </a:lnTo>
                  <a:lnTo>
                    <a:pt x="2677" y="179"/>
                  </a:lnTo>
                  <a:lnTo>
                    <a:pt x="2676" y="180"/>
                  </a:lnTo>
                  <a:lnTo>
                    <a:pt x="2676" y="181"/>
                  </a:lnTo>
                  <a:lnTo>
                    <a:pt x="2676" y="182"/>
                  </a:lnTo>
                  <a:lnTo>
                    <a:pt x="2675" y="182"/>
                  </a:lnTo>
                  <a:lnTo>
                    <a:pt x="2674" y="181"/>
                  </a:lnTo>
                  <a:lnTo>
                    <a:pt x="2673" y="181"/>
                  </a:lnTo>
                  <a:lnTo>
                    <a:pt x="2673" y="180"/>
                  </a:lnTo>
                  <a:lnTo>
                    <a:pt x="2672" y="180"/>
                  </a:lnTo>
                  <a:lnTo>
                    <a:pt x="2670" y="179"/>
                  </a:lnTo>
                  <a:lnTo>
                    <a:pt x="2670" y="177"/>
                  </a:lnTo>
                  <a:lnTo>
                    <a:pt x="2669" y="176"/>
                  </a:lnTo>
                  <a:lnTo>
                    <a:pt x="2668" y="174"/>
                  </a:lnTo>
                  <a:lnTo>
                    <a:pt x="2667" y="174"/>
                  </a:lnTo>
                  <a:lnTo>
                    <a:pt x="2668" y="174"/>
                  </a:lnTo>
                  <a:lnTo>
                    <a:pt x="2669" y="173"/>
                  </a:lnTo>
                  <a:lnTo>
                    <a:pt x="2669" y="171"/>
                  </a:lnTo>
                  <a:lnTo>
                    <a:pt x="2670" y="171"/>
                  </a:lnTo>
                  <a:lnTo>
                    <a:pt x="2670" y="171"/>
                  </a:lnTo>
                  <a:lnTo>
                    <a:pt x="2672" y="170"/>
                  </a:lnTo>
                  <a:lnTo>
                    <a:pt x="2673" y="170"/>
                  </a:lnTo>
                  <a:lnTo>
                    <a:pt x="2674" y="170"/>
                  </a:lnTo>
                  <a:lnTo>
                    <a:pt x="2674" y="169"/>
                  </a:lnTo>
                  <a:lnTo>
                    <a:pt x="2675" y="168"/>
                  </a:lnTo>
                  <a:lnTo>
                    <a:pt x="2676" y="168"/>
                  </a:lnTo>
                  <a:lnTo>
                    <a:pt x="2676" y="167"/>
                  </a:lnTo>
                  <a:lnTo>
                    <a:pt x="2677" y="166"/>
                  </a:lnTo>
                  <a:lnTo>
                    <a:pt x="2676" y="166"/>
                  </a:lnTo>
                  <a:lnTo>
                    <a:pt x="2675" y="164"/>
                  </a:lnTo>
                  <a:lnTo>
                    <a:pt x="2674" y="166"/>
                  </a:lnTo>
                  <a:lnTo>
                    <a:pt x="2674" y="168"/>
                  </a:lnTo>
                  <a:lnTo>
                    <a:pt x="2673" y="168"/>
                  </a:lnTo>
                  <a:lnTo>
                    <a:pt x="2672" y="168"/>
                  </a:lnTo>
                  <a:lnTo>
                    <a:pt x="2670" y="167"/>
                  </a:lnTo>
                  <a:lnTo>
                    <a:pt x="2669" y="167"/>
                  </a:lnTo>
                  <a:lnTo>
                    <a:pt x="2668" y="167"/>
                  </a:lnTo>
                  <a:lnTo>
                    <a:pt x="2668" y="168"/>
                  </a:lnTo>
                  <a:lnTo>
                    <a:pt x="2667" y="168"/>
                  </a:lnTo>
                  <a:lnTo>
                    <a:pt x="2666" y="168"/>
                  </a:lnTo>
                  <a:lnTo>
                    <a:pt x="2664" y="169"/>
                  </a:lnTo>
                  <a:lnTo>
                    <a:pt x="2664" y="170"/>
                  </a:lnTo>
                  <a:lnTo>
                    <a:pt x="2664" y="171"/>
                  </a:lnTo>
                  <a:lnTo>
                    <a:pt x="2666" y="171"/>
                  </a:lnTo>
                  <a:lnTo>
                    <a:pt x="2666" y="171"/>
                  </a:lnTo>
                  <a:lnTo>
                    <a:pt x="2667" y="171"/>
                  </a:lnTo>
                  <a:lnTo>
                    <a:pt x="2667" y="173"/>
                  </a:lnTo>
                  <a:lnTo>
                    <a:pt x="2666" y="174"/>
                  </a:lnTo>
                  <a:lnTo>
                    <a:pt x="2664" y="175"/>
                  </a:lnTo>
                  <a:lnTo>
                    <a:pt x="2664" y="175"/>
                  </a:lnTo>
                  <a:lnTo>
                    <a:pt x="2663" y="175"/>
                  </a:lnTo>
                  <a:lnTo>
                    <a:pt x="2662" y="176"/>
                  </a:lnTo>
                  <a:lnTo>
                    <a:pt x="2660" y="177"/>
                  </a:lnTo>
                  <a:lnTo>
                    <a:pt x="2659" y="179"/>
                  </a:lnTo>
                  <a:lnTo>
                    <a:pt x="2657" y="180"/>
                  </a:lnTo>
                  <a:lnTo>
                    <a:pt x="2657" y="181"/>
                  </a:lnTo>
                  <a:lnTo>
                    <a:pt x="2659" y="181"/>
                  </a:lnTo>
                  <a:lnTo>
                    <a:pt x="2657" y="182"/>
                  </a:lnTo>
                  <a:lnTo>
                    <a:pt x="2657" y="183"/>
                  </a:lnTo>
                  <a:lnTo>
                    <a:pt x="2657" y="184"/>
                  </a:lnTo>
                  <a:lnTo>
                    <a:pt x="2656" y="186"/>
                  </a:lnTo>
                  <a:lnTo>
                    <a:pt x="2656" y="187"/>
                  </a:lnTo>
                  <a:lnTo>
                    <a:pt x="2655" y="188"/>
                  </a:lnTo>
                  <a:lnTo>
                    <a:pt x="2655" y="189"/>
                  </a:lnTo>
                  <a:lnTo>
                    <a:pt x="2655" y="190"/>
                  </a:lnTo>
                  <a:lnTo>
                    <a:pt x="2654" y="193"/>
                  </a:lnTo>
                  <a:lnTo>
                    <a:pt x="2653" y="194"/>
                  </a:lnTo>
                  <a:lnTo>
                    <a:pt x="2653" y="195"/>
                  </a:lnTo>
                  <a:lnTo>
                    <a:pt x="2653" y="197"/>
                  </a:lnTo>
                  <a:lnTo>
                    <a:pt x="2653" y="199"/>
                  </a:lnTo>
                  <a:lnTo>
                    <a:pt x="2651" y="200"/>
                  </a:lnTo>
                  <a:lnTo>
                    <a:pt x="2651" y="202"/>
                  </a:lnTo>
                  <a:lnTo>
                    <a:pt x="2651" y="203"/>
                  </a:lnTo>
                  <a:lnTo>
                    <a:pt x="2653" y="205"/>
                  </a:lnTo>
                  <a:lnTo>
                    <a:pt x="2653" y="206"/>
                  </a:lnTo>
                  <a:lnTo>
                    <a:pt x="2653" y="207"/>
                  </a:lnTo>
                  <a:lnTo>
                    <a:pt x="2653" y="209"/>
                  </a:lnTo>
                  <a:lnTo>
                    <a:pt x="2654" y="210"/>
                  </a:lnTo>
                  <a:lnTo>
                    <a:pt x="2654" y="213"/>
                  </a:lnTo>
                  <a:lnTo>
                    <a:pt x="2655" y="213"/>
                  </a:lnTo>
                  <a:lnTo>
                    <a:pt x="2656" y="214"/>
                  </a:lnTo>
                  <a:lnTo>
                    <a:pt x="2656" y="215"/>
                  </a:lnTo>
                  <a:lnTo>
                    <a:pt x="2657" y="216"/>
                  </a:lnTo>
                  <a:lnTo>
                    <a:pt x="2657" y="218"/>
                  </a:lnTo>
                  <a:lnTo>
                    <a:pt x="2659" y="219"/>
                  </a:lnTo>
                  <a:lnTo>
                    <a:pt x="2660" y="219"/>
                  </a:lnTo>
                  <a:lnTo>
                    <a:pt x="2660" y="220"/>
                  </a:lnTo>
                  <a:lnTo>
                    <a:pt x="2660" y="221"/>
                  </a:lnTo>
                  <a:lnTo>
                    <a:pt x="2659" y="221"/>
                  </a:lnTo>
                  <a:lnTo>
                    <a:pt x="2659" y="222"/>
                  </a:lnTo>
                  <a:lnTo>
                    <a:pt x="2660" y="222"/>
                  </a:lnTo>
                  <a:lnTo>
                    <a:pt x="2660" y="223"/>
                  </a:lnTo>
                  <a:lnTo>
                    <a:pt x="2659" y="223"/>
                  </a:lnTo>
                  <a:lnTo>
                    <a:pt x="2659" y="225"/>
                  </a:lnTo>
                  <a:lnTo>
                    <a:pt x="2657" y="225"/>
                  </a:lnTo>
                  <a:lnTo>
                    <a:pt x="2657" y="226"/>
                  </a:lnTo>
                  <a:lnTo>
                    <a:pt x="2656" y="226"/>
                  </a:lnTo>
                  <a:lnTo>
                    <a:pt x="2656" y="227"/>
                  </a:lnTo>
                  <a:lnTo>
                    <a:pt x="2655" y="227"/>
                  </a:lnTo>
                  <a:lnTo>
                    <a:pt x="2654" y="228"/>
                  </a:lnTo>
                  <a:lnTo>
                    <a:pt x="2653" y="228"/>
                  </a:lnTo>
                  <a:lnTo>
                    <a:pt x="2653" y="229"/>
                  </a:lnTo>
                  <a:lnTo>
                    <a:pt x="2651" y="231"/>
                  </a:lnTo>
                  <a:lnTo>
                    <a:pt x="2650" y="231"/>
                  </a:lnTo>
                  <a:lnTo>
                    <a:pt x="2649" y="229"/>
                  </a:lnTo>
                  <a:lnTo>
                    <a:pt x="2649" y="231"/>
                  </a:lnTo>
                  <a:lnTo>
                    <a:pt x="2647" y="231"/>
                  </a:lnTo>
                  <a:lnTo>
                    <a:pt x="2644" y="231"/>
                  </a:lnTo>
                  <a:lnTo>
                    <a:pt x="2643" y="231"/>
                  </a:lnTo>
                  <a:lnTo>
                    <a:pt x="2642" y="231"/>
                  </a:lnTo>
                  <a:lnTo>
                    <a:pt x="2642" y="229"/>
                  </a:lnTo>
                  <a:lnTo>
                    <a:pt x="2642" y="228"/>
                  </a:lnTo>
                  <a:lnTo>
                    <a:pt x="2641" y="228"/>
                  </a:lnTo>
                  <a:lnTo>
                    <a:pt x="2641" y="228"/>
                  </a:lnTo>
                  <a:lnTo>
                    <a:pt x="2638" y="228"/>
                  </a:lnTo>
                  <a:lnTo>
                    <a:pt x="2636" y="228"/>
                  </a:lnTo>
                  <a:lnTo>
                    <a:pt x="2634" y="229"/>
                  </a:lnTo>
                  <a:lnTo>
                    <a:pt x="2633" y="231"/>
                  </a:lnTo>
                  <a:lnTo>
                    <a:pt x="2629" y="233"/>
                  </a:lnTo>
                  <a:lnTo>
                    <a:pt x="2629" y="234"/>
                  </a:lnTo>
                  <a:lnTo>
                    <a:pt x="2628" y="235"/>
                  </a:lnTo>
                  <a:lnTo>
                    <a:pt x="2625" y="236"/>
                  </a:lnTo>
                  <a:lnTo>
                    <a:pt x="2624" y="238"/>
                  </a:lnTo>
                  <a:lnTo>
                    <a:pt x="2624" y="239"/>
                  </a:lnTo>
                  <a:lnTo>
                    <a:pt x="2623" y="239"/>
                  </a:lnTo>
                  <a:lnTo>
                    <a:pt x="2622" y="240"/>
                  </a:lnTo>
                  <a:lnTo>
                    <a:pt x="2620" y="241"/>
                  </a:lnTo>
                  <a:lnTo>
                    <a:pt x="2620" y="244"/>
                  </a:lnTo>
                  <a:lnTo>
                    <a:pt x="2618" y="245"/>
                  </a:lnTo>
                  <a:lnTo>
                    <a:pt x="2618" y="246"/>
                  </a:lnTo>
                  <a:lnTo>
                    <a:pt x="2617" y="247"/>
                  </a:lnTo>
                  <a:lnTo>
                    <a:pt x="2617" y="248"/>
                  </a:lnTo>
                  <a:lnTo>
                    <a:pt x="2616" y="254"/>
                  </a:lnTo>
                  <a:lnTo>
                    <a:pt x="2616" y="257"/>
                  </a:lnTo>
                  <a:lnTo>
                    <a:pt x="2616" y="257"/>
                  </a:lnTo>
                  <a:lnTo>
                    <a:pt x="2616" y="258"/>
                  </a:lnTo>
                  <a:lnTo>
                    <a:pt x="2617" y="258"/>
                  </a:lnTo>
                  <a:lnTo>
                    <a:pt x="2617" y="259"/>
                  </a:lnTo>
                  <a:lnTo>
                    <a:pt x="2617" y="260"/>
                  </a:lnTo>
                  <a:lnTo>
                    <a:pt x="2617" y="259"/>
                  </a:lnTo>
                  <a:lnTo>
                    <a:pt x="2617" y="258"/>
                  </a:lnTo>
                  <a:lnTo>
                    <a:pt x="2617" y="257"/>
                  </a:lnTo>
                  <a:lnTo>
                    <a:pt x="2617" y="258"/>
                  </a:lnTo>
                  <a:lnTo>
                    <a:pt x="2618" y="260"/>
                  </a:lnTo>
                  <a:lnTo>
                    <a:pt x="2618" y="261"/>
                  </a:lnTo>
                  <a:lnTo>
                    <a:pt x="2618" y="263"/>
                  </a:lnTo>
                  <a:lnTo>
                    <a:pt x="2618" y="264"/>
                  </a:lnTo>
                  <a:lnTo>
                    <a:pt x="2617" y="264"/>
                  </a:lnTo>
                  <a:lnTo>
                    <a:pt x="2617" y="263"/>
                  </a:lnTo>
                  <a:lnTo>
                    <a:pt x="2616" y="263"/>
                  </a:lnTo>
                  <a:lnTo>
                    <a:pt x="2616" y="261"/>
                  </a:lnTo>
                  <a:lnTo>
                    <a:pt x="2615" y="261"/>
                  </a:lnTo>
                  <a:lnTo>
                    <a:pt x="2615" y="263"/>
                  </a:lnTo>
                  <a:lnTo>
                    <a:pt x="2616" y="263"/>
                  </a:lnTo>
                  <a:lnTo>
                    <a:pt x="2615" y="264"/>
                  </a:lnTo>
                  <a:lnTo>
                    <a:pt x="2616" y="264"/>
                  </a:lnTo>
                  <a:lnTo>
                    <a:pt x="2616" y="265"/>
                  </a:lnTo>
                  <a:lnTo>
                    <a:pt x="2616" y="266"/>
                  </a:lnTo>
                  <a:lnTo>
                    <a:pt x="2617" y="266"/>
                  </a:lnTo>
                  <a:lnTo>
                    <a:pt x="2618" y="266"/>
                  </a:lnTo>
                  <a:lnTo>
                    <a:pt x="2617" y="267"/>
                  </a:lnTo>
                  <a:lnTo>
                    <a:pt x="2617" y="268"/>
                  </a:lnTo>
                  <a:lnTo>
                    <a:pt x="2618" y="268"/>
                  </a:lnTo>
                  <a:lnTo>
                    <a:pt x="2618" y="270"/>
                  </a:lnTo>
                  <a:lnTo>
                    <a:pt x="2617" y="270"/>
                  </a:lnTo>
                  <a:lnTo>
                    <a:pt x="2617" y="271"/>
                  </a:lnTo>
                  <a:lnTo>
                    <a:pt x="2618" y="272"/>
                  </a:lnTo>
                  <a:lnTo>
                    <a:pt x="2618" y="271"/>
                  </a:lnTo>
                  <a:lnTo>
                    <a:pt x="2620" y="270"/>
                  </a:lnTo>
                  <a:lnTo>
                    <a:pt x="2620" y="271"/>
                  </a:lnTo>
                  <a:lnTo>
                    <a:pt x="2620" y="272"/>
                  </a:lnTo>
                  <a:lnTo>
                    <a:pt x="2620" y="273"/>
                  </a:lnTo>
                  <a:lnTo>
                    <a:pt x="2620" y="274"/>
                  </a:lnTo>
                  <a:lnTo>
                    <a:pt x="2620" y="276"/>
                  </a:lnTo>
                  <a:lnTo>
                    <a:pt x="2621" y="276"/>
                  </a:lnTo>
                  <a:lnTo>
                    <a:pt x="2620" y="276"/>
                  </a:lnTo>
                  <a:lnTo>
                    <a:pt x="2618" y="276"/>
                  </a:lnTo>
                  <a:lnTo>
                    <a:pt x="2618" y="274"/>
                  </a:lnTo>
                  <a:lnTo>
                    <a:pt x="2617" y="274"/>
                  </a:lnTo>
                  <a:lnTo>
                    <a:pt x="2615" y="273"/>
                  </a:lnTo>
                  <a:lnTo>
                    <a:pt x="2615" y="272"/>
                  </a:lnTo>
                  <a:lnTo>
                    <a:pt x="2615" y="271"/>
                  </a:lnTo>
                  <a:lnTo>
                    <a:pt x="2616" y="270"/>
                  </a:lnTo>
                  <a:lnTo>
                    <a:pt x="2615" y="270"/>
                  </a:lnTo>
                  <a:lnTo>
                    <a:pt x="2615" y="271"/>
                  </a:lnTo>
                  <a:lnTo>
                    <a:pt x="2614" y="271"/>
                  </a:lnTo>
                  <a:lnTo>
                    <a:pt x="2612" y="271"/>
                  </a:lnTo>
                  <a:lnTo>
                    <a:pt x="2611" y="271"/>
                  </a:lnTo>
                  <a:lnTo>
                    <a:pt x="2609" y="272"/>
                  </a:lnTo>
                  <a:lnTo>
                    <a:pt x="2608" y="272"/>
                  </a:lnTo>
                  <a:lnTo>
                    <a:pt x="2608" y="273"/>
                  </a:lnTo>
                  <a:lnTo>
                    <a:pt x="2608" y="273"/>
                  </a:lnTo>
                  <a:lnTo>
                    <a:pt x="2607" y="273"/>
                  </a:lnTo>
                  <a:lnTo>
                    <a:pt x="2605" y="274"/>
                  </a:lnTo>
                  <a:lnTo>
                    <a:pt x="2604" y="274"/>
                  </a:lnTo>
                  <a:lnTo>
                    <a:pt x="2601" y="277"/>
                  </a:lnTo>
                  <a:lnTo>
                    <a:pt x="2598" y="279"/>
                  </a:lnTo>
                  <a:lnTo>
                    <a:pt x="2596" y="283"/>
                  </a:lnTo>
                  <a:lnTo>
                    <a:pt x="2595" y="283"/>
                  </a:lnTo>
                  <a:lnTo>
                    <a:pt x="2595" y="281"/>
                  </a:lnTo>
                  <a:lnTo>
                    <a:pt x="2595" y="280"/>
                  </a:lnTo>
                  <a:lnTo>
                    <a:pt x="2595" y="279"/>
                  </a:lnTo>
                  <a:lnTo>
                    <a:pt x="2594" y="278"/>
                  </a:lnTo>
                  <a:lnTo>
                    <a:pt x="2592" y="277"/>
                  </a:lnTo>
                  <a:lnTo>
                    <a:pt x="2591" y="277"/>
                  </a:lnTo>
                  <a:lnTo>
                    <a:pt x="2591" y="278"/>
                  </a:lnTo>
                  <a:lnTo>
                    <a:pt x="2590" y="278"/>
                  </a:lnTo>
                  <a:lnTo>
                    <a:pt x="2590" y="279"/>
                  </a:lnTo>
                  <a:lnTo>
                    <a:pt x="2590" y="280"/>
                  </a:lnTo>
                  <a:lnTo>
                    <a:pt x="2590" y="281"/>
                  </a:lnTo>
                  <a:lnTo>
                    <a:pt x="2591" y="283"/>
                  </a:lnTo>
                  <a:lnTo>
                    <a:pt x="2591" y="281"/>
                  </a:lnTo>
                  <a:lnTo>
                    <a:pt x="2591" y="280"/>
                  </a:lnTo>
                  <a:lnTo>
                    <a:pt x="2592" y="281"/>
                  </a:lnTo>
                  <a:lnTo>
                    <a:pt x="2594" y="281"/>
                  </a:lnTo>
                  <a:lnTo>
                    <a:pt x="2594" y="283"/>
                  </a:lnTo>
                  <a:lnTo>
                    <a:pt x="2594" y="284"/>
                  </a:lnTo>
                  <a:lnTo>
                    <a:pt x="2592" y="285"/>
                  </a:lnTo>
                  <a:lnTo>
                    <a:pt x="2592" y="284"/>
                  </a:lnTo>
                  <a:lnTo>
                    <a:pt x="2592" y="285"/>
                  </a:lnTo>
                  <a:lnTo>
                    <a:pt x="2592" y="285"/>
                  </a:lnTo>
                  <a:lnTo>
                    <a:pt x="2591" y="285"/>
                  </a:lnTo>
                  <a:lnTo>
                    <a:pt x="2591" y="286"/>
                  </a:lnTo>
                  <a:lnTo>
                    <a:pt x="2592" y="286"/>
                  </a:lnTo>
                  <a:lnTo>
                    <a:pt x="2594" y="287"/>
                  </a:lnTo>
                  <a:lnTo>
                    <a:pt x="2592" y="287"/>
                  </a:lnTo>
                  <a:lnTo>
                    <a:pt x="2592" y="289"/>
                  </a:lnTo>
                  <a:lnTo>
                    <a:pt x="2592" y="290"/>
                  </a:lnTo>
                  <a:lnTo>
                    <a:pt x="2591" y="290"/>
                  </a:lnTo>
                  <a:lnTo>
                    <a:pt x="2590" y="290"/>
                  </a:lnTo>
                  <a:lnTo>
                    <a:pt x="2590" y="289"/>
                  </a:lnTo>
                  <a:lnTo>
                    <a:pt x="2590" y="290"/>
                  </a:lnTo>
                  <a:lnTo>
                    <a:pt x="2590" y="291"/>
                  </a:lnTo>
                  <a:lnTo>
                    <a:pt x="2591" y="292"/>
                  </a:lnTo>
                  <a:lnTo>
                    <a:pt x="2591" y="293"/>
                  </a:lnTo>
                  <a:lnTo>
                    <a:pt x="2591" y="294"/>
                  </a:lnTo>
                  <a:lnTo>
                    <a:pt x="2590" y="296"/>
                  </a:lnTo>
                  <a:lnTo>
                    <a:pt x="2590" y="297"/>
                  </a:lnTo>
                  <a:lnTo>
                    <a:pt x="2591" y="296"/>
                  </a:lnTo>
                  <a:lnTo>
                    <a:pt x="2592" y="297"/>
                  </a:lnTo>
                  <a:lnTo>
                    <a:pt x="2592" y="298"/>
                  </a:lnTo>
                  <a:lnTo>
                    <a:pt x="2591" y="298"/>
                  </a:lnTo>
                  <a:lnTo>
                    <a:pt x="2591" y="299"/>
                  </a:lnTo>
                  <a:lnTo>
                    <a:pt x="2592" y="299"/>
                  </a:lnTo>
                  <a:lnTo>
                    <a:pt x="2592" y="300"/>
                  </a:lnTo>
                  <a:lnTo>
                    <a:pt x="2591" y="302"/>
                  </a:lnTo>
                  <a:lnTo>
                    <a:pt x="2590" y="302"/>
                  </a:lnTo>
                  <a:lnTo>
                    <a:pt x="2590" y="303"/>
                  </a:lnTo>
                  <a:lnTo>
                    <a:pt x="2589" y="303"/>
                  </a:lnTo>
                  <a:lnTo>
                    <a:pt x="2589" y="304"/>
                  </a:lnTo>
                  <a:lnTo>
                    <a:pt x="2590" y="304"/>
                  </a:lnTo>
                  <a:lnTo>
                    <a:pt x="2589" y="305"/>
                  </a:lnTo>
                  <a:lnTo>
                    <a:pt x="2588" y="305"/>
                  </a:lnTo>
                  <a:lnTo>
                    <a:pt x="2588" y="306"/>
                  </a:lnTo>
                  <a:lnTo>
                    <a:pt x="2588" y="307"/>
                  </a:lnTo>
                  <a:lnTo>
                    <a:pt x="2588" y="309"/>
                  </a:lnTo>
                  <a:lnTo>
                    <a:pt x="2586" y="309"/>
                  </a:lnTo>
                  <a:lnTo>
                    <a:pt x="2586" y="310"/>
                  </a:lnTo>
                  <a:lnTo>
                    <a:pt x="2586" y="311"/>
                  </a:lnTo>
                  <a:lnTo>
                    <a:pt x="2585" y="312"/>
                  </a:lnTo>
                  <a:lnTo>
                    <a:pt x="2585" y="313"/>
                  </a:lnTo>
                  <a:lnTo>
                    <a:pt x="2584" y="315"/>
                  </a:lnTo>
                  <a:lnTo>
                    <a:pt x="2584" y="315"/>
                  </a:lnTo>
                  <a:lnTo>
                    <a:pt x="2583" y="315"/>
                  </a:lnTo>
                  <a:lnTo>
                    <a:pt x="2582" y="316"/>
                  </a:lnTo>
                  <a:lnTo>
                    <a:pt x="2582" y="317"/>
                  </a:lnTo>
                  <a:lnTo>
                    <a:pt x="2581" y="318"/>
                  </a:lnTo>
                  <a:lnTo>
                    <a:pt x="2581" y="319"/>
                  </a:lnTo>
                  <a:lnTo>
                    <a:pt x="2579" y="319"/>
                  </a:lnTo>
                  <a:lnTo>
                    <a:pt x="2579" y="320"/>
                  </a:lnTo>
                  <a:lnTo>
                    <a:pt x="2579" y="320"/>
                  </a:lnTo>
                  <a:lnTo>
                    <a:pt x="2579" y="322"/>
                  </a:lnTo>
                  <a:lnTo>
                    <a:pt x="2578" y="322"/>
                  </a:lnTo>
                  <a:lnTo>
                    <a:pt x="2578" y="323"/>
                  </a:lnTo>
                  <a:lnTo>
                    <a:pt x="2577" y="323"/>
                  </a:lnTo>
                  <a:lnTo>
                    <a:pt x="2576" y="323"/>
                  </a:lnTo>
                  <a:lnTo>
                    <a:pt x="2575" y="323"/>
                  </a:lnTo>
                  <a:lnTo>
                    <a:pt x="2573" y="325"/>
                  </a:lnTo>
                  <a:lnTo>
                    <a:pt x="2572" y="326"/>
                  </a:lnTo>
                  <a:lnTo>
                    <a:pt x="2572" y="328"/>
                  </a:lnTo>
                  <a:lnTo>
                    <a:pt x="2572" y="329"/>
                  </a:lnTo>
                  <a:lnTo>
                    <a:pt x="2571" y="329"/>
                  </a:lnTo>
                  <a:lnTo>
                    <a:pt x="2570" y="330"/>
                  </a:lnTo>
                  <a:lnTo>
                    <a:pt x="2569" y="331"/>
                  </a:lnTo>
                  <a:lnTo>
                    <a:pt x="2569" y="332"/>
                  </a:lnTo>
                  <a:lnTo>
                    <a:pt x="2568" y="333"/>
                  </a:lnTo>
                  <a:lnTo>
                    <a:pt x="2566" y="335"/>
                  </a:lnTo>
                  <a:lnTo>
                    <a:pt x="2565" y="335"/>
                  </a:lnTo>
                  <a:lnTo>
                    <a:pt x="2564" y="336"/>
                  </a:lnTo>
                  <a:lnTo>
                    <a:pt x="2563" y="337"/>
                  </a:lnTo>
                  <a:lnTo>
                    <a:pt x="2562" y="338"/>
                  </a:lnTo>
                  <a:lnTo>
                    <a:pt x="2560" y="339"/>
                  </a:lnTo>
                  <a:lnTo>
                    <a:pt x="2560" y="341"/>
                  </a:lnTo>
                  <a:lnTo>
                    <a:pt x="2559" y="341"/>
                  </a:lnTo>
                  <a:lnTo>
                    <a:pt x="2559" y="342"/>
                  </a:lnTo>
                  <a:lnTo>
                    <a:pt x="2558" y="343"/>
                  </a:lnTo>
                  <a:lnTo>
                    <a:pt x="2557" y="343"/>
                  </a:lnTo>
                  <a:lnTo>
                    <a:pt x="2557" y="343"/>
                  </a:lnTo>
                  <a:lnTo>
                    <a:pt x="2558" y="341"/>
                  </a:lnTo>
                  <a:lnTo>
                    <a:pt x="2559" y="339"/>
                  </a:lnTo>
                  <a:lnTo>
                    <a:pt x="2558" y="338"/>
                  </a:lnTo>
                  <a:lnTo>
                    <a:pt x="2558" y="337"/>
                  </a:lnTo>
                  <a:lnTo>
                    <a:pt x="2557" y="337"/>
                  </a:lnTo>
                  <a:lnTo>
                    <a:pt x="2557" y="336"/>
                  </a:lnTo>
                  <a:lnTo>
                    <a:pt x="2558" y="335"/>
                  </a:lnTo>
                  <a:lnTo>
                    <a:pt x="2558" y="333"/>
                  </a:lnTo>
                  <a:lnTo>
                    <a:pt x="2557" y="333"/>
                  </a:lnTo>
                  <a:lnTo>
                    <a:pt x="2557" y="332"/>
                  </a:lnTo>
                  <a:lnTo>
                    <a:pt x="2556" y="332"/>
                  </a:lnTo>
                  <a:lnTo>
                    <a:pt x="2556" y="331"/>
                  </a:lnTo>
                  <a:lnTo>
                    <a:pt x="2555" y="331"/>
                  </a:lnTo>
                  <a:lnTo>
                    <a:pt x="2553" y="330"/>
                  </a:lnTo>
                  <a:lnTo>
                    <a:pt x="2553" y="328"/>
                  </a:lnTo>
                  <a:lnTo>
                    <a:pt x="2553" y="326"/>
                  </a:lnTo>
                  <a:lnTo>
                    <a:pt x="2553" y="325"/>
                  </a:lnTo>
                  <a:lnTo>
                    <a:pt x="2553" y="324"/>
                  </a:lnTo>
                  <a:lnTo>
                    <a:pt x="2553" y="323"/>
                  </a:lnTo>
                  <a:lnTo>
                    <a:pt x="2553" y="322"/>
                  </a:lnTo>
                  <a:lnTo>
                    <a:pt x="2553" y="320"/>
                  </a:lnTo>
                  <a:lnTo>
                    <a:pt x="2553" y="319"/>
                  </a:lnTo>
                  <a:lnTo>
                    <a:pt x="2553" y="316"/>
                  </a:lnTo>
                  <a:lnTo>
                    <a:pt x="2553" y="311"/>
                  </a:lnTo>
                  <a:lnTo>
                    <a:pt x="2552" y="303"/>
                  </a:lnTo>
                  <a:lnTo>
                    <a:pt x="2551" y="297"/>
                  </a:lnTo>
                  <a:lnTo>
                    <a:pt x="2551" y="296"/>
                  </a:lnTo>
                  <a:lnTo>
                    <a:pt x="2551" y="296"/>
                  </a:lnTo>
                  <a:lnTo>
                    <a:pt x="2551" y="294"/>
                  </a:lnTo>
                  <a:lnTo>
                    <a:pt x="2550" y="293"/>
                  </a:lnTo>
                  <a:lnTo>
                    <a:pt x="2551" y="293"/>
                  </a:lnTo>
                  <a:lnTo>
                    <a:pt x="2551" y="293"/>
                  </a:lnTo>
                  <a:lnTo>
                    <a:pt x="2551" y="294"/>
                  </a:lnTo>
                  <a:lnTo>
                    <a:pt x="2551" y="296"/>
                  </a:lnTo>
                  <a:lnTo>
                    <a:pt x="2552" y="294"/>
                  </a:lnTo>
                  <a:lnTo>
                    <a:pt x="2552" y="293"/>
                  </a:lnTo>
                  <a:lnTo>
                    <a:pt x="2551" y="293"/>
                  </a:lnTo>
                  <a:lnTo>
                    <a:pt x="2551" y="293"/>
                  </a:lnTo>
                  <a:lnTo>
                    <a:pt x="2551" y="292"/>
                  </a:lnTo>
                  <a:lnTo>
                    <a:pt x="2551" y="291"/>
                  </a:lnTo>
                  <a:lnTo>
                    <a:pt x="2550" y="291"/>
                  </a:lnTo>
                  <a:lnTo>
                    <a:pt x="2550" y="290"/>
                  </a:lnTo>
                  <a:lnTo>
                    <a:pt x="2550" y="289"/>
                  </a:lnTo>
                  <a:lnTo>
                    <a:pt x="2549" y="285"/>
                  </a:lnTo>
                  <a:lnTo>
                    <a:pt x="2547" y="281"/>
                  </a:lnTo>
                  <a:lnTo>
                    <a:pt x="2546" y="278"/>
                  </a:lnTo>
                  <a:lnTo>
                    <a:pt x="2546" y="272"/>
                  </a:lnTo>
                  <a:lnTo>
                    <a:pt x="2546" y="270"/>
                  </a:lnTo>
                  <a:lnTo>
                    <a:pt x="2545" y="267"/>
                  </a:lnTo>
                  <a:lnTo>
                    <a:pt x="2545" y="260"/>
                  </a:lnTo>
                  <a:lnTo>
                    <a:pt x="2544" y="258"/>
                  </a:lnTo>
                  <a:lnTo>
                    <a:pt x="2544" y="257"/>
                  </a:lnTo>
                  <a:lnTo>
                    <a:pt x="2544" y="255"/>
                  </a:lnTo>
                  <a:lnTo>
                    <a:pt x="2544" y="254"/>
                  </a:lnTo>
                  <a:lnTo>
                    <a:pt x="2544" y="253"/>
                  </a:lnTo>
                  <a:lnTo>
                    <a:pt x="2544" y="252"/>
                  </a:lnTo>
                  <a:lnTo>
                    <a:pt x="2543" y="251"/>
                  </a:lnTo>
                  <a:lnTo>
                    <a:pt x="2543" y="248"/>
                  </a:lnTo>
                  <a:lnTo>
                    <a:pt x="2543" y="247"/>
                  </a:lnTo>
                  <a:lnTo>
                    <a:pt x="2543" y="245"/>
                  </a:lnTo>
                  <a:lnTo>
                    <a:pt x="2542" y="241"/>
                  </a:lnTo>
                  <a:lnTo>
                    <a:pt x="2539" y="233"/>
                  </a:lnTo>
                  <a:lnTo>
                    <a:pt x="2538" y="223"/>
                  </a:lnTo>
                  <a:lnTo>
                    <a:pt x="2538" y="222"/>
                  </a:lnTo>
                  <a:lnTo>
                    <a:pt x="2538" y="221"/>
                  </a:lnTo>
                  <a:lnTo>
                    <a:pt x="2538" y="220"/>
                  </a:lnTo>
                  <a:lnTo>
                    <a:pt x="2537" y="219"/>
                  </a:lnTo>
                  <a:lnTo>
                    <a:pt x="2536" y="206"/>
                  </a:lnTo>
                  <a:lnTo>
                    <a:pt x="2537" y="202"/>
                  </a:lnTo>
                  <a:lnTo>
                    <a:pt x="2537" y="200"/>
                  </a:lnTo>
                  <a:lnTo>
                    <a:pt x="2537" y="199"/>
                  </a:lnTo>
                  <a:lnTo>
                    <a:pt x="2537" y="196"/>
                  </a:lnTo>
                  <a:lnTo>
                    <a:pt x="2538" y="195"/>
                  </a:lnTo>
                  <a:lnTo>
                    <a:pt x="2538" y="184"/>
                  </a:lnTo>
                  <a:lnTo>
                    <a:pt x="2538" y="183"/>
                  </a:lnTo>
                  <a:lnTo>
                    <a:pt x="2539" y="182"/>
                  </a:lnTo>
                  <a:lnTo>
                    <a:pt x="2539" y="181"/>
                  </a:lnTo>
                  <a:lnTo>
                    <a:pt x="2539" y="180"/>
                  </a:lnTo>
                  <a:lnTo>
                    <a:pt x="2539" y="179"/>
                  </a:lnTo>
                  <a:lnTo>
                    <a:pt x="2540" y="179"/>
                  </a:lnTo>
                  <a:lnTo>
                    <a:pt x="2540" y="177"/>
                  </a:lnTo>
                  <a:lnTo>
                    <a:pt x="2540" y="176"/>
                  </a:lnTo>
                  <a:lnTo>
                    <a:pt x="2540" y="174"/>
                  </a:lnTo>
                  <a:lnTo>
                    <a:pt x="2542" y="171"/>
                  </a:lnTo>
                  <a:lnTo>
                    <a:pt x="2544" y="163"/>
                  </a:lnTo>
                  <a:lnTo>
                    <a:pt x="2544" y="162"/>
                  </a:lnTo>
                  <a:lnTo>
                    <a:pt x="2545" y="160"/>
                  </a:lnTo>
                  <a:lnTo>
                    <a:pt x="2545" y="158"/>
                  </a:lnTo>
                  <a:lnTo>
                    <a:pt x="2546" y="156"/>
                  </a:lnTo>
                  <a:lnTo>
                    <a:pt x="2547" y="154"/>
                  </a:lnTo>
                  <a:lnTo>
                    <a:pt x="2549" y="154"/>
                  </a:lnTo>
                  <a:lnTo>
                    <a:pt x="2546" y="156"/>
                  </a:lnTo>
                  <a:lnTo>
                    <a:pt x="2546" y="157"/>
                  </a:lnTo>
                  <a:lnTo>
                    <a:pt x="2546" y="158"/>
                  </a:lnTo>
                  <a:lnTo>
                    <a:pt x="2546" y="157"/>
                  </a:lnTo>
                  <a:lnTo>
                    <a:pt x="2547" y="156"/>
                  </a:lnTo>
                  <a:lnTo>
                    <a:pt x="2547" y="155"/>
                  </a:lnTo>
                  <a:lnTo>
                    <a:pt x="2549" y="155"/>
                  </a:lnTo>
                  <a:lnTo>
                    <a:pt x="2549" y="154"/>
                  </a:lnTo>
                  <a:lnTo>
                    <a:pt x="2550" y="152"/>
                  </a:lnTo>
                  <a:lnTo>
                    <a:pt x="2551" y="152"/>
                  </a:lnTo>
                  <a:lnTo>
                    <a:pt x="2551" y="151"/>
                  </a:lnTo>
                  <a:lnTo>
                    <a:pt x="2552" y="150"/>
                  </a:lnTo>
                  <a:lnTo>
                    <a:pt x="2553" y="149"/>
                  </a:lnTo>
                  <a:lnTo>
                    <a:pt x="2553" y="148"/>
                  </a:lnTo>
                  <a:lnTo>
                    <a:pt x="2555" y="148"/>
                  </a:lnTo>
                  <a:lnTo>
                    <a:pt x="2555" y="147"/>
                  </a:lnTo>
                  <a:lnTo>
                    <a:pt x="2555" y="144"/>
                  </a:lnTo>
                  <a:lnTo>
                    <a:pt x="2556" y="144"/>
                  </a:lnTo>
                  <a:lnTo>
                    <a:pt x="2556" y="145"/>
                  </a:lnTo>
                  <a:lnTo>
                    <a:pt x="2557" y="145"/>
                  </a:lnTo>
                  <a:lnTo>
                    <a:pt x="2557" y="147"/>
                  </a:lnTo>
                  <a:lnTo>
                    <a:pt x="2558" y="145"/>
                  </a:lnTo>
                  <a:lnTo>
                    <a:pt x="2558" y="144"/>
                  </a:lnTo>
                  <a:lnTo>
                    <a:pt x="2558" y="143"/>
                  </a:lnTo>
                  <a:lnTo>
                    <a:pt x="2560" y="142"/>
                  </a:lnTo>
                  <a:lnTo>
                    <a:pt x="2560" y="139"/>
                  </a:lnTo>
                  <a:lnTo>
                    <a:pt x="2562" y="137"/>
                  </a:lnTo>
                  <a:lnTo>
                    <a:pt x="2563" y="135"/>
                  </a:lnTo>
                  <a:lnTo>
                    <a:pt x="2563" y="134"/>
                  </a:lnTo>
                  <a:lnTo>
                    <a:pt x="2563" y="132"/>
                  </a:lnTo>
                  <a:lnTo>
                    <a:pt x="2563" y="130"/>
                  </a:lnTo>
                  <a:lnTo>
                    <a:pt x="2562" y="128"/>
                  </a:lnTo>
                  <a:lnTo>
                    <a:pt x="2562" y="125"/>
                  </a:lnTo>
                  <a:lnTo>
                    <a:pt x="2560" y="123"/>
                  </a:lnTo>
                  <a:lnTo>
                    <a:pt x="2559" y="123"/>
                  </a:lnTo>
                  <a:lnTo>
                    <a:pt x="2558" y="123"/>
                  </a:lnTo>
                  <a:lnTo>
                    <a:pt x="2559" y="122"/>
                  </a:lnTo>
                  <a:lnTo>
                    <a:pt x="2563" y="118"/>
                  </a:lnTo>
                  <a:lnTo>
                    <a:pt x="2564" y="119"/>
                  </a:lnTo>
                  <a:lnTo>
                    <a:pt x="2564" y="121"/>
                  </a:lnTo>
                  <a:lnTo>
                    <a:pt x="2568" y="122"/>
                  </a:lnTo>
                  <a:lnTo>
                    <a:pt x="2569" y="122"/>
                  </a:lnTo>
                  <a:lnTo>
                    <a:pt x="2571" y="121"/>
                  </a:lnTo>
                  <a:lnTo>
                    <a:pt x="2572" y="121"/>
                  </a:lnTo>
                  <a:lnTo>
                    <a:pt x="2573" y="118"/>
                  </a:lnTo>
                  <a:lnTo>
                    <a:pt x="2573" y="117"/>
                  </a:lnTo>
                  <a:lnTo>
                    <a:pt x="2575" y="117"/>
                  </a:lnTo>
                  <a:lnTo>
                    <a:pt x="2575" y="116"/>
                  </a:lnTo>
                  <a:lnTo>
                    <a:pt x="2575" y="115"/>
                  </a:lnTo>
                  <a:lnTo>
                    <a:pt x="2576" y="115"/>
                  </a:lnTo>
                  <a:lnTo>
                    <a:pt x="2576" y="113"/>
                  </a:lnTo>
                  <a:lnTo>
                    <a:pt x="2577" y="113"/>
                  </a:lnTo>
                  <a:lnTo>
                    <a:pt x="2578" y="113"/>
                  </a:lnTo>
                  <a:lnTo>
                    <a:pt x="2578" y="115"/>
                  </a:lnTo>
                  <a:lnTo>
                    <a:pt x="2581" y="115"/>
                  </a:lnTo>
                  <a:lnTo>
                    <a:pt x="2583" y="115"/>
                  </a:lnTo>
                  <a:lnTo>
                    <a:pt x="2584" y="113"/>
                  </a:lnTo>
                  <a:lnTo>
                    <a:pt x="2585" y="113"/>
                  </a:lnTo>
                  <a:lnTo>
                    <a:pt x="2586" y="113"/>
                  </a:lnTo>
                  <a:lnTo>
                    <a:pt x="2588" y="115"/>
                  </a:lnTo>
                  <a:lnTo>
                    <a:pt x="2588" y="115"/>
                  </a:lnTo>
                  <a:lnTo>
                    <a:pt x="2586" y="113"/>
                  </a:lnTo>
                  <a:lnTo>
                    <a:pt x="2588" y="113"/>
                  </a:lnTo>
                  <a:lnTo>
                    <a:pt x="2586" y="112"/>
                  </a:lnTo>
                  <a:lnTo>
                    <a:pt x="2585" y="112"/>
                  </a:lnTo>
                  <a:lnTo>
                    <a:pt x="2586" y="112"/>
                  </a:lnTo>
                  <a:lnTo>
                    <a:pt x="2588" y="111"/>
                  </a:lnTo>
                  <a:lnTo>
                    <a:pt x="2590" y="109"/>
                  </a:lnTo>
                  <a:lnTo>
                    <a:pt x="2592" y="106"/>
                  </a:lnTo>
                  <a:lnTo>
                    <a:pt x="2594" y="104"/>
                  </a:lnTo>
                  <a:lnTo>
                    <a:pt x="2597" y="103"/>
                  </a:lnTo>
                  <a:lnTo>
                    <a:pt x="2598" y="102"/>
                  </a:lnTo>
                  <a:lnTo>
                    <a:pt x="2598" y="100"/>
                  </a:lnTo>
                  <a:lnTo>
                    <a:pt x="2599" y="99"/>
                  </a:lnTo>
                  <a:lnTo>
                    <a:pt x="2602" y="99"/>
                  </a:lnTo>
                  <a:lnTo>
                    <a:pt x="2603" y="97"/>
                  </a:lnTo>
                  <a:lnTo>
                    <a:pt x="2603" y="96"/>
                  </a:lnTo>
                  <a:lnTo>
                    <a:pt x="2604" y="96"/>
                  </a:lnTo>
                  <a:lnTo>
                    <a:pt x="2605" y="97"/>
                  </a:lnTo>
                  <a:lnTo>
                    <a:pt x="2605" y="96"/>
                  </a:lnTo>
                  <a:lnTo>
                    <a:pt x="2604" y="96"/>
                  </a:lnTo>
                  <a:lnTo>
                    <a:pt x="2604" y="95"/>
                  </a:lnTo>
                  <a:lnTo>
                    <a:pt x="2608" y="90"/>
                  </a:lnTo>
                  <a:lnTo>
                    <a:pt x="2608" y="89"/>
                  </a:lnTo>
                  <a:lnTo>
                    <a:pt x="2609" y="89"/>
                  </a:lnTo>
                  <a:lnTo>
                    <a:pt x="2609" y="87"/>
                  </a:lnTo>
                  <a:lnTo>
                    <a:pt x="2610" y="87"/>
                  </a:lnTo>
                  <a:lnTo>
                    <a:pt x="2610" y="86"/>
                  </a:lnTo>
                  <a:lnTo>
                    <a:pt x="2611" y="86"/>
                  </a:lnTo>
                  <a:lnTo>
                    <a:pt x="2611" y="85"/>
                  </a:lnTo>
                  <a:lnTo>
                    <a:pt x="2612" y="84"/>
                  </a:lnTo>
                  <a:lnTo>
                    <a:pt x="2614" y="83"/>
                  </a:lnTo>
                  <a:lnTo>
                    <a:pt x="2614" y="82"/>
                  </a:lnTo>
                  <a:lnTo>
                    <a:pt x="2614" y="80"/>
                  </a:lnTo>
                  <a:lnTo>
                    <a:pt x="2615" y="79"/>
                  </a:lnTo>
                  <a:lnTo>
                    <a:pt x="2614" y="79"/>
                  </a:lnTo>
                  <a:lnTo>
                    <a:pt x="2614" y="78"/>
                  </a:lnTo>
                  <a:lnTo>
                    <a:pt x="2614" y="77"/>
                  </a:lnTo>
                  <a:lnTo>
                    <a:pt x="2615" y="76"/>
                  </a:lnTo>
                  <a:lnTo>
                    <a:pt x="2615" y="74"/>
                  </a:lnTo>
                  <a:lnTo>
                    <a:pt x="2616" y="73"/>
                  </a:lnTo>
                  <a:lnTo>
                    <a:pt x="2622" y="67"/>
                  </a:lnTo>
                  <a:lnTo>
                    <a:pt x="2623" y="66"/>
                  </a:lnTo>
                  <a:lnTo>
                    <a:pt x="2623" y="65"/>
                  </a:lnTo>
                  <a:lnTo>
                    <a:pt x="2624" y="65"/>
                  </a:lnTo>
                  <a:lnTo>
                    <a:pt x="2625" y="65"/>
                  </a:lnTo>
                  <a:lnTo>
                    <a:pt x="2628" y="60"/>
                  </a:lnTo>
                  <a:lnTo>
                    <a:pt x="2628" y="59"/>
                  </a:lnTo>
                  <a:lnTo>
                    <a:pt x="2628" y="58"/>
                  </a:lnTo>
                  <a:lnTo>
                    <a:pt x="2629" y="58"/>
                  </a:lnTo>
                  <a:lnTo>
                    <a:pt x="2630" y="58"/>
                  </a:lnTo>
                  <a:lnTo>
                    <a:pt x="2631" y="58"/>
                  </a:lnTo>
                  <a:lnTo>
                    <a:pt x="2633" y="57"/>
                  </a:lnTo>
                  <a:lnTo>
                    <a:pt x="2635" y="57"/>
                  </a:lnTo>
                  <a:lnTo>
                    <a:pt x="2636" y="55"/>
                  </a:lnTo>
                  <a:lnTo>
                    <a:pt x="2636" y="54"/>
                  </a:lnTo>
                  <a:lnTo>
                    <a:pt x="2636" y="52"/>
                  </a:lnTo>
                  <a:lnTo>
                    <a:pt x="2637" y="52"/>
                  </a:lnTo>
                  <a:lnTo>
                    <a:pt x="2637" y="51"/>
                  </a:lnTo>
                  <a:lnTo>
                    <a:pt x="2638" y="51"/>
                  </a:lnTo>
                  <a:lnTo>
                    <a:pt x="2640" y="50"/>
                  </a:lnTo>
                  <a:lnTo>
                    <a:pt x="2641" y="47"/>
                  </a:lnTo>
                  <a:lnTo>
                    <a:pt x="2643" y="46"/>
                  </a:lnTo>
                  <a:lnTo>
                    <a:pt x="2644" y="44"/>
                  </a:lnTo>
                  <a:lnTo>
                    <a:pt x="2646" y="41"/>
                  </a:lnTo>
                  <a:lnTo>
                    <a:pt x="2647" y="40"/>
                  </a:lnTo>
                  <a:lnTo>
                    <a:pt x="2648" y="39"/>
                  </a:lnTo>
                  <a:lnTo>
                    <a:pt x="2648" y="38"/>
                  </a:lnTo>
                  <a:lnTo>
                    <a:pt x="2649" y="38"/>
                  </a:lnTo>
                  <a:lnTo>
                    <a:pt x="2650" y="38"/>
                  </a:lnTo>
                  <a:lnTo>
                    <a:pt x="2651" y="37"/>
                  </a:lnTo>
                  <a:lnTo>
                    <a:pt x="2651" y="35"/>
                  </a:lnTo>
                  <a:lnTo>
                    <a:pt x="2653" y="35"/>
                  </a:lnTo>
                  <a:lnTo>
                    <a:pt x="2655" y="33"/>
                  </a:lnTo>
                  <a:lnTo>
                    <a:pt x="2655" y="32"/>
                  </a:lnTo>
                  <a:lnTo>
                    <a:pt x="2656" y="31"/>
                  </a:lnTo>
                  <a:lnTo>
                    <a:pt x="2656" y="29"/>
                  </a:lnTo>
                  <a:lnTo>
                    <a:pt x="2655" y="29"/>
                  </a:lnTo>
                  <a:lnTo>
                    <a:pt x="2655" y="29"/>
                  </a:lnTo>
                  <a:lnTo>
                    <a:pt x="2655" y="29"/>
                  </a:lnTo>
                  <a:lnTo>
                    <a:pt x="2655" y="29"/>
                  </a:lnTo>
                  <a:lnTo>
                    <a:pt x="2655" y="28"/>
                  </a:lnTo>
                  <a:lnTo>
                    <a:pt x="2655" y="27"/>
                  </a:lnTo>
                  <a:lnTo>
                    <a:pt x="2655" y="26"/>
                  </a:lnTo>
                  <a:lnTo>
                    <a:pt x="2656" y="25"/>
                  </a:lnTo>
                  <a:lnTo>
                    <a:pt x="2660" y="24"/>
                  </a:lnTo>
                  <a:lnTo>
                    <a:pt x="2660" y="22"/>
                  </a:lnTo>
                  <a:lnTo>
                    <a:pt x="2660" y="21"/>
                  </a:lnTo>
                  <a:lnTo>
                    <a:pt x="2661" y="21"/>
                  </a:lnTo>
                  <a:lnTo>
                    <a:pt x="2663" y="20"/>
                  </a:lnTo>
                  <a:lnTo>
                    <a:pt x="2664" y="20"/>
                  </a:lnTo>
                  <a:lnTo>
                    <a:pt x="2664" y="19"/>
                  </a:lnTo>
                  <a:lnTo>
                    <a:pt x="2666" y="18"/>
                  </a:lnTo>
                  <a:lnTo>
                    <a:pt x="2667" y="18"/>
                  </a:lnTo>
                  <a:lnTo>
                    <a:pt x="2668" y="18"/>
                  </a:lnTo>
                  <a:lnTo>
                    <a:pt x="2669" y="18"/>
                  </a:lnTo>
                  <a:lnTo>
                    <a:pt x="2669" y="16"/>
                  </a:lnTo>
                  <a:lnTo>
                    <a:pt x="2670" y="16"/>
                  </a:lnTo>
                  <a:lnTo>
                    <a:pt x="2672" y="15"/>
                  </a:lnTo>
                  <a:lnTo>
                    <a:pt x="2673" y="14"/>
                  </a:lnTo>
                  <a:lnTo>
                    <a:pt x="2673" y="13"/>
                  </a:lnTo>
                  <a:lnTo>
                    <a:pt x="2674" y="12"/>
                  </a:lnTo>
                  <a:lnTo>
                    <a:pt x="2675" y="12"/>
                  </a:lnTo>
                  <a:lnTo>
                    <a:pt x="2676" y="12"/>
                  </a:lnTo>
                  <a:lnTo>
                    <a:pt x="2677" y="13"/>
                  </a:lnTo>
                  <a:lnTo>
                    <a:pt x="2677" y="12"/>
                  </a:lnTo>
                  <a:lnTo>
                    <a:pt x="2679" y="12"/>
                  </a:lnTo>
                  <a:lnTo>
                    <a:pt x="2679" y="11"/>
                  </a:lnTo>
                  <a:lnTo>
                    <a:pt x="2680" y="11"/>
                  </a:lnTo>
                  <a:lnTo>
                    <a:pt x="2681" y="11"/>
                  </a:lnTo>
                  <a:lnTo>
                    <a:pt x="2682" y="11"/>
                  </a:lnTo>
                  <a:lnTo>
                    <a:pt x="2681" y="12"/>
                  </a:lnTo>
                  <a:lnTo>
                    <a:pt x="2681" y="13"/>
                  </a:lnTo>
                  <a:lnTo>
                    <a:pt x="2681" y="14"/>
                  </a:lnTo>
                  <a:lnTo>
                    <a:pt x="2682" y="13"/>
                  </a:lnTo>
                  <a:lnTo>
                    <a:pt x="2682" y="12"/>
                  </a:lnTo>
                  <a:lnTo>
                    <a:pt x="2682" y="11"/>
                  </a:lnTo>
                  <a:lnTo>
                    <a:pt x="2683" y="9"/>
                  </a:lnTo>
                  <a:lnTo>
                    <a:pt x="2685" y="9"/>
                  </a:lnTo>
                  <a:lnTo>
                    <a:pt x="2686" y="8"/>
                  </a:lnTo>
                  <a:lnTo>
                    <a:pt x="2687" y="8"/>
                  </a:lnTo>
                  <a:lnTo>
                    <a:pt x="2688" y="8"/>
                  </a:lnTo>
                  <a:lnTo>
                    <a:pt x="2689" y="8"/>
                  </a:lnTo>
                  <a:lnTo>
                    <a:pt x="2689" y="7"/>
                  </a:lnTo>
                  <a:lnTo>
                    <a:pt x="2690" y="6"/>
                  </a:lnTo>
                  <a:lnTo>
                    <a:pt x="2689" y="6"/>
                  </a:lnTo>
                  <a:lnTo>
                    <a:pt x="2689" y="5"/>
                  </a:lnTo>
                  <a:lnTo>
                    <a:pt x="2688" y="5"/>
                  </a:lnTo>
                  <a:lnTo>
                    <a:pt x="2687" y="5"/>
                  </a:lnTo>
                  <a:lnTo>
                    <a:pt x="2686" y="3"/>
                  </a:lnTo>
                  <a:lnTo>
                    <a:pt x="2685" y="3"/>
                  </a:lnTo>
                  <a:lnTo>
                    <a:pt x="2685" y="2"/>
                  </a:lnTo>
                  <a:lnTo>
                    <a:pt x="2686" y="1"/>
                  </a:lnTo>
                  <a:lnTo>
                    <a:pt x="2687" y="1"/>
                  </a:lnTo>
                  <a:lnTo>
                    <a:pt x="2687" y="0"/>
                  </a:lnTo>
                  <a:lnTo>
                    <a:pt x="2849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27" name="Freeform 482">
              <a:extLst>
                <a:ext uri="{FF2B5EF4-FFF2-40B4-BE49-F238E27FC236}">
                  <a16:creationId xmlns:a16="http://schemas.microsoft.com/office/drawing/2014/main" id="{47E64B93-DB72-3900-48AD-A8CC766A6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044" y="1524149"/>
              <a:ext cx="201613" cy="112713"/>
            </a:xfrm>
            <a:custGeom>
              <a:avLst/>
              <a:gdLst>
                <a:gd name="T0" fmla="*/ 56 w 127"/>
                <a:gd name="T1" fmla="*/ 1 h 71"/>
                <a:gd name="T2" fmla="*/ 59 w 127"/>
                <a:gd name="T3" fmla="*/ 3 h 71"/>
                <a:gd name="T4" fmla="*/ 62 w 127"/>
                <a:gd name="T5" fmla="*/ 7 h 71"/>
                <a:gd name="T6" fmla="*/ 71 w 127"/>
                <a:gd name="T7" fmla="*/ 11 h 71"/>
                <a:gd name="T8" fmla="*/ 75 w 127"/>
                <a:gd name="T9" fmla="*/ 13 h 71"/>
                <a:gd name="T10" fmla="*/ 80 w 127"/>
                <a:gd name="T11" fmla="*/ 11 h 71"/>
                <a:gd name="T12" fmla="*/ 80 w 127"/>
                <a:gd name="T13" fmla="*/ 16 h 71"/>
                <a:gd name="T14" fmla="*/ 82 w 127"/>
                <a:gd name="T15" fmla="*/ 20 h 71"/>
                <a:gd name="T16" fmla="*/ 84 w 127"/>
                <a:gd name="T17" fmla="*/ 27 h 71"/>
                <a:gd name="T18" fmla="*/ 90 w 127"/>
                <a:gd name="T19" fmla="*/ 25 h 71"/>
                <a:gd name="T20" fmla="*/ 92 w 127"/>
                <a:gd name="T21" fmla="*/ 23 h 71"/>
                <a:gd name="T22" fmla="*/ 92 w 127"/>
                <a:gd name="T23" fmla="*/ 19 h 71"/>
                <a:gd name="T24" fmla="*/ 98 w 127"/>
                <a:gd name="T25" fmla="*/ 22 h 71"/>
                <a:gd name="T26" fmla="*/ 102 w 127"/>
                <a:gd name="T27" fmla="*/ 24 h 71"/>
                <a:gd name="T28" fmla="*/ 106 w 127"/>
                <a:gd name="T29" fmla="*/ 23 h 71"/>
                <a:gd name="T30" fmla="*/ 105 w 127"/>
                <a:gd name="T31" fmla="*/ 29 h 71"/>
                <a:gd name="T32" fmla="*/ 109 w 127"/>
                <a:gd name="T33" fmla="*/ 32 h 71"/>
                <a:gd name="T34" fmla="*/ 115 w 127"/>
                <a:gd name="T35" fmla="*/ 32 h 71"/>
                <a:gd name="T36" fmla="*/ 122 w 127"/>
                <a:gd name="T37" fmla="*/ 33 h 71"/>
                <a:gd name="T38" fmla="*/ 124 w 127"/>
                <a:gd name="T39" fmla="*/ 39 h 71"/>
                <a:gd name="T40" fmla="*/ 127 w 127"/>
                <a:gd name="T41" fmla="*/ 45 h 71"/>
                <a:gd name="T42" fmla="*/ 119 w 127"/>
                <a:gd name="T43" fmla="*/ 49 h 71"/>
                <a:gd name="T44" fmla="*/ 112 w 127"/>
                <a:gd name="T45" fmla="*/ 55 h 71"/>
                <a:gd name="T46" fmla="*/ 110 w 127"/>
                <a:gd name="T47" fmla="*/ 61 h 71"/>
                <a:gd name="T48" fmla="*/ 103 w 127"/>
                <a:gd name="T49" fmla="*/ 64 h 71"/>
                <a:gd name="T50" fmla="*/ 96 w 127"/>
                <a:gd name="T51" fmla="*/ 63 h 71"/>
                <a:gd name="T52" fmla="*/ 91 w 127"/>
                <a:gd name="T53" fmla="*/ 70 h 71"/>
                <a:gd name="T54" fmla="*/ 85 w 127"/>
                <a:gd name="T55" fmla="*/ 65 h 71"/>
                <a:gd name="T56" fmla="*/ 80 w 127"/>
                <a:gd name="T57" fmla="*/ 66 h 71"/>
                <a:gd name="T58" fmla="*/ 71 w 127"/>
                <a:gd name="T59" fmla="*/ 63 h 71"/>
                <a:gd name="T60" fmla="*/ 62 w 127"/>
                <a:gd name="T61" fmla="*/ 61 h 71"/>
                <a:gd name="T62" fmla="*/ 56 w 127"/>
                <a:gd name="T63" fmla="*/ 61 h 71"/>
                <a:gd name="T64" fmla="*/ 54 w 127"/>
                <a:gd name="T65" fmla="*/ 65 h 71"/>
                <a:gd name="T66" fmla="*/ 50 w 127"/>
                <a:gd name="T67" fmla="*/ 70 h 71"/>
                <a:gd name="T68" fmla="*/ 45 w 127"/>
                <a:gd name="T69" fmla="*/ 71 h 71"/>
                <a:gd name="T70" fmla="*/ 37 w 127"/>
                <a:gd name="T71" fmla="*/ 69 h 71"/>
                <a:gd name="T72" fmla="*/ 33 w 127"/>
                <a:gd name="T73" fmla="*/ 65 h 71"/>
                <a:gd name="T74" fmla="*/ 28 w 127"/>
                <a:gd name="T75" fmla="*/ 61 h 71"/>
                <a:gd name="T76" fmla="*/ 25 w 127"/>
                <a:gd name="T77" fmla="*/ 58 h 71"/>
                <a:gd name="T78" fmla="*/ 18 w 127"/>
                <a:gd name="T79" fmla="*/ 50 h 71"/>
                <a:gd name="T80" fmla="*/ 11 w 127"/>
                <a:gd name="T81" fmla="*/ 46 h 71"/>
                <a:gd name="T82" fmla="*/ 8 w 127"/>
                <a:gd name="T83" fmla="*/ 40 h 71"/>
                <a:gd name="T84" fmla="*/ 8 w 127"/>
                <a:gd name="T85" fmla="*/ 36 h 71"/>
                <a:gd name="T86" fmla="*/ 8 w 127"/>
                <a:gd name="T87" fmla="*/ 32 h 71"/>
                <a:gd name="T88" fmla="*/ 2 w 127"/>
                <a:gd name="T89" fmla="*/ 26 h 71"/>
                <a:gd name="T90" fmla="*/ 1 w 127"/>
                <a:gd name="T91" fmla="*/ 22 h 71"/>
                <a:gd name="T92" fmla="*/ 5 w 127"/>
                <a:gd name="T93" fmla="*/ 26 h 71"/>
                <a:gd name="T94" fmla="*/ 8 w 127"/>
                <a:gd name="T95" fmla="*/ 20 h 71"/>
                <a:gd name="T96" fmla="*/ 14 w 127"/>
                <a:gd name="T97" fmla="*/ 18 h 71"/>
                <a:gd name="T98" fmla="*/ 19 w 127"/>
                <a:gd name="T99" fmla="*/ 17 h 71"/>
                <a:gd name="T100" fmla="*/ 24 w 127"/>
                <a:gd name="T101" fmla="*/ 14 h 71"/>
                <a:gd name="T102" fmla="*/ 28 w 127"/>
                <a:gd name="T103" fmla="*/ 12 h 71"/>
                <a:gd name="T104" fmla="*/ 33 w 127"/>
                <a:gd name="T105" fmla="*/ 10 h 71"/>
                <a:gd name="T106" fmla="*/ 40 w 127"/>
                <a:gd name="T107" fmla="*/ 5 h 71"/>
                <a:gd name="T108" fmla="*/ 41 w 127"/>
                <a:gd name="T109" fmla="*/ 3 h 71"/>
                <a:gd name="T110" fmla="*/ 46 w 127"/>
                <a:gd name="T111" fmla="*/ 0 h 71"/>
                <a:gd name="T112" fmla="*/ 49 w 127"/>
                <a:gd name="T113" fmla="*/ 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" h="71">
                  <a:moveTo>
                    <a:pt x="52" y="5"/>
                  </a:moveTo>
                  <a:lnTo>
                    <a:pt x="53" y="5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4"/>
                  </a:lnTo>
                  <a:lnTo>
                    <a:pt x="56" y="3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57" y="1"/>
                  </a:lnTo>
                  <a:lnTo>
                    <a:pt x="57" y="3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58" y="3"/>
                  </a:lnTo>
                  <a:lnTo>
                    <a:pt x="59" y="3"/>
                  </a:lnTo>
                  <a:lnTo>
                    <a:pt x="60" y="3"/>
                  </a:lnTo>
                  <a:lnTo>
                    <a:pt x="60" y="4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2" y="5"/>
                  </a:lnTo>
                  <a:lnTo>
                    <a:pt x="62" y="6"/>
                  </a:lnTo>
                  <a:lnTo>
                    <a:pt x="62" y="7"/>
                  </a:lnTo>
                  <a:lnTo>
                    <a:pt x="63" y="7"/>
                  </a:lnTo>
                  <a:lnTo>
                    <a:pt x="64" y="7"/>
                  </a:lnTo>
                  <a:lnTo>
                    <a:pt x="67" y="8"/>
                  </a:lnTo>
                  <a:lnTo>
                    <a:pt x="69" y="8"/>
                  </a:lnTo>
                  <a:lnTo>
                    <a:pt x="70" y="8"/>
                  </a:lnTo>
                  <a:lnTo>
                    <a:pt x="71" y="8"/>
                  </a:lnTo>
                  <a:lnTo>
                    <a:pt x="71" y="11"/>
                  </a:lnTo>
                  <a:lnTo>
                    <a:pt x="72" y="11"/>
                  </a:lnTo>
                  <a:lnTo>
                    <a:pt x="73" y="10"/>
                  </a:lnTo>
                  <a:lnTo>
                    <a:pt x="73" y="11"/>
                  </a:lnTo>
                  <a:lnTo>
                    <a:pt x="75" y="11"/>
                  </a:lnTo>
                  <a:lnTo>
                    <a:pt x="75" y="12"/>
                  </a:lnTo>
                  <a:lnTo>
                    <a:pt x="73" y="12"/>
                  </a:lnTo>
                  <a:lnTo>
                    <a:pt x="75" y="13"/>
                  </a:lnTo>
                  <a:lnTo>
                    <a:pt x="75" y="12"/>
                  </a:lnTo>
                  <a:lnTo>
                    <a:pt x="76" y="11"/>
                  </a:lnTo>
                  <a:lnTo>
                    <a:pt x="77" y="12"/>
                  </a:lnTo>
                  <a:lnTo>
                    <a:pt x="78" y="12"/>
                  </a:lnTo>
                  <a:lnTo>
                    <a:pt x="78" y="11"/>
                  </a:lnTo>
                  <a:lnTo>
                    <a:pt x="79" y="11"/>
                  </a:lnTo>
                  <a:lnTo>
                    <a:pt x="80" y="11"/>
                  </a:lnTo>
                  <a:lnTo>
                    <a:pt x="80" y="12"/>
                  </a:lnTo>
                  <a:lnTo>
                    <a:pt x="83" y="13"/>
                  </a:lnTo>
                  <a:lnTo>
                    <a:pt x="83" y="14"/>
                  </a:lnTo>
                  <a:lnTo>
                    <a:pt x="82" y="14"/>
                  </a:lnTo>
                  <a:lnTo>
                    <a:pt x="82" y="16"/>
                  </a:lnTo>
                  <a:lnTo>
                    <a:pt x="80" y="17"/>
                  </a:lnTo>
                  <a:lnTo>
                    <a:pt x="80" y="16"/>
                  </a:lnTo>
                  <a:lnTo>
                    <a:pt x="79" y="17"/>
                  </a:lnTo>
                  <a:lnTo>
                    <a:pt x="78" y="18"/>
                  </a:lnTo>
                  <a:lnTo>
                    <a:pt x="78" y="19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80" y="20"/>
                  </a:lnTo>
                  <a:lnTo>
                    <a:pt x="82" y="20"/>
                  </a:lnTo>
                  <a:lnTo>
                    <a:pt x="82" y="22"/>
                  </a:lnTo>
                  <a:lnTo>
                    <a:pt x="83" y="22"/>
                  </a:lnTo>
                  <a:lnTo>
                    <a:pt x="83" y="23"/>
                  </a:lnTo>
                  <a:lnTo>
                    <a:pt x="84" y="24"/>
                  </a:lnTo>
                  <a:lnTo>
                    <a:pt x="84" y="25"/>
                  </a:lnTo>
                  <a:lnTo>
                    <a:pt x="84" y="26"/>
                  </a:lnTo>
                  <a:lnTo>
                    <a:pt x="84" y="27"/>
                  </a:lnTo>
                  <a:lnTo>
                    <a:pt x="85" y="27"/>
                  </a:lnTo>
                  <a:lnTo>
                    <a:pt x="86" y="29"/>
                  </a:lnTo>
                  <a:lnTo>
                    <a:pt x="88" y="27"/>
                  </a:lnTo>
                  <a:lnTo>
                    <a:pt x="88" y="26"/>
                  </a:lnTo>
                  <a:lnTo>
                    <a:pt x="89" y="26"/>
                  </a:lnTo>
                  <a:lnTo>
                    <a:pt x="89" y="25"/>
                  </a:lnTo>
                  <a:lnTo>
                    <a:pt x="90" y="25"/>
                  </a:lnTo>
                  <a:lnTo>
                    <a:pt x="91" y="25"/>
                  </a:lnTo>
                  <a:lnTo>
                    <a:pt x="92" y="25"/>
                  </a:lnTo>
                  <a:lnTo>
                    <a:pt x="92" y="24"/>
                  </a:lnTo>
                  <a:lnTo>
                    <a:pt x="92" y="25"/>
                  </a:lnTo>
                  <a:lnTo>
                    <a:pt x="93" y="25"/>
                  </a:lnTo>
                  <a:lnTo>
                    <a:pt x="92" y="24"/>
                  </a:lnTo>
                  <a:lnTo>
                    <a:pt x="92" y="23"/>
                  </a:lnTo>
                  <a:lnTo>
                    <a:pt x="91" y="22"/>
                  </a:lnTo>
                  <a:lnTo>
                    <a:pt x="91" y="20"/>
                  </a:lnTo>
                  <a:lnTo>
                    <a:pt x="91" y="19"/>
                  </a:lnTo>
                  <a:lnTo>
                    <a:pt x="90" y="19"/>
                  </a:lnTo>
                  <a:lnTo>
                    <a:pt x="90" y="18"/>
                  </a:lnTo>
                  <a:lnTo>
                    <a:pt x="91" y="18"/>
                  </a:lnTo>
                  <a:lnTo>
                    <a:pt x="92" y="19"/>
                  </a:lnTo>
                  <a:lnTo>
                    <a:pt x="92" y="18"/>
                  </a:lnTo>
                  <a:lnTo>
                    <a:pt x="95" y="19"/>
                  </a:lnTo>
                  <a:lnTo>
                    <a:pt x="96" y="19"/>
                  </a:lnTo>
                  <a:lnTo>
                    <a:pt x="96" y="20"/>
                  </a:lnTo>
                  <a:lnTo>
                    <a:pt x="97" y="20"/>
                  </a:lnTo>
                  <a:lnTo>
                    <a:pt x="97" y="22"/>
                  </a:lnTo>
                  <a:lnTo>
                    <a:pt x="98" y="22"/>
                  </a:lnTo>
                  <a:lnTo>
                    <a:pt x="99" y="22"/>
                  </a:lnTo>
                  <a:lnTo>
                    <a:pt x="99" y="23"/>
                  </a:lnTo>
                  <a:lnTo>
                    <a:pt x="99" y="24"/>
                  </a:lnTo>
                  <a:lnTo>
                    <a:pt x="99" y="23"/>
                  </a:lnTo>
                  <a:lnTo>
                    <a:pt x="101" y="23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2" y="23"/>
                  </a:lnTo>
                  <a:lnTo>
                    <a:pt x="103" y="23"/>
                  </a:lnTo>
                  <a:lnTo>
                    <a:pt x="104" y="24"/>
                  </a:lnTo>
                  <a:lnTo>
                    <a:pt x="105" y="23"/>
                  </a:lnTo>
                  <a:lnTo>
                    <a:pt x="105" y="22"/>
                  </a:lnTo>
                  <a:lnTo>
                    <a:pt x="106" y="22"/>
                  </a:lnTo>
                  <a:lnTo>
                    <a:pt x="106" y="23"/>
                  </a:lnTo>
                  <a:lnTo>
                    <a:pt x="106" y="24"/>
                  </a:lnTo>
                  <a:lnTo>
                    <a:pt x="108" y="25"/>
                  </a:lnTo>
                  <a:lnTo>
                    <a:pt x="106" y="25"/>
                  </a:lnTo>
                  <a:lnTo>
                    <a:pt x="105" y="26"/>
                  </a:lnTo>
                  <a:lnTo>
                    <a:pt x="104" y="26"/>
                  </a:lnTo>
                  <a:lnTo>
                    <a:pt x="105" y="27"/>
                  </a:lnTo>
                  <a:lnTo>
                    <a:pt x="105" y="29"/>
                  </a:lnTo>
                  <a:lnTo>
                    <a:pt x="105" y="27"/>
                  </a:lnTo>
                  <a:lnTo>
                    <a:pt x="106" y="27"/>
                  </a:lnTo>
                  <a:lnTo>
                    <a:pt x="106" y="29"/>
                  </a:lnTo>
                  <a:lnTo>
                    <a:pt x="106" y="30"/>
                  </a:lnTo>
                  <a:lnTo>
                    <a:pt x="108" y="30"/>
                  </a:lnTo>
                  <a:lnTo>
                    <a:pt x="108" y="31"/>
                  </a:lnTo>
                  <a:lnTo>
                    <a:pt x="109" y="32"/>
                  </a:lnTo>
                  <a:lnTo>
                    <a:pt x="110" y="32"/>
                  </a:lnTo>
                  <a:lnTo>
                    <a:pt x="111" y="31"/>
                  </a:lnTo>
                  <a:lnTo>
                    <a:pt x="112" y="31"/>
                  </a:lnTo>
                  <a:lnTo>
                    <a:pt x="112" y="30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5" y="32"/>
                  </a:lnTo>
                  <a:lnTo>
                    <a:pt x="116" y="32"/>
                  </a:lnTo>
                  <a:lnTo>
                    <a:pt x="116" y="33"/>
                  </a:lnTo>
                  <a:lnTo>
                    <a:pt x="117" y="33"/>
                  </a:lnTo>
                  <a:lnTo>
                    <a:pt x="117" y="33"/>
                  </a:lnTo>
                  <a:lnTo>
                    <a:pt x="118" y="33"/>
                  </a:lnTo>
                  <a:lnTo>
                    <a:pt x="121" y="33"/>
                  </a:lnTo>
                  <a:lnTo>
                    <a:pt x="122" y="33"/>
                  </a:lnTo>
                  <a:lnTo>
                    <a:pt x="122" y="33"/>
                  </a:lnTo>
                  <a:lnTo>
                    <a:pt x="122" y="35"/>
                  </a:lnTo>
                  <a:lnTo>
                    <a:pt x="122" y="36"/>
                  </a:lnTo>
                  <a:lnTo>
                    <a:pt x="122" y="37"/>
                  </a:lnTo>
                  <a:lnTo>
                    <a:pt x="123" y="38"/>
                  </a:lnTo>
                  <a:lnTo>
                    <a:pt x="123" y="39"/>
                  </a:lnTo>
                  <a:lnTo>
                    <a:pt x="124" y="39"/>
                  </a:lnTo>
                  <a:lnTo>
                    <a:pt x="125" y="40"/>
                  </a:lnTo>
                  <a:lnTo>
                    <a:pt x="125" y="39"/>
                  </a:lnTo>
                  <a:lnTo>
                    <a:pt x="127" y="40"/>
                  </a:lnTo>
                  <a:lnTo>
                    <a:pt x="127" y="42"/>
                  </a:lnTo>
                  <a:lnTo>
                    <a:pt x="127" y="43"/>
                  </a:lnTo>
                  <a:lnTo>
                    <a:pt x="127" y="44"/>
                  </a:lnTo>
                  <a:lnTo>
                    <a:pt x="127" y="45"/>
                  </a:lnTo>
                  <a:lnTo>
                    <a:pt x="125" y="45"/>
                  </a:lnTo>
                  <a:lnTo>
                    <a:pt x="124" y="45"/>
                  </a:lnTo>
                  <a:lnTo>
                    <a:pt x="123" y="45"/>
                  </a:lnTo>
                  <a:lnTo>
                    <a:pt x="122" y="45"/>
                  </a:lnTo>
                  <a:lnTo>
                    <a:pt x="121" y="46"/>
                  </a:lnTo>
                  <a:lnTo>
                    <a:pt x="121" y="48"/>
                  </a:lnTo>
                  <a:lnTo>
                    <a:pt x="119" y="49"/>
                  </a:lnTo>
                  <a:lnTo>
                    <a:pt x="118" y="49"/>
                  </a:lnTo>
                  <a:lnTo>
                    <a:pt x="118" y="50"/>
                  </a:lnTo>
                  <a:lnTo>
                    <a:pt x="117" y="51"/>
                  </a:lnTo>
                  <a:lnTo>
                    <a:pt x="115" y="51"/>
                  </a:lnTo>
                  <a:lnTo>
                    <a:pt x="114" y="52"/>
                  </a:lnTo>
                  <a:lnTo>
                    <a:pt x="114" y="53"/>
                  </a:lnTo>
                  <a:lnTo>
                    <a:pt x="112" y="55"/>
                  </a:lnTo>
                  <a:lnTo>
                    <a:pt x="112" y="56"/>
                  </a:lnTo>
                  <a:lnTo>
                    <a:pt x="112" y="57"/>
                  </a:lnTo>
                  <a:lnTo>
                    <a:pt x="112" y="58"/>
                  </a:lnTo>
                  <a:lnTo>
                    <a:pt x="112" y="59"/>
                  </a:lnTo>
                  <a:lnTo>
                    <a:pt x="111" y="59"/>
                  </a:lnTo>
                  <a:lnTo>
                    <a:pt x="110" y="59"/>
                  </a:lnTo>
                  <a:lnTo>
                    <a:pt x="110" y="61"/>
                  </a:lnTo>
                  <a:lnTo>
                    <a:pt x="110" y="62"/>
                  </a:lnTo>
                  <a:lnTo>
                    <a:pt x="109" y="62"/>
                  </a:lnTo>
                  <a:lnTo>
                    <a:pt x="108" y="62"/>
                  </a:lnTo>
                  <a:lnTo>
                    <a:pt x="108" y="62"/>
                  </a:lnTo>
                  <a:lnTo>
                    <a:pt x="108" y="63"/>
                  </a:lnTo>
                  <a:lnTo>
                    <a:pt x="106" y="63"/>
                  </a:lnTo>
                  <a:lnTo>
                    <a:pt x="103" y="64"/>
                  </a:lnTo>
                  <a:lnTo>
                    <a:pt x="102" y="64"/>
                  </a:lnTo>
                  <a:lnTo>
                    <a:pt x="102" y="63"/>
                  </a:lnTo>
                  <a:lnTo>
                    <a:pt x="101" y="64"/>
                  </a:lnTo>
                  <a:lnTo>
                    <a:pt x="99" y="64"/>
                  </a:lnTo>
                  <a:lnTo>
                    <a:pt x="98" y="63"/>
                  </a:lnTo>
                  <a:lnTo>
                    <a:pt x="97" y="63"/>
                  </a:lnTo>
                  <a:lnTo>
                    <a:pt x="96" y="63"/>
                  </a:lnTo>
                  <a:lnTo>
                    <a:pt x="95" y="64"/>
                  </a:lnTo>
                  <a:lnTo>
                    <a:pt x="95" y="65"/>
                  </a:lnTo>
                  <a:lnTo>
                    <a:pt x="93" y="65"/>
                  </a:lnTo>
                  <a:lnTo>
                    <a:pt x="93" y="66"/>
                  </a:lnTo>
                  <a:lnTo>
                    <a:pt x="92" y="69"/>
                  </a:lnTo>
                  <a:lnTo>
                    <a:pt x="92" y="70"/>
                  </a:lnTo>
                  <a:lnTo>
                    <a:pt x="91" y="70"/>
                  </a:lnTo>
                  <a:lnTo>
                    <a:pt x="91" y="68"/>
                  </a:lnTo>
                  <a:lnTo>
                    <a:pt x="90" y="66"/>
                  </a:lnTo>
                  <a:lnTo>
                    <a:pt x="89" y="68"/>
                  </a:lnTo>
                  <a:lnTo>
                    <a:pt x="88" y="66"/>
                  </a:lnTo>
                  <a:lnTo>
                    <a:pt x="86" y="66"/>
                  </a:lnTo>
                  <a:lnTo>
                    <a:pt x="86" y="65"/>
                  </a:lnTo>
                  <a:lnTo>
                    <a:pt x="85" y="65"/>
                  </a:lnTo>
                  <a:lnTo>
                    <a:pt x="84" y="65"/>
                  </a:lnTo>
                  <a:lnTo>
                    <a:pt x="84" y="64"/>
                  </a:lnTo>
                  <a:lnTo>
                    <a:pt x="84" y="64"/>
                  </a:lnTo>
                  <a:lnTo>
                    <a:pt x="83" y="64"/>
                  </a:lnTo>
                  <a:lnTo>
                    <a:pt x="83" y="65"/>
                  </a:lnTo>
                  <a:lnTo>
                    <a:pt x="82" y="66"/>
                  </a:lnTo>
                  <a:lnTo>
                    <a:pt x="80" y="66"/>
                  </a:lnTo>
                  <a:lnTo>
                    <a:pt x="78" y="66"/>
                  </a:lnTo>
                  <a:lnTo>
                    <a:pt x="76" y="66"/>
                  </a:lnTo>
                  <a:lnTo>
                    <a:pt x="75" y="66"/>
                  </a:lnTo>
                  <a:lnTo>
                    <a:pt x="73" y="64"/>
                  </a:lnTo>
                  <a:lnTo>
                    <a:pt x="72" y="64"/>
                  </a:lnTo>
                  <a:lnTo>
                    <a:pt x="72" y="63"/>
                  </a:lnTo>
                  <a:lnTo>
                    <a:pt x="71" y="63"/>
                  </a:lnTo>
                  <a:lnTo>
                    <a:pt x="70" y="63"/>
                  </a:lnTo>
                  <a:lnTo>
                    <a:pt x="69" y="63"/>
                  </a:lnTo>
                  <a:lnTo>
                    <a:pt x="66" y="62"/>
                  </a:lnTo>
                  <a:lnTo>
                    <a:pt x="65" y="62"/>
                  </a:lnTo>
                  <a:lnTo>
                    <a:pt x="64" y="62"/>
                  </a:lnTo>
                  <a:lnTo>
                    <a:pt x="63" y="62"/>
                  </a:lnTo>
                  <a:lnTo>
                    <a:pt x="62" y="61"/>
                  </a:lnTo>
                  <a:lnTo>
                    <a:pt x="60" y="61"/>
                  </a:lnTo>
                  <a:lnTo>
                    <a:pt x="59" y="62"/>
                  </a:lnTo>
                  <a:lnTo>
                    <a:pt x="58" y="62"/>
                  </a:lnTo>
                  <a:lnTo>
                    <a:pt x="58" y="61"/>
                  </a:lnTo>
                  <a:lnTo>
                    <a:pt x="56" y="61"/>
                  </a:lnTo>
                  <a:lnTo>
                    <a:pt x="56" y="59"/>
                  </a:lnTo>
                  <a:lnTo>
                    <a:pt x="56" y="61"/>
                  </a:lnTo>
                  <a:lnTo>
                    <a:pt x="56" y="62"/>
                  </a:lnTo>
                  <a:lnTo>
                    <a:pt x="56" y="62"/>
                  </a:lnTo>
                  <a:lnTo>
                    <a:pt x="56" y="64"/>
                  </a:lnTo>
                  <a:lnTo>
                    <a:pt x="54" y="64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4" y="65"/>
                  </a:lnTo>
                  <a:lnTo>
                    <a:pt x="53" y="65"/>
                  </a:lnTo>
                  <a:lnTo>
                    <a:pt x="52" y="65"/>
                  </a:lnTo>
                  <a:lnTo>
                    <a:pt x="52" y="66"/>
                  </a:lnTo>
                  <a:lnTo>
                    <a:pt x="51" y="68"/>
                  </a:lnTo>
                  <a:lnTo>
                    <a:pt x="51" y="69"/>
                  </a:lnTo>
                  <a:lnTo>
                    <a:pt x="50" y="69"/>
                  </a:lnTo>
                  <a:lnTo>
                    <a:pt x="50" y="70"/>
                  </a:lnTo>
                  <a:lnTo>
                    <a:pt x="50" y="71"/>
                  </a:lnTo>
                  <a:lnTo>
                    <a:pt x="49" y="70"/>
                  </a:lnTo>
                  <a:lnTo>
                    <a:pt x="47" y="70"/>
                  </a:lnTo>
                  <a:lnTo>
                    <a:pt x="46" y="70"/>
                  </a:lnTo>
                  <a:lnTo>
                    <a:pt x="45" y="69"/>
                  </a:lnTo>
                  <a:lnTo>
                    <a:pt x="45" y="70"/>
                  </a:lnTo>
                  <a:lnTo>
                    <a:pt x="45" y="71"/>
                  </a:lnTo>
                  <a:lnTo>
                    <a:pt x="44" y="71"/>
                  </a:lnTo>
                  <a:lnTo>
                    <a:pt x="43" y="71"/>
                  </a:lnTo>
                  <a:lnTo>
                    <a:pt x="41" y="71"/>
                  </a:lnTo>
                  <a:lnTo>
                    <a:pt x="38" y="71"/>
                  </a:lnTo>
                  <a:lnTo>
                    <a:pt x="38" y="70"/>
                  </a:lnTo>
                  <a:lnTo>
                    <a:pt x="37" y="70"/>
                  </a:lnTo>
                  <a:lnTo>
                    <a:pt x="37" y="69"/>
                  </a:lnTo>
                  <a:lnTo>
                    <a:pt x="38" y="69"/>
                  </a:lnTo>
                  <a:lnTo>
                    <a:pt x="37" y="69"/>
                  </a:lnTo>
                  <a:lnTo>
                    <a:pt x="37" y="68"/>
                  </a:lnTo>
                  <a:lnTo>
                    <a:pt x="36" y="66"/>
                  </a:lnTo>
                  <a:lnTo>
                    <a:pt x="34" y="66"/>
                  </a:lnTo>
                  <a:lnTo>
                    <a:pt x="34" y="65"/>
                  </a:lnTo>
                  <a:lnTo>
                    <a:pt x="33" y="65"/>
                  </a:lnTo>
                  <a:lnTo>
                    <a:pt x="32" y="63"/>
                  </a:lnTo>
                  <a:lnTo>
                    <a:pt x="31" y="63"/>
                  </a:lnTo>
                  <a:lnTo>
                    <a:pt x="30" y="62"/>
                  </a:lnTo>
                  <a:lnTo>
                    <a:pt x="30" y="62"/>
                  </a:lnTo>
                  <a:lnTo>
                    <a:pt x="28" y="62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27" y="62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6" y="59"/>
                  </a:lnTo>
                  <a:lnTo>
                    <a:pt x="26" y="58"/>
                  </a:lnTo>
                  <a:lnTo>
                    <a:pt x="25" y="58"/>
                  </a:lnTo>
                  <a:lnTo>
                    <a:pt x="24" y="57"/>
                  </a:lnTo>
                  <a:lnTo>
                    <a:pt x="23" y="57"/>
                  </a:lnTo>
                  <a:lnTo>
                    <a:pt x="21" y="56"/>
                  </a:lnTo>
                  <a:lnTo>
                    <a:pt x="19" y="52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8" y="50"/>
                  </a:lnTo>
                  <a:lnTo>
                    <a:pt x="17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3" y="49"/>
                  </a:lnTo>
                  <a:lnTo>
                    <a:pt x="13" y="48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8"/>
                  </a:lnTo>
                  <a:lnTo>
                    <a:pt x="7" y="37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8" y="33"/>
                  </a:lnTo>
                  <a:lnTo>
                    <a:pt x="8" y="32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4" y="24"/>
                  </a:lnTo>
                  <a:lnTo>
                    <a:pt x="4" y="25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10" y="19"/>
                  </a:lnTo>
                  <a:lnTo>
                    <a:pt x="11" y="19"/>
                  </a:lnTo>
                  <a:lnTo>
                    <a:pt x="12" y="19"/>
                  </a:lnTo>
                  <a:lnTo>
                    <a:pt x="13" y="19"/>
                  </a:lnTo>
                  <a:lnTo>
                    <a:pt x="13" y="18"/>
                  </a:lnTo>
                  <a:lnTo>
                    <a:pt x="14" y="18"/>
                  </a:lnTo>
                  <a:lnTo>
                    <a:pt x="15" y="18"/>
                  </a:lnTo>
                  <a:lnTo>
                    <a:pt x="17" y="19"/>
                  </a:lnTo>
                  <a:lnTo>
                    <a:pt x="18" y="19"/>
                  </a:lnTo>
                  <a:lnTo>
                    <a:pt x="18" y="18"/>
                  </a:lnTo>
                  <a:lnTo>
                    <a:pt x="19" y="18"/>
                  </a:lnTo>
                  <a:lnTo>
                    <a:pt x="19" y="16"/>
                  </a:lnTo>
                  <a:lnTo>
                    <a:pt x="19" y="17"/>
                  </a:lnTo>
                  <a:lnTo>
                    <a:pt x="20" y="17"/>
                  </a:lnTo>
                  <a:lnTo>
                    <a:pt x="20" y="16"/>
                  </a:lnTo>
                  <a:lnTo>
                    <a:pt x="21" y="16"/>
                  </a:lnTo>
                  <a:lnTo>
                    <a:pt x="23" y="16"/>
                  </a:lnTo>
                  <a:lnTo>
                    <a:pt x="23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6" y="12"/>
                  </a:lnTo>
                  <a:lnTo>
                    <a:pt x="26" y="13"/>
                  </a:lnTo>
                  <a:lnTo>
                    <a:pt x="27" y="13"/>
                  </a:lnTo>
                  <a:lnTo>
                    <a:pt x="27" y="12"/>
                  </a:lnTo>
                  <a:lnTo>
                    <a:pt x="28" y="12"/>
                  </a:lnTo>
                  <a:lnTo>
                    <a:pt x="28" y="11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8"/>
                  </a:lnTo>
                  <a:lnTo>
                    <a:pt x="33" y="10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6" y="7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6"/>
                  </a:lnTo>
                  <a:lnTo>
                    <a:pt x="40" y="5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3" y="4"/>
                  </a:lnTo>
                  <a:lnTo>
                    <a:pt x="43" y="3"/>
                  </a:lnTo>
                  <a:lnTo>
                    <a:pt x="41" y="3"/>
                  </a:lnTo>
                  <a:lnTo>
                    <a:pt x="41" y="1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6" y="0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7" y="3"/>
                  </a:lnTo>
                  <a:lnTo>
                    <a:pt x="47" y="4"/>
                  </a:lnTo>
                  <a:lnTo>
                    <a:pt x="47" y="5"/>
                  </a:lnTo>
                  <a:lnTo>
                    <a:pt x="49" y="4"/>
                  </a:lnTo>
                  <a:lnTo>
                    <a:pt x="49" y="5"/>
                  </a:lnTo>
                  <a:lnTo>
                    <a:pt x="49" y="5"/>
                  </a:lnTo>
                  <a:lnTo>
                    <a:pt x="50" y="5"/>
                  </a:lnTo>
                  <a:lnTo>
                    <a:pt x="50" y="6"/>
                  </a:lnTo>
                  <a:lnTo>
                    <a:pt x="51" y="6"/>
                  </a:lnTo>
                  <a:lnTo>
                    <a:pt x="52" y="6"/>
                  </a:lnTo>
                  <a:lnTo>
                    <a:pt x="52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28" name="Freeform 483">
              <a:extLst>
                <a:ext uri="{FF2B5EF4-FFF2-40B4-BE49-F238E27FC236}">
                  <a16:creationId xmlns:a16="http://schemas.microsoft.com/office/drawing/2014/main" id="{B42B131C-4C26-B1FD-6874-38394D2DAB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3481" y="1325712"/>
              <a:ext cx="271463" cy="369888"/>
            </a:xfrm>
            <a:custGeom>
              <a:avLst/>
              <a:gdLst>
                <a:gd name="T0" fmla="*/ 30 w 171"/>
                <a:gd name="T1" fmla="*/ 44 h 233"/>
                <a:gd name="T2" fmla="*/ 39 w 171"/>
                <a:gd name="T3" fmla="*/ 41 h 233"/>
                <a:gd name="T4" fmla="*/ 152 w 171"/>
                <a:gd name="T5" fmla="*/ 33 h 233"/>
                <a:gd name="T6" fmla="*/ 153 w 171"/>
                <a:gd name="T7" fmla="*/ 34 h 233"/>
                <a:gd name="T8" fmla="*/ 37 w 171"/>
                <a:gd name="T9" fmla="*/ 28 h 233"/>
                <a:gd name="T10" fmla="*/ 100 w 171"/>
                <a:gd name="T11" fmla="*/ 18 h 233"/>
                <a:gd name="T12" fmla="*/ 141 w 171"/>
                <a:gd name="T13" fmla="*/ 15 h 233"/>
                <a:gd name="T14" fmla="*/ 145 w 171"/>
                <a:gd name="T15" fmla="*/ 22 h 233"/>
                <a:gd name="T16" fmla="*/ 136 w 171"/>
                <a:gd name="T17" fmla="*/ 22 h 233"/>
                <a:gd name="T18" fmla="*/ 140 w 171"/>
                <a:gd name="T19" fmla="*/ 18 h 233"/>
                <a:gd name="T20" fmla="*/ 138 w 171"/>
                <a:gd name="T21" fmla="*/ 14 h 233"/>
                <a:gd name="T22" fmla="*/ 51 w 171"/>
                <a:gd name="T23" fmla="*/ 12 h 233"/>
                <a:gd name="T24" fmla="*/ 75 w 171"/>
                <a:gd name="T25" fmla="*/ 9 h 233"/>
                <a:gd name="T26" fmla="*/ 81 w 171"/>
                <a:gd name="T27" fmla="*/ 20 h 233"/>
                <a:gd name="T28" fmla="*/ 97 w 171"/>
                <a:gd name="T29" fmla="*/ 21 h 233"/>
                <a:gd name="T30" fmla="*/ 101 w 171"/>
                <a:gd name="T31" fmla="*/ 35 h 233"/>
                <a:gd name="T32" fmla="*/ 116 w 171"/>
                <a:gd name="T33" fmla="*/ 31 h 233"/>
                <a:gd name="T34" fmla="*/ 128 w 171"/>
                <a:gd name="T35" fmla="*/ 20 h 233"/>
                <a:gd name="T36" fmla="*/ 126 w 171"/>
                <a:gd name="T37" fmla="*/ 22 h 233"/>
                <a:gd name="T38" fmla="*/ 139 w 171"/>
                <a:gd name="T39" fmla="*/ 26 h 233"/>
                <a:gd name="T40" fmla="*/ 148 w 171"/>
                <a:gd name="T41" fmla="*/ 34 h 233"/>
                <a:gd name="T42" fmla="*/ 158 w 171"/>
                <a:gd name="T43" fmla="*/ 50 h 233"/>
                <a:gd name="T44" fmla="*/ 154 w 171"/>
                <a:gd name="T45" fmla="*/ 72 h 233"/>
                <a:gd name="T46" fmla="*/ 165 w 171"/>
                <a:gd name="T47" fmla="*/ 91 h 233"/>
                <a:gd name="T48" fmla="*/ 168 w 171"/>
                <a:gd name="T49" fmla="*/ 112 h 233"/>
                <a:gd name="T50" fmla="*/ 165 w 171"/>
                <a:gd name="T51" fmla="*/ 130 h 233"/>
                <a:gd name="T52" fmla="*/ 156 w 171"/>
                <a:gd name="T53" fmla="*/ 130 h 233"/>
                <a:gd name="T54" fmla="*/ 139 w 171"/>
                <a:gd name="T55" fmla="*/ 139 h 233"/>
                <a:gd name="T56" fmla="*/ 122 w 171"/>
                <a:gd name="T57" fmla="*/ 145 h 233"/>
                <a:gd name="T58" fmla="*/ 117 w 171"/>
                <a:gd name="T59" fmla="*/ 154 h 233"/>
                <a:gd name="T60" fmla="*/ 125 w 171"/>
                <a:gd name="T61" fmla="*/ 168 h 233"/>
                <a:gd name="T62" fmla="*/ 142 w 171"/>
                <a:gd name="T63" fmla="*/ 186 h 233"/>
                <a:gd name="T64" fmla="*/ 142 w 171"/>
                <a:gd name="T65" fmla="*/ 197 h 233"/>
                <a:gd name="T66" fmla="*/ 133 w 171"/>
                <a:gd name="T67" fmla="*/ 216 h 233"/>
                <a:gd name="T68" fmla="*/ 127 w 171"/>
                <a:gd name="T69" fmla="*/ 221 h 233"/>
                <a:gd name="T70" fmla="*/ 107 w 171"/>
                <a:gd name="T71" fmla="*/ 225 h 233"/>
                <a:gd name="T72" fmla="*/ 88 w 171"/>
                <a:gd name="T73" fmla="*/ 225 h 233"/>
                <a:gd name="T74" fmla="*/ 78 w 171"/>
                <a:gd name="T75" fmla="*/ 229 h 233"/>
                <a:gd name="T76" fmla="*/ 62 w 171"/>
                <a:gd name="T77" fmla="*/ 221 h 233"/>
                <a:gd name="T78" fmla="*/ 48 w 171"/>
                <a:gd name="T79" fmla="*/ 221 h 233"/>
                <a:gd name="T80" fmla="*/ 35 w 171"/>
                <a:gd name="T81" fmla="*/ 225 h 233"/>
                <a:gd name="T82" fmla="*/ 31 w 171"/>
                <a:gd name="T83" fmla="*/ 209 h 233"/>
                <a:gd name="T84" fmla="*/ 43 w 171"/>
                <a:gd name="T85" fmla="*/ 187 h 233"/>
                <a:gd name="T86" fmla="*/ 28 w 171"/>
                <a:gd name="T87" fmla="*/ 182 h 233"/>
                <a:gd name="T88" fmla="*/ 12 w 171"/>
                <a:gd name="T89" fmla="*/ 173 h 233"/>
                <a:gd name="T90" fmla="*/ 6 w 171"/>
                <a:gd name="T91" fmla="*/ 158 h 233"/>
                <a:gd name="T92" fmla="*/ 9 w 171"/>
                <a:gd name="T93" fmla="*/ 143 h 233"/>
                <a:gd name="T94" fmla="*/ 3 w 171"/>
                <a:gd name="T95" fmla="*/ 130 h 233"/>
                <a:gd name="T96" fmla="*/ 3 w 171"/>
                <a:gd name="T97" fmla="*/ 122 h 233"/>
                <a:gd name="T98" fmla="*/ 2 w 171"/>
                <a:gd name="T99" fmla="*/ 102 h 233"/>
                <a:gd name="T100" fmla="*/ 16 w 171"/>
                <a:gd name="T101" fmla="*/ 96 h 233"/>
                <a:gd name="T102" fmla="*/ 16 w 171"/>
                <a:gd name="T103" fmla="*/ 78 h 233"/>
                <a:gd name="T104" fmla="*/ 28 w 171"/>
                <a:gd name="T105" fmla="*/ 55 h 233"/>
                <a:gd name="T106" fmla="*/ 39 w 171"/>
                <a:gd name="T107" fmla="*/ 44 h 233"/>
                <a:gd name="T108" fmla="*/ 45 w 171"/>
                <a:gd name="T109" fmla="*/ 48 h 233"/>
                <a:gd name="T110" fmla="*/ 49 w 171"/>
                <a:gd name="T111" fmla="*/ 44 h 233"/>
                <a:gd name="T112" fmla="*/ 68 w 171"/>
                <a:gd name="T113" fmla="*/ 45 h 233"/>
                <a:gd name="T114" fmla="*/ 60 w 171"/>
                <a:gd name="T115" fmla="*/ 38 h 233"/>
                <a:gd name="T116" fmla="*/ 58 w 171"/>
                <a:gd name="T117" fmla="*/ 25 h 233"/>
                <a:gd name="T118" fmla="*/ 58 w 171"/>
                <a:gd name="T119" fmla="*/ 18 h 233"/>
                <a:gd name="T120" fmla="*/ 49 w 171"/>
                <a:gd name="T121" fmla="*/ 7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33">
                  <a:moveTo>
                    <a:pt x="17" y="47"/>
                  </a:moveTo>
                  <a:lnTo>
                    <a:pt x="16" y="47"/>
                  </a:lnTo>
                  <a:lnTo>
                    <a:pt x="15" y="47"/>
                  </a:lnTo>
                  <a:lnTo>
                    <a:pt x="15" y="46"/>
                  </a:lnTo>
                  <a:lnTo>
                    <a:pt x="16" y="46"/>
                  </a:lnTo>
                  <a:lnTo>
                    <a:pt x="17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7" y="47"/>
                  </a:lnTo>
                  <a:close/>
                  <a:moveTo>
                    <a:pt x="23" y="44"/>
                  </a:moveTo>
                  <a:lnTo>
                    <a:pt x="19" y="44"/>
                  </a:lnTo>
                  <a:lnTo>
                    <a:pt x="23" y="44"/>
                  </a:lnTo>
                  <a:close/>
                  <a:moveTo>
                    <a:pt x="29" y="44"/>
                  </a:moveTo>
                  <a:lnTo>
                    <a:pt x="28" y="44"/>
                  </a:lnTo>
                  <a:lnTo>
                    <a:pt x="25" y="44"/>
                  </a:lnTo>
                  <a:lnTo>
                    <a:pt x="24" y="44"/>
                  </a:lnTo>
                  <a:lnTo>
                    <a:pt x="25" y="44"/>
                  </a:lnTo>
                  <a:lnTo>
                    <a:pt x="26" y="44"/>
                  </a:lnTo>
                  <a:lnTo>
                    <a:pt x="29" y="44"/>
                  </a:lnTo>
                  <a:close/>
                  <a:moveTo>
                    <a:pt x="30" y="44"/>
                  </a:moveTo>
                  <a:lnTo>
                    <a:pt x="29" y="44"/>
                  </a:lnTo>
                  <a:lnTo>
                    <a:pt x="30" y="44"/>
                  </a:lnTo>
                  <a:close/>
                  <a:moveTo>
                    <a:pt x="43" y="44"/>
                  </a:moveTo>
                  <a:lnTo>
                    <a:pt x="42" y="44"/>
                  </a:lnTo>
                  <a:lnTo>
                    <a:pt x="43" y="44"/>
                  </a:lnTo>
                  <a:lnTo>
                    <a:pt x="44" y="44"/>
                  </a:lnTo>
                  <a:lnTo>
                    <a:pt x="43" y="44"/>
                  </a:lnTo>
                  <a:close/>
                  <a:moveTo>
                    <a:pt x="32" y="42"/>
                  </a:moveTo>
                  <a:lnTo>
                    <a:pt x="31" y="42"/>
                  </a:lnTo>
                  <a:lnTo>
                    <a:pt x="30" y="42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2" y="42"/>
                  </a:lnTo>
                  <a:close/>
                  <a:moveTo>
                    <a:pt x="36" y="42"/>
                  </a:moveTo>
                  <a:lnTo>
                    <a:pt x="35" y="42"/>
                  </a:lnTo>
                  <a:lnTo>
                    <a:pt x="33" y="42"/>
                  </a:lnTo>
                  <a:lnTo>
                    <a:pt x="33" y="41"/>
                  </a:lnTo>
                  <a:lnTo>
                    <a:pt x="35" y="41"/>
                  </a:lnTo>
                  <a:lnTo>
                    <a:pt x="36" y="41"/>
                  </a:lnTo>
                  <a:lnTo>
                    <a:pt x="36" y="42"/>
                  </a:lnTo>
                  <a:close/>
                  <a:moveTo>
                    <a:pt x="38" y="41"/>
                  </a:moveTo>
                  <a:lnTo>
                    <a:pt x="39" y="41"/>
                  </a:lnTo>
                  <a:lnTo>
                    <a:pt x="38" y="41"/>
                  </a:lnTo>
                  <a:lnTo>
                    <a:pt x="37" y="41"/>
                  </a:lnTo>
                  <a:lnTo>
                    <a:pt x="37" y="42"/>
                  </a:lnTo>
                  <a:lnTo>
                    <a:pt x="37" y="41"/>
                  </a:lnTo>
                  <a:lnTo>
                    <a:pt x="38" y="41"/>
                  </a:lnTo>
                  <a:close/>
                  <a:moveTo>
                    <a:pt x="106" y="34"/>
                  </a:moveTo>
                  <a:lnTo>
                    <a:pt x="104" y="35"/>
                  </a:lnTo>
                  <a:lnTo>
                    <a:pt x="104" y="34"/>
                  </a:lnTo>
                  <a:lnTo>
                    <a:pt x="104" y="35"/>
                  </a:lnTo>
                  <a:lnTo>
                    <a:pt x="103" y="35"/>
                  </a:lnTo>
                  <a:lnTo>
                    <a:pt x="103" y="34"/>
                  </a:lnTo>
                  <a:lnTo>
                    <a:pt x="104" y="34"/>
                  </a:lnTo>
                  <a:lnTo>
                    <a:pt x="104" y="33"/>
                  </a:lnTo>
                  <a:lnTo>
                    <a:pt x="106" y="34"/>
                  </a:lnTo>
                  <a:close/>
                  <a:moveTo>
                    <a:pt x="107" y="33"/>
                  </a:moveTo>
                  <a:lnTo>
                    <a:pt x="106" y="33"/>
                  </a:lnTo>
                  <a:lnTo>
                    <a:pt x="106" y="32"/>
                  </a:lnTo>
                  <a:lnTo>
                    <a:pt x="108" y="31"/>
                  </a:lnTo>
                  <a:lnTo>
                    <a:pt x="107" y="32"/>
                  </a:lnTo>
                  <a:lnTo>
                    <a:pt x="107" y="33"/>
                  </a:lnTo>
                  <a:close/>
                  <a:moveTo>
                    <a:pt x="152" y="32"/>
                  </a:moveTo>
                  <a:lnTo>
                    <a:pt x="152" y="33"/>
                  </a:lnTo>
                  <a:lnTo>
                    <a:pt x="155" y="36"/>
                  </a:lnTo>
                  <a:lnTo>
                    <a:pt x="155" y="38"/>
                  </a:lnTo>
                  <a:lnTo>
                    <a:pt x="155" y="39"/>
                  </a:lnTo>
                  <a:lnTo>
                    <a:pt x="153" y="39"/>
                  </a:lnTo>
                  <a:lnTo>
                    <a:pt x="152" y="39"/>
                  </a:lnTo>
                  <a:lnTo>
                    <a:pt x="151" y="40"/>
                  </a:lnTo>
                  <a:lnTo>
                    <a:pt x="149" y="40"/>
                  </a:lnTo>
                  <a:lnTo>
                    <a:pt x="148" y="39"/>
                  </a:lnTo>
                  <a:lnTo>
                    <a:pt x="149" y="39"/>
                  </a:lnTo>
                  <a:lnTo>
                    <a:pt x="151" y="38"/>
                  </a:lnTo>
                  <a:lnTo>
                    <a:pt x="151" y="36"/>
                  </a:lnTo>
                  <a:lnTo>
                    <a:pt x="149" y="35"/>
                  </a:lnTo>
                  <a:lnTo>
                    <a:pt x="149" y="34"/>
                  </a:lnTo>
                  <a:lnTo>
                    <a:pt x="151" y="34"/>
                  </a:lnTo>
                  <a:lnTo>
                    <a:pt x="152" y="35"/>
                  </a:lnTo>
                  <a:lnTo>
                    <a:pt x="151" y="35"/>
                  </a:lnTo>
                  <a:lnTo>
                    <a:pt x="151" y="36"/>
                  </a:lnTo>
                  <a:lnTo>
                    <a:pt x="152" y="35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5"/>
                  </a:lnTo>
                  <a:lnTo>
                    <a:pt x="153" y="34"/>
                  </a:lnTo>
                  <a:lnTo>
                    <a:pt x="152" y="34"/>
                  </a:lnTo>
                  <a:lnTo>
                    <a:pt x="152" y="33"/>
                  </a:lnTo>
                  <a:lnTo>
                    <a:pt x="151" y="32"/>
                  </a:lnTo>
                  <a:lnTo>
                    <a:pt x="151" y="33"/>
                  </a:lnTo>
                  <a:lnTo>
                    <a:pt x="149" y="34"/>
                  </a:lnTo>
                  <a:lnTo>
                    <a:pt x="149" y="33"/>
                  </a:lnTo>
                  <a:lnTo>
                    <a:pt x="148" y="33"/>
                  </a:lnTo>
                  <a:lnTo>
                    <a:pt x="148" y="34"/>
                  </a:lnTo>
                  <a:lnTo>
                    <a:pt x="147" y="34"/>
                  </a:lnTo>
                  <a:lnTo>
                    <a:pt x="147" y="33"/>
                  </a:lnTo>
                  <a:lnTo>
                    <a:pt x="148" y="32"/>
                  </a:lnTo>
                  <a:lnTo>
                    <a:pt x="148" y="31"/>
                  </a:lnTo>
                  <a:lnTo>
                    <a:pt x="147" y="29"/>
                  </a:lnTo>
                  <a:lnTo>
                    <a:pt x="147" y="28"/>
                  </a:lnTo>
                  <a:lnTo>
                    <a:pt x="148" y="28"/>
                  </a:lnTo>
                  <a:lnTo>
                    <a:pt x="148" y="29"/>
                  </a:lnTo>
                  <a:lnTo>
                    <a:pt x="148" y="31"/>
                  </a:lnTo>
                  <a:lnTo>
                    <a:pt x="149" y="31"/>
                  </a:lnTo>
                  <a:lnTo>
                    <a:pt x="151" y="32"/>
                  </a:lnTo>
                  <a:lnTo>
                    <a:pt x="152" y="32"/>
                  </a:lnTo>
                  <a:close/>
                  <a:moveTo>
                    <a:pt x="38" y="28"/>
                  </a:moveTo>
                  <a:lnTo>
                    <a:pt x="37" y="28"/>
                  </a:lnTo>
                  <a:lnTo>
                    <a:pt x="38" y="28"/>
                  </a:lnTo>
                  <a:close/>
                  <a:moveTo>
                    <a:pt x="57" y="19"/>
                  </a:moveTo>
                  <a:lnTo>
                    <a:pt x="56" y="19"/>
                  </a:lnTo>
                  <a:lnTo>
                    <a:pt x="56" y="18"/>
                  </a:lnTo>
                  <a:lnTo>
                    <a:pt x="57" y="16"/>
                  </a:lnTo>
                  <a:lnTo>
                    <a:pt x="58" y="18"/>
                  </a:lnTo>
                  <a:lnTo>
                    <a:pt x="58" y="19"/>
                  </a:lnTo>
                  <a:lnTo>
                    <a:pt x="57" y="19"/>
                  </a:lnTo>
                  <a:close/>
                  <a:moveTo>
                    <a:pt x="101" y="19"/>
                  </a:moveTo>
                  <a:lnTo>
                    <a:pt x="102" y="21"/>
                  </a:lnTo>
                  <a:lnTo>
                    <a:pt x="100" y="20"/>
                  </a:lnTo>
                  <a:lnTo>
                    <a:pt x="99" y="20"/>
                  </a:lnTo>
                  <a:lnTo>
                    <a:pt x="100" y="21"/>
                  </a:lnTo>
                  <a:lnTo>
                    <a:pt x="99" y="21"/>
                  </a:lnTo>
                  <a:lnTo>
                    <a:pt x="97" y="20"/>
                  </a:lnTo>
                  <a:lnTo>
                    <a:pt x="97" y="19"/>
                  </a:lnTo>
                  <a:lnTo>
                    <a:pt x="96" y="20"/>
                  </a:lnTo>
                  <a:lnTo>
                    <a:pt x="96" y="19"/>
                  </a:lnTo>
                  <a:lnTo>
                    <a:pt x="96" y="18"/>
                  </a:lnTo>
                  <a:lnTo>
                    <a:pt x="97" y="16"/>
                  </a:lnTo>
                  <a:lnTo>
                    <a:pt x="99" y="16"/>
                  </a:lnTo>
                  <a:lnTo>
                    <a:pt x="100" y="18"/>
                  </a:lnTo>
                  <a:lnTo>
                    <a:pt x="101" y="18"/>
                  </a:lnTo>
                  <a:lnTo>
                    <a:pt x="101" y="19"/>
                  </a:lnTo>
                  <a:close/>
                  <a:moveTo>
                    <a:pt x="52" y="18"/>
                  </a:moveTo>
                  <a:lnTo>
                    <a:pt x="51" y="18"/>
                  </a:lnTo>
                  <a:lnTo>
                    <a:pt x="51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8"/>
                  </a:lnTo>
                  <a:lnTo>
                    <a:pt x="52" y="18"/>
                  </a:lnTo>
                  <a:close/>
                  <a:moveTo>
                    <a:pt x="136" y="15"/>
                  </a:moveTo>
                  <a:lnTo>
                    <a:pt x="136" y="15"/>
                  </a:lnTo>
                  <a:lnTo>
                    <a:pt x="136" y="15"/>
                  </a:lnTo>
                  <a:lnTo>
                    <a:pt x="135" y="15"/>
                  </a:lnTo>
                  <a:lnTo>
                    <a:pt x="135" y="16"/>
                  </a:lnTo>
                  <a:lnTo>
                    <a:pt x="135" y="18"/>
                  </a:lnTo>
                  <a:lnTo>
                    <a:pt x="135" y="19"/>
                  </a:lnTo>
                  <a:lnTo>
                    <a:pt x="135" y="18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close/>
                  <a:moveTo>
                    <a:pt x="141" y="14"/>
                  </a:moveTo>
                  <a:lnTo>
                    <a:pt x="141" y="15"/>
                  </a:lnTo>
                  <a:lnTo>
                    <a:pt x="141" y="15"/>
                  </a:lnTo>
                  <a:lnTo>
                    <a:pt x="142" y="15"/>
                  </a:lnTo>
                  <a:lnTo>
                    <a:pt x="143" y="15"/>
                  </a:lnTo>
                  <a:lnTo>
                    <a:pt x="145" y="15"/>
                  </a:lnTo>
                  <a:lnTo>
                    <a:pt x="146" y="15"/>
                  </a:lnTo>
                  <a:lnTo>
                    <a:pt x="146" y="16"/>
                  </a:lnTo>
                  <a:lnTo>
                    <a:pt x="145" y="18"/>
                  </a:lnTo>
                  <a:lnTo>
                    <a:pt x="143" y="18"/>
                  </a:lnTo>
                  <a:lnTo>
                    <a:pt x="143" y="19"/>
                  </a:lnTo>
                  <a:lnTo>
                    <a:pt x="143" y="20"/>
                  </a:lnTo>
                  <a:lnTo>
                    <a:pt x="145" y="21"/>
                  </a:lnTo>
                  <a:lnTo>
                    <a:pt x="146" y="21"/>
                  </a:lnTo>
                  <a:lnTo>
                    <a:pt x="146" y="22"/>
                  </a:lnTo>
                  <a:lnTo>
                    <a:pt x="147" y="22"/>
                  </a:lnTo>
                  <a:lnTo>
                    <a:pt x="147" y="23"/>
                  </a:lnTo>
                  <a:lnTo>
                    <a:pt x="146" y="25"/>
                  </a:lnTo>
                  <a:lnTo>
                    <a:pt x="145" y="25"/>
                  </a:lnTo>
                  <a:lnTo>
                    <a:pt x="146" y="23"/>
                  </a:lnTo>
                  <a:lnTo>
                    <a:pt x="145" y="23"/>
                  </a:lnTo>
                  <a:lnTo>
                    <a:pt x="146" y="23"/>
                  </a:lnTo>
                  <a:lnTo>
                    <a:pt x="146" y="22"/>
                  </a:lnTo>
                  <a:lnTo>
                    <a:pt x="145" y="22"/>
                  </a:lnTo>
                  <a:lnTo>
                    <a:pt x="145" y="23"/>
                  </a:lnTo>
                  <a:lnTo>
                    <a:pt x="143" y="22"/>
                  </a:lnTo>
                  <a:lnTo>
                    <a:pt x="143" y="23"/>
                  </a:lnTo>
                  <a:lnTo>
                    <a:pt x="142" y="23"/>
                  </a:lnTo>
                  <a:lnTo>
                    <a:pt x="142" y="25"/>
                  </a:lnTo>
                  <a:lnTo>
                    <a:pt x="141" y="25"/>
                  </a:lnTo>
                  <a:lnTo>
                    <a:pt x="140" y="26"/>
                  </a:lnTo>
                  <a:lnTo>
                    <a:pt x="141" y="26"/>
                  </a:lnTo>
                  <a:lnTo>
                    <a:pt x="140" y="26"/>
                  </a:lnTo>
                  <a:lnTo>
                    <a:pt x="141" y="26"/>
                  </a:lnTo>
                  <a:lnTo>
                    <a:pt x="142" y="26"/>
                  </a:lnTo>
                  <a:lnTo>
                    <a:pt x="141" y="27"/>
                  </a:lnTo>
                  <a:lnTo>
                    <a:pt x="140" y="27"/>
                  </a:lnTo>
                  <a:lnTo>
                    <a:pt x="140" y="26"/>
                  </a:lnTo>
                  <a:lnTo>
                    <a:pt x="140" y="25"/>
                  </a:lnTo>
                  <a:lnTo>
                    <a:pt x="140" y="26"/>
                  </a:lnTo>
                  <a:lnTo>
                    <a:pt x="139" y="26"/>
                  </a:lnTo>
                  <a:lnTo>
                    <a:pt x="138" y="26"/>
                  </a:lnTo>
                  <a:lnTo>
                    <a:pt x="138" y="25"/>
                  </a:lnTo>
                  <a:lnTo>
                    <a:pt x="136" y="25"/>
                  </a:lnTo>
                  <a:lnTo>
                    <a:pt x="135" y="23"/>
                  </a:lnTo>
                  <a:lnTo>
                    <a:pt x="136" y="22"/>
                  </a:lnTo>
                  <a:lnTo>
                    <a:pt x="136" y="21"/>
                  </a:lnTo>
                  <a:lnTo>
                    <a:pt x="138" y="22"/>
                  </a:lnTo>
                  <a:lnTo>
                    <a:pt x="139" y="21"/>
                  </a:lnTo>
                  <a:lnTo>
                    <a:pt x="138" y="21"/>
                  </a:lnTo>
                  <a:lnTo>
                    <a:pt x="138" y="20"/>
                  </a:lnTo>
                  <a:lnTo>
                    <a:pt x="136" y="20"/>
                  </a:lnTo>
                  <a:lnTo>
                    <a:pt x="138" y="20"/>
                  </a:lnTo>
                  <a:lnTo>
                    <a:pt x="138" y="19"/>
                  </a:lnTo>
                  <a:lnTo>
                    <a:pt x="139" y="19"/>
                  </a:lnTo>
                  <a:lnTo>
                    <a:pt x="138" y="18"/>
                  </a:lnTo>
                  <a:lnTo>
                    <a:pt x="136" y="18"/>
                  </a:lnTo>
                  <a:lnTo>
                    <a:pt x="136" y="16"/>
                  </a:lnTo>
                  <a:lnTo>
                    <a:pt x="139" y="16"/>
                  </a:lnTo>
                  <a:lnTo>
                    <a:pt x="139" y="18"/>
                  </a:lnTo>
                  <a:lnTo>
                    <a:pt x="140" y="18"/>
                  </a:lnTo>
                  <a:lnTo>
                    <a:pt x="140" y="16"/>
                  </a:lnTo>
                  <a:lnTo>
                    <a:pt x="139" y="16"/>
                  </a:lnTo>
                  <a:lnTo>
                    <a:pt x="140" y="15"/>
                  </a:lnTo>
                  <a:lnTo>
                    <a:pt x="141" y="15"/>
                  </a:lnTo>
                  <a:lnTo>
                    <a:pt x="140" y="15"/>
                  </a:lnTo>
                  <a:lnTo>
                    <a:pt x="140" y="16"/>
                  </a:lnTo>
                  <a:lnTo>
                    <a:pt x="140" y="18"/>
                  </a:lnTo>
                  <a:lnTo>
                    <a:pt x="141" y="16"/>
                  </a:lnTo>
                  <a:lnTo>
                    <a:pt x="140" y="16"/>
                  </a:lnTo>
                  <a:lnTo>
                    <a:pt x="141" y="15"/>
                  </a:lnTo>
                  <a:lnTo>
                    <a:pt x="141" y="16"/>
                  </a:lnTo>
                  <a:lnTo>
                    <a:pt x="141" y="18"/>
                  </a:lnTo>
                  <a:lnTo>
                    <a:pt x="142" y="18"/>
                  </a:lnTo>
                  <a:lnTo>
                    <a:pt x="142" y="19"/>
                  </a:lnTo>
                  <a:lnTo>
                    <a:pt x="143" y="19"/>
                  </a:lnTo>
                  <a:lnTo>
                    <a:pt x="143" y="18"/>
                  </a:lnTo>
                  <a:lnTo>
                    <a:pt x="143" y="16"/>
                  </a:lnTo>
                  <a:lnTo>
                    <a:pt x="143" y="15"/>
                  </a:lnTo>
                  <a:lnTo>
                    <a:pt x="143" y="16"/>
                  </a:lnTo>
                  <a:lnTo>
                    <a:pt x="142" y="16"/>
                  </a:lnTo>
                  <a:lnTo>
                    <a:pt x="142" y="15"/>
                  </a:lnTo>
                  <a:lnTo>
                    <a:pt x="141" y="15"/>
                  </a:lnTo>
                  <a:lnTo>
                    <a:pt x="141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39" y="15"/>
                  </a:lnTo>
                  <a:lnTo>
                    <a:pt x="139" y="15"/>
                  </a:lnTo>
                  <a:lnTo>
                    <a:pt x="139" y="14"/>
                  </a:lnTo>
                  <a:lnTo>
                    <a:pt x="138" y="14"/>
                  </a:lnTo>
                  <a:lnTo>
                    <a:pt x="139" y="14"/>
                  </a:lnTo>
                  <a:lnTo>
                    <a:pt x="141" y="13"/>
                  </a:lnTo>
                  <a:lnTo>
                    <a:pt x="142" y="13"/>
                  </a:lnTo>
                  <a:lnTo>
                    <a:pt x="141" y="14"/>
                  </a:lnTo>
                  <a:close/>
                  <a:moveTo>
                    <a:pt x="46" y="12"/>
                  </a:moveTo>
                  <a:lnTo>
                    <a:pt x="46" y="13"/>
                  </a:lnTo>
                  <a:lnTo>
                    <a:pt x="48" y="14"/>
                  </a:lnTo>
                  <a:lnTo>
                    <a:pt x="48" y="15"/>
                  </a:lnTo>
                  <a:lnTo>
                    <a:pt x="46" y="15"/>
                  </a:lnTo>
                  <a:lnTo>
                    <a:pt x="46" y="14"/>
                  </a:lnTo>
                  <a:lnTo>
                    <a:pt x="45" y="14"/>
                  </a:lnTo>
                  <a:lnTo>
                    <a:pt x="45" y="13"/>
                  </a:lnTo>
                  <a:lnTo>
                    <a:pt x="46" y="13"/>
                  </a:lnTo>
                  <a:lnTo>
                    <a:pt x="46" y="12"/>
                  </a:lnTo>
                  <a:close/>
                  <a:moveTo>
                    <a:pt x="51" y="13"/>
                  </a:moveTo>
                  <a:lnTo>
                    <a:pt x="50" y="13"/>
                  </a:lnTo>
                  <a:lnTo>
                    <a:pt x="49" y="13"/>
                  </a:lnTo>
                  <a:lnTo>
                    <a:pt x="48" y="12"/>
                  </a:lnTo>
                  <a:lnTo>
                    <a:pt x="49" y="10"/>
                  </a:lnTo>
                  <a:lnTo>
                    <a:pt x="50" y="10"/>
                  </a:lnTo>
                  <a:lnTo>
                    <a:pt x="51" y="10"/>
                  </a:lnTo>
                  <a:lnTo>
                    <a:pt x="51" y="12"/>
                  </a:lnTo>
                  <a:lnTo>
                    <a:pt x="51" y="13"/>
                  </a:lnTo>
                  <a:close/>
                  <a:moveTo>
                    <a:pt x="57" y="6"/>
                  </a:moveTo>
                  <a:lnTo>
                    <a:pt x="58" y="6"/>
                  </a:lnTo>
                  <a:lnTo>
                    <a:pt x="62" y="7"/>
                  </a:lnTo>
                  <a:lnTo>
                    <a:pt x="62" y="8"/>
                  </a:lnTo>
                  <a:lnTo>
                    <a:pt x="63" y="9"/>
                  </a:lnTo>
                  <a:lnTo>
                    <a:pt x="64" y="9"/>
                  </a:lnTo>
                  <a:lnTo>
                    <a:pt x="64" y="8"/>
                  </a:lnTo>
                  <a:lnTo>
                    <a:pt x="65" y="8"/>
                  </a:lnTo>
                  <a:lnTo>
                    <a:pt x="67" y="8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69" y="8"/>
                  </a:lnTo>
                  <a:lnTo>
                    <a:pt x="70" y="8"/>
                  </a:lnTo>
                  <a:lnTo>
                    <a:pt x="71" y="8"/>
                  </a:lnTo>
                  <a:lnTo>
                    <a:pt x="73" y="8"/>
                  </a:lnTo>
                  <a:lnTo>
                    <a:pt x="73" y="9"/>
                  </a:lnTo>
                  <a:lnTo>
                    <a:pt x="74" y="9"/>
                  </a:lnTo>
                  <a:lnTo>
                    <a:pt x="74" y="10"/>
                  </a:lnTo>
                  <a:lnTo>
                    <a:pt x="75" y="10"/>
                  </a:lnTo>
                  <a:lnTo>
                    <a:pt x="75" y="9"/>
                  </a:lnTo>
                  <a:lnTo>
                    <a:pt x="76" y="9"/>
                  </a:lnTo>
                  <a:lnTo>
                    <a:pt x="77" y="10"/>
                  </a:lnTo>
                  <a:lnTo>
                    <a:pt x="77" y="12"/>
                  </a:lnTo>
                  <a:lnTo>
                    <a:pt x="78" y="12"/>
                  </a:lnTo>
                  <a:lnTo>
                    <a:pt x="77" y="13"/>
                  </a:lnTo>
                  <a:lnTo>
                    <a:pt x="77" y="12"/>
                  </a:lnTo>
                  <a:lnTo>
                    <a:pt x="77" y="13"/>
                  </a:lnTo>
                  <a:lnTo>
                    <a:pt x="76" y="13"/>
                  </a:lnTo>
                  <a:lnTo>
                    <a:pt x="77" y="13"/>
                  </a:lnTo>
                  <a:lnTo>
                    <a:pt x="78" y="13"/>
                  </a:lnTo>
                  <a:lnTo>
                    <a:pt x="78" y="14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6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6" y="18"/>
                  </a:lnTo>
                  <a:lnTo>
                    <a:pt x="75" y="19"/>
                  </a:lnTo>
                  <a:lnTo>
                    <a:pt x="80" y="18"/>
                  </a:lnTo>
                  <a:lnTo>
                    <a:pt x="81" y="18"/>
                  </a:lnTo>
                  <a:lnTo>
                    <a:pt x="82" y="19"/>
                  </a:lnTo>
                  <a:lnTo>
                    <a:pt x="81" y="20"/>
                  </a:lnTo>
                  <a:lnTo>
                    <a:pt x="81" y="21"/>
                  </a:lnTo>
                  <a:lnTo>
                    <a:pt x="81" y="22"/>
                  </a:lnTo>
                  <a:lnTo>
                    <a:pt x="81" y="23"/>
                  </a:lnTo>
                  <a:lnTo>
                    <a:pt x="82" y="22"/>
                  </a:lnTo>
                  <a:lnTo>
                    <a:pt x="82" y="21"/>
                  </a:lnTo>
                  <a:lnTo>
                    <a:pt x="83" y="20"/>
                  </a:lnTo>
                  <a:lnTo>
                    <a:pt x="84" y="20"/>
                  </a:lnTo>
                  <a:lnTo>
                    <a:pt x="86" y="20"/>
                  </a:lnTo>
                  <a:lnTo>
                    <a:pt x="87" y="21"/>
                  </a:lnTo>
                  <a:lnTo>
                    <a:pt x="88" y="22"/>
                  </a:lnTo>
                  <a:lnTo>
                    <a:pt x="90" y="23"/>
                  </a:lnTo>
                  <a:lnTo>
                    <a:pt x="90" y="25"/>
                  </a:lnTo>
                  <a:lnTo>
                    <a:pt x="91" y="23"/>
                  </a:lnTo>
                  <a:lnTo>
                    <a:pt x="93" y="23"/>
                  </a:lnTo>
                  <a:lnTo>
                    <a:pt x="93" y="22"/>
                  </a:lnTo>
                  <a:lnTo>
                    <a:pt x="94" y="22"/>
                  </a:lnTo>
                  <a:lnTo>
                    <a:pt x="95" y="22"/>
                  </a:lnTo>
                  <a:lnTo>
                    <a:pt x="96" y="21"/>
                  </a:lnTo>
                  <a:lnTo>
                    <a:pt x="96" y="22"/>
                  </a:lnTo>
                  <a:lnTo>
                    <a:pt x="95" y="22"/>
                  </a:lnTo>
                  <a:lnTo>
                    <a:pt x="96" y="22"/>
                  </a:lnTo>
                  <a:lnTo>
                    <a:pt x="97" y="21"/>
                  </a:lnTo>
                  <a:lnTo>
                    <a:pt x="99" y="21"/>
                  </a:lnTo>
                  <a:lnTo>
                    <a:pt x="97" y="22"/>
                  </a:lnTo>
                  <a:lnTo>
                    <a:pt x="97" y="23"/>
                  </a:lnTo>
                  <a:lnTo>
                    <a:pt x="97" y="25"/>
                  </a:lnTo>
                  <a:lnTo>
                    <a:pt x="97" y="26"/>
                  </a:lnTo>
                  <a:lnTo>
                    <a:pt x="97" y="27"/>
                  </a:lnTo>
                  <a:lnTo>
                    <a:pt x="97" y="28"/>
                  </a:lnTo>
                  <a:lnTo>
                    <a:pt x="95" y="29"/>
                  </a:lnTo>
                  <a:lnTo>
                    <a:pt x="94" y="31"/>
                  </a:lnTo>
                  <a:lnTo>
                    <a:pt x="93" y="32"/>
                  </a:lnTo>
                  <a:lnTo>
                    <a:pt x="91" y="32"/>
                  </a:lnTo>
                  <a:lnTo>
                    <a:pt x="91" y="33"/>
                  </a:lnTo>
                  <a:lnTo>
                    <a:pt x="91" y="34"/>
                  </a:lnTo>
                  <a:lnTo>
                    <a:pt x="93" y="34"/>
                  </a:lnTo>
                  <a:lnTo>
                    <a:pt x="94" y="34"/>
                  </a:lnTo>
                  <a:lnTo>
                    <a:pt x="94" y="35"/>
                  </a:lnTo>
                  <a:lnTo>
                    <a:pt x="95" y="35"/>
                  </a:lnTo>
                  <a:lnTo>
                    <a:pt x="96" y="35"/>
                  </a:lnTo>
                  <a:lnTo>
                    <a:pt x="97" y="34"/>
                  </a:lnTo>
                  <a:lnTo>
                    <a:pt x="100" y="34"/>
                  </a:lnTo>
                  <a:lnTo>
                    <a:pt x="100" y="35"/>
                  </a:lnTo>
                  <a:lnTo>
                    <a:pt x="101" y="35"/>
                  </a:lnTo>
                  <a:lnTo>
                    <a:pt x="101" y="36"/>
                  </a:lnTo>
                  <a:lnTo>
                    <a:pt x="102" y="35"/>
                  </a:lnTo>
                  <a:lnTo>
                    <a:pt x="102" y="36"/>
                  </a:lnTo>
                  <a:lnTo>
                    <a:pt x="103" y="36"/>
                  </a:lnTo>
                  <a:lnTo>
                    <a:pt x="104" y="38"/>
                  </a:lnTo>
                  <a:lnTo>
                    <a:pt x="104" y="36"/>
                  </a:lnTo>
                  <a:lnTo>
                    <a:pt x="104" y="35"/>
                  </a:lnTo>
                  <a:lnTo>
                    <a:pt x="106" y="35"/>
                  </a:lnTo>
                  <a:lnTo>
                    <a:pt x="106" y="34"/>
                  </a:lnTo>
                  <a:lnTo>
                    <a:pt x="106" y="33"/>
                  </a:lnTo>
                  <a:lnTo>
                    <a:pt x="107" y="33"/>
                  </a:lnTo>
                  <a:lnTo>
                    <a:pt x="107" y="32"/>
                  </a:lnTo>
                  <a:lnTo>
                    <a:pt x="108" y="32"/>
                  </a:lnTo>
                  <a:lnTo>
                    <a:pt x="108" y="31"/>
                  </a:lnTo>
                  <a:lnTo>
                    <a:pt x="108" y="29"/>
                  </a:lnTo>
                  <a:lnTo>
                    <a:pt x="109" y="29"/>
                  </a:lnTo>
                  <a:lnTo>
                    <a:pt x="110" y="29"/>
                  </a:lnTo>
                  <a:lnTo>
                    <a:pt x="112" y="29"/>
                  </a:lnTo>
                  <a:lnTo>
                    <a:pt x="115" y="28"/>
                  </a:lnTo>
                  <a:lnTo>
                    <a:pt x="116" y="28"/>
                  </a:lnTo>
                  <a:lnTo>
                    <a:pt x="116" y="29"/>
                  </a:lnTo>
                  <a:lnTo>
                    <a:pt x="116" y="31"/>
                  </a:lnTo>
                  <a:lnTo>
                    <a:pt x="116" y="32"/>
                  </a:lnTo>
                  <a:lnTo>
                    <a:pt x="116" y="31"/>
                  </a:lnTo>
                  <a:lnTo>
                    <a:pt x="116" y="29"/>
                  </a:lnTo>
                  <a:lnTo>
                    <a:pt x="116" y="28"/>
                  </a:lnTo>
                  <a:lnTo>
                    <a:pt x="116" y="27"/>
                  </a:lnTo>
                  <a:lnTo>
                    <a:pt x="117" y="27"/>
                  </a:lnTo>
                  <a:lnTo>
                    <a:pt x="117" y="26"/>
                  </a:lnTo>
                  <a:lnTo>
                    <a:pt x="119" y="26"/>
                  </a:lnTo>
                  <a:lnTo>
                    <a:pt x="120" y="26"/>
                  </a:lnTo>
                  <a:lnTo>
                    <a:pt x="120" y="25"/>
                  </a:lnTo>
                  <a:lnTo>
                    <a:pt x="121" y="25"/>
                  </a:lnTo>
                  <a:lnTo>
                    <a:pt x="121" y="23"/>
                  </a:lnTo>
                  <a:lnTo>
                    <a:pt x="122" y="21"/>
                  </a:lnTo>
                  <a:lnTo>
                    <a:pt x="123" y="20"/>
                  </a:lnTo>
                  <a:lnTo>
                    <a:pt x="123" y="19"/>
                  </a:lnTo>
                  <a:lnTo>
                    <a:pt x="125" y="19"/>
                  </a:lnTo>
                  <a:lnTo>
                    <a:pt x="126" y="20"/>
                  </a:lnTo>
                  <a:lnTo>
                    <a:pt x="130" y="20"/>
                  </a:lnTo>
                  <a:lnTo>
                    <a:pt x="132" y="20"/>
                  </a:lnTo>
                  <a:lnTo>
                    <a:pt x="130" y="21"/>
                  </a:lnTo>
                  <a:lnTo>
                    <a:pt x="129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6" y="20"/>
                  </a:lnTo>
                  <a:lnTo>
                    <a:pt x="126" y="21"/>
                  </a:lnTo>
                  <a:lnTo>
                    <a:pt x="125" y="21"/>
                  </a:lnTo>
                  <a:lnTo>
                    <a:pt x="125" y="22"/>
                  </a:lnTo>
                  <a:lnTo>
                    <a:pt x="123" y="21"/>
                  </a:lnTo>
                  <a:lnTo>
                    <a:pt x="122" y="21"/>
                  </a:lnTo>
                  <a:lnTo>
                    <a:pt x="122" y="22"/>
                  </a:lnTo>
                  <a:lnTo>
                    <a:pt x="122" y="23"/>
                  </a:lnTo>
                  <a:lnTo>
                    <a:pt x="122" y="22"/>
                  </a:lnTo>
                  <a:lnTo>
                    <a:pt x="121" y="23"/>
                  </a:lnTo>
                  <a:lnTo>
                    <a:pt x="122" y="23"/>
                  </a:lnTo>
                  <a:lnTo>
                    <a:pt x="121" y="25"/>
                  </a:lnTo>
                  <a:lnTo>
                    <a:pt x="121" y="26"/>
                  </a:lnTo>
                  <a:lnTo>
                    <a:pt x="122" y="26"/>
                  </a:lnTo>
                  <a:lnTo>
                    <a:pt x="123" y="26"/>
                  </a:lnTo>
                  <a:lnTo>
                    <a:pt x="122" y="26"/>
                  </a:lnTo>
                  <a:lnTo>
                    <a:pt x="122" y="25"/>
                  </a:lnTo>
                  <a:lnTo>
                    <a:pt x="123" y="25"/>
                  </a:lnTo>
                  <a:lnTo>
                    <a:pt x="123" y="23"/>
                  </a:lnTo>
                  <a:lnTo>
                    <a:pt x="125" y="22"/>
                  </a:lnTo>
                  <a:lnTo>
                    <a:pt x="126" y="22"/>
                  </a:lnTo>
                  <a:lnTo>
                    <a:pt x="127" y="21"/>
                  </a:lnTo>
                  <a:lnTo>
                    <a:pt x="128" y="21"/>
                  </a:lnTo>
                  <a:lnTo>
                    <a:pt x="127" y="21"/>
                  </a:lnTo>
                  <a:lnTo>
                    <a:pt x="127" y="22"/>
                  </a:lnTo>
                  <a:lnTo>
                    <a:pt x="128" y="21"/>
                  </a:lnTo>
                  <a:lnTo>
                    <a:pt x="128" y="22"/>
                  </a:lnTo>
                  <a:lnTo>
                    <a:pt x="128" y="21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9" y="22"/>
                  </a:lnTo>
                  <a:lnTo>
                    <a:pt x="130" y="22"/>
                  </a:lnTo>
                  <a:lnTo>
                    <a:pt x="132" y="22"/>
                  </a:lnTo>
                  <a:lnTo>
                    <a:pt x="132" y="21"/>
                  </a:lnTo>
                  <a:lnTo>
                    <a:pt x="133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5" y="22"/>
                  </a:lnTo>
                  <a:lnTo>
                    <a:pt x="135" y="23"/>
                  </a:lnTo>
                  <a:lnTo>
                    <a:pt x="135" y="25"/>
                  </a:lnTo>
                  <a:lnTo>
                    <a:pt x="136" y="26"/>
                  </a:lnTo>
                  <a:lnTo>
                    <a:pt x="138" y="26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40" y="28"/>
                  </a:lnTo>
                  <a:lnTo>
                    <a:pt x="140" y="29"/>
                  </a:lnTo>
                  <a:lnTo>
                    <a:pt x="141" y="28"/>
                  </a:lnTo>
                  <a:lnTo>
                    <a:pt x="141" y="29"/>
                  </a:lnTo>
                  <a:lnTo>
                    <a:pt x="142" y="31"/>
                  </a:lnTo>
                  <a:lnTo>
                    <a:pt x="142" y="32"/>
                  </a:lnTo>
                  <a:lnTo>
                    <a:pt x="143" y="32"/>
                  </a:lnTo>
                  <a:lnTo>
                    <a:pt x="143" y="31"/>
                  </a:lnTo>
                  <a:lnTo>
                    <a:pt x="142" y="31"/>
                  </a:lnTo>
                  <a:lnTo>
                    <a:pt x="143" y="29"/>
                  </a:lnTo>
                  <a:lnTo>
                    <a:pt x="145" y="29"/>
                  </a:lnTo>
                  <a:lnTo>
                    <a:pt x="146" y="29"/>
                  </a:lnTo>
                  <a:lnTo>
                    <a:pt x="146" y="28"/>
                  </a:lnTo>
                  <a:lnTo>
                    <a:pt x="146" y="29"/>
                  </a:lnTo>
                  <a:lnTo>
                    <a:pt x="147" y="29"/>
                  </a:lnTo>
                  <a:lnTo>
                    <a:pt x="148" y="31"/>
                  </a:lnTo>
                  <a:lnTo>
                    <a:pt x="148" y="32"/>
                  </a:lnTo>
                  <a:lnTo>
                    <a:pt x="147" y="32"/>
                  </a:lnTo>
                  <a:lnTo>
                    <a:pt x="147" y="33"/>
                  </a:lnTo>
                  <a:lnTo>
                    <a:pt x="147" y="34"/>
                  </a:lnTo>
                  <a:lnTo>
                    <a:pt x="148" y="34"/>
                  </a:lnTo>
                  <a:lnTo>
                    <a:pt x="148" y="35"/>
                  </a:lnTo>
                  <a:lnTo>
                    <a:pt x="148" y="36"/>
                  </a:lnTo>
                  <a:lnTo>
                    <a:pt x="149" y="36"/>
                  </a:lnTo>
                  <a:lnTo>
                    <a:pt x="149" y="38"/>
                  </a:lnTo>
                  <a:lnTo>
                    <a:pt x="148" y="39"/>
                  </a:lnTo>
                  <a:lnTo>
                    <a:pt x="148" y="40"/>
                  </a:lnTo>
                  <a:lnTo>
                    <a:pt x="149" y="40"/>
                  </a:lnTo>
                  <a:lnTo>
                    <a:pt x="149" y="41"/>
                  </a:lnTo>
                  <a:lnTo>
                    <a:pt x="152" y="42"/>
                  </a:lnTo>
                  <a:lnTo>
                    <a:pt x="153" y="42"/>
                  </a:lnTo>
                  <a:lnTo>
                    <a:pt x="154" y="42"/>
                  </a:lnTo>
                  <a:lnTo>
                    <a:pt x="155" y="44"/>
                  </a:lnTo>
                  <a:lnTo>
                    <a:pt x="155" y="42"/>
                  </a:lnTo>
                  <a:lnTo>
                    <a:pt x="156" y="42"/>
                  </a:lnTo>
                  <a:lnTo>
                    <a:pt x="156" y="44"/>
                  </a:lnTo>
                  <a:lnTo>
                    <a:pt x="155" y="44"/>
                  </a:lnTo>
                  <a:lnTo>
                    <a:pt x="156" y="44"/>
                  </a:lnTo>
                  <a:lnTo>
                    <a:pt x="156" y="45"/>
                  </a:lnTo>
                  <a:lnTo>
                    <a:pt x="158" y="46"/>
                  </a:lnTo>
                  <a:lnTo>
                    <a:pt x="158" y="47"/>
                  </a:lnTo>
                  <a:lnTo>
                    <a:pt x="158" y="48"/>
                  </a:lnTo>
                  <a:lnTo>
                    <a:pt x="158" y="50"/>
                  </a:lnTo>
                  <a:lnTo>
                    <a:pt x="158" y="51"/>
                  </a:lnTo>
                  <a:lnTo>
                    <a:pt x="159" y="51"/>
                  </a:lnTo>
                  <a:lnTo>
                    <a:pt x="159" y="52"/>
                  </a:lnTo>
                  <a:lnTo>
                    <a:pt x="159" y="53"/>
                  </a:lnTo>
                  <a:lnTo>
                    <a:pt x="159" y="55"/>
                  </a:lnTo>
                  <a:lnTo>
                    <a:pt x="160" y="55"/>
                  </a:lnTo>
                  <a:lnTo>
                    <a:pt x="160" y="57"/>
                  </a:lnTo>
                  <a:lnTo>
                    <a:pt x="160" y="58"/>
                  </a:lnTo>
                  <a:lnTo>
                    <a:pt x="160" y="59"/>
                  </a:lnTo>
                  <a:lnTo>
                    <a:pt x="159" y="59"/>
                  </a:lnTo>
                  <a:lnTo>
                    <a:pt x="159" y="60"/>
                  </a:lnTo>
                  <a:lnTo>
                    <a:pt x="159" y="61"/>
                  </a:lnTo>
                  <a:lnTo>
                    <a:pt x="159" y="64"/>
                  </a:lnTo>
                  <a:lnTo>
                    <a:pt x="159" y="65"/>
                  </a:lnTo>
                  <a:lnTo>
                    <a:pt x="158" y="65"/>
                  </a:lnTo>
                  <a:lnTo>
                    <a:pt x="156" y="66"/>
                  </a:lnTo>
                  <a:lnTo>
                    <a:pt x="155" y="66"/>
                  </a:lnTo>
                  <a:lnTo>
                    <a:pt x="154" y="67"/>
                  </a:lnTo>
                  <a:lnTo>
                    <a:pt x="155" y="68"/>
                  </a:lnTo>
                  <a:lnTo>
                    <a:pt x="155" y="70"/>
                  </a:lnTo>
                  <a:lnTo>
                    <a:pt x="154" y="71"/>
                  </a:lnTo>
                  <a:lnTo>
                    <a:pt x="154" y="72"/>
                  </a:lnTo>
                  <a:lnTo>
                    <a:pt x="155" y="72"/>
                  </a:lnTo>
                  <a:lnTo>
                    <a:pt x="156" y="72"/>
                  </a:lnTo>
                  <a:lnTo>
                    <a:pt x="156" y="72"/>
                  </a:lnTo>
                  <a:lnTo>
                    <a:pt x="159" y="73"/>
                  </a:lnTo>
                  <a:lnTo>
                    <a:pt x="160" y="74"/>
                  </a:lnTo>
                  <a:lnTo>
                    <a:pt x="160" y="76"/>
                  </a:lnTo>
                  <a:lnTo>
                    <a:pt x="161" y="76"/>
                  </a:lnTo>
                  <a:lnTo>
                    <a:pt x="162" y="77"/>
                  </a:lnTo>
                  <a:lnTo>
                    <a:pt x="164" y="78"/>
                  </a:lnTo>
                  <a:lnTo>
                    <a:pt x="165" y="78"/>
                  </a:lnTo>
                  <a:lnTo>
                    <a:pt x="164" y="79"/>
                  </a:lnTo>
                  <a:lnTo>
                    <a:pt x="164" y="80"/>
                  </a:lnTo>
                  <a:lnTo>
                    <a:pt x="164" y="81"/>
                  </a:lnTo>
                  <a:lnTo>
                    <a:pt x="164" y="83"/>
                  </a:lnTo>
                  <a:lnTo>
                    <a:pt x="162" y="84"/>
                  </a:lnTo>
                  <a:lnTo>
                    <a:pt x="162" y="85"/>
                  </a:lnTo>
                  <a:lnTo>
                    <a:pt x="162" y="86"/>
                  </a:lnTo>
                  <a:lnTo>
                    <a:pt x="164" y="87"/>
                  </a:lnTo>
                  <a:lnTo>
                    <a:pt x="164" y="89"/>
                  </a:lnTo>
                  <a:lnTo>
                    <a:pt x="165" y="89"/>
                  </a:lnTo>
                  <a:lnTo>
                    <a:pt x="166" y="90"/>
                  </a:lnTo>
                  <a:lnTo>
                    <a:pt x="165" y="91"/>
                  </a:lnTo>
                  <a:lnTo>
                    <a:pt x="166" y="91"/>
                  </a:lnTo>
                  <a:lnTo>
                    <a:pt x="165" y="92"/>
                  </a:lnTo>
                  <a:lnTo>
                    <a:pt x="165" y="93"/>
                  </a:lnTo>
                  <a:lnTo>
                    <a:pt x="166" y="94"/>
                  </a:lnTo>
                  <a:lnTo>
                    <a:pt x="166" y="96"/>
                  </a:lnTo>
                  <a:lnTo>
                    <a:pt x="166" y="97"/>
                  </a:lnTo>
                  <a:lnTo>
                    <a:pt x="165" y="97"/>
                  </a:lnTo>
                  <a:lnTo>
                    <a:pt x="165" y="99"/>
                  </a:lnTo>
                  <a:lnTo>
                    <a:pt x="165" y="100"/>
                  </a:lnTo>
                  <a:lnTo>
                    <a:pt x="164" y="102"/>
                  </a:lnTo>
                  <a:lnTo>
                    <a:pt x="164" y="102"/>
                  </a:lnTo>
                  <a:lnTo>
                    <a:pt x="164" y="103"/>
                  </a:lnTo>
                  <a:lnTo>
                    <a:pt x="164" y="104"/>
                  </a:lnTo>
                  <a:lnTo>
                    <a:pt x="165" y="104"/>
                  </a:lnTo>
                  <a:lnTo>
                    <a:pt x="165" y="105"/>
                  </a:lnTo>
                  <a:lnTo>
                    <a:pt x="166" y="106"/>
                  </a:lnTo>
                  <a:lnTo>
                    <a:pt x="166" y="107"/>
                  </a:lnTo>
                  <a:lnTo>
                    <a:pt x="166" y="109"/>
                  </a:lnTo>
                  <a:lnTo>
                    <a:pt x="166" y="110"/>
                  </a:lnTo>
                  <a:lnTo>
                    <a:pt x="166" y="111"/>
                  </a:lnTo>
                  <a:lnTo>
                    <a:pt x="167" y="111"/>
                  </a:lnTo>
                  <a:lnTo>
                    <a:pt x="168" y="112"/>
                  </a:lnTo>
                  <a:lnTo>
                    <a:pt x="169" y="112"/>
                  </a:lnTo>
                  <a:lnTo>
                    <a:pt x="169" y="113"/>
                  </a:lnTo>
                  <a:lnTo>
                    <a:pt x="171" y="113"/>
                  </a:lnTo>
                  <a:lnTo>
                    <a:pt x="171" y="115"/>
                  </a:lnTo>
                  <a:lnTo>
                    <a:pt x="171" y="116"/>
                  </a:lnTo>
                  <a:lnTo>
                    <a:pt x="171" y="117"/>
                  </a:lnTo>
                  <a:lnTo>
                    <a:pt x="171" y="118"/>
                  </a:lnTo>
                  <a:lnTo>
                    <a:pt x="171" y="118"/>
                  </a:lnTo>
                  <a:lnTo>
                    <a:pt x="171" y="119"/>
                  </a:lnTo>
                  <a:lnTo>
                    <a:pt x="171" y="120"/>
                  </a:lnTo>
                  <a:lnTo>
                    <a:pt x="171" y="122"/>
                  </a:lnTo>
                  <a:lnTo>
                    <a:pt x="171" y="123"/>
                  </a:lnTo>
                  <a:lnTo>
                    <a:pt x="171" y="124"/>
                  </a:lnTo>
                  <a:lnTo>
                    <a:pt x="171" y="125"/>
                  </a:lnTo>
                  <a:lnTo>
                    <a:pt x="169" y="128"/>
                  </a:lnTo>
                  <a:lnTo>
                    <a:pt x="168" y="129"/>
                  </a:lnTo>
                  <a:lnTo>
                    <a:pt x="168" y="130"/>
                  </a:lnTo>
                  <a:lnTo>
                    <a:pt x="167" y="130"/>
                  </a:lnTo>
                  <a:lnTo>
                    <a:pt x="167" y="131"/>
                  </a:lnTo>
                  <a:lnTo>
                    <a:pt x="166" y="131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4" y="130"/>
                  </a:lnTo>
                  <a:lnTo>
                    <a:pt x="164" y="130"/>
                  </a:lnTo>
                  <a:lnTo>
                    <a:pt x="164" y="129"/>
                  </a:lnTo>
                  <a:lnTo>
                    <a:pt x="162" y="130"/>
                  </a:lnTo>
                  <a:lnTo>
                    <a:pt x="162" y="129"/>
                  </a:lnTo>
                  <a:lnTo>
                    <a:pt x="162" y="128"/>
                  </a:lnTo>
                  <a:lnTo>
                    <a:pt x="162" y="126"/>
                  </a:lnTo>
                  <a:lnTo>
                    <a:pt x="161" y="126"/>
                  </a:lnTo>
                  <a:lnTo>
                    <a:pt x="161" y="125"/>
                  </a:lnTo>
                  <a:lnTo>
                    <a:pt x="161" y="126"/>
                  </a:lnTo>
                  <a:lnTo>
                    <a:pt x="160" y="126"/>
                  </a:lnTo>
                  <a:lnTo>
                    <a:pt x="159" y="126"/>
                  </a:lnTo>
                  <a:lnTo>
                    <a:pt x="159" y="125"/>
                  </a:lnTo>
                  <a:lnTo>
                    <a:pt x="158" y="125"/>
                  </a:lnTo>
                  <a:lnTo>
                    <a:pt x="156" y="126"/>
                  </a:lnTo>
                  <a:lnTo>
                    <a:pt x="156" y="128"/>
                  </a:lnTo>
                  <a:lnTo>
                    <a:pt x="158" y="128"/>
                  </a:lnTo>
                  <a:lnTo>
                    <a:pt x="158" y="129"/>
                  </a:lnTo>
                  <a:lnTo>
                    <a:pt x="159" y="129"/>
                  </a:lnTo>
                  <a:lnTo>
                    <a:pt x="159" y="130"/>
                  </a:lnTo>
                  <a:lnTo>
                    <a:pt x="156" y="130"/>
                  </a:lnTo>
                  <a:lnTo>
                    <a:pt x="156" y="130"/>
                  </a:lnTo>
                  <a:lnTo>
                    <a:pt x="155" y="130"/>
                  </a:lnTo>
                  <a:lnTo>
                    <a:pt x="153" y="131"/>
                  </a:lnTo>
                  <a:lnTo>
                    <a:pt x="152" y="131"/>
                  </a:lnTo>
                  <a:lnTo>
                    <a:pt x="151" y="131"/>
                  </a:lnTo>
                  <a:lnTo>
                    <a:pt x="151" y="132"/>
                  </a:lnTo>
                  <a:lnTo>
                    <a:pt x="149" y="132"/>
                  </a:lnTo>
                  <a:lnTo>
                    <a:pt x="149" y="133"/>
                  </a:lnTo>
                  <a:lnTo>
                    <a:pt x="148" y="135"/>
                  </a:lnTo>
                  <a:lnTo>
                    <a:pt x="147" y="133"/>
                  </a:lnTo>
                  <a:lnTo>
                    <a:pt x="147" y="135"/>
                  </a:lnTo>
                  <a:lnTo>
                    <a:pt x="146" y="135"/>
                  </a:lnTo>
                  <a:lnTo>
                    <a:pt x="143" y="135"/>
                  </a:lnTo>
                  <a:lnTo>
                    <a:pt x="143" y="135"/>
                  </a:lnTo>
                  <a:lnTo>
                    <a:pt x="143" y="136"/>
                  </a:lnTo>
                  <a:lnTo>
                    <a:pt x="143" y="137"/>
                  </a:lnTo>
                  <a:lnTo>
                    <a:pt x="142" y="137"/>
                  </a:lnTo>
                  <a:lnTo>
                    <a:pt x="142" y="138"/>
                  </a:lnTo>
                  <a:lnTo>
                    <a:pt x="141" y="138"/>
                  </a:lnTo>
                  <a:lnTo>
                    <a:pt x="141" y="137"/>
                  </a:lnTo>
                  <a:lnTo>
                    <a:pt x="140" y="137"/>
                  </a:lnTo>
                  <a:lnTo>
                    <a:pt x="140" y="138"/>
                  </a:lnTo>
                  <a:lnTo>
                    <a:pt x="139" y="139"/>
                  </a:lnTo>
                  <a:lnTo>
                    <a:pt x="139" y="138"/>
                  </a:lnTo>
                  <a:lnTo>
                    <a:pt x="138" y="138"/>
                  </a:lnTo>
                  <a:lnTo>
                    <a:pt x="138" y="141"/>
                  </a:lnTo>
                  <a:lnTo>
                    <a:pt x="136" y="141"/>
                  </a:lnTo>
                  <a:lnTo>
                    <a:pt x="135" y="141"/>
                  </a:lnTo>
                  <a:lnTo>
                    <a:pt x="135" y="142"/>
                  </a:lnTo>
                  <a:lnTo>
                    <a:pt x="134" y="142"/>
                  </a:lnTo>
                  <a:lnTo>
                    <a:pt x="134" y="141"/>
                  </a:lnTo>
                  <a:lnTo>
                    <a:pt x="134" y="143"/>
                  </a:lnTo>
                  <a:lnTo>
                    <a:pt x="133" y="143"/>
                  </a:lnTo>
                  <a:lnTo>
                    <a:pt x="133" y="144"/>
                  </a:lnTo>
                  <a:lnTo>
                    <a:pt x="132" y="144"/>
                  </a:lnTo>
                  <a:lnTo>
                    <a:pt x="130" y="143"/>
                  </a:lnTo>
                  <a:lnTo>
                    <a:pt x="129" y="143"/>
                  </a:lnTo>
                  <a:lnTo>
                    <a:pt x="128" y="143"/>
                  </a:lnTo>
                  <a:lnTo>
                    <a:pt x="128" y="144"/>
                  </a:lnTo>
                  <a:lnTo>
                    <a:pt x="127" y="144"/>
                  </a:lnTo>
                  <a:lnTo>
                    <a:pt x="126" y="144"/>
                  </a:lnTo>
                  <a:lnTo>
                    <a:pt x="125" y="144"/>
                  </a:lnTo>
                  <a:lnTo>
                    <a:pt x="123" y="144"/>
                  </a:lnTo>
                  <a:lnTo>
                    <a:pt x="123" y="145"/>
                  </a:lnTo>
                  <a:lnTo>
                    <a:pt x="122" y="145"/>
                  </a:lnTo>
                  <a:lnTo>
                    <a:pt x="122" y="147"/>
                  </a:lnTo>
                  <a:lnTo>
                    <a:pt x="121" y="148"/>
                  </a:lnTo>
                  <a:lnTo>
                    <a:pt x="121" y="149"/>
                  </a:lnTo>
                  <a:lnTo>
                    <a:pt x="120" y="149"/>
                  </a:lnTo>
                  <a:lnTo>
                    <a:pt x="120" y="150"/>
                  </a:lnTo>
                  <a:lnTo>
                    <a:pt x="120" y="151"/>
                  </a:lnTo>
                  <a:lnTo>
                    <a:pt x="119" y="150"/>
                  </a:lnTo>
                  <a:lnTo>
                    <a:pt x="119" y="149"/>
                  </a:lnTo>
                  <a:lnTo>
                    <a:pt x="117" y="148"/>
                  </a:lnTo>
                  <a:lnTo>
                    <a:pt x="117" y="147"/>
                  </a:lnTo>
                  <a:lnTo>
                    <a:pt x="116" y="147"/>
                  </a:lnTo>
                  <a:lnTo>
                    <a:pt x="115" y="147"/>
                  </a:lnTo>
                  <a:lnTo>
                    <a:pt x="116" y="147"/>
                  </a:lnTo>
                  <a:lnTo>
                    <a:pt x="116" y="148"/>
                  </a:lnTo>
                  <a:lnTo>
                    <a:pt x="116" y="149"/>
                  </a:lnTo>
                  <a:lnTo>
                    <a:pt x="115" y="149"/>
                  </a:lnTo>
                  <a:lnTo>
                    <a:pt x="116" y="149"/>
                  </a:lnTo>
                  <a:lnTo>
                    <a:pt x="116" y="150"/>
                  </a:lnTo>
                  <a:lnTo>
                    <a:pt x="117" y="150"/>
                  </a:lnTo>
                  <a:lnTo>
                    <a:pt x="117" y="151"/>
                  </a:lnTo>
                  <a:lnTo>
                    <a:pt x="117" y="152"/>
                  </a:lnTo>
                  <a:lnTo>
                    <a:pt x="117" y="154"/>
                  </a:lnTo>
                  <a:lnTo>
                    <a:pt x="119" y="154"/>
                  </a:lnTo>
                  <a:lnTo>
                    <a:pt x="119" y="155"/>
                  </a:lnTo>
                  <a:lnTo>
                    <a:pt x="122" y="156"/>
                  </a:lnTo>
                  <a:lnTo>
                    <a:pt x="122" y="157"/>
                  </a:lnTo>
                  <a:lnTo>
                    <a:pt x="123" y="157"/>
                  </a:lnTo>
                  <a:lnTo>
                    <a:pt x="123" y="158"/>
                  </a:lnTo>
                  <a:lnTo>
                    <a:pt x="125" y="158"/>
                  </a:lnTo>
                  <a:lnTo>
                    <a:pt x="125" y="158"/>
                  </a:lnTo>
                  <a:lnTo>
                    <a:pt x="123" y="160"/>
                  </a:lnTo>
                  <a:lnTo>
                    <a:pt x="123" y="161"/>
                  </a:lnTo>
                  <a:lnTo>
                    <a:pt x="123" y="160"/>
                  </a:lnTo>
                  <a:lnTo>
                    <a:pt x="123" y="161"/>
                  </a:lnTo>
                  <a:lnTo>
                    <a:pt x="123" y="162"/>
                  </a:lnTo>
                  <a:lnTo>
                    <a:pt x="122" y="162"/>
                  </a:lnTo>
                  <a:lnTo>
                    <a:pt x="121" y="163"/>
                  </a:lnTo>
                  <a:lnTo>
                    <a:pt x="122" y="163"/>
                  </a:lnTo>
                  <a:lnTo>
                    <a:pt x="122" y="164"/>
                  </a:lnTo>
                  <a:lnTo>
                    <a:pt x="123" y="164"/>
                  </a:lnTo>
                  <a:lnTo>
                    <a:pt x="123" y="165"/>
                  </a:lnTo>
                  <a:lnTo>
                    <a:pt x="123" y="167"/>
                  </a:lnTo>
                  <a:lnTo>
                    <a:pt x="125" y="167"/>
                  </a:lnTo>
                  <a:lnTo>
                    <a:pt x="125" y="168"/>
                  </a:lnTo>
                  <a:lnTo>
                    <a:pt x="125" y="169"/>
                  </a:lnTo>
                  <a:lnTo>
                    <a:pt x="126" y="169"/>
                  </a:lnTo>
                  <a:lnTo>
                    <a:pt x="126" y="170"/>
                  </a:lnTo>
                  <a:lnTo>
                    <a:pt x="126" y="171"/>
                  </a:lnTo>
                  <a:lnTo>
                    <a:pt x="127" y="173"/>
                  </a:lnTo>
                  <a:lnTo>
                    <a:pt x="128" y="173"/>
                  </a:lnTo>
                  <a:lnTo>
                    <a:pt x="128" y="174"/>
                  </a:lnTo>
                  <a:lnTo>
                    <a:pt x="129" y="175"/>
                  </a:lnTo>
                  <a:lnTo>
                    <a:pt x="130" y="175"/>
                  </a:lnTo>
                  <a:lnTo>
                    <a:pt x="132" y="175"/>
                  </a:lnTo>
                  <a:lnTo>
                    <a:pt x="133" y="175"/>
                  </a:lnTo>
                  <a:lnTo>
                    <a:pt x="133" y="176"/>
                  </a:lnTo>
                  <a:lnTo>
                    <a:pt x="134" y="176"/>
                  </a:lnTo>
                  <a:lnTo>
                    <a:pt x="134" y="177"/>
                  </a:lnTo>
                  <a:lnTo>
                    <a:pt x="136" y="181"/>
                  </a:lnTo>
                  <a:lnTo>
                    <a:pt x="138" y="182"/>
                  </a:lnTo>
                  <a:lnTo>
                    <a:pt x="139" y="182"/>
                  </a:lnTo>
                  <a:lnTo>
                    <a:pt x="140" y="183"/>
                  </a:lnTo>
                  <a:lnTo>
                    <a:pt x="141" y="183"/>
                  </a:lnTo>
                  <a:lnTo>
                    <a:pt x="141" y="184"/>
                  </a:lnTo>
                  <a:lnTo>
                    <a:pt x="141" y="186"/>
                  </a:lnTo>
                  <a:lnTo>
                    <a:pt x="142" y="186"/>
                  </a:lnTo>
                  <a:lnTo>
                    <a:pt x="142" y="187"/>
                  </a:lnTo>
                  <a:lnTo>
                    <a:pt x="143" y="187"/>
                  </a:lnTo>
                  <a:lnTo>
                    <a:pt x="143" y="186"/>
                  </a:lnTo>
                  <a:lnTo>
                    <a:pt x="143" y="186"/>
                  </a:lnTo>
                  <a:lnTo>
                    <a:pt x="143" y="187"/>
                  </a:lnTo>
                  <a:lnTo>
                    <a:pt x="145" y="187"/>
                  </a:lnTo>
                  <a:lnTo>
                    <a:pt x="145" y="187"/>
                  </a:lnTo>
                  <a:lnTo>
                    <a:pt x="146" y="188"/>
                  </a:lnTo>
                  <a:lnTo>
                    <a:pt x="147" y="188"/>
                  </a:lnTo>
                  <a:lnTo>
                    <a:pt x="148" y="190"/>
                  </a:lnTo>
                  <a:lnTo>
                    <a:pt x="147" y="191"/>
                  </a:lnTo>
                  <a:lnTo>
                    <a:pt x="147" y="193"/>
                  </a:lnTo>
                  <a:lnTo>
                    <a:pt x="148" y="193"/>
                  </a:lnTo>
                  <a:lnTo>
                    <a:pt x="148" y="194"/>
                  </a:lnTo>
                  <a:lnTo>
                    <a:pt x="148" y="195"/>
                  </a:lnTo>
                  <a:lnTo>
                    <a:pt x="147" y="196"/>
                  </a:lnTo>
                  <a:lnTo>
                    <a:pt x="146" y="197"/>
                  </a:lnTo>
                  <a:lnTo>
                    <a:pt x="145" y="197"/>
                  </a:lnTo>
                  <a:lnTo>
                    <a:pt x="145" y="196"/>
                  </a:lnTo>
                  <a:lnTo>
                    <a:pt x="143" y="196"/>
                  </a:lnTo>
                  <a:lnTo>
                    <a:pt x="142" y="196"/>
                  </a:lnTo>
                  <a:lnTo>
                    <a:pt x="142" y="197"/>
                  </a:lnTo>
                  <a:lnTo>
                    <a:pt x="142" y="199"/>
                  </a:lnTo>
                  <a:lnTo>
                    <a:pt x="142" y="200"/>
                  </a:lnTo>
                  <a:lnTo>
                    <a:pt x="142" y="201"/>
                  </a:lnTo>
                  <a:lnTo>
                    <a:pt x="141" y="202"/>
                  </a:lnTo>
                  <a:lnTo>
                    <a:pt x="140" y="203"/>
                  </a:lnTo>
                  <a:lnTo>
                    <a:pt x="139" y="204"/>
                  </a:lnTo>
                  <a:lnTo>
                    <a:pt x="136" y="204"/>
                  </a:lnTo>
                  <a:lnTo>
                    <a:pt x="134" y="206"/>
                  </a:lnTo>
                  <a:lnTo>
                    <a:pt x="133" y="207"/>
                  </a:lnTo>
                  <a:lnTo>
                    <a:pt x="132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9" y="209"/>
                  </a:lnTo>
                  <a:lnTo>
                    <a:pt x="128" y="209"/>
                  </a:lnTo>
                  <a:lnTo>
                    <a:pt x="128" y="210"/>
                  </a:lnTo>
                  <a:lnTo>
                    <a:pt x="129" y="212"/>
                  </a:lnTo>
                  <a:lnTo>
                    <a:pt x="130" y="213"/>
                  </a:lnTo>
                  <a:lnTo>
                    <a:pt x="130" y="214"/>
                  </a:lnTo>
                  <a:lnTo>
                    <a:pt x="132" y="214"/>
                  </a:lnTo>
                  <a:lnTo>
                    <a:pt x="132" y="215"/>
                  </a:lnTo>
                  <a:lnTo>
                    <a:pt x="133" y="215"/>
                  </a:lnTo>
                  <a:lnTo>
                    <a:pt x="133" y="216"/>
                  </a:lnTo>
                  <a:lnTo>
                    <a:pt x="132" y="219"/>
                  </a:lnTo>
                  <a:lnTo>
                    <a:pt x="132" y="220"/>
                  </a:lnTo>
                  <a:lnTo>
                    <a:pt x="133" y="220"/>
                  </a:lnTo>
                  <a:lnTo>
                    <a:pt x="134" y="220"/>
                  </a:lnTo>
                  <a:lnTo>
                    <a:pt x="134" y="221"/>
                  </a:lnTo>
                  <a:lnTo>
                    <a:pt x="135" y="221"/>
                  </a:lnTo>
                  <a:lnTo>
                    <a:pt x="135" y="222"/>
                  </a:lnTo>
                  <a:lnTo>
                    <a:pt x="135" y="223"/>
                  </a:lnTo>
                  <a:lnTo>
                    <a:pt x="134" y="223"/>
                  </a:lnTo>
                  <a:lnTo>
                    <a:pt x="134" y="225"/>
                  </a:lnTo>
                  <a:lnTo>
                    <a:pt x="134" y="226"/>
                  </a:lnTo>
                  <a:lnTo>
                    <a:pt x="134" y="227"/>
                  </a:lnTo>
                  <a:lnTo>
                    <a:pt x="133" y="227"/>
                  </a:lnTo>
                  <a:lnTo>
                    <a:pt x="132" y="227"/>
                  </a:lnTo>
                  <a:lnTo>
                    <a:pt x="130" y="226"/>
                  </a:lnTo>
                  <a:lnTo>
                    <a:pt x="129" y="225"/>
                  </a:lnTo>
                  <a:lnTo>
                    <a:pt x="129" y="223"/>
                  </a:lnTo>
                  <a:lnTo>
                    <a:pt x="129" y="222"/>
                  </a:lnTo>
                  <a:lnTo>
                    <a:pt x="128" y="222"/>
                  </a:lnTo>
                  <a:lnTo>
                    <a:pt x="129" y="221"/>
                  </a:lnTo>
                  <a:lnTo>
                    <a:pt x="128" y="221"/>
                  </a:lnTo>
                  <a:lnTo>
                    <a:pt x="127" y="221"/>
                  </a:lnTo>
                  <a:lnTo>
                    <a:pt x="126" y="221"/>
                  </a:lnTo>
                  <a:lnTo>
                    <a:pt x="126" y="222"/>
                  </a:lnTo>
                  <a:lnTo>
                    <a:pt x="125" y="222"/>
                  </a:lnTo>
                  <a:lnTo>
                    <a:pt x="123" y="222"/>
                  </a:lnTo>
                  <a:lnTo>
                    <a:pt x="122" y="222"/>
                  </a:lnTo>
                  <a:lnTo>
                    <a:pt x="122" y="221"/>
                  </a:lnTo>
                  <a:lnTo>
                    <a:pt x="121" y="221"/>
                  </a:lnTo>
                  <a:lnTo>
                    <a:pt x="120" y="221"/>
                  </a:lnTo>
                  <a:lnTo>
                    <a:pt x="119" y="221"/>
                  </a:lnTo>
                  <a:lnTo>
                    <a:pt x="119" y="220"/>
                  </a:lnTo>
                  <a:lnTo>
                    <a:pt x="117" y="220"/>
                  </a:lnTo>
                  <a:lnTo>
                    <a:pt x="117" y="221"/>
                  </a:lnTo>
                  <a:lnTo>
                    <a:pt x="117" y="222"/>
                  </a:lnTo>
                  <a:lnTo>
                    <a:pt x="117" y="223"/>
                  </a:lnTo>
                  <a:lnTo>
                    <a:pt x="114" y="223"/>
                  </a:lnTo>
                  <a:lnTo>
                    <a:pt x="113" y="223"/>
                  </a:lnTo>
                  <a:lnTo>
                    <a:pt x="112" y="223"/>
                  </a:lnTo>
                  <a:lnTo>
                    <a:pt x="112" y="225"/>
                  </a:lnTo>
                  <a:lnTo>
                    <a:pt x="110" y="223"/>
                  </a:lnTo>
                  <a:lnTo>
                    <a:pt x="109" y="223"/>
                  </a:lnTo>
                  <a:lnTo>
                    <a:pt x="108" y="223"/>
                  </a:lnTo>
                  <a:lnTo>
                    <a:pt x="107" y="225"/>
                  </a:lnTo>
                  <a:lnTo>
                    <a:pt x="107" y="226"/>
                  </a:lnTo>
                  <a:lnTo>
                    <a:pt x="106" y="226"/>
                  </a:lnTo>
                  <a:lnTo>
                    <a:pt x="104" y="226"/>
                  </a:lnTo>
                  <a:lnTo>
                    <a:pt x="103" y="226"/>
                  </a:lnTo>
                  <a:lnTo>
                    <a:pt x="103" y="227"/>
                  </a:lnTo>
                  <a:lnTo>
                    <a:pt x="103" y="228"/>
                  </a:lnTo>
                  <a:lnTo>
                    <a:pt x="102" y="228"/>
                  </a:lnTo>
                  <a:lnTo>
                    <a:pt x="101" y="228"/>
                  </a:lnTo>
                  <a:lnTo>
                    <a:pt x="101" y="229"/>
                  </a:lnTo>
                  <a:lnTo>
                    <a:pt x="100" y="229"/>
                  </a:lnTo>
                  <a:lnTo>
                    <a:pt x="100" y="228"/>
                  </a:lnTo>
                  <a:lnTo>
                    <a:pt x="99" y="228"/>
                  </a:lnTo>
                  <a:lnTo>
                    <a:pt x="97" y="229"/>
                  </a:lnTo>
                  <a:lnTo>
                    <a:pt x="95" y="229"/>
                  </a:lnTo>
                  <a:lnTo>
                    <a:pt x="95" y="228"/>
                  </a:lnTo>
                  <a:lnTo>
                    <a:pt x="94" y="227"/>
                  </a:lnTo>
                  <a:lnTo>
                    <a:pt x="93" y="227"/>
                  </a:lnTo>
                  <a:lnTo>
                    <a:pt x="94" y="226"/>
                  </a:lnTo>
                  <a:lnTo>
                    <a:pt x="93" y="226"/>
                  </a:lnTo>
                  <a:lnTo>
                    <a:pt x="91" y="226"/>
                  </a:lnTo>
                  <a:lnTo>
                    <a:pt x="90" y="226"/>
                  </a:lnTo>
                  <a:lnTo>
                    <a:pt x="88" y="225"/>
                  </a:lnTo>
                  <a:lnTo>
                    <a:pt x="87" y="226"/>
                  </a:lnTo>
                  <a:lnTo>
                    <a:pt x="87" y="226"/>
                  </a:lnTo>
                  <a:lnTo>
                    <a:pt x="87" y="225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7"/>
                  </a:lnTo>
                  <a:lnTo>
                    <a:pt x="87" y="228"/>
                  </a:lnTo>
                  <a:lnTo>
                    <a:pt x="86" y="229"/>
                  </a:lnTo>
                  <a:lnTo>
                    <a:pt x="84" y="230"/>
                  </a:lnTo>
                  <a:lnTo>
                    <a:pt x="84" y="232"/>
                  </a:lnTo>
                  <a:lnTo>
                    <a:pt x="83" y="232"/>
                  </a:lnTo>
                  <a:lnTo>
                    <a:pt x="83" y="233"/>
                  </a:lnTo>
                  <a:lnTo>
                    <a:pt x="82" y="233"/>
                  </a:lnTo>
                  <a:lnTo>
                    <a:pt x="81" y="233"/>
                  </a:lnTo>
                  <a:lnTo>
                    <a:pt x="81" y="232"/>
                  </a:lnTo>
                  <a:lnTo>
                    <a:pt x="82" y="230"/>
                  </a:lnTo>
                  <a:lnTo>
                    <a:pt x="81" y="229"/>
                  </a:lnTo>
                  <a:lnTo>
                    <a:pt x="81" y="230"/>
                  </a:lnTo>
                  <a:lnTo>
                    <a:pt x="80" y="230"/>
                  </a:lnTo>
                  <a:lnTo>
                    <a:pt x="78" y="230"/>
                  </a:lnTo>
                  <a:lnTo>
                    <a:pt x="78" y="229"/>
                  </a:lnTo>
                  <a:lnTo>
                    <a:pt x="80" y="228"/>
                  </a:lnTo>
                  <a:lnTo>
                    <a:pt x="78" y="228"/>
                  </a:lnTo>
                  <a:lnTo>
                    <a:pt x="78" y="227"/>
                  </a:lnTo>
                  <a:lnTo>
                    <a:pt x="77" y="227"/>
                  </a:lnTo>
                  <a:lnTo>
                    <a:pt x="77" y="226"/>
                  </a:lnTo>
                  <a:lnTo>
                    <a:pt x="76" y="226"/>
                  </a:lnTo>
                  <a:lnTo>
                    <a:pt x="76" y="225"/>
                  </a:lnTo>
                  <a:lnTo>
                    <a:pt x="76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6"/>
                  </a:lnTo>
                  <a:lnTo>
                    <a:pt x="74" y="226"/>
                  </a:lnTo>
                  <a:lnTo>
                    <a:pt x="74" y="225"/>
                  </a:lnTo>
                  <a:lnTo>
                    <a:pt x="74" y="223"/>
                  </a:lnTo>
                  <a:lnTo>
                    <a:pt x="73" y="223"/>
                  </a:lnTo>
                  <a:lnTo>
                    <a:pt x="73" y="225"/>
                  </a:lnTo>
                  <a:lnTo>
                    <a:pt x="71" y="226"/>
                  </a:lnTo>
                  <a:lnTo>
                    <a:pt x="70" y="226"/>
                  </a:lnTo>
                  <a:lnTo>
                    <a:pt x="69" y="226"/>
                  </a:lnTo>
                  <a:lnTo>
                    <a:pt x="63" y="222"/>
                  </a:lnTo>
                  <a:lnTo>
                    <a:pt x="62" y="222"/>
                  </a:lnTo>
                  <a:lnTo>
                    <a:pt x="62" y="221"/>
                  </a:lnTo>
                  <a:lnTo>
                    <a:pt x="61" y="221"/>
                  </a:lnTo>
                  <a:lnTo>
                    <a:pt x="58" y="221"/>
                  </a:lnTo>
                  <a:lnTo>
                    <a:pt x="58" y="222"/>
                  </a:lnTo>
                  <a:lnTo>
                    <a:pt x="57" y="222"/>
                  </a:lnTo>
                  <a:lnTo>
                    <a:pt x="56" y="221"/>
                  </a:lnTo>
                  <a:lnTo>
                    <a:pt x="56" y="220"/>
                  </a:lnTo>
                  <a:lnTo>
                    <a:pt x="55" y="220"/>
                  </a:lnTo>
                  <a:lnTo>
                    <a:pt x="55" y="221"/>
                  </a:lnTo>
                  <a:lnTo>
                    <a:pt x="54" y="221"/>
                  </a:lnTo>
                  <a:lnTo>
                    <a:pt x="54" y="220"/>
                  </a:lnTo>
                  <a:lnTo>
                    <a:pt x="54" y="219"/>
                  </a:lnTo>
                  <a:lnTo>
                    <a:pt x="52" y="219"/>
                  </a:lnTo>
                  <a:lnTo>
                    <a:pt x="52" y="217"/>
                  </a:lnTo>
                  <a:lnTo>
                    <a:pt x="52" y="219"/>
                  </a:lnTo>
                  <a:lnTo>
                    <a:pt x="51" y="219"/>
                  </a:lnTo>
                  <a:lnTo>
                    <a:pt x="51" y="217"/>
                  </a:lnTo>
                  <a:lnTo>
                    <a:pt x="50" y="217"/>
                  </a:lnTo>
                  <a:lnTo>
                    <a:pt x="50" y="219"/>
                  </a:lnTo>
                  <a:lnTo>
                    <a:pt x="49" y="219"/>
                  </a:lnTo>
                  <a:lnTo>
                    <a:pt x="49" y="220"/>
                  </a:lnTo>
                  <a:lnTo>
                    <a:pt x="48" y="220"/>
                  </a:lnTo>
                  <a:lnTo>
                    <a:pt x="48" y="221"/>
                  </a:lnTo>
                  <a:lnTo>
                    <a:pt x="48" y="222"/>
                  </a:lnTo>
                  <a:lnTo>
                    <a:pt x="49" y="222"/>
                  </a:lnTo>
                  <a:lnTo>
                    <a:pt x="50" y="222"/>
                  </a:lnTo>
                  <a:lnTo>
                    <a:pt x="51" y="222"/>
                  </a:lnTo>
                  <a:lnTo>
                    <a:pt x="51" y="223"/>
                  </a:lnTo>
                  <a:lnTo>
                    <a:pt x="50" y="223"/>
                  </a:lnTo>
                  <a:lnTo>
                    <a:pt x="49" y="223"/>
                  </a:lnTo>
                  <a:lnTo>
                    <a:pt x="48" y="225"/>
                  </a:lnTo>
                  <a:lnTo>
                    <a:pt x="46" y="225"/>
                  </a:lnTo>
                  <a:lnTo>
                    <a:pt x="46" y="223"/>
                  </a:lnTo>
                  <a:lnTo>
                    <a:pt x="45" y="223"/>
                  </a:lnTo>
                  <a:lnTo>
                    <a:pt x="44" y="223"/>
                  </a:lnTo>
                  <a:lnTo>
                    <a:pt x="43" y="223"/>
                  </a:lnTo>
                  <a:lnTo>
                    <a:pt x="42" y="223"/>
                  </a:lnTo>
                  <a:lnTo>
                    <a:pt x="42" y="225"/>
                  </a:lnTo>
                  <a:lnTo>
                    <a:pt x="41" y="225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7" y="223"/>
                  </a:lnTo>
                  <a:lnTo>
                    <a:pt x="36" y="223"/>
                  </a:lnTo>
                  <a:lnTo>
                    <a:pt x="36" y="225"/>
                  </a:lnTo>
                  <a:lnTo>
                    <a:pt x="35" y="225"/>
                  </a:lnTo>
                  <a:lnTo>
                    <a:pt x="33" y="225"/>
                  </a:lnTo>
                  <a:lnTo>
                    <a:pt x="32" y="225"/>
                  </a:lnTo>
                  <a:lnTo>
                    <a:pt x="33" y="225"/>
                  </a:lnTo>
                  <a:lnTo>
                    <a:pt x="33" y="223"/>
                  </a:lnTo>
                  <a:lnTo>
                    <a:pt x="32" y="223"/>
                  </a:lnTo>
                  <a:lnTo>
                    <a:pt x="31" y="223"/>
                  </a:lnTo>
                  <a:lnTo>
                    <a:pt x="31" y="222"/>
                  </a:lnTo>
                  <a:lnTo>
                    <a:pt x="31" y="221"/>
                  </a:lnTo>
                  <a:lnTo>
                    <a:pt x="30" y="221"/>
                  </a:lnTo>
                  <a:lnTo>
                    <a:pt x="30" y="220"/>
                  </a:lnTo>
                  <a:lnTo>
                    <a:pt x="31" y="220"/>
                  </a:lnTo>
                  <a:lnTo>
                    <a:pt x="31" y="219"/>
                  </a:lnTo>
                  <a:lnTo>
                    <a:pt x="31" y="217"/>
                  </a:lnTo>
                  <a:lnTo>
                    <a:pt x="31" y="216"/>
                  </a:lnTo>
                  <a:lnTo>
                    <a:pt x="31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2" y="213"/>
                  </a:lnTo>
                  <a:lnTo>
                    <a:pt x="31" y="212"/>
                  </a:lnTo>
                  <a:lnTo>
                    <a:pt x="31" y="210"/>
                  </a:lnTo>
                  <a:lnTo>
                    <a:pt x="31" y="209"/>
                  </a:lnTo>
                  <a:lnTo>
                    <a:pt x="32" y="209"/>
                  </a:lnTo>
                  <a:lnTo>
                    <a:pt x="32" y="208"/>
                  </a:lnTo>
                  <a:lnTo>
                    <a:pt x="33" y="206"/>
                  </a:lnTo>
                  <a:lnTo>
                    <a:pt x="33" y="204"/>
                  </a:lnTo>
                  <a:lnTo>
                    <a:pt x="35" y="203"/>
                  </a:lnTo>
                  <a:lnTo>
                    <a:pt x="35" y="202"/>
                  </a:lnTo>
                  <a:lnTo>
                    <a:pt x="35" y="201"/>
                  </a:lnTo>
                  <a:lnTo>
                    <a:pt x="35" y="200"/>
                  </a:lnTo>
                  <a:lnTo>
                    <a:pt x="36" y="200"/>
                  </a:lnTo>
                  <a:lnTo>
                    <a:pt x="36" y="199"/>
                  </a:lnTo>
                  <a:lnTo>
                    <a:pt x="36" y="197"/>
                  </a:lnTo>
                  <a:lnTo>
                    <a:pt x="36" y="196"/>
                  </a:lnTo>
                  <a:lnTo>
                    <a:pt x="36" y="195"/>
                  </a:lnTo>
                  <a:lnTo>
                    <a:pt x="37" y="194"/>
                  </a:lnTo>
                  <a:lnTo>
                    <a:pt x="38" y="194"/>
                  </a:lnTo>
                  <a:lnTo>
                    <a:pt x="38" y="193"/>
                  </a:lnTo>
                  <a:lnTo>
                    <a:pt x="39" y="191"/>
                  </a:lnTo>
                  <a:lnTo>
                    <a:pt x="39" y="190"/>
                  </a:lnTo>
                  <a:lnTo>
                    <a:pt x="41" y="190"/>
                  </a:lnTo>
                  <a:lnTo>
                    <a:pt x="42" y="189"/>
                  </a:lnTo>
                  <a:lnTo>
                    <a:pt x="43" y="187"/>
                  </a:lnTo>
                  <a:lnTo>
                    <a:pt x="43" y="187"/>
                  </a:lnTo>
                  <a:lnTo>
                    <a:pt x="44" y="187"/>
                  </a:lnTo>
                  <a:lnTo>
                    <a:pt x="44" y="186"/>
                  </a:lnTo>
                  <a:lnTo>
                    <a:pt x="43" y="186"/>
                  </a:lnTo>
                  <a:lnTo>
                    <a:pt x="42" y="186"/>
                  </a:lnTo>
                  <a:lnTo>
                    <a:pt x="38" y="184"/>
                  </a:lnTo>
                  <a:lnTo>
                    <a:pt x="37" y="184"/>
                  </a:lnTo>
                  <a:lnTo>
                    <a:pt x="36" y="183"/>
                  </a:lnTo>
                  <a:lnTo>
                    <a:pt x="35" y="183"/>
                  </a:lnTo>
                  <a:lnTo>
                    <a:pt x="35" y="184"/>
                  </a:lnTo>
                  <a:lnTo>
                    <a:pt x="33" y="183"/>
                  </a:lnTo>
                  <a:lnTo>
                    <a:pt x="33" y="184"/>
                  </a:lnTo>
                  <a:lnTo>
                    <a:pt x="32" y="184"/>
                  </a:lnTo>
                  <a:lnTo>
                    <a:pt x="32" y="183"/>
                  </a:lnTo>
                  <a:lnTo>
                    <a:pt x="31" y="183"/>
                  </a:lnTo>
                  <a:lnTo>
                    <a:pt x="30" y="182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0" y="180"/>
                  </a:lnTo>
                  <a:lnTo>
                    <a:pt x="29" y="180"/>
                  </a:lnTo>
                  <a:lnTo>
                    <a:pt x="29" y="181"/>
                  </a:lnTo>
                  <a:lnTo>
                    <a:pt x="28" y="181"/>
                  </a:lnTo>
                  <a:lnTo>
                    <a:pt x="28" y="182"/>
                  </a:lnTo>
                  <a:lnTo>
                    <a:pt x="26" y="182"/>
                  </a:lnTo>
                  <a:lnTo>
                    <a:pt x="24" y="182"/>
                  </a:lnTo>
                  <a:lnTo>
                    <a:pt x="24" y="181"/>
                  </a:lnTo>
                  <a:lnTo>
                    <a:pt x="23" y="181"/>
                  </a:lnTo>
                  <a:lnTo>
                    <a:pt x="23" y="182"/>
                  </a:lnTo>
                  <a:lnTo>
                    <a:pt x="22" y="181"/>
                  </a:lnTo>
                  <a:lnTo>
                    <a:pt x="22" y="180"/>
                  </a:lnTo>
                  <a:lnTo>
                    <a:pt x="20" y="178"/>
                  </a:lnTo>
                  <a:lnTo>
                    <a:pt x="19" y="178"/>
                  </a:lnTo>
                  <a:lnTo>
                    <a:pt x="18" y="178"/>
                  </a:lnTo>
                  <a:lnTo>
                    <a:pt x="18" y="180"/>
                  </a:lnTo>
                  <a:lnTo>
                    <a:pt x="18" y="181"/>
                  </a:lnTo>
                  <a:lnTo>
                    <a:pt x="17" y="181"/>
                  </a:lnTo>
                  <a:lnTo>
                    <a:pt x="16" y="181"/>
                  </a:lnTo>
                  <a:lnTo>
                    <a:pt x="16" y="180"/>
                  </a:lnTo>
                  <a:lnTo>
                    <a:pt x="16" y="178"/>
                  </a:lnTo>
                  <a:lnTo>
                    <a:pt x="15" y="177"/>
                  </a:lnTo>
                  <a:lnTo>
                    <a:pt x="13" y="176"/>
                  </a:lnTo>
                  <a:lnTo>
                    <a:pt x="13" y="175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3"/>
                  </a:lnTo>
                  <a:lnTo>
                    <a:pt x="12" y="171"/>
                  </a:lnTo>
                  <a:lnTo>
                    <a:pt x="10" y="171"/>
                  </a:lnTo>
                  <a:lnTo>
                    <a:pt x="9" y="171"/>
                  </a:lnTo>
                  <a:lnTo>
                    <a:pt x="9" y="170"/>
                  </a:lnTo>
                  <a:lnTo>
                    <a:pt x="9" y="169"/>
                  </a:lnTo>
                  <a:lnTo>
                    <a:pt x="9" y="168"/>
                  </a:lnTo>
                  <a:lnTo>
                    <a:pt x="10" y="168"/>
                  </a:lnTo>
                  <a:lnTo>
                    <a:pt x="10" y="167"/>
                  </a:lnTo>
                  <a:lnTo>
                    <a:pt x="10" y="165"/>
                  </a:lnTo>
                  <a:lnTo>
                    <a:pt x="12" y="164"/>
                  </a:lnTo>
                  <a:lnTo>
                    <a:pt x="11" y="164"/>
                  </a:lnTo>
                  <a:lnTo>
                    <a:pt x="11" y="163"/>
                  </a:lnTo>
                  <a:lnTo>
                    <a:pt x="12" y="163"/>
                  </a:lnTo>
                  <a:lnTo>
                    <a:pt x="11" y="163"/>
                  </a:lnTo>
                  <a:lnTo>
                    <a:pt x="12" y="163"/>
                  </a:lnTo>
                  <a:lnTo>
                    <a:pt x="12" y="162"/>
                  </a:lnTo>
                  <a:lnTo>
                    <a:pt x="12" y="161"/>
                  </a:lnTo>
                  <a:lnTo>
                    <a:pt x="11" y="161"/>
                  </a:lnTo>
                  <a:lnTo>
                    <a:pt x="10" y="161"/>
                  </a:lnTo>
                  <a:lnTo>
                    <a:pt x="9" y="160"/>
                  </a:lnTo>
                  <a:lnTo>
                    <a:pt x="7" y="160"/>
                  </a:lnTo>
                  <a:lnTo>
                    <a:pt x="6" y="158"/>
                  </a:lnTo>
                  <a:lnTo>
                    <a:pt x="6" y="158"/>
                  </a:lnTo>
                  <a:lnTo>
                    <a:pt x="5" y="157"/>
                  </a:lnTo>
                  <a:lnTo>
                    <a:pt x="5" y="158"/>
                  </a:lnTo>
                  <a:lnTo>
                    <a:pt x="5" y="157"/>
                  </a:lnTo>
                  <a:lnTo>
                    <a:pt x="4" y="156"/>
                  </a:lnTo>
                  <a:lnTo>
                    <a:pt x="4" y="155"/>
                  </a:lnTo>
                  <a:lnTo>
                    <a:pt x="4" y="154"/>
                  </a:lnTo>
                  <a:lnTo>
                    <a:pt x="4" y="152"/>
                  </a:lnTo>
                  <a:lnTo>
                    <a:pt x="5" y="152"/>
                  </a:lnTo>
                  <a:lnTo>
                    <a:pt x="4" y="151"/>
                  </a:lnTo>
                  <a:lnTo>
                    <a:pt x="5" y="151"/>
                  </a:lnTo>
                  <a:lnTo>
                    <a:pt x="5" y="150"/>
                  </a:lnTo>
                  <a:lnTo>
                    <a:pt x="5" y="149"/>
                  </a:lnTo>
                  <a:lnTo>
                    <a:pt x="6" y="149"/>
                  </a:lnTo>
                  <a:lnTo>
                    <a:pt x="7" y="149"/>
                  </a:lnTo>
                  <a:lnTo>
                    <a:pt x="7" y="148"/>
                  </a:lnTo>
                  <a:lnTo>
                    <a:pt x="7" y="147"/>
                  </a:lnTo>
                  <a:lnTo>
                    <a:pt x="9" y="147"/>
                  </a:lnTo>
                  <a:lnTo>
                    <a:pt x="10" y="147"/>
                  </a:lnTo>
                  <a:lnTo>
                    <a:pt x="9" y="145"/>
                  </a:lnTo>
                  <a:lnTo>
                    <a:pt x="9" y="144"/>
                  </a:lnTo>
                  <a:lnTo>
                    <a:pt x="9" y="143"/>
                  </a:lnTo>
                  <a:lnTo>
                    <a:pt x="9" y="142"/>
                  </a:lnTo>
                  <a:lnTo>
                    <a:pt x="7" y="142"/>
                  </a:lnTo>
                  <a:lnTo>
                    <a:pt x="7" y="141"/>
                  </a:lnTo>
                  <a:lnTo>
                    <a:pt x="6" y="142"/>
                  </a:lnTo>
                  <a:lnTo>
                    <a:pt x="6" y="141"/>
                  </a:lnTo>
                  <a:lnTo>
                    <a:pt x="5" y="141"/>
                  </a:lnTo>
                  <a:lnTo>
                    <a:pt x="6" y="141"/>
                  </a:lnTo>
                  <a:lnTo>
                    <a:pt x="5" y="141"/>
                  </a:lnTo>
                  <a:lnTo>
                    <a:pt x="5" y="139"/>
                  </a:lnTo>
                  <a:lnTo>
                    <a:pt x="6" y="138"/>
                  </a:lnTo>
                  <a:lnTo>
                    <a:pt x="7" y="137"/>
                  </a:lnTo>
                  <a:lnTo>
                    <a:pt x="5" y="137"/>
                  </a:lnTo>
                  <a:lnTo>
                    <a:pt x="4" y="135"/>
                  </a:lnTo>
                  <a:lnTo>
                    <a:pt x="3" y="135"/>
                  </a:lnTo>
                  <a:lnTo>
                    <a:pt x="3" y="133"/>
                  </a:lnTo>
                  <a:lnTo>
                    <a:pt x="2" y="133"/>
                  </a:lnTo>
                  <a:lnTo>
                    <a:pt x="2" y="132"/>
                  </a:lnTo>
                  <a:lnTo>
                    <a:pt x="3" y="131"/>
                  </a:lnTo>
                  <a:lnTo>
                    <a:pt x="2" y="131"/>
                  </a:lnTo>
                  <a:lnTo>
                    <a:pt x="3" y="130"/>
                  </a:lnTo>
                  <a:lnTo>
                    <a:pt x="4" y="130"/>
                  </a:lnTo>
                  <a:lnTo>
                    <a:pt x="3" y="130"/>
                  </a:lnTo>
                  <a:lnTo>
                    <a:pt x="4" y="130"/>
                  </a:lnTo>
                  <a:lnTo>
                    <a:pt x="3" y="130"/>
                  </a:lnTo>
                  <a:lnTo>
                    <a:pt x="3" y="129"/>
                  </a:lnTo>
                  <a:lnTo>
                    <a:pt x="2" y="129"/>
                  </a:lnTo>
                  <a:lnTo>
                    <a:pt x="2" y="128"/>
                  </a:lnTo>
                  <a:lnTo>
                    <a:pt x="3" y="128"/>
                  </a:lnTo>
                  <a:lnTo>
                    <a:pt x="2" y="128"/>
                  </a:lnTo>
                  <a:lnTo>
                    <a:pt x="2" y="128"/>
                  </a:lnTo>
                  <a:lnTo>
                    <a:pt x="0" y="128"/>
                  </a:lnTo>
                  <a:lnTo>
                    <a:pt x="0" y="126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4"/>
                  </a:lnTo>
                  <a:lnTo>
                    <a:pt x="4" y="123"/>
                  </a:lnTo>
                  <a:lnTo>
                    <a:pt x="5" y="123"/>
                  </a:lnTo>
                  <a:lnTo>
                    <a:pt x="5" y="122"/>
                  </a:lnTo>
                  <a:lnTo>
                    <a:pt x="5" y="120"/>
                  </a:lnTo>
                  <a:lnTo>
                    <a:pt x="4" y="122"/>
                  </a:lnTo>
                  <a:lnTo>
                    <a:pt x="3" y="122"/>
                  </a:lnTo>
                  <a:lnTo>
                    <a:pt x="3" y="120"/>
                  </a:lnTo>
                  <a:lnTo>
                    <a:pt x="4" y="119"/>
                  </a:lnTo>
                  <a:lnTo>
                    <a:pt x="5" y="117"/>
                  </a:lnTo>
                  <a:lnTo>
                    <a:pt x="6" y="116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2"/>
                  </a:lnTo>
                  <a:lnTo>
                    <a:pt x="6" y="111"/>
                  </a:lnTo>
                  <a:lnTo>
                    <a:pt x="5" y="110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6"/>
                  </a:lnTo>
                  <a:lnTo>
                    <a:pt x="3" y="106"/>
                  </a:lnTo>
                  <a:lnTo>
                    <a:pt x="3" y="105"/>
                  </a:lnTo>
                  <a:lnTo>
                    <a:pt x="3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2" y="103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3" y="102"/>
                  </a:lnTo>
                  <a:lnTo>
                    <a:pt x="4" y="102"/>
                  </a:lnTo>
                  <a:lnTo>
                    <a:pt x="5" y="102"/>
                  </a:lnTo>
                  <a:lnTo>
                    <a:pt x="4" y="100"/>
                  </a:lnTo>
                  <a:lnTo>
                    <a:pt x="5" y="100"/>
                  </a:lnTo>
                  <a:lnTo>
                    <a:pt x="6" y="100"/>
                  </a:lnTo>
                  <a:lnTo>
                    <a:pt x="6" y="102"/>
                  </a:lnTo>
                  <a:lnTo>
                    <a:pt x="7" y="100"/>
                  </a:lnTo>
                  <a:lnTo>
                    <a:pt x="7" y="102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10" y="102"/>
                  </a:lnTo>
                  <a:lnTo>
                    <a:pt x="11" y="102"/>
                  </a:lnTo>
                  <a:lnTo>
                    <a:pt x="12" y="100"/>
                  </a:lnTo>
                  <a:lnTo>
                    <a:pt x="15" y="100"/>
                  </a:lnTo>
                  <a:lnTo>
                    <a:pt x="16" y="100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8" y="98"/>
                  </a:lnTo>
                  <a:lnTo>
                    <a:pt x="18" y="97"/>
                  </a:lnTo>
                  <a:lnTo>
                    <a:pt x="17" y="97"/>
                  </a:lnTo>
                  <a:lnTo>
                    <a:pt x="16" y="96"/>
                  </a:lnTo>
                  <a:lnTo>
                    <a:pt x="16" y="94"/>
                  </a:lnTo>
                  <a:lnTo>
                    <a:pt x="17" y="93"/>
                  </a:lnTo>
                  <a:lnTo>
                    <a:pt x="18" y="93"/>
                  </a:lnTo>
                  <a:lnTo>
                    <a:pt x="19" y="92"/>
                  </a:lnTo>
                  <a:lnTo>
                    <a:pt x="20" y="91"/>
                  </a:lnTo>
                  <a:lnTo>
                    <a:pt x="20" y="90"/>
                  </a:lnTo>
                  <a:lnTo>
                    <a:pt x="22" y="90"/>
                  </a:lnTo>
                  <a:lnTo>
                    <a:pt x="22" y="89"/>
                  </a:lnTo>
                  <a:lnTo>
                    <a:pt x="22" y="87"/>
                  </a:lnTo>
                  <a:lnTo>
                    <a:pt x="23" y="86"/>
                  </a:lnTo>
                  <a:lnTo>
                    <a:pt x="23" y="85"/>
                  </a:lnTo>
                  <a:lnTo>
                    <a:pt x="22" y="84"/>
                  </a:lnTo>
                  <a:lnTo>
                    <a:pt x="20" y="83"/>
                  </a:lnTo>
                  <a:lnTo>
                    <a:pt x="19" y="83"/>
                  </a:lnTo>
                  <a:lnTo>
                    <a:pt x="18" y="83"/>
                  </a:lnTo>
                  <a:lnTo>
                    <a:pt x="17" y="83"/>
                  </a:lnTo>
                  <a:lnTo>
                    <a:pt x="16" y="83"/>
                  </a:lnTo>
                  <a:lnTo>
                    <a:pt x="16" y="81"/>
                  </a:lnTo>
                  <a:lnTo>
                    <a:pt x="16" y="80"/>
                  </a:lnTo>
                  <a:lnTo>
                    <a:pt x="16" y="79"/>
                  </a:lnTo>
                  <a:lnTo>
                    <a:pt x="17" y="79"/>
                  </a:lnTo>
                  <a:lnTo>
                    <a:pt x="16" y="78"/>
                  </a:lnTo>
                  <a:lnTo>
                    <a:pt x="16" y="77"/>
                  </a:lnTo>
                  <a:lnTo>
                    <a:pt x="17" y="77"/>
                  </a:lnTo>
                  <a:lnTo>
                    <a:pt x="19" y="77"/>
                  </a:lnTo>
                  <a:lnTo>
                    <a:pt x="20" y="77"/>
                  </a:lnTo>
                  <a:lnTo>
                    <a:pt x="22" y="77"/>
                  </a:lnTo>
                  <a:lnTo>
                    <a:pt x="23" y="76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1"/>
                  </a:lnTo>
                  <a:lnTo>
                    <a:pt x="25" y="68"/>
                  </a:lnTo>
                  <a:lnTo>
                    <a:pt x="25" y="67"/>
                  </a:lnTo>
                  <a:lnTo>
                    <a:pt x="25" y="66"/>
                  </a:lnTo>
                  <a:lnTo>
                    <a:pt x="25" y="65"/>
                  </a:lnTo>
                  <a:lnTo>
                    <a:pt x="25" y="63"/>
                  </a:lnTo>
                  <a:lnTo>
                    <a:pt x="25" y="61"/>
                  </a:lnTo>
                  <a:lnTo>
                    <a:pt x="25" y="60"/>
                  </a:lnTo>
                  <a:lnTo>
                    <a:pt x="25" y="59"/>
                  </a:lnTo>
                  <a:lnTo>
                    <a:pt x="25" y="58"/>
                  </a:lnTo>
                  <a:lnTo>
                    <a:pt x="26" y="58"/>
                  </a:lnTo>
                  <a:lnTo>
                    <a:pt x="26" y="57"/>
                  </a:lnTo>
                  <a:lnTo>
                    <a:pt x="26" y="55"/>
                  </a:lnTo>
                  <a:lnTo>
                    <a:pt x="28" y="55"/>
                  </a:lnTo>
                  <a:lnTo>
                    <a:pt x="29" y="55"/>
                  </a:lnTo>
                  <a:lnTo>
                    <a:pt x="29" y="57"/>
                  </a:lnTo>
                  <a:lnTo>
                    <a:pt x="29" y="55"/>
                  </a:lnTo>
                  <a:lnTo>
                    <a:pt x="28" y="55"/>
                  </a:lnTo>
                  <a:lnTo>
                    <a:pt x="23" y="55"/>
                  </a:lnTo>
                  <a:lnTo>
                    <a:pt x="23" y="54"/>
                  </a:lnTo>
                  <a:lnTo>
                    <a:pt x="22" y="54"/>
                  </a:lnTo>
                  <a:lnTo>
                    <a:pt x="22" y="52"/>
                  </a:lnTo>
                  <a:lnTo>
                    <a:pt x="22" y="51"/>
                  </a:lnTo>
                  <a:lnTo>
                    <a:pt x="23" y="50"/>
                  </a:lnTo>
                  <a:lnTo>
                    <a:pt x="24" y="50"/>
                  </a:lnTo>
                  <a:lnTo>
                    <a:pt x="24" y="48"/>
                  </a:lnTo>
                  <a:lnTo>
                    <a:pt x="24" y="47"/>
                  </a:lnTo>
                  <a:lnTo>
                    <a:pt x="23" y="47"/>
                  </a:lnTo>
                  <a:lnTo>
                    <a:pt x="24" y="46"/>
                  </a:lnTo>
                  <a:lnTo>
                    <a:pt x="25" y="45"/>
                  </a:lnTo>
                  <a:lnTo>
                    <a:pt x="26" y="45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3" y="44"/>
                  </a:lnTo>
                  <a:lnTo>
                    <a:pt x="39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2" y="46"/>
                  </a:lnTo>
                  <a:lnTo>
                    <a:pt x="42" y="47"/>
                  </a:lnTo>
                  <a:lnTo>
                    <a:pt x="43" y="47"/>
                  </a:lnTo>
                  <a:lnTo>
                    <a:pt x="43" y="48"/>
                  </a:lnTo>
                  <a:lnTo>
                    <a:pt x="43" y="50"/>
                  </a:lnTo>
                  <a:lnTo>
                    <a:pt x="42" y="50"/>
                  </a:lnTo>
                  <a:lnTo>
                    <a:pt x="41" y="50"/>
                  </a:lnTo>
                  <a:lnTo>
                    <a:pt x="42" y="51"/>
                  </a:lnTo>
                  <a:lnTo>
                    <a:pt x="42" y="52"/>
                  </a:lnTo>
                  <a:lnTo>
                    <a:pt x="42" y="51"/>
                  </a:lnTo>
                  <a:lnTo>
                    <a:pt x="43" y="51"/>
                  </a:lnTo>
                  <a:lnTo>
                    <a:pt x="43" y="52"/>
                  </a:lnTo>
                  <a:lnTo>
                    <a:pt x="44" y="52"/>
                  </a:lnTo>
                  <a:lnTo>
                    <a:pt x="44" y="53"/>
                  </a:lnTo>
                  <a:lnTo>
                    <a:pt x="45" y="53"/>
                  </a:lnTo>
                  <a:lnTo>
                    <a:pt x="45" y="52"/>
                  </a:lnTo>
                  <a:lnTo>
                    <a:pt x="46" y="51"/>
                  </a:lnTo>
                  <a:lnTo>
                    <a:pt x="46" y="50"/>
                  </a:lnTo>
                  <a:lnTo>
                    <a:pt x="45" y="48"/>
                  </a:lnTo>
                  <a:lnTo>
                    <a:pt x="44" y="50"/>
                  </a:lnTo>
                  <a:lnTo>
                    <a:pt x="44" y="48"/>
                  </a:lnTo>
                  <a:lnTo>
                    <a:pt x="44" y="47"/>
                  </a:lnTo>
                  <a:lnTo>
                    <a:pt x="45" y="46"/>
                  </a:lnTo>
                  <a:lnTo>
                    <a:pt x="46" y="46"/>
                  </a:lnTo>
                  <a:lnTo>
                    <a:pt x="48" y="47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4"/>
                  </a:lnTo>
                  <a:lnTo>
                    <a:pt x="50" y="54"/>
                  </a:lnTo>
                  <a:lnTo>
                    <a:pt x="50" y="53"/>
                  </a:lnTo>
                  <a:lnTo>
                    <a:pt x="50" y="52"/>
                  </a:lnTo>
                  <a:lnTo>
                    <a:pt x="50" y="51"/>
                  </a:lnTo>
                  <a:lnTo>
                    <a:pt x="50" y="50"/>
                  </a:lnTo>
                  <a:lnTo>
                    <a:pt x="51" y="48"/>
                  </a:lnTo>
                  <a:lnTo>
                    <a:pt x="50" y="47"/>
                  </a:lnTo>
                  <a:lnTo>
                    <a:pt x="50" y="46"/>
                  </a:lnTo>
                  <a:lnTo>
                    <a:pt x="50" y="45"/>
                  </a:lnTo>
                  <a:lnTo>
                    <a:pt x="49" y="45"/>
                  </a:lnTo>
                  <a:lnTo>
                    <a:pt x="49" y="44"/>
                  </a:lnTo>
                  <a:lnTo>
                    <a:pt x="49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1" y="39"/>
                  </a:lnTo>
                  <a:lnTo>
                    <a:pt x="52" y="38"/>
                  </a:lnTo>
                  <a:lnTo>
                    <a:pt x="54" y="38"/>
                  </a:lnTo>
                  <a:lnTo>
                    <a:pt x="54" y="39"/>
                  </a:lnTo>
                  <a:lnTo>
                    <a:pt x="55" y="39"/>
                  </a:lnTo>
                  <a:lnTo>
                    <a:pt x="55" y="40"/>
                  </a:lnTo>
                  <a:lnTo>
                    <a:pt x="56" y="40"/>
                  </a:lnTo>
                  <a:lnTo>
                    <a:pt x="57" y="40"/>
                  </a:lnTo>
                  <a:lnTo>
                    <a:pt x="58" y="40"/>
                  </a:lnTo>
                  <a:lnTo>
                    <a:pt x="58" y="40"/>
                  </a:lnTo>
                  <a:lnTo>
                    <a:pt x="58" y="39"/>
                  </a:lnTo>
                  <a:lnTo>
                    <a:pt x="61" y="39"/>
                  </a:lnTo>
                  <a:lnTo>
                    <a:pt x="62" y="39"/>
                  </a:lnTo>
                  <a:lnTo>
                    <a:pt x="63" y="39"/>
                  </a:lnTo>
                  <a:lnTo>
                    <a:pt x="64" y="40"/>
                  </a:lnTo>
                  <a:lnTo>
                    <a:pt x="65" y="42"/>
                  </a:lnTo>
                  <a:lnTo>
                    <a:pt x="67" y="44"/>
                  </a:lnTo>
                  <a:lnTo>
                    <a:pt x="68" y="44"/>
                  </a:lnTo>
                  <a:lnTo>
                    <a:pt x="68" y="45"/>
                  </a:lnTo>
                  <a:lnTo>
                    <a:pt x="69" y="46"/>
                  </a:lnTo>
                  <a:lnTo>
                    <a:pt x="69" y="47"/>
                  </a:lnTo>
                  <a:lnTo>
                    <a:pt x="70" y="47"/>
                  </a:lnTo>
                  <a:lnTo>
                    <a:pt x="71" y="48"/>
                  </a:lnTo>
                  <a:lnTo>
                    <a:pt x="73" y="48"/>
                  </a:lnTo>
                  <a:lnTo>
                    <a:pt x="74" y="48"/>
                  </a:lnTo>
                  <a:lnTo>
                    <a:pt x="74" y="47"/>
                  </a:lnTo>
                  <a:lnTo>
                    <a:pt x="71" y="47"/>
                  </a:lnTo>
                  <a:lnTo>
                    <a:pt x="69" y="46"/>
                  </a:lnTo>
                  <a:lnTo>
                    <a:pt x="69" y="45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8" y="44"/>
                  </a:lnTo>
                  <a:lnTo>
                    <a:pt x="67" y="44"/>
                  </a:lnTo>
                  <a:lnTo>
                    <a:pt x="67" y="42"/>
                  </a:lnTo>
                  <a:lnTo>
                    <a:pt x="67" y="41"/>
                  </a:lnTo>
                  <a:lnTo>
                    <a:pt x="65" y="41"/>
                  </a:lnTo>
                  <a:lnTo>
                    <a:pt x="65" y="40"/>
                  </a:lnTo>
                  <a:lnTo>
                    <a:pt x="64" y="39"/>
                  </a:lnTo>
                  <a:lnTo>
                    <a:pt x="63" y="38"/>
                  </a:lnTo>
                  <a:lnTo>
                    <a:pt x="62" y="38"/>
                  </a:lnTo>
                  <a:lnTo>
                    <a:pt x="60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7" y="36"/>
                  </a:lnTo>
                  <a:lnTo>
                    <a:pt x="56" y="33"/>
                  </a:lnTo>
                  <a:lnTo>
                    <a:pt x="57" y="33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8" y="32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9"/>
                  </a:lnTo>
                  <a:lnTo>
                    <a:pt x="57" y="29"/>
                  </a:lnTo>
                  <a:lnTo>
                    <a:pt x="57" y="31"/>
                  </a:lnTo>
                  <a:lnTo>
                    <a:pt x="56" y="31"/>
                  </a:lnTo>
                  <a:lnTo>
                    <a:pt x="56" y="29"/>
                  </a:lnTo>
                  <a:lnTo>
                    <a:pt x="56" y="28"/>
                  </a:lnTo>
                  <a:lnTo>
                    <a:pt x="56" y="27"/>
                  </a:lnTo>
                  <a:lnTo>
                    <a:pt x="56" y="26"/>
                  </a:lnTo>
                  <a:lnTo>
                    <a:pt x="57" y="26"/>
                  </a:lnTo>
                  <a:lnTo>
                    <a:pt x="58" y="26"/>
                  </a:lnTo>
                  <a:lnTo>
                    <a:pt x="58" y="25"/>
                  </a:lnTo>
                  <a:lnTo>
                    <a:pt x="58" y="23"/>
                  </a:lnTo>
                  <a:lnTo>
                    <a:pt x="57" y="25"/>
                  </a:lnTo>
                  <a:lnTo>
                    <a:pt x="56" y="25"/>
                  </a:lnTo>
                  <a:lnTo>
                    <a:pt x="55" y="25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2" y="26"/>
                  </a:lnTo>
                  <a:lnTo>
                    <a:pt x="52" y="25"/>
                  </a:lnTo>
                  <a:lnTo>
                    <a:pt x="51" y="25"/>
                  </a:lnTo>
                  <a:lnTo>
                    <a:pt x="51" y="23"/>
                  </a:lnTo>
                  <a:lnTo>
                    <a:pt x="51" y="22"/>
                  </a:lnTo>
                  <a:lnTo>
                    <a:pt x="52" y="22"/>
                  </a:lnTo>
                  <a:lnTo>
                    <a:pt x="54" y="22"/>
                  </a:lnTo>
                  <a:lnTo>
                    <a:pt x="52" y="22"/>
                  </a:lnTo>
                  <a:lnTo>
                    <a:pt x="52" y="21"/>
                  </a:lnTo>
                  <a:lnTo>
                    <a:pt x="55" y="21"/>
                  </a:lnTo>
                  <a:lnTo>
                    <a:pt x="56" y="21"/>
                  </a:lnTo>
                  <a:lnTo>
                    <a:pt x="57" y="21"/>
                  </a:lnTo>
                  <a:lnTo>
                    <a:pt x="57" y="20"/>
                  </a:lnTo>
                  <a:lnTo>
                    <a:pt x="58" y="20"/>
                  </a:lnTo>
                  <a:lnTo>
                    <a:pt x="58" y="19"/>
                  </a:lnTo>
                  <a:lnTo>
                    <a:pt x="58" y="18"/>
                  </a:lnTo>
                  <a:lnTo>
                    <a:pt x="58" y="16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56" y="15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2"/>
                  </a:lnTo>
                  <a:lnTo>
                    <a:pt x="54" y="10"/>
                  </a:lnTo>
                  <a:lnTo>
                    <a:pt x="54" y="9"/>
                  </a:lnTo>
                  <a:lnTo>
                    <a:pt x="52" y="9"/>
                  </a:lnTo>
                  <a:lnTo>
                    <a:pt x="52" y="8"/>
                  </a:lnTo>
                  <a:lnTo>
                    <a:pt x="52" y="7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6" y="6"/>
                  </a:lnTo>
                  <a:lnTo>
                    <a:pt x="57" y="6"/>
                  </a:lnTo>
                  <a:close/>
                  <a:moveTo>
                    <a:pt x="48" y="6"/>
                  </a:moveTo>
                  <a:lnTo>
                    <a:pt x="49" y="6"/>
                  </a:lnTo>
                  <a:lnTo>
                    <a:pt x="52" y="6"/>
                  </a:lnTo>
                  <a:lnTo>
                    <a:pt x="50" y="6"/>
                  </a:lnTo>
                  <a:lnTo>
                    <a:pt x="49" y="6"/>
                  </a:lnTo>
                  <a:lnTo>
                    <a:pt x="49" y="7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6"/>
                  </a:lnTo>
                  <a:lnTo>
                    <a:pt x="45" y="7"/>
                  </a:lnTo>
                  <a:lnTo>
                    <a:pt x="45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5" y="9"/>
                  </a:lnTo>
                  <a:lnTo>
                    <a:pt x="45" y="6"/>
                  </a:lnTo>
                  <a:lnTo>
                    <a:pt x="45" y="5"/>
                  </a:lnTo>
                  <a:lnTo>
                    <a:pt x="46" y="1"/>
                  </a:lnTo>
                  <a:lnTo>
                    <a:pt x="48" y="0"/>
                  </a:lnTo>
                  <a:lnTo>
                    <a:pt x="49" y="1"/>
                  </a:lnTo>
                  <a:lnTo>
                    <a:pt x="48" y="1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8" y="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29" name="Freeform 484">
              <a:extLst>
                <a:ext uri="{FF2B5EF4-FFF2-40B4-BE49-F238E27FC236}">
                  <a16:creationId xmlns:a16="http://schemas.microsoft.com/office/drawing/2014/main" id="{744B6904-7E66-5DA3-F250-A5471D5341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6556" y="1071712"/>
              <a:ext cx="188913" cy="122238"/>
            </a:xfrm>
            <a:custGeom>
              <a:avLst/>
              <a:gdLst>
                <a:gd name="T0" fmla="*/ 41 w 119"/>
                <a:gd name="T1" fmla="*/ 56 h 77"/>
                <a:gd name="T2" fmla="*/ 19 w 119"/>
                <a:gd name="T3" fmla="*/ 38 h 77"/>
                <a:gd name="T4" fmla="*/ 28 w 119"/>
                <a:gd name="T5" fmla="*/ 44 h 77"/>
                <a:gd name="T6" fmla="*/ 23 w 119"/>
                <a:gd name="T7" fmla="*/ 46 h 77"/>
                <a:gd name="T8" fmla="*/ 16 w 119"/>
                <a:gd name="T9" fmla="*/ 52 h 77"/>
                <a:gd name="T10" fmla="*/ 12 w 119"/>
                <a:gd name="T11" fmla="*/ 52 h 77"/>
                <a:gd name="T12" fmla="*/ 9 w 119"/>
                <a:gd name="T13" fmla="*/ 58 h 77"/>
                <a:gd name="T14" fmla="*/ 4 w 119"/>
                <a:gd name="T15" fmla="*/ 60 h 77"/>
                <a:gd name="T16" fmla="*/ 4 w 119"/>
                <a:gd name="T17" fmla="*/ 55 h 77"/>
                <a:gd name="T18" fmla="*/ 3 w 119"/>
                <a:gd name="T19" fmla="*/ 50 h 77"/>
                <a:gd name="T20" fmla="*/ 1 w 119"/>
                <a:gd name="T21" fmla="*/ 43 h 77"/>
                <a:gd name="T22" fmla="*/ 6 w 119"/>
                <a:gd name="T23" fmla="*/ 43 h 77"/>
                <a:gd name="T24" fmla="*/ 10 w 119"/>
                <a:gd name="T25" fmla="*/ 39 h 77"/>
                <a:gd name="T26" fmla="*/ 28 w 119"/>
                <a:gd name="T27" fmla="*/ 42 h 77"/>
                <a:gd name="T28" fmla="*/ 25 w 119"/>
                <a:gd name="T29" fmla="*/ 36 h 77"/>
                <a:gd name="T30" fmla="*/ 29 w 119"/>
                <a:gd name="T31" fmla="*/ 26 h 77"/>
                <a:gd name="T32" fmla="*/ 17 w 119"/>
                <a:gd name="T33" fmla="*/ 25 h 77"/>
                <a:gd name="T34" fmla="*/ 22 w 119"/>
                <a:gd name="T35" fmla="*/ 31 h 77"/>
                <a:gd name="T36" fmla="*/ 17 w 119"/>
                <a:gd name="T37" fmla="*/ 32 h 77"/>
                <a:gd name="T38" fmla="*/ 12 w 119"/>
                <a:gd name="T39" fmla="*/ 33 h 77"/>
                <a:gd name="T40" fmla="*/ 5 w 119"/>
                <a:gd name="T41" fmla="*/ 27 h 77"/>
                <a:gd name="T42" fmla="*/ 16 w 119"/>
                <a:gd name="T43" fmla="*/ 23 h 77"/>
                <a:gd name="T44" fmla="*/ 74 w 119"/>
                <a:gd name="T45" fmla="*/ 4 h 77"/>
                <a:gd name="T46" fmla="*/ 78 w 119"/>
                <a:gd name="T47" fmla="*/ 2 h 77"/>
                <a:gd name="T48" fmla="*/ 90 w 119"/>
                <a:gd name="T49" fmla="*/ 5 h 77"/>
                <a:gd name="T50" fmla="*/ 103 w 119"/>
                <a:gd name="T51" fmla="*/ 8 h 77"/>
                <a:gd name="T52" fmla="*/ 116 w 119"/>
                <a:gd name="T53" fmla="*/ 8 h 77"/>
                <a:gd name="T54" fmla="*/ 115 w 119"/>
                <a:gd name="T55" fmla="*/ 12 h 77"/>
                <a:gd name="T56" fmla="*/ 111 w 119"/>
                <a:gd name="T57" fmla="*/ 23 h 77"/>
                <a:gd name="T58" fmla="*/ 104 w 119"/>
                <a:gd name="T59" fmla="*/ 34 h 77"/>
                <a:gd name="T60" fmla="*/ 107 w 119"/>
                <a:gd name="T61" fmla="*/ 57 h 77"/>
                <a:gd name="T62" fmla="*/ 110 w 119"/>
                <a:gd name="T63" fmla="*/ 64 h 77"/>
                <a:gd name="T64" fmla="*/ 106 w 119"/>
                <a:gd name="T65" fmla="*/ 68 h 77"/>
                <a:gd name="T66" fmla="*/ 102 w 119"/>
                <a:gd name="T67" fmla="*/ 76 h 77"/>
                <a:gd name="T68" fmla="*/ 94 w 119"/>
                <a:gd name="T69" fmla="*/ 73 h 77"/>
                <a:gd name="T70" fmla="*/ 85 w 119"/>
                <a:gd name="T71" fmla="*/ 76 h 77"/>
                <a:gd name="T72" fmla="*/ 77 w 119"/>
                <a:gd name="T73" fmla="*/ 66 h 77"/>
                <a:gd name="T74" fmla="*/ 70 w 119"/>
                <a:gd name="T75" fmla="*/ 63 h 77"/>
                <a:gd name="T76" fmla="*/ 64 w 119"/>
                <a:gd name="T77" fmla="*/ 58 h 77"/>
                <a:gd name="T78" fmla="*/ 61 w 119"/>
                <a:gd name="T79" fmla="*/ 58 h 77"/>
                <a:gd name="T80" fmla="*/ 52 w 119"/>
                <a:gd name="T81" fmla="*/ 62 h 77"/>
                <a:gd name="T82" fmla="*/ 48 w 119"/>
                <a:gd name="T83" fmla="*/ 62 h 77"/>
                <a:gd name="T84" fmla="*/ 49 w 119"/>
                <a:gd name="T85" fmla="*/ 51 h 77"/>
                <a:gd name="T86" fmla="*/ 45 w 119"/>
                <a:gd name="T87" fmla="*/ 49 h 77"/>
                <a:gd name="T88" fmla="*/ 38 w 119"/>
                <a:gd name="T89" fmla="*/ 49 h 77"/>
                <a:gd name="T90" fmla="*/ 35 w 119"/>
                <a:gd name="T91" fmla="*/ 42 h 77"/>
                <a:gd name="T92" fmla="*/ 31 w 119"/>
                <a:gd name="T93" fmla="*/ 37 h 77"/>
                <a:gd name="T94" fmla="*/ 36 w 119"/>
                <a:gd name="T95" fmla="*/ 34 h 77"/>
                <a:gd name="T96" fmla="*/ 32 w 119"/>
                <a:gd name="T97" fmla="*/ 33 h 77"/>
                <a:gd name="T98" fmla="*/ 31 w 119"/>
                <a:gd name="T99" fmla="*/ 27 h 77"/>
                <a:gd name="T100" fmla="*/ 33 w 119"/>
                <a:gd name="T101" fmla="*/ 24 h 77"/>
                <a:gd name="T102" fmla="*/ 31 w 119"/>
                <a:gd name="T103" fmla="*/ 20 h 77"/>
                <a:gd name="T104" fmla="*/ 36 w 119"/>
                <a:gd name="T105" fmla="*/ 14 h 77"/>
                <a:gd name="T106" fmla="*/ 42 w 119"/>
                <a:gd name="T107" fmla="*/ 10 h 77"/>
                <a:gd name="T108" fmla="*/ 46 w 119"/>
                <a:gd name="T109" fmla="*/ 8 h 77"/>
                <a:gd name="T110" fmla="*/ 52 w 119"/>
                <a:gd name="T111" fmla="*/ 7 h 77"/>
                <a:gd name="T112" fmla="*/ 55 w 119"/>
                <a:gd name="T113" fmla="*/ 5 h 77"/>
                <a:gd name="T114" fmla="*/ 62 w 119"/>
                <a:gd name="T115" fmla="*/ 5 h 77"/>
                <a:gd name="T116" fmla="*/ 70 w 119"/>
                <a:gd name="T117" fmla="*/ 2 h 77"/>
                <a:gd name="T118" fmla="*/ 71 w 119"/>
                <a:gd name="T11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9" h="77">
                  <a:moveTo>
                    <a:pt x="26" y="68"/>
                  </a:moveTo>
                  <a:lnTo>
                    <a:pt x="25" y="68"/>
                  </a:lnTo>
                  <a:lnTo>
                    <a:pt x="25" y="66"/>
                  </a:lnTo>
                  <a:lnTo>
                    <a:pt x="26" y="66"/>
                  </a:lnTo>
                  <a:lnTo>
                    <a:pt x="26" y="68"/>
                  </a:lnTo>
                  <a:close/>
                  <a:moveTo>
                    <a:pt x="41" y="57"/>
                  </a:moveTo>
                  <a:lnTo>
                    <a:pt x="39" y="57"/>
                  </a:lnTo>
                  <a:lnTo>
                    <a:pt x="39" y="56"/>
                  </a:lnTo>
                  <a:lnTo>
                    <a:pt x="41" y="56"/>
                  </a:lnTo>
                  <a:lnTo>
                    <a:pt x="42" y="56"/>
                  </a:lnTo>
                  <a:lnTo>
                    <a:pt x="42" y="57"/>
                  </a:lnTo>
                  <a:lnTo>
                    <a:pt x="41" y="57"/>
                  </a:lnTo>
                  <a:close/>
                  <a:moveTo>
                    <a:pt x="14" y="39"/>
                  </a:moveTo>
                  <a:lnTo>
                    <a:pt x="16" y="39"/>
                  </a:lnTo>
                  <a:lnTo>
                    <a:pt x="17" y="39"/>
                  </a:lnTo>
                  <a:lnTo>
                    <a:pt x="17" y="38"/>
                  </a:lnTo>
                  <a:lnTo>
                    <a:pt x="18" y="38"/>
                  </a:lnTo>
                  <a:lnTo>
                    <a:pt x="19" y="38"/>
                  </a:lnTo>
                  <a:lnTo>
                    <a:pt x="20" y="38"/>
                  </a:lnTo>
                  <a:lnTo>
                    <a:pt x="22" y="39"/>
                  </a:lnTo>
                  <a:lnTo>
                    <a:pt x="23" y="40"/>
                  </a:lnTo>
                  <a:lnTo>
                    <a:pt x="24" y="40"/>
                  </a:lnTo>
                  <a:lnTo>
                    <a:pt x="24" y="42"/>
                  </a:lnTo>
                  <a:lnTo>
                    <a:pt x="25" y="43"/>
                  </a:lnTo>
                  <a:lnTo>
                    <a:pt x="26" y="43"/>
                  </a:lnTo>
                  <a:lnTo>
                    <a:pt x="28" y="43"/>
                  </a:lnTo>
                  <a:lnTo>
                    <a:pt x="28" y="44"/>
                  </a:lnTo>
                  <a:lnTo>
                    <a:pt x="28" y="45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5" y="45"/>
                  </a:lnTo>
                  <a:lnTo>
                    <a:pt x="25" y="44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9" y="50"/>
                  </a:lnTo>
                  <a:lnTo>
                    <a:pt x="18" y="50"/>
                  </a:lnTo>
                  <a:lnTo>
                    <a:pt x="18" y="51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6" y="52"/>
                  </a:lnTo>
                  <a:lnTo>
                    <a:pt x="17" y="52"/>
                  </a:lnTo>
                  <a:lnTo>
                    <a:pt x="16" y="53"/>
                  </a:lnTo>
                  <a:lnTo>
                    <a:pt x="14" y="53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3" y="52"/>
                  </a:lnTo>
                  <a:lnTo>
                    <a:pt x="13" y="53"/>
                  </a:lnTo>
                  <a:lnTo>
                    <a:pt x="13" y="52"/>
                  </a:lnTo>
                  <a:lnTo>
                    <a:pt x="12" y="52"/>
                  </a:lnTo>
                  <a:lnTo>
                    <a:pt x="12" y="53"/>
                  </a:lnTo>
                  <a:lnTo>
                    <a:pt x="11" y="53"/>
                  </a:lnTo>
                  <a:lnTo>
                    <a:pt x="11" y="52"/>
                  </a:lnTo>
                  <a:lnTo>
                    <a:pt x="11" y="53"/>
                  </a:lnTo>
                  <a:lnTo>
                    <a:pt x="10" y="53"/>
                  </a:lnTo>
                  <a:lnTo>
                    <a:pt x="9" y="55"/>
                  </a:lnTo>
                  <a:lnTo>
                    <a:pt x="9" y="56"/>
                  </a:lnTo>
                  <a:lnTo>
                    <a:pt x="9" y="57"/>
                  </a:lnTo>
                  <a:lnTo>
                    <a:pt x="9" y="58"/>
                  </a:lnTo>
                  <a:lnTo>
                    <a:pt x="7" y="59"/>
                  </a:lnTo>
                  <a:lnTo>
                    <a:pt x="7" y="60"/>
                  </a:lnTo>
                  <a:lnTo>
                    <a:pt x="7" y="62"/>
                  </a:lnTo>
                  <a:lnTo>
                    <a:pt x="4" y="63"/>
                  </a:lnTo>
                  <a:lnTo>
                    <a:pt x="3" y="63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4" y="62"/>
                  </a:lnTo>
                  <a:lnTo>
                    <a:pt x="4" y="60"/>
                  </a:lnTo>
                  <a:lnTo>
                    <a:pt x="4" y="59"/>
                  </a:lnTo>
                  <a:lnTo>
                    <a:pt x="5" y="58"/>
                  </a:lnTo>
                  <a:lnTo>
                    <a:pt x="6" y="58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6" y="56"/>
                  </a:lnTo>
                  <a:lnTo>
                    <a:pt x="6" y="55"/>
                  </a:lnTo>
                  <a:lnTo>
                    <a:pt x="5" y="55"/>
                  </a:lnTo>
                  <a:lnTo>
                    <a:pt x="4" y="55"/>
                  </a:lnTo>
                  <a:lnTo>
                    <a:pt x="4" y="52"/>
                  </a:lnTo>
                  <a:lnTo>
                    <a:pt x="3" y="52"/>
                  </a:lnTo>
                  <a:lnTo>
                    <a:pt x="1" y="52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1" y="50"/>
                  </a:lnTo>
                  <a:lnTo>
                    <a:pt x="0" y="49"/>
                  </a:lnTo>
                  <a:lnTo>
                    <a:pt x="1" y="49"/>
                  </a:lnTo>
                  <a:lnTo>
                    <a:pt x="3" y="50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4" y="49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1" y="43"/>
                  </a:lnTo>
                  <a:lnTo>
                    <a:pt x="1" y="42"/>
                  </a:lnTo>
                  <a:lnTo>
                    <a:pt x="3" y="42"/>
                  </a:lnTo>
                  <a:lnTo>
                    <a:pt x="3" y="43"/>
                  </a:lnTo>
                  <a:lnTo>
                    <a:pt x="4" y="43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4"/>
                  </a:lnTo>
                  <a:lnTo>
                    <a:pt x="5" y="43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7" y="42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3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10" y="39"/>
                  </a:lnTo>
                  <a:lnTo>
                    <a:pt x="12" y="39"/>
                  </a:lnTo>
                  <a:lnTo>
                    <a:pt x="13" y="38"/>
                  </a:lnTo>
                  <a:lnTo>
                    <a:pt x="14" y="38"/>
                  </a:lnTo>
                  <a:lnTo>
                    <a:pt x="14" y="39"/>
                  </a:lnTo>
                  <a:close/>
                  <a:moveTo>
                    <a:pt x="29" y="38"/>
                  </a:moveTo>
                  <a:lnTo>
                    <a:pt x="29" y="39"/>
                  </a:lnTo>
                  <a:lnTo>
                    <a:pt x="29" y="40"/>
                  </a:lnTo>
                  <a:lnTo>
                    <a:pt x="29" y="42"/>
                  </a:lnTo>
                  <a:lnTo>
                    <a:pt x="28" y="42"/>
                  </a:lnTo>
                  <a:lnTo>
                    <a:pt x="26" y="40"/>
                  </a:lnTo>
                  <a:lnTo>
                    <a:pt x="26" y="42"/>
                  </a:lnTo>
                  <a:lnTo>
                    <a:pt x="24" y="39"/>
                  </a:lnTo>
                  <a:lnTo>
                    <a:pt x="23" y="39"/>
                  </a:lnTo>
                  <a:lnTo>
                    <a:pt x="23" y="38"/>
                  </a:lnTo>
                  <a:lnTo>
                    <a:pt x="24" y="38"/>
                  </a:lnTo>
                  <a:lnTo>
                    <a:pt x="24" y="37"/>
                  </a:lnTo>
                  <a:lnTo>
                    <a:pt x="24" y="36"/>
                  </a:lnTo>
                  <a:lnTo>
                    <a:pt x="25" y="36"/>
                  </a:lnTo>
                  <a:lnTo>
                    <a:pt x="28" y="37"/>
                  </a:lnTo>
                  <a:lnTo>
                    <a:pt x="29" y="37"/>
                  </a:lnTo>
                  <a:lnTo>
                    <a:pt x="29" y="38"/>
                  </a:lnTo>
                  <a:close/>
                  <a:moveTo>
                    <a:pt x="25" y="24"/>
                  </a:moveTo>
                  <a:lnTo>
                    <a:pt x="26" y="24"/>
                  </a:lnTo>
                  <a:lnTo>
                    <a:pt x="28" y="24"/>
                  </a:lnTo>
                  <a:lnTo>
                    <a:pt x="29" y="24"/>
                  </a:lnTo>
                  <a:lnTo>
                    <a:pt x="29" y="25"/>
                  </a:lnTo>
                  <a:lnTo>
                    <a:pt x="29" y="26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5" y="26"/>
                  </a:lnTo>
                  <a:lnTo>
                    <a:pt x="24" y="26"/>
                  </a:lnTo>
                  <a:lnTo>
                    <a:pt x="24" y="25"/>
                  </a:lnTo>
                  <a:lnTo>
                    <a:pt x="24" y="24"/>
                  </a:lnTo>
                  <a:lnTo>
                    <a:pt x="25" y="24"/>
                  </a:lnTo>
                  <a:close/>
                  <a:moveTo>
                    <a:pt x="16" y="25"/>
                  </a:moveTo>
                  <a:lnTo>
                    <a:pt x="17" y="25"/>
                  </a:lnTo>
                  <a:lnTo>
                    <a:pt x="18" y="25"/>
                  </a:lnTo>
                  <a:lnTo>
                    <a:pt x="20" y="26"/>
                  </a:lnTo>
                  <a:lnTo>
                    <a:pt x="20" y="27"/>
                  </a:lnTo>
                  <a:lnTo>
                    <a:pt x="22" y="29"/>
                  </a:lnTo>
                  <a:lnTo>
                    <a:pt x="22" y="30"/>
                  </a:lnTo>
                  <a:lnTo>
                    <a:pt x="22" y="31"/>
                  </a:lnTo>
                  <a:lnTo>
                    <a:pt x="23" y="31"/>
                  </a:lnTo>
                  <a:lnTo>
                    <a:pt x="22" y="32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19" y="31"/>
                  </a:lnTo>
                  <a:lnTo>
                    <a:pt x="19" y="32"/>
                  </a:lnTo>
                  <a:lnTo>
                    <a:pt x="19" y="33"/>
                  </a:lnTo>
                  <a:lnTo>
                    <a:pt x="18" y="33"/>
                  </a:lnTo>
                  <a:lnTo>
                    <a:pt x="17" y="33"/>
                  </a:lnTo>
                  <a:lnTo>
                    <a:pt x="17" y="32"/>
                  </a:lnTo>
                  <a:lnTo>
                    <a:pt x="18" y="32"/>
                  </a:lnTo>
                  <a:lnTo>
                    <a:pt x="17" y="32"/>
                  </a:lnTo>
                  <a:lnTo>
                    <a:pt x="16" y="33"/>
                  </a:lnTo>
                  <a:lnTo>
                    <a:pt x="16" y="34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3" y="36"/>
                  </a:lnTo>
                  <a:lnTo>
                    <a:pt x="12" y="34"/>
                  </a:lnTo>
                  <a:lnTo>
                    <a:pt x="13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2" y="31"/>
                  </a:lnTo>
                  <a:lnTo>
                    <a:pt x="11" y="30"/>
                  </a:lnTo>
                  <a:lnTo>
                    <a:pt x="10" y="30"/>
                  </a:lnTo>
                  <a:lnTo>
                    <a:pt x="10" y="29"/>
                  </a:lnTo>
                  <a:lnTo>
                    <a:pt x="9" y="29"/>
                  </a:lnTo>
                  <a:lnTo>
                    <a:pt x="7" y="30"/>
                  </a:lnTo>
                  <a:lnTo>
                    <a:pt x="4" y="27"/>
                  </a:lnTo>
                  <a:lnTo>
                    <a:pt x="5" y="27"/>
                  </a:lnTo>
                  <a:lnTo>
                    <a:pt x="6" y="27"/>
                  </a:lnTo>
                  <a:lnTo>
                    <a:pt x="12" y="26"/>
                  </a:lnTo>
                  <a:lnTo>
                    <a:pt x="12" y="25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6" y="23"/>
                  </a:lnTo>
                  <a:lnTo>
                    <a:pt x="16" y="24"/>
                  </a:lnTo>
                  <a:lnTo>
                    <a:pt x="16" y="25"/>
                  </a:lnTo>
                  <a:close/>
                  <a:moveTo>
                    <a:pt x="50" y="5"/>
                  </a:moveTo>
                  <a:lnTo>
                    <a:pt x="50" y="5"/>
                  </a:lnTo>
                  <a:lnTo>
                    <a:pt x="49" y="5"/>
                  </a:lnTo>
                  <a:lnTo>
                    <a:pt x="49" y="4"/>
                  </a:lnTo>
                  <a:lnTo>
                    <a:pt x="50" y="4"/>
                  </a:lnTo>
                  <a:lnTo>
                    <a:pt x="50" y="5"/>
                  </a:lnTo>
                  <a:close/>
                  <a:moveTo>
                    <a:pt x="74" y="4"/>
                  </a:moveTo>
                  <a:lnTo>
                    <a:pt x="74" y="5"/>
                  </a:lnTo>
                  <a:lnTo>
                    <a:pt x="75" y="5"/>
                  </a:lnTo>
                  <a:lnTo>
                    <a:pt x="75" y="4"/>
                  </a:lnTo>
                  <a:lnTo>
                    <a:pt x="75" y="2"/>
                  </a:lnTo>
                  <a:lnTo>
                    <a:pt x="76" y="2"/>
                  </a:lnTo>
                  <a:lnTo>
                    <a:pt x="76" y="4"/>
                  </a:lnTo>
                  <a:lnTo>
                    <a:pt x="77" y="4"/>
                  </a:lnTo>
                  <a:lnTo>
                    <a:pt x="77" y="2"/>
                  </a:lnTo>
                  <a:lnTo>
                    <a:pt x="78" y="2"/>
                  </a:lnTo>
                  <a:lnTo>
                    <a:pt x="78" y="4"/>
                  </a:lnTo>
                  <a:lnTo>
                    <a:pt x="80" y="4"/>
                  </a:lnTo>
                  <a:lnTo>
                    <a:pt x="83" y="4"/>
                  </a:lnTo>
                  <a:lnTo>
                    <a:pt x="84" y="5"/>
                  </a:lnTo>
                  <a:lnTo>
                    <a:pt x="85" y="5"/>
                  </a:lnTo>
                  <a:lnTo>
                    <a:pt x="87" y="5"/>
                  </a:lnTo>
                  <a:lnTo>
                    <a:pt x="88" y="5"/>
                  </a:lnTo>
                  <a:lnTo>
                    <a:pt x="89" y="5"/>
                  </a:lnTo>
                  <a:lnTo>
                    <a:pt x="90" y="5"/>
                  </a:lnTo>
                  <a:lnTo>
                    <a:pt x="91" y="5"/>
                  </a:lnTo>
                  <a:lnTo>
                    <a:pt x="93" y="6"/>
                  </a:lnTo>
                  <a:lnTo>
                    <a:pt x="94" y="7"/>
                  </a:lnTo>
                  <a:lnTo>
                    <a:pt x="95" y="7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100" y="8"/>
                  </a:lnTo>
                  <a:lnTo>
                    <a:pt x="101" y="8"/>
                  </a:lnTo>
                  <a:lnTo>
                    <a:pt x="103" y="8"/>
                  </a:lnTo>
                  <a:lnTo>
                    <a:pt x="107" y="8"/>
                  </a:lnTo>
                  <a:lnTo>
                    <a:pt x="109" y="8"/>
                  </a:lnTo>
                  <a:lnTo>
                    <a:pt x="113" y="10"/>
                  </a:lnTo>
                  <a:lnTo>
                    <a:pt x="114" y="10"/>
                  </a:lnTo>
                  <a:lnTo>
                    <a:pt x="114" y="8"/>
                  </a:lnTo>
                  <a:lnTo>
                    <a:pt x="115" y="8"/>
                  </a:lnTo>
                  <a:lnTo>
                    <a:pt x="115" y="7"/>
                  </a:lnTo>
                  <a:lnTo>
                    <a:pt x="116" y="7"/>
                  </a:lnTo>
                  <a:lnTo>
                    <a:pt x="116" y="8"/>
                  </a:lnTo>
                  <a:lnTo>
                    <a:pt x="117" y="8"/>
                  </a:lnTo>
                  <a:lnTo>
                    <a:pt x="117" y="10"/>
                  </a:lnTo>
                  <a:lnTo>
                    <a:pt x="119" y="10"/>
                  </a:lnTo>
                  <a:lnTo>
                    <a:pt x="119" y="11"/>
                  </a:lnTo>
                  <a:lnTo>
                    <a:pt x="119" y="12"/>
                  </a:lnTo>
                  <a:lnTo>
                    <a:pt x="119" y="11"/>
                  </a:lnTo>
                  <a:lnTo>
                    <a:pt x="117" y="12"/>
                  </a:lnTo>
                  <a:lnTo>
                    <a:pt x="116" y="12"/>
                  </a:lnTo>
                  <a:lnTo>
                    <a:pt x="115" y="12"/>
                  </a:lnTo>
                  <a:lnTo>
                    <a:pt x="116" y="13"/>
                  </a:lnTo>
                  <a:lnTo>
                    <a:pt x="117" y="13"/>
                  </a:lnTo>
                  <a:lnTo>
                    <a:pt x="116" y="13"/>
                  </a:lnTo>
                  <a:lnTo>
                    <a:pt x="114" y="13"/>
                  </a:lnTo>
                  <a:lnTo>
                    <a:pt x="113" y="14"/>
                  </a:lnTo>
                  <a:lnTo>
                    <a:pt x="113" y="16"/>
                  </a:lnTo>
                  <a:lnTo>
                    <a:pt x="113" y="17"/>
                  </a:lnTo>
                  <a:lnTo>
                    <a:pt x="111" y="19"/>
                  </a:lnTo>
                  <a:lnTo>
                    <a:pt x="111" y="23"/>
                  </a:lnTo>
                  <a:lnTo>
                    <a:pt x="110" y="23"/>
                  </a:lnTo>
                  <a:lnTo>
                    <a:pt x="110" y="25"/>
                  </a:lnTo>
                  <a:lnTo>
                    <a:pt x="109" y="25"/>
                  </a:lnTo>
                  <a:lnTo>
                    <a:pt x="109" y="26"/>
                  </a:lnTo>
                  <a:lnTo>
                    <a:pt x="108" y="27"/>
                  </a:lnTo>
                  <a:lnTo>
                    <a:pt x="104" y="30"/>
                  </a:lnTo>
                  <a:lnTo>
                    <a:pt x="104" y="32"/>
                  </a:lnTo>
                  <a:lnTo>
                    <a:pt x="103" y="33"/>
                  </a:lnTo>
                  <a:lnTo>
                    <a:pt x="104" y="34"/>
                  </a:lnTo>
                  <a:lnTo>
                    <a:pt x="104" y="37"/>
                  </a:lnTo>
                  <a:lnTo>
                    <a:pt x="106" y="42"/>
                  </a:lnTo>
                  <a:lnTo>
                    <a:pt x="107" y="46"/>
                  </a:lnTo>
                  <a:lnTo>
                    <a:pt x="106" y="50"/>
                  </a:lnTo>
                  <a:lnTo>
                    <a:pt x="106" y="51"/>
                  </a:lnTo>
                  <a:lnTo>
                    <a:pt x="106" y="53"/>
                  </a:lnTo>
                  <a:lnTo>
                    <a:pt x="106" y="55"/>
                  </a:lnTo>
                  <a:lnTo>
                    <a:pt x="107" y="55"/>
                  </a:lnTo>
                  <a:lnTo>
                    <a:pt x="107" y="57"/>
                  </a:lnTo>
                  <a:lnTo>
                    <a:pt x="108" y="58"/>
                  </a:lnTo>
                  <a:lnTo>
                    <a:pt x="108" y="59"/>
                  </a:lnTo>
                  <a:lnTo>
                    <a:pt x="108" y="60"/>
                  </a:lnTo>
                  <a:lnTo>
                    <a:pt x="108" y="62"/>
                  </a:lnTo>
                  <a:lnTo>
                    <a:pt x="109" y="62"/>
                  </a:lnTo>
                  <a:lnTo>
                    <a:pt x="109" y="62"/>
                  </a:lnTo>
                  <a:lnTo>
                    <a:pt x="108" y="63"/>
                  </a:lnTo>
                  <a:lnTo>
                    <a:pt x="109" y="63"/>
                  </a:lnTo>
                  <a:lnTo>
                    <a:pt x="110" y="64"/>
                  </a:lnTo>
                  <a:lnTo>
                    <a:pt x="111" y="64"/>
                  </a:lnTo>
                  <a:lnTo>
                    <a:pt x="111" y="65"/>
                  </a:lnTo>
                  <a:lnTo>
                    <a:pt x="110" y="66"/>
                  </a:lnTo>
                  <a:lnTo>
                    <a:pt x="109" y="66"/>
                  </a:lnTo>
                  <a:lnTo>
                    <a:pt x="107" y="66"/>
                  </a:lnTo>
                  <a:lnTo>
                    <a:pt x="106" y="66"/>
                  </a:lnTo>
                  <a:lnTo>
                    <a:pt x="106" y="68"/>
                  </a:lnTo>
                  <a:lnTo>
                    <a:pt x="107" y="68"/>
                  </a:lnTo>
                  <a:lnTo>
                    <a:pt x="106" y="68"/>
                  </a:lnTo>
                  <a:lnTo>
                    <a:pt x="106" y="69"/>
                  </a:lnTo>
                  <a:lnTo>
                    <a:pt x="106" y="70"/>
                  </a:lnTo>
                  <a:lnTo>
                    <a:pt x="106" y="71"/>
                  </a:lnTo>
                  <a:lnTo>
                    <a:pt x="103" y="71"/>
                  </a:lnTo>
                  <a:lnTo>
                    <a:pt x="103" y="72"/>
                  </a:lnTo>
                  <a:lnTo>
                    <a:pt x="103" y="73"/>
                  </a:lnTo>
                  <a:lnTo>
                    <a:pt x="103" y="75"/>
                  </a:lnTo>
                  <a:lnTo>
                    <a:pt x="102" y="75"/>
                  </a:lnTo>
                  <a:lnTo>
                    <a:pt x="102" y="76"/>
                  </a:lnTo>
                  <a:lnTo>
                    <a:pt x="102" y="77"/>
                  </a:lnTo>
                  <a:lnTo>
                    <a:pt x="100" y="77"/>
                  </a:lnTo>
                  <a:lnTo>
                    <a:pt x="98" y="76"/>
                  </a:lnTo>
                  <a:lnTo>
                    <a:pt x="97" y="76"/>
                  </a:lnTo>
                  <a:lnTo>
                    <a:pt x="97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5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3" y="76"/>
                  </a:lnTo>
                  <a:lnTo>
                    <a:pt x="91" y="76"/>
                  </a:lnTo>
                  <a:lnTo>
                    <a:pt x="90" y="76"/>
                  </a:lnTo>
                  <a:lnTo>
                    <a:pt x="89" y="77"/>
                  </a:lnTo>
                  <a:lnTo>
                    <a:pt x="88" y="77"/>
                  </a:lnTo>
                  <a:lnTo>
                    <a:pt x="87" y="77"/>
                  </a:lnTo>
                  <a:lnTo>
                    <a:pt x="87" y="76"/>
                  </a:lnTo>
                  <a:lnTo>
                    <a:pt x="85" y="76"/>
                  </a:lnTo>
                  <a:lnTo>
                    <a:pt x="84" y="76"/>
                  </a:lnTo>
                  <a:lnTo>
                    <a:pt x="84" y="75"/>
                  </a:lnTo>
                  <a:lnTo>
                    <a:pt x="83" y="75"/>
                  </a:lnTo>
                  <a:lnTo>
                    <a:pt x="83" y="73"/>
                  </a:lnTo>
                  <a:lnTo>
                    <a:pt x="81" y="71"/>
                  </a:lnTo>
                  <a:lnTo>
                    <a:pt x="80" y="70"/>
                  </a:lnTo>
                  <a:lnTo>
                    <a:pt x="78" y="69"/>
                  </a:lnTo>
                  <a:lnTo>
                    <a:pt x="77" y="68"/>
                  </a:lnTo>
                  <a:lnTo>
                    <a:pt x="77" y="66"/>
                  </a:lnTo>
                  <a:lnTo>
                    <a:pt x="78" y="66"/>
                  </a:lnTo>
                  <a:lnTo>
                    <a:pt x="77" y="65"/>
                  </a:lnTo>
                  <a:lnTo>
                    <a:pt x="74" y="65"/>
                  </a:lnTo>
                  <a:lnTo>
                    <a:pt x="72" y="65"/>
                  </a:lnTo>
                  <a:lnTo>
                    <a:pt x="72" y="64"/>
                  </a:lnTo>
                  <a:lnTo>
                    <a:pt x="72" y="63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70" y="63"/>
                  </a:lnTo>
                  <a:lnTo>
                    <a:pt x="70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8" y="62"/>
                  </a:lnTo>
                  <a:lnTo>
                    <a:pt x="67" y="60"/>
                  </a:lnTo>
                  <a:lnTo>
                    <a:pt x="67" y="59"/>
                  </a:lnTo>
                  <a:lnTo>
                    <a:pt x="65" y="60"/>
                  </a:lnTo>
                  <a:lnTo>
                    <a:pt x="65" y="59"/>
                  </a:lnTo>
                  <a:lnTo>
                    <a:pt x="64" y="58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2"/>
                  </a:lnTo>
                  <a:lnTo>
                    <a:pt x="63" y="62"/>
                  </a:lnTo>
                  <a:lnTo>
                    <a:pt x="63" y="60"/>
                  </a:lnTo>
                  <a:lnTo>
                    <a:pt x="63" y="59"/>
                  </a:lnTo>
                  <a:lnTo>
                    <a:pt x="62" y="59"/>
                  </a:lnTo>
                  <a:lnTo>
                    <a:pt x="62" y="58"/>
                  </a:lnTo>
                  <a:lnTo>
                    <a:pt x="61" y="58"/>
                  </a:lnTo>
                  <a:lnTo>
                    <a:pt x="61" y="59"/>
                  </a:lnTo>
                  <a:lnTo>
                    <a:pt x="59" y="59"/>
                  </a:lnTo>
                  <a:lnTo>
                    <a:pt x="58" y="60"/>
                  </a:lnTo>
                  <a:lnTo>
                    <a:pt x="57" y="62"/>
                  </a:lnTo>
                  <a:lnTo>
                    <a:pt x="56" y="62"/>
                  </a:lnTo>
                  <a:lnTo>
                    <a:pt x="55" y="62"/>
                  </a:lnTo>
                  <a:lnTo>
                    <a:pt x="54" y="62"/>
                  </a:lnTo>
                  <a:lnTo>
                    <a:pt x="54" y="62"/>
                  </a:lnTo>
                  <a:lnTo>
                    <a:pt x="52" y="62"/>
                  </a:lnTo>
                  <a:lnTo>
                    <a:pt x="50" y="62"/>
                  </a:lnTo>
                  <a:lnTo>
                    <a:pt x="49" y="63"/>
                  </a:lnTo>
                  <a:lnTo>
                    <a:pt x="48" y="64"/>
                  </a:lnTo>
                  <a:lnTo>
                    <a:pt x="48" y="65"/>
                  </a:lnTo>
                  <a:lnTo>
                    <a:pt x="46" y="65"/>
                  </a:lnTo>
                  <a:lnTo>
                    <a:pt x="45" y="65"/>
                  </a:lnTo>
                  <a:lnTo>
                    <a:pt x="46" y="64"/>
                  </a:lnTo>
                  <a:lnTo>
                    <a:pt x="46" y="63"/>
                  </a:lnTo>
                  <a:lnTo>
                    <a:pt x="48" y="62"/>
                  </a:lnTo>
                  <a:lnTo>
                    <a:pt x="48" y="60"/>
                  </a:lnTo>
                  <a:lnTo>
                    <a:pt x="49" y="59"/>
                  </a:lnTo>
                  <a:lnTo>
                    <a:pt x="49" y="58"/>
                  </a:lnTo>
                  <a:lnTo>
                    <a:pt x="49" y="57"/>
                  </a:lnTo>
                  <a:lnTo>
                    <a:pt x="49" y="56"/>
                  </a:lnTo>
                  <a:lnTo>
                    <a:pt x="49" y="55"/>
                  </a:lnTo>
                  <a:lnTo>
                    <a:pt x="49" y="53"/>
                  </a:lnTo>
                  <a:lnTo>
                    <a:pt x="49" y="52"/>
                  </a:lnTo>
                  <a:lnTo>
                    <a:pt x="49" y="51"/>
                  </a:lnTo>
                  <a:lnTo>
                    <a:pt x="50" y="51"/>
                  </a:lnTo>
                  <a:lnTo>
                    <a:pt x="51" y="50"/>
                  </a:lnTo>
                  <a:lnTo>
                    <a:pt x="50" y="49"/>
                  </a:lnTo>
                  <a:lnTo>
                    <a:pt x="49" y="47"/>
                  </a:lnTo>
                  <a:lnTo>
                    <a:pt x="48" y="46"/>
                  </a:lnTo>
                  <a:lnTo>
                    <a:pt x="46" y="46"/>
                  </a:lnTo>
                  <a:lnTo>
                    <a:pt x="46" y="47"/>
                  </a:lnTo>
                  <a:lnTo>
                    <a:pt x="45" y="47"/>
                  </a:lnTo>
                  <a:lnTo>
                    <a:pt x="45" y="49"/>
                  </a:lnTo>
                  <a:lnTo>
                    <a:pt x="45" y="50"/>
                  </a:lnTo>
                  <a:lnTo>
                    <a:pt x="45" y="51"/>
                  </a:lnTo>
                  <a:lnTo>
                    <a:pt x="44" y="51"/>
                  </a:lnTo>
                  <a:lnTo>
                    <a:pt x="43" y="51"/>
                  </a:lnTo>
                  <a:lnTo>
                    <a:pt x="43" y="52"/>
                  </a:lnTo>
                  <a:lnTo>
                    <a:pt x="42" y="51"/>
                  </a:lnTo>
                  <a:lnTo>
                    <a:pt x="41" y="50"/>
                  </a:lnTo>
                  <a:lnTo>
                    <a:pt x="39" y="49"/>
                  </a:lnTo>
                  <a:lnTo>
                    <a:pt x="38" y="49"/>
                  </a:lnTo>
                  <a:lnTo>
                    <a:pt x="37" y="49"/>
                  </a:lnTo>
                  <a:lnTo>
                    <a:pt x="36" y="49"/>
                  </a:lnTo>
                  <a:lnTo>
                    <a:pt x="36" y="47"/>
                  </a:lnTo>
                  <a:lnTo>
                    <a:pt x="36" y="46"/>
                  </a:lnTo>
                  <a:lnTo>
                    <a:pt x="35" y="46"/>
                  </a:lnTo>
                  <a:lnTo>
                    <a:pt x="35" y="45"/>
                  </a:lnTo>
                  <a:lnTo>
                    <a:pt x="35" y="44"/>
                  </a:lnTo>
                  <a:lnTo>
                    <a:pt x="35" y="43"/>
                  </a:lnTo>
                  <a:lnTo>
                    <a:pt x="35" y="42"/>
                  </a:lnTo>
                  <a:lnTo>
                    <a:pt x="33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2" y="39"/>
                  </a:lnTo>
                  <a:lnTo>
                    <a:pt x="32" y="40"/>
                  </a:lnTo>
                  <a:lnTo>
                    <a:pt x="31" y="40"/>
                  </a:lnTo>
                  <a:lnTo>
                    <a:pt x="31" y="39"/>
                  </a:lnTo>
                  <a:lnTo>
                    <a:pt x="31" y="38"/>
                  </a:lnTo>
                  <a:lnTo>
                    <a:pt x="31" y="37"/>
                  </a:lnTo>
                  <a:lnTo>
                    <a:pt x="31" y="36"/>
                  </a:lnTo>
                  <a:lnTo>
                    <a:pt x="31" y="34"/>
                  </a:lnTo>
                  <a:lnTo>
                    <a:pt x="32" y="36"/>
                  </a:lnTo>
                  <a:lnTo>
                    <a:pt x="32" y="34"/>
                  </a:lnTo>
                  <a:lnTo>
                    <a:pt x="32" y="33"/>
                  </a:lnTo>
                  <a:lnTo>
                    <a:pt x="33" y="33"/>
                  </a:lnTo>
                  <a:lnTo>
                    <a:pt x="35" y="33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7" y="34"/>
                  </a:lnTo>
                  <a:lnTo>
                    <a:pt x="37" y="33"/>
                  </a:lnTo>
                  <a:lnTo>
                    <a:pt x="37" y="33"/>
                  </a:lnTo>
                  <a:lnTo>
                    <a:pt x="38" y="33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3" y="33"/>
                  </a:lnTo>
                  <a:lnTo>
                    <a:pt x="32" y="33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1" y="32"/>
                  </a:lnTo>
                  <a:lnTo>
                    <a:pt x="32" y="32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30" y="27"/>
                  </a:lnTo>
                  <a:lnTo>
                    <a:pt x="31" y="27"/>
                  </a:lnTo>
                  <a:lnTo>
                    <a:pt x="32" y="26"/>
                  </a:lnTo>
                  <a:lnTo>
                    <a:pt x="32" y="27"/>
                  </a:lnTo>
                  <a:lnTo>
                    <a:pt x="33" y="26"/>
                  </a:lnTo>
                  <a:lnTo>
                    <a:pt x="33" y="25"/>
                  </a:lnTo>
                  <a:lnTo>
                    <a:pt x="33" y="24"/>
                  </a:lnTo>
                  <a:lnTo>
                    <a:pt x="32" y="24"/>
                  </a:lnTo>
                  <a:lnTo>
                    <a:pt x="32" y="23"/>
                  </a:lnTo>
                  <a:lnTo>
                    <a:pt x="32" y="24"/>
                  </a:lnTo>
                  <a:lnTo>
                    <a:pt x="33" y="24"/>
                  </a:lnTo>
                  <a:lnTo>
                    <a:pt x="33" y="25"/>
                  </a:lnTo>
                  <a:lnTo>
                    <a:pt x="32" y="25"/>
                  </a:lnTo>
                  <a:lnTo>
                    <a:pt x="32" y="26"/>
                  </a:lnTo>
                  <a:lnTo>
                    <a:pt x="30" y="25"/>
                  </a:lnTo>
                  <a:lnTo>
                    <a:pt x="30" y="24"/>
                  </a:lnTo>
                  <a:lnTo>
                    <a:pt x="30" y="23"/>
                  </a:lnTo>
                  <a:lnTo>
                    <a:pt x="31" y="21"/>
                  </a:lnTo>
                  <a:lnTo>
                    <a:pt x="31" y="23"/>
                  </a:lnTo>
                  <a:lnTo>
                    <a:pt x="31" y="20"/>
                  </a:lnTo>
                  <a:lnTo>
                    <a:pt x="31" y="19"/>
                  </a:lnTo>
                  <a:lnTo>
                    <a:pt x="31" y="17"/>
                  </a:lnTo>
                  <a:lnTo>
                    <a:pt x="32" y="17"/>
                  </a:lnTo>
                  <a:lnTo>
                    <a:pt x="33" y="17"/>
                  </a:lnTo>
                  <a:lnTo>
                    <a:pt x="33" y="16"/>
                  </a:lnTo>
                  <a:lnTo>
                    <a:pt x="35" y="16"/>
                  </a:lnTo>
                  <a:lnTo>
                    <a:pt x="36" y="17"/>
                  </a:lnTo>
                  <a:lnTo>
                    <a:pt x="36" y="16"/>
                  </a:lnTo>
                  <a:lnTo>
                    <a:pt x="36" y="14"/>
                  </a:lnTo>
                  <a:lnTo>
                    <a:pt x="38" y="14"/>
                  </a:lnTo>
                  <a:lnTo>
                    <a:pt x="39" y="14"/>
                  </a:lnTo>
                  <a:lnTo>
                    <a:pt x="41" y="14"/>
                  </a:lnTo>
                  <a:lnTo>
                    <a:pt x="42" y="14"/>
                  </a:lnTo>
                  <a:lnTo>
                    <a:pt x="43" y="14"/>
                  </a:lnTo>
                  <a:lnTo>
                    <a:pt x="43" y="13"/>
                  </a:lnTo>
                  <a:lnTo>
                    <a:pt x="42" y="12"/>
                  </a:lnTo>
                  <a:lnTo>
                    <a:pt x="42" y="11"/>
                  </a:lnTo>
                  <a:lnTo>
                    <a:pt x="42" y="10"/>
                  </a:lnTo>
                  <a:lnTo>
                    <a:pt x="43" y="10"/>
                  </a:lnTo>
                  <a:lnTo>
                    <a:pt x="43" y="11"/>
                  </a:lnTo>
                  <a:lnTo>
                    <a:pt x="43" y="12"/>
                  </a:lnTo>
                  <a:lnTo>
                    <a:pt x="44" y="12"/>
                  </a:lnTo>
                  <a:lnTo>
                    <a:pt x="44" y="11"/>
                  </a:lnTo>
                  <a:lnTo>
                    <a:pt x="43" y="11"/>
                  </a:lnTo>
                  <a:lnTo>
                    <a:pt x="43" y="10"/>
                  </a:lnTo>
                  <a:lnTo>
                    <a:pt x="45" y="10"/>
                  </a:lnTo>
                  <a:lnTo>
                    <a:pt x="46" y="8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9" y="7"/>
                  </a:lnTo>
                  <a:lnTo>
                    <a:pt x="49" y="8"/>
                  </a:lnTo>
                  <a:lnTo>
                    <a:pt x="50" y="8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2" y="8"/>
                  </a:lnTo>
                  <a:lnTo>
                    <a:pt x="52" y="7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4" y="7"/>
                  </a:lnTo>
                  <a:lnTo>
                    <a:pt x="55" y="8"/>
                  </a:lnTo>
                  <a:lnTo>
                    <a:pt x="55" y="7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7" y="6"/>
                  </a:lnTo>
                  <a:lnTo>
                    <a:pt x="58" y="6"/>
                  </a:lnTo>
                  <a:lnTo>
                    <a:pt x="59" y="5"/>
                  </a:lnTo>
                  <a:lnTo>
                    <a:pt x="59" y="6"/>
                  </a:lnTo>
                  <a:lnTo>
                    <a:pt x="61" y="6"/>
                  </a:lnTo>
                  <a:lnTo>
                    <a:pt x="62" y="6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7" y="6"/>
                  </a:lnTo>
                  <a:lnTo>
                    <a:pt x="68" y="5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69" y="5"/>
                  </a:lnTo>
                  <a:lnTo>
                    <a:pt x="69" y="2"/>
                  </a:lnTo>
                  <a:lnTo>
                    <a:pt x="69" y="1"/>
                  </a:lnTo>
                  <a:lnTo>
                    <a:pt x="70" y="2"/>
                  </a:lnTo>
                  <a:lnTo>
                    <a:pt x="70" y="4"/>
                  </a:lnTo>
                  <a:lnTo>
                    <a:pt x="71" y="4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2" y="4"/>
                  </a:lnTo>
                  <a:lnTo>
                    <a:pt x="71" y="4"/>
                  </a:lnTo>
                  <a:lnTo>
                    <a:pt x="71" y="2"/>
                  </a:lnTo>
                  <a:lnTo>
                    <a:pt x="71" y="1"/>
                  </a:lnTo>
                  <a:lnTo>
                    <a:pt x="71" y="0"/>
                  </a:lnTo>
                  <a:lnTo>
                    <a:pt x="72" y="1"/>
                  </a:lnTo>
                  <a:lnTo>
                    <a:pt x="74" y="2"/>
                  </a:lnTo>
                  <a:lnTo>
                    <a:pt x="72" y="2"/>
                  </a:lnTo>
                  <a:lnTo>
                    <a:pt x="74" y="2"/>
                  </a:lnTo>
                  <a:lnTo>
                    <a:pt x="74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30" name="Freeform 485">
              <a:extLst>
                <a:ext uri="{FF2B5EF4-FFF2-40B4-BE49-F238E27FC236}">
                  <a16:creationId xmlns:a16="http://schemas.microsoft.com/office/drawing/2014/main" id="{330C7A2D-F3E2-6C30-17F5-18F90C331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156" y="1163787"/>
              <a:ext cx="215900" cy="131763"/>
            </a:xfrm>
            <a:custGeom>
              <a:avLst/>
              <a:gdLst>
                <a:gd name="T0" fmla="*/ 122 w 136"/>
                <a:gd name="T1" fmla="*/ 24 h 83"/>
                <a:gd name="T2" fmla="*/ 127 w 136"/>
                <a:gd name="T3" fmla="*/ 31 h 83"/>
                <a:gd name="T4" fmla="*/ 126 w 136"/>
                <a:gd name="T5" fmla="*/ 36 h 83"/>
                <a:gd name="T6" fmla="*/ 127 w 136"/>
                <a:gd name="T7" fmla="*/ 41 h 83"/>
                <a:gd name="T8" fmla="*/ 131 w 136"/>
                <a:gd name="T9" fmla="*/ 50 h 83"/>
                <a:gd name="T10" fmla="*/ 133 w 136"/>
                <a:gd name="T11" fmla="*/ 56 h 83"/>
                <a:gd name="T12" fmla="*/ 136 w 136"/>
                <a:gd name="T13" fmla="*/ 63 h 83"/>
                <a:gd name="T14" fmla="*/ 132 w 136"/>
                <a:gd name="T15" fmla="*/ 66 h 83"/>
                <a:gd name="T16" fmla="*/ 126 w 136"/>
                <a:gd name="T17" fmla="*/ 70 h 83"/>
                <a:gd name="T18" fmla="*/ 124 w 136"/>
                <a:gd name="T19" fmla="*/ 78 h 83"/>
                <a:gd name="T20" fmla="*/ 117 w 136"/>
                <a:gd name="T21" fmla="*/ 78 h 83"/>
                <a:gd name="T22" fmla="*/ 110 w 136"/>
                <a:gd name="T23" fmla="*/ 81 h 83"/>
                <a:gd name="T24" fmla="*/ 104 w 136"/>
                <a:gd name="T25" fmla="*/ 83 h 83"/>
                <a:gd name="T26" fmla="*/ 97 w 136"/>
                <a:gd name="T27" fmla="*/ 76 h 83"/>
                <a:gd name="T28" fmla="*/ 88 w 136"/>
                <a:gd name="T29" fmla="*/ 69 h 83"/>
                <a:gd name="T30" fmla="*/ 85 w 136"/>
                <a:gd name="T31" fmla="*/ 65 h 83"/>
                <a:gd name="T32" fmla="*/ 75 w 136"/>
                <a:gd name="T33" fmla="*/ 62 h 83"/>
                <a:gd name="T34" fmla="*/ 70 w 136"/>
                <a:gd name="T35" fmla="*/ 59 h 83"/>
                <a:gd name="T36" fmla="*/ 61 w 136"/>
                <a:gd name="T37" fmla="*/ 60 h 83"/>
                <a:gd name="T38" fmla="*/ 52 w 136"/>
                <a:gd name="T39" fmla="*/ 60 h 83"/>
                <a:gd name="T40" fmla="*/ 45 w 136"/>
                <a:gd name="T41" fmla="*/ 59 h 83"/>
                <a:gd name="T42" fmla="*/ 39 w 136"/>
                <a:gd name="T43" fmla="*/ 60 h 83"/>
                <a:gd name="T44" fmla="*/ 32 w 136"/>
                <a:gd name="T45" fmla="*/ 60 h 83"/>
                <a:gd name="T46" fmla="*/ 22 w 136"/>
                <a:gd name="T47" fmla="*/ 58 h 83"/>
                <a:gd name="T48" fmla="*/ 10 w 136"/>
                <a:gd name="T49" fmla="*/ 60 h 83"/>
                <a:gd name="T50" fmla="*/ 4 w 136"/>
                <a:gd name="T51" fmla="*/ 65 h 83"/>
                <a:gd name="T52" fmla="*/ 1 w 136"/>
                <a:gd name="T53" fmla="*/ 66 h 83"/>
                <a:gd name="T54" fmla="*/ 0 w 136"/>
                <a:gd name="T55" fmla="*/ 59 h 83"/>
                <a:gd name="T56" fmla="*/ 2 w 136"/>
                <a:gd name="T57" fmla="*/ 56 h 83"/>
                <a:gd name="T58" fmla="*/ 2 w 136"/>
                <a:gd name="T59" fmla="*/ 56 h 83"/>
                <a:gd name="T60" fmla="*/ 2 w 136"/>
                <a:gd name="T61" fmla="*/ 49 h 83"/>
                <a:gd name="T62" fmla="*/ 4 w 136"/>
                <a:gd name="T63" fmla="*/ 40 h 83"/>
                <a:gd name="T64" fmla="*/ 8 w 136"/>
                <a:gd name="T65" fmla="*/ 33 h 83"/>
                <a:gd name="T66" fmla="*/ 8 w 136"/>
                <a:gd name="T67" fmla="*/ 26 h 83"/>
                <a:gd name="T68" fmla="*/ 19 w 136"/>
                <a:gd name="T69" fmla="*/ 17 h 83"/>
                <a:gd name="T70" fmla="*/ 30 w 136"/>
                <a:gd name="T71" fmla="*/ 14 h 83"/>
                <a:gd name="T72" fmla="*/ 39 w 136"/>
                <a:gd name="T73" fmla="*/ 25 h 83"/>
                <a:gd name="T74" fmla="*/ 41 w 136"/>
                <a:gd name="T75" fmla="*/ 31 h 83"/>
                <a:gd name="T76" fmla="*/ 47 w 136"/>
                <a:gd name="T77" fmla="*/ 36 h 83"/>
                <a:gd name="T78" fmla="*/ 57 w 136"/>
                <a:gd name="T79" fmla="*/ 37 h 83"/>
                <a:gd name="T80" fmla="*/ 61 w 136"/>
                <a:gd name="T81" fmla="*/ 32 h 83"/>
                <a:gd name="T82" fmla="*/ 64 w 136"/>
                <a:gd name="T83" fmla="*/ 21 h 83"/>
                <a:gd name="T84" fmla="*/ 62 w 136"/>
                <a:gd name="T85" fmla="*/ 13 h 83"/>
                <a:gd name="T86" fmla="*/ 64 w 136"/>
                <a:gd name="T87" fmla="*/ 7 h 83"/>
                <a:gd name="T88" fmla="*/ 70 w 136"/>
                <a:gd name="T89" fmla="*/ 4 h 83"/>
                <a:gd name="T90" fmla="*/ 77 w 136"/>
                <a:gd name="T91" fmla="*/ 1 h 83"/>
                <a:gd name="T92" fmla="*/ 79 w 136"/>
                <a:gd name="T93" fmla="*/ 4 h 83"/>
                <a:gd name="T94" fmla="*/ 81 w 136"/>
                <a:gd name="T95" fmla="*/ 2 h 83"/>
                <a:gd name="T96" fmla="*/ 86 w 136"/>
                <a:gd name="T97" fmla="*/ 4 h 83"/>
                <a:gd name="T98" fmla="*/ 88 w 136"/>
                <a:gd name="T99" fmla="*/ 7 h 83"/>
                <a:gd name="T100" fmla="*/ 94 w 136"/>
                <a:gd name="T101" fmla="*/ 11 h 83"/>
                <a:gd name="T102" fmla="*/ 100 w 136"/>
                <a:gd name="T103" fmla="*/ 18 h 83"/>
                <a:gd name="T104" fmla="*/ 106 w 136"/>
                <a:gd name="T105" fmla="*/ 18 h 83"/>
                <a:gd name="T106" fmla="*/ 112 w 136"/>
                <a:gd name="T107" fmla="*/ 15 h 83"/>
                <a:gd name="T108" fmla="*/ 118 w 136"/>
                <a:gd name="T109" fmla="*/ 1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6" h="83">
                  <a:moveTo>
                    <a:pt x="118" y="19"/>
                  </a:moveTo>
                  <a:lnTo>
                    <a:pt x="122" y="19"/>
                  </a:lnTo>
                  <a:lnTo>
                    <a:pt x="122" y="20"/>
                  </a:lnTo>
                  <a:lnTo>
                    <a:pt x="122" y="21"/>
                  </a:lnTo>
                  <a:lnTo>
                    <a:pt x="122" y="23"/>
                  </a:lnTo>
                  <a:lnTo>
                    <a:pt x="122" y="24"/>
                  </a:lnTo>
                  <a:lnTo>
                    <a:pt x="124" y="24"/>
                  </a:lnTo>
                  <a:lnTo>
                    <a:pt x="125" y="25"/>
                  </a:lnTo>
                  <a:lnTo>
                    <a:pt x="125" y="26"/>
                  </a:lnTo>
                  <a:lnTo>
                    <a:pt x="127" y="27"/>
                  </a:lnTo>
                  <a:lnTo>
                    <a:pt x="129" y="28"/>
                  </a:lnTo>
                  <a:lnTo>
                    <a:pt x="127" y="31"/>
                  </a:lnTo>
                  <a:lnTo>
                    <a:pt x="127" y="32"/>
                  </a:lnTo>
                  <a:lnTo>
                    <a:pt x="127" y="32"/>
                  </a:lnTo>
                  <a:lnTo>
                    <a:pt x="125" y="33"/>
                  </a:lnTo>
                  <a:lnTo>
                    <a:pt x="125" y="34"/>
                  </a:lnTo>
                  <a:lnTo>
                    <a:pt x="126" y="34"/>
                  </a:lnTo>
                  <a:lnTo>
                    <a:pt x="126" y="36"/>
                  </a:lnTo>
                  <a:lnTo>
                    <a:pt x="126" y="37"/>
                  </a:lnTo>
                  <a:lnTo>
                    <a:pt x="125" y="38"/>
                  </a:lnTo>
                  <a:lnTo>
                    <a:pt x="124" y="41"/>
                  </a:lnTo>
                  <a:lnTo>
                    <a:pt x="124" y="43"/>
                  </a:lnTo>
                  <a:lnTo>
                    <a:pt x="126" y="41"/>
                  </a:lnTo>
                  <a:lnTo>
                    <a:pt x="127" y="41"/>
                  </a:lnTo>
                  <a:lnTo>
                    <a:pt x="129" y="43"/>
                  </a:lnTo>
                  <a:lnTo>
                    <a:pt x="130" y="44"/>
                  </a:lnTo>
                  <a:lnTo>
                    <a:pt x="129" y="45"/>
                  </a:lnTo>
                  <a:lnTo>
                    <a:pt x="129" y="46"/>
                  </a:lnTo>
                  <a:lnTo>
                    <a:pt x="131" y="49"/>
                  </a:lnTo>
                  <a:lnTo>
                    <a:pt x="131" y="50"/>
                  </a:lnTo>
                  <a:lnTo>
                    <a:pt x="131" y="51"/>
                  </a:lnTo>
                  <a:lnTo>
                    <a:pt x="131" y="52"/>
                  </a:lnTo>
                  <a:lnTo>
                    <a:pt x="132" y="52"/>
                  </a:lnTo>
                  <a:lnTo>
                    <a:pt x="133" y="53"/>
                  </a:lnTo>
                  <a:lnTo>
                    <a:pt x="133" y="55"/>
                  </a:lnTo>
                  <a:lnTo>
                    <a:pt x="133" y="56"/>
                  </a:lnTo>
                  <a:lnTo>
                    <a:pt x="135" y="57"/>
                  </a:lnTo>
                  <a:lnTo>
                    <a:pt x="135" y="58"/>
                  </a:lnTo>
                  <a:lnTo>
                    <a:pt x="135" y="59"/>
                  </a:lnTo>
                  <a:lnTo>
                    <a:pt x="135" y="60"/>
                  </a:lnTo>
                  <a:lnTo>
                    <a:pt x="136" y="62"/>
                  </a:lnTo>
                  <a:lnTo>
                    <a:pt x="136" y="63"/>
                  </a:lnTo>
                  <a:lnTo>
                    <a:pt x="135" y="63"/>
                  </a:lnTo>
                  <a:lnTo>
                    <a:pt x="135" y="64"/>
                  </a:lnTo>
                  <a:lnTo>
                    <a:pt x="135" y="65"/>
                  </a:lnTo>
                  <a:lnTo>
                    <a:pt x="135" y="66"/>
                  </a:lnTo>
                  <a:lnTo>
                    <a:pt x="133" y="65"/>
                  </a:lnTo>
                  <a:lnTo>
                    <a:pt x="132" y="66"/>
                  </a:lnTo>
                  <a:lnTo>
                    <a:pt x="131" y="66"/>
                  </a:lnTo>
                  <a:lnTo>
                    <a:pt x="130" y="68"/>
                  </a:lnTo>
                  <a:lnTo>
                    <a:pt x="129" y="68"/>
                  </a:lnTo>
                  <a:lnTo>
                    <a:pt x="129" y="69"/>
                  </a:lnTo>
                  <a:lnTo>
                    <a:pt x="127" y="70"/>
                  </a:lnTo>
                  <a:lnTo>
                    <a:pt x="126" y="70"/>
                  </a:lnTo>
                  <a:lnTo>
                    <a:pt x="126" y="71"/>
                  </a:lnTo>
                  <a:lnTo>
                    <a:pt x="126" y="72"/>
                  </a:lnTo>
                  <a:lnTo>
                    <a:pt x="124" y="73"/>
                  </a:lnTo>
                  <a:lnTo>
                    <a:pt x="124" y="76"/>
                  </a:lnTo>
                  <a:lnTo>
                    <a:pt x="124" y="77"/>
                  </a:lnTo>
                  <a:lnTo>
                    <a:pt x="124" y="78"/>
                  </a:lnTo>
                  <a:lnTo>
                    <a:pt x="123" y="78"/>
                  </a:lnTo>
                  <a:lnTo>
                    <a:pt x="120" y="78"/>
                  </a:lnTo>
                  <a:lnTo>
                    <a:pt x="119" y="78"/>
                  </a:lnTo>
                  <a:lnTo>
                    <a:pt x="119" y="77"/>
                  </a:lnTo>
                  <a:lnTo>
                    <a:pt x="118" y="77"/>
                  </a:lnTo>
                  <a:lnTo>
                    <a:pt x="117" y="78"/>
                  </a:lnTo>
                  <a:lnTo>
                    <a:pt x="116" y="78"/>
                  </a:lnTo>
                  <a:lnTo>
                    <a:pt x="116" y="77"/>
                  </a:lnTo>
                  <a:lnTo>
                    <a:pt x="114" y="77"/>
                  </a:lnTo>
                  <a:lnTo>
                    <a:pt x="112" y="77"/>
                  </a:lnTo>
                  <a:lnTo>
                    <a:pt x="111" y="78"/>
                  </a:lnTo>
                  <a:lnTo>
                    <a:pt x="110" y="81"/>
                  </a:lnTo>
                  <a:lnTo>
                    <a:pt x="110" y="82"/>
                  </a:lnTo>
                  <a:lnTo>
                    <a:pt x="107" y="82"/>
                  </a:lnTo>
                  <a:lnTo>
                    <a:pt x="106" y="82"/>
                  </a:lnTo>
                  <a:lnTo>
                    <a:pt x="105" y="82"/>
                  </a:lnTo>
                  <a:lnTo>
                    <a:pt x="105" y="83"/>
                  </a:lnTo>
                  <a:lnTo>
                    <a:pt x="104" y="83"/>
                  </a:lnTo>
                  <a:lnTo>
                    <a:pt x="103" y="82"/>
                  </a:lnTo>
                  <a:lnTo>
                    <a:pt x="100" y="81"/>
                  </a:lnTo>
                  <a:lnTo>
                    <a:pt x="99" y="79"/>
                  </a:lnTo>
                  <a:lnTo>
                    <a:pt x="98" y="78"/>
                  </a:lnTo>
                  <a:lnTo>
                    <a:pt x="98" y="77"/>
                  </a:lnTo>
                  <a:lnTo>
                    <a:pt x="97" y="76"/>
                  </a:lnTo>
                  <a:lnTo>
                    <a:pt x="94" y="75"/>
                  </a:lnTo>
                  <a:lnTo>
                    <a:pt x="93" y="73"/>
                  </a:lnTo>
                  <a:lnTo>
                    <a:pt x="93" y="72"/>
                  </a:lnTo>
                  <a:lnTo>
                    <a:pt x="91" y="71"/>
                  </a:lnTo>
                  <a:lnTo>
                    <a:pt x="90" y="70"/>
                  </a:lnTo>
                  <a:lnTo>
                    <a:pt x="88" y="69"/>
                  </a:lnTo>
                  <a:lnTo>
                    <a:pt x="87" y="69"/>
                  </a:lnTo>
                  <a:lnTo>
                    <a:pt x="87" y="68"/>
                  </a:lnTo>
                  <a:lnTo>
                    <a:pt x="87" y="66"/>
                  </a:lnTo>
                  <a:lnTo>
                    <a:pt x="87" y="66"/>
                  </a:lnTo>
                  <a:lnTo>
                    <a:pt x="86" y="66"/>
                  </a:lnTo>
                  <a:lnTo>
                    <a:pt x="85" y="65"/>
                  </a:lnTo>
                  <a:lnTo>
                    <a:pt x="84" y="66"/>
                  </a:lnTo>
                  <a:lnTo>
                    <a:pt x="81" y="65"/>
                  </a:lnTo>
                  <a:lnTo>
                    <a:pt x="78" y="65"/>
                  </a:lnTo>
                  <a:lnTo>
                    <a:pt x="77" y="64"/>
                  </a:lnTo>
                  <a:lnTo>
                    <a:pt x="75" y="63"/>
                  </a:lnTo>
                  <a:lnTo>
                    <a:pt x="75" y="62"/>
                  </a:lnTo>
                  <a:lnTo>
                    <a:pt x="74" y="60"/>
                  </a:lnTo>
                  <a:lnTo>
                    <a:pt x="74" y="59"/>
                  </a:lnTo>
                  <a:lnTo>
                    <a:pt x="73" y="57"/>
                  </a:lnTo>
                  <a:lnTo>
                    <a:pt x="72" y="57"/>
                  </a:lnTo>
                  <a:lnTo>
                    <a:pt x="72" y="58"/>
                  </a:lnTo>
                  <a:lnTo>
                    <a:pt x="70" y="59"/>
                  </a:lnTo>
                  <a:lnTo>
                    <a:pt x="68" y="59"/>
                  </a:lnTo>
                  <a:lnTo>
                    <a:pt x="66" y="60"/>
                  </a:lnTo>
                  <a:lnTo>
                    <a:pt x="65" y="62"/>
                  </a:lnTo>
                  <a:lnTo>
                    <a:pt x="64" y="62"/>
                  </a:lnTo>
                  <a:lnTo>
                    <a:pt x="62" y="60"/>
                  </a:lnTo>
                  <a:lnTo>
                    <a:pt x="61" y="60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7" y="60"/>
                  </a:lnTo>
                  <a:lnTo>
                    <a:pt x="54" y="60"/>
                  </a:lnTo>
                  <a:lnTo>
                    <a:pt x="53" y="60"/>
                  </a:lnTo>
                  <a:lnTo>
                    <a:pt x="52" y="60"/>
                  </a:lnTo>
                  <a:lnTo>
                    <a:pt x="51" y="59"/>
                  </a:lnTo>
                  <a:lnTo>
                    <a:pt x="51" y="60"/>
                  </a:lnTo>
                  <a:lnTo>
                    <a:pt x="49" y="59"/>
                  </a:lnTo>
                  <a:lnTo>
                    <a:pt x="48" y="60"/>
                  </a:lnTo>
                  <a:lnTo>
                    <a:pt x="47" y="60"/>
                  </a:lnTo>
                  <a:lnTo>
                    <a:pt x="45" y="59"/>
                  </a:lnTo>
                  <a:lnTo>
                    <a:pt x="44" y="59"/>
                  </a:lnTo>
                  <a:lnTo>
                    <a:pt x="41" y="59"/>
                  </a:lnTo>
                  <a:lnTo>
                    <a:pt x="40" y="60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9" y="60"/>
                  </a:lnTo>
                  <a:lnTo>
                    <a:pt x="38" y="60"/>
                  </a:lnTo>
                  <a:lnTo>
                    <a:pt x="38" y="59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4" y="59"/>
                  </a:lnTo>
                  <a:lnTo>
                    <a:pt x="32" y="60"/>
                  </a:lnTo>
                  <a:lnTo>
                    <a:pt x="30" y="60"/>
                  </a:lnTo>
                  <a:lnTo>
                    <a:pt x="30" y="59"/>
                  </a:lnTo>
                  <a:lnTo>
                    <a:pt x="30" y="58"/>
                  </a:lnTo>
                  <a:lnTo>
                    <a:pt x="29" y="58"/>
                  </a:lnTo>
                  <a:lnTo>
                    <a:pt x="23" y="58"/>
                  </a:lnTo>
                  <a:lnTo>
                    <a:pt x="22" y="58"/>
                  </a:lnTo>
                  <a:lnTo>
                    <a:pt x="21" y="58"/>
                  </a:lnTo>
                  <a:lnTo>
                    <a:pt x="19" y="58"/>
                  </a:lnTo>
                  <a:lnTo>
                    <a:pt x="19" y="59"/>
                  </a:lnTo>
                  <a:lnTo>
                    <a:pt x="13" y="60"/>
                  </a:lnTo>
                  <a:lnTo>
                    <a:pt x="12" y="60"/>
                  </a:lnTo>
                  <a:lnTo>
                    <a:pt x="10" y="60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6" y="63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5"/>
                  </a:lnTo>
                  <a:lnTo>
                    <a:pt x="4" y="66"/>
                  </a:lnTo>
                  <a:lnTo>
                    <a:pt x="3" y="68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68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1" y="63"/>
                  </a:lnTo>
                  <a:lnTo>
                    <a:pt x="1" y="62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59"/>
                  </a:lnTo>
                  <a:lnTo>
                    <a:pt x="1" y="58"/>
                  </a:lnTo>
                  <a:lnTo>
                    <a:pt x="1" y="57"/>
                  </a:lnTo>
                  <a:lnTo>
                    <a:pt x="1" y="56"/>
                  </a:lnTo>
                  <a:lnTo>
                    <a:pt x="1" y="55"/>
                  </a:lnTo>
                  <a:lnTo>
                    <a:pt x="2" y="55"/>
                  </a:lnTo>
                  <a:lnTo>
                    <a:pt x="2" y="56"/>
                  </a:lnTo>
                  <a:lnTo>
                    <a:pt x="2" y="57"/>
                  </a:lnTo>
                  <a:lnTo>
                    <a:pt x="2" y="58"/>
                  </a:lnTo>
                  <a:lnTo>
                    <a:pt x="2" y="59"/>
                  </a:lnTo>
                  <a:lnTo>
                    <a:pt x="2" y="58"/>
                  </a:lnTo>
                  <a:lnTo>
                    <a:pt x="2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1" y="53"/>
                  </a:lnTo>
                  <a:lnTo>
                    <a:pt x="1" y="52"/>
                  </a:lnTo>
                  <a:lnTo>
                    <a:pt x="1" y="51"/>
                  </a:lnTo>
                  <a:lnTo>
                    <a:pt x="2" y="49"/>
                  </a:lnTo>
                  <a:lnTo>
                    <a:pt x="2" y="45"/>
                  </a:lnTo>
                  <a:lnTo>
                    <a:pt x="2" y="44"/>
                  </a:lnTo>
                  <a:lnTo>
                    <a:pt x="2" y="43"/>
                  </a:lnTo>
                  <a:lnTo>
                    <a:pt x="2" y="41"/>
                  </a:lnTo>
                  <a:lnTo>
                    <a:pt x="3" y="41"/>
                  </a:lnTo>
                  <a:lnTo>
                    <a:pt x="4" y="40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7" y="37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0"/>
                  </a:lnTo>
                  <a:lnTo>
                    <a:pt x="8" y="28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9" y="26"/>
                  </a:lnTo>
                  <a:lnTo>
                    <a:pt x="10" y="24"/>
                  </a:lnTo>
                  <a:lnTo>
                    <a:pt x="12" y="23"/>
                  </a:lnTo>
                  <a:lnTo>
                    <a:pt x="14" y="18"/>
                  </a:lnTo>
                  <a:lnTo>
                    <a:pt x="15" y="17"/>
                  </a:lnTo>
                  <a:lnTo>
                    <a:pt x="19" y="17"/>
                  </a:lnTo>
                  <a:lnTo>
                    <a:pt x="23" y="14"/>
                  </a:lnTo>
                  <a:lnTo>
                    <a:pt x="28" y="12"/>
                  </a:lnTo>
                  <a:lnTo>
                    <a:pt x="29" y="11"/>
                  </a:lnTo>
                  <a:lnTo>
                    <a:pt x="30" y="11"/>
                  </a:lnTo>
                  <a:lnTo>
                    <a:pt x="30" y="13"/>
                  </a:lnTo>
                  <a:lnTo>
                    <a:pt x="30" y="14"/>
                  </a:lnTo>
                  <a:lnTo>
                    <a:pt x="30" y="15"/>
                  </a:lnTo>
                  <a:lnTo>
                    <a:pt x="30" y="17"/>
                  </a:lnTo>
                  <a:lnTo>
                    <a:pt x="35" y="21"/>
                  </a:lnTo>
                  <a:lnTo>
                    <a:pt x="36" y="23"/>
                  </a:lnTo>
                  <a:lnTo>
                    <a:pt x="38" y="24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1" y="30"/>
                  </a:lnTo>
                  <a:lnTo>
                    <a:pt x="41" y="31"/>
                  </a:lnTo>
                  <a:lnTo>
                    <a:pt x="42" y="31"/>
                  </a:lnTo>
                  <a:lnTo>
                    <a:pt x="42" y="33"/>
                  </a:lnTo>
                  <a:lnTo>
                    <a:pt x="44" y="33"/>
                  </a:lnTo>
                  <a:lnTo>
                    <a:pt x="44" y="34"/>
                  </a:lnTo>
                  <a:lnTo>
                    <a:pt x="46" y="36"/>
                  </a:lnTo>
                  <a:lnTo>
                    <a:pt x="47" y="36"/>
                  </a:lnTo>
                  <a:lnTo>
                    <a:pt x="48" y="38"/>
                  </a:lnTo>
                  <a:lnTo>
                    <a:pt x="49" y="38"/>
                  </a:lnTo>
                  <a:lnTo>
                    <a:pt x="51" y="38"/>
                  </a:lnTo>
                  <a:lnTo>
                    <a:pt x="54" y="37"/>
                  </a:lnTo>
                  <a:lnTo>
                    <a:pt x="55" y="37"/>
                  </a:lnTo>
                  <a:lnTo>
                    <a:pt x="57" y="37"/>
                  </a:lnTo>
                  <a:lnTo>
                    <a:pt x="57" y="36"/>
                  </a:lnTo>
                  <a:lnTo>
                    <a:pt x="58" y="34"/>
                  </a:lnTo>
                  <a:lnTo>
                    <a:pt x="59" y="34"/>
                  </a:lnTo>
                  <a:lnTo>
                    <a:pt x="59" y="33"/>
                  </a:lnTo>
                  <a:lnTo>
                    <a:pt x="60" y="32"/>
                  </a:lnTo>
                  <a:lnTo>
                    <a:pt x="61" y="32"/>
                  </a:lnTo>
                  <a:lnTo>
                    <a:pt x="61" y="31"/>
                  </a:lnTo>
                  <a:lnTo>
                    <a:pt x="64" y="30"/>
                  </a:lnTo>
                  <a:lnTo>
                    <a:pt x="64" y="28"/>
                  </a:lnTo>
                  <a:lnTo>
                    <a:pt x="64" y="27"/>
                  </a:lnTo>
                  <a:lnTo>
                    <a:pt x="64" y="26"/>
                  </a:lnTo>
                  <a:lnTo>
                    <a:pt x="64" y="21"/>
                  </a:lnTo>
                  <a:lnTo>
                    <a:pt x="64" y="20"/>
                  </a:lnTo>
                  <a:lnTo>
                    <a:pt x="62" y="19"/>
                  </a:lnTo>
                  <a:lnTo>
                    <a:pt x="62" y="18"/>
                  </a:lnTo>
                  <a:lnTo>
                    <a:pt x="62" y="15"/>
                  </a:lnTo>
                  <a:lnTo>
                    <a:pt x="62" y="14"/>
                  </a:lnTo>
                  <a:lnTo>
                    <a:pt x="62" y="13"/>
                  </a:lnTo>
                  <a:lnTo>
                    <a:pt x="61" y="12"/>
                  </a:lnTo>
                  <a:lnTo>
                    <a:pt x="61" y="11"/>
                  </a:lnTo>
                  <a:lnTo>
                    <a:pt x="61" y="8"/>
                  </a:lnTo>
                  <a:lnTo>
                    <a:pt x="61" y="7"/>
                  </a:lnTo>
                  <a:lnTo>
                    <a:pt x="62" y="7"/>
                  </a:lnTo>
                  <a:lnTo>
                    <a:pt x="64" y="7"/>
                  </a:lnTo>
                  <a:lnTo>
                    <a:pt x="64" y="6"/>
                  </a:lnTo>
                  <a:lnTo>
                    <a:pt x="65" y="5"/>
                  </a:lnTo>
                  <a:lnTo>
                    <a:pt x="66" y="4"/>
                  </a:lnTo>
                  <a:lnTo>
                    <a:pt x="68" y="4"/>
                  </a:lnTo>
                  <a:lnTo>
                    <a:pt x="70" y="4"/>
                  </a:lnTo>
                  <a:lnTo>
                    <a:pt x="70" y="4"/>
                  </a:lnTo>
                  <a:lnTo>
                    <a:pt x="71" y="4"/>
                  </a:lnTo>
                  <a:lnTo>
                    <a:pt x="72" y="4"/>
                  </a:lnTo>
                  <a:lnTo>
                    <a:pt x="73" y="4"/>
                  </a:lnTo>
                  <a:lnTo>
                    <a:pt x="74" y="2"/>
                  </a:lnTo>
                  <a:lnTo>
                    <a:pt x="75" y="1"/>
                  </a:lnTo>
                  <a:lnTo>
                    <a:pt x="77" y="1"/>
                  </a:lnTo>
                  <a:lnTo>
                    <a:pt x="77" y="0"/>
                  </a:lnTo>
                  <a:lnTo>
                    <a:pt x="78" y="0"/>
                  </a:lnTo>
                  <a:lnTo>
                    <a:pt x="78" y="1"/>
                  </a:lnTo>
                  <a:lnTo>
                    <a:pt x="79" y="1"/>
                  </a:lnTo>
                  <a:lnTo>
                    <a:pt x="79" y="2"/>
                  </a:lnTo>
                  <a:lnTo>
                    <a:pt x="79" y="4"/>
                  </a:lnTo>
                  <a:lnTo>
                    <a:pt x="80" y="4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80" y="0"/>
                  </a:lnTo>
                  <a:lnTo>
                    <a:pt x="81" y="1"/>
                  </a:lnTo>
                  <a:lnTo>
                    <a:pt x="81" y="2"/>
                  </a:lnTo>
                  <a:lnTo>
                    <a:pt x="83" y="1"/>
                  </a:lnTo>
                  <a:lnTo>
                    <a:pt x="83" y="2"/>
                  </a:lnTo>
                  <a:lnTo>
                    <a:pt x="84" y="4"/>
                  </a:lnTo>
                  <a:lnTo>
                    <a:pt x="85" y="4"/>
                  </a:lnTo>
                  <a:lnTo>
                    <a:pt x="85" y="4"/>
                  </a:lnTo>
                  <a:lnTo>
                    <a:pt x="86" y="4"/>
                  </a:lnTo>
                  <a:lnTo>
                    <a:pt x="86" y="5"/>
                  </a:lnTo>
                  <a:lnTo>
                    <a:pt x="87" y="5"/>
                  </a:lnTo>
                  <a:lnTo>
                    <a:pt x="87" y="5"/>
                  </a:lnTo>
                  <a:lnTo>
                    <a:pt x="88" y="5"/>
                  </a:lnTo>
                  <a:lnTo>
                    <a:pt x="88" y="6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3" y="7"/>
                  </a:lnTo>
                  <a:lnTo>
                    <a:pt x="94" y="8"/>
                  </a:lnTo>
                  <a:lnTo>
                    <a:pt x="93" y="8"/>
                  </a:lnTo>
                  <a:lnTo>
                    <a:pt x="93" y="10"/>
                  </a:lnTo>
                  <a:lnTo>
                    <a:pt x="94" y="11"/>
                  </a:lnTo>
                  <a:lnTo>
                    <a:pt x="96" y="12"/>
                  </a:lnTo>
                  <a:lnTo>
                    <a:pt x="97" y="13"/>
                  </a:lnTo>
                  <a:lnTo>
                    <a:pt x="99" y="15"/>
                  </a:lnTo>
                  <a:lnTo>
                    <a:pt x="99" y="17"/>
                  </a:lnTo>
                  <a:lnTo>
                    <a:pt x="100" y="17"/>
                  </a:lnTo>
                  <a:lnTo>
                    <a:pt x="100" y="18"/>
                  </a:lnTo>
                  <a:lnTo>
                    <a:pt x="101" y="18"/>
                  </a:lnTo>
                  <a:lnTo>
                    <a:pt x="103" y="18"/>
                  </a:lnTo>
                  <a:lnTo>
                    <a:pt x="103" y="19"/>
                  </a:lnTo>
                  <a:lnTo>
                    <a:pt x="104" y="19"/>
                  </a:lnTo>
                  <a:lnTo>
                    <a:pt x="105" y="19"/>
                  </a:lnTo>
                  <a:lnTo>
                    <a:pt x="106" y="18"/>
                  </a:lnTo>
                  <a:lnTo>
                    <a:pt x="107" y="18"/>
                  </a:lnTo>
                  <a:lnTo>
                    <a:pt x="109" y="18"/>
                  </a:lnTo>
                  <a:lnTo>
                    <a:pt x="110" y="17"/>
                  </a:lnTo>
                  <a:lnTo>
                    <a:pt x="110" y="15"/>
                  </a:lnTo>
                  <a:lnTo>
                    <a:pt x="111" y="15"/>
                  </a:lnTo>
                  <a:lnTo>
                    <a:pt x="112" y="15"/>
                  </a:lnTo>
                  <a:lnTo>
                    <a:pt x="112" y="17"/>
                  </a:lnTo>
                  <a:lnTo>
                    <a:pt x="113" y="17"/>
                  </a:lnTo>
                  <a:lnTo>
                    <a:pt x="113" y="18"/>
                  </a:lnTo>
                  <a:lnTo>
                    <a:pt x="114" y="18"/>
                  </a:lnTo>
                  <a:lnTo>
                    <a:pt x="116" y="19"/>
                  </a:lnTo>
                  <a:lnTo>
                    <a:pt x="118" y="1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31" name="Freeform 486">
              <a:extLst>
                <a:ext uri="{FF2B5EF4-FFF2-40B4-BE49-F238E27FC236}">
                  <a16:creationId xmlns:a16="http://schemas.microsoft.com/office/drawing/2014/main" id="{C5D9D8A1-4A29-449C-7F05-4500C955CB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16969" y="987574"/>
              <a:ext cx="239713" cy="182563"/>
            </a:xfrm>
            <a:custGeom>
              <a:avLst/>
              <a:gdLst>
                <a:gd name="T0" fmla="*/ 21 w 151"/>
                <a:gd name="T1" fmla="*/ 73 h 115"/>
                <a:gd name="T2" fmla="*/ 25 w 151"/>
                <a:gd name="T3" fmla="*/ 67 h 115"/>
                <a:gd name="T4" fmla="*/ 10 w 151"/>
                <a:gd name="T5" fmla="*/ 66 h 115"/>
                <a:gd name="T6" fmla="*/ 12 w 151"/>
                <a:gd name="T7" fmla="*/ 51 h 115"/>
                <a:gd name="T8" fmla="*/ 9 w 151"/>
                <a:gd name="T9" fmla="*/ 47 h 115"/>
                <a:gd name="T10" fmla="*/ 13 w 151"/>
                <a:gd name="T11" fmla="*/ 42 h 115"/>
                <a:gd name="T12" fmla="*/ 16 w 151"/>
                <a:gd name="T13" fmla="*/ 42 h 115"/>
                <a:gd name="T14" fmla="*/ 10 w 151"/>
                <a:gd name="T15" fmla="*/ 38 h 115"/>
                <a:gd name="T16" fmla="*/ 8 w 151"/>
                <a:gd name="T17" fmla="*/ 29 h 115"/>
                <a:gd name="T18" fmla="*/ 8 w 151"/>
                <a:gd name="T19" fmla="*/ 22 h 115"/>
                <a:gd name="T20" fmla="*/ 15 w 151"/>
                <a:gd name="T21" fmla="*/ 24 h 115"/>
                <a:gd name="T22" fmla="*/ 4 w 151"/>
                <a:gd name="T23" fmla="*/ 7 h 115"/>
                <a:gd name="T24" fmla="*/ 3 w 151"/>
                <a:gd name="T25" fmla="*/ 1 h 115"/>
                <a:gd name="T26" fmla="*/ 144 w 151"/>
                <a:gd name="T27" fmla="*/ 11 h 115"/>
                <a:gd name="T28" fmla="*/ 136 w 151"/>
                <a:gd name="T29" fmla="*/ 46 h 115"/>
                <a:gd name="T30" fmla="*/ 132 w 151"/>
                <a:gd name="T31" fmla="*/ 79 h 115"/>
                <a:gd name="T32" fmla="*/ 122 w 151"/>
                <a:gd name="T33" fmla="*/ 73 h 115"/>
                <a:gd name="T34" fmla="*/ 114 w 151"/>
                <a:gd name="T35" fmla="*/ 67 h 115"/>
                <a:gd name="T36" fmla="*/ 111 w 151"/>
                <a:gd name="T37" fmla="*/ 54 h 115"/>
                <a:gd name="T38" fmla="*/ 110 w 151"/>
                <a:gd name="T39" fmla="*/ 47 h 115"/>
                <a:gd name="T40" fmla="*/ 105 w 151"/>
                <a:gd name="T41" fmla="*/ 51 h 115"/>
                <a:gd name="T42" fmla="*/ 110 w 151"/>
                <a:gd name="T43" fmla="*/ 66 h 115"/>
                <a:gd name="T44" fmla="*/ 105 w 151"/>
                <a:gd name="T45" fmla="*/ 74 h 115"/>
                <a:gd name="T46" fmla="*/ 96 w 151"/>
                <a:gd name="T47" fmla="*/ 76 h 115"/>
                <a:gd name="T48" fmla="*/ 93 w 151"/>
                <a:gd name="T49" fmla="*/ 80 h 115"/>
                <a:gd name="T50" fmla="*/ 83 w 151"/>
                <a:gd name="T51" fmla="*/ 86 h 115"/>
                <a:gd name="T52" fmla="*/ 80 w 151"/>
                <a:gd name="T53" fmla="*/ 96 h 115"/>
                <a:gd name="T54" fmla="*/ 68 w 151"/>
                <a:gd name="T55" fmla="*/ 106 h 115"/>
                <a:gd name="T56" fmla="*/ 58 w 151"/>
                <a:gd name="T57" fmla="*/ 111 h 115"/>
                <a:gd name="T58" fmla="*/ 46 w 151"/>
                <a:gd name="T59" fmla="*/ 111 h 115"/>
                <a:gd name="T60" fmla="*/ 43 w 151"/>
                <a:gd name="T61" fmla="*/ 109 h 115"/>
                <a:gd name="T62" fmla="*/ 36 w 151"/>
                <a:gd name="T63" fmla="*/ 108 h 115"/>
                <a:gd name="T64" fmla="*/ 32 w 151"/>
                <a:gd name="T65" fmla="*/ 104 h 115"/>
                <a:gd name="T66" fmla="*/ 16 w 151"/>
                <a:gd name="T67" fmla="*/ 87 h 115"/>
                <a:gd name="T68" fmla="*/ 22 w 151"/>
                <a:gd name="T69" fmla="*/ 80 h 115"/>
                <a:gd name="T70" fmla="*/ 28 w 151"/>
                <a:gd name="T71" fmla="*/ 79 h 115"/>
                <a:gd name="T72" fmla="*/ 28 w 151"/>
                <a:gd name="T73" fmla="*/ 70 h 115"/>
                <a:gd name="T74" fmla="*/ 25 w 151"/>
                <a:gd name="T75" fmla="*/ 65 h 115"/>
                <a:gd name="T76" fmla="*/ 30 w 151"/>
                <a:gd name="T77" fmla="*/ 55 h 115"/>
                <a:gd name="T78" fmla="*/ 27 w 151"/>
                <a:gd name="T79" fmla="*/ 59 h 115"/>
                <a:gd name="T80" fmla="*/ 21 w 151"/>
                <a:gd name="T81" fmla="*/ 66 h 115"/>
                <a:gd name="T82" fmla="*/ 15 w 151"/>
                <a:gd name="T83" fmla="*/ 65 h 115"/>
                <a:gd name="T84" fmla="*/ 15 w 151"/>
                <a:gd name="T85" fmla="*/ 57 h 115"/>
                <a:gd name="T86" fmla="*/ 17 w 151"/>
                <a:gd name="T87" fmla="*/ 54 h 115"/>
                <a:gd name="T88" fmla="*/ 26 w 151"/>
                <a:gd name="T89" fmla="*/ 51 h 115"/>
                <a:gd name="T90" fmla="*/ 22 w 151"/>
                <a:gd name="T91" fmla="*/ 50 h 115"/>
                <a:gd name="T92" fmla="*/ 29 w 151"/>
                <a:gd name="T93" fmla="*/ 37 h 115"/>
                <a:gd name="T94" fmla="*/ 36 w 151"/>
                <a:gd name="T95" fmla="*/ 28 h 115"/>
                <a:gd name="T96" fmla="*/ 45 w 151"/>
                <a:gd name="T97" fmla="*/ 24 h 115"/>
                <a:gd name="T98" fmla="*/ 34 w 151"/>
                <a:gd name="T99" fmla="*/ 25 h 115"/>
                <a:gd name="T100" fmla="*/ 28 w 151"/>
                <a:gd name="T101" fmla="*/ 32 h 115"/>
                <a:gd name="T102" fmla="*/ 22 w 151"/>
                <a:gd name="T103" fmla="*/ 39 h 115"/>
                <a:gd name="T104" fmla="*/ 20 w 151"/>
                <a:gd name="T105" fmla="*/ 31 h 115"/>
                <a:gd name="T106" fmla="*/ 14 w 151"/>
                <a:gd name="T107" fmla="*/ 35 h 115"/>
                <a:gd name="T108" fmla="*/ 12 w 151"/>
                <a:gd name="T109" fmla="*/ 24 h 115"/>
                <a:gd name="T110" fmla="*/ 20 w 151"/>
                <a:gd name="T111" fmla="*/ 13 h 115"/>
                <a:gd name="T112" fmla="*/ 9 w 151"/>
                <a:gd name="T113" fmla="*/ 14 h 115"/>
                <a:gd name="T114" fmla="*/ 15 w 151"/>
                <a:gd name="T115" fmla="*/ 16 h 115"/>
                <a:gd name="T116" fmla="*/ 13 w 151"/>
                <a:gd name="T117" fmla="*/ 9 h 115"/>
                <a:gd name="T118" fmla="*/ 7 w 151"/>
                <a:gd name="T119" fmla="*/ 1 h 115"/>
                <a:gd name="T120" fmla="*/ 22 w 151"/>
                <a:gd name="T121" fmla="*/ 0 h 115"/>
                <a:gd name="T122" fmla="*/ 45 w 151"/>
                <a:gd name="T123" fmla="*/ 1 h 115"/>
                <a:gd name="T124" fmla="*/ 53 w 151"/>
                <a:gd name="T12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1" h="115">
                  <a:moveTo>
                    <a:pt x="119" y="76"/>
                  </a:moveTo>
                  <a:lnTo>
                    <a:pt x="120" y="76"/>
                  </a:lnTo>
                  <a:lnTo>
                    <a:pt x="120" y="77"/>
                  </a:lnTo>
                  <a:lnTo>
                    <a:pt x="119" y="77"/>
                  </a:lnTo>
                  <a:lnTo>
                    <a:pt x="120" y="77"/>
                  </a:lnTo>
                  <a:lnTo>
                    <a:pt x="119" y="77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6"/>
                  </a:lnTo>
                  <a:close/>
                  <a:moveTo>
                    <a:pt x="116" y="74"/>
                  </a:moveTo>
                  <a:lnTo>
                    <a:pt x="117" y="74"/>
                  </a:lnTo>
                  <a:lnTo>
                    <a:pt x="117" y="73"/>
                  </a:lnTo>
                  <a:lnTo>
                    <a:pt x="117" y="74"/>
                  </a:lnTo>
                  <a:lnTo>
                    <a:pt x="117" y="76"/>
                  </a:lnTo>
                  <a:lnTo>
                    <a:pt x="116" y="76"/>
                  </a:lnTo>
                  <a:lnTo>
                    <a:pt x="116" y="74"/>
                  </a:lnTo>
                  <a:lnTo>
                    <a:pt x="116" y="73"/>
                  </a:lnTo>
                  <a:lnTo>
                    <a:pt x="116" y="74"/>
                  </a:lnTo>
                  <a:close/>
                  <a:moveTo>
                    <a:pt x="19" y="73"/>
                  </a:moveTo>
                  <a:lnTo>
                    <a:pt x="20" y="73"/>
                  </a:lnTo>
                  <a:lnTo>
                    <a:pt x="21" y="73"/>
                  </a:lnTo>
                  <a:lnTo>
                    <a:pt x="22" y="73"/>
                  </a:lnTo>
                  <a:lnTo>
                    <a:pt x="22" y="74"/>
                  </a:lnTo>
                  <a:lnTo>
                    <a:pt x="22" y="76"/>
                  </a:lnTo>
                  <a:lnTo>
                    <a:pt x="21" y="76"/>
                  </a:lnTo>
                  <a:lnTo>
                    <a:pt x="20" y="74"/>
                  </a:lnTo>
                  <a:lnTo>
                    <a:pt x="19" y="73"/>
                  </a:lnTo>
                  <a:lnTo>
                    <a:pt x="17" y="73"/>
                  </a:lnTo>
                  <a:lnTo>
                    <a:pt x="19" y="73"/>
                  </a:lnTo>
                  <a:close/>
                  <a:moveTo>
                    <a:pt x="15" y="72"/>
                  </a:moveTo>
                  <a:lnTo>
                    <a:pt x="15" y="71"/>
                  </a:lnTo>
                  <a:lnTo>
                    <a:pt x="14" y="71"/>
                  </a:lnTo>
                  <a:lnTo>
                    <a:pt x="14" y="70"/>
                  </a:lnTo>
                  <a:lnTo>
                    <a:pt x="15" y="69"/>
                  </a:lnTo>
                  <a:lnTo>
                    <a:pt x="15" y="70"/>
                  </a:lnTo>
                  <a:lnTo>
                    <a:pt x="16" y="70"/>
                  </a:lnTo>
                  <a:lnTo>
                    <a:pt x="16" y="71"/>
                  </a:lnTo>
                  <a:lnTo>
                    <a:pt x="15" y="72"/>
                  </a:lnTo>
                  <a:close/>
                  <a:moveTo>
                    <a:pt x="26" y="70"/>
                  </a:moveTo>
                  <a:lnTo>
                    <a:pt x="25" y="70"/>
                  </a:lnTo>
                  <a:lnTo>
                    <a:pt x="25" y="69"/>
                  </a:lnTo>
                  <a:lnTo>
                    <a:pt x="25" y="67"/>
                  </a:lnTo>
                  <a:lnTo>
                    <a:pt x="25" y="67"/>
                  </a:lnTo>
                  <a:lnTo>
                    <a:pt x="26" y="67"/>
                  </a:lnTo>
                  <a:lnTo>
                    <a:pt x="27" y="67"/>
                  </a:lnTo>
                  <a:lnTo>
                    <a:pt x="27" y="69"/>
                  </a:lnTo>
                  <a:lnTo>
                    <a:pt x="26" y="69"/>
                  </a:lnTo>
                  <a:lnTo>
                    <a:pt x="26" y="70"/>
                  </a:lnTo>
                  <a:close/>
                  <a:moveTo>
                    <a:pt x="13" y="67"/>
                  </a:moveTo>
                  <a:lnTo>
                    <a:pt x="13" y="69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3" y="72"/>
                  </a:lnTo>
                  <a:lnTo>
                    <a:pt x="12" y="72"/>
                  </a:lnTo>
                  <a:lnTo>
                    <a:pt x="12" y="73"/>
                  </a:lnTo>
                  <a:lnTo>
                    <a:pt x="10" y="73"/>
                  </a:lnTo>
                  <a:lnTo>
                    <a:pt x="10" y="72"/>
                  </a:lnTo>
                  <a:lnTo>
                    <a:pt x="10" y="71"/>
                  </a:lnTo>
                  <a:lnTo>
                    <a:pt x="10" y="70"/>
                  </a:lnTo>
                  <a:lnTo>
                    <a:pt x="10" y="69"/>
                  </a:lnTo>
                  <a:lnTo>
                    <a:pt x="10" y="67"/>
                  </a:lnTo>
                  <a:lnTo>
                    <a:pt x="12" y="67"/>
                  </a:lnTo>
                  <a:lnTo>
                    <a:pt x="10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10" y="63"/>
                  </a:lnTo>
                  <a:lnTo>
                    <a:pt x="12" y="64"/>
                  </a:lnTo>
                  <a:lnTo>
                    <a:pt x="12" y="65"/>
                  </a:lnTo>
                  <a:lnTo>
                    <a:pt x="13" y="65"/>
                  </a:lnTo>
                  <a:lnTo>
                    <a:pt x="13" y="66"/>
                  </a:lnTo>
                  <a:lnTo>
                    <a:pt x="13" y="67"/>
                  </a:lnTo>
                  <a:close/>
                  <a:moveTo>
                    <a:pt x="12" y="47"/>
                  </a:moveTo>
                  <a:lnTo>
                    <a:pt x="12" y="48"/>
                  </a:lnTo>
                  <a:lnTo>
                    <a:pt x="13" y="50"/>
                  </a:lnTo>
                  <a:lnTo>
                    <a:pt x="13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2"/>
                  </a:lnTo>
                  <a:lnTo>
                    <a:pt x="13" y="51"/>
                  </a:lnTo>
                  <a:lnTo>
                    <a:pt x="12" y="51"/>
                  </a:lnTo>
                  <a:lnTo>
                    <a:pt x="13" y="51"/>
                  </a:lnTo>
                  <a:lnTo>
                    <a:pt x="12" y="51"/>
                  </a:lnTo>
                  <a:lnTo>
                    <a:pt x="10" y="51"/>
                  </a:lnTo>
                  <a:lnTo>
                    <a:pt x="10" y="52"/>
                  </a:lnTo>
                  <a:lnTo>
                    <a:pt x="10" y="53"/>
                  </a:lnTo>
                  <a:lnTo>
                    <a:pt x="10" y="54"/>
                  </a:lnTo>
                  <a:lnTo>
                    <a:pt x="10" y="53"/>
                  </a:lnTo>
                  <a:lnTo>
                    <a:pt x="10" y="54"/>
                  </a:lnTo>
                  <a:lnTo>
                    <a:pt x="10" y="55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4"/>
                  </a:lnTo>
                  <a:lnTo>
                    <a:pt x="9" y="53"/>
                  </a:lnTo>
                  <a:lnTo>
                    <a:pt x="9" y="52"/>
                  </a:lnTo>
                  <a:lnTo>
                    <a:pt x="10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1"/>
                  </a:lnTo>
                  <a:lnTo>
                    <a:pt x="8" y="50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9" y="47"/>
                  </a:lnTo>
                  <a:lnTo>
                    <a:pt x="9" y="48"/>
                  </a:lnTo>
                  <a:lnTo>
                    <a:pt x="9" y="47"/>
                  </a:lnTo>
                  <a:lnTo>
                    <a:pt x="9" y="46"/>
                  </a:lnTo>
                  <a:lnTo>
                    <a:pt x="10" y="46"/>
                  </a:lnTo>
                  <a:lnTo>
                    <a:pt x="10" y="47"/>
                  </a:lnTo>
                  <a:lnTo>
                    <a:pt x="12" y="47"/>
                  </a:lnTo>
                  <a:close/>
                  <a:moveTo>
                    <a:pt x="16" y="48"/>
                  </a:moveTo>
                  <a:lnTo>
                    <a:pt x="16" y="50"/>
                  </a:lnTo>
                  <a:lnTo>
                    <a:pt x="15" y="51"/>
                  </a:lnTo>
                  <a:lnTo>
                    <a:pt x="14" y="51"/>
                  </a:lnTo>
                  <a:lnTo>
                    <a:pt x="14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3" y="48"/>
                  </a:lnTo>
                  <a:lnTo>
                    <a:pt x="13" y="47"/>
                  </a:lnTo>
                  <a:lnTo>
                    <a:pt x="13" y="46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13" y="44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3" y="42"/>
                  </a:lnTo>
                  <a:lnTo>
                    <a:pt x="14" y="42"/>
                  </a:lnTo>
                  <a:lnTo>
                    <a:pt x="15" y="44"/>
                  </a:lnTo>
                  <a:lnTo>
                    <a:pt x="15" y="45"/>
                  </a:lnTo>
                  <a:lnTo>
                    <a:pt x="16" y="46"/>
                  </a:lnTo>
                  <a:lnTo>
                    <a:pt x="16" y="47"/>
                  </a:lnTo>
                  <a:lnTo>
                    <a:pt x="16" y="48"/>
                  </a:lnTo>
                  <a:close/>
                  <a:moveTo>
                    <a:pt x="20" y="39"/>
                  </a:moveTo>
                  <a:lnTo>
                    <a:pt x="20" y="40"/>
                  </a:lnTo>
                  <a:lnTo>
                    <a:pt x="20" y="41"/>
                  </a:lnTo>
                  <a:lnTo>
                    <a:pt x="19" y="42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19" y="45"/>
                  </a:lnTo>
                  <a:lnTo>
                    <a:pt x="19" y="44"/>
                  </a:lnTo>
                  <a:lnTo>
                    <a:pt x="17" y="44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5" y="42"/>
                  </a:lnTo>
                  <a:lnTo>
                    <a:pt x="14" y="42"/>
                  </a:lnTo>
                  <a:lnTo>
                    <a:pt x="14" y="41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5" y="39"/>
                  </a:lnTo>
                  <a:lnTo>
                    <a:pt x="16" y="39"/>
                  </a:lnTo>
                  <a:lnTo>
                    <a:pt x="19" y="39"/>
                  </a:lnTo>
                  <a:lnTo>
                    <a:pt x="19" y="38"/>
                  </a:lnTo>
                  <a:lnTo>
                    <a:pt x="20" y="38"/>
                  </a:lnTo>
                  <a:lnTo>
                    <a:pt x="20" y="39"/>
                  </a:lnTo>
                  <a:close/>
                  <a:moveTo>
                    <a:pt x="12" y="38"/>
                  </a:moveTo>
                  <a:lnTo>
                    <a:pt x="13" y="38"/>
                  </a:lnTo>
                  <a:lnTo>
                    <a:pt x="13" y="39"/>
                  </a:lnTo>
                  <a:lnTo>
                    <a:pt x="13" y="40"/>
                  </a:lnTo>
                  <a:lnTo>
                    <a:pt x="13" y="41"/>
                  </a:lnTo>
                  <a:lnTo>
                    <a:pt x="12" y="41"/>
                  </a:lnTo>
                  <a:lnTo>
                    <a:pt x="12" y="40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9"/>
                  </a:lnTo>
                  <a:lnTo>
                    <a:pt x="12" y="38"/>
                  </a:lnTo>
                  <a:lnTo>
                    <a:pt x="10" y="37"/>
                  </a:lnTo>
                  <a:lnTo>
                    <a:pt x="12" y="37"/>
                  </a:lnTo>
                  <a:lnTo>
                    <a:pt x="12" y="38"/>
                  </a:lnTo>
                  <a:close/>
                  <a:moveTo>
                    <a:pt x="9" y="29"/>
                  </a:moveTo>
                  <a:lnTo>
                    <a:pt x="9" y="29"/>
                  </a:lnTo>
                  <a:lnTo>
                    <a:pt x="8" y="29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9" y="32"/>
                  </a:lnTo>
                  <a:lnTo>
                    <a:pt x="9" y="33"/>
                  </a:lnTo>
                  <a:lnTo>
                    <a:pt x="8" y="33"/>
                  </a:lnTo>
                  <a:lnTo>
                    <a:pt x="8" y="32"/>
                  </a:lnTo>
                  <a:lnTo>
                    <a:pt x="7" y="32"/>
                  </a:lnTo>
                  <a:lnTo>
                    <a:pt x="6" y="32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6" y="28"/>
                  </a:lnTo>
                  <a:lnTo>
                    <a:pt x="7" y="27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8" y="28"/>
                  </a:lnTo>
                  <a:lnTo>
                    <a:pt x="9" y="29"/>
                  </a:lnTo>
                  <a:close/>
                  <a:moveTo>
                    <a:pt x="7" y="21"/>
                  </a:moveTo>
                  <a:lnTo>
                    <a:pt x="10" y="22"/>
                  </a:lnTo>
                  <a:lnTo>
                    <a:pt x="10" y="24"/>
                  </a:lnTo>
                  <a:lnTo>
                    <a:pt x="10" y="25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8" y="25"/>
                  </a:lnTo>
                  <a:lnTo>
                    <a:pt x="8" y="24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6" y="20"/>
                  </a:lnTo>
                  <a:lnTo>
                    <a:pt x="7" y="20"/>
                  </a:lnTo>
                  <a:lnTo>
                    <a:pt x="7" y="21"/>
                  </a:lnTo>
                  <a:close/>
                  <a:moveTo>
                    <a:pt x="3" y="18"/>
                  </a:moveTo>
                  <a:lnTo>
                    <a:pt x="4" y="18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8"/>
                  </a:lnTo>
                  <a:close/>
                  <a:moveTo>
                    <a:pt x="20" y="24"/>
                  </a:moveTo>
                  <a:lnTo>
                    <a:pt x="19" y="24"/>
                  </a:lnTo>
                  <a:lnTo>
                    <a:pt x="19" y="25"/>
                  </a:lnTo>
                  <a:lnTo>
                    <a:pt x="17" y="25"/>
                  </a:lnTo>
                  <a:lnTo>
                    <a:pt x="16" y="25"/>
                  </a:lnTo>
                  <a:lnTo>
                    <a:pt x="16" y="24"/>
                  </a:lnTo>
                  <a:lnTo>
                    <a:pt x="15" y="24"/>
                  </a:lnTo>
                  <a:lnTo>
                    <a:pt x="14" y="22"/>
                  </a:lnTo>
                  <a:lnTo>
                    <a:pt x="13" y="21"/>
                  </a:lnTo>
                  <a:lnTo>
                    <a:pt x="14" y="20"/>
                  </a:lnTo>
                  <a:lnTo>
                    <a:pt x="15" y="20"/>
                  </a:lnTo>
                  <a:lnTo>
                    <a:pt x="16" y="19"/>
                  </a:lnTo>
                  <a:lnTo>
                    <a:pt x="17" y="19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8"/>
                  </a:lnTo>
                  <a:lnTo>
                    <a:pt x="20" y="19"/>
                  </a:lnTo>
                  <a:lnTo>
                    <a:pt x="20" y="21"/>
                  </a:lnTo>
                  <a:lnTo>
                    <a:pt x="20" y="24"/>
                  </a:lnTo>
                  <a:close/>
                  <a:moveTo>
                    <a:pt x="3" y="6"/>
                  </a:moveTo>
                  <a:lnTo>
                    <a:pt x="4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3" y="5"/>
                  </a:lnTo>
                  <a:lnTo>
                    <a:pt x="3" y="6"/>
                  </a:lnTo>
                  <a:close/>
                  <a:moveTo>
                    <a:pt x="2" y="1"/>
                  </a:moveTo>
                  <a:lnTo>
                    <a:pt x="2" y="2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close/>
                  <a:moveTo>
                    <a:pt x="7" y="0"/>
                  </a:moveTo>
                  <a:lnTo>
                    <a:pt x="6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7" y="0"/>
                  </a:lnTo>
                  <a:close/>
                  <a:moveTo>
                    <a:pt x="16" y="0"/>
                  </a:moveTo>
                  <a:lnTo>
                    <a:pt x="15" y="1"/>
                  </a:lnTo>
                  <a:lnTo>
                    <a:pt x="14" y="1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6" y="0"/>
                  </a:lnTo>
                  <a:close/>
                  <a:moveTo>
                    <a:pt x="151" y="0"/>
                  </a:moveTo>
                  <a:lnTo>
                    <a:pt x="151" y="1"/>
                  </a:lnTo>
                  <a:lnTo>
                    <a:pt x="151" y="1"/>
                  </a:lnTo>
                  <a:lnTo>
                    <a:pt x="150" y="1"/>
                  </a:lnTo>
                  <a:lnTo>
                    <a:pt x="148" y="1"/>
                  </a:lnTo>
                  <a:lnTo>
                    <a:pt x="143" y="2"/>
                  </a:lnTo>
                  <a:lnTo>
                    <a:pt x="142" y="2"/>
                  </a:lnTo>
                  <a:lnTo>
                    <a:pt x="142" y="3"/>
                  </a:lnTo>
                  <a:lnTo>
                    <a:pt x="143" y="6"/>
                  </a:lnTo>
                  <a:lnTo>
                    <a:pt x="143" y="7"/>
                  </a:lnTo>
                  <a:lnTo>
                    <a:pt x="144" y="9"/>
                  </a:lnTo>
                  <a:lnTo>
                    <a:pt x="144" y="11"/>
                  </a:lnTo>
                  <a:lnTo>
                    <a:pt x="144" y="13"/>
                  </a:lnTo>
                  <a:lnTo>
                    <a:pt x="146" y="16"/>
                  </a:lnTo>
                  <a:lnTo>
                    <a:pt x="149" y="22"/>
                  </a:lnTo>
                  <a:lnTo>
                    <a:pt x="149" y="24"/>
                  </a:lnTo>
                  <a:lnTo>
                    <a:pt x="149" y="25"/>
                  </a:lnTo>
                  <a:lnTo>
                    <a:pt x="149" y="26"/>
                  </a:lnTo>
                  <a:lnTo>
                    <a:pt x="149" y="27"/>
                  </a:lnTo>
                  <a:lnTo>
                    <a:pt x="148" y="28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31"/>
                  </a:lnTo>
                  <a:lnTo>
                    <a:pt x="148" y="33"/>
                  </a:lnTo>
                  <a:lnTo>
                    <a:pt x="148" y="34"/>
                  </a:lnTo>
                  <a:lnTo>
                    <a:pt x="146" y="37"/>
                  </a:lnTo>
                  <a:lnTo>
                    <a:pt x="146" y="38"/>
                  </a:lnTo>
                  <a:lnTo>
                    <a:pt x="145" y="39"/>
                  </a:lnTo>
                  <a:lnTo>
                    <a:pt x="143" y="42"/>
                  </a:lnTo>
                  <a:lnTo>
                    <a:pt x="139" y="45"/>
                  </a:lnTo>
                  <a:lnTo>
                    <a:pt x="137" y="45"/>
                  </a:lnTo>
                  <a:lnTo>
                    <a:pt x="136" y="45"/>
                  </a:lnTo>
                  <a:lnTo>
                    <a:pt x="136" y="46"/>
                  </a:lnTo>
                  <a:lnTo>
                    <a:pt x="136" y="47"/>
                  </a:lnTo>
                  <a:lnTo>
                    <a:pt x="136" y="48"/>
                  </a:lnTo>
                  <a:lnTo>
                    <a:pt x="136" y="50"/>
                  </a:lnTo>
                  <a:lnTo>
                    <a:pt x="137" y="50"/>
                  </a:lnTo>
                  <a:lnTo>
                    <a:pt x="136" y="52"/>
                  </a:lnTo>
                  <a:lnTo>
                    <a:pt x="136" y="53"/>
                  </a:lnTo>
                  <a:lnTo>
                    <a:pt x="135" y="54"/>
                  </a:lnTo>
                  <a:lnTo>
                    <a:pt x="132" y="55"/>
                  </a:lnTo>
                  <a:lnTo>
                    <a:pt x="132" y="57"/>
                  </a:lnTo>
                  <a:lnTo>
                    <a:pt x="132" y="58"/>
                  </a:lnTo>
                  <a:lnTo>
                    <a:pt x="135" y="65"/>
                  </a:lnTo>
                  <a:lnTo>
                    <a:pt x="135" y="67"/>
                  </a:lnTo>
                  <a:lnTo>
                    <a:pt x="135" y="69"/>
                  </a:lnTo>
                  <a:lnTo>
                    <a:pt x="135" y="70"/>
                  </a:lnTo>
                  <a:lnTo>
                    <a:pt x="133" y="71"/>
                  </a:lnTo>
                  <a:lnTo>
                    <a:pt x="133" y="73"/>
                  </a:lnTo>
                  <a:lnTo>
                    <a:pt x="133" y="74"/>
                  </a:lnTo>
                  <a:lnTo>
                    <a:pt x="133" y="76"/>
                  </a:lnTo>
                  <a:lnTo>
                    <a:pt x="132" y="77"/>
                  </a:lnTo>
                  <a:lnTo>
                    <a:pt x="132" y="78"/>
                  </a:lnTo>
                  <a:lnTo>
                    <a:pt x="132" y="79"/>
                  </a:lnTo>
                  <a:lnTo>
                    <a:pt x="132" y="82"/>
                  </a:lnTo>
                  <a:lnTo>
                    <a:pt x="131" y="83"/>
                  </a:lnTo>
                  <a:lnTo>
                    <a:pt x="130" y="83"/>
                  </a:lnTo>
                  <a:lnTo>
                    <a:pt x="129" y="83"/>
                  </a:lnTo>
                  <a:lnTo>
                    <a:pt x="127" y="82"/>
                  </a:lnTo>
                  <a:lnTo>
                    <a:pt x="127" y="79"/>
                  </a:lnTo>
                  <a:lnTo>
                    <a:pt x="127" y="78"/>
                  </a:lnTo>
                  <a:lnTo>
                    <a:pt x="126" y="77"/>
                  </a:lnTo>
                  <a:lnTo>
                    <a:pt x="126" y="76"/>
                  </a:lnTo>
                  <a:lnTo>
                    <a:pt x="126" y="74"/>
                  </a:lnTo>
                  <a:lnTo>
                    <a:pt x="125" y="74"/>
                  </a:lnTo>
                  <a:lnTo>
                    <a:pt x="125" y="73"/>
                  </a:lnTo>
                  <a:lnTo>
                    <a:pt x="123" y="74"/>
                  </a:lnTo>
                  <a:lnTo>
                    <a:pt x="123" y="73"/>
                  </a:lnTo>
                  <a:lnTo>
                    <a:pt x="122" y="73"/>
                  </a:lnTo>
                  <a:lnTo>
                    <a:pt x="123" y="73"/>
                  </a:lnTo>
                  <a:lnTo>
                    <a:pt x="123" y="72"/>
                  </a:lnTo>
                  <a:lnTo>
                    <a:pt x="123" y="71"/>
                  </a:lnTo>
                  <a:lnTo>
                    <a:pt x="122" y="71"/>
                  </a:lnTo>
                  <a:lnTo>
                    <a:pt x="122" y="72"/>
                  </a:lnTo>
                  <a:lnTo>
                    <a:pt x="122" y="73"/>
                  </a:lnTo>
                  <a:lnTo>
                    <a:pt x="120" y="72"/>
                  </a:lnTo>
                  <a:lnTo>
                    <a:pt x="120" y="71"/>
                  </a:lnTo>
                  <a:lnTo>
                    <a:pt x="120" y="72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9" y="72"/>
                  </a:lnTo>
                  <a:lnTo>
                    <a:pt x="118" y="71"/>
                  </a:lnTo>
                  <a:lnTo>
                    <a:pt x="118" y="72"/>
                  </a:lnTo>
                  <a:lnTo>
                    <a:pt x="118" y="73"/>
                  </a:lnTo>
                  <a:lnTo>
                    <a:pt x="117" y="73"/>
                  </a:lnTo>
                  <a:lnTo>
                    <a:pt x="117" y="72"/>
                  </a:lnTo>
                  <a:lnTo>
                    <a:pt x="117" y="71"/>
                  </a:lnTo>
                  <a:lnTo>
                    <a:pt x="116" y="71"/>
                  </a:lnTo>
                  <a:lnTo>
                    <a:pt x="116" y="72"/>
                  </a:lnTo>
                  <a:lnTo>
                    <a:pt x="114" y="71"/>
                  </a:lnTo>
                  <a:lnTo>
                    <a:pt x="114" y="70"/>
                  </a:lnTo>
                  <a:lnTo>
                    <a:pt x="114" y="69"/>
                  </a:lnTo>
                  <a:lnTo>
                    <a:pt x="114" y="70"/>
                  </a:lnTo>
                  <a:lnTo>
                    <a:pt x="113" y="70"/>
                  </a:lnTo>
                  <a:lnTo>
                    <a:pt x="113" y="69"/>
                  </a:lnTo>
                  <a:lnTo>
                    <a:pt x="114" y="67"/>
                  </a:lnTo>
                  <a:lnTo>
                    <a:pt x="114" y="66"/>
                  </a:lnTo>
                  <a:lnTo>
                    <a:pt x="113" y="66"/>
                  </a:lnTo>
                  <a:lnTo>
                    <a:pt x="113" y="65"/>
                  </a:lnTo>
                  <a:lnTo>
                    <a:pt x="113" y="66"/>
                  </a:lnTo>
                  <a:lnTo>
                    <a:pt x="112" y="66"/>
                  </a:lnTo>
                  <a:lnTo>
                    <a:pt x="112" y="65"/>
                  </a:lnTo>
                  <a:lnTo>
                    <a:pt x="112" y="64"/>
                  </a:lnTo>
                  <a:lnTo>
                    <a:pt x="112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2" y="60"/>
                  </a:lnTo>
                  <a:lnTo>
                    <a:pt x="112" y="59"/>
                  </a:lnTo>
                  <a:lnTo>
                    <a:pt x="112" y="60"/>
                  </a:lnTo>
                  <a:lnTo>
                    <a:pt x="112" y="61"/>
                  </a:lnTo>
                  <a:lnTo>
                    <a:pt x="113" y="60"/>
                  </a:lnTo>
                  <a:lnTo>
                    <a:pt x="112" y="59"/>
                  </a:lnTo>
                  <a:lnTo>
                    <a:pt x="112" y="58"/>
                  </a:lnTo>
                  <a:lnTo>
                    <a:pt x="112" y="58"/>
                  </a:lnTo>
                  <a:lnTo>
                    <a:pt x="112" y="57"/>
                  </a:lnTo>
                  <a:lnTo>
                    <a:pt x="112" y="55"/>
                  </a:lnTo>
                  <a:lnTo>
                    <a:pt x="111" y="54"/>
                  </a:lnTo>
                  <a:lnTo>
                    <a:pt x="111" y="53"/>
                  </a:lnTo>
                  <a:lnTo>
                    <a:pt x="110" y="52"/>
                  </a:lnTo>
                  <a:lnTo>
                    <a:pt x="110" y="51"/>
                  </a:lnTo>
                  <a:lnTo>
                    <a:pt x="111" y="50"/>
                  </a:lnTo>
                  <a:lnTo>
                    <a:pt x="111" y="48"/>
                  </a:lnTo>
                  <a:lnTo>
                    <a:pt x="111" y="47"/>
                  </a:lnTo>
                  <a:lnTo>
                    <a:pt x="112" y="46"/>
                  </a:lnTo>
                  <a:lnTo>
                    <a:pt x="112" y="47"/>
                  </a:lnTo>
                  <a:lnTo>
                    <a:pt x="113" y="50"/>
                  </a:lnTo>
                  <a:lnTo>
                    <a:pt x="113" y="51"/>
                  </a:lnTo>
                  <a:lnTo>
                    <a:pt x="113" y="50"/>
                  </a:lnTo>
                  <a:lnTo>
                    <a:pt x="114" y="48"/>
                  </a:lnTo>
                  <a:lnTo>
                    <a:pt x="114" y="47"/>
                  </a:lnTo>
                  <a:lnTo>
                    <a:pt x="113" y="46"/>
                  </a:lnTo>
                  <a:lnTo>
                    <a:pt x="114" y="45"/>
                  </a:lnTo>
                  <a:lnTo>
                    <a:pt x="113" y="45"/>
                  </a:lnTo>
                  <a:lnTo>
                    <a:pt x="112" y="45"/>
                  </a:lnTo>
                  <a:lnTo>
                    <a:pt x="111" y="45"/>
                  </a:lnTo>
                  <a:lnTo>
                    <a:pt x="111" y="46"/>
                  </a:lnTo>
                  <a:lnTo>
                    <a:pt x="110" y="46"/>
                  </a:lnTo>
                  <a:lnTo>
                    <a:pt x="110" y="47"/>
                  </a:lnTo>
                  <a:lnTo>
                    <a:pt x="110" y="48"/>
                  </a:lnTo>
                  <a:lnTo>
                    <a:pt x="110" y="50"/>
                  </a:lnTo>
                  <a:lnTo>
                    <a:pt x="110" y="51"/>
                  </a:lnTo>
                  <a:lnTo>
                    <a:pt x="110" y="52"/>
                  </a:lnTo>
                  <a:lnTo>
                    <a:pt x="110" y="53"/>
                  </a:lnTo>
                  <a:lnTo>
                    <a:pt x="110" y="54"/>
                  </a:lnTo>
                  <a:lnTo>
                    <a:pt x="111" y="54"/>
                  </a:lnTo>
                  <a:lnTo>
                    <a:pt x="111" y="55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0" y="58"/>
                  </a:lnTo>
                  <a:lnTo>
                    <a:pt x="110" y="59"/>
                  </a:lnTo>
                  <a:lnTo>
                    <a:pt x="109" y="58"/>
                  </a:lnTo>
                  <a:lnTo>
                    <a:pt x="109" y="58"/>
                  </a:lnTo>
                  <a:lnTo>
                    <a:pt x="109" y="57"/>
                  </a:lnTo>
                  <a:lnTo>
                    <a:pt x="109" y="54"/>
                  </a:lnTo>
                  <a:lnTo>
                    <a:pt x="109" y="53"/>
                  </a:lnTo>
                  <a:lnTo>
                    <a:pt x="107" y="52"/>
                  </a:lnTo>
                  <a:lnTo>
                    <a:pt x="106" y="52"/>
                  </a:lnTo>
                  <a:lnTo>
                    <a:pt x="106" y="51"/>
                  </a:lnTo>
                  <a:lnTo>
                    <a:pt x="105" y="51"/>
                  </a:lnTo>
                  <a:lnTo>
                    <a:pt x="105" y="52"/>
                  </a:lnTo>
                  <a:lnTo>
                    <a:pt x="105" y="53"/>
                  </a:lnTo>
                  <a:lnTo>
                    <a:pt x="106" y="53"/>
                  </a:lnTo>
                  <a:lnTo>
                    <a:pt x="107" y="53"/>
                  </a:lnTo>
                  <a:lnTo>
                    <a:pt x="107" y="54"/>
                  </a:lnTo>
                  <a:lnTo>
                    <a:pt x="109" y="55"/>
                  </a:lnTo>
                  <a:lnTo>
                    <a:pt x="109" y="57"/>
                  </a:lnTo>
                  <a:lnTo>
                    <a:pt x="109" y="58"/>
                  </a:lnTo>
                  <a:lnTo>
                    <a:pt x="107" y="58"/>
                  </a:lnTo>
                  <a:lnTo>
                    <a:pt x="106" y="58"/>
                  </a:lnTo>
                  <a:lnTo>
                    <a:pt x="105" y="58"/>
                  </a:lnTo>
                  <a:lnTo>
                    <a:pt x="105" y="58"/>
                  </a:lnTo>
                  <a:lnTo>
                    <a:pt x="106" y="58"/>
                  </a:lnTo>
                  <a:lnTo>
                    <a:pt x="106" y="59"/>
                  </a:lnTo>
                  <a:lnTo>
                    <a:pt x="107" y="59"/>
                  </a:lnTo>
                  <a:lnTo>
                    <a:pt x="107" y="60"/>
                  </a:lnTo>
                  <a:lnTo>
                    <a:pt x="110" y="61"/>
                  </a:lnTo>
                  <a:lnTo>
                    <a:pt x="110" y="63"/>
                  </a:lnTo>
                  <a:lnTo>
                    <a:pt x="110" y="64"/>
                  </a:lnTo>
                  <a:lnTo>
                    <a:pt x="110" y="65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7"/>
                  </a:lnTo>
                  <a:lnTo>
                    <a:pt x="110" y="67"/>
                  </a:lnTo>
                  <a:lnTo>
                    <a:pt x="110" y="69"/>
                  </a:lnTo>
                  <a:lnTo>
                    <a:pt x="109" y="69"/>
                  </a:lnTo>
                  <a:lnTo>
                    <a:pt x="107" y="67"/>
                  </a:lnTo>
                  <a:lnTo>
                    <a:pt x="107" y="69"/>
                  </a:lnTo>
                  <a:lnTo>
                    <a:pt x="107" y="70"/>
                  </a:lnTo>
                  <a:lnTo>
                    <a:pt x="107" y="71"/>
                  </a:lnTo>
                  <a:lnTo>
                    <a:pt x="106" y="71"/>
                  </a:lnTo>
                  <a:lnTo>
                    <a:pt x="106" y="72"/>
                  </a:lnTo>
                  <a:lnTo>
                    <a:pt x="106" y="73"/>
                  </a:lnTo>
                  <a:lnTo>
                    <a:pt x="106" y="74"/>
                  </a:lnTo>
                  <a:lnTo>
                    <a:pt x="106" y="76"/>
                  </a:lnTo>
                  <a:lnTo>
                    <a:pt x="106" y="74"/>
                  </a:lnTo>
                  <a:lnTo>
                    <a:pt x="106" y="73"/>
                  </a:lnTo>
                  <a:lnTo>
                    <a:pt x="106" y="74"/>
                  </a:lnTo>
                  <a:lnTo>
                    <a:pt x="106" y="77"/>
                  </a:lnTo>
                  <a:lnTo>
                    <a:pt x="105" y="77"/>
                  </a:lnTo>
                  <a:lnTo>
                    <a:pt x="105" y="73"/>
                  </a:lnTo>
                  <a:lnTo>
                    <a:pt x="105" y="74"/>
                  </a:lnTo>
                  <a:lnTo>
                    <a:pt x="105" y="76"/>
                  </a:lnTo>
                  <a:lnTo>
                    <a:pt x="105" y="77"/>
                  </a:lnTo>
                  <a:lnTo>
                    <a:pt x="105" y="78"/>
                  </a:lnTo>
                  <a:lnTo>
                    <a:pt x="104" y="78"/>
                  </a:lnTo>
                  <a:lnTo>
                    <a:pt x="103" y="78"/>
                  </a:lnTo>
                  <a:lnTo>
                    <a:pt x="104" y="77"/>
                  </a:lnTo>
                  <a:lnTo>
                    <a:pt x="104" y="76"/>
                  </a:lnTo>
                  <a:lnTo>
                    <a:pt x="103" y="77"/>
                  </a:lnTo>
                  <a:lnTo>
                    <a:pt x="101" y="77"/>
                  </a:lnTo>
                  <a:lnTo>
                    <a:pt x="101" y="78"/>
                  </a:lnTo>
                  <a:lnTo>
                    <a:pt x="101" y="77"/>
                  </a:lnTo>
                  <a:lnTo>
                    <a:pt x="100" y="77"/>
                  </a:lnTo>
                  <a:lnTo>
                    <a:pt x="101" y="78"/>
                  </a:lnTo>
                  <a:lnTo>
                    <a:pt x="100" y="79"/>
                  </a:lnTo>
                  <a:lnTo>
                    <a:pt x="98" y="80"/>
                  </a:lnTo>
                  <a:lnTo>
                    <a:pt x="97" y="79"/>
                  </a:lnTo>
                  <a:lnTo>
                    <a:pt x="98" y="79"/>
                  </a:lnTo>
                  <a:lnTo>
                    <a:pt x="98" y="78"/>
                  </a:lnTo>
                  <a:lnTo>
                    <a:pt x="97" y="77"/>
                  </a:lnTo>
                  <a:lnTo>
                    <a:pt x="97" y="76"/>
                  </a:lnTo>
                  <a:lnTo>
                    <a:pt x="96" y="76"/>
                  </a:lnTo>
                  <a:lnTo>
                    <a:pt x="96" y="77"/>
                  </a:lnTo>
                  <a:lnTo>
                    <a:pt x="96" y="76"/>
                  </a:lnTo>
                  <a:lnTo>
                    <a:pt x="94" y="76"/>
                  </a:lnTo>
                  <a:lnTo>
                    <a:pt x="94" y="74"/>
                  </a:lnTo>
                  <a:lnTo>
                    <a:pt x="94" y="76"/>
                  </a:lnTo>
                  <a:lnTo>
                    <a:pt x="94" y="77"/>
                  </a:lnTo>
                  <a:lnTo>
                    <a:pt x="94" y="76"/>
                  </a:lnTo>
                  <a:lnTo>
                    <a:pt x="93" y="76"/>
                  </a:lnTo>
                  <a:lnTo>
                    <a:pt x="93" y="74"/>
                  </a:lnTo>
                  <a:lnTo>
                    <a:pt x="93" y="73"/>
                  </a:lnTo>
                  <a:lnTo>
                    <a:pt x="92" y="73"/>
                  </a:lnTo>
                  <a:lnTo>
                    <a:pt x="92" y="74"/>
                  </a:lnTo>
                  <a:lnTo>
                    <a:pt x="93" y="76"/>
                  </a:lnTo>
                  <a:lnTo>
                    <a:pt x="93" y="77"/>
                  </a:lnTo>
                  <a:lnTo>
                    <a:pt x="94" y="77"/>
                  </a:lnTo>
                  <a:lnTo>
                    <a:pt x="96" y="78"/>
                  </a:lnTo>
                  <a:lnTo>
                    <a:pt x="96" y="79"/>
                  </a:lnTo>
                  <a:lnTo>
                    <a:pt x="96" y="78"/>
                  </a:lnTo>
                  <a:lnTo>
                    <a:pt x="94" y="78"/>
                  </a:lnTo>
                  <a:lnTo>
                    <a:pt x="94" y="79"/>
                  </a:lnTo>
                  <a:lnTo>
                    <a:pt x="93" y="80"/>
                  </a:lnTo>
                  <a:lnTo>
                    <a:pt x="92" y="82"/>
                  </a:lnTo>
                  <a:lnTo>
                    <a:pt x="91" y="80"/>
                  </a:lnTo>
                  <a:lnTo>
                    <a:pt x="91" y="82"/>
                  </a:lnTo>
                  <a:lnTo>
                    <a:pt x="90" y="82"/>
                  </a:lnTo>
                  <a:lnTo>
                    <a:pt x="90" y="83"/>
                  </a:lnTo>
                  <a:lnTo>
                    <a:pt x="88" y="82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6" y="84"/>
                  </a:lnTo>
                  <a:lnTo>
                    <a:pt x="87" y="85"/>
                  </a:lnTo>
                  <a:lnTo>
                    <a:pt x="88" y="84"/>
                  </a:lnTo>
                  <a:lnTo>
                    <a:pt x="90" y="84"/>
                  </a:lnTo>
                  <a:lnTo>
                    <a:pt x="90" y="85"/>
                  </a:lnTo>
                  <a:lnTo>
                    <a:pt x="88" y="85"/>
                  </a:lnTo>
                  <a:lnTo>
                    <a:pt x="88" y="86"/>
                  </a:lnTo>
                  <a:lnTo>
                    <a:pt x="88" y="85"/>
                  </a:lnTo>
                  <a:lnTo>
                    <a:pt x="88" y="86"/>
                  </a:lnTo>
                  <a:lnTo>
                    <a:pt x="88" y="86"/>
                  </a:lnTo>
                  <a:lnTo>
                    <a:pt x="87" y="86"/>
                  </a:lnTo>
                  <a:lnTo>
                    <a:pt x="86" y="87"/>
                  </a:lnTo>
                  <a:lnTo>
                    <a:pt x="83" y="86"/>
                  </a:lnTo>
                  <a:lnTo>
                    <a:pt x="83" y="87"/>
                  </a:lnTo>
                  <a:lnTo>
                    <a:pt x="84" y="87"/>
                  </a:lnTo>
                  <a:lnTo>
                    <a:pt x="85" y="87"/>
                  </a:lnTo>
                  <a:lnTo>
                    <a:pt x="84" y="87"/>
                  </a:lnTo>
                  <a:lnTo>
                    <a:pt x="83" y="86"/>
                  </a:lnTo>
                  <a:lnTo>
                    <a:pt x="85" y="87"/>
                  </a:lnTo>
                  <a:lnTo>
                    <a:pt x="85" y="89"/>
                  </a:lnTo>
                  <a:lnTo>
                    <a:pt x="83" y="89"/>
                  </a:lnTo>
                  <a:lnTo>
                    <a:pt x="84" y="89"/>
                  </a:lnTo>
                  <a:lnTo>
                    <a:pt x="85" y="89"/>
                  </a:lnTo>
                  <a:lnTo>
                    <a:pt x="85" y="90"/>
                  </a:lnTo>
                  <a:lnTo>
                    <a:pt x="84" y="90"/>
                  </a:lnTo>
                  <a:lnTo>
                    <a:pt x="83" y="91"/>
                  </a:lnTo>
                  <a:lnTo>
                    <a:pt x="81" y="92"/>
                  </a:lnTo>
                  <a:lnTo>
                    <a:pt x="81" y="92"/>
                  </a:lnTo>
                  <a:lnTo>
                    <a:pt x="80" y="92"/>
                  </a:lnTo>
                  <a:lnTo>
                    <a:pt x="81" y="92"/>
                  </a:lnTo>
                  <a:lnTo>
                    <a:pt x="81" y="93"/>
                  </a:lnTo>
                  <a:lnTo>
                    <a:pt x="81" y="95"/>
                  </a:lnTo>
                  <a:lnTo>
                    <a:pt x="81" y="96"/>
                  </a:lnTo>
                  <a:lnTo>
                    <a:pt x="80" y="96"/>
                  </a:lnTo>
                  <a:lnTo>
                    <a:pt x="79" y="97"/>
                  </a:lnTo>
                  <a:lnTo>
                    <a:pt x="78" y="98"/>
                  </a:lnTo>
                  <a:lnTo>
                    <a:pt x="78" y="99"/>
                  </a:lnTo>
                  <a:lnTo>
                    <a:pt x="77" y="99"/>
                  </a:lnTo>
                  <a:lnTo>
                    <a:pt x="77" y="100"/>
                  </a:lnTo>
                  <a:lnTo>
                    <a:pt x="75" y="100"/>
                  </a:lnTo>
                  <a:lnTo>
                    <a:pt x="75" y="102"/>
                  </a:lnTo>
                  <a:lnTo>
                    <a:pt x="74" y="102"/>
                  </a:lnTo>
                  <a:lnTo>
                    <a:pt x="73" y="103"/>
                  </a:lnTo>
                  <a:lnTo>
                    <a:pt x="73" y="104"/>
                  </a:lnTo>
                  <a:lnTo>
                    <a:pt x="73" y="105"/>
                  </a:lnTo>
                  <a:lnTo>
                    <a:pt x="72" y="105"/>
                  </a:lnTo>
                  <a:lnTo>
                    <a:pt x="72" y="104"/>
                  </a:lnTo>
                  <a:lnTo>
                    <a:pt x="72" y="105"/>
                  </a:lnTo>
                  <a:lnTo>
                    <a:pt x="71" y="104"/>
                  </a:lnTo>
                  <a:lnTo>
                    <a:pt x="71" y="105"/>
                  </a:lnTo>
                  <a:lnTo>
                    <a:pt x="69" y="105"/>
                  </a:lnTo>
                  <a:lnTo>
                    <a:pt x="69" y="106"/>
                  </a:lnTo>
                  <a:lnTo>
                    <a:pt x="68" y="106"/>
                  </a:lnTo>
                  <a:lnTo>
                    <a:pt x="67" y="106"/>
                  </a:lnTo>
                  <a:lnTo>
                    <a:pt x="68" y="106"/>
                  </a:lnTo>
                  <a:lnTo>
                    <a:pt x="68" y="108"/>
                  </a:lnTo>
                  <a:lnTo>
                    <a:pt x="67" y="108"/>
                  </a:lnTo>
                  <a:lnTo>
                    <a:pt x="67" y="109"/>
                  </a:lnTo>
                  <a:lnTo>
                    <a:pt x="67" y="110"/>
                  </a:lnTo>
                  <a:lnTo>
                    <a:pt x="66" y="109"/>
                  </a:lnTo>
                  <a:lnTo>
                    <a:pt x="66" y="110"/>
                  </a:lnTo>
                  <a:lnTo>
                    <a:pt x="65" y="110"/>
                  </a:lnTo>
                  <a:lnTo>
                    <a:pt x="64" y="110"/>
                  </a:lnTo>
                  <a:lnTo>
                    <a:pt x="64" y="109"/>
                  </a:lnTo>
                  <a:lnTo>
                    <a:pt x="65" y="109"/>
                  </a:lnTo>
                  <a:lnTo>
                    <a:pt x="64" y="108"/>
                  </a:lnTo>
                  <a:lnTo>
                    <a:pt x="64" y="106"/>
                  </a:lnTo>
                  <a:lnTo>
                    <a:pt x="62" y="106"/>
                  </a:lnTo>
                  <a:lnTo>
                    <a:pt x="64" y="106"/>
                  </a:lnTo>
                  <a:lnTo>
                    <a:pt x="64" y="108"/>
                  </a:lnTo>
                  <a:lnTo>
                    <a:pt x="62" y="109"/>
                  </a:lnTo>
                  <a:lnTo>
                    <a:pt x="62" y="110"/>
                  </a:lnTo>
                  <a:lnTo>
                    <a:pt x="61" y="110"/>
                  </a:lnTo>
                  <a:lnTo>
                    <a:pt x="62" y="111"/>
                  </a:lnTo>
                  <a:lnTo>
                    <a:pt x="61" y="111"/>
                  </a:lnTo>
                  <a:lnTo>
                    <a:pt x="58" y="111"/>
                  </a:lnTo>
                  <a:lnTo>
                    <a:pt x="58" y="112"/>
                  </a:lnTo>
                  <a:lnTo>
                    <a:pt x="56" y="112"/>
                  </a:lnTo>
                  <a:lnTo>
                    <a:pt x="56" y="111"/>
                  </a:lnTo>
                  <a:lnTo>
                    <a:pt x="56" y="112"/>
                  </a:lnTo>
                  <a:lnTo>
                    <a:pt x="55" y="112"/>
                  </a:lnTo>
                  <a:lnTo>
                    <a:pt x="55" y="113"/>
                  </a:lnTo>
                  <a:lnTo>
                    <a:pt x="54" y="112"/>
                  </a:lnTo>
                  <a:lnTo>
                    <a:pt x="54" y="113"/>
                  </a:lnTo>
                  <a:lnTo>
                    <a:pt x="52" y="113"/>
                  </a:lnTo>
                  <a:lnTo>
                    <a:pt x="49" y="112"/>
                  </a:lnTo>
                  <a:lnTo>
                    <a:pt x="48" y="112"/>
                  </a:lnTo>
                  <a:lnTo>
                    <a:pt x="48" y="113"/>
                  </a:lnTo>
                  <a:lnTo>
                    <a:pt x="48" y="112"/>
                  </a:lnTo>
                  <a:lnTo>
                    <a:pt x="47" y="112"/>
                  </a:lnTo>
                  <a:lnTo>
                    <a:pt x="46" y="112"/>
                  </a:lnTo>
                  <a:lnTo>
                    <a:pt x="46" y="113"/>
                  </a:lnTo>
                  <a:lnTo>
                    <a:pt x="45" y="115"/>
                  </a:lnTo>
                  <a:lnTo>
                    <a:pt x="45" y="113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1"/>
                  </a:lnTo>
                  <a:lnTo>
                    <a:pt x="47" y="111"/>
                  </a:lnTo>
                  <a:lnTo>
                    <a:pt x="47" y="112"/>
                  </a:lnTo>
                  <a:lnTo>
                    <a:pt x="47" y="111"/>
                  </a:lnTo>
                  <a:lnTo>
                    <a:pt x="47" y="110"/>
                  </a:lnTo>
                  <a:lnTo>
                    <a:pt x="47" y="111"/>
                  </a:lnTo>
                  <a:lnTo>
                    <a:pt x="46" y="111"/>
                  </a:lnTo>
                  <a:lnTo>
                    <a:pt x="45" y="112"/>
                  </a:lnTo>
                  <a:lnTo>
                    <a:pt x="43" y="112"/>
                  </a:lnTo>
                  <a:lnTo>
                    <a:pt x="45" y="111"/>
                  </a:lnTo>
                  <a:lnTo>
                    <a:pt x="45" y="110"/>
                  </a:lnTo>
                  <a:lnTo>
                    <a:pt x="43" y="112"/>
                  </a:lnTo>
                  <a:lnTo>
                    <a:pt x="42" y="112"/>
                  </a:lnTo>
                  <a:lnTo>
                    <a:pt x="42" y="111"/>
                  </a:lnTo>
                  <a:lnTo>
                    <a:pt x="42" y="110"/>
                  </a:lnTo>
                  <a:lnTo>
                    <a:pt x="42" y="111"/>
                  </a:lnTo>
                  <a:lnTo>
                    <a:pt x="41" y="111"/>
                  </a:lnTo>
                  <a:lnTo>
                    <a:pt x="41" y="110"/>
                  </a:lnTo>
                  <a:lnTo>
                    <a:pt x="42" y="110"/>
                  </a:lnTo>
                  <a:lnTo>
                    <a:pt x="43" y="110"/>
                  </a:lnTo>
                  <a:lnTo>
                    <a:pt x="45" y="109"/>
                  </a:lnTo>
                  <a:lnTo>
                    <a:pt x="43" y="109"/>
                  </a:lnTo>
                  <a:lnTo>
                    <a:pt x="42" y="110"/>
                  </a:lnTo>
                  <a:lnTo>
                    <a:pt x="42" y="109"/>
                  </a:lnTo>
                  <a:lnTo>
                    <a:pt x="41" y="109"/>
                  </a:lnTo>
                  <a:lnTo>
                    <a:pt x="41" y="108"/>
                  </a:lnTo>
                  <a:lnTo>
                    <a:pt x="40" y="108"/>
                  </a:lnTo>
                  <a:lnTo>
                    <a:pt x="41" y="110"/>
                  </a:lnTo>
                  <a:lnTo>
                    <a:pt x="40" y="110"/>
                  </a:lnTo>
                  <a:lnTo>
                    <a:pt x="39" y="110"/>
                  </a:lnTo>
                  <a:lnTo>
                    <a:pt x="39" y="109"/>
                  </a:lnTo>
                  <a:lnTo>
                    <a:pt x="39" y="108"/>
                  </a:lnTo>
                  <a:lnTo>
                    <a:pt x="39" y="109"/>
                  </a:lnTo>
                  <a:lnTo>
                    <a:pt x="39" y="110"/>
                  </a:lnTo>
                  <a:lnTo>
                    <a:pt x="40" y="111"/>
                  </a:lnTo>
                  <a:lnTo>
                    <a:pt x="40" y="112"/>
                  </a:lnTo>
                  <a:lnTo>
                    <a:pt x="39" y="112"/>
                  </a:lnTo>
                  <a:lnTo>
                    <a:pt x="38" y="111"/>
                  </a:lnTo>
                  <a:lnTo>
                    <a:pt x="36" y="111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09"/>
                  </a:lnTo>
                  <a:lnTo>
                    <a:pt x="36" y="108"/>
                  </a:lnTo>
                  <a:lnTo>
                    <a:pt x="38" y="108"/>
                  </a:lnTo>
                  <a:lnTo>
                    <a:pt x="39" y="108"/>
                  </a:lnTo>
                  <a:lnTo>
                    <a:pt x="38" y="108"/>
                  </a:lnTo>
                  <a:lnTo>
                    <a:pt x="39" y="106"/>
                  </a:lnTo>
                  <a:lnTo>
                    <a:pt x="40" y="105"/>
                  </a:lnTo>
                  <a:lnTo>
                    <a:pt x="41" y="104"/>
                  </a:lnTo>
                  <a:lnTo>
                    <a:pt x="40" y="105"/>
                  </a:lnTo>
                  <a:lnTo>
                    <a:pt x="39" y="106"/>
                  </a:lnTo>
                  <a:lnTo>
                    <a:pt x="38" y="105"/>
                  </a:lnTo>
                  <a:lnTo>
                    <a:pt x="38" y="104"/>
                  </a:lnTo>
                  <a:lnTo>
                    <a:pt x="38" y="103"/>
                  </a:lnTo>
                  <a:lnTo>
                    <a:pt x="39" y="103"/>
                  </a:lnTo>
                  <a:lnTo>
                    <a:pt x="39" y="102"/>
                  </a:lnTo>
                  <a:lnTo>
                    <a:pt x="38" y="102"/>
                  </a:lnTo>
                  <a:lnTo>
                    <a:pt x="38" y="103"/>
                  </a:lnTo>
                  <a:lnTo>
                    <a:pt x="38" y="104"/>
                  </a:lnTo>
                  <a:lnTo>
                    <a:pt x="38" y="105"/>
                  </a:lnTo>
                  <a:lnTo>
                    <a:pt x="36" y="105"/>
                  </a:lnTo>
                  <a:lnTo>
                    <a:pt x="35" y="104"/>
                  </a:lnTo>
                  <a:lnTo>
                    <a:pt x="33" y="104"/>
                  </a:lnTo>
                  <a:lnTo>
                    <a:pt x="32" y="104"/>
                  </a:lnTo>
                  <a:lnTo>
                    <a:pt x="30" y="103"/>
                  </a:lnTo>
                  <a:lnTo>
                    <a:pt x="29" y="103"/>
                  </a:lnTo>
                  <a:lnTo>
                    <a:pt x="29" y="102"/>
                  </a:lnTo>
                  <a:lnTo>
                    <a:pt x="28" y="102"/>
                  </a:lnTo>
                  <a:lnTo>
                    <a:pt x="27" y="100"/>
                  </a:lnTo>
                  <a:lnTo>
                    <a:pt x="26" y="100"/>
                  </a:lnTo>
                  <a:lnTo>
                    <a:pt x="25" y="99"/>
                  </a:lnTo>
                  <a:lnTo>
                    <a:pt x="25" y="98"/>
                  </a:lnTo>
                  <a:lnTo>
                    <a:pt x="25" y="97"/>
                  </a:lnTo>
                  <a:lnTo>
                    <a:pt x="25" y="96"/>
                  </a:lnTo>
                  <a:lnTo>
                    <a:pt x="23" y="97"/>
                  </a:lnTo>
                  <a:lnTo>
                    <a:pt x="22" y="96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3"/>
                  </a:lnTo>
                  <a:lnTo>
                    <a:pt x="19" y="92"/>
                  </a:lnTo>
                  <a:lnTo>
                    <a:pt x="17" y="91"/>
                  </a:lnTo>
                  <a:lnTo>
                    <a:pt x="17" y="90"/>
                  </a:lnTo>
                  <a:lnTo>
                    <a:pt x="17" y="89"/>
                  </a:lnTo>
                  <a:lnTo>
                    <a:pt x="17" y="87"/>
                  </a:lnTo>
                  <a:lnTo>
                    <a:pt x="16" y="87"/>
                  </a:lnTo>
                  <a:lnTo>
                    <a:pt x="16" y="86"/>
                  </a:lnTo>
                  <a:lnTo>
                    <a:pt x="17" y="86"/>
                  </a:lnTo>
                  <a:lnTo>
                    <a:pt x="17" y="85"/>
                  </a:lnTo>
                  <a:lnTo>
                    <a:pt x="17" y="84"/>
                  </a:lnTo>
                  <a:lnTo>
                    <a:pt x="17" y="83"/>
                  </a:lnTo>
                  <a:lnTo>
                    <a:pt x="17" y="82"/>
                  </a:lnTo>
                  <a:lnTo>
                    <a:pt x="17" y="80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7" y="79"/>
                  </a:lnTo>
                  <a:lnTo>
                    <a:pt x="19" y="79"/>
                  </a:lnTo>
                  <a:lnTo>
                    <a:pt x="19" y="78"/>
                  </a:lnTo>
                  <a:lnTo>
                    <a:pt x="17" y="79"/>
                  </a:lnTo>
                  <a:lnTo>
                    <a:pt x="17" y="78"/>
                  </a:lnTo>
                  <a:lnTo>
                    <a:pt x="17" y="77"/>
                  </a:lnTo>
                  <a:lnTo>
                    <a:pt x="21" y="79"/>
                  </a:lnTo>
                  <a:lnTo>
                    <a:pt x="21" y="80"/>
                  </a:lnTo>
                  <a:lnTo>
                    <a:pt x="21" y="82"/>
                  </a:lnTo>
                  <a:lnTo>
                    <a:pt x="21" y="83"/>
                  </a:lnTo>
                  <a:lnTo>
                    <a:pt x="21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2" y="79"/>
                  </a:lnTo>
                  <a:lnTo>
                    <a:pt x="23" y="79"/>
                  </a:lnTo>
                  <a:lnTo>
                    <a:pt x="25" y="79"/>
                  </a:lnTo>
                  <a:lnTo>
                    <a:pt x="25" y="80"/>
                  </a:lnTo>
                  <a:lnTo>
                    <a:pt x="25" y="82"/>
                  </a:lnTo>
                  <a:lnTo>
                    <a:pt x="27" y="84"/>
                  </a:lnTo>
                  <a:lnTo>
                    <a:pt x="28" y="84"/>
                  </a:lnTo>
                  <a:lnTo>
                    <a:pt x="29" y="84"/>
                  </a:lnTo>
                  <a:lnTo>
                    <a:pt x="27" y="84"/>
                  </a:lnTo>
                  <a:lnTo>
                    <a:pt x="27" y="83"/>
                  </a:lnTo>
                  <a:lnTo>
                    <a:pt x="26" y="82"/>
                  </a:lnTo>
                  <a:lnTo>
                    <a:pt x="27" y="82"/>
                  </a:lnTo>
                  <a:lnTo>
                    <a:pt x="27" y="80"/>
                  </a:lnTo>
                  <a:lnTo>
                    <a:pt x="28" y="79"/>
                  </a:lnTo>
                  <a:lnTo>
                    <a:pt x="29" y="79"/>
                  </a:lnTo>
                  <a:lnTo>
                    <a:pt x="38" y="76"/>
                  </a:lnTo>
                  <a:lnTo>
                    <a:pt x="32" y="77"/>
                  </a:lnTo>
                  <a:lnTo>
                    <a:pt x="30" y="78"/>
                  </a:lnTo>
                  <a:lnTo>
                    <a:pt x="28" y="78"/>
                  </a:lnTo>
                  <a:lnTo>
                    <a:pt x="28" y="79"/>
                  </a:lnTo>
                  <a:lnTo>
                    <a:pt x="26" y="82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6" y="78"/>
                  </a:lnTo>
                  <a:lnTo>
                    <a:pt x="26" y="77"/>
                  </a:lnTo>
                  <a:lnTo>
                    <a:pt x="25" y="77"/>
                  </a:lnTo>
                  <a:lnTo>
                    <a:pt x="25" y="78"/>
                  </a:lnTo>
                  <a:lnTo>
                    <a:pt x="25" y="78"/>
                  </a:lnTo>
                  <a:lnTo>
                    <a:pt x="25" y="77"/>
                  </a:lnTo>
                  <a:lnTo>
                    <a:pt x="23" y="76"/>
                  </a:lnTo>
                  <a:lnTo>
                    <a:pt x="23" y="74"/>
                  </a:lnTo>
                  <a:lnTo>
                    <a:pt x="25" y="74"/>
                  </a:lnTo>
                  <a:lnTo>
                    <a:pt x="25" y="73"/>
                  </a:lnTo>
                  <a:lnTo>
                    <a:pt x="26" y="73"/>
                  </a:lnTo>
                  <a:lnTo>
                    <a:pt x="27" y="73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6" y="71"/>
                  </a:lnTo>
                  <a:lnTo>
                    <a:pt x="27" y="70"/>
                  </a:lnTo>
                  <a:lnTo>
                    <a:pt x="28" y="70"/>
                  </a:lnTo>
                  <a:lnTo>
                    <a:pt x="28" y="69"/>
                  </a:lnTo>
                  <a:lnTo>
                    <a:pt x="30" y="67"/>
                  </a:lnTo>
                  <a:lnTo>
                    <a:pt x="32" y="66"/>
                  </a:lnTo>
                  <a:lnTo>
                    <a:pt x="33" y="66"/>
                  </a:lnTo>
                  <a:lnTo>
                    <a:pt x="34" y="66"/>
                  </a:lnTo>
                  <a:lnTo>
                    <a:pt x="32" y="66"/>
                  </a:lnTo>
                  <a:lnTo>
                    <a:pt x="29" y="67"/>
                  </a:lnTo>
                  <a:lnTo>
                    <a:pt x="28" y="69"/>
                  </a:lnTo>
                  <a:lnTo>
                    <a:pt x="27" y="67"/>
                  </a:lnTo>
                  <a:lnTo>
                    <a:pt x="27" y="66"/>
                  </a:lnTo>
                  <a:lnTo>
                    <a:pt x="29" y="66"/>
                  </a:lnTo>
                  <a:lnTo>
                    <a:pt x="29" y="65"/>
                  </a:lnTo>
                  <a:lnTo>
                    <a:pt x="29" y="66"/>
                  </a:lnTo>
                  <a:lnTo>
                    <a:pt x="28" y="66"/>
                  </a:lnTo>
                  <a:lnTo>
                    <a:pt x="28" y="65"/>
                  </a:lnTo>
                  <a:lnTo>
                    <a:pt x="28" y="66"/>
                  </a:lnTo>
                  <a:lnTo>
                    <a:pt x="27" y="66"/>
                  </a:lnTo>
                  <a:lnTo>
                    <a:pt x="27" y="65"/>
                  </a:lnTo>
                  <a:lnTo>
                    <a:pt x="26" y="65"/>
                  </a:lnTo>
                  <a:lnTo>
                    <a:pt x="26" y="66"/>
                  </a:lnTo>
                  <a:lnTo>
                    <a:pt x="25" y="65"/>
                  </a:lnTo>
                  <a:lnTo>
                    <a:pt x="26" y="65"/>
                  </a:lnTo>
                  <a:lnTo>
                    <a:pt x="26" y="64"/>
                  </a:lnTo>
                  <a:lnTo>
                    <a:pt x="27" y="63"/>
                  </a:lnTo>
                  <a:lnTo>
                    <a:pt x="28" y="63"/>
                  </a:lnTo>
                  <a:lnTo>
                    <a:pt x="28" y="61"/>
                  </a:lnTo>
                  <a:lnTo>
                    <a:pt x="29" y="61"/>
                  </a:lnTo>
                  <a:lnTo>
                    <a:pt x="29" y="60"/>
                  </a:lnTo>
                  <a:lnTo>
                    <a:pt x="29" y="59"/>
                  </a:lnTo>
                  <a:lnTo>
                    <a:pt x="34" y="58"/>
                  </a:lnTo>
                  <a:lnTo>
                    <a:pt x="35" y="58"/>
                  </a:lnTo>
                  <a:lnTo>
                    <a:pt x="32" y="58"/>
                  </a:lnTo>
                  <a:lnTo>
                    <a:pt x="30" y="58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0" y="58"/>
                  </a:lnTo>
                  <a:lnTo>
                    <a:pt x="30" y="57"/>
                  </a:lnTo>
                  <a:lnTo>
                    <a:pt x="30" y="55"/>
                  </a:lnTo>
                  <a:lnTo>
                    <a:pt x="30" y="54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30" y="55"/>
                  </a:lnTo>
                  <a:lnTo>
                    <a:pt x="30" y="57"/>
                  </a:lnTo>
                  <a:lnTo>
                    <a:pt x="30" y="58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8" y="61"/>
                  </a:lnTo>
                  <a:lnTo>
                    <a:pt x="27" y="61"/>
                  </a:lnTo>
                  <a:lnTo>
                    <a:pt x="27" y="63"/>
                  </a:lnTo>
                  <a:lnTo>
                    <a:pt x="26" y="63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4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4"/>
                  </a:lnTo>
                  <a:lnTo>
                    <a:pt x="25" y="63"/>
                  </a:lnTo>
                  <a:lnTo>
                    <a:pt x="25" y="61"/>
                  </a:lnTo>
                  <a:lnTo>
                    <a:pt x="28" y="60"/>
                  </a:lnTo>
                  <a:lnTo>
                    <a:pt x="28" y="59"/>
                  </a:lnTo>
                  <a:lnTo>
                    <a:pt x="27" y="59"/>
                  </a:lnTo>
                  <a:lnTo>
                    <a:pt x="26" y="60"/>
                  </a:lnTo>
                  <a:lnTo>
                    <a:pt x="25" y="60"/>
                  </a:lnTo>
                  <a:lnTo>
                    <a:pt x="23" y="59"/>
                  </a:lnTo>
                  <a:lnTo>
                    <a:pt x="23" y="58"/>
                  </a:lnTo>
                  <a:lnTo>
                    <a:pt x="22" y="58"/>
                  </a:lnTo>
                  <a:lnTo>
                    <a:pt x="22" y="59"/>
                  </a:lnTo>
                  <a:lnTo>
                    <a:pt x="22" y="60"/>
                  </a:lnTo>
                  <a:lnTo>
                    <a:pt x="22" y="61"/>
                  </a:lnTo>
                  <a:lnTo>
                    <a:pt x="21" y="61"/>
                  </a:lnTo>
                  <a:lnTo>
                    <a:pt x="21" y="60"/>
                  </a:lnTo>
                  <a:lnTo>
                    <a:pt x="21" y="61"/>
                  </a:lnTo>
                  <a:lnTo>
                    <a:pt x="20" y="61"/>
                  </a:lnTo>
                  <a:lnTo>
                    <a:pt x="20" y="63"/>
                  </a:lnTo>
                  <a:lnTo>
                    <a:pt x="21" y="61"/>
                  </a:lnTo>
                  <a:lnTo>
                    <a:pt x="22" y="61"/>
                  </a:lnTo>
                  <a:lnTo>
                    <a:pt x="22" y="63"/>
                  </a:lnTo>
                  <a:lnTo>
                    <a:pt x="23" y="64"/>
                  </a:lnTo>
                  <a:lnTo>
                    <a:pt x="23" y="65"/>
                  </a:lnTo>
                  <a:lnTo>
                    <a:pt x="22" y="65"/>
                  </a:lnTo>
                  <a:lnTo>
                    <a:pt x="21" y="65"/>
                  </a:lnTo>
                  <a:lnTo>
                    <a:pt x="21" y="66"/>
                  </a:lnTo>
                  <a:lnTo>
                    <a:pt x="20" y="66"/>
                  </a:lnTo>
                  <a:lnTo>
                    <a:pt x="19" y="67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9" y="64"/>
                  </a:lnTo>
                  <a:lnTo>
                    <a:pt x="19" y="63"/>
                  </a:lnTo>
                  <a:lnTo>
                    <a:pt x="17" y="63"/>
                  </a:lnTo>
                  <a:lnTo>
                    <a:pt x="19" y="63"/>
                  </a:lnTo>
                  <a:lnTo>
                    <a:pt x="19" y="64"/>
                  </a:lnTo>
                  <a:lnTo>
                    <a:pt x="19" y="65"/>
                  </a:lnTo>
                  <a:lnTo>
                    <a:pt x="17" y="66"/>
                  </a:lnTo>
                  <a:lnTo>
                    <a:pt x="17" y="67"/>
                  </a:lnTo>
                  <a:lnTo>
                    <a:pt x="16" y="67"/>
                  </a:lnTo>
                  <a:lnTo>
                    <a:pt x="15" y="66"/>
                  </a:lnTo>
                  <a:lnTo>
                    <a:pt x="15" y="65"/>
                  </a:lnTo>
                  <a:lnTo>
                    <a:pt x="15" y="64"/>
                  </a:lnTo>
                  <a:lnTo>
                    <a:pt x="15" y="63"/>
                  </a:lnTo>
                  <a:lnTo>
                    <a:pt x="15" y="64"/>
                  </a:lnTo>
                  <a:lnTo>
                    <a:pt x="15" y="65"/>
                  </a:lnTo>
                  <a:lnTo>
                    <a:pt x="15" y="66"/>
                  </a:lnTo>
                  <a:lnTo>
                    <a:pt x="15" y="67"/>
                  </a:lnTo>
                  <a:lnTo>
                    <a:pt x="14" y="67"/>
                  </a:lnTo>
                  <a:lnTo>
                    <a:pt x="14" y="66"/>
                  </a:lnTo>
                  <a:lnTo>
                    <a:pt x="14" y="65"/>
                  </a:lnTo>
                  <a:lnTo>
                    <a:pt x="14" y="64"/>
                  </a:lnTo>
                  <a:lnTo>
                    <a:pt x="14" y="63"/>
                  </a:lnTo>
                  <a:lnTo>
                    <a:pt x="13" y="65"/>
                  </a:lnTo>
                  <a:lnTo>
                    <a:pt x="12" y="61"/>
                  </a:lnTo>
                  <a:lnTo>
                    <a:pt x="10" y="61"/>
                  </a:lnTo>
                  <a:lnTo>
                    <a:pt x="10" y="60"/>
                  </a:lnTo>
                  <a:lnTo>
                    <a:pt x="10" y="59"/>
                  </a:lnTo>
                  <a:lnTo>
                    <a:pt x="10" y="58"/>
                  </a:lnTo>
                  <a:lnTo>
                    <a:pt x="12" y="58"/>
                  </a:lnTo>
                  <a:lnTo>
                    <a:pt x="10" y="58"/>
                  </a:lnTo>
                  <a:lnTo>
                    <a:pt x="12" y="58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4" y="54"/>
                  </a:lnTo>
                  <a:lnTo>
                    <a:pt x="15" y="55"/>
                  </a:lnTo>
                  <a:lnTo>
                    <a:pt x="15" y="57"/>
                  </a:lnTo>
                  <a:lnTo>
                    <a:pt x="15" y="55"/>
                  </a:lnTo>
                  <a:lnTo>
                    <a:pt x="15" y="54"/>
                  </a:lnTo>
                  <a:lnTo>
                    <a:pt x="15" y="53"/>
                  </a:lnTo>
                  <a:lnTo>
                    <a:pt x="15" y="52"/>
                  </a:lnTo>
                  <a:lnTo>
                    <a:pt x="16" y="51"/>
                  </a:lnTo>
                  <a:lnTo>
                    <a:pt x="16" y="52"/>
                  </a:lnTo>
                  <a:lnTo>
                    <a:pt x="16" y="53"/>
                  </a:lnTo>
                  <a:lnTo>
                    <a:pt x="16" y="54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8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59"/>
                  </a:lnTo>
                  <a:lnTo>
                    <a:pt x="15" y="58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4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4"/>
                  </a:lnTo>
                  <a:lnTo>
                    <a:pt x="20" y="54"/>
                  </a:lnTo>
                  <a:lnTo>
                    <a:pt x="21" y="54"/>
                  </a:lnTo>
                  <a:lnTo>
                    <a:pt x="21" y="55"/>
                  </a:lnTo>
                  <a:lnTo>
                    <a:pt x="21" y="57"/>
                  </a:lnTo>
                  <a:lnTo>
                    <a:pt x="21" y="55"/>
                  </a:lnTo>
                  <a:lnTo>
                    <a:pt x="22" y="55"/>
                  </a:lnTo>
                  <a:lnTo>
                    <a:pt x="22" y="54"/>
                  </a:lnTo>
                  <a:lnTo>
                    <a:pt x="23" y="54"/>
                  </a:lnTo>
                  <a:lnTo>
                    <a:pt x="23" y="53"/>
                  </a:lnTo>
                  <a:lnTo>
                    <a:pt x="22" y="54"/>
                  </a:lnTo>
                  <a:lnTo>
                    <a:pt x="21" y="53"/>
                  </a:lnTo>
                  <a:lnTo>
                    <a:pt x="22" y="52"/>
                  </a:lnTo>
                  <a:lnTo>
                    <a:pt x="23" y="51"/>
                  </a:lnTo>
                  <a:lnTo>
                    <a:pt x="25" y="51"/>
                  </a:lnTo>
                  <a:lnTo>
                    <a:pt x="25" y="50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26" y="51"/>
                  </a:lnTo>
                  <a:lnTo>
                    <a:pt x="28" y="48"/>
                  </a:lnTo>
                  <a:lnTo>
                    <a:pt x="29" y="48"/>
                  </a:lnTo>
                  <a:lnTo>
                    <a:pt x="29" y="47"/>
                  </a:lnTo>
                  <a:lnTo>
                    <a:pt x="30" y="47"/>
                  </a:lnTo>
                  <a:lnTo>
                    <a:pt x="32" y="47"/>
                  </a:lnTo>
                  <a:lnTo>
                    <a:pt x="29" y="47"/>
                  </a:lnTo>
                  <a:lnTo>
                    <a:pt x="27" y="48"/>
                  </a:lnTo>
                  <a:lnTo>
                    <a:pt x="26" y="50"/>
                  </a:lnTo>
                  <a:lnTo>
                    <a:pt x="26" y="51"/>
                  </a:lnTo>
                  <a:lnTo>
                    <a:pt x="25" y="51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7"/>
                  </a:lnTo>
                  <a:lnTo>
                    <a:pt x="25" y="46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50"/>
                  </a:lnTo>
                  <a:lnTo>
                    <a:pt x="23" y="50"/>
                  </a:lnTo>
                  <a:lnTo>
                    <a:pt x="22" y="50"/>
                  </a:lnTo>
                  <a:lnTo>
                    <a:pt x="22" y="48"/>
                  </a:lnTo>
                  <a:lnTo>
                    <a:pt x="21" y="47"/>
                  </a:lnTo>
                  <a:lnTo>
                    <a:pt x="21" y="46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20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2" y="44"/>
                  </a:lnTo>
                  <a:lnTo>
                    <a:pt x="23" y="42"/>
                  </a:lnTo>
                  <a:lnTo>
                    <a:pt x="25" y="42"/>
                  </a:lnTo>
                  <a:lnTo>
                    <a:pt x="25" y="41"/>
                  </a:lnTo>
                  <a:lnTo>
                    <a:pt x="26" y="39"/>
                  </a:lnTo>
                  <a:lnTo>
                    <a:pt x="27" y="38"/>
                  </a:lnTo>
                  <a:lnTo>
                    <a:pt x="30" y="37"/>
                  </a:lnTo>
                  <a:lnTo>
                    <a:pt x="30" y="35"/>
                  </a:lnTo>
                  <a:lnTo>
                    <a:pt x="30" y="37"/>
                  </a:lnTo>
                  <a:lnTo>
                    <a:pt x="30" y="35"/>
                  </a:lnTo>
                  <a:lnTo>
                    <a:pt x="30" y="34"/>
                  </a:lnTo>
                  <a:lnTo>
                    <a:pt x="29" y="35"/>
                  </a:lnTo>
                  <a:lnTo>
                    <a:pt x="29" y="37"/>
                  </a:lnTo>
                  <a:lnTo>
                    <a:pt x="28" y="37"/>
                  </a:lnTo>
                  <a:lnTo>
                    <a:pt x="27" y="37"/>
                  </a:lnTo>
                  <a:lnTo>
                    <a:pt x="27" y="35"/>
                  </a:lnTo>
                  <a:lnTo>
                    <a:pt x="27" y="34"/>
                  </a:lnTo>
                  <a:lnTo>
                    <a:pt x="27" y="33"/>
                  </a:lnTo>
                  <a:lnTo>
                    <a:pt x="28" y="33"/>
                  </a:lnTo>
                  <a:lnTo>
                    <a:pt x="28" y="32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0" y="29"/>
                  </a:lnTo>
                  <a:lnTo>
                    <a:pt x="30" y="29"/>
                  </a:lnTo>
                  <a:lnTo>
                    <a:pt x="32" y="29"/>
                  </a:lnTo>
                  <a:lnTo>
                    <a:pt x="32" y="28"/>
                  </a:lnTo>
                  <a:lnTo>
                    <a:pt x="33" y="27"/>
                  </a:lnTo>
                  <a:lnTo>
                    <a:pt x="34" y="27"/>
                  </a:lnTo>
                  <a:lnTo>
                    <a:pt x="34" y="26"/>
                  </a:lnTo>
                  <a:lnTo>
                    <a:pt x="35" y="25"/>
                  </a:lnTo>
                  <a:lnTo>
                    <a:pt x="36" y="25"/>
                  </a:lnTo>
                  <a:lnTo>
                    <a:pt x="38" y="26"/>
                  </a:lnTo>
                  <a:lnTo>
                    <a:pt x="36" y="28"/>
                  </a:lnTo>
                  <a:lnTo>
                    <a:pt x="36" y="29"/>
                  </a:lnTo>
                  <a:lnTo>
                    <a:pt x="36" y="29"/>
                  </a:lnTo>
                  <a:lnTo>
                    <a:pt x="35" y="31"/>
                  </a:lnTo>
                  <a:lnTo>
                    <a:pt x="35" y="34"/>
                  </a:lnTo>
                  <a:lnTo>
                    <a:pt x="35" y="35"/>
                  </a:lnTo>
                  <a:lnTo>
                    <a:pt x="35" y="37"/>
                  </a:lnTo>
                  <a:lnTo>
                    <a:pt x="35" y="38"/>
                  </a:lnTo>
                  <a:lnTo>
                    <a:pt x="35" y="35"/>
                  </a:lnTo>
                  <a:lnTo>
                    <a:pt x="35" y="34"/>
                  </a:lnTo>
                  <a:lnTo>
                    <a:pt x="36" y="32"/>
                  </a:lnTo>
                  <a:lnTo>
                    <a:pt x="36" y="31"/>
                  </a:lnTo>
                  <a:lnTo>
                    <a:pt x="36" y="29"/>
                  </a:lnTo>
                  <a:lnTo>
                    <a:pt x="38" y="28"/>
                  </a:lnTo>
                  <a:lnTo>
                    <a:pt x="38" y="27"/>
                  </a:lnTo>
                  <a:lnTo>
                    <a:pt x="39" y="27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0" y="24"/>
                  </a:lnTo>
                  <a:lnTo>
                    <a:pt x="41" y="24"/>
                  </a:lnTo>
                  <a:lnTo>
                    <a:pt x="43" y="22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7" y="22"/>
                  </a:lnTo>
                  <a:lnTo>
                    <a:pt x="42" y="22"/>
                  </a:lnTo>
                  <a:lnTo>
                    <a:pt x="43" y="22"/>
                  </a:lnTo>
                  <a:lnTo>
                    <a:pt x="43" y="21"/>
                  </a:lnTo>
                  <a:lnTo>
                    <a:pt x="45" y="19"/>
                  </a:lnTo>
                  <a:lnTo>
                    <a:pt x="43" y="20"/>
                  </a:lnTo>
                  <a:lnTo>
                    <a:pt x="42" y="20"/>
                  </a:lnTo>
                  <a:lnTo>
                    <a:pt x="42" y="21"/>
                  </a:lnTo>
                  <a:lnTo>
                    <a:pt x="42" y="22"/>
                  </a:lnTo>
                  <a:lnTo>
                    <a:pt x="41" y="22"/>
                  </a:lnTo>
                  <a:lnTo>
                    <a:pt x="40" y="24"/>
                  </a:lnTo>
                  <a:lnTo>
                    <a:pt x="39" y="25"/>
                  </a:lnTo>
                  <a:lnTo>
                    <a:pt x="38" y="25"/>
                  </a:lnTo>
                  <a:lnTo>
                    <a:pt x="36" y="25"/>
                  </a:lnTo>
                  <a:lnTo>
                    <a:pt x="36" y="24"/>
                  </a:lnTo>
                  <a:lnTo>
                    <a:pt x="39" y="22"/>
                  </a:lnTo>
                  <a:lnTo>
                    <a:pt x="38" y="22"/>
                  </a:lnTo>
                  <a:lnTo>
                    <a:pt x="36" y="24"/>
                  </a:lnTo>
                  <a:lnTo>
                    <a:pt x="35" y="25"/>
                  </a:lnTo>
                  <a:lnTo>
                    <a:pt x="34" y="25"/>
                  </a:lnTo>
                  <a:lnTo>
                    <a:pt x="33" y="25"/>
                  </a:lnTo>
                  <a:lnTo>
                    <a:pt x="33" y="26"/>
                  </a:lnTo>
                  <a:lnTo>
                    <a:pt x="32" y="27"/>
                  </a:lnTo>
                  <a:lnTo>
                    <a:pt x="30" y="27"/>
                  </a:lnTo>
                  <a:lnTo>
                    <a:pt x="29" y="26"/>
                  </a:lnTo>
                  <a:lnTo>
                    <a:pt x="29" y="25"/>
                  </a:lnTo>
                  <a:lnTo>
                    <a:pt x="29" y="24"/>
                  </a:lnTo>
                  <a:lnTo>
                    <a:pt x="28" y="24"/>
                  </a:lnTo>
                  <a:lnTo>
                    <a:pt x="28" y="25"/>
                  </a:lnTo>
                  <a:lnTo>
                    <a:pt x="29" y="25"/>
                  </a:lnTo>
                  <a:lnTo>
                    <a:pt x="29" y="26"/>
                  </a:lnTo>
                  <a:lnTo>
                    <a:pt x="29" y="27"/>
                  </a:lnTo>
                  <a:lnTo>
                    <a:pt x="28" y="27"/>
                  </a:lnTo>
                  <a:lnTo>
                    <a:pt x="27" y="28"/>
                  </a:lnTo>
                  <a:lnTo>
                    <a:pt x="28" y="28"/>
                  </a:lnTo>
                  <a:lnTo>
                    <a:pt x="29" y="28"/>
                  </a:lnTo>
                  <a:lnTo>
                    <a:pt x="28" y="28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2"/>
                  </a:lnTo>
                  <a:lnTo>
                    <a:pt x="27" y="32"/>
                  </a:lnTo>
                  <a:lnTo>
                    <a:pt x="27" y="31"/>
                  </a:lnTo>
                  <a:lnTo>
                    <a:pt x="26" y="31"/>
                  </a:lnTo>
                  <a:lnTo>
                    <a:pt x="25" y="31"/>
                  </a:lnTo>
                  <a:lnTo>
                    <a:pt x="25" y="32"/>
                  </a:lnTo>
                  <a:lnTo>
                    <a:pt x="25" y="33"/>
                  </a:lnTo>
                  <a:lnTo>
                    <a:pt x="25" y="33"/>
                  </a:lnTo>
                  <a:lnTo>
                    <a:pt x="25" y="34"/>
                  </a:lnTo>
                  <a:lnTo>
                    <a:pt x="23" y="34"/>
                  </a:lnTo>
                  <a:lnTo>
                    <a:pt x="23" y="35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40"/>
                  </a:lnTo>
                  <a:lnTo>
                    <a:pt x="22" y="41"/>
                  </a:lnTo>
                  <a:lnTo>
                    <a:pt x="22" y="40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20" y="40"/>
                  </a:lnTo>
                  <a:lnTo>
                    <a:pt x="20" y="39"/>
                  </a:lnTo>
                  <a:lnTo>
                    <a:pt x="21" y="39"/>
                  </a:lnTo>
                  <a:lnTo>
                    <a:pt x="22" y="39"/>
                  </a:lnTo>
                  <a:lnTo>
                    <a:pt x="22" y="38"/>
                  </a:lnTo>
                  <a:lnTo>
                    <a:pt x="21" y="38"/>
                  </a:lnTo>
                  <a:lnTo>
                    <a:pt x="21" y="37"/>
                  </a:lnTo>
                  <a:lnTo>
                    <a:pt x="21" y="35"/>
                  </a:lnTo>
                  <a:lnTo>
                    <a:pt x="21" y="34"/>
                  </a:lnTo>
                  <a:lnTo>
                    <a:pt x="22" y="33"/>
                  </a:lnTo>
                  <a:lnTo>
                    <a:pt x="21" y="33"/>
                  </a:lnTo>
                  <a:lnTo>
                    <a:pt x="20" y="33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19" y="35"/>
                  </a:lnTo>
                  <a:lnTo>
                    <a:pt x="17" y="35"/>
                  </a:lnTo>
                  <a:lnTo>
                    <a:pt x="17" y="34"/>
                  </a:lnTo>
                  <a:lnTo>
                    <a:pt x="19" y="34"/>
                  </a:lnTo>
                  <a:lnTo>
                    <a:pt x="17" y="33"/>
                  </a:lnTo>
                  <a:lnTo>
                    <a:pt x="19" y="33"/>
                  </a:lnTo>
                  <a:lnTo>
                    <a:pt x="20" y="32"/>
                  </a:lnTo>
                  <a:lnTo>
                    <a:pt x="21" y="32"/>
                  </a:lnTo>
                  <a:lnTo>
                    <a:pt x="19" y="32"/>
                  </a:lnTo>
                  <a:lnTo>
                    <a:pt x="19" y="31"/>
                  </a:lnTo>
                  <a:lnTo>
                    <a:pt x="20" y="31"/>
                  </a:lnTo>
                  <a:lnTo>
                    <a:pt x="19" y="31"/>
                  </a:lnTo>
                  <a:lnTo>
                    <a:pt x="19" y="32"/>
                  </a:lnTo>
                  <a:lnTo>
                    <a:pt x="17" y="32"/>
                  </a:lnTo>
                  <a:lnTo>
                    <a:pt x="17" y="31"/>
                  </a:lnTo>
                  <a:lnTo>
                    <a:pt x="19" y="31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0" y="28"/>
                  </a:lnTo>
                  <a:lnTo>
                    <a:pt x="21" y="27"/>
                  </a:lnTo>
                  <a:lnTo>
                    <a:pt x="20" y="27"/>
                  </a:lnTo>
                  <a:lnTo>
                    <a:pt x="20" y="28"/>
                  </a:lnTo>
                  <a:lnTo>
                    <a:pt x="19" y="28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7" y="29"/>
                  </a:lnTo>
                  <a:lnTo>
                    <a:pt x="17" y="32"/>
                  </a:lnTo>
                  <a:lnTo>
                    <a:pt x="17" y="33"/>
                  </a:lnTo>
                  <a:lnTo>
                    <a:pt x="16" y="34"/>
                  </a:lnTo>
                  <a:lnTo>
                    <a:pt x="15" y="34"/>
                  </a:lnTo>
                  <a:lnTo>
                    <a:pt x="15" y="35"/>
                  </a:lnTo>
                  <a:lnTo>
                    <a:pt x="14" y="35"/>
                  </a:lnTo>
                  <a:lnTo>
                    <a:pt x="14" y="34"/>
                  </a:lnTo>
                  <a:lnTo>
                    <a:pt x="13" y="34"/>
                  </a:lnTo>
                  <a:lnTo>
                    <a:pt x="13" y="33"/>
                  </a:lnTo>
                  <a:lnTo>
                    <a:pt x="14" y="33"/>
                  </a:lnTo>
                  <a:lnTo>
                    <a:pt x="13" y="32"/>
                  </a:lnTo>
                  <a:lnTo>
                    <a:pt x="12" y="33"/>
                  </a:lnTo>
                  <a:lnTo>
                    <a:pt x="13" y="32"/>
                  </a:lnTo>
                  <a:lnTo>
                    <a:pt x="13" y="31"/>
                  </a:lnTo>
                  <a:lnTo>
                    <a:pt x="10" y="31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2" y="29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9" y="28"/>
                  </a:lnTo>
                  <a:lnTo>
                    <a:pt x="10" y="27"/>
                  </a:lnTo>
                  <a:lnTo>
                    <a:pt x="12" y="27"/>
                  </a:lnTo>
                  <a:lnTo>
                    <a:pt x="13" y="27"/>
                  </a:lnTo>
                  <a:lnTo>
                    <a:pt x="13" y="26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3" y="21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5"/>
                  </a:lnTo>
                  <a:lnTo>
                    <a:pt x="16" y="25"/>
                  </a:lnTo>
                  <a:lnTo>
                    <a:pt x="17" y="26"/>
                  </a:lnTo>
                  <a:lnTo>
                    <a:pt x="19" y="26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21"/>
                  </a:lnTo>
                  <a:lnTo>
                    <a:pt x="21" y="20"/>
                  </a:lnTo>
                  <a:lnTo>
                    <a:pt x="21" y="19"/>
                  </a:lnTo>
                  <a:lnTo>
                    <a:pt x="21" y="18"/>
                  </a:lnTo>
                  <a:lnTo>
                    <a:pt x="21" y="16"/>
                  </a:lnTo>
                  <a:lnTo>
                    <a:pt x="21" y="15"/>
                  </a:lnTo>
                  <a:lnTo>
                    <a:pt x="21" y="14"/>
                  </a:lnTo>
                  <a:lnTo>
                    <a:pt x="20" y="14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19" y="14"/>
                  </a:lnTo>
                  <a:lnTo>
                    <a:pt x="19" y="15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17" y="18"/>
                  </a:lnTo>
                  <a:lnTo>
                    <a:pt x="16" y="18"/>
                  </a:lnTo>
                  <a:lnTo>
                    <a:pt x="15" y="18"/>
                  </a:lnTo>
                  <a:lnTo>
                    <a:pt x="14" y="19"/>
                  </a:lnTo>
                  <a:lnTo>
                    <a:pt x="13" y="20"/>
                  </a:lnTo>
                  <a:lnTo>
                    <a:pt x="12" y="20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9" y="16"/>
                  </a:lnTo>
                  <a:lnTo>
                    <a:pt x="8" y="16"/>
                  </a:lnTo>
                  <a:lnTo>
                    <a:pt x="9" y="16"/>
                  </a:lnTo>
                  <a:lnTo>
                    <a:pt x="10" y="16"/>
                  </a:lnTo>
                  <a:lnTo>
                    <a:pt x="12" y="18"/>
                  </a:lnTo>
                  <a:lnTo>
                    <a:pt x="10" y="15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4" y="16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5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3" y="13"/>
                  </a:lnTo>
                  <a:lnTo>
                    <a:pt x="12" y="12"/>
                  </a:lnTo>
                  <a:lnTo>
                    <a:pt x="12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9"/>
                  </a:lnTo>
                  <a:lnTo>
                    <a:pt x="14" y="8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4" y="7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2" y="11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9" y="11"/>
                  </a:lnTo>
                  <a:lnTo>
                    <a:pt x="9" y="9"/>
                  </a:lnTo>
                  <a:lnTo>
                    <a:pt x="8" y="9"/>
                  </a:lnTo>
                  <a:lnTo>
                    <a:pt x="8" y="8"/>
                  </a:lnTo>
                  <a:lnTo>
                    <a:pt x="8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3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5" y="3"/>
                  </a:lnTo>
                  <a:lnTo>
                    <a:pt x="16" y="2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4" y="1"/>
                  </a:lnTo>
                  <a:lnTo>
                    <a:pt x="34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5" y="1"/>
                  </a:lnTo>
                  <a:lnTo>
                    <a:pt x="45" y="2"/>
                  </a:lnTo>
                  <a:lnTo>
                    <a:pt x="45" y="3"/>
                  </a:lnTo>
                  <a:lnTo>
                    <a:pt x="43" y="3"/>
                  </a:lnTo>
                  <a:lnTo>
                    <a:pt x="42" y="5"/>
                  </a:lnTo>
                  <a:lnTo>
                    <a:pt x="43" y="5"/>
                  </a:lnTo>
                  <a:lnTo>
                    <a:pt x="45" y="3"/>
                  </a:lnTo>
                  <a:lnTo>
                    <a:pt x="46" y="5"/>
                  </a:lnTo>
                  <a:lnTo>
                    <a:pt x="47" y="5"/>
                  </a:lnTo>
                  <a:lnTo>
                    <a:pt x="47" y="6"/>
                  </a:lnTo>
                  <a:lnTo>
                    <a:pt x="47" y="8"/>
                  </a:lnTo>
                  <a:lnTo>
                    <a:pt x="47" y="7"/>
                  </a:lnTo>
                  <a:lnTo>
                    <a:pt x="48" y="6"/>
                  </a:lnTo>
                  <a:lnTo>
                    <a:pt x="48" y="5"/>
                  </a:lnTo>
                  <a:lnTo>
                    <a:pt x="47" y="5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6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5" y="0"/>
                  </a:lnTo>
                  <a:lnTo>
                    <a:pt x="53" y="0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32" name="Freeform 487">
              <a:extLst>
                <a:ext uri="{FF2B5EF4-FFF2-40B4-BE49-F238E27FC236}">
                  <a16:creationId xmlns:a16="http://schemas.microsoft.com/office/drawing/2014/main" id="{8176DDD7-4A34-3CFF-DC44-A7D0C652E1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07469" y="987574"/>
              <a:ext cx="246063" cy="322263"/>
            </a:xfrm>
            <a:custGeom>
              <a:avLst/>
              <a:gdLst>
                <a:gd name="T0" fmla="*/ 109 w 155"/>
                <a:gd name="T1" fmla="*/ 147 h 203"/>
                <a:gd name="T2" fmla="*/ 102 w 155"/>
                <a:gd name="T3" fmla="*/ 170 h 203"/>
                <a:gd name="T4" fmla="*/ 106 w 155"/>
                <a:gd name="T5" fmla="*/ 150 h 203"/>
                <a:gd name="T6" fmla="*/ 148 w 155"/>
                <a:gd name="T7" fmla="*/ 117 h 203"/>
                <a:gd name="T8" fmla="*/ 143 w 155"/>
                <a:gd name="T9" fmla="*/ 132 h 203"/>
                <a:gd name="T10" fmla="*/ 135 w 155"/>
                <a:gd name="T11" fmla="*/ 147 h 203"/>
                <a:gd name="T12" fmla="*/ 132 w 155"/>
                <a:gd name="T13" fmla="*/ 138 h 203"/>
                <a:gd name="T14" fmla="*/ 143 w 155"/>
                <a:gd name="T15" fmla="*/ 116 h 203"/>
                <a:gd name="T16" fmla="*/ 153 w 155"/>
                <a:gd name="T17" fmla="*/ 115 h 203"/>
                <a:gd name="T18" fmla="*/ 15 w 155"/>
                <a:gd name="T19" fmla="*/ 106 h 203"/>
                <a:gd name="T20" fmla="*/ 11 w 155"/>
                <a:gd name="T21" fmla="*/ 105 h 203"/>
                <a:gd name="T22" fmla="*/ 107 w 155"/>
                <a:gd name="T23" fmla="*/ 100 h 203"/>
                <a:gd name="T24" fmla="*/ 133 w 155"/>
                <a:gd name="T25" fmla="*/ 78 h 203"/>
                <a:gd name="T26" fmla="*/ 124 w 155"/>
                <a:gd name="T27" fmla="*/ 82 h 203"/>
                <a:gd name="T28" fmla="*/ 143 w 155"/>
                <a:gd name="T29" fmla="*/ 69 h 203"/>
                <a:gd name="T30" fmla="*/ 142 w 155"/>
                <a:gd name="T31" fmla="*/ 66 h 203"/>
                <a:gd name="T32" fmla="*/ 147 w 155"/>
                <a:gd name="T33" fmla="*/ 64 h 203"/>
                <a:gd name="T34" fmla="*/ 140 w 155"/>
                <a:gd name="T35" fmla="*/ 60 h 203"/>
                <a:gd name="T36" fmla="*/ 146 w 155"/>
                <a:gd name="T37" fmla="*/ 57 h 203"/>
                <a:gd name="T38" fmla="*/ 145 w 155"/>
                <a:gd name="T39" fmla="*/ 33 h 203"/>
                <a:gd name="T40" fmla="*/ 114 w 155"/>
                <a:gd name="T41" fmla="*/ 1 h 203"/>
                <a:gd name="T42" fmla="*/ 117 w 155"/>
                <a:gd name="T43" fmla="*/ 18 h 203"/>
                <a:gd name="T44" fmla="*/ 129 w 155"/>
                <a:gd name="T45" fmla="*/ 22 h 203"/>
                <a:gd name="T46" fmla="*/ 136 w 155"/>
                <a:gd name="T47" fmla="*/ 31 h 203"/>
                <a:gd name="T48" fmla="*/ 143 w 155"/>
                <a:gd name="T49" fmla="*/ 37 h 203"/>
                <a:gd name="T50" fmla="*/ 147 w 155"/>
                <a:gd name="T51" fmla="*/ 44 h 203"/>
                <a:gd name="T52" fmla="*/ 142 w 155"/>
                <a:gd name="T53" fmla="*/ 54 h 203"/>
                <a:gd name="T54" fmla="*/ 133 w 155"/>
                <a:gd name="T55" fmla="*/ 61 h 203"/>
                <a:gd name="T56" fmla="*/ 137 w 155"/>
                <a:gd name="T57" fmla="*/ 64 h 203"/>
                <a:gd name="T58" fmla="*/ 135 w 155"/>
                <a:gd name="T59" fmla="*/ 66 h 203"/>
                <a:gd name="T60" fmla="*/ 133 w 155"/>
                <a:gd name="T61" fmla="*/ 74 h 203"/>
                <a:gd name="T62" fmla="*/ 127 w 155"/>
                <a:gd name="T63" fmla="*/ 80 h 203"/>
                <a:gd name="T64" fmla="*/ 124 w 155"/>
                <a:gd name="T65" fmla="*/ 73 h 203"/>
                <a:gd name="T66" fmla="*/ 120 w 155"/>
                <a:gd name="T67" fmla="*/ 83 h 203"/>
                <a:gd name="T68" fmla="*/ 110 w 155"/>
                <a:gd name="T69" fmla="*/ 89 h 203"/>
                <a:gd name="T70" fmla="*/ 106 w 155"/>
                <a:gd name="T71" fmla="*/ 92 h 203"/>
                <a:gd name="T72" fmla="*/ 107 w 155"/>
                <a:gd name="T73" fmla="*/ 100 h 203"/>
                <a:gd name="T74" fmla="*/ 104 w 155"/>
                <a:gd name="T75" fmla="*/ 108 h 203"/>
                <a:gd name="T76" fmla="*/ 106 w 155"/>
                <a:gd name="T77" fmla="*/ 116 h 203"/>
                <a:gd name="T78" fmla="*/ 102 w 155"/>
                <a:gd name="T79" fmla="*/ 121 h 203"/>
                <a:gd name="T80" fmla="*/ 102 w 155"/>
                <a:gd name="T81" fmla="*/ 129 h 203"/>
                <a:gd name="T82" fmla="*/ 102 w 155"/>
                <a:gd name="T83" fmla="*/ 144 h 203"/>
                <a:gd name="T84" fmla="*/ 101 w 155"/>
                <a:gd name="T85" fmla="*/ 156 h 203"/>
                <a:gd name="T86" fmla="*/ 91 w 155"/>
                <a:gd name="T87" fmla="*/ 175 h 203"/>
                <a:gd name="T88" fmla="*/ 78 w 155"/>
                <a:gd name="T89" fmla="*/ 176 h 203"/>
                <a:gd name="T90" fmla="*/ 69 w 155"/>
                <a:gd name="T91" fmla="*/ 182 h 203"/>
                <a:gd name="T92" fmla="*/ 59 w 155"/>
                <a:gd name="T93" fmla="*/ 193 h 203"/>
                <a:gd name="T94" fmla="*/ 46 w 155"/>
                <a:gd name="T95" fmla="*/ 202 h 203"/>
                <a:gd name="T96" fmla="*/ 36 w 155"/>
                <a:gd name="T97" fmla="*/ 196 h 203"/>
                <a:gd name="T98" fmla="*/ 31 w 155"/>
                <a:gd name="T99" fmla="*/ 180 h 203"/>
                <a:gd name="T100" fmla="*/ 35 w 155"/>
                <a:gd name="T101" fmla="*/ 167 h 203"/>
                <a:gd name="T102" fmla="*/ 24 w 155"/>
                <a:gd name="T103" fmla="*/ 150 h 203"/>
                <a:gd name="T104" fmla="*/ 19 w 155"/>
                <a:gd name="T105" fmla="*/ 136 h 203"/>
                <a:gd name="T106" fmla="*/ 15 w 155"/>
                <a:gd name="T107" fmla="*/ 125 h 203"/>
                <a:gd name="T108" fmla="*/ 15 w 155"/>
                <a:gd name="T109" fmla="*/ 112 h 203"/>
                <a:gd name="T110" fmla="*/ 11 w 155"/>
                <a:gd name="T111" fmla="*/ 99 h 203"/>
                <a:gd name="T112" fmla="*/ 6 w 155"/>
                <a:gd name="T113" fmla="*/ 100 h 203"/>
                <a:gd name="T114" fmla="*/ 4 w 155"/>
                <a:gd name="T115" fmla="*/ 92 h 203"/>
                <a:gd name="T116" fmla="*/ 6 w 155"/>
                <a:gd name="T117" fmla="*/ 77 h 203"/>
                <a:gd name="T118" fmla="*/ 12 w 155"/>
                <a:gd name="T119" fmla="*/ 57 h 203"/>
                <a:gd name="T120" fmla="*/ 26 w 155"/>
                <a:gd name="T121" fmla="*/ 29 h 203"/>
                <a:gd name="T122" fmla="*/ 115 w 155"/>
                <a:gd name="T123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" h="203">
                  <a:moveTo>
                    <a:pt x="85" y="177"/>
                  </a:moveTo>
                  <a:lnTo>
                    <a:pt x="87" y="177"/>
                  </a:lnTo>
                  <a:lnTo>
                    <a:pt x="87" y="179"/>
                  </a:lnTo>
                  <a:lnTo>
                    <a:pt x="87" y="177"/>
                  </a:lnTo>
                  <a:lnTo>
                    <a:pt x="87" y="179"/>
                  </a:lnTo>
                  <a:lnTo>
                    <a:pt x="87" y="180"/>
                  </a:lnTo>
                  <a:lnTo>
                    <a:pt x="85" y="179"/>
                  </a:lnTo>
                  <a:lnTo>
                    <a:pt x="85" y="177"/>
                  </a:lnTo>
                  <a:close/>
                  <a:moveTo>
                    <a:pt x="111" y="137"/>
                  </a:moveTo>
                  <a:lnTo>
                    <a:pt x="113" y="137"/>
                  </a:lnTo>
                  <a:lnTo>
                    <a:pt x="113" y="136"/>
                  </a:lnTo>
                  <a:lnTo>
                    <a:pt x="113" y="137"/>
                  </a:lnTo>
                  <a:lnTo>
                    <a:pt x="113" y="138"/>
                  </a:lnTo>
                  <a:lnTo>
                    <a:pt x="111" y="139"/>
                  </a:lnTo>
                  <a:lnTo>
                    <a:pt x="111" y="141"/>
                  </a:lnTo>
                  <a:lnTo>
                    <a:pt x="111" y="142"/>
                  </a:lnTo>
                  <a:lnTo>
                    <a:pt x="111" y="143"/>
                  </a:lnTo>
                  <a:lnTo>
                    <a:pt x="111" y="143"/>
                  </a:lnTo>
                  <a:lnTo>
                    <a:pt x="110" y="144"/>
                  </a:lnTo>
                  <a:lnTo>
                    <a:pt x="110" y="145"/>
                  </a:lnTo>
                  <a:lnTo>
                    <a:pt x="109" y="147"/>
                  </a:lnTo>
                  <a:lnTo>
                    <a:pt x="109" y="148"/>
                  </a:lnTo>
                  <a:lnTo>
                    <a:pt x="108" y="149"/>
                  </a:lnTo>
                  <a:lnTo>
                    <a:pt x="108" y="150"/>
                  </a:lnTo>
                  <a:lnTo>
                    <a:pt x="108" y="151"/>
                  </a:lnTo>
                  <a:lnTo>
                    <a:pt x="108" y="154"/>
                  </a:lnTo>
                  <a:lnTo>
                    <a:pt x="107" y="154"/>
                  </a:lnTo>
                  <a:lnTo>
                    <a:pt x="107" y="155"/>
                  </a:lnTo>
                  <a:lnTo>
                    <a:pt x="106" y="155"/>
                  </a:lnTo>
                  <a:lnTo>
                    <a:pt x="106" y="156"/>
                  </a:lnTo>
                  <a:lnTo>
                    <a:pt x="106" y="157"/>
                  </a:lnTo>
                  <a:lnTo>
                    <a:pt x="104" y="161"/>
                  </a:lnTo>
                  <a:lnTo>
                    <a:pt x="104" y="162"/>
                  </a:lnTo>
                  <a:lnTo>
                    <a:pt x="104" y="163"/>
                  </a:lnTo>
                  <a:lnTo>
                    <a:pt x="103" y="163"/>
                  </a:lnTo>
                  <a:lnTo>
                    <a:pt x="103" y="164"/>
                  </a:lnTo>
                  <a:lnTo>
                    <a:pt x="103" y="166"/>
                  </a:lnTo>
                  <a:lnTo>
                    <a:pt x="103" y="167"/>
                  </a:lnTo>
                  <a:lnTo>
                    <a:pt x="103" y="168"/>
                  </a:lnTo>
                  <a:lnTo>
                    <a:pt x="102" y="168"/>
                  </a:lnTo>
                  <a:lnTo>
                    <a:pt x="102" y="169"/>
                  </a:lnTo>
                  <a:lnTo>
                    <a:pt x="102" y="170"/>
                  </a:lnTo>
                  <a:lnTo>
                    <a:pt x="102" y="171"/>
                  </a:lnTo>
                  <a:lnTo>
                    <a:pt x="102" y="171"/>
                  </a:lnTo>
                  <a:lnTo>
                    <a:pt x="102" y="174"/>
                  </a:lnTo>
                  <a:lnTo>
                    <a:pt x="101" y="175"/>
                  </a:lnTo>
                  <a:lnTo>
                    <a:pt x="101" y="174"/>
                  </a:lnTo>
                  <a:lnTo>
                    <a:pt x="101" y="173"/>
                  </a:lnTo>
                  <a:lnTo>
                    <a:pt x="100" y="171"/>
                  </a:lnTo>
                  <a:lnTo>
                    <a:pt x="101" y="171"/>
                  </a:lnTo>
                  <a:lnTo>
                    <a:pt x="101" y="171"/>
                  </a:lnTo>
                  <a:lnTo>
                    <a:pt x="101" y="170"/>
                  </a:lnTo>
                  <a:lnTo>
                    <a:pt x="101" y="169"/>
                  </a:lnTo>
                  <a:lnTo>
                    <a:pt x="100" y="168"/>
                  </a:lnTo>
                  <a:lnTo>
                    <a:pt x="100" y="167"/>
                  </a:lnTo>
                  <a:lnTo>
                    <a:pt x="100" y="164"/>
                  </a:lnTo>
                  <a:lnTo>
                    <a:pt x="101" y="163"/>
                  </a:lnTo>
                  <a:lnTo>
                    <a:pt x="101" y="162"/>
                  </a:lnTo>
                  <a:lnTo>
                    <a:pt x="101" y="161"/>
                  </a:lnTo>
                  <a:lnTo>
                    <a:pt x="103" y="152"/>
                  </a:lnTo>
                  <a:lnTo>
                    <a:pt x="104" y="152"/>
                  </a:lnTo>
                  <a:lnTo>
                    <a:pt x="106" y="151"/>
                  </a:lnTo>
                  <a:lnTo>
                    <a:pt x="106" y="150"/>
                  </a:lnTo>
                  <a:lnTo>
                    <a:pt x="107" y="148"/>
                  </a:lnTo>
                  <a:lnTo>
                    <a:pt x="108" y="145"/>
                  </a:lnTo>
                  <a:lnTo>
                    <a:pt x="108" y="144"/>
                  </a:lnTo>
                  <a:lnTo>
                    <a:pt x="109" y="142"/>
                  </a:lnTo>
                  <a:lnTo>
                    <a:pt x="110" y="141"/>
                  </a:lnTo>
                  <a:lnTo>
                    <a:pt x="110" y="138"/>
                  </a:lnTo>
                  <a:lnTo>
                    <a:pt x="111" y="137"/>
                  </a:lnTo>
                  <a:lnTo>
                    <a:pt x="111" y="136"/>
                  </a:lnTo>
                  <a:lnTo>
                    <a:pt x="111" y="137"/>
                  </a:lnTo>
                  <a:close/>
                  <a:moveTo>
                    <a:pt x="145" y="119"/>
                  </a:moveTo>
                  <a:lnTo>
                    <a:pt x="145" y="118"/>
                  </a:lnTo>
                  <a:lnTo>
                    <a:pt x="146" y="117"/>
                  </a:lnTo>
                  <a:lnTo>
                    <a:pt x="145" y="117"/>
                  </a:lnTo>
                  <a:lnTo>
                    <a:pt x="145" y="116"/>
                  </a:lnTo>
                  <a:lnTo>
                    <a:pt x="146" y="116"/>
                  </a:lnTo>
                  <a:lnTo>
                    <a:pt x="147" y="116"/>
                  </a:lnTo>
                  <a:lnTo>
                    <a:pt x="146" y="117"/>
                  </a:lnTo>
                  <a:lnTo>
                    <a:pt x="147" y="117"/>
                  </a:lnTo>
                  <a:lnTo>
                    <a:pt x="147" y="116"/>
                  </a:lnTo>
                  <a:lnTo>
                    <a:pt x="148" y="116"/>
                  </a:lnTo>
                  <a:lnTo>
                    <a:pt x="148" y="117"/>
                  </a:lnTo>
                  <a:lnTo>
                    <a:pt x="149" y="118"/>
                  </a:lnTo>
                  <a:lnTo>
                    <a:pt x="149" y="119"/>
                  </a:lnTo>
                  <a:lnTo>
                    <a:pt x="150" y="119"/>
                  </a:lnTo>
                  <a:lnTo>
                    <a:pt x="148" y="119"/>
                  </a:lnTo>
                  <a:lnTo>
                    <a:pt x="148" y="121"/>
                  </a:lnTo>
                  <a:lnTo>
                    <a:pt x="148" y="122"/>
                  </a:lnTo>
                  <a:lnTo>
                    <a:pt x="148" y="121"/>
                  </a:lnTo>
                  <a:lnTo>
                    <a:pt x="147" y="121"/>
                  </a:lnTo>
                  <a:lnTo>
                    <a:pt x="147" y="122"/>
                  </a:lnTo>
                  <a:lnTo>
                    <a:pt x="147" y="123"/>
                  </a:lnTo>
                  <a:lnTo>
                    <a:pt x="146" y="123"/>
                  </a:lnTo>
                  <a:lnTo>
                    <a:pt x="145" y="123"/>
                  </a:lnTo>
                  <a:lnTo>
                    <a:pt x="145" y="124"/>
                  </a:lnTo>
                  <a:lnTo>
                    <a:pt x="145" y="125"/>
                  </a:lnTo>
                  <a:lnTo>
                    <a:pt x="143" y="126"/>
                  </a:lnTo>
                  <a:lnTo>
                    <a:pt x="145" y="128"/>
                  </a:lnTo>
                  <a:lnTo>
                    <a:pt x="145" y="129"/>
                  </a:lnTo>
                  <a:lnTo>
                    <a:pt x="145" y="130"/>
                  </a:lnTo>
                  <a:lnTo>
                    <a:pt x="143" y="130"/>
                  </a:lnTo>
                  <a:lnTo>
                    <a:pt x="143" y="131"/>
                  </a:lnTo>
                  <a:lnTo>
                    <a:pt x="143" y="132"/>
                  </a:lnTo>
                  <a:lnTo>
                    <a:pt x="145" y="132"/>
                  </a:lnTo>
                  <a:lnTo>
                    <a:pt x="145" y="134"/>
                  </a:lnTo>
                  <a:lnTo>
                    <a:pt x="146" y="134"/>
                  </a:lnTo>
                  <a:lnTo>
                    <a:pt x="147" y="134"/>
                  </a:lnTo>
                  <a:lnTo>
                    <a:pt x="147" y="135"/>
                  </a:lnTo>
                  <a:lnTo>
                    <a:pt x="146" y="135"/>
                  </a:lnTo>
                  <a:lnTo>
                    <a:pt x="146" y="136"/>
                  </a:lnTo>
                  <a:lnTo>
                    <a:pt x="145" y="136"/>
                  </a:lnTo>
                  <a:lnTo>
                    <a:pt x="143" y="136"/>
                  </a:lnTo>
                  <a:lnTo>
                    <a:pt x="143" y="137"/>
                  </a:lnTo>
                  <a:lnTo>
                    <a:pt x="142" y="138"/>
                  </a:lnTo>
                  <a:lnTo>
                    <a:pt x="142" y="139"/>
                  </a:lnTo>
                  <a:lnTo>
                    <a:pt x="142" y="141"/>
                  </a:lnTo>
                  <a:lnTo>
                    <a:pt x="140" y="142"/>
                  </a:lnTo>
                  <a:lnTo>
                    <a:pt x="137" y="143"/>
                  </a:lnTo>
                  <a:lnTo>
                    <a:pt x="136" y="143"/>
                  </a:lnTo>
                  <a:lnTo>
                    <a:pt x="137" y="143"/>
                  </a:lnTo>
                  <a:lnTo>
                    <a:pt x="137" y="144"/>
                  </a:lnTo>
                  <a:lnTo>
                    <a:pt x="136" y="144"/>
                  </a:lnTo>
                  <a:lnTo>
                    <a:pt x="135" y="145"/>
                  </a:lnTo>
                  <a:lnTo>
                    <a:pt x="135" y="147"/>
                  </a:lnTo>
                  <a:lnTo>
                    <a:pt x="135" y="148"/>
                  </a:lnTo>
                  <a:lnTo>
                    <a:pt x="136" y="148"/>
                  </a:lnTo>
                  <a:lnTo>
                    <a:pt x="135" y="148"/>
                  </a:lnTo>
                  <a:lnTo>
                    <a:pt x="136" y="148"/>
                  </a:lnTo>
                  <a:lnTo>
                    <a:pt x="135" y="149"/>
                  </a:lnTo>
                  <a:lnTo>
                    <a:pt x="135" y="150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3" y="149"/>
                  </a:lnTo>
                  <a:lnTo>
                    <a:pt x="133" y="148"/>
                  </a:lnTo>
                  <a:lnTo>
                    <a:pt x="133" y="147"/>
                  </a:lnTo>
                  <a:lnTo>
                    <a:pt x="134" y="147"/>
                  </a:lnTo>
                  <a:lnTo>
                    <a:pt x="134" y="145"/>
                  </a:lnTo>
                  <a:lnTo>
                    <a:pt x="134" y="144"/>
                  </a:lnTo>
                  <a:lnTo>
                    <a:pt x="134" y="145"/>
                  </a:lnTo>
                  <a:lnTo>
                    <a:pt x="133" y="145"/>
                  </a:lnTo>
                  <a:lnTo>
                    <a:pt x="133" y="144"/>
                  </a:lnTo>
                  <a:lnTo>
                    <a:pt x="133" y="143"/>
                  </a:lnTo>
                  <a:lnTo>
                    <a:pt x="132" y="141"/>
                  </a:lnTo>
                  <a:lnTo>
                    <a:pt x="130" y="139"/>
                  </a:lnTo>
                  <a:lnTo>
                    <a:pt x="132" y="138"/>
                  </a:lnTo>
                  <a:lnTo>
                    <a:pt x="132" y="137"/>
                  </a:lnTo>
                  <a:lnTo>
                    <a:pt x="133" y="136"/>
                  </a:lnTo>
                  <a:lnTo>
                    <a:pt x="132" y="136"/>
                  </a:lnTo>
                  <a:lnTo>
                    <a:pt x="133" y="136"/>
                  </a:lnTo>
                  <a:lnTo>
                    <a:pt x="133" y="135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2" y="132"/>
                  </a:lnTo>
                  <a:lnTo>
                    <a:pt x="132" y="131"/>
                  </a:lnTo>
                  <a:lnTo>
                    <a:pt x="132" y="130"/>
                  </a:lnTo>
                  <a:lnTo>
                    <a:pt x="132" y="129"/>
                  </a:lnTo>
                  <a:lnTo>
                    <a:pt x="135" y="125"/>
                  </a:lnTo>
                  <a:lnTo>
                    <a:pt x="137" y="121"/>
                  </a:lnTo>
                  <a:lnTo>
                    <a:pt x="139" y="119"/>
                  </a:lnTo>
                  <a:lnTo>
                    <a:pt x="140" y="119"/>
                  </a:lnTo>
                  <a:lnTo>
                    <a:pt x="141" y="119"/>
                  </a:lnTo>
                  <a:lnTo>
                    <a:pt x="141" y="118"/>
                  </a:lnTo>
                  <a:lnTo>
                    <a:pt x="141" y="117"/>
                  </a:lnTo>
                  <a:lnTo>
                    <a:pt x="142" y="117"/>
                  </a:lnTo>
                  <a:lnTo>
                    <a:pt x="142" y="116"/>
                  </a:lnTo>
                  <a:lnTo>
                    <a:pt x="143" y="116"/>
                  </a:lnTo>
                  <a:lnTo>
                    <a:pt x="143" y="117"/>
                  </a:lnTo>
                  <a:lnTo>
                    <a:pt x="143" y="118"/>
                  </a:lnTo>
                  <a:lnTo>
                    <a:pt x="145" y="119"/>
                  </a:lnTo>
                  <a:close/>
                  <a:moveTo>
                    <a:pt x="153" y="115"/>
                  </a:moveTo>
                  <a:lnTo>
                    <a:pt x="154" y="115"/>
                  </a:lnTo>
                  <a:lnTo>
                    <a:pt x="155" y="115"/>
                  </a:lnTo>
                  <a:lnTo>
                    <a:pt x="154" y="115"/>
                  </a:lnTo>
                  <a:lnTo>
                    <a:pt x="153" y="115"/>
                  </a:lnTo>
                  <a:lnTo>
                    <a:pt x="153" y="116"/>
                  </a:lnTo>
                  <a:lnTo>
                    <a:pt x="152" y="116"/>
                  </a:lnTo>
                  <a:lnTo>
                    <a:pt x="150" y="116"/>
                  </a:lnTo>
                  <a:lnTo>
                    <a:pt x="152" y="117"/>
                  </a:lnTo>
                  <a:lnTo>
                    <a:pt x="150" y="118"/>
                  </a:lnTo>
                  <a:lnTo>
                    <a:pt x="149" y="118"/>
                  </a:lnTo>
                  <a:lnTo>
                    <a:pt x="149" y="117"/>
                  </a:lnTo>
                  <a:lnTo>
                    <a:pt x="149" y="116"/>
                  </a:lnTo>
                  <a:lnTo>
                    <a:pt x="149" y="115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52" y="115"/>
                  </a:lnTo>
                  <a:lnTo>
                    <a:pt x="153" y="115"/>
                  </a:lnTo>
                  <a:close/>
                  <a:moveTo>
                    <a:pt x="13" y="112"/>
                  </a:moveTo>
                  <a:lnTo>
                    <a:pt x="13" y="113"/>
                  </a:lnTo>
                  <a:lnTo>
                    <a:pt x="13" y="115"/>
                  </a:lnTo>
                  <a:lnTo>
                    <a:pt x="12" y="115"/>
                  </a:lnTo>
                  <a:lnTo>
                    <a:pt x="12" y="113"/>
                  </a:lnTo>
                  <a:lnTo>
                    <a:pt x="12" y="115"/>
                  </a:lnTo>
                  <a:lnTo>
                    <a:pt x="11" y="115"/>
                  </a:lnTo>
                  <a:lnTo>
                    <a:pt x="10" y="116"/>
                  </a:lnTo>
                  <a:lnTo>
                    <a:pt x="10" y="11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10" y="113"/>
                  </a:lnTo>
                  <a:lnTo>
                    <a:pt x="9" y="113"/>
                  </a:lnTo>
                  <a:lnTo>
                    <a:pt x="9" y="112"/>
                  </a:lnTo>
                  <a:lnTo>
                    <a:pt x="10" y="112"/>
                  </a:lnTo>
                  <a:lnTo>
                    <a:pt x="11" y="112"/>
                  </a:lnTo>
                  <a:lnTo>
                    <a:pt x="12" y="112"/>
                  </a:lnTo>
                  <a:lnTo>
                    <a:pt x="13" y="112"/>
                  </a:lnTo>
                  <a:close/>
                  <a:moveTo>
                    <a:pt x="15" y="105"/>
                  </a:moveTo>
                  <a:lnTo>
                    <a:pt x="15" y="106"/>
                  </a:lnTo>
                  <a:lnTo>
                    <a:pt x="15" y="108"/>
                  </a:lnTo>
                  <a:lnTo>
                    <a:pt x="15" y="109"/>
                  </a:lnTo>
                  <a:lnTo>
                    <a:pt x="15" y="110"/>
                  </a:lnTo>
                  <a:lnTo>
                    <a:pt x="13" y="110"/>
                  </a:lnTo>
                  <a:lnTo>
                    <a:pt x="12" y="111"/>
                  </a:lnTo>
                  <a:lnTo>
                    <a:pt x="11" y="110"/>
                  </a:lnTo>
                  <a:lnTo>
                    <a:pt x="10" y="110"/>
                  </a:lnTo>
                  <a:lnTo>
                    <a:pt x="9" y="110"/>
                  </a:lnTo>
                  <a:lnTo>
                    <a:pt x="9" y="111"/>
                  </a:lnTo>
                  <a:lnTo>
                    <a:pt x="7" y="110"/>
                  </a:lnTo>
                  <a:lnTo>
                    <a:pt x="7" y="111"/>
                  </a:lnTo>
                  <a:lnTo>
                    <a:pt x="7" y="110"/>
                  </a:lnTo>
                  <a:lnTo>
                    <a:pt x="6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6"/>
                  </a:lnTo>
                  <a:lnTo>
                    <a:pt x="10" y="106"/>
                  </a:lnTo>
                  <a:lnTo>
                    <a:pt x="10" y="105"/>
                  </a:lnTo>
                  <a:lnTo>
                    <a:pt x="11" y="105"/>
                  </a:lnTo>
                  <a:lnTo>
                    <a:pt x="12" y="105"/>
                  </a:lnTo>
                  <a:lnTo>
                    <a:pt x="11" y="105"/>
                  </a:lnTo>
                  <a:lnTo>
                    <a:pt x="12" y="105"/>
                  </a:lnTo>
                  <a:lnTo>
                    <a:pt x="12" y="104"/>
                  </a:lnTo>
                  <a:lnTo>
                    <a:pt x="13" y="104"/>
                  </a:lnTo>
                  <a:lnTo>
                    <a:pt x="13" y="105"/>
                  </a:lnTo>
                  <a:lnTo>
                    <a:pt x="15" y="105"/>
                  </a:lnTo>
                  <a:close/>
                  <a:moveTo>
                    <a:pt x="108" y="104"/>
                  </a:moveTo>
                  <a:lnTo>
                    <a:pt x="108" y="103"/>
                  </a:lnTo>
                  <a:lnTo>
                    <a:pt x="108" y="104"/>
                  </a:lnTo>
                  <a:close/>
                  <a:moveTo>
                    <a:pt x="154" y="102"/>
                  </a:moveTo>
                  <a:lnTo>
                    <a:pt x="153" y="102"/>
                  </a:lnTo>
                  <a:lnTo>
                    <a:pt x="152" y="99"/>
                  </a:lnTo>
                  <a:lnTo>
                    <a:pt x="153" y="99"/>
                  </a:lnTo>
                  <a:lnTo>
                    <a:pt x="153" y="100"/>
                  </a:lnTo>
                  <a:lnTo>
                    <a:pt x="154" y="100"/>
                  </a:lnTo>
                  <a:lnTo>
                    <a:pt x="155" y="100"/>
                  </a:lnTo>
                  <a:lnTo>
                    <a:pt x="154" y="102"/>
                  </a:lnTo>
                  <a:close/>
                  <a:moveTo>
                    <a:pt x="108" y="99"/>
                  </a:moveTo>
                  <a:lnTo>
                    <a:pt x="108" y="100"/>
                  </a:lnTo>
                  <a:lnTo>
                    <a:pt x="107" y="100"/>
                  </a:lnTo>
                  <a:lnTo>
                    <a:pt x="108" y="100"/>
                  </a:lnTo>
                  <a:lnTo>
                    <a:pt x="107" y="100"/>
                  </a:lnTo>
                  <a:lnTo>
                    <a:pt x="108" y="102"/>
                  </a:lnTo>
                  <a:lnTo>
                    <a:pt x="109" y="102"/>
                  </a:lnTo>
                  <a:lnTo>
                    <a:pt x="109" y="103"/>
                  </a:lnTo>
                  <a:lnTo>
                    <a:pt x="108" y="103"/>
                  </a:lnTo>
                  <a:lnTo>
                    <a:pt x="107" y="102"/>
                  </a:lnTo>
                  <a:lnTo>
                    <a:pt x="107" y="100"/>
                  </a:lnTo>
                  <a:lnTo>
                    <a:pt x="107" y="99"/>
                  </a:lnTo>
                  <a:lnTo>
                    <a:pt x="108" y="99"/>
                  </a:lnTo>
                  <a:close/>
                  <a:moveTo>
                    <a:pt x="136" y="79"/>
                  </a:moveTo>
                  <a:lnTo>
                    <a:pt x="135" y="79"/>
                  </a:lnTo>
                  <a:lnTo>
                    <a:pt x="135" y="80"/>
                  </a:lnTo>
                  <a:lnTo>
                    <a:pt x="134" y="80"/>
                  </a:lnTo>
                  <a:lnTo>
                    <a:pt x="135" y="80"/>
                  </a:lnTo>
                  <a:lnTo>
                    <a:pt x="134" y="82"/>
                  </a:lnTo>
                  <a:lnTo>
                    <a:pt x="133" y="82"/>
                  </a:lnTo>
                  <a:lnTo>
                    <a:pt x="133" y="80"/>
                  </a:lnTo>
                  <a:lnTo>
                    <a:pt x="134" y="79"/>
                  </a:lnTo>
                  <a:lnTo>
                    <a:pt x="135" y="79"/>
                  </a:lnTo>
                  <a:lnTo>
                    <a:pt x="136" y="79"/>
                  </a:lnTo>
                  <a:close/>
                  <a:moveTo>
                    <a:pt x="133" y="77"/>
                  </a:moveTo>
                  <a:lnTo>
                    <a:pt x="133" y="78"/>
                  </a:lnTo>
                  <a:lnTo>
                    <a:pt x="132" y="78"/>
                  </a:lnTo>
                  <a:lnTo>
                    <a:pt x="132" y="79"/>
                  </a:lnTo>
                  <a:lnTo>
                    <a:pt x="130" y="79"/>
                  </a:lnTo>
                  <a:lnTo>
                    <a:pt x="130" y="78"/>
                  </a:lnTo>
                  <a:lnTo>
                    <a:pt x="130" y="77"/>
                  </a:lnTo>
                  <a:lnTo>
                    <a:pt x="132" y="77"/>
                  </a:lnTo>
                  <a:lnTo>
                    <a:pt x="133" y="77"/>
                  </a:lnTo>
                  <a:close/>
                  <a:moveTo>
                    <a:pt x="124" y="82"/>
                  </a:moveTo>
                  <a:lnTo>
                    <a:pt x="123" y="82"/>
                  </a:lnTo>
                  <a:lnTo>
                    <a:pt x="124" y="82"/>
                  </a:lnTo>
                  <a:lnTo>
                    <a:pt x="123" y="82"/>
                  </a:lnTo>
                  <a:lnTo>
                    <a:pt x="123" y="80"/>
                  </a:lnTo>
                  <a:lnTo>
                    <a:pt x="123" y="79"/>
                  </a:lnTo>
                  <a:lnTo>
                    <a:pt x="123" y="78"/>
                  </a:lnTo>
                  <a:lnTo>
                    <a:pt x="123" y="77"/>
                  </a:lnTo>
                  <a:lnTo>
                    <a:pt x="123" y="76"/>
                  </a:lnTo>
                  <a:lnTo>
                    <a:pt x="124" y="77"/>
                  </a:lnTo>
                  <a:lnTo>
                    <a:pt x="124" y="78"/>
                  </a:lnTo>
                  <a:lnTo>
                    <a:pt x="124" y="79"/>
                  </a:lnTo>
                  <a:lnTo>
                    <a:pt x="124" y="80"/>
                  </a:lnTo>
                  <a:lnTo>
                    <a:pt x="124" y="82"/>
                  </a:lnTo>
                  <a:close/>
                  <a:moveTo>
                    <a:pt x="137" y="76"/>
                  </a:moveTo>
                  <a:lnTo>
                    <a:pt x="137" y="77"/>
                  </a:lnTo>
                  <a:lnTo>
                    <a:pt x="137" y="78"/>
                  </a:lnTo>
                  <a:lnTo>
                    <a:pt x="136" y="78"/>
                  </a:lnTo>
                  <a:lnTo>
                    <a:pt x="135" y="77"/>
                  </a:lnTo>
                  <a:lnTo>
                    <a:pt x="136" y="77"/>
                  </a:lnTo>
                  <a:lnTo>
                    <a:pt x="135" y="76"/>
                  </a:lnTo>
                  <a:lnTo>
                    <a:pt x="136" y="76"/>
                  </a:lnTo>
                  <a:lnTo>
                    <a:pt x="137" y="74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4"/>
                  </a:lnTo>
                  <a:lnTo>
                    <a:pt x="137" y="76"/>
                  </a:lnTo>
                  <a:close/>
                  <a:moveTo>
                    <a:pt x="143" y="71"/>
                  </a:moveTo>
                  <a:lnTo>
                    <a:pt x="142" y="72"/>
                  </a:lnTo>
                  <a:lnTo>
                    <a:pt x="142" y="71"/>
                  </a:lnTo>
                  <a:lnTo>
                    <a:pt x="142" y="70"/>
                  </a:lnTo>
                  <a:lnTo>
                    <a:pt x="143" y="70"/>
                  </a:lnTo>
                  <a:lnTo>
                    <a:pt x="143" y="71"/>
                  </a:lnTo>
                  <a:close/>
                  <a:moveTo>
                    <a:pt x="145" y="69"/>
                  </a:moveTo>
                  <a:lnTo>
                    <a:pt x="143" y="69"/>
                  </a:lnTo>
                  <a:lnTo>
                    <a:pt x="143" y="67"/>
                  </a:lnTo>
                  <a:lnTo>
                    <a:pt x="145" y="67"/>
                  </a:lnTo>
                  <a:lnTo>
                    <a:pt x="145" y="69"/>
                  </a:lnTo>
                  <a:close/>
                  <a:moveTo>
                    <a:pt x="139" y="67"/>
                  </a:moveTo>
                  <a:lnTo>
                    <a:pt x="141" y="69"/>
                  </a:lnTo>
                  <a:lnTo>
                    <a:pt x="140" y="69"/>
                  </a:lnTo>
                  <a:lnTo>
                    <a:pt x="139" y="67"/>
                  </a:lnTo>
                  <a:lnTo>
                    <a:pt x="139" y="69"/>
                  </a:lnTo>
                  <a:lnTo>
                    <a:pt x="140" y="69"/>
                  </a:lnTo>
                  <a:lnTo>
                    <a:pt x="140" y="70"/>
                  </a:lnTo>
                  <a:lnTo>
                    <a:pt x="139" y="70"/>
                  </a:lnTo>
                  <a:lnTo>
                    <a:pt x="137" y="69"/>
                  </a:lnTo>
                  <a:lnTo>
                    <a:pt x="137" y="67"/>
                  </a:lnTo>
                  <a:lnTo>
                    <a:pt x="136" y="67"/>
                  </a:lnTo>
                  <a:lnTo>
                    <a:pt x="135" y="67"/>
                  </a:lnTo>
                  <a:lnTo>
                    <a:pt x="137" y="67"/>
                  </a:lnTo>
                  <a:lnTo>
                    <a:pt x="139" y="67"/>
                  </a:lnTo>
                  <a:close/>
                  <a:moveTo>
                    <a:pt x="142" y="64"/>
                  </a:moveTo>
                  <a:lnTo>
                    <a:pt x="143" y="65"/>
                  </a:lnTo>
                  <a:lnTo>
                    <a:pt x="143" y="66"/>
                  </a:lnTo>
                  <a:lnTo>
                    <a:pt x="142" y="66"/>
                  </a:lnTo>
                  <a:lnTo>
                    <a:pt x="142" y="67"/>
                  </a:lnTo>
                  <a:lnTo>
                    <a:pt x="142" y="66"/>
                  </a:lnTo>
                  <a:lnTo>
                    <a:pt x="142" y="65"/>
                  </a:lnTo>
                  <a:lnTo>
                    <a:pt x="141" y="65"/>
                  </a:lnTo>
                  <a:lnTo>
                    <a:pt x="141" y="64"/>
                  </a:lnTo>
                  <a:lnTo>
                    <a:pt x="142" y="64"/>
                  </a:lnTo>
                  <a:close/>
                  <a:moveTo>
                    <a:pt x="134" y="64"/>
                  </a:moveTo>
                  <a:lnTo>
                    <a:pt x="133" y="64"/>
                  </a:lnTo>
                  <a:lnTo>
                    <a:pt x="133" y="65"/>
                  </a:lnTo>
                  <a:lnTo>
                    <a:pt x="132" y="65"/>
                  </a:lnTo>
                  <a:lnTo>
                    <a:pt x="132" y="64"/>
                  </a:lnTo>
                  <a:lnTo>
                    <a:pt x="130" y="64"/>
                  </a:lnTo>
                  <a:lnTo>
                    <a:pt x="132" y="64"/>
                  </a:lnTo>
                  <a:lnTo>
                    <a:pt x="134" y="64"/>
                  </a:lnTo>
                  <a:close/>
                  <a:moveTo>
                    <a:pt x="146" y="64"/>
                  </a:moveTo>
                  <a:lnTo>
                    <a:pt x="146" y="63"/>
                  </a:lnTo>
                  <a:lnTo>
                    <a:pt x="146" y="64"/>
                  </a:lnTo>
                  <a:close/>
                  <a:moveTo>
                    <a:pt x="147" y="64"/>
                  </a:moveTo>
                  <a:lnTo>
                    <a:pt x="146" y="63"/>
                  </a:lnTo>
                  <a:lnTo>
                    <a:pt x="147" y="63"/>
                  </a:lnTo>
                  <a:lnTo>
                    <a:pt x="147" y="64"/>
                  </a:lnTo>
                  <a:close/>
                  <a:moveTo>
                    <a:pt x="147" y="63"/>
                  </a:moveTo>
                  <a:lnTo>
                    <a:pt x="146" y="63"/>
                  </a:lnTo>
                  <a:lnTo>
                    <a:pt x="146" y="61"/>
                  </a:lnTo>
                  <a:lnTo>
                    <a:pt x="147" y="61"/>
                  </a:lnTo>
                  <a:lnTo>
                    <a:pt x="147" y="63"/>
                  </a:lnTo>
                  <a:close/>
                  <a:moveTo>
                    <a:pt x="142" y="58"/>
                  </a:moveTo>
                  <a:lnTo>
                    <a:pt x="143" y="58"/>
                  </a:lnTo>
                  <a:lnTo>
                    <a:pt x="142" y="58"/>
                  </a:lnTo>
                  <a:lnTo>
                    <a:pt x="141" y="59"/>
                  </a:lnTo>
                  <a:lnTo>
                    <a:pt x="140" y="59"/>
                  </a:lnTo>
                  <a:lnTo>
                    <a:pt x="141" y="60"/>
                  </a:lnTo>
                  <a:lnTo>
                    <a:pt x="140" y="61"/>
                  </a:lnTo>
                  <a:lnTo>
                    <a:pt x="140" y="60"/>
                  </a:lnTo>
                  <a:lnTo>
                    <a:pt x="140" y="61"/>
                  </a:lnTo>
                  <a:lnTo>
                    <a:pt x="140" y="63"/>
                  </a:lnTo>
                  <a:lnTo>
                    <a:pt x="140" y="61"/>
                  </a:lnTo>
                  <a:lnTo>
                    <a:pt x="139" y="61"/>
                  </a:lnTo>
                  <a:lnTo>
                    <a:pt x="139" y="60"/>
                  </a:lnTo>
                  <a:lnTo>
                    <a:pt x="139" y="59"/>
                  </a:lnTo>
                  <a:lnTo>
                    <a:pt x="140" y="59"/>
                  </a:lnTo>
                  <a:lnTo>
                    <a:pt x="140" y="60"/>
                  </a:lnTo>
                  <a:lnTo>
                    <a:pt x="140" y="59"/>
                  </a:lnTo>
                  <a:lnTo>
                    <a:pt x="140" y="58"/>
                  </a:lnTo>
                  <a:lnTo>
                    <a:pt x="141" y="58"/>
                  </a:lnTo>
                  <a:lnTo>
                    <a:pt x="141" y="58"/>
                  </a:lnTo>
                  <a:lnTo>
                    <a:pt x="142" y="58"/>
                  </a:lnTo>
                  <a:close/>
                  <a:moveTo>
                    <a:pt x="148" y="55"/>
                  </a:moveTo>
                  <a:lnTo>
                    <a:pt x="147" y="55"/>
                  </a:lnTo>
                  <a:lnTo>
                    <a:pt x="147" y="57"/>
                  </a:lnTo>
                  <a:lnTo>
                    <a:pt x="146" y="57"/>
                  </a:lnTo>
                  <a:lnTo>
                    <a:pt x="147" y="54"/>
                  </a:lnTo>
                  <a:lnTo>
                    <a:pt x="148" y="54"/>
                  </a:lnTo>
                  <a:lnTo>
                    <a:pt x="148" y="55"/>
                  </a:lnTo>
                  <a:close/>
                  <a:moveTo>
                    <a:pt x="145" y="58"/>
                  </a:moveTo>
                  <a:lnTo>
                    <a:pt x="143" y="58"/>
                  </a:lnTo>
                  <a:lnTo>
                    <a:pt x="143" y="57"/>
                  </a:lnTo>
                  <a:lnTo>
                    <a:pt x="145" y="57"/>
                  </a:lnTo>
                  <a:lnTo>
                    <a:pt x="145" y="55"/>
                  </a:lnTo>
                  <a:lnTo>
                    <a:pt x="146" y="55"/>
                  </a:lnTo>
                  <a:lnTo>
                    <a:pt x="147" y="54"/>
                  </a:lnTo>
                  <a:lnTo>
                    <a:pt x="147" y="55"/>
                  </a:lnTo>
                  <a:lnTo>
                    <a:pt x="146" y="57"/>
                  </a:lnTo>
                  <a:lnTo>
                    <a:pt x="145" y="57"/>
                  </a:lnTo>
                  <a:lnTo>
                    <a:pt x="145" y="58"/>
                  </a:lnTo>
                  <a:close/>
                  <a:moveTo>
                    <a:pt x="148" y="48"/>
                  </a:moveTo>
                  <a:lnTo>
                    <a:pt x="148" y="50"/>
                  </a:lnTo>
                  <a:lnTo>
                    <a:pt x="147" y="50"/>
                  </a:lnTo>
                  <a:lnTo>
                    <a:pt x="146" y="50"/>
                  </a:lnTo>
                  <a:lnTo>
                    <a:pt x="146" y="48"/>
                  </a:lnTo>
                  <a:lnTo>
                    <a:pt x="147" y="47"/>
                  </a:lnTo>
                  <a:lnTo>
                    <a:pt x="147" y="46"/>
                  </a:lnTo>
                  <a:lnTo>
                    <a:pt x="148" y="46"/>
                  </a:lnTo>
                  <a:lnTo>
                    <a:pt x="148" y="47"/>
                  </a:lnTo>
                  <a:lnTo>
                    <a:pt x="148" y="48"/>
                  </a:lnTo>
                  <a:close/>
                  <a:moveTo>
                    <a:pt x="145" y="34"/>
                  </a:moveTo>
                  <a:lnTo>
                    <a:pt x="145" y="35"/>
                  </a:lnTo>
                  <a:lnTo>
                    <a:pt x="143" y="35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3" y="33"/>
                  </a:lnTo>
                  <a:lnTo>
                    <a:pt x="142" y="33"/>
                  </a:lnTo>
                  <a:lnTo>
                    <a:pt x="143" y="33"/>
                  </a:lnTo>
                  <a:lnTo>
                    <a:pt x="145" y="33"/>
                  </a:lnTo>
                  <a:lnTo>
                    <a:pt x="145" y="34"/>
                  </a:lnTo>
                  <a:close/>
                  <a:moveTo>
                    <a:pt x="137" y="25"/>
                  </a:moveTo>
                  <a:lnTo>
                    <a:pt x="139" y="25"/>
                  </a:lnTo>
                  <a:lnTo>
                    <a:pt x="137" y="25"/>
                  </a:lnTo>
                  <a:lnTo>
                    <a:pt x="137" y="26"/>
                  </a:lnTo>
                  <a:lnTo>
                    <a:pt x="139" y="27"/>
                  </a:lnTo>
                  <a:lnTo>
                    <a:pt x="139" y="28"/>
                  </a:lnTo>
                  <a:lnTo>
                    <a:pt x="140" y="28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9"/>
                  </a:lnTo>
                  <a:lnTo>
                    <a:pt x="137" y="28"/>
                  </a:lnTo>
                  <a:lnTo>
                    <a:pt x="136" y="28"/>
                  </a:lnTo>
                  <a:lnTo>
                    <a:pt x="136" y="27"/>
                  </a:lnTo>
                  <a:lnTo>
                    <a:pt x="136" y="26"/>
                  </a:lnTo>
                  <a:lnTo>
                    <a:pt x="136" y="24"/>
                  </a:lnTo>
                  <a:lnTo>
                    <a:pt x="136" y="22"/>
                  </a:lnTo>
                  <a:lnTo>
                    <a:pt x="137" y="22"/>
                  </a:lnTo>
                  <a:lnTo>
                    <a:pt x="137" y="24"/>
                  </a:lnTo>
                  <a:lnTo>
                    <a:pt x="137" y="25"/>
                  </a:lnTo>
                  <a:close/>
                  <a:moveTo>
                    <a:pt x="114" y="1"/>
                  </a:moveTo>
                  <a:lnTo>
                    <a:pt x="114" y="2"/>
                  </a:lnTo>
                  <a:lnTo>
                    <a:pt x="115" y="2"/>
                  </a:lnTo>
                  <a:lnTo>
                    <a:pt x="114" y="2"/>
                  </a:lnTo>
                  <a:lnTo>
                    <a:pt x="114" y="3"/>
                  </a:lnTo>
                  <a:lnTo>
                    <a:pt x="114" y="5"/>
                  </a:lnTo>
                  <a:lnTo>
                    <a:pt x="115" y="6"/>
                  </a:lnTo>
                  <a:lnTo>
                    <a:pt x="115" y="7"/>
                  </a:lnTo>
                  <a:lnTo>
                    <a:pt x="116" y="9"/>
                  </a:lnTo>
                  <a:lnTo>
                    <a:pt x="115" y="9"/>
                  </a:lnTo>
                  <a:lnTo>
                    <a:pt x="116" y="11"/>
                  </a:lnTo>
                  <a:lnTo>
                    <a:pt x="116" y="12"/>
                  </a:lnTo>
                  <a:lnTo>
                    <a:pt x="117" y="12"/>
                  </a:lnTo>
                  <a:lnTo>
                    <a:pt x="117" y="13"/>
                  </a:lnTo>
                  <a:lnTo>
                    <a:pt x="116" y="13"/>
                  </a:lnTo>
                  <a:lnTo>
                    <a:pt x="115" y="14"/>
                  </a:lnTo>
                  <a:lnTo>
                    <a:pt x="114" y="14"/>
                  </a:lnTo>
                  <a:lnTo>
                    <a:pt x="114" y="15"/>
                  </a:lnTo>
                  <a:lnTo>
                    <a:pt x="115" y="15"/>
                  </a:lnTo>
                  <a:lnTo>
                    <a:pt x="116" y="15"/>
                  </a:lnTo>
                  <a:lnTo>
                    <a:pt x="117" y="16"/>
                  </a:lnTo>
                  <a:lnTo>
                    <a:pt x="117" y="18"/>
                  </a:lnTo>
                  <a:lnTo>
                    <a:pt x="119" y="18"/>
                  </a:lnTo>
                  <a:lnTo>
                    <a:pt x="121" y="16"/>
                  </a:lnTo>
                  <a:lnTo>
                    <a:pt x="122" y="16"/>
                  </a:lnTo>
                  <a:lnTo>
                    <a:pt x="122" y="18"/>
                  </a:lnTo>
                  <a:lnTo>
                    <a:pt x="123" y="18"/>
                  </a:lnTo>
                  <a:lnTo>
                    <a:pt x="123" y="19"/>
                  </a:lnTo>
                  <a:lnTo>
                    <a:pt x="122" y="19"/>
                  </a:lnTo>
                  <a:lnTo>
                    <a:pt x="122" y="20"/>
                  </a:lnTo>
                  <a:lnTo>
                    <a:pt x="122" y="21"/>
                  </a:lnTo>
                  <a:lnTo>
                    <a:pt x="123" y="21"/>
                  </a:lnTo>
                  <a:lnTo>
                    <a:pt x="123" y="22"/>
                  </a:lnTo>
                  <a:lnTo>
                    <a:pt x="124" y="22"/>
                  </a:lnTo>
                  <a:lnTo>
                    <a:pt x="124" y="21"/>
                  </a:lnTo>
                  <a:lnTo>
                    <a:pt x="126" y="20"/>
                  </a:lnTo>
                  <a:lnTo>
                    <a:pt x="127" y="19"/>
                  </a:lnTo>
                  <a:lnTo>
                    <a:pt x="128" y="19"/>
                  </a:lnTo>
                  <a:lnTo>
                    <a:pt x="129" y="19"/>
                  </a:lnTo>
                  <a:lnTo>
                    <a:pt x="130" y="20"/>
                  </a:lnTo>
                  <a:lnTo>
                    <a:pt x="130" y="21"/>
                  </a:lnTo>
                  <a:lnTo>
                    <a:pt x="129" y="21"/>
                  </a:lnTo>
                  <a:lnTo>
                    <a:pt x="129" y="22"/>
                  </a:lnTo>
                  <a:lnTo>
                    <a:pt x="130" y="22"/>
                  </a:lnTo>
                  <a:lnTo>
                    <a:pt x="130" y="24"/>
                  </a:lnTo>
                  <a:lnTo>
                    <a:pt x="130" y="25"/>
                  </a:lnTo>
                  <a:lnTo>
                    <a:pt x="132" y="25"/>
                  </a:lnTo>
                  <a:lnTo>
                    <a:pt x="132" y="26"/>
                  </a:lnTo>
                  <a:lnTo>
                    <a:pt x="133" y="27"/>
                  </a:lnTo>
                  <a:lnTo>
                    <a:pt x="134" y="27"/>
                  </a:lnTo>
                  <a:lnTo>
                    <a:pt x="133" y="28"/>
                  </a:lnTo>
                  <a:lnTo>
                    <a:pt x="133" y="29"/>
                  </a:lnTo>
                  <a:lnTo>
                    <a:pt x="134" y="29"/>
                  </a:lnTo>
                  <a:lnTo>
                    <a:pt x="134" y="28"/>
                  </a:lnTo>
                  <a:lnTo>
                    <a:pt x="135" y="28"/>
                  </a:lnTo>
                  <a:lnTo>
                    <a:pt x="136" y="28"/>
                  </a:lnTo>
                  <a:lnTo>
                    <a:pt x="137" y="28"/>
                  </a:lnTo>
                  <a:lnTo>
                    <a:pt x="137" y="29"/>
                  </a:lnTo>
                  <a:lnTo>
                    <a:pt x="139" y="29"/>
                  </a:lnTo>
                  <a:lnTo>
                    <a:pt x="137" y="29"/>
                  </a:lnTo>
                  <a:lnTo>
                    <a:pt x="140" y="31"/>
                  </a:lnTo>
                  <a:lnTo>
                    <a:pt x="141" y="32"/>
                  </a:lnTo>
                  <a:lnTo>
                    <a:pt x="140" y="32"/>
                  </a:lnTo>
                  <a:lnTo>
                    <a:pt x="136" y="31"/>
                  </a:lnTo>
                  <a:lnTo>
                    <a:pt x="135" y="29"/>
                  </a:lnTo>
                  <a:lnTo>
                    <a:pt x="135" y="29"/>
                  </a:lnTo>
                  <a:lnTo>
                    <a:pt x="136" y="31"/>
                  </a:lnTo>
                  <a:lnTo>
                    <a:pt x="137" y="32"/>
                  </a:lnTo>
                  <a:lnTo>
                    <a:pt x="137" y="33"/>
                  </a:lnTo>
                  <a:lnTo>
                    <a:pt x="136" y="32"/>
                  </a:lnTo>
                  <a:lnTo>
                    <a:pt x="136" y="33"/>
                  </a:lnTo>
                  <a:lnTo>
                    <a:pt x="137" y="33"/>
                  </a:lnTo>
                  <a:lnTo>
                    <a:pt x="137" y="34"/>
                  </a:lnTo>
                  <a:lnTo>
                    <a:pt x="139" y="34"/>
                  </a:lnTo>
                  <a:lnTo>
                    <a:pt x="139" y="35"/>
                  </a:lnTo>
                  <a:lnTo>
                    <a:pt x="139" y="34"/>
                  </a:lnTo>
                  <a:lnTo>
                    <a:pt x="140" y="34"/>
                  </a:lnTo>
                  <a:lnTo>
                    <a:pt x="140" y="35"/>
                  </a:lnTo>
                  <a:lnTo>
                    <a:pt x="140" y="37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1" y="35"/>
                  </a:lnTo>
                  <a:lnTo>
                    <a:pt x="142" y="35"/>
                  </a:lnTo>
                  <a:lnTo>
                    <a:pt x="143" y="37"/>
                  </a:lnTo>
                  <a:lnTo>
                    <a:pt x="143" y="39"/>
                  </a:lnTo>
                  <a:lnTo>
                    <a:pt x="145" y="40"/>
                  </a:lnTo>
                  <a:lnTo>
                    <a:pt x="145" y="41"/>
                  </a:lnTo>
                  <a:lnTo>
                    <a:pt x="145" y="40"/>
                  </a:lnTo>
                  <a:lnTo>
                    <a:pt x="143" y="39"/>
                  </a:lnTo>
                  <a:lnTo>
                    <a:pt x="143" y="38"/>
                  </a:lnTo>
                  <a:lnTo>
                    <a:pt x="143" y="37"/>
                  </a:lnTo>
                  <a:lnTo>
                    <a:pt x="145" y="37"/>
                  </a:lnTo>
                  <a:lnTo>
                    <a:pt x="145" y="38"/>
                  </a:lnTo>
                  <a:lnTo>
                    <a:pt x="146" y="41"/>
                  </a:lnTo>
                  <a:lnTo>
                    <a:pt x="147" y="42"/>
                  </a:lnTo>
                  <a:lnTo>
                    <a:pt x="147" y="44"/>
                  </a:lnTo>
                  <a:lnTo>
                    <a:pt x="148" y="44"/>
                  </a:lnTo>
                  <a:lnTo>
                    <a:pt x="148" y="45"/>
                  </a:lnTo>
                  <a:lnTo>
                    <a:pt x="149" y="46"/>
                  </a:lnTo>
                  <a:lnTo>
                    <a:pt x="149" y="45"/>
                  </a:lnTo>
                  <a:lnTo>
                    <a:pt x="149" y="46"/>
                  </a:lnTo>
                  <a:lnTo>
                    <a:pt x="149" y="47"/>
                  </a:lnTo>
                  <a:lnTo>
                    <a:pt x="148" y="47"/>
                  </a:lnTo>
                  <a:lnTo>
                    <a:pt x="147" y="45"/>
                  </a:lnTo>
                  <a:lnTo>
                    <a:pt x="147" y="44"/>
                  </a:lnTo>
                  <a:lnTo>
                    <a:pt x="146" y="44"/>
                  </a:lnTo>
                  <a:lnTo>
                    <a:pt x="147" y="45"/>
                  </a:lnTo>
                  <a:lnTo>
                    <a:pt x="147" y="46"/>
                  </a:lnTo>
                  <a:lnTo>
                    <a:pt x="147" y="47"/>
                  </a:lnTo>
                  <a:lnTo>
                    <a:pt x="146" y="48"/>
                  </a:lnTo>
                  <a:lnTo>
                    <a:pt x="145" y="50"/>
                  </a:lnTo>
                  <a:lnTo>
                    <a:pt x="143" y="48"/>
                  </a:lnTo>
                  <a:lnTo>
                    <a:pt x="143" y="50"/>
                  </a:lnTo>
                  <a:lnTo>
                    <a:pt x="145" y="50"/>
                  </a:lnTo>
                  <a:lnTo>
                    <a:pt x="149" y="50"/>
                  </a:lnTo>
                  <a:lnTo>
                    <a:pt x="150" y="50"/>
                  </a:lnTo>
                  <a:lnTo>
                    <a:pt x="149" y="51"/>
                  </a:lnTo>
                  <a:lnTo>
                    <a:pt x="149" y="52"/>
                  </a:lnTo>
                  <a:lnTo>
                    <a:pt x="148" y="52"/>
                  </a:lnTo>
                  <a:lnTo>
                    <a:pt x="147" y="52"/>
                  </a:lnTo>
                  <a:lnTo>
                    <a:pt x="147" y="51"/>
                  </a:lnTo>
                  <a:lnTo>
                    <a:pt x="146" y="52"/>
                  </a:lnTo>
                  <a:lnTo>
                    <a:pt x="145" y="52"/>
                  </a:lnTo>
                  <a:lnTo>
                    <a:pt x="143" y="53"/>
                  </a:lnTo>
                  <a:lnTo>
                    <a:pt x="142" y="53"/>
                  </a:lnTo>
                  <a:lnTo>
                    <a:pt x="142" y="54"/>
                  </a:lnTo>
                  <a:lnTo>
                    <a:pt x="143" y="54"/>
                  </a:lnTo>
                  <a:lnTo>
                    <a:pt x="143" y="55"/>
                  </a:lnTo>
                  <a:lnTo>
                    <a:pt x="142" y="55"/>
                  </a:lnTo>
                  <a:lnTo>
                    <a:pt x="142" y="57"/>
                  </a:lnTo>
                  <a:lnTo>
                    <a:pt x="141" y="57"/>
                  </a:lnTo>
                  <a:lnTo>
                    <a:pt x="141" y="58"/>
                  </a:lnTo>
                  <a:lnTo>
                    <a:pt x="140" y="58"/>
                  </a:lnTo>
                  <a:lnTo>
                    <a:pt x="139" y="58"/>
                  </a:lnTo>
                  <a:lnTo>
                    <a:pt x="137" y="58"/>
                  </a:lnTo>
                  <a:lnTo>
                    <a:pt x="136" y="59"/>
                  </a:lnTo>
                  <a:lnTo>
                    <a:pt x="136" y="60"/>
                  </a:lnTo>
                  <a:lnTo>
                    <a:pt x="135" y="60"/>
                  </a:lnTo>
                  <a:lnTo>
                    <a:pt x="134" y="60"/>
                  </a:lnTo>
                  <a:lnTo>
                    <a:pt x="135" y="60"/>
                  </a:lnTo>
                  <a:lnTo>
                    <a:pt x="134" y="61"/>
                  </a:lnTo>
                  <a:lnTo>
                    <a:pt x="134" y="63"/>
                  </a:lnTo>
                  <a:lnTo>
                    <a:pt x="135" y="63"/>
                  </a:lnTo>
                  <a:lnTo>
                    <a:pt x="134" y="63"/>
                  </a:lnTo>
                  <a:lnTo>
                    <a:pt x="133" y="63"/>
                  </a:lnTo>
                  <a:lnTo>
                    <a:pt x="132" y="63"/>
                  </a:lnTo>
                  <a:lnTo>
                    <a:pt x="133" y="61"/>
                  </a:lnTo>
                  <a:lnTo>
                    <a:pt x="133" y="63"/>
                  </a:lnTo>
                  <a:lnTo>
                    <a:pt x="133" y="61"/>
                  </a:lnTo>
                  <a:lnTo>
                    <a:pt x="133" y="60"/>
                  </a:lnTo>
                  <a:lnTo>
                    <a:pt x="132" y="61"/>
                  </a:lnTo>
                  <a:lnTo>
                    <a:pt x="132" y="60"/>
                  </a:lnTo>
                  <a:lnTo>
                    <a:pt x="132" y="61"/>
                  </a:lnTo>
                  <a:lnTo>
                    <a:pt x="130" y="61"/>
                  </a:lnTo>
                  <a:lnTo>
                    <a:pt x="130" y="63"/>
                  </a:lnTo>
                  <a:lnTo>
                    <a:pt x="130" y="63"/>
                  </a:lnTo>
                  <a:lnTo>
                    <a:pt x="132" y="65"/>
                  </a:lnTo>
                  <a:lnTo>
                    <a:pt x="130" y="65"/>
                  </a:lnTo>
                  <a:lnTo>
                    <a:pt x="130" y="66"/>
                  </a:lnTo>
                  <a:lnTo>
                    <a:pt x="133" y="66"/>
                  </a:lnTo>
                  <a:lnTo>
                    <a:pt x="133" y="65"/>
                  </a:lnTo>
                  <a:lnTo>
                    <a:pt x="133" y="66"/>
                  </a:lnTo>
                  <a:lnTo>
                    <a:pt x="134" y="64"/>
                  </a:lnTo>
                  <a:lnTo>
                    <a:pt x="135" y="64"/>
                  </a:lnTo>
                  <a:lnTo>
                    <a:pt x="136" y="64"/>
                  </a:lnTo>
                  <a:lnTo>
                    <a:pt x="137" y="65"/>
                  </a:lnTo>
                  <a:lnTo>
                    <a:pt x="139" y="65"/>
                  </a:lnTo>
                  <a:lnTo>
                    <a:pt x="137" y="64"/>
                  </a:lnTo>
                  <a:lnTo>
                    <a:pt x="137" y="63"/>
                  </a:lnTo>
                  <a:lnTo>
                    <a:pt x="139" y="63"/>
                  </a:lnTo>
                  <a:lnTo>
                    <a:pt x="137" y="63"/>
                  </a:lnTo>
                  <a:lnTo>
                    <a:pt x="137" y="61"/>
                  </a:lnTo>
                  <a:lnTo>
                    <a:pt x="139" y="61"/>
                  </a:lnTo>
                  <a:lnTo>
                    <a:pt x="140" y="63"/>
                  </a:lnTo>
                  <a:lnTo>
                    <a:pt x="141" y="64"/>
                  </a:lnTo>
                  <a:lnTo>
                    <a:pt x="140" y="64"/>
                  </a:lnTo>
                  <a:lnTo>
                    <a:pt x="140" y="65"/>
                  </a:lnTo>
                  <a:lnTo>
                    <a:pt x="141" y="65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7"/>
                  </a:lnTo>
                  <a:lnTo>
                    <a:pt x="139" y="66"/>
                  </a:lnTo>
                  <a:lnTo>
                    <a:pt x="137" y="66"/>
                  </a:lnTo>
                  <a:lnTo>
                    <a:pt x="136" y="66"/>
                  </a:lnTo>
                  <a:lnTo>
                    <a:pt x="135" y="66"/>
                  </a:lnTo>
                  <a:lnTo>
                    <a:pt x="135" y="65"/>
                  </a:lnTo>
                  <a:lnTo>
                    <a:pt x="135" y="66"/>
                  </a:lnTo>
                  <a:lnTo>
                    <a:pt x="134" y="66"/>
                  </a:lnTo>
                  <a:lnTo>
                    <a:pt x="135" y="66"/>
                  </a:lnTo>
                  <a:lnTo>
                    <a:pt x="135" y="67"/>
                  </a:lnTo>
                  <a:lnTo>
                    <a:pt x="134" y="67"/>
                  </a:lnTo>
                  <a:lnTo>
                    <a:pt x="134" y="69"/>
                  </a:lnTo>
                  <a:lnTo>
                    <a:pt x="135" y="69"/>
                  </a:lnTo>
                  <a:lnTo>
                    <a:pt x="136" y="69"/>
                  </a:lnTo>
                  <a:lnTo>
                    <a:pt x="136" y="70"/>
                  </a:lnTo>
                  <a:lnTo>
                    <a:pt x="137" y="71"/>
                  </a:lnTo>
                  <a:lnTo>
                    <a:pt x="135" y="70"/>
                  </a:lnTo>
                  <a:lnTo>
                    <a:pt x="136" y="70"/>
                  </a:lnTo>
                  <a:lnTo>
                    <a:pt x="136" y="71"/>
                  </a:lnTo>
                  <a:lnTo>
                    <a:pt x="136" y="72"/>
                  </a:lnTo>
                  <a:lnTo>
                    <a:pt x="137" y="72"/>
                  </a:lnTo>
                  <a:lnTo>
                    <a:pt x="137" y="73"/>
                  </a:lnTo>
                  <a:lnTo>
                    <a:pt x="136" y="72"/>
                  </a:lnTo>
                  <a:lnTo>
                    <a:pt x="135" y="73"/>
                  </a:lnTo>
                  <a:lnTo>
                    <a:pt x="134" y="73"/>
                  </a:lnTo>
                  <a:lnTo>
                    <a:pt x="135" y="73"/>
                  </a:lnTo>
                  <a:lnTo>
                    <a:pt x="135" y="74"/>
                  </a:lnTo>
                  <a:lnTo>
                    <a:pt x="133" y="74"/>
                  </a:lnTo>
                  <a:lnTo>
                    <a:pt x="133" y="76"/>
                  </a:lnTo>
                  <a:lnTo>
                    <a:pt x="133" y="74"/>
                  </a:lnTo>
                  <a:lnTo>
                    <a:pt x="134" y="74"/>
                  </a:lnTo>
                  <a:lnTo>
                    <a:pt x="134" y="73"/>
                  </a:lnTo>
                  <a:lnTo>
                    <a:pt x="133" y="73"/>
                  </a:lnTo>
                  <a:lnTo>
                    <a:pt x="133" y="74"/>
                  </a:lnTo>
                  <a:lnTo>
                    <a:pt x="132" y="74"/>
                  </a:lnTo>
                  <a:lnTo>
                    <a:pt x="130" y="76"/>
                  </a:lnTo>
                  <a:lnTo>
                    <a:pt x="130" y="76"/>
                  </a:lnTo>
                  <a:lnTo>
                    <a:pt x="130" y="77"/>
                  </a:lnTo>
                  <a:lnTo>
                    <a:pt x="130" y="77"/>
                  </a:lnTo>
                  <a:lnTo>
                    <a:pt x="130" y="78"/>
                  </a:lnTo>
                  <a:lnTo>
                    <a:pt x="129" y="79"/>
                  </a:lnTo>
                  <a:lnTo>
                    <a:pt x="129" y="80"/>
                  </a:lnTo>
                  <a:lnTo>
                    <a:pt x="129" y="82"/>
                  </a:lnTo>
                  <a:lnTo>
                    <a:pt x="128" y="82"/>
                  </a:lnTo>
                  <a:lnTo>
                    <a:pt x="128" y="83"/>
                  </a:lnTo>
                  <a:lnTo>
                    <a:pt x="128" y="84"/>
                  </a:lnTo>
                  <a:lnTo>
                    <a:pt x="128" y="83"/>
                  </a:lnTo>
                  <a:lnTo>
                    <a:pt x="127" y="83"/>
                  </a:lnTo>
                  <a:lnTo>
                    <a:pt x="128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6" y="80"/>
                  </a:lnTo>
                  <a:lnTo>
                    <a:pt x="126" y="79"/>
                  </a:lnTo>
                  <a:lnTo>
                    <a:pt x="126" y="80"/>
                  </a:lnTo>
                  <a:lnTo>
                    <a:pt x="126" y="82"/>
                  </a:lnTo>
                  <a:lnTo>
                    <a:pt x="126" y="83"/>
                  </a:lnTo>
                  <a:lnTo>
                    <a:pt x="126" y="82"/>
                  </a:lnTo>
                  <a:lnTo>
                    <a:pt x="126" y="80"/>
                  </a:lnTo>
                  <a:lnTo>
                    <a:pt x="126" y="79"/>
                  </a:lnTo>
                  <a:lnTo>
                    <a:pt x="124" y="79"/>
                  </a:lnTo>
                  <a:lnTo>
                    <a:pt x="124" y="78"/>
                  </a:lnTo>
                  <a:lnTo>
                    <a:pt x="126" y="78"/>
                  </a:lnTo>
                  <a:lnTo>
                    <a:pt x="126" y="77"/>
                  </a:lnTo>
                  <a:lnTo>
                    <a:pt x="126" y="76"/>
                  </a:lnTo>
                  <a:lnTo>
                    <a:pt x="126" y="74"/>
                  </a:lnTo>
                  <a:lnTo>
                    <a:pt x="126" y="73"/>
                  </a:lnTo>
                  <a:lnTo>
                    <a:pt x="124" y="73"/>
                  </a:lnTo>
                  <a:lnTo>
                    <a:pt x="124" y="74"/>
                  </a:lnTo>
                  <a:lnTo>
                    <a:pt x="124" y="76"/>
                  </a:lnTo>
                  <a:lnTo>
                    <a:pt x="123" y="76"/>
                  </a:lnTo>
                  <a:lnTo>
                    <a:pt x="123" y="74"/>
                  </a:lnTo>
                  <a:lnTo>
                    <a:pt x="124" y="73"/>
                  </a:lnTo>
                  <a:lnTo>
                    <a:pt x="123" y="72"/>
                  </a:lnTo>
                  <a:lnTo>
                    <a:pt x="123" y="73"/>
                  </a:lnTo>
                  <a:lnTo>
                    <a:pt x="123" y="74"/>
                  </a:lnTo>
                  <a:lnTo>
                    <a:pt x="122" y="74"/>
                  </a:lnTo>
                  <a:lnTo>
                    <a:pt x="122" y="76"/>
                  </a:lnTo>
                  <a:lnTo>
                    <a:pt x="122" y="77"/>
                  </a:lnTo>
                  <a:lnTo>
                    <a:pt x="123" y="78"/>
                  </a:lnTo>
                  <a:lnTo>
                    <a:pt x="122" y="78"/>
                  </a:lnTo>
                  <a:lnTo>
                    <a:pt x="122" y="79"/>
                  </a:lnTo>
                  <a:lnTo>
                    <a:pt x="122" y="80"/>
                  </a:lnTo>
                  <a:lnTo>
                    <a:pt x="122" y="82"/>
                  </a:lnTo>
                  <a:lnTo>
                    <a:pt x="123" y="82"/>
                  </a:lnTo>
                  <a:lnTo>
                    <a:pt x="122" y="82"/>
                  </a:lnTo>
                  <a:lnTo>
                    <a:pt x="121" y="82"/>
                  </a:lnTo>
                  <a:lnTo>
                    <a:pt x="121" y="83"/>
                  </a:lnTo>
                  <a:lnTo>
                    <a:pt x="122" y="83"/>
                  </a:lnTo>
                  <a:lnTo>
                    <a:pt x="122" y="84"/>
                  </a:lnTo>
                  <a:lnTo>
                    <a:pt x="121" y="84"/>
                  </a:lnTo>
                  <a:lnTo>
                    <a:pt x="120" y="83"/>
                  </a:lnTo>
                  <a:lnTo>
                    <a:pt x="120" y="82"/>
                  </a:lnTo>
                  <a:lnTo>
                    <a:pt x="120" y="83"/>
                  </a:lnTo>
                  <a:lnTo>
                    <a:pt x="120" y="84"/>
                  </a:lnTo>
                  <a:lnTo>
                    <a:pt x="120" y="85"/>
                  </a:lnTo>
                  <a:lnTo>
                    <a:pt x="120" y="86"/>
                  </a:lnTo>
                  <a:lnTo>
                    <a:pt x="117" y="85"/>
                  </a:lnTo>
                  <a:lnTo>
                    <a:pt x="117" y="86"/>
                  </a:lnTo>
                  <a:lnTo>
                    <a:pt x="117" y="86"/>
                  </a:lnTo>
                  <a:lnTo>
                    <a:pt x="116" y="86"/>
                  </a:lnTo>
                  <a:lnTo>
                    <a:pt x="116" y="87"/>
                  </a:lnTo>
                  <a:lnTo>
                    <a:pt x="114" y="87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3" y="86"/>
                  </a:lnTo>
                  <a:lnTo>
                    <a:pt x="113" y="87"/>
                  </a:lnTo>
                  <a:lnTo>
                    <a:pt x="111" y="87"/>
                  </a:lnTo>
                  <a:lnTo>
                    <a:pt x="113" y="89"/>
                  </a:lnTo>
                  <a:lnTo>
                    <a:pt x="113" y="87"/>
                  </a:lnTo>
                  <a:lnTo>
                    <a:pt x="114" y="89"/>
                  </a:lnTo>
                  <a:lnTo>
                    <a:pt x="113" y="89"/>
                  </a:lnTo>
                  <a:lnTo>
                    <a:pt x="113" y="90"/>
                  </a:lnTo>
                  <a:lnTo>
                    <a:pt x="111" y="90"/>
                  </a:lnTo>
                  <a:lnTo>
                    <a:pt x="110" y="89"/>
                  </a:lnTo>
                  <a:lnTo>
                    <a:pt x="110" y="90"/>
                  </a:lnTo>
                  <a:lnTo>
                    <a:pt x="111" y="90"/>
                  </a:lnTo>
                  <a:lnTo>
                    <a:pt x="111" y="91"/>
                  </a:lnTo>
                  <a:lnTo>
                    <a:pt x="110" y="90"/>
                  </a:lnTo>
                  <a:lnTo>
                    <a:pt x="109" y="91"/>
                  </a:lnTo>
                  <a:lnTo>
                    <a:pt x="102" y="90"/>
                  </a:lnTo>
                  <a:lnTo>
                    <a:pt x="97" y="90"/>
                  </a:lnTo>
                  <a:lnTo>
                    <a:pt x="97" y="91"/>
                  </a:lnTo>
                  <a:lnTo>
                    <a:pt x="96" y="91"/>
                  </a:lnTo>
                  <a:lnTo>
                    <a:pt x="97" y="91"/>
                  </a:lnTo>
                  <a:lnTo>
                    <a:pt x="98" y="91"/>
                  </a:lnTo>
                  <a:lnTo>
                    <a:pt x="100" y="91"/>
                  </a:lnTo>
                  <a:lnTo>
                    <a:pt x="100" y="92"/>
                  </a:lnTo>
                  <a:lnTo>
                    <a:pt x="101" y="92"/>
                  </a:lnTo>
                  <a:lnTo>
                    <a:pt x="101" y="91"/>
                  </a:lnTo>
                  <a:lnTo>
                    <a:pt x="101" y="90"/>
                  </a:lnTo>
                  <a:lnTo>
                    <a:pt x="102" y="91"/>
                  </a:lnTo>
                  <a:lnTo>
                    <a:pt x="103" y="91"/>
                  </a:lnTo>
                  <a:lnTo>
                    <a:pt x="104" y="91"/>
                  </a:lnTo>
                  <a:lnTo>
                    <a:pt x="104" y="92"/>
                  </a:lnTo>
                  <a:lnTo>
                    <a:pt x="106" y="92"/>
                  </a:lnTo>
                  <a:lnTo>
                    <a:pt x="106" y="91"/>
                  </a:lnTo>
                  <a:lnTo>
                    <a:pt x="107" y="92"/>
                  </a:lnTo>
                  <a:lnTo>
                    <a:pt x="107" y="93"/>
                  </a:lnTo>
                  <a:lnTo>
                    <a:pt x="108" y="93"/>
                  </a:lnTo>
                  <a:lnTo>
                    <a:pt x="108" y="95"/>
                  </a:lnTo>
                  <a:lnTo>
                    <a:pt x="109" y="96"/>
                  </a:lnTo>
                  <a:lnTo>
                    <a:pt x="108" y="96"/>
                  </a:lnTo>
                  <a:lnTo>
                    <a:pt x="108" y="97"/>
                  </a:lnTo>
                  <a:lnTo>
                    <a:pt x="107" y="97"/>
                  </a:lnTo>
                  <a:lnTo>
                    <a:pt x="107" y="98"/>
                  </a:lnTo>
                  <a:lnTo>
                    <a:pt x="106" y="98"/>
                  </a:lnTo>
                  <a:lnTo>
                    <a:pt x="103" y="98"/>
                  </a:lnTo>
                  <a:lnTo>
                    <a:pt x="102" y="97"/>
                  </a:lnTo>
                  <a:lnTo>
                    <a:pt x="101" y="96"/>
                  </a:lnTo>
                  <a:lnTo>
                    <a:pt x="101" y="97"/>
                  </a:lnTo>
                  <a:lnTo>
                    <a:pt x="104" y="99"/>
                  </a:lnTo>
                  <a:lnTo>
                    <a:pt x="106" y="99"/>
                  </a:lnTo>
                  <a:lnTo>
                    <a:pt x="106" y="100"/>
                  </a:lnTo>
                  <a:lnTo>
                    <a:pt x="104" y="100"/>
                  </a:lnTo>
                  <a:lnTo>
                    <a:pt x="106" y="100"/>
                  </a:lnTo>
                  <a:lnTo>
                    <a:pt x="107" y="100"/>
                  </a:lnTo>
                  <a:lnTo>
                    <a:pt x="107" y="102"/>
                  </a:lnTo>
                  <a:lnTo>
                    <a:pt x="103" y="102"/>
                  </a:lnTo>
                  <a:lnTo>
                    <a:pt x="104" y="102"/>
                  </a:lnTo>
                  <a:lnTo>
                    <a:pt x="104" y="103"/>
                  </a:lnTo>
                  <a:lnTo>
                    <a:pt x="106" y="103"/>
                  </a:lnTo>
                  <a:lnTo>
                    <a:pt x="107" y="102"/>
                  </a:lnTo>
                  <a:lnTo>
                    <a:pt x="107" y="103"/>
                  </a:lnTo>
                  <a:lnTo>
                    <a:pt x="106" y="103"/>
                  </a:lnTo>
                  <a:lnTo>
                    <a:pt x="106" y="104"/>
                  </a:lnTo>
                  <a:lnTo>
                    <a:pt x="104" y="104"/>
                  </a:lnTo>
                  <a:lnTo>
                    <a:pt x="106" y="104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7" y="108"/>
                  </a:lnTo>
                  <a:lnTo>
                    <a:pt x="107" y="109"/>
                  </a:lnTo>
                  <a:lnTo>
                    <a:pt x="107" y="110"/>
                  </a:lnTo>
                  <a:lnTo>
                    <a:pt x="106" y="109"/>
                  </a:lnTo>
                  <a:lnTo>
                    <a:pt x="104" y="108"/>
                  </a:lnTo>
                  <a:lnTo>
                    <a:pt x="103" y="106"/>
                  </a:lnTo>
                  <a:lnTo>
                    <a:pt x="103" y="108"/>
                  </a:lnTo>
                  <a:lnTo>
                    <a:pt x="104" y="108"/>
                  </a:lnTo>
                  <a:lnTo>
                    <a:pt x="104" y="109"/>
                  </a:lnTo>
                  <a:lnTo>
                    <a:pt x="104" y="110"/>
                  </a:lnTo>
                  <a:lnTo>
                    <a:pt x="106" y="110"/>
                  </a:lnTo>
                  <a:lnTo>
                    <a:pt x="106" y="111"/>
                  </a:lnTo>
                  <a:lnTo>
                    <a:pt x="106" y="112"/>
                  </a:lnTo>
                  <a:lnTo>
                    <a:pt x="104" y="112"/>
                  </a:lnTo>
                  <a:lnTo>
                    <a:pt x="106" y="112"/>
                  </a:lnTo>
                  <a:lnTo>
                    <a:pt x="106" y="113"/>
                  </a:lnTo>
                  <a:lnTo>
                    <a:pt x="104" y="113"/>
                  </a:lnTo>
                  <a:lnTo>
                    <a:pt x="104" y="115"/>
                  </a:lnTo>
                  <a:lnTo>
                    <a:pt x="104" y="113"/>
                  </a:lnTo>
                  <a:lnTo>
                    <a:pt x="104" y="112"/>
                  </a:lnTo>
                  <a:lnTo>
                    <a:pt x="103" y="112"/>
                  </a:lnTo>
                  <a:lnTo>
                    <a:pt x="103" y="113"/>
                  </a:lnTo>
                  <a:lnTo>
                    <a:pt x="104" y="115"/>
                  </a:lnTo>
                  <a:lnTo>
                    <a:pt x="104" y="115"/>
                  </a:lnTo>
                  <a:lnTo>
                    <a:pt x="106" y="115"/>
                  </a:lnTo>
                  <a:lnTo>
                    <a:pt x="106" y="115"/>
                  </a:lnTo>
                  <a:lnTo>
                    <a:pt x="106" y="115"/>
                  </a:lnTo>
                  <a:lnTo>
                    <a:pt x="107" y="116"/>
                  </a:lnTo>
                  <a:lnTo>
                    <a:pt x="106" y="116"/>
                  </a:lnTo>
                  <a:lnTo>
                    <a:pt x="106" y="117"/>
                  </a:lnTo>
                  <a:lnTo>
                    <a:pt x="104" y="116"/>
                  </a:lnTo>
                  <a:lnTo>
                    <a:pt x="104" y="117"/>
                  </a:lnTo>
                  <a:lnTo>
                    <a:pt x="103" y="117"/>
                  </a:lnTo>
                  <a:lnTo>
                    <a:pt x="103" y="116"/>
                  </a:lnTo>
                  <a:lnTo>
                    <a:pt x="102" y="115"/>
                  </a:lnTo>
                  <a:lnTo>
                    <a:pt x="102" y="115"/>
                  </a:lnTo>
                  <a:lnTo>
                    <a:pt x="103" y="116"/>
                  </a:lnTo>
                  <a:lnTo>
                    <a:pt x="102" y="116"/>
                  </a:lnTo>
                  <a:lnTo>
                    <a:pt x="102" y="117"/>
                  </a:lnTo>
                  <a:lnTo>
                    <a:pt x="102" y="116"/>
                  </a:lnTo>
                  <a:lnTo>
                    <a:pt x="102" y="117"/>
                  </a:lnTo>
                  <a:lnTo>
                    <a:pt x="101" y="117"/>
                  </a:lnTo>
                  <a:lnTo>
                    <a:pt x="104" y="122"/>
                  </a:lnTo>
                  <a:lnTo>
                    <a:pt x="103" y="122"/>
                  </a:lnTo>
                  <a:lnTo>
                    <a:pt x="102" y="119"/>
                  </a:lnTo>
                  <a:lnTo>
                    <a:pt x="101" y="117"/>
                  </a:lnTo>
                  <a:lnTo>
                    <a:pt x="101" y="118"/>
                  </a:lnTo>
                  <a:lnTo>
                    <a:pt x="102" y="118"/>
                  </a:lnTo>
                  <a:lnTo>
                    <a:pt x="102" y="119"/>
                  </a:lnTo>
                  <a:lnTo>
                    <a:pt x="102" y="121"/>
                  </a:lnTo>
                  <a:lnTo>
                    <a:pt x="103" y="122"/>
                  </a:lnTo>
                  <a:lnTo>
                    <a:pt x="104" y="122"/>
                  </a:lnTo>
                  <a:lnTo>
                    <a:pt x="104" y="123"/>
                  </a:lnTo>
                  <a:lnTo>
                    <a:pt x="106" y="124"/>
                  </a:lnTo>
                  <a:lnTo>
                    <a:pt x="104" y="124"/>
                  </a:lnTo>
                  <a:lnTo>
                    <a:pt x="103" y="124"/>
                  </a:lnTo>
                  <a:lnTo>
                    <a:pt x="102" y="124"/>
                  </a:lnTo>
                  <a:lnTo>
                    <a:pt x="103" y="124"/>
                  </a:lnTo>
                  <a:lnTo>
                    <a:pt x="103" y="125"/>
                  </a:lnTo>
                  <a:lnTo>
                    <a:pt x="102" y="125"/>
                  </a:lnTo>
                  <a:lnTo>
                    <a:pt x="103" y="125"/>
                  </a:lnTo>
                  <a:lnTo>
                    <a:pt x="103" y="126"/>
                  </a:lnTo>
                  <a:lnTo>
                    <a:pt x="103" y="128"/>
                  </a:lnTo>
                  <a:lnTo>
                    <a:pt x="102" y="128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2" y="128"/>
                  </a:lnTo>
                  <a:lnTo>
                    <a:pt x="102" y="128"/>
                  </a:lnTo>
                  <a:lnTo>
                    <a:pt x="102" y="129"/>
                  </a:lnTo>
                  <a:lnTo>
                    <a:pt x="102" y="129"/>
                  </a:lnTo>
                  <a:lnTo>
                    <a:pt x="103" y="129"/>
                  </a:lnTo>
                  <a:lnTo>
                    <a:pt x="104" y="130"/>
                  </a:lnTo>
                  <a:lnTo>
                    <a:pt x="104" y="131"/>
                  </a:lnTo>
                  <a:lnTo>
                    <a:pt x="104" y="132"/>
                  </a:lnTo>
                  <a:lnTo>
                    <a:pt x="103" y="134"/>
                  </a:lnTo>
                  <a:lnTo>
                    <a:pt x="104" y="134"/>
                  </a:lnTo>
                  <a:lnTo>
                    <a:pt x="104" y="135"/>
                  </a:lnTo>
                  <a:lnTo>
                    <a:pt x="103" y="135"/>
                  </a:lnTo>
                  <a:lnTo>
                    <a:pt x="103" y="136"/>
                  </a:lnTo>
                  <a:lnTo>
                    <a:pt x="102" y="135"/>
                  </a:lnTo>
                  <a:lnTo>
                    <a:pt x="102" y="136"/>
                  </a:lnTo>
                  <a:lnTo>
                    <a:pt x="102" y="137"/>
                  </a:lnTo>
                  <a:lnTo>
                    <a:pt x="102" y="138"/>
                  </a:lnTo>
                  <a:lnTo>
                    <a:pt x="102" y="139"/>
                  </a:lnTo>
                  <a:lnTo>
                    <a:pt x="102" y="141"/>
                  </a:lnTo>
                  <a:lnTo>
                    <a:pt x="101" y="141"/>
                  </a:lnTo>
                  <a:lnTo>
                    <a:pt x="101" y="142"/>
                  </a:lnTo>
                  <a:lnTo>
                    <a:pt x="101" y="143"/>
                  </a:lnTo>
                  <a:lnTo>
                    <a:pt x="102" y="143"/>
                  </a:lnTo>
                  <a:lnTo>
                    <a:pt x="102" y="143"/>
                  </a:lnTo>
                  <a:lnTo>
                    <a:pt x="102" y="144"/>
                  </a:lnTo>
                  <a:lnTo>
                    <a:pt x="102" y="144"/>
                  </a:lnTo>
                  <a:lnTo>
                    <a:pt x="102" y="145"/>
                  </a:lnTo>
                  <a:lnTo>
                    <a:pt x="102" y="147"/>
                  </a:lnTo>
                  <a:lnTo>
                    <a:pt x="102" y="145"/>
                  </a:lnTo>
                  <a:lnTo>
                    <a:pt x="102" y="145"/>
                  </a:lnTo>
                  <a:lnTo>
                    <a:pt x="102" y="147"/>
                  </a:lnTo>
                  <a:lnTo>
                    <a:pt x="101" y="147"/>
                  </a:lnTo>
                  <a:lnTo>
                    <a:pt x="102" y="147"/>
                  </a:lnTo>
                  <a:lnTo>
                    <a:pt x="101" y="147"/>
                  </a:lnTo>
                  <a:lnTo>
                    <a:pt x="101" y="148"/>
                  </a:lnTo>
                  <a:lnTo>
                    <a:pt x="101" y="149"/>
                  </a:lnTo>
                  <a:lnTo>
                    <a:pt x="102" y="150"/>
                  </a:lnTo>
                  <a:lnTo>
                    <a:pt x="101" y="150"/>
                  </a:lnTo>
                  <a:lnTo>
                    <a:pt x="101" y="151"/>
                  </a:lnTo>
                  <a:lnTo>
                    <a:pt x="101" y="152"/>
                  </a:lnTo>
                  <a:lnTo>
                    <a:pt x="101" y="155"/>
                  </a:lnTo>
                  <a:lnTo>
                    <a:pt x="101" y="156"/>
                  </a:lnTo>
                  <a:lnTo>
                    <a:pt x="101" y="155"/>
                  </a:lnTo>
                  <a:lnTo>
                    <a:pt x="102" y="155"/>
                  </a:lnTo>
                  <a:lnTo>
                    <a:pt x="102" y="156"/>
                  </a:lnTo>
                  <a:lnTo>
                    <a:pt x="101" y="156"/>
                  </a:lnTo>
                  <a:lnTo>
                    <a:pt x="100" y="156"/>
                  </a:lnTo>
                  <a:lnTo>
                    <a:pt x="100" y="157"/>
                  </a:lnTo>
                  <a:lnTo>
                    <a:pt x="100" y="158"/>
                  </a:lnTo>
                  <a:lnTo>
                    <a:pt x="100" y="160"/>
                  </a:lnTo>
                  <a:lnTo>
                    <a:pt x="100" y="161"/>
                  </a:lnTo>
                  <a:lnTo>
                    <a:pt x="98" y="161"/>
                  </a:lnTo>
                  <a:lnTo>
                    <a:pt x="98" y="160"/>
                  </a:lnTo>
                  <a:lnTo>
                    <a:pt x="97" y="160"/>
                  </a:lnTo>
                  <a:lnTo>
                    <a:pt x="97" y="161"/>
                  </a:lnTo>
                  <a:lnTo>
                    <a:pt x="97" y="162"/>
                  </a:lnTo>
                  <a:lnTo>
                    <a:pt x="96" y="162"/>
                  </a:lnTo>
                  <a:lnTo>
                    <a:pt x="96" y="163"/>
                  </a:lnTo>
                  <a:lnTo>
                    <a:pt x="96" y="164"/>
                  </a:lnTo>
                  <a:lnTo>
                    <a:pt x="96" y="166"/>
                  </a:lnTo>
                  <a:lnTo>
                    <a:pt x="95" y="167"/>
                  </a:lnTo>
                  <a:lnTo>
                    <a:pt x="94" y="169"/>
                  </a:lnTo>
                  <a:lnTo>
                    <a:pt x="94" y="171"/>
                  </a:lnTo>
                  <a:lnTo>
                    <a:pt x="93" y="173"/>
                  </a:lnTo>
                  <a:lnTo>
                    <a:pt x="93" y="174"/>
                  </a:lnTo>
                  <a:lnTo>
                    <a:pt x="93" y="175"/>
                  </a:lnTo>
                  <a:lnTo>
                    <a:pt x="91" y="175"/>
                  </a:lnTo>
                  <a:lnTo>
                    <a:pt x="91" y="176"/>
                  </a:lnTo>
                  <a:lnTo>
                    <a:pt x="90" y="179"/>
                  </a:lnTo>
                  <a:lnTo>
                    <a:pt x="89" y="179"/>
                  </a:lnTo>
                  <a:lnTo>
                    <a:pt x="88" y="179"/>
                  </a:lnTo>
                  <a:lnTo>
                    <a:pt x="89" y="177"/>
                  </a:lnTo>
                  <a:lnTo>
                    <a:pt x="89" y="176"/>
                  </a:lnTo>
                  <a:lnTo>
                    <a:pt x="88" y="176"/>
                  </a:lnTo>
                  <a:lnTo>
                    <a:pt x="87" y="176"/>
                  </a:lnTo>
                  <a:lnTo>
                    <a:pt x="85" y="176"/>
                  </a:lnTo>
                  <a:lnTo>
                    <a:pt x="85" y="175"/>
                  </a:lnTo>
                  <a:lnTo>
                    <a:pt x="84" y="176"/>
                  </a:lnTo>
                  <a:lnTo>
                    <a:pt x="84" y="175"/>
                  </a:lnTo>
                  <a:lnTo>
                    <a:pt x="83" y="175"/>
                  </a:lnTo>
                  <a:lnTo>
                    <a:pt x="82" y="176"/>
                  </a:lnTo>
                  <a:lnTo>
                    <a:pt x="81" y="176"/>
                  </a:lnTo>
                  <a:lnTo>
                    <a:pt x="80" y="176"/>
                  </a:lnTo>
                  <a:lnTo>
                    <a:pt x="80" y="177"/>
                  </a:lnTo>
                  <a:lnTo>
                    <a:pt x="78" y="177"/>
                  </a:lnTo>
                  <a:lnTo>
                    <a:pt x="80" y="176"/>
                  </a:lnTo>
                  <a:lnTo>
                    <a:pt x="78" y="175"/>
                  </a:lnTo>
                  <a:lnTo>
                    <a:pt x="78" y="176"/>
                  </a:lnTo>
                  <a:lnTo>
                    <a:pt x="77" y="176"/>
                  </a:lnTo>
                  <a:lnTo>
                    <a:pt x="76" y="176"/>
                  </a:lnTo>
                  <a:lnTo>
                    <a:pt x="75" y="176"/>
                  </a:lnTo>
                  <a:lnTo>
                    <a:pt x="75" y="175"/>
                  </a:lnTo>
                  <a:lnTo>
                    <a:pt x="74" y="176"/>
                  </a:lnTo>
                  <a:lnTo>
                    <a:pt x="74" y="176"/>
                  </a:lnTo>
                  <a:lnTo>
                    <a:pt x="72" y="176"/>
                  </a:lnTo>
                  <a:lnTo>
                    <a:pt x="71" y="176"/>
                  </a:lnTo>
                  <a:lnTo>
                    <a:pt x="71" y="177"/>
                  </a:lnTo>
                  <a:lnTo>
                    <a:pt x="70" y="177"/>
                  </a:lnTo>
                  <a:lnTo>
                    <a:pt x="70" y="176"/>
                  </a:lnTo>
                  <a:lnTo>
                    <a:pt x="69" y="176"/>
                  </a:lnTo>
                  <a:lnTo>
                    <a:pt x="68" y="176"/>
                  </a:lnTo>
                  <a:lnTo>
                    <a:pt x="68" y="177"/>
                  </a:lnTo>
                  <a:lnTo>
                    <a:pt x="68" y="179"/>
                  </a:lnTo>
                  <a:lnTo>
                    <a:pt x="69" y="179"/>
                  </a:lnTo>
                  <a:lnTo>
                    <a:pt x="69" y="180"/>
                  </a:lnTo>
                  <a:lnTo>
                    <a:pt x="69" y="181"/>
                  </a:lnTo>
                  <a:lnTo>
                    <a:pt x="70" y="181"/>
                  </a:lnTo>
                  <a:lnTo>
                    <a:pt x="69" y="181"/>
                  </a:lnTo>
                  <a:lnTo>
                    <a:pt x="69" y="182"/>
                  </a:lnTo>
                  <a:lnTo>
                    <a:pt x="69" y="181"/>
                  </a:lnTo>
                  <a:lnTo>
                    <a:pt x="68" y="181"/>
                  </a:lnTo>
                  <a:lnTo>
                    <a:pt x="68" y="182"/>
                  </a:lnTo>
                  <a:lnTo>
                    <a:pt x="67" y="182"/>
                  </a:lnTo>
                  <a:lnTo>
                    <a:pt x="67" y="181"/>
                  </a:lnTo>
                  <a:lnTo>
                    <a:pt x="67" y="180"/>
                  </a:lnTo>
                  <a:lnTo>
                    <a:pt x="67" y="181"/>
                  </a:lnTo>
                  <a:lnTo>
                    <a:pt x="65" y="180"/>
                  </a:lnTo>
                  <a:lnTo>
                    <a:pt x="65" y="181"/>
                  </a:lnTo>
                  <a:lnTo>
                    <a:pt x="64" y="181"/>
                  </a:lnTo>
                  <a:lnTo>
                    <a:pt x="63" y="182"/>
                  </a:lnTo>
                  <a:lnTo>
                    <a:pt x="63" y="183"/>
                  </a:lnTo>
                  <a:lnTo>
                    <a:pt x="62" y="183"/>
                  </a:lnTo>
                  <a:lnTo>
                    <a:pt x="61" y="184"/>
                  </a:lnTo>
                  <a:lnTo>
                    <a:pt x="61" y="186"/>
                  </a:lnTo>
                  <a:lnTo>
                    <a:pt x="59" y="186"/>
                  </a:lnTo>
                  <a:lnTo>
                    <a:pt x="59" y="187"/>
                  </a:lnTo>
                  <a:lnTo>
                    <a:pt x="58" y="188"/>
                  </a:lnTo>
                  <a:lnTo>
                    <a:pt x="58" y="189"/>
                  </a:lnTo>
                  <a:lnTo>
                    <a:pt x="58" y="192"/>
                  </a:lnTo>
                  <a:lnTo>
                    <a:pt x="59" y="193"/>
                  </a:lnTo>
                  <a:lnTo>
                    <a:pt x="59" y="194"/>
                  </a:lnTo>
                  <a:lnTo>
                    <a:pt x="59" y="195"/>
                  </a:lnTo>
                  <a:lnTo>
                    <a:pt x="61" y="195"/>
                  </a:lnTo>
                  <a:lnTo>
                    <a:pt x="61" y="196"/>
                  </a:lnTo>
                  <a:lnTo>
                    <a:pt x="62" y="197"/>
                  </a:lnTo>
                  <a:lnTo>
                    <a:pt x="62" y="199"/>
                  </a:lnTo>
                  <a:lnTo>
                    <a:pt x="61" y="200"/>
                  </a:lnTo>
                  <a:lnTo>
                    <a:pt x="59" y="200"/>
                  </a:lnTo>
                  <a:lnTo>
                    <a:pt x="59" y="201"/>
                  </a:lnTo>
                  <a:lnTo>
                    <a:pt x="58" y="201"/>
                  </a:lnTo>
                  <a:lnTo>
                    <a:pt x="58" y="202"/>
                  </a:lnTo>
                  <a:lnTo>
                    <a:pt x="57" y="202"/>
                  </a:lnTo>
                  <a:lnTo>
                    <a:pt x="56" y="202"/>
                  </a:lnTo>
                  <a:lnTo>
                    <a:pt x="54" y="201"/>
                  </a:lnTo>
                  <a:lnTo>
                    <a:pt x="54" y="200"/>
                  </a:lnTo>
                  <a:lnTo>
                    <a:pt x="52" y="200"/>
                  </a:lnTo>
                  <a:lnTo>
                    <a:pt x="52" y="201"/>
                  </a:lnTo>
                  <a:lnTo>
                    <a:pt x="51" y="201"/>
                  </a:lnTo>
                  <a:lnTo>
                    <a:pt x="50" y="201"/>
                  </a:lnTo>
                  <a:lnTo>
                    <a:pt x="48" y="201"/>
                  </a:lnTo>
                  <a:lnTo>
                    <a:pt x="46" y="202"/>
                  </a:lnTo>
                  <a:lnTo>
                    <a:pt x="46" y="202"/>
                  </a:lnTo>
                  <a:lnTo>
                    <a:pt x="44" y="203"/>
                  </a:lnTo>
                  <a:lnTo>
                    <a:pt x="43" y="203"/>
                  </a:lnTo>
                  <a:lnTo>
                    <a:pt x="42" y="203"/>
                  </a:lnTo>
                  <a:lnTo>
                    <a:pt x="38" y="202"/>
                  </a:lnTo>
                  <a:lnTo>
                    <a:pt x="37" y="202"/>
                  </a:lnTo>
                  <a:lnTo>
                    <a:pt x="37" y="201"/>
                  </a:lnTo>
                  <a:lnTo>
                    <a:pt x="36" y="201"/>
                  </a:lnTo>
                  <a:lnTo>
                    <a:pt x="36" y="202"/>
                  </a:lnTo>
                  <a:lnTo>
                    <a:pt x="35" y="202"/>
                  </a:lnTo>
                  <a:lnTo>
                    <a:pt x="33" y="202"/>
                  </a:lnTo>
                  <a:lnTo>
                    <a:pt x="33" y="201"/>
                  </a:lnTo>
                  <a:lnTo>
                    <a:pt x="33" y="200"/>
                  </a:lnTo>
                  <a:lnTo>
                    <a:pt x="35" y="201"/>
                  </a:lnTo>
                  <a:lnTo>
                    <a:pt x="36" y="201"/>
                  </a:lnTo>
                  <a:lnTo>
                    <a:pt x="36" y="200"/>
                  </a:lnTo>
                  <a:lnTo>
                    <a:pt x="36" y="200"/>
                  </a:lnTo>
                  <a:lnTo>
                    <a:pt x="35" y="199"/>
                  </a:lnTo>
                  <a:lnTo>
                    <a:pt x="35" y="197"/>
                  </a:lnTo>
                  <a:lnTo>
                    <a:pt x="35" y="196"/>
                  </a:lnTo>
                  <a:lnTo>
                    <a:pt x="36" y="196"/>
                  </a:lnTo>
                  <a:lnTo>
                    <a:pt x="37" y="195"/>
                  </a:lnTo>
                  <a:lnTo>
                    <a:pt x="37" y="194"/>
                  </a:lnTo>
                  <a:lnTo>
                    <a:pt x="38" y="193"/>
                  </a:lnTo>
                  <a:lnTo>
                    <a:pt x="37" y="193"/>
                  </a:lnTo>
                  <a:lnTo>
                    <a:pt x="37" y="192"/>
                  </a:lnTo>
                  <a:lnTo>
                    <a:pt x="36" y="192"/>
                  </a:lnTo>
                  <a:lnTo>
                    <a:pt x="36" y="190"/>
                  </a:lnTo>
                  <a:lnTo>
                    <a:pt x="35" y="190"/>
                  </a:lnTo>
                  <a:lnTo>
                    <a:pt x="35" y="189"/>
                  </a:lnTo>
                  <a:lnTo>
                    <a:pt x="36" y="189"/>
                  </a:lnTo>
                  <a:lnTo>
                    <a:pt x="35" y="188"/>
                  </a:lnTo>
                  <a:lnTo>
                    <a:pt x="35" y="187"/>
                  </a:lnTo>
                  <a:lnTo>
                    <a:pt x="33" y="187"/>
                  </a:lnTo>
                  <a:lnTo>
                    <a:pt x="33" y="186"/>
                  </a:lnTo>
                  <a:lnTo>
                    <a:pt x="32" y="186"/>
                  </a:lnTo>
                  <a:lnTo>
                    <a:pt x="32" y="184"/>
                  </a:lnTo>
                  <a:lnTo>
                    <a:pt x="32" y="183"/>
                  </a:lnTo>
                  <a:lnTo>
                    <a:pt x="32" y="182"/>
                  </a:lnTo>
                  <a:lnTo>
                    <a:pt x="31" y="182"/>
                  </a:lnTo>
                  <a:lnTo>
                    <a:pt x="31" y="181"/>
                  </a:lnTo>
                  <a:lnTo>
                    <a:pt x="31" y="180"/>
                  </a:lnTo>
                  <a:lnTo>
                    <a:pt x="29" y="179"/>
                  </a:lnTo>
                  <a:lnTo>
                    <a:pt x="29" y="177"/>
                  </a:lnTo>
                  <a:lnTo>
                    <a:pt x="28" y="176"/>
                  </a:lnTo>
                  <a:lnTo>
                    <a:pt x="28" y="175"/>
                  </a:lnTo>
                  <a:lnTo>
                    <a:pt x="28" y="174"/>
                  </a:lnTo>
                  <a:lnTo>
                    <a:pt x="26" y="173"/>
                  </a:lnTo>
                  <a:lnTo>
                    <a:pt x="26" y="171"/>
                  </a:lnTo>
                  <a:lnTo>
                    <a:pt x="30" y="173"/>
                  </a:lnTo>
                  <a:lnTo>
                    <a:pt x="30" y="174"/>
                  </a:lnTo>
                  <a:lnTo>
                    <a:pt x="31" y="174"/>
                  </a:lnTo>
                  <a:lnTo>
                    <a:pt x="32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1"/>
                  </a:lnTo>
                  <a:lnTo>
                    <a:pt x="31" y="170"/>
                  </a:lnTo>
                  <a:lnTo>
                    <a:pt x="30" y="169"/>
                  </a:lnTo>
                  <a:lnTo>
                    <a:pt x="29" y="169"/>
                  </a:lnTo>
                  <a:lnTo>
                    <a:pt x="30" y="167"/>
                  </a:lnTo>
                  <a:lnTo>
                    <a:pt x="31" y="167"/>
                  </a:lnTo>
                  <a:lnTo>
                    <a:pt x="33" y="168"/>
                  </a:lnTo>
                  <a:lnTo>
                    <a:pt x="35" y="167"/>
                  </a:lnTo>
                  <a:lnTo>
                    <a:pt x="35" y="166"/>
                  </a:lnTo>
                  <a:lnTo>
                    <a:pt x="36" y="164"/>
                  </a:lnTo>
                  <a:lnTo>
                    <a:pt x="35" y="164"/>
                  </a:lnTo>
                  <a:lnTo>
                    <a:pt x="35" y="162"/>
                  </a:lnTo>
                  <a:lnTo>
                    <a:pt x="35" y="161"/>
                  </a:lnTo>
                  <a:lnTo>
                    <a:pt x="33" y="161"/>
                  </a:lnTo>
                  <a:lnTo>
                    <a:pt x="32" y="161"/>
                  </a:lnTo>
                  <a:lnTo>
                    <a:pt x="31" y="161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7"/>
                  </a:lnTo>
                  <a:lnTo>
                    <a:pt x="29" y="157"/>
                  </a:lnTo>
                  <a:lnTo>
                    <a:pt x="29" y="156"/>
                  </a:lnTo>
                  <a:lnTo>
                    <a:pt x="29" y="155"/>
                  </a:lnTo>
                  <a:lnTo>
                    <a:pt x="28" y="154"/>
                  </a:lnTo>
                  <a:lnTo>
                    <a:pt x="28" y="152"/>
                  </a:lnTo>
                  <a:lnTo>
                    <a:pt x="26" y="152"/>
                  </a:lnTo>
                  <a:lnTo>
                    <a:pt x="26" y="151"/>
                  </a:lnTo>
                  <a:lnTo>
                    <a:pt x="25" y="151"/>
                  </a:lnTo>
                  <a:lnTo>
                    <a:pt x="24" y="151"/>
                  </a:lnTo>
                  <a:lnTo>
                    <a:pt x="24" y="150"/>
                  </a:lnTo>
                  <a:lnTo>
                    <a:pt x="24" y="149"/>
                  </a:lnTo>
                  <a:lnTo>
                    <a:pt x="24" y="148"/>
                  </a:lnTo>
                  <a:lnTo>
                    <a:pt x="23" y="147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2" y="143"/>
                  </a:lnTo>
                  <a:lnTo>
                    <a:pt x="20" y="143"/>
                  </a:lnTo>
                  <a:lnTo>
                    <a:pt x="20" y="143"/>
                  </a:lnTo>
                  <a:lnTo>
                    <a:pt x="20" y="142"/>
                  </a:lnTo>
                  <a:lnTo>
                    <a:pt x="19" y="142"/>
                  </a:lnTo>
                  <a:lnTo>
                    <a:pt x="19" y="141"/>
                  </a:lnTo>
                  <a:lnTo>
                    <a:pt x="20" y="141"/>
                  </a:lnTo>
                  <a:lnTo>
                    <a:pt x="19" y="141"/>
                  </a:lnTo>
                  <a:lnTo>
                    <a:pt x="19" y="139"/>
                  </a:lnTo>
                  <a:lnTo>
                    <a:pt x="20" y="139"/>
                  </a:lnTo>
                  <a:lnTo>
                    <a:pt x="20" y="138"/>
                  </a:lnTo>
                  <a:lnTo>
                    <a:pt x="19" y="138"/>
                  </a:lnTo>
                  <a:lnTo>
                    <a:pt x="19" y="137"/>
                  </a:lnTo>
                  <a:lnTo>
                    <a:pt x="18" y="137"/>
                  </a:lnTo>
                  <a:lnTo>
                    <a:pt x="18" y="136"/>
                  </a:lnTo>
                  <a:lnTo>
                    <a:pt x="19" y="136"/>
                  </a:lnTo>
                  <a:lnTo>
                    <a:pt x="19" y="135"/>
                  </a:lnTo>
                  <a:lnTo>
                    <a:pt x="18" y="135"/>
                  </a:lnTo>
                  <a:lnTo>
                    <a:pt x="19" y="135"/>
                  </a:lnTo>
                  <a:lnTo>
                    <a:pt x="19" y="134"/>
                  </a:lnTo>
                  <a:lnTo>
                    <a:pt x="18" y="132"/>
                  </a:lnTo>
                  <a:lnTo>
                    <a:pt x="18" y="134"/>
                  </a:lnTo>
                  <a:lnTo>
                    <a:pt x="18" y="136"/>
                  </a:lnTo>
                  <a:lnTo>
                    <a:pt x="18" y="137"/>
                  </a:lnTo>
                  <a:lnTo>
                    <a:pt x="18" y="136"/>
                  </a:lnTo>
                  <a:lnTo>
                    <a:pt x="17" y="136"/>
                  </a:lnTo>
                  <a:lnTo>
                    <a:pt x="17" y="135"/>
                  </a:lnTo>
                  <a:lnTo>
                    <a:pt x="17" y="134"/>
                  </a:lnTo>
                  <a:lnTo>
                    <a:pt x="17" y="132"/>
                  </a:lnTo>
                  <a:lnTo>
                    <a:pt x="17" y="131"/>
                  </a:lnTo>
                  <a:lnTo>
                    <a:pt x="17" y="130"/>
                  </a:lnTo>
                  <a:lnTo>
                    <a:pt x="17" y="128"/>
                  </a:lnTo>
                  <a:lnTo>
                    <a:pt x="17" y="126"/>
                  </a:lnTo>
                  <a:lnTo>
                    <a:pt x="16" y="126"/>
                  </a:lnTo>
                  <a:lnTo>
                    <a:pt x="16" y="128"/>
                  </a:lnTo>
                  <a:lnTo>
                    <a:pt x="16" y="126"/>
                  </a:lnTo>
                  <a:lnTo>
                    <a:pt x="15" y="125"/>
                  </a:lnTo>
                  <a:lnTo>
                    <a:pt x="16" y="124"/>
                  </a:lnTo>
                  <a:lnTo>
                    <a:pt x="17" y="124"/>
                  </a:lnTo>
                  <a:lnTo>
                    <a:pt x="16" y="124"/>
                  </a:lnTo>
                  <a:lnTo>
                    <a:pt x="15" y="124"/>
                  </a:lnTo>
                  <a:lnTo>
                    <a:pt x="13" y="123"/>
                  </a:lnTo>
                  <a:lnTo>
                    <a:pt x="13" y="124"/>
                  </a:lnTo>
                  <a:lnTo>
                    <a:pt x="12" y="124"/>
                  </a:lnTo>
                  <a:lnTo>
                    <a:pt x="12" y="123"/>
                  </a:lnTo>
                  <a:lnTo>
                    <a:pt x="15" y="122"/>
                  </a:lnTo>
                  <a:lnTo>
                    <a:pt x="15" y="121"/>
                  </a:lnTo>
                  <a:lnTo>
                    <a:pt x="13" y="121"/>
                  </a:lnTo>
                  <a:lnTo>
                    <a:pt x="12" y="119"/>
                  </a:lnTo>
                  <a:lnTo>
                    <a:pt x="11" y="119"/>
                  </a:lnTo>
                  <a:lnTo>
                    <a:pt x="12" y="118"/>
                  </a:lnTo>
                  <a:lnTo>
                    <a:pt x="12" y="117"/>
                  </a:lnTo>
                  <a:lnTo>
                    <a:pt x="13" y="117"/>
                  </a:lnTo>
                  <a:lnTo>
                    <a:pt x="13" y="116"/>
                  </a:lnTo>
                  <a:lnTo>
                    <a:pt x="13" y="115"/>
                  </a:lnTo>
                  <a:lnTo>
                    <a:pt x="15" y="115"/>
                  </a:lnTo>
                  <a:lnTo>
                    <a:pt x="15" y="113"/>
                  </a:lnTo>
                  <a:lnTo>
                    <a:pt x="15" y="112"/>
                  </a:lnTo>
                  <a:lnTo>
                    <a:pt x="15" y="111"/>
                  </a:lnTo>
                  <a:lnTo>
                    <a:pt x="15" y="110"/>
                  </a:lnTo>
                  <a:lnTo>
                    <a:pt x="15" y="108"/>
                  </a:lnTo>
                  <a:lnTo>
                    <a:pt x="16" y="106"/>
                  </a:lnTo>
                  <a:lnTo>
                    <a:pt x="16" y="105"/>
                  </a:lnTo>
                  <a:lnTo>
                    <a:pt x="15" y="104"/>
                  </a:lnTo>
                  <a:lnTo>
                    <a:pt x="15" y="103"/>
                  </a:lnTo>
                  <a:lnTo>
                    <a:pt x="16" y="102"/>
                  </a:lnTo>
                  <a:lnTo>
                    <a:pt x="15" y="102"/>
                  </a:lnTo>
                  <a:lnTo>
                    <a:pt x="13" y="102"/>
                  </a:lnTo>
                  <a:lnTo>
                    <a:pt x="13" y="103"/>
                  </a:lnTo>
                  <a:lnTo>
                    <a:pt x="12" y="103"/>
                  </a:lnTo>
                  <a:lnTo>
                    <a:pt x="11" y="104"/>
                  </a:lnTo>
                  <a:lnTo>
                    <a:pt x="10" y="105"/>
                  </a:lnTo>
                  <a:lnTo>
                    <a:pt x="9" y="105"/>
                  </a:lnTo>
                  <a:lnTo>
                    <a:pt x="10" y="105"/>
                  </a:lnTo>
                  <a:lnTo>
                    <a:pt x="9" y="105"/>
                  </a:lnTo>
                  <a:lnTo>
                    <a:pt x="9" y="104"/>
                  </a:lnTo>
                  <a:lnTo>
                    <a:pt x="9" y="103"/>
                  </a:lnTo>
                  <a:lnTo>
                    <a:pt x="10" y="102"/>
                  </a:lnTo>
                  <a:lnTo>
                    <a:pt x="11" y="99"/>
                  </a:lnTo>
                  <a:lnTo>
                    <a:pt x="12" y="98"/>
                  </a:lnTo>
                  <a:lnTo>
                    <a:pt x="11" y="98"/>
                  </a:lnTo>
                  <a:lnTo>
                    <a:pt x="11" y="99"/>
                  </a:lnTo>
                  <a:lnTo>
                    <a:pt x="10" y="99"/>
                  </a:lnTo>
                  <a:lnTo>
                    <a:pt x="10" y="98"/>
                  </a:lnTo>
                  <a:lnTo>
                    <a:pt x="10" y="97"/>
                  </a:lnTo>
                  <a:lnTo>
                    <a:pt x="10" y="98"/>
                  </a:lnTo>
                  <a:lnTo>
                    <a:pt x="10" y="99"/>
                  </a:lnTo>
                  <a:lnTo>
                    <a:pt x="10" y="100"/>
                  </a:lnTo>
                  <a:lnTo>
                    <a:pt x="9" y="102"/>
                  </a:lnTo>
                  <a:lnTo>
                    <a:pt x="9" y="103"/>
                  </a:lnTo>
                  <a:lnTo>
                    <a:pt x="7" y="103"/>
                  </a:lnTo>
                  <a:lnTo>
                    <a:pt x="6" y="104"/>
                  </a:lnTo>
                  <a:lnTo>
                    <a:pt x="7" y="103"/>
                  </a:lnTo>
                  <a:lnTo>
                    <a:pt x="6" y="103"/>
                  </a:lnTo>
                  <a:lnTo>
                    <a:pt x="6" y="102"/>
                  </a:lnTo>
                  <a:lnTo>
                    <a:pt x="7" y="102"/>
                  </a:lnTo>
                  <a:lnTo>
                    <a:pt x="7" y="100"/>
                  </a:lnTo>
                  <a:lnTo>
                    <a:pt x="7" y="99"/>
                  </a:lnTo>
                  <a:lnTo>
                    <a:pt x="6" y="99"/>
                  </a:lnTo>
                  <a:lnTo>
                    <a:pt x="6" y="100"/>
                  </a:lnTo>
                  <a:lnTo>
                    <a:pt x="6" y="102"/>
                  </a:lnTo>
                  <a:lnTo>
                    <a:pt x="5" y="102"/>
                  </a:lnTo>
                  <a:lnTo>
                    <a:pt x="5" y="100"/>
                  </a:lnTo>
                  <a:lnTo>
                    <a:pt x="6" y="99"/>
                  </a:lnTo>
                  <a:lnTo>
                    <a:pt x="6" y="98"/>
                  </a:lnTo>
                  <a:lnTo>
                    <a:pt x="7" y="98"/>
                  </a:lnTo>
                  <a:lnTo>
                    <a:pt x="6" y="98"/>
                  </a:lnTo>
                  <a:lnTo>
                    <a:pt x="6" y="99"/>
                  </a:lnTo>
                  <a:lnTo>
                    <a:pt x="5" y="99"/>
                  </a:lnTo>
                  <a:lnTo>
                    <a:pt x="5" y="100"/>
                  </a:lnTo>
                  <a:lnTo>
                    <a:pt x="4" y="100"/>
                  </a:lnTo>
                  <a:lnTo>
                    <a:pt x="3" y="102"/>
                  </a:lnTo>
                  <a:lnTo>
                    <a:pt x="3" y="100"/>
                  </a:lnTo>
                  <a:lnTo>
                    <a:pt x="3" y="99"/>
                  </a:lnTo>
                  <a:lnTo>
                    <a:pt x="3" y="98"/>
                  </a:lnTo>
                  <a:lnTo>
                    <a:pt x="4" y="98"/>
                  </a:lnTo>
                  <a:lnTo>
                    <a:pt x="4" y="97"/>
                  </a:lnTo>
                  <a:lnTo>
                    <a:pt x="4" y="96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4" y="92"/>
                  </a:lnTo>
                  <a:lnTo>
                    <a:pt x="4" y="91"/>
                  </a:lnTo>
                  <a:lnTo>
                    <a:pt x="4" y="90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3" y="86"/>
                  </a:lnTo>
                  <a:lnTo>
                    <a:pt x="3" y="86"/>
                  </a:lnTo>
                  <a:lnTo>
                    <a:pt x="3" y="85"/>
                  </a:lnTo>
                  <a:lnTo>
                    <a:pt x="3" y="84"/>
                  </a:lnTo>
                  <a:lnTo>
                    <a:pt x="3" y="83"/>
                  </a:lnTo>
                  <a:lnTo>
                    <a:pt x="3" y="82"/>
                  </a:lnTo>
                  <a:lnTo>
                    <a:pt x="2" y="80"/>
                  </a:lnTo>
                  <a:lnTo>
                    <a:pt x="0" y="80"/>
                  </a:lnTo>
                  <a:lnTo>
                    <a:pt x="2" y="79"/>
                  </a:lnTo>
                  <a:lnTo>
                    <a:pt x="3" y="78"/>
                  </a:lnTo>
                  <a:lnTo>
                    <a:pt x="2" y="78"/>
                  </a:lnTo>
                  <a:lnTo>
                    <a:pt x="2" y="77"/>
                  </a:lnTo>
                  <a:lnTo>
                    <a:pt x="3" y="76"/>
                  </a:lnTo>
                  <a:lnTo>
                    <a:pt x="3" y="74"/>
                  </a:lnTo>
                  <a:lnTo>
                    <a:pt x="5" y="74"/>
                  </a:lnTo>
                  <a:lnTo>
                    <a:pt x="6" y="76"/>
                  </a:lnTo>
                  <a:lnTo>
                    <a:pt x="6" y="77"/>
                  </a:lnTo>
                  <a:lnTo>
                    <a:pt x="6" y="78"/>
                  </a:lnTo>
                  <a:lnTo>
                    <a:pt x="7" y="78"/>
                  </a:lnTo>
                  <a:lnTo>
                    <a:pt x="7" y="79"/>
                  </a:lnTo>
                  <a:lnTo>
                    <a:pt x="7" y="82"/>
                  </a:lnTo>
                  <a:lnTo>
                    <a:pt x="9" y="83"/>
                  </a:lnTo>
                  <a:lnTo>
                    <a:pt x="10" y="83"/>
                  </a:lnTo>
                  <a:lnTo>
                    <a:pt x="11" y="83"/>
                  </a:lnTo>
                  <a:lnTo>
                    <a:pt x="12" y="82"/>
                  </a:lnTo>
                  <a:lnTo>
                    <a:pt x="12" y="79"/>
                  </a:lnTo>
                  <a:lnTo>
                    <a:pt x="12" y="78"/>
                  </a:lnTo>
                  <a:lnTo>
                    <a:pt x="12" y="77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3"/>
                  </a:lnTo>
                  <a:lnTo>
                    <a:pt x="13" y="71"/>
                  </a:lnTo>
                  <a:lnTo>
                    <a:pt x="15" y="70"/>
                  </a:lnTo>
                  <a:lnTo>
                    <a:pt x="15" y="69"/>
                  </a:lnTo>
                  <a:lnTo>
                    <a:pt x="15" y="67"/>
                  </a:lnTo>
                  <a:lnTo>
                    <a:pt x="15" y="65"/>
                  </a:lnTo>
                  <a:lnTo>
                    <a:pt x="12" y="58"/>
                  </a:lnTo>
                  <a:lnTo>
                    <a:pt x="12" y="57"/>
                  </a:lnTo>
                  <a:lnTo>
                    <a:pt x="12" y="55"/>
                  </a:lnTo>
                  <a:lnTo>
                    <a:pt x="15" y="54"/>
                  </a:lnTo>
                  <a:lnTo>
                    <a:pt x="16" y="53"/>
                  </a:lnTo>
                  <a:lnTo>
                    <a:pt x="16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5"/>
                  </a:lnTo>
                  <a:lnTo>
                    <a:pt x="17" y="45"/>
                  </a:lnTo>
                  <a:lnTo>
                    <a:pt x="19" y="45"/>
                  </a:lnTo>
                  <a:lnTo>
                    <a:pt x="23" y="42"/>
                  </a:lnTo>
                  <a:lnTo>
                    <a:pt x="25" y="39"/>
                  </a:lnTo>
                  <a:lnTo>
                    <a:pt x="26" y="38"/>
                  </a:lnTo>
                  <a:lnTo>
                    <a:pt x="26" y="37"/>
                  </a:lnTo>
                  <a:lnTo>
                    <a:pt x="28" y="34"/>
                  </a:lnTo>
                  <a:lnTo>
                    <a:pt x="28" y="33"/>
                  </a:lnTo>
                  <a:lnTo>
                    <a:pt x="26" y="31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8" y="28"/>
                  </a:lnTo>
                  <a:lnTo>
                    <a:pt x="29" y="27"/>
                  </a:lnTo>
                  <a:lnTo>
                    <a:pt x="29" y="26"/>
                  </a:lnTo>
                  <a:lnTo>
                    <a:pt x="29" y="25"/>
                  </a:lnTo>
                  <a:lnTo>
                    <a:pt x="29" y="24"/>
                  </a:lnTo>
                  <a:lnTo>
                    <a:pt x="29" y="22"/>
                  </a:lnTo>
                  <a:lnTo>
                    <a:pt x="26" y="16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4" y="9"/>
                  </a:lnTo>
                  <a:lnTo>
                    <a:pt x="23" y="7"/>
                  </a:lnTo>
                  <a:lnTo>
                    <a:pt x="23" y="6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8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31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4" y="1"/>
                  </a:lnTo>
                  <a:lnTo>
                    <a:pt x="114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33" name="Freeform 488">
              <a:extLst>
                <a:ext uri="{FF2B5EF4-FFF2-40B4-BE49-F238E27FC236}">
                  <a16:creationId xmlns:a16="http://schemas.microsoft.com/office/drawing/2014/main" id="{DE4CE6CE-03A0-94D5-4C4D-4F6E1832B5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5919" y="987574"/>
              <a:ext cx="227013" cy="76200"/>
            </a:xfrm>
            <a:custGeom>
              <a:avLst/>
              <a:gdLst>
                <a:gd name="T0" fmla="*/ 32 w 143"/>
                <a:gd name="T1" fmla="*/ 40 h 48"/>
                <a:gd name="T2" fmla="*/ 24 w 143"/>
                <a:gd name="T3" fmla="*/ 40 h 48"/>
                <a:gd name="T4" fmla="*/ 31 w 143"/>
                <a:gd name="T5" fmla="*/ 38 h 48"/>
                <a:gd name="T6" fmla="*/ 9 w 143"/>
                <a:gd name="T7" fmla="*/ 37 h 48"/>
                <a:gd name="T8" fmla="*/ 14 w 143"/>
                <a:gd name="T9" fmla="*/ 34 h 48"/>
                <a:gd name="T10" fmla="*/ 11 w 143"/>
                <a:gd name="T11" fmla="*/ 33 h 48"/>
                <a:gd name="T12" fmla="*/ 5 w 143"/>
                <a:gd name="T13" fmla="*/ 33 h 48"/>
                <a:gd name="T14" fmla="*/ 16 w 143"/>
                <a:gd name="T15" fmla="*/ 33 h 48"/>
                <a:gd name="T16" fmla="*/ 22 w 143"/>
                <a:gd name="T17" fmla="*/ 31 h 48"/>
                <a:gd name="T18" fmla="*/ 83 w 143"/>
                <a:gd name="T19" fmla="*/ 29 h 48"/>
                <a:gd name="T20" fmla="*/ 30 w 143"/>
                <a:gd name="T21" fmla="*/ 40 h 48"/>
                <a:gd name="T22" fmla="*/ 25 w 143"/>
                <a:gd name="T23" fmla="*/ 39 h 48"/>
                <a:gd name="T24" fmla="*/ 25 w 143"/>
                <a:gd name="T25" fmla="*/ 33 h 48"/>
                <a:gd name="T26" fmla="*/ 16 w 143"/>
                <a:gd name="T27" fmla="*/ 29 h 48"/>
                <a:gd name="T28" fmla="*/ 14 w 143"/>
                <a:gd name="T29" fmla="*/ 29 h 48"/>
                <a:gd name="T30" fmla="*/ 22 w 143"/>
                <a:gd name="T31" fmla="*/ 29 h 48"/>
                <a:gd name="T32" fmla="*/ 24 w 143"/>
                <a:gd name="T33" fmla="*/ 29 h 48"/>
                <a:gd name="T34" fmla="*/ 4 w 143"/>
                <a:gd name="T35" fmla="*/ 28 h 48"/>
                <a:gd name="T36" fmla="*/ 102 w 143"/>
                <a:gd name="T37" fmla="*/ 26 h 48"/>
                <a:gd name="T38" fmla="*/ 13 w 143"/>
                <a:gd name="T39" fmla="*/ 28 h 48"/>
                <a:gd name="T40" fmla="*/ 10 w 143"/>
                <a:gd name="T41" fmla="*/ 25 h 48"/>
                <a:gd name="T42" fmla="*/ 1 w 143"/>
                <a:gd name="T43" fmla="*/ 20 h 48"/>
                <a:gd name="T44" fmla="*/ 3 w 143"/>
                <a:gd name="T45" fmla="*/ 21 h 48"/>
                <a:gd name="T46" fmla="*/ 3 w 143"/>
                <a:gd name="T47" fmla="*/ 20 h 48"/>
                <a:gd name="T48" fmla="*/ 0 w 143"/>
                <a:gd name="T49" fmla="*/ 7 h 48"/>
                <a:gd name="T50" fmla="*/ 3 w 143"/>
                <a:gd name="T51" fmla="*/ 7 h 48"/>
                <a:gd name="T52" fmla="*/ 126 w 143"/>
                <a:gd name="T53" fmla="*/ 19 h 48"/>
                <a:gd name="T54" fmla="*/ 121 w 143"/>
                <a:gd name="T55" fmla="*/ 24 h 48"/>
                <a:gd name="T56" fmla="*/ 114 w 143"/>
                <a:gd name="T57" fmla="*/ 22 h 48"/>
                <a:gd name="T58" fmla="*/ 113 w 143"/>
                <a:gd name="T59" fmla="*/ 21 h 48"/>
                <a:gd name="T60" fmla="*/ 106 w 143"/>
                <a:gd name="T61" fmla="*/ 24 h 48"/>
                <a:gd name="T62" fmla="*/ 100 w 143"/>
                <a:gd name="T63" fmla="*/ 22 h 48"/>
                <a:gd name="T64" fmla="*/ 102 w 143"/>
                <a:gd name="T65" fmla="*/ 18 h 48"/>
                <a:gd name="T66" fmla="*/ 96 w 143"/>
                <a:gd name="T67" fmla="*/ 27 h 48"/>
                <a:gd name="T68" fmla="*/ 90 w 143"/>
                <a:gd name="T69" fmla="*/ 24 h 48"/>
                <a:gd name="T70" fmla="*/ 91 w 143"/>
                <a:gd name="T71" fmla="*/ 29 h 48"/>
                <a:gd name="T72" fmla="*/ 88 w 143"/>
                <a:gd name="T73" fmla="*/ 29 h 48"/>
                <a:gd name="T74" fmla="*/ 84 w 143"/>
                <a:gd name="T75" fmla="*/ 29 h 48"/>
                <a:gd name="T76" fmla="*/ 80 w 143"/>
                <a:gd name="T77" fmla="*/ 32 h 48"/>
                <a:gd name="T78" fmla="*/ 74 w 143"/>
                <a:gd name="T79" fmla="*/ 35 h 48"/>
                <a:gd name="T80" fmla="*/ 67 w 143"/>
                <a:gd name="T81" fmla="*/ 35 h 48"/>
                <a:gd name="T82" fmla="*/ 64 w 143"/>
                <a:gd name="T83" fmla="*/ 39 h 48"/>
                <a:gd name="T84" fmla="*/ 59 w 143"/>
                <a:gd name="T85" fmla="*/ 38 h 48"/>
                <a:gd name="T86" fmla="*/ 54 w 143"/>
                <a:gd name="T87" fmla="*/ 40 h 48"/>
                <a:gd name="T88" fmla="*/ 45 w 143"/>
                <a:gd name="T89" fmla="*/ 39 h 48"/>
                <a:gd name="T90" fmla="*/ 36 w 143"/>
                <a:gd name="T91" fmla="*/ 47 h 48"/>
                <a:gd name="T92" fmla="*/ 41 w 143"/>
                <a:gd name="T93" fmla="*/ 42 h 48"/>
                <a:gd name="T94" fmla="*/ 38 w 143"/>
                <a:gd name="T95" fmla="*/ 40 h 48"/>
                <a:gd name="T96" fmla="*/ 33 w 143"/>
                <a:gd name="T97" fmla="*/ 38 h 48"/>
                <a:gd name="T98" fmla="*/ 33 w 143"/>
                <a:gd name="T99" fmla="*/ 29 h 48"/>
                <a:gd name="T100" fmla="*/ 25 w 143"/>
                <a:gd name="T101" fmla="*/ 32 h 48"/>
                <a:gd name="T102" fmla="*/ 22 w 143"/>
                <a:gd name="T103" fmla="*/ 27 h 48"/>
                <a:gd name="T104" fmla="*/ 14 w 143"/>
                <a:gd name="T105" fmla="*/ 21 h 48"/>
                <a:gd name="T106" fmla="*/ 11 w 143"/>
                <a:gd name="T107" fmla="*/ 19 h 48"/>
                <a:gd name="T108" fmla="*/ 5 w 143"/>
                <a:gd name="T109" fmla="*/ 20 h 48"/>
                <a:gd name="T110" fmla="*/ 5 w 143"/>
                <a:gd name="T111" fmla="*/ 13 h 48"/>
                <a:gd name="T112" fmla="*/ 5 w 143"/>
                <a:gd name="T113" fmla="*/ 6 h 48"/>
                <a:gd name="T114" fmla="*/ 4 w 143"/>
                <a:gd name="T115" fmla="*/ 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3" h="48">
                  <a:moveTo>
                    <a:pt x="25" y="47"/>
                  </a:moveTo>
                  <a:lnTo>
                    <a:pt x="24" y="47"/>
                  </a:lnTo>
                  <a:lnTo>
                    <a:pt x="24" y="46"/>
                  </a:lnTo>
                  <a:lnTo>
                    <a:pt x="25" y="46"/>
                  </a:lnTo>
                  <a:lnTo>
                    <a:pt x="26" y="46"/>
                  </a:lnTo>
                  <a:lnTo>
                    <a:pt x="25" y="47"/>
                  </a:lnTo>
                  <a:close/>
                  <a:moveTo>
                    <a:pt x="52" y="42"/>
                  </a:moveTo>
                  <a:lnTo>
                    <a:pt x="51" y="42"/>
                  </a:lnTo>
                  <a:lnTo>
                    <a:pt x="52" y="42"/>
                  </a:lnTo>
                  <a:close/>
                  <a:moveTo>
                    <a:pt x="32" y="40"/>
                  </a:moveTo>
                  <a:lnTo>
                    <a:pt x="32" y="41"/>
                  </a:lnTo>
                  <a:lnTo>
                    <a:pt x="32" y="40"/>
                  </a:lnTo>
                  <a:lnTo>
                    <a:pt x="31" y="40"/>
                  </a:lnTo>
                  <a:lnTo>
                    <a:pt x="32" y="39"/>
                  </a:lnTo>
                  <a:lnTo>
                    <a:pt x="32" y="38"/>
                  </a:lnTo>
                  <a:lnTo>
                    <a:pt x="33" y="38"/>
                  </a:lnTo>
                  <a:lnTo>
                    <a:pt x="33" y="39"/>
                  </a:lnTo>
                  <a:lnTo>
                    <a:pt x="32" y="39"/>
                  </a:lnTo>
                  <a:lnTo>
                    <a:pt x="32" y="40"/>
                  </a:lnTo>
                  <a:close/>
                  <a:moveTo>
                    <a:pt x="25" y="39"/>
                  </a:moveTo>
                  <a:lnTo>
                    <a:pt x="25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4" y="40"/>
                  </a:lnTo>
                  <a:lnTo>
                    <a:pt x="24" y="41"/>
                  </a:lnTo>
                  <a:lnTo>
                    <a:pt x="23" y="40"/>
                  </a:lnTo>
                  <a:lnTo>
                    <a:pt x="23" y="39"/>
                  </a:lnTo>
                  <a:lnTo>
                    <a:pt x="23" y="38"/>
                  </a:lnTo>
                  <a:lnTo>
                    <a:pt x="24" y="38"/>
                  </a:lnTo>
                  <a:lnTo>
                    <a:pt x="24" y="39"/>
                  </a:lnTo>
                  <a:lnTo>
                    <a:pt x="24" y="38"/>
                  </a:lnTo>
                  <a:lnTo>
                    <a:pt x="25" y="38"/>
                  </a:lnTo>
                  <a:lnTo>
                    <a:pt x="25" y="39"/>
                  </a:lnTo>
                  <a:close/>
                  <a:moveTo>
                    <a:pt x="33" y="38"/>
                  </a:moveTo>
                  <a:lnTo>
                    <a:pt x="32" y="38"/>
                  </a:lnTo>
                  <a:lnTo>
                    <a:pt x="31" y="38"/>
                  </a:lnTo>
                  <a:lnTo>
                    <a:pt x="32" y="38"/>
                  </a:lnTo>
                  <a:lnTo>
                    <a:pt x="32" y="37"/>
                  </a:lnTo>
                  <a:lnTo>
                    <a:pt x="33" y="37"/>
                  </a:lnTo>
                  <a:lnTo>
                    <a:pt x="33" y="38"/>
                  </a:lnTo>
                  <a:close/>
                  <a:moveTo>
                    <a:pt x="16" y="37"/>
                  </a:moveTo>
                  <a:lnTo>
                    <a:pt x="14" y="37"/>
                  </a:lnTo>
                  <a:lnTo>
                    <a:pt x="14" y="35"/>
                  </a:lnTo>
                  <a:lnTo>
                    <a:pt x="16" y="35"/>
                  </a:lnTo>
                  <a:lnTo>
                    <a:pt x="17" y="37"/>
                  </a:lnTo>
                  <a:lnTo>
                    <a:pt x="16" y="37"/>
                  </a:lnTo>
                  <a:close/>
                  <a:moveTo>
                    <a:pt x="9" y="35"/>
                  </a:moveTo>
                  <a:lnTo>
                    <a:pt x="9" y="37"/>
                  </a:lnTo>
                  <a:lnTo>
                    <a:pt x="7" y="37"/>
                  </a:lnTo>
                  <a:lnTo>
                    <a:pt x="7" y="38"/>
                  </a:lnTo>
                  <a:lnTo>
                    <a:pt x="6" y="38"/>
                  </a:lnTo>
                  <a:lnTo>
                    <a:pt x="6" y="37"/>
                  </a:lnTo>
                  <a:lnTo>
                    <a:pt x="7" y="37"/>
                  </a:lnTo>
                  <a:lnTo>
                    <a:pt x="7" y="35"/>
                  </a:lnTo>
                  <a:lnTo>
                    <a:pt x="6" y="35"/>
                  </a:lnTo>
                  <a:lnTo>
                    <a:pt x="7" y="34"/>
                  </a:lnTo>
                  <a:lnTo>
                    <a:pt x="9" y="34"/>
                  </a:lnTo>
                  <a:lnTo>
                    <a:pt x="10" y="35"/>
                  </a:lnTo>
                  <a:lnTo>
                    <a:pt x="9" y="35"/>
                  </a:lnTo>
                  <a:close/>
                  <a:moveTo>
                    <a:pt x="14" y="34"/>
                  </a:moveTo>
                  <a:lnTo>
                    <a:pt x="13" y="34"/>
                  </a:lnTo>
                  <a:lnTo>
                    <a:pt x="13" y="35"/>
                  </a:lnTo>
                  <a:lnTo>
                    <a:pt x="12" y="35"/>
                  </a:lnTo>
                  <a:lnTo>
                    <a:pt x="13" y="35"/>
                  </a:lnTo>
                  <a:lnTo>
                    <a:pt x="12" y="35"/>
                  </a:lnTo>
                  <a:lnTo>
                    <a:pt x="12" y="37"/>
                  </a:lnTo>
                  <a:lnTo>
                    <a:pt x="11" y="37"/>
                  </a:lnTo>
                  <a:lnTo>
                    <a:pt x="10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2" y="33"/>
                  </a:lnTo>
                  <a:lnTo>
                    <a:pt x="13" y="33"/>
                  </a:lnTo>
                  <a:lnTo>
                    <a:pt x="14" y="34"/>
                  </a:lnTo>
                  <a:close/>
                  <a:moveTo>
                    <a:pt x="23" y="35"/>
                  </a:moveTo>
                  <a:lnTo>
                    <a:pt x="22" y="35"/>
                  </a:lnTo>
                  <a:lnTo>
                    <a:pt x="22" y="34"/>
                  </a:lnTo>
                  <a:lnTo>
                    <a:pt x="23" y="33"/>
                  </a:lnTo>
                  <a:lnTo>
                    <a:pt x="24" y="33"/>
                  </a:lnTo>
                  <a:lnTo>
                    <a:pt x="23" y="34"/>
                  </a:lnTo>
                  <a:lnTo>
                    <a:pt x="23" y="35"/>
                  </a:lnTo>
                  <a:close/>
                  <a:moveTo>
                    <a:pt x="4" y="33"/>
                  </a:moveTo>
                  <a:lnTo>
                    <a:pt x="5" y="33"/>
                  </a:lnTo>
                  <a:lnTo>
                    <a:pt x="5" y="34"/>
                  </a:lnTo>
                  <a:lnTo>
                    <a:pt x="4" y="34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1" y="33"/>
                  </a:lnTo>
                  <a:lnTo>
                    <a:pt x="3" y="33"/>
                  </a:lnTo>
                  <a:lnTo>
                    <a:pt x="4" y="33"/>
                  </a:lnTo>
                  <a:close/>
                  <a:moveTo>
                    <a:pt x="17" y="35"/>
                  </a:moveTo>
                  <a:lnTo>
                    <a:pt x="16" y="35"/>
                  </a:lnTo>
                  <a:lnTo>
                    <a:pt x="14" y="34"/>
                  </a:lnTo>
                  <a:lnTo>
                    <a:pt x="16" y="34"/>
                  </a:lnTo>
                  <a:lnTo>
                    <a:pt x="16" y="33"/>
                  </a:lnTo>
                  <a:lnTo>
                    <a:pt x="17" y="33"/>
                  </a:lnTo>
                  <a:lnTo>
                    <a:pt x="18" y="33"/>
                  </a:lnTo>
                  <a:lnTo>
                    <a:pt x="17" y="34"/>
                  </a:lnTo>
                  <a:lnTo>
                    <a:pt x="17" y="35"/>
                  </a:lnTo>
                  <a:close/>
                  <a:moveTo>
                    <a:pt x="88" y="33"/>
                  </a:moveTo>
                  <a:lnTo>
                    <a:pt x="87" y="33"/>
                  </a:lnTo>
                  <a:lnTo>
                    <a:pt x="88" y="33"/>
                  </a:lnTo>
                  <a:close/>
                  <a:moveTo>
                    <a:pt x="22" y="33"/>
                  </a:moveTo>
                  <a:lnTo>
                    <a:pt x="20" y="34"/>
                  </a:lnTo>
                  <a:lnTo>
                    <a:pt x="20" y="33"/>
                  </a:lnTo>
                  <a:lnTo>
                    <a:pt x="20" y="32"/>
                  </a:lnTo>
                  <a:lnTo>
                    <a:pt x="22" y="31"/>
                  </a:lnTo>
                  <a:lnTo>
                    <a:pt x="22" y="32"/>
                  </a:lnTo>
                  <a:lnTo>
                    <a:pt x="22" y="33"/>
                  </a:lnTo>
                  <a:close/>
                  <a:moveTo>
                    <a:pt x="9" y="31"/>
                  </a:moveTo>
                  <a:lnTo>
                    <a:pt x="9" y="32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9" y="31"/>
                  </a:lnTo>
                  <a:close/>
                  <a:moveTo>
                    <a:pt x="84" y="33"/>
                  </a:moveTo>
                  <a:lnTo>
                    <a:pt x="84" y="32"/>
                  </a:lnTo>
                  <a:lnTo>
                    <a:pt x="83" y="32"/>
                  </a:lnTo>
                  <a:lnTo>
                    <a:pt x="83" y="31"/>
                  </a:lnTo>
                  <a:lnTo>
                    <a:pt x="83" y="29"/>
                  </a:lnTo>
                  <a:lnTo>
                    <a:pt x="84" y="29"/>
                  </a:lnTo>
                  <a:lnTo>
                    <a:pt x="84" y="32"/>
                  </a:lnTo>
                  <a:lnTo>
                    <a:pt x="84" y="32"/>
                  </a:lnTo>
                  <a:lnTo>
                    <a:pt x="84" y="33"/>
                  </a:lnTo>
                  <a:close/>
                  <a:moveTo>
                    <a:pt x="31" y="33"/>
                  </a:moveTo>
                  <a:lnTo>
                    <a:pt x="31" y="34"/>
                  </a:lnTo>
                  <a:lnTo>
                    <a:pt x="31" y="35"/>
                  </a:lnTo>
                  <a:lnTo>
                    <a:pt x="31" y="37"/>
                  </a:lnTo>
                  <a:lnTo>
                    <a:pt x="31" y="38"/>
                  </a:lnTo>
                  <a:lnTo>
                    <a:pt x="29" y="39"/>
                  </a:lnTo>
                  <a:lnTo>
                    <a:pt x="30" y="39"/>
                  </a:lnTo>
                  <a:lnTo>
                    <a:pt x="30" y="40"/>
                  </a:lnTo>
                  <a:lnTo>
                    <a:pt x="29" y="41"/>
                  </a:lnTo>
                  <a:lnTo>
                    <a:pt x="27" y="40"/>
                  </a:lnTo>
                  <a:lnTo>
                    <a:pt x="27" y="41"/>
                  </a:lnTo>
                  <a:lnTo>
                    <a:pt x="27" y="41"/>
                  </a:lnTo>
                  <a:lnTo>
                    <a:pt x="27" y="40"/>
                  </a:lnTo>
                  <a:lnTo>
                    <a:pt x="27" y="41"/>
                  </a:lnTo>
                  <a:lnTo>
                    <a:pt x="27" y="40"/>
                  </a:lnTo>
                  <a:lnTo>
                    <a:pt x="27" y="39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5" y="40"/>
                  </a:lnTo>
                  <a:lnTo>
                    <a:pt x="25" y="39"/>
                  </a:lnTo>
                  <a:lnTo>
                    <a:pt x="25" y="38"/>
                  </a:lnTo>
                  <a:lnTo>
                    <a:pt x="25" y="37"/>
                  </a:lnTo>
                  <a:lnTo>
                    <a:pt x="24" y="37"/>
                  </a:lnTo>
                  <a:lnTo>
                    <a:pt x="25" y="37"/>
                  </a:lnTo>
                  <a:lnTo>
                    <a:pt x="25" y="35"/>
                  </a:lnTo>
                  <a:lnTo>
                    <a:pt x="26" y="35"/>
                  </a:lnTo>
                  <a:lnTo>
                    <a:pt x="27" y="35"/>
                  </a:lnTo>
                  <a:lnTo>
                    <a:pt x="24" y="35"/>
                  </a:lnTo>
                  <a:lnTo>
                    <a:pt x="24" y="34"/>
                  </a:lnTo>
                  <a:lnTo>
                    <a:pt x="25" y="33"/>
                  </a:lnTo>
                  <a:lnTo>
                    <a:pt x="25" y="32"/>
                  </a:lnTo>
                  <a:lnTo>
                    <a:pt x="25" y="33"/>
                  </a:lnTo>
                  <a:lnTo>
                    <a:pt x="25" y="34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31" y="32"/>
                  </a:lnTo>
                  <a:lnTo>
                    <a:pt x="32" y="31"/>
                  </a:lnTo>
                  <a:lnTo>
                    <a:pt x="32" y="29"/>
                  </a:lnTo>
                  <a:lnTo>
                    <a:pt x="33" y="29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2" y="33"/>
                  </a:lnTo>
                  <a:lnTo>
                    <a:pt x="31" y="33"/>
                  </a:lnTo>
                  <a:close/>
                  <a:moveTo>
                    <a:pt x="16" y="29"/>
                  </a:moveTo>
                  <a:lnTo>
                    <a:pt x="17" y="29"/>
                  </a:lnTo>
                  <a:lnTo>
                    <a:pt x="16" y="29"/>
                  </a:lnTo>
                  <a:close/>
                  <a:moveTo>
                    <a:pt x="16" y="29"/>
                  </a:moveTo>
                  <a:lnTo>
                    <a:pt x="16" y="29"/>
                  </a:lnTo>
                  <a:lnTo>
                    <a:pt x="16" y="31"/>
                  </a:lnTo>
                  <a:lnTo>
                    <a:pt x="14" y="31"/>
                  </a:lnTo>
                  <a:lnTo>
                    <a:pt x="14" y="29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6" y="29"/>
                  </a:lnTo>
                  <a:close/>
                  <a:moveTo>
                    <a:pt x="23" y="29"/>
                  </a:moveTo>
                  <a:lnTo>
                    <a:pt x="23" y="31"/>
                  </a:lnTo>
                  <a:lnTo>
                    <a:pt x="22" y="31"/>
                  </a:lnTo>
                  <a:lnTo>
                    <a:pt x="20" y="31"/>
                  </a:lnTo>
                  <a:lnTo>
                    <a:pt x="19" y="29"/>
                  </a:lnTo>
                  <a:lnTo>
                    <a:pt x="19" y="31"/>
                  </a:lnTo>
                  <a:lnTo>
                    <a:pt x="18" y="3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22" y="29"/>
                  </a:lnTo>
                  <a:lnTo>
                    <a:pt x="23" y="29"/>
                  </a:lnTo>
                  <a:close/>
                  <a:moveTo>
                    <a:pt x="24" y="29"/>
                  </a:moveTo>
                  <a:lnTo>
                    <a:pt x="25" y="29"/>
                  </a:lnTo>
                  <a:lnTo>
                    <a:pt x="25" y="29"/>
                  </a:lnTo>
                  <a:lnTo>
                    <a:pt x="24" y="29"/>
                  </a:lnTo>
                  <a:lnTo>
                    <a:pt x="23" y="29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3" y="29"/>
                  </a:lnTo>
                  <a:lnTo>
                    <a:pt x="23" y="28"/>
                  </a:lnTo>
                  <a:lnTo>
                    <a:pt x="24" y="28"/>
                  </a:lnTo>
                  <a:lnTo>
                    <a:pt x="24" y="29"/>
                  </a:lnTo>
                  <a:close/>
                  <a:moveTo>
                    <a:pt x="20" y="28"/>
                  </a:moveTo>
                  <a:lnTo>
                    <a:pt x="19" y="28"/>
                  </a:lnTo>
                  <a:lnTo>
                    <a:pt x="22" y="27"/>
                  </a:lnTo>
                  <a:lnTo>
                    <a:pt x="22" y="28"/>
                  </a:lnTo>
                  <a:lnTo>
                    <a:pt x="20" y="28"/>
                  </a:lnTo>
                  <a:close/>
                  <a:moveTo>
                    <a:pt x="20" y="27"/>
                  </a:moveTo>
                  <a:lnTo>
                    <a:pt x="18" y="28"/>
                  </a:lnTo>
                  <a:lnTo>
                    <a:pt x="18" y="27"/>
                  </a:lnTo>
                  <a:lnTo>
                    <a:pt x="19" y="27"/>
                  </a:lnTo>
                  <a:lnTo>
                    <a:pt x="20" y="27"/>
                  </a:lnTo>
                  <a:close/>
                  <a:moveTo>
                    <a:pt x="4" y="27"/>
                  </a:moveTo>
                  <a:lnTo>
                    <a:pt x="4" y="28"/>
                  </a:lnTo>
                  <a:lnTo>
                    <a:pt x="3" y="28"/>
                  </a:lnTo>
                  <a:lnTo>
                    <a:pt x="4" y="28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4" y="27"/>
                  </a:lnTo>
                  <a:close/>
                  <a:moveTo>
                    <a:pt x="101" y="27"/>
                  </a:moveTo>
                  <a:lnTo>
                    <a:pt x="101" y="26"/>
                  </a:lnTo>
                  <a:lnTo>
                    <a:pt x="102" y="26"/>
                  </a:lnTo>
                  <a:lnTo>
                    <a:pt x="102" y="25"/>
                  </a:lnTo>
                  <a:lnTo>
                    <a:pt x="103" y="25"/>
                  </a:lnTo>
                  <a:lnTo>
                    <a:pt x="103" y="26"/>
                  </a:lnTo>
                  <a:lnTo>
                    <a:pt x="102" y="26"/>
                  </a:lnTo>
                  <a:lnTo>
                    <a:pt x="101" y="27"/>
                  </a:lnTo>
                  <a:close/>
                  <a:moveTo>
                    <a:pt x="16" y="26"/>
                  </a:moveTo>
                  <a:lnTo>
                    <a:pt x="16" y="27"/>
                  </a:lnTo>
                  <a:lnTo>
                    <a:pt x="14" y="26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4" y="28"/>
                  </a:lnTo>
                  <a:lnTo>
                    <a:pt x="16" y="28"/>
                  </a:lnTo>
                  <a:lnTo>
                    <a:pt x="16" y="29"/>
                  </a:lnTo>
                  <a:lnTo>
                    <a:pt x="14" y="29"/>
                  </a:lnTo>
                  <a:lnTo>
                    <a:pt x="14" y="28"/>
                  </a:lnTo>
                  <a:lnTo>
                    <a:pt x="13" y="28"/>
                  </a:lnTo>
                  <a:lnTo>
                    <a:pt x="12" y="28"/>
                  </a:lnTo>
                  <a:lnTo>
                    <a:pt x="12" y="27"/>
                  </a:lnTo>
                  <a:lnTo>
                    <a:pt x="12" y="26"/>
                  </a:lnTo>
                  <a:lnTo>
                    <a:pt x="13" y="26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3" y="24"/>
                  </a:lnTo>
                  <a:lnTo>
                    <a:pt x="14" y="25"/>
                  </a:lnTo>
                  <a:lnTo>
                    <a:pt x="14" y="26"/>
                  </a:lnTo>
                  <a:lnTo>
                    <a:pt x="16" y="26"/>
                  </a:lnTo>
                  <a:close/>
                  <a:moveTo>
                    <a:pt x="11" y="25"/>
                  </a:moveTo>
                  <a:lnTo>
                    <a:pt x="10" y="25"/>
                  </a:lnTo>
                  <a:lnTo>
                    <a:pt x="10" y="24"/>
                  </a:lnTo>
                  <a:lnTo>
                    <a:pt x="11" y="22"/>
                  </a:lnTo>
                  <a:lnTo>
                    <a:pt x="11" y="21"/>
                  </a:lnTo>
                  <a:lnTo>
                    <a:pt x="12" y="21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11" y="24"/>
                  </a:lnTo>
                  <a:lnTo>
                    <a:pt x="11" y="25"/>
                  </a:lnTo>
                  <a:close/>
                  <a:moveTo>
                    <a:pt x="3" y="24"/>
                  </a:move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3" y="24"/>
                  </a:lnTo>
                  <a:close/>
                  <a:moveTo>
                    <a:pt x="6" y="21"/>
                  </a:moveTo>
                  <a:lnTo>
                    <a:pt x="6" y="22"/>
                  </a:lnTo>
                  <a:lnTo>
                    <a:pt x="5" y="22"/>
                  </a:lnTo>
                  <a:lnTo>
                    <a:pt x="5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4" y="20"/>
                  </a:lnTo>
                  <a:lnTo>
                    <a:pt x="5" y="21"/>
                  </a:lnTo>
                  <a:lnTo>
                    <a:pt x="6" y="21"/>
                  </a:lnTo>
                  <a:close/>
                  <a:moveTo>
                    <a:pt x="3" y="20"/>
                  </a:move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1" y="18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0"/>
                  </a:lnTo>
                  <a:close/>
                  <a:moveTo>
                    <a:pt x="1" y="8"/>
                  </a:moveTo>
                  <a:lnTo>
                    <a:pt x="1" y="9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1" y="8"/>
                  </a:lnTo>
                  <a:close/>
                  <a:moveTo>
                    <a:pt x="3" y="7"/>
                  </a:moveTo>
                  <a:lnTo>
                    <a:pt x="1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3" y="3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7"/>
                  </a:lnTo>
                  <a:close/>
                  <a:moveTo>
                    <a:pt x="141" y="1"/>
                  </a:moveTo>
                  <a:lnTo>
                    <a:pt x="141" y="1"/>
                  </a:lnTo>
                  <a:lnTo>
                    <a:pt x="141" y="2"/>
                  </a:lnTo>
                  <a:lnTo>
                    <a:pt x="141" y="3"/>
                  </a:lnTo>
                  <a:lnTo>
                    <a:pt x="140" y="5"/>
                  </a:lnTo>
                  <a:lnTo>
                    <a:pt x="139" y="5"/>
                  </a:lnTo>
                  <a:lnTo>
                    <a:pt x="137" y="6"/>
                  </a:lnTo>
                  <a:lnTo>
                    <a:pt x="135" y="8"/>
                  </a:lnTo>
                  <a:lnTo>
                    <a:pt x="133" y="11"/>
                  </a:lnTo>
                  <a:lnTo>
                    <a:pt x="130" y="13"/>
                  </a:lnTo>
                  <a:lnTo>
                    <a:pt x="128" y="16"/>
                  </a:lnTo>
                  <a:lnTo>
                    <a:pt x="126" y="19"/>
                  </a:lnTo>
                  <a:lnTo>
                    <a:pt x="124" y="20"/>
                  </a:lnTo>
                  <a:lnTo>
                    <a:pt x="123" y="20"/>
                  </a:lnTo>
                  <a:lnTo>
                    <a:pt x="123" y="19"/>
                  </a:lnTo>
                  <a:lnTo>
                    <a:pt x="123" y="20"/>
                  </a:lnTo>
                  <a:lnTo>
                    <a:pt x="123" y="21"/>
                  </a:lnTo>
                  <a:lnTo>
                    <a:pt x="123" y="22"/>
                  </a:lnTo>
                  <a:lnTo>
                    <a:pt x="122" y="24"/>
                  </a:lnTo>
                  <a:lnTo>
                    <a:pt x="121" y="22"/>
                  </a:lnTo>
                  <a:lnTo>
                    <a:pt x="122" y="22"/>
                  </a:lnTo>
                  <a:lnTo>
                    <a:pt x="121" y="21"/>
                  </a:lnTo>
                  <a:lnTo>
                    <a:pt x="121" y="22"/>
                  </a:lnTo>
                  <a:lnTo>
                    <a:pt x="121" y="24"/>
                  </a:lnTo>
                  <a:lnTo>
                    <a:pt x="120" y="24"/>
                  </a:lnTo>
                  <a:lnTo>
                    <a:pt x="119" y="22"/>
                  </a:lnTo>
                  <a:lnTo>
                    <a:pt x="117" y="22"/>
                  </a:lnTo>
                  <a:lnTo>
                    <a:pt x="119" y="22"/>
                  </a:lnTo>
                  <a:lnTo>
                    <a:pt x="119" y="24"/>
                  </a:lnTo>
                  <a:lnTo>
                    <a:pt x="117" y="24"/>
                  </a:lnTo>
                  <a:lnTo>
                    <a:pt x="119" y="24"/>
                  </a:lnTo>
                  <a:lnTo>
                    <a:pt x="119" y="25"/>
                  </a:lnTo>
                  <a:lnTo>
                    <a:pt x="117" y="24"/>
                  </a:lnTo>
                  <a:lnTo>
                    <a:pt x="116" y="22"/>
                  </a:lnTo>
                  <a:lnTo>
                    <a:pt x="115" y="22"/>
                  </a:lnTo>
                  <a:lnTo>
                    <a:pt x="114" y="22"/>
                  </a:lnTo>
                  <a:lnTo>
                    <a:pt x="113" y="22"/>
                  </a:lnTo>
                  <a:lnTo>
                    <a:pt x="113" y="21"/>
                  </a:lnTo>
                  <a:lnTo>
                    <a:pt x="114" y="21"/>
                  </a:lnTo>
                  <a:lnTo>
                    <a:pt x="115" y="21"/>
                  </a:lnTo>
                  <a:lnTo>
                    <a:pt x="114" y="21"/>
                  </a:lnTo>
                  <a:lnTo>
                    <a:pt x="113" y="20"/>
                  </a:lnTo>
                  <a:lnTo>
                    <a:pt x="113" y="19"/>
                  </a:lnTo>
                  <a:lnTo>
                    <a:pt x="113" y="20"/>
                  </a:lnTo>
                  <a:lnTo>
                    <a:pt x="113" y="21"/>
                  </a:lnTo>
                  <a:lnTo>
                    <a:pt x="113" y="22"/>
                  </a:lnTo>
                  <a:lnTo>
                    <a:pt x="113" y="21"/>
                  </a:lnTo>
                  <a:lnTo>
                    <a:pt x="113" y="21"/>
                  </a:lnTo>
                  <a:lnTo>
                    <a:pt x="111" y="21"/>
                  </a:lnTo>
                  <a:lnTo>
                    <a:pt x="110" y="21"/>
                  </a:lnTo>
                  <a:lnTo>
                    <a:pt x="110" y="22"/>
                  </a:lnTo>
                  <a:lnTo>
                    <a:pt x="110" y="24"/>
                  </a:lnTo>
                  <a:lnTo>
                    <a:pt x="109" y="24"/>
                  </a:lnTo>
                  <a:lnTo>
                    <a:pt x="108" y="24"/>
                  </a:lnTo>
                  <a:lnTo>
                    <a:pt x="109" y="24"/>
                  </a:lnTo>
                  <a:lnTo>
                    <a:pt x="109" y="25"/>
                  </a:lnTo>
                  <a:lnTo>
                    <a:pt x="108" y="24"/>
                  </a:lnTo>
                  <a:lnTo>
                    <a:pt x="107" y="25"/>
                  </a:lnTo>
                  <a:lnTo>
                    <a:pt x="106" y="25"/>
                  </a:lnTo>
                  <a:lnTo>
                    <a:pt x="106" y="24"/>
                  </a:lnTo>
                  <a:lnTo>
                    <a:pt x="107" y="24"/>
                  </a:lnTo>
                  <a:lnTo>
                    <a:pt x="106" y="24"/>
                  </a:lnTo>
                  <a:lnTo>
                    <a:pt x="104" y="24"/>
                  </a:lnTo>
                  <a:lnTo>
                    <a:pt x="104" y="25"/>
                  </a:lnTo>
                  <a:lnTo>
                    <a:pt x="104" y="26"/>
                  </a:lnTo>
                  <a:lnTo>
                    <a:pt x="103" y="26"/>
                  </a:lnTo>
                  <a:lnTo>
                    <a:pt x="103" y="25"/>
                  </a:lnTo>
                  <a:lnTo>
                    <a:pt x="102" y="25"/>
                  </a:lnTo>
                  <a:lnTo>
                    <a:pt x="101" y="25"/>
                  </a:lnTo>
                  <a:lnTo>
                    <a:pt x="100" y="25"/>
                  </a:lnTo>
                  <a:lnTo>
                    <a:pt x="100" y="24"/>
                  </a:lnTo>
                  <a:lnTo>
                    <a:pt x="100" y="22"/>
                  </a:lnTo>
                  <a:lnTo>
                    <a:pt x="101" y="22"/>
                  </a:lnTo>
                  <a:lnTo>
                    <a:pt x="101" y="21"/>
                  </a:lnTo>
                  <a:lnTo>
                    <a:pt x="102" y="20"/>
                  </a:lnTo>
                  <a:lnTo>
                    <a:pt x="101" y="20"/>
                  </a:lnTo>
                  <a:lnTo>
                    <a:pt x="102" y="19"/>
                  </a:lnTo>
                  <a:lnTo>
                    <a:pt x="103" y="19"/>
                  </a:lnTo>
                  <a:lnTo>
                    <a:pt x="106" y="20"/>
                  </a:lnTo>
                  <a:lnTo>
                    <a:pt x="104" y="18"/>
                  </a:lnTo>
                  <a:lnTo>
                    <a:pt x="104" y="16"/>
                  </a:lnTo>
                  <a:lnTo>
                    <a:pt x="103" y="16"/>
                  </a:lnTo>
                  <a:lnTo>
                    <a:pt x="102" y="16"/>
                  </a:lnTo>
                  <a:lnTo>
                    <a:pt x="102" y="18"/>
                  </a:lnTo>
                  <a:lnTo>
                    <a:pt x="101" y="19"/>
                  </a:lnTo>
                  <a:lnTo>
                    <a:pt x="100" y="22"/>
                  </a:lnTo>
                  <a:lnTo>
                    <a:pt x="100" y="24"/>
                  </a:lnTo>
                  <a:lnTo>
                    <a:pt x="100" y="25"/>
                  </a:lnTo>
                  <a:lnTo>
                    <a:pt x="100" y="26"/>
                  </a:lnTo>
                  <a:lnTo>
                    <a:pt x="98" y="26"/>
                  </a:lnTo>
                  <a:lnTo>
                    <a:pt x="98" y="27"/>
                  </a:lnTo>
                  <a:lnTo>
                    <a:pt x="98" y="26"/>
                  </a:lnTo>
                  <a:lnTo>
                    <a:pt x="97" y="26"/>
                  </a:lnTo>
                  <a:lnTo>
                    <a:pt x="98" y="26"/>
                  </a:lnTo>
                  <a:lnTo>
                    <a:pt x="97" y="27"/>
                  </a:lnTo>
                  <a:lnTo>
                    <a:pt x="96" y="27"/>
                  </a:lnTo>
                  <a:lnTo>
                    <a:pt x="96" y="26"/>
                  </a:lnTo>
                  <a:lnTo>
                    <a:pt x="96" y="25"/>
                  </a:lnTo>
                  <a:lnTo>
                    <a:pt x="95" y="25"/>
                  </a:lnTo>
                  <a:lnTo>
                    <a:pt x="95" y="26"/>
                  </a:lnTo>
                  <a:lnTo>
                    <a:pt x="96" y="26"/>
                  </a:lnTo>
                  <a:lnTo>
                    <a:pt x="94" y="26"/>
                  </a:lnTo>
                  <a:lnTo>
                    <a:pt x="94" y="27"/>
                  </a:lnTo>
                  <a:lnTo>
                    <a:pt x="93" y="26"/>
                  </a:lnTo>
                  <a:lnTo>
                    <a:pt x="91" y="25"/>
                  </a:lnTo>
                  <a:lnTo>
                    <a:pt x="90" y="24"/>
                  </a:lnTo>
                  <a:lnTo>
                    <a:pt x="89" y="24"/>
                  </a:lnTo>
                  <a:lnTo>
                    <a:pt x="90" y="24"/>
                  </a:lnTo>
                  <a:lnTo>
                    <a:pt x="90" y="25"/>
                  </a:lnTo>
                  <a:lnTo>
                    <a:pt x="91" y="25"/>
                  </a:lnTo>
                  <a:lnTo>
                    <a:pt x="91" y="26"/>
                  </a:lnTo>
                  <a:lnTo>
                    <a:pt x="90" y="26"/>
                  </a:lnTo>
                  <a:lnTo>
                    <a:pt x="90" y="27"/>
                  </a:lnTo>
                  <a:lnTo>
                    <a:pt x="91" y="27"/>
                  </a:lnTo>
                  <a:lnTo>
                    <a:pt x="91" y="28"/>
                  </a:lnTo>
                  <a:lnTo>
                    <a:pt x="93" y="28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1" y="29"/>
                  </a:lnTo>
                  <a:lnTo>
                    <a:pt x="91" y="29"/>
                  </a:lnTo>
                  <a:lnTo>
                    <a:pt x="90" y="28"/>
                  </a:lnTo>
                  <a:lnTo>
                    <a:pt x="89" y="28"/>
                  </a:lnTo>
                  <a:lnTo>
                    <a:pt x="88" y="27"/>
                  </a:lnTo>
                  <a:lnTo>
                    <a:pt x="88" y="26"/>
                  </a:lnTo>
                  <a:lnTo>
                    <a:pt x="88" y="27"/>
                  </a:lnTo>
                  <a:lnTo>
                    <a:pt x="89" y="28"/>
                  </a:lnTo>
                  <a:lnTo>
                    <a:pt x="88" y="29"/>
                  </a:lnTo>
                  <a:lnTo>
                    <a:pt x="88" y="29"/>
                  </a:lnTo>
                  <a:lnTo>
                    <a:pt x="89" y="31"/>
                  </a:lnTo>
                  <a:lnTo>
                    <a:pt x="89" y="32"/>
                  </a:lnTo>
                  <a:lnTo>
                    <a:pt x="88" y="31"/>
                  </a:lnTo>
                  <a:lnTo>
                    <a:pt x="88" y="29"/>
                  </a:lnTo>
                  <a:lnTo>
                    <a:pt x="87" y="29"/>
                  </a:lnTo>
                  <a:lnTo>
                    <a:pt x="85" y="29"/>
                  </a:lnTo>
                  <a:lnTo>
                    <a:pt x="85" y="29"/>
                  </a:lnTo>
                  <a:lnTo>
                    <a:pt x="87" y="29"/>
                  </a:lnTo>
                  <a:lnTo>
                    <a:pt x="88" y="31"/>
                  </a:lnTo>
                  <a:lnTo>
                    <a:pt x="87" y="31"/>
                  </a:lnTo>
                  <a:lnTo>
                    <a:pt x="87" y="32"/>
                  </a:lnTo>
                  <a:lnTo>
                    <a:pt x="85" y="32"/>
                  </a:lnTo>
                  <a:lnTo>
                    <a:pt x="84" y="29"/>
                  </a:lnTo>
                  <a:lnTo>
                    <a:pt x="84" y="29"/>
                  </a:lnTo>
                  <a:lnTo>
                    <a:pt x="84" y="29"/>
                  </a:lnTo>
                  <a:lnTo>
                    <a:pt x="84" y="29"/>
                  </a:lnTo>
                  <a:lnTo>
                    <a:pt x="84" y="29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9"/>
                  </a:lnTo>
                  <a:lnTo>
                    <a:pt x="82" y="29"/>
                  </a:lnTo>
                  <a:lnTo>
                    <a:pt x="83" y="29"/>
                  </a:lnTo>
                  <a:lnTo>
                    <a:pt x="83" y="29"/>
                  </a:lnTo>
                  <a:lnTo>
                    <a:pt x="83" y="31"/>
                  </a:lnTo>
                  <a:lnTo>
                    <a:pt x="82" y="31"/>
                  </a:lnTo>
                  <a:lnTo>
                    <a:pt x="82" y="32"/>
                  </a:lnTo>
                  <a:lnTo>
                    <a:pt x="80" y="32"/>
                  </a:lnTo>
                  <a:lnTo>
                    <a:pt x="80" y="31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6" y="32"/>
                  </a:lnTo>
                  <a:lnTo>
                    <a:pt x="75" y="32"/>
                  </a:lnTo>
                  <a:lnTo>
                    <a:pt x="76" y="33"/>
                  </a:lnTo>
                  <a:lnTo>
                    <a:pt x="76" y="34"/>
                  </a:lnTo>
                  <a:lnTo>
                    <a:pt x="75" y="34"/>
                  </a:lnTo>
                  <a:lnTo>
                    <a:pt x="74" y="34"/>
                  </a:lnTo>
                  <a:lnTo>
                    <a:pt x="74" y="33"/>
                  </a:lnTo>
                  <a:lnTo>
                    <a:pt x="74" y="34"/>
                  </a:lnTo>
                  <a:lnTo>
                    <a:pt x="74" y="35"/>
                  </a:lnTo>
                  <a:lnTo>
                    <a:pt x="72" y="35"/>
                  </a:lnTo>
                  <a:lnTo>
                    <a:pt x="72" y="34"/>
                  </a:lnTo>
                  <a:lnTo>
                    <a:pt x="72" y="33"/>
                  </a:lnTo>
                  <a:lnTo>
                    <a:pt x="71" y="35"/>
                  </a:lnTo>
                  <a:lnTo>
                    <a:pt x="70" y="35"/>
                  </a:lnTo>
                  <a:lnTo>
                    <a:pt x="69" y="35"/>
                  </a:lnTo>
                  <a:lnTo>
                    <a:pt x="70" y="34"/>
                  </a:lnTo>
                  <a:lnTo>
                    <a:pt x="69" y="33"/>
                  </a:lnTo>
                  <a:lnTo>
                    <a:pt x="69" y="34"/>
                  </a:lnTo>
                  <a:lnTo>
                    <a:pt x="69" y="35"/>
                  </a:lnTo>
                  <a:lnTo>
                    <a:pt x="68" y="35"/>
                  </a:lnTo>
                  <a:lnTo>
                    <a:pt x="67" y="35"/>
                  </a:lnTo>
                  <a:lnTo>
                    <a:pt x="65" y="35"/>
                  </a:lnTo>
                  <a:lnTo>
                    <a:pt x="65" y="37"/>
                  </a:lnTo>
                  <a:lnTo>
                    <a:pt x="65" y="35"/>
                  </a:lnTo>
                  <a:lnTo>
                    <a:pt x="64" y="35"/>
                  </a:lnTo>
                  <a:lnTo>
                    <a:pt x="63" y="35"/>
                  </a:lnTo>
                  <a:lnTo>
                    <a:pt x="64" y="35"/>
                  </a:lnTo>
                  <a:lnTo>
                    <a:pt x="64" y="37"/>
                  </a:lnTo>
                  <a:lnTo>
                    <a:pt x="63" y="37"/>
                  </a:lnTo>
                  <a:lnTo>
                    <a:pt x="63" y="38"/>
                  </a:lnTo>
                  <a:lnTo>
                    <a:pt x="64" y="37"/>
                  </a:lnTo>
                  <a:lnTo>
                    <a:pt x="64" y="38"/>
                  </a:lnTo>
                  <a:lnTo>
                    <a:pt x="64" y="39"/>
                  </a:lnTo>
                  <a:lnTo>
                    <a:pt x="63" y="40"/>
                  </a:lnTo>
                  <a:lnTo>
                    <a:pt x="62" y="41"/>
                  </a:lnTo>
                  <a:lnTo>
                    <a:pt x="61" y="41"/>
                  </a:lnTo>
                  <a:lnTo>
                    <a:pt x="62" y="39"/>
                  </a:lnTo>
                  <a:lnTo>
                    <a:pt x="61" y="40"/>
                  </a:lnTo>
                  <a:lnTo>
                    <a:pt x="59" y="41"/>
                  </a:lnTo>
                  <a:lnTo>
                    <a:pt x="59" y="40"/>
                  </a:lnTo>
                  <a:lnTo>
                    <a:pt x="59" y="41"/>
                  </a:lnTo>
                  <a:lnTo>
                    <a:pt x="58" y="41"/>
                  </a:lnTo>
                  <a:lnTo>
                    <a:pt x="59" y="40"/>
                  </a:lnTo>
                  <a:lnTo>
                    <a:pt x="59" y="39"/>
                  </a:lnTo>
                  <a:lnTo>
                    <a:pt x="59" y="38"/>
                  </a:lnTo>
                  <a:lnTo>
                    <a:pt x="58" y="38"/>
                  </a:lnTo>
                  <a:lnTo>
                    <a:pt x="58" y="39"/>
                  </a:lnTo>
                  <a:lnTo>
                    <a:pt x="57" y="39"/>
                  </a:lnTo>
                  <a:lnTo>
                    <a:pt x="56" y="39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4" y="40"/>
                  </a:lnTo>
                  <a:lnTo>
                    <a:pt x="55" y="40"/>
                  </a:lnTo>
                  <a:lnTo>
                    <a:pt x="55" y="39"/>
                  </a:lnTo>
                  <a:lnTo>
                    <a:pt x="54" y="39"/>
                  </a:lnTo>
                  <a:lnTo>
                    <a:pt x="54" y="40"/>
                  </a:lnTo>
                  <a:lnTo>
                    <a:pt x="54" y="41"/>
                  </a:lnTo>
                  <a:lnTo>
                    <a:pt x="52" y="41"/>
                  </a:lnTo>
                  <a:lnTo>
                    <a:pt x="51" y="41"/>
                  </a:lnTo>
                  <a:lnTo>
                    <a:pt x="50" y="42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5" y="41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5" y="40"/>
                  </a:lnTo>
                  <a:lnTo>
                    <a:pt x="45" y="39"/>
                  </a:lnTo>
                  <a:lnTo>
                    <a:pt x="45" y="38"/>
                  </a:lnTo>
                  <a:lnTo>
                    <a:pt x="44" y="39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2"/>
                  </a:lnTo>
                  <a:lnTo>
                    <a:pt x="42" y="44"/>
                  </a:lnTo>
                  <a:lnTo>
                    <a:pt x="41" y="44"/>
                  </a:lnTo>
                  <a:lnTo>
                    <a:pt x="39" y="45"/>
                  </a:lnTo>
                  <a:lnTo>
                    <a:pt x="39" y="46"/>
                  </a:lnTo>
                  <a:lnTo>
                    <a:pt x="39" y="47"/>
                  </a:lnTo>
                  <a:lnTo>
                    <a:pt x="36" y="47"/>
                  </a:lnTo>
                  <a:lnTo>
                    <a:pt x="36" y="48"/>
                  </a:lnTo>
                  <a:lnTo>
                    <a:pt x="35" y="47"/>
                  </a:lnTo>
                  <a:lnTo>
                    <a:pt x="35" y="48"/>
                  </a:lnTo>
                  <a:lnTo>
                    <a:pt x="33" y="48"/>
                  </a:lnTo>
                  <a:lnTo>
                    <a:pt x="32" y="48"/>
                  </a:lnTo>
                  <a:lnTo>
                    <a:pt x="33" y="47"/>
                  </a:lnTo>
                  <a:lnTo>
                    <a:pt x="35" y="47"/>
                  </a:lnTo>
                  <a:lnTo>
                    <a:pt x="37" y="45"/>
                  </a:lnTo>
                  <a:lnTo>
                    <a:pt x="38" y="45"/>
                  </a:lnTo>
                  <a:lnTo>
                    <a:pt x="38" y="44"/>
                  </a:lnTo>
                  <a:lnTo>
                    <a:pt x="39" y="44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0"/>
                  </a:lnTo>
                  <a:lnTo>
                    <a:pt x="39" y="42"/>
                  </a:lnTo>
                  <a:lnTo>
                    <a:pt x="39" y="44"/>
                  </a:lnTo>
                  <a:lnTo>
                    <a:pt x="38" y="44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7" y="44"/>
                  </a:lnTo>
                  <a:lnTo>
                    <a:pt x="37" y="42"/>
                  </a:lnTo>
                  <a:lnTo>
                    <a:pt x="37" y="41"/>
                  </a:lnTo>
                  <a:lnTo>
                    <a:pt x="38" y="41"/>
                  </a:lnTo>
                  <a:lnTo>
                    <a:pt x="38" y="40"/>
                  </a:lnTo>
                  <a:lnTo>
                    <a:pt x="39" y="40"/>
                  </a:lnTo>
                  <a:lnTo>
                    <a:pt x="39" y="39"/>
                  </a:lnTo>
                  <a:lnTo>
                    <a:pt x="38" y="39"/>
                  </a:lnTo>
                  <a:lnTo>
                    <a:pt x="37" y="39"/>
                  </a:lnTo>
                  <a:lnTo>
                    <a:pt x="36" y="39"/>
                  </a:lnTo>
                  <a:lnTo>
                    <a:pt x="35" y="39"/>
                  </a:lnTo>
                  <a:lnTo>
                    <a:pt x="35" y="38"/>
                  </a:lnTo>
                  <a:lnTo>
                    <a:pt x="35" y="37"/>
                  </a:lnTo>
                  <a:lnTo>
                    <a:pt x="36" y="37"/>
                  </a:lnTo>
                  <a:lnTo>
                    <a:pt x="35" y="35"/>
                  </a:lnTo>
                  <a:lnTo>
                    <a:pt x="35" y="37"/>
                  </a:lnTo>
                  <a:lnTo>
                    <a:pt x="33" y="38"/>
                  </a:lnTo>
                  <a:lnTo>
                    <a:pt x="33" y="37"/>
                  </a:lnTo>
                  <a:lnTo>
                    <a:pt x="32" y="35"/>
                  </a:lnTo>
                  <a:lnTo>
                    <a:pt x="32" y="34"/>
                  </a:lnTo>
                  <a:lnTo>
                    <a:pt x="33" y="32"/>
                  </a:lnTo>
                  <a:lnTo>
                    <a:pt x="35" y="31"/>
                  </a:lnTo>
                  <a:lnTo>
                    <a:pt x="35" y="29"/>
                  </a:lnTo>
                  <a:lnTo>
                    <a:pt x="36" y="29"/>
                  </a:lnTo>
                  <a:lnTo>
                    <a:pt x="36" y="28"/>
                  </a:lnTo>
                  <a:lnTo>
                    <a:pt x="35" y="28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3" y="29"/>
                  </a:lnTo>
                  <a:lnTo>
                    <a:pt x="32" y="29"/>
                  </a:lnTo>
                  <a:lnTo>
                    <a:pt x="30" y="32"/>
                  </a:lnTo>
                  <a:lnTo>
                    <a:pt x="27" y="32"/>
                  </a:lnTo>
                  <a:lnTo>
                    <a:pt x="27" y="33"/>
                  </a:lnTo>
                  <a:lnTo>
                    <a:pt x="26" y="33"/>
                  </a:lnTo>
                  <a:lnTo>
                    <a:pt x="27" y="32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6" y="31"/>
                  </a:lnTo>
                  <a:lnTo>
                    <a:pt x="26" y="32"/>
                  </a:lnTo>
                  <a:lnTo>
                    <a:pt x="25" y="32"/>
                  </a:lnTo>
                  <a:lnTo>
                    <a:pt x="25" y="31"/>
                  </a:lnTo>
                  <a:lnTo>
                    <a:pt x="25" y="29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7" y="28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5" y="26"/>
                  </a:lnTo>
                  <a:lnTo>
                    <a:pt x="23" y="27"/>
                  </a:lnTo>
                  <a:lnTo>
                    <a:pt x="22" y="27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8" y="25"/>
                  </a:lnTo>
                  <a:lnTo>
                    <a:pt x="18" y="24"/>
                  </a:lnTo>
                  <a:lnTo>
                    <a:pt x="18" y="25"/>
                  </a:lnTo>
                  <a:lnTo>
                    <a:pt x="17" y="25"/>
                  </a:lnTo>
                  <a:lnTo>
                    <a:pt x="17" y="24"/>
                  </a:lnTo>
                  <a:lnTo>
                    <a:pt x="16" y="24"/>
                  </a:lnTo>
                  <a:lnTo>
                    <a:pt x="16" y="22"/>
                  </a:lnTo>
                  <a:lnTo>
                    <a:pt x="14" y="22"/>
                  </a:lnTo>
                  <a:lnTo>
                    <a:pt x="16" y="22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3" y="22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2" y="19"/>
                  </a:lnTo>
                  <a:lnTo>
                    <a:pt x="13" y="19"/>
                  </a:lnTo>
                  <a:lnTo>
                    <a:pt x="13" y="18"/>
                  </a:lnTo>
                  <a:lnTo>
                    <a:pt x="12" y="19"/>
                  </a:lnTo>
                  <a:lnTo>
                    <a:pt x="11" y="19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9" y="24"/>
                  </a:lnTo>
                  <a:lnTo>
                    <a:pt x="7" y="22"/>
                  </a:lnTo>
                  <a:lnTo>
                    <a:pt x="9" y="22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9" y="20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6" y="19"/>
                  </a:lnTo>
                  <a:lnTo>
                    <a:pt x="5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3" y="9"/>
                  </a:lnTo>
                  <a:lnTo>
                    <a:pt x="4" y="9"/>
                  </a:lnTo>
                  <a:lnTo>
                    <a:pt x="3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5"/>
                  </a:lnTo>
                  <a:lnTo>
                    <a:pt x="4" y="5"/>
                  </a:lnTo>
                  <a:lnTo>
                    <a:pt x="4" y="2"/>
                  </a:lnTo>
                  <a:lnTo>
                    <a:pt x="3" y="2"/>
                  </a:lnTo>
                  <a:lnTo>
                    <a:pt x="4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143" y="0"/>
                  </a:lnTo>
                  <a:lnTo>
                    <a:pt x="142" y="0"/>
                  </a:lnTo>
                  <a:lnTo>
                    <a:pt x="14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34" name="Freeform 489">
              <a:extLst>
                <a:ext uri="{FF2B5EF4-FFF2-40B4-BE49-F238E27FC236}">
                  <a16:creationId xmlns:a16="http://schemas.microsoft.com/office/drawing/2014/main" id="{02A1BC5F-F207-CEC4-A5DE-49412137A3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3044" y="2576662"/>
              <a:ext cx="217488" cy="457200"/>
            </a:xfrm>
            <a:custGeom>
              <a:avLst/>
              <a:gdLst>
                <a:gd name="T0" fmla="*/ 77 w 137"/>
                <a:gd name="T1" fmla="*/ 267 h 288"/>
                <a:gd name="T2" fmla="*/ 37 w 137"/>
                <a:gd name="T3" fmla="*/ 259 h 288"/>
                <a:gd name="T4" fmla="*/ 95 w 137"/>
                <a:gd name="T5" fmla="*/ 253 h 288"/>
                <a:gd name="T6" fmla="*/ 89 w 137"/>
                <a:gd name="T7" fmla="*/ 250 h 288"/>
                <a:gd name="T8" fmla="*/ 134 w 137"/>
                <a:gd name="T9" fmla="*/ 218 h 288"/>
                <a:gd name="T10" fmla="*/ 92 w 137"/>
                <a:gd name="T11" fmla="*/ 53 h 288"/>
                <a:gd name="T12" fmla="*/ 102 w 137"/>
                <a:gd name="T13" fmla="*/ 51 h 288"/>
                <a:gd name="T14" fmla="*/ 99 w 137"/>
                <a:gd name="T15" fmla="*/ 51 h 288"/>
                <a:gd name="T16" fmla="*/ 100 w 137"/>
                <a:gd name="T17" fmla="*/ 42 h 288"/>
                <a:gd name="T18" fmla="*/ 66 w 137"/>
                <a:gd name="T19" fmla="*/ 6 h 288"/>
                <a:gd name="T20" fmla="*/ 86 w 137"/>
                <a:gd name="T21" fmla="*/ 14 h 288"/>
                <a:gd name="T22" fmla="*/ 90 w 137"/>
                <a:gd name="T23" fmla="*/ 29 h 288"/>
                <a:gd name="T24" fmla="*/ 105 w 137"/>
                <a:gd name="T25" fmla="*/ 34 h 288"/>
                <a:gd name="T26" fmla="*/ 104 w 137"/>
                <a:gd name="T27" fmla="*/ 41 h 288"/>
                <a:gd name="T28" fmla="*/ 95 w 137"/>
                <a:gd name="T29" fmla="*/ 49 h 288"/>
                <a:gd name="T30" fmla="*/ 89 w 137"/>
                <a:gd name="T31" fmla="*/ 49 h 288"/>
                <a:gd name="T32" fmla="*/ 87 w 137"/>
                <a:gd name="T33" fmla="*/ 53 h 288"/>
                <a:gd name="T34" fmla="*/ 82 w 137"/>
                <a:gd name="T35" fmla="*/ 61 h 288"/>
                <a:gd name="T36" fmla="*/ 73 w 137"/>
                <a:gd name="T37" fmla="*/ 68 h 288"/>
                <a:gd name="T38" fmla="*/ 70 w 137"/>
                <a:gd name="T39" fmla="*/ 81 h 288"/>
                <a:gd name="T40" fmla="*/ 72 w 137"/>
                <a:gd name="T41" fmla="*/ 98 h 288"/>
                <a:gd name="T42" fmla="*/ 82 w 137"/>
                <a:gd name="T43" fmla="*/ 112 h 288"/>
                <a:gd name="T44" fmla="*/ 93 w 137"/>
                <a:gd name="T45" fmla="*/ 126 h 288"/>
                <a:gd name="T46" fmla="*/ 104 w 137"/>
                <a:gd name="T47" fmla="*/ 137 h 288"/>
                <a:gd name="T48" fmla="*/ 115 w 137"/>
                <a:gd name="T49" fmla="*/ 143 h 288"/>
                <a:gd name="T50" fmla="*/ 125 w 137"/>
                <a:gd name="T51" fmla="*/ 159 h 288"/>
                <a:gd name="T52" fmla="*/ 131 w 137"/>
                <a:gd name="T53" fmla="*/ 175 h 288"/>
                <a:gd name="T54" fmla="*/ 134 w 137"/>
                <a:gd name="T55" fmla="*/ 189 h 288"/>
                <a:gd name="T56" fmla="*/ 134 w 137"/>
                <a:gd name="T57" fmla="*/ 197 h 288"/>
                <a:gd name="T58" fmla="*/ 137 w 137"/>
                <a:gd name="T59" fmla="*/ 210 h 288"/>
                <a:gd name="T60" fmla="*/ 132 w 137"/>
                <a:gd name="T61" fmla="*/ 216 h 288"/>
                <a:gd name="T62" fmla="*/ 132 w 137"/>
                <a:gd name="T63" fmla="*/ 223 h 288"/>
                <a:gd name="T64" fmla="*/ 128 w 137"/>
                <a:gd name="T65" fmla="*/ 235 h 288"/>
                <a:gd name="T66" fmla="*/ 105 w 137"/>
                <a:gd name="T67" fmla="*/ 249 h 288"/>
                <a:gd name="T68" fmla="*/ 92 w 137"/>
                <a:gd name="T69" fmla="*/ 248 h 288"/>
                <a:gd name="T70" fmla="*/ 87 w 137"/>
                <a:gd name="T71" fmla="*/ 249 h 288"/>
                <a:gd name="T72" fmla="*/ 85 w 137"/>
                <a:gd name="T73" fmla="*/ 260 h 288"/>
                <a:gd name="T74" fmla="*/ 77 w 137"/>
                <a:gd name="T75" fmla="*/ 256 h 288"/>
                <a:gd name="T76" fmla="*/ 70 w 137"/>
                <a:gd name="T77" fmla="*/ 261 h 288"/>
                <a:gd name="T78" fmla="*/ 57 w 137"/>
                <a:gd name="T79" fmla="*/ 286 h 288"/>
                <a:gd name="T80" fmla="*/ 51 w 137"/>
                <a:gd name="T81" fmla="*/ 278 h 288"/>
                <a:gd name="T82" fmla="*/ 48 w 137"/>
                <a:gd name="T83" fmla="*/ 258 h 288"/>
                <a:gd name="T84" fmla="*/ 54 w 137"/>
                <a:gd name="T85" fmla="*/ 243 h 288"/>
                <a:gd name="T86" fmla="*/ 77 w 137"/>
                <a:gd name="T87" fmla="*/ 245 h 288"/>
                <a:gd name="T88" fmla="*/ 73 w 137"/>
                <a:gd name="T89" fmla="*/ 227 h 288"/>
                <a:gd name="T90" fmla="*/ 90 w 137"/>
                <a:gd name="T91" fmla="*/ 222 h 288"/>
                <a:gd name="T92" fmla="*/ 103 w 137"/>
                <a:gd name="T93" fmla="*/ 196 h 288"/>
                <a:gd name="T94" fmla="*/ 102 w 137"/>
                <a:gd name="T95" fmla="*/ 175 h 288"/>
                <a:gd name="T96" fmla="*/ 102 w 137"/>
                <a:gd name="T97" fmla="*/ 157 h 288"/>
                <a:gd name="T98" fmla="*/ 95 w 137"/>
                <a:gd name="T99" fmla="*/ 142 h 288"/>
                <a:gd name="T100" fmla="*/ 79 w 137"/>
                <a:gd name="T101" fmla="*/ 126 h 288"/>
                <a:gd name="T102" fmla="*/ 65 w 137"/>
                <a:gd name="T103" fmla="*/ 106 h 288"/>
                <a:gd name="T104" fmla="*/ 54 w 137"/>
                <a:gd name="T105" fmla="*/ 93 h 288"/>
                <a:gd name="T106" fmla="*/ 34 w 137"/>
                <a:gd name="T107" fmla="*/ 81 h 288"/>
                <a:gd name="T108" fmla="*/ 48 w 137"/>
                <a:gd name="T109" fmla="*/ 74 h 288"/>
                <a:gd name="T110" fmla="*/ 47 w 137"/>
                <a:gd name="T111" fmla="*/ 59 h 288"/>
                <a:gd name="T112" fmla="*/ 34 w 137"/>
                <a:gd name="T113" fmla="*/ 51 h 288"/>
                <a:gd name="T114" fmla="*/ 17 w 137"/>
                <a:gd name="T115" fmla="*/ 45 h 288"/>
                <a:gd name="T116" fmla="*/ 11 w 137"/>
                <a:gd name="T117" fmla="*/ 33 h 288"/>
                <a:gd name="T118" fmla="*/ 5 w 137"/>
                <a:gd name="T119" fmla="*/ 14 h 288"/>
                <a:gd name="T120" fmla="*/ 20 w 137"/>
                <a:gd name="T121" fmla="*/ 16 h 288"/>
                <a:gd name="T122" fmla="*/ 34 w 137"/>
                <a:gd name="T123" fmla="*/ 17 h 288"/>
                <a:gd name="T124" fmla="*/ 51 w 137"/>
                <a:gd name="T125" fmla="*/ 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7" h="288">
                  <a:moveTo>
                    <a:pt x="85" y="284"/>
                  </a:moveTo>
                  <a:lnTo>
                    <a:pt x="85" y="285"/>
                  </a:lnTo>
                  <a:lnTo>
                    <a:pt x="84" y="285"/>
                  </a:lnTo>
                  <a:lnTo>
                    <a:pt x="84" y="286"/>
                  </a:lnTo>
                  <a:lnTo>
                    <a:pt x="83" y="286"/>
                  </a:lnTo>
                  <a:lnTo>
                    <a:pt x="83" y="285"/>
                  </a:lnTo>
                  <a:lnTo>
                    <a:pt x="84" y="285"/>
                  </a:lnTo>
                  <a:lnTo>
                    <a:pt x="84" y="284"/>
                  </a:lnTo>
                  <a:lnTo>
                    <a:pt x="85" y="284"/>
                  </a:lnTo>
                  <a:close/>
                  <a:moveTo>
                    <a:pt x="77" y="268"/>
                  </a:moveTo>
                  <a:lnTo>
                    <a:pt x="78" y="268"/>
                  </a:lnTo>
                  <a:lnTo>
                    <a:pt x="78" y="269"/>
                  </a:lnTo>
                  <a:lnTo>
                    <a:pt x="77" y="269"/>
                  </a:lnTo>
                  <a:lnTo>
                    <a:pt x="77" y="268"/>
                  </a:lnTo>
                  <a:lnTo>
                    <a:pt x="77" y="268"/>
                  </a:lnTo>
                  <a:lnTo>
                    <a:pt x="77" y="269"/>
                  </a:lnTo>
                  <a:lnTo>
                    <a:pt x="77" y="269"/>
                  </a:lnTo>
                  <a:lnTo>
                    <a:pt x="77" y="269"/>
                  </a:lnTo>
                  <a:lnTo>
                    <a:pt x="77" y="268"/>
                  </a:lnTo>
                  <a:lnTo>
                    <a:pt x="76" y="267"/>
                  </a:lnTo>
                  <a:lnTo>
                    <a:pt x="76" y="266"/>
                  </a:lnTo>
                  <a:lnTo>
                    <a:pt x="74" y="266"/>
                  </a:lnTo>
                  <a:lnTo>
                    <a:pt x="76" y="266"/>
                  </a:lnTo>
                  <a:lnTo>
                    <a:pt x="77" y="267"/>
                  </a:lnTo>
                  <a:lnTo>
                    <a:pt x="77" y="268"/>
                  </a:lnTo>
                  <a:lnTo>
                    <a:pt x="77" y="268"/>
                  </a:lnTo>
                  <a:close/>
                  <a:moveTo>
                    <a:pt x="83" y="263"/>
                  </a:moveTo>
                  <a:lnTo>
                    <a:pt x="83" y="265"/>
                  </a:lnTo>
                  <a:lnTo>
                    <a:pt x="83" y="263"/>
                  </a:lnTo>
                  <a:lnTo>
                    <a:pt x="82" y="263"/>
                  </a:lnTo>
                  <a:lnTo>
                    <a:pt x="80" y="262"/>
                  </a:lnTo>
                  <a:lnTo>
                    <a:pt x="82" y="262"/>
                  </a:lnTo>
                  <a:lnTo>
                    <a:pt x="82" y="263"/>
                  </a:lnTo>
                  <a:lnTo>
                    <a:pt x="83" y="263"/>
                  </a:lnTo>
                  <a:close/>
                  <a:moveTo>
                    <a:pt x="86" y="256"/>
                  </a:moveTo>
                  <a:lnTo>
                    <a:pt x="85" y="256"/>
                  </a:lnTo>
                  <a:lnTo>
                    <a:pt x="83" y="255"/>
                  </a:lnTo>
                  <a:lnTo>
                    <a:pt x="82" y="255"/>
                  </a:lnTo>
                  <a:lnTo>
                    <a:pt x="83" y="255"/>
                  </a:lnTo>
                  <a:lnTo>
                    <a:pt x="84" y="255"/>
                  </a:lnTo>
                  <a:lnTo>
                    <a:pt x="86" y="255"/>
                  </a:lnTo>
                  <a:lnTo>
                    <a:pt x="87" y="256"/>
                  </a:lnTo>
                  <a:lnTo>
                    <a:pt x="86" y="256"/>
                  </a:lnTo>
                  <a:close/>
                  <a:moveTo>
                    <a:pt x="35" y="253"/>
                  </a:moveTo>
                  <a:lnTo>
                    <a:pt x="38" y="254"/>
                  </a:lnTo>
                  <a:lnTo>
                    <a:pt x="38" y="256"/>
                  </a:lnTo>
                  <a:lnTo>
                    <a:pt x="37" y="258"/>
                  </a:lnTo>
                  <a:lnTo>
                    <a:pt x="37" y="259"/>
                  </a:lnTo>
                  <a:lnTo>
                    <a:pt x="37" y="260"/>
                  </a:lnTo>
                  <a:lnTo>
                    <a:pt x="37" y="261"/>
                  </a:lnTo>
                  <a:lnTo>
                    <a:pt x="37" y="260"/>
                  </a:lnTo>
                  <a:lnTo>
                    <a:pt x="35" y="260"/>
                  </a:lnTo>
                  <a:lnTo>
                    <a:pt x="35" y="259"/>
                  </a:lnTo>
                  <a:lnTo>
                    <a:pt x="35" y="258"/>
                  </a:lnTo>
                  <a:lnTo>
                    <a:pt x="34" y="256"/>
                  </a:lnTo>
                  <a:lnTo>
                    <a:pt x="34" y="255"/>
                  </a:lnTo>
                  <a:lnTo>
                    <a:pt x="33" y="255"/>
                  </a:lnTo>
                  <a:lnTo>
                    <a:pt x="33" y="254"/>
                  </a:lnTo>
                  <a:lnTo>
                    <a:pt x="33" y="253"/>
                  </a:lnTo>
                  <a:lnTo>
                    <a:pt x="34" y="254"/>
                  </a:lnTo>
                  <a:lnTo>
                    <a:pt x="34" y="253"/>
                  </a:lnTo>
                  <a:lnTo>
                    <a:pt x="35" y="253"/>
                  </a:lnTo>
                  <a:lnTo>
                    <a:pt x="35" y="253"/>
                  </a:lnTo>
                  <a:close/>
                  <a:moveTo>
                    <a:pt x="96" y="253"/>
                  </a:move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5" y="253"/>
                  </a:lnTo>
                  <a:lnTo>
                    <a:pt x="93" y="254"/>
                  </a:lnTo>
                  <a:lnTo>
                    <a:pt x="93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6" y="253"/>
                  </a:lnTo>
                  <a:close/>
                  <a:moveTo>
                    <a:pt x="91" y="252"/>
                  </a:moveTo>
                  <a:lnTo>
                    <a:pt x="91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1" y="253"/>
                  </a:lnTo>
                  <a:lnTo>
                    <a:pt x="90" y="253"/>
                  </a:lnTo>
                  <a:lnTo>
                    <a:pt x="90" y="254"/>
                  </a:lnTo>
                  <a:lnTo>
                    <a:pt x="90" y="253"/>
                  </a:lnTo>
                  <a:lnTo>
                    <a:pt x="89" y="253"/>
                  </a:lnTo>
                  <a:lnTo>
                    <a:pt x="89" y="253"/>
                  </a:lnTo>
                  <a:lnTo>
                    <a:pt x="90" y="253"/>
                  </a:lnTo>
                  <a:lnTo>
                    <a:pt x="90" y="252"/>
                  </a:lnTo>
                  <a:lnTo>
                    <a:pt x="91" y="252"/>
                  </a:lnTo>
                  <a:close/>
                  <a:moveTo>
                    <a:pt x="129" y="252"/>
                  </a:moveTo>
                  <a:lnTo>
                    <a:pt x="128" y="252"/>
                  </a:lnTo>
                  <a:lnTo>
                    <a:pt x="128" y="250"/>
                  </a:lnTo>
                  <a:lnTo>
                    <a:pt x="129" y="252"/>
                  </a:lnTo>
                  <a:close/>
                  <a:moveTo>
                    <a:pt x="90" y="250"/>
                  </a:moveTo>
                  <a:lnTo>
                    <a:pt x="90" y="252"/>
                  </a:lnTo>
                  <a:lnTo>
                    <a:pt x="90" y="250"/>
                  </a:lnTo>
                  <a:lnTo>
                    <a:pt x="90" y="252"/>
                  </a:lnTo>
                  <a:lnTo>
                    <a:pt x="89" y="252"/>
                  </a:lnTo>
                  <a:lnTo>
                    <a:pt x="89" y="250"/>
                  </a:lnTo>
                  <a:lnTo>
                    <a:pt x="89" y="249"/>
                  </a:lnTo>
                  <a:lnTo>
                    <a:pt x="90" y="249"/>
                  </a:lnTo>
                  <a:lnTo>
                    <a:pt x="90" y="250"/>
                  </a:lnTo>
                  <a:close/>
                  <a:moveTo>
                    <a:pt x="89" y="253"/>
                  </a:moveTo>
                  <a:lnTo>
                    <a:pt x="89" y="253"/>
                  </a:lnTo>
                  <a:lnTo>
                    <a:pt x="87" y="253"/>
                  </a:lnTo>
                  <a:lnTo>
                    <a:pt x="87" y="253"/>
                  </a:lnTo>
                  <a:lnTo>
                    <a:pt x="86" y="252"/>
                  </a:lnTo>
                  <a:lnTo>
                    <a:pt x="87" y="252"/>
                  </a:lnTo>
                  <a:lnTo>
                    <a:pt x="86" y="252"/>
                  </a:lnTo>
                  <a:lnTo>
                    <a:pt x="86" y="250"/>
                  </a:lnTo>
                  <a:lnTo>
                    <a:pt x="87" y="250"/>
                  </a:lnTo>
                  <a:lnTo>
                    <a:pt x="87" y="249"/>
                  </a:lnTo>
                  <a:lnTo>
                    <a:pt x="86" y="249"/>
                  </a:lnTo>
                  <a:lnTo>
                    <a:pt x="87" y="249"/>
                  </a:lnTo>
                  <a:lnTo>
                    <a:pt x="89" y="249"/>
                  </a:lnTo>
                  <a:lnTo>
                    <a:pt x="89" y="250"/>
                  </a:lnTo>
                  <a:lnTo>
                    <a:pt x="89" y="252"/>
                  </a:lnTo>
                  <a:lnTo>
                    <a:pt x="89" y="253"/>
                  </a:lnTo>
                  <a:close/>
                  <a:moveTo>
                    <a:pt x="135" y="220"/>
                  </a:moveTo>
                  <a:lnTo>
                    <a:pt x="134" y="220"/>
                  </a:lnTo>
                  <a:lnTo>
                    <a:pt x="134" y="220"/>
                  </a:lnTo>
                  <a:lnTo>
                    <a:pt x="134" y="218"/>
                  </a:lnTo>
                  <a:lnTo>
                    <a:pt x="134" y="218"/>
                  </a:lnTo>
                  <a:lnTo>
                    <a:pt x="134" y="220"/>
                  </a:lnTo>
                  <a:lnTo>
                    <a:pt x="134" y="218"/>
                  </a:lnTo>
                  <a:lnTo>
                    <a:pt x="135" y="220"/>
                  </a:lnTo>
                  <a:close/>
                  <a:moveTo>
                    <a:pt x="136" y="213"/>
                  </a:moveTo>
                  <a:lnTo>
                    <a:pt x="135" y="211"/>
                  </a:lnTo>
                  <a:lnTo>
                    <a:pt x="134" y="211"/>
                  </a:lnTo>
                  <a:lnTo>
                    <a:pt x="135" y="211"/>
                  </a:lnTo>
                  <a:lnTo>
                    <a:pt x="136" y="211"/>
                  </a:lnTo>
                  <a:lnTo>
                    <a:pt x="136" y="213"/>
                  </a:lnTo>
                  <a:close/>
                  <a:moveTo>
                    <a:pt x="99" y="52"/>
                  </a:moveTo>
                  <a:lnTo>
                    <a:pt x="98" y="52"/>
                  </a:lnTo>
                  <a:lnTo>
                    <a:pt x="99" y="52"/>
                  </a:lnTo>
                  <a:close/>
                  <a:moveTo>
                    <a:pt x="91" y="51"/>
                  </a:moveTo>
                  <a:lnTo>
                    <a:pt x="92" y="52"/>
                  </a:lnTo>
                  <a:lnTo>
                    <a:pt x="92" y="51"/>
                  </a:lnTo>
                  <a:lnTo>
                    <a:pt x="92" y="52"/>
                  </a:lnTo>
                  <a:lnTo>
                    <a:pt x="93" y="52"/>
                  </a:lnTo>
                  <a:lnTo>
                    <a:pt x="93" y="53"/>
                  </a:lnTo>
                  <a:lnTo>
                    <a:pt x="93" y="52"/>
                  </a:lnTo>
                  <a:lnTo>
                    <a:pt x="93" y="53"/>
                  </a:lnTo>
                  <a:lnTo>
                    <a:pt x="92" y="53"/>
                  </a:lnTo>
                  <a:lnTo>
                    <a:pt x="93" y="53"/>
                  </a:lnTo>
                  <a:lnTo>
                    <a:pt x="92" y="53"/>
                  </a:lnTo>
                  <a:lnTo>
                    <a:pt x="92" y="53"/>
                  </a:lnTo>
                  <a:lnTo>
                    <a:pt x="92" y="53"/>
                  </a:lnTo>
                  <a:lnTo>
                    <a:pt x="91" y="53"/>
                  </a:lnTo>
                  <a:lnTo>
                    <a:pt x="92" y="53"/>
                  </a:lnTo>
                  <a:lnTo>
                    <a:pt x="91" y="53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1" y="51"/>
                  </a:lnTo>
                  <a:close/>
                  <a:moveTo>
                    <a:pt x="98" y="51"/>
                  </a:moveTo>
                  <a:lnTo>
                    <a:pt x="99" y="51"/>
                  </a:lnTo>
                  <a:lnTo>
                    <a:pt x="98" y="51"/>
                  </a:lnTo>
                  <a:close/>
                  <a:moveTo>
                    <a:pt x="89" y="51"/>
                  </a:moveTo>
                  <a:lnTo>
                    <a:pt x="90" y="52"/>
                  </a:lnTo>
                  <a:lnTo>
                    <a:pt x="89" y="52"/>
                  </a:lnTo>
                  <a:lnTo>
                    <a:pt x="89" y="51"/>
                  </a:lnTo>
                  <a:lnTo>
                    <a:pt x="87" y="51"/>
                  </a:lnTo>
                  <a:lnTo>
                    <a:pt x="89" y="52"/>
                  </a:lnTo>
                  <a:lnTo>
                    <a:pt x="87" y="52"/>
                  </a:lnTo>
                  <a:lnTo>
                    <a:pt x="87" y="51"/>
                  </a:lnTo>
                  <a:lnTo>
                    <a:pt x="87" y="49"/>
                  </a:lnTo>
                  <a:lnTo>
                    <a:pt x="89" y="49"/>
                  </a:lnTo>
                  <a:lnTo>
                    <a:pt x="89" y="51"/>
                  </a:lnTo>
                  <a:close/>
                  <a:moveTo>
                    <a:pt x="100" y="52"/>
                  </a:moveTo>
                  <a:lnTo>
                    <a:pt x="100" y="51"/>
                  </a:lnTo>
                  <a:lnTo>
                    <a:pt x="102" y="51"/>
                  </a:lnTo>
                  <a:lnTo>
                    <a:pt x="102" y="49"/>
                  </a:lnTo>
                  <a:lnTo>
                    <a:pt x="103" y="49"/>
                  </a:lnTo>
                  <a:lnTo>
                    <a:pt x="103" y="48"/>
                  </a:lnTo>
                  <a:lnTo>
                    <a:pt x="103" y="49"/>
                  </a:lnTo>
                  <a:lnTo>
                    <a:pt x="102" y="49"/>
                  </a:lnTo>
                  <a:lnTo>
                    <a:pt x="102" y="51"/>
                  </a:lnTo>
                  <a:lnTo>
                    <a:pt x="102" y="52"/>
                  </a:lnTo>
                  <a:lnTo>
                    <a:pt x="100" y="52"/>
                  </a:lnTo>
                  <a:close/>
                  <a:moveTo>
                    <a:pt x="106" y="48"/>
                  </a:moveTo>
                  <a:lnTo>
                    <a:pt x="105" y="48"/>
                  </a:lnTo>
                  <a:lnTo>
                    <a:pt x="105" y="49"/>
                  </a:lnTo>
                  <a:lnTo>
                    <a:pt x="105" y="48"/>
                  </a:lnTo>
                  <a:lnTo>
                    <a:pt x="105" y="47"/>
                  </a:lnTo>
                  <a:lnTo>
                    <a:pt x="106" y="48"/>
                  </a:lnTo>
                  <a:close/>
                  <a:moveTo>
                    <a:pt x="106" y="48"/>
                  </a:moveTo>
                  <a:lnTo>
                    <a:pt x="106" y="47"/>
                  </a:lnTo>
                  <a:lnTo>
                    <a:pt x="108" y="47"/>
                  </a:lnTo>
                  <a:lnTo>
                    <a:pt x="106" y="48"/>
                  </a:lnTo>
                  <a:close/>
                  <a:moveTo>
                    <a:pt x="102" y="47"/>
                  </a:moveTo>
                  <a:lnTo>
                    <a:pt x="103" y="47"/>
                  </a:lnTo>
                  <a:lnTo>
                    <a:pt x="102" y="48"/>
                  </a:lnTo>
                  <a:lnTo>
                    <a:pt x="102" y="49"/>
                  </a:lnTo>
                  <a:lnTo>
                    <a:pt x="100" y="49"/>
                  </a:lnTo>
                  <a:lnTo>
                    <a:pt x="99" y="51"/>
                  </a:lnTo>
                  <a:lnTo>
                    <a:pt x="99" y="49"/>
                  </a:lnTo>
                  <a:lnTo>
                    <a:pt x="100" y="49"/>
                  </a:lnTo>
                  <a:lnTo>
                    <a:pt x="102" y="48"/>
                  </a:lnTo>
                  <a:lnTo>
                    <a:pt x="102" y="47"/>
                  </a:lnTo>
                  <a:lnTo>
                    <a:pt x="102" y="48"/>
                  </a:lnTo>
                  <a:lnTo>
                    <a:pt x="102" y="47"/>
                  </a:lnTo>
                  <a:close/>
                  <a:moveTo>
                    <a:pt x="103" y="48"/>
                  </a:moveTo>
                  <a:lnTo>
                    <a:pt x="103" y="47"/>
                  </a:lnTo>
                  <a:lnTo>
                    <a:pt x="103" y="46"/>
                  </a:lnTo>
                  <a:lnTo>
                    <a:pt x="104" y="46"/>
                  </a:lnTo>
                  <a:lnTo>
                    <a:pt x="103" y="47"/>
                  </a:lnTo>
                  <a:lnTo>
                    <a:pt x="103" y="48"/>
                  </a:lnTo>
                  <a:close/>
                  <a:moveTo>
                    <a:pt x="102" y="43"/>
                  </a:moveTo>
                  <a:lnTo>
                    <a:pt x="103" y="43"/>
                  </a:lnTo>
                  <a:lnTo>
                    <a:pt x="103" y="45"/>
                  </a:lnTo>
                  <a:lnTo>
                    <a:pt x="102" y="45"/>
                  </a:lnTo>
                  <a:lnTo>
                    <a:pt x="100" y="46"/>
                  </a:lnTo>
                  <a:lnTo>
                    <a:pt x="99" y="46"/>
                  </a:lnTo>
                  <a:lnTo>
                    <a:pt x="99" y="47"/>
                  </a:lnTo>
                  <a:lnTo>
                    <a:pt x="99" y="46"/>
                  </a:lnTo>
                  <a:lnTo>
                    <a:pt x="99" y="45"/>
                  </a:lnTo>
                  <a:lnTo>
                    <a:pt x="99" y="43"/>
                  </a:lnTo>
                  <a:lnTo>
                    <a:pt x="100" y="43"/>
                  </a:lnTo>
                  <a:lnTo>
                    <a:pt x="100" y="42"/>
                  </a:lnTo>
                  <a:lnTo>
                    <a:pt x="102" y="43"/>
                  </a:lnTo>
                  <a:close/>
                  <a:moveTo>
                    <a:pt x="106" y="41"/>
                  </a:moveTo>
                  <a:lnTo>
                    <a:pt x="105" y="41"/>
                  </a:lnTo>
                  <a:lnTo>
                    <a:pt x="105" y="40"/>
                  </a:lnTo>
                  <a:lnTo>
                    <a:pt x="106" y="40"/>
                  </a:lnTo>
                  <a:lnTo>
                    <a:pt x="106" y="41"/>
                  </a:lnTo>
                  <a:close/>
                  <a:moveTo>
                    <a:pt x="110" y="40"/>
                  </a:moveTo>
                  <a:lnTo>
                    <a:pt x="109" y="40"/>
                  </a:lnTo>
                  <a:lnTo>
                    <a:pt x="108" y="41"/>
                  </a:lnTo>
                  <a:lnTo>
                    <a:pt x="106" y="41"/>
                  </a:lnTo>
                  <a:lnTo>
                    <a:pt x="106" y="40"/>
                  </a:lnTo>
                  <a:lnTo>
                    <a:pt x="108" y="40"/>
                  </a:lnTo>
                  <a:lnTo>
                    <a:pt x="106" y="40"/>
                  </a:lnTo>
                  <a:lnTo>
                    <a:pt x="108" y="40"/>
                  </a:lnTo>
                  <a:lnTo>
                    <a:pt x="110" y="40"/>
                  </a:lnTo>
                  <a:close/>
                  <a:moveTo>
                    <a:pt x="61" y="1"/>
                  </a:moveTo>
                  <a:lnTo>
                    <a:pt x="63" y="1"/>
                  </a:lnTo>
                  <a:lnTo>
                    <a:pt x="63" y="2"/>
                  </a:lnTo>
                  <a:lnTo>
                    <a:pt x="63" y="3"/>
                  </a:lnTo>
                  <a:lnTo>
                    <a:pt x="64" y="3"/>
                  </a:lnTo>
                  <a:lnTo>
                    <a:pt x="64" y="4"/>
                  </a:lnTo>
                  <a:lnTo>
                    <a:pt x="64" y="6"/>
                  </a:lnTo>
                  <a:lnTo>
                    <a:pt x="65" y="6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69" y="8"/>
                  </a:lnTo>
                  <a:lnTo>
                    <a:pt x="70" y="9"/>
                  </a:lnTo>
                  <a:lnTo>
                    <a:pt x="71" y="9"/>
                  </a:lnTo>
                  <a:lnTo>
                    <a:pt x="72" y="9"/>
                  </a:lnTo>
                  <a:lnTo>
                    <a:pt x="73" y="8"/>
                  </a:lnTo>
                  <a:lnTo>
                    <a:pt x="74" y="8"/>
                  </a:lnTo>
                  <a:lnTo>
                    <a:pt x="76" y="8"/>
                  </a:lnTo>
                  <a:lnTo>
                    <a:pt x="77" y="8"/>
                  </a:lnTo>
                  <a:lnTo>
                    <a:pt x="77" y="9"/>
                  </a:lnTo>
                  <a:lnTo>
                    <a:pt x="77" y="10"/>
                  </a:lnTo>
                  <a:lnTo>
                    <a:pt x="78" y="10"/>
                  </a:lnTo>
                  <a:lnTo>
                    <a:pt x="82" y="9"/>
                  </a:lnTo>
                  <a:lnTo>
                    <a:pt x="83" y="9"/>
                  </a:lnTo>
                  <a:lnTo>
                    <a:pt x="84" y="9"/>
                  </a:lnTo>
                  <a:lnTo>
                    <a:pt x="84" y="10"/>
                  </a:lnTo>
                  <a:lnTo>
                    <a:pt x="85" y="10"/>
                  </a:lnTo>
                  <a:lnTo>
                    <a:pt x="86" y="10"/>
                  </a:lnTo>
                  <a:lnTo>
                    <a:pt x="86" y="11"/>
                  </a:lnTo>
                  <a:lnTo>
                    <a:pt x="87" y="11"/>
                  </a:lnTo>
                  <a:lnTo>
                    <a:pt x="87" y="13"/>
                  </a:lnTo>
                  <a:lnTo>
                    <a:pt x="86" y="13"/>
                  </a:lnTo>
                  <a:lnTo>
                    <a:pt x="86" y="14"/>
                  </a:lnTo>
                  <a:lnTo>
                    <a:pt x="86" y="15"/>
                  </a:lnTo>
                  <a:lnTo>
                    <a:pt x="85" y="16"/>
                  </a:lnTo>
                  <a:lnTo>
                    <a:pt x="84" y="16"/>
                  </a:lnTo>
                  <a:lnTo>
                    <a:pt x="84" y="15"/>
                  </a:lnTo>
                  <a:lnTo>
                    <a:pt x="84" y="16"/>
                  </a:lnTo>
                  <a:lnTo>
                    <a:pt x="83" y="16"/>
                  </a:lnTo>
                  <a:lnTo>
                    <a:pt x="83" y="19"/>
                  </a:lnTo>
                  <a:lnTo>
                    <a:pt x="83" y="20"/>
                  </a:lnTo>
                  <a:lnTo>
                    <a:pt x="83" y="21"/>
                  </a:lnTo>
                  <a:lnTo>
                    <a:pt x="84" y="21"/>
                  </a:lnTo>
                  <a:lnTo>
                    <a:pt x="84" y="22"/>
                  </a:lnTo>
                  <a:lnTo>
                    <a:pt x="85" y="22"/>
                  </a:lnTo>
                  <a:lnTo>
                    <a:pt x="85" y="23"/>
                  </a:lnTo>
                  <a:lnTo>
                    <a:pt x="85" y="24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5" y="27"/>
                  </a:lnTo>
                  <a:lnTo>
                    <a:pt x="85" y="28"/>
                  </a:lnTo>
                  <a:lnTo>
                    <a:pt x="86" y="27"/>
                  </a:lnTo>
                  <a:lnTo>
                    <a:pt x="87" y="27"/>
                  </a:lnTo>
                  <a:lnTo>
                    <a:pt x="87" y="28"/>
                  </a:lnTo>
                  <a:lnTo>
                    <a:pt x="89" y="28"/>
                  </a:lnTo>
                  <a:lnTo>
                    <a:pt x="90" y="28"/>
                  </a:lnTo>
                  <a:lnTo>
                    <a:pt x="90" y="29"/>
                  </a:lnTo>
                  <a:lnTo>
                    <a:pt x="91" y="28"/>
                  </a:lnTo>
                  <a:lnTo>
                    <a:pt x="92" y="28"/>
                  </a:lnTo>
                  <a:lnTo>
                    <a:pt x="92" y="29"/>
                  </a:lnTo>
                  <a:lnTo>
                    <a:pt x="91" y="30"/>
                  </a:lnTo>
                  <a:lnTo>
                    <a:pt x="92" y="30"/>
                  </a:lnTo>
                  <a:lnTo>
                    <a:pt x="92" y="32"/>
                  </a:lnTo>
                  <a:lnTo>
                    <a:pt x="93" y="32"/>
                  </a:lnTo>
                  <a:lnTo>
                    <a:pt x="95" y="33"/>
                  </a:lnTo>
                  <a:lnTo>
                    <a:pt x="96" y="33"/>
                  </a:lnTo>
                  <a:lnTo>
                    <a:pt x="97" y="33"/>
                  </a:lnTo>
                  <a:lnTo>
                    <a:pt x="97" y="34"/>
                  </a:lnTo>
                  <a:lnTo>
                    <a:pt x="98" y="35"/>
                  </a:lnTo>
                  <a:lnTo>
                    <a:pt x="99" y="35"/>
                  </a:lnTo>
                  <a:lnTo>
                    <a:pt x="99" y="34"/>
                  </a:lnTo>
                  <a:lnTo>
                    <a:pt x="100" y="34"/>
                  </a:lnTo>
                  <a:lnTo>
                    <a:pt x="100" y="35"/>
                  </a:lnTo>
                  <a:lnTo>
                    <a:pt x="102" y="35"/>
                  </a:lnTo>
                  <a:lnTo>
                    <a:pt x="102" y="36"/>
                  </a:lnTo>
                  <a:lnTo>
                    <a:pt x="102" y="35"/>
                  </a:lnTo>
                  <a:lnTo>
                    <a:pt x="103" y="35"/>
                  </a:lnTo>
                  <a:lnTo>
                    <a:pt x="104" y="35"/>
                  </a:lnTo>
                  <a:lnTo>
                    <a:pt x="105" y="35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6" y="34"/>
                  </a:lnTo>
                  <a:lnTo>
                    <a:pt x="106" y="35"/>
                  </a:lnTo>
                  <a:lnTo>
                    <a:pt x="108" y="35"/>
                  </a:lnTo>
                  <a:lnTo>
                    <a:pt x="108" y="36"/>
                  </a:lnTo>
                  <a:lnTo>
                    <a:pt x="109" y="36"/>
                  </a:lnTo>
                  <a:lnTo>
                    <a:pt x="110" y="37"/>
                  </a:lnTo>
                  <a:lnTo>
                    <a:pt x="109" y="37"/>
                  </a:lnTo>
                  <a:lnTo>
                    <a:pt x="109" y="39"/>
                  </a:lnTo>
                  <a:lnTo>
                    <a:pt x="109" y="37"/>
                  </a:lnTo>
                  <a:lnTo>
                    <a:pt x="108" y="36"/>
                  </a:lnTo>
                  <a:lnTo>
                    <a:pt x="108" y="37"/>
                  </a:lnTo>
                  <a:lnTo>
                    <a:pt x="108" y="36"/>
                  </a:lnTo>
                  <a:lnTo>
                    <a:pt x="108" y="37"/>
                  </a:lnTo>
                  <a:lnTo>
                    <a:pt x="106" y="37"/>
                  </a:lnTo>
                  <a:lnTo>
                    <a:pt x="106" y="36"/>
                  </a:lnTo>
                  <a:lnTo>
                    <a:pt x="106" y="37"/>
                  </a:lnTo>
                  <a:lnTo>
                    <a:pt x="105" y="37"/>
                  </a:lnTo>
                  <a:lnTo>
                    <a:pt x="106" y="37"/>
                  </a:lnTo>
                  <a:lnTo>
                    <a:pt x="105" y="37"/>
                  </a:lnTo>
                  <a:lnTo>
                    <a:pt x="105" y="39"/>
                  </a:lnTo>
                  <a:lnTo>
                    <a:pt x="105" y="40"/>
                  </a:lnTo>
                  <a:lnTo>
                    <a:pt x="105" y="40"/>
                  </a:lnTo>
                  <a:lnTo>
                    <a:pt x="104" y="40"/>
                  </a:lnTo>
                  <a:lnTo>
                    <a:pt x="104" y="41"/>
                  </a:lnTo>
                  <a:lnTo>
                    <a:pt x="103" y="41"/>
                  </a:lnTo>
                  <a:lnTo>
                    <a:pt x="103" y="42"/>
                  </a:lnTo>
                  <a:lnTo>
                    <a:pt x="103" y="41"/>
                  </a:lnTo>
                  <a:lnTo>
                    <a:pt x="102" y="41"/>
                  </a:lnTo>
                  <a:lnTo>
                    <a:pt x="102" y="42"/>
                  </a:lnTo>
                  <a:lnTo>
                    <a:pt x="100" y="41"/>
                  </a:lnTo>
                  <a:lnTo>
                    <a:pt x="99" y="41"/>
                  </a:lnTo>
                  <a:lnTo>
                    <a:pt x="100" y="42"/>
                  </a:lnTo>
                  <a:lnTo>
                    <a:pt x="99" y="42"/>
                  </a:lnTo>
                  <a:lnTo>
                    <a:pt x="98" y="42"/>
                  </a:lnTo>
                  <a:lnTo>
                    <a:pt x="98" y="43"/>
                  </a:lnTo>
                  <a:lnTo>
                    <a:pt x="99" y="45"/>
                  </a:lnTo>
                  <a:lnTo>
                    <a:pt x="99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9" y="47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7" y="48"/>
                  </a:lnTo>
                  <a:lnTo>
                    <a:pt x="96" y="48"/>
                  </a:lnTo>
                  <a:lnTo>
                    <a:pt x="96" y="49"/>
                  </a:lnTo>
                  <a:lnTo>
                    <a:pt x="95" y="49"/>
                  </a:lnTo>
                  <a:lnTo>
                    <a:pt x="93" y="49"/>
                  </a:lnTo>
                  <a:lnTo>
                    <a:pt x="93" y="48"/>
                  </a:lnTo>
                  <a:lnTo>
                    <a:pt x="95" y="47"/>
                  </a:lnTo>
                  <a:lnTo>
                    <a:pt x="93" y="47"/>
                  </a:lnTo>
                  <a:lnTo>
                    <a:pt x="93" y="48"/>
                  </a:lnTo>
                  <a:lnTo>
                    <a:pt x="93" y="47"/>
                  </a:lnTo>
                  <a:lnTo>
                    <a:pt x="93" y="48"/>
                  </a:lnTo>
                  <a:lnTo>
                    <a:pt x="92" y="48"/>
                  </a:lnTo>
                  <a:lnTo>
                    <a:pt x="92" y="47"/>
                  </a:lnTo>
                  <a:lnTo>
                    <a:pt x="92" y="48"/>
                  </a:lnTo>
                  <a:lnTo>
                    <a:pt x="92" y="47"/>
                  </a:lnTo>
                  <a:lnTo>
                    <a:pt x="92" y="48"/>
                  </a:lnTo>
                  <a:lnTo>
                    <a:pt x="91" y="47"/>
                  </a:lnTo>
                  <a:lnTo>
                    <a:pt x="91" y="48"/>
                  </a:lnTo>
                  <a:lnTo>
                    <a:pt x="92" y="48"/>
                  </a:lnTo>
                  <a:lnTo>
                    <a:pt x="92" y="49"/>
                  </a:lnTo>
                  <a:lnTo>
                    <a:pt x="91" y="49"/>
                  </a:lnTo>
                  <a:lnTo>
                    <a:pt x="90" y="48"/>
                  </a:lnTo>
                  <a:lnTo>
                    <a:pt x="89" y="48"/>
                  </a:lnTo>
                  <a:lnTo>
                    <a:pt x="90" y="48"/>
                  </a:lnTo>
                  <a:lnTo>
                    <a:pt x="90" y="49"/>
                  </a:lnTo>
                  <a:lnTo>
                    <a:pt x="91" y="49"/>
                  </a:lnTo>
                  <a:lnTo>
                    <a:pt x="90" y="49"/>
                  </a:lnTo>
                  <a:lnTo>
                    <a:pt x="89" y="49"/>
                  </a:lnTo>
                  <a:lnTo>
                    <a:pt x="90" y="49"/>
                  </a:lnTo>
                  <a:lnTo>
                    <a:pt x="89" y="51"/>
                  </a:lnTo>
                  <a:lnTo>
                    <a:pt x="89" y="49"/>
                  </a:lnTo>
                  <a:lnTo>
                    <a:pt x="87" y="49"/>
                  </a:lnTo>
                  <a:lnTo>
                    <a:pt x="87" y="48"/>
                  </a:lnTo>
                  <a:lnTo>
                    <a:pt x="89" y="48"/>
                  </a:lnTo>
                  <a:lnTo>
                    <a:pt x="87" y="48"/>
                  </a:lnTo>
                  <a:lnTo>
                    <a:pt x="87" y="47"/>
                  </a:lnTo>
                  <a:lnTo>
                    <a:pt x="87" y="48"/>
                  </a:lnTo>
                  <a:lnTo>
                    <a:pt x="87" y="47"/>
                  </a:lnTo>
                  <a:lnTo>
                    <a:pt x="86" y="47"/>
                  </a:lnTo>
                  <a:lnTo>
                    <a:pt x="86" y="48"/>
                  </a:lnTo>
                  <a:lnTo>
                    <a:pt x="85" y="47"/>
                  </a:lnTo>
                  <a:lnTo>
                    <a:pt x="85" y="48"/>
                  </a:lnTo>
                  <a:lnTo>
                    <a:pt x="85" y="49"/>
                  </a:lnTo>
                  <a:lnTo>
                    <a:pt x="86" y="49"/>
                  </a:lnTo>
                  <a:lnTo>
                    <a:pt x="87" y="49"/>
                  </a:lnTo>
                  <a:lnTo>
                    <a:pt x="86" y="49"/>
                  </a:lnTo>
                  <a:lnTo>
                    <a:pt x="86" y="51"/>
                  </a:lnTo>
                  <a:lnTo>
                    <a:pt x="86" y="49"/>
                  </a:lnTo>
                  <a:lnTo>
                    <a:pt x="86" y="51"/>
                  </a:lnTo>
                  <a:lnTo>
                    <a:pt x="86" y="52"/>
                  </a:lnTo>
                  <a:lnTo>
                    <a:pt x="86" y="53"/>
                  </a:lnTo>
                  <a:lnTo>
                    <a:pt x="87" y="53"/>
                  </a:lnTo>
                  <a:lnTo>
                    <a:pt x="87" y="53"/>
                  </a:lnTo>
                  <a:lnTo>
                    <a:pt x="86" y="53"/>
                  </a:lnTo>
                  <a:lnTo>
                    <a:pt x="85" y="53"/>
                  </a:lnTo>
                  <a:lnTo>
                    <a:pt x="86" y="54"/>
                  </a:lnTo>
                  <a:lnTo>
                    <a:pt x="85" y="54"/>
                  </a:lnTo>
                  <a:lnTo>
                    <a:pt x="84" y="54"/>
                  </a:lnTo>
                  <a:lnTo>
                    <a:pt x="84" y="55"/>
                  </a:lnTo>
                  <a:lnTo>
                    <a:pt x="83" y="56"/>
                  </a:lnTo>
                  <a:lnTo>
                    <a:pt x="84" y="56"/>
                  </a:lnTo>
                  <a:lnTo>
                    <a:pt x="83" y="56"/>
                  </a:lnTo>
                  <a:lnTo>
                    <a:pt x="84" y="56"/>
                  </a:lnTo>
                  <a:lnTo>
                    <a:pt x="84" y="58"/>
                  </a:lnTo>
                  <a:lnTo>
                    <a:pt x="83" y="58"/>
                  </a:lnTo>
                  <a:lnTo>
                    <a:pt x="83" y="59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9"/>
                  </a:lnTo>
                  <a:lnTo>
                    <a:pt x="84" y="60"/>
                  </a:lnTo>
                  <a:lnTo>
                    <a:pt x="83" y="60"/>
                  </a:lnTo>
                  <a:lnTo>
                    <a:pt x="84" y="60"/>
                  </a:lnTo>
                  <a:lnTo>
                    <a:pt x="84" y="61"/>
                  </a:lnTo>
                  <a:lnTo>
                    <a:pt x="84" y="62"/>
                  </a:lnTo>
                  <a:lnTo>
                    <a:pt x="83" y="61"/>
                  </a:lnTo>
                  <a:lnTo>
                    <a:pt x="82" y="61"/>
                  </a:lnTo>
                  <a:lnTo>
                    <a:pt x="83" y="61"/>
                  </a:lnTo>
                  <a:lnTo>
                    <a:pt x="83" y="62"/>
                  </a:lnTo>
                  <a:lnTo>
                    <a:pt x="82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4"/>
                  </a:lnTo>
                  <a:lnTo>
                    <a:pt x="79" y="64"/>
                  </a:lnTo>
                  <a:lnTo>
                    <a:pt x="79" y="65"/>
                  </a:lnTo>
                  <a:lnTo>
                    <a:pt x="78" y="65"/>
                  </a:lnTo>
                  <a:lnTo>
                    <a:pt x="78" y="66"/>
                  </a:lnTo>
                  <a:lnTo>
                    <a:pt x="77" y="66"/>
                  </a:lnTo>
                  <a:lnTo>
                    <a:pt x="77" y="67"/>
                  </a:lnTo>
                  <a:lnTo>
                    <a:pt x="77" y="67"/>
                  </a:lnTo>
                  <a:lnTo>
                    <a:pt x="77" y="67"/>
                  </a:lnTo>
                  <a:lnTo>
                    <a:pt x="77" y="66"/>
                  </a:lnTo>
                  <a:lnTo>
                    <a:pt x="77" y="67"/>
                  </a:lnTo>
                  <a:lnTo>
                    <a:pt x="77" y="68"/>
                  </a:lnTo>
                  <a:lnTo>
                    <a:pt x="76" y="68"/>
                  </a:lnTo>
                  <a:lnTo>
                    <a:pt x="76" y="67"/>
                  </a:lnTo>
                  <a:lnTo>
                    <a:pt x="76" y="68"/>
                  </a:lnTo>
                  <a:lnTo>
                    <a:pt x="74" y="68"/>
                  </a:lnTo>
                  <a:lnTo>
                    <a:pt x="74" y="67"/>
                  </a:lnTo>
                  <a:lnTo>
                    <a:pt x="73" y="67"/>
                  </a:lnTo>
                  <a:lnTo>
                    <a:pt x="73" y="68"/>
                  </a:lnTo>
                  <a:lnTo>
                    <a:pt x="72" y="68"/>
                  </a:lnTo>
                  <a:lnTo>
                    <a:pt x="72" y="69"/>
                  </a:lnTo>
                  <a:lnTo>
                    <a:pt x="72" y="71"/>
                  </a:lnTo>
                  <a:lnTo>
                    <a:pt x="72" y="72"/>
                  </a:lnTo>
                  <a:lnTo>
                    <a:pt x="71" y="72"/>
                  </a:lnTo>
                  <a:lnTo>
                    <a:pt x="72" y="72"/>
                  </a:lnTo>
                  <a:lnTo>
                    <a:pt x="72" y="73"/>
                  </a:lnTo>
                  <a:lnTo>
                    <a:pt x="71" y="73"/>
                  </a:lnTo>
                  <a:lnTo>
                    <a:pt x="71" y="74"/>
                  </a:lnTo>
                  <a:lnTo>
                    <a:pt x="70" y="74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0" y="79"/>
                  </a:lnTo>
                  <a:lnTo>
                    <a:pt x="70" y="80"/>
                  </a:lnTo>
                  <a:lnTo>
                    <a:pt x="69" y="80"/>
                  </a:lnTo>
                  <a:lnTo>
                    <a:pt x="70" y="80"/>
                  </a:lnTo>
                  <a:lnTo>
                    <a:pt x="70" y="81"/>
                  </a:lnTo>
                  <a:lnTo>
                    <a:pt x="70" y="81"/>
                  </a:lnTo>
                  <a:lnTo>
                    <a:pt x="70" y="81"/>
                  </a:lnTo>
                  <a:lnTo>
                    <a:pt x="70" y="81"/>
                  </a:lnTo>
                  <a:lnTo>
                    <a:pt x="69" y="81"/>
                  </a:lnTo>
                  <a:lnTo>
                    <a:pt x="69" y="82"/>
                  </a:lnTo>
                  <a:lnTo>
                    <a:pt x="69" y="84"/>
                  </a:lnTo>
                  <a:lnTo>
                    <a:pt x="69" y="85"/>
                  </a:lnTo>
                  <a:lnTo>
                    <a:pt x="67" y="85"/>
                  </a:lnTo>
                  <a:lnTo>
                    <a:pt x="66" y="86"/>
                  </a:lnTo>
                  <a:lnTo>
                    <a:pt x="66" y="87"/>
                  </a:lnTo>
                  <a:lnTo>
                    <a:pt x="66" y="88"/>
                  </a:lnTo>
                  <a:lnTo>
                    <a:pt x="66" y="90"/>
                  </a:lnTo>
                  <a:lnTo>
                    <a:pt x="67" y="90"/>
                  </a:lnTo>
                  <a:lnTo>
                    <a:pt x="67" y="91"/>
                  </a:lnTo>
                  <a:lnTo>
                    <a:pt x="67" y="90"/>
                  </a:lnTo>
                  <a:lnTo>
                    <a:pt x="67" y="91"/>
                  </a:lnTo>
                  <a:lnTo>
                    <a:pt x="69" y="91"/>
                  </a:lnTo>
                  <a:lnTo>
                    <a:pt x="69" y="92"/>
                  </a:lnTo>
                  <a:lnTo>
                    <a:pt x="69" y="93"/>
                  </a:lnTo>
                  <a:lnTo>
                    <a:pt x="69" y="94"/>
                  </a:lnTo>
                  <a:lnTo>
                    <a:pt x="69" y="93"/>
                  </a:lnTo>
                  <a:lnTo>
                    <a:pt x="69" y="92"/>
                  </a:lnTo>
                  <a:lnTo>
                    <a:pt x="70" y="93"/>
                  </a:lnTo>
                  <a:lnTo>
                    <a:pt x="70" y="94"/>
                  </a:lnTo>
                  <a:lnTo>
                    <a:pt x="70" y="95"/>
                  </a:lnTo>
                  <a:lnTo>
                    <a:pt x="71" y="97"/>
                  </a:lnTo>
                  <a:lnTo>
                    <a:pt x="72" y="98"/>
                  </a:lnTo>
                  <a:lnTo>
                    <a:pt x="72" y="99"/>
                  </a:lnTo>
                  <a:lnTo>
                    <a:pt x="73" y="99"/>
                  </a:lnTo>
                  <a:lnTo>
                    <a:pt x="73" y="100"/>
                  </a:lnTo>
                  <a:lnTo>
                    <a:pt x="74" y="100"/>
                  </a:lnTo>
                  <a:lnTo>
                    <a:pt x="76" y="101"/>
                  </a:lnTo>
                  <a:lnTo>
                    <a:pt x="76" y="103"/>
                  </a:lnTo>
                  <a:lnTo>
                    <a:pt x="77" y="101"/>
                  </a:lnTo>
                  <a:lnTo>
                    <a:pt x="77" y="103"/>
                  </a:lnTo>
                  <a:lnTo>
                    <a:pt x="77" y="103"/>
                  </a:lnTo>
                  <a:lnTo>
                    <a:pt x="78" y="104"/>
                  </a:lnTo>
                  <a:lnTo>
                    <a:pt x="79" y="105"/>
                  </a:lnTo>
                  <a:lnTo>
                    <a:pt x="78" y="105"/>
                  </a:lnTo>
                  <a:lnTo>
                    <a:pt x="79" y="105"/>
                  </a:lnTo>
                  <a:lnTo>
                    <a:pt x="79" y="106"/>
                  </a:lnTo>
                  <a:lnTo>
                    <a:pt x="79" y="105"/>
                  </a:lnTo>
                  <a:lnTo>
                    <a:pt x="80" y="105"/>
                  </a:lnTo>
                  <a:lnTo>
                    <a:pt x="80" y="106"/>
                  </a:lnTo>
                  <a:lnTo>
                    <a:pt x="83" y="108"/>
                  </a:lnTo>
                  <a:lnTo>
                    <a:pt x="82" y="108"/>
                  </a:lnTo>
                  <a:lnTo>
                    <a:pt x="82" y="110"/>
                  </a:lnTo>
                  <a:lnTo>
                    <a:pt x="80" y="110"/>
                  </a:lnTo>
                  <a:lnTo>
                    <a:pt x="80" y="110"/>
                  </a:lnTo>
                  <a:lnTo>
                    <a:pt x="82" y="111"/>
                  </a:lnTo>
                  <a:lnTo>
                    <a:pt x="82" y="112"/>
                  </a:lnTo>
                  <a:lnTo>
                    <a:pt x="80" y="112"/>
                  </a:lnTo>
                  <a:lnTo>
                    <a:pt x="80" y="111"/>
                  </a:lnTo>
                  <a:lnTo>
                    <a:pt x="79" y="111"/>
                  </a:lnTo>
                  <a:lnTo>
                    <a:pt x="78" y="111"/>
                  </a:lnTo>
                  <a:lnTo>
                    <a:pt x="79" y="111"/>
                  </a:lnTo>
                  <a:lnTo>
                    <a:pt x="79" y="112"/>
                  </a:lnTo>
                  <a:lnTo>
                    <a:pt x="80" y="112"/>
                  </a:lnTo>
                  <a:lnTo>
                    <a:pt x="79" y="112"/>
                  </a:lnTo>
                  <a:lnTo>
                    <a:pt x="80" y="113"/>
                  </a:lnTo>
                  <a:lnTo>
                    <a:pt x="80" y="112"/>
                  </a:lnTo>
                  <a:lnTo>
                    <a:pt x="82" y="112"/>
                  </a:lnTo>
                  <a:lnTo>
                    <a:pt x="82" y="113"/>
                  </a:lnTo>
                  <a:lnTo>
                    <a:pt x="83" y="113"/>
                  </a:lnTo>
                  <a:lnTo>
                    <a:pt x="83" y="114"/>
                  </a:lnTo>
                  <a:lnTo>
                    <a:pt x="84" y="116"/>
                  </a:lnTo>
                  <a:lnTo>
                    <a:pt x="84" y="117"/>
                  </a:lnTo>
                  <a:lnTo>
                    <a:pt x="85" y="117"/>
                  </a:lnTo>
                  <a:lnTo>
                    <a:pt x="85" y="118"/>
                  </a:lnTo>
                  <a:lnTo>
                    <a:pt x="87" y="120"/>
                  </a:lnTo>
                  <a:lnTo>
                    <a:pt x="91" y="123"/>
                  </a:lnTo>
                  <a:lnTo>
                    <a:pt x="92" y="124"/>
                  </a:lnTo>
                  <a:lnTo>
                    <a:pt x="93" y="125"/>
                  </a:lnTo>
                  <a:lnTo>
                    <a:pt x="95" y="125"/>
                  </a:lnTo>
                  <a:lnTo>
                    <a:pt x="93" y="126"/>
                  </a:lnTo>
                  <a:lnTo>
                    <a:pt x="95" y="126"/>
                  </a:lnTo>
                  <a:lnTo>
                    <a:pt x="96" y="127"/>
                  </a:lnTo>
                  <a:lnTo>
                    <a:pt x="96" y="129"/>
                  </a:lnTo>
                  <a:lnTo>
                    <a:pt x="95" y="129"/>
                  </a:lnTo>
                  <a:lnTo>
                    <a:pt x="95" y="130"/>
                  </a:lnTo>
                  <a:lnTo>
                    <a:pt x="96" y="129"/>
                  </a:lnTo>
                  <a:lnTo>
                    <a:pt x="97" y="129"/>
                  </a:lnTo>
                  <a:lnTo>
                    <a:pt x="99" y="131"/>
                  </a:lnTo>
                  <a:lnTo>
                    <a:pt x="99" y="132"/>
                  </a:lnTo>
                  <a:lnTo>
                    <a:pt x="102" y="133"/>
                  </a:lnTo>
                  <a:lnTo>
                    <a:pt x="103" y="134"/>
                  </a:lnTo>
                  <a:lnTo>
                    <a:pt x="104" y="134"/>
                  </a:lnTo>
                  <a:lnTo>
                    <a:pt x="104" y="136"/>
                  </a:lnTo>
                  <a:lnTo>
                    <a:pt x="103" y="134"/>
                  </a:lnTo>
                  <a:lnTo>
                    <a:pt x="100" y="133"/>
                  </a:lnTo>
                  <a:lnTo>
                    <a:pt x="102" y="134"/>
                  </a:lnTo>
                  <a:lnTo>
                    <a:pt x="103" y="134"/>
                  </a:lnTo>
                  <a:lnTo>
                    <a:pt x="103" y="136"/>
                  </a:lnTo>
                  <a:lnTo>
                    <a:pt x="103" y="134"/>
                  </a:lnTo>
                  <a:lnTo>
                    <a:pt x="103" y="136"/>
                  </a:lnTo>
                  <a:lnTo>
                    <a:pt x="104" y="136"/>
                  </a:lnTo>
                  <a:lnTo>
                    <a:pt x="103" y="136"/>
                  </a:lnTo>
                  <a:lnTo>
                    <a:pt x="104" y="136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5" y="137"/>
                  </a:lnTo>
                  <a:lnTo>
                    <a:pt x="105" y="138"/>
                  </a:lnTo>
                  <a:lnTo>
                    <a:pt x="106" y="138"/>
                  </a:lnTo>
                  <a:lnTo>
                    <a:pt x="106" y="138"/>
                  </a:lnTo>
                  <a:lnTo>
                    <a:pt x="106" y="139"/>
                  </a:lnTo>
                  <a:lnTo>
                    <a:pt x="108" y="139"/>
                  </a:lnTo>
                  <a:lnTo>
                    <a:pt x="108" y="140"/>
                  </a:lnTo>
                  <a:lnTo>
                    <a:pt x="109" y="139"/>
                  </a:lnTo>
                  <a:lnTo>
                    <a:pt x="109" y="138"/>
                  </a:lnTo>
                  <a:lnTo>
                    <a:pt x="110" y="139"/>
                  </a:lnTo>
                  <a:lnTo>
                    <a:pt x="111" y="139"/>
                  </a:lnTo>
                  <a:lnTo>
                    <a:pt x="111" y="140"/>
                  </a:lnTo>
                  <a:lnTo>
                    <a:pt x="111" y="142"/>
                  </a:lnTo>
                  <a:lnTo>
                    <a:pt x="112" y="142"/>
                  </a:lnTo>
                  <a:lnTo>
                    <a:pt x="113" y="142"/>
                  </a:lnTo>
                  <a:lnTo>
                    <a:pt x="112" y="143"/>
                  </a:lnTo>
                  <a:lnTo>
                    <a:pt x="113" y="144"/>
                  </a:lnTo>
                  <a:lnTo>
                    <a:pt x="115" y="144"/>
                  </a:lnTo>
                  <a:lnTo>
                    <a:pt x="115" y="145"/>
                  </a:lnTo>
                  <a:lnTo>
                    <a:pt x="113" y="145"/>
                  </a:lnTo>
                  <a:lnTo>
                    <a:pt x="115" y="145"/>
                  </a:lnTo>
                  <a:lnTo>
                    <a:pt x="115" y="144"/>
                  </a:lnTo>
                  <a:lnTo>
                    <a:pt x="115" y="143"/>
                  </a:lnTo>
                  <a:lnTo>
                    <a:pt x="116" y="143"/>
                  </a:lnTo>
                  <a:lnTo>
                    <a:pt x="117" y="143"/>
                  </a:lnTo>
                  <a:lnTo>
                    <a:pt x="116" y="143"/>
                  </a:lnTo>
                  <a:lnTo>
                    <a:pt x="116" y="144"/>
                  </a:lnTo>
                  <a:lnTo>
                    <a:pt x="115" y="144"/>
                  </a:lnTo>
                  <a:lnTo>
                    <a:pt x="115" y="145"/>
                  </a:lnTo>
                  <a:lnTo>
                    <a:pt x="116" y="146"/>
                  </a:lnTo>
                  <a:lnTo>
                    <a:pt x="117" y="148"/>
                  </a:lnTo>
                  <a:lnTo>
                    <a:pt x="117" y="149"/>
                  </a:lnTo>
                  <a:lnTo>
                    <a:pt x="118" y="148"/>
                  </a:lnTo>
                  <a:lnTo>
                    <a:pt x="118" y="149"/>
                  </a:lnTo>
                  <a:lnTo>
                    <a:pt x="118" y="150"/>
                  </a:lnTo>
                  <a:lnTo>
                    <a:pt x="118" y="151"/>
                  </a:lnTo>
                  <a:lnTo>
                    <a:pt x="122" y="155"/>
                  </a:lnTo>
                  <a:lnTo>
                    <a:pt x="123" y="156"/>
                  </a:lnTo>
                  <a:lnTo>
                    <a:pt x="122" y="156"/>
                  </a:lnTo>
                  <a:lnTo>
                    <a:pt x="122" y="157"/>
                  </a:lnTo>
                  <a:lnTo>
                    <a:pt x="123" y="157"/>
                  </a:lnTo>
                  <a:lnTo>
                    <a:pt x="123" y="156"/>
                  </a:lnTo>
                  <a:lnTo>
                    <a:pt x="123" y="157"/>
                  </a:lnTo>
                  <a:lnTo>
                    <a:pt x="124" y="157"/>
                  </a:lnTo>
                  <a:lnTo>
                    <a:pt x="124" y="158"/>
                  </a:lnTo>
                  <a:lnTo>
                    <a:pt x="125" y="158"/>
                  </a:lnTo>
                  <a:lnTo>
                    <a:pt x="125" y="159"/>
                  </a:lnTo>
                  <a:lnTo>
                    <a:pt x="125" y="158"/>
                  </a:lnTo>
                  <a:lnTo>
                    <a:pt x="125" y="157"/>
                  </a:lnTo>
                  <a:lnTo>
                    <a:pt x="126" y="157"/>
                  </a:lnTo>
                  <a:lnTo>
                    <a:pt x="126" y="158"/>
                  </a:lnTo>
                  <a:lnTo>
                    <a:pt x="126" y="159"/>
                  </a:lnTo>
                  <a:lnTo>
                    <a:pt x="126" y="161"/>
                  </a:lnTo>
                  <a:lnTo>
                    <a:pt x="128" y="161"/>
                  </a:lnTo>
                  <a:lnTo>
                    <a:pt x="129" y="161"/>
                  </a:lnTo>
                  <a:lnTo>
                    <a:pt x="128" y="161"/>
                  </a:lnTo>
                  <a:lnTo>
                    <a:pt x="128" y="162"/>
                  </a:lnTo>
                  <a:lnTo>
                    <a:pt x="128" y="163"/>
                  </a:lnTo>
                  <a:lnTo>
                    <a:pt x="126" y="163"/>
                  </a:lnTo>
                  <a:lnTo>
                    <a:pt x="128" y="163"/>
                  </a:lnTo>
                  <a:lnTo>
                    <a:pt x="128" y="165"/>
                  </a:lnTo>
                  <a:lnTo>
                    <a:pt x="128" y="166"/>
                  </a:lnTo>
                  <a:lnTo>
                    <a:pt x="129" y="168"/>
                  </a:lnTo>
                  <a:lnTo>
                    <a:pt x="130" y="169"/>
                  </a:lnTo>
                  <a:lnTo>
                    <a:pt x="131" y="170"/>
                  </a:lnTo>
                  <a:lnTo>
                    <a:pt x="131" y="171"/>
                  </a:lnTo>
                  <a:lnTo>
                    <a:pt x="131" y="172"/>
                  </a:lnTo>
                  <a:lnTo>
                    <a:pt x="131" y="174"/>
                  </a:lnTo>
                  <a:lnTo>
                    <a:pt x="130" y="174"/>
                  </a:lnTo>
                  <a:lnTo>
                    <a:pt x="131" y="174"/>
                  </a:lnTo>
                  <a:lnTo>
                    <a:pt x="131" y="175"/>
                  </a:lnTo>
                  <a:lnTo>
                    <a:pt x="131" y="176"/>
                  </a:lnTo>
                  <a:lnTo>
                    <a:pt x="132" y="176"/>
                  </a:lnTo>
                  <a:lnTo>
                    <a:pt x="131" y="177"/>
                  </a:lnTo>
                  <a:lnTo>
                    <a:pt x="132" y="177"/>
                  </a:lnTo>
                  <a:lnTo>
                    <a:pt x="132" y="178"/>
                  </a:lnTo>
                  <a:lnTo>
                    <a:pt x="132" y="179"/>
                  </a:lnTo>
                  <a:lnTo>
                    <a:pt x="134" y="179"/>
                  </a:lnTo>
                  <a:lnTo>
                    <a:pt x="134" y="181"/>
                  </a:lnTo>
                  <a:lnTo>
                    <a:pt x="134" y="182"/>
                  </a:lnTo>
                  <a:lnTo>
                    <a:pt x="132" y="182"/>
                  </a:lnTo>
                  <a:lnTo>
                    <a:pt x="134" y="182"/>
                  </a:lnTo>
                  <a:lnTo>
                    <a:pt x="134" y="183"/>
                  </a:lnTo>
                  <a:lnTo>
                    <a:pt x="134" y="184"/>
                  </a:lnTo>
                  <a:lnTo>
                    <a:pt x="134" y="187"/>
                  </a:lnTo>
                  <a:lnTo>
                    <a:pt x="134" y="188"/>
                  </a:lnTo>
                  <a:lnTo>
                    <a:pt x="134" y="189"/>
                  </a:lnTo>
                  <a:lnTo>
                    <a:pt x="134" y="190"/>
                  </a:lnTo>
                  <a:lnTo>
                    <a:pt x="134" y="189"/>
                  </a:lnTo>
                  <a:lnTo>
                    <a:pt x="134" y="188"/>
                  </a:lnTo>
                  <a:lnTo>
                    <a:pt x="134" y="187"/>
                  </a:lnTo>
                  <a:lnTo>
                    <a:pt x="134" y="188"/>
                  </a:lnTo>
                  <a:lnTo>
                    <a:pt x="134" y="189"/>
                  </a:lnTo>
                  <a:lnTo>
                    <a:pt x="134" y="189"/>
                  </a:lnTo>
                  <a:lnTo>
                    <a:pt x="134" y="189"/>
                  </a:lnTo>
                  <a:lnTo>
                    <a:pt x="134" y="190"/>
                  </a:lnTo>
                  <a:lnTo>
                    <a:pt x="134" y="191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4"/>
                  </a:lnTo>
                  <a:lnTo>
                    <a:pt x="134" y="192"/>
                  </a:lnTo>
                  <a:lnTo>
                    <a:pt x="134" y="192"/>
                  </a:lnTo>
                  <a:lnTo>
                    <a:pt x="134" y="191"/>
                  </a:lnTo>
                  <a:lnTo>
                    <a:pt x="134" y="192"/>
                  </a:lnTo>
                  <a:lnTo>
                    <a:pt x="134" y="194"/>
                  </a:lnTo>
                  <a:lnTo>
                    <a:pt x="134" y="194"/>
                  </a:lnTo>
                  <a:lnTo>
                    <a:pt x="134" y="195"/>
                  </a:lnTo>
                  <a:lnTo>
                    <a:pt x="135" y="195"/>
                  </a:lnTo>
                  <a:lnTo>
                    <a:pt x="134" y="195"/>
                  </a:lnTo>
                  <a:lnTo>
                    <a:pt x="135" y="195"/>
                  </a:lnTo>
                  <a:lnTo>
                    <a:pt x="135" y="195"/>
                  </a:lnTo>
                  <a:lnTo>
                    <a:pt x="134" y="196"/>
                  </a:lnTo>
                  <a:lnTo>
                    <a:pt x="134" y="195"/>
                  </a:lnTo>
                  <a:lnTo>
                    <a:pt x="134" y="195"/>
                  </a:lnTo>
                  <a:lnTo>
                    <a:pt x="134" y="195"/>
                  </a:lnTo>
                  <a:lnTo>
                    <a:pt x="134" y="195"/>
                  </a:lnTo>
                  <a:lnTo>
                    <a:pt x="134" y="196"/>
                  </a:lnTo>
                  <a:lnTo>
                    <a:pt x="134" y="196"/>
                  </a:lnTo>
                  <a:lnTo>
                    <a:pt x="134" y="197"/>
                  </a:lnTo>
                  <a:lnTo>
                    <a:pt x="134" y="198"/>
                  </a:lnTo>
                  <a:lnTo>
                    <a:pt x="134" y="197"/>
                  </a:lnTo>
                  <a:lnTo>
                    <a:pt x="135" y="197"/>
                  </a:lnTo>
                  <a:lnTo>
                    <a:pt x="135" y="198"/>
                  </a:lnTo>
                  <a:lnTo>
                    <a:pt x="134" y="200"/>
                  </a:lnTo>
                  <a:lnTo>
                    <a:pt x="135" y="200"/>
                  </a:lnTo>
                  <a:lnTo>
                    <a:pt x="134" y="200"/>
                  </a:lnTo>
                  <a:lnTo>
                    <a:pt x="134" y="201"/>
                  </a:lnTo>
                  <a:lnTo>
                    <a:pt x="135" y="201"/>
                  </a:lnTo>
                  <a:lnTo>
                    <a:pt x="135" y="202"/>
                  </a:lnTo>
                  <a:lnTo>
                    <a:pt x="135" y="203"/>
                  </a:lnTo>
                  <a:lnTo>
                    <a:pt x="136" y="203"/>
                  </a:lnTo>
                  <a:lnTo>
                    <a:pt x="136" y="204"/>
                  </a:lnTo>
                  <a:lnTo>
                    <a:pt x="137" y="205"/>
                  </a:lnTo>
                  <a:lnTo>
                    <a:pt x="137" y="207"/>
                  </a:lnTo>
                  <a:lnTo>
                    <a:pt x="136" y="207"/>
                  </a:lnTo>
                  <a:lnTo>
                    <a:pt x="137" y="207"/>
                  </a:lnTo>
                  <a:lnTo>
                    <a:pt x="137" y="205"/>
                  </a:lnTo>
                  <a:lnTo>
                    <a:pt x="136" y="207"/>
                  </a:lnTo>
                  <a:lnTo>
                    <a:pt x="135" y="207"/>
                  </a:lnTo>
                  <a:lnTo>
                    <a:pt x="136" y="207"/>
                  </a:lnTo>
                  <a:lnTo>
                    <a:pt x="136" y="208"/>
                  </a:lnTo>
                  <a:lnTo>
                    <a:pt x="136" y="210"/>
                  </a:lnTo>
                  <a:lnTo>
                    <a:pt x="137" y="210"/>
                  </a:lnTo>
                  <a:lnTo>
                    <a:pt x="137" y="211"/>
                  </a:lnTo>
                  <a:lnTo>
                    <a:pt x="137" y="213"/>
                  </a:lnTo>
                  <a:lnTo>
                    <a:pt x="136" y="213"/>
                  </a:lnTo>
                  <a:lnTo>
                    <a:pt x="136" y="211"/>
                  </a:lnTo>
                  <a:lnTo>
                    <a:pt x="136" y="210"/>
                  </a:lnTo>
                  <a:lnTo>
                    <a:pt x="135" y="210"/>
                  </a:lnTo>
                  <a:lnTo>
                    <a:pt x="136" y="209"/>
                  </a:lnTo>
                  <a:lnTo>
                    <a:pt x="135" y="209"/>
                  </a:lnTo>
                  <a:lnTo>
                    <a:pt x="135" y="208"/>
                  </a:lnTo>
                  <a:lnTo>
                    <a:pt x="134" y="209"/>
                  </a:lnTo>
                  <a:lnTo>
                    <a:pt x="134" y="210"/>
                  </a:lnTo>
                  <a:lnTo>
                    <a:pt x="134" y="211"/>
                  </a:lnTo>
                  <a:lnTo>
                    <a:pt x="134" y="213"/>
                  </a:lnTo>
                  <a:lnTo>
                    <a:pt x="134" y="211"/>
                  </a:lnTo>
                  <a:lnTo>
                    <a:pt x="134" y="213"/>
                  </a:lnTo>
                  <a:lnTo>
                    <a:pt x="134" y="214"/>
                  </a:lnTo>
                  <a:lnTo>
                    <a:pt x="134" y="214"/>
                  </a:lnTo>
                  <a:lnTo>
                    <a:pt x="134" y="215"/>
                  </a:lnTo>
                  <a:lnTo>
                    <a:pt x="135" y="215"/>
                  </a:lnTo>
                  <a:lnTo>
                    <a:pt x="135" y="216"/>
                  </a:lnTo>
                  <a:lnTo>
                    <a:pt x="134" y="216"/>
                  </a:lnTo>
                  <a:lnTo>
                    <a:pt x="134" y="215"/>
                  </a:lnTo>
                  <a:lnTo>
                    <a:pt x="132" y="215"/>
                  </a:lnTo>
                  <a:lnTo>
                    <a:pt x="132" y="216"/>
                  </a:lnTo>
                  <a:lnTo>
                    <a:pt x="134" y="215"/>
                  </a:lnTo>
                  <a:lnTo>
                    <a:pt x="134" y="216"/>
                  </a:lnTo>
                  <a:lnTo>
                    <a:pt x="134" y="217"/>
                  </a:lnTo>
                  <a:lnTo>
                    <a:pt x="134" y="218"/>
                  </a:lnTo>
                  <a:lnTo>
                    <a:pt x="132" y="218"/>
                  </a:lnTo>
                  <a:lnTo>
                    <a:pt x="134" y="218"/>
                  </a:lnTo>
                  <a:lnTo>
                    <a:pt x="134" y="220"/>
                  </a:lnTo>
                  <a:lnTo>
                    <a:pt x="132" y="220"/>
                  </a:lnTo>
                  <a:lnTo>
                    <a:pt x="134" y="220"/>
                  </a:lnTo>
                  <a:lnTo>
                    <a:pt x="132" y="220"/>
                  </a:lnTo>
                  <a:lnTo>
                    <a:pt x="134" y="220"/>
                  </a:lnTo>
                  <a:lnTo>
                    <a:pt x="134" y="221"/>
                  </a:lnTo>
                  <a:lnTo>
                    <a:pt x="134" y="222"/>
                  </a:lnTo>
                  <a:lnTo>
                    <a:pt x="134" y="223"/>
                  </a:lnTo>
                  <a:lnTo>
                    <a:pt x="134" y="223"/>
                  </a:lnTo>
                  <a:lnTo>
                    <a:pt x="134" y="223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4" y="223"/>
                  </a:lnTo>
                  <a:lnTo>
                    <a:pt x="134" y="223"/>
                  </a:lnTo>
                  <a:lnTo>
                    <a:pt x="134" y="222"/>
                  </a:lnTo>
                  <a:lnTo>
                    <a:pt x="132" y="221"/>
                  </a:lnTo>
                  <a:lnTo>
                    <a:pt x="132" y="222"/>
                  </a:lnTo>
                  <a:lnTo>
                    <a:pt x="132" y="223"/>
                  </a:lnTo>
                  <a:lnTo>
                    <a:pt x="134" y="223"/>
                  </a:lnTo>
                  <a:lnTo>
                    <a:pt x="134" y="223"/>
                  </a:lnTo>
                  <a:lnTo>
                    <a:pt x="132" y="224"/>
                  </a:lnTo>
                  <a:lnTo>
                    <a:pt x="131" y="226"/>
                  </a:lnTo>
                  <a:lnTo>
                    <a:pt x="132" y="226"/>
                  </a:lnTo>
                  <a:lnTo>
                    <a:pt x="134" y="224"/>
                  </a:lnTo>
                  <a:lnTo>
                    <a:pt x="134" y="226"/>
                  </a:lnTo>
                  <a:lnTo>
                    <a:pt x="134" y="227"/>
                  </a:lnTo>
                  <a:lnTo>
                    <a:pt x="134" y="228"/>
                  </a:lnTo>
                  <a:lnTo>
                    <a:pt x="134" y="229"/>
                  </a:lnTo>
                  <a:lnTo>
                    <a:pt x="132" y="229"/>
                  </a:lnTo>
                  <a:lnTo>
                    <a:pt x="132" y="230"/>
                  </a:lnTo>
                  <a:lnTo>
                    <a:pt x="131" y="230"/>
                  </a:lnTo>
                  <a:lnTo>
                    <a:pt x="130" y="230"/>
                  </a:lnTo>
                  <a:lnTo>
                    <a:pt x="130" y="229"/>
                  </a:lnTo>
                  <a:lnTo>
                    <a:pt x="130" y="230"/>
                  </a:lnTo>
                  <a:lnTo>
                    <a:pt x="130" y="231"/>
                  </a:lnTo>
                  <a:lnTo>
                    <a:pt x="130" y="233"/>
                  </a:lnTo>
                  <a:lnTo>
                    <a:pt x="130" y="234"/>
                  </a:lnTo>
                  <a:lnTo>
                    <a:pt x="130" y="235"/>
                  </a:lnTo>
                  <a:lnTo>
                    <a:pt x="129" y="235"/>
                  </a:lnTo>
                  <a:lnTo>
                    <a:pt x="129" y="236"/>
                  </a:lnTo>
                  <a:lnTo>
                    <a:pt x="128" y="236"/>
                  </a:lnTo>
                  <a:lnTo>
                    <a:pt x="128" y="235"/>
                  </a:lnTo>
                  <a:lnTo>
                    <a:pt x="126" y="235"/>
                  </a:lnTo>
                  <a:lnTo>
                    <a:pt x="125" y="236"/>
                  </a:lnTo>
                  <a:lnTo>
                    <a:pt x="124" y="237"/>
                  </a:lnTo>
                  <a:lnTo>
                    <a:pt x="124" y="239"/>
                  </a:lnTo>
                  <a:lnTo>
                    <a:pt x="123" y="239"/>
                  </a:lnTo>
                  <a:lnTo>
                    <a:pt x="122" y="239"/>
                  </a:lnTo>
                  <a:lnTo>
                    <a:pt x="121" y="239"/>
                  </a:lnTo>
                  <a:lnTo>
                    <a:pt x="119" y="240"/>
                  </a:lnTo>
                  <a:lnTo>
                    <a:pt x="119" y="241"/>
                  </a:lnTo>
                  <a:lnTo>
                    <a:pt x="118" y="241"/>
                  </a:lnTo>
                  <a:lnTo>
                    <a:pt x="118" y="242"/>
                  </a:lnTo>
                  <a:lnTo>
                    <a:pt x="117" y="242"/>
                  </a:lnTo>
                  <a:lnTo>
                    <a:pt x="117" y="243"/>
                  </a:lnTo>
                  <a:lnTo>
                    <a:pt x="116" y="243"/>
                  </a:lnTo>
                  <a:lnTo>
                    <a:pt x="115" y="243"/>
                  </a:lnTo>
                  <a:lnTo>
                    <a:pt x="112" y="243"/>
                  </a:lnTo>
                  <a:lnTo>
                    <a:pt x="111" y="245"/>
                  </a:lnTo>
                  <a:lnTo>
                    <a:pt x="111" y="246"/>
                  </a:lnTo>
                  <a:lnTo>
                    <a:pt x="111" y="247"/>
                  </a:lnTo>
                  <a:lnTo>
                    <a:pt x="110" y="248"/>
                  </a:lnTo>
                  <a:lnTo>
                    <a:pt x="109" y="248"/>
                  </a:lnTo>
                  <a:lnTo>
                    <a:pt x="108" y="248"/>
                  </a:lnTo>
                  <a:lnTo>
                    <a:pt x="106" y="248"/>
                  </a:lnTo>
                  <a:lnTo>
                    <a:pt x="105" y="249"/>
                  </a:lnTo>
                  <a:lnTo>
                    <a:pt x="104" y="250"/>
                  </a:lnTo>
                  <a:lnTo>
                    <a:pt x="103" y="250"/>
                  </a:lnTo>
                  <a:lnTo>
                    <a:pt x="102" y="252"/>
                  </a:lnTo>
                  <a:lnTo>
                    <a:pt x="100" y="253"/>
                  </a:lnTo>
                  <a:lnTo>
                    <a:pt x="99" y="253"/>
                  </a:lnTo>
                  <a:lnTo>
                    <a:pt x="98" y="253"/>
                  </a:lnTo>
                  <a:lnTo>
                    <a:pt x="97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5" y="253"/>
                  </a:lnTo>
                  <a:lnTo>
                    <a:pt x="93" y="253"/>
                  </a:lnTo>
                  <a:lnTo>
                    <a:pt x="92" y="253"/>
                  </a:lnTo>
                  <a:lnTo>
                    <a:pt x="93" y="253"/>
                  </a:lnTo>
                  <a:lnTo>
                    <a:pt x="93" y="252"/>
                  </a:lnTo>
                  <a:lnTo>
                    <a:pt x="92" y="252"/>
                  </a:lnTo>
                  <a:lnTo>
                    <a:pt x="92" y="253"/>
                  </a:lnTo>
                  <a:lnTo>
                    <a:pt x="92" y="252"/>
                  </a:lnTo>
                  <a:lnTo>
                    <a:pt x="92" y="253"/>
                  </a:lnTo>
                  <a:lnTo>
                    <a:pt x="91" y="253"/>
                  </a:lnTo>
                  <a:lnTo>
                    <a:pt x="91" y="252"/>
                  </a:lnTo>
                  <a:lnTo>
                    <a:pt x="92" y="252"/>
                  </a:lnTo>
                  <a:lnTo>
                    <a:pt x="92" y="250"/>
                  </a:lnTo>
                  <a:lnTo>
                    <a:pt x="92" y="249"/>
                  </a:lnTo>
                  <a:lnTo>
                    <a:pt x="92" y="248"/>
                  </a:lnTo>
                  <a:lnTo>
                    <a:pt x="91" y="248"/>
                  </a:lnTo>
                  <a:lnTo>
                    <a:pt x="92" y="249"/>
                  </a:lnTo>
                  <a:lnTo>
                    <a:pt x="92" y="250"/>
                  </a:lnTo>
                  <a:lnTo>
                    <a:pt x="92" y="252"/>
                  </a:lnTo>
                  <a:lnTo>
                    <a:pt x="91" y="252"/>
                  </a:lnTo>
                  <a:lnTo>
                    <a:pt x="92" y="250"/>
                  </a:lnTo>
                  <a:lnTo>
                    <a:pt x="91" y="250"/>
                  </a:lnTo>
                  <a:lnTo>
                    <a:pt x="91" y="249"/>
                  </a:lnTo>
                  <a:lnTo>
                    <a:pt x="91" y="250"/>
                  </a:lnTo>
                  <a:lnTo>
                    <a:pt x="91" y="252"/>
                  </a:lnTo>
                  <a:lnTo>
                    <a:pt x="92" y="252"/>
                  </a:lnTo>
                  <a:lnTo>
                    <a:pt x="91" y="252"/>
                  </a:lnTo>
                  <a:lnTo>
                    <a:pt x="91" y="253"/>
                  </a:lnTo>
                  <a:lnTo>
                    <a:pt x="91" y="252"/>
                  </a:lnTo>
                  <a:lnTo>
                    <a:pt x="90" y="252"/>
                  </a:lnTo>
                  <a:lnTo>
                    <a:pt x="90" y="250"/>
                  </a:lnTo>
                  <a:lnTo>
                    <a:pt x="91" y="250"/>
                  </a:lnTo>
                  <a:lnTo>
                    <a:pt x="90" y="249"/>
                  </a:lnTo>
                  <a:lnTo>
                    <a:pt x="89" y="249"/>
                  </a:lnTo>
                  <a:lnTo>
                    <a:pt x="87" y="249"/>
                  </a:lnTo>
                  <a:lnTo>
                    <a:pt x="87" y="248"/>
                  </a:lnTo>
                  <a:lnTo>
                    <a:pt x="86" y="248"/>
                  </a:lnTo>
                  <a:lnTo>
                    <a:pt x="86" y="249"/>
                  </a:lnTo>
                  <a:lnTo>
                    <a:pt x="87" y="249"/>
                  </a:lnTo>
                  <a:lnTo>
                    <a:pt x="87" y="250"/>
                  </a:lnTo>
                  <a:lnTo>
                    <a:pt x="86" y="250"/>
                  </a:lnTo>
                  <a:lnTo>
                    <a:pt x="86" y="252"/>
                  </a:lnTo>
                  <a:lnTo>
                    <a:pt x="85" y="252"/>
                  </a:lnTo>
                  <a:lnTo>
                    <a:pt x="85" y="253"/>
                  </a:lnTo>
                  <a:lnTo>
                    <a:pt x="84" y="253"/>
                  </a:lnTo>
                  <a:lnTo>
                    <a:pt x="85" y="253"/>
                  </a:lnTo>
                  <a:lnTo>
                    <a:pt x="86" y="253"/>
                  </a:lnTo>
                  <a:lnTo>
                    <a:pt x="87" y="253"/>
                  </a:lnTo>
                  <a:lnTo>
                    <a:pt x="87" y="253"/>
                  </a:lnTo>
                  <a:lnTo>
                    <a:pt x="87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3" y="255"/>
                  </a:lnTo>
                  <a:lnTo>
                    <a:pt x="82" y="255"/>
                  </a:lnTo>
                  <a:lnTo>
                    <a:pt x="80" y="254"/>
                  </a:lnTo>
                  <a:lnTo>
                    <a:pt x="82" y="255"/>
                  </a:lnTo>
                  <a:lnTo>
                    <a:pt x="86" y="256"/>
                  </a:lnTo>
                  <a:lnTo>
                    <a:pt x="86" y="258"/>
                  </a:lnTo>
                  <a:lnTo>
                    <a:pt x="87" y="258"/>
                  </a:lnTo>
                  <a:lnTo>
                    <a:pt x="87" y="259"/>
                  </a:lnTo>
                  <a:lnTo>
                    <a:pt x="86" y="260"/>
                  </a:lnTo>
                  <a:lnTo>
                    <a:pt x="86" y="259"/>
                  </a:lnTo>
                  <a:lnTo>
                    <a:pt x="85" y="260"/>
                  </a:lnTo>
                  <a:lnTo>
                    <a:pt x="85" y="261"/>
                  </a:lnTo>
                  <a:lnTo>
                    <a:pt x="84" y="261"/>
                  </a:lnTo>
                  <a:lnTo>
                    <a:pt x="83" y="261"/>
                  </a:lnTo>
                  <a:lnTo>
                    <a:pt x="83" y="260"/>
                  </a:lnTo>
                  <a:lnTo>
                    <a:pt x="82" y="260"/>
                  </a:lnTo>
                  <a:lnTo>
                    <a:pt x="80" y="259"/>
                  </a:lnTo>
                  <a:lnTo>
                    <a:pt x="79" y="256"/>
                  </a:lnTo>
                  <a:lnTo>
                    <a:pt x="78" y="255"/>
                  </a:lnTo>
                  <a:lnTo>
                    <a:pt x="78" y="256"/>
                  </a:lnTo>
                  <a:lnTo>
                    <a:pt x="79" y="256"/>
                  </a:lnTo>
                  <a:lnTo>
                    <a:pt x="79" y="258"/>
                  </a:lnTo>
                  <a:lnTo>
                    <a:pt x="82" y="260"/>
                  </a:lnTo>
                  <a:lnTo>
                    <a:pt x="83" y="261"/>
                  </a:lnTo>
                  <a:lnTo>
                    <a:pt x="84" y="262"/>
                  </a:lnTo>
                  <a:lnTo>
                    <a:pt x="85" y="262"/>
                  </a:lnTo>
                  <a:lnTo>
                    <a:pt x="86" y="262"/>
                  </a:lnTo>
                  <a:lnTo>
                    <a:pt x="85" y="263"/>
                  </a:lnTo>
                  <a:lnTo>
                    <a:pt x="85" y="265"/>
                  </a:lnTo>
                  <a:lnTo>
                    <a:pt x="84" y="265"/>
                  </a:lnTo>
                  <a:lnTo>
                    <a:pt x="83" y="263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76" y="256"/>
                  </a:lnTo>
                  <a:lnTo>
                    <a:pt x="77" y="256"/>
                  </a:lnTo>
                  <a:lnTo>
                    <a:pt x="77" y="258"/>
                  </a:lnTo>
                  <a:lnTo>
                    <a:pt x="77" y="259"/>
                  </a:lnTo>
                  <a:lnTo>
                    <a:pt x="77" y="259"/>
                  </a:lnTo>
                  <a:lnTo>
                    <a:pt x="78" y="260"/>
                  </a:lnTo>
                  <a:lnTo>
                    <a:pt x="78" y="261"/>
                  </a:lnTo>
                  <a:lnTo>
                    <a:pt x="79" y="261"/>
                  </a:lnTo>
                  <a:lnTo>
                    <a:pt x="79" y="262"/>
                  </a:lnTo>
                  <a:lnTo>
                    <a:pt x="82" y="263"/>
                  </a:lnTo>
                  <a:lnTo>
                    <a:pt x="83" y="265"/>
                  </a:lnTo>
                  <a:lnTo>
                    <a:pt x="83" y="266"/>
                  </a:lnTo>
                  <a:lnTo>
                    <a:pt x="84" y="266"/>
                  </a:lnTo>
                  <a:lnTo>
                    <a:pt x="84" y="267"/>
                  </a:lnTo>
                  <a:lnTo>
                    <a:pt x="84" y="268"/>
                  </a:lnTo>
                  <a:lnTo>
                    <a:pt x="83" y="268"/>
                  </a:lnTo>
                  <a:lnTo>
                    <a:pt x="83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79" y="269"/>
                  </a:lnTo>
                  <a:lnTo>
                    <a:pt x="77" y="268"/>
                  </a:lnTo>
                  <a:lnTo>
                    <a:pt x="74" y="265"/>
                  </a:lnTo>
                  <a:lnTo>
                    <a:pt x="73" y="262"/>
                  </a:lnTo>
                  <a:lnTo>
                    <a:pt x="72" y="261"/>
                  </a:lnTo>
                  <a:lnTo>
                    <a:pt x="71" y="261"/>
                  </a:lnTo>
                  <a:lnTo>
                    <a:pt x="70" y="261"/>
                  </a:lnTo>
                  <a:lnTo>
                    <a:pt x="71" y="262"/>
                  </a:lnTo>
                  <a:lnTo>
                    <a:pt x="74" y="266"/>
                  </a:lnTo>
                  <a:lnTo>
                    <a:pt x="76" y="267"/>
                  </a:lnTo>
                  <a:lnTo>
                    <a:pt x="77" y="269"/>
                  </a:lnTo>
                  <a:lnTo>
                    <a:pt x="77" y="271"/>
                  </a:lnTo>
                  <a:lnTo>
                    <a:pt x="77" y="272"/>
                  </a:lnTo>
                  <a:lnTo>
                    <a:pt x="77" y="272"/>
                  </a:lnTo>
                  <a:lnTo>
                    <a:pt x="77" y="273"/>
                  </a:lnTo>
                  <a:lnTo>
                    <a:pt x="73" y="274"/>
                  </a:lnTo>
                  <a:lnTo>
                    <a:pt x="71" y="275"/>
                  </a:lnTo>
                  <a:lnTo>
                    <a:pt x="69" y="276"/>
                  </a:lnTo>
                  <a:lnTo>
                    <a:pt x="64" y="278"/>
                  </a:lnTo>
                  <a:lnTo>
                    <a:pt x="64" y="279"/>
                  </a:lnTo>
                  <a:lnTo>
                    <a:pt x="63" y="279"/>
                  </a:lnTo>
                  <a:lnTo>
                    <a:pt x="63" y="280"/>
                  </a:lnTo>
                  <a:lnTo>
                    <a:pt x="61" y="280"/>
                  </a:lnTo>
                  <a:lnTo>
                    <a:pt x="61" y="281"/>
                  </a:lnTo>
                  <a:lnTo>
                    <a:pt x="60" y="282"/>
                  </a:lnTo>
                  <a:lnTo>
                    <a:pt x="60" y="284"/>
                  </a:lnTo>
                  <a:lnTo>
                    <a:pt x="59" y="284"/>
                  </a:lnTo>
                  <a:lnTo>
                    <a:pt x="58" y="284"/>
                  </a:lnTo>
                  <a:lnTo>
                    <a:pt x="58" y="285"/>
                  </a:lnTo>
                  <a:lnTo>
                    <a:pt x="57" y="285"/>
                  </a:lnTo>
                  <a:lnTo>
                    <a:pt x="57" y="286"/>
                  </a:lnTo>
                  <a:lnTo>
                    <a:pt x="56" y="286"/>
                  </a:lnTo>
                  <a:lnTo>
                    <a:pt x="54" y="287"/>
                  </a:lnTo>
                  <a:lnTo>
                    <a:pt x="51" y="288"/>
                  </a:lnTo>
                  <a:lnTo>
                    <a:pt x="51" y="287"/>
                  </a:lnTo>
                  <a:lnTo>
                    <a:pt x="50" y="287"/>
                  </a:lnTo>
                  <a:lnTo>
                    <a:pt x="48" y="287"/>
                  </a:lnTo>
                  <a:lnTo>
                    <a:pt x="50" y="287"/>
                  </a:lnTo>
                  <a:lnTo>
                    <a:pt x="50" y="286"/>
                  </a:lnTo>
                  <a:lnTo>
                    <a:pt x="51" y="286"/>
                  </a:lnTo>
                  <a:lnTo>
                    <a:pt x="51" y="285"/>
                  </a:lnTo>
                  <a:lnTo>
                    <a:pt x="52" y="286"/>
                  </a:lnTo>
                  <a:lnTo>
                    <a:pt x="53" y="285"/>
                  </a:lnTo>
                  <a:lnTo>
                    <a:pt x="52" y="285"/>
                  </a:lnTo>
                  <a:lnTo>
                    <a:pt x="51" y="285"/>
                  </a:lnTo>
                  <a:lnTo>
                    <a:pt x="52" y="285"/>
                  </a:lnTo>
                  <a:lnTo>
                    <a:pt x="52" y="284"/>
                  </a:lnTo>
                  <a:lnTo>
                    <a:pt x="51" y="284"/>
                  </a:lnTo>
                  <a:lnTo>
                    <a:pt x="50" y="284"/>
                  </a:lnTo>
                  <a:lnTo>
                    <a:pt x="50" y="282"/>
                  </a:lnTo>
                  <a:lnTo>
                    <a:pt x="50" y="281"/>
                  </a:lnTo>
                  <a:lnTo>
                    <a:pt x="51" y="281"/>
                  </a:lnTo>
                  <a:lnTo>
                    <a:pt x="50" y="281"/>
                  </a:lnTo>
                  <a:lnTo>
                    <a:pt x="50" y="280"/>
                  </a:lnTo>
                  <a:lnTo>
                    <a:pt x="51" y="278"/>
                  </a:lnTo>
                  <a:lnTo>
                    <a:pt x="51" y="276"/>
                  </a:lnTo>
                  <a:lnTo>
                    <a:pt x="51" y="274"/>
                  </a:lnTo>
                  <a:lnTo>
                    <a:pt x="51" y="273"/>
                  </a:lnTo>
                  <a:lnTo>
                    <a:pt x="51" y="271"/>
                  </a:lnTo>
                  <a:lnTo>
                    <a:pt x="51" y="269"/>
                  </a:lnTo>
                  <a:lnTo>
                    <a:pt x="51" y="266"/>
                  </a:lnTo>
                  <a:lnTo>
                    <a:pt x="52" y="265"/>
                  </a:lnTo>
                  <a:lnTo>
                    <a:pt x="52" y="263"/>
                  </a:lnTo>
                  <a:lnTo>
                    <a:pt x="53" y="263"/>
                  </a:lnTo>
                  <a:lnTo>
                    <a:pt x="54" y="263"/>
                  </a:lnTo>
                  <a:lnTo>
                    <a:pt x="56" y="262"/>
                  </a:lnTo>
                  <a:lnTo>
                    <a:pt x="56" y="263"/>
                  </a:lnTo>
                  <a:lnTo>
                    <a:pt x="56" y="262"/>
                  </a:lnTo>
                  <a:lnTo>
                    <a:pt x="56" y="261"/>
                  </a:lnTo>
                  <a:lnTo>
                    <a:pt x="54" y="260"/>
                  </a:lnTo>
                  <a:lnTo>
                    <a:pt x="54" y="259"/>
                  </a:lnTo>
                  <a:lnTo>
                    <a:pt x="53" y="259"/>
                  </a:lnTo>
                  <a:lnTo>
                    <a:pt x="52" y="259"/>
                  </a:lnTo>
                  <a:lnTo>
                    <a:pt x="51" y="259"/>
                  </a:lnTo>
                  <a:lnTo>
                    <a:pt x="51" y="258"/>
                  </a:lnTo>
                  <a:lnTo>
                    <a:pt x="50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8"/>
                  </a:lnTo>
                  <a:lnTo>
                    <a:pt x="47" y="258"/>
                  </a:lnTo>
                  <a:lnTo>
                    <a:pt x="47" y="256"/>
                  </a:lnTo>
                  <a:lnTo>
                    <a:pt x="47" y="255"/>
                  </a:lnTo>
                  <a:lnTo>
                    <a:pt x="46" y="255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3"/>
                  </a:lnTo>
                  <a:lnTo>
                    <a:pt x="46" y="253"/>
                  </a:lnTo>
                  <a:lnTo>
                    <a:pt x="45" y="253"/>
                  </a:lnTo>
                  <a:lnTo>
                    <a:pt x="46" y="253"/>
                  </a:lnTo>
                  <a:lnTo>
                    <a:pt x="46" y="252"/>
                  </a:lnTo>
                  <a:lnTo>
                    <a:pt x="47" y="252"/>
                  </a:lnTo>
                  <a:lnTo>
                    <a:pt x="48" y="252"/>
                  </a:lnTo>
                  <a:lnTo>
                    <a:pt x="50" y="252"/>
                  </a:lnTo>
                  <a:lnTo>
                    <a:pt x="51" y="252"/>
                  </a:lnTo>
                  <a:lnTo>
                    <a:pt x="52" y="250"/>
                  </a:lnTo>
                  <a:lnTo>
                    <a:pt x="52" y="249"/>
                  </a:lnTo>
                  <a:lnTo>
                    <a:pt x="53" y="249"/>
                  </a:lnTo>
                  <a:lnTo>
                    <a:pt x="54" y="248"/>
                  </a:lnTo>
                  <a:lnTo>
                    <a:pt x="56" y="248"/>
                  </a:lnTo>
                  <a:lnTo>
                    <a:pt x="56" y="247"/>
                  </a:lnTo>
                  <a:lnTo>
                    <a:pt x="54" y="246"/>
                  </a:lnTo>
                  <a:lnTo>
                    <a:pt x="54" y="245"/>
                  </a:lnTo>
                  <a:lnTo>
                    <a:pt x="54" y="243"/>
                  </a:lnTo>
                  <a:lnTo>
                    <a:pt x="56" y="243"/>
                  </a:lnTo>
                  <a:lnTo>
                    <a:pt x="56" y="245"/>
                  </a:lnTo>
                  <a:lnTo>
                    <a:pt x="58" y="245"/>
                  </a:lnTo>
                  <a:lnTo>
                    <a:pt x="59" y="245"/>
                  </a:lnTo>
                  <a:lnTo>
                    <a:pt x="60" y="246"/>
                  </a:lnTo>
                  <a:lnTo>
                    <a:pt x="60" y="245"/>
                  </a:lnTo>
                  <a:lnTo>
                    <a:pt x="61" y="243"/>
                  </a:lnTo>
                  <a:lnTo>
                    <a:pt x="63" y="243"/>
                  </a:lnTo>
                  <a:lnTo>
                    <a:pt x="64" y="243"/>
                  </a:lnTo>
                  <a:lnTo>
                    <a:pt x="66" y="242"/>
                  </a:lnTo>
                  <a:lnTo>
                    <a:pt x="67" y="242"/>
                  </a:lnTo>
                  <a:lnTo>
                    <a:pt x="69" y="242"/>
                  </a:lnTo>
                  <a:lnTo>
                    <a:pt x="70" y="243"/>
                  </a:lnTo>
                  <a:lnTo>
                    <a:pt x="70" y="245"/>
                  </a:lnTo>
                  <a:lnTo>
                    <a:pt x="71" y="245"/>
                  </a:lnTo>
                  <a:lnTo>
                    <a:pt x="71" y="246"/>
                  </a:lnTo>
                  <a:lnTo>
                    <a:pt x="72" y="246"/>
                  </a:lnTo>
                  <a:lnTo>
                    <a:pt x="72" y="245"/>
                  </a:lnTo>
                  <a:lnTo>
                    <a:pt x="73" y="245"/>
                  </a:lnTo>
                  <a:lnTo>
                    <a:pt x="73" y="246"/>
                  </a:lnTo>
                  <a:lnTo>
                    <a:pt x="74" y="246"/>
                  </a:lnTo>
                  <a:lnTo>
                    <a:pt x="76" y="246"/>
                  </a:lnTo>
                  <a:lnTo>
                    <a:pt x="77" y="247"/>
                  </a:lnTo>
                  <a:lnTo>
                    <a:pt x="77" y="245"/>
                  </a:lnTo>
                  <a:lnTo>
                    <a:pt x="76" y="245"/>
                  </a:lnTo>
                  <a:lnTo>
                    <a:pt x="76" y="243"/>
                  </a:lnTo>
                  <a:lnTo>
                    <a:pt x="77" y="242"/>
                  </a:lnTo>
                  <a:lnTo>
                    <a:pt x="77" y="241"/>
                  </a:lnTo>
                  <a:lnTo>
                    <a:pt x="76" y="241"/>
                  </a:lnTo>
                  <a:lnTo>
                    <a:pt x="74" y="241"/>
                  </a:lnTo>
                  <a:lnTo>
                    <a:pt x="74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2" y="239"/>
                  </a:lnTo>
                  <a:lnTo>
                    <a:pt x="71" y="237"/>
                  </a:lnTo>
                  <a:lnTo>
                    <a:pt x="71" y="236"/>
                  </a:lnTo>
                  <a:lnTo>
                    <a:pt x="70" y="236"/>
                  </a:lnTo>
                  <a:lnTo>
                    <a:pt x="71" y="235"/>
                  </a:lnTo>
                  <a:lnTo>
                    <a:pt x="71" y="234"/>
                  </a:lnTo>
                  <a:lnTo>
                    <a:pt x="71" y="233"/>
                  </a:lnTo>
                  <a:lnTo>
                    <a:pt x="71" y="231"/>
                  </a:lnTo>
                  <a:lnTo>
                    <a:pt x="70" y="231"/>
                  </a:lnTo>
                  <a:lnTo>
                    <a:pt x="70" y="230"/>
                  </a:lnTo>
                  <a:lnTo>
                    <a:pt x="70" y="229"/>
                  </a:lnTo>
                  <a:lnTo>
                    <a:pt x="71" y="229"/>
                  </a:lnTo>
                  <a:lnTo>
                    <a:pt x="72" y="229"/>
                  </a:lnTo>
                  <a:lnTo>
                    <a:pt x="73" y="228"/>
                  </a:lnTo>
                  <a:lnTo>
                    <a:pt x="73" y="227"/>
                  </a:lnTo>
                  <a:lnTo>
                    <a:pt x="74" y="227"/>
                  </a:lnTo>
                  <a:lnTo>
                    <a:pt x="76" y="227"/>
                  </a:lnTo>
                  <a:lnTo>
                    <a:pt x="77" y="227"/>
                  </a:lnTo>
                  <a:lnTo>
                    <a:pt x="77" y="228"/>
                  </a:lnTo>
                  <a:lnTo>
                    <a:pt x="77" y="229"/>
                  </a:lnTo>
                  <a:lnTo>
                    <a:pt x="78" y="229"/>
                  </a:lnTo>
                  <a:lnTo>
                    <a:pt x="79" y="228"/>
                  </a:lnTo>
                  <a:lnTo>
                    <a:pt x="79" y="229"/>
                  </a:lnTo>
                  <a:lnTo>
                    <a:pt x="80" y="229"/>
                  </a:lnTo>
                  <a:lnTo>
                    <a:pt x="80" y="228"/>
                  </a:lnTo>
                  <a:lnTo>
                    <a:pt x="80" y="227"/>
                  </a:lnTo>
                  <a:lnTo>
                    <a:pt x="80" y="226"/>
                  </a:lnTo>
                  <a:lnTo>
                    <a:pt x="80" y="224"/>
                  </a:lnTo>
                  <a:lnTo>
                    <a:pt x="80" y="223"/>
                  </a:lnTo>
                  <a:lnTo>
                    <a:pt x="82" y="223"/>
                  </a:lnTo>
                  <a:lnTo>
                    <a:pt x="83" y="223"/>
                  </a:lnTo>
                  <a:lnTo>
                    <a:pt x="85" y="223"/>
                  </a:lnTo>
                  <a:lnTo>
                    <a:pt x="84" y="223"/>
                  </a:lnTo>
                  <a:lnTo>
                    <a:pt x="85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2"/>
                  </a:lnTo>
                  <a:lnTo>
                    <a:pt x="87" y="222"/>
                  </a:lnTo>
                  <a:lnTo>
                    <a:pt x="90" y="222"/>
                  </a:lnTo>
                  <a:lnTo>
                    <a:pt x="91" y="222"/>
                  </a:lnTo>
                  <a:lnTo>
                    <a:pt x="92" y="220"/>
                  </a:lnTo>
                  <a:lnTo>
                    <a:pt x="93" y="220"/>
                  </a:lnTo>
                  <a:lnTo>
                    <a:pt x="93" y="218"/>
                  </a:lnTo>
                  <a:lnTo>
                    <a:pt x="95" y="218"/>
                  </a:lnTo>
                  <a:lnTo>
                    <a:pt x="96" y="217"/>
                  </a:lnTo>
                  <a:lnTo>
                    <a:pt x="97" y="217"/>
                  </a:lnTo>
                  <a:lnTo>
                    <a:pt x="98" y="217"/>
                  </a:lnTo>
                  <a:lnTo>
                    <a:pt x="99" y="218"/>
                  </a:lnTo>
                  <a:lnTo>
                    <a:pt x="100" y="217"/>
                  </a:lnTo>
                  <a:lnTo>
                    <a:pt x="102" y="217"/>
                  </a:lnTo>
                  <a:lnTo>
                    <a:pt x="102" y="216"/>
                  </a:lnTo>
                  <a:lnTo>
                    <a:pt x="103" y="214"/>
                  </a:lnTo>
                  <a:lnTo>
                    <a:pt x="103" y="213"/>
                  </a:lnTo>
                  <a:lnTo>
                    <a:pt x="103" y="211"/>
                  </a:lnTo>
                  <a:lnTo>
                    <a:pt x="102" y="209"/>
                  </a:lnTo>
                  <a:lnTo>
                    <a:pt x="102" y="208"/>
                  </a:lnTo>
                  <a:lnTo>
                    <a:pt x="102" y="207"/>
                  </a:lnTo>
                  <a:lnTo>
                    <a:pt x="100" y="205"/>
                  </a:lnTo>
                  <a:lnTo>
                    <a:pt x="100" y="204"/>
                  </a:lnTo>
                  <a:lnTo>
                    <a:pt x="100" y="203"/>
                  </a:lnTo>
                  <a:lnTo>
                    <a:pt x="103" y="198"/>
                  </a:lnTo>
                  <a:lnTo>
                    <a:pt x="103" y="197"/>
                  </a:lnTo>
                  <a:lnTo>
                    <a:pt x="103" y="196"/>
                  </a:lnTo>
                  <a:lnTo>
                    <a:pt x="104" y="196"/>
                  </a:lnTo>
                  <a:lnTo>
                    <a:pt x="103" y="195"/>
                  </a:lnTo>
                  <a:lnTo>
                    <a:pt x="103" y="194"/>
                  </a:lnTo>
                  <a:lnTo>
                    <a:pt x="102" y="191"/>
                  </a:lnTo>
                  <a:lnTo>
                    <a:pt x="102" y="190"/>
                  </a:lnTo>
                  <a:lnTo>
                    <a:pt x="100" y="190"/>
                  </a:lnTo>
                  <a:lnTo>
                    <a:pt x="100" y="189"/>
                  </a:lnTo>
                  <a:lnTo>
                    <a:pt x="100" y="188"/>
                  </a:lnTo>
                  <a:lnTo>
                    <a:pt x="100" y="187"/>
                  </a:lnTo>
                  <a:lnTo>
                    <a:pt x="100" y="185"/>
                  </a:lnTo>
                  <a:lnTo>
                    <a:pt x="99" y="185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4"/>
                  </a:lnTo>
                  <a:lnTo>
                    <a:pt x="98" y="183"/>
                  </a:lnTo>
                  <a:lnTo>
                    <a:pt x="98" y="182"/>
                  </a:lnTo>
                  <a:lnTo>
                    <a:pt x="98" y="179"/>
                  </a:lnTo>
                  <a:lnTo>
                    <a:pt x="98" y="178"/>
                  </a:lnTo>
                  <a:lnTo>
                    <a:pt x="98" y="177"/>
                  </a:lnTo>
                  <a:lnTo>
                    <a:pt x="99" y="177"/>
                  </a:lnTo>
                  <a:lnTo>
                    <a:pt x="99" y="176"/>
                  </a:lnTo>
                  <a:lnTo>
                    <a:pt x="100" y="176"/>
                  </a:lnTo>
                  <a:lnTo>
                    <a:pt x="100" y="175"/>
                  </a:lnTo>
                  <a:lnTo>
                    <a:pt x="102" y="175"/>
                  </a:lnTo>
                  <a:lnTo>
                    <a:pt x="102" y="174"/>
                  </a:lnTo>
                  <a:lnTo>
                    <a:pt x="102" y="172"/>
                  </a:lnTo>
                  <a:lnTo>
                    <a:pt x="102" y="171"/>
                  </a:lnTo>
                  <a:lnTo>
                    <a:pt x="102" y="170"/>
                  </a:lnTo>
                  <a:lnTo>
                    <a:pt x="102" y="169"/>
                  </a:lnTo>
                  <a:lnTo>
                    <a:pt x="102" y="168"/>
                  </a:lnTo>
                  <a:lnTo>
                    <a:pt x="103" y="168"/>
                  </a:lnTo>
                  <a:lnTo>
                    <a:pt x="103" y="166"/>
                  </a:lnTo>
                  <a:lnTo>
                    <a:pt x="102" y="166"/>
                  </a:lnTo>
                  <a:lnTo>
                    <a:pt x="100" y="166"/>
                  </a:lnTo>
                  <a:lnTo>
                    <a:pt x="100" y="165"/>
                  </a:lnTo>
                  <a:lnTo>
                    <a:pt x="102" y="165"/>
                  </a:lnTo>
                  <a:lnTo>
                    <a:pt x="103" y="165"/>
                  </a:lnTo>
                  <a:lnTo>
                    <a:pt x="103" y="164"/>
                  </a:lnTo>
                  <a:lnTo>
                    <a:pt x="103" y="163"/>
                  </a:lnTo>
                  <a:lnTo>
                    <a:pt x="104" y="163"/>
                  </a:lnTo>
                  <a:lnTo>
                    <a:pt x="104" y="162"/>
                  </a:lnTo>
                  <a:lnTo>
                    <a:pt x="104" y="161"/>
                  </a:lnTo>
                  <a:lnTo>
                    <a:pt x="104" y="159"/>
                  </a:lnTo>
                  <a:lnTo>
                    <a:pt x="103" y="159"/>
                  </a:lnTo>
                  <a:lnTo>
                    <a:pt x="103" y="158"/>
                  </a:lnTo>
                  <a:lnTo>
                    <a:pt x="103" y="157"/>
                  </a:lnTo>
                  <a:lnTo>
                    <a:pt x="102" y="158"/>
                  </a:lnTo>
                  <a:lnTo>
                    <a:pt x="102" y="157"/>
                  </a:lnTo>
                  <a:lnTo>
                    <a:pt x="102" y="156"/>
                  </a:lnTo>
                  <a:lnTo>
                    <a:pt x="100" y="156"/>
                  </a:lnTo>
                  <a:lnTo>
                    <a:pt x="99" y="156"/>
                  </a:lnTo>
                  <a:lnTo>
                    <a:pt x="98" y="153"/>
                  </a:lnTo>
                  <a:lnTo>
                    <a:pt x="97" y="153"/>
                  </a:lnTo>
                  <a:lnTo>
                    <a:pt x="96" y="153"/>
                  </a:lnTo>
                  <a:lnTo>
                    <a:pt x="96" y="152"/>
                  </a:lnTo>
                  <a:lnTo>
                    <a:pt x="96" y="151"/>
                  </a:lnTo>
                  <a:lnTo>
                    <a:pt x="95" y="151"/>
                  </a:lnTo>
                  <a:lnTo>
                    <a:pt x="95" y="150"/>
                  </a:lnTo>
                  <a:lnTo>
                    <a:pt x="95" y="149"/>
                  </a:lnTo>
                  <a:lnTo>
                    <a:pt x="96" y="149"/>
                  </a:lnTo>
                  <a:lnTo>
                    <a:pt x="98" y="148"/>
                  </a:lnTo>
                  <a:lnTo>
                    <a:pt x="99" y="148"/>
                  </a:lnTo>
                  <a:lnTo>
                    <a:pt x="99" y="146"/>
                  </a:lnTo>
                  <a:lnTo>
                    <a:pt x="100" y="146"/>
                  </a:lnTo>
                  <a:lnTo>
                    <a:pt x="100" y="145"/>
                  </a:lnTo>
                  <a:lnTo>
                    <a:pt x="100" y="144"/>
                  </a:lnTo>
                  <a:lnTo>
                    <a:pt x="99" y="144"/>
                  </a:lnTo>
                  <a:lnTo>
                    <a:pt x="98" y="144"/>
                  </a:lnTo>
                  <a:lnTo>
                    <a:pt x="97" y="144"/>
                  </a:lnTo>
                  <a:lnTo>
                    <a:pt x="96" y="143"/>
                  </a:lnTo>
                  <a:lnTo>
                    <a:pt x="95" y="143"/>
                  </a:lnTo>
                  <a:lnTo>
                    <a:pt x="95" y="142"/>
                  </a:lnTo>
                  <a:lnTo>
                    <a:pt x="93" y="140"/>
                  </a:lnTo>
                  <a:lnTo>
                    <a:pt x="93" y="139"/>
                  </a:lnTo>
                  <a:lnTo>
                    <a:pt x="92" y="139"/>
                  </a:lnTo>
                  <a:lnTo>
                    <a:pt x="91" y="139"/>
                  </a:lnTo>
                  <a:lnTo>
                    <a:pt x="90" y="138"/>
                  </a:lnTo>
                  <a:lnTo>
                    <a:pt x="89" y="138"/>
                  </a:lnTo>
                  <a:lnTo>
                    <a:pt x="89" y="137"/>
                  </a:lnTo>
                  <a:lnTo>
                    <a:pt x="89" y="136"/>
                  </a:lnTo>
                  <a:lnTo>
                    <a:pt x="87" y="137"/>
                  </a:lnTo>
                  <a:lnTo>
                    <a:pt x="87" y="138"/>
                  </a:lnTo>
                  <a:lnTo>
                    <a:pt x="86" y="138"/>
                  </a:lnTo>
                  <a:lnTo>
                    <a:pt x="85" y="138"/>
                  </a:lnTo>
                  <a:lnTo>
                    <a:pt x="85" y="137"/>
                  </a:lnTo>
                  <a:lnTo>
                    <a:pt x="85" y="136"/>
                  </a:lnTo>
                  <a:lnTo>
                    <a:pt x="85" y="134"/>
                  </a:lnTo>
                  <a:lnTo>
                    <a:pt x="84" y="134"/>
                  </a:lnTo>
                  <a:lnTo>
                    <a:pt x="83" y="134"/>
                  </a:lnTo>
                  <a:lnTo>
                    <a:pt x="83" y="133"/>
                  </a:lnTo>
                  <a:lnTo>
                    <a:pt x="83" y="127"/>
                  </a:lnTo>
                  <a:lnTo>
                    <a:pt x="83" y="126"/>
                  </a:lnTo>
                  <a:lnTo>
                    <a:pt x="82" y="127"/>
                  </a:lnTo>
                  <a:lnTo>
                    <a:pt x="80" y="127"/>
                  </a:lnTo>
                  <a:lnTo>
                    <a:pt x="80" y="126"/>
                  </a:lnTo>
                  <a:lnTo>
                    <a:pt x="79" y="126"/>
                  </a:lnTo>
                  <a:lnTo>
                    <a:pt x="79" y="125"/>
                  </a:lnTo>
                  <a:lnTo>
                    <a:pt x="80" y="125"/>
                  </a:lnTo>
                  <a:lnTo>
                    <a:pt x="79" y="125"/>
                  </a:lnTo>
                  <a:lnTo>
                    <a:pt x="79" y="124"/>
                  </a:lnTo>
                  <a:lnTo>
                    <a:pt x="78" y="123"/>
                  </a:lnTo>
                  <a:lnTo>
                    <a:pt x="78" y="121"/>
                  </a:lnTo>
                  <a:lnTo>
                    <a:pt x="78" y="120"/>
                  </a:lnTo>
                  <a:lnTo>
                    <a:pt x="77" y="120"/>
                  </a:lnTo>
                  <a:lnTo>
                    <a:pt x="77" y="121"/>
                  </a:lnTo>
                  <a:lnTo>
                    <a:pt x="77" y="121"/>
                  </a:lnTo>
                  <a:lnTo>
                    <a:pt x="73" y="119"/>
                  </a:lnTo>
                  <a:lnTo>
                    <a:pt x="72" y="117"/>
                  </a:lnTo>
                  <a:lnTo>
                    <a:pt x="72" y="116"/>
                  </a:lnTo>
                  <a:lnTo>
                    <a:pt x="71" y="114"/>
                  </a:lnTo>
                  <a:lnTo>
                    <a:pt x="70" y="114"/>
                  </a:lnTo>
                  <a:lnTo>
                    <a:pt x="70" y="113"/>
                  </a:lnTo>
                  <a:lnTo>
                    <a:pt x="69" y="113"/>
                  </a:lnTo>
                  <a:lnTo>
                    <a:pt x="67" y="112"/>
                  </a:lnTo>
                  <a:lnTo>
                    <a:pt x="67" y="111"/>
                  </a:lnTo>
                  <a:lnTo>
                    <a:pt x="66" y="110"/>
                  </a:lnTo>
                  <a:lnTo>
                    <a:pt x="65" y="110"/>
                  </a:lnTo>
                  <a:lnTo>
                    <a:pt x="66" y="108"/>
                  </a:lnTo>
                  <a:lnTo>
                    <a:pt x="65" y="107"/>
                  </a:lnTo>
                  <a:lnTo>
                    <a:pt x="65" y="106"/>
                  </a:lnTo>
                  <a:lnTo>
                    <a:pt x="64" y="106"/>
                  </a:lnTo>
                  <a:lnTo>
                    <a:pt x="64" y="105"/>
                  </a:lnTo>
                  <a:lnTo>
                    <a:pt x="63" y="105"/>
                  </a:lnTo>
                  <a:lnTo>
                    <a:pt x="64" y="105"/>
                  </a:lnTo>
                  <a:lnTo>
                    <a:pt x="63" y="104"/>
                  </a:lnTo>
                  <a:lnTo>
                    <a:pt x="61" y="104"/>
                  </a:lnTo>
                  <a:lnTo>
                    <a:pt x="60" y="104"/>
                  </a:lnTo>
                  <a:lnTo>
                    <a:pt x="59" y="104"/>
                  </a:lnTo>
                  <a:lnTo>
                    <a:pt x="59" y="103"/>
                  </a:lnTo>
                  <a:lnTo>
                    <a:pt x="60" y="103"/>
                  </a:lnTo>
                  <a:lnTo>
                    <a:pt x="59" y="103"/>
                  </a:lnTo>
                  <a:lnTo>
                    <a:pt x="58" y="103"/>
                  </a:lnTo>
                  <a:lnTo>
                    <a:pt x="58" y="101"/>
                  </a:lnTo>
                  <a:lnTo>
                    <a:pt x="57" y="101"/>
                  </a:lnTo>
                  <a:lnTo>
                    <a:pt x="57" y="100"/>
                  </a:lnTo>
                  <a:lnTo>
                    <a:pt x="57" y="99"/>
                  </a:lnTo>
                  <a:lnTo>
                    <a:pt x="56" y="99"/>
                  </a:lnTo>
                  <a:lnTo>
                    <a:pt x="56" y="98"/>
                  </a:lnTo>
                  <a:lnTo>
                    <a:pt x="56" y="97"/>
                  </a:lnTo>
                  <a:lnTo>
                    <a:pt x="56" y="95"/>
                  </a:lnTo>
                  <a:lnTo>
                    <a:pt x="57" y="95"/>
                  </a:lnTo>
                  <a:lnTo>
                    <a:pt x="57" y="94"/>
                  </a:lnTo>
                  <a:lnTo>
                    <a:pt x="56" y="93"/>
                  </a:lnTo>
                  <a:lnTo>
                    <a:pt x="54" y="93"/>
                  </a:lnTo>
                  <a:lnTo>
                    <a:pt x="53" y="92"/>
                  </a:lnTo>
                  <a:lnTo>
                    <a:pt x="52" y="92"/>
                  </a:lnTo>
                  <a:lnTo>
                    <a:pt x="51" y="92"/>
                  </a:lnTo>
                  <a:lnTo>
                    <a:pt x="50" y="92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0"/>
                  </a:lnTo>
                  <a:lnTo>
                    <a:pt x="47" y="90"/>
                  </a:lnTo>
                  <a:lnTo>
                    <a:pt x="46" y="90"/>
                  </a:lnTo>
                  <a:lnTo>
                    <a:pt x="46" y="88"/>
                  </a:lnTo>
                  <a:lnTo>
                    <a:pt x="45" y="87"/>
                  </a:lnTo>
                  <a:lnTo>
                    <a:pt x="44" y="87"/>
                  </a:lnTo>
                  <a:lnTo>
                    <a:pt x="43" y="86"/>
                  </a:lnTo>
                  <a:lnTo>
                    <a:pt x="41" y="86"/>
                  </a:lnTo>
                  <a:lnTo>
                    <a:pt x="41" y="85"/>
                  </a:lnTo>
                  <a:lnTo>
                    <a:pt x="40" y="85"/>
                  </a:lnTo>
                  <a:lnTo>
                    <a:pt x="39" y="84"/>
                  </a:lnTo>
                  <a:lnTo>
                    <a:pt x="37" y="82"/>
                  </a:lnTo>
                  <a:lnTo>
                    <a:pt x="35" y="82"/>
                  </a:lnTo>
                  <a:lnTo>
                    <a:pt x="34" y="81"/>
                  </a:lnTo>
                  <a:lnTo>
                    <a:pt x="33" y="81"/>
                  </a:lnTo>
                  <a:lnTo>
                    <a:pt x="33" y="81"/>
                  </a:lnTo>
                  <a:lnTo>
                    <a:pt x="34" y="81"/>
                  </a:lnTo>
                  <a:lnTo>
                    <a:pt x="34" y="80"/>
                  </a:lnTo>
                  <a:lnTo>
                    <a:pt x="35" y="80"/>
                  </a:lnTo>
                  <a:lnTo>
                    <a:pt x="37" y="80"/>
                  </a:lnTo>
                  <a:lnTo>
                    <a:pt x="37" y="79"/>
                  </a:lnTo>
                  <a:lnTo>
                    <a:pt x="37" y="80"/>
                  </a:lnTo>
                  <a:lnTo>
                    <a:pt x="37" y="79"/>
                  </a:lnTo>
                  <a:lnTo>
                    <a:pt x="37" y="78"/>
                  </a:lnTo>
                  <a:lnTo>
                    <a:pt x="38" y="78"/>
                  </a:lnTo>
                  <a:lnTo>
                    <a:pt x="37" y="78"/>
                  </a:lnTo>
                  <a:lnTo>
                    <a:pt x="37" y="77"/>
                  </a:lnTo>
                  <a:lnTo>
                    <a:pt x="35" y="75"/>
                  </a:lnTo>
                  <a:lnTo>
                    <a:pt x="35" y="74"/>
                  </a:lnTo>
                  <a:lnTo>
                    <a:pt x="37" y="74"/>
                  </a:lnTo>
                  <a:lnTo>
                    <a:pt x="38" y="74"/>
                  </a:lnTo>
                  <a:lnTo>
                    <a:pt x="39" y="74"/>
                  </a:lnTo>
                  <a:lnTo>
                    <a:pt x="40" y="73"/>
                  </a:lnTo>
                  <a:lnTo>
                    <a:pt x="40" y="74"/>
                  </a:lnTo>
                  <a:lnTo>
                    <a:pt x="41" y="74"/>
                  </a:lnTo>
                  <a:lnTo>
                    <a:pt x="43" y="74"/>
                  </a:lnTo>
                  <a:lnTo>
                    <a:pt x="44" y="74"/>
                  </a:lnTo>
                  <a:lnTo>
                    <a:pt x="45" y="75"/>
                  </a:lnTo>
                  <a:lnTo>
                    <a:pt x="46" y="75"/>
                  </a:lnTo>
                  <a:lnTo>
                    <a:pt x="47" y="75"/>
                  </a:lnTo>
                  <a:lnTo>
                    <a:pt x="48" y="74"/>
                  </a:lnTo>
                  <a:lnTo>
                    <a:pt x="48" y="73"/>
                  </a:lnTo>
                  <a:lnTo>
                    <a:pt x="48" y="73"/>
                  </a:lnTo>
                  <a:lnTo>
                    <a:pt x="50" y="72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50" y="69"/>
                  </a:lnTo>
                  <a:lnTo>
                    <a:pt x="51" y="68"/>
                  </a:lnTo>
                  <a:lnTo>
                    <a:pt x="52" y="68"/>
                  </a:lnTo>
                  <a:lnTo>
                    <a:pt x="53" y="68"/>
                  </a:lnTo>
                  <a:lnTo>
                    <a:pt x="53" y="67"/>
                  </a:lnTo>
                  <a:lnTo>
                    <a:pt x="53" y="66"/>
                  </a:lnTo>
                  <a:lnTo>
                    <a:pt x="52" y="65"/>
                  </a:lnTo>
                  <a:lnTo>
                    <a:pt x="52" y="64"/>
                  </a:lnTo>
                  <a:lnTo>
                    <a:pt x="51" y="62"/>
                  </a:lnTo>
                  <a:lnTo>
                    <a:pt x="50" y="62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2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8" y="60"/>
                  </a:lnTo>
                  <a:lnTo>
                    <a:pt x="47" y="60"/>
                  </a:lnTo>
                  <a:lnTo>
                    <a:pt x="47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5" y="56"/>
                  </a:lnTo>
                  <a:lnTo>
                    <a:pt x="46" y="56"/>
                  </a:lnTo>
                  <a:lnTo>
                    <a:pt x="47" y="54"/>
                  </a:lnTo>
                  <a:lnTo>
                    <a:pt x="46" y="53"/>
                  </a:lnTo>
                  <a:lnTo>
                    <a:pt x="45" y="53"/>
                  </a:lnTo>
                  <a:lnTo>
                    <a:pt x="45" y="53"/>
                  </a:lnTo>
                  <a:lnTo>
                    <a:pt x="44" y="53"/>
                  </a:lnTo>
                  <a:lnTo>
                    <a:pt x="43" y="53"/>
                  </a:lnTo>
                  <a:lnTo>
                    <a:pt x="43" y="52"/>
                  </a:lnTo>
                  <a:lnTo>
                    <a:pt x="41" y="52"/>
                  </a:lnTo>
                  <a:lnTo>
                    <a:pt x="41" y="51"/>
                  </a:lnTo>
                  <a:lnTo>
                    <a:pt x="40" y="51"/>
                  </a:lnTo>
                  <a:lnTo>
                    <a:pt x="40" y="49"/>
                  </a:lnTo>
                  <a:lnTo>
                    <a:pt x="39" y="49"/>
                  </a:lnTo>
                  <a:lnTo>
                    <a:pt x="38" y="49"/>
                  </a:lnTo>
                  <a:lnTo>
                    <a:pt x="38" y="48"/>
                  </a:lnTo>
                  <a:lnTo>
                    <a:pt x="37" y="48"/>
                  </a:lnTo>
                  <a:lnTo>
                    <a:pt x="35" y="49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1"/>
                  </a:lnTo>
                  <a:lnTo>
                    <a:pt x="31" y="52"/>
                  </a:lnTo>
                  <a:lnTo>
                    <a:pt x="31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30" y="54"/>
                  </a:lnTo>
                  <a:lnTo>
                    <a:pt x="28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0" y="51"/>
                  </a:lnTo>
                  <a:lnTo>
                    <a:pt x="19" y="49"/>
                  </a:lnTo>
                  <a:lnTo>
                    <a:pt x="18" y="48"/>
                  </a:lnTo>
                  <a:lnTo>
                    <a:pt x="18" y="47"/>
                  </a:lnTo>
                  <a:lnTo>
                    <a:pt x="17" y="47"/>
                  </a:lnTo>
                  <a:lnTo>
                    <a:pt x="17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4" y="42"/>
                  </a:lnTo>
                  <a:lnTo>
                    <a:pt x="13" y="42"/>
                  </a:lnTo>
                  <a:lnTo>
                    <a:pt x="14" y="42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5" y="37"/>
                  </a:lnTo>
                  <a:lnTo>
                    <a:pt x="17" y="36"/>
                  </a:lnTo>
                  <a:lnTo>
                    <a:pt x="17" y="35"/>
                  </a:lnTo>
                  <a:lnTo>
                    <a:pt x="17" y="33"/>
                  </a:lnTo>
                  <a:lnTo>
                    <a:pt x="15" y="33"/>
                  </a:lnTo>
                  <a:lnTo>
                    <a:pt x="14" y="33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3" y="30"/>
                  </a:lnTo>
                  <a:lnTo>
                    <a:pt x="13" y="33"/>
                  </a:lnTo>
                  <a:lnTo>
                    <a:pt x="13" y="34"/>
                  </a:lnTo>
                  <a:lnTo>
                    <a:pt x="12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8" y="28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5" y="24"/>
                  </a:lnTo>
                  <a:lnTo>
                    <a:pt x="4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2" y="14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7" y="19"/>
                  </a:lnTo>
                  <a:lnTo>
                    <a:pt x="18" y="19"/>
                  </a:lnTo>
                  <a:lnTo>
                    <a:pt x="19" y="19"/>
                  </a:lnTo>
                  <a:lnTo>
                    <a:pt x="18" y="19"/>
                  </a:lnTo>
                  <a:lnTo>
                    <a:pt x="18" y="17"/>
                  </a:lnTo>
                  <a:lnTo>
                    <a:pt x="19" y="17"/>
                  </a:lnTo>
                  <a:lnTo>
                    <a:pt x="20" y="17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4"/>
                  </a:lnTo>
                  <a:lnTo>
                    <a:pt x="21" y="13"/>
                  </a:lnTo>
                  <a:lnTo>
                    <a:pt x="22" y="11"/>
                  </a:lnTo>
                  <a:lnTo>
                    <a:pt x="24" y="11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7" y="15"/>
                  </a:lnTo>
                  <a:lnTo>
                    <a:pt x="27" y="14"/>
                  </a:lnTo>
                  <a:lnTo>
                    <a:pt x="27" y="13"/>
                  </a:lnTo>
                  <a:lnTo>
                    <a:pt x="27" y="11"/>
                  </a:lnTo>
                  <a:lnTo>
                    <a:pt x="28" y="11"/>
                  </a:lnTo>
                  <a:lnTo>
                    <a:pt x="30" y="11"/>
                  </a:lnTo>
                  <a:lnTo>
                    <a:pt x="31" y="13"/>
                  </a:lnTo>
                  <a:lnTo>
                    <a:pt x="32" y="14"/>
                  </a:lnTo>
                  <a:lnTo>
                    <a:pt x="32" y="15"/>
                  </a:lnTo>
                  <a:lnTo>
                    <a:pt x="33" y="15"/>
                  </a:lnTo>
                  <a:lnTo>
                    <a:pt x="33" y="16"/>
                  </a:lnTo>
                  <a:lnTo>
                    <a:pt x="34" y="16"/>
                  </a:lnTo>
                  <a:lnTo>
                    <a:pt x="34" y="17"/>
                  </a:lnTo>
                  <a:lnTo>
                    <a:pt x="35" y="17"/>
                  </a:lnTo>
                  <a:lnTo>
                    <a:pt x="35" y="16"/>
                  </a:lnTo>
                  <a:lnTo>
                    <a:pt x="35" y="15"/>
                  </a:lnTo>
                  <a:lnTo>
                    <a:pt x="35" y="14"/>
                  </a:lnTo>
                  <a:lnTo>
                    <a:pt x="37" y="13"/>
                  </a:lnTo>
                  <a:lnTo>
                    <a:pt x="37" y="11"/>
                  </a:lnTo>
                  <a:lnTo>
                    <a:pt x="38" y="11"/>
                  </a:lnTo>
                  <a:lnTo>
                    <a:pt x="40" y="10"/>
                  </a:lnTo>
                  <a:lnTo>
                    <a:pt x="40" y="11"/>
                  </a:lnTo>
                  <a:lnTo>
                    <a:pt x="40" y="13"/>
                  </a:lnTo>
                  <a:lnTo>
                    <a:pt x="41" y="14"/>
                  </a:lnTo>
                  <a:lnTo>
                    <a:pt x="43" y="14"/>
                  </a:lnTo>
                  <a:lnTo>
                    <a:pt x="45" y="13"/>
                  </a:lnTo>
                  <a:lnTo>
                    <a:pt x="46" y="11"/>
                  </a:lnTo>
                  <a:lnTo>
                    <a:pt x="46" y="10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7" y="10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48" y="10"/>
                  </a:lnTo>
                  <a:lnTo>
                    <a:pt x="50" y="9"/>
                  </a:lnTo>
                  <a:lnTo>
                    <a:pt x="51" y="9"/>
                  </a:lnTo>
                  <a:lnTo>
                    <a:pt x="51" y="8"/>
                  </a:lnTo>
                  <a:lnTo>
                    <a:pt x="50" y="6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3"/>
                  </a:lnTo>
                  <a:lnTo>
                    <a:pt x="52" y="3"/>
                  </a:lnTo>
                  <a:lnTo>
                    <a:pt x="52" y="4"/>
                  </a:lnTo>
                  <a:lnTo>
                    <a:pt x="53" y="4"/>
                  </a:lnTo>
                  <a:lnTo>
                    <a:pt x="53" y="3"/>
                  </a:lnTo>
                  <a:lnTo>
                    <a:pt x="54" y="3"/>
                  </a:lnTo>
                  <a:lnTo>
                    <a:pt x="54" y="2"/>
                  </a:lnTo>
                  <a:lnTo>
                    <a:pt x="56" y="2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8" y="1"/>
                  </a:lnTo>
                  <a:lnTo>
                    <a:pt x="59" y="0"/>
                  </a:lnTo>
                  <a:lnTo>
                    <a:pt x="60" y="0"/>
                  </a:lnTo>
                  <a:lnTo>
                    <a:pt x="60" y="1"/>
                  </a:lnTo>
                  <a:lnTo>
                    <a:pt x="6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35" name="Freeform 490">
              <a:extLst>
                <a:ext uri="{FF2B5EF4-FFF2-40B4-BE49-F238E27FC236}">
                  <a16:creationId xmlns:a16="http://schemas.microsoft.com/office/drawing/2014/main" id="{37517E73-D722-F4DF-D81B-302DEE143E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9394" y="2848124"/>
              <a:ext cx="158750" cy="130175"/>
            </a:xfrm>
            <a:custGeom>
              <a:avLst/>
              <a:gdLst>
                <a:gd name="T0" fmla="*/ 18 w 100"/>
                <a:gd name="T1" fmla="*/ 79 h 82"/>
                <a:gd name="T2" fmla="*/ 16 w 100"/>
                <a:gd name="T3" fmla="*/ 76 h 82"/>
                <a:gd name="T4" fmla="*/ 14 w 100"/>
                <a:gd name="T5" fmla="*/ 66 h 82"/>
                <a:gd name="T6" fmla="*/ 14 w 100"/>
                <a:gd name="T7" fmla="*/ 60 h 82"/>
                <a:gd name="T8" fmla="*/ 95 w 100"/>
                <a:gd name="T9" fmla="*/ 5 h 82"/>
                <a:gd name="T10" fmla="*/ 95 w 100"/>
                <a:gd name="T11" fmla="*/ 14 h 82"/>
                <a:gd name="T12" fmla="*/ 98 w 100"/>
                <a:gd name="T13" fmla="*/ 19 h 82"/>
                <a:gd name="T14" fmla="*/ 96 w 100"/>
                <a:gd name="T15" fmla="*/ 32 h 82"/>
                <a:gd name="T16" fmla="*/ 99 w 100"/>
                <a:gd name="T17" fmla="*/ 43 h 82"/>
                <a:gd name="T18" fmla="*/ 91 w 100"/>
                <a:gd name="T19" fmla="*/ 47 h 82"/>
                <a:gd name="T20" fmla="*/ 82 w 100"/>
                <a:gd name="T21" fmla="*/ 52 h 82"/>
                <a:gd name="T22" fmla="*/ 76 w 100"/>
                <a:gd name="T23" fmla="*/ 53 h 82"/>
                <a:gd name="T24" fmla="*/ 73 w 100"/>
                <a:gd name="T25" fmla="*/ 58 h 82"/>
                <a:gd name="T26" fmla="*/ 67 w 100"/>
                <a:gd name="T27" fmla="*/ 58 h 82"/>
                <a:gd name="T28" fmla="*/ 66 w 100"/>
                <a:gd name="T29" fmla="*/ 65 h 82"/>
                <a:gd name="T30" fmla="*/ 72 w 100"/>
                <a:gd name="T31" fmla="*/ 70 h 82"/>
                <a:gd name="T32" fmla="*/ 70 w 100"/>
                <a:gd name="T33" fmla="*/ 75 h 82"/>
                <a:gd name="T34" fmla="*/ 66 w 100"/>
                <a:gd name="T35" fmla="*/ 72 h 82"/>
                <a:gd name="T36" fmla="*/ 56 w 100"/>
                <a:gd name="T37" fmla="*/ 75 h 82"/>
                <a:gd name="T38" fmla="*/ 52 w 100"/>
                <a:gd name="T39" fmla="*/ 76 h 82"/>
                <a:gd name="T40" fmla="*/ 44 w 100"/>
                <a:gd name="T41" fmla="*/ 81 h 82"/>
                <a:gd name="T42" fmla="*/ 37 w 100"/>
                <a:gd name="T43" fmla="*/ 81 h 82"/>
                <a:gd name="T44" fmla="*/ 30 w 100"/>
                <a:gd name="T45" fmla="*/ 79 h 82"/>
                <a:gd name="T46" fmla="*/ 27 w 100"/>
                <a:gd name="T47" fmla="*/ 81 h 82"/>
                <a:gd name="T48" fmla="*/ 23 w 100"/>
                <a:gd name="T49" fmla="*/ 79 h 82"/>
                <a:gd name="T50" fmla="*/ 27 w 100"/>
                <a:gd name="T51" fmla="*/ 75 h 82"/>
                <a:gd name="T52" fmla="*/ 23 w 100"/>
                <a:gd name="T53" fmla="*/ 68 h 82"/>
                <a:gd name="T54" fmla="*/ 21 w 100"/>
                <a:gd name="T55" fmla="*/ 71 h 82"/>
                <a:gd name="T56" fmla="*/ 16 w 100"/>
                <a:gd name="T57" fmla="*/ 74 h 82"/>
                <a:gd name="T58" fmla="*/ 16 w 100"/>
                <a:gd name="T59" fmla="*/ 69 h 82"/>
                <a:gd name="T60" fmla="*/ 15 w 100"/>
                <a:gd name="T61" fmla="*/ 63 h 82"/>
                <a:gd name="T62" fmla="*/ 15 w 100"/>
                <a:gd name="T63" fmla="*/ 62 h 82"/>
                <a:gd name="T64" fmla="*/ 13 w 100"/>
                <a:gd name="T65" fmla="*/ 59 h 82"/>
                <a:gd name="T66" fmla="*/ 13 w 100"/>
                <a:gd name="T67" fmla="*/ 58 h 82"/>
                <a:gd name="T68" fmla="*/ 11 w 100"/>
                <a:gd name="T69" fmla="*/ 56 h 82"/>
                <a:gd name="T70" fmla="*/ 11 w 100"/>
                <a:gd name="T71" fmla="*/ 56 h 82"/>
                <a:gd name="T72" fmla="*/ 8 w 100"/>
                <a:gd name="T73" fmla="*/ 45 h 82"/>
                <a:gd name="T74" fmla="*/ 3 w 100"/>
                <a:gd name="T75" fmla="*/ 39 h 82"/>
                <a:gd name="T76" fmla="*/ 2 w 100"/>
                <a:gd name="T77" fmla="*/ 31 h 82"/>
                <a:gd name="T78" fmla="*/ 3 w 100"/>
                <a:gd name="T79" fmla="*/ 23 h 82"/>
                <a:gd name="T80" fmla="*/ 8 w 100"/>
                <a:gd name="T81" fmla="*/ 17 h 82"/>
                <a:gd name="T82" fmla="*/ 13 w 100"/>
                <a:gd name="T83" fmla="*/ 10 h 82"/>
                <a:gd name="T84" fmla="*/ 20 w 100"/>
                <a:gd name="T85" fmla="*/ 6 h 82"/>
                <a:gd name="T86" fmla="*/ 26 w 100"/>
                <a:gd name="T87" fmla="*/ 6 h 82"/>
                <a:gd name="T88" fmla="*/ 31 w 100"/>
                <a:gd name="T89" fmla="*/ 7 h 82"/>
                <a:gd name="T90" fmla="*/ 40 w 100"/>
                <a:gd name="T91" fmla="*/ 6 h 82"/>
                <a:gd name="T92" fmla="*/ 44 w 100"/>
                <a:gd name="T93" fmla="*/ 6 h 82"/>
                <a:gd name="T94" fmla="*/ 50 w 100"/>
                <a:gd name="T95" fmla="*/ 8 h 82"/>
                <a:gd name="T96" fmla="*/ 55 w 100"/>
                <a:gd name="T97" fmla="*/ 11 h 82"/>
                <a:gd name="T98" fmla="*/ 62 w 100"/>
                <a:gd name="T99" fmla="*/ 11 h 82"/>
                <a:gd name="T100" fmla="*/ 69 w 100"/>
                <a:gd name="T101" fmla="*/ 16 h 82"/>
                <a:gd name="T102" fmla="*/ 70 w 100"/>
                <a:gd name="T103" fmla="*/ 10 h 82"/>
                <a:gd name="T104" fmla="*/ 73 w 100"/>
                <a:gd name="T105" fmla="*/ 6 h 82"/>
                <a:gd name="T106" fmla="*/ 78 w 100"/>
                <a:gd name="T107" fmla="*/ 3 h 82"/>
                <a:gd name="T108" fmla="*/ 83 w 100"/>
                <a:gd name="T109" fmla="*/ 7 h 82"/>
                <a:gd name="T110" fmla="*/ 91 w 100"/>
                <a:gd name="T111" fmla="*/ 4 h 82"/>
                <a:gd name="T112" fmla="*/ 96 w 100"/>
                <a:gd name="T113" fmla="*/ 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0" h="82">
                  <a:moveTo>
                    <a:pt x="28" y="82"/>
                  </a:moveTo>
                  <a:lnTo>
                    <a:pt x="27" y="82"/>
                  </a:lnTo>
                  <a:lnTo>
                    <a:pt x="27" y="81"/>
                  </a:lnTo>
                  <a:lnTo>
                    <a:pt x="28" y="81"/>
                  </a:lnTo>
                  <a:lnTo>
                    <a:pt x="28" y="82"/>
                  </a:lnTo>
                  <a:close/>
                  <a:moveTo>
                    <a:pt x="18" y="79"/>
                  </a:moveTo>
                  <a:lnTo>
                    <a:pt x="18" y="81"/>
                  </a:lnTo>
                  <a:lnTo>
                    <a:pt x="18" y="79"/>
                  </a:lnTo>
                  <a:lnTo>
                    <a:pt x="17" y="79"/>
                  </a:lnTo>
                  <a:lnTo>
                    <a:pt x="18" y="78"/>
                  </a:lnTo>
                  <a:lnTo>
                    <a:pt x="18" y="79"/>
                  </a:lnTo>
                  <a:close/>
                  <a:moveTo>
                    <a:pt x="17" y="76"/>
                  </a:moveTo>
                  <a:lnTo>
                    <a:pt x="18" y="76"/>
                  </a:lnTo>
                  <a:lnTo>
                    <a:pt x="18" y="77"/>
                  </a:lnTo>
                  <a:lnTo>
                    <a:pt x="17" y="77"/>
                  </a:lnTo>
                  <a:lnTo>
                    <a:pt x="16" y="76"/>
                  </a:lnTo>
                  <a:lnTo>
                    <a:pt x="17" y="76"/>
                  </a:lnTo>
                  <a:close/>
                  <a:moveTo>
                    <a:pt x="14" y="63"/>
                  </a:moveTo>
                  <a:lnTo>
                    <a:pt x="14" y="64"/>
                  </a:lnTo>
                  <a:lnTo>
                    <a:pt x="15" y="64"/>
                  </a:lnTo>
                  <a:lnTo>
                    <a:pt x="14" y="65"/>
                  </a:lnTo>
                  <a:lnTo>
                    <a:pt x="15" y="65"/>
                  </a:lnTo>
                  <a:lnTo>
                    <a:pt x="14" y="65"/>
                  </a:lnTo>
                  <a:lnTo>
                    <a:pt x="14" y="66"/>
                  </a:lnTo>
                  <a:lnTo>
                    <a:pt x="14" y="65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3" y="63"/>
                  </a:lnTo>
                  <a:lnTo>
                    <a:pt x="14" y="63"/>
                  </a:lnTo>
                  <a:close/>
                  <a:moveTo>
                    <a:pt x="14" y="63"/>
                  </a:moveTo>
                  <a:lnTo>
                    <a:pt x="14" y="62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5" y="62"/>
                  </a:lnTo>
                  <a:lnTo>
                    <a:pt x="14" y="63"/>
                  </a:lnTo>
                  <a:close/>
                  <a:moveTo>
                    <a:pt x="98" y="3"/>
                  </a:moveTo>
                  <a:lnTo>
                    <a:pt x="98" y="4"/>
                  </a:lnTo>
                  <a:lnTo>
                    <a:pt x="96" y="4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6"/>
                  </a:lnTo>
                  <a:lnTo>
                    <a:pt x="94" y="6"/>
                  </a:lnTo>
                  <a:lnTo>
                    <a:pt x="94" y="7"/>
                  </a:lnTo>
                  <a:lnTo>
                    <a:pt x="94" y="8"/>
                  </a:lnTo>
                  <a:lnTo>
                    <a:pt x="94" y="11"/>
                  </a:lnTo>
                  <a:lnTo>
                    <a:pt x="94" y="12"/>
                  </a:lnTo>
                  <a:lnTo>
                    <a:pt x="94" y="13"/>
                  </a:lnTo>
                  <a:lnTo>
                    <a:pt x="95" y="14"/>
                  </a:lnTo>
                  <a:lnTo>
                    <a:pt x="95" y="13"/>
                  </a:lnTo>
                  <a:lnTo>
                    <a:pt x="95" y="14"/>
                  </a:lnTo>
                  <a:lnTo>
                    <a:pt x="96" y="14"/>
                  </a:lnTo>
                  <a:lnTo>
                    <a:pt x="96" y="16"/>
                  </a:lnTo>
                  <a:lnTo>
                    <a:pt x="96" y="17"/>
                  </a:lnTo>
                  <a:lnTo>
                    <a:pt x="96" y="18"/>
                  </a:lnTo>
                  <a:lnTo>
                    <a:pt x="96" y="19"/>
                  </a:lnTo>
                  <a:lnTo>
                    <a:pt x="98" y="19"/>
                  </a:lnTo>
                  <a:lnTo>
                    <a:pt x="98" y="20"/>
                  </a:lnTo>
                  <a:lnTo>
                    <a:pt x="99" y="23"/>
                  </a:lnTo>
                  <a:lnTo>
                    <a:pt x="99" y="24"/>
                  </a:lnTo>
                  <a:lnTo>
                    <a:pt x="100" y="25"/>
                  </a:lnTo>
                  <a:lnTo>
                    <a:pt x="99" y="25"/>
                  </a:lnTo>
                  <a:lnTo>
                    <a:pt x="99" y="26"/>
                  </a:lnTo>
                  <a:lnTo>
                    <a:pt x="99" y="27"/>
                  </a:lnTo>
                  <a:lnTo>
                    <a:pt x="96" y="32"/>
                  </a:lnTo>
                  <a:lnTo>
                    <a:pt x="96" y="33"/>
                  </a:lnTo>
                  <a:lnTo>
                    <a:pt x="96" y="34"/>
                  </a:lnTo>
                  <a:lnTo>
                    <a:pt x="98" y="36"/>
                  </a:lnTo>
                  <a:lnTo>
                    <a:pt x="98" y="37"/>
                  </a:lnTo>
                  <a:lnTo>
                    <a:pt x="98" y="38"/>
                  </a:lnTo>
                  <a:lnTo>
                    <a:pt x="99" y="40"/>
                  </a:lnTo>
                  <a:lnTo>
                    <a:pt x="99" y="42"/>
                  </a:lnTo>
                  <a:lnTo>
                    <a:pt x="99" y="43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6" y="46"/>
                  </a:lnTo>
                  <a:lnTo>
                    <a:pt x="95" y="47"/>
                  </a:lnTo>
                  <a:lnTo>
                    <a:pt x="94" y="46"/>
                  </a:lnTo>
                  <a:lnTo>
                    <a:pt x="93" y="46"/>
                  </a:lnTo>
                  <a:lnTo>
                    <a:pt x="92" y="46"/>
                  </a:lnTo>
                  <a:lnTo>
                    <a:pt x="91" y="47"/>
                  </a:lnTo>
                  <a:lnTo>
                    <a:pt x="89" y="47"/>
                  </a:lnTo>
                  <a:lnTo>
                    <a:pt x="89" y="49"/>
                  </a:lnTo>
                  <a:lnTo>
                    <a:pt x="88" y="49"/>
                  </a:lnTo>
                  <a:lnTo>
                    <a:pt x="87" y="51"/>
                  </a:lnTo>
                  <a:lnTo>
                    <a:pt x="86" y="51"/>
                  </a:lnTo>
                  <a:lnTo>
                    <a:pt x="83" y="51"/>
                  </a:lnTo>
                  <a:lnTo>
                    <a:pt x="82" y="51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1" y="52"/>
                  </a:lnTo>
                  <a:lnTo>
                    <a:pt x="80" y="52"/>
                  </a:lnTo>
                  <a:lnTo>
                    <a:pt x="81" y="52"/>
                  </a:lnTo>
                  <a:lnTo>
                    <a:pt x="79" y="52"/>
                  </a:lnTo>
                  <a:lnTo>
                    <a:pt x="78" y="52"/>
                  </a:lnTo>
                  <a:lnTo>
                    <a:pt x="76" y="52"/>
                  </a:lnTo>
                  <a:lnTo>
                    <a:pt x="76" y="53"/>
                  </a:lnTo>
                  <a:lnTo>
                    <a:pt x="76" y="55"/>
                  </a:lnTo>
                  <a:lnTo>
                    <a:pt x="76" y="56"/>
                  </a:lnTo>
                  <a:lnTo>
                    <a:pt x="76" y="57"/>
                  </a:lnTo>
                  <a:lnTo>
                    <a:pt x="76" y="58"/>
                  </a:lnTo>
                  <a:lnTo>
                    <a:pt x="75" y="58"/>
                  </a:lnTo>
                  <a:lnTo>
                    <a:pt x="75" y="57"/>
                  </a:lnTo>
                  <a:lnTo>
                    <a:pt x="74" y="58"/>
                  </a:lnTo>
                  <a:lnTo>
                    <a:pt x="73" y="58"/>
                  </a:lnTo>
                  <a:lnTo>
                    <a:pt x="73" y="57"/>
                  </a:lnTo>
                  <a:lnTo>
                    <a:pt x="73" y="56"/>
                  </a:lnTo>
                  <a:lnTo>
                    <a:pt x="72" y="56"/>
                  </a:lnTo>
                  <a:lnTo>
                    <a:pt x="70" y="56"/>
                  </a:lnTo>
                  <a:lnTo>
                    <a:pt x="69" y="56"/>
                  </a:lnTo>
                  <a:lnTo>
                    <a:pt x="69" y="57"/>
                  </a:lnTo>
                  <a:lnTo>
                    <a:pt x="68" y="58"/>
                  </a:lnTo>
                  <a:lnTo>
                    <a:pt x="67" y="58"/>
                  </a:lnTo>
                  <a:lnTo>
                    <a:pt x="66" y="58"/>
                  </a:lnTo>
                  <a:lnTo>
                    <a:pt x="66" y="59"/>
                  </a:lnTo>
                  <a:lnTo>
                    <a:pt x="66" y="60"/>
                  </a:lnTo>
                  <a:lnTo>
                    <a:pt x="67" y="60"/>
                  </a:lnTo>
                  <a:lnTo>
                    <a:pt x="67" y="62"/>
                  </a:lnTo>
                  <a:lnTo>
                    <a:pt x="67" y="63"/>
                  </a:lnTo>
                  <a:lnTo>
                    <a:pt x="67" y="64"/>
                  </a:lnTo>
                  <a:lnTo>
                    <a:pt x="66" y="65"/>
                  </a:lnTo>
                  <a:lnTo>
                    <a:pt x="67" y="65"/>
                  </a:lnTo>
                  <a:lnTo>
                    <a:pt x="67" y="66"/>
                  </a:lnTo>
                  <a:lnTo>
                    <a:pt x="68" y="68"/>
                  </a:lnTo>
                  <a:lnTo>
                    <a:pt x="69" y="68"/>
                  </a:lnTo>
                  <a:lnTo>
                    <a:pt x="69" y="69"/>
                  </a:lnTo>
                  <a:lnTo>
                    <a:pt x="70" y="69"/>
                  </a:lnTo>
                  <a:lnTo>
                    <a:pt x="70" y="70"/>
                  </a:lnTo>
                  <a:lnTo>
                    <a:pt x="72" y="70"/>
                  </a:lnTo>
                  <a:lnTo>
                    <a:pt x="73" y="70"/>
                  </a:lnTo>
                  <a:lnTo>
                    <a:pt x="73" y="71"/>
                  </a:lnTo>
                  <a:lnTo>
                    <a:pt x="72" y="72"/>
                  </a:lnTo>
                  <a:lnTo>
                    <a:pt x="72" y="74"/>
                  </a:lnTo>
                  <a:lnTo>
                    <a:pt x="73" y="74"/>
                  </a:lnTo>
                  <a:lnTo>
                    <a:pt x="73" y="76"/>
                  </a:lnTo>
                  <a:lnTo>
                    <a:pt x="72" y="75"/>
                  </a:lnTo>
                  <a:lnTo>
                    <a:pt x="70" y="75"/>
                  </a:lnTo>
                  <a:lnTo>
                    <a:pt x="69" y="75"/>
                  </a:lnTo>
                  <a:lnTo>
                    <a:pt x="69" y="74"/>
                  </a:lnTo>
                  <a:lnTo>
                    <a:pt x="68" y="74"/>
                  </a:lnTo>
                  <a:lnTo>
                    <a:pt x="68" y="75"/>
                  </a:lnTo>
                  <a:lnTo>
                    <a:pt x="67" y="75"/>
                  </a:lnTo>
                  <a:lnTo>
                    <a:pt x="67" y="74"/>
                  </a:lnTo>
                  <a:lnTo>
                    <a:pt x="66" y="74"/>
                  </a:lnTo>
                  <a:lnTo>
                    <a:pt x="66" y="72"/>
                  </a:lnTo>
                  <a:lnTo>
                    <a:pt x="65" y="71"/>
                  </a:lnTo>
                  <a:lnTo>
                    <a:pt x="63" y="71"/>
                  </a:lnTo>
                  <a:lnTo>
                    <a:pt x="62" y="71"/>
                  </a:lnTo>
                  <a:lnTo>
                    <a:pt x="60" y="72"/>
                  </a:lnTo>
                  <a:lnTo>
                    <a:pt x="59" y="72"/>
                  </a:lnTo>
                  <a:lnTo>
                    <a:pt x="57" y="72"/>
                  </a:lnTo>
                  <a:lnTo>
                    <a:pt x="56" y="74"/>
                  </a:lnTo>
                  <a:lnTo>
                    <a:pt x="56" y="75"/>
                  </a:lnTo>
                  <a:lnTo>
                    <a:pt x="55" y="74"/>
                  </a:lnTo>
                  <a:lnTo>
                    <a:pt x="54" y="74"/>
                  </a:lnTo>
                  <a:lnTo>
                    <a:pt x="52" y="74"/>
                  </a:lnTo>
                  <a:lnTo>
                    <a:pt x="52" y="72"/>
                  </a:lnTo>
                  <a:lnTo>
                    <a:pt x="50" y="72"/>
                  </a:lnTo>
                  <a:lnTo>
                    <a:pt x="50" y="74"/>
                  </a:lnTo>
                  <a:lnTo>
                    <a:pt x="50" y="75"/>
                  </a:lnTo>
                  <a:lnTo>
                    <a:pt x="52" y="76"/>
                  </a:lnTo>
                  <a:lnTo>
                    <a:pt x="52" y="77"/>
                  </a:lnTo>
                  <a:lnTo>
                    <a:pt x="50" y="77"/>
                  </a:lnTo>
                  <a:lnTo>
                    <a:pt x="49" y="78"/>
                  </a:lnTo>
                  <a:lnTo>
                    <a:pt x="48" y="78"/>
                  </a:lnTo>
                  <a:lnTo>
                    <a:pt x="48" y="79"/>
                  </a:lnTo>
                  <a:lnTo>
                    <a:pt x="47" y="81"/>
                  </a:lnTo>
                  <a:lnTo>
                    <a:pt x="46" y="81"/>
                  </a:lnTo>
                  <a:lnTo>
                    <a:pt x="44" y="81"/>
                  </a:lnTo>
                  <a:lnTo>
                    <a:pt x="43" y="81"/>
                  </a:lnTo>
                  <a:lnTo>
                    <a:pt x="42" y="81"/>
                  </a:lnTo>
                  <a:lnTo>
                    <a:pt x="42" y="82"/>
                  </a:lnTo>
                  <a:lnTo>
                    <a:pt x="41" y="82"/>
                  </a:lnTo>
                  <a:lnTo>
                    <a:pt x="40" y="82"/>
                  </a:lnTo>
                  <a:lnTo>
                    <a:pt x="39" y="82"/>
                  </a:lnTo>
                  <a:lnTo>
                    <a:pt x="37" y="82"/>
                  </a:lnTo>
                  <a:lnTo>
                    <a:pt x="37" y="81"/>
                  </a:lnTo>
                  <a:lnTo>
                    <a:pt x="37" y="79"/>
                  </a:lnTo>
                  <a:lnTo>
                    <a:pt x="36" y="79"/>
                  </a:lnTo>
                  <a:lnTo>
                    <a:pt x="36" y="81"/>
                  </a:lnTo>
                  <a:lnTo>
                    <a:pt x="35" y="81"/>
                  </a:lnTo>
                  <a:lnTo>
                    <a:pt x="34" y="79"/>
                  </a:lnTo>
                  <a:lnTo>
                    <a:pt x="33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30" y="78"/>
                  </a:lnTo>
                  <a:lnTo>
                    <a:pt x="29" y="78"/>
                  </a:lnTo>
                  <a:lnTo>
                    <a:pt x="29" y="77"/>
                  </a:lnTo>
                  <a:lnTo>
                    <a:pt x="29" y="78"/>
                  </a:lnTo>
                  <a:lnTo>
                    <a:pt x="29" y="79"/>
                  </a:lnTo>
                  <a:lnTo>
                    <a:pt x="28" y="79"/>
                  </a:lnTo>
                  <a:lnTo>
                    <a:pt x="28" y="81"/>
                  </a:lnTo>
                  <a:lnTo>
                    <a:pt x="27" y="81"/>
                  </a:lnTo>
                  <a:lnTo>
                    <a:pt x="27" y="79"/>
                  </a:lnTo>
                  <a:lnTo>
                    <a:pt x="26" y="79"/>
                  </a:lnTo>
                  <a:lnTo>
                    <a:pt x="27" y="81"/>
                  </a:lnTo>
                  <a:lnTo>
                    <a:pt x="26" y="81"/>
                  </a:lnTo>
                  <a:lnTo>
                    <a:pt x="24" y="81"/>
                  </a:lnTo>
                  <a:lnTo>
                    <a:pt x="24" y="79"/>
                  </a:lnTo>
                  <a:lnTo>
                    <a:pt x="23" y="81"/>
                  </a:lnTo>
                  <a:lnTo>
                    <a:pt x="23" y="79"/>
                  </a:lnTo>
                  <a:lnTo>
                    <a:pt x="22" y="79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7"/>
                  </a:lnTo>
                  <a:lnTo>
                    <a:pt x="24" y="76"/>
                  </a:lnTo>
                  <a:lnTo>
                    <a:pt x="26" y="76"/>
                  </a:lnTo>
                  <a:lnTo>
                    <a:pt x="26" y="75"/>
                  </a:lnTo>
                  <a:lnTo>
                    <a:pt x="27" y="75"/>
                  </a:lnTo>
                  <a:lnTo>
                    <a:pt x="27" y="74"/>
                  </a:lnTo>
                  <a:lnTo>
                    <a:pt x="26" y="72"/>
                  </a:lnTo>
                  <a:lnTo>
                    <a:pt x="26" y="71"/>
                  </a:lnTo>
                  <a:lnTo>
                    <a:pt x="26" y="70"/>
                  </a:lnTo>
                  <a:lnTo>
                    <a:pt x="24" y="70"/>
                  </a:lnTo>
                  <a:lnTo>
                    <a:pt x="24" y="69"/>
                  </a:lnTo>
                  <a:lnTo>
                    <a:pt x="23" y="69"/>
                  </a:lnTo>
                  <a:lnTo>
                    <a:pt x="23" y="68"/>
                  </a:lnTo>
                  <a:lnTo>
                    <a:pt x="22" y="68"/>
                  </a:lnTo>
                  <a:lnTo>
                    <a:pt x="22" y="69"/>
                  </a:lnTo>
                  <a:lnTo>
                    <a:pt x="21" y="68"/>
                  </a:lnTo>
                  <a:lnTo>
                    <a:pt x="21" y="69"/>
                  </a:lnTo>
                  <a:lnTo>
                    <a:pt x="22" y="69"/>
                  </a:lnTo>
                  <a:lnTo>
                    <a:pt x="21" y="69"/>
                  </a:lnTo>
                  <a:lnTo>
                    <a:pt x="21" y="70"/>
                  </a:lnTo>
                  <a:lnTo>
                    <a:pt x="21" y="71"/>
                  </a:lnTo>
                  <a:lnTo>
                    <a:pt x="21" y="72"/>
                  </a:lnTo>
                  <a:lnTo>
                    <a:pt x="21" y="74"/>
                  </a:lnTo>
                  <a:lnTo>
                    <a:pt x="20" y="74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7" y="72"/>
                  </a:lnTo>
                  <a:lnTo>
                    <a:pt x="17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16" y="72"/>
                  </a:lnTo>
                  <a:lnTo>
                    <a:pt x="15" y="72"/>
                  </a:lnTo>
                  <a:lnTo>
                    <a:pt x="16" y="72"/>
                  </a:lnTo>
                  <a:lnTo>
                    <a:pt x="16" y="71"/>
                  </a:lnTo>
                  <a:lnTo>
                    <a:pt x="15" y="70"/>
                  </a:lnTo>
                  <a:lnTo>
                    <a:pt x="15" y="69"/>
                  </a:lnTo>
                  <a:lnTo>
                    <a:pt x="16" y="69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5" y="66"/>
                  </a:lnTo>
                  <a:lnTo>
                    <a:pt x="15" y="65"/>
                  </a:lnTo>
                  <a:lnTo>
                    <a:pt x="16" y="65"/>
                  </a:lnTo>
                  <a:lnTo>
                    <a:pt x="16" y="64"/>
                  </a:lnTo>
                  <a:lnTo>
                    <a:pt x="15" y="64"/>
                  </a:lnTo>
                  <a:lnTo>
                    <a:pt x="15" y="63"/>
                  </a:lnTo>
                  <a:lnTo>
                    <a:pt x="15" y="62"/>
                  </a:lnTo>
                  <a:lnTo>
                    <a:pt x="16" y="62"/>
                  </a:lnTo>
                  <a:lnTo>
                    <a:pt x="16" y="63"/>
                  </a:lnTo>
                  <a:lnTo>
                    <a:pt x="16" y="63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5" y="62"/>
                  </a:lnTo>
                  <a:lnTo>
                    <a:pt x="15" y="60"/>
                  </a:lnTo>
                  <a:lnTo>
                    <a:pt x="15" y="59"/>
                  </a:lnTo>
                  <a:lnTo>
                    <a:pt x="15" y="60"/>
                  </a:lnTo>
                  <a:lnTo>
                    <a:pt x="15" y="59"/>
                  </a:lnTo>
                  <a:lnTo>
                    <a:pt x="14" y="59"/>
                  </a:lnTo>
                  <a:lnTo>
                    <a:pt x="14" y="60"/>
                  </a:lnTo>
                  <a:lnTo>
                    <a:pt x="13" y="60"/>
                  </a:lnTo>
                  <a:lnTo>
                    <a:pt x="13" y="59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59"/>
                  </a:lnTo>
                  <a:lnTo>
                    <a:pt x="13" y="59"/>
                  </a:lnTo>
                  <a:lnTo>
                    <a:pt x="14" y="58"/>
                  </a:lnTo>
                  <a:lnTo>
                    <a:pt x="14" y="59"/>
                  </a:lnTo>
                  <a:lnTo>
                    <a:pt x="14" y="58"/>
                  </a:lnTo>
                  <a:lnTo>
                    <a:pt x="13" y="58"/>
                  </a:lnTo>
                  <a:lnTo>
                    <a:pt x="13" y="57"/>
                  </a:lnTo>
                  <a:lnTo>
                    <a:pt x="14" y="57"/>
                  </a:lnTo>
                  <a:lnTo>
                    <a:pt x="15" y="57"/>
                  </a:lnTo>
                  <a:lnTo>
                    <a:pt x="14" y="57"/>
                  </a:lnTo>
                  <a:lnTo>
                    <a:pt x="13" y="57"/>
                  </a:lnTo>
                  <a:lnTo>
                    <a:pt x="13" y="56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3" y="56"/>
                  </a:lnTo>
                  <a:lnTo>
                    <a:pt x="13" y="57"/>
                  </a:lnTo>
                  <a:lnTo>
                    <a:pt x="13" y="58"/>
                  </a:lnTo>
                  <a:lnTo>
                    <a:pt x="13" y="59"/>
                  </a:lnTo>
                  <a:lnTo>
                    <a:pt x="11" y="58"/>
                  </a:lnTo>
                  <a:lnTo>
                    <a:pt x="13" y="58"/>
                  </a:lnTo>
                  <a:lnTo>
                    <a:pt x="13" y="57"/>
                  </a:lnTo>
                  <a:lnTo>
                    <a:pt x="11" y="56"/>
                  </a:lnTo>
                  <a:lnTo>
                    <a:pt x="11" y="55"/>
                  </a:lnTo>
                  <a:lnTo>
                    <a:pt x="10" y="53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9" y="51"/>
                  </a:lnTo>
                  <a:lnTo>
                    <a:pt x="8" y="50"/>
                  </a:lnTo>
                  <a:lnTo>
                    <a:pt x="8" y="49"/>
                  </a:lnTo>
                  <a:lnTo>
                    <a:pt x="8" y="45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7" y="42"/>
                  </a:lnTo>
                  <a:lnTo>
                    <a:pt x="5" y="40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4" y="37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3"/>
                  </a:lnTo>
                  <a:lnTo>
                    <a:pt x="1" y="23"/>
                  </a:lnTo>
                  <a:lnTo>
                    <a:pt x="3" y="23"/>
                  </a:lnTo>
                  <a:lnTo>
                    <a:pt x="4" y="23"/>
                  </a:lnTo>
                  <a:lnTo>
                    <a:pt x="5" y="21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7" y="19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3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8" y="7"/>
                  </a:lnTo>
                  <a:lnTo>
                    <a:pt x="20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3" y="5"/>
                  </a:lnTo>
                  <a:lnTo>
                    <a:pt x="23" y="6"/>
                  </a:lnTo>
                  <a:lnTo>
                    <a:pt x="24" y="6"/>
                  </a:lnTo>
                  <a:lnTo>
                    <a:pt x="24" y="5"/>
                  </a:lnTo>
                  <a:lnTo>
                    <a:pt x="26" y="5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0" y="6"/>
                  </a:lnTo>
                  <a:lnTo>
                    <a:pt x="31" y="6"/>
                  </a:lnTo>
                  <a:lnTo>
                    <a:pt x="31" y="7"/>
                  </a:lnTo>
                  <a:lnTo>
                    <a:pt x="33" y="7"/>
                  </a:lnTo>
                  <a:lnTo>
                    <a:pt x="33" y="6"/>
                  </a:lnTo>
                  <a:lnTo>
                    <a:pt x="34" y="6"/>
                  </a:lnTo>
                  <a:lnTo>
                    <a:pt x="35" y="6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9" y="6"/>
                  </a:lnTo>
                  <a:lnTo>
                    <a:pt x="40" y="6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3" y="5"/>
                  </a:lnTo>
                  <a:lnTo>
                    <a:pt x="44" y="6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6"/>
                  </a:lnTo>
                  <a:lnTo>
                    <a:pt x="46" y="5"/>
                  </a:lnTo>
                  <a:lnTo>
                    <a:pt x="47" y="5"/>
                  </a:lnTo>
                  <a:lnTo>
                    <a:pt x="47" y="6"/>
                  </a:lnTo>
                  <a:lnTo>
                    <a:pt x="47" y="5"/>
                  </a:lnTo>
                  <a:lnTo>
                    <a:pt x="48" y="6"/>
                  </a:lnTo>
                  <a:lnTo>
                    <a:pt x="49" y="6"/>
                  </a:lnTo>
                  <a:lnTo>
                    <a:pt x="49" y="7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52" y="10"/>
                  </a:lnTo>
                  <a:lnTo>
                    <a:pt x="53" y="8"/>
                  </a:lnTo>
                  <a:lnTo>
                    <a:pt x="53" y="7"/>
                  </a:lnTo>
                  <a:lnTo>
                    <a:pt x="54" y="7"/>
                  </a:lnTo>
                  <a:lnTo>
                    <a:pt x="54" y="8"/>
                  </a:lnTo>
                  <a:lnTo>
                    <a:pt x="55" y="10"/>
                  </a:lnTo>
                  <a:lnTo>
                    <a:pt x="55" y="11"/>
                  </a:lnTo>
                  <a:lnTo>
                    <a:pt x="56" y="11"/>
                  </a:lnTo>
                  <a:lnTo>
                    <a:pt x="56" y="12"/>
                  </a:lnTo>
                  <a:lnTo>
                    <a:pt x="57" y="12"/>
                  </a:lnTo>
                  <a:lnTo>
                    <a:pt x="59" y="12"/>
                  </a:lnTo>
                  <a:lnTo>
                    <a:pt x="59" y="11"/>
                  </a:lnTo>
                  <a:lnTo>
                    <a:pt x="60" y="11"/>
                  </a:lnTo>
                  <a:lnTo>
                    <a:pt x="61" y="11"/>
                  </a:lnTo>
                  <a:lnTo>
                    <a:pt x="62" y="11"/>
                  </a:lnTo>
                  <a:lnTo>
                    <a:pt x="62" y="12"/>
                  </a:lnTo>
                  <a:lnTo>
                    <a:pt x="63" y="12"/>
                  </a:lnTo>
                  <a:lnTo>
                    <a:pt x="65" y="12"/>
                  </a:lnTo>
                  <a:lnTo>
                    <a:pt x="65" y="13"/>
                  </a:lnTo>
                  <a:lnTo>
                    <a:pt x="66" y="13"/>
                  </a:lnTo>
                  <a:lnTo>
                    <a:pt x="67" y="16"/>
                  </a:lnTo>
                  <a:lnTo>
                    <a:pt x="68" y="16"/>
                  </a:lnTo>
                  <a:lnTo>
                    <a:pt x="69" y="16"/>
                  </a:lnTo>
                  <a:lnTo>
                    <a:pt x="70" y="16"/>
                  </a:lnTo>
                  <a:lnTo>
                    <a:pt x="70" y="14"/>
                  </a:lnTo>
                  <a:lnTo>
                    <a:pt x="72" y="14"/>
                  </a:lnTo>
                  <a:lnTo>
                    <a:pt x="72" y="13"/>
                  </a:lnTo>
                  <a:lnTo>
                    <a:pt x="73" y="13"/>
                  </a:lnTo>
                  <a:lnTo>
                    <a:pt x="72" y="12"/>
                  </a:lnTo>
                  <a:lnTo>
                    <a:pt x="70" y="11"/>
                  </a:lnTo>
                  <a:lnTo>
                    <a:pt x="70" y="10"/>
                  </a:lnTo>
                  <a:lnTo>
                    <a:pt x="69" y="10"/>
                  </a:lnTo>
                  <a:lnTo>
                    <a:pt x="69" y="8"/>
                  </a:lnTo>
                  <a:lnTo>
                    <a:pt x="69" y="7"/>
                  </a:lnTo>
                  <a:lnTo>
                    <a:pt x="69" y="6"/>
                  </a:lnTo>
                  <a:lnTo>
                    <a:pt x="70" y="7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3" y="6"/>
                  </a:lnTo>
                  <a:lnTo>
                    <a:pt x="73" y="5"/>
                  </a:lnTo>
                  <a:lnTo>
                    <a:pt x="73" y="4"/>
                  </a:lnTo>
                  <a:lnTo>
                    <a:pt x="74" y="5"/>
                  </a:lnTo>
                  <a:lnTo>
                    <a:pt x="75" y="5"/>
                  </a:lnTo>
                  <a:lnTo>
                    <a:pt x="76" y="5"/>
                  </a:lnTo>
                  <a:lnTo>
                    <a:pt x="76" y="4"/>
                  </a:lnTo>
                  <a:lnTo>
                    <a:pt x="78" y="4"/>
                  </a:lnTo>
                  <a:lnTo>
                    <a:pt x="78" y="3"/>
                  </a:lnTo>
                  <a:lnTo>
                    <a:pt x="78" y="1"/>
                  </a:lnTo>
                  <a:lnTo>
                    <a:pt x="79" y="3"/>
                  </a:lnTo>
                  <a:lnTo>
                    <a:pt x="79" y="4"/>
                  </a:lnTo>
                  <a:lnTo>
                    <a:pt x="80" y="4"/>
                  </a:lnTo>
                  <a:lnTo>
                    <a:pt x="80" y="5"/>
                  </a:lnTo>
                  <a:lnTo>
                    <a:pt x="82" y="5"/>
                  </a:lnTo>
                  <a:lnTo>
                    <a:pt x="82" y="6"/>
                  </a:lnTo>
                  <a:lnTo>
                    <a:pt x="83" y="7"/>
                  </a:lnTo>
                  <a:lnTo>
                    <a:pt x="85" y="7"/>
                  </a:lnTo>
                  <a:lnTo>
                    <a:pt x="86" y="7"/>
                  </a:lnTo>
                  <a:lnTo>
                    <a:pt x="87" y="7"/>
                  </a:lnTo>
                  <a:lnTo>
                    <a:pt x="87" y="6"/>
                  </a:lnTo>
                  <a:lnTo>
                    <a:pt x="88" y="5"/>
                  </a:lnTo>
                  <a:lnTo>
                    <a:pt x="89" y="6"/>
                  </a:lnTo>
                  <a:lnTo>
                    <a:pt x="91" y="5"/>
                  </a:lnTo>
                  <a:lnTo>
                    <a:pt x="91" y="4"/>
                  </a:lnTo>
                  <a:lnTo>
                    <a:pt x="92" y="4"/>
                  </a:lnTo>
                  <a:lnTo>
                    <a:pt x="92" y="3"/>
                  </a:lnTo>
                  <a:lnTo>
                    <a:pt x="93" y="3"/>
                  </a:lnTo>
                  <a:lnTo>
                    <a:pt x="93" y="1"/>
                  </a:lnTo>
                  <a:lnTo>
                    <a:pt x="94" y="1"/>
                  </a:lnTo>
                  <a:lnTo>
                    <a:pt x="94" y="3"/>
                  </a:lnTo>
                  <a:lnTo>
                    <a:pt x="95" y="3"/>
                  </a:lnTo>
                  <a:lnTo>
                    <a:pt x="96" y="3"/>
                  </a:lnTo>
                  <a:lnTo>
                    <a:pt x="96" y="1"/>
                  </a:lnTo>
                  <a:lnTo>
                    <a:pt x="98" y="0"/>
                  </a:lnTo>
                  <a:lnTo>
                    <a:pt x="98" y="1"/>
                  </a:lnTo>
                  <a:lnTo>
                    <a:pt x="98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36" name="Freeform 491">
              <a:extLst>
                <a:ext uri="{FF2B5EF4-FFF2-40B4-BE49-F238E27FC236}">
                  <a16:creationId xmlns:a16="http://schemas.microsoft.com/office/drawing/2014/main" id="{3AAC0098-913A-D1E9-7342-80D7B6203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306" y="1565424"/>
              <a:ext cx="22225" cy="31750"/>
            </a:xfrm>
            <a:custGeom>
              <a:avLst/>
              <a:gdLst>
                <a:gd name="T0" fmla="*/ 6 w 14"/>
                <a:gd name="T1" fmla="*/ 3 h 20"/>
                <a:gd name="T2" fmla="*/ 6 w 14"/>
                <a:gd name="T3" fmla="*/ 5 h 20"/>
                <a:gd name="T4" fmla="*/ 7 w 14"/>
                <a:gd name="T5" fmla="*/ 7 h 20"/>
                <a:gd name="T6" fmla="*/ 8 w 14"/>
                <a:gd name="T7" fmla="*/ 7 h 20"/>
                <a:gd name="T8" fmla="*/ 9 w 14"/>
                <a:gd name="T9" fmla="*/ 9 h 20"/>
                <a:gd name="T10" fmla="*/ 12 w 14"/>
                <a:gd name="T11" fmla="*/ 10 h 20"/>
                <a:gd name="T12" fmla="*/ 14 w 14"/>
                <a:gd name="T13" fmla="*/ 10 h 20"/>
                <a:gd name="T14" fmla="*/ 14 w 14"/>
                <a:gd name="T15" fmla="*/ 12 h 20"/>
                <a:gd name="T16" fmla="*/ 14 w 14"/>
                <a:gd name="T17" fmla="*/ 12 h 20"/>
                <a:gd name="T18" fmla="*/ 13 w 14"/>
                <a:gd name="T19" fmla="*/ 13 h 20"/>
                <a:gd name="T20" fmla="*/ 12 w 14"/>
                <a:gd name="T21" fmla="*/ 14 h 20"/>
                <a:gd name="T22" fmla="*/ 12 w 14"/>
                <a:gd name="T23" fmla="*/ 17 h 20"/>
                <a:gd name="T24" fmla="*/ 11 w 14"/>
                <a:gd name="T25" fmla="*/ 18 h 20"/>
                <a:gd name="T26" fmla="*/ 11 w 14"/>
                <a:gd name="T27" fmla="*/ 20 h 20"/>
                <a:gd name="T28" fmla="*/ 9 w 14"/>
                <a:gd name="T29" fmla="*/ 19 h 20"/>
                <a:gd name="T30" fmla="*/ 7 w 14"/>
                <a:gd name="T31" fmla="*/ 19 h 20"/>
                <a:gd name="T32" fmla="*/ 6 w 14"/>
                <a:gd name="T33" fmla="*/ 20 h 20"/>
                <a:gd name="T34" fmla="*/ 4 w 14"/>
                <a:gd name="T35" fmla="*/ 19 h 20"/>
                <a:gd name="T36" fmla="*/ 1 w 14"/>
                <a:gd name="T37" fmla="*/ 18 h 20"/>
                <a:gd name="T38" fmla="*/ 2 w 14"/>
                <a:gd name="T39" fmla="*/ 16 h 20"/>
                <a:gd name="T40" fmla="*/ 2 w 14"/>
                <a:gd name="T41" fmla="*/ 14 h 20"/>
                <a:gd name="T42" fmla="*/ 2 w 14"/>
                <a:gd name="T43" fmla="*/ 12 h 20"/>
                <a:gd name="T44" fmla="*/ 1 w 14"/>
                <a:gd name="T45" fmla="*/ 11 h 20"/>
                <a:gd name="T46" fmla="*/ 0 w 14"/>
                <a:gd name="T47" fmla="*/ 10 h 20"/>
                <a:gd name="T48" fmla="*/ 0 w 14"/>
                <a:gd name="T49" fmla="*/ 7 h 20"/>
                <a:gd name="T50" fmla="*/ 1 w 14"/>
                <a:gd name="T51" fmla="*/ 7 h 20"/>
                <a:gd name="T52" fmla="*/ 1 w 14"/>
                <a:gd name="T53" fmla="*/ 5 h 20"/>
                <a:gd name="T54" fmla="*/ 2 w 14"/>
                <a:gd name="T55" fmla="*/ 4 h 20"/>
                <a:gd name="T56" fmla="*/ 4 w 14"/>
                <a:gd name="T57" fmla="*/ 1 h 20"/>
                <a:gd name="T58" fmla="*/ 4 w 14"/>
                <a:gd name="T59" fmla="*/ 0 h 20"/>
                <a:gd name="T60" fmla="*/ 6 w 14"/>
                <a:gd name="T61" fmla="*/ 0 h 20"/>
                <a:gd name="T62" fmla="*/ 6 w 14"/>
                <a:gd name="T6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" h="20">
                  <a:moveTo>
                    <a:pt x="6" y="1"/>
                  </a:moveTo>
                  <a:lnTo>
                    <a:pt x="6" y="3"/>
                  </a:lnTo>
                  <a:lnTo>
                    <a:pt x="6" y="4"/>
                  </a:lnTo>
                  <a:lnTo>
                    <a:pt x="6" y="5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6"/>
                  </a:lnTo>
                  <a:lnTo>
                    <a:pt x="8" y="7"/>
                  </a:lnTo>
                  <a:lnTo>
                    <a:pt x="8" y="7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2" y="10"/>
                  </a:lnTo>
                  <a:lnTo>
                    <a:pt x="13" y="10"/>
                  </a:lnTo>
                  <a:lnTo>
                    <a:pt x="14" y="10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4" y="13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7"/>
                  </a:lnTo>
                  <a:lnTo>
                    <a:pt x="11" y="17"/>
                  </a:lnTo>
                  <a:lnTo>
                    <a:pt x="11" y="18"/>
                  </a:lnTo>
                  <a:lnTo>
                    <a:pt x="11" y="19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6" y="20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2" y="19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4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3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37" name="Freeform 492">
              <a:extLst>
                <a:ext uri="{FF2B5EF4-FFF2-40B4-BE49-F238E27FC236}">
                  <a16:creationId xmlns:a16="http://schemas.microsoft.com/office/drawing/2014/main" id="{DFFB38F6-BA2C-5957-8D5D-BFFDCB86C7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6031" y="2487762"/>
              <a:ext cx="144463" cy="112713"/>
            </a:xfrm>
            <a:custGeom>
              <a:avLst/>
              <a:gdLst>
                <a:gd name="T0" fmla="*/ 45 w 91"/>
                <a:gd name="T1" fmla="*/ 40 h 71"/>
                <a:gd name="T2" fmla="*/ 40 w 91"/>
                <a:gd name="T3" fmla="*/ 40 h 71"/>
                <a:gd name="T4" fmla="*/ 43 w 91"/>
                <a:gd name="T5" fmla="*/ 37 h 71"/>
                <a:gd name="T6" fmla="*/ 49 w 91"/>
                <a:gd name="T7" fmla="*/ 37 h 71"/>
                <a:gd name="T8" fmla="*/ 52 w 91"/>
                <a:gd name="T9" fmla="*/ 37 h 71"/>
                <a:gd name="T10" fmla="*/ 21 w 91"/>
                <a:gd name="T11" fmla="*/ 36 h 71"/>
                <a:gd name="T12" fmla="*/ 52 w 91"/>
                <a:gd name="T13" fmla="*/ 36 h 71"/>
                <a:gd name="T14" fmla="*/ 34 w 91"/>
                <a:gd name="T15" fmla="*/ 37 h 71"/>
                <a:gd name="T16" fmla="*/ 32 w 91"/>
                <a:gd name="T17" fmla="*/ 37 h 71"/>
                <a:gd name="T18" fmla="*/ 35 w 91"/>
                <a:gd name="T19" fmla="*/ 34 h 71"/>
                <a:gd name="T20" fmla="*/ 54 w 91"/>
                <a:gd name="T21" fmla="*/ 32 h 71"/>
                <a:gd name="T22" fmla="*/ 14 w 91"/>
                <a:gd name="T23" fmla="*/ 32 h 71"/>
                <a:gd name="T24" fmla="*/ 86 w 91"/>
                <a:gd name="T25" fmla="*/ 2 h 71"/>
                <a:gd name="T26" fmla="*/ 86 w 91"/>
                <a:gd name="T27" fmla="*/ 10 h 71"/>
                <a:gd name="T28" fmla="*/ 89 w 91"/>
                <a:gd name="T29" fmla="*/ 13 h 71"/>
                <a:gd name="T30" fmla="*/ 89 w 91"/>
                <a:gd name="T31" fmla="*/ 18 h 71"/>
                <a:gd name="T32" fmla="*/ 88 w 91"/>
                <a:gd name="T33" fmla="*/ 25 h 71"/>
                <a:gd name="T34" fmla="*/ 84 w 91"/>
                <a:gd name="T35" fmla="*/ 26 h 71"/>
                <a:gd name="T36" fmla="*/ 84 w 91"/>
                <a:gd name="T37" fmla="*/ 24 h 71"/>
                <a:gd name="T38" fmla="*/ 80 w 91"/>
                <a:gd name="T39" fmla="*/ 27 h 71"/>
                <a:gd name="T40" fmla="*/ 80 w 91"/>
                <a:gd name="T41" fmla="*/ 32 h 71"/>
                <a:gd name="T42" fmla="*/ 80 w 91"/>
                <a:gd name="T43" fmla="*/ 39 h 71"/>
                <a:gd name="T44" fmla="*/ 82 w 91"/>
                <a:gd name="T45" fmla="*/ 41 h 71"/>
                <a:gd name="T46" fmla="*/ 75 w 91"/>
                <a:gd name="T47" fmla="*/ 44 h 71"/>
                <a:gd name="T48" fmla="*/ 75 w 91"/>
                <a:gd name="T49" fmla="*/ 49 h 71"/>
                <a:gd name="T50" fmla="*/ 72 w 91"/>
                <a:gd name="T51" fmla="*/ 54 h 71"/>
                <a:gd name="T52" fmla="*/ 68 w 91"/>
                <a:gd name="T53" fmla="*/ 70 h 71"/>
                <a:gd name="T54" fmla="*/ 54 w 91"/>
                <a:gd name="T55" fmla="*/ 70 h 71"/>
                <a:gd name="T56" fmla="*/ 37 w 91"/>
                <a:gd name="T57" fmla="*/ 67 h 71"/>
                <a:gd name="T58" fmla="*/ 23 w 91"/>
                <a:gd name="T59" fmla="*/ 65 h 71"/>
                <a:gd name="T60" fmla="*/ 16 w 91"/>
                <a:gd name="T61" fmla="*/ 60 h 71"/>
                <a:gd name="T62" fmla="*/ 10 w 91"/>
                <a:gd name="T63" fmla="*/ 52 h 71"/>
                <a:gd name="T64" fmla="*/ 3 w 91"/>
                <a:gd name="T65" fmla="*/ 45 h 71"/>
                <a:gd name="T66" fmla="*/ 1 w 91"/>
                <a:gd name="T67" fmla="*/ 38 h 71"/>
                <a:gd name="T68" fmla="*/ 1 w 91"/>
                <a:gd name="T69" fmla="*/ 37 h 71"/>
                <a:gd name="T70" fmla="*/ 3 w 91"/>
                <a:gd name="T71" fmla="*/ 37 h 71"/>
                <a:gd name="T72" fmla="*/ 4 w 91"/>
                <a:gd name="T73" fmla="*/ 43 h 71"/>
                <a:gd name="T74" fmla="*/ 8 w 91"/>
                <a:gd name="T75" fmla="*/ 44 h 71"/>
                <a:gd name="T76" fmla="*/ 15 w 91"/>
                <a:gd name="T77" fmla="*/ 43 h 71"/>
                <a:gd name="T78" fmla="*/ 20 w 91"/>
                <a:gd name="T79" fmla="*/ 39 h 71"/>
                <a:gd name="T80" fmla="*/ 27 w 91"/>
                <a:gd name="T81" fmla="*/ 40 h 71"/>
                <a:gd name="T82" fmla="*/ 30 w 91"/>
                <a:gd name="T83" fmla="*/ 40 h 71"/>
                <a:gd name="T84" fmla="*/ 32 w 91"/>
                <a:gd name="T85" fmla="*/ 41 h 71"/>
                <a:gd name="T86" fmla="*/ 39 w 91"/>
                <a:gd name="T87" fmla="*/ 41 h 71"/>
                <a:gd name="T88" fmla="*/ 45 w 91"/>
                <a:gd name="T89" fmla="*/ 41 h 71"/>
                <a:gd name="T90" fmla="*/ 52 w 91"/>
                <a:gd name="T91" fmla="*/ 38 h 71"/>
                <a:gd name="T92" fmla="*/ 56 w 91"/>
                <a:gd name="T93" fmla="*/ 34 h 71"/>
                <a:gd name="T94" fmla="*/ 56 w 91"/>
                <a:gd name="T95" fmla="*/ 33 h 71"/>
                <a:gd name="T96" fmla="*/ 55 w 91"/>
                <a:gd name="T97" fmla="*/ 31 h 71"/>
                <a:gd name="T98" fmla="*/ 58 w 91"/>
                <a:gd name="T99" fmla="*/ 30 h 71"/>
                <a:gd name="T100" fmla="*/ 60 w 91"/>
                <a:gd name="T101" fmla="*/ 26 h 71"/>
                <a:gd name="T102" fmla="*/ 67 w 91"/>
                <a:gd name="T103" fmla="*/ 21 h 71"/>
                <a:gd name="T104" fmla="*/ 71 w 91"/>
                <a:gd name="T105" fmla="*/ 15 h 71"/>
                <a:gd name="T106" fmla="*/ 74 w 91"/>
                <a:gd name="T107" fmla="*/ 12 h 71"/>
                <a:gd name="T108" fmla="*/ 78 w 91"/>
                <a:gd name="T109" fmla="*/ 10 h 71"/>
                <a:gd name="T110" fmla="*/ 82 w 91"/>
                <a:gd name="T111" fmla="*/ 6 h 71"/>
                <a:gd name="T112" fmla="*/ 85 w 91"/>
                <a:gd name="T113" fmla="*/ 2 h 71"/>
                <a:gd name="T114" fmla="*/ 85 w 91"/>
                <a:gd name="T115" fmla="*/ 0 h 71"/>
                <a:gd name="T116" fmla="*/ 87 w 91"/>
                <a:gd name="T117" fmla="*/ 1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1" h="71">
                  <a:moveTo>
                    <a:pt x="43" y="38"/>
                  </a:moveTo>
                  <a:lnTo>
                    <a:pt x="45" y="38"/>
                  </a:lnTo>
                  <a:lnTo>
                    <a:pt x="45" y="39"/>
                  </a:lnTo>
                  <a:lnTo>
                    <a:pt x="46" y="39"/>
                  </a:lnTo>
                  <a:lnTo>
                    <a:pt x="46" y="40"/>
                  </a:lnTo>
                  <a:lnTo>
                    <a:pt x="45" y="40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2" y="40"/>
                  </a:lnTo>
                  <a:lnTo>
                    <a:pt x="41" y="40"/>
                  </a:lnTo>
                  <a:lnTo>
                    <a:pt x="40" y="40"/>
                  </a:lnTo>
                  <a:lnTo>
                    <a:pt x="39" y="39"/>
                  </a:lnTo>
                  <a:lnTo>
                    <a:pt x="40" y="39"/>
                  </a:lnTo>
                  <a:lnTo>
                    <a:pt x="41" y="38"/>
                  </a:lnTo>
                  <a:lnTo>
                    <a:pt x="42" y="38"/>
                  </a:lnTo>
                  <a:lnTo>
                    <a:pt x="43" y="38"/>
                  </a:lnTo>
                  <a:lnTo>
                    <a:pt x="43" y="37"/>
                  </a:lnTo>
                  <a:lnTo>
                    <a:pt x="43" y="38"/>
                  </a:lnTo>
                  <a:close/>
                  <a:moveTo>
                    <a:pt x="50" y="38"/>
                  </a:moveTo>
                  <a:lnTo>
                    <a:pt x="49" y="38"/>
                  </a:lnTo>
                  <a:lnTo>
                    <a:pt x="48" y="37"/>
                  </a:lnTo>
                  <a:lnTo>
                    <a:pt x="49" y="36"/>
                  </a:lnTo>
                  <a:lnTo>
                    <a:pt x="49" y="37"/>
                  </a:lnTo>
                  <a:lnTo>
                    <a:pt x="50" y="38"/>
                  </a:lnTo>
                  <a:close/>
                  <a:moveTo>
                    <a:pt x="50" y="37"/>
                  </a:moveTo>
                  <a:lnTo>
                    <a:pt x="49" y="37"/>
                  </a:lnTo>
                  <a:lnTo>
                    <a:pt x="49" y="36"/>
                  </a:lnTo>
                  <a:lnTo>
                    <a:pt x="50" y="36"/>
                  </a:lnTo>
                  <a:lnTo>
                    <a:pt x="52" y="37"/>
                  </a:lnTo>
                  <a:lnTo>
                    <a:pt x="50" y="37"/>
                  </a:lnTo>
                  <a:close/>
                  <a:moveTo>
                    <a:pt x="21" y="38"/>
                  </a:moveTo>
                  <a:lnTo>
                    <a:pt x="20" y="38"/>
                  </a:lnTo>
                  <a:lnTo>
                    <a:pt x="20" y="37"/>
                  </a:lnTo>
                  <a:lnTo>
                    <a:pt x="20" y="36"/>
                  </a:lnTo>
                  <a:lnTo>
                    <a:pt x="21" y="36"/>
                  </a:lnTo>
                  <a:lnTo>
                    <a:pt x="21" y="37"/>
                  </a:lnTo>
                  <a:lnTo>
                    <a:pt x="21" y="38"/>
                  </a:lnTo>
                  <a:close/>
                  <a:moveTo>
                    <a:pt x="53" y="36"/>
                  </a:moveTo>
                  <a:lnTo>
                    <a:pt x="53" y="37"/>
                  </a:lnTo>
                  <a:lnTo>
                    <a:pt x="52" y="37"/>
                  </a:lnTo>
                  <a:lnTo>
                    <a:pt x="52" y="36"/>
                  </a:lnTo>
                  <a:lnTo>
                    <a:pt x="53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3" y="36"/>
                  </a:lnTo>
                  <a:close/>
                  <a:moveTo>
                    <a:pt x="35" y="36"/>
                  </a:moveTo>
                  <a:lnTo>
                    <a:pt x="34" y="37"/>
                  </a:lnTo>
                  <a:lnTo>
                    <a:pt x="33" y="37"/>
                  </a:lnTo>
                  <a:lnTo>
                    <a:pt x="33" y="38"/>
                  </a:lnTo>
                  <a:lnTo>
                    <a:pt x="33" y="37"/>
                  </a:lnTo>
                  <a:lnTo>
                    <a:pt x="32" y="37"/>
                  </a:lnTo>
                  <a:lnTo>
                    <a:pt x="30" y="37"/>
                  </a:lnTo>
                  <a:lnTo>
                    <a:pt x="32" y="37"/>
                  </a:lnTo>
                  <a:lnTo>
                    <a:pt x="33" y="37"/>
                  </a:lnTo>
                  <a:lnTo>
                    <a:pt x="33" y="36"/>
                  </a:lnTo>
                  <a:lnTo>
                    <a:pt x="34" y="36"/>
                  </a:lnTo>
                  <a:lnTo>
                    <a:pt x="34" y="37"/>
                  </a:lnTo>
                  <a:lnTo>
                    <a:pt x="34" y="36"/>
                  </a:lnTo>
                  <a:lnTo>
                    <a:pt x="35" y="34"/>
                  </a:lnTo>
                  <a:lnTo>
                    <a:pt x="35" y="36"/>
                  </a:lnTo>
                  <a:close/>
                  <a:moveTo>
                    <a:pt x="55" y="34"/>
                  </a:moveTo>
                  <a:lnTo>
                    <a:pt x="54" y="34"/>
                  </a:lnTo>
                  <a:lnTo>
                    <a:pt x="54" y="33"/>
                  </a:lnTo>
                  <a:lnTo>
                    <a:pt x="53" y="33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5" y="33"/>
                  </a:lnTo>
                  <a:lnTo>
                    <a:pt x="55" y="34"/>
                  </a:lnTo>
                  <a:close/>
                  <a:moveTo>
                    <a:pt x="15" y="33"/>
                  </a:moveTo>
                  <a:lnTo>
                    <a:pt x="14" y="33"/>
                  </a:lnTo>
                  <a:lnTo>
                    <a:pt x="14" y="32"/>
                  </a:lnTo>
                  <a:lnTo>
                    <a:pt x="15" y="32"/>
                  </a:lnTo>
                  <a:lnTo>
                    <a:pt x="15" y="33"/>
                  </a:lnTo>
                  <a:close/>
                  <a:moveTo>
                    <a:pt x="88" y="18"/>
                  </a:moveTo>
                  <a:lnTo>
                    <a:pt x="88" y="17"/>
                  </a:lnTo>
                  <a:lnTo>
                    <a:pt x="88" y="18"/>
                  </a:lnTo>
                  <a:close/>
                  <a:moveTo>
                    <a:pt x="86" y="2"/>
                  </a:moveTo>
                  <a:lnTo>
                    <a:pt x="86" y="4"/>
                  </a:lnTo>
                  <a:lnTo>
                    <a:pt x="86" y="5"/>
                  </a:lnTo>
                  <a:lnTo>
                    <a:pt x="86" y="6"/>
                  </a:lnTo>
                  <a:lnTo>
                    <a:pt x="86" y="7"/>
                  </a:lnTo>
                  <a:lnTo>
                    <a:pt x="86" y="8"/>
                  </a:lnTo>
                  <a:lnTo>
                    <a:pt x="86" y="10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89" y="10"/>
                  </a:lnTo>
                  <a:lnTo>
                    <a:pt x="89" y="11"/>
                  </a:lnTo>
                  <a:lnTo>
                    <a:pt x="89" y="12"/>
                  </a:lnTo>
                  <a:lnTo>
                    <a:pt x="89" y="13"/>
                  </a:lnTo>
                  <a:lnTo>
                    <a:pt x="89" y="14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89" y="17"/>
                  </a:lnTo>
                  <a:lnTo>
                    <a:pt x="89" y="18"/>
                  </a:lnTo>
                  <a:lnTo>
                    <a:pt x="89" y="19"/>
                  </a:lnTo>
                  <a:lnTo>
                    <a:pt x="89" y="21"/>
                  </a:lnTo>
                  <a:lnTo>
                    <a:pt x="91" y="24"/>
                  </a:lnTo>
                  <a:lnTo>
                    <a:pt x="89" y="24"/>
                  </a:lnTo>
                  <a:lnTo>
                    <a:pt x="88" y="24"/>
                  </a:lnTo>
                  <a:lnTo>
                    <a:pt x="88" y="25"/>
                  </a:lnTo>
                  <a:lnTo>
                    <a:pt x="87" y="25"/>
                  </a:lnTo>
                  <a:lnTo>
                    <a:pt x="86" y="25"/>
                  </a:lnTo>
                  <a:lnTo>
                    <a:pt x="86" y="26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4" y="26"/>
                  </a:lnTo>
                  <a:lnTo>
                    <a:pt x="84" y="25"/>
                  </a:lnTo>
                  <a:lnTo>
                    <a:pt x="84" y="24"/>
                  </a:lnTo>
                  <a:lnTo>
                    <a:pt x="84" y="25"/>
                  </a:lnTo>
                  <a:lnTo>
                    <a:pt x="85" y="25"/>
                  </a:lnTo>
                  <a:lnTo>
                    <a:pt x="85" y="24"/>
                  </a:lnTo>
                  <a:lnTo>
                    <a:pt x="84" y="24"/>
                  </a:lnTo>
                  <a:lnTo>
                    <a:pt x="82" y="24"/>
                  </a:lnTo>
                  <a:lnTo>
                    <a:pt x="81" y="24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30"/>
                  </a:lnTo>
                  <a:lnTo>
                    <a:pt x="80" y="31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80" y="32"/>
                  </a:lnTo>
                  <a:lnTo>
                    <a:pt x="80" y="33"/>
                  </a:lnTo>
                  <a:lnTo>
                    <a:pt x="80" y="34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79" y="38"/>
                  </a:lnTo>
                  <a:lnTo>
                    <a:pt x="80" y="39"/>
                  </a:lnTo>
                  <a:lnTo>
                    <a:pt x="81" y="39"/>
                  </a:lnTo>
                  <a:lnTo>
                    <a:pt x="82" y="38"/>
                  </a:lnTo>
                  <a:lnTo>
                    <a:pt x="82" y="39"/>
                  </a:lnTo>
                  <a:lnTo>
                    <a:pt x="84" y="40"/>
                  </a:lnTo>
                  <a:lnTo>
                    <a:pt x="84" y="41"/>
                  </a:lnTo>
                  <a:lnTo>
                    <a:pt x="82" y="41"/>
                  </a:lnTo>
                  <a:lnTo>
                    <a:pt x="80" y="43"/>
                  </a:lnTo>
                  <a:lnTo>
                    <a:pt x="79" y="43"/>
                  </a:lnTo>
                  <a:lnTo>
                    <a:pt x="78" y="43"/>
                  </a:lnTo>
                  <a:lnTo>
                    <a:pt x="76" y="43"/>
                  </a:lnTo>
                  <a:lnTo>
                    <a:pt x="75" y="43"/>
                  </a:lnTo>
                  <a:lnTo>
                    <a:pt x="75" y="44"/>
                  </a:lnTo>
                  <a:lnTo>
                    <a:pt x="74" y="44"/>
                  </a:lnTo>
                  <a:lnTo>
                    <a:pt x="73" y="44"/>
                  </a:lnTo>
                  <a:lnTo>
                    <a:pt x="73" y="45"/>
                  </a:lnTo>
                  <a:lnTo>
                    <a:pt x="74" y="45"/>
                  </a:lnTo>
                  <a:lnTo>
                    <a:pt x="75" y="46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2" y="52"/>
                  </a:lnTo>
                  <a:lnTo>
                    <a:pt x="72" y="53"/>
                  </a:lnTo>
                  <a:lnTo>
                    <a:pt x="72" y="54"/>
                  </a:lnTo>
                  <a:lnTo>
                    <a:pt x="71" y="56"/>
                  </a:lnTo>
                  <a:lnTo>
                    <a:pt x="71" y="57"/>
                  </a:lnTo>
                  <a:lnTo>
                    <a:pt x="69" y="60"/>
                  </a:lnTo>
                  <a:lnTo>
                    <a:pt x="68" y="63"/>
                  </a:lnTo>
                  <a:lnTo>
                    <a:pt x="68" y="66"/>
                  </a:lnTo>
                  <a:lnTo>
                    <a:pt x="68" y="70"/>
                  </a:lnTo>
                  <a:lnTo>
                    <a:pt x="67" y="71"/>
                  </a:lnTo>
                  <a:lnTo>
                    <a:pt x="63" y="71"/>
                  </a:lnTo>
                  <a:lnTo>
                    <a:pt x="61" y="70"/>
                  </a:lnTo>
                  <a:lnTo>
                    <a:pt x="59" y="70"/>
                  </a:lnTo>
                  <a:lnTo>
                    <a:pt x="56" y="70"/>
                  </a:lnTo>
                  <a:lnTo>
                    <a:pt x="54" y="70"/>
                  </a:lnTo>
                  <a:lnTo>
                    <a:pt x="52" y="69"/>
                  </a:lnTo>
                  <a:lnTo>
                    <a:pt x="49" y="69"/>
                  </a:lnTo>
                  <a:lnTo>
                    <a:pt x="46" y="69"/>
                  </a:lnTo>
                  <a:lnTo>
                    <a:pt x="43" y="67"/>
                  </a:lnTo>
                  <a:lnTo>
                    <a:pt x="41" y="67"/>
                  </a:lnTo>
                  <a:lnTo>
                    <a:pt x="37" y="67"/>
                  </a:lnTo>
                  <a:lnTo>
                    <a:pt x="35" y="66"/>
                  </a:lnTo>
                  <a:lnTo>
                    <a:pt x="33" y="66"/>
                  </a:lnTo>
                  <a:lnTo>
                    <a:pt x="30" y="66"/>
                  </a:lnTo>
                  <a:lnTo>
                    <a:pt x="28" y="65"/>
                  </a:lnTo>
                  <a:lnTo>
                    <a:pt x="26" y="65"/>
                  </a:lnTo>
                  <a:lnTo>
                    <a:pt x="23" y="65"/>
                  </a:lnTo>
                  <a:lnTo>
                    <a:pt x="20" y="65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7" y="63"/>
                  </a:lnTo>
                  <a:lnTo>
                    <a:pt x="17" y="62"/>
                  </a:lnTo>
                  <a:lnTo>
                    <a:pt x="16" y="60"/>
                  </a:lnTo>
                  <a:lnTo>
                    <a:pt x="15" y="59"/>
                  </a:lnTo>
                  <a:lnTo>
                    <a:pt x="14" y="58"/>
                  </a:lnTo>
                  <a:lnTo>
                    <a:pt x="13" y="56"/>
                  </a:lnTo>
                  <a:lnTo>
                    <a:pt x="11" y="54"/>
                  </a:lnTo>
                  <a:lnTo>
                    <a:pt x="10" y="53"/>
                  </a:lnTo>
                  <a:lnTo>
                    <a:pt x="10" y="52"/>
                  </a:lnTo>
                  <a:lnTo>
                    <a:pt x="9" y="52"/>
                  </a:lnTo>
                  <a:lnTo>
                    <a:pt x="8" y="51"/>
                  </a:lnTo>
                  <a:lnTo>
                    <a:pt x="7" y="50"/>
                  </a:lnTo>
                  <a:lnTo>
                    <a:pt x="5" y="49"/>
                  </a:lnTo>
                  <a:lnTo>
                    <a:pt x="4" y="47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2" y="43"/>
                  </a:lnTo>
                  <a:lnTo>
                    <a:pt x="1" y="41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8"/>
                  </a:lnTo>
                  <a:lnTo>
                    <a:pt x="0" y="38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1" y="34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1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4" y="37"/>
                  </a:lnTo>
                  <a:lnTo>
                    <a:pt x="4" y="38"/>
                  </a:lnTo>
                  <a:lnTo>
                    <a:pt x="4" y="39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4" y="43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4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8" y="44"/>
                  </a:lnTo>
                  <a:lnTo>
                    <a:pt x="9" y="44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3" y="44"/>
                  </a:lnTo>
                  <a:lnTo>
                    <a:pt x="14" y="43"/>
                  </a:lnTo>
                  <a:lnTo>
                    <a:pt x="15" y="43"/>
                  </a:lnTo>
                  <a:lnTo>
                    <a:pt x="16" y="43"/>
                  </a:lnTo>
                  <a:lnTo>
                    <a:pt x="17" y="41"/>
                  </a:lnTo>
                  <a:lnTo>
                    <a:pt x="19" y="41"/>
                  </a:lnTo>
                  <a:lnTo>
                    <a:pt x="19" y="40"/>
                  </a:lnTo>
                  <a:lnTo>
                    <a:pt x="20" y="40"/>
                  </a:lnTo>
                  <a:lnTo>
                    <a:pt x="20" y="39"/>
                  </a:lnTo>
                  <a:lnTo>
                    <a:pt x="21" y="39"/>
                  </a:lnTo>
                  <a:lnTo>
                    <a:pt x="22" y="40"/>
                  </a:lnTo>
                  <a:lnTo>
                    <a:pt x="23" y="40"/>
                  </a:lnTo>
                  <a:lnTo>
                    <a:pt x="24" y="40"/>
                  </a:lnTo>
                  <a:lnTo>
                    <a:pt x="26" y="40"/>
                  </a:lnTo>
                  <a:lnTo>
                    <a:pt x="27" y="40"/>
                  </a:lnTo>
                  <a:lnTo>
                    <a:pt x="28" y="40"/>
                  </a:lnTo>
                  <a:lnTo>
                    <a:pt x="28" y="39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9" y="40"/>
                  </a:lnTo>
                  <a:lnTo>
                    <a:pt x="30" y="40"/>
                  </a:lnTo>
                  <a:lnTo>
                    <a:pt x="29" y="40"/>
                  </a:lnTo>
                  <a:lnTo>
                    <a:pt x="29" y="39"/>
                  </a:lnTo>
                  <a:lnTo>
                    <a:pt x="30" y="39"/>
                  </a:lnTo>
                  <a:lnTo>
                    <a:pt x="30" y="40"/>
                  </a:lnTo>
                  <a:lnTo>
                    <a:pt x="32" y="40"/>
                  </a:lnTo>
                  <a:lnTo>
                    <a:pt x="32" y="41"/>
                  </a:lnTo>
                  <a:lnTo>
                    <a:pt x="33" y="41"/>
                  </a:lnTo>
                  <a:lnTo>
                    <a:pt x="35" y="40"/>
                  </a:lnTo>
                  <a:lnTo>
                    <a:pt x="36" y="41"/>
                  </a:lnTo>
                  <a:lnTo>
                    <a:pt x="37" y="41"/>
                  </a:lnTo>
                  <a:lnTo>
                    <a:pt x="39" y="43"/>
                  </a:lnTo>
                  <a:lnTo>
                    <a:pt x="39" y="41"/>
                  </a:lnTo>
                  <a:lnTo>
                    <a:pt x="40" y="41"/>
                  </a:lnTo>
                  <a:lnTo>
                    <a:pt x="40" y="43"/>
                  </a:lnTo>
                  <a:lnTo>
                    <a:pt x="40" y="41"/>
                  </a:lnTo>
                  <a:lnTo>
                    <a:pt x="41" y="41"/>
                  </a:lnTo>
                  <a:lnTo>
                    <a:pt x="43" y="41"/>
                  </a:lnTo>
                  <a:lnTo>
                    <a:pt x="45" y="41"/>
                  </a:lnTo>
                  <a:lnTo>
                    <a:pt x="46" y="41"/>
                  </a:lnTo>
                  <a:lnTo>
                    <a:pt x="47" y="40"/>
                  </a:lnTo>
                  <a:lnTo>
                    <a:pt x="48" y="40"/>
                  </a:lnTo>
                  <a:lnTo>
                    <a:pt x="49" y="40"/>
                  </a:lnTo>
                  <a:lnTo>
                    <a:pt x="49" y="39"/>
                  </a:lnTo>
                  <a:lnTo>
                    <a:pt x="52" y="38"/>
                  </a:lnTo>
                  <a:lnTo>
                    <a:pt x="53" y="38"/>
                  </a:lnTo>
                  <a:lnTo>
                    <a:pt x="54" y="38"/>
                  </a:lnTo>
                  <a:lnTo>
                    <a:pt x="54" y="37"/>
                  </a:lnTo>
                  <a:lnTo>
                    <a:pt x="55" y="37"/>
                  </a:lnTo>
                  <a:lnTo>
                    <a:pt x="55" y="34"/>
                  </a:lnTo>
                  <a:lnTo>
                    <a:pt x="56" y="34"/>
                  </a:lnTo>
                  <a:lnTo>
                    <a:pt x="55" y="33"/>
                  </a:lnTo>
                  <a:lnTo>
                    <a:pt x="56" y="33"/>
                  </a:lnTo>
                  <a:lnTo>
                    <a:pt x="56" y="34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6" y="33"/>
                  </a:lnTo>
                  <a:lnTo>
                    <a:pt x="55" y="32"/>
                  </a:lnTo>
                  <a:lnTo>
                    <a:pt x="54" y="32"/>
                  </a:lnTo>
                  <a:lnTo>
                    <a:pt x="55" y="32"/>
                  </a:lnTo>
                  <a:lnTo>
                    <a:pt x="55" y="31"/>
                  </a:lnTo>
                  <a:lnTo>
                    <a:pt x="55" y="32"/>
                  </a:lnTo>
                  <a:lnTo>
                    <a:pt x="55" y="31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6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9" y="26"/>
                  </a:lnTo>
                  <a:lnTo>
                    <a:pt x="60" y="26"/>
                  </a:lnTo>
                  <a:lnTo>
                    <a:pt x="60" y="25"/>
                  </a:lnTo>
                  <a:lnTo>
                    <a:pt x="62" y="24"/>
                  </a:lnTo>
                  <a:lnTo>
                    <a:pt x="63" y="24"/>
                  </a:lnTo>
                  <a:lnTo>
                    <a:pt x="65" y="24"/>
                  </a:lnTo>
                  <a:lnTo>
                    <a:pt x="66" y="23"/>
                  </a:lnTo>
                  <a:lnTo>
                    <a:pt x="67" y="21"/>
                  </a:lnTo>
                  <a:lnTo>
                    <a:pt x="69" y="18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18"/>
                  </a:lnTo>
                  <a:lnTo>
                    <a:pt x="71" y="17"/>
                  </a:lnTo>
                  <a:lnTo>
                    <a:pt x="71" y="15"/>
                  </a:lnTo>
                  <a:lnTo>
                    <a:pt x="72" y="15"/>
                  </a:lnTo>
                  <a:lnTo>
                    <a:pt x="73" y="15"/>
                  </a:lnTo>
                  <a:lnTo>
                    <a:pt x="73" y="14"/>
                  </a:lnTo>
                  <a:lnTo>
                    <a:pt x="74" y="14"/>
                  </a:lnTo>
                  <a:lnTo>
                    <a:pt x="74" y="13"/>
                  </a:lnTo>
                  <a:lnTo>
                    <a:pt x="74" y="12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5" y="12"/>
                  </a:lnTo>
                  <a:lnTo>
                    <a:pt x="76" y="12"/>
                  </a:lnTo>
                  <a:lnTo>
                    <a:pt x="76" y="11"/>
                  </a:lnTo>
                  <a:lnTo>
                    <a:pt x="78" y="10"/>
                  </a:lnTo>
                  <a:lnTo>
                    <a:pt x="79" y="10"/>
                  </a:lnTo>
                  <a:lnTo>
                    <a:pt x="79" y="8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7"/>
                  </a:lnTo>
                  <a:lnTo>
                    <a:pt x="82" y="6"/>
                  </a:lnTo>
                  <a:lnTo>
                    <a:pt x="84" y="5"/>
                  </a:lnTo>
                  <a:lnTo>
                    <a:pt x="82" y="6"/>
                  </a:lnTo>
                  <a:lnTo>
                    <a:pt x="84" y="6"/>
                  </a:lnTo>
                  <a:lnTo>
                    <a:pt x="84" y="5"/>
                  </a:lnTo>
                  <a:lnTo>
                    <a:pt x="85" y="4"/>
                  </a:lnTo>
                  <a:lnTo>
                    <a:pt x="85" y="2"/>
                  </a:lnTo>
                  <a:lnTo>
                    <a:pt x="85" y="4"/>
                  </a:lnTo>
                  <a:lnTo>
                    <a:pt x="84" y="4"/>
                  </a:lnTo>
                  <a:lnTo>
                    <a:pt x="85" y="2"/>
                  </a:lnTo>
                  <a:lnTo>
                    <a:pt x="85" y="1"/>
                  </a:lnTo>
                  <a:lnTo>
                    <a:pt x="85" y="0"/>
                  </a:lnTo>
                  <a:lnTo>
                    <a:pt x="85" y="0"/>
                  </a:lnTo>
                  <a:lnTo>
                    <a:pt x="86" y="0"/>
                  </a:lnTo>
                  <a:lnTo>
                    <a:pt x="86" y="1"/>
                  </a:lnTo>
                  <a:lnTo>
                    <a:pt x="86" y="2"/>
                  </a:lnTo>
                  <a:close/>
                  <a:moveTo>
                    <a:pt x="88" y="15"/>
                  </a:moveTo>
                  <a:lnTo>
                    <a:pt x="87" y="17"/>
                  </a:lnTo>
                  <a:lnTo>
                    <a:pt x="87" y="18"/>
                  </a:lnTo>
                  <a:lnTo>
                    <a:pt x="88" y="18"/>
                  </a:lnTo>
                  <a:lnTo>
                    <a:pt x="89" y="17"/>
                  </a:lnTo>
                  <a:lnTo>
                    <a:pt x="88" y="17"/>
                  </a:lnTo>
                  <a:lnTo>
                    <a:pt x="88" y="1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38" name="Freeform 493">
              <a:extLst>
                <a:ext uri="{FF2B5EF4-FFF2-40B4-BE49-F238E27FC236}">
                  <a16:creationId xmlns:a16="http://schemas.microsoft.com/office/drawing/2014/main" id="{279BA2C1-0B1B-579E-F24D-9A5D4836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056" y="1501924"/>
              <a:ext cx="114300" cy="93663"/>
            </a:xfrm>
            <a:custGeom>
              <a:avLst/>
              <a:gdLst>
                <a:gd name="T0" fmla="*/ 67 w 72"/>
                <a:gd name="T1" fmla="*/ 26 h 59"/>
                <a:gd name="T2" fmla="*/ 68 w 72"/>
                <a:gd name="T3" fmla="*/ 30 h 59"/>
                <a:gd name="T4" fmla="*/ 69 w 72"/>
                <a:gd name="T5" fmla="*/ 31 h 59"/>
                <a:gd name="T6" fmla="*/ 72 w 72"/>
                <a:gd name="T7" fmla="*/ 36 h 59"/>
                <a:gd name="T8" fmla="*/ 68 w 72"/>
                <a:gd name="T9" fmla="*/ 38 h 59"/>
                <a:gd name="T10" fmla="*/ 67 w 72"/>
                <a:gd name="T11" fmla="*/ 41 h 59"/>
                <a:gd name="T12" fmla="*/ 64 w 72"/>
                <a:gd name="T13" fmla="*/ 41 h 59"/>
                <a:gd name="T14" fmla="*/ 61 w 72"/>
                <a:gd name="T15" fmla="*/ 45 h 59"/>
                <a:gd name="T16" fmla="*/ 60 w 72"/>
                <a:gd name="T17" fmla="*/ 49 h 59"/>
                <a:gd name="T18" fmla="*/ 62 w 72"/>
                <a:gd name="T19" fmla="*/ 52 h 59"/>
                <a:gd name="T20" fmla="*/ 62 w 72"/>
                <a:gd name="T21" fmla="*/ 57 h 59"/>
                <a:gd name="T22" fmla="*/ 58 w 72"/>
                <a:gd name="T23" fmla="*/ 59 h 59"/>
                <a:gd name="T24" fmla="*/ 55 w 72"/>
                <a:gd name="T25" fmla="*/ 58 h 59"/>
                <a:gd name="T26" fmla="*/ 52 w 72"/>
                <a:gd name="T27" fmla="*/ 54 h 59"/>
                <a:gd name="T28" fmla="*/ 48 w 72"/>
                <a:gd name="T29" fmla="*/ 52 h 59"/>
                <a:gd name="T30" fmla="*/ 45 w 72"/>
                <a:gd name="T31" fmla="*/ 51 h 59"/>
                <a:gd name="T32" fmla="*/ 43 w 72"/>
                <a:gd name="T33" fmla="*/ 49 h 59"/>
                <a:gd name="T34" fmla="*/ 42 w 72"/>
                <a:gd name="T35" fmla="*/ 46 h 59"/>
                <a:gd name="T36" fmla="*/ 42 w 72"/>
                <a:gd name="T37" fmla="*/ 40 h 59"/>
                <a:gd name="T38" fmla="*/ 39 w 72"/>
                <a:gd name="T39" fmla="*/ 46 h 59"/>
                <a:gd name="T40" fmla="*/ 30 w 72"/>
                <a:gd name="T41" fmla="*/ 45 h 59"/>
                <a:gd name="T42" fmla="*/ 30 w 72"/>
                <a:gd name="T43" fmla="*/ 41 h 59"/>
                <a:gd name="T44" fmla="*/ 32 w 72"/>
                <a:gd name="T45" fmla="*/ 37 h 59"/>
                <a:gd name="T46" fmla="*/ 28 w 72"/>
                <a:gd name="T47" fmla="*/ 34 h 59"/>
                <a:gd name="T48" fmla="*/ 22 w 72"/>
                <a:gd name="T49" fmla="*/ 34 h 59"/>
                <a:gd name="T50" fmla="*/ 21 w 72"/>
                <a:gd name="T51" fmla="*/ 32 h 59"/>
                <a:gd name="T52" fmla="*/ 16 w 72"/>
                <a:gd name="T53" fmla="*/ 30 h 59"/>
                <a:gd name="T54" fmla="*/ 14 w 72"/>
                <a:gd name="T55" fmla="*/ 28 h 59"/>
                <a:gd name="T56" fmla="*/ 12 w 72"/>
                <a:gd name="T57" fmla="*/ 24 h 59"/>
                <a:gd name="T58" fmla="*/ 8 w 72"/>
                <a:gd name="T59" fmla="*/ 22 h 59"/>
                <a:gd name="T60" fmla="*/ 4 w 72"/>
                <a:gd name="T61" fmla="*/ 22 h 59"/>
                <a:gd name="T62" fmla="*/ 1 w 72"/>
                <a:gd name="T63" fmla="*/ 19 h 59"/>
                <a:gd name="T64" fmla="*/ 2 w 72"/>
                <a:gd name="T65" fmla="*/ 17 h 59"/>
                <a:gd name="T66" fmla="*/ 1 w 72"/>
                <a:gd name="T67" fmla="*/ 13 h 59"/>
                <a:gd name="T68" fmla="*/ 15 w 72"/>
                <a:gd name="T69" fmla="*/ 5 h 59"/>
                <a:gd name="T70" fmla="*/ 17 w 72"/>
                <a:gd name="T71" fmla="*/ 7 h 59"/>
                <a:gd name="T72" fmla="*/ 23 w 72"/>
                <a:gd name="T73" fmla="*/ 8 h 59"/>
                <a:gd name="T74" fmla="*/ 30 w 72"/>
                <a:gd name="T75" fmla="*/ 7 h 59"/>
                <a:gd name="T76" fmla="*/ 34 w 72"/>
                <a:gd name="T77" fmla="*/ 7 h 59"/>
                <a:gd name="T78" fmla="*/ 34 w 72"/>
                <a:gd name="T79" fmla="*/ 5 h 59"/>
                <a:gd name="T80" fmla="*/ 36 w 72"/>
                <a:gd name="T81" fmla="*/ 1 h 59"/>
                <a:gd name="T82" fmla="*/ 41 w 72"/>
                <a:gd name="T83" fmla="*/ 0 h 59"/>
                <a:gd name="T84" fmla="*/ 41 w 72"/>
                <a:gd name="T85" fmla="*/ 4 h 59"/>
                <a:gd name="T86" fmla="*/ 47 w 72"/>
                <a:gd name="T87" fmla="*/ 1 h 59"/>
                <a:gd name="T88" fmla="*/ 49 w 72"/>
                <a:gd name="T89" fmla="*/ 6 h 59"/>
                <a:gd name="T90" fmla="*/ 54 w 72"/>
                <a:gd name="T91" fmla="*/ 7 h 59"/>
                <a:gd name="T92" fmla="*/ 58 w 72"/>
                <a:gd name="T93" fmla="*/ 9 h 59"/>
                <a:gd name="T94" fmla="*/ 61 w 72"/>
                <a:gd name="T95" fmla="*/ 11 h 59"/>
                <a:gd name="T96" fmla="*/ 61 w 72"/>
                <a:gd name="T97" fmla="*/ 14 h 59"/>
                <a:gd name="T98" fmla="*/ 60 w 72"/>
                <a:gd name="T99" fmla="*/ 19 h 59"/>
                <a:gd name="T100" fmla="*/ 59 w 72"/>
                <a:gd name="T101" fmla="*/ 21 h 59"/>
                <a:gd name="T102" fmla="*/ 61 w 72"/>
                <a:gd name="T103" fmla="*/ 2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2" h="59">
                  <a:moveTo>
                    <a:pt x="64" y="22"/>
                  </a:moveTo>
                  <a:lnTo>
                    <a:pt x="65" y="22"/>
                  </a:lnTo>
                  <a:lnTo>
                    <a:pt x="65" y="24"/>
                  </a:lnTo>
                  <a:lnTo>
                    <a:pt x="66" y="24"/>
                  </a:lnTo>
                  <a:lnTo>
                    <a:pt x="67" y="26"/>
                  </a:lnTo>
                  <a:lnTo>
                    <a:pt x="69" y="26"/>
                  </a:lnTo>
                  <a:lnTo>
                    <a:pt x="68" y="27"/>
                  </a:lnTo>
                  <a:lnTo>
                    <a:pt x="67" y="28"/>
                  </a:lnTo>
                  <a:lnTo>
                    <a:pt x="67" y="30"/>
                  </a:lnTo>
                  <a:lnTo>
                    <a:pt x="68" y="30"/>
                  </a:lnTo>
                  <a:lnTo>
                    <a:pt x="67" y="30"/>
                  </a:lnTo>
                  <a:lnTo>
                    <a:pt x="68" y="30"/>
                  </a:lnTo>
                  <a:lnTo>
                    <a:pt x="68" y="31"/>
                  </a:lnTo>
                  <a:lnTo>
                    <a:pt x="69" y="30"/>
                  </a:lnTo>
                  <a:lnTo>
                    <a:pt x="69" y="31"/>
                  </a:lnTo>
                  <a:lnTo>
                    <a:pt x="71" y="31"/>
                  </a:lnTo>
                  <a:lnTo>
                    <a:pt x="71" y="32"/>
                  </a:lnTo>
                  <a:lnTo>
                    <a:pt x="71" y="33"/>
                  </a:lnTo>
                  <a:lnTo>
                    <a:pt x="71" y="34"/>
                  </a:lnTo>
                  <a:lnTo>
                    <a:pt x="72" y="36"/>
                  </a:lnTo>
                  <a:lnTo>
                    <a:pt x="71" y="36"/>
                  </a:lnTo>
                  <a:lnTo>
                    <a:pt x="69" y="36"/>
                  </a:lnTo>
                  <a:lnTo>
                    <a:pt x="69" y="37"/>
                  </a:lnTo>
                  <a:lnTo>
                    <a:pt x="69" y="38"/>
                  </a:lnTo>
                  <a:lnTo>
                    <a:pt x="68" y="38"/>
                  </a:lnTo>
                  <a:lnTo>
                    <a:pt x="67" y="38"/>
                  </a:lnTo>
                  <a:lnTo>
                    <a:pt x="67" y="39"/>
                  </a:lnTo>
                  <a:lnTo>
                    <a:pt x="67" y="40"/>
                  </a:lnTo>
                  <a:lnTo>
                    <a:pt x="66" y="40"/>
                  </a:lnTo>
                  <a:lnTo>
                    <a:pt x="67" y="41"/>
                  </a:lnTo>
                  <a:lnTo>
                    <a:pt x="66" y="41"/>
                  </a:lnTo>
                  <a:lnTo>
                    <a:pt x="66" y="40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4" y="41"/>
                  </a:lnTo>
                  <a:lnTo>
                    <a:pt x="62" y="43"/>
                  </a:lnTo>
                  <a:lnTo>
                    <a:pt x="62" y="44"/>
                  </a:lnTo>
                  <a:lnTo>
                    <a:pt x="62" y="45"/>
                  </a:lnTo>
                  <a:lnTo>
                    <a:pt x="61" y="45"/>
                  </a:lnTo>
                  <a:lnTo>
                    <a:pt x="61" y="46"/>
                  </a:lnTo>
                  <a:lnTo>
                    <a:pt x="61" y="47"/>
                  </a:lnTo>
                  <a:lnTo>
                    <a:pt x="60" y="47"/>
                  </a:lnTo>
                  <a:lnTo>
                    <a:pt x="60" y="47"/>
                  </a:lnTo>
                  <a:lnTo>
                    <a:pt x="60" y="49"/>
                  </a:lnTo>
                  <a:lnTo>
                    <a:pt x="60" y="50"/>
                  </a:lnTo>
                  <a:lnTo>
                    <a:pt x="60" y="51"/>
                  </a:lnTo>
                  <a:lnTo>
                    <a:pt x="61" y="51"/>
                  </a:lnTo>
                  <a:lnTo>
                    <a:pt x="61" y="52"/>
                  </a:lnTo>
                  <a:lnTo>
                    <a:pt x="62" y="52"/>
                  </a:lnTo>
                  <a:lnTo>
                    <a:pt x="62" y="53"/>
                  </a:lnTo>
                  <a:lnTo>
                    <a:pt x="62" y="54"/>
                  </a:lnTo>
                  <a:lnTo>
                    <a:pt x="64" y="54"/>
                  </a:lnTo>
                  <a:lnTo>
                    <a:pt x="62" y="56"/>
                  </a:lnTo>
                  <a:lnTo>
                    <a:pt x="62" y="57"/>
                  </a:lnTo>
                  <a:lnTo>
                    <a:pt x="61" y="58"/>
                  </a:lnTo>
                  <a:lnTo>
                    <a:pt x="60" y="58"/>
                  </a:lnTo>
                  <a:lnTo>
                    <a:pt x="59" y="58"/>
                  </a:lnTo>
                  <a:lnTo>
                    <a:pt x="58" y="58"/>
                  </a:lnTo>
                  <a:lnTo>
                    <a:pt x="58" y="59"/>
                  </a:lnTo>
                  <a:lnTo>
                    <a:pt x="56" y="58"/>
                  </a:lnTo>
                  <a:lnTo>
                    <a:pt x="55" y="59"/>
                  </a:lnTo>
                  <a:lnTo>
                    <a:pt x="54" y="59"/>
                  </a:lnTo>
                  <a:lnTo>
                    <a:pt x="54" y="58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4" y="56"/>
                  </a:lnTo>
                  <a:lnTo>
                    <a:pt x="53" y="56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48" y="53"/>
                  </a:lnTo>
                  <a:lnTo>
                    <a:pt x="48" y="52"/>
                  </a:lnTo>
                  <a:lnTo>
                    <a:pt x="47" y="51"/>
                  </a:lnTo>
                  <a:lnTo>
                    <a:pt x="46" y="51"/>
                  </a:lnTo>
                  <a:lnTo>
                    <a:pt x="46" y="50"/>
                  </a:lnTo>
                  <a:lnTo>
                    <a:pt x="45" y="50"/>
                  </a:lnTo>
                  <a:lnTo>
                    <a:pt x="45" y="51"/>
                  </a:lnTo>
                  <a:lnTo>
                    <a:pt x="43" y="51"/>
                  </a:lnTo>
                  <a:lnTo>
                    <a:pt x="43" y="50"/>
                  </a:lnTo>
                  <a:lnTo>
                    <a:pt x="43" y="49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43" y="47"/>
                  </a:lnTo>
                  <a:lnTo>
                    <a:pt x="43" y="47"/>
                  </a:lnTo>
                  <a:lnTo>
                    <a:pt x="42" y="47"/>
                  </a:lnTo>
                  <a:lnTo>
                    <a:pt x="41" y="46"/>
                  </a:lnTo>
                  <a:lnTo>
                    <a:pt x="42" y="46"/>
                  </a:lnTo>
                  <a:lnTo>
                    <a:pt x="42" y="44"/>
                  </a:lnTo>
                  <a:lnTo>
                    <a:pt x="43" y="43"/>
                  </a:lnTo>
                  <a:lnTo>
                    <a:pt x="43" y="41"/>
                  </a:lnTo>
                  <a:lnTo>
                    <a:pt x="43" y="40"/>
                  </a:lnTo>
                  <a:lnTo>
                    <a:pt x="42" y="40"/>
                  </a:lnTo>
                  <a:lnTo>
                    <a:pt x="40" y="43"/>
                  </a:lnTo>
                  <a:lnTo>
                    <a:pt x="40" y="44"/>
                  </a:lnTo>
                  <a:lnTo>
                    <a:pt x="40" y="45"/>
                  </a:lnTo>
                  <a:lnTo>
                    <a:pt x="39" y="45"/>
                  </a:lnTo>
                  <a:lnTo>
                    <a:pt x="39" y="46"/>
                  </a:lnTo>
                  <a:lnTo>
                    <a:pt x="35" y="47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30" y="45"/>
                  </a:lnTo>
                  <a:lnTo>
                    <a:pt x="30" y="44"/>
                  </a:lnTo>
                  <a:lnTo>
                    <a:pt x="32" y="44"/>
                  </a:lnTo>
                  <a:lnTo>
                    <a:pt x="32" y="43"/>
                  </a:lnTo>
                  <a:lnTo>
                    <a:pt x="32" y="41"/>
                  </a:lnTo>
                  <a:lnTo>
                    <a:pt x="30" y="41"/>
                  </a:lnTo>
                  <a:lnTo>
                    <a:pt x="30" y="40"/>
                  </a:lnTo>
                  <a:lnTo>
                    <a:pt x="30" y="39"/>
                  </a:lnTo>
                  <a:lnTo>
                    <a:pt x="30" y="38"/>
                  </a:lnTo>
                  <a:lnTo>
                    <a:pt x="32" y="38"/>
                  </a:lnTo>
                  <a:lnTo>
                    <a:pt x="32" y="37"/>
                  </a:lnTo>
                  <a:lnTo>
                    <a:pt x="30" y="37"/>
                  </a:lnTo>
                  <a:lnTo>
                    <a:pt x="30" y="38"/>
                  </a:lnTo>
                  <a:lnTo>
                    <a:pt x="29" y="37"/>
                  </a:lnTo>
                  <a:lnTo>
                    <a:pt x="29" y="36"/>
                  </a:lnTo>
                  <a:lnTo>
                    <a:pt x="28" y="34"/>
                  </a:lnTo>
                  <a:lnTo>
                    <a:pt x="27" y="34"/>
                  </a:lnTo>
                  <a:lnTo>
                    <a:pt x="26" y="36"/>
                  </a:lnTo>
                  <a:lnTo>
                    <a:pt x="25" y="34"/>
                  </a:lnTo>
                  <a:lnTo>
                    <a:pt x="23" y="34"/>
                  </a:lnTo>
                  <a:lnTo>
                    <a:pt x="22" y="34"/>
                  </a:lnTo>
                  <a:lnTo>
                    <a:pt x="22" y="36"/>
                  </a:lnTo>
                  <a:lnTo>
                    <a:pt x="21" y="36"/>
                  </a:lnTo>
                  <a:lnTo>
                    <a:pt x="21" y="34"/>
                  </a:lnTo>
                  <a:lnTo>
                    <a:pt x="21" y="33"/>
                  </a:lnTo>
                  <a:lnTo>
                    <a:pt x="21" y="32"/>
                  </a:lnTo>
                  <a:lnTo>
                    <a:pt x="20" y="31"/>
                  </a:lnTo>
                  <a:lnTo>
                    <a:pt x="19" y="31"/>
                  </a:lnTo>
                  <a:lnTo>
                    <a:pt x="17" y="31"/>
                  </a:lnTo>
                  <a:lnTo>
                    <a:pt x="17" y="30"/>
                  </a:lnTo>
                  <a:lnTo>
                    <a:pt x="16" y="30"/>
                  </a:lnTo>
                  <a:lnTo>
                    <a:pt x="16" y="31"/>
                  </a:lnTo>
                  <a:lnTo>
                    <a:pt x="15" y="31"/>
                  </a:lnTo>
                  <a:lnTo>
                    <a:pt x="15" y="30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4" y="27"/>
                  </a:lnTo>
                  <a:lnTo>
                    <a:pt x="13" y="26"/>
                  </a:lnTo>
                  <a:lnTo>
                    <a:pt x="13" y="25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0" y="21"/>
                  </a:lnTo>
                  <a:lnTo>
                    <a:pt x="9" y="21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2" y="20"/>
                  </a:lnTo>
                  <a:lnTo>
                    <a:pt x="1" y="19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3" y="11"/>
                  </a:lnTo>
                  <a:lnTo>
                    <a:pt x="7" y="8"/>
                  </a:lnTo>
                  <a:lnTo>
                    <a:pt x="10" y="6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7" y="7"/>
                  </a:lnTo>
                  <a:lnTo>
                    <a:pt x="19" y="7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3" y="7"/>
                  </a:lnTo>
                  <a:lnTo>
                    <a:pt x="23" y="8"/>
                  </a:lnTo>
                  <a:lnTo>
                    <a:pt x="23" y="9"/>
                  </a:lnTo>
                  <a:lnTo>
                    <a:pt x="26" y="9"/>
                  </a:lnTo>
                  <a:lnTo>
                    <a:pt x="27" y="9"/>
                  </a:lnTo>
                  <a:lnTo>
                    <a:pt x="28" y="8"/>
                  </a:lnTo>
                  <a:lnTo>
                    <a:pt x="30" y="7"/>
                  </a:lnTo>
                  <a:lnTo>
                    <a:pt x="32" y="6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3" y="6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3" y="6"/>
                  </a:lnTo>
                  <a:lnTo>
                    <a:pt x="33" y="5"/>
                  </a:lnTo>
                  <a:lnTo>
                    <a:pt x="34" y="5"/>
                  </a:lnTo>
                  <a:lnTo>
                    <a:pt x="35" y="5"/>
                  </a:lnTo>
                  <a:lnTo>
                    <a:pt x="35" y="4"/>
                  </a:lnTo>
                  <a:lnTo>
                    <a:pt x="35" y="2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2" y="1"/>
                  </a:lnTo>
                  <a:lnTo>
                    <a:pt x="42" y="2"/>
                  </a:lnTo>
                  <a:lnTo>
                    <a:pt x="41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5" y="4"/>
                  </a:lnTo>
                  <a:lnTo>
                    <a:pt x="46" y="2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8" y="5"/>
                  </a:lnTo>
                  <a:lnTo>
                    <a:pt x="48" y="6"/>
                  </a:lnTo>
                  <a:lnTo>
                    <a:pt x="49" y="6"/>
                  </a:lnTo>
                  <a:lnTo>
                    <a:pt x="51" y="7"/>
                  </a:lnTo>
                  <a:lnTo>
                    <a:pt x="51" y="8"/>
                  </a:lnTo>
                  <a:lnTo>
                    <a:pt x="51" y="7"/>
                  </a:lnTo>
                  <a:lnTo>
                    <a:pt x="53" y="8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6" y="7"/>
                  </a:lnTo>
                  <a:lnTo>
                    <a:pt x="56" y="8"/>
                  </a:lnTo>
                  <a:lnTo>
                    <a:pt x="56" y="9"/>
                  </a:lnTo>
                  <a:lnTo>
                    <a:pt x="58" y="9"/>
                  </a:lnTo>
                  <a:lnTo>
                    <a:pt x="59" y="9"/>
                  </a:lnTo>
                  <a:lnTo>
                    <a:pt x="59" y="11"/>
                  </a:lnTo>
                  <a:lnTo>
                    <a:pt x="60" y="9"/>
                  </a:lnTo>
                  <a:lnTo>
                    <a:pt x="60" y="11"/>
                  </a:lnTo>
                  <a:lnTo>
                    <a:pt x="61" y="11"/>
                  </a:lnTo>
                  <a:lnTo>
                    <a:pt x="62" y="11"/>
                  </a:lnTo>
                  <a:lnTo>
                    <a:pt x="62" y="12"/>
                  </a:lnTo>
                  <a:lnTo>
                    <a:pt x="62" y="13"/>
                  </a:lnTo>
                  <a:lnTo>
                    <a:pt x="61" y="13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0" y="17"/>
                  </a:lnTo>
                  <a:lnTo>
                    <a:pt x="61" y="17"/>
                  </a:lnTo>
                  <a:lnTo>
                    <a:pt x="60" y="18"/>
                  </a:lnTo>
                  <a:lnTo>
                    <a:pt x="60" y="19"/>
                  </a:lnTo>
                  <a:lnTo>
                    <a:pt x="59" y="19"/>
                  </a:lnTo>
                  <a:lnTo>
                    <a:pt x="58" y="19"/>
                  </a:lnTo>
                  <a:lnTo>
                    <a:pt x="58" y="20"/>
                  </a:lnTo>
                  <a:lnTo>
                    <a:pt x="59" y="20"/>
                  </a:lnTo>
                  <a:lnTo>
                    <a:pt x="59" y="21"/>
                  </a:lnTo>
                  <a:lnTo>
                    <a:pt x="60" y="21"/>
                  </a:lnTo>
                  <a:lnTo>
                    <a:pt x="59" y="22"/>
                  </a:lnTo>
                  <a:lnTo>
                    <a:pt x="60" y="22"/>
                  </a:lnTo>
                  <a:lnTo>
                    <a:pt x="60" y="21"/>
                  </a:lnTo>
                  <a:lnTo>
                    <a:pt x="61" y="21"/>
                  </a:lnTo>
                  <a:lnTo>
                    <a:pt x="61" y="22"/>
                  </a:lnTo>
                  <a:lnTo>
                    <a:pt x="64" y="22"/>
                  </a:lnTo>
                  <a:lnTo>
                    <a:pt x="64" y="2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39" name="Freeform 494">
              <a:extLst>
                <a:ext uri="{FF2B5EF4-FFF2-40B4-BE49-F238E27FC236}">
                  <a16:creationId xmlns:a16="http://schemas.microsoft.com/office/drawing/2014/main" id="{4AA52E08-E24E-F7DF-AF12-A23FBF1A6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131" y="1851174"/>
              <a:ext cx="200025" cy="101600"/>
            </a:xfrm>
            <a:custGeom>
              <a:avLst/>
              <a:gdLst>
                <a:gd name="T0" fmla="*/ 116 w 126"/>
                <a:gd name="T1" fmla="*/ 46 h 64"/>
                <a:gd name="T2" fmla="*/ 117 w 126"/>
                <a:gd name="T3" fmla="*/ 50 h 64"/>
                <a:gd name="T4" fmla="*/ 120 w 126"/>
                <a:gd name="T5" fmla="*/ 54 h 64"/>
                <a:gd name="T6" fmla="*/ 126 w 126"/>
                <a:gd name="T7" fmla="*/ 57 h 64"/>
                <a:gd name="T8" fmla="*/ 125 w 126"/>
                <a:gd name="T9" fmla="*/ 62 h 64"/>
                <a:gd name="T10" fmla="*/ 121 w 126"/>
                <a:gd name="T11" fmla="*/ 64 h 64"/>
                <a:gd name="T12" fmla="*/ 116 w 126"/>
                <a:gd name="T13" fmla="*/ 59 h 64"/>
                <a:gd name="T14" fmla="*/ 109 w 126"/>
                <a:gd name="T15" fmla="*/ 59 h 64"/>
                <a:gd name="T16" fmla="*/ 107 w 126"/>
                <a:gd name="T17" fmla="*/ 56 h 64"/>
                <a:gd name="T18" fmla="*/ 102 w 126"/>
                <a:gd name="T19" fmla="*/ 54 h 64"/>
                <a:gd name="T20" fmla="*/ 94 w 126"/>
                <a:gd name="T21" fmla="*/ 58 h 64"/>
                <a:gd name="T22" fmla="*/ 91 w 126"/>
                <a:gd name="T23" fmla="*/ 59 h 64"/>
                <a:gd name="T24" fmla="*/ 84 w 126"/>
                <a:gd name="T25" fmla="*/ 59 h 64"/>
                <a:gd name="T26" fmla="*/ 81 w 126"/>
                <a:gd name="T27" fmla="*/ 60 h 64"/>
                <a:gd name="T28" fmla="*/ 77 w 126"/>
                <a:gd name="T29" fmla="*/ 60 h 64"/>
                <a:gd name="T30" fmla="*/ 73 w 126"/>
                <a:gd name="T31" fmla="*/ 62 h 64"/>
                <a:gd name="T32" fmla="*/ 65 w 126"/>
                <a:gd name="T33" fmla="*/ 63 h 64"/>
                <a:gd name="T34" fmla="*/ 61 w 126"/>
                <a:gd name="T35" fmla="*/ 60 h 64"/>
                <a:gd name="T36" fmla="*/ 61 w 126"/>
                <a:gd name="T37" fmla="*/ 57 h 64"/>
                <a:gd name="T38" fmla="*/ 56 w 126"/>
                <a:gd name="T39" fmla="*/ 54 h 64"/>
                <a:gd name="T40" fmla="*/ 52 w 126"/>
                <a:gd name="T41" fmla="*/ 53 h 64"/>
                <a:gd name="T42" fmla="*/ 50 w 126"/>
                <a:gd name="T43" fmla="*/ 51 h 64"/>
                <a:gd name="T44" fmla="*/ 47 w 126"/>
                <a:gd name="T45" fmla="*/ 54 h 64"/>
                <a:gd name="T46" fmla="*/ 39 w 126"/>
                <a:gd name="T47" fmla="*/ 53 h 64"/>
                <a:gd name="T48" fmla="*/ 35 w 126"/>
                <a:gd name="T49" fmla="*/ 54 h 64"/>
                <a:gd name="T50" fmla="*/ 29 w 126"/>
                <a:gd name="T51" fmla="*/ 53 h 64"/>
                <a:gd name="T52" fmla="*/ 34 w 126"/>
                <a:gd name="T53" fmla="*/ 45 h 64"/>
                <a:gd name="T54" fmla="*/ 32 w 126"/>
                <a:gd name="T55" fmla="*/ 38 h 64"/>
                <a:gd name="T56" fmla="*/ 30 w 126"/>
                <a:gd name="T57" fmla="*/ 31 h 64"/>
                <a:gd name="T58" fmla="*/ 28 w 126"/>
                <a:gd name="T59" fmla="*/ 21 h 64"/>
                <a:gd name="T60" fmla="*/ 22 w 126"/>
                <a:gd name="T61" fmla="*/ 20 h 64"/>
                <a:gd name="T62" fmla="*/ 17 w 126"/>
                <a:gd name="T63" fmla="*/ 14 h 64"/>
                <a:gd name="T64" fmla="*/ 12 w 126"/>
                <a:gd name="T65" fmla="*/ 13 h 64"/>
                <a:gd name="T66" fmla="*/ 8 w 126"/>
                <a:gd name="T67" fmla="*/ 11 h 64"/>
                <a:gd name="T68" fmla="*/ 5 w 126"/>
                <a:gd name="T69" fmla="*/ 7 h 64"/>
                <a:gd name="T70" fmla="*/ 2 w 126"/>
                <a:gd name="T71" fmla="*/ 5 h 64"/>
                <a:gd name="T72" fmla="*/ 3 w 126"/>
                <a:gd name="T73" fmla="*/ 0 h 64"/>
                <a:gd name="T74" fmla="*/ 12 w 126"/>
                <a:gd name="T75" fmla="*/ 1 h 64"/>
                <a:gd name="T76" fmla="*/ 17 w 126"/>
                <a:gd name="T77" fmla="*/ 2 h 64"/>
                <a:gd name="T78" fmla="*/ 25 w 126"/>
                <a:gd name="T79" fmla="*/ 6 h 64"/>
                <a:gd name="T80" fmla="*/ 30 w 126"/>
                <a:gd name="T81" fmla="*/ 10 h 64"/>
                <a:gd name="T82" fmla="*/ 36 w 126"/>
                <a:gd name="T83" fmla="*/ 10 h 64"/>
                <a:gd name="T84" fmla="*/ 39 w 126"/>
                <a:gd name="T85" fmla="*/ 10 h 64"/>
                <a:gd name="T86" fmla="*/ 47 w 126"/>
                <a:gd name="T87" fmla="*/ 11 h 64"/>
                <a:gd name="T88" fmla="*/ 51 w 126"/>
                <a:gd name="T89" fmla="*/ 11 h 64"/>
                <a:gd name="T90" fmla="*/ 57 w 126"/>
                <a:gd name="T91" fmla="*/ 13 h 64"/>
                <a:gd name="T92" fmla="*/ 64 w 126"/>
                <a:gd name="T93" fmla="*/ 18 h 64"/>
                <a:gd name="T94" fmla="*/ 69 w 126"/>
                <a:gd name="T95" fmla="*/ 21 h 64"/>
                <a:gd name="T96" fmla="*/ 71 w 126"/>
                <a:gd name="T97" fmla="*/ 24 h 64"/>
                <a:gd name="T98" fmla="*/ 74 w 126"/>
                <a:gd name="T99" fmla="*/ 26 h 64"/>
                <a:gd name="T100" fmla="*/ 80 w 126"/>
                <a:gd name="T101" fmla="*/ 25 h 64"/>
                <a:gd name="T102" fmla="*/ 84 w 126"/>
                <a:gd name="T103" fmla="*/ 21 h 64"/>
                <a:gd name="T104" fmla="*/ 89 w 126"/>
                <a:gd name="T105" fmla="*/ 24 h 64"/>
                <a:gd name="T106" fmla="*/ 93 w 126"/>
                <a:gd name="T107" fmla="*/ 21 h 64"/>
                <a:gd name="T108" fmla="*/ 97 w 126"/>
                <a:gd name="T109" fmla="*/ 23 h 64"/>
                <a:gd name="T110" fmla="*/ 102 w 126"/>
                <a:gd name="T111" fmla="*/ 26 h 64"/>
                <a:gd name="T112" fmla="*/ 108 w 126"/>
                <a:gd name="T113" fmla="*/ 28 h 64"/>
                <a:gd name="T114" fmla="*/ 110 w 126"/>
                <a:gd name="T115" fmla="*/ 38 h 64"/>
                <a:gd name="T116" fmla="*/ 114 w 126"/>
                <a:gd name="T117" fmla="*/ 39 h 64"/>
                <a:gd name="T118" fmla="*/ 119 w 126"/>
                <a:gd name="T119" fmla="*/ 4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6" h="64">
                  <a:moveTo>
                    <a:pt x="121" y="43"/>
                  </a:moveTo>
                  <a:lnTo>
                    <a:pt x="120" y="45"/>
                  </a:lnTo>
                  <a:lnTo>
                    <a:pt x="119" y="46"/>
                  </a:lnTo>
                  <a:lnTo>
                    <a:pt x="117" y="46"/>
                  </a:lnTo>
                  <a:lnTo>
                    <a:pt x="116" y="46"/>
                  </a:lnTo>
                  <a:lnTo>
                    <a:pt x="116" y="47"/>
                  </a:lnTo>
                  <a:lnTo>
                    <a:pt x="116" y="50"/>
                  </a:lnTo>
                  <a:lnTo>
                    <a:pt x="116" y="51"/>
                  </a:lnTo>
                  <a:lnTo>
                    <a:pt x="117" y="51"/>
                  </a:lnTo>
                  <a:lnTo>
                    <a:pt x="117" y="50"/>
                  </a:lnTo>
                  <a:lnTo>
                    <a:pt x="117" y="51"/>
                  </a:lnTo>
                  <a:lnTo>
                    <a:pt x="119" y="51"/>
                  </a:lnTo>
                  <a:lnTo>
                    <a:pt x="119" y="52"/>
                  </a:lnTo>
                  <a:lnTo>
                    <a:pt x="119" y="53"/>
                  </a:lnTo>
                  <a:lnTo>
                    <a:pt x="120" y="54"/>
                  </a:lnTo>
                  <a:lnTo>
                    <a:pt x="121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5" y="57"/>
                  </a:lnTo>
                  <a:lnTo>
                    <a:pt x="126" y="57"/>
                  </a:lnTo>
                  <a:lnTo>
                    <a:pt x="126" y="58"/>
                  </a:lnTo>
                  <a:lnTo>
                    <a:pt x="126" y="59"/>
                  </a:lnTo>
                  <a:lnTo>
                    <a:pt x="125" y="59"/>
                  </a:lnTo>
                  <a:lnTo>
                    <a:pt x="125" y="60"/>
                  </a:lnTo>
                  <a:lnTo>
                    <a:pt x="125" y="62"/>
                  </a:lnTo>
                  <a:lnTo>
                    <a:pt x="125" y="63"/>
                  </a:lnTo>
                  <a:lnTo>
                    <a:pt x="123" y="63"/>
                  </a:lnTo>
                  <a:lnTo>
                    <a:pt x="122" y="63"/>
                  </a:lnTo>
                  <a:lnTo>
                    <a:pt x="122" y="64"/>
                  </a:lnTo>
                  <a:lnTo>
                    <a:pt x="121" y="64"/>
                  </a:lnTo>
                  <a:lnTo>
                    <a:pt x="121" y="63"/>
                  </a:lnTo>
                  <a:lnTo>
                    <a:pt x="120" y="63"/>
                  </a:lnTo>
                  <a:lnTo>
                    <a:pt x="119" y="62"/>
                  </a:lnTo>
                  <a:lnTo>
                    <a:pt x="117" y="60"/>
                  </a:lnTo>
                  <a:lnTo>
                    <a:pt x="116" y="59"/>
                  </a:lnTo>
                  <a:lnTo>
                    <a:pt x="115" y="60"/>
                  </a:lnTo>
                  <a:lnTo>
                    <a:pt x="114" y="60"/>
                  </a:lnTo>
                  <a:lnTo>
                    <a:pt x="113" y="60"/>
                  </a:lnTo>
                  <a:lnTo>
                    <a:pt x="112" y="60"/>
                  </a:lnTo>
                  <a:lnTo>
                    <a:pt x="109" y="59"/>
                  </a:lnTo>
                  <a:lnTo>
                    <a:pt x="108" y="59"/>
                  </a:lnTo>
                  <a:lnTo>
                    <a:pt x="107" y="58"/>
                  </a:lnTo>
                  <a:lnTo>
                    <a:pt x="107" y="57"/>
                  </a:lnTo>
                  <a:lnTo>
                    <a:pt x="108" y="57"/>
                  </a:lnTo>
                  <a:lnTo>
                    <a:pt x="107" y="56"/>
                  </a:lnTo>
                  <a:lnTo>
                    <a:pt x="106" y="56"/>
                  </a:lnTo>
                  <a:lnTo>
                    <a:pt x="103" y="54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1" y="54"/>
                  </a:lnTo>
                  <a:lnTo>
                    <a:pt x="100" y="54"/>
                  </a:lnTo>
                  <a:lnTo>
                    <a:pt x="96" y="56"/>
                  </a:lnTo>
                  <a:lnTo>
                    <a:pt x="95" y="58"/>
                  </a:lnTo>
                  <a:lnTo>
                    <a:pt x="94" y="58"/>
                  </a:lnTo>
                  <a:lnTo>
                    <a:pt x="93" y="58"/>
                  </a:lnTo>
                  <a:lnTo>
                    <a:pt x="91" y="58"/>
                  </a:lnTo>
                  <a:lnTo>
                    <a:pt x="90" y="58"/>
                  </a:lnTo>
                  <a:lnTo>
                    <a:pt x="90" y="59"/>
                  </a:lnTo>
                  <a:lnTo>
                    <a:pt x="91" y="59"/>
                  </a:lnTo>
                  <a:lnTo>
                    <a:pt x="88" y="59"/>
                  </a:lnTo>
                  <a:lnTo>
                    <a:pt x="87" y="59"/>
                  </a:lnTo>
                  <a:lnTo>
                    <a:pt x="86" y="60"/>
                  </a:lnTo>
                  <a:lnTo>
                    <a:pt x="86" y="59"/>
                  </a:lnTo>
                  <a:lnTo>
                    <a:pt x="84" y="59"/>
                  </a:lnTo>
                  <a:lnTo>
                    <a:pt x="84" y="60"/>
                  </a:lnTo>
                  <a:lnTo>
                    <a:pt x="83" y="60"/>
                  </a:lnTo>
                  <a:lnTo>
                    <a:pt x="82" y="59"/>
                  </a:lnTo>
                  <a:lnTo>
                    <a:pt x="81" y="59"/>
                  </a:lnTo>
                  <a:lnTo>
                    <a:pt x="81" y="60"/>
                  </a:lnTo>
                  <a:lnTo>
                    <a:pt x="80" y="60"/>
                  </a:lnTo>
                  <a:lnTo>
                    <a:pt x="80" y="59"/>
                  </a:lnTo>
                  <a:lnTo>
                    <a:pt x="78" y="59"/>
                  </a:lnTo>
                  <a:lnTo>
                    <a:pt x="78" y="60"/>
                  </a:lnTo>
                  <a:lnTo>
                    <a:pt x="77" y="60"/>
                  </a:lnTo>
                  <a:lnTo>
                    <a:pt x="76" y="60"/>
                  </a:lnTo>
                  <a:lnTo>
                    <a:pt x="75" y="60"/>
                  </a:lnTo>
                  <a:lnTo>
                    <a:pt x="74" y="60"/>
                  </a:lnTo>
                  <a:lnTo>
                    <a:pt x="74" y="60"/>
                  </a:lnTo>
                  <a:lnTo>
                    <a:pt x="73" y="62"/>
                  </a:lnTo>
                  <a:lnTo>
                    <a:pt x="71" y="62"/>
                  </a:lnTo>
                  <a:lnTo>
                    <a:pt x="71" y="63"/>
                  </a:lnTo>
                  <a:lnTo>
                    <a:pt x="68" y="62"/>
                  </a:lnTo>
                  <a:lnTo>
                    <a:pt x="67" y="62"/>
                  </a:lnTo>
                  <a:lnTo>
                    <a:pt x="65" y="63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4" y="60"/>
                  </a:lnTo>
                  <a:lnTo>
                    <a:pt x="63" y="60"/>
                  </a:lnTo>
                  <a:lnTo>
                    <a:pt x="61" y="60"/>
                  </a:lnTo>
                  <a:lnTo>
                    <a:pt x="61" y="59"/>
                  </a:lnTo>
                  <a:lnTo>
                    <a:pt x="60" y="59"/>
                  </a:lnTo>
                  <a:lnTo>
                    <a:pt x="58" y="58"/>
                  </a:lnTo>
                  <a:lnTo>
                    <a:pt x="60" y="58"/>
                  </a:lnTo>
                  <a:lnTo>
                    <a:pt x="61" y="57"/>
                  </a:lnTo>
                  <a:lnTo>
                    <a:pt x="60" y="57"/>
                  </a:lnTo>
                  <a:lnTo>
                    <a:pt x="58" y="56"/>
                  </a:lnTo>
                  <a:lnTo>
                    <a:pt x="57" y="56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5" y="54"/>
                  </a:lnTo>
                  <a:lnTo>
                    <a:pt x="55" y="53"/>
                  </a:lnTo>
                  <a:lnTo>
                    <a:pt x="54" y="53"/>
                  </a:lnTo>
                  <a:lnTo>
                    <a:pt x="54" y="54"/>
                  </a:lnTo>
                  <a:lnTo>
                    <a:pt x="52" y="53"/>
                  </a:lnTo>
                  <a:lnTo>
                    <a:pt x="52" y="52"/>
                  </a:lnTo>
                  <a:lnTo>
                    <a:pt x="54" y="52"/>
                  </a:lnTo>
                  <a:lnTo>
                    <a:pt x="54" y="51"/>
                  </a:lnTo>
                  <a:lnTo>
                    <a:pt x="52" y="51"/>
                  </a:lnTo>
                  <a:lnTo>
                    <a:pt x="50" y="51"/>
                  </a:lnTo>
                  <a:lnTo>
                    <a:pt x="49" y="51"/>
                  </a:lnTo>
                  <a:lnTo>
                    <a:pt x="48" y="51"/>
                  </a:lnTo>
                  <a:lnTo>
                    <a:pt x="48" y="52"/>
                  </a:lnTo>
                  <a:lnTo>
                    <a:pt x="48" y="53"/>
                  </a:lnTo>
                  <a:lnTo>
                    <a:pt x="47" y="54"/>
                  </a:lnTo>
                  <a:lnTo>
                    <a:pt x="45" y="54"/>
                  </a:lnTo>
                  <a:lnTo>
                    <a:pt x="43" y="53"/>
                  </a:lnTo>
                  <a:lnTo>
                    <a:pt x="42" y="53"/>
                  </a:lnTo>
                  <a:lnTo>
                    <a:pt x="41" y="53"/>
                  </a:lnTo>
                  <a:lnTo>
                    <a:pt x="39" y="53"/>
                  </a:lnTo>
                  <a:lnTo>
                    <a:pt x="38" y="53"/>
                  </a:lnTo>
                  <a:lnTo>
                    <a:pt x="37" y="53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5" y="54"/>
                  </a:lnTo>
                  <a:lnTo>
                    <a:pt x="34" y="54"/>
                  </a:lnTo>
                  <a:lnTo>
                    <a:pt x="32" y="54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30" y="51"/>
                  </a:lnTo>
                  <a:lnTo>
                    <a:pt x="31" y="50"/>
                  </a:lnTo>
                  <a:lnTo>
                    <a:pt x="32" y="49"/>
                  </a:lnTo>
                  <a:lnTo>
                    <a:pt x="34" y="46"/>
                  </a:lnTo>
                  <a:lnTo>
                    <a:pt x="34" y="45"/>
                  </a:lnTo>
                  <a:lnTo>
                    <a:pt x="34" y="43"/>
                  </a:lnTo>
                  <a:lnTo>
                    <a:pt x="34" y="41"/>
                  </a:lnTo>
                  <a:lnTo>
                    <a:pt x="34" y="40"/>
                  </a:lnTo>
                  <a:lnTo>
                    <a:pt x="32" y="39"/>
                  </a:lnTo>
                  <a:lnTo>
                    <a:pt x="32" y="38"/>
                  </a:lnTo>
                  <a:lnTo>
                    <a:pt x="32" y="37"/>
                  </a:lnTo>
                  <a:lnTo>
                    <a:pt x="32" y="36"/>
                  </a:lnTo>
                  <a:lnTo>
                    <a:pt x="31" y="34"/>
                  </a:lnTo>
                  <a:lnTo>
                    <a:pt x="31" y="31"/>
                  </a:lnTo>
                  <a:lnTo>
                    <a:pt x="30" y="31"/>
                  </a:lnTo>
                  <a:lnTo>
                    <a:pt x="30" y="30"/>
                  </a:lnTo>
                  <a:lnTo>
                    <a:pt x="29" y="25"/>
                  </a:lnTo>
                  <a:lnTo>
                    <a:pt x="29" y="24"/>
                  </a:lnTo>
                  <a:lnTo>
                    <a:pt x="28" y="23"/>
                  </a:lnTo>
                  <a:lnTo>
                    <a:pt x="28" y="21"/>
                  </a:lnTo>
                  <a:lnTo>
                    <a:pt x="26" y="21"/>
                  </a:lnTo>
                  <a:lnTo>
                    <a:pt x="25" y="21"/>
                  </a:lnTo>
                  <a:lnTo>
                    <a:pt x="24" y="20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1" y="19"/>
                  </a:lnTo>
                  <a:lnTo>
                    <a:pt x="21" y="18"/>
                  </a:lnTo>
                  <a:lnTo>
                    <a:pt x="19" y="15"/>
                  </a:lnTo>
                  <a:lnTo>
                    <a:pt x="18" y="15"/>
                  </a:lnTo>
                  <a:lnTo>
                    <a:pt x="17" y="14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3" y="13"/>
                  </a:lnTo>
                  <a:lnTo>
                    <a:pt x="12" y="13"/>
                  </a:lnTo>
                  <a:lnTo>
                    <a:pt x="12" y="12"/>
                  </a:lnTo>
                  <a:lnTo>
                    <a:pt x="11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7"/>
                  </a:lnTo>
                  <a:lnTo>
                    <a:pt x="5" y="7"/>
                  </a:lnTo>
                  <a:lnTo>
                    <a:pt x="5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9" y="5"/>
                  </a:lnTo>
                  <a:lnTo>
                    <a:pt x="22" y="5"/>
                  </a:lnTo>
                  <a:lnTo>
                    <a:pt x="23" y="5"/>
                  </a:lnTo>
                  <a:lnTo>
                    <a:pt x="24" y="6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9" y="8"/>
                  </a:lnTo>
                  <a:lnTo>
                    <a:pt x="30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5" y="10"/>
                  </a:lnTo>
                  <a:lnTo>
                    <a:pt x="36" y="10"/>
                  </a:lnTo>
                  <a:lnTo>
                    <a:pt x="37" y="10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39" y="11"/>
                  </a:lnTo>
                  <a:lnTo>
                    <a:pt x="39" y="10"/>
                  </a:lnTo>
                  <a:lnTo>
                    <a:pt x="42" y="10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7" y="10"/>
                  </a:lnTo>
                  <a:lnTo>
                    <a:pt x="47" y="11"/>
                  </a:lnTo>
                  <a:lnTo>
                    <a:pt x="48" y="11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1"/>
                  </a:lnTo>
                  <a:lnTo>
                    <a:pt x="51" y="11"/>
                  </a:lnTo>
                  <a:lnTo>
                    <a:pt x="52" y="11"/>
                  </a:lnTo>
                  <a:lnTo>
                    <a:pt x="54" y="11"/>
                  </a:lnTo>
                  <a:lnTo>
                    <a:pt x="55" y="12"/>
                  </a:lnTo>
                  <a:lnTo>
                    <a:pt x="57" y="12"/>
                  </a:lnTo>
                  <a:lnTo>
                    <a:pt x="57" y="13"/>
                  </a:lnTo>
                  <a:lnTo>
                    <a:pt x="56" y="13"/>
                  </a:lnTo>
                  <a:lnTo>
                    <a:pt x="57" y="14"/>
                  </a:lnTo>
                  <a:lnTo>
                    <a:pt x="60" y="17"/>
                  </a:lnTo>
                  <a:lnTo>
                    <a:pt x="61" y="17"/>
                  </a:lnTo>
                  <a:lnTo>
                    <a:pt x="64" y="18"/>
                  </a:lnTo>
                  <a:lnTo>
                    <a:pt x="65" y="19"/>
                  </a:lnTo>
                  <a:lnTo>
                    <a:pt x="67" y="19"/>
                  </a:lnTo>
                  <a:lnTo>
                    <a:pt x="68" y="19"/>
                  </a:lnTo>
                  <a:lnTo>
                    <a:pt x="69" y="20"/>
                  </a:lnTo>
                  <a:lnTo>
                    <a:pt x="69" y="21"/>
                  </a:lnTo>
                  <a:lnTo>
                    <a:pt x="71" y="21"/>
                  </a:lnTo>
                  <a:lnTo>
                    <a:pt x="73" y="21"/>
                  </a:lnTo>
                  <a:lnTo>
                    <a:pt x="73" y="23"/>
                  </a:lnTo>
                  <a:lnTo>
                    <a:pt x="73" y="24"/>
                  </a:lnTo>
                  <a:lnTo>
                    <a:pt x="71" y="24"/>
                  </a:lnTo>
                  <a:lnTo>
                    <a:pt x="70" y="25"/>
                  </a:lnTo>
                  <a:lnTo>
                    <a:pt x="71" y="26"/>
                  </a:lnTo>
                  <a:lnTo>
                    <a:pt x="73" y="26"/>
                  </a:lnTo>
                  <a:lnTo>
                    <a:pt x="74" y="26"/>
                  </a:lnTo>
                  <a:lnTo>
                    <a:pt x="74" y="26"/>
                  </a:lnTo>
                  <a:lnTo>
                    <a:pt x="74" y="26"/>
                  </a:lnTo>
                  <a:lnTo>
                    <a:pt x="75" y="26"/>
                  </a:lnTo>
                  <a:lnTo>
                    <a:pt x="76" y="25"/>
                  </a:lnTo>
                  <a:lnTo>
                    <a:pt x="78" y="25"/>
                  </a:lnTo>
                  <a:lnTo>
                    <a:pt x="80" y="25"/>
                  </a:lnTo>
                  <a:lnTo>
                    <a:pt x="80" y="24"/>
                  </a:lnTo>
                  <a:lnTo>
                    <a:pt x="81" y="23"/>
                  </a:lnTo>
                  <a:lnTo>
                    <a:pt x="82" y="23"/>
                  </a:lnTo>
                  <a:lnTo>
                    <a:pt x="83" y="23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7" y="21"/>
                  </a:lnTo>
                  <a:lnTo>
                    <a:pt x="88" y="21"/>
                  </a:lnTo>
                  <a:lnTo>
                    <a:pt x="88" y="23"/>
                  </a:lnTo>
                  <a:lnTo>
                    <a:pt x="89" y="24"/>
                  </a:lnTo>
                  <a:lnTo>
                    <a:pt x="90" y="25"/>
                  </a:lnTo>
                  <a:lnTo>
                    <a:pt x="90" y="24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3" y="21"/>
                  </a:lnTo>
                  <a:lnTo>
                    <a:pt x="95" y="23"/>
                  </a:lnTo>
                  <a:lnTo>
                    <a:pt x="95" y="24"/>
                  </a:lnTo>
                  <a:lnTo>
                    <a:pt x="96" y="24"/>
                  </a:lnTo>
                  <a:lnTo>
                    <a:pt x="96" y="23"/>
                  </a:lnTo>
                  <a:lnTo>
                    <a:pt x="97" y="23"/>
                  </a:lnTo>
                  <a:lnTo>
                    <a:pt x="97" y="24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2" y="26"/>
                  </a:lnTo>
                  <a:lnTo>
                    <a:pt x="102" y="26"/>
                  </a:lnTo>
                  <a:lnTo>
                    <a:pt x="103" y="26"/>
                  </a:lnTo>
                  <a:lnTo>
                    <a:pt x="106" y="26"/>
                  </a:lnTo>
                  <a:lnTo>
                    <a:pt x="107" y="27"/>
                  </a:lnTo>
                  <a:lnTo>
                    <a:pt x="108" y="27"/>
                  </a:lnTo>
                  <a:lnTo>
                    <a:pt x="108" y="28"/>
                  </a:lnTo>
                  <a:lnTo>
                    <a:pt x="106" y="34"/>
                  </a:lnTo>
                  <a:lnTo>
                    <a:pt x="106" y="36"/>
                  </a:lnTo>
                  <a:lnTo>
                    <a:pt x="107" y="36"/>
                  </a:lnTo>
                  <a:lnTo>
                    <a:pt x="109" y="37"/>
                  </a:lnTo>
                  <a:lnTo>
                    <a:pt x="110" y="38"/>
                  </a:lnTo>
                  <a:lnTo>
                    <a:pt x="112" y="39"/>
                  </a:lnTo>
                  <a:lnTo>
                    <a:pt x="113" y="39"/>
                  </a:lnTo>
                  <a:lnTo>
                    <a:pt x="113" y="40"/>
                  </a:lnTo>
                  <a:lnTo>
                    <a:pt x="114" y="40"/>
                  </a:lnTo>
                  <a:lnTo>
                    <a:pt x="114" y="39"/>
                  </a:lnTo>
                  <a:lnTo>
                    <a:pt x="114" y="40"/>
                  </a:lnTo>
                  <a:lnTo>
                    <a:pt x="115" y="40"/>
                  </a:lnTo>
                  <a:lnTo>
                    <a:pt x="116" y="40"/>
                  </a:lnTo>
                  <a:lnTo>
                    <a:pt x="117" y="40"/>
                  </a:lnTo>
                  <a:lnTo>
                    <a:pt x="119" y="41"/>
                  </a:lnTo>
                  <a:lnTo>
                    <a:pt x="120" y="43"/>
                  </a:lnTo>
                  <a:lnTo>
                    <a:pt x="121" y="4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40" name="Freeform 495">
              <a:extLst>
                <a:ext uri="{FF2B5EF4-FFF2-40B4-BE49-F238E27FC236}">
                  <a16:creationId xmlns:a16="http://schemas.microsoft.com/office/drawing/2014/main" id="{63B021B1-88FB-D1E5-665E-C0D75E952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281" y="1900387"/>
              <a:ext cx="76200" cy="60325"/>
            </a:xfrm>
            <a:custGeom>
              <a:avLst/>
              <a:gdLst>
                <a:gd name="T0" fmla="*/ 38 w 48"/>
                <a:gd name="T1" fmla="*/ 5 h 38"/>
                <a:gd name="T2" fmla="*/ 40 w 48"/>
                <a:gd name="T3" fmla="*/ 7 h 38"/>
                <a:gd name="T4" fmla="*/ 44 w 48"/>
                <a:gd name="T5" fmla="*/ 8 h 38"/>
                <a:gd name="T6" fmla="*/ 45 w 48"/>
                <a:gd name="T7" fmla="*/ 12 h 38"/>
                <a:gd name="T8" fmla="*/ 46 w 48"/>
                <a:gd name="T9" fmla="*/ 15 h 38"/>
                <a:gd name="T10" fmla="*/ 48 w 48"/>
                <a:gd name="T11" fmla="*/ 18 h 38"/>
                <a:gd name="T12" fmla="*/ 46 w 48"/>
                <a:gd name="T13" fmla="*/ 20 h 38"/>
                <a:gd name="T14" fmla="*/ 46 w 48"/>
                <a:gd name="T15" fmla="*/ 23 h 38"/>
                <a:gd name="T16" fmla="*/ 44 w 48"/>
                <a:gd name="T17" fmla="*/ 25 h 38"/>
                <a:gd name="T18" fmla="*/ 43 w 48"/>
                <a:gd name="T19" fmla="*/ 27 h 38"/>
                <a:gd name="T20" fmla="*/ 42 w 48"/>
                <a:gd name="T21" fmla="*/ 31 h 38"/>
                <a:gd name="T22" fmla="*/ 40 w 48"/>
                <a:gd name="T23" fmla="*/ 31 h 38"/>
                <a:gd name="T24" fmla="*/ 38 w 48"/>
                <a:gd name="T25" fmla="*/ 31 h 38"/>
                <a:gd name="T26" fmla="*/ 35 w 48"/>
                <a:gd name="T27" fmla="*/ 31 h 38"/>
                <a:gd name="T28" fmla="*/ 32 w 48"/>
                <a:gd name="T29" fmla="*/ 31 h 38"/>
                <a:gd name="T30" fmla="*/ 29 w 48"/>
                <a:gd name="T31" fmla="*/ 31 h 38"/>
                <a:gd name="T32" fmla="*/ 27 w 48"/>
                <a:gd name="T33" fmla="*/ 33 h 38"/>
                <a:gd name="T34" fmla="*/ 25 w 48"/>
                <a:gd name="T35" fmla="*/ 34 h 38"/>
                <a:gd name="T36" fmla="*/ 24 w 48"/>
                <a:gd name="T37" fmla="*/ 36 h 38"/>
                <a:gd name="T38" fmla="*/ 22 w 48"/>
                <a:gd name="T39" fmla="*/ 36 h 38"/>
                <a:gd name="T40" fmla="*/ 19 w 48"/>
                <a:gd name="T41" fmla="*/ 36 h 38"/>
                <a:gd name="T42" fmla="*/ 17 w 48"/>
                <a:gd name="T43" fmla="*/ 38 h 38"/>
                <a:gd name="T44" fmla="*/ 13 w 48"/>
                <a:gd name="T45" fmla="*/ 38 h 38"/>
                <a:gd name="T46" fmla="*/ 10 w 48"/>
                <a:gd name="T47" fmla="*/ 36 h 38"/>
                <a:gd name="T48" fmla="*/ 6 w 48"/>
                <a:gd name="T49" fmla="*/ 36 h 38"/>
                <a:gd name="T50" fmla="*/ 5 w 48"/>
                <a:gd name="T51" fmla="*/ 34 h 38"/>
                <a:gd name="T52" fmla="*/ 3 w 48"/>
                <a:gd name="T53" fmla="*/ 32 h 38"/>
                <a:gd name="T54" fmla="*/ 1 w 48"/>
                <a:gd name="T55" fmla="*/ 28 h 38"/>
                <a:gd name="T56" fmla="*/ 0 w 48"/>
                <a:gd name="T57" fmla="*/ 25 h 38"/>
                <a:gd name="T58" fmla="*/ 1 w 48"/>
                <a:gd name="T59" fmla="*/ 23 h 38"/>
                <a:gd name="T60" fmla="*/ 0 w 48"/>
                <a:gd name="T61" fmla="*/ 21 h 38"/>
                <a:gd name="T62" fmla="*/ 1 w 48"/>
                <a:gd name="T63" fmla="*/ 19 h 38"/>
                <a:gd name="T64" fmla="*/ 1 w 48"/>
                <a:gd name="T65" fmla="*/ 15 h 38"/>
                <a:gd name="T66" fmla="*/ 1 w 48"/>
                <a:gd name="T67" fmla="*/ 13 h 38"/>
                <a:gd name="T68" fmla="*/ 5 w 48"/>
                <a:gd name="T69" fmla="*/ 13 h 38"/>
                <a:gd name="T70" fmla="*/ 6 w 48"/>
                <a:gd name="T71" fmla="*/ 9 h 38"/>
                <a:gd name="T72" fmla="*/ 7 w 48"/>
                <a:gd name="T73" fmla="*/ 7 h 38"/>
                <a:gd name="T74" fmla="*/ 12 w 48"/>
                <a:gd name="T75" fmla="*/ 5 h 38"/>
                <a:gd name="T76" fmla="*/ 13 w 48"/>
                <a:gd name="T77" fmla="*/ 6 h 38"/>
                <a:gd name="T78" fmla="*/ 16 w 48"/>
                <a:gd name="T79" fmla="*/ 7 h 38"/>
                <a:gd name="T80" fmla="*/ 18 w 48"/>
                <a:gd name="T81" fmla="*/ 3 h 38"/>
                <a:gd name="T82" fmla="*/ 19 w 48"/>
                <a:gd name="T83" fmla="*/ 3 h 38"/>
                <a:gd name="T84" fmla="*/ 20 w 48"/>
                <a:gd name="T85" fmla="*/ 3 h 38"/>
                <a:gd name="T86" fmla="*/ 22 w 48"/>
                <a:gd name="T87" fmla="*/ 3 h 38"/>
                <a:gd name="T88" fmla="*/ 25 w 48"/>
                <a:gd name="T89" fmla="*/ 1 h 38"/>
                <a:gd name="T90" fmla="*/ 27 w 48"/>
                <a:gd name="T91" fmla="*/ 0 h 38"/>
                <a:gd name="T92" fmla="*/ 30 w 48"/>
                <a:gd name="T93" fmla="*/ 1 h 38"/>
                <a:gd name="T94" fmla="*/ 35 w 48"/>
                <a:gd name="T95" fmla="*/ 0 h 38"/>
                <a:gd name="T96" fmla="*/ 36 w 48"/>
                <a:gd name="T97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8" h="38">
                  <a:moveTo>
                    <a:pt x="36" y="1"/>
                  </a:moveTo>
                  <a:lnTo>
                    <a:pt x="38" y="3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4" y="8"/>
                  </a:lnTo>
                  <a:lnTo>
                    <a:pt x="44" y="9"/>
                  </a:lnTo>
                  <a:lnTo>
                    <a:pt x="45" y="10"/>
                  </a:lnTo>
                  <a:lnTo>
                    <a:pt x="45" y="12"/>
                  </a:lnTo>
                  <a:lnTo>
                    <a:pt x="45" y="13"/>
                  </a:lnTo>
                  <a:lnTo>
                    <a:pt x="46" y="14"/>
                  </a:lnTo>
                  <a:lnTo>
                    <a:pt x="46" y="15"/>
                  </a:lnTo>
                  <a:lnTo>
                    <a:pt x="48" y="15"/>
                  </a:lnTo>
                  <a:lnTo>
                    <a:pt x="48" y="16"/>
                  </a:lnTo>
                  <a:lnTo>
                    <a:pt x="48" y="18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6" y="20"/>
                  </a:lnTo>
                  <a:lnTo>
                    <a:pt x="46" y="21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5"/>
                  </a:lnTo>
                  <a:lnTo>
                    <a:pt x="46" y="26"/>
                  </a:lnTo>
                  <a:lnTo>
                    <a:pt x="44" y="25"/>
                  </a:lnTo>
                  <a:lnTo>
                    <a:pt x="44" y="26"/>
                  </a:lnTo>
                  <a:lnTo>
                    <a:pt x="43" y="26"/>
                  </a:lnTo>
                  <a:lnTo>
                    <a:pt x="43" y="27"/>
                  </a:lnTo>
                  <a:lnTo>
                    <a:pt x="43" y="28"/>
                  </a:lnTo>
                  <a:lnTo>
                    <a:pt x="42" y="29"/>
                  </a:lnTo>
                  <a:lnTo>
                    <a:pt x="42" y="31"/>
                  </a:lnTo>
                  <a:lnTo>
                    <a:pt x="42" y="29"/>
                  </a:lnTo>
                  <a:lnTo>
                    <a:pt x="40" y="29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7" y="31"/>
                  </a:lnTo>
                  <a:lnTo>
                    <a:pt x="36" y="31"/>
                  </a:lnTo>
                  <a:lnTo>
                    <a:pt x="35" y="31"/>
                  </a:lnTo>
                  <a:lnTo>
                    <a:pt x="33" y="29"/>
                  </a:lnTo>
                  <a:lnTo>
                    <a:pt x="32" y="29"/>
                  </a:lnTo>
                  <a:lnTo>
                    <a:pt x="32" y="31"/>
                  </a:lnTo>
                  <a:lnTo>
                    <a:pt x="31" y="31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7" y="31"/>
                  </a:lnTo>
                  <a:lnTo>
                    <a:pt x="27" y="32"/>
                  </a:lnTo>
                  <a:lnTo>
                    <a:pt x="27" y="33"/>
                  </a:lnTo>
                  <a:lnTo>
                    <a:pt x="26" y="33"/>
                  </a:lnTo>
                  <a:lnTo>
                    <a:pt x="26" y="34"/>
                  </a:lnTo>
                  <a:lnTo>
                    <a:pt x="25" y="34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3" y="35"/>
                  </a:lnTo>
                  <a:lnTo>
                    <a:pt x="23" y="36"/>
                  </a:lnTo>
                  <a:lnTo>
                    <a:pt x="22" y="36"/>
                  </a:lnTo>
                  <a:lnTo>
                    <a:pt x="22" y="38"/>
                  </a:lnTo>
                  <a:lnTo>
                    <a:pt x="20" y="38"/>
                  </a:lnTo>
                  <a:lnTo>
                    <a:pt x="19" y="36"/>
                  </a:lnTo>
                  <a:lnTo>
                    <a:pt x="18" y="36"/>
                  </a:lnTo>
                  <a:lnTo>
                    <a:pt x="17" y="36"/>
                  </a:lnTo>
                  <a:lnTo>
                    <a:pt x="17" y="38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0" y="38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6"/>
                  </a:lnTo>
                  <a:lnTo>
                    <a:pt x="6" y="36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3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1" y="13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7" y="7"/>
                  </a:lnTo>
                  <a:lnTo>
                    <a:pt x="9" y="6"/>
                  </a:lnTo>
                  <a:lnTo>
                    <a:pt x="11" y="6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19" y="2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0" y="2"/>
                  </a:lnTo>
                  <a:lnTo>
                    <a:pt x="20" y="3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4" y="2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7" y="0"/>
                  </a:lnTo>
                  <a:lnTo>
                    <a:pt x="27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41" name="Freeform 496">
              <a:extLst>
                <a:ext uri="{FF2B5EF4-FFF2-40B4-BE49-F238E27FC236}">
                  <a16:creationId xmlns:a16="http://schemas.microsoft.com/office/drawing/2014/main" id="{ACC12502-CC4D-D873-E1A4-968EA3EE5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944" y="1889274"/>
              <a:ext cx="52388" cy="117475"/>
            </a:xfrm>
            <a:custGeom>
              <a:avLst/>
              <a:gdLst>
                <a:gd name="T0" fmla="*/ 17 w 33"/>
                <a:gd name="T1" fmla="*/ 6 h 74"/>
                <a:gd name="T2" fmla="*/ 19 w 33"/>
                <a:gd name="T3" fmla="*/ 8 h 74"/>
                <a:gd name="T4" fmla="*/ 22 w 33"/>
                <a:gd name="T5" fmla="*/ 13 h 74"/>
                <a:gd name="T6" fmla="*/ 24 w 33"/>
                <a:gd name="T7" fmla="*/ 16 h 74"/>
                <a:gd name="T8" fmla="*/ 22 w 33"/>
                <a:gd name="T9" fmla="*/ 20 h 74"/>
                <a:gd name="T10" fmla="*/ 22 w 33"/>
                <a:gd name="T11" fmla="*/ 23 h 74"/>
                <a:gd name="T12" fmla="*/ 22 w 33"/>
                <a:gd name="T13" fmla="*/ 28 h 74"/>
                <a:gd name="T14" fmla="*/ 22 w 33"/>
                <a:gd name="T15" fmla="*/ 30 h 74"/>
                <a:gd name="T16" fmla="*/ 21 w 33"/>
                <a:gd name="T17" fmla="*/ 33 h 74"/>
                <a:gd name="T18" fmla="*/ 24 w 33"/>
                <a:gd name="T19" fmla="*/ 38 h 74"/>
                <a:gd name="T20" fmla="*/ 26 w 33"/>
                <a:gd name="T21" fmla="*/ 41 h 74"/>
                <a:gd name="T22" fmla="*/ 28 w 33"/>
                <a:gd name="T23" fmla="*/ 43 h 74"/>
                <a:gd name="T24" fmla="*/ 31 w 33"/>
                <a:gd name="T25" fmla="*/ 46 h 74"/>
                <a:gd name="T26" fmla="*/ 32 w 33"/>
                <a:gd name="T27" fmla="*/ 49 h 74"/>
                <a:gd name="T28" fmla="*/ 32 w 33"/>
                <a:gd name="T29" fmla="*/ 53 h 74"/>
                <a:gd name="T30" fmla="*/ 30 w 33"/>
                <a:gd name="T31" fmla="*/ 54 h 74"/>
                <a:gd name="T32" fmla="*/ 27 w 33"/>
                <a:gd name="T33" fmla="*/ 56 h 74"/>
                <a:gd name="T34" fmla="*/ 26 w 33"/>
                <a:gd name="T35" fmla="*/ 59 h 74"/>
                <a:gd name="T36" fmla="*/ 26 w 33"/>
                <a:gd name="T37" fmla="*/ 62 h 74"/>
                <a:gd name="T38" fmla="*/ 22 w 33"/>
                <a:gd name="T39" fmla="*/ 64 h 74"/>
                <a:gd name="T40" fmla="*/ 20 w 33"/>
                <a:gd name="T41" fmla="*/ 66 h 74"/>
                <a:gd name="T42" fmla="*/ 19 w 33"/>
                <a:gd name="T43" fmla="*/ 67 h 74"/>
                <a:gd name="T44" fmla="*/ 19 w 33"/>
                <a:gd name="T45" fmla="*/ 71 h 74"/>
                <a:gd name="T46" fmla="*/ 18 w 33"/>
                <a:gd name="T47" fmla="*/ 74 h 74"/>
                <a:gd name="T48" fmla="*/ 13 w 33"/>
                <a:gd name="T49" fmla="*/ 73 h 74"/>
                <a:gd name="T50" fmla="*/ 13 w 33"/>
                <a:gd name="T51" fmla="*/ 71 h 74"/>
                <a:gd name="T52" fmla="*/ 11 w 33"/>
                <a:gd name="T53" fmla="*/ 68 h 74"/>
                <a:gd name="T54" fmla="*/ 11 w 33"/>
                <a:gd name="T55" fmla="*/ 65 h 74"/>
                <a:gd name="T56" fmla="*/ 7 w 33"/>
                <a:gd name="T57" fmla="*/ 64 h 74"/>
                <a:gd name="T58" fmla="*/ 5 w 33"/>
                <a:gd name="T59" fmla="*/ 61 h 74"/>
                <a:gd name="T60" fmla="*/ 1 w 33"/>
                <a:gd name="T61" fmla="*/ 58 h 74"/>
                <a:gd name="T62" fmla="*/ 1 w 33"/>
                <a:gd name="T63" fmla="*/ 55 h 74"/>
                <a:gd name="T64" fmla="*/ 4 w 33"/>
                <a:gd name="T65" fmla="*/ 58 h 74"/>
                <a:gd name="T66" fmla="*/ 2 w 33"/>
                <a:gd name="T67" fmla="*/ 53 h 74"/>
                <a:gd name="T68" fmla="*/ 2 w 33"/>
                <a:gd name="T69" fmla="*/ 53 h 74"/>
                <a:gd name="T70" fmla="*/ 1 w 33"/>
                <a:gd name="T71" fmla="*/ 52 h 74"/>
                <a:gd name="T72" fmla="*/ 1 w 33"/>
                <a:gd name="T73" fmla="*/ 48 h 74"/>
                <a:gd name="T74" fmla="*/ 2 w 33"/>
                <a:gd name="T75" fmla="*/ 45 h 74"/>
                <a:gd name="T76" fmla="*/ 2 w 33"/>
                <a:gd name="T77" fmla="*/ 42 h 74"/>
                <a:gd name="T78" fmla="*/ 2 w 33"/>
                <a:gd name="T79" fmla="*/ 45 h 74"/>
                <a:gd name="T80" fmla="*/ 4 w 33"/>
                <a:gd name="T81" fmla="*/ 41 h 74"/>
                <a:gd name="T82" fmla="*/ 2 w 33"/>
                <a:gd name="T83" fmla="*/ 42 h 74"/>
                <a:gd name="T84" fmla="*/ 2 w 33"/>
                <a:gd name="T85" fmla="*/ 40 h 74"/>
                <a:gd name="T86" fmla="*/ 4 w 33"/>
                <a:gd name="T87" fmla="*/ 38 h 74"/>
                <a:gd name="T88" fmla="*/ 4 w 33"/>
                <a:gd name="T89" fmla="*/ 33 h 74"/>
                <a:gd name="T90" fmla="*/ 2 w 33"/>
                <a:gd name="T91" fmla="*/ 30 h 74"/>
                <a:gd name="T92" fmla="*/ 5 w 33"/>
                <a:gd name="T93" fmla="*/ 28 h 74"/>
                <a:gd name="T94" fmla="*/ 5 w 33"/>
                <a:gd name="T95" fmla="*/ 27 h 74"/>
                <a:gd name="T96" fmla="*/ 5 w 33"/>
                <a:gd name="T97" fmla="*/ 25 h 74"/>
                <a:gd name="T98" fmla="*/ 5 w 33"/>
                <a:gd name="T99" fmla="*/ 21 h 74"/>
                <a:gd name="T100" fmla="*/ 1 w 33"/>
                <a:gd name="T101" fmla="*/ 19 h 74"/>
                <a:gd name="T102" fmla="*/ 1 w 33"/>
                <a:gd name="T103" fmla="*/ 14 h 74"/>
                <a:gd name="T104" fmla="*/ 0 w 33"/>
                <a:gd name="T105" fmla="*/ 10 h 74"/>
                <a:gd name="T106" fmla="*/ 4 w 33"/>
                <a:gd name="T107" fmla="*/ 4 h 74"/>
                <a:gd name="T108" fmla="*/ 5 w 33"/>
                <a:gd name="T109" fmla="*/ 2 h 74"/>
                <a:gd name="T110" fmla="*/ 7 w 33"/>
                <a:gd name="T111" fmla="*/ 0 h 74"/>
                <a:gd name="T112" fmla="*/ 7 w 33"/>
                <a:gd name="T113" fmla="*/ 3 h 74"/>
                <a:gd name="T114" fmla="*/ 9 w 33"/>
                <a:gd name="T115" fmla="*/ 3 h 74"/>
                <a:gd name="T116" fmla="*/ 14 w 33"/>
                <a:gd name="T117" fmla="*/ 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" h="74">
                  <a:moveTo>
                    <a:pt x="14" y="2"/>
                  </a:moveTo>
                  <a:lnTo>
                    <a:pt x="15" y="3"/>
                  </a:lnTo>
                  <a:lnTo>
                    <a:pt x="17" y="4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21" y="9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2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4" y="19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4" y="21"/>
                  </a:lnTo>
                  <a:lnTo>
                    <a:pt x="24" y="22"/>
                  </a:lnTo>
                  <a:lnTo>
                    <a:pt x="22" y="22"/>
                  </a:lnTo>
                  <a:lnTo>
                    <a:pt x="22" y="23"/>
                  </a:lnTo>
                  <a:lnTo>
                    <a:pt x="22" y="25"/>
                  </a:lnTo>
                  <a:lnTo>
                    <a:pt x="22" y="26"/>
                  </a:lnTo>
                  <a:lnTo>
                    <a:pt x="22" y="27"/>
                  </a:lnTo>
                  <a:lnTo>
                    <a:pt x="22" y="28"/>
                  </a:lnTo>
                  <a:lnTo>
                    <a:pt x="21" y="28"/>
                  </a:lnTo>
                  <a:lnTo>
                    <a:pt x="21" y="29"/>
                  </a:lnTo>
                  <a:lnTo>
                    <a:pt x="21" y="30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2" y="32"/>
                  </a:lnTo>
                  <a:lnTo>
                    <a:pt x="21" y="32"/>
                  </a:lnTo>
                  <a:lnTo>
                    <a:pt x="21" y="33"/>
                  </a:lnTo>
                  <a:lnTo>
                    <a:pt x="22" y="34"/>
                  </a:lnTo>
                  <a:lnTo>
                    <a:pt x="22" y="35"/>
                  </a:lnTo>
                  <a:lnTo>
                    <a:pt x="24" y="36"/>
                  </a:lnTo>
                  <a:lnTo>
                    <a:pt x="24" y="38"/>
                  </a:lnTo>
                  <a:lnTo>
                    <a:pt x="24" y="39"/>
                  </a:lnTo>
                  <a:lnTo>
                    <a:pt x="25" y="39"/>
                  </a:lnTo>
                  <a:lnTo>
                    <a:pt x="25" y="40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7" y="43"/>
                  </a:lnTo>
                  <a:lnTo>
                    <a:pt x="28" y="43"/>
                  </a:lnTo>
                  <a:lnTo>
                    <a:pt x="30" y="43"/>
                  </a:lnTo>
                  <a:lnTo>
                    <a:pt x="31" y="43"/>
                  </a:lnTo>
                  <a:lnTo>
                    <a:pt x="31" y="45"/>
                  </a:lnTo>
                  <a:lnTo>
                    <a:pt x="31" y="46"/>
                  </a:lnTo>
                  <a:lnTo>
                    <a:pt x="31" y="47"/>
                  </a:lnTo>
                  <a:lnTo>
                    <a:pt x="31" y="48"/>
                  </a:lnTo>
                  <a:lnTo>
                    <a:pt x="32" y="48"/>
                  </a:lnTo>
                  <a:lnTo>
                    <a:pt x="32" y="49"/>
                  </a:lnTo>
                  <a:lnTo>
                    <a:pt x="33" y="49"/>
                  </a:lnTo>
                  <a:lnTo>
                    <a:pt x="33" y="51"/>
                  </a:lnTo>
                  <a:lnTo>
                    <a:pt x="32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1" y="54"/>
                  </a:lnTo>
                  <a:lnTo>
                    <a:pt x="31" y="55"/>
                  </a:lnTo>
                  <a:lnTo>
                    <a:pt x="30" y="54"/>
                  </a:lnTo>
                  <a:lnTo>
                    <a:pt x="28" y="54"/>
                  </a:lnTo>
                  <a:lnTo>
                    <a:pt x="28" y="55"/>
                  </a:lnTo>
                  <a:lnTo>
                    <a:pt x="27" y="55"/>
                  </a:lnTo>
                  <a:lnTo>
                    <a:pt x="27" y="56"/>
                  </a:lnTo>
                  <a:lnTo>
                    <a:pt x="27" y="58"/>
                  </a:lnTo>
                  <a:lnTo>
                    <a:pt x="27" y="59"/>
                  </a:lnTo>
                  <a:lnTo>
                    <a:pt x="26" y="59"/>
                  </a:lnTo>
                  <a:lnTo>
                    <a:pt x="26" y="59"/>
                  </a:lnTo>
                  <a:lnTo>
                    <a:pt x="26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62"/>
                  </a:lnTo>
                  <a:lnTo>
                    <a:pt x="25" y="62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2" y="64"/>
                  </a:lnTo>
                  <a:lnTo>
                    <a:pt x="21" y="64"/>
                  </a:lnTo>
                  <a:lnTo>
                    <a:pt x="20" y="64"/>
                  </a:lnTo>
                  <a:lnTo>
                    <a:pt x="20" y="65"/>
                  </a:lnTo>
                  <a:lnTo>
                    <a:pt x="20" y="66"/>
                  </a:lnTo>
                  <a:lnTo>
                    <a:pt x="19" y="66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19" y="67"/>
                  </a:lnTo>
                  <a:lnTo>
                    <a:pt x="19" y="68"/>
                  </a:lnTo>
                  <a:lnTo>
                    <a:pt x="20" y="69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8" y="72"/>
                  </a:lnTo>
                  <a:lnTo>
                    <a:pt x="18" y="73"/>
                  </a:lnTo>
                  <a:lnTo>
                    <a:pt x="18" y="74"/>
                  </a:lnTo>
                  <a:lnTo>
                    <a:pt x="17" y="74"/>
                  </a:lnTo>
                  <a:lnTo>
                    <a:pt x="15" y="74"/>
                  </a:lnTo>
                  <a:lnTo>
                    <a:pt x="14" y="73"/>
                  </a:lnTo>
                  <a:lnTo>
                    <a:pt x="13" y="73"/>
                  </a:lnTo>
                  <a:lnTo>
                    <a:pt x="12" y="73"/>
                  </a:lnTo>
                  <a:lnTo>
                    <a:pt x="13" y="72"/>
                  </a:lnTo>
                  <a:lnTo>
                    <a:pt x="12" y="72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8"/>
                  </a:lnTo>
                  <a:lnTo>
                    <a:pt x="12" y="68"/>
                  </a:lnTo>
                  <a:lnTo>
                    <a:pt x="11" y="68"/>
                  </a:lnTo>
                  <a:lnTo>
                    <a:pt x="11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2"/>
                  </a:lnTo>
                  <a:lnTo>
                    <a:pt x="6" y="62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0"/>
                  </a:lnTo>
                  <a:lnTo>
                    <a:pt x="4" y="60"/>
                  </a:lnTo>
                  <a:lnTo>
                    <a:pt x="1" y="59"/>
                  </a:lnTo>
                  <a:lnTo>
                    <a:pt x="1" y="58"/>
                  </a:lnTo>
                  <a:lnTo>
                    <a:pt x="1" y="56"/>
                  </a:lnTo>
                  <a:lnTo>
                    <a:pt x="0" y="56"/>
                  </a:lnTo>
                  <a:lnTo>
                    <a:pt x="0" y="55"/>
                  </a:lnTo>
                  <a:lnTo>
                    <a:pt x="1" y="55"/>
                  </a:lnTo>
                  <a:lnTo>
                    <a:pt x="1" y="56"/>
                  </a:lnTo>
                  <a:lnTo>
                    <a:pt x="2" y="56"/>
                  </a:lnTo>
                  <a:lnTo>
                    <a:pt x="2" y="58"/>
                  </a:lnTo>
                  <a:lnTo>
                    <a:pt x="4" y="58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3"/>
                  </a:lnTo>
                  <a:lnTo>
                    <a:pt x="2" y="53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2" y="52"/>
                  </a:lnTo>
                  <a:lnTo>
                    <a:pt x="1" y="53"/>
                  </a:lnTo>
                  <a:lnTo>
                    <a:pt x="1" y="52"/>
                  </a:lnTo>
                  <a:lnTo>
                    <a:pt x="0" y="51"/>
                  </a:lnTo>
                  <a:lnTo>
                    <a:pt x="0" y="49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2" y="46"/>
                  </a:lnTo>
                  <a:lnTo>
                    <a:pt x="2" y="45"/>
                  </a:lnTo>
                  <a:lnTo>
                    <a:pt x="2" y="43"/>
                  </a:lnTo>
                  <a:lnTo>
                    <a:pt x="1" y="43"/>
                  </a:lnTo>
                  <a:lnTo>
                    <a:pt x="2" y="43"/>
                  </a:lnTo>
                  <a:lnTo>
                    <a:pt x="2" y="42"/>
                  </a:lnTo>
                  <a:lnTo>
                    <a:pt x="2" y="43"/>
                  </a:lnTo>
                  <a:lnTo>
                    <a:pt x="2" y="45"/>
                  </a:lnTo>
                  <a:lnTo>
                    <a:pt x="2" y="43"/>
                  </a:lnTo>
                  <a:lnTo>
                    <a:pt x="2" y="45"/>
                  </a:lnTo>
                  <a:lnTo>
                    <a:pt x="4" y="43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4" y="42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4" y="41"/>
                  </a:lnTo>
                  <a:lnTo>
                    <a:pt x="2" y="41"/>
                  </a:lnTo>
                  <a:lnTo>
                    <a:pt x="2" y="40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5" y="35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5" y="29"/>
                  </a:lnTo>
                  <a:lnTo>
                    <a:pt x="5" y="28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2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2"/>
                  </a:lnTo>
                  <a:lnTo>
                    <a:pt x="5" y="21"/>
                  </a:lnTo>
                  <a:lnTo>
                    <a:pt x="4" y="20"/>
                  </a:lnTo>
                  <a:lnTo>
                    <a:pt x="2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8"/>
                  </a:lnTo>
                  <a:lnTo>
                    <a:pt x="2" y="7"/>
                  </a:lnTo>
                  <a:lnTo>
                    <a:pt x="4" y="6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42" name="Freeform 497">
              <a:extLst>
                <a:ext uri="{FF2B5EF4-FFF2-40B4-BE49-F238E27FC236}">
                  <a16:creationId xmlns:a16="http://schemas.microsoft.com/office/drawing/2014/main" id="{3CAFDD4A-D29C-38BB-B7F2-64D389DB94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6006" y="1919437"/>
              <a:ext cx="173038" cy="136525"/>
            </a:xfrm>
            <a:custGeom>
              <a:avLst/>
              <a:gdLst>
                <a:gd name="T0" fmla="*/ 10 w 109"/>
                <a:gd name="T1" fmla="*/ 56 h 86"/>
                <a:gd name="T2" fmla="*/ 18 w 109"/>
                <a:gd name="T3" fmla="*/ 58 h 86"/>
                <a:gd name="T4" fmla="*/ 20 w 109"/>
                <a:gd name="T5" fmla="*/ 65 h 86"/>
                <a:gd name="T6" fmla="*/ 23 w 109"/>
                <a:gd name="T7" fmla="*/ 68 h 86"/>
                <a:gd name="T8" fmla="*/ 14 w 109"/>
                <a:gd name="T9" fmla="*/ 71 h 86"/>
                <a:gd name="T10" fmla="*/ 11 w 109"/>
                <a:gd name="T11" fmla="*/ 67 h 86"/>
                <a:gd name="T12" fmla="*/ 4 w 109"/>
                <a:gd name="T13" fmla="*/ 61 h 86"/>
                <a:gd name="T14" fmla="*/ 0 w 109"/>
                <a:gd name="T15" fmla="*/ 54 h 86"/>
                <a:gd name="T16" fmla="*/ 109 w 109"/>
                <a:gd name="T17" fmla="*/ 40 h 86"/>
                <a:gd name="T18" fmla="*/ 103 w 109"/>
                <a:gd name="T19" fmla="*/ 37 h 86"/>
                <a:gd name="T20" fmla="*/ 9 w 109"/>
                <a:gd name="T21" fmla="*/ 22 h 86"/>
                <a:gd name="T22" fmla="*/ 33 w 109"/>
                <a:gd name="T23" fmla="*/ 1 h 86"/>
                <a:gd name="T24" fmla="*/ 37 w 109"/>
                <a:gd name="T25" fmla="*/ 2 h 86"/>
                <a:gd name="T26" fmla="*/ 42 w 109"/>
                <a:gd name="T27" fmla="*/ 8 h 86"/>
                <a:gd name="T28" fmla="*/ 45 w 109"/>
                <a:gd name="T29" fmla="*/ 14 h 86"/>
                <a:gd name="T30" fmla="*/ 53 w 109"/>
                <a:gd name="T31" fmla="*/ 16 h 86"/>
                <a:gd name="T32" fmla="*/ 59 w 109"/>
                <a:gd name="T33" fmla="*/ 14 h 86"/>
                <a:gd name="T34" fmla="*/ 65 w 109"/>
                <a:gd name="T35" fmla="*/ 9 h 86"/>
                <a:gd name="T36" fmla="*/ 74 w 109"/>
                <a:gd name="T37" fmla="*/ 4 h 86"/>
                <a:gd name="T38" fmla="*/ 79 w 109"/>
                <a:gd name="T39" fmla="*/ 11 h 86"/>
                <a:gd name="T40" fmla="*/ 82 w 109"/>
                <a:gd name="T41" fmla="*/ 21 h 86"/>
                <a:gd name="T42" fmla="*/ 89 w 109"/>
                <a:gd name="T43" fmla="*/ 27 h 86"/>
                <a:gd name="T44" fmla="*/ 94 w 109"/>
                <a:gd name="T45" fmla="*/ 33 h 86"/>
                <a:gd name="T46" fmla="*/ 102 w 109"/>
                <a:gd name="T47" fmla="*/ 35 h 86"/>
                <a:gd name="T48" fmla="*/ 104 w 109"/>
                <a:gd name="T49" fmla="*/ 40 h 86"/>
                <a:gd name="T50" fmla="*/ 97 w 109"/>
                <a:gd name="T51" fmla="*/ 40 h 86"/>
                <a:gd name="T52" fmla="*/ 91 w 109"/>
                <a:gd name="T53" fmla="*/ 40 h 86"/>
                <a:gd name="T54" fmla="*/ 88 w 109"/>
                <a:gd name="T55" fmla="*/ 46 h 86"/>
                <a:gd name="T56" fmla="*/ 87 w 109"/>
                <a:gd name="T57" fmla="*/ 54 h 86"/>
                <a:gd name="T58" fmla="*/ 87 w 109"/>
                <a:gd name="T59" fmla="*/ 64 h 86"/>
                <a:gd name="T60" fmla="*/ 84 w 109"/>
                <a:gd name="T61" fmla="*/ 64 h 86"/>
                <a:gd name="T62" fmla="*/ 81 w 109"/>
                <a:gd name="T63" fmla="*/ 71 h 86"/>
                <a:gd name="T64" fmla="*/ 79 w 109"/>
                <a:gd name="T65" fmla="*/ 68 h 86"/>
                <a:gd name="T66" fmla="*/ 77 w 109"/>
                <a:gd name="T67" fmla="*/ 73 h 86"/>
                <a:gd name="T68" fmla="*/ 75 w 109"/>
                <a:gd name="T69" fmla="*/ 84 h 86"/>
                <a:gd name="T70" fmla="*/ 69 w 109"/>
                <a:gd name="T71" fmla="*/ 82 h 86"/>
                <a:gd name="T72" fmla="*/ 65 w 109"/>
                <a:gd name="T73" fmla="*/ 78 h 86"/>
                <a:gd name="T74" fmla="*/ 65 w 109"/>
                <a:gd name="T75" fmla="*/ 71 h 86"/>
                <a:gd name="T76" fmla="*/ 63 w 109"/>
                <a:gd name="T77" fmla="*/ 65 h 86"/>
                <a:gd name="T78" fmla="*/ 62 w 109"/>
                <a:gd name="T79" fmla="*/ 55 h 86"/>
                <a:gd name="T80" fmla="*/ 52 w 109"/>
                <a:gd name="T81" fmla="*/ 58 h 86"/>
                <a:gd name="T82" fmla="*/ 44 w 109"/>
                <a:gd name="T83" fmla="*/ 64 h 86"/>
                <a:gd name="T84" fmla="*/ 39 w 109"/>
                <a:gd name="T85" fmla="*/ 68 h 86"/>
                <a:gd name="T86" fmla="*/ 35 w 109"/>
                <a:gd name="T87" fmla="*/ 73 h 86"/>
                <a:gd name="T88" fmla="*/ 31 w 109"/>
                <a:gd name="T89" fmla="*/ 68 h 86"/>
                <a:gd name="T90" fmla="*/ 32 w 109"/>
                <a:gd name="T91" fmla="*/ 65 h 86"/>
                <a:gd name="T92" fmla="*/ 33 w 109"/>
                <a:gd name="T93" fmla="*/ 58 h 86"/>
                <a:gd name="T94" fmla="*/ 26 w 109"/>
                <a:gd name="T95" fmla="*/ 56 h 86"/>
                <a:gd name="T96" fmla="*/ 19 w 109"/>
                <a:gd name="T97" fmla="*/ 50 h 86"/>
                <a:gd name="T98" fmla="*/ 20 w 109"/>
                <a:gd name="T99" fmla="*/ 45 h 86"/>
                <a:gd name="T100" fmla="*/ 13 w 109"/>
                <a:gd name="T101" fmla="*/ 36 h 86"/>
                <a:gd name="T102" fmla="*/ 12 w 109"/>
                <a:gd name="T103" fmla="*/ 29 h 86"/>
                <a:gd name="T104" fmla="*/ 12 w 109"/>
                <a:gd name="T105" fmla="*/ 23 h 86"/>
                <a:gd name="T106" fmla="*/ 9 w 109"/>
                <a:gd name="T107" fmla="*/ 21 h 86"/>
                <a:gd name="T108" fmla="*/ 9 w 109"/>
                <a:gd name="T109" fmla="*/ 19 h 86"/>
                <a:gd name="T110" fmla="*/ 10 w 109"/>
                <a:gd name="T111" fmla="*/ 11 h 86"/>
                <a:gd name="T112" fmla="*/ 18 w 109"/>
                <a:gd name="T113" fmla="*/ 14 h 86"/>
                <a:gd name="T114" fmla="*/ 25 w 109"/>
                <a:gd name="T115" fmla="*/ 17 h 86"/>
                <a:gd name="T116" fmla="*/ 32 w 109"/>
                <a:gd name="T117" fmla="*/ 20 h 86"/>
                <a:gd name="T118" fmla="*/ 36 w 109"/>
                <a:gd name="T119" fmla="*/ 14 h 86"/>
                <a:gd name="T120" fmla="*/ 29 w 109"/>
                <a:gd name="T121" fmla="*/ 8 h 86"/>
                <a:gd name="T122" fmla="*/ 27 w 109"/>
                <a:gd name="T123" fmla="*/ 3 h 86"/>
                <a:gd name="T124" fmla="*/ 13 w 109"/>
                <a:gd name="T125" fmla="*/ 3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9" h="86">
                  <a:moveTo>
                    <a:pt x="6" y="53"/>
                  </a:moveTo>
                  <a:lnTo>
                    <a:pt x="7" y="54"/>
                  </a:lnTo>
                  <a:lnTo>
                    <a:pt x="7" y="55"/>
                  </a:lnTo>
                  <a:lnTo>
                    <a:pt x="7" y="56"/>
                  </a:lnTo>
                  <a:lnTo>
                    <a:pt x="7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8"/>
                  </a:lnTo>
                  <a:lnTo>
                    <a:pt x="11" y="58"/>
                  </a:lnTo>
                  <a:lnTo>
                    <a:pt x="11" y="59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4" y="58"/>
                  </a:lnTo>
                  <a:lnTo>
                    <a:pt x="17" y="58"/>
                  </a:lnTo>
                  <a:lnTo>
                    <a:pt x="18" y="58"/>
                  </a:lnTo>
                  <a:lnTo>
                    <a:pt x="19" y="58"/>
                  </a:lnTo>
                  <a:lnTo>
                    <a:pt x="19" y="59"/>
                  </a:lnTo>
                  <a:lnTo>
                    <a:pt x="19" y="60"/>
                  </a:lnTo>
                  <a:lnTo>
                    <a:pt x="19" y="61"/>
                  </a:lnTo>
                  <a:lnTo>
                    <a:pt x="18" y="62"/>
                  </a:lnTo>
                  <a:lnTo>
                    <a:pt x="19" y="64"/>
                  </a:lnTo>
                  <a:lnTo>
                    <a:pt x="20" y="64"/>
                  </a:lnTo>
                  <a:lnTo>
                    <a:pt x="20" y="65"/>
                  </a:lnTo>
                  <a:lnTo>
                    <a:pt x="22" y="65"/>
                  </a:lnTo>
                  <a:lnTo>
                    <a:pt x="23" y="65"/>
                  </a:lnTo>
                  <a:lnTo>
                    <a:pt x="23" y="66"/>
                  </a:lnTo>
                  <a:lnTo>
                    <a:pt x="22" y="66"/>
                  </a:lnTo>
                  <a:lnTo>
                    <a:pt x="22" y="67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3" y="68"/>
                  </a:lnTo>
                  <a:lnTo>
                    <a:pt x="24" y="72"/>
                  </a:lnTo>
                  <a:lnTo>
                    <a:pt x="25" y="74"/>
                  </a:lnTo>
                  <a:lnTo>
                    <a:pt x="24" y="73"/>
                  </a:lnTo>
                  <a:lnTo>
                    <a:pt x="23" y="73"/>
                  </a:lnTo>
                  <a:lnTo>
                    <a:pt x="18" y="72"/>
                  </a:lnTo>
                  <a:lnTo>
                    <a:pt x="17" y="72"/>
                  </a:lnTo>
                  <a:lnTo>
                    <a:pt x="16" y="72"/>
                  </a:lnTo>
                  <a:lnTo>
                    <a:pt x="14" y="71"/>
                  </a:lnTo>
                  <a:lnTo>
                    <a:pt x="13" y="71"/>
                  </a:lnTo>
                  <a:lnTo>
                    <a:pt x="12" y="71"/>
                  </a:lnTo>
                  <a:lnTo>
                    <a:pt x="12" y="69"/>
                  </a:lnTo>
                  <a:lnTo>
                    <a:pt x="12" y="69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1" y="68"/>
                  </a:lnTo>
                  <a:lnTo>
                    <a:pt x="11" y="67"/>
                  </a:lnTo>
                  <a:lnTo>
                    <a:pt x="10" y="67"/>
                  </a:lnTo>
                  <a:lnTo>
                    <a:pt x="7" y="66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6" y="62"/>
                  </a:lnTo>
                  <a:lnTo>
                    <a:pt x="5" y="62"/>
                  </a:lnTo>
                  <a:lnTo>
                    <a:pt x="5" y="61"/>
                  </a:lnTo>
                  <a:lnTo>
                    <a:pt x="4" y="61"/>
                  </a:lnTo>
                  <a:lnTo>
                    <a:pt x="4" y="60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6"/>
                  </a:lnTo>
                  <a:lnTo>
                    <a:pt x="1" y="56"/>
                  </a:lnTo>
                  <a:lnTo>
                    <a:pt x="1" y="55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1" y="53"/>
                  </a:lnTo>
                  <a:lnTo>
                    <a:pt x="3" y="54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5" y="52"/>
                  </a:lnTo>
                  <a:lnTo>
                    <a:pt x="6" y="53"/>
                  </a:lnTo>
                  <a:close/>
                  <a:moveTo>
                    <a:pt x="109" y="39"/>
                  </a:moveTo>
                  <a:lnTo>
                    <a:pt x="109" y="40"/>
                  </a:lnTo>
                  <a:lnTo>
                    <a:pt x="108" y="40"/>
                  </a:lnTo>
                  <a:lnTo>
                    <a:pt x="108" y="39"/>
                  </a:lnTo>
                  <a:lnTo>
                    <a:pt x="109" y="39"/>
                  </a:lnTo>
                  <a:close/>
                  <a:moveTo>
                    <a:pt x="103" y="35"/>
                  </a:moveTo>
                  <a:lnTo>
                    <a:pt x="104" y="35"/>
                  </a:lnTo>
                  <a:lnTo>
                    <a:pt x="104" y="36"/>
                  </a:lnTo>
                  <a:lnTo>
                    <a:pt x="104" y="37"/>
                  </a:lnTo>
                  <a:lnTo>
                    <a:pt x="103" y="37"/>
                  </a:lnTo>
                  <a:lnTo>
                    <a:pt x="104" y="36"/>
                  </a:lnTo>
                  <a:lnTo>
                    <a:pt x="103" y="36"/>
                  </a:lnTo>
                  <a:lnTo>
                    <a:pt x="103" y="35"/>
                  </a:lnTo>
                  <a:close/>
                  <a:moveTo>
                    <a:pt x="9" y="22"/>
                  </a:moveTo>
                  <a:lnTo>
                    <a:pt x="9" y="23"/>
                  </a:lnTo>
                  <a:lnTo>
                    <a:pt x="9" y="22"/>
                  </a:lnTo>
                  <a:lnTo>
                    <a:pt x="7" y="22"/>
                  </a:lnTo>
                  <a:lnTo>
                    <a:pt x="9" y="22"/>
                  </a:lnTo>
                  <a:close/>
                  <a:moveTo>
                    <a:pt x="5" y="21"/>
                  </a:moveTo>
                  <a:lnTo>
                    <a:pt x="4" y="21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21"/>
                  </a:lnTo>
                  <a:close/>
                  <a:moveTo>
                    <a:pt x="31" y="0"/>
                  </a:moveTo>
                  <a:lnTo>
                    <a:pt x="32" y="0"/>
                  </a:lnTo>
                  <a:lnTo>
                    <a:pt x="33" y="1"/>
                  </a:lnTo>
                  <a:lnTo>
                    <a:pt x="33" y="2"/>
                  </a:lnTo>
                  <a:lnTo>
                    <a:pt x="33" y="3"/>
                  </a:lnTo>
                  <a:lnTo>
                    <a:pt x="35" y="3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7" y="1"/>
                  </a:lnTo>
                  <a:lnTo>
                    <a:pt x="37" y="2"/>
                  </a:lnTo>
                  <a:lnTo>
                    <a:pt x="37" y="3"/>
                  </a:lnTo>
                  <a:lnTo>
                    <a:pt x="38" y="3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8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8"/>
                  </a:lnTo>
                  <a:lnTo>
                    <a:pt x="44" y="9"/>
                  </a:lnTo>
                  <a:lnTo>
                    <a:pt x="44" y="10"/>
                  </a:lnTo>
                  <a:lnTo>
                    <a:pt x="45" y="11"/>
                  </a:lnTo>
                  <a:lnTo>
                    <a:pt x="45" y="11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6" y="14"/>
                  </a:lnTo>
                  <a:lnTo>
                    <a:pt x="48" y="15"/>
                  </a:lnTo>
                  <a:lnTo>
                    <a:pt x="49" y="15"/>
                  </a:lnTo>
                  <a:lnTo>
                    <a:pt x="50" y="15"/>
                  </a:lnTo>
                  <a:lnTo>
                    <a:pt x="51" y="15"/>
                  </a:lnTo>
                  <a:lnTo>
                    <a:pt x="51" y="16"/>
                  </a:lnTo>
                  <a:lnTo>
                    <a:pt x="52" y="16"/>
                  </a:lnTo>
                  <a:lnTo>
                    <a:pt x="53" y="16"/>
                  </a:lnTo>
                  <a:lnTo>
                    <a:pt x="55" y="16"/>
                  </a:lnTo>
                  <a:lnTo>
                    <a:pt x="55" y="17"/>
                  </a:lnTo>
                  <a:lnTo>
                    <a:pt x="56" y="17"/>
                  </a:lnTo>
                  <a:lnTo>
                    <a:pt x="57" y="17"/>
                  </a:lnTo>
                  <a:lnTo>
                    <a:pt x="58" y="16"/>
                  </a:lnTo>
                  <a:lnTo>
                    <a:pt x="58" y="15"/>
                  </a:lnTo>
                  <a:lnTo>
                    <a:pt x="58" y="14"/>
                  </a:lnTo>
                  <a:lnTo>
                    <a:pt x="59" y="14"/>
                  </a:lnTo>
                  <a:lnTo>
                    <a:pt x="59" y="13"/>
                  </a:lnTo>
                  <a:lnTo>
                    <a:pt x="61" y="13"/>
                  </a:lnTo>
                  <a:lnTo>
                    <a:pt x="61" y="11"/>
                  </a:lnTo>
                  <a:lnTo>
                    <a:pt x="62" y="11"/>
                  </a:lnTo>
                  <a:lnTo>
                    <a:pt x="62" y="10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5" y="9"/>
                  </a:lnTo>
                  <a:lnTo>
                    <a:pt x="68" y="8"/>
                  </a:lnTo>
                  <a:lnTo>
                    <a:pt x="69" y="7"/>
                  </a:lnTo>
                  <a:lnTo>
                    <a:pt x="69" y="4"/>
                  </a:lnTo>
                  <a:lnTo>
                    <a:pt x="70" y="3"/>
                  </a:lnTo>
                  <a:lnTo>
                    <a:pt x="70" y="1"/>
                  </a:lnTo>
                  <a:lnTo>
                    <a:pt x="71" y="2"/>
                  </a:lnTo>
                  <a:lnTo>
                    <a:pt x="72" y="2"/>
                  </a:lnTo>
                  <a:lnTo>
                    <a:pt x="74" y="4"/>
                  </a:lnTo>
                  <a:lnTo>
                    <a:pt x="75" y="6"/>
                  </a:lnTo>
                  <a:lnTo>
                    <a:pt x="75" y="7"/>
                  </a:lnTo>
                  <a:lnTo>
                    <a:pt x="76" y="8"/>
                  </a:lnTo>
                  <a:lnTo>
                    <a:pt x="77" y="9"/>
                  </a:lnTo>
                  <a:lnTo>
                    <a:pt x="77" y="10"/>
                  </a:lnTo>
                  <a:lnTo>
                    <a:pt x="78" y="10"/>
                  </a:lnTo>
                  <a:lnTo>
                    <a:pt x="78" y="11"/>
                  </a:lnTo>
                  <a:lnTo>
                    <a:pt x="79" y="11"/>
                  </a:lnTo>
                  <a:lnTo>
                    <a:pt x="79" y="11"/>
                  </a:lnTo>
                  <a:lnTo>
                    <a:pt x="81" y="13"/>
                  </a:lnTo>
                  <a:lnTo>
                    <a:pt x="81" y="14"/>
                  </a:lnTo>
                  <a:lnTo>
                    <a:pt x="81" y="15"/>
                  </a:lnTo>
                  <a:lnTo>
                    <a:pt x="82" y="15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21"/>
                  </a:lnTo>
                  <a:lnTo>
                    <a:pt x="83" y="22"/>
                  </a:lnTo>
                  <a:lnTo>
                    <a:pt x="85" y="24"/>
                  </a:lnTo>
                  <a:lnTo>
                    <a:pt x="85" y="26"/>
                  </a:lnTo>
                  <a:lnTo>
                    <a:pt x="87" y="26"/>
                  </a:lnTo>
                  <a:lnTo>
                    <a:pt x="88" y="27"/>
                  </a:lnTo>
                  <a:lnTo>
                    <a:pt x="88" y="26"/>
                  </a:lnTo>
                  <a:lnTo>
                    <a:pt x="88" y="27"/>
                  </a:lnTo>
                  <a:lnTo>
                    <a:pt x="89" y="27"/>
                  </a:lnTo>
                  <a:lnTo>
                    <a:pt x="89" y="28"/>
                  </a:lnTo>
                  <a:lnTo>
                    <a:pt x="89" y="29"/>
                  </a:lnTo>
                  <a:lnTo>
                    <a:pt x="89" y="30"/>
                  </a:lnTo>
                  <a:lnTo>
                    <a:pt x="89" y="32"/>
                  </a:lnTo>
                  <a:lnTo>
                    <a:pt x="90" y="32"/>
                  </a:lnTo>
                  <a:lnTo>
                    <a:pt x="91" y="32"/>
                  </a:lnTo>
                  <a:lnTo>
                    <a:pt x="92" y="33"/>
                  </a:lnTo>
                  <a:lnTo>
                    <a:pt x="94" y="33"/>
                  </a:lnTo>
                  <a:lnTo>
                    <a:pt x="95" y="33"/>
                  </a:lnTo>
                  <a:lnTo>
                    <a:pt x="96" y="33"/>
                  </a:lnTo>
                  <a:lnTo>
                    <a:pt x="97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1" y="35"/>
                  </a:lnTo>
                  <a:lnTo>
                    <a:pt x="102" y="35"/>
                  </a:lnTo>
                  <a:lnTo>
                    <a:pt x="102" y="36"/>
                  </a:lnTo>
                  <a:lnTo>
                    <a:pt x="103" y="36"/>
                  </a:lnTo>
                  <a:lnTo>
                    <a:pt x="103" y="37"/>
                  </a:lnTo>
                  <a:lnTo>
                    <a:pt x="104" y="39"/>
                  </a:lnTo>
                  <a:lnTo>
                    <a:pt x="104" y="40"/>
                  </a:lnTo>
                  <a:lnTo>
                    <a:pt x="104" y="40"/>
                  </a:lnTo>
                  <a:lnTo>
                    <a:pt x="104" y="41"/>
                  </a:lnTo>
                  <a:lnTo>
                    <a:pt x="104" y="40"/>
                  </a:lnTo>
                  <a:lnTo>
                    <a:pt x="103" y="40"/>
                  </a:lnTo>
                  <a:lnTo>
                    <a:pt x="103" y="40"/>
                  </a:lnTo>
                  <a:lnTo>
                    <a:pt x="102" y="39"/>
                  </a:lnTo>
                  <a:lnTo>
                    <a:pt x="101" y="39"/>
                  </a:lnTo>
                  <a:lnTo>
                    <a:pt x="100" y="39"/>
                  </a:lnTo>
                  <a:lnTo>
                    <a:pt x="98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97" y="39"/>
                  </a:lnTo>
                  <a:lnTo>
                    <a:pt x="96" y="39"/>
                  </a:lnTo>
                  <a:lnTo>
                    <a:pt x="95" y="39"/>
                  </a:lnTo>
                  <a:lnTo>
                    <a:pt x="95" y="40"/>
                  </a:lnTo>
                  <a:lnTo>
                    <a:pt x="94" y="40"/>
                  </a:lnTo>
                  <a:lnTo>
                    <a:pt x="92" y="40"/>
                  </a:lnTo>
                  <a:lnTo>
                    <a:pt x="91" y="40"/>
                  </a:lnTo>
                  <a:lnTo>
                    <a:pt x="90" y="41"/>
                  </a:lnTo>
                  <a:lnTo>
                    <a:pt x="89" y="41"/>
                  </a:lnTo>
                  <a:lnTo>
                    <a:pt x="89" y="42"/>
                  </a:lnTo>
                  <a:lnTo>
                    <a:pt x="88" y="42"/>
                  </a:lnTo>
                  <a:lnTo>
                    <a:pt x="88" y="43"/>
                  </a:lnTo>
                  <a:lnTo>
                    <a:pt x="87" y="45"/>
                  </a:lnTo>
                  <a:lnTo>
                    <a:pt x="87" y="46"/>
                  </a:lnTo>
                  <a:lnTo>
                    <a:pt x="88" y="46"/>
                  </a:lnTo>
                  <a:lnTo>
                    <a:pt x="88" y="47"/>
                  </a:lnTo>
                  <a:lnTo>
                    <a:pt x="87" y="47"/>
                  </a:lnTo>
                  <a:lnTo>
                    <a:pt x="87" y="48"/>
                  </a:lnTo>
                  <a:lnTo>
                    <a:pt x="87" y="49"/>
                  </a:lnTo>
                  <a:lnTo>
                    <a:pt x="87" y="50"/>
                  </a:lnTo>
                  <a:lnTo>
                    <a:pt x="87" y="52"/>
                  </a:lnTo>
                  <a:lnTo>
                    <a:pt x="87" y="53"/>
                  </a:lnTo>
                  <a:lnTo>
                    <a:pt x="87" y="54"/>
                  </a:lnTo>
                  <a:lnTo>
                    <a:pt x="85" y="55"/>
                  </a:lnTo>
                  <a:lnTo>
                    <a:pt x="84" y="56"/>
                  </a:lnTo>
                  <a:lnTo>
                    <a:pt x="84" y="58"/>
                  </a:lnTo>
                  <a:lnTo>
                    <a:pt x="84" y="59"/>
                  </a:lnTo>
                  <a:lnTo>
                    <a:pt x="84" y="60"/>
                  </a:lnTo>
                  <a:lnTo>
                    <a:pt x="87" y="61"/>
                  </a:lnTo>
                  <a:lnTo>
                    <a:pt x="87" y="62"/>
                  </a:lnTo>
                  <a:lnTo>
                    <a:pt x="87" y="64"/>
                  </a:lnTo>
                  <a:lnTo>
                    <a:pt x="85" y="64"/>
                  </a:lnTo>
                  <a:lnTo>
                    <a:pt x="85" y="62"/>
                  </a:lnTo>
                  <a:lnTo>
                    <a:pt x="85" y="64"/>
                  </a:lnTo>
                  <a:lnTo>
                    <a:pt x="87" y="64"/>
                  </a:lnTo>
                  <a:lnTo>
                    <a:pt x="87" y="65"/>
                  </a:lnTo>
                  <a:lnTo>
                    <a:pt x="85" y="64"/>
                  </a:lnTo>
                  <a:lnTo>
                    <a:pt x="84" y="62"/>
                  </a:lnTo>
                  <a:lnTo>
                    <a:pt x="84" y="64"/>
                  </a:lnTo>
                  <a:lnTo>
                    <a:pt x="83" y="64"/>
                  </a:lnTo>
                  <a:lnTo>
                    <a:pt x="83" y="65"/>
                  </a:lnTo>
                  <a:lnTo>
                    <a:pt x="83" y="67"/>
                  </a:lnTo>
                  <a:lnTo>
                    <a:pt x="83" y="68"/>
                  </a:lnTo>
                  <a:lnTo>
                    <a:pt x="83" y="68"/>
                  </a:lnTo>
                  <a:lnTo>
                    <a:pt x="83" y="69"/>
                  </a:lnTo>
                  <a:lnTo>
                    <a:pt x="82" y="69"/>
                  </a:lnTo>
                  <a:lnTo>
                    <a:pt x="81" y="71"/>
                  </a:lnTo>
                  <a:lnTo>
                    <a:pt x="81" y="72"/>
                  </a:lnTo>
                  <a:lnTo>
                    <a:pt x="79" y="71"/>
                  </a:lnTo>
                  <a:lnTo>
                    <a:pt x="79" y="69"/>
                  </a:lnTo>
                  <a:lnTo>
                    <a:pt x="81" y="69"/>
                  </a:lnTo>
                  <a:lnTo>
                    <a:pt x="82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79" y="68"/>
                  </a:lnTo>
                  <a:lnTo>
                    <a:pt x="79" y="67"/>
                  </a:lnTo>
                  <a:lnTo>
                    <a:pt x="78" y="67"/>
                  </a:lnTo>
                  <a:lnTo>
                    <a:pt x="77" y="68"/>
                  </a:lnTo>
                  <a:lnTo>
                    <a:pt x="77" y="68"/>
                  </a:lnTo>
                  <a:lnTo>
                    <a:pt x="77" y="69"/>
                  </a:lnTo>
                  <a:lnTo>
                    <a:pt x="77" y="71"/>
                  </a:lnTo>
                  <a:lnTo>
                    <a:pt x="77" y="72"/>
                  </a:lnTo>
                  <a:lnTo>
                    <a:pt x="77" y="73"/>
                  </a:lnTo>
                  <a:lnTo>
                    <a:pt x="76" y="74"/>
                  </a:lnTo>
                  <a:lnTo>
                    <a:pt x="75" y="74"/>
                  </a:lnTo>
                  <a:lnTo>
                    <a:pt x="75" y="75"/>
                  </a:lnTo>
                  <a:lnTo>
                    <a:pt x="76" y="75"/>
                  </a:lnTo>
                  <a:lnTo>
                    <a:pt x="76" y="77"/>
                  </a:lnTo>
                  <a:lnTo>
                    <a:pt x="76" y="80"/>
                  </a:lnTo>
                  <a:lnTo>
                    <a:pt x="76" y="85"/>
                  </a:lnTo>
                  <a:lnTo>
                    <a:pt x="75" y="84"/>
                  </a:lnTo>
                  <a:lnTo>
                    <a:pt x="74" y="85"/>
                  </a:lnTo>
                  <a:lnTo>
                    <a:pt x="72" y="85"/>
                  </a:lnTo>
                  <a:lnTo>
                    <a:pt x="72" y="86"/>
                  </a:lnTo>
                  <a:lnTo>
                    <a:pt x="71" y="86"/>
                  </a:lnTo>
                  <a:lnTo>
                    <a:pt x="71" y="85"/>
                  </a:lnTo>
                  <a:lnTo>
                    <a:pt x="70" y="85"/>
                  </a:lnTo>
                  <a:lnTo>
                    <a:pt x="70" y="84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0"/>
                  </a:lnTo>
                  <a:lnTo>
                    <a:pt x="68" y="80"/>
                  </a:lnTo>
                  <a:lnTo>
                    <a:pt x="66" y="80"/>
                  </a:lnTo>
                  <a:lnTo>
                    <a:pt x="65" y="80"/>
                  </a:lnTo>
                  <a:lnTo>
                    <a:pt x="65" y="79"/>
                  </a:lnTo>
                  <a:lnTo>
                    <a:pt x="64" y="79"/>
                  </a:lnTo>
                  <a:lnTo>
                    <a:pt x="65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2" y="75"/>
                  </a:lnTo>
                  <a:lnTo>
                    <a:pt x="61" y="75"/>
                  </a:lnTo>
                  <a:lnTo>
                    <a:pt x="61" y="74"/>
                  </a:lnTo>
                  <a:lnTo>
                    <a:pt x="61" y="73"/>
                  </a:lnTo>
                  <a:lnTo>
                    <a:pt x="62" y="72"/>
                  </a:lnTo>
                  <a:lnTo>
                    <a:pt x="65" y="71"/>
                  </a:lnTo>
                  <a:lnTo>
                    <a:pt x="66" y="71"/>
                  </a:lnTo>
                  <a:lnTo>
                    <a:pt x="66" y="69"/>
                  </a:lnTo>
                  <a:lnTo>
                    <a:pt x="65" y="68"/>
                  </a:lnTo>
                  <a:lnTo>
                    <a:pt x="64" y="68"/>
                  </a:lnTo>
                  <a:lnTo>
                    <a:pt x="63" y="67"/>
                  </a:lnTo>
                  <a:lnTo>
                    <a:pt x="63" y="66"/>
                  </a:lnTo>
                  <a:lnTo>
                    <a:pt x="62" y="66"/>
                  </a:lnTo>
                  <a:lnTo>
                    <a:pt x="63" y="65"/>
                  </a:lnTo>
                  <a:lnTo>
                    <a:pt x="63" y="64"/>
                  </a:lnTo>
                  <a:lnTo>
                    <a:pt x="64" y="64"/>
                  </a:lnTo>
                  <a:lnTo>
                    <a:pt x="65" y="64"/>
                  </a:lnTo>
                  <a:lnTo>
                    <a:pt x="66" y="62"/>
                  </a:lnTo>
                  <a:lnTo>
                    <a:pt x="66" y="61"/>
                  </a:lnTo>
                  <a:lnTo>
                    <a:pt x="66" y="60"/>
                  </a:lnTo>
                  <a:lnTo>
                    <a:pt x="64" y="59"/>
                  </a:lnTo>
                  <a:lnTo>
                    <a:pt x="62" y="55"/>
                  </a:lnTo>
                  <a:lnTo>
                    <a:pt x="61" y="54"/>
                  </a:lnTo>
                  <a:lnTo>
                    <a:pt x="59" y="54"/>
                  </a:lnTo>
                  <a:lnTo>
                    <a:pt x="57" y="54"/>
                  </a:lnTo>
                  <a:lnTo>
                    <a:pt x="57" y="55"/>
                  </a:lnTo>
                  <a:lnTo>
                    <a:pt x="56" y="55"/>
                  </a:lnTo>
                  <a:lnTo>
                    <a:pt x="56" y="56"/>
                  </a:lnTo>
                  <a:lnTo>
                    <a:pt x="53" y="58"/>
                  </a:lnTo>
                  <a:lnTo>
                    <a:pt x="52" y="58"/>
                  </a:lnTo>
                  <a:lnTo>
                    <a:pt x="51" y="59"/>
                  </a:lnTo>
                  <a:lnTo>
                    <a:pt x="50" y="59"/>
                  </a:lnTo>
                  <a:lnTo>
                    <a:pt x="49" y="60"/>
                  </a:lnTo>
                  <a:lnTo>
                    <a:pt x="48" y="60"/>
                  </a:lnTo>
                  <a:lnTo>
                    <a:pt x="48" y="61"/>
                  </a:lnTo>
                  <a:lnTo>
                    <a:pt x="46" y="62"/>
                  </a:lnTo>
                  <a:lnTo>
                    <a:pt x="45" y="62"/>
                  </a:lnTo>
                  <a:lnTo>
                    <a:pt x="44" y="64"/>
                  </a:lnTo>
                  <a:lnTo>
                    <a:pt x="43" y="64"/>
                  </a:lnTo>
                  <a:lnTo>
                    <a:pt x="43" y="65"/>
                  </a:lnTo>
                  <a:lnTo>
                    <a:pt x="42" y="66"/>
                  </a:lnTo>
                  <a:lnTo>
                    <a:pt x="42" y="67"/>
                  </a:lnTo>
                  <a:lnTo>
                    <a:pt x="40" y="67"/>
                  </a:lnTo>
                  <a:lnTo>
                    <a:pt x="40" y="67"/>
                  </a:lnTo>
                  <a:lnTo>
                    <a:pt x="39" y="67"/>
                  </a:lnTo>
                  <a:lnTo>
                    <a:pt x="39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7" y="68"/>
                  </a:lnTo>
                  <a:lnTo>
                    <a:pt x="37" y="69"/>
                  </a:lnTo>
                  <a:lnTo>
                    <a:pt x="36" y="71"/>
                  </a:lnTo>
                  <a:lnTo>
                    <a:pt x="35" y="71"/>
                  </a:lnTo>
                  <a:lnTo>
                    <a:pt x="35" y="72"/>
                  </a:lnTo>
                  <a:lnTo>
                    <a:pt x="35" y="73"/>
                  </a:lnTo>
                  <a:lnTo>
                    <a:pt x="33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1"/>
                  </a:lnTo>
                  <a:lnTo>
                    <a:pt x="32" y="69"/>
                  </a:lnTo>
                  <a:lnTo>
                    <a:pt x="32" y="68"/>
                  </a:lnTo>
                  <a:lnTo>
                    <a:pt x="32" y="68"/>
                  </a:lnTo>
                  <a:lnTo>
                    <a:pt x="31" y="68"/>
                  </a:lnTo>
                  <a:lnTo>
                    <a:pt x="30" y="67"/>
                  </a:lnTo>
                  <a:lnTo>
                    <a:pt x="31" y="66"/>
                  </a:lnTo>
                  <a:lnTo>
                    <a:pt x="32" y="67"/>
                  </a:lnTo>
                  <a:lnTo>
                    <a:pt x="33" y="67"/>
                  </a:lnTo>
                  <a:lnTo>
                    <a:pt x="33" y="66"/>
                  </a:lnTo>
                  <a:lnTo>
                    <a:pt x="35" y="66"/>
                  </a:lnTo>
                  <a:lnTo>
                    <a:pt x="33" y="65"/>
                  </a:lnTo>
                  <a:lnTo>
                    <a:pt x="32" y="65"/>
                  </a:lnTo>
                  <a:lnTo>
                    <a:pt x="32" y="64"/>
                  </a:lnTo>
                  <a:lnTo>
                    <a:pt x="31" y="62"/>
                  </a:lnTo>
                  <a:lnTo>
                    <a:pt x="30" y="62"/>
                  </a:lnTo>
                  <a:lnTo>
                    <a:pt x="30" y="61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2" y="59"/>
                  </a:lnTo>
                  <a:lnTo>
                    <a:pt x="33" y="58"/>
                  </a:lnTo>
                  <a:lnTo>
                    <a:pt x="32" y="58"/>
                  </a:lnTo>
                  <a:lnTo>
                    <a:pt x="32" y="56"/>
                  </a:lnTo>
                  <a:lnTo>
                    <a:pt x="31" y="58"/>
                  </a:lnTo>
                  <a:lnTo>
                    <a:pt x="30" y="58"/>
                  </a:lnTo>
                  <a:lnTo>
                    <a:pt x="30" y="56"/>
                  </a:lnTo>
                  <a:lnTo>
                    <a:pt x="29" y="56"/>
                  </a:lnTo>
                  <a:lnTo>
                    <a:pt x="27" y="56"/>
                  </a:lnTo>
                  <a:lnTo>
                    <a:pt x="26" y="56"/>
                  </a:lnTo>
                  <a:lnTo>
                    <a:pt x="25" y="55"/>
                  </a:lnTo>
                  <a:lnTo>
                    <a:pt x="24" y="55"/>
                  </a:lnTo>
                  <a:lnTo>
                    <a:pt x="24" y="54"/>
                  </a:lnTo>
                  <a:lnTo>
                    <a:pt x="23" y="53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0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6" y="46"/>
                  </a:lnTo>
                  <a:lnTo>
                    <a:pt x="19" y="46"/>
                  </a:lnTo>
                  <a:lnTo>
                    <a:pt x="20" y="46"/>
                  </a:lnTo>
                  <a:lnTo>
                    <a:pt x="20" y="45"/>
                  </a:lnTo>
                  <a:lnTo>
                    <a:pt x="22" y="43"/>
                  </a:lnTo>
                  <a:lnTo>
                    <a:pt x="22" y="42"/>
                  </a:lnTo>
                  <a:lnTo>
                    <a:pt x="23" y="41"/>
                  </a:lnTo>
                  <a:lnTo>
                    <a:pt x="22" y="40"/>
                  </a:lnTo>
                  <a:lnTo>
                    <a:pt x="20" y="40"/>
                  </a:lnTo>
                  <a:lnTo>
                    <a:pt x="19" y="40"/>
                  </a:lnTo>
                  <a:lnTo>
                    <a:pt x="14" y="37"/>
                  </a:lnTo>
                  <a:lnTo>
                    <a:pt x="13" y="36"/>
                  </a:lnTo>
                  <a:lnTo>
                    <a:pt x="13" y="35"/>
                  </a:lnTo>
                  <a:lnTo>
                    <a:pt x="12" y="35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2" y="30"/>
                  </a:lnTo>
                  <a:lnTo>
                    <a:pt x="12" y="29"/>
                  </a:lnTo>
                  <a:lnTo>
                    <a:pt x="12" y="29"/>
                  </a:lnTo>
                  <a:lnTo>
                    <a:pt x="12" y="28"/>
                  </a:lnTo>
                  <a:lnTo>
                    <a:pt x="14" y="28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6" y="21"/>
                  </a:lnTo>
                  <a:lnTo>
                    <a:pt x="5" y="20"/>
                  </a:lnTo>
                  <a:lnTo>
                    <a:pt x="6" y="19"/>
                  </a:lnTo>
                  <a:lnTo>
                    <a:pt x="7" y="20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3" y="11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8" y="14"/>
                  </a:lnTo>
                  <a:lnTo>
                    <a:pt x="17" y="14"/>
                  </a:lnTo>
                  <a:lnTo>
                    <a:pt x="17" y="15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22" y="17"/>
                  </a:lnTo>
                  <a:lnTo>
                    <a:pt x="23" y="17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6" y="16"/>
                  </a:lnTo>
                  <a:lnTo>
                    <a:pt x="27" y="17"/>
                  </a:lnTo>
                  <a:lnTo>
                    <a:pt x="29" y="19"/>
                  </a:lnTo>
                  <a:lnTo>
                    <a:pt x="30" y="20"/>
                  </a:lnTo>
                  <a:lnTo>
                    <a:pt x="31" y="20"/>
                  </a:lnTo>
                  <a:lnTo>
                    <a:pt x="31" y="21"/>
                  </a:lnTo>
                  <a:lnTo>
                    <a:pt x="32" y="21"/>
                  </a:lnTo>
                  <a:lnTo>
                    <a:pt x="32" y="20"/>
                  </a:lnTo>
                  <a:lnTo>
                    <a:pt x="33" y="20"/>
                  </a:lnTo>
                  <a:lnTo>
                    <a:pt x="35" y="20"/>
                  </a:lnTo>
                  <a:lnTo>
                    <a:pt x="35" y="19"/>
                  </a:lnTo>
                  <a:lnTo>
                    <a:pt x="35" y="17"/>
                  </a:lnTo>
                  <a:lnTo>
                    <a:pt x="35" y="16"/>
                  </a:lnTo>
                  <a:lnTo>
                    <a:pt x="36" y="16"/>
                  </a:lnTo>
                  <a:lnTo>
                    <a:pt x="36" y="15"/>
                  </a:lnTo>
                  <a:lnTo>
                    <a:pt x="36" y="14"/>
                  </a:lnTo>
                  <a:lnTo>
                    <a:pt x="35" y="14"/>
                  </a:lnTo>
                  <a:lnTo>
                    <a:pt x="35" y="13"/>
                  </a:lnTo>
                  <a:lnTo>
                    <a:pt x="33" y="11"/>
                  </a:lnTo>
                  <a:lnTo>
                    <a:pt x="31" y="11"/>
                  </a:lnTo>
                  <a:lnTo>
                    <a:pt x="30" y="11"/>
                  </a:lnTo>
                  <a:lnTo>
                    <a:pt x="29" y="10"/>
                  </a:lnTo>
                  <a:lnTo>
                    <a:pt x="29" y="9"/>
                  </a:lnTo>
                  <a:lnTo>
                    <a:pt x="29" y="8"/>
                  </a:lnTo>
                  <a:lnTo>
                    <a:pt x="27" y="8"/>
                  </a:lnTo>
                  <a:lnTo>
                    <a:pt x="27" y="7"/>
                  </a:lnTo>
                  <a:lnTo>
                    <a:pt x="27" y="8"/>
                  </a:lnTo>
                  <a:lnTo>
                    <a:pt x="26" y="8"/>
                  </a:lnTo>
                  <a:lnTo>
                    <a:pt x="26" y="7"/>
                  </a:lnTo>
                  <a:lnTo>
                    <a:pt x="26" y="4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9" y="3"/>
                  </a:lnTo>
                  <a:lnTo>
                    <a:pt x="30" y="2"/>
                  </a:lnTo>
                  <a:lnTo>
                    <a:pt x="31" y="0"/>
                  </a:lnTo>
                  <a:close/>
                  <a:moveTo>
                    <a:pt x="12" y="32"/>
                  </a:moveTo>
                  <a:lnTo>
                    <a:pt x="13" y="33"/>
                  </a:lnTo>
                  <a:lnTo>
                    <a:pt x="13" y="32"/>
                  </a:lnTo>
                  <a:lnTo>
                    <a:pt x="14" y="32"/>
                  </a:lnTo>
                  <a:lnTo>
                    <a:pt x="13" y="30"/>
                  </a:lnTo>
                  <a:lnTo>
                    <a:pt x="12" y="30"/>
                  </a:lnTo>
                  <a:lnTo>
                    <a:pt x="12" y="3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43" name="Freeform 498">
              <a:extLst>
                <a:ext uri="{FF2B5EF4-FFF2-40B4-BE49-F238E27FC236}">
                  <a16:creationId xmlns:a16="http://schemas.microsoft.com/office/drawing/2014/main" id="{0E4F9048-BF80-3F85-E752-6F66D112C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244" y="1741637"/>
              <a:ext cx="122238" cy="179388"/>
            </a:xfrm>
            <a:custGeom>
              <a:avLst/>
              <a:gdLst>
                <a:gd name="T0" fmla="*/ 29 w 77"/>
                <a:gd name="T1" fmla="*/ 8 h 113"/>
                <a:gd name="T2" fmla="*/ 34 w 77"/>
                <a:gd name="T3" fmla="*/ 11 h 113"/>
                <a:gd name="T4" fmla="*/ 35 w 77"/>
                <a:gd name="T5" fmla="*/ 16 h 113"/>
                <a:gd name="T6" fmla="*/ 39 w 77"/>
                <a:gd name="T7" fmla="*/ 22 h 113"/>
                <a:gd name="T8" fmla="*/ 43 w 77"/>
                <a:gd name="T9" fmla="*/ 26 h 113"/>
                <a:gd name="T10" fmla="*/ 47 w 77"/>
                <a:gd name="T11" fmla="*/ 31 h 113"/>
                <a:gd name="T12" fmla="*/ 49 w 77"/>
                <a:gd name="T13" fmla="*/ 36 h 113"/>
                <a:gd name="T14" fmla="*/ 49 w 77"/>
                <a:gd name="T15" fmla="*/ 38 h 113"/>
                <a:gd name="T16" fmla="*/ 55 w 77"/>
                <a:gd name="T17" fmla="*/ 39 h 113"/>
                <a:gd name="T18" fmla="*/ 61 w 77"/>
                <a:gd name="T19" fmla="*/ 44 h 113"/>
                <a:gd name="T20" fmla="*/ 69 w 77"/>
                <a:gd name="T21" fmla="*/ 41 h 113"/>
                <a:gd name="T22" fmla="*/ 71 w 77"/>
                <a:gd name="T23" fmla="*/ 43 h 113"/>
                <a:gd name="T24" fmla="*/ 67 w 77"/>
                <a:gd name="T25" fmla="*/ 47 h 113"/>
                <a:gd name="T26" fmla="*/ 71 w 77"/>
                <a:gd name="T27" fmla="*/ 51 h 113"/>
                <a:gd name="T28" fmla="*/ 69 w 77"/>
                <a:gd name="T29" fmla="*/ 57 h 113"/>
                <a:gd name="T30" fmla="*/ 66 w 77"/>
                <a:gd name="T31" fmla="*/ 62 h 113"/>
                <a:gd name="T32" fmla="*/ 66 w 77"/>
                <a:gd name="T33" fmla="*/ 67 h 113"/>
                <a:gd name="T34" fmla="*/ 69 w 77"/>
                <a:gd name="T35" fmla="*/ 71 h 113"/>
                <a:gd name="T36" fmla="*/ 74 w 77"/>
                <a:gd name="T37" fmla="*/ 77 h 113"/>
                <a:gd name="T38" fmla="*/ 75 w 77"/>
                <a:gd name="T39" fmla="*/ 82 h 113"/>
                <a:gd name="T40" fmla="*/ 72 w 77"/>
                <a:gd name="T41" fmla="*/ 87 h 113"/>
                <a:gd name="T42" fmla="*/ 67 w 77"/>
                <a:gd name="T43" fmla="*/ 89 h 113"/>
                <a:gd name="T44" fmla="*/ 66 w 77"/>
                <a:gd name="T45" fmla="*/ 95 h 113"/>
                <a:gd name="T46" fmla="*/ 67 w 77"/>
                <a:gd name="T47" fmla="*/ 99 h 113"/>
                <a:gd name="T48" fmla="*/ 60 w 77"/>
                <a:gd name="T49" fmla="*/ 101 h 113"/>
                <a:gd name="T50" fmla="*/ 54 w 77"/>
                <a:gd name="T51" fmla="*/ 101 h 113"/>
                <a:gd name="T52" fmla="*/ 48 w 77"/>
                <a:gd name="T53" fmla="*/ 103 h 113"/>
                <a:gd name="T54" fmla="*/ 45 w 77"/>
                <a:gd name="T55" fmla="*/ 106 h 113"/>
                <a:gd name="T56" fmla="*/ 41 w 77"/>
                <a:gd name="T57" fmla="*/ 105 h 113"/>
                <a:gd name="T58" fmla="*/ 35 w 77"/>
                <a:gd name="T59" fmla="*/ 110 h 113"/>
                <a:gd name="T60" fmla="*/ 32 w 77"/>
                <a:gd name="T61" fmla="*/ 109 h 113"/>
                <a:gd name="T62" fmla="*/ 29 w 77"/>
                <a:gd name="T63" fmla="*/ 102 h 113"/>
                <a:gd name="T64" fmla="*/ 23 w 77"/>
                <a:gd name="T65" fmla="*/ 96 h 113"/>
                <a:gd name="T66" fmla="*/ 22 w 77"/>
                <a:gd name="T67" fmla="*/ 90 h 113"/>
                <a:gd name="T68" fmla="*/ 26 w 77"/>
                <a:gd name="T69" fmla="*/ 86 h 113"/>
                <a:gd name="T70" fmla="*/ 20 w 77"/>
                <a:gd name="T71" fmla="*/ 82 h 113"/>
                <a:gd name="T72" fmla="*/ 15 w 77"/>
                <a:gd name="T73" fmla="*/ 80 h 113"/>
                <a:gd name="T74" fmla="*/ 12 w 77"/>
                <a:gd name="T75" fmla="*/ 76 h 113"/>
                <a:gd name="T76" fmla="*/ 7 w 77"/>
                <a:gd name="T77" fmla="*/ 69 h 113"/>
                <a:gd name="T78" fmla="*/ 12 w 77"/>
                <a:gd name="T79" fmla="*/ 67 h 113"/>
                <a:gd name="T80" fmla="*/ 7 w 77"/>
                <a:gd name="T81" fmla="*/ 60 h 113"/>
                <a:gd name="T82" fmla="*/ 13 w 77"/>
                <a:gd name="T83" fmla="*/ 58 h 113"/>
                <a:gd name="T84" fmla="*/ 10 w 77"/>
                <a:gd name="T85" fmla="*/ 55 h 113"/>
                <a:gd name="T86" fmla="*/ 6 w 77"/>
                <a:gd name="T87" fmla="*/ 50 h 113"/>
                <a:gd name="T88" fmla="*/ 6 w 77"/>
                <a:gd name="T89" fmla="*/ 44 h 113"/>
                <a:gd name="T90" fmla="*/ 9 w 77"/>
                <a:gd name="T91" fmla="*/ 35 h 113"/>
                <a:gd name="T92" fmla="*/ 2 w 77"/>
                <a:gd name="T93" fmla="*/ 35 h 113"/>
                <a:gd name="T94" fmla="*/ 4 w 77"/>
                <a:gd name="T95" fmla="*/ 31 h 113"/>
                <a:gd name="T96" fmla="*/ 6 w 77"/>
                <a:gd name="T97" fmla="*/ 28 h 113"/>
                <a:gd name="T98" fmla="*/ 7 w 77"/>
                <a:gd name="T99" fmla="*/ 25 h 113"/>
                <a:gd name="T100" fmla="*/ 2 w 77"/>
                <a:gd name="T101" fmla="*/ 22 h 113"/>
                <a:gd name="T102" fmla="*/ 4 w 77"/>
                <a:gd name="T103" fmla="*/ 18 h 113"/>
                <a:gd name="T104" fmla="*/ 2 w 77"/>
                <a:gd name="T105" fmla="*/ 13 h 113"/>
                <a:gd name="T106" fmla="*/ 1 w 77"/>
                <a:gd name="T107" fmla="*/ 10 h 113"/>
                <a:gd name="T108" fmla="*/ 3 w 77"/>
                <a:gd name="T109" fmla="*/ 5 h 113"/>
                <a:gd name="T110" fmla="*/ 9 w 77"/>
                <a:gd name="T111" fmla="*/ 5 h 113"/>
                <a:gd name="T112" fmla="*/ 14 w 77"/>
                <a:gd name="T113" fmla="*/ 0 h 113"/>
                <a:gd name="T114" fmla="*/ 22 w 77"/>
                <a:gd name="T115" fmla="*/ 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" h="113">
                  <a:moveTo>
                    <a:pt x="26" y="3"/>
                  </a:moveTo>
                  <a:lnTo>
                    <a:pt x="27" y="4"/>
                  </a:lnTo>
                  <a:lnTo>
                    <a:pt x="27" y="5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28" y="8"/>
                  </a:lnTo>
                  <a:lnTo>
                    <a:pt x="29" y="8"/>
                  </a:lnTo>
                  <a:lnTo>
                    <a:pt x="29" y="9"/>
                  </a:lnTo>
                  <a:lnTo>
                    <a:pt x="30" y="9"/>
                  </a:lnTo>
                  <a:lnTo>
                    <a:pt x="32" y="9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3" y="11"/>
                  </a:lnTo>
                  <a:lnTo>
                    <a:pt x="34" y="11"/>
                  </a:lnTo>
                  <a:lnTo>
                    <a:pt x="34" y="12"/>
                  </a:lnTo>
                  <a:lnTo>
                    <a:pt x="35" y="12"/>
                  </a:lnTo>
                  <a:lnTo>
                    <a:pt x="35" y="11"/>
                  </a:lnTo>
                  <a:lnTo>
                    <a:pt x="35" y="12"/>
                  </a:lnTo>
                  <a:lnTo>
                    <a:pt x="35" y="13"/>
                  </a:lnTo>
                  <a:lnTo>
                    <a:pt x="35" y="15"/>
                  </a:lnTo>
                  <a:lnTo>
                    <a:pt x="35" y="16"/>
                  </a:lnTo>
                  <a:lnTo>
                    <a:pt x="36" y="17"/>
                  </a:lnTo>
                  <a:lnTo>
                    <a:pt x="36" y="18"/>
                  </a:lnTo>
                  <a:lnTo>
                    <a:pt x="35" y="18"/>
                  </a:lnTo>
                  <a:lnTo>
                    <a:pt x="35" y="19"/>
                  </a:lnTo>
                  <a:lnTo>
                    <a:pt x="36" y="19"/>
                  </a:lnTo>
                  <a:lnTo>
                    <a:pt x="38" y="21"/>
                  </a:lnTo>
                  <a:lnTo>
                    <a:pt x="39" y="22"/>
                  </a:lnTo>
                  <a:lnTo>
                    <a:pt x="39" y="23"/>
                  </a:lnTo>
                  <a:lnTo>
                    <a:pt x="40" y="23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3" y="26"/>
                  </a:lnTo>
                  <a:lnTo>
                    <a:pt x="45" y="26"/>
                  </a:lnTo>
                  <a:lnTo>
                    <a:pt x="47" y="26"/>
                  </a:lnTo>
                  <a:lnTo>
                    <a:pt x="47" y="28"/>
                  </a:lnTo>
                  <a:lnTo>
                    <a:pt x="48" y="28"/>
                  </a:lnTo>
                  <a:lnTo>
                    <a:pt x="48" y="29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1"/>
                  </a:lnTo>
                  <a:lnTo>
                    <a:pt x="46" y="32"/>
                  </a:lnTo>
                  <a:lnTo>
                    <a:pt x="46" y="34"/>
                  </a:lnTo>
                  <a:lnTo>
                    <a:pt x="47" y="34"/>
                  </a:lnTo>
                  <a:lnTo>
                    <a:pt x="48" y="34"/>
                  </a:lnTo>
                  <a:lnTo>
                    <a:pt x="49" y="35"/>
                  </a:lnTo>
                  <a:lnTo>
                    <a:pt x="49" y="36"/>
                  </a:lnTo>
                  <a:lnTo>
                    <a:pt x="48" y="36"/>
                  </a:lnTo>
                  <a:lnTo>
                    <a:pt x="47" y="36"/>
                  </a:lnTo>
                  <a:lnTo>
                    <a:pt x="46" y="36"/>
                  </a:lnTo>
                  <a:lnTo>
                    <a:pt x="46" y="37"/>
                  </a:lnTo>
                  <a:lnTo>
                    <a:pt x="47" y="38"/>
                  </a:lnTo>
                  <a:lnTo>
                    <a:pt x="48" y="38"/>
                  </a:lnTo>
                  <a:lnTo>
                    <a:pt x="49" y="38"/>
                  </a:lnTo>
                  <a:lnTo>
                    <a:pt x="51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2" y="39"/>
                  </a:lnTo>
                  <a:lnTo>
                    <a:pt x="53" y="39"/>
                  </a:lnTo>
                  <a:lnTo>
                    <a:pt x="54" y="39"/>
                  </a:lnTo>
                  <a:lnTo>
                    <a:pt x="55" y="39"/>
                  </a:lnTo>
                  <a:lnTo>
                    <a:pt x="58" y="41"/>
                  </a:lnTo>
                  <a:lnTo>
                    <a:pt x="59" y="41"/>
                  </a:lnTo>
                  <a:lnTo>
                    <a:pt x="59" y="42"/>
                  </a:lnTo>
                  <a:lnTo>
                    <a:pt x="59" y="43"/>
                  </a:lnTo>
                  <a:lnTo>
                    <a:pt x="60" y="43"/>
                  </a:lnTo>
                  <a:lnTo>
                    <a:pt x="60" y="44"/>
                  </a:lnTo>
                  <a:lnTo>
                    <a:pt x="61" y="44"/>
                  </a:lnTo>
                  <a:lnTo>
                    <a:pt x="64" y="41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39"/>
                  </a:lnTo>
                  <a:lnTo>
                    <a:pt x="66" y="38"/>
                  </a:lnTo>
                  <a:lnTo>
                    <a:pt x="67" y="38"/>
                  </a:lnTo>
                  <a:lnTo>
                    <a:pt x="69" y="41"/>
                  </a:lnTo>
                  <a:lnTo>
                    <a:pt x="69" y="41"/>
                  </a:lnTo>
                  <a:lnTo>
                    <a:pt x="71" y="41"/>
                  </a:lnTo>
                  <a:lnTo>
                    <a:pt x="71" y="42"/>
                  </a:lnTo>
                  <a:lnTo>
                    <a:pt x="72" y="43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1" y="43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4"/>
                  </a:lnTo>
                  <a:lnTo>
                    <a:pt x="68" y="44"/>
                  </a:lnTo>
                  <a:lnTo>
                    <a:pt x="67" y="44"/>
                  </a:lnTo>
                  <a:lnTo>
                    <a:pt x="67" y="45"/>
                  </a:lnTo>
                  <a:lnTo>
                    <a:pt x="67" y="47"/>
                  </a:lnTo>
                  <a:lnTo>
                    <a:pt x="68" y="47"/>
                  </a:lnTo>
                  <a:lnTo>
                    <a:pt x="68" y="48"/>
                  </a:lnTo>
                  <a:lnTo>
                    <a:pt x="68" y="49"/>
                  </a:lnTo>
                  <a:lnTo>
                    <a:pt x="69" y="49"/>
                  </a:lnTo>
                  <a:lnTo>
                    <a:pt x="69" y="50"/>
                  </a:lnTo>
                  <a:lnTo>
                    <a:pt x="71" y="50"/>
                  </a:lnTo>
                  <a:lnTo>
                    <a:pt x="71" y="51"/>
                  </a:lnTo>
                  <a:lnTo>
                    <a:pt x="71" y="52"/>
                  </a:lnTo>
                  <a:lnTo>
                    <a:pt x="69" y="52"/>
                  </a:lnTo>
                  <a:lnTo>
                    <a:pt x="69" y="54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9" y="56"/>
                  </a:lnTo>
                  <a:lnTo>
                    <a:pt x="69" y="57"/>
                  </a:lnTo>
                  <a:lnTo>
                    <a:pt x="68" y="57"/>
                  </a:lnTo>
                  <a:lnTo>
                    <a:pt x="68" y="58"/>
                  </a:lnTo>
                  <a:lnTo>
                    <a:pt x="67" y="58"/>
                  </a:lnTo>
                  <a:lnTo>
                    <a:pt x="66" y="58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6" y="62"/>
                  </a:lnTo>
                  <a:lnTo>
                    <a:pt x="65" y="62"/>
                  </a:lnTo>
                  <a:lnTo>
                    <a:pt x="65" y="63"/>
                  </a:lnTo>
                  <a:lnTo>
                    <a:pt x="65" y="64"/>
                  </a:lnTo>
                  <a:lnTo>
                    <a:pt x="66" y="64"/>
                  </a:lnTo>
                  <a:lnTo>
                    <a:pt x="66" y="65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7" y="67"/>
                  </a:lnTo>
                  <a:lnTo>
                    <a:pt x="67" y="68"/>
                  </a:lnTo>
                  <a:lnTo>
                    <a:pt x="67" y="69"/>
                  </a:lnTo>
                  <a:lnTo>
                    <a:pt x="68" y="69"/>
                  </a:lnTo>
                  <a:lnTo>
                    <a:pt x="68" y="70"/>
                  </a:lnTo>
                  <a:lnTo>
                    <a:pt x="68" y="71"/>
                  </a:lnTo>
                  <a:lnTo>
                    <a:pt x="69" y="71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4"/>
                  </a:lnTo>
                  <a:lnTo>
                    <a:pt x="71" y="74"/>
                  </a:lnTo>
                  <a:lnTo>
                    <a:pt x="73" y="75"/>
                  </a:lnTo>
                  <a:lnTo>
                    <a:pt x="73" y="76"/>
                  </a:lnTo>
                  <a:lnTo>
                    <a:pt x="74" y="77"/>
                  </a:lnTo>
                  <a:lnTo>
                    <a:pt x="74" y="79"/>
                  </a:lnTo>
                  <a:lnTo>
                    <a:pt x="75" y="79"/>
                  </a:lnTo>
                  <a:lnTo>
                    <a:pt x="77" y="79"/>
                  </a:lnTo>
                  <a:lnTo>
                    <a:pt x="77" y="80"/>
                  </a:lnTo>
                  <a:lnTo>
                    <a:pt x="75" y="80"/>
                  </a:lnTo>
                  <a:lnTo>
                    <a:pt x="75" y="81"/>
                  </a:lnTo>
                  <a:lnTo>
                    <a:pt x="75" y="82"/>
                  </a:lnTo>
                  <a:lnTo>
                    <a:pt x="74" y="82"/>
                  </a:lnTo>
                  <a:lnTo>
                    <a:pt x="74" y="83"/>
                  </a:lnTo>
                  <a:lnTo>
                    <a:pt x="73" y="83"/>
                  </a:lnTo>
                  <a:lnTo>
                    <a:pt x="73" y="84"/>
                  </a:lnTo>
                  <a:lnTo>
                    <a:pt x="72" y="84"/>
                  </a:lnTo>
                  <a:lnTo>
                    <a:pt x="72" y="86"/>
                  </a:lnTo>
                  <a:lnTo>
                    <a:pt x="72" y="87"/>
                  </a:lnTo>
                  <a:lnTo>
                    <a:pt x="71" y="87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68" y="87"/>
                  </a:lnTo>
                  <a:lnTo>
                    <a:pt x="68" y="88"/>
                  </a:lnTo>
                  <a:lnTo>
                    <a:pt x="67" y="88"/>
                  </a:lnTo>
                  <a:lnTo>
                    <a:pt x="67" y="89"/>
                  </a:lnTo>
                  <a:lnTo>
                    <a:pt x="66" y="89"/>
                  </a:lnTo>
                  <a:lnTo>
                    <a:pt x="67" y="89"/>
                  </a:lnTo>
                  <a:lnTo>
                    <a:pt x="67" y="90"/>
                  </a:lnTo>
                  <a:lnTo>
                    <a:pt x="67" y="92"/>
                  </a:lnTo>
                  <a:lnTo>
                    <a:pt x="67" y="93"/>
                  </a:lnTo>
                  <a:lnTo>
                    <a:pt x="67" y="94"/>
                  </a:lnTo>
                  <a:lnTo>
                    <a:pt x="66" y="95"/>
                  </a:lnTo>
                  <a:lnTo>
                    <a:pt x="67" y="95"/>
                  </a:lnTo>
                  <a:lnTo>
                    <a:pt x="67" y="95"/>
                  </a:lnTo>
                  <a:lnTo>
                    <a:pt x="68" y="95"/>
                  </a:lnTo>
                  <a:lnTo>
                    <a:pt x="68" y="96"/>
                  </a:lnTo>
                  <a:lnTo>
                    <a:pt x="68" y="97"/>
                  </a:lnTo>
                  <a:lnTo>
                    <a:pt x="68" y="99"/>
                  </a:lnTo>
                  <a:lnTo>
                    <a:pt x="67" y="99"/>
                  </a:lnTo>
                  <a:lnTo>
                    <a:pt x="67" y="100"/>
                  </a:lnTo>
                  <a:lnTo>
                    <a:pt x="66" y="101"/>
                  </a:lnTo>
                  <a:lnTo>
                    <a:pt x="65" y="101"/>
                  </a:lnTo>
                  <a:lnTo>
                    <a:pt x="64" y="101"/>
                  </a:lnTo>
                  <a:lnTo>
                    <a:pt x="64" y="100"/>
                  </a:lnTo>
                  <a:lnTo>
                    <a:pt x="62" y="100"/>
                  </a:lnTo>
                  <a:lnTo>
                    <a:pt x="60" y="101"/>
                  </a:lnTo>
                  <a:lnTo>
                    <a:pt x="59" y="101"/>
                  </a:lnTo>
                  <a:lnTo>
                    <a:pt x="58" y="101"/>
                  </a:lnTo>
                  <a:lnTo>
                    <a:pt x="56" y="101"/>
                  </a:lnTo>
                  <a:lnTo>
                    <a:pt x="56" y="100"/>
                  </a:lnTo>
                  <a:lnTo>
                    <a:pt x="56" y="101"/>
                  </a:lnTo>
                  <a:lnTo>
                    <a:pt x="55" y="101"/>
                  </a:lnTo>
                  <a:lnTo>
                    <a:pt x="54" y="101"/>
                  </a:lnTo>
                  <a:lnTo>
                    <a:pt x="53" y="102"/>
                  </a:lnTo>
                  <a:lnTo>
                    <a:pt x="52" y="103"/>
                  </a:lnTo>
                  <a:lnTo>
                    <a:pt x="51" y="103"/>
                  </a:lnTo>
                  <a:lnTo>
                    <a:pt x="49" y="103"/>
                  </a:lnTo>
                  <a:lnTo>
                    <a:pt x="49" y="102"/>
                  </a:lnTo>
                  <a:lnTo>
                    <a:pt x="49" y="103"/>
                  </a:lnTo>
                  <a:lnTo>
                    <a:pt x="48" y="103"/>
                  </a:lnTo>
                  <a:lnTo>
                    <a:pt x="48" y="102"/>
                  </a:lnTo>
                  <a:lnTo>
                    <a:pt x="48" y="103"/>
                  </a:lnTo>
                  <a:lnTo>
                    <a:pt x="47" y="103"/>
                  </a:lnTo>
                  <a:lnTo>
                    <a:pt x="47" y="102"/>
                  </a:lnTo>
                  <a:lnTo>
                    <a:pt x="47" y="103"/>
                  </a:lnTo>
                  <a:lnTo>
                    <a:pt x="46" y="103"/>
                  </a:lnTo>
                  <a:lnTo>
                    <a:pt x="45" y="106"/>
                  </a:lnTo>
                  <a:lnTo>
                    <a:pt x="45" y="107"/>
                  </a:lnTo>
                  <a:lnTo>
                    <a:pt x="43" y="107"/>
                  </a:lnTo>
                  <a:lnTo>
                    <a:pt x="43" y="106"/>
                  </a:lnTo>
                  <a:lnTo>
                    <a:pt x="42" y="106"/>
                  </a:lnTo>
                  <a:lnTo>
                    <a:pt x="42" y="105"/>
                  </a:lnTo>
                  <a:lnTo>
                    <a:pt x="41" y="105"/>
                  </a:lnTo>
                  <a:lnTo>
                    <a:pt x="41" y="105"/>
                  </a:lnTo>
                  <a:lnTo>
                    <a:pt x="40" y="106"/>
                  </a:lnTo>
                  <a:lnTo>
                    <a:pt x="38" y="106"/>
                  </a:lnTo>
                  <a:lnTo>
                    <a:pt x="36" y="107"/>
                  </a:lnTo>
                  <a:lnTo>
                    <a:pt x="35" y="107"/>
                  </a:lnTo>
                  <a:lnTo>
                    <a:pt x="35" y="108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5" y="112"/>
                  </a:lnTo>
                  <a:lnTo>
                    <a:pt x="34" y="113"/>
                  </a:lnTo>
                  <a:lnTo>
                    <a:pt x="33" y="113"/>
                  </a:lnTo>
                  <a:lnTo>
                    <a:pt x="32" y="113"/>
                  </a:lnTo>
                  <a:lnTo>
                    <a:pt x="32" y="112"/>
                  </a:lnTo>
                  <a:lnTo>
                    <a:pt x="32" y="110"/>
                  </a:lnTo>
                  <a:lnTo>
                    <a:pt x="32" y="109"/>
                  </a:lnTo>
                  <a:lnTo>
                    <a:pt x="32" y="108"/>
                  </a:lnTo>
                  <a:lnTo>
                    <a:pt x="32" y="107"/>
                  </a:lnTo>
                  <a:lnTo>
                    <a:pt x="32" y="106"/>
                  </a:lnTo>
                  <a:lnTo>
                    <a:pt x="30" y="106"/>
                  </a:lnTo>
                  <a:lnTo>
                    <a:pt x="30" y="103"/>
                  </a:lnTo>
                  <a:lnTo>
                    <a:pt x="29" y="103"/>
                  </a:lnTo>
                  <a:lnTo>
                    <a:pt x="29" y="102"/>
                  </a:lnTo>
                  <a:lnTo>
                    <a:pt x="27" y="101"/>
                  </a:lnTo>
                  <a:lnTo>
                    <a:pt x="26" y="101"/>
                  </a:lnTo>
                  <a:lnTo>
                    <a:pt x="25" y="101"/>
                  </a:lnTo>
                  <a:lnTo>
                    <a:pt x="25" y="100"/>
                  </a:lnTo>
                  <a:lnTo>
                    <a:pt x="25" y="99"/>
                  </a:lnTo>
                  <a:lnTo>
                    <a:pt x="25" y="97"/>
                  </a:lnTo>
                  <a:lnTo>
                    <a:pt x="23" y="96"/>
                  </a:lnTo>
                  <a:lnTo>
                    <a:pt x="22" y="95"/>
                  </a:lnTo>
                  <a:lnTo>
                    <a:pt x="22" y="95"/>
                  </a:lnTo>
                  <a:lnTo>
                    <a:pt x="22" y="94"/>
                  </a:lnTo>
                  <a:lnTo>
                    <a:pt x="22" y="93"/>
                  </a:lnTo>
                  <a:lnTo>
                    <a:pt x="21" y="92"/>
                  </a:lnTo>
                  <a:lnTo>
                    <a:pt x="21" y="90"/>
                  </a:lnTo>
                  <a:lnTo>
                    <a:pt x="22" y="90"/>
                  </a:lnTo>
                  <a:lnTo>
                    <a:pt x="23" y="90"/>
                  </a:lnTo>
                  <a:lnTo>
                    <a:pt x="25" y="90"/>
                  </a:lnTo>
                  <a:lnTo>
                    <a:pt x="25" y="89"/>
                  </a:lnTo>
                  <a:lnTo>
                    <a:pt x="26" y="89"/>
                  </a:lnTo>
                  <a:lnTo>
                    <a:pt x="27" y="88"/>
                  </a:lnTo>
                  <a:lnTo>
                    <a:pt x="27" y="87"/>
                  </a:lnTo>
                  <a:lnTo>
                    <a:pt x="26" y="86"/>
                  </a:lnTo>
                  <a:lnTo>
                    <a:pt x="25" y="86"/>
                  </a:lnTo>
                  <a:lnTo>
                    <a:pt x="25" y="84"/>
                  </a:lnTo>
                  <a:lnTo>
                    <a:pt x="23" y="84"/>
                  </a:lnTo>
                  <a:lnTo>
                    <a:pt x="22" y="84"/>
                  </a:lnTo>
                  <a:lnTo>
                    <a:pt x="22" y="83"/>
                  </a:lnTo>
                  <a:lnTo>
                    <a:pt x="21" y="83"/>
                  </a:lnTo>
                  <a:lnTo>
                    <a:pt x="20" y="82"/>
                  </a:lnTo>
                  <a:lnTo>
                    <a:pt x="20" y="81"/>
                  </a:lnTo>
                  <a:lnTo>
                    <a:pt x="19" y="81"/>
                  </a:lnTo>
                  <a:lnTo>
                    <a:pt x="17" y="82"/>
                  </a:lnTo>
                  <a:lnTo>
                    <a:pt x="16" y="82"/>
                  </a:lnTo>
                  <a:lnTo>
                    <a:pt x="16" y="81"/>
                  </a:lnTo>
                  <a:lnTo>
                    <a:pt x="15" y="81"/>
                  </a:lnTo>
                  <a:lnTo>
                    <a:pt x="15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13" y="77"/>
                  </a:lnTo>
                  <a:lnTo>
                    <a:pt x="12" y="77"/>
                  </a:lnTo>
                  <a:lnTo>
                    <a:pt x="12" y="76"/>
                  </a:lnTo>
                  <a:lnTo>
                    <a:pt x="10" y="75"/>
                  </a:lnTo>
                  <a:lnTo>
                    <a:pt x="9" y="74"/>
                  </a:lnTo>
                  <a:lnTo>
                    <a:pt x="7" y="73"/>
                  </a:lnTo>
                  <a:lnTo>
                    <a:pt x="6" y="71"/>
                  </a:lnTo>
                  <a:lnTo>
                    <a:pt x="6" y="70"/>
                  </a:lnTo>
                  <a:lnTo>
                    <a:pt x="7" y="70"/>
                  </a:lnTo>
                  <a:lnTo>
                    <a:pt x="7" y="69"/>
                  </a:lnTo>
                  <a:lnTo>
                    <a:pt x="7" y="68"/>
                  </a:lnTo>
                  <a:lnTo>
                    <a:pt x="8" y="68"/>
                  </a:lnTo>
                  <a:lnTo>
                    <a:pt x="9" y="68"/>
                  </a:lnTo>
                  <a:lnTo>
                    <a:pt x="10" y="69"/>
                  </a:lnTo>
                  <a:lnTo>
                    <a:pt x="12" y="69"/>
                  </a:lnTo>
                  <a:lnTo>
                    <a:pt x="12" y="68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4"/>
                  </a:lnTo>
                  <a:lnTo>
                    <a:pt x="9" y="63"/>
                  </a:lnTo>
                  <a:lnTo>
                    <a:pt x="8" y="61"/>
                  </a:lnTo>
                  <a:lnTo>
                    <a:pt x="8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10" y="58"/>
                  </a:lnTo>
                  <a:lnTo>
                    <a:pt x="12" y="60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3" y="57"/>
                  </a:lnTo>
                  <a:lnTo>
                    <a:pt x="13" y="56"/>
                  </a:lnTo>
                  <a:lnTo>
                    <a:pt x="12" y="55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10" y="54"/>
                  </a:lnTo>
                  <a:lnTo>
                    <a:pt x="9" y="54"/>
                  </a:lnTo>
                  <a:lnTo>
                    <a:pt x="9" y="52"/>
                  </a:lnTo>
                  <a:lnTo>
                    <a:pt x="9" y="51"/>
                  </a:lnTo>
                  <a:lnTo>
                    <a:pt x="8" y="51"/>
                  </a:lnTo>
                  <a:lnTo>
                    <a:pt x="7" y="51"/>
                  </a:lnTo>
                  <a:lnTo>
                    <a:pt x="6" y="50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4" y="48"/>
                  </a:lnTo>
                  <a:lnTo>
                    <a:pt x="4" y="47"/>
                  </a:lnTo>
                  <a:lnTo>
                    <a:pt x="4" y="45"/>
                  </a:lnTo>
                  <a:lnTo>
                    <a:pt x="4" y="44"/>
                  </a:lnTo>
                  <a:lnTo>
                    <a:pt x="6" y="44"/>
                  </a:lnTo>
                  <a:lnTo>
                    <a:pt x="6" y="43"/>
                  </a:lnTo>
                  <a:lnTo>
                    <a:pt x="7" y="42"/>
                  </a:lnTo>
                  <a:lnTo>
                    <a:pt x="7" y="41"/>
                  </a:lnTo>
                  <a:lnTo>
                    <a:pt x="8" y="39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7" y="35"/>
                  </a:lnTo>
                  <a:lnTo>
                    <a:pt x="6" y="35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4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4" y="29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10" y="28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8" y="25"/>
                  </a:lnTo>
                  <a:lnTo>
                    <a:pt x="7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3" y="23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9"/>
                  </a:lnTo>
                  <a:lnTo>
                    <a:pt x="1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6"/>
                  </a:lnTo>
                  <a:lnTo>
                    <a:pt x="8" y="5"/>
                  </a:lnTo>
                  <a:lnTo>
                    <a:pt x="9" y="5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4" y="0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2"/>
                  </a:lnTo>
                  <a:lnTo>
                    <a:pt x="26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44" name="Freeform 499">
              <a:extLst>
                <a:ext uri="{FF2B5EF4-FFF2-40B4-BE49-F238E27FC236}">
                  <a16:creationId xmlns:a16="http://schemas.microsoft.com/office/drawing/2014/main" id="{8DA49AED-5439-3C66-A8B3-D6B05C4575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9269" y="1911499"/>
              <a:ext cx="566738" cy="239713"/>
            </a:xfrm>
            <a:custGeom>
              <a:avLst/>
              <a:gdLst>
                <a:gd name="T0" fmla="*/ 37 w 357"/>
                <a:gd name="T1" fmla="*/ 40 h 151"/>
                <a:gd name="T2" fmla="*/ 39 w 357"/>
                <a:gd name="T3" fmla="*/ 3 h 151"/>
                <a:gd name="T4" fmla="*/ 61 w 357"/>
                <a:gd name="T5" fmla="*/ 20 h 151"/>
                <a:gd name="T6" fmla="*/ 55 w 357"/>
                <a:gd name="T7" fmla="*/ 26 h 151"/>
                <a:gd name="T8" fmla="*/ 29 w 357"/>
                <a:gd name="T9" fmla="*/ 37 h 151"/>
                <a:gd name="T10" fmla="*/ 11 w 357"/>
                <a:gd name="T11" fmla="*/ 50 h 151"/>
                <a:gd name="T12" fmla="*/ 20 w 357"/>
                <a:gd name="T13" fmla="*/ 35 h 151"/>
                <a:gd name="T14" fmla="*/ 13 w 357"/>
                <a:gd name="T15" fmla="*/ 25 h 151"/>
                <a:gd name="T16" fmla="*/ 16 w 357"/>
                <a:gd name="T17" fmla="*/ 12 h 151"/>
                <a:gd name="T18" fmla="*/ 27 w 357"/>
                <a:gd name="T19" fmla="*/ 0 h 151"/>
                <a:gd name="T20" fmla="*/ 179 w 357"/>
                <a:gd name="T21" fmla="*/ 8 h 151"/>
                <a:gd name="T22" fmla="*/ 196 w 357"/>
                <a:gd name="T23" fmla="*/ 16 h 151"/>
                <a:gd name="T24" fmla="*/ 220 w 357"/>
                <a:gd name="T25" fmla="*/ 25 h 151"/>
                <a:gd name="T26" fmla="*/ 241 w 357"/>
                <a:gd name="T27" fmla="*/ 28 h 151"/>
                <a:gd name="T28" fmla="*/ 263 w 357"/>
                <a:gd name="T29" fmla="*/ 26 h 151"/>
                <a:gd name="T30" fmla="*/ 286 w 357"/>
                <a:gd name="T31" fmla="*/ 21 h 151"/>
                <a:gd name="T32" fmla="*/ 309 w 357"/>
                <a:gd name="T33" fmla="*/ 15 h 151"/>
                <a:gd name="T34" fmla="*/ 327 w 357"/>
                <a:gd name="T35" fmla="*/ 20 h 151"/>
                <a:gd name="T36" fmla="*/ 335 w 357"/>
                <a:gd name="T37" fmla="*/ 40 h 151"/>
                <a:gd name="T38" fmla="*/ 354 w 357"/>
                <a:gd name="T39" fmla="*/ 54 h 151"/>
                <a:gd name="T40" fmla="*/ 343 w 357"/>
                <a:gd name="T41" fmla="*/ 66 h 151"/>
                <a:gd name="T42" fmla="*/ 348 w 357"/>
                <a:gd name="T43" fmla="*/ 89 h 151"/>
                <a:gd name="T44" fmla="*/ 351 w 357"/>
                <a:gd name="T45" fmla="*/ 105 h 151"/>
                <a:gd name="T46" fmla="*/ 354 w 357"/>
                <a:gd name="T47" fmla="*/ 119 h 151"/>
                <a:gd name="T48" fmla="*/ 335 w 357"/>
                <a:gd name="T49" fmla="*/ 118 h 151"/>
                <a:gd name="T50" fmla="*/ 312 w 357"/>
                <a:gd name="T51" fmla="*/ 118 h 151"/>
                <a:gd name="T52" fmla="*/ 263 w 357"/>
                <a:gd name="T53" fmla="*/ 130 h 151"/>
                <a:gd name="T54" fmla="*/ 212 w 357"/>
                <a:gd name="T55" fmla="*/ 131 h 151"/>
                <a:gd name="T56" fmla="*/ 201 w 357"/>
                <a:gd name="T57" fmla="*/ 141 h 151"/>
                <a:gd name="T58" fmla="*/ 193 w 357"/>
                <a:gd name="T59" fmla="*/ 144 h 151"/>
                <a:gd name="T60" fmla="*/ 191 w 357"/>
                <a:gd name="T61" fmla="*/ 128 h 151"/>
                <a:gd name="T62" fmla="*/ 185 w 357"/>
                <a:gd name="T63" fmla="*/ 132 h 151"/>
                <a:gd name="T64" fmla="*/ 159 w 357"/>
                <a:gd name="T65" fmla="*/ 135 h 151"/>
                <a:gd name="T66" fmla="*/ 142 w 357"/>
                <a:gd name="T67" fmla="*/ 143 h 151"/>
                <a:gd name="T68" fmla="*/ 121 w 357"/>
                <a:gd name="T69" fmla="*/ 135 h 151"/>
                <a:gd name="T70" fmla="*/ 91 w 357"/>
                <a:gd name="T71" fmla="*/ 131 h 151"/>
                <a:gd name="T72" fmla="*/ 81 w 357"/>
                <a:gd name="T73" fmla="*/ 141 h 151"/>
                <a:gd name="T74" fmla="*/ 65 w 357"/>
                <a:gd name="T75" fmla="*/ 137 h 151"/>
                <a:gd name="T76" fmla="*/ 57 w 357"/>
                <a:gd name="T77" fmla="*/ 130 h 151"/>
                <a:gd name="T78" fmla="*/ 49 w 357"/>
                <a:gd name="T79" fmla="*/ 129 h 151"/>
                <a:gd name="T80" fmla="*/ 46 w 357"/>
                <a:gd name="T81" fmla="*/ 129 h 151"/>
                <a:gd name="T82" fmla="*/ 33 w 357"/>
                <a:gd name="T83" fmla="*/ 130 h 151"/>
                <a:gd name="T84" fmla="*/ 44 w 357"/>
                <a:gd name="T85" fmla="*/ 125 h 151"/>
                <a:gd name="T86" fmla="*/ 33 w 357"/>
                <a:gd name="T87" fmla="*/ 123 h 151"/>
                <a:gd name="T88" fmla="*/ 35 w 357"/>
                <a:gd name="T89" fmla="*/ 119 h 151"/>
                <a:gd name="T90" fmla="*/ 29 w 357"/>
                <a:gd name="T91" fmla="*/ 113 h 151"/>
                <a:gd name="T92" fmla="*/ 24 w 357"/>
                <a:gd name="T93" fmla="*/ 99 h 151"/>
                <a:gd name="T94" fmla="*/ 12 w 357"/>
                <a:gd name="T95" fmla="*/ 92 h 151"/>
                <a:gd name="T96" fmla="*/ 18 w 357"/>
                <a:gd name="T97" fmla="*/ 87 h 151"/>
                <a:gd name="T98" fmla="*/ 24 w 357"/>
                <a:gd name="T99" fmla="*/ 89 h 151"/>
                <a:gd name="T100" fmla="*/ 26 w 357"/>
                <a:gd name="T101" fmla="*/ 79 h 151"/>
                <a:gd name="T102" fmla="*/ 19 w 357"/>
                <a:gd name="T103" fmla="*/ 70 h 151"/>
                <a:gd name="T104" fmla="*/ 10 w 357"/>
                <a:gd name="T105" fmla="*/ 65 h 151"/>
                <a:gd name="T106" fmla="*/ 14 w 357"/>
                <a:gd name="T107" fmla="*/ 46 h 151"/>
                <a:gd name="T108" fmla="*/ 36 w 357"/>
                <a:gd name="T109" fmla="*/ 45 h 151"/>
                <a:gd name="T110" fmla="*/ 46 w 357"/>
                <a:gd name="T111" fmla="*/ 42 h 151"/>
                <a:gd name="T112" fmla="*/ 61 w 357"/>
                <a:gd name="T113" fmla="*/ 40 h 151"/>
                <a:gd name="T114" fmla="*/ 71 w 357"/>
                <a:gd name="T115" fmla="*/ 33 h 151"/>
                <a:gd name="T116" fmla="*/ 85 w 357"/>
                <a:gd name="T117" fmla="*/ 22 h 151"/>
                <a:gd name="T118" fmla="*/ 121 w 357"/>
                <a:gd name="T119" fmla="*/ 13 h 151"/>
                <a:gd name="T120" fmla="*/ 153 w 357"/>
                <a:gd name="T121" fmla="*/ 2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7" h="151">
                  <a:moveTo>
                    <a:pt x="7" y="55"/>
                  </a:moveTo>
                  <a:lnTo>
                    <a:pt x="9" y="55"/>
                  </a:lnTo>
                  <a:lnTo>
                    <a:pt x="9" y="57"/>
                  </a:lnTo>
                  <a:lnTo>
                    <a:pt x="7" y="57"/>
                  </a:lnTo>
                  <a:lnTo>
                    <a:pt x="6" y="55"/>
                  </a:lnTo>
                  <a:lnTo>
                    <a:pt x="7" y="55"/>
                  </a:lnTo>
                  <a:close/>
                  <a:moveTo>
                    <a:pt x="6" y="47"/>
                  </a:moveTo>
                  <a:lnTo>
                    <a:pt x="6" y="48"/>
                  </a:lnTo>
                  <a:lnTo>
                    <a:pt x="5" y="48"/>
                  </a:lnTo>
                  <a:lnTo>
                    <a:pt x="4" y="48"/>
                  </a:lnTo>
                  <a:lnTo>
                    <a:pt x="1" y="48"/>
                  </a:lnTo>
                  <a:lnTo>
                    <a:pt x="0" y="48"/>
                  </a:lnTo>
                  <a:lnTo>
                    <a:pt x="0" y="47"/>
                  </a:lnTo>
                  <a:lnTo>
                    <a:pt x="1" y="46"/>
                  </a:lnTo>
                  <a:lnTo>
                    <a:pt x="3" y="46"/>
                  </a:lnTo>
                  <a:lnTo>
                    <a:pt x="5" y="45"/>
                  </a:lnTo>
                  <a:lnTo>
                    <a:pt x="5" y="46"/>
                  </a:lnTo>
                  <a:lnTo>
                    <a:pt x="6" y="46"/>
                  </a:lnTo>
                  <a:lnTo>
                    <a:pt x="6" y="47"/>
                  </a:lnTo>
                  <a:close/>
                  <a:moveTo>
                    <a:pt x="37" y="40"/>
                  </a:moveTo>
                  <a:lnTo>
                    <a:pt x="37" y="41"/>
                  </a:lnTo>
                  <a:lnTo>
                    <a:pt x="36" y="41"/>
                  </a:lnTo>
                  <a:lnTo>
                    <a:pt x="36" y="40"/>
                  </a:lnTo>
                  <a:lnTo>
                    <a:pt x="37" y="40"/>
                  </a:lnTo>
                  <a:close/>
                  <a:moveTo>
                    <a:pt x="37" y="35"/>
                  </a:moveTo>
                  <a:lnTo>
                    <a:pt x="38" y="35"/>
                  </a:lnTo>
                  <a:lnTo>
                    <a:pt x="39" y="37"/>
                  </a:lnTo>
                  <a:lnTo>
                    <a:pt x="38" y="37"/>
                  </a:lnTo>
                  <a:lnTo>
                    <a:pt x="37" y="37"/>
                  </a:lnTo>
                  <a:lnTo>
                    <a:pt x="37" y="38"/>
                  </a:lnTo>
                  <a:lnTo>
                    <a:pt x="36" y="38"/>
                  </a:lnTo>
                  <a:lnTo>
                    <a:pt x="35" y="38"/>
                  </a:lnTo>
                  <a:lnTo>
                    <a:pt x="35" y="37"/>
                  </a:lnTo>
                  <a:lnTo>
                    <a:pt x="35" y="35"/>
                  </a:lnTo>
                  <a:lnTo>
                    <a:pt x="36" y="35"/>
                  </a:lnTo>
                  <a:lnTo>
                    <a:pt x="36" y="37"/>
                  </a:lnTo>
                  <a:lnTo>
                    <a:pt x="36" y="35"/>
                  </a:lnTo>
                  <a:lnTo>
                    <a:pt x="37" y="35"/>
                  </a:lnTo>
                  <a:close/>
                  <a:moveTo>
                    <a:pt x="31" y="1"/>
                  </a:moveTo>
                  <a:lnTo>
                    <a:pt x="32" y="2"/>
                  </a:lnTo>
                  <a:lnTo>
                    <a:pt x="33" y="2"/>
                  </a:lnTo>
                  <a:lnTo>
                    <a:pt x="35" y="3"/>
                  </a:lnTo>
                  <a:lnTo>
                    <a:pt x="35" y="5"/>
                  </a:lnTo>
                  <a:lnTo>
                    <a:pt x="36" y="5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8" y="3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0" y="2"/>
                  </a:lnTo>
                  <a:lnTo>
                    <a:pt x="42" y="2"/>
                  </a:lnTo>
                  <a:lnTo>
                    <a:pt x="43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5" y="5"/>
                  </a:lnTo>
                  <a:lnTo>
                    <a:pt x="44" y="5"/>
                  </a:lnTo>
                  <a:lnTo>
                    <a:pt x="44" y="6"/>
                  </a:lnTo>
                  <a:lnTo>
                    <a:pt x="44" y="7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1"/>
                  </a:lnTo>
                  <a:lnTo>
                    <a:pt x="46" y="11"/>
                  </a:lnTo>
                  <a:lnTo>
                    <a:pt x="45" y="11"/>
                  </a:lnTo>
                  <a:lnTo>
                    <a:pt x="45" y="12"/>
                  </a:lnTo>
                  <a:lnTo>
                    <a:pt x="46" y="12"/>
                  </a:lnTo>
                  <a:lnTo>
                    <a:pt x="46" y="13"/>
                  </a:lnTo>
                  <a:lnTo>
                    <a:pt x="48" y="13"/>
                  </a:lnTo>
                  <a:lnTo>
                    <a:pt x="48" y="14"/>
                  </a:lnTo>
                  <a:lnTo>
                    <a:pt x="49" y="15"/>
                  </a:lnTo>
                  <a:lnTo>
                    <a:pt x="51" y="16"/>
                  </a:lnTo>
                  <a:lnTo>
                    <a:pt x="56" y="18"/>
                  </a:lnTo>
                  <a:lnTo>
                    <a:pt x="61" y="20"/>
                  </a:lnTo>
                  <a:lnTo>
                    <a:pt x="63" y="20"/>
                  </a:lnTo>
                  <a:lnTo>
                    <a:pt x="63" y="21"/>
                  </a:lnTo>
                  <a:lnTo>
                    <a:pt x="63" y="20"/>
                  </a:lnTo>
                  <a:lnTo>
                    <a:pt x="64" y="20"/>
                  </a:lnTo>
                  <a:lnTo>
                    <a:pt x="64" y="21"/>
                  </a:lnTo>
                  <a:lnTo>
                    <a:pt x="64" y="22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26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7"/>
                  </a:lnTo>
                  <a:lnTo>
                    <a:pt x="59" y="27"/>
                  </a:lnTo>
                  <a:lnTo>
                    <a:pt x="59" y="28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7" y="27"/>
                  </a:lnTo>
                  <a:lnTo>
                    <a:pt x="56" y="28"/>
                  </a:lnTo>
                  <a:lnTo>
                    <a:pt x="56" y="27"/>
                  </a:lnTo>
                  <a:lnTo>
                    <a:pt x="56" y="26"/>
                  </a:lnTo>
                  <a:lnTo>
                    <a:pt x="55" y="25"/>
                  </a:lnTo>
                  <a:lnTo>
                    <a:pt x="55" y="26"/>
                  </a:lnTo>
                  <a:lnTo>
                    <a:pt x="55" y="27"/>
                  </a:lnTo>
                  <a:lnTo>
                    <a:pt x="53" y="27"/>
                  </a:lnTo>
                  <a:lnTo>
                    <a:pt x="53" y="26"/>
                  </a:lnTo>
                  <a:lnTo>
                    <a:pt x="52" y="26"/>
                  </a:lnTo>
                  <a:lnTo>
                    <a:pt x="51" y="25"/>
                  </a:lnTo>
                  <a:lnTo>
                    <a:pt x="50" y="25"/>
                  </a:lnTo>
                  <a:lnTo>
                    <a:pt x="49" y="25"/>
                  </a:lnTo>
                  <a:lnTo>
                    <a:pt x="48" y="25"/>
                  </a:lnTo>
                  <a:lnTo>
                    <a:pt x="46" y="25"/>
                  </a:lnTo>
                  <a:lnTo>
                    <a:pt x="45" y="26"/>
                  </a:lnTo>
                  <a:lnTo>
                    <a:pt x="44" y="26"/>
                  </a:lnTo>
                  <a:lnTo>
                    <a:pt x="43" y="27"/>
                  </a:lnTo>
                  <a:lnTo>
                    <a:pt x="42" y="27"/>
                  </a:lnTo>
                  <a:lnTo>
                    <a:pt x="40" y="27"/>
                  </a:lnTo>
                  <a:lnTo>
                    <a:pt x="39" y="27"/>
                  </a:lnTo>
                  <a:lnTo>
                    <a:pt x="35" y="27"/>
                  </a:lnTo>
                  <a:lnTo>
                    <a:pt x="33" y="28"/>
                  </a:lnTo>
                  <a:lnTo>
                    <a:pt x="33" y="31"/>
                  </a:lnTo>
                  <a:lnTo>
                    <a:pt x="33" y="32"/>
                  </a:lnTo>
                  <a:lnTo>
                    <a:pt x="31" y="33"/>
                  </a:lnTo>
                  <a:lnTo>
                    <a:pt x="30" y="34"/>
                  </a:lnTo>
                  <a:lnTo>
                    <a:pt x="29" y="35"/>
                  </a:lnTo>
                  <a:lnTo>
                    <a:pt x="29" y="37"/>
                  </a:lnTo>
                  <a:lnTo>
                    <a:pt x="29" y="37"/>
                  </a:lnTo>
                  <a:lnTo>
                    <a:pt x="27" y="37"/>
                  </a:lnTo>
                  <a:lnTo>
                    <a:pt x="26" y="37"/>
                  </a:lnTo>
                  <a:lnTo>
                    <a:pt x="26" y="38"/>
                  </a:lnTo>
                  <a:lnTo>
                    <a:pt x="25" y="38"/>
                  </a:lnTo>
                  <a:lnTo>
                    <a:pt x="24" y="39"/>
                  </a:lnTo>
                  <a:lnTo>
                    <a:pt x="23" y="39"/>
                  </a:lnTo>
                  <a:lnTo>
                    <a:pt x="23" y="40"/>
                  </a:lnTo>
                  <a:lnTo>
                    <a:pt x="22" y="40"/>
                  </a:lnTo>
                  <a:lnTo>
                    <a:pt x="20" y="40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6" y="45"/>
                  </a:lnTo>
                  <a:lnTo>
                    <a:pt x="14" y="45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3" y="47"/>
                  </a:lnTo>
                  <a:lnTo>
                    <a:pt x="13" y="48"/>
                  </a:lnTo>
                  <a:lnTo>
                    <a:pt x="12" y="48"/>
                  </a:lnTo>
                  <a:lnTo>
                    <a:pt x="11" y="50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1" y="48"/>
                  </a:lnTo>
                  <a:lnTo>
                    <a:pt x="11" y="47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2" y="44"/>
                  </a:lnTo>
                  <a:lnTo>
                    <a:pt x="13" y="42"/>
                  </a:lnTo>
                  <a:lnTo>
                    <a:pt x="14" y="42"/>
                  </a:lnTo>
                  <a:lnTo>
                    <a:pt x="14" y="41"/>
                  </a:lnTo>
                  <a:lnTo>
                    <a:pt x="16" y="41"/>
                  </a:lnTo>
                  <a:lnTo>
                    <a:pt x="17" y="40"/>
                  </a:lnTo>
                  <a:lnTo>
                    <a:pt x="18" y="39"/>
                  </a:lnTo>
                  <a:lnTo>
                    <a:pt x="19" y="39"/>
                  </a:lnTo>
                  <a:lnTo>
                    <a:pt x="20" y="39"/>
                  </a:lnTo>
                  <a:lnTo>
                    <a:pt x="20" y="38"/>
                  </a:lnTo>
                  <a:lnTo>
                    <a:pt x="22" y="39"/>
                  </a:lnTo>
                  <a:lnTo>
                    <a:pt x="22" y="38"/>
                  </a:lnTo>
                  <a:lnTo>
                    <a:pt x="23" y="38"/>
                  </a:lnTo>
                  <a:lnTo>
                    <a:pt x="22" y="35"/>
                  </a:lnTo>
                  <a:lnTo>
                    <a:pt x="20" y="35"/>
                  </a:lnTo>
                  <a:lnTo>
                    <a:pt x="20" y="37"/>
                  </a:lnTo>
                  <a:lnTo>
                    <a:pt x="19" y="37"/>
                  </a:lnTo>
                  <a:lnTo>
                    <a:pt x="18" y="37"/>
                  </a:lnTo>
                  <a:lnTo>
                    <a:pt x="17" y="38"/>
                  </a:lnTo>
                  <a:lnTo>
                    <a:pt x="16" y="37"/>
                  </a:lnTo>
                  <a:lnTo>
                    <a:pt x="14" y="37"/>
                  </a:lnTo>
                  <a:lnTo>
                    <a:pt x="13" y="37"/>
                  </a:lnTo>
                  <a:lnTo>
                    <a:pt x="12" y="38"/>
                  </a:lnTo>
                  <a:lnTo>
                    <a:pt x="9" y="38"/>
                  </a:lnTo>
                  <a:lnTo>
                    <a:pt x="9" y="37"/>
                  </a:lnTo>
                  <a:lnTo>
                    <a:pt x="7" y="37"/>
                  </a:lnTo>
                  <a:lnTo>
                    <a:pt x="7" y="35"/>
                  </a:lnTo>
                  <a:lnTo>
                    <a:pt x="7" y="34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10" y="32"/>
                  </a:lnTo>
                  <a:lnTo>
                    <a:pt x="11" y="31"/>
                  </a:lnTo>
                  <a:lnTo>
                    <a:pt x="11" y="29"/>
                  </a:lnTo>
                  <a:lnTo>
                    <a:pt x="12" y="29"/>
                  </a:lnTo>
                  <a:lnTo>
                    <a:pt x="12" y="28"/>
                  </a:lnTo>
                  <a:lnTo>
                    <a:pt x="13" y="28"/>
                  </a:lnTo>
                  <a:lnTo>
                    <a:pt x="13" y="27"/>
                  </a:lnTo>
                  <a:lnTo>
                    <a:pt x="13" y="26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13" y="24"/>
                  </a:lnTo>
                  <a:lnTo>
                    <a:pt x="13" y="22"/>
                  </a:lnTo>
                  <a:lnTo>
                    <a:pt x="12" y="22"/>
                  </a:lnTo>
                  <a:lnTo>
                    <a:pt x="13" y="21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4" y="20"/>
                  </a:lnTo>
                  <a:lnTo>
                    <a:pt x="16" y="19"/>
                  </a:lnTo>
                  <a:lnTo>
                    <a:pt x="17" y="18"/>
                  </a:lnTo>
                  <a:lnTo>
                    <a:pt x="18" y="19"/>
                  </a:lnTo>
                  <a:lnTo>
                    <a:pt x="18" y="18"/>
                  </a:lnTo>
                  <a:lnTo>
                    <a:pt x="19" y="18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8" y="12"/>
                  </a:lnTo>
                  <a:lnTo>
                    <a:pt x="18" y="13"/>
                  </a:lnTo>
                  <a:lnTo>
                    <a:pt x="17" y="12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4" y="11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1" y="1"/>
                  </a:lnTo>
                  <a:close/>
                  <a:moveTo>
                    <a:pt x="174" y="0"/>
                  </a:moveTo>
                  <a:lnTo>
                    <a:pt x="175" y="0"/>
                  </a:lnTo>
                  <a:lnTo>
                    <a:pt x="175" y="1"/>
                  </a:lnTo>
                  <a:lnTo>
                    <a:pt x="176" y="1"/>
                  </a:lnTo>
                  <a:lnTo>
                    <a:pt x="178" y="1"/>
                  </a:lnTo>
                  <a:lnTo>
                    <a:pt x="179" y="1"/>
                  </a:lnTo>
                  <a:lnTo>
                    <a:pt x="179" y="2"/>
                  </a:lnTo>
                  <a:lnTo>
                    <a:pt x="178" y="1"/>
                  </a:lnTo>
                  <a:lnTo>
                    <a:pt x="176" y="1"/>
                  </a:lnTo>
                  <a:lnTo>
                    <a:pt x="176" y="2"/>
                  </a:lnTo>
                  <a:lnTo>
                    <a:pt x="176" y="3"/>
                  </a:lnTo>
                  <a:lnTo>
                    <a:pt x="176" y="5"/>
                  </a:lnTo>
                  <a:lnTo>
                    <a:pt x="176" y="6"/>
                  </a:lnTo>
                  <a:lnTo>
                    <a:pt x="178" y="6"/>
                  </a:lnTo>
                  <a:lnTo>
                    <a:pt x="179" y="7"/>
                  </a:lnTo>
                  <a:lnTo>
                    <a:pt x="178" y="7"/>
                  </a:lnTo>
                  <a:lnTo>
                    <a:pt x="178" y="8"/>
                  </a:lnTo>
                  <a:lnTo>
                    <a:pt x="179" y="8"/>
                  </a:lnTo>
                  <a:lnTo>
                    <a:pt x="180" y="9"/>
                  </a:lnTo>
                  <a:lnTo>
                    <a:pt x="181" y="11"/>
                  </a:lnTo>
                  <a:lnTo>
                    <a:pt x="182" y="11"/>
                  </a:lnTo>
                  <a:lnTo>
                    <a:pt x="183" y="12"/>
                  </a:lnTo>
                  <a:lnTo>
                    <a:pt x="185" y="12"/>
                  </a:lnTo>
                  <a:lnTo>
                    <a:pt x="186" y="12"/>
                  </a:lnTo>
                  <a:lnTo>
                    <a:pt x="187" y="12"/>
                  </a:lnTo>
                  <a:lnTo>
                    <a:pt x="187" y="11"/>
                  </a:lnTo>
                  <a:lnTo>
                    <a:pt x="188" y="11"/>
                  </a:lnTo>
                  <a:lnTo>
                    <a:pt x="191" y="11"/>
                  </a:lnTo>
                  <a:lnTo>
                    <a:pt x="192" y="9"/>
                  </a:lnTo>
                  <a:lnTo>
                    <a:pt x="193" y="9"/>
                  </a:lnTo>
                  <a:lnTo>
                    <a:pt x="192" y="9"/>
                  </a:lnTo>
                  <a:lnTo>
                    <a:pt x="192" y="11"/>
                  </a:lnTo>
                  <a:lnTo>
                    <a:pt x="192" y="12"/>
                  </a:lnTo>
                  <a:lnTo>
                    <a:pt x="192" y="11"/>
                  </a:lnTo>
                  <a:lnTo>
                    <a:pt x="193" y="9"/>
                  </a:lnTo>
                  <a:lnTo>
                    <a:pt x="194" y="11"/>
                  </a:lnTo>
                  <a:lnTo>
                    <a:pt x="196" y="12"/>
                  </a:lnTo>
                  <a:lnTo>
                    <a:pt x="196" y="13"/>
                  </a:lnTo>
                  <a:lnTo>
                    <a:pt x="196" y="14"/>
                  </a:lnTo>
                  <a:lnTo>
                    <a:pt x="196" y="15"/>
                  </a:lnTo>
                  <a:lnTo>
                    <a:pt x="196" y="16"/>
                  </a:lnTo>
                  <a:lnTo>
                    <a:pt x="196" y="16"/>
                  </a:lnTo>
                  <a:lnTo>
                    <a:pt x="198" y="16"/>
                  </a:lnTo>
                  <a:lnTo>
                    <a:pt x="198" y="18"/>
                  </a:lnTo>
                  <a:lnTo>
                    <a:pt x="199" y="18"/>
                  </a:lnTo>
                  <a:lnTo>
                    <a:pt x="199" y="19"/>
                  </a:lnTo>
                  <a:lnTo>
                    <a:pt x="199" y="20"/>
                  </a:lnTo>
                  <a:lnTo>
                    <a:pt x="200" y="20"/>
                  </a:lnTo>
                  <a:lnTo>
                    <a:pt x="201" y="20"/>
                  </a:lnTo>
                  <a:lnTo>
                    <a:pt x="201" y="21"/>
                  </a:lnTo>
                  <a:lnTo>
                    <a:pt x="202" y="20"/>
                  </a:lnTo>
                  <a:lnTo>
                    <a:pt x="204" y="19"/>
                  </a:lnTo>
                  <a:lnTo>
                    <a:pt x="204" y="18"/>
                  </a:lnTo>
                  <a:lnTo>
                    <a:pt x="205" y="18"/>
                  </a:lnTo>
                  <a:lnTo>
                    <a:pt x="206" y="18"/>
                  </a:lnTo>
                  <a:lnTo>
                    <a:pt x="207" y="18"/>
                  </a:lnTo>
                  <a:lnTo>
                    <a:pt x="208" y="18"/>
                  </a:lnTo>
                  <a:lnTo>
                    <a:pt x="212" y="19"/>
                  </a:lnTo>
                  <a:lnTo>
                    <a:pt x="212" y="20"/>
                  </a:lnTo>
                  <a:lnTo>
                    <a:pt x="213" y="21"/>
                  </a:lnTo>
                  <a:lnTo>
                    <a:pt x="213" y="22"/>
                  </a:lnTo>
                  <a:lnTo>
                    <a:pt x="214" y="24"/>
                  </a:lnTo>
                  <a:lnTo>
                    <a:pt x="217" y="24"/>
                  </a:lnTo>
                  <a:lnTo>
                    <a:pt x="218" y="24"/>
                  </a:lnTo>
                  <a:lnTo>
                    <a:pt x="219" y="24"/>
                  </a:lnTo>
                  <a:lnTo>
                    <a:pt x="220" y="25"/>
                  </a:lnTo>
                  <a:lnTo>
                    <a:pt x="221" y="25"/>
                  </a:lnTo>
                  <a:lnTo>
                    <a:pt x="221" y="26"/>
                  </a:lnTo>
                  <a:lnTo>
                    <a:pt x="223" y="26"/>
                  </a:lnTo>
                  <a:lnTo>
                    <a:pt x="224" y="26"/>
                  </a:lnTo>
                  <a:lnTo>
                    <a:pt x="224" y="25"/>
                  </a:lnTo>
                  <a:lnTo>
                    <a:pt x="225" y="25"/>
                  </a:lnTo>
                  <a:lnTo>
                    <a:pt x="225" y="24"/>
                  </a:lnTo>
                  <a:lnTo>
                    <a:pt x="226" y="24"/>
                  </a:lnTo>
                  <a:lnTo>
                    <a:pt x="227" y="24"/>
                  </a:lnTo>
                  <a:lnTo>
                    <a:pt x="227" y="26"/>
                  </a:lnTo>
                  <a:lnTo>
                    <a:pt x="227" y="26"/>
                  </a:lnTo>
                  <a:lnTo>
                    <a:pt x="227" y="27"/>
                  </a:lnTo>
                  <a:lnTo>
                    <a:pt x="228" y="27"/>
                  </a:lnTo>
                  <a:lnTo>
                    <a:pt x="230" y="27"/>
                  </a:lnTo>
                  <a:lnTo>
                    <a:pt x="232" y="28"/>
                  </a:lnTo>
                  <a:lnTo>
                    <a:pt x="233" y="28"/>
                  </a:lnTo>
                  <a:lnTo>
                    <a:pt x="234" y="28"/>
                  </a:lnTo>
                  <a:lnTo>
                    <a:pt x="236" y="28"/>
                  </a:lnTo>
                  <a:lnTo>
                    <a:pt x="237" y="29"/>
                  </a:lnTo>
                  <a:lnTo>
                    <a:pt x="238" y="28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40" y="28"/>
                  </a:lnTo>
                  <a:lnTo>
                    <a:pt x="241" y="28"/>
                  </a:lnTo>
                  <a:lnTo>
                    <a:pt x="243" y="27"/>
                  </a:lnTo>
                  <a:lnTo>
                    <a:pt x="243" y="28"/>
                  </a:lnTo>
                  <a:lnTo>
                    <a:pt x="244" y="28"/>
                  </a:lnTo>
                  <a:lnTo>
                    <a:pt x="245" y="27"/>
                  </a:lnTo>
                  <a:lnTo>
                    <a:pt x="246" y="27"/>
                  </a:lnTo>
                  <a:lnTo>
                    <a:pt x="247" y="26"/>
                  </a:lnTo>
                  <a:lnTo>
                    <a:pt x="249" y="26"/>
                  </a:lnTo>
                  <a:lnTo>
                    <a:pt x="251" y="26"/>
                  </a:lnTo>
                  <a:lnTo>
                    <a:pt x="252" y="26"/>
                  </a:lnTo>
                  <a:lnTo>
                    <a:pt x="252" y="25"/>
                  </a:lnTo>
                  <a:lnTo>
                    <a:pt x="253" y="25"/>
                  </a:lnTo>
                  <a:lnTo>
                    <a:pt x="254" y="26"/>
                  </a:lnTo>
                  <a:lnTo>
                    <a:pt x="256" y="26"/>
                  </a:lnTo>
                  <a:lnTo>
                    <a:pt x="256" y="25"/>
                  </a:lnTo>
                  <a:lnTo>
                    <a:pt x="256" y="25"/>
                  </a:lnTo>
                  <a:lnTo>
                    <a:pt x="257" y="25"/>
                  </a:lnTo>
                  <a:lnTo>
                    <a:pt x="257" y="24"/>
                  </a:lnTo>
                  <a:lnTo>
                    <a:pt x="258" y="25"/>
                  </a:lnTo>
                  <a:lnTo>
                    <a:pt x="259" y="25"/>
                  </a:lnTo>
                  <a:lnTo>
                    <a:pt x="260" y="26"/>
                  </a:lnTo>
                  <a:lnTo>
                    <a:pt x="260" y="27"/>
                  </a:lnTo>
                  <a:lnTo>
                    <a:pt x="262" y="27"/>
                  </a:lnTo>
                  <a:lnTo>
                    <a:pt x="263" y="27"/>
                  </a:lnTo>
                  <a:lnTo>
                    <a:pt x="263" y="26"/>
                  </a:lnTo>
                  <a:lnTo>
                    <a:pt x="263" y="27"/>
                  </a:lnTo>
                  <a:lnTo>
                    <a:pt x="264" y="27"/>
                  </a:lnTo>
                  <a:lnTo>
                    <a:pt x="265" y="28"/>
                  </a:lnTo>
                  <a:lnTo>
                    <a:pt x="266" y="28"/>
                  </a:lnTo>
                  <a:lnTo>
                    <a:pt x="267" y="27"/>
                  </a:lnTo>
                  <a:lnTo>
                    <a:pt x="269" y="28"/>
                  </a:lnTo>
                  <a:lnTo>
                    <a:pt x="270" y="28"/>
                  </a:lnTo>
                  <a:lnTo>
                    <a:pt x="270" y="29"/>
                  </a:lnTo>
                  <a:lnTo>
                    <a:pt x="271" y="29"/>
                  </a:lnTo>
                  <a:lnTo>
                    <a:pt x="271" y="28"/>
                  </a:lnTo>
                  <a:lnTo>
                    <a:pt x="272" y="28"/>
                  </a:lnTo>
                  <a:lnTo>
                    <a:pt x="273" y="28"/>
                  </a:lnTo>
                  <a:lnTo>
                    <a:pt x="277" y="26"/>
                  </a:lnTo>
                  <a:lnTo>
                    <a:pt x="278" y="26"/>
                  </a:lnTo>
                  <a:lnTo>
                    <a:pt x="279" y="26"/>
                  </a:lnTo>
                  <a:lnTo>
                    <a:pt x="280" y="25"/>
                  </a:lnTo>
                  <a:lnTo>
                    <a:pt x="282" y="25"/>
                  </a:lnTo>
                  <a:lnTo>
                    <a:pt x="283" y="22"/>
                  </a:lnTo>
                  <a:lnTo>
                    <a:pt x="284" y="22"/>
                  </a:lnTo>
                  <a:lnTo>
                    <a:pt x="284" y="21"/>
                  </a:lnTo>
                  <a:lnTo>
                    <a:pt x="284" y="22"/>
                  </a:lnTo>
                  <a:lnTo>
                    <a:pt x="284" y="22"/>
                  </a:lnTo>
                  <a:lnTo>
                    <a:pt x="285" y="21"/>
                  </a:lnTo>
                  <a:lnTo>
                    <a:pt x="286" y="21"/>
                  </a:lnTo>
                  <a:lnTo>
                    <a:pt x="288" y="21"/>
                  </a:lnTo>
                  <a:lnTo>
                    <a:pt x="288" y="20"/>
                  </a:lnTo>
                  <a:lnTo>
                    <a:pt x="289" y="20"/>
                  </a:lnTo>
                  <a:lnTo>
                    <a:pt x="290" y="20"/>
                  </a:lnTo>
                  <a:lnTo>
                    <a:pt x="290" y="19"/>
                  </a:lnTo>
                  <a:lnTo>
                    <a:pt x="291" y="18"/>
                  </a:lnTo>
                  <a:lnTo>
                    <a:pt x="292" y="18"/>
                  </a:lnTo>
                  <a:lnTo>
                    <a:pt x="293" y="18"/>
                  </a:lnTo>
                  <a:lnTo>
                    <a:pt x="293" y="16"/>
                  </a:lnTo>
                  <a:lnTo>
                    <a:pt x="295" y="16"/>
                  </a:lnTo>
                  <a:lnTo>
                    <a:pt x="295" y="16"/>
                  </a:lnTo>
                  <a:lnTo>
                    <a:pt x="296" y="15"/>
                  </a:lnTo>
                  <a:lnTo>
                    <a:pt x="298" y="15"/>
                  </a:lnTo>
                  <a:lnTo>
                    <a:pt x="299" y="15"/>
                  </a:lnTo>
                  <a:lnTo>
                    <a:pt x="299" y="16"/>
                  </a:lnTo>
                  <a:lnTo>
                    <a:pt x="301" y="16"/>
                  </a:lnTo>
                  <a:lnTo>
                    <a:pt x="302" y="16"/>
                  </a:lnTo>
                  <a:lnTo>
                    <a:pt x="303" y="16"/>
                  </a:lnTo>
                  <a:lnTo>
                    <a:pt x="303" y="15"/>
                  </a:lnTo>
                  <a:lnTo>
                    <a:pt x="304" y="15"/>
                  </a:lnTo>
                  <a:lnTo>
                    <a:pt x="305" y="15"/>
                  </a:lnTo>
                  <a:lnTo>
                    <a:pt x="306" y="15"/>
                  </a:lnTo>
                  <a:lnTo>
                    <a:pt x="308" y="15"/>
                  </a:lnTo>
                  <a:lnTo>
                    <a:pt x="309" y="15"/>
                  </a:lnTo>
                  <a:lnTo>
                    <a:pt x="310" y="15"/>
                  </a:lnTo>
                  <a:lnTo>
                    <a:pt x="312" y="16"/>
                  </a:lnTo>
                  <a:lnTo>
                    <a:pt x="314" y="16"/>
                  </a:lnTo>
                  <a:lnTo>
                    <a:pt x="315" y="15"/>
                  </a:lnTo>
                  <a:lnTo>
                    <a:pt x="315" y="14"/>
                  </a:lnTo>
                  <a:lnTo>
                    <a:pt x="315" y="13"/>
                  </a:lnTo>
                  <a:lnTo>
                    <a:pt x="316" y="13"/>
                  </a:lnTo>
                  <a:lnTo>
                    <a:pt x="317" y="13"/>
                  </a:lnTo>
                  <a:lnTo>
                    <a:pt x="319" y="13"/>
                  </a:lnTo>
                  <a:lnTo>
                    <a:pt x="321" y="13"/>
                  </a:lnTo>
                  <a:lnTo>
                    <a:pt x="321" y="14"/>
                  </a:lnTo>
                  <a:lnTo>
                    <a:pt x="319" y="14"/>
                  </a:lnTo>
                  <a:lnTo>
                    <a:pt x="319" y="15"/>
                  </a:lnTo>
                  <a:lnTo>
                    <a:pt x="321" y="16"/>
                  </a:lnTo>
                  <a:lnTo>
                    <a:pt x="321" y="15"/>
                  </a:lnTo>
                  <a:lnTo>
                    <a:pt x="322" y="15"/>
                  </a:lnTo>
                  <a:lnTo>
                    <a:pt x="322" y="16"/>
                  </a:lnTo>
                  <a:lnTo>
                    <a:pt x="323" y="16"/>
                  </a:lnTo>
                  <a:lnTo>
                    <a:pt x="323" y="16"/>
                  </a:lnTo>
                  <a:lnTo>
                    <a:pt x="324" y="18"/>
                  </a:lnTo>
                  <a:lnTo>
                    <a:pt x="325" y="18"/>
                  </a:lnTo>
                  <a:lnTo>
                    <a:pt x="327" y="19"/>
                  </a:lnTo>
                  <a:lnTo>
                    <a:pt x="328" y="19"/>
                  </a:lnTo>
                  <a:lnTo>
                    <a:pt x="327" y="20"/>
                  </a:lnTo>
                  <a:lnTo>
                    <a:pt x="325" y="20"/>
                  </a:lnTo>
                  <a:lnTo>
                    <a:pt x="327" y="21"/>
                  </a:lnTo>
                  <a:lnTo>
                    <a:pt x="328" y="21"/>
                  </a:lnTo>
                  <a:lnTo>
                    <a:pt x="328" y="22"/>
                  </a:lnTo>
                  <a:lnTo>
                    <a:pt x="330" y="22"/>
                  </a:lnTo>
                  <a:lnTo>
                    <a:pt x="331" y="22"/>
                  </a:lnTo>
                  <a:lnTo>
                    <a:pt x="332" y="22"/>
                  </a:lnTo>
                  <a:lnTo>
                    <a:pt x="332" y="24"/>
                  </a:lnTo>
                  <a:lnTo>
                    <a:pt x="332" y="25"/>
                  </a:lnTo>
                  <a:lnTo>
                    <a:pt x="332" y="26"/>
                  </a:lnTo>
                  <a:lnTo>
                    <a:pt x="332" y="27"/>
                  </a:lnTo>
                  <a:lnTo>
                    <a:pt x="334" y="27"/>
                  </a:lnTo>
                  <a:lnTo>
                    <a:pt x="335" y="27"/>
                  </a:lnTo>
                  <a:lnTo>
                    <a:pt x="336" y="28"/>
                  </a:lnTo>
                  <a:lnTo>
                    <a:pt x="336" y="29"/>
                  </a:lnTo>
                  <a:lnTo>
                    <a:pt x="336" y="31"/>
                  </a:lnTo>
                  <a:lnTo>
                    <a:pt x="337" y="32"/>
                  </a:lnTo>
                  <a:lnTo>
                    <a:pt x="337" y="33"/>
                  </a:lnTo>
                  <a:lnTo>
                    <a:pt x="338" y="33"/>
                  </a:lnTo>
                  <a:lnTo>
                    <a:pt x="338" y="35"/>
                  </a:lnTo>
                  <a:lnTo>
                    <a:pt x="337" y="37"/>
                  </a:lnTo>
                  <a:lnTo>
                    <a:pt x="337" y="38"/>
                  </a:lnTo>
                  <a:lnTo>
                    <a:pt x="336" y="39"/>
                  </a:lnTo>
                  <a:lnTo>
                    <a:pt x="335" y="40"/>
                  </a:lnTo>
                  <a:lnTo>
                    <a:pt x="335" y="41"/>
                  </a:lnTo>
                  <a:lnTo>
                    <a:pt x="336" y="41"/>
                  </a:lnTo>
                  <a:lnTo>
                    <a:pt x="336" y="42"/>
                  </a:lnTo>
                  <a:lnTo>
                    <a:pt x="335" y="44"/>
                  </a:lnTo>
                  <a:lnTo>
                    <a:pt x="336" y="44"/>
                  </a:lnTo>
                  <a:lnTo>
                    <a:pt x="336" y="45"/>
                  </a:lnTo>
                  <a:lnTo>
                    <a:pt x="337" y="45"/>
                  </a:lnTo>
                  <a:lnTo>
                    <a:pt x="337" y="46"/>
                  </a:lnTo>
                  <a:lnTo>
                    <a:pt x="337" y="47"/>
                  </a:lnTo>
                  <a:lnTo>
                    <a:pt x="336" y="47"/>
                  </a:lnTo>
                  <a:lnTo>
                    <a:pt x="337" y="48"/>
                  </a:lnTo>
                  <a:lnTo>
                    <a:pt x="337" y="50"/>
                  </a:lnTo>
                  <a:lnTo>
                    <a:pt x="340" y="50"/>
                  </a:lnTo>
                  <a:lnTo>
                    <a:pt x="341" y="51"/>
                  </a:lnTo>
                  <a:lnTo>
                    <a:pt x="343" y="51"/>
                  </a:lnTo>
                  <a:lnTo>
                    <a:pt x="344" y="51"/>
                  </a:lnTo>
                  <a:lnTo>
                    <a:pt x="345" y="51"/>
                  </a:lnTo>
                  <a:lnTo>
                    <a:pt x="347" y="51"/>
                  </a:lnTo>
                  <a:lnTo>
                    <a:pt x="348" y="51"/>
                  </a:lnTo>
                  <a:lnTo>
                    <a:pt x="349" y="51"/>
                  </a:lnTo>
                  <a:lnTo>
                    <a:pt x="351" y="52"/>
                  </a:lnTo>
                  <a:lnTo>
                    <a:pt x="353" y="53"/>
                  </a:lnTo>
                  <a:lnTo>
                    <a:pt x="353" y="54"/>
                  </a:lnTo>
                  <a:lnTo>
                    <a:pt x="354" y="54"/>
                  </a:lnTo>
                  <a:lnTo>
                    <a:pt x="354" y="55"/>
                  </a:lnTo>
                  <a:lnTo>
                    <a:pt x="355" y="57"/>
                  </a:lnTo>
                  <a:lnTo>
                    <a:pt x="356" y="57"/>
                  </a:lnTo>
                  <a:lnTo>
                    <a:pt x="357" y="58"/>
                  </a:lnTo>
                  <a:lnTo>
                    <a:pt x="357" y="59"/>
                  </a:lnTo>
                  <a:lnTo>
                    <a:pt x="357" y="60"/>
                  </a:lnTo>
                  <a:lnTo>
                    <a:pt x="356" y="59"/>
                  </a:lnTo>
                  <a:lnTo>
                    <a:pt x="355" y="58"/>
                  </a:lnTo>
                  <a:lnTo>
                    <a:pt x="354" y="58"/>
                  </a:lnTo>
                  <a:lnTo>
                    <a:pt x="354" y="57"/>
                  </a:lnTo>
                  <a:lnTo>
                    <a:pt x="353" y="57"/>
                  </a:lnTo>
                  <a:lnTo>
                    <a:pt x="351" y="59"/>
                  </a:lnTo>
                  <a:lnTo>
                    <a:pt x="351" y="60"/>
                  </a:lnTo>
                  <a:lnTo>
                    <a:pt x="350" y="60"/>
                  </a:lnTo>
                  <a:lnTo>
                    <a:pt x="350" y="63"/>
                  </a:lnTo>
                  <a:lnTo>
                    <a:pt x="350" y="64"/>
                  </a:lnTo>
                  <a:lnTo>
                    <a:pt x="350" y="65"/>
                  </a:lnTo>
                  <a:lnTo>
                    <a:pt x="350" y="66"/>
                  </a:lnTo>
                  <a:lnTo>
                    <a:pt x="349" y="66"/>
                  </a:lnTo>
                  <a:lnTo>
                    <a:pt x="348" y="67"/>
                  </a:lnTo>
                  <a:lnTo>
                    <a:pt x="347" y="67"/>
                  </a:lnTo>
                  <a:lnTo>
                    <a:pt x="345" y="66"/>
                  </a:lnTo>
                  <a:lnTo>
                    <a:pt x="344" y="66"/>
                  </a:lnTo>
                  <a:lnTo>
                    <a:pt x="343" y="66"/>
                  </a:lnTo>
                  <a:lnTo>
                    <a:pt x="342" y="67"/>
                  </a:lnTo>
                  <a:lnTo>
                    <a:pt x="343" y="69"/>
                  </a:lnTo>
                  <a:lnTo>
                    <a:pt x="343" y="70"/>
                  </a:lnTo>
                  <a:lnTo>
                    <a:pt x="343" y="71"/>
                  </a:lnTo>
                  <a:lnTo>
                    <a:pt x="343" y="72"/>
                  </a:lnTo>
                  <a:lnTo>
                    <a:pt x="344" y="72"/>
                  </a:lnTo>
                  <a:lnTo>
                    <a:pt x="345" y="73"/>
                  </a:lnTo>
                  <a:lnTo>
                    <a:pt x="345" y="73"/>
                  </a:lnTo>
                  <a:lnTo>
                    <a:pt x="345" y="74"/>
                  </a:lnTo>
                  <a:lnTo>
                    <a:pt x="345" y="76"/>
                  </a:lnTo>
                  <a:lnTo>
                    <a:pt x="344" y="76"/>
                  </a:lnTo>
                  <a:lnTo>
                    <a:pt x="345" y="77"/>
                  </a:lnTo>
                  <a:lnTo>
                    <a:pt x="345" y="78"/>
                  </a:lnTo>
                  <a:lnTo>
                    <a:pt x="347" y="79"/>
                  </a:lnTo>
                  <a:lnTo>
                    <a:pt x="348" y="79"/>
                  </a:lnTo>
                  <a:lnTo>
                    <a:pt x="348" y="80"/>
                  </a:lnTo>
                  <a:lnTo>
                    <a:pt x="347" y="82"/>
                  </a:lnTo>
                  <a:lnTo>
                    <a:pt x="347" y="83"/>
                  </a:lnTo>
                  <a:lnTo>
                    <a:pt x="347" y="84"/>
                  </a:lnTo>
                  <a:lnTo>
                    <a:pt x="348" y="84"/>
                  </a:lnTo>
                  <a:lnTo>
                    <a:pt x="348" y="85"/>
                  </a:lnTo>
                  <a:lnTo>
                    <a:pt x="348" y="86"/>
                  </a:lnTo>
                  <a:lnTo>
                    <a:pt x="348" y="87"/>
                  </a:lnTo>
                  <a:lnTo>
                    <a:pt x="348" y="89"/>
                  </a:lnTo>
                  <a:lnTo>
                    <a:pt x="348" y="90"/>
                  </a:lnTo>
                  <a:lnTo>
                    <a:pt x="348" y="91"/>
                  </a:lnTo>
                  <a:lnTo>
                    <a:pt x="349" y="91"/>
                  </a:lnTo>
                  <a:lnTo>
                    <a:pt x="350" y="91"/>
                  </a:lnTo>
                  <a:lnTo>
                    <a:pt x="351" y="92"/>
                  </a:lnTo>
                  <a:lnTo>
                    <a:pt x="350" y="93"/>
                  </a:lnTo>
                  <a:lnTo>
                    <a:pt x="349" y="95"/>
                  </a:lnTo>
                  <a:lnTo>
                    <a:pt x="349" y="96"/>
                  </a:lnTo>
                  <a:lnTo>
                    <a:pt x="349" y="97"/>
                  </a:lnTo>
                  <a:lnTo>
                    <a:pt x="348" y="97"/>
                  </a:lnTo>
                  <a:lnTo>
                    <a:pt x="349" y="98"/>
                  </a:lnTo>
                  <a:lnTo>
                    <a:pt x="348" y="98"/>
                  </a:lnTo>
                  <a:lnTo>
                    <a:pt x="348" y="99"/>
                  </a:lnTo>
                  <a:lnTo>
                    <a:pt x="347" y="99"/>
                  </a:lnTo>
                  <a:lnTo>
                    <a:pt x="347" y="100"/>
                  </a:lnTo>
                  <a:lnTo>
                    <a:pt x="347" y="102"/>
                  </a:lnTo>
                  <a:lnTo>
                    <a:pt x="345" y="102"/>
                  </a:lnTo>
                  <a:lnTo>
                    <a:pt x="347" y="102"/>
                  </a:lnTo>
                  <a:lnTo>
                    <a:pt x="348" y="102"/>
                  </a:lnTo>
                  <a:lnTo>
                    <a:pt x="349" y="103"/>
                  </a:lnTo>
                  <a:lnTo>
                    <a:pt x="349" y="104"/>
                  </a:lnTo>
                  <a:lnTo>
                    <a:pt x="350" y="104"/>
                  </a:lnTo>
                  <a:lnTo>
                    <a:pt x="350" y="105"/>
                  </a:lnTo>
                  <a:lnTo>
                    <a:pt x="351" y="105"/>
                  </a:lnTo>
                  <a:lnTo>
                    <a:pt x="351" y="104"/>
                  </a:lnTo>
                  <a:lnTo>
                    <a:pt x="353" y="105"/>
                  </a:lnTo>
                  <a:lnTo>
                    <a:pt x="354" y="106"/>
                  </a:lnTo>
                  <a:lnTo>
                    <a:pt x="353" y="108"/>
                  </a:lnTo>
                  <a:lnTo>
                    <a:pt x="353" y="109"/>
                  </a:lnTo>
                  <a:lnTo>
                    <a:pt x="354" y="109"/>
                  </a:lnTo>
                  <a:lnTo>
                    <a:pt x="354" y="110"/>
                  </a:lnTo>
                  <a:lnTo>
                    <a:pt x="353" y="110"/>
                  </a:lnTo>
                  <a:lnTo>
                    <a:pt x="353" y="111"/>
                  </a:lnTo>
                  <a:lnTo>
                    <a:pt x="354" y="112"/>
                  </a:lnTo>
                  <a:lnTo>
                    <a:pt x="353" y="112"/>
                  </a:lnTo>
                  <a:lnTo>
                    <a:pt x="353" y="113"/>
                  </a:lnTo>
                  <a:lnTo>
                    <a:pt x="354" y="113"/>
                  </a:lnTo>
                  <a:lnTo>
                    <a:pt x="355" y="113"/>
                  </a:lnTo>
                  <a:lnTo>
                    <a:pt x="355" y="115"/>
                  </a:lnTo>
                  <a:lnTo>
                    <a:pt x="356" y="115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6" y="118"/>
                  </a:lnTo>
                  <a:lnTo>
                    <a:pt x="357" y="119"/>
                  </a:lnTo>
                  <a:lnTo>
                    <a:pt x="357" y="121"/>
                  </a:lnTo>
                  <a:lnTo>
                    <a:pt x="356" y="119"/>
                  </a:lnTo>
                  <a:lnTo>
                    <a:pt x="354" y="119"/>
                  </a:lnTo>
                  <a:lnTo>
                    <a:pt x="353" y="121"/>
                  </a:lnTo>
                  <a:lnTo>
                    <a:pt x="351" y="121"/>
                  </a:lnTo>
                  <a:lnTo>
                    <a:pt x="351" y="122"/>
                  </a:lnTo>
                  <a:lnTo>
                    <a:pt x="350" y="122"/>
                  </a:lnTo>
                  <a:lnTo>
                    <a:pt x="349" y="123"/>
                  </a:lnTo>
                  <a:lnTo>
                    <a:pt x="348" y="123"/>
                  </a:lnTo>
                  <a:lnTo>
                    <a:pt x="348" y="124"/>
                  </a:lnTo>
                  <a:lnTo>
                    <a:pt x="347" y="124"/>
                  </a:lnTo>
                  <a:lnTo>
                    <a:pt x="345" y="122"/>
                  </a:lnTo>
                  <a:lnTo>
                    <a:pt x="345" y="121"/>
                  </a:lnTo>
                  <a:lnTo>
                    <a:pt x="345" y="119"/>
                  </a:lnTo>
                  <a:lnTo>
                    <a:pt x="347" y="119"/>
                  </a:lnTo>
                  <a:lnTo>
                    <a:pt x="347" y="118"/>
                  </a:lnTo>
                  <a:lnTo>
                    <a:pt x="347" y="117"/>
                  </a:lnTo>
                  <a:lnTo>
                    <a:pt x="345" y="117"/>
                  </a:lnTo>
                  <a:lnTo>
                    <a:pt x="343" y="116"/>
                  </a:lnTo>
                  <a:lnTo>
                    <a:pt x="342" y="116"/>
                  </a:lnTo>
                  <a:lnTo>
                    <a:pt x="341" y="117"/>
                  </a:lnTo>
                  <a:lnTo>
                    <a:pt x="341" y="118"/>
                  </a:lnTo>
                  <a:lnTo>
                    <a:pt x="340" y="118"/>
                  </a:lnTo>
                  <a:lnTo>
                    <a:pt x="338" y="118"/>
                  </a:lnTo>
                  <a:lnTo>
                    <a:pt x="337" y="118"/>
                  </a:lnTo>
                  <a:lnTo>
                    <a:pt x="336" y="118"/>
                  </a:lnTo>
                  <a:lnTo>
                    <a:pt x="335" y="118"/>
                  </a:lnTo>
                  <a:lnTo>
                    <a:pt x="335" y="117"/>
                  </a:lnTo>
                  <a:lnTo>
                    <a:pt x="334" y="117"/>
                  </a:lnTo>
                  <a:lnTo>
                    <a:pt x="332" y="117"/>
                  </a:lnTo>
                  <a:lnTo>
                    <a:pt x="331" y="117"/>
                  </a:lnTo>
                  <a:lnTo>
                    <a:pt x="331" y="116"/>
                  </a:lnTo>
                  <a:lnTo>
                    <a:pt x="330" y="116"/>
                  </a:lnTo>
                  <a:lnTo>
                    <a:pt x="329" y="116"/>
                  </a:lnTo>
                  <a:lnTo>
                    <a:pt x="327" y="115"/>
                  </a:lnTo>
                  <a:lnTo>
                    <a:pt x="325" y="115"/>
                  </a:lnTo>
                  <a:lnTo>
                    <a:pt x="324" y="115"/>
                  </a:lnTo>
                  <a:lnTo>
                    <a:pt x="323" y="116"/>
                  </a:lnTo>
                  <a:lnTo>
                    <a:pt x="322" y="116"/>
                  </a:lnTo>
                  <a:lnTo>
                    <a:pt x="321" y="115"/>
                  </a:lnTo>
                  <a:lnTo>
                    <a:pt x="319" y="115"/>
                  </a:lnTo>
                  <a:lnTo>
                    <a:pt x="318" y="115"/>
                  </a:lnTo>
                  <a:lnTo>
                    <a:pt x="318" y="116"/>
                  </a:lnTo>
                  <a:lnTo>
                    <a:pt x="316" y="119"/>
                  </a:lnTo>
                  <a:lnTo>
                    <a:pt x="315" y="119"/>
                  </a:lnTo>
                  <a:lnTo>
                    <a:pt x="315" y="121"/>
                  </a:lnTo>
                  <a:lnTo>
                    <a:pt x="314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19"/>
                  </a:lnTo>
                  <a:lnTo>
                    <a:pt x="312" y="118"/>
                  </a:lnTo>
                  <a:lnTo>
                    <a:pt x="312" y="117"/>
                  </a:lnTo>
                  <a:lnTo>
                    <a:pt x="311" y="117"/>
                  </a:lnTo>
                  <a:lnTo>
                    <a:pt x="310" y="117"/>
                  </a:lnTo>
                  <a:lnTo>
                    <a:pt x="310" y="116"/>
                  </a:lnTo>
                  <a:lnTo>
                    <a:pt x="309" y="116"/>
                  </a:lnTo>
                  <a:lnTo>
                    <a:pt x="308" y="117"/>
                  </a:lnTo>
                  <a:lnTo>
                    <a:pt x="306" y="118"/>
                  </a:lnTo>
                  <a:lnTo>
                    <a:pt x="305" y="119"/>
                  </a:lnTo>
                  <a:lnTo>
                    <a:pt x="303" y="119"/>
                  </a:lnTo>
                  <a:lnTo>
                    <a:pt x="296" y="122"/>
                  </a:lnTo>
                  <a:lnTo>
                    <a:pt x="290" y="122"/>
                  </a:lnTo>
                  <a:lnTo>
                    <a:pt x="289" y="122"/>
                  </a:lnTo>
                  <a:lnTo>
                    <a:pt x="284" y="121"/>
                  </a:lnTo>
                  <a:lnTo>
                    <a:pt x="282" y="121"/>
                  </a:lnTo>
                  <a:lnTo>
                    <a:pt x="280" y="122"/>
                  </a:lnTo>
                  <a:lnTo>
                    <a:pt x="278" y="123"/>
                  </a:lnTo>
                  <a:lnTo>
                    <a:pt x="277" y="123"/>
                  </a:lnTo>
                  <a:lnTo>
                    <a:pt x="276" y="123"/>
                  </a:lnTo>
                  <a:lnTo>
                    <a:pt x="276" y="124"/>
                  </a:lnTo>
                  <a:lnTo>
                    <a:pt x="273" y="125"/>
                  </a:lnTo>
                  <a:lnTo>
                    <a:pt x="271" y="126"/>
                  </a:lnTo>
                  <a:lnTo>
                    <a:pt x="270" y="126"/>
                  </a:lnTo>
                  <a:lnTo>
                    <a:pt x="267" y="128"/>
                  </a:lnTo>
                  <a:lnTo>
                    <a:pt x="263" y="130"/>
                  </a:lnTo>
                  <a:lnTo>
                    <a:pt x="257" y="130"/>
                  </a:lnTo>
                  <a:lnTo>
                    <a:pt x="254" y="130"/>
                  </a:lnTo>
                  <a:lnTo>
                    <a:pt x="253" y="130"/>
                  </a:lnTo>
                  <a:lnTo>
                    <a:pt x="250" y="130"/>
                  </a:lnTo>
                  <a:lnTo>
                    <a:pt x="249" y="130"/>
                  </a:lnTo>
                  <a:lnTo>
                    <a:pt x="245" y="130"/>
                  </a:lnTo>
                  <a:lnTo>
                    <a:pt x="244" y="130"/>
                  </a:lnTo>
                  <a:lnTo>
                    <a:pt x="243" y="130"/>
                  </a:lnTo>
                  <a:lnTo>
                    <a:pt x="240" y="128"/>
                  </a:lnTo>
                  <a:lnTo>
                    <a:pt x="239" y="126"/>
                  </a:lnTo>
                  <a:lnTo>
                    <a:pt x="236" y="126"/>
                  </a:lnTo>
                  <a:lnTo>
                    <a:pt x="234" y="125"/>
                  </a:lnTo>
                  <a:lnTo>
                    <a:pt x="232" y="126"/>
                  </a:lnTo>
                  <a:lnTo>
                    <a:pt x="231" y="128"/>
                  </a:lnTo>
                  <a:lnTo>
                    <a:pt x="230" y="128"/>
                  </a:lnTo>
                  <a:lnTo>
                    <a:pt x="227" y="129"/>
                  </a:lnTo>
                  <a:lnTo>
                    <a:pt x="225" y="130"/>
                  </a:lnTo>
                  <a:lnTo>
                    <a:pt x="224" y="130"/>
                  </a:lnTo>
                  <a:lnTo>
                    <a:pt x="220" y="131"/>
                  </a:lnTo>
                  <a:lnTo>
                    <a:pt x="217" y="131"/>
                  </a:lnTo>
                  <a:lnTo>
                    <a:pt x="215" y="131"/>
                  </a:lnTo>
                  <a:lnTo>
                    <a:pt x="214" y="131"/>
                  </a:lnTo>
                  <a:lnTo>
                    <a:pt x="213" y="131"/>
                  </a:lnTo>
                  <a:lnTo>
                    <a:pt x="212" y="131"/>
                  </a:lnTo>
                  <a:lnTo>
                    <a:pt x="212" y="130"/>
                  </a:lnTo>
                  <a:lnTo>
                    <a:pt x="212" y="130"/>
                  </a:lnTo>
                  <a:lnTo>
                    <a:pt x="211" y="130"/>
                  </a:lnTo>
                  <a:lnTo>
                    <a:pt x="211" y="129"/>
                  </a:lnTo>
                  <a:lnTo>
                    <a:pt x="209" y="129"/>
                  </a:lnTo>
                  <a:lnTo>
                    <a:pt x="208" y="129"/>
                  </a:lnTo>
                  <a:lnTo>
                    <a:pt x="205" y="128"/>
                  </a:lnTo>
                  <a:lnTo>
                    <a:pt x="205" y="129"/>
                  </a:lnTo>
                  <a:lnTo>
                    <a:pt x="204" y="130"/>
                  </a:lnTo>
                  <a:lnTo>
                    <a:pt x="204" y="130"/>
                  </a:lnTo>
                  <a:lnTo>
                    <a:pt x="204" y="131"/>
                  </a:lnTo>
                  <a:lnTo>
                    <a:pt x="204" y="132"/>
                  </a:lnTo>
                  <a:lnTo>
                    <a:pt x="204" y="134"/>
                  </a:lnTo>
                  <a:lnTo>
                    <a:pt x="202" y="135"/>
                  </a:lnTo>
                  <a:lnTo>
                    <a:pt x="202" y="136"/>
                  </a:lnTo>
                  <a:lnTo>
                    <a:pt x="204" y="137"/>
                  </a:lnTo>
                  <a:lnTo>
                    <a:pt x="204" y="138"/>
                  </a:lnTo>
                  <a:lnTo>
                    <a:pt x="205" y="138"/>
                  </a:lnTo>
                  <a:lnTo>
                    <a:pt x="205" y="139"/>
                  </a:lnTo>
                  <a:lnTo>
                    <a:pt x="206" y="141"/>
                  </a:lnTo>
                  <a:lnTo>
                    <a:pt x="205" y="141"/>
                  </a:lnTo>
                  <a:lnTo>
                    <a:pt x="204" y="142"/>
                  </a:lnTo>
                  <a:lnTo>
                    <a:pt x="202" y="141"/>
                  </a:lnTo>
                  <a:lnTo>
                    <a:pt x="201" y="141"/>
                  </a:lnTo>
                  <a:lnTo>
                    <a:pt x="201" y="142"/>
                  </a:lnTo>
                  <a:lnTo>
                    <a:pt x="200" y="142"/>
                  </a:lnTo>
                  <a:lnTo>
                    <a:pt x="200" y="141"/>
                  </a:lnTo>
                  <a:lnTo>
                    <a:pt x="199" y="142"/>
                  </a:lnTo>
                  <a:lnTo>
                    <a:pt x="200" y="142"/>
                  </a:lnTo>
                  <a:lnTo>
                    <a:pt x="199" y="142"/>
                  </a:lnTo>
                  <a:lnTo>
                    <a:pt x="199" y="143"/>
                  </a:lnTo>
                  <a:lnTo>
                    <a:pt x="199" y="145"/>
                  </a:lnTo>
                  <a:lnTo>
                    <a:pt x="199" y="147"/>
                  </a:lnTo>
                  <a:lnTo>
                    <a:pt x="199" y="147"/>
                  </a:lnTo>
                  <a:lnTo>
                    <a:pt x="199" y="148"/>
                  </a:lnTo>
                  <a:lnTo>
                    <a:pt x="198" y="148"/>
                  </a:lnTo>
                  <a:lnTo>
                    <a:pt x="196" y="149"/>
                  </a:lnTo>
                  <a:lnTo>
                    <a:pt x="196" y="150"/>
                  </a:lnTo>
                  <a:lnTo>
                    <a:pt x="196" y="151"/>
                  </a:lnTo>
                  <a:lnTo>
                    <a:pt x="195" y="150"/>
                  </a:lnTo>
                  <a:lnTo>
                    <a:pt x="194" y="150"/>
                  </a:lnTo>
                  <a:lnTo>
                    <a:pt x="193" y="149"/>
                  </a:lnTo>
                  <a:lnTo>
                    <a:pt x="193" y="148"/>
                  </a:lnTo>
                  <a:lnTo>
                    <a:pt x="193" y="149"/>
                  </a:lnTo>
                  <a:lnTo>
                    <a:pt x="192" y="149"/>
                  </a:lnTo>
                  <a:lnTo>
                    <a:pt x="192" y="148"/>
                  </a:lnTo>
                  <a:lnTo>
                    <a:pt x="193" y="147"/>
                  </a:lnTo>
                  <a:lnTo>
                    <a:pt x="193" y="144"/>
                  </a:lnTo>
                  <a:lnTo>
                    <a:pt x="192" y="142"/>
                  </a:lnTo>
                  <a:lnTo>
                    <a:pt x="191" y="142"/>
                  </a:lnTo>
                  <a:lnTo>
                    <a:pt x="191" y="141"/>
                  </a:lnTo>
                  <a:lnTo>
                    <a:pt x="189" y="139"/>
                  </a:lnTo>
                  <a:lnTo>
                    <a:pt x="189" y="138"/>
                  </a:lnTo>
                  <a:lnTo>
                    <a:pt x="191" y="138"/>
                  </a:lnTo>
                  <a:lnTo>
                    <a:pt x="191" y="137"/>
                  </a:lnTo>
                  <a:lnTo>
                    <a:pt x="192" y="137"/>
                  </a:lnTo>
                  <a:lnTo>
                    <a:pt x="192" y="136"/>
                  </a:lnTo>
                  <a:lnTo>
                    <a:pt x="193" y="135"/>
                  </a:lnTo>
                  <a:lnTo>
                    <a:pt x="194" y="134"/>
                  </a:lnTo>
                  <a:lnTo>
                    <a:pt x="196" y="132"/>
                  </a:lnTo>
                  <a:lnTo>
                    <a:pt x="198" y="132"/>
                  </a:lnTo>
                  <a:lnTo>
                    <a:pt x="198" y="131"/>
                  </a:lnTo>
                  <a:lnTo>
                    <a:pt x="198" y="130"/>
                  </a:lnTo>
                  <a:lnTo>
                    <a:pt x="198" y="129"/>
                  </a:lnTo>
                  <a:lnTo>
                    <a:pt x="196" y="126"/>
                  </a:lnTo>
                  <a:lnTo>
                    <a:pt x="195" y="126"/>
                  </a:lnTo>
                  <a:lnTo>
                    <a:pt x="195" y="125"/>
                  </a:lnTo>
                  <a:lnTo>
                    <a:pt x="194" y="125"/>
                  </a:lnTo>
                  <a:lnTo>
                    <a:pt x="193" y="125"/>
                  </a:lnTo>
                  <a:lnTo>
                    <a:pt x="193" y="126"/>
                  </a:lnTo>
                  <a:lnTo>
                    <a:pt x="192" y="128"/>
                  </a:lnTo>
                  <a:lnTo>
                    <a:pt x="191" y="128"/>
                  </a:lnTo>
                  <a:lnTo>
                    <a:pt x="191" y="129"/>
                  </a:lnTo>
                  <a:lnTo>
                    <a:pt x="189" y="129"/>
                  </a:lnTo>
                  <a:lnTo>
                    <a:pt x="187" y="129"/>
                  </a:lnTo>
                  <a:lnTo>
                    <a:pt x="187" y="130"/>
                  </a:lnTo>
                  <a:lnTo>
                    <a:pt x="186" y="130"/>
                  </a:lnTo>
                  <a:lnTo>
                    <a:pt x="186" y="130"/>
                  </a:lnTo>
                  <a:lnTo>
                    <a:pt x="186" y="130"/>
                  </a:lnTo>
                  <a:lnTo>
                    <a:pt x="186" y="130"/>
                  </a:lnTo>
                  <a:lnTo>
                    <a:pt x="187" y="130"/>
                  </a:lnTo>
                  <a:lnTo>
                    <a:pt x="187" y="130"/>
                  </a:lnTo>
                  <a:lnTo>
                    <a:pt x="188" y="130"/>
                  </a:lnTo>
                  <a:lnTo>
                    <a:pt x="187" y="130"/>
                  </a:lnTo>
                  <a:lnTo>
                    <a:pt x="186" y="130"/>
                  </a:lnTo>
                  <a:lnTo>
                    <a:pt x="186" y="131"/>
                  </a:lnTo>
                  <a:lnTo>
                    <a:pt x="187" y="130"/>
                  </a:lnTo>
                  <a:lnTo>
                    <a:pt x="188" y="130"/>
                  </a:lnTo>
                  <a:lnTo>
                    <a:pt x="187" y="130"/>
                  </a:lnTo>
                  <a:lnTo>
                    <a:pt x="187" y="131"/>
                  </a:lnTo>
                  <a:lnTo>
                    <a:pt x="186" y="132"/>
                  </a:lnTo>
                  <a:lnTo>
                    <a:pt x="185" y="132"/>
                  </a:lnTo>
                  <a:lnTo>
                    <a:pt x="185" y="131"/>
                  </a:lnTo>
                  <a:lnTo>
                    <a:pt x="183" y="131"/>
                  </a:lnTo>
                  <a:lnTo>
                    <a:pt x="183" y="132"/>
                  </a:lnTo>
                  <a:lnTo>
                    <a:pt x="185" y="132"/>
                  </a:lnTo>
                  <a:lnTo>
                    <a:pt x="183" y="132"/>
                  </a:lnTo>
                  <a:lnTo>
                    <a:pt x="182" y="132"/>
                  </a:lnTo>
                  <a:lnTo>
                    <a:pt x="181" y="132"/>
                  </a:lnTo>
                  <a:lnTo>
                    <a:pt x="181" y="134"/>
                  </a:lnTo>
                  <a:lnTo>
                    <a:pt x="180" y="132"/>
                  </a:lnTo>
                  <a:lnTo>
                    <a:pt x="175" y="130"/>
                  </a:lnTo>
                  <a:lnTo>
                    <a:pt x="174" y="130"/>
                  </a:lnTo>
                  <a:lnTo>
                    <a:pt x="174" y="130"/>
                  </a:lnTo>
                  <a:lnTo>
                    <a:pt x="173" y="130"/>
                  </a:lnTo>
                  <a:lnTo>
                    <a:pt x="172" y="130"/>
                  </a:lnTo>
                  <a:lnTo>
                    <a:pt x="173" y="130"/>
                  </a:lnTo>
                  <a:lnTo>
                    <a:pt x="172" y="130"/>
                  </a:lnTo>
                  <a:lnTo>
                    <a:pt x="172" y="129"/>
                  </a:lnTo>
                  <a:lnTo>
                    <a:pt x="170" y="128"/>
                  </a:lnTo>
                  <a:lnTo>
                    <a:pt x="169" y="128"/>
                  </a:lnTo>
                  <a:lnTo>
                    <a:pt x="168" y="129"/>
                  </a:lnTo>
                  <a:lnTo>
                    <a:pt x="167" y="129"/>
                  </a:lnTo>
                  <a:lnTo>
                    <a:pt x="167" y="130"/>
                  </a:lnTo>
                  <a:lnTo>
                    <a:pt x="166" y="130"/>
                  </a:lnTo>
                  <a:lnTo>
                    <a:pt x="165" y="130"/>
                  </a:lnTo>
                  <a:lnTo>
                    <a:pt x="162" y="132"/>
                  </a:lnTo>
                  <a:lnTo>
                    <a:pt x="161" y="132"/>
                  </a:lnTo>
                  <a:lnTo>
                    <a:pt x="160" y="135"/>
                  </a:lnTo>
                  <a:lnTo>
                    <a:pt x="159" y="135"/>
                  </a:lnTo>
                  <a:lnTo>
                    <a:pt x="159" y="136"/>
                  </a:lnTo>
                  <a:lnTo>
                    <a:pt x="157" y="137"/>
                  </a:lnTo>
                  <a:lnTo>
                    <a:pt x="157" y="138"/>
                  </a:lnTo>
                  <a:lnTo>
                    <a:pt x="157" y="139"/>
                  </a:lnTo>
                  <a:lnTo>
                    <a:pt x="156" y="139"/>
                  </a:lnTo>
                  <a:lnTo>
                    <a:pt x="155" y="141"/>
                  </a:lnTo>
                  <a:lnTo>
                    <a:pt x="155" y="142"/>
                  </a:lnTo>
                  <a:lnTo>
                    <a:pt x="155" y="141"/>
                  </a:lnTo>
                  <a:lnTo>
                    <a:pt x="155" y="139"/>
                  </a:lnTo>
                  <a:lnTo>
                    <a:pt x="154" y="139"/>
                  </a:lnTo>
                  <a:lnTo>
                    <a:pt x="153" y="139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0" y="142"/>
                  </a:lnTo>
                  <a:lnTo>
                    <a:pt x="150" y="143"/>
                  </a:lnTo>
                  <a:lnTo>
                    <a:pt x="149" y="142"/>
                  </a:lnTo>
                  <a:lnTo>
                    <a:pt x="148" y="142"/>
                  </a:lnTo>
                  <a:lnTo>
                    <a:pt x="148" y="143"/>
                  </a:lnTo>
                  <a:lnTo>
                    <a:pt x="147" y="143"/>
                  </a:lnTo>
                  <a:lnTo>
                    <a:pt x="146" y="143"/>
                  </a:lnTo>
                  <a:lnTo>
                    <a:pt x="144" y="143"/>
                  </a:lnTo>
                  <a:lnTo>
                    <a:pt x="143" y="143"/>
                  </a:lnTo>
                  <a:lnTo>
                    <a:pt x="142" y="143"/>
                  </a:lnTo>
                  <a:lnTo>
                    <a:pt x="142" y="143"/>
                  </a:lnTo>
                  <a:lnTo>
                    <a:pt x="141" y="143"/>
                  </a:lnTo>
                  <a:lnTo>
                    <a:pt x="140" y="143"/>
                  </a:lnTo>
                  <a:lnTo>
                    <a:pt x="140" y="144"/>
                  </a:lnTo>
                  <a:lnTo>
                    <a:pt x="139" y="144"/>
                  </a:lnTo>
                  <a:lnTo>
                    <a:pt x="137" y="144"/>
                  </a:lnTo>
                  <a:lnTo>
                    <a:pt x="136" y="144"/>
                  </a:lnTo>
                  <a:lnTo>
                    <a:pt x="135" y="144"/>
                  </a:lnTo>
                  <a:lnTo>
                    <a:pt x="135" y="145"/>
                  </a:lnTo>
                  <a:lnTo>
                    <a:pt x="134" y="145"/>
                  </a:lnTo>
                  <a:lnTo>
                    <a:pt x="133" y="145"/>
                  </a:lnTo>
                  <a:lnTo>
                    <a:pt x="131" y="145"/>
                  </a:lnTo>
                  <a:lnTo>
                    <a:pt x="130" y="145"/>
                  </a:lnTo>
                  <a:lnTo>
                    <a:pt x="129" y="144"/>
                  </a:lnTo>
                  <a:lnTo>
                    <a:pt x="128" y="144"/>
                  </a:lnTo>
                  <a:lnTo>
                    <a:pt x="127" y="143"/>
                  </a:lnTo>
                  <a:lnTo>
                    <a:pt x="126" y="143"/>
                  </a:lnTo>
                  <a:lnTo>
                    <a:pt x="126" y="142"/>
                  </a:lnTo>
                  <a:lnTo>
                    <a:pt x="124" y="141"/>
                  </a:lnTo>
                  <a:lnTo>
                    <a:pt x="123" y="141"/>
                  </a:lnTo>
                  <a:lnTo>
                    <a:pt x="123" y="139"/>
                  </a:lnTo>
                  <a:lnTo>
                    <a:pt x="122" y="138"/>
                  </a:lnTo>
                  <a:lnTo>
                    <a:pt x="122" y="137"/>
                  </a:lnTo>
                  <a:lnTo>
                    <a:pt x="121" y="136"/>
                  </a:lnTo>
                  <a:lnTo>
                    <a:pt x="121" y="135"/>
                  </a:lnTo>
                  <a:lnTo>
                    <a:pt x="120" y="135"/>
                  </a:lnTo>
                  <a:lnTo>
                    <a:pt x="118" y="134"/>
                  </a:lnTo>
                  <a:lnTo>
                    <a:pt x="117" y="134"/>
                  </a:lnTo>
                  <a:lnTo>
                    <a:pt x="117" y="132"/>
                  </a:lnTo>
                  <a:lnTo>
                    <a:pt x="117" y="134"/>
                  </a:lnTo>
                  <a:lnTo>
                    <a:pt x="116" y="132"/>
                  </a:lnTo>
                  <a:lnTo>
                    <a:pt x="115" y="132"/>
                  </a:lnTo>
                  <a:lnTo>
                    <a:pt x="114" y="132"/>
                  </a:lnTo>
                  <a:lnTo>
                    <a:pt x="114" y="131"/>
                  </a:lnTo>
                  <a:lnTo>
                    <a:pt x="114" y="131"/>
                  </a:lnTo>
                  <a:lnTo>
                    <a:pt x="113" y="130"/>
                  </a:lnTo>
                  <a:lnTo>
                    <a:pt x="111" y="130"/>
                  </a:lnTo>
                  <a:lnTo>
                    <a:pt x="108" y="129"/>
                  </a:lnTo>
                  <a:lnTo>
                    <a:pt x="107" y="128"/>
                  </a:lnTo>
                  <a:lnTo>
                    <a:pt x="98" y="126"/>
                  </a:lnTo>
                  <a:lnTo>
                    <a:pt x="96" y="128"/>
                  </a:lnTo>
                  <a:lnTo>
                    <a:pt x="95" y="126"/>
                  </a:lnTo>
                  <a:lnTo>
                    <a:pt x="94" y="126"/>
                  </a:lnTo>
                  <a:lnTo>
                    <a:pt x="92" y="126"/>
                  </a:lnTo>
                  <a:lnTo>
                    <a:pt x="92" y="128"/>
                  </a:lnTo>
                  <a:lnTo>
                    <a:pt x="91" y="129"/>
                  </a:lnTo>
                  <a:lnTo>
                    <a:pt x="91" y="130"/>
                  </a:lnTo>
                  <a:lnTo>
                    <a:pt x="91" y="130"/>
                  </a:lnTo>
                  <a:lnTo>
                    <a:pt x="91" y="131"/>
                  </a:lnTo>
                  <a:lnTo>
                    <a:pt x="91" y="132"/>
                  </a:lnTo>
                  <a:lnTo>
                    <a:pt x="92" y="132"/>
                  </a:lnTo>
                  <a:lnTo>
                    <a:pt x="91" y="132"/>
                  </a:lnTo>
                  <a:lnTo>
                    <a:pt x="91" y="134"/>
                  </a:lnTo>
                  <a:lnTo>
                    <a:pt x="91" y="135"/>
                  </a:lnTo>
                  <a:lnTo>
                    <a:pt x="90" y="135"/>
                  </a:lnTo>
                  <a:lnTo>
                    <a:pt x="90" y="136"/>
                  </a:lnTo>
                  <a:lnTo>
                    <a:pt x="90" y="137"/>
                  </a:lnTo>
                  <a:lnTo>
                    <a:pt x="90" y="138"/>
                  </a:lnTo>
                  <a:lnTo>
                    <a:pt x="90" y="139"/>
                  </a:lnTo>
                  <a:lnTo>
                    <a:pt x="89" y="141"/>
                  </a:lnTo>
                  <a:lnTo>
                    <a:pt x="88" y="142"/>
                  </a:lnTo>
                  <a:lnTo>
                    <a:pt x="89" y="141"/>
                  </a:lnTo>
                  <a:lnTo>
                    <a:pt x="88" y="141"/>
                  </a:lnTo>
                  <a:lnTo>
                    <a:pt x="88" y="139"/>
                  </a:lnTo>
                  <a:lnTo>
                    <a:pt x="85" y="139"/>
                  </a:lnTo>
                  <a:lnTo>
                    <a:pt x="85" y="139"/>
                  </a:lnTo>
                  <a:lnTo>
                    <a:pt x="84" y="139"/>
                  </a:lnTo>
                  <a:lnTo>
                    <a:pt x="84" y="141"/>
                  </a:lnTo>
                  <a:lnTo>
                    <a:pt x="84" y="139"/>
                  </a:lnTo>
                  <a:lnTo>
                    <a:pt x="84" y="141"/>
                  </a:lnTo>
                  <a:lnTo>
                    <a:pt x="83" y="141"/>
                  </a:lnTo>
                  <a:lnTo>
                    <a:pt x="82" y="142"/>
                  </a:lnTo>
                  <a:lnTo>
                    <a:pt x="81" y="141"/>
                  </a:lnTo>
                  <a:lnTo>
                    <a:pt x="81" y="142"/>
                  </a:lnTo>
                  <a:lnTo>
                    <a:pt x="81" y="141"/>
                  </a:lnTo>
                  <a:lnTo>
                    <a:pt x="79" y="142"/>
                  </a:lnTo>
                  <a:lnTo>
                    <a:pt x="78" y="142"/>
                  </a:lnTo>
                  <a:lnTo>
                    <a:pt x="78" y="143"/>
                  </a:lnTo>
                  <a:lnTo>
                    <a:pt x="77" y="143"/>
                  </a:lnTo>
                  <a:lnTo>
                    <a:pt x="76" y="143"/>
                  </a:lnTo>
                  <a:lnTo>
                    <a:pt x="75" y="143"/>
                  </a:lnTo>
                  <a:lnTo>
                    <a:pt x="75" y="142"/>
                  </a:lnTo>
                  <a:lnTo>
                    <a:pt x="74" y="142"/>
                  </a:lnTo>
                  <a:lnTo>
                    <a:pt x="75" y="142"/>
                  </a:lnTo>
                  <a:lnTo>
                    <a:pt x="74" y="142"/>
                  </a:lnTo>
                  <a:lnTo>
                    <a:pt x="72" y="142"/>
                  </a:lnTo>
                  <a:lnTo>
                    <a:pt x="71" y="141"/>
                  </a:lnTo>
                  <a:lnTo>
                    <a:pt x="70" y="141"/>
                  </a:lnTo>
                  <a:lnTo>
                    <a:pt x="69" y="141"/>
                  </a:lnTo>
                  <a:lnTo>
                    <a:pt x="68" y="139"/>
                  </a:lnTo>
                  <a:lnTo>
                    <a:pt x="66" y="138"/>
                  </a:lnTo>
                  <a:lnTo>
                    <a:pt x="65" y="138"/>
                  </a:lnTo>
                  <a:lnTo>
                    <a:pt x="65" y="137"/>
                  </a:lnTo>
                  <a:lnTo>
                    <a:pt x="64" y="137"/>
                  </a:lnTo>
                  <a:lnTo>
                    <a:pt x="65" y="137"/>
                  </a:lnTo>
                  <a:lnTo>
                    <a:pt x="64" y="137"/>
                  </a:lnTo>
                  <a:lnTo>
                    <a:pt x="65" y="137"/>
                  </a:lnTo>
                  <a:lnTo>
                    <a:pt x="65" y="136"/>
                  </a:lnTo>
                  <a:lnTo>
                    <a:pt x="64" y="135"/>
                  </a:lnTo>
                  <a:lnTo>
                    <a:pt x="65" y="135"/>
                  </a:lnTo>
                  <a:lnTo>
                    <a:pt x="64" y="134"/>
                  </a:lnTo>
                  <a:lnTo>
                    <a:pt x="63" y="134"/>
                  </a:lnTo>
                  <a:lnTo>
                    <a:pt x="63" y="132"/>
                  </a:lnTo>
                  <a:lnTo>
                    <a:pt x="63" y="131"/>
                  </a:lnTo>
                  <a:lnTo>
                    <a:pt x="64" y="131"/>
                  </a:lnTo>
                  <a:lnTo>
                    <a:pt x="64" y="130"/>
                  </a:lnTo>
                  <a:lnTo>
                    <a:pt x="63" y="130"/>
                  </a:lnTo>
                  <a:lnTo>
                    <a:pt x="62" y="130"/>
                  </a:lnTo>
                  <a:lnTo>
                    <a:pt x="61" y="130"/>
                  </a:lnTo>
                  <a:lnTo>
                    <a:pt x="61" y="130"/>
                  </a:lnTo>
                  <a:lnTo>
                    <a:pt x="59" y="130"/>
                  </a:lnTo>
                  <a:lnTo>
                    <a:pt x="59" y="131"/>
                  </a:lnTo>
                  <a:lnTo>
                    <a:pt x="61" y="131"/>
                  </a:lnTo>
                  <a:lnTo>
                    <a:pt x="61" y="130"/>
                  </a:lnTo>
                  <a:lnTo>
                    <a:pt x="61" y="131"/>
                  </a:lnTo>
                  <a:lnTo>
                    <a:pt x="59" y="131"/>
                  </a:lnTo>
                  <a:lnTo>
                    <a:pt x="59" y="132"/>
                  </a:lnTo>
                  <a:lnTo>
                    <a:pt x="59" y="131"/>
                  </a:lnTo>
                  <a:lnTo>
                    <a:pt x="58" y="131"/>
                  </a:lnTo>
                  <a:lnTo>
                    <a:pt x="58" y="130"/>
                  </a:lnTo>
                  <a:lnTo>
                    <a:pt x="57" y="130"/>
                  </a:lnTo>
                  <a:lnTo>
                    <a:pt x="57" y="130"/>
                  </a:lnTo>
                  <a:lnTo>
                    <a:pt x="57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29"/>
                  </a:lnTo>
                  <a:lnTo>
                    <a:pt x="56" y="128"/>
                  </a:lnTo>
                  <a:lnTo>
                    <a:pt x="56" y="129"/>
                  </a:lnTo>
                  <a:lnTo>
                    <a:pt x="56" y="128"/>
                  </a:lnTo>
                  <a:lnTo>
                    <a:pt x="55" y="128"/>
                  </a:lnTo>
                  <a:lnTo>
                    <a:pt x="55" y="129"/>
                  </a:lnTo>
                  <a:lnTo>
                    <a:pt x="53" y="129"/>
                  </a:lnTo>
                  <a:lnTo>
                    <a:pt x="53" y="128"/>
                  </a:lnTo>
                  <a:lnTo>
                    <a:pt x="53" y="126"/>
                  </a:lnTo>
                  <a:lnTo>
                    <a:pt x="52" y="126"/>
                  </a:lnTo>
                  <a:lnTo>
                    <a:pt x="51" y="126"/>
                  </a:lnTo>
                  <a:lnTo>
                    <a:pt x="51" y="128"/>
                  </a:lnTo>
                  <a:lnTo>
                    <a:pt x="52" y="128"/>
                  </a:lnTo>
                  <a:lnTo>
                    <a:pt x="52" y="129"/>
                  </a:lnTo>
                  <a:lnTo>
                    <a:pt x="51" y="129"/>
                  </a:lnTo>
                  <a:lnTo>
                    <a:pt x="50" y="128"/>
                  </a:lnTo>
                  <a:lnTo>
                    <a:pt x="50" y="129"/>
                  </a:lnTo>
                  <a:lnTo>
                    <a:pt x="50" y="128"/>
                  </a:lnTo>
                  <a:lnTo>
                    <a:pt x="49" y="128"/>
                  </a:lnTo>
                  <a:lnTo>
                    <a:pt x="49" y="129"/>
                  </a:lnTo>
                  <a:lnTo>
                    <a:pt x="50" y="130"/>
                  </a:lnTo>
                  <a:lnTo>
                    <a:pt x="49" y="130"/>
                  </a:lnTo>
                  <a:lnTo>
                    <a:pt x="49" y="130"/>
                  </a:lnTo>
                  <a:lnTo>
                    <a:pt x="48" y="130"/>
                  </a:lnTo>
                  <a:lnTo>
                    <a:pt x="46" y="131"/>
                  </a:lnTo>
                  <a:lnTo>
                    <a:pt x="46" y="132"/>
                  </a:lnTo>
                  <a:lnTo>
                    <a:pt x="45" y="132"/>
                  </a:lnTo>
                  <a:lnTo>
                    <a:pt x="44" y="132"/>
                  </a:lnTo>
                  <a:lnTo>
                    <a:pt x="44" y="134"/>
                  </a:lnTo>
                  <a:lnTo>
                    <a:pt x="44" y="132"/>
                  </a:lnTo>
                  <a:lnTo>
                    <a:pt x="43" y="132"/>
                  </a:lnTo>
                  <a:lnTo>
                    <a:pt x="45" y="132"/>
                  </a:lnTo>
                  <a:lnTo>
                    <a:pt x="45" y="131"/>
                  </a:lnTo>
                  <a:lnTo>
                    <a:pt x="46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4" y="130"/>
                  </a:lnTo>
                  <a:lnTo>
                    <a:pt x="45" y="130"/>
                  </a:lnTo>
                  <a:lnTo>
                    <a:pt x="45" y="130"/>
                  </a:lnTo>
                  <a:lnTo>
                    <a:pt x="46" y="130"/>
                  </a:lnTo>
                  <a:lnTo>
                    <a:pt x="45" y="130"/>
                  </a:lnTo>
                  <a:lnTo>
                    <a:pt x="46" y="130"/>
                  </a:lnTo>
                  <a:lnTo>
                    <a:pt x="45" y="130"/>
                  </a:lnTo>
                  <a:lnTo>
                    <a:pt x="46" y="129"/>
                  </a:lnTo>
                  <a:lnTo>
                    <a:pt x="46" y="130"/>
                  </a:lnTo>
                  <a:lnTo>
                    <a:pt x="46" y="129"/>
                  </a:lnTo>
                  <a:lnTo>
                    <a:pt x="45" y="129"/>
                  </a:lnTo>
                  <a:lnTo>
                    <a:pt x="44" y="129"/>
                  </a:lnTo>
                  <a:lnTo>
                    <a:pt x="44" y="130"/>
                  </a:lnTo>
                  <a:lnTo>
                    <a:pt x="43" y="130"/>
                  </a:lnTo>
                  <a:lnTo>
                    <a:pt x="43" y="129"/>
                  </a:lnTo>
                  <a:lnTo>
                    <a:pt x="43" y="130"/>
                  </a:lnTo>
                  <a:lnTo>
                    <a:pt x="42" y="130"/>
                  </a:lnTo>
                  <a:lnTo>
                    <a:pt x="40" y="130"/>
                  </a:lnTo>
                  <a:lnTo>
                    <a:pt x="40" y="129"/>
                  </a:lnTo>
                  <a:lnTo>
                    <a:pt x="40" y="130"/>
                  </a:lnTo>
                  <a:lnTo>
                    <a:pt x="40" y="129"/>
                  </a:lnTo>
                  <a:lnTo>
                    <a:pt x="39" y="130"/>
                  </a:lnTo>
                  <a:lnTo>
                    <a:pt x="39" y="129"/>
                  </a:lnTo>
                  <a:lnTo>
                    <a:pt x="38" y="130"/>
                  </a:lnTo>
                  <a:lnTo>
                    <a:pt x="38" y="130"/>
                  </a:lnTo>
                  <a:lnTo>
                    <a:pt x="38" y="131"/>
                  </a:lnTo>
                  <a:lnTo>
                    <a:pt x="37" y="130"/>
                  </a:lnTo>
                  <a:lnTo>
                    <a:pt x="36" y="130"/>
                  </a:lnTo>
                  <a:lnTo>
                    <a:pt x="35" y="130"/>
                  </a:lnTo>
                  <a:lnTo>
                    <a:pt x="35" y="131"/>
                  </a:lnTo>
                  <a:lnTo>
                    <a:pt x="33" y="131"/>
                  </a:lnTo>
                  <a:lnTo>
                    <a:pt x="33" y="130"/>
                  </a:lnTo>
                  <a:lnTo>
                    <a:pt x="32" y="130"/>
                  </a:lnTo>
                  <a:lnTo>
                    <a:pt x="31" y="130"/>
                  </a:lnTo>
                  <a:lnTo>
                    <a:pt x="31" y="130"/>
                  </a:lnTo>
                  <a:lnTo>
                    <a:pt x="32" y="130"/>
                  </a:lnTo>
                  <a:lnTo>
                    <a:pt x="32" y="130"/>
                  </a:lnTo>
                  <a:lnTo>
                    <a:pt x="32" y="130"/>
                  </a:lnTo>
                  <a:lnTo>
                    <a:pt x="33" y="130"/>
                  </a:lnTo>
                  <a:lnTo>
                    <a:pt x="35" y="130"/>
                  </a:lnTo>
                  <a:lnTo>
                    <a:pt x="36" y="129"/>
                  </a:lnTo>
                  <a:lnTo>
                    <a:pt x="37" y="129"/>
                  </a:lnTo>
                  <a:lnTo>
                    <a:pt x="37" y="128"/>
                  </a:lnTo>
                  <a:lnTo>
                    <a:pt x="38" y="129"/>
                  </a:lnTo>
                  <a:lnTo>
                    <a:pt x="39" y="129"/>
                  </a:lnTo>
                  <a:lnTo>
                    <a:pt x="40" y="129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3" y="129"/>
                  </a:lnTo>
                  <a:lnTo>
                    <a:pt x="44" y="129"/>
                  </a:lnTo>
                  <a:lnTo>
                    <a:pt x="45" y="129"/>
                  </a:lnTo>
                  <a:lnTo>
                    <a:pt x="45" y="128"/>
                  </a:lnTo>
                  <a:lnTo>
                    <a:pt x="44" y="128"/>
                  </a:lnTo>
                  <a:lnTo>
                    <a:pt x="44" y="126"/>
                  </a:lnTo>
                  <a:lnTo>
                    <a:pt x="45" y="126"/>
                  </a:lnTo>
                  <a:lnTo>
                    <a:pt x="44" y="125"/>
                  </a:lnTo>
                  <a:lnTo>
                    <a:pt x="45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9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4"/>
                  </a:lnTo>
                  <a:lnTo>
                    <a:pt x="49" y="123"/>
                  </a:lnTo>
                  <a:lnTo>
                    <a:pt x="50" y="123"/>
                  </a:lnTo>
                  <a:lnTo>
                    <a:pt x="50" y="122"/>
                  </a:lnTo>
                  <a:lnTo>
                    <a:pt x="48" y="123"/>
                  </a:lnTo>
                  <a:lnTo>
                    <a:pt x="46" y="123"/>
                  </a:lnTo>
                  <a:lnTo>
                    <a:pt x="44" y="123"/>
                  </a:lnTo>
                  <a:lnTo>
                    <a:pt x="43" y="123"/>
                  </a:lnTo>
                  <a:lnTo>
                    <a:pt x="42" y="123"/>
                  </a:lnTo>
                  <a:lnTo>
                    <a:pt x="40" y="123"/>
                  </a:lnTo>
                  <a:lnTo>
                    <a:pt x="39" y="124"/>
                  </a:lnTo>
                  <a:lnTo>
                    <a:pt x="38" y="123"/>
                  </a:lnTo>
                  <a:lnTo>
                    <a:pt x="37" y="124"/>
                  </a:lnTo>
                  <a:lnTo>
                    <a:pt x="36" y="124"/>
                  </a:lnTo>
                  <a:lnTo>
                    <a:pt x="35" y="124"/>
                  </a:lnTo>
                  <a:lnTo>
                    <a:pt x="33" y="124"/>
                  </a:lnTo>
                  <a:lnTo>
                    <a:pt x="33" y="123"/>
                  </a:lnTo>
                  <a:lnTo>
                    <a:pt x="32" y="123"/>
                  </a:lnTo>
                  <a:lnTo>
                    <a:pt x="32" y="124"/>
                  </a:lnTo>
                  <a:lnTo>
                    <a:pt x="32" y="123"/>
                  </a:lnTo>
                  <a:lnTo>
                    <a:pt x="31" y="123"/>
                  </a:lnTo>
                  <a:lnTo>
                    <a:pt x="31" y="124"/>
                  </a:lnTo>
                  <a:lnTo>
                    <a:pt x="30" y="124"/>
                  </a:lnTo>
                  <a:lnTo>
                    <a:pt x="30" y="123"/>
                  </a:lnTo>
                  <a:lnTo>
                    <a:pt x="29" y="123"/>
                  </a:lnTo>
                  <a:lnTo>
                    <a:pt x="29" y="122"/>
                  </a:lnTo>
                  <a:lnTo>
                    <a:pt x="30" y="122"/>
                  </a:lnTo>
                  <a:lnTo>
                    <a:pt x="30" y="121"/>
                  </a:lnTo>
                  <a:lnTo>
                    <a:pt x="31" y="121"/>
                  </a:lnTo>
                  <a:lnTo>
                    <a:pt x="31" y="119"/>
                  </a:lnTo>
                  <a:lnTo>
                    <a:pt x="31" y="121"/>
                  </a:lnTo>
                  <a:lnTo>
                    <a:pt x="32" y="119"/>
                  </a:lnTo>
                  <a:lnTo>
                    <a:pt x="32" y="121"/>
                  </a:lnTo>
                  <a:lnTo>
                    <a:pt x="32" y="119"/>
                  </a:lnTo>
                  <a:lnTo>
                    <a:pt x="32" y="121"/>
                  </a:lnTo>
                  <a:lnTo>
                    <a:pt x="33" y="121"/>
                  </a:lnTo>
                  <a:lnTo>
                    <a:pt x="33" y="122"/>
                  </a:lnTo>
                  <a:lnTo>
                    <a:pt x="35" y="121"/>
                  </a:lnTo>
                  <a:lnTo>
                    <a:pt x="36" y="121"/>
                  </a:lnTo>
                  <a:lnTo>
                    <a:pt x="36" y="119"/>
                  </a:lnTo>
                  <a:lnTo>
                    <a:pt x="35" y="119"/>
                  </a:lnTo>
                  <a:lnTo>
                    <a:pt x="36" y="118"/>
                  </a:lnTo>
                  <a:lnTo>
                    <a:pt x="36" y="119"/>
                  </a:lnTo>
                  <a:lnTo>
                    <a:pt x="37" y="118"/>
                  </a:lnTo>
                  <a:lnTo>
                    <a:pt x="36" y="118"/>
                  </a:lnTo>
                  <a:lnTo>
                    <a:pt x="37" y="118"/>
                  </a:lnTo>
                  <a:lnTo>
                    <a:pt x="37" y="117"/>
                  </a:lnTo>
                  <a:lnTo>
                    <a:pt x="36" y="117"/>
                  </a:lnTo>
                  <a:lnTo>
                    <a:pt x="35" y="118"/>
                  </a:lnTo>
                  <a:lnTo>
                    <a:pt x="35" y="117"/>
                  </a:lnTo>
                  <a:lnTo>
                    <a:pt x="33" y="117"/>
                  </a:lnTo>
                  <a:lnTo>
                    <a:pt x="35" y="116"/>
                  </a:lnTo>
                  <a:lnTo>
                    <a:pt x="35" y="115"/>
                  </a:lnTo>
                  <a:lnTo>
                    <a:pt x="33" y="115"/>
                  </a:lnTo>
                  <a:lnTo>
                    <a:pt x="33" y="116"/>
                  </a:lnTo>
                  <a:lnTo>
                    <a:pt x="32" y="116"/>
                  </a:lnTo>
                  <a:lnTo>
                    <a:pt x="32" y="115"/>
                  </a:lnTo>
                  <a:lnTo>
                    <a:pt x="33" y="113"/>
                  </a:lnTo>
                  <a:lnTo>
                    <a:pt x="32" y="113"/>
                  </a:lnTo>
                  <a:lnTo>
                    <a:pt x="31" y="115"/>
                  </a:lnTo>
                  <a:lnTo>
                    <a:pt x="30" y="115"/>
                  </a:lnTo>
                  <a:lnTo>
                    <a:pt x="30" y="116"/>
                  </a:lnTo>
                  <a:lnTo>
                    <a:pt x="30" y="115"/>
                  </a:lnTo>
                  <a:lnTo>
                    <a:pt x="29" y="115"/>
                  </a:lnTo>
                  <a:lnTo>
                    <a:pt x="29" y="113"/>
                  </a:lnTo>
                  <a:lnTo>
                    <a:pt x="29" y="112"/>
                  </a:lnTo>
                  <a:lnTo>
                    <a:pt x="29" y="111"/>
                  </a:lnTo>
                  <a:lnTo>
                    <a:pt x="29" y="110"/>
                  </a:lnTo>
                  <a:lnTo>
                    <a:pt x="29" y="109"/>
                  </a:lnTo>
                  <a:lnTo>
                    <a:pt x="29" y="108"/>
                  </a:lnTo>
                  <a:lnTo>
                    <a:pt x="26" y="108"/>
                  </a:lnTo>
                  <a:lnTo>
                    <a:pt x="26" y="106"/>
                  </a:lnTo>
                  <a:lnTo>
                    <a:pt x="27" y="106"/>
                  </a:lnTo>
                  <a:lnTo>
                    <a:pt x="29" y="106"/>
                  </a:lnTo>
                  <a:lnTo>
                    <a:pt x="29" y="106"/>
                  </a:lnTo>
                  <a:lnTo>
                    <a:pt x="30" y="105"/>
                  </a:lnTo>
                  <a:lnTo>
                    <a:pt x="30" y="104"/>
                  </a:lnTo>
                  <a:lnTo>
                    <a:pt x="30" y="103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0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27" y="100"/>
                  </a:lnTo>
                  <a:lnTo>
                    <a:pt x="27" y="99"/>
                  </a:lnTo>
                  <a:lnTo>
                    <a:pt x="26" y="99"/>
                  </a:lnTo>
                  <a:lnTo>
                    <a:pt x="25" y="98"/>
                  </a:lnTo>
                  <a:lnTo>
                    <a:pt x="24" y="98"/>
                  </a:lnTo>
                  <a:lnTo>
                    <a:pt x="24" y="99"/>
                  </a:lnTo>
                  <a:lnTo>
                    <a:pt x="23" y="99"/>
                  </a:lnTo>
                  <a:lnTo>
                    <a:pt x="23" y="98"/>
                  </a:lnTo>
                  <a:lnTo>
                    <a:pt x="23" y="97"/>
                  </a:lnTo>
                  <a:lnTo>
                    <a:pt x="22" y="96"/>
                  </a:lnTo>
                  <a:lnTo>
                    <a:pt x="22" y="95"/>
                  </a:lnTo>
                  <a:lnTo>
                    <a:pt x="20" y="95"/>
                  </a:lnTo>
                  <a:lnTo>
                    <a:pt x="19" y="95"/>
                  </a:lnTo>
                  <a:lnTo>
                    <a:pt x="19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8" y="97"/>
                  </a:lnTo>
                  <a:lnTo>
                    <a:pt x="17" y="97"/>
                  </a:lnTo>
                  <a:lnTo>
                    <a:pt x="17" y="96"/>
                  </a:lnTo>
                  <a:lnTo>
                    <a:pt x="16" y="96"/>
                  </a:lnTo>
                  <a:lnTo>
                    <a:pt x="14" y="95"/>
                  </a:lnTo>
                  <a:lnTo>
                    <a:pt x="14" y="96"/>
                  </a:lnTo>
                  <a:lnTo>
                    <a:pt x="14" y="95"/>
                  </a:lnTo>
                  <a:lnTo>
                    <a:pt x="14" y="93"/>
                  </a:lnTo>
                  <a:lnTo>
                    <a:pt x="13" y="93"/>
                  </a:lnTo>
                  <a:lnTo>
                    <a:pt x="13" y="95"/>
                  </a:lnTo>
                  <a:lnTo>
                    <a:pt x="12" y="93"/>
                  </a:lnTo>
                  <a:lnTo>
                    <a:pt x="11" y="93"/>
                  </a:lnTo>
                  <a:lnTo>
                    <a:pt x="12" y="93"/>
                  </a:lnTo>
                  <a:lnTo>
                    <a:pt x="12" y="92"/>
                  </a:lnTo>
                  <a:lnTo>
                    <a:pt x="12" y="91"/>
                  </a:lnTo>
                  <a:lnTo>
                    <a:pt x="13" y="91"/>
                  </a:lnTo>
                  <a:lnTo>
                    <a:pt x="12" y="92"/>
                  </a:lnTo>
                  <a:lnTo>
                    <a:pt x="13" y="92"/>
                  </a:lnTo>
                  <a:lnTo>
                    <a:pt x="14" y="92"/>
                  </a:lnTo>
                  <a:lnTo>
                    <a:pt x="13" y="92"/>
                  </a:lnTo>
                  <a:lnTo>
                    <a:pt x="14" y="92"/>
                  </a:lnTo>
                  <a:lnTo>
                    <a:pt x="16" y="91"/>
                  </a:lnTo>
                  <a:lnTo>
                    <a:pt x="16" y="90"/>
                  </a:lnTo>
                  <a:lnTo>
                    <a:pt x="17" y="90"/>
                  </a:lnTo>
                  <a:lnTo>
                    <a:pt x="16" y="90"/>
                  </a:lnTo>
                  <a:lnTo>
                    <a:pt x="16" y="89"/>
                  </a:lnTo>
                  <a:lnTo>
                    <a:pt x="14" y="89"/>
                  </a:lnTo>
                  <a:lnTo>
                    <a:pt x="14" y="87"/>
                  </a:lnTo>
                  <a:lnTo>
                    <a:pt x="13" y="87"/>
                  </a:lnTo>
                  <a:lnTo>
                    <a:pt x="13" y="86"/>
                  </a:lnTo>
                  <a:lnTo>
                    <a:pt x="13" y="85"/>
                  </a:lnTo>
                  <a:lnTo>
                    <a:pt x="13" y="84"/>
                  </a:lnTo>
                  <a:lnTo>
                    <a:pt x="14" y="84"/>
                  </a:lnTo>
                  <a:lnTo>
                    <a:pt x="16" y="84"/>
                  </a:lnTo>
                  <a:lnTo>
                    <a:pt x="17" y="84"/>
                  </a:lnTo>
                  <a:lnTo>
                    <a:pt x="17" y="85"/>
                  </a:lnTo>
                  <a:lnTo>
                    <a:pt x="18" y="86"/>
                  </a:lnTo>
                  <a:lnTo>
                    <a:pt x="18" y="87"/>
                  </a:lnTo>
                  <a:lnTo>
                    <a:pt x="19" y="87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8" y="90"/>
                  </a:lnTo>
                  <a:lnTo>
                    <a:pt x="19" y="91"/>
                  </a:lnTo>
                  <a:lnTo>
                    <a:pt x="19" y="92"/>
                  </a:lnTo>
                  <a:lnTo>
                    <a:pt x="20" y="92"/>
                  </a:lnTo>
                  <a:lnTo>
                    <a:pt x="19" y="92"/>
                  </a:lnTo>
                  <a:lnTo>
                    <a:pt x="19" y="91"/>
                  </a:lnTo>
                  <a:lnTo>
                    <a:pt x="19" y="90"/>
                  </a:lnTo>
                  <a:lnTo>
                    <a:pt x="20" y="90"/>
                  </a:lnTo>
                  <a:lnTo>
                    <a:pt x="22" y="91"/>
                  </a:lnTo>
                  <a:lnTo>
                    <a:pt x="23" y="91"/>
                  </a:lnTo>
                  <a:lnTo>
                    <a:pt x="24" y="91"/>
                  </a:lnTo>
                  <a:lnTo>
                    <a:pt x="25" y="90"/>
                  </a:lnTo>
                  <a:lnTo>
                    <a:pt x="26" y="90"/>
                  </a:lnTo>
                  <a:lnTo>
                    <a:pt x="27" y="90"/>
                  </a:lnTo>
                  <a:lnTo>
                    <a:pt x="29" y="90"/>
                  </a:lnTo>
                  <a:lnTo>
                    <a:pt x="29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5" y="90"/>
                  </a:lnTo>
                  <a:lnTo>
                    <a:pt x="25" y="89"/>
                  </a:lnTo>
                  <a:lnTo>
                    <a:pt x="24" y="89"/>
                  </a:lnTo>
                  <a:lnTo>
                    <a:pt x="24" y="87"/>
                  </a:lnTo>
                  <a:lnTo>
                    <a:pt x="23" y="87"/>
                  </a:lnTo>
                  <a:lnTo>
                    <a:pt x="23" y="86"/>
                  </a:lnTo>
                  <a:lnTo>
                    <a:pt x="23" y="87"/>
                  </a:lnTo>
                  <a:lnTo>
                    <a:pt x="24" y="87"/>
                  </a:lnTo>
                  <a:lnTo>
                    <a:pt x="23" y="87"/>
                  </a:lnTo>
                  <a:lnTo>
                    <a:pt x="23" y="86"/>
                  </a:lnTo>
                  <a:lnTo>
                    <a:pt x="23" y="85"/>
                  </a:lnTo>
                  <a:lnTo>
                    <a:pt x="22" y="85"/>
                  </a:lnTo>
                  <a:lnTo>
                    <a:pt x="22" y="84"/>
                  </a:lnTo>
                  <a:lnTo>
                    <a:pt x="20" y="84"/>
                  </a:lnTo>
                  <a:lnTo>
                    <a:pt x="22" y="84"/>
                  </a:lnTo>
                  <a:lnTo>
                    <a:pt x="20" y="83"/>
                  </a:lnTo>
                  <a:lnTo>
                    <a:pt x="20" y="82"/>
                  </a:lnTo>
                  <a:lnTo>
                    <a:pt x="22" y="82"/>
                  </a:lnTo>
                  <a:lnTo>
                    <a:pt x="23" y="82"/>
                  </a:lnTo>
                  <a:lnTo>
                    <a:pt x="24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4" y="80"/>
                  </a:lnTo>
                  <a:lnTo>
                    <a:pt x="25" y="79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6" y="79"/>
                  </a:lnTo>
                  <a:lnTo>
                    <a:pt x="27" y="79"/>
                  </a:lnTo>
                  <a:lnTo>
                    <a:pt x="27" y="78"/>
                  </a:lnTo>
                  <a:lnTo>
                    <a:pt x="26" y="78"/>
                  </a:lnTo>
                  <a:lnTo>
                    <a:pt x="27" y="78"/>
                  </a:lnTo>
                  <a:lnTo>
                    <a:pt x="27" y="77"/>
                  </a:lnTo>
                  <a:lnTo>
                    <a:pt x="26" y="77"/>
                  </a:lnTo>
                  <a:lnTo>
                    <a:pt x="25" y="77"/>
                  </a:lnTo>
                  <a:lnTo>
                    <a:pt x="24" y="77"/>
                  </a:lnTo>
                  <a:lnTo>
                    <a:pt x="24" y="78"/>
                  </a:lnTo>
                  <a:lnTo>
                    <a:pt x="23" y="78"/>
                  </a:lnTo>
                  <a:lnTo>
                    <a:pt x="23" y="77"/>
                  </a:lnTo>
                  <a:lnTo>
                    <a:pt x="22" y="77"/>
                  </a:lnTo>
                  <a:lnTo>
                    <a:pt x="22" y="76"/>
                  </a:lnTo>
                  <a:lnTo>
                    <a:pt x="23" y="74"/>
                  </a:lnTo>
                  <a:lnTo>
                    <a:pt x="22" y="74"/>
                  </a:lnTo>
                  <a:lnTo>
                    <a:pt x="23" y="74"/>
                  </a:lnTo>
                  <a:lnTo>
                    <a:pt x="24" y="73"/>
                  </a:lnTo>
                  <a:lnTo>
                    <a:pt x="23" y="73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20" y="71"/>
                  </a:lnTo>
                  <a:lnTo>
                    <a:pt x="20" y="70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8" y="69"/>
                  </a:lnTo>
                  <a:lnTo>
                    <a:pt x="19" y="69"/>
                  </a:lnTo>
                  <a:lnTo>
                    <a:pt x="19" y="70"/>
                  </a:lnTo>
                  <a:lnTo>
                    <a:pt x="19" y="69"/>
                  </a:lnTo>
                  <a:lnTo>
                    <a:pt x="20" y="69"/>
                  </a:lnTo>
                  <a:lnTo>
                    <a:pt x="23" y="66"/>
                  </a:lnTo>
                  <a:lnTo>
                    <a:pt x="22" y="66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4" y="64"/>
                  </a:lnTo>
                  <a:lnTo>
                    <a:pt x="25" y="63"/>
                  </a:lnTo>
                  <a:lnTo>
                    <a:pt x="24" y="61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19" y="63"/>
                  </a:lnTo>
                  <a:lnTo>
                    <a:pt x="16" y="64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3" y="65"/>
                  </a:lnTo>
                  <a:lnTo>
                    <a:pt x="12" y="64"/>
                  </a:lnTo>
                  <a:lnTo>
                    <a:pt x="12" y="65"/>
                  </a:lnTo>
                  <a:lnTo>
                    <a:pt x="11" y="65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7" y="65"/>
                  </a:lnTo>
                  <a:lnTo>
                    <a:pt x="7" y="64"/>
                  </a:lnTo>
                  <a:lnTo>
                    <a:pt x="9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59"/>
                  </a:lnTo>
                  <a:lnTo>
                    <a:pt x="10" y="58"/>
                  </a:lnTo>
                  <a:lnTo>
                    <a:pt x="9" y="58"/>
                  </a:lnTo>
                  <a:lnTo>
                    <a:pt x="10" y="57"/>
                  </a:lnTo>
                  <a:lnTo>
                    <a:pt x="10" y="55"/>
                  </a:lnTo>
                  <a:lnTo>
                    <a:pt x="9" y="55"/>
                  </a:lnTo>
                  <a:lnTo>
                    <a:pt x="10" y="55"/>
                  </a:lnTo>
                  <a:lnTo>
                    <a:pt x="10" y="54"/>
                  </a:lnTo>
                  <a:lnTo>
                    <a:pt x="10" y="53"/>
                  </a:lnTo>
                  <a:lnTo>
                    <a:pt x="10" y="52"/>
                  </a:lnTo>
                  <a:lnTo>
                    <a:pt x="10" y="51"/>
                  </a:lnTo>
                  <a:lnTo>
                    <a:pt x="11" y="52"/>
                  </a:lnTo>
                  <a:lnTo>
                    <a:pt x="12" y="51"/>
                  </a:lnTo>
                  <a:lnTo>
                    <a:pt x="13" y="50"/>
                  </a:lnTo>
                  <a:lnTo>
                    <a:pt x="13" y="48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4" y="46"/>
                  </a:lnTo>
                  <a:lnTo>
                    <a:pt x="16" y="46"/>
                  </a:lnTo>
                  <a:lnTo>
                    <a:pt x="17" y="46"/>
                  </a:lnTo>
                  <a:lnTo>
                    <a:pt x="17" y="45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3" y="42"/>
                  </a:lnTo>
                  <a:lnTo>
                    <a:pt x="24" y="42"/>
                  </a:lnTo>
                  <a:lnTo>
                    <a:pt x="25" y="42"/>
                  </a:lnTo>
                  <a:lnTo>
                    <a:pt x="26" y="42"/>
                  </a:lnTo>
                  <a:lnTo>
                    <a:pt x="27" y="41"/>
                  </a:lnTo>
                  <a:lnTo>
                    <a:pt x="29" y="41"/>
                  </a:lnTo>
                  <a:lnTo>
                    <a:pt x="29" y="41"/>
                  </a:lnTo>
                  <a:lnTo>
                    <a:pt x="30" y="41"/>
                  </a:lnTo>
                  <a:lnTo>
                    <a:pt x="30" y="40"/>
                  </a:lnTo>
                  <a:lnTo>
                    <a:pt x="31" y="41"/>
                  </a:lnTo>
                  <a:lnTo>
                    <a:pt x="31" y="42"/>
                  </a:lnTo>
                  <a:lnTo>
                    <a:pt x="30" y="42"/>
                  </a:lnTo>
                  <a:lnTo>
                    <a:pt x="31" y="44"/>
                  </a:lnTo>
                  <a:lnTo>
                    <a:pt x="32" y="44"/>
                  </a:lnTo>
                  <a:lnTo>
                    <a:pt x="33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4"/>
                  </a:lnTo>
                  <a:lnTo>
                    <a:pt x="37" y="44"/>
                  </a:lnTo>
                  <a:lnTo>
                    <a:pt x="38" y="45"/>
                  </a:lnTo>
                  <a:lnTo>
                    <a:pt x="39" y="45"/>
                  </a:lnTo>
                  <a:lnTo>
                    <a:pt x="40" y="45"/>
                  </a:lnTo>
                  <a:lnTo>
                    <a:pt x="40" y="44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38" y="40"/>
                  </a:lnTo>
                  <a:lnTo>
                    <a:pt x="38" y="39"/>
                  </a:lnTo>
                  <a:lnTo>
                    <a:pt x="39" y="39"/>
                  </a:lnTo>
                  <a:lnTo>
                    <a:pt x="40" y="39"/>
                  </a:lnTo>
                  <a:lnTo>
                    <a:pt x="44" y="40"/>
                  </a:lnTo>
                  <a:lnTo>
                    <a:pt x="45" y="40"/>
                  </a:lnTo>
                  <a:lnTo>
                    <a:pt x="44" y="41"/>
                  </a:lnTo>
                  <a:lnTo>
                    <a:pt x="43" y="42"/>
                  </a:lnTo>
                  <a:lnTo>
                    <a:pt x="42" y="42"/>
                  </a:lnTo>
                  <a:lnTo>
                    <a:pt x="43" y="42"/>
                  </a:lnTo>
                  <a:lnTo>
                    <a:pt x="43" y="44"/>
                  </a:lnTo>
                  <a:lnTo>
                    <a:pt x="45" y="42"/>
                  </a:lnTo>
                  <a:lnTo>
                    <a:pt x="46" y="42"/>
                  </a:lnTo>
                  <a:lnTo>
                    <a:pt x="51" y="42"/>
                  </a:lnTo>
                  <a:lnTo>
                    <a:pt x="52" y="42"/>
                  </a:lnTo>
                  <a:lnTo>
                    <a:pt x="53" y="42"/>
                  </a:lnTo>
                  <a:lnTo>
                    <a:pt x="55" y="42"/>
                  </a:lnTo>
                  <a:lnTo>
                    <a:pt x="56" y="42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7" y="44"/>
                  </a:lnTo>
                  <a:lnTo>
                    <a:pt x="57" y="42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9" y="42"/>
                  </a:lnTo>
                  <a:lnTo>
                    <a:pt x="61" y="42"/>
                  </a:lnTo>
                  <a:lnTo>
                    <a:pt x="61" y="44"/>
                  </a:lnTo>
                  <a:lnTo>
                    <a:pt x="62" y="44"/>
                  </a:lnTo>
                  <a:lnTo>
                    <a:pt x="63" y="44"/>
                  </a:lnTo>
                  <a:lnTo>
                    <a:pt x="64" y="42"/>
                  </a:lnTo>
                  <a:lnTo>
                    <a:pt x="64" y="41"/>
                  </a:lnTo>
                  <a:lnTo>
                    <a:pt x="65" y="41"/>
                  </a:lnTo>
                  <a:lnTo>
                    <a:pt x="64" y="40"/>
                  </a:lnTo>
                  <a:lnTo>
                    <a:pt x="63" y="40"/>
                  </a:lnTo>
                  <a:lnTo>
                    <a:pt x="62" y="40"/>
                  </a:lnTo>
                  <a:lnTo>
                    <a:pt x="62" y="41"/>
                  </a:lnTo>
                  <a:lnTo>
                    <a:pt x="61" y="40"/>
                  </a:lnTo>
                  <a:lnTo>
                    <a:pt x="59" y="39"/>
                  </a:lnTo>
                  <a:lnTo>
                    <a:pt x="58" y="39"/>
                  </a:lnTo>
                  <a:lnTo>
                    <a:pt x="59" y="38"/>
                  </a:lnTo>
                  <a:lnTo>
                    <a:pt x="61" y="38"/>
                  </a:lnTo>
                  <a:lnTo>
                    <a:pt x="61" y="37"/>
                  </a:lnTo>
                  <a:lnTo>
                    <a:pt x="62" y="37"/>
                  </a:lnTo>
                  <a:lnTo>
                    <a:pt x="68" y="35"/>
                  </a:lnTo>
                  <a:lnTo>
                    <a:pt x="69" y="35"/>
                  </a:lnTo>
                  <a:lnTo>
                    <a:pt x="70" y="34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1" y="34"/>
                  </a:lnTo>
                  <a:lnTo>
                    <a:pt x="72" y="34"/>
                  </a:lnTo>
                  <a:lnTo>
                    <a:pt x="74" y="35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81" y="34"/>
                  </a:lnTo>
                  <a:lnTo>
                    <a:pt x="81" y="33"/>
                  </a:lnTo>
                  <a:lnTo>
                    <a:pt x="79" y="33"/>
                  </a:lnTo>
                  <a:lnTo>
                    <a:pt x="78" y="33"/>
                  </a:lnTo>
                  <a:lnTo>
                    <a:pt x="77" y="33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71" y="33"/>
                  </a:lnTo>
                  <a:lnTo>
                    <a:pt x="70" y="33"/>
                  </a:lnTo>
                  <a:lnTo>
                    <a:pt x="69" y="33"/>
                  </a:lnTo>
                  <a:lnTo>
                    <a:pt x="69" y="32"/>
                  </a:lnTo>
                  <a:lnTo>
                    <a:pt x="68" y="32"/>
                  </a:lnTo>
                  <a:lnTo>
                    <a:pt x="68" y="31"/>
                  </a:lnTo>
                  <a:lnTo>
                    <a:pt x="68" y="32"/>
                  </a:lnTo>
                  <a:lnTo>
                    <a:pt x="68" y="31"/>
                  </a:lnTo>
                  <a:lnTo>
                    <a:pt x="66" y="29"/>
                  </a:lnTo>
                  <a:lnTo>
                    <a:pt x="65" y="29"/>
                  </a:lnTo>
                  <a:lnTo>
                    <a:pt x="65" y="28"/>
                  </a:lnTo>
                  <a:lnTo>
                    <a:pt x="64" y="28"/>
                  </a:lnTo>
                  <a:lnTo>
                    <a:pt x="63" y="27"/>
                  </a:lnTo>
                  <a:lnTo>
                    <a:pt x="63" y="26"/>
                  </a:lnTo>
                  <a:lnTo>
                    <a:pt x="64" y="25"/>
                  </a:lnTo>
                  <a:lnTo>
                    <a:pt x="64" y="24"/>
                  </a:lnTo>
                  <a:lnTo>
                    <a:pt x="64" y="22"/>
                  </a:lnTo>
                  <a:lnTo>
                    <a:pt x="65" y="21"/>
                  </a:lnTo>
                  <a:lnTo>
                    <a:pt x="66" y="21"/>
                  </a:lnTo>
                  <a:lnTo>
                    <a:pt x="70" y="21"/>
                  </a:lnTo>
                  <a:lnTo>
                    <a:pt x="75" y="22"/>
                  </a:lnTo>
                  <a:lnTo>
                    <a:pt x="79" y="24"/>
                  </a:lnTo>
                  <a:lnTo>
                    <a:pt x="84" y="24"/>
                  </a:lnTo>
                  <a:lnTo>
                    <a:pt x="85" y="24"/>
                  </a:lnTo>
                  <a:lnTo>
                    <a:pt x="85" y="22"/>
                  </a:lnTo>
                  <a:lnTo>
                    <a:pt x="85" y="22"/>
                  </a:lnTo>
                  <a:lnTo>
                    <a:pt x="85" y="21"/>
                  </a:lnTo>
                  <a:lnTo>
                    <a:pt x="87" y="21"/>
                  </a:lnTo>
                  <a:lnTo>
                    <a:pt x="88" y="22"/>
                  </a:lnTo>
                  <a:lnTo>
                    <a:pt x="94" y="24"/>
                  </a:lnTo>
                  <a:lnTo>
                    <a:pt x="95" y="25"/>
                  </a:lnTo>
                  <a:lnTo>
                    <a:pt x="97" y="25"/>
                  </a:lnTo>
                  <a:lnTo>
                    <a:pt x="102" y="25"/>
                  </a:lnTo>
                  <a:lnTo>
                    <a:pt x="103" y="25"/>
                  </a:lnTo>
                  <a:lnTo>
                    <a:pt x="104" y="25"/>
                  </a:lnTo>
                  <a:lnTo>
                    <a:pt x="105" y="24"/>
                  </a:lnTo>
                  <a:lnTo>
                    <a:pt x="107" y="24"/>
                  </a:lnTo>
                  <a:lnTo>
                    <a:pt x="108" y="22"/>
                  </a:lnTo>
                  <a:lnTo>
                    <a:pt x="108" y="21"/>
                  </a:lnTo>
                  <a:lnTo>
                    <a:pt x="108" y="20"/>
                  </a:lnTo>
                  <a:lnTo>
                    <a:pt x="108" y="19"/>
                  </a:lnTo>
                  <a:lnTo>
                    <a:pt x="109" y="19"/>
                  </a:lnTo>
                  <a:lnTo>
                    <a:pt x="109" y="18"/>
                  </a:lnTo>
                  <a:lnTo>
                    <a:pt x="110" y="18"/>
                  </a:lnTo>
                  <a:lnTo>
                    <a:pt x="113" y="16"/>
                  </a:lnTo>
                  <a:lnTo>
                    <a:pt x="116" y="15"/>
                  </a:lnTo>
                  <a:lnTo>
                    <a:pt x="118" y="14"/>
                  </a:lnTo>
                  <a:lnTo>
                    <a:pt x="118" y="13"/>
                  </a:lnTo>
                  <a:lnTo>
                    <a:pt x="121" y="13"/>
                  </a:lnTo>
                  <a:lnTo>
                    <a:pt x="121" y="12"/>
                  </a:lnTo>
                  <a:lnTo>
                    <a:pt x="122" y="12"/>
                  </a:lnTo>
                  <a:lnTo>
                    <a:pt x="123" y="11"/>
                  </a:lnTo>
                  <a:lnTo>
                    <a:pt x="123" y="9"/>
                  </a:lnTo>
                  <a:lnTo>
                    <a:pt x="124" y="9"/>
                  </a:lnTo>
                  <a:lnTo>
                    <a:pt x="126" y="9"/>
                  </a:lnTo>
                  <a:lnTo>
                    <a:pt x="126" y="8"/>
                  </a:lnTo>
                  <a:lnTo>
                    <a:pt x="126" y="9"/>
                  </a:lnTo>
                  <a:lnTo>
                    <a:pt x="127" y="8"/>
                  </a:lnTo>
                  <a:lnTo>
                    <a:pt x="128" y="7"/>
                  </a:lnTo>
                  <a:lnTo>
                    <a:pt x="129" y="7"/>
                  </a:lnTo>
                  <a:lnTo>
                    <a:pt x="130" y="6"/>
                  </a:lnTo>
                  <a:lnTo>
                    <a:pt x="131" y="7"/>
                  </a:lnTo>
                  <a:lnTo>
                    <a:pt x="133" y="6"/>
                  </a:lnTo>
                  <a:lnTo>
                    <a:pt x="134" y="6"/>
                  </a:lnTo>
                  <a:lnTo>
                    <a:pt x="135" y="6"/>
                  </a:lnTo>
                  <a:lnTo>
                    <a:pt x="136" y="6"/>
                  </a:lnTo>
                  <a:lnTo>
                    <a:pt x="137" y="5"/>
                  </a:lnTo>
                  <a:lnTo>
                    <a:pt x="141" y="3"/>
                  </a:lnTo>
                  <a:lnTo>
                    <a:pt x="143" y="1"/>
                  </a:lnTo>
                  <a:lnTo>
                    <a:pt x="144" y="2"/>
                  </a:lnTo>
                  <a:lnTo>
                    <a:pt x="147" y="2"/>
                  </a:lnTo>
                  <a:lnTo>
                    <a:pt x="148" y="2"/>
                  </a:lnTo>
                  <a:lnTo>
                    <a:pt x="153" y="2"/>
                  </a:lnTo>
                  <a:lnTo>
                    <a:pt x="154" y="2"/>
                  </a:lnTo>
                  <a:lnTo>
                    <a:pt x="156" y="2"/>
                  </a:lnTo>
                  <a:lnTo>
                    <a:pt x="162" y="3"/>
                  </a:lnTo>
                  <a:lnTo>
                    <a:pt x="165" y="3"/>
                  </a:lnTo>
                  <a:lnTo>
                    <a:pt x="166" y="2"/>
                  </a:lnTo>
                  <a:lnTo>
                    <a:pt x="166" y="3"/>
                  </a:lnTo>
                  <a:lnTo>
                    <a:pt x="167" y="3"/>
                  </a:lnTo>
                  <a:lnTo>
                    <a:pt x="169" y="3"/>
                  </a:lnTo>
                  <a:lnTo>
                    <a:pt x="170" y="3"/>
                  </a:lnTo>
                  <a:lnTo>
                    <a:pt x="170" y="3"/>
                  </a:lnTo>
                  <a:lnTo>
                    <a:pt x="172" y="2"/>
                  </a:lnTo>
                  <a:lnTo>
                    <a:pt x="173" y="1"/>
                  </a:lnTo>
                  <a:lnTo>
                    <a:pt x="173" y="0"/>
                  </a:lnTo>
                  <a:lnTo>
                    <a:pt x="174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45" name="Freeform 500">
              <a:extLst>
                <a:ext uri="{FF2B5EF4-FFF2-40B4-BE49-F238E27FC236}">
                  <a16:creationId xmlns:a16="http://schemas.microsoft.com/office/drawing/2014/main" id="{5BAE6A1A-C8C6-8431-9534-F7A7798FB5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0694" y="1843237"/>
              <a:ext cx="668338" cy="592138"/>
            </a:xfrm>
            <a:custGeom>
              <a:avLst/>
              <a:gdLst>
                <a:gd name="T0" fmla="*/ 53 w 421"/>
                <a:gd name="T1" fmla="*/ 369 h 373"/>
                <a:gd name="T2" fmla="*/ 52 w 421"/>
                <a:gd name="T3" fmla="*/ 362 h 373"/>
                <a:gd name="T4" fmla="*/ 36 w 421"/>
                <a:gd name="T5" fmla="*/ 358 h 373"/>
                <a:gd name="T6" fmla="*/ 25 w 421"/>
                <a:gd name="T7" fmla="*/ 358 h 373"/>
                <a:gd name="T8" fmla="*/ 70 w 421"/>
                <a:gd name="T9" fmla="*/ 363 h 373"/>
                <a:gd name="T10" fmla="*/ 82 w 421"/>
                <a:gd name="T11" fmla="*/ 354 h 373"/>
                <a:gd name="T12" fmla="*/ 8 w 421"/>
                <a:gd name="T13" fmla="*/ 350 h 373"/>
                <a:gd name="T14" fmla="*/ 86 w 421"/>
                <a:gd name="T15" fmla="*/ 345 h 373"/>
                <a:gd name="T16" fmla="*/ 89 w 421"/>
                <a:gd name="T17" fmla="*/ 340 h 373"/>
                <a:gd name="T18" fmla="*/ 240 w 421"/>
                <a:gd name="T19" fmla="*/ 192 h 373"/>
                <a:gd name="T20" fmla="*/ 370 w 421"/>
                <a:gd name="T21" fmla="*/ 117 h 373"/>
                <a:gd name="T22" fmla="*/ 367 w 421"/>
                <a:gd name="T23" fmla="*/ 116 h 373"/>
                <a:gd name="T24" fmla="*/ 399 w 421"/>
                <a:gd name="T25" fmla="*/ 100 h 373"/>
                <a:gd name="T26" fmla="*/ 394 w 421"/>
                <a:gd name="T27" fmla="*/ 110 h 373"/>
                <a:gd name="T28" fmla="*/ 388 w 421"/>
                <a:gd name="T29" fmla="*/ 102 h 373"/>
                <a:gd name="T30" fmla="*/ 420 w 421"/>
                <a:gd name="T31" fmla="*/ 96 h 373"/>
                <a:gd name="T32" fmla="*/ 196 w 421"/>
                <a:gd name="T33" fmla="*/ 1 h 373"/>
                <a:gd name="T34" fmla="*/ 213 w 421"/>
                <a:gd name="T35" fmla="*/ 5 h 373"/>
                <a:gd name="T36" fmla="*/ 233 w 421"/>
                <a:gd name="T37" fmla="*/ 5 h 373"/>
                <a:gd name="T38" fmla="*/ 265 w 421"/>
                <a:gd name="T39" fmla="*/ 9 h 373"/>
                <a:gd name="T40" fmla="*/ 277 w 421"/>
                <a:gd name="T41" fmla="*/ 9 h 373"/>
                <a:gd name="T42" fmla="*/ 287 w 421"/>
                <a:gd name="T43" fmla="*/ 9 h 373"/>
                <a:gd name="T44" fmla="*/ 305 w 421"/>
                <a:gd name="T45" fmla="*/ 10 h 373"/>
                <a:gd name="T46" fmla="*/ 315 w 421"/>
                <a:gd name="T47" fmla="*/ 18 h 373"/>
                <a:gd name="T48" fmla="*/ 331 w 421"/>
                <a:gd name="T49" fmla="*/ 25 h 373"/>
                <a:gd name="T50" fmla="*/ 348 w 421"/>
                <a:gd name="T51" fmla="*/ 29 h 373"/>
                <a:gd name="T52" fmla="*/ 365 w 421"/>
                <a:gd name="T53" fmla="*/ 28 h 373"/>
                <a:gd name="T54" fmla="*/ 377 w 421"/>
                <a:gd name="T55" fmla="*/ 36 h 373"/>
                <a:gd name="T56" fmla="*/ 394 w 421"/>
                <a:gd name="T57" fmla="*/ 33 h 373"/>
                <a:gd name="T58" fmla="*/ 397 w 421"/>
                <a:gd name="T59" fmla="*/ 42 h 373"/>
                <a:gd name="T60" fmla="*/ 386 w 421"/>
                <a:gd name="T61" fmla="*/ 58 h 373"/>
                <a:gd name="T62" fmla="*/ 358 w 421"/>
                <a:gd name="T63" fmla="*/ 69 h 373"/>
                <a:gd name="T64" fmla="*/ 349 w 421"/>
                <a:gd name="T65" fmla="*/ 84 h 373"/>
                <a:gd name="T66" fmla="*/ 336 w 421"/>
                <a:gd name="T67" fmla="*/ 114 h 373"/>
                <a:gd name="T68" fmla="*/ 339 w 421"/>
                <a:gd name="T69" fmla="*/ 128 h 373"/>
                <a:gd name="T70" fmla="*/ 325 w 421"/>
                <a:gd name="T71" fmla="*/ 146 h 373"/>
                <a:gd name="T72" fmla="*/ 313 w 421"/>
                <a:gd name="T73" fmla="*/ 153 h 373"/>
                <a:gd name="T74" fmla="*/ 303 w 421"/>
                <a:gd name="T75" fmla="*/ 171 h 373"/>
                <a:gd name="T76" fmla="*/ 280 w 421"/>
                <a:gd name="T77" fmla="*/ 173 h 373"/>
                <a:gd name="T78" fmla="*/ 253 w 421"/>
                <a:gd name="T79" fmla="*/ 175 h 373"/>
                <a:gd name="T80" fmla="*/ 239 w 421"/>
                <a:gd name="T81" fmla="*/ 187 h 373"/>
                <a:gd name="T82" fmla="*/ 224 w 421"/>
                <a:gd name="T83" fmla="*/ 177 h 373"/>
                <a:gd name="T84" fmla="*/ 224 w 421"/>
                <a:gd name="T85" fmla="*/ 168 h 373"/>
                <a:gd name="T86" fmla="*/ 207 w 421"/>
                <a:gd name="T87" fmla="*/ 161 h 373"/>
                <a:gd name="T88" fmla="*/ 203 w 421"/>
                <a:gd name="T89" fmla="*/ 143 h 373"/>
                <a:gd name="T90" fmla="*/ 203 w 421"/>
                <a:gd name="T91" fmla="*/ 126 h 373"/>
                <a:gd name="T92" fmla="*/ 203 w 421"/>
                <a:gd name="T93" fmla="*/ 112 h 373"/>
                <a:gd name="T94" fmla="*/ 209 w 421"/>
                <a:gd name="T95" fmla="*/ 100 h 373"/>
                <a:gd name="T96" fmla="*/ 212 w 421"/>
                <a:gd name="T97" fmla="*/ 84 h 373"/>
                <a:gd name="T98" fmla="*/ 213 w 421"/>
                <a:gd name="T99" fmla="*/ 68 h 373"/>
                <a:gd name="T100" fmla="*/ 219 w 421"/>
                <a:gd name="T101" fmla="*/ 54 h 373"/>
                <a:gd name="T102" fmla="*/ 205 w 421"/>
                <a:gd name="T103" fmla="*/ 46 h 373"/>
                <a:gd name="T104" fmla="*/ 190 w 421"/>
                <a:gd name="T105" fmla="*/ 50 h 373"/>
                <a:gd name="T106" fmla="*/ 176 w 421"/>
                <a:gd name="T107" fmla="*/ 46 h 373"/>
                <a:gd name="T108" fmla="*/ 175 w 421"/>
                <a:gd name="T109" fmla="*/ 38 h 373"/>
                <a:gd name="T110" fmla="*/ 176 w 421"/>
                <a:gd name="T111" fmla="*/ 29 h 373"/>
                <a:gd name="T112" fmla="*/ 172 w 421"/>
                <a:gd name="T113" fmla="*/ 25 h 373"/>
                <a:gd name="T114" fmla="*/ 169 w 421"/>
                <a:gd name="T115" fmla="*/ 17 h 373"/>
                <a:gd name="T116" fmla="*/ 179 w 421"/>
                <a:gd name="T117" fmla="*/ 12 h 373"/>
                <a:gd name="T118" fmla="*/ 188 w 421"/>
                <a:gd name="T119" fmla="*/ 7 h 373"/>
                <a:gd name="T120" fmla="*/ 193 w 421"/>
                <a:gd name="T121" fmla="*/ 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21" h="373">
                  <a:moveTo>
                    <a:pt x="6" y="371"/>
                  </a:moveTo>
                  <a:lnTo>
                    <a:pt x="5" y="372"/>
                  </a:lnTo>
                  <a:lnTo>
                    <a:pt x="5" y="373"/>
                  </a:lnTo>
                  <a:lnTo>
                    <a:pt x="4" y="373"/>
                  </a:lnTo>
                  <a:lnTo>
                    <a:pt x="4" y="373"/>
                  </a:lnTo>
                  <a:lnTo>
                    <a:pt x="3" y="373"/>
                  </a:lnTo>
                  <a:lnTo>
                    <a:pt x="1" y="373"/>
                  </a:lnTo>
                  <a:lnTo>
                    <a:pt x="0" y="372"/>
                  </a:lnTo>
                  <a:lnTo>
                    <a:pt x="1" y="372"/>
                  </a:lnTo>
                  <a:lnTo>
                    <a:pt x="3" y="372"/>
                  </a:lnTo>
                  <a:lnTo>
                    <a:pt x="4" y="371"/>
                  </a:lnTo>
                  <a:lnTo>
                    <a:pt x="4" y="369"/>
                  </a:lnTo>
                  <a:lnTo>
                    <a:pt x="5" y="369"/>
                  </a:lnTo>
                  <a:lnTo>
                    <a:pt x="6" y="369"/>
                  </a:lnTo>
                  <a:lnTo>
                    <a:pt x="6" y="371"/>
                  </a:lnTo>
                  <a:close/>
                  <a:moveTo>
                    <a:pt x="52" y="363"/>
                  </a:moveTo>
                  <a:lnTo>
                    <a:pt x="53" y="363"/>
                  </a:lnTo>
                  <a:lnTo>
                    <a:pt x="53" y="365"/>
                  </a:lnTo>
                  <a:lnTo>
                    <a:pt x="53" y="366"/>
                  </a:lnTo>
                  <a:lnTo>
                    <a:pt x="53" y="367"/>
                  </a:lnTo>
                  <a:lnTo>
                    <a:pt x="53" y="368"/>
                  </a:lnTo>
                  <a:lnTo>
                    <a:pt x="53" y="369"/>
                  </a:lnTo>
                  <a:lnTo>
                    <a:pt x="52" y="371"/>
                  </a:lnTo>
                  <a:lnTo>
                    <a:pt x="51" y="371"/>
                  </a:lnTo>
                  <a:lnTo>
                    <a:pt x="51" y="372"/>
                  </a:lnTo>
                  <a:lnTo>
                    <a:pt x="50" y="372"/>
                  </a:lnTo>
                  <a:lnTo>
                    <a:pt x="49" y="372"/>
                  </a:lnTo>
                  <a:lnTo>
                    <a:pt x="47" y="372"/>
                  </a:lnTo>
                  <a:lnTo>
                    <a:pt x="46" y="371"/>
                  </a:lnTo>
                  <a:lnTo>
                    <a:pt x="46" y="369"/>
                  </a:lnTo>
                  <a:lnTo>
                    <a:pt x="45" y="369"/>
                  </a:lnTo>
                  <a:lnTo>
                    <a:pt x="45" y="368"/>
                  </a:lnTo>
                  <a:lnTo>
                    <a:pt x="45" y="367"/>
                  </a:lnTo>
                  <a:lnTo>
                    <a:pt x="45" y="366"/>
                  </a:lnTo>
                  <a:lnTo>
                    <a:pt x="46" y="366"/>
                  </a:lnTo>
                  <a:lnTo>
                    <a:pt x="46" y="365"/>
                  </a:lnTo>
                  <a:lnTo>
                    <a:pt x="47" y="365"/>
                  </a:lnTo>
                  <a:lnTo>
                    <a:pt x="47" y="363"/>
                  </a:lnTo>
                  <a:lnTo>
                    <a:pt x="47" y="362"/>
                  </a:lnTo>
                  <a:lnTo>
                    <a:pt x="49" y="362"/>
                  </a:lnTo>
                  <a:lnTo>
                    <a:pt x="50" y="362"/>
                  </a:lnTo>
                  <a:lnTo>
                    <a:pt x="51" y="362"/>
                  </a:lnTo>
                  <a:lnTo>
                    <a:pt x="52" y="363"/>
                  </a:lnTo>
                  <a:lnTo>
                    <a:pt x="52" y="362"/>
                  </a:lnTo>
                  <a:lnTo>
                    <a:pt x="53" y="362"/>
                  </a:lnTo>
                  <a:lnTo>
                    <a:pt x="52" y="363"/>
                  </a:lnTo>
                  <a:close/>
                  <a:moveTo>
                    <a:pt x="19" y="366"/>
                  </a:moveTo>
                  <a:lnTo>
                    <a:pt x="18" y="366"/>
                  </a:lnTo>
                  <a:lnTo>
                    <a:pt x="17" y="365"/>
                  </a:lnTo>
                  <a:lnTo>
                    <a:pt x="17" y="363"/>
                  </a:lnTo>
                  <a:lnTo>
                    <a:pt x="17" y="362"/>
                  </a:lnTo>
                  <a:lnTo>
                    <a:pt x="17" y="361"/>
                  </a:lnTo>
                  <a:lnTo>
                    <a:pt x="18" y="361"/>
                  </a:lnTo>
                  <a:lnTo>
                    <a:pt x="19" y="361"/>
                  </a:lnTo>
                  <a:lnTo>
                    <a:pt x="20" y="362"/>
                  </a:lnTo>
                  <a:lnTo>
                    <a:pt x="21" y="362"/>
                  </a:lnTo>
                  <a:lnTo>
                    <a:pt x="21" y="363"/>
                  </a:lnTo>
                  <a:lnTo>
                    <a:pt x="21" y="365"/>
                  </a:lnTo>
                  <a:lnTo>
                    <a:pt x="20" y="365"/>
                  </a:lnTo>
                  <a:lnTo>
                    <a:pt x="19" y="366"/>
                  </a:lnTo>
                  <a:close/>
                  <a:moveTo>
                    <a:pt x="39" y="354"/>
                  </a:moveTo>
                  <a:lnTo>
                    <a:pt x="38" y="354"/>
                  </a:lnTo>
                  <a:lnTo>
                    <a:pt x="37" y="355"/>
                  </a:lnTo>
                  <a:lnTo>
                    <a:pt x="37" y="356"/>
                  </a:lnTo>
                  <a:lnTo>
                    <a:pt x="36" y="356"/>
                  </a:lnTo>
                  <a:lnTo>
                    <a:pt x="36" y="358"/>
                  </a:lnTo>
                  <a:lnTo>
                    <a:pt x="34" y="358"/>
                  </a:lnTo>
                  <a:lnTo>
                    <a:pt x="34" y="359"/>
                  </a:lnTo>
                  <a:lnTo>
                    <a:pt x="34" y="360"/>
                  </a:lnTo>
                  <a:lnTo>
                    <a:pt x="33" y="361"/>
                  </a:lnTo>
                  <a:lnTo>
                    <a:pt x="33" y="362"/>
                  </a:lnTo>
                  <a:lnTo>
                    <a:pt x="33" y="363"/>
                  </a:lnTo>
                  <a:lnTo>
                    <a:pt x="32" y="363"/>
                  </a:lnTo>
                  <a:lnTo>
                    <a:pt x="31" y="365"/>
                  </a:lnTo>
                  <a:lnTo>
                    <a:pt x="31" y="366"/>
                  </a:lnTo>
                  <a:lnTo>
                    <a:pt x="30" y="366"/>
                  </a:lnTo>
                  <a:lnTo>
                    <a:pt x="29" y="366"/>
                  </a:lnTo>
                  <a:lnTo>
                    <a:pt x="27" y="366"/>
                  </a:lnTo>
                  <a:lnTo>
                    <a:pt x="27" y="365"/>
                  </a:lnTo>
                  <a:lnTo>
                    <a:pt x="27" y="363"/>
                  </a:lnTo>
                  <a:lnTo>
                    <a:pt x="26" y="363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5" y="361"/>
                  </a:lnTo>
                  <a:lnTo>
                    <a:pt x="25" y="360"/>
                  </a:lnTo>
                  <a:lnTo>
                    <a:pt x="25" y="359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26" y="358"/>
                  </a:lnTo>
                  <a:lnTo>
                    <a:pt x="27" y="358"/>
                  </a:lnTo>
                  <a:lnTo>
                    <a:pt x="29" y="358"/>
                  </a:lnTo>
                  <a:lnTo>
                    <a:pt x="30" y="358"/>
                  </a:lnTo>
                  <a:lnTo>
                    <a:pt x="31" y="356"/>
                  </a:lnTo>
                  <a:lnTo>
                    <a:pt x="32" y="356"/>
                  </a:lnTo>
                  <a:lnTo>
                    <a:pt x="33" y="355"/>
                  </a:lnTo>
                  <a:lnTo>
                    <a:pt x="33" y="354"/>
                  </a:lnTo>
                  <a:lnTo>
                    <a:pt x="34" y="354"/>
                  </a:lnTo>
                  <a:lnTo>
                    <a:pt x="36" y="354"/>
                  </a:lnTo>
                  <a:lnTo>
                    <a:pt x="38" y="354"/>
                  </a:lnTo>
                  <a:lnTo>
                    <a:pt x="39" y="353"/>
                  </a:lnTo>
                  <a:lnTo>
                    <a:pt x="39" y="354"/>
                  </a:lnTo>
                  <a:close/>
                  <a:moveTo>
                    <a:pt x="75" y="363"/>
                  </a:moveTo>
                  <a:lnTo>
                    <a:pt x="73" y="363"/>
                  </a:lnTo>
                  <a:lnTo>
                    <a:pt x="73" y="365"/>
                  </a:lnTo>
                  <a:lnTo>
                    <a:pt x="72" y="365"/>
                  </a:lnTo>
                  <a:lnTo>
                    <a:pt x="71" y="365"/>
                  </a:lnTo>
                  <a:lnTo>
                    <a:pt x="70" y="365"/>
                  </a:lnTo>
                  <a:lnTo>
                    <a:pt x="69" y="365"/>
                  </a:lnTo>
                  <a:lnTo>
                    <a:pt x="70" y="365"/>
                  </a:lnTo>
                  <a:lnTo>
                    <a:pt x="70" y="363"/>
                  </a:lnTo>
                  <a:lnTo>
                    <a:pt x="71" y="363"/>
                  </a:lnTo>
                  <a:lnTo>
                    <a:pt x="72" y="363"/>
                  </a:lnTo>
                  <a:lnTo>
                    <a:pt x="73" y="362"/>
                  </a:lnTo>
                  <a:lnTo>
                    <a:pt x="75" y="361"/>
                  </a:lnTo>
                  <a:lnTo>
                    <a:pt x="75" y="360"/>
                  </a:lnTo>
                  <a:lnTo>
                    <a:pt x="76" y="359"/>
                  </a:lnTo>
                  <a:lnTo>
                    <a:pt x="76" y="356"/>
                  </a:lnTo>
                  <a:lnTo>
                    <a:pt x="77" y="356"/>
                  </a:lnTo>
                  <a:lnTo>
                    <a:pt x="77" y="355"/>
                  </a:lnTo>
                  <a:lnTo>
                    <a:pt x="78" y="354"/>
                  </a:lnTo>
                  <a:lnTo>
                    <a:pt x="78" y="353"/>
                  </a:lnTo>
                  <a:lnTo>
                    <a:pt x="78" y="352"/>
                  </a:lnTo>
                  <a:lnTo>
                    <a:pt x="79" y="352"/>
                  </a:lnTo>
                  <a:lnTo>
                    <a:pt x="79" y="350"/>
                  </a:lnTo>
                  <a:lnTo>
                    <a:pt x="79" y="349"/>
                  </a:lnTo>
                  <a:lnTo>
                    <a:pt x="81" y="349"/>
                  </a:lnTo>
                  <a:lnTo>
                    <a:pt x="82" y="349"/>
                  </a:lnTo>
                  <a:lnTo>
                    <a:pt x="82" y="350"/>
                  </a:lnTo>
                  <a:lnTo>
                    <a:pt x="82" y="350"/>
                  </a:lnTo>
                  <a:lnTo>
                    <a:pt x="82" y="352"/>
                  </a:lnTo>
                  <a:lnTo>
                    <a:pt x="82" y="354"/>
                  </a:lnTo>
                  <a:lnTo>
                    <a:pt x="82" y="354"/>
                  </a:lnTo>
                  <a:lnTo>
                    <a:pt x="82" y="355"/>
                  </a:lnTo>
                  <a:lnTo>
                    <a:pt x="82" y="356"/>
                  </a:lnTo>
                  <a:lnTo>
                    <a:pt x="82" y="358"/>
                  </a:lnTo>
                  <a:lnTo>
                    <a:pt x="82" y="359"/>
                  </a:lnTo>
                  <a:lnTo>
                    <a:pt x="81" y="359"/>
                  </a:lnTo>
                  <a:lnTo>
                    <a:pt x="81" y="360"/>
                  </a:lnTo>
                  <a:lnTo>
                    <a:pt x="81" y="361"/>
                  </a:lnTo>
                  <a:lnTo>
                    <a:pt x="79" y="361"/>
                  </a:lnTo>
                  <a:lnTo>
                    <a:pt x="78" y="361"/>
                  </a:lnTo>
                  <a:lnTo>
                    <a:pt x="77" y="361"/>
                  </a:lnTo>
                  <a:lnTo>
                    <a:pt x="76" y="362"/>
                  </a:lnTo>
                  <a:lnTo>
                    <a:pt x="75" y="362"/>
                  </a:lnTo>
                  <a:lnTo>
                    <a:pt x="75" y="363"/>
                  </a:lnTo>
                  <a:close/>
                  <a:moveTo>
                    <a:pt x="6" y="348"/>
                  </a:moveTo>
                  <a:lnTo>
                    <a:pt x="7" y="348"/>
                  </a:lnTo>
                  <a:lnTo>
                    <a:pt x="7" y="347"/>
                  </a:lnTo>
                  <a:lnTo>
                    <a:pt x="8" y="347"/>
                  </a:lnTo>
                  <a:lnTo>
                    <a:pt x="8" y="348"/>
                  </a:lnTo>
                  <a:lnTo>
                    <a:pt x="8" y="349"/>
                  </a:lnTo>
                  <a:lnTo>
                    <a:pt x="10" y="349"/>
                  </a:lnTo>
                  <a:lnTo>
                    <a:pt x="10" y="350"/>
                  </a:lnTo>
                  <a:lnTo>
                    <a:pt x="8" y="350"/>
                  </a:lnTo>
                  <a:lnTo>
                    <a:pt x="8" y="352"/>
                  </a:lnTo>
                  <a:lnTo>
                    <a:pt x="8" y="353"/>
                  </a:lnTo>
                  <a:lnTo>
                    <a:pt x="8" y="354"/>
                  </a:lnTo>
                  <a:lnTo>
                    <a:pt x="7" y="355"/>
                  </a:lnTo>
                  <a:lnTo>
                    <a:pt x="7" y="356"/>
                  </a:lnTo>
                  <a:lnTo>
                    <a:pt x="6" y="355"/>
                  </a:lnTo>
                  <a:lnTo>
                    <a:pt x="6" y="354"/>
                  </a:lnTo>
                  <a:lnTo>
                    <a:pt x="5" y="353"/>
                  </a:lnTo>
                  <a:lnTo>
                    <a:pt x="5" y="352"/>
                  </a:lnTo>
                  <a:lnTo>
                    <a:pt x="5" y="350"/>
                  </a:lnTo>
                  <a:lnTo>
                    <a:pt x="4" y="350"/>
                  </a:lnTo>
                  <a:lnTo>
                    <a:pt x="4" y="349"/>
                  </a:lnTo>
                  <a:lnTo>
                    <a:pt x="4" y="348"/>
                  </a:lnTo>
                  <a:lnTo>
                    <a:pt x="5" y="348"/>
                  </a:lnTo>
                  <a:lnTo>
                    <a:pt x="5" y="347"/>
                  </a:lnTo>
                  <a:lnTo>
                    <a:pt x="6" y="347"/>
                  </a:lnTo>
                  <a:lnTo>
                    <a:pt x="6" y="348"/>
                  </a:lnTo>
                  <a:close/>
                  <a:moveTo>
                    <a:pt x="89" y="342"/>
                  </a:moveTo>
                  <a:lnTo>
                    <a:pt x="89" y="343"/>
                  </a:lnTo>
                  <a:lnTo>
                    <a:pt x="89" y="345"/>
                  </a:lnTo>
                  <a:lnTo>
                    <a:pt x="88" y="345"/>
                  </a:lnTo>
                  <a:lnTo>
                    <a:pt x="86" y="345"/>
                  </a:lnTo>
                  <a:lnTo>
                    <a:pt x="85" y="345"/>
                  </a:lnTo>
                  <a:lnTo>
                    <a:pt x="85" y="346"/>
                  </a:lnTo>
                  <a:lnTo>
                    <a:pt x="84" y="346"/>
                  </a:lnTo>
                  <a:lnTo>
                    <a:pt x="83" y="346"/>
                  </a:lnTo>
                  <a:lnTo>
                    <a:pt x="83" y="347"/>
                  </a:lnTo>
                  <a:lnTo>
                    <a:pt x="82" y="348"/>
                  </a:lnTo>
                  <a:lnTo>
                    <a:pt x="82" y="347"/>
                  </a:lnTo>
                  <a:lnTo>
                    <a:pt x="82" y="347"/>
                  </a:lnTo>
                  <a:lnTo>
                    <a:pt x="82" y="346"/>
                  </a:lnTo>
                  <a:lnTo>
                    <a:pt x="82" y="345"/>
                  </a:lnTo>
                  <a:lnTo>
                    <a:pt x="82" y="345"/>
                  </a:lnTo>
                  <a:lnTo>
                    <a:pt x="82" y="345"/>
                  </a:lnTo>
                  <a:lnTo>
                    <a:pt x="82" y="343"/>
                  </a:lnTo>
                  <a:lnTo>
                    <a:pt x="83" y="343"/>
                  </a:lnTo>
                  <a:lnTo>
                    <a:pt x="84" y="343"/>
                  </a:lnTo>
                  <a:lnTo>
                    <a:pt x="84" y="342"/>
                  </a:lnTo>
                  <a:lnTo>
                    <a:pt x="85" y="342"/>
                  </a:lnTo>
                  <a:lnTo>
                    <a:pt x="86" y="342"/>
                  </a:lnTo>
                  <a:lnTo>
                    <a:pt x="88" y="342"/>
                  </a:lnTo>
                  <a:lnTo>
                    <a:pt x="88" y="341"/>
                  </a:lnTo>
                  <a:lnTo>
                    <a:pt x="88" y="340"/>
                  </a:lnTo>
                  <a:lnTo>
                    <a:pt x="89" y="340"/>
                  </a:lnTo>
                  <a:lnTo>
                    <a:pt x="89" y="341"/>
                  </a:lnTo>
                  <a:lnTo>
                    <a:pt x="89" y="342"/>
                  </a:lnTo>
                  <a:close/>
                  <a:moveTo>
                    <a:pt x="88" y="340"/>
                  </a:moveTo>
                  <a:lnTo>
                    <a:pt x="86" y="340"/>
                  </a:lnTo>
                  <a:lnTo>
                    <a:pt x="88" y="340"/>
                  </a:lnTo>
                  <a:lnTo>
                    <a:pt x="88" y="339"/>
                  </a:lnTo>
                  <a:lnTo>
                    <a:pt x="88" y="340"/>
                  </a:lnTo>
                  <a:close/>
                  <a:moveTo>
                    <a:pt x="295" y="207"/>
                  </a:moveTo>
                  <a:lnTo>
                    <a:pt x="295" y="209"/>
                  </a:lnTo>
                  <a:lnTo>
                    <a:pt x="295" y="207"/>
                  </a:lnTo>
                  <a:close/>
                  <a:moveTo>
                    <a:pt x="285" y="206"/>
                  </a:moveTo>
                  <a:lnTo>
                    <a:pt x="284" y="206"/>
                  </a:lnTo>
                  <a:lnTo>
                    <a:pt x="284" y="205"/>
                  </a:lnTo>
                  <a:lnTo>
                    <a:pt x="285" y="205"/>
                  </a:lnTo>
                  <a:lnTo>
                    <a:pt x="285" y="206"/>
                  </a:lnTo>
                  <a:close/>
                  <a:moveTo>
                    <a:pt x="240" y="192"/>
                  </a:moveTo>
                  <a:lnTo>
                    <a:pt x="241" y="192"/>
                  </a:lnTo>
                  <a:lnTo>
                    <a:pt x="240" y="193"/>
                  </a:lnTo>
                  <a:lnTo>
                    <a:pt x="239" y="192"/>
                  </a:lnTo>
                  <a:lnTo>
                    <a:pt x="239" y="191"/>
                  </a:lnTo>
                  <a:lnTo>
                    <a:pt x="240" y="191"/>
                  </a:lnTo>
                  <a:lnTo>
                    <a:pt x="240" y="192"/>
                  </a:lnTo>
                  <a:close/>
                  <a:moveTo>
                    <a:pt x="326" y="149"/>
                  </a:moveTo>
                  <a:lnTo>
                    <a:pt x="326" y="151"/>
                  </a:lnTo>
                  <a:lnTo>
                    <a:pt x="326" y="149"/>
                  </a:lnTo>
                  <a:lnTo>
                    <a:pt x="326" y="148"/>
                  </a:lnTo>
                  <a:lnTo>
                    <a:pt x="325" y="147"/>
                  </a:lnTo>
                  <a:lnTo>
                    <a:pt x="326" y="147"/>
                  </a:lnTo>
                  <a:lnTo>
                    <a:pt x="326" y="148"/>
                  </a:lnTo>
                  <a:lnTo>
                    <a:pt x="326" y="149"/>
                  </a:lnTo>
                  <a:close/>
                  <a:moveTo>
                    <a:pt x="365" y="125"/>
                  </a:moveTo>
                  <a:lnTo>
                    <a:pt x="367" y="126"/>
                  </a:lnTo>
                  <a:lnTo>
                    <a:pt x="368" y="127"/>
                  </a:lnTo>
                  <a:lnTo>
                    <a:pt x="369" y="126"/>
                  </a:lnTo>
                  <a:lnTo>
                    <a:pt x="369" y="127"/>
                  </a:lnTo>
                  <a:lnTo>
                    <a:pt x="368" y="127"/>
                  </a:lnTo>
                  <a:lnTo>
                    <a:pt x="367" y="127"/>
                  </a:lnTo>
                  <a:lnTo>
                    <a:pt x="365" y="127"/>
                  </a:lnTo>
                  <a:lnTo>
                    <a:pt x="365" y="126"/>
                  </a:lnTo>
                  <a:lnTo>
                    <a:pt x="365" y="125"/>
                  </a:lnTo>
                  <a:lnTo>
                    <a:pt x="365" y="126"/>
                  </a:lnTo>
                  <a:lnTo>
                    <a:pt x="365" y="125"/>
                  </a:lnTo>
                  <a:close/>
                  <a:moveTo>
                    <a:pt x="369" y="116"/>
                  </a:moveTo>
                  <a:lnTo>
                    <a:pt x="370" y="117"/>
                  </a:lnTo>
                  <a:lnTo>
                    <a:pt x="369" y="117"/>
                  </a:lnTo>
                  <a:lnTo>
                    <a:pt x="369" y="119"/>
                  </a:lnTo>
                  <a:lnTo>
                    <a:pt x="368" y="119"/>
                  </a:lnTo>
                  <a:lnTo>
                    <a:pt x="368" y="120"/>
                  </a:lnTo>
                  <a:lnTo>
                    <a:pt x="367" y="120"/>
                  </a:lnTo>
                  <a:lnTo>
                    <a:pt x="367" y="121"/>
                  </a:lnTo>
                  <a:lnTo>
                    <a:pt x="365" y="121"/>
                  </a:lnTo>
                  <a:lnTo>
                    <a:pt x="365" y="122"/>
                  </a:lnTo>
                  <a:lnTo>
                    <a:pt x="365" y="122"/>
                  </a:lnTo>
                  <a:lnTo>
                    <a:pt x="364" y="122"/>
                  </a:lnTo>
                  <a:lnTo>
                    <a:pt x="364" y="121"/>
                  </a:lnTo>
                  <a:lnTo>
                    <a:pt x="364" y="122"/>
                  </a:lnTo>
                  <a:lnTo>
                    <a:pt x="363" y="121"/>
                  </a:lnTo>
                  <a:lnTo>
                    <a:pt x="363" y="120"/>
                  </a:lnTo>
                  <a:lnTo>
                    <a:pt x="363" y="119"/>
                  </a:lnTo>
                  <a:lnTo>
                    <a:pt x="364" y="120"/>
                  </a:lnTo>
                  <a:lnTo>
                    <a:pt x="364" y="119"/>
                  </a:lnTo>
                  <a:lnTo>
                    <a:pt x="364" y="117"/>
                  </a:lnTo>
                  <a:lnTo>
                    <a:pt x="365" y="117"/>
                  </a:lnTo>
                  <a:lnTo>
                    <a:pt x="365" y="116"/>
                  </a:lnTo>
                  <a:lnTo>
                    <a:pt x="365" y="116"/>
                  </a:lnTo>
                  <a:lnTo>
                    <a:pt x="367" y="116"/>
                  </a:lnTo>
                  <a:lnTo>
                    <a:pt x="367" y="116"/>
                  </a:lnTo>
                  <a:lnTo>
                    <a:pt x="368" y="116"/>
                  </a:lnTo>
                  <a:lnTo>
                    <a:pt x="368" y="116"/>
                  </a:lnTo>
                  <a:lnTo>
                    <a:pt x="368" y="116"/>
                  </a:lnTo>
                  <a:lnTo>
                    <a:pt x="369" y="116"/>
                  </a:lnTo>
                  <a:close/>
                  <a:moveTo>
                    <a:pt x="395" y="116"/>
                  </a:moveTo>
                  <a:lnTo>
                    <a:pt x="394" y="116"/>
                  </a:lnTo>
                  <a:lnTo>
                    <a:pt x="394" y="115"/>
                  </a:lnTo>
                  <a:lnTo>
                    <a:pt x="395" y="115"/>
                  </a:lnTo>
                  <a:lnTo>
                    <a:pt x="395" y="116"/>
                  </a:lnTo>
                  <a:close/>
                  <a:moveTo>
                    <a:pt x="399" y="95"/>
                  </a:moveTo>
                  <a:lnTo>
                    <a:pt x="400" y="95"/>
                  </a:lnTo>
                  <a:lnTo>
                    <a:pt x="400" y="96"/>
                  </a:lnTo>
                  <a:lnTo>
                    <a:pt x="399" y="96"/>
                  </a:lnTo>
                  <a:lnTo>
                    <a:pt x="397" y="96"/>
                  </a:lnTo>
                  <a:lnTo>
                    <a:pt x="397" y="97"/>
                  </a:lnTo>
                  <a:lnTo>
                    <a:pt x="400" y="97"/>
                  </a:lnTo>
                  <a:lnTo>
                    <a:pt x="399" y="97"/>
                  </a:lnTo>
                  <a:lnTo>
                    <a:pt x="399" y="98"/>
                  </a:lnTo>
                  <a:lnTo>
                    <a:pt x="397" y="98"/>
                  </a:lnTo>
                  <a:lnTo>
                    <a:pt x="397" y="100"/>
                  </a:lnTo>
                  <a:lnTo>
                    <a:pt x="399" y="100"/>
                  </a:lnTo>
                  <a:lnTo>
                    <a:pt x="399" y="101"/>
                  </a:lnTo>
                  <a:lnTo>
                    <a:pt x="400" y="101"/>
                  </a:lnTo>
                  <a:lnTo>
                    <a:pt x="401" y="101"/>
                  </a:lnTo>
                  <a:lnTo>
                    <a:pt x="402" y="100"/>
                  </a:lnTo>
                  <a:lnTo>
                    <a:pt x="403" y="101"/>
                  </a:lnTo>
                  <a:lnTo>
                    <a:pt x="404" y="101"/>
                  </a:lnTo>
                  <a:lnTo>
                    <a:pt x="404" y="102"/>
                  </a:lnTo>
                  <a:lnTo>
                    <a:pt x="404" y="103"/>
                  </a:lnTo>
                  <a:lnTo>
                    <a:pt x="403" y="103"/>
                  </a:lnTo>
                  <a:lnTo>
                    <a:pt x="403" y="104"/>
                  </a:lnTo>
                  <a:lnTo>
                    <a:pt x="402" y="106"/>
                  </a:lnTo>
                  <a:lnTo>
                    <a:pt x="401" y="107"/>
                  </a:lnTo>
                  <a:lnTo>
                    <a:pt x="401" y="108"/>
                  </a:lnTo>
                  <a:lnTo>
                    <a:pt x="401" y="109"/>
                  </a:lnTo>
                  <a:lnTo>
                    <a:pt x="400" y="110"/>
                  </a:lnTo>
                  <a:lnTo>
                    <a:pt x="397" y="112"/>
                  </a:lnTo>
                  <a:lnTo>
                    <a:pt x="397" y="113"/>
                  </a:lnTo>
                  <a:lnTo>
                    <a:pt x="396" y="113"/>
                  </a:lnTo>
                  <a:lnTo>
                    <a:pt x="396" y="112"/>
                  </a:lnTo>
                  <a:lnTo>
                    <a:pt x="395" y="112"/>
                  </a:lnTo>
                  <a:lnTo>
                    <a:pt x="395" y="110"/>
                  </a:lnTo>
                  <a:lnTo>
                    <a:pt x="394" y="110"/>
                  </a:lnTo>
                  <a:lnTo>
                    <a:pt x="393" y="110"/>
                  </a:lnTo>
                  <a:lnTo>
                    <a:pt x="391" y="109"/>
                  </a:lnTo>
                  <a:lnTo>
                    <a:pt x="391" y="108"/>
                  </a:lnTo>
                  <a:lnTo>
                    <a:pt x="391" y="107"/>
                  </a:lnTo>
                  <a:lnTo>
                    <a:pt x="390" y="106"/>
                  </a:lnTo>
                  <a:lnTo>
                    <a:pt x="389" y="106"/>
                  </a:lnTo>
                  <a:lnTo>
                    <a:pt x="388" y="106"/>
                  </a:lnTo>
                  <a:lnTo>
                    <a:pt x="388" y="107"/>
                  </a:lnTo>
                  <a:lnTo>
                    <a:pt x="387" y="108"/>
                  </a:lnTo>
                  <a:lnTo>
                    <a:pt x="387" y="107"/>
                  </a:lnTo>
                  <a:lnTo>
                    <a:pt x="386" y="107"/>
                  </a:lnTo>
                  <a:lnTo>
                    <a:pt x="387" y="107"/>
                  </a:lnTo>
                  <a:lnTo>
                    <a:pt x="386" y="106"/>
                  </a:lnTo>
                  <a:lnTo>
                    <a:pt x="386" y="107"/>
                  </a:lnTo>
                  <a:lnTo>
                    <a:pt x="386" y="106"/>
                  </a:lnTo>
                  <a:lnTo>
                    <a:pt x="384" y="107"/>
                  </a:lnTo>
                  <a:lnTo>
                    <a:pt x="384" y="106"/>
                  </a:lnTo>
                  <a:lnTo>
                    <a:pt x="383" y="106"/>
                  </a:lnTo>
                  <a:lnTo>
                    <a:pt x="384" y="104"/>
                  </a:lnTo>
                  <a:lnTo>
                    <a:pt x="386" y="103"/>
                  </a:lnTo>
                  <a:lnTo>
                    <a:pt x="387" y="102"/>
                  </a:lnTo>
                  <a:lnTo>
                    <a:pt x="388" y="102"/>
                  </a:lnTo>
                  <a:lnTo>
                    <a:pt x="388" y="101"/>
                  </a:lnTo>
                  <a:lnTo>
                    <a:pt x="389" y="101"/>
                  </a:lnTo>
                  <a:lnTo>
                    <a:pt x="389" y="100"/>
                  </a:lnTo>
                  <a:lnTo>
                    <a:pt x="390" y="100"/>
                  </a:lnTo>
                  <a:lnTo>
                    <a:pt x="390" y="98"/>
                  </a:lnTo>
                  <a:lnTo>
                    <a:pt x="391" y="98"/>
                  </a:lnTo>
                  <a:lnTo>
                    <a:pt x="393" y="98"/>
                  </a:lnTo>
                  <a:lnTo>
                    <a:pt x="393" y="97"/>
                  </a:lnTo>
                  <a:lnTo>
                    <a:pt x="394" y="97"/>
                  </a:lnTo>
                  <a:lnTo>
                    <a:pt x="394" y="96"/>
                  </a:lnTo>
                  <a:lnTo>
                    <a:pt x="395" y="96"/>
                  </a:lnTo>
                  <a:lnTo>
                    <a:pt x="396" y="96"/>
                  </a:lnTo>
                  <a:lnTo>
                    <a:pt x="399" y="95"/>
                  </a:lnTo>
                  <a:close/>
                  <a:moveTo>
                    <a:pt x="417" y="93"/>
                  </a:moveTo>
                  <a:lnTo>
                    <a:pt x="417" y="94"/>
                  </a:lnTo>
                  <a:lnTo>
                    <a:pt x="417" y="93"/>
                  </a:lnTo>
                  <a:lnTo>
                    <a:pt x="419" y="93"/>
                  </a:lnTo>
                  <a:lnTo>
                    <a:pt x="417" y="93"/>
                  </a:lnTo>
                  <a:lnTo>
                    <a:pt x="419" y="94"/>
                  </a:lnTo>
                  <a:lnTo>
                    <a:pt x="420" y="94"/>
                  </a:lnTo>
                  <a:lnTo>
                    <a:pt x="420" y="95"/>
                  </a:lnTo>
                  <a:lnTo>
                    <a:pt x="420" y="96"/>
                  </a:lnTo>
                  <a:lnTo>
                    <a:pt x="421" y="96"/>
                  </a:lnTo>
                  <a:lnTo>
                    <a:pt x="421" y="97"/>
                  </a:lnTo>
                  <a:lnTo>
                    <a:pt x="421" y="98"/>
                  </a:lnTo>
                  <a:lnTo>
                    <a:pt x="420" y="98"/>
                  </a:lnTo>
                  <a:lnTo>
                    <a:pt x="419" y="98"/>
                  </a:lnTo>
                  <a:lnTo>
                    <a:pt x="415" y="96"/>
                  </a:lnTo>
                  <a:lnTo>
                    <a:pt x="414" y="96"/>
                  </a:lnTo>
                  <a:lnTo>
                    <a:pt x="412" y="96"/>
                  </a:lnTo>
                  <a:lnTo>
                    <a:pt x="412" y="95"/>
                  </a:lnTo>
                  <a:lnTo>
                    <a:pt x="412" y="94"/>
                  </a:lnTo>
                  <a:lnTo>
                    <a:pt x="410" y="94"/>
                  </a:lnTo>
                  <a:lnTo>
                    <a:pt x="412" y="93"/>
                  </a:lnTo>
                  <a:lnTo>
                    <a:pt x="413" y="93"/>
                  </a:lnTo>
                  <a:lnTo>
                    <a:pt x="415" y="93"/>
                  </a:lnTo>
                  <a:lnTo>
                    <a:pt x="416" y="93"/>
                  </a:lnTo>
                  <a:lnTo>
                    <a:pt x="417" y="93"/>
                  </a:lnTo>
                  <a:close/>
                  <a:moveTo>
                    <a:pt x="377" y="33"/>
                  </a:moveTo>
                  <a:lnTo>
                    <a:pt x="376" y="33"/>
                  </a:lnTo>
                  <a:lnTo>
                    <a:pt x="376" y="32"/>
                  </a:lnTo>
                  <a:lnTo>
                    <a:pt x="377" y="33"/>
                  </a:lnTo>
                  <a:close/>
                  <a:moveTo>
                    <a:pt x="195" y="1"/>
                  </a:moveTo>
                  <a:lnTo>
                    <a:pt x="196" y="1"/>
                  </a:lnTo>
                  <a:lnTo>
                    <a:pt x="198" y="3"/>
                  </a:lnTo>
                  <a:lnTo>
                    <a:pt x="198" y="1"/>
                  </a:lnTo>
                  <a:lnTo>
                    <a:pt x="199" y="1"/>
                  </a:lnTo>
                  <a:lnTo>
                    <a:pt x="200" y="1"/>
                  </a:lnTo>
                  <a:lnTo>
                    <a:pt x="201" y="3"/>
                  </a:lnTo>
                  <a:lnTo>
                    <a:pt x="202" y="3"/>
                  </a:lnTo>
                  <a:lnTo>
                    <a:pt x="203" y="4"/>
                  </a:lnTo>
                  <a:lnTo>
                    <a:pt x="205" y="4"/>
                  </a:lnTo>
                  <a:lnTo>
                    <a:pt x="205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6" y="5"/>
                  </a:lnTo>
                  <a:lnTo>
                    <a:pt x="207" y="5"/>
                  </a:lnTo>
                  <a:lnTo>
                    <a:pt x="208" y="5"/>
                  </a:lnTo>
                  <a:lnTo>
                    <a:pt x="208" y="6"/>
                  </a:lnTo>
                  <a:lnTo>
                    <a:pt x="208" y="7"/>
                  </a:lnTo>
                  <a:lnTo>
                    <a:pt x="208" y="6"/>
                  </a:lnTo>
                  <a:lnTo>
                    <a:pt x="209" y="6"/>
                  </a:lnTo>
                  <a:lnTo>
                    <a:pt x="209" y="5"/>
                  </a:lnTo>
                  <a:lnTo>
                    <a:pt x="211" y="5"/>
                  </a:lnTo>
                  <a:lnTo>
                    <a:pt x="212" y="5"/>
                  </a:lnTo>
                  <a:lnTo>
                    <a:pt x="213" y="5"/>
                  </a:lnTo>
                  <a:lnTo>
                    <a:pt x="214" y="5"/>
                  </a:lnTo>
                  <a:lnTo>
                    <a:pt x="215" y="5"/>
                  </a:lnTo>
                  <a:lnTo>
                    <a:pt x="216" y="5"/>
                  </a:lnTo>
                  <a:lnTo>
                    <a:pt x="218" y="5"/>
                  </a:lnTo>
                  <a:lnTo>
                    <a:pt x="219" y="5"/>
                  </a:lnTo>
                  <a:lnTo>
                    <a:pt x="220" y="5"/>
                  </a:lnTo>
                  <a:lnTo>
                    <a:pt x="221" y="5"/>
                  </a:lnTo>
                  <a:lnTo>
                    <a:pt x="222" y="5"/>
                  </a:lnTo>
                  <a:lnTo>
                    <a:pt x="224" y="5"/>
                  </a:lnTo>
                  <a:lnTo>
                    <a:pt x="224" y="4"/>
                  </a:lnTo>
                  <a:lnTo>
                    <a:pt x="224" y="4"/>
                  </a:lnTo>
                  <a:lnTo>
                    <a:pt x="224" y="5"/>
                  </a:lnTo>
                  <a:lnTo>
                    <a:pt x="226" y="5"/>
                  </a:lnTo>
                  <a:lnTo>
                    <a:pt x="227" y="4"/>
                  </a:lnTo>
                  <a:lnTo>
                    <a:pt x="230" y="4"/>
                  </a:lnTo>
                  <a:lnTo>
                    <a:pt x="230" y="3"/>
                  </a:lnTo>
                  <a:lnTo>
                    <a:pt x="231" y="3"/>
                  </a:lnTo>
                  <a:lnTo>
                    <a:pt x="232" y="3"/>
                  </a:lnTo>
                  <a:lnTo>
                    <a:pt x="233" y="4"/>
                  </a:lnTo>
                  <a:lnTo>
                    <a:pt x="233" y="5"/>
                  </a:lnTo>
                  <a:lnTo>
                    <a:pt x="233" y="4"/>
                  </a:lnTo>
                  <a:lnTo>
                    <a:pt x="233" y="5"/>
                  </a:lnTo>
                  <a:lnTo>
                    <a:pt x="234" y="5"/>
                  </a:lnTo>
                  <a:lnTo>
                    <a:pt x="239" y="5"/>
                  </a:lnTo>
                  <a:lnTo>
                    <a:pt x="239" y="6"/>
                  </a:lnTo>
                  <a:lnTo>
                    <a:pt x="240" y="6"/>
                  </a:lnTo>
                  <a:lnTo>
                    <a:pt x="240" y="5"/>
                  </a:lnTo>
                  <a:lnTo>
                    <a:pt x="241" y="5"/>
                  </a:lnTo>
                  <a:lnTo>
                    <a:pt x="241" y="6"/>
                  </a:lnTo>
                  <a:lnTo>
                    <a:pt x="243" y="6"/>
                  </a:lnTo>
                  <a:lnTo>
                    <a:pt x="244" y="7"/>
                  </a:lnTo>
                  <a:lnTo>
                    <a:pt x="245" y="7"/>
                  </a:lnTo>
                  <a:lnTo>
                    <a:pt x="246" y="7"/>
                  </a:lnTo>
                  <a:lnTo>
                    <a:pt x="247" y="7"/>
                  </a:lnTo>
                  <a:lnTo>
                    <a:pt x="248" y="7"/>
                  </a:lnTo>
                  <a:lnTo>
                    <a:pt x="250" y="7"/>
                  </a:lnTo>
                  <a:lnTo>
                    <a:pt x="252" y="9"/>
                  </a:lnTo>
                  <a:lnTo>
                    <a:pt x="256" y="10"/>
                  </a:lnTo>
                  <a:lnTo>
                    <a:pt x="257" y="10"/>
                  </a:lnTo>
                  <a:lnTo>
                    <a:pt x="258" y="10"/>
                  </a:lnTo>
                  <a:lnTo>
                    <a:pt x="259" y="10"/>
                  </a:lnTo>
                  <a:lnTo>
                    <a:pt x="261" y="9"/>
                  </a:lnTo>
                  <a:lnTo>
                    <a:pt x="264" y="9"/>
                  </a:lnTo>
                  <a:lnTo>
                    <a:pt x="265" y="9"/>
                  </a:lnTo>
                  <a:lnTo>
                    <a:pt x="265" y="7"/>
                  </a:lnTo>
                  <a:lnTo>
                    <a:pt x="265" y="9"/>
                  </a:lnTo>
                  <a:lnTo>
                    <a:pt x="266" y="9"/>
                  </a:lnTo>
                  <a:lnTo>
                    <a:pt x="266" y="7"/>
                  </a:lnTo>
                  <a:lnTo>
                    <a:pt x="267" y="7"/>
                  </a:lnTo>
                  <a:lnTo>
                    <a:pt x="269" y="6"/>
                  </a:lnTo>
                  <a:lnTo>
                    <a:pt x="269" y="7"/>
                  </a:lnTo>
                  <a:lnTo>
                    <a:pt x="270" y="7"/>
                  </a:lnTo>
                  <a:lnTo>
                    <a:pt x="269" y="7"/>
                  </a:lnTo>
                  <a:lnTo>
                    <a:pt x="269" y="9"/>
                  </a:lnTo>
                  <a:lnTo>
                    <a:pt x="270" y="9"/>
                  </a:lnTo>
                  <a:lnTo>
                    <a:pt x="270" y="7"/>
                  </a:lnTo>
                  <a:lnTo>
                    <a:pt x="270" y="9"/>
                  </a:lnTo>
                  <a:lnTo>
                    <a:pt x="270" y="7"/>
                  </a:lnTo>
                  <a:lnTo>
                    <a:pt x="271" y="7"/>
                  </a:lnTo>
                  <a:lnTo>
                    <a:pt x="272" y="6"/>
                  </a:lnTo>
                  <a:lnTo>
                    <a:pt x="273" y="6"/>
                  </a:lnTo>
                  <a:lnTo>
                    <a:pt x="274" y="6"/>
                  </a:lnTo>
                  <a:lnTo>
                    <a:pt x="274" y="7"/>
                  </a:lnTo>
                  <a:lnTo>
                    <a:pt x="276" y="7"/>
                  </a:lnTo>
                  <a:lnTo>
                    <a:pt x="277" y="7"/>
                  </a:lnTo>
                  <a:lnTo>
                    <a:pt x="277" y="9"/>
                  </a:lnTo>
                  <a:lnTo>
                    <a:pt x="276" y="9"/>
                  </a:lnTo>
                  <a:lnTo>
                    <a:pt x="276" y="7"/>
                  </a:lnTo>
                  <a:lnTo>
                    <a:pt x="276" y="9"/>
                  </a:lnTo>
                  <a:lnTo>
                    <a:pt x="274" y="9"/>
                  </a:lnTo>
                  <a:lnTo>
                    <a:pt x="276" y="9"/>
                  </a:lnTo>
                  <a:lnTo>
                    <a:pt x="277" y="9"/>
                  </a:lnTo>
                  <a:lnTo>
                    <a:pt x="278" y="9"/>
                  </a:lnTo>
                  <a:lnTo>
                    <a:pt x="279" y="10"/>
                  </a:lnTo>
                  <a:lnTo>
                    <a:pt x="280" y="10"/>
                  </a:lnTo>
                  <a:lnTo>
                    <a:pt x="280" y="10"/>
                  </a:lnTo>
                  <a:lnTo>
                    <a:pt x="280" y="11"/>
                  </a:lnTo>
                  <a:lnTo>
                    <a:pt x="282" y="11"/>
                  </a:lnTo>
                  <a:lnTo>
                    <a:pt x="282" y="10"/>
                  </a:lnTo>
                  <a:lnTo>
                    <a:pt x="283" y="11"/>
                  </a:lnTo>
                  <a:lnTo>
                    <a:pt x="283" y="10"/>
                  </a:lnTo>
                  <a:lnTo>
                    <a:pt x="284" y="10"/>
                  </a:lnTo>
                  <a:lnTo>
                    <a:pt x="284" y="9"/>
                  </a:lnTo>
                  <a:lnTo>
                    <a:pt x="285" y="9"/>
                  </a:lnTo>
                  <a:lnTo>
                    <a:pt x="284" y="9"/>
                  </a:lnTo>
                  <a:lnTo>
                    <a:pt x="285" y="9"/>
                  </a:lnTo>
                  <a:lnTo>
                    <a:pt x="286" y="9"/>
                  </a:lnTo>
                  <a:lnTo>
                    <a:pt x="287" y="9"/>
                  </a:lnTo>
                  <a:lnTo>
                    <a:pt x="287" y="7"/>
                  </a:lnTo>
                  <a:lnTo>
                    <a:pt x="289" y="7"/>
                  </a:lnTo>
                  <a:lnTo>
                    <a:pt x="289" y="9"/>
                  </a:lnTo>
                  <a:lnTo>
                    <a:pt x="290" y="10"/>
                  </a:lnTo>
                  <a:lnTo>
                    <a:pt x="290" y="9"/>
                  </a:lnTo>
                  <a:lnTo>
                    <a:pt x="291" y="9"/>
                  </a:lnTo>
                  <a:lnTo>
                    <a:pt x="291" y="10"/>
                  </a:lnTo>
                  <a:lnTo>
                    <a:pt x="292" y="10"/>
                  </a:lnTo>
                  <a:lnTo>
                    <a:pt x="293" y="10"/>
                  </a:lnTo>
                  <a:lnTo>
                    <a:pt x="293" y="11"/>
                  </a:lnTo>
                  <a:lnTo>
                    <a:pt x="296" y="12"/>
                  </a:lnTo>
                  <a:lnTo>
                    <a:pt x="297" y="12"/>
                  </a:lnTo>
                  <a:lnTo>
                    <a:pt x="298" y="12"/>
                  </a:lnTo>
                  <a:lnTo>
                    <a:pt x="299" y="12"/>
                  </a:lnTo>
                  <a:lnTo>
                    <a:pt x="300" y="12"/>
                  </a:lnTo>
                  <a:lnTo>
                    <a:pt x="302" y="12"/>
                  </a:lnTo>
                  <a:lnTo>
                    <a:pt x="303" y="11"/>
                  </a:lnTo>
                  <a:lnTo>
                    <a:pt x="304" y="11"/>
                  </a:lnTo>
                  <a:lnTo>
                    <a:pt x="305" y="11"/>
                  </a:lnTo>
                  <a:lnTo>
                    <a:pt x="304" y="11"/>
                  </a:lnTo>
                  <a:lnTo>
                    <a:pt x="305" y="11"/>
                  </a:lnTo>
                  <a:lnTo>
                    <a:pt x="305" y="10"/>
                  </a:lnTo>
                  <a:lnTo>
                    <a:pt x="306" y="10"/>
                  </a:lnTo>
                  <a:lnTo>
                    <a:pt x="306" y="11"/>
                  </a:lnTo>
                  <a:lnTo>
                    <a:pt x="308" y="11"/>
                  </a:lnTo>
                  <a:lnTo>
                    <a:pt x="308" y="12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09" y="13"/>
                  </a:lnTo>
                  <a:lnTo>
                    <a:pt x="310" y="13"/>
                  </a:lnTo>
                  <a:lnTo>
                    <a:pt x="310" y="12"/>
                  </a:lnTo>
                  <a:lnTo>
                    <a:pt x="311" y="12"/>
                  </a:lnTo>
                  <a:lnTo>
                    <a:pt x="312" y="13"/>
                  </a:lnTo>
                  <a:lnTo>
                    <a:pt x="313" y="13"/>
                  </a:lnTo>
                  <a:lnTo>
                    <a:pt x="313" y="15"/>
                  </a:lnTo>
                  <a:lnTo>
                    <a:pt x="313" y="16"/>
                  </a:lnTo>
                  <a:lnTo>
                    <a:pt x="312" y="17"/>
                  </a:lnTo>
                  <a:lnTo>
                    <a:pt x="312" y="18"/>
                  </a:lnTo>
                  <a:lnTo>
                    <a:pt x="311" y="18"/>
                  </a:lnTo>
                  <a:lnTo>
                    <a:pt x="312" y="18"/>
                  </a:lnTo>
                  <a:lnTo>
                    <a:pt x="312" y="19"/>
                  </a:lnTo>
                  <a:lnTo>
                    <a:pt x="313" y="19"/>
                  </a:lnTo>
                  <a:lnTo>
                    <a:pt x="315" y="19"/>
                  </a:lnTo>
                  <a:lnTo>
                    <a:pt x="315" y="18"/>
                  </a:lnTo>
                  <a:lnTo>
                    <a:pt x="315" y="17"/>
                  </a:lnTo>
                  <a:lnTo>
                    <a:pt x="316" y="17"/>
                  </a:lnTo>
                  <a:lnTo>
                    <a:pt x="315" y="17"/>
                  </a:lnTo>
                  <a:lnTo>
                    <a:pt x="315" y="18"/>
                  </a:lnTo>
                  <a:lnTo>
                    <a:pt x="316" y="18"/>
                  </a:lnTo>
                  <a:lnTo>
                    <a:pt x="316" y="19"/>
                  </a:lnTo>
                  <a:lnTo>
                    <a:pt x="317" y="19"/>
                  </a:lnTo>
                  <a:lnTo>
                    <a:pt x="318" y="19"/>
                  </a:lnTo>
                  <a:lnTo>
                    <a:pt x="319" y="19"/>
                  </a:lnTo>
                  <a:lnTo>
                    <a:pt x="319" y="20"/>
                  </a:lnTo>
                  <a:lnTo>
                    <a:pt x="321" y="20"/>
                  </a:lnTo>
                  <a:lnTo>
                    <a:pt x="322" y="22"/>
                  </a:lnTo>
                  <a:lnTo>
                    <a:pt x="324" y="22"/>
                  </a:lnTo>
                  <a:lnTo>
                    <a:pt x="325" y="22"/>
                  </a:lnTo>
                  <a:lnTo>
                    <a:pt x="326" y="22"/>
                  </a:lnTo>
                  <a:lnTo>
                    <a:pt x="326" y="23"/>
                  </a:lnTo>
                  <a:lnTo>
                    <a:pt x="328" y="24"/>
                  </a:lnTo>
                  <a:lnTo>
                    <a:pt x="329" y="25"/>
                  </a:lnTo>
                  <a:lnTo>
                    <a:pt x="329" y="26"/>
                  </a:lnTo>
                  <a:lnTo>
                    <a:pt x="330" y="26"/>
                  </a:lnTo>
                  <a:lnTo>
                    <a:pt x="330" y="25"/>
                  </a:lnTo>
                  <a:lnTo>
                    <a:pt x="331" y="25"/>
                  </a:lnTo>
                  <a:lnTo>
                    <a:pt x="332" y="25"/>
                  </a:lnTo>
                  <a:lnTo>
                    <a:pt x="334" y="24"/>
                  </a:lnTo>
                  <a:lnTo>
                    <a:pt x="334" y="25"/>
                  </a:lnTo>
                  <a:lnTo>
                    <a:pt x="334" y="24"/>
                  </a:lnTo>
                  <a:lnTo>
                    <a:pt x="335" y="24"/>
                  </a:lnTo>
                  <a:lnTo>
                    <a:pt x="336" y="25"/>
                  </a:lnTo>
                  <a:lnTo>
                    <a:pt x="337" y="25"/>
                  </a:lnTo>
                  <a:lnTo>
                    <a:pt x="337" y="26"/>
                  </a:lnTo>
                  <a:lnTo>
                    <a:pt x="337" y="28"/>
                  </a:lnTo>
                  <a:lnTo>
                    <a:pt x="338" y="28"/>
                  </a:lnTo>
                  <a:lnTo>
                    <a:pt x="338" y="29"/>
                  </a:lnTo>
                  <a:lnTo>
                    <a:pt x="339" y="29"/>
                  </a:lnTo>
                  <a:lnTo>
                    <a:pt x="341" y="28"/>
                  </a:lnTo>
                  <a:lnTo>
                    <a:pt x="342" y="28"/>
                  </a:lnTo>
                  <a:lnTo>
                    <a:pt x="343" y="28"/>
                  </a:lnTo>
                  <a:lnTo>
                    <a:pt x="344" y="28"/>
                  </a:lnTo>
                  <a:lnTo>
                    <a:pt x="344" y="29"/>
                  </a:lnTo>
                  <a:lnTo>
                    <a:pt x="345" y="29"/>
                  </a:lnTo>
                  <a:lnTo>
                    <a:pt x="345" y="28"/>
                  </a:lnTo>
                  <a:lnTo>
                    <a:pt x="347" y="28"/>
                  </a:lnTo>
                  <a:lnTo>
                    <a:pt x="347" y="29"/>
                  </a:lnTo>
                  <a:lnTo>
                    <a:pt x="348" y="29"/>
                  </a:lnTo>
                  <a:lnTo>
                    <a:pt x="349" y="29"/>
                  </a:lnTo>
                  <a:lnTo>
                    <a:pt x="351" y="29"/>
                  </a:lnTo>
                  <a:lnTo>
                    <a:pt x="352" y="29"/>
                  </a:lnTo>
                  <a:lnTo>
                    <a:pt x="352" y="28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2" y="25"/>
                  </a:lnTo>
                  <a:lnTo>
                    <a:pt x="352" y="24"/>
                  </a:lnTo>
                  <a:lnTo>
                    <a:pt x="354" y="24"/>
                  </a:lnTo>
                  <a:lnTo>
                    <a:pt x="355" y="24"/>
                  </a:lnTo>
                  <a:lnTo>
                    <a:pt x="356" y="25"/>
                  </a:lnTo>
                  <a:lnTo>
                    <a:pt x="357" y="25"/>
                  </a:lnTo>
                  <a:lnTo>
                    <a:pt x="358" y="25"/>
                  </a:lnTo>
                  <a:lnTo>
                    <a:pt x="358" y="26"/>
                  </a:lnTo>
                  <a:lnTo>
                    <a:pt x="360" y="26"/>
                  </a:lnTo>
                  <a:lnTo>
                    <a:pt x="361" y="26"/>
                  </a:lnTo>
                  <a:lnTo>
                    <a:pt x="361" y="28"/>
                  </a:lnTo>
                  <a:lnTo>
                    <a:pt x="362" y="28"/>
                  </a:lnTo>
                  <a:lnTo>
                    <a:pt x="363" y="28"/>
                  </a:lnTo>
                  <a:lnTo>
                    <a:pt x="365" y="28"/>
                  </a:lnTo>
                  <a:lnTo>
                    <a:pt x="365" y="29"/>
                  </a:lnTo>
                  <a:lnTo>
                    <a:pt x="365" y="29"/>
                  </a:lnTo>
                  <a:lnTo>
                    <a:pt x="365" y="30"/>
                  </a:lnTo>
                  <a:lnTo>
                    <a:pt x="365" y="31"/>
                  </a:lnTo>
                  <a:lnTo>
                    <a:pt x="365" y="31"/>
                  </a:lnTo>
                  <a:lnTo>
                    <a:pt x="367" y="31"/>
                  </a:lnTo>
                  <a:lnTo>
                    <a:pt x="367" y="32"/>
                  </a:lnTo>
                  <a:lnTo>
                    <a:pt x="365" y="32"/>
                  </a:lnTo>
                  <a:lnTo>
                    <a:pt x="365" y="33"/>
                  </a:lnTo>
                  <a:lnTo>
                    <a:pt x="367" y="33"/>
                  </a:lnTo>
                  <a:lnTo>
                    <a:pt x="368" y="33"/>
                  </a:lnTo>
                  <a:lnTo>
                    <a:pt x="369" y="33"/>
                  </a:lnTo>
                  <a:lnTo>
                    <a:pt x="370" y="33"/>
                  </a:lnTo>
                  <a:lnTo>
                    <a:pt x="370" y="32"/>
                  </a:lnTo>
                  <a:lnTo>
                    <a:pt x="371" y="32"/>
                  </a:lnTo>
                  <a:lnTo>
                    <a:pt x="373" y="32"/>
                  </a:lnTo>
                  <a:lnTo>
                    <a:pt x="374" y="32"/>
                  </a:lnTo>
                  <a:lnTo>
                    <a:pt x="375" y="33"/>
                  </a:lnTo>
                  <a:lnTo>
                    <a:pt x="376" y="33"/>
                  </a:lnTo>
                  <a:lnTo>
                    <a:pt x="376" y="35"/>
                  </a:lnTo>
                  <a:lnTo>
                    <a:pt x="376" y="36"/>
                  </a:lnTo>
                  <a:lnTo>
                    <a:pt x="377" y="36"/>
                  </a:lnTo>
                  <a:lnTo>
                    <a:pt x="378" y="36"/>
                  </a:lnTo>
                  <a:lnTo>
                    <a:pt x="378" y="35"/>
                  </a:lnTo>
                  <a:lnTo>
                    <a:pt x="380" y="35"/>
                  </a:lnTo>
                  <a:lnTo>
                    <a:pt x="381" y="35"/>
                  </a:lnTo>
                  <a:lnTo>
                    <a:pt x="382" y="33"/>
                  </a:lnTo>
                  <a:lnTo>
                    <a:pt x="383" y="35"/>
                  </a:lnTo>
                  <a:lnTo>
                    <a:pt x="384" y="35"/>
                  </a:lnTo>
                  <a:lnTo>
                    <a:pt x="386" y="35"/>
                  </a:lnTo>
                  <a:lnTo>
                    <a:pt x="386" y="36"/>
                  </a:lnTo>
                  <a:lnTo>
                    <a:pt x="387" y="36"/>
                  </a:lnTo>
                  <a:lnTo>
                    <a:pt x="387" y="37"/>
                  </a:lnTo>
                  <a:lnTo>
                    <a:pt x="388" y="36"/>
                  </a:lnTo>
                  <a:lnTo>
                    <a:pt x="389" y="36"/>
                  </a:lnTo>
                  <a:lnTo>
                    <a:pt x="390" y="36"/>
                  </a:lnTo>
                  <a:lnTo>
                    <a:pt x="389" y="36"/>
                  </a:lnTo>
                  <a:lnTo>
                    <a:pt x="389" y="35"/>
                  </a:lnTo>
                  <a:lnTo>
                    <a:pt x="390" y="35"/>
                  </a:lnTo>
                  <a:lnTo>
                    <a:pt x="391" y="35"/>
                  </a:lnTo>
                  <a:lnTo>
                    <a:pt x="393" y="35"/>
                  </a:lnTo>
                  <a:lnTo>
                    <a:pt x="393" y="33"/>
                  </a:lnTo>
                  <a:lnTo>
                    <a:pt x="394" y="33"/>
                  </a:lnTo>
                  <a:lnTo>
                    <a:pt x="394" y="33"/>
                  </a:lnTo>
                  <a:lnTo>
                    <a:pt x="394" y="32"/>
                  </a:lnTo>
                  <a:lnTo>
                    <a:pt x="395" y="33"/>
                  </a:lnTo>
                  <a:lnTo>
                    <a:pt x="395" y="32"/>
                  </a:lnTo>
                  <a:lnTo>
                    <a:pt x="395" y="33"/>
                  </a:lnTo>
                  <a:lnTo>
                    <a:pt x="396" y="33"/>
                  </a:lnTo>
                  <a:lnTo>
                    <a:pt x="397" y="33"/>
                  </a:lnTo>
                  <a:lnTo>
                    <a:pt x="399" y="33"/>
                  </a:lnTo>
                  <a:lnTo>
                    <a:pt x="399" y="35"/>
                  </a:lnTo>
                  <a:lnTo>
                    <a:pt x="399" y="36"/>
                  </a:lnTo>
                  <a:lnTo>
                    <a:pt x="400" y="36"/>
                  </a:lnTo>
                  <a:lnTo>
                    <a:pt x="400" y="37"/>
                  </a:lnTo>
                  <a:lnTo>
                    <a:pt x="401" y="37"/>
                  </a:lnTo>
                  <a:lnTo>
                    <a:pt x="401" y="36"/>
                  </a:lnTo>
                  <a:lnTo>
                    <a:pt x="401" y="37"/>
                  </a:lnTo>
                  <a:lnTo>
                    <a:pt x="401" y="38"/>
                  </a:lnTo>
                  <a:lnTo>
                    <a:pt x="400" y="39"/>
                  </a:lnTo>
                  <a:lnTo>
                    <a:pt x="400" y="38"/>
                  </a:lnTo>
                  <a:lnTo>
                    <a:pt x="400" y="39"/>
                  </a:lnTo>
                  <a:lnTo>
                    <a:pt x="399" y="38"/>
                  </a:lnTo>
                  <a:lnTo>
                    <a:pt x="397" y="39"/>
                  </a:lnTo>
                  <a:lnTo>
                    <a:pt x="397" y="41"/>
                  </a:lnTo>
                  <a:lnTo>
                    <a:pt x="397" y="42"/>
                  </a:lnTo>
                  <a:lnTo>
                    <a:pt x="399" y="42"/>
                  </a:lnTo>
                  <a:lnTo>
                    <a:pt x="399" y="43"/>
                  </a:lnTo>
                  <a:lnTo>
                    <a:pt x="400" y="43"/>
                  </a:lnTo>
                  <a:lnTo>
                    <a:pt x="400" y="44"/>
                  </a:lnTo>
                  <a:lnTo>
                    <a:pt x="399" y="44"/>
                  </a:lnTo>
                  <a:lnTo>
                    <a:pt x="399" y="45"/>
                  </a:lnTo>
                  <a:lnTo>
                    <a:pt x="400" y="45"/>
                  </a:lnTo>
                  <a:lnTo>
                    <a:pt x="400" y="46"/>
                  </a:lnTo>
                  <a:lnTo>
                    <a:pt x="400" y="48"/>
                  </a:lnTo>
                  <a:lnTo>
                    <a:pt x="399" y="48"/>
                  </a:lnTo>
                  <a:lnTo>
                    <a:pt x="399" y="49"/>
                  </a:lnTo>
                  <a:lnTo>
                    <a:pt x="397" y="49"/>
                  </a:lnTo>
                  <a:lnTo>
                    <a:pt x="396" y="50"/>
                  </a:lnTo>
                  <a:lnTo>
                    <a:pt x="396" y="51"/>
                  </a:lnTo>
                  <a:lnTo>
                    <a:pt x="394" y="52"/>
                  </a:lnTo>
                  <a:lnTo>
                    <a:pt x="394" y="52"/>
                  </a:lnTo>
                  <a:lnTo>
                    <a:pt x="394" y="54"/>
                  </a:lnTo>
                  <a:lnTo>
                    <a:pt x="393" y="54"/>
                  </a:lnTo>
                  <a:lnTo>
                    <a:pt x="393" y="55"/>
                  </a:lnTo>
                  <a:lnTo>
                    <a:pt x="389" y="56"/>
                  </a:lnTo>
                  <a:lnTo>
                    <a:pt x="386" y="57"/>
                  </a:lnTo>
                  <a:lnTo>
                    <a:pt x="386" y="58"/>
                  </a:lnTo>
                  <a:lnTo>
                    <a:pt x="384" y="58"/>
                  </a:lnTo>
                  <a:lnTo>
                    <a:pt x="383" y="59"/>
                  </a:lnTo>
                  <a:lnTo>
                    <a:pt x="382" y="59"/>
                  </a:lnTo>
                  <a:lnTo>
                    <a:pt x="382" y="59"/>
                  </a:lnTo>
                  <a:lnTo>
                    <a:pt x="381" y="61"/>
                  </a:lnTo>
                  <a:lnTo>
                    <a:pt x="380" y="62"/>
                  </a:lnTo>
                  <a:lnTo>
                    <a:pt x="378" y="63"/>
                  </a:lnTo>
                  <a:lnTo>
                    <a:pt x="377" y="63"/>
                  </a:lnTo>
                  <a:lnTo>
                    <a:pt x="376" y="63"/>
                  </a:lnTo>
                  <a:lnTo>
                    <a:pt x="375" y="63"/>
                  </a:lnTo>
                  <a:lnTo>
                    <a:pt x="374" y="64"/>
                  </a:lnTo>
                  <a:lnTo>
                    <a:pt x="370" y="65"/>
                  </a:lnTo>
                  <a:lnTo>
                    <a:pt x="368" y="65"/>
                  </a:lnTo>
                  <a:lnTo>
                    <a:pt x="364" y="67"/>
                  </a:lnTo>
                  <a:lnTo>
                    <a:pt x="363" y="68"/>
                  </a:lnTo>
                  <a:lnTo>
                    <a:pt x="362" y="68"/>
                  </a:lnTo>
                  <a:lnTo>
                    <a:pt x="362" y="69"/>
                  </a:lnTo>
                  <a:lnTo>
                    <a:pt x="362" y="68"/>
                  </a:lnTo>
                  <a:lnTo>
                    <a:pt x="361" y="68"/>
                  </a:lnTo>
                  <a:lnTo>
                    <a:pt x="360" y="68"/>
                  </a:lnTo>
                  <a:lnTo>
                    <a:pt x="360" y="69"/>
                  </a:lnTo>
                  <a:lnTo>
                    <a:pt x="358" y="69"/>
                  </a:lnTo>
                  <a:lnTo>
                    <a:pt x="356" y="71"/>
                  </a:lnTo>
                  <a:lnTo>
                    <a:pt x="355" y="72"/>
                  </a:lnTo>
                  <a:lnTo>
                    <a:pt x="354" y="75"/>
                  </a:lnTo>
                  <a:lnTo>
                    <a:pt x="352" y="76"/>
                  </a:lnTo>
                  <a:lnTo>
                    <a:pt x="354" y="76"/>
                  </a:lnTo>
                  <a:lnTo>
                    <a:pt x="355" y="76"/>
                  </a:lnTo>
                  <a:lnTo>
                    <a:pt x="356" y="77"/>
                  </a:lnTo>
                  <a:lnTo>
                    <a:pt x="356" y="78"/>
                  </a:lnTo>
                  <a:lnTo>
                    <a:pt x="355" y="78"/>
                  </a:lnTo>
                  <a:lnTo>
                    <a:pt x="354" y="80"/>
                  </a:lnTo>
                  <a:lnTo>
                    <a:pt x="352" y="81"/>
                  </a:lnTo>
                  <a:lnTo>
                    <a:pt x="351" y="82"/>
                  </a:lnTo>
                  <a:lnTo>
                    <a:pt x="351" y="81"/>
                  </a:lnTo>
                  <a:lnTo>
                    <a:pt x="352" y="81"/>
                  </a:lnTo>
                  <a:lnTo>
                    <a:pt x="354" y="80"/>
                  </a:lnTo>
                  <a:lnTo>
                    <a:pt x="352" y="80"/>
                  </a:lnTo>
                  <a:lnTo>
                    <a:pt x="351" y="80"/>
                  </a:lnTo>
                  <a:lnTo>
                    <a:pt x="350" y="80"/>
                  </a:lnTo>
                  <a:lnTo>
                    <a:pt x="350" y="81"/>
                  </a:lnTo>
                  <a:lnTo>
                    <a:pt x="349" y="82"/>
                  </a:lnTo>
                  <a:lnTo>
                    <a:pt x="349" y="83"/>
                  </a:lnTo>
                  <a:lnTo>
                    <a:pt x="349" y="84"/>
                  </a:lnTo>
                  <a:lnTo>
                    <a:pt x="348" y="84"/>
                  </a:lnTo>
                  <a:lnTo>
                    <a:pt x="348" y="85"/>
                  </a:lnTo>
                  <a:lnTo>
                    <a:pt x="347" y="88"/>
                  </a:lnTo>
                  <a:lnTo>
                    <a:pt x="345" y="88"/>
                  </a:lnTo>
                  <a:lnTo>
                    <a:pt x="344" y="89"/>
                  </a:lnTo>
                  <a:lnTo>
                    <a:pt x="343" y="90"/>
                  </a:lnTo>
                  <a:lnTo>
                    <a:pt x="342" y="93"/>
                  </a:lnTo>
                  <a:lnTo>
                    <a:pt x="341" y="94"/>
                  </a:lnTo>
                  <a:lnTo>
                    <a:pt x="339" y="96"/>
                  </a:lnTo>
                  <a:lnTo>
                    <a:pt x="338" y="97"/>
                  </a:lnTo>
                  <a:lnTo>
                    <a:pt x="337" y="98"/>
                  </a:lnTo>
                  <a:lnTo>
                    <a:pt x="337" y="102"/>
                  </a:lnTo>
                  <a:lnTo>
                    <a:pt x="336" y="103"/>
                  </a:lnTo>
                  <a:lnTo>
                    <a:pt x="336" y="104"/>
                  </a:lnTo>
                  <a:lnTo>
                    <a:pt x="335" y="104"/>
                  </a:lnTo>
                  <a:lnTo>
                    <a:pt x="335" y="106"/>
                  </a:lnTo>
                  <a:lnTo>
                    <a:pt x="335" y="107"/>
                  </a:lnTo>
                  <a:lnTo>
                    <a:pt x="334" y="108"/>
                  </a:lnTo>
                  <a:lnTo>
                    <a:pt x="334" y="109"/>
                  </a:lnTo>
                  <a:lnTo>
                    <a:pt x="335" y="110"/>
                  </a:lnTo>
                  <a:lnTo>
                    <a:pt x="335" y="112"/>
                  </a:lnTo>
                  <a:lnTo>
                    <a:pt x="336" y="114"/>
                  </a:lnTo>
                  <a:lnTo>
                    <a:pt x="336" y="115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7" y="117"/>
                  </a:lnTo>
                  <a:lnTo>
                    <a:pt x="337" y="119"/>
                  </a:lnTo>
                  <a:lnTo>
                    <a:pt x="337" y="120"/>
                  </a:lnTo>
                  <a:lnTo>
                    <a:pt x="338" y="121"/>
                  </a:lnTo>
                  <a:lnTo>
                    <a:pt x="339" y="122"/>
                  </a:lnTo>
                  <a:lnTo>
                    <a:pt x="341" y="122"/>
                  </a:lnTo>
                  <a:lnTo>
                    <a:pt x="342" y="122"/>
                  </a:lnTo>
                  <a:lnTo>
                    <a:pt x="343" y="123"/>
                  </a:lnTo>
                  <a:lnTo>
                    <a:pt x="343" y="125"/>
                  </a:lnTo>
                  <a:lnTo>
                    <a:pt x="344" y="125"/>
                  </a:lnTo>
                  <a:lnTo>
                    <a:pt x="343" y="125"/>
                  </a:lnTo>
                  <a:lnTo>
                    <a:pt x="343" y="126"/>
                  </a:lnTo>
                  <a:lnTo>
                    <a:pt x="342" y="126"/>
                  </a:lnTo>
                  <a:lnTo>
                    <a:pt x="342" y="127"/>
                  </a:lnTo>
                  <a:lnTo>
                    <a:pt x="341" y="127"/>
                  </a:lnTo>
                  <a:lnTo>
                    <a:pt x="341" y="128"/>
                  </a:lnTo>
                  <a:lnTo>
                    <a:pt x="341" y="127"/>
                  </a:lnTo>
                  <a:lnTo>
                    <a:pt x="341" y="128"/>
                  </a:lnTo>
                  <a:lnTo>
                    <a:pt x="339" y="128"/>
                  </a:lnTo>
                  <a:lnTo>
                    <a:pt x="338" y="128"/>
                  </a:lnTo>
                  <a:lnTo>
                    <a:pt x="338" y="129"/>
                  </a:lnTo>
                  <a:lnTo>
                    <a:pt x="337" y="130"/>
                  </a:lnTo>
                  <a:lnTo>
                    <a:pt x="337" y="130"/>
                  </a:lnTo>
                  <a:lnTo>
                    <a:pt x="336" y="130"/>
                  </a:lnTo>
                  <a:lnTo>
                    <a:pt x="334" y="132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1" y="134"/>
                  </a:lnTo>
                  <a:lnTo>
                    <a:pt x="331" y="135"/>
                  </a:lnTo>
                  <a:lnTo>
                    <a:pt x="330" y="135"/>
                  </a:lnTo>
                  <a:lnTo>
                    <a:pt x="330" y="136"/>
                  </a:lnTo>
                  <a:lnTo>
                    <a:pt x="331" y="138"/>
                  </a:lnTo>
                  <a:lnTo>
                    <a:pt x="330" y="139"/>
                  </a:lnTo>
                  <a:lnTo>
                    <a:pt x="329" y="139"/>
                  </a:lnTo>
                  <a:lnTo>
                    <a:pt x="328" y="140"/>
                  </a:lnTo>
                  <a:lnTo>
                    <a:pt x="328" y="141"/>
                  </a:lnTo>
                  <a:lnTo>
                    <a:pt x="328" y="143"/>
                  </a:lnTo>
                  <a:lnTo>
                    <a:pt x="326" y="145"/>
                  </a:lnTo>
                  <a:lnTo>
                    <a:pt x="325" y="146"/>
                  </a:lnTo>
                  <a:lnTo>
                    <a:pt x="325" y="147"/>
                  </a:lnTo>
                  <a:lnTo>
                    <a:pt x="325" y="146"/>
                  </a:lnTo>
                  <a:lnTo>
                    <a:pt x="325" y="148"/>
                  </a:lnTo>
                  <a:lnTo>
                    <a:pt x="324" y="148"/>
                  </a:lnTo>
                  <a:lnTo>
                    <a:pt x="324" y="149"/>
                  </a:lnTo>
                  <a:lnTo>
                    <a:pt x="324" y="151"/>
                  </a:lnTo>
                  <a:lnTo>
                    <a:pt x="325" y="151"/>
                  </a:lnTo>
                  <a:lnTo>
                    <a:pt x="326" y="151"/>
                  </a:lnTo>
                  <a:lnTo>
                    <a:pt x="326" y="152"/>
                  </a:lnTo>
                  <a:lnTo>
                    <a:pt x="325" y="152"/>
                  </a:lnTo>
                  <a:lnTo>
                    <a:pt x="324" y="153"/>
                  </a:lnTo>
                  <a:lnTo>
                    <a:pt x="323" y="153"/>
                  </a:lnTo>
                  <a:lnTo>
                    <a:pt x="322" y="153"/>
                  </a:lnTo>
                  <a:lnTo>
                    <a:pt x="321" y="152"/>
                  </a:lnTo>
                  <a:lnTo>
                    <a:pt x="319" y="152"/>
                  </a:lnTo>
                  <a:lnTo>
                    <a:pt x="319" y="153"/>
                  </a:lnTo>
                  <a:lnTo>
                    <a:pt x="318" y="153"/>
                  </a:lnTo>
                  <a:lnTo>
                    <a:pt x="319" y="153"/>
                  </a:lnTo>
                  <a:lnTo>
                    <a:pt x="319" y="154"/>
                  </a:lnTo>
                  <a:lnTo>
                    <a:pt x="318" y="153"/>
                  </a:lnTo>
                  <a:lnTo>
                    <a:pt x="317" y="153"/>
                  </a:lnTo>
                  <a:lnTo>
                    <a:pt x="316" y="153"/>
                  </a:lnTo>
                  <a:lnTo>
                    <a:pt x="315" y="153"/>
                  </a:lnTo>
                  <a:lnTo>
                    <a:pt x="313" y="153"/>
                  </a:lnTo>
                  <a:lnTo>
                    <a:pt x="313" y="154"/>
                  </a:lnTo>
                  <a:lnTo>
                    <a:pt x="312" y="154"/>
                  </a:lnTo>
                  <a:lnTo>
                    <a:pt x="312" y="155"/>
                  </a:lnTo>
                  <a:lnTo>
                    <a:pt x="311" y="155"/>
                  </a:lnTo>
                  <a:lnTo>
                    <a:pt x="311" y="156"/>
                  </a:lnTo>
                  <a:lnTo>
                    <a:pt x="310" y="156"/>
                  </a:lnTo>
                  <a:lnTo>
                    <a:pt x="309" y="156"/>
                  </a:lnTo>
                  <a:lnTo>
                    <a:pt x="309" y="158"/>
                  </a:lnTo>
                  <a:lnTo>
                    <a:pt x="309" y="158"/>
                  </a:lnTo>
                  <a:lnTo>
                    <a:pt x="309" y="159"/>
                  </a:lnTo>
                  <a:lnTo>
                    <a:pt x="308" y="160"/>
                  </a:lnTo>
                  <a:lnTo>
                    <a:pt x="306" y="161"/>
                  </a:lnTo>
                  <a:lnTo>
                    <a:pt x="306" y="162"/>
                  </a:lnTo>
                  <a:lnTo>
                    <a:pt x="306" y="164"/>
                  </a:lnTo>
                  <a:lnTo>
                    <a:pt x="305" y="164"/>
                  </a:lnTo>
                  <a:lnTo>
                    <a:pt x="305" y="165"/>
                  </a:lnTo>
                  <a:lnTo>
                    <a:pt x="305" y="166"/>
                  </a:lnTo>
                  <a:lnTo>
                    <a:pt x="305" y="167"/>
                  </a:lnTo>
                  <a:lnTo>
                    <a:pt x="305" y="168"/>
                  </a:lnTo>
                  <a:lnTo>
                    <a:pt x="304" y="168"/>
                  </a:lnTo>
                  <a:lnTo>
                    <a:pt x="303" y="169"/>
                  </a:lnTo>
                  <a:lnTo>
                    <a:pt x="303" y="171"/>
                  </a:lnTo>
                  <a:lnTo>
                    <a:pt x="302" y="171"/>
                  </a:lnTo>
                  <a:lnTo>
                    <a:pt x="302" y="172"/>
                  </a:lnTo>
                  <a:lnTo>
                    <a:pt x="300" y="172"/>
                  </a:lnTo>
                  <a:lnTo>
                    <a:pt x="300" y="173"/>
                  </a:lnTo>
                  <a:lnTo>
                    <a:pt x="299" y="173"/>
                  </a:lnTo>
                  <a:lnTo>
                    <a:pt x="298" y="172"/>
                  </a:lnTo>
                  <a:lnTo>
                    <a:pt x="297" y="171"/>
                  </a:lnTo>
                  <a:lnTo>
                    <a:pt x="296" y="171"/>
                  </a:lnTo>
                  <a:lnTo>
                    <a:pt x="295" y="171"/>
                  </a:lnTo>
                  <a:lnTo>
                    <a:pt x="293" y="171"/>
                  </a:lnTo>
                  <a:lnTo>
                    <a:pt x="292" y="171"/>
                  </a:lnTo>
                  <a:lnTo>
                    <a:pt x="291" y="172"/>
                  </a:lnTo>
                  <a:lnTo>
                    <a:pt x="291" y="173"/>
                  </a:lnTo>
                  <a:lnTo>
                    <a:pt x="290" y="173"/>
                  </a:lnTo>
                  <a:lnTo>
                    <a:pt x="289" y="173"/>
                  </a:lnTo>
                  <a:lnTo>
                    <a:pt x="287" y="173"/>
                  </a:lnTo>
                  <a:lnTo>
                    <a:pt x="286" y="173"/>
                  </a:lnTo>
                  <a:lnTo>
                    <a:pt x="286" y="173"/>
                  </a:lnTo>
                  <a:lnTo>
                    <a:pt x="285" y="173"/>
                  </a:lnTo>
                  <a:lnTo>
                    <a:pt x="284" y="173"/>
                  </a:lnTo>
                  <a:lnTo>
                    <a:pt x="282" y="173"/>
                  </a:lnTo>
                  <a:lnTo>
                    <a:pt x="280" y="173"/>
                  </a:lnTo>
                  <a:lnTo>
                    <a:pt x="280" y="173"/>
                  </a:lnTo>
                  <a:lnTo>
                    <a:pt x="278" y="173"/>
                  </a:lnTo>
                  <a:lnTo>
                    <a:pt x="277" y="173"/>
                  </a:lnTo>
                  <a:lnTo>
                    <a:pt x="277" y="173"/>
                  </a:lnTo>
                  <a:lnTo>
                    <a:pt x="276" y="173"/>
                  </a:lnTo>
                  <a:lnTo>
                    <a:pt x="274" y="173"/>
                  </a:lnTo>
                  <a:lnTo>
                    <a:pt x="273" y="173"/>
                  </a:lnTo>
                  <a:lnTo>
                    <a:pt x="272" y="173"/>
                  </a:lnTo>
                  <a:lnTo>
                    <a:pt x="271" y="173"/>
                  </a:lnTo>
                  <a:lnTo>
                    <a:pt x="269" y="173"/>
                  </a:lnTo>
                  <a:lnTo>
                    <a:pt x="267" y="173"/>
                  </a:lnTo>
                  <a:lnTo>
                    <a:pt x="266" y="173"/>
                  </a:lnTo>
                  <a:lnTo>
                    <a:pt x="264" y="173"/>
                  </a:lnTo>
                  <a:lnTo>
                    <a:pt x="263" y="173"/>
                  </a:lnTo>
                  <a:lnTo>
                    <a:pt x="261" y="173"/>
                  </a:lnTo>
                  <a:lnTo>
                    <a:pt x="260" y="173"/>
                  </a:lnTo>
                  <a:lnTo>
                    <a:pt x="257" y="173"/>
                  </a:lnTo>
                  <a:lnTo>
                    <a:pt x="257" y="173"/>
                  </a:lnTo>
                  <a:lnTo>
                    <a:pt x="256" y="173"/>
                  </a:lnTo>
                  <a:lnTo>
                    <a:pt x="256" y="174"/>
                  </a:lnTo>
                  <a:lnTo>
                    <a:pt x="254" y="175"/>
                  </a:lnTo>
                  <a:lnTo>
                    <a:pt x="253" y="175"/>
                  </a:lnTo>
                  <a:lnTo>
                    <a:pt x="253" y="177"/>
                  </a:lnTo>
                  <a:lnTo>
                    <a:pt x="252" y="178"/>
                  </a:lnTo>
                  <a:lnTo>
                    <a:pt x="252" y="178"/>
                  </a:lnTo>
                  <a:lnTo>
                    <a:pt x="250" y="178"/>
                  </a:lnTo>
                  <a:lnTo>
                    <a:pt x="248" y="178"/>
                  </a:lnTo>
                  <a:lnTo>
                    <a:pt x="247" y="179"/>
                  </a:lnTo>
                  <a:lnTo>
                    <a:pt x="246" y="179"/>
                  </a:lnTo>
                  <a:lnTo>
                    <a:pt x="245" y="179"/>
                  </a:lnTo>
                  <a:lnTo>
                    <a:pt x="244" y="179"/>
                  </a:lnTo>
                  <a:lnTo>
                    <a:pt x="244" y="180"/>
                  </a:lnTo>
                  <a:lnTo>
                    <a:pt x="243" y="180"/>
                  </a:lnTo>
                  <a:lnTo>
                    <a:pt x="243" y="181"/>
                  </a:lnTo>
                  <a:lnTo>
                    <a:pt x="243" y="182"/>
                  </a:lnTo>
                  <a:lnTo>
                    <a:pt x="241" y="182"/>
                  </a:lnTo>
                  <a:lnTo>
                    <a:pt x="241" y="184"/>
                  </a:lnTo>
                  <a:lnTo>
                    <a:pt x="240" y="185"/>
                  </a:lnTo>
                  <a:lnTo>
                    <a:pt x="240" y="186"/>
                  </a:lnTo>
                  <a:lnTo>
                    <a:pt x="239" y="185"/>
                  </a:lnTo>
                  <a:lnTo>
                    <a:pt x="238" y="186"/>
                  </a:lnTo>
                  <a:lnTo>
                    <a:pt x="239" y="186"/>
                  </a:lnTo>
                  <a:lnTo>
                    <a:pt x="238" y="187"/>
                  </a:lnTo>
                  <a:lnTo>
                    <a:pt x="239" y="187"/>
                  </a:lnTo>
                  <a:lnTo>
                    <a:pt x="239" y="188"/>
                  </a:lnTo>
                  <a:lnTo>
                    <a:pt x="238" y="188"/>
                  </a:lnTo>
                  <a:lnTo>
                    <a:pt x="235" y="190"/>
                  </a:lnTo>
                  <a:lnTo>
                    <a:pt x="234" y="188"/>
                  </a:lnTo>
                  <a:lnTo>
                    <a:pt x="233" y="188"/>
                  </a:lnTo>
                  <a:lnTo>
                    <a:pt x="232" y="187"/>
                  </a:lnTo>
                  <a:lnTo>
                    <a:pt x="231" y="187"/>
                  </a:lnTo>
                  <a:lnTo>
                    <a:pt x="231" y="186"/>
                  </a:lnTo>
                  <a:lnTo>
                    <a:pt x="230" y="185"/>
                  </a:lnTo>
                  <a:lnTo>
                    <a:pt x="228" y="185"/>
                  </a:lnTo>
                  <a:lnTo>
                    <a:pt x="227" y="185"/>
                  </a:lnTo>
                  <a:lnTo>
                    <a:pt x="226" y="185"/>
                  </a:lnTo>
                  <a:lnTo>
                    <a:pt x="226" y="184"/>
                  </a:lnTo>
                  <a:lnTo>
                    <a:pt x="226" y="182"/>
                  </a:lnTo>
                  <a:lnTo>
                    <a:pt x="225" y="182"/>
                  </a:lnTo>
                  <a:lnTo>
                    <a:pt x="225" y="181"/>
                  </a:lnTo>
                  <a:lnTo>
                    <a:pt x="224" y="181"/>
                  </a:lnTo>
                  <a:lnTo>
                    <a:pt x="224" y="180"/>
                  </a:lnTo>
                  <a:lnTo>
                    <a:pt x="224" y="179"/>
                  </a:lnTo>
                  <a:lnTo>
                    <a:pt x="224" y="178"/>
                  </a:lnTo>
                  <a:lnTo>
                    <a:pt x="222" y="177"/>
                  </a:lnTo>
                  <a:lnTo>
                    <a:pt x="224" y="177"/>
                  </a:lnTo>
                  <a:lnTo>
                    <a:pt x="224" y="178"/>
                  </a:lnTo>
                  <a:lnTo>
                    <a:pt x="224" y="178"/>
                  </a:lnTo>
                  <a:lnTo>
                    <a:pt x="224" y="177"/>
                  </a:lnTo>
                  <a:lnTo>
                    <a:pt x="224" y="178"/>
                  </a:lnTo>
                  <a:lnTo>
                    <a:pt x="224" y="177"/>
                  </a:lnTo>
                  <a:lnTo>
                    <a:pt x="224" y="177"/>
                  </a:lnTo>
                  <a:lnTo>
                    <a:pt x="224" y="175"/>
                  </a:lnTo>
                  <a:lnTo>
                    <a:pt x="224" y="174"/>
                  </a:lnTo>
                  <a:lnTo>
                    <a:pt x="222" y="174"/>
                  </a:lnTo>
                  <a:lnTo>
                    <a:pt x="221" y="174"/>
                  </a:lnTo>
                  <a:lnTo>
                    <a:pt x="221" y="173"/>
                  </a:lnTo>
                  <a:lnTo>
                    <a:pt x="220" y="173"/>
                  </a:lnTo>
                  <a:lnTo>
                    <a:pt x="220" y="173"/>
                  </a:lnTo>
                  <a:lnTo>
                    <a:pt x="220" y="172"/>
                  </a:lnTo>
                  <a:lnTo>
                    <a:pt x="221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2" y="169"/>
                  </a:lnTo>
                  <a:lnTo>
                    <a:pt x="222" y="168"/>
                  </a:lnTo>
                  <a:lnTo>
                    <a:pt x="224" y="169"/>
                  </a:lnTo>
                  <a:lnTo>
                    <a:pt x="224" y="168"/>
                  </a:lnTo>
                  <a:lnTo>
                    <a:pt x="224" y="168"/>
                  </a:lnTo>
                  <a:lnTo>
                    <a:pt x="222" y="168"/>
                  </a:lnTo>
                  <a:lnTo>
                    <a:pt x="222" y="169"/>
                  </a:lnTo>
                  <a:lnTo>
                    <a:pt x="221" y="169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68"/>
                  </a:lnTo>
                  <a:lnTo>
                    <a:pt x="219" y="167"/>
                  </a:lnTo>
                  <a:lnTo>
                    <a:pt x="214" y="164"/>
                  </a:lnTo>
                  <a:lnTo>
                    <a:pt x="213" y="164"/>
                  </a:lnTo>
                  <a:lnTo>
                    <a:pt x="212" y="162"/>
                  </a:lnTo>
                  <a:lnTo>
                    <a:pt x="211" y="162"/>
                  </a:lnTo>
                  <a:lnTo>
                    <a:pt x="211" y="161"/>
                  </a:lnTo>
                  <a:lnTo>
                    <a:pt x="212" y="160"/>
                  </a:lnTo>
                  <a:lnTo>
                    <a:pt x="212" y="159"/>
                  </a:lnTo>
                  <a:lnTo>
                    <a:pt x="211" y="160"/>
                  </a:lnTo>
                  <a:lnTo>
                    <a:pt x="211" y="161"/>
                  </a:lnTo>
                  <a:lnTo>
                    <a:pt x="209" y="161"/>
                  </a:lnTo>
                  <a:lnTo>
                    <a:pt x="211" y="161"/>
                  </a:lnTo>
                  <a:lnTo>
                    <a:pt x="211" y="162"/>
                  </a:lnTo>
                  <a:lnTo>
                    <a:pt x="208" y="161"/>
                  </a:lnTo>
                  <a:lnTo>
                    <a:pt x="207" y="161"/>
                  </a:lnTo>
                  <a:lnTo>
                    <a:pt x="202" y="161"/>
                  </a:lnTo>
                  <a:lnTo>
                    <a:pt x="202" y="162"/>
                  </a:lnTo>
                  <a:lnTo>
                    <a:pt x="201" y="162"/>
                  </a:lnTo>
                  <a:lnTo>
                    <a:pt x="201" y="161"/>
                  </a:lnTo>
                  <a:lnTo>
                    <a:pt x="201" y="160"/>
                  </a:lnTo>
                  <a:lnTo>
                    <a:pt x="201" y="159"/>
                  </a:lnTo>
                  <a:lnTo>
                    <a:pt x="200" y="158"/>
                  </a:lnTo>
                  <a:lnTo>
                    <a:pt x="200" y="156"/>
                  </a:lnTo>
                  <a:lnTo>
                    <a:pt x="200" y="155"/>
                  </a:lnTo>
                  <a:lnTo>
                    <a:pt x="200" y="154"/>
                  </a:lnTo>
                  <a:lnTo>
                    <a:pt x="199" y="154"/>
                  </a:lnTo>
                  <a:lnTo>
                    <a:pt x="199" y="153"/>
                  </a:lnTo>
                  <a:lnTo>
                    <a:pt x="199" y="152"/>
                  </a:lnTo>
                  <a:lnTo>
                    <a:pt x="200" y="152"/>
                  </a:lnTo>
                  <a:lnTo>
                    <a:pt x="200" y="151"/>
                  </a:lnTo>
                  <a:lnTo>
                    <a:pt x="200" y="149"/>
                  </a:lnTo>
                  <a:lnTo>
                    <a:pt x="201" y="148"/>
                  </a:lnTo>
                  <a:lnTo>
                    <a:pt x="202" y="147"/>
                  </a:lnTo>
                  <a:lnTo>
                    <a:pt x="203" y="146"/>
                  </a:lnTo>
                  <a:lnTo>
                    <a:pt x="203" y="145"/>
                  </a:lnTo>
                  <a:lnTo>
                    <a:pt x="203" y="145"/>
                  </a:lnTo>
                  <a:lnTo>
                    <a:pt x="203" y="143"/>
                  </a:lnTo>
                  <a:lnTo>
                    <a:pt x="205" y="143"/>
                  </a:lnTo>
                  <a:lnTo>
                    <a:pt x="206" y="143"/>
                  </a:lnTo>
                  <a:lnTo>
                    <a:pt x="207" y="142"/>
                  </a:lnTo>
                  <a:lnTo>
                    <a:pt x="208" y="142"/>
                  </a:lnTo>
                  <a:lnTo>
                    <a:pt x="209" y="142"/>
                  </a:lnTo>
                  <a:lnTo>
                    <a:pt x="209" y="141"/>
                  </a:lnTo>
                  <a:lnTo>
                    <a:pt x="209" y="140"/>
                  </a:lnTo>
                  <a:lnTo>
                    <a:pt x="211" y="139"/>
                  </a:lnTo>
                  <a:lnTo>
                    <a:pt x="209" y="138"/>
                  </a:lnTo>
                  <a:lnTo>
                    <a:pt x="209" y="139"/>
                  </a:lnTo>
                  <a:lnTo>
                    <a:pt x="208" y="139"/>
                  </a:lnTo>
                  <a:lnTo>
                    <a:pt x="207" y="139"/>
                  </a:lnTo>
                  <a:lnTo>
                    <a:pt x="206" y="136"/>
                  </a:lnTo>
                  <a:lnTo>
                    <a:pt x="205" y="135"/>
                  </a:lnTo>
                  <a:lnTo>
                    <a:pt x="203" y="133"/>
                  </a:lnTo>
                  <a:lnTo>
                    <a:pt x="202" y="133"/>
                  </a:lnTo>
                  <a:lnTo>
                    <a:pt x="202" y="132"/>
                  </a:lnTo>
                  <a:lnTo>
                    <a:pt x="202" y="130"/>
                  </a:lnTo>
                  <a:lnTo>
                    <a:pt x="203" y="129"/>
                  </a:lnTo>
                  <a:lnTo>
                    <a:pt x="203" y="128"/>
                  </a:lnTo>
                  <a:lnTo>
                    <a:pt x="203" y="127"/>
                  </a:lnTo>
                  <a:lnTo>
                    <a:pt x="203" y="126"/>
                  </a:lnTo>
                  <a:lnTo>
                    <a:pt x="203" y="125"/>
                  </a:lnTo>
                  <a:lnTo>
                    <a:pt x="205" y="125"/>
                  </a:lnTo>
                  <a:lnTo>
                    <a:pt x="206" y="123"/>
                  </a:lnTo>
                  <a:lnTo>
                    <a:pt x="207" y="122"/>
                  </a:lnTo>
                  <a:lnTo>
                    <a:pt x="208" y="122"/>
                  </a:lnTo>
                  <a:lnTo>
                    <a:pt x="208" y="121"/>
                  </a:lnTo>
                  <a:lnTo>
                    <a:pt x="208" y="120"/>
                  </a:lnTo>
                  <a:lnTo>
                    <a:pt x="209" y="119"/>
                  </a:lnTo>
                  <a:lnTo>
                    <a:pt x="209" y="117"/>
                  </a:lnTo>
                  <a:lnTo>
                    <a:pt x="209" y="116"/>
                  </a:lnTo>
                  <a:lnTo>
                    <a:pt x="208" y="116"/>
                  </a:lnTo>
                  <a:lnTo>
                    <a:pt x="207" y="116"/>
                  </a:lnTo>
                  <a:lnTo>
                    <a:pt x="207" y="116"/>
                  </a:lnTo>
                  <a:lnTo>
                    <a:pt x="206" y="116"/>
                  </a:lnTo>
                  <a:lnTo>
                    <a:pt x="206" y="116"/>
                  </a:lnTo>
                  <a:lnTo>
                    <a:pt x="206" y="115"/>
                  </a:lnTo>
                  <a:lnTo>
                    <a:pt x="205" y="115"/>
                  </a:lnTo>
                  <a:lnTo>
                    <a:pt x="205" y="114"/>
                  </a:lnTo>
                  <a:lnTo>
                    <a:pt x="203" y="114"/>
                  </a:lnTo>
                  <a:lnTo>
                    <a:pt x="203" y="113"/>
                  </a:lnTo>
                  <a:lnTo>
                    <a:pt x="205" y="113"/>
                  </a:lnTo>
                  <a:lnTo>
                    <a:pt x="203" y="112"/>
                  </a:lnTo>
                  <a:lnTo>
                    <a:pt x="202" y="112"/>
                  </a:lnTo>
                  <a:lnTo>
                    <a:pt x="202" y="110"/>
                  </a:lnTo>
                  <a:lnTo>
                    <a:pt x="202" y="109"/>
                  </a:lnTo>
                  <a:lnTo>
                    <a:pt x="203" y="109"/>
                  </a:lnTo>
                  <a:lnTo>
                    <a:pt x="203" y="108"/>
                  </a:lnTo>
                  <a:lnTo>
                    <a:pt x="202" y="108"/>
                  </a:lnTo>
                  <a:lnTo>
                    <a:pt x="201" y="108"/>
                  </a:lnTo>
                  <a:lnTo>
                    <a:pt x="201" y="107"/>
                  </a:lnTo>
                  <a:lnTo>
                    <a:pt x="200" y="106"/>
                  </a:lnTo>
                  <a:lnTo>
                    <a:pt x="200" y="104"/>
                  </a:lnTo>
                  <a:lnTo>
                    <a:pt x="199" y="104"/>
                  </a:lnTo>
                  <a:lnTo>
                    <a:pt x="199" y="103"/>
                  </a:lnTo>
                  <a:lnTo>
                    <a:pt x="199" y="102"/>
                  </a:lnTo>
                  <a:lnTo>
                    <a:pt x="202" y="103"/>
                  </a:lnTo>
                  <a:lnTo>
                    <a:pt x="202" y="102"/>
                  </a:lnTo>
                  <a:lnTo>
                    <a:pt x="203" y="102"/>
                  </a:lnTo>
                  <a:lnTo>
                    <a:pt x="205" y="102"/>
                  </a:lnTo>
                  <a:lnTo>
                    <a:pt x="206" y="102"/>
                  </a:lnTo>
                  <a:lnTo>
                    <a:pt x="208" y="102"/>
                  </a:lnTo>
                  <a:lnTo>
                    <a:pt x="209" y="102"/>
                  </a:lnTo>
                  <a:lnTo>
                    <a:pt x="209" y="101"/>
                  </a:lnTo>
                  <a:lnTo>
                    <a:pt x="209" y="100"/>
                  </a:lnTo>
                  <a:lnTo>
                    <a:pt x="209" y="98"/>
                  </a:lnTo>
                  <a:lnTo>
                    <a:pt x="211" y="98"/>
                  </a:lnTo>
                  <a:lnTo>
                    <a:pt x="211" y="97"/>
                  </a:lnTo>
                  <a:lnTo>
                    <a:pt x="211" y="96"/>
                  </a:lnTo>
                  <a:lnTo>
                    <a:pt x="211" y="95"/>
                  </a:lnTo>
                  <a:lnTo>
                    <a:pt x="212" y="95"/>
                  </a:lnTo>
                  <a:lnTo>
                    <a:pt x="212" y="94"/>
                  </a:lnTo>
                  <a:lnTo>
                    <a:pt x="211" y="93"/>
                  </a:lnTo>
                  <a:lnTo>
                    <a:pt x="211" y="91"/>
                  </a:lnTo>
                  <a:lnTo>
                    <a:pt x="209" y="91"/>
                  </a:lnTo>
                  <a:lnTo>
                    <a:pt x="208" y="91"/>
                  </a:lnTo>
                  <a:lnTo>
                    <a:pt x="208" y="90"/>
                  </a:lnTo>
                  <a:lnTo>
                    <a:pt x="208" y="89"/>
                  </a:lnTo>
                  <a:lnTo>
                    <a:pt x="209" y="89"/>
                  </a:lnTo>
                  <a:lnTo>
                    <a:pt x="209" y="88"/>
                  </a:lnTo>
                  <a:lnTo>
                    <a:pt x="211" y="88"/>
                  </a:lnTo>
                  <a:lnTo>
                    <a:pt x="212" y="88"/>
                  </a:lnTo>
                  <a:lnTo>
                    <a:pt x="212" y="88"/>
                  </a:lnTo>
                  <a:lnTo>
                    <a:pt x="213" y="87"/>
                  </a:lnTo>
                  <a:lnTo>
                    <a:pt x="213" y="85"/>
                  </a:lnTo>
                  <a:lnTo>
                    <a:pt x="212" y="85"/>
                  </a:lnTo>
                  <a:lnTo>
                    <a:pt x="212" y="84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1"/>
                  </a:lnTo>
                  <a:lnTo>
                    <a:pt x="213" y="80"/>
                  </a:lnTo>
                  <a:lnTo>
                    <a:pt x="213" y="78"/>
                  </a:lnTo>
                  <a:lnTo>
                    <a:pt x="213" y="77"/>
                  </a:lnTo>
                  <a:lnTo>
                    <a:pt x="212" y="76"/>
                  </a:lnTo>
                  <a:lnTo>
                    <a:pt x="212" y="75"/>
                  </a:lnTo>
                  <a:lnTo>
                    <a:pt x="213" y="75"/>
                  </a:lnTo>
                  <a:lnTo>
                    <a:pt x="212" y="75"/>
                  </a:lnTo>
                  <a:lnTo>
                    <a:pt x="212" y="74"/>
                  </a:lnTo>
                  <a:lnTo>
                    <a:pt x="213" y="74"/>
                  </a:lnTo>
                  <a:lnTo>
                    <a:pt x="212" y="72"/>
                  </a:lnTo>
                  <a:lnTo>
                    <a:pt x="212" y="71"/>
                  </a:lnTo>
                  <a:lnTo>
                    <a:pt x="211" y="71"/>
                  </a:lnTo>
                  <a:lnTo>
                    <a:pt x="211" y="70"/>
                  </a:lnTo>
                  <a:lnTo>
                    <a:pt x="211" y="69"/>
                  </a:lnTo>
                  <a:lnTo>
                    <a:pt x="212" y="69"/>
                  </a:lnTo>
                  <a:lnTo>
                    <a:pt x="213" y="69"/>
                  </a:lnTo>
                  <a:lnTo>
                    <a:pt x="213" y="68"/>
                  </a:lnTo>
                  <a:lnTo>
                    <a:pt x="214" y="67"/>
                  </a:lnTo>
                  <a:lnTo>
                    <a:pt x="214" y="65"/>
                  </a:lnTo>
                  <a:lnTo>
                    <a:pt x="215" y="65"/>
                  </a:lnTo>
                  <a:lnTo>
                    <a:pt x="215" y="64"/>
                  </a:lnTo>
                  <a:lnTo>
                    <a:pt x="215" y="63"/>
                  </a:lnTo>
                  <a:lnTo>
                    <a:pt x="216" y="63"/>
                  </a:lnTo>
                  <a:lnTo>
                    <a:pt x="218" y="63"/>
                  </a:lnTo>
                  <a:lnTo>
                    <a:pt x="219" y="62"/>
                  </a:lnTo>
                  <a:lnTo>
                    <a:pt x="220" y="62"/>
                  </a:lnTo>
                  <a:lnTo>
                    <a:pt x="220" y="61"/>
                  </a:lnTo>
                  <a:lnTo>
                    <a:pt x="221" y="61"/>
                  </a:lnTo>
                  <a:lnTo>
                    <a:pt x="221" y="59"/>
                  </a:lnTo>
                  <a:lnTo>
                    <a:pt x="222" y="59"/>
                  </a:lnTo>
                  <a:lnTo>
                    <a:pt x="224" y="59"/>
                  </a:lnTo>
                  <a:lnTo>
                    <a:pt x="224" y="58"/>
                  </a:lnTo>
                  <a:lnTo>
                    <a:pt x="224" y="56"/>
                  </a:lnTo>
                  <a:lnTo>
                    <a:pt x="224" y="56"/>
                  </a:lnTo>
                  <a:lnTo>
                    <a:pt x="224" y="55"/>
                  </a:lnTo>
                  <a:lnTo>
                    <a:pt x="222" y="55"/>
                  </a:lnTo>
                  <a:lnTo>
                    <a:pt x="221" y="54"/>
                  </a:lnTo>
                  <a:lnTo>
                    <a:pt x="220" y="54"/>
                  </a:lnTo>
                  <a:lnTo>
                    <a:pt x="219" y="54"/>
                  </a:lnTo>
                  <a:lnTo>
                    <a:pt x="219" y="55"/>
                  </a:lnTo>
                  <a:lnTo>
                    <a:pt x="218" y="54"/>
                  </a:lnTo>
                  <a:lnTo>
                    <a:pt x="218" y="52"/>
                  </a:lnTo>
                  <a:lnTo>
                    <a:pt x="218" y="51"/>
                  </a:lnTo>
                  <a:lnTo>
                    <a:pt x="218" y="49"/>
                  </a:lnTo>
                  <a:lnTo>
                    <a:pt x="219" y="49"/>
                  </a:lnTo>
                  <a:lnTo>
                    <a:pt x="218" y="49"/>
                  </a:lnTo>
                  <a:lnTo>
                    <a:pt x="218" y="48"/>
                  </a:lnTo>
                  <a:lnTo>
                    <a:pt x="218" y="46"/>
                  </a:lnTo>
                  <a:lnTo>
                    <a:pt x="216" y="46"/>
                  </a:lnTo>
                  <a:lnTo>
                    <a:pt x="215" y="46"/>
                  </a:lnTo>
                  <a:lnTo>
                    <a:pt x="214" y="46"/>
                  </a:lnTo>
                  <a:lnTo>
                    <a:pt x="213" y="45"/>
                  </a:lnTo>
                  <a:lnTo>
                    <a:pt x="213" y="46"/>
                  </a:lnTo>
                  <a:lnTo>
                    <a:pt x="212" y="46"/>
                  </a:lnTo>
                  <a:lnTo>
                    <a:pt x="211" y="46"/>
                  </a:lnTo>
                  <a:lnTo>
                    <a:pt x="209" y="46"/>
                  </a:lnTo>
                  <a:lnTo>
                    <a:pt x="208" y="46"/>
                  </a:lnTo>
                  <a:lnTo>
                    <a:pt x="207" y="46"/>
                  </a:lnTo>
                  <a:lnTo>
                    <a:pt x="206" y="45"/>
                  </a:lnTo>
                  <a:lnTo>
                    <a:pt x="206" y="46"/>
                  </a:lnTo>
                  <a:lnTo>
                    <a:pt x="205" y="46"/>
                  </a:lnTo>
                  <a:lnTo>
                    <a:pt x="206" y="48"/>
                  </a:lnTo>
                  <a:lnTo>
                    <a:pt x="205" y="48"/>
                  </a:lnTo>
                  <a:lnTo>
                    <a:pt x="205" y="49"/>
                  </a:lnTo>
                  <a:lnTo>
                    <a:pt x="203" y="49"/>
                  </a:lnTo>
                  <a:lnTo>
                    <a:pt x="202" y="49"/>
                  </a:lnTo>
                  <a:lnTo>
                    <a:pt x="201" y="49"/>
                  </a:lnTo>
                  <a:lnTo>
                    <a:pt x="201" y="50"/>
                  </a:lnTo>
                  <a:lnTo>
                    <a:pt x="200" y="50"/>
                  </a:lnTo>
                  <a:lnTo>
                    <a:pt x="200" y="49"/>
                  </a:lnTo>
                  <a:lnTo>
                    <a:pt x="199" y="49"/>
                  </a:lnTo>
                  <a:lnTo>
                    <a:pt x="199" y="50"/>
                  </a:lnTo>
                  <a:lnTo>
                    <a:pt x="198" y="50"/>
                  </a:lnTo>
                  <a:lnTo>
                    <a:pt x="198" y="49"/>
                  </a:lnTo>
                  <a:lnTo>
                    <a:pt x="196" y="49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3" y="48"/>
                  </a:lnTo>
                  <a:lnTo>
                    <a:pt x="192" y="49"/>
                  </a:lnTo>
                  <a:lnTo>
                    <a:pt x="190" y="49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7" y="50"/>
                  </a:lnTo>
                  <a:lnTo>
                    <a:pt x="187" y="49"/>
                  </a:lnTo>
                  <a:lnTo>
                    <a:pt x="187" y="48"/>
                  </a:lnTo>
                  <a:lnTo>
                    <a:pt x="187" y="46"/>
                  </a:lnTo>
                  <a:lnTo>
                    <a:pt x="188" y="45"/>
                  </a:lnTo>
                  <a:lnTo>
                    <a:pt x="189" y="45"/>
                  </a:lnTo>
                  <a:lnTo>
                    <a:pt x="189" y="44"/>
                  </a:lnTo>
                  <a:lnTo>
                    <a:pt x="188" y="43"/>
                  </a:lnTo>
                  <a:lnTo>
                    <a:pt x="187" y="43"/>
                  </a:lnTo>
                  <a:lnTo>
                    <a:pt x="187" y="44"/>
                  </a:lnTo>
                  <a:lnTo>
                    <a:pt x="187" y="43"/>
                  </a:lnTo>
                  <a:lnTo>
                    <a:pt x="187" y="42"/>
                  </a:lnTo>
                  <a:lnTo>
                    <a:pt x="186" y="42"/>
                  </a:lnTo>
                  <a:lnTo>
                    <a:pt x="185" y="42"/>
                  </a:lnTo>
                  <a:lnTo>
                    <a:pt x="185" y="43"/>
                  </a:lnTo>
                  <a:lnTo>
                    <a:pt x="181" y="43"/>
                  </a:lnTo>
                  <a:lnTo>
                    <a:pt x="180" y="44"/>
                  </a:lnTo>
                  <a:lnTo>
                    <a:pt x="179" y="44"/>
                  </a:lnTo>
                  <a:lnTo>
                    <a:pt x="177" y="45"/>
                  </a:lnTo>
                  <a:lnTo>
                    <a:pt x="176" y="45"/>
                  </a:lnTo>
                  <a:lnTo>
                    <a:pt x="176" y="46"/>
                  </a:lnTo>
                  <a:lnTo>
                    <a:pt x="175" y="48"/>
                  </a:lnTo>
                  <a:lnTo>
                    <a:pt x="174" y="48"/>
                  </a:lnTo>
                  <a:lnTo>
                    <a:pt x="174" y="43"/>
                  </a:lnTo>
                  <a:lnTo>
                    <a:pt x="174" y="42"/>
                  </a:lnTo>
                  <a:lnTo>
                    <a:pt x="175" y="42"/>
                  </a:lnTo>
                  <a:lnTo>
                    <a:pt x="175" y="41"/>
                  </a:lnTo>
                  <a:lnTo>
                    <a:pt x="174" y="41"/>
                  </a:lnTo>
                  <a:lnTo>
                    <a:pt x="175" y="41"/>
                  </a:lnTo>
                  <a:lnTo>
                    <a:pt x="175" y="39"/>
                  </a:lnTo>
                  <a:lnTo>
                    <a:pt x="176" y="39"/>
                  </a:lnTo>
                  <a:lnTo>
                    <a:pt x="177" y="38"/>
                  </a:lnTo>
                  <a:lnTo>
                    <a:pt x="179" y="38"/>
                  </a:lnTo>
                  <a:lnTo>
                    <a:pt x="179" y="37"/>
                  </a:lnTo>
                  <a:lnTo>
                    <a:pt x="179" y="36"/>
                  </a:lnTo>
                  <a:lnTo>
                    <a:pt x="179" y="37"/>
                  </a:lnTo>
                  <a:lnTo>
                    <a:pt x="177" y="37"/>
                  </a:lnTo>
                  <a:lnTo>
                    <a:pt x="177" y="38"/>
                  </a:lnTo>
                  <a:lnTo>
                    <a:pt x="176" y="38"/>
                  </a:lnTo>
                  <a:lnTo>
                    <a:pt x="175" y="38"/>
                  </a:lnTo>
                  <a:lnTo>
                    <a:pt x="174" y="38"/>
                  </a:lnTo>
                  <a:lnTo>
                    <a:pt x="174" y="37"/>
                  </a:lnTo>
                  <a:lnTo>
                    <a:pt x="175" y="38"/>
                  </a:lnTo>
                  <a:lnTo>
                    <a:pt x="175" y="37"/>
                  </a:lnTo>
                  <a:lnTo>
                    <a:pt x="175" y="36"/>
                  </a:lnTo>
                  <a:lnTo>
                    <a:pt x="176" y="36"/>
                  </a:lnTo>
                  <a:lnTo>
                    <a:pt x="176" y="35"/>
                  </a:lnTo>
                  <a:lnTo>
                    <a:pt x="177" y="35"/>
                  </a:lnTo>
                  <a:lnTo>
                    <a:pt x="177" y="33"/>
                  </a:lnTo>
                  <a:lnTo>
                    <a:pt x="179" y="33"/>
                  </a:lnTo>
                  <a:lnTo>
                    <a:pt x="177" y="33"/>
                  </a:lnTo>
                  <a:lnTo>
                    <a:pt x="176" y="35"/>
                  </a:lnTo>
                  <a:lnTo>
                    <a:pt x="175" y="35"/>
                  </a:lnTo>
                  <a:lnTo>
                    <a:pt x="174" y="35"/>
                  </a:lnTo>
                  <a:lnTo>
                    <a:pt x="174" y="33"/>
                  </a:lnTo>
                  <a:lnTo>
                    <a:pt x="173" y="33"/>
                  </a:lnTo>
                  <a:lnTo>
                    <a:pt x="173" y="32"/>
                  </a:lnTo>
                  <a:lnTo>
                    <a:pt x="174" y="32"/>
                  </a:lnTo>
                  <a:lnTo>
                    <a:pt x="174" y="33"/>
                  </a:lnTo>
                  <a:lnTo>
                    <a:pt x="175" y="33"/>
                  </a:lnTo>
                  <a:lnTo>
                    <a:pt x="175" y="32"/>
                  </a:lnTo>
                  <a:lnTo>
                    <a:pt x="175" y="31"/>
                  </a:lnTo>
                  <a:lnTo>
                    <a:pt x="175" y="31"/>
                  </a:lnTo>
                  <a:lnTo>
                    <a:pt x="176" y="30"/>
                  </a:lnTo>
                  <a:lnTo>
                    <a:pt x="176" y="29"/>
                  </a:lnTo>
                  <a:lnTo>
                    <a:pt x="176" y="30"/>
                  </a:lnTo>
                  <a:lnTo>
                    <a:pt x="175" y="30"/>
                  </a:lnTo>
                  <a:lnTo>
                    <a:pt x="175" y="29"/>
                  </a:lnTo>
                  <a:lnTo>
                    <a:pt x="174" y="29"/>
                  </a:lnTo>
                  <a:lnTo>
                    <a:pt x="174" y="30"/>
                  </a:lnTo>
                  <a:lnTo>
                    <a:pt x="173" y="30"/>
                  </a:lnTo>
                  <a:lnTo>
                    <a:pt x="173" y="31"/>
                  </a:lnTo>
                  <a:lnTo>
                    <a:pt x="172" y="31"/>
                  </a:lnTo>
                  <a:lnTo>
                    <a:pt x="172" y="31"/>
                  </a:lnTo>
                  <a:lnTo>
                    <a:pt x="170" y="31"/>
                  </a:lnTo>
                  <a:lnTo>
                    <a:pt x="170" y="30"/>
                  </a:lnTo>
                  <a:lnTo>
                    <a:pt x="170" y="29"/>
                  </a:lnTo>
                  <a:lnTo>
                    <a:pt x="170" y="28"/>
                  </a:lnTo>
                  <a:lnTo>
                    <a:pt x="172" y="28"/>
                  </a:lnTo>
                  <a:lnTo>
                    <a:pt x="172" y="26"/>
                  </a:lnTo>
                  <a:lnTo>
                    <a:pt x="173" y="26"/>
                  </a:lnTo>
                  <a:lnTo>
                    <a:pt x="173" y="25"/>
                  </a:lnTo>
                  <a:lnTo>
                    <a:pt x="174" y="25"/>
                  </a:lnTo>
                  <a:lnTo>
                    <a:pt x="174" y="24"/>
                  </a:lnTo>
                  <a:lnTo>
                    <a:pt x="173" y="24"/>
                  </a:lnTo>
                  <a:lnTo>
                    <a:pt x="173" y="25"/>
                  </a:lnTo>
                  <a:lnTo>
                    <a:pt x="172" y="25"/>
                  </a:lnTo>
                  <a:lnTo>
                    <a:pt x="170" y="25"/>
                  </a:lnTo>
                  <a:lnTo>
                    <a:pt x="170" y="26"/>
                  </a:lnTo>
                  <a:lnTo>
                    <a:pt x="169" y="26"/>
                  </a:lnTo>
                  <a:lnTo>
                    <a:pt x="169" y="25"/>
                  </a:lnTo>
                  <a:lnTo>
                    <a:pt x="169" y="24"/>
                  </a:lnTo>
                  <a:lnTo>
                    <a:pt x="169" y="23"/>
                  </a:lnTo>
                  <a:lnTo>
                    <a:pt x="168" y="23"/>
                  </a:lnTo>
                  <a:lnTo>
                    <a:pt x="169" y="23"/>
                  </a:lnTo>
                  <a:lnTo>
                    <a:pt x="169" y="22"/>
                  </a:lnTo>
                  <a:lnTo>
                    <a:pt x="168" y="22"/>
                  </a:lnTo>
                  <a:lnTo>
                    <a:pt x="167" y="22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2"/>
                  </a:lnTo>
                  <a:lnTo>
                    <a:pt x="167" y="20"/>
                  </a:lnTo>
                  <a:lnTo>
                    <a:pt x="167" y="19"/>
                  </a:lnTo>
                  <a:lnTo>
                    <a:pt x="167" y="19"/>
                  </a:lnTo>
                  <a:lnTo>
                    <a:pt x="167" y="18"/>
                  </a:lnTo>
                  <a:lnTo>
                    <a:pt x="167" y="18"/>
                  </a:lnTo>
                  <a:lnTo>
                    <a:pt x="167" y="17"/>
                  </a:lnTo>
                  <a:lnTo>
                    <a:pt x="168" y="17"/>
                  </a:lnTo>
                  <a:lnTo>
                    <a:pt x="169" y="17"/>
                  </a:lnTo>
                  <a:lnTo>
                    <a:pt x="169" y="16"/>
                  </a:lnTo>
                  <a:lnTo>
                    <a:pt x="169" y="17"/>
                  </a:lnTo>
                  <a:lnTo>
                    <a:pt x="168" y="16"/>
                  </a:lnTo>
                  <a:lnTo>
                    <a:pt x="168" y="17"/>
                  </a:lnTo>
                  <a:lnTo>
                    <a:pt x="167" y="16"/>
                  </a:lnTo>
                  <a:lnTo>
                    <a:pt x="168" y="15"/>
                  </a:lnTo>
                  <a:lnTo>
                    <a:pt x="169" y="15"/>
                  </a:lnTo>
                  <a:lnTo>
                    <a:pt x="170" y="15"/>
                  </a:lnTo>
                  <a:lnTo>
                    <a:pt x="172" y="15"/>
                  </a:lnTo>
                  <a:lnTo>
                    <a:pt x="172" y="13"/>
                  </a:lnTo>
                  <a:lnTo>
                    <a:pt x="172" y="15"/>
                  </a:lnTo>
                  <a:lnTo>
                    <a:pt x="173" y="15"/>
                  </a:lnTo>
                  <a:lnTo>
                    <a:pt x="173" y="13"/>
                  </a:lnTo>
                  <a:lnTo>
                    <a:pt x="173" y="12"/>
                  </a:lnTo>
                  <a:lnTo>
                    <a:pt x="172" y="12"/>
                  </a:lnTo>
                  <a:lnTo>
                    <a:pt x="173" y="12"/>
                  </a:lnTo>
                  <a:lnTo>
                    <a:pt x="174" y="11"/>
                  </a:lnTo>
                  <a:lnTo>
                    <a:pt x="175" y="11"/>
                  </a:lnTo>
                  <a:lnTo>
                    <a:pt x="175" y="12"/>
                  </a:lnTo>
                  <a:lnTo>
                    <a:pt x="176" y="12"/>
                  </a:lnTo>
                  <a:lnTo>
                    <a:pt x="177" y="12"/>
                  </a:lnTo>
                  <a:lnTo>
                    <a:pt x="179" y="12"/>
                  </a:lnTo>
                  <a:lnTo>
                    <a:pt x="180" y="11"/>
                  </a:lnTo>
                  <a:lnTo>
                    <a:pt x="180" y="12"/>
                  </a:lnTo>
                  <a:lnTo>
                    <a:pt x="181" y="11"/>
                  </a:lnTo>
                  <a:lnTo>
                    <a:pt x="182" y="11"/>
                  </a:lnTo>
                  <a:lnTo>
                    <a:pt x="182" y="10"/>
                  </a:lnTo>
                  <a:lnTo>
                    <a:pt x="183" y="10"/>
                  </a:lnTo>
                  <a:lnTo>
                    <a:pt x="185" y="11"/>
                  </a:lnTo>
                  <a:lnTo>
                    <a:pt x="185" y="10"/>
                  </a:lnTo>
                  <a:lnTo>
                    <a:pt x="185" y="9"/>
                  </a:lnTo>
                  <a:lnTo>
                    <a:pt x="185" y="10"/>
                  </a:lnTo>
                  <a:lnTo>
                    <a:pt x="186" y="10"/>
                  </a:lnTo>
                  <a:lnTo>
                    <a:pt x="186" y="11"/>
                  </a:lnTo>
                  <a:lnTo>
                    <a:pt x="187" y="11"/>
                  </a:lnTo>
                  <a:lnTo>
                    <a:pt x="187" y="12"/>
                  </a:lnTo>
                  <a:lnTo>
                    <a:pt x="187" y="11"/>
                  </a:lnTo>
                  <a:lnTo>
                    <a:pt x="187" y="10"/>
                  </a:lnTo>
                  <a:lnTo>
                    <a:pt x="187" y="9"/>
                  </a:lnTo>
                  <a:lnTo>
                    <a:pt x="186" y="9"/>
                  </a:lnTo>
                  <a:lnTo>
                    <a:pt x="185" y="7"/>
                  </a:lnTo>
                  <a:lnTo>
                    <a:pt x="186" y="7"/>
                  </a:lnTo>
                  <a:lnTo>
                    <a:pt x="187" y="7"/>
                  </a:lnTo>
                  <a:lnTo>
                    <a:pt x="188" y="7"/>
                  </a:lnTo>
                  <a:lnTo>
                    <a:pt x="187" y="7"/>
                  </a:lnTo>
                  <a:lnTo>
                    <a:pt x="186" y="7"/>
                  </a:lnTo>
                  <a:lnTo>
                    <a:pt x="185" y="7"/>
                  </a:lnTo>
                  <a:lnTo>
                    <a:pt x="185" y="6"/>
                  </a:lnTo>
                  <a:lnTo>
                    <a:pt x="186" y="6"/>
                  </a:lnTo>
                  <a:lnTo>
                    <a:pt x="185" y="5"/>
                  </a:lnTo>
                  <a:lnTo>
                    <a:pt x="186" y="5"/>
                  </a:lnTo>
                  <a:lnTo>
                    <a:pt x="187" y="5"/>
                  </a:lnTo>
                  <a:lnTo>
                    <a:pt x="189" y="3"/>
                  </a:lnTo>
                  <a:lnTo>
                    <a:pt x="190" y="3"/>
                  </a:lnTo>
                  <a:lnTo>
                    <a:pt x="189" y="3"/>
                  </a:lnTo>
                  <a:lnTo>
                    <a:pt x="190" y="3"/>
                  </a:lnTo>
                  <a:lnTo>
                    <a:pt x="189" y="3"/>
                  </a:lnTo>
                  <a:lnTo>
                    <a:pt x="189" y="3"/>
                  </a:lnTo>
                  <a:lnTo>
                    <a:pt x="190" y="3"/>
                  </a:lnTo>
                  <a:lnTo>
                    <a:pt x="192" y="1"/>
                  </a:lnTo>
                  <a:lnTo>
                    <a:pt x="193" y="1"/>
                  </a:lnTo>
                  <a:lnTo>
                    <a:pt x="193" y="0"/>
                  </a:lnTo>
                  <a:lnTo>
                    <a:pt x="194" y="1"/>
                  </a:lnTo>
                  <a:lnTo>
                    <a:pt x="194" y="3"/>
                  </a:lnTo>
                  <a:lnTo>
                    <a:pt x="194" y="1"/>
                  </a:lnTo>
                  <a:lnTo>
                    <a:pt x="193" y="3"/>
                  </a:lnTo>
                  <a:lnTo>
                    <a:pt x="194" y="3"/>
                  </a:lnTo>
                  <a:lnTo>
                    <a:pt x="194" y="3"/>
                  </a:lnTo>
                  <a:lnTo>
                    <a:pt x="194" y="1"/>
                  </a:lnTo>
                  <a:lnTo>
                    <a:pt x="195" y="1"/>
                  </a:lnTo>
                  <a:lnTo>
                    <a:pt x="195" y="1"/>
                  </a:lnTo>
                  <a:lnTo>
                    <a:pt x="195" y="0"/>
                  </a:lnTo>
                  <a:lnTo>
                    <a:pt x="196" y="0"/>
                  </a:lnTo>
                  <a:lnTo>
                    <a:pt x="195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46" name="Freeform 501">
              <a:extLst>
                <a:ext uri="{FF2B5EF4-FFF2-40B4-BE49-F238E27FC236}">
                  <a16:creationId xmlns:a16="http://schemas.microsoft.com/office/drawing/2014/main" id="{13F64DB5-E0A8-EB7C-CC09-1FA2B8AB1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919" y="2146449"/>
              <a:ext cx="360363" cy="288925"/>
            </a:xfrm>
            <a:custGeom>
              <a:avLst/>
              <a:gdLst>
                <a:gd name="T0" fmla="*/ 147 w 227"/>
                <a:gd name="T1" fmla="*/ 7 h 182"/>
                <a:gd name="T2" fmla="*/ 153 w 227"/>
                <a:gd name="T3" fmla="*/ 13 h 182"/>
                <a:gd name="T4" fmla="*/ 165 w 227"/>
                <a:gd name="T5" fmla="*/ 18 h 182"/>
                <a:gd name="T6" fmla="*/ 175 w 227"/>
                <a:gd name="T7" fmla="*/ 16 h 182"/>
                <a:gd name="T8" fmla="*/ 183 w 227"/>
                <a:gd name="T9" fmla="*/ 16 h 182"/>
                <a:gd name="T10" fmla="*/ 190 w 227"/>
                <a:gd name="T11" fmla="*/ 12 h 182"/>
                <a:gd name="T12" fmla="*/ 191 w 227"/>
                <a:gd name="T13" fmla="*/ 18 h 182"/>
                <a:gd name="T14" fmla="*/ 193 w 227"/>
                <a:gd name="T15" fmla="*/ 16 h 182"/>
                <a:gd name="T16" fmla="*/ 203 w 227"/>
                <a:gd name="T17" fmla="*/ 19 h 182"/>
                <a:gd name="T18" fmla="*/ 210 w 227"/>
                <a:gd name="T19" fmla="*/ 25 h 182"/>
                <a:gd name="T20" fmla="*/ 215 w 227"/>
                <a:gd name="T21" fmla="*/ 33 h 182"/>
                <a:gd name="T22" fmla="*/ 215 w 227"/>
                <a:gd name="T23" fmla="*/ 47 h 182"/>
                <a:gd name="T24" fmla="*/ 215 w 227"/>
                <a:gd name="T25" fmla="*/ 54 h 182"/>
                <a:gd name="T26" fmla="*/ 216 w 227"/>
                <a:gd name="T27" fmla="*/ 64 h 182"/>
                <a:gd name="T28" fmla="*/ 219 w 227"/>
                <a:gd name="T29" fmla="*/ 72 h 182"/>
                <a:gd name="T30" fmla="*/ 222 w 227"/>
                <a:gd name="T31" fmla="*/ 81 h 182"/>
                <a:gd name="T32" fmla="*/ 222 w 227"/>
                <a:gd name="T33" fmla="*/ 87 h 182"/>
                <a:gd name="T34" fmla="*/ 212 w 227"/>
                <a:gd name="T35" fmla="*/ 86 h 182"/>
                <a:gd name="T36" fmla="*/ 199 w 227"/>
                <a:gd name="T37" fmla="*/ 86 h 182"/>
                <a:gd name="T38" fmla="*/ 180 w 227"/>
                <a:gd name="T39" fmla="*/ 97 h 182"/>
                <a:gd name="T40" fmla="*/ 175 w 227"/>
                <a:gd name="T41" fmla="*/ 107 h 182"/>
                <a:gd name="T42" fmla="*/ 179 w 227"/>
                <a:gd name="T43" fmla="*/ 111 h 182"/>
                <a:gd name="T44" fmla="*/ 166 w 227"/>
                <a:gd name="T45" fmla="*/ 120 h 182"/>
                <a:gd name="T46" fmla="*/ 150 w 227"/>
                <a:gd name="T47" fmla="*/ 132 h 182"/>
                <a:gd name="T48" fmla="*/ 136 w 227"/>
                <a:gd name="T49" fmla="*/ 141 h 182"/>
                <a:gd name="T50" fmla="*/ 115 w 227"/>
                <a:gd name="T51" fmla="*/ 143 h 182"/>
                <a:gd name="T52" fmla="*/ 102 w 227"/>
                <a:gd name="T53" fmla="*/ 145 h 182"/>
                <a:gd name="T54" fmla="*/ 93 w 227"/>
                <a:gd name="T55" fmla="*/ 154 h 182"/>
                <a:gd name="T56" fmla="*/ 85 w 227"/>
                <a:gd name="T57" fmla="*/ 159 h 182"/>
                <a:gd name="T58" fmla="*/ 83 w 227"/>
                <a:gd name="T59" fmla="*/ 168 h 182"/>
                <a:gd name="T60" fmla="*/ 83 w 227"/>
                <a:gd name="T61" fmla="*/ 178 h 182"/>
                <a:gd name="T62" fmla="*/ 76 w 227"/>
                <a:gd name="T63" fmla="*/ 182 h 182"/>
                <a:gd name="T64" fmla="*/ 67 w 227"/>
                <a:gd name="T65" fmla="*/ 182 h 182"/>
                <a:gd name="T66" fmla="*/ 56 w 227"/>
                <a:gd name="T67" fmla="*/ 182 h 182"/>
                <a:gd name="T68" fmla="*/ 46 w 227"/>
                <a:gd name="T69" fmla="*/ 182 h 182"/>
                <a:gd name="T70" fmla="*/ 35 w 227"/>
                <a:gd name="T71" fmla="*/ 182 h 182"/>
                <a:gd name="T72" fmla="*/ 24 w 227"/>
                <a:gd name="T73" fmla="*/ 182 h 182"/>
                <a:gd name="T74" fmla="*/ 15 w 227"/>
                <a:gd name="T75" fmla="*/ 182 h 182"/>
                <a:gd name="T76" fmla="*/ 4 w 227"/>
                <a:gd name="T77" fmla="*/ 182 h 182"/>
                <a:gd name="T78" fmla="*/ 4 w 227"/>
                <a:gd name="T79" fmla="*/ 176 h 182"/>
                <a:gd name="T80" fmla="*/ 26 w 227"/>
                <a:gd name="T81" fmla="*/ 170 h 182"/>
                <a:gd name="T82" fmla="*/ 36 w 227"/>
                <a:gd name="T83" fmla="*/ 162 h 182"/>
                <a:gd name="T84" fmla="*/ 46 w 227"/>
                <a:gd name="T85" fmla="*/ 155 h 182"/>
                <a:gd name="T86" fmla="*/ 56 w 227"/>
                <a:gd name="T87" fmla="*/ 145 h 182"/>
                <a:gd name="T88" fmla="*/ 60 w 227"/>
                <a:gd name="T89" fmla="*/ 138 h 182"/>
                <a:gd name="T90" fmla="*/ 66 w 227"/>
                <a:gd name="T91" fmla="*/ 123 h 182"/>
                <a:gd name="T92" fmla="*/ 63 w 227"/>
                <a:gd name="T93" fmla="*/ 114 h 182"/>
                <a:gd name="T94" fmla="*/ 63 w 227"/>
                <a:gd name="T95" fmla="*/ 100 h 182"/>
                <a:gd name="T96" fmla="*/ 66 w 227"/>
                <a:gd name="T97" fmla="*/ 94 h 182"/>
                <a:gd name="T98" fmla="*/ 73 w 227"/>
                <a:gd name="T99" fmla="*/ 86 h 182"/>
                <a:gd name="T100" fmla="*/ 73 w 227"/>
                <a:gd name="T101" fmla="*/ 77 h 182"/>
                <a:gd name="T102" fmla="*/ 85 w 227"/>
                <a:gd name="T103" fmla="*/ 62 h 182"/>
                <a:gd name="T104" fmla="*/ 95 w 227"/>
                <a:gd name="T105" fmla="*/ 57 h 182"/>
                <a:gd name="T106" fmla="*/ 102 w 227"/>
                <a:gd name="T107" fmla="*/ 53 h 182"/>
                <a:gd name="T108" fmla="*/ 108 w 227"/>
                <a:gd name="T109" fmla="*/ 51 h 182"/>
                <a:gd name="T110" fmla="*/ 117 w 227"/>
                <a:gd name="T111" fmla="*/ 45 h 182"/>
                <a:gd name="T112" fmla="*/ 128 w 227"/>
                <a:gd name="T113" fmla="*/ 25 h 182"/>
                <a:gd name="T114" fmla="*/ 134 w 227"/>
                <a:gd name="T115" fmla="*/ 3 h 182"/>
                <a:gd name="T116" fmla="*/ 143 w 227"/>
                <a:gd name="T117" fmla="*/ 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7" h="182">
                  <a:moveTo>
                    <a:pt x="145" y="0"/>
                  </a:moveTo>
                  <a:lnTo>
                    <a:pt x="145" y="1"/>
                  </a:lnTo>
                  <a:lnTo>
                    <a:pt x="146" y="2"/>
                  </a:lnTo>
                  <a:lnTo>
                    <a:pt x="146" y="3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7" y="6"/>
                  </a:lnTo>
                  <a:lnTo>
                    <a:pt x="147" y="7"/>
                  </a:lnTo>
                  <a:lnTo>
                    <a:pt x="147" y="8"/>
                  </a:lnTo>
                  <a:lnTo>
                    <a:pt x="149" y="8"/>
                  </a:lnTo>
                  <a:lnTo>
                    <a:pt x="149" y="9"/>
                  </a:lnTo>
                  <a:lnTo>
                    <a:pt x="150" y="9"/>
                  </a:lnTo>
                  <a:lnTo>
                    <a:pt x="150" y="10"/>
                  </a:lnTo>
                  <a:lnTo>
                    <a:pt x="152" y="12"/>
                  </a:lnTo>
                  <a:lnTo>
                    <a:pt x="153" y="12"/>
                  </a:lnTo>
                  <a:lnTo>
                    <a:pt x="153" y="13"/>
                  </a:lnTo>
                  <a:lnTo>
                    <a:pt x="154" y="13"/>
                  </a:lnTo>
                  <a:lnTo>
                    <a:pt x="154" y="14"/>
                  </a:lnTo>
                  <a:lnTo>
                    <a:pt x="156" y="14"/>
                  </a:lnTo>
                  <a:lnTo>
                    <a:pt x="157" y="15"/>
                  </a:lnTo>
                  <a:lnTo>
                    <a:pt x="159" y="16"/>
                  </a:lnTo>
                  <a:lnTo>
                    <a:pt x="162" y="18"/>
                  </a:lnTo>
                  <a:lnTo>
                    <a:pt x="164" y="18"/>
                  </a:lnTo>
                  <a:lnTo>
                    <a:pt x="165" y="18"/>
                  </a:lnTo>
                  <a:lnTo>
                    <a:pt x="166" y="16"/>
                  </a:lnTo>
                  <a:lnTo>
                    <a:pt x="169" y="16"/>
                  </a:lnTo>
                  <a:lnTo>
                    <a:pt x="170" y="15"/>
                  </a:lnTo>
                  <a:lnTo>
                    <a:pt x="172" y="15"/>
                  </a:lnTo>
                  <a:lnTo>
                    <a:pt x="173" y="15"/>
                  </a:lnTo>
                  <a:lnTo>
                    <a:pt x="172" y="15"/>
                  </a:lnTo>
                  <a:lnTo>
                    <a:pt x="173" y="16"/>
                  </a:lnTo>
                  <a:lnTo>
                    <a:pt x="175" y="16"/>
                  </a:lnTo>
                  <a:lnTo>
                    <a:pt x="176" y="16"/>
                  </a:lnTo>
                  <a:lnTo>
                    <a:pt x="176" y="15"/>
                  </a:lnTo>
                  <a:lnTo>
                    <a:pt x="177" y="14"/>
                  </a:lnTo>
                  <a:lnTo>
                    <a:pt x="178" y="15"/>
                  </a:lnTo>
                  <a:lnTo>
                    <a:pt x="179" y="15"/>
                  </a:lnTo>
                  <a:lnTo>
                    <a:pt x="180" y="16"/>
                  </a:lnTo>
                  <a:lnTo>
                    <a:pt x="182" y="16"/>
                  </a:lnTo>
                  <a:lnTo>
                    <a:pt x="183" y="16"/>
                  </a:lnTo>
                  <a:lnTo>
                    <a:pt x="184" y="16"/>
                  </a:lnTo>
                  <a:lnTo>
                    <a:pt x="186" y="15"/>
                  </a:lnTo>
                  <a:lnTo>
                    <a:pt x="186" y="15"/>
                  </a:lnTo>
                  <a:lnTo>
                    <a:pt x="186" y="14"/>
                  </a:lnTo>
                  <a:lnTo>
                    <a:pt x="188" y="14"/>
                  </a:lnTo>
                  <a:lnTo>
                    <a:pt x="189" y="14"/>
                  </a:lnTo>
                  <a:lnTo>
                    <a:pt x="189" y="12"/>
                  </a:lnTo>
                  <a:lnTo>
                    <a:pt x="190" y="12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3"/>
                  </a:lnTo>
                  <a:lnTo>
                    <a:pt x="190" y="14"/>
                  </a:lnTo>
                  <a:lnTo>
                    <a:pt x="190" y="15"/>
                  </a:lnTo>
                  <a:lnTo>
                    <a:pt x="191" y="15"/>
                  </a:lnTo>
                  <a:lnTo>
                    <a:pt x="191" y="16"/>
                  </a:lnTo>
                  <a:lnTo>
                    <a:pt x="191" y="18"/>
                  </a:lnTo>
                  <a:lnTo>
                    <a:pt x="192" y="18"/>
                  </a:lnTo>
                  <a:lnTo>
                    <a:pt x="192" y="19"/>
                  </a:lnTo>
                  <a:lnTo>
                    <a:pt x="195" y="19"/>
                  </a:lnTo>
                  <a:lnTo>
                    <a:pt x="193" y="18"/>
                  </a:lnTo>
                  <a:lnTo>
                    <a:pt x="192" y="16"/>
                  </a:lnTo>
                  <a:lnTo>
                    <a:pt x="191" y="15"/>
                  </a:lnTo>
                  <a:lnTo>
                    <a:pt x="192" y="15"/>
                  </a:lnTo>
                  <a:lnTo>
                    <a:pt x="193" y="16"/>
                  </a:lnTo>
                  <a:lnTo>
                    <a:pt x="193" y="18"/>
                  </a:lnTo>
                  <a:lnTo>
                    <a:pt x="195" y="19"/>
                  </a:lnTo>
                  <a:lnTo>
                    <a:pt x="196" y="19"/>
                  </a:lnTo>
                  <a:lnTo>
                    <a:pt x="198" y="19"/>
                  </a:lnTo>
                  <a:lnTo>
                    <a:pt x="199" y="19"/>
                  </a:lnTo>
                  <a:lnTo>
                    <a:pt x="199" y="18"/>
                  </a:lnTo>
                  <a:lnTo>
                    <a:pt x="201" y="18"/>
                  </a:lnTo>
                  <a:lnTo>
                    <a:pt x="203" y="19"/>
                  </a:lnTo>
                  <a:lnTo>
                    <a:pt x="204" y="19"/>
                  </a:lnTo>
                  <a:lnTo>
                    <a:pt x="204" y="20"/>
                  </a:lnTo>
                  <a:lnTo>
                    <a:pt x="205" y="21"/>
                  </a:lnTo>
                  <a:lnTo>
                    <a:pt x="206" y="22"/>
                  </a:lnTo>
                  <a:lnTo>
                    <a:pt x="208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10" y="25"/>
                  </a:lnTo>
                  <a:lnTo>
                    <a:pt x="211" y="26"/>
                  </a:lnTo>
                  <a:lnTo>
                    <a:pt x="212" y="27"/>
                  </a:lnTo>
                  <a:lnTo>
                    <a:pt x="214" y="27"/>
                  </a:lnTo>
                  <a:lnTo>
                    <a:pt x="214" y="28"/>
                  </a:lnTo>
                  <a:lnTo>
                    <a:pt x="212" y="29"/>
                  </a:lnTo>
                  <a:lnTo>
                    <a:pt x="211" y="31"/>
                  </a:lnTo>
                  <a:lnTo>
                    <a:pt x="214" y="33"/>
                  </a:lnTo>
                  <a:lnTo>
                    <a:pt x="215" y="33"/>
                  </a:lnTo>
                  <a:lnTo>
                    <a:pt x="215" y="34"/>
                  </a:lnTo>
                  <a:lnTo>
                    <a:pt x="212" y="36"/>
                  </a:lnTo>
                  <a:lnTo>
                    <a:pt x="214" y="36"/>
                  </a:lnTo>
                  <a:lnTo>
                    <a:pt x="214" y="38"/>
                  </a:lnTo>
                  <a:lnTo>
                    <a:pt x="215" y="41"/>
                  </a:lnTo>
                  <a:lnTo>
                    <a:pt x="215" y="42"/>
                  </a:lnTo>
                  <a:lnTo>
                    <a:pt x="215" y="46"/>
                  </a:lnTo>
                  <a:lnTo>
                    <a:pt x="215" y="47"/>
                  </a:lnTo>
                  <a:lnTo>
                    <a:pt x="215" y="48"/>
                  </a:lnTo>
                  <a:lnTo>
                    <a:pt x="215" y="49"/>
                  </a:lnTo>
                  <a:lnTo>
                    <a:pt x="214" y="49"/>
                  </a:lnTo>
                  <a:lnTo>
                    <a:pt x="214" y="51"/>
                  </a:lnTo>
                  <a:lnTo>
                    <a:pt x="215" y="51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5"/>
                  </a:lnTo>
                  <a:lnTo>
                    <a:pt x="215" y="58"/>
                  </a:lnTo>
                  <a:lnTo>
                    <a:pt x="215" y="58"/>
                  </a:lnTo>
                  <a:lnTo>
                    <a:pt x="215" y="59"/>
                  </a:lnTo>
                  <a:lnTo>
                    <a:pt x="215" y="60"/>
                  </a:lnTo>
                  <a:lnTo>
                    <a:pt x="215" y="61"/>
                  </a:lnTo>
                  <a:lnTo>
                    <a:pt x="215" y="62"/>
                  </a:lnTo>
                  <a:lnTo>
                    <a:pt x="216" y="64"/>
                  </a:lnTo>
                  <a:lnTo>
                    <a:pt x="216" y="65"/>
                  </a:lnTo>
                  <a:lnTo>
                    <a:pt x="217" y="65"/>
                  </a:lnTo>
                  <a:lnTo>
                    <a:pt x="217" y="66"/>
                  </a:lnTo>
                  <a:lnTo>
                    <a:pt x="217" y="67"/>
                  </a:lnTo>
                  <a:lnTo>
                    <a:pt x="217" y="68"/>
                  </a:lnTo>
                  <a:lnTo>
                    <a:pt x="216" y="68"/>
                  </a:lnTo>
                  <a:lnTo>
                    <a:pt x="218" y="72"/>
                  </a:lnTo>
                  <a:lnTo>
                    <a:pt x="219" y="72"/>
                  </a:lnTo>
                  <a:lnTo>
                    <a:pt x="221" y="73"/>
                  </a:lnTo>
                  <a:lnTo>
                    <a:pt x="227" y="77"/>
                  </a:lnTo>
                  <a:lnTo>
                    <a:pt x="227" y="78"/>
                  </a:lnTo>
                  <a:lnTo>
                    <a:pt x="225" y="79"/>
                  </a:lnTo>
                  <a:lnTo>
                    <a:pt x="224" y="79"/>
                  </a:lnTo>
                  <a:lnTo>
                    <a:pt x="223" y="80"/>
                  </a:lnTo>
                  <a:lnTo>
                    <a:pt x="222" y="80"/>
                  </a:lnTo>
                  <a:lnTo>
                    <a:pt x="222" y="81"/>
                  </a:lnTo>
                  <a:lnTo>
                    <a:pt x="222" y="84"/>
                  </a:lnTo>
                  <a:lnTo>
                    <a:pt x="222" y="85"/>
                  </a:lnTo>
                  <a:lnTo>
                    <a:pt x="221" y="85"/>
                  </a:lnTo>
                  <a:lnTo>
                    <a:pt x="222" y="85"/>
                  </a:lnTo>
                  <a:lnTo>
                    <a:pt x="223" y="85"/>
                  </a:lnTo>
                  <a:lnTo>
                    <a:pt x="223" y="86"/>
                  </a:lnTo>
                  <a:lnTo>
                    <a:pt x="223" y="87"/>
                  </a:lnTo>
                  <a:lnTo>
                    <a:pt x="222" y="87"/>
                  </a:lnTo>
                  <a:lnTo>
                    <a:pt x="221" y="87"/>
                  </a:lnTo>
                  <a:lnTo>
                    <a:pt x="219" y="87"/>
                  </a:lnTo>
                  <a:lnTo>
                    <a:pt x="218" y="87"/>
                  </a:lnTo>
                  <a:lnTo>
                    <a:pt x="217" y="86"/>
                  </a:lnTo>
                  <a:lnTo>
                    <a:pt x="216" y="86"/>
                  </a:lnTo>
                  <a:lnTo>
                    <a:pt x="215" y="86"/>
                  </a:lnTo>
                  <a:lnTo>
                    <a:pt x="214" y="86"/>
                  </a:lnTo>
                  <a:lnTo>
                    <a:pt x="212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8" y="86"/>
                  </a:lnTo>
                  <a:lnTo>
                    <a:pt x="205" y="86"/>
                  </a:lnTo>
                  <a:lnTo>
                    <a:pt x="204" y="86"/>
                  </a:lnTo>
                  <a:lnTo>
                    <a:pt x="203" y="86"/>
                  </a:lnTo>
                  <a:lnTo>
                    <a:pt x="202" y="86"/>
                  </a:lnTo>
                  <a:lnTo>
                    <a:pt x="199" y="86"/>
                  </a:lnTo>
                  <a:lnTo>
                    <a:pt x="196" y="87"/>
                  </a:lnTo>
                  <a:lnTo>
                    <a:pt x="192" y="87"/>
                  </a:lnTo>
                  <a:lnTo>
                    <a:pt x="191" y="87"/>
                  </a:lnTo>
                  <a:lnTo>
                    <a:pt x="192" y="91"/>
                  </a:lnTo>
                  <a:lnTo>
                    <a:pt x="192" y="93"/>
                  </a:lnTo>
                  <a:lnTo>
                    <a:pt x="190" y="94"/>
                  </a:lnTo>
                  <a:lnTo>
                    <a:pt x="186" y="96"/>
                  </a:lnTo>
                  <a:lnTo>
                    <a:pt x="180" y="97"/>
                  </a:lnTo>
                  <a:lnTo>
                    <a:pt x="179" y="97"/>
                  </a:lnTo>
                  <a:lnTo>
                    <a:pt x="178" y="97"/>
                  </a:lnTo>
                  <a:lnTo>
                    <a:pt x="177" y="101"/>
                  </a:lnTo>
                  <a:lnTo>
                    <a:pt x="176" y="101"/>
                  </a:lnTo>
                  <a:lnTo>
                    <a:pt x="175" y="103"/>
                  </a:lnTo>
                  <a:lnTo>
                    <a:pt x="175" y="105"/>
                  </a:lnTo>
                  <a:lnTo>
                    <a:pt x="175" y="106"/>
                  </a:lnTo>
                  <a:lnTo>
                    <a:pt x="175" y="107"/>
                  </a:lnTo>
                  <a:lnTo>
                    <a:pt x="176" y="107"/>
                  </a:lnTo>
                  <a:lnTo>
                    <a:pt x="176" y="106"/>
                  </a:lnTo>
                  <a:lnTo>
                    <a:pt x="177" y="106"/>
                  </a:lnTo>
                  <a:lnTo>
                    <a:pt x="177" y="107"/>
                  </a:lnTo>
                  <a:lnTo>
                    <a:pt x="178" y="107"/>
                  </a:lnTo>
                  <a:lnTo>
                    <a:pt x="178" y="109"/>
                  </a:lnTo>
                  <a:lnTo>
                    <a:pt x="179" y="110"/>
                  </a:lnTo>
                  <a:lnTo>
                    <a:pt x="179" y="111"/>
                  </a:lnTo>
                  <a:lnTo>
                    <a:pt x="179" y="113"/>
                  </a:lnTo>
                  <a:lnTo>
                    <a:pt x="178" y="114"/>
                  </a:lnTo>
                  <a:lnTo>
                    <a:pt x="178" y="116"/>
                  </a:lnTo>
                  <a:lnTo>
                    <a:pt x="178" y="117"/>
                  </a:lnTo>
                  <a:lnTo>
                    <a:pt x="175" y="119"/>
                  </a:lnTo>
                  <a:lnTo>
                    <a:pt x="171" y="119"/>
                  </a:lnTo>
                  <a:lnTo>
                    <a:pt x="169" y="119"/>
                  </a:lnTo>
                  <a:lnTo>
                    <a:pt x="166" y="120"/>
                  </a:lnTo>
                  <a:lnTo>
                    <a:pt x="164" y="122"/>
                  </a:lnTo>
                  <a:lnTo>
                    <a:pt x="162" y="124"/>
                  </a:lnTo>
                  <a:lnTo>
                    <a:pt x="159" y="125"/>
                  </a:lnTo>
                  <a:lnTo>
                    <a:pt x="157" y="126"/>
                  </a:lnTo>
                  <a:lnTo>
                    <a:pt x="156" y="128"/>
                  </a:lnTo>
                  <a:lnTo>
                    <a:pt x="153" y="129"/>
                  </a:lnTo>
                  <a:lnTo>
                    <a:pt x="152" y="131"/>
                  </a:lnTo>
                  <a:lnTo>
                    <a:pt x="150" y="132"/>
                  </a:lnTo>
                  <a:lnTo>
                    <a:pt x="147" y="135"/>
                  </a:lnTo>
                  <a:lnTo>
                    <a:pt x="146" y="137"/>
                  </a:lnTo>
                  <a:lnTo>
                    <a:pt x="145" y="139"/>
                  </a:lnTo>
                  <a:lnTo>
                    <a:pt x="143" y="143"/>
                  </a:lnTo>
                  <a:lnTo>
                    <a:pt x="140" y="143"/>
                  </a:lnTo>
                  <a:lnTo>
                    <a:pt x="139" y="143"/>
                  </a:lnTo>
                  <a:lnTo>
                    <a:pt x="138" y="141"/>
                  </a:lnTo>
                  <a:lnTo>
                    <a:pt x="136" y="141"/>
                  </a:lnTo>
                  <a:lnTo>
                    <a:pt x="133" y="142"/>
                  </a:lnTo>
                  <a:lnTo>
                    <a:pt x="131" y="142"/>
                  </a:lnTo>
                  <a:lnTo>
                    <a:pt x="130" y="142"/>
                  </a:lnTo>
                  <a:lnTo>
                    <a:pt x="126" y="142"/>
                  </a:lnTo>
                  <a:lnTo>
                    <a:pt x="124" y="143"/>
                  </a:lnTo>
                  <a:lnTo>
                    <a:pt x="121" y="143"/>
                  </a:lnTo>
                  <a:lnTo>
                    <a:pt x="119" y="144"/>
                  </a:lnTo>
                  <a:lnTo>
                    <a:pt x="115" y="143"/>
                  </a:lnTo>
                  <a:lnTo>
                    <a:pt x="114" y="143"/>
                  </a:lnTo>
                  <a:lnTo>
                    <a:pt x="112" y="143"/>
                  </a:lnTo>
                  <a:lnTo>
                    <a:pt x="111" y="144"/>
                  </a:lnTo>
                  <a:lnTo>
                    <a:pt x="108" y="145"/>
                  </a:lnTo>
                  <a:lnTo>
                    <a:pt x="106" y="145"/>
                  </a:lnTo>
                  <a:lnTo>
                    <a:pt x="105" y="145"/>
                  </a:lnTo>
                  <a:lnTo>
                    <a:pt x="104" y="145"/>
                  </a:lnTo>
                  <a:lnTo>
                    <a:pt x="102" y="145"/>
                  </a:lnTo>
                  <a:lnTo>
                    <a:pt x="101" y="146"/>
                  </a:lnTo>
                  <a:lnTo>
                    <a:pt x="101" y="148"/>
                  </a:lnTo>
                  <a:lnTo>
                    <a:pt x="101" y="148"/>
                  </a:lnTo>
                  <a:lnTo>
                    <a:pt x="100" y="149"/>
                  </a:lnTo>
                  <a:lnTo>
                    <a:pt x="98" y="150"/>
                  </a:lnTo>
                  <a:lnTo>
                    <a:pt x="96" y="152"/>
                  </a:lnTo>
                  <a:lnTo>
                    <a:pt x="95" y="152"/>
                  </a:lnTo>
                  <a:lnTo>
                    <a:pt x="93" y="154"/>
                  </a:lnTo>
                  <a:lnTo>
                    <a:pt x="92" y="154"/>
                  </a:lnTo>
                  <a:lnTo>
                    <a:pt x="91" y="155"/>
                  </a:lnTo>
                  <a:lnTo>
                    <a:pt x="89" y="155"/>
                  </a:lnTo>
                  <a:lnTo>
                    <a:pt x="89" y="156"/>
                  </a:lnTo>
                  <a:lnTo>
                    <a:pt x="88" y="156"/>
                  </a:lnTo>
                  <a:lnTo>
                    <a:pt x="88" y="157"/>
                  </a:lnTo>
                  <a:lnTo>
                    <a:pt x="87" y="158"/>
                  </a:lnTo>
                  <a:lnTo>
                    <a:pt x="85" y="159"/>
                  </a:lnTo>
                  <a:lnTo>
                    <a:pt x="83" y="159"/>
                  </a:lnTo>
                  <a:lnTo>
                    <a:pt x="83" y="161"/>
                  </a:lnTo>
                  <a:lnTo>
                    <a:pt x="83" y="162"/>
                  </a:lnTo>
                  <a:lnTo>
                    <a:pt x="83" y="163"/>
                  </a:lnTo>
                  <a:lnTo>
                    <a:pt x="83" y="164"/>
                  </a:lnTo>
                  <a:lnTo>
                    <a:pt x="83" y="165"/>
                  </a:lnTo>
                  <a:lnTo>
                    <a:pt x="83" y="167"/>
                  </a:lnTo>
                  <a:lnTo>
                    <a:pt x="83" y="168"/>
                  </a:lnTo>
                  <a:lnTo>
                    <a:pt x="83" y="169"/>
                  </a:lnTo>
                  <a:lnTo>
                    <a:pt x="83" y="170"/>
                  </a:lnTo>
                  <a:lnTo>
                    <a:pt x="83" y="172"/>
                  </a:lnTo>
                  <a:lnTo>
                    <a:pt x="83" y="174"/>
                  </a:lnTo>
                  <a:lnTo>
                    <a:pt x="83" y="175"/>
                  </a:lnTo>
                  <a:lnTo>
                    <a:pt x="83" y="176"/>
                  </a:lnTo>
                  <a:lnTo>
                    <a:pt x="83" y="177"/>
                  </a:lnTo>
                  <a:lnTo>
                    <a:pt x="83" y="178"/>
                  </a:lnTo>
                  <a:lnTo>
                    <a:pt x="83" y="180"/>
                  </a:lnTo>
                  <a:lnTo>
                    <a:pt x="83" y="181"/>
                  </a:lnTo>
                  <a:lnTo>
                    <a:pt x="83" y="182"/>
                  </a:lnTo>
                  <a:lnTo>
                    <a:pt x="82" y="182"/>
                  </a:lnTo>
                  <a:lnTo>
                    <a:pt x="81" y="182"/>
                  </a:lnTo>
                  <a:lnTo>
                    <a:pt x="80" y="182"/>
                  </a:lnTo>
                  <a:lnTo>
                    <a:pt x="79" y="182"/>
                  </a:lnTo>
                  <a:lnTo>
                    <a:pt x="76" y="182"/>
                  </a:lnTo>
                  <a:lnTo>
                    <a:pt x="75" y="182"/>
                  </a:lnTo>
                  <a:lnTo>
                    <a:pt x="74" y="182"/>
                  </a:lnTo>
                  <a:lnTo>
                    <a:pt x="73" y="182"/>
                  </a:lnTo>
                  <a:lnTo>
                    <a:pt x="73" y="182"/>
                  </a:lnTo>
                  <a:lnTo>
                    <a:pt x="72" y="182"/>
                  </a:lnTo>
                  <a:lnTo>
                    <a:pt x="69" y="182"/>
                  </a:lnTo>
                  <a:lnTo>
                    <a:pt x="68" y="182"/>
                  </a:lnTo>
                  <a:lnTo>
                    <a:pt x="67" y="182"/>
                  </a:lnTo>
                  <a:lnTo>
                    <a:pt x="66" y="182"/>
                  </a:lnTo>
                  <a:lnTo>
                    <a:pt x="65" y="182"/>
                  </a:lnTo>
                  <a:lnTo>
                    <a:pt x="63" y="182"/>
                  </a:lnTo>
                  <a:lnTo>
                    <a:pt x="62" y="182"/>
                  </a:lnTo>
                  <a:lnTo>
                    <a:pt x="60" y="182"/>
                  </a:lnTo>
                  <a:lnTo>
                    <a:pt x="59" y="182"/>
                  </a:lnTo>
                  <a:lnTo>
                    <a:pt x="57" y="182"/>
                  </a:lnTo>
                  <a:lnTo>
                    <a:pt x="56" y="182"/>
                  </a:lnTo>
                  <a:lnTo>
                    <a:pt x="55" y="182"/>
                  </a:lnTo>
                  <a:lnTo>
                    <a:pt x="54" y="182"/>
                  </a:lnTo>
                  <a:lnTo>
                    <a:pt x="52" y="182"/>
                  </a:lnTo>
                  <a:lnTo>
                    <a:pt x="50" y="182"/>
                  </a:lnTo>
                  <a:lnTo>
                    <a:pt x="49" y="182"/>
                  </a:lnTo>
                  <a:lnTo>
                    <a:pt x="48" y="182"/>
                  </a:lnTo>
                  <a:lnTo>
                    <a:pt x="47" y="182"/>
                  </a:lnTo>
                  <a:lnTo>
                    <a:pt x="46" y="182"/>
                  </a:lnTo>
                  <a:lnTo>
                    <a:pt x="44" y="182"/>
                  </a:lnTo>
                  <a:lnTo>
                    <a:pt x="43" y="182"/>
                  </a:lnTo>
                  <a:lnTo>
                    <a:pt x="42" y="182"/>
                  </a:lnTo>
                  <a:lnTo>
                    <a:pt x="41" y="182"/>
                  </a:lnTo>
                  <a:lnTo>
                    <a:pt x="40" y="182"/>
                  </a:lnTo>
                  <a:lnTo>
                    <a:pt x="39" y="182"/>
                  </a:lnTo>
                  <a:lnTo>
                    <a:pt x="37" y="182"/>
                  </a:lnTo>
                  <a:lnTo>
                    <a:pt x="35" y="182"/>
                  </a:lnTo>
                  <a:lnTo>
                    <a:pt x="34" y="182"/>
                  </a:lnTo>
                  <a:lnTo>
                    <a:pt x="33" y="182"/>
                  </a:lnTo>
                  <a:lnTo>
                    <a:pt x="31" y="182"/>
                  </a:lnTo>
                  <a:lnTo>
                    <a:pt x="30" y="182"/>
                  </a:lnTo>
                  <a:lnTo>
                    <a:pt x="29" y="182"/>
                  </a:lnTo>
                  <a:lnTo>
                    <a:pt x="28" y="182"/>
                  </a:lnTo>
                  <a:lnTo>
                    <a:pt x="26" y="182"/>
                  </a:lnTo>
                  <a:lnTo>
                    <a:pt x="24" y="182"/>
                  </a:lnTo>
                  <a:lnTo>
                    <a:pt x="23" y="182"/>
                  </a:lnTo>
                  <a:lnTo>
                    <a:pt x="22" y="182"/>
                  </a:lnTo>
                  <a:lnTo>
                    <a:pt x="21" y="182"/>
                  </a:lnTo>
                  <a:lnTo>
                    <a:pt x="20" y="182"/>
                  </a:lnTo>
                  <a:lnTo>
                    <a:pt x="17" y="182"/>
                  </a:lnTo>
                  <a:lnTo>
                    <a:pt x="16" y="182"/>
                  </a:lnTo>
                  <a:lnTo>
                    <a:pt x="16" y="182"/>
                  </a:lnTo>
                  <a:lnTo>
                    <a:pt x="15" y="182"/>
                  </a:lnTo>
                  <a:lnTo>
                    <a:pt x="14" y="182"/>
                  </a:lnTo>
                  <a:lnTo>
                    <a:pt x="13" y="182"/>
                  </a:lnTo>
                  <a:lnTo>
                    <a:pt x="11" y="182"/>
                  </a:lnTo>
                  <a:lnTo>
                    <a:pt x="9" y="182"/>
                  </a:lnTo>
                  <a:lnTo>
                    <a:pt x="8" y="182"/>
                  </a:lnTo>
                  <a:lnTo>
                    <a:pt x="7" y="182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3" y="182"/>
                  </a:lnTo>
                  <a:lnTo>
                    <a:pt x="1" y="182"/>
                  </a:lnTo>
                  <a:lnTo>
                    <a:pt x="0" y="182"/>
                  </a:lnTo>
                  <a:lnTo>
                    <a:pt x="1" y="182"/>
                  </a:lnTo>
                  <a:lnTo>
                    <a:pt x="2" y="181"/>
                  </a:lnTo>
                  <a:lnTo>
                    <a:pt x="3" y="180"/>
                  </a:lnTo>
                  <a:lnTo>
                    <a:pt x="4" y="177"/>
                  </a:lnTo>
                  <a:lnTo>
                    <a:pt x="4" y="176"/>
                  </a:lnTo>
                  <a:lnTo>
                    <a:pt x="7" y="176"/>
                  </a:lnTo>
                  <a:lnTo>
                    <a:pt x="10" y="175"/>
                  </a:lnTo>
                  <a:lnTo>
                    <a:pt x="13" y="175"/>
                  </a:lnTo>
                  <a:lnTo>
                    <a:pt x="16" y="174"/>
                  </a:lnTo>
                  <a:lnTo>
                    <a:pt x="21" y="174"/>
                  </a:lnTo>
                  <a:lnTo>
                    <a:pt x="21" y="172"/>
                  </a:lnTo>
                  <a:lnTo>
                    <a:pt x="22" y="172"/>
                  </a:lnTo>
                  <a:lnTo>
                    <a:pt x="26" y="170"/>
                  </a:lnTo>
                  <a:lnTo>
                    <a:pt x="31" y="168"/>
                  </a:lnTo>
                  <a:lnTo>
                    <a:pt x="33" y="168"/>
                  </a:lnTo>
                  <a:lnTo>
                    <a:pt x="33" y="167"/>
                  </a:lnTo>
                  <a:lnTo>
                    <a:pt x="34" y="165"/>
                  </a:lnTo>
                  <a:lnTo>
                    <a:pt x="34" y="164"/>
                  </a:lnTo>
                  <a:lnTo>
                    <a:pt x="35" y="164"/>
                  </a:lnTo>
                  <a:lnTo>
                    <a:pt x="36" y="163"/>
                  </a:lnTo>
                  <a:lnTo>
                    <a:pt x="36" y="162"/>
                  </a:lnTo>
                  <a:lnTo>
                    <a:pt x="37" y="162"/>
                  </a:lnTo>
                  <a:lnTo>
                    <a:pt x="37" y="161"/>
                  </a:lnTo>
                  <a:lnTo>
                    <a:pt x="39" y="161"/>
                  </a:lnTo>
                  <a:lnTo>
                    <a:pt x="39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4" y="156"/>
                  </a:lnTo>
                  <a:lnTo>
                    <a:pt x="46" y="155"/>
                  </a:lnTo>
                  <a:lnTo>
                    <a:pt x="47" y="154"/>
                  </a:lnTo>
                  <a:lnTo>
                    <a:pt x="48" y="154"/>
                  </a:lnTo>
                  <a:lnTo>
                    <a:pt x="50" y="152"/>
                  </a:lnTo>
                  <a:lnTo>
                    <a:pt x="53" y="149"/>
                  </a:lnTo>
                  <a:lnTo>
                    <a:pt x="54" y="148"/>
                  </a:lnTo>
                  <a:lnTo>
                    <a:pt x="55" y="146"/>
                  </a:lnTo>
                  <a:lnTo>
                    <a:pt x="55" y="145"/>
                  </a:lnTo>
                  <a:lnTo>
                    <a:pt x="56" y="145"/>
                  </a:lnTo>
                  <a:lnTo>
                    <a:pt x="56" y="144"/>
                  </a:lnTo>
                  <a:lnTo>
                    <a:pt x="57" y="143"/>
                  </a:lnTo>
                  <a:lnTo>
                    <a:pt x="57" y="142"/>
                  </a:lnTo>
                  <a:lnTo>
                    <a:pt x="57" y="141"/>
                  </a:lnTo>
                  <a:lnTo>
                    <a:pt x="59" y="141"/>
                  </a:lnTo>
                  <a:lnTo>
                    <a:pt x="59" y="139"/>
                  </a:lnTo>
                  <a:lnTo>
                    <a:pt x="60" y="139"/>
                  </a:lnTo>
                  <a:lnTo>
                    <a:pt x="60" y="138"/>
                  </a:lnTo>
                  <a:lnTo>
                    <a:pt x="62" y="136"/>
                  </a:lnTo>
                  <a:lnTo>
                    <a:pt x="65" y="132"/>
                  </a:lnTo>
                  <a:lnTo>
                    <a:pt x="66" y="129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4"/>
                  </a:lnTo>
                  <a:lnTo>
                    <a:pt x="66" y="124"/>
                  </a:lnTo>
                  <a:lnTo>
                    <a:pt x="66" y="123"/>
                  </a:lnTo>
                  <a:lnTo>
                    <a:pt x="66" y="122"/>
                  </a:lnTo>
                  <a:lnTo>
                    <a:pt x="65" y="120"/>
                  </a:lnTo>
                  <a:lnTo>
                    <a:pt x="63" y="119"/>
                  </a:lnTo>
                  <a:lnTo>
                    <a:pt x="62" y="119"/>
                  </a:lnTo>
                  <a:lnTo>
                    <a:pt x="61" y="118"/>
                  </a:lnTo>
                  <a:lnTo>
                    <a:pt x="62" y="117"/>
                  </a:lnTo>
                  <a:lnTo>
                    <a:pt x="62" y="116"/>
                  </a:lnTo>
                  <a:lnTo>
                    <a:pt x="63" y="114"/>
                  </a:lnTo>
                  <a:lnTo>
                    <a:pt x="62" y="114"/>
                  </a:lnTo>
                  <a:lnTo>
                    <a:pt x="62" y="113"/>
                  </a:lnTo>
                  <a:lnTo>
                    <a:pt x="62" y="109"/>
                  </a:lnTo>
                  <a:lnTo>
                    <a:pt x="62" y="107"/>
                  </a:lnTo>
                  <a:lnTo>
                    <a:pt x="63" y="104"/>
                  </a:lnTo>
                  <a:lnTo>
                    <a:pt x="63" y="103"/>
                  </a:lnTo>
                  <a:lnTo>
                    <a:pt x="62" y="101"/>
                  </a:lnTo>
                  <a:lnTo>
                    <a:pt x="63" y="100"/>
                  </a:lnTo>
                  <a:lnTo>
                    <a:pt x="63" y="99"/>
                  </a:lnTo>
                  <a:lnTo>
                    <a:pt x="63" y="98"/>
                  </a:lnTo>
                  <a:lnTo>
                    <a:pt x="65" y="98"/>
                  </a:lnTo>
                  <a:lnTo>
                    <a:pt x="65" y="97"/>
                  </a:lnTo>
                  <a:lnTo>
                    <a:pt x="66" y="97"/>
                  </a:lnTo>
                  <a:lnTo>
                    <a:pt x="66" y="97"/>
                  </a:lnTo>
                  <a:lnTo>
                    <a:pt x="66" y="96"/>
                  </a:lnTo>
                  <a:lnTo>
                    <a:pt x="66" y="94"/>
                  </a:lnTo>
                  <a:lnTo>
                    <a:pt x="67" y="93"/>
                  </a:lnTo>
                  <a:lnTo>
                    <a:pt x="68" y="92"/>
                  </a:lnTo>
                  <a:lnTo>
                    <a:pt x="69" y="92"/>
                  </a:lnTo>
                  <a:lnTo>
                    <a:pt x="69" y="91"/>
                  </a:lnTo>
                  <a:lnTo>
                    <a:pt x="72" y="88"/>
                  </a:lnTo>
                  <a:lnTo>
                    <a:pt x="72" y="87"/>
                  </a:lnTo>
                  <a:lnTo>
                    <a:pt x="72" y="86"/>
                  </a:lnTo>
                  <a:lnTo>
                    <a:pt x="73" y="86"/>
                  </a:lnTo>
                  <a:lnTo>
                    <a:pt x="73" y="85"/>
                  </a:lnTo>
                  <a:lnTo>
                    <a:pt x="73" y="84"/>
                  </a:lnTo>
                  <a:lnTo>
                    <a:pt x="73" y="81"/>
                  </a:lnTo>
                  <a:lnTo>
                    <a:pt x="73" y="81"/>
                  </a:lnTo>
                  <a:lnTo>
                    <a:pt x="73" y="80"/>
                  </a:lnTo>
                  <a:lnTo>
                    <a:pt x="73" y="79"/>
                  </a:lnTo>
                  <a:lnTo>
                    <a:pt x="73" y="78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5" y="73"/>
                  </a:lnTo>
                  <a:lnTo>
                    <a:pt x="78" y="71"/>
                  </a:lnTo>
                  <a:lnTo>
                    <a:pt x="80" y="70"/>
                  </a:lnTo>
                  <a:lnTo>
                    <a:pt x="80" y="68"/>
                  </a:lnTo>
                  <a:lnTo>
                    <a:pt x="82" y="67"/>
                  </a:lnTo>
                  <a:lnTo>
                    <a:pt x="85" y="64"/>
                  </a:lnTo>
                  <a:lnTo>
                    <a:pt x="85" y="62"/>
                  </a:lnTo>
                  <a:lnTo>
                    <a:pt x="87" y="61"/>
                  </a:lnTo>
                  <a:lnTo>
                    <a:pt x="87" y="60"/>
                  </a:lnTo>
                  <a:lnTo>
                    <a:pt x="87" y="61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1" y="59"/>
                  </a:lnTo>
                  <a:lnTo>
                    <a:pt x="92" y="58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100" y="54"/>
                  </a:lnTo>
                  <a:lnTo>
                    <a:pt x="101" y="54"/>
                  </a:lnTo>
                  <a:lnTo>
                    <a:pt x="101" y="54"/>
                  </a:lnTo>
                  <a:lnTo>
                    <a:pt x="101" y="53"/>
                  </a:lnTo>
                  <a:lnTo>
                    <a:pt x="102" y="53"/>
                  </a:lnTo>
                  <a:lnTo>
                    <a:pt x="104" y="53"/>
                  </a:lnTo>
                  <a:lnTo>
                    <a:pt x="105" y="52"/>
                  </a:lnTo>
                  <a:lnTo>
                    <a:pt x="106" y="52"/>
                  </a:lnTo>
                  <a:lnTo>
                    <a:pt x="106" y="51"/>
                  </a:lnTo>
                  <a:lnTo>
                    <a:pt x="107" y="51"/>
                  </a:lnTo>
                  <a:lnTo>
                    <a:pt x="107" y="49"/>
                  </a:lnTo>
                  <a:lnTo>
                    <a:pt x="107" y="51"/>
                  </a:lnTo>
                  <a:lnTo>
                    <a:pt x="108" y="51"/>
                  </a:lnTo>
                  <a:lnTo>
                    <a:pt x="108" y="49"/>
                  </a:lnTo>
                  <a:lnTo>
                    <a:pt x="109" y="49"/>
                  </a:lnTo>
                  <a:lnTo>
                    <a:pt x="111" y="48"/>
                  </a:lnTo>
                  <a:lnTo>
                    <a:pt x="112" y="48"/>
                  </a:lnTo>
                  <a:lnTo>
                    <a:pt x="112" y="47"/>
                  </a:lnTo>
                  <a:lnTo>
                    <a:pt x="113" y="47"/>
                  </a:lnTo>
                  <a:lnTo>
                    <a:pt x="114" y="47"/>
                  </a:lnTo>
                  <a:lnTo>
                    <a:pt x="117" y="45"/>
                  </a:lnTo>
                  <a:lnTo>
                    <a:pt x="119" y="42"/>
                  </a:lnTo>
                  <a:lnTo>
                    <a:pt x="120" y="40"/>
                  </a:lnTo>
                  <a:lnTo>
                    <a:pt x="121" y="39"/>
                  </a:lnTo>
                  <a:lnTo>
                    <a:pt x="124" y="35"/>
                  </a:lnTo>
                  <a:lnTo>
                    <a:pt x="124" y="34"/>
                  </a:lnTo>
                  <a:lnTo>
                    <a:pt x="125" y="34"/>
                  </a:lnTo>
                  <a:lnTo>
                    <a:pt x="125" y="33"/>
                  </a:lnTo>
                  <a:lnTo>
                    <a:pt x="128" y="25"/>
                  </a:lnTo>
                  <a:lnTo>
                    <a:pt x="130" y="19"/>
                  </a:lnTo>
                  <a:lnTo>
                    <a:pt x="133" y="10"/>
                  </a:lnTo>
                  <a:lnTo>
                    <a:pt x="133" y="9"/>
                  </a:lnTo>
                  <a:lnTo>
                    <a:pt x="133" y="8"/>
                  </a:lnTo>
                  <a:lnTo>
                    <a:pt x="134" y="7"/>
                  </a:lnTo>
                  <a:lnTo>
                    <a:pt x="134" y="6"/>
                  </a:lnTo>
                  <a:lnTo>
                    <a:pt x="134" y="4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9" y="3"/>
                  </a:lnTo>
                  <a:lnTo>
                    <a:pt x="139" y="2"/>
                  </a:lnTo>
                  <a:lnTo>
                    <a:pt x="140" y="2"/>
                  </a:lnTo>
                  <a:lnTo>
                    <a:pt x="141" y="2"/>
                  </a:lnTo>
                  <a:lnTo>
                    <a:pt x="141" y="3"/>
                  </a:lnTo>
                  <a:lnTo>
                    <a:pt x="143" y="2"/>
                  </a:lnTo>
                  <a:lnTo>
                    <a:pt x="144" y="1"/>
                  </a:lnTo>
                  <a:lnTo>
                    <a:pt x="145" y="1"/>
                  </a:lnTo>
                  <a:lnTo>
                    <a:pt x="145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47" name="Freeform 502">
              <a:extLst>
                <a:ext uri="{FF2B5EF4-FFF2-40B4-BE49-F238E27FC236}">
                  <a16:creationId xmlns:a16="http://schemas.microsoft.com/office/drawing/2014/main" id="{B9AAC4F2-9962-24F8-E1CE-0E82104A5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306" y="2603649"/>
              <a:ext cx="223838" cy="269875"/>
            </a:xfrm>
            <a:custGeom>
              <a:avLst/>
              <a:gdLst>
                <a:gd name="T0" fmla="*/ 44 w 141"/>
                <a:gd name="T1" fmla="*/ 11 h 170"/>
                <a:gd name="T2" fmla="*/ 51 w 141"/>
                <a:gd name="T3" fmla="*/ 13 h 170"/>
                <a:gd name="T4" fmla="*/ 51 w 141"/>
                <a:gd name="T5" fmla="*/ 25 h 170"/>
                <a:gd name="T6" fmla="*/ 57 w 141"/>
                <a:gd name="T7" fmla="*/ 34 h 170"/>
                <a:gd name="T8" fmla="*/ 67 w 141"/>
                <a:gd name="T9" fmla="*/ 36 h 170"/>
                <a:gd name="T10" fmla="*/ 77 w 141"/>
                <a:gd name="T11" fmla="*/ 32 h 170"/>
                <a:gd name="T12" fmla="*/ 82 w 141"/>
                <a:gd name="T13" fmla="*/ 39 h 170"/>
                <a:gd name="T14" fmla="*/ 85 w 141"/>
                <a:gd name="T15" fmla="*/ 45 h 170"/>
                <a:gd name="T16" fmla="*/ 87 w 141"/>
                <a:gd name="T17" fmla="*/ 52 h 170"/>
                <a:gd name="T18" fmla="*/ 78 w 141"/>
                <a:gd name="T19" fmla="*/ 57 h 170"/>
                <a:gd name="T20" fmla="*/ 74 w 141"/>
                <a:gd name="T21" fmla="*/ 62 h 170"/>
                <a:gd name="T22" fmla="*/ 76 w 141"/>
                <a:gd name="T23" fmla="*/ 67 h 170"/>
                <a:gd name="T24" fmla="*/ 85 w 141"/>
                <a:gd name="T25" fmla="*/ 74 h 170"/>
                <a:gd name="T26" fmla="*/ 93 w 141"/>
                <a:gd name="T27" fmla="*/ 81 h 170"/>
                <a:gd name="T28" fmla="*/ 98 w 141"/>
                <a:gd name="T29" fmla="*/ 87 h 170"/>
                <a:gd name="T30" fmla="*/ 104 w 141"/>
                <a:gd name="T31" fmla="*/ 95 h 170"/>
                <a:gd name="T32" fmla="*/ 115 w 141"/>
                <a:gd name="T33" fmla="*/ 104 h 170"/>
                <a:gd name="T34" fmla="*/ 120 w 141"/>
                <a:gd name="T35" fmla="*/ 116 h 170"/>
                <a:gd name="T36" fmla="*/ 126 w 141"/>
                <a:gd name="T37" fmla="*/ 121 h 170"/>
                <a:gd name="T38" fmla="*/ 137 w 141"/>
                <a:gd name="T39" fmla="*/ 127 h 170"/>
                <a:gd name="T40" fmla="*/ 133 w 141"/>
                <a:gd name="T41" fmla="*/ 136 h 170"/>
                <a:gd name="T42" fmla="*/ 141 w 141"/>
                <a:gd name="T43" fmla="*/ 144 h 170"/>
                <a:gd name="T44" fmla="*/ 139 w 141"/>
                <a:gd name="T45" fmla="*/ 151 h 170"/>
                <a:gd name="T46" fmla="*/ 133 w 141"/>
                <a:gd name="T47" fmla="*/ 158 h 170"/>
                <a:gd name="T48" fmla="*/ 121 w 141"/>
                <a:gd name="T49" fmla="*/ 159 h 170"/>
                <a:gd name="T50" fmla="*/ 114 w 141"/>
                <a:gd name="T51" fmla="*/ 159 h 170"/>
                <a:gd name="T52" fmla="*/ 114 w 141"/>
                <a:gd name="T53" fmla="*/ 167 h 170"/>
                <a:gd name="T54" fmla="*/ 103 w 141"/>
                <a:gd name="T55" fmla="*/ 166 h 170"/>
                <a:gd name="T56" fmla="*/ 95 w 141"/>
                <a:gd name="T57" fmla="*/ 161 h 170"/>
                <a:gd name="T58" fmla="*/ 101 w 141"/>
                <a:gd name="T59" fmla="*/ 151 h 170"/>
                <a:gd name="T60" fmla="*/ 101 w 141"/>
                <a:gd name="T61" fmla="*/ 144 h 170"/>
                <a:gd name="T62" fmla="*/ 103 w 141"/>
                <a:gd name="T63" fmla="*/ 135 h 170"/>
                <a:gd name="T64" fmla="*/ 93 w 141"/>
                <a:gd name="T65" fmla="*/ 127 h 170"/>
                <a:gd name="T66" fmla="*/ 87 w 141"/>
                <a:gd name="T67" fmla="*/ 119 h 170"/>
                <a:gd name="T68" fmla="*/ 88 w 141"/>
                <a:gd name="T69" fmla="*/ 104 h 170"/>
                <a:gd name="T70" fmla="*/ 80 w 141"/>
                <a:gd name="T71" fmla="*/ 93 h 170"/>
                <a:gd name="T72" fmla="*/ 71 w 141"/>
                <a:gd name="T73" fmla="*/ 84 h 170"/>
                <a:gd name="T74" fmla="*/ 59 w 141"/>
                <a:gd name="T75" fmla="*/ 82 h 170"/>
                <a:gd name="T76" fmla="*/ 55 w 141"/>
                <a:gd name="T77" fmla="*/ 90 h 170"/>
                <a:gd name="T78" fmla="*/ 44 w 141"/>
                <a:gd name="T79" fmla="*/ 91 h 170"/>
                <a:gd name="T80" fmla="*/ 33 w 141"/>
                <a:gd name="T81" fmla="*/ 89 h 170"/>
                <a:gd name="T82" fmla="*/ 28 w 141"/>
                <a:gd name="T83" fmla="*/ 94 h 170"/>
                <a:gd name="T84" fmla="*/ 20 w 141"/>
                <a:gd name="T85" fmla="*/ 99 h 170"/>
                <a:gd name="T86" fmla="*/ 17 w 141"/>
                <a:gd name="T87" fmla="*/ 93 h 170"/>
                <a:gd name="T88" fmla="*/ 19 w 141"/>
                <a:gd name="T89" fmla="*/ 84 h 170"/>
                <a:gd name="T90" fmla="*/ 22 w 141"/>
                <a:gd name="T91" fmla="*/ 77 h 170"/>
                <a:gd name="T92" fmla="*/ 22 w 141"/>
                <a:gd name="T93" fmla="*/ 68 h 170"/>
                <a:gd name="T94" fmla="*/ 18 w 141"/>
                <a:gd name="T95" fmla="*/ 60 h 170"/>
                <a:gd name="T96" fmla="*/ 6 w 141"/>
                <a:gd name="T97" fmla="*/ 60 h 170"/>
                <a:gd name="T98" fmla="*/ 7 w 141"/>
                <a:gd name="T99" fmla="*/ 47 h 170"/>
                <a:gd name="T100" fmla="*/ 0 w 141"/>
                <a:gd name="T101" fmla="*/ 45 h 170"/>
                <a:gd name="T102" fmla="*/ 3 w 141"/>
                <a:gd name="T103" fmla="*/ 36 h 170"/>
                <a:gd name="T104" fmla="*/ 7 w 141"/>
                <a:gd name="T105" fmla="*/ 30 h 170"/>
                <a:gd name="T106" fmla="*/ 19 w 141"/>
                <a:gd name="T107" fmla="*/ 20 h 170"/>
                <a:gd name="T108" fmla="*/ 22 w 141"/>
                <a:gd name="T109" fmla="*/ 26 h 170"/>
                <a:gd name="T110" fmla="*/ 29 w 141"/>
                <a:gd name="T111" fmla="*/ 28 h 170"/>
                <a:gd name="T112" fmla="*/ 31 w 141"/>
                <a:gd name="T113" fmla="*/ 18 h 170"/>
                <a:gd name="T114" fmla="*/ 28 w 141"/>
                <a:gd name="T115" fmla="*/ 7 h 170"/>
                <a:gd name="T116" fmla="*/ 33 w 141"/>
                <a:gd name="T117" fmla="*/ 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1" h="170">
                  <a:moveTo>
                    <a:pt x="37" y="3"/>
                  </a:moveTo>
                  <a:lnTo>
                    <a:pt x="38" y="4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39" y="6"/>
                  </a:lnTo>
                  <a:lnTo>
                    <a:pt x="41" y="7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3" y="9"/>
                  </a:lnTo>
                  <a:lnTo>
                    <a:pt x="44" y="9"/>
                  </a:lnTo>
                  <a:lnTo>
                    <a:pt x="44" y="10"/>
                  </a:lnTo>
                  <a:lnTo>
                    <a:pt x="44" y="11"/>
                  </a:lnTo>
                  <a:lnTo>
                    <a:pt x="45" y="11"/>
                  </a:lnTo>
                  <a:lnTo>
                    <a:pt x="46" y="11"/>
                  </a:lnTo>
                  <a:lnTo>
                    <a:pt x="46" y="12"/>
                  </a:lnTo>
                  <a:lnTo>
                    <a:pt x="48" y="13"/>
                  </a:lnTo>
                  <a:lnTo>
                    <a:pt x="48" y="15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9" y="17"/>
                  </a:lnTo>
                  <a:lnTo>
                    <a:pt x="50" y="17"/>
                  </a:lnTo>
                  <a:lnTo>
                    <a:pt x="50" y="16"/>
                  </a:lnTo>
                  <a:lnTo>
                    <a:pt x="50" y="13"/>
                  </a:lnTo>
                  <a:lnTo>
                    <a:pt x="51" y="13"/>
                  </a:lnTo>
                  <a:lnTo>
                    <a:pt x="51" y="15"/>
                  </a:lnTo>
                  <a:lnTo>
                    <a:pt x="51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8"/>
                  </a:lnTo>
                  <a:lnTo>
                    <a:pt x="54" y="19"/>
                  </a:lnTo>
                  <a:lnTo>
                    <a:pt x="52" y="20"/>
                  </a:lnTo>
                  <a:lnTo>
                    <a:pt x="51" y="22"/>
                  </a:lnTo>
                  <a:lnTo>
                    <a:pt x="52" y="22"/>
                  </a:lnTo>
                  <a:lnTo>
                    <a:pt x="52" y="23"/>
                  </a:lnTo>
                  <a:lnTo>
                    <a:pt x="52" y="24"/>
                  </a:lnTo>
                  <a:lnTo>
                    <a:pt x="51" y="25"/>
                  </a:lnTo>
                  <a:lnTo>
                    <a:pt x="50" y="25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2" y="26"/>
                  </a:lnTo>
                  <a:lnTo>
                    <a:pt x="52" y="28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5" y="30"/>
                  </a:lnTo>
                  <a:lnTo>
                    <a:pt x="55" y="31"/>
                  </a:lnTo>
                  <a:lnTo>
                    <a:pt x="56" y="32"/>
                  </a:lnTo>
                  <a:lnTo>
                    <a:pt x="57" y="34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58" y="35"/>
                  </a:lnTo>
                  <a:lnTo>
                    <a:pt x="59" y="35"/>
                  </a:lnTo>
                  <a:lnTo>
                    <a:pt x="61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3" y="36"/>
                  </a:lnTo>
                  <a:lnTo>
                    <a:pt x="64" y="36"/>
                  </a:lnTo>
                  <a:lnTo>
                    <a:pt x="65" y="36"/>
                  </a:lnTo>
                  <a:lnTo>
                    <a:pt x="67" y="37"/>
                  </a:lnTo>
                  <a:lnTo>
                    <a:pt x="67" y="36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8" y="35"/>
                  </a:lnTo>
                  <a:lnTo>
                    <a:pt x="69" y="34"/>
                  </a:lnTo>
                  <a:lnTo>
                    <a:pt x="70" y="34"/>
                  </a:lnTo>
                  <a:lnTo>
                    <a:pt x="71" y="34"/>
                  </a:lnTo>
                  <a:lnTo>
                    <a:pt x="72" y="32"/>
                  </a:lnTo>
                  <a:lnTo>
                    <a:pt x="74" y="31"/>
                  </a:lnTo>
                  <a:lnTo>
                    <a:pt x="75" y="31"/>
                  </a:lnTo>
                  <a:lnTo>
                    <a:pt x="75" y="32"/>
                  </a:lnTo>
                  <a:lnTo>
                    <a:pt x="76" y="32"/>
                  </a:lnTo>
                  <a:lnTo>
                    <a:pt x="77" y="32"/>
                  </a:lnTo>
                  <a:lnTo>
                    <a:pt x="77" y="34"/>
                  </a:lnTo>
                  <a:lnTo>
                    <a:pt x="78" y="34"/>
                  </a:lnTo>
                  <a:lnTo>
                    <a:pt x="78" y="35"/>
                  </a:lnTo>
                  <a:lnTo>
                    <a:pt x="80" y="35"/>
                  </a:lnTo>
                  <a:lnTo>
                    <a:pt x="80" y="36"/>
                  </a:lnTo>
                  <a:lnTo>
                    <a:pt x="81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3" y="36"/>
                  </a:lnTo>
                  <a:lnTo>
                    <a:pt x="84" y="37"/>
                  </a:lnTo>
                  <a:lnTo>
                    <a:pt x="83" y="39"/>
                  </a:lnTo>
                  <a:lnTo>
                    <a:pt x="82" y="39"/>
                  </a:lnTo>
                  <a:lnTo>
                    <a:pt x="81" y="39"/>
                  </a:lnTo>
                  <a:lnTo>
                    <a:pt x="81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1" y="42"/>
                  </a:lnTo>
                  <a:lnTo>
                    <a:pt x="84" y="42"/>
                  </a:lnTo>
                  <a:lnTo>
                    <a:pt x="84" y="43"/>
                  </a:lnTo>
                  <a:lnTo>
                    <a:pt x="85" y="43"/>
                  </a:lnTo>
                  <a:lnTo>
                    <a:pt x="85" y="44"/>
                  </a:lnTo>
                  <a:lnTo>
                    <a:pt x="85" y="44"/>
                  </a:lnTo>
                  <a:lnTo>
                    <a:pt x="85" y="44"/>
                  </a:lnTo>
                  <a:lnTo>
                    <a:pt x="85" y="45"/>
                  </a:lnTo>
                  <a:lnTo>
                    <a:pt x="85" y="47"/>
                  </a:lnTo>
                  <a:lnTo>
                    <a:pt x="85" y="47"/>
                  </a:lnTo>
                  <a:lnTo>
                    <a:pt x="87" y="45"/>
                  </a:lnTo>
                  <a:lnTo>
                    <a:pt x="88" y="45"/>
                  </a:lnTo>
                  <a:lnTo>
                    <a:pt x="89" y="47"/>
                  </a:lnTo>
                  <a:lnTo>
                    <a:pt x="89" y="48"/>
                  </a:lnTo>
                  <a:lnTo>
                    <a:pt x="90" y="49"/>
                  </a:lnTo>
                  <a:lnTo>
                    <a:pt x="90" y="50"/>
                  </a:lnTo>
                  <a:lnTo>
                    <a:pt x="90" y="51"/>
                  </a:lnTo>
                  <a:lnTo>
                    <a:pt x="89" y="51"/>
                  </a:lnTo>
                  <a:lnTo>
                    <a:pt x="88" y="51"/>
                  </a:lnTo>
                  <a:lnTo>
                    <a:pt x="87" y="52"/>
                  </a:lnTo>
                  <a:lnTo>
                    <a:pt x="87" y="54"/>
                  </a:lnTo>
                  <a:lnTo>
                    <a:pt x="88" y="54"/>
                  </a:lnTo>
                  <a:lnTo>
                    <a:pt x="87" y="55"/>
                  </a:lnTo>
                  <a:lnTo>
                    <a:pt x="85" y="56"/>
                  </a:lnTo>
                  <a:lnTo>
                    <a:pt x="85" y="56"/>
                  </a:lnTo>
                  <a:lnTo>
                    <a:pt x="85" y="57"/>
                  </a:lnTo>
                  <a:lnTo>
                    <a:pt x="84" y="58"/>
                  </a:lnTo>
                  <a:lnTo>
                    <a:pt x="83" y="58"/>
                  </a:lnTo>
                  <a:lnTo>
                    <a:pt x="82" y="58"/>
                  </a:lnTo>
                  <a:lnTo>
                    <a:pt x="81" y="57"/>
                  </a:lnTo>
                  <a:lnTo>
                    <a:pt x="80" y="57"/>
                  </a:lnTo>
                  <a:lnTo>
                    <a:pt x="78" y="57"/>
                  </a:lnTo>
                  <a:lnTo>
                    <a:pt x="77" y="57"/>
                  </a:lnTo>
                  <a:lnTo>
                    <a:pt x="77" y="56"/>
                  </a:lnTo>
                  <a:lnTo>
                    <a:pt x="76" y="57"/>
                  </a:lnTo>
                  <a:lnTo>
                    <a:pt x="75" y="57"/>
                  </a:lnTo>
                  <a:lnTo>
                    <a:pt x="74" y="57"/>
                  </a:lnTo>
                  <a:lnTo>
                    <a:pt x="72" y="57"/>
                  </a:lnTo>
                  <a:lnTo>
                    <a:pt x="72" y="58"/>
                  </a:lnTo>
                  <a:lnTo>
                    <a:pt x="74" y="60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4" y="61"/>
                  </a:lnTo>
                  <a:lnTo>
                    <a:pt x="74" y="62"/>
                  </a:lnTo>
                  <a:lnTo>
                    <a:pt x="74" y="63"/>
                  </a:lnTo>
                  <a:lnTo>
                    <a:pt x="74" y="62"/>
                  </a:lnTo>
                  <a:lnTo>
                    <a:pt x="74" y="63"/>
                  </a:lnTo>
                  <a:lnTo>
                    <a:pt x="72" y="63"/>
                  </a:lnTo>
                  <a:lnTo>
                    <a:pt x="71" y="63"/>
                  </a:lnTo>
                  <a:lnTo>
                    <a:pt x="71" y="64"/>
                  </a:lnTo>
                  <a:lnTo>
                    <a:pt x="70" y="64"/>
                  </a:lnTo>
                  <a:lnTo>
                    <a:pt x="70" y="64"/>
                  </a:lnTo>
                  <a:lnTo>
                    <a:pt x="71" y="64"/>
                  </a:lnTo>
                  <a:lnTo>
                    <a:pt x="72" y="65"/>
                  </a:lnTo>
                  <a:lnTo>
                    <a:pt x="74" y="65"/>
                  </a:lnTo>
                  <a:lnTo>
                    <a:pt x="76" y="67"/>
                  </a:lnTo>
                  <a:lnTo>
                    <a:pt x="77" y="68"/>
                  </a:lnTo>
                  <a:lnTo>
                    <a:pt x="78" y="68"/>
                  </a:lnTo>
                  <a:lnTo>
                    <a:pt x="78" y="69"/>
                  </a:lnTo>
                  <a:lnTo>
                    <a:pt x="80" y="69"/>
                  </a:lnTo>
                  <a:lnTo>
                    <a:pt x="81" y="70"/>
                  </a:lnTo>
                  <a:lnTo>
                    <a:pt x="82" y="70"/>
                  </a:lnTo>
                  <a:lnTo>
                    <a:pt x="83" y="71"/>
                  </a:lnTo>
                  <a:lnTo>
                    <a:pt x="83" y="73"/>
                  </a:lnTo>
                  <a:lnTo>
                    <a:pt x="84" y="73"/>
                  </a:lnTo>
                  <a:lnTo>
                    <a:pt x="85" y="73"/>
                  </a:lnTo>
                  <a:lnTo>
                    <a:pt x="85" y="74"/>
                  </a:lnTo>
                  <a:lnTo>
                    <a:pt x="85" y="74"/>
                  </a:lnTo>
                  <a:lnTo>
                    <a:pt x="87" y="74"/>
                  </a:lnTo>
                  <a:lnTo>
                    <a:pt x="87" y="75"/>
                  </a:lnTo>
                  <a:lnTo>
                    <a:pt x="88" y="75"/>
                  </a:lnTo>
                  <a:lnTo>
                    <a:pt x="89" y="75"/>
                  </a:lnTo>
                  <a:lnTo>
                    <a:pt x="90" y="75"/>
                  </a:lnTo>
                  <a:lnTo>
                    <a:pt x="91" y="76"/>
                  </a:lnTo>
                  <a:lnTo>
                    <a:pt x="93" y="76"/>
                  </a:lnTo>
                  <a:lnTo>
                    <a:pt x="94" y="77"/>
                  </a:lnTo>
                  <a:lnTo>
                    <a:pt x="94" y="78"/>
                  </a:lnTo>
                  <a:lnTo>
                    <a:pt x="93" y="78"/>
                  </a:lnTo>
                  <a:lnTo>
                    <a:pt x="93" y="80"/>
                  </a:lnTo>
                  <a:lnTo>
                    <a:pt x="93" y="81"/>
                  </a:lnTo>
                  <a:lnTo>
                    <a:pt x="93" y="82"/>
                  </a:lnTo>
                  <a:lnTo>
                    <a:pt x="94" y="82"/>
                  </a:lnTo>
                  <a:lnTo>
                    <a:pt x="94" y="83"/>
                  </a:lnTo>
                  <a:lnTo>
                    <a:pt x="94" y="84"/>
                  </a:lnTo>
                  <a:lnTo>
                    <a:pt x="95" y="84"/>
                  </a:lnTo>
                  <a:lnTo>
                    <a:pt x="95" y="86"/>
                  </a:lnTo>
                  <a:lnTo>
                    <a:pt x="96" y="86"/>
                  </a:lnTo>
                  <a:lnTo>
                    <a:pt x="97" y="86"/>
                  </a:lnTo>
                  <a:lnTo>
                    <a:pt x="96" y="86"/>
                  </a:lnTo>
                  <a:lnTo>
                    <a:pt x="96" y="87"/>
                  </a:lnTo>
                  <a:lnTo>
                    <a:pt x="97" y="87"/>
                  </a:lnTo>
                  <a:lnTo>
                    <a:pt x="98" y="87"/>
                  </a:lnTo>
                  <a:lnTo>
                    <a:pt x="100" y="87"/>
                  </a:lnTo>
                  <a:lnTo>
                    <a:pt x="101" y="88"/>
                  </a:lnTo>
                  <a:lnTo>
                    <a:pt x="100" y="88"/>
                  </a:lnTo>
                  <a:lnTo>
                    <a:pt x="101" y="88"/>
                  </a:lnTo>
                  <a:lnTo>
                    <a:pt x="101" y="89"/>
                  </a:lnTo>
                  <a:lnTo>
                    <a:pt x="102" y="89"/>
                  </a:lnTo>
                  <a:lnTo>
                    <a:pt x="102" y="90"/>
                  </a:lnTo>
                  <a:lnTo>
                    <a:pt x="103" y="91"/>
                  </a:lnTo>
                  <a:lnTo>
                    <a:pt x="102" y="93"/>
                  </a:lnTo>
                  <a:lnTo>
                    <a:pt x="103" y="93"/>
                  </a:lnTo>
                  <a:lnTo>
                    <a:pt x="104" y="94"/>
                  </a:lnTo>
                  <a:lnTo>
                    <a:pt x="104" y="95"/>
                  </a:lnTo>
                  <a:lnTo>
                    <a:pt x="106" y="96"/>
                  </a:lnTo>
                  <a:lnTo>
                    <a:pt x="107" y="96"/>
                  </a:lnTo>
                  <a:lnTo>
                    <a:pt x="107" y="97"/>
                  </a:lnTo>
                  <a:lnTo>
                    <a:pt x="108" y="97"/>
                  </a:lnTo>
                  <a:lnTo>
                    <a:pt x="109" y="99"/>
                  </a:lnTo>
                  <a:lnTo>
                    <a:pt x="109" y="100"/>
                  </a:lnTo>
                  <a:lnTo>
                    <a:pt x="110" y="102"/>
                  </a:lnTo>
                  <a:lnTo>
                    <a:pt x="114" y="104"/>
                  </a:lnTo>
                  <a:lnTo>
                    <a:pt x="114" y="104"/>
                  </a:lnTo>
                  <a:lnTo>
                    <a:pt x="114" y="103"/>
                  </a:lnTo>
                  <a:lnTo>
                    <a:pt x="115" y="103"/>
                  </a:lnTo>
                  <a:lnTo>
                    <a:pt x="115" y="104"/>
                  </a:lnTo>
                  <a:lnTo>
                    <a:pt x="115" y="106"/>
                  </a:lnTo>
                  <a:lnTo>
                    <a:pt x="116" y="107"/>
                  </a:lnTo>
                  <a:lnTo>
                    <a:pt x="116" y="108"/>
                  </a:lnTo>
                  <a:lnTo>
                    <a:pt x="117" y="108"/>
                  </a:lnTo>
                  <a:lnTo>
                    <a:pt x="116" y="108"/>
                  </a:lnTo>
                  <a:lnTo>
                    <a:pt x="116" y="109"/>
                  </a:lnTo>
                  <a:lnTo>
                    <a:pt x="117" y="109"/>
                  </a:lnTo>
                  <a:lnTo>
                    <a:pt x="117" y="110"/>
                  </a:lnTo>
                  <a:lnTo>
                    <a:pt x="119" y="110"/>
                  </a:lnTo>
                  <a:lnTo>
                    <a:pt x="120" y="109"/>
                  </a:lnTo>
                  <a:lnTo>
                    <a:pt x="120" y="110"/>
                  </a:lnTo>
                  <a:lnTo>
                    <a:pt x="120" y="116"/>
                  </a:lnTo>
                  <a:lnTo>
                    <a:pt x="120" y="117"/>
                  </a:lnTo>
                  <a:lnTo>
                    <a:pt x="121" y="117"/>
                  </a:lnTo>
                  <a:lnTo>
                    <a:pt x="122" y="117"/>
                  </a:lnTo>
                  <a:lnTo>
                    <a:pt x="122" y="119"/>
                  </a:lnTo>
                  <a:lnTo>
                    <a:pt x="122" y="120"/>
                  </a:lnTo>
                  <a:lnTo>
                    <a:pt x="122" y="121"/>
                  </a:lnTo>
                  <a:lnTo>
                    <a:pt x="123" y="121"/>
                  </a:lnTo>
                  <a:lnTo>
                    <a:pt x="124" y="121"/>
                  </a:lnTo>
                  <a:lnTo>
                    <a:pt x="124" y="120"/>
                  </a:lnTo>
                  <a:lnTo>
                    <a:pt x="126" y="119"/>
                  </a:lnTo>
                  <a:lnTo>
                    <a:pt x="126" y="120"/>
                  </a:lnTo>
                  <a:lnTo>
                    <a:pt x="126" y="121"/>
                  </a:lnTo>
                  <a:lnTo>
                    <a:pt x="127" y="121"/>
                  </a:lnTo>
                  <a:lnTo>
                    <a:pt x="128" y="122"/>
                  </a:lnTo>
                  <a:lnTo>
                    <a:pt x="129" y="122"/>
                  </a:lnTo>
                  <a:lnTo>
                    <a:pt x="130" y="122"/>
                  </a:lnTo>
                  <a:lnTo>
                    <a:pt x="130" y="123"/>
                  </a:lnTo>
                  <a:lnTo>
                    <a:pt x="132" y="125"/>
                  </a:lnTo>
                  <a:lnTo>
                    <a:pt x="132" y="126"/>
                  </a:lnTo>
                  <a:lnTo>
                    <a:pt x="133" y="126"/>
                  </a:lnTo>
                  <a:lnTo>
                    <a:pt x="134" y="127"/>
                  </a:lnTo>
                  <a:lnTo>
                    <a:pt x="135" y="127"/>
                  </a:lnTo>
                  <a:lnTo>
                    <a:pt x="136" y="127"/>
                  </a:lnTo>
                  <a:lnTo>
                    <a:pt x="137" y="127"/>
                  </a:lnTo>
                  <a:lnTo>
                    <a:pt x="137" y="128"/>
                  </a:lnTo>
                  <a:lnTo>
                    <a:pt x="137" y="129"/>
                  </a:lnTo>
                  <a:lnTo>
                    <a:pt x="136" y="129"/>
                  </a:lnTo>
                  <a:lnTo>
                    <a:pt x="136" y="131"/>
                  </a:lnTo>
                  <a:lnTo>
                    <a:pt x="135" y="131"/>
                  </a:lnTo>
                  <a:lnTo>
                    <a:pt x="133" y="132"/>
                  </a:lnTo>
                  <a:lnTo>
                    <a:pt x="132" y="132"/>
                  </a:lnTo>
                  <a:lnTo>
                    <a:pt x="132" y="133"/>
                  </a:lnTo>
                  <a:lnTo>
                    <a:pt x="132" y="134"/>
                  </a:lnTo>
                  <a:lnTo>
                    <a:pt x="133" y="134"/>
                  </a:lnTo>
                  <a:lnTo>
                    <a:pt x="133" y="135"/>
                  </a:lnTo>
                  <a:lnTo>
                    <a:pt x="133" y="136"/>
                  </a:lnTo>
                  <a:lnTo>
                    <a:pt x="134" y="136"/>
                  </a:lnTo>
                  <a:lnTo>
                    <a:pt x="135" y="136"/>
                  </a:lnTo>
                  <a:lnTo>
                    <a:pt x="136" y="139"/>
                  </a:lnTo>
                  <a:lnTo>
                    <a:pt x="137" y="139"/>
                  </a:lnTo>
                  <a:lnTo>
                    <a:pt x="139" y="139"/>
                  </a:lnTo>
                  <a:lnTo>
                    <a:pt x="139" y="140"/>
                  </a:lnTo>
                  <a:lnTo>
                    <a:pt x="139" y="141"/>
                  </a:lnTo>
                  <a:lnTo>
                    <a:pt x="140" y="140"/>
                  </a:lnTo>
                  <a:lnTo>
                    <a:pt x="140" y="141"/>
                  </a:lnTo>
                  <a:lnTo>
                    <a:pt x="140" y="142"/>
                  </a:lnTo>
                  <a:lnTo>
                    <a:pt x="141" y="142"/>
                  </a:lnTo>
                  <a:lnTo>
                    <a:pt x="141" y="144"/>
                  </a:lnTo>
                  <a:lnTo>
                    <a:pt x="141" y="145"/>
                  </a:lnTo>
                  <a:lnTo>
                    <a:pt x="141" y="146"/>
                  </a:lnTo>
                  <a:lnTo>
                    <a:pt x="140" y="146"/>
                  </a:lnTo>
                  <a:lnTo>
                    <a:pt x="140" y="147"/>
                  </a:lnTo>
                  <a:lnTo>
                    <a:pt x="140" y="148"/>
                  </a:lnTo>
                  <a:lnTo>
                    <a:pt x="139" y="148"/>
                  </a:lnTo>
                  <a:lnTo>
                    <a:pt x="137" y="148"/>
                  </a:lnTo>
                  <a:lnTo>
                    <a:pt x="137" y="149"/>
                  </a:lnTo>
                  <a:lnTo>
                    <a:pt x="139" y="149"/>
                  </a:lnTo>
                  <a:lnTo>
                    <a:pt x="140" y="149"/>
                  </a:lnTo>
                  <a:lnTo>
                    <a:pt x="140" y="151"/>
                  </a:lnTo>
                  <a:lnTo>
                    <a:pt x="139" y="151"/>
                  </a:lnTo>
                  <a:lnTo>
                    <a:pt x="139" y="152"/>
                  </a:lnTo>
                  <a:lnTo>
                    <a:pt x="139" y="153"/>
                  </a:lnTo>
                  <a:lnTo>
                    <a:pt x="139" y="154"/>
                  </a:lnTo>
                  <a:lnTo>
                    <a:pt x="137" y="155"/>
                  </a:lnTo>
                  <a:lnTo>
                    <a:pt x="137" y="157"/>
                  </a:lnTo>
                  <a:lnTo>
                    <a:pt x="136" y="157"/>
                  </a:lnTo>
                  <a:lnTo>
                    <a:pt x="135" y="157"/>
                  </a:lnTo>
                  <a:lnTo>
                    <a:pt x="135" y="155"/>
                  </a:lnTo>
                  <a:lnTo>
                    <a:pt x="134" y="155"/>
                  </a:lnTo>
                  <a:lnTo>
                    <a:pt x="134" y="157"/>
                  </a:lnTo>
                  <a:lnTo>
                    <a:pt x="133" y="157"/>
                  </a:lnTo>
                  <a:lnTo>
                    <a:pt x="133" y="158"/>
                  </a:lnTo>
                  <a:lnTo>
                    <a:pt x="132" y="158"/>
                  </a:lnTo>
                  <a:lnTo>
                    <a:pt x="132" y="159"/>
                  </a:lnTo>
                  <a:lnTo>
                    <a:pt x="130" y="160"/>
                  </a:lnTo>
                  <a:lnTo>
                    <a:pt x="129" y="159"/>
                  </a:lnTo>
                  <a:lnTo>
                    <a:pt x="128" y="160"/>
                  </a:lnTo>
                  <a:lnTo>
                    <a:pt x="128" y="161"/>
                  </a:lnTo>
                  <a:lnTo>
                    <a:pt x="127" y="161"/>
                  </a:lnTo>
                  <a:lnTo>
                    <a:pt x="126" y="161"/>
                  </a:lnTo>
                  <a:lnTo>
                    <a:pt x="124" y="161"/>
                  </a:lnTo>
                  <a:lnTo>
                    <a:pt x="123" y="160"/>
                  </a:lnTo>
                  <a:lnTo>
                    <a:pt x="123" y="159"/>
                  </a:lnTo>
                  <a:lnTo>
                    <a:pt x="121" y="159"/>
                  </a:lnTo>
                  <a:lnTo>
                    <a:pt x="121" y="158"/>
                  </a:lnTo>
                  <a:lnTo>
                    <a:pt x="120" y="158"/>
                  </a:lnTo>
                  <a:lnTo>
                    <a:pt x="120" y="157"/>
                  </a:lnTo>
                  <a:lnTo>
                    <a:pt x="119" y="155"/>
                  </a:lnTo>
                  <a:lnTo>
                    <a:pt x="119" y="157"/>
                  </a:lnTo>
                  <a:lnTo>
                    <a:pt x="119" y="158"/>
                  </a:lnTo>
                  <a:lnTo>
                    <a:pt x="117" y="158"/>
                  </a:lnTo>
                  <a:lnTo>
                    <a:pt x="117" y="159"/>
                  </a:lnTo>
                  <a:lnTo>
                    <a:pt x="116" y="159"/>
                  </a:lnTo>
                  <a:lnTo>
                    <a:pt x="115" y="159"/>
                  </a:lnTo>
                  <a:lnTo>
                    <a:pt x="114" y="158"/>
                  </a:lnTo>
                  <a:lnTo>
                    <a:pt x="114" y="159"/>
                  </a:lnTo>
                  <a:lnTo>
                    <a:pt x="114" y="160"/>
                  </a:lnTo>
                  <a:lnTo>
                    <a:pt x="113" y="160"/>
                  </a:lnTo>
                  <a:lnTo>
                    <a:pt x="111" y="160"/>
                  </a:lnTo>
                  <a:lnTo>
                    <a:pt x="111" y="161"/>
                  </a:lnTo>
                  <a:lnTo>
                    <a:pt x="110" y="160"/>
                  </a:lnTo>
                  <a:lnTo>
                    <a:pt x="110" y="161"/>
                  </a:lnTo>
                  <a:lnTo>
                    <a:pt x="110" y="162"/>
                  </a:lnTo>
                  <a:lnTo>
                    <a:pt x="110" y="164"/>
                  </a:lnTo>
                  <a:lnTo>
                    <a:pt x="111" y="164"/>
                  </a:lnTo>
                  <a:lnTo>
                    <a:pt x="111" y="165"/>
                  </a:lnTo>
                  <a:lnTo>
                    <a:pt x="113" y="166"/>
                  </a:lnTo>
                  <a:lnTo>
                    <a:pt x="114" y="167"/>
                  </a:lnTo>
                  <a:lnTo>
                    <a:pt x="113" y="167"/>
                  </a:lnTo>
                  <a:lnTo>
                    <a:pt x="113" y="168"/>
                  </a:lnTo>
                  <a:lnTo>
                    <a:pt x="111" y="168"/>
                  </a:lnTo>
                  <a:lnTo>
                    <a:pt x="111" y="170"/>
                  </a:lnTo>
                  <a:lnTo>
                    <a:pt x="110" y="170"/>
                  </a:lnTo>
                  <a:lnTo>
                    <a:pt x="109" y="170"/>
                  </a:lnTo>
                  <a:lnTo>
                    <a:pt x="108" y="170"/>
                  </a:lnTo>
                  <a:lnTo>
                    <a:pt x="107" y="167"/>
                  </a:lnTo>
                  <a:lnTo>
                    <a:pt x="106" y="167"/>
                  </a:lnTo>
                  <a:lnTo>
                    <a:pt x="106" y="166"/>
                  </a:lnTo>
                  <a:lnTo>
                    <a:pt x="104" y="166"/>
                  </a:lnTo>
                  <a:lnTo>
                    <a:pt x="103" y="166"/>
                  </a:lnTo>
                  <a:lnTo>
                    <a:pt x="103" y="165"/>
                  </a:lnTo>
                  <a:lnTo>
                    <a:pt x="102" y="165"/>
                  </a:lnTo>
                  <a:lnTo>
                    <a:pt x="101" y="165"/>
                  </a:lnTo>
                  <a:lnTo>
                    <a:pt x="100" y="165"/>
                  </a:lnTo>
                  <a:lnTo>
                    <a:pt x="100" y="166"/>
                  </a:lnTo>
                  <a:lnTo>
                    <a:pt x="98" y="166"/>
                  </a:lnTo>
                  <a:lnTo>
                    <a:pt x="97" y="166"/>
                  </a:lnTo>
                  <a:lnTo>
                    <a:pt x="97" y="165"/>
                  </a:lnTo>
                  <a:lnTo>
                    <a:pt x="96" y="165"/>
                  </a:lnTo>
                  <a:lnTo>
                    <a:pt x="96" y="164"/>
                  </a:lnTo>
                  <a:lnTo>
                    <a:pt x="95" y="162"/>
                  </a:lnTo>
                  <a:lnTo>
                    <a:pt x="95" y="161"/>
                  </a:lnTo>
                  <a:lnTo>
                    <a:pt x="96" y="160"/>
                  </a:lnTo>
                  <a:lnTo>
                    <a:pt x="97" y="160"/>
                  </a:lnTo>
                  <a:lnTo>
                    <a:pt x="98" y="160"/>
                  </a:lnTo>
                  <a:lnTo>
                    <a:pt x="98" y="159"/>
                  </a:lnTo>
                  <a:lnTo>
                    <a:pt x="100" y="159"/>
                  </a:lnTo>
                  <a:lnTo>
                    <a:pt x="100" y="158"/>
                  </a:lnTo>
                  <a:lnTo>
                    <a:pt x="101" y="157"/>
                  </a:lnTo>
                  <a:lnTo>
                    <a:pt x="101" y="155"/>
                  </a:lnTo>
                  <a:lnTo>
                    <a:pt x="101" y="154"/>
                  </a:lnTo>
                  <a:lnTo>
                    <a:pt x="101" y="153"/>
                  </a:lnTo>
                  <a:lnTo>
                    <a:pt x="101" y="152"/>
                  </a:lnTo>
                  <a:lnTo>
                    <a:pt x="101" y="151"/>
                  </a:lnTo>
                  <a:lnTo>
                    <a:pt x="102" y="151"/>
                  </a:lnTo>
                  <a:lnTo>
                    <a:pt x="102" y="149"/>
                  </a:lnTo>
                  <a:lnTo>
                    <a:pt x="101" y="149"/>
                  </a:lnTo>
                  <a:lnTo>
                    <a:pt x="102" y="149"/>
                  </a:lnTo>
                  <a:lnTo>
                    <a:pt x="102" y="148"/>
                  </a:lnTo>
                  <a:lnTo>
                    <a:pt x="101" y="148"/>
                  </a:lnTo>
                  <a:lnTo>
                    <a:pt x="101" y="147"/>
                  </a:lnTo>
                  <a:lnTo>
                    <a:pt x="100" y="147"/>
                  </a:lnTo>
                  <a:lnTo>
                    <a:pt x="100" y="146"/>
                  </a:lnTo>
                  <a:lnTo>
                    <a:pt x="100" y="145"/>
                  </a:lnTo>
                  <a:lnTo>
                    <a:pt x="101" y="145"/>
                  </a:lnTo>
                  <a:lnTo>
                    <a:pt x="101" y="144"/>
                  </a:lnTo>
                  <a:lnTo>
                    <a:pt x="102" y="144"/>
                  </a:lnTo>
                  <a:lnTo>
                    <a:pt x="102" y="142"/>
                  </a:lnTo>
                  <a:lnTo>
                    <a:pt x="101" y="142"/>
                  </a:lnTo>
                  <a:lnTo>
                    <a:pt x="100" y="142"/>
                  </a:lnTo>
                  <a:lnTo>
                    <a:pt x="101" y="141"/>
                  </a:lnTo>
                  <a:lnTo>
                    <a:pt x="102" y="141"/>
                  </a:lnTo>
                  <a:lnTo>
                    <a:pt x="102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3" y="138"/>
                  </a:lnTo>
                  <a:lnTo>
                    <a:pt x="103" y="136"/>
                  </a:lnTo>
                  <a:lnTo>
                    <a:pt x="103" y="135"/>
                  </a:lnTo>
                  <a:lnTo>
                    <a:pt x="103" y="134"/>
                  </a:lnTo>
                  <a:lnTo>
                    <a:pt x="102" y="134"/>
                  </a:lnTo>
                  <a:lnTo>
                    <a:pt x="101" y="133"/>
                  </a:lnTo>
                  <a:lnTo>
                    <a:pt x="100" y="134"/>
                  </a:lnTo>
                  <a:lnTo>
                    <a:pt x="100" y="133"/>
                  </a:lnTo>
                  <a:lnTo>
                    <a:pt x="98" y="133"/>
                  </a:lnTo>
                  <a:lnTo>
                    <a:pt x="98" y="131"/>
                  </a:lnTo>
                  <a:lnTo>
                    <a:pt x="98" y="129"/>
                  </a:lnTo>
                  <a:lnTo>
                    <a:pt x="100" y="128"/>
                  </a:lnTo>
                  <a:lnTo>
                    <a:pt x="98" y="128"/>
                  </a:lnTo>
                  <a:lnTo>
                    <a:pt x="96" y="128"/>
                  </a:lnTo>
                  <a:lnTo>
                    <a:pt x="93" y="127"/>
                  </a:lnTo>
                  <a:lnTo>
                    <a:pt x="93" y="126"/>
                  </a:lnTo>
                  <a:lnTo>
                    <a:pt x="91" y="126"/>
                  </a:lnTo>
                  <a:lnTo>
                    <a:pt x="91" y="125"/>
                  </a:lnTo>
                  <a:lnTo>
                    <a:pt x="91" y="123"/>
                  </a:lnTo>
                  <a:lnTo>
                    <a:pt x="90" y="122"/>
                  </a:lnTo>
                  <a:lnTo>
                    <a:pt x="89" y="122"/>
                  </a:lnTo>
                  <a:lnTo>
                    <a:pt x="89" y="121"/>
                  </a:lnTo>
                  <a:lnTo>
                    <a:pt x="89" y="121"/>
                  </a:lnTo>
                  <a:lnTo>
                    <a:pt x="88" y="121"/>
                  </a:lnTo>
                  <a:lnTo>
                    <a:pt x="88" y="120"/>
                  </a:lnTo>
                  <a:lnTo>
                    <a:pt x="87" y="120"/>
                  </a:lnTo>
                  <a:lnTo>
                    <a:pt x="87" y="119"/>
                  </a:lnTo>
                  <a:lnTo>
                    <a:pt x="85" y="119"/>
                  </a:lnTo>
                  <a:lnTo>
                    <a:pt x="87" y="117"/>
                  </a:lnTo>
                  <a:lnTo>
                    <a:pt x="87" y="116"/>
                  </a:lnTo>
                  <a:lnTo>
                    <a:pt x="87" y="115"/>
                  </a:lnTo>
                  <a:lnTo>
                    <a:pt x="87" y="114"/>
                  </a:lnTo>
                  <a:lnTo>
                    <a:pt x="87" y="113"/>
                  </a:lnTo>
                  <a:lnTo>
                    <a:pt x="87" y="112"/>
                  </a:lnTo>
                  <a:lnTo>
                    <a:pt x="85" y="110"/>
                  </a:lnTo>
                  <a:lnTo>
                    <a:pt x="85" y="109"/>
                  </a:lnTo>
                  <a:lnTo>
                    <a:pt x="87" y="106"/>
                  </a:lnTo>
                  <a:lnTo>
                    <a:pt x="88" y="106"/>
                  </a:lnTo>
                  <a:lnTo>
                    <a:pt x="88" y="104"/>
                  </a:lnTo>
                  <a:lnTo>
                    <a:pt x="88" y="103"/>
                  </a:lnTo>
                  <a:lnTo>
                    <a:pt x="88" y="102"/>
                  </a:lnTo>
                  <a:lnTo>
                    <a:pt x="87" y="101"/>
                  </a:lnTo>
                  <a:lnTo>
                    <a:pt x="87" y="100"/>
                  </a:lnTo>
                  <a:lnTo>
                    <a:pt x="85" y="100"/>
                  </a:lnTo>
                  <a:lnTo>
                    <a:pt x="85" y="99"/>
                  </a:lnTo>
                  <a:lnTo>
                    <a:pt x="85" y="99"/>
                  </a:lnTo>
                  <a:lnTo>
                    <a:pt x="82" y="96"/>
                  </a:lnTo>
                  <a:lnTo>
                    <a:pt x="81" y="95"/>
                  </a:lnTo>
                  <a:lnTo>
                    <a:pt x="81" y="94"/>
                  </a:lnTo>
                  <a:lnTo>
                    <a:pt x="80" y="94"/>
                  </a:lnTo>
                  <a:lnTo>
                    <a:pt x="80" y="93"/>
                  </a:lnTo>
                  <a:lnTo>
                    <a:pt x="78" y="93"/>
                  </a:lnTo>
                  <a:lnTo>
                    <a:pt x="78" y="93"/>
                  </a:lnTo>
                  <a:lnTo>
                    <a:pt x="77" y="93"/>
                  </a:lnTo>
                  <a:lnTo>
                    <a:pt x="77" y="90"/>
                  </a:lnTo>
                  <a:lnTo>
                    <a:pt x="76" y="90"/>
                  </a:lnTo>
                  <a:lnTo>
                    <a:pt x="75" y="89"/>
                  </a:lnTo>
                  <a:lnTo>
                    <a:pt x="75" y="88"/>
                  </a:lnTo>
                  <a:lnTo>
                    <a:pt x="74" y="86"/>
                  </a:lnTo>
                  <a:lnTo>
                    <a:pt x="72" y="84"/>
                  </a:lnTo>
                  <a:lnTo>
                    <a:pt x="72" y="83"/>
                  </a:lnTo>
                  <a:lnTo>
                    <a:pt x="71" y="83"/>
                  </a:lnTo>
                  <a:lnTo>
                    <a:pt x="71" y="84"/>
                  </a:lnTo>
                  <a:lnTo>
                    <a:pt x="70" y="84"/>
                  </a:lnTo>
                  <a:lnTo>
                    <a:pt x="69" y="84"/>
                  </a:lnTo>
                  <a:lnTo>
                    <a:pt x="69" y="83"/>
                  </a:lnTo>
                  <a:lnTo>
                    <a:pt x="68" y="83"/>
                  </a:lnTo>
                  <a:lnTo>
                    <a:pt x="67" y="83"/>
                  </a:lnTo>
                  <a:lnTo>
                    <a:pt x="65" y="83"/>
                  </a:lnTo>
                  <a:lnTo>
                    <a:pt x="65" y="82"/>
                  </a:lnTo>
                  <a:lnTo>
                    <a:pt x="64" y="82"/>
                  </a:lnTo>
                  <a:lnTo>
                    <a:pt x="63" y="82"/>
                  </a:lnTo>
                  <a:lnTo>
                    <a:pt x="62" y="82"/>
                  </a:lnTo>
                  <a:lnTo>
                    <a:pt x="61" y="81"/>
                  </a:lnTo>
                  <a:lnTo>
                    <a:pt x="59" y="82"/>
                  </a:lnTo>
                  <a:lnTo>
                    <a:pt x="58" y="82"/>
                  </a:lnTo>
                  <a:lnTo>
                    <a:pt x="58" y="83"/>
                  </a:lnTo>
                  <a:lnTo>
                    <a:pt x="59" y="84"/>
                  </a:lnTo>
                  <a:lnTo>
                    <a:pt x="58" y="84"/>
                  </a:lnTo>
                  <a:lnTo>
                    <a:pt x="57" y="86"/>
                  </a:lnTo>
                  <a:lnTo>
                    <a:pt x="57" y="86"/>
                  </a:lnTo>
                  <a:lnTo>
                    <a:pt x="57" y="87"/>
                  </a:lnTo>
                  <a:lnTo>
                    <a:pt x="57" y="88"/>
                  </a:lnTo>
                  <a:lnTo>
                    <a:pt x="56" y="88"/>
                  </a:lnTo>
                  <a:lnTo>
                    <a:pt x="56" y="89"/>
                  </a:lnTo>
                  <a:lnTo>
                    <a:pt x="56" y="90"/>
                  </a:lnTo>
                  <a:lnTo>
                    <a:pt x="55" y="90"/>
                  </a:lnTo>
                  <a:lnTo>
                    <a:pt x="54" y="90"/>
                  </a:lnTo>
                  <a:lnTo>
                    <a:pt x="51" y="91"/>
                  </a:lnTo>
                  <a:lnTo>
                    <a:pt x="50" y="91"/>
                  </a:lnTo>
                  <a:lnTo>
                    <a:pt x="49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9" y="93"/>
                  </a:lnTo>
                  <a:lnTo>
                    <a:pt x="48" y="93"/>
                  </a:lnTo>
                  <a:lnTo>
                    <a:pt x="46" y="93"/>
                  </a:lnTo>
                  <a:lnTo>
                    <a:pt x="46" y="93"/>
                  </a:lnTo>
                  <a:lnTo>
                    <a:pt x="46" y="91"/>
                  </a:lnTo>
                  <a:lnTo>
                    <a:pt x="44" y="91"/>
                  </a:lnTo>
                  <a:lnTo>
                    <a:pt x="44" y="90"/>
                  </a:lnTo>
                  <a:lnTo>
                    <a:pt x="43" y="90"/>
                  </a:lnTo>
                  <a:lnTo>
                    <a:pt x="42" y="89"/>
                  </a:lnTo>
                  <a:lnTo>
                    <a:pt x="41" y="89"/>
                  </a:lnTo>
                  <a:lnTo>
                    <a:pt x="41" y="88"/>
                  </a:lnTo>
                  <a:lnTo>
                    <a:pt x="39" y="88"/>
                  </a:lnTo>
                  <a:lnTo>
                    <a:pt x="38" y="87"/>
                  </a:lnTo>
                  <a:lnTo>
                    <a:pt x="38" y="86"/>
                  </a:lnTo>
                  <a:lnTo>
                    <a:pt x="37" y="86"/>
                  </a:lnTo>
                  <a:lnTo>
                    <a:pt x="36" y="86"/>
                  </a:lnTo>
                  <a:lnTo>
                    <a:pt x="36" y="87"/>
                  </a:lnTo>
                  <a:lnTo>
                    <a:pt x="33" y="89"/>
                  </a:lnTo>
                  <a:lnTo>
                    <a:pt x="32" y="90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0"/>
                  </a:lnTo>
                  <a:lnTo>
                    <a:pt x="30" y="91"/>
                  </a:lnTo>
                  <a:lnTo>
                    <a:pt x="30" y="93"/>
                  </a:lnTo>
                  <a:lnTo>
                    <a:pt x="29" y="93"/>
                  </a:lnTo>
                  <a:lnTo>
                    <a:pt x="29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4"/>
                  </a:lnTo>
                  <a:lnTo>
                    <a:pt x="26" y="94"/>
                  </a:lnTo>
                  <a:lnTo>
                    <a:pt x="26" y="95"/>
                  </a:lnTo>
                  <a:lnTo>
                    <a:pt x="25" y="95"/>
                  </a:lnTo>
                  <a:lnTo>
                    <a:pt x="25" y="94"/>
                  </a:lnTo>
                  <a:lnTo>
                    <a:pt x="25" y="95"/>
                  </a:lnTo>
                  <a:lnTo>
                    <a:pt x="24" y="95"/>
                  </a:lnTo>
                  <a:lnTo>
                    <a:pt x="25" y="95"/>
                  </a:lnTo>
                  <a:lnTo>
                    <a:pt x="24" y="95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22" y="99"/>
                  </a:lnTo>
                  <a:lnTo>
                    <a:pt x="20" y="99"/>
                  </a:lnTo>
                  <a:lnTo>
                    <a:pt x="20" y="100"/>
                  </a:lnTo>
                  <a:lnTo>
                    <a:pt x="19" y="100"/>
                  </a:lnTo>
                  <a:lnTo>
                    <a:pt x="18" y="100"/>
                  </a:lnTo>
                  <a:lnTo>
                    <a:pt x="17" y="99"/>
                  </a:lnTo>
                  <a:lnTo>
                    <a:pt x="16" y="99"/>
                  </a:lnTo>
                  <a:lnTo>
                    <a:pt x="15" y="99"/>
                  </a:lnTo>
                  <a:lnTo>
                    <a:pt x="15" y="97"/>
                  </a:lnTo>
                  <a:lnTo>
                    <a:pt x="16" y="96"/>
                  </a:lnTo>
                  <a:lnTo>
                    <a:pt x="16" y="95"/>
                  </a:lnTo>
                  <a:lnTo>
                    <a:pt x="16" y="94"/>
                  </a:lnTo>
                  <a:lnTo>
                    <a:pt x="16" y="93"/>
                  </a:lnTo>
                  <a:lnTo>
                    <a:pt x="17" y="93"/>
                  </a:lnTo>
                  <a:lnTo>
                    <a:pt x="17" y="93"/>
                  </a:lnTo>
                  <a:lnTo>
                    <a:pt x="18" y="93"/>
                  </a:lnTo>
                  <a:lnTo>
                    <a:pt x="18" y="91"/>
                  </a:lnTo>
                  <a:lnTo>
                    <a:pt x="18" y="90"/>
                  </a:lnTo>
                  <a:lnTo>
                    <a:pt x="19" y="90"/>
                  </a:lnTo>
                  <a:lnTo>
                    <a:pt x="19" y="89"/>
                  </a:lnTo>
                  <a:lnTo>
                    <a:pt x="20" y="89"/>
                  </a:lnTo>
                  <a:lnTo>
                    <a:pt x="19" y="88"/>
                  </a:lnTo>
                  <a:lnTo>
                    <a:pt x="20" y="87"/>
                  </a:lnTo>
                  <a:lnTo>
                    <a:pt x="19" y="87"/>
                  </a:lnTo>
                  <a:lnTo>
                    <a:pt x="19" y="86"/>
                  </a:lnTo>
                  <a:lnTo>
                    <a:pt x="19" y="84"/>
                  </a:lnTo>
                  <a:lnTo>
                    <a:pt x="19" y="83"/>
                  </a:lnTo>
                  <a:lnTo>
                    <a:pt x="18" y="83"/>
                  </a:lnTo>
                  <a:lnTo>
                    <a:pt x="18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8" y="81"/>
                  </a:lnTo>
                  <a:lnTo>
                    <a:pt x="18" y="80"/>
                  </a:lnTo>
                  <a:lnTo>
                    <a:pt x="19" y="80"/>
                  </a:lnTo>
                  <a:lnTo>
                    <a:pt x="19" y="78"/>
                  </a:lnTo>
                  <a:lnTo>
                    <a:pt x="20" y="78"/>
                  </a:lnTo>
                  <a:lnTo>
                    <a:pt x="20" y="77"/>
                  </a:lnTo>
                  <a:lnTo>
                    <a:pt x="22" y="77"/>
                  </a:lnTo>
                  <a:lnTo>
                    <a:pt x="22" y="76"/>
                  </a:lnTo>
                  <a:lnTo>
                    <a:pt x="20" y="76"/>
                  </a:lnTo>
                  <a:lnTo>
                    <a:pt x="20" y="75"/>
                  </a:lnTo>
                  <a:lnTo>
                    <a:pt x="22" y="75"/>
                  </a:lnTo>
                  <a:lnTo>
                    <a:pt x="22" y="74"/>
                  </a:lnTo>
                  <a:lnTo>
                    <a:pt x="22" y="73"/>
                  </a:lnTo>
                  <a:lnTo>
                    <a:pt x="22" y="71"/>
                  </a:lnTo>
                  <a:lnTo>
                    <a:pt x="22" y="70"/>
                  </a:lnTo>
                  <a:lnTo>
                    <a:pt x="23" y="70"/>
                  </a:lnTo>
                  <a:lnTo>
                    <a:pt x="23" y="69"/>
                  </a:lnTo>
                  <a:lnTo>
                    <a:pt x="23" y="68"/>
                  </a:lnTo>
                  <a:lnTo>
                    <a:pt x="22" y="68"/>
                  </a:lnTo>
                  <a:lnTo>
                    <a:pt x="22" y="67"/>
                  </a:lnTo>
                  <a:lnTo>
                    <a:pt x="22" y="65"/>
                  </a:lnTo>
                  <a:lnTo>
                    <a:pt x="20" y="64"/>
                  </a:lnTo>
                  <a:lnTo>
                    <a:pt x="20" y="63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2" y="60"/>
                  </a:lnTo>
                  <a:lnTo>
                    <a:pt x="20" y="58"/>
                  </a:lnTo>
                  <a:lnTo>
                    <a:pt x="20" y="60"/>
                  </a:lnTo>
                  <a:lnTo>
                    <a:pt x="19" y="60"/>
                  </a:lnTo>
                  <a:lnTo>
                    <a:pt x="18" y="60"/>
                  </a:lnTo>
                  <a:lnTo>
                    <a:pt x="17" y="58"/>
                  </a:lnTo>
                  <a:lnTo>
                    <a:pt x="16" y="58"/>
                  </a:lnTo>
                  <a:lnTo>
                    <a:pt x="15" y="58"/>
                  </a:lnTo>
                  <a:lnTo>
                    <a:pt x="13" y="60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0" y="60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7" y="61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6" y="58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5" y="56"/>
                  </a:lnTo>
                  <a:lnTo>
                    <a:pt x="5" y="55"/>
                  </a:lnTo>
                  <a:lnTo>
                    <a:pt x="6" y="54"/>
                  </a:lnTo>
                  <a:lnTo>
                    <a:pt x="6" y="52"/>
                  </a:lnTo>
                  <a:lnTo>
                    <a:pt x="7" y="52"/>
                  </a:lnTo>
                  <a:lnTo>
                    <a:pt x="7" y="50"/>
                  </a:lnTo>
                  <a:lnTo>
                    <a:pt x="7" y="49"/>
                  </a:lnTo>
                  <a:lnTo>
                    <a:pt x="7" y="48"/>
                  </a:lnTo>
                  <a:lnTo>
                    <a:pt x="7" y="47"/>
                  </a:lnTo>
                  <a:lnTo>
                    <a:pt x="7" y="48"/>
                  </a:lnTo>
                  <a:lnTo>
                    <a:pt x="7" y="47"/>
                  </a:lnTo>
                  <a:lnTo>
                    <a:pt x="6" y="47"/>
                  </a:lnTo>
                  <a:lnTo>
                    <a:pt x="6" y="45"/>
                  </a:lnTo>
                  <a:lnTo>
                    <a:pt x="5" y="45"/>
                  </a:lnTo>
                  <a:lnTo>
                    <a:pt x="4" y="43"/>
                  </a:lnTo>
                  <a:lnTo>
                    <a:pt x="4" y="42"/>
                  </a:lnTo>
                  <a:lnTo>
                    <a:pt x="3" y="42"/>
                  </a:lnTo>
                  <a:lnTo>
                    <a:pt x="2" y="43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44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1"/>
                  </a:lnTo>
                  <a:lnTo>
                    <a:pt x="0" y="39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3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5" y="35"/>
                  </a:lnTo>
                  <a:lnTo>
                    <a:pt x="6" y="35"/>
                  </a:lnTo>
                  <a:lnTo>
                    <a:pt x="7" y="35"/>
                  </a:lnTo>
                  <a:lnTo>
                    <a:pt x="9" y="35"/>
                  </a:lnTo>
                  <a:lnTo>
                    <a:pt x="10" y="34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9" y="31"/>
                  </a:lnTo>
                  <a:lnTo>
                    <a:pt x="7" y="30"/>
                  </a:lnTo>
                  <a:lnTo>
                    <a:pt x="9" y="30"/>
                  </a:lnTo>
                  <a:lnTo>
                    <a:pt x="10" y="30"/>
                  </a:lnTo>
                  <a:lnTo>
                    <a:pt x="11" y="28"/>
                  </a:lnTo>
                  <a:lnTo>
                    <a:pt x="11" y="25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2" y="25"/>
                  </a:lnTo>
                  <a:lnTo>
                    <a:pt x="13" y="24"/>
                  </a:lnTo>
                  <a:lnTo>
                    <a:pt x="15" y="24"/>
                  </a:lnTo>
                  <a:lnTo>
                    <a:pt x="15" y="23"/>
                  </a:lnTo>
                  <a:lnTo>
                    <a:pt x="17" y="23"/>
                  </a:lnTo>
                  <a:lnTo>
                    <a:pt x="19" y="20"/>
                  </a:lnTo>
                  <a:lnTo>
                    <a:pt x="20" y="19"/>
                  </a:lnTo>
                  <a:lnTo>
                    <a:pt x="19" y="19"/>
                  </a:lnTo>
                  <a:lnTo>
                    <a:pt x="20" y="19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3"/>
                  </a:lnTo>
                  <a:lnTo>
                    <a:pt x="22" y="23"/>
                  </a:lnTo>
                  <a:lnTo>
                    <a:pt x="22" y="24"/>
                  </a:lnTo>
                  <a:lnTo>
                    <a:pt x="20" y="24"/>
                  </a:lnTo>
                  <a:lnTo>
                    <a:pt x="20" y="25"/>
                  </a:lnTo>
                  <a:lnTo>
                    <a:pt x="20" y="26"/>
                  </a:lnTo>
                  <a:lnTo>
                    <a:pt x="22" y="26"/>
                  </a:lnTo>
                  <a:lnTo>
                    <a:pt x="22" y="28"/>
                  </a:lnTo>
                  <a:lnTo>
                    <a:pt x="23" y="28"/>
                  </a:lnTo>
                  <a:lnTo>
                    <a:pt x="24" y="26"/>
                  </a:lnTo>
                  <a:lnTo>
                    <a:pt x="26" y="25"/>
                  </a:lnTo>
                  <a:lnTo>
                    <a:pt x="28" y="26"/>
                  </a:lnTo>
                  <a:lnTo>
                    <a:pt x="29" y="26"/>
                  </a:lnTo>
                  <a:lnTo>
                    <a:pt x="28" y="26"/>
                  </a:lnTo>
                  <a:lnTo>
                    <a:pt x="28" y="28"/>
                  </a:lnTo>
                  <a:lnTo>
                    <a:pt x="29" y="28"/>
                  </a:lnTo>
                  <a:lnTo>
                    <a:pt x="29" y="26"/>
                  </a:lnTo>
                  <a:lnTo>
                    <a:pt x="29" y="26"/>
                  </a:lnTo>
                  <a:lnTo>
                    <a:pt x="29" y="28"/>
                  </a:lnTo>
                  <a:lnTo>
                    <a:pt x="30" y="28"/>
                  </a:lnTo>
                  <a:lnTo>
                    <a:pt x="31" y="28"/>
                  </a:lnTo>
                  <a:lnTo>
                    <a:pt x="30" y="28"/>
                  </a:lnTo>
                  <a:lnTo>
                    <a:pt x="30" y="26"/>
                  </a:lnTo>
                  <a:lnTo>
                    <a:pt x="31" y="26"/>
                  </a:lnTo>
                  <a:lnTo>
                    <a:pt x="31" y="25"/>
                  </a:lnTo>
                  <a:lnTo>
                    <a:pt x="30" y="25"/>
                  </a:lnTo>
                  <a:lnTo>
                    <a:pt x="30" y="24"/>
                  </a:lnTo>
                  <a:lnTo>
                    <a:pt x="30" y="23"/>
                  </a:lnTo>
                  <a:lnTo>
                    <a:pt x="30" y="20"/>
                  </a:lnTo>
                  <a:lnTo>
                    <a:pt x="30" y="19"/>
                  </a:lnTo>
                  <a:lnTo>
                    <a:pt x="31" y="18"/>
                  </a:lnTo>
                  <a:lnTo>
                    <a:pt x="31" y="17"/>
                  </a:lnTo>
                  <a:lnTo>
                    <a:pt x="30" y="17"/>
                  </a:lnTo>
                  <a:lnTo>
                    <a:pt x="30" y="16"/>
                  </a:lnTo>
                  <a:lnTo>
                    <a:pt x="30" y="15"/>
                  </a:lnTo>
                  <a:lnTo>
                    <a:pt x="30" y="13"/>
                  </a:lnTo>
                  <a:lnTo>
                    <a:pt x="30" y="12"/>
                  </a:lnTo>
                  <a:lnTo>
                    <a:pt x="29" y="12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0"/>
                  </a:lnTo>
                  <a:lnTo>
                    <a:pt x="28" y="9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6" y="6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9" y="3"/>
                  </a:lnTo>
                  <a:lnTo>
                    <a:pt x="29" y="2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32" y="3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7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48" name="Freeform 503">
              <a:extLst>
                <a:ext uri="{FF2B5EF4-FFF2-40B4-BE49-F238E27FC236}">
                  <a16:creationId xmlns:a16="http://schemas.microsoft.com/office/drawing/2014/main" id="{2842F24D-4FAB-C344-9B8E-E49A9DD422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31494" y="1863874"/>
              <a:ext cx="325438" cy="161925"/>
            </a:xfrm>
            <a:custGeom>
              <a:avLst/>
              <a:gdLst>
                <a:gd name="T0" fmla="*/ 196 w 205"/>
                <a:gd name="T1" fmla="*/ 35 h 102"/>
                <a:gd name="T2" fmla="*/ 184 w 205"/>
                <a:gd name="T3" fmla="*/ 39 h 102"/>
                <a:gd name="T4" fmla="*/ 170 w 205"/>
                <a:gd name="T5" fmla="*/ 46 h 102"/>
                <a:gd name="T6" fmla="*/ 164 w 205"/>
                <a:gd name="T7" fmla="*/ 56 h 102"/>
                <a:gd name="T8" fmla="*/ 150 w 205"/>
                <a:gd name="T9" fmla="*/ 56 h 102"/>
                <a:gd name="T10" fmla="*/ 140 w 205"/>
                <a:gd name="T11" fmla="*/ 59 h 102"/>
                <a:gd name="T12" fmla="*/ 134 w 205"/>
                <a:gd name="T13" fmla="*/ 70 h 102"/>
                <a:gd name="T14" fmla="*/ 126 w 205"/>
                <a:gd name="T15" fmla="*/ 72 h 102"/>
                <a:gd name="T16" fmla="*/ 120 w 205"/>
                <a:gd name="T17" fmla="*/ 71 h 102"/>
                <a:gd name="T18" fmla="*/ 110 w 205"/>
                <a:gd name="T19" fmla="*/ 71 h 102"/>
                <a:gd name="T20" fmla="*/ 104 w 205"/>
                <a:gd name="T21" fmla="*/ 74 h 102"/>
                <a:gd name="T22" fmla="*/ 92 w 205"/>
                <a:gd name="T23" fmla="*/ 78 h 102"/>
                <a:gd name="T24" fmla="*/ 86 w 205"/>
                <a:gd name="T25" fmla="*/ 85 h 102"/>
                <a:gd name="T26" fmla="*/ 81 w 205"/>
                <a:gd name="T27" fmla="*/ 95 h 102"/>
                <a:gd name="T28" fmla="*/ 63 w 205"/>
                <a:gd name="T29" fmla="*/ 96 h 102"/>
                <a:gd name="T30" fmla="*/ 54 w 205"/>
                <a:gd name="T31" fmla="*/ 100 h 102"/>
                <a:gd name="T32" fmla="*/ 46 w 205"/>
                <a:gd name="T33" fmla="*/ 99 h 102"/>
                <a:gd name="T34" fmla="*/ 41 w 205"/>
                <a:gd name="T35" fmla="*/ 93 h 102"/>
                <a:gd name="T36" fmla="*/ 33 w 205"/>
                <a:gd name="T37" fmla="*/ 96 h 102"/>
                <a:gd name="T38" fmla="*/ 23 w 205"/>
                <a:gd name="T39" fmla="*/ 93 h 102"/>
                <a:gd name="T40" fmla="*/ 15 w 205"/>
                <a:gd name="T41" fmla="*/ 93 h 102"/>
                <a:gd name="T42" fmla="*/ 4 w 205"/>
                <a:gd name="T43" fmla="*/ 94 h 102"/>
                <a:gd name="T44" fmla="*/ 0 w 205"/>
                <a:gd name="T45" fmla="*/ 87 h 102"/>
                <a:gd name="T46" fmla="*/ 6 w 205"/>
                <a:gd name="T47" fmla="*/ 78 h 102"/>
                <a:gd name="T48" fmla="*/ 23 w 205"/>
                <a:gd name="T49" fmla="*/ 82 h 102"/>
                <a:gd name="T50" fmla="*/ 26 w 205"/>
                <a:gd name="T51" fmla="*/ 78 h 102"/>
                <a:gd name="T52" fmla="*/ 36 w 205"/>
                <a:gd name="T53" fmla="*/ 75 h 102"/>
                <a:gd name="T54" fmla="*/ 45 w 205"/>
                <a:gd name="T55" fmla="*/ 76 h 102"/>
                <a:gd name="T56" fmla="*/ 49 w 205"/>
                <a:gd name="T57" fmla="*/ 75 h 102"/>
                <a:gd name="T58" fmla="*/ 59 w 205"/>
                <a:gd name="T59" fmla="*/ 72 h 102"/>
                <a:gd name="T60" fmla="*/ 62 w 205"/>
                <a:gd name="T61" fmla="*/ 70 h 102"/>
                <a:gd name="T62" fmla="*/ 72 w 205"/>
                <a:gd name="T63" fmla="*/ 63 h 102"/>
                <a:gd name="T64" fmla="*/ 62 w 205"/>
                <a:gd name="T65" fmla="*/ 59 h 102"/>
                <a:gd name="T66" fmla="*/ 54 w 205"/>
                <a:gd name="T67" fmla="*/ 56 h 102"/>
                <a:gd name="T68" fmla="*/ 48 w 205"/>
                <a:gd name="T69" fmla="*/ 48 h 102"/>
                <a:gd name="T70" fmla="*/ 43 w 205"/>
                <a:gd name="T71" fmla="*/ 46 h 102"/>
                <a:gd name="T72" fmla="*/ 36 w 205"/>
                <a:gd name="T73" fmla="*/ 54 h 102"/>
                <a:gd name="T74" fmla="*/ 30 w 205"/>
                <a:gd name="T75" fmla="*/ 52 h 102"/>
                <a:gd name="T76" fmla="*/ 22 w 205"/>
                <a:gd name="T77" fmla="*/ 46 h 102"/>
                <a:gd name="T78" fmla="*/ 23 w 205"/>
                <a:gd name="T79" fmla="*/ 37 h 102"/>
                <a:gd name="T80" fmla="*/ 36 w 205"/>
                <a:gd name="T81" fmla="*/ 29 h 102"/>
                <a:gd name="T82" fmla="*/ 32 w 205"/>
                <a:gd name="T83" fmla="*/ 23 h 102"/>
                <a:gd name="T84" fmla="*/ 35 w 205"/>
                <a:gd name="T85" fmla="*/ 16 h 102"/>
                <a:gd name="T86" fmla="*/ 46 w 205"/>
                <a:gd name="T87" fmla="*/ 12 h 102"/>
                <a:gd name="T88" fmla="*/ 58 w 205"/>
                <a:gd name="T89" fmla="*/ 13 h 102"/>
                <a:gd name="T90" fmla="*/ 72 w 205"/>
                <a:gd name="T91" fmla="*/ 18 h 102"/>
                <a:gd name="T92" fmla="*/ 79 w 205"/>
                <a:gd name="T93" fmla="*/ 13 h 102"/>
                <a:gd name="T94" fmla="*/ 89 w 205"/>
                <a:gd name="T95" fmla="*/ 3 h 102"/>
                <a:gd name="T96" fmla="*/ 98 w 205"/>
                <a:gd name="T97" fmla="*/ 4 h 102"/>
                <a:gd name="T98" fmla="*/ 117 w 205"/>
                <a:gd name="T99" fmla="*/ 12 h 102"/>
                <a:gd name="T100" fmla="*/ 128 w 205"/>
                <a:gd name="T101" fmla="*/ 9 h 102"/>
                <a:gd name="T102" fmla="*/ 139 w 205"/>
                <a:gd name="T103" fmla="*/ 9 h 102"/>
                <a:gd name="T104" fmla="*/ 150 w 205"/>
                <a:gd name="T105" fmla="*/ 10 h 102"/>
                <a:gd name="T106" fmla="*/ 159 w 205"/>
                <a:gd name="T107" fmla="*/ 10 h 102"/>
                <a:gd name="T108" fmla="*/ 175 w 205"/>
                <a:gd name="T109" fmla="*/ 11 h 102"/>
                <a:gd name="T110" fmla="*/ 185 w 205"/>
                <a:gd name="T111" fmla="*/ 16 h 102"/>
                <a:gd name="T112" fmla="*/ 202 w 205"/>
                <a:gd name="T113" fmla="*/ 24 h 102"/>
                <a:gd name="T114" fmla="*/ 32 w 205"/>
                <a:gd name="T115" fmla="*/ 80 h 102"/>
                <a:gd name="T116" fmla="*/ 36 w 205"/>
                <a:gd name="T117" fmla="*/ 81 h 102"/>
                <a:gd name="T118" fmla="*/ 46 w 205"/>
                <a:gd name="T119" fmla="*/ 84 h 102"/>
                <a:gd name="T120" fmla="*/ 26 w 205"/>
                <a:gd name="T121" fmla="*/ 85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" h="102">
                  <a:moveTo>
                    <a:pt x="204" y="28"/>
                  </a:moveTo>
                  <a:lnTo>
                    <a:pt x="204" y="29"/>
                  </a:lnTo>
                  <a:lnTo>
                    <a:pt x="205" y="29"/>
                  </a:lnTo>
                  <a:lnTo>
                    <a:pt x="205" y="30"/>
                  </a:lnTo>
                  <a:lnTo>
                    <a:pt x="205" y="31"/>
                  </a:lnTo>
                  <a:lnTo>
                    <a:pt x="204" y="31"/>
                  </a:lnTo>
                  <a:lnTo>
                    <a:pt x="199" y="31"/>
                  </a:lnTo>
                  <a:lnTo>
                    <a:pt x="198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6" y="35"/>
                  </a:lnTo>
                  <a:lnTo>
                    <a:pt x="196" y="36"/>
                  </a:lnTo>
                  <a:lnTo>
                    <a:pt x="195" y="36"/>
                  </a:lnTo>
                  <a:lnTo>
                    <a:pt x="193" y="36"/>
                  </a:lnTo>
                  <a:lnTo>
                    <a:pt x="192" y="36"/>
                  </a:lnTo>
                  <a:lnTo>
                    <a:pt x="191" y="37"/>
                  </a:lnTo>
                  <a:lnTo>
                    <a:pt x="190" y="37"/>
                  </a:lnTo>
                  <a:lnTo>
                    <a:pt x="189" y="38"/>
                  </a:lnTo>
                  <a:lnTo>
                    <a:pt x="188" y="38"/>
                  </a:lnTo>
                  <a:lnTo>
                    <a:pt x="186" y="38"/>
                  </a:lnTo>
                  <a:lnTo>
                    <a:pt x="185" y="39"/>
                  </a:lnTo>
                  <a:lnTo>
                    <a:pt x="184" y="39"/>
                  </a:lnTo>
                  <a:lnTo>
                    <a:pt x="183" y="39"/>
                  </a:lnTo>
                  <a:lnTo>
                    <a:pt x="180" y="42"/>
                  </a:lnTo>
                  <a:lnTo>
                    <a:pt x="179" y="42"/>
                  </a:lnTo>
                  <a:lnTo>
                    <a:pt x="178" y="43"/>
                  </a:lnTo>
                  <a:lnTo>
                    <a:pt x="176" y="44"/>
                  </a:lnTo>
                  <a:lnTo>
                    <a:pt x="175" y="44"/>
                  </a:lnTo>
                  <a:lnTo>
                    <a:pt x="175" y="45"/>
                  </a:lnTo>
                  <a:lnTo>
                    <a:pt x="173" y="46"/>
                  </a:lnTo>
                  <a:lnTo>
                    <a:pt x="172" y="46"/>
                  </a:lnTo>
                  <a:lnTo>
                    <a:pt x="171" y="46"/>
                  </a:lnTo>
                  <a:lnTo>
                    <a:pt x="170" y="46"/>
                  </a:lnTo>
                  <a:lnTo>
                    <a:pt x="170" y="48"/>
                  </a:lnTo>
                  <a:lnTo>
                    <a:pt x="169" y="48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69" y="50"/>
                  </a:lnTo>
                  <a:lnTo>
                    <a:pt x="169" y="51"/>
                  </a:lnTo>
                  <a:lnTo>
                    <a:pt x="167" y="51"/>
                  </a:lnTo>
                  <a:lnTo>
                    <a:pt x="167" y="52"/>
                  </a:lnTo>
                  <a:lnTo>
                    <a:pt x="166" y="54"/>
                  </a:lnTo>
                  <a:lnTo>
                    <a:pt x="166" y="55"/>
                  </a:lnTo>
                  <a:lnTo>
                    <a:pt x="164" y="56"/>
                  </a:lnTo>
                  <a:lnTo>
                    <a:pt x="163" y="56"/>
                  </a:lnTo>
                  <a:lnTo>
                    <a:pt x="160" y="55"/>
                  </a:lnTo>
                  <a:lnTo>
                    <a:pt x="159" y="55"/>
                  </a:lnTo>
                  <a:lnTo>
                    <a:pt x="159" y="56"/>
                  </a:lnTo>
                  <a:lnTo>
                    <a:pt x="156" y="57"/>
                  </a:lnTo>
                  <a:lnTo>
                    <a:pt x="154" y="57"/>
                  </a:lnTo>
                  <a:lnTo>
                    <a:pt x="153" y="57"/>
                  </a:lnTo>
                  <a:lnTo>
                    <a:pt x="152" y="57"/>
                  </a:lnTo>
                  <a:lnTo>
                    <a:pt x="151" y="57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49" y="57"/>
                  </a:lnTo>
                  <a:lnTo>
                    <a:pt x="146" y="57"/>
                  </a:lnTo>
                  <a:lnTo>
                    <a:pt x="146" y="56"/>
                  </a:lnTo>
                  <a:lnTo>
                    <a:pt x="145" y="56"/>
                  </a:lnTo>
                  <a:lnTo>
                    <a:pt x="143" y="56"/>
                  </a:lnTo>
                  <a:lnTo>
                    <a:pt x="141" y="57"/>
                  </a:lnTo>
                  <a:lnTo>
                    <a:pt x="140" y="57"/>
                  </a:lnTo>
                  <a:lnTo>
                    <a:pt x="140" y="58"/>
                  </a:lnTo>
                  <a:lnTo>
                    <a:pt x="139" y="58"/>
                  </a:lnTo>
                  <a:lnTo>
                    <a:pt x="139" y="59"/>
                  </a:lnTo>
                  <a:lnTo>
                    <a:pt x="140" y="59"/>
                  </a:lnTo>
                  <a:lnTo>
                    <a:pt x="140" y="61"/>
                  </a:lnTo>
                  <a:lnTo>
                    <a:pt x="139" y="61"/>
                  </a:lnTo>
                  <a:lnTo>
                    <a:pt x="139" y="62"/>
                  </a:lnTo>
                  <a:lnTo>
                    <a:pt x="138" y="62"/>
                  </a:lnTo>
                  <a:lnTo>
                    <a:pt x="138" y="63"/>
                  </a:lnTo>
                  <a:lnTo>
                    <a:pt x="137" y="64"/>
                  </a:lnTo>
                  <a:lnTo>
                    <a:pt x="137" y="67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6" y="69"/>
                  </a:lnTo>
                  <a:lnTo>
                    <a:pt x="134" y="70"/>
                  </a:lnTo>
                  <a:lnTo>
                    <a:pt x="134" y="71"/>
                  </a:lnTo>
                  <a:lnTo>
                    <a:pt x="133" y="72"/>
                  </a:lnTo>
                  <a:lnTo>
                    <a:pt x="132" y="72"/>
                  </a:lnTo>
                  <a:lnTo>
                    <a:pt x="131" y="74"/>
                  </a:lnTo>
                  <a:lnTo>
                    <a:pt x="131" y="71"/>
                  </a:lnTo>
                  <a:lnTo>
                    <a:pt x="130" y="71"/>
                  </a:lnTo>
                  <a:lnTo>
                    <a:pt x="130" y="72"/>
                  </a:lnTo>
                  <a:lnTo>
                    <a:pt x="128" y="72"/>
                  </a:lnTo>
                  <a:lnTo>
                    <a:pt x="127" y="74"/>
                  </a:lnTo>
                  <a:lnTo>
                    <a:pt x="127" y="72"/>
                  </a:lnTo>
                  <a:lnTo>
                    <a:pt x="126" y="72"/>
                  </a:lnTo>
                  <a:lnTo>
                    <a:pt x="124" y="74"/>
                  </a:lnTo>
                  <a:lnTo>
                    <a:pt x="124" y="75"/>
                  </a:lnTo>
                  <a:lnTo>
                    <a:pt x="123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0" y="75"/>
                  </a:lnTo>
                  <a:lnTo>
                    <a:pt x="119" y="75"/>
                  </a:lnTo>
                  <a:lnTo>
                    <a:pt x="119" y="74"/>
                  </a:lnTo>
                  <a:lnTo>
                    <a:pt x="119" y="72"/>
                  </a:lnTo>
                  <a:lnTo>
                    <a:pt x="119" y="71"/>
                  </a:lnTo>
                  <a:lnTo>
                    <a:pt x="120" y="71"/>
                  </a:lnTo>
                  <a:lnTo>
                    <a:pt x="119" y="71"/>
                  </a:lnTo>
                  <a:lnTo>
                    <a:pt x="119" y="70"/>
                  </a:lnTo>
                  <a:lnTo>
                    <a:pt x="119" y="69"/>
                  </a:lnTo>
                  <a:lnTo>
                    <a:pt x="119" y="68"/>
                  </a:lnTo>
                  <a:lnTo>
                    <a:pt x="118" y="67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2" y="70"/>
                  </a:lnTo>
                  <a:lnTo>
                    <a:pt x="111" y="70"/>
                  </a:lnTo>
                  <a:lnTo>
                    <a:pt x="111" y="71"/>
                  </a:lnTo>
                  <a:lnTo>
                    <a:pt x="110" y="71"/>
                  </a:lnTo>
                  <a:lnTo>
                    <a:pt x="110" y="70"/>
                  </a:lnTo>
                  <a:lnTo>
                    <a:pt x="108" y="71"/>
                  </a:lnTo>
                  <a:lnTo>
                    <a:pt x="107" y="71"/>
                  </a:lnTo>
                  <a:lnTo>
                    <a:pt x="106" y="71"/>
                  </a:lnTo>
                  <a:lnTo>
                    <a:pt x="105" y="70"/>
                  </a:lnTo>
                  <a:lnTo>
                    <a:pt x="104" y="69"/>
                  </a:lnTo>
                  <a:lnTo>
                    <a:pt x="104" y="70"/>
                  </a:lnTo>
                  <a:lnTo>
                    <a:pt x="102" y="71"/>
                  </a:lnTo>
                  <a:lnTo>
                    <a:pt x="102" y="72"/>
                  </a:lnTo>
                  <a:lnTo>
                    <a:pt x="104" y="72"/>
                  </a:lnTo>
                  <a:lnTo>
                    <a:pt x="104" y="74"/>
                  </a:lnTo>
                  <a:lnTo>
                    <a:pt x="104" y="75"/>
                  </a:lnTo>
                  <a:lnTo>
                    <a:pt x="101" y="74"/>
                  </a:lnTo>
                  <a:lnTo>
                    <a:pt x="100" y="75"/>
                  </a:lnTo>
                  <a:lnTo>
                    <a:pt x="99" y="75"/>
                  </a:lnTo>
                  <a:lnTo>
                    <a:pt x="98" y="75"/>
                  </a:lnTo>
                  <a:lnTo>
                    <a:pt x="97" y="77"/>
                  </a:lnTo>
                  <a:lnTo>
                    <a:pt x="94" y="78"/>
                  </a:lnTo>
                  <a:lnTo>
                    <a:pt x="93" y="80"/>
                  </a:lnTo>
                  <a:lnTo>
                    <a:pt x="93" y="78"/>
                  </a:lnTo>
                  <a:lnTo>
                    <a:pt x="93" y="78"/>
                  </a:lnTo>
                  <a:lnTo>
                    <a:pt x="92" y="78"/>
                  </a:lnTo>
                  <a:lnTo>
                    <a:pt x="91" y="78"/>
                  </a:lnTo>
                  <a:lnTo>
                    <a:pt x="91" y="80"/>
                  </a:lnTo>
                  <a:lnTo>
                    <a:pt x="89" y="80"/>
                  </a:lnTo>
                  <a:lnTo>
                    <a:pt x="88" y="80"/>
                  </a:lnTo>
                  <a:lnTo>
                    <a:pt x="88" y="81"/>
                  </a:lnTo>
                  <a:lnTo>
                    <a:pt x="87" y="81"/>
                  </a:lnTo>
                  <a:lnTo>
                    <a:pt x="87" y="82"/>
                  </a:lnTo>
                  <a:lnTo>
                    <a:pt x="87" y="83"/>
                  </a:lnTo>
                  <a:lnTo>
                    <a:pt x="86" y="83"/>
                  </a:lnTo>
                  <a:lnTo>
                    <a:pt x="86" y="84"/>
                  </a:lnTo>
                  <a:lnTo>
                    <a:pt x="86" y="85"/>
                  </a:lnTo>
                  <a:lnTo>
                    <a:pt x="85" y="85"/>
                  </a:lnTo>
                  <a:lnTo>
                    <a:pt x="85" y="87"/>
                  </a:lnTo>
                  <a:lnTo>
                    <a:pt x="85" y="88"/>
                  </a:lnTo>
                  <a:lnTo>
                    <a:pt x="86" y="88"/>
                  </a:lnTo>
                  <a:lnTo>
                    <a:pt x="86" y="89"/>
                  </a:lnTo>
                  <a:lnTo>
                    <a:pt x="87" y="90"/>
                  </a:lnTo>
                  <a:lnTo>
                    <a:pt x="87" y="91"/>
                  </a:lnTo>
                  <a:lnTo>
                    <a:pt x="86" y="93"/>
                  </a:lnTo>
                  <a:lnTo>
                    <a:pt x="86" y="94"/>
                  </a:lnTo>
                  <a:lnTo>
                    <a:pt x="85" y="95"/>
                  </a:lnTo>
                  <a:lnTo>
                    <a:pt x="81" y="95"/>
                  </a:lnTo>
                  <a:lnTo>
                    <a:pt x="79" y="95"/>
                  </a:lnTo>
                  <a:lnTo>
                    <a:pt x="76" y="95"/>
                  </a:lnTo>
                  <a:lnTo>
                    <a:pt x="75" y="96"/>
                  </a:lnTo>
                  <a:lnTo>
                    <a:pt x="74" y="97"/>
                  </a:lnTo>
                  <a:lnTo>
                    <a:pt x="72" y="97"/>
                  </a:lnTo>
                  <a:lnTo>
                    <a:pt x="71" y="97"/>
                  </a:lnTo>
                  <a:lnTo>
                    <a:pt x="69" y="97"/>
                  </a:lnTo>
                  <a:lnTo>
                    <a:pt x="68" y="97"/>
                  </a:lnTo>
                  <a:lnTo>
                    <a:pt x="67" y="97"/>
                  </a:lnTo>
                  <a:lnTo>
                    <a:pt x="66" y="97"/>
                  </a:lnTo>
                  <a:lnTo>
                    <a:pt x="63" y="96"/>
                  </a:lnTo>
                  <a:lnTo>
                    <a:pt x="62" y="96"/>
                  </a:lnTo>
                  <a:lnTo>
                    <a:pt x="62" y="97"/>
                  </a:lnTo>
                  <a:lnTo>
                    <a:pt x="61" y="97"/>
                  </a:lnTo>
                  <a:lnTo>
                    <a:pt x="60" y="97"/>
                  </a:lnTo>
                  <a:lnTo>
                    <a:pt x="59" y="97"/>
                  </a:lnTo>
                  <a:lnTo>
                    <a:pt x="58" y="99"/>
                  </a:lnTo>
                  <a:lnTo>
                    <a:pt x="56" y="99"/>
                  </a:lnTo>
                  <a:lnTo>
                    <a:pt x="56" y="100"/>
                  </a:lnTo>
                  <a:lnTo>
                    <a:pt x="55" y="102"/>
                  </a:lnTo>
                  <a:lnTo>
                    <a:pt x="55" y="101"/>
                  </a:lnTo>
                  <a:lnTo>
                    <a:pt x="54" y="100"/>
                  </a:lnTo>
                  <a:lnTo>
                    <a:pt x="53" y="100"/>
                  </a:lnTo>
                  <a:lnTo>
                    <a:pt x="53" y="99"/>
                  </a:lnTo>
                  <a:lnTo>
                    <a:pt x="52" y="97"/>
                  </a:lnTo>
                  <a:lnTo>
                    <a:pt x="50" y="97"/>
                  </a:lnTo>
                  <a:lnTo>
                    <a:pt x="49" y="99"/>
                  </a:lnTo>
                  <a:lnTo>
                    <a:pt x="48" y="100"/>
                  </a:lnTo>
                  <a:lnTo>
                    <a:pt x="47" y="100"/>
                  </a:lnTo>
                  <a:lnTo>
                    <a:pt x="46" y="100"/>
                  </a:lnTo>
                  <a:lnTo>
                    <a:pt x="46" y="99"/>
                  </a:lnTo>
                  <a:lnTo>
                    <a:pt x="45" y="99"/>
                  </a:lnTo>
                  <a:lnTo>
                    <a:pt x="46" y="99"/>
                  </a:lnTo>
                  <a:lnTo>
                    <a:pt x="46" y="97"/>
                  </a:lnTo>
                  <a:lnTo>
                    <a:pt x="46" y="96"/>
                  </a:lnTo>
                  <a:lnTo>
                    <a:pt x="46" y="95"/>
                  </a:lnTo>
                  <a:lnTo>
                    <a:pt x="45" y="95"/>
                  </a:lnTo>
                  <a:lnTo>
                    <a:pt x="43" y="95"/>
                  </a:lnTo>
                  <a:lnTo>
                    <a:pt x="42" y="95"/>
                  </a:lnTo>
                  <a:lnTo>
                    <a:pt x="41" y="95"/>
                  </a:lnTo>
                  <a:lnTo>
                    <a:pt x="41" y="94"/>
                  </a:lnTo>
                  <a:lnTo>
                    <a:pt x="41" y="93"/>
                  </a:lnTo>
                  <a:lnTo>
                    <a:pt x="42" y="93"/>
                  </a:lnTo>
                  <a:lnTo>
                    <a:pt x="41" y="93"/>
                  </a:lnTo>
                  <a:lnTo>
                    <a:pt x="41" y="91"/>
                  </a:lnTo>
                  <a:lnTo>
                    <a:pt x="40" y="91"/>
                  </a:lnTo>
                  <a:lnTo>
                    <a:pt x="39" y="91"/>
                  </a:lnTo>
                  <a:lnTo>
                    <a:pt x="39" y="93"/>
                  </a:lnTo>
                  <a:lnTo>
                    <a:pt x="37" y="93"/>
                  </a:lnTo>
                  <a:lnTo>
                    <a:pt x="36" y="94"/>
                  </a:lnTo>
                  <a:lnTo>
                    <a:pt x="36" y="94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3" y="95"/>
                  </a:lnTo>
                  <a:lnTo>
                    <a:pt x="33" y="96"/>
                  </a:lnTo>
                  <a:lnTo>
                    <a:pt x="32" y="96"/>
                  </a:lnTo>
                  <a:lnTo>
                    <a:pt x="30" y="96"/>
                  </a:lnTo>
                  <a:lnTo>
                    <a:pt x="29" y="96"/>
                  </a:lnTo>
                  <a:lnTo>
                    <a:pt x="28" y="97"/>
                  </a:lnTo>
                  <a:lnTo>
                    <a:pt x="27" y="96"/>
                  </a:lnTo>
                  <a:lnTo>
                    <a:pt x="27" y="95"/>
                  </a:lnTo>
                  <a:lnTo>
                    <a:pt x="26" y="94"/>
                  </a:lnTo>
                  <a:lnTo>
                    <a:pt x="26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3" y="93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1" y="91"/>
                  </a:lnTo>
                  <a:lnTo>
                    <a:pt x="21" y="93"/>
                  </a:lnTo>
                  <a:lnTo>
                    <a:pt x="20" y="93"/>
                  </a:lnTo>
                  <a:lnTo>
                    <a:pt x="17" y="94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6" y="91"/>
                  </a:lnTo>
                  <a:lnTo>
                    <a:pt x="16" y="93"/>
                  </a:lnTo>
                  <a:lnTo>
                    <a:pt x="15" y="93"/>
                  </a:lnTo>
                  <a:lnTo>
                    <a:pt x="14" y="93"/>
                  </a:lnTo>
                  <a:lnTo>
                    <a:pt x="13" y="93"/>
                  </a:lnTo>
                  <a:lnTo>
                    <a:pt x="11" y="93"/>
                  </a:lnTo>
                  <a:lnTo>
                    <a:pt x="10" y="93"/>
                  </a:lnTo>
                  <a:lnTo>
                    <a:pt x="9" y="93"/>
                  </a:lnTo>
                  <a:lnTo>
                    <a:pt x="8" y="93"/>
                  </a:lnTo>
                  <a:lnTo>
                    <a:pt x="8" y="93"/>
                  </a:lnTo>
                  <a:lnTo>
                    <a:pt x="7" y="93"/>
                  </a:lnTo>
                  <a:lnTo>
                    <a:pt x="6" y="93"/>
                  </a:lnTo>
                  <a:lnTo>
                    <a:pt x="4" y="93"/>
                  </a:lnTo>
                  <a:lnTo>
                    <a:pt x="4" y="94"/>
                  </a:lnTo>
                  <a:lnTo>
                    <a:pt x="3" y="94"/>
                  </a:lnTo>
                  <a:lnTo>
                    <a:pt x="2" y="94"/>
                  </a:lnTo>
                  <a:lnTo>
                    <a:pt x="2" y="93"/>
                  </a:lnTo>
                  <a:lnTo>
                    <a:pt x="2" y="94"/>
                  </a:lnTo>
                  <a:lnTo>
                    <a:pt x="1" y="94"/>
                  </a:lnTo>
                  <a:lnTo>
                    <a:pt x="1" y="93"/>
                  </a:lnTo>
                  <a:lnTo>
                    <a:pt x="1" y="90"/>
                  </a:lnTo>
                  <a:lnTo>
                    <a:pt x="1" y="89"/>
                  </a:lnTo>
                  <a:lnTo>
                    <a:pt x="0" y="89"/>
                  </a:lnTo>
                  <a:lnTo>
                    <a:pt x="0" y="88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1" y="83"/>
                  </a:lnTo>
                  <a:lnTo>
                    <a:pt x="1" y="82"/>
                  </a:lnTo>
                  <a:lnTo>
                    <a:pt x="2" y="82"/>
                  </a:lnTo>
                  <a:lnTo>
                    <a:pt x="3" y="84"/>
                  </a:lnTo>
                  <a:lnTo>
                    <a:pt x="4" y="83"/>
                  </a:lnTo>
                  <a:lnTo>
                    <a:pt x="4" y="82"/>
                  </a:lnTo>
                  <a:lnTo>
                    <a:pt x="4" y="81"/>
                  </a:lnTo>
                  <a:lnTo>
                    <a:pt x="4" y="80"/>
                  </a:lnTo>
                  <a:lnTo>
                    <a:pt x="4" y="78"/>
                  </a:lnTo>
                  <a:lnTo>
                    <a:pt x="6" y="78"/>
                  </a:lnTo>
                  <a:lnTo>
                    <a:pt x="13" y="76"/>
                  </a:lnTo>
                  <a:lnTo>
                    <a:pt x="16" y="78"/>
                  </a:lnTo>
                  <a:lnTo>
                    <a:pt x="17" y="78"/>
                  </a:lnTo>
                  <a:lnTo>
                    <a:pt x="19" y="78"/>
                  </a:lnTo>
                  <a:lnTo>
                    <a:pt x="19" y="80"/>
                  </a:lnTo>
                  <a:lnTo>
                    <a:pt x="20" y="80"/>
                  </a:lnTo>
                  <a:lnTo>
                    <a:pt x="21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1"/>
                  </a:lnTo>
                  <a:lnTo>
                    <a:pt x="23" y="82"/>
                  </a:lnTo>
                  <a:lnTo>
                    <a:pt x="22" y="82"/>
                  </a:lnTo>
                  <a:lnTo>
                    <a:pt x="22" y="83"/>
                  </a:lnTo>
                  <a:lnTo>
                    <a:pt x="22" y="84"/>
                  </a:lnTo>
                  <a:lnTo>
                    <a:pt x="22" y="83"/>
                  </a:lnTo>
                  <a:lnTo>
                    <a:pt x="23" y="83"/>
                  </a:lnTo>
                  <a:lnTo>
                    <a:pt x="24" y="83"/>
                  </a:lnTo>
                  <a:lnTo>
                    <a:pt x="24" y="82"/>
                  </a:lnTo>
                  <a:lnTo>
                    <a:pt x="26" y="82"/>
                  </a:lnTo>
                  <a:lnTo>
                    <a:pt x="26" y="81"/>
                  </a:lnTo>
                  <a:lnTo>
                    <a:pt x="26" y="80"/>
                  </a:lnTo>
                  <a:lnTo>
                    <a:pt x="26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29" y="77"/>
                  </a:lnTo>
                  <a:lnTo>
                    <a:pt x="30" y="77"/>
                  </a:lnTo>
                  <a:lnTo>
                    <a:pt x="32" y="77"/>
                  </a:lnTo>
                  <a:lnTo>
                    <a:pt x="32" y="76"/>
                  </a:lnTo>
                  <a:lnTo>
                    <a:pt x="32" y="75"/>
                  </a:lnTo>
                  <a:lnTo>
                    <a:pt x="33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7" y="75"/>
                  </a:lnTo>
                  <a:lnTo>
                    <a:pt x="39" y="75"/>
                  </a:lnTo>
                  <a:lnTo>
                    <a:pt x="39" y="75"/>
                  </a:lnTo>
                  <a:lnTo>
                    <a:pt x="40" y="75"/>
                  </a:lnTo>
                  <a:lnTo>
                    <a:pt x="41" y="76"/>
                  </a:lnTo>
                  <a:lnTo>
                    <a:pt x="42" y="76"/>
                  </a:lnTo>
                  <a:lnTo>
                    <a:pt x="43" y="76"/>
                  </a:lnTo>
                  <a:lnTo>
                    <a:pt x="43" y="75"/>
                  </a:lnTo>
                  <a:lnTo>
                    <a:pt x="45" y="76"/>
                  </a:lnTo>
                  <a:lnTo>
                    <a:pt x="45" y="77"/>
                  </a:lnTo>
                  <a:lnTo>
                    <a:pt x="46" y="77"/>
                  </a:lnTo>
                  <a:lnTo>
                    <a:pt x="47" y="77"/>
                  </a:lnTo>
                  <a:lnTo>
                    <a:pt x="47" y="76"/>
                  </a:lnTo>
                  <a:lnTo>
                    <a:pt x="48" y="75"/>
                  </a:lnTo>
                  <a:lnTo>
                    <a:pt x="49" y="75"/>
                  </a:lnTo>
                  <a:lnTo>
                    <a:pt x="50" y="75"/>
                  </a:lnTo>
                  <a:lnTo>
                    <a:pt x="52" y="75"/>
                  </a:lnTo>
                  <a:lnTo>
                    <a:pt x="50" y="75"/>
                  </a:lnTo>
                  <a:lnTo>
                    <a:pt x="50" y="75"/>
                  </a:lnTo>
                  <a:lnTo>
                    <a:pt x="49" y="75"/>
                  </a:lnTo>
                  <a:lnTo>
                    <a:pt x="50" y="75"/>
                  </a:lnTo>
                  <a:lnTo>
                    <a:pt x="52" y="74"/>
                  </a:lnTo>
                  <a:lnTo>
                    <a:pt x="53" y="72"/>
                  </a:lnTo>
                  <a:lnTo>
                    <a:pt x="53" y="71"/>
                  </a:lnTo>
                  <a:lnTo>
                    <a:pt x="54" y="71"/>
                  </a:lnTo>
                  <a:lnTo>
                    <a:pt x="55" y="71"/>
                  </a:lnTo>
                  <a:lnTo>
                    <a:pt x="56" y="71"/>
                  </a:lnTo>
                  <a:lnTo>
                    <a:pt x="55" y="71"/>
                  </a:lnTo>
                  <a:lnTo>
                    <a:pt x="56" y="71"/>
                  </a:lnTo>
                  <a:lnTo>
                    <a:pt x="58" y="72"/>
                  </a:lnTo>
                  <a:lnTo>
                    <a:pt x="59" y="72"/>
                  </a:lnTo>
                  <a:lnTo>
                    <a:pt x="59" y="71"/>
                  </a:lnTo>
                  <a:lnTo>
                    <a:pt x="59" y="70"/>
                  </a:lnTo>
                  <a:lnTo>
                    <a:pt x="58" y="70"/>
                  </a:lnTo>
                  <a:lnTo>
                    <a:pt x="58" y="69"/>
                  </a:lnTo>
                  <a:lnTo>
                    <a:pt x="58" y="68"/>
                  </a:lnTo>
                  <a:lnTo>
                    <a:pt x="59" y="67"/>
                  </a:lnTo>
                  <a:lnTo>
                    <a:pt x="59" y="68"/>
                  </a:lnTo>
                  <a:lnTo>
                    <a:pt x="60" y="68"/>
                  </a:lnTo>
                  <a:lnTo>
                    <a:pt x="60" y="69"/>
                  </a:lnTo>
                  <a:lnTo>
                    <a:pt x="61" y="69"/>
                  </a:lnTo>
                  <a:lnTo>
                    <a:pt x="62" y="70"/>
                  </a:lnTo>
                  <a:lnTo>
                    <a:pt x="63" y="69"/>
                  </a:lnTo>
                  <a:lnTo>
                    <a:pt x="63" y="68"/>
                  </a:lnTo>
                  <a:lnTo>
                    <a:pt x="65" y="68"/>
                  </a:lnTo>
                  <a:lnTo>
                    <a:pt x="65" y="68"/>
                  </a:lnTo>
                  <a:lnTo>
                    <a:pt x="65" y="67"/>
                  </a:lnTo>
                  <a:lnTo>
                    <a:pt x="65" y="65"/>
                  </a:lnTo>
                  <a:lnTo>
                    <a:pt x="66" y="65"/>
                  </a:lnTo>
                  <a:lnTo>
                    <a:pt x="67" y="64"/>
                  </a:lnTo>
                  <a:lnTo>
                    <a:pt x="68" y="64"/>
                  </a:lnTo>
                  <a:lnTo>
                    <a:pt x="71" y="63"/>
                  </a:lnTo>
                  <a:lnTo>
                    <a:pt x="72" y="63"/>
                  </a:lnTo>
                  <a:lnTo>
                    <a:pt x="72" y="62"/>
                  </a:lnTo>
                  <a:lnTo>
                    <a:pt x="72" y="61"/>
                  </a:lnTo>
                  <a:lnTo>
                    <a:pt x="71" y="61"/>
                  </a:lnTo>
                  <a:lnTo>
                    <a:pt x="69" y="61"/>
                  </a:lnTo>
                  <a:lnTo>
                    <a:pt x="68" y="61"/>
                  </a:lnTo>
                  <a:lnTo>
                    <a:pt x="67" y="62"/>
                  </a:lnTo>
                  <a:lnTo>
                    <a:pt x="67" y="61"/>
                  </a:lnTo>
                  <a:lnTo>
                    <a:pt x="66" y="61"/>
                  </a:lnTo>
                  <a:lnTo>
                    <a:pt x="65" y="61"/>
                  </a:lnTo>
                  <a:lnTo>
                    <a:pt x="63" y="61"/>
                  </a:lnTo>
                  <a:lnTo>
                    <a:pt x="62" y="59"/>
                  </a:lnTo>
                  <a:lnTo>
                    <a:pt x="61" y="58"/>
                  </a:lnTo>
                  <a:lnTo>
                    <a:pt x="60" y="58"/>
                  </a:lnTo>
                  <a:lnTo>
                    <a:pt x="60" y="57"/>
                  </a:lnTo>
                  <a:lnTo>
                    <a:pt x="59" y="57"/>
                  </a:lnTo>
                  <a:lnTo>
                    <a:pt x="59" y="56"/>
                  </a:lnTo>
                  <a:lnTo>
                    <a:pt x="58" y="56"/>
                  </a:lnTo>
                  <a:lnTo>
                    <a:pt x="58" y="55"/>
                  </a:lnTo>
                  <a:lnTo>
                    <a:pt x="56" y="56"/>
                  </a:lnTo>
                  <a:lnTo>
                    <a:pt x="55" y="56"/>
                  </a:lnTo>
                  <a:lnTo>
                    <a:pt x="54" y="57"/>
                  </a:lnTo>
                  <a:lnTo>
                    <a:pt x="54" y="56"/>
                  </a:lnTo>
                  <a:lnTo>
                    <a:pt x="54" y="54"/>
                  </a:lnTo>
                  <a:lnTo>
                    <a:pt x="54" y="52"/>
                  </a:lnTo>
                  <a:lnTo>
                    <a:pt x="53" y="52"/>
                  </a:lnTo>
                  <a:lnTo>
                    <a:pt x="52" y="52"/>
                  </a:lnTo>
                  <a:lnTo>
                    <a:pt x="50" y="52"/>
                  </a:lnTo>
                  <a:lnTo>
                    <a:pt x="49" y="52"/>
                  </a:lnTo>
                  <a:lnTo>
                    <a:pt x="48" y="52"/>
                  </a:lnTo>
                  <a:lnTo>
                    <a:pt x="48" y="51"/>
                  </a:lnTo>
                  <a:lnTo>
                    <a:pt x="48" y="50"/>
                  </a:lnTo>
                  <a:lnTo>
                    <a:pt x="48" y="49"/>
                  </a:lnTo>
                  <a:lnTo>
                    <a:pt x="48" y="48"/>
                  </a:lnTo>
                  <a:lnTo>
                    <a:pt x="46" y="46"/>
                  </a:lnTo>
                  <a:lnTo>
                    <a:pt x="46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5" y="45"/>
                  </a:lnTo>
                  <a:lnTo>
                    <a:pt x="45" y="44"/>
                  </a:lnTo>
                  <a:lnTo>
                    <a:pt x="43" y="44"/>
                  </a:lnTo>
                  <a:lnTo>
                    <a:pt x="43" y="45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1" y="49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40" y="52"/>
                  </a:lnTo>
                  <a:lnTo>
                    <a:pt x="40" y="54"/>
                  </a:lnTo>
                  <a:lnTo>
                    <a:pt x="39" y="54"/>
                  </a:lnTo>
                  <a:lnTo>
                    <a:pt x="37" y="52"/>
                  </a:lnTo>
                  <a:lnTo>
                    <a:pt x="37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6" y="54"/>
                  </a:lnTo>
                  <a:lnTo>
                    <a:pt x="35" y="54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2"/>
                  </a:lnTo>
                  <a:lnTo>
                    <a:pt x="30" y="52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9" y="50"/>
                  </a:lnTo>
                  <a:lnTo>
                    <a:pt x="28" y="51"/>
                  </a:lnTo>
                  <a:lnTo>
                    <a:pt x="28" y="50"/>
                  </a:lnTo>
                  <a:lnTo>
                    <a:pt x="28" y="49"/>
                  </a:lnTo>
                  <a:lnTo>
                    <a:pt x="28" y="48"/>
                  </a:lnTo>
                  <a:lnTo>
                    <a:pt x="27" y="46"/>
                  </a:lnTo>
                  <a:lnTo>
                    <a:pt x="26" y="46"/>
                  </a:lnTo>
                  <a:lnTo>
                    <a:pt x="23" y="46"/>
                  </a:lnTo>
                  <a:lnTo>
                    <a:pt x="22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0" y="45"/>
                  </a:lnTo>
                  <a:lnTo>
                    <a:pt x="17" y="45"/>
                  </a:lnTo>
                  <a:lnTo>
                    <a:pt x="16" y="44"/>
                  </a:lnTo>
                  <a:lnTo>
                    <a:pt x="16" y="43"/>
                  </a:lnTo>
                  <a:lnTo>
                    <a:pt x="20" y="42"/>
                  </a:lnTo>
                  <a:lnTo>
                    <a:pt x="21" y="41"/>
                  </a:lnTo>
                  <a:lnTo>
                    <a:pt x="22" y="39"/>
                  </a:lnTo>
                  <a:lnTo>
                    <a:pt x="23" y="38"/>
                  </a:lnTo>
                  <a:lnTo>
                    <a:pt x="23" y="37"/>
                  </a:lnTo>
                  <a:lnTo>
                    <a:pt x="26" y="35"/>
                  </a:lnTo>
                  <a:lnTo>
                    <a:pt x="27" y="35"/>
                  </a:lnTo>
                  <a:lnTo>
                    <a:pt x="28" y="35"/>
                  </a:lnTo>
                  <a:lnTo>
                    <a:pt x="29" y="35"/>
                  </a:lnTo>
                  <a:lnTo>
                    <a:pt x="29" y="33"/>
                  </a:lnTo>
                  <a:lnTo>
                    <a:pt x="29" y="32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2" y="31"/>
                  </a:lnTo>
                  <a:lnTo>
                    <a:pt x="35" y="29"/>
                  </a:lnTo>
                  <a:lnTo>
                    <a:pt x="36" y="29"/>
                  </a:lnTo>
                  <a:lnTo>
                    <a:pt x="36" y="28"/>
                  </a:lnTo>
                  <a:lnTo>
                    <a:pt x="36" y="26"/>
                  </a:lnTo>
                  <a:lnTo>
                    <a:pt x="34" y="25"/>
                  </a:lnTo>
                  <a:lnTo>
                    <a:pt x="34" y="24"/>
                  </a:lnTo>
                  <a:lnTo>
                    <a:pt x="33" y="25"/>
                  </a:lnTo>
                  <a:lnTo>
                    <a:pt x="32" y="25"/>
                  </a:lnTo>
                  <a:lnTo>
                    <a:pt x="30" y="25"/>
                  </a:lnTo>
                  <a:lnTo>
                    <a:pt x="29" y="24"/>
                  </a:lnTo>
                  <a:lnTo>
                    <a:pt x="30" y="24"/>
                  </a:lnTo>
                  <a:lnTo>
                    <a:pt x="30" y="23"/>
                  </a:lnTo>
                  <a:lnTo>
                    <a:pt x="32" y="23"/>
                  </a:lnTo>
                  <a:lnTo>
                    <a:pt x="32" y="22"/>
                  </a:lnTo>
                  <a:lnTo>
                    <a:pt x="32" y="20"/>
                  </a:lnTo>
                  <a:lnTo>
                    <a:pt x="32" y="19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4" y="19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6"/>
                  </a:lnTo>
                  <a:lnTo>
                    <a:pt x="36" y="15"/>
                  </a:lnTo>
                  <a:lnTo>
                    <a:pt x="36" y="13"/>
                  </a:lnTo>
                  <a:lnTo>
                    <a:pt x="37" y="13"/>
                  </a:lnTo>
                  <a:lnTo>
                    <a:pt x="37" y="15"/>
                  </a:lnTo>
                  <a:lnTo>
                    <a:pt x="39" y="13"/>
                  </a:lnTo>
                  <a:lnTo>
                    <a:pt x="39" y="12"/>
                  </a:lnTo>
                  <a:lnTo>
                    <a:pt x="40" y="12"/>
                  </a:lnTo>
                  <a:lnTo>
                    <a:pt x="41" y="12"/>
                  </a:lnTo>
                  <a:lnTo>
                    <a:pt x="42" y="13"/>
                  </a:lnTo>
                  <a:lnTo>
                    <a:pt x="45" y="12"/>
                  </a:lnTo>
                  <a:lnTo>
                    <a:pt x="46" y="12"/>
                  </a:lnTo>
                  <a:lnTo>
                    <a:pt x="47" y="12"/>
                  </a:lnTo>
                  <a:lnTo>
                    <a:pt x="47" y="11"/>
                  </a:lnTo>
                  <a:lnTo>
                    <a:pt x="48" y="11"/>
                  </a:lnTo>
                  <a:lnTo>
                    <a:pt x="48" y="12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2" y="13"/>
                  </a:lnTo>
                  <a:lnTo>
                    <a:pt x="53" y="13"/>
                  </a:lnTo>
                  <a:lnTo>
                    <a:pt x="54" y="13"/>
                  </a:lnTo>
                  <a:lnTo>
                    <a:pt x="56" y="13"/>
                  </a:lnTo>
                  <a:lnTo>
                    <a:pt x="58" y="13"/>
                  </a:lnTo>
                  <a:lnTo>
                    <a:pt x="60" y="16"/>
                  </a:lnTo>
                  <a:lnTo>
                    <a:pt x="61" y="16"/>
                  </a:lnTo>
                  <a:lnTo>
                    <a:pt x="62" y="16"/>
                  </a:lnTo>
                  <a:lnTo>
                    <a:pt x="65" y="16"/>
                  </a:lnTo>
                  <a:lnTo>
                    <a:pt x="65" y="17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7" y="18"/>
                  </a:lnTo>
                  <a:lnTo>
                    <a:pt x="68" y="18"/>
                  </a:lnTo>
                  <a:lnTo>
                    <a:pt x="71" y="18"/>
                  </a:lnTo>
                  <a:lnTo>
                    <a:pt x="72" y="18"/>
                  </a:lnTo>
                  <a:lnTo>
                    <a:pt x="73" y="18"/>
                  </a:lnTo>
                  <a:lnTo>
                    <a:pt x="74" y="19"/>
                  </a:lnTo>
                  <a:lnTo>
                    <a:pt x="75" y="19"/>
                  </a:lnTo>
                  <a:lnTo>
                    <a:pt x="75" y="20"/>
                  </a:lnTo>
                  <a:lnTo>
                    <a:pt x="78" y="22"/>
                  </a:lnTo>
                  <a:lnTo>
                    <a:pt x="79" y="22"/>
                  </a:lnTo>
                  <a:lnTo>
                    <a:pt x="78" y="18"/>
                  </a:lnTo>
                  <a:lnTo>
                    <a:pt x="76" y="18"/>
                  </a:lnTo>
                  <a:lnTo>
                    <a:pt x="76" y="17"/>
                  </a:lnTo>
                  <a:lnTo>
                    <a:pt x="78" y="16"/>
                  </a:lnTo>
                  <a:lnTo>
                    <a:pt x="79" y="13"/>
                  </a:lnTo>
                  <a:lnTo>
                    <a:pt x="79" y="12"/>
                  </a:lnTo>
                  <a:lnTo>
                    <a:pt x="79" y="11"/>
                  </a:lnTo>
                  <a:lnTo>
                    <a:pt x="79" y="10"/>
                  </a:lnTo>
                  <a:lnTo>
                    <a:pt x="79" y="9"/>
                  </a:lnTo>
                  <a:lnTo>
                    <a:pt x="80" y="6"/>
                  </a:lnTo>
                  <a:lnTo>
                    <a:pt x="81" y="5"/>
                  </a:lnTo>
                  <a:lnTo>
                    <a:pt x="85" y="4"/>
                  </a:lnTo>
                  <a:lnTo>
                    <a:pt x="86" y="4"/>
                  </a:lnTo>
                  <a:lnTo>
                    <a:pt x="87" y="2"/>
                  </a:lnTo>
                  <a:lnTo>
                    <a:pt x="88" y="2"/>
                  </a:lnTo>
                  <a:lnTo>
                    <a:pt x="89" y="3"/>
                  </a:lnTo>
                  <a:lnTo>
                    <a:pt x="92" y="2"/>
                  </a:lnTo>
                  <a:lnTo>
                    <a:pt x="93" y="2"/>
                  </a:lnTo>
                  <a:lnTo>
                    <a:pt x="92" y="0"/>
                  </a:lnTo>
                  <a:lnTo>
                    <a:pt x="93" y="0"/>
                  </a:lnTo>
                  <a:lnTo>
                    <a:pt x="93" y="2"/>
                  </a:lnTo>
                  <a:lnTo>
                    <a:pt x="93" y="2"/>
                  </a:lnTo>
                  <a:lnTo>
                    <a:pt x="94" y="2"/>
                  </a:lnTo>
                  <a:lnTo>
                    <a:pt x="95" y="3"/>
                  </a:lnTo>
                  <a:lnTo>
                    <a:pt x="97" y="3"/>
                  </a:lnTo>
                  <a:lnTo>
                    <a:pt x="97" y="4"/>
                  </a:lnTo>
                  <a:lnTo>
                    <a:pt x="98" y="4"/>
                  </a:lnTo>
                  <a:lnTo>
                    <a:pt x="99" y="4"/>
                  </a:lnTo>
                  <a:lnTo>
                    <a:pt x="99" y="5"/>
                  </a:lnTo>
                  <a:lnTo>
                    <a:pt x="101" y="7"/>
                  </a:lnTo>
                  <a:lnTo>
                    <a:pt x="104" y="7"/>
                  </a:lnTo>
                  <a:lnTo>
                    <a:pt x="106" y="9"/>
                  </a:lnTo>
                  <a:lnTo>
                    <a:pt x="107" y="10"/>
                  </a:lnTo>
                  <a:lnTo>
                    <a:pt x="108" y="10"/>
                  </a:lnTo>
                  <a:lnTo>
                    <a:pt x="110" y="11"/>
                  </a:lnTo>
                  <a:lnTo>
                    <a:pt x="111" y="11"/>
                  </a:lnTo>
                  <a:lnTo>
                    <a:pt x="112" y="11"/>
                  </a:lnTo>
                  <a:lnTo>
                    <a:pt x="117" y="12"/>
                  </a:lnTo>
                  <a:lnTo>
                    <a:pt x="118" y="12"/>
                  </a:lnTo>
                  <a:lnTo>
                    <a:pt x="119" y="12"/>
                  </a:lnTo>
                  <a:lnTo>
                    <a:pt x="120" y="12"/>
                  </a:lnTo>
                  <a:lnTo>
                    <a:pt x="120" y="11"/>
                  </a:lnTo>
                  <a:lnTo>
                    <a:pt x="121" y="11"/>
                  </a:lnTo>
                  <a:lnTo>
                    <a:pt x="121" y="9"/>
                  </a:lnTo>
                  <a:lnTo>
                    <a:pt x="121" y="9"/>
                  </a:lnTo>
                  <a:lnTo>
                    <a:pt x="123" y="9"/>
                  </a:lnTo>
                  <a:lnTo>
                    <a:pt x="125" y="9"/>
                  </a:lnTo>
                  <a:lnTo>
                    <a:pt x="126" y="9"/>
                  </a:lnTo>
                  <a:lnTo>
                    <a:pt x="128" y="9"/>
                  </a:lnTo>
                  <a:lnTo>
                    <a:pt x="130" y="9"/>
                  </a:lnTo>
                  <a:lnTo>
                    <a:pt x="132" y="10"/>
                  </a:lnTo>
                  <a:lnTo>
                    <a:pt x="133" y="10"/>
                  </a:lnTo>
                  <a:lnTo>
                    <a:pt x="134" y="10"/>
                  </a:lnTo>
                  <a:lnTo>
                    <a:pt x="134" y="9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37" y="10"/>
                  </a:lnTo>
                  <a:lnTo>
                    <a:pt x="138" y="10"/>
                  </a:lnTo>
                  <a:lnTo>
                    <a:pt x="139" y="10"/>
                  </a:lnTo>
                  <a:lnTo>
                    <a:pt x="139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1" y="7"/>
                  </a:lnTo>
                  <a:lnTo>
                    <a:pt x="143" y="7"/>
                  </a:lnTo>
                  <a:lnTo>
                    <a:pt x="144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7" y="9"/>
                  </a:lnTo>
                  <a:lnTo>
                    <a:pt x="147" y="10"/>
                  </a:lnTo>
                  <a:lnTo>
                    <a:pt x="149" y="10"/>
                  </a:lnTo>
                  <a:lnTo>
                    <a:pt x="150" y="10"/>
                  </a:lnTo>
                  <a:lnTo>
                    <a:pt x="151" y="9"/>
                  </a:lnTo>
                  <a:lnTo>
                    <a:pt x="152" y="9"/>
                  </a:lnTo>
                  <a:lnTo>
                    <a:pt x="152" y="10"/>
                  </a:lnTo>
                  <a:lnTo>
                    <a:pt x="153" y="10"/>
                  </a:lnTo>
                  <a:lnTo>
                    <a:pt x="154" y="10"/>
                  </a:lnTo>
                  <a:lnTo>
                    <a:pt x="156" y="10"/>
                  </a:lnTo>
                  <a:lnTo>
                    <a:pt x="157" y="10"/>
                  </a:lnTo>
                  <a:lnTo>
                    <a:pt x="158" y="10"/>
                  </a:lnTo>
                  <a:lnTo>
                    <a:pt x="159" y="10"/>
                  </a:lnTo>
                  <a:lnTo>
                    <a:pt x="159" y="11"/>
                  </a:lnTo>
                  <a:lnTo>
                    <a:pt x="159" y="10"/>
                  </a:lnTo>
                  <a:lnTo>
                    <a:pt x="160" y="10"/>
                  </a:lnTo>
                  <a:lnTo>
                    <a:pt x="162" y="10"/>
                  </a:lnTo>
                  <a:lnTo>
                    <a:pt x="163" y="11"/>
                  </a:lnTo>
                  <a:lnTo>
                    <a:pt x="165" y="11"/>
                  </a:lnTo>
                  <a:lnTo>
                    <a:pt x="166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70" y="10"/>
                  </a:lnTo>
                  <a:lnTo>
                    <a:pt x="171" y="10"/>
                  </a:lnTo>
                  <a:lnTo>
                    <a:pt x="172" y="10"/>
                  </a:lnTo>
                  <a:lnTo>
                    <a:pt x="175" y="11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3"/>
                  </a:lnTo>
                  <a:lnTo>
                    <a:pt x="180" y="13"/>
                  </a:lnTo>
                  <a:lnTo>
                    <a:pt x="182" y="13"/>
                  </a:lnTo>
                  <a:lnTo>
                    <a:pt x="183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6"/>
                  </a:lnTo>
                  <a:lnTo>
                    <a:pt x="185" y="16"/>
                  </a:lnTo>
                  <a:lnTo>
                    <a:pt x="185" y="17"/>
                  </a:lnTo>
                  <a:lnTo>
                    <a:pt x="188" y="18"/>
                  </a:lnTo>
                  <a:lnTo>
                    <a:pt x="189" y="19"/>
                  </a:lnTo>
                  <a:lnTo>
                    <a:pt x="190" y="20"/>
                  </a:lnTo>
                  <a:lnTo>
                    <a:pt x="192" y="20"/>
                  </a:lnTo>
                  <a:lnTo>
                    <a:pt x="193" y="20"/>
                  </a:lnTo>
                  <a:lnTo>
                    <a:pt x="195" y="20"/>
                  </a:lnTo>
                  <a:lnTo>
                    <a:pt x="198" y="20"/>
                  </a:lnTo>
                  <a:lnTo>
                    <a:pt x="199" y="22"/>
                  </a:lnTo>
                  <a:lnTo>
                    <a:pt x="201" y="23"/>
                  </a:lnTo>
                  <a:lnTo>
                    <a:pt x="202" y="24"/>
                  </a:lnTo>
                  <a:lnTo>
                    <a:pt x="203" y="25"/>
                  </a:lnTo>
                  <a:lnTo>
                    <a:pt x="203" y="26"/>
                  </a:lnTo>
                  <a:lnTo>
                    <a:pt x="204" y="28"/>
                  </a:lnTo>
                  <a:close/>
                  <a:moveTo>
                    <a:pt x="36" y="81"/>
                  </a:moveTo>
                  <a:lnTo>
                    <a:pt x="35" y="80"/>
                  </a:lnTo>
                  <a:lnTo>
                    <a:pt x="34" y="80"/>
                  </a:lnTo>
                  <a:lnTo>
                    <a:pt x="34" y="78"/>
                  </a:lnTo>
                  <a:lnTo>
                    <a:pt x="33" y="77"/>
                  </a:lnTo>
                  <a:lnTo>
                    <a:pt x="32" y="77"/>
                  </a:lnTo>
                  <a:lnTo>
                    <a:pt x="32" y="78"/>
                  </a:lnTo>
                  <a:lnTo>
                    <a:pt x="32" y="80"/>
                  </a:lnTo>
                  <a:lnTo>
                    <a:pt x="33" y="81"/>
                  </a:lnTo>
                  <a:lnTo>
                    <a:pt x="34" y="82"/>
                  </a:lnTo>
                  <a:lnTo>
                    <a:pt x="33" y="83"/>
                  </a:lnTo>
                  <a:lnTo>
                    <a:pt x="33" y="84"/>
                  </a:lnTo>
                  <a:lnTo>
                    <a:pt x="34" y="84"/>
                  </a:lnTo>
                  <a:lnTo>
                    <a:pt x="35" y="84"/>
                  </a:lnTo>
                  <a:lnTo>
                    <a:pt x="36" y="84"/>
                  </a:lnTo>
                  <a:lnTo>
                    <a:pt x="36" y="83"/>
                  </a:lnTo>
                  <a:lnTo>
                    <a:pt x="36" y="82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1"/>
                  </a:lnTo>
                  <a:close/>
                  <a:moveTo>
                    <a:pt x="46" y="84"/>
                  </a:moveTo>
                  <a:lnTo>
                    <a:pt x="46" y="83"/>
                  </a:lnTo>
                  <a:lnTo>
                    <a:pt x="47" y="82"/>
                  </a:lnTo>
                  <a:lnTo>
                    <a:pt x="46" y="82"/>
                  </a:lnTo>
                  <a:lnTo>
                    <a:pt x="45" y="82"/>
                  </a:lnTo>
                  <a:lnTo>
                    <a:pt x="45" y="83"/>
                  </a:lnTo>
                  <a:lnTo>
                    <a:pt x="46" y="83"/>
                  </a:lnTo>
                  <a:lnTo>
                    <a:pt x="46" y="84"/>
                  </a:lnTo>
                  <a:close/>
                  <a:moveTo>
                    <a:pt x="26" y="85"/>
                  </a:moveTo>
                  <a:lnTo>
                    <a:pt x="23" y="84"/>
                  </a:lnTo>
                  <a:lnTo>
                    <a:pt x="22" y="84"/>
                  </a:lnTo>
                  <a:lnTo>
                    <a:pt x="22" y="85"/>
                  </a:lnTo>
                  <a:lnTo>
                    <a:pt x="23" y="85"/>
                  </a:lnTo>
                  <a:lnTo>
                    <a:pt x="23" y="87"/>
                  </a:lnTo>
                  <a:lnTo>
                    <a:pt x="24" y="87"/>
                  </a:lnTo>
                  <a:lnTo>
                    <a:pt x="26" y="87"/>
                  </a:lnTo>
                  <a:lnTo>
                    <a:pt x="27" y="85"/>
                  </a:lnTo>
                  <a:lnTo>
                    <a:pt x="27" y="84"/>
                  </a:lnTo>
                  <a:lnTo>
                    <a:pt x="26" y="8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49" name="Freeform 504">
              <a:extLst>
                <a:ext uri="{FF2B5EF4-FFF2-40B4-BE49-F238E27FC236}">
                  <a16:creationId xmlns:a16="http://schemas.microsoft.com/office/drawing/2014/main" id="{3EB9DDA1-FB56-EA0F-D183-C4309CD118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66319" y="1943249"/>
              <a:ext cx="95250" cy="93663"/>
            </a:xfrm>
            <a:custGeom>
              <a:avLst/>
              <a:gdLst>
                <a:gd name="T0" fmla="*/ 37 w 60"/>
                <a:gd name="T1" fmla="*/ 15 h 59"/>
                <a:gd name="T2" fmla="*/ 30 w 60"/>
                <a:gd name="T3" fmla="*/ 0 h 59"/>
                <a:gd name="T4" fmla="*/ 32 w 60"/>
                <a:gd name="T5" fmla="*/ 2 h 59"/>
                <a:gd name="T6" fmla="*/ 31 w 60"/>
                <a:gd name="T7" fmla="*/ 4 h 59"/>
                <a:gd name="T8" fmla="*/ 32 w 60"/>
                <a:gd name="T9" fmla="*/ 5 h 59"/>
                <a:gd name="T10" fmla="*/ 35 w 60"/>
                <a:gd name="T11" fmla="*/ 7 h 59"/>
                <a:gd name="T12" fmla="*/ 37 w 60"/>
                <a:gd name="T13" fmla="*/ 7 h 59"/>
                <a:gd name="T14" fmla="*/ 38 w 60"/>
                <a:gd name="T15" fmla="*/ 11 h 59"/>
                <a:gd name="T16" fmla="*/ 37 w 60"/>
                <a:gd name="T17" fmla="*/ 13 h 59"/>
                <a:gd name="T18" fmla="*/ 37 w 60"/>
                <a:gd name="T19" fmla="*/ 17 h 59"/>
                <a:gd name="T20" fmla="*/ 37 w 60"/>
                <a:gd name="T21" fmla="*/ 20 h 59"/>
                <a:gd name="T22" fmla="*/ 44 w 60"/>
                <a:gd name="T23" fmla="*/ 25 h 59"/>
                <a:gd name="T24" fmla="*/ 47 w 60"/>
                <a:gd name="T25" fmla="*/ 27 h 59"/>
                <a:gd name="T26" fmla="*/ 44 w 60"/>
                <a:gd name="T27" fmla="*/ 31 h 59"/>
                <a:gd name="T28" fmla="*/ 42 w 60"/>
                <a:gd name="T29" fmla="*/ 33 h 59"/>
                <a:gd name="T30" fmla="*/ 47 w 60"/>
                <a:gd name="T31" fmla="*/ 37 h 59"/>
                <a:gd name="T32" fmla="*/ 49 w 60"/>
                <a:gd name="T33" fmla="*/ 40 h 59"/>
                <a:gd name="T34" fmla="*/ 54 w 60"/>
                <a:gd name="T35" fmla="*/ 41 h 59"/>
                <a:gd name="T36" fmla="*/ 57 w 60"/>
                <a:gd name="T37" fmla="*/ 41 h 59"/>
                <a:gd name="T38" fmla="*/ 57 w 60"/>
                <a:gd name="T39" fmla="*/ 45 h 59"/>
                <a:gd name="T40" fmla="*/ 56 w 60"/>
                <a:gd name="T41" fmla="*/ 47 h 59"/>
                <a:gd name="T42" fmla="*/ 60 w 60"/>
                <a:gd name="T43" fmla="*/ 51 h 59"/>
                <a:gd name="T44" fmla="*/ 56 w 60"/>
                <a:gd name="T45" fmla="*/ 51 h 59"/>
                <a:gd name="T46" fmla="*/ 57 w 60"/>
                <a:gd name="T47" fmla="*/ 53 h 59"/>
                <a:gd name="T48" fmla="*/ 57 w 60"/>
                <a:gd name="T49" fmla="*/ 58 h 59"/>
                <a:gd name="T50" fmla="*/ 52 w 60"/>
                <a:gd name="T51" fmla="*/ 58 h 59"/>
                <a:gd name="T52" fmla="*/ 48 w 60"/>
                <a:gd name="T53" fmla="*/ 53 h 59"/>
                <a:gd name="T54" fmla="*/ 47 w 60"/>
                <a:gd name="T55" fmla="*/ 51 h 59"/>
                <a:gd name="T56" fmla="*/ 45 w 60"/>
                <a:gd name="T57" fmla="*/ 50 h 59"/>
                <a:gd name="T58" fmla="*/ 44 w 60"/>
                <a:gd name="T59" fmla="*/ 46 h 59"/>
                <a:gd name="T60" fmla="*/ 43 w 60"/>
                <a:gd name="T61" fmla="*/ 43 h 59"/>
                <a:gd name="T62" fmla="*/ 37 w 60"/>
                <a:gd name="T63" fmla="*/ 44 h 59"/>
                <a:gd name="T64" fmla="*/ 35 w 60"/>
                <a:gd name="T65" fmla="*/ 41 h 59"/>
                <a:gd name="T66" fmla="*/ 32 w 60"/>
                <a:gd name="T67" fmla="*/ 41 h 59"/>
                <a:gd name="T68" fmla="*/ 30 w 60"/>
                <a:gd name="T69" fmla="*/ 37 h 59"/>
                <a:gd name="T70" fmla="*/ 26 w 60"/>
                <a:gd name="T71" fmla="*/ 38 h 59"/>
                <a:gd name="T72" fmla="*/ 23 w 60"/>
                <a:gd name="T73" fmla="*/ 37 h 59"/>
                <a:gd name="T74" fmla="*/ 21 w 60"/>
                <a:gd name="T75" fmla="*/ 33 h 59"/>
                <a:gd name="T76" fmla="*/ 15 w 60"/>
                <a:gd name="T77" fmla="*/ 31 h 59"/>
                <a:gd name="T78" fmla="*/ 9 w 60"/>
                <a:gd name="T79" fmla="*/ 31 h 59"/>
                <a:gd name="T80" fmla="*/ 4 w 60"/>
                <a:gd name="T81" fmla="*/ 27 h 59"/>
                <a:gd name="T82" fmla="*/ 4 w 60"/>
                <a:gd name="T83" fmla="*/ 25 h 59"/>
                <a:gd name="T84" fmla="*/ 4 w 60"/>
                <a:gd name="T85" fmla="*/ 21 h 59"/>
                <a:gd name="T86" fmla="*/ 5 w 60"/>
                <a:gd name="T87" fmla="*/ 18 h 59"/>
                <a:gd name="T88" fmla="*/ 5 w 60"/>
                <a:gd name="T89" fmla="*/ 13 h 59"/>
                <a:gd name="T90" fmla="*/ 4 w 60"/>
                <a:gd name="T91" fmla="*/ 8 h 59"/>
                <a:gd name="T92" fmla="*/ 0 w 60"/>
                <a:gd name="T93" fmla="*/ 6 h 59"/>
                <a:gd name="T94" fmla="*/ 6 w 60"/>
                <a:gd name="T95" fmla="*/ 5 h 59"/>
                <a:gd name="T96" fmla="*/ 9 w 60"/>
                <a:gd name="T97" fmla="*/ 2 h 59"/>
                <a:gd name="T98" fmla="*/ 13 w 60"/>
                <a:gd name="T99" fmla="*/ 2 h 59"/>
                <a:gd name="T100" fmla="*/ 16 w 60"/>
                <a:gd name="T101" fmla="*/ 2 h 59"/>
                <a:gd name="T102" fmla="*/ 19 w 60"/>
                <a:gd name="T103" fmla="*/ 2 h 59"/>
                <a:gd name="T104" fmla="*/ 22 w 60"/>
                <a:gd name="T105" fmla="*/ 1 h 59"/>
                <a:gd name="T106" fmla="*/ 25 w 60"/>
                <a:gd name="T107" fmla="*/ 0 h 59"/>
                <a:gd name="T108" fmla="*/ 30 w 60"/>
                <a:gd name="T109" fmla="*/ 0 h 59"/>
                <a:gd name="T110" fmla="*/ 29 w 60"/>
                <a:gd name="T111" fmla="*/ 5 h 59"/>
                <a:gd name="T112" fmla="*/ 34 w 60"/>
                <a:gd name="T113" fmla="*/ 8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0" h="59">
                  <a:moveTo>
                    <a:pt x="38" y="17"/>
                  </a:moveTo>
                  <a:lnTo>
                    <a:pt x="38" y="18"/>
                  </a:lnTo>
                  <a:lnTo>
                    <a:pt x="37" y="17"/>
                  </a:lnTo>
                  <a:lnTo>
                    <a:pt x="37" y="15"/>
                  </a:lnTo>
                  <a:lnTo>
                    <a:pt x="38" y="15"/>
                  </a:lnTo>
                  <a:lnTo>
                    <a:pt x="39" y="17"/>
                  </a:lnTo>
                  <a:lnTo>
                    <a:pt x="38" y="17"/>
                  </a:lnTo>
                  <a:close/>
                  <a:moveTo>
                    <a:pt x="30" y="0"/>
                  </a:moveTo>
                  <a:lnTo>
                    <a:pt x="30" y="1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4" y="4"/>
                  </a:lnTo>
                  <a:lnTo>
                    <a:pt x="32" y="5"/>
                  </a:lnTo>
                  <a:lnTo>
                    <a:pt x="31" y="4"/>
                  </a:lnTo>
                  <a:lnTo>
                    <a:pt x="30" y="5"/>
                  </a:lnTo>
                  <a:lnTo>
                    <a:pt x="31" y="6"/>
                  </a:lnTo>
                  <a:lnTo>
                    <a:pt x="31" y="5"/>
                  </a:lnTo>
                  <a:lnTo>
                    <a:pt x="32" y="5"/>
                  </a:lnTo>
                  <a:lnTo>
                    <a:pt x="32" y="6"/>
                  </a:lnTo>
                  <a:lnTo>
                    <a:pt x="34" y="6"/>
                  </a:lnTo>
                  <a:lnTo>
                    <a:pt x="34" y="7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7" y="7"/>
                  </a:lnTo>
                  <a:lnTo>
                    <a:pt x="37" y="6"/>
                  </a:lnTo>
                  <a:lnTo>
                    <a:pt x="37" y="7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8" y="9"/>
                  </a:lnTo>
                  <a:lnTo>
                    <a:pt x="38" y="11"/>
                  </a:lnTo>
                  <a:lnTo>
                    <a:pt x="39" y="11"/>
                  </a:lnTo>
                  <a:lnTo>
                    <a:pt x="39" y="12"/>
                  </a:lnTo>
                  <a:lnTo>
                    <a:pt x="39" y="13"/>
                  </a:lnTo>
                  <a:lnTo>
                    <a:pt x="37" y="13"/>
                  </a:lnTo>
                  <a:lnTo>
                    <a:pt x="37" y="14"/>
                  </a:lnTo>
                  <a:lnTo>
                    <a:pt x="37" y="14"/>
                  </a:lnTo>
                  <a:lnTo>
                    <a:pt x="37" y="15"/>
                  </a:lnTo>
                  <a:lnTo>
                    <a:pt x="37" y="17"/>
                  </a:lnTo>
                  <a:lnTo>
                    <a:pt x="37" y="18"/>
                  </a:lnTo>
                  <a:lnTo>
                    <a:pt x="37" y="18"/>
                  </a:lnTo>
                  <a:lnTo>
                    <a:pt x="37" y="19"/>
                  </a:lnTo>
                  <a:lnTo>
                    <a:pt x="37" y="20"/>
                  </a:lnTo>
                  <a:lnTo>
                    <a:pt x="38" y="20"/>
                  </a:lnTo>
                  <a:lnTo>
                    <a:pt x="38" y="21"/>
                  </a:lnTo>
                  <a:lnTo>
                    <a:pt x="39" y="22"/>
                  </a:lnTo>
                  <a:lnTo>
                    <a:pt x="44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28"/>
                  </a:lnTo>
                  <a:lnTo>
                    <a:pt x="45" y="30"/>
                  </a:lnTo>
                  <a:lnTo>
                    <a:pt x="45" y="31"/>
                  </a:lnTo>
                  <a:lnTo>
                    <a:pt x="44" y="31"/>
                  </a:lnTo>
                  <a:lnTo>
                    <a:pt x="41" y="31"/>
                  </a:lnTo>
                  <a:lnTo>
                    <a:pt x="39" y="32"/>
                  </a:lnTo>
                  <a:lnTo>
                    <a:pt x="41" y="32"/>
                  </a:lnTo>
                  <a:lnTo>
                    <a:pt x="42" y="33"/>
                  </a:lnTo>
                  <a:lnTo>
                    <a:pt x="43" y="33"/>
                  </a:lnTo>
                  <a:lnTo>
                    <a:pt x="44" y="35"/>
                  </a:lnTo>
                  <a:lnTo>
                    <a:pt x="45" y="37"/>
                  </a:lnTo>
                  <a:lnTo>
                    <a:pt x="47" y="37"/>
                  </a:lnTo>
                  <a:lnTo>
                    <a:pt x="48" y="37"/>
                  </a:lnTo>
                  <a:lnTo>
                    <a:pt x="48" y="38"/>
                  </a:lnTo>
                  <a:lnTo>
                    <a:pt x="49" y="39"/>
                  </a:lnTo>
                  <a:lnTo>
                    <a:pt x="49" y="40"/>
                  </a:lnTo>
                  <a:lnTo>
                    <a:pt x="50" y="40"/>
                  </a:lnTo>
                  <a:lnTo>
                    <a:pt x="51" y="41"/>
                  </a:lnTo>
                  <a:lnTo>
                    <a:pt x="52" y="41"/>
                  </a:lnTo>
                  <a:lnTo>
                    <a:pt x="54" y="41"/>
                  </a:lnTo>
                  <a:lnTo>
                    <a:pt x="55" y="41"/>
                  </a:lnTo>
                  <a:lnTo>
                    <a:pt x="55" y="43"/>
                  </a:lnTo>
                  <a:lnTo>
                    <a:pt x="56" y="43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58" y="43"/>
                  </a:lnTo>
                  <a:lnTo>
                    <a:pt x="57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5" y="47"/>
                  </a:lnTo>
                  <a:lnTo>
                    <a:pt x="56" y="47"/>
                  </a:lnTo>
                  <a:lnTo>
                    <a:pt x="57" y="49"/>
                  </a:lnTo>
                  <a:lnTo>
                    <a:pt x="57" y="50"/>
                  </a:lnTo>
                  <a:lnTo>
                    <a:pt x="58" y="50"/>
                  </a:lnTo>
                  <a:lnTo>
                    <a:pt x="60" y="51"/>
                  </a:lnTo>
                  <a:lnTo>
                    <a:pt x="58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1"/>
                  </a:lnTo>
                  <a:lnTo>
                    <a:pt x="55" y="52"/>
                  </a:lnTo>
                  <a:lnTo>
                    <a:pt x="56" y="53"/>
                  </a:lnTo>
                  <a:lnTo>
                    <a:pt x="57" y="53"/>
                  </a:lnTo>
                  <a:lnTo>
                    <a:pt x="57" y="53"/>
                  </a:lnTo>
                  <a:lnTo>
                    <a:pt x="57" y="54"/>
                  </a:lnTo>
                  <a:lnTo>
                    <a:pt x="57" y="56"/>
                  </a:lnTo>
                  <a:lnTo>
                    <a:pt x="57" y="57"/>
                  </a:lnTo>
                  <a:lnTo>
                    <a:pt x="57" y="58"/>
                  </a:lnTo>
                  <a:lnTo>
                    <a:pt x="55" y="57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2" y="58"/>
                  </a:lnTo>
                  <a:lnTo>
                    <a:pt x="51" y="59"/>
                  </a:lnTo>
                  <a:lnTo>
                    <a:pt x="50" y="59"/>
                  </a:lnTo>
                  <a:lnTo>
                    <a:pt x="49" y="57"/>
                  </a:lnTo>
                  <a:lnTo>
                    <a:pt x="48" y="53"/>
                  </a:lnTo>
                  <a:lnTo>
                    <a:pt x="48" y="53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7" y="51"/>
                  </a:lnTo>
                  <a:lnTo>
                    <a:pt x="48" y="51"/>
                  </a:lnTo>
                  <a:lnTo>
                    <a:pt x="48" y="50"/>
                  </a:lnTo>
                  <a:lnTo>
                    <a:pt x="47" y="50"/>
                  </a:lnTo>
                  <a:lnTo>
                    <a:pt x="45" y="50"/>
                  </a:lnTo>
                  <a:lnTo>
                    <a:pt x="45" y="49"/>
                  </a:lnTo>
                  <a:lnTo>
                    <a:pt x="44" y="49"/>
                  </a:lnTo>
                  <a:lnTo>
                    <a:pt x="43" y="47"/>
                  </a:lnTo>
                  <a:lnTo>
                    <a:pt x="44" y="46"/>
                  </a:lnTo>
                  <a:lnTo>
                    <a:pt x="44" y="45"/>
                  </a:lnTo>
                  <a:lnTo>
                    <a:pt x="44" y="44"/>
                  </a:lnTo>
                  <a:lnTo>
                    <a:pt x="44" y="43"/>
                  </a:lnTo>
                  <a:lnTo>
                    <a:pt x="43" y="43"/>
                  </a:lnTo>
                  <a:lnTo>
                    <a:pt x="42" y="43"/>
                  </a:lnTo>
                  <a:lnTo>
                    <a:pt x="39" y="43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36" y="44"/>
                  </a:lnTo>
                  <a:lnTo>
                    <a:pt x="36" y="43"/>
                  </a:lnTo>
                  <a:lnTo>
                    <a:pt x="35" y="43"/>
                  </a:lnTo>
                  <a:lnTo>
                    <a:pt x="35" y="41"/>
                  </a:lnTo>
                  <a:lnTo>
                    <a:pt x="34" y="41"/>
                  </a:lnTo>
                  <a:lnTo>
                    <a:pt x="34" y="43"/>
                  </a:lnTo>
                  <a:lnTo>
                    <a:pt x="32" y="43"/>
                  </a:lnTo>
                  <a:lnTo>
                    <a:pt x="32" y="41"/>
                  </a:lnTo>
                  <a:lnTo>
                    <a:pt x="32" y="40"/>
                  </a:lnTo>
                  <a:lnTo>
                    <a:pt x="32" y="39"/>
                  </a:lnTo>
                  <a:lnTo>
                    <a:pt x="31" y="38"/>
                  </a:lnTo>
                  <a:lnTo>
                    <a:pt x="30" y="37"/>
                  </a:lnTo>
                  <a:lnTo>
                    <a:pt x="29" y="38"/>
                  </a:lnTo>
                  <a:lnTo>
                    <a:pt x="28" y="38"/>
                  </a:lnTo>
                  <a:lnTo>
                    <a:pt x="28" y="39"/>
                  </a:lnTo>
                  <a:lnTo>
                    <a:pt x="26" y="38"/>
                  </a:lnTo>
                  <a:lnTo>
                    <a:pt x="25" y="39"/>
                  </a:lnTo>
                  <a:lnTo>
                    <a:pt x="25" y="38"/>
                  </a:lnTo>
                  <a:lnTo>
                    <a:pt x="24" y="37"/>
                  </a:lnTo>
                  <a:lnTo>
                    <a:pt x="23" y="37"/>
                  </a:lnTo>
                  <a:lnTo>
                    <a:pt x="22" y="35"/>
                  </a:lnTo>
                  <a:lnTo>
                    <a:pt x="22" y="34"/>
                  </a:lnTo>
                  <a:lnTo>
                    <a:pt x="21" y="34"/>
                  </a:lnTo>
                  <a:lnTo>
                    <a:pt x="21" y="33"/>
                  </a:lnTo>
                  <a:lnTo>
                    <a:pt x="19" y="32"/>
                  </a:lnTo>
                  <a:lnTo>
                    <a:pt x="17" y="31"/>
                  </a:lnTo>
                  <a:lnTo>
                    <a:pt x="16" y="31"/>
                  </a:lnTo>
                  <a:lnTo>
                    <a:pt x="15" y="31"/>
                  </a:lnTo>
                  <a:lnTo>
                    <a:pt x="13" y="31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3" y="24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4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6" y="15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8"/>
                  </a:lnTo>
                  <a:lnTo>
                    <a:pt x="3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6" y="5"/>
                  </a:lnTo>
                  <a:lnTo>
                    <a:pt x="6" y="4"/>
                  </a:lnTo>
                  <a:lnTo>
                    <a:pt x="8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1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6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0" y="0"/>
                  </a:lnTo>
                  <a:close/>
                  <a:moveTo>
                    <a:pt x="29" y="6"/>
                  </a:moveTo>
                  <a:lnTo>
                    <a:pt x="30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6"/>
                  </a:lnTo>
                  <a:lnTo>
                    <a:pt x="29" y="6"/>
                  </a:lnTo>
                  <a:close/>
                  <a:moveTo>
                    <a:pt x="34" y="7"/>
                  </a:moveTo>
                  <a:lnTo>
                    <a:pt x="34" y="8"/>
                  </a:lnTo>
                  <a:lnTo>
                    <a:pt x="34" y="7"/>
                  </a:lnTo>
                  <a:lnTo>
                    <a:pt x="32" y="7"/>
                  </a:lnTo>
                  <a:lnTo>
                    <a:pt x="34" y="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50" name="Freeform 505">
              <a:extLst>
                <a:ext uri="{FF2B5EF4-FFF2-40B4-BE49-F238E27FC236}">
                  <a16:creationId xmlns:a16="http://schemas.microsoft.com/office/drawing/2014/main" id="{9C90506B-C892-D57D-2B6F-3F128EA6BF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0156" y="1181249"/>
              <a:ext cx="207963" cy="168275"/>
            </a:xfrm>
            <a:custGeom>
              <a:avLst/>
              <a:gdLst>
                <a:gd name="T0" fmla="*/ 71 w 131"/>
                <a:gd name="T1" fmla="*/ 101 h 106"/>
                <a:gd name="T2" fmla="*/ 55 w 131"/>
                <a:gd name="T3" fmla="*/ 99 h 106"/>
                <a:gd name="T4" fmla="*/ 40 w 131"/>
                <a:gd name="T5" fmla="*/ 96 h 106"/>
                <a:gd name="T6" fmla="*/ 75 w 131"/>
                <a:gd name="T7" fmla="*/ 94 h 106"/>
                <a:gd name="T8" fmla="*/ 36 w 131"/>
                <a:gd name="T9" fmla="*/ 94 h 106"/>
                <a:gd name="T10" fmla="*/ 32 w 131"/>
                <a:gd name="T11" fmla="*/ 94 h 106"/>
                <a:gd name="T12" fmla="*/ 47 w 131"/>
                <a:gd name="T13" fmla="*/ 100 h 106"/>
                <a:gd name="T14" fmla="*/ 127 w 131"/>
                <a:gd name="T15" fmla="*/ 85 h 106"/>
                <a:gd name="T16" fmla="*/ 123 w 131"/>
                <a:gd name="T17" fmla="*/ 88 h 106"/>
                <a:gd name="T18" fmla="*/ 4 w 131"/>
                <a:gd name="T19" fmla="*/ 78 h 106"/>
                <a:gd name="T20" fmla="*/ 46 w 131"/>
                <a:gd name="T21" fmla="*/ 74 h 106"/>
                <a:gd name="T22" fmla="*/ 49 w 131"/>
                <a:gd name="T23" fmla="*/ 84 h 106"/>
                <a:gd name="T24" fmla="*/ 39 w 131"/>
                <a:gd name="T25" fmla="*/ 91 h 106"/>
                <a:gd name="T26" fmla="*/ 33 w 131"/>
                <a:gd name="T27" fmla="*/ 83 h 106"/>
                <a:gd name="T28" fmla="*/ 33 w 131"/>
                <a:gd name="T29" fmla="*/ 77 h 106"/>
                <a:gd name="T30" fmla="*/ 85 w 131"/>
                <a:gd name="T31" fmla="*/ 74 h 106"/>
                <a:gd name="T32" fmla="*/ 45 w 131"/>
                <a:gd name="T33" fmla="*/ 61 h 106"/>
                <a:gd name="T34" fmla="*/ 84 w 131"/>
                <a:gd name="T35" fmla="*/ 68 h 106"/>
                <a:gd name="T36" fmla="*/ 80 w 131"/>
                <a:gd name="T37" fmla="*/ 85 h 106"/>
                <a:gd name="T38" fmla="*/ 75 w 131"/>
                <a:gd name="T39" fmla="*/ 93 h 106"/>
                <a:gd name="T40" fmla="*/ 73 w 131"/>
                <a:gd name="T41" fmla="*/ 101 h 106"/>
                <a:gd name="T42" fmla="*/ 68 w 131"/>
                <a:gd name="T43" fmla="*/ 97 h 106"/>
                <a:gd name="T44" fmla="*/ 70 w 131"/>
                <a:gd name="T45" fmla="*/ 91 h 106"/>
                <a:gd name="T46" fmla="*/ 59 w 131"/>
                <a:gd name="T47" fmla="*/ 85 h 106"/>
                <a:gd name="T48" fmla="*/ 57 w 131"/>
                <a:gd name="T49" fmla="*/ 74 h 106"/>
                <a:gd name="T50" fmla="*/ 59 w 131"/>
                <a:gd name="T51" fmla="*/ 70 h 106"/>
                <a:gd name="T52" fmla="*/ 61 w 131"/>
                <a:gd name="T53" fmla="*/ 61 h 106"/>
                <a:gd name="T54" fmla="*/ 67 w 131"/>
                <a:gd name="T55" fmla="*/ 67 h 106"/>
                <a:gd name="T56" fmla="*/ 72 w 131"/>
                <a:gd name="T57" fmla="*/ 65 h 106"/>
                <a:gd name="T58" fmla="*/ 74 w 131"/>
                <a:gd name="T59" fmla="*/ 71 h 106"/>
                <a:gd name="T60" fmla="*/ 66 w 131"/>
                <a:gd name="T61" fmla="*/ 35 h 106"/>
                <a:gd name="T62" fmla="*/ 13 w 131"/>
                <a:gd name="T63" fmla="*/ 36 h 106"/>
                <a:gd name="T64" fmla="*/ 15 w 131"/>
                <a:gd name="T65" fmla="*/ 27 h 106"/>
                <a:gd name="T66" fmla="*/ 52 w 131"/>
                <a:gd name="T67" fmla="*/ 16 h 106"/>
                <a:gd name="T68" fmla="*/ 44 w 131"/>
                <a:gd name="T69" fmla="*/ 22 h 106"/>
                <a:gd name="T70" fmla="*/ 41 w 131"/>
                <a:gd name="T71" fmla="*/ 27 h 106"/>
                <a:gd name="T72" fmla="*/ 33 w 131"/>
                <a:gd name="T73" fmla="*/ 39 h 106"/>
                <a:gd name="T74" fmla="*/ 40 w 131"/>
                <a:gd name="T75" fmla="*/ 44 h 106"/>
                <a:gd name="T76" fmla="*/ 49 w 131"/>
                <a:gd name="T77" fmla="*/ 52 h 106"/>
                <a:gd name="T78" fmla="*/ 44 w 131"/>
                <a:gd name="T79" fmla="*/ 54 h 106"/>
                <a:gd name="T80" fmla="*/ 41 w 131"/>
                <a:gd name="T81" fmla="*/ 58 h 106"/>
                <a:gd name="T82" fmla="*/ 36 w 131"/>
                <a:gd name="T83" fmla="*/ 67 h 106"/>
                <a:gd name="T84" fmla="*/ 31 w 131"/>
                <a:gd name="T85" fmla="*/ 73 h 106"/>
                <a:gd name="T86" fmla="*/ 28 w 131"/>
                <a:gd name="T87" fmla="*/ 81 h 106"/>
                <a:gd name="T88" fmla="*/ 26 w 131"/>
                <a:gd name="T89" fmla="*/ 92 h 106"/>
                <a:gd name="T90" fmla="*/ 26 w 131"/>
                <a:gd name="T91" fmla="*/ 98 h 106"/>
                <a:gd name="T92" fmla="*/ 10 w 131"/>
                <a:gd name="T93" fmla="*/ 91 h 106"/>
                <a:gd name="T94" fmla="*/ 10 w 131"/>
                <a:gd name="T95" fmla="*/ 88 h 106"/>
                <a:gd name="T96" fmla="*/ 2 w 131"/>
                <a:gd name="T97" fmla="*/ 75 h 106"/>
                <a:gd name="T98" fmla="*/ 1 w 131"/>
                <a:gd name="T99" fmla="*/ 64 h 106"/>
                <a:gd name="T100" fmla="*/ 0 w 131"/>
                <a:gd name="T101" fmla="*/ 60 h 106"/>
                <a:gd name="T102" fmla="*/ 3 w 131"/>
                <a:gd name="T103" fmla="*/ 41 h 106"/>
                <a:gd name="T104" fmla="*/ 13 w 131"/>
                <a:gd name="T105" fmla="*/ 39 h 106"/>
                <a:gd name="T106" fmla="*/ 18 w 131"/>
                <a:gd name="T107" fmla="*/ 40 h 106"/>
                <a:gd name="T108" fmla="*/ 22 w 131"/>
                <a:gd name="T109" fmla="*/ 39 h 106"/>
                <a:gd name="T110" fmla="*/ 25 w 131"/>
                <a:gd name="T111" fmla="*/ 25 h 106"/>
                <a:gd name="T112" fmla="*/ 21 w 131"/>
                <a:gd name="T113" fmla="*/ 26 h 106"/>
                <a:gd name="T114" fmla="*/ 9 w 131"/>
                <a:gd name="T115" fmla="*/ 32 h 106"/>
                <a:gd name="T116" fmla="*/ 8 w 131"/>
                <a:gd name="T117" fmla="*/ 40 h 106"/>
                <a:gd name="T118" fmla="*/ 8 w 131"/>
                <a:gd name="T119" fmla="*/ 25 h 106"/>
                <a:gd name="T120" fmla="*/ 38 w 131"/>
                <a:gd name="T121" fmla="*/ 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1" h="106">
                  <a:moveTo>
                    <a:pt x="59" y="94"/>
                  </a:moveTo>
                  <a:lnTo>
                    <a:pt x="60" y="96"/>
                  </a:lnTo>
                  <a:lnTo>
                    <a:pt x="61" y="97"/>
                  </a:lnTo>
                  <a:lnTo>
                    <a:pt x="61" y="98"/>
                  </a:lnTo>
                  <a:lnTo>
                    <a:pt x="62" y="98"/>
                  </a:lnTo>
                  <a:lnTo>
                    <a:pt x="65" y="99"/>
                  </a:lnTo>
                  <a:lnTo>
                    <a:pt x="65" y="98"/>
                  </a:lnTo>
                  <a:lnTo>
                    <a:pt x="66" y="98"/>
                  </a:lnTo>
                  <a:lnTo>
                    <a:pt x="66" y="97"/>
                  </a:lnTo>
                  <a:lnTo>
                    <a:pt x="66" y="96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70" y="99"/>
                  </a:lnTo>
                  <a:lnTo>
                    <a:pt x="68" y="99"/>
                  </a:lnTo>
                  <a:lnTo>
                    <a:pt x="70" y="99"/>
                  </a:lnTo>
                  <a:lnTo>
                    <a:pt x="70" y="100"/>
                  </a:lnTo>
                  <a:lnTo>
                    <a:pt x="71" y="100"/>
                  </a:lnTo>
                  <a:lnTo>
                    <a:pt x="71" y="101"/>
                  </a:lnTo>
                  <a:lnTo>
                    <a:pt x="71" y="103"/>
                  </a:lnTo>
                  <a:lnTo>
                    <a:pt x="70" y="103"/>
                  </a:lnTo>
                  <a:lnTo>
                    <a:pt x="71" y="104"/>
                  </a:lnTo>
                  <a:lnTo>
                    <a:pt x="70" y="105"/>
                  </a:lnTo>
                  <a:lnTo>
                    <a:pt x="68" y="105"/>
                  </a:lnTo>
                  <a:lnTo>
                    <a:pt x="66" y="104"/>
                  </a:lnTo>
                  <a:lnTo>
                    <a:pt x="65" y="105"/>
                  </a:lnTo>
                  <a:lnTo>
                    <a:pt x="64" y="105"/>
                  </a:lnTo>
                  <a:lnTo>
                    <a:pt x="62" y="106"/>
                  </a:lnTo>
                  <a:lnTo>
                    <a:pt x="61" y="105"/>
                  </a:lnTo>
                  <a:lnTo>
                    <a:pt x="60" y="104"/>
                  </a:lnTo>
                  <a:lnTo>
                    <a:pt x="58" y="103"/>
                  </a:lnTo>
                  <a:lnTo>
                    <a:pt x="57" y="101"/>
                  </a:lnTo>
                  <a:lnTo>
                    <a:pt x="55" y="101"/>
                  </a:lnTo>
                  <a:lnTo>
                    <a:pt x="54" y="101"/>
                  </a:lnTo>
                  <a:lnTo>
                    <a:pt x="54" y="100"/>
                  </a:lnTo>
                  <a:lnTo>
                    <a:pt x="54" y="99"/>
                  </a:lnTo>
                  <a:lnTo>
                    <a:pt x="55" y="99"/>
                  </a:lnTo>
                  <a:lnTo>
                    <a:pt x="54" y="97"/>
                  </a:lnTo>
                  <a:lnTo>
                    <a:pt x="54" y="96"/>
                  </a:lnTo>
                  <a:lnTo>
                    <a:pt x="55" y="94"/>
                  </a:lnTo>
                  <a:lnTo>
                    <a:pt x="55" y="96"/>
                  </a:lnTo>
                  <a:lnTo>
                    <a:pt x="58" y="94"/>
                  </a:lnTo>
                  <a:lnTo>
                    <a:pt x="59" y="94"/>
                  </a:lnTo>
                  <a:close/>
                  <a:moveTo>
                    <a:pt x="42" y="97"/>
                  </a:moveTo>
                  <a:lnTo>
                    <a:pt x="44" y="97"/>
                  </a:lnTo>
                  <a:lnTo>
                    <a:pt x="44" y="96"/>
                  </a:lnTo>
                  <a:lnTo>
                    <a:pt x="44" y="97"/>
                  </a:lnTo>
                  <a:lnTo>
                    <a:pt x="44" y="98"/>
                  </a:lnTo>
                  <a:lnTo>
                    <a:pt x="45" y="98"/>
                  </a:lnTo>
                  <a:lnTo>
                    <a:pt x="45" y="97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4" y="98"/>
                  </a:lnTo>
                  <a:lnTo>
                    <a:pt x="44" y="99"/>
                  </a:lnTo>
                  <a:lnTo>
                    <a:pt x="40" y="96"/>
                  </a:lnTo>
                  <a:lnTo>
                    <a:pt x="39" y="94"/>
                  </a:lnTo>
                  <a:lnTo>
                    <a:pt x="40" y="94"/>
                  </a:lnTo>
                  <a:lnTo>
                    <a:pt x="41" y="96"/>
                  </a:lnTo>
                  <a:lnTo>
                    <a:pt x="42" y="97"/>
                  </a:lnTo>
                  <a:close/>
                  <a:moveTo>
                    <a:pt x="83" y="93"/>
                  </a:moveTo>
                  <a:lnTo>
                    <a:pt x="83" y="94"/>
                  </a:lnTo>
                  <a:lnTo>
                    <a:pt x="81" y="94"/>
                  </a:lnTo>
                  <a:lnTo>
                    <a:pt x="79" y="94"/>
                  </a:lnTo>
                  <a:lnTo>
                    <a:pt x="78" y="94"/>
                  </a:lnTo>
                  <a:lnTo>
                    <a:pt x="78" y="96"/>
                  </a:lnTo>
                  <a:lnTo>
                    <a:pt x="77" y="97"/>
                  </a:lnTo>
                  <a:lnTo>
                    <a:pt x="75" y="97"/>
                  </a:lnTo>
                  <a:lnTo>
                    <a:pt x="74" y="97"/>
                  </a:lnTo>
                  <a:lnTo>
                    <a:pt x="74" y="96"/>
                  </a:lnTo>
                  <a:lnTo>
                    <a:pt x="75" y="96"/>
                  </a:lnTo>
                  <a:lnTo>
                    <a:pt x="74" y="96"/>
                  </a:lnTo>
                  <a:lnTo>
                    <a:pt x="74" y="94"/>
                  </a:lnTo>
                  <a:lnTo>
                    <a:pt x="75" y="94"/>
                  </a:lnTo>
                  <a:lnTo>
                    <a:pt x="75" y="93"/>
                  </a:lnTo>
                  <a:lnTo>
                    <a:pt x="77" y="94"/>
                  </a:lnTo>
                  <a:lnTo>
                    <a:pt x="78" y="93"/>
                  </a:lnTo>
                  <a:lnTo>
                    <a:pt x="78" y="92"/>
                  </a:lnTo>
                  <a:lnTo>
                    <a:pt x="77" y="92"/>
                  </a:lnTo>
                  <a:lnTo>
                    <a:pt x="77" y="91"/>
                  </a:lnTo>
                  <a:lnTo>
                    <a:pt x="78" y="91"/>
                  </a:lnTo>
                  <a:lnTo>
                    <a:pt x="78" y="92"/>
                  </a:lnTo>
                  <a:lnTo>
                    <a:pt x="79" y="92"/>
                  </a:lnTo>
                  <a:lnTo>
                    <a:pt x="80" y="92"/>
                  </a:lnTo>
                  <a:lnTo>
                    <a:pt x="81" y="92"/>
                  </a:lnTo>
                  <a:lnTo>
                    <a:pt x="83" y="93"/>
                  </a:lnTo>
                  <a:close/>
                  <a:moveTo>
                    <a:pt x="32" y="91"/>
                  </a:moveTo>
                  <a:lnTo>
                    <a:pt x="33" y="92"/>
                  </a:lnTo>
                  <a:lnTo>
                    <a:pt x="34" y="92"/>
                  </a:lnTo>
                  <a:lnTo>
                    <a:pt x="35" y="93"/>
                  </a:lnTo>
                  <a:lnTo>
                    <a:pt x="35" y="94"/>
                  </a:lnTo>
                  <a:lnTo>
                    <a:pt x="36" y="94"/>
                  </a:lnTo>
                  <a:lnTo>
                    <a:pt x="36" y="97"/>
                  </a:lnTo>
                  <a:lnTo>
                    <a:pt x="35" y="98"/>
                  </a:lnTo>
                  <a:lnTo>
                    <a:pt x="34" y="98"/>
                  </a:lnTo>
                  <a:lnTo>
                    <a:pt x="33" y="97"/>
                  </a:lnTo>
                  <a:lnTo>
                    <a:pt x="34" y="97"/>
                  </a:lnTo>
                  <a:lnTo>
                    <a:pt x="35" y="97"/>
                  </a:lnTo>
                  <a:lnTo>
                    <a:pt x="35" y="98"/>
                  </a:lnTo>
                  <a:lnTo>
                    <a:pt x="35" y="97"/>
                  </a:lnTo>
                  <a:lnTo>
                    <a:pt x="34" y="97"/>
                  </a:lnTo>
                  <a:lnTo>
                    <a:pt x="34" y="96"/>
                  </a:lnTo>
                  <a:lnTo>
                    <a:pt x="33" y="96"/>
                  </a:lnTo>
                  <a:lnTo>
                    <a:pt x="33" y="97"/>
                  </a:lnTo>
                  <a:lnTo>
                    <a:pt x="32" y="97"/>
                  </a:lnTo>
                  <a:lnTo>
                    <a:pt x="32" y="96"/>
                  </a:lnTo>
                  <a:lnTo>
                    <a:pt x="31" y="96"/>
                  </a:lnTo>
                  <a:lnTo>
                    <a:pt x="31" y="94"/>
                  </a:lnTo>
                  <a:lnTo>
                    <a:pt x="31" y="93"/>
                  </a:lnTo>
                  <a:lnTo>
                    <a:pt x="32" y="94"/>
                  </a:lnTo>
                  <a:lnTo>
                    <a:pt x="32" y="96"/>
                  </a:lnTo>
                  <a:lnTo>
                    <a:pt x="33" y="94"/>
                  </a:lnTo>
                  <a:lnTo>
                    <a:pt x="32" y="94"/>
                  </a:lnTo>
                  <a:lnTo>
                    <a:pt x="33" y="94"/>
                  </a:lnTo>
                  <a:lnTo>
                    <a:pt x="32" y="93"/>
                  </a:lnTo>
                  <a:lnTo>
                    <a:pt x="32" y="92"/>
                  </a:lnTo>
                  <a:lnTo>
                    <a:pt x="31" y="93"/>
                  </a:lnTo>
                  <a:lnTo>
                    <a:pt x="29" y="93"/>
                  </a:lnTo>
                  <a:lnTo>
                    <a:pt x="29" y="92"/>
                  </a:lnTo>
                  <a:lnTo>
                    <a:pt x="28" y="92"/>
                  </a:lnTo>
                  <a:lnTo>
                    <a:pt x="28" y="91"/>
                  </a:lnTo>
                  <a:lnTo>
                    <a:pt x="31" y="91"/>
                  </a:lnTo>
                  <a:lnTo>
                    <a:pt x="32" y="91"/>
                  </a:lnTo>
                  <a:close/>
                  <a:moveTo>
                    <a:pt x="51" y="96"/>
                  </a:moveTo>
                  <a:lnTo>
                    <a:pt x="48" y="101"/>
                  </a:lnTo>
                  <a:lnTo>
                    <a:pt x="48" y="103"/>
                  </a:lnTo>
                  <a:lnTo>
                    <a:pt x="47" y="101"/>
                  </a:lnTo>
                  <a:lnTo>
                    <a:pt x="47" y="100"/>
                  </a:lnTo>
                  <a:lnTo>
                    <a:pt x="47" y="99"/>
                  </a:lnTo>
                  <a:lnTo>
                    <a:pt x="46" y="99"/>
                  </a:lnTo>
                  <a:lnTo>
                    <a:pt x="47" y="98"/>
                  </a:lnTo>
                  <a:lnTo>
                    <a:pt x="47" y="97"/>
                  </a:lnTo>
                  <a:lnTo>
                    <a:pt x="48" y="97"/>
                  </a:lnTo>
                  <a:lnTo>
                    <a:pt x="47" y="97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9" y="93"/>
                  </a:lnTo>
                  <a:lnTo>
                    <a:pt x="51" y="92"/>
                  </a:lnTo>
                  <a:lnTo>
                    <a:pt x="51" y="91"/>
                  </a:lnTo>
                  <a:lnTo>
                    <a:pt x="52" y="88"/>
                  </a:lnTo>
                  <a:lnTo>
                    <a:pt x="53" y="87"/>
                  </a:lnTo>
                  <a:lnTo>
                    <a:pt x="53" y="88"/>
                  </a:lnTo>
                  <a:lnTo>
                    <a:pt x="52" y="92"/>
                  </a:lnTo>
                  <a:lnTo>
                    <a:pt x="52" y="93"/>
                  </a:lnTo>
                  <a:lnTo>
                    <a:pt x="51" y="96"/>
                  </a:lnTo>
                  <a:close/>
                  <a:moveTo>
                    <a:pt x="127" y="85"/>
                  </a:moveTo>
                  <a:lnTo>
                    <a:pt x="127" y="86"/>
                  </a:lnTo>
                  <a:lnTo>
                    <a:pt x="129" y="86"/>
                  </a:lnTo>
                  <a:lnTo>
                    <a:pt x="129" y="87"/>
                  </a:lnTo>
                  <a:lnTo>
                    <a:pt x="129" y="87"/>
                  </a:lnTo>
                  <a:lnTo>
                    <a:pt x="130" y="88"/>
                  </a:lnTo>
                  <a:lnTo>
                    <a:pt x="131" y="88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30" y="91"/>
                  </a:lnTo>
                  <a:lnTo>
                    <a:pt x="130" y="92"/>
                  </a:lnTo>
                  <a:lnTo>
                    <a:pt x="130" y="93"/>
                  </a:lnTo>
                  <a:lnTo>
                    <a:pt x="129" y="93"/>
                  </a:lnTo>
                  <a:lnTo>
                    <a:pt x="129" y="93"/>
                  </a:lnTo>
                  <a:lnTo>
                    <a:pt x="127" y="93"/>
                  </a:lnTo>
                  <a:lnTo>
                    <a:pt x="126" y="92"/>
                  </a:lnTo>
                  <a:lnTo>
                    <a:pt x="125" y="91"/>
                  </a:lnTo>
                  <a:lnTo>
                    <a:pt x="123" y="90"/>
                  </a:lnTo>
                  <a:lnTo>
                    <a:pt x="123" y="88"/>
                  </a:lnTo>
                  <a:lnTo>
                    <a:pt x="123" y="87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4" y="83"/>
                  </a:lnTo>
                  <a:lnTo>
                    <a:pt x="125" y="83"/>
                  </a:lnTo>
                  <a:lnTo>
                    <a:pt x="125" y="84"/>
                  </a:lnTo>
                  <a:lnTo>
                    <a:pt x="126" y="84"/>
                  </a:lnTo>
                  <a:lnTo>
                    <a:pt x="126" y="85"/>
                  </a:lnTo>
                  <a:lnTo>
                    <a:pt x="127" y="85"/>
                  </a:lnTo>
                  <a:close/>
                  <a:moveTo>
                    <a:pt x="6" y="78"/>
                  </a:moveTo>
                  <a:lnTo>
                    <a:pt x="7" y="78"/>
                  </a:lnTo>
                  <a:lnTo>
                    <a:pt x="7" y="79"/>
                  </a:lnTo>
                  <a:lnTo>
                    <a:pt x="7" y="80"/>
                  </a:lnTo>
                  <a:lnTo>
                    <a:pt x="7" y="81"/>
                  </a:lnTo>
                  <a:lnTo>
                    <a:pt x="6" y="81"/>
                  </a:lnTo>
                  <a:lnTo>
                    <a:pt x="6" y="80"/>
                  </a:lnTo>
                  <a:lnTo>
                    <a:pt x="4" y="79"/>
                  </a:lnTo>
                  <a:lnTo>
                    <a:pt x="4" y="78"/>
                  </a:lnTo>
                  <a:lnTo>
                    <a:pt x="6" y="78"/>
                  </a:lnTo>
                  <a:lnTo>
                    <a:pt x="6" y="78"/>
                  </a:lnTo>
                  <a:close/>
                  <a:moveTo>
                    <a:pt x="42" y="73"/>
                  </a:moveTo>
                  <a:lnTo>
                    <a:pt x="44" y="74"/>
                  </a:lnTo>
                  <a:lnTo>
                    <a:pt x="44" y="75"/>
                  </a:lnTo>
                  <a:lnTo>
                    <a:pt x="45" y="75"/>
                  </a:lnTo>
                  <a:lnTo>
                    <a:pt x="45" y="77"/>
                  </a:lnTo>
                  <a:lnTo>
                    <a:pt x="45" y="75"/>
                  </a:lnTo>
                  <a:lnTo>
                    <a:pt x="45" y="77"/>
                  </a:lnTo>
                  <a:lnTo>
                    <a:pt x="45" y="78"/>
                  </a:lnTo>
                  <a:lnTo>
                    <a:pt x="44" y="78"/>
                  </a:lnTo>
                  <a:lnTo>
                    <a:pt x="45" y="78"/>
                  </a:lnTo>
                  <a:lnTo>
                    <a:pt x="46" y="78"/>
                  </a:lnTo>
                  <a:lnTo>
                    <a:pt x="46" y="77"/>
                  </a:lnTo>
                  <a:lnTo>
                    <a:pt x="46" y="75"/>
                  </a:lnTo>
                  <a:lnTo>
                    <a:pt x="46" y="74"/>
                  </a:lnTo>
                  <a:lnTo>
                    <a:pt x="46" y="75"/>
                  </a:lnTo>
                  <a:lnTo>
                    <a:pt x="46" y="74"/>
                  </a:lnTo>
                  <a:lnTo>
                    <a:pt x="46" y="73"/>
                  </a:lnTo>
                  <a:lnTo>
                    <a:pt x="47" y="73"/>
                  </a:lnTo>
                  <a:lnTo>
                    <a:pt x="47" y="74"/>
                  </a:lnTo>
                  <a:lnTo>
                    <a:pt x="48" y="75"/>
                  </a:lnTo>
                  <a:lnTo>
                    <a:pt x="48" y="77"/>
                  </a:lnTo>
                  <a:lnTo>
                    <a:pt x="48" y="78"/>
                  </a:lnTo>
                  <a:lnTo>
                    <a:pt x="47" y="78"/>
                  </a:lnTo>
                  <a:lnTo>
                    <a:pt x="46" y="78"/>
                  </a:lnTo>
                  <a:lnTo>
                    <a:pt x="45" y="78"/>
                  </a:lnTo>
                  <a:lnTo>
                    <a:pt x="46" y="78"/>
                  </a:lnTo>
                  <a:lnTo>
                    <a:pt x="47" y="78"/>
                  </a:lnTo>
                  <a:lnTo>
                    <a:pt x="48" y="78"/>
                  </a:lnTo>
                  <a:lnTo>
                    <a:pt x="49" y="81"/>
                  </a:lnTo>
                  <a:lnTo>
                    <a:pt x="51" y="83"/>
                  </a:lnTo>
                  <a:lnTo>
                    <a:pt x="51" y="84"/>
                  </a:lnTo>
                  <a:lnTo>
                    <a:pt x="51" y="83"/>
                  </a:lnTo>
                  <a:lnTo>
                    <a:pt x="49" y="83"/>
                  </a:lnTo>
                  <a:lnTo>
                    <a:pt x="49" y="84"/>
                  </a:lnTo>
                  <a:lnTo>
                    <a:pt x="49" y="85"/>
                  </a:lnTo>
                  <a:lnTo>
                    <a:pt x="51" y="85"/>
                  </a:lnTo>
                  <a:lnTo>
                    <a:pt x="51" y="86"/>
                  </a:lnTo>
                  <a:lnTo>
                    <a:pt x="49" y="87"/>
                  </a:lnTo>
                  <a:lnTo>
                    <a:pt x="49" y="88"/>
                  </a:lnTo>
                  <a:lnTo>
                    <a:pt x="49" y="90"/>
                  </a:lnTo>
                  <a:lnTo>
                    <a:pt x="48" y="91"/>
                  </a:lnTo>
                  <a:lnTo>
                    <a:pt x="47" y="91"/>
                  </a:lnTo>
                  <a:lnTo>
                    <a:pt x="46" y="91"/>
                  </a:lnTo>
                  <a:lnTo>
                    <a:pt x="46" y="92"/>
                  </a:lnTo>
                  <a:lnTo>
                    <a:pt x="45" y="92"/>
                  </a:lnTo>
                  <a:lnTo>
                    <a:pt x="45" y="92"/>
                  </a:lnTo>
                  <a:lnTo>
                    <a:pt x="44" y="92"/>
                  </a:lnTo>
                  <a:lnTo>
                    <a:pt x="42" y="91"/>
                  </a:lnTo>
                  <a:lnTo>
                    <a:pt x="41" y="91"/>
                  </a:lnTo>
                  <a:lnTo>
                    <a:pt x="40" y="90"/>
                  </a:lnTo>
                  <a:lnTo>
                    <a:pt x="39" y="90"/>
                  </a:lnTo>
                  <a:lnTo>
                    <a:pt x="39" y="91"/>
                  </a:lnTo>
                  <a:lnTo>
                    <a:pt x="39" y="90"/>
                  </a:lnTo>
                  <a:lnTo>
                    <a:pt x="38" y="90"/>
                  </a:lnTo>
                  <a:lnTo>
                    <a:pt x="36" y="90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8" y="87"/>
                  </a:lnTo>
                  <a:lnTo>
                    <a:pt x="36" y="87"/>
                  </a:lnTo>
                  <a:lnTo>
                    <a:pt x="35" y="86"/>
                  </a:lnTo>
                  <a:lnTo>
                    <a:pt x="35" y="87"/>
                  </a:lnTo>
                  <a:lnTo>
                    <a:pt x="36" y="88"/>
                  </a:lnTo>
                  <a:lnTo>
                    <a:pt x="35" y="88"/>
                  </a:lnTo>
                  <a:lnTo>
                    <a:pt x="35" y="87"/>
                  </a:lnTo>
                  <a:lnTo>
                    <a:pt x="35" y="86"/>
                  </a:lnTo>
                  <a:lnTo>
                    <a:pt x="34" y="86"/>
                  </a:lnTo>
                  <a:lnTo>
                    <a:pt x="34" y="85"/>
                  </a:lnTo>
                  <a:lnTo>
                    <a:pt x="33" y="85"/>
                  </a:lnTo>
                  <a:lnTo>
                    <a:pt x="33" y="84"/>
                  </a:lnTo>
                  <a:lnTo>
                    <a:pt x="33" y="83"/>
                  </a:lnTo>
                  <a:lnTo>
                    <a:pt x="33" y="81"/>
                  </a:lnTo>
                  <a:lnTo>
                    <a:pt x="32" y="81"/>
                  </a:lnTo>
                  <a:lnTo>
                    <a:pt x="32" y="80"/>
                  </a:lnTo>
                  <a:lnTo>
                    <a:pt x="33" y="79"/>
                  </a:lnTo>
                  <a:lnTo>
                    <a:pt x="32" y="79"/>
                  </a:lnTo>
                  <a:lnTo>
                    <a:pt x="31" y="78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31" y="78"/>
                  </a:lnTo>
                  <a:lnTo>
                    <a:pt x="32" y="78"/>
                  </a:lnTo>
                  <a:lnTo>
                    <a:pt x="31" y="78"/>
                  </a:lnTo>
                  <a:lnTo>
                    <a:pt x="29" y="78"/>
                  </a:lnTo>
                  <a:lnTo>
                    <a:pt x="29" y="77"/>
                  </a:lnTo>
                  <a:lnTo>
                    <a:pt x="31" y="77"/>
                  </a:lnTo>
                  <a:lnTo>
                    <a:pt x="31" y="75"/>
                  </a:lnTo>
                  <a:lnTo>
                    <a:pt x="32" y="75"/>
                  </a:lnTo>
                  <a:lnTo>
                    <a:pt x="32" y="77"/>
                  </a:lnTo>
                  <a:lnTo>
                    <a:pt x="33" y="77"/>
                  </a:lnTo>
                  <a:lnTo>
                    <a:pt x="34" y="77"/>
                  </a:lnTo>
                  <a:lnTo>
                    <a:pt x="36" y="75"/>
                  </a:lnTo>
                  <a:lnTo>
                    <a:pt x="39" y="74"/>
                  </a:lnTo>
                  <a:lnTo>
                    <a:pt x="40" y="74"/>
                  </a:lnTo>
                  <a:lnTo>
                    <a:pt x="40" y="73"/>
                  </a:lnTo>
                  <a:lnTo>
                    <a:pt x="41" y="73"/>
                  </a:lnTo>
                  <a:lnTo>
                    <a:pt x="41" y="74"/>
                  </a:lnTo>
                  <a:lnTo>
                    <a:pt x="41" y="73"/>
                  </a:lnTo>
                  <a:lnTo>
                    <a:pt x="42" y="73"/>
                  </a:lnTo>
                  <a:close/>
                  <a:moveTo>
                    <a:pt x="84" y="75"/>
                  </a:moveTo>
                  <a:lnTo>
                    <a:pt x="83" y="75"/>
                  </a:lnTo>
                  <a:lnTo>
                    <a:pt x="83" y="74"/>
                  </a:lnTo>
                  <a:lnTo>
                    <a:pt x="83" y="73"/>
                  </a:lnTo>
                  <a:lnTo>
                    <a:pt x="83" y="72"/>
                  </a:lnTo>
                  <a:lnTo>
                    <a:pt x="84" y="72"/>
                  </a:lnTo>
                  <a:lnTo>
                    <a:pt x="84" y="71"/>
                  </a:lnTo>
                  <a:lnTo>
                    <a:pt x="85" y="73"/>
                  </a:lnTo>
                  <a:lnTo>
                    <a:pt x="85" y="74"/>
                  </a:lnTo>
                  <a:lnTo>
                    <a:pt x="84" y="74"/>
                  </a:lnTo>
                  <a:lnTo>
                    <a:pt x="84" y="75"/>
                  </a:lnTo>
                  <a:close/>
                  <a:moveTo>
                    <a:pt x="46" y="64"/>
                  </a:moveTo>
                  <a:lnTo>
                    <a:pt x="47" y="65"/>
                  </a:lnTo>
                  <a:lnTo>
                    <a:pt x="47" y="64"/>
                  </a:lnTo>
                  <a:lnTo>
                    <a:pt x="47" y="65"/>
                  </a:lnTo>
                  <a:lnTo>
                    <a:pt x="46" y="66"/>
                  </a:lnTo>
                  <a:lnTo>
                    <a:pt x="46" y="67"/>
                  </a:lnTo>
                  <a:lnTo>
                    <a:pt x="46" y="68"/>
                  </a:lnTo>
                  <a:lnTo>
                    <a:pt x="45" y="68"/>
                  </a:lnTo>
                  <a:lnTo>
                    <a:pt x="45" y="67"/>
                  </a:lnTo>
                  <a:lnTo>
                    <a:pt x="45" y="66"/>
                  </a:lnTo>
                  <a:lnTo>
                    <a:pt x="45" y="65"/>
                  </a:lnTo>
                  <a:lnTo>
                    <a:pt x="46" y="65"/>
                  </a:lnTo>
                  <a:lnTo>
                    <a:pt x="46" y="64"/>
                  </a:lnTo>
                  <a:lnTo>
                    <a:pt x="46" y="62"/>
                  </a:lnTo>
                  <a:lnTo>
                    <a:pt x="45" y="62"/>
                  </a:lnTo>
                  <a:lnTo>
                    <a:pt x="45" y="61"/>
                  </a:lnTo>
                  <a:lnTo>
                    <a:pt x="45" y="60"/>
                  </a:lnTo>
                  <a:lnTo>
                    <a:pt x="45" y="61"/>
                  </a:lnTo>
                  <a:lnTo>
                    <a:pt x="46" y="62"/>
                  </a:lnTo>
                  <a:lnTo>
                    <a:pt x="47" y="62"/>
                  </a:lnTo>
                  <a:lnTo>
                    <a:pt x="46" y="64"/>
                  </a:lnTo>
                  <a:close/>
                  <a:moveTo>
                    <a:pt x="78" y="55"/>
                  </a:moveTo>
                  <a:lnTo>
                    <a:pt x="80" y="57"/>
                  </a:lnTo>
                  <a:lnTo>
                    <a:pt x="81" y="57"/>
                  </a:lnTo>
                  <a:lnTo>
                    <a:pt x="83" y="58"/>
                  </a:lnTo>
                  <a:lnTo>
                    <a:pt x="84" y="59"/>
                  </a:lnTo>
                  <a:lnTo>
                    <a:pt x="83" y="60"/>
                  </a:lnTo>
                  <a:lnTo>
                    <a:pt x="83" y="61"/>
                  </a:lnTo>
                  <a:lnTo>
                    <a:pt x="83" y="62"/>
                  </a:lnTo>
                  <a:lnTo>
                    <a:pt x="83" y="64"/>
                  </a:lnTo>
                  <a:lnTo>
                    <a:pt x="83" y="65"/>
                  </a:lnTo>
                  <a:lnTo>
                    <a:pt x="84" y="66"/>
                  </a:lnTo>
                  <a:lnTo>
                    <a:pt x="84" y="67"/>
                  </a:lnTo>
                  <a:lnTo>
                    <a:pt x="84" y="68"/>
                  </a:lnTo>
                  <a:lnTo>
                    <a:pt x="84" y="70"/>
                  </a:lnTo>
                  <a:lnTo>
                    <a:pt x="84" y="71"/>
                  </a:lnTo>
                  <a:lnTo>
                    <a:pt x="83" y="72"/>
                  </a:lnTo>
                  <a:lnTo>
                    <a:pt x="81" y="73"/>
                  </a:lnTo>
                  <a:lnTo>
                    <a:pt x="80" y="73"/>
                  </a:lnTo>
                  <a:lnTo>
                    <a:pt x="79" y="74"/>
                  </a:lnTo>
                  <a:lnTo>
                    <a:pt x="78" y="74"/>
                  </a:lnTo>
                  <a:lnTo>
                    <a:pt x="77" y="75"/>
                  </a:lnTo>
                  <a:lnTo>
                    <a:pt x="75" y="78"/>
                  </a:lnTo>
                  <a:lnTo>
                    <a:pt x="77" y="78"/>
                  </a:lnTo>
                  <a:lnTo>
                    <a:pt x="78" y="79"/>
                  </a:lnTo>
                  <a:lnTo>
                    <a:pt x="79" y="79"/>
                  </a:lnTo>
                  <a:lnTo>
                    <a:pt x="80" y="80"/>
                  </a:lnTo>
                  <a:lnTo>
                    <a:pt x="80" y="81"/>
                  </a:lnTo>
                  <a:lnTo>
                    <a:pt x="80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80" y="85"/>
                  </a:lnTo>
                  <a:lnTo>
                    <a:pt x="75" y="85"/>
                  </a:lnTo>
                  <a:lnTo>
                    <a:pt x="75" y="86"/>
                  </a:lnTo>
                  <a:lnTo>
                    <a:pt x="74" y="86"/>
                  </a:lnTo>
                  <a:lnTo>
                    <a:pt x="74" y="87"/>
                  </a:lnTo>
                  <a:lnTo>
                    <a:pt x="74" y="88"/>
                  </a:lnTo>
                  <a:lnTo>
                    <a:pt x="73" y="88"/>
                  </a:lnTo>
                  <a:lnTo>
                    <a:pt x="74" y="87"/>
                  </a:lnTo>
                  <a:lnTo>
                    <a:pt x="73" y="87"/>
                  </a:lnTo>
                  <a:lnTo>
                    <a:pt x="73" y="87"/>
                  </a:lnTo>
                  <a:lnTo>
                    <a:pt x="73" y="88"/>
                  </a:lnTo>
                  <a:lnTo>
                    <a:pt x="73" y="88"/>
                  </a:lnTo>
                  <a:lnTo>
                    <a:pt x="74" y="88"/>
                  </a:lnTo>
                  <a:lnTo>
                    <a:pt x="75" y="88"/>
                  </a:lnTo>
                  <a:lnTo>
                    <a:pt x="75" y="90"/>
                  </a:lnTo>
                  <a:lnTo>
                    <a:pt x="75" y="91"/>
                  </a:lnTo>
                  <a:lnTo>
                    <a:pt x="74" y="91"/>
                  </a:lnTo>
                  <a:lnTo>
                    <a:pt x="75" y="92"/>
                  </a:lnTo>
                  <a:lnTo>
                    <a:pt x="75" y="93"/>
                  </a:lnTo>
                  <a:lnTo>
                    <a:pt x="74" y="93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2" y="93"/>
                  </a:lnTo>
                  <a:lnTo>
                    <a:pt x="71" y="93"/>
                  </a:lnTo>
                  <a:lnTo>
                    <a:pt x="71" y="94"/>
                  </a:lnTo>
                  <a:lnTo>
                    <a:pt x="71" y="96"/>
                  </a:lnTo>
                  <a:lnTo>
                    <a:pt x="72" y="96"/>
                  </a:lnTo>
                  <a:lnTo>
                    <a:pt x="72" y="94"/>
                  </a:lnTo>
                  <a:lnTo>
                    <a:pt x="73" y="96"/>
                  </a:lnTo>
                  <a:lnTo>
                    <a:pt x="73" y="97"/>
                  </a:lnTo>
                  <a:lnTo>
                    <a:pt x="73" y="97"/>
                  </a:lnTo>
                  <a:lnTo>
                    <a:pt x="74" y="97"/>
                  </a:lnTo>
                  <a:lnTo>
                    <a:pt x="74" y="98"/>
                  </a:lnTo>
                  <a:lnTo>
                    <a:pt x="75" y="98"/>
                  </a:lnTo>
                  <a:lnTo>
                    <a:pt x="75" y="99"/>
                  </a:lnTo>
                  <a:lnTo>
                    <a:pt x="73" y="100"/>
                  </a:lnTo>
                  <a:lnTo>
                    <a:pt x="73" y="101"/>
                  </a:lnTo>
                  <a:lnTo>
                    <a:pt x="73" y="103"/>
                  </a:lnTo>
                  <a:lnTo>
                    <a:pt x="72" y="104"/>
                  </a:lnTo>
                  <a:lnTo>
                    <a:pt x="72" y="105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2" y="106"/>
                  </a:lnTo>
                  <a:lnTo>
                    <a:pt x="72" y="106"/>
                  </a:lnTo>
                  <a:lnTo>
                    <a:pt x="71" y="105"/>
                  </a:lnTo>
                  <a:lnTo>
                    <a:pt x="71" y="104"/>
                  </a:lnTo>
                  <a:lnTo>
                    <a:pt x="72" y="103"/>
                  </a:lnTo>
                  <a:lnTo>
                    <a:pt x="71" y="103"/>
                  </a:lnTo>
                  <a:lnTo>
                    <a:pt x="71" y="101"/>
                  </a:lnTo>
                  <a:lnTo>
                    <a:pt x="71" y="100"/>
                  </a:lnTo>
                  <a:lnTo>
                    <a:pt x="70" y="100"/>
                  </a:lnTo>
                  <a:lnTo>
                    <a:pt x="70" y="99"/>
                  </a:lnTo>
                  <a:lnTo>
                    <a:pt x="70" y="98"/>
                  </a:lnTo>
                  <a:lnTo>
                    <a:pt x="68" y="98"/>
                  </a:lnTo>
                  <a:lnTo>
                    <a:pt x="68" y="97"/>
                  </a:lnTo>
                  <a:lnTo>
                    <a:pt x="68" y="96"/>
                  </a:lnTo>
                  <a:lnTo>
                    <a:pt x="67" y="96"/>
                  </a:lnTo>
                  <a:lnTo>
                    <a:pt x="67" y="94"/>
                  </a:lnTo>
                  <a:lnTo>
                    <a:pt x="68" y="94"/>
                  </a:lnTo>
                  <a:lnTo>
                    <a:pt x="70" y="94"/>
                  </a:lnTo>
                  <a:lnTo>
                    <a:pt x="71" y="94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0" y="92"/>
                  </a:lnTo>
                  <a:lnTo>
                    <a:pt x="68" y="92"/>
                  </a:lnTo>
                  <a:lnTo>
                    <a:pt x="68" y="91"/>
                  </a:lnTo>
                  <a:lnTo>
                    <a:pt x="67" y="91"/>
                  </a:lnTo>
                  <a:lnTo>
                    <a:pt x="66" y="91"/>
                  </a:lnTo>
                  <a:lnTo>
                    <a:pt x="66" y="90"/>
                  </a:lnTo>
                  <a:lnTo>
                    <a:pt x="67" y="91"/>
                  </a:lnTo>
                  <a:lnTo>
                    <a:pt x="68" y="91"/>
                  </a:lnTo>
                  <a:lnTo>
                    <a:pt x="70" y="92"/>
                  </a:lnTo>
                  <a:lnTo>
                    <a:pt x="70" y="91"/>
                  </a:lnTo>
                  <a:lnTo>
                    <a:pt x="68" y="90"/>
                  </a:lnTo>
                  <a:lnTo>
                    <a:pt x="67" y="88"/>
                  </a:lnTo>
                  <a:lnTo>
                    <a:pt x="70" y="88"/>
                  </a:lnTo>
                  <a:lnTo>
                    <a:pt x="70" y="87"/>
                  </a:lnTo>
                  <a:lnTo>
                    <a:pt x="68" y="88"/>
                  </a:lnTo>
                  <a:lnTo>
                    <a:pt x="67" y="87"/>
                  </a:lnTo>
                  <a:lnTo>
                    <a:pt x="68" y="87"/>
                  </a:lnTo>
                  <a:lnTo>
                    <a:pt x="68" y="86"/>
                  </a:lnTo>
                  <a:lnTo>
                    <a:pt x="67" y="86"/>
                  </a:lnTo>
                  <a:lnTo>
                    <a:pt x="67" y="87"/>
                  </a:lnTo>
                  <a:lnTo>
                    <a:pt x="66" y="87"/>
                  </a:lnTo>
                  <a:lnTo>
                    <a:pt x="66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1" y="86"/>
                  </a:lnTo>
                  <a:lnTo>
                    <a:pt x="60" y="86"/>
                  </a:lnTo>
                  <a:lnTo>
                    <a:pt x="59" y="86"/>
                  </a:lnTo>
                  <a:lnTo>
                    <a:pt x="59" y="85"/>
                  </a:lnTo>
                  <a:lnTo>
                    <a:pt x="59" y="84"/>
                  </a:lnTo>
                  <a:lnTo>
                    <a:pt x="58" y="84"/>
                  </a:lnTo>
                  <a:lnTo>
                    <a:pt x="57" y="83"/>
                  </a:lnTo>
                  <a:lnTo>
                    <a:pt x="57" y="81"/>
                  </a:lnTo>
                  <a:lnTo>
                    <a:pt x="58" y="81"/>
                  </a:lnTo>
                  <a:lnTo>
                    <a:pt x="57" y="81"/>
                  </a:lnTo>
                  <a:lnTo>
                    <a:pt x="55" y="81"/>
                  </a:lnTo>
                  <a:lnTo>
                    <a:pt x="55" y="80"/>
                  </a:lnTo>
                  <a:lnTo>
                    <a:pt x="57" y="80"/>
                  </a:lnTo>
                  <a:lnTo>
                    <a:pt x="58" y="80"/>
                  </a:lnTo>
                  <a:lnTo>
                    <a:pt x="58" y="79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7" y="77"/>
                  </a:lnTo>
                  <a:lnTo>
                    <a:pt x="55" y="77"/>
                  </a:lnTo>
                  <a:lnTo>
                    <a:pt x="55" y="75"/>
                  </a:lnTo>
                  <a:lnTo>
                    <a:pt x="57" y="75"/>
                  </a:lnTo>
                  <a:lnTo>
                    <a:pt x="57" y="74"/>
                  </a:lnTo>
                  <a:lnTo>
                    <a:pt x="55" y="73"/>
                  </a:lnTo>
                  <a:lnTo>
                    <a:pt x="54" y="72"/>
                  </a:lnTo>
                  <a:lnTo>
                    <a:pt x="53" y="72"/>
                  </a:lnTo>
                  <a:lnTo>
                    <a:pt x="55" y="72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3" y="71"/>
                  </a:lnTo>
                  <a:lnTo>
                    <a:pt x="53" y="70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4" y="70"/>
                  </a:lnTo>
                  <a:lnTo>
                    <a:pt x="55" y="70"/>
                  </a:lnTo>
                  <a:lnTo>
                    <a:pt x="57" y="68"/>
                  </a:lnTo>
                  <a:lnTo>
                    <a:pt x="57" y="70"/>
                  </a:lnTo>
                  <a:lnTo>
                    <a:pt x="57" y="71"/>
                  </a:lnTo>
                  <a:lnTo>
                    <a:pt x="58" y="71"/>
                  </a:lnTo>
                  <a:lnTo>
                    <a:pt x="58" y="70"/>
                  </a:lnTo>
                  <a:lnTo>
                    <a:pt x="59" y="70"/>
                  </a:lnTo>
                  <a:lnTo>
                    <a:pt x="60" y="68"/>
                  </a:lnTo>
                  <a:lnTo>
                    <a:pt x="61" y="68"/>
                  </a:lnTo>
                  <a:lnTo>
                    <a:pt x="61" y="67"/>
                  </a:lnTo>
                  <a:lnTo>
                    <a:pt x="61" y="66"/>
                  </a:lnTo>
                  <a:lnTo>
                    <a:pt x="60" y="66"/>
                  </a:lnTo>
                  <a:lnTo>
                    <a:pt x="61" y="66"/>
                  </a:lnTo>
                  <a:lnTo>
                    <a:pt x="62" y="66"/>
                  </a:lnTo>
                  <a:lnTo>
                    <a:pt x="62" y="65"/>
                  </a:lnTo>
                  <a:lnTo>
                    <a:pt x="64" y="66"/>
                  </a:lnTo>
                  <a:lnTo>
                    <a:pt x="64" y="65"/>
                  </a:lnTo>
                  <a:lnTo>
                    <a:pt x="64" y="64"/>
                  </a:lnTo>
                  <a:lnTo>
                    <a:pt x="62" y="62"/>
                  </a:lnTo>
                  <a:lnTo>
                    <a:pt x="62" y="61"/>
                  </a:lnTo>
                  <a:lnTo>
                    <a:pt x="61" y="61"/>
                  </a:lnTo>
                  <a:lnTo>
                    <a:pt x="60" y="61"/>
                  </a:lnTo>
                  <a:lnTo>
                    <a:pt x="59" y="61"/>
                  </a:lnTo>
                  <a:lnTo>
                    <a:pt x="59" y="60"/>
                  </a:lnTo>
                  <a:lnTo>
                    <a:pt x="61" y="61"/>
                  </a:lnTo>
                  <a:lnTo>
                    <a:pt x="62" y="61"/>
                  </a:lnTo>
                  <a:lnTo>
                    <a:pt x="65" y="61"/>
                  </a:lnTo>
                  <a:lnTo>
                    <a:pt x="66" y="62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2"/>
                  </a:lnTo>
                  <a:lnTo>
                    <a:pt x="68" y="64"/>
                  </a:lnTo>
                  <a:lnTo>
                    <a:pt x="67" y="64"/>
                  </a:lnTo>
                  <a:lnTo>
                    <a:pt x="67" y="62"/>
                  </a:lnTo>
                  <a:lnTo>
                    <a:pt x="67" y="64"/>
                  </a:lnTo>
                  <a:lnTo>
                    <a:pt x="67" y="65"/>
                  </a:lnTo>
                  <a:lnTo>
                    <a:pt x="68" y="66"/>
                  </a:lnTo>
                  <a:lnTo>
                    <a:pt x="67" y="66"/>
                  </a:lnTo>
                  <a:lnTo>
                    <a:pt x="67" y="67"/>
                  </a:lnTo>
                  <a:lnTo>
                    <a:pt x="67" y="66"/>
                  </a:lnTo>
                  <a:lnTo>
                    <a:pt x="66" y="66"/>
                  </a:lnTo>
                  <a:lnTo>
                    <a:pt x="66" y="67"/>
                  </a:lnTo>
                  <a:lnTo>
                    <a:pt x="67" y="67"/>
                  </a:lnTo>
                  <a:lnTo>
                    <a:pt x="68" y="67"/>
                  </a:lnTo>
                  <a:lnTo>
                    <a:pt x="68" y="68"/>
                  </a:lnTo>
                  <a:lnTo>
                    <a:pt x="67" y="70"/>
                  </a:lnTo>
                  <a:lnTo>
                    <a:pt x="66" y="70"/>
                  </a:lnTo>
                  <a:lnTo>
                    <a:pt x="67" y="70"/>
                  </a:lnTo>
                  <a:lnTo>
                    <a:pt x="68" y="70"/>
                  </a:lnTo>
                  <a:lnTo>
                    <a:pt x="70" y="71"/>
                  </a:lnTo>
                  <a:lnTo>
                    <a:pt x="68" y="72"/>
                  </a:lnTo>
                  <a:lnTo>
                    <a:pt x="70" y="72"/>
                  </a:lnTo>
                  <a:lnTo>
                    <a:pt x="70" y="71"/>
                  </a:lnTo>
                  <a:lnTo>
                    <a:pt x="71" y="70"/>
                  </a:lnTo>
                  <a:lnTo>
                    <a:pt x="71" y="68"/>
                  </a:lnTo>
                  <a:lnTo>
                    <a:pt x="70" y="68"/>
                  </a:lnTo>
                  <a:lnTo>
                    <a:pt x="71" y="68"/>
                  </a:lnTo>
                  <a:lnTo>
                    <a:pt x="71" y="67"/>
                  </a:lnTo>
                  <a:lnTo>
                    <a:pt x="71" y="66"/>
                  </a:lnTo>
                  <a:lnTo>
                    <a:pt x="72" y="66"/>
                  </a:lnTo>
                  <a:lnTo>
                    <a:pt x="72" y="65"/>
                  </a:lnTo>
                  <a:lnTo>
                    <a:pt x="72" y="64"/>
                  </a:lnTo>
                  <a:lnTo>
                    <a:pt x="72" y="62"/>
                  </a:lnTo>
                  <a:lnTo>
                    <a:pt x="73" y="64"/>
                  </a:lnTo>
                  <a:lnTo>
                    <a:pt x="73" y="65"/>
                  </a:lnTo>
                  <a:lnTo>
                    <a:pt x="73" y="66"/>
                  </a:lnTo>
                  <a:lnTo>
                    <a:pt x="73" y="68"/>
                  </a:lnTo>
                  <a:lnTo>
                    <a:pt x="73" y="70"/>
                  </a:lnTo>
                  <a:lnTo>
                    <a:pt x="73" y="70"/>
                  </a:lnTo>
                  <a:lnTo>
                    <a:pt x="73" y="71"/>
                  </a:lnTo>
                  <a:lnTo>
                    <a:pt x="72" y="71"/>
                  </a:lnTo>
                  <a:lnTo>
                    <a:pt x="72" y="72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2"/>
                  </a:lnTo>
                  <a:lnTo>
                    <a:pt x="73" y="72"/>
                  </a:lnTo>
                  <a:lnTo>
                    <a:pt x="73" y="71"/>
                  </a:lnTo>
                  <a:lnTo>
                    <a:pt x="74" y="71"/>
                  </a:lnTo>
                  <a:lnTo>
                    <a:pt x="74" y="70"/>
                  </a:lnTo>
                  <a:lnTo>
                    <a:pt x="73" y="66"/>
                  </a:lnTo>
                  <a:lnTo>
                    <a:pt x="73" y="65"/>
                  </a:lnTo>
                  <a:lnTo>
                    <a:pt x="73" y="64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1" y="62"/>
                  </a:lnTo>
                  <a:lnTo>
                    <a:pt x="71" y="61"/>
                  </a:lnTo>
                  <a:lnTo>
                    <a:pt x="72" y="60"/>
                  </a:lnTo>
                  <a:lnTo>
                    <a:pt x="73" y="59"/>
                  </a:lnTo>
                  <a:lnTo>
                    <a:pt x="75" y="57"/>
                  </a:lnTo>
                  <a:lnTo>
                    <a:pt x="77" y="55"/>
                  </a:lnTo>
                  <a:lnTo>
                    <a:pt x="78" y="55"/>
                  </a:lnTo>
                  <a:close/>
                  <a:moveTo>
                    <a:pt x="65" y="38"/>
                  </a:moveTo>
                  <a:lnTo>
                    <a:pt x="64" y="38"/>
                  </a:lnTo>
                  <a:lnTo>
                    <a:pt x="64" y="36"/>
                  </a:lnTo>
                  <a:lnTo>
                    <a:pt x="66" y="36"/>
                  </a:lnTo>
                  <a:lnTo>
                    <a:pt x="66" y="35"/>
                  </a:lnTo>
                  <a:lnTo>
                    <a:pt x="66" y="36"/>
                  </a:lnTo>
                  <a:lnTo>
                    <a:pt x="65" y="36"/>
                  </a:lnTo>
                  <a:lnTo>
                    <a:pt x="65" y="38"/>
                  </a:lnTo>
                  <a:close/>
                  <a:moveTo>
                    <a:pt x="15" y="27"/>
                  </a:moveTo>
                  <a:lnTo>
                    <a:pt x="15" y="28"/>
                  </a:lnTo>
                  <a:lnTo>
                    <a:pt x="16" y="29"/>
                  </a:lnTo>
                  <a:lnTo>
                    <a:pt x="15" y="29"/>
                  </a:lnTo>
                  <a:lnTo>
                    <a:pt x="15" y="30"/>
                  </a:lnTo>
                  <a:lnTo>
                    <a:pt x="15" y="29"/>
                  </a:lnTo>
                  <a:lnTo>
                    <a:pt x="14" y="30"/>
                  </a:lnTo>
                  <a:lnTo>
                    <a:pt x="14" y="32"/>
                  </a:lnTo>
                  <a:lnTo>
                    <a:pt x="14" y="33"/>
                  </a:lnTo>
                  <a:lnTo>
                    <a:pt x="15" y="33"/>
                  </a:lnTo>
                  <a:lnTo>
                    <a:pt x="14" y="33"/>
                  </a:lnTo>
                  <a:lnTo>
                    <a:pt x="15" y="33"/>
                  </a:lnTo>
                  <a:lnTo>
                    <a:pt x="14" y="34"/>
                  </a:lnTo>
                  <a:lnTo>
                    <a:pt x="14" y="35"/>
                  </a:lnTo>
                  <a:lnTo>
                    <a:pt x="13" y="36"/>
                  </a:lnTo>
                  <a:lnTo>
                    <a:pt x="12" y="38"/>
                  </a:lnTo>
                  <a:lnTo>
                    <a:pt x="10" y="38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9" y="33"/>
                  </a:lnTo>
                  <a:lnTo>
                    <a:pt x="10" y="33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10" y="29"/>
                  </a:lnTo>
                  <a:lnTo>
                    <a:pt x="12" y="29"/>
                  </a:lnTo>
                  <a:lnTo>
                    <a:pt x="13" y="29"/>
                  </a:lnTo>
                  <a:lnTo>
                    <a:pt x="14" y="29"/>
                  </a:lnTo>
                  <a:lnTo>
                    <a:pt x="14" y="28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5" y="27"/>
                  </a:lnTo>
                  <a:lnTo>
                    <a:pt x="16" y="27"/>
                  </a:lnTo>
                  <a:lnTo>
                    <a:pt x="15" y="27"/>
                  </a:lnTo>
                  <a:close/>
                  <a:moveTo>
                    <a:pt x="58" y="15"/>
                  </a:moveTo>
                  <a:lnTo>
                    <a:pt x="58" y="16"/>
                  </a:lnTo>
                  <a:lnTo>
                    <a:pt x="57" y="16"/>
                  </a:lnTo>
                  <a:lnTo>
                    <a:pt x="55" y="16"/>
                  </a:lnTo>
                  <a:lnTo>
                    <a:pt x="55" y="17"/>
                  </a:lnTo>
                  <a:lnTo>
                    <a:pt x="55" y="19"/>
                  </a:lnTo>
                  <a:lnTo>
                    <a:pt x="54" y="20"/>
                  </a:lnTo>
                  <a:lnTo>
                    <a:pt x="53" y="20"/>
                  </a:lnTo>
                  <a:lnTo>
                    <a:pt x="53" y="19"/>
                  </a:lnTo>
                  <a:lnTo>
                    <a:pt x="52" y="19"/>
                  </a:lnTo>
                  <a:lnTo>
                    <a:pt x="52" y="17"/>
                  </a:lnTo>
                  <a:lnTo>
                    <a:pt x="51" y="17"/>
                  </a:lnTo>
                  <a:lnTo>
                    <a:pt x="52" y="17"/>
                  </a:lnTo>
                  <a:lnTo>
                    <a:pt x="52" y="16"/>
                  </a:lnTo>
                  <a:lnTo>
                    <a:pt x="53" y="16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5" y="15"/>
                  </a:lnTo>
                  <a:lnTo>
                    <a:pt x="57" y="15"/>
                  </a:lnTo>
                  <a:lnTo>
                    <a:pt x="58" y="15"/>
                  </a:lnTo>
                  <a:close/>
                  <a:moveTo>
                    <a:pt x="45" y="4"/>
                  </a:moveTo>
                  <a:lnTo>
                    <a:pt x="44" y="7"/>
                  </a:lnTo>
                  <a:lnTo>
                    <a:pt x="45" y="8"/>
                  </a:lnTo>
                  <a:lnTo>
                    <a:pt x="45" y="9"/>
                  </a:lnTo>
                  <a:lnTo>
                    <a:pt x="45" y="12"/>
                  </a:lnTo>
                  <a:lnTo>
                    <a:pt x="45" y="13"/>
                  </a:lnTo>
                  <a:lnTo>
                    <a:pt x="45" y="15"/>
                  </a:lnTo>
                  <a:lnTo>
                    <a:pt x="45" y="19"/>
                  </a:lnTo>
                  <a:lnTo>
                    <a:pt x="45" y="20"/>
                  </a:lnTo>
                  <a:lnTo>
                    <a:pt x="45" y="21"/>
                  </a:lnTo>
                  <a:lnTo>
                    <a:pt x="44" y="21"/>
                  </a:lnTo>
                  <a:lnTo>
                    <a:pt x="44" y="22"/>
                  </a:lnTo>
                  <a:lnTo>
                    <a:pt x="44" y="23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1" y="26"/>
                  </a:lnTo>
                  <a:lnTo>
                    <a:pt x="40" y="26"/>
                  </a:lnTo>
                  <a:lnTo>
                    <a:pt x="39" y="25"/>
                  </a:lnTo>
                  <a:lnTo>
                    <a:pt x="38" y="23"/>
                  </a:lnTo>
                  <a:lnTo>
                    <a:pt x="36" y="23"/>
                  </a:lnTo>
                  <a:lnTo>
                    <a:pt x="36" y="22"/>
                  </a:lnTo>
                  <a:lnTo>
                    <a:pt x="35" y="22"/>
                  </a:lnTo>
                  <a:lnTo>
                    <a:pt x="35" y="23"/>
                  </a:lnTo>
                  <a:lnTo>
                    <a:pt x="34" y="23"/>
                  </a:lnTo>
                  <a:lnTo>
                    <a:pt x="35" y="23"/>
                  </a:lnTo>
                  <a:lnTo>
                    <a:pt x="36" y="23"/>
                  </a:lnTo>
                  <a:lnTo>
                    <a:pt x="38" y="25"/>
                  </a:lnTo>
                  <a:lnTo>
                    <a:pt x="39" y="26"/>
                  </a:lnTo>
                  <a:lnTo>
                    <a:pt x="40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1" y="29"/>
                  </a:lnTo>
                  <a:lnTo>
                    <a:pt x="41" y="32"/>
                  </a:lnTo>
                  <a:lnTo>
                    <a:pt x="41" y="33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2" y="35"/>
                  </a:lnTo>
                  <a:lnTo>
                    <a:pt x="42" y="36"/>
                  </a:lnTo>
                  <a:lnTo>
                    <a:pt x="41" y="36"/>
                  </a:lnTo>
                  <a:lnTo>
                    <a:pt x="40" y="36"/>
                  </a:lnTo>
                  <a:lnTo>
                    <a:pt x="39" y="36"/>
                  </a:lnTo>
                  <a:lnTo>
                    <a:pt x="38" y="36"/>
                  </a:lnTo>
                  <a:lnTo>
                    <a:pt x="36" y="36"/>
                  </a:lnTo>
                  <a:lnTo>
                    <a:pt x="36" y="38"/>
                  </a:lnTo>
                  <a:lnTo>
                    <a:pt x="35" y="38"/>
                  </a:lnTo>
                  <a:lnTo>
                    <a:pt x="34" y="38"/>
                  </a:lnTo>
                  <a:lnTo>
                    <a:pt x="32" y="39"/>
                  </a:lnTo>
                  <a:lnTo>
                    <a:pt x="33" y="39"/>
                  </a:lnTo>
                  <a:lnTo>
                    <a:pt x="35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9" y="36"/>
                  </a:lnTo>
                  <a:lnTo>
                    <a:pt x="40" y="38"/>
                  </a:lnTo>
                  <a:lnTo>
                    <a:pt x="41" y="36"/>
                  </a:lnTo>
                  <a:lnTo>
                    <a:pt x="42" y="36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1" y="40"/>
                  </a:lnTo>
                  <a:lnTo>
                    <a:pt x="40" y="41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39" y="45"/>
                  </a:lnTo>
                  <a:lnTo>
                    <a:pt x="40" y="45"/>
                  </a:lnTo>
                  <a:lnTo>
                    <a:pt x="40" y="44"/>
                  </a:lnTo>
                  <a:lnTo>
                    <a:pt x="40" y="42"/>
                  </a:lnTo>
                  <a:lnTo>
                    <a:pt x="41" y="41"/>
                  </a:lnTo>
                  <a:lnTo>
                    <a:pt x="41" y="40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4" y="42"/>
                  </a:lnTo>
                  <a:lnTo>
                    <a:pt x="45" y="44"/>
                  </a:lnTo>
                  <a:lnTo>
                    <a:pt x="45" y="44"/>
                  </a:lnTo>
                  <a:lnTo>
                    <a:pt x="49" y="42"/>
                  </a:lnTo>
                  <a:lnTo>
                    <a:pt x="51" y="42"/>
                  </a:lnTo>
                  <a:lnTo>
                    <a:pt x="52" y="44"/>
                  </a:lnTo>
                  <a:lnTo>
                    <a:pt x="52" y="45"/>
                  </a:lnTo>
                  <a:lnTo>
                    <a:pt x="53" y="46"/>
                  </a:lnTo>
                  <a:lnTo>
                    <a:pt x="52" y="47"/>
                  </a:lnTo>
                  <a:lnTo>
                    <a:pt x="52" y="48"/>
                  </a:lnTo>
                  <a:lnTo>
                    <a:pt x="52" y="49"/>
                  </a:lnTo>
                  <a:lnTo>
                    <a:pt x="51" y="51"/>
                  </a:lnTo>
                  <a:lnTo>
                    <a:pt x="49" y="52"/>
                  </a:lnTo>
                  <a:lnTo>
                    <a:pt x="49" y="53"/>
                  </a:lnTo>
                  <a:lnTo>
                    <a:pt x="48" y="54"/>
                  </a:lnTo>
                  <a:lnTo>
                    <a:pt x="48" y="55"/>
                  </a:lnTo>
                  <a:lnTo>
                    <a:pt x="47" y="54"/>
                  </a:lnTo>
                  <a:lnTo>
                    <a:pt x="47" y="53"/>
                  </a:lnTo>
                  <a:lnTo>
                    <a:pt x="48" y="53"/>
                  </a:lnTo>
                  <a:lnTo>
                    <a:pt x="48" y="52"/>
                  </a:lnTo>
                  <a:lnTo>
                    <a:pt x="47" y="52"/>
                  </a:lnTo>
                  <a:lnTo>
                    <a:pt x="46" y="52"/>
                  </a:lnTo>
                  <a:lnTo>
                    <a:pt x="46" y="53"/>
                  </a:lnTo>
                  <a:lnTo>
                    <a:pt x="45" y="54"/>
                  </a:lnTo>
                  <a:lnTo>
                    <a:pt x="46" y="55"/>
                  </a:lnTo>
                  <a:lnTo>
                    <a:pt x="46" y="57"/>
                  </a:lnTo>
                  <a:lnTo>
                    <a:pt x="45" y="57"/>
                  </a:lnTo>
                  <a:lnTo>
                    <a:pt x="45" y="55"/>
                  </a:lnTo>
                  <a:lnTo>
                    <a:pt x="45" y="54"/>
                  </a:lnTo>
                  <a:lnTo>
                    <a:pt x="45" y="54"/>
                  </a:lnTo>
                  <a:lnTo>
                    <a:pt x="44" y="54"/>
                  </a:lnTo>
                  <a:lnTo>
                    <a:pt x="42" y="53"/>
                  </a:lnTo>
                  <a:lnTo>
                    <a:pt x="44" y="53"/>
                  </a:lnTo>
                  <a:lnTo>
                    <a:pt x="44" y="52"/>
                  </a:lnTo>
                  <a:lnTo>
                    <a:pt x="45" y="53"/>
                  </a:lnTo>
                  <a:lnTo>
                    <a:pt x="45" y="52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45" y="49"/>
                  </a:lnTo>
                  <a:lnTo>
                    <a:pt x="44" y="49"/>
                  </a:lnTo>
                  <a:lnTo>
                    <a:pt x="44" y="51"/>
                  </a:lnTo>
                  <a:lnTo>
                    <a:pt x="42" y="51"/>
                  </a:lnTo>
                  <a:lnTo>
                    <a:pt x="42" y="52"/>
                  </a:lnTo>
                  <a:lnTo>
                    <a:pt x="41" y="53"/>
                  </a:lnTo>
                  <a:lnTo>
                    <a:pt x="40" y="53"/>
                  </a:lnTo>
                  <a:lnTo>
                    <a:pt x="40" y="54"/>
                  </a:lnTo>
                  <a:lnTo>
                    <a:pt x="40" y="55"/>
                  </a:lnTo>
                  <a:lnTo>
                    <a:pt x="40" y="57"/>
                  </a:lnTo>
                  <a:lnTo>
                    <a:pt x="41" y="58"/>
                  </a:lnTo>
                  <a:lnTo>
                    <a:pt x="40" y="59"/>
                  </a:lnTo>
                  <a:lnTo>
                    <a:pt x="41" y="59"/>
                  </a:lnTo>
                  <a:lnTo>
                    <a:pt x="40" y="60"/>
                  </a:lnTo>
                  <a:lnTo>
                    <a:pt x="40" y="61"/>
                  </a:lnTo>
                  <a:lnTo>
                    <a:pt x="40" y="62"/>
                  </a:lnTo>
                  <a:lnTo>
                    <a:pt x="40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9" y="66"/>
                  </a:lnTo>
                  <a:lnTo>
                    <a:pt x="38" y="65"/>
                  </a:lnTo>
                  <a:lnTo>
                    <a:pt x="38" y="64"/>
                  </a:lnTo>
                  <a:lnTo>
                    <a:pt x="35" y="64"/>
                  </a:lnTo>
                  <a:lnTo>
                    <a:pt x="35" y="65"/>
                  </a:lnTo>
                  <a:lnTo>
                    <a:pt x="34" y="65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6" y="66"/>
                  </a:lnTo>
                  <a:lnTo>
                    <a:pt x="36" y="67"/>
                  </a:lnTo>
                  <a:lnTo>
                    <a:pt x="36" y="68"/>
                  </a:lnTo>
                  <a:lnTo>
                    <a:pt x="36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5" y="71"/>
                  </a:lnTo>
                  <a:lnTo>
                    <a:pt x="35" y="70"/>
                  </a:lnTo>
                  <a:lnTo>
                    <a:pt x="33" y="71"/>
                  </a:lnTo>
                  <a:lnTo>
                    <a:pt x="32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9" y="70"/>
                  </a:lnTo>
                  <a:lnTo>
                    <a:pt x="27" y="70"/>
                  </a:lnTo>
                  <a:lnTo>
                    <a:pt x="27" y="71"/>
                  </a:lnTo>
                  <a:lnTo>
                    <a:pt x="28" y="71"/>
                  </a:lnTo>
                  <a:lnTo>
                    <a:pt x="29" y="71"/>
                  </a:lnTo>
                  <a:lnTo>
                    <a:pt x="29" y="72"/>
                  </a:lnTo>
                  <a:lnTo>
                    <a:pt x="31" y="72"/>
                  </a:lnTo>
                  <a:lnTo>
                    <a:pt x="31" y="73"/>
                  </a:lnTo>
                  <a:lnTo>
                    <a:pt x="33" y="73"/>
                  </a:lnTo>
                  <a:lnTo>
                    <a:pt x="32" y="74"/>
                  </a:lnTo>
                  <a:lnTo>
                    <a:pt x="31" y="74"/>
                  </a:lnTo>
                  <a:lnTo>
                    <a:pt x="31" y="75"/>
                  </a:lnTo>
                  <a:lnTo>
                    <a:pt x="29" y="75"/>
                  </a:lnTo>
                  <a:lnTo>
                    <a:pt x="28" y="77"/>
                  </a:lnTo>
                  <a:lnTo>
                    <a:pt x="27" y="77"/>
                  </a:lnTo>
                  <a:lnTo>
                    <a:pt x="26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9" y="78"/>
                  </a:lnTo>
                  <a:lnTo>
                    <a:pt x="29" y="78"/>
                  </a:lnTo>
                  <a:lnTo>
                    <a:pt x="28" y="78"/>
                  </a:lnTo>
                  <a:lnTo>
                    <a:pt x="28" y="79"/>
                  </a:lnTo>
                  <a:lnTo>
                    <a:pt x="27" y="79"/>
                  </a:lnTo>
                  <a:lnTo>
                    <a:pt x="28" y="79"/>
                  </a:lnTo>
                  <a:lnTo>
                    <a:pt x="28" y="80"/>
                  </a:lnTo>
                  <a:lnTo>
                    <a:pt x="28" y="81"/>
                  </a:lnTo>
                  <a:lnTo>
                    <a:pt x="28" y="83"/>
                  </a:lnTo>
                  <a:lnTo>
                    <a:pt x="29" y="84"/>
                  </a:lnTo>
                  <a:lnTo>
                    <a:pt x="29" y="85"/>
                  </a:lnTo>
                  <a:lnTo>
                    <a:pt x="29" y="86"/>
                  </a:lnTo>
                  <a:lnTo>
                    <a:pt x="29" y="87"/>
                  </a:lnTo>
                  <a:lnTo>
                    <a:pt x="28" y="87"/>
                  </a:lnTo>
                  <a:lnTo>
                    <a:pt x="27" y="86"/>
                  </a:lnTo>
                  <a:lnTo>
                    <a:pt x="27" y="87"/>
                  </a:lnTo>
                  <a:lnTo>
                    <a:pt x="26" y="87"/>
                  </a:lnTo>
                  <a:lnTo>
                    <a:pt x="26" y="88"/>
                  </a:lnTo>
                  <a:lnTo>
                    <a:pt x="25" y="88"/>
                  </a:lnTo>
                  <a:lnTo>
                    <a:pt x="26" y="90"/>
                  </a:lnTo>
                  <a:lnTo>
                    <a:pt x="27" y="90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6" y="92"/>
                  </a:lnTo>
                  <a:lnTo>
                    <a:pt x="25" y="92"/>
                  </a:lnTo>
                  <a:lnTo>
                    <a:pt x="26" y="92"/>
                  </a:lnTo>
                  <a:lnTo>
                    <a:pt x="27" y="92"/>
                  </a:lnTo>
                  <a:lnTo>
                    <a:pt x="28" y="92"/>
                  </a:lnTo>
                  <a:lnTo>
                    <a:pt x="29" y="93"/>
                  </a:lnTo>
                  <a:lnTo>
                    <a:pt x="31" y="93"/>
                  </a:lnTo>
                  <a:lnTo>
                    <a:pt x="31" y="94"/>
                  </a:lnTo>
                  <a:lnTo>
                    <a:pt x="31" y="97"/>
                  </a:lnTo>
                  <a:lnTo>
                    <a:pt x="29" y="97"/>
                  </a:lnTo>
                  <a:lnTo>
                    <a:pt x="31" y="97"/>
                  </a:lnTo>
                  <a:lnTo>
                    <a:pt x="31" y="98"/>
                  </a:lnTo>
                  <a:lnTo>
                    <a:pt x="31" y="99"/>
                  </a:lnTo>
                  <a:lnTo>
                    <a:pt x="29" y="98"/>
                  </a:lnTo>
                  <a:lnTo>
                    <a:pt x="28" y="98"/>
                  </a:lnTo>
                  <a:lnTo>
                    <a:pt x="28" y="97"/>
                  </a:lnTo>
                  <a:lnTo>
                    <a:pt x="28" y="96"/>
                  </a:lnTo>
                  <a:lnTo>
                    <a:pt x="27" y="96"/>
                  </a:lnTo>
                  <a:lnTo>
                    <a:pt x="27" y="97"/>
                  </a:lnTo>
                  <a:lnTo>
                    <a:pt x="26" y="97"/>
                  </a:lnTo>
                  <a:lnTo>
                    <a:pt x="26" y="98"/>
                  </a:lnTo>
                  <a:lnTo>
                    <a:pt x="25" y="98"/>
                  </a:lnTo>
                  <a:lnTo>
                    <a:pt x="25" y="99"/>
                  </a:lnTo>
                  <a:lnTo>
                    <a:pt x="23" y="99"/>
                  </a:lnTo>
                  <a:lnTo>
                    <a:pt x="22" y="99"/>
                  </a:lnTo>
                  <a:lnTo>
                    <a:pt x="22" y="100"/>
                  </a:lnTo>
                  <a:lnTo>
                    <a:pt x="21" y="100"/>
                  </a:lnTo>
                  <a:lnTo>
                    <a:pt x="20" y="99"/>
                  </a:lnTo>
                  <a:lnTo>
                    <a:pt x="20" y="98"/>
                  </a:lnTo>
                  <a:lnTo>
                    <a:pt x="16" y="97"/>
                  </a:lnTo>
                  <a:lnTo>
                    <a:pt x="15" y="97"/>
                  </a:lnTo>
                  <a:lnTo>
                    <a:pt x="14" y="97"/>
                  </a:lnTo>
                  <a:lnTo>
                    <a:pt x="12" y="97"/>
                  </a:lnTo>
                  <a:lnTo>
                    <a:pt x="10" y="97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3"/>
                  </a:lnTo>
                  <a:lnTo>
                    <a:pt x="10" y="92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2" y="88"/>
                  </a:lnTo>
                  <a:lnTo>
                    <a:pt x="9" y="88"/>
                  </a:lnTo>
                  <a:lnTo>
                    <a:pt x="9" y="90"/>
                  </a:lnTo>
                  <a:lnTo>
                    <a:pt x="8" y="90"/>
                  </a:lnTo>
                  <a:lnTo>
                    <a:pt x="8" y="91"/>
                  </a:lnTo>
                  <a:lnTo>
                    <a:pt x="7" y="91"/>
                  </a:lnTo>
                  <a:lnTo>
                    <a:pt x="7" y="90"/>
                  </a:lnTo>
                  <a:lnTo>
                    <a:pt x="7" y="88"/>
                  </a:lnTo>
                  <a:lnTo>
                    <a:pt x="7" y="87"/>
                  </a:lnTo>
                  <a:lnTo>
                    <a:pt x="7" y="86"/>
                  </a:lnTo>
                  <a:lnTo>
                    <a:pt x="8" y="86"/>
                  </a:lnTo>
                  <a:lnTo>
                    <a:pt x="9" y="86"/>
                  </a:lnTo>
                  <a:lnTo>
                    <a:pt x="9" y="87"/>
                  </a:lnTo>
                  <a:lnTo>
                    <a:pt x="8" y="87"/>
                  </a:lnTo>
                  <a:lnTo>
                    <a:pt x="8" y="88"/>
                  </a:lnTo>
                  <a:lnTo>
                    <a:pt x="9" y="88"/>
                  </a:lnTo>
                  <a:lnTo>
                    <a:pt x="10" y="88"/>
                  </a:lnTo>
                  <a:lnTo>
                    <a:pt x="12" y="88"/>
                  </a:lnTo>
                  <a:lnTo>
                    <a:pt x="12" y="87"/>
                  </a:lnTo>
                  <a:lnTo>
                    <a:pt x="10" y="86"/>
                  </a:lnTo>
                  <a:lnTo>
                    <a:pt x="10" y="85"/>
                  </a:lnTo>
                  <a:lnTo>
                    <a:pt x="10" y="84"/>
                  </a:lnTo>
                  <a:lnTo>
                    <a:pt x="10" y="83"/>
                  </a:lnTo>
                  <a:lnTo>
                    <a:pt x="10" y="81"/>
                  </a:lnTo>
                  <a:lnTo>
                    <a:pt x="10" y="80"/>
                  </a:lnTo>
                  <a:lnTo>
                    <a:pt x="10" y="79"/>
                  </a:lnTo>
                  <a:lnTo>
                    <a:pt x="9" y="78"/>
                  </a:lnTo>
                  <a:lnTo>
                    <a:pt x="8" y="78"/>
                  </a:lnTo>
                  <a:lnTo>
                    <a:pt x="7" y="78"/>
                  </a:lnTo>
                  <a:lnTo>
                    <a:pt x="6" y="78"/>
                  </a:lnTo>
                  <a:lnTo>
                    <a:pt x="3" y="75"/>
                  </a:lnTo>
                  <a:lnTo>
                    <a:pt x="4" y="74"/>
                  </a:lnTo>
                  <a:lnTo>
                    <a:pt x="3" y="74"/>
                  </a:lnTo>
                  <a:lnTo>
                    <a:pt x="2" y="74"/>
                  </a:lnTo>
                  <a:lnTo>
                    <a:pt x="2" y="75"/>
                  </a:lnTo>
                  <a:lnTo>
                    <a:pt x="3" y="77"/>
                  </a:lnTo>
                  <a:lnTo>
                    <a:pt x="2" y="77"/>
                  </a:lnTo>
                  <a:lnTo>
                    <a:pt x="3" y="77"/>
                  </a:lnTo>
                  <a:lnTo>
                    <a:pt x="4" y="78"/>
                  </a:lnTo>
                  <a:lnTo>
                    <a:pt x="3" y="78"/>
                  </a:lnTo>
                  <a:lnTo>
                    <a:pt x="2" y="77"/>
                  </a:lnTo>
                  <a:lnTo>
                    <a:pt x="1" y="77"/>
                  </a:lnTo>
                  <a:lnTo>
                    <a:pt x="0" y="75"/>
                  </a:lnTo>
                  <a:lnTo>
                    <a:pt x="1" y="72"/>
                  </a:lnTo>
                  <a:lnTo>
                    <a:pt x="1" y="71"/>
                  </a:lnTo>
                  <a:lnTo>
                    <a:pt x="1" y="70"/>
                  </a:lnTo>
                  <a:lnTo>
                    <a:pt x="1" y="68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0" y="60"/>
                  </a:lnTo>
                  <a:lnTo>
                    <a:pt x="1" y="60"/>
                  </a:lnTo>
                  <a:lnTo>
                    <a:pt x="1" y="61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1" y="66"/>
                  </a:lnTo>
                  <a:lnTo>
                    <a:pt x="2" y="66"/>
                  </a:lnTo>
                  <a:lnTo>
                    <a:pt x="3" y="65"/>
                  </a:lnTo>
                  <a:lnTo>
                    <a:pt x="4" y="65"/>
                  </a:lnTo>
                  <a:lnTo>
                    <a:pt x="6" y="64"/>
                  </a:lnTo>
                  <a:lnTo>
                    <a:pt x="6" y="62"/>
                  </a:lnTo>
                  <a:lnTo>
                    <a:pt x="4" y="62"/>
                  </a:lnTo>
                  <a:lnTo>
                    <a:pt x="4" y="61"/>
                  </a:lnTo>
                  <a:lnTo>
                    <a:pt x="4" y="60"/>
                  </a:lnTo>
                  <a:lnTo>
                    <a:pt x="4" y="59"/>
                  </a:lnTo>
                  <a:lnTo>
                    <a:pt x="3" y="58"/>
                  </a:lnTo>
                  <a:lnTo>
                    <a:pt x="2" y="57"/>
                  </a:lnTo>
                  <a:lnTo>
                    <a:pt x="1" y="57"/>
                  </a:lnTo>
                  <a:lnTo>
                    <a:pt x="1" y="58"/>
                  </a:lnTo>
                  <a:lnTo>
                    <a:pt x="1" y="59"/>
                  </a:lnTo>
                  <a:lnTo>
                    <a:pt x="1" y="60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1" y="53"/>
                  </a:lnTo>
                  <a:lnTo>
                    <a:pt x="0" y="42"/>
                  </a:lnTo>
                  <a:lnTo>
                    <a:pt x="0" y="41"/>
                  </a:lnTo>
                  <a:lnTo>
                    <a:pt x="1" y="41"/>
                  </a:lnTo>
                  <a:lnTo>
                    <a:pt x="1" y="38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3" y="40"/>
                  </a:lnTo>
                  <a:lnTo>
                    <a:pt x="3" y="41"/>
                  </a:lnTo>
                  <a:lnTo>
                    <a:pt x="3" y="42"/>
                  </a:lnTo>
                  <a:lnTo>
                    <a:pt x="4" y="41"/>
                  </a:lnTo>
                  <a:lnTo>
                    <a:pt x="3" y="41"/>
                  </a:lnTo>
                  <a:lnTo>
                    <a:pt x="4" y="41"/>
                  </a:lnTo>
                  <a:lnTo>
                    <a:pt x="6" y="41"/>
                  </a:lnTo>
                  <a:lnTo>
                    <a:pt x="7" y="41"/>
                  </a:lnTo>
                  <a:lnTo>
                    <a:pt x="8" y="42"/>
                  </a:lnTo>
                  <a:lnTo>
                    <a:pt x="8" y="41"/>
                  </a:lnTo>
                  <a:lnTo>
                    <a:pt x="9" y="41"/>
                  </a:lnTo>
                  <a:lnTo>
                    <a:pt x="9" y="42"/>
                  </a:lnTo>
                  <a:lnTo>
                    <a:pt x="9" y="44"/>
                  </a:lnTo>
                  <a:lnTo>
                    <a:pt x="10" y="45"/>
                  </a:lnTo>
                  <a:lnTo>
                    <a:pt x="12" y="45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2" y="41"/>
                  </a:lnTo>
                  <a:lnTo>
                    <a:pt x="12" y="40"/>
                  </a:lnTo>
                  <a:lnTo>
                    <a:pt x="12" y="39"/>
                  </a:lnTo>
                  <a:lnTo>
                    <a:pt x="13" y="39"/>
                  </a:lnTo>
                  <a:lnTo>
                    <a:pt x="14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8" y="33"/>
                  </a:lnTo>
                  <a:lnTo>
                    <a:pt x="19" y="33"/>
                  </a:lnTo>
                  <a:lnTo>
                    <a:pt x="19" y="34"/>
                  </a:lnTo>
                  <a:lnTo>
                    <a:pt x="19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9" y="38"/>
                  </a:lnTo>
                  <a:lnTo>
                    <a:pt x="18" y="38"/>
                  </a:lnTo>
                  <a:lnTo>
                    <a:pt x="18" y="39"/>
                  </a:lnTo>
                  <a:lnTo>
                    <a:pt x="18" y="40"/>
                  </a:lnTo>
                  <a:lnTo>
                    <a:pt x="18" y="41"/>
                  </a:lnTo>
                  <a:lnTo>
                    <a:pt x="19" y="40"/>
                  </a:lnTo>
                  <a:lnTo>
                    <a:pt x="19" y="39"/>
                  </a:lnTo>
                  <a:lnTo>
                    <a:pt x="19" y="40"/>
                  </a:lnTo>
                  <a:lnTo>
                    <a:pt x="19" y="39"/>
                  </a:lnTo>
                  <a:lnTo>
                    <a:pt x="19" y="38"/>
                  </a:lnTo>
                  <a:lnTo>
                    <a:pt x="19" y="39"/>
                  </a:lnTo>
                  <a:lnTo>
                    <a:pt x="20" y="39"/>
                  </a:lnTo>
                  <a:lnTo>
                    <a:pt x="21" y="39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2" y="42"/>
                  </a:lnTo>
                  <a:lnTo>
                    <a:pt x="23" y="42"/>
                  </a:lnTo>
                  <a:lnTo>
                    <a:pt x="23" y="41"/>
                  </a:lnTo>
                  <a:lnTo>
                    <a:pt x="22" y="41"/>
                  </a:lnTo>
                  <a:lnTo>
                    <a:pt x="22" y="40"/>
                  </a:lnTo>
                  <a:lnTo>
                    <a:pt x="22" y="39"/>
                  </a:lnTo>
                  <a:lnTo>
                    <a:pt x="22" y="38"/>
                  </a:lnTo>
                  <a:lnTo>
                    <a:pt x="22" y="36"/>
                  </a:lnTo>
                  <a:lnTo>
                    <a:pt x="21" y="36"/>
                  </a:lnTo>
                  <a:lnTo>
                    <a:pt x="20" y="38"/>
                  </a:lnTo>
                  <a:lnTo>
                    <a:pt x="20" y="36"/>
                  </a:lnTo>
                  <a:lnTo>
                    <a:pt x="21" y="36"/>
                  </a:lnTo>
                  <a:lnTo>
                    <a:pt x="21" y="35"/>
                  </a:lnTo>
                  <a:lnTo>
                    <a:pt x="20" y="34"/>
                  </a:lnTo>
                  <a:lnTo>
                    <a:pt x="20" y="33"/>
                  </a:lnTo>
                  <a:lnTo>
                    <a:pt x="20" y="32"/>
                  </a:lnTo>
                  <a:lnTo>
                    <a:pt x="20" y="30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0" y="28"/>
                  </a:lnTo>
                  <a:lnTo>
                    <a:pt x="21" y="27"/>
                  </a:lnTo>
                  <a:lnTo>
                    <a:pt x="21" y="26"/>
                  </a:lnTo>
                  <a:lnTo>
                    <a:pt x="22" y="26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7" y="26"/>
                  </a:lnTo>
                  <a:lnTo>
                    <a:pt x="27" y="27"/>
                  </a:lnTo>
                  <a:lnTo>
                    <a:pt x="28" y="27"/>
                  </a:lnTo>
                  <a:lnTo>
                    <a:pt x="29" y="26"/>
                  </a:lnTo>
                  <a:lnTo>
                    <a:pt x="29" y="25"/>
                  </a:lnTo>
                  <a:lnTo>
                    <a:pt x="31" y="25"/>
                  </a:lnTo>
                  <a:lnTo>
                    <a:pt x="31" y="23"/>
                  </a:lnTo>
                  <a:lnTo>
                    <a:pt x="32" y="25"/>
                  </a:lnTo>
                  <a:lnTo>
                    <a:pt x="34" y="23"/>
                  </a:lnTo>
                  <a:lnTo>
                    <a:pt x="33" y="22"/>
                  </a:lnTo>
                  <a:lnTo>
                    <a:pt x="32" y="22"/>
                  </a:lnTo>
                  <a:lnTo>
                    <a:pt x="31" y="23"/>
                  </a:lnTo>
                  <a:lnTo>
                    <a:pt x="29" y="23"/>
                  </a:lnTo>
                  <a:lnTo>
                    <a:pt x="28" y="23"/>
                  </a:lnTo>
                  <a:lnTo>
                    <a:pt x="27" y="25"/>
                  </a:lnTo>
                  <a:lnTo>
                    <a:pt x="26" y="25"/>
                  </a:lnTo>
                  <a:lnTo>
                    <a:pt x="21" y="26"/>
                  </a:lnTo>
                  <a:lnTo>
                    <a:pt x="19" y="23"/>
                  </a:lnTo>
                  <a:lnTo>
                    <a:pt x="19" y="25"/>
                  </a:lnTo>
                  <a:lnTo>
                    <a:pt x="18" y="25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6" y="25"/>
                  </a:lnTo>
                  <a:lnTo>
                    <a:pt x="16" y="26"/>
                  </a:lnTo>
                  <a:lnTo>
                    <a:pt x="15" y="27"/>
                  </a:lnTo>
                  <a:lnTo>
                    <a:pt x="15" y="26"/>
                  </a:lnTo>
                  <a:lnTo>
                    <a:pt x="14" y="26"/>
                  </a:lnTo>
                  <a:lnTo>
                    <a:pt x="14" y="27"/>
                  </a:lnTo>
                  <a:lnTo>
                    <a:pt x="13" y="28"/>
                  </a:lnTo>
                  <a:lnTo>
                    <a:pt x="12" y="27"/>
                  </a:lnTo>
                  <a:lnTo>
                    <a:pt x="12" y="28"/>
                  </a:lnTo>
                  <a:lnTo>
                    <a:pt x="10" y="28"/>
                  </a:lnTo>
                  <a:lnTo>
                    <a:pt x="10" y="29"/>
                  </a:lnTo>
                  <a:lnTo>
                    <a:pt x="9" y="30"/>
                  </a:lnTo>
                  <a:lnTo>
                    <a:pt x="9" y="32"/>
                  </a:lnTo>
                  <a:lnTo>
                    <a:pt x="9" y="33"/>
                  </a:lnTo>
                  <a:lnTo>
                    <a:pt x="8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5"/>
                  </a:lnTo>
                  <a:lnTo>
                    <a:pt x="7" y="36"/>
                  </a:lnTo>
                  <a:lnTo>
                    <a:pt x="8" y="36"/>
                  </a:lnTo>
                  <a:lnTo>
                    <a:pt x="8" y="38"/>
                  </a:lnTo>
                  <a:lnTo>
                    <a:pt x="7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9" y="36"/>
                  </a:lnTo>
                  <a:lnTo>
                    <a:pt x="9" y="38"/>
                  </a:lnTo>
                  <a:lnTo>
                    <a:pt x="9" y="39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4" y="36"/>
                  </a:lnTo>
                  <a:lnTo>
                    <a:pt x="3" y="34"/>
                  </a:lnTo>
                  <a:lnTo>
                    <a:pt x="2" y="34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3" y="32"/>
                  </a:lnTo>
                  <a:lnTo>
                    <a:pt x="7" y="26"/>
                  </a:lnTo>
                  <a:lnTo>
                    <a:pt x="8" y="25"/>
                  </a:lnTo>
                  <a:lnTo>
                    <a:pt x="9" y="22"/>
                  </a:lnTo>
                  <a:lnTo>
                    <a:pt x="10" y="21"/>
                  </a:lnTo>
                  <a:lnTo>
                    <a:pt x="12" y="22"/>
                  </a:lnTo>
                  <a:lnTo>
                    <a:pt x="13" y="22"/>
                  </a:lnTo>
                  <a:lnTo>
                    <a:pt x="15" y="22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21" y="21"/>
                  </a:lnTo>
                  <a:lnTo>
                    <a:pt x="22" y="21"/>
                  </a:lnTo>
                  <a:lnTo>
                    <a:pt x="25" y="21"/>
                  </a:lnTo>
                  <a:lnTo>
                    <a:pt x="26" y="20"/>
                  </a:lnTo>
                  <a:lnTo>
                    <a:pt x="27" y="19"/>
                  </a:lnTo>
                  <a:lnTo>
                    <a:pt x="32" y="10"/>
                  </a:lnTo>
                  <a:lnTo>
                    <a:pt x="32" y="9"/>
                  </a:lnTo>
                  <a:lnTo>
                    <a:pt x="33" y="8"/>
                  </a:lnTo>
                  <a:lnTo>
                    <a:pt x="34" y="7"/>
                  </a:lnTo>
                  <a:lnTo>
                    <a:pt x="35" y="6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1" y="4"/>
                  </a:lnTo>
                  <a:lnTo>
                    <a:pt x="42" y="3"/>
                  </a:lnTo>
                  <a:lnTo>
                    <a:pt x="45" y="1"/>
                  </a:lnTo>
                  <a:lnTo>
                    <a:pt x="45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6" y="1"/>
                  </a:lnTo>
                  <a:lnTo>
                    <a:pt x="45" y="2"/>
                  </a:lnTo>
                  <a:lnTo>
                    <a:pt x="45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51" name="Freeform 506">
              <a:extLst>
                <a:ext uri="{FF2B5EF4-FFF2-40B4-BE49-F238E27FC236}">
                  <a16:creationId xmlns:a16="http://schemas.microsoft.com/office/drawing/2014/main" id="{5E545ECD-2FD2-6CAE-2AD0-0620A382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494" y="2244874"/>
              <a:ext cx="471488" cy="455613"/>
            </a:xfrm>
            <a:custGeom>
              <a:avLst/>
              <a:gdLst>
                <a:gd name="T0" fmla="*/ 292 w 297"/>
                <a:gd name="T1" fmla="*/ 48 h 287"/>
                <a:gd name="T2" fmla="*/ 292 w 297"/>
                <a:gd name="T3" fmla="*/ 60 h 287"/>
                <a:gd name="T4" fmla="*/ 291 w 297"/>
                <a:gd name="T5" fmla="*/ 73 h 287"/>
                <a:gd name="T6" fmla="*/ 292 w 297"/>
                <a:gd name="T7" fmla="*/ 82 h 287"/>
                <a:gd name="T8" fmla="*/ 293 w 297"/>
                <a:gd name="T9" fmla="*/ 120 h 287"/>
                <a:gd name="T10" fmla="*/ 293 w 297"/>
                <a:gd name="T11" fmla="*/ 159 h 287"/>
                <a:gd name="T12" fmla="*/ 293 w 297"/>
                <a:gd name="T13" fmla="*/ 212 h 287"/>
                <a:gd name="T14" fmla="*/ 293 w 297"/>
                <a:gd name="T15" fmla="*/ 249 h 287"/>
                <a:gd name="T16" fmla="*/ 293 w 297"/>
                <a:gd name="T17" fmla="*/ 270 h 287"/>
                <a:gd name="T18" fmla="*/ 279 w 297"/>
                <a:gd name="T19" fmla="*/ 276 h 287"/>
                <a:gd name="T20" fmla="*/ 268 w 297"/>
                <a:gd name="T21" fmla="*/ 283 h 287"/>
                <a:gd name="T22" fmla="*/ 248 w 297"/>
                <a:gd name="T23" fmla="*/ 271 h 287"/>
                <a:gd name="T24" fmla="*/ 226 w 297"/>
                <a:gd name="T25" fmla="*/ 262 h 287"/>
                <a:gd name="T26" fmla="*/ 206 w 297"/>
                <a:gd name="T27" fmla="*/ 250 h 287"/>
                <a:gd name="T28" fmla="*/ 186 w 297"/>
                <a:gd name="T29" fmla="*/ 239 h 287"/>
                <a:gd name="T30" fmla="*/ 167 w 297"/>
                <a:gd name="T31" fmla="*/ 230 h 287"/>
                <a:gd name="T32" fmla="*/ 145 w 297"/>
                <a:gd name="T33" fmla="*/ 218 h 287"/>
                <a:gd name="T34" fmla="*/ 127 w 297"/>
                <a:gd name="T35" fmla="*/ 206 h 287"/>
                <a:gd name="T36" fmla="*/ 117 w 297"/>
                <a:gd name="T37" fmla="*/ 211 h 287"/>
                <a:gd name="T38" fmla="*/ 108 w 297"/>
                <a:gd name="T39" fmla="*/ 216 h 287"/>
                <a:gd name="T40" fmla="*/ 86 w 297"/>
                <a:gd name="T41" fmla="*/ 219 h 287"/>
                <a:gd name="T42" fmla="*/ 71 w 297"/>
                <a:gd name="T43" fmla="*/ 210 h 287"/>
                <a:gd name="T44" fmla="*/ 56 w 297"/>
                <a:gd name="T45" fmla="*/ 206 h 287"/>
                <a:gd name="T46" fmla="*/ 44 w 297"/>
                <a:gd name="T47" fmla="*/ 190 h 287"/>
                <a:gd name="T48" fmla="*/ 23 w 297"/>
                <a:gd name="T49" fmla="*/ 186 h 287"/>
                <a:gd name="T50" fmla="*/ 14 w 297"/>
                <a:gd name="T51" fmla="*/ 168 h 287"/>
                <a:gd name="T52" fmla="*/ 4 w 297"/>
                <a:gd name="T53" fmla="*/ 148 h 287"/>
                <a:gd name="T54" fmla="*/ 11 w 297"/>
                <a:gd name="T55" fmla="*/ 135 h 287"/>
                <a:gd name="T56" fmla="*/ 12 w 297"/>
                <a:gd name="T57" fmla="*/ 120 h 287"/>
                <a:gd name="T58" fmla="*/ 10 w 297"/>
                <a:gd name="T59" fmla="*/ 84 h 287"/>
                <a:gd name="T60" fmla="*/ 12 w 297"/>
                <a:gd name="T61" fmla="*/ 63 h 287"/>
                <a:gd name="T62" fmla="*/ 19 w 297"/>
                <a:gd name="T63" fmla="*/ 47 h 287"/>
                <a:gd name="T64" fmla="*/ 24 w 297"/>
                <a:gd name="T65" fmla="*/ 32 h 287"/>
                <a:gd name="T66" fmla="*/ 31 w 297"/>
                <a:gd name="T67" fmla="*/ 24 h 287"/>
                <a:gd name="T68" fmla="*/ 41 w 297"/>
                <a:gd name="T69" fmla="*/ 12 h 287"/>
                <a:gd name="T70" fmla="*/ 44 w 297"/>
                <a:gd name="T71" fmla="*/ 2 h 287"/>
                <a:gd name="T72" fmla="*/ 52 w 297"/>
                <a:gd name="T73" fmla="*/ 6 h 287"/>
                <a:gd name="T74" fmla="*/ 73 w 297"/>
                <a:gd name="T75" fmla="*/ 6 h 287"/>
                <a:gd name="T76" fmla="*/ 85 w 297"/>
                <a:gd name="T77" fmla="*/ 9 h 287"/>
                <a:gd name="T78" fmla="*/ 98 w 297"/>
                <a:gd name="T79" fmla="*/ 15 h 287"/>
                <a:gd name="T80" fmla="*/ 111 w 297"/>
                <a:gd name="T81" fmla="*/ 19 h 287"/>
                <a:gd name="T82" fmla="*/ 114 w 297"/>
                <a:gd name="T83" fmla="*/ 29 h 287"/>
                <a:gd name="T84" fmla="*/ 143 w 297"/>
                <a:gd name="T85" fmla="*/ 44 h 287"/>
                <a:gd name="T86" fmla="*/ 162 w 297"/>
                <a:gd name="T87" fmla="*/ 51 h 287"/>
                <a:gd name="T88" fmla="*/ 177 w 297"/>
                <a:gd name="T89" fmla="*/ 62 h 287"/>
                <a:gd name="T90" fmla="*/ 190 w 297"/>
                <a:gd name="T91" fmla="*/ 63 h 287"/>
                <a:gd name="T92" fmla="*/ 203 w 297"/>
                <a:gd name="T93" fmla="*/ 47 h 287"/>
                <a:gd name="T94" fmla="*/ 199 w 297"/>
                <a:gd name="T95" fmla="*/ 32 h 287"/>
                <a:gd name="T96" fmla="*/ 207 w 297"/>
                <a:gd name="T97" fmla="*/ 17 h 287"/>
                <a:gd name="T98" fmla="*/ 227 w 297"/>
                <a:gd name="T99" fmla="*/ 9 h 287"/>
                <a:gd name="T100" fmla="*/ 242 w 297"/>
                <a:gd name="T101" fmla="*/ 6 h 287"/>
                <a:gd name="T102" fmla="*/ 255 w 297"/>
                <a:gd name="T103" fmla="*/ 11 h 287"/>
                <a:gd name="T104" fmla="*/ 259 w 297"/>
                <a:gd name="T105" fmla="*/ 17 h 287"/>
                <a:gd name="T106" fmla="*/ 263 w 297"/>
                <a:gd name="T107" fmla="*/ 22 h 287"/>
                <a:gd name="T108" fmla="*/ 276 w 297"/>
                <a:gd name="T109" fmla="*/ 24 h 287"/>
                <a:gd name="T110" fmla="*/ 291 w 297"/>
                <a:gd name="T111" fmla="*/ 26 h 287"/>
                <a:gd name="T112" fmla="*/ 297 w 297"/>
                <a:gd name="T113" fmla="*/ 35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97" h="287">
                  <a:moveTo>
                    <a:pt x="297" y="35"/>
                  </a:moveTo>
                  <a:lnTo>
                    <a:pt x="296" y="35"/>
                  </a:lnTo>
                  <a:lnTo>
                    <a:pt x="294" y="37"/>
                  </a:lnTo>
                  <a:lnTo>
                    <a:pt x="291" y="39"/>
                  </a:lnTo>
                  <a:lnTo>
                    <a:pt x="291" y="41"/>
                  </a:lnTo>
                  <a:lnTo>
                    <a:pt x="291" y="42"/>
                  </a:lnTo>
                  <a:lnTo>
                    <a:pt x="291" y="43"/>
                  </a:lnTo>
                  <a:lnTo>
                    <a:pt x="291" y="45"/>
                  </a:lnTo>
                  <a:lnTo>
                    <a:pt x="292" y="48"/>
                  </a:lnTo>
                  <a:lnTo>
                    <a:pt x="293" y="49"/>
                  </a:lnTo>
                  <a:lnTo>
                    <a:pt x="293" y="50"/>
                  </a:lnTo>
                  <a:lnTo>
                    <a:pt x="293" y="52"/>
                  </a:lnTo>
                  <a:lnTo>
                    <a:pt x="294" y="54"/>
                  </a:lnTo>
                  <a:lnTo>
                    <a:pt x="293" y="55"/>
                  </a:lnTo>
                  <a:lnTo>
                    <a:pt x="293" y="56"/>
                  </a:lnTo>
                  <a:lnTo>
                    <a:pt x="293" y="57"/>
                  </a:lnTo>
                  <a:lnTo>
                    <a:pt x="292" y="58"/>
                  </a:lnTo>
                  <a:lnTo>
                    <a:pt x="292" y="60"/>
                  </a:lnTo>
                  <a:lnTo>
                    <a:pt x="292" y="61"/>
                  </a:lnTo>
                  <a:lnTo>
                    <a:pt x="291" y="62"/>
                  </a:lnTo>
                  <a:lnTo>
                    <a:pt x="290" y="63"/>
                  </a:lnTo>
                  <a:lnTo>
                    <a:pt x="290" y="63"/>
                  </a:lnTo>
                  <a:lnTo>
                    <a:pt x="289" y="64"/>
                  </a:lnTo>
                  <a:lnTo>
                    <a:pt x="289" y="66"/>
                  </a:lnTo>
                  <a:lnTo>
                    <a:pt x="289" y="67"/>
                  </a:lnTo>
                  <a:lnTo>
                    <a:pt x="289" y="68"/>
                  </a:lnTo>
                  <a:lnTo>
                    <a:pt x="291" y="73"/>
                  </a:lnTo>
                  <a:lnTo>
                    <a:pt x="291" y="74"/>
                  </a:lnTo>
                  <a:lnTo>
                    <a:pt x="290" y="74"/>
                  </a:lnTo>
                  <a:lnTo>
                    <a:pt x="291" y="75"/>
                  </a:lnTo>
                  <a:lnTo>
                    <a:pt x="291" y="77"/>
                  </a:lnTo>
                  <a:lnTo>
                    <a:pt x="292" y="77"/>
                  </a:lnTo>
                  <a:lnTo>
                    <a:pt x="292" y="79"/>
                  </a:lnTo>
                  <a:lnTo>
                    <a:pt x="291" y="80"/>
                  </a:lnTo>
                  <a:lnTo>
                    <a:pt x="292" y="81"/>
                  </a:lnTo>
                  <a:lnTo>
                    <a:pt x="292" y="82"/>
                  </a:lnTo>
                  <a:lnTo>
                    <a:pt x="293" y="86"/>
                  </a:lnTo>
                  <a:lnTo>
                    <a:pt x="293" y="87"/>
                  </a:lnTo>
                  <a:lnTo>
                    <a:pt x="293" y="88"/>
                  </a:lnTo>
                  <a:lnTo>
                    <a:pt x="293" y="90"/>
                  </a:lnTo>
                  <a:lnTo>
                    <a:pt x="293" y="94"/>
                  </a:lnTo>
                  <a:lnTo>
                    <a:pt x="293" y="102"/>
                  </a:lnTo>
                  <a:lnTo>
                    <a:pt x="293" y="110"/>
                  </a:lnTo>
                  <a:lnTo>
                    <a:pt x="293" y="113"/>
                  </a:lnTo>
                  <a:lnTo>
                    <a:pt x="293" y="120"/>
                  </a:lnTo>
                  <a:lnTo>
                    <a:pt x="293" y="120"/>
                  </a:lnTo>
                  <a:lnTo>
                    <a:pt x="293" y="123"/>
                  </a:lnTo>
                  <a:lnTo>
                    <a:pt x="293" y="131"/>
                  </a:lnTo>
                  <a:lnTo>
                    <a:pt x="293" y="133"/>
                  </a:lnTo>
                  <a:lnTo>
                    <a:pt x="293" y="136"/>
                  </a:lnTo>
                  <a:lnTo>
                    <a:pt x="293" y="141"/>
                  </a:lnTo>
                  <a:lnTo>
                    <a:pt x="293" y="147"/>
                  </a:lnTo>
                  <a:lnTo>
                    <a:pt x="293" y="153"/>
                  </a:lnTo>
                  <a:lnTo>
                    <a:pt x="293" y="159"/>
                  </a:lnTo>
                  <a:lnTo>
                    <a:pt x="293" y="165"/>
                  </a:lnTo>
                  <a:lnTo>
                    <a:pt x="293" y="172"/>
                  </a:lnTo>
                  <a:lnTo>
                    <a:pt x="293" y="177"/>
                  </a:lnTo>
                  <a:lnTo>
                    <a:pt x="293" y="183"/>
                  </a:lnTo>
                  <a:lnTo>
                    <a:pt x="293" y="189"/>
                  </a:lnTo>
                  <a:lnTo>
                    <a:pt x="293" y="196"/>
                  </a:lnTo>
                  <a:lnTo>
                    <a:pt x="293" y="202"/>
                  </a:lnTo>
                  <a:lnTo>
                    <a:pt x="293" y="206"/>
                  </a:lnTo>
                  <a:lnTo>
                    <a:pt x="293" y="212"/>
                  </a:lnTo>
                  <a:lnTo>
                    <a:pt x="293" y="219"/>
                  </a:lnTo>
                  <a:lnTo>
                    <a:pt x="293" y="225"/>
                  </a:lnTo>
                  <a:lnTo>
                    <a:pt x="293" y="231"/>
                  </a:lnTo>
                  <a:lnTo>
                    <a:pt x="293" y="236"/>
                  </a:lnTo>
                  <a:lnTo>
                    <a:pt x="293" y="238"/>
                  </a:lnTo>
                  <a:lnTo>
                    <a:pt x="293" y="242"/>
                  </a:lnTo>
                  <a:lnTo>
                    <a:pt x="293" y="244"/>
                  </a:lnTo>
                  <a:lnTo>
                    <a:pt x="293" y="246"/>
                  </a:lnTo>
                  <a:lnTo>
                    <a:pt x="293" y="249"/>
                  </a:lnTo>
                  <a:lnTo>
                    <a:pt x="293" y="251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60"/>
                  </a:lnTo>
                  <a:lnTo>
                    <a:pt x="293" y="262"/>
                  </a:lnTo>
                  <a:lnTo>
                    <a:pt x="293" y="263"/>
                  </a:lnTo>
                  <a:lnTo>
                    <a:pt x="293" y="267"/>
                  </a:lnTo>
                  <a:lnTo>
                    <a:pt x="293" y="268"/>
                  </a:lnTo>
                  <a:lnTo>
                    <a:pt x="293" y="270"/>
                  </a:lnTo>
                  <a:lnTo>
                    <a:pt x="293" y="273"/>
                  </a:lnTo>
                  <a:lnTo>
                    <a:pt x="293" y="274"/>
                  </a:lnTo>
                  <a:lnTo>
                    <a:pt x="293" y="276"/>
                  </a:lnTo>
                  <a:lnTo>
                    <a:pt x="292" y="276"/>
                  </a:lnTo>
                  <a:lnTo>
                    <a:pt x="289" y="276"/>
                  </a:lnTo>
                  <a:lnTo>
                    <a:pt x="286" y="276"/>
                  </a:lnTo>
                  <a:lnTo>
                    <a:pt x="284" y="276"/>
                  </a:lnTo>
                  <a:lnTo>
                    <a:pt x="281" y="276"/>
                  </a:lnTo>
                  <a:lnTo>
                    <a:pt x="279" y="276"/>
                  </a:lnTo>
                  <a:lnTo>
                    <a:pt x="278" y="276"/>
                  </a:lnTo>
                  <a:lnTo>
                    <a:pt x="276" y="276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4"/>
                  </a:lnTo>
                  <a:lnTo>
                    <a:pt x="276" y="287"/>
                  </a:lnTo>
                  <a:lnTo>
                    <a:pt x="273" y="286"/>
                  </a:lnTo>
                  <a:lnTo>
                    <a:pt x="271" y="284"/>
                  </a:lnTo>
                  <a:lnTo>
                    <a:pt x="268" y="283"/>
                  </a:lnTo>
                  <a:lnTo>
                    <a:pt x="266" y="282"/>
                  </a:lnTo>
                  <a:lnTo>
                    <a:pt x="264" y="281"/>
                  </a:lnTo>
                  <a:lnTo>
                    <a:pt x="261" y="280"/>
                  </a:lnTo>
                  <a:lnTo>
                    <a:pt x="259" y="278"/>
                  </a:lnTo>
                  <a:lnTo>
                    <a:pt x="257" y="277"/>
                  </a:lnTo>
                  <a:lnTo>
                    <a:pt x="254" y="276"/>
                  </a:lnTo>
                  <a:lnTo>
                    <a:pt x="252" y="274"/>
                  </a:lnTo>
                  <a:lnTo>
                    <a:pt x="249" y="273"/>
                  </a:lnTo>
                  <a:lnTo>
                    <a:pt x="248" y="271"/>
                  </a:lnTo>
                  <a:lnTo>
                    <a:pt x="246" y="270"/>
                  </a:lnTo>
                  <a:lnTo>
                    <a:pt x="244" y="269"/>
                  </a:lnTo>
                  <a:lnTo>
                    <a:pt x="241" y="268"/>
                  </a:lnTo>
                  <a:lnTo>
                    <a:pt x="239" y="267"/>
                  </a:lnTo>
                  <a:lnTo>
                    <a:pt x="235" y="265"/>
                  </a:lnTo>
                  <a:lnTo>
                    <a:pt x="233" y="264"/>
                  </a:lnTo>
                  <a:lnTo>
                    <a:pt x="231" y="263"/>
                  </a:lnTo>
                  <a:lnTo>
                    <a:pt x="228" y="262"/>
                  </a:lnTo>
                  <a:lnTo>
                    <a:pt x="226" y="262"/>
                  </a:lnTo>
                  <a:lnTo>
                    <a:pt x="223" y="261"/>
                  </a:lnTo>
                  <a:lnTo>
                    <a:pt x="221" y="260"/>
                  </a:lnTo>
                  <a:lnTo>
                    <a:pt x="220" y="257"/>
                  </a:lnTo>
                  <a:lnTo>
                    <a:pt x="218" y="256"/>
                  </a:lnTo>
                  <a:lnTo>
                    <a:pt x="215" y="255"/>
                  </a:lnTo>
                  <a:lnTo>
                    <a:pt x="213" y="254"/>
                  </a:lnTo>
                  <a:lnTo>
                    <a:pt x="210" y="252"/>
                  </a:lnTo>
                  <a:lnTo>
                    <a:pt x="208" y="251"/>
                  </a:lnTo>
                  <a:lnTo>
                    <a:pt x="206" y="250"/>
                  </a:lnTo>
                  <a:lnTo>
                    <a:pt x="203" y="249"/>
                  </a:lnTo>
                  <a:lnTo>
                    <a:pt x="201" y="248"/>
                  </a:lnTo>
                  <a:lnTo>
                    <a:pt x="199" y="246"/>
                  </a:lnTo>
                  <a:lnTo>
                    <a:pt x="196" y="245"/>
                  </a:lnTo>
                  <a:lnTo>
                    <a:pt x="194" y="244"/>
                  </a:lnTo>
                  <a:lnTo>
                    <a:pt x="193" y="243"/>
                  </a:lnTo>
                  <a:lnTo>
                    <a:pt x="190" y="241"/>
                  </a:lnTo>
                  <a:lnTo>
                    <a:pt x="188" y="239"/>
                  </a:lnTo>
                  <a:lnTo>
                    <a:pt x="186" y="239"/>
                  </a:lnTo>
                  <a:lnTo>
                    <a:pt x="186" y="238"/>
                  </a:lnTo>
                  <a:lnTo>
                    <a:pt x="183" y="237"/>
                  </a:lnTo>
                  <a:lnTo>
                    <a:pt x="181" y="236"/>
                  </a:lnTo>
                  <a:lnTo>
                    <a:pt x="179" y="235"/>
                  </a:lnTo>
                  <a:lnTo>
                    <a:pt x="176" y="233"/>
                  </a:lnTo>
                  <a:lnTo>
                    <a:pt x="174" y="233"/>
                  </a:lnTo>
                  <a:lnTo>
                    <a:pt x="171" y="232"/>
                  </a:lnTo>
                  <a:lnTo>
                    <a:pt x="169" y="231"/>
                  </a:lnTo>
                  <a:lnTo>
                    <a:pt x="167" y="230"/>
                  </a:lnTo>
                  <a:lnTo>
                    <a:pt x="164" y="229"/>
                  </a:lnTo>
                  <a:lnTo>
                    <a:pt x="163" y="226"/>
                  </a:lnTo>
                  <a:lnTo>
                    <a:pt x="161" y="225"/>
                  </a:lnTo>
                  <a:lnTo>
                    <a:pt x="157" y="224"/>
                  </a:lnTo>
                  <a:lnTo>
                    <a:pt x="155" y="223"/>
                  </a:lnTo>
                  <a:lnTo>
                    <a:pt x="153" y="222"/>
                  </a:lnTo>
                  <a:lnTo>
                    <a:pt x="150" y="220"/>
                  </a:lnTo>
                  <a:lnTo>
                    <a:pt x="148" y="219"/>
                  </a:lnTo>
                  <a:lnTo>
                    <a:pt x="145" y="218"/>
                  </a:lnTo>
                  <a:lnTo>
                    <a:pt x="143" y="217"/>
                  </a:lnTo>
                  <a:lnTo>
                    <a:pt x="141" y="216"/>
                  </a:lnTo>
                  <a:lnTo>
                    <a:pt x="138" y="215"/>
                  </a:lnTo>
                  <a:lnTo>
                    <a:pt x="136" y="213"/>
                  </a:lnTo>
                  <a:lnTo>
                    <a:pt x="135" y="211"/>
                  </a:lnTo>
                  <a:lnTo>
                    <a:pt x="132" y="210"/>
                  </a:lnTo>
                  <a:lnTo>
                    <a:pt x="130" y="209"/>
                  </a:lnTo>
                  <a:lnTo>
                    <a:pt x="128" y="207"/>
                  </a:lnTo>
                  <a:lnTo>
                    <a:pt x="127" y="206"/>
                  </a:lnTo>
                  <a:lnTo>
                    <a:pt x="125" y="206"/>
                  </a:lnTo>
                  <a:lnTo>
                    <a:pt x="125" y="207"/>
                  </a:lnTo>
                  <a:lnTo>
                    <a:pt x="124" y="207"/>
                  </a:lnTo>
                  <a:lnTo>
                    <a:pt x="123" y="209"/>
                  </a:lnTo>
                  <a:lnTo>
                    <a:pt x="122" y="209"/>
                  </a:lnTo>
                  <a:lnTo>
                    <a:pt x="121" y="210"/>
                  </a:lnTo>
                  <a:lnTo>
                    <a:pt x="119" y="210"/>
                  </a:lnTo>
                  <a:lnTo>
                    <a:pt x="118" y="211"/>
                  </a:lnTo>
                  <a:lnTo>
                    <a:pt x="117" y="211"/>
                  </a:lnTo>
                  <a:lnTo>
                    <a:pt x="116" y="212"/>
                  </a:lnTo>
                  <a:lnTo>
                    <a:pt x="115" y="212"/>
                  </a:lnTo>
                  <a:lnTo>
                    <a:pt x="114" y="212"/>
                  </a:lnTo>
                  <a:lnTo>
                    <a:pt x="112" y="213"/>
                  </a:lnTo>
                  <a:lnTo>
                    <a:pt x="111" y="213"/>
                  </a:lnTo>
                  <a:lnTo>
                    <a:pt x="110" y="215"/>
                  </a:lnTo>
                  <a:lnTo>
                    <a:pt x="109" y="215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04" y="218"/>
                  </a:lnTo>
                  <a:lnTo>
                    <a:pt x="101" y="219"/>
                  </a:lnTo>
                  <a:lnTo>
                    <a:pt x="98" y="222"/>
                  </a:lnTo>
                  <a:lnTo>
                    <a:pt x="95" y="224"/>
                  </a:lnTo>
                  <a:lnTo>
                    <a:pt x="93" y="224"/>
                  </a:lnTo>
                  <a:lnTo>
                    <a:pt x="92" y="224"/>
                  </a:lnTo>
                  <a:lnTo>
                    <a:pt x="92" y="223"/>
                  </a:lnTo>
                  <a:lnTo>
                    <a:pt x="89" y="222"/>
                  </a:lnTo>
                  <a:lnTo>
                    <a:pt x="86" y="219"/>
                  </a:lnTo>
                  <a:lnTo>
                    <a:pt x="84" y="217"/>
                  </a:lnTo>
                  <a:lnTo>
                    <a:pt x="82" y="215"/>
                  </a:lnTo>
                  <a:lnTo>
                    <a:pt x="80" y="213"/>
                  </a:lnTo>
                  <a:lnTo>
                    <a:pt x="79" y="212"/>
                  </a:lnTo>
                  <a:lnTo>
                    <a:pt x="78" y="212"/>
                  </a:lnTo>
                  <a:lnTo>
                    <a:pt x="76" y="211"/>
                  </a:lnTo>
                  <a:lnTo>
                    <a:pt x="75" y="211"/>
                  </a:lnTo>
                  <a:lnTo>
                    <a:pt x="72" y="211"/>
                  </a:lnTo>
                  <a:lnTo>
                    <a:pt x="71" y="210"/>
                  </a:lnTo>
                  <a:lnTo>
                    <a:pt x="70" y="210"/>
                  </a:lnTo>
                  <a:lnTo>
                    <a:pt x="67" y="210"/>
                  </a:lnTo>
                  <a:lnTo>
                    <a:pt x="66" y="209"/>
                  </a:lnTo>
                  <a:lnTo>
                    <a:pt x="64" y="209"/>
                  </a:lnTo>
                  <a:lnTo>
                    <a:pt x="63" y="209"/>
                  </a:lnTo>
                  <a:lnTo>
                    <a:pt x="60" y="207"/>
                  </a:lnTo>
                  <a:lnTo>
                    <a:pt x="59" y="207"/>
                  </a:lnTo>
                  <a:lnTo>
                    <a:pt x="57" y="206"/>
                  </a:lnTo>
                  <a:lnTo>
                    <a:pt x="56" y="206"/>
                  </a:lnTo>
                  <a:lnTo>
                    <a:pt x="53" y="206"/>
                  </a:lnTo>
                  <a:lnTo>
                    <a:pt x="52" y="205"/>
                  </a:lnTo>
                  <a:lnTo>
                    <a:pt x="52" y="205"/>
                  </a:lnTo>
                  <a:lnTo>
                    <a:pt x="50" y="203"/>
                  </a:lnTo>
                  <a:lnTo>
                    <a:pt x="49" y="200"/>
                  </a:lnTo>
                  <a:lnTo>
                    <a:pt x="46" y="196"/>
                  </a:lnTo>
                  <a:lnTo>
                    <a:pt x="45" y="193"/>
                  </a:lnTo>
                  <a:lnTo>
                    <a:pt x="44" y="191"/>
                  </a:lnTo>
                  <a:lnTo>
                    <a:pt x="44" y="190"/>
                  </a:lnTo>
                  <a:lnTo>
                    <a:pt x="43" y="190"/>
                  </a:lnTo>
                  <a:lnTo>
                    <a:pt x="41" y="190"/>
                  </a:lnTo>
                  <a:lnTo>
                    <a:pt x="36" y="187"/>
                  </a:lnTo>
                  <a:lnTo>
                    <a:pt x="31" y="185"/>
                  </a:lnTo>
                  <a:lnTo>
                    <a:pt x="27" y="184"/>
                  </a:lnTo>
                  <a:lnTo>
                    <a:pt x="26" y="184"/>
                  </a:lnTo>
                  <a:lnTo>
                    <a:pt x="25" y="185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19" y="184"/>
                  </a:lnTo>
                  <a:lnTo>
                    <a:pt x="19" y="183"/>
                  </a:lnTo>
                  <a:lnTo>
                    <a:pt x="19" y="180"/>
                  </a:lnTo>
                  <a:lnTo>
                    <a:pt x="18" y="180"/>
                  </a:lnTo>
                  <a:lnTo>
                    <a:pt x="15" y="178"/>
                  </a:lnTo>
                  <a:lnTo>
                    <a:pt x="15" y="176"/>
                  </a:lnTo>
                  <a:lnTo>
                    <a:pt x="15" y="173"/>
                  </a:lnTo>
                  <a:lnTo>
                    <a:pt x="15" y="170"/>
                  </a:lnTo>
                  <a:lnTo>
                    <a:pt x="14" y="168"/>
                  </a:lnTo>
                  <a:lnTo>
                    <a:pt x="14" y="167"/>
                  </a:lnTo>
                  <a:lnTo>
                    <a:pt x="11" y="164"/>
                  </a:lnTo>
                  <a:lnTo>
                    <a:pt x="8" y="160"/>
                  </a:lnTo>
                  <a:lnTo>
                    <a:pt x="6" y="155"/>
                  </a:lnTo>
                  <a:lnTo>
                    <a:pt x="2" y="152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8"/>
                  </a:lnTo>
                  <a:lnTo>
                    <a:pt x="5" y="148"/>
                  </a:lnTo>
                  <a:lnTo>
                    <a:pt x="12" y="145"/>
                  </a:lnTo>
                  <a:lnTo>
                    <a:pt x="13" y="141"/>
                  </a:lnTo>
                  <a:lnTo>
                    <a:pt x="12" y="141"/>
                  </a:lnTo>
                  <a:lnTo>
                    <a:pt x="12" y="140"/>
                  </a:lnTo>
                  <a:lnTo>
                    <a:pt x="13" y="138"/>
                  </a:lnTo>
                  <a:lnTo>
                    <a:pt x="13" y="136"/>
                  </a:lnTo>
                  <a:lnTo>
                    <a:pt x="12" y="136"/>
                  </a:lnTo>
                  <a:lnTo>
                    <a:pt x="11" y="135"/>
                  </a:lnTo>
                  <a:lnTo>
                    <a:pt x="11" y="133"/>
                  </a:lnTo>
                  <a:lnTo>
                    <a:pt x="10" y="127"/>
                  </a:lnTo>
                  <a:lnTo>
                    <a:pt x="10" y="126"/>
                  </a:lnTo>
                  <a:lnTo>
                    <a:pt x="10" y="125"/>
                  </a:lnTo>
                  <a:lnTo>
                    <a:pt x="11" y="123"/>
                  </a:lnTo>
                  <a:lnTo>
                    <a:pt x="11" y="122"/>
                  </a:lnTo>
                  <a:lnTo>
                    <a:pt x="11" y="121"/>
                  </a:lnTo>
                  <a:lnTo>
                    <a:pt x="12" y="121"/>
                  </a:lnTo>
                  <a:lnTo>
                    <a:pt x="12" y="120"/>
                  </a:lnTo>
                  <a:lnTo>
                    <a:pt x="13" y="118"/>
                  </a:lnTo>
                  <a:lnTo>
                    <a:pt x="13" y="116"/>
                  </a:lnTo>
                  <a:lnTo>
                    <a:pt x="11" y="108"/>
                  </a:lnTo>
                  <a:lnTo>
                    <a:pt x="11" y="107"/>
                  </a:lnTo>
                  <a:lnTo>
                    <a:pt x="11" y="100"/>
                  </a:lnTo>
                  <a:lnTo>
                    <a:pt x="12" y="96"/>
                  </a:lnTo>
                  <a:lnTo>
                    <a:pt x="12" y="92"/>
                  </a:lnTo>
                  <a:lnTo>
                    <a:pt x="11" y="89"/>
                  </a:lnTo>
                  <a:lnTo>
                    <a:pt x="10" y="84"/>
                  </a:lnTo>
                  <a:lnTo>
                    <a:pt x="8" y="79"/>
                  </a:lnTo>
                  <a:lnTo>
                    <a:pt x="6" y="74"/>
                  </a:lnTo>
                  <a:lnTo>
                    <a:pt x="4" y="70"/>
                  </a:lnTo>
                  <a:lnTo>
                    <a:pt x="2" y="69"/>
                  </a:lnTo>
                  <a:lnTo>
                    <a:pt x="1" y="68"/>
                  </a:lnTo>
                  <a:lnTo>
                    <a:pt x="0" y="67"/>
                  </a:lnTo>
                  <a:lnTo>
                    <a:pt x="5" y="64"/>
                  </a:lnTo>
                  <a:lnTo>
                    <a:pt x="10" y="63"/>
                  </a:lnTo>
                  <a:lnTo>
                    <a:pt x="12" y="63"/>
                  </a:lnTo>
                  <a:lnTo>
                    <a:pt x="14" y="60"/>
                  </a:lnTo>
                  <a:lnTo>
                    <a:pt x="17" y="56"/>
                  </a:lnTo>
                  <a:lnTo>
                    <a:pt x="18" y="55"/>
                  </a:lnTo>
                  <a:lnTo>
                    <a:pt x="19" y="52"/>
                  </a:lnTo>
                  <a:lnTo>
                    <a:pt x="20" y="51"/>
                  </a:lnTo>
                  <a:lnTo>
                    <a:pt x="20" y="50"/>
                  </a:lnTo>
                  <a:lnTo>
                    <a:pt x="19" y="49"/>
                  </a:lnTo>
                  <a:lnTo>
                    <a:pt x="19" y="48"/>
                  </a:lnTo>
                  <a:lnTo>
                    <a:pt x="19" y="47"/>
                  </a:lnTo>
                  <a:lnTo>
                    <a:pt x="19" y="45"/>
                  </a:lnTo>
                  <a:lnTo>
                    <a:pt x="18" y="43"/>
                  </a:lnTo>
                  <a:lnTo>
                    <a:pt x="17" y="39"/>
                  </a:lnTo>
                  <a:lnTo>
                    <a:pt x="17" y="38"/>
                  </a:lnTo>
                  <a:lnTo>
                    <a:pt x="17" y="37"/>
                  </a:lnTo>
                  <a:lnTo>
                    <a:pt x="18" y="35"/>
                  </a:lnTo>
                  <a:lnTo>
                    <a:pt x="20" y="34"/>
                  </a:lnTo>
                  <a:lnTo>
                    <a:pt x="23" y="34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4" y="31"/>
                  </a:lnTo>
                  <a:lnTo>
                    <a:pt x="25" y="30"/>
                  </a:lnTo>
                  <a:lnTo>
                    <a:pt x="25" y="28"/>
                  </a:lnTo>
                  <a:lnTo>
                    <a:pt x="26" y="28"/>
                  </a:lnTo>
                  <a:lnTo>
                    <a:pt x="27" y="28"/>
                  </a:lnTo>
                  <a:lnTo>
                    <a:pt x="28" y="26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7" y="21"/>
                  </a:lnTo>
                  <a:lnTo>
                    <a:pt x="41" y="18"/>
                  </a:lnTo>
                  <a:lnTo>
                    <a:pt x="43" y="17"/>
                  </a:lnTo>
                  <a:lnTo>
                    <a:pt x="44" y="17"/>
                  </a:lnTo>
                  <a:lnTo>
                    <a:pt x="44" y="16"/>
                  </a:lnTo>
                  <a:lnTo>
                    <a:pt x="44" y="15"/>
                  </a:lnTo>
                  <a:lnTo>
                    <a:pt x="43" y="15"/>
                  </a:lnTo>
                  <a:lnTo>
                    <a:pt x="41" y="13"/>
                  </a:lnTo>
                  <a:lnTo>
                    <a:pt x="41" y="12"/>
                  </a:lnTo>
                  <a:lnTo>
                    <a:pt x="41" y="11"/>
                  </a:lnTo>
                  <a:lnTo>
                    <a:pt x="41" y="9"/>
                  </a:lnTo>
                  <a:lnTo>
                    <a:pt x="41" y="6"/>
                  </a:lnTo>
                  <a:lnTo>
                    <a:pt x="41" y="5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43" y="0"/>
                  </a:lnTo>
                  <a:lnTo>
                    <a:pt x="44" y="2"/>
                  </a:lnTo>
                  <a:lnTo>
                    <a:pt x="45" y="2"/>
                  </a:lnTo>
                  <a:lnTo>
                    <a:pt x="45" y="3"/>
                  </a:lnTo>
                  <a:lnTo>
                    <a:pt x="47" y="3"/>
                  </a:lnTo>
                  <a:lnTo>
                    <a:pt x="49" y="3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7" y="3"/>
                  </a:lnTo>
                  <a:lnTo>
                    <a:pt x="50" y="3"/>
                  </a:lnTo>
                  <a:lnTo>
                    <a:pt x="52" y="6"/>
                  </a:lnTo>
                  <a:lnTo>
                    <a:pt x="53" y="6"/>
                  </a:lnTo>
                  <a:lnTo>
                    <a:pt x="54" y="6"/>
                  </a:lnTo>
                  <a:lnTo>
                    <a:pt x="56" y="6"/>
                  </a:lnTo>
                  <a:lnTo>
                    <a:pt x="57" y="8"/>
                  </a:lnTo>
                  <a:lnTo>
                    <a:pt x="58" y="8"/>
                  </a:lnTo>
                  <a:lnTo>
                    <a:pt x="65" y="9"/>
                  </a:lnTo>
                  <a:lnTo>
                    <a:pt x="67" y="9"/>
                  </a:lnTo>
                  <a:lnTo>
                    <a:pt x="72" y="6"/>
                  </a:lnTo>
                  <a:lnTo>
                    <a:pt x="73" y="6"/>
                  </a:lnTo>
                  <a:lnTo>
                    <a:pt x="73" y="6"/>
                  </a:lnTo>
                  <a:lnTo>
                    <a:pt x="75" y="6"/>
                  </a:lnTo>
                  <a:lnTo>
                    <a:pt x="76" y="6"/>
                  </a:lnTo>
                  <a:lnTo>
                    <a:pt x="77" y="6"/>
                  </a:lnTo>
                  <a:lnTo>
                    <a:pt x="78" y="6"/>
                  </a:lnTo>
                  <a:lnTo>
                    <a:pt x="80" y="9"/>
                  </a:lnTo>
                  <a:lnTo>
                    <a:pt x="82" y="9"/>
                  </a:lnTo>
                  <a:lnTo>
                    <a:pt x="84" y="9"/>
                  </a:lnTo>
                  <a:lnTo>
                    <a:pt x="85" y="9"/>
                  </a:lnTo>
                  <a:lnTo>
                    <a:pt x="88" y="9"/>
                  </a:lnTo>
                  <a:lnTo>
                    <a:pt x="89" y="10"/>
                  </a:lnTo>
                  <a:lnTo>
                    <a:pt x="92" y="10"/>
                  </a:lnTo>
                  <a:lnTo>
                    <a:pt x="92" y="11"/>
                  </a:lnTo>
                  <a:lnTo>
                    <a:pt x="93" y="11"/>
                  </a:lnTo>
                  <a:lnTo>
                    <a:pt x="95" y="12"/>
                  </a:lnTo>
                  <a:lnTo>
                    <a:pt x="97" y="13"/>
                  </a:lnTo>
                  <a:lnTo>
                    <a:pt x="97" y="15"/>
                  </a:lnTo>
                  <a:lnTo>
                    <a:pt x="98" y="15"/>
                  </a:lnTo>
                  <a:lnTo>
                    <a:pt x="101" y="16"/>
                  </a:lnTo>
                  <a:lnTo>
                    <a:pt x="102" y="16"/>
                  </a:lnTo>
                  <a:lnTo>
                    <a:pt x="103" y="16"/>
                  </a:lnTo>
                  <a:lnTo>
                    <a:pt x="103" y="17"/>
                  </a:lnTo>
                  <a:lnTo>
                    <a:pt x="106" y="17"/>
                  </a:lnTo>
                  <a:lnTo>
                    <a:pt x="109" y="17"/>
                  </a:lnTo>
                  <a:lnTo>
                    <a:pt x="110" y="18"/>
                  </a:lnTo>
                  <a:lnTo>
                    <a:pt x="111" y="18"/>
                  </a:lnTo>
                  <a:lnTo>
                    <a:pt x="111" y="19"/>
                  </a:lnTo>
                  <a:lnTo>
                    <a:pt x="112" y="19"/>
                  </a:lnTo>
                  <a:lnTo>
                    <a:pt x="112" y="21"/>
                  </a:lnTo>
                  <a:lnTo>
                    <a:pt x="114" y="22"/>
                  </a:lnTo>
                  <a:lnTo>
                    <a:pt x="114" y="23"/>
                  </a:lnTo>
                  <a:lnTo>
                    <a:pt x="114" y="24"/>
                  </a:lnTo>
                  <a:lnTo>
                    <a:pt x="114" y="25"/>
                  </a:lnTo>
                  <a:lnTo>
                    <a:pt x="114" y="26"/>
                  </a:lnTo>
                  <a:lnTo>
                    <a:pt x="114" y="28"/>
                  </a:lnTo>
                  <a:lnTo>
                    <a:pt x="114" y="29"/>
                  </a:lnTo>
                  <a:lnTo>
                    <a:pt x="116" y="35"/>
                  </a:lnTo>
                  <a:lnTo>
                    <a:pt x="117" y="35"/>
                  </a:lnTo>
                  <a:lnTo>
                    <a:pt x="119" y="37"/>
                  </a:lnTo>
                  <a:lnTo>
                    <a:pt x="121" y="38"/>
                  </a:lnTo>
                  <a:lnTo>
                    <a:pt x="122" y="39"/>
                  </a:lnTo>
                  <a:lnTo>
                    <a:pt x="128" y="42"/>
                  </a:lnTo>
                  <a:lnTo>
                    <a:pt x="134" y="43"/>
                  </a:lnTo>
                  <a:lnTo>
                    <a:pt x="140" y="43"/>
                  </a:lnTo>
                  <a:lnTo>
                    <a:pt x="143" y="44"/>
                  </a:lnTo>
                  <a:lnTo>
                    <a:pt x="148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4" y="48"/>
                  </a:lnTo>
                  <a:lnTo>
                    <a:pt x="156" y="49"/>
                  </a:lnTo>
                  <a:lnTo>
                    <a:pt x="158" y="49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51"/>
                  </a:lnTo>
                  <a:lnTo>
                    <a:pt x="163" y="51"/>
                  </a:lnTo>
                  <a:lnTo>
                    <a:pt x="164" y="52"/>
                  </a:lnTo>
                  <a:lnTo>
                    <a:pt x="167" y="54"/>
                  </a:lnTo>
                  <a:lnTo>
                    <a:pt x="168" y="54"/>
                  </a:lnTo>
                  <a:lnTo>
                    <a:pt x="169" y="56"/>
                  </a:lnTo>
                  <a:lnTo>
                    <a:pt x="174" y="60"/>
                  </a:lnTo>
                  <a:lnTo>
                    <a:pt x="175" y="61"/>
                  </a:lnTo>
                  <a:lnTo>
                    <a:pt x="175" y="62"/>
                  </a:lnTo>
                  <a:lnTo>
                    <a:pt x="177" y="62"/>
                  </a:lnTo>
                  <a:lnTo>
                    <a:pt x="179" y="62"/>
                  </a:lnTo>
                  <a:lnTo>
                    <a:pt x="181" y="63"/>
                  </a:lnTo>
                  <a:lnTo>
                    <a:pt x="182" y="63"/>
                  </a:lnTo>
                  <a:lnTo>
                    <a:pt x="183" y="64"/>
                  </a:lnTo>
                  <a:lnTo>
                    <a:pt x="186" y="64"/>
                  </a:lnTo>
                  <a:lnTo>
                    <a:pt x="187" y="63"/>
                  </a:lnTo>
                  <a:lnTo>
                    <a:pt x="188" y="63"/>
                  </a:lnTo>
                  <a:lnTo>
                    <a:pt x="189" y="63"/>
                  </a:lnTo>
                  <a:lnTo>
                    <a:pt x="190" y="63"/>
                  </a:lnTo>
                  <a:lnTo>
                    <a:pt x="193" y="62"/>
                  </a:lnTo>
                  <a:lnTo>
                    <a:pt x="193" y="62"/>
                  </a:lnTo>
                  <a:lnTo>
                    <a:pt x="195" y="60"/>
                  </a:lnTo>
                  <a:lnTo>
                    <a:pt x="199" y="56"/>
                  </a:lnTo>
                  <a:lnTo>
                    <a:pt x="200" y="54"/>
                  </a:lnTo>
                  <a:lnTo>
                    <a:pt x="201" y="52"/>
                  </a:lnTo>
                  <a:lnTo>
                    <a:pt x="202" y="50"/>
                  </a:lnTo>
                  <a:lnTo>
                    <a:pt x="203" y="48"/>
                  </a:lnTo>
                  <a:lnTo>
                    <a:pt x="203" y="47"/>
                  </a:lnTo>
                  <a:lnTo>
                    <a:pt x="203" y="43"/>
                  </a:lnTo>
                  <a:lnTo>
                    <a:pt x="202" y="42"/>
                  </a:lnTo>
                  <a:lnTo>
                    <a:pt x="202" y="41"/>
                  </a:lnTo>
                  <a:lnTo>
                    <a:pt x="201" y="39"/>
                  </a:lnTo>
                  <a:lnTo>
                    <a:pt x="200" y="36"/>
                  </a:lnTo>
                  <a:lnTo>
                    <a:pt x="200" y="35"/>
                  </a:lnTo>
                  <a:lnTo>
                    <a:pt x="200" y="35"/>
                  </a:lnTo>
                  <a:lnTo>
                    <a:pt x="199" y="34"/>
                  </a:lnTo>
                  <a:lnTo>
                    <a:pt x="199" y="32"/>
                  </a:lnTo>
                  <a:lnTo>
                    <a:pt x="199" y="31"/>
                  </a:lnTo>
                  <a:lnTo>
                    <a:pt x="199" y="29"/>
                  </a:lnTo>
                  <a:lnTo>
                    <a:pt x="200" y="29"/>
                  </a:lnTo>
                  <a:lnTo>
                    <a:pt x="200" y="28"/>
                  </a:lnTo>
                  <a:lnTo>
                    <a:pt x="201" y="23"/>
                  </a:lnTo>
                  <a:lnTo>
                    <a:pt x="202" y="23"/>
                  </a:lnTo>
                  <a:lnTo>
                    <a:pt x="206" y="19"/>
                  </a:lnTo>
                  <a:lnTo>
                    <a:pt x="206" y="18"/>
                  </a:lnTo>
                  <a:lnTo>
                    <a:pt x="207" y="17"/>
                  </a:lnTo>
                  <a:lnTo>
                    <a:pt x="208" y="17"/>
                  </a:lnTo>
                  <a:lnTo>
                    <a:pt x="208" y="16"/>
                  </a:lnTo>
                  <a:lnTo>
                    <a:pt x="212" y="13"/>
                  </a:lnTo>
                  <a:lnTo>
                    <a:pt x="216" y="12"/>
                  </a:lnTo>
                  <a:lnTo>
                    <a:pt x="219" y="10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5" y="9"/>
                  </a:lnTo>
                  <a:lnTo>
                    <a:pt x="227" y="9"/>
                  </a:lnTo>
                  <a:lnTo>
                    <a:pt x="227" y="8"/>
                  </a:lnTo>
                  <a:lnTo>
                    <a:pt x="231" y="6"/>
                  </a:lnTo>
                  <a:lnTo>
                    <a:pt x="232" y="6"/>
                  </a:lnTo>
                  <a:lnTo>
                    <a:pt x="233" y="6"/>
                  </a:lnTo>
                  <a:lnTo>
                    <a:pt x="234" y="6"/>
                  </a:lnTo>
                  <a:lnTo>
                    <a:pt x="235" y="6"/>
                  </a:lnTo>
                  <a:lnTo>
                    <a:pt x="240" y="6"/>
                  </a:lnTo>
                  <a:lnTo>
                    <a:pt x="241" y="6"/>
                  </a:lnTo>
                  <a:lnTo>
                    <a:pt x="242" y="6"/>
                  </a:lnTo>
                  <a:lnTo>
                    <a:pt x="244" y="6"/>
                  </a:lnTo>
                  <a:lnTo>
                    <a:pt x="245" y="6"/>
                  </a:lnTo>
                  <a:lnTo>
                    <a:pt x="246" y="6"/>
                  </a:lnTo>
                  <a:lnTo>
                    <a:pt x="247" y="9"/>
                  </a:lnTo>
                  <a:lnTo>
                    <a:pt x="248" y="9"/>
                  </a:lnTo>
                  <a:lnTo>
                    <a:pt x="249" y="9"/>
                  </a:lnTo>
                  <a:lnTo>
                    <a:pt x="253" y="10"/>
                  </a:lnTo>
                  <a:lnTo>
                    <a:pt x="254" y="11"/>
                  </a:lnTo>
                  <a:lnTo>
                    <a:pt x="255" y="11"/>
                  </a:lnTo>
                  <a:lnTo>
                    <a:pt x="257" y="11"/>
                  </a:lnTo>
                  <a:lnTo>
                    <a:pt x="258" y="12"/>
                  </a:lnTo>
                  <a:lnTo>
                    <a:pt x="259" y="12"/>
                  </a:lnTo>
                  <a:lnTo>
                    <a:pt x="259" y="13"/>
                  </a:lnTo>
                  <a:lnTo>
                    <a:pt x="258" y="13"/>
                  </a:lnTo>
                  <a:lnTo>
                    <a:pt x="259" y="15"/>
                  </a:lnTo>
                  <a:lnTo>
                    <a:pt x="259" y="16"/>
                  </a:lnTo>
                  <a:lnTo>
                    <a:pt x="259" y="18"/>
                  </a:lnTo>
                  <a:lnTo>
                    <a:pt x="259" y="17"/>
                  </a:lnTo>
                  <a:lnTo>
                    <a:pt x="258" y="17"/>
                  </a:lnTo>
                  <a:lnTo>
                    <a:pt x="258" y="18"/>
                  </a:lnTo>
                  <a:lnTo>
                    <a:pt x="258" y="19"/>
                  </a:lnTo>
                  <a:lnTo>
                    <a:pt x="259" y="19"/>
                  </a:lnTo>
                  <a:lnTo>
                    <a:pt x="260" y="19"/>
                  </a:lnTo>
                  <a:lnTo>
                    <a:pt x="260" y="21"/>
                  </a:lnTo>
                  <a:lnTo>
                    <a:pt x="261" y="21"/>
                  </a:lnTo>
                  <a:lnTo>
                    <a:pt x="261" y="22"/>
                  </a:lnTo>
                  <a:lnTo>
                    <a:pt x="263" y="22"/>
                  </a:lnTo>
                  <a:lnTo>
                    <a:pt x="263" y="23"/>
                  </a:lnTo>
                  <a:lnTo>
                    <a:pt x="263" y="22"/>
                  </a:lnTo>
                  <a:lnTo>
                    <a:pt x="264" y="22"/>
                  </a:lnTo>
                  <a:lnTo>
                    <a:pt x="264" y="23"/>
                  </a:lnTo>
                  <a:lnTo>
                    <a:pt x="265" y="23"/>
                  </a:lnTo>
                  <a:lnTo>
                    <a:pt x="267" y="23"/>
                  </a:lnTo>
                  <a:lnTo>
                    <a:pt x="270" y="23"/>
                  </a:lnTo>
                  <a:lnTo>
                    <a:pt x="273" y="23"/>
                  </a:lnTo>
                  <a:lnTo>
                    <a:pt x="276" y="24"/>
                  </a:lnTo>
                  <a:lnTo>
                    <a:pt x="276" y="25"/>
                  </a:lnTo>
                  <a:lnTo>
                    <a:pt x="277" y="26"/>
                  </a:lnTo>
                  <a:lnTo>
                    <a:pt x="278" y="26"/>
                  </a:lnTo>
                  <a:lnTo>
                    <a:pt x="280" y="26"/>
                  </a:lnTo>
                  <a:lnTo>
                    <a:pt x="285" y="26"/>
                  </a:lnTo>
                  <a:lnTo>
                    <a:pt x="287" y="26"/>
                  </a:lnTo>
                  <a:lnTo>
                    <a:pt x="289" y="26"/>
                  </a:lnTo>
                  <a:lnTo>
                    <a:pt x="290" y="26"/>
                  </a:lnTo>
                  <a:lnTo>
                    <a:pt x="291" y="26"/>
                  </a:lnTo>
                  <a:lnTo>
                    <a:pt x="292" y="26"/>
                  </a:lnTo>
                  <a:lnTo>
                    <a:pt x="293" y="28"/>
                  </a:lnTo>
                  <a:lnTo>
                    <a:pt x="294" y="28"/>
                  </a:lnTo>
                  <a:lnTo>
                    <a:pt x="294" y="29"/>
                  </a:lnTo>
                  <a:lnTo>
                    <a:pt x="294" y="30"/>
                  </a:lnTo>
                  <a:lnTo>
                    <a:pt x="296" y="31"/>
                  </a:lnTo>
                  <a:lnTo>
                    <a:pt x="297" y="32"/>
                  </a:lnTo>
                  <a:lnTo>
                    <a:pt x="297" y="34"/>
                  </a:lnTo>
                  <a:lnTo>
                    <a:pt x="297" y="3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52" name="Freeform 507">
              <a:extLst>
                <a:ext uri="{FF2B5EF4-FFF2-40B4-BE49-F238E27FC236}">
                  <a16:creationId xmlns:a16="http://schemas.microsoft.com/office/drawing/2014/main" id="{F2D30E5D-0CF3-04C2-6A14-CF81E706AC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1106" y="2094062"/>
              <a:ext cx="122238" cy="252413"/>
            </a:xfrm>
            <a:custGeom>
              <a:avLst/>
              <a:gdLst>
                <a:gd name="T0" fmla="*/ 65 w 77"/>
                <a:gd name="T1" fmla="*/ 82 h 159"/>
                <a:gd name="T2" fmla="*/ 63 w 77"/>
                <a:gd name="T3" fmla="*/ 82 h 159"/>
                <a:gd name="T4" fmla="*/ 60 w 77"/>
                <a:gd name="T5" fmla="*/ 79 h 159"/>
                <a:gd name="T6" fmla="*/ 66 w 77"/>
                <a:gd name="T7" fmla="*/ 64 h 159"/>
                <a:gd name="T8" fmla="*/ 70 w 77"/>
                <a:gd name="T9" fmla="*/ 61 h 159"/>
                <a:gd name="T10" fmla="*/ 72 w 77"/>
                <a:gd name="T11" fmla="*/ 59 h 159"/>
                <a:gd name="T12" fmla="*/ 43 w 77"/>
                <a:gd name="T13" fmla="*/ 3 h 159"/>
                <a:gd name="T14" fmla="*/ 44 w 77"/>
                <a:gd name="T15" fmla="*/ 3 h 159"/>
                <a:gd name="T16" fmla="*/ 52 w 77"/>
                <a:gd name="T17" fmla="*/ 4 h 159"/>
                <a:gd name="T18" fmla="*/ 52 w 77"/>
                <a:gd name="T19" fmla="*/ 6 h 159"/>
                <a:gd name="T20" fmla="*/ 52 w 77"/>
                <a:gd name="T21" fmla="*/ 13 h 159"/>
                <a:gd name="T22" fmla="*/ 54 w 77"/>
                <a:gd name="T23" fmla="*/ 15 h 159"/>
                <a:gd name="T24" fmla="*/ 59 w 77"/>
                <a:gd name="T25" fmla="*/ 11 h 159"/>
                <a:gd name="T26" fmla="*/ 65 w 77"/>
                <a:gd name="T27" fmla="*/ 7 h 159"/>
                <a:gd name="T28" fmla="*/ 67 w 77"/>
                <a:gd name="T29" fmla="*/ 11 h 159"/>
                <a:gd name="T30" fmla="*/ 64 w 77"/>
                <a:gd name="T31" fmla="*/ 17 h 159"/>
                <a:gd name="T32" fmla="*/ 57 w 77"/>
                <a:gd name="T33" fmla="*/ 24 h 159"/>
                <a:gd name="T34" fmla="*/ 57 w 77"/>
                <a:gd name="T35" fmla="*/ 33 h 159"/>
                <a:gd name="T36" fmla="*/ 63 w 77"/>
                <a:gd name="T37" fmla="*/ 36 h 159"/>
                <a:gd name="T38" fmla="*/ 66 w 77"/>
                <a:gd name="T39" fmla="*/ 41 h 159"/>
                <a:gd name="T40" fmla="*/ 67 w 77"/>
                <a:gd name="T41" fmla="*/ 47 h 159"/>
                <a:gd name="T42" fmla="*/ 66 w 77"/>
                <a:gd name="T43" fmla="*/ 52 h 159"/>
                <a:gd name="T44" fmla="*/ 63 w 77"/>
                <a:gd name="T45" fmla="*/ 59 h 159"/>
                <a:gd name="T46" fmla="*/ 60 w 77"/>
                <a:gd name="T47" fmla="*/ 62 h 159"/>
                <a:gd name="T48" fmla="*/ 56 w 77"/>
                <a:gd name="T49" fmla="*/ 66 h 159"/>
                <a:gd name="T50" fmla="*/ 48 w 77"/>
                <a:gd name="T51" fmla="*/ 73 h 159"/>
                <a:gd name="T52" fmla="*/ 51 w 77"/>
                <a:gd name="T53" fmla="*/ 80 h 159"/>
                <a:gd name="T54" fmla="*/ 60 w 77"/>
                <a:gd name="T55" fmla="*/ 85 h 159"/>
                <a:gd name="T56" fmla="*/ 65 w 77"/>
                <a:gd name="T57" fmla="*/ 87 h 159"/>
                <a:gd name="T58" fmla="*/ 69 w 77"/>
                <a:gd name="T59" fmla="*/ 88 h 159"/>
                <a:gd name="T60" fmla="*/ 70 w 77"/>
                <a:gd name="T61" fmla="*/ 93 h 159"/>
                <a:gd name="T62" fmla="*/ 73 w 77"/>
                <a:gd name="T63" fmla="*/ 95 h 159"/>
                <a:gd name="T64" fmla="*/ 76 w 77"/>
                <a:gd name="T65" fmla="*/ 99 h 159"/>
                <a:gd name="T66" fmla="*/ 74 w 77"/>
                <a:gd name="T67" fmla="*/ 108 h 159"/>
                <a:gd name="T68" fmla="*/ 70 w 77"/>
                <a:gd name="T69" fmla="*/ 116 h 159"/>
                <a:gd name="T70" fmla="*/ 58 w 77"/>
                <a:gd name="T71" fmla="*/ 125 h 159"/>
                <a:gd name="T72" fmla="*/ 50 w 77"/>
                <a:gd name="T73" fmla="*/ 132 h 159"/>
                <a:gd name="T74" fmla="*/ 52 w 77"/>
                <a:gd name="T75" fmla="*/ 144 h 159"/>
                <a:gd name="T76" fmla="*/ 45 w 77"/>
                <a:gd name="T77" fmla="*/ 158 h 159"/>
                <a:gd name="T78" fmla="*/ 35 w 77"/>
                <a:gd name="T79" fmla="*/ 149 h 159"/>
                <a:gd name="T80" fmla="*/ 32 w 77"/>
                <a:gd name="T81" fmla="*/ 131 h 159"/>
                <a:gd name="T82" fmla="*/ 28 w 77"/>
                <a:gd name="T83" fmla="*/ 119 h 159"/>
                <a:gd name="T84" fmla="*/ 15 w 77"/>
                <a:gd name="T85" fmla="*/ 106 h 159"/>
                <a:gd name="T86" fmla="*/ 9 w 77"/>
                <a:gd name="T87" fmla="*/ 97 h 159"/>
                <a:gd name="T88" fmla="*/ 3 w 77"/>
                <a:gd name="T89" fmla="*/ 90 h 159"/>
                <a:gd name="T90" fmla="*/ 0 w 77"/>
                <a:gd name="T91" fmla="*/ 79 h 159"/>
                <a:gd name="T92" fmla="*/ 2 w 77"/>
                <a:gd name="T93" fmla="*/ 73 h 159"/>
                <a:gd name="T94" fmla="*/ 7 w 77"/>
                <a:gd name="T95" fmla="*/ 67 h 159"/>
                <a:gd name="T96" fmla="*/ 14 w 77"/>
                <a:gd name="T97" fmla="*/ 64 h 159"/>
                <a:gd name="T98" fmla="*/ 15 w 77"/>
                <a:gd name="T99" fmla="*/ 54 h 159"/>
                <a:gd name="T100" fmla="*/ 16 w 77"/>
                <a:gd name="T101" fmla="*/ 47 h 159"/>
                <a:gd name="T102" fmla="*/ 16 w 77"/>
                <a:gd name="T103" fmla="*/ 41 h 159"/>
                <a:gd name="T104" fmla="*/ 15 w 77"/>
                <a:gd name="T105" fmla="*/ 33 h 159"/>
                <a:gd name="T106" fmla="*/ 15 w 77"/>
                <a:gd name="T107" fmla="*/ 26 h 159"/>
                <a:gd name="T108" fmla="*/ 13 w 77"/>
                <a:gd name="T109" fmla="*/ 19 h 159"/>
                <a:gd name="T110" fmla="*/ 19 w 77"/>
                <a:gd name="T111" fmla="*/ 15 h 159"/>
                <a:gd name="T112" fmla="*/ 22 w 77"/>
                <a:gd name="T113" fmla="*/ 10 h 159"/>
                <a:gd name="T114" fmla="*/ 28 w 77"/>
                <a:gd name="T115" fmla="*/ 4 h 159"/>
                <a:gd name="T116" fmla="*/ 38 w 77"/>
                <a:gd name="T117" fmla="*/ 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7" h="159">
                  <a:moveTo>
                    <a:pt x="65" y="79"/>
                  </a:moveTo>
                  <a:lnTo>
                    <a:pt x="65" y="80"/>
                  </a:lnTo>
                  <a:lnTo>
                    <a:pt x="66" y="80"/>
                  </a:lnTo>
                  <a:lnTo>
                    <a:pt x="66" y="81"/>
                  </a:lnTo>
                  <a:lnTo>
                    <a:pt x="67" y="81"/>
                  </a:lnTo>
                  <a:lnTo>
                    <a:pt x="66" y="82"/>
                  </a:lnTo>
                  <a:lnTo>
                    <a:pt x="65" y="82"/>
                  </a:lnTo>
                  <a:lnTo>
                    <a:pt x="65" y="84"/>
                  </a:lnTo>
                  <a:lnTo>
                    <a:pt x="65" y="82"/>
                  </a:lnTo>
                  <a:lnTo>
                    <a:pt x="64" y="84"/>
                  </a:lnTo>
                  <a:lnTo>
                    <a:pt x="64" y="85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3" y="82"/>
                  </a:lnTo>
                  <a:lnTo>
                    <a:pt x="61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1"/>
                  </a:lnTo>
                  <a:lnTo>
                    <a:pt x="61" y="81"/>
                  </a:lnTo>
                  <a:lnTo>
                    <a:pt x="60" y="80"/>
                  </a:lnTo>
                  <a:lnTo>
                    <a:pt x="60" y="79"/>
                  </a:lnTo>
                  <a:lnTo>
                    <a:pt x="61" y="79"/>
                  </a:lnTo>
                  <a:lnTo>
                    <a:pt x="63" y="79"/>
                  </a:lnTo>
                  <a:lnTo>
                    <a:pt x="64" y="79"/>
                  </a:lnTo>
                  <a:lnTo>
                    <a:pt x="65" y="79"/>
                  </a:lnTo>
                  <a:close/>
                  <a:moveTo>
                    <a:pt x="67" y="62"/>
                  </a:moveTo>
                  <a:lnTo>
                    <a:pt x="67" y="64"/>
                  </a:lnTo>
                  <a:lnTo>
                    <a:pt x="66" y="64"/>
                  </a:lnTo>
                  <a:lnTo>
                    <a:pt x="66" y="62"/>
                  </a:lnTo>
                  <a:lnTo>
                    <a:pt x="65" y="62"/>
                  </a:lnTo>
                  <a:lnTo>
                    <a:pt x="67" y="62"/>
                  </a:lnTo>
                  <a:close/>
                  <a:moveTo>
                    <a:pt x="71" y="60"/>
                  </a:moveTo>
                  <a:lnTo>
                    <a:pt x="72" y="60"/>
                  </a:lnTo>
                  <a:lnTo>
                    <a:pt x="72" y="61"/>
                  </a:lnTo>
                  <a:lnTo>
                    <a:pt x="70" y="61"/>
                  </a:lnTo>
                  <a:lnTo>
                    <a:pt x="69" y="62"/>
                  </a:lnTo>
                  <a:lnTo>
                    <a:pt x="69" y="61"/>
                  </a:lnTo>
                  <a:lnTo>
                    <a:pt x="69" y="60"/>
                  </a:lnTo>
                  <a:lnTo>
                    <a:pt x="70" y="60"/>
                  </a:lnTo>
                  <a:lnTo>
                    <a:pt x="70" y="59"/>
                  </a:lnTo>
                  <a:lnTo>
                    <a:pt x="71" y="59"/>
                  </a:lnTo>
                  <a:lnTo>
                    <a:pt x="72" y="59"/>
                  </a:lnTo>
                  <a:lnTo>
                    <a:pt x="71" y="59"/>
                  </a:lnTo>
                  <a:lnTo>
                    <a:pt x="71" y="60"/>
                  </a:lnTo>
                  <a:close/>
                  <a:moveTo>
                    <a:pt x="45" y="1"/>
                  </a:moveTo>
                  <a:lnTo>
                    <a:pt x="45" y="2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3" y="3"/>
                  </a:lnTo>
                  <a:lnTo>
                    <a:pt x="44" y="3"/>
                  </a:lnTo>
                  <a:lnTo>
                    <a:pt x="44" y="4"/>
                  </a:lnTo>
                  <a:lnTo>
                    <a:pt x="45" y="4"/>
                  </a:lnTo>
                  <a:lnTo>
                    <a:pt x="46" y="4"/>
                  </a:lnTo>
                  <a:lnTo>
                    <a:pt x="46" y="3"/>
                  </a:lnTo>
                  <a:lnTo>
                    <a:pt x="45" y="3"/>
                  </a:lnTo>
                  <a:lnTo>
                    <a:pt x="44" y="3"/>
                  </a:lnTo>
                  <a:lnTo>
                    <a:pt x="45" y="2"/>
                  </a:lnTo>
                  <a:lnTo>
                    <a:pt x="47" y="2"/>
                  </a:lnTo>
                  <a:lnTo>
                    <a:pt x="48" y="2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4"/>
                  </a:lnTo>
                  <a:lnTo>
                    <a:pt x="52" y="4"/>
                  </a:lnTo>
                  <a:lnTo>
                    <a:pt x="51" y="4"/>
                  </a:lnTo>
                  <a:lnTo>
                    <a:pt x="50" y="4"/>
                  </a:lnTo>
                  <a:lnTo>
                    <a:pt x="50" y="6"/>
                  </a:lnTo>
                  <a:lnTo>
                    <a:pt x="51" y="6"/>
                  </a:lnTo>
                  <a:lnTo>
                    <a:pt x="52" y="6"/>
                  </a:lnTo>
                  <a:lnTo>
                    <a:pt x="52" y="7"/>
                  </a:lnTo>
                  <a:lnTo>
                    <a:pt x="52" y="6"/>
                  </a:lnTo>
                  <a:lnTo>
                    <a:pt x="51" y="7"/>
                  </a:lnTo>
                  <a:lnTo>
                    <a:pt x="51" y="8"/>
                  </a:lnTo>
                  <a:lnTo>
                    <a:pt x="52" y="9"/>
                  </a:lnTo>
                  <a:lnTo>
                    <a:pt x="53" y="10"/>
                  </a:lnTo>
                  <a:lnTo>
                    <a:pt x="54" y="11"/>
                  </a:lnTo>
                  <a:lnTo>
                    <a:pt x="53" y="13"/>
                  </a:lnTo>
                  <a:lnTo>
                    <a:pt x="52" y="13"/>
                  </a:lnTo>
                  <a:lnTo>
                    <a:pt x="51" y="13"/>
                  </a:lnTo>
                  <a:lnTo>
                    <a:pt x="51" y="14"/>
                  </a:lnTo>
                  <a:lnTo>
                    <a:pt x="52" y="14"/>
                  </a:lnTo>
                  <a:lnTo>
                    <a:pt x="53" y="13"/>
                  </a:lnTo>
                  <a:lnTo>
                    <a:pt x="53" y="14"/>
                  </a:lnTo>
                  <a:lnTo>
                    <a:pt x="53" y="15"/>
                  </a:lnTo>
                  <a:lnTo>
                    <a:pt x="54" y="15"/>
                  </a:lnTo>
                  <a:lnTo>
                    <a:pt x="56" y="15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57" y="14"/>
                  </a:lnTo>
                  <a:lnTo>
                    <a:pt x="57" y="13"/>
                  </a:lnTo>
                  <a:lnTo>
                    <a:pt x="58" y="11"/>
                  </a:lnTo>
                  <a:lnTo>
                    <a:pt x="59" y="11"/>
                  </a:lnTo>
                  <a:lnTo>
                    <a:pt x="60" y="11"/>
                  </a:lnTo>
                  <a:lnTo>
                    <a:pt x="61" y="10"/>
                  </a:lnTo>
                  <a:lnTo>
                    <a:pt x="63" y="10"/>
                  </a:lnTo>
                  <a:lnTo>
                    <a:pt x="63" y="9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5" y="7"/>
                  </a:lnTo>
                  <a:lnTo>
                    <a:pt x="66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7" y="8"/>
                  </a:lnTo>
                  <a:lnTo>
                    <a:pt x="67" y="9"/>
                  </a:lnTo>
                  <a:lnTo>
                    <a:pt x="67" y="10"/>
                  </a:lnTo>
                  <a:lnTo>
                    <a:pt x="67" y="11"/>
                  </a:lnTo>
                  <a:lnTo>
                    <a:pt x="69" y="11"/>
                  </a:lnTo>
                  <a:lnTo>
                    <a:pt x="69" y="13"/>
                  </a:lnTo>
                  <a:lnTo>
                    <a:pt x="67" y="13"/>
                  </a:lnTo>
                  <a:lnTo>
                    <a:pt x="66" y="14"/>
                  </a:lnTo>
                  <a:lnTo>
                    <a:pt x="66" y="15"/>
                  </a:lnTo>
                  <a:lnTo>
                    <a:pt x="65" y="15"/>
                  </a:lnTo>
                  <a:lnTo>
                    <a:pt x="64" y="17"/>
                  </a:lnTo>
                  <a:lnTo>
                    <a:pt x="63" y="20"/>
                  </a:lnTo>
                  <a:lnTo>
                    <a:pt x="61" y="21"/>
                  </a:lnTo>
                  <a:lnTo>
                    <a:pt x="60" y="21"/>
                  </a:lnTo>
                  <a:lnTo>
                    <a:pt x="58" y="22"/>
                  </a:lnTo>
                  <a:lnTo>
                    <a:pt x="57" y="22"/>
                  </a:lnTo>
                  <a:lnTo>
                    <a:pt x="57" y="23"/>
                  </a:lnTo>
                  <a:lnTo>
                    <a:pt x="57" y="24"/>
                  </a:lnTo>
                  <a:lnTo>
                    <a:pt x="57" y="26"/>
                  </a:lnTo>
                  <a:lnTo>
                    <a:pt x="57" y="27"/>
                  </a:lnTo>
                  <a:lnTo>
                    <a:pt x="57" y="28"/>
                  </a:lnTo>
                  <a:lnTo>
                    <a:pt x="57" y="29"/>
                  </a:lnTo>
                  <a:lnTo>
                    <a:pt x="57" y="30"/>
                  </a:lnTo>
                  <a:lnTo>
                    <a:pt x="57" y="32"/>
                  </a:lnTo>
                  <a:lnTo>
                    <a:pt x="57" y="33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8" y="35"/>
                  </a:lnTo>
                  <a:lnTo>
                    <a:pt x="60" y="36"/>
                  </a:lnTo>
                  <a:lnTo>
                    <a:pt x="60" y="37"/>
                  </a:lnTo>
                  <a:lnTo>
                    <a:pt x="61" y="36"/>
                  </a:lnTo>
                  <a:lnTo>
                    <a:pt x="63" y="36"/>
                  </a:lnTo>
                  <a:lnTo>
                    <a:pt x="63" y="37"/>
                  </a:lnTo>
                  <a:lnTo>
                    <a:pt x="63" y="39"/>
                  </a:lnTo>
                  <a:lnTo>
                    <a:pt x="64" y="39"/>
                  </a:lnTo>
                  <a:lnTo>
                    <a:pt x="65" y="40"/>
                  </a:lnTo>
                  <a:lnTo>
                    <a:pt x="66" y="40"/>
                  </a:lnTo>
                  <a:lnTo>
                    <a:pt x="67" y="41"/>
                  </a:lnTo>
                  <a:lnTo>
                    <a:pt x="66" y="41"/>
                  </a:lnTo>
                  <a:lnTo>
                    <a:pt x="66" y="42"/>
                  </a:lnTo>
                  <a:lnTo>
                    <a:pt x="66" y="43"/>
                  </a:lnTo>
                  <a:lnTo>
                    <a:pt x="67" y="43"/>
                  </a:lnTo>
                  <a:lnTo>
                    <a:pt x="66" y="43"/>
                  </a:lnTo>
                  <a:lnTo>
                    <a:pt x="66" y="45"/>
                  </a:lnTo>
                  <a:lnTo>
                    <a:pt x="66" y="46"/>
                  </a:lnTo>
                  <a:lnTo>
                    <a:pt x="67" y="47"/>
                  </a:lnTo>
                  <a:lnTo>
                    <a:pt x="67" y="48"/>
                  </a:lnTo>
                  <a:lnTo>
                    <a:pt x="69" y="48"/>
                  </a:lnTo>
                  <a:lnTo>
                    <a:pt x="69" y="49"/>
                  </a:lnTo>
                  <a:lnTo>
                    <a:pt x="67" y="49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2"/>
                  </a:lnTo>
                  <a:lnTo>
                    <a:pt x="66" y="53"/>
                  </a:lnTo>
                  <a:lnTo>
                    <a:pt x="65" y="54"/>
                  </a:lnTo>
                  <a:lnTo>
                    <a:pt x="64" y="55"/>
                  </a:lnTo>
                  <a:lnTo>
                    <a:pt x="64" y="56"/>
                  </a:lnTo>
                  <a:lnTo>
                    <a:pt x="64" y="58"/>
                  </a:lnTo>
                  <a:lnTo>
                    <a:pt x="63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3" y="59"/>
                  </a:lnTo>
                  <a:lnTo>
                    <a:pt x="63" y="60"/>
                  </a:lnTo>
                  <a:lnTo>
                    <a:pt x="61" y="60"/>
                  </a:lnTo>
                  <a:lnTo>
                    <a:pt x="61" y="61"/>
                  </a:lnTo>
                  <a:lnTo>
                    <a:pt x="60" y="61"/>
                  </a:lnTo>
                  <a:lnTo>
                    <a:pt x="60" y="62"/>
                  </a:lnTo>
                  <a:lnTo>
                    <a:pt x="59" y="62"/>
                  </a:lnTo>
                  <a:lnTo>
                    <a:pt x="58" y="62"/>
                  </a:lnTo>
                  <a:lnTo>
                    <a:pt x="58" y="64"/>
                  </a:lnTo>
                  <a:lnTo>
                    <a:pt x="58" y="65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6" y="66"/>
                  </a:lnTo>
                  <a:lnTo>
                    <a:pt x="54" y="68"/>
                  </a:lnTo>
                  <a:lnTo>
                    <a:pt x="53" y="68"/>
                  </a:lnTo>
                  <a:lnTo>
                    <a:pt x="52" y="69"/>
                  </a:lnTo>
                  <a:lnTo>
                    <a:pt x="51" y="69"/>
                  </a:lnTo>
                  <a:lnTo>
                    <a:pt x="50" y="71"/>
                  </a:lnTo>
                  <a:lnTo>
                    <a:pt x="50" y="72"/>
                  </a:lnTo>
                  <a:lnTo>
                    <a:pt x="48" y="73"/>
                  </a:lnTo>
                  <a:lnTo>
                    <a:pt x="47" y="73"/>
                  </a:lnTo>
                  <a:lnTo>
                    <a:pt x="48" y="73"/>
                  </a:lnTo>
                  <a:lnTo>
                    <a:pt x="48" y="74"/>
                  </a:lnTo>
                  <a:lnTo>
                    <a:pt x="48" y="75"/>
                  </a:lnTo>
                  <a:lnTo>
                    <a:pt x="48" y="77"/>
                  </a:lnTo>
                  <a:lnTo>
                    <a:pt x="48" y="78"/>
                  </a:lnTo>
                  <a:lnTo>
                    <a:pt x="51" y="80"/>
                  </a:lnTo>
                  <a:lnTo>
                    <a:pt x="51" y="81"/>
                  </a:lnTo>
                  <a:lnTo>
                    <a:pt x="54" y="84"/>
                  </a:lnTo>
                  <a:lnTo>
                    <a:pt x="57" y="85"/>
                  </a:lnTo>
                  <a:lnTo>
                    <a:pt x="57" y="85"/>
                  </a:lnTo>
                  <a:lnTo>
                    <a:pt x="59" y="85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60" y="86"/>
                  </a:lnTo>
                  <a:lnTo>
                    <a:pt x="59" y="87"/>
                  </a:lnTo>
                  <a:lnTo>
                    <a:pt x="60" y="88"/>
                  </a:lnTo>
                  <a:lnTo>
                    <a:pt x="61" y="88"/>
                  </a:lnTo>
                  <a:lnTo>
                    <a:pt x="63" y="87"/>
                  </a:lnTo>
                  <a:lnTo>
                    <a:pt x="64" y="87"/>
                  </a:lnTo>
                  <a:lnTo>
                    <a:pt x="65" y="87"/>
                  </a:lnTo>
                  <a:lnTo>
                    <a:pt x="64" y="86"/>
                  </a:lnTo>
                  <a:lnTo>
                    <a:pt x="65" y="85"/>
                  </a:lnTo>
                  <a:lnTo>
                    <a:pt x="66" y="85"/>
                  </a:lnTo>
                  <a:lnTo>
                    <a:pt x="66" y="86"/>
                  </a:lnTo>
                  <a:lnTo>
                    <a:pt x="67" y="86"/>
                  </a:lnTo>
                  <a:lnTo>
                    <a:pt x="67" y="87"/>
                  </a:lnTo>
                  <a:lnTo>
                    <a:pt x="69" y="88"/>
                  </a:lnTo>
                  <a:lnTo>
                    <a:pt x="67" y="90"/>
                  </a:lnTo>
                  <a:lnTo>
                    <a:pt x="67" y="91"/>
                  </a:lnTo>
                  <a:lnTo>
                    <a:pt x="67" y="92"/>
                  </a:lnTo>
                  <a:lnTo>
                    <a:pt x="69" y="91"/>
                  </a:lnTo>
                  <a:lnTo>
                    <a:pt x="69" y="92"/>
                  </a:lnTo>
                  <a:lnTo>
                    <a:pt x="70" y="92"/>
                  </a:lnTo>
                  <a:lnTo>
                    <a:pt x="70" y="93"/>
                  </a:lnTo>
                  <a:lnTo>
                    <a:pt x="71" y="93"/>
                  </a:lnTo>
                  <a:lnTo>
                    <a:pt x="70" y="93"/>
                  </a:lnTo>
                  <a:lnTo>
                    <a:pt x="69" y="93"/>
                  </a:lnTo>
                  <a:lnTo>
                    <a:pt x="69" y="94"/>
                  </a:lnTo>
                  <a:lnTo>
                    <a:pt x="70" y="95"/>
                  </a:lnTo>
                  <a:lnTo>
                    <a:pt x="71" y="95"/>
                  </a:lnTo>
                  <a:lnTo>
                    <a:pt x="73" y="95"/>
                  </a:lnTo>
                  <a:lnTo>
                    <a:pt x="74" y="95"/>
                  </a:lnTo>
                  <a:lnTo>
                    <a:pt x="73" y="94"/>
                  </a:lnTo>
                  <a:lnTo>
                    <a:pt x="72" y="94"/>
                  </a:lnTo>
                  <a:lnTo>
                    <a:pt x="74" y="95"/>
                  </a:lnTo>
                  <a:lnTo>
                    <a:pt x="76" y="95"/>
                  </a:lnTo>
                  <a:lnTo>
                    <a:pt x="76" y="97"/>
                  </a:lnTo>
                  <a:lnTo>
                    <a:pt x="76" y="99"/>
                  </a:lnTo>
                  <a:lnTo>
                    <a:pt x="74" y="99"/>
                  </a:lnTo>
                  <a:lnTo>
                    <a:pt x="74" y="100"/>
                  </a:lnTo>
                  <a:lnTo>
                    <a:pt x="74" y="101"/>
                  </a:lnTo>
                  <a:lnTo>
                    <a:pt x="74" y="104"/>
                  </a:lnTo>
                  <a:lnTo>
                    <a:pt x="74" y="106"/>
                  </a:lnTo>
                  <a:lnTo>
                    <a:pt x="74" y="107"/>
                  </a:lnTo>
                  <a:lnTo>
                    <a:pt x="74" y="108"/>
                  </a:lnTo>
                  <a:lnTo>
                    <a:pt x="76" y="110"/>
                  </a:lnTo>
                  <a:lnTo>
                    <a:pt x="77" y="110"/>
                  </a:lnTo>
                  <a:lnTo>
                    <a:pt x="77" y="111"/>
                  </a:lnTo>
                  <a:lnTo>
                    <a:pt x="77" y="112"/>
                  </a:lnTo>
                  <a:lnTo>
                    <a:pt x="76" y="112"/>
                  </a:lnTo>
                  <a:lnTo>
                    <a:pt x="74" y="113"/>
                  </a:lnTo>
                  <a:lnTo>
                    <a:pt x="70" y="116"/>
                  </a:lnTo>
                  <a:lnTo>
                    <a:pt x="64" y="119"/>
                  </a:lnTo>
                  <a:lnTo>
                    <a:pt x="63" y="119"/>
                  </a:lnTo>
                  <a:lnTo>
                    <a:pt x="61" y="121"/>
                  </a:lnTo>
                  <a:lnTo>
                    <a:pt x="60" y="123"/>
                  </a:lnTo>
                  <a:lnTo>
                    <a:pt x="59" y="123"/>
                  </a:lnTo>
                  <a:lnTo>
                    <a:pt x="58" y="123"/>
                  </a:lnTo>
                  <a:lnTo>
                    <a:pt x="58" y="125"/>
                  </a:lnTo>
                  <a:lnTo>
                    <a:pt x="57" y="126"/>
                  </a:lnTo>
                  <a:lnTo>
                    <a:pt x="57" y="127"/>
                  </a:lnTo>
                  <a:lnTo>
                    <a:pt x="57" y="127"/>
                  </a:lnTo>
                  <a:lnTo>
                    <a:pt x="56" y="129"/>
                  </a:lnTo>
                  <a:lnTo>
                    <a:pt x="53" y="129"/>
                  </a:lnTo>
                  <a:lnTo>
                    <a:pt x="51" y="130"/>
                  </a:lnTo>
                  <a:lnTo>
                    <a:pt x="50" y="132"/>
                  </a:lnTo>
                  <a:lnTo>
                    <a:pt x="50" y="133"/>
                  </a:lnTo>
                  <a:lnTo>
                    <a:pt x="50" y="134"/>
                  </a:lnTo>
                  <a:lnTo>
                    <a:pt x="51" y="138"/>
                  </a:lnTo>
                  <a:lnTo>
                    <a:pt x="52" y="140"/>
                  </a:lnTo>
                  <a:lnTo>
                    <a:pt x="52" y="142"/>
                  </a:lnTo>
                  <a:lnTo>
                    <a:pt x="52" y="143"/>
                  </a:lnTo>
                  <a:lnTo>
                    <a:pt x="52" y="144"/>
                  </a:lnTo>
                  <a:lnTo>
                    <a:pt x="53" y="145"/>
                  </a:lnTo>
                  <a:lnTo>
                    <a:pt x="53" y="146"/>
                  </a:lnTo>
                  <a:lnTo>
                    <a:pt x="52" y="147"/>
                  </a:lnTo>
                  <a:lnTo>
                    <a:pt x="51" y="150"/>
                  </a:lnTo>
                  <a:lnTo>
                    <a:pt x="50" y="151"/>
                  </a:lnTo>
                  <a:lnTo>
                    <a:pt x="47" y="155"/>
                  </a:lnTo>
                  <a:lnTo>
                    <a:pt x="45" y="158"/>
                  </a:lnTo>
                  <a:lnTo>
                    <a:pt x="43" y="158"/>
                  </a:lnTo>
                  <a:lnTo>
                    <a:pt x="38" y="159"/>
                  </a:lnTo>
                  <a:lnTo>
                    <a:pt x="38" y="158"/>
                  </a:lnTo>
                  <a:lnTo>
                    <a:pt x="37" y="156"/>
                  </a:lnTo>
                  <a:lnTo>
                    <a:pt x="37" y="153"/>
                  </a:lnTo>
                  <a:lnTo>
                    <a:pt x="35" y="151"/>
                  </a:lnTo>
                  <a:lnTo>
                    <a:pt x="35" y="149"/>
                  </a:lnTo>
                  <a:lnTo>
                    <a:pt x="35" y="146"/>
                  </a:lnTo>
                  <a:lnTo>
                    <a:pt x="34" y="144"/>
                  </a:lnTo>
                  <a:lnTo>
                    <a:pt x="34" y="140"/>
                  </a:lnTo>
                  <a:lnTo>
                    <a:pt x="33" y="138"/>
                  </a:lnTo>
                  <a:lnTo>
                    <a:pt x="33" y="136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1" y="130"/>
                  </a:lnTo>
                  <a:lnTo>
                    <a:pt x="31" y="127"/>
                  </a:lnTo>
                  <a:lnTo>
                    <a:pt x="30" y="125"/>
                  </a:lnTo>
                  <a:lnTo>
                    <a:pt x="30" y="121"/>
                  </a:lnTo>
                  <a:lnTo>
                    <a:pt x="30" y="120"/>
                  </a:lnTo>
                  <a:lnTo>
                    <a:pt x="28" y="120"/>
                  </a:lnTo>
                  <a:lnTo>
                    <a:pt x="28" y="119"/>
                  </a:lnTo>
                  <a:lnTo>
                    <a:pt x="26" y="117"/>
                  </a:lnTo>
                  <a:lnTo>
                    <a:pt x="22" y="114"/>
                  </a:lnTo>
                  <a:lnTo>
                    <a:pt x="19" y="112"/>
                  </a:lnTo>
                  <a:lnTo>
                    <a:pt x="16" y="111"/>
                  </a:lnTo>
                  <a:lnTo>
                    <a:pt x="16" y="110"/>
                  </a:lnTo>
                  <a:lnTo>
                    <a:pt x="16" y="108"/>
                  </a:lnTo>
                  <a:lnTo>
                    <a:pt x="15" y="106"/>
                  </a:lnTo>
                  <a:lnTo>
                    <a:pt x="15" y="104"/>
                  </a:lnTo>
                  <a:lnTo>
                    <a:pt x="15" y="103"/>
                  </a:lnTo>
                  <a:lnTo>
                    <a:pt x="13" y="100"/>
                  </a:lnTo>
                  <a:lnTo>
                    <a:pt x="12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9" y="97"/>
                  </a:lnTo>
                  <a:lnTo>
                    <a:pt x="7" y="95"/>
                  </a:lnTo>
                  <a:lnTo>
                    <a:pt x="6" y="95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5" y="93"/>
                  </a:lnTo>
                  <a:lnTo>
                    <a:pt x="5" y="91"/>
                  </a:lnTo>
                  <a:lnTo>
                    <a:pt x="3" y="90"/>
                  </a:lnTo>
                  <a:lnTo>
                    <a:pt x="2" y="87"/>
                  </a:lnTo>
                  <a:lnTo>
                    <a:pt x="1" y="85"/>
                  </a:lnTo>
                  <a:lnTo>
                    <a:pt x="1" y="84"/>
                  </a:lnTo>
                  <a:lnTo>
                    <a:pt x="1" y="82"/>
                  </a:lnTo>
                  <a:lnTo>
                    <a:pt x="0" y="81"/>
                  </a:lnTo>
                  <a:lnTo>
                    <a:pt x="0" y="80"/>
                  </a:lnTo>
                  <a:lnTo>
                    <a:pt x="0" y="79"/>
                  </a:lnTo>
                  <a:lnTo>
                    <a:pt x="0" y="77"/>
                  </a:lnTo>
                  <a:lnTo>
                    <a:pt x="0" y="75"/>
                  </a:lnTo>
                  <a:lnTo>
                    <a:pt x="0" y="74"/>
                  </a:lnTo>
                  <a:lnTo>
                    <a:pt x="1" y="74"/>
                  </a:lnTo>
                  <a:lnTo>
                    <a:pt x="1" y="73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3" y="73"/>
                  </a:lnTo>
                  <a:lnTo>
                    <a:pt x="5" y="73"/>
                  </a:lnTo>
                  <a:lnTo>
                    <a:pt x="5" y="72"/>
                  </a:lnTo>
                  <a:lnTo>
                    <a:pt x="6" y="72"/>
                  </a:lnTo>
                  <a:lnTo>
                    <a:pt x="6" y="69"/>
                  </a:lnTo>
                  <a:lnTo>
                    <a:pt x="7" y="68"/>
                  </a:lnTo>
                  <a:lnTo>
                    <a:pt x="7" y="67"/>
                  </a:lnTo>
                  <a:lnTo>
                    <a:pt x="9" y="67"/>
                  </a:lnTo>
                  <a:lnTo>
                    <a:pt x="9" y="66"/>
                  </a:lnTo>
                  <a:lnTo>
                    <a:pt x="12" y="66"/>
                  </a:lnTo>
                  <a:lnTo>
                    <a:pt x="12" y="65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1"/>
                  </a:lnTo>
                  <a:lnTo>
                    <a:pt x="15" y="60"/>
                  </a:lnTo>
                  <a:lnTo>
                    <a:pt x="14" y="58"/>
                  </a:lnTo>
                  <a:lnTo>
                    <a:pt x="14" y="56"/>
                  </a:lnTo>
                  <a:lnTo>
                    <a:pt x="15" y="55"/>
                  </a:lnTo>
                  <a:lnTo>
                    <a:pt x="15" y="54"/>
                  </a:lnTo>
                  <a:lnTo>
                    <a:pt x="15" y="53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3"/>
                  </a:lnTo>
                  <a:lnTo>
                    <a:pt x="16" y="43"/>
                  </a:lnTo>
                  <a:lnTo>
                    <a:pt x="16" y="42"/>
                  </a:lnTo>
                  <a:lnTo>
                    <a:pt x="16" y="41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5" y="37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4" y="34"/>
                  </a:lnTo>
                  <a:lnTo>
                    <a:pt x="15" y="33"/>
                  </a:lnTo>
                  <a:lnTo>
                    <a:pt x="15" y="32"/>
                  </a:lnTo>
                  <a:lnTo>
                    <a:pt x="15" y="30"/>
                  </a:lnTo>
                  <a:lnTo>
                    <a:pt x="15" y="29"/>
                  </a:lnTo>
                  <a:lnTo>
                    <a:pt x="15" y="28"/>
                  </a:lnTo>
                  <a:lnTo>
                    <a:pt x="16" y="28"/>
                  </a:lnTo>
                  <a:lnTo>
                    <a:pt x="15" y="27"/>
                  </a:lnTo>
                  <a:lnTo>
                    <a:pt x="15" y="26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3" y="20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5" y="17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20" y="14"/>
                  </a:lnTo>
                  <a:lnTo>
                    <a:pt x="22" y="13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4" y="9"/>
                  </a:lnTo>
                  <a:lnTo>
                    <a:pt x="26" y="9"/>
                  </a:lnTo>
                  <a:lnTo>
                    <a:pt x="27" y="8"/>
                  </a:lnTo>
                  <a:lnTo>
                    <a:pt x="28" y="8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2" y="3"/>
                  </a:lnTo>
                  <a:lnTo>
                    <a:pt x="34" y="3"/>
                  </a:lnTo>
                  <a:lnTo>
                    <a:pt x="35" y="2"/>
                  </a:lnTo>
                  <a:lnTo>
                    <a:pt x="37" y="2"/>
                  </a:lnTo>
                  <a:lnTo>
                    <a:pt x="38" y="2"/>
                  </a:lnTo>
                  <a:lnTo>
                    <a:pt x="39" y="1"/>
                  </a:lnTo>
                  <a:lnTo>
                    <a:pt x="40" y="1"/>
                  </a:lnTo>
                  <a:lnTo>
                    <a:pt x="41" y="1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5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53" name="Freeform 508">
              <a:extLst>
                <a:ext uri="{FF2B5EF4-FFF2-40B4-BE49-F238E27FC236}">
                  <a16:creationId xmlns:a16="http://schemas.microsoft.com/office/drawing/2014/main" id="{C2E60781-EE89-7CBF-BA70-DF287AF27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519" y="1649562"/>
              <a:ext cx="279400" cy="198438"/>
            </a:xfrm>
            <a:custGeom>
              <a:avLst/>
              <a:gdLst>
                <a:gd name="T0" fmla="*/ 153 w 176"/>
                <a:gd name="T1" fmla="*/ 82 h 125"/>
                <a:gd name="T2" fmla="*/ 161 w 176"/>
                <a:gd name="T3" fmla="*/ 82 h 125"/>
                <a:gd name="T4" fmla="*/ 168 w 176"/>
                <a:gd name="T5" fmla="*/ 79 h 125"/>
                <a:gd name="T6" fmla="*/ 175 w 176"/>
                <a:gd name="T7" fmla="*/ 84 h 125"/>
                <a:gd name="T8" fmla="*/ 174 w 176"/>
                <a:gd name="T9" fmla="*/ 94 h 125"/>
                <a:gd name="T10" fmla="*/ 162 w 176"/>
                <a:gd name="T11" fmla="*/ 97 h 125"/>
                <a:gd name="T12" fmla="*/ 163 w 176"/>
                <a:gd name="T13" fmla="*/ 95 h 125"/>
                <a:gd name="T14" fmla="*/ 161 w 176"/>
                <a:gd name="T15" fmla="*/ 92 h 125"/>
                <a:gd name="T16" fmla="*/ 161 w 176"/>
                <a:gd name="T17" fmla="*/ 96 h 125"/>
                <a:gd name="T18" fmla="*/ 162 w 176"/>
                <a:gd name="T19" fmla="*/ 97 h 125"/>
                <a:gd name="T20" fmla="*/ 158 w 176"/>
                <a:gd name="T21" fmla="*/ 100 h 125"/>
                <a:gd name="T22" fmla="*/ 157 w 176"/>
                <a:gd name="T23" fmla="*/ 103 h 125"/>
                <a:gd name="T24" fmla="*/ 157 w 176"/>
                <a:gd name="T25" fmla="*/ 106 h 125"/>
                <a:gd name="T26" fmla="*/ 156 w 176"/>
                <a:gd name="T27" fmla="*/ 112 h 125"/>
                <a:gd name="T28" fmla="*/ 156 w 176"/>
                <a:gd name="T29" fmla="*/ 123 h 125"/>
                <a:gd name="T30" fmla="*/ 138 w 176"/>
                <a:gd name="T31" fmla="*/ 118 h 125"/>
                <a:gd name="T32" fmla="*/ 129 w 176"/>
                <a:gd name="T33" fmla="*/ 113 h 125"/>
                <a:gd name="T34" fmla="*/ 114 w 176"/>
                <a:gd name="T35" fmla="*/ 115 h 125"/>
                <a:gd name="T36" fmla="*/ 104 w 176"/>
                <a:gd name="T37" fmla="*/ 122 h 125"/>
                <a:gd name="T38" fmla="*/ 97 w 176"/>
                <a:gd name="T39" fmla="*/ 125 h 125"/>
                <a:gd name="T40" fmla="*/ 81 w 176"/>
                <a:gd name="T41" fmla="*/ 123 h 125"/>
                <a:gd name="T42" fmla="*/ 62 w 176"/>
                <a:gd name="T43" fmla="*/ 121 h 125"/>
                <a:gd name="T44" fmla="*/ 48 w 176"/>
                <a:gd name="T45" fmla="*/ 120 h 125"/>
                <a:gd name="T46" fmla="*/ 51 w 176"/>
                <a:gd name="T47" fmla="*/ 114 h 125"/>
                <a:gd name="T48" fmla="*/ 42 w 176"/>
                <a:gd name="T49" fmla="*/ 106 h 125"/>
                <a:gd name="T50" fmla="*/ 45 w 176"/>
                <a:gd name="T51" fmla="*/ 101 h 125"/>
                <a:gd name="T52" fmla="*/ 40 w 176"/>
                <a:gd name="T53" fmla="*/ 96 h 125"/>
                <a:gd name="T54" fmla="*/ 33 w 176"/>
                <a:gd name="T55" fmla="*/ 100 h 125"/>
                <a:gd name="T56" fmla="*/ 25 w 176"/>
                <a:gd name="T57" fmla="*/ 96 h 125"/>
                <a:gd name="T58" fmla="*/ 23 w 176"/>
                <a:gd name="T59" fmla="*/ 93 h 125"/>
                <a:gd name="T60" fmla="*/ 22 w 176"/>
                <a:gd name="T61" fmla="*/ 86 h 125"/>
                <a:gd name="T62" fmla="*/ 14 w 176"/>
                <a:gd name="T63" fmla="*/ 81 h 125"/>
                <a:gd name="T64" fmla="*/ 9 w 176"/>
                <a:gd name="T65" fmla="*/ 74 h 125"/>
                <a:gd name="T66" fmla="*/ 7 w 176"/>
                <a:gd name="T67" fmla="*/ 68 h 125"/>
                <a:gd name="T68" fmla="*/ 1 w 176"/>
                <a:gd name="T69" fmla="*/ 63 h 125"/>
                <a:gd name="T70" fmla="*/ 8 w 176"/>
                <a:gd name="T71" fmla="*/ 60 h 125"/>
                <a:gd name="T72" fmla="*/ 14 w 176"/>
                <a:gd name="T73" fmla="*/ 57 h 125"/>
                <a:gd name="T74" fmla="*/ 17 w 176"/>
                <a:gd name="T75" fmla="*/ 50 h 125"/>
                <a:gd name="T76" fmla="*/ 22 w 176"/>
                <a:gd name="T77" fmla="*/ 44 h 125"/>
                <a:gd name="T78" fmla="*/ 26 w 176"/>
                <a:gd name="T79" fmla="*/ 37 h 125"/>
                <a:gd name="T80" fmla="*/ 29 w 176"/>
                <a:gd name="T81" fmla="*/ 30 h 125"/>
                <a:gd name="T82" fmla="*/ 34 w 176"/>
                <a:gd name="T83" fmla="*/ 21 h 125"/>
                <a:gd name="T84" fmla="*/ 41 w 176"/>
                <a:gd name="T85" fmla="*/ 13 h 125"/>
                <a:gd name="T86" fmla="*/ 47 w 176"/>
                <a:gd name="T87" fmla="*/ 11 h 125"/>
                <a:gd name="T88" fmla="*/ 53 w 176"/>
                <a:gd name="T89" fmla="*/ 6 h 125"/>
                <a:gd name="T90" fmla="*/ 60 w 176"/>
                <a:gd name="T91" fmla="*/ 9 h 125"/>
                <a:gd name="T92" fmla="*/ 71 w 176"/>
                <a:gd name="T93" fmla="*/ 10 h 125"/>
                <a:gd name="T94" fmla="*/ 79 w 176"/>
                <a:gd name="T95" fmla="*/ 11 h 125"/>
                <a:gd name="T96" fmla="*/ 86 w 176"/>
                <a:gd name="T97" fmla="*/ 16 h 125"/>
                <a:gd name="T98" fmla="*/ 104 w 176"/>
                <a:gd name="T99" fmla="*/ 10 h 125"/>
                <a:gd name="T100" fmla="*/ 112 w 176"/>
                <a:gd name="T101" fmla="*/ 5 h 125"/>
                <a:gd name="T102" fmla="*/ 120 w 176"/>
                <a:gd name="T103" fmla="*/ 2 h 125"/>
                <a:gd name="T104" fmla="*/ 125 w 176"/>
                <a:gd name="T105" fmla="*/ 4 h 125"/>
                <a:gd name="T106" fmla="*/ 129 w 176"/>
                <a:gd name="T107" fmla="*/ 9 h 125"/>
                <a:gd name="T108" fmla="*/ 130 w 176"/>
                <a:gd name="T109" fmla="*/ 13 h 125"/>
                <a:gd name="T110" fmla="*/ 135 w 176"/>
                <a:gd name="T111" fmla="*/ 23 h 125"/>
                <a:gd name="T112" fmla="*/ 139 w 176"/>
                <a:gd name="T113" fmla="*/ 30 h 125"/>
                <a:gd name="T114" fmla="*/ 143 w 176"/>
                <a:gd name="T115" fmla="*/ 36 h 125"/>
                <a:gd name="T116" fmla="*/ 148 w 176"/>
                <a:gd name="T117" fmla="*/ 43 h 125"/>
                <a:gd name="T118" fmla="*/ 148 w 176"/>
                <a:gd name="T119" fmla="*/ 55 h 125"/>
                <a:gd name="T120" fmla="*/ 146 w 176"/>
                <a:gd name="T121" fmla="*/ 66 h 125"/>
                <a:gd name="T122" fmla="*/ 146 w 176"/>
                <a:gd name="T123" fmla="*/ 7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6" h="125">
                  <a:moveTo>
                    <a:pt x="148" y="77"/>
                  </a:moveTo>
                  <a:lnTo>
                    <a:pt x="149" y="77"/>
                  </a:lnTo>
                  <a:lnTo>
                    <a:pt x="149" y="79"/>
                  </a:lnTo>
                  <a:lnTo>
                    <a:pt x="150" y="79"/>
                  </a:lnTo>
                  <a:lnTo>
                    <a:pt x="150" y="80"/>
                  </a:lnTo>
                  <a:lnTo>
                    <a:pt x="150" y="81"/>
                  </a:lnTo>
                  <a:lnTo>
                    <a:pt x="151" y="82"/>
                  </a:lnTo>
                  <a:lnTo>
                    <a:pt x="152" y="82"/>
                  </a:lnTo>
                  <a:lnTo>
                    <a:pt x="153" y="82"/>
                  </a:lnTo>
                  <a:lnTo>
                    <a:pt x="156" y="83"/>
                  </a:lnTo>
                  <a:lnTo>
                    <a:pt x="157" y="84"/>
                  </a:lnTo>
                  <a:lnTo>
                    <a:pt x="158" y="84"/>
                  </a:lnTo>
                  <a:lnTo>
                    <a:pt x="158" y="83"/>
                  </a:lnTo>
                  <a:lnTo>
                    <a:pt x="158" y="82"/>
                  </a:lnTo>
                  <a:lnTo>
                    <a:pt x="158" y="81"/>
                  </a:lnTo>
                  <a:lnTo>
                    <a:pt x="159" y="81"/>
                  </a:lnTo>
                  <a:lnTo>
                    <a:pt x="159" y="82"/>
                  </a:lnTo>
                  <a:lnTo>
                    <a:pt x="161" y="82"/>
                  </a:lnTo>
                  <a:lnTo>
                    <a:pt x="162" y="82"/>
                  </a:lnTo>
                  <a:lnTo>
                    <a:pt x="162" y="81"/>
                  </a:lnTo>
                  <a:lnTo>
                    <a:pt x="163" y="81"/>
                  </a:lnTo>
                  <a:lnTo>
                    <a:pt x="164" y="81"/>
                  </a:lnTo>
                  <a:lnTo>
                    <a:pt x="164" y="80"/>
                  </a:lnTo>
                  <a:lnTo>
                    <a:pt x="165" y="80"/>
                  </a:lnTo>
                  <a:lnTo>
                    <a:pt x="166" y="80"/>
                  </a:lnTo>
                  <a:lnTo>
                    <a:pt x="166" y="79"/>
                  </a:lnTo>
                  <a:lnTo>
                    <a:pt x="168" y="79"/>
                  </a:lnTo>
                  <a:lnTo>
                    <a:pt x="169" y="79"/>
                  </a:lnTo>
                  <a:lnTo>
                    <a:pt x="171" y="79"/>
                  </a:lnTo>
                  <a:lnTo>
                    <a:pt x="174" y="80"/>
                  </a:lnTo>
                  <a:lnTo>
                    <a:pt x="175" y="80"/>
                  </a:lnTo>
                  <a:lnTo>
                    <a:pt x="175" y="81"/>
                  </a:lnTo>
                  <a:lnTo>
                    <a:pt x="175" y="82"/>
                  </a:lnTo>
                  <a:lnTo>
                    <a:pt x="176" y="83"/>
                  </a:lnTo>
                  <a:lnTo>
                    <a:pt x="175" y="83"/>
                  </a:lnTo>
                  <a:lnTo>
                    <a:pt x="175" y="84"/>
                  </a:lnTo>
                  <a:lnTo>
                    <a:pt x="175" y="86"/>
                  </a:lnTo>
                  <a:lnTo>
                    <a:pt x="176" y="86"/>
                  </a:lnTo>
                  <a:lnTo>
                    <a:pt x="176" y="87"/>
                  </a:lnTo>
                  <a:lnTo>
                    <a:pt x="175" y="87"/>
                  </a:lnTo>
                  <a:lnTo>
                    <a:pt x="175" y="89"/>
                  </a:lnTo>
                  <a:lnTo>
                    <a:pt x="175" y="90"/>
                  </a:lnTo>
                  <a:lnTo>
                    <a:pt x="175" y="92"/>
                  </a:lnTo>
                  <a:lnTo>
                    <a:pt x="175" y="93"/>
                  </a:lnTo>
                  <a:lnTo>
                    <a:pt x="174" y="94"/>
                  </a:lnTo>
                  <a:lnTo>
                    <a:pt x="175" y="94"/>
                  </a:lnTo>
                  <a:lnTo>
                    <a:pt x="174" y="95"/>
                  </a:lnTo>
                  <a:lnTo>
                    <a:pt x="172" y="95"/>
                  </a:lnTo>
                  <a:lnTo>
                    <a:pt x="169" y="96"/>
                  </a:lnTo>
                  <a:lnTo>
                    <a:pt x="166" y="96"/>
                  </a:lnTo>
                  <a:lnTo>
                    <a:pt x="165" y="96"/>
                  </a:lnTo>
                  <a:lnTo>
                    <a:pt x="163" y="96"/>
                  </a:lnTo>
                  <a:lnTo>
                    <a:pt x="163" y="97"/>
                  </a:lnTo>
                  <a:lnTo>
                    <a:pt x="162" y="97"/>
                  </a:lnTo>
                  <a:lnTo>
                    <a:pt x="162" y="96"/>
                  </a:lnTo>
                  <a:lnTo>
                    <a:pt x="163" y="96"/>
                  </a:lnTo>
                  <a:lnTo>
                    <a:pt x="163" y="96"/>
                  </a:lnTo>
                  <a:lnTo>
                    <a:pt x="164" y="96"/>
                  </a:lnTo>
                  <a:lnTo>
                    <a:pt x="165" y="95"/>
                  </a:lnTo>
                  <a:lnTo>
                    <a:pt x="165" y="94"/>
                  </a:lnTo>
                  <a:lnTo>
                    <a:pt x="164" y="94"/>
                  </a:lnTo>
                  <a:lnTo>
                    <a:pt x="164" y="95"/>
                  </a:lnTo>
                  <a:lnTo>
                    <a:pt x="163" y="95"/>
                  </a:lnTo>
                  <a:lnTo>
                    <a:pt x="163" y="94"/>
                  </a:lnTo>
                  <a:lnTo>
                    <a:pt x="163" y="93"/>
                  </a:lnTo>
                  <a:lnTo>
                    <a:pt x="163" y="92"/>
                  </a:lnTo>
                  <a:lnTo>
                    <a:pt x="164" y="92"/>
                  </a:lnTo>
                  <a:lnTo>
                    <a:pt x="164" y="90"/>
                  </a:lnTo>
                  <a:lnTo>
                    <a:pt x="163" y="90"/>
                  </a:lnTo>
                  <a:lnTo>
                    <a:pt x="162" y="90"/>
                  </a:lnTo>
                  <a:lnTo>
                    <a:pt x="161" y="90"/>
                  </a:lnTo>
                  <a:lnTo>
                    <a:pt x="161" y="92"/>
                  </a:lnTo>
                  <a:lnTo>
                    <a:pt x="159" y="92"/>
                  </a:lnTo>
                  <a:lnTo>
                    <a:pt x="159" y="93"/>
                  </a:lnTo>
                  <a:lnTo>
                    <a:pt x="159" y="94"/>
                  </a:lnTo>
                  <a:lnTo>
                    <a:pt x="161" y="94"/>
                  </a:lnTo>
                  <a:lnTo>
                    <a:pt x="162" y="95"/>
                  </a:lnTo>
                  <a:lnTo>
                    <a:pt x="161" y="95"/>
                  </a:lnTo>
                  <a:lnTo>
                    <a:pt x="161" y="96"/>
                  </a:lnTo>
                  <a:lnTo>
                    <a:pt x="162" y="96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8" y="96"/>
                  </a:lnTo>
                  <a:lnTo>
                    <a:pt x="158" y="97"/>
                  </a:lnTo>
                  <a:lnTo>
                    <a:pt x="158" y="99"/>
                  </a:lnTo>
                  <a:lnTo>
                    <a:pt x="159" y="99"/>
                  </a:lnTo>
                  <a:lnTo>
                    <a:pt x="161" y="97"/>
                  </a:lnTo>
                  <a:lnTo>
                    <a:pt x="161" y="96"/>
                  </a:lnTo>
                  <a:lnTo>
                    <a:pt x="162" y="97"/>
                  </a:lnTo>
                  <a:lnTo>
                    <a:pt x="162" y="99"/>
                  </a:lnTo>
                  <a:lnTo>
                    <a:pt x="161" y="99"/>
                  </a:lnTo>
                  <a:lnTo>
                    <a:pt x="162" y="99"/>
                  </a:lnTo>
                  <a:lnTo>
                    <a:pt x="162" y="97"/>
                  </a:lnTo>
                  <a:lnTo>
                    <a:pt x="161" y="97"/>
                  </a:lnTo>
                  <a:lnTo>
                    <a:pt x="161" y="99"/>
                  </a:lnTo>
                  <a:lnTo>
                    <a:pt x="159" y="99"/>
                  </a:lnTo>
                  <a:lnTo>
                    <a:pt x="159" y="100"/>
                  </a:lnTo>
                  <a:lnTo>
                    <a:pt x="158" y="100"/>
                  </a:lnTo>
                  <a:lnTo>
                    <a:pt x="158" y="99"/>
                  </a:lnTo>
                  <a:lnTo>
                    <a:pt x="158" y="100"/>
                  </a:lnTo>
                  <a:lnTo>
                    <a:pt x="157" y="100"/>
                  </a:lnTo>
                  <a:lnTo>
                    <a:pt x="158" y="100"/>
                  </a:lnTo>
                  <a:lnTo>
                    <a:pt x="157" y="101"/>
                  </a:lnTo>
                  <a:lnTo>
                    <a:pt x="158" y="101"/>
                  </a:lnTo>
                  <a:lnTo>
                    <a:pt x="158" y="102"/>
                  </a:lnTo>
                  <a:lnTo>
                    <a:pt x="157" y="102"/>
                  </a:lnTo>
                  <a:lnTo>
                    <a:pt x="157" y="103"/>
                  </a:lnTo>
                  <a:lnTo>
                    <a:pt x="158" y="103"/>
                  </a:lnTo>
                  <a:lnTo>
                    <a:pt x="158" y="102"/>
                  </a:lnTo>
                  <a:lnTo>
                    <a:pt x="159" y="101"/>
                  </a:lnTo>
                  <a:lnTo>
                    <a:pt x="161" y="101"/>
                  </a:lnTo>
                  <a:lnTo>
                    <a:pt x="161" y="100"/>
                  </a:lnTo>
                  <a:lnTo>
                    <a:pt x="161" y="101"/>
                  </a:lnTo>
                  <a:lnTo>
                    <a:pt x="159" y="103"/>
                  </a:lnTo>
                  <a:lnTo>
                    <a:pt x="158" y="103"/>
                  </a:lnTo>
                  <a:lnTo>
                    <a:pt x="157" y="106"/>
                  </a:lnTo>
                  <a:lnTo>
                    <a:pt x="157" y="107"/>
                  </a:lnTo>
                  <a:lnTo>
                    <a:pt x="157" y="107"/>
                  </a:lnTo>
                  <a:lnTo>
                    <a:pt x="157" y="108"/>
                  </a:lnTo>
                  <a:lnTo>
                    <a:pt x="156" y="108"/>
                  </a:lnTo>
                  <a:lnTo>
                    <a:pt x="156" y="109"/>
                  </a:lnTo>
                  <a:lnTo>
                    <a:pt x="157" y="109"/>
                  </a:lnTo>
                  <a:lnTo>
                    <a:pt x="157" y="110"/>
                  </a:lnTo>
                  <a:lnTo>
                    <a:pt x="157" y="112"/>
                  </a:lnTo>
                  <a:lnTo>
                    <a:pt x="156" y="112"/>
                  </a:lnTo>
                  <a:lnTo>
                    <a:pt x="157" y="113"/>
                  </a:lnTo>
                  <a:lnTo>
                    <a:pt x="157" y="115"/>
                  </a:lnTo>
                  <a:lnTo>
                    <a:pt x="157" y="116"/>
                  </a:lnTo>
                  <a:lnTo>
                    <a:pt x="157" y="118"/>
                  </a:lnTo>
                  <a:lnTo>
                    <a:pt x="157" y="119"/>
                  </a:lnTo>
                  <a:lnTo>
                    <a:pt x="156" y="120"/>
                  </a:lnTo>
                  <a:lnTo>
                    <a:pt x="156" y="121"/>
                  </a:lnTo>
                  <a:lnTo>
                    <a:pt x="156" y="122"/>
                  </a:lnTo>
                  <a:lnTo>
                    <a:pt x="156" y="123"/>
                  </a:lnTo>
                  <a:lnTo>
                    <a:pt x="152" y="123"/>
                  </a:lnTo>
                  <a:lnTo>
                    <a:pt x="149" y="122"/>
                  </a:lnTo>
                  <a:lnTo>
                    <a:pt x="144" y="121"/>
                  </a:lnTo>
                  <a:lnTo>
                    <a:pt x="144" y="120"/>
                  </a:lnTo>
                  <a:lnTo>
                    <a:pt x="143" y="118"/>
                  </a:lnTo>
                  <a:lnTo>
                    <a:pt x="143" y="116"/>
                  </a:lnTo>
                  <a:lnTo>
                    <a:pt x="142" y="116"/>
                  </a:lnTo>
                  <a:lnTo>
                    <a:pt x="140" y="118"/>
                  </a:lnTo>
                  <a:lnTo>
                    <a:pt x="138" y="118"/>
                  </a:lnTo>
                  <a:lnTo>
                    <a:pt x="138" y="116"/>
                  </a:lnTo>
                  <a:lnTo>
                    <a:pt x="137" y="115"/>
                  </a:lnTo>
                  <a:lnTo>
                    <a:pt x="136" y="116"/>
                  </a:lnTo>
                  <a:lnTo>
                    <a:pt x="132" y="116"/>
                  </a:lnTo>
                  <a:lnTo>
                    <a:pt x="132" y="115"/>
                  </a:lnTo>
                  <a:lnTo>
                    <a:pt x="131" y="115"/>
                  </a:lnTo>
                  <a:lnTo>
                    <a:pt x="130" y="114"/>
                  </a:lnTo>
                  <a:lnTo>
                    <a:pt x="130" y="113"/>
                  </a:lnTo>
                  <a:lnTo>
                    <a:pt x="129" y="113"/>
                  </a:lnTo>
                  <a:lnTo>
                    <a:pt x="127" y="113"/>
                  </a:lnTo>
                  <a:lnTo>
                    <a:pt x="126" y="112"/>
                  </a:lnTo>
                  <a:lnTo>
                    <a:pt x="124" y="112"/>
                  </a:lnTo>
                  <a:lnTo>
                    <a:pt x="122" y="113"/>
                  </a:lnTo>
                  <a:lnTo>
                    <a:pt x="120" y="113"/>
                  </a:lnTo>
                  <a:lnTo>
                    <a:pt x="120" y="114"/>
                  </a:lnTo>
                  <a:lnTo>
                    <a:pt x="119" y="114"/>
                  </a:lnTo>
                  <a:lnTo>
                    <a:pt x="118" y="114"/>
                  </a:lnTo>
                  <a:lnTo>
                    <a:pt x="114" y="115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11" y="115"/>
                  </a:lnTo>
                  <a:lnTo>
                    <a:pt x="110" y="116"/>
                  </a:lnTo>
                  <a:lnTo>
                    <a:pt x="109" y="116"/>
                  </a:lnTo>
                  <a:lnTo>
                    <a:pt x="107" y="118"/>
                  </a:lnTo>
                  <a:lnTo>
                    <a:pt x="105" y="120"/>
                  </a:lnTo>
                  <a:lnTo>
                    <a:pt x="105" y="121"/>
                  </a:lnTo>
                  <a:lnTo>
                    <a:pt x="104" y="122"/>
                  </a:lnTo>
                  <a:lnTo>
                    <a:pt x="103" y="122"/>
                  </a:lnTo>
                  <a:lnTo>
                    <a:pt x="103" y="123"/>
                  </a:lnTo>
                  <a:lnTo>
                    <a:pt x="101" y="123"/>
                  </a:lnTo>
                  <a:lnTo>
                    <a:pt x="100" y="123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5"/>
                  </a:lnTo>
                  <a:lnTo>
                    <a:pt x="97" y="125"/>
                  </a:lnTo>
                  <a:lnTo>
                    <a:pt x="96" y="125"/>
                  </a:lnTo>
                  <a:lnTo>
                    <a:pt x="94" y="125"/>
                  </a:lnTo>
                  <a:lnTo>
                    <a:pt x="93" y="125"/>
                  </a:lnTo>
                  <a:lnTo>
                    <a:pt x="92" y="125"/>
                  </a:lnTo>
                  <a:lnTo>
                    <a:pt x="90" y="123"/>
                  </a:lnTo>
                  <a:lnTo>
                    <a:pt x="87" y="123"/>
                  </a:lnTo>
                  <a:lnTo>
                    <a:pt x="84" y="123"/>
                  </a:lnTo>
                  <a:lnTo>
                    <a:pt x="83" y="123"/>
                  </a:lnTo>
                  <a:lnTo>
                    <a:pt x="81" y="123"/>
                  </a:lnTo>
                  <a:lnTo>
                    <a:pt x="79" y="122"/>
                  </a:lnTo>
                  <a:lnTo>
                    <a:pt x="78" y="121"/>
                  </a:lnTo>
                  <a:lnTo>
                    <a:pt x="77" y="122"/>
                  </a:lnTo>
                  <a:lnTo>
                    <a:pt x="75" y="122"/>
                  </a:lnTo>
                  <a:lnTo>
                    <a:pt x="72" y="123"/>
                  </a:lnTo>
                  <a:lnTo>
                    <a:pt x="66" y="121"/>
                  </a:lnTo>
                  <a:lnTo>
                    <a:pt x="65" y="121"/>
                  </a:lnTo>
                  <a:lnTo>
                    <a:pt x="65" y="120"/>
                  </a:lnTo>
                  <a:lnTo>
                    <a:pt x="62" y="121"/>
                  </a:lnTo>
                  <a:lnTo>
                    <a:pt x="60" y="120"/>
                  </a:lnTo>
                  <a:lnTo>
                    <a:pt x="57" y="120"/>
                  </a:lnTo>
                  <a:lnTo>
                    <a:pt x="55" y="120"/>
                  </a:lnTo>
                  <a:lnTo>
                    <a:pt x="54" y="120"/>
                  </a:lnTo>
                  <a:lnTo>
                    <a:pt x="53" y="120"/>
                  </a:lnTo>
                  <a:lnTo>
                    <a:pt x="52" y="121"/>
                  </a:lnTo>
                  <a:lnTo>
                    <a:pt x="49" y="121"/>
                  </a:lnTo>
                  <a:lnTo>
                    <a:pt x="48" y="121"/>
                  </a:lnTo>
                  <a:lnTo>
                    <a:pt x="48" y="120"/>
                  </a:lnTo>
                  <a:lnTo>
                    <a:pt x="47" y="120"/>
                  </a:lnTo>
                  <a:lnTo>
                    <a:pt x="47" y="119"/>
                  </a:lnTo>
                  <a:lnTo>
                    <a:pt x="48" y="118"/>
                  </a:lnTo>
                  <a:lnTo>
                    <a:pt x="48" y="116"/>
                  </a:lnTo>
                  <a:lnTo>
                    <a:pt x="49" y="116"/>
                  </a:lnTo>
                  <a:lnTo>
                    <a:pt x="51" y="116"/>
                  </a:lnTo>
                  <a:lnTo>
                    <a:pt x="51" y="115"/>
                  </a:lnTo>
                  <a:lnTo>
                    <a:pt x="52" y="115"/>
                  </a:lnTo>
                  <a:lnTo>
                    <a:pt x="51" y="114"/>
                  </a:lnTo>
                  <a:lnTo>
                    <a:pt x="49" y="113"/>
                  </a:lnTo>
                  <a:lnTo>
                    <a:pt x="48" y="113"/>
                  </a:lnTo>
                  <a:lnTo>
                    <a:pt x="45" y="110"/>
                  </a:lnTo>
                  <a:lnTo>
                    <a:pt x="45" y="109"/>
                  </a:lnTo>
                  <a:lnTo>
                    <a:pt x="45" y="108"/>
                  </a:lnTo>
                  <a:lnTo>
                    <a:pt x="43" y="108"/>
                  </a:lnTo>
                  <a:lnTo>
                    <a:pt x="43" y="107"/>
                  </a:lnTo>
                  <a:lnTo>
                    <a:pt x="42" y="107"/>
                  </a:lnTo>
                  <a:lnTo>
                    <a:pt x="42" y="106"/>
                  </a:lnTo>
                  <a:lnTo>
                    <a:pt x="42" y="105"/>
                  </a:lnTo>
                  <a:lnTo>
                    <a:pt x="41" y="105"/>
                  </a:lnTo>
                  <a:lnTo>
                    <a:pt x="41" y="103"/>
                  </a:lnTo>
                  <a:lnTo>
                    <a:pt x="41" y="102"/>
                  </a:lnTo>
                  <a:lnTo>
                    <a:pt x="42" y="102"/>
                  </a:lnTo>
                  <a:lnTo>
                    <a:pt x="43" y="102"/>
                  </a:lnTo>
                  <a:lnTo>
                    <a:pt x="43" y="101"/>
                  </a:lnTo>
                  <a:lnTo>
                    <a:pt x="43" y="101"/>
                  </a:lnTo>
                  <a:lnTo>
                    <a:pt x="45" y="101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6" y="101"/>
                  </a:lnTo>
                  <a:lnTo>
                    <a:pt x="45" y="100"/>
                  </a:lnTo>
                  <a:lnTo>
                    <a:pt x="45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1" y="96"/>
                  </a:lnTo>
                  <a:lnTo>
                    <a:pt x="40" y="96"/>
                  </a:lnTo>
                  <a:lnTo>
                    <a:pt x="40" y="97"/>
                  </a:lnTo>
                  <a:lnTo>
                    <a:pt x="39" y="97"/>
                  </a:lnTo>
                  <a:lnTo>
                    <a:pt x="38" y="97"/>
                  </a:lnTo>
                  <a:lnTo>
                    <a:pt x="38" y="99"/>
                  </a:lnTo>
                  <a:lnTo>
                    <a:pt x="35" y="102"/>
                  </a:lnTo>
                  <a:lnTo>
                    <a:pt x="34" y="102"/>
                  </a:lnTo>
                  <a:lnTo>
                    <a:pt x="34" y="101"/>
                  </a:lnTo>
                  <a:lnTo>
                    <a:pt x="33" y="101"/>
                  </a:lnTo>
                  <a:lnTo>
                    <a:pt x="33" y="100"/>
                  </a:lnTo>
                  <a:lnTo>
                    <a:pt x="33" y="99"/>
                  </a:lnTo>
                  <a:lnTo>
                    <a:pt x="32" y="99"/>
                  </a:lnTo>
                  <a:lnTo>
                    <a:pt x="29" y="97"/>
                  </a:lnTo>
                  <a:lnTo>
                    <a:pt x="28" y="97"/>
                  </a:lnTo>
                  <a:lnTo>
                    <a:pt x="27" y="97"/>
                  </a:lnTo>
                  <a:lnTo>
                    <a:pt x="26" y="97"/>
                  </a:lnTo>
                  <a:lnTo>
                    <a:pt x="25" y="97"/>
                  </a:lnTo>
                  <a:lnTo>
                    <a:pt x="25" y="96"/>
                  </a:lnTo>
                  <a:lnTo>
                    <a:pt x="25" y="96"/>
                  </a:lnTo>
                  <a:lnTo>
                    <a:pt x="23" y="96"/>
                  </a:lnTo>
                  <a:lnTo>
                    <a:pt x="22" y="96"/>
                  </a:lnTo>
                  <a:lnTo>
                    <a:pt x="21" y="96"/>
                  </a:lnTo>
                  <a:lnTo>
                    <a:pt x="20" y="95"/>
                  </a:lnTo>
                  <a:lnTo>
                    <a:pt x="20" y="94"/>
                  </a:lnTo>
                  <a:lnTo>
                    <a:pt x="21" y="94"/>
                  </a:lnTo>
                  <a:lnTo>
                    <a:pt x="22" y="94"/>
                  </a:lnTo>
                  <a:lnTo>
                    <a:pt x="23" y="94"/>
                  </a:lnTo>
                  <a:lnTo>
                    <a:pt x="23" y="93"/>
                  </a:lnTo>
                  <a:lnTo>
                    <a:pt x="22" y="92"/>
                  </a:lnTo>
                  <a:lnTo>
                    <a:pt x="21" y="92"/>
                  </a:lnTo>
                  <a:lnTo>
                    <a:pt x="20" y="92"/>
                  </a:lnTo>
                  <a:lnTo>
                    <a:pt x="20" y="90"/>
                  </a:lnTo>
                  <a:lnTo>
                    <a:pt x="20" y="89"/>
                  </a:lnTo>
                  <a:lnTo>
                    <a:pt x="21" y="89"/>
                  </a:lnTo>
                  <a:lnTo>
                    <a:pt x="21" y="88"/>
                  </a:lnTo>
                  <a:lnTo>
                    <a:pt x="22" y="87"/>
                  </a:lnTo>
                  <a:lnTo>
                    <a:pt x="22" y="86"/>
                  </a:lnTo>
                  <a:lnTo>
                    <a:pt x="21" y="86"/>
                  </a:lnTo>
                  <a:lnTo>
                    <a:pt x="21" y="84"/>
                  </a:lnTo>
                  <a:lnTo>
                    <a:pt x="19" y="84"/>
                  </a:lnTo>
                  <a:lnTo>
                    <a:pt x="17" y="84"/>
                  </a:lnTo>
                  <a:lnTo>
                    <a:pt x="16" y="83"/>
                  </a:lnTo>
                  <a:lnTo>
                    <a:pt x="16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4" y="81"/>
                  </a:lnTo>
                  <a:lnTo>
                    <a:pt x="13" y="81"/>
                  </a:lnTo>
                  <a:lnTo>
                    <a:pt x="13" y="80"/>
                  </a:lnTo>
                  <a:lnTo>
                    <a:pt x="12" y="79"/>
                  </a:lnTo>
                  <a:lnTo>
                    <a:pt x="10" y="77"/>
                  </a:lnTo>
                  <a:lnTo>
                    <a:pt x="9" y="77"/>
                  </a:lnTo>
                  <a:lnTo>
                    <a:pt x="9" y="76"/>
                  </a:lnTo>
                  <a:lnTo>
                    <a:pt x="10" y="76"/>
                  </a:lnTo>
                  <a:lnTo>
                    <a:pt x="10" y="75"/>
                  </a:lnTo>
                  <a:lnTo>
                    <a:pt x="9" y="74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0"/>
                  </a:lnTo>
                  <a:lnTo>
                    <a:pt x="9" y="69"/>
                  </a:lnTo>
                  <a:lnTo>
                    <a:pt x="9" y="70"/>
                  </a:lnTo>
                  <a:lnTo>
                    <a:pt x="8" y="70"/>
                  </a:lnTo>
                  <a:lnTo>
                    <a:pt x="8" y="69"/>
                  </a:lnTo>
                  <a:lnTo>
                    <a:pt x="7" y="69"/>
                  </a:lnTo>
                  <a:lnTo>
                    <a:pt x="7" y="68"/>
                  </a:lnTo>
                  <a:lnTo>
                    <a:pt x="7" y="68"/>
                  </a:lnTo>
                  <a:lnTo>
                    <a:pt x="6" y="67"/>
                  </a:lnTo>
                  <a:lnTo>
                    <a:pt x="4" y="67"/>
                  </a:lnTo>
                  <a:lnTo>
                    <a:pt x="3" y="67"/>
                  </a:lnTo>
                  <a:lnTo>
                    <a:pt x="3" y="66"/>
                  </a:lnTo>
                  <a:lnTo>
                    <a:pt x="2" y="66"/>
                  </a:lnTo>
                  <a:lnTo>
                    <a:pt x="2" y="64"/>
                  </a:lnTo>
                  <a:lnTo>
                    <a:pt x="1" y="64"/>
                  </a:lnTo>
                  <a:lnTo>
                    <a:pt x="1" y="63"/>
                  </a:lnTo>
                  <a:lnTo>
                    <a:pt x="1" y="62"/>
                  </a:lnTo>
                  <a:lnTo>
                    <a:pt x="0" y="61"/>
                  </a:lnTo>
                  <a:lnTo>
                    <a:pt x="0" y="60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4" y="58"/>
                  </a:lnTo>
                  <a:lnTo>
                    <a:pt x="6" y="60"/>
                  </a:lnTo>
                  <a:lnTo>
                    <a:pt x="7" y="60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9" y="57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2" y="56"/>
                  </a:lnTo>
                  <a:lnTo>
                    <a:pt x="13" y="56"/>
                  </a:lnTo>
                  <a:lnTo>
                    <a:pt x="13" y="57"/>
                  </a:lnTo>
                  <a:lnTo>
                    <a:pt x="14" y="57"/>
                  </a:lnTo>
                  <a:lnTo>
                    <a:pt x="15" y="57"/>
                  </a:lnTo>
                  <a:lnTo>
                    <a:pt x="15" y="56"/>
                  </a:lnTo>
                  <a:lnTo>
                    <a:pt x="16" y="55"/>
                  </a:lnTo>
                  <a:lnTo>
                    <a:pt x="16" y="54"/>
                  </a:lnTo>
                  <a:lnTo>
                    <a:pt x="16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7" y="49"/>
                  </a:lnTo>
                  <a:lnTo>
                    <a:pt x="19" y="49"/>
                  </a:lnTo>
                  <a:lnTo>
                    <a:pt x="19" y="48"/>
                  </a:lnTo>
                  <a:lnTo>
                    <a:pt x="19" y="47"/>
                  </a:lnTo>
                  <a:lnTo>
                    <a:pt x="20" y="47"/>
                  </a:lnTo>
                  <a:lnTo>
                    <a:pt x="21" y="47"/>
                  </a:lnTo>
                  <a:lnTo>
                    <a:pt x="21" y="45"/>
                  </a:lnTo>
                  <a:lnTo>
                    <a:pt x="21" y="44"/>
                  </a:lnTo>
                  <a:lnTo>
                    <a:pt x="22" y="44"/>
                  </a:lnTo>
                  <a:lnTo>
                    <a:pt x="22" y="43"/>
                  </a:lnTo>
                  <a:lnTo>
                    <a:pt x="22" y="42"/>
                  </a:lnTo>
                  <a:lnTo>
                    <a:pt x="22" y="41"/>
                  </a:lnTo>
                  <a:lnTo>
                    <a:pt x="23" y="41"/>
                  </a:lnTo>
                  <a:lnTo>
                    <a:pt x="23" y="40"/>
                  </a:lnTo>
                  <a:lnTo>
                    <a:pt x="25" y="40"/>
                  </a:lnTo>
                  <a:lnTo>
                    <a:pt x="25" y="40"/>
                  </a:lnTo>
                  <a:lnTo>
                    <a:pt x="26" y="38"/>
                  </a:lnTo>
                  <a:lnTo>
                    <a:pt x="26" y="37"/>
                  </a:lnTo>
                  <a:lnTo>
                    <a:pt x="26" y="36"/>
                  </a:lnTo>
                  <a:lnTo>
                    <a:pt x="25" y="36"/>
                  </a:lnTo>
                  <a:lnTo>
                    <a:pt x="26" y="35"/>
                  </a:lnTo>
                  <a:lnTo>
                    <a:pt x="27" y="34"/>
                  </a:lnTo>
                  <a:lnTo>
                    <a:pt x="28" y="34"/>
                  </a:lnTo>
                  <a:lnTo>
                    <a:pt x="28" y="32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0"/>
                  </a:lnTo>
                  <a:lnTo>
                    <a:pt x="29" y="29"/>
                  </a:lnTo>
                  <a:lnTo>
                    <a:pt x="29" y="28"/>
                  </a:lnTo>
                  <a:lnTo>
                    <a:pt x="30" y="26"/>
                  </a:lnTo>
                  <a:lnTo>
                    <a:pt x="32" y="26"/>
                  </a:lnTo>
                  <a:lnTo>
                    <a:pt x="32" y="25"/>
                  </a:lnTo>
                  <a:lnTo>
                    <a:pt x="32" y="24"/>
                  </a:lnTo>
                  <a:lnTo>
                    <a:pt x="32" y="23"/>
                  </a:lnTo>
                  <a:lnTo>
                    <a:pt x="33" y="22"/>
                  </a:lnTo>
                  <a:lnTo>
                    <a:pt x="34" y="21"/>
                  </a:lnTo>
                  <a:lnTo>
                    <a:pt x="35" y="21"/>
                  </a:lnTo>
                  <a:lnTo>
                    <a:pt x="35" y="19"/>
                  </a:lnTo>
                  <a:lnTo>
                    <a:pt x="36" y="18"/>
                  </a:lnTo>
                  <a:lnTo>
                    <a:pt x="36" y="17"/>
                  </a:lnTo>
                  <a:lnTo>
                    <a:pt x="38" y="16"/>
                  </a:lnTo>
                  <a:lnTo>
                    <a:pt x="39" y="16"/>
                  </a:lnTo>
                  <a:lnTo>
                    <a:pt x="40" y="16"/>
                  </a:lnTo>
                  <a:lnTo>
                    <a:pt x="40" y="15"/>
                  </a:lnTo>
                  <a:lnTo>
                    <a:pt x="41" y="13"/>
                  </a:lnTo>
                  <a:lnTo>
                    <a:pt x="42" y="15"/>
                  </a:lnTo>
                  <a:lnTo>
                    <a:pt x="43" y="15"/>
                  </a:lnTo>
                  <a:lnTo>
                    <a:pt x="43" y="15"/>
                  </a:lnTo>
                  <a:lnTo>
                    <a:pt x="43" y="13"/>
                  </a:lnTo>
                  <a:lnTo>
                    <a:pt x="45" y="13"/>
                  </a:lnTo>
                  <a:lnTo>
                    <a:pt x="46" y="13"/>
                  </a:lnTo>
                  <a:lnTo>
                    <a:pt x="46" y="12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1"/>
                  </a:lnTo>
                  <a:lnTo>
                    <a:pt x="48" y="10"/>
                  </a:lnTo>
                  <a:lnTo>
                    <a:pt x="49" y="10"/>
                  </a:lnTo>
                  <a:lnTo>
                    <a:pt x="48" y="9"/>
                  </a:lnTo>
                  <a:lnTo>
                    <a:pt x="49" y="9"/>
                  </a:lnTo>
                  <a:lnTo>
                    <a:pt x="51" y="10"/>
                  </a:lnTo>
                  <a:lnTo>
                    <a:pt x="52" y="9"/>
                  </a:lnTo>
                  <a:lnTo>
                    <a:pt x="53" y="8"/>
                  </a:lnTo>
                  <a:lnTo>
                    <a:pt x="53" y="6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5" y="8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8" y="9"/>
                  </a:lnTo>
                  <a:lnTo>
                    <a:pt x="59" y="10"/>
                  </a:lnTo>
                  <a:lnTo>
                    <a:pt x="60" y="10"/>
                  </a:lnTo>
                  <a:lnTo>
                    <a:pt x="60" y="9"/>
                  </a:lnTo>
                  <a:lnTo>
                    <a:pt x="61" y="9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0"/>
                  </a:lnTo>
                  <a:lnTo>
                    <a:pt x="67" y="10"/>
                  </a:lnTo>
                  <a:lnTo>
                    <a:pt x="67" y="11"/>
                  </a:lnTo>
                  <a:lnTo>
                    <a:pt x="70" y="10"/>
                  </a:lnTo>
                  <a:lnTo>
                    <a:pt x="71" y="10"/>
                  </a:lnTo>
                  <a:lnTo>
                    <a:pt x="72" y="11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7" y="11"/>
                  </a:lnTo>
                  <a:lnTo>
                    <a:pt x="77" y="10"/>
                  </a:lnTo>
                  <a:lnTo>
                    <a:pt x="78" y="11"/>
                  </a:lnTo>
                  <a:lnTo>
                    <a:pt x="79" y="11"/>
                  </a:lnTo>
                  <a:lnTo>
                    <a:pt x="80" y="11"/>
                  </a:lnTo>
                  <a:lnTo>
                    <a:pt x="81" y="11"/>
                  </a:lnTo>
                  <a:lnTo>
                    <a:pt x="81" y="12"/>
                  </a:lnTo>
                  <a:lnTo>
                    <a:pt x="83" y="13"/>
                  </a:lnTo>
                  <a:lnTo>
                    <a:pt x="84" y="13"/>
                  </a:lnTo>
                  <a:lnTo>
                    <a:pt x="85" y="13"/>
                  </a:lnTo>
                  <a:lnTo>
                    <a:pt x="85" y="15"/>
                  </a:lnTo>
                  <a:lnTo>
                    <a:pt x="85" y="16"/>
                  </a:lnTo>
                  <a:lnTo>
                    <a:pt x="86" y="16"/>
                  </a:lnTo>
                  <a:lnTo>
                    <a:pt x="87" y="16"/>
                  </a:lnTo>
                  <a:lnTo>
                    <a:pt x="88" y="16"/>
                  </a:lnTo>
                  <a:lnTo>
                    <a:pt x="90" y="16"/>
                  </a:lnTo>
                  <a:lnTo>
                    <a:pt x="91" y="15"/>
                  </a:lnTo>
                  <a:lnTo>
                    <a:pt x="92" y="11"/>
                  </a:lnTo>
                  <a:lnTo>
                    <a:pt x="93" y="11"/>
                  </a:lnTo>
                  <a:lnTo>
                    <a:pt x="101" y="11"/>
                  </a:lnTo>
                  <a:lnTo>
                    <a:pt x="103" y="10"/>
                  </a:lnTo>
                  <a:lnTo>
                    <a:pt x="104" y="10"/>
                  </a:lnTo>
                  <a:lnTo>
                    <a:pt x="105" y="10"/>
                  </a:lnTo>
                  <a:lnTo>
                    <a:pt x="106" y="10"/>
                  </a:lnTo>
                  <a:lnTo>
                    <a:pt x="107" y="10"/>
                  </a:lnTo>
                  <a:lnTo>
                    <a:pt x="109" y="10"/>
                  </a:lnTo>
                  <a:lnTo>
                    <a:pt x="110" y="9"/>
                  </a:lnTo>
                  <a:lnTo>
                    <a:pt x="111" y="8"/>
                  </a:lnTo>
                  <a:lnTo>
                    <a:pt x="111" y="6"/>
                  </a:lnTo>
                  <a:lnTo>
                    <a:pt x="112" y="6"/>
                  </a:lnTo>
                  <a:lnTo>
                    <a:pt x="112" y="5"/>
                  </a:lnTo>
                  <a:lnTo>
                    <a:pt x="112" y="4"/>
                  </a:lnTo>
                  <a:lnTo>
                    <a:pt x="112" y="3"/>
                  </a:lnTo>
                  <a:lnTo>
                    <a:pt x="113" y="3"/>
                  </a:lnTo>
                  <a:lnTo>
                    <a:pt x="114" y="3"/>
                  </a:lnTo>
                  <a:lnTo>
                    <a:pt x="116" y="3"/>
                  </a:lnTo>
                  <a:lnTo>
                    <a:pt x="118" y="2"/>
                  </a:lnTo>
                  <a:lnTo>
                    <a:pt x="119" y="2"/>
                  </a:lnTo>
                  <a:lnTo>
                    <a:pt x="120" y="0"/>
                  </a:lnTo>
                  <a:lnTo>
                    <a:pt x="120" y="2"/>
                  </a:lnTo>
                  <a:lnTo>
                    <a:pt x="122" y="2"/>
                  </a:lnTo>
                  <a:lnTo>
                    <a:pt x="123" y="2"/>
                  </a:lnTo>
                  <a:lnTo>
                    <a:pt x="123" y="3"/>
                  </a:lnTo>
                  <a:lnTo>
                    <a:pt x="123" y="2"/>
                  </a:lnTo>
                  <a:lnTo>
                    <a:pt x="124" y="3"/>
                  </a:lnTo>
                  <a:lnTo>
                    <a:pt x="124" y="4"/>
                  </a:lnTo>
                  <a:lnTo>
                    <a:pt x="124" y="3"/>
                  </a:lnTo>
                  <a:lnTo>
                    <a:pt x="125" y="3"/>
                  </a:lnTo>
                  <a:lnTo>
                    <a:pt x="125" y="4"/>
                  </a:lnTo>
                  <a:lnTo>
                    <a:pt x="126" y="4"/>
                  </a:lnTo>
                  <a:lnTo>
                    <a:pt x="125" y="5"/>
                  </a:lnTo>
                  <a:lnTo>
                    <a:pt x="126" y="5"/>
                  </a:lnTo>
                  <a:lnTo>
                    <a:pt x="126" y="6"/>
                  </a:lnTo>
                  <a:lnTo>
                    <a:pt x="127" y="8"/>
                  </a:lnTo>
                  <a:lnTo>
                    <a:pt x="127" y="9"/>
                  </a:lnTo>
                  <a:lnTo>
                    <a:pt x="129" y="9"/>
                  </a:lnTo>
                  <a:lnTo>
                    <a:pt x="129" y="10"/>
                  </a:lnTo>
                  <a:lnTo>
                    <a:pt x="129" y="9"/>
                  </a:lnTo>
                  <a:lnTo>
                    <a:pt x="129" y="10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2"/>
                  </a:lnTo>
                  <a:lnTo>
                    <a:pt x="130" y="12"/>
                  </a:lnTo>
                  <a:lnTo>
                    <a:pt x="129" y="13"/>
                  </a:lnTo>
                  <a:lnTo>
                    <a:pt x="130" y="13"/>
                  </a:lnTo>
                  <a:lnTo>
                    <a:pt x="130" y="15"/>
                  </a:lnTo>
                  <a:lnTo>
                    <a:pt x="130" y="16"/>
                  </a:lnTo>
                  <a:lnTo>
                    <a:pt x="130" y="17"/>
                  </a:lnTo>
                  <a:lnTo>
                    <a:pt x="131" y="17"/>
                  </a:lnTo>
                  <a:lnTo>
                    <a:pt x="132" y="19"/>
                  </a:lnTo>
                  <a:lnTo>
                    <a:pt x="133" y="21"/>
                  </a:lnTo>
                  <a:lnTo>
                    <a:pt x="133" y="22"/>
                  </a:lnTo>
                  <a:lnTo>
                    <a:pt x="133" y="23"/>
                  </a:lnTo>
                  <a:lnTo>
                    <a:pt x="135" y="23"/>
                  </a:lnTo>
                  <a:lnTo>
                    <a:pt x="136" y="23"/>
                  </a:lnTo>
                  <a:lnTo>
                    <a:pt x="136" y="24"/>
                  </a:lnTo>
                  <a:lnTo>
                    <a:pt x="136" y="25"/>
                  </a:lnTo>
                  <a:lnTo>
                    <a:pt x="136" y="26"/>
                  </a:lnTo>
                  <a:lnTo>
                    <a:pt x="137" y="28"/>
                  </a:lnTo>
                  <a:lnTo>
                    <a:pt x="138" y="28"/>
                  </a:lnTo>
                  <a:lnTo>
                    <a:pt x="138" y="29"/>
                  </a:lnTo>
                  <a:lnTo>
                    <a:pt x="139" y="29"/>
                  </a:lnTo>
                  <a:lnTo>
                    <a:pt x="139" y="30"/>
                  </a:lnTo>
                  <a:lnTo>
                    <a:pt x="140" y="31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0" y="34"/>
                  </a:lnTo>
                  <a:lnTo>
                    <a:pt x="142" y="34"/>
                  </a:lnTo>
                  <a:lnTo>
                    <a:pt x="142" y="35"/>
                  </a:lnTo>
                  <a:lnTo>
                    <a:pt x="143" y="35"/>
                  </a:lnTo>
                  <a:lnTo>
                    <a:pt x="143" y="36"/>
                  </a:lnTo>
                  <a:lnTo>
                    <a:pt x="144" y="36"/>
                  </a:lnTo>
                  <a:lnTo>
                    <a:pt x="145" y="36"/>
                  </a:lnTo>
                  <a:lnTo>
                    <a:pt x="145" y="37"/>
                  </a:lnTo>
                  <a:lnTo>
                    <a:pt x="146" y="38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1"/>
                  </a:lnTo>
                  <a:lnTo>
                    <a:pt x="148" y="42"/>
                  </a:lnTo>
                  <a:lnTo>
                    <a:pt x="148" y="43"/>
                  </a:lnTo>
                  <a:lnTo>
                    <a:pt x="149" y="45"/>
                  </a:lnTo>
                  <a:lnTo>
                    <a:pt x="149" y="47"/>
                  </a:lnTo>
                  <a:lnTo>
                    <a:pt x="149" y="48"/>
                  </a:lnTo>
                  <a:lnTo>
                    <a:pt x="149" y="49"/>
                  </a:lnTo>
                  <a:lnTo>
                    <a:pt x="149" y="50"/>
                  </a:lnTo>
                  <a:lnTo>
                    <a:pt x="149" y="51"/>
                  </a:lnTo>
                  <a:lnTo>
                    <a:pt x="149" y="53"/>
                  </a:lnTo>
                  <a:lnTo>
                    <a:pt x="148" y="54"/>
                  </a:lnTo>
                  <a:lnTo>
                    <a:pt x="148" y="55"/>
                  </a:lnTo>
                  <a:lnTo>
                    <a:pt x="148" y="56"/>
                  </a:lnTo>
                  <a:lnTo>
                    <a:pt x="146" y="56"/>
                  </a:lnTo>
                  <a:lnTo>
                    <a:pt x="146" y="57"/>
                  </a:lnTo>
                  <a:lnTo>
                    <a:pt x="146" y="58"/>
                  </a:lnTo>
                  <a:lnTo>
                    <a:pt x="146" y="60"/>
                  </a:lnTo>
                  <a:lnTo>
                    <a:pt x="146" y="61"/>
                  </a:lnTo>
                  <a:lnTo>
                    <a:pt x="146" y="62"/>
                  </a:lnTo>
                  <a:lnTo>
                    <a:pt x="145" y="63"/>
                  </a:lnTo>
                  <a:lnTo>
                    <a:pt x="146" y="66"/>
                  </a:lnTo>
                  <a:lnTo>
                    <a:pt x="146" y="67"/>
                  </a:lnTo>
                  <a:lnTo>
                    <a:pt x="146" y="68"/>
                  </a:lnTo>
                  <a:lnTo>
                    <a:pt x="146" y="68"/>
                  </a:lnTo>
                  <a:lnTo>
                    <a:pt x="146" y="69"/>
                  </a:lnTo>
                  <a:lnTo>
                    <a:pt x="148" y="69"/>
                  </a:lnTo>
                  <a:lnTo>
                    <a:pt x="148" y="71"/>
                  </a:lnTo>
                  <a:lnTo>
                    <a:pt x="148" y="73"/>
                  </a:lnTo>
                  <a:lnTo>
                    <a:pt x="146" y="73"/>
                  </a:lnTo>
                  <a:lnTo>
                    <a:pt x="146" y="74"/>
                  </a:lnTo>
                  <a:lnTo>
                    <a:pt x="145" y="74"/>
                  </a:lnTo>
                  <a:lnTo>
                    <a:pt x="146" y="75"/>
                  </a:lnTo>
                  <a:lnTo>
                    <a:pt x="148" y="75"/>
                  </a:lnTo>
                  <a:lnTo>
                    <a:pt x="148" y="76"/>
                  </a:lnTo>
                  <a:lnTo>
                    <a:pt x="148" y="7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54" name="Freeform 509">
              <a:extLst>
                <a:ext uri="{FF2B5EF4-FFF2-40B4-BE49-F238E27FC236}">
                  <a16:creationId xmlns:a16="http://schemas.microsoft.com/office/drawing/2014/main" id="{016598E7-3AA9-249E-E3BC-5E8FA7A8F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694" y="1636862"/>
              <a:ext cx="200025" cy="123825"/>
            </a:xfrm>
            <a:custGeom>
              <a:avLst/>
              <a:gdLst>
                <a:gd name="T0" fmla="*/ 116 w 126"/>
                <a:gd name="T1" fmla="*/ 8 h 78"/>
                <a:gd name="T2" fmla="*/ 121 w 126"/>
                <a:gd name="T3" fmla="*/ 13 h 78"/>
                <a:gd name="T4" fmla="*/ 124 w 126"/>
                <a:gd name="T5" fmla="*/ 14 h 78"/>
                <a:gd name="T6" fmla="*/ 126 w 126"/>
                <a:gd name="T7" fmla="*/ 19 h 78"/>
                <a:gd name="T8" fmla="*/ 121 w 126"/>
                <a:gd name="T9" fmla="*/ 21 h 78"/>
                <a:gd name="T10" fmla="*/ 118 w 126"/>
                <a:gd name="T11" fmla="*/ 24 h 78"/>
                <a:gd name="T12" fmla="*/ 113 w 126"/>
                <a:gd name="T13" fmla="*/ 29 h 78"/>
                <a:gd name="T14" fmla="*/ 110 w 126"/>
                <a:gd name="T15" fmla="*/ 34 h 78"/>
                <a:gd name="T16" fmla="*/ 106 w 126"/>
                <a:gd name="T17" fmla="*/ 39 h 78"/>
                <a:gd name="T18" fmla="*/ 104 w 126"/>
                <a:gd name="T19" fmla="*/ 44 h 78"/>
                <a:gd name="T20" fmla="*/ 101 w 126"/>
                <a:gd name="T21" fmla="*/ 49 h 78"/>
                <a:gd name="T22" fmla="*/ 99 w 126"/>
                <a:gd name="T23" fmla="*/ 53 h 78"/>
                <a:gd name="T24" fmla="*/ 95 w 126"/>
                <a:gd name="T25" fmla="*/ 57 h 78"/>
                <a:gd name="T26" fmla="*/ 94 w 126"/>
                <a:gd name="T27" fmla="*/ 62 h 78"/>
                <a:gd name="T28" fmla="*/ 91 w 126"/>
                <a:gd name="T29" fmla="*/ 64 h 78"/>
                <a:gd name="T30" fmla="*/ 86 w 126"/>
                <a:gd name="T31" fmla="*/ 66 h 78"/>
                <a:gd name="T32" fmla="*/ 81 w 126"/>
                <a:gd name="T33" fmla="*/ 68 h 78"/>
                <a:gd name="T34" fmla="*/ 73 w 126"/>
                <a:gd name="T35" fmla="*/ 68 h 78"/>
                <a:gd name="T36" fmla="*/ 66 w 126"/>
                <a:gd name="T37" fmla="*/ 66 h 78"/>
                <a:gd name="T38" fmla="*/ 62 w 126"/>
                <a:gd name="T39" fmla="*/ 70 h 78"/>
                <a:gd name="T40" fmla="*/ 56 w 126"/>
                <a:gd name="T41" fmla="*/ 72 h 78"/>
                <a:gd name="T42" fmla="*/ 53 w 126"/>
                <a:gd name="T43" fmla="*/ 74 h 78"/>
                <a:gd name="T44" fmla="*/ 47 w 126"/>
                <a:gd name="T45" fmla="*/ 75 h 78"/>
                <a:gd name="T46" fmla="*/ 43 w 126"/>
                <a:gd name="T47" fmla="*/ 77 h 78"/>
                <a:gd name="T48" fmla="*/ 38 w 126"/>
                <a:gd name="T49" fmla="*/ 77 h 78"/>
                <a:gd name="T50" fmla="*/ 33 w 126"/>
                <a:gd name="T51" fmla="*/ 76 h 78"/>
                <a:gd name="T52" fmla="*/ 25 w 126"/>
                <a:gd name="T53" fmla="*/ 72 h 78"/>
                <a:gd name="T54" fmla="*/ 22 w 126"/>
                <a:gd name="T55" fmla="*/ 72 h 78"/>
                <a:gd name="T56" fmla="*/ 17 w 126"/>
                <a:gd name="T57" fmla="*/ 68 h 78"/>
                <a:gd name="T58" fmla="*/ 14 w 126"/>
                <a:gd name="T59" fmla="*/ 63 h 78"/>
                <a:gd name="T60" fmla="*/ 10 w 126"/>
                <a:gd name="T61" fmla="*/ 59 h 78"/>
                <a:gd name="T62" fmla="*/ 8 w 126"/>
                <a:gd name="T63" fmla="*/ 56 h 78"/>
                <a:gd name="T64" fmla="*/ 6 w 126"/>
                <a:gd name="T65" fmla="*/ 51 h 78"/>
                <a:gd name="T66" fmla="*/ 2 w 126"/>
                <a:gd name="T67" fmla="*/ 48 h 78"/>
                <a:gd name="T68" fmla="*/ 2 w 126"/>
                <a:gd name="T69" fmla="*/ 46 h 78"/>
                <a:gd name="T70" fmla="*/ 6 w 126"/>
                <a:gd name="T71" fmla="*/ 44 h 78"/>
                <a:gd name="T72" fmla="*/ 8 w 126"/>
                <a:gd name="T73" fmla="*/ 44 h 78"/>
                <a:gd name="T74" fmla="*/ 7 w 126"/>
                <a:gd name="T75" fmla="*/ 40 h 78"/>
                <a:gd name="T76" fmla="*/ 7 w 126"/>
                <a:gd name="T77" fmla="*/ 33 h 78"/>
                <a:gd name="T78" fmla="*/ 10 w 126"/>
                <a:gd name="T79" fmla="*/ 29 h 78"/>
                <a:gd name="T80" fmla="*/ 7 w 126"/>
                <a:gd name="T81" fmla="*/ 26 h 78"/>
                <a:gd name="T82" fmla="*/ 9 w 126"/>
                <a:gd name="T83" fmla="*/ 23 h 78"/>
                <a:gd name="T84" fmla="*/ 15 w 126"/>
                <a:gd name="T85" fmla="*/ 25 h 78"/>
                <a:gd name="T86" fmla="*/ 17 w 126"/>
                <a:gd name="T87" fmla="*/ 21 h 78"/>
                <a:gd name="T88" fmla="*/ 19 w 126"/>
                <a:gd name="T89" fmla="*/ 19 h 78"/>
                <a:gd name="T90" fmla="*/ 22 w 126"/>
                <a:gd name="T91" fmla="*/ 17 h 78"/>
                <a:gd name="T92" fmla="*/ 28 w 126"/>
                <a:gd name="T93" fmla="*/ 20 h 78"/>
                <a:gd name="T94" fmla="*/ 40 w 126"/>
                <a:gd name="T95" fmla="*/ 23 h 78"/>
                <a:gd name="T96" fmla="*/ 48 w 126"/>
                <a:gd name="T97" fmla="*/ 21 h 78"/>
                <a:gd name="T98" fmla="*/ 49 w 126"/>
                <a:gd name="T99" fmla="*/ 19 h 78"/>
                <a:gd name="T100" fmla="*/ 54 w 126"/>
                <a:gd name="T101" fmla="*/ 16 h 78"/>
                <a:gd name="T102" fmla="*/ 64 w 126"/>
                <a:gd name="T103" fmla="*/ 14 h 78"/>
                <a:gd name="T104" fmla="*/ 67 w 126"/>
                <a:gd name="T105" fmla="*/ 11 h 78"/>
                <a:gd name="T106" fmla="*/ 71 w 126"/>
                <a:gd name="T107" fmla="*/ 13 h 78"/>
                <a:gd name="T108" fmla="*/ 77 w 126"/>
                <a:gd name="T109" fmla="*/ 10 h 78"/>
                <a:gd name="T110" fmla="*/ 81 w 126"/>
                <a:gd name="T111" fmla="*/ 3 h 78"/>
                <a:gd name="T112" fmla="*/ 87 w 126"/>
                <a:gd name="T113" fmla="*/ 0 h 78"/>
                <a:gd name="T114" fmla="*/ 92 w 126"/>
                <a:gd name="T115" fmla="*/ 1 h 78"/>
                <a:gd name="T116" fmla="*/ 97 w 126"/>
                <a:gd name="T117" fmla="*/ 3 h 78"/>
                <a:gd name="T118" fmla="*/ 101 w 126"/>
                <a:gd name="T119" fmla="*/ 3 h 78"/>
                <a:gd name="T120" fmla="*/ 106 w 126"/>
                <a:gd name="T121" fmla="*/ 7 h 78"/>
                <a:gd name="T122" fmla="*/ 113 w 126"/>
                <a:gd name="T123" fmla="*/ 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" h="78">
                  <a:moveTo>
                    <a:pt x="113" y="5"/>
                  </a:moveTo>
                  <a:lnTo>
                    <a:pt x="114" y="5"/>
                  </a:lnTo>
                  <a:lnTo>
                    <a:pt x="116" y="5"/>
                  </a:lnTo>
                  <a:lnTo>
                    <a:pt x="116" y="6"/>
                  </a:lnTo>
                  <a:lnTo>
                    <a:pt x="116" y="7"/>
                  </a:lnTo>
                  <a:lnTo>
                    <a:pt x="116" y="8"/>
                  </a:lnTo>
                  <a:lnTo>
                    <a:pt x="117" y="8"/>
                  </a:lnTo>
                  <a:lnTo>
                    <a:pt x="117" y="10"/>
                  </a:lnTo>
                  <a:lnTo>
                    <a:pt x="118" y="10"/>
                  </a:lnTo>
                  <a:lnTo>
                    <a:pt x="119" y="10"/>
                  </a:lnTo>
                  <a:lnTo>
                    <a:pt x="121" y="12"/>
                  </a:lnTo>
                  <a:lnTo>
                    <a:pt x="121" y="13"/>
                  </a:lnTo>
                  <a:lnTo>
                    <a:pt x="121" y="14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3"/>
                  </a:lnTo>
                  <a:lnTo>
                    <a:pt x="124" y="13"/>
                  </a:lnTo>
                  <a:lnTo>
                    <a:pt x="124" y="14"/>
                  </a:lnTo>
                  <a:lnTo>
                    <a:pt x="125" y="14"/>
                  </a:lnTo>
                  <a:lnTo>
                    <a:pt x="125" y="16"/>
                  </a:lnTo>
                  <a:lnTo>
                    <a:pt x="126" y="17"/>
                  </a:lnTo>
                  <a:lnTo>
                    <a:pt x="125" y="17"/>
                  </a:lnTo>
                  <a:lnTo>
                    <a:pt x="125" y="18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4" y="19"/>
                  </a:lnTo>
                  <a:lnTo>
                    <a:pt x="124" y="20"/>
                  </a:lnTo>
                  <a:lnTo>
                    <a:pt x="124" y="21"/>
                  </a:lnTo>
                  <a:lnTo>
                    <a:pt x="123" y="21"/>
                  </a:lnTo>
                  <a:lnTo>
                    <a:pt x="121" y="21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0" y="23"/>
                  </a:lnTo>
                  <a:lnTo>
                    <a:pt x="119" y="21"/>
                  </a:lnTo>
                  <a:lnTo>
                    <a:pt x="118" y="23"/>
                  </a:lnTo>
                  <a:lnTo>
                    <a:pt x="118" y="24"/>
                  </a:lnTo>
                  <a:lnTo>
                    <a:pt x="117" y="24"/>
                  </a:lnTo>
                  <a:lnTo>
                    <a:pt x="116" y="24"/>
                  </a:lnTo>
                  <a:lnTo>
                    <a:pt x="114" y="25"/>
                  </a:lnTo>
                  <a:lnTo>
                    <a:pt x="114" y="26"/>
                  </a:lnTo>
                  <a:lnTo>
                    <a:pt x="113" y="27"/>
                  </a:lnTo>
                  <a:lnTo>
                    <a:pt x="113" y="29"/>
                  </a:lnTo>
                  <a:lnTo>
                    <a:pt x="112" y="29"/>
                  </a:lnTo>
                  <a:lnTo>
                    <a:pt x="111" y="30"/>
                  </a:lnTo>
                  <a:lnTo>
                    <a:pt x="110" y="31"/>
                  </a:lnTo>
                  <a:lnTo>
                    <a:pt x="110" y="32"/>
                  </a:lnTo>
                  <a:lnTo>
                    <a:pt x="110" y="33"/>
                  </a:lnTo>
                  <a:lnTo>
                    <a:pt x="110" y="34"/>
                  </a:lnTo>
                  <a:lnTo>
                    <a:pt x="108" y="34"/>
                  </a:lnTo>
                  <a:lnTo>
                    <a:pt x="107" y="36"/>
                  </a:lnTo>
                  <a:lnTo>
                    <a:pt x="107" y="37"/>
                  </a:lnTo>
                  <a:lnTo>
                    <a:pt x="107" y="38"/>
                  </a:lnTo>
                  <a:lnTo>
                    <a:pt x="107" y="39"/>
                  </a:lnTo>
                  <a:lnTo>
                    <a:pt x="106" y="39"/>
                  </a:lnTo>
                  <a:lnTo>
                    <a:pt x="106" y="40"/>
                  </a:lnTo>
                  <a:lnTo>
                    <a:pt x="106" y="42"/>
                  </a:lnTo>
                  <a:lnTo>
                    <a:pt x="105" y="42"/>
                  </a:lnTo>
                  <a:lnTo>
                    <a:pt x="104" y="43"/>
                  </a:lnTo>
                  <a:lnTo>
                    <a:pt x="103" y="44"/>
                  </a:lnTo>
                  <a:lnTo>
                    <a:pt x="104" y="44"/>
                  </a:lnTo>
                  <a:lnTo>
                    <a:pt x="104" y="45"/>
                  </a:lnTo>
                  <a:lnTo>
                    <a:pt x="104" y="46"/>
                  </a:lnTo>
                  <a:lnTo>
                    <a:pt x="103" y="48"/>
                  </a:lnTo>
                  <a:lnTo>
                    <a:pt x="103" y="48"/>
                  </a:lnTo>
                  <a:lnTo>
                    <a:pt x="101" y="48"/>
                  </a:lnTo>
                  <a:lnTo>
                    <a:pt x="101" y="49"/>
                  </a:lnTo>
                  <a:lnTo>
                    <a:pt x="100" y="49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99" y="52"/>
                  </a:lnTo>
                  <a:lnTo>
                    <a:pt x="99" y="53"/>
                  </a:lnTo>
                  <a:lnTo>
                    <a:pt x="99" y="55"/>
                  </a:lnTo>
                  <a:lnTo>
                    <a:pt x="98" y="55"/>
                  </a:lnTo>
                  <a:lnTo>
                    <a:pt x="97" y="55"/>
                  </a:lnTo>
                  <a:lnTo>
                    <a:pt x="97" y="56"/>
                  </a:lnTo>
                  <a:lnTo>
                    <a:pt x="97" y="57"/>
                  </a:lnTo>
                  <a:lnTo>
                    <a:pt x="95" y="57"/>
                  </a:lnTo>
                  <a:lnTo>
                    <a:pt x="95" y="58"/>
                  </a:lnTo>
                  <a:lnTo>
                    <a:pt x="97" y="59"/>
                  </a:lnTo>
                  <a:lnTo>
                    <a:pt x="97" y="61"/>
                  </a:lnTo>
                  <a:lnTo>
                    <a:pt x="95" y="61"/>
                  </a:lnTo>
                  <a:lnTo>
                    <a:pt x="94" y="61"/>
                  </a:lnTo>
                  <a:lnTo>
                    <a:pt x="94" y="62"/>
                  </a:lnTo>
                  <a:lnTo>
                    <a:pt x="94" y="63"/>
                  </a:lnTo>
                  <a:lnTo>
                    <a:pt x="93" y="64"/>
                  </a:lnTo>
                  <a:lnTo>
                    <a:pt x="93" y="65"/>
                  </a:lnTo>
                  <a:lnTo>
                    <a:pt x="92" y="65"/>
                  </a:lnTo>
                  <a:lnTo>
                    <a:pt x="91" y="65"/>
                  </a:lnTo>
                  <a:lnTo>
                    <a:pt x="91" y="64"/>
                  </a:lnTo>
                  <a:lnTo>
                    <a:pt x="90" y="64"/>
                  </a:lnTo>
                  <a:lnTo>
                    <a:pt x="88" y="64"/>
                  </a:lnTo>
                  <a:lnTo>
                    <a:pt x="87" y="64"/>
                  </a:lnTo>
                  <a:lnTo>
                    <a:pt x="87" y="65"/>
                  </a:lnTo>
                  <a:lnTo>
                    <a:pt x="87" y="66"/>
                  </a:lnTo>
                  <a:lnTo>
                    <a:pt x="86" y="66"/>
                  </a:lnTo>
                  <a:lnTo>
                    <a:pt x="86" y="68"/>
                  </a:lnTo>
                  <a:lnTo>
                    <a:pt x="85" y="68"/>
                  </a:lnTo>
                  <a:lnTo>
                    <a:pt x="84" y="68"/>
                  </a:lnTo>
                  <a:lnTo>
                    <a:pt x="82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78" y="68"/>
                  </a:lnTo>
                  <a:lnTo>
                    <a:pt x="78" y="69"/>
                  </a:lnTo>
                  <a:lnTo>
                    <a:pt x="77" y="68"/>
                  </a:lnTo>
                  <a:lnTo>
                    <a:pt x="75" y="68"/>
                  </a:lnTo>
                  <a:lnTo>
                    <a:pt x="74" y="68"/>
                  </a:lnTo>
                  <a:lnTo>
                    <a:pt x="73" y="68"/>
                  </a:lnTo>
                  <a:lnTo>
                    <a:pt x="72" y="68"/>
                  </a:lnTo>
                  <a:lnTo>
                    <a:pt x="71" y="68"/>
                  </a:lnTo>
                  <a:lnTo>
                    <a:pt x="69" y="68"/>
                  </a:lnTo>
                  <a:lnTo>
                    <a:pt x="68" y="68"/>
                  </a:lnTo>
                  <a:lnTo>
                    <a:pt x="67" y="68"/>
                  </a:lnTo>
                  <a:lnTo>
                    <a:pt x="66" y="66"/>
                  </a:lnTo>
                  <a:lnTo>
                    <a:pt x="65" y="68"/>
                  </a:lnTo>
                  <a:lnTo>
                    <a:pt x="65" y="68"/>
                  </a:lnTo>
                  <a:lnTo>
                    <a:pt x="64" y="68"/>
                  </a:lnTo>
                  <a:lnTo>
                    <a:pt x="64" y="69"/>
                  </a:lnTo>
                  <a:lnTo>
                    <a:pt x="64" y="70"/>
                  </a:lnTo>
                  <a:lnTo>
                    <a:pt x="62" y="70"/>
                  </a:lnTo>
                  <a:lnTo>
                    <a:pt x="61" y="71"/>
                  </a:lnTo>
                  <a:lnTo>
                    <a:pt x="60" y="71"/>
                  </a:lnTo>
                  <a:lnTo>
                    <a:pt x="60" y="72"/>
                  </a:lnTo>
                  <a:lnTo>
                    <a:pt x="59" y="72"/>
                  </a:lnTo>
                  <a:lnTo>
                    <a:pt x="58" y="72"/>
                  </a:lnTo>
                  <a:lnTo>
                    <a:pt x="56" y="72"/>
                  </a:lnTo>
                  <a:lnTo>
                    <a:pt x="56" y="71"/>
                  </a:lnTo>
                  <a:lnTo>
                    <a:pt x="55" y="71"/>
                  </a:lnTo>
                  <a:lnTo>
                    <a:pt x="55" y="72"/>
                  </a:lnTo>
                  <a:lnTo>
                    <a:pt x="54" y="72"/>
                  </a:lnTo>
                  <a:lnTo>
                    <a:pt x="54" y="74"/>
                  </a:lnTo>
                  <a:lnTo>
                    <a:pt x="53" y="74"/>
                  </a:lnTo>
                  <a:lnTo>
                    <a:pt x="52" y="74"/>
                  </a:lnTo>
                  <a:lnTo>
                    <a:pt x="52" y="75"/>
                  </a:lnTo>
                  <a:lnTo>
                    <a:pt x="51" y="75"/>
                  </a:lnTo>
                  <a:lnTo>
                    <a:pt x="49" y="75"/>
                  </a:lnTo>
                  <a:lnTo>
                    <a:pt x="48" y="75"/>
                  </a:lnTo>
                  <a:lnTo>
                    <a:pt x="47" y="75"/>
                  </a:lnTo>
                  <a:lnTo>
                    <a:pt x="47" y="76"/>
                  </a:lnTo>
                  <a:lnTo>
                    <a:pt x="46" y="76"/>
                  </a:lnTo>
                  <a:lnTo>
                    <a:pt x="45" y="76"/>
                  </a:lnTo>
                  <a:lnTo>
                    <a:pt x="45" y="77"/>
                  </a:lnTo>
                  <a:lnTo>
                    <a:pt x="45" y="76"/>
                  </a:lnTo>
                  <a:lnTo>
                    <a:pt x="43" y="77"/>
                  </a:lnTo>
                  <a:lnTo>
                    <a:pt x="42" y="78"/>
                  </a:lnTo>
                  <a:lnTo>
                    <a:pt x="42" y="77"/>
                  </a:lnTo>
                  <a:lnTo>
                    <a:pt x="41" y="77"/>
                  </a:lnTo>
                  <a:lnTo>
                    <a:pt x="40" y="77"/>
                  </a:lnTo>
                  <a:lnTo>
                    <a:pt x="39" y="77"/>
                  </a:lnTo>
                  <a:lnTo>
                    <a:pt x="38" y="77"/>
                  </a:lnTo>
                  <a:lnTo>
                    <a:pt x="36" y="77"/>
                  </a:lnTo>
                  <a:lnTo>
                    <a:pt x="35" y="76"/>
                  </a:lnTo>
                  <a:lnTo>
                    <a:pt x="34" y="76"/>
                  </a:lnTo>
                  <a:lnTo>
                    <a:pt x="34" y="77"/>
                  </a:lnTo>
                  <a:lnTo>
                    <a:pt x="33" y="77"/>
                  </a:lnTo>
                  <a:lnTo>
                    <a:pt x="33" y="76"/>
                  </a:lnTo>
                  <a:lnTo>
                    <a:pt x="30" y="76"/>
                  </a:lnTo>
                  <a:lnTo>
                    <a:pt x="29" y="76"/>
                  </a:lnTo>
                  <a:lnTo>
                    <a:pt x="29" y="75"/>
                  </a:lnTo>
                  <a:lnTo>
                    <a:pt x="28" y="74"/>
                  </a:lnTo>
                  <a:lnTo>
                    <a:pt x="27" y="74"/>
                  </a:lnTo>
                  <a:lnTo>
                    <a:pt x="25" y="72"/>
                  </a:lnTo>
                  <a:lnTo>
                    <a:pt x="25" y="74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4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1"/>
                  </a:lnTo>
                  <a:lnTo>
                    <a:pt x="21" y="70"/>
                  </a:lnTo>
                  <a:lnTo>
                    <a:pt x="21" y="69"/>
                  </a:lnTo>
                  <a:lnTo>
                    <a:pt x="19" y="69"/>
                  </a:lnTo>
                  <a:lnTo>
                    <a:pt x="19" y="68"/>
                  </a:lnTo>
                  <a:lnTo>
                    <a:pt x="17" y="68"/>
                  </a:lnTo>
                  <a:lnTo>
                    <a:pt x="17" y="66"/>
                  </a:lnTo>
                  <a:lnTo>
                    <a:pt x="16" y="65"/>
                  </a:lnTo>
                  <a:lnTo>
                    <a:pt x="15" y="65"/>
                  </a:lnTo>
                  <a:lnTo>
                    <a:pt x="15" y="64"/>
                  </a:lnTo>
                  <a:lnTo>
                    <a:pt x="14" y="64"/>
                  </a:lnTo>
                  <a:lnTo>
                    <a:pt x="14" y="63"/>
                  </a:lnTo>
                  <a:lnTo>
                    <a:pt x="14" y="62"/>
                  </a:lnTo>
                  <a:lnTo>
                    <a:pt x="14" y="61"/>
                  </a:lnTo>
                  <a:lnTo>
                    <a:pt x="13" y="62"/>
                  </a:lnTo>
                  <a:lnTo>
                    <a:pt x="13" y="61"/>
                  </a:lnTo>
                  <a:lnTo>
                    <a:pt x="12" y="61"/>
                  </a:lnTo>
                  <a:lnTo>
                    <a:pt x="10" y="59"/>
                  </a:lnTo>
                  <a:lnTo>
                    <a:pt x="10" y="58"/>
                  </a:lnTo>
                  <a:lnTo>
                    <a:pt x="9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8" y="56"/>
                  </a:lnTo>
                  <a:lnTo>
                    <a:pt x="7" y="55"/>
                  </a:lnTo>
                  <a:lnTo>
                    <a:pt x="6" y="55"/>
                  </a:lnTo>
                  <a:lnTo>
                    <a:pt x="6" y="53"/>
                  </a:lnTo>
                  <a:lnTo>
                    <a:pt x="7" y="53"/>
                  </a:lnTo>
                  <a:lnTo>
                    <a:pt x="6" y="52"/>
                  </a:lnTo>
                  <a:lnTo>
                    <a:pt x="6" y="51"/>
                  </a:lnTo>
                  <a:lnTo>
                    <a:pt x="4" y="51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4" y="48"/>
                  </a:lnTo>
                  <a:lnTo>
                    <a:pt x="3" y="48"/>
                  </a:lnTo>
                  <a:lnTo>
                    <a:pt x="2" y="48"/>
                  </a:lnTo>
                  <a:lnTo>
                    <a:pt x="1" y="48"/>
                  </a:lnTo>
                  <a:lnTo>
                    <a:pt x="0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4" y="44"/>
                  </a:lnTo>
                  <a:lnTo>
                    <a:pt x="4" y="45"/>
                  </a:lnTo>
                  <a:lnTo>
                    <a:pt x="6" y="44"/>
                  </a:lnTo>
                  <a:lnTo>
                    <a:pt x="6" y="45"/>
                  </a:lnTo>
                  <a:lnTo>
                    <a:pt x="7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8" y="44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8" y="37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8" y="33"/>
                  </a:lnTo>
                  <a:lnTo>
                    <a:pt x="9" y="32"/>
                  </a:lnTo>
                  <a:lnTo>
                    <a:pt x="9" y="31"/>
                  </a:lnTo>
                  <a:lnTo>
                    <a:pt x="9" y="30"/>
                  </a:lnTo>
                  <a:lnTo>
                    <a:pt x="10" y="30"/>
                  </a:lnTo>
                  <a:lnTo>
                    <a:pt x="10" y="29"/>
                  </a:lnTo>
                  <a:lnTo>
                    <a:pt x="10" y="27"/>
                  </a:lnTo>
                  <a:lnTo>
                    <a:pt x="9" y="27"/>
                  </a:lnTo>
                  <a:lnTo>
                    <a:pt x="9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8" y="25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10" y="24"/>
                  </a:lnTo>
                  <a:lnTo>
                    <a:pt x="12" y="25"/>
                  </a:lnTo>
                  <a:lnTo>
                    <a:pt x="13" y="25"/>
                  </a:lnTo>
                  <a:lnTo>
                    <a:pt x="14" y="24"/>
                  </a:lnTo>
                  <a:lnTo>
                    <a:pt x="14" y="25"/>
                  </a:lnTo>
                  <a:lnTo>
                    <a:pt x="15" y="25"/>
                  </a:lnTo>
                  <a:lnTo>
                    <a:pt x="16" y="25"/>
                  </a:lnTo>
                  <a:lnTo>
                    <a:pt x="17" y="25"/>
                  </a:lnTo>
                  <a:lnTo>
                    <a:pt x="19" y="24"/>
                  </a:lnTo>
                  <a:lnTo>
                    <a:pt x="17" y="24"/>
                  </a:lnTo>
                  <a:lnTo>
                    <a:pt x="17" y="23"/>
                  </a:lnTo>
                  <a:lnTo>
                    <a:pt x="17" y="21"/>
                  </a:lnTo>
                  <a:lnTo>
                    <a:pt x="17" y="20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9" y="19"/>
                  </a:lnTo>
                  <a:lnTo>
                    <a:pt x="19" y="18"/>
                  </a:lnTo>
                  <a:lnTo>
                    <a:pt x="20" y="17"/>
                  </a:lnTo>
                  <a:lnTo>
                    <a:pt x="21" y="17"/>
                  </a:lnTo>
                  <a:lnTo>
                    <a:pt x="22" y="17"/>
                  </a:lnTo>
                  <a:lnTo>
                    <a:pt x="23" y="17"/>
                  </a:lnTo>
                  <a:lnTo>
                    <a:pt x="23" y="18"/>
                  </a:lnTo>
                  <a:lnTo>
                    <a:pt x="26" y="19"/>
                  </a:lnTo>
                  <a:lnTo>
                    <a:pt x="27" y="19"/>
                  </a:lnTo>
                  <a:lnTo>
                    <a:pt x="27" y="20"/>
                  </a:lnTo>
                  <a:lnTo>
                    <a:pt x="28" y="20"/>
                  </a:lnTo>
                  <a:lnTo>
                    <a:pt x="29" y="21"/>
                  </a:lnTo>
                  <a:lnTo>
                    <a:pt x="30" y="23"/>
                  </a:lnTo>
                  <a:lnTo>
                    <a:pt x="33" y="23"/>
                  </a:lnTo>
                  <a:lnTo>
                    <a:pt x="34" y="23"/>
                  </a:lnTo>
                  <a:lnTo>
                    <a:pt x="38" y="23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6" y="21"/>
                  </a:lnTo>
                  <a:lnTo>
                    <a:pt x="47" y="21"/>
                  </a:lnTo>
                  <a:lnTo>
                    <a:pt x="47" y="23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9" y="21"/>
                  </a:lnTo>
                  <a:lnTo>
                    <a:pt x="51" y="21"/>
                  </a:lnTo>
                  <a:lnTo>
                    <a:pt x="51" y="20"/>
                  </a:lnTo>
                  <a:lnTo>
                    <a:pt x="49" y="20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49" y="18"/>
                  </a:lnTo>
                  <a:lnTo>
                    <a:pt x="51" y="18"/>
                  </a:lnTo>
                  <a:lnTo>
                    <a:pt x="51" y="17"/>
                  </a:lnTo>
                  <a:lnTo>
                    <a:pt x="51" y="16"/>
                  </a:lnTo>
                  <a:lnTo>
                    <a:pt x="53" y="16"/>
                  </a:lnTo>
                  <a:lnTo>
                    <a:pt x="54" y="16"/>
                  </a:lnTo>
                  <a:lnTo>
                    <a:pt x="55" y="16"/>
                  </a:lnTo>
                  <a:lnTo>
                    <a:pt x="56" y="16"/>
                  </a:lnTo>
                  <a:lnTo>
                    <a:pt x="59" y="16"/>
                  </a:lnTo>
                  <a:lnTo>
                    <a:pt x="60" y="14"/>
                  </a:lnTo>
                  <a:lnTo>
                    <a:pt x="62" y="14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4" y="12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7" y="11"/>
                  </a:lnTo>
                  <a:lnTo>
                    <a:pt x="68" y="11"/>
                  </a:lnTo>
                  <a:lnTo>
                    <a:pt x="68" y="12"/>
                  </a:lnTo>
                  <a:lnTo>
                    <a:pt x="68" y="13"/>
                  </a:lnTo>
                  <a:lnTo>
                    <a:pt x="69" y="12"/>
                  </a:lnTo>
                  <a:lnTo>
                    <a:pt x="69" y="13"/>
                  </a:lnTo>
                  <a:lnTo>
                    <a:pt x="71" y="13"/>
                  </a:lnTo>
                  <a:lnTo>
                    <a:pt x="72" y="12"/>
                  </a:lnTo>
                  <a:lnTo>
                    <a:pt x="73" y="12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5" y="10"/>
                  </a:lnTo>
                  <a:lnTo>
                    <a:pt x="77" y="10"/>
                  </a:lnTo>
                  <a:lnTo>
                    <a:pt x="78" y="10"/>
                  </a:lnTo>
                  <a:lnTo>
                    <a:pt x="79" y="8"/>
                  </a:lnTo>
                  <a:lnTo>
                    <a:pt x="80" y="7"/>
                  </a:lnTo>
                  <a:lnTo>
                    <a:pt x="80" y="5"/>
                  </a:lnTo>
                  <a:lnTo>
                    <a:pt x="81" y="4"/>
                  </a:lnTo>
                  <a:lnTo>
                    <a:pt x="81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1"/>
                  </a:lnTo>
                  <a:lnTo>
                    <a:pt x="82" y="1"/>
                  </a:lnTo>
                  <a:lnTo>
                    <a:pt x="84" y="1"/>
                  </a:lnTo>
                  <a:lnTo>
                    <a:pt x="87" y="0"/>
                  </a:lnTo>
                  <a:lnTo>
                    <a:pt x="88" y="0"/>
                  </a:lnTo>
                  <a:lnTo>
                    <a:pt x="88" y="1"/>
                  </a:lnTo>
                  <a:lnTo>
                    <a:pt x="90" y="1"/>
                  </a:lnTo>
                  <a:lnTo>
                    <a:pt x="91" y="1"/>
                  </a:lnTo>
                  <a:lnTo>
                    <a:pt x="92" y="3"/>
                  </a:lnTo>
                  <a:lnTo>
                    <a:pt x="92" y="1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5" y="1"/>
                  </a:lnTo>
                  <a:lnTo>
                    <a:pt x="95" y="3"/>
                  </a:lnTo>
                  <a:lnTo>
                    <a:pt x="97" y="3"/>
                  </a:lnTo>
                  <a:lnTo>
                    <a:pt x="97" y="1"/>
                  </a:lnTo>
                  <a:lnTo>
                    <a:pt x="98" y="1"/>
                  </a:lnTo>
                  <a:lnTo>
                    <a:pt x="99" y="0"/>
                  </a:lnTo>
                  <a:lnTo>
                    <a:pt x="100" y="1"/>
                  </a:lnTo>
                  <a:lnTo>
                    <a:pt x="100" y="3"/>
                  </a:lnTo>
                  <a:lnTo>
                    <a:pt x="101" y="3"/>
                  </a:lnTo>
                  <a:lnTo>
                    <a:pt x="103" y="3"/>
                  </a:lnTo>
                  <a:lnTo>
                    <a:pt x="103" y="4"/>
                  </a:lnTo>
                  <a:lnTo>
                    <a:pt x="103" y="5"/>
                  </a:lnTo>
                  <a:lnTo>
                    <a:pt x="104" y="6"/>
                  </a:lnTo>
                  <a:lnTo>
                    <a:pt x="105" y="7"/>
                  </a:lnTo>
                  <a:lnTo>
                    <a:pt x="106" y="7"/>
                  </a:lnTo>
                  <a:lnTo>
                    <a:pt x="107" y="7"/>
                  </a:lnTo>
                  <a:lnTo>
                    <a:pt x="108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2" y="6"/>
                  </a:lnTo>
                  <a:lnTo>
                    <a:pt x="113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55" name="Freeform 510">
              <a:extLst>
                <a:ext uri="{FF2B5EF4-FFF2-40B4-BE49-F238E27FC236}">
                  <a16:creationId xmlns:a16="http://schemas.microsoft.com/office/drawing/2014/main" id="{A7DC1C9E-7D2F-0F12-C23F-9F2FD1544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919" y="1590824"/>
              <a:ext cx="168275" cy="82550"/>
            </a:xfrm>
            <a:custGeom>
              <a:avLst/>
              <a:gdLst>
                <a:gd name="T0" fmla="*/ 104 w 106"/>
                <a:gd name="T1" fmla="*/ 20 h 52"/>
                <a:gd name="T2" fmla="*/ 103 w 106"/>
                <a:gd name="T3" fmla="*/ 23 h 52"/>
                <a:gd name="T4" fmla="*/ 100 w 106"/>
                <a:gd name="T5" fmla="*/ 28 h 52"/>
                <a:gd name="T6" fmla="*/ 98 w 106"/>
                <a:gd name="T7" fmla="*/ 35 h 52"/>
                <a:gd name="T8" fmla="*/ 92 w 106"/>
                <a:gd name="T9" fmla="*/ 36 h 52"/>
                <a:gd name="T10" fmla="*/ 89 w 106"/>
                <a:gd name="T11" fmla="*/ 32 h 52"/>
                <a:gd name="T12" fmla="*/ 84 w 106"/>
                <a:gd name="T13" fmla="*/ 30 h 52"/>
                <a:gd name="T14" fmla="*/ 80 w 106"/>
                <a:gd name="T15" fmla="*/ 32 h 52"/>
                <a:gd name="T16" fmla="*/ 77 w 106"/>
                <a:gd name="T17" fmla="*/ 30 h 52"/>
                <a:gd name="T18" fmla="*/ 70 w 106"/>
                <a:gd name="T19" fmla="*/ 30 h 52"/>
                <a:gd name="T20" fmla="*/ 67 w 106"/>
                <a:gd name="T21" fmla="*/ 32 h 52"/>
                <a:gd name="T22" fmla="*/ 64 w 106"/>
                <a:gd name="T23" fmla="*/ 39 h 52"/>
                <a:gd name="T24" fmla="*/ 59 w 106"/>
                <a:gd name="T25" fmla="*/ 41 h 52"/>
                <a:gd name="T26" fmla="*/ 54 w 106"/>
                <a:gd name="T27" fmla="*/ 42 h 52"/>
                <a:gd name="T28" fmla="*/ 51 w 106"/>
                <a:gd name="T29" fmla="*/ 40 h 52"/>
                <a:gd name="T30" fmla="*/ 48 w 106"/>
                <a:gd name="T31" fmla="*/ 43 h 52"/>
                <a:gd name="T32" fmla="*/ 40 w 106"/>
                <a:gd name="T33" fmla="*/ 45 h 52"/>
                <a:gd name="T34" fmla="*/ 35 w 106"/>
                <a:gd name="T35" fmla="*/ 47 h 52"/>
                <a:gd name="T36" fmla="*/ 37 w 106"/>
                <a:gd name="T37" fmla="*/ 50 h 52"/>
                <a:gd name="T38" fmla="*/ 33 w 106"/>
                <a:gd name="T39" fmla="*/ 50 h 52"/>
                <a:gd name="T40" fmla="*/ 20 w 106"/>
                <a:gd name="T41" fmla="*/ 52 h 52"/>
                <a:gd name="T42" fmla="*/ 13 w 106"/>
                <a:gd name="T43" fmla="*/ 49 h 52"/>
                <a:gd name="T44" fmla="*/ 8 w 106"/>
                <a:gd name="T45" fmla="*/ 46 h 52"/>
                <a:gd name="T46" fmla="*/ 5 w 106"/>
                <a:gd name="T47" fmla="*/ 45 h 52"/>
                <a:gd name="T48" fmla="*/ 3 w 106"/>
                <a:gd name="T49" fmla="*/ 42 h 52"/>
                <a:gd name="T50" fmla="*/ 1 w 106"/>
                <a:gd name="T51" fmla="*/ 37 h 52"/>
                <a:gd name="T52" fmla="*/ 1 w 106"/>
                <a:gd name="T53" fmla="*/ 32 h 52"/>
                <a:gd name="T54" fmla="*/ 2 w 106"/>
                <a:gd name="T55" fmla="*/ 27 h 52"/>
                <a:gd name="T56" fmla="*/ 6 w 106"/>
                <a:gd name="T57" fmla="*/ 21 h 52"/>
                <a:gd name="T58" fmla="*/ 12 w 106"/>
                <a:gd name="T59" fmla="*/ 21 h 52"/>
                <a:gd name="T60" fmla="*/ 18 w 106"/>
                <a:gd name="T61" fmla="*/ 20 h 52"/>
                <a:gd name="T62" fmla="*/ 20 w 106"/>
                <a:gd name="T63" fmla="*/ 17 h 52"/>
                <a:gd name="T64" fmla="*/ 22 w 106"/>
                <a:gd name="T65" fmla="*/ 14 h 52"/>
                <a:gd name="T66" fmla="*/ 27 w 106"/>
                <a:gd name="T67" fmla="*/ 9 h 52"/>
                <a:gd name="T68" fmla="*/ 31 w 106"/>
                <a:gd name="T69" fmla="*/ 4 h 52"/>
                <a:gd name="T70" fmla="*/ 37 w 106"/>
                <a:gd name="T71" fmla="*/ 3 h 52"/>
                <a:gd name="T72" fmla="*/ 39 w 106"/>
                <a:gd name="T73" fmla="*/ 6 h 52"/>
                <a:gd name="T74" fmla="*/ 44 w 106"/>
                <a:gd name="T75" fmla="*/ 4 h 52"/>
                <a:gd name="T76" fmla="*/ 47 w 106"/>
                <a:gd name="T77" fmla="*/ 2 h 52"/>
                <a:gd name="T78" fmla="*/ 51 w 106"/>
                <a:gd name="T79" fmla="*/ 3 h 52"/>
                <a:gd name="T80" fmla="*/ 52 w 106"/>
                <a:gd name="T81" fmla="*/ 7 h 52"/>
                <a:gd name="T82" fmla="*/ 54 w 106"/>
                <a:gd name="T83" fmla="*/ 10 h 52"/>
                <a:gd name="T84" fmla="*/ 57 w 106"/>
                <a:gd name="T85" fmla="*/ 11 h 52"/>
                <a:gd name="T86" fmla="*/ 60 w 106"/>
                <a:gd name="T87" fmla="*/ 10 h 52"/>
                <a:gd name="T88" fmla="*/ 65 w 106"/>
                <a:gd name="T89" fmla="*/ 7 h 52"/>
                <a:gd name="T90" fmla="*/ 70 w 106"/>
                <a:gd name="T91" fmla="*/ 7 h 52"/>
                <a:gd name="T92" fmla="*/ 74 w 106"/>
                <a:gd name="T93" fmla="*/ 8 h 52"/>
                <a:gd name="T94" fmla="*/ 79 w 106"/>
                <a:gd name="T95" fmla="*/ 8 h 52"/>
                <a:gd name="T96" fmla="*/ 81 w 106"/>
                <a:gd name="T97" fmla="*/ 4 h 52"/>
                <a:gd name="T98" fmla="*/ 87 w 106"/>
                <a:gd name="T99" fmla="*/ 6 h 52"/>
                <a:gd name="T100" fmla="*/ 92 w 106"/>
                <a:gd name="T101" fmla="*/ 8 h 52"/>
                <a:gd name="T102" fmla="*/ 96 w 106"/>
                <a:gd name="T103" fmla="*/ 9 h 52"/>
                <a:gd name="T104" fmla="*/ 99 w 106"/>
                <a:gd name="T105" fmla="*/ 13 h 52"/>
                <a:gd name="T106" fmla="*/ 104 w 106"/>
                <a:gd name="T107" fmla="*/ 1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6" h="52">
                  <a:moveTo>
                    <a:pt x="106" y="16"/>
                  </a:moveTo>
                  <a:lnTo>
                    <a:pt x="106" y="17"/>
                  </a:lnTo>
                  <a:lnTo>
                    <a:pt x="106" y="19"/>
                  </a:lnTo>
                  <a:lnTo>
                    <a:pt x="105" y="19"/>
                  </a:lnTo>
                  <a:lnTo>
                    <a:pt x="104" y="20"/>
                  </a:lnTo>
                  <a:lnTo>
                    <a:pt x="104" y="20"/>
                  </a:lnTo>
                  <a:lnTo>
                    <a:pt x="104" y="21"/>
                  </a:lnTo>
                  <a:lnTo>
                    <a:pt x="103" y="21"/>
                  </a:lnTo>
                  <a:lnTo>
                    <a:pt x="103" y="22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3" y="26"/>
                  </a:lnTo>
                  <a:lnTo>
                    <a:pt x="102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2"/>
                  </a:lnTo>
                  <a:lnTo>
                    <a:pt x="99" y="34"/>
                  </a:lnTo>
                  <a:lnTo>
                    <a:pt x="98" y="35"/>
                  </a:lnTo>
                  <a:lnTo>
                    <a:pt x="97" y="35"/>
                  </a:lnTo>
                  <a:lnTo>
                    <a:pt x="96" y="35"/>
                  </a:lnTo>
                  <a:lnTo>
                    <a:pt x="94" y="35"/>
                  </a:lnTo>
                  <a:lnTo>
                    <a:pt x="93" y="36"/>
                  </a:lnTo>
                  <a:lnTo>
                    <a:pt x="92" y="36"/>
                  </a:lnTo>
                  <a:lnTo>
                    <a:pt x="91" y="36"/>
                  </a:lnTo>
                  <a:lnTo>
                    <a:pt x="90" y="35"/>
                  </a:lnTo>
                  <a:lnTo>
                    <a:pt x="89" y="34"/>
                  </a:lnTo>
                  <a:lnTo>
                    <a:pt x="89" y="33"/>
                  </a:lnTo>
                  <a:lnTo>
                    <a:pt x="89" y="32"/>
                  </a:lnTo>
                  <a:lnTo>
                    <a:pt x="87" y="32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5" y="29"/>
                  </a:lnTo>
                  <a:lnTo>
                    <a:pt x="84" y="30"/>
                  </a:lnTo>
                  <a:lnTo>
                    <a:pt x="83" y="30"/>
                  </a:lnTo>
                  <a:lnTo>
                    <a:pt x="83" y="32"/>
                  </a:lnTo>
                  <a:lnTo>
                    <a:pt x="81" y="32"/>
                  </a:lnTo>
                  <a:lnTo>
                    <a:pt x="81" y="30"/>
                  </a:lnTo>
                  <a:lnTo>
                    <a:pt x="80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8" y="30"/>
                  </a:lnTo>
                  <a:lnTo>
                    <a:pt x="78" y="32"/>
                  </a:lnTo>
                  <a:lnTo>
                    <a:pt x="77" y="30"/>
                  </a:lnTo>
                  <a:lnTo>
                    <a:pt x="76" y="30"/>
                  </a:lnTo>
                  <a:lnTo>
                    <a:pt x="74" y="30"/>
                  </a:lnTo>
                  <a:lnTo>
                    <a:pt x="74" y="29"/>
                  </a:lnTo>
                  <a:lnTo>
                    <a:pt x="73" y="29"/>
                  </a:lnTo>
                  <a:lnTo>
                    <a:pt x="70" y="30"/>
                  </a:lnTo>
                  <a:lnTo>
                    <a:pt x="68" y="30"/>
                  </a:lnTo>
                  <a:lnTo>
                    <a:pt x="67" y="30"/>
                  </a:lnTo>
                  <a:lnTo>
                    <a:pt x="67" y="32"/>
                  </a:lnTo>
                  <a:lnTo>
                    <a:pt x="68" y="32"/>
                  </a:lnTo>
                  <a:lnTo>
                    <a:pt x="67" y="32"/>
                  </a:lnTo>
                  <a:lnTo>
                    <a:pt x="67" y="33"/>
                  </a:lnTo>
                  <a:lnTo>
                    <a:pt x="66" y="34"/>
                  </a:lnTo>
                  <a:lnTo>
                    <a:pt x="66" y="36"/>
                  </a:lnTo>
                  <a:lnTo>
                    <a:pt x="65" y="37"/>
                  </a:lnTo>
                  <a:lnTo>
                    <a:pt x="64" y="39"/>
                  </a:lnTo>
                  <a:lnTo>
                    <a:pt x="63" y="39"/>
                  </a:lnTo>
                  <a:lnTo>
                    <a:pt x="61" y="39"/>
                  </a:lnTo>
                  <a:lnTo>
                    <a:pt x="61" y="40"/>
                  </a:lnTo>
                  <a:lnTo>
                    <a:pt x="60" y="40"/>
                  </a:lnTo>
                  <a:lnTo>
                    <a:pt x="59" y="41"/>
                  </a:lnTo>
                  <a:lnTo>
                    <a:pt x="58" y="41"/>
                  </a:lnTo>
                  <a:lnTo>
                    <a:pt x="57" y="42"/>
                  </a:lnTo>
                  <a:lnTo>
                    <a:pt x="55" y="42"/>
                  </a:lnTo>
                  <a:lnTo>
                    <a:pt x="55" y="41"/>
                  </a:lnTo>
                  <a:lnTo>
                    <a:pt x="54" y="42"/>
                  </a:lnTo>
                  <a:lnTo>
                    <a:pt x="54" y="41"/>
                  </a:lnTo>
                  <a:lnTo>
                    <a:pt x="54" y="40"/>
                  </a:lnTo>
                  <a:lnTo>
                    <a:pt x="53" y="40"/>
                  </a:lnTo>
                  <a:lnTo>
                    <a:pt x="52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5" y="45"/>
                  </a:lnTo>
                  <a:lnTo>
                    <a:pt x="42" y="45"/>
                  </a:lnTo>
                  <a:lnTo>
                    <a:pt x="41" y="45"/>
                  </a:lnTo>
                  <a:lnTo>
                    <a:pt x="40" y="45"/>
                  </a:lnTo>
                  <a:lnTo>
                    <a:pt x="39" y="45"/>
                  </a:lnTo>
                  <a:lnTo>
                    <a:pt x="37" y="45"/>
                  </a:lnTo>
                  <a:lnTo>
                    <a:pt x="37" y="46"/>
                  </a:lnTo>
                  <a:lnTo>
                    <a:pt x="37" y="47"/>
                  </a:lnTo>
                  <a:lnTo>
                    <a:pt x="35" y="47"/>
                  </a:lnTo>
                  <a:lnTo>
                    <a:pt x="35" y="48"/>
                  </a:lnTo>
                  <a:lnTo>
                    <a:pt x="35" y="48"/>
                  </a:lnTo>
                  <a:lnTo>
                    <a:pt x="35" y="49"/>
                  </a:lnTo>
                  <a:lnTo>
                    <a:pt x="37" y="49"/>
                  </a:lnTo>
                  <a:lnTo>
                    <a:pt x="37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3" y="50"/>
                  </a:lnTo>
                  <a:lnTo>
                    <a:pt x="32" y="50"/>
                  </a:lnTo>
                  <a:lnTo>
                    <a:pt x="27" y="52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6" y="52"/>
                  </a:lnTo>
                  <a:lnTo>
                    <a:pt x="15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3" y="48"/>
                  </a:lnTo>
                  <a:lnTo>
                    <a:pt x="12" y="48"/>
                  </a:lnTo>
                  <a:lnTo>
                    <a:pt x="9" y="47"/>
                  </a:lnTo>
                  <a:lnTo>
                    <a:pt x="9" y="46"/>
                  </a:lnTo>
                  <a:lnTo>
                    <a:pt x="8" y="46"/>
                  </a:lnTo>
                  <a:lnTo>
                    <a:pt x="7" y="46"/>
                  </a:lnTo>
                  <a:lnTo>
                    <a:pt x="6" y="46"/>
                  </a:lnTo>
                  <a:lnTo>
                    <a:pt x="5" y="46"/>
                  </a:lnTo>
                  <a:lnTo>
                    <a:pt x="3" y="45"/>
                  </a:lnTo>
                  <a:lnTo>
                    <a:pt x="5" y="45"/>
                  </a:lnTo>
                  <a:lnTo>
                    <a:pt x="3" y="45"/>
                  </a:lnTo>
                  <a:lnTo>
                    <a:pt x="3" y="43"/>
                  </a:lnTo>
                  <a:lnTo>
                    <a:pt x="5" y="43"/>
                  </a:lnTo>
                  <a:lnTo>
                    <a:pt x="3" y="43"/>
                  </a:lnTo>
                  <a:lnTo>
                    <a:pt x="3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0"/>
                  </a:lnTo>
                  <a:lnTo>
                    <a:pt x="2" y="39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2" y="29"/>
                  </a:lnTo>
                  <a:lnTo>
                    <a:pt x="1" y="28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5" y="23"/>
                  </a:lnTo>
                  <a:lnTo>
                    <a:pt x="5" y="22"/>
                  </a:lnTo>
                  <a:lnTo>
                    <a:pt x="6" y="21"/>
                  </a:lnTo>
                  <a:lnTo>
                    <a:pt x="7" y="21"/>
                  </a:lnTo>
                  <a:lnTo>
                    <a:pt x="8" y="21"/>
                  </a:lnTo>
                  <a:lnTo>
                    <a:pt x="9" y="22"/>
                  </a:lnTo>
                  <a:lnTo>
                    <a:pt x="11" y="22"/>
                  </a:lnTo>
                  <a:lnTo>
                    <a:pt x="12" y="21"/>
                  </a:lnTo>
                  <a:lnTo>
                    <a:pt x="12" y="22"/>
                  </a:lnTo>
                  <a:lnTo>
                    <a:pt x="13" y="22"/>
                  </a:lnTo>
                  <a:lnTo>
                    <a:pt x="16" y="21"/>
                  </a:lnTo>
                  <a:lnTo>
                    <a:pt x="18" y="21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9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1" y="17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4"/>
                  </a:lnTo>
                  <a:lnTo>
                    <a:pt x="22" y="13"/>
                  </a:lnTo>
                  <a:lnTo>
                    <a:pt x="24" y="11"/>
                  </a:lnTo>
                  <a:lnTo>
                    <a:pt x="24" y="10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8" y="8"/>
                  </a:lnTo>
                  <a:lnTo>
                    <a:pt x="28" y="7"/>
                  </a:lnTo>
                  <a:lnTo>
                    <a:pt x="29" y="7"/>
                  </a:lnTo>
                  <a:lnTo>
                    <a:pt x="31" y="6"/>
                  </a:lnTo>
                  <a:lnTo>
                    <a:pt x="31" y="4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3"/>
                  </a:lnTo>
                  <a:lnTo>
                    <a:pt x="37" y="3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40" y="7"/>
                  </a:lnTo>
                  <a:lnTo>
                    <a:pt x="41" y="6"/>
                  </a:lnTo>
                  <a:lnTo>
                    <a:pt x="42" y="7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5" y="4"/>
                  </a:lnTo>
                  <a:lnTo>
                    <a:pt x="45" y="3"/>
                  </a:lnTo>
                  <a:lnTo>
                    <a:pt x="45" y="2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48" y="0"/>
                  </a:lnTo>
                  <a:lnTo>
                    <a:pt x="50" y="0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1" y="3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2" y="4"/>
                  </a:lnTo>
                  <a:lnTo>
                    <a:pt x="51" y="6"/>
                  </a:lnTo>
                  <a:lnTo>
                    <a:pt x="52" y="7"/>
                  </a:lnTo>
                  <a:lnTo>
                    <a:pt x="53" y="7"/>
                  </a:lnTo>
                  <a:lnTo>
                    <a:pt x="54" y="6"/>
                  </a:lnTo>
                  <a:lnTo>
                    <a:pt x="54" y="7"/>
                  </a:lnTo>
                  <a:lnTo>
                    <a:pt x="54" y="9"/>
                  </a:lnTo>
                  <a:lnTo>
                    <a:pt x="54" y="10"/>
                  </a:lnTo>
                  <a:lnTo>
                    <a:pt x="53" y="11"/>
                  </a:lnTo>
                  <a:lnTo>
                    <a:pt x="54" y="13"/>
                  </a:lnTo>
                  <a:lnTo>
                    <a:pt x="55" y="13"/>
                  </a:lnTo>
                  <a:lnTo>
                    <a:pt x="55" y="11"/>
                  </a:lnTo>
                  <a:lnTo>
                    <a:pt x="57" y="11"/>
                  </a:lnTo>
                  <a:lnTo>
                    <a:pt x="58" y="11"/>
                  </a:lnTo>
                  <a:lnTo>
                    <a:pt x="59" y="13"/>
                  </a:lnTo>
                  <a:lnTo>
                    <a:pt x="60" y="13"/>
                  </a:lnTo>
                  <a:lnTo>
                    <a:pt x="60" y="11"/>
                  </a:lnTo>
                  <a:lnTo>
                    <a:pt x="60" y="10"/>
                  </a:lnTo>
                  <a:lnTo>
                    <a:pt x="61" y="9"/>
                  </a:lnTo>
                  <a:lnTo>
                    <a:pt x="63" y="8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5" y="7"/>
                  </a:lnTo>
                  <a:lnTo>
                    <a:pt x="66" y="7"/>
                  </a:lnTo>
                  <a:lnTo>
                    <a:pt x="67" y="7"/>
                  </a:lnTo>
                  <a:lnTo>
                    <a:pt x="67" y="6"/>
                  </a:lnTo>
                  <a:lnTo>
                    <a:pt x="68" y="7"/>
                  </a:lnTo>
                  <a:lnTo>
                    <a:pt x="70" y="7"/>
                  </a:lnTo>
                  <a:lnTo>
                    <a:pt x="70" y="6"/>
                  </a:lnTo>
                  <a:lnTo>
                    <a:pt x="71" y="6"/>
                  </a:lnTo>
                  <a:lnTo>
                    <a:pt x="72" y="6"/>
                  </a:lnTo>
                  <a:lnTo>
                    <a:pt x="73" y="8"/>
                  </a:lnTo>
                  <a:lnTo>
                    <a:pt x="74" y="8"/>
                  </a:lnTo>
                  <a:lnTo>
                    <a:pt x="76" y="8"/>
                  </a:lnTo>
                  <a:lnTo>
                    <a:pt x="76" y="9"/>
                  </a:lnTo>
                  <a:lnTo>
                    <a:pt x="77" y="9"/>
                  </a:lnTo>
                  <a:lnTo>
                    <a:pt x="78" y="8"/>
                  </a:lnTo>
                  <a:lnTo>
                    <a:pt x="79" y="8"/>
                  </a:lnTo>
                  <a:lnTo>
                    <a:pt x="79" y="7"/>
                  </a:lnTo>
                  <a:lnTo>
                    <a:pt x="79" y="6"/>
                  </a:lnTo>
                  <a:lnTo>
                    <a:pt x="79" y="6"/>
                  </a:lnTo>
                  <a:lnTo>
                    <a:pt x="80" y="6"/>
                  </a:lnTo>
                  <a:lnTo>
                    <a:pt x="81" y="4"/>
                  </a:lnTo>
                  <a:lnTo>
                    <a:pt x="83" y="4"/>
                  </a:lnTo>
                  <a:lnTo>
                    <a:pt x="83" y="6"/>
                  </a:lnTo>
                  <a:lnTo>
                    <a:pt x="85" y="6"/>
                  </a:lnTo>
                  <a:lnTo>
                    <a:pt x="86" y="6"/>
                  </a:lnTo>
                  <a:lnTo>
                    <a:pt x="87" y="6"/>
                  </a:lnTo>
                  <a:lnTo>
                    <a:pt x="89" y="6"/>
                  </a:lnTo>
                  <a:lnTo>
                    <a:pt x="90" y="6"/>
                  </a:lnTo>
                  <a:lnTo>
                    <a:pt x="91" y="7"/>
                  </a:lnTo>
                  <a:lnTo>
                    <a:pt x="91" y="8"/>
                  </a:lnTo>
                  <a:lnTo>
                    <a:pt x="92" y="8"/>
                  </a:lnTo>
                  <a:lnTo>
                    <a:pt x="92" y="7"/>
                  </a:lnTo>
                  <a:lnTo>
                    <a:pt x="93" y="7"/>
                  </a:lnTo>
                  <a:lnTo>
                    <a:pt x="93" y="8"/>
                  </a:lnTo>
                  <a:lnTo>
                    <a:pt x="94" y="8"/>
                  </a:lnTo>
                  <a:lnTo>
                    <a:pt x="96" y="9"/>
                  </a:lnTo>
                  <a:lnTo>
                    <a:pt x="97" y="10"/>
                  </a:lnTo>
                  <a:lnTo>
                    <a:pt x="97" y="11"/>
                  </a:lnTo>
                  <a:lnTo>
                    <a:pt x="97" y="13"/>
                  </a:lnTo>
                  <a:lnTo>
                    <a:pt x="98" y="13"/>
                  </a:lnTo>
                  <a:lnTo>
                    <a:pt x="99" y="13"/>
                  </a:lnTo>
                  <a:lnTo>
                    <a:pt x="100" y="13"/>
                  </a:lnTo>
                  <a:lnTo>
                    <a:pt x="100" y="14"/>
                  </a:lnTo>
                  <a:lnTo>
                    <a:pt x="102" y="14"/>
                  </a:lnTo>
                  <a:lnTo>
                    <a:pt x="103" y="14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56" name="Freeform 511">
              <a:extLst>
                <a:ext uri="{FF2B5EF4-FFF2-40B4-BE49-F238E27FC236}">
                  <a16:creationId xmlns:a16="http://schemas.microsoft.com/office/drawing/2014/main" id="{B57C8D27-1C69-1B86-72D8-85B0B72DA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956" y="1338412"/>
              <a:ext cx="296863" cy="282575"/>
            </a:xfrm>
            <a:custGeom>
              <a:avLst/>
              <a:gdLst>
                <a:gd name="T0" fmla="*/ 147 w 187"/>
                <a:gd name="T1" fmla="*/ 14 h 178"/>
                <a:gd name="T2" fmla="*/ 167 w 187"/>
                <a:gd name="T3" fmla="*/ 15 h 178"/>
                <a:gd name="T4" fmla="*/ 174 w 187"/>
                <a:gd name="T5" fmla="*/ 20 h 178"/>
                <a:gd name="T6" fmla="*/ 175 w 187"/>
                <a:gd name="T7" fmla="*/ 30 h 178"/>
                <a:gd name="T8" fmla="*/ 181 w 187"/>
                <a:gd name="T9" fmla="*/ 49 h 178"/>
                <a:gd name="T10" fmla="*/ 183 w 187"/>
                <a:gd name="T11" fmla="*/ 58 h 178"/>
                <a:gd name="T12" fmla="*/ 175 w 187"/>
                <a:gd name="T13" fmla="*/ 71 h 178"/>
                <a:gd name="T14" fmla="*/ 174 w 187"/>
                <a:gd name="T15" fmla="*/ 83 h 178"/>
                <a:gd name="T16" fmla="*/ 177 w 187"/>
                <a:gd name="T17" fmla="*/ 90 h 178"/>
                <a:gd name="T18" fmla="*/ 176 w 187"/>
                <a:gd name="T19" fmla="*/ 99 h 178"/>
                <a:gd name="T20" fmla="*/ 177 w 187"/>
                <a:gd name="T21" fmla="*/ 109 h 178"/>
                <a:gd name="T22" fmla="*/ 183 w 187"/>
                <a:gd name="T23" fmla="*/ 118 h 178"/>
                <a:gd name="T24" fmla="*/ 186 w 187"/>
                <a:gd name="T25" fmla="*/ 124 h 178"/>
                <a:gd name="T26" fmla="*/ 185 w 187"/>
                <a:gd name="T27" fmla="*/ 134 h 178"/>
                <a:gd name="T28" fmla="*/ 175 w 187"/>
                <a:gd name="T29" fmla="*/ 142 h 178"/>
                <a:gd name="T30" fmla="*/ 161 w 187"/>
                <a:gd name="T31" fmla="*/ 156 h 178"/>
                <a:gd name="T32" fmla="*/ 160 w 187"/>
                <a:gd name="T33" fmla="*/ 172 h 178"/>
                <a:gd name="T34" fmla="*/ 161 w 187"/>
                <a:gd name="T35" fmla="*/ 176 h 178"/>
                <a:gd name="T36" fmla="*/ 151 w 187"/>
                <a:gd name="T37" fmla="*/ 173 h 178"/>
                <a:gd name="T38" fmla="*/ 144 w 187"/>
                <a:gd name="T39" fmla="*/ 166 h 178"/>
                <a:gd name="T40" fmla="*/ 134 w 187"/>
                <a:gd name="T41" fmla="*/ 165 h 178"/>
                <a:gd name="T42" fmla="*/ 127 w 187"/>
                <a:gd name="T43" fmla="*/ 168 h 178"/>
                <a:gd name="T44" fmla="*/ 118 w 187"/>
                <a:gd name="T45" fmla="*/ 166 h 178"/>
                <a:gd name="T46" fmla="*/ 110 w 187"/>
                <a:gd name="T47" fmla="*/ 172 h 178"/>
                <a:gd name="T48" fmla="*/ 105 w 187"/>
                <a:gd name="T49" fmla="*/ 165 h 178"/>
                <a:gd name="T50" fmla="*/ 101 w 187"/>
                <a:gd name="T51" fmla="*/ 159 h 178"/>
                <a:gd name="T52" fmla="*/ 92 w 187"/>
                <a:gd name="T53" fmla="*/ 165 h 178"/>
                <a:gd name="T54" fmla="*/ 88 w 187"/>
                <a:gd name="T55" fmla="*/ 159 h 178"/>
                <a:gd name="T56" fmla="*/ 83 w 187"/>
                <a:gd name="T57" fmla="*/ 150 h 178"/>
                <a:gd name="T58" fmla="*/ 73 w 187"/>
                <a:gd name="T59" fmla="*/ 148 h 178"/>
                <a:gd name="T60" fmla="*/ 67 w 187"/>
                <a:gd name="T61" fmla="*/ 144 h 178"/>
                <a:gd name="T62" fmla="*/ 67 w 187"/>
                <a:gd name="T63" fmla="*/ 139 h 178"/>
                <a:gd name="T64" fmla="*/ 60 w 187"/>
                <a:gd name="T65" fmla="*/ 141 h 178"/>
                <a:gd name="T66" fmla="*/ 53 w 187"/>
                <a:gd name="T67" fmla="*/ 136 h 178"/>
                <a:gd name="T68" fmla="*/ 53 w 187"/>
                <a:gd name="T69" fmla="*/ 142 h 178"/>
                <a:gd name="T70" fmla="*/ 46 w 187"/>
                <a:gd name="T71" fmla="*/ 144 h 178"/>
                <a:gd name="T72" fmla="*/ 40 w 187"/>
                <a:gd name="T73" fmla="*/ 137 h 178"/>
                <a:gd name="T74" fmla="*/ 44 w 187"/>
                <a:gd name="T75" fmla="*/ 130 h 178"/>
                <a:gd name="T76" fmla="*/ 34 w 187"/>
                <a:gd name="T77" fmla="*/ 129 h 178"/>
                <a:gd name="T78" fmla="*/ 28 w 187"/>
                <a:gd name="T79" fmla="*/ 125 h 178"/>
                <a:gd name="T80" fmla="*/ 20 w 187"/>
                <a:gd name="T81" fmla="*/ 120 h 178"/>
                <a:gd name="T82" fmla="*/ 17 w 187"/>
                <a:gd name="T83" fmla="*/ 122 h 178"/>
                <a:gd name="T84" fmla="*/ 17 w 187"/>
                <a:gd name="T85" fmla="*/ 114 h 178"/>
                <a:gd name="T86" fmla="*/ 15 w 187"/>
                <a:gd name="T87" fmla="*/ 104 h 178"/>
                <a:gd name="T88" fmla="*/ 10 w 187"/>
                <a:gd name="T89" fmla="*/ 96 h 178"/>
                <a:gd name="T90" fmla="*/ 11 w 187"/>
                <a:gd name="T91" fmla="*/ 85 h 178"/>
                <a:gd name="T92" fmla="*/ 8 w 187"/>
                <a:gd name="T93" fmla="*/ 76 h 178"/>
                <a:gd name="T94" fmla="*/ 6 w 187"/>
                <a:gd name="T95" fmla="*/ 66 h 178"/>
                <a:gd name="T96" fmla="*/ 1 w 187"/>
                <a:gd name="T97" fmla="*/ 58 h 178"/>
                <a:gd name="T98" fmla="*/ 6 w 187"/>
                <a:gd name="T99" fmla="*/ 49 h 178"/>
                <a:gd name="T100" fmla="*/ 4 w 187"/>
                <a:gd name="T101" fmla="*/ 38 h 178"/>
                <a:gd name="T102" fmla="*/ 8 w 187"/>
                <a:gd name="T103" fmla="*/ 37 h 178"/>
                <a:gd name="T104" fmla="*/ 10 w 187"/>
                <a:gd name="T105" fmla="*/ 32 h 178"/>
                <a:gd name="T106" fmla="*/ 5 w 187"/>
                <a:gd name="T107" fmla="*/ 30 h 178"/>
                <a:gd name="T108" fmla="*/ 1 w 187"/>
                <a:gd name="T109" fmla="*/ 31 h 178"/>
                <a:gd name="T110" fmla="*/ 25 w 187"/>
                <a:gd name="T111" fmla="*/ 21 h 178"/>
                <a:gd name="T112" fmla="*/ 39 w 187"/>
                <a:gd name="T113" fmla="*/ 17 h 178"/>
                <a:gd name="T114" fmla="*/ 45 w 187"/>
                <a:gd name="T115" fmla="*/ 10 h 178"/>
                <a:gd name="T116" fmla="*/ 60 w 187"/>
                <a:gd name="T117" fmla="*/ 2 h 178"/>
                <a:gd name="T118" fmla="*/ 85 w 187"/>
                <a:gd name="T119" fmla="*/ 4 h 178"/>
                <a:gd name="T120" fmla="*/ 82 w 187"/>
                <a:gd name="T121" fmla="*/ 5 h 178"/>
                <a:gd name="T122" fmla="*/ 85 w 187"/>
                <a:gd name="T123" fmla="*/ 13 h 178"/>
                <a:gd name="T124" fmla="*/ 102 w 187"/>
                <a:gd name="T125" fmla="*/ 11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7" h="178">
                  <a:moveTo>
                    <a:pt x="102" y="11"/>
                  </a:moveTo>
                  <a:lnTo>
                    <a:pt x="103" y="12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6" y="13"/>
                  </a:lnTo>
                  <a:lnTo>
                    <a:pt x="122" y="13"/>
                  </a:lnTo>
                  <a:lnTo>
                    <a:pt x="128" y="13"/>
                  </a:lnTo>
                  <a:lnTo>
                    <a:pt x="134" y="13"/>
                  </a:lnTo>
                  <a:lnTo>
                    <a:pt x="142" y="14"/>
                  </a:lnTo>
                  <a:lnTo>
                    <a:pt x="147" y="14"/>
                  </a:lnTo>
                  <a:lnTo>
                    <a:pt x="153" y="14"/>
                  </a:lnTo>
                  <a:lnTo>
                    <a:pt x="157" y="14"/>
                  </a:lnTo>
                  <a:lnTo>
                    <a:pt x="160" y="15"/>
                  </a:lnTo>
                  <a:lnTo>
                    <a:pt x="161" y="14"/>
                  </a:lnTo>
                  <a:lnTo>
                    <a:pt x="162" y="13"/>
                  </a:lnTo>
                  <a:lnTo>
                    <a:pt x="163" y="13"/>
                  </a:lnTo>
                  <a:lnTo>
                    <a:pt x="164" y="14"/>
                  </a:lnTo>
                  <a:lnTo>
                    <a:pt x="166" y="14"/>
                  </a:lnTo>
                  <a:lnTo>
                    <a:pt x="166" y="15"/>
                  </a:lnTo>
                  <a:lnTo>
                    <a:pt x="167" y="15"/>
                  </a:lnTo>
                  <a:lnTo>
                    <a:pt x="166" y="15"/>
                  </a:lnTo>
                  <a:lnTo>
                    <a:pt x="166" y="17"/>
                  </a:lnTo>
                  <a:lnTo>
                    <a:pt x="167" y="17"/>
                  </a:lnTo>
                  <a:lnTo>
                    <a:pt x="168" y="17"/>
                  </a:lnTo>
                  <a:lnTo>
                    <a:pt x="169" y="18"/>
                  </a:lnTo>
                  <a:lnTo>
                    <a:pt x="170" y="18"/>
                  </a:lnTo>
                  <a:lnTo>
                    <a:pt x="172" y="19"/>
                  </a:lnTo>
                  <a:lnTo>
                    <a:pt x="173" y="19"/>
                  </a:lnTo>
                  <a:lnTo>
                    <a:pt x="173" y="20"/>
                  </a:lnTo>
                  <a:lnTo>
                    <a:pt x="174" y="20"/>
                  </a:lnTo>
                  <a:lnTo>
                    <a:pt x="174" y="21"/>
                  </a:lnTo>
                  <a:lnTo>
                    <a:pt x="175" y="23"/>
                  </a:lnTo>
                  <a:lnTo>
                    <a:pt x="175" y="24"/>
                  </a:lnTo>
                  <a:lnTo>
                    <a:pt x="175" y="25"/>
                  </a:lnTo>
                  <a:lnTo>
                    <a:pt x="175" y="26"/>
                  </a:lnTo>
                  <a:lnTo>
                    <a:pt x="174" y="26"/>
                  </a:lnTo>
                  <a:lnTo>
                    <a:pt x="174" y="27"/>
                  </a:lnTo>
                  <a:lnTo>
                    <a:pt x="175" y="27"/>
                  </a:lnTo>
                  <a:lnTo>
                    <a:pt x="175" y="28"/>
                  </a:lnTo>
                  <a:lnTo>
                    <a:pt x="175" y="30"/>
                  </a:lnTo>
                  <a:lnTo>
                    <a:pt x="175" y="31"/>
                  </a:lnTo>
                  <a:lnTo>
                    <a:pt x="175" y="32"/>
                  </a:lnTo>
                  <a:lnTo>
                    <a:pt x="176" y="33"/>
                  </a:lnTo>
                  <a:lnTo>
                    <a:pt x="176" y="34"/>
                  </a:lnTo>
                  <a:lnTo>
                    <a:pt x="176" y="36"/>
                  </a:lnTo>
                  <a:lnTo>
                    <a:pt x="177" y="38"/>
                  </a:lnTo>
                  <a:lnTo>
                    <a:pt x="179" y="43"/>
                  </a:lnTo>
                  <a:lnTo>
                    <a:pt x="180" y="45"/>
                  </a:lnTo>
                  <a:lnTo>
                    <a:pt x="180" y="46"/>
                  </a:lnTo>
                  <a:lnTo>
                    <a:pt x="181" y="49"/>
                  </a:lnTo>
                  <a:lnTo>
                    <a:pt x="181" y="50"/>
                  </a:lnTo>
                  <a:lnTo>
                    <a:pt x="181" y="51"/>
                  </a:lnTo>
                  <a:lnTo>
                    <a:pt x="182" y="51"/>
                  </a:lnTo>
                  <a:lnTo>
                    <a:pt x="182" y="52"/>
                  </a:lnTo>
                  <a:lnTo>
                    <a:pt x="183" y="53"/>
                  </a:lnTo>
                  <a:lnTo>
                    <a:pt x="182" y="55"/>
                  </a:lnTo>
                  <a:lnTo>
                    <a:pt x="182" y="56"/>
                  </a:lnTo>
                  <a:lnTo>
                    <a:pt x="182" y="57"/>
                  </a:lnTo>
                  <a:lnTo>
                    <a:pt x="183" y="57"/>
                  </a:lnTo>
                  <a:lnTo>
                    <a:pt x="183" y="58"/>
                  </a:lnTo>
                  <a:lnTo>
                    <a:pt x="183" y="59"/>
                  </a:lnTo>
                  <a:lnTo>
                    <a:pt x="183" y="60"/>
                  </a:lnTo>
                  <a:lnTo>
                    <a:pt x="183" y="62"/>
                  </a:lnTo>
                  <a:lnTo>
                    <a:pt x="183" y="64"/>
                  </a:lnTo>
                  <a:lnTo>
                    <a:pt x="183" y="65"/>
                  </a:lnTo>
                  <a:lnTo>
                    <a:pt x="183" y="66"/>
                  </a:lnTo>
                  <a:lnTo>
                    <a:pt x="182" y="68"/>
                  </a:lnTo>
                  <a:lnTo>
                    <a:pt x="180" y="69"/>
                  </a:lnTo>
                  <a:lnTo>
                    <a:pt x="176" y="70"/>
                  </a:lnTo>
                  <a:lnTo>
                    <a:pt x="175" y="71"/>
                  </a:lnTo>
                  <a:lnTo>
                    <a:pt x="173" y="72"/>
                  </a:lnTo>
                  <a:lnTo>
                    <a:pt x="170" y="76"/>
                  </a:lnTo>
                  <a:lnTo>
                    <a:pt x="170" y="77"/>
                  </a:lnTo>
                  <a:lnTo>
                    <a:pt x="169" y="78"/>
                  </a:lnTo>
                  <a:lnTo>
                    <a:pt x="169" y="79"/>
                  </a:lnTo>
                  <a:lnTo>
                    <a:pt x="169" y="81"/>
                  </a:lnTo>
                  <a:lnTo>
                    <a:pt x="169" y="82"/>
                  </a:lnTo>
                  <a:lnTo>
                    <a:pt x="172" y="82"/>
                  </a:lnTo>
                  <a:lnTo>
                    <a:pt x="173" y="83"/>
                  </a:lnTo>
                  <a:lnTo>
                    <a:pt x="174" y="83"/>
                  </a:lnTo>
                  <a:lnTo>
                    <a:pt x="175" y="83"/>
                  </a:lnTo>
                  <a:lnTo>
                    <a:pt x="175" y="84"/>
                  </a:lnTo>
                  <a:lnTo>
                    <a:pt x="175" y="85"/>
                  </a:lnTo>
                  <a:lnTo>
                    <a:pt x="176" y="85"/>
                  </a:lnTo>
                  <a:lnTo>
                    <a:pt x="177" y="85"/>
                  </a:lnTo>
                  <a:lnTo>
                    <a:pt x="177" y="86"/>
                  </a:lnTo>
                  <a:lnTo>
                    <a:pt x="179" y="88"/>
                  </a:lnTo>
                  <a:lnTo>
                    <a:pt x="179" y="89"/>
                  </a:lnTo>
                  <a:lnTo>
                    <a:pt x="179" y="90"/>
                  </a:lnTo>
                  <a:lnTo>
                    <a:pt x="177" y="90"/>
                  </a:lnTo>
                  <a:lnTo>
                    <a:pt x="177" y="91"/>
                  </a:lnTo>
                  <a:lnTo>
                    <a:pt x="177" y="92"/>
                  </a:lnTo>
                  <a:lnTo>
                    <a:pt x="177" y="94"/>
                  </a:lnTo>
                  <a:lnTo>
                    <a:pt x="177" y="94"/>
                  </a:lnTo>
                  <a:lnTo>
                    <a:pt x="177" y="95"/>
                  </a:lnTo>
                  <a:lnTo>
                    <a:pt x="176" y="95"/>
                  </a:lnTo>
                  <a:lnTo>
                    <a:pt x="176" y="96"/>
                  </a:lnTo>
                  <a:lnTo>
                    <a:pt x="176" y="97"/>
                  </a:lnTo>
                  <a:lnTo>
                    <a:pt x="176" y="98"/>
                  </a:lnTo>
                  <a:lnTo>
                    <a:pt x="176" y="99"/>
                  </a:lnTo>
                  <a:lnTo>
                    <a:pt x="176" y="101"/>
                  </a:lnTo>
                  <a:lnTo>
                    <a:pt x="176" y="102"/>
                  </a:lnTo>
                  <a:lnTo>
                    <a:pt x="177" y="102"/>
                  </a:lnTo>
                  <a:lnTo>
                    <a:pt x="177" y="103"/>
                  </a:lnTo>
                  <a:lnTo>
                    <a:pt x="179" y="104"/>
                  </a:lnTo>
                  <a:lnTo>
                    <a:pt x="179" y="105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7" y="108"/>
                  </a:lnTo>
                  <a:lnTo>
                    <a:pt x="177" y="109"/>
                  </a:lnTo>
                  <a:lnTo>
                    <a:pt x="179" y="109"/>
                  </a:lnTo>
                  <a:lnTo>
                    <a:pt x="179" y="110"/>
                  </a:lnTo>
                  <a:lnTo>
                    <a:pt x="180" y="112"/>
                  </a:lnTo>
                  <a:lnTo>
                    <a:pt x="181" y="114"/>
                  </a:lnTo>
                  <a:lnTo>
                    <a:pt x="182" y="114"/>
                  </a:lnTo>
                  <a:lnTo>
                    <a:pt x="182" y="115"/>
                  </a:lnTo>
                  <a:lnTo>
                    <a:pt x="182" y="116"/>
                  </a:lnTo>
                  <a:lnTo>
                    <a:pt x="183" y="116"/>
                  </a:lnTo>
                  <a:lnTo>
                    <a:pt x="183" y="117"/>
                  </a:lnTo>
                  <a:lnTo>
                    <a:pt x="183" y="118"/>
                  </a:lnTo>
                  <a:lnTo>
                    <a:pt x="185" y="120"/>
                  </a:lnTo>
                  <a:lnTo>
                    <a:pt x="185" y="121"/>
                  </a:lnTo>
                  <a:lnTo>
                    <a:pt x="186" y="122"/>
                  </a:lnTo>
                  <a:lnTo>
                    <a:pt x="187" y="122"/>
                  </a:lnTo>
                  <a:lnTo>
                    <a:pt x="187" y="122"/>
                  </a:lnTo>
                  <a:lnTo>
                    <a:pt x="187" y="123"/>
                  </a:lnTo>
                  <a:lnTo>
                    <a:pt x="186" y="123"/>
                  </a:lnTo>
                  <a:lnTo>
                    <a:pt x="185" y="123"/>
                  </a:lnTo>
                  <a:lnTo>
                    <a:pt x="185" y="124"/>
                  </a:lnTo>
                  <a:lnTo>
                    <a:pt x="186" y="124"/>
                  </a:lnTo>
                  <a:lnTo>
                    <a:pt x="186" y="125"/>
                  </a:lnTo>
                  <a:lnTo>
                    <a:pt x="186" y="127"/>
                  </a:lnTo>
                  <a:lnTo>
                    <a:pt x="187" y="127"/>
                  </a:lnTo>
                  <a:lnTo>
                    <a:pt x="187" y="128"/>
                  </a:lnTo>
                  <a:lnTo>
                    <a:pt x="187" y="129"/>
                  </a:lnTo>
                  <a:lnTo>
                    <a:pt x="187" y="130"/>
                  </a:lnTo>
                  <a:lnTo>
                    <a:pt x="187" y="131"/>
                  </a:lnTo>
                  <a:lnTo>
                    <a:pt x="187" y="133"/>
                  </a:lnTo>
                  <a:lnTo>
                    <a:pt x="185" y="133"/>
                  </a:lnTo>
                  <a:lnTo>
                    <a:pt x="185" y="134"/>
                  </a:lnTo>
                  <a:lnTo>
                    <a:pt x="185" y="135"/>
                  </a:lnTo>
                  <a:lnTo>
                    <a:pt x="185" y="136"/>
                  </a:lnTo>
                  <a:lnTo>
                    <a:pt x="183" y="136"/>
                  </a:lnTo>
                  <a:lnTo>
                    <a:pt x="180" y="136"/>
                  </a:lnTo>
                  <a:lnTo>
                    <a:pt x="179" y="136"/>
                  </a:lnTo>
                  <a:lnTo>
                    <a:pt x="179" y="137"/>
                  </a:lnTo>
                  <a:lnTo>
                    <a:pt x="179" y="139"/>
                  </a:lnTo>
                  <a:lnTo>
                    <a:pt x="177" y="139"/>
                  </a:lnTo>
                  <a:lnTo>
                    <a:pt x="176" y="141"/>
                  </a:lnTo>
                  <a:lnTo>
                    <a:pt x="175" y="142"/>
                  </a:lnTo>
                  <a:lnTo>
                    <a:pt x="174" y="142"/>
                  </a:lnTo>
                  <a:lnTo>
                    <a:pt x="169" y="147"/>
                  </a:lnTo>
                  <a:lnTo>
                    <a:pt x="169" y="148"/>
                  </a:lnTo>
                  <a:lnTo>
                    <a:pt x="168" y="149"/>
                  </a:lnTo>
                  <a:lnTo>
                    <a:pt x="166" y="152"/>
                  </a:lnTo>
                  <a:lnTo>
                    <a:pt x="164" y="153"/>
                  </a:lnTo>
                  <a:lnTo>
                    <a:pt x="164" y="154"/>
                  </a:lnTo>
                  <a:lnTo>
                    <a:pt x="163" y="154"/>
                  </a:lnTo>
                  <a:lnTo>
                    <a:pt x="162" y="156"/>
                  </a:lnTo>
                  <a:lnTo>
                    <a:pt x="161" y="156"/>
                  </a:lnTo>
                  <a:lnTo>
                    <a:pt x="161" y="157"/>
                  </a:lnTo>
                  <a:lnTo>
                    <a:pt x="158" y="160"/>
                  </a:lnTo>
                  <a:lnTo>
                    <a:pt x="158" y="161"/>
                  </a:lnTo>
                  <a:lnTo>
                    <a:pt x="158" y="162"/>
                  </a:lnTo>
                  <a:lnTo>
                    <a:pt x="160" y="163"/>
                  </a:lnTo>
                  <a:lnTo>
                    <a:pt x="160" y="165"/>
                  </a:lnTo>
                  <a:lnTo>
                    <a:pt x="160" y="166"/>
                  </a:lnTo>
                  <a:lnTo>
                    <a:pt x="161" y="169"/>
                  </a:lnTo>
                  <a:lnTo>
                    <a:pt x="160" y="170"/>
                  </a:lnTo>
                  <a:lnTo>
                    <a:pt x="160" y="172"/>
                  </a:lnTo>
                  <a:lnTo>
                    <a:pt x="160" y="173"/>
                  </a:lnTo>
                  <a:lnTo>
                    <a:pt x="160" y="172"/>
                  </a:lnTo>
                  <a:lnTo>
                    <a:pt x="161" y="173"/>
                  </a:lnTo>
                  <a:lnTo>
                    <a:pt x="162" y="174"/>
                  </a:lnTo>
                  <a:lnTo>
                    <a:pt x="162" y="175"/>
                  </a:lnTo>
                  <a:lnTo>
                    <a:pt x="162" y="176"/>
                  </a:lnTo>
                  <a:lnTo>
                    <a:pt x="163" y="176"/>
                  </a:lnTo>
                  <a:lnTo>
                    <a:pt x="163" y="178"/>
                  </a:lnTo>
                  <a:lnTo>
                    <a:pt x="162" y="176"/>
                  </a:lnTo>
                  <a:lnTo>
                    <a:pt x="161" y="176"/>
                  </a:lnTo>
                  <a:lnTo>
                    <a:pt x="161" y="175"/>
                  </a:lnTo>
                  <a:lnTo>
                    <a:pt x="160" y="175"/>
                  </a:lnTo>
                  <a:lnTo>
                    <a:pt x="158" y="175"/>
                  </a:lnTo>
                  <a:lnTo>
                    <a:pt x="158" y="174"/>
                  </a:lnTo>
                  <a:lnTo>
                    <a:pt x="157" y="175"/>
                  </a:lnTo>
                  <a:lnTo>
                    <a:pt x="157" y="174"/>
                  </a:lnTo>
                  <a:lnTo>
                    <a:pt x="155" y="174"/>
                  </a:lnTo>
                  <a:lnTo>
                    <a:pt x="154" y="173"/>
                  </a:lnTo>
                  <a:lnTo>
                    <a:pt x="153" y="173"/>
                  </a:lnTo>
                  <a:lnTo>
                    <a:pt x="151" y="173"/>
                  </a:lnTo>
                  <a:lnTo>
                    <a:pt x="151" y="172"/>
                  </a:lnTo>
                  <a:lnTo>
                    <a:pt x="150" y="172"/>
                  </a:lnTo>
                  <a:lnTo>
                    <a:pt x="149" y="172"/>
                  </a:lnTo>
                  <a:lnTo>
                    <a:pt x="148" y="172"/>
                  </a:lnTo>
                  <a:lnTo>
                    <a:pt x="148" y="170"/>
                  </a:lnTo>
                  <a:lnTo>
                    <a:pt x="148" y="169"/>
                  </a:lnTo>
                  <a:lnTo>
                    <a:pt x="147" y="168"/>
                  </a:lnTo>
                  <a:lnTo>
                    <a:pt x="145" y="167"/>
                  </a:lnTo>
                  <a:lnTo>
                    <a:pt x="144" y="167"/>
                  </a:lnTo>
                  <a:lnTo>
                    <a:pt x="144" y="166"/>
                  </a:lnTo>
                  <a:lnTo>
                    <a:pt x="143" y="166"/>
                  </a:lnTo>
                  <a:lnTo>
                    <a:pt x="143" y="167"/>
                  </a:lnTo>
                  <a:lnTo>
                    <a:pt x="142" y="167"/>
                  </a:lnTo>
                  <a:lnTo>
                    <a:pt x="142" y="166"/>
                  </a:lnTo>
                  <a:lnTo>
                    <a:pt x="141" y="165"/>
                  </a:lnTo>
                  <a:lnTo>
                    <a:pt x="140" y="165"/>
                  </a:lnTo>
                  <a:lnTo>
                    <a:pt x="138" y="165"/>
                  </a:lnTo>
                  <a:lnTo>
                    <a:pt x="137" y="165"/>
                  </a:lnTo>
                  <a:lnTo>
                    <a:pt x="136" y="165"/>
                  </a:lnTo>
                  <a:lnTo>
                    <a:pt x="134" y="165"/>
                  </a:lnTo>
                  <a:lnTo>
                    <a:pt x="134" y="163"/>
                  </a:lnTo>
                  <a:lnTo>
                    <a:pt x="132" y="163"/>
                  </a:lnTo>
                  <a:lnTo>
                    <a:pt x="131" y="165"/>
                  </a:lnTo>
                  <a:lnTo>
                    <a:pt x="130" y="165"/>
                  </a:lnTo>
                  <a:lnTo>
                    <a:pt x="130" y="165"/>
                  </a:lnTo>
                  <a:lnTo>
                    <a:pt x="130" y="166"/>
                  </a:lnTo>
                  <a:lnTo>
                    <a:pt x="130" y="167"/>
                  </a:lnTo>
                  <a:lnTo>
                    <a:pt x="129" y="167"/>
                  </a:lnTo>
                  <a:lnTo>
                    <a:pt x="128" y="168"/>
                  </a:lnTo>
                  <a:lnTo>
                    <a:pt x="127" y="168"/>
                  </a:lnTo>
                  <a:lnTo>
                    <a:pt x="127" y="167"/>
                  </a:lnTo>
                  <a:lnTo>
                    <a:pt x="125" y="167"/>
                  </a:lnTo>
                  <a:lnTo>
                    <a:pt x="124" y="167"/>
                  </a:lnTo>
                  <a:lnTo>
                    <a:pt x="123" y="165"/>
                  </a:lnTo>
                  <a:lnTo>
                    <a:pt x="122" y="165"/>
                  </a:lnTo>
                  <a:lnTo>
                    <a:pt x="121" y="165"/>
                  </a:lnTo>
                  <a:lnTo>
                    <a:pt x="121" y="166"/>
                  </a:lnTo>
                  <a:lnTo>
                    <a:pt x="119" y="166"/>
                  </a:lnTo>
                  <a:lnTo>
                    <a:pt x="118" y="165"/>
                  </a:lnTo>
                  <a:lnTo>
                    <a:pt x="118" y="166"/>
                  </a:lnTo>
                  <a:lnTo>
                    <a:pt x="117" y="166"/>
                  </a:lnTo>
                  <a:lnTo>
                    <a:pt x="116" y="166"/>
                  </a:lnTo>
                  <a:lnTo>
                    <a:pt x="115" y="166"/>
                  </a:lnTo>
                  <a:lnTo>
                    <a:pt x="115" y="167"/>
                  </a:lnTo>
                  <a:lnTo>
                    <a:pt x="114" y="167"/>
                  </a:lnTo>
                  <a:lnTo>
                    <a:pt x="112" y="168"/>
                  </a:lnTo>
                  <a:lnTo>
                    <a:pt x="111" y="169"/>
                  </a:lnTo>
                  <a:lnTo>
                    <a:pt x="111" y="170"/>
                  </a:lnTo>
                  <a:lnTo>
                    <a:pt x="111" y="172"/>
                  </a:lnTo>
                  <a:lnTo>
                    <a:pt x="110" y="172"/>
                  </a:lnTo>
                  <a:lnTo>
                    <a:pt x="109" y="170"/>
                  </a:lnTo>
                  <a:lnTo>
                    <a:pt x="108" y="170"/>
                  </a:lnTo>
                  <a:lnTo>
                    <a:pt x="106" y="170"/>
                  </a:lnTo>
                  <a:lnTo>
                    <a:pt x="106" y="172"/>
                  </a:lnTo>
                  <a:lnTo>
                    <a:pt x="105" y="172"/>
                  </a:lnTo>
                  <a:lnTo>
                    <a:pt x="104" y="170"/>
                  </a:lnTo>
                  <a:lnTo>
                    <a:pt x="105" y="169"/>
                  </a:lnTo>
                  <a:lnTo>
                    <a:pt x="105" y="168"/>
                  </a:lnTo>
                  <a:lnTo>
                    <a:pt x="105" y="166"/>
                  </a:lnTo>
                  <a:lnTo>
                    <a:pt x="105" y="165"/>
                  </a:lnTo>
                  <a:lnTo>
                    <a:pt x="104" y="166"/>
                  </a:lnTo>
                  <a:lnTo>
                    <a:pt x="103" y="166"/>
                  </a:lnTo>
                  <a:lnTo>
                    <a:pt x="102" y="165"/>
                  </a:lnTo>
                  <a:lnTo>
                    <a:pt x="103" y="163"/>
                  </a:lnTo>
                  <a:lnTo>
                    <a:pt x="102" y="163"/>
                  </a:lnTo>
                  <a:lnTo>
                    <a:pt x="102" y="163"/>
                  </a:lnTo>
                  <a:lnTo>
                    <a:pt x="102" y="162"/>
                  </a:lnTo>
                  <a:lnTo>
                    <a:pt x="102" y="161"/>
                  </a:lnTo>
                  <a:lnTo>
                    <a:pt x="101" y="160"/>
                  </a:lnTo>
                  <a:lnTo>
                    <a:pt x="101" y="159"/>
                  </a:lnTo>
                  <a:lnTo>
                    <a:pt x="99" y="159"/>
                  </a:lnTo>
                  <a:lnTo>
                    <a:pt x="98" y="161"/>
                  </a:lnTo>
                  <a:lnTo>
                    <a:pt x="97" y="161"/>
                  </a:lnTo>
                  <a:lnTo>
                    <a:pt x="96" y="161"/>
                  </a:lnTo>
                  <a:lnTo>
                    <a:pt x="96" y="162"/>
                  </a:lnTo>
                  <a:lnTo>
                    <a:pt x="96" y="163"/>
                  </a:lnTo>
                  <a:lnTo>
                    <a:pt x="95" y="163"/>
                  </a:lnTo>
                  <a:lnTo>
                    <a:pt x="95" y="165"/>
                  </a:lnTo>
                  <a:lnTo>
                    <a:pt x="93" y="166"/>
                  </a:lnTo>
                  <a:lnTo>
                    <a:pt x="92" y="165"/>
                  </a:lnTo>
                  <a:lnTo>
                    <a:pt x="91" y="166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2"/>
                  </a:lnTo>
                  <a:lnTo>
                    <a:pt x="91" y="162"/>
                  </a:lnTo>
                  <a:lnTo>
                    <a:pt x="90" y="162"/>
                  </a:lnTo>
                  <a:lnTo>
                    <a:pt x="88" y="162"/>
                  </a:lnTo>
                  <a:lnTo>
                    <a:pt x="88" y="161"/>
                  </a:lnTo>
                  <a:lnTo>
                    <a:pt x="88" y="160"/>
                  </a:lnTo>
                  <a:lnTo>
                    <a:pt x="88" y="159"/>
                  </a:lnTo>
                  <a:lnTo>
                    <a:pt x="88" y="157"/>
                  </a:lnTo>
                  <a:lnTo>
                    <a:pt x="86" y="156"/>
                  </a:lnTo>
                  <a:lnTo>
                    <a:pt x="86" y="157"/>
                  </a:lnTo>
                  <a:lnTo>
                    <a:pt x="85" y="156"/>
                  </a:lnTo>
                  <a:lnTo>
                    <a:pt x="84" y="156"/>
                  </a:lnTo>
                  <a:lnTo>
                    <a:pt x="84" y="155"/>
                  </a:lnTo>
                  <a:lnTo>
                    <a:pt x="83" y="154"/>
                  </a:lnTo>
                  <a:lnTo>
                    <a:pt x="83" y="153"/>
                  </a:lnTo>
                  <a:lnTo>
                    <a:pt x="83" y="152"/>
                  </a:lnTo>
                  <a:lnTo>
                    <a:pt x="83" y="150"/>
                  </a:lnTo>
                  <a:lnTo>
                    <a:pt x="83" y="150"/>
                  </a:lnTo>
                  <a:lnTo>
                    <a:pt x="82" y="150"/>
                  </a:lnTo>
                  <a:lnTo>
                    <a:pt x="79" y="150"/>
                  </a:lnTo>
                  <a:lnTo>
                    <a:pt x="78" y="150"/>
                  </a:lnTo>
                  <a:lnTo>
                    <a:pt x="78" y="150"/>
                  </a:lnTo>
                  <a:lnTo>
                    <a:pt x="77" y="150"/>
                  </a:lnTo>
                  <a:lnTo>
                    <a:pt x="77" y="149"/>
                  </a:lnTo>
                  <a:lnTo>
                    <a:pt x="76" y="149"/>
                  </a:lnTo>
                  <a:lnTo>
                    <a:pt x="75" y="149"/>
                  </a:lnTo>
                  <a:lnTo>
                    <a:pt x="73" y="148"/>
                  </a:lnTo>
                  <a:lnTo>
                    <a:pt x="73" y="147"/>
                  </a:lnTo>
                  <a:lnTo>
                    <a:pt x="73" y="148"/>
                  </a:lnTo>
                  <a:lnTo>
                    <a:pt x="72" y="148"/>
                  </a:lnTo>
                  <a:lnTo>
                    <a:pt x="71" y="149"/>
                  </a:lnTo>
                  <a:lnTo>
                    <a:pt x="70" y="149"/>
                  </a:lnTo>
                  <a:lnTo>
                    <a:pt x="69" y="148"/>
                  </a:lnTo>
                  <a:lnTo>
                    <a:pt x="69" y="147"/>
                  </a:lnTo>
                  <a:lnTo>
                    <a:pt x="67" y="147"/>
                  </a:lnTo>
                  <a:lnTo>
                    <a:pt x="67" y="146"/>
                  </a:lnTo>
                  <a:lnTo>
                    <a:pt x="67" y="144"/>
                  </a:lnTo>
                  <a:lnTo>
                    <a:pt x="66" y="144"/>
                  </a:lnTo>
                  <a:lnTo>
                    <a:pt x="66" y="146"/>
                  </a:lnTo>
                  <a:lnTo>
                    <a:pt x="66" y="144"/>
                  </a:lnTo>
                  <a:lnTo>
                    <a:pt x="65" y="143"/>
                  </a:lnTo>
                  <a:lnTo>
                    <a:pt x="66" y="143"/>
                  </a:lnTo>
                  <a:lnTo>
                    <a:pt x="67" y="142"/>
                  </a:lnTo>
                  <a:lnTo>
                    <a:pt x="69" y="142"/>
                  </a:lnTo>
                  <a:lnTo>
                    <a:pt x="67" y="141"/>
                  </a:lnTo>
                  <a:lnTo>
                    <a:pt x="67" y="140"/>
                  </a:lnTo>
                  <a:lnTo>
                    <a:pt x="67" y="139"/>
                  </a:lnTo>
                  <a:lnTo>
                    <a:pt x="66" y="139"/>
                  </a:lnTo>
                  <a:lnTo>
                    <a:pt x="66" y="140"/>
                  </a:lnTo>
                  <a:lnTo>
                    <a:pt x="65" y="141"/>
                  </a:lnTo>
                  <a:lnTo>
                    <a:pt x="64" y="140"/>
                  </a:lnTo>
                  <a:lnTo>
                    <a:pt x="63" y="140"/>
                  </a:lnTo>
                  <a:lnTo>
                    <a:pt x="63" y="141"/>
                  </a:lnTo>
                  <a:lnTo>
                    <a:pt x="62" y="141"/>
                  </a:lnTo>
                  <a:lnTo>
                    <a:pt x="62" y="140"/>
                  </a:lnTo>
                  <a:lnTo>
                    <a:pt x="60" y="140"/>
                  </a:lnTo>
                  <a:lnTo>
                    <a:pt x="60" y="141"/>
                  </a:lnTo>
                  <a:lnTo>
                    <a:pt x="60" y="140"/>
                  </a:lnTo>
                  <a:lnTo>
                    <a:pt x="60" y="139"/>
                  </a:lnTo>
                  <a:lnTo>
                    <a:pt x="59" y="139"/>
                  </a:lnTo>
                  <a:lnTo>
                    <a:pt x="58" y="139"/>
                  </a:lnTo>
                  <a:lnTo>
                    <a:pt x="58" y="137"/>
                  </a:lnTo>
                  <a:lnTo>
                    <a:pt x="57" y="137"/>
                  </a:lnTo>
                  <a:lnTo>
                    <a:pt x="57" y="136"/>
                  </a:lnTo>
                  <a:lnTo>
                    <a:pt x="56" y="136"/>
                  </a:lnTo>
                  <a:lnTo>
                    <a:pt x="53" y="135"/>
                  </a:lnTo>
                  <a:lnTo>
                    <a:pt x="53" y="136"/>
                  </a:lnTo>
                  <a:lnTo>
                    <a:pt x="52" y="135"/>
                  </a:lnTo>
                  <a:lnTo>
                    <a:pt x="51" y="135"/>
                  </a:lnTo>
                  <a:lnTo>
                    <a:pt x="51" y="136"/>
                  </a:lnTo>
                  <a:lnTo>
                    <a:pt x="52" y="136"/>
                  </a:lnTo>
                  <a:lnTo>
                    <a:pt x="52" y="137"/>
                  </a:lnTo>
                  <a:lnTo>
                    <a:pt x="52" y="139"/>
                  </a:lnTo>
                  <a:lnTo>
                    <a:pt x="53" y="140"/>
                  </a:lnTo>
                  <a:lnTo>
                    <a:pt x="53" y="141"/>
                  </a:lnTo>
                  <a:lnTo>
                    <a:pt x="54" y="142"/>
                  </a:lnTo>
                  <a:lnTo>
                    <a:pt x="53" y="142"/>
                  </a:lnTo>
                  <a:lnTo>
                    <a:pt x="53" y="141"/>
                  </a:lnTo>
                  <a:lnTo>
                    <a:pt x="53" y="142"/>
                  </a:lnTo>
                  <a:lnTo>
                    <a:pt x="52" y="142"/>
                  </a:lnTo>
                  <a:lnTo>
                    <a:pt x="51" y="142"/>
                  </a:lnTo>
                  <a:lnTo>
                    <a:pt x="50" y="142"/>
                  </a:lnTo>
                  <a:lnTo>
                    <a:pt x="50" y="143"/>
                  </a:lnTo>
                  <a:lnTo>
                    <a:pt x="49" y="143"/>
                  </a:lnTo>
                  <a:lnTo>
                    <a:pt x="49" y="144"/>
                  </a:lnTo>
                  <a:lnTo>
                    <a:pt x="47" y="146"/>
                  </a:lnTo>
                  <a:lnTo>
                    <a:pt x="46" y="144"/>
                  </a:lnTo>
                  <a:lnTo>
                    <a:pt x="45" y="144"/>
                  </a:lnTo>
                  <a:lnTo>
                    <a:pt x="45" y="143"/>
                  </a:lnTo>
                  <a:lnTo>
                    <a:pt x="45" y="142"/>
                  </a:lnTo>
                  <a:lnTo>
                    <a:pt x="45" y="141"/>
                  </a:lnTo>
                  <a:lnTo>
                    <a:pt x="44" y="140"/>
                  </a:lnTo>
                  <a:lnTo>
                    <a:pt x="44" y="139"/>
                  </a:lnTo>
                  <a:lnTo>
                    <a:pt x="43" y="139"/>
                  </a:lnTo>
                  <a:lnTo>
                    <a:pt x="43" y="137"/>
                  </a:lnTo>
                  <a:lnTo>
                    <a:pt x="41" y="137"/>
                  </a:lnTo>
                  <a:lnTo>
                    <a:pt x="40" y="137"/>
                  </a:lnTo>
                  <a:lnTo>
                    <a:pt x="40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4"/>
                  </a:lnTo>
                  <a:lnTo>
                    <a:pt x="41" y="133"/>
                  </a:lnTo>
                  <a:lnTo>
                    <a:pt x="41" y="134"/>
                  </a:lnTo>
                  <a:lnTo>
                    <a:pt x="43" y="133"/>
                  </a:lnTo>
                  <a:lnTo>
                    <a:pt x="43" y="131"/>
                  </a:lnTo>
                  <a:lnTo>
                    <a:pt x="44" y="131"/>
                  </a:lnTo>
                  <a:lnTo>
                    <a:pt x="44" y="130"/>
                  </a:lnTo>
                  <a:lnTo>
                    <a:pt x="41" y="129"/>
                  </a:lnTo>
                  <a:lnTo>
                    <a:pt x="41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39" y="129"/>
                  </a:lnTo>
                  <a:lnTo>
                    <a:pt x="38" y="129"/>
                  </a:lnTo>
                  <a:lnTo>
                    <a:pt x="37" y="128"/>
                  </a:lnTo>
                  <a:lnTo>
                    <a:pt x="36" y="129"/>
                  </a:lnTo>
                  <a:lnTo>
                    <a:pt x="36" y="130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8"/>
                  </a:lnTo>
                  <a:lnTo>
                    <a:pt x="34" y="128"/>
                  </a:lnTo>
                  <a:lnTo>
                    <a:pt x="34" y="127"/>
                  </a:lnTo>
                  <a:lnTo>
                    <a:pt x="33" y="128"/>
                  </a:lnTo>
                  <a:lnTo>
                    <a:pt x="32" y="128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28" y="125"/>
                  </a:lnTo>
                  <a:lnTo>
                    <a:pt x="25" y="124"/>
                  </a:lnTo>
                  <a:lnTo>
                    <a:pt x="24" y="124"/>
                  </a:lnTo>
                  <a:lnTo>
                    <a:pt x="23" y="124"/>
                  </a:lnTo>
                  <a:lnTo>
                    <a:pt x="23" y="123"/>
                  </a:lnTo>
                  <a:lnTo>
                    <a:pt x="23" y="122"/>
                  </a:lnTo>
                  <a:lnTo>
                    <a:pt x="21" y="122"/>
                  </a:lnTo>
                  <a:lnTo>
                    <a:pt x="21" y="122"/>
                  </a:lnTo>
                  <a:lnTo>
                    <a:pt x="21" y="121"/>
                  </a:lnTo>
                  <a:lnTo>
                    <a:pt x="21" y="120"/>
                  </a:lnTo>
                  <a:lnTo>
                    <a:pt x="20" y="120"/>
                  </a:lnTo>
                  <a:lnTo>
                    <a:pt x="19" y="120"/>
                  </a:lnTo>
                  <a:lnTo>
                    <a:pt x="19" y="118"/>
                  </a:lnTo>
                  <a:lnTo>
                    <a:pt x="18" y="118"/>
                  </a:lnTo>
                  <a:lnTo>
                    <a:pt x="18" y="120"/>
                  </a:lnTo>
                  <a:lnTo>
                    <a:pt x="18" y="118"/>
                  </a:lnTo>
                  <a:lnTo>
                    <a:pt x="17" y="118"/>
                  </a:lnTo>
                  <a:lnTo>
                    <a:pt x="17" y="118"/>
                  </a:lnTo>
                  <a:lnTo>
                    <a:pt x="17" y="120"/>
                  </a:lnTo>
                  <a:lnTo>
                    <a:pt x="17" y="121"/>
                  </a:lnTo>
                  <a:lnTo>
                    <a:pt x="17" y="122"/>
                  </a:lnTo>
                  <a:lnTo>
                    <a:pt x="17" y="122"/>
                  </a:lnTo>
                  <a:lnTo>
                    <a:pt x="14" y="122"/>
                  </a:lnTo>
                  <a:lnTo>
                    <a:pt x="13" y="122"/>
                  </a:lnTo>
                  <a:lnTo>
                    <a:pt x="14" y="122"/>
                  </a:lnTo>
                  <a:lnTo>
                    <a:pt x="14" y="121"/>
                  </a:lnTo>
                  <a:lnTo>
                    <a:pt x="15" y="120"/>
                  </a:lnTo>
                  <a:lnTo>
                    <a:pt x="17" y="117"/>
                  </a:lnTo>
                  <a:lnTo>
                    <a:pt x="17" y="116"/>
                  </a:lnTo>
                  <a:lnTo>
                    <a:pt x="17" y="115"/>
                  </a:lnTo>
                  <a:lnTo>
                    <a:pt x="17" y="114"/>
                  </a:lnTo>
                  <a:lnTo>
                    <a:pt x="17" y="112"/>
                  </a:lnTo>
                  <a:lnTo>
                    <a:pt x="17" y="111"/>
                  </a:lnTo>
                  <a:lnTo>
                    <a:pt x="17" y="110"/>
                  </a:lnTo>
                  <a:lnTo>
                    <a:pt x="17" y="110"/>
                  </a:lnTo>
                  <a:lnTo>
                    <a:pt x="17" y="109"/>
                  </a:lnTo>
                  <a:lnTo>
                    <a:pt x="17" y="108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5" y="105"/>
                  </a:lnTo>
                  <a:lnTo>
                    <a:pt x="15" y="104"/>
                  </a:lnTo>
                  <a:lnTo>
                    <a:pt x="14" y="104"/>
                  </a:lnTo>
                  <a:lnTo>
                    <a:pt x="13" y="103"/>
                  </a:lnTo>
                  <a:lnTo>
                    <a:pt x="12" y="103"/>
                  </a:lnTo>
                  <a:lnTo>
                    <a:pt x="12" y="102"/>
                  </a:lnTo>
                  <a:lnTo>
                    <a:pt x="12" y="101"/>
                  </a:lnTo>
                  <a:lnTo>
                    <a:pt x="12" y="99"/>
                  </a:lnTo>
                  <a:lnTo>
                    <a:pt x="12" y="98"/>
                  </a:lnTo>
                  <a:lnTo>
                    <a:pt x="11" y="97"/>
                  </a:lnTo>
                  <a:lnTo>
                    <a:pt x="11" y="96"/>
                  </a:lnTo>
                  <a:lnTo>
                    <a:pt x="10" y="96"/>
                  </a:lnTo>
                  <a:lnTo>
                    <a:pt x="10" y="95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2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12" y="89"/>
                  </a:lnTo>
                  <a:lnTo>
                    <a:pt x="12" y="88"/>
                  </a:lnTo>
                  <a:lnTo>
                    <a:pt x="12" y="86"/>
                  </a:lnTo>
                  <a:lnTo>
                    <a:pt x="11" y="85"/>
                  </a:lnTo>
                  <a:lnTo>
                    <a:pt x="11" y="84"/>
                  </a:lnTo>
                  <a:lnTo>
                    <a:pt x="12" y="83"/>
                  </a:lnTo>
                  <a:lnTo>
                    <a:pt x="11" y="83"/>
                  </a:lnTo>
                  <a:lnTo>
                    <a:pt x="12" y="82"/>
                  </a:lnTo>
                  <a:lnTo>
                    <a:pt x="11" y="81"/>
                  </a:lnTo>
                  <a:lnTo>
                    <a:pt x="10" y="81"/>
                  </a:lnTo>
                  <a:lnTo>
                    <a:pt x="10" y="79"/>
                  </a:lnTo>
                  <a:lnTo>
                    <a:pt x="8" y="78"/>
                  </a:lnTo>
                  <a:lnTo>
                    <a:pt x="8" y="77"/>
                  </a:lnTo>
                  <a:lnTo>
                    <a:pt x="8" y="76"/>
                  </a:lnTo>
                  <a:lnTo>
                    <a:pt x="10" y="75"/>
                  </a:lnTo>
                  <a:lnTo>
                    <a:pt x="10" y="73"/>
                  </a:lnTo>
                  <a:lnTo>
                    <a:pt x="10" y="72"/>
                  </a:lnTo>
                  <a:lnTo>
                    <a:pt x="10" y="71"/>
                  </a:lnTo>
                  <a:lnTo>
                    <a:pt x="11" y="70"/>
                  </a:lnTo>
                  <a:lnTo>
                    <a:pt x="10" y="70"/>
                  </a:lnTo>
                  <a:lnTo>
                    <a:pt x="8" y="69"/>
                  </a:lnTo>
                  <a:lnTo>
                    <a:pt x="7" y="68"/>
                  </a:lnTo>
                  <a:lnTo>
                    <a:pt x="6" y="68"/>
                  </a:lnTo>
                  <a:lnTo>
                    <a:pt x="6" y="66"/>
                  </a:lnTo>
                  <a:lnTo>
                    <a:pt x="5" y="65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1" y="64"/>
                  </a:lnTo>
                  <a:lnTo>
                    <a:pt x="0" y="64"/>
                  </a:lnTo>
                  <a:lnTo>
                    <a:pt x="0" y="63"/>
                  </a:lnTo>
                  <a:lnTo>
                    <a:pt x="1" y="62"/>
                  </a:lnTo>
                  <a:lnTo>
                    <a:pt x="1" y="60"/>
                  </a:lnTo>
                  <a:lnTo>
                    <a:pt x="0" y="59"/>
                  </a:lnTo>
                  <a:lnTo>
                    <a:pt x="1" y="58"/>
                  </a:lnTo>
                  <a:lnTo>
                    <a:pt x="2" y="58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5" y="56"/>
                  </a:lnTo>
                  <a:lnTo>
                    <a:pt x="5" y="53"/>
                  </a:lnTo>
                  <a:lnTo>
                    <a:pt x="5" y="52"/>
                  </a:lnTo>
                  <a:lnTo>
                    <a:pt x="5" y="51"/>
                  </a:lnTo>
                  <a:lnTo>
                    <a:pt x="6" y="51"/>
                  </a:lnTo>
                  <a:lnTo>
                    <a:pt x="6" y="50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5" y="47"/>
                  </a:lnTo>
                  <a:lnTo>
                    <a:pt x="5" y="45"/>
                  </a:lnTo>
                  <a:lnTo>
                    <a:pt x="5" y="44"/>
                  </a:lnTo>
                  <a:lnTo>
                    <a:pt x="5" y="43"/>
                  </a:lnTo>
                  <a:lnTo>
                    <a:pt x="4" y="43"/>
                  </a:lnTo>
                  <a:lnTo>
                    <a:pt x="4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4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6" y="36"/>
                  </a:lnTo>
                  <a:lnTo>
                    <a:pt x="7" y="37"/>
                  </a:lnTo>
                  <a:lnTo>
                    <a:pt x="8" y="37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7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0" y="32"/>
                  </a:lnTo>
                  <a:lnTo>
                    <a:pt x="10" y="31"/>
                  </a:lnTo>
                  <a:lnTo>
                    <a:pt x="10" y="32"/>
                  </a:lnTo>
                  <a:lnTo>
                    <a:pt x="10" y="33"/>
                  </a:lnTo>
                  <a:lnTo>
                    <a:pt x="10" y="32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6" y="30"/>
                  </a:lnTo>
                  <a:lnTo>
                    <a:pt x="5" y="30"/>
                  </a:lnTo>
                  <a:lnTo>
                    <a:pt x="5" y="31"/>
                  </a:lnTo>
                  <a:lnTo>
                    <a:pt x="6" y="31"/>
                  </a:lnTo>
                  <a:lnTo>
                    <a:pt x="6" y="32"/>
                  </a:lnTo>
                  <a:lnTo>
                    <a:pt x="5" y="32"/>
                  </a:lnTo>
                  <a:lnTo>
                    <a:pt x="4" y="32"/>
                  </a:lnTo>
                  <a:lnTo>
                    <a:pt x="5" y="32"/>
                  </a:lnTo>
                  <a:lnTo>
                    <a:pt x="4" y="32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2" y="28"/>
                  </a:lnTo>
                  <a:lnTo>
                    <a:pt x="5" y="30"/>
                  </a:lnTo>
                  <a:lnTo>
                    <a:pt x="6" y="28"/>
                  </a:lnTo>
                  <a:lnTo>
                    <a:pt x="7" y="27"/>
                  </a:lnTo>
                  <a:lnTo>
                    <a:pt x="13" y="25"/>
                  </a:lnTo>
                  <a:lnTo>
                    <a:pt x="17" y="24"/>
                  </a:lnTo>
                  <a:lnTo>
                    <a:pt x="21" y="21"/>
                  </a:lnTo>
                  <a:lnTo>
                    <a:pt x="25" y="21"/>
                  </a:lnTo>
                  <a:lnTo>
                    <a:pt x="28" y="20"/>
                  </a:lnTo>
                  <a:lnTo>
                    <a:pt x="33" y="18"/>
                  </a:lnTo>
                  <a:lnTo>
                    <a:pt x="36" y="18"/>
                  </a:lnTo>
                  <a:lnTo>
                    <a:pt x="38" y="17"/>
                  </a:lnTo>
                  <a:lnTo>
                    <a:pt x="38" y="18"/>
                  </a:lnTo>
                  <a:lnTo>
                    <a:pt x="37" y="18"/>
                  </a:lnTo>
                  <a:lnTo>
                    <a:pt x="39" y="18"/>
                  </a:lnTo>
                  <a:lnTo>
                    <a:pt x="39" y="17"/>
                  </a:lnTo>
                  <a:lnTo>
                    <a:pt x="38" y="17"/>
                  </a:lnTo>
                  <a:lnTo>
                    <a:pt x="39" y="17"/>
                  </a:lnTo>
                  <a:lnTo>
                    <a:pt x="39" y="15"/>
                  </a:lnTo>
                  <a:lnTo>
                    <a:pt x="40" y="14"/>
                  </a:lnTo>
                  <a:lnTo>
                    <a:pt x="40" y="15"/>
                  </a:lnTo>
                  <a:lnTo>
                    <a:pt x="41" y="15"/>
                  </a:lnTo>
                  <a:lnTo>
                    <a:pt x="41" y="14"/>
                  </a:lnTo>
                  <a:lnTo>
                    <a:pt x="40" y="14"/>
                  </a:lnTo>
                  <a:lnTo>
                    <a:pt x="41" y="13"/>
                  </a:lnTo>
                  <a:lnTo>
                    <a:pt x="44" y="11"/>
                  </a:lnTo>
                  <a:lnTo>
                    <a:pt x="45" y="11"/>
                  </a:lnTo>
                  <a:lnTo>
                    <a:pt x="45" y="10"/>
                  </a:lnTo>
                  <a:lnTo>
                    <a:pt x="44" y="10"/>
                  </a:lnTo>
                  <a:lnTo>
                    <a:pt x="44" y="11"/>
                  </a:lnTo>
                  <a:lnTo>
                    <a:pt x="45" y="10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2" y="7"/>
                  </a:lnTo>
                  <a:lnTo>
                    <a:pt x="54" y="5"/>
                  </a:lnTo>
                  <a:lnTo>
                    <a:pt x="60" y="2"/>
                  </a:lnTo>
                  <a:lnTo>
                    <a:pt x="67" y="1"/>
                  </a:lnTo>
                  <a:lnTo>
                    <a:pt x="71" y="0"/>
                  </a:lnTo>
                  <a:lnTo>
                    <a:pt x="75" y="0"/>
                  </a:lnTo>
                  <a:lnTo>
                    <a:pt x="78" y="0"/>
                  </a:lnTo>
                  <a:lnTo>
                    <a:pt x="79" y="0"/>
                  </a:lnTo>
                  <a:lnTo>
                    <a:pt x="86" y="5"/>
                  </a:lnTo>
                  <a:lnTo>
                    <a:pt x="88" y="6"/>
                  </a:lnTo>
                  <a:lnTo>
                    <a:pt x="88" y="7"/>
                  </a:lnTo>
                  <a:lnTo>
                    <a:pt x="86" y="6"/>
                  </a:lnTo>
                  <a:lnTo>
                    <a:pt x="85" y="4"/>
                  </a:lnTo>
                  <a:lnTo>
                    <a:pt x="84" y="4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1"/>
                  </a:lnTo>
                  <a:lnTo>
                    <a:pt x="80" y="1"/>
                  </a:lnTo>
                  <a:lnTo>
                    <a:pt x="80" y="2"/>
                  </a:lnTo>
                  <a:lnTo>
                    <a:pt x="79" y="2"/>
                  </a:lnTo>
                  <a:lnTo>
                    <a:pt x="79" y="4"/>
                  </a:lnTo>
                  <a:lnTo>
                    <a:pt x="80" y="4"/>
                  </a:lnTo>
                  <a:lnTo>
                    <a:pt x="82" y="5"/>
                  </a:lnTo>
                  <a:lnTo>
                    <a:pt x="80" y="5"/>
                  </a:lnTo>
                  <a:lnTo>
                    <a:pt x="82" y="6"/>
                  </a:lnTo>
                  <a:lnTo>
                    <a:pt x="82" y="7"/>
                  </a:lnTo>
                  <a:lnTo>
                    <a:pt x="83" y="7"/>
                  </a:lnTo>
                  <a:lnTo>
                    <a:pt x="83" y="8"/>
                  </a:lnTo>
                  <a:lnTo>
                    <a:pt x="83" y="11"/>
                  </a:lnTo>
                  <a:lnTo>
                    <a:pt x="83" y="12"/>
                  </a:lnTo>
                  <a:lnTo>
                    <a:pt x="84" y="12"/>
                  </a:lnTo>
                  <a:lnTo>
                    <a:pt x="84" y="13"/>
                  </a:lnTo>
                  <a:lnTo>
                    <a:pt x="85" y="13"/>
                  </a:lnTo>
                  <a:lnTo>
                    <a:pt x="85" y="14"/>
                  </a:lnTo>
                  <a:lnTo>
                    <a:pt x="89" y="14"/>
                  </a:lnTo>
                  <a:lnTo>
                    <a:pt x="90" y="14"/>
                  </a:lnTo>
                  <a:lnTo>
                    <a:pt x="91" y="14"/>
                  </a:lnTo>
                  <a:lnTo>
                    <a:pt x="91" y="15"/>
                  </a:lnTo>
                  <a:lnTo>
                    <a:pt x="98" y="14"/>
                  </a:lnTo>
                  <a:lnTo>
                    <a:pt x="101" y="13"/>
                  </a:lnTo>
                  <a:lnTo>
                    <a:pt x="102" y="13"/>
                  </a:lnTo>
                  <a:lnTo>
                    <a:pt x="102" y="12"/>
                  </a:lnTo>
                  <a:lnTo>
                    <a:pt x="102" y="1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57" name="Freeform 512">
              <a:extLst>
                <a:ext uri="{FF2B5EF4-FFF2-40B4-BE49-F238E27FC236}">
                  <a16:creationId xmlns:a16="http://schemas.microsoft.com/office/drawing/2014/main" id="{AD8612AC-BBDF-A681-D3C0-AE5294D4B3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294" y="1308249"/>
              <a:ext cx="131763" cy="196850"/>
            </a:xfrm>
            <a:custGeom>
              <a:avLst/>
              <a:gdLst>
                <a:gd name="T0" fmla="*/ 3 w 83"/>
                <a:gd name="T1" fmla="*/ 110 h 124"/>
                <a:gd name="T2" fmla="*/ 10 w 83"/>
                <a:gd name="T3" fmla="*/ 47 h 124"/>
                <a:gd name="T4" fmla="*/ 5 w 83"/>
                <a:gd name="T5" fmla="*/ 45 h 124"/>
                <a:gd name="T6" fmla="*/ 64 w 83"/>
                <a:gd name="T7" fmla="*/ 6 h 124"/>
                <a:gd name="T8" fmla="*/ 55 w 83"/>
                <a:gd name="T9" fmla="*/ 20 h 124"/>
                <a:gd name="T10" fmla="*/ 49 w 83"/>
                <a:gd name="T11" fmla="*/ 27 h 124"/>
                <a:gd name="T12" fmla="*/ 51 w 83"/>
                <a:gd name="T13" fmla="*/ 39 h 124"/>
                <a:gd name="T14" fmla="*/ 61 w 83"/>
                <a:gd name="T15" fmla="*/ 39 h 124"/>
                <a:gd name="T16" fmla="*/ 69 w 83"/>
                <a:gd name="T17" fmla="*/ 37 h 124"/>
                <a:gd name="T18" fmla="*/ 77 w 83"/>
                <a:gd name="T19" fmla="*/ 44 h 124"/>
                <a:gd name="T20" fmla="*/ 77 w 83"/>
                <a:gd name="T21" fmla="*/ 45 h 124"/>
                <a:gd name="T22" fmla="*/ 80 w 83"/>
                <a:gd name="T23" fmla="*/ 56 h 124"/>
                <a:gd name="T24" fmla="*/ 80 w 83"/>
                <a:gd name="T25" fmla="*/ 68 h 124"/>
                <a:gd name="T26" fmla="*/ 82 w 83"/>
                <a:gd name="T27" fmla="*/ 81 h 124"/>
                <a:gd name="T28" fmla="*/ 77 w 83"/>
                <a:gd name="T29" fmla="*/ 97 h 124"/>
                <a:gd name="T30" fmla="*/ 75 w 83"/>
                <a:gd name="T31" fmla="*/ 101 h 124"/>
                <a:gd name="T32" fmla="*/ 67 w 83"/>
                <a:gd name="T33" fmla="*/ 104 h 124"/>
                <a:gd name="T34" fmla="*/ 63 w 83"/>
                <a:gd name="T35" fmla="*/ 103 h 124"/>
                <a:gd name="T36" fmla="*/ 51 w 83"/>
                <a:gd name="T37" fmla="*/ 108 h 124"/>
                <a:gd name="T38" fmla="*/ 43 w 83"/>
                <a:gd name="T39" fmla="*/ 113 h 124"/>
                <a:gd name="T40" fmla="*/ 39 w 83"/>
                <a:gd name="T41" fmla="*/ 115 h 124"/>
                <a:gd name="T42" fmla="*/ 33 w 83"/>
                <a:gd name="T43" fmla="*/ 118 h 124"/>
                <a:gd name="T44" fmla="*/ 23 w 83"/>
                <a:gd name="T45" fmla="*/ 122 h 124"/>
                <a:gd name="T46" fmla="*/ 18 w 83"/>
                <a:gd name="T47" fmla="*/ 122 h 124"/>
                <a:gd name="T48" fmla="*/ 17 w 83"/>
                <a:gd name="T49" fmla="*/ 118 h 124"/>
                <a:gd name="T50" fmla="*/ 18 w 83"/>
                <a:gd name="T51" fmla="*/ 115 h 124"/>
                <a:gd name="T52" fmla="*/ 9 w 83"/>
                <a:gd name="T53" fmla="*/ 118 h 124"/>
                <a:gd name="T54" fmla="*/ 17 w 83"/>
                <a:gd name="T55" fmla="*/ 113 h 124"/>
                <a:gd name="T56" fmla="*/ 5 w 83"/>
                <a:gd name="T57" fmla="*/ 113 h 124"/>
                <a:gd name="T58" fmla="*/ 6 w 83"/>
                <a:gd name="T59" fmla="*/ 107 h 124"/>
                <a:gd name="T60" fmla="*/ 4 w 83"/>
                <a:gd name="T61" fmla="*/ 103 h 124"/>
                <a:gd name="T62" fmla="*/ 4 w 83"/>
                <a:gd name="T63" fmla="*/ 100 h 124"/>
                <a:gd name="T64" fmla="*/ 15 w 83"/>
                <a:gd name="T65" fmla="*/ 100 h 124"/>
                <a:gd name="T66" fmla="*/ 17 w 83"/>
                <a:gd name="T67" fmla="*/ 92 h 124"/>
                <a:gd name="T68" fmla="*/ 31 w 83"/>
                <a:gd name="T69" fmla="*/ 87 h 124"/>
                <a:gd name="T70" fmla="*/ 23 w 83"/>
                <a:gd name="T71" fmla="*/ 89 h 124"/>
                <a:gd name="T72" fmla="*/ 13 w 83"/>
                <a:gd name="T73" fmla="*/ 90 h 124"/>
                <a:gd name="T74" fmla="*/ 20 w 83"/>
                <a:gd name="T75" fmla="*/ 77 h 124"/>
                <a:gd name="T76" fmla="*/ 28 w 83"/>
                <a:gd name="T77" fmla="*/ 71 h 124"/>
                <a:gd name="T78" fmla="*/ 20 w 83"/>
                <a:gd name="T79" fmla="*/ 70 h 124"/>
                <a:gd name="T80" fmla="*/ 16 w 83"/>
                <a:gd name="T81" fmla="*/ 64 h 124"/>
                <a:gd name="T82" fmla="*/ 12 w 83"/>
                <a:gd name="T83" fmla="*/ 64 h 124"/>
                <a:gd name="T84" fmla="*/ 7 w 83"/>
                <a:gd name="T85" fmla="*/ 62 h 124"/>
                <a:gd name="T86" fmla="*/ 13 w 83"/>
                <a:gd name="T87" fmla="*/ 57 h 124"/>
                <a:gd name="T88" fmla="*/ 18 w 83"/>
                <a:gd name="T89" fmla="*/ 50 h 124"/>
                <a:gd name="T90" fmla="*/ 12 w 83"/>
                <a:gd name="T91" fmla="*/ 47 h 124"/>
                <a:gd name="T92" fmla="*/ 10 w 83"/>
                <a:gd name="T93" fmla="*/ 39 h 124"/>
                <a:gd name="T94" fmla="*/ 7 w 83"/>
                <a:gd name="T95" fmla="*/ 37 h 124"/>
                <a:gd name="T96" fmla="*/ 13 w 83"/>
                <a:gd name="T97" fmla="*/ 36 h 124"/>
                <a:gd name="T98" fmla="*/ 24 w 83"/>
                <a:gd name="T99" fmla="*/ 37 h 124"/>
                <a:gd name="T100" fmla="*/ 35 w 83"/>
                <a:gd name="T101" fmla="*/ 38 h 124"/>
                <a:gd name="T102" fmla="*/ 37 w 83"/>
                <a:gd name="T103" fmla="*/ 36 h 124"/>
                <a:gd name="T104" fmla="*/ 42 w 83"/>
                <a:gd name="T105" fmla="*/ 29 h 124"/>
                <a:gd name="T106" fmla="*/ 39 w 83"/>
                <a:gd name="T107" fmla="*/ 26 h 124"/>
                <a:gd name="T108" fmla="*/ 33 w 83"/>
                <a:gd name="T109" fmla="*/ 21 h 124"/>
                <a:gd name="T110" fmla="*/ 38 w 83"/>
                <a:gd name="T111" fmla="*/ 19 h 124"/>
                <a:gd name="T112" fmla="*/ 41 w 83"/>
                <a:gd name="T113" fmla="*/ 12 h 124"/>
                <a:gd name="T114" fmla="*/ 49 w 83"/>
                <a:gd name="T115" fmla="*/ 8 h 124"/>
                <a:gd name="T116" fmla="*/ 51 w 83"/>
                <a:gd name="T117" fmla="*/ 7 h 124"/>
                <a:gd name="T118" fmla="*/ 54 w 83"/>
                <a:gd name="T119" fmla="*/ 13 h 124"/>
                <a:gd name="T120" fmla="*/ 58 w 83"/>
                <a:gd name="T121" fmla="*/ 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3" h="124">
                  <a:moveTo>
                    <a:pt x="12" y="118"/>
                  </a:moveTo>
                  <a:lnTo>
                    <a:pt x="13" y="118"/>
                  </a:lnTo>
                  <a:lnTo>
                    <a:pt x="13" y="117"/>
                  </a:lnTo>
                  <a:lnTo>
                    <a:pt x="13" y="118"/>
                  </a:lnTo>
                  <a:lnTo>
                    <a:pt x="11" y="118"/>
                  </a:lnTo>
                  <a:lnTo>
                    <a:pt x="11" y="117"/>
                  </a:lnTo>
                  <a:lnTo>
                    <a:pt x="12" y="117"/>
                  </a:lnTo>
                  <a:lnTo>
                    <a:pt x="12" y="118"/>
                  </a:lnTo>
                  <a:close/>
                  <a:moveTo>
                    <a:pt x="3" y="110"/>
                  </a:moveTo>
                  <a:lnTo>
                    <a:pt x="4" y="110"/>
                  </a:lnTo>
                  <a:lnTo>
                    <a:pt x="3" y="110"/>
                  </a:lnTo>
                  <a:lnTo>
                    <a:pt x="3" y="111"/>
                  </a:lnTo>
                  <a:lnTo>
                    <a:pt x="2" y="111"/>
                  </a:lnTo>
                  <a:lnTo>
                    <a:pt x="0" y="111"/>
                  </a:lnTo>
                  <a:lnTo>
                    <a:pt x="2" y="110"/>
                  </a:lnTo>
                  <a:lnTo>
                    <a:pt x="3" y="110"/>
                  </a:lnTo>
                  <a:close/>
                  <a:moveTo>
                    <a:pt x="15" y="72"/>
                  </a:moveTo>
                  <a:lnTo>
                    <a:pt x="16" y="72"/>
                  </a:lnTo>
                  <a:lnTo>
                    <a:pt x="16" y="74"/>
                  </a:lnTo>
                  <a:lnTo>
                    <a:pt x="13" y="74"/>
                  </a:lnTo>
                  <a:lnTo>
                    <a:pt x="13" y="72"/>
                  </a:lnTo>
                  <a:lnTo>
                    <a:pt x="15" y="72"/>
                  </a:lnTo>
                  <a:close/>
                  <a:moveTo>
                    <a:pt x="16" y="70"/>
                  </a:moveTo>
                  <a:lnTo>
                    <a:pt x="15" y="69"/>
                  </a:lnTo>
                  <a:lnTo>
                    <a:pt x="15" y="68"/>
                  </a:lnTo>
                  <a:lnTo>
                    <a:pt x="16" y="68"/>
                  </a:lnTo>
                  <a:lnTo>
                    <a:pt x="16" y="69"/>
                  </a:lnTo>
                  <a:lnTo>
                    <a:pt x="16" y="70"/>
                  </a:lnTo>
                  <a:close/>
                  <a:moveTo>
                    <a:pt x="10" y="45"/>
                  </a:moveTo>
                  <a:lnTo>
                    <a:pt x="11" y="46"/>
                  </a:lnTo>
                  <a:lnTo>
                    <a:pt x="10" y="46"/>
                  </a:lnTo>
                  <a:lnTo>
                    <a:pt x="10" y="47"/>
                  </a:lnTo>
                  <a:lnTo>
                    <a:pt x="10" y="46"/>
                  </a:lnTo>
                  <a:lnTo>
                    <a:pt x="11" y="46"/>
                  </a:lnTo>
                  <a:lnTo>
                    <a:pt x="11" y="47"/>
                  </a:lnTo>
                  <a:lnTo>
                    <a:pt x="10" y="49"/>
                  </a:lnTo>
                  <a:lnTo>
                    <a:pt x="11" y="49"/>
                  </a:lnTo>
                  <a:lnTo>
                    <a:pt x="10" y="50"/>
                  </a:lnTo>
                  <a:lnTo>
                    <a:pt x="10" y="49"/>
                  </a:lnTo>
                  <a:lnTo>
                    <a:pt x="9" y="49"/>
                  </a:lnTo>
                  <a:lnTo>
                    <a:pt x="9" y="47"/>
                  </a:lnTo>
                  <a:lnTo>
                    <a:pt x="9" y="46"/>
                  </a:lnTo>
                  <a:lnTo>
                    <a:pt x="7" y="46"/>
                  </a:lnTo>
                  <a:lnTo>
                    <a:pt x="6" y="46"/>
                  </a:lnTo>
                  <a:lnTo>
                    <a:pt x="5" y="46"/>
                  </a:lnTo>
                  <a:lnTo>
                    <a:pt x="4" y="46"/>
                  </a:lnTo>
                  <a:lnTo>
                    <a:pt x="5" y="46"/>
                  </a:lnTo>
                  <a:lnTo>
                    <a:pt x="5" y="45"/>
                  </a:lnTo>
                  <a:lnTo>
                    <a:pt x="6" y="45"/>
                  </a:lnTo>
                  <a:lnTo>
                    <a:pt x="7" y="45"/>
                  </a:lnTo>
                  <a:lnTo>
                    <a:pt x="10" y="45"/>
                  </a:lnTo>
                  <a:close/>
                  <a:moveTo>
                    <a:pt x="37" y="14"/>
                  </a:moveTo>
                  <a:lnTo>
                    <a:pt x="36" y="14"/>
                  </a:lnTo>
                  <a:lnTo>
                    <a:pt x="36" y="13"/>
                  </a:lnTo>
                  <a:lnTo>
                    <a:pt x="37" y="12"/>
                  </a:lnTo>
                  <a:lnTo>
                    <a:pt x="37" y="13"/>
                  </a:lnTo>
                  <a:lnTo>
                    <a:pt x="37" y="14"/>
                  </a:lnTo>
                  <a:close/>
                  <a:moveTo>
                    <a:pt x="63" y="4"/>
                  </a:moveTo>
                  <a:lnTo>
                    <a:pt x="64" y="4"/>
                  </a:lnTo>
                  <a:lnTo>
                    <a:pt x="65" y="5"/>
                  </a:lnTo>
                  <a:lnTo>
                    <a:pt x="67" y="5"/>
                  </a:lnTo>
                  <a:lnTo>
                    <a:pt x="67" y="6"/>
                  </a:lnTo>
                  <a:lnTo>
                    <a:pt x="65" y="6"/>
                  </a:lnTo>
                  <a:lnTo>
                    <a:pt x="64" y="6"/>
                  </a:lnTo>
                  <a:lnTo>
                    <a:pt x="64" y="7"/>
                  </a:lnTo>
                  <a:lnTo>
                    <a:pt x="63" y="7"/>
                  </a:lnTo>
                  <a:lnTo>
                    <a:pt x="63" y="8"/>
                  </a:lnTo>
                  <a:lnTo>
                    <a:pt x="62" y="8"/>
                  </a:lnTo>
                  <a:lnTo>
                    <a:pt x="61" y="10"/>
                  </a:lnTo>
                  <a:lnTo>
                    <a:pt x="61" y="11"/>
                  </a:lnTo>
                  <a:lnTo>
                    <a:pt x="59" y="11"/>
                  </a:lnTo>
                  <a:lnTo>
                    <a:pt x="59" y="12"/>
                  </a:lnTo>
                  <a:lnTo>
                    <a:pt x="58" y="12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6"/>
                  </a:lnTo>
                  <a:lnTo>
                    <a:pt x="56" y="16"/>
                  </a:lnTo>
                  <a:lnTo>
                    <a:pt x="56" y="17"/>
                  </a:lnTo>
                  <a:lnTo>
                    <a:pt x="56" y="18"/>
                  </a:lnTo>
                  <a:lnTo>
                    <a:pt x="55" y="20"/>
                  </a:lnTo>
                  <a:lnTo>
                    <a:pt x="55" y="21"/>
                  </a:lnTo>
                  <a:lnTo>
                    <a:pt x="54" y="21"/>
                  </a:lnTo>
                  <a:lnTo>
                    <a:pt x="52" y="21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0" y="23"/>
                  </a:lnTo>
                  <a:lnTo>
                    <a:pt x="49" y="23"/>
                  </a:lnTo>
                  <a:lnTo>
                    <a:pt x="49" y="24"/>
                  </a:lnTo>
                  <a:lnTo>
                    <a:pt x="49" y="25"/>
                  </a:lnTo>
                  <a:lnTo>
                    <a:pt x="50" y="25"/>
                  </a:lnTo>
                  <a:lnTo>
                    <a:pt x="51" y="25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0" y="27"/>
                  </a:lnTo>
                  <a:lnTo>
                    <a:pt x="49" y="27"/>
                  </a:lnTo>
                  <a:lnTo>
                    <a:pt x="46" y="27"/>
                  </a:lnTo>
                  <a:lnTo>
                    <a:pt x="46" y="29"/>
                  </a:lnTo>
                  <a:lnTo>
                    <a:pt x="45" y="29"/>
                  </a:lnTo>
                  <a:lnTo>
                    <a:pt x="45" y="30"/>
                  </a:lnTo>
                  <a:lnTo>
                    <a:pt x="44" y="30"/>
                  </a:lnTo>
                  <a:lnTo>
                    <a:pt x="44" y="31"/>
                  </a:lnTo>
                  <a:lnTo>
                    <a:pt x="44" y="32"/>
                  </a:lnTo>
                  <a:lnTo>
                    <a:pt x="45" y="33"/>
                  </a:lnTo>
                  <a:lnTo>
                    <a:pt x="46" y="33"/>
                  </a:lnTo>
                  <a:lnTo>
                    <a:pt x="48" y="34"/>
                  </a:lnTo>
                  <a:lnTo>
                    <a:pt x="48" y="36"/>
                  </a:lnTo>
                  <a:lnTo>
                    <a:pt x="49" y="36"/>
                  </a:lnTo>
                  <a:lnTo>
                    <a:pt x="49" y="37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51" y="39"/>
                  </a:lnTo>
                  <a:lnTo>
                    <a:pt x="51" y="39"/>
                  </a:lnTo>
                  <a:lnTo>
                    <a:pt x="52" y="40"/>
                  </a:lnTo>
                  <a:lnTo>
                    <a:pt x="54" y="40"/>
                  </a:lnTo>
                  <a:lnTo>
                    <a:pt x="56" y="42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9" y="42"/>
                  </a:lnTo>
                  <a:lnTo>
                    <a:pt x="58" y="40"/>
                  </a:lnTo>
                  <a:lnTo>
                    <a:pt x="59" y="40"/>
                  </a:lnTo>
                  <a:lnTo>
                    <a:pt x="59" y="42"/>
                  </a:lnTo>
                  <a:lnTo>
                    <a:pt x="59" y="40"/>
                  </a:lnTo>
                  <a:lnTo>
                    <a:pt x="61" y="40"/>
                  </a:lnTo>
                  <a:lnTo>
                    <a:pt x="59" y="40"/>
                  </a:lnTo>
                  <a:lnTo>
                    <a:pt x="61" y="40"/>
                  </a:lnTo>
                  <a:lnTo>
                    <a:pt x="61" y="39"/>
                  </a:lnTo>
                  <a:lnTo>
                    <a:pt x="61" y="38"/>
                  </a:lnTo>
                  <a:lnTo>
                    <a:pt x="62" y="38"/>
                  </a:lnTo>
                  <a:lnTo>
                    <a:pt x="62" y="37"/>
                  </a:lnTo>
                  <a:lnTo>
                    <a:pt x="62" y="36"/>
                  </a:lnTo>
                  <a:lnTo>
                    <a:pt x="61" y="36"/>
                  </a:lnTo>
                  <a:lnTo>
                    <a:pt x="62" y="36"/>
                  </a:lnTo>
                  <a:lnTo>
                    <a:pt x="62" y="34"/>
                  </a:lnTo>
                  <a:lnTo>
                    <a:pt x="63" y="33"/>
                  </a:lnTo>
                  <a:lnTo>
                    <a:pt x="64" y="32"/>
                  </a:lnTo>
                  <a:lnTo>
                    <a:pt x="65" y="32"/>
                  </a:lnTo>
                  <a:lnTo>
                    <a:pt x="67" y="33"/>
                  </a:lnTo>
                  <a:lnTo>
                    <a:pt x="67" y="34"/>
                  </a:lnTo>
                  <a:lnTo>
                    <a:pt x="68" y="34"/>
                  </a:lnTo>
                  <a:lnTo>
                    <a:pt x="68" y="36"/>
                  </a:lnTo>
                  <a:lnTo>
                    <a:pt x="68" y="37"/>
                  </a:lnTo>
                  <a:lnTo>
                    <a:pt x="69" y="37"/>
                  </a:lnTo>
                  <a:lnTo>
                    <a:pt x="69" y="38"/>
                  </a:lnTo>
                  <a:lnTo>
                    <a:pt x="69" y="39"/>
                  </a:lnTo>
                  <a:lnTo>
                    <a:pt x="70" y="39"/>
                  </a:lnTo>
                  <a:lnTo>
                    <a:pt x="71" y="39"/>
                  </a:lnTo>
                  <a:lnTo>
                    <a:pt x="72" y="39"/>
                  </a:lnTo>
                  <a:lnTo>
                    <a:pt x="72" y="40"/>
                  </a:lnTo>
                  <a:lnTo>
                    <a:pt x="72" y="42"/>
                  </a:lnTo>
                  <a:lnTo>
                    <a:pt x="71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2" y="44"/>
                  </a:lnTo>
                  <a:lnTo>
                    <a:pt x="74" y="44"/>
                  </a:lnTo>
                  <a:lnTo>
                    <a:pt x="75" y="43"/>
                  </a:lnTo>
                  <a:lnTo>
                    <a:pt x="76" y="43"/>
                  </a:lnTo>
                  <a:lnTo>
                    <a:pt x="76" y="44"/>
                  </a:lnTo>
                  <a:lnTo>
                    <a:pt x="77" y="44"/>
                  </a:lnTo>
                  <a:lnTo>
                    <a:pt x="77" y="43"/>
                  </a:lnTo>
                  <a:lnTo>
                    <a:pt x="77" y="42"/>
                  </a:lnTo>
                  <a:lnTo>
                    <a:pt x="78" y="42"/>
                  </a:lnTo>
                  <a:lnTo>
                    <a:pt x="78" y="43"/>
                  </a:lnTo>
                  <a:lnTo>
                    <a:pt x="78" y="42"/>
                  </a:lnTo>
                  <a:lnTo>
                    <a:pt x="80" y="42"/>
                  </a:lnTo>
                  <a:lnTo>
                    <a:pt x="80" y="43"/>
                  </a:lnTo>
                  <a:lnTo>
                    <a:pt x="80" y="44"/>
                  </a:lnTo>
                  <a:lnTo>
                    <a:pt x="81" y="44"/>
                  </a:lnTo>
                  <a:lnTo>
                    <a:pt x="81" y="45"/>
                  </a:lnTo>
                  <a:lnTo>
                    <a:pt x="81" y="46"/>
                  </a:lnTo>
                  <a:lnTo>
                    <a:pt x="80" y="46"/>
                  </a:lnTo>
                  <a:lnTo>
                    <a:pt x="80" y="45"/>
                  </a:lnTo>
                  <a:lnTo>
                    <a:pt x="80" y="45"/>
                  </a:lnTo>
                  <a:lnTo>
                    <a:pt x="78" y="45"/>
                  </a:lnTo>
                  <a:lnTo>
                    <a:pt x="77" y="45"/>
                  </a:lnTo>
                  <a:lnTo>
                    <a:pt x="78" y="45"/>
                  </a:lnTo>
                  <a:lnTo>
                    <a:pt x="77" y="45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7" y="49"/>
                  </a:lnTo>
                  <a:lnTo>
                    <a:pt x="77" y="50"/>
                  </a:lnTo>
                  <a:lnTo>
                    <a:pt x="78" y="50"/>
                  </a:lnTo>
                  <a:lnTo>
                    <a:pt x="80" y="50"/>
                  </a:lnTo>
                  <a:lnTo>
                    <a:pt x="80" y="51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3"/>
                  </a:lnTo>
                  <a:lnTo>
                    <a:pt x="80" y="55"/>
                  </a:lnTo>
                  <a:lnTo>
                    <a:pt x="80" y="55"/>
                  </a:lnTo>
                  <a:lnTo>
                    <a:pt x="80" y="56"/>
                  </a:lnTo>
                  <a:lnTo>
                    <a:pt x="80" y="56"/>
                  </a:lnTo>
                  <a:lnTo>
                    <a:pt x="80" y="57"/>
                  </a:lnTo>
                  <a:lnTo>
                    <a:pt x="81" y="58"/>
                  </a:lnTo>
                  <a:lnTo>
                    <a:pt x="82" y="58"/>
                  </a:lnTo>
                  <a:lnTo>
                    <a:pt x="82" y="59"/>
                  </a:lnTo>
                  <a:lnTo>
                    <a:pt x="82" y="61"/>
                  </a:lnTo>
                  <a:lnTo>
                    <a:pt x="81" y="62"/>
                  </a:lnTo>
                  <a:lnTo>
                    <a:pt x="80" y="62"/>
                  </a:lnTo>
                  <a:lnTo>
                    <a:pt x="81" y="63"/>
                  </a:lnTo>
                  <a:lnTo>
                    <a:pt x="81" y="64"/>
                  </a:lnTo>
                  <a:lnTo>
                    <a:pt x="82" y="64"/>
                  </a:lnTo>
                  <a:lnTo>
                    <a:pt x="82" y="65"/>
                  </a:lnTo>
                  <a:lnTo>
                    <a:pt x="81" y="64"/>
                  </a:lnTo>
                  <a:lnTo>
                    <a:pt x="80" y="65"/>
                  </a:lnTo>
                  <a:lnTo>
                    <a:pt x="80" y="66"/>
                  </a:lnTo>
                  <a:lnTo>
                    <a:pt x="80" y="68"/>
                  </a:lnTo>
                  <a:lnTo>
                    <a:pt x="81" y="68"/>
                  </a:lnTo>
                  <a:lnTo>
                    <a:pt x="82" y="68"/>
                  </a:lnTo>
                  <a:lnTo>
                    <a:pt x="82" y="69"/>
                  </a:lnTo>
                  <a:lnTo>
                    <a:pt x="81" y="69"/>
                  </a:lnTo>
                  <a:lnTo>
                    <a:pt x="82" y="70"/>
                  </a:lnTo>
                  <a:lnTo>
                    <a:pt x="82" y="71"/>
                  </a:lnTo>
                  <a:lnTo>
                    <a:pt x="82" y="72"/>
                  </a:lnTo>
                  <a:lnTo>
                    <a:pt x="83" y="74"/>
                  </a:lnTo>
                  <a:lnTo>
                    <a:pt x="83" y="75"/>
                  </a:lnTo>
                  <a:lnTo>
                    <a:pt x="83" y="76"/>
                  </a:lnTo>
                  <a:lnTo>
                    <a:pt x="82" y="76"/>
                  </a:lnTo>
                  <a:lnTo>
                    <a:pt x="82" y="77"/>
                  </a:lnTo>
                  <a:lnTo>
                    <a:pt x="83" y="77"/>
                  </a:lnTo>
                  <a:lnTo>
                    <a:pt x="83" y="78"/>
                  </a:lnTo>
                  <a:lnTo>
                    <a:pt x="83" y="79"/>
                  </a:lnTo>
                  <a:lnTo>
                    <a:pt x="82" y="81"/>
                  </a:lnTo>
                  <a:lnTo>
                    <a:pt x="82" y="82"/>
                  </a:lnTo>
                  <a:lnTo>
                    <a:pt x="81" y="82"/>
                  </a:lnTo>
                  <a:lnTo>
                    <a:pt x="81" y="83"/>
                  </a:lnTo>
                  <a:lnTo>
                    <a:pt x="81" y="83"/>
                  </a:lnTo>
                  <a:lnTo>
                    <a:pt x="81" y="84"/>
                  </a:lnTo>
                  <a:lnTo>
                    <a:pt x="80" y="85"/>
                  </a:lnTo>
                  <a:lnTo>
                    <a:pt x="80" y="87"/>
                  </a:lnTo>
                  <a:lnTo>
                    <a:pt x="80" y="88"/>
                  </a:lnTo>
                  <a:lnTo>
                    <a:pt x="80" y="89"/>
                  </a:lnTo>
                  <a:lnTo>
                    <a:pt x="80" y="90"/>
                  </a:lnTo>
                  <a:lnTo>
                    <a:pt x="80" y="91"/>
                  </a:lnTo>
                  <a:lnTo>
                    <a:pt x="80" y="92"/>
                  </a:lnTo>
                  <a:lnTo>
                    <a:pt x="78" y="94"/>
                  </a:lnTo>
                  <a:lnTo>
                    <a:pt x="77" y="95"/>
                  </a:lnTo>
                  <a:lnTo>
                    <a:pt x="77" y="96"/>
                  </a:lnTo>
                  <a:lnTo>
                    <a:pt x="77" y="97"/>
                  </a:lnTo>
                  <a:lnTo>
                    <a:pt x="77" y="96"/>
                  </a:lnTo>
                  <a:lnTo>
                    <a:pt x="76" y="96"/>
                  </a:lnTo>
                  <a:lnTo>
                    <a:pt x="75" y="96"/>
                  </a:lnTo>
                  <a:lnTo>
                    <a:pt x="76" y="97"/>
                  </a:lnTo>
                  <a:lnTo>
                    <a:pt x="76" y="98"/>
                  </a:lnTo>
                  <a:lnTo>
                    <a:pt x="77" y="98"/>
                  </a:lnTo>
                  <a:lnTo>
                    <a:pt x="77" y="97"/>
                  </a:lnTo>
                  <a:lnTo>
                    <a:pt x="77" y="98"/>
                  </a:lnTo>
                  <a:lnTo>
                    <a:pt x="77" y="100"/>
                  </a:lnTo>
                  <a:lnTo>
                    <a:pt x="78" y="100"/>
                  </a:lnTo>
                  <a:lnTo>
                    <a:pt x="78" y="102"/>
                  </a:lnTo>
                  <a:lnTo>
                    <a:pt x="77" y="102"/>
                  </a:lnTo>
                  <a:lnTo>
                    <a:pt x="77" y="101"/>
                  </a:lnTo>
                  <a:lnTo>
                    <a:pt x="76" y="102"/>
                  </a:lnTo>
                  <a:lnTo>
                    <a:pt x="76" y="101"/>
                  </a:lnTo>
                  <a:lnTo>
                    <a:pt x="75" y="101"/>
                  </a:lnTo>
                  <a:lnTo>
                    <a:pt x="75" y="102"/>
                  </a:lnTo>
                  <a:lnTo>
                    <a:pt x="74" y="102"/>
                  </a:lnTo>
                  <a:lnTo>
                    <a:pt x="72" y="102"/>
                  </a:lnTo>
                  <a:lnTo>
                    <a:pt x="72" y="101"/>
                  </a:lnTo>
                  <a:lnTo>
                    <a:pt x="70" y="101"/>
                  </a:lnTo>
                  <a:lnTo>
                    <a:pt x="69" y="101"/>
                  </a:lnTo>
                  <a:lnTo>
                    <a:pt x="70" y="100"/>
                  </a:lnTo>
                  <a:lnTo>
                    <a:pt x="69" y="100"/>
                  </a:lnTo>
                  <a:lnTo>
                    <a:pt x="69" y="101"/>
                  </a:lnTo>
                  <a:lnTo>
                    <a:pt x="69" y="100"/>
                  </a:lnTo>
                  <a:lnTo>
                    <a:pt x="68" y="101"/>
                  </a:lnTo>
                  <a:lnTo>
                    <a:pt x="69" y="101"/>
                  </a:lnTo>
                  <a:lnTo>
                    <a:pt x="69" y="102"/>
                  </a:lnTo>
                  <a:lnTo>
                    <a:pt x="68" y="103"/>
                  </a:lnTo>
                  <a:lnTo>
                    <a:pt x="67" y="103"/>
                  </a:lnTo>
                  <a:lnTo>
                    <a:pt x="67" y="104"/>
                  </a:lnTo>
                  <a:lnTo>
                    <a:pt x="67" y="103"/>
                  </a:lnTo>
                  <a:lnTo>
                    <a:pt x="67" y="102"/>
                  </a:lnTo>
                  <a:lnTo>
                    <a:pt x="67" y="101"/>
                  </a:lnTo>
                  <a:lnTo>
                    <a:pt x="65" y="100"/>
                  </a:lnTo>
                  <a:lnTo>
                    <a:pt x="65" y="98"/>
                  </a:lnTo>
                  <a:lnTo>
                    <a:pt x="65" y="100"/>
                  </a:lnTo>
                  <a:lnTo>
                    <a:pt x="65" y="101"/>
                  </a:lnTo>
                  <a:lnTo>
                    <a:pt x="65" y="102"/>
                  </a:lnTo>
                  <a:lnTo>
                    <a:pt x="67" y="102"/>
                  </a:lnTo>
                  <a:lnTo>
                    <a:pt x="65" y="102"/>
                  </a:lnTo>
                  <a:lnTo>
                    <a:pt x="65" y="103"/>
                  </a:lnTo>
                  <a:lnTo>
                    <a:pt x="64" y="103"/>
                  </a:lnTo>
                  <a:lnTo>
                    <a:pt x="63" y="103"/>
                  </a:lnTo>
                  <a:lnTo>
                    <a:pt x="64" y="102"/>
                  </a:lnTo>
                  <a:lnTo>
                    <a:pt x="63" y="102"/>
                  </a:lnTo>
                  <a:lnTo>
                    <a:pt x="63" y="103"/>
                  </a:lnTo>
                  <a:lnTo>
                    <a:pt x="62" y="103"/>
                  </a:lnTo>
                  <a:lnTo>
                    <a:pt x="61" y="103"/>
                  </a:lnTo>
                  <a:lnTo>
                    <a:pt x="57" y="104"/>
                  </a:lnTo>
                  <a:lnTo>
                    <a:pt x="56" y="104"/>
                  </a:lnTo>
                  <a:lnTo>
                    <a:pt x="55" y="104"/>
                  </a:lnTo>
                  <a:lnTo>
                    <a:pt x="55" y="105"/>
                  </a:lnTo>
                  <a:lnTo>
                    <a:pt x="54" y="105"/>
                  </a:lnTo>
                  <a:lnTo>
                    <a:pt x="54" y="104"/>
                  </a:lnTo>
                  <a:lnTo>
                    <a:pt x="52" y="105"/>
                  </a:lnTo>
                  <a:lnTo>
                    <a:pt x="54" y="105"/>
                  </a:lnTo>
                  <a:lnTo>
                    <a:pt x="55" y="105"/>
                  </a:lnTo>
                  <a:lnTo>
                    <a:pt x="55" y="107"/>
                  </a:lnTo>
                  <a:lnTo>
                    <a:pt x="54" y="107"/>
                  </a:lnTo>
                  <a:lnTo>
                    <a:pt x="54" y="108"/>
                  </a:lnTo>
                  <a:lnTo>
                    <a:pt x="52" y="109"/>
                  </a:lnTo>
                  <a:lnTo>
                    <a:pt x="51" y="108"/>
                  </a:lnTo>
                  <a:lnTo>
                    <a:pt x="51" y="109"/>
                  </a:lnTo>
                  <a:lnTo>
                    <a:pt x="50" y="109"/>
                  </a:lnTo>
                  <a:lnTo>
                    <a:pt x="50" y="108"/>
                  </a:lnTo>
                  <a:lnTo>
                    <a:pt x="50" y="109"/>
                  </a:lnTo>
                  <a:lnTo>
                    <a:pt x="50" y="110"/>
                  </a:lnTo>
                  <a:lnTo>
                    <a:pt x="49" y="110"/>
                  </a:lnTo>
                  <a:lnTo>
                    <a:pt x="49" y="111"/>
                  </a:lnTo>
                  <a:lnTo>
                    <a:pt x="48" y="111"/>
                  </a:lnTo>
                  <a:lnTo>
                    <a:pt x="46" y="113"/>
                  </a:lnTo>
                  <a:lnTo>
                    <a:pt x="46" y="113"/>
                  </a:lnTo>
                  <a:lnTo>
                    <a:pt x="45" y="113"/>
                  </a:lnTo>
                  <a:lnTo>
                    <a:pt x="44" y="113"/>
                  </a:lnTo>
                  <a:lnTo>
                    <a:pt x="43" y="113"/>
                  </a:lnTo>
                  <a:lnTo>
                    <a:pt x="42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1"/>
                  </a:lnTo>
                  <a:lnTo>
                    <a:pt x="42" y="111"/>
                  </a:lnTo>
                  <a:lnTo>
                    <a:pt x="42" y="110"/>
                  </a:lnTo>
                  <a:lnTo>
                    <a:pt x="41" y="111"/>
                  </a:lnTo>
                  <a:lnTo>
                    <a:pt x="39" y="111"/>
                  </a:lnTo>
                  <a:lnTo>
                    <a:pt x="38" y="111"/>
                  </a:lnTo>
                  <a:lnTo>
                    <a:pt x="39" y="111"/>
                  </a:lnTo>
                  <a:lnTo>
                    <a:pt x="41" y="111"/>
                  </a:lnTo>
                  <a:lnTo>
                    <a:pt x="41" y="113"/>
                  </a:lnTo>
                  <a:lnTo>
                    <a:pt x="41" y="113"/>
                  </a:lnTo>
                  <a:lnTo>
                    <a:pt x="42" y="113"/>
                  </a:lnTo>
                  <a:lnTo>
                    <a:pt x="41" y="113"/>
                  </a:lnTo>
                  <a:lnTo>
                    <a:pt x="42" y="113"/>
                  </a:lnTo>
                  <a:lnTo>
                    <a:pt x="41" y="114"/>
                  </a:lnTo>
                  <a:lnTo>
                    <a:pt x="41" y="115"/>
                  </a:lnTo>
                  <a:lnTo>
                    <a:pt x="39" y="115"/>
                  </a:lnTo>
                  <a:lnTo>
                    <a:pt x="39" y="116"/>
                  </a:lnTo>
                  <a:lnTo>
                    <a:pt x="38" y="116"/>
                  </a:lnTo>
                  <a:lnTo>
                    <a:pt x="38" y="115"/>
                  </a:lnTo>
                  <a:lnTo>
                    <a:pt x="37" y="116"/>
                  </a:lnTo>
                  <a:lnTo>
                    <a:pt x="38" y="116"/>
                  </a:lnTo>
                  <a:lnTo>
                    <a:pt x="37" y="116"/>
                  </a:lnTo>
                  <a:lnTo>
                    <a:pt x="36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6" y="118"/>
                  </a:lnTo>
                  <a:lnTo>
                    <a:pt x="36" y="117"/>
                  </a:lnTo>
                  <a:lnTo>
                    <a:pt x="35" y="118"/>
                  </a:lnTo>
                  <a:lnTo>
                    <a:pt x="32" y="117"/>
                  </a:lnTo>
                  <a:lnTo>
                    <a:pt x="32" y="118"/>
                  </a:lnTo>
                  <a:lnTo>
                    <a:pt x="33" y="118"/>
                  </a:lnTo>
                  <a:lnTo>
                    <a:pt x="33" y="120"/>
                  </a:lnTo>
                  <a:lnTo>
                    <a:pt x="32" y="120"/>
                  </a:lnTo>
                  <a:lnTo>
                    <a:pt x="31" y="120"/>
                  </a:lnTo>
                  <a:lnTo>
                    <a:pt x="30" y="120"/>
                  </a:lnTo>
                  <a:lnTo>
                    <a:pt x="30" y="121"/>
                  </a:lnTo>
                  <a:lnTo>
                    <a:pt x="29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5" y="121"/>
                  </a:lnTo>
                  <a:lnTo>
                    <a:pt x="25" y="122"/>
                  </a:lnTo>
                  <a:lnTo>
                    <a:pt x="24" y="122"/>
                  </a:lnTo>
                  <a:lnTo>
                    <a:pt x="24" y="121"/>
                  </a:lnTo>
                  <a:lnTo>
                    <a:pt x="24" y="122"/>
                  </a:lnTo>
                  <a:lnTo>
                    <a:pt x="23" y="122"/>
                  </a:lnTo>
                  <a:lnTo>
                    <a:pt x="23" y="123"/>
                  </a:lnTo>
                  <a:lnTo>
                    <a:pt x="23" y="122"/>
                  </a:lnTo>
                  <a:lnTo>
                    <a:pt x="23" y="123"/>
                  </a:lnTo>
                  <a:lnTo>
                    <a:pt x="23" y="122"/>
                  </a:lnTo>
                  <a:lnTo>
                    <a:pt x="23" y="122"/>
                  </a:lnTo>
                  <a:lnTo>
                    <a:pt x="23" y="123"/>
                  </a:lnTo>
                  <a:lnTo>
                    <a:pt x="22" y="123"/>
                  </a:lnTo>
                  <a:lnTo>
                    <a:pt x="22" y="122"/>
                  </a:lnTo>
                  <a:lnTo>
                    <a:pt x="22" y="121"/>
                  </a:lnTo>
                  <a:lnTo>
                    <a:pt x="23" y="121"/>
                  </a:lnTo>
                  <a:lnTo>
                    <a:pt x="22" y="121"/>
                  </a:lnTo>
                  <a:lnTo>
                    <a:pt x="22" y="122"/>
                  </a:lnTo>
                  <a:lnTo>
                    <a:pt x="20" y="122"/>
                  </a:lnTo>
                  <a:lnTo>
                    <a:pt x="20" y="121"/>
                  </a:lnTo>
                  <a:lnTo>
                    <a:pt x="19" y="121"/>
                  </a:lnTo>
                  <a:lnTo>
                    <a:pt x="20" y="121"/>
                  </a:lnTo>
                  <a:lnTo>
                    <a:pt x="19" y="121"/>
                  </a:lnTo>
                  <a:lnTo>
                    <a:pt x="18" y="122"/>
                  </a:lnTo>
                  <a:lnTo>
                    <a:pt x="17" y="122"/>
                  </a:lnTo>
                  <a:lnTo>
                    <a:pt x="16" y="122"/>
                  </a:lnTo>
                  <a:lnTo>
                    <a:pt x="15" y="123"/>
                  </a:lnTo>
                  <a:lnTo>
                    <a:pt x="13" y="123"/>
                  </a:lnTo>
                  <a:lnTo>
                    <a:pt x="13" y="124"/>
                  </a:lnTo>
                  <a:lnTo>
                    <a:pt x="13" y="123"/>
                  </a:lnTo>
                  <a:lnTo>
                    <a:pt x="12" y="124"/>
                  </a:lnTo>
                  <a:lnTo>
                    <a:pt x="12" y="123"/>
                  </a:lnTo>
                  <a:lnTo>
                    <a:pt x="13" y="123"/>
                  </a:lnTo>
                  <a:lnTo>
                    <a:pt x="12" y="123"/>
                  </a:lnTo>
                  <a:lnTo>
                    <a:pt x="13" y="122"/>
                  </a:lnTo>
                  <a:lnTo>
                    <a:pt x="15" y="121"/>
                  </a:lnTo>
                  <a:lnTo>
                    <a:pt x="16" y="121"/>
                  </a:lnTo>
                  <a:lnTo>
                    <a:pt x="17" y="120"/>
                  </a:lnTo>
                  <a:lnTo>
                    <a:pt x="18" y="118"/>
                  </a:lnTo>
                  <a:lnTo>
                    <a:pt x="17" y="118"/>
                  </a:lnTo>
                  <a:lnTo>
                    <a:pt x="13" y="121"/>
                  </a:lnTo>
                  <a:lnTo>
                    <a:pt x="12" y="121"/>
                  </a:lnTo>
                  <a:lnTo>
                    <a:pt x="13" y="120"/>
                  </a:lnTo>
                  <a:lnTo>
                    <a:pt x="15" y="120"/>
                  </a:lnTo>
                  <a:lnTo>
                    <a:pt x="17" y="117"/>
                  </a:lnTo>
                  <a:lnTo>
                    <a:pt x="18" y="117"/>
                  </a:lnTo>
                  <a:lnTo>
                    <a:pt x="19" y="117"/>
                  </a:lnTo>
                  <a:lnTo>
                    <a:pt x="19" y="116"/>
                  </a:lnTo>
                  <a:lnTo>
                    <a:pt x="20" y="116"/>
                  </a:lnTo>
                  <a:lnTo>
                    <a:pt x="20" y="115"/>
                  </a:lnTo>
                  <a:lnTo>
                    <a:pt x="19" y="115"/>
                  </a:lnTo>
                  <a:lnTo>
                    <a:pt x="19" y="116"/>
                  </a:lnTo>
                  <a:lnTo>
                    <a:pt x="19" y="115"/>
                  </a:lnTo>
                  <a:lnTo>
                    <a:pt x="18" y="115"/>
                  </a:lnTo>
                  <a:lnTo>
                    <a:pt x="18" y="114"/>
                  </a:lnTo>
                  <a:lnTo>
                    <a:pt x="18" y="115"/>
                  </a:lnTo>
                  <a:lnTo>
                    <a:pt x="17" y="116"/>
                  </a:lnTo>
                  <a:lnTo>
                    <a:pt x="16" y="116"/>
                  </a:lnTo>
                  <a:lnTo>
                    <a:pt x="15" y="117"/>
                  </a:lnTo>
                  <a:lnTo>
                    <a:pt x="12" y="117"/>
                  </a:lnTo>
                  <a:lnTo>
                    <a:pt x="11" y="117"/>
                  </a:lnTo>
                  <a:lnTo>
                    <a:pt x="11" y="118"/>
                  </a:lnTo>
                  <a:lnTo>
                    <a:pt x="10" y="118"/>
                  </a:lnTo>
                  <a:lnTo>
                    <a:pt x="9" y="118"/>
                  </a:lnTo>
                  <a:lnTo>
                    <a:pt x="9" y="120"/>
                  </a:lnTo>
                  <a:lnTo>
                    <a:pt x="9" y="118"/>
                  </a:lnTo>
                  <a:lnTo>
                    <a:pt x="7" y="118"/>
                  </a:lnTo>
                  <a:lnTo>
                    <a:pt x="7" y="120"/>
                  </a:lnTo>
                  <a:lnTo>
                    <a:pt x="6" y="120"/>
                  </a:lnTo>
                  <a:lnTo>
                    <a:pt x="6" y="118"/>
                  </a:lnTo>
                  <a:lnTo>
                    <a:pt x="7" y="118"/>
                  </a:lnTo>
                  <a:lnTo>
                    <a:pt x="9" y="118"/>
                  </a:lnTo>
                  <a:lnTo>
                    <a:pt x="7" y="118"/>
                  </a:lnTo>
                  <a:lnTo>
                    <a:pt x="7" y="117"/>
                  </a:lnTo>
                  <a:lnTo>
                    <a:pt x="9" y="117"/>
                  </a:lnTo>
                  <a:lnTo>
                    <a:pt x="9" y="116"/>
                  </a:lnTo>
                  <a:lnTo>
                    <a:pt x="10" y="116"/>
                  </a:lnTo>
                  <a:lnTo>
                    <a:pt x="10" y="115"/>
                  </a:lnTo>
                  <a:lnTo>
                    <a:pt x="11" y="114"/>
                  </a:lnTo>
                  <a:lnTo>
                    <a:pt x="11" y="115"/>
                  </a:lnTo>
                  <a:lnTo>
                    <a:pt x="12" y="115"/>
                  </a:lnTo>
                  <a:lnTo>
                    <a:pt x="12" y="114"/>
                  </a:lnTo>
                  <a:lnTo>
                    <a:pt x="13" y="114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6" y="113"/>
                  </a:lnTo>
                  <a:lnTo>
                    <a:pt x="17" y="113"/>
                  </a:lnTo>
                  <a:lnTo>
                    <a:pt x="17" y="111"/>
                  </a:lnTo>
                  <a:lnTo>
                    <a:pt x="16" y="111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2" y="113"/>
                  </a:lnTo>
                  <a:lnTo>
                    <a:pt x="11" y="113"/>
                  </a:lnTo>
                  <a:lnTo>
                    <a:pt x="10" y="113"/>
                  </a:lnTo>
                  <a:lnTo>
                    <a:pt x="10" y="114"/>
                  </a:lnTo>
                  <a:lnTo>
                    <a:pt x="9" y="114"/>
                  </a:lnTo>
                  <a:lnTo>
                    <a:pt x="7" y="114"/>
                  </a:lnTo>
                  <a:lnTo>
                    <a:pt x="7" y="115"/>
                  </a:lnTo>
                  <a:lnTo>
                    <a:pt x="6" y="115"/>
                  </a:lnTo>
                  <a:lnTo>
                    <a:pt x="6" y="114"/>
                  </a:lnTo>
                  <a:lnTo>
                    <a:pt x="5" y="114"/>
                  </a:lnTo>
                  <a:lnTo>
                    <a:pt x="6" y="113"/>
                  </a:lnTo>
                  <a:lnTo>
                    <a:pt x="5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3" y="113"/>
                  </a:lnTo>
                  <a:lnTo>
                    <a:pt x="3" y="114"/>
                  </a:lnTo>
                  <a:lnTo>
                    <a:pt x="3" y="113"/>
                  </a:lnTo>
                  <a:lnTo>
                    <a:pt x="3" y="113"/>
                  </a:lnTo>
                  <a:lnTo>
                    <a:pt x="2" y="113"/>
                  </a:lnTo>
                  <a:lnTo>
                    <a:pt x="2" y="111"/>
                  </a:lnTo>
                  <a:lnTo>
                    <a:pt x="3" y="111"/>
                  </a:lnTo>
                  <a:lnTo>
                    <a:pt x="4" y="110"/>
                  </a:lnTo>
                  <a:lnTo>
                    <a:pt x="4" y="109"/>
                  </a:lnTo>
                  <a:lnTo>
                    <a:pt x="3" y="109"/>
                  </a:lnTo>
                  <a:lnTo>
                    <a:pt x="4" y="109"/>
                  </a:lnTo>
                  <a:lnTo>
                    <a:pt x="4" y="108"/>
                  </a:lnTo>
                  <a:lnTo>
                    <a:pt x="5" y="108"/>
                  </a:lnTo>
                  <a:lnTo>
                    <a:pt x="6" y="107"/>
                  </a:lnTo>
                  <a:lnTo>
                    <a:pt x="9" y="107"/>
                  </a:lnTo>
                  <a:lnTo>
                    <a:pt x="10" y="105"/>
                  </a:lnTo>
                  <a:lnTo>
                    <a:pt x="11" y="105"/>
                  </a:lnTo>
                  <a:lnTo>
                    <a:pt x="11" y="103"/>
                  </a:lnTo>
                  <a:lnTo>
                    <a:pt x="12" y="104"/>
                  </a:lnTo>
                  <a:lnTo>
                    <a:pt x="13" y="104"/>
                  </a:lnTo>
                  <a:lnTo>
                    <a:pt x="13" y="103"/>
                  </a:lnTo>
                  <a:lnTo>
                    <a:pt x="10" y="103"/>
                  </a:lnTo>
                  <a:lnTo>
                    <a:pt x="10" y="104"/>
                  </a:lnTo>
                  <a:lnTo>
                    <a:pt x="10" y="103"/>
                  </a:lnTo>
                  <a:lnTo>
                    <a:pt x="9" y="103"/>
                  </a:lnTo>
                  <a:lnTo>
                    <a:pt x="6" y="104"/>
                  </a:lnTo>
                  <a:lnTo>
                    <a:pt x="5" y="104"/>
                  </a:lnTo>
                  <a:lnTo>
                    <a:pt x="5" y="103"/>
                  </a:lnTo>
                  <a:lnTo>
                    <a:pt x="5" y="104"/>
                  </a:lnTo>
                  <a:lnTo>
                    <a:pt x="4" y="103"/>
                  </a:lnTo>
                  <a:lnTo>
                    <a:pt x="3" y="103"/>
                  </a:lnTo>
                  <a:lnTo>
                    <a:pt x="3" y="104"/>
                  </a:lnTo>
                  <a:lnTo>
                    <a:pt x="4" y="104"/>
                  </a:lnTo>
                  <a:lnTo>
                    <a:pt x="3" y="104"/>
                  </a:lnTo>
                  <a:lnTo>
                    <a:pt x="2" y="104"/>
                  </a:lnTo>
                  <a:lnTo>
                    <a:pt x="3" y="104"/>
                  </a:lnTo>
                  <a:lnTo>
                    <a:pt x="2" y="104"/>
                  </a:lnTo>
                  <a:lnTo>
                    <a:pt x="0" y="104"/>
                  </a:lnTo>
                  <a:lnTo>
                    <a:pt x="0" y="103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3" y="101"/>
                  </a:lnTo>
                  <a:lnTo>
                    <a:pt x="2" y="101"/>
                  </a:lnTo>
                  <a:lnTo>
                    <a:pt x="3" y="101"/>
                  </a:lnTo>
                  <a:lnTo>
                    <a:pt x="3" y="100"/>
                  </a:lnTo>
                  <a:lnTo>
                    <a:pt x="4" y="100"/>
                  </a:lnTo>
                  <a:lnTo>
                    <a:pt x="6" y="98"/>
                  </a:lnTo>
                  <a:lnTo>
                    <a:pt x="6" y="100"/>
                  </a:lnTo>
                  <a:lnTo>
                    <a:pt x="6" y="101"/>
                  </a:lnTo>
                  <a:lnTo>
                    <a:pt x="7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9" y="100"/>
                  </a:lnTo>
                  <a:lnTo>
                    <a:pt x="10" y="100"/>
                  </a:lnTo>
                  <a:lnTo>
                    <a:pt x="10" y="101"/>
                  </a:lnTo>
                  <a:lnTo>
                    <a:pt x="11" y="101"/>
                  </a:lnTo>
                  <a:lnTo>
                    <a:pt x="12" y="101"/>
                  </a:lnTo>
                  <a:lnTo>
                    <a:pt x="12" y="100"/>
                  </a:lnTo>
                  <a:lnTo>
                    <a:pt x="13" y="100"/>
                  </a:lnTo>
                  <a:lnTo>
                    <a:pt x="12" y="100"/>
                  </a:lnTo>
                  <a:lnTo>
                    <a:pt x="13" y="100"/>
                  </a:lnTo>
                  <a:lnTo>
                    <a:pt x="15" y="100"/>
                  </a:lnTo>
                  <a:lnTo>
                    <a:pt x="13" y="100"/>
                  </a:lnTo>
                  <a:lnTo>
                    <a:pt x="12" y="100"/>
                  </a:lnTo>
                  <a:lnTo>
                    <a:pt x="12" y="98"/>
                  </a:lnTo>
                  <a:lnTo>
                    <a:pt x="11" y="98"/>
                  </a:lnTo>
                  <a:lnTo>
                    <a:pt x="12" y="98"/>
                  </a:lnTo>
                  <a:lnTo>
                    <a:pt x="12" y="97"/>
                  </a:lnTo>
                  <a:lnTo>
                    <a:pt x="12" y="96"/>
                  </a:lnTo>
                  <a:lnTo>
                    <a:pt x="11" y="95"/>
                  </a:lnTo>
                  <a:lnTo>
                    <a:pt x="10" y="95"/>
                  </a:lnTo>
                  <a:lnTo>
                    <a:pt x="11" y="95"/>
                  </a:lnTo>
                  <a:lnTo>
                    <a:pt x="11" y="94"/>
                  </a:lnTo>
                  <a:lnTo>
                    <a:pt x="12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6" y="92"/>
                  </a:lnTo>
                  <a:lnTo>
                    <a:pt x="17" y="92"/>
                  </a:lnTo>
                  <a:lnTo>
                    <a:pt x="16" y="92"/>
                  </a:lnTo>
                  <a:lnTo>
                    <a:pt x="16" y="91"/>
                  </a:lnTo>
                  <a:lnTo>
                    <a:pt x="16" y="90"/>
                  </a:lnTo>
                  <a:lnTo>
                    <a:pt x="17" y="89"/>
                  </a:lnTo>
                  <a:lnTo>
                    <a:pt x="17" y="90"/>
                  </a:lnTo>
                  <a:lnTo>
                    <a:pt x="19" y="90"/>
                  </a:lnTo>
                  <a:lnTo>
                    <a:pt x="20" y="89"/>
                  </a:lnTo>
                  <a:lnTo>
                    <a:pt x="22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4" y="89"/>
                  </a:lnTo>
                  <a:lnTo>
                    <a:pt x="26" y="88"/>
                  </a:lnTo>
                  <a:lnTo>
                    <a:pt x="28" y="88"/>
                  </a:lnTo>
                  <a:lnTo>
                    <a:pt x="28" y="87"/>
                  </a:lnTo>
                  <a:lnTo>
                    <a:pt x="29" y="87"/>
                  </a:lnTo>
                  <a:lnTo>
                    <a:pt x="31" y="87"/>
                  </a:lnTo>
                  <a:lnTo>
                    <a:pt x="32" y="87"/>
                  </a:lnTo>
                  <a:lnTo>
                    <a:pt x="31" y="85"/>
                  </a:lnTo>
                  <a:lnTo>
                    <a:pt x="30" y="85"/>
                  </a:lnTo>
                  <a:lnTo>
                    <a:pt x="29" y="85"/>
                  </a:lnTo>
                  <a:lnTo>
                    <a:pt x="29" y="84"/>
                  </a:lnTo>
                  <a:lnTo>
                    <a:pt x="28" y="84"/>
                  </a:lnTo>
                  <a:lnTo>
                    <a:pt x="29" y="84"/>
                  </a:lnTo>
                  <a:lnTo>
                    <a:pt x="29" y="83"/>
                  </a:lnTo>
                  <a:lnTo>
                    <a:pt x="28" y="83"/>
                  </a:lnTo>
                  <a:lnTo>
                    <a:pt x="28" y="84"/>
                  </a:lnTo>
                  <a:lnTo>
                    <a:pt x="26" y="85"/>
                  </a:lnTo>
                  <a:lnTo>
                    <a:pt x="25" y="88"/>
                  </a:lnTo>
                  <a:lnTo>
                    <a:pt x="24" y="88"/>
                  </a:lnTo>
                  <a:lnTo>
                    <a:pt x="23" y="88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3" y="89"/>
                  </a:lnTo>
                  <a:lnTo>
                    <a:pt x="23" y="88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19" y="88"/>
                  </a:lnTo>
                  <a:lnTo>
                    <a:pt x="18" y="88"/>
                  </a:lnTo>
                  <a:lnTo>
                    <a:pt x="18" y="87"/>
                  </a:lnTo>
                  <a:lnTo>
                    <a:pt x="17" y="87"/>
                  </a:lnTo>
                  <a:lnTo>
                    <a:pt x="18" y="87"/>
                  </a:lnTo>
                  <a:lnTo>
                    <a:pt x="18" y="88"/>
                  </a:lnTo>
                  <a:lnTo>
                    <a:pt x="17" y="88"/>
                  </a:lnTo>
                  <a:lnTo>
                    <a:pt x="16" y="88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2" y="89"/>
                  </a:lnTo>
                  <a:lnTo>
                    <a:pt x="17" y="85"/>
                  </a:lnTo>
                  <a:lnTo>
                    <a:pt x="17" y="84"/>
                  </a:lnTo>
                  <a:lnTo>
                    <a:pt x="18" y="84"/>
                  </a:lnTo>
                  <a:lnTo>
                    <a:pt x="19" y="84"/>
                  </a:lnTo>
                  <a:lnTo>
                    <a:pt x="19" y="83"/>
                  </a:lnTo>
                  <a:lnTo>
                    <a:pt x="19" y="83"/>
                  </a:lnTo>
                  <a:lnTo>
                    <a:pt x="20" y="83"/>
                  </a:lnTo>
                  <a:lnTo>
                    <a:pt x="20" y="82"/>
                  </a:lnTo>
                  <a:lnTo>
                    <a:pt x="20" y="81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19" y="79"/>
                  </a:lnTo>
                  <a:lnTo>
                    <a:pt x="20" y="78"/>
                  </a:lnTo>
                  <a:lnTo>
                    <a:pt x="20" y="77"/>
                  </a:lnTo>
                  <a:lnTo>
                    <a:pt x="22" y="77"/>
                  </a:lnTo>
                  <a:lnTo>
                    <a:pt x="20" y="76"/>
                  </a:lnTo>
                  <a:lnTo>
                    <a:pt x="22" y="75"/>
                  </a:lnTo>
                  <a:lnTo>
                    <a:pt x="23" y="74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4" y="74"/>
                  </a:lnTo>
                  <a:lnTo>
                    <a:pt x="25" y="74"/>
                  </a:lnTo>
                  <a:lnTo>
                    <a:pt x="25" y="72"/>
                  </a:lnTo>
                  <a:lnTo>
                    <a:pt x="26" y="74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6" y="71"/>
                  </a:lnTo>
                  <a:lnTo>
                    <a:pt x="28" y="72"/>
                  </a:lnTo>
                  <a:lnTo>
                    <a:pt x="26" y="71"/>
                  </a:lnTo>
                  <a:lnTo>
                    <a:pt x="28" y="71"/>
                  </a:lnTo>
                  <a:lnTo>
                    <a:pt x="28" y="72"/>
                  </a:lnTo>
                  <a:lnTo>
                    <a:pt x="29" y="72"/>
                  </a:lnTo>
                  <a:lnTo>
                    <a:pt x="29" y="71"/>
                  </a:lnTo>
                  <a:lnTo>
                    <a:pt x="29" y="70"/>
                  </a:lnTo>
                  <a:lnTo>
                    <a:pt x="30" y="70"/>
                  </a:lnTo>
                  <a:lnTo>
                    <a:pt x="29" y="70"/>
                  </a:lnTo>
                  <a:lnTo>
                    <a:pt x="26" y="70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28" y="68"/>
                  </a:lnTo>
                  <a:lnTo>
                    <a:pt x="26" y="68"/>
                  </a:lnTo>
                  <a:lnTo>
                    <a:pt x="26" y="69"/>
                  </a:lnTo>
                  <a:lnTo>
                    <a:pt x="20" y="69"/>
                  </a:lnTo>
                  <a:lnTo>
                    <a:pt x="20" y="70"/>
                  </a:lnTo>
                  <a:lnTo>
                    <a:pt x="19" y="70"/>
                  </a:lnTo>
                  <a:lnTo>
                    <a:pt x="18" y="69"/>
                  </a:lnTo>
                  <a:lnTo>
                    <a:pt x="18" y="68"/>
                  </a:lnTo>
                  <a:lnTo>
                    <a:pt x="17" y="68"/>
                  </a:lnTo>
                  <a:lnTo>
                    <a:pt x="17" y="69"/>
                  </a:lnTo>
                  <a:lnTo>
                    <a:pt x="17" y="68"/>
                  </a:lnTo>
                  <a:lnTo>
                    <a:pt x="17" y="66"/>
                  </a:lnTo>
                  <a:lnTo>
                    <a:pt x="18" y="66"/>
                  </a:lnTo>
                  <a:lnTo>
                    <a:pt x="17" y="65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17" y="65"/>
                  </a:lnTo>
                  <a:lnTo>
                    <a:pt x="17" y="66"/>
                  </a:lnTo>
                  <a:lnTo>
                    <a:pt x="16" y="66"/>
                  </a:lnTo>
                  <a:lnTo>
                    <a:pt x="16" y="65"/>
                  </a:lnTo>
                  <a:lnTo>
                    <a:pt x="16" y="64"/>
                  </a:lnTo>
                  <a:lnTo>
                    <a:pt x="16" y="65"/>
                  </a:lnTo>
                  <a:lnTo>
                    <a:pt x="15" y="65"/>
                  </a:lnTo>
                  <a:lnTo>
                    <a:pt x="15" y="66"/>
                  </a:lnTo>
                  <a:lnTo>
                    <a:pt x="13" y="68"/>
                  </a:lnTo>
                  <a:lnTo>
                    <a:pt x="12" y="66"/>
                  </a:lnTo>
                  <a:lnTo>
                    <a:pt x="11" y="66"/>
                  </a:lnTo>
                  <a:lnTo>
                    <a:pt x="11" y="65"/>
                  </a:lnTo>
                  <a:lnTo>
                    <a:pt x="12" y="65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3" y="64"/>
                  </a:lnTo>
                  <a:lnTo>
                    <a:pt x="13" y="63"/>
                  </a:lnTo>
                  <a:lnTo>
                    <a:pt x="12" y="63"/>
                  </a:lnTo>
                  <a:lnTo>
                    <a:pt x="12" y="64"/>
                  </a:lnTo>
                  <a:lnTo>
                    <a:pt x="11" y="64"/>
                  </a:lnTo>
                  <a:lnTo>
                    <a:pt x="12" y="64"/>
                  </a:lnTo>
                  <a:lnTo>
                    <a:pt x="12" y="63"/>
                  </a:lnTo>
                  <a:lnTo>
                    <a:pt x="11" y="63"/>
                  </a:lnTo>
                  <a:lnTo>
                    <a:pt x="11" y="64"/>
                  </a:lnTo>
                  <a:lnTo>
                    <a:pt x="10" y="64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7" y="64"/>
                  </a:lnTo>
                  <a:lnTo>
                    <a:pt x="6" y="64"/>
                  </a:lnTo>
                  <a:lnTo>
                    <a:pt x="6" y="63"/>
                  </a:lnTo>
                  <a:lnTo>
                    <a:pt x="6" y="64"/>
                  </a:lnTo>
                  <a:lnTo>
                    <a:pt x="6" y="63"/>
                  </a:lnTo>
                  <a:lnTo>
                    <a:pt x="7" y="63"/>
                  </a:lnTo>
                  <a:lnTo>
                    <a:pt x="9" y="62"/>
                  </a:lnTo>
                  <a:lnTo>
                    <a:pt x="7" y="62"/>
                  </a:lnTo>
                  <a:lnTo>
                    <a:pt x="9" y="62"/>
                  </a:lnTo>
                  <a:lnTo>
                    <a:pt x="7" y="62"/>
                  </a:lnTo>
                  <a:lnTo>
                    <a:pt x="7" y="61"/>
                  </a:lnTo>
                  <a:lnTo>
                    <a:pt x="6" y="61"/>
                  </a:lnTo>
                  <a:lnTo>
                    <a:pt x="6" y="59"/>
                  </a:lnTo>
                  <a:lnTo>
                    <a:pt x="5" y="59"/>
                  </a:lnTo>
                  <a:lnTo>
                    <a:pt x="6" y="59"/>
                  </a:lnTo>
                  <a:lnTo>
                    <a:pt x="7" y="59"/>
                  </a:lnTo>
                  <a:lnTo>
                    <a:pt x="7" y="58"/>
                  </a:lnTo>
                  <a:lnTo>
                    <a:pt x="9" y="58"/>
                  </a:lnTo>
                  <a:lnTo>
                    <a:pt x="9" y="59"/>
                  </a:lnTo>
                  <a:lnTo>
                    <a:pt x="10" y="59"/>
                  </a:lnTo>
                  <a:lnTo>
                    <a:pt x="10" y="58"/>
                  </a:lnTo>
                  <a:lnTo>
                    <a:pt x="9" y="58"/>
                  </a:lnTo>
                  <a:lnTo>
                    <a:pt x="9" y="57"/>
                  </a:lnTo>
                  <a:lnTo>
                    <a:pt x="11" y="57"/>
                  </a:lnTo>
                  <a:lnTo>
                    <a:pt x="12" y="57"/>
                  </a:lnTo>
                  <a:lnTo>
                    <a:pt x="13" y="57"/>
                  </a:lnTo>
                  <a:lnTo>
                    <a:pt x="15" y="57"/>
                  </a:lnTo>
                  <a:lnTo>
                    <a:pt x="13" y="57"/>
                  </a:lnTo>
                  <a:lnTo>
                    <a:pt x="12" y="57"/>
                  </a:lnTo>
                  <a:lnTo>
                    <a:pt x="11" y="56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3" y="52"/>
                  </a:lnTo>
                  <a:lnTo>
                    <a:pt x="15" y="53"/>
                  </a:lnTo>
                  <a:lnTo>
                    <a:pt x="18" y="52"/>
                  </a:lnTo>
                  <a:lnTo>
                    <a:pt x="17" y="52"/>
                  </a:lnTo>
                  <a:lnTo>
                    <a:pt x="17" y="51"/>
                  </a:lnTo>
                  <a:lnTo>
                    <a:pt x="18" y="50"/>
                  </a:lnTo>
                  <a:lnTo>
                    <a:pt x="17" y="50"/>
                  </a:lnTo>
                  <a:lnTo>
                    <a:pt x="18" y="50"/>
                  </a:lnTo>
                  <a:lnTo>
                    <a:pt x="18" y="49"/>
                  </a:lnTo>
                  <a:lnTo>
                    <a:pt x="17" y="49"/>
                  </a:lnTo>
                  <a:lnTo>
                    <a:pt x="13" y="49"/>
                  </a:lnTo>
                  <a:lnTo>
                    <a:pt x="12" y="50"/>
                  </a:lnTo>
                  <a:lnTo>
                    <a:pt x="11" y="50"/>
                  </a:lnTo>
                  <a:lnTo>
                    <a:pt x="10" y="50"/>
                  </a:lnTo>
                  <a:lnTo>
                    <a:pt x="11" y="49"/>
                  </a:lnTo>
                  <a:lnTo>
                    <a:pt x="11" y="47"/>
                  </a:lnTo>
                  <a:lnTo>
                    <a:pt x="12" y="46"/>
                  </a:lnTo>
                  <a:lnTo>
                    <a:pt x="12" y="47"/>
                  </a:lnTo>
                  <a:lnTo>
                    <a:pt x="13" y="47"/>
                  </a:lnTo>
                  <a:lnTo>
                    <a:pt x="13" y="49"/>
                  </a:lnTo>
                  <a:lnTo>
                    <a:pt x="13" y="47"/>
                  </a:lnTo>
                  <a:lnTo>
                    <a:pt x="13" y="46"/>
                  </a:lnTo>
                  <a:lnTo>
                    <a:pt x="12" y="46"/>
                  </a:lnTo>
                  <a:lnTo>
                    <a:pt x="12" y="47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2" y="44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1" y="42"/>
                  </a:lnTo>
                  <a:lnTo>
                    <a:pt x="11" y="43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1" y="40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11" y="39"/>
                  </a:lnTo>
                  <a:lnTo>
                    <a:pt x="10" y="38"/>
                  </a:lnTo>
                  <a:lnTo>
                    <a:pt x="9" y="38"/>
                  </a:lnTo>
                  <a:lnTo>
                    <a:pt x="9" y="39"/>
                  </a:lnTo>
                  <a:lnTo>
                    <a:pt x="9" y="40"/>
                  </a:lnTo>
                  <a:lnTo>
                    <a:pt x="7" y="40"/>
                  </a:lnTo>
                  <a:lnTo>
                    <a:pt x="7" y="42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9" y="38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9" y="36"/>
                  </a:lnTo>
                  <a:lnTo>
                    <a:pt x="10" y="36"/>
                  </a:lnTo>
                  <a:lnTo>
                    <a:pt x="10" y="37"/>
                  </a:lnTo>
                  <a:lnTo>
                    <a:pt x="11" y="37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10" y="37"/>
                  </a:lnTo>
                  <a:lnTo>
                    <a:pt x="10" y="38"/>
                  </a:lnTo>
                  <a:lnTo>
                    <a:pt x="11" y="38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2" y="37"/>
                  </a:lnTo>
                  <a:lnTo>
                    <a:pt x="13" y="37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3" y="34"/>
                  </a:lnTo>
                  <a:lnTo>
                    <a:pt x="15" y="34"/>
                  </a:lnTo>
                  <a:lnTo>
                    <a:pt x="18" y="36"/>
                  </a:lnTo>
                  <a:lnTo>
                    <a:pt x="19" y="34"/>
                  </a:lnTo>
                  <a:lnTo>
                    <a:pt x="19" y="36"/>
                  </a:lnTo>
                  <a:lnTo>
                    <a:pt x="22" y="36"/>
                  </a:lnTo>
                  <a:lnTo>
                    <a:pt x="22" y="34"/>
                  </a:lnTo>
                  <a:lnTo>
                    <a:pt x="23" y="34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7"/>
                  </a:lnTo>
                  <a:lnTo>
                    <a:pt x="23" y="36"/>
                  </a:lnTo>
                  <a:lnTo>
                    <a:pt x="23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4" y="39"/>
                  </a:lnTo>
                  <a:lnTo>
                    <a:pt x="25" y="40"/>
                  </a:lnTo>
                  <a:lnTo>
                    <a:pt x="25" y="39"/>
                  </a:lnTo>
                  <a:lnTo>
                    <a:pt x="25" y="38"/>
                  </a:lnTo>
                  <a:lnTo>
                    <a:pt x="26" y="37"/>
                  </a:lnTo>
                  <a:lnTo>
                    <a:pt x="26" y="36"/>
                  </a:lnTo>
                  <a:lnTo>
                    <a:pt x="28" y="36"/>
                  </a:lnTo>
                  <a:lnTo>
                    <a:pt x="29" y="36"/>
                  </a:lnTo>
                  <a:lnTo>
                    <a:pt x="30" y="37"/>
                  </a:lnTo>
                  <a:lnTo>
                    <a:pt x="31" y="37"/>
                  </a:lnTo>
                  <a:lnTo>
                    <a:pt x="32" y="37"/>
                  </a:lnTo>
                  <a:lnTo>
                    <a:pt x="33" y="37"/>
                  </a:lnTo>
                  <a:lnTo>
                    <a:pt x="35" y="37"/>
                  </a:lnTo>
                  <a:lnTo>
                    <a:pt x="35" y="38"/>
                  </a:lnTo>
                  <a:lnTo>
                    <a:pt x="36" y="38"/>
                  </a:lnTo>
                  <a:lnTo>
                    <a:pt x="36" y="39"/>
                  </a:lnTo>
                  <a:lnTo>
                    <a:pt x="36" y="38"/>
                  </a:lnTo>
                  <a:lnTo>
                    <a:pt x="37" y="38"/>
                  </a:lnTo>
                  <a:lnTo>
                    <a:pt x="36" y="38"/>
                  </a:lnTo>
                  <a:lnTo>
                    <a:pt x="36" y="37"/>
                  </a:lnTo>
                  <a:lnTo>
                    <a:pt x="35" y="37"/>
                  </a:lnTo>
                  <a:lnTo>
                    <a:pt x="35" y="36"/>
                  </a:lnTo>
                  <a:lnTo>
                    <a:pt x="36" y="36"/>
                  </a:lnTo>
                  <a:lnTo>
                    <a:pt x="36" y="37"/>
                  </a:lnTo>
                  <a:lnTo>
                    <a:pt x="36" y="36"/>
                  </a:lnTo>
                  <a:lnTo>
                    <a:pt x="38" y="37"/>
                  </a:lnTo>
                  <a:lnTo>
                    <a:pt x="37" y="36"/>
                  </a:lnTo>
                  <a:lnTo>
                    <a:pt x="36" y="36"/>
                  </a:lnTo>
                  <a:lnTo>
                    <a:pt x="36" y="34"/>
                  </a:lnTo>
                  <a:lnTo>
                    <a:pt x="37" y="36"/>
                  </a:lnTo>
                  <a:lnTo>
                    <a:pt x="37" y="34"/>
                  </a:lnTo>
                  <a:lnTo>
                    <a:pt x="36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3"/>
                  </a:lnTo>
                  <a:lnTo>
                    <a:pt x="35" y="33"/>
                  </a:lnTo>
                  <a:lnTo>
                    <a:pt x="37" y="31"/>
                  </a:lnTo>
                  <a:lnTo>
                    <a:pt x="38" y="31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9" y="30"/>
                  </a:lnTo>
                  <a:lnTo>
                    <a:pt x="41" y="30"/>
                  </a:lnTo>
                  <a:lnTo>
                    <a:pt x="42" y="30"/>
                  </a:lnTo>
                  <a:lnTo>
                    <a:pt x="42" y="29"/>
                  </a:lnTo>
                  <a:lnTo>
                    <a:pt x="43" y="29"/>
                  </a:lnTo>
                  <a:lnTo>
                    <a:pt x="42" y="29"/>
                  </a:lnTo>
                  <a:lnTo>
                    <a:pt x="43" y="27"/>
                  </a:lnTo>
                  <a:lnTo>
                    <a:pt x="43" y="26"/>
                  </a:lnTo>
                  <a:lnTo>
                    <a:pt x="44" y="26"/>
                  </a:lnTo>
                  <a:lnTo>
                    <a:pt x="43" y="26"/>
                  </a:lnTo>
                  <a:lnTo>
                    <a:pt x="44" y="26"/>
                  </a:lnTo>
                  <a:lnTo>
                    <a:pt x="44" y="25"/>
                  </a:lnTo>
                  <a:lnTo>
                    <a:pt x="43" y="26"/>
                  </a:lnTo>
                  <a:lnTo>
                    <a:pt x="42" y="26"/>
                  </a:lnTo>
                  <a:lnTo>
                    <a:pt x="42" y="25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38" y="26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38" y="26"/>
                  </a:lnTo>
                  <a:lnTo>
                    <a:pt x="38" y="25"/>
                  </a:lnTo>
                  <a:lnTo>
                    <a:pt x="38" y="26"/>
                  </a:lnTo>
                  <a:lnTo>
                    <a:pt x="37" y="26"/>
                  </a:lnTo>
                  <a:lnTo>
                    <a:pt x="37" y="25"/>
                  </a:lnTo>
                  <a:lnTo>
                    <a:pt x="37" y="26"/>
                  </a:lnTo>
                  <a:lnTo>
                    <a:pt x="36" y="26"/>
                  </a:lnTo>
                  <a:lnTo>
                    <a:pt x="33" y="26"/>
                  </a:lnTo>
                  <a:lnTo>
                    <a:pt x="33" y="25"/>
                  </a:lnTo>
                  <a:lnTo>
                    <a:pt x="32" y="25"/>
                  </a:lnTo>
                  <a:lnTo>
                    <a:pt x="31" y="25"/>
                  </a:lnTo>
                  <a:lnTo>
                    <a:pt x="31" y="24"/>
                  </a:lnTo>
                  <a:lnTo>
                    <a:pt x="32" y="24"/>
                  </a:lnTo>
                  <a:lnTo>
                    <a:pt x="31" y="24"/>
                  </a:lnTo>
                  <a:lnTo>
                    <a:pt x="32" y="23"/>
                  </a:lnTo>
                  <a:lnTo>
                    <a:pt x="33" y="21"/>
                  </a:lnTo>
                  <a:lnTo>
                    <a:pt x="35" y="21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37" y="20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8" y="20"/>
                  </a:lnTo>
                  <a:lnTo>
                    <a:pt x="38" y="21"/>
                  </a:lnTo>
                  <a:lnTo>
                    <a:pt x="39" y="21"/>
                  </a:lnTo>
                  <a:lnTo>
                    <a:pt x="38" y="20"/>
                  </a:lnTo>
                  <a:lnTo>
                    <a:pt x="37" y="20"/>
                  </a:lnTo>
                  <a:lnTo>
                    <a:pt x="37" y="19"/>
                  </a:lnTo>
                  <a:lnTo>
                    <a:pt x="36" y="19"/>
                  </a:lnTo>
                  <a:lnTo>
                    <a:pt x="37" y="19"/>
                  </a:lnTo>
                  <a:lnTo>
                    <a:pt x="37" y="18"/>
                  </a:lnTo>
                  <a:lnTo>
                    <a:pt x="38" y="19"/>
                  </a:lnTo>
                  <a:lnTo>
                    <a:pt x="39" y="18"/>
                  </a:lnTo>
                  <a:lnTo>
                    <a:pt x="41" y="19"/>
                  </a:lnTo>
                  <a:lnTo>
                    <a:pt x="39" y="18"/>
                  </a:lnTo>
                  <a:lnTo>
                    <a:pt x="39" y="17"/>
                  </a:lnTo>
                  <a:lnTo>
                    <a:pt x="41" y="17"/>
                  </a:lnTo>
                  <a:lnTo>
                    <a:pt x="39" y="17"/>
                  </a:lnTo>
                  <a:lnTo>
                    <a:pt x="38" y="17"/>
                  </a:lnTo>
                  <a:lnTo>
                    <a:pt x="38" y="16"/>
                  </a:lnTo>
                  <a:lnTo>
                    <a:pt x="39" y="16"/>
                  </a:lnTo>
                  <a:lnTo>
                    <a:pt x="39" y="14"/>
                  </a:lnTo>
                  <a:lnTo>
                    <a:pt x="38" y="14"/>
                  </a:lnTo>
                  <a:lnTo>
                    <a:pt x="38" y="13"/>
                  </a:lnTo>
                  <a:lnTo>
                    <a:pt x="39" y="13"/>
                  </a:lnTo>
                  <a:lnTo>
                    <a:pt x="39" y="12"/>
                  </a:lnTo>
                  <a:lnTo>
                    <a:pt x="41" y="11"/>
                  </a:lnTo>
                  <a:lnTo>
                    <a:pt x="41" y="12"/>
                  </a:lnTo>
                  <a:lnTo>
                    <a:pt x="41" y="11"/>
                  </a:lnTo>
                  <a:lnTo>
                    <a:pt x="41" y="10"/>
                  </a:lnTo>
                  <a:lnTo>
                    <a:pt x="42" y="8"/>
                  </a:lnTo>
                  <a:lnTo>
                    <a:pt x="42" y="7"/>
                  </a:lnTo>
                  <a:lnTo>
                    <a:pt x="43" y="8"/>
                  </a:lnTo>
                  <a:lnTo>
                    <a:pt x="44" y="7"/>
                  </a:lnTo>
                  <a:lnTo>
                    <a:pt x="44" y="8"/>
                  </a:lnTo>
                  <a:lnTo>
                    <a:pt x="45" y="7"/>
                  </a:lnTo>
                  <a:lnTo>
                    <a:pt x="46" y="7"/>
                  </a:lnTo>
                  <a:lnTo>
                    <a:pt x="46" y="6"/>
                  </a:lnTo>
                  <a:lnTo>
                    <a:pt x="48" y="6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49" y="7"/>
                  </a:lnTo>
                  <a:lnTo>
                    <a:pt x="50" y="7"/>
                  </a:lnTo>
                  <a:lnTo>
                    <a:pt x="49" y="8"/>
                  </a:lnTo>
                  <a:lnTo>
                    <a:pt x="50" y="8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0" y="5"/>
                  </a:lnTo>
                  <a:lnTo>
                    <a:pt x="51" y="5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1" y="8"/>
                  </a:lnTo>
                  <a:lnTo>
                    <a:pt x="51" y="10"/>
                  </a:lnTo>
                  <a:lnTo>
                    <a:pt x="52" y="8"/>
                  </a:lnTo>
                  <a:lnTo>
                    <a:pt x="52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4" y="6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5" y="8"/>
                  </a:lnTo>
                  <a:lnTo>
                    <a:pt x="55" y="10"/>
                  </a:lnTo>
                  <a:lnTo>
                    <a:pt x="54" y="11"/>
                  </a:lnTo>
                  <a:lnTo>
                    <a:pt x="52" y="12"/>
                  </a:lnTo>
                  <a:lnTo>
                    <a:pt x="54" y="12"/>
                  </a:lnTo>
                  <a:lnTo>
                    <a:pt x="55" y="12"/>
                  </a:lnTo>
                  <a:lnTo>
                    <a:pt x="54" y="12"/>
                  </a:lnTo>
                  <a:lnTo>
                    <a:pt x="54" y="13"/>
                  </a:lnTo>
                  <a:lnTo>
                    <a:pt x="52" y="13"/>
                  </a:lnTo>
                  <a:lnTo>
                    <a:pt x="52" y="14"/>
                  </a:lnTo>
                  <a:lnTo>
                    <a:pt x="55" y="12"/>
                  </a:lnTo>
                  <a:lnTo>
                    <a:pt x="56" y="12"/>
                  </a:lnTo>
                  <a:lnTo>
                    <a:pt x="56" y="11"/>
                  </a:lnTo>
                  <a:lnTo>
                    <a:pt x="56" y="10"/>
                  </a:lnTo>
                  <a:lnTo>
                    <a:pt x="56" y="8"/>
                  </a:lnTo>
                  <a:lnTo>
                    <a:pt x="55" y="7"/>
                  </a:lnTo>
                  <a:lnTo>
                    <a:pt x="55" y="6"/>
                  </a:lnTo>
                  <a:lnTo>
                    <a:pt x="55" y="5"/>
                  </a:lnTo>
                  <a:lnTo>
                    <a:pt x="55" y="4"/>
                  </a:lnTo>
                  <a:lnTo>
                    <a:pt x="56" y="4"/>
                  </a:lnTo>
                  <a:lnTo>
                    <a:pt x="56" y="3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8" y="3"/>
                  </a:lnTo>
                  <a:lnTo>
                    <a:pt x="59" y="4"/>
                  </a:lnTo>
                  <a:lnTo>
                    <a:pt x="58" y="4"/>
                  </a:lnTo>
                  <a:lnTo>
                    <a:pt x="59" y="4"/>
                  </a:lnTo>
                  <a:lnTo>
                    <a:pt x="61" y="4"/>
                  </a:lnTo>
                  <a:lnTo>
                    <a:pt x="59" y="3"/>
                  </a:lnTo>
                  <a:lnTo>
                    <a:pt x="58" y="1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8" y="0"/>
                  </a:lnTo>
                  <a:lnTo>
                    <a:pt x="59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2" y="4"/>
                  </a:lnTo>
                  <a:lnTo>
                    <a:pt x="63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58" name="Freeform 513">
              <a:extLst>
                <a:ext uri="{FF2B5EF4-FFF2-40B4-BE49-F238E27FC236}">
                  <a16:creationId xmlns:a16="http://schemas.microsoft.com/office/drawing/2014/main" id="{8B513A45-E7DF-5105-FFED-896AC1B6F8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4856" y="1000274"/>
              <a:ext cx="307975" cy="576263"/>
            </a:xfrm>
            <a:custGeom>
              <a:avLst/>
              <a:gdLst>
                <a:gd name="T0" fmla="*/ 74 w 194"/>
                <a:gd name="T1" fmla="*/ 263 h 363"/>
                <a:gd name="T2" fmla="*/ 49 w 194"/>
                <a:gd name="T3" fmla="*/ 206 h 363"/>
                <a:gd name="T4" fmla="*/ 54 w 194"/>
                <a:gd name="T5" fmla="*/ 220 h 363"/>
                <a:gd name="T6" fmla="*/ 37 w 194"/>
                <a:gd name="T7" fmla="*/ 234 h 363"/>
                <a:gd name="T8" fmla="*/ 10 w 194"/>
                <a:gd name="T9" fmla="*/ 224 h 363"/>
                <a:gd name="T10" fmla="*/ 45 w 194"/>
                <a:gd name="T11" fmla="*/ 197 h 363"/>
                <a:gd name="T12" fmla="*/ 47 w 194"/>
                <a:gd name="T13" fmla="*/ 185 h 363"/>
                <a:gd name="T14" fmla="*/ 51 w 194"/>
                <a:gd name="T15" fmla="*/ 179 h 363"/>
                <a:gd name="T16" fmla="*/ 46 w 194"/>
                <a:gd name="T17" fmla="*/ 159 h 363"/>
                <a:gd name="T18" fmla="*/ 46 w 194"/>
                <a:gd name="T19" fmla="*/ 165 h 363"/>
                <a:gd name="T20" fmla="*/ 39 w 194"/>
                <a:gd name="T21" fmla="*/ 154 h 363"/>
                <a:gd name="T22" fmla="*/ 27 w 194"/>
                <a:gd name="T23" fmla="*/ 130 h 363"/>
                <a:gd name="T24" fmla="*/ 47 w 194"/>
                <a:gd name="T25" fmla="*/ 124 h 363"/>
                <a:gd name="T26" fmla="*/ 24 w 194"/>
                <a:gd name="T27" fmla="*/ 117 h 363"/>
                <a:gd name="T28" fmla="*/ 49 w 194"/>
                <a:gd name="T29" fmla="*/ 135 h 363"/>
                <a:gd name="T30" fmla="*/ 35 w 194"/>
                <a:gd name="T31" fmla="*/ 124 h 363"/>
                <a:gd name="T32" fmla="*/ 45 w 194"/>
                <a:gd name="T33" fmla="*/ 92 h 363"/>
                <a:gd name="T34" fmla="*/ 37 w 194"/>
                <a:gd name="T35" fmla="*/ 104 h 363"/>
                <a:gd name="T36" fmla="*/ 30 w 194"/>
                <a:gd name="T37" fmla="*/ 98 h 363"/>
                <a:gd name="T38" fmla="*/ 101 w 194"/>
                <a:gd name="T39" fmla="*/ 94 h 363"/>
                <a:gd name="T40" fmla="*/ 84 w 194"/>
                <a:gd name="T41" fmla="*/ 116 h 363"/>
                <a:gd name="T42" fmla="*/ 100 w 194"/>
                <a:gd name="T43" fmla="*/ 115 h 363"/>
                <a:gd name="T44" fmla="*/ 118 w 194"/>
                <a:gd name="T45" fmla="*/ 147 h 363"/>
                <a:gd name="T46" fmla="*/ 100 w 194"/>
                <a:gd name="T47" fmla="*/ 173 h 363"/>
                <a:gd name="T48" fmla="*/ 131 w 194"/>
                <a:gd name="T49" fmla="*/ 191 h 363"/>
                <a:gd name="T50" fmla="*/ 158 w 194"/>
                <a:gd name="T51" fmla="*/ 236 h 363"/>
                <a:gd name="T52" fmla="*/ 164 w 194"/>
                <a:gd name="T53" fmla="*/ 270 h 363"/>
                <a:gd name="T54" fmla="*/ 188 w 194"/>
                <a:gd name="T55" fmla="*/ 301 h 363"/>
                <a:gd name="T56" fmla="*/ 173 w 194"/>
                <a:gd name="T57" fmla="*/ 315 h 363"/>
                <a:gd name="T58" fmla="*/ 172 w 194"/>
                <a:gd name="T59" fmla="*/ 335 h 363"/>
                <a:gd name="T60" fmla="*/ 127 w 194"/>
                <a:gd name="T61" fmla="*/ 338 h 363"/>
                <a:gd name="T62" fmla="*/ 95 w 194"/>
                <a:gd name="T63" fmla="*/ 348 h 363"/>
                <a:gd name="T64" fmla="*/ 72 w 194"/>
                <a:gd name="T65" fmla="*/ 354 h 363"/>
                <a:gd name="T66" fmla="*/ 69 w 194"/>
                <a:gd name="T67" fmla="*/ 344 h 363"/>
                <a:gd name="T68" fmla="*/ 105 w 194"/>
                <a:gd name="T69" fmla="*/ 320 h 363"/>
                <a:gd name="T70" fmla="*/ 86 w 194"/>
                <a:gd name="T71" fmla="*/ 315 h 363"/>
                <a:gd name="T72" fmla="*/ 71 w 194"/>
                <a:gd name="T73" fmla="*/ 309 h 363"/>
                <a:gd name="T74" fmla="*/ 84 w 194"/>
                <a:gd name="T75" fmla="*/ 291 h 363"/>
                <a:gd name="T76" fmla="*/ 84 w 194"/>
                <a:gd name="T77" fmla="*/ 264 h 363"/>
                <a:gd name="T78" fmla="*/ 104 w 194"/>
                <a:gd name="T79" fmla="*/ 246 h 363"/>
                <a:gd name="T80" fmla="*/ 94 w 194"/>
                <a:gd name="T81" fmla="*/ 224 h 363"/>
                <a:gd name="T82" fmla="*/ 82 w 194"/>
                <a:gd name="T83" fmla="*/ 214 h 363"/>
                <a:gd name="T84" fmla="*/ 67 w 194"/>
                <a:gd name="T85" fmla="*/ 207 h 363"/>
                <a:gd name="T86" fmla="*/ 72 w 194"/>
                <a:gd name="T87" fmla="*/ 172 h 363"/>
                <a:gd name="T88" fmla="*/ 65 w 194"/>
                <a:gd name="T89" fmla="*/ 169 h 363"/>
                <a:gd name="T90" fmla="*/ 53 w 194"/>
                <a:gd name="T91" fmla="*/ 193 h 363"/>
                <a:gd name="T92" fmla="*/ 58 w 194"/>
                <a:gd name="T93" fmla="*/ 167 h 363"/>
                <a:gd name="T94" fmla="*/ 66 w 194"/>
                <a:gd name="T95" fmla="*/ 152 h 363"/>
                <a:gd name="T96" fmla="*/ 46 w 194"/>
                <a:gd name="T97" fmla="*/ 152 h 363"/>
                <a:gd name="T98" fmla="*/ 55 w 194"/>
                <a:gd name="T99" fmla="*/ 135 h 363"/>
                <a:gd name="T100" fmla="*/ 51 w 194"/>
                <a:gd name="T101" fmla="*/ 123 h 363"/>
                <a:gd name="T102" fmla="*/ 59 w 194"/>
                <a:gd name="T103" fmla="*/ 109 h 363"/>
                <a:gd name="T104" fmla="*/ 68 w 194"/>
                <a:gd name="T105" fmla="*/ 97 h 363"/>
                <a:gd name="T106" fmla="*/ 78 w 194"/>
                <a:gd name="T107" fmla="*/ 85 h 363"/>
                <a:gd name="T108" fmla="*/ 106 w 194"/>
                <a:gd name="T109" fmla="*/ 77 h 363"/>
                <a:gd name="T110" fmla="*/ 108 w 194"/>
                <a:gd name="T111" fmla="*/ 75 h 363"/>
                <a:gd name="T112" fmla="*/ 104 w 194"/>
                <a:gd name="T113" fmla="*/ 65 h 363"/>
                <a:gd name="T114" fmla="*/ 105 w 194"/>
                <a:gd name="T115" fmla="*/ 59 h 363"/>
                <a:gd name="T116" fmla="*/ 146 w 194"/>
                <a:gd name="T117" fmla="*/ 12 h 363"/>
                <a:gd name="T118" fmla="*/ 139 w 194"/>
                <a:gd name="T119" fmla="*/ 23 h 363"/>
                <a:gd name="T120" fmla="*/ 134 w 194"/>
                <a:gd name="T121" fmla="*/ 24 h 363"/>
                <a:gd name="T122" fmla="*/ 132 w 194"/>
                <a:gd name="T123" fmla="*/ 16 h 363"/>
                <a:gd name="T124" fmla="*/ 138 w 194"/>
                <a:gd name="T125" fmla="*/ 10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4" h="363">
                  <a:moveTo>
                    <a:pt x="45" y="363"/>
                  </a:moveTo>
                  <a:lnTo>
                    <a:pt x="43" y="363"/>
                  </a:lnTo>
                  <a:lnTo>
                    <a:pt x="45" y="363"/>
                  </a:lnTo>
                  <a:close/>
                  <a:moveTo>
                    <a:pt x="43" y="362"/>
                  </a:moveTo>
                  <a:lnTo>
                    <a:pt x="43" y="363"/>
                  </a:lnTo>
                  <a:lnTo>
                    <a:pt x="43" y="362"/>
                  </a:lnTo>
                  <a:close/>
                  <a:moveTo>
                    <a:pt x="137" y="337"/>
                  </a:moveTo>
                  <a:lnTo>
                    <a:pt x="139" y="338"/>
                  </a:lnTo>
                  <a:lnTo>
                    <a:pt x="140" y="338"/>
                  </a:lnTo>
                  <a:lnTo>
                    <a:pt x="140" y="340"/>
                  </a:lnTo>
                  <a:lnTo>
                    <a:pt x="140" y="341"/>
                  </a:lnTo>
                  <a:lnTo>
                    <a:pt x="139" y="341"/>
                  </a:lnTo>
                  <a:lnTo>
                    <a:pt x="139" y="342"/>
                  </a:lnTo>
                  <a:lnTo>
                    <a:pt x="139" y="343"/>
                  </a:lnTo>
                  <a:lnTo>
                    <a:pt x="137" y="343"/>
                  </a:lnTo>
                  <a:lnTo>
                    <a:pt x="136" y="343"/>
                  </a:lnTo>
                  <a:lnTo>
                    <a:pt x="133" y="341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31" y="340"/>
                  </a:lnTo>
                  <a:lnTo>
                    <a:pt x="132" y="340"/>
                  </a:lnTo>
                  <a:lnTo>
                    <a:pt x="134" y="338"/>
                  </a:lnTo>
                  <a:lnTo>
                    <a:pt x="133" y="340"/>
                  </a:lnTo>
                  <a:lnTo>
                    <a:pt x="134" y="340"/>
                  </a:lnTo>
                  <a:lnTo>
                    <a:pt x="134" y="338"/>
                  </a:lnTo>
                  <a:lnTo>
                    <a:pt x="136" y="338"/>
                  </a:lnTo>
                  <a:lnTo>
                    <a:pt x="136" y="337"/>
                  </a:lnTo>
                  <a:lnTo>
                    <a:pt x="137" y="337"/>
                  </a:lnTo>
                  <a:close/>
                  <a:moveTo>
                    <a:pt x="143" y="337"/>
                  </a:moveTo>
                  <a:lnTo>
                    <a:pt x="142" y="337"/>
                  </a:lnTo>
                  <a:lnTo>
                    <a:pt x="142" y="336"/>
                  </a:lnTo>
                  <a:lnTo>
                    <a:pt x="143" y="336"/>
                  </a:lnTo>
                  <a:lnTo>
                    <a:pt x="143" y="337"/>
                  </a:lnTo>
                  <a:close/>
                  <a:moveTo>
                    <a:pt x="73" y="327"/>
                  </a:moveTo>
                  <a:lnTo>
                    <a:pt x="73" y="325"/>
                  </a:lnTo>
                  <a:lnTo>
                    <a:pt x="73" y="327"/>
                  </a:lnTo>
                  <a:close/>
                  <a:moveTo>
                    <a:pt x="178" y="321"/>
                  </a:moveTo>
                  <a:lnTo>
                    <a:pt x="176" y="321"/>
                  </a:lnTo>
                  <a:lnTo>
                    <a:pt x="176" y="320"/>
                  </a:lnTo>
                  <a:lnTo>
                    <a:pt x="175" y="320"/>
                  </a:lnTo>
                  <a:lnTo>
                    <a:pt x="175" y="318"/>
                  </a:lnTo>
                  <a:lnTo>
                    <a:pt x="178" y="318"/>
                  </a:lnTo>
                  <a:lnTo>
                    <a:pt x="178" y="320"/>
                  </a:lnTo>
                  <a:lnTo>
                    <a:pt x="178" y="321"/>
                  </a:lnTo>
                  <a:close/>
                  <a:moveTo>
                    <a:pt x="73" y="260"/>
                  </a:moveTo>
                  <a:lnTo>
                    <a:pt x="74" y="260"/>
                  </a:lnTo>
                  <a:lnTo>
                    <a:pt x="74" y="262"/>
                  </a:lnTo>
                  <a:lnTo>
                    <a:pt x="75" y="262"/>
                  </a:lnTo>
                  <a:lnTo>
                    <a:pt x="75" y="263"/>
                  </a:lnTo>
                  <a:lnTo>
                    <a:pt x="74" y="263"/>
                  </a:lnTo>
                  <a:lnTo>
                    <a:pt x="74" y="262"/>
                  </a:lnTo>
                  <a:lnTo>
                    <a:pt x="73" y="262"/>
                  </a:lnTo>
                  <a:lnTo>
                    <a:pt x="73" y="260"/>
                  </a:lnTo>
                  <a:close/>
                  <a:moveTo>
                    <a:pt x="82" y="262"/>
                  </a:moveTo>
                  <a:lnTo>
                    <a:pt x="84" y="262"/>
                  </a:lnTo>
                  <a:lnTo>
                    <a:pt x="84" y="260"/>
                  </a:lnTo>
                  <a:lnTo>
                    <a:pt x="85" y="260"/>
                  </a:lnTo>
                  <a:lnTo>
                    <a:pt x="85" y="262"/>
                  </a:lnTo>
                  <a:lnTo>
                    <a:pt x="85" y="263"/>
                  </a:lnTo>
                  <a:lnTo>
                    <a:pt x="84" y="263"/>
                  </a:lnTo>
                  <a:lnTo>
                    <a:pt x="82" y="264"/>
                  </a:lnTo>
                  <a:lnTo>
                    <a:pt x="81" y="264"/>
                  </a:lnTo>
                  <a:lnTo>
                    <a:pt x="81" y="265"/>
                  </a:lnTo>
                  <a:lnTo>
                    <a:pt x="81" y="266"/>
                  </a:lnTo>
                  <a:lnTo>
                    <a:pt x="79" y="266"/>
                  </a:lnTo>
                  <a:lnTo>
                    <a:pt x="78" y="266"/>
                  </a:lnTo>
                  <a:lnTo>
                    <a:pt x="79" y="265"/>
                  </a:lnTo>
                  <a:lnTo>
                    <a:pt x="78" y="265"/>
                  </a:lnTo>
                  <a:lnTo>
                    <a:pt x="78" y="266"/>
                  </a:lnTo>
                  <a:lnTo>
                    <a:pt x="78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5" y="263"/>
                  </a:lnTo>
                  <a:lnTo>
                    <a:pt x="75" y="262"/>
                  </a:lnTo>
                  <a:lnTo>
                    <a:pt x="75" y="260"/>
                  </a:lnTo>
                  <a:lnTo>
                    <a:pt x="75" y="259"/>
                  </a:lnTo>
                  <a:lnTo>
                    <a:pt x="75" y="258"/>
                  </a:lnTo>
                  <a:lnTo>
                    <a:pt x="78" y="257"/>
                  </a:lnTo>
                  <a:lnTo>
                    <a:pt x="79" y="257"/>
                  </a:lnTo>
                  <a:lnTo>
                    <a:pt x="80" y="257"/>
                  </a:lnTo>
                  <a:lnTo>
                    <a:pt x="80" y="258"/>
                  </a:lnTo>
                  <a:lnTo>
                    <a:pt x="81" y="258"/>
                  </a:lnTo>
                  <a:lnTo>
                    <a:pt x="81" y="259"/>
                  </a:lnTo>
                  <a:lnTo>
                    <a:pt x="81" y="260"/>
                  </a:lnTo>
                  <a:lnTo>
                    <a:pt x="82" y="260"/>
                  </a:lnTo>
                  <a:lnTo>
                    <a:pt x="82" y="262"/>
                  </a:lnTo>
                  <a:close/>
                  <a:moveTo>
                    <a:pt x="41" y="199"/>
                  </a:moveTo>
                  <a:lnTo>
                    <a:pt x="42" y="199"/>
                  </a:lnTo>
                  <a:lnTo>
                    <a:pt x="45" y="200"/>
                  </a:lnTo>
                  <a:lnTo>
                    <a:pt x="45" y="200"/>
                  </a:lnTo>
                  <a:lnTo>
                    <a:pt x="46" y="200"/>
                  </a:lnTo>
                  <a:lnTo>
                    <a:pt x="47" y="200"/>
                  </a:lnTo>
                  <a:lnTo>
                    <a:pt x="47" y="201"/>
                  </a:lnTo>
                  <a:lnTo>
                    <a:pt x="48" y="201"/>
                  </a:lnTo>
                  <a:lnTo>
                    <a:pt x="48" y="204"/>
                  </a:lnTo>
                  <a:lnTo>
                    <a:pt x="47" y="204"/>
                  </a:lnTo>
                  <a:lnTo>
                    <a:pt x="47" y="205"/>
                  </a:lnTo>
                  <a:lnTo>
                    <a:pt x="48" y="205"/>
                  </a:lnTo>
                  <a:lnTo>
                    <a:pt x="49" y="205"/>
                  </a:lnTo>
                  <a:lnTo>
                    <a:pt x="49" y="206"/>
                  </a:lnTo>
                  <a:lnTo>
                    <a:pt x="48" y="207"/>
                  </a:lnTo>
                  <a:lnTo>
                    <a:pt x="49" y="208"/>
                  </a:lnTo>
                  <a:lnTo>
                    <a:pt x="51" y="208"/>
                  </a:lnTo>
                  <a:lnTo>
                    <a:pt x="51" y="210"/>
                  </a:lnTo>
                  <a:lnTo>
                    <a:pt x="51" y="211"/>
                  </a:lnTo>
                  <a:lnTo>
                    <a:pt x="52" y="211"/>
                  </a:lnTo>
                  <a:lnTo>
                    <a:pt x="52" y="212"/>
                  </a:lnTo>
                  <a:lnTo>
                    <a:pt x="53" y="213"/>
                  </a:lnTo>
                  <a:lnTo>
                    <a:pt x="53" y="214"/>
                  </a:lnTo>
                  <a:lnTo>
                    <a:pt x="54" y="214"/>
                  </a:lnTo>
                  <a:lnTo>
                    <a:pt x="53" y="212"/>
                  </a:lnTo>
                  <a:lnTo>
                    <a:pt x="54" y="213"/>
                  </a:lnTo>
                  <a:lnTo>
                    <a:pt x="54" y="214"/>
                  </a:lnTo>
                  <a:lnTo>
                    <a:pt x="54" y="215"/>
                  </a:lnTo>
                  <a:lnTo>
                    <a:pt x="54" y="217"/>
                  </a:lnTo>
                  <a:lnTo>
                    <a:pt x="53" y="217"/>
                  </a:lnTo>
                  <a:lnTo>
                    <a:pt x="52" y="217"/>
                  </a:lnTo>
                  <a:lnTo>
                    <a:pt x="51" y="218"/>
                  </a:lnTo>
                  <a:lnTo>
                    <a:pt x="51" y="219"/>
                  </a:lnTo>
                  <a:lnTo>
                    <a:pt x="49" y="219"/>
                  </a:lnTo>
                  <a:lnTo>
                    <a:pt x="51" y="220"/>
                  </a:lnTo>
                  <a:lnTo>
                    <a:pt x="52" y="219"/>
                  </a:lnTo>
                  <a:lnTo>
                    <a:pt x="53" y="218"/>
                  </a:lnTo>
                  <a:lnTo>
                    <a:pt x="54" y="218"/>
                  </a:lnTo>
                  <a:lnTo>
                    <a:pt x="56" y="218"/>
                  </a:lnTo>
                  <a:lnTo>
                    <a:pt x="58" y="219"/>
                  </a:lnTo>
                  <a:lnTo>
                    <a:pt x="58" y="220"/>
                  </a:lnTo>
                  <a:lnTo>
                    <a:pt x="58" y="220"/>
                  </a:lnTo>
                  <a:lnTo>
                    <a:pt x="59" y="220"/>
                  </a:lnTo>
                  <a:lnTo>
                    <a:pt x="59" y="221"/>
                  </a:lnTo>
                  <a:lnTo>
                    <a:pt x="59" y="223"/>
                  </a:lnTo>
                  <a:lnTo>
                    <a:pt x="59" y="224"/>
                  </a:lnTo>
                  <a:lnTo>
                    <a:pt x="60" y="224"/>
                  </a:lnTo>
                  <a:lnTo>
                    <a:pt x="59" y="224"/>
                  </a:lnTo>
                  <a:lnTo>
                    <a:pt x="60" y="224"/>
                  </a:lnTo>
                  <a:lnTo>
                    <a:pt x="59" y="224"/>
                  </a:lnTo>
                  <a:lnTo>
                    <a:pt x="59" y="225"/>
                  </a:lnTo>
                  <a:lnTo>
                    <a:pt x="59" y="226"/>
                  </a:lnTo>
                  <a:lnTo>
                    <a:pt x="59" y="227"/>
                  </a:lnTo>
                  <a:lnTo>
                    <a:pt x="58" y="228"/>
                  </a:lnTo>
                  <a:lnTo>
                    <a:pt x="58" y="227"/>
                  </a:lnTo>
                  <a:lnTo>
                    <a:pt x="56" y="227"/>
                  </a:lnTo>
                  <a:lnTo>
                    <a:pt x="56" y="226"/>
                  </a:lnTo>
                  <a:lnTo>
                    <a:pt x="56" y="225"/>
                  </a:lnTo>
                  <a:lnTo>
                    <a:pt x="58" y="225"/>
                  </a:lnTo>
                  <a:lnTo>
                    <a:pt x="58" y="224"/>
                  </a:lnTo>
                  <a:lnTo>
                    <a:pt x="58" y="223"/>
                  </a:lnTo>
                  <a:lnTo>
                    <a:pt x="56" y="221"/>
                  </a:lnTo>
                  <a:lnTo>
                    <a:pt x="55" y="220"/>
                  </a:lnTo>
                  <a:lnTo>
                    <a:pt x="54" y="220"/>
                  </a:lnTo>
                  <a:lnTo>
                    <a:pt x="54" y="221"/>
                  </a:lnTo>
                  <a:lnTo>
                    <a:pt x="55" y="223"/>
                  </a:lnTo>
                  <a:lnTo>
                    <a:pt x="55" y="224"/>
                  </a:lnTo>
                  <a:lnTo>
                    <a:pt x="55" y="225"/>
                  </a:lnTo>
                  <a:lnTo>
                    <a:pt x="55" y="226"/>
                  </a:lnTo>
                  <a:lnTo>
                    <a:pt x="55" y="227"/>
                  </a:lnTo>
                  <a:lnTo>
                    <a:pt x="54" y="227"/>
                  </a:lnTo>
                  <a:lnTo>
                    <a:pt x="55" y="227"/>
                  </a:lnTo>
                  <a:lnTo>
                    <a:pt x="56" y="226"/>
                  </a:lnTo>
                  <a:lnTo>
                    <a:pt x="58" y="227"/>
                  </a:lnTo>
                  <a:lnTo>
                    <a:pt x="58" y="228"/>
                  </a:lnTo>
                  <a:lnTo>
                    <a:pt x="58" y="230"/>
                  </a:lnTo>
                  <a:lnTo>
                    <a:pt x="56" y="231"/>
                  </a:lnTo>
                  <a:lnTo>
                    <a:pt x="55" y="231"/>
                  </a:lnTo>
                  <a:lnTo>
                    <a:pt x="55" y="232"/>
                  </a:lnTo>
                  <a:lnTo>
                    <a:pt x="55" y="231"/>
                  </a:lnTo>
                  <a:lnTo>
                    <a:pt x="54" y="231"/>
                  </a:lnTo>
                  <a:lnTo>
                    <a:pt x="53" y="231"/>
                  </a:lnTo>
                  <a:lnTo>
                    <a:pt x="52" y="232"/>
                  </a:lnTo>
                  <a:lnTo>
                    <a:pt x="51" y="232"/>
                  </a:lnTo>
                  <a:lnTo>
                    <a:pt x="51" y="233"/>
                  </a:lnTo>
                  <a:lnTo>
                    <a:pt x="51" y="234"/>
                  </a:lnTo>
                  <a:lnTo>
                    <a:pt x="51" y="236"/>
                  </a:lnTo>
                  <a:lnTo>
                    <a:pt x="51" y="237"/>
                  </a:lnTo>
                  <a:lnTo>
                    <a:pt x="49" y="237"/>
                  </a:lnTo>
                  <a:lnTo>
                    <a:pt x="48" y="238"/>
                  </a:lnTo>
                  <a:lnTo>
                    <a:pt x="47" y="238"/>
                  </a:lnTo>
                  <a:lnTo>
                    <a:pt x="46" y="238"/>
                  </a:lnTo>
                  <a:lnTo>
                    <a:pt x="47" y="238"/>
                  </a:lnTo>
                  <a:lnTo>
                    <a:pt x="46" y="237"/>
                  </a:lnTo>
                  <a:lnTo>
                    <a:pt x="45" y="237"/>
                  </a:lnTo>
                  <a:lnTo>
                    <a:pt x="45" y="236"/>
                  </a:lnTo>
                  <a:lnTo>
                    <a:pt x="45" y="237"/>
                  </a:lnTo>
                  <a:lnTo>
                    <a:pt x="45" y="236"/>
                  </a:lnTo>
                  <a:lnTo>
                    <a:pt x="43" y="236"/>
                  </a:lnTo>
                  <a:lnTo>
                    <a:pt x="43" y="237"/>
                  </a:lnTo>
                  <a:lnTo>
                    <a:pt x="43" y="236"/>
                  </a:lnTo>
                  <a:lnTo>
                    <a:pt x="42" y="236"/>
                  </a:lnTo>
                  <a:lnTo>
                    <a:pt x="42" y="237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7"/>
                  </a:lnTo>
                  <a:lnTo>
                    <a:pt x="40" y="237"/>
                  </a:lnTo>
                  <a:lnTo>
                    <a:pt x="39" y="238"/>
                  </a:lnTo>
                  <a:lnTo>
                    <a:pt x="37" y="238"/>
                  </a:lnTo>
                  <a:lnTo>
                    <a:pt x="36" y="238"/>
                  </a:lnTo>
                  <a:lnTo>
                    <a:pt x="36" y="237"/>
                  </a:lnTo>
                  <a:lnTo>
                    <a:pt x="36" y="236"/>
                  </a:lnTo>
                  <a:lnTo>
                    <a:pt x="37" y="236"/>
                  </a:lnTo>
                  <a:lnTo>
                    <a:pt x="37" y="234"/>
                  </a:lnTo>
                  <a:lnTo>
                    <a:pt x="37" y="233"/>
                  </a:lnTo>
                  <a:lnTo>
                    <a:pt x="36" y="233"/>
                  </a:lnTo>
                  <a:lnTo>
                    <a:pt x="35" y="233"/>
                  </a:lnTo>
                  <a:lnTo>
                    <a:pt x="34" y="233"/>
                  </a:lnTo>
                  <a:lnTo>
                    <a:pt x="34" y="232"/>
                  </a:lnTo>
                  <a:lnTo>
                    <a:pt x="34" y="231"/>
                  </a:lnTo>
                  <a:lnTo>
                    <a:pt x="33" y="231"/>
                  </a:lnTo>
                  <a:lnTo>
                    <a:pt x="33" y="230"/>
                  </a:lnTo>
                  <a:lnTo>
                    <a:pt x="33" y="228"/>
                  </a:lnTo>
                  <a:lnTo>
                    <a:pt x="32" y="228"/>
                  </a:lnTo>
                  <a:lnTo>
                    <a:pt x="32" y="227"/>
                  </a:lnTo>
                  <a:lnTo>
                    <a:pt x="30" y="226"/>
                  </a:lnTo>
                  <a:lnTo>
                    <a:pt x="29" y="226"/>
                  </a:lnTo>
                  <a:lnTo>
                    <a:pt x="28" y="227"/>
                  </a:lnTo>
                  <a:lnTo>
                    <a:pt x="27" y="228"/>
                  </a:lnTo>
                  <a:lnTo>
                    <a:pt x="27" y="230"/>
                  </a:lnTo>
                  <a:lnTo>
                    <a:pt x="26" y="230"/>
                  </a:lnTo>
                  <a:lnTo>
                    <a:pt x="27" y="230"/>
                  </a:lnTo>
                  <a:lnTo>
                    <a:pt x="27" y="231"/>
                  </a:lnTo>
                  <a:lnTo>
                    <a:pt x="27" y="232"/>
                  </a:lnTo>
                  <a:lnTo>
                    <a:pt x="26" y="232"/>
                  </a:lnTo>
                  <a:lnTo>
                    <a:pt x="26" y="233"/>
                  </a:lnTo>
                  <a:lnTo>
                    <a:pt x="26" y="234"/>
                  </a:lnTo>
                  <a:lnTo>
                    <a:pt x="24" y="234"/>
                  </a:lnTo>
                  <a:lnTo>
                    <a:pt x="26" y="234"/>
                  </a:lnTo>
                  <a:lnTo>
                    <a:pt x="24" y="234"/>
                  </a:lnTo>
                  <a:lnTo>
                    <a:pt x="24" y="236"/>
                  </a:lnTo>
                  <a:lnTo>
                    <a:pt x="24" y="234"/>
                  </a:lnTo>
                  <a:lnTo>
                    <a:pt x="23" y="234"/>
                  </a:lnTo>
                  <a:lnTo>
                    <a:pt x="24" y="236"/>
                  </a:lnTo>
                  <a:lnTo>
                    <a:pt x="23" y="236"/>
                  </a:lnTo>
                  <a:lnTo>
                    <a:pt x="22" y="236"/>
                  </a:lnTo>
                  <a:lnTo>
                    <a:pt x="22" y="234"/>
                  </a:lnTo>
                  <a:lnTo>
                    <a:pt x="21" y="236"/>
                  </a:lnTo>
                  <a:lnTo>
                    <a:pt x="19" y="234"/>
                  </a:lnTo>
                  <a:lnTo>
                    <a:pt x="17" y="234"/>
                  </a:lnTo>
                  <a:lnTo>
                    <a:pt x="16" y="233"/>
                  </a:lnTo>
                  <a:lnTo>
                    <a:pt x="16" y="233"/>
                  </a:lnTo>
                  <a:lnTo>
                    <a:pt x="15" y="233"/>
                  </a:lnTo>
                  <a:lnTo>
                    <a:pt x="15" y="232"/>
                  </a:lnTo>
                  <a:lnTo>
                    <a:pt x="14" y="231"/>
                  </a:lnTo>
                  <a:lnTo>
                    <a:pt x="14" y="230"/>
                  </a:lnTo>
                  <a:lnTo>
                    <a:pt x="13" y="230"/>
                  </a:lnTo>
                  <a:lnTo>
                    <a:pt x="13" y="228"/>
                  </a:lnTo>
                  <a:lnTo>
                    <a:pt x="11" y="227"/>
                  </a:lnTo>
                  <a:lnTo>
                    <a:pt x="10" y="227"/>
                  </a:lnTo>
                  <a:lnTo>
                    <a:pt x="9" y="226"/>
                  </a:lnTo>
                  <a:lnTo>
                    <a:pt x="9" y="225"/>
                  </a:lnTo>
                  <a:lnTo>
                    <a:pt x="9" y="224"/>
                  </a:lnTo>
                  <a:lnTo>
                    <a:pt x="10" y="224"/>
                  </a:lnTo>
                  <a:lnTo>
                    <a:pt x="10" y="223"/>
                  </a:lnTo>
                  <a:lnTo>
                    <a:pt x="11" y="223"/>
                  </a:lnTo>
                  <a:lnTo>
                    <a:pt x="11" y="221"/>
                  </a:lnTo>
                  <a:lnTo>
                    <a:pt x="14" y="221"/>
                  </a:lnTo>
                  <a:lnTo>
                    <a:pt x="15" y="221"/>
                  </a:lnTo>
                  <a:lnTo>
                    <a:pt x="16" y="220"/>
                  </a:lnTo>
                  <a:lnTo>
                    <a:pt x="16" y="220"/>
                  </a:lnTo>
                  <a:lnTo>
                    <a:pt x="16" y="220"/>
                  </a:lnTo>
                  <a:lnTo>
                    <a:pt x="16" y="219"/>
                  </a:lnTo>
                  <a:lnTo>
                    <a:pt x="15" y="219"/>
                  </a:lnTo>
                  <a:lnTo>
                    <a:pt x="14" y="219"/>
                  </a:lnTo>
                  <a:lnTo>
                    <a:pt x="14" y="218"/>
                  </a:lnTo>
                  <a:lnTo>
                    <a:pt x="14" y="217"/>
                  </a:lnTo>
                  <a:lnTo>
                    <a:pt x="15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7" y="215"/>
                  </a:lnTo>
                  <a:lnTo>
                    <a:pt x="19" y="215"/>
                  </a:lnTo>
                  <a:lnTo>
                    <a:pt x="20" y="215"/>
                  </a:lnTo>
                  <a:lnTo>
                    <a:pt x="20" y="214"/>
                  </a:lnTo>
                  <a:lnTo>
                    <a:pt x="21" y="212"/>
                  </a:lnTo>
                  <a:lnTo>
                    <a:pt x="21" y="211"/>
                  </a:lnTo>
                  <a:lnTo>
                    <a:pt x="21" y="210"/>
                  </a:lnTo>
                  <a:lnTo>
                    <a:pt x="22" y="210"/>
                  </a:lnTo>
                  <a:lnTo>
                    <a:pt x="22" y="208"/>
                  </a:lnTo>
                  <a:lnTo>
                    <a:pt x="22" y="207"/>
                  </a:lnTo>
                  <a:lnTo>
                    <a:pt x="23" y="206"/>
                  </a:lnTo>
                  <a:lnTo>
                    <a:pt x="24" y="206"/>
                  </a:lnTo>
                  <a:lnTo>
                    <a:pt x="24" y="205"/>
                  </a:lnTo>
                  <a:lnTo>
                    <a:pt x="26" y="205"/>
                  </a:lnTo>
                  <a:lnTo>
                    <a:pt x="26" y="206"/>
                  </a:lnTo>
                  <a:lnTo>
                    <a:pt x="27" y="205"/>
                  </a:lnTo>
                  <a:lnTo>
                    <a:pt x="28" y="206"/>
                  </a:lnTo>
                  <a:lnTo>
                    <a:pt x="29" y="206"/>
                  </a:lnTo>
                  <a:lnTo>
                    <a:pt x="29" y="205"/>
                  </a:lnTo>
                  <a:lnTo>
                    <a:pt x="30" y="205"/>
                  </a:lnTo>
                  <a:lnTo>
                    <a:pt x="30" y="204"/>
                  </a:lnTo>
                  <a:lnTo>
                    <a:pt x="30" y="202"/>
                  </a:lnTo>
                  <a:lnTo>
                    <a:pt x="30" y="201"/>
                  </a:lnTo>
                  <a:lnTo>
                    <a:pt x="30" y="200"/>
                  </a:lnTo>
                  <a:lnTo>
                    <a:pt x="32" y="200"/>
                  </a:lnTo>
                  <a:lnTo>
                    <a:pt x="32" y="201"/>
                  </a:lnTo>
                  <a:lnTo>
                    <a:pt x="33" y="201"/>
                  </a:lnTo>
                  <a:lnTo>
                    <a:pt x="35" y="201"/>
                  </a:lnTo>
                  <a:lnTo>
                    <a:pt x="37" y="200"/>
                  </a:lnTo>
                  <a:lnTo>
                    <a:pt x="39" y="200"/>
                  </a:lnTo>
                  <a:lnTo>
                    <a:pt x="39" y="199"/>
                  </a:lnTo>
                  <a:lnTo>
                    <a:pt x="40" y="199"/>
                  </a:lnTo>
                  <a:lnTo>
                    <a:pt x="41" y="199"/>
                  </a:lnTo>
                  <a:close/>
                  <a:moveTo>
                    <a:pt x="45" y="197"/>
                  </a:moveTo>
                  <a:lnTo>
                    <a:pt x="45" y="198"/>
                  </a:lnTo>
                  <a:lnTo>
                    <a:pt x="45" y="197"/>
                  </a:lnTo>
                  <a:lnTo>
                    <a:pt x="45" y="197"/>
                  </a:lnTo>
                  <a:lnTo>
                    <a:pt x="45" y="197"/>
                  </a:lnTo>
                  <a:close/>
                  <a:moveTo>
                    <a:pt x="66" y="192"/>
                  </a:moveTo>
                  <a:lnTo>
                    <a:pt x="65" y="192"/>
                  </a:lnTo>
                  <a:lnTo>
                    <a:pt x="64" y="192"/>
                  </a:lnTo>
                  <a:lnTo>
                    <a:pt x="62" y="192"/>
                  </a:lnTo>
                  <a:lnTo>
                    <a:pt x="61" y="192"/>
                  </a:lnTo>
                  <a:lnTo>
                    <a:pt x="61" y="191"/>
                  </a:lnTo>
                  <a:lnTo>
                    <a:pt x="61" y="189"/>
                  </a:lnTo>
                  <a:lnTo>
                    <a:pt x="60" y="188"/>
                  </a:lnTo>
                  <a:lnTo>
                    <a:pt x="60" y="187"/>
                  </a:lnTo>
                  <a:lnTo>
                    <a:pt x="60" y="186"/>
                  </a:lnTo>
                  <a:lnTo>
                    <a:pt x="61" y="185"/>
                  </a:lnTo>
                  <a:lnTo>
                    <a:pt x="62" y="184"/>
                  </a:lnTo>
                  <a:lnTo>
                    <a:pt x="64" y="185"/>
                  </a:lnTo>
                  <a:lnTo>
                    <a:pt x="65" y="185"/>
                  </a:lnTo>
                  <a:lnTo>
                    <a:pt x="65" y="186"/>
                  </a:lnTo>
                  <a:lnTo>
                    <a:pt x="66" y="187"/>
                  </a:lnTo>
                  <a:lnTo>
                    <a:pt x="65" y="188"/>
                  </a:lnTo>
                  <a:lnTo>
                    <a:pt x="66" y="189"/>
                  </a:lnTo>
                  <a:lnTo>
                    <a:pt x="66" y="191"/>
                  </a:lnTo>
                  <a:lnTo>
                    <a:pt x="67" y="191"/>
                  </a:lnTo>
                  <a:lnTo>
                    <a:pt x="66" y="192"/>
                  </a:lnTo>
                  <a:lnTo>
                    <a:pt x="66" y="192"/>
                  </a:lnTo>
                  <a:close/>
                  <a:moveTo>
                    <a:pt x="68" y="184"/>
                  </a:moveTo>
                  <a:lnTo>
                    <a:pt x="67" y="184"/>
                  </a:lnTo>
                  <a:lnTo>
                    <a:pt x="67" y="182"/>
                  </a:lnTo>
                  <a:lnTo>
                    <a:pt x="66" y="181"/>
                  </a:lnTo>
                  <a:lnTo>
                    <a:pt x="65" y="180"/>
                  </a:lnTo>
                  <a:lnTo>
                    <a:pt x="65" y="179"/>
                  </a:lnTo>
                  <a:lnTo>
                    <a:pt x="64" y="178"/>
                  </a:lnTo>
                  <a:lnTo>
                    <a:pt x="65" y="176"/>
                  </a:lnTo>
                  <a:lnTo>
                    <a:pt x="65" y="178"/>
                  </a:lnTo>
                  <a:lnTo>
                    <a:pt x="66" y="178"/>
                  </a:lnTo>
                  <a:lnTo>
                    <a:pt x="66" y="179"/>
                  </a:lnTo>
                  <a:lnTo>
                    <a:pt x="67" y="179"/>
                  </a:lnTo>
                  <a:lnTo>
                    <a:pt x="67" y="180"/>
                  </a:lnTo>
                  <a:lnTo>
                    <a:pt x="67" y="181"/>
                  </a:lnTo>
                  <a:lnTo>
                    <a:pt x="67" y="182"/>
                  </a:lnTo>
                  <a:lnTo>
                    <a:pt x="67" y="184"/>
                  </a:lnTo>
                  <a:lnTo>
                    <a:pt x="68" y="184"/>
                  </a:lnTo>
                  <a:close/>
                  <a:moveTo>
                    <a:pt x="47" y="180"/>
                  </a:moveTo>
                  <a:lnTo>
                    <a:pt x="47" y="181"/>
                  </a:lnTo>
                  <a:lnTo>
                    <a:pt x="47" y="182"/>
                  </a:lnTo>
                  <a:lnTo>
                    <a:pt x="47" y="184"/>
                  </a:lnTo>
                  <a:lnTo>
                    <a:pt x="48" y="184"/>
                  </a:lnTo>
                  <a:lnTo>
                    <a:pt x="48" y="185"/>
                  </a:lnTo>
                  <a:lnTo>
                    <a:pt x="47" y="185"/>
                  </a:lnTo>
                  <a:lnTo>
                    <a:pt x="47" y="186"/>
                  </a:lnTo>
                  <a:lnTo>
                    <a:pt x="46" y="187"/>
                  </a:lnTo>
                  <a:lnTo>
                    <a:pt x="45" y="187"/>
                  </a:lnTo>
                  <a:lnTo>
                    <a:pt x="45" y="188"/>
                  </a:lnTo>
                  <a:lnTo>
                    <a:pt x="45" y="188"/>
                  </a:lnTo>
                  <a:lnTo>
                    <a:pt x="43" y="188"/>
                  </a:lnTo>
                  <a:lnTo>
                    <a:pt x="43" y="187"/>
                  </a:lnTo>
                  <a:lnTo>
                    <a:pt x="43" y="186"/>
                  </a:lnTo>
                  <a:lnTo>
                    <a:pt x="45" y="186"/>
                  </a:lnTo>
                  <a:lnTo>
                    <a:pt x="45" y="185"/>
                  </a:lnTo>
                  <a:lnTo>
                    <a:pt x="43" y="184"/>
                  </a:lnTo>
                  <a:lnTo>
                    <a:pt x="43" y="182"/>
                  </a:lnTo>
                  <a:lnTo>
                    <a:pt x="45" y="181"/>
                  </a:lnTo>
                  <a:lnTo>
                    <a:pt x="43" y="181"/>
                  </a:lnTo>
                  <a:lnTo>
                    <a:pt x="43" y="182"/>
                  </a:lnTo>
                  <a:lnTo>
                    <a:pt x="42" y="184"/>
                  </a:lnTo>
                  <a:lnTo>
                    <a:pt x="41" y="184"/>
                  </a:lnTo>
                  <a:lnTo>
                    <a:pt x="41" y="185"/>
                  </a:lnTo>
                  <a:lnTo>
                    <a:pt x="40" y="186"/>
                  </a:lnTo>
                  <a:lnTo>
                    <a:pt x="40" y="185"/>
                  </a:lnTo>
                  <a:lnTo>
                    <a:pt x="40" y="184"/>
                  </a:lnTo>
                  <a:lnTo>
                    <a:pt x="41" y="181"/>
                  </a:lnTo>
                  <a:lnTo>
                    <a:pt x="40" y="181"/>
                  </a:lnTo>
                  <a:lnTo>
                    <a:pt x="41" y="181"/>
                  </a:lnTo>
                  <a:lnTo>
                    <a:pt x="41" y="180"/>
                  </a:lnTo>
                  <a:lnTo>
                    <a:pt x="41" y="179"/>
                  </a:lnTo>
                  <a:lnTo>
                    <a:pt x="42" y="179"/>
                  </a:lnTo>
                  <a:lnTo>
                    <a:pt x="43" y="178"/>
                  </a:lnTo>
                  <a:lnTo>
                    <a:pt x="43" y="179"/>
                  </a:lnTo>
                  <a:lnTo>
                    <a:pt x="43" y="180"/>
                  </a:lnTo>
                  <a:lnTo>
                    <a:pt x="43" y="179"/>
                  </a:lnTo>
                  <a:lnTo>
                    <a:pt x="45" y="178"/>
                  </a:lnTo>
                  <a:lnTo>
                    <a:pt x="45" y="176"/>
                  </a:lnTo>
                  <a:lnTo>
                    <a:pt x="46" y="176"/>
                  </a:lnTo>
                  <a:lnTo>
                    <a:pt x="46" y="178"/>
                  </a:lnTo>
                  <a:lnTo>
                    <a:pt x="47" y="180"/>
                  </a:lnTo>
                  <a:close/>
                  <a:moveTo>
                    <a:pt x="46" y="171"/>
                  </a:moveTo>
                  <a:lnTo>
                    <a:pt x="46" y="172"/>
                  </a:lnTo>
                  <a:lnTo>
                    <a:pt x="45" y="172"/>
                  </a:lnTo>
                  <a:lnTo>
                    <a:pt x="45" y="173"/>
                  </a:lnTo>
                  <a:lnTo>
                    <a:pt x="45" y="173"/>
                  </a:lnTo>
                  <a:lnTo>
                    <a:pt x="45" y="172"/>
                  </a:lnTo>
                  <a:lnTo>
                    <a:pt x="45" y="171"/>
                  </a:lnTo>
                  <a:lnTo>
                    <a:pt x="45" y="169"/>
                  </a:lnTo>
                  <a:lnTo>
                    <a:pt x="46" y="169"/>
                  </a:lnTo>
                  <a:lnTo>
                    <a:pt x="46" y="171"/>
                  </a:lnTo>
                  <a:close/>
                  <a:moveTo>
                    <a:pt x="53" y="173"/>
                  </a:moveTo>
                  <a:lnTo>
                    <a:pt x="51" y="176"/>
                  </a:lnTo>
                  <a:lnTo>
                    <a:pt x="51" y="178"/>
                  </a:lnTo>
                  <a:lnTo>
                    <a:pt x="51" y="179"/>
                  </a:lnTo>
                  <a:lnTo>
                    <a:pt x="49" y="179"/>
                  </a:lnTo>
                  <a:lnTo>
                    <a:pt x="49" y="180"/>
                  </a:lnTo>
                  <a:lnTo>
                    <a:pt x="49" y="181"/>
                  </a:lnTo>
                  <a:lnTo>
                    <a:pt x="48" y="181"/>
                  </a:lnTo>
                  <a:lnTo>
                    <a:pt x="47" y="181"/>
                  </a:lnTo>
                  <a:lnTo>
                    <a:pt x="47" y="180"/>
                  </a:lnTo>
                  <a:lnTo>
                    <a:pt x="47" y="178"/>
                  </a:lnTo>
                  <a:lnTo>
                    <a:pt x="47" y="176"/>
                  </a:lnTo>
                  <a:lnTo>
                    <a:pt x="48" y="176"/>
                  </a:lnTo>
                  <a:lnTo>
                    <a:pt x="48" y="175"/>
                  </a:lnTo>
                  <a:lnTo>
                    <a:pt x="51" y="175"/>
                  </a:lnTo>
                  <a:lnTo>
                    <a:pt x="49" y="175"/>
                  </a:lnTo>
                  <a:lnTo>
                    <a:pt x="48" y="174"/>
                  </a:lnTo>
                  <a:lnTo>
                    <a:pt x="49" y="174"/>
                  </a:lnTo>
                  <a:lnTo>
                    <a:pt x="49" y="173"/>
                  </a:lnTo>
                  <a:lnTo>
                    <a:pt x="49" y="172"/>
                  </a:lnTo>
                  <a:lnTo>
                    <a:pt x="51" y="172"/>
                  </a:lnTo>
                  <a:lnTo>
                    <a:pt x="53" y="171"/>
                  </a:lnTo>
                  <a:lnTo>
                    <a:pt x="53" y="169"/>
                  </a:lnTo>
                  <a:lnTo>
                    <a:pt x="54" y="168"/>
                  </a:lnTo>
                  <a:lnTo>
                    <a:pt x="54" y="169"/>
                  </a:lnTo>
                  <a:lnTo>
                    <a:pt x="54" y="171"/>
                  </a:lnTo>
                  <a:lnTo>
                    <a:pt x="54" y="172"/>
                  </a:lnTo>
                  <a:lnTo>
                    <a:pt x="53" y="173"/>
                  </a:lnTo>
                  <a:close/>
                  <a:moveTo>
                    <a:pt x="54" y="168"/>
                  </a:moveTo>
                  <a:lnTo>
                    <a:pt x="53" y="168"/>
                  </a:lnTo>
                  <a:lnTo>
                    <a:pt x="54" y="168"/>
                  </a:lnTo>
                  <a:lnTo>
                    <a:pt x="54" y="167"/>
                  </a:lnTo>
                  <a:lnTo>
                    <a:pt x="55" y="168"/>
                  </a:lnTo>
                  <a:lnTo>
                    <a:pt x="54" y="168"/>
                  </a:lnTo>
                  <a:close/>
                  <a:moveTo>
                    <a:pt x="56" y="165"/>
                  </a:moveTo>
                  <a:lnTo>
                    <a:pt x="56" y="166"/>
                  </a:lnTo>
                  <a:lnTo>
                    <a:pt x="55" y="166"/>
                  </a:lnTo>
                  <a:lnTo>
                    <a:pt x="55" y="167"/>
                  </a:lnTo>
                  <a:lnTo>
                    <a:pt x="55" y="166"/>
                  </a:lnTo>
                  <a:lnTo>
                    <a:pt x="55" y="165"/>
                  </a:lnTo>
                  <a:lnTo>
                    <a:pt x="56" y="165"/>
                  </a:lnTo>
                  <a:close/>
                  <a:moveTo>
                    <a:pt x="56" y="163"/>
                  </a:moveTo>
                  <a:lnTo>
                    <a:pt x="56" y="163"/>
                  </a:lnTo>
                  <a:lnTo>
                    <a:pt x="56" y="165"/>
                  </a:lnTo>
                  <a:lnTo>
                    <a:pt x="55" y="165"/>
                  </a:lnTo>
                  <a:lnTo>
                    <a:pt x="55" y="163"/>
                  </a:lnTo>
                  <a:lnTo>
                    <a:pt x="55" y="163"/>
                  </a:lnTo>
                  <a:lnTo>
                    <a:pt x="56" y="163"/>
                  </a:lnTo>
                  <a:close/>
                  <a:moveTo>
                    <a:pt x="58" y="161"/>
                  </a:moveTo>
                  <a:lnTo>
                    <a:pt x="58" y="162"/>
                  </a:lnTo>
                  <a:lnTo>
                    <a:pt x="56" y="162"/>
                  </a:lnTo>
                  <a:lnTo>
                    <a:pt x="56" y="161"/>
                  </a:lnTo>
                  <a:lnTo>
                    <a:pt x="58" y="161"/>
                  </a:lnTo>
                  <a:close/>
                  <a:moveTo>
                    <a:pt x="46" y="159"/>
                  </a:moveTo>
                  <a:lnTo>
                    <a:pt x="45" y="159"/>
                  </a:lnTo>
                  <a:lnTo>
                    <a:pt x="45" y="159"/>
                  </a:lnTo>
                  <a:lnTo>
                    <a:pt x="45" y="158"/>
                  </a:lnTo>
                  <a:lnTo>
                    <a:pt x="45" y="158"/>
                  </a:lnTo>
                  <a:lnTo>
                    <a:pt x="45" y="159"/>
                  </a:lnTo>
                  <a:lnTo>
                    <a:pt x="46" y="159"/>
                  </a:lnTo>
                  <a:close/>
                  <a:moveTo>
                    <a:pt x="33" y="160"/>
                  </a:moveTo>
                  <a:lnTo>
                    <a:pt x="32" y="160"/>
                  </a:lnTo>
                  <a:lnTo>
                    <a:pt x="30" y="159"/>
                  </a:lnTo>
                  <a:lnTo>
                    <a:pt x="30" y="158"/>
                  </a:lnTo>
                  <a:lnTo>
                    <a:pt x="32" y="158"/>
                  </a:lnTo>
                  <a:lnTo>
                    <a:pt x="33" y="158"/>
                  </a:lnTo>
                  <a:lnTo>
                    <a:pt x="33" y="156"/>
                  </a:lnTo>
                  <a:lnTo>
                    <a:pt x="34" y="156"/>
                  </a:lnTo>
                  <a:lnTo>
                    <a:pt x="35" y="156"/>
                  </a:lnTo>
                  <a:lnTo>
                    <a:pt x="35" y="158"/>
                  </a:lnTo>
                  <a:lnTo>
                    <a:pt x="34" y="158"/>
                  </a:lnTo>
                  <a:lnTo>
                    <a:pt x="34" y="159"/>
                  </a:lnTo>
                  <a:lnTo>
                    <a:pt x="33" y="159"/>
                  </a:lnTo>
                  <a:lnTo>
                    <a:pt x="33" y="160"/>
                  </a:lnTo>
                  <a:close/>
                  <a:moveTo>
                    <a:pt x="48" y="154"/>
                  </a:moveTo>
                  <a:lnTo>
                    <a:pt x="49" y="156"/>
                  </a:lnTo>
                  <a:lnTo>
                    <a:pt x="52" y="156"/>
                  </a:lnTo>
                  <a:lnTo>
                    <a:pt x="52" y="158"/>
                  </a:lnTo>
                  <a:lnTo>
                    <a:pt x="53" y="158"/>
                  </a:lnTo>
                  <a:lnTo>
                    <a:pt x="54" y="158"/>
                  </a:lnTo>
                  <a:lnTo>
                    <a:pt x="54" y="159"/>
                  </a:lnTo>
                  <a:lnTo>
                    <a:pt x="54" y="160"/>
                  </a:lnTo>
                  <a:lnTo>
                    <a:pt x="55" y="160"/>
                  </a:lnTo>
                  <a:lnTo>
                    <a:pt x="54" y="160"/>
                  </a:lnTo>
                  <a:lnTo>
                    <a:pt x="55" y="160"/>
                  </a:lnTo>
                  <a:lnTo>
                    <a:pt x="55" y="161"/>
                  </a:lnTo>
                  <a:lnTo>
                    <a:pt x="54" y="161"/>
                  </a:lnTo>
                  <a:lnTo>
                    <a:pt x="53" y="161"/>
                  </a:lnTo>
                  <a:lnTo>
                    <a:pt x="54" y="161"/>
                  </a:lnTo>
                  <a:lnTo>
                    <a:pt x="53" y="161"/>
                  </a:lnTo>
                  <a:lnTo>
                    <a:pt x="53" y="162"/>
                  </a:lnTo>
                  <a:lnTo>
                    <a:pt x="54" y="162"/>
                  </a:lnTo>
                  <a:lnTo>
                    <a:pt x="54" y="163"/>
                  </a:lnTo>
                  <a:lnTo>
                    <a:pt x="52" y="163"/>
                  </a:lnTo>
                  <a:lnTo>
                    <a:pt x="51" y="163"/>
                  </a:lnTo>
                  <a:lnTo>
                    <a:pt x="52" y="163"/>
                  </a:lnTo>
                  <a:lnTo>
                    <a:pt x="52" y="162"/>
                  </a:lnTo>
                  <a:lnTo>
                    <a:pt x="51" y="162"/>
                  </a:lnTo>
                  <a:lnTo>
                    <a:pt x="51" y="163"/>
                  </a:lnTo>
                  <a:lnTo>
                    <a:pt x="49" y="163"/>
                  </a:lnTo>
                  <a:lnTo>
                    <a:pt x="48" y="163"/>
                  </a:lnTo>
                  <a:lnTo>
                    <a:pt x="47" y="163"/>
                  </a:lnTo>
                  <a:lnTo>
                    <a:pt x="46" y="163"/>
                  </a:lnTo>
                  <a:lnTo>
                    <a:pt x="46" y="165"/>
                  </a:lnTo>
                  <a:lnTo>
                    <a:pt x="45" y="165"/>
                  </a:lnTo>
                  <a:lnTo>
                    <a:pt x="43" y="165"/>
                  </a:lnTo>
                  <a:lnTo>
                    <a:pt x="43" y="163"/>
                  </a:lnTo>
                  <a:lnTo>
                    <a:pt x="42" y="163"/>
                  </a:lnTo>
                  <a:lnTo>
                    <a:pt x="42" y="163"/>
                  </a:lnTo>
                  <a:lnTo>
                    <a:pt x="43" y="163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46" y="163"/>
                  </a:lnTo>
                  <a:lnTo>
                    <a:pt x="47" y="163"/>
                  </a:lnTo>
                  <a:lnTo>
                    <a:pt x="48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5" y="162"/>
                  </a:lnTo>
                  <a:lnTo>
                    <a:pt x="45" y="161"/>
                  </a:lnTo>
                  <a:lnTo>
                    <a:pt x="46" y="161"/>
                  </a:lnTo>
                  <a:lnTo>
                    <a:pt x="46" y="160"/>
                  </a:lnTo>
                  <a:lnTo>
                    <a:pt x="47" y="160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7" y="159"/>
                  </a:lnTo>
                  <a:lnTo>
                    <a:pt x="46" y="159"/>
                  </a:lnTo>
                  <a:lnTo>
                    <a:pt x="46" y="158"/>
                  </a:lnTo>
                  <a:lnTo>
                    <a:pt x="45" y="158"/>
                  </a:lnTo>
                  <a:lnTo>
                    <a:pt x="45" y="156"/>
                  </a:lnTo>
                  <a:lnTo>
                    <a:pt x="45" y="156"/>
                  </a:lnTo>
                  <a:lnTo>
                    <a:pt x="43" y="156"/>
                  </a:lnTo>
                  <a:lnTo>
                    <a:pt x="43" y="155"/>
                  </a:lnTo>
                  <a:lnTo>
                    <a:pt x="43" y="154"/>
                  </a:lnTo>
                  <a:lnTo>
                    <a:pt x="45" y="154"/>
                  </a:lnTo>
                  <a:lnTo>
                    <a:pt x="45" y="154"/>
                  </a:lnTo>
                  <a:lnTo>
                    <a:pt x="45" y="153"/>
                  </a:lnTo>
                  <a:lnTo>
                    <a:pt x="46" y="153"/>
                  </a:lnTo>
                  <a:lnTo>
                    <a:pt x="47" y="153"/>
                  </a:lnTo>
                  <a:lnTo>
                    <a:pt x="47" y="154"/>
                  </a:lnTo>
                  <a:lnTo>
                    <a:pt x="48" y="154"/>
                  </a:lnTo>
                  <a:close/>
                  <a:moveTo>
                    <a:pt x="39" y="154"/>
                  </a:moveTo>
                  <a:lnTo>
                    <a:pt x="37" y="155"/>
                  </a:lnTo>
                  <a:lnTo>
                    <a:pt x="36" y="155"/>
                  </a:lnTo>
                  <a:lnTo>
                    <a:pt x="37" y="154"/>
                  </a:lnTo>
                  <a:lnTo>
                    <a:pt x="37" y="153"/>
                  </a:lnTo>
                  <a:lnTo>
                    <a:pt x="39" y="153"/>
                  </a:lnTo>
                  <a:lnTo>
                    <a:pt x="39" y="152"/>
                  </a:lnTo>
                  <a:lnTo>
                    <a:pt x="40" y="152"/>
                  </a:lnTo>
                  <a:lnTo>
                    <a:pt x="41" y="150"/>
                  </a:lnTo>
                  <a:lnTo>
                    <a:pt x="41" y="152"/>
                  </a:lnTo>
                  <a:lnTo>
                    <a:pt x="40" y="153"/>
                  </a:lnTo>
                  <a:lnTo>
                    <a:pt x="39" y="154"/>
                  </a:lnTo>
                  <a:close/>
                  <a:moveTo>
                    <a:pt x="23" y="141"/>
                  </a:moveTo>
                  <a:lnTo>
                    <a:pt x="22" y="141"/>
                  </a:lnTo>
                  <a:lnTo>
                    <a:pt x="22" y="142"/>
                  </a:lnTo>
                  <a:lnTo>
                    <a:pt x="21" y="142"/>
                  </a:lnTo>
                  <a:lnTo>
                    <a:pt x="20" y="142"/>
                  </a:lnTo>
                  <a:lnTo>
                    <a:pt x="20" y="141"/>
                  </a:lnTo>
                  <a:lnTo>
                    <a:pt x="20" y="140"/>
                  </a:lnTo>
                  <a:lnTo>
                    <a:pt x="21" y="140"/>
                  </a:lnTo>
                  <a:lnTo>
                    <a:pt x="21" y="139"/>
                  </a:lnTo>
                  <a:lnTo>
                    <a:pt x="21" y="137"/>
                  </a:lnTo>
                  <a:lnTo>
                    <a:pt x="22" y="137"/>
                  </a:lnTo>
                  <a:lnTo>
                    <a:pt x="22" y="139"/>
                  </a:lnTo>
                  <a:lnTo>
                    <a:pt x="22" y="140"/>
                  </a:lnTo>
                  <a:lnTo>
                    <a:pt x="23" y="141"/>
                  </a:lnTo>
                  <a:close/>
                  <a:moveTo>
                    <a:pt x="45" y="140"/>
                  </a:moveTo>
                  <a:lnTo>
                    <a:pt x="45" y="141"/>
                  </a:lnTo>
                  <a:lnTo>
                    <a:pt x="45" y="142"/>
                  </a:lnTo>
                  <a:lnTo>
                    <a:pt x="43" y="142"/>
                  </a:lnTo>
                  <a:lnTo>
                    <a:pt x="42" y="142"/>
                  </a:lnTo>
                  <a:lnTo>
                    <a:pt x="42" y="141"/>
                  </a:lnTo>
                  <a:lnTo>
                    <a:pt x="41" y="140"/>
                  </a:lnTo>
                  <a:lnTo>
                    <a:pt x="42" y="139"/>
                  </a:lnTo>
                  <a:lnTo>
                    <a:pt x="42" y="137"/>
                  </a:lnTo>
                  <a:lnTo>
                    <a:pt x="43" y="137"/>
                  </a:lnTo>
                  <a:lnTo>
                    <a:pt x="45" y="139"/>
                  </a:lnTo>
                  <a:lnTo>
                    <a:pt x="45" y="140"/>
                  </a:lnTo>
                  <a:close/>
                  <a:moveTo>
                    <a:pt x="40" y="139"/>
                  </a:moveTo>
                  <a:lnTo>
                    <a:pt x="39" y="139"/>
                  </a:lnTo>
                  <a:lnTo>
                    <a:pt x="37" y="139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9"/>
                  </a:lnTo>
                  <a:close/>
                  <a:moveTo>
                    <a:pt x="49" y="130"/>
                  </a:moveTo>
                  <a:lnTo>
                    <a:pt x="49" y="131"/>
                  </a:lnTo>
                  <a:lnTo>
                    <a:pt x="48" y="130"/>
                  </a:lnTo>
                  <a:lnTo>
                    <a:pt x="48" y="129"/>
                  </a:lnTo>
                  <a:lnTo>
                    <a:pt x="49" y="129"/>
                  </a:lnTo>
                  <a:lnTo>
                    <a:pt x="49" y="130"/>
                  </a:lnTo>
                  <a:close/>
                  <a:moveTo>
                    <a:pt x="23" y="127"/>
                  </a:moveTo>
                  <a:lnTo>
                    <a:pt x="24" y="128"/>
                  </a:lnTo>
                  <a:lnTo>
                    <a:pt x="26" y="129"/>
                  </a:lnTo>
                  <a:lnTo>
                    <a:pt x="24" y="129"/>
                  </a:lnTo>
                  <a:lnTo>
                    <a:pt x="23" y="128"/>
                  </a:lnTo>
                  <a:lnTo>
                    <a:pt x="23" y="127"/>
                  </a:lnTo>
                  <a:lnTo>
                    <a:pt x="22" y="128"/>
                  </a:lnTo>
                  <a:lnTo>
                    <a:pt x="23" y="128"/>
                  </a:lnTo>
                  <a:lnTo>
                    <a:pt x="24" y="129"/>
                  </a:lnTo>
                  <a:lnTo>
                    <a:pt x="26" y="129"/>
                  </a:lnTo>
                  <a:lnTo>
                    <a:pt x="26" y="130"/>
                  </a:lnTo>
                  <a:lnTo>
                    <a:pt x="27" y="130"/>
                  </a:lnTo>
                  <a:lnTo>
                    <a:pt x="26" y="131"/>
                  </a:lnTo>
                  <a:lnTo>
                    <a:pt x="26" y="133"/>
                  </a:lnTo>
                  <a:lnTo>
                    <a:pt x="24" y="133"/>
                  </a:lnTo>
                  <a:lnTo>
                    <a:pt x="23" y="133"/>
                  </a:lnTo>
                  <a:lnTo>
                    <a:pt x="24" y="133"/>
                  </a:lnTo>
                  <a:lnTo>
                    <a:pt x="24" y="134"/>
                  </a:lnTo>
                  <a:lnTo>
                    <a:pt x="26" y="135"/>
                  </a:lnTo>
                  <a:lnTo>
                    <a:pt x="24" y="135"/>
                  </a:lnTo>
                  <a:lnTo>
                    <a:pt x="24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4" y="135"/>
                  </a:lnTo>
                  <a:lnTo>
                    <a:pt x="26" y="135"/>
                  </a:lnTo>
                  <a:lnTo>
                    <a:pt x="26" y="136"/>
                  </a:lnTo>
                  <a:lnTo>
                    <a:pt x="24" y="136"/>
                  </a:lnTo>
                  <a:lnTo>
                    <a:pt x="23" y="136"/>
                  </a:lnTo>
                  <a:lnTo>
                    <a:pt x="22" y="135"/>
                  </a:lnTo>
                  <a:lnTo>
                    <a:pt x="22" y="135"/>
                  </a:lnTo>
                  <a:lnTo>
                    <a:pt x="22" y="134"/>
                  </a:lnTo>
                  <a:lnTo>
                    <a:pt x="22" y="133"/>
                  </a:lnTo>
                  <a:lnTo>
                    <a:pt x="21" y="133"/>
                  </a:lnTo>
                  <a:lnTo>
                    <a:pt x="22" y="133"/>
                  </a:lnTo>
                  <a:lnTo>
                    <a:pt x="22" y="131"/>
                  </a:lnTo>
                  <a:lnTo>
                    <a:pt x="22" y="130"/>
                  </a:lnTo>
                  <a:lnTo>
                    <a:pt x="22" y="129"/>
                  </a:lnTo>
                  <a:lnTo>
                    <a:pt x="22" y="127"/>
                  </a:lnTo>
                  <a:lnTo>
                    <a:pt x="23" y="127"/>
                  </a:lnTo>
                  <a:close/>
                  <a:moveTo>
                    <a:pt x="24" y="123"/>
                  </a:moveTo>
                  <a:lnTo>
                    <a:pt x="24" y="124"/>
                  </a:lnTo>
                  <a:lnTo>
                    <a:pt x="24" y="123"/>
                  </a:lnTo>
                  <a:lnTo>
                    <a:pt x="24" y="124"/>
                  </a:lnTo>
                  <a:lnTo>
                    <a:pt x="26" y="124"/>
                  </a:lnTo>
                  <a:lnTo>
                    <a:pt x="26" y="126"/>
                  </a:lnTo>
                  <a:lnTo>
                    <a:pt x="24" y="126"/>
                  </a:lnTo>
                  <a:lnTo>
                    <a:pt x="26" y="126"/>
                  </a:lnTo>
                  <a:lnTo>
                    <a:pt x="24" y="127"/>
                  </a:lnTo>
                  <a:lnTo>
                    <a:pt x="22" y="126"/>
                  </a:lnTo>
                  <a:lnTo>
                    <a:pt x="22" y="124"/>
                  </a:lnTo>
                  <a:lnTo>
                    <a:pt x="23" y="123"/>
                  </a:lnTo>
                  <a:lnTo>
                    <a:pt x="24" y="123"/>
                  </a:lnTo>
                  <a:close/>
                  <a:moveTo>
                    <a:pt x="49" y="123"/>
                  </a:moveTo>
                  <a:lnTo>
                    <a:pt x="48" y="124"/>
                  </a:lnTo>
                  <a:lnTo>
                    <a:pt x="48" y="126"/>
                  </a:lnTo>
                  <a:lnTo>
                    <a:pt x="48" y="127"/>
                  </a:lnTo>
                  <a:lnTo>
                    <a:pt x="48" y="128"/>
                  </a:lnTo>
                  <a:lnTo>
                    <a:pt x="48" y="129"/>
                  </a:lnTo>
                  <a:lnTo>
                    <a:pt x="47" y="129"/>
                  </a:lnTo>
                  <a:lnTo>
                    <a:pt x="47" y="128"/>
                  </a:lnTo>
                  <a:lnTo>
                    <a:pt x="47" y="126"/>
                  </a:lnTo>
                  <a:lnTo>
                    <a:pt x="47" y="124"/>
                  </a:lnTo>
                  <a:lnTo>
                    <a:pt x="48" y="124"/>
                  </a:lnTo>
                  <a:lnTo>
                    <a:pt x="48" y="123"/>
                  </a:lnTo>
                  <a:lnTo>
                    <a:pt x="49" y="123"/>
                  </a:lnTo>
                  <a:close/>
                  <a:moveTo>
                    <a:pt x="49" y="122"/>
                  </a:moveTo>
                  <a:lnTo>
                    <a:pt x="48" y="122"/>
                  </a:lnTo>
                  <a:lnTo>
                    <a:pt x="49" y="121"/>
                  </a:lnTo>
                  <a:lnTo>
                    <a:pt x="49" y="122"/>
                  </a:lnTo>
                  <a:close/>
                  <a:moveTo>
                    <a:pt x="27" y="117"/>
                  </a:moveTo>
                  <a:lnTo>
                    <a:pt x="28" y="117"/>
                  </a:lnTo>
                  <a:lnTo>
                    <a:pt x="29" y="117"/>
                  </a:lnTo>
                  <a:lnTo>
                    <a:pt x="29" y="118"/>
                  </a:lnTo>
                  <a:lnTo>
                    <a:pt x="28" y="120"/>
                  </a:lnTo>
                  <a:lnTo>
                    <a:pt x="28" y="118"/>
                  </a:lnTo>
                  <a:lnTo>
                    <a:pt x="27" y="118"/>
                  </a:lnTo>
                  <a:lnTo>
                    <a:pt x="26" y="118"/>
                  </a:lnTo>
                  <a:lnTo>
                    <a:pt x="27" y="118"/>
                  </a:lnTo>
                  <a:lnTo>
                    <a:pt x="26" y="118"/>
                  </a:lnTo>
                  <a:lnTo>
                    <a:pt x="27" y="118"/>
                  </a:lnTo>
                  <a:lnTo>
                    <a:pt x="27" y="120"/>
                  </a:lnTo>
                  <a:lnTo>
                    <a:pt x="28" y="120"/>
                  </a:lnTo>
                  <a:lnTo>
                    <a:pt x="28" y="121"/>
                  </a:lnTo>
                  <a:lnTo>
                    <a:pt x="27" y="121"/>
                  </a:lnTo>
                  <a:lnTo>
                    <a:pt x="26" y="121"/>
                  </a:lnTo>
                  <a:lnTo>
                    <a:pt x="24" y="121"/>
                  </a:lnTo>
                  <a:lnTo>
                    <a:pt x="24" y="122"/>
                  </a:lnTo>
                  <a:lnTo>
                    <a:pt x="26" y="122"/>
                  </a:lnTo>
                  <a:lnTo>
                    <a:pt x="27" y="121"/>
                  </a:lnTo>
                  <a:lnTo>
                    <a:pt x="28" y="122"/>
                  </a:lnTo>
                  <a:lnTo>
                    <a:pt x="27" y="123"/>
                  </a:lnTo>
                  <a:lnTo>
                    <a:pt x="26" y="123"/>
                  </a:lnTo>
                  <a:lnTo>
                    <a:pt x="24" y="123"/>
                  </a:lnTo>
                  <a:lnTo>
                    <a:pt x="24" y="122"/>
                  </a:lnTo>
                  <a:lnTo>
                    <a:pt x="23" y="122"/>
                  </a:lnTo>
                  <a:lnTo>
                    <a:pt x="24" y="121"/>
                  </a:lnTo>
                  <a:lnTo>
                    <a:pt x="23" y="121"/>
                  </a:lnTo>
                  <a:lnTo>
                    <a:pt x="22" y="121"/>
                  </a:lnTo>
                  <a:lnTo>
                    <a:pt x="21" y="121"/>
                  </a:lnTo>
                  <a:lnTo>
                    <a:pt x="20" y="120"/>
                  </a:lnTo>
                  <a:lnTo>
                    <a:pt x="20" y="118"/>
                  </a:lnTo>
                  <a:lnTo>
                    <a:pt x="21" y="118"/>
                  </a:lnTo>
                  <a:lnTo>
                    <a:pt x="21" y="117"/>
                  </a:lnTo>
                  <a:lnTo>
                    <a:pt x="22" y="117"/>
                  </a:lnTo>
                  <a:lnTo>
                    <a:pt x="22" y="118"/>
                  </a:lnTo>
                  <a:lnTo>
                    <a:pt x="23" y="117"/>
                  </a:lnTo>
                  <a:lnTo>
                    <a:pt x="24" y="116"/>
                  </a:lnTo>
                  <a:lnTo>
                    <a:pt x="24" y="117"/>
                  </a:lnTo>
                  <a:lnTo>
                    <a:pt x="23" y="117"/>
                  </a:lnTo>
                  <a:lnTo>
                    <a:pt x="24" y="117"/>
                  </a:lnTo>
                  <a:lnTo>
                    <a:pt x="26" y="117"/>
                  </a:lnTo>
                  <a:lnTo>
                    <a:pt x="24" y="117"/>
                  </a:lnTo>
                  <a:lnTo>
                    <a:pt x="26" y="117"/>
                  </a:lnTo>
                  <a:lnTo>
                    <a:pt x="26" y="116"/>
                  </a:lnTo>
                  <a:lnTo>
                    <a:pt x="27" y="116"/>
                  </a:lnTo>
                  <a:lnTo>
                    <a:pt x="27" y="117"/>
                  </a:lnTo>
                  <a:close/>
                  <a:moveTo>
                    <a:pt x="43" y="116"/>
                  </a:moveTo>
                  <a:lnTo>
                    <a:pt x="45" y="117"/>
                  </a:lnTo>
                  <a:lnTo>
                    <a:pt x="45" y="118"/>
                  </a:lnTo>
                  <a:lnTo>
                    <a:pt x="45" y="118"/>
                  </a:lnTo>
                  <a:lnTo>
                    <a:pt x="45" y="120"/>
                  </a:lnTo>
                  <a:lnTo>
                    <a:pt x="46" y="120"/>
                  </a:lnTo>
                  <a:lnTo>
                    <a:pt x="46" y="122"/>
                  </a:lnTo>
                  <a:lnTo>
                    <a:pt x="46" y="123"/>
                  </a:lnTo>
                  <a:lnTo>
                    <a:pt x="46" y="124"/>
                  </a:lnTo>
                  <a:lnTo>
                    <a:pt x="46" y="126"/>
                  </a:lnTo>
                  <a:lnTo>
                    <a:pt x="45" y="127"/>
                  </a:lnTo>
                  <a:lnTo>
                    <a:pt x="46" y="127"/>
                  </a:lnTo>
                  <a:lnTo>
                    <a:pt x="46" y="128"/>
                  </a:lnTo>
                  <a:lnTo>
                    <a:pt x="46" y="129"/>
                  </a:lnTo>
                  <a:lnTo>
                    <a:pt x="47" y="129"/>
                  </a:lnTo>
                  <a:lnTo>
                    <a:pt x="46" y="129"/>
                  </a:lnTo>
                  <a:lnTo>
                    <a:pt x="46" y="130"/>
                  </a:lnTo>
                  <a:lnTo>
                    <a:pt x="47" y="130"/>
                  </a:lnTo>
                  <a:lnTo>
                    <a:pt x="48" y="130"/>
                  </a:lnTo>
                  <a:lnTo>
                    <a:pt x="47" y="130"/>
                  </a:lnTo>
                  <a:lnTo>
                    <a:pt x="47" y="131"/>
                  </a:lnTo>
                  <a:lnTo>
                    <a:pt x="48" y="131"/>
                  </a:lnTo>
                  <a:lnTo>
                    <a:pt x="48" y="130"/>
                  </a:lnTo>
                  <a:lnTo>
                    <a:pt x="48" y="131"/>
                  </a:lnTo>
                  <a:lnTo>
                    <a:pt x="49" y="131"/>
                  </a:lnTo>
                  <a:lnTo>
                    <a:pt x="51" y="131"/>
                  </a:lnTo>
                  <a:lnTo>
                    <a:pt x="51" y="133"/>
                  </a:lnTo>
                  <a:lnTo>
                    <a:pt x="51" y="131"/>
                  </a:lnTo>
                  <a:lnTo>
                    <a:pt x="52" y="131"/>
                  </a:lnTo>
                  <a:lnTo>
                    <a:pt x="53" y="131"/>
                  </a:lnTo>
                  <a:lnTo>
                    <a:pt x="54" y="131"/>
                  </a:lnTo>
                  <a:lnTo>
                    <a:pt x="55" y="131"/>
                  </a:lnTo>
                  <a:lnTo>
                    <a:pt x="55" y="133"/>
                  </a:lnTo>
                  <a:lnTo>
                    <a:pt x="55" y="134"/>
                  </a:lnTo>
                  <a:lnTo>
                    <a:pt x="54" y="134"/>
                  </a:lnTo>
                  <a:lnTo>
                    <a:pt x="54" y="135"/>
                  </a:lnTo>
                  <a:lnTo>
                    <a:pt x="53" y="135"/>
                  </a:lnTo>
                  <a:lnTo>
                    <a:pt x="53" y="135"/>
                  </a:lnTo>
                  <a:lnTo>
                    <a:pt x="52" y="136"/>
                  </a:lnTo>
                  <a:lnTo>
                    <a:pt x="51" y="139"/>
                  </a:lnTo>
                  <a:lnTo>
                    <a:pt x="49" y="139"/>
                  </a:lnTo>
                  <a:lnTo>
                    <a:pt x="48" y="139"/>
                  </a:lnTo>
                  <a:lnTo>
                    <a:pt x="48" y="137"/>
                  </a:lnTo>
                  <a:lnTo>
                    <a:pt x="48" y="136"/>
                  </a:lnTo>
                  <a:lnTo>
                    <a:pt x="49" y="135"/>
                  </a:lnTo>
                  <a:lnTo>
                    <a:pt x="49" y="135"/>
                  </a:lnTo>
                  <a:lnTo>
                    <a:pt x="52" y="135"/>
                  </a:lnTo>
                  <a:lnTo>
                    <a:pt x="52" y="134"/>
                  </a:lnTo>
                  <a:lnTo>
                    <a:pt x="51" y="135"/>
                  </a:lnTo>
                  <a:lnTo>
                    <a:pt x="48" y="135"/>
                  </a:lnTo>
                  <a:lnTo>
                    <a:pt x="48" y="134"/>
                  </a:lnTo>
                  <a:lnTo>
                    <a:pt x="48" y="133"/>
                  </a:lnTo>
                  <a:lnTo>
                    <a:pt x="48" y="134"/>
                  </a:lnTo>
                  <a:lnTo>
                    <a:pt x="48" y="135"/>
                  </a:lnTo>
                  <a:lnTo>
                    <a:pt x="47" y="135"/>
                  </a:lnTo>
                  <a:lnTo>
                    <a:pt x="48" y="135"/>
                  </a:lnTo>
                  <a:lnTo>
                    <a:pt x="47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4"/>
                  </a:lnTo>
                  <a:lnTo>
                    <a:pt x="45" y="134"/>
                  </a:lnTo>
                  <a:lnTo>
                    <a:pt x="46" y="134"/>
                  </a:lnTo>
                  <a:lnTo>
                    <a:pt x="45" y="135"/>
                  </a:lnTo>
                  <a:lnTo>
                    <a:pt x="43" y="135"/>
                  </a:lnTo>
                  <a:lnTo>
                    <a:pt x="45" y="134"/>
                  </a:lnTo>
                  <a:lnTo>
                    <a:pt x="43" y="134"/>
                  </a:lnTo>
                  <a:lnTo>
                    <a:pt x="42" y="134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2" y="133"/>
                  </a:lnTo>
                  <a:lnTo>
                    <a:pt x="41" y="131"/>
                  </a:lnTo>
                  <a:lnTo>
                    <a:pt x="41" y="130"/>
                  </a:lnTo>
                  <a:lnTo>
                    <a:pt x="40" y="130"/>
                  </a:lnTo>
                  <a:lnTo>
                    <a:pt x="41" y="129"/>
                  </a:lnTo>
                  <a:lnTo>
                    <a:pt x="42" y="129"/>
                  </a:lnTo>
                  <a:lnTo>
                    <a:pt x="42" y="130"/>
                  </a:lnTo>
                  <a:lnTo>
                    <a:pt x="43" y="130"/>
                  </a:lnTo>
                  <a:lnTo>
                    <a:pt x="42" y="129"/>
                  </a:lnTo>
                  <a:lnTo>
                    <a:pt x="41" y="128"/>
                  </a:lnTo>
                  <a:lnTo>
                    <a:pt x="41" y="129"/>
                  </a:lnTo>
                  <a:lnTo>
                    <a:pt x="41" y="128"/>
                  </a:lnTo>
                  <a:lnTo>
                    <a:pt x="40" y="128"/>
                  </a:lnTo>
                  <a:lnTo>
                    <a:pt x="41" y="128"/>
                  </a:lnTo>
                  <a:lnTo>
                    <a:pt x="40" y="128"/>
                  </a:lnTo>
                  <a:lnTo>
                    <a:pt x="40" y="127"/>
                  </a:lnTo>
                  <a:lnTo>
                    <a:pt x="40" y="128"/>
                  </a:lnTo>
                  <a:lnTo>
                    <a:pt x="40" y="127"/>
                  </a:lnTo>
                  <a:lnTo>
                    <a:pt x="39" y="127"/>
                  </a:lnTo>
                  <a:lnTo>
                    <a:pt x="39" y="128"/>
                  </a:lnTo>
                  <a:lnTo>
                    <a:pt x="39" y="129"/>
                  </a:lnTo>
                  <a:lnTo>
                    <a:pt x="36" y="128"/>
                  </a:lnTo>
                  <a:lnTo>
                    <a:pt x="35" y="128"/>
                  </a:lnTo>
                  <a:lnTo>
                    <a:pt x="35" y="127"/>
                  </a:lnTo>
                  <a:lnTo>
                    <a:pt x="35" y="126"/>
                  </a:lnTo>
                  <a:lnTo>
                    <a:pt x="34" y="124"/>
                  </a:lnTo>
                  <a:lnTo>
                    <a:pt x="35" y="124"/>
                  </a:lnTo>
                  <a:lnTo>
                    <a:pt x="35" y="123"/>
                  </a:lnTo>
                  <a:lnTo>
                    <a:pt x="36" y="123"/>
                  </a:lnTo>
                  <a:lnTo>
                    <a:pt x="37" y="124"/>
                  </a:lnTo>
                  <a:lnTo>
                    <a:pt x="37" y="126"/>
                  </a:lnTo>
                  <a:lnTo>
                    <a:pt x="37" y="124"/>
                  </a:lnTo>
                  <a:lnTo>
                    <a:pt x="37" y="123"/>
                  </a:lnTo>
                  <a:lnTo>
                    <a:pt x="39" y="123"/>
                  </a:lnTo>
                  <a:lnTo>
                    <a:pt x="39" y="122"/>
                  </a:lnTo>
                  <a:lnTo>
                    <a:pt x="37" y="122"/>
                  </a:lnTo>
                  <a:lnTo>
                    <a:pt x="37" y="121"/>
                  </a:lnTo>
                  <a:lnTo>
                    <a:pt x="36" y="121"/>
                  </a:lnTo>
                  <a:lnTo>
                    <a:pt x="37" y="121"/>
                  </a:lnTo>
                  <a:lnTo>
                    <a:pt x="37" y="120"/>
                  </a:lnTo>
                  <a:lnTo>
                    <a:pt x="39" y="120"/>
                  </a:lnTo>
                  <a:lnTo>
                    <a:pt x="39" y="121"/>
                  </a:lnTo>
                  <a:lnTo>
                    <a:pt x="40" y="122"/>
                  </a:lnTo>
                  <a:lnTo>
                    <a:pt x="41" y="123"/>
                  </a:lnTo>
                  <a:lnTo>
                    <a:pt x="41" y="122"/>
                  </a:lnTo>
                  <a:lnTo>
                    <a:pt x="41" y="123"/>
                  </a:lnTo>
                  <a:lnTo>
                    <a:pt x="42" y="122"/>
                  </a:lnTo>
                  <a:lnTo>
                    <a:pt x="43" y="124"/>
                  </a:lnTo>
                  <a:lnTo>
                    <a:pt x="43" y="123"/>
                  </a:lnTo>
                  <a:lnTo>
                    <a:pt x="42" y="122"/>
                  </a:lnTo>
                  <a:lnTo>
                    <a:pt x="42" y="121"/>
                  </a:lnTo>
                  <a:lnTo>
                    <a:pt x="42" y="120"/>
                  </a:lnTo>
                  <a:lnTo>
                    <a:pt x="42" y="118"/>
                  </a:lnTo>
                  <a:lnTo>
                    <a:pt x="41" y="118"/>
                  </a:lnTo>
                  <a:lnTo>
                    <a:pt x="41" y="117"/>
                  </a:lnTo>
                  <a:lnTo>
                    <a:pt x="42" y="117"/>
                  </a:lnTo>
                  <a:lnTo>
                    <a:pt x="42" y="116"/>
                  </a:lnTo>
                  <a:lnTo>
                    <a:pt x="43" y="116"/>
                  </a:lnTo>
                  <a:close/>
                  <a:moveTo>
                    <a:pt x="27" y="115"/>
                  </a:moveTo>
                  <a:lnTo>
                    <a:pt x="27" y="116"/>
                  </a:lnTo>
                  <a:lnTo>
                    <a:pt x="26" y="116"/>
                  </a:lnTo>
                  <a:lnTo>
                    <a:pt x="27" y="115"/>
                  </a:lnTo>
                  <a:close/>
                  <a:moveTo>
                    <a:pt x="1" y="113"/>
                  </a:moveTo>
                  <a:lnTo>
                    <a:pt x="0" y="111"/>
                  </a:lnTo>
                  <a:lnTo>
                    <a:pt x="1" y="111"/>
                  </a:lnTo>
                  <a:lnTo>
                    <a:pt x="1" y="113"/>
                  </a:lnTo>
                  <a:close/>
                  <a:moveTo>
                    <a:pt x="30" y="108"/>
                  </a:moveTo>
                  <a:lnTo>
                    <a:pt x="30" y="109"/>
                  </a:lnTo>
                  <a:lnTo>
                    <a:pt x="29" y="109"/>
                  </a:lnTo>
                  <a:lnTo>
                    <a:pt x="29" y="108"/>
                  </a:lnTo>
                  <a:lnTo>
                    <a:pt x="30" y="108"/>
                  </a:lnTo>
                  <a:close/>
                  <a:moveTo>
                    <a:pt x="33" y="97"/>
                  </a:moveTo>
                  <a:lnTo>
                    <a:pt x="34" y="97"/>
                  </a:lnTo>
                  <a:lnTo>
                    <a:pt x="34" y="98"/>
                  </a:lnTo>
                  <a:lnTo>
                    <a:pt x="33" y="98"/>
                  </a:lnTo>
                  <a:lnTo>
                    <a:pt x="33" y="97"/>
                  </a:lnTo>
                  <a:close/>
                  <a:moveTo>
                    <a:pt x="45" y="92"/>
                  </a:moveTo>
                  <a:lnTo>
                    <a:pt x="45" y="94"/>
                  </a:lnTo>
                  <a:lnTo>
                    <a:pt x="45" y="95"/>
                  </a:lnTo>
                  <a:lnTo>
                    <a:pt x="45" y="96"/>
                  </a:lnTo>
                  <a:lnTo>
                    <a:pt x="43" y="96"/>
                  </a:lnTo>
                  <a:lnTo>
                    <a:pt x="43" y="97"/>
                  </a:lnTo>
                  <a:lnTo>
                    <a:pt x="42" y="97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7"/>
                  </a:lnTo>
                  <a:lnTo>
                    <a:pt x="46" y="97"/>
                  </a:lnTo>
                  <a:lnTo>
                    <a:pt x="45" y="97"/>
                  </a:lnTo>
                  <a:lnTo>
                    <a:pt x="46" y="98"/>
                  </a:lnTo>
                  <a:lnTo>
                    <a:pt x="45" y="98"/>
                  </a:lnTo>
                  <a:lnTo>
                    <a:pt x="45" y="100"/>
                  </a:lnTo>
                  <a:lnTo>
                    <a:pt x="45" y="100"/>
                  </a:lnTo>
                  <a:lnTo>
                    <a:pt x="45" y="98"/>
                  </a:lnTo>
                  <a:lnTo>
                    <a:pt x="43" y="98"/>
                  </a:lnTo>
                  <a:lnTo>
                    <a:pt x="42" y="98"/>
                  </a:lnTo>
                  <a:lnTo>
                    <a:pt x="42" y="100"/>
                  </a:lnTo>
                  <a:lnTo>
                    <a:pt x="42" y="101"/>
                  </a:lnTo>
                  <a:lnTo>
                    <a:pt x="41" y="102"/>
                  </a:lnTo>
                  <a:lnTo>
                    <a:pt x="40" y="102"/>
                  </a:lnTo>
                  <a:lnTo>
                    <a:pt x="39" y="103"/>
                  </a:lnTo>
                  <a:lnTo>
                    <a:pt x="37" y="103"/>
                  </a:lnTo>
                  <a:lnTo>
                    <a:pt x="39" y="103"/>
                  </a:lnTo>
                  <a:lnTo>
                    <a:pt x="41" y="103"/>
                  </a:lnTo>
                  <a:lnTo>
                    <a:pt x="41" y="102"/>
                  </a:lnTo>
                  <a:lnTo>
                    <a:pt x="42" y="102"/>
                  </a:lnTo>
                  <a:lnTo>
                    <a:pt x="42" y="103"/>
                  </a:lnTo>
                  <a:lnTo>
                    <a:pt x="42" y="104"/>
                  </a:lnTo>
                  <a:lnTo>
                    <a:pt x="42" y="105"/>
                  </a:lnTo>
                  <a:lnTo>
                    <a:pt x="41" y="105"/>
                  </a:lnTo>
                  <a:lnTo>
                    <a:pt x="40" y="105"/>
                  </a:lnTo>
                  <a:lnTo>
                    <a:pt x="39" y="105"/>
                  </a:lnTo>
                  <a:lnTo>
                    <a:pt x="40" y="107"/>
                  </a:lnTo>
                  <a:lnTo>
                    <a:pt x="41" y="107"/>
                  </a:lnTo>
                  <a:lnTo>
                    <a:pt x="41" y="107"/>
                  </a:lnTo>
                  <a:lnTo>
                    <a:pt x="40" y="107"/>
                  </a:lnTo>
                  <a:lnTo>
                    <a:pt x="40" y="108"/>
                  </a:lnTo>
                  <a:lnTo>
                    <a:pt x="39" y="107"/>
                  </a:lnTo>
                  <a:lnTo>
                    <a:pt x="39" y="108"/>
                  </a:lnTo>
                  <a:lnTo>
                    <a:pt x="37" y="108"/>
                  </a:lnTo>
                  <a:lnTo>
                    <a:pt x="37" y="107"/>
                  </a:lnTo>
                  <a:lnTo>
                    <a:pt x="37" y="108"/>
                  </a:lnTo>
                  <a:lnTo>
                    <a:pt x="36" y="108"/>
                  </a:lnTo>
                  <a:lnTo>
                    <a:pt x="36" y="107"/>
                  </a:lnTo>
                  <a:lnTo>
                    <a:pt x="36" y="107"/>
                  </a:lnTo>
                  <a:lnTo>
                    <a:pt x="36" y="105"/>
                  </a:lnTo>
                  <a:lnTo>
                    <a:pt x="36" y="104"/>
                  </a:lnTo>
                  <a:lnTo>
                    <a:pt x="37" y="104"/>
                  </a:lnTo>
                  <a:lnTo>
                    <a:pt x="39" y="104"/>
                  </a:lnTo>
                  <a:lnTo>
                    <a:pt x="36" y="104"/>
                  </a:lnTo>
                  <a:lnTo>
                    <a:pt x="35" y="105"/>
                  </a:lnTo>
                  <a:lnTo>
                    <a:pt x="35" y="107"/>
                  </a:lnTo>
                  <a:lnTo>
                    <a:pt x="35" y="107"/>
                  </a:lnTo>
                  <a:lnTo>
                    <a:pt x="36" y="107"/>
                  </a:lnTo>
                  <a:lnTo>
                    <a:pt x="36" y="108"/>
                  </a:lnTo>
                  <a:lnTo>
                    <a:pt x="36" y="109"/>
                  </a:lnTo>
                  <a:lnTo>
                    <a:pt x="35" y="109"/>
                  </a:lnTo>
                  <a:lnTo>
                    <a:pt x="34" y="109"/>
                  </a:lnTo>
                  <a:lnTo>
                    <a:pt x="35" y="110"/>
                  </a:lnTo>
                  <a:lnTo>
                    <a:pt x="35" y="111"/>
                  </a:lnTo>
                  <a:lnTo>
                    <a:pt x="34" y="111"/>
                  </a:lnTo>
                  <a:lnTo>
                    <a:pt x="33" y="111"/>
                  </a:lnTo>
                  <a:lnTo>
                    <a:pt x="33" y="113"/>
                  </a:lnTo>
                  <a:lnTo>
                    <a:pt x="33" y="114"/>
                  </a:lnTo>
                  <a:lnTo>
                    <a:pt x="32" y="114"/>
                  </a:lnTo>
                  <a:lnTo>
                    <a:pt x="30" y="115"/>
                  </a:lnTo>
                  <a:lnTo>
                    <a:pt x="29" y="114"/>
                  </a:lnTo>
                  <a:lnTo>
                    <a:pt x="28" y="111"/>
                  </a:lnTo>
                  <a:lnTo>
                    <a:pt x="29" y="111"/>
                  </a:lnTo>
                  <a:lnTo>
                    <a:pt x="30" y="110"/>
                  </a:lnTo>
                  <a:lnTo>
                    <a:pt x="32" y="110"/>
                  </a:lnTo>
                  <a:lnTo>
                    <a:pt x="30" y="109"/>
                  </a:lnTo>
                  <a:lnTo>
                    <a:pt x="32" y="108"/>
                  </a:lnTo>
                  <a:lnTo>
                    <a:pt x="33" y="108"/>
                  </a:lnTo>
                  <a:lnTo>
                    <a:pt x="34" y="109"/>
                  </a:lnTo>
                  <a:lnTo>
                    <a:pt x="33" y="108"/>
                  </a:lnTo>
                  <a:lnTo>
                    <a:pt x="32" y="107"/>
                  </a:lnTo>
                  <a:lnTo>
                    <a:pt x="30" y="107"/>
                  </a:lnTo>
                  <a:lnTo>
                    <a:pt x="29" y="107"/>
                  </a:lnTo>
                  <a:lnTo>
                    <a:pt x="29" y="107"/>
                  </a:lnTo>
                  <a:lnTo>
                    <a:pt x="28" y="107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30" y="105"/>
                  </a:lnTo>
                  <a:lnTo>
                    <a:pt x="32" y="104"/>
                  </a:lnTo>
                  <a:lnTo>
                    <a:pt x="29" y="104"/>
                  </a:lnTo>
                  <a:lnTo>
                    <a:pt x="29" y="103"/>
                  </a:lnTo>
                  <a:lnTo>
                    <a:pt x="29" y="104"/>
                  </a:lnTo>
                  <a:lnTo>
                    <a:pt x="28" y="103"/>
                  </a:lnTo>
                  <a:lnTo>
                    <a:pt x="28" y="102"/>
                  </a:lnTo>
                  <a:lnTo>
                    <a:pt x="28" y="101"/>
                  </a:lnTo>
                  <a:lnTo>
                    <a:pt x="28" y="100"/>
                  </a:lnTo>
                  <a:lnTo>
                    <a:pt x="29" y="100"/>
                  </a:lnTo>
                  <a:lnTo>
                    <a:pt x="30" y="100"/>
                  </a:lnTo>
                  <a:lnTo>
                    <a:pt x="29" y="98"/>
                  </a:lnTo>
                  <a:lnTo>
                    <a:pt x="29" y="97"/>
                  </a:lnTo>
                  <a:lnTo>
                    <a:pt x="30" y="97"/>
                  </a:lnTo>
                  <a:lnTo>
                    <a:pt x="30" y="98"/>
                  </a:lnTo>
                  <a:lnTo>
                    <a:pt x="30" y="97"/>
                  </a:lnTo>
                  <a:lnTo>
                    <a:pt x="32" y="98"/>
                  </a:lnTo>
                  <a:lnTo>
                    <a:pt x="32" y="100"/>
                  </a:lnTo>
                  <a:lnTo>
                    <a:pt x="33" y="100"/>
                  </a:lnTo>
                  <a:lnTo>
                    <a:pt x="32" y="101"/>
                  </a:lnTo>
                  <a:lnTo>
                    <a:pt x="33" y="101"/>
                  </a:lnTo>
                  <a:lnTo>
                    <a:pt x="33" y="102"/>
                  </a:lnTo>
                  <a:lnTo>
                    <a:pt x="33" y="101"/>
                  </a:lnTo>
                  <a:lnTo>
                    <a:pt x="33" y="100"/>
                  </a:lnTo>
                  <a:lnTo>
                    <a:pt x="34" y="98"/>
                  </a:lnTo>
                  <a:lnTo>
                    <a:pt x="35" y="98"/>
                  </a:lnTo>
                  <a:lnTo>
                    <a:pt x="35" y="100"/>
                  </a:lnTo>
                  <a:lnTo>
                    <a:pt x="36" y="100"/>
                  </a:lnTo>
                  <a:lnTo>
                    <a:pt x="35" y="98"/>
                  </a:lnTo>
                  <a:lnTo>
                    <a:pt x="35" y="97"/>
                  </a:lnTo>
                  <a:lnTo>
                    <a:pt x="34" y="97"/>
                  </a:lnTo>
                  <a:lnTo>
                    <a:pt x="34" y="96"/>
                  </a:lnTo>
                  <a:lnTo>
                    <a:pt x="35" y="94"/>
                  </a:lnTo>
                  <a:lnTo>
                    <a:pt x="36" y="94"/>
                  </a:lnTo>
                  <a:lnTo>
                    <a:pt x="37" y="94"/>
                  </a:lnTo>
                  <a:lnTo>
                    <a:pt x="39" y="92"/>
                  </a:lnTo>
                  <a:lnTo>
                    <a:pt x="40" y="91"/>
                  </a:lnTo>
                  <a:lnTo>
                    <a:pt x="43" y="89"/>
                  </a:lnTo>
                  <a:lnTo>
                    <a:pt x="43" y="88"/>
                  </a:lnTo>
                  <a:lnTo>
                    <a:pt x="45" y="88"/>
                  </a:lnTo>
                  <a:lnTo>
                    <a:pt x="45" y="88"/>
                  </a:lnTo>
                  <a:lnTo>
                    <a:pt x="45" y="89"/>
                  </a:lnTo>
                  <a:lnTo>
                    <a:pt x="45" y="90"/>
                  </a:lnTo>
                  <a:lnTo>
                    <a:pt x="46" y="90"/>
                  </a:lnTo>
                  <a:lnTo>
                    <a:pt x="45" y="91"/>
                  </a:lnTo>
                  <a:lnTo>
                    <a:pt x="45" y="92"/>
                  </a:lnTo>
                  <a:close/>
                  <a:moveTo>
                    <a:pt x="99" y="82"/>
                  </a:moveTo>
                  <a:lnTo>
                    <a:pt x="101" y="82"/>
                  </a:lnTo>
                  <a:lnTo>
                    <a:pt x="101" y="83"/>
                  </a:lnTo>
                  <a:lnTo>
                    <a:pt x="103" y="83"/>
                  </a:lnTo>
                  <a:lnTo>
                    <a:pt x="104" y="82"/>
                  </a:lnTo>
                  <a:lnTo>
                    <a:pt x="104" y="83"/>
                  </a:lnTo>
                  <a:lnTo>
                    <a:pt x="104" y="84"/>
                  </a:lnTo>
                  <a:lnTo>
                    <a:pt x="103" y="85"/>
                  </a:lnTo>
                  <a:lnTo>
                    <a:pt x="103" y="87"/>
                  </a:lnTo>
                  <a:lnTo>
                    <a:pt x="101" y="88"/>
                  </a:lnTo>
                  <a:lnTo>
                    <a:pt x="103" y="88"/>
                  </a:lnTo>
                  <a:lnTo>
                    <a:pt x="103" y="89"/>
                  </a:lnTo>
                  <a:lnTo>
                    <a:pt x="103" y="88"/>
                  </a:lnTo>
                  <a:lnTo>
                    <a:pt x="104" y="89"/>
                  </a:lnTo>
                  <a:lnTo>
                    <a:pt x="103" y="89"/>
                  </a:lnTo>
                  <a:lnTo>
                    <a:pt x="103" y="90"/>
                  </a:lnTo>
                  <a:lnTo>
                    <a:pt x="103" y="91"/>
                  </a:lnTo>
                  <a:lnTo>
                    <a:pt x="101" y="92"/>
                  </a:lnTo>
                  <a:lnTo>
                    <a:pt x="101" y="94"/>
                  </a:lnTo>
                  <a:lnTo>
                    <a:pt x="101" y="95"/>
                  </a:lnTo>
                  <a:lnTo>
                    <a:pt x="100" y="95"/>
                  </a:lnTo>
                  <a:lnTo>
                    <a:pt x="99" y="96"/>
                  </a:lnTo>
                  <a:lnTo>
                    <a:pt x="98" y="96"/>
                  </a:lnTo>
                  <a:lnTo>
                    <a:pt x="97" y="97"/>
                  </a:lnTo>
                  <a:lnTo>
                    <a:pt x="97" y="98"/>
                  </a:lnTo>
                  <a:lnTo>
                    <a:pt x="97" y="100"/>
                  </a:lnTo>
                  <a:lnTo>
                    <a:pt x="95" y="100"/>
                  </a:lnTo>
                  <a:lnTo>
                    <a:pt x="91" y="103"/>
                  </a:lnTo>
                  <a:lnTo>
                    <a:pt x="90" y="104"/>
                  </a:lnTo>
                  <a:lnTo>
                    <a:pt x="90" y="105"/>
                  </a:lnTo>
                  <a:lnTo>
                    <a:pt x="88" y="107"/>
                  </a:lnTo>
                  <a:lnTo>
                    <a:pt x="87" y="107"/>
                  </a:lnTo>
                  <a:lnTo>
                    <a:pt x="86" y="107"/>
                  </a:lnTo>
                  <a:lnTo>
                    <a:pt x="86" y="108"/>
                  </a:lnTo>
                  <a:lnTo>
                    <a:pt x="86" y="107"/>
                  </a:lnTo>
                  <a:lnTo>
                    <a:pt x="85" y="107"/>
                  </a:lnTo>
                  <a:lnTo>
                    <a:pt x="85" y="108"/>
                  </a:lnTo>
                  <a:lnTo>
                    <a:pt x="86" y="108"/>
                  </a:lnTo>
                  <a:lnTo>
                    <a:pt x="86" y="109"/>
                  </a:lnTo>
                  <a:lnTo>
                    <a:pt x="86" y="110"/>
                  </a:lnTo>
                  <a:lnTo>
                    <a:pt x="85" y="109"/>
                  </a:lnTo>
                  <a:lnTo>
                    <a:pt x="85" y="110"/>
                  </a:lnTo>
                  <a:lnTo>
                    <a:pt x="84" y="110"/>
                  </a:lnTo>
                  <a:lnTo>
                    <a:pt x="82" y="110"/>
                  </a:lnTo>
                  <a:lnTo>
                    <a:pt x="82" y="109"/>
                  </a:lnTo>
                  <a:lnTo>
                    <a:pt x="80" y="110"/>
                  </a:lnTo>
                  <a:lnTo>
                    <a:pt x="79" y="109"/>
                  </a:lnTo>
                  <a:lnTo>
                    <a:pt x="79" y="108"/>
                  </a:lnTo>
                  <a:lnTo>
                    <a:pt x="80" y="110"/>
                  </a:lnTo>
                  <a:lnTo>
                    <a:pt x="81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4" y="111"/>
                  </a:lnTo>
                  <a:lnTo>
                    <a:pt x="84" y="110"/>
                  </a:lnTo>
                  <a:lnTo>
                    <a:pt x="85" y="111"/>
                  </a:lnTo>
                  <a:lnTo>
                    <a:pt x="86" y="110"/>
                  </a:lnTo>
                  <a:lnTo>
                    <a:pt x="87" y="111"/>
                  </a:lnTo>
                  <a:lnTo>
                    <a:pt x="88" y="113"/>
                  </a:lnTo>
                  <a:lnTo>
                    <a:pt x="88" y="111"/>
                  </a:lnTo>
                  <a:lnTo>
                    <a:pt x="90" y="111"/>
                  </a:lnTo>
                  <a:lnTo>
                    <a:pt x="90" y="110"/>
                  </a:lnTo>
                  <a:lnTo>
                    <a:pt x="91" y="110"/>
                  </a:lnTo>
                  <a:lnTo>
                    <a:pt x="91" y="111"/>
                  </a:lnTo>
                  <a:lnTo>
                    <a:pt x="87" y="115"/>
                  </a:lnTo>
                  <a:lnTo>
                    <a:pt x="87" y="116"/>
                  </a:lnTo>
                  <a:lnTo>
                    <a:pt x="86" y="116"/>
                  </a:lnTo>
                  <a:lnTo>
                    <a:pt x="86" y="115"/>
                  </a:lnTo>
                  <a:lnTo>
                    <a:pt x="85" y="115"/>
                  </a:lnTo>
                  <a:lnTo>
                    <a:pt x="84" y="116"/>
                  </a:lnTo>
                  <a:lnTo>
                    <a:pt x="82" y="116"/>
                  </a:lnTo>
                  <a:lnTo>
                    <a:pt x="81" y="116"/>
                  </a:lnTo>
                  <a:lnTo>
                    <a:pt x="80" y="116"/>
                  </a:lnTo>
                  <a:lnTo>
                    <a:pt x="80" y="117"/>
                  </a:lnTo>
                  <a:lnTo>
                    <a:pt x="80" y="118"/>
                  </a:lnTo>
                  <a:lnTo>
                    <a:pt x="78" y="120"/>
                  </a:lnTo>
                  <a:lnTo>
                    <a:pt x="78" y="121"/>
                  </a:lnTo>
                  <a:lnTo>
                    <a:pt x="78" y="120"/>
                  </a:lnTo>
                  <a:lnTo>
                    <a:pt x="79" y="120"/>
                  </a:lnTo>
                  <a:lnTo>
                    <a:pt x="80" y="118"/>
                  </a:lnTo>
                  <a:lnTo>
                    <a:pt x="81" y="117"/>
                  </a:lnTo>
                  <a:lnTo>
                    <a:pt x="82" y="117"/>
                  </a:lnTo>
                  <a:lnTo>
                    <a:pt x="84" y="117"/>
                  </a:lnTo>
                  <a:lnTo>
                    <a:pt x="85" y="117"/>
                  </a:lnTo>
                  <a:lnTo>
                    <a:pt x="86" y="116"/>
                  </a:lnTo>
                  <a:lnTo>
                    <a:pt x="86" y="117"/>
                  </a:lnTo>
                  <a:lnTo>
                    <a:pt x="85" y="118"/>
                  </a:lnTo>
                  <a:lnTo>
                    <a:pt x="84" y="120"/>
                  </a:lnTo>
                  <a:lnTo>
                    <a:pt x="84" y="121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1"/>
                  </a:lnTo>
                  <a:lnTo>
                    <a:pt x="81" y="121"/>
                  </a:lnTo>
                  <a:lnTo>
                    <a:pt x="81" y="122"/>
                  </a:lnTo>
                  <a:lnTo>
                    <a:pt x="82" y="122"/>
                  </a:lnTo>
                  <a:lnTo>
                    <a:pt x="81" y="123"/>
                  </a:lnTo>
                  <a:lnTo>
                    <a:pt x="82" y="123"/>
                  </a:lnTo>
                  <a:lnTo>
                    <a:pt x="84" y="123"/>
                  </a:lnTo>
                  <a:lnTo>
                    <a:pt x="84" y="122"/>
                  </a:lnTo>
                  <a:lnTo>
                    <a:pt x="85" y="122"/>
                  </a:lnTo>
                  <a:lnTo>
                    <a:pt x="85" y="121"/>
                  </a:lnTo>
                  <a:lnTo>
                    <a:pt x="86" y="121"/>
                  </a:lnTo>
                  <a:lnTo>
                    <a:pt x="85" y="121"/>
                  </a:lnTo>
                  <a:lnTo>
                    <a:pt x="85" y="120"/>
                  </a:lnTo>
                  <a:lnTo>
                    <a:pt x="87" y="120"/>
                  </a:lnTo>
                  <a:lnTo>
                    <a:pt x="88" y="120"/>
                  </a:lnTo>
                  <a:lnTo>
                    <a:pt x="90" y="120"/>
                  </a:lnTo>
                  <a:lnTo>
                    <a:pt x="92" y="117"/>
                  </a:lnTo>
                  <a:lnTo>
                    <a:pt x="93" y="117"/>
                  </a:lnTo>
                  <a:lnTo>
                    <a:pt x="93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5" y="117"/>
                  </a:lnTo>
                  <a:lnTo>
                    <a:pt x="95" y="116"/>
                  </a:lnTo>
                  <a:lnTo>
                    <a:pt x="95" y="115"/>
                  </a:lnTo>
                  <a:lnTo>
                    <a:pt x="97" y="115"/>
                  </a:lnTo>
                  <a:lnTo>
                    <a:pt x="97" y="116"/>
                  </a:lnTo>
                  <a:lnTo>
                    <a:pt x="97" y="115"/>
                  </a:lnTo>
                  <a:lnTo>
                    <a:pt x="98" y="115"/>
                  </a:lnTo>
                  <a:lnTo>
                    <a:pt x="100" y="115"/>
                  </a:lnTo>
                  <a:lnTo>
                    <a:pt x="101" y="116"/>
                  </a:lnTo>
                  <a:lnTo>
                    <a:pt x="103" y="117"/>
                  </a:lnTo>
                  <a:lnTo>
                    <a:pt x="104" y="117"/>
                  </a:lnTo>
                  <a:lnTo>
                    <a:pt x="105" y="117"/>
                  </a:lnTo>
                  <a:lnTo>
                    <a:pt x="106" y="116"/>
                  </a:lnTo>
                  <a:lnTo>
                    <a:pt x="110" y="116"/>
                  </a:lnTo>
                  <a:lnTo>
                    <a:pt x="111" y="116"/>
                  </a:lnTo>
                  <a:lnTo>
                    <a:pt x="113" y="116"/>
                  </a:lnTo>
                  <a:lnTo>
                    <a:pt x="113" y="117"/>
                  </a:lnTo>
                  <a:lnTo>
                    <a:pt x="114" y="117"/>
                  </a:lnTo>
                  <a:lnTo>
                    <a:pt x="114" y="116"/>
                  </a:lnTo>
                  <a:lnTo>
                    <a:pt x="116" y="117"/>
                  </a:lnTo>
                  <a:lnTo>
                    <a:pt x="117" y="117"/>
                  </a:lnTo>
                  <a:lnTo>
                    <a:pt x="117" y="116"/>
                  </a:lnTo>
                  <a:lnTo>
                    <a:pt x="117" y="117"/>
                  </a:lnTo>
                  <a:lnTo>
                    <a:pt x="118" y="117"/>
                  </a:lnTo>
                  <a:lnTo>
                    <a:pt x="118" y="116"/>
                  </a:lnTo>
                  <a:lnTo>
                    <a:pt x="119" y="116"/>
                  </a:lnTo>
                  <a:lnTo>
                    <a:pt x="120" y="117"/>
                  </a:lnTo>
                  <a:lnTo>
                    <a:pt x="121" y="116"/>
                  </a:lnTo>
                  <a:lnTo>
                    <a:pt x="124" y="116"/>
                  </a:lnTo>
                  <a:lnTo>
                    <a:pt x="124" y="117"/>
                  </a:lnTo>
                  <a:lnTo>
                    <a:pt x="125" y="117"/>
                  </a:lnTo>
                  <a:lnTo>
                    <a:pt x="125" y="116"/>
                  </a:lnTo>
                  <a:lnTo>
                    <a:pt x="125" y="117"/>
                  </a:lnTo>
                  <a:lnTo>
                    <a:pt x="127" y="118"/>
                  </a:lnTo>
                  <a:lnTo>
                    <a:pt x="127" y="120"/>
                  </a:lnTo>
                  <a:lnTo>
                    <a:pt x="127" y="121"/>
                  </a:lnTo>
                  <a:lnTo>
                    <a:pt x="127" y="122"/>
                  </a:lnTo>
                  <a:lnTo>
                    <a:pt x="127" y="123"/>
                  </a:lnTo>
                  <a:lnTo>
                    <a:pt x="129" y="123"/>
                  </a:lnTo>
                  <a:lnTo>
                    <a:pt x="129" y="124"/>
                  </a:lnTo>
                  <a:lnTo>
                    <a:pt x="127" y="124"/>
                  </a:lnTo>
                  <a:lnTo>
                    <a:pt x="127" y="126"/>
                  </a:lnTo>
                  <a:lnTo>
                    <a:pt x="126" y="127"/>
                  </a:lnTo>
                  <a:lnTo>
                    <a:pt x="125" y="129"/>
                  </a:lnTo>
                  <a:lnTo>
                    <a:pt x="124" y="129"/>
                  </a:lnTo>
                  <a:lnTo>
                    <a:pt x="123" y="133"/>
                  </a:lnTo>
                  <a:lnTo>
                    <a:pt x="123" y="135"/>
                  </a:lnTo>
                  <a:lnTo>
                    <a:pt x="123" y="135"/>
                  </a:lnTo>
                  <a:lnTo>
                    <a:pt x="123" y="136"/>
                  </a:lnTo>
                  <a:lnTo>
                    <a:pt x="120" y="140"/>
                  </a:lnTo>
                  <a:lnTo>
                    <a:pt x="120" y="141"/>
                  </a:lnTo>
                  <a:lnTo>
                    <a:pt x="120" y="142"/>
                  </a:lnTo>
                  <a:lnTo>
                    <a:pt x="120" y="143"/>
                  </a:lnTo>
                  <a:lnTo>
                    <a:pt x="119" y="143"/>
                  </a:lnTo>
                  <a:lnTo>
                    <a:pt x="119" y="144"/>
                  </a:lnTo>
                  <a:lnTo>
                    <a:pt x="119" y="146"/>
                  </a:lnTo>
                  <a:lnTo>
                    <a:pt x="118" y="146"/>
                  </a:lnTo>
                  <a:lnTo>
                    <a:pt x="118" y="147"/>
                  </a:lnTo>
                  <a:lnTo>
                    <a:pt x="117" y="147"/>
                  </a:lnTo>
                  <a:lnTo>
                    <a:pt x="117" y="148"/>
                  </a:lnTo>
                  <a:lnTo>
                    <a:pt x="116" y="148"/>
                  </a:lnTo>
                  <a:lnTo>
                    <a:pt x="116" y="149"/>
                  </a:lnTo>
                  <a:lnTo>
                    <a:pt x="116" y="150"/>
                  </a:lnTo>
                  <a:lnTo>
                    <a:pt x="114" y="152"/>
                  </a:lnTo>
                  <a:lnTo>
                    <a:pt x="114" y="153"/>
                  </a:lnTo>
                  <a:lnTo>
                    <a:pt x="114" y="154"/>
                  </a:lnTo>
                  <a:lnTo>
                    <a:pt x="113" y="155"/>
                  </a:lnTo>
                  <a:lnTo>
                    <a:pt x="112" y="156"/>
                  </a:lnTo>
                  <a:lnTo>
                    <a:pt x="111" y="156"/>
                  </a:lnTo>
                  <a:lnTo>
                    <a:pt x="111" y="158"/>
                  </a:lnTo>
                  <a:lnTo>
                    <a:pt x="110" y="158"/>
                  </a:lnTo>
                  <a:lnTo>
                    <a:pt x="110" y="159"/>
                  </a:lnTo>
                  <a:lnTo>
                    <a:pt x="108" y="159"/>
                  </a:lnTo>
                  <a:lnTo>
                    <a:pt x="104" y="160"/>
                  </a:lnTo>
                  <a:lnTo>
                    <a:pt x="103" y="160"/>
                  </a:lnTo>
                  <a:lnTo>
                    <a:pt x="101" y="160"/>
                  </a:lnTo>
                  <a:lnTo>
                    <a:pt x="101" y="162"/>
                  </a:lnTo>
                  <a:lnTo>
                    <a:pt x="100" y="162"/>
                  </a:lnTo>
                  <a:lnTo>
                    <a:pt x="99" y="162"/>
                  </a:lnTo>
                  <a:lnTo>
                    <a:pt x="100" y="163"/>
                  </a:lnTo>
                  <a:lnTo>
                    <a:pt x="101" y="162"/>
                  </a:lnTo>
                  <a:lnTo>
                    <a:pt x="101" y="162"/>
                  </a:lnTo>
                  <a:lnTo>
                    <a:pt x="105" y="160"/>
                  </a:lnTo>
                  <a:lnTo>
                    <a:pt x="106" y="160"/>
                  </a:lnTo>
                  <a:lnTo>
                    <a:pt x="106" y="159"/>
                  </a:lnTo>
                  <a:lnTo>
                    <a:pt x="107" y="160"/>
                  </a:lnTo>
                  <a:lnTo>
                    <a:pt x="108" y="160"/>
                  </a:lnTo>
                  <a:lnTo>
                    <a:pt x="108" y="161"/>
                  </a:lnTo>
                  <a:lnTo>
                    <a:pt x="107" y="162"/>
                  </a:lnTo>
                  <a:lnTo>
                    <a:pt x="108" y="162"/>
                  </a:lnTo>
                  <a:lnTo>
                    <a:pt x="108" y="163"/>
                  </a:lnTo>
                  <a:lnTo>
                    <a:pt x="111" y="163"/>
                  </a:lnTo>
                  <a:lnTo>
                    <a:pt x="112" y="163"/>
                  </a:lnTo>
                  <a:lnTo>
                    <a:pt x="113" y="165"/>
                  </a:lnTo>
                  <a:lnTo>
                    <a:pt x="112" y="166"/>
                  </a:lnTo>
                  <a:lnTo>
                    <a:pt x="111" y="166"/>
                  </a:lnTo>
                  <a:lnTo>
                    <a:pt x="110" y="167"/>
                  </a:lnTo>
                  <a:lnTo>
                    <a:pt x="108" y="167"/>
                  </a:lnTo>
                  <a:lnTo>
                    <a:pt x="107" y="167"/>
                  </a:lnTo>
                  <a:lnTo>
                    <a:pt x="106" y="167"/>
                  </a:lnTo>
                  <a:lnTo>
                    <a:pt x="105" y="167"/>
                  </a:lnTo>
                  <a:lnTo>
                    <a:pt x="104" y="168"/>
                  </a:lnTo>
                  <a:lnTo>
                    <a:pt x="103" y="169"/>
                  </a:lnTo>
                  <a:lnTo>
                    <a:pt x="101" y="169"/>
                  </a:lnTo>
                  <a:lnTo>
                    <a:pt x="101" y="171"/>
                  </a:lnTo>
                  <a:lnTo>
                    <a:pt x="101" y="172"/>
                  </a:lnTo>
                  <a:lnTo>
                    <a:pt x="100" y="172"/>
                  </a:lnTo>
                  <a:lnTo>
                    <a:pt x="100" y="173"/>
                  </a:lnTo>
                  <a:lnTo>
                    <a:pt x="99" y="173"/>
                  </a:lnTo>
                  <a:lnTo>
                    <a:pt x="98" y="173"/>
                  </a:lnTo>
                  <a:lnTo>
                    <a:pt x="94" y="172"/>
                  </a:lnTo>
                  <a:lnTo>
                    <a:pt x="93" y="172"/>
                  </a:lnTo>
                  <a:lnTo>
                    <a:pt x="92" y="172"/>
                  </a:lnTo>
                  <a:lnTo>
                    <a:pt x="91" y="172"/>
                  </a:lnTo>
                  <a:lnTo>
                    <a:pt x="91" y="171"/>
                  </a:lnTo>
                  <a:lnTo>
                    <a:pt x="90" y="171"/>
                  </a:lnTo>
                  <a:lnTo>
                    <a:pt x="91" y="172"/>
                  </a:lnTo>
                  <a:lnTo>
                    <a:pt x="92" y="173"/>
                  </a:lnTo>
                  <a:lnTo>
                    <a:pt x="93" y="174"/>
                  </a:lnTo>
                  <a:lnTo>
                    <a:pt x="94" y="173"/>
                  </a:lnTo>
                  <a:lnTo>
                    <a:pt x="98" y="174"/>
                  </a:lnTo>
                  <a:lnTo>
                    <a:pt x="99" y="174"/>
                  </a:lnTo>
                  <a:lnTo>
                    <a:pt x="100" y="175"/>
                  </a:lnTo>
                  <a:lnTo>
                    <a:pt x="103" y="175"/>
                  </a:lnTo>
                  <a:lnTo>
                    <a:pt x="103" y="176"/>
                  </a:lnTo>
                  <a:lnTo>
                    <a:pt x="104" y="175"/>
                  </a:lnTo>
                  <a:lnTo>
                    <a:pt x="106" y="175"/>
                  </a:lnTo>
                  <a:lnTo>
                    <a:pt x="106" y="174"/>
                  </a:lnTo>
                  <a:lnTo>
                    <a:pt x="107" y="174"/>
                  </a:lnTo>
                  <a:lnTo>
                    <a:pt x="107" y="173"/>
                  </a:lnTo>
                  <a:lnTo>
                    <a:pt x="107" y="172"/>
                  </a:lnTo>
                  <a:lnTo>
                    <a:pt x="108" y="172"/>
                  </a:lnTo>
                  <a:lnTo>
                    <a:pt x="112" y="172"/>
                  </a:lnTo>
                  <a:lnTo>
                    <a:pt x="112" y="173"/>
                  </a:lnTo>
                  <a:lnTo>
                    <a:pt x="113" y="173"/>
                  </a:lnTo>
                  <a:lnTo>
                    <a:pt x="112" y="174"/>
                  </a:lnTo>
                  <a:lnTo>
                    <a:pt x="113" y="174"/>
                  </a:lnTo>
                  <a:lnTo>
                    <a:pt x="114" y="174"/>
                  </a:lnTo>
                  <a:lnTo>
                    <a:pt x="116" y="174"/>
                  </a:lnTo>
                  <a:lnTo>
                    <a:pt x="116" y="175"/>
                  </a:lnTo>
                  <a:lnTo>
                    <a:pt x="117" y="175"/>
                  </a:lnTo>
                  <a:lnTo>
                    <a:pt x="118" y="176"/>
                  </a:lnTo>
                  <a:lnTo>
                    <a:pt x="121" y="176"/>
                  </a:lnTo>
                  <a:lnTo>
                    <a:pt x="121" y="178"/>
                  </a:lnTo>
                  <a:lnTo>
                    <a:pt x="123" y="179"/>
                  </a:lnTo>
                  <a:lnTo>
                    <a:pt x="124" y="181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6"/>
                  </a:lnTo>
                  <a:lnTo>
                    <a:pt x="129" y="186"/>
                  </a:lnTo>
                  <a:lnTo>
                    <a:pt x="129" y="187"/>
                  </a:lnTo>
                  <a:lnTo>
                    <a:pt x="130" y="187"/>
                  </a:lnTo>
                  <a:lnTo>
                    <a:pt x="130" y="188"/>
                  </a:lnTo>
                  <a:lnTo>
                    <a:pt x="130" y="189"/>
                  </a:lnTo>
                  <a:lnTo>
                    <a:pt x="130" y="191"/>
                  </a:lnTo>
                  <a:lnTo>
                    <a:pt x="131" y="191"/>
                  </a:lnTo>
                  <a:lnTo>
                    <a:pt x="130" y="191"/>
                  </a:lnTo>
                  <a:lnTo>
                    <a:pt x="131" y="192"/>
                  </a:lnTo>
                  <a:lnTo>
                    <a:pt x="131" y="193"/>
                  </a:lnTo>
                  <a:lnTo>
                    <a:pt x="131" y="194"/>
                  </a:lnTo>
                  <a:lnTo>
                    <a:pt x="131" y="195"/>
                  </a:lnTo>
                  <a:lnTo>
                    <a:pt x="131" y="197"/>
                  </a:lnTo>
                  <a:lnTo>
                    <a:pt x="131" y="198"/>
                  </a:lnTo>
                  <a:lnTo>
                    <a:pt x="131" y="199"/>
                  </a:lnTo>
                  <a:lnTo>
                    <a:pt x="132" y="199"/>
                  </a:lnTo>
                  <a:lnTo>
                    <a:pt x="132" y="200"/>
                  </a:lnTo>
                  <a:lnTo>
                    <a:pt x="132" y="201"/>
                  </a:lnTo>
                  <a:lnTo>
                    <a:pt x="132" y="202"/>
                  </a:lnTo>
                  <a:lnTo>
                    <a:pt x="132" y="204"/>
                  </a:lnTo>
                  <a:lnTo>
                    <a:pt x="133" y="205"/>
                  </a:lnTo>
                  <a:lnTo>
                    <a:pt x="133" y="206"/>
                  </a:lnTo>
                  <a:lnTo>
                    <a:pt x="134" y="207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36" y="210"/>
                  </a:lnTo>
                  <a:lnTo>
                    <a:pt x="136" y="211"/>
                  </a:lnTo>
                  <a:lnTo>
                    <a:pt x="137" y="214"/>
                  </a:lnTo>
                  <a:lnTo>
                    <a:pt x="137" y="215"/>
                  </a:lnTo>
                  <a:lnTo>
                    <a:pt x="137" y="217"/>
                  </a:lnTo>
                  <a:lnTo>
                    <a:pt x="138" y="217"/>
                  </a:lnTo>
                  <a:lnTo>
                    <a:pt x="139" y="217"/>
                  </a:lnTo>
                  <a:lnTo>
                    <a:pt x="139" y="218"/>
                  </a:lnTo>
                  <a:lnTo>
                    <a:pt x="138" y="218"/>
                  </a:lnTo>
                  <a:lnTo>
                    <a:pt x="138" y="219"/>
                  </a:lnTo>
                  <a:lnTo>
                    <a:pt x="139" y="219"/>
                  </a:lnTo>
                  <a:lnTo>
                    <a:pt x="138" y="219"/>
                  </a:lnTo>
                  <a:lnTo>
                    <a:pt x="138" y="220"/>
                  </a:lnTo>
                  <a:lnTo>
                    <a:pt x="139" y="220"/>
                  </a:lnTo>
                  <a:lnTo>
                    <a:pt x="139" y="219"/>
                  </a:lnTo>
                  <a:lnTo>
                    <a:pt x="140" y="220"/>
                  </a:lnTo>
                  <a:lnTo>
                    <a:pt x="142" y="220"/>
                  </a:lnTo>
                  <a:lnTo>
                    <a:pt x="143" y="220"/>
                  </a:lnTo>
                  <a:lnTo>
                    <a:pt x="146" y="220"/>
                  </a:lnTo>
                  <a:lnTo>
                    <a:pt x="151" y="224"/>
                  </a:lnTo>
                  <a:lnTo>
                    <a:pt x="151" y="225"/>
                  </a:lnTo>
                  <a:lnTo>
                    <a:pt x="151" y="226"/>
                  </a:lnTo>
                  <a:lnTo>
                    <a:pt x="152" y="226"/>
                  </a:lnTo>
                  <a:lnTo>
                    <a:pt x="153" y="227"/>
                  </a:lnTo>
                  <a:lnTo>
                    <a:pt x="153" y="228"/>
                  </a:lnTo>
                  <a:lnTo>
                    <a:pt x="153" y="230"/>
                  </a:lnTo>
                  <a:lnTo>
                    <a:pt x="153" y="231"/>
                  </a:lnTo>
                  <a:lnTo>
                    <a:pt x="155" y="231"/>
                  </a:lnTo>
                  <a:lnTo>
                    <a:pt x="156" y="232"/>
                  </a:lnTo>
                  <a:lnTo>
                    <a:pt x="157" y="233"/>
                  </a:lnTo>
                  <a:lnTo>
                    <a:pt x="157" y="234"/>
                  </a:lnTo>
                  <a:lnTo>
                    <a:pt x="158" y="236"/>
                  </a:lnTo>
                  <a:lnTo>
                    <a:pt x="159" y="236"/>
                  </a:lnTo>
                  <a:lnTo>
                    <a:pt x="158" y="237"/>
                  </a:lnTo>
                  <a:lnTo>
                    <a:pt x="158" y="238"/>
                  </a:lnTo>
                  <a:lnTo>
                    <a:pt x="157" y="239"/>
                  </a:lnTo>
                  <a:lnTo>
                    <a:pt x="158" y="239"/>
                  </a:lnTo>
                  <a:lnTo>
                    <a:pt x="158" y="241"/>
                  </a:lnTo>
                  <a:lnTo>
                    <a:pt x="158" y="243"/>
                  </a:lnTo>
                  <a:lnTo>
                    <a:pt x="159" y="246"/>
                  </a:lnTo>
                  <a:lnTo>
                    <a:pt x="163" y="250"/>
                  </a:lnTo>
                  <a:lnTo>
                    <a:pt x="163" y="251"/>
                  </a:lnTo>
                  <a:lnTo>
                    <a:pt x="163" y="252"/>
                  </a:lnTo>
                  <a:lnTo>
                    <a:pt x="163" y="251"/>
                  </a:lnTo>
                  <a:lnTo>
                    <a:pt x="162" y="251"/>
                  </a:lnTo>
                  <a:lnTo>
                    <a:pt x="162" y="250"/>
                  </a:lnTo>
                  <a:lnTo>
                    <a:pt x="160" y="250"/>
                  </a:lnTo>
                  <a:lnTo>
                    <a:pt x="159" y="251"/>
                  </a:lnTo>
                  <a:lnTo>
                    <a:pt x="158" y="251"/>
                  </a:lnTo>
                  <a:lnTo>
                    <a:pt x="158" y="250"/>
                  </a:lnTo>
                  <a:lnTo>
                    <a:pt x="157" y="249"/>
                  </a:lnTo>
                  <a:lnTo>
                    <a:pt x="156" y="249"/>
                  </a:lnTo>
                  <a:lnTo>
                    <a:pt x="153" y="249"/>
                  </a:lnTo>
                  <a:lnTo>
                    <a:pt x="152" y="249"/>
                  </a:lnTo>
                  <a:lnTo>
                    <a:pt x="151" y="249"/>
                  </a:lnTo>
                  <a:lnTo>
                    <a:pt x="150" y="249"/>
                  </a:lnTo>
                  <a:lnTo>
                    <a:pt x="149" y="249"/>
                  </a:lnTo>
                  <a:lnTo>
                    <a:pt x="147" y="249"/>
                  </a:lnTo>
                  <a:lnTo>
                    <a:pt x="149" y="249"/>
                  </a:lnTo>
                  <a:lnTo>
                    <a:pt x="149" y="249"/>
                  </a:lnTo>
                  <a:lnTo>
                    <a:pt x="150" y="249"/>
                  </a:lnTo>
                  <a:lnTo>
                    <a:pt x="151" y="249"/>
                  </a:lnTo>
                  <a:lnTo>
                    <a:pt x="152" y="249"/>
                  </a:lnTo>
                  <a:lnTo>
                    <a:pt x="156" y="249"/>
                  </a:lnTo>
                  <a:lnTo>
                    <a:pt x="157" y="249"/>
                  </a:lnTo>
                  <a:lnTo>
                    <a:pt x="158" y="251"/>
                  </a:lnTo>
                  <a:lnTo>
                    <a:pt x="158" y="252"/>
                  </a:lnTo>
                  <a:lnTo>
                    <a:pt x="159" y="252"/>
                  </a:lnTo>
                  <a:lnTo>
                    <a:pt x="160" y="253"/>
                  </a:lnTo>
                  <a:lnTo>
                    <a:pt x="162" y="255"/>
                  </a:lnTo>
                  <a:lnTo>
                    <a:pt x="163" y="256"/>
                  </a:lnTo>
                  <a:lnTo>
                    <a:pt x="164" y="256"/>
                  </a:lnTo>
                  <a:lnTo>
                    <a:pt x="164" y="257"/>
                  </a:lnTo>
                  <a:lnTo>
                    <a:pt x="164" y="258"/>
                  </a:lnTo>
                  <a:lnTo>
                    <a:pt x="165" y="258"/>
                  </a:lnTo>
                  <a:lnTo>
                    <a:pt x="165" y="259"/>
                  </a:lnTo>
                  <a:lnTo>
                    <a:pt x="166" y="264"/>
                  </a:lnTo>
                  <a:lnTo>
                    <a:pt x="168" y="265"/>
                  </a:lnTo>
                  <a:lnTo>
                    <a:pt x="168" y="266"/>
                  </a:lnTo>
                  <a:lnTo>
                    <a:pt x="166" y="268"/>
                  </a:lnTo>
                  <a:lnTo>
                    <a:pt x="166" y="269"/>
                  </a:lnTo>
                  <a:lnTo>
                    <a:pt x="164" y="270"/>
                  </a:lnTo>
                  <a:lnTo>
                    <a:pt x="164" y="271"/>
                  </a:lnTo>
                  <a:lnTo>
                    <a:pt x="162" y="273"/>
                  </a:lnTo>
                  <a:lnTo>
                    <a:pt x="160" y="273"/>
                  </a:lnTo>
                  <a:lnTo>
                    <a:pt x="160" y="275"/>
                  </a:lnTo>
                  <a:lnTo>
                    <a:pt x="162" y="275"/>
                  </a:lnTo>
                  <a:lnTo>
                    <a:pt x="163" y="275"/>
                  </a:lnTo>
                  <a:lnTo>
                    <a:pt x="164" y="276"/>
                  </a:lnTo>
                  <a:lnTo>
                    <a:pt x="165" y="277"/>
                  </a:lnTo>
                  <a:lnTo>
                    <a:pt x="166" y="277"/>
                  </a:lnTo>
                  <a:lnTo>
                    <a:pt x="168" y="277"/>
                  </a:lnTo>
                  <a:lnTo>
                    <a:pt x="168" y="277"/>
                  </a:lnTo>
                  <a:lnTo>
                    <a:pt x="169" y="277"/>
                  </a:lnTo>
                  <a:lnTo>
                    <a:pt x="169" y="276"/>
                  </a:lnTo>
                  <a:lnTo>
                    <a:pt x="169" y="275"/>
                  </a:lnTo>
                  <a:lnTo>
                    <a:pt x="170" y="273"/>
                  </a:lnTo>
                  <a:lnTo>
                    <a:pt x="170" y="272"/>
                  </a:lnTo>
                  <a:lnTo>
                    <a:pt x="171" y="272"/>
                  </a:lnTo>
                  <a:lnTo>
                    <a:pt x="172" y="272"/>
                  </a:lnTo>
                  <a:lnTo>
                    <a:pt x="173" y="272"/>
                  </a:lnTo>
                  <a:lnTo>
                    <a:pt x="173" y="271"/>
                  </a:lnTo>
                  <a:lnTo>
                    <a:pt x="175" y="272"/>
                  </a:lnTo>
                  <a:lnTo>
                    <a:pt x="177" y="272"/>
                  </a:lnTo>
                  <a:lnTo>
                    <a:pt x="178" y="272"/>
                  </a:lnTo>
                  <a:lnTo>
                    <a:pt x="179" y="272"/>
                  </a:lnTo>
                  <a:lnTo>
                    <a:pt x="181" y="272"/>
                  </a:lnTo>
                  <a:lnTo>
                    <a:pt x="179" y="272"/>
                  </a:lnTo>
                  <a:lnTo>
                    <a:pt x="185" y="273"/>
                  </a:lnTo>
                  <a:lnTo>
                    <a:pt x="186" y="275"/>
                  </a:lnTo>
                  <a:lnTo>
                    <a:pt x="191" y="277"/>
                  </a:lnTo>
                  <a:lnTo>
                    <a:pt x="191" y="278"/>
                  </a:lnTo>
                  <a:lnTo>
                    <a:pt x="192" y="278"/>
                  </a:lnTo>
                  <a:lnTo>
                    <a:pt x="192" y="281"/>
                  </a:lnTo>
                  <a:lnTo>
                    <a:pt x="194" y="282"/>
                  </a:lnTo>
                  <a:lnTo>
                    <a:pt x="192" y="283"/>
                  </a:lnTo>
                  <a:lnTo>
                    <a:pt x="194" y="283"/>
                  </a:lnTo>
                  <a:lnTo>
                    <a:pt x="194" y="284"/>
                  </a:lnTo>
                  <a:lnTo>
                    <a:pt x="194" y="285"/>
                  </a:lnTo>
                  <a:lnTo>
                    <a:pt x="194" y="286"/>
                  </a:lnTo>
                  <a:lnTo>
                    <a:pt x="192" y="289"/>
                  </a:lnTo>
                  <a:lnTo>
                    <a:pt x="192" y="291"/>
                  </a:lnTo>
                  <a:lnTo>
                    <a:pt x="191" y="292"/>
                  </a:lnTo>
                  <a:lnTo>
                    <a:pt x="191" y="294"/>
                  </a:lnTo>
                  <a:lnTo>
                    <a:pt x="191" y="296"/>
                  </a:lnTo>
                  <a:lnTo>
                    <a:pt x="190" y="297"/>
                  </a:lnTo>
                  <a:lnTo>
                    <a:pt x="190" y="298"/>
                  </a:lnTo>
                  <a:lnTo>
                    <a:pt x="190" y="299"/>
                  </a:lnTo>
                  <a:lnTo>
                    <a:pt x="189" y="299"/>
                  </a:lnTo>
                  <a:lnTo>
                    <a:pt x="188" y="301"/>
                  </a:lnTo>
                  <a:lnTo>
                    <a:pt x="188" y="299"/>
                  </a:lnTo>
                  <a:lnTo>
                    <a:pt x="188" y="301"/>
                  </a:lnTo>
                  <a:lnTo>
                    <a:pt x="186" y="302"/>
                  </a:lnTo>
                  <a:lnTo>
                    <a:pt x="186" y="303"/>
                  </a:lnTo>
                  <a:lnTo>
                    <a:pt x="186" y="304"/>
                  </a:lnTo>
                  <a:lnTo>
                    <a:pt x="185" y="302"/>
                  </a:lnTo>
                  <a:lnTo>
                    <a:pt x="184" y="302"/>
                  </a:lnTo>
                  <a:lnTo>
                    <a:pt x="183" y="301"/>
                  </a:lnTo>
                  <a:lnTo>
                    <a:pt x="183" y="302"/>
                  </a:lnTo>
                  <a:lnTo>
                    <a:pt x="184" y="302"/>
                  </a:lnTo>
                  <a:lnTo>
                    <a:pt x="185" y="302"/>
                  </a:lnTo>
                  <a:lnTo>
                    <a:pt x="185" y="303"/>
                  </a:lnTo>
                  <a:lnTo>
                    <a:pt x="184" y="303"/>
                  </a:lnTo>
                  <a:lnTo>
                    <a:pt x="183" y="303"/>
                  </a:lnTo>
                  <a:lnTo>
                    <a:pt x="182" y="303"/>
                  </a:lnTo>
                  <a:lnTo>
                    <a:pt x="181" y="303"/>
                  </a:lnTo>
                  <a:lnTo>
                    <a:pt x="182" y="303"/>
                  </a:lnTo>
                  <a:lnTo>
                    <a:pt x="185" y="304"/>
                  </a:lnTo>
                  <a:lnTo>
                    <a:pt x="185" y="303"/>
                  </a:lnTo>
                  <a:lnTo>
                    <a:pt x="185" y="304"/>
                  </a:lnTo>
                  <a:lnTo>
                    <a:pt x="184" y="305"/>
                  </a:lnTo>
                  <a:lnTo>
                    <a:pt x="185" y="307"/>
                  </a:lnTo>
                  <a:lnTo>
                    <a:pt x="185" y="305"/>
                  </a:lnTo>
                  <a:lnTo>
                    <a:pt x="185" y="307"/>
                  </a:lnTo>
                  <a:lnTo>
                    <a:pt x="184" y="307"/>
                  </a:lnTo>
                  <a:lnTo>
                    <a:pt x="183" y="307"/>
                  </a:lnTo>
                  <a:lnTo>
                    <a:pt x="183" y="308"/>
                  </a:lnTo>
                  <a:lnTo>
                    <a:pt x="181" y="308"/>
                  </a:lnTo>
                  <a:lnTo>
                    <a:pt x="181" y="307"/>
                  </a:lnTo>
                  <a:lnTo>
                    <a:pt x="179" y="307"/>
                  </a:lnTo>
                  <a:lnTo>
                    <a:pt x="179" y="307"/>
                  </a:lnTo>
                  <a:lnTo>
                    <a:pt x="178" y="307"/>
                  </a:lnTo>
                  <a:lnTo>
                    <a:pt x="178" y="308"/>
                  </a:lnTo>
                  <a:lnTo>
                    <a:pt x="177" y="308"/>
                  </a:lnTo>
                  <a:lnTo>
                    <a:pt x="177" y="309"/>
                  </a:lnTo>
                  <a:lnTo>
                    <a:pt x="176" y="309"/>
                  </a:lnTo>
                  <a:lnTo>
                    <a:pt x="175" y="309"/>
                  </a:lnTo>
                  <a:lnTo>
                    <a:pt x="173" y="309"/>
                  </a:lnTo>
                  <a:lnTo>
                    <a:pt x="175" y="309"/>
                  </a:lnTo>
                  <a:lnTo>
                    <a:pt x="175" y="310"/>
                  </a:lnTo>
                  <a:lnTo>
                    <a:pt x="176" y="310"/>
                  </a:lnTo>
                  <a:lnTo>
                    <a:pt x="177" y="309"/>
                  </a:lnTo>
                  <a:lnTo>
                    <a:pt x="178" y="309"/>
                  </a:lnTo>
                  <a:lnTo>
                    <a:pt x="178" y="310"/>
                  </a:lnTo>
                  <a:lnTo>
                    <a:pt x="179" y="310"/>
                  </a:lnTo>
                  <a:lnTo>
                    <a:pt x="178" y="311"/>
                  </a:lnTo>
                  <a:lnTo>
                    <a:pt x="178" y="312"/>
                  </a:lnTo>
                  <a:lnTo>
                    <a:pt x="179" y="312"/>
                  </a:lnTo>
                  <a:lnTo>
                    <a:pt x="178" y="314"/>
                  </a:lnTo>
                  <a:lnTo>
                    <a:pt x="177" y="315"/>
                  </a:lnTo>
                  <a:lnTo>
                    <a:pt x="176" y="315"/>
                  </a:lnTo>
                  <a:lnTo>
                    <a:pt x="173" y="315"/>
                  </a:lnTo>
                  <a:lnTo>
                    <a:pt x="172" y="315"/>
                  </a:lnTo>
                  <a:lnTo>
                    <a:pt x="172" y="316"/>
                  </a:lnTo>
                  <a:lnTo>
                    <a:pt x="171" y="316"/>
                  </a:lnTo>
                  <a:lnTo>
                    <a:pt x="170" y="316"/>
                  </a:lnTo>
                  <a:lnTo>
                    <a:pt x="169" y="316"/>
                  </a:lnTo>
                  <a:lnTo>
                    <a:pt x="169" y="317"/>
                  </a:lnTo>
                  <a:lnTo>
                    <a:pt x="168" y="317"/>
                  </a:lnTo>
                  <a:lnTo>
                    <a:pt x="169" y="317"/>
                  </a:lnTo>
                  <a:lnTo>
                    <a:pt x="170" y="317"/>
                  </a:lnTo>
                  <a:lnTo>
                    <a:pt x="171" y="316"/>
                  </a:lnTo>
                  <a:lnTo>
                    <a:pt x="173" y="317"/>
                  </a:lnTo>
                  <a:lnTo>
                    <a:pt x="175" y="317"/>
                  </a:lnTo>
                  <a:lnTo>
                    <a:pt x="175" y="318"/>
                  </a:lnTo>
                  <a:lnTo>
                    <a:pt x="173" y="318"/>
                  </a:lnTo>
                  <a:lnTo>
                    <a:pt x="172" y="318"/>
                  </a:lnTo>
                  <a:lnTo>
                    <a:pt x="171" y="318"/>
                  </a:lnTo>
                  <a:lnTo>
                    <a:pt x="171" y="320"/>
                  </a:lnTo>
                  <a:lnTo>
                    <a:pt x="173" y="320"/>
                  </a:lnTo>
                  <a:lnTo>
                    <a:pt x="175" y="320"/>
                  </a:lnTo>
                  <a:lnTo>
                    <a:pt x="173" y="320"/>
                  </a:lnTo>
                  <a:lnTo>
                    <a:pt x="173" y="318"/>
                  </a:lnTo>
                  <a:lnTo>
                    <a:pt x="175" y="318"/>
                  </a:lnTo>
                  <a:lnTo>
                    <a:pt x="175" y="320"/>
                  </a:lnTo>
                  <a:lnTo>
                    <a:pt x="175" y="321"/>
                  </a:lnTo>
                  <a:lnTo>
                    <a:pt x="179" y="321"/>
                  </a:lnTo>
                  <a:lnTo>
                    <a:pt x="182" y="321"/>
                  </a:lnTo>
                  <a:lnTo>
                    <a:pt x="186" y="320"/>
                  </a:lnTo>
                  <a:lnTo>
                    <a:pt x="188" y="320"/>
                  </a:lnTo>
                  <a:lnTo>
                    <a:pt x="188" y="321"/>
                  </a:lnTo>
                  <a:lnTo>
                    <a:pt x="186" y="321"/>
                  </a:lnTo>
                  <a:lnTo>
                    <a:pt x="186" y="322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7"/>
                  </a:lnTo>
                  <a:lnTo>
                    <a:pt x="186" y="328"/>
                  </a:lnTo>
                  <a:lnTo>
                    <a:pt x="185" y="328"/>
                  </a:lnTo>
                  <a:lnTo>
                    <a:pt x="185" y="329"/>
                  </a:lnTo>
                  <a:lnTo>
                    <a:pt x="184" y="329"/>
                  </a:lnTo>
                  <a:lnTo>
                    <a:pt x="183" y="329"/>
                  </a:lnTo>
                  <a:lnTo>
                    <a:pt x="182" y="329"/>
                  </a:lnTo>
                  <a:lnTo>
                    <a:pt x="181" y="330"/>
                  </a:lnTo>
                  <a:lnTo>
                    <a:pt x="179" y="331"/>
                  </a:lnTo>
                  <a:lnTo>
                    <a:pt x="179" y="333"/>
                  </a:lnTo>
                  <a:lnTo>
                    <a:pt x="179" y="334"/>
                  </a:lnTo>
                  <a:lnTo>
                    <a:pt x="178" y="335"/>
                  </a:lnTo>
                  <a:lnTo>
                    <a:pt x="177" y="334"/>
                  </a:lnTo>
                  <a:lnTo>
                    <a:pt x="176" y="334"/>
                  </a:lnTo>
                  <a:lnTo>
                    <a:pt x="175" y="334"/>
                  </a:lnTo>
                  <a:lnTo>
                    <a:pt x="173" y="335"/>
                  </a:lnTo>
                  <a:lnTo>
                    <a:pt x="172" y="335"/>
                  </a:lnTo>
                  <a:lnTo>
                    <a:pt x="169" y="336"/>
                  </a:lnTo>
                  <a:lnTo>
                    <a:pt x="168" y="336"/>
                  </a:lnTo>
                  <a:lnTo>
                    <a:pt x="168" y="337"/>
                  </a:lnTo>
                  <a:lnTo>
                    <a:pt x="166" y="337"/>
                  </a:lnTo>
                  <a:lnTo>
                    <a:pt x="165" y="338"/>
                  </a:lnTo>
                  <a:lnTo>
                    <a:pt x="164" y="338"/>
                  </a:lnTo>
                  <a:lnTo>
                    <a:pt x="163" y="338"/>
                  </a:lnTo>
                  <a:lnTo>
                    <a:pt x="163" y="337"/>
                  </a:lnTo>
                  <a:lnTo>
                    <a:pt x="162" y="337"/>
                  </a:lnTo>
                  <a:lnTo>
                    <a:pt x="160" y="337"/>
                  </a:lnTo>
                  <a:lnTo>
                    <a:pt x="158" y="336"/>
                  </a:lnTo>
                  <a:lnTo>
                    <a:pt x="157" y="336"/>
                  </a:lnTo>
                  <a:lnTo>
                    <a:pt x="156" y="336"/>
                  </a:lnTo>
                  <a:lnTo>
                    <a:pt x="153" y="336"/>
                  </a:lnTo>
                  <a:lnTo>
                    <a:pt x="151" y="336"/>
                  </a:lnTo>
                  <a:lnTo>
                    <a:pt x="147" y="337"/>
                  </a:lnTo>
                  <a:lnTo>
                    <a:pt x="146" y="337"/>
                  </a:lnTo>
                  <a:lnTo>
                    <a:pt x="146" y="338"/>
                  </a:lnTo>
                  <a:lnTo>
                    <a:pt x="144" y="337"/>
                  </a:lnTo>
                  <a:lnTo>
                    <a:pt x="145" y="336"/>
                  </a:lnTo>
                  <a:lnTo>
                    <a:pt x="144" y="336"/>
                  </a:lnTo>
                  <a:lnTo>
                    <a:pt x="144" y="335"/>
                  </a:lnTo>
                  <a:lnTo>
                    <a:pt x="143" y="335"/>
                  </a:lnTo>
                  <a:lnTo>
                    <a:pt x="142" y="335"/>
                  </a:lnTo>
                  <a:lnTo>
                    <a:pt x="142" y="336"/>
                  </a:lnTo>
                  <a:lnTo>
                    <a:pt x="140" y="337"/>
                  </a:lnTo>
                  <a:lnTo>
                    <a:pt x="140" y="336"/>
                  </a:lnTo>
                  <a:lnTo>
                    <a:pt x="140" y="335"/>
                  </a:lnTo>
                  <a:lnTo>
                    <a:pt x="139" y="335"/>
                  </a:lnTo>
                  <a:lnTo>
                    <a:pt x="139" y="336"/>
                  </a:lnTo>
                  <a:lnTo>
                    <a:pt x="139" y="337"/>
                  </a:lnTo>
                  <a:lnTo>
                    <a:pt x="138" y="337"/>
                  </a:lnTo>
                  <a:lnTo>
                    <a:pt x="138" y="336"/>
                  </a:lnTo>
                  <a:lnTo>
                    <a:pt x="137" y="336"/>
                  </a:lnTo>
                  <a:lnTo>
                    <a:pt x="136" y="335"/>
                  </a:lnTo>
                  <a:lnTo>
                    <a:pt x="133" y="335"/>
                  </a:lnTo>
                  <a:lnTo>
                    <a:pt x="133" y="334"/>
                  </a:lnTo>
                  <a:lnTo>
                    <a:pt x="133" y="335"/>
                  </a:lnTo>
                  <a:lnTo>
                    <a:pt x="134" y="335"/>
                  </a:lnTo>
                  <a:lnTo>
                    <a:pt x="136" y="336"/>
                  </a:lnTo>
                  <a:lnTo>
                    <a:pt x="136" y="337"/>
                  </a:lnTo>
                  <a:lnTo>
                    <a:pt x="134" y="337"/>
                  </a:lnTo>
                  <a:lnTo>
                    <a:pt x="133" y="337"/>
                  </a:lnTo>
                  <a:lnTo>
                    <a:pt x="132" y="338"/>
                  </a:lnTo>
                  <a:lnTo>
                    <a:pt x="131" y="340"/>
                  </a:lnTo>
                  <a:lnTo>
                    <a:pt x="131" y="338"/>
                  </a:lnTo>
                  <a:lnTo>
                    <a:pt x="130" y="338"/>
                  </a:lnTo>
                  <a:lnTo>
                    <a:pt x="129" y="340"/>
                  </a:lnTo>
                  <a:lnTo>
                    <a:pt x="127" y="340"/>
                  </a:lnTo>
                  <a:lnTo>
                    <a:pt x="127" y="338"/>
                  </a:lnTo>
                  <a:lnTo>
                    <a:pt x="126" y="338"/>
                  </a:lnTo>
                  <a:lnTo>
                    <a:pt x="126" y="340"/>
                  </a:lnTo>
                  <a:lnTo>
                    <a:pt x="125" y="340"/>
                  </a:lnTo>
                  <a:lnTo>
                    <a:pt x="124" y="340"/>
                  </a:lnTo>
                  <a:lnTo>
                    <a:pt x="124" y="338"/>
                  </a:lnTo>
                  <a:lnTo>
                    <a:pt x="123" y="338"/>
                  </a:lnTo>
                  <a:lnTo>
                    <a:pt x="123" y="340"/>
                  </a:lnTo>
                  <a:lnTo>
                    <a:pt x="124" y="340"/>
                  </a:lnTo>
                  <a:lnTo>
                    <a:pt x="124" y="341"/>
                  </a:lnTo>
                  <a:lnTo>
                    <a:pt x="125" y="341"/>
                  </a:lnTo>
                  <a:lnTo>
                    <a:pt x="125" y="342"/>
                  </a:lnTo>
                  <a:lnTo>
                    <a:pt x="125" y="343"/>
                  </a:lnTo>
                  <a:lnTo>
                    <a:pt x="124" y="343"/>
                  </a:lnTo>
                  <a:lnTo>
                    <a:pt x="123" y="343"/>
                  </a:lnTo>
                  <a:lnTo>
                    <a:pt x="120" y="342"/>
                  </a:lnTo>
                  <a:lnTo>
                    <a:pt x="117" y="342"/>
                  </a:lnTo>
                  <a:lnTo>
                    <a:pt x="117" y="341"/>
                  </a:lnTo>
                  <a:lnTo>
                    <a:pt x="116" y="342"/>
                  </a:lnTo>
                  <a:lnTo>
                    <a:pt x="114" y="343"/>
                  </a:lnTo>
                  <a:lnTo>
                    <a:pt x="116" y="343"/>
                  </a:lnTo>
                  <a:lnTo>
                    <a:pt x="116" y="344"/>
                  </a:lnTo>
                  <a:lnTo>
                    <a:pt x="116" y="346"/>
                  </a:lnTo>
                  <a:lnTo>
                    <a:pt x="114" y="346"/>
                  </a:lnTo>
                  <a:lnTo>
                    <a:pt x="114" y="344"/>
                  </a:lnTo>
                  <a:lnTo>
                    <a:pt x="114" y="343"/>
                  </a:lnTo>
                  <a:lnTo>
                    <a:pt x="111" y="340"/>
                  </a:lnTo>
                  <a:lnTo>
                    <a:pt x="107" y="338"/>
                  </a:lnTo>
                  <a:lnTo>
                    <a:pt x="106" y="338"/>
                  </a:lnTo>
                  <a:lnTo>
                    <a:pt x="105" y="338"/>
                  </a:lnTo>
                  <a:lnTo>
                    <a:pt x="105" y="340"/>
                  </a:lnTo>
                  <a:lnTo>
                    <a:pt x="104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1"/>
                  </a:lnTo>
                  <a:lnTo>
                    <a:pt x="100" y="341"/>
                  </a:lnTo>
                  <a:lnTo>
                    <a:pt x="100" y="342"/>
                  </a:lnTo>
                  <a:lnTo>
                    <a:pt x="99" y="342"/>
                  </a:lnTo>
                  <a:lnTo>
                    <a:pt x="98" y="342"/>
                  </a:lnTo>
                  <a:lnTo>
                    <a:pt x="97" y="342"/>
                  </a:lnTo>
                  <a:lnTo>
                    <a:pt x="97" y="341"/>
                  </a:lnTo>
                  <a:lnTo>
                    <a:pt x="97" y="342"/>
                  </a:lnTo>
                  <a:lnTo>
                    <a:pt x="97" y="343"/>
                  </a:lnTo>
                  <a:lnTo>
                    <a:pt x="97" y="344"/>
                  </a:lnTo>
                  <a:lnTo>
                    <a:pt x="95" y="344"/>
                  </a:lnTo>
                  <a:lnTo>
                    <a:pt x="95" y="346"/>
                  </a:lnTo>
                  <a:lnTo>
                    <a:pt x="97" y="347"/>
                  </a:lnTo>
                  <a:lnTo>
                    <a:pt x="95" y="347"/>
                  </a:lnTo>
                  <a:lnTo>
                    <a:pt x="95" y="348"/>
                  </a:lnTo>
                  <a:lnTo>
                    <a:pt x="94" y="348"/>
                  </a:lnTo>
                  <a:lnTo>
                    <a:pt x="95" y="348"/>
                  </a:lnTo>
                  <a:lnTo>
                    <a:pt x="95" y="349"/>
                  </a:lnTo>
                  <a:lnTo>
                    <a:pt x="97" y="349"/>
                  </a:lnTo>
                  <a:lnTo>
                    <a:pt x="95" y="349"/>
                  </a:lnTo>
                  <a:lnTo>
                    <a:pt x="95" y="350"/>
                  </a:lnTo>
                  <a:lnTo>
                    <a:pt x="94" y="350"/>
                  </a:lnTo>
                  <a:lnTo>
                    <a:pt x="94" y="352"/>
                  </a:lnTo>
                  <a:lnTo>
                    <a:pt x="93" y="352"/>
                  </a:lnTo>
                  <a:lnTo>
                    <a:pt x="93" y="353"/>
                  </a:lnTo>
                  <a:lnTo>
                    <a:pt x="93" y="354"/>
                  </a:lnTo>
                  <a:lnTo>
                    <a:pt x="92" y="355"/>
                  </a:lnTo>
                  <a:lnTo>
                    <a:pt x="91" y="355"/>
                  </a:lnTo>
                  <a:lnTo>
                    <a:pt x="91" y="354"/>
                  </a:lnTo>
                  <a:lnTo>
                    <a:pt x="91" y="355"/>
                  </a:lnTo>
                  <a:lnTo>
                    <a:pt x="90" y="354"/>
                  </a:lnTo>
                  <a:lnTo>
                    <a:pt x="88" y="353"/>
                  </a:lnTo>
                  <a:lnTo>
                    <a:pt x="87" y="352"/>
                  </a:lnTo>
                  <a:lnTo>
                    <a:pt x="86" y="352"/>
                  </a:lnTo>
                  <a:lnTo>
                    <a:pt x="86" y="353"/>
                  </a:lnTo>
                  <a:lnTo>
                    <a:pt x="85" y="353"/>
                  </a:lnTo>
                  <a:lnTo>
                    <a:pt x="85" y="352"/>
                  </a:lnTo>
                  <a:lnTo>
                    <a:pt x="84" y="352"/>
                  </a:lnTo>
                  <a:lnTo>
                    <a:pt x="84" y="350"/>
                  </a:lnTo>
                  <a:lnTo>
                    <a:pt x="82" y="349"/>
                  </a:lnTo>
                  <a:lnTo>
                    <a:pt x="82" y="348"/>
                  </a:lnTo>
                  <a:lnTo>
                    <a:pt x="82" y="347"/>
                  </a:lnTo>
                  <a:lnTo>
                    <a:pt x="82" y="348"/>
                  </a:lnTo>
                  <a:lnTo>
                    <a:pt x="82" y="347"/>
                  </a:lnTo>
                  <a:lnTo>
                    <a:pt x="82" y="348"/>
                  </a:lnTo>
                  <a:lnTo>
                    <a:pt x="81" y="348"/>
                  </a:lnTo>
                  <a:lnTo>
                    <a:pt x="82" y="348"/>
                  </a:lnTo>
                  <a:lnTo>
                    <a:pt x="82" y="349"/>
                  </a:lnTo>
                  <a:lnTo>
                    <a:pt x="81" y="349"/>
                  </a:lnTo>
                  <a:lnTo>
                    <a:pt x="80" y="349"/>
                  </a:lnTo>
                  <a:lnTo>
                    <a:pt x="81" y="349"/>
                  </a:lnTo>
                  <a:lnTo>
                    <a:pt x="82" y="349"/>
                  </a:lnTo>
                  <a:lnTo>
                    <a:pt x="81" y="350"/>
                  </a:lnTo>
                  <a:lnTo>
                    <a:pt x="82" y="350"/>
                  </a:lnTo>
                  <a:lnTo>
                    <a:pt x="82" y="352"/>
                  </a:lnTo>
                  <a:lnTo>
                    <a:pt x="81" y="352"/>
                  </a:lnTo>
                  <a:lnTo>
                    <a:pt x="81" y="350"/>
                  </a:lnTo>
                  <a:lnTo>
                    <a:pt x="80" y="350"/>
                  </a:lnTo>
                  <a:lnTo>
                    <a:pt x="79" y="350"/>
                  </a:lnTo>
                  <a:lnTo>
                    <a:pt x="78" y="350"/>
                  </a:lnTo>
                  <a:lnTo>
                    <a:pt x="77" y="352"/>
                  </a:lnTo>
                  <a:lnTo>
                    <a:pt x="73" y="352"/>
                  </a:lnTo>
                  <a:lnTo>
                    <a:pt x="73" y="350"/>
                  </a:lnTo>
                  <a:lnTo>
                    <a:pt x="73" y="352"/>
                  </a:lnTo>
                  <a:lnTo>
                    <a:pt x="73" y="353"/>
                  </a:lnTo>
                  <a:lnTo>
                    <a:pt x="72" y="353"/>
                  </a:lnTo>
                  <a:lnTo>
                    <a:pt x="72" y="354"/>
                  </a:lnTo>
                  <a:lnTo>
                    <a:pt x="71" y="354"/>
                  </a:lnTo>
                  <a:lnTo>
                    <a:pt x="71" y="355"/>
                  </a:lnTo>
                  <a:lnTo>
                    <a:pt x="69" y="355"/>
                  </a:lnTo>
                  <a:lnTo>
                    <a:pt x="68" y="355"/>
                  </a:lnTo>
                  <a:lnTo>
                    <a:pt x="68" y="356"/>
                  </a:lnTo>
                  <a:lnTo>
                    <a:pt x="67" y="356"/>
                  </a:lnTo>
                  <a:lnTo>
                    <a:pt x="67" y="355"/>
                  </a:lnTo>
                  <a:lnTo>
                    <a:pt x="67" y="356"/>
                  </a:lnTo>
                  <a:lnTo>
                    <a:pt x="67" y="357"/>
                  </a:lnTo>
                  <a:lnTo>
                    <a:pt x="66" y="357"/>
                  </a:lnTo>
                  <a:lnTo>
                    <a:pt x="66" y="359"/>
                  </a:lnTo>
                  <a:lnTo>
                    <a:pt x="67" y="359"/>
                  </a:lnTo>
                  <a:lnTo>
                    <a:pt x="67" y="360"/>
                  </a:lnTo>
                  <a:lnTo>
                    <a:pt x="66" y="361"/>
                  </a:lnTo>
                  <a:lnTo>
                    <a:pt x="65" y="361"/>
                  </a:lnTo>
                  <a:lnTo>
                    <a:pt x="65" y="362"/>
                  </a:lnTo>
                  <a:lnTo>
                    <a:pt x="64" y="362"/>
                  </a:lnTo>
                  <a:lnTo>
                    <a:pt x="64" y="361"/>
                  </a:lnTo>
                  <a:lnTo>
                    <a:pt x="64" y="360"/>
                  </a:lnTo>
                  <a:lnTo>
                    <a:pt x="62" y="360"/>
                  </a:lnTo>
                  <a:lnTo>
                    <a:pt x="62" y="359"/>
                  </a:lnTo>
                  <a:lnTo>
                    <a:pt x="61" y="359"/>
                  </a:lnTo>
                  <a:lnTo>
                    <a:pt x="60" y="357"/>
                  </a:lnTo>
                  <a:lnTo>
                    <a:pt x="59" y="357"/>
                  </a:lnTo>
                  <a:lnTo>
                    <a:pt x="58" y="357"/>
                  </a:lnTo>
                  <a:lnTo>
                    <a:pt x="58" y="359"/>
                  </a:lnTo>
                  <a:lnTo>
                    <a:pt x="56" y="360"/>
                  </a:lnTo>
                  <a:lnTo>
                    <a:pt x="55" y="360"/>
                  </a:lnTo>
                  <a:lnTo>
                    <a:pt x="54" y="360"/>
                  </a:lnTo>
                  <a:lnTo>
                    <a:pt x="54" y="359"/>
                  </a:lnTo>
                  <a:lnTo>
                    <a:pt x="54" y="357"/>
                  </a:lnTo>
                  <a:lnTo>
                    <a:pt x="54" y="356"/>
                  </a:lnTo>
                  <a:lnTo>
                    <a:pt x="55" y="356"/>
                  </a:lnTo>
                  <a:lnTo>
                    <a:pt x="56" y="355"/>
                  </a:lnTo>
                  <a:lnTo>
                    <a:pt x="58" y="355"/>
                  </a:lnTo>
                  <a:lnTo>
                    <a:pt x="59" y="355"/>
                  </a:lnTo>
                  <a:lnTo>
                    <a:pt x="60" y="355"/>
                  </a:lnTo>
                  <a:lnTo>
                    <a:pt x="60" y="354"/>
                  </a:lnTo>
                  <a:lnTo>
                    <a:pt x="61" y="354"/>
                  </a:lnTo>
                  <a:lnTo>
                    <a:pt x="62" y="354"/>
                  </a:lnTo>
                  <a:lnTo>
                    <a:pt x="64" y="352"/>
                  </a:lnTo>
                  <a:lnTo>
                    <a:pt x="65" y="350"/>
                  </a:lnTo>
                  <a:lnTo>
                    <a:pt x="65" y="349"/>
                  </a:lnTo>
                  <a:lnTo>
                    <a:pt x="66" y="349"/>
                  </a:lnTo>
                  <a:lnTo>
                    <a:pt x="67" y="348"/>
                  </a:lnTo>
                  <a:lnTo>
                    <a:pt x="67" y="347"/>
                  </a:lnTo>
                  <a:lnTo>
                    <a:pt x="67" y="346"/>
                  </a:lnTo>
                  <a:lnTo>
                    <a:pt x="67" y="344"/>
                  </a:lnTo>
                  <a:lnTo>
                    <a:pt x="68" y="344"/>
                  </a:lnTo>
                  <a:lnTo>
                    <a:pt x="69" y="344"/>
                  </a:lnTo>
                  <a:lnTo>
                    <a:pt x="69" y="346"/>
                  </a:lnTo>
                  <a:lnTo>
                    <a:pt x="71" y="346"/>
                  </a:lnTo>
                  <a:lnTo>
                    <a:pt x="71" y="344"/>
                  </a:lnTo>
                  <a:lnTo>
                    <a:pt x="69" y="344"/>
                  </a:lnTo>
                  <a:lnTo>
                    <a:pt x="69" y="343"/>
                  </a:lnTo>
                  <a:lnTo>
                    <a:pt x="72" y="343"/>
                  </a:lnTo>
                  <a:lnTo>
                    <a:pt x="72" y="342"/>
                  </a:lnTo>
                  <a:lnTo>
                    <a:pt x="73" y="342"/>
                  </a:lnTo>
                  <a:lnTo>
                    <a:pt x="73" y="341"/>
                  </a:lnTo>
                  <a:lnTo>
                    <a:pt x="73" y="340"/>
                  </a:lnTo>
                  <a:lnTo>
                    <a:pt x="74" y="340"/>
                  </a:lnTo>
                  <a:lnTo>
                    <a:pt x="74" y="338"/>
                  </a:lnTo>
                  <a:lnTo>
                    <a:pt x="75" y="337"/>
                  </a:lnTo>
                  <a:lnTo>
                    <a:pt x="75" y="336"/>
                  </a:lnTo>
                  <a:lnTo>
                    <a:pt x="75" y="335"/>
                  </a:lnTo>
                  <a:lnTo>
                    <a:pt x="75" y="334"/>
                  </a:lnTo>
                  <a:lnTo>
                    <a:pt x="77" y="333"/>
                  </a:lnTo>
                  <a:lnTo>
                    <a:pt x="75" y="333"/>
                  </a:lnTo>
                  <a:lnTo>
                    <a:pt x="75" y="331"/>
                  </a:lnTo>
                  <a:lnTo>
                    <a:pt x="78" y="331"/>
                  </a:lnTo>
                  <a:lnTo>
                    <a:pt x="79" y="331"/>
                  </a:lnTo>
                  <a:lnTo>
                    <a:pt x="80" y="331"/>
                  </a:lnTo>
                  <a:lnTo>
                    <a:pt x="81" y="330"/>
                  </a:lnTo>
                  <a:lnTo>
                    <a:pt x="82" y="329"/>
                  </a:lnTo>
                  <a:lnTo>
                    <a:pt x="81" y="328"/>
                  </a:lnTo>
                  <a:lnTo>
                    <a:pt x="81" y="327"/>
                  </a:lnTo>
                  <a:lnTo>
                    <a:pt x="82" y="327"/>
                  </a:lnTo>
                  <a:lnTo>
                    <a:pt x="81" y="325"/>
                  </a:lnTo>
                  <a:lnTo>
                    <a:pt x="84" y="325"/>
                  </a:lnTo>
                  <a:lnTo>
                    <a:pt x="87" y="324"/>
                  </a:lnTo>
                  <a:lnTo>
                    <a:pt x="88" y="324"/>
                  </a:lnTo>
                  <a:lnTo>
                    <a:pt x="90" y="324"/>
                  </a:lnTo>
                  <a:lnTo>
                    <a:pt x="91" y="324"/>
                  </a:lnTo>
                  <a:lnTo>
                    <a:pt x="93" y="324"/>
                  </a:lnTo>
                  <a:lnTo>
                    <a:pt x="94" y="324"/>
                  </a:lnTo>
                  <a:lnTo>
                    <a:pt x="97" y="325"/>
                  </a:lnTo>
                  <a:lnTo>
                    <a:pt x="98" y="325"/>
                  </a:lnTo>
                  <a:lnTo>
                    <a:pt x="100" y="325"/>
                  </a:lnTo>
                  <a:lnTo>
                    <a:pt x="101" y="325"/>
                  </a:lnTo>
                  <a:lnTo>
                    <a:pt x="101" y="325"/>
                  </a:lnTo>
                  <a:lnTo>
                    <a:pt x="103" y="325"/>
                  </a:lnTo>
                  <a:lnTo>
                    <a:pt x="104" y="325"/>
                  </a:lnTo>
                  <a:lnTo>
                    <a:pt x="105" y="325"/>
                  </a:lnTo>
                  <a:lnTo>
                    <a:pt x="105" y="324"/>
                  </a:lnTo>
                  <a:lnTo>
                    <a:pt x="104" y="324"/>
                  </a:lnTo>
                  <a:lnTo>
                    <a:pt x="104" y="323"/>
                  </a:lnTo>
                  <a:lnTo>
                    <a:pt x="104" y="322"/>
                  </a:lnTo>
                  <a:lnTo>
                    <a:pt x="105" y="322"/>
                  </a:lnTo>
                  <a:lnTo>
                    <a:pt x="105" y="321"/>
                  </a:lnTo>
                  <a:lnTo>
                    <a:pt x="105" y="320"/>
                  </a:lnTo>
                  <a:lnTo>
                    <a:pt x="106" y="320"/>
                  </a:lnTo>
                  <a:lnTo>
                    <a:pt x="106" y="318"/>
                  </a:lnTo>
                  <a:lnTo>
                    <a:pt x="108" y="317"/>
                  </a:lnTo>
                  <a:lnTo>
                    <a:pt x="108" y="316"/>
                  </a:lnTo>
                  <a:lnTo>
                    <a:pt x="110" y="316"/>
                  </a:lnTo>
                  <a:lnTo>
                    <a:pt x="111" y="316"/>
                  </a:lnTo>
                  <a:lnTo>
                    <a:pt x="112" y="312"/>
                  </a:lnTo>
                  <a:lnTo>
                    <a:pt x="113" y="312"/>
                  </a:lnTo>
                  <a:lnTo>
                    <a:pt x="113" y="311"/>
                  </a:lnTo>
                  <a:lnTo>
                    <a:pt x="114" y="310"/>
                  </a:lnTo>
                  <a:lnTo>
                    <a:pt x="114" y="309"/>
                  </a:lnTo>
                  <a:lnTo>
                    <a:pt x="116" y="309"/>
                  </a:lnTo>
                  <a:lnTo>
                    <a:pt x="117" y="309"/>
                  </a:lnTo>
                  <a:lnTo>
                    <a:pt x="117" y="308"/>
                  </a:lnTo>
                  <a:lnTo>
                    <a:pt x="116" y="308"/>
                  </a:lnTo>
                  <a:lnTo>
                    <a:pt x="116" y="309"/>
                  </a:lnTo>
                  <a:lnTo>
                    <a:pt x="114" y="309"/>
                  </a:lnTo>
                  <a:lnTo>
                    <a:pt x="113" y="310"/>
                  </a:lnTo>
                  <a:lnTo>
                    <a:pt x="112" y="310"/>
                  </a:lnTo>
                  <a:lnTo>
                    <a:pt x="112" y="311"/>
                  </a:lnTo>
                  <a:lnTo>
                    <a:pt x="111" y="312"/>
                  </a:lnTo>
                  <a:lnTo>
                    <a:pt x="111" y="314"/>
                  </a:lnTo>
                  <a:lnTo>
                    <a:pt x="110" y="314"/>
                  </a:lnTo>
                  <a:lnTo>
                    <a:pt x="108" y="314"/>
                  </a:lnTo>
                  <a:lnTo>
                    <a:pt x="108" y="315"/>
                  </a:lnTo>
                  <a:lnTo>
                    <a:pt x="107" y="315"/>
                  </a:lnTo>
                  <a:lnTo>
                    <a:pt x="105" y="315"/>
                  </a:lnTo>
                  <a:lnTo>
                    <a:pt x="104" y="315"/>
                  </a:lnTo>
                  <a:lnTo>
                    <a:pt x="103" y="316"/>
                  </a:lnTo>
                  <a:lnTo>
                    <a:pt x="101" y="317"/>
                  </a:lnTo>
                  <a:lnTo>
                    <a:pt x="101" y="318"/>
                  </a:lnTo>
                  <a:lnTo>
                    <a:pt x="101" y="320"/>
                  </a:lnTo>
                  <a:lnTo>
                    <a:pt x="101" y="320"/>
                  </a:lnTo>
                  <a:lnTo>
                    <a:pt x="100" y="320"/>
                  </a:lnTo>
                  <a:lnTo>
                    <a:pt x="95" y="320"/>
                  </a:lnTo>
                  <a:lnTo>
                    <a:pt x="94" y="320"/>
                  </a:lnTo>
                  <a:lnTo>
                    <a:pt x="94" y="318"/>
                  </a:lnTo>
                  <a:lnTo>
                    <a:pt x="93" y="317"/>
                  </a:lnTo>
                  <a:lnTo>
                    <a:pt x="92" y="317"/>
                  </a:lnTo>
                  <a:lnTo>
                    <a:pt x="91" y="316"/>
                  </a:lnTo>
                  <a:lnTo>
                    <a:pt x="91" y="315"/>
                  </a:lnTo>
                  <a:lnTo>
                    <a:pt x="91" y="314"/>
                  </a:lnTo>
                  <a:lnTo>
                    <a:pt x="90" y="314"/>
                  </a:lnTo>
                  <a:lnTo>
                    <a:pt x="90" y="312"/>
                  </a:lnTo>
                  <a:lnTo>
                    <a:pt x="88" y="312"/>
                  </a:lnTo>
                  <a:lnTo>
                    <a:pt x="87" y="312"/>
                  </a:lnTo>
                  <a:lnTo>
                    <a:pt x="86" y="312"/>
                  </a:lnTo>
                  <a:lnTo>
                    <a:pt x="86" y="314"/>
                  </a:lnTo>
                  <a:lnTo>
                    <a:pt x="87" y="315"/>
                  </a:lnTo>
                  <a:lnTo>
                    <a:pt x="86" y="315"/>
                  </a:lnTo>
                  <a:lnTo>
                    <a:pt x="85" y="314"/>
                  </a:lnTo>
                  <a:lnTo>
                    <a:pt x="85" y="315"/>
                  </a:lnTo>
                  <a:lnTo>
                    <a:pt x="84" y="314"/>
                  </a:lnTo>
                  <a:lnTo>
                    <a:pt x="84" y="315"/>
                  </a:lnTo>
                  <a:lnTo>
                    <a:pt x="82" y="315"/>
                  </a:lnTo>
                  <a:lnTo>
                    <a:pt x="81" y="315"/>
                  </a:lnTo>
                  <a:lnTo>
                    <a:pt x="80" y="315"/>
                  </a:lnTo>
                  <a:lnTo>
                    <a:pt x="80" y="314"/>
                  </a:lnTo>
                  <a:lnTo>
                    <a:pt x="81" y="314"/>
                  </a:lnTo>
                  <a:lnTo>
                    <a:pt x="80" y="312"/>
                  </a:lnTo>
                  <a:lnTo>
                    <a:pt x="81" y="312"/>
                  </a:lnTo>
                  <a:lnTo>
                    <a:pt x="81" y="311"/>
                  </a:lnTo>
                  <a:lnTo>
                    <a:pt x="81" y="312"/>
                  </a:lnTo>
                  <a:lnTo>
                    <a:pt x="82" y="312"/>
                  </a:lnTo>
                  <a:lnTo>
                    <a:pt x="84" y="312"/>
                  </a:lnTo>
                  <a:lnTo>
                    <a:pt x="85" y="311"/>
                  </a:lnTo>
                  <a:lnTo>
                    <a:pt x="85" y="310"/>
                  </a:lnTo>
                  <a:lnTo>
                    <a:pt x="85" y="311"/>
                  </a:lnTo>
                  <a:lnTo>
                    <a:pt x="84" y="311"/>
                  </a:lnTo>
                  <a:lnTo>
                    <a:pt x="82" y="310"/>
                  </a:lnTo>
                  <a:lnTo>
                    <a:pt x="80" y="311"/>
                  </a:lnTo>
                  <a:lnTo>
                    <a:pt x="80" y="310"/>
                  </a:lnTo>
                  <a:lnTo>
                    <a:pt x="79" y="310"/>
                  </a:lnTo>
                  <a:lnTo>
                    <a:pt x="79" y="309"/>
                  </a:lnTo>
                  <a:lnTo>
                    <a:pt x="80" y="309"/>
                  </a:lnTo>
                  <a:lnTo>
                    <a:pt x="79" y="309"/>
                  </a:lnTo>
                  <a:lnTo>
                    <a:pt x="79" y="308"/>
                  </a:lnTo>
                  <a:lnTo>
                    <a:pt x="78" y="308"/>
                  </a:lnTo>
                  <a:lnTo>
                    <a:pt x="78" y="309"/>
                  </a:lnTo>
                  <a:lnTo>
                    <a:pt x="77" y="309"/>
                  </a:lnTo>
                  <a:lnTo>
                    <a:pt x="75" y="309"/>
                  </a:lnTo>
                  <a:lnTo>
                    <a:pt x="74" y="309"/>
                  </a:lnTo>
                  <a:lnTo>
                    <a:pt x="73" y="309"/>
                  </a:lnTo>
                  <a:lnTo>
                    <a:pt x="73" y="310"/>
                  </a:lnTo>
                  <a:lnTo>
                    <a:pt x="73" y="311"/>
                  </a:lnTo>
                  <a:lnTo>
                    <a:pt x="71" y="311"/>
                  </a:lnTo>
                  <a:lnTo>
                    <a:pt x="71" y="312"/>
                  </a:lnTo>
                  <a:lnTo>
                    <a:pt x="69" y="312"/>
                  </a:lnTo>
                  <a:lnTo>
                    <a:pt x="69" y="314"/>
                  </a:lnTo>
                  <a:lnTo>
                    <a:pt x="68" y="312"/>
                  </a:lnTo>
                  <a:lnTo>
                    <a:pt x="67" y="312"/>
                  </a:lnTo>
                  <a:lnTo>
                    <a:pt x="67" y="311"/>
                  </a:lnTo>
                  <a:lnTo>
                    <a:pt x="66" y="311"/>
                  </a:lnTo>
                  <a:lnTo>
                    <a:pt x="66" y="310"/>
                  </a:lnTo>
                  <a:lnTo>
                    <a:pt x="67" y="310"/>
                  </a:lnTo>
                  <a:lnTo>
                    <a:pt x="68" y="310"/>
                  </a:lnTo>
                  <a:lnTo>
                    <a:pt x="69" y="310"/>
                  </a:lnTo>
                  <a:lnTo>
                    <a:pt x="71" y="309"/>
                  </a:lnTo>
                  <a:lnTo>
                    <a:pt x="71" y="310"/>
                  </a:lnTo>
                  <a:lnTo>
                    <a:pt x="71" y="309"/>
                  </a:lnTo>
                  <a:lnTo>
                    <a:pt x="71" y="308"/>
                  </a:lnTo>
                  <a:lnTo>
                    <a:pt x="72" y="308"/>
                  </a:lnTo>
                  <a:lnTo>
                    <a:pt x="72" y="307"/>
                  </a:lnTo>
                  <a:lnTo>
                    <a:pt x="71" y="307"/>
                  </a:lnTo>
                  <a:lnTo>
                    <a:pt x="71" y="308"/>
                  </a:lnTo>
                  <a:lnTo>
                    <a:pt x="69" y="308"/>
                  </a:lnTo>
                  <a:lnTo>
                    <a:pt x="69" y="309"/>
                  </a:lnTo>
                  <a:lnTo>
                    <a:pt x="68" y="310"/>
                  </a:lnTo>
                  <a:lnTo>
                    <a:pt x="65" y="309"/>
                  </a:lnTo>
                  <a:lnTo>
                    <a:pt x="65" y="310"/>
                  </a:lnTo>
                  <a:lnTo>
                    <a:pt x="64" y="309"/>
                  </a:lnTo>
                  <a:lnTo>
                    <a:pt x="65" y="309"/>
                  </a:lnTo>
                  <a:lnTo>
                    <a:pt x="65" y="308"/>
                  </a:lnTo>
                  <a:lnTo>
                    <a:pt x="66" y="308"/>
                  </a:lnTo>
                  <a:lnTo>
                    <a:pt x="66" y="307"/>
                  </a:lnTo>
                  <a:lnTo>
                    <a:pt x="66" y="307"/>
                  </a:lnTo>
                  <a:lnTo>
                    <a:pt x="65" y="307"/>
                  </a:lnTo>
                  <a:lnTo>
                    <a:pt x="65" y="305"/>
                  </a:lnTo>
                  <a:lnTo>
                    <a:pt x="64" y="305"/>
                  </a:lnTo>
                  <a:lnTo>
                    <a:pt x="62" y="307"/>
                  </a:lnTo>
                  <a:lnTo>
                    <a:pt x="62" y="305"/>
                  </a:lnTo>
                  <a:lnTo>
                    <a:pt x="62" y="304"/>
                  </a:lnTo>
                  <a:lnTo>
                    <a:pt x="64" y="304"/>
                  </a:lnTo>
                  <a:lnTo>
                    <a:pt x="64" y="303"/>
                  </a:lnTo>
                  <a:lnTo>
                    <a:pt x="65" y="303"/>
                  </a:lnTo>
                  <a:lnTo>
                    <a:pt x="66" y="303"/>
                  </a:lnTo>
                  <a:lnTo>
                    <a:pt x="66" y="302"/>
                  </a:lnTo>
                  <a:lnTo>
                    <a:pt x="67" y="302"/>
                  </a:lnTo>
                  <a:lnTo>
                    <a:pt x="66" y="302"/>
                  </a:lnTo>
                  <a:lnTo>
                    <a:pt x="66" y="301"/>
                  </a:lnTo>
                  <a:lnTo>
                    <a:pt x="67" y="301"/>
                  </a:lnTo>
                  <a:lnTo>
                    <a:pt x="68" y="302"/>
                  </a:lnTo>
                  <a:lnTo>
                    <a:pt x="69" y="302"/>
                  </a:lnTo>
                  <a:lnTo>
                    <a:pt x="69" y="301"/>
                  </a:lnTo>
                  <a:lnTo>
                    <a:pt x="71" y="301"/>
                  </a:lnTo>
                  <a:lnTo>
                    <a:pt x="71" y="302"/>
                  </a:lnTo>
                  <a:lnTo>
                    <a:pt x="71" y="301"/>
                  </a:lnTo>
                  <a:lnTo>
                    <a:pt x="71" y="299"/>
                  </a:lnTo>
                  <a:lnTo>
                    <a:pt x="72" y="299"/>
                  </a:lnTo>
                  <a:lnTo>
                    <a:pt x="73" y="299"/>
                  </a:lnTo>
                  <a:lnTo>
                    <a:pt x="73" y="298"/>
                  </a:lnTo>
                  <a:lnTo>
                    <a:pt x="73" y="298"/>
                  </a:lnTo>
                  <a:lnTo>
                    <a:pt x="74" y="297"/>
                  </a:lnTo>
                  <a:lnTo>
                    <a:pt x="77" y="297"/>
                  </a:lnTo>
                  <a:lnTo>
                    <a:pt x="78" y="297"/>
                  </a:lnTo>
                  <a:lnTo>
                    <a:pt x="78" y="296"/>
                  </a:lnTo>
                  <a:lnTo>
                    <a:pt x="79" y="295"/>
                  </a:lnTo>
                  <a:lnTo>
                    <a:pt x="80" y="295"/>
                  </a:lnTo>
                  <a:lnTo>
                    <a:pt x="82" y="292"/>
                  </a:lnTo>
                  <a:lnTo>
                    <a:pt x="84" y="291"/>
                  </a:lnTo>
                  <a:lnTo>
                    <a:pt x="84" y="290"/>
                  </a:lnTo>
                  <a:lnTo>
                    <a:pt x="85" y="290"/>
                  </a:lnTo>
                  <a:lnTo>
                    <a:pt x="85" y="288"/>
                  </a:lnTo>
                  <a:lnTo>
                    <a:pt x="85" y="286"/>
                  </a:lnTo>
                  <a:lnTo>
                    <a:pt x="85" y="285"/>
                  </a:lnTo>
                  <a:lnTo>
                    <a:pt x="86" y="285"/>
                  </a:lnTo>
                  <a:lnTo>
                    <a:pt x="87" y="284"/>
                  </a:lnTo>
                  <a:lnTo>
                    <a:pt x="86" y="284"/>
                  </a:lnTo>
                  <a:lnTo>
                    <a:pt x="85" y="284"/>
                  </a:lnTo>
                  <a:lnTo>
                    <a:pt x="84" y="283"/>
                  </a:lnTo>
                  <a:lnTo>
                    <a:pt x="84" y="282"/>
                  </a:lnTo>
                  <a:lnTo>
                    <a:pt x="84" y="281"/>
                  </a:lnTo>
                  <a:lnTo>
                    <a:pt x="85" y="281"/>
                  </a:lnTo>
                  <a:lnTo>
                    <a:pt x="85" y="279"/>
                  </a:lnTo>
                  <a:lnTo>
                    <a:pt x="86" y="278"/>
                  </a:lnTo>
                  <a:lnTo>
                    <a:pt x="85" y="278"/>
                  </a:lnTo>
                  <a:lnTo>
                    <a:pt x="84" y="277"/>
                  </a:lnTo>
                  <a:lnTo>
                    <a:pt x="84" y="277"/>
                  </a:lnTo>
                  <a:lnTo>
                    <a:pt x="84" y="276"/>
                  </a:lnTo>
                  <a:lnTo>
                    <a:pt x="84" y="275"/>
                  </a:lnTo>
                  <a:lnTo>
                    <a:pt x="85" y="273"/>
                  </a:lnTo>
                  <a:lnTo>
                    <a:pt x="84" y="273"/>
                  </a:lnTo>
                  <a:lnTo>
                    <a:pt x="82" y="273"/>
                  </a:lnTo>
                  <a:lnTo>
                    <a:pt x="81" y="273"/>
                  </a:lnTo>
                  <a:lnTo>
                    <a:pt x="80" y="273"/>
                  </a:lnTo>
                  <a:lnTo>
                    <a:pt x="80" y="275"/>
                  </a:lnTo>
                  <a:lnTo>
                    <a:pt x="78" y="275"/>
                  </a:lnTo>
                  <a:lnTo>
                    <a:pt x="77" y="276"/>
                  </a:lnTo>
                  <a:lnTo>
                    <a:pt x="77" y="277"/>
                  </a:lnTo>
                  <a:lnTo>
                    <a:pt x="77" y="277"/>
                  </a:lnTo>
                  <a:lnTo>
                    <a:pt x="75" y="277"/>
                  </a:lnTo>
                  <a:lnTo>
                    <a:pt x="75" y="277"/>
                  </a:lnTo>
                  <a:lnTo>
                    <a:pt x="74" y="277"/>
                  </a:lnTo>
                  <a:lnTo>
                    <a:pt x="73" y="277"/>
                  </a:lnTo>
                  <a:lnTo>
                    <a:pt x="73" y="277"/>
                  </a:lnTo>
                  <a:lnTo>
                    <a:pt x="73" y="277"/>
                  </a:lnTo>
                  <a:lnTo>
                    <a:pt x="73" y="277"/>
                  </a:lnTo>
                  <a:lnTo>
                    <a:pt x="74" y="273"/>
                  </a:lnTo>
                  <a:lnTo>
                    <a:pt x="75" y="273"/>
                  </a:lnTo>
                  <a:lnTo>
                    <a:pt x="77" y="272"/>
                  </a:lnTo>
                  <a:lnTo>
                    <a:pt x="78" y="271"/>
                  </a:lnTo>
                  <a:lnTo>
                    <a:pt x="79" y="270"/>
                  </a:lnTo>
                  <a:lnTo>
                    <a:pt x="79" y="269"/>
                  </a:lnTo>
                  <a:lnTo>
                    <a:pt x="79" y="268"/>
                  </a:lnTo>
                  <a:lnTo>
                    <a:pt x="80" y="268"/>
                  </a:lnTo>
                  <a:lnTo>
                    <a:pt x="80" y="266"/>
                  </a:lnTo>
                  <a:lnTo>
                    <a:pt x="81" y="266"/>
                  </a:lnTo>
                  <a:lnTo>
                    <a:pt x="81" y="265"/>
                  </a:lnTo>
                  <a:lnTo>
                    <a:pt x="82" y="264"/>
                  </a:lnTo>
                  <a:lnTo>
                    <a:pt x="84" y="264"/>
                  </a:lnTo>
                  <a:lnTo>
                    <a:pt x="85" y="263"/>
                  </a:lnTo>
                  <a:lnTo>
                    <a:pt x="85" y="264"/>
                  </a:lnTo>
                  <a:lnTo>
                    <a:pt x="85" y="263"/>
                  </a:lnTo>
                  <a:lnTo>
                    <a:pt x="86" y="263"/>
                  </a:lnTo>
                  <a:lnTo>
                    <a:pt x="87" y="263"/>
                  </a:lnTo>
                  <a:lnTo>
                    <a:pt x="88" y="262"/>
                  </a:lnTo>
                  <a:lnTo>
                    <a:pt x="90" y="262"/>
                  </a:lnTo>
                  <a:lnTo>
                    <a:pt x="90" y="260"/>
                  </a:lnTo>
                  <a:lnTo>
                    <a:pt x="88" y="260"/>
                  </a:lnTo>
                  <a:lnTo>
                    <a:pt x="90" y="260"/>
                  </a:lnTo>
                  <a:lnTo>
                    <a:pt x="91" y="260"/>
                  </a:lnTo>
                  <a:lnTo>
                    <a:pt x="92" y="262"/>
                  </a:lnTo>
                  <a:lnTo>
                    <a:pt x="94" y="262"/>
                  </a:lnTo>
                  <a:lnTo>
                    <a:pt x="98" y="259"/>
                  </a:lnTo>
                  <a:lnTo>
                    <a:pt x="99" y="259"/>
                  </a:lnTo>
                  <a:lnTo>
                    <a:pt x="100" y="260"/>
                  </a:lnTo>
                  <a:lnTo>
                    <a:pt x="103" y="263"/>
                  </a:lnTo>
                  <a:lnTo>
                    <a:pt x="103" y="262"/>
                  </a:lnTo>
                  <a:lnTo>
                    <a:pt x="101" y="260"/>
                  </a:lnTo>
                  <a:lnTo>
                    <a:pt x="101" y="259"/>
                  </a:lnTo>
                  <a:lnTo>
                    <a:pt x="101" y="258"/>
                  </a:lnTo>
                  <a:lnTo>
                    <a:pt x="101" y="258"/>
                  </a:lnTo>
                  <a:lnTo>
                    <a:pt x="103" y="258"/>
                  </a:lnTo>
                  <a:lnTo>
                    <a:pt x="103" y="257"/>
                  </a:lnTo>
                  <a:lnTo>
                    <a:pt x="104" y="257"/>
                  </a:lnTo>
                  <a:lnTo>
                    <a:pt x="105" y="260"/>
                  </a:lnTo>
                  <a:lnTo>
                    <a:pt x="106" y="260"/>
                  </a:lnTo>
                  <a:lnTo>
                    <a:pt x="106" y="262"/>
                  </a:lnTo>
                  <a:lnTo>
                    <a:pt x="107" y="262"/>
                  </a:lnTo>
                  <a:lnTo>
                    <a:pt x="108" y="262"/>
                  </a:lnTo>
                  <a:lnTo>
                    <a:pt x="110" y="260"/>
                  </a:lnTo>
                  <a:lnTo>
                    <a:pt x="110" y="259"/>
                  </a:lnTo>
                  <a:lnTo>
                    <a:pt x="110" y="260"/>
                  </a:lnTo>
                  <a:lnTo>
                    <a:pt x="110" y="259"/>
                  </a:lnTo>
                  <a:lnTo>
                    <a:pt x="108" y="259"/>
                  </a:lnTo>
                  <a:lnTo>
                    <a:pt x="108" y="260"/>
                  </a:lnTo>
                  <a:lnTo>
                    <a:pt x="107" y="260"/>
                  </a:lnTo>
                  <a:lnTo>
                    <a:pt x="106" y="260"/>
                  </a:lnTo>
                  <a:lnTo>
                    <a:pt x="106" y="259"/>
                  </a:lnTo>
                  <a:lnTo>
                    <a:pt x="105" y="259"/>
                  </a:lnTo>
                  <a:lnTo>
                    <a:pt x="105" y="258"/>
                  </a:lnTo>
                  <a:lnTo>
                    <a:pt x="103" y="253"/>
                  </a:lnTo>
                  <a:lnTo>
                    <a:pt x="103" y="252"/>
                  </a:lnTo>
                  <a:lnTo>
                    <a:pt x="104" y="250"/>
                  </a:lnTo>
                  <a:lnTo>
                    <a:pt x="105" y="249"/>
                  </a:lnTo>
                  <a:lnTo>
                    <a:pt x="105" y="249"/>
                  </a:lnTo>
                  <a:lnTo>
                    <a:pt x="106" y="249"/>
                  </a:lnTo>
                  <a:lnTo>
                    <a:pt x="105" y="249"/>
                  </a:lnTo>
                  <a:lnTo>
                    <a:pt x="104" y="247"/>
                  </a:lnTo>
                  <a:lnTo>
                    <a:pt x="104" y="246"/>
                  </a:lnTo>
                  <a:lnTo>
                    <a:pt x="104" y="244"/>
                  </a:lnTo>
                  <a:lnTo>
                    <a:pt x="104" y="243"/>
                  </a:lnTo>
                  <a:lnTo>
                    <a:pt x="104" y="241"/>
                  </a:lnTo>
                  <a:lnTo>
                    <a:pt x="106" y="241"/>
                  </a:lnTo>
                  <a:lnTo>
                    <a:pt x="106" y="240"/>
                  </a:lnTo>
                  <a:lnTo>
                    <a:pt x="107" y="240"/>
                  </a:lnTo>
                  <a:lnTo>
                    <a:pt x="107" y="239"/>
                  </a:lnTo>
                  <a:lnTo>
                    <a:pt x="106" y="239"/>
                  </a:lnTo>
                  <a:lnTo>
                    <a:pt x="106" y="238"/>
                  </a:lnTo>
                  <a:lnTo>
                    <a:pt x="107" y="237"/>
                  </a:lnTo>
                  <a:lnTo>
                    <a:pt x="108" y="237"/>
                  </a:lnTo>
                  <a:lnTo>
                    <a:pt x="108" y="236"/>
                  </a:lnTo>
                  <a:lnTo>
                    <a:pt x="108" y="234"/>
                  </a:lnTo>
                  <a:lnTo>
                    <a:pt x="107" y="234"/>
                  </a:lnTo>
                  <a:lnTo>
                    <a:pt x="107" y="233"/>
                  </a:lnTo>
                  <a:lnTo>
                    <a:pt x="108" y="232"/>
                  </a:lnTo>
                  <a:lnTo>
                    <a:pt x="108" y="231"/>
                  </a:lnTo>
                  <a:lnTo>
                    <a:pt x="108" y="232"/>
                  </a:lnTo>
                  <a:lnTo>
                    <a:pt x="107" y="232"/>
                  </a:lnTo>
                  <a:lnTo>
                    <a:pt x="106" y="233"/>
                  </a:lnTo>
                  <a:lnTo>
                    <a:pt x="106" y="234"/>
                  </a:lnTo>
                  <a:lnTo>
                    <a:pt x="105" y="234"/>
                  </a:lnTo>
                  <a:lnTo>
                    <a:pt x="104" y="233"/>
                  </a:lnTo>
                  <a:lnTo>
                    <a:pt x="104" y="232"/>
                  </a:lnTo>
                  <a:lnTo>
                    <a:pt x="104" y="233"/>
                  </a:lnTo>
                  <a:lnTo>
                    <a:pt x="104" y="234"/>
                  </a:lnTo>
                  <a:lnTo>
                    <a:pt x="103" y="234"/>
                  </a:lnTo>
                  <a:lnTo>
                    <a:pt x="103" y="236"/>
                  </a:lnTo>
                  <a:lnTo>
                    <a:pt x="101" y="236"/>
                  </a:lnTo>
                  <a:lnTo>
                    <a:pt x="101" y="237"/>
                  </a:lnTo>
                  <a:lnTo>
                    <a:pt x="101" y="237"/>
                  </a:lnTo>
                  <a:lnTo>
                    <a:pt x="101" y="236"/>
                  </a:lnTo>
                  <a:lnTo>
                    <a:pt x="101" y="234"/>
                  </a:lnTo>
                  <a:lnTo>
                    <a:pt x="100" y="234"/>
                  </a:lnTo>
                  <a:lnTo>
                    <a:pt x="100" y="233"/>
                  </a:lnTo>
                  <a:lnTo>
                    <a:pt x="101" y="233"/>
                  </a:lnTo>
                  <a:lnTo>
                    <a:pt x="101" y="232"/>
                  </a:lnTo>
                  <a:lnTo>
                    <a:pt x="101" y="231"/>
                  </a:lnTo>
                  <a:lnTo>
                    <a:pt x="101" y="232"/>
                  </a:lnTo>
                  <a:lnTo>
                    <a:pt x="101" y="233"/>
                  </a:lnTo>
                  <a:lnTo>
                    <a:pt x="100" y="233"/>
                  </a:lnTo>
                  <a:lnTo>
                    <a:pt x="99" y="233"/>
                  </a:lnTo>
                  <a:lnTo>
                    <a:pt x="99" y="231"/>
                  </a:lnTo>
                  <a:lnTo>
                    <a:pt x="98" y="231"/>
                  </a:lnTo>
                  <a:lnTo>
                    <a:pt x="98" y="230"/>
                  </a:lnTo>
                  <a:lnTo>
                    <a:pt x="98" y="228"/>
                  </a:lnTo>
                  <a:lnTo>
                    <a:pt x="97" y="227"/>
                  </a:lnTo>
                  <a:lnTo>
                    <a:pt x="97" y="226"/>
                  </a:lnTo>
                  <a:lnTo>
                    <a:pt x="95" y="226"/>
                  </a:lnTo>
                  <a:lnTo>
                    <a:pt x="94" y="224"/>
                  </a:lnTo>
                  <a:lnTo>
                    <a:pt x="93" y="223"/>
                  </a:lnTo>
                  <a:lnTo>
                    <a:pt x="93" y="221"/>
                  </a:lnTo>
                  <a:lnTo>
                    <a:pt x="94" y="221"/>
                  </a:lnTo>
                  <a:lnTo>
                    <a:pt x="94" y="220"/>
                  </a:lnTo>
                  <a:lnTo>
                    <a:pt x="94" y="219"/>
                  </a:lnTo>
                  <a:lnTo>
                    <a:pt x="95" y="218"/>
                  </a:lnTo>
                  <a:lnTo>
                    <a:pt x="95" y="217"/>
                  </a:lnTo>
                  <a:lnTo>
                    <a:pt x="97" y="217"/>
                  </a:lnTo>
                  <a:lnTo>
                    <a:pt x="97" y="215"/>
                  </a:lnTo>
                  <a:lnTo>
                    <a:pt x="97" y="214"/>
                  </a:lnTo>
                  <a:lnTo>
                    <a:pt x="98" y="212"/>
                  </a:lnTo>
                  <a:lnTo>
                    <a:pt x="98" y="211"/>
                  </a:lnTo>
                  <a:lnTo>
                    <a:pt x="99" y="211"/>
                  </a:lnTo>
                  <a:lnTo>
                    <a:pt x="100" y="211"/>
                  </a:lnTo>
                  <a:lnTo>
                    <a:pt x="99" y="210"/>
                  </a:lnTo>
                  <a:lnTo>
                    <a:pt x="100" y="210"/>
                  </a:lnTo>
                  <a:lnTo>
                    <a:pt x="101" y="208"/>
                  </a:lnTo>
                  <a:lnTo>
                    <a:pt x="101" y="210"/>
                  </a:lnTo>
                  <a:lnTo>
                    <a:pt x="101" y="210"/>
                  </a:lnTo>
                  <a:lnTo>
                    <a:pt x="103" y="210"/>
                  </a:lnTo>
                  <a:lnTo>
                    <a:pt x="104" y="208"/>
                  </a:lnTo>
                  <a:lnTo>
                    <a:pt x="103" y="208"/>
                  </a:lnTo>
                  <a:lnTo>
                    <a:pt x="104" y="208"/>
                  </a:lnTo>
                  <a:lnTo>
                    <a:pt x="104" y="207"/>
                  </a:lnTo>
                  <a:lnTo>
                    <a:pt x="101" y="208"/>
                  </a:lnTo>
                  <a:lnTo>
                    <a:pt x="97" y="207"/>
                  </a:lnTo>
                  <a:lnTo>
                    <a:pt x="95" y="207"/>
                  </a:lnTo>
                  <a:lnTo>
                    <a:pt x="95" y="208"/>
                  </a:lnTo>
                  <a:lnTo>
                    <a:pt x="94" y="207"/>
                  </a:lnTo>
                  <a:lnTo>
                    <a:pt x="94" y="208"/>
                  </a:lnTo>
                  <a:lnTo>
                    <a:pt x="94" y="210"/>
                  </a:lnTo>
                  <a:lnTo>
                    <a:pt x="94" y="211"/>
                  </a:lnTo>
                  <a:lnTo>
                    <a:pt x="92" y="211"/>
                  </a:lnTo>
                  <a:lnTo>
                    <a:pt x="91" y="212"/>
                  </a:lnTo>
                  <a:lnTo>
                    <a:pt x="90" y="212"/>
                  </a:lnTo>
                  <a:lnTo>
                    <a:pt x="90" y="211"/>
                  </a:lnTo>
                  <a:lnTo>
                    <a:pt x="90" y="212"/>
                  </a:lnTo>
                  <a:lnTo>
                    <a:pt x="90" y="211"/>
                  </a:lnTo>
                  <a:lnTo>
                    <a:pt x="90" y="212"/>
                  </a:lnTo>
                  <a:lnTo>
                    <a:pt x="88" y="212"/>
                  </a:lnTo>
                  <a:lnTo>
                    <a:pt x="90" y="213"/>
                  </a:lnTo>
                  <a:lnTo>
                    <a:pt x="88" y="213"/>
                  </a:lnTo>
                  <a:lnTo>
                    <a:pt x="87" y="214"/>
                  </a:lnTo>
                  <a:lnTo>
                    <a:pt x="86" y="215"/>
                  </a:lnTo>
                  <a:lnTo>
                    <a:pt x="85" y="215"/>
                  </a:lnTo>
                  <a:lnTo>
                    <a:pt x="85" y="214"/>
                  </a:lnTo>
                  <a:lnTo>
                    <a:pt x="85" y="213"/>
                  </a:lnTo>
                  <a:lnTo>
                    <a:pt x="85" y="214"/>
                  </a:lnTo>
                  <a:lnTo>
                    <a:pt x="84" y="214"/>
                  </a:lnTo>
                  <a:lnTo>
                    <a:pt x="82" y="214"/>
                  </a:lnTo>
                  <a:lnTo>
                    <a:pt x="82" y="213"/>
                  </a:lnTo>
                  <a:lnTo>
                    <a:pt x="82" y="212"/>
                  </a:lnTo>
                  <a:lnTo>
                    <a:pt x="81" y="212"/>
                  </a:lnTo>
                  <a:lnTo>
                    <a:pt x="81" y="213"/>
                  </a:lnTo>
                  <a:lnTo>
                    <a:pt x="79" y="212"/>
                  </a:lnTo>
                  <a:lnTo>
                    <a:pt x="79" y="211"/>
                  </a:lnTo>
                  <a:lnTo>
                    <a:pt x="78" y="211"/>
                  </a:lnTo>
                  <a:lnTo>
                    <a:pt x="78" y="212"/>
                  </a:lnTo>
                  <a:lnTo>
                    <a:pt x="78" y="213"/>
                  </a:lnTo>
                  <a:lnTo>
                    <a:pt x="79" y="213"/>
                  </a:lnTo>
                  <a:lnTo>
                    <a:pt x="79" y="214"/>
                  </a:lnTo>
                  <a:lnTo>
                    <a:pt x="79" y="215"/>
                  </a:lnTo>
                  <a:lnTo>
                    <a:pt x="79" y="217"/>
                  </a:lnTo>
                  <a:lnTo>
                    <a:pt x="79" y="218"/>
                  </a:lnTo>
                  <a:lnTo>
                    <a:pt x="78" y="218"/>
                  </a:lnTo>
                  <a:lnTo>
                    <a:pt x="78" y="217"/>
                  </a:lnTo>
                  <a:lnTo>
                    <a:pt x="77" y="218"/>
                  </a:lnTo>
                  <a:lnTo>
                    <a:pt x="77" y="217"/>
                  </a:lnTo>
                  <a:lnTo>
                    <a:pt x="75" y="215"/>
                  </a:lnTo>
                  <a:lnTo>
                    <a:pt x="74" y="214"/>
                  </a:lnTo>
                  <a:lnTo>
                    <a:pt x="73" y="213"/>
                  </a:lnTo>
                  <a:lnTo>
                    <a:pt x="72" y="213"/>
                  </a:lnTo>
                  <a:lnTo>
                    <a:pt x="72" y="212"/>
                  </a:lnTo>
                  <a:lnTo>
                    <a:pt x="71" y="212"/>
                  </a:lnTo>
                  <a:lnTo>
                    <a:pt x="69" y="212"/>
                  </a:lnTo>
                  <a:lnTo>
                    <a:pt x="69" y="213"/>
                  </a:lnTo>
                  <a:lnTo>
                    <a:pt x="68" y="213"/>
                  </a:lnTo>
                  <a:lnTo>
                    <a:pt x="68" y="214"/>
                  </a:lnTo>
                  <a:lnTo>
                    <a:pt x="69" y="214"/>
                  </a:lnTo>
                  <a:lnTo>
                    <a:pt x="69" y="215"/>
                  </a:lnTo>
                  <a:lnTo>
                    <a:pt x="69" y="217"/>
                  </a:lnTo>
                  <a:lnTo>
                    <a:pt x="71" y="218"/>
                  </a:lnTo>
                  <a:lnTo>
                    <a:pt x="71" y="219"/>
                  </a:lnTo>
                  <a:lnTo>
                    <a:pt x="69" y="219"/>
                  </a:lnTo>
                  <a:lnTo>
                    <a:pt x="68" y="219"/>
                  </a:lnTo>
                  <a:lnTo>
                    <a:pt x="68" y="218"/>
                  </a:lnTo>
                  <a:lnTo>
                    <a:pt x="69" y="217"/>
                  </a:lnTo>
                  <a:lnTo>
                    <a:pt x="68" y="217"/>
                  </a:lnTo>
                  <a:lnTo>
                    <a:pt x="68" y="215"/>
                  </a:lnTo>
                  <a:lnTo>
                    <a:pt x="67" y="214"/>
                  </a:lnTo>
                  <a:lnTo>
                    <a:pt x="66" y="212"/>
                  </a:lnTo>
                  <a:lnTo>
                    <a:pt x="65" y="211"/>
                  </a:lnTo>
                  <a:lnTo>
                    <a:pt x="65" y="210"/>
                  </a:lnTo>
                  <a:lnTo>
                    <a:pt x="65" y="208"/>
                  </a:lnTo>
                  <a:lnTo>
                    <a:pt x="65" y="207"/>
                  </a:lnTo>
                  <a:lnTo>
                    <a:pt x="65" y="206"/>
                  </a:lnTo>
                  <a:lnTo>
                    <a:pt x="65" y="207"/>
                  </a:lnTo>
                  <a:lnTo>
                    <a:pt x="66" y="206"/>
                  </a:lnTo>
                  <a:lnTo>
                    <a:pt x="66" y="207"/>
                  </a:lnTo>
                  <a:lnTo>
                    <a:pt x="67" y="207"/>
                  </a:lnTo>
                  <a:lnTo>
                    <a:pt x="67" y="208"/>
                  </a:lnTo>
                  <a:lnTo>
                    <a:pt x="67" y="210"/>
                  </a:lnTo>
                  <a:lnTo>
                    <a:pt x="67" y="211"/>
                  </a:lnTo>
                  <a:lnTo>
                    <a:pt x="68" y="210"/>
                  </a:lnTo>
                  <a:lnTo>
                    <a:pt x="67" y="208"/>
                  </a:lnTo>
                  <a:lnTo>
                    <a:pt x="67" y="207"/>
                  </a:lnTo>
                  <a:lnTo>
                    <a:pt x="67" y="206"/>
                  </a:lnTo>
                  <a:lnTo>
                    <a:pt x="67" y="205"/>
                  </a:lnTo>
                  <a:lnTo>
                    <a:pt x="67" y="204"/>
                  </a:lnTo>
                  <a:lnTo>
                    <a:pt x="67" y="202"/>
                  </a:lnTo>
                  <a:lnTo>
                    <a:pt x="68" y="202"/>
                  </a:lnTo>
                  <a:lnTo>
                    <a:pt x="69" y="201"/>
                  </a:lnTo>
                  <a:lnTo>
                    <a:pt x="71" y="200"/>
                  </a:lnTo>
                  <a:lnTo>
                    <a:pt x="71" y="199"/>
                  </a:lnTo>
                  <a:lnTo>
                    <a:pt x="71" y="198"/>
                  </a:lnTo>
                  <a:lnTo>
                    <a:pt x="71" y="197"/>
                  </a:lnTo>
                  <a:lnTo>
                    <a:pt x="71" y="195"/>
                  </a:lnTo>
                  <a:lnTo>
                    <a:pt x="72" y="195"/>
                  </a:lnTo>
                  <a:lnTo>
                    <a:pt x="72" y="194"/>
                  </a:lnTo>
                  <a:lnTo>
                    <a:pt x="73" y="194"/>
                  </a:lnTo>
                  <a:lnTo>
                    <a:pt x="73" y="193"/>
                  </a:lnTo>
                  <a:lnTo>
                    <a:pt x="73" y="192"/>
                  </a:lnTo>
                  <a:lnTo>
                    <a:pt x="74" y="192"/>
                  </a:lnTo>
                  <a:lnTo>
                    <a:pt x="74" y="191"/>
                  </a:lnTo>
                  <a:lnTo>
                    <a:pt x="73" y="189"/>
                  </a:lnTo>
                  <a:lnTo>
                    <a:pt x="73" y="188"/>
                  </a:lnTo>
                  <a:lnTo>
                    <a:pt x="73" y="187"/>
                  </a:lnTo>
                  <a:lnTo>
                    <a:pt x="73" y="187"/>
                  </a:lnTo>
                  <a:lnTo>
                    <a:pt x="72" y="187"/>
                  </a:lnTo>
                  <a:lnTo>
                    <a:pt x="72" y="186"/>
                  </a:lnTo>
                  <a:lnTo>
                    <a:pt x="71" y="185"/>
                  </a:lnTo>
                  <a:lnTo>
                    <a:pt x="69" y="185"/>
                  </a:lnTo>
                  <a:lnTo>
                    <a:pt x="69" y="184"/>
                  </a:lnTo>
                  <a:lnTo>
                    <a:pt x="71" y="184"/>
                  </a:lnTo>
                  <a:lnTo>
                    <a:pt x="71" y="182"/>
                  </a:lnTo>
                  <a:lnTo>
                    <a:pt x="71" y="181"/>
                  </a:lnTo>
                  <a:lnTo>
                    <a:pt x="71" y="180"/>
                  </a:lnTo>
                  <a:lnTo>
                    <a:pt x="71" y="179"/>
                  </a:lnTo>
                  <a:lnTo>
                    <a:pt x="69" y="178"/>
                  </a:lnTo>
                  <a:lnTo>
                    <a:pt x="71" y="176"/>
                  </a:lnTo>
                  <a:lnTo>
                    <a:pt x="71" y="175"/>
                  </a:lnTo>
                  <a:lnTo>
                    <a:pt x="72" y="175"/>
                  </a:lnTo>
                  <a:lnTo>
                    <a:pt x="73" y="176"/>
                  </a:lnTo>
                  <a:lnTo>
                    <a:pt x="73" y="176"/>
                  </a:lnTo>
                  <a:lnTo>
                    <a:pt x="77" y="176"/>
                  </a:lnTo>
                  <a:lnTo>
                    <a:pt x="74" y="176"/>
                  </a:lnTo>
                  <a:lnTo>
                    <a:pt x="73" y="175"/>
                  </a:lnTo>
                  <a:lnTo>
                    <a:pt x="73" y="174"/>
                  </a:lnTo>
                  <a:lnTo>
                    <a:pt x="72" y="173"/>
                  </a:lnTo>
                  <a:lnTo>
                    <a:pt x="72" y="172"/>
                  </a:lnTo>
                  <a:lnTo>
                    <a:pt x="71" y="172"/>
                  </a:lnTo>
                  <a:lnTo>
                    <a:pt x="72" y="174"/>
                  </a:lnTo>
                  <a:lnTo>
                    <a:pt x="71" y="174"/>
                  </a:lnTo>
                  <a:lnTo>
                    <a:pt x="71" y="173"/>
                  </a:lnTo>
                  <a:lnTo>
                    <a:pt x="71" y="172"/>
                  </a:lnTo>
                  <a:lnTo>
                    <a:pt x="72" y="169"/>
                  </a:lnTo>
                  <a:lnTo>
                    <a:pt x="73" y="167"/>
                  </a:lnTo>
                  <a:lnTo>
                    <a:pt x="72" y="167"/>
                  </a:lnTo>
                  <a:lnTo>
                    <a:pt x="71" y="169"/>
                  </a:lnTo>
                  <a:lnTo>
                    <a:pt x="71" y="171"/>
                  </a:lnTo>
                  <a:lnTo>
                    <a:pt x="71" y="169"/>
                  </a:lnTo>
                  <a:lnTo>
                    <a:pt x="71" y="168"/>
                  </a:lnTo>
                  <a:lnTo>
                    <a:pt x="69" y="168"/>
                  </a:lnTo>
                  <a:lnTo>
                    <a:pt x="69" y="169"/>
                  </a:lnTo>
                  <a:lnTo>
                    <a:pt x="69" y="171"/>
                  </a:lnTo>
                  <a:lnTo>
                    <a:pt x="71" y="172"/>
                  </a:lnTo>
                  <a:lnTo>
                    <a:pt x="69" y="172"/>
                  </a:lnTo>
                  <a:lnTo>
                    <a:pt x="69" y="173"/>
                  </a:lnTo>
                  <a:lnTo>
                    <a:pt x="69" y="174"/>
                  </a:lnTo>
                  <a:lnTo>
                    <a:pt x="68" y="174"/>
                  </a:lnTo>
                  <a:lnTo>
                    <a:pt x="69" y="174"/>
                  </a:lnTo>
                  <a:lnTo>
                    <a:pt x="69" y="175"/>
                  </a:lnTo>
                  <a:lnTo>
                    <a:pt x="69" y="176"/>
                  </a:lnTo>
                  <a:lnTo>
                    <a:pt x="68" y="178"/>
                  </a:lnTo>
                  <a:lnTo>
                    <a:pt x="68" y="179"/>
                  </a:lnTo>
                  <a:lnTo>
                    <a:pt x="67" y="179"/>
                  </a:lnTo>
                  <a:lnTo>
                    <a:pt x="67" y="178"/>
                  </a:lnTo>
                  <a:lnTo>
                    <a:pt x="67" y="176"/>
                  </a:lnTo>
                  <a:lnTo>
                    <a:pt x="67" y="175"/>
                  </a:lnTo>
                  <a:lnTo>
                    <a:pt x="66" y="174"/>
                  </a:lnTo>
                  <a:lnTo>
                    <a:pt x="65" y="174"/>
                  </a:lnTo>
                  <a:lnTo>
                    <a:pt x="66" y="174"/>
                  </a:lnTo>
                  <a:lnTo>
                    <a:pt x="66" y="176"/>
                  </a:lnTo>
                  <a:lnTo>
                    <a:pt x="66" y="178"/>
                  </a:lnTo>
                  <a:lnTo>
                    <a:pt x="65" y="176"/>
                  </a:lnTo>
                  <a:lnTo>
                    <a:pt x="65" y="175"/>
                  </a:lnTo>
                  <a:lnTo>
                    <a:pt x="64" y="175"/>
                  </a:lnTo>
                  <a:lnTo>
                    <a:pt x="64" y="176"/>
                  </a:lnTo>
                  <a:lnTo>
                    <a:pt x="64" y="178"/>
                  </a:lnTo>
                  <a:lnTo>
                    <a:pt x="64" y="179"/>
                  </a:lnTo>
                  <a:lnTo>
                    <a:pt x="64" y="180"/>
                  </a:lnTo>
                  <a:lnTo>
                    <a:pt x="62" y="179"/>
                  </a:lnTo>
                  <a:lnTo>
                    <a:pt x="62" y="178"/>
                  </a:lnTo>
                  <a:lnTo>
                    <a:pt x="61" y="178"/>
                  </a:lnTo>
                  <a:lnTo>
                    <a:pt x="61" y="176"/>
                  </a:lnTo>
                  <a:lnTo>
                    <a:pt x="61" y="175"/>
                  </a:lnTo>
                  <a:lnTo>
                    <a:pt x="61" y="174"/>
                  </a:lnTo>
                  <a:lnTo>
                    <a:pt x="62" y="174"/>
                  </a:lnTo>
                  <a:lnTo>
                    <a:pt x="64" y="169"/>
                  </a:lnTo>
                  <a:lnTo>
                    <a:pt x="65" y="169"/>
                  </a:lnTo>
                  <a:lnTo>
                    <a:pt x="66" y="168"/>
                  </a:lnTo>
                  <a:lnTo>
                    <a:pt x="67" y="167"/>
                  </a:lnTo>
                  <a:lnTo>
                    <a:pt x="67" y="166"/>
                  </a:lnTo>
                  <a:lnTo>
                    <a:pt x="68" y="166"/>
                  </a:lnTo>
                  <a:lnTo>
                    <a:pt x="69" y="166"/>
                  </a:lnTo>
                  <a:lnTo>
                    <a:pt x="69" y="165"/>
                  </a:lnTo>
                  <a:lnTo>
                    <a:pt x="68" y="166"/>
                  </a:lnTo>
                  <a:lnTo>
                    <a:pt x="67" y="166"/>
                  </a:lnTo>
                  <a:lnTo>
                    <a:pt x="66" y="167"/>
                  </a:lnTo>
                  <a:lnTo>
                    <a:pt x="66" y="168"/>
                  </a:lnTo>
                  <a:lnTo>
                    <a:pt x="64" y="169"/>
                  </a:lnTo>
                  <a:lnTo>
                    <a:pt x="62" y="172"/>
                  </a:lnTo>
                  <a:lnTo>
                    <a:pt x="61" y="172"/>
                  </a:lnTo>
                  <a:lnTo>
                    <a:pt x="61" y="173"/>
                  </a:lnTo>
                  <a:lnTo>
                    <a:pt x="61" y="174"/>
                  </a:lnTo>
                  <a:lnTo>
                    <a:pt x="60" y="174"/>
                  </a:lnTo>
                  <a:lnTo>
                    <a:pt x="60" y="173"/>
                  </a:lnTo>
                  <a:lnTo>
                    <a:pt x="59" y="173"/>
                  </a:lnTo>
                  <a:lnTo>
                    <a:pt x="59" y="174"/>
                  </a:lnTo>
                  <a:lnTo>
                    <a:pt x="59" y="175"/>
                  </a:lnTo>
                  <a:lnTo>
                    <a:pt x="60" y="175"/>
                  </a:lnTo>
                  <a:lnTo>
                    <a:pt x="60" y="176"/>
                  </a:lnTo>
                  <a:lnTo>
                    <a:pt x="60" y="178"/>
                  </a:lnTo>
                  <a:lnTo>
                    <a:pt x="60" y="179"/>
                  </a:lnTo>
                  <a:lnTo>
                    <a:pt x="61" y="180"/>
                  </a:lnTo>
                  <a:lnTo>
                    <a:pt x="61" y="181"/>
                  </a:lnTo>
                  <a:lnTo>
                    <a:pt x="61" y="182"/>
                  </a:lnTo>
                  <a:lnTo>
                    <a:pt x="60" y="182"/>
                  </a:lnTo>
                  <a:lnTo>
                    <a:pt x="60" y="184"/>
                  </a:lnTo>
                  <a:lnTo>
                    <a:pt x="59" y="184"/>
                  </a:lnTo>
                  <a:lnTo>
                    <a:pt x="59" y="185"/>
                  </a:lnTo>
                  <a:lnTo>
                    <a:pt x="59" y="186"/>
                  </a:lnTo>
                  <a:lnTo>
                    <a:pt x="59" y="187"/>
                  </a:lnTo>
                  <a:lnTo>
                    <a:pt x="59" y="188"/>
                  </a:lnTo>
                  <a:lnTo>
                    <a:pt x="59" y="189"/>
                  </a:lnTo>
                  <a:lnTo>
                    <a:pt x="58" y="191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2"/>
                  </a:lnTo>
                  <a:lnTo>
                    <a:pt x="56" y="193"/>
                  </a:lnTo>
                  <a:lnTo>
                    <a:pt x="58" y="193"/>
                  </a:lnTo>
                  <a:lnTo>
                    <a:pt x="58" y="194"/>
                  </a:lnTo>
                  <a:lnTo>
                    <a:pt x="58" y="195"/>
                  </a:lnTo>
                  <a:lnTo>
                    <a:pt x="56" y="197"/>
                  </a:lnTo>
                  <a:lnTo>
                    <a:pt x="55" y="197"/>
                  </a:lnTo>
                  <a:lnTo>
                    <a:pt x="54" y="197"/>
                  </a:lnTo>
                  <a:lnTo>
                    <a:pt x="53" y="197"/>
                  </a:lnTo>
                  <a:lnTo>
                    <a:pt x="53" y="195"/>
                  </a:lnTo>
                  <a:lnTo>
                    <a:pt x="53" y="194"/>
                  </a:lnTo>
                  <a:lnTo>
                    <a:pt x="53" y="193"/>
                  </a:lnTo>
                  <a:lnTo>
                    <a:pt x="54" y="192"/>
                  </a:lnTo>
                  <a:lnTo>
                    <a:pt x="54" y="192"/>
                  </a:lnTo>
                  <a:lnTo>
                    <a:pt x="54" y="191"/>
                  </a:lnTo>
                  <a:lnTo>
                    <a:pt x="54" y="189"/>
                  </a:lnTo>
                  <a:lnTo>
                    <a:pt x="54" y="188"/>
                  </a:lnTo>
                  <a:lnTo>
                    <a:pt x="54" y="187"/>
                  </a:lnTo>
                  <a:lnTo>
                    <a:pt x="55" y="186"/>
                  </a:lnTo>
                  <a:lnTo>
                    <a:pt x="54" y="185"/>
                  </a:lnTo>
                  <a:lnTo>
                    <a:pt x="55" y="185"/>
                  </a:lnTo>
                  <a:lnTo>
                    <a:pt x="55" y="184"/>
                  </a:lnTo>
                  <a:lnTo>
                    <a:pt x="56" y="184"/>
                  </a:lnTo>
                  <a:lnTo>
                    <a:pt x="56" y="182"/>
                  </a:lnTo>
                  <a:lnTo>
                    <a:pt x="58" y="182"/>
                  </a:lnTo>
                  <a:lnTo>
                    <a:pt x="58" y="181"/>
                  </a:lnTo>
                  <a:lnTo>
                    <a:pt x="59" y="180"/>
                  </a:lnTo>
                  <a:lnTo>
                    <a:pt x="59" y="179"/>
                  </a:lnTo>
                  <a:lnTo>
                    <a:pt x="58" y="181"/>
                  </a:lnTo>
                  <a:lnTo>
                    <a:pt x="56" y="182"/>
                  </a:lnTo>
                  <a:lnTo>
                    <a:pt x="56" y="181"/>
                  </a:lnTo>
                  <a:lnTo>
                    <a:pt x="55" y="181"/>
                  </a:lnTo>
                  <a:lnTo>
                    <a:pt x="55" y="180"/>
                  </a:lnTo>
                  <a:lnTo>
                    <a:pt x="55" y="179"/>
                  </a:lnTo>
                  <a:lnTo>
                    <a:pt x="55" y="178"/>
                  </a:lnTo>
                  <a:lnTo>
                    <a:pt x="56" y="178"/>
                  </a:lnTo>
                  <a:lnTo>
                    <a:pt x="56" y="176"/>
                  </a:lnTo>
                  <a:lnTo>
                    <a:pt x="55" y="178"/>
                  </a:lnTo>
                  <a:lnTo>
                    <a:pt x="54" y="178"/>
                  </a:lnTo>
                  <a:lnTo>
                    <a:pt x="54" y="176"/>
                  </a:lnTo>
                  <a:lnTo>
                    <a:pt x="56" y="174"/>
                  </a:lnTo>
                  <a:lnTo>
                    <a:pt x="56" y="173"/>
                  </a:lnTo>
                  <a:lnTo>
                    <a:pt x="55" y="173"/>
                  </a:lnTo>
                  <a:lnTo>
                    <a:pt x="55" y="174"/>
                  </a:lnTo>
                  <a:lnTo>
                    <a:pt x="55" y="175"/>
                  </a:lnTo>
                  <a:lnTo>
                    <a:pt x="54" y="176"/>
                  </a:lnTo>
                  <a:lnTo>
                    <a:pt x="54" y="175"/>
                  </a:lnTo>
                  <a:lnTo>
                    <a:pt x="54" y="174"/>
                  </a:lnTo>
                  <a:lnTo>
                    <a:pt x="55" y="173"/>
                  </a:lnTo>
                  <a:lnTo>
                    <a:pt x="56" y="171"/>
                  </a:lnTo>
                  <a:lnTo>
                    <a:pt x="58" y="171"/>
                  </a:lnTo>
                  <a:lnTo>
                    <a:pt x="58" y="169"/>
                  </a:lnTo>
                  <a:lnTo>
                    <a:pt x="56" y="169"/>
                  </a:lnTo>
                  <a:lnTo>
                    <a:pt x="58" y="169"/>
                  </a:lnTo>
                  <a:lnTo>
                    <a:pt x="58" y="168"/>
                  </a:lnTo>
                  <a:lnTo>
                    <a:pt x="58" y="167"/>
                  </a:lnTo>
                  <a:lnTo>
                    <a:pt x="58" y="168"/>
                  </a:lnTo>
                  <a:lnTo>
                    <a:pt x="56" y="168"/>
                  </a:lnTo>
                  <a:lnTo>
                    <a:pt x="56" y="169"/>
                  </a:lnTo>
                  <a:lnTo>
                    <a:pt x="56" y="168"/>
                  </a:lnTo>
                  <a:lnTo>
                    <a:pt x="56" y="167"/>
                  </a:lnTo>
                  <a:lnTo>
                    <a:pt x="58" y="167"/>
                  </a:lnTo>
                  <a:lnTo>
                    <a:pt x="56" y="166"/>
                  </a:lnTo>
                  <a:lnTo>
                    <a:pt x="58" y="166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6" y="165"/>
                  </a:lnTo>
                  <a:lnTo>
                    <a:pt x="56" y="166"/>
                  </a:lnTo>
                  <a:lnTo>
                    <a:pt x="56" y="165"/>
                  </a:lnTo>
                  <a:lnTo>
                    <a:pt x="56" y="163"/>
                  </a:lnTo>
                  <a:lnTo>
                    <a:pt x="56" y="163"/>
                  </a:lnTo>
                  <a:lnTo>
                    <a:pt x="58" y="163"/>
                  </a:lnTo>
                  <a:lnTo>
                    <a:pt x="59" y="162"/>
                  </a:lnTo>
                  <a:lnTo>
                    <a:pt x="58" y="162"/>
                  </a:lnTo>
                  <a:lnTo>
                    <a:pt x="58" y="161"/>
                  </a:lnTo>
                  <a:lnTo>
                    <a:pt x="59" y="161"/>
                  </a:lnTo>
                  <a:lnTo>
                    <a:pt x="59" y="160"/>
                  </a:lnTo>
                  <a:lnTo>
                    <a:pt x="60" y="160"/>
                  </a:lnTo>
                  <a:lnTo>
                    <a:pt x="61" y="159"/>
                  </a:lnTo>
                  <a:lnTo>
                    <a:pt x="64" y="160"/>
                  </a:lnTo>
                  <a:lnTo>
                    <a:pt x="65" y="159"/>
                  </a:lnTo>
                  <a:lnTo>
                    <a:pt x="66" y="158"/>
                  </a:lnTo>
                  <a:lnTo>
                    <a:pt x="66" y="156"/>
                  </a:lnTo>
                  <a:lnTo>
                    <a:pt x="67" y="155"/>
                  </a:lnTo>
                  <a:lnTo>
                    <a:pt x="66" y="155"/>
                  </a:lnTo>
                  <a:lnTo>
                    <a:pt x="66" y="156"/>
                  </a:lnTo>
                  <a:lnTo>
                    <a:pt x="66" y="158"/>
                  </a:lnTo>
                  <a:lnTo>
                    <a:pt x="65" y="158"/>
                  </a:lnTo>
                  <a:lnTo>
                    <a:pt x="65" y="159"/>
                  </a:lnTo>
                  <a:lnTo>
                    <a:pt x="64" y="159"/>
                  </a:lnTo>
                  <a:lnTo>
                    <a:pt x="61" y="159"/>
                  </a:lnTo>
                  <a:lnTo>
                    <a:pt x="60" y="159"/>
                  </a:lnTo>
                  <a:lnTo>
                    <a:pt x="60" y="158"/>
                  </a:lnTo>
                  <a:lnTo>
                    <a:pt x="59" y="159"/>
                  </a:lnTo>
                  <a:lnTo>
                    <a:pt x="60" y="156"/>
                  </a:lnTo>
                  <a:lnTo>
                    <a:pt x="60" y="158"/>
                  </a:lnTo>
                  <a:lnTo>
                    <a:pt x="61" y="158"/>
                  </a:lnTo>
                  <a:lnTo>
                    <a:pt x="61" y="156"/>
                  </a:lnTo>
                  <a:lnTo>
                    <a:pt x="62" y="156"/>
                  </a:lnTo>
                  <a:lnTo>
                    <a:pt x="64" y="155"/>
                  </a:lnTo>
                  <a:lnTo>
                    <a:pt x="62" y="156"/>
                  </a:lnTo>
                  <a:lnTo>
                    <a:pt x="61" y="156"/>
                  </a:lnTo>
                  <a:lnTo>
                    <a:pt x="60" y="156"/>
                  </a:lnTo>
                  <a:lnTo>
                    <a:pt x="60" y="155"/>
                  </a:lnTo>
                  <a:lnTo>
                    <a:pt x="61" y="154"/>
                  </a:lnTo>
                  <a:lnTo>
                    <a:pt x="62" y="153"/>
                  </a:lnTo>
                  <a:lnTo>
                    <a:pt x="61" y="153"/>
                  </a:lnTo>
                  <a:lnTo>
                    <a:pt x="61" y="152"/>
                  </a:lnTo>
                  <a:lnTo>
                    <a:pt x="62" y="152"/>
                  </a:lnTo>
                  <a:lnTo>
                    <a:pt x="64" y="152"/>
                  </a:lnTo>
                  <a:lnTo>
                    <a:pt x="65" y="152"/>
                  </a:lnTo>
                  <a:lnTo>
                    <a:pt x="66" y="152"/>
                  </a:lnTo>
                  <a:lnTo>
                    <a:pt x="66" y="150"/>
                  </a:lnTo>
                  <a:lnTo>
                    <a:pt x="67" y="150"/>
                  </a:lnTo>
                  <a:lnTo>
                    <a:pt x="68" y="150"/>
                  </a:lnTo>
                  <a:lnTo>
                    <a:pt x="65" y="150"/>
                  </a:lnTo>
                  <a:lnTo>
                    <a:pt x="64" y="150"/>
                  </a:lnTo>
                  <a:lnTo>
                    <a:pt x="64" y="149"/>
                  </a:lnTo>
                  <a:lnTo>
                    <a:pt x="65" y="148"/>
                  </a:lnTo>
                  <a:lnTo>
                    <a:pt x="65" y="147"/>
                  </a:lnTo>
                  <a:lnTo>
                    <a:pt x="66" y="147"/>
                  </a:lnTo>
                  <a:lnTo>
                    <a:pt x="65" y="148"/>
                  </a:lnTo>
                  <a:lnTo>
                    <a:pt x="64" y="148"/>
                  </a:lnTo>
                  <a:lnTo>
                    <a:pt x="64" y="149"/>
                  </a:lnTo>
                  <a:lnTo>
                    <a:pt x="62" y="150"/>
                  </a:lnTo>
                  <a:lnTo>
                    <a:pt x="61" y="150"/>
                  </a:lnTo>
                  <a:lnTo>
                    <a:pt x="61" y="152"/>
                  </a:lnTo>
                  <a:lnTo>
                    <a:pt x="60" y="153"/>
                  </a:lnTo>
                  <a:lnTo>
                    <a:pt x="59" y="153"/>
                  </a:lnTo>
                  <a:lnTo>
                    <a:pt x="59" y="154"/>
                  </a:lnTo>
                  <a:lnTo>
                    <a:pt x="58" y="155"/>
                  </a:lnTo>
                  <a:lnTo>
                    <a:pt x="56" y="156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4" y="156"/>
                  </a:lnTo>
                  <a:lnTo>
                    <a:pt x="53" y="156"/>
                  </a:lnTo>
                  <a:lnTo>
                    <a:pt x="53" y="155"/>
                  </a:lnTo>
                  <a:lnTo>
                    <a:pt x="53" y="156"/>
                  </a:lnTo>
                  <a:lnTo>
                    <a:pt x="52" y="156"/>
                  </a:lnTo>
                  <a:lnTo>
                    <a:pt x="48" y="154"/>
                  </a:lnTo>
                  <a:lnTo>
                    <a:pt x="48" y="153"/>
                  </a:lnTo>
                  <a:lnTo>
                    <a:pt x="49" y="153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1" y="153"/>
                  </a:lnTo>
                  <a:lnTo>
                    <a:pt x="51" y="152"/>
                  </a:lnTo>
                  <a:lnTo>
                    <a:pt x="53" y="150"/>
                  </a:lnTo>
                  <a:lnTo>
                    <a:pt x="54" y="150"/>
                  </a:lnTo>
                  <a:lnTo>
                    <a:pt x="55" y="152"/>
                  </a:lnTo>
                  <a:lnTo>
                    <a:pt x="56" y="152"/>
                  </a:lnTo>
                  <a:lnTo>
                    <a:pt x="58" y="150"/>
                  </a:lnTo>
                  <a:lnTo>
                    <a:pt x="55" y="152"/>
                  </a:lnTo>
                  <a:lnTo>
                    <a:pt x="55" y="150"/>
                  </a:lnTo>
                  <a:lnTo>
                    <a:pt x="54" y="150"/>
                  </a:lnTo>
                  <a:lnTo>
                    <a:pt x="53" y="150"/>
                  </a:lnTo>
                  <a:lnTo>
                    <a:pt x="52" y="152"/>
                  </a:lnTo>
                  <a:lnTo>
                    <a:pt x="51" y="152"/>
                  </a:lnTo>
                  <a:lnTo>
                    <a:pt x="49" y="152"/>
                  </a:lnTo>
                  <a:lnTo>
                    <a:pt x="48" y="152"/>
                  </a:lnTo>
                  <a:lnTo>
                    <a:pt x="47" y="150"/>
                  </a:lnTo>
                  <a:lnTo>
                    <a:pt x="46" y="150"/>
                  </a:lnTo>
                  <a:lnTo>
                    <a:pt x="46" y="152"/>
                  </a:lnTo>
                  <a:lnTo>
                    <a:pt x="45" y="152"/>
                  </a:lnTo>
                  <a:lnTo>
                    <a:pt x="45" y="150"/>
                  </a:lnTo>
                  <a:lnTo>
                    <a:pt x="45" y="150"/>
                  </a:lnTo>
                  <a:lnTo>
                    <a:pt x="45" y="149"/>
                  </a:lnTo>
                  <a:lnTo>
                    <a:pt x="45" y="149"/>
                  </a:lnTo>
                  <a:lnTo>
                    <a:pt x="48" y="148"/>
                  </a:lnTo>
                  <a:lnTo>
                    <a:pt x="49" y="148"/>
                  </a:lnTo>
                  <a:lnTo>
                    <a:pt x="51" y="148"/>
                  </a:lnTo>
                  <a:lnTo>
                    <a:pt x="52" y="149"/>
                  </a:lnTo>
                  <a:lnTo>
                    <a:pt x="52" y="148"/>
                  </a:lnTo>
                  <a:lnTo>
                    <a:pt x="51" y="148"/>
                  </a:lnTo>
                  <a:lnTo>
                    <a:pt x="52" y="148"/>
                  </a:lnTo>
                  <a:lnTo>
                    <a:pt x="52" y="147"/>
                  </a:lnTo>
                  <a:lnTo>
                    <a:pt x="53" y="148"/>
                  </a:lnTo>
                  <a:lnTo>
                    <a:pt x="52" y="147"/>
                  </a:lnTo>
                  <a:lnTo>
                    <a:pt x="52" y="146"/>
                  </a:lnTo>
                  <a:lnTo>
                    <a:pt x="54" y="146"/>
                  </a:lnTo>
                  <a:lnTo>
                    <a:pt x="55" y="144"/>
                  </a:lnTo>
                  <a:lnTo>
                    <a:pt x="54" y="144"/>
                  </a:lnTo>
                  <a:lnTo>
                    <a:pt x="54" y="146"/>
                  </a:lnTo>
                  <a:lnTo>
                    <a:pt x="53" y="146"/>
                  </a:lnTo>
                  <a:lnTo>
                    <a:pt x="53" y="144"/>
                  </a:lnTo>
                  <a:lnTo>
                    <a:pt x="54" y="143"/>
                  </a:lnTo>
                  <a:lnTo>
                    <a:pt x="53" y="143"/>
                  </a:lnTo>
                  <a:lnTo>
                    <a:pt x="51" y="144"/>
                  </a:lnTo>
                  <a:lnTo>
                    <a:pt x="51" y="143"/>
                  </a:lnTo>
                  <a:lnTo>
                    <a:pt x="52" y="143"/>
                  </a:lnTo>
                  <a:lnTo>
                    <a:pt x="51" y="143"/>
                  </a:lnTo>
                  <a:lnTo>
                    <a:pt x="52" y="142"/>
                  </a:lnTo>
                  <a:lnTo>
                    <a:pt x="52" y="141"/>
                  </a:lnTo>
                  <a:lnTo>
                    <a:pt x="52" y="140"/>
                  </a:lnTo>
                  <a:lnTo>
                    <a:pt x="53" y="140"/>
                  </a:lnTo>
                  <a:lnTo>
                    <a:pt x="53" y="139"/>
                  </a:lnTo>
                  <a:lnTo>
                    <a:pt x="54" y="139"/>
                  </a:lnTo>
                  <a:lnTo>
                    <a:pt x="54" y="140"/>
                  </a:lnTo>
                  <a:lnTo>
                    <a:pt x="55" y="141"/>
                  </a:lnTo>
                  <a:lnTo>
                    <a:pt x="56" y="141"/>
                  </a:lnTo>
                  <a:lnTo>
                    <a:pt x="58" y="140"/>
                  </a:lnTo>
                  <a:lnTo>
                    <a:pt x="56" y="140"/>
                  </a:lnTo>
                  <a:lnTo>
                    <a:pt x="56" y="141"/>
                  </a:lnTo>
                  <a:lnTo>
                    <a:pt x="55" y="140"/>
                  </a:lnTo>
                  <a:lnTo>
                    <a:pt x="54" y="140"/>
                  </a:lnTo>
                  <a:lnTo>
                    <a:pt x="54" y="139"/>
                  </a:lnTo>
                  <a:lnTo>
                    <a:pt x="55" y="139"/>
                  </a:lnTo>
                  <a:lnTo>
                    <a:pt x="54" y="139"/>
                  </a:lnTo>
                  <a:lnTo>
                    <a:pt x="53" y="139"/>
                  </a:lnTo>
                  <a:lnTo>
                    <a:pt x="53" y="137"/>
                  </a:lnTo>
                  <a:lnTo>
                    <a:pt x="54" y="136"/>
                  </a:lnTo>
                  <a:lnTo>
                    <a:pt x="55" y="136"/>
                  </a:lnTo>
                  <a:lnTo>
                    <a:pt x="55" y="135"/>
                  </a:lnTo>
                  <a:lnTo>
                    <a:pt x="56" y="136"/>
                  </a:lnTo>
                  <a:lnTo>
                    <a:pt x="58" y="136"/>
                  </a:lnTo>
                  <a:lnTo>
                    <a:pt x="59" y="136"/>
                  </a:lnTo>
                  <a:lnTo>
                    <a:pt x="60" y="136"/>
                  </a:lnTo>
                  <a:lnTo>
                    <a:pt x="58" y="136"/>
                  </a:lnTo>
                  <a:lnTo>
                    <a:pt x="56" y="135"/>
                  </a:lnTo>
                  <a:lnTo>
                    <a:pt x="55" y="135"/>
                  </a:lnTo>
                  <a:lnTo>
                    <a:pt x="54" y="135"/>
                  </a:lnTo>
                  <a:lnTo>
                    <a:pt x="55" y="135"/>
                  </a:lnTo>
                  <a:lnTo>
                    <a:pt x="55" y="134"/>
                  </a:lnTo>
                  <a:lnTo>
                    <a:pt x="55" y="133"/>
                  </a:lnTo>
                  <a:lnTo>
                    <a:pt x="56" y="131"/>
                  </a:lnTo>
                  <a:lnTo>
                    <a:pt x="58" y="131"/>
                  </a:lnTo>
                  <a:lnTo>
                    <a:pt x="59" y="133"/>
                  </a:lnTo>
                  <a:lnTo>
                    <a:pt x="60" y="133"/>
                  </a:lnTo>
                  <a:lnTo>
                    <a:pt x="59" y="133"/>
                  </a:lnTo>
                  <a:lnTo>
                    <a:pt x="59" y="131"/>
                  </a:lnTo>
                  <a:lnTo>
                    <a:pt x="58" y="131"/>
                  </a:lnTo>
                  <a:lnTo>
                    <a:pt x="59" y="130"/>
                  </a:lnTo>
                  <a:lnTo>
                    <a:pt x="59" y="129"/>
                  </a:lnTo>
                  <a:lnTo>
                    <a:pt x="59" y="130"/>
                  </a:lnTo>
                  <a:lnTo>
                    <a:pt x="58" y="130"/>
                  </a:lnTo>
                  <a:lnTo>
                    <a:pt x="58" y="131"/>
                  </a:lnTo>
                  <a:lnTo>
                    <a:pt x="56" y="131"/>
                  </a:lnTo>
                  <a:lnTo>
                    <a:pt x="55" y="130"/>
                  </a:lnTo>
                  <a:lnTo>
                    <a:pt x="54" y="131"/>
                  </a:lnTo>
                  <a:lnTo>
                    <a:pt x="54" y="130"/>
                  </a:lnTo>
                  <a:lnTo>
                    <a:pt x="54" y="129"/>
                  </a:lnTo>
                  <a:lnTo>
                    <a:pt x="55" y="129"/>
                  </a:lnTo>
                  <a:lnTo>
                    <a:pt x="55" y="128"/>
                  </a:lnTo>
                  <a:lnTo>
                    <a:pt x="55" y="129"/>
                  </a:lnTo>
                  <a:lnTo>
                    <a:pt x="56" y="129"/>
                  </a:lnTo>
                  <a:lnTo>
                    <a:pt x="58" y="128"/>
                  </a:lnTo>
                  <a:lnTo>
                    <a:pt x="59" y="127"/>
                  </a:lnTo>
                  <a:lnTo>
                    <a:pt x="59" y="126"/>
                  </a:lnTo>
                  <a:lnTo>
                    <a:pt x="59" y="127"/>
                  </a:lnTo>
                  <a:lnTo>
                    <a:pt x="58" y="128"/>
                  </a:lnTo>
                  <a:lnTo>
                    <a:pt x="56" y="128"/>
                  </a:lnTo>
                  <a:lnTo>
                    <a:pt x="55" y="128"/>
                  </a:lnTo>
                  <a:lnTo>
                    <a:pt x="56" y="128"/>
                  </a:lnTo>
                  <a:lnTo>
                    <a:pt x="56" y="127"/>
                  </a:lnTo>
                  <a:lnTo>
                    <a:pt x="55" y="127"/>
                  </a:lnTo>
                  <a:lnTo>
                    <a:pt x="54" y="128"/>
                  </a:lnTo>
                  <a:lnTo>
                    <a:pt x="53" y="129"/>
                  </a:lnTo>
                  <a:lnTo>
                    <a:pt x="52" y="128"/>
                  </a:lnTo>
                  <a:lnTo>
                    <a:pt x="52" y="127"/>
                  </a:lnTo>
                  <a:lnTo>
                    <a:pt x="52" y="126"/>
                  </a:lnTo>
                  <a:lnTo>
                    <a:pt x="52" y="124"/>
                  </a:lnTo>
                  <a:lnTo>
                    <a:pt x="51" y="124"/>
                  </a:lnTo>
                  <a:lnTo>
                    <a:pt x="51" y="123"/>
                  </a:lnTo>
                  <a:lnTo>
                    <a:pt x="52" y="122"/>
                  </a:lnTo>
                  <a:lnTo>
                    <a:pt x="52" y="121"/>
                  </a:lnTo>
                  <a:lnTo>
                    <a:pt x="52" y="120"/>
                  </a:lnTo>
                  <a:lnTo>
                    <a:pt x="53" y="121"/>
                  </a:lnTo>
                  <a:lnTo>
                    <a:pt x="54" y="122"/>
                  </a:lnTo>
                  <a:lnTo>
                    <a:pt x="55" y="123"/>
                  </a:lnTo>
                  <a:lnTo>
                    <a:pt x="55" y="122"/>
                  </a:lnTo>
                  <a:lnTo>
                    <a:pt x="56" y="122"/>
                  </a:lnTo>
                  <a:lnTo>
                    <a:pt x="58" y="122"/>
                  </a:lnTo>
                  <a:lnTo>
                    <a:pt x="58" y="121"/>
                  </a:lnTo>
                  <a:lnTo>
                    <a:pt x="56" y="121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4" y="121"/>
                  </a:lnTo>
                  <a:lnTo>
                    <a:pt x="54" y="120"/>
                  </a:lnTo>
                  <a:lnTo>
                    <a:pt x="53" y="118"/>
                  </a:lnTo>
                  <a:lnTo>
                    <a:pt x="52" y="118"/>
                  </a:lnTo>
                  <a:lnTo>
                    <a:pt x="52" y="117"/>
                  </a:lnTo>
                  <a:lnTo>
                    <a:pt x="53" y="116"/>
                  </a:lnTo>
                  <a:lnTo>
                    <a:pt x="54" y="116"/>
                  </a:lnTo>
                  <a:lnTo>
                    <a:pt x="55" y="116"/>
                  </a:lnTo>
                  <a:lnTo>
                    <a:pt x="54" y="115"/>
                  </a:lnTo>
                  <a:lnTo>
                    <a:pt x="52" y="114"/>
                  </a:lnTo>
                  <a:lnTo>
                    <a:pt x="52" y="113"/>
                  </a:lnTo>
                  <a:lnTo>
                    <a:pt x="53" y="113"/>
                  </a:lnTo>
                  <a:lnTo>
                    <a:pt x="52" y="111"/>
                  </a:lnTo>
                  <a:lnTo>
                    <a:pt x="52" y="110"/>
                  </a:lnTo>
                  <a:lnTo>
                    <a:pt x="53" y="110"/>
                  </a:lnTo>
                  <a:lnTo>
                    <a:pt x="53" y="109"/>
                  </a:lnTo>
                  <a:lnTo>
                    <a:pt x="54" y="109"/>
                  </a:lnTo>
                  <a:lnTo>
                    <a:pt x="54" y="110"/>
                  </a:lnTo>
                  <a:lnTo>
                    <a:pt x="55" y="110"/>
                  </a:lnTo>
                  <a:lnTo>
                    <a:pt x="55" y="111"/>
                  </a:lnTo>
                  <a:lnTo>
                    <a:pt x="55" y="113"/>
                  </a:lnTo>
                  <a:lnTo>
                    <a:pt x="55" y="114"/>
                  </a:lnTo>
                  <a:lnTo>
                    <a:pt x="56" y="114"/>
                  </a:lnTo>
                  <a:lnTo>
                    <a:pt x="56" y="113"/>
                  </a:lnTo>
                  <a:lnTo>
                    <a:pt x="55" y="113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0"/>
                  </a:lnTo>
                  <a:lnTo>
                    <a:pt x="55" y="110"/>
                  </a:lnTo>
                  <a:lnTo>
                    <a:pt x="55" y="109"/>
                  </a:lnTo>
                  <a:lnTo>
                    <a:pt x="55" y="108"/>
                  </a:lnTo>
                  <a:lnTo>
                    <a:pt x="56" y="108"/>
                  </a:lnTo>
                  <a:lnTo>
                    <a:pt x="58" y="108"/>
                  </a:lnTo>
                  <a:lnTo>
                    <a:pt x="58" y="109"/>
                  </a:lnTo>
                  <a:lnTo>
                    <a:pt x="58" y="110"/>
                  </a:lnTo>
                  <a:lnTo>
                    <a:pt x="59" y="110"/>
                  </a:lnTo>
                  <a:lnTo>
                    <a:pt x="59" y="109"/>
                  </a:lnTo>
                  <a:lnTo>
                    <a:pt x="60" y="108"/>
                  </a:lnTo>
                  <a:lnTo>
                    <a:pt x="61" y="109"/>
                  </a:lnTo>
                  <a:lnTo>
                    <a:pt x="62" y="110"/>
                  </a:lnTo>
                  <a:lnTo>
                    <a:pt x="64" y="110"/>
                  </a:lnTo>
                  <a:lnTo>
                    <a:pt x="62" y="109"/>
                  </a:lnTo>
                  <a:lnTo>
                    <a:pt x="61" y="109"/>
                  </a:lnTo>
                  <a:lnTo>
                    <a:pt x="60" y="108"/>
                  </a:lnTo>
                  <a:lnTo>
                    <a:pt x="61" y="108"/>
                  </a:lnTo>
                  <a:lnTo>
                    <a:pt x="61" y="107"/>
                  </a:lnTo>
                  <a:lnTo>
                    <a:pt x="61" y="108"/>
                  </a:lnTo>
                  <a:lnTo>
                    <a:pt x="62" y="108"/>
                  </a:lnTo>
                  <a:lnTo>
                    <a:pt x="64" y="108"/>
                  </a:lnTo>
                  <a:lnTo>
                    <a:pt x="64" y="109"/>
                  </a:lnTo>
                  <a:lnTo>
                    <a:pt x="65" y="109"/>
                  </a:lnTo>
                  <a:lnTo>
                    <a:pt x="66" y="110"/>
                  </a:lnTo>
                  <a:lnTo>
                    <a:pt x="66" y="111"/>
                  </a:lnTo>
                  <a:lnTo>
                    <a:pt x="67" y="111"/>
                  </a:lnTo>
                  <a:lnTo>
                    <a:pt x="66" y="111"/>
                  </a:lnTo>
                  <a:lnTo>
                    <a:pt x="66" y="110"/>
                  </a:lnTo>
                  <a:lnTo>
                    <a:pt x="64" y="108"/>
                  </a:lnTo>
                  <a:lnTo>
                    <a:pt x="64" y="107"/>
                  </a:lnTo>
                  <a:lnTo>
                    <a:pt x="62" y="107"/>
                  </a:lnTo>
                  <a:lnTo>
                    <a:pt x="61" y="105"/>
                  </a:lnTo>
                  <a:lnTo>
                    <a:pt x="60" y="105"/>
                  </a:lnTo>
                  <a:lnTo>
                    <a:pt x="60" y="104"/>
                  </a:lnTo>
                  <a:lnTo>
                    <a:pt x="59" y="103"/>
                  </a:lnTo>
                  <a:lnTo>
                    <a:pt x="60" y="103"/>
                  </a:lnTo>
                  <a:lnTo>
                    <a:pt x="61" y="104"/>
                  </a:lnTo>
                  <a:lnTo>
                    <a:pt x="61" y="103"/>
                  </a:lnTo>
                  <a:lnTo>
                    <a:pt x="62" y="103"/>
                  </a:lnTo>
                  <a:lnTo>
                    <a:pt x="62" y="102"/>
                  </a:lnTo>
                  <a:lnTo>
                    <a:pt x="62" y="101"/>
                  </a:lnTo>
                  <a:lnTo>
                    <a:pt x="64" y="101"/>
                  </a:lnTo>
                  <a:lnTo>
                    <a:pt x="62" y="101"/>
                  </a:lnTo>
                  <a:lnTo>
                    <a:pt x="62" y="100"/>
                  </a:lnTo>
                  <a:lnTo>
                    <a:pt x="61" y="100"/>
                  </a:lnTo>
                  <a:lnTo>
                    <a:pt x="61" y="98"/>
                  </a:lnTo>
                  <a:lnTo>
                    <a:pt x="60" y="97"/>
                  </a:lnTo>
                  <a:lnTo>
                    <a:pt x="60" y="96"/>
                  </a:lnTo>
                  <a:lnTo>
                    <a:pt x="61" y="96"/>
                  </a:lnTo>
                  <a:lnTo>
                    <a:pt x="61" y="97"/>
                  </a:lnTo>
                  <a:lnTo>
                    <a:pt x="62" y="97"/>
                  </a:lnTo>
                  <a:lnTo>
                    <a:pt x="64" y="97"/>
                  </a:lnTo>
                  <a:lnTo>
                    <a:pt x="64" y="96"/>
                  </a:lnTo>
                  <a:lnTo>
                    <a:pt x="65" y="97"/>
                  </a:lnTo>
                  <a:lnTo>
                    <a:pt x="65" y="96"/>
                  </a:lnTo>
                  <a:lnTo>
                    <a:pt x="66" y="96"/>
                  </a:lnTo>
                  <a:lnTo>
                    <a:pt x="66" y="97"/>
                  </a:lnTo>
                  <a:lnTo>
                    <a:pt x="67" y="97"/>
                  </a:lnTo>
                  <a:lnTo>
                    <a:pt x="68" y="97"/>
                  </a:lnTo>
                  <a:lnTo>
                    <a:pt x="69" y="98"/>
                  </a:lnTo>
                  <a:lnTo>
                    <a:pt x="69" y="97"/>
                  </a:lnTo>
                  <a:lnTo>
                    <a:pt x="68" y="97"/>
                  </a:lnTo>
                  <a:lnTo>
                    <a:pt x="69" y="96"/>
                  </a:lnTo>
                  <a:lnTo>
                    <a:pt x="68" y="96"/>
                  </a:lnTo>
                  <a:lnTo>
                    <a:pt x="67" y="96"/>
                  </a:lnTo>
                  <a:lnTo>
                    <a:pt x="67" y="97"/>
                  </a:lnTo>
                  <a:lnTo>
                    <a:pt x="67" y="96"/>
                  </a:lnTo>
                  <a:lnTo>
                    <a:pt x="66" y="96"/>
                  </a:lnTo>
                  <a:lnTo>
                    <a:pt x="66" y="95"/>
                  </a:lnTo>
                  <a:lnTo>
                    <a:pt x="65" y="95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5" y="91"/>
                  </a:lnTo>
                  <a:lnTo>
                    <a:pt x="66" y="91"/>
                  </a:lnTo>
                  <a:lnTo>
                    <a:pt x="67" y="91"/>
                  </a:lnTo>
                  <a:lnTo>
                    <a:pt x="67" y="90"/>
                  </a:lnTo>
                  <a:lnTo>
                    <a:pt x="67" y="91"/>
                  </a:lnTo>
                  <a:lnTo>
                    <a:pt x="66" y="91"/>
                  </a:lnTo>
                  <a:lnTo>
                    <a:pt x="66" y="90"/>
                  </a:lnTo>
                  <a:lnTo>
                    <a:pt x="67" y="89"/>
                  </a:lnTo>
                  <a:lnTo>
                    <a:pt x="67" y="90"/>
                  </a:lnTo>
                  <a:lnTo>
                    <a:pt x="68" y="90"/>
                  </a:lnTo>
                  <a:lnTo>
                    <a:pt x="66" y="88"/>
                  </a:lnTo>
                  <a:lnTo>
                    <a:pt x="66" y="87"/>
                  </a:lnTo>
                  <a:lnTo>
                    <a:pt x="67" y="87"/>
                  </a:lnTo>
                  <a:lnTo>
                    <a:pt x="67" y="85"/>
                  </a:lnTo>
                  <a:lnTo>
                    <a:pt x="67" y="84"/>
                  </a:lnTo>
                  <a:lnTo>
                    <a:pt x="68" y="83"/>
                  </a:lnTo>
                  <a:lnTo>
                    <a:pt x="71" y="83"/>
                  </a:lnTo>
                  <a:lnTo>
                    <a:pt x="71" y="84"/>
                  </a:lnTo>
                  <a:lnTo>
                    <a:pt x="72" y="84"/>
                  </a:lnTo>
                  <a:lnTo>
                    <a:pt x="72" y="85"/>
                  </a:lnTo>
                  <a:lnTo>
                    <a:pt x="72" y="87"/>
                  </a:lnTo>
                  <a:lnTo>
                    <a:pt x="72" y="85"/>
                  </a:lnTo>
                  <a:lnTo>
                    <a:pt x="72" y="84"/>
                  </a:lnTo>
                  <a:lnTo>
                    <a:pt x="73" y="84"/>
                  </a:lnTo>
                  <a:lnTo>
                    <a:pt x="73" y="85"/>
                  </a:lnTo>
                  <a:lnTo>
                    <a:pt x="73" y="85"/>
                  </a:lnTo>
                  <a:lnTo>
                    <a:pt x="73" y="87"/>
                  </a:lnTo>
                  <a:lnTo>
                    <a:pt x="73" y="88"/>
                  </a:lnTo>
                  <a:lnTo>
                    <a:pt x="73" y="89"/>
                  </a:lnTo>
                  <a:lnTo>
                    <a:pt x="73" y="90"/>
                  </a:lnTo>
                  <a:lnTo>
                    <a:pt x="73" y="88"/>
                  </a:lnTo>
                  <a:lnTo>
                    <a:pt x="74" y="87"/>
                  </a:lnTo>
                  <a:lnTo>
                    <a:pt x="74" y="85"/>
                  </a:lnTo>
                  <a:lnTo>
                    <a:pt x="75" y="85"/>
                  </a:lnTo>
                  <a:lnTo>
                    <a:pt x="75" y="84"/>
                  </a:lnTo>
                  <a:lnTo>
                    <a:pt x="77" y="85"/>
                  </a:lnTo>
                  <a:lnTo>
                    <a:pt x="78" y="85"/>
                  </a:lnTo>
                  <a:lnTo>
                    <a:pt x="78" y="87"/>
                  </a:lnTo>
                  <a:lnTo>
                    <a:pt x="78" y="88"/>
                  </a:lnTo>
                  <a:lnTo>
                    <a:pt x="77" y="88"/>
                  </a:lnTo>
                  <a:lnTo>
                    <a:pt x="77" y="89"/>
                  </a:lnTo>
                  <a:lnTo>
                    <a:pt x="77" y="90"/>
                  </a:lnTo>
                  <a:lnTo>
                    <a:pt x="77" y="89"/>
                  </a:lnTo>
                  <a:lnTo>
                    <a:pt x="78" y="89"/>
                  </a:lnTo>
                  <a:lnTo>
                    <a:pt x="78" y="88"/>
                  </a:lnTo>
                  <a:lnTo>
                    <a:pt x="79" y="87"/>
                  </a:lnTo>
                  <a:lnTo>
                    <a:pt x="80" y="87"/>
                  </a:lnTo>
                  <a:lnTo>
                    <a:pt x="80" y="85"/>
                  </a:lnTo>
                  <a:lnTo>
                    <a:pt x="80" y="87"/>
                  </a:lnTo>
                  <a:lnTo>
                    <a:pt x="81" y="87"/>
                  </a:lnTo>
                  <a:lnTo>
                    <a:pt x="81" y="85"/>
                  </a:lnTo>
                  <a:lnTo>
                    <a:pt x="82" y="85"/>
                  </a:lnTo>
                  <a:lnTo>
                    <a:pt x="84" y="85"/>
                  </a:lnTo>
                  <a:lnTo>
                    <a:pt x="85" y="85"/>
                  </a:lnTo>
                  <a:lnTo>
                    <a:pt x="85" y="84"/>
                  </a:lnTo>
                  <a:lnTo>
                    <a:pt x="86" y="84"/>
                  </a:lnTo>
                  <a:lnTo>
                    <a:pt x="86" y="85"/>
                  </a:lnTo>
                  <a:lnTo>
                    <a:pt x="88" y="85"/>
                  </a:lnTo>
                  <a:lnTo>
                    <a:pt x="90" y="85"/>
                  </a:lnTo>
                  <a:lnTo>
                    <a:pt x="91" y="84"/>
                  </a:lnTo>
                  <a:lnTo>
                    <a:pt x="92" y="83"/>
                  </a:lnTo>
                  <a:lnTo>
                    <a:pt x="93" y="83"/>
                  </a:lnTo>
                  <a:lnTo>
                    <a:pt x="94" y="83"/>
                  </a:lnTo>
                  <a:lnTo>
                    <a:pt x="95" y="83"/>
                  </a:lnTo>
                  <a:lnTo>
                    <a:pt x="94" y="83"/>
                  </a:lnTo>
                  <a:lnTo>
                    <a:pt x="95" y="84"/>
                  </a:lnTo>
                  <a:lnTo>
                    <a:pt x="97" y="83"/>
                  </a:lnTo>
                  <a:lnTo>
                    <a:pt x="98" y="84"/>
                  </a:lnTo>
                  <a:lnTo>
                    <a:pt x="99" y="84"/>
                  </a:lnTo>
                  <a:lnTo>
                    <a:pt x="99" y="83"/>
                  </a:lnTo>
                  <a:lnTo>
                    <a:pt x="98" y="83"/>
                  </a:lnTo>
                  <a:lnTo>
                    <a:pt x="98" y="82"/>
                  </a:lnTo>
                  <a:lnTo>
                    <a:pt x="98" y="81"/>
                  </a:lnTo>
                  <a:lnTo>
                    <a:pt x="99" y="81"/>
                  </a:lnTo>
                  <a:lnTo>
                    <a:pt x="99" y="82"/>
                  </a:lnTo>
                  <a:close/>
                  <a:moveTo>
                    <a:pt x="106" y="77"/>
                  </a:moveTo>
                  <a:lnTo>
                    <a:pt x="106" y="78"/>
                  </a:lnTo>
                  <a:lnTo>
                    <a:pt x="106" y="78"/>
                  </a:lnTo>
                  <a:lnTo>
                    <a:pt x="106" y="79"/>
                  </a:lnTo>
                  <a:lnTo>
                    <a:pt x="105" y="78"/>
                  </a:lnTo>
                  <a:lnTo>
                    <a:pt x="105" y="78"/>
                  </a:lnTo>
                  <a:lnTo>
                    <a:pt x="104" y="77"/>
                  </a:lnTo>
                  <a:lnTo>
                    <a:pt x="105" y="77"/>
                  </a:lnTo>
                  <a:lnTo>
                    <a:pt x="104" y="77"/>
                  </a:lnTo>
                  <a:lnTo>
                    <a:pt x="105" y="76"/>
                  </a:lnTo>
                  <a:lnTo>
                    <a:pt x="106" y="76"/>
                  </a:lnTo>
                  <a:lnTo>
                    <a:pt x="106" y="77"/>
                  </a:lnTo>
                  <a:close/>
                  <a:moveTo>
                    <a:pt x="101" y="74"/>
                  </a:moveTo>
                  <a:lnTo>
                    <a:pt x="101" y="76"/>
                  </a:lnTo>
                  <a:lnTo>
                    <a:pt x="101" y="77"/>
                  </a:lnTo>
                  <a:lnTo>
                    <a:pt x="101" y="77"/>
                  </a:lnTo>
                  <a:lnTo>
                    <a:pt x="100" y="78"/>
                  </a:lnTo>
                  <a:lnTo>
                    <a:pt x="101" y="78"/>
                  </a:lnTo>
                  <a:lnTo>
                    <a:pt x="101" y="77"/>
                  </a:lnTo>
                  <a:lnTo>
                    <a:pt x="101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77"/>
                  </a:lnTo>
                  <a:lnTo>
                    <a:pt x="99" y="76"/>
                  </a:lnTo>
                  <a:lnTo>
                    <a:pt x="98" y="76"/>
                  </a:lnTo>
                  <a:lnTo>
                    <a:pt x="98" y="75"/>
                  </a:lnTo>
                  <a:lnTo>
                    <a:pt x="97" y="75"/>
                  </a:lnTo>
                  <a:lnTo>
                    <a:pt x="98" y="74"/>
                  </a:lnTo>
                  <a:lnTo>
                    <a:pt x="99" y="72"/>
                  </a:lnTo>
                  <a:lnTo>
                    <a:pt x="99" y="74"/>
                  </a:lnTo>
                  <a:lnTo>
                    <a:pt x="100" y="74"/>
                  </a:lnTo>
                  <a:lnTo>
                    <a:pt x="101" y="74"/>
                  </a:lnTo>
                  <a:close/>
                  <a:moveTo>
                    <a:pt x="101" y="65"/>
                  </a:moveTo>
                  <a:lnTo>
                    <a:pt x="103" y="65"/>
                  </a:lnTo>
                  <a:lnTo>
                    <a:pt x="104" y="66"/>
                  </a:lnTo>
                  <a:lnTo>
                    <a:pt x="103" y="66"/>
                  </a:lnTo>
                  <a:lnTo>
                    <a:pt x="104" y="66"/>
                  </a:lnTo>
                  <a:lnTo>
                    <a:pt x="105" y="68"/>
                  </a:lnTo>
                  <a:lnTo>
                    <a:pt x="104" y="68"/>
                  </a:lnTo>
                  <a:lnTo>
                    <a:pt x="105" y="68"/>
                  </a:lnTo>
                  <a:lnTo>
                    <a:pt x="104" y="69"/>
                  </a:lnTo>
                  <a:lnTo>
                    <a:pt x="103" y="69"/>
                  </a:lnTo>
                  <a:lnTo>
                    <a:pt x="103" y="70"/>
                  </a:lnTo>
                  <a:lnTo>
                    <a:pt x="101" y="70"/>
                  </a:lnTo>
                  <a:lnTo>
                    <a:pt x="103" y="70"/>
                  </a:lnTo>
                  <a:lnTo>
                    <a:pt x="104" y="70"/>
                  </a:lnTo>
                  <a:lnTo>
                    <a:pt x="105" y="70"/>
                  </a:lnTo>
                  <a:lnTo>
                    <a:pt x="106" y="70"/>
                  </a:lnTo>
                  <a:lnTo>
                    <a:pt x="107" y="70"/>
                  </a:lnTo>
                  <a:lnTo>
                    <a:pt x="106" y="71"/>
                  </a:lnTo>
                  <a:lnTo>
                    <a:pt x="107" y="71"/>
                  </a:lnTo>
                  <a:lnTo>
                    <a:pt x="108" y="70"/>
                  </a:lnTo>
                  <a:lnTo>
                    <a:pt x="108" y="71"/>
                  </a:lnTo>
                  <a:lnTo>
                    <a:pt x="107" y="71"/>
                  </a:lnTo>
                  <a:lnTo>
                    <a:pt x="107" y="72"/>
                  </a:lnTo>
                  <a:lnTo>
                    <a:pt x="108" y="72"/>
                  </a:lnTo>
                  <a:lnTo>
                    <a:pt x="108" y="71"/>
                  </a:lnTo>
                  <a:lnTo>
                    <a:pt x="110" y="71"/>
                  </a:lnTo>
                  <a:lnTo>
                    <a:pt x="110" y="72"/>
                  </a:lnTo>
                  <a:lnTo>
                    <a:pt x="110" y="74"/>
                  </a:lnTo>
                  <a:lnTo>
                    <a:pt x="108" y="74"/>
                  </a:lnTo>
                  <a:lnTo>
                    <a:pt x="108" y="75"/>
                  </a:lnTo>
                  <a:lnTo>
                    <a:pt x="107" y="75"/>
                  </a:lnTo>
                  <a:lnTo>
                    <a:pt x="106" y="74"/>
                  </a:lnTo>
                  <a:lnTo>
                    <a:pt x="105" y="72"/>
                  </a:lnTo>
                  <a:lnTo>
                    <a:pt x="105" y="71"/>
                  </a:lnTo>
                  <a:lnTo>
                    <a:pt x="104" y="72"/>
                  </a:lnTo>
                  <a:lnTo>
                    <a:pt x="103" y="72"/>
                  </a:lnTo>
                  <a:lnTo>
                    <a:pt x="103" y="74"/>
                  </a:lnTo>
                  <a:lnTo>
                    <a:pt x="101" y="74"/>
                  </a:lnTo>
                  <a:lnTo>
                    <a:pt x="101" y="74"/>
                  </a:lnTo>
                  <a:lnTo>
                    <a:pt x="101" y="72"/>
                  </a:lnTo>
                  <a:lnTo>
                    <a:pt x="101" y="71"/>
                  </a:lnTo>
                  <a:lnTo>
                    <a:pt x="101" y="70"/>
                  </a:lnTo>
                  <a:lnTo>
                    <a:pt x="101" y="69"/>
                  </a:lnTo>
                  <a:lnTo>
                    <a:pt x="100" y="69"/>
                  </a:lnTo>
                  <a:lnTo>
                    <a:pt x="101" y="70"/>
                  </a:lnTo>
                  <a:lnTo>
                    <a:pt x="100" y="70"/>
                  </a:lnTo>
                  <a:lnTo>
                    <a:pt x="100" y="71"/>
                  </a:lnTo>
                  <a:lnTo>
                    <a:pt x="100" y="72"/>
                  </a:lnTo>
                  <a:lnTo>
                    <a:pt x="99" y="71"/>
                  </a:lnTo>
                  <a:lnTo>
                    <a:pt x="99" y="70"/>
                  </a:lnTo>
                  <a:lnTo>
                    <a:pt x="99" y="69"/>
                  </a:lnTo>
                  <a:lnTo>
                    <a:pt x="99" y="68"/>
                  </a:lnTo>
                  <a:lnTo>
                    <a:pt x="99" y="66"/>
                  </a:lnTo>
                  <a:lnTo>
                    <a:pt x="99" y="65"/>
                  </a:lnTo>
                  <a:lnTo>
                    <a:pt x="100" y="65"/>
                  </a:lnTo>
                  <a:lnTo>
                    <a:pt x="101" y="64"/>
                  </a:lnTo>
                  <a:lnTo>
                    <a:pt x="101" y="64"/>
                  </a:lnTo>
                  <a:lnTo>
                    <a:pt x="101" y="65"/>
                  </a:lnTo>
                  <a:close/>
                  <a:moveTo>
                    <a:pt x="112" y="64"/>
                  </a:moveTo>
                  <a:lnTo>
                    <a:pt x="113" y="65"/>
                  </a:lnTo>
                  <a:lnTo>
                    <a:pt x="112" y="65"/>
                  </a:lnTo>
                  <a:lnTo>
                    <a:pt x="113" y="65"/>
                  </a:lnTo>
                  <a:lnTo>
                    <a:pt x="113" y="66"/>
                  </a:lnTo>
                  <a:lnTo>
                    <a:pt x="114" y="66"/>
                  </a:lnTo>
                  <a:lnTo>
                    <a:pt x="113" y="66"/>
                  </a:lnTo>
                  <a:lnTo>
                    <a:pt x="113" y="68"/>
                  </a:lnTo>
                  <a:lnTo>
                    <a:pt x="112" y="68"/>
                  </a:lnTo>
                  <a:lnTo>
                    <a:pt x="112" y="66"/>
                  </a:lnTo>
                  <a:lnTo>
                    <a:pt x="111" y="66"/>
                  </a:lnTo>
                  <a:lnTo>
                    <a:pt x="111" y="68"/>
                  </a:lnTo>
                  <a:lnTo>
                    <a:pt x="111" y="66"/>
                  </a:lnTo>
                  <a:lnTo>
                    <a:pt x="112" y="66"/>
                  </a:lnTo>
                  <a:lnTo>
                    <a:pt x="112" y="65"/>
                  </a:lnTo>
                  <a:lnTo>
                    <a:pt x="111" y="64"/>
                  </a:lnTo>
                  <a:lnTo>
                    <a:pt x="112" y="64"/>
                  </a:lnTo>
                  <a:close/>
                  <a:moveTo>
                    <a:pt x="104" y="63"/>
                  </a:moveTo>
                  <a:lnTo>
                    <a:pt x="105" y="63"/>
                  </a:lnTo>
                  <a:lnTo>
                    <a:pt x="105" y="64"/>
                  </a:lnTo>
                  <a:lnTo>
                    <a:pt x="105" y="65"/>
                  </a:lnTo>
                  <a:lnTo>
                    <a:pt x="104" y="65"/>
                  </a:lnTo>
                  <a:lnTo>
                    <a:pt x="103" y="65"/>
                  </a:lnTo>
                  <a:lnTo>
                    <a:pt x="103" y="64"/>
                  </a:lnTo>
                  <a:lnTo>
                    <a:pt x="103" y="63"/>
                  </a:lnTo>
                  <a:lnTo>
                    <a:pt x="104" y="63"/>
                  </a:lnTo>
                  <a:close/>
                  <a:moveTo>
                    <a:pt x="108" y="61"/>
                  </a:moveTo>
                  <a:lnTo>
                    <a:pt x="110" y="61"/>
                  </a:lnTo>
                  <a:lnTo>
                    <a:pt x="110" y="62"/>
                  </a:lnTo>
                  <a:lnTo>
                    <a:pt x="110" y="63"/>
                  </a:lnTo>
                  <a:lnTo>
                    <a:pt x="108" y="63"/>
                  </a:lnTo>
                  <a:lnTo>
                    <a:pt x="110" y="64"/>
                  </a:lnTo>
                  <a:lnTo>
                    <a:pt x="108" y="65"/>
                  </a:lnTo>
                  <a:lnTo>
                    <a:pt x="108" y="64"/>
                  </a:lnTo>
                  <a:lnTo>
                    <a:pt x="107" y="63"/>
                  </a:lnTo>
                  <a:lnTo>
                    <a:pt x="108" y="63"/>
                  </a:lnTo>
                  <a:lnTo>
                    <a:pt x="108" y="62"/>
                  </a:lnTo>
                  <a:lnTo>
                    <a:pt x="108" y="61"/>
                  </a:lnTo>
                  <a:close/>
                  <a:moveTo>
                    <a:pt x="116" y="59"/>
                  </a:moveTo>
                  <a:lnTo>
                    <a:pt x="117" y="59"/>
                  </a:lnTo>
                  <a:lnTo>
                    <a:pt x="116" y="59"/>
                  </a:lnTo>
                  <a:lnTo>
                    <a:pt x="114" y="59"/>
                  </a:lnTo>
                  <a:lnTo>
                    <a:pt x="114" y="61"/>
                  </a:lnTo>
                  <a:lnTo>
                    <a:pt x="114" y="62"/>
                  </a:lnTo>
                  <a:lnTo>
                    <a:pt x="114" y="61"/>
                  </a:lnTo>
                  <a:lnTo>
                    <a:pt x="113" y="61"/>
                  </a:lnTo>
                  <a:lnTo>
                    <a:pt x="113" y="62"/>
                  </a:lnTo>
                  <a:lnTo>
                    <a:pt x="113" y="61"/>
                  </a:lnTo>
                  <a:lnTo>
                    <a:pt x="112" y="61"/>
                  </a:lnTo>
                  <a:lnTo>
                    <a:pt x="111" y="62"/>
                  </a:lnTo>
                  <a:lnTo>
                    <a:pt x="111" y="63"/>
                  </a:lnTo>
                  <a:lnTo>
                    <a:pt x="111" y="62"/>
                  </a:lnTo>
                  <a:lnTo>
                    <a:pt x="112" y="61"/>
                  </a:lnTo>
                  <a:lnTo>
                    <a:pt x="112" y="59"/>
                  </a:lnTo>
                  <a:lnTo>
                    <a:pt x="113" y="58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4" y="59"/>
                  </a:lnTo>
                  <a:lnTo>
                    <a:pt x="116" y="59"/>
                  </a:lnTo>
                  <a:lnTo>
                    <a:pt x="116" y="58"/>
                  </a:lnTo>
                  <a:lnTo>
                    <a:pt x="116" y="59"/>
                  </a:lnTo>
                  <a:close/>
                  <a:moveTo>
                    <a:pt x="105" y="57"/>
                  </a:moveTo>
                  <a:lnTo>
                    <a:pt x="105" y="58"/>
                  </a:lnTo>
                  <a:lnTo>
                    <a:pt x="106" y="58"/>
                  </a:lnTo>
                  <a:lnTo>
                    <a:pt x="107" y="59"/>
                  </a:lnTo>
                  <a:lnTo>
                    <a:pt x="107" y="61"/>
                  </a:lnTo>
                  <a:lnTo>
                    <a:pt x="106" y="62"/>
                  </a:lnTo>
                  <a:lnTo>
                    <a:pt x="106" y="61"/>
                  </a:lnTo>
                  <a:lnTo>
                    <a:pt x="107" y="61"/>
                  </a:lnTo>
                  <a:lnTo>
                    <a:pt x="106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59"/>
                  </a:lnTo>
                  <a:lnTo>
                    <a:pt x="104" y="58"/>
                  </a:lnTo>
                  <a:lnTo>
                    <a:pt x="103" y="58"/>
                  </a:lnTo>
                  <a:lnTo>
                    <a:pt x="103" y="57"/>
                  </a:lnTo>
                  <a:lnTo>
                    <a:pt x="104" y="57"/>
                  </a:lnTo>
                  <a:lnTo>
                    <a:pt x="104" y="58"/>
                  </a:lnTo>
                  <a:lnTo>
                    <a:pt x="104" y="57"/>
                  </a:lnTo>
                  <a:lnTo>
                    <a:pt x="105" y="57"/>
                  </a:lnTo>
                  <a:close/>
                  <a:moveTo>
                    <a:pt x="130" y="50"/>
                  </a:moveTo>
                  <a:lnTo>
                    <a:pt x="131" y="50"/>
                  </a:lnTo>
                  <a:lnTo>
                    <a:pt x="130" y="50"/>
                  </a:lnTo>
                  <a:lnTo>
                    <a:pt x="130" y="51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1" y="50"/>
                  </a:lnTo>
                  <a:lnTo>
                    <a:pt x="130" y="50"/>
                  </a:lnTo>
                  <a:close/>
                  <a:moveTo>
                    <a:pt x="136" y="30"/>
                  </a:moveTo>
                  <a:lnTo>
                    <a:pt x="136" y="31"/>
                  </a:lnTo>
                  <a:lnTo>
                    <a:pt x="136" y="30"/>
                  </a:lnTo>
                  <a:lnTo>
                    <a:pt x="136" y="31"/>
                  </a:lnTo>
                  <a:lnTo>
                    <a:pt x="134" y="31"/>
                  </a:lnTo>
                  <a:lnTo>
                    <a:pt x="136" y="31"/>
                  </a:lnTo>
                  <a:lnTo>
                    <a:pt x="136" y="30"/>
                  </a:lnTo>
                  <a:lnTo>
                    <a:pt x="136" y="29"/>
                  </a:lnTo>
                  <a:lnTo>
                    <a:pt x="136" y="30"/>
                  </a:lnTo>
                  <a:close/>
                  <a:moveTo>
                    <a:pt x="123" y="27"/>
                  </a:moveTo>
                  <a:lnTo>
                    <a:pt x="123" y="29"/>
                  </a:lnTo>
                  <a:lnTo>
                    <a:pt x="121" y="27"/>
                  </a:lnTo>
                  <a:lnTo>
                    <a:pt x="123" y="27"/>
                  </a:lnTo>
                  <a:close/>
                  <a:moveTo>
                    <a:pt x="140" y="26"/>
                  </a:moveTo>
                  <a:lnTo>
                    <a:pt x="142" y="26"/>
                  </a:lnTo>
                  <a:lnTo>
                    <a:pt x="142" y="27"/>
                  </a:lnTo>
                  <a:lnTo>
                    <a:pt x="140" y="27"/>
                  </a:lnTo>
                  <a:lnTo>
                    <a:pt x="140" y="29"/>
                  </a:lnTo>
                  <a:lnTo>
                    <a:pt x="139" y="29"/>
                  </a:lnTo>
                  <a:lnTo>
                    <a:pt x="139" y="27"/>
                  </a:lnTo>
                  <a:lnTo>
                    <a:pt x="139" y="26"/>
                  </a:lnTo>
                  <a:lnTo>
                    <a:pt x="140" y="26"/>
                  </a:lnTo>
                  <a:close/>
                  <a:moveTo>
                    <a:pt x="143" y="20"/>
                  </a:moveTo>
                  <a:lnTo>
                    <a:pt x="142" y="21"/>
                  </a:lnTo>
                  <a:lnTo>
                    <a:pt x="142" y="20"/>
                  </a:lnTo>
                  <a:lnTo>
                    <a:pt x="143" y="19"/>
                  </a:lnTo>
                  <a:lnTo>
                    <a:pt x="144" y="19"/>
                  </a:lnTo>
                  <a:lnTo>
                    <a:pt x="144" y="20"/>
                  </a:lnTo>
                  <a:lnTo>
                    <a:pt x="143" y="20"/>
                  </a:lnTo>
                  <a:close/>
                  <a:moveTo>
                    <a:pt x="146" y="11"/>
                  </a:moveTo>
                  <a:lnTo>
                    <a:pt x="146" y="10"/>
                  </a:lnTo>
                  <a:lnTo>
                    <a:pt x="146" y="11"/>
                  </a:lnTo>
                  <a:lnTo>
                    <a:pt x="146" y="12"/>
                  </a:lnTo>
                  <a:lnTo>
                    <a:pt x="145" y="11"/>
                  </a:lnTo>
                  <a:lnTo>
                    <a:pt x="145" y="12"/>
                  </a:lnTo>
                  <a:lnTo>
                    <a:pt x="144" y="12"/>
                  </a:lnTo>
                  <a:lnTo>
                    <a:pt x="144" y="11"/>
                  </a:lnTo>
                  <a:lnTo>
                    <a:pt x="143" y="10"/>
                  </a:lnTo>
                  <a:lnTo>
                    <a:pt x="145" y="10"/>
                  </a:lnTo>
                  <a:lnTo>
                    <a:pt x="146" y="10"/>
                  </a:lnTo>
                  <a:lnTo>
                    <a:pt x="146" y="11"/>
                  </a:lnTo>
                  <a:close/>
                  <a:moveTo>
                    <a:pt x="137" y="11"/>
                  </a:moveTo>
                  <a:lnTo>
                    <a:pt x="136" y="11"/>
                  </a:lnTo>
                  <a:lnTo>
                    <a:pt x="136" y="12"/>
                  </a:lnTo>
                  <a:lnTo>
                    <a:pt x="136" y="13"/>
                  </a:lnTo>
                  <a:lnTo>
                    <a:pt x="136" y="14"/>
                  </a:lnTo>
                  <a:lnTo>
                    <a:pt x="136" y="16"/>
                  </a:lnTo>
                  <a:lnTo>
                    <a:pt x="136" y="14"/>
                  </a:lnTo>
                  <a:lnTo>
                    <a:pt x="137" y="14"/>
                  </a:lnTo>
                  <a:lnTo>
                    <a:pt x="136" y="16"/>
                  </a:lnTo>
                  <a:lnTo>
                    <a:pt x="136" y="17"/>
                  </a:lnTo>
                  <a:lnTo>
                    <a:pt x="136" y="18"/>
                  </a:lnTo>
                  <a:lnTo>
                    <a:pt x="134" y="18"/>
                  </a:lnTo>
                  <a:lnTo>
                    <a:pt x="136" y="18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7" y="16"/>
                  </a:lnTo>
                  <a:lnTo>
                    <a:pt x="138" y="16"/>
                  </a:lnTo>
                  <a:lnTo>
                    <a:pt x="138" y="14"/>
                  </a:lnTo>
                  <a:lnTo>
                    <a:pt x="138" y="16"/>
                  </a:lnTo>
                  <a:lnTo>
                    <a:pt x="139" y="16"/>
                  </a:lnTo>
                  <a:lnTo>
                    <a:pt x="139" y="17"/>
                  </a:lnTo>
                  <a:lnTo>
                    <a:pt x="139" y="18"/>
                  </a:lnTo>
                  <a:lnTo>
                    <a:pt x="138" y="17"/>
                  </a:lnTo>
                  <a:lnTo>
                    <a:pt x="138" y="18"/>
                  </a:lnTo>
                  <a:lnTo>
                    <a:pt x="139" y="18"/>
                  </a:lnTo>
                  <a:lnTo>
                    <a:pt x="139" y="19"/>
                  </a:lnTo>
                  <a:lnTo>
                    <a:pt x="139" y="18"/>
                  </a:lnTo>
                  <a:lnTo>
                    <a:pt x="140" y="18"/>
                  </a:lnTo>
                  <a:lnTo>
                    <a:pt x="140" y="17"/>
                  </a:lnTo>
                  <a:lnTo>
                    <a:pt x="140" y="18"/>
                  </a:lnTo>
                  <a:lnTo>
                    <a:pt x="140" y="17"/>
                  </a:lnTo>
                  <a:lnTo>
                    <a:pt x="142" y="17"/>
                  </a:lnTo>
                  <a:lnTo>
                    <a:pt x="139" y="19"/>
                  </a:lnTo>
                  <a:lnTo>
                    <a:pt x="140" y="19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1"/>
                  </a:lnTo>
                  <a:lnTo>
                    <a:pt x="140" y="21"/>
                  </a:lnTo>
                  <a:lnTo>
                    <a:pt x="139" y="21"/>
                  </a:lnTo>
                  <a:lnTo>
                    <a:pt x="139" y="23"/>
                  </a:lnTo>
                  <a:lnTo>
                    <a:pt x="140" y="23"/>
                  </a:lnTo>
                  <a:lnTo>
                    <a:pt x="139" y="23"/>
                  </a:lnTo>
                  <a:lnTo>
                    <a:pt x="139" y="24"/>
                  </a:lnTo>
                  <a:lnTo>
                    <a:pt x="139" y="23"/>
                  </a:lnTo>
                  <a:lnTo>
                    <a:pt x="138" y="23"/>
                  </a:lnTo>
                  <a:lnTo>
                    <a:pt x="138" y="24"/>
                  </a:lnTo>
                  <a:lnTo>
                    <a:pt x="138" y="25"/>
                  </a:lnTo>
                  <a:lnTo>
                    <a:pt x="139" y="24"/>
                  </a:lnTo>
                  <a:lnTo>
                    <a:pt x="138" y="25"/>
                  </a:lnTo>
                  <a:lnTo>
                    <a:pt x="138" y="26"/>
                  </a:lnTo>
                  <a:lnTo>
                    <a:pt x="139" y="26"/>
                  </a:lnTo>
                  <a:lnTo>
                    <a:pt x="139" y="25"/>
                  </a:lnTo>
                  <a:lnTo>
                    <a:pt x="139" y="26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38" y="30"/>
                  </a:lnTo>
                  <a:lnTo>
                    <a:pt x="139" y="31"/>
                  </a:lnTo>
                  <a:lnTo>
                    <a:pt x="138" y="31"/>
                  </a:lnTo>
                  <a:lnTo>
                    <a:pt x="138" y="32"/>
                  </a:lnTo>
                  <a:lnTo>
                    <a:pt x="138" y="31"/>
                  </a:lnTo>
                  <a:lnTo>
                    <a:pt x="138" y="32"/>
                  </a:lnTo>
                  <a:lnTo>
                    <a:pt x="138" y="33"/>
                  </a:lnTo>
                  <a:lnTo>
                    <a:pt x="137" y="33"/>
                  </a:lnTo>
                  <a:lnTo>
                    <a:pt x="137" y="34"/>
                  </a:lnTo>
                  <a:lnTo>
                    <a:pt x="137" y="36"/>
                  </a:lnTo>
                  <a:lnTo>
                    <a:pt x="137" y="37"/>
                  </a:lnTo>
                  <a:lnTo>
                    <a:pt x="137" y="38"/>
                  </a:lnTo>
                  <a:lnTo>
                    <a:pt x="137" y="39"/>
                  </a:lnTo>
                  <a:lnTo>
                    <a:pt x="137" y="38"/>
                  </a:lnTo>
                  <a:lnTo>
                    <a:pt x="136" y="38"/>
                  </a:lnTo>
                  <a:lnTo>
                    <a:pt x="136" y="37"/>
                  </a:lnTo>
                  <a:lnTo>
                    <a:pt x="134" y="37"/>
                  </a:lnTo>
                  <a:lnTo>
                    <a:pt x="136" y="36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36" y="34"/>
                  </a:lnTo>
                  <a:lnTo>
                    <a:pt x="136" y="33"/>
                  </a:lnTo>
                  <a:lnTo>
                    <a:pt x="136" y="32"/>
                  </a:lnTo>
                  <a:lnTo>
                    <a:pt x="137" y="30"/>
                  </a:lnTo>
                  <a:lnTo>
                    <a:pt x="137" y="29"/>
                  </a:lnTo>
                  <a:lnTo>
                    <a:pt x="137" y="27"/>
                  </a:lnTo>
                  <a:lnTo>
                    <a:pt x="137" y="26"/>
                  </a:lnTo>
                  <a:lnTo>
                    <a:pt x="136" y="26"/>
                  </a:lnTo>
                  <a:lnTo>
                    <a:pt x="136" y="25"/>
                  </a:lnTo>
                  <a:lnTo>
                    <a:pt x="137" y="25"/>
                  </a:lnTo>
                  <a:lnTo>
                    <a:pt x="137" y="24"/>
                  </a:lnTo>
                  <a:lnTo>
                    <a:pt x="136" y="24"/>
                  </a:lnTo>
                  <a:lnTo>
                    <a:pt x="136" y="25"/>
                  </a:lnTo>
                  <a:lnTo>
                    <a:pt x="136" y="24"/>
                  </a:lnTo>
                  <a:lnTo>
                    <a:pt x="134" y="23"/>
                  </a:lnTo>
                  <a:lnTo>
                    <a:pt x="134" y="24"/>
                  </a:lnTo>
                  <a:lnTo>
                    <a:pt x="136" y="25"/>
                  </a:lnTo>
                  <a:lnTo>
                    <a:pt x="134" y="25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6"/>
                  </a:lnTo>
                  <a:lnTo>
                    <a:pt x="133" y="27"/>
                  </a:lnTo>
                  <a:lnTo>
                    <a:pt x="132" y="26"/>
                  </a:lnTo>
                  <a:lnTo>
                    <a:pt x="132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2" y="25"/>
                  </a:lnTo>
                  <a:lnTo>
                    <a:pt x="132" y="24"/>
                  </a:lnTo>
                  <a:lnTo>
                    <a:pt x="131" y="24"/>
                  </a:lnTo>
                  <a:lnTo>
                    <a:pt x="131" y="25"/>
                  </a:lnTo>
                  <a:lnTo>
                    <a:pt x="130" y="25"/>
                  </a:lnTo>
                  <a:lnTo>
                    <a:pt x="130" y="24"/>
                  </a:lnTo>
                  <a:lnTo>
                    <a:pt x="130" y="24"/>
                  </a:lnTo>
                  <a:lnTo>
                    <a:pt x="130" y="23"/>
                  </a:lnTo>
                  <a:lnTo>
                    <a:pt x="130" y="21"/>
                  </a:lnTo>
                  <a:lnTo>
                    <a:pt x="130" y="21"/>
                  </a:lnTo>
                  <a:lnTo>
                    <a:pt x="130" y="21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3" y="23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4" y="21"/>
                  </a:lnTo>
                  <a:lnTo>
                    <a:pt x="136" y="20"/>
                  </a:lnTo>
                  <a:lnTo>
                    <a:pt x="137" y="20"/>
                  </a:lnTo>
                  <a:lnTo>
                    <a:pt x="136" y="20"/>
                  </a:lnTo>
                  <a:lnTo>
                    <a:pt x="136" y="19"/>
                  </a:lnTo>
                  <a:lnTo>
                    <a:pt x="134" y="19"/>
                  </a:lnTo>
                  <a:lnTo>
                    <a:pt x="134" y="18"/>
                  </a:lnTo>
                  <a:lnTo>
                    <a:pt x="133" y="18"/>
                  </a:lnTo>
                  <a:lnTo>
                    <a:pt x="133" y="17"/>
                  </a:lnTo>
                  <a:lnTo>
                    <a:pt x="133" y="16"/>
                  </a:lnTo>
                  <a:lnTo>
                    <a:pt x="133" y="14"/>
                  </a:lnTo>
                  <a:lnTo>
                    <a:pt x="133" y="16"/>
                  </a:lnTo>
                  <a:lnTo>
                    <a:pt x="133" y="17"/>
                  </a:lnTo>
                  <a:lnTo>
                    <a:pt x="132" y="16"/>
                  </a:lnTo>
                  <a:lnTo>
                    <a:pt x="133" y="16"/>
                  </a:lnTo>
                  <a:lnTo>
                    <a:pt x="132" y="16"/>
                  </a:lnTo>
                  <a:lnTo>
                    <a:pt x="131" y="14"/>
                  </a:lnTo>
                  <a:lnTo>
                    <a:pt x="131" y="16"/>
                  </a:lnTo>
                  <a:lnTo>
                    <a:pt x="130" y="16"/>
                  </a:lnTo>
                  <a:lnTo>
                    <a:pt x="130" y="14"/>
                  </a:lnTo>
                  <a:lnTo>
                    <a:pt x="131" y="14"/>
                  </a:lnTo>
                  <a:lnTo>
                    <a:pt x="131" y="13"/>
                  </a:lnTo>
                  <a:lnTo>
                    <a:pt x="132" y="13"/>
                  </a:lnTo>
                  <a:lnTo>
                    <a:pt x="132" y="12"/>
                  </a:lnTo>
                  <a:lnTo>
                    <a:pt x="132" y="13"/>
                  </a:lnTo>
                  <a:lnTo>
                    <a:pt x="133" y="14"/>
                  </a:lnTo>
                  <a:lnTo>
                    <a:pt x="134" y="14"/>
                  </a:lnTo>
                  <a:lnTo>
                    <a:pt x="133" y="14"/>
                  </a:lnTo>
                  <a:lnTo>
                    <a:pt x="133" y="13"/>
                  </a:lnTo>
                  <a:lnTo>
                    <a:pt x="133" y="12"/>
                  </a:lnTo>
                  <a:lnTo>
                    <a:pt x="134" y="11"/>
                  </a:lnTo>
                  <a:lnTo>
                    <a:pt x="133" y="11"/>
                  </a:lnTo>
                  <a:lnTo>
                    <a:pt x="134" y="11"/>
                  </a:lnTo>
                  <a:lnTo>
                    <a:pt x="134" y="10"/>
                  </a:lnTo>
                  <a:lnTo>
                    <a:pt x="136" y="11"/>
                  </a:lnTo>
                  <a:lnTo>
                    <a:pt x="136" y="10"/>
                  </a:lnTo>
                  <a:lnTo>
                    <a:pt x="136" y="8"/>
                  </a:lnTo>
                  <a:lnTo>
                    <a:pt x="137" y="10"/>
                  </a:lnTo>
                  <a:lnTo>
                    <a:pt x="137" y="11"/>
                  </a:lnTo>
                  <a:close/>
                  <a:moveTo>
                    <a:pt x="140" y="5"/>
                  </a:moveTo>
                  <a:lnTo>
                    <a:pt x="140" y="6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3" y="5"/>
                  </a:lnTo>
                  <a:lnTo>
                    <a:pt x="143" y="6"/>
                  </a:lnTo>
                  <a:lnTo>
                    <a:pt x="142" y="6"/>
                  </a:lnTo>
                  <a:lnTo>
                    <a:pt x="143" y="6"/>
                  </a:lnTo>
                  <a:lnTo>
                    <a:pt x="143" y="7"/>
                  </a:lnTo>
                  <a:lnTo>
                    <a:pt x="142" y="7"/>
                  </a:lnTo>
                  <a:lnTo>
                    <a:pt x="143" y="8"/>
                  </a:lnTo>
                  <a:lnTo>
                    <a:pt x="143" y="10"/>
                  </a:lnTo>
                  <a:lnTo>
                    <a:pt x="142" y="8"/>
                  </a:lnTo>
                  <a:lnTo>
                    <a:pt x="140" y="8"/>
                  </a:lnTo>
                  <a:lnTo>
                    <a:pt x="142" y="8"/>
                  </a:lnTo>
                  <a:lnTo>
                    <a:pt x="142" y="10"/>
                  </a:lnTo>
                  <a:lnTo>
                    <a:pt x="142" y="11"/>
                  </a:lnTo>
                  <a:lnTo>
                    <a:pt x="140" y="10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12"/>
                  </a:lnTo>
                  <a:lnTo>
                    <a:pt x="142" y="13"/>
                  </a:lnTo>
                  <a:lnTo>
                    <a:pt x="142" y="14"/>
                  </a:lnTo>
                  <a:lnTo>
                    <a:pt x="140" y="14"/>
                  </a:lnTo>
                  <a:lnTo>
                    <a:pt x="139" y="14"/>
                  </a:lnTo>
                  <a:lnTo>
                    <a:pt x="139" y="13"/>
                  </a:lnTo>
                  <a:lnTo>
                    <a:pt x="138" y="10"/>
                  </a:lnTo>
                  <a:lnTo>
                    <a:pt x="139" y="8"/>
                  </a:lnTo>
                  <a:lnTo>
                    <a:pt x="139" y="10"/>
                  </a:lnTo>
                  <a:lnTo>
                    <a:pt x="140" y="10"/>
                  </a:lnTo>
                  <a:lnTo>
                    <a:pt x="139" y="8"/>
                  </a:lnTo>
                  <a:lnTo>
                    <a:pt x="140" y="7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40" y="6"/>
                  </a:lnTo>
                  <a:lnTo>
                    <a:pt x="140" y="5"/>
                  </a:lnTo>
                  <a:close/>
                  <a:moveTo>
                    <a:pt x="146" y="3"/>
                  </a:moveTo>
                  <a:lnTo>
                    <a:pt x="146" y="4"/>
                  </a:lnTo>
                  <a:lnTo>
                    <a:pt x="145" y="5"/>
                  </a:lnTo>
                  <a:lnTo>
                    <a:pt x="146" y="5"/>
                  </a:lnTo>
                  <a:lnTo>
                    <a:pt x="145" y="6"/>
                  </a:lnTo>
                  <a:lnTo>
                    <a:pt x="145" y="7"/>
                  </a:lnTo>
                  <a:lnTo>
                    <a:pt x="144" y="7"/>
                  </a:lnTo>
                  <a:lnTo>
                    <a:pt x="143" y="7"/>
                  </a:lnTo>
                  <a:lnTo>
                    <a:pt x="143" y="6"/>
                  </a:lnTo>
                  <a:lnTo>
                    <a:pt x="143" y="5"/>
                  </a:lnTo>
                  <a:lnTo>
                    <a:pt x="144" y="4"/>
                  </a:lnTo>
                  <a:lnTo>
                    <a:pt x="143" y="3"/>
                  </a:lnTo>
                  <a:lnTo>
                    <a:pt x="144" y="3"/>
                  </a:lnTo>
                  <a:lnTo>
                    <a:pt x="144" y="1"/>
                  </a:lnTo>
                  <a:lnTo>
                    <a:pt x="145" y="1"/>
                  </a:lnTo>
                  <a:lnTo>
                    <a:pt x="145" y="3"/>
                  </a:lnTo>
                  <a:lnTo>
                    <a:pt x="144" y="3"/>
                  </a:lnTo>
                  <a:lnTo>
                    <a:pt x="145" y="3"/>
                  </a:lnTo>
                  <a:lnTo>
                    <a:pt x="145" y="1"/>
                  </a:lnTo>
                  <a:lnTo>
                    <a:pt x="145" y="0"/>
                  </a:lnTo>
                  <a:lnTo>
                    <a:pt x="145" y="1"/>
                  </a:lnTo>
                  <a:lnTo>
                    <a:pt x="146" y="1"/>
                  </a:lnTo>
                  <a:lnTo>
                    <a:pt x="146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59" name="Freeform 514">
              <a:extLst>
                <a:ext uri="{FF2B5EF4-FFF2-40B4-BE49-F238E27FC236}">
                  <a16:creationId xmlns:a16="http://schemas.microsoft.com/office/drawing/2014/main" id="{F75DAD8B-6823-F161-FE4A-8036D5AF9B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9881" y="1924199"/>
              <a:ext cx="257175" cy="263525"/>
            </a:xfrm>
            <a:custGeom>
              <a:avLst/>
              <a:gdLst>
                <a:gd name="T0" fmla="*/ 88 w 162"/>
                <a:gd name="T1" fmla="*/ 153 h 166"/>
                <a:gd name="T2" fmla="*/ 117 w 162"/>
                <a:gd name="T3" fmla="*/ 158 h 166"/>
                <a:gd name="T4" fmla="*/ 103 w 162"/>
                <a:gd name="T5" fmla="*/ 162 h 166"/>
                <a:gd name="T6" fmla="*/ 73 w 162"/>
                <a:gd name="T7" fmla="*/ 154 h 166"/>
                <a:gd name="T8" fmla="*/ 140 w 162"/>
                <a:gd name="T9" fmla="*/ 150 h 166"/>
                <a:gd name="T10" fmla="*/ 61 w 162"/>
                <a:gd name="T11" fmla="*/ 130 h 166"/>
                <a:gd name="T12" fmla="*/ 152 w 162"/>
                <a:gd name="T13" fmla="*/ 140 h 166"/>
                <a:gd name="T14" fmla="*/ 145 w 162"/>
                <a:gd name="T15" fmla="*/ 128 h 166"/>
                <a:gd name="T16" fmla="*/ 155 w 162"/>
                <a:gd name="T17" fmla="*/ 123 h 166"/>
                <a:gd name="T18" fmla="*/ 92 w 162"/>
                <a:gd name="T19" fmla="*/ 122 h 166"/>
                <a:gd name="T20" fmla="*/ 92 w 162"/>
                <a:gd name="T21" fmla="*/ 121 h 166"/>
                <a:gd name="T22" fmla="*/ 72 w 162"/>
                <a:gd name="T23" fmla="*/ 117 h 166"/>
                <a:gd name="T24" fmla="*/ 139 w 162"/>
                <a:gd name="T25" fmla="*/ 115 h 166"/>
                <a:gd name="T26" fmla="*/ 106 w 162"/>
                <a:gd name="T27" fmla="*/ 113 h 166"/>
                <a:gd name="T28" fmla="*/ 92 w 162"/>
                <a:gd name="T29" fmla="*/ 113 h 166"/>
                <a:gd name="T30" fmla="*/ 91 w 162"/>
                <a:gd name="T31" fmla="*/ 107 h 166"/>
                <a:gd name="T32" fmla="*/ 73 w 162"/>
                <a:gd name="T33" fmla="*/ 102 h 166"/>
                <a:gd name="T34" fmla="*/ 88 w 162"/>
                <a:gd name="T35" fmla="*/ 100 h 166"/>
                <a:gd name="T36" fmla="*/ 137 w 162"/>
                <a:gd name="T37" fmla="*/ 98 h 166"/>
                <a:gd name="T38" fmla="*/ 21 w 162"/>
                <a:gd name="T39" fmla="*/ 94 h 166"/>
                <a:gd name="T40" fmla="*/ 73 w 162"/>
                <a:gd name="T41" fmla="*/ 94 h 166"/>
                <a:gd name="T42" fmla="*/ 14 w 162"/>
                <a:gd name="T43" fmla="*/ 85 h 166"/>
                <a:gd name="T44" fmla="*/ 123 w 162"/>
                <a:gd name="T45" fmla="*/ 79 h 166"/>
                <a:gd name="T46" fmla="*/ 112 w 162"/>
                <a:gd name="T47" fmla="*/ 79 h 166"/>
                <a:gd name="T48" fmla="*/ 19 w 162"/>
                <a:gd name="T49" fmla="*/ 72 h 166"/>
                <a:gd name="T50" fmla="*/ 73 w 162"/>
                <a:gd name="T51" fmla="*/ 71 h 166"/>
                <a:gd name="T52" fmla="*/ 93 w 162"/>
                <a:gd name="T53" fmla="*/ 88 h 166"/>
                <a:gd name="T54" fmla="*/ 77 w 162"/>
                <a:gd name="T55" fmla="*/ 82 h 166"/>
                <a:gd name="T56" fmla="*/ 71 w 162"/>
                <a:gd name="T57" fmla="*/ 68 h 166"/>
                <a:gd name="T58" fmla="*/ 84 w 162"/>
                <a:gd name="T59" fmla="*/ 59 h 166"/>
                <a:gd name="T60" fmla="*/ 124 w 162"/>
                <a:gd name="T61" fmla="*/ 65 h 166"/>
                <a:gd name="T62" fmla="*/ 6 w 162"/>
                <a:gd name="T63" fmla="*/ 49 h 166"/>
                <a:gd name="T64" fmla="*/ 4 w 162"/>
                <a:gd name="T65" fmla="*/ 49 h 166"/>
                <a:gd name="T66" fmla="*/ 105 w 162"/>
                <a:gd name="T67" fmla="*/ 44 h 166"/>
                <a:gd name="T68" fmla="*/ 129 w 162"/>
                <a:gd name="T69" fmla="*/ 3 h 166"/>
                <a:gd name="T70" fmla="*/ 122 w 162"/>
                <a:gd name="T71" fmla="*/ 26 h 166"/>
                <a:gd name="T72" fmla="*/ 94 w 162"/>
                <a:gd name="T73" fmla="*/ 23 h 166"/>
                <a:gd name="T74" fmla="*/ 84 w 162"/>
                <a:gd name="T75" fmla="*/ 34 h 166"/>
                <a:gd name="T76" fmla="*/ 83 w 162"/>
                <a:gd name="T77" fmla="*/ 43 h 166"/>
                <a:gd name="T78" fmla="*/ 70 w 162"/>
                <a:gd name="T79" fmla="*/ 39 h 166"/>
                <a:gd name="T80" fmla="*/ 56 w 162"/>
                <a:gd name="T81" fmla="*/ 37 h 166"/>
                <a:gd name="T82" fmla="*/ 68 w 162"/>
                <a:gd name="T83" fmla="*/ 65 h 166"/>
                <a:gd name="T84" fmla="*/ 62 w 162"/>
                <a:gd name="T85" fmla="*/ 68 h 166"/>
                <a:gd name="T86" fmla="*/ 71 w 162"/>
                <a:gd name="T87" fmla="*/ 78 h 166"/>
                <a:gd name="T88" fmla="*/ 85 w 162"/>
                <a:gd name="T89" fmla="*/ 98 h 166"/>
                <a:gd name="T90" fmla="*/ 65 w 162"/>
                <a:gd name="T91" fmla="*/ 94 h 166"/>
                <a:gd name="T92" fmla="*/ 67 w 162"/>
                <a:gd name="T93" fmla="*/ 108 h 166"/>
                <a:gd name="T94" fmla="*/ 62 w 162"/>
                <a:gd name="T95" fmla="*/ 113 h 166"/>
                <a:gd name="T96" fmla="*/ 60 w 162"/>
                <a:gd name="T97" fmla="*/ 122 h 166"/>
                <a:gd name="T98" fmla="*/ 52 w 162"/>
                <a:gd name="T99" fmla="*/ 122 h 166"/>
                <a:gd name="T100" fmla="*/ 36 w 162"/>
                <a:gd name="T101" fmla="*/ 113 h 166"/>
                <a:gd name="T102" fmla="*/ 39 w 162"/>
                <a:gd name="T103" fmla="*/ 88 h 166"/>
                <a:gd name="T104" fmla="*/ 67 w 162"/>
                <a:gd name="T105" fmla="*/ 90 h 166"/>
                <a:gd name="T106" fmla="*/ 52 w 162"/>
                <a:gd name="T107" fmla="*/ 83 h 166"/>
                <a:gd name="T108" fmla="*/ 33 w 162"/>
                <a:gd name="T109" fmla="*/ 83 h 166"/>
                <a:gd name="T110" fmla="*/ 22 w 162"/>
                <a:gd name="T111" fmla="*/ 69 h 166"/>
                <a:gd name="T112" fmla="*/ 23 w 162"/>
                <a:gd name="T113" fmla="*/ 68 h 166"/>
                <a:gd name="T114" fmla="*/ 10 w 162"/>
                <a:gd name="T115" fmla="*/ 55 h 166"/>
                <a:gd name="T116" fmla="*/ 21 w 162"/>
                <a:gd name="T117" fmla="*/ 38 h 166"/>
                <a:gd name="T118" fmla="*/ 39 w 162"/>
                <a:gd name="T119" fmla="*/ 20 h 166"/>
                <a:gd name="T120" fmla="*/ 67 w 162"/>
                <a:gd name="T121" fmla="*/ 10 h 166"/>
                <a:gd name="T122" fmla="*/ 93 w 162"/>
                <a:gd name="T123" fmla="*/ 8 h 166"/>
                <a:gd name="T124" fmla="*/ 120 w 162"/>
                <a:gd name="T125" fmla="*/ 4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2" h="166">
                  <a:moveTo>
                    <a:pt x="85" y="166"/>
                  </a:moveTo>
                  <a:lnTo>
                    <a:pt x="85" y="166"/>
                  </a:lnTo>
                  <a:lnTo>
                    <a:pt x="84" y="165"/>
                  </a:lnTo>
                  <a:lnTo>
                    <a:pt x="85" y="165"/>
                  </a:lnTo>
                  <a:lnTo>
                    <a:pt x="85" y="166"/>
                  </a:lnTo>
                  <a:lnTo>
                    <a:pt x="85" y="166"/>
                  </a:lnTo>
                  <a:close/>
                  <a:moveTo>
                    <a:pt x="139" y="152"/>
                  </a:moveTo>
                  <a:lnTo>
                    <a:pt x="138" y="152"/>
                  </a:lnTo>
                  <a:lnTo>
                    <a:pt x="138" y="153"/>
                  </a:lnTo>
                  <a:lnTo>
                    <a:pt x="137" y="153"/>
                  </a:lnTo>
                  <a:lnTo>
                    <a:pt x="136" y="153"/>
                  </a:lnTo>
                  <a:lnTo>
                    <a:pt x="136" y="152"/>
                  </a:lnTo>
                  <a:lnTo>
                    <a:pt x="137" y="152"/>
                  </a:lnTo>
                  <a:lnTo>
                    <a:pt x="138" y="150"/>
                  </a:lnTo>
                  <a:lnTo>
                    <a:pt x="139" y="150"/>
                  </a:lnTo>
                  <a:lnTo>
                    <a:pt x="139" y="152"/>
                  </a:lnTo>
                  <a:close/>
                  <a:moveTo>
                    <a:pt x="81" y="150"/>
                  </a:moveTo>
                  <a:lnTo>
                    <a:pt x="83" y="150"/>
                  </a:lnTo>
                  <a:lnTo>
                    <a:pt x="84" y="150"/>
                  </a:lnTo>
                  <a:lnTo>
                    <a:pt x="84" y="149"/>
                  </a:lnTo>
                  <a:lnTo>
                    <a:pt x="85" y="149"/>
                  </a:lnTo>
                  <a:lnTo>
                    <a:pt x="85" y="148"/>
                  </a:lnTo>
                  <a:lnTo>
                    <a:pt x="85" y="148"/>
                  </a:lnTo>
                  <a:lnTo>
                    <a:pt x="86" y="149"/>
                  </a:lnTo>
                  <a:lnTo>
                    <a:pt x="85" y="150"/>
                  </a:lnTo>
                  <a:lnTo>
                    <a:pt x="85" y="150"/>
                  </a:lnTo>
                  <a:lnTo>
                    <a:pt x="84" y="150"/>
                  </a:lnTo>
                  <a:lnTo>
                    <a:pt x="85" y="150"/>
                  </a:lnTo>
                  <a:lnTo>
                    <a:pt x="85" y="150"/>
                  </a:lnTo>
                  <a:lnTo>
                    <a:pt x="86" y="150"/>
                  </a:lnTo>
                  <a:lnTo>
                    <a:pt x="86" y="150"/>
                  </a:lnTo>
                  <a:lnTo>
                    <a:pt x="87" y="150"/>
                  </a:lnTo>
                  <a:lnTo>
                    <a:pt x="87" y="152"/>
                  </a:lnTo>
                  <a:lnTo>
                    <a:pt x="87" y="153"/>
                  </a:lnTo>
                  <a:lnTo>
                    <a:pt x="88" y="153"/>
                  </a:lnTo>
                  <a:lnTo>
                    <a:pt x="90" y="153"/>
                  </a:lnTo>
                  <a:lnTo>
                    <a:pt x="91" y="153"/>
                  </a:lnTo>
                  <a:lnTo>
                    <a:pt x="93" y="152"/>
                  </a:lnTo>
                  <a:lnTo>
                    <a:pt x="94" y="152"/>
                  </a:lnTo>
                  <a:lnTo>
                    <a:pt x="96" y="152"/>
                  </a:lnTo>
                  <a:lnTo>
                    <a:pt x="98" y="152"/>
                  </a:lnTo>
                  <a:lnTo>
                    <a:pt x="99" y="152"/>
                  </a:lnTo>
                  <a:lnTo>
                    <a:pt x="100" y="152"/>
                  </a:lnTo>
                  <a:lnTo>
                    <a:pt x="101" y="152"/>
                  </a:lnTo>
                  <a:lnTo>
                    <a:pt x="103" y="152"/>
                  </a:lnTo>
                  <a:lnTo>
                    <a:pt x="103" y="153"/>
                  </a:lnTo>
                  <a:lnTo>
                    <a:pt x="104" y="153"/>
                  </a:lnTo>
                  <a:lnTo>
                    <a:pt x="105" y="153"/>
                  </a:lnTo>
                  <a:lnTo>
                    <a:pt x="106" y="153"/>
                  </a:lnTo>
                  <a:lnTo>
                    <a:pt x="107" y="153"/>
                  </a:lnTo>
                  <a:lnTo>
                    <a:pt x="109" y="153"/>
                  </a:lnTo>
                  <a:lnTo>
                    <a:pt x="109" y="154"/>
                  </a:lnTo>
                  <a:lnTo>
                    <a:pt x="110" y="154"/>
                  </a:lnTo>
                  <a:lnTo>
                    <a:pt x="111" y="154"/>
                  </a:lnTo>
                  <a:lnTo>
                    <a:pt x="113" y="153"/>
                  </a:lnTo>
                  <a:lnTo>
                    <a:pt x="113" y="153"/>
                  </a:lnTo>
                  <a:lnTo>
                    <a:pt x="114" y="153"/>
                  </a:lnTo>
                  <a:lnTo>
                    <a:pt x="114" y="154"/>
                  </a:lnTo>
                  <a:lnTo>
                    <a:pt x="114" y="155"/>
                  </a:lnTo>
                  <a:lnTo>
                    <a:pt x="114" y="154"/>
                  </a:lnTo>
                  <a:lnTo>
                    <a:pt x="114" y="155"/>
                  </a:lnTo>
                  <a:lnTo>
                    <a:pt x="114" y="156"/>
                  </a:lnTo>
                  <a:lnTo>
                    <a:pt x="113" y="156"/>
                  </a:lnTo>
                  <a:lnTo>
                    <a:pt x="113" y="158"/>
                  </a:lnTo>
                  <a:lnTo>
                    <a:pt x="114" y="158"/>
                  </a:lnTo>
                  <a:lnTo>
                    <a:pt x="114" y="159"/>
                  </a:lnTo>
                  <a:lnTo>
                    <a:pt x="114" y="158"/>
                  </a:lnTo>
                  <a:lnTo>
                    <a:pt x="114" y="159"/>
                  </a:lnTo>
                  <a:lnTo>
                    <a:pt x="116" y="159"/>
                  </a:lnTo>
                  <a:lnTo>
                    <a:pt x="117" y="158"/>
                  </a:lnTo>
                  <a:lnTo>
                    <a:pt x="117" y="156"/>
                  </a:lnTo>
                  <a:lnTo>
                    <a:pt x="118" y="156"/>
                  </a:lnTo>
                  <a:lnTo>
                    <a:pt x="119" y="156"/>
                  </a:lnTo>
                  <a:lnTo>
                    <a:pt x="120" y="156"/>
                  </a:lnTo>
                  <a:lnTo>
                    <a:pt x="120" y="155"/>
                  </a:lnTo>
                  <a:lnTo>
                    <a:pt x="122" y="156"/>
                  </a:lnTo>
                  <a:lnTo>
                    <a:pt x="123" y="156"/>
                  </a:lnTo>
                  <a:lnTo>
                    <a:pt x="124" y="155"/>
                  </a:lnTo>
                  <a:lnTo>
                    <a:pt x="124" y="154"/>
                  </a:lnTo>
                  <a:lnTo>
                    <a:pt x="125" y="154"/>
                  </a:lnTo>
                  <a:lnTo>
                    <a:pt x="125" y="155"/>
                  </a:lnTo>
                  <a:lnTo>
                    <a:pt x="125" y="156"/>
                  </a:lnTo>
                  <a:lnTo>
                    <a:pt x="125" y="158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4" y="161"/>
                  </a:lnTo>
                  <a:lnTo>
                    <a:pt x="123" y="161"/>
                  </a:lnTo>
                  <a:lnTo>
                    <a:pt x="122" y="161"/>
                  </a:lnTo>
                  <a:lnTo>
                    <a:pt x="120" y="161"/>
                  </a:lnTo>
                  <a:lnTo>
                    <a:pt x="119" y="161"/>
                  </a:lnTo>
                  <a:lnTo>
                    <a:pt x="119" y="160"/>
                  </a:lnTo>
                  <a:lnTo>
                    <a:pt x="119" y="161"/>
                  </a:lnTo>
                  <a:lnTo>
                    <a:pt x="118" y="160"/>
                  </a:lnTo>
                  <a:lnTo>
                    <a:pt x="117" y="161"/>
                  </a:lnTo>
                  <a:lnTo>
                    <a:pt x="116" y="161"/>
                  </a:lnTo>
                  <a:lnTo>
                    <a:pt x="113" y="161"/>
                  </a:lnTo>
                  <a:lnTo>
                    <a:pt x="112" y="161"/>
                  </a:lnTo>
                  <a:lnTo>
                    <a:pt x="111" y="161"/>
                  </a:lnTo>
                  <a:lnTo>
                    <a:pt x="110" y="161"/>
                  </a:lnTo>
                  <a:lnTo>
                    <a:pt x="107" y="161"/>
                  </a:lnTo>
                  <a:lnTo>
                    <a:pt x="107" y="162"/>
                  </a:lnTo>
                  <a:lnTo>
                    <a:pt x="106" y="162"/>
                  </a:lnTo>
                  <a:lnTo>
                    <a:pt x="105" y="162"/>
                  </a:lnTo>
                  <a:lnTo>
                    <a:pt x="104" y="162"/>
                  </a:lnTo>
                  <a:lnTo>
                    <a:pt x="103" y="162"/>
                  </a:lnTo>
                  <a:lnTo>
                    <a:pt x="101" y="162"/>
                  </a:lnTo>
                  <a:lnTo>
                    <a:pt x="101" y="163"/>
                  </a:lnTo>
                  <a:lnTo>
                    <a:pt x="101" y="162"/>
                  </a:lnTo>
                  <a:lnTo>
                    <a:pt x="100" y="162"/>
                  </a:lnTo>
                  <a:lnTo>
                    <a:pt x="96" y="163"/>
                  </a:lnTo>
                  <a:lnTo>
                    <a:pt x="96" y="162"/>
                  </a:lnTo>
                  <a:lnTo>
                    <a:pt x="97" y="162"/>
                  </a:lnTo>
                  <a:lnTo>
                    <a:pt x="97" y="161"/>
                  </a:lnTo>
                  <a:lnTo>
                    <a:pt x="97" y="160"/>
                  </a:lnTo>
                  <a:lnTo>
                    <a:pt x="96" y="159"/>
                  </a:lnTo>
                  <a:lnTo>
                    <a:pt x="93" y="159"/>
                  </a:lnTo>
                  <a:lnTo>
                    <a:pt x="92" y="159"/>
                  </a:lnTo>
                  <a:lnTo>
                    <a:pt x="92" y="158"/>
                  </a:lnTo>
                  <a:lnTo>
                    <a:pt x="91" y="158"/>
                  </a:lnTo>
                  <a:lnTo>
                    <a:pt x="90" y="158"/>
                  </a:lnTo>
                  <a:lnTo>
                    <a:pt x="90" y="156"/>
                  </a:lnTo>
                  <a:lnTo>
                    <a:pt x="87" y="156"/>
                  </a:lnTo>
                  <a:lnTo>
                    <a:pt x="86" y="156"/>
                  </a:lnTo>
                  <a:lnTo>
                    <a:pt x="85" y="156"/>
                  </a:lnTo>
                  <a:lnTo>
                    <a:pt x="85" y="156"/>
                  </a:lnTo>
                  <a:lnTo>
                    <a:pt x="84" y="156"/>
                  </a:lnTo>
                  <a:lnTo>
                    <a:pt x="83" y="156"/>
                  </a:lnTo>
                  <a:lnTo>
                    <a:pt x="83" y="155"/>
                  </a:lnTo>
                  <a:lnTo>
                    <a:pt x="81" y="155"/>
                  </a:lnTo>
                  <a:lnTo>
                    <a:pt x="80" y="155"/>
                  </a:lnTo>
                  <a:lnTo>
                    <a:pt x="79" y="155"/>
                  </a:lnTo>
                  <a:lnTo>
                    <a:pt x="78" y="155"/>
                  </a:lnTo>
                  <a:lnTo>
                    <a:pt x="77" y="156"/>
                  </a:lnTo>
                  <a:lnTo>
                    <a:pt x="77" y="155"/>
                  </a:lnTo>
                  <a:lnTo>
                    <a:pt x="75" y="155"/>
                  </a:lnTo>
                  <a:lnTo>
                    <a:pt x="74" y="155"/>
                  </a:lnTo>
                  <a:lnTo>
                    <a:pt x="74" y="154"/>
                  </a:lnTo>
                  <a:lnTo>
                    <a:pt x="73" y="154"/>
                  </a:lnTo>
                  <a:lnTo>
                    <a:pt x="74" y="154"/>
                  </a:lnTo>
                  <a:lnTo>
                    <a:pt x="73" y="154"/>
                  </a:lnTo>
                  <a:lnTo>
                    <a:pt x="74" y="154"/>
                  </a:lnTo>
                  <a:lnTo>
                    <a:pt x="74" y="153"/>
                  </a:lnTo>
                  <a:lnTo>
                    <a:pt x="74" y="152"/>
                  </a:lnTo>
                  <a:lnTo>
                    <a:pt x="74" y="150"/>
                  </a:lnTo>
                  <a:lnTo>
                    <a:pt x="74" y="150"/>
                  </a:lnTo>
                  <a:lnTo>
                    <a:pt x="74" y="149"/>
                  </a:lnTo>
                  <a:lnTo>
                    <a:pt x="75" y="148"/>
                  </a:lnTo>
                  <a:lnTo>
                    <a:pt x="75" y="149"/>
                  </a:lnTo>
                  <a:lnTo>
                    <a:pt x="75" y="150"/>
                  </a:lnTo>
                  <a:lnTo>
                    <a:pt x="77" y="150"/>
                  </a:lnTo>
                  <a:lnTo>
                    <a:pt x="78" y="150"/>
                  </a:lnTo>
                  <a:lnTo>
                    <a:pt x="78" y="149"/>
                  </a:lnTo>
                  <a:lnTo>
                    <a:pt x="78" y="148"/>
                  </a:lnTo>
                  <a:lnTo>
                    <a:pt x="78" y="147"/>
                  </a:lnTo>
                  <a:lnTo>
                    <a:pt x="78" y="146"/>
                  </a:lnTo>
                  <a:lnTo>
                    <a:pt x="79" y="147"/>
                  </a:lnTo>
                  <a:lnTo>
                    <a:pt x="79" y="148"/>
                  </a:lnTo>
                  <a:lnTo>
                    <a:pt x="79" y="149"/>
                  </a:lnTo>
                  <a:lnTo>
                    <a:pt x="81" y="150"/>
                  </a:lnTo>
                  <a:close/>
                  <a:moveTo>
                    <a:pt x="142" y="143"/>
                  </a:moveTo>
                  <a:lnTo>
                    <a:pt x="142" y="144"/>
                  </a:lnTo>
                  <a:lnTo>
                    <a:pt x="142" y="146"/>
                  </a:lnTo>
                  <a:lnTo>
                    <a:pt x="142" y="147"/>
                  </a:lnTo>
                  <a:lnTo>
                    <a:pt x="142" y="147"/>
                  </a:lnTo>
                  <a:lnTo>
                    <a:pt x="142" y="148"/>
                  </a:lnTo>
                  <a:lnTo>
                    <a:pt x="142" y="148"/>
                  </a:lnTo>
                  <a:lnTo>
                    <a:pt x="142" y="149"/>
                  </a:lnTo>
                  <a:lnTo>
                    <a:pt x="142" y="150"/>
                  </a:lnTo>
                  <a:lnTo>
                    <a:pt x="143" y="150"/>
                  </a:lnTo>
                  <a:lnTo>
                    <a:pt x="142" y="150"/>
                  </a:lnTo>
                  <a:lnTo>
                    <a:pt x="142" y="150"/>
                  </a:lnTo>
                  <a:lnTo>
                    <a:pt x="142" y="152"/>
                  </a:lnTo>
                  <a:lnTo>
                    <a:pt x="142" y="150"/>
                  </a:lnTo>
                  <a:lnTo>
                    <a:pt x="142" y="152"/>
                  </a:lnTo>
                  <a:lnTo>
                    <a:pt x="140" y="150"/>
                  </a:lnTo>
                  <a:lnTo>
                    <a:pt x="140" y="150"/>
                  </a:lnTo>
                  <a:lnTo>
                    <a:pt x="142" y="150"/>
                  </a:lnTo>
                  <a:lnTo>
                    <a:pt x="140" y="150"/>
                  </a:lnTo>
                  <a:lnTo>
                    <a:pt x="140" y="149"/>
                  </a:lnTo>
                  <a:lnTo>
                    <a:pt x="140" y="148"/>
                  </a:lnTo>
                  <a:lnTo>
                    <a:pt x="140" y="147"/>
                  </a:lnTo>
                  <a:lnTo>
                    <a:pt x="142" y="147"/>
                  </a:lnTo>
                  <a:lnTo>
                    <a:pt x="142" y="146"/>
                  </a:lnTo>
                  <a:lnTo>
                    <a:pt x="142" y="144"/>
                  </a:lnTo>
                  <a:lnTo>
                    <a:pt x="142" y="143"/>
                  </a:lnTo>
                  <a:lnTo>
                    <a:pt x="142" y="143"/>
                  </a:lnTo>
                  <a:lnTo>
                    <a:pt x="142" y="142"/>
                  </a:lnTo>
                  <a:lnTo>
                    <a:pt x="142" y="143"/>
                  </a:lnTo>
                  <a:close/>
                  <a:moveTo>
                    <a:pt x="70" y="142"/>
                  </a:moveTo>
                  <a:lnTo>
                    <a:pt x="70" y="141"/>
                  </a:lnTo>
                  <a:lnTo>
                    <a:pt x="68" y="141"/>
                  </a:lnTo>
                  <a:lnTo>
                    <a:pt x="70" y="141"/>
                  </a:lnTo>
                  <a:lnTo>
                    <a:pt x="70" y="142"/>
                  </a:lnTo>
                  <a:close/>
                  <a:moveTo>
                    <a:pt x="150" y="133"/>
                  </a:moveTo>
                  <a:lnTo>
                    <a:pt x="150" y="134"/>
                  </a:lnTo>
                  <a:lnTo>
                    <a:pt x="149" y="134"/>
                  </a:lnTo>
                  <a:lnTo>
                    <a:pt x="148" y="134"/>
                  </a:lnTo>
                  <a:lnTo>
                    <a:pt x="148" y="133"/>
                  </a:lnTo>
                  <a:lnTo>
                    <a:pt x="149" y="133"/>
                  </a:lnTo>
                  <a:lnTo>
                    <a:pt x="150" y="133"/>
                  </a:lnTo>
                  <a:close/>
                  <a:moveTo>
                    <a:pt x="65" y="134"/>
                  </a:moveTo>
                  <a:lnTo>
                    <a:pt x="65" y="135"/>
                  </a:lnTo>
                  <a:lnTo>
                    <a:pt x="64" y="135"/>
                  </a:lnTo>
                  <a:lnTo>
                    <a:pt x="62" y="135"/>
                  </a:lnTo>
                  <a:lnTo>
                    <a:pt x="62" y="134"/>
                  </a:lnTo>
                  <a:lnTo>
                    <a:pt x="61" y="134"/>
                  </a:lnTo>
                  <a:lnTo>
                    <a:pt x="62" y="133"/>
                  </a:lnTo>
                  <a:lnTo>
                    <a:pt x="62" y="131"/>
                  </a:lnTo>
                  <a:lnTo>
                    <a:pt x="61" y="131"/>
                  </a:lnTo>
                  <a:lnTo>
                    <a:pt x="61" y="130"/>
                  </a:lnTo>
                  <a:lnTo>
                    <a:pt x="62" y="129"/>
                  </a:lnTo>
                  <a:lnTo>
                    <a:pt x="64" y="130"/>
                  </a:lnTo>
                  <a:lnTo>
                    <a:pt x="64" y="131"/>
                  </a:lnTo>
                  <a:lnTo>
                    <a:pt x="65" y="131"/>
                  </a:lnTo>
                  <a:lnTo>
                    <a:pt x="65" y="133"/>
                  </a:lnTo>
                  <a:lnTo>
                    <a:pt x="66" y="133"/>
                  </a:lnTo>
                  <a:lnTo>
                    <a:pt x="65" y="133"/>
                  </a:lnTo>
                  <a:lnTo>
                    <a:pt x="65" y="134"/>
                  </a:lnTo>
                  <a:close/>
                  <a:moveTo>
                    <a:pt x="117" y="130"/>
                  </a:moveTo>
                  <a:lnTo>
                    <a:pt x="116" y="130"/>
                  </a:lnTo>
                  <a:lnTo>
                    <a:pt x="114" y="130"/>
                  </a:lnTo>
                  <a:lnTo>
                    <a:pt x="114" y="129"/>
                  </a:lnTo>
                  <a:lnTo>
                    <a:pt x="116" y="129"/>
                  </a:lnTo>
                  <a:lnTo>
                    <a:pt x="117" y="130"/>
                  </a:lnTo>
                  <a:close/>
                  <a:moveTo>
                    <a:pt x="162" y="128"/>
                  </a:moveTo>
                  <a:lnTo>
                    <a:pt x="162" y="129"/>
                  </a:lnTo>
                  <a:lnTo>
                    <a:pt x="162" y="130"/>
                  </a:lnTo>
                  <a:lnTo>
                    <a:pt x="161" y="130"/>
                  </a:lnTo>
                  <a:lnTo>
                    <a:pt x="161" y="131"/>
                  </a:lnTo>
                  <a:lnTo>
                    <a:pt x="161" y="133"/>
                  </a:lnTo>
                  <a:lnTo>
                    <a:pt x="159" y="134"/>
                  </a:lnTo>
                  <a:lnTo>
                    <a:pt x="159" y="135"/>
                  </a:lnTo>
                  <a:lnTo>
                    <a:pt x="158" y="135"/>
                  </a:lnTo>
                  <a:lnTo>
                    <a:pt x="158" y="136"/>
                  </a:lnTo>
                  <a:lnTo>
                    <a:pt x="159" y="136"/>
                  </a:lnTo>
                  <a:lnTo>
                    <a:pt x="158" y="136"/>
                  </a:lnTo>
                  <a:lnTo>
                    <a:pt x="159" y="137"/>
                  </a:lnTo>
                  <a:lnTo>
                    <a:pt x="158" y="137"/>
                  </a:lnTo>
                  <a:lnTo>
                    <a:pt x="157" y="137"/>
                  </a:lnTo>
                  <a:lnTo>
                    <a:pt x="156" y="137"/>
                  </a:lnTo>
                  <a:lnTo>
                    <a:pt x="155" y="140"/>
                  </a:lnTo>
                  <a:lnTo>
                    <a:pt x="153" y="141"/>
                  </a:lnTo>
                  <a:lnTo>
                    <a:pt x="152" y="141"/>
                  </a:lnTo>
                  <a:lnTo>
                    <a:pt x="151" y="140"/>
                  </a:lnTo>
                  <a:lnTo>
                    <a:pt x="152" y="140"/>
                  </a:lnTo>
                  <a:lnTo>
                    <a:pt x="152" y="137"/>
                  </a:lnTo>
                  <a:lnTo>
                    <a:pt x="152" y="136"/>
                  </a:lnTo>
                  <a:lnTo>
                    <a:pt x="151" y="135"/>
                  </a:lnTo>
                  <a:lnTo>
                    <a:pt x="152" y="134"/>
                  </a:lnTo>
                  <a:lnTo>
                    <a:pt x="152" y="133"/>
                  </a:lnTo>
                  <a:lnTo>
                    <a:pt x="153" y="133"/>
                  </a:lnTo>
                  <a:lnTo>
                    <a:pt x="153" y="131"/>
                  </a:lnTo>
                  <a:lnTo>
                    <a:pt x="155" y="131"/>
                  </a:lnTo>
                  <a:lnTo>
                    <a:pt x="155" y="130"/>
                  </a:lnTo>
                  <a:lnTo>
                    <a:pt x="156" y="130"/>
                  </a:lnTo>
                  <a:lnTo>
                    <a:pt x="158" y="129"/>
                  </a:lnTo>
                  <a:lnTo>
                    <a:pt x="158" y="128"/>
                  </a:lnTo>
                  <a:lnTo>
                    <a:pt x="159" y="128"/>
                  </a:lnTo>
                  <a:lnTo>
                    <a:pt x="161" y="128"/>
                  </a:lnTo>
                  <a:lnTo>
                    <a:pt x="162" y="128"/>
                  </a:lnTo>
                  <a:close/>
                  <a:moveTo>
                    <a:pt x="111" y="129"/>
                  </a:moveTo>
                  <a:lnTo>
                    <a:pt x="111" y="130"/>
                  </a:lnTo>
                  <a:lnTo>
                    <a:pt x="110" y="130"/>
                  </a:lnTo>
                  <a:lnTo>
                    <a:pt x="109" y="130"/>
                  </a:lnTo>
                  <a:lnTo>
                    <a:pt x="110" y="129"/>
                  </a:lnTo>
                  <a:lnTo>
                    <a:pt x="110" y="128"/>
                  </a:lnTo>
                  <a:lnTo>
                    <a:pt x="109" y="128"/>
                  </a:lnTo>
                  <a:lnTo>
                    <a:pt x="109" y="127"/>
                  </a:lnTo>
                  <a:lnTo>
                    <a:pt x="110" y="127"/>
                  </a:lnTo>
                  <a:lnTo>
                    <a:pt x="110" y="128"/>
                  </a:lnTo>
                  <a:lnTo>
                    <a:pt x="111" y="128"/>
                  </a:lnTo>
                  <a:lnTo>
                    <a:pt x="111" y="129"/>
                  </a:lnTo>
                  <a:close/>
                  <a:moveTo>
                    <a:pt x="145" y="127"/>
                  </a:moveTo>
                  <a:lnTo>
                    <a:pt x="145" y="128"/>
                  </a:lnTo>
                  <a:lnTo>
                    <a:pt x="145" y="129"/>
                  </a:lnTo>
                  <a:lnTo>
                    <a:pt x="146" y="129"/>
                  </a:lnTo>
                  <a:lnTo>
                    <a:pt x="146" y="128"/>
                  </a:lnTo>
                  <a:lnTo>
                    <a:pt x="146" y="129"/>
                  </a:lnTo>
                  <a:lnTo>
                    <a:pt x="145" y="129"/>
                  </a:lnTo>
                  <a:lnTo>
                    <a:pt x="145" y="128"/>
                  </a:lnTo>
                  <a:lnTo>
                    <a:pt x="144" y="128"/>
                  </a:lnTo>
                  <a:lnTo>
                    <a:pt x="144" y="129"/>
                  </a:lnTo>
                  <a:lnTo>
                    <a:pt x="144" y="128"/>
                  </a:lnTo>
                  <a:lnTo>
                    <a:pt x="143" y="128"/>
                  </a:lnTo>
                  <a:lnTo>
                    <a:pt x="144" y="127"/>
                  </a:lnTo>
                  <a:lnTo>
                    <a:pt x="144" y="128"/>
                  </a:lnTo>
                  <a:lnTo>
                    <a:pt x="144" y="127"/>
                  </a:lnTo>
                  <a:lnTo>
                    <a:pt x="145" y="127"/>
                  </a:lnTo>
                  <a:close/>
                  <a:moveTo>
                    <a:pt x="142" y="126"/>
                  </a:moveTo>
                  <a:lnTo>
                    <a:pt x="142" y="124"/>
                  </a:lnTo>
                  <a:lnTo>
                    <a:pt x="142" y="123"/>
                  </a:lnTo>
                  <a:lnTo>
                    <a:pt x="142" y="123"/>
                  </a:lnTo>
                  <a:lnTo>
                    <a:pt x="142" y="124"/>
                  </a:lnTo>
                  <a:lnTo>
                    <a:pt x="142" y="126"/>
                  </a:lnTo>
                  <a:close/>
                  <a:moveTo>
                    <a:pt x="129" y="124"/>
                  </a:moveTo>
                  <a:lnTo>
                    <a:pt x="127" y="124"/>
                  </a:lnTo>
                  <a:lnTo>
                    <a:pt x="126" y="124"/>
                  </a:lnTo>
                  <a:lnTo>
                    <a:pt x="126" y="126"/>
                  </a:lnTo>
                  <a:lnTo>
                    <a:pt x="126" y="127"/>
                  </a:lnTo>
                  <a:lnTo>
                    <a:pt x="125" y="127"/>
                  </a:lnTo>
                  <a:lnTo>
                    <a:pt x="125" y="126"/>
                  </a:lnTo>
                  <a:lnTo>
                    <a:pt x="125" y="124"/>
                  </a:lnTo>
                  <a:lnTo>
                    <a:pt x="124" y="124"/>
                  </a:lnTo>
                  <a:lnTo>
                    <a:pt x="125" y="124"/>
                  </a:lnTo>
                  <a:lnTo>
                    <a:pt x="126" y="124"/>
                  </a:lnTo>
                  <a:lnTo>
                    <a:pt x="127" y="124"/>
                  </a:lnTo>
                  <a:lnTo>
                    <a:pt x="127" y="123"/>
                  </a:lnTo>
                  <a:lnTo>
                    <a:pt x="126" y="123"/>
                  </a:lnTo>
                  <a:lnTo>
                    <a:pt x="127" y="123"/>
                  </a:lnTo>
                  <a:lnTo>
                    <a:pt x="129" y="124"/>
                  </a:lnTo>
                  <a:close/>
                  <a:moveTo>
                    <a:pt x="153" y="123"/>
                  </a:moveTo>
                  <a:lnTo>
                    <a:pt x="153" y="124"/>
                  </a:lnTo>
                  <a:lnTo>
                    <a:pt x="153" y="123"/>
                  </a:lnTo>
                  <a:lnTo>
                    <a:pt x="153" y="124"/>
                  </a:lnTo>
                  <a:lnTo>
                    <a:pt x="155" y="123"/>
                  </a:lnTo>
                  <a:lnTo>
                    <a:pt x="155" y="124"/>
                  </a:lnTo>
                  <a:lnTo>
                    <a:pt x="155" y="126"/>
                  </a:lnTo>
                  <a:lnTo>
                    <a:pt x="153" y="126"/>
                  </a:lnTo>
                  <a:lnTo>
                    <a:pt x="155" y="126"/>
                  </a:lnTo>
                  <a:lnTo>
                    <a:pt x="153" y="126"/>
                  </a:lnTo>
                  <a:lnTo>
                    <a:pt x="153" y="124"/>
                  </a:lnTo>
                  <a:lnTo>
                    <a:pt x="152" y="124"/>
                  </a:lnTo>
                  <a:lnTo>
                    <a:pt x="153" y="124"/>
                  </a:lnTo>
                  <a:lnTo>
                    <a:pt x="153" y="123"/>
                  </a:lnTo>
                  <a:lnTo>
                    <a:pt x="155" y="123"/>
                  </a:lnTo>
                  <a:lnTo>
                    <a:pt x="153" y="123"/>
                  </a:lnTo>
                  <a:close/>
                  <a:moveTo>
                    <a:pt x="100" y="124"/>
                  </a:moveTo>
                  <a:lnTo>
                    <a:pt x="99" y="124"/>
                  </a:lnTo>
                  <a:lnTo>
                    <a:pt x="99" y="123"/>
                  </a:lnTo>
                  <a:lnTo>
                    <a:pt x="98" y="123"/>
                  </a:lnTo>
                  <a:lnTo>
                    <a:pt x="98" y="122"/>
                  </a:lnTo>
                  <a:lnTo>
                    <a:pt x="99" y="122"/>
                  </a:lnTo>
                  <a:lnTo>
                    <a:pt x="100" y="123"/>
                  </a:lnTo>
                  <a:lnTo>
                    <a:pt x="100" y="124"/>
                  </a:lnTo>
                  <a:close/>
                  <a:moveTo>
                    <a:pt x="104" y="122"/>
                  </a:moveTo>
                  <a:lnTo>
                    <a:pt x="103" y="123"/>
                  </a:lnTo>
                  <a:lnTo>
                    <a:pt x="103" y="122"/>
                  </a:lnTo>
                  <a:lnTo>
                    <a:pt x="104" y="122"/>
                  </a:lnTo>
                  <a:lnTo>
                    <a:pt x="104" y="122"/>
                  </a:lnTo>
                  <a:lnTo>
                    <a:pt x="105" y="122"/>
                  </a:lnTo>
                  <a:lnTo>
                    <a:pt x="105" y="122"/>
                  </a:lnTo>
                  <a:lnTo>
                    <a:pt x="104" y="122"/>
                  </a:lnTo>
                  <a:close/>
                  <a:moveTo>
                    <a:pt x="41" y="122"/>
                  </a:moveTo>
                  <a:lnTo>
                    <a:pt x="41" y="122"/>
                  </a:lnTo>
                  <a:lnTo>
                    <a:pt x="41" y="122"/>
                  </a:lnTo>
                  <a:lnTo>
                    <a:pt x="40" y="122"/>
                  </a:lnTo>
                  <a:lnTo>
                    <a:pt x="41" y="122"/>
                  </a:lnTo>
                  <a:close/>
                  <a:moveTo>
                    <a:pt x="91" y="122"/>
                  </a:moveTo>
                  <a:lnTo>
                    <a:pt x="92" y="121"/>
                  </a:lnTo>
                  <a:lnTo>
                    <a:pt x="92" y="122"/>
                  </a:lnTo>
                  <a:lnTo>
                    <a:pt x="92" y="122"/>
                  </a:lnTo>
                  <a:lnTo>
                    <a:pt x="91" y="122"/>
                  </a:lnTo>
                  <a:lnTo>
                    <a:pt x="88" y="122"/>
                  </a:lnTo>
                  <a:lnTo>
                    <a:pt x="88" y="123"/>
                  </a:lnTo>
                  <a:lnTo>
                    <a:pt x="88" y="122"/>
                  </a:lnTo>
                  <a:lnTo>
                    <a:pt x="88" y="122"/>
                  </a:lnTo>
                  <a:lnTo>
                    <a:pt x="90" y="122"/>
                  </a:lnTo>
                  <a:lnTo>
                    <a:pt x="90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0" y="122"/>
                  </a:lnTo>
                  <a:lnTo>
                    <a:pt x="90" y="121"/>
                  </a:lnTo>
                  <a:lnTo>
                    <a:pt x="91" y="122"/>
                  </a:lnTo>
                  <a:close/>
                  <a:moveTo>
                    <a:pt x="94" y="122"/>
                  </a:moveTo>
                  <a:lnTo>
                    <a:pt x="94" y="121"/>
                  </a:lnTo>
                  <a:lnTo>
                    <a:pt x="93" y="121"/>
                  </a:lnTo>
                  <a:lnTo>
                    <a:pt x="94" y="121"/>
                  </a:lnTo>
                  <a:lnTo>
                    <a:pt x="94" y="122"/>
                  </a:lnTo>
                  <a:close/>
                  <a:moveTo>
                    <a:pt x="109" y="122"/>
                  </a:moveTo>
                  <a:lnTo>
                    <a:pt x="109" y="122"/>
                  </a:lnTo>
                  <a:lnTo>
                    <a:pt x="109" y="123"/>
                  </a:lnTo>
                  <a:lnTo>
                    <a:pt x="107" y="122"/>
                  </a:lnTo>
                  <a:lnTo>
                    <a:pt x="106" y="122"/>
                  </a:lnTo>
                  <a:lnTo>
                    <a:pt x="106" y="121"/>
                  </a:lnTo>
                  <a:lnTo>
                    <a:pt x="107" y="121"/>
                  </a:lnTo>
                  <a:lnTo>
                    <a:pt x="107" y="122"/>
                  </a:lnTo>
                  <a:lnTo>
                    <a:pt x="109" y="122"/>
                  </a:lnTo>
                  <a:close/>
                  <a:moveTo>
                    <a:pt x="40" y="121"/>
                  </a:moveTo>
                  <a:lnTo>
                    <a:pt x="40" y="122"/>
                  </a:lnTo>
                  <a:lnTo>
                    <a:pt x="39" y="122"/>
                  </a:lnTo>
                  <a:lnTo>
                    <a:pt x="39" y="121"/>
                  </a:lnTo>
                  <a:lnTo>
                    <a:pt x="40" y="121"/>
                  </a:lnTo>
                  <a:close/>
                  <a:moveTo>
                    <a:pt x="93" y="120"/>
                  </a:moveTo>
                  <a:lnTo>
                    <a:pt x="93" y="121"/>
                  </a:lnTo>
                  <a:lnTo>
                    <a:pt x="92" y="121"/>
                  </a:lnTo>
                  <a:lnTo>
                    <a:pt x="92" y="120"/>
                  </a:lnTo>
                  <a:lnTo>
                    <a:pt x="93" y="120"/>
                  </a:lnTo>
                  <a:close/>
                  <a:moveTo>
                    <a:pt x="110" y="120"/>
                  </a:moveTo>
                  <a:lnTo>
                    <a:pt x="110" y="118"/>
                  </a:lnTo>
                  <a:lnTo>
                    <a:pt x="111" y="118"/>
                  </a:lnTo>
                  <a:lnTo>
                    <a:pt x="110" y="118"/>
                  </a:lnTo>
                  <a:lnTo>
                    <a:pt x="111" y="118"/>
                  </a:lnTo>
                  <a:lnTo>
                    <a:pt x="111" y="120"/>
                  </a:lnTo>
                  <a:lnTo>
                    <a:pt x="110" y="120"/>
                  </a:lnTo>
                  <a:close/>
                  <a:moveTo>
                    <a:pt x="142" y="120"/>
                  </a:moveTo>
                  <a:lnTo>
                    <a:pt x="142" y="121"/>
                  </a:lnTo>
                  <a:lnTo>
                    <a:pt x="140" y="121"/>
                  </a:lnTo>
                  <a:lnTo>
                    <a:pt x="139" y="121"/>
                  </a:lnTo>
                  <a:lnTo>
                    <a:pt x="138" y="122"/>
                  </a:lnTo>
                  <a:lnTo>
                    <a:pt x="138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9" y="121"/>
                  </a:lnTo>
                  <a:lnTo>
                    <a:pt x="139" y="120"/>
                  </a:lnTo>
                  <a:lnTo>
                    <a:pt x="140" y="120"/>
                  </a:lnTo>
                  <a:lnTo>
                    <a:pt x="142" y="118"/>
                  </a:lnTo>
                  <a:lnTo>
                    <a:pt x="143" y="117"/>
                  </a:lnTo>
                  <a:lnTo>
                    <a:pt x="143" y="118"/>
                  </a:lnTo>
                  <a:lnTo>
                    <a:pt x="144" y="118"/>
                  </a:lnTo>
                  <a:lnTo>
                    <a:pt x="144" y="120"/>
                  </a:lnTo>
                  <a:lnTo>
                    <a:pt x="142" y="120"/>
                  </a:lnTo>
                  <a:close/>
                  <a:moveTo>
                    <a:pt x="113" y="118"/>
                  </a:moveTo>
                  <a:lnTo>
                    <a:pt x="113" y="118"/>
                  </a:lnTo>
                  <a:lnTo>
                    <a:pt x="113" y="117"/>
                  </a:lnTo>
                  <a:lnTo>
                    <a:pt x="113" y="117"/>
                  </a:lnTo>
                  <a:lnTo>
                    <a:pt x="113" y="118"/>
                  </a:lnTo>
                  <a:close/>
                  <a:moveTo>
                    <a:pt x="73" y="117"/>
                  </a:moveTo>
                  <a:lnTo>
                    <a:pt x="72" y="117"/>
                  </a:lnTo>
                  <a:lnTo>
                    <a:pt x="73" y="117"/>
                  </a:lnTo>
                  <a:close/>
                  <a:moveTo>
                    <a:pt x="120" y="118"/>
                  </a:moveTo>
                  <a:lnTo>
                    <a:pt x="119" y="118"/>
                  </a:lnTo>
                  <a:lnTo>
                    <a:pt x="118" y="118"/>
                  </a:lnTo>
                  <a:lnTo>
                    <a:pt x="118" y="120"/>
                  </a:lnTo>
                  <a:lnTo>
                    <a:pt x="117" y="121"/>
                  </a:lnTo>
                  <a:lnTo>
                    <a:pt x="116" y="121"/>
                  </a:lnTo>
                  <a:lnTo>
                    <a:pt x="114" y="121"/>
                  </a:lnTo>
                  <a:lnTo>
                    <a:pt x="114" y="120"/>
                  </a:lnTo>
                  <a:lnTo>
                    <a:pt x="116" y="120"/>
                  </a:lnTo>
                  <a:lnTo>
                    <a:pt x="116" y="121"/>
                  </a:lnTo>
                  <a:lnTo>
                    <a:pt x="116" y="120"/>
                  </a:lnTo>
                  <a:lnTo>
                    <a:pt x="117" y="120"/>
                  </a:lnTo>
                  <a:lnTo>
                    <a:pt x="119" y="118"/>
                  </a:lnTo>
                  <a:lnTo>
                    <a:pt x="119" y="117"/>
                  </a:lnTo>
                  <a:lnTo>
                    <a:pt x="118" y="117"/>
                  </a:lnTo>
                  <a:lnTo>
                    <a:pt x="119" y="117"/>
                  </a:lnTo>
                  <a:lnTo>
                    <a:pt x="120" y="117"/>
                  </a:lnTo>
                  <a:lnTo>
                    <a:pt x="120" y="118"/>
                  </a:lnTo>
                  <a:close/>
                  <a:moveTo>
                    <a:pt x="103" y="116"/>
                  </a:moveTo>
                  <a:lnTo>
                    <a:pt x="101" y="116"/>
                  </a:lnTo>
                  <a:lnTo>
                    <a:pt x="101" y="115"/>
                  </a:lnTo>
                  <a:lnTo>
                    <a:pt x="103" y="115"/>
                  </a:lnTo>
                  <a:lnTo>
                    <a:pt x="103" y="116"/>
                  </a:lnTo>
                  <a:close/>
                  <a:moveTo>
                    <a:pt x="94" y="114"/>
                  </a:moveTo>
                  <a:lnTo>
                    <a:pt x="94" y="115"/>
                  </a:lnTo>
                  <a:lnTo>
                    <a:pt x="96" y="115"/>
                  </a:lnTo>
                  <a:lnTo>
                    <a:pt x="97" y="116"/>
                  </a:lnTo>
                  <a:lnTo>
                    <a:pt x="97" y="117"/>
                  </a:lnTo>
                  <a:lnTo>
                    <a:pt x="96" y="117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4"/>
                  </a:lnTo>
                  <a:close/>
                  <a:moveTo>
                    <a:pt x="138" y="115"/>
                  </a:moveTo>
                  <a:lnTo>
                    <a:pt x="139" y="115"/>
                  </a:lnTo>
                  <a:lnTo>
                    <a:pt x="139" y="116"/>
                  </a:lnTo>
                  <a:lnTo>
                    <a:pt x="139" y="117"/>
                  </a:lnTo>
                  <a:lnTo>
                    <a:pt x="139" y="116"/>
                  </a:lnTo>
                  <a:lnTo>
                    <a:pt x="138" y="117"/>
                  </a:lnTo>
                  <a:lnTo>
                    <a:pt x="137" y="117"/>
                  </a:lnTo>
                  <a:lnTo>
                    <a:pt x="137" y="116"/>
                  </a:lnTo>
                  <a:lnTo>
                    <a:pt x="138" y="115"/>
                  </a:lnTo>
                  <a:lnTo>
                    <a:pt x="137" y="115"/>
                  </a:lnTo>
                  <a:lnTo>
                    <a:pt x="137" y="114"/>
                  </a:lnTo>
                  <a:lnTo>
                    <a:pt x="138" y="114"/>
                  </a:lnTo>
                  <a:lnTo>
                    <a:pt x="138" y="115"/>
                  </a:lnTo>
                  <a:close/>
                  <a:moveTo>
                    <a:pt x="116" y="113"/>
                  </a:moveTo>
                  <a:lnTo>
                    <a:pt x="117" y="113"/>
                  </a:lnTo>
                  <a:lnTo>
                    <a:pt x="116" y="113"/>
                  </a:lnTo>
                  <a:lnTo>
                    <a:pt x="116" y="114"/>
                  </a:lnTo>
                  <a:lnTo>
                    <a:pt x="116" y="113"/>
                  </a:lnTo>
                  <a:lnTo>
                    <a:pt x="116" y="114"/>
                  </a:lnTo>
                  <a:lnTo>
                    <a:pt x="116" y="113"/>
                  </a:lnTo>
                  <a:close/>
                  <a:moveTo>
                    <a:pt x="106" y="113"/>
                  </a:moveTo>
                  <a:lnTo>
                    <a:pt x="106" y="114"/>
                  </a:lnTo>
                  <a:lnTo>
                    <a:pt x="106" y="115"/>
                  </a:lnTo>
                  <a:lnTo>
                    <a:pt x="105" y="116"/>
                  </a:lnTo>
                  <a:lnTo>
                    <a:pt x="104" y="116"/>
                  </a:lnTo>
                  <a:lnTo>
                    <a:pt x="104" y="115"/>
                  </a:lnTo>
                  <a:lnTo>
                    <a:pt x="103" y="115"/>
                  </a:lnTo>
                  <a:lnTo>
                    <a:pt x="104" y="114"/>
                  </a:lnTo>
                  <a:lnTo>
                    <a:pt x="104" y="113"/>
                  </a:lnTo>
                  <a:lnTo>
                    <a:pt x="105" y="113"/>
                  </a:lnTo>
                  <a:lnTo>
                    <a:pt x="106" y="111"/>
                  </a:lnTo>
                  <a:lnTo>
                    <a:pt x="105" y="113"/>
                  </a:lnTo>
                  <a:lnTo>
                    <a:pt x="106" y="113"/>
                  </a:lnTo>
                  <a:lnTo>
                    <a:pt x="106" y="111"/>
                  </a:lnTo>
                  <a:lnTo>
                    <a:pt x="107" y="111"/>
                  </a:lnTo>
                  <a:lnTo>
                    <a:pt x="107" y="113"/>
                  </a:lnTo>
                  <a:lnTo>
                    <a:pt x="106" y="113"/>
                  </a:lnTo>
                  <a:close/>
                  <a:moveTo>
                    <a:pt x="136" y="110"/>
                  </a:moveTo>
                  <a:lnTo>
                    <a:pt x="136" y="111"/>
                  </a:lnTo>
                  <a:lnTo>
                    <a:pt x="136" y="110"/>
                  </a:lnTo>
                  <a:lnTo>
                    <a:pt x="136" y="111"/>
                  </a:lnTo>
                  <a:lnTo>
                    <a:pt x="136" y="113"/>
                  </a:lnTo>
                  <a:lnTo>
                    <a:pt x="137" y="113"/>
                  </a:lnTo>
                  <a:lnTo>
                    <a:pt x="136" y="113"/>
                  </a:lnTo>
                  <a:lnTo>
                    <a:pt x="136" y="111"/>
                  </a:lnTo>
                  <a:lnTo>
                    <a:pt x="135" y="111"/>
                  </a:lnTo>
                  <a:lnTo>
                    <a:pt x="135" y="110"/>
                  </a:lnTo>
                  <a:lnTo>
                    <a:pt x="136" y="110"/>
                  </a:lnTo>
                  <a:close/>
                  <a:moveTo>
                    <a:pt x="113" y="113"/>
                  </a:moveTo>
                  <a:lnTo>
                    <a:pt x="112" y="114"/>
                  </a:lnTo>
                  <a:lnTo>
                    <a:pt x="112" y="115"/>
                  </a:lnTo>
                  <a:lnTo>
                    <a:pt x="112" y="116"/>
                  </a:lnTo>
                  <a:lnTo>
                    <a:pt x="111" y="116"/>
                  </a:lnTo>
                  <a:lnTo>
                    <a:pt x="111" y="117"/>
                  </a:lnTo>
                  <a:lnTo>
                    <a:pt x="110" y="117"/>
                  </a:lnTo>
                  <a:lnTo>
                    <a:pt x="110" y="116"/>
                  </a:lnTo>
                  <a:lnTo>
                    <a:pt x="109" y="116"/>
                  </a:lnTo>
                  <a:lnTo>
                    <a:pt x="109" y="115"/>
                  </a:lnTo>
                  <a:lnTo>
                    <a:pt x="109" y="114"/>
                  </a:lnTo>
                  <a:lnTo>
                    <a:pt x="107" y="114"/>
                  </a:lnTo>
                  <a:lnTo>
                    <a:pt x="109" y="114"/>
                  </a:lnTo>
                  <a:lnTo>
                    <a:pt x="109" y="113"/>
                  </a:lnTo>
                  <a:lnTo>
                    <a:pt x="111" y="111"/>
                  </a:lnTo>
                  <a:lnTo>
                    <a:pt x="111" y="110"/>
                  </a:lnTo>
                  <a:lnTo>
                    <a:pt x="112" y="110"/>
                  </a:lnTo>
                  <a:lnTo>
                    <a:pt x="112" y="111"/>
                  </a:lnTo>
                  <a:lnTo>
                    <a:pt x="112" y="113"/>
                  </a:lnTo>
                  <a:lnTo>
                    <a:pt x="113" y="113"/>
                  </a:lnTo>
                  <a:close/>
                  <a:moveTo>
                    <a:pt x="91" y="110"/>
                  </a:moveTo>
                  <a:lnTo>
                    <a:pt x="92" y="110"/>
                  </a:lnTo>
                  <a:lnTo>
                    <a:pt x="92" y="111"/>
                  </a:lnTo>
                  <a:lnTo>
                    <a:pt x="92" y="113"/>
                  </a:lnTo>
                  <a:lnTo>
                    <a:pt x="91" y="113"/>
                  </a:lnTo>
                  <a:lnTo>
                    <a:pt x="92" y="113"/>
                  </a:lnTo>
                  <a:lnTo>
                    <a:pt x="91" y="113"/>
                  </a:lnTo>
                  <a:lnTo>
                    <a:pt x="90" y="113"/>
                  </a:lnTo>
                  <a:lnTo>
                    <a:pt x="90" y="111"/>
                  </a:lnTo>
                  <a:lnTo>
                    <a:pt x="91" y="111"/>
                  </a:lnTo>
                  <a:lnTo>
                    <a:pt x="90" y="111"/>
                  </a:lnTo>
                  <a:lnTo>
                    <a:pt x="91" y="110"/>
                  </a:lnTo>
                  <a:close/>
                  <a:moveTo>
                    <a:pt x="67" y="109"/>
                  </a:moveTo>
                  <a:lnTo>
                    <a:pt x="66" y="110"/>
                  </a:lnTo>
                  <a:lnTo>
                    <a:pt x="66" y="109"/>
                  </a:lnTo>
                  <a:lnTo>
                    <a:pt x="65" y="109"/>
                  </a:lnTo>
                  <a:lnTo>
                    <a:pt x="66" y="109"/>
                  </a:lnTo>
                  <a:lnTo>
                    <a:pt x="67" y="109"/>
                  </a:lnTo>
                  <a:close/>
                  <a:moveTo>
                    <a:pt x="74" y="107"/>
                  </a:moveTo>
                  <a:lnTo>
                    <a:pt x="73" y="107"/>
                  </a:lnTo>
                  <a:lnTo>
                    <a:pt x="73" y="108"/>
                  </a:lnTo>
                  <a:lnTo>
                    <a:pt x="72" y="108"/>
                  </a:lnTo>
                  <a:lnTo>
                    <a:pt x="71" y="108"/>
                  </a:lnTo>
                  <a:lnTo>
                    <a:pt x="73" y="107"/>
                  </a:lnTo>
                  <a:lnTo>
                    <a:pt x="74" y="107"/>
                  </a:lnTo>
                  <a:lnTo>
                    <a:pt x="75" y="107"/>
                  </a:lnTo>
                  <a:lnTo>
                    <a:pt x="74" y="107"/>
                  </a:lnTo>
                  <a:close/>
                  <a:moveTo>
                    <a:pt x="131" y="107"/>
                  </a:moveTo>
                  <a:lnTo>
                    <a:pt x="131" y="108"/>
                  </a:lnTo>
                  <a:lnTo>
                    <a:pt x="131" y="107"/>
                  </a:lnTo>
                  <a:lnTo>
                    <a:pt x="130" y="107"/>
                  </a:lnTo>
                  <a:lnTo>
                    <a:pt x="130" y="108"/>
                  </a:lnTo>
                  <a:lnTo>
                    <a:pt x="131" y="109"/>
                  </a:lnTo>
                  <a:lnTo>
                    <a:pt x="130" y="109"/>
                  </a:lnTo>
                  <a:lnTo>
                    <a:pt x="130" y="108"/>
                  </a:lnTo>
                  <a:lnTo>
                    <a:pt x="130" y="107"/>
                  </a:lnTo>
                  <a:lnTo>
                    <a:pt x="131" y="107"/>
                  </a:lnTo>
                  <a:close/>
                  <a:moveTo>
                    <a:pt x="91" y="105"/>
                  </a:moveTo>
                  <a:lnTo>
                    <a:pt x="91" y="107"/>
                  </a:lnTo>
                  <a:lnTo>
                    <a:pt x="90" y="108"/>
                  </a:lnTo>
                  <a:lnTo>
                    <a:pt x="88" y="108"/>
                  </a:lnTo>
                  <a:lnTo>
                    <a:pt x="90" y="107"/>
                  </a:lnTo>
                  <a:lnTo>
                    <a:pt x="90" y="105"/>
                  </a:lnTo>
                  <a:lnTo>
                    <a:pt x="88" y="105"/>
                  </a:lnTo>
                  <a:lnTo>
                    <a:pt x="88" y="104"/>
                  </a:lnTo>
                  <a:lnTo>
                    <a:pt x="90" y="104"/>
                  </a:lnTo>
                  <a:lnTo>
                    <a:pt x="90" y="103"/>
                  </a:lnTo>
                  <a:lnTo>
                    <a:pt x="91" y="103"/>
                  </a:lnTo>
                  <a:lnTo>
                    <a:pt x="91" y="104"/>
                  </a:lnTo>
                  <a:lnTo>
                    <a:pt x="90" y="104"/>
                  </a:lnTo>
                  <a:lnTo>
                    <a:pt x="91" y="105"/>
                  </a:lnTo>
                  <a:close/>
                  <a:moveTo>
                    <a:pt x="107" y="103"/>
                  </a:moveTo>
                  <a:lnTo>
                    <a:pt x="109" y="104"/>
                  </a:lnTo>
                  <a:lnTo>
                    <a:pt x="109" y="103"/>
                  </a:lnTo>
                  <a:lnTo>
                    <a:pt x="110" y="103"/>
                  </a:lnTo>
                  <a:lnTo>
                    <a:pt x="110" y="104"/>
                  </a:lnTo>
                  <a:lnTo>
                    <a:pt x="109" y="104"/>
                  </a:lnTo>
                  <a:lnTo>
                    <a:pt x="109" y="105"/>
                  </a:lnTo>
                  <a:lnTo>
                    <a:pt x="107" y="105"/>
                  </a:lnTo>
                  <a:lnTo>
                    <a:pt x="107" y="104"/>
                  </a:lnTo>
                  <a:lnTo>
                    <a:pt x="107" y="103"/>
                  </a:lnTo>
                  <a:close/>
                  <a:moveTo>
                    <a:pt x="100" y="105"/>
                  </a:moveTo>
                  <a:lnTo>
                    <a:pt x="99" y="107"/>
                  </a:lnTo>
                  <a:lnTo>
                    <a:pt x="99" y="105"/>
                  </a:lnTo>
                  <a:lnTo>
                    <a:pt x="98" y="105"/>
                  </a:lnTo>
                  <a:lnTo>
                    <a:pt x="99" y="105"/>
                  </a:lnTo>
                  <a:lnTo>
                    <a:pt x="99" y="104"/>
                  </a:lnTo>
                  <a:lnTo>
                    <a:pt x="99" y="103"/>
                  </a:lnTo>
                  <a:lnTo>
                    <a:pt x="100" y="103"/>
                  </a:lnTo>
                  <a:lnTo>
                    <a:pt x="100" y="104"/>
                  </a:lnTo>
                  <a:lnTo>
                    <a:pt x="100" y="105"/>
                  </a:lnTo>
                  <a:close/>
                  <a:moveTo>
                    <a:pt x="73" y="103"/>
                  </a:moveTo>
                  <a:lnTo>
                    <a:pt x="72" y="103"/>
                  </a:lnTo>
                  <a:lnTo>
                    <a:pt x="73" y="102"/>
                  </a:lnTo>
                  <a:lnTo>
                    <a:pt x="73" y="103"/>
                  </a:lnTo>
                  <a:lnTo>
                    <a:pt x="74" y="103"/>
                  </a:lnTo>
                  <a:lnTo>
                    <a:pt x="73" y="103"/>
                  </a:lnTo>
                  <a:close/>
                  <a:moveTo>
                    <a:pt x="97" y="101"/>
                  </a:moveTo>
                  <a:lnTo>
                    <a:pt x="96" y="101"/>
                  </a:lnTo>
                  <a:lnTo>
                    <a:pt x="94" y="101"/>
                  </a:lnTo>
                  <a:lnTo>
                    <a:pt x="96" y="101"/>
                  </a:lnTo>
                  <a:lnTo>
                    <a:pt x="96" y="100"/>
                  </a:lnTo>
                  <a:lnTo>
                    <a:pt x="96" y="101"/>
                  </a:lnTo>
                  <a:lnTo>
                    <a:pt x="97" y="101"/>
                  </a:lnTo>
                  <a:close/>
                  <a:moveTo>
                    <a:pt x="103" y="100"/>
                  </a:moveTo>
                  <a:lnTo>
                    <a:pt x="104" y="100"/>
                  </a:lnTo>
                  <a:lnTo>
                    <a:pt x="105" y="100"/>
                  </a:lnTo>
                  <a:lnTo>
                    <a:pt x="106" y="101"/>
                  </a:lnTo>
                  <a:lnTo>
                    <a:pt x="106" y="102"/>
                  </a:lnTo>
                  <a:lnTo>
                    <a:pt x="105" y="102"/>
                  </a:lnTo>
                  <a:lnTo>
                    <a:pt x="104" y="102"/>
                  </a:lnTo>
                  <a:lnTo>
                    <a:pt x="103" y="102"/>
                  </a:lnTo>
                  <a:lnTo>
                    <a:pt x="103" y="101"/>
                  </a:lnTo>
                  <a:lnTo>
                    <a:pt x="101" y="100"/>
                  </a:lnTo>
                  <a:lnTo>
                    <a:pt x="100" y="100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100"/>
                  </a:lnTo>
                  <a:close/>
                  <a:moveTo>
                    <a:pt x="88" y="98"/>
                  </a:moveTo>
                  <a:lnTo>
                    <a:pt x="90" y="100"/>
                  </a:lnTo>
                  <a:lnTo>
                    <a:pt x="90" y="101"/>
                  </a:lnTo>
                  <a:lnTo>
                    <a:pt x="88" y="101"/>
                  </a:lnTo>
                  <a:lnTo>
                    <a:pt x="88" y="102"/>
                  </a:lnTo>
                  <a:lnTo>
                    <a:pt x="87" y="102"/>
                  </a:lnTo>
                  <a:lnTo>
                    <a:pt x="87" y="103"/>
                  </a:lnTo>
                  <a:lnTo>
                    <a:pt x="87" y="102"/>
                  </a:lnTo>
                  <a:lnTo>
                    <a:pt x="87" y="101"/>
                  </a:lnTo>
                  <a:lnTo>
                    <a:pt x="87" y="100"/>
                  </a:lnTo>
                  <a:lnTo>
                    <a:pt x="88" y="100"/>
                  </a:lnTo>
                  <a:lnTo>
                    <a:pt x="88" y="98"/>
                  </a:lnTo>
                  <a:close/>
                  <a:moveTo>
                    <a:pt x="125" y="100"/>
                  </a:moveTo>
                  <a:lnTo>
                    <a:pt x="124" y="102"/>
                  </a:lnTo>
                  <a:lnTo>
                    <a:pt x="122" y="102"/>
                  </a:lnTo>
                  <a:lnTo>
                    <a:pt x="120" y="103"/>
                  </a:lnTo>
                  <a:lnTo>
                    <a:pt x="119" y="103"/>
                  </a:lnTo>
                  <a:lnTo>
                    <a:pt x="119" y="102"/>
                  </a:lnTo>
                  <a:lnTo>
                    <a:pt x="120" y="101"/>
                  </a:lnTo>
                  <a:lnTo>
                    <a:pt x="120" y="100"/>
                  </a:lnTo>
                  <a:lnTo>
                    <a:pt x="122" y="100"/>
                  </a:lnTo>
                  <a:lnTo>
                    <a:pt x="123" y="100"/>
                  </a:lnTo>
                  <a:lnTo>
                    <a:pt x="124" y="100"/>
                  </a:lnTo>
                  <a:lnTo>
                    <a:pt x="125" y="100"/>
                  </a:lnTo>
                  <a:lnTo>
                    <a:pt x="125" y="98"/>
                  </a:lnTo>
                  <a:lnTo>
                    <a:pt x="126" y="98"/>
                  </a:lnTo>
                  <a:lnTo>
                    <a:pt x="126" y="100"/>
                  </a:lnTo>
                  <a:lnTo>
                    <a:pt x="125" y="100"/>
                  </a:lnTo>
                  <a:close/>
                  <a:moveTo>
                    <a:pt x="73" y="98"/>
                  </a:moveTo>
                  <a:lnTo>
                    <a:pt x="72" y="98"/>
                  </a:lnTo>
                  <a:lnTo>
                    <a:pt x="73" y="98"/>
                  </a:lnTo>
                  <a:lnTo>
                    <a:pt x="72" y="98"/>
                  </a:lnTo>
                  <a:lnTo>
                    <a:pt x="72" y="97"/>
                  </a:lnTo>
                  <a:lnTo>
                    <a:pt x="74" y="96"/>
                  </a:lnTo>
                  <a:lnTo>
                    <a:pt x="74" y="97"/>
                  </a:lnTo>
                  <a:lnTo>
                    <a:pt x="74" y="98"/>
                  </a:lnTo>
                  <a:lnTo>
                    <a:pt x="73" y="98"/>
                  </a:lnTo>
                  <a:close/>
                  <a:moveTo>
                    <a:pt x="138" y="97"/>
                  </a:moveTo>
                  <a:lnTo>
                    <a:pt x="138" y="96"/>
                  </a:lnTo>
                  <a:lnTo>
                    <a:pt x="139" y="96"/>
                  </a:lnTo>
                  <a:lnTo>
                    <a:pt x="140" y="96"/>
                  </a:lnTo>
                  <a:lnTo>
                    <a:pt x="139" y="97"/>
                  </a:lnTo>
                  <a:lnTo>
                    <a:pt x="140" y="97"/>
                  </a:lnTo>
                  <a:lnTo>
                    <a:pt x="140" y="98"/>
                  </a:lnTo>
                  <a:lnTo>
                    <a:pt x="139" y="98"/>
                  </a:lnTo>
                  <a:lnTo>
                    <a:pt x="137" y="98"/>
                  </a:lnTo>
                  <a:lnTo>
                    <a:pt x="137" y="100"/>
                  </a:lnTo>
                  <a:lnTo>
                    <a:pt x="136" y="100"/>
                  </a:lnTo>
                  <a:lnTo>
                    <a:pt x="135" y="100"/>
                  </a:lnTo>
                  <a:lnTo>
                    <a:pt x="135" y="98"/>
                  </a:lnTo>
                  <a:lnTo>
                    <a:pt x="133" y="98"/>
                  </a:lnTo>
                  <a:lnTo>
                    <a:pt x="132" y="98"/>
                  </a:lnTo>
                  <a:lnTo>
                    <a:pt x="131" y="98"/>
                  </a:lnTo>
                  <a:lnTo>
                    <a:pt x="131" y="97"/>
                  </a:lnTo>
                  <a:lnTo>
                    <a:pt x="132" y="97"/>
                  </a:lnTo>
                  <a:lnTo>
                    <a:pt x="132" y="96"/>
                  </a:lnTo>
                  <a:lnTo>
                    <a:pt x="135" y="96"/>
                  </a:lnTo>
                  <a:lnTo>
                    <a:pt x="136" y="96"/>
                  </a:lnTo>
                  <a:lnTo>
                    <a:pt x="137" y="96"/>
                  </a:lnTo>
                  <a:lnTo>
                    <a:pt x="138" y="97"/>
                  </a:lnTo>
                  <a:close/>
                  <a:moveTo>
                    <a:pt x="22" y="95"/>
                  </a:moveTo>
                  <a:lnTo>
                    <a:pt x="23" y="95"/>
                  </a:lnTo>
                  <a:lnTo>
                    <a:pt x="25" y="95"/>
                  </a:lnTo>
                  <a:lnTo>
                    <a:pt x="25" y="96"/>
                  </a:lnTo>
                  <a:lnTo>
                    <a:pt x="26" y="97"/>
                  </a:lnTo>
                  <a:lnTo>
                    <a:pt x="27" y="97"/>
                  </a:lnTo>
                  <a:lnTo>
                    <a:pt x="27" y="98"/>
                  </a:lnTo>
                  <a:lnTo>
                    <a:pt x="26" y="98"/>
                  </a:lnTo>
                  <a:lnTo>
                    <a:pt x="26" y="97"/>
                  </a:lnTo>
                  <a:lnTo>
                    <a:pt x="25" y="97"/>
                  </a:lnTo>
                  <a:lnTo>
                    <a:pt x="25" y="98"/>
                  </a:lnTo>
                  <a:lnTo>
                    <a:pt x="23" y="98"/>
                  </a:lnTo>
                  <a:lnTo>
                    <a:pt x="25" y="98"/>
                  </a:lnTo>
                  <a:lnTo>
                    <a:pt x="25" y="100"/>
                  </a:lnTo>
                  <a:lnTo>
                    <a:pt x="23" y="100"/>
                  </a:lnTo>
                  <a:lnTo>
                    <a:pt x="22" y="98"/>
                  </a:lnTo>
                  <a:lnTo>
                    <a:pt x="21" y="97"/>
                  </a:lnTo>
                  <a:lnTo>
                    <a:pt x="20" y="96"/>
                  </a:lnTo>
                  <a:lnTo>
                    <a:pt x="20" y="95"/>
                  </a:lnTo>
                  <a:lnTo>
                    <a:pt x="20" y="94"/>
                  </a:lnTo>
                  <a:lnTo>
                    <a:pt x="21" y="94"/>
                  </a:lnTo>
                  <a:lnTo>
                    <a:pt x="21" y="94"/>
                  </a:lnTo>
                  <a:lnTo>
                    <a:pt x="22" y="94"/>
                  </a:lnTo>
                  <a:lnTo>
                    <a:pt x="22" y="95"/>
                  </a:lnTo>
                  <a:close/>
                  <a:moveTo>
                    <a:pt x="98" y="94"/>
                  </a:moveTo>
                  <a:lnTo>
                    <a:pt x="99" y="94"/>
                  </a:lnTo>
                  <a:lnTo>
                    <a:pt x="100" y="94"/>
                  </a:lnTo>
                  <a:lnTo>
                    <a:pt x="100" y="95"/>
                  </a:lnTo>
                  <a:lnTo>
                    <a:pt x="101" y="96"/>
                  </a:lnTo>
                  <a:lnTo>
                    <a:pt x="100" y="96"/>
                  </a:lnTo>
                  <a:lnTo>
                    <a:pt x="100" y="97"/>
                  </a:lnTo>
                  <a:lnTo>
                    <a:pt x="100" y="96"/>
                  </a:lnTo>
                  <a:lnTo>
                    <a:pt x="101" y="97"/>
                  </a:lnTo>
                  <a:lnTo>
                    <a:pt x="100" y="98"/>
                  </a:lnTo>
                  <a:lnTo>
                    <a:pt x="99" y="98"/>
                  </a:lnTo>
                  <a:lnTo>
                    <a:pt x="99" y="97"/>
                  </a:lnTo>
                  <a:lnTo>
                    <a:pt x="99" y="96"/>
                  </a:lnTo>
                  <a:lnTo>
                    <a:pt x="98" y="96"/>
                  </a:lnTo>
                  <a:lnTo>
                    <a:pt x="98" y="95"/>
                  </a:lnTo>
                  <a:lnTo>
                    <a:pt x="97" y="96"/>
                  </a:lnTo>
                  <a:lnTo>
                    <a:pt x="97" y="95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4"/>
                  </a:lnTo>
                  <a:lnTo>
                    <a:pt x="96" y="92"/>
                  </a:lnTo>
                  <a:lnTo>
                    <a:pt x="97" y="92"/>
                  </a:lnTo>
                  <a:lnTo>
                    <a:pt x="98" y="92"/>
                  </a:lnTo>
                  <a:lnTo>
                    <a:pt x="98" y="94"/>
                  </a:lnTo>
                  <a:lnTo>
                    <a:pt x="98" y="94"/>
                  </a:lnTo>
                  <a:close/>
                  <a:moveTo>
                    <a:pt x="74" y="92"/>
                  </a:moveTo>
                  <a:lnTo>
                    <a:pt x="74" y="94"/>
                  </a:lnTo>
                  <a:lnTo>
                    <a:pt x="73" y="94"/>
                  </a:lnTo>
                  <a:lnTo>
                    <a:pt x="72" y="94"/>
                  </a:lnTo>
                  <a:lnTo>
                    <a:pt x="71" y="94"/>
                  </a:lnTo>
                  <a:lnTo>
                    <a:pt x="72" y="94"/>
                  </a:lnTo>
                  <a:lnTo>
                    <a:pt x="73" y="94"/>
                  </a:lnTo>
                  <a:lnTo>
                    <a:pt x="73" y="92"/>
                  </a:lnTo>
                  <a:lnTo>
                    <a:pt x="73" y="94"/>
                  </a:lnTo>
                  <a:lnTo>
                    <a:pt x="72" y="94"/>
                  </a:lnTo>
                  <a:lnTo>
                    <a:pt x="72" y="92"/>
                  </a:lnTo>
                  <a:lnTo>
                    <a:pt x="73" y="92"/>
                  </a:lnTo>
                  <a:lnTo>
                    <a:pt x="74" y="92"/>
                  </a:lnTo>
                  <a:close/>
                  <a:moveTo>
                    <a:pt x="19" y="81"/>
                  </a:moveTo>
                  <a:lnTo>
                    <a:pt x="20" y="83"/>
                  </a:lnTo>
                  <a:lnTo>
                    <a:pt x="20" y="84"/>
                  </a:lnTo>
                  <a:lnTo>
                    <a:pt x="19" y="84"/>
                  </a:lnTo>
                  <a:lnTo>
                    <a:pt x="20" y="85"/>
                  </a:lnTo>
                  <a:lnTo>
                    <a:pt x="21" y="85"/>
                  </a:lnTo>
                  <a:lnTo>
                    <a:pt x="21" y="87"/>
                  </a:lnTo>
                  <a:lnTo>
                    <a:pt x="22" y="88"/>
                  </a:lnTo>
                  <a:lnTo>
                    <a:pt x="23" y="89"/>
                  </a:lnTo>
                  <a:lnTo>
                    <a:pt x="23" y="90"/>
                  </a:lnTo>
                  <a:lnTo>
                    <a:pt x="22" y="90"/>
                  </a:lnTo>
                  <a:lnTo>
                    <a:pt x="21" y="90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9" y="90"/>
                  </a:lnTo>
                  <a:lnTo>
                    <a:pt x="17" y="89"/>
                  </a:lnTo>
                  <a:lnTo>
                    <a:pt x="17" y="88"/>
                  </a:lnTo>
                  <a:lnTo>
                    <a:pt x="16" y="88"/>
                  </a:lnTo>
                  <a:lnTo>
                    <a:pt x="17" y="88"/>
                  </a:lnTo>
                  <a:lnTo>
                    <a:pt x="17" y="87"/>
                  </a:lnTo>
                  <a:lnTo>
                    <a:pt x="16" y="85"/>
                  </a:lnTo>
                  <a:lnTo>
                    <a:pt x="16" y="87"/>
                  </a:lnTo>
                  <a:lnTo>
                    <a:pt x="16" y="88"/>
                  </a:lnTo>
                  <a:lnTo>
                    <a:pt x="15" y="88"/>
                  </a:lnTo>
                  <a:lnTo>
                    <a:pt x="15" y="89"/>
                  </a:lnTo>
                  <a:lnTo>
                    <a:pt x="15" y="88"/>
                  </a:lnTo>
                  <a:lnTo>
                    <a:pt x="14" y="88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5" y="85"/>
                  </a:lnTo>
                  <a:lnTo>
                    <a:pt x="15" y="84"/>
                  </a:lnTo>
                  <a:lnTo>
                    <a:pt x="15" y="83"/>
                  </a:lnTo>
                  <a:lnTo>
                    <a:pt x="15" y="84"/>
                  </a:lnTo>
                  <a:lnTo>
                    <a:pt x="16" y="83"/>
                  </a:lnTo>
                  <a:lnTo>
                    <a:pt x="16" y="84"/>
                  </a:lnTo>
                  <a:lnTo>
                    <a:pt x="17" y="84"/>
                  </a:lnTo>
                  <a:lnTo>
                    <a:pt x="17" y="83"/>
                  </a:lnTo>
                  <a:lnTo>
                    <a:pt x="19" y="83"/>
                  </a:lnTo>
                  <a:lnTo>
                    <a:pt x="17" y="82"/>
                  </a:lnTo>
                  <a:lnTo>
                    <a:pt x="19" y="81"/>
                  </a:lnTo>
                  <a:lnTo>
                    <a:pt x="17" y="81"/>
                  </a:lnTo>
                  <a:lnTo>
                    <a:pt x="19" y="81"/>
                  </a:lnTo>
                  <a:close/>
                  <a:moveTo>
                    <a:pt x="21" y="81"/>
                  </a:moveTo>
                  <a:lnTo>
                    <a:pt x="20" y="81"/>
                  </a:lnTo>
                  <a:lnTo>
                    <a:pt x="21" y="81"/>
                  </a:lnTo>
                  <a:lnTo>
                    <a:pt x="21" y="82"/>
                  </a:lnTo>
                  <a:lnTo>
                    <a:pt x="21" y="83"/>
                  </a:lnTo>
                  <a:lnTo>
                    <a:pt x="22" y="83"/>
                  </a:lnTo>
                  <a:lnTo>
                    <a:pt x="22" y="84"/>
                  </a:lnTo>
                  <a:lnTo>
                    <a:pt x="21" y="84"/>
                  </a:lnTo>
                  <a:lnTo>
                    <a:pt x="21" y="83"/>
                  </a:lnTo>
                  <a:lnTo>
                    <a:pt x="20" y="82"/>
                  </a:lnTo>
                  <a:lnTo>
                    <a:pt x="20" y="81"/>
                  </a:lnTo>
                  <a:lnTo>
                    <a:pt x="20" y="79"/>
                  </a:lnTo>
                  <a:lnTo>
                    <a:pt x="21" y="79"/>
                  </a:lnTo>
                  <a:lnTo>
                    <a:pt x="21" y="81"/>
                  </a:lnTo>
                  <a:close/>
                  <a:moveTo>
                    <a:pt x="25" y="78"/>
                  </a:moveTo>
                  <a:lnTo>
                    <a:pt x="26" y="77"/>
                  </a:lnTo>
                  <a:lnTo>
                    <a:pt x="26" y="78"/>
                  </a:lnTo>
                  <a:lnTo>
                    <a:pt x="25" y="78"/>
                  </a:lnTo>
                  <a:close/>
                  <a:moveTo>
                    <a:pt x="120" y="78"/>
                  </a:moveTo>
                  <a:lnTo>
                    <a:pt x="122" y="78"/>
                  </a:lnTo>
                  <a:lnTo>
                    <a:pt x="123" y="78"/>
                  </a:lnTo>
                  <a:lnTo>
                    <a:pt x="123" y="79"/>
                  </a:lnTo>
                  <a:lnTo>
                    <a:pt x="122" y="81"/>
                  </a:lnTo>
                  <a:lnTo>
                    <a:pt x="123" y="81"/>
                  </a:lnTo>
                  <a:lnTo>
                    <a:pt x="122" y="81"/>
                  </a:lnTo>
                  <a:lnTo>
                    <a:pt x="123" y="81"/>
                  </a:lnTo>
                  <a:lnTo>
                    <a:pt x="122" y="82"/>
                  </a:lnTo>
                  <a:lnTo>
                    <a:pt x="123" y="84"/>
                  </a:lnTo>
                  <a:lnTo>
                    <a:pt x="122" y="85"/>
                  </a:lnTo>
                  <a:lnTo>
                    <a:pt x="122" y="87"/>
                  </a:lnTo>
                  <a:lnTo>
                    <a:pt x="120" y="88"/>
                  </a:lnTo>
                  <a:lnTo>
                    <a:pt x="119" y="89"/>
                  </a:lnTo>
                  <a:lnTo>
                    <a:pt x="119" y="88"/>
                  </a:lnTo>
                  <a:lnTo>
                    <a:pt x="118" y="88"/>
                  </a:lnTo>
                  <a:lnTo>
                    <a:pt x="118" y="87"/>
                  </a:lnTo>
                  <a:lnTo>
                    <a:pt x="117" y="87"/>
                  </a:lnTo>
                  <a:lnTo>
                    <a:pt x="117" y="85"/>
                  </a:lnTo>
                  <a:lnTo>
                    <a:pt x="118" y="85"/>
                  </a:lnTo>
                  <a:lnTo>
                    <a:pt x="118" y="84"/>
                  </a:lnTo>
                  <a:lnTo>
                    <a:pt x="119" y="84"/>
                  </a:lnTo>
                  <a:lnTo>
                    <a:pt x="119" y="83"/>
                  </a:lnTo>
                  <a:lnTo>
                    <a:pt x="119" y="82"/>
                  </a:lnTo>
                  <a:lnTo>
                    <a:pt x="118" y="82"/>
                  </a:lnTo>
                  <a:lnTo>
                    <a:pt x="118" y="81"/>
                  </a:lnTo>
                  <a:lnTo>
                    <a:pt x="117" y="81"/>
                  </a:lnTo>
                  <a:lnTo>
                    <a:pt x="117" y="79"/>
                  </a:lnTo>
                  <a:lnTo>
                    <a:pt x="116" y="79"/>
                  </a:lnTo>
                  <a:lnTo>
                    <a:pt x="116" y="78"/>
                  </a:lnTo>
                  <a:lnTo>
                    <a:pt x="117" y="78"/>
                  </a:lnTo>
                  <a:lnTo>
                    <a:pt x="119" y="77"/>
                  </a:lnTo>
                  <a:lnTo>
                    <a:pt x="120" y="77"/>
                  </a:lnTo>
                  <a:lnTo>
                    <a:pt x="120" y="78"/>
                  </a:lnTo>
                  <a:close/>
                  <a:moveTo>
                    <a:pt x="112" y="77"/>
                  </a:moveTo>
                  <a:lnTo>
                    <a:pt x="113" y="77"/>
                  </a:lnTo>
                  <a:lnTo>
                    <a:pt x="113" y="78"/>
                  </a:lnTo>
                  <a:lnTo>
                    <a:pt x="113" y="79"/>
                  </a:lnTo>
                  <a:lnTo>
                    <a:pt x="112" y="79"/>
                  </a:lnTo>
                  <a:lnTo>
                    <a:pt x="112" y="78"/>
                  </a:lnTo>
                  <a:lnTo>
                    <a:pt x="112" y="79"/>
                  </a:lnTo>
                  <a:lnTo>
                    <a:pt x="112" y="78"/>
                  </a:lnTo>
                  <a:lnTo>
                    <a:pt x="111" y="77"/>
                  </a:lnTo>
                  <a:lnTo>
                    <a:pt x="112" y="77"/>
                  </a:lnTo>
                  <a:close/>
                  <a:moveTo>
                    <a:pt x="25" y="78"/>
                  </a:moveTo>
                  <a:lnTo>
                    <a:pt x="25" y="77"/>
                  </a:lnTo>
                  <a:lnTo>
                    <a:pt x="25" y="76"/>
                  </a:lnTo>
                  <a:lnTo>
                    <a:pt x="26" y="76"/>
                  </a:lnTo>
                  <a:lnTo>
                    <a:pt x="26" y="77"/>
                  </a:lnTo>
                  <a:lnTo>
                    <a:pt x="25" y="77"/>
                  </a:lnTo>
                  <a:lnTo>
                    <a:pt x="25" y="78"/>
                  </a:lnTo>
                  <a:close/>
                  <a:moveTo>
                    <a:pt x="23" y="76"/>
                  </a:moveTo>
                  <a:lnTo>
                    <a:pt x="22" y="76"/>
                  </a:lnTo>
                  <a:lnTo>
                    <a:pt x="22" y="77"/>
                  </a:lnTo>
                  <a:lnTo>
                    <a:pt x="23" y="77"/>
                  </a:lnTo>
                  <a:lnTo>
                    <a:pt x="22" y="77"/>
                  </a:lnTo>
                  <a:lnTo>
                    <a:pt x="22" y="76"/>
                  </a:lnTo>
                  <a:lnTo>
                    <a:pt x="23" y="76"/>
                  </a:lnTo>
                  <a:close/>
                  <a:moveTo>
                    <a:pt x="21" y="75"/>
                  </a:moveTo>
                  <a:lnTo>
                    <a:pt x="21" y="76"/>
                  </a:lnTo>
                  <a:lnTo>
                    <a:pt x="21" y="75"/>
                  </a:lnTo>
                  <a:lnTo>
                    <a:pt x="21" y="76"/>
                  </a:lnTo>
                  <a:lnTo>
                    <a:pt x="21" y="77"/>
                  </a:lnTo>
                  <a:lnTo>
                    <a:pt x="21" y="76"/>
                  </a:lnTo>
                  <a:lnTo>
                    <a:pt x="21" y="77"/>
                  </a:lnTo>
                  <a:lnTo>
                    <a:pt x="20" y="77"/>
                  </a:lnTo>
                  <a:lnTo>
                    <a:pt x="20" y="78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9" y="78"/>
                  </a:lnTo>
                  <a:lnTo>
                    <a:pt x="19" y="77"/>
                  </a:lnTo>
                  <a:lnTo>
                    <a:pt x="19" y="75"/>
                  </a:lnTo>
                  <a:lnTo>
                    <a:pt x="19" y="74"/>
                  </a:lnTo>
                  <a:lnTo>
                    <a:pt x="19" y="72"/>
                  </a:lnTo>
                  <a:lnTo>
                    <a:pt x="20" y="72"/>
                  </a:lnTo>
                  <a:lnTo>
                    <a:pt x="20" y="71"/>
                  </a:lnTo>
                  <a:lnTo>
                    <a:pt x="21" y="71"/>
                  </a:lnTo>
                  <a:lnTo>
                    <a:pt x="21" y="72"/>
                  </a:lnTo>
                  <a:lnTo>
                    <a:pt x="22" y="72"/>
                  </a:lnTo>
                  <a:lnTo>
                    <a:pt x="21" y="74"/>
                  </a:lnTo>
                  <a:lnTo>
                    <a:pt x="22" y="74"/>
                  </a:lnTo>
                  <a:lnTo>
                    <a:pt x="21" y="75"/>
                  </a:lnTo>
                  <a:close/>
                  <a:moveTo>
                    <a:pt x="93" y="70"/>
                  </a:moveTo>
                  <a:lnTo>
                    <a:pt x="93" y="71"/>
                  </a:lnTo>
                  <a:lnTo>
                    <a:pt x="94" y="71"/>
                  </a:lnTo>
                  <a:lnTo>
                    <a:pt x="94" y="72"/>
                  </a:lnTo>
                  <a:lnTo>
                    <a:pt x="96" y="72"/>
                  </a:lnTo>
                  <a:lnTo>
                    <a:pt x="94" y="72"/>
                  </a:lnTo>
                  <a:lnTo>
                    <a:pt x="94" y="74"/>
                  </a:lnTo>
                  <a:lnTo>
                    <a:pt x="93" y="74"/>
                  </a:lnTo>
                  <a:lnTo>
                    <a:pt x="93" y="72"/>
                  </a:lnTo>
                  <a:lnTo>
                    <a:pt x="93" y="74"/>
                  </a:lnTo>
                  <a:lnTo>
                    <a:pt x="92" y="72"/>
                  </a:lnTo>
                  <a:lnTo>
                    <a:pt x="93" y="72"/>
                  </a:lnTo>
                  <a:lnTo>
                    <a:pt x="93" y="71"/>
                  </a:lnTo>
                  <a:lnTo>
                    <a:pt x="92" y="71"/>
                  </a:lnTo>
                  <a:lnTo>
                    <a:pt x="91" y="71"/>
                  </a:lnTo>
                  <a:lnTo>
                    <a:pt x="91" y="70"/>
                  </a:lnTo>
                  <a:lnTo>
                    <a:pt x="91" y="71"/>
                  </a:lnTo>
                  <a:lnTo>
                    <a:pt x="91" y="70"/>
                  </a:lnTo>
                  <a:lnTo>
                    <a:pt x="90" y="70"/>
                  </a:lnTo>
                  <a:lnTo>
                    <a:pt x="91" y="70"/>
                  </a:lnTo>
                  <a:lnTo>
                    <a:pt x="91" y="69"/>
                  </a:lnTo>
                  <a:lnTo>
                    <a:pt x="91" y="68"/>
                  </a:lnTo>
                  <a:lnTo>
                    <a:pt x="93" y="69"/>
                  </a:lnTo>
                  <a:lnTo>
                    <a:pt x="93" y="70"/>
                  </a:lnTo>
                  <a:close/>
                  <a:moveTo>
                    <a:pt x="72" y="70"/>
                  </a:moveTo>
                  <a:lnTo>
                    <a:pt x="72" y="71"/>
                  </a:lnTo>
                  <a:lnTo>
                    <a:pt x="73" y="71"/>
                  </a:lnTo>
                  <a:lnTo>
                    <a:pt x="74" y="72"/>
                  </a:lnTo>
                  <a:lnTo>
                    <a:pt x="75" y="72"/>
                  </a:lnTo>
                  <a:lnTo>
                    <a:pt x="75" y="74"/>
                  </a:lnTo>
                  <a:lnTo>
                    <a:pt x="77" y="74"/>
                  </a:lnTo>
                  <a:lnTo>
                    <a:pt x="78" y="74"/>
                  </a:lnTo>
                  <a:lnTo>
                    <a:pt x="78" y="75"/>
                  </a:lnTo>
                  <a:lnTo>
                    <a:pt x="79" y="75"/>
                  </a:lnTo>
                  <a:lnTo>
                    <a:pt x="80" y="75"/>
                  </a:lnTo>
                  <a:lnTo>
                    <a:pt x="81" y="76"/>
                  </a:lnTo>
                  <a:lnTo>
                    <a:pt x="83" y="76"/>
                  </a:lnTo>
                  <a:lnTo>
                    <a:pt x="83" y="75"/>
                  </a:lnTo>
                  <a:lnTo>
                    <a:pt x="83" y="76"/>
                  </a:lnTo>
                  <a:lnTo>
                    <a:pt x="84" y="76"/>
                  </a:lnTo>
                  <a:lnTo>
                    <a:pt x="85" y="76"/>
                  </a:lnTo>
                  <a:lnTo>
                    <a:pt x="85" y="76"/>
                  </a:lnTo>
                  <a:lnTo>
                    <a:pt x="85" y="76"/>
                  </a:lnTo>
                  <a:lnTo>
                    <a:pt x="85" y="77"/>
                  </a:lnTo>
                  <a:lnTo>
                    <a:pt x="86" y="78"/>
                  </a:lnTo>
                  <a:lnTo>
                    <a:pt x="86" y="79"/>
                  </a:lnTo>
                  <a:lnTo>
                    <a:pt x="85" y="81"/>
                  </a:lnTo>
                  <a:lnTo>
                    <a:pt x="85" y="82"/>
                  </a:lnTo>
                  <a:lnTo>
                    <a:pt x="86" y="82"/>
                  </a:lnTo>
                  <a:lnTo>
                    <a:pt x="85" y="82"/>
                  </a:lnTo>
                  <a:lnTo>
                    <a:pt x="86" y="83"/>
                  </a:lnTo>
                  <a:lnTo>
                    <a:pt x="86" y="84"/>
                  </a:lnTo>
                  <a:lnTo>
                    <a:pt x="86" y="85"/>
                  </a:lnTo>
                  <a:lnTo>
                    <a:pt x="87" y="85"/>
                  </a:lnTo>
                  <a:lnTo>
                    <a:pt x="86" y="87"/>
                  </a:lnTo>
                  <a:lnTo>
                    <a:pt x="87" y="87"/>
                  </a:lnTo>
                  <a:lnTo>
                    <a:pt x="87" y="88"/>
                  </a:lnTo>
                  <a:lnTo>
                    <a:pt x="88" y="88"/>
                  </a:lnTo>
                  <a:lnTo>
                    <a:pt x="90" y="88"/>
                  </a:lnTo>
                  <a:lnTo>
                    <a:pt x="90" y="89"/>
                  </a:lnTo>
                  <a:lnTo>
                    <a:pt x="91" y="89"/>
                  </a:lnTo>
                  <a:lnTo>
                    <a:pt x="93" y="88"/>
                  </a:lnTo>
                  <a:lnTo>
                    <a:pt x="93" y="89"/>
                  </a:lnTo>
                  <a:lnTo>
                    <a:pt x="93" y="90"/>
                  </a:lnTo>
                  <a:lnTo>
                    <a:pt x="93" y="91"/>
                  </a:lnTo>
                  <a:lnTo>
                    <a:pt x="93" y="92"/>
                  </a:lnTo>
                  <a:lnTo>
                    <a:pt x="92" y="92"/>
                  </a:lnTo>
                  <a:lnTo>
                    <a:pt x="92" y="94"/>
                  </a:lnTo>
                  <a:lnTo>
                    <a:pt x="91" y="94"/>
                  </a:lnTo>
                  <a:lnTo>
                    <a:pt x="91" y="92"/>
                  </a:lnTo>
                  <a:lnTo>
                    <a:pt x="90" y="91"/>
                  </a:lnTo>
                  <a:lnTo>
                    <a:pt x="90" y="92"/>
                  </a:lnTo>
                  <a:lnTo>
                    <a:pt x="88" y="92"/>
                  </a:lnTo>
                  <a:lnTo>
                    <a:pt x="88" y="91"/>
                  </a:lnTo>
                  <a:lnTo>
                    <a:pt x="87" y="91"/>
                  </a:lnTo>
                  <a:lnTo>
                    <a:pt x="88" y="91"/>
                  </a:lnTo>
                  <a:lnTo>
                    <a:pt x="87" y="90"/>
                  </a:lnTo>
                  <a:lnTo>
                    <a:pt x="86" y="90"/>
                  </a:lnTo>
                  <a:lnTo>
                    <a:pt x="86" y="89"/>
                  </a:lnTo>
                  <a:lnTo>
                    <a:pt x="85" y="89"/>
                  </a:lnTo>
                  <a:lnTo>
                    <a:pt x="86" y="89"/>
                  </a:lnTo>
                  <a:lnTo>
                    <a:pt x="86" y="88"/>
                  </a:lnTo>
                  <a:lnTo>
                    <a:pt x="85" y="87"/>
                  </a:lnTo>
                  <a:lnTo>
                    <a:pt x="85" y="87"/>
                  </a:lnTo>
                  <a:lnTo>
                    <a:pt x="85" y="85"/>
                  </a:lnTo>
                  <a:lnTo>
                    <a:pt x="85" y="85"/>
                  </a:lnTo>
                  <a:lnTo>
                    <a:pt x="85" y="84"/>
                  </a:lnTo>
                  <a:lnTo>
                    <a:pt x="84" y="84"/>
                  </a:lnTo>
                  <a:lnTo>
                    <a:pt x="84" y="83"/>
                  </a:lnTo>
                  <a:lnTo>
                    <a:pt x="84" y="82"/>
                  </a:lnTo>
                  <a:lnTo>
                    <a:pt x="84" y="83"/>
                  </a:lnTo>
                  <a:lnTo>
                    <a:pt x="83" y="82"/>
                  </a:lnTo>
                  <a:lnTo>
                    <a:pt x="81" y="83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8" y="82"/>
                  </a:lnTo>
                  <a:lnTo>
                    <a:pt x="77" y="82"/>
                  </a:lnTo>
                  <a:lnTo>
                    <a:pt x="75" y="82"/>
                  </a:lnTo>
                  <a:lnTo>
                    <a:pt x="75" y="81"/>
                  </a:lnTo>
                  <a:lnTo>
                    <a:pt x="75" y="79"/>
                  </a:lnTo>
                  <a:lnTo>
                    <a:pt x="75" y="78"/>
                  </a:lnTo>
                  <a:lnTo>
                    <a:pt x="74" y="78"/>
                  </a:lnTo>
                  <a:lnTo>
                    <a:pt x="73" y="77"/>
                  </a:lnTo>
                  <a:lnTo>
                    <a:pt x="73" y="76"/>
                  </a:lnTo>
                  <a:lnTo>
                    <a:pt x="72" y="76"/>
                  </a:lnTo>
                  <a:lnTo>
                    <a:pt x="72" y="75"/>
                  </a:lnTo>
                  <a:lnTo>
                    <a:pt x="71" y="75"/>
                  </a:lnTo>
                  <a:lnTo>
                    <a:pt x="71" y="74"/>
                  </a:lnTo>
                  <a:lnTo>
                    <a:pt x="70" y="74"/>
                  </a:lnTo>
                  <a:lnTo>
                    <a:pt x="67" y="71"/>
                  </a:lnTo>
                  <a:lnTo>
                    <a:pt x="66" y="71"/>
                  </a:lnTo>
                  <a:lnTo>
                    <a:pt x="65" y="71"/>
                  </a:lnTo>
                  <a:lnTo>
                    <a:pt x="64" y="70"/>
                  </a:lnTo>
                  <a:lnTo>
                    <a:pt x="62" y="70"/>
                  </a:lnTo>
                  <a:lnTo>
                    <a:pt x="64" y="70"/>
                  </a:lnTo>
                  <a:lnTo>
                    <a:pt x="64" y="71"/>
                  </a:lnTo>
                  <a:lnTo>
                    <a:pt x="62" y="71"/>
                  </a:lnTo>
                  <a:lnTo>
                    <a:pt x="61" y="71"/>
                  </a:lnTo>
                  <a:lnTo>
                    <a:pt x="60" y="72"/>
                  </a:lnTo>
                  <a:lnTo>
                    <a:pt x="60" y="71"/>
                  </a:lnTo>
                  <a:lnTo>
                    <a:pt x="61" y="70"/>
                  </a:lnTo>
                  <a:lnTo>
                    <a:pt x="62" y="70"/>
                  </a:lnTo>
                  <a:lnTo>
                    <a:pt x="64" y="70"/>
                  </a:lnTo>
                  <a:lnTo>
                    <a:pt x="64" y="69"/>
                  </a:lnTo>
                  <a:lnTo>
                    <a:pt x="65" y="69"/>
                  </a:lnTo>
                  <a:lnTo>
                    <a:pt x="65" y="68"/>
                  </a:lnTo>
                  <a:lnTo>
                    <a:pt x="66" y="68"/>
                  </a:lnTo>
                  <a:lnTo>
                    <a:pt x="67" y="68"/>
                  </a:lnTo>
                  <a:lnTo>
                    <a:pt x="68" y="66"/>
                  </a:lnTo>
                  <a:lnTo>
                    <a:pt x="70" y="66"/>
                  </a:lnTo>
                  <a:lnTo>
                    <a:pt x="71" y="66"/>
                  </a:lnTo>
                  <a:lnTo>
                    <a:pt x="71" y="68"/>
                  </a:lnTo>
                  <a:lnTo>
                    <a:pt x="72" y="69"/>
                  </a:lnTo>
                  <a:lnTo>
                    <a:pt x="72" y="70"/>
                  </a:lnTo>
                  <a:close/>
                  <a:moveTo>
                    <a:pt x="73" y="64"/>
                  </a:moveTo>
                  <a:lnTo>
                    <a:pt x="72" y="65"/>
                  </a:lnTo>
                  <a:lnTo>
                    <a:pt x="71" y="65"/>
                  </a:lnTo>
                  <a:lnTo>
                    <a:pt x="71" y="64"/>
                  </a:lnTo>
                  <a:lnTo>
                    <a:pt x="72" y="64"/>
                  </a:lnTo>
                  <a:lnTo>
                    <a:pt x="72" y="63"/>
                  </a:lnTo>
                  <a:lnTo>
                    <a:pt x="73" y="63"/>
                  </a:lnTo>
                  <a:lnTo>
                    <a:pt x="73" y="64"/>
                  </a:lnTo>
                  <a:close/>
                  <a:moveTo>
                    <a:pt x="75" y="63"/>
                  </a:moveTo>
                  <a:lnTo>
                    <a:pt x="75" y="64"/>
                  </a:lnTo>
                  <a:lnTo>
                    <a:pt x="77" y="64"/>
                  </a:lnTo>
                  <a:lnTo>
                    <a:pt x="78" y="65"/>
                  </a:lnTo>
                  <a:lnTo>
                    <a:pt x="79" y="65"/>
                  </a:lnTo>
                  <a:lnTo>
                    <a:pt x="78" y="65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5" y="65"/>
                  </a:lnTo>
                  <a:lnTo>
                    <a:pt x="75" y="64"/>
                  </a:lnTo>
                  <a:lnTo>
                    <a:pt x="75" y="63"/>
                  </a:lnTo>
                  <a:close/>
                  <a:moveTo>
                    <a:pt x="12" y="63"/>
                  </a:moveTo>
                  <a:lnTo>
                    <a:pt x="12" y="64"/>
                  </a:lnTo>
                  <a:lnTo>
                    <a:pt x="10" y="64"/>
                  </a:lnTo>
                  <a:lnTo>
                    <a:pt x="10" y="63"/>
                  </a:lnTo>
                  <a:lnTo>
                    <a:pt x="12" y="63"/>
                  </a:lnTo>
                  <a:close/>
                  <a:moveTo>
                    <a:pt x="81" y="64"/>
                  </a:moveTo>
                  <a:lnTo>
                    <a:pt x="80" y="65"/>
                  </a:lnTo>
                  <a:lnTo>
                    <a:pt x="80" y="64"/>
                  </a:lnTo>
                  <a:lnTo>
                    <a:pt x="81" y="63"/>
                  </a:lnTo>
                  <a:lnTo>
                    <a:pt x="81" y="62"/>
                  </a:lnTo>
                  <a:lnTo>
                    <a:pt x="83" y="62"/>
                  </a:lnTo>
                  <a:lnTo>
                    <a:pt x="81" y="63"/>
                  </a:lnTo>
                  <a:lnTo>
                    <a:pt x="81" y="64"/>
                  </a:lnTo>
                  <a:close/>
                  <a:moveTo>
                    <a:pt x="84" y="59"/>
                  </a:moveTo>
                  <a:lnTo>
                    <a:pt x="85" y="59"/>
                  </a:lnTo>
                  <a:lnTo>
                    <a:pt x="85" y="61"/>
                  </a:lnTo>
                  <a:lnTo>
                    <a:pt x="84" y="61"/>
                  </a:lnTo>
                  <a:lnTo>
                    <a:pt x="84" y="59"/>
                  </a:lnTo>
                  <a:close/>
                  <a:moveTo>
                    <a:pt x="127" y="61"/>
                  </a:moveTo>
                  <a:lnTo>
                    <a:pt x="126" y="62"/>
                  </a:lnTo>
                  <a:lnTo>
                    <a:pt x="127" y="63"/>
                  </a:lnTo>
                  <a:lnTo>
                    <a:pt x="129" y="63"/>
                  </a:lnTo>
                  <a:lnTo>
                    <a:pt x="129" y="64"/>
                  </a:lnTo>
                  <a:lnTo>
                    <a:pt x="130" y="64"/>
                  </a:lnTo>
                  <a:lnTo>
                    <a:pt x="130" y="65"/>
                  </a:lnTo>
                  <a:lnTo>
                    <a:pt x="131" y="65"/>
                  </a:lnTo>
                  <a:lnTo>
                    <a:pt x="130" y="65"/>
                  </a:lnTo>
                  <a:lnTo>
                    <a:pt x="131" y="65"/>
                  </a:lnTo>
                  <a:lnTo>
                    <a:pt x="131" y="66"/>
                  </a:lnTo>
                  <a:lnTo>
                    <a:pt x="131" y="68"/>
                  </a:lnTo>
                  <a:lnTo>
                    <a:pt x="131" y="66"/>
                  </a:lnTo>
                  <a:lnTo>
                    <a:pt x="130" y="66"/>
                  </a:lnTo>
                  <a:lnTo>
                    <a:pt x="130" y="65"/>
                  </a:lnTo>
                  <a:lnTo>
                    <a:pt x="130" y="65"/>
                  </a:lnTo>
                  <a:lnTo>
                    <a:pt x="129" y="65"/>
                  </a:lnTo>
                  <a:lnTo>
                    <a:pt x="127" y="65"/>
                  </a:lnTo>
                  <a:lnTo>
                    <a:pt x="129" y="65"/>
                  </a:lnTo>
                  <a:lnTo>
                    <a:pt x="130" y="66"/>
                  </a:lnTo>
                  <a:lnTo>
                    <a:pt x="130" y="68"/>
                  </a:lnTo>
                  <a:lnTo>
                    <a:pt x="129" y="68"/>
                  </a:lnTo>
                  <a:lnTo>
                    <a:pt x="127" y="68"/>
                  </a:lnTo>
                  <a:lnTo>
                    <a:pt x="126" y="68"/>
                  </a:lnTo>
                  <a:lnTo>
                    <a:pt x="125" y="68"/>
                  </a:lnTo>
                  <a:lnTo>
                    <a:pt x="124" y="66"/>
                  </a:lnTo>
                  <a:lnTo>
                    <a:pt x="123" y="66"/>
                  </a:lnTo>
                  <a:lnTo>
                    <a:pt x="122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4" y="65"/>
                  </a:lnTo>
                  <a:lnTo>
                    <a:pt x="125" y="64"/>
                  </a:lnTo>
                  <a:lnTo>
                    <a:pt x="124" y="63"/>
                  </a:lnTo>
                  <a:lnTo>
                    <a:pt x="123" y="63"/>
                  </a:lnTo>
                  <a:lnTo>
                    <a:pt x="123" y="64"/>
                  </a:lnTo>
                  <a:lnTo>
                    <a:pt x="122" y="65"/>
                  </a:lnTo>
                  <a:lnTo>
                    <a:pt x="120" y="65"/>
                  </a:lnTo>
                  <a:lnTo>
                    <a:pt x="119" y="65"/>
                  </a:lnTo>
                  <a:lnTo>
                    <a:pt x="118" y="65"/>
                  </a:lnTo>
                  <a:lnTo>
                    <a:pt x="117" y="65"/>
                  </a:lnTo>
                  <a:lnTo>
                    <a:pt x="117" y="64"/>
                  </a:lnTo>
                  <a:lnTo>
                    <a:pt x="116" y="64"/>
                  </a:lnTo>
                  <a:lnTo>
                    <a:pt x="117" y="64"/>
                  </a:lnTo>
                  <a:lnTo>
                    <a:pt x="117" y="63"/>
                  </a:lnTo>
                  <a:lnTo>
                    <a:pt x="117" y="62"/>
                  </a:lnTo>
                  <a:lnTo>
                    <a:pt x="118" y="62"/>
                  </a:lnTo>
                  <a:lnTo>
                    <a:pt x="118" y="61"/>
                  </a:lnTo>
                  <a:lnTo>
                    <a:pt x="118" y="62"/>
                  </a:lnTo>
                  <a:lnTo>
                    <a:pt x="119" y="62"/>
                  </a:lnTo>
                  <a:lnTo>
                    <a:pt x="120" y="62"/>
                  </a:lnTo>
                  <a:lnTo>
                    <a:pt x="120" y="61"/>
                  </a:lnTo>
                  <a:lnTo>
                    <a:pt x="120" y="62"/>
                  </a:lnTo>
                  <a:lnTo>
                    <a:pt x="120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3" y="59"/>
                  </a:lnTo>
                  <a:lnTo>
                    <a:pt x="126" y="59"/>
                  </a:lnTo>
                  <a:lnTo>
                    <a:pt x="127" y="61"/>
                  </a:lnTo>
                  <a:close/>
                  <a:moveTo>
                    <a:pt x="101" y="57"/>
                  </a:moveTo>
                  <a:lnTo>
                    <a:pt x="100" y="56"/>
                  </a:lnTo>
                  <a:lnTo>
                    <a:pt x="100" y="55"/>
                  </a:lnTo>
                  <a:lnTo>
                    <a:pt x="101" y="55"/>
                  </a:lnTo>
                  <a:lnTo>
                    <a:pt x="103" y="55"/>
                  </a:lnTo>
                  <a:lnTo>
                    <a:pt x="101" y="56"/>
                  </a:lnTo>
                  <a:lnTo>
                    <a:pt x="101" y="57"/>
                  </a:lnTo>
                  <a:close/>
                  <a:moveTo>
                    <a:pt x="6" y="49"/>
                  </a:moveTo>
                  <a:lnTo>
                    <a:pt x="7" y="49"/>
                  </a:lnTo>
                  <a:lnTo>
                    <a:pt x="7" y="50"/>
                  </a:lnTo>
                  <a:lnTo>
                    <a:pt x="6" y="50"/>
                  </a:lnTo>
                  <a:lnTo>
                    <a:pt x="4" y="51"/>
                  </a:lnTo>
                  <a:lnTo>
                    <a:pt x="4" y="52"/>
                  </a:lnTo>
                  <a:lnTo>
                    <a:pt x="6" y="52"/>
                  </a:lnTo>
                  <a:lnTo>
                    <a:pt x="6" y="53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8" y="57"/>
                  </a:lnTo>
                  <a:lnTo>
                    <a:pt x="9" y="57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8" y="59"/>
                  </a:lnTo>
                  <a:lnTo>
                    <a:pt x="8" y="58"/>
                  </a:lnTo>
                  <a:lnTo>
                    <a:pt x="7" y="58"/>
                  </a:lnTo>
                  <a:lnTo>
                    <a:pt x="6" y="58"/>
                  </a:lnTo>
                  <a:lnTo>
                    <a:pt x="6" y="57"/>
                  </a:lnTo>
                  <a:lnTo>
                    <a:pt x="4" y="57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51"/>
                  </a:lnTo>
                  <a:lnTo>
                    <a:pt x="1" y="51"/>
                  </a:lnTo>
                  <a:lnTo>
                    <a:pt x="1" y="50"/>
                  </a:lnTo>
                  <a:lnTo>
                    <a:pt x="1" y="51"/>
                  </a:lnTo>
                  <a:lnTo>
                    <a:pt x="1" y="50"/>
                  </a:lnTo>
                  <a:lnTo>
                    <a:pt x="0" y="50"/>
                  </a:lnTo>
                  <a:lnTo>
                    <a:pt x="1" y="50"/>
                  </a:lnTo>
                  <a:lnTo>
                    <a:pt x="1" y="49"/>
                  </a:lnTo>
                  <a:lnTo>
                    <a:pt x="3" y="49"/>
                  </a:lnTo>
                  <a:lnTo>
                    <a:pt x="4" y="49"/>
                  </a:lnTo>
                  <a:lnTo>
                    <a:pt x="4" y="47"/>
                  </a:lnTo>
                  <a:lnTo>
                    <a:pt x="6" y="47"/>
                  </a:lnTo>
                  <a:lnTo>
                    <a:pt x="6" y="49"/>
                  </a:lnTo>
                  <a:close/>
                  <a:moveTo>
                    <a:pt x="110" y="43"/>
                  </a:moveTo>
                  <a:lnTo>
                    <a:pt x="110" y="44"/>
                  </a:lnTo>
                  <a:lnTo>
                    <a:pt x="109" y="44"/>
                  </a:lnTo>
                  <a:lnTo>
                    <a:pt x="109" y="45"/>
                  </a:lnTo>
                  <a:lnTo>
                    <a:pt x="107" y="45"/>
                  </a:lnTo>
                  <a:lnTo>
                    <a:pt x="109" y="46"/>
                  </a:lnTo>
                  <a:lnTo>
                    <a:pt x="107" y="46"/>
                  </a:lnTo>
                  <a:lnTo>
                    <a:pt x="109" y="46"/>
                  </a:lnTo>
                  <a:lnTo>
                    <a:pt x="107" y="47"/>
                  </a:lnTo>
                  <a:lnTo>
                    <a:pt x="109" y="47"/>
                  </a:lnTo>
                  <a:lnTo>
                    <a:pt x="109" y="49"/>
                  </a:lnTo>
                  <a:lnTo>
                    <a:pt x="107" y="49"/>
                  </a:lnTo>
                  <a:lnTo>
                    <a:pt x="107" y="47"/>
                  </a:lnTo>
                  <a:lnTo>
                    <a:pt x="106" y="47"/>
                  </a:lnTo>
                  <a:lnTo>
                    <a:pt x="106" y="46"/>
                  </a:lnTo>
                  <a:lnTo>
                    <a:pt x="106" y="45"/>
                  </a:lnTo>
                  <a:lnTo>
                    <a:pt x="105" y="46"/>
                  </a:lnTo>
                  <a:lnTo>
                    <a:pt x="105" y="47"/>
                  </a:lnTo>
                  <a:lnTo>
                    <a:pt x="105" y="49"/>
                  </a:lnTo>
                  <a:lnTo>
                    <a:pt x="104" y="47"/>
                  </a:lnTo>
                  <a:lnTo>
                    <a:pt x="105" y="47"/>
                  </a:lnTo>
                  <a:lnTo>
                    <a:pt x="104" y="46"/>
                  </a:lnTo>
                  <a:lnTo>
                    <a:pt x="104" y="47"/>
                  </a:lnTo>
                  <a:lnTo>
                    <a:pt x="103" y="47"/>
                  </a:lnTo>
                  <a:lnTo>
                    <a:pt x="103" y="46"/>
                  </a:lnTo>
                  <a:lnTo>
                    <a:pt x="103" y="45"/>
                  </a:lnTo>
                  <a:lnTo>
                    <a:pt x="103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4" y="43"/>
                  </a:lnTo>
                  <a:lnTo>
                    <a:pt x="104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6" y="43"/>
                  </a:lnTo>
                  <a:lnTo>
                    <a:pt x="106" y="44"/>
                  </a:lnTo>
                  <a:lnTo>
                    <a:pt x="107" y="44"/>
                  </a:lnTo>
                  <a:lnTo>
                    <a:pt x="109" y="43"/>
                  </a:lnTo>
                  <a:lnTo>
                    <a:pt x="110" y="43"/>
                  </a:lnTo>
                  <a:close/>
                  <a:moveTo>
                    <a:pt x="113" y="32"/>
                  </a:moveTo>
                  <a:lnTo>
                    <a:pt x="113" y="33"/>
                  </a:lnTo>
                  <a:lnTo>
                    <a:pt x="112" y="34"/>
                  </a:lnTo>
                  <a:lnTo>
                    <a:pt x="110" y="33"/>
                  </a:lnTo>
                  <a:lnTo>
                    <a:pt x="110" y="32"/>
                  </a:lnTo>
                  <a:lnTo>
                    <a:pt x="111" y="32"/>
                  </a:lnTo>
                  <a:lnTo>
                    <a:pt x="112" y="31"/>
                  </a:lnTo>
                  <a:lnTo>
                    <a:pt x="113" y="32"/>
                  </a:lnTo>
                  <a:close/>
                  <a:moveTo>
                    <a:pt x="97" y="29"/>
                  </a:moveTo>
                  <a:lnTo>
                    <a:pt x="96" y="29"/>
                  </a:lnTo>
                  <a:lnTo>
                    <a:pt x="96" y="30"/>
                  </a:lnTo>
                  <a:lnTo>
                    <a:pt x="94" y="30"/>
                  </a:lnTo>
                  <a:lnTo>
                    <a:pt x="93" y="30"/>
                  </a:lnTo>
                  <a:lnTo>
                    <a:pt x="93" y="29"/>
                  </a:lnTo>
                  <a:lnTo>
                    <a:pt x="92" y="29"/>
                  </a:lnTo>
                  <a:lnTo>
                    <a:pt x="92" y="27"/>
                  </a:lnTo>
                  <a:lnTo>
                    <a:pt x="92" y="26"/>
                  </a:lnTo>
                  <a:lnTo>
                    <a:pt x="93" y="25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6" y="25"/>
                  </a:lnTo>
                  <a:lnTo>
                    <a:pt x="97" y="25"/>
                  </a:lnTo>
                  <a:lnTo>
                    <a:pt x="97" y="26"/>
                  </a:lnTo>
                  <a:lnTo>
                    <a:pt x="97" y="27"/>
                  </a:lnTo>
                  <a:lnTo>
                    <a:pt x="97" y="29"/>
                  </a:lnTo>
                  <a:close/>
                  <a:moveTo>
                    <a:pt x="125" y="1"/>
                  </a:moveTo>
                  <a:lnTo>
                    <a:pt x="126" y="1"/>
                  </a:lnTo>
                  <a:lnTo>
                    <a:pt x="127" y="3"/>
                  </a:lnTo>
                  <a:lnTo>
                    <a:pt x="129" y="3"/>
                  </a:lnTo>
                  <a:lnTo>
                    <a:pt x="129" y="4"/>
                  </a:lnTo>
                  <a:lnTo>
                    <a:pt x="130" y="4"/>
                  </a:lnTo>
                  <a:lnTo>
                    <a:pt x="131" y="5"/>
                  </a:lnTo>
                  <a:lnTo>
                    <a:pt x="131" y="4"/>
                  </a:lnTo>
                  <a:lnTo>
                    <a:pt x="131" y="5"/>
                  </a:lnTo>
                  <a:lnTo>
                    <a:pt x="131" y="6"/>
                  </a:lnTo>
                  <a:lnTo>
                    <a:pt x="131" y="7"/>
                  </a:lnTo>
                  <a:lnTo>
                    <a:pt x="131" y="8"/>
                  </a:lnTo>
                  <a:lnTo>
                    <a:pt x="132" y="8"/>
                  </a:lnTo>
                  <a:lnTo>
                    <a:pt x="132" y="10"/>
                  </a:lnTo>
                  <a:lnTo>
                    <a:pt x="131" y="10"/>
                  </a:lnTo>
                  <a:lnTo>
                    <a:pt x="131" y="11"/>
                  </a:lnTo>
                  <a:lnTo>
                    <a:pt x="130" y="10"/>
                  </a:lnTo>
                  <a:lnTo>
                    <a:pt x="129" y="11"/>
                  </a:lnTo>
                  <a:lnTo>
                    <a:pt x="127" y="12"/>
                  </a:lnTo>
                  <a:lnTo>
                    <a:pt x="126" y="12"/>
                  </a:lnTo>
                  <a:lnTo>
                    <a:pt x="125" y="12"/>
                  </a:lnTo>
                  <a:lnTo>
                    <a:pt x="126" y="13"/>
                  </a:lnTo>
                  <a:lnTo>
                    <a:pt x="125" y="14"/>
                  </a:lnTo>
                  <a:lnTo>
                    <a:pt x="126" y="14"/>
                  </a:lnTo>
                  <a:lnTo>
                    <a:pt x="126" y="16"/>
                  </a:lnTo>
                  <a:lnTo>
                    <a:pt x="125" y="16"/>
                  </a:lnTo>
                  <a:lnTo>
                    <a:pt x="126" y="16"/>
                  </a:lnTo>
                  <a:lnTo>
                    <a:pt x="125" y="17"/>
                  </a:lnTo>
                  <a:lnTo>
                    <a:pt x="126" y="17"/>
                  </a:lnTo>
                  <a:lnTo>
                    <a:pt x="126" y="18"/>
                  </a:lnTo>
                  <a:lnTo>
                    <a:pt x="126" y="19"/>
                  </a:lnTo>
                  <a:lnTo>
                    <a:pt x="126" y="20"/>
                  </a:lnTo>
                  <a:lnTo>
                    <a:pt x="125" y="20"/>
                  </a:lnTo>
                  <a:lnTo>
                    <a:pt x="125" y="21"/>
                  </a:lnTo>
                  <a:lnTo>
                    <a:pt x="124" y="21"/>
                  </a:lnTo>
                  <a:lnTo>
                    <a:pt x="124" y="23"/>
                  </a:lnTo>
                  <a:lnTo>
                    <a:pt x="123" y="24"/>
                  </a:lnTo>
                  <a:lnTo>
                    <a:pt x="122" y="25"/>
                  </a:lnTo>
                  <a:lnTo>
                    <a:pt x="122" y="26"/>
                  </a:lnTo>
                  <a:lnTo>
                    <a:pt x="120" y="26"/>
                  </a:lnTo>
                  <a:lnTo>
                    <a:pt x="120" y="25"/>
                  </a:lnTo>
                  <a:lnTo>
                    <a:pt x="120" y="24"/>
                  </a:lnTo>
                  <a:lnTo>
                    <a:pt x="119" y="24"/>
                  </a:lnTo>
                  <a:lnTo>
                    <a:pt x="120" y="24"/>
                  </a:lnTo>
                  <a:lnTo>
                    <a:pt x="119" y="24"/>
                  </a:lnTo>
                  <a:lnTo>
                    <a:pt x="119" y="23"/>
                  </a:lnTo>
                  <a:lnTo>
                    <a:pt x="119" y="24"/>
                  </a:lnTo>
                  <a:lnTo>
                    <a:pt x="118" y="23"/>
                  </a:lnTo>
                  <a:lnTo>
                    <a:pt x="117" y="23"/>
                  </a:lnTo>
                  <a:lnTo>
                    <a:pt x="116" y="23"/>
                  </a:lnTo>
                  <a:lnTo>
                    <a:pt x="114" y="23"/>
                  </a:lnTo>
                  <a:lnTo>
                    <a:pt x="113" y="23"/>
                  </a:lnTo>
                  <a:lnTo>
                    <a:pt x="113" y="23"/>
                  </a:lnTo>
                  <a:lnTo>
                    <a:pt x="112" y="23"/>
                  </a:lnTo>
                  <a:lnTo>
                    <a:pt x="111" y="21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07" y="20"/>
                  </a:lnTo>
                  <a:lnTo>
                    <a:pt x="106" y="20"/>
                  </a:lnTo>
                  <a:lnTo>
                    <a:pt x="105" y="20"/>
                  </a:lnTo>
                  <a:lnTo>
                    <a:pt x="104" y="20"/>
                  </a:lnTo>
                  <a:lnTo>
                    <a:pt x="104" y="19"/>
                  </a:lnTo>
                  <a:lnTo>
                    <a:pt x="105" y="19"/>
                  </a:lnTo>
                  <a:lnTo>
                    <a:pt x="104" y="19"/>
                  </a:lnTo>
                  <a:lnTo>
                    <a:pt x="103" y="19"/>
                  </a:lnTo>
                  <a:lnTo>
                    <a:pt x="101" y="19"/>
                  </a:lnTo>
                  <a:lnTo>
                    <a:pt x="101" y="20"/>
                  </a:lnTo>
                  <a:lnTo>
                    <a:pt x="100" y="20"/>
                  </a:lnTo>
                  <a:lnTo>
                    <a:pt x="99" y="21"/>
                  </a:lnTo>
                  <a:lnTo>
                    <a:pt x="98" y="23"/>
                  </a:lnTo>
                  <a:lnTo>
                    <a:pt x="97" y="23"/>
                  </a:lnTo>
                  <a:lnTo>
                    <a:pt x="96" y="23"/>
                  </a:lnTo>
                  <a:lnTo>
                    <a:pt x="94" y="21"/>
                  </a:lnTo>
                  <a:lnTo>
                    <a:pt x="94" y="23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2" y="20"/>
                  </a:lnTo>
                  <a:lnTo>
                    <a:pt x="91" y="20"/>
                  </a:lnTo>
                  <a:lnTo>
                    <a:pt x="90" y="20"/>
                  </a:lnTo>
                  <a:lnTo>
                    <a:pt x="88" y="21"/>
                  </a:lnTo>
                  <a:lnTo>
                    <a:pt x="87" y="21"/>
                  </a:lnTo>
                  <a:lnTo>
                    <a:pt x="88" y="23"/>
                  </a:lnTo>
                  <a:lnTo>
                    <a:pt x="87" y="23"/>
                  </a:lnTo>
                  <a:lnTo>
                    <a:pt x="88" y="24"/>
                  </a:lnTo>
                  <a:lnTo>
                    <a:pt x="88" y="23"/>
                  </a:lnTo>
                  <a:lnTo>
                    <a:pt x="88" y="24"/>
                  </a:lnTo>
                  <a:lnTo>
                    <a:pt x="86" y="25"/>
                  </a:lnTo>
                  <a:lnTo>
                    <a:pt x="85" y="26"/>
                  </a:lnTo>
                  <a:lnTo>
                    <a:pt x="84" y="26"/>
                  </a:lnTo>
                  <a:lnTo>
                    <a:pt x="83" y="26"/>
                  </a:lnTo>
                  <a:lnTo>
                    <a:pt x="80" y="25"/>
                  </a:lnTo>
                  <a:lnTo>
                    <a:pt x="79" y="25"/>
                  </a:lnTo>
                  <a:lnTo>
                    <a:pt x="78" y="25"/>
                  </a:lnTo>
                  <a:lnTo>
                    <a:pt x="78" y="26"/>
                  </a:lnTo>
                  <a:lnTo>
                    <a:pt x="77" y="26"/>
                  </a:lnTo>
                  <a:lnTo>
                    <a:pt x="77" y="27"/>
                  </a:lnTo>
                  <a:lnTo>
                    <a:pt x="78" y="27"/>
                  </a:lnTo>
                  <a:lnTo>
                    <a:pt x="78" y="29"/>
                  </a:lnTo>
                  <a:lnTo>
                    <a:pt x="79" y="29"/>
                  </a:lnTo>
                  <a:lnTo>
                    <a:pt x="79" y="30"/>
                  </a:lnTo>
                  <a:lnTo>
                    <a:pt x="80" y="30"/>
                  </a:lnTo>
                  <a:lnTo>
                    <a:pt x="81" y="31"/>
                  </a:lnTo>
                  <a:lnTo>
                    <a:pt x="80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80" y="34"/>
                  </a:lnTo>
                  <a:lnTo>
                    <a:pt x="81" y="34"/>
                  </a:lnTo>
                  <a:lnTo>
                    <a:pt x="83" y="34"/>
                  </a:lnTo>
                  <a:lnTo>
                    <a:pt x="84" y="34"/>
                  </a:lnTo>
                  <a:lnTo>
                    <a:pt x="83" y="34"/>
                  </a:lnTo>
                  <a:lnTo>
                    <a:pt x="83" y="33"/>
                  </a:lnTo>
                  <a:lnTo>
                    <a:pt x="84" y="33"/>
                  </a:lnTo>
                  <a:lnTo>
                    <a:pt x="84" y="34"/>
                  </a:lnTo>
                  <a:lnTo>
                    <a:pt x="85" y="36"/>
                  </a:lnTo>
                  <a:lnTo>
                    <a:pt x="85" y="36"/>
                  </a:lnTo>
                  <a:lnTo>
                    <a:pt x="86" y="37"/>
                  </a:lnTo>
                  <a:lnTo>
                    <a:pt x="87" y="37"/>
                  </a:lnTo>
                  <a:lnTo>
                    <a:pt x="88" y="38"/>
                  </a:lnTo>
                  <a:lnTo>
                    <a:pt x="90" y="39"/>
                  </a:lnTo>
                  <a:lnTo>
                    <a:pt x="88" y="40"/>
                  </a:lnTo>
                  <a:lnTo>
                    <a:pt x="87" y="40"/>
                  </a:lnTo>
                  <a:lnTo>
                    <a:pt x="87" y="39"/>
                  </a:lnTo>
                  <a:lnTo>
                    <a:pt x="86" y="39"/>
                  </a:lnTo>
                  <a:lnTo>
                    <a:pt x="86" y="38"/>
                  </a:lnTo>
                  <a:lnTo>
                    <a:pt x="85" y="37"/>
                  </a:lnTo>
                  <a:lnTo>
                    <a:pt x="85" y="37"/>
                  </a:lnTo>
                  <a:lnTo>
                    <a:pt x="84" y="37"/>
                  </a:lnTo>
                  <a:lnTo>
                    <a:pt x="83" y="37"/>
                  </a:lnTo>
                  <a:lnTo>
                    <a:pt x="83" y="36"/>
                  </a:lnTo>
                  <a:lnTo>
                    <a:pt x="81" y="36"/>
                  </a:lnTo>
                  <a:lnTo>
                    <a:pt x="80" y="36"/>
                  </a:lnTo>
                  <a:lnTo>
                    <a:pt x="80" y="34"/>
                  </a:lnTo>
                  <a:lnTo>
                    <a:pt x="79" y="36"/>
                  </a:lnTo>
                  <a:lnTo>
                    <a:pt x="78" y="36"/>
                  </a:lnTo>
                  <a:lnTo>
                    <a:pt x="77" y="36"/>
                  </a:lnTo>
                  <a:lnTo>
                    <a:pt x="77" y="37"/>
                  </a:lnTo>
                  <a:lnTo>
                    <a:pt x="78" y="37"/>
                  </a:lnTo>
                  <a:lnTo>
                    <a:pt x="78" y="38"/>
                  </a:lnTo>
                  <a:lnTo>
                    <a:pt x="79" y="38"/>
                  </a:lnTo>
                  <a:lnTo>
                    <a:pt x="80" y="39"/>
                  </a:lnTo>
                  <a:lnTo>
                    <a:pt x="81" y="39"/>
                  </a:lnTo>
                  <a:lnTo>
                    <a:pt x="83" y="40"/>
                  </a:lnTo>
                  <a:lnTo>
                    <a:pt x="83" y="42"/>
                  </a:lnTo>
                  <a:lnTo>
                    <a:pt x="83" y="43"/>
                  </a:lnTo>
                  <a:lnTo>
                    <a:pt x="84" y="43"/>
                  </a:lnTo>
                  <a:lnTo>
                    <a:pt x="83" y="44"/>
                  </a:lnTo>
                  <a:lnTo>
                    <a:pt x="81" y="44"/>
                  </a:lnTo>
                  <a:lnTo>
                    <a:pt x="80" y="43"/>
                  </a:lnTo>
                  <a:lnTo>
                    <a:pt x="79" y="43"/>
                  </a:lnTo>
                  <a:lnTo>
                    <a:pt x="79" y="42"/>
                  </a:lnTo>
                  <a:lnTo>
                    <a:pt x="79" y="40"/>
                  </a:lnTo>
                  <a:lnTo>
                    <a:pt x="78" y="40"/>
                  </a:lnTo>
                  <a:lnTo>
                    <a:pt x="77" y="38"/>
                  </a:lnTo>
                  <a:lnTo>
                    <a:pt x="75" y="37"/>
                  </a:lnTo>
                  <a:lnTo>
                    <a:pt x="74" y="37"/>
                  </a:lnTo>
                  <a:lnTo>
                    <a:pt x="73" y="37"/>
                  </a:lnTo>
                  <a:lnTo>
                    <a:pt x="72" y="37"/>
                  </a:lnTo>
                  <a:lnTo>
                    <a:pt x="71" y="37"/>
                  </a:lnTo>
                  <a:lnTo>
                    <a:pt x="70" y="38"/>
                  </a:lnTo>
                  <a:lnTo>
                    <a:pt x="71" y="38"/>
                  </a:lnTo>
                  <a:lnTo>
                    <a:pt x="71" y="39"/>
                  </a:lnTo>
                  <a:lnTo>
                    <a:pt x="72" y="39"/>
                  </a:lnTo>
                  <a:lnTo>
                    <a:pt x="72" y="40"/>
                  </a:lnTo>
                  <a:lnTo>
                    <a:pt x="73" y="42"/>
                  </a:lnTo>
                  <a:lnTo>
                    <a:pt x="73" y="43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5"/>
                  </a:lnTo>
                  <a:lnTo>
                    <a:pt x="78" y="45"/>
                  </a:lnTo>
                  <a:lnTo>
                    <a:pt x="77" y="45"/>
                  </a:lnTo>
                  <a:lnTo>
                    <a:pt x="75" y="45"/>
                  </a:lnTo>
                  <a:lnTo>
                    <a:pt x="73" y="44"/>
                  </a:lnTo>
                  <a:lnTo>
                    <a:pt x="72" y="44"/>
                  </a:lnTo>
                  <a:lnTo>
                    <a:pt x="71" y="44"/>
                  </a:lnTo>
                  <a:lnTo>
                    <a:pt x="71" y="43"/>
                  </a:lnTo>
                  <a:lnTo>
                    <a:pt x="71" y="42"/>
                  </a:lnTo>
                  <a:lnTo>
                    <a:pt x="70" y="42"/>
                  </a:lnTo>
                  <a:lnTo>
                    <a:pt x="70" y="40"/>
                  </a:lnTo>
                  <a:lnTo>
                    <a:pt x="70" y="39"/>
                  </a:lnTo>
                  <a:lnTo>
                    <a:pt x="70" y="38"/>
                  </a:lnTo>
                  <a:lnTo>
                    <a:pt x="70" y="37"/>
                  </a:lnTo>
                  <a:lnTo>
                    <a:pt x="68" y="37"/>
                  </a:lnTo>
                  <a:lnTo>
                    <a:pt x="67" y="37"/>
                  </a:lnTo>
                  <a:lnTo>
                    <a:pt x="67" y="37"/>
                  </a:lnTo>
                  <a:lnTo>
                    <a:pt x="66" y="37"/>
                  </a:lnTo>
                  <a:lnTo>
                    <a:pt x="65" y="37"/>
                  </a:lnTo>
                  <a:lnTo>
                    <a:pt x="64" y="36"/>
                  </a:lnTo>
                  <a:lnTo>
                    <a:pt x="62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0" y="32"/>
                  </a:lnTo>
                  <a:lnTo>
                    <a:pt x="61" y="31"/>
                  </a:lnTo>
                  <a:lnTo>
                    <a:pt x="62" y="31"/>
                  </a:lnTo>
                  <a:lnTo>
                    <a:pt x="64" y="31"/>
                  </a:lnTo>
                  <a:lnTo>
                    <a:pt x="64" y="30"/>
                  </a:lnTo>
                  <a:lnTo>
                    <a:pt x="62" y="30"/>
                  </a:lnTo>
                  <a:lnTo>
                    <a:pt x="62" y="29"/>
                  </a:lnTo>
                  <a:lnTo>
                    <a:pt x="61" y="29"/>
                  </a:lnTo>
                  <a:lnTo>
                    <a:pt x="60" y="29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1"/>
                  </a:lnTo>
                  <a:lnTo>
                    <a:pt x="56" y="31"/>
                  </a:lnTo>
                  <a:lnTo>
                    <a:pt x="56" y="32"/>
                  </a:lnTo>
                  <a:lnTo>
                    <a:pt x="58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3"/>
                  </a:lnTo>
                  <a:lnTo>
                    <a:pt x="56" y="34"/>
                  </a:lnTo>
                  <a:lnTo>
                    <a:pt x="56" y="34"/>
                  </a:lnTo>
                  <a:lnTo>
                    <a:pt x="56" y="36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6" y="38"/>
                  </a:lnTo>
                  <a:lnTo>
                    <a:pt x="56" y="39"/>
                  </a:lnTo>
                  <a:lnTo>
                    <a:pt x="55" y="39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3"/>
                  </a:lnTo>
                  <a:lnTo>
                    <a:pt x="56" y="44"/>
                  </a:lnTo>
                  <a:lnTo>
                    <a:pt x="58" y="44"/>
                  </a:lnTo>
                  <a:lnTo>
                    <a:pt x="58" y="45"/>
                  </a:lnTo>
                  <a:lnTo>
                    <a:pt x="58" y="46"/>
                  </a:lnTo>
                  <a:lnTo>
                    <a:pt x="59" y="46"/>
                  </a:lnTo>
                  <a:lnTo>
                    <a:pt x="59" y="47"/>
                  </a:lnTo>
                  <a:lnTo>
                    <a:pt x="60" y="47"/>
                  </a:lnTo>
                  <a:lnTo>
                    <a:pt x="60" y="49"/>
                  </a:lnTo>
                  <a:lnTo>
                    <a:pt x="61" y="49"/>
                  </a:lnTo>
                  <a:lnTo>
                    <a:pt x="61" y="50"/>
                  </a:lnTo>
                  <a:lnTo>
                    <a:pt x="61" y="51"/>
                  </a:lnTo>
                  <a:lnTo>
                    <a:pt x="61" y="52"/>
                  </a:lnTo>
                  <a:lnTo>
                    <a:pt x="62" y="53"/>
                  </a:lnTo>
                  <a:lnTo>
                    <a:pt x="62" y="55"/>
                  </a:lnTo>
                  <a:lnTo>
                    <a:pt x="64" y="55"/>
                  </a:lnTo>
                  <a:lnTo>
                    <a:pt x="65" y="56"/>
                  </a:lnTo>
                  <a:lnTo>
                    <a:pt x="66" y="56"/>
                  </a:lnTo>
                  <a:lnTo>
                    <a:pt x="66" y="57"/>
                  </a:lnTo>
                  <a:lnTo>
                    <a:pt x="67" y="59"/>
                  </a:lnTo>
                  <a:lnTo>
                    <a:pt x="68" y="59"/>
                  </a:lnTo>
                  <a:lnTo>
                    <a:pt x="68" y="61"/>
                  </a:lnTo>
                  <a:lnTo>
                    <a:pt x="70" y="62"/>
                  </a:lnTo>
                  <a:lnTo>
                    <a:pt x="71" y="64"/>
                  </a:lnTo>
                  <a:lnTo>
                    <a:pt x="70" y="64"/>
                  </a:lnTo>
                  <a:lnTo>
                    <a:pt x="70" y="65"/>
                  </a:lnTo>
                  <a:lnTo>
                    <a:pt x="68" y="65"/>
                  </a:lnTo>
                  <a:lnTo>
                    <a:pt x="67" y="65"/>
                  </a:lnTo>
                  <a:lnTo>
                    <a:pt x="68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5" y="65"/>
                  </a:lnTo>
                  <a:lnTo>
                    <a:pt x="65" y="65"/>
                  </a:lnTo>
                  <a:lnTo>
                    <a:pt x="66" y="64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7" y="65"/>
                  </a:lnTo>
                  <a:lnTo>
                    <a:pt x="67" y="64"/>
                  </a:lnTo>
                  <a:lnTo>
                    <a:pt x="67" y="65"/>
                  </a:lnTo>
                  <a:lnTo>
                    <a:pt x="67" y="64"/>
                  </a:lnTo>
                  <a:lnTo>
                    <a:pt x="67" y="63"/>
                  </a:lnTo>
                  <a:lnTo>
                    <a:pt x="67" y="62"/>
                  </a:lnTo>
                  <a:lnTo>
                    <a:pt x="66" y="62"/>
                  </a:lnTo>
                  <a:lnTo>
                    <a:pt x="66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61"/>
                  </a:lnTo>
                  <a:lnTo>
                    <a:pt x="61" y="62"/>
                  </a:lnTo>
                  <a:lnTo>
                    <a:pt x="60" y="62"/>
                  </a:lnTo>
                  <a:lnTo>
                    <a:pt x="60" y="63"/>
                  </a:lnTo>
                  <a:lnTo>
                    <a:pt x="60" y="64"/>
                  </a:lnTo>
                  <a:lnTo>
                    <a:pt x="61" y="64"/>
                  </a:lnTo>
                  <a:lnTo>
                    <a:pt x="61" y="65"/>
                  </a:lnTo>
                  <a:lnTo>
                    <a:pt x="62" y="65"/>
                  </a:lnTo>
                  <a:lnTo>
                    <a:pt x="62" y="65"/>
                  </a:lnTo>
                  <a:lnTo>
                    <a:pt x="64" y="65"/>
                  </a:lnTo>
                  <a:lnTo>
                    <a:pt x="64" y="66"/>
                  </a:lnTo>
                  <a:lnTo>
                    <a:pt x="62" y="66"/>
                  </a:lnTo>
                  <a:lnTo>
                    <a:pt x="62" y="68"/>
                  </a:lnTo>
                  <a:lnTo>
                    <a:pt x="64" y="66"/>
                  </a:lnTo>
                  <a:lnTo>
                    <a:pt x="65" y="66"/>
                  </a:lnTo>
                  <a:lnTo>
                    <a:pt x="64" y="66"/>
                  </a:lnTo>
                  <a:lnTo>
                    <a:pt x="64" y="68"/>
                  </a:lnTo>
                  <a:lnTo>
                    <a:pt x="64" y="69"/>
                  </a:lnTo>
                  <a:lnTo>
                    <a:pt x="62" y="69"/>
                  </a:lnTo>
                  <a:lnTo>
                    <a:pt x="61" y="69"/>
                  </a:lnTo>
                  <a:lnTo>
                    <a:pt x="60" y="69"/>
                  </a:lnTo>
                  <a:lnTo>
                    <a:pt x="60" y="70"/>
                  </a:lnTo>
                  <a:lnTo>
                    <a:pt x="59" y="70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6" y="70"/>
                  </a:lnTo>
                  <a:lnTo>
                    <a:pt x="55" y="70"/>
                  </a:lnTo>
                  <a:lnTo>
                    <a:pt x="55" y="71"/>
                  </a:lnTo>
                  <a:lnTo>
                    <a:pt x="56" y="71"/>
                  </a:lnTo>
                  <a:lnTo>
                    <a:pt x="56" y="71"/>
                  </a:lnTo>
                  <a:lnTo>
                    <a:pt x="58" y="71"/>
                  </a:lnTo>
                  <a:lnTo>
                    <a:pt x="58" y="72"/>
                  </a:lnTo>
                  <a:lnTo>
                    <a:pt x="59" y="72"/>
                  </a:lnTo>
                  <a:lnTo>
                    <a:pt x="60" y="72"/>
                  </a:lnTo>
                  <a:lnTo>
                    <a:pt x="61" y="74"/>
                  </a:lnTo>
                  <a:lnTo>
                    <a:pt x="62" y="74"/>
                  </a:lnTo>
                  <a:lnTo>
                    <a:pt x="64" y="74"/>
                  </a:lnTo>
                  <a:lnTo>
                    <a:pt x="65" y="74"/>
                  </a:lnTo>
                  <a:lnTo>
                    <a:pt x="65" y="75"/>
                  </a:lnTo>
                  <a:lnTo>
                    <a:pt x="65" y="76"/>
                  </a:lnTo>
                  <a:lnTo>
                    <a:pt x="66" y="76"/>
                  </a:lnTo>
                  <a:lnTo>
                    <a:pt x="67" y="76"/>
                  </a:lnTo>
                  <a:lnTo>
                    <a:pt x="67" y="75"/>
                  </a:lnTo>
                  <a:lnTo>
                    <a:pt x="68" y="76"/>
                  </a:lnTo>
                  <a:lnTo>
                    <a:pt x="70" y="76"/>
                  </a:lnTo>
                  <a:lnTo>
                    <a:pt x="70" y="77"/>
                  </a:lnTo>
                  <a:lnTo>
                    <a:pt x="70" y="78"/>
                  </a:lnTo>
                  <a:lnTo>
                    <a:pt x="71" y="78"/>
                  </a:lnTo>
                  <a:lnTo>
                    <a:pt x="71" y="79"/>
                  </a:lnTo>
                  <a:lnTo>
                    <a:pt x="70" y="79"/>
                  </a:lnTo>
                  <a:lnTo>
                    <a:pt x="71" y="79"/>
                  </a:lnTo>
                  <a:lnTo>
                    <a:pt x="72" y="79"/>
                  </a:lnTo>
                  <a:lnTo>
                    <a:pt x="73" y="81"/>
                  </a:lnTo>
                  <a:lnTo>
                    <a:pt x="74" y="79"/>
                  </a:lnTo>
                  <a:lnTo>
                    <a:pt x="75" y="81"/>
                  </a:lnTo>
                  <a:lnTo>
                    <a:pt x="74" y="81"/>
                  </a:lnTo>
                  <a:lnTo>
                    <a:pt x="75" y="81"/>
                  </a:lnTo>
                  <a:lnTo>
                    <a:pt x="75" y="82"/>
                  </a:lnTo>
                  <a:lnTo>
                    <a:pt x="77" y="83"/>
                  </a:lnTo>
                  <a:lnTo>
                    <a:pt x="78" y="84"/>
                  </a:lnTo>
                  <a:lnTo>
                    <a:pt x="79" y="84"/>
                  </a:lnTo>
                  <a:lnTo>
                    <a:pt x="81" y="85"/>
                  </a:lnTo>
                  <a:lnTo>
                    <a:pt x="83" y="85"/>
                  </a:lnTo>
                  <a:lnTo>
                    <a:pt x="84" y="87"/>
                  </a:lnTo>
                  <a:lnTo>
                    <a:pt x="84" y="88"/>
                  </a:lnTo>
                  <a:lnTo>
                    <a:pt x="85" y="88"/>
                  </a:lnTo>
                  <a:lnTo>
                    <a:pt x="84" y="88"/>
                  </a:lnTo>
                  <a:lnTo>
                    <a:pt x="85" y="88"/>
                  </a:lnTo>
                  <a:lnTo>
                    <a:pt x="84" y="88"/>
                  </a:lnTo>
                  <a:lnTo>
                    <a:pt x="84" y="89"/>
                  </a:lnTo>
                  <a:lnTo>
                    <a:pt x="83" y="89"/>
                  </a:lnTo>
                  <a:lnTo>
                    <a:pt x="83" y="90"/>
                  </a:lnTo>
                  <a:lnTo>
                    <a:pt x="83" y="91"/>
                  </a:lnTo>
                  <a:lnTo>
                    <a:pt x="84" y="91"/>
                  </a:lnTo>
                  <a:lnTo>
                    <a:pt x="84" y="92"/>
                  </a:lnTo>
                  <a:lnTo>
                    <a:pt x="84" y="94"/>
                  </a:lnTo>
                  <a:lnTo>
                    <a:pt x="84" y="94"/>
                  </a:lnTo>
                  <a:lnTo>
                    <a:pt x="84" y="95"/>
                  </a:lnTo>
                  <a:lnTo>
                    <a:pt x="85" y="96"/>
                  </a:lnTo>
                  <a:lnTo>
                    <a:pt x="85" y="97"/>
                  </a:lnTo>
                  <a:lnTo>
                    <a:pt x="84" y="97"/>
                  </a:lnTo>
                  <a:lnTo>
                    <a:pt x="85" y="97"/>
                  </a:lnTo>
                  <a:lnTo>
                    <a:pt x="85" y="98"/>
                  </a:lnTo>
                  <a:lnTo>
                    <a:pt x="84" y="98"/>
                  </a:lnTo>
                  <a:lnTo>
                    <a:pt x="85" y="98"/>
                  </a:lnTo>
                  <a:lnTo>
                    <a:pt x="84" y="98"/>
                  </a:lnTo>
                  <a:lnTo>
                    <a:pt x="84" y="100"/>
                  </a:lnTo>
                  <a:lnTo>
                    <a:pt x="83" y="100"/>
                  </a:lnTo>
                  <a:lnTo>
                    <a:pt x="81" y="98"/>
                  </a:lnTo>
                  <a:lnTo>
                    <a:pt x="81" y="97"/>
                  </a:lnTo>
                  <a:lnTo>
                    <a:pt x="81" y="98"/>
                  </a:lnTo>
                  <a:lnTo>
                    <a:pt x="81" y="97"/>
                  </a:lnTo>
                  <a:lnTo>
                    <a:pt x="81" y="96"/>
                  </a:lnTo>
                  <a:lnTo>
                    <a:pt x="80" y="96"/>
                  </a:lnTo>
                  <a:lnTo>
                    <a:pt x="79" y="96"/>
                  </a:lnTo>
                  <a:lnTo>
                    <a:pt x="79" y="95"/>
                  </a:lnTo>
                  <a:lnTo>
                    <a:pt x="79" y="96"/>
                  </a:lnTo>
                  <a:lnTo>
                    <a:pt x="78" y="96"/>
                  </a:lnTo>
                  <a:lnTo>
                    <a:pt x="79" y="95"/>
                  </a:lnTo>
                  <a:lnTo>
                    <a:pt x="78" y="95"/>
                  </a:lnTo>
                  <a:lnTo>
                    <a:pt x="78" y="94"/>
                  </a:lnTo>
                  <a:lnTo>
                    <a:pt x="77" y="94"/>
                  </a:lnTo>
                  <a:lnTo>
                    <a:pt x="75" y="94"/>
                  </a:lnTo>
                  <a:lnTo>
                    <a:pt x="75" y="92"/>
                  </a:lnTo>
                  <a:lnTo>
                    <a:pt x="74" y="92"/>
                  </a:lnTo>
                  <a:lnTo>
                    <a:pt x="75" y="92"/>
                  </a:lnTo>
                  <a:lnTo>
                    <a:pt x="75" y="91"/>
                  </a:lnTo>
                  <a:lnTo>
                    <a:pt x="74" y="91"/>
                  </a:lnTo>
                  <a:lnTo>
                    <a:pt x="73" y="91"/>
                  </a:lnTo>
                  <a:lnTo>
                    <a:pt x="72" y="91"/>
                  </a:lnTo>
                  <a:lnTo>
                    <a:pt x="72" y="92"/>
                  </a:lnTo>
                  <a:lnTo>
                    <a:pt x="71" y="92"/>
                  </a:lnTo>
                  <a:lnTo>
                    <a:pt x="72" y="92"/>
                  </a:lnTo>
                  <a:lnTo>
                    <a:pt x="70" y="92"/>
                  </a:lnTo>
                  <a:lnTo>
                    <a:pt x="68" y="92"/>
                  </a:lnTo>
                  <a:lnTo>
                    <a:pt x="67" y="94"/>
                  </a:lnTo>
                  <a:lnTo>
                    <a:pt x="66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4" y="94"/>
                  </a:lnTo>
                  <a:lnTo>
                    <a:pt x="64" y="94"/>
                  </a:lnTo>
                  <a:lnTo>
                    <a:pt x="64" y="95"/>
                  </a:lnTo>
                  <a:lnTo>
                    <a:pt x="65" y="95"/>
                  </a:lnTo>
                  <a:lnTo>
                    <a:pt x="66" y="95"/>
                  </a:lnTo>
                  <a:lnTo>
                    <a:pt x="67" y="96"/>
                  </a:lnTo>
                  <a:lnTo>
                    <a:pt x="67" y="97"/>
                  </a:lnTo>
                  <a:lnTo>
                    <a:pt x="66" y="97"/>
                  </a:lnTo>
                  <a:lnTo>
                    <a:pt x="67" y="98"/>
                  </a:lnTo>
                  <a:lnTo>
                    <a:pt x="67" y="100"/>
                  </a:lnTo>
                  <a:lnTo>
                    <a:pt x="67" y="101"/>
                  </a:lnTo>
                  <a:lnTo>
                    <a:pt x="68" y="101"/>
                  </a:lnTo>
                  <a:lnTo>
                    <a:pt x="68" y="102"/>
                  </a:lnTo>
                  <a:lnTo>
                    <a:pt x="70" y="102"/>
                  </a:lnTo>
                  <a:lnTo>
                    <a:pt x="71" y="102"/>
                  </a:lnTo>
                  <a:lnTo>
                    <a:pt x="70" y="101"/>
                  </a:lnTo>
                  <a:lnTo>
                    <a:pt x="71" y="100"/>
                  </a:lnTo>
                  <a:lnTo>
                    <a:pt x="72" y="101"/>
                  </a:lnTo>
                  <a:lnTo>
                    <a:pt x="71" y="102"/>
                  </a:lnTo>
                  <a:lnTo>
                    <a:pt x="72" y="102"/>
                  </a:lnTo>
                  <a:lnTo>
                    <a:pt x="72" y="103"/>
                  </a:lnTo>
                  <a:lnTo>
                    <a:pt x="71" y="103"/>
                  </a:lnTo>
                  <a:lnTo>
                    <a:pt x="72" y="103"/>
                  </a:lnTo>
                  <a:lnTo>
                    <a:pt x="73" y="103"/>
                  </a:lnTo>
                  <a:lnTo>
                    <a:pt x="74" y="104"/>
                  </a:lnTo>
                  <a:lnTo>
                    <a:pt x="73" y="104"/>
                  </a:lnTo>
                  <a:lnTo>
                    <a:pt x="74" y="104"/>
                  </a:lnTo>
                  <a:lnTo>
                    <a:pt x="73" y="105"/>
                  </a:lnTo>
                  <a:lnTo>
                    <a:pt x="72" y="105"/>
                  </a:lnTo>
                  <a:lnTo>
                    <a:pt x="70" y="105"/>
                  </a:lnTo>
                  <a:lnTo>
                    <a:pt x="68" y="105"/>
                  </a:lnTo>
                  <a:lnTo>
                    <a:pt x="68" y="107"/>
                  </a:lnTo>
                  <a:lnTo>
                    <a:pt x="67" y="107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7" y="108"/>
                  </a:lnTo>
                  <a:lnTo>
                    <a:pt x="66" y="108"/>
                  </a:lnTo>
                  <a:lnTo>
                    <a:pt x="66" y="107"/>
                  </a:lnTo>
                  <a:lnTo>
                    <a:pt x="65" y="107"/>
                  </a:lnTo>
                  <a:lnTo>
                    <a:pt x="65" y="105"/>
                  </a:lnTo>
                  <a:lnTo>
                    <a:pt x="66" y="105"/>
                  </a:lnTo>
                  <a:lnTo>
                    <a:pt x="66" y="104"/>
                  </a:lnTo>
                  <a:lnTo>
                    <a:pt x="65" y="104"/>
                  </a:lnTo>
                  <a:lnTo>
                    <a:pt x="65" y="103"/>
                  </a:lnTo>
                  <a:lnTo>
                    <a:pt x="64" y="104"/>
                  </a:lnTo>
                  <a:lnTo>
                    <a:pt x="64" y="103"/>
                  </a:lnTo>
                  <a:lnTo>
                    <a:pt x="62" y="103"/>
                  </a:lnTo>
                  <a:lnTo>
                    <a:pt x="62" y="102"/>
                  </a:lnTo>
                  <a:lnTo>
                    <a:pt x="61" y="102"/>
                  </a:lnTo>
                  <a:lnTo>
                    <a:pt x="62" y="102"/>
                  </a:lnTo>
                  <a:lnTo>
                    <a:pt x="62" y="103"/>
                  </a:lnTo>
                  <a:lnTo>
                    <a:pt x="61" y="102"/>
                  </a:lnTo>
                  <a:lnTo>
                    <a:pt x="61" y="103"/>
                  </a:lnTo>
                  <a:lnTo>
                    <a:pt x="60" y="103"/>
                  </a:lnTo>
                  <a:lnTo>
                    <a:pt x="60" y="102"/>
                  </a:lnTo>
                  <a:lnTo>
                    <a:pt x="59" y="101"/>
                  </a:lnTo>
                  <a:lnTo>
                    <a:pt x="58" y="102"/>
                  </a:lnTo>
                  <a:lnTo>
                    <a:pt x="59" y="103"/>
                  </a:lnTo>
                  <a:lnTo>
                    <a:pt x="58" y="103"/>
                  </a:lnTo>
                  <a:lnTo>
                    <a:pt x="59" y="104"/>
                  </a:lnTo>
                  <a:lnTo>
                    <a:pt x="59" y="105"/>
                  </a:lnTo>
                  <a:lnTo>
                    <a:pt x="60" y="107"/>
                  </a:lnTo>
                  <a:lnTo>
                    <a:pt x="60" y="108"/>
                  </a:lnTo>
                  <a:lnTo>
                    <a:pt x="60" y="109"/>
                  </a:lnTo>
                  <a:lnTo>
                    <a:pt x="61" y="109"/>
                  </a:lnTo>
                  <a:lnTo>
                    <a:pt x="61" y="110"/>
                  </a:lnTo>
                  <a:lnTo>
                    <a:pt x="61" y="111"/>
                  </a:lnTo>
                  <a:lnTo>
                    <a:pt x="61" y="113"/>
                  </a:lnTo>
                  <a:lnTo>
                    <a:pt x="62" y="113"/>
                  </a:lnTo>
                  <a:lnTo>
                    <a:pt x="62" y="114"/>
                  </a:lnTo>
                  <a:lnTo>
                    <a:pt x="64" y="114"/>
                  </a:lnTo>
                  <a:lnTo>
                    <a:pt x="62" y="114"/>
                  </a:lnTo>
                  <a:lnTo>
                    <a:pt x="64" y="115"/>
                  </a:lnTo>
                  <a:lnTo>
                    <a:pt x="64" y="116"/>
                  </a:lnTo>
                  <a:lnTo>
                    <a:pt x="64" y="117"/>
                  </a:lnTo>
                  <a:lnTo>
                    <a:pt x="65" y="118"/>
                  </a:lnTo>
                  <a:lnTo>
                    <a:pt x="65" y="120"/>
                  </a:lnTo>
                  <a:lnTo>
                    <a:pt x="65" y="121"/>
                  </a:lnTo>
                  <a:lnTo>
                    <a:pt x="66" y="121"/>
                  </a:lnTo>
                  <a:lnTo>
                    <a:pt x="65" y="121"/>
                  </a:lnTo>
                  <a:lnTo>
                    <a:pt x="65" y="122"/>
                  </a:lnTo>
                  <a:lnTo>
                    <a:pt x="64" y="122"/>
                  </a:lnTo>
                  <a:lnTo>
                    <a:pt x="65" y="122"/>
                  </a:lnTo>
                  <a:lnTo>
                    <a:pt x="64" y="122"/>
                  </a:lnTo>
                  <a:lnTo>
                    <a:pt x="65" y="122"/>
                  </a:lnTo>
                  <a:lnTo>
                    <a:pt x="64" y="122"/>
                  </a:lnTo>
                  <a:lnTo>
                    <a:pt x="64" y="123"/>
                  </a:lnTo>
                  <a:lnTo>
                    <a:pt x="65" y="123"/>
                  </a:lnTo>
                  <a:lnTo>
                    <a:pt x="65" y="124"/>
                  </a:lnTo>
                  <a:lnTo>
                    <a:pt x="66" y="124"/>
                  </a:lnTo>
                  <a:lnTo>
                    <a:pt x="66" y="126"/>
                  </a:lnTo>
                  <a:lnTo>
                    <a:pt x="66" y="127"/>
                  </a:lnTo>
                  <a:lnTo>
                    <a:pt x="67" y="127"/>
                  </a:lnTo>
                  <a:lnTo>
                    <a:pt x="67" y="128"/>
                  </a:lnTo>
                  <a:lnTo>
                    <a:pt x="66" y="128"/>
                  </a:lnTo>
                  <a:lnTo>
                    <a:pt x="65" y="128"/>
                  </a:lnTo>
                  <a:lnTo>
                    <a:pt x="65" y="127"/>
                  </a:lnTo>
                  <a:lnTo>
                    <a:pt x="65" y="126"/>
                  </a:lnTo>
                  <a:lnTo>
                    <a:pt x="64" y="126"/>
                  </a:lnTo>
                  <a:lnTo>
                    <a:pt x="62" y="126"/>
                  </a:lnTo>
                  <a:lnTo>
                    <a:pt x="62" y="124"/>
                  </a:lnTo>
                  <a:lnTo>
                    <a:pt x="61" y="123"/>
                  </a:lnTo>
                  <a:lnTo>
                    <a:pt x="60" y="122"/>
                  </a:lnTo>
                  <a:lnTo>
                    <a:pt x="60" y="122"/>
                  </a:lnTo>
                  <a:lnTo>
                    <a:pt x="60" y="121"/>
                  </a:lnTo>
                  <a:lnTo>
                    <a:pt x="59" y="121"/>
                  </a:lnTo>
                  <a:lnTo>
                    <a:pt x="59" y="120"/>
                  </a:lnTo>
                  <a:lnTo>
                    <a:pt x="58" y="120"/>
                  </a:lnTo>
                  <a:lnTo>
                    <a:pt x="56" y="121"/>
                  </a:lnTo>
                  <a:lnTo>
                    <a:pt x="56" y="121"/>
                  </a:lnTo>
                  <a:lnTo>
                    <a:pt x="56" y="122"/>
                  </a:lnTo>
                  <a:lnTo>
                    <a:pt x="55" y="122"/>
                  </a:lnTo>
                  <a:lnTo>
                    <a:pt x="55" y="122"/>
                  </a:lnTo>
                  <a:lnTo>
                    <a:pt x="56" y="122"/>
                  </a:lnTo>
                  <a:lnTo>
                    <a:pt x="56" y="123"/>
                  </a:lnTo>
                  <a:lnTo>
                    <a:pt x="55" y="123"/>
                  </a:lnTo>
                  <a:lnTo>
                    <a:pt x="55" y="122"/>
                  </a:lnTo>
                  <a:lnTo>
                    <a:pt x="55" y="123"/>
                  </a:lnTo>
                  <a:lnTo>
                    <a:pt x="55" y="124"/>
                  </a:lnTo>
                  <a:lnTo>
                    <a:pt x="55" y="123"/>
                  </a:lnTo>
                  <a:lnTo>
                    <a:pt x="54" y="124"/>
                  </a:lnTo>
                  <a:lnTo>
                    <a:pt x="54" y="126"/>
                  </a:lnTo>
                  <a:lnTo>
                    <a:pt x="55" y="127"/>
                  </a:lnTo>
                  <a:lnTo>
                    <a:pt x="55" y="128"/>
                  </a:lnTo>
                  <a:lnTo>
                    <a:pt x="55" y="129"/>
                  </a:lnTo>
                  <a:lnTo>
                    <a:pt x="54" y="129"/>
                  </a:lnTo>
                  <a:lnTo>
                    <a:pt x="54" y="128"/>
                  </a:lnTo>
                  <a:lnTo>
                    <a:pt x="53" y="127"/>
                  </a:lnTo>
                  <a:lnTo>
                    <a:pt x="52" y="127"/>
                  </a:lnTo>
                  <a:lnTo>
                    <a:pt x="52" y="126"/>
                  </a:lnTo>
                  <a:lnTo>
                    <a:pt x="53" y="126"/>
                  </a:lnTo>
                  <a:lnTo>
                    <a:pt x="53" y="124"/>
                  </a:lnTo>
                  <a:lnTo>
                    <a:pt x="52" y="124"/>
                  </a:lnTo>
                  <a:lnTo>
                    <a:pt x="53" y="123"/>
                  </a:lnTo>
                  <a:lnTo>
                    <a:pt x="52" y="123"/>
                  </a:lnTo>
                  <a:lnTo>
                    <a:pt x="53" y="123"/>
                  </a:lnTo>
                  <a:lnTo>
                    <a:pt x="53" y="122"/>
                  </a:lnTo>
                  <a:lnTo>
                    <a:pt x="52" y="122"/>
                  </a:lnTo>
                  <a:lnTo>
                    <a:pt x="52" y="122"/>
                  </a:lnTo>
                  <a:lnTo>
                    <a:pt x="52" y="121"/>
                  </a:lnTo>
                  <a:lnTo>
                    <a:pt x="51" y="121"/>
                  </a:lnTo>
                  <a:lnTo>
                    <a:pt x="51" y="120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8" y="118"/>
                  </a:lnTo>
                  <a:lnTo>
                    <a:pt x="48" y="117"/>
                  </a:lnTo>
                  <a:lnTo>
                    <a:pt x="48" y="116"/>
                  </a:lnTo>
                  <a:lnTo>
                    <a:pt x="48" y="115"/>
                  </a:lnTo>
                  <a:lnTo>
                    <a:pt x="47" y="115"/>
                  </a:lnTo>
                  <a:lnTo>
                    <a:pt x="46" y="115"/>
                  </a:lnTo>
                  <a:lnTo>
                    <a:pt x="45" y="115"/>
                  </a:lnTo>
                  <a:lnTo>
                    <a:pt x="45" y="116"/>
                  </a:lnTo>
                  <a:lnTo>
                    <a:pt x="43" y="116"/>
                  </a:lnTo>
                  <a:lnTo>
                    <a:pt x="43" y="118"/>
                  </a:lnTo>
                  <a:lnTo>
                    <a:pt x="43" y="120"/>
                  </a:lnTo>
                  <a:lnTo>
                    <a:pt x="45" y="120"/>
                  </a:lnTo>
                  <a:lnTo>
                    <a:pt x="45" y="121"/>
                  </a:lnTo>
                  <a:lnTo>
                    <a:pt x="43" y="121"/>
                  </a:lnTo>
                  <a:lnTo>
                    <a:pt x="43" y="122"/>
                  </a:lnTo>
                  <a:lnTo>
                    <a:pt x="42" y="122"/>
                  </a:lnTo>
                  <a:lnTo>
                    <a:pt x="42" y="121"/>
                  </a:lnTo>
                  <a:lnTo>
                    <a:pt x="42" y="120"/>
                  </a:lnTo>
                  <a:lnTo>
                    <a:pt x="41" y="120"/>
                  </a:lnTo>
                  <a:lnTo>
                    <a:pt x="41" y="121"/>
                  </a:lnTo>
                  <a:lnTo>
                    <a:pt x="40" y="121"/>
                  </a:lnTo>
                  <a:lnTo>
                    <a:pt x="40" y="120"/>
                  </a:lnTo>
                  <a:lnTo>
                    <a:pt x="39" y="120"/>
                  </a:lnTo>
                  <a:lnTo>
                    <a:pt x="39" y="118"/>
                  </a:lnTo>
                  <a:lnTo>
                    <a:pt x="40" y="117"/>
                  </a:lnTo>
                  <a:lnTo>
                    <a:pt x="40" y="116"/>
                  </a:lnTo>
                  <a:lnTo>
                    <a:pt x="39" y="116"/>
                  </a:lnTo>
                  <a:lnTo>
                    <a:pt x="38" y="115"/>
                  </a:lnTo>
                  <a:lnTo>
                    <a:pt x="38" y="114"/>
                  </a:lnTo>
                  <a:lnTo>
                    <a:pt x="36" y="113"/>
                  </a:lnTo>
                  <a:lnTo>
                    <a:pt x="36" y="111"/>
                  </a:lnTo>
                  <a:lnTo>
                    <a:pt x="38" y="110"/>
                  </a:lnTo>
                  <a:lnTo>
                    <a:pt x="39" y="109"/>
                  </a:lnTo>
                  <a:lnTo>
                    <a:pt x="39" y="108"/>
                  </a:lnTo>
                  <a:lnTo>
                    <a:pt x="39" y="107"/>
                  </a:lnTo>
                  <a:lnTo>
                    <a:pt x="39" y="105"/>
                  </a:lnTo>
                  <a:lnTo>
                    <a:pt x="38" y="103"/>
                  </a:lnTo>
                  <a:lnTo>
                    <a:pt x="36" y="102"/>
                  </a:lnTo>
                  <a:lnTo>
                    <a:pt x="35" y="101"/>
                  </a:lnTo>
                  <a:lnTo>
                    <a:pt x="34" y="101"/>
                  </a:lnTo>
                  <a:lnTo>
                    <a:pt x="34" y="100"/>
                  </a:lnTo>
                  <a:lnTo>
                    <a:pt x="33" y="100"/>
                  </a:lnTo>
                  <a:lnTo>
                    <a:pt x="32" y="100"/>
                  </a:lnTo>
                  <a:lnTo>
                    <a:pt x="32" y="98"/>
                  </a:lnTo>
                  <a:lnTo>
                    <a:pt x="32" y="97"/>
                  </a:lnTo>
                  <a:lnTo>
                    <a:pt x="32" y="96"/>
                  </a:lnTo>
                  <a:lnTo>
                    <a:pt x="30" y="96"/>
                  </a:lnTo>
                  <a:lnTo>
                    <a:pt x="28" y="95"/>
                  </a:lnTo>
                  <a:lnTo>
                    <a:pt x="28" y="94"/>
                  </a:lnTo>
                  <a:lnTo>
                    <a:pt x="28" y="94"/>
                  </a:lnTo>
                  <a:lnTo>
                    <a:pt x="29" y="94"/>
                  </a:lnTo>
                  <a:lnTo>
                    <a:pt x="30" y="92"/>
                  </a:lnTo>
                  <a:lnTo>
                    <a:pt x="32" y="92"/>
                  </a:lnTo>
                  <a:lnTo>
                    <a:pt x="32" y="91"/>
                  </a:lnTo>
                  <a:lnTo>
                    <a:pt x="32" y="90"/>
                  </a:lnTo>
                  <a:lnTo>
                    <a:pt x="33" y="89"/>
                  </a:lnTo>
                  <a:lnTo>
                    <a:pt x="33" y="88"/>
                  </a:lnTo>
                  <a:lnTo>
                    <a:pt x="33" y="87"/>
                  </a:lnTo>
                  <a:lnTo>
                    <a:pt x="34" y="88"/>
                  </a:lnTo>
                  <a:lnTo>
                    <a:pt x="34" y="87"/>
                  </a:lnTo>
                  <a:lnTo>
                    <a:pt x="34" y="88"/>
                  </a:lnTo>
                  <a:lnTo>
                    <a:pt x="35" y="88"/>
                  </a:lnTo>
                  <a:lnTo>
                    <a:pt x="36" y="88"/>
                  </a:lnTo>
                  <a:lnTo>
                    <a:pt x="38" y="89"/>
                  </a:lnTo>
                  <a:lnTo>
                    <a:pt x="39" y="88"/>
                  </a:lnTo>
                  <a:lnTo>
                    <a:pt x="40" y="87"/>
                  </a:lnTo>
                  <a:lnTo>
                    <a:pt x="40" y="85"/>
                  </a:lnTo>
                  <a:lnTo>
                    <a:pt x="41" y="85"/>
                  </a:lnTo>
                  <a:lnTo>
                    <a:pt x="42" y="84"/>
                  </a:lnTo>
                  <a:lnTo>
                    <a:pt x="43" y="84"/>
                  </a:lnTo>
                  <a:lnTo>
                    <a:pt x="45" y="84"/>
                  </a:lnTo>
                  <a:lnTo>
                    <a:pt x="46" y="84"/>
                  </a:lnTo>
                  <a:lnTo>
                    <a:pt x="46" y="85"/>
                  </a:lnTo>
                  <a:lnTo>
                    <a:pt x="47" y="85"/>
                  </a:lnTo>
                  <a:lnTo>
                    <a:pt x="48" y="85"/>
                  </a:lnTo>
                  <a:lnTo>
                    <a:pt x="48" y="87"/>
                  </a:lnTo>
                  <a:lnTo>
                    <a:pt x="49" y="88"/>
                  </a:lnTo>
                  <a:lnTo>
                    <a:pt x="51" y="88"/>
                  </a:lnTo>
                  <a:lnTo>
                    <a:pt x="52" y="88"/>
                  </a:lnTo>
                  <a:lnTo>
                    <a:pt x="53" y="89"/>
                  </a:lnTo>
                  <a:lnTo>
                    <a:pt x="54" y="89"/>
                  </a:lnTo>
                  <a:lnTo>
                    <a:pt x="55" y="89"/>
                  </a:lnTo>
                  <a:lnTo>
                    <a:pt x="56" y="90"/>
                  </a:lnTo>
                  <a:lnTo>
                    <a:pt x="58" y="90"/>
                  </a:lnTo>
                  <a:lnTo>
                    <a:pt x="58" y="91"/>
                  </a:lnTo>
                  <a:lnTo>
                    <a:pt x="59" y="92"/>
                  </a:lnTo>
                  <a:lnTo>
                    <a:pt x="60" y="92"/>
                  </a:lnTo>
                  <a:lnTo>
                    <a:pt x="60" y="94"/>
                  </a:lnTo>
                  <a:lnTo>
                    <a:pt x="61" y="94"/>
                  </a:lnTo>
                  <a:lnTo>
                    <a:pt x="62" y="94"/>
                  </a:lnTo>
                  <a:lnTo>
                    <a:pt x="62" y="92"/>
                  </a:lnTo>
                  <a:lnTo>
                    <a:pt x="61" y="91"/>
                  </a:lnTo>
                  <a:lnTo>
                    <a:pt x="60" y="91"/>
                  </a:lnTo>
                  <a:lnTo>
                    <a:pt x="61" y="91"/>
                  </a:lnTo>
                  <a:lnTo>
                    <a:pt x="62" y="90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5" y="91"/>
                  </a:lnTo>
                  <a:lnTo>
                    <a:pt x="66" y="90"/>
                  </a:lnTo>
                  <a:lnTo>
                    <a:pt x="67" y="90"/>
                  </a:lnTo>
                  <a:lnTo>
                    <a:pt x="67" y="89"/>
                  </a:lnTo>
                  <a:lnTo>
                    <a:pt x="68" y="89"/>
                  </a:lnTo>
                  <a:lnTo>
                    <a:pt x="68" y="88"/>
                  </a:lnTo>
                  <a:lnTo>
                    <a:pt x="67" y="88"/>
                  </a:lnTo>
                  <a:lnTo>
                    <a:pt x="66" y="88"/>
                  </a:lnTo>
                  <a:lnTo>
                    <a:pt x="66" y="87"/>
                  </a:lnTo>
                  <a:lnTo>
                    <a:pt x="65" y="88"/>
                  </a:lnTo>
                  <a:lnTo>
                    <a:pt x="64" y="88"/>
                  </a:lnTo>
                  <a:lnTo>
                    <a:pt x="65" y="88"/>
                  </a:lnTo>
                  <a:lnTo>
                    <a:pt x="65" y="87"/>
                  </a:lnTo>
                  <a:lnTo>
                    <a:pt x="64" y="87"/>
                  </a:lnTo>
                  <a:lnTo>
                    <a:pt x="62" y="87"/>
                  </a:lnTo>
                  <a:lnTo>
                    <a:pt x="62" y="88"/>
                  </a:lnTo>
                  <a:lnTo>
                    <a:pt x="61" y="88"/>
                  </a:lnTo>
                  <a:lnTo>
                    <a:pt x="61" y="87"/>
                  </a:lnTo>
                  <a:lnTo>
                    <a:pt x="60" y="87"/>
                  </a:lnTo>
                  <a:lnTo>
                    <a:pt x="59" y="87"/>
                  </a:lnTo>
                  <a:lnTo>
                    <a:pt x="59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4"/>
                  </a:lnTo>
                  <a:lnTo>
                    <a:pt x="58" y="83"/>
                  </a:lnTo>
                  <a:lnTo>
                    <a:pt x="56" y="83"/>
                  </a:lnTo>
                  <a:lnTo>
                    <a:pt x="56" y="83"/>
                  </a:lnTo>
                  <a:lnTo>
                    <a:pt x="56" y="84"/>
                  </a:lnTo>
                  <a:lnTo>
                    <a:pt x="56" y="85"/>
                  </a:lnTo>
                  <a:lnTo>
                    <a:pt x="55" y="84"/>
                  </a:lnTo>
                  <a:lnTo>
                    <a:pt x="55" y="83"/>
                  </a:lnTo>
                  <a:lnTo>
                    <a:pt x="54" y="82"/>
                  </a:lnTo>
                  <a:lnTo>
                    <a:pt x="53" y="81"/>
                  </a:lnTo>
                  <a:lnTo>
                    <a:pt x="53" y="82"/>
                  </a:lnTo>
                  <a:lnTo>
                    <a:pt x="53" y="83"/>
                  </a:lnTo>
                  <a:lnTo>
                    <a:pt x="53" y="84"/>
                  </a:lnTo>
                  <a:lnTo>
                    <a:pt x="52" y="84"/>
                  </a:lnTo>
                  <a:lnTo>
                    <a:pt x="52" y="83"/>
                  </a:lnTo>
                  <a:lnTo>
                    <a:pt x="51" y="84"/>
                  </a:lnTo>
                  <a:lnTo>
                    <a:pt x="51" y="83"/>
                  </a:lnTo>
                  <a:lnTo>
                    <a:pt x="49" y="83"/>
                  </a:lnTo>
                  <a:lnTo>
                    <a:pt x="49" y="84"/>
                  </a:lnTo>
                  <a:lnTo>
                    <a:pt x="48" y="84"/>
                  </a:lnTo>
                  <a:lnTo>
                    <a:pt x="48" y="83"/>
                  </a:lnTo>
                  <a:lnTo>
                    <a:pt x="47" y="83"/>
                  </a:lnTo>
                  <a:lnTo>
                    <a:pt x="46" y="82"/>
                  </a:lnTo>
                  <a:lnTo>
                    <a:pt x="46" y="83"/>
                  </a:lnTo>
                  <a:lnTo>
                    <a:pt x="45" y="82"/>
                  </a:lnTo>
                  <a:lnTo>
                    <a:pt x="43" y="82"/>
                  </a:lnTo>
                  <a:lnTo>
                    <a:pt x="43" y="83"/>
                  </a:lnTo>
                  <a:lnTo>
                    <a:pt x="42" y="83"/>
                  </a:lnTo>
                  <a:lnTo>
                    <a:pt x="42" y="82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0" y="84"/>
                  </a:lnTo>
                  <a:lnTo>
                    <a:pt x="40" y="83"/>
                  </a:lnTo>
                  <a:lnTo>
                    <a:pt x="39" y="83"/>
                  </a:lnTo>
                  <a:lnTo>
                    <a:pt x="38" y="84"/>
                  </a:lnTo>
                  <a:lnTo>
                    <a:pt x="38" y="83"/>
                  </a:lnTo>
                  <a:lnTo>
                    <a:pt x="36" y="84"/>
                  </a:lnTo>
                  <a:lnTo>
                    <a:pt x="36" y="85"/>
                  </a:lnTo>
                  <a:lnTo>
                    <a:pt x="35" y="84"/>
                  </a:lnTo>
                  <a:lnTo>
                    <a:pt x="34" y="84"/>
                  </a:lnTo>
                  <a:lnTo>
                    <a:pt x="35" y="84"/>
                  </a:lnTo>
                  <a:lnTo>
                    <a:pt x="35" y="83"/>
                  </a:lnTo>
                  <a:lnTo>
                    <a:pt x="34" y="83"/>
                  </a:lnTo>
                  <a:lnTo>
                    <a:pt x="34" y="82"/>
                  </a:lnTo>
                  <a:lnTo>
                    <a:pt x="33" y="82"/>
                  </a:lnTo>
                  <a:lnTo>
                    <a:pt x="33" y="81"/>
                  </a:lnTo>
                  <a:lnTo>
                    <a:pt x="32" y="79"/>
                  </a:lnTo>
                  <a:lnTo>
                    <a:pt x="32" y="81"/>
                  </a:lnTo>
                  <a:lnTo>
                    <a:pt x="33" y="82"/>
                  </a:lnTo>
                  <a:lnTo>
                    <a:pt x="33" y="83"/>
                  </a:lnTo>
                  <a:lnTo>
                    <a:pt x="32" y="83"/>
                  </a:lnTo>
                  <a:lnTo>
                    <a:pt x="30" y="83"/>
                  </a:lnTo>
                  <a:lnTo>
                    <a:pt x="30" y="84"/>
                  </a:lnTo>
                  <a:lnTo>
                    <a:pt x="29" y="84"/>
                  </a:lnTo>
                  <a:lnTo>
                    <a:pt x="28" y="84"/>
                  </a:lnTo>
                  <a:lnTo>
                    <a:pt x="28" y="84"/>
                  </a:lnTo>
                  <a:lnTo>
                    <a:pt x="28" y="84"/>
                  </a:lnTo>
                  <a:lnTo>
                    <a:pt x="28" y="83"/>
                  </a:lnTo>
                  <a:lnTo>
                    <a:pt x="28" y="82"/>
                  </a:lnTo>
                  <a:lnTo>
                    <a:pt x="28" y="82"/>
                  </a:lnTo>
                  <a:lnTo>
                    <a:pt x="28" y="82"/>
                  </a:lnTo>
                  <a:lnTo>
                    <a:pt x="28" y="81"/>
                  </a:lnTo>
                  <a:lnTo>
                    <a:pt x="28" y="81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7" y="79"/>
                  </a:lnTo>
                  <a:lnTo>
                    <a:pt x="27" y="78"/>
                  </a:lnTo>
                  <a:lnTo>
                    <a:pt x="27" y="77"/>
                  </a:lnTo>
                  <a:lnTo>
                    <a:pt x="27" y="76"/>
                  </a:lnTo>
                  <a:lnTo>
                    <a:pt x="26" y="76"/>
                  </a:lnTo>
                  <a:lnTo>
                    <a:pt x="26" y="75"/>
                  </a:lnTo>
                  <a:lnTo>
                    <a:pt x="25" y="75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4"/>
                  </a:lnTo>
                  <a:lnTo>
                    <a:pt x="22" y="74"/>
                  </a:lnTo>
                  <a:lnTo>
                    <a:pt x="22" y="72"/>
                  </a:lnTo>
                  <a:lnTo>
                    <a:pt x="22" y="71"/>
                  </a:lnTo>
                  <a:lnTo>
                    <a:pt x="23" y="71"/>
                  </a:lnTo>
                  <a:lnTo>
                    <a:pt x="23" y="70"/>
                  </a:lnTo>
                  <a:lnTo>
                    <a:pt x="22" y="70"/>
                  </a:lnTo>
                  <a:lnTo>
                    <a:pt x="22" y="69"/>
                  </a:lnTo>
                  <a:lnTo>
                    <a:pt x="23" y="69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7" y="69"/>
                  </a:lnTo>
                  <a:lnTo>
                    <a:pt x="28" y="69"/>
                  </a:lnTo>
                  <a:lnTo>
                    <a:pt x="27" y="70"/>
                  </a:lnTo>
                  <a:lnTo>
                    <a:pt x="28" y="70"/>
                  </a:lnTo>
                  <a:lnTo>
                    <a:pt x="28" y="71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9" y="70"/>
                  </a:lnTo>
                  <a:lnTo>
                    <a:pt x="28" y="69"/>
                  </a:lnTo>
                  <a:lnTo>
                    <a:pt x="28" y="68"/>
                  </a:lnTo>
                  <a:lnTo>
                    <a:pt x="29" y="68"/>
                  </a:lnTo>
                  <a:lnTo>
                    <a:pt x="28" y="66"/>
                  </a:lnTo>
                  <a:lnTo>
                    <a:pt x="28" y="65"/>
                  </a:lnTo>
                  <a:lnTo>
                    <a:pt x="28" y="66"/>
                  </a:lnTo>
                  <a:lnTo>
                    <a:pt x="28" y="68"/>
                  </a:lnTo>
                  <a:lnTo>
                    <a:pt x="27" y="66"/>
                  </a:lnTo>
                  <a:lnTo>
                    <a:pt x="26" y="66"/>
                  </a:lnTo>
                  <a:lnTo>
                    <a:pt x="26" y="65"/>
                  </a:lnTo>
                  <a:lnTo>
                    <a:pt x="25" y="65"/>
                  </a:lnTo>
                  <a:lnTo>
                    <a:pt x="25" y="66"/>
                  </a:lnTo>
                  <a:lnTo>
                    <a:pt x="23" y="66"/>
                  </a:lnTo>
                  <a:lnTo>
                    <a:pt x="25" y="66"/>
                  </a:lnTo>
                  <a:lnTo>
                    <a:pt x="25" y="65"/>
                  </a:lnTo>
                  <a:lnTo>
                    <a:pt x="23" y="65"/>
                  </a:lnTo>
                  <a:lnTo>
                    <a:pt x="23" y="65"/>
                  </a:lnTo>
                  <a:lnTo>
                    <a:pt x="23" y="65"/>
                  </a:lnTo>
                  <a:lnTo>
                    <a:pt x="23" y="65"/>
                  </a:lnTo>
                  <a:lnTo>
                    <a:pt x="23" y="65"/>
                  </a:lnTo>
                  <a:lnTo>
                    <a:pt x="22" y="65"/>
                  </a:lnTo>
                  <a:lnTo>
                    <a:pt x="23" y="65"/>
                  </a:lnTo>
                  <a:lnTo>
                    <a:pt x="22" y="66"/>
                  </a:lnTo>
                  <a:lnTo>
                    <a:pt x="23" y="68"/>
                  </a:lnTo>
                  <a:lnTo>
                    <a:pt x="23" y="69"/>
                  </a:lnTo>
                  <a:lnTo>
                    <a:pt x="23" y="68"/>
                  </a:lnTo>
                  <a:lnTo>
                    <a:pt x="22" y="68"/>
                  </a:lnTo>
                  <a:lnTo>
                    <a:pt x="22" y="69"/>
                  </a:lnTo>
                  <a:lnTo>
                    <a:pt x="22" y="68"/>
                  </a:lnTo>
                  <a:lnTo>
                    <a:pt x="21" y="68"/>
                  </a:lnTo>
                  <a:lnTo>
                    <a:pt x="21" y="66"/>
                  </a:lnTo>
                  <a:lnTo>
                    <a:pt x="21" y="65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7" y="64"/>
                  </a:lnTo>
                  <a:lnTo>
                    <a:pt x="17" y="63"/>
                  </a:lnTo>
                  <a:lnTo>
                    <a:pt x="16" y="63"/>
                  </a:lnTo>
                  <a:lnTo>
                    <a:pt x="17" y="63"/>
                  </a:lnTo>
                  <a:lnTo>
                    <a:pt x="16" y="63"/>
                  </a:lnTo>
                  <a:lnTo>
                    <a:pt x="16" y="62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2"/>
                  </a:lnTo>
                  <a:lnTo>
                    <a:pt x="15" y="61"/>
                  </a:lnTo>
                  <a:lnTo>
                    <a:pt x="15" y="62"/>
                  </a:lnTo>
                  <a:lnTo>
                    <a:pt x="14" y="61"/>
                  </a:lnTo>
                  <a:lnTo>
                    <a:pt x="13" y="61"/>
                  </a:lnTo>
                  <a:lnTo>
                    <a:pt x="13" y="59"/>
                  </a:lnTo>
                  <a:lnTo>
                    <a:pt x="13" y="58"/>
                  </a:lnTo>
                  <a:lnTo>
                    <a:pt x="12" y="58"/>
                  </a:lnTo>
                  <a:lnTo>
                    <a:pt x="13" y="58"/>
                  </a:lnTo>
                  <a:lnTo>
                    <a:pt x="12" y="58"/>
                  </a:lnTo>
                  <a:lnTo>
                    <a:pt x="12" y="57"/>
                  </a:lnTo>
                  <a:lnTo>
                    <a:pt x="13" y="57"/>
                  </a:lnTo>
                  <a:lnTo>
                    <a:pt x="12" y="56"/>
                  </a:lnTo>
                  <a:lnTo>
                    <a:pt x="13" y="56"/>
                  </a:lnTo>
                  <a:lnTo>
                    <a:pt x="12" y="56"/>
                  </a:lnTo>
                  <a:lnTo>
                    <a:pt x="12" y="55"/>
                  </a:lnTo>
                  <a:lnTo>
                    <a:pt x="10" y="55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3"/>
                  </a:lnTo>
                  <a:lnTo>
                    <a:pt x="12" y="53"/>
                  </a:lnTo>
                  <a:lnTo>
                    <a:pt x="10" y="52"/>
                  </a:lnTo>
                  <a:lnTo>
                    <a:pt x="9" y="52"/>
                  </a:lnTo>
                  <a:lnTo>
                    <a:pt x="9" y="51"/>
                  </a:lnTo>
                  <a:lnTo>
                    <a:pt x="8" y="51"/>
                  </a:lnTo>
                  <a:lnTo>
                    <a:pt x="9" y="51"/>
                  </a:lnTo>
                  <a:lnTo>
                    <a:pt x="10" y="52"/>
                  </a:lnTo>
                  <a:lnTo>
                    <a:pt x="12" y="52"/>
                  </a:lnTo>
                  <a:lnTo>
                    <a:pt x="13" y="52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3" y="49"/>
                  </a:lnTo>
                  <a:lnTo>
                    <a:pt x="14" y="49"/>
                  </a:lnTo>
                  <a:lnTo>
                    <a:pt x="15" y="49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4" y="45"/>
                  </a:lnTo>
                  <a:lnTo>
                    <a:pt x="14" y="44"/>
                  </a:lnTo>
                  <a:lnTo>
                    <a:pt x="13" y="44"/>
                  </a:lnTo>
                  <a:lnTo>
                    <a:pt x="14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6" y="42"/>
                  </a:lnTo>
                  <a:lnTo>
                    <a:pt x="17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0" y="40"/>
                  </a:lnTo>
                  <a:lnTo>
                    <a:pt x="21" y="40"/>
                  </a:lnTo>
                  <a:lnTo>
                    <a:pt x="20" y="39"/>
                  </a:lnTo>
                  <a:lnTo>
                    <a:pt x="21" y="39"/>
                  </a:lnTo>
                  <a:lnTo>
                    <a:pt x="21" y="38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22" y="37"/>
                  </a:lnTo>
                  <a:lnTo>
                    <a:pt x="22" y="36"/>
                  </a:lnTo>
                  <a:lnTo>
                    <a:pt x="22" y="34"/>
                  </a:lnTo>
                  <a:lnTo>
                    <a:pt x="22" y="33"/>
                  </a:lnTo>
                  <a:lnTo>
                    <a:pt x="23" y="33"/>
                  </a:lnTo>
                  <a:lnTo>
                    <a:pt x="23" y="32"/>
                  </a:lnTo>
                  <a:lnTo>
                    <a:pt x="25" y="32"/>
                  </a:lnTo>
                  <a:lnTo>
                    <a:pt x="26" y="33"/>
                  </a:lnTo>
                  <a:lnTo>
                    <a:pt x="26" y="32"/>
                  </a:lnTo>
                  <a:lnTo>
                    <a:pt x="26" y="31"/>
                  </a:lnTo>
                  <a:lnTo>
                    <a:pt x="27" y="31"/>
                  </a:lnTo>
                  <a:lnTo>
                    <a:pt x="27" y="30"/>
                  </a:lnTo>
                  <a:lnTo>
                    <a:pt x="28" y="29"/>
                  </a:lnTo>
                  <a:lnTo>
                    <a:pt x="28" y="27"/>
                  </a:lnTo>
                  <a:lnTo>
                    <a:pt x="27" y="27"/>
                  </a:lnTo>
                  <a:lnTo>
                    <a:pt x="27" y="26"/>
                  </a:lnTo>
                  <a:lnTo>
                    <a:pt x="26" y="26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3"/>
                  </a:lnTo>
                  <a:lnTo>
                    <a:pt x="28" y="23"/>
                  </a:lnTo>
                  <a:lnTo>
                    <a:pt x="29" y="23"/>
                  </a:lnTo>
                  <a:lnTo>
                    <a:pt x="30" y="23"/>
                  </a:lnTo>
                  <a:lnTo>
                    <a:pt x="32" y="23"/>
                  </a:lnTo>
                  <a:lnTo>
                    <a:pt x="33" y="23"/>
                  </a:lnTo>
                  <a:lnTo>
                    <a:pt x="33" y="21"/>
                  </a:lnTo>
                  <a:lnTo>
                    <a:pt x="34" y="21"/>
                  </a:lnTo>
                  <a:lnTo>
                    <a:pt x="35" y="21"/>
                  </a:lnTo>
                  <a:lnTo>
                    <a:pt x="36" y="23"/>
                  </a:lnTo>
                  <a:lnTo>
                    <a:pt x="38" y="23"/>
                  </a:lnTo>
                  <a:lnTo>
                    <a:pt x="38" y="21"/>
                  </a:lnTo>
                  <a:lnTo>
                    <a:pt x="39" y="21"/>
                  </a:lnTo>
                  <a:lnTo>
                    <a:pt x="39" y="20"/>
                  </a:lnTo>
                  <a:lnTo>
                    <a:pt x="40" y="21"/>
                  </a:lnTo>
                  <a:lnTo>
                    <a:pt x="41" y="21"/>
                  </a:lnTo>
                  <a:lnTo>
                    <a:pt x="41" y="20"/>
                  </a:lnTo>
                  <a:lnTo>
                    <a:pt x="41" y="19"/>
                  </a:lnTo>
                  <a:lnTo>
                    <a:pt x="42" y="19"/>
                  </a:lnTo>
                  <a:lnTo>
                    <a:pt x="42" y="18"/>
                  </a:lnTo>
                  <a:lnTo>
                    <a:pt x="43" y="18"/>
                  </a:lnTo>
                  <a:lnTo>
                    <a:pt x="43" y="17"/>
                  </a:lnTo>
                  <a:lnTo>
                    <a:pt x="43" y="16"/>
                  </a:lnTo>
                  <a:lnTo>
                    <a:pt x="45" y="16"/>
                  </a:lnTo>
                  <a:lnTo>
                    <a:pt x="46" y="16"/>
                  </a:lnTo>
                  <a:lnTo>
                    <a:pt x="47" y="16"/>
                  </a:lnTo>
                  <a:lnTo>
                    <a:pt x="48" y="16"/>
                  </a:lnTo>
                  <a:lnTo>
                    <a:pt x="48" y="14"/>
                  </a:lnTo>
                  <a:lnTo>
                    <a:pt x="49" y="14"/>
                  </a:lnTo>
                  <a:lnTo>
                    <a:pt x="51" y="16"/>
                  </a:lnTo>
                  <a:lnTo>
                    <a:pt x="52" y="16"/>
                  </a:lnTo>
                  <a:lnTo>
                    <a:pt x="53" y="16"/>
                  </a:lnTo>
                  <a:lnTo>
                    <a:pt x="54" y="16"/>
                  </a:lnTo>
                  <a:lnTo>
                    <a:pt x="55" y="16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6"/>
                  </a:lnTo>
                  <a:lnTo>
                    <a:pt x="58" y="14"/>
                  </a:lnTo>
                  <a:lnTo>
                    <a:pt x="59" y="13"/>
                  </a:lnTo>
                  <a:lnTo>
                    <a:pt x="59" y="12"/>
                  </a:lnTo>
                  <a:lnTo>
                    <a:pt x="59" y="11"/>
                  </a:lnTo>
                  <a:lnTo>
                    <a:pt x="60" y="11"/>
                  </a:lnTo>
                  <a:lnTo>
                    <a:pt x="60" y="10"/>
                  </a:lnTo>
                  <a:lnTo>
                    <a:pt x="62" y="11"/>
                  </a:lnTo>
                  <a:lnTo>
                    <a:pt x="66" y="11"/>
                  </a:lnTo>
                  <a:lnTo>
                    <a:pt x="67" y="11"/>
                  </a:lnTo>
                  <a:lnTo>
                    <a:pt x="67" y="10"/>
                  </a:lnTo>
                  <a:lnTo>
                    <a:pt x="68" y="10"/>
                  </a:lnTo>
                  <a:lnTo>
                    <a:pt x="68" y="8"/>
                  </a:lnTo>
                  <a:lnTo>
                    <a:pt x="70" y="8"/>
                  </a:lnTo>
                  <a:lnTo>
                    <a:pt x="70" y="10"/>
                  </a:lnTo>
                  <a:lnTo>
                    <a:pt x="71" y="10"/>
                  </a:lnTo>
                  <a:lnTo>
                    <a:pt x="71" y="8"/>
                  </a:lnTo>
                  <a:lnTo>
                    <a:pt x="72" y="8"/>
                  </a:lnTo>
                  <a:lnTo>
                    <a:pt x="73" y="8"/>
                  </a:lnTo>
                  <a:lnTo>
                    <a:pt x="74" y="10"/>
                  </a:lnTo>
                  <a:lnTo>
                    <a:pt x="75" y="10"/>
                  </a:lnTo>
                  <a:lnTo>
                    <a:pt x="77" y="8"/>
                  </a:lnTo>
                  <a:lnTo>
                    <a:pt x="78" y="8"/>
                  </a:lnTo>
                  <a:lnTo>
                    <a:pt x="79" y="8"/>
                  </a:lnTo>
                  <a:lnTo>
                    <a:pt x="80" y="8"/>
                  </a:lnTo>
                  <a:lnTo>
                    <a:pt x="81" y="8"/>
                  </a:lnTo>
                  <a:lnTo>
                    <a:pt x="83" y="8"/>
                  </a:lnTo>
                  <a:lnTo>
                    <a:pt x="84" y="8"/>
                  </a:lnTo>
                  <a:lnTo>
                    <a:pt x="84" y="7"/>
                  </a:lnTo>
                  <a:lnTo>
                    <a:pt x="84" y="6"/>
                  </a:lnTo>
                  <a:lnTo>
                    <a:pt x="85" y="6"/>
                  </a:lnTo>
                  <a:lnTo>
                    <a:pt x="85" y="6"/>
                  </a:lnTo>
                  <a:lnTo>
                    <a:pt x="85" y="7"/>
                  </a:lnTo>
                  <a:lnTo>
                    <a:pt x="85" y="6"/>
                  </a:lnTo>
                  <a:lnTo>
                    <a:pt x="86" y="6"/>
                  </a:lnTo>
                  <a:lnTo>
                    <a:pt x="87" y="6"/>
                  </a:lnTo>
                  <a:lnTo>
                    <a:pt x="87" y="7"/>
                  </a:lnTo>
                  <a:lnTo>
                    <a:pt x="87" y="6"/>
                  </a:lnTo>
                  <a:lnTo>
                    <a:pt x="88" y="6"/>
                  </a:lnTo>
                  <a:lnTo>
                    <a:pt x="88" y="7"/>
                  </a:lnTo>
                  <a:lnTo>
                    <a:pt x="90" y="6"/>
                  </a:lnTo>
                  <a:lnTo>
                    <a:pt x="91" y="6"/>
                  </a:lnTo>
                  <a:lnTo>
                    <a:pt x="92" y="6"/>
                  </a:lnTo>
                  <a:lnTo>
                    <a:pt x="92" y="7"/>
                  </a:lnTo>
                  <a:lnTo>
                    <a:pt x="93" y="7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4" y="8"/>
                  </a:lnTo>
                  <a:lnTo>
                    <a:pt x="96" y="8"/>
                  </a:lnTo>
                  <a:lnTo>
                    <a:pt x="97" y="10"/>
                  </a:lnTo>
                  <a:lnTo>
                    <a:pt x="98" y="10"/>
                  </a:lnTo>
                  <a:lnTo>
                    <a:pt x="97" y="10"/>
                  </a:lnTo>
                  <a:lnTo>
                    <a:pt x="98" y="8"/>
                  </a:lnTo>
                  <a:lnTo>
                    <a:pt x="99" y="8"/>
                  </a:lnTo>
                  <a:lnTo>
                    <a:pt x="103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2"/>
                  </a:lnTo>
                  <a:lnTo>
                    <a:pt x="106" y="13"/>
                  </a:lnTo>
                  <a:lnTo>
                    <a:pt x="110" y="12"/>
                  </a:lnTo>
                  <a:lnTo>
                    <a:pt x="111" y="12"/>
                  </a:lnTo>
                  <a:lnTo>
                    <a:pt x="111" y="11"/>
                  </a:lnTo>
                  <a:lnTo>
                    <a:pt x="112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4" y="11"/>
                  </a:lnTo>
                  <a:lnTo>
                    <a:pt x="116" y="10"/>
                  </a:lnTo>
                  <a:lnTo>
                    <a:pt x="116" y="11"/>
                  </a:lnTo>
                  <a:lnTo>
                    <a:pt x="117" y="11"/>
                  </a:lnTo>
                  <a:lnTo>
                    <a:pt x="118" y="11"/>
                  </a:lnTo>
                  <a:lnTo>
                    <a:pt x="119" y="11"/>
                  </a:lnTo>
                  <a:lnTo>
                    <a:pt x="120" y="10"/>
                  </a:lnTo>
                  <a:lnTo>
                    <a:pt x="122" y="10"/>
                  </a:lnTo>
                  <a:lnTo>
                    <a:pt x="123" y="8"/>
                  </a:lnTo>
                  <a:lnTo>
                    <a:pt x="123" y="8"/>
                  </a:lnTo>
                  <a:lnTo>
                    <a:pt x="123" y="7"/>
                  </a:lnTo>
                  <a:lnTo>
                    <a:pt x="123" y="6"/>
                  </a:lnTo>
                  <a:lnTo>
                    <a:pt x="122" y="6"/>
                  </a:lnTo>
                  <a:lnTo>
                    <a:pt x="122" y="5"/>
                  </a:lnTo>
                  <a:lnTo>
                    <a:pt x="122" y="4"/>
                  </a:lnTo>
                  <a:lnTo>
                    <a:pt x="120" y="4"/>
                  </a:lnTo>
                  <a:lnTo>
                    <a:pt x="120" y="3"/>
                  </a:lnTo>
                  <a:lnTo>
                    <a:pt x="120" y="1"/>
                  </a:lnTo>
                  <a:lnTo>
                    <a:pt x="122" y="1"/>
                  </a:lnTo>
                  <a:lnTo>
                    <a:pt x="123" y="1"/>
                  </a:lnTo>
                  <a:lnTo>
                    <a:pt x="124" y="0"/>
                  </a:lnTo>
                  <a:lnTo>
                    <a:pt x="124" y="1"/>
                  </a:lnTo>
                  <a:lnTo>
                    <a:pt x="125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60" name="Freeform 515">
              <a:extLst>
                <a:ext uri="{FF2B5EF4-FFF2-40B4-BE49-F238E27FC236}">
                  <a16:creationId xmlns:a16="http://schemas.microsoft.com/office/drawing/2014/main" id="{0A6D86EC-2AE8-66B2-5CC8-75B63FA55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319" y="3532337"/>
              <a:ext cx="344488" cy="301625"/>
            </a:xfrm>
            <a:custGeom>
              <a:avLst/>
              <a:gdLst>
                <a:gd name="T0" fmla="*/ 209 w 217"/>
                <a:gd name="T1" fmla="*/ 26 h 190"/>
                <a:gd name="T2" fmla="*/ 210 w 217"/>
                <a:gd name="T3" fmla="*/ 35 h 190"/>
                <a:gd name="T4" fmla="*/ 216 w 217"/>
                <a:gd name="T5" fmla="*/ 47 h 190"/>
                <a:gd name="T6" fmla="*/ 210 w 217"/>
                <a:gd name="T7" fmla="*/ 52 h 190"/>
                <a:gd name="T8" fmla="*/ 210 w 217"/>
                <a:gd name="T9" fmla="*/ 64 h 190"/>
                <a:gd name="T10" fmla="*/ 211 w 217"/>
                <a:gd name="T11" fmla="*/ 78 h 190"/>
                <a:gd name="T12" fmla="*/ 210 w 217"/>
                <a:gd name="T13" fmla="*/ 81 h 190"/>
                <a:gd name="T14" fmla="*/ 204 w 217"/>
                <a:gd name="T15" fmla="*/ 86 h 190"/>
                <a:gd name="T16" fmla="*/ 203 w 217"/>
                <a:gd name="T17" fmla="*/ 99 h 190"/>
                <a:gd name="T18" fmla="*/ 201 w 217"/>
                <a:gd name="T19" fmla="*/ 106 h 190"/>
                <a:gd name="T20" fmla="*/ 209 w 217"/>
                <a:gd name="T21" fmla="*/ 109 h 190"/>
                <a:gd name="T22" fmla="*/ 189 w 217"/>
                <a:gd name="T23" fmla="*/ 118 h 190"/>
                <a:gd name="T24" fmla="*/ 166 w 217"/>
                <a:gd name="T25" fmla="*/ 125 h 190"/>
                <a:gd name="T26" fmla="*/ 155 w 217"/>
                <a:gd name="T27" fmla="*/ 135 h 190"/>
                <a:gd name="T28" fmla="*/ 152 w 217"/>
                <a:gd name="T29" fmla="*/ 142 h 190"/>
                <a:gd name="T30" fmla="*/ 140 w 217"/>
                <a:gd name="T31" fmla="*/ 143 h 190"/>
                <a:gd name="T32" fmla="*/ 127 w 217"/>
                <a:gd name="T33" fmla="*/ 152 h 190"/>
                <a:gd name="T34" fmla="*/ 112 w 217"/>
                <a:gd name="T35" fmla="*/ 165 h 190"/>
                <a:gd name="T36" fmla="*/ 97 w 217"/>
                <a:gd name="T37" fmla="*/ 187 h 190"/>
                <a:gd name="T38" fmla="*/ 84 w 217"/>
                <a:gd name="T39" fmla="*/ 188 h 190"/>
                <a:gd name="T40" fmla="*/ 72 w 217"/>
                <a:gd name="T41" fmla="*/ 188 h 190"/>
                <a:gd name="T42" fmla="*/ 64 w 217"/>
                <a:gd name="T43" fmla="*/ 185 h 190"/>
                <a:gd name="T44" fmla="*/ 55 w 217"/>
                <a:gd name="T45" fmla="*/ 180 h 190"/>
                <a:gd name="T46" fmla="*/ 43 w 217"/>
                <a:gd name="T47" fmla="*/ 178 h 190"/>
                <a:gd name="T48" fmla="*/ 30 w 217"/>
                <a:gd name="T49" fmla="*/ 181 h 190"/>
                <a:gd name="T50" fmla="*/ 20 w 217"/>
                <a:gd name="T51" fmla="*/ 176 h 190"/>
                <a:gd name="T52" fmla="*/ 11 w 217"/>
                <a:gd name="T53" fmla="*/ 169 h 190"/>
                <a:gd name="T54" fmla="*/ 3 w 217"/>
                <a:gd name="T55" fmla="*/ 161 h 190"/>
                <a:gd name="T56" fmla="*/ 0 w 217"/>
                <a:gd name="T57" fmla="*/ 146 h 190"/>
                <a:gd name="T58" fmla="*/ 0 w 217"/>
                <a:gd name="T59" fmla="*/ 120 h 190"/>
                <a:gd name="T60" fmla="*/ 2 w 217"/>
                <a:gd name="T61" fmla="*/ 91 h 190"/>
                <a:gd name="T62" fmla="*/ 30 w 217"/>
                <a:gd name="T63" fmla="*/ 91 h 190"/>
                <a:gd name="T64" fmla="*/ 38 w 217"/>
                <a:gd name="T65" fmla="*/ 80 h 190"/>
                <a:gd name="T66" fmla="*/ 38 w 217"/>
                <a:gd name="T67" fmla="*/ 67 h 190"/>
                <a:gd name="T68" fmla="*/ 38 w 217"/>
                <a:gd name="T69" fmla="*/ 53 h 190"/>
                <a:gd name="T70" fmla="*/ 43 w 217"/>
                <a:gd name="T71" fmla="*/ 54 h 190"/>
                <a:gd name="T72" fmla="*/ 45 w 217"/>
                <a:gd name="T73" fmla="*/ 61 h 190"/>
                <a:gd name="T74" fmla="*/ 60 w 217"/>
                <a:gd name="T75" fmla="*/ 58 h 190"/>
                <a:gd name="T76" fmla="*/ 62 w 217"/>
                <a:gd name="T77" fmla="*/ 64 h 190"/>
                <a:gd name="T78" fmla="*/ 69 w 217"/>
                <a:gd name="T79" fmla="*/ 68 h 190"/>
                <a:gd name="T80" fmla="*/ 84 w 217"/>
                <a:gd name="T81" fmla="*/ 72 h 190"/>
                <a:gd name="T82" fmla="*/ 93 w 217"/>
                <a:gd name="T83" fmla="*/ 68 h 190"/>
                <a:gd name="T84" fmla="*/ 97 w 217"/>
                <a:gd name="T85" fmla="*/ 68 h 190"/>
                <a:gd name="T86" fmla="*/ 111 w 217"/>
                <a:gd name="T87" fmla="*/ 79 h 190"/>
                <a:gd name="T88" fmla="*/ 121 w 217"/>
                <a:gd name="T89" fmla="*/ 85 h 190"/>
                <a:gd name="T90" fmla="*/ 127 w 217"/>
                <a:gd name="T91" fmla="*/ 92 h 190"/>
                <a:gd name="T92" fmla="*/ 134 w 217"/>
                <a:gd name="T93" fmla="*/ 99 h 190"/>
                <a:gd name="T94" fmla="*/ 143 w 217"/>
                <a:gd name="T95" fmla="*/ 100 h 190"/>
                <a:gd name="T96" fmla="*/ 146 w 217"/>
                <a:gd name="T97" fmla="*/ 75 h 190"/>
                <a:gd name="T98" fmla="*/ 138 w 217"/>
                <a:gd name="T99" fmla="*/ 80 h 190"/>
                <a:gd name="T100" fmla="*/ 125 w 217"/>
                <a:gd name="T101" fmla="*/ 73 h 190"/>
                <a:gd name="T102" fmla="*/ 120 w 217"/>
                <a:gd name="T103" fmla="*/ 65 h 190"/>
                <a:gd name="T104" fmla="*/ 121 w 217"/>
                <a:gd name="T105" fmla="*/ 53 h 190"/>
                <a:gd name="T106" fmla="*/ 124 w 217"/>
                <a:gd name="T107" fmla="*/ 45 h 190"/>
                <a:gd name="T108" fmla="*/ 124 w 217"/>
                <a:gd name="T109" fmla="*/ 34 h 190"/>
                <a:gd name="T110" fmla="*/ 123 w 217"/>
                <a:gd name="T111" fmla="*/ 23 h 190"/>
                <a:gd name="T112" fmla="*/ 129 w 217"/>
                <a:gd name="T113" fmla="*/ 9 h 190"/>
                <a:gd name="T114" fmla="*/ 164 w 217"/>
                <a:gd name="T115" fmla="*/ 2 h 190"/>
                <a:gd name="T116" fmla="*/ 176 w 217"/>
                <a:gd name="T117" fmla="*/ 8 h 190"/>
                <a:gd name="T118" fmla="*/ 184 w 217"/>
                <a:gd name="T119" fmla="*/ 16 h 190"/>
                <a:gd name="T120" fmla="*/ 195 w 217"/>
                <a:gd name="T121" fmla="*/ 19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7" h="190">
                  <a:moveTo>
                    <a:pt x="204" y="22"/>
                  </a:moveTo>
                  <a:lnTo>
                    <a:pt x="204" y="23"/>
                  </a:lnTo>
                  <a:lnTo>
                    <a:pt x="204" y="25"/>
                  </a:lnTo>
                  <a:lnTo>
                    <a:pt x="204" y="23"/>
                  </a:lnTo>
                  <a:lnTo>
                    <a:pt x="205" y="23"/>
                  </a:lnTo>
                  <a:lnTo>
                    <a:pt x="205" y="25"/>
                  </a:lnTo>
                  <a:lnTo>
                    <a:pt x="205" y="26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8" y="27"/>
                  </a:lnTo>
                  <a:lnTo>
                    <a:pt x="208" y="26"/>
                  </a:lnTo>
                  <a:lnTo>
                    <a:pt x="209" y="26"/>
                  </a:lnTo>
                  <a:lnTo>
                    <a:pt x="209" y="27"/>
                  </a:lnTo>
                  <a:lnTo>
                    <a:pt x="210" y="27"/>
                  </a:lnTo>
                  <a:lnTo>
                    <a:pt x="210" y="28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1" y="31"/>
                  </a:lnTo>
                  <a:lnTo>
                    <a:pt x="211" y="32"/>
                  </a:lnTo>
                  <a:lnTo>
                    <a:pt x="211" y="33"/>
                  </a:lnTo>
                  <a:lnTo>
                    <a:pt x="211" y="34"/>
                  </a:lnTo>
                  <a:lnTo>
                    <a:pt x="210" y="34"/>
                  </a:lnTo>
                  <a:lnTo>
                    <a:pt x="210" y="35"/>
                  </a:lnTo>
                  <a:lnTo>
                    <a:pt x="212" y="36"/>
                  </a:lnTo>
                  <a:lnTo>
                    <a:pt x="212" y="38"/>
                  </a:lnTo>
                  <a:lnTo>
                    <a:pt x="214" y="38"/>
                  </a:lnTo>
                  <a:lnTo>
                    <a:pt x="215" y="39"/>
                  </a:lnTo>
                  <a:lnTo>
                    <a:pt x="215" y="40"/>
                  </a:lnTo>
                  <a:lnTo>
                    <a:pt x="215" y="41"/>
                  </a:lnTo>
                  <a:lnTo>
                    <a:pt x="215" y="42"/>
                  </a:lnTo>
                  <a:lnTo>
                    <a:pt x="216" y="42"/>
                  </a:lnTo>
                  <a:lnTo>
                    <a:pt x="216" y="44"/>
                  </a:lnTo>
                  <a:lnTo>
                    <a:pt x="217" y="45"/>
                  </a:lnTo>
                  <a:lnTo>
                    <a:pt x="217" y="46"/>
                  </a:lnTo>
                  <a:lnTo>
                    <a:pt x="216" y="47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4" y="48"/>
                  </a:lnTo>
                  <a:lnTo>
                    <a:pt x="214" y="49"/>
                  </a:lnTo>
                  <a:lnTo>
                    <a:pt x="212" y="49"/>
                  </a:lnTo>
                  <a:lnTo>
                    <a:pt x="212" y="48"/>
                  </a:lnTo>
                  <a:lnTo>
                    <a:pt x="211" y="49"/>
                  </a:lnTo>
                  <a:lnTo>
                    <a:pt x="210" y="49"/>
                  </a:lnTo>
                  <a:lnTo>
                    <a:pt x="210" y="51"/>
                  </a:lnTo>
                  <a:lnTo>
                    <a:pt x="210" y="51"/>
                  </a:lnTo>
                  <a:lnTo>
                    <a:pt x="210" y="51"/>
                  </a:lnTo>
                  <a:lnTo>
                    <a:pt x="210" y="52"/>
                  </a:lnTo>
                  <a:lnTo>
                    <a:pt x="210" y="53"/>
                  </a:lnTo>
                  <a:lnTo>
                    <a:pt x="210" y="54"/>
                  </a:lnTo>
                  <a:lnTo>
                    <a:pt x="211" y="54"/>
                  </a:lnTo>
                  <a:lnTo>
                    <a:pt x="211" y="55"/>
                  </a:lnTo>
                  <a:lnTo>
                    <a:pt x="212" y="57"/>
                  </a:lnTo>
                  <a:lnTo>
                    <a:pt x="211" y="58"/>
                  </a:lnTo>
                  <a:lnTo>
                    <a:pt x="210" y="59"/>
                  </a:lnTo>
                  <a:lnTo>
                    <a:pt x="210" y="60"/>
                  </a:lnTo>
                  <a:lnTo>
                    <a:pt x="210" y="61"/>
                  </a:lnTo>
                  <a:lnTo>
                    <a:pt x="210" y="61"/>
                  </a:lnTo>
                  <a:lnTo>
                    <a:pt x="210" y="62"/>
                  </a:lnTo>
                  <a:lnTo>
                    <a:pt x="210" y="64"/>
                  </a:lnTo>
                  <a:lnTo>
                    <a:pt x="210" y="65"/>
                  </a:lnTo>
                  <a:lnTo>
                    <a:pt x="210" y="64"/>
                  </a:lnTo>
                  <a:lnTo>
                    <a:pt x="210" y="65"/>
                  </a:lnTo>
                  <a:lnTo>
                    <a:pt x="210" y="68"/>
                  </a:lnTo>
                  <a:lnTo>
                    <a:pt x="210" y="70"/>
                  </a:lnTo>
                  <a:lnTo>
                    <a:pt x="210" y="71"/>
                  </a:lnTo>
                  <a:lnTo>
                    <a:pt x="210" y="72"/>
                  </a:lnTo>
                  <a:lnTo>
                    <a:pt x="210" y="74"/>
                  </a:lnTo>
                  <a:lnTo>
                    <a:pt x="210" y="75"/>
                  </a:lnTo>
                  <a:lnTo>
                    <a:pt x="210" y="75"/>
                  </a:lnTo>
                  <a:lnTo>
                    <a:pt x="210" y="77"/>
                  </a:lnTo>
                  <a:lnTo>
                    <a:pt x="211" y="78"/>
                  </a:lnTo>
                  <a:lnTo>
                    <a:pt x="212" y="78"/>
                  </a:lnTo>
                  <a:lnTo>
                    <a:pt x="214" y="78"/>
                  </a:lnTo>
                  <a:lnTo>
                    <a:pt x="215" y="78"/>
                  </a:lnTo>
                  <a:lnTo>
                    <a:pt x="215" y="79"/>
                  </a:lnTo>
                  <a:lnTo>
                    <a:pt x="214" y="79"/>
                  </a:lnTo>
                  <a:lnTo>
                    <a:pt x="214" y="80"/>
                  </a:lnTo>
                  <a:lnTo>
                    <a:pt x="212" y="80"/>
                  </a:lnTo>
                  <a:lnTo>
                    <a:pt x="212" y="81"/>
                  </a:lnTo>
                  <a:lnTo>
                    <a:pt x="211" y="81"/>
                  </a:lnTo>
                  <a:lnTo>
                    <a:pt x="211" y="83"/>
                  </a:lnTo>
                  <a:lnTo>
                    <a:pt x="210" y="83"/>
                  </a:lnTo>
                  <a:lnTo>
                    <a:pt x="210" y="81"/>
                  </a:lnTo>
                  <a:lnTo>
                    <a:pt x="210" y="83"/>
                  </a:lnTo>
                  <a:lnTo>
                    <a:pt x="210" y="84"/>
                  </a:lnTo>
                  <a:lnTo>
                    <a:pt x="209" y="84"/>
                  </a:lnTo>
                  <a:lnTo>
                    <a:pt x="209" y="83"/>
                  </a:lnTo>
                  <a:lnTo>
                    <a:pt x="208" y="83"/>
                  </a:lnTo>
                  <a:lnTo>
                    <a:pt x="208" y="84"/>
                  </a:lnTo>
                  <a:lnTo>
                    <a:pt x="207" y="84"/>
                  </a:lnTo>
                  <a:lnTo>
                    <a:pt x="207" y="83"/>
                  </a:lnTo>
                  <a:lnTo>
                    <a:pt x="207" y="84"/>
                  </a:lnTo>
                  <a:lnTo>
                    <a:pt x="205" y="85"/>
                  </a:lnTo>
                  <a:lnTo>
                    <a:pt x="205" y="86"/>
                  </a:lnTo>
                  <a:lnTo>
                    <a:pt x="204" y="86"/>
                  </a:lnTo>
                  <a:lnTo>
                    <a:pt x="204" y="87"/>
                  </a:lnTo>
                  <a:lnTo>
                    <a:pt x="204" y="88"/>
                  </a:lnTo>
                  <a:lnTo>
                    <a:pt x="205" y="88"/>
                  </a:lnTo>
                  <a:lnTo>
                    <a:pt x="205" y="90"/>
                  </a:lnTo>
                  <a:lnTo>
                    <a:pt x="205" y="91"/>
                  </a:lnTo>
                  <a:lnTo>
                    <a:pt x="205" y="92"/>
                  </a:lnTo>
                  <a:lnTo>
                    <a:pt x="205" y="93"/>
                  </a:lnTo>
                  <a:lnTo>
                    <a:pt x="205" y="94"/>
                  </a:lnTo>
                  <a:lnTo>
                    <a:pt x="205" y="96"/>
                  </a:lnTo>
                  <a:lnTo>
                    <a:pt x="204" y="97"/>
                  </a:lnTo>
                  <a:lnTo>
                    <a:pt x="204" y="98"/>
                  </a:lnTo>
                  <a:lnTo>
                    <a:pt x="203" y="99"/>
                  </a:lnTo>
                  <a:lnTo>
                    <a:pt x="203" y="100"/>
                  </a:lnTo>
                  <a:lnTo>
                    <a:pt x="202" y="100"/>
                  </a:lnTo>
                  <a:lnTo>
                    <a:pt x="202" y="101"/>
                  </a:lnTo>
                  <a:lnTo>
                    <a:pt x="202" y="103"/>
                  </a:lnTo>
                  <a:lnTo>
                    <a:pt x="201" y="103"/>
                  </a:lnTo>
                  <a:lnTo>
                    <a:pt x="199" y="103"/>
                  </a:lnTo>
                  <a:lnTo>
                    <a:pt x="199" y="104"/>
                  </a:lnTo>
                  <a:lnTo>
                    <a:pt x="201" y="104"/>
                  </a:lnTo>
                  <a:lnTo>
                    <a:pt x="202" y="105"/>
                  </a:lnTo>
                  <a:lnTo>
                    <a:pt x="202" y="106"/>
                  </a:lnTo>
                  <a:lnTo>
                    <a:pt x="201" y="106"/>
                  </a:lnTo>
                  <a:lnTo>
                    <a:pt x="201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4" y="107"/>
                  </a:lnTo>
                  <a:lnTo>
                    <a:pt x="204" y="109"/>
                  </a:lnTo>
                  <a:lnTo>
                    <a:pt x="205" y="109"/>
                  </a:lnTo>
                  <a:lnTo>
                    <a:pt x="205" y="110"/>
                  </a:lnTo>
                  <a:lnTo>
                    <a:pt x="205" y="111"/>
                  </a:lnTo>
                  <a:lnTo>
                    <a:pt x="207" y="111"/>
                  </a:lnTo>
                  <a:lnTo>
                    <a:pt x="207" y="110"/>
                  </a:lnTo>
                  <a:lnTo>
                    <a:pt x="208" y="110"/>
                  </a:lnTo>
                  <a:lnTo>
                    <a:pt x="208" y="109"/>
                  </a:lnTo>
                  <a:lnTo>
                    <a:pt x="209" y="109"/>
                  </a:lnTo>
                  <a:lnTo>
                    <a:pt x="209" y="110"/>
                  </a:lnTo>
                  <a:lnTo>
                    <a:pt x="210" y="111"/>
                  </a:lnTo>
                  <a:lnTo>
                    <a:pt x="208" y="111"/>
                  </a:lnTo>
                  <a:lnTo>
                    <a:pt x="207" y="111"/>
                  </a:lnTo>
                  <a:lnTo>
                    <a:pt x="204" y="112"/>
                  </a:lnTo>
                  <a:lnTo>
                    <a:pt x="201" y="113"/>
                  </a:lnTo>
                  <a:lnTo>
                    <a:pt x="197" y="114"/>
                  </a:lnTo>
                  <a:lnTo>
                    <a:pt x="195" y="116"/>
                  </a:lnTo>
                  <a:lnTo>
                    <a:pt x="192" y="117"/>
                  </a:lnTo>
                  <a:lnTo>
                    <a:pt x="191" y="117"/>
                  </a:lnTo>
                  <a:lnTo>
                    <a:pt x="189" y="117"/>
                  </a:lnTo>
                  <a:lnTo>
                    <a:pt x="189" y="118"/>
                  </a:lnTo>
                  <a:lnTo>
                    <a:pt x="186" y="118"/>
                  </a:lnTo>
                  <a:lnTo>
                    <a:pt x="185" y="119"/>
                  </a:lnTo>
                  <a:lnTo>
                    <a:pt x="183" y="119"/>
                  </a:lnTo>
                  <a:lnTo>
                    <a:pt x="181" y="120"/>
                  </a:lnTo>
                  <a:lnTo>
                    <a:pt x="179" y="122"/>
                  </a:lnTo>
                  <a:lnTo>
                    <a:pt x="178" y="123"/>
                  </a:lnTo>
                  <a:lnTo>
                    <a:pt x="176" y="123"/>
                  </a:lnTo>
                  <a:lnTo>
                    <a:pt x="173" y="124"/>
                  </a:lnTo>
                  <a:lnTo>
                    <a:pt x="171" y="124"/>
                  </a:lnTo>
                  <a:lnTo>
                    <a:pt x="170" y="124"/>
                  </a:lnTo>
                  <a:lnTo>
                    <a:pt x="169" y="124"/>
                  </a:lnTo>
                  <a:lnTo>
                    <a:pt x="166" y="125"/>
                  </a:lnTo>
                  <a:lnTo>
                    <a:pt x="164" y="125"/>
                  </a:lnTo>
                  <a:lnTo>
                    <a:pt x="162" y="126"/>
                  </a:lnTo>
                  <a:lnTo>
                    <a:pt x="160" y="128"/>
                  </a:lnTo>
                  <a:lnTo>
                    <a:pt x="158" y="128"/>
                  </a:lnTo>
                  <a:lnTo>
                    <a:pt x="156" y="129"/>
                  </a:lnTo>
                  <a:lnTo>
                    <a:pt x="155" y="130"/>
                  </a:lnTo>
                  <a:lnTo>
                    <a:pt x="153" y="130"/>
                  </a:lnTo>
                  <a:lnTo>
                    <a:pt x="153" y="130"/>
                  </a:lnTo>
                  <a:lnTo>
                    <a:pt x="153" y="131"/>
                  </a:lnTo>
                  <a:lnTo>
                    <a:pt x="153" y="132"/>
                  </a:lnTo>
                  <a:lnTo>
                    <a:pt x="153" y="135"/>
                  </a:lnTo>
                  <a:lnTo>
                    <a:pt x="155" y="135"/>
                  </a:lnTo>
                  <a:lnTo>
                    <a:pt x="155" y="136"/>
                  </a:lnTo>
                  <a:lnTo>
                    <a:pt x="156" y="136"/>
                  </a:lnTo>
                  <a:lnTo>
                    <a:pt x="156" y="137"/>
                  </a:lnTo>
                  <a:lnTo>
                    <a:pt x="156" y="138"/>
                  </a:lnTo>
                  <a:lnTo>
                    <a:pt x="156" y="139"/>
                  </a:lnTo>
                  <a:lnTo>
                    <a:pt x="156" y="141"/>
                  </a:lnTo>
                  <a:lnTo>
                    <a:pt x="157" y="142"/>
                  </a:lnTo>
                  <a:lnTo>
                    <a:pt x="156" y="142"/>
                  </a:lnTo>
                  <a:lnTo>
                    <a:pt x="155" y="142"/>
                  </a:lnTo>
                  <a:lnTo>
                    <a:pt x="153" y="142"/>
                  </a:lnTo>
                  <a:lnTo>
                    <a:pt x="153" y="142"/>
                  </a:lnTo>
                  <a:lnTo>
                    <a:pt x="152" y="142"/>
                  </a:lnTo>
                  <a:lnTo>
                    <a:pt x="151" y="142"/>
                  </a:lnTo>
                  <a:lnTo>
                    <a:pt x="150" y="142"/>
                  </a:lnTo>
                  <a:lnTo>
                    <a:pt x="149" y="142"/>
                  </a:lnTo>
                  <a:lnTo>
                    <a:pt x="147" y="142"/>
                  </a:lnTo>
                  <a:lnTo>
                    <a:pt x="146" y="142"/>
                  </a:lnTo>
                  <a:lnTo>
                    <a:pt x="145" y="142"/>
                  </a:lnTo>
                  <a:lnTo>
                    <a:pt x="144" y="142"/>
                  </a:lnTo>
                  <a:lnTo>
                    <a:pt x="144" y="143"/>
                  </a:lnTo>
                  <a:lnTo>
                    <a:pt x="143" y="143"/>
                  </a:lnTo>
                  <a:lnTo>
                    <a:pt x="142" y="142"/>
                  </a:lnTo>
                  <a:lnTo>
                    <a:pt x="142" y="143"/>
                  </a:lnTo>
                  <a:lnTo>
                    <a:pt x="140" y="143"/>
                  </a:lnTo>
                  <a:lnTo>
                    <a:pt x="138" y="143"/>
                  </a:lnTo>
                  <a:lnTo>
                    <a:pt x="134" y="145"/>
                  </a:lnTo>
                  <a:lnTo>
                    <a:pt x="133" y="146"/>
                  </a:lnTo>
                  <a:lnTo>
                    <a:pt x="132" y="146"/>
                  </a:lnTo>
                  <a:lnTo>
                    <a:pt x="132" y="148"/>
                  </a:lnTo>
                  <a:lnTo>
                    <a:pt x="131" y="148"/>
                  </a:lnTo>
                  <a:lnTo>
                    <a:pt x="131" y="149"/>
                  </a:lnTo>
                  <a:lnTo>
                    <a:pt x="130" y="149"/>
                  </a:lnTo>
                  <a:lnTo>
                    <a:pt x="129" y="149"/>
                  </a:lnTo>
                  <a:lnTo>
                    <a:pt x="127" y="150"/>
                  </a:lnTo>
                  <a:lnTo>
                    <a:pt x="127" y="151"/>
                  </a:lnTo>
                  <a:lnTo>
                    <a:pt x="127" y="152"/>
                  </a:lnTo>
                  <a:lnTo>
                    <a:pt x="127" y="154"/>
                  </a:lnTo>
                  <a:lnTo>
                    <a:pt x="127" y="155"/>
                  </a:lnTo>
                  <a:lnTo>
                    <a:pt x="127" y="156"/>
                  </a:lnTo>
                  <a:lnTo>
                    <a:pt x="127" y="157"/>
                  </a:lnTo>
                  <a:lnTo>
                    <a:pt x="127" y="158"/>
                  </a:lnTo>
                  <a:lnTo>
                    <a:pt x="126" y="159"/>
                  </a:lnTo>
                  <a:lnTo>
                    <a:pt x="125" y="161"/>
                  </a:lnTo>
                  <a:lnTo>
                    <a:pt x="125" y="161"/>
                  </a:lnTo>
                  <a:lnTo>
                    <a:pt x="118" y="163"/>
                  </a:lnTo>
                  <a:lnTo>
                    <a:pt x="117" y="163"/>
                  </a:lnTo>
                  <a:lnTo>
                    <a:pt x="114" y="165"/>
                  </a:lnTo>
                  <a:lnTo>
                    <a:pt x="112" y="165"/>
                  </a:lnTo>
                  <a:lnTo>
                    <a:pt x="110" y="167"/>
                  </a:lnTo>
                  <a:lnTo>
                    <a:pt x="108" y="168"/>
                  </a:lnTo>
                  <a:lnTo>
                    <a:pt x="107" y="169"/>
                  </a:lnTo>
                  <a:lnTo>
                    <a:pt x="105" y="172"/>
                  </a:lnTo>
                  <a:lnTo>
                    <a:pt x="105" y="174"/>
                  </a:lnTo>
                  <a:lnTo>
                    <a:pt x="105" y="175"/>
                  </a:lnTo>
                  <a:lnTo>
                    <a:pt x="104" y="176"/>
                  </a:lnTo>
                  <a:lnTo>
                    <a:pt x="103" y="177"/>
                  </a:lnTo>
                  <a:lnTo>
                    <a:pt x="101" y="178"/>
                  </a:lnTo>
                  <a:lnTo>
                    <a:pt x="97" y="184"/>
                  </a:lnTo>
                  <a:lnTo>
                    <a:pt x="97" y="185"/>
                  </a:lnTo>
                  <a:lnTo>
                    <a:pt x="97" y="187"/>
                  </a:lnTo>
                  <a:lnTo>
                    <a:pt x="95" y="187"/>
                  </a:lnTo>
                  <a:lnTo>
                    <a:pt x="94" y="188"/>
                  </a:lnTo>
                  <a:lnTo>
                    <a:pt x="93" y="188"/>
                  </a:lnTo>
                  <a:lnTo>
                    <a:pt x="92" y="189"/>
                  </a:lnTo>
                  <a:lnTo>
                    <a:pt x="92" y="188"/>
                  </a:lnTo>
                  <a:lnTo>
                    <a:pt x="90" y="189"/>
                  </a:lnTo>
                  <a:lnTo>
                    <a:pt x="88" y="189"/>
                  </a:lnTo>
                  <a:lnTo>
                    <a:pt x="88" y="190"/>
                  </a:lnTo>
                  <a:lnTo>
                    <a:pt x="87" y="190"/>
                  </a:lnTo>
                  <a:lnTo>
                    <a:pt x="86" y="189"/>
                  </a:lnTo>
                  <a:lnTo>
                    <a:pt x="85" y="189"/>
                  </a:lnTo>
                  <a:lnTo>
                    <a:pt x="84" y="188"/>
                  </a:lnTo>
                  <a:lnTo>
                    <a:pt x="82" y="188"/>
                  </a:lnTo>
                  <a:lnTo>
                    <a:pt x="81" y="188"/>
                  </a:lnTo>
                  <a:lnTo>
                    <a:pt x="80" y="188"/>
                  </a:lnTo>
                  <a:lnTo>
                    <a:pt x="80" y="187"/>
                  </a:lnTo>
                  <a:lnTo>
                    <a:pt x="79" y="187"/>
                  </a:lnTo>
                  <a:lnTo>
                    <a:pt x="78" y="187"/>
                  </a:lnTo>
                  <a:lnTo>
                    <a:pt x="77" y="187"/>
                  </a:lnTo>
                  <a:lnTo>
                    <a:pt x="77" y="188"/>
                  </a:lnTo>
                  <a:lnTo>
                    <a:pt x="75" y="188"/>
                  </a:lnTo>
                  <a:lnTo>
                    <a:pt x="74" y="189"/>
                  </a:lnTo>
                  <a:lnTo>
                    <a:pt x="73" y="189"/>
                  </a:lnTo>
                  <a:lnTo>
                    <a:pt x="72" y="188"/>
                  </a:lnTo>
                  <a:lnTo>
                    <a:pt x="72" y="187"/>
                  </a:lnTo>
                  <a:lnTo>
                    <a:pt x="71" y="187"/>
                  </a:lnTo>
                  <a:lnTo>
                    <a:pt x="71" y="185"/>
                  </a:lnTo>
                  <a:lnTo>
                    <a:pt x="69" y="185"/>
                  </a:lnTo>
                  <a:lnTo>
                    <a:pt x="68" y="185"/>
                  </a:lnTo>
                  <a:lnTo>
                    <a:pt x="68" y="184"/>
                  </a:lnTo>
                  <a:lnTo>
                    <a:pt x="68" y="185"/>
                  </a:lnTo>
                  <a:lnTo>
                    <a:pt x="68" y="185"/>
                  </a:lnTo>
                  <a:lnTo>
                    <a:pt x="67" y="185"/>
                  </a:lnTo>
                  <a:lnTo>
                    <a:pt x="66" y="185"/>
                  </a:lnTo>
                  <a:lnTo>
                    <a:pt x="65" y="185"/>
                  </a:lnTo>
                  <a:lnTo>
                    <a:pt x="64" y="185"/>
                  </a:lnTo>
                  <a:lnTo>
                    <a:pt x="62" y="185"/>
                  </a:lnTo>
                  <a:lnTo>
                    <a:pt x="61" y="184"/>
                  </a:lnTo>
                  <a:lnTo>
                    <a:pt x="60" y="184"/>
                  </a:lnTo>
                  <a:lnTo>
                    <a:pt x="60" y="183"/>
                  </a:lnTo>
                  <a:lnTo>
                    <a:pt x="59" y="183"/>
                  </a:lnTo>
                  <a:lnTo>
                    <a:pt x="59" y="182"/>
                  </a:lnTo>
                  <a:lnTo>
                    <a:pt x="59" y="183"/>
                  </a:lnTo>
                  <a:lnTo>
                    <a:pt x="59" y="182"/>
                  </a:lnTo>
                  <a:lnTo>
                    <a:pt x="58" y="182"/>
                  </a:lnTo>
                  <a:lnTo>
                    <a:pt x="58" y="181"/>
                  </a:lnTo>
                  <a:lnTo>
                    <a:pt x="56" y="181"/>
                  </a:lnTo>
                  <a:lnTo>
                    <a:pt x="55" y="180"/>
                  </a:lnTo>
                  <a:lnTo>
                    <a:pt x="54" y="180"/>
                  </a:lnTo>
                  <a:lnTo>
                    <a:pt x="53" y="178"/>
                  </a:lnTo>
                  <a:lnTo>
                    <a:pt x="52" y="178"/>
                  </a:lnTo>
                  <a:lnTo>
                    <a:pt x="51" y="178"/>
                  </a:lnTo>
                  <a:lnTo>
                    <a:pt x="49" y="178"/>
                  </a:lnTo>
                  <a:lnTo>
                    <a:pt x="48" y="178"/>
                  </a:lnTo>
                  <a:lnTo>
                    <a:pt x="48" y="180"/>
                  </a:lnTo>
                  <a:lnTo>
                    <a:pt x="47" y="180"/>
                  </a:lnTo>
                  <a:lnTo>
                    <a:pt x="47" y="178"/>
                  </a:lnTo>
                  <a:lnTo>
                    <a:pt x="46" y="178"/>
                  </a:lnTo>
                  <a:lnTo>
                    <a:pt x="45" y="178"/>
                  </a:lnTo>
                  <a:lnTo>
                    <a:pt x="43" y="178"/>
                  </a:lnTo>
                  <a:lnTo>
                    <a:pt x="42" y="178"/>
                  </a:lnTo>
                  <a:lnTo>
                    <a:pt x="41" y="178"/>
                  </a:lnTo>
                  <a:lnTo>
                    <a:pt x="40" y="178"/>
                  </a:lnTo>
                  <a:lnTo>
                    <a:pt x="40" y="178"/>
                  </a:lnTo>
                  <a:lnTo>
                    <a:pt x="39" y="178"/>
                  </a:lnTo>
                  <a:lnTo>
                    <a:pt x="38" y="180"/>
                  </a:lnTo>
                  <a:lnTo>
                    <a:pt x="36" y="180"/>
                  </a:lnTo>
                  <a:lnTo>
                    <a:pt x="35" y="180"/>
                  </a:lnTo>
                  <a:lnTo>
                    <a:pt x="34" y="180"/>
                  </a:lnTo>
                  <a:lnTo>
                    <a:pt x="33" y="180"/>
                  </a:lnTo>
                  <a:lnTo>
                    <a:pt x="32" y="181"/>
                  </a:lnTo>
                  <a:lnTo>
                    <a:pt x="30" y="181"/>
                  </a:lnTo>
                  <a:lnTo>
                    <a:pt x="29" y="181"/>
                  </a:lnTo>
                  <a:lnTo>
                    <a:pt x="28" y="181"/>
                  </a:lnTo>
                  <a:lnTo>
                    <a:pt x="27" y="181"/>
                  </a:lnTo>
                  <a:lnTo>
                    <a:pt x="26" y="182"/>
                  </a:lnTo>
                  <a:lnTo>
                    <a:pt x="26" y="181"/>
                  </a:lnTo>
                  <a:lnTo>
                    <a:pt x="25" y="180"/>
                  </a:lnTo>
                  <a:lnTo>
                    <a:pt x="23" y="180"/>
                  </a:lnTo>
                  <a:lnTo>
                    <a:pt x="22" y="180"/>
                  </a:lnTo>
                  <a:lnTo>
                    <a:pt x="22" y="178"/>
                  </a:lnTo>
                  <a:lnTo>
                    <a:pt x="21" y="177"/>
                  </a:lnTo>
                  <a:lnTo>
                    <a:pt x="20" y="177"/>
                  </a:lnTo>
                  <a:lnTo>
                    <a:pt x="20" y="176"/>
                  </a:lnTo>
                  <a:lnTo>
                    <a:pt x="20" y="175"/>
                  </a:lnTo>
                  <a:lnTo>
                    <a:pt x="19" y="175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6" y="174"/>
                  </a:lnTo>
                  <a:lnTo>
                    <a:pt x="15" y="172"/>
                  </a:lnTo>
                  <a:lnTo>
                    <a:pt x="14" y="172"/>
                  </a:lnTo>
                  <a:lnTo>
                    <a:pt x="14" y="171"/>
                  </a:lnTo>
                  <a:lnTo>
                    <a:pt x="14" y="170"/>
                  </a:lnTo>
                  <a:lnTo>
                    <a:pt x="13" y="170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8"/>
                  </a:lnTo>
                  <a:lnTo>
                    <a:pt x="11" y="168"/>
                  </a:lnTo>
                  <a:lnTo>
                    <a:pt x="11" y="167"/>
                  </a:lnTo>
                  <a:lnTo>
                    <a:pt x="10" y="167"/>
                  </a:lnTo>
                  <a:lnTo>
                    <a:pt x="9" y="165"/>
                  </a:lnTo>
                  <a:lnTo>
                    <a:pt x="8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6" y="163"/>
                  </a:lnTo>
                  <a:lnTo>
                    <a:pt x="4" y="163"/>
                  </a:lnTo>
                  <a:lnTo>
                    <a:pt x="3" y="162"/>
                  </a:lnTo>
                  <a:lnTo>
                    <a:pt x="3" y="161"/>
                  </a:lnTo>
                  <a:lnTo>
                    <a:pt x="2" y="161"/>
                  </a:lnTo>
                  <a:lnTo>
                    <a:pt x="2" y="159"/>
                  </a:lnTo>
                  <a:lnTo>
                    <a:pt x="2" y="158"/>
                  </a:lnTo>
                  <a:lnTo>
                    <a:pt x="2" y="157"/>
                  </a:lnTo>
                  <a:lnTo>
                    <a:pt x="1" y="157"/>
                  </a:lnTo>
                  <a:lnTo>
                    <a:pt x="1" y="156"/>
                  </a:lnTo>
                  <a:lnTo>
                    <a:pt x="1" y="155"/>
                  </a:lnTo>
                  <a:lnTo>
                    <a:pt x="1" y="154"/>
                  </a:lnTo>
                  <a:lnTo>
                    <a:pt x="0" y="152"/>
                  </a:lnTo>
                  <a:lnTo>
                    <a:pt x="0" y="151"/>
                  </a:lnTo>
                  <a:lnTo>
                    <a:pt x="0" y="149"/>
                  </a:lnTo>
                  <a:lnTo>
                    <a:pt x="0" y="146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0" y="138"/>
                  </a:lnTo>
                  <a:lnTo>
                    <a:pt x="0" y="137"/>
                  </a:lnTo>
                  <a:lnTo>
                    <a:pt x="0" y="135"/>
                  </a:lnTo>
                  <a:lnTo>
                    <a:pt x="0" y="132"/>
                  </a:lnTo>
                  <a:lnTo>
                    <a:pt x="0" y="130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0"/>
                  </a:lnTo>
                  <a:lnTo>
                    <a:pt x="0" y="117"/>
                  </a:lnTo>
                  <a:lnTo>
                    <a:pt x="0" y="114"/>
                  </a:lnTo>
                  <a:lnTo>
                    <a:pt x="0" y="111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0" y="98"/>
                  </a:lnTo>
                  <a:lnTo>
                    <a:pt x="0" y="94"/>
                  </a:lnTo>
                  <a:lnTo>
                    <a:pt x="0" y="91"/>
                  </a:lnTo>
                  <a:lnTo>
                    <a:pt x="2" y="91"/>
                  </a:lnTo>
                  <a:lnTo>
                    <a:pt x="4" y="91"/>
                  </a:lnTo>
                  <a:lnTo>
                    <a:pt x="7" y="91"/>
                  </a:lnTo>
                  <a:lnTo>
                    <a:pt x="9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5" y="91"/>
                  </a:lnTo>
                  <a:lnTo>
                    <a:pt x="17" y="91"/>
                  </a:lnTo>
                  <a:lnTo>
                    <a:pt x="20" y="91"/>
                  </a:lnTo>
                  <a:lnTo>
                    <a:pt x="23" y="91"/>
                  </a:lnTo>
                  <a:lnTo>
                    <a:pt x="26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3" y="91"/>
                  </a:lnTo>
                  <a:lnTo>
                    <a:pt x="35" y="91"/>
                  </a:lnTo>
                  <a:lnTo>
                    <a:pt x="38" y="91"/>
                  </a:lnTo>
                  <a:lnTo>
                    <a:pt x="38" y="90"/>
                  </a:lnTo>
                  <a:lnTo>
                    <a:pt x="36" y="90"/>
                  </a:lnTo>
                  <a:lnTo>
                    <a:pt x="36" y="88"/>
                  </a:lnTo>
                  <a:lnTo>
                    <a:pt x="35" y="87"/>
                  </a:lnTo>
                  <a:lnTo>
                    <a:pt x="35" y="86"/>
                  </a:lnTo>
                  <a:lnTo>
                    <a:pt x="36" y="85"/>
                  </a:lnTo>
                  <a:lnTo>
                    <a:pt x="36" y="84"/>
                  </a:lnTo>
                  <a:lnTo>
                    <a:pt x="36" y="83"/>
                  </a:lnTo>
                  <a:lnTo>
                    <a:pt x="38" y="80"/>
                  </a:lnTo>
                  <a:lnTo>
                    <a:pt x="39" y="80"/>
                  </a:lnTo>
                  <a:lnTo>
                    <a:pt x="39" y="79"/>
                  </a:lnTo>
                  <a:lnTo>
                    <a:pt x="39" y="78"/>
                  </a:lnTo>
                  <a:lnTo>
                    <a:pt x="39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5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7"/>
                  </a:lnTo>
                  <a:lnTo>
                    <a:pt x="38" y="66"/>
                  </a:lnTo>
                  <a:lnTo>
                    <a:pt x="38" y="65"/>
                  </a:lnTo>
                  <a:lnTo>
                    <a:pt x="38" y="64"/>
                  </a:lnTo>
                  <a:lnTo>
                    <a:pt x="38" y="62"/>
                  </a:lnTo>
                  <a:lnTo>
                    <a:pt x="39" y="61"/>
                  </a:lnTo>
                  <a:lnTo>
                    <a:pt x="39" y="60"/>
                  </a:lnTo>
                  <a:lnTo>
                    <a:pt x="39" y="59"/>
                  </a:lnTo>
                  <a:lnTo>
                    <a:pt x="39" y="58"/>
                  </a:lnTo>
                  <a:lnTo>
                    <a:pt x="39" y="55"/>
                  </a:lnTo>
                  <a:lnTo>
                    <a:pt x="38" y="55"/>
                  </a:lnTo>
                  <a:lnTo>
                    <a:pt x="38" y="54"/>
                  </a:lnTo>
                  <a:lnTo>
                    <a:pt x="38" y="53"/>
                  </a:lnTo>
                  <a:lnTo>
                    <a:pt x="38" y="52"/>
                  </a:lnTo>
                  <a:lnTo>
                    <a:pt x="38" y="51"/>
                  </a:lnTo>
                  <a:lnTo>
                    <a:pt x="39" y="51"/>
                  </a:lnTo>
                  <a:lnTo>
                    <a:pt x="40" y="51"/>
                  </a:lnTo>
                  <a:lnTo>
                    <a:pt x="40" y="52"/>
                  </a:lnTo>
                  <a:lnTo>
                    <a:pt x="40" y="53"/>
                  </a:lnTo>
                  <a:lnTo>
                    <a:pt x="40" y="54"/>
                  </a:lnTo>
                  <a:lnTo>
                    <a:pt x="40" y="54"/>
                  </a:lnTo>
                  <a:lnTo>
                    <a:pt x="40" y="53"/>
                  </a:lnTo>
                  <a:lnTo>
                    <a:pt x="41" y="54"/>
                  </a:lnTo>
                  <a:lnTo>
                    <a:pt x="42" y="54"/>
                  </a:lnTo>
                  <a:lnTo>
                    <a:pt x="43" y="54"/>
                  </a:lnTo>
                  <a:lnTo>
                    <a:pt x="43" y="55"/>
                  </a:lnTo>
                  <a:lnTo>
                    <a:pt x="45" y="55"/>
                  </a:lnTo>
                  <a:lnTo>
                    <a:pt x="43" y="55"/>
                  </a:lnTo>
                  <a:lnTo>
                    <a:pt x="43" y="57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5" y="59"/>
                  </a:lnTo>
                  <a:lnTo>
                    <a:pt x="43" y="60"/>
                  </a:lnTo>
                  <a:lnTo>
                    <a:pt x="42" y="60"/>
                  </a:lnTo>
                  <a:lnTo>
                    <a:pt x="42" y="61"/>
                  </a:lnTo>
                  <a:lnTo>
                    <a:pt x="43" y="61"/>
                  </a:lnTo>
                  <a:lnTo>
                    <a:pt x="45" y="61"/>
                  </a:lnTo>
                  <a:lnTo>
                    <a:pt x="46" y="62"/>
                  </a:lnTo>
                  <a:lnTo>
                    <a:pt x="47" y="61"/>
                  </a:lnTo>
                  <a:lnTo>
                    <a:pt x="48" y="61"/>
                  </a:lnTo>
                  <a:lnTo>
                    <a:pt x="48" y="60"/>
                  </a:lnTo>
                  <a:lnTo>
                    <a:pt x="49" y="60"/>
                  </a:lnTo>
                  <a:lnTo>
                    <a:pt x="51" y="59"/>
                  </a:lnTo>
                  <a:lnTo>
                    <a:pt x="52" y="59"/>
                  </a:lnTo>
                  <a:lnTo>
                    <a:pt x="53" y="59"/>
                  </a:lnTo>
                  <a:lnTo>
                    <a:pt x="54" y="59"/>
                  </a:lnTo>
                  <a:lnTo>
                    <a:pt x="55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1" y="57"/>
                  </a:lnTo>
                  <a:lnTo>
                    <a:pt x="62" y="57"/>
                  </a:lnTo>
                  <a:lnTo>
                    <a:pt x="62" y="58"/>
                  </a:lnTo>
                  <a:lnTo>
                    <a:pt x="62" y="59"/>
                  </a:lnTo>
                  <a:lnTo>
                    <a:pt x="61" y="59"/>
                  </a:lnTo>
                  <a:lnTo>
                    <a:pt x="62" y="59"/>
                  </a:lnTo>
                  <a:lnTo>
                    <a:pt x="62" y="60"/>
                  </a:lnTo>
                  <a:lnTo>
                    <a:pt x="61" y="60"/>
                  </a:lnTo>
                  <a:lnTo>
                    <a:pt x="61" y="61"/>
                  </a:lnTo>
                  <a:lnTo>
                    <a:pt x="62" y="61"/>
                  </a:lnTo>
                  <a:lnTo>
                    <a:pt x="62" y="62"/>
                  </a:lnTo>
                  <a:lnTo>
                    <a:pt x="62" y="64"/>
                  </a:lnTo>
                  <a:lnTo>
                    <a:pt x="62" y="65"/>
                  </a:lnTo>
                  <a:lnTo>
                    <a:pt x="62" y="66"/>
                  </a:lnTo>
                  <a:lnTo>
                    <a:pt x="64" y="66"/>
                  </a:lnTo>
                  <a:lnTo>
                    <a:pt x="65" y="67"/>
                  </a:lnTo>
                  <a:lnTo>
                    <a:pt x="66" y="67"/>
                  </a:lnTo>
                  <a:lnTo>
                    <a:pt x="66" y="68"/>
                  </a:lnTo>
                  <a:lnTo>
                    <a:pt x="67" y="68"/>
                  </a:lnTo>
                  <a:lnTo>
                    <a:pt x="67" y="67"/>
                  </a:lnTo>
                  <a:lnTo>
                    <a:pt x="68" y="67"/>
                  </a:lnTo>
                  <a:lnTo>
                    <a:pt x="68" y="67"/>
                  </a:lnTo>
                  <a:lnTo>
                    <a:pt x="68" y="68"/>
                  </a:lnTo>
                  <a:lnTo>
                    <a:pt x="69" y="68"/>
                  </a:lnTo>
                  <a:lnTo>
                    <a:pt x="71" y="68"/>
                  </a:lnTo>
                  <a:lnTo>
                    <a:pt x="72" y="68"/>
                  </a:lnTo>
                  <a:lnTo>
                    <a:pt x="73" y="70"/>
                  </a:lnTo>
                  <a:lnTo>
                    <a:pt x="74" y="71"/>
                  </a:lnTo>
                  <a:lnTo>
                    <a:pt x="78" y="71"/>
                  </a:lnTo>
                  <a:lnTo>
                    <a:pt x="79" y="71"/>
                  </a:lnTo>
                  <a:lnTo>
                    <a:pt x="80" y="71"/>
                  </a:lnTo>
                  <a:lnTo>
                    <a:pt x="80" y="72"/>
                  </a:lnTo>
                  <a:lnTo>
                    <a:pt x="81" y="71"/>
                  </a:lnTo>
                  <a:lnTo>
                    <a:pt x="82" y="71"/>
                  </a:lnTo>
                  <a:lnTo>
                    <a:pt x="84" y="71"/>
                  </a:lnTo>
                  <a:lnTo>
                    <a:pt x="84" y="72"/>
                  </a:lnTo>
                  <a:lnTo>
                    <a:pt x="85" y="72"/>
                  </a:lnTo>
                  <a:lnTo>
                    <a:pt x="86" y="72"/>
                  </a:lnTo>
                  <a:lnTo>
                    <a:pt x="87" y="72"/>
                  </a:lnTo>
                  <a:lnTo>
                    <a:pt x="87" y="73"/>
                  </a:lnTo>
                  <a:lnTo>
                    <a:pt x="88" y="73"/>
                  </a:lnTo>
                  <a:lnTo>
                    <a:pt x="88" y="72"/>
                  </a:lnTo>
                  <a:lnTo>
                    <a:pt x="90" y="72"/>
                  </a:lnTo>
                  <a:lnTo>
                    <a:pt x="91" y="72"/>
                  </a:lnTo>
                  <a:lnTo>
                    <a:pt x="92" y="72"/>
                  </a:lnTo>
                  <a:lnTo>
                    <a:pt x="93" y="71"/>
                  </a:lnTo>
                  <a:lnTo>
                    <a:pt x="93" y="70"/>
                  </a:lnTo>
                  <a:lnTo>
                    <a:pt x="93" y="68"/>
                  </a:lnTo>
                  <a:lnTo>
                    <a:pt x="93" y="67"/>
                  </a:lnTo>
                  <a:lnTo>
                    <a:pt x="94" y="67"/>
                  </a:lnTo>
                  <a:lnTo>
                    <a:pt x="94" y="66"/>
                  </a:lnTo>
                  <a:lnTo>
                    <a:pt x="94" y="65"/>
                  </a:lnTo>
                  <a:lnTo>
                    <a:pt x="95" y="65"/>
                  </a:lnTo>
                  <a:lnTo>
                    <a:pt x="97" y="65"/>
                  </a:lnTo>
                  <a:lnTo>
                    <a:pt x="97" y="64"/>
                  </a:lnTo>
                  <a:lnTo>
                    <a:pt x="97" y="64"/>
                  </a:lnTo>
                  <a:lnTo>
                    <a:pt x="97" y="65"/>
                  </a:lnTo>
                  <a:lnTo>
                    <a:pt x="97" y="66"/>
                  </a:lnTo>
                  <a:lnTo>
                    <a:pt x="97" y="67"/>
                  </a:lnTo>
                  <a:lnTo>
                    <a:pt x="97" y="68"/>
                  </a:lnTo>
                  <a:lnTo>
                    <a:pt x="101" y="71"/>
                  </a:lnTo>
                  <a:lnTo>
                    <a:pt x="101" y="73"/>
                  </a:lnTo>
                  <a:lnTo>
                    <a:pt x="103" y="77"/>
                  </a:lnTo>
                  <a:lnTo>
                    <a:pt x="104" y="77"/>
                  </a:lnTo>
                  <a:lnTo>
                    <a:pt x="105" y="78"/>
                  </a:lnTo>
                  <a:lnTo>
                    <a:pt x="106" y="78"/>
                  </a:lnTo>
                  <a:lnTo>
                    <a:pt x="107" y="78"/>
                  </a:lnTo>
                  <a:lnTo>
                    <a:pt x="108" y="78"/>
                  </a:lnTo>
                  <a:lnTo>
                    <a:pt x="108" y="77"/>
                  </a:lnTo>
                  <a:lnTo>
                    <a:pt x="110" y="77"/>
                  </a:lnTo>
                  <a:lnTo>
                    <a:pt x="111" y="78"/>
                  </a:lnTo>
                  <a:lnTo>
                    <a:pt x="111" y="79"/>
                  </a:lnTo>
                  <a:lnTo>
                    <a:pt x="112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6" y="79"/>
                  </a:lnTo>
                  <a:lnTo>
                    <a:pt x="116" y="80"/>
                  </a:lnTo>
                  <a:lnTo>
                    <a:pt x="117" y="80"/>
                  </a:lnTo>
                  <a:lnTo>
                    <a:pt x="118" y="80"/>
                  </a:lnTo>
                  <a:lnTo>
                    <a:pt x="119" y="80"/>
                  </a:lnTo>
                  <a:lnTo>
                    <a:pt x="120" y="81"/>
                  </a:lnTo>
                  <a:lnTo>
                    <a:pt x="120" y="83"/>
                  </a:lnTo>
                  <a:lnTo>
                    <a:pt x="121" y="84"/>
                  </a:lnTo>
                  <a:lnTo>
                    <a:pt x="121" y="85"/>
                  </a:lnTo>
                  <a:lnTo>
                    <a:pt x="121" y="86"/>
                  </a:lnTo>
                  <a:lnTo>
                    <a:pt x="121" y="87"/>
                  </a:lnTo>
                  <a:lnTo>
                    <a:pt x="123" y="87"/>
                  </a:lnTo>
                  <a:lnTo>
                    <a:pt x="123" y="88"/>
                  </a:lnTo>
                  <a:lnTo>
                    <a:pt x="123" y="90"/>
                  </a:lnTo>
                  <a:lnTo>
                    <a:pt x="124" y="90"/>
                  </a:lnTo>
                  <a:lnTo>
                    <a:pt x="124" y="88"/>
                  </a:lnTo>
                  <a:lnTo>
                    <a:pt x="125" y="88"/>
                  </a:lnTo>
                  <a:lnTo>
                    <a:pt x="125" y="90"/>
                  </a:lnTo>
                  <a:lnTo>
                    <a:pt x="126" y="91"/>
                  </a:lnTo>
                  <a:lnTo>
                    <a:pt x="126" y="92"/>
                  </a:lnTo>
                  <a:lnTo>
                    <a:pt x="127" y="92"/>
                  </a:lnTo>
                  <a:lnTo>
                    <a:pt x="127" y="93"/>
                  </a:lnTo>
                  <a:lnTo>
                    <a:pt x="127" y="94"/>
                  </a:lnTo>
                  <a:lnTo>
                    <a:pt x="129" y="94"/>
                  </a:lnTo>
                  <a:lnTo>
                    <a:pt x="129" y="98"/>
                  </a:lnTo>
                  <a:lnTo>
                    <a:pt x="130" y="98"/>
                  </a:lnTo>
                  <a:lnTo>
                    <a:pt x="130" y="99"/>
                  </a:lnTo>
                  <a:lnTo>
                    <a:pt x="131" y="99"/>
                  </a:lnTo>
                  <a:lnTo>
                    <a:pt x="132" y="99"/>
                  </a:lnTo>
                  <a:lnTo>
                    <a:pt x="133" y="99"/>
                  </a:lnTo>
                  <a:lnTo>
                    <a:pt x="133" y="100"/>
                  </a:lnTo>
                  <a:lnTo>
                    <a:pt x="134" y="100"/>
                  </a:lnTo>
                  <a:lnTo>
                    <a:pt x="134" y="99"/>
                  </a:lnTo>
                  <a:lnTo>
                    <a:pt x="136" y="99"/>
                  </a:lnTo>
                  <a:lnTo>
                    <a:pt x="137" y="98"/>
                  </a:lnTo>
                  <a:lnTo>
                    <a:pt x="139" y="98"/>
                  </a:lnTo>
                  <a:lnTo>
                    <a:pt x="139" y="97"/>
                  </a:lnTo>
                  <a:lnTo>
                    <a:pt x="140" y="96"/>
                  </a:lnTo>
                  <a:lnTo>
                    <a:pt x="142" y="96"/>
                  </a:lnTo>
                  <a:lnTo>
                    <a:pt x="143" y="97"/>
                  </a:lnTo>
                  <a:lnTo>
                    <a:pt x="143" y="98"/>
                  </a:lnTo>
                  <a:lnTo>
                    <a:pt x="143" y="99"/>
                  </a:lnTo>
                  <a:lnTo>
                    <a:pt x="142" y="99"/>
                  </a:lnTo>
                  <a:lnTo>
                    <a:pt x="143" y="99"/>
                  </a:lnTo>
                  <a:lnTo>
                    <a:pt x="143" y="100"/>
                  </a:lnTo>
                  <a:lnTo>
                    <a:pt x="144" y="100"/>
                  </a:lnTo>
                  <a:lnTo>
                    <a:pt x="145" y="100"/>
                  </a:lnTo>
                  <a:lnTo>
                    <a:pt x="146" y="100"/>
                  </a:lnTo>
                  <a:lnTo>
                    <a:pt x="146" y="98"/>
                  </a:lnTo>
                  <a:lnTo>
                    <a:pt x="146" y="94"/>
                  </a:lnTo>
                  <a:lnTo>
                    <a:pt x="146" y="92"/>
                  </a:lnTo>
                  <a:lnTo>
                    <a:pt x="146" y="88"/>
                  </a:lnTo>
                  <a:lnTo>
                    <a:pt x="146" y="85"/>
                  </a:lnTo>
                  <a:lnTo>
                    <a:pt x="146" y="83"/>
                  </a:lnTo>
                  <a:lnTo>
                    <a:pt x="146" y="79"/>
                  </a:lnTo>
                  <a:lnTo>
                    <a:pt x="146" y="77"/>
                  </a:lnTo>
                  <a:lnTo>
                    <a:pt x="146" y="75"/>
                  </a:lnTo>
                  <a:lnTo>
                    <a:pt x="145" y="75"/>
                  </a:lnTo>
                  <a:lnTo>
                    <a:pt x="144" y="77"/>
                  </a:lnTo>
                  <a:lnTo>
                    <a:pt x="143" y="77"/>
                  </a:lnTo>
                  <a:lnTo>
                    <a:pt x="142" y="77"/>
                  </a:lnTo>
                  <a:lnTo>
                    <a:pt x="140" y="77"/>
                  </a:lnTo>
                  <a:lnTo>
                    <a:pt x="139" y="77"/>
                  </a:lnTo>
                  <a:lnTo>
                    <a:pt x="139" y="78"/>
                  </a:lnTo>
                  <a:lnTo>
                    <a:pt x="139" y="79"/>
                  </a:lnTo>
                  <a:lnTo>
                    <a:pt x="140" y="79"/>
                  </a:lnTo>
                  <a:lnTo>
                    <a:pt x="140" y="80"/>
                  </a:lnTo>
                  <a:lnTo>
                    <a:pt x="139" y="80"/>
                  </a:lnTo>
                  <a:lnTo>
                    <a:pt x="138" y="80"/>
                  </a:lnTo>
                  <a:lnTo>
                    <a:pt x="137" y="79"/>
                  </a:lnTo>
                  <a:lnTo>
                    <a:pt x="136" y="79"/>
                  </a:lnTo>
                  <a:lnTo>
                    <a:pt x="133" y="79"/>
                  </a:lnTo>
                  <a:lnTo>
                    <a:pt x="132" y="79"/>
                  </a:lnTo>
                  <a:lnTo>
                    <a:pt x="131" y="79"/>
                  </a:lnTo>
                  <a:lnTo>
                    <a:pt x="130" y="77"/>
                  </a:lnTo>
                  <a:lnTo>
                    <a:pt x="129" y="77"/>
                  </a:lnTo>
                  <a:lnTo>
                    <a:pt x="127" y="75"/>
                  </a:lnTo>
                  <a:lnTo>
                    <a:pt x="127" y="74"/>
                  </a:lnTo>
                  <a:lnTo>
                    <a:pt x="126" y="74"/>
                  </a:lnTo>
                  <a:lnTo>
                    <a:pt x="126" y="73"/>
                  </a:lnTo>
                  <a:lnTo>
                    <a:pt x="125" y="73"/>
                  </a:lnTo>
                  <a:lnTo>
                    <a:pt x="125" y="72"/>
                  </a:lnTo>
                  <a:lnTo>
                    <a:pt x="125" y="72"/>
                  </a:lnTo>
                  <a:lnTo>
                    <a:pt x="124" y="72"/>
                  </a:lnTo>
                  <a:lnTo>
                    <a:pt x="124" y="71"/>
                  </a:lnTo>
                  <a:lnTo>
                    <a:pt x="123" y="71"/>
                  </a:lnTo>
                  <a:lnTo>
                    <a:pt x="123" y="70"/>
                  </a:lnTo>
                  <a:lnTo>
                    <a:pt x="121" y="70"/>
                  </a:lnTo>
                  <a:lnTo>
                    <a:pt x="121" y="68"/>
                  </a:lnTo>
                  <a:lnTo>
                    <a:pt x="120" y="68"/>
                  </a:lnTo>
                  <a:lnTo>
                    <a:pt x="120" y="67"/>
                  </a:lnTo>
                  <a:lnTo>
                    <a:pt x="120" y="66"/>
                  </a:lnTo>
                  <a:lnTo>
                    <a:pt x="120" y="65"/>
                  </a:lnTo>
                  <a:lnTo>
                    <a:pt x="119" y="65"/>
                  </a:lnTo>
                  <a:lnTo>
                    <a:pt x="119" y="64"/>
                  </a:lnTo>
                  <a:lnTo>
                    <a:pt x="119" y="62"/>
                  </a:lnTo>
                  <a:lnTo>
                    <a:pt x="119" y="61"/>
                  </a:lnTo>
                  <a:lnTo>
                    <a:pt x="120" y="60"/>
                  </a:lnTo>
                  <a:lnTo>
                    <a:pt x="120" y="59"/>
                  </a:lnTo>
                  <a:lnTo>
                    <a:pt x="120" y="58"/>
                  </a:lnTo>
                  <a:lnTo>
                    <a:pt x="121" y="58"/>
                  </a:lnTo>
                  <a:lnTo>
                    <a:pt x="121" y="57"/>
                  </a:lnTo>
                  <a:lnTo>
                    <a:pt x="121" y="55"/>
                  </a:lnTo>
                  <a:lnTo>
                    <a:pt x="121" y="54"/>
                  </a:lnTo>
                  <a:lnTo>
                    <a:pt x="121" y="53"/>
                  </a:lnTo>
                  <a:lnTo>
                    <a:pt x="123" y="52"/>
                  </a:lnTo>
                  <a:lnTo>
                    <a:pt x="123" y="51"/>
                  </a:lnTo>
                  <a:lnTo>
                    <a:pt x="123" y="49"/>
                  </a:lnTo>
                  <a:lnTo>
                    <a:pt x="124" y="48"/>
                  </a:lnTo>
                  <a:lnTo>
                    <a:pt x="124" y="48"/>
                  </a:lnTo>
                  <a:lnTo>
                    <a:pt x="125" y="48"/>
                  </a:lnTo>
                  <a:lnTo>
                    <a:pt x="125" y="47"/>
                  </a:lnTo>
                  <a:lnTo>
                    <a:pt x="125" y="47"/>
                  </a:lnTo>
                  <a:lnTo>
                    <a:pt x="125" y="47"/>
                  </a:lnTo>
                  <a:lnTo>
                    <a:pt x="125" y="46"/>
                  </a:lnTo>
                  <a:lnTo>
                    <a:pt x="125" y="45"/>
                  </a:lnTo>
                  <a:lnTo>
                    <a:pt x="124" y="45"/>
                  </a:lnTo>
                  <a:lnTo>
                    <a:pt x="125" y="44"/>
                  </a:lnTo>
                  <a:lnTo>
                    <a:pt x="124" y="44"/>
                  </a:lnTo>
                  <a:lnTo>
                    <a:pt x="125" y="44"/>
                  </a:lnTo>
                  <a:lnTo>
                    <a:pt x="125" y="42"/>
                  </a:lnTo>
                  <a:lnTo>
                    <a:pt x="124" y="42"/>
                  </a:lnTo>
                  <a:lnTo>
                    <a:pt x="124" y="41"/>
                  </a:lnTo>
                  <a:lnTo>
                    <a:pt x="124" y="40"/>
                  </a:lnTo>
                  <a:lnTo>
                    <a:pt x="124" y="39"/>
                  </a:lnTo>
                  <a:lnTo>
                    <a:pt x="123" y="39"/>
                  </a:lnTo>
                  <a:lnTo>
                    <a:pt x="124" y="38"/>
                  </a:lnTo>
                  <a:lnTo>
                    <a:pt x="124" y="36"/>
                  </a:lnTo>
                  <a:lnTo>
                    <a:pt x="124" y="34"/>
                  </a:lnTo>
                  <a:lnTo>
                    <a:pt x="124" y="33"/>
                  </a:lnTo>
                  <a:lnTo>
                    <a:pt x="125" y="32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5" y="29"/>
                  </a:lnTo>
                  <a:lnTo>
                    <a:pt x="124" y="28"/>
                  </a:lnTo>
                  <a:lnTo>
                    <a:pt x="124" y="27"/>
                  </a:lnTo>
                  <a:lnTo>
                    <a:pt x="124" y="26"/>
                  </a:lnTo>
                  <a:lnTo>
                    <a:pt x="124" y="25"/>
                  </a:lnTo>
                  <a:lnTo>
                    <a:pt x="124" y="26"/>
                  </a:lnTo>
                  <a:lnTo>
                    <a:pt x="123" y="25"/>
                  </a:lnTo>
                  <a:lnTo>
                    <a:pt x="123" y="23"/>
                  </a:lnTo>
                  <a:lnTo>
                    <a:pt x="123" y="22"/>
                  </a:lnTo>
                  <a:lnTo>
                    <a:pt x="121" y="21"/>
                  </a:lnTo>
                  <a:lnTo>
                    <a:pt x="120" y="21"/>
                  </a:lnTo>
                  <a:lnTo>
                    <a:pt x="119" y="21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20" y="20"/>
                  </a:lnTo>
                  <a:lnTo>
                    <a:pt x="121" y="19"/>
                  </a:lnTo>
                  <a:lnTo>
                    <a:pt x="124" y="17"/>
                  </a:lnTo>
                  <a:lnTo>
                    <a:pt x="126" y="14"/>
                  </a:lnTo>
                  <a:lnTo>
                    <a:pt x="129" y="12"/>
                  </a:lnTo>
                  <a:lnTo>
                    <a:pt x="129" y="9"/>
                  </a:lnTo>
                  <a:lnTo>
                    <a:pt x="129" y="8"/>
                  </a:lnTo>
                  <a:lnTo>
                    <a:pt x="129" y="6"/>
                  </a:lnTo>
                  <a:lnTo>
                    <a:pt x="131" y="4"/>
                  </a:lnTo>
                  <a:lnTo>
                    <a:pt x="134" y="4"/>
                  </a:lnTo>
                  <a:lnTo>
                    <a:pt x="138" y="4"/>
                  </a:lnTo>
                  <a:lnTo>
                    <a:pt x="142" y="3"/>
                  </a:lnTo>
                  <a:lnTo>
                    <a:pt x="147" y="2"/>
                  </a:lnTo>
                  <a:lnTo>
                    <a:pt x="152" y="2"/>
                  </a:lnTo>
                  <a:lnTo>
                    <a:pt x="155" y="1"/>
                  </a:lnTo>
                  <a:lnTo>
                    <a:pt x="159" y="0"/>
                  </a:lnTo>
                  <a:lnTo>
                    <a:pt x="163" y="0"/>
                  </a:lnTo>
                  <a:lnTo>
                    <a:pt x="164" y="2"/>
                  </a:lnTo>
                  <a:lnTo>
                    <a:pt x="165" y="3"/>
                  </a:lnTo>
                  <a:lnTo>
                    <a:pt x="166" y="6"/>
                  </a:lnTo>
                  <a:lnTo>
                    <a:pt x="168" y="7"/>
                  </a:lnTo>
                  <a:lnTo>
                    <a:pt x="169" y="8"/>
                  </a:lnTo>
                  <a:lnTo>
                    <a:pt x="170" y="8"/>
                  </a:lnTo>
                  <a:lnTo>
                    <a:pt x="171" y="8"/>
                  </a:lnTo>
                  <a:lnTo>
                    <a:pt x="171" y="7"/>
                  </a:lnTo>
                  <a:lnTo>
                    <a:pt x="172" y="7"/>
                  </a:lnTo>
                  <a:lnTo>
                    <a:pt x="172" y="8"/>
                  </a:lnTo>
                  <a:lnTo>
                    <a:pt x="173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7" y="8"/>
                  </a:lnTo>
                  <a:lnTo>
                    <a:pt x="177" y="9"/>
                  </a:lnTo>
                  <a:lnTo>
                    <a:pt x="178" y="9"/>
                  </a:lnTo>
                  <a:lnTo>
                    <a:pt x="178" y="10"/>
                  </a:lnTo>
                  <a:lnTo>
                    <a:pt x="178" y="12"/>
                  </a:lnTo>
                  <a:lnTo>
                    <a:pt x="179" y="13"/>
                  </a:lnTo>
                  <a:lnTo>
                    <a:pt x="181" y="14"/>
                  </a:lnTo>
                  <a:lnTo>
                    <a:pt x="182" y="14"/>
                  </a:lnTo>
                  <a:lnTo>
                    <a:pt x="182" y="14"/>
                  </a:lnTo>
                  <a:lnTo>
                    <a:pt x="185" y="14"/>
                  </a:lnTo>
                  <a:lnTo>
                    <a:pt x="184" y="15"/>
                  </a:lnTo>
                  <a:lnTo>
                    <a:pt x="184" y="16"/>
                  </a:lnTo>
                  <a:lnTo>
                    <a:pt x="185" y="16"/>
                  </a:lnTo>
                  <a:lnTo>
                    <a:pt x="185" y="17"/>
                  </a:lnTo>
                  <a:lnTo>
                    <a:pt x="186" y="17"/>
                  </a:lnTo>
                  <a:lnTo>
                    <a:pt x="186" y="16"/>
                  </a:lnTo>
                  <a:lnTo>
                    <a:pt x="188" y="16"/>
                  </a:lnTo>
                  <a:lnTo>
                    <a:pt x="188" y="17"/>
                  </a:lnTo>
                  <a:lnTo>
                    <a:pt x="189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1" y="19"/>
                  </a:lnTo>
                  <a:lnTo>
                    <a:pt x="194" y="19"/>
                  </a:lnTo>
                  <a:lnTo>
                    <a:pt x="195" y="19"/>
                  </a:lnTo>
                  <a:lnTo>
                    <a:pt x="196" y="19"/>
                  </a:lnTo>
                  <a:lnTo>
                    <a:pt x="196" y="20"/>
                  </a:lnTo>
                  <a:lnTo>
                    <a:pt x="196" y="20"/>
                  </a:lnTo>
                  <a:lnTo>
                    <a:pt x="197" y="20"/>
                  </a:lnTo>
                  <a:lnTo>
                    <a:pt x="198" y="20"/>
                  </a:lnTo>
                  <a:lnTo>
                    <a:pt x="201" y="20"/>
                  </a:lnTo>
                  <a:lnTo>
                    <a:pt x="201" y="21"/>
                  </a:lnTo>
                  <a:lnTo>
                    <a:pt x="202" y="21"/>
                  </a:lnTo>
                  <a:lnTo>
                    <a:pt x="202" y="22"/>
                  </a:lnTo>
                  <a:lnTo>
                    <a:pt x="204" y="2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61" name="Freeform 516">
              <a:extLst>
                <a:ext uri="{FF2B5EF4-FFF2-40B4-BE49-F238E27FC236}">
                  <a16:creationId xmlns:a16="http://schemas.microsoft.com/office/drawing/2014/main" id="{2CE7205E-9909-F99F-D8C5-28BD4F8871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85156" y="2990999"/>
              <a:ext cx="90488" cy="92075"/>
            </a:xfrm>
            <a:custGeom>
              <a:avLst/>
              <a:gdLst>
                <a:gd name="T0" fmla="*/ 17 w 57"/>
                <a:gd name="T1" fmla="*/ 46 h 58"/>
                <a:gd name="T2" fmla="*/ 14 w 57"/>
                <a:gd name="T3" fmla="*/ 49 h 58"/>
                <a:gd name="T4" fmla="*/ 11 w 57"/>
                <a:gd name="T5" fmla="*/ 47 h 58"/>
                <a:gd name="T6" fmla="*/ 10 w 57"/>
                <a:gd name="T7" fmla="*/ 45 h 58"/>
                <a:gd name="T8" fmla="*/ 43 w 57"/>
                <a:gd name="T9" fmla="*/ 4 h 58"/>
                <a:gd name="T10" fmla="*/ 46 w 57"/>
                <a:gd name="T11" fmla="*/ 8 h 58"/>
                <a:gd name="T12" fmla="*/ 47 w 57"/>
                <a:gd name="T13" fmla="*/ 12 h 58"/>
                <a:gd name="T14" fmla="*/ 47 w 57"/>
                <a:gd name="T15" fmla="*/ 18 h 58"/>
                <a:gd name="T16" fmla="*/ 51 w 57"/>
                <a:gd name="T17" fmla="*/ 20 h 58"/>
                <a:gd name="T18" fmla="*/ 52 w 57"/>
                <a:gd name="T19" fmla="*/ 24 h 58"/>
                <a:gd name="T20" fmla="*/ 50 w 57"/>
                <a:gd name="T21" fmla="*/ 27 h 58"/>
                <a:gd name="T22" fmla="*/ 47 w 57"/>
                <a:gd name="T23" fmla="*/ 32 h 58"/>
                <a:gd name="T24" fmla="*/ 51 w 57"/>
                <a:gd name="T25" fmla="*/ 32 h 58"/>
                <a:gd name="T26" fmla="*/ 57 w 57"/>
                <a:gd name="T27" fmla="*/ 28 h 58"/>
                <a:gd name="T28" fmla="*/ 56 w 57"/>
                <a:gd name="T29" fmla="*/ 36 h 58"/>
                <a:gd name="T30" fmla="*/ 50 w 57"/>
                <a:gd name="T31" fmla="*/ 37 h 58"/>
                <a:gd name="T32" fmla="*/ 46 w 57"/>
                <a:gd name="T33" fmla="*/ 47 h 58"/>
                <a:gd name="T34" fmla="*/ 40 w 57"/>
                <a:gd name="T35" fmla="*/ 51 h 58"/>
                <a:gd name="T36" fmla="*/ 37 w 57"/>
                <a:gd name="T37" fmla="*/ 56 h 58"/>
                <a:gd name="T38" fmla="*/ 33 w 57"/>
                <a:gd name="T39" fmla="*/ 57 h 58"/>
                <a:gd name="T40" fmla="*/ 31 w 57"/>
                <a:gd name="T41" fmla="*/ 56 h 58"/>
                <a:gd name="T42" fmla="*/ 16 w 57"/>
                <a:gd name="T43" fmla="*/ 49 h 58"/>
                <a:gd name="T44" fmla="*/ 18 w 57"/>
                <a:gd name="T45" fmla="*/ 49 h 58"/>
                <a:gd name="T46" fmla="*/ 19 w 57"/>
                <a:gd name="T47" fmla="*/ 47 h 58"/>
                <a:gd name="T48" fmla="*/ 20 w 57"/>
                <a:gd name="T49" fmla="*/ 45 h 58"/>
                <a:gd name="T50" fmla="*/ 18 w 57"/>
                <a:gd name="T51" fmla="*/ 47 h 58"/>
                <a:gd name="T52" fmla="*/ 16 w 57"/>
                <a:gd name="T53" fmla="*/ 44 h 58"/>
                <a:gd name="T54" fmla="*/ 14 w 57"/>
                <a:gd name="T55" fmla="*/ 44 h 58"/>
                <a:gd name="T56" fmla="*/ 10 w 57"/>
                <a:gd name="T57" fmla="*/ 41 h 58"/>
                <a:gd name="T58" fmla="*/ 8 w 57"/>
                <a:gd name="T59" fmla="*/ 39 h 58"/>
                <a:gd name="T60" fmla="*/ 8 w 57"/>
                <a:gd name="T61" fmla="*/ 36 h 58"/>
                <a:gd name="T62" fmla="*/ 7 w 57"/>
                <a:gd name="T63" fmla="*/ 33 h 58"/>
                <a:gd name="T64" fmla="*/ 4 w 57"/>
                <a:gd name="T65" fmla="*/ 34 h 58"/>
                <a:gd name="T66" fmla="*/ 1 w 57"/>
                <a:gd name="T67" fmla="*/ 30 h 58"/>
                <a:gd name="T68" fmla="*/ 1 w 57"/>
                <a:gd name="T69" fmla="*/ 28 h 58"/>
                <a:gd name="T70" fmla="*/ 5 w 57"/>
                <a:gd name="T71" fmla="*/ 31 h 58"/>
                <a:gd name="T72" fmla="*/ 5 w 57"/>
                <a:gd name="T73" fmla="*/ 27 h 58"/>
                <a:gd name="T74" fmla="*/ 8 w 57"/>
                <a:gd name="T75" fmla="*/ 27 h 58"/>
                <a:gd name="T76" fmla="*/ 7 w 57"/>
                <a:gd name="T77" fmla="*/ 26 h 58"/>
                <a:gd name="T78" fmla="*/ 5 w 57"/>
                <a:gd name="T79" fmla="*/ 25 h 58"/>
                <a:gd name="T80" fmla="*/ 3 w 57"/>
                <a:gd name="T81" fmla="*/ 27 h 58"/>
                <a:gd name="T82" fmla="*/ 1 w 57"/>
                <a:gd name="T83" fmla="*/ 21 h 58"/>
                <a:gd name="T84" fmla="*/ 5 w 57"/>
                <a:gd name="T85" fmla="*/ 21 h 58"/>
                <a:gd name="T86" fmla="*/ 4 w 57"/>
                <a:gd name="T87" fmla="*/ 20 h 58"/>
                <a:gd name="T88" fmla="*/ 1 w 57"/>
                <a:gd name="T89" fmla="*/ 19 h 58"/>
                <a:gd name="T90" fmla="*/ 5 w 57"/>
                <a:gd name="T91" fmla="*/ 18 h 58"/>
                <a:gd name="T92" fmla="*/ 8 w 57"/>
                <a:gd name="T93" fmla="*/ 14 h 58"/>
                <a:gd name="T94" fmla="*/ 12 w 57"/>
                <a:gd name="T95" fmla="*/ 12 h 58"/>
                <a:gd name="T96" fmla="*/ 14 w 57"/>
                <a:gd name="T97" fmla="*/ 7 h 58"/>
                <a:gd name="T98" fmla="*/ 16 w 57"/>
                <a:gd name="T99" fmla="*/ 2 h 58"/>
                <a:gd name="T100" fmla="*/ 20 w 57"/>
                <a:gd name="T101" fmla="*/ 2 h 58"/>
                <a:gd name="T102" fmla="*/ 34 w 57"/>
                <a:gd name="T10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" h="58">
                  <a:moveTo>
                    <a:pt x="14" y="45"/>
                  </a:moveTo>
                  <a:lnTo>
                    <a:pt x="14" y="46"/>
                  </a:lnTo>
                  <a:lnTo>
                    <a:pt x="16" y="45"/>
                  </a:lnTo>
                  <a:lnTo>
                    <a:pt x="16" y="46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6" y="47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4" y="49"/>
                  </a:lnTo>
                  <a:lnTo>
                    <a:pt x="16" y="49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7" y="46"/>
                  </a:lnTo>
                  <a:lnTo>
                    <a:pt x="8" y="46"/>
                  </a:lnTo>
                  <a:lnTo>
                    <a:pt x="8" y="45"/>
                  </a:lnTo>
                  <a:lnTo>
                    <a:pt x="10" y="45"/>
                  </a:lnTo>
                  <a:lnTo>
                    <a:pt x="12" y="45"/>
                  </a:lnTo>
                  <a:lnTo>
                    <a:pt x="13" y="45"/>
                  </a:lnTo>
                  <a:lnTo>
                    <a:pt x="14" y="45"/>
                  </a:lnTo>
                  <a:close/>
                  <a:moveTo>
                    <a:pt x="40" y="2"/>
                  </a:moveTo>
                  <a:lnTo>
                    <a:pt x="43" y="4"/>
                  </a:lnTo>
                  <a:lnTo>
                    <a:pt x="44" y="5"/>
                  </a:lnTo>
                  <a:lnTo>
                    <a:pt x="44" y="6"/>
                  </a:lnTo>
                  <a:lnTo>
                    <a:pt x="45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6" y="10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7" y="12"/>
                  </a:lnTo>
                  <a:lnTo>
                    <a:pt x="47" y="12"/>
                  </a:lnTo>
                  <a:lnTo>
                    <a:pt x="49" y="13"/>
                  </a:lnTo>
                  <a:lnTo>
                    <a:pt x="49" y="14"/>
                  </a:lnTo>
                  <a:lnTo>
                    <a:pt x="49" y="15"/>
                  </a:lnTo>
                  <a:lnTo>
                    <a:pt x="47" y="17"/>
                  </a:lnTo>
                  <a:lnTo>
                    <a:pt x="47" y="18"/>
                  </a:lnTo>
                  <a:lnTo>
                    <a:pt x="49" y="18"/>
                  </a:lnTo>
                  <a:lnTo>
                    <a:pt x="50" y="18"/>
                  </a:lnTo>
                  <a:lnTo>
                    <a:pt x="51" y="18"/>
                  </a:lnTo>
                  <a:lnTo>
                    <a:pt x="51" y="19"/>
                  </a:lnTo>
                  <a:lnTo>
                    <a:pt x="51" y="20"/>
                  </a:lnTo>
                  <a:lnTo>
                    <a:pt x="50" y="20"/>
                  </a:lnTo>
                  <a:lnTo>
                    <a:pt x="50" y="21"/>
                  </a:lnTo>
                  <a:lnTo>
                    <a:pt x="51" y="21"/>
                  </a:lnTo>
                  <a:lnTo>
                    <a:pt x="51" y="23"/>
                  </a:lnTo>
                  <a:lnTo>
                    <a:pt x="52" y="24"/>
                  </a:lnTo>
                  <a:lnTo>
                    <a:pt x="53" y="25"/>
                  </a:lnTo>
                  <a:lnTo>
                    <a:pt x="52" y="25"/>
                  </a:lnTo>
                  <a:lnTo>
                    <a:pt x="52" y="26"/>
                  </a:lnTo>
                  <a:lnTo>
                    <a:pt x="51" y="26"/>
                  </a:lnTo>
                  <a:lnTo>
                    <a:pt x="50" y="27"/>
                  </a:lnTo>
                  <a:lnTo>
                    <a:pt x="50" y="28"/>
                  </a:lnTo>
                  <a:lnTo>
                    <a:pt x="50" y="30"/>
                  </a:lnTo>
                  <a:lnTo>
                    <a:pt x="49" y="31"/>
                  </a:lnTo>
                  <a:lnTo>
                    <a:pt x="49" y="32"/>
                  </a:lnTo>
                  <a:lnTo>
                    <a:pt x="47" y="32"/>
                  </a:lnTo>
                  <a:lnTo>
                    <a:pt x="49" y="33"/>
                  </a:lnTo>
                  <a:lnTo>
                    <a:pt x="49" y="32"/>
                  </a:lnTo>
                  <a:lnTo>
                    <a:pt x="50" y="31"/>
                  </a:lnTo>
                  <a:lnTo>
                    <a:pt x="50" y="32"/>
                  </a:lnTo>
                  <a:lnTo>
                    <a:pt x="51" y="32"/>
                  </a:lnTo>
                  <a:lnTo>
                    <a:pt x="52" y="31"/>
                  </a:lnTo>
                  <a:lnTo>
                    <a:pt x="53" y="30"/>
                  </a:lnTo>
                  <a:lnTo>
                    <a:pt x="55" y="28"/>
                  </a:lnTo>
                  <a:lnTo>
                    <a:pt x="56" y="28"/>
                  </a:lnTo>
                  <a:lnTo>
                    <a:pt x="57" y="28"/>
                  </a:lnTo>
                  <a:lnTo>
                    <a:pt x="57" y="30"/>
                  </a:lnTo>
                  <a:lnTo>
                    <a:pt x="56" y="32"/>
                  </a:lnTo>
                  <a:lnTo>
                    <a:pt x="56" y="33"/>
                  </a:lnTo>
                  <a:lnTo>
                    <a:pt x="56" y="34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3" y="36"/>
                  </a:lnTo>
                  <a:lnTo>
                    <a:pt x="52" y="36"/>
                  </a:lnTo>
                  <a:lnTo>
                    <a:pt x="51" y="37"/>
                  </a:lnTo>
                  <a:lnTo>
                    <a:pt x="50" y="37"/>
                  </a:lnTo>
                  <a:lnTo>
                    <a:pt x="50" y="38"/>
                  </a:lnTo>
                  <a:lnTo>
                    <a:pt x="50" y="43"/>
                  </a:lnTo>
                  <a:lnTo>
                    <a:pt x="49" y="43"/>
                  </a:lnTo>
                  <a:lnTo>
                    <a:pt x="47" y="44"/>
                  </a:lnTo>
                  <a:lnTo>
                    <a:pt x="46" y="47"/>
                  </a:lnTo>
                  <a:lnTo>
                    <a:pt x="45" y="47"/>
                  </a:lnTo>
                  <a:lnTo>
                    <a:pt x="44" y="49"/>
                  </a:lnTo>
                  <a:lnTo>
                    <a:pt x="42" y="49"/>
                  </a:lnTo>
                  <a:lnTo>
                    <a:pt x="42" y="50"/>
                  </a:lnTo>
                  <a:lnTo>
                    <a:pt x="40" y="51"/>
                  </a:lnTo>
                  <a:lnTo>
                    <a:pt x="39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7" y="54"/>
                  </a:lnTo>
                  <a:lnTo>
                    <a:pt x="37" y="56"/>
                  </a:lnTo>
                  <a:lnTo>
                    <a:pt x="36" y="57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3" y="58"/>
                  </a:lnTo>
                  <a:lnTo>
                    <a:pt x="33" y="57"/>
                  </a:lnTo>
                  <a:lnTo>
                    <a:pt x="32" y="57"/>
                  </a:lnTo>
                  <a:lnTo>
                    <a:pt x="33" y="57"/>
                  </a:lnTo>
                  <a:lnTo>
                    <a:pt x="32" y="57"/>
                  </a:lnTo>
                  <a:lnTo>
                    <a:pt x="32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27" y="53"/>
                  </a:lnTo>
                  <a:lnTo>
                    <a:pt x="23" y="52"/>
                  </a:lnTo>
                  <a:lnTo>
                    <a:pt x="19" y="50"/>
                  </a:lnTo>
                  <a:lnTo>
                    <a:pt x="16" y="49"/>
                  </a:lnTo>
                  <a:lnTo>
                    <a:pt x="17" y="49"/>
                  </a:lnTo>
                  <a:lnTo>
                    <a:pt x="18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8" y="47"/>
                  </a:lnTo>
                  <a:lnTo>
                    <a:pt x="19" y="47"/>
                  </a:lnTo>
                  <a:lnTo>
                    <a:pt x="19" y="47"/>
                  </a:lnTo>
                  <a:lnTo>
                    <a:pt x="19" y="46"/>
                  </a:lnTo>
                  <a:lnTo>
                    <a:pt x="20" y="46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20" y="45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8" y="47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6" y="44"/>
                  </a:lnTo>
                  <a:lnTo>
                    <a:pt x="17" y="43"/>
                  </a:lnTo>
                  <a:lnTo>
                    <a:pt x="17" y="44"/>
                  </a:lnTo>
                  <a:lnTo>
                    <a:pt x="17" y="43"/>
                  </a:lnTo>
                  <a:lnTo>
                    <a:pt x="16" y="44"/>
                  </a:lnTo>
                  <a:lnTo>
                    <a:pt x="14" y="44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0" y="41"/>
                  </a:lnTo>
                  <a:lnTo>
                    <a:pt x="8" y="41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8" y="39"/>
                  </a:lnTo>
                  <a:lnTo>
                    <a:pt x="10" y="39"/>
                  </a:lnTo>
                  <a:lnTo>
                    <a:pt x="8" y="39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6" y="34"/>
                  </a:lnTo>
                  <a:lnTo>
                    <a:pt x="6" y="33"/>
                  </a:lnTo>
                  <a:lnTo>
                    <a:pt x="7" y="33"/>
                  </a:lnTo>
                  <a:lnTo>
                    <a:pt x="6" y="33"/>
                  </a:lnTo>
                  <a:lnTo>
                    <a:pt x="5" y="33"/>
                  </a:lnTo>
                  <a:lnTo>
                    <a:pt x="4" y="34"/>
                  </a:lnTo>
                  <a:lnTo>
                    <a:pt x="3" y="34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4" y="30"/>
                  </a:lnTo>
                  <a:lnTo>
                    <a:pt x="5" y="31"/>
                  </a:lnTo>
                  <a:lnTo>
                    <a:pt x="6" y="31"/>
                  </a:lnTo>
                  <a:lnTo>
                    <a:pt x="5" y="31"/>
                  </a:lnTo>
                  <a:lnTo>
                    <a:pt x="5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5" y="28"/>
                  </a:lnTo>
                  <a:lnTo>
                    <a:pt x="5" y="27"/>
                  </a:lnTo>
                  <a:lnTo>
                    <a:pt x="6" y="27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8" y="27"/>
                  </a:lnTo>
                  <a:lnTo>
                    <a:pt x="7" y="26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8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6" y="25"/>
                  </a:lnTo>
                  <a:lnTo>
                    <a:pt x="5" y="25"/>
                  </a:lnTo>
                  <a:lnTo>
                    <a:pt x="5" y="26"/>
                  </a:lnTo>
                  <a:lnTo>
                    <a:pt x="4" y="25"/>
                  </a:lnTo>
                  <a:lnTo>
                    <a:pt x="4" y="26"/>
                  </a:lnTo>
                  <a:lnTo>
                    <a:pt x="4" y="27"/>
                  </a:lnTo>
                  <a:lnTo>
                    <a:pt x="3" y="27"/>
                  </a:lnTo>
                  <a:lnTo>
                    <a:pt x="3" y="26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1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1" y="18"/>
                  </a:lnTo>
                  <a:lnTo>
                    <a:pt x="3" y="18"/>
                  </a:lnTo>
                  <a:lnTo>
                    <a:pt x="4" y="19"/>
                  </a:lnTo>
                  <a:lnTo>
                    <a:pt x="5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7" y="15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2" y="11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6" y="1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0" y="1"/>
                  </a:lnTo>
                  <a:lnTo>
                    <a:pt x="4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62" name="Freeform 517">
              <a:extLst>
                <a:ext uri="{FF2B5EF4-FFF2-40B4-BE49-F238E27FC236}">
                  <a16:creationId xmlns:a16="http://schemas.microsoft.com/office/drawing/2014/main" id="{BF16ED18-7ECE-2EFC-2CE9-E98C3DEAD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769" y="2910037"/>
              <a:ext cx="219075" cy="163513"/>
            </a:xfrm>
            <a:custGeom>
              <a:avLst/>
              <a:gdLst>
                <a:gd name="T0" fmla="*/ 70 w 138"/>
                <a:gd name="T1" fmla="*/ 13 h 103"/>
                <a:gd name="T2" fmla="*/ 78 w 138"/>
                <a:gd name="T3" fmla="*/ 10 h 103"/>
                <a:gd name="T4" fmla="*/ 83 w 138"/>
                <a:gd name="T5" fmla="*/ 13 h 103"/>
                <a:gd name="T6" fmla="*/ 91 w 138"/>
                <a:gd name="T7" fmla="*/ 10 h 103"/>
                <a:gd name="T8" fmla="*/ 101 w 138"/>
                <a:gd name="T9" fmla="*/ 13 h 103"/>
                <a:gd name="T10" fmla="*/ 109 w 138"/>
                <a:gd name="T11" fmla="*/ 7 h 103"/>
                <a:gd name="T12" fmla="*/ 111 w 138"/>
                <a:gd name="T13" fmla="*/ 4 h 103"/>
                <a:gd name="T14" fmla="*/ 115 w 138"/>
                <a:gd name="T15" fmla="*/ 12 h 103"/>
                <a:gd name="T16" fmla="*/ 119 w 138"/>
                <a:gd name="T17" fmla="*/ 21 h 103"/>
                <a:gd name="T18" fmla="*/ 123 w 138"/>
                <a:gd name="T19" fmla="*/ 26 h 103"/>
                <a:gd name="T20" fmla="*/ 122 w 138"/>
                <a:gd name="T21" fmla="*/ 33 h 103"/>
                <a:gd name="T22" fmla="*/ 127 w 138"/>
                <a:gd name="T23" fmla="*/ 37 h 103"/>
                <a:gd name="T24" fmla="*/ 134 w 138"/>
                <a:gd name="T25" fmla="*/ 48 h 103"/>
                <a:gd name="T26" fmla="*/ 130 w 138"/>
                <a:gd name="T27" fmla="*/ 61 h 103"/>
                <a:gd name="T28" fmla="*/ 135 w 138"/>
                <a:gd name="T29" fmla="*/ 68 h 103"/>
                <a:gd name="T30" fmla="*/ 134 w 138"/>
                <a:gd name="T31" fmla="*/ 71 h 103"/>
                <a:gd name="T32" fmla="*/ 138 w 138"/>
                <a:gd name="T33" fmla="*/ 79 h 103"/>
                <a:gd name="T34" fmla="*/ 134 w 138"/>
                <a:gd name="T35" fmla="*/ 79 h 103"/>
                <a:gd name="T36" fmla="*/ 129 w 138"/>
                <a:gd name="T37" fmla="*/ 85 h 103"/>
                <a:gd name="T38" fmla="*/ 131 w 138"/>
                <a:gd name="T39" fmla="*/ 90 h 103"/>
                <a:gd name="T40" fmla="*/ 129 w 138"/>
                <a:gd name="T41" fmla="*/ 98 h 103"/>
                <a:gd name="T42" fmla="*/ 119 w 138"/>
                <a:gd name="T43" fmla="*/ 95 h 103"/>
                <a:gd name="T44" fmla="*/ 116 w 138"/>
                <a:gd name="T45" fmla="*/ 102 h 103"/>
                <a:gd name="T46" fmla="*/ 109 w 138"/>
                <a:gd name="T47" fmla="*/ 100 h 103"/>
                <a:gd name="T48" fmla="*/ 108 w 138"/>
                <a:gd name="T49" fmla="*/ 94 h 103"/>
                <a:gd name="T50" fmla="*/ 105 w 138"/>
                <a:gd name="T51" fmla="*/ 87 h 103"/>
                <a:gd name="T52" fmla="*/ 103 w 138"/>
                <a:gd name="T53" fmla="*/ 81 h 103"/>
                <a:gd name="T54" fmla="*/ 98 w 138"/>
                <a:gd name="T55" fmla="*/ 79 h 103"/>
                <a:gd name="T56" fmla="*/ 88 w 138"/>
                <a:gd name="T57" fmla="*/ 79 h 103"/>
                <a:gd name="T58" fmla="*/ 82 w 138"/>
                <a:gd name="T59" fmla="*/ 82 h 103"/>
                <a:gd name="T60" fmla="*/ 84 w 138"/>
                <a:gd name="T61" fmla="*/ 72 h 103"/>
                <a:gd name="T62" fmla="*/ 82 w 138"/>
                <a:gd name="T63" fmla="*/ 66 h 103"/>
                <a:gd name="T64" fmla="*/ 78 w 138"/>
                <a:gd name="T65" fmla="*/ 57 h 103"/>
                <a:gd name="T66" fmla="*/ 59 w 138"/>
                <a:gd name="T67" fmla="*/ 52 h 103"/>
                <a:gd name="T68" fmla="*/ 49 w 138"/>
                <a:gd name="T69" fmla="*/ 56 h 103"/>
                <a:gd name="T70" fmla="*/ 44 w 138"/>
                <a:gd name="T71" fmla="*/ 64 h 103"/>
                <a:gd name="T72" fmla="*/ 36 w 138"/>
                <a:gd name="T73" fmla="*/ 69 h 103"/>
                <a:gd name="T74" fmla="*/ 34 w 138"/>
                <a:gd name="T75" fmla="*/ 65 h 103"/>
                <a:gd name="T76" fmla="*/ 31 w 138"/>
                <a:gd name="T77" fmla="*/ 65 h 103"/>
                <a:gd name="T78" fmla="*/ 30 w 138"/>
                <a:gd name="T79" fmla="*/ 61 h 103"/>
                <a:gd name="T80" fmla="*/ 27 w 138"/>
                <a:gd name="T81" fmla="*/ 57 h 103"/>
                <a:gd name="T82" fmla="*/ 25 w 138"/>
                <a:gd name="T83" fmla="*/ 55 h 103"/>
                <a:gd name="T84" fmla="*/ 23 w 138"/>
                <a:gd name="T85" fmla="*/ 52 h 103"/>
                <a:gd name="T86" fmla="*/ 20 w 138"/>
                <a:gd name="T87" fmla="*/ 48 h 103"/>
                <a:gd name="T88" fmla="*/ 17 w 138"/>
                <a:gd name="T89" fmla="*/ 49 h 103"/>
                <a:gd name="T90" fmla="*/ 11 w 138"/>
                <a:gd name="T91" fmla="*/ 42 h 103"/>
                <a:gd name="T92" fmla="*/ 11 w 138"/>
                <a:gd name="T93" fmla="*/ 36 h 103"/>
                <a:gd name="T94" fmla="*/ 7 w 138"/>
                <a:gd name="T95" fmla="*/ 38 h 103"/>
                <a:gd name="T96" fmla="*/ 7 w 138"/>
                <a:gd name="T97" fmla="*/ 36 h 103"/>
                <a:gd name="T98" fmla="*/ 5 w 138"/>
                <a:gd name="T99" fmla="*/ 33 h 103"/>
                <a:gd name="T100" fmla="*/ 5 w 138"/>
                <a:gd name="T101" fmla="*/ 33 h 103"/>
                <a:gd name="T102" fmla="*/ 2 w 138"/>
                <a:gd name="T103" fmla="*/ 37 h 103"/>
                <a:gd name="T104" fmla="*/ 5 w 138"/>
                <a:gd name="T105" fmla="*/ 26 h 103"/>
                <a:gd name="T106" fmla="*/ 18 w 138"/>
                <a:gd name="T107" fmla="*/ 19 h 103"/>
                <a:gd name="T108" fmla="*/ 25 w 138"/>
                <a:gd name="T109" fmla="*/ 17 h 103"/>
                <a:gd name="T110" fmla="*/ 21 w 138"/>
                <a:gd name="T111" fmla="*/ 10 h 103"/>
                <a:gd name="T112" fmla="*/ 25 w 138"/>
                <a:gd name="T113" fmla="*/ 3 h 103"/>
                <a:gd name="T114" fmla="*/ 37 w 138"/>
                <a:gd name="T115" fmla="*/ 1 h 103"/>
                <a:gd name="T116" fmla="*/ 41 w 138"/>
                <a:gd name="T117" fmla="*/ 3 h 103"/>
                <a:gd name="T118" fmla="*/ 51 w 138"/>
                <a:gd name="T119" fmla="*/ 7 h 103"/>
                <a:gd name="T120" fmla="*/ 63 w 138"/>
                <a:gd name="T121" fmla="*/ 6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8" h="103">
                  <a:moveTo>
                    <a:pt x="70" y="5"/>
                  </a:moveTo>
                  <a:lnTo>
                    <a:pt x="70" y="6"/>
                  </a:lnTo>
                  <a:lnTo>
                    <a:pt x="69" y="6"/>
                  </a:lnTo>
                  <a:lnTo>
                    <a:pt x="69" y="7"/>
                  </a:lnTo>
                  <a:lnTo>
                    <a:pt x="67" y="8"/>
                  </a:lnTo>
                  <a:lnTo>
                    <a:pt x="67" y="10"/>
                  </a:lnTo>
                  <a:lnTo>
                    <a:pt x="67" y="11"/>
                  </a:lnTo>
                  <a:lnTo>
                    <a:pt x="69" y="11"/>
                  </a:lnTo>
                  <a:lnTo>
                    <a:pt x="70" y="12"/>
                  </a:lnTo>
                  <a:lnTo>
                    <a:pt x="70" y="13"/>
                  </a:lnTo>
                  <a:lnTo>
                    <a:pt x="71" y="13"/>
                  </a:lnTo>
                  <a:lnTo>
                    <a:pt x="72" y="13"/>
                  </a:lnTo>
                  <a:lnTo>
                    <a:pt x="73" y="13"/>
                  </a:lnTo>
                  <a:lnTo>
                    <a:pt x="73" y="12"/>
                  </a:lnTo>
                  <a:lnTo>
                    <a:pt x="75" y="12"/>
                  </a:lnTo>
                  <a:lnTo>
                    <a:pt x="75" y="11"/>
                  </a:lnTo>
                  <a:lnTo>
                    <a:pt x="76" y="11"/>
                  </a:lnTo>
                  <a:lnTo>
                    <a:pt x="76" y="10"/>
                  </a:lnTo>
                  <a:lnTo>
                    <a:pt x="77" y="10"/>
                  </a:lnTo>
                  <a:lnTo>
                    <a:pt x="78" y="10"/>
                  </a:lnTo>
                  <a:lnTo>
                    <a:pt x="79" y="10"/>
                  </a:lnTo>
                  <a:lnTo>
                    <a:pt x="79" y="11"/>
                  </a:lnTo>
                  <a:lnTo>
                    <a:pt x="80" y="11"/>
                  </a:lnTo>
                  <a:lnTo>
                    <a:pt x="80" y="12"/>
                  </a:lnTo>
                  <a:lnTo>
                    <a:pt x="80" y="13"/>
                  </a:lnTo>
                  <a:lnTo>
                    <a:pt x="80" y="13"/>
                  </a:lnTo>
                  <a:lnTo>
                    <a:pt x="80" y="14"/>
                  </a:lnTo>
                  <a:lnTo>
                    <a:pt x="82" y="14"/>
                  </a:lnTo>
                  <a:lnTo>
                    <a:pt x="83" y="14"/>
                  </a:lnTo>
                  <a:lnTo>
                    <a:pt x="83" y="13"/>
                  </a:lnTo>
                  <a:lnTo>
                    <a:pt x="84" y="13"/>
                  </a:lnTo>
                  <a:lnTo>
                    <a:pt x="84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5" y="11"/>
                  </a:lnTo>
                  <a:lnTo>
                    <a:pt x="86" y="11"/>
                  </a:lnTo>
                  <a:lnTo>
                    <a:pt x="88" y="10"/>
                  </a:lnTo>
                  <a:lnTo>
                    <a:pt x="89" y="10"/>
                  </a:lnTo>
                  <a:lnTo>
                    <a:pt x="90" y="10"/>
                  </a:lnTo>
                  <a:lnTo>
                    <a:pt x="91" y="10"/>
                  </a:lnTo>
                  <a:lnTo>
                    <a:pt x="92" y="10"/>
                  </a:lnTo>
                  <a:lnTo>
                    <a:pt x="93" y="10"/>
                  </a:lnTo>
                  <a:lnTo>
                    <a:pt x="93" y="11"/>
                  </a:lnTo>
                  <a:lnTo>
                    <a:pt x="95" y="11"/>
                  </a:lnTo>
                  <a:lnTo>
                    <a:pt x="96" y="11"/>
                  </a:lnTo>
                  <a:lnTo>
                    <a:pt x="96" y="12"/>
                  </a:lnTo>
                  <a:lnTo>
                    <a:pt x="97" y="12"/>
                  </a:lnTo>
                  <a:lnTo>
                    <a:pt x="98" y="12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2"/>
                  </a:lnTo>
                  <a:lnTo>
                    <a:pt x="102" y="12"/>
                  </a:lnTo>
                  <a:lnTo>
                    <a:pt x="102" y="11"/>
                  </a:lnTo>
                  <a:lnTo>
                    <a:pt x="103" y="10"/>
                  </a:lnTo>
                  <a:lnTo>
                    <a:pt x="104" y="10"/>
                  </a:lnTo>
                  <a:lnTo>
                    <a:pt x="105" y="8"/>
                  </a:lnTo>
                  <a:lnTo>
                    <a:pt x="106" y="8"/>
                  </a:lnTo>
                  <a:lnTo>
                    <a:pt x="108" y="8"/>
                  </a:lnTo>
                  <a:lnTo>
                    <a:pt x="108" y="7"/>
                  </a:lnTo>
                  <a:lnTo>
                    <a:pt x="109" y="7"/>
                  </a:lnTo>
                  <a:lnTo>
                    <a:pt x="109" y="6"/>
                  </a:lnTo>
                  <a:lnTo>
                    <a:pt x="108" y="6"/>
                  </a:lnTo>
                  <a:lnTo>
                    <a:pt x="108" y="5"/>
                  </a:lnTo>
                  <a:lnTo>
                    <a:pt x="106" y="5"/>
                  </a:lnTo>
                  <a:lnTo>
                    <a:pt x="106" y="4"/>
                  </a:lnTo>
                  <a:lnTo>
                    <a:pt x="108" y="4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10" y="4"/>
                  </a:lnTo>
                  <a:lnTo>
                    <a:pt x="111" y="4"/>
                  </a:lnTo>
                  <a:lnTo>
                    <a:pt x="112" y="5"/>
                  </a:lnTo>
                  <a:lnTo>
                    <a:pt x="114" y="6"/>
                  </a:lnTo>
                  <a:lnTo>
                    <a:pt x="115" y="6"/>
                  </a:lnTo>
                  <a:lnTo>
                    <a:pt x="115" y="7"/>
                  </a:lnTo>
                  <a:lnTo>
                    <a:pt x="114" y="7"/>
                  </a:lnTo>
                  <a:lnTo>
                    <a:pt x="114" y="8"/>
                  </a:lnTo>
                  <a:lnTo>
                    <a:pt x="114" y="10"/>
                  </a:lnTo>
                  <a:lnTo>
                    <a:pt x="115" y="10"/>
                  </a:lnTo>
                  <a:lnTo>
                    <a:pt x="115" y="11"/>
                  </a:lnTo>
                  <a:lnTo>
                    <a:pt x="115" y="12"/>
                  </a:lnTo>
                  <a:lnTo>
                    <a:pt x="116" y="13"/>
                  </a:lnTo>
                  <a:lnTo>
                    <a:pt x="117" y="13"/>
                  </a:lnTo>
                  <a:lnTo>
                    <a:pt x="117" y="13"/>
                  </a:lnTo>
                  <a:lnTo>
                    <a:pt x="117" y="14"/>
                  </a:lnTo>
                  <a:lnTo>
                    <a:pt x="116" y="19"/>
                  </a:lnTo>
                  <a:lnTo>
                    <a:pt x="117" y="19"/>
                  </a:lnTo>
                  <a:lnTo>
                    <a:pt x="118" y="19"/>
                  </a:lnTo>
                  <a:lnTo>
                    <a:pt x="119" y="19"/>
                  </a:lnTo>
                  <a:lnTo>
                    <a:pt x="119" y="20"/>
                  </a:lnTo>
                  <a:lnTo>
                    <a:pt x="119" y="21"/>
                  </a:lnTo>
                  <a:lnTo>
                    <a:pt x="121" y="23"/>
                  </a:lnTo>
                  <a:lnTo>
                    <a:pt x="122" y="23"/>
                  </a:lnTo>
                  <a:lnTo>
                    <a:pt x="123" y="23"/>
                  </a:lnTo>
                  <a:lnTo>
                    <a:pt x="123" y="24"/>
                  </a:lnTo>
                  <a:lnTo>
                    <a:pt x="124" y="24"/>
                  </a:lnTo>
                  <a:lnTo>
                    <a:pt x="125" y="25"/>
                  </a:lnTo>
                  <a:lnTo>
                    <a:pt x="124" y="25"/>
                  </a:lnTo>
                  <a:lnTo>
                    <a:pt x="125" y="26"/>
                  </a:lnTo>
                  <a:lnTo>
                    <a:pt x="124" y="26"/>
                  </a:lnTo>
                  <a:lnTo>
                    <a:pt x="123" y="26"/>
                  </a:lnTo>
                  <a:lnTo>
                    <a:pt x="123" y="27"/>
                  </a:lnTo>
                  <a:lnTo>
                    <a:pt x="122" y="27"/>
                  </a:lnTo>
                  <a:lnTo>
                    <a:pt x="122" y="29"/>
                  </a:lnTo>
                  <a:lnTo>
                    <a:pt x="122" y="30"/>
                  </a:lnTo>
                  <a:lnTo>
                    <a:pt x="121" y="30"/>
                  </a:lnTo>
                  <a:lnTo>
                    <a:pt x="121" y="31"/>
                  </a:lnTo>
                  <a:lnTo>
                    <a:pt x="119" y="32"/>
                  </a:lnTo>
                  <a:lnTo>
                    <a:pt x="119" y="33"/>
                  </a:lnTo>
                  <a:lnTo>
                    <a:pt x="121" y="33"/>
                  </a:lnTo>
                  <a:lnTo>
                    <a:pt x="122" y="33"/>
                  </a:lnTo>
                  <a:lnTo>
                    <a:pt x="122" y="32"/>
                  </a:lnTo>
                  <a:lnTo>
                    <a:pt x="123" y="32"/>
                  </a:lnTo>
                  <a:lnTo>
                    <a:pt x="123" y="31"/>
                  </a:lnTo>
                  <a:lnTo>
                    <a:pt x="124" y="31"/>
                  </a:lnTo>
                  <a:lnTo>
                    <a:pt x="125" y="31"/>
                  </a:lnTo>
                  <a:lnTo>
                    <a:pt x="127" y="31"/>
                  </a:lnTo>
                  <a:lnTo>
                    <a:pt x="127" y="32"/>
                  </a:lnTo>
                  <a:lnTo>
                    <a:pt x="127" y="35"/>
                  </a:lnTo>
                  <a:lnTo>
                    <a:pt x="127" y="36"/>
                  </a:lnTo>
                  <a:lnTo>
                    <a:pt x="127" y="37"/>
                  </a:lnTo>
                  <a:lnTo>
                    <a:pt x="128" y="42"/>
                  </a:lnTo>
                  <a:lnTo>
                    <a:pt x="128" y="43"/>
                  </a:lnTo>
                  <a:lnTo>
                    <a:pt x="129" y="43"/>
                  </a:lnTo>
                  <a:lnTo>
                    <a:pt x="130" y="43"/>
                  </a:lnTo>
                  <a:lnTo>
                    <a:pt x="130" y="44"/>
                  </a:lnTo>
                  <a:lnTo>
                    <a:pt x="131" y="44"/>
                  </a:lnTo>
                  <a:lnTo>
                    <a:pt x="132" y="44"/>
                  </a:lnTo>
                  <a:lnTo>
                    <a:pt x="134" y="45"/>
                  </a:lnTo>
                  <a:lnTo>
                    <a:pt x="134" y="46"/>
                  </a:lnTo>
                  <a:lnTo>
                    <a:pt x="134" y="48"/>
                  </a:lnTo>
                  <a:lnTo>
                    <a:pt x="132" y="48"/>
                  </a:lnTo>
                  <a:lnTo>
                    <a:pt x="132" y="49"/>
                  </a:lnTo>
                  <a:lnTo>
                    <a:pt x="131" y="49"/>
                  </a:lnTo>
                  <a:lnTo>
                    <a:pt x="131" y="50"/>
                  </a:lnTo>
                  <a:lnTo>
                    <a:pt x="130" y="50"/>
                  </a:lnTo>
                  <a:lnTo>
                    <a:pt x="130" y="51"/>
                  </a:lnTo>
                  <a:lnTo>
                    <a:pt x="130" y="52"/>
                  </a:lnTo>
                  <a:lnTo>
                    <a:pt x="130" y="53"/>
                  </a:lnTo>
                  <a:lnTo>
                    <a:pt x="130" y="59"/>
                  </a:lnTo>
                  <a:lnTo>
                    <a:pt x="130" y="61"/>
                  </a:lnTo>
                  <a:lnTo>
                    <a:pt x="131" y="62"/>
                  </a:lnTo>
                  <a:lnTo>
                    <a:pt x="131" y="63"/>
                  </a:lnTo>
                  <a:lnTo>
                    <a:pt x="132" y="63"/>
                  </a:lnTo>
                  <a:lnTo>
                    <a:pt x="134" y="63"/>
                  </a:lnTo>
                  <a:lnTo>
                    <a:pt x="134" y="62"/>
                  </a:lnTo>
                  <a:lnTo>
                    <a:pt x="135" y="62"/>
                  </a:lnTo>
                  <a:lnTo>
                    <a:pt x="136" y="63"/>
                  </a:lnTo>
                  <a:lnTo>
                    <a:pt x="135" y="64"/>
                  </a:lnTo>
                  <a:lnTo>
                    <a:pt x="135" y="66"/>
                  </a:lnTo>
                  <a:lnTo>
                    <a:pt x="135" y="68"/>
                  </a:lnTo>
                  <a:lnTo>
                    <a:pt x="136" y="68"/>
                  </a:lnTo>
                  <a:lnTo>
                    <a:pt x="137" y="68"/>
                  </a:lnTo>
                  <a:lnTo>
                    <a:pt x="137" y="69"/>
                  </a:lnTo>
                  <a:lnTo>
                    <a:pt x="137" y="69"/>
                  </a:lnTo>
                  <a:lnTo>
                    <a:pt x="137" y="69"/>
                  </a:lnTo>
                  <a:lnTo>
                    <a:pt x="136" y="69"/>
                  </a:lnTo>
                  <a:lnTo>
                    <a:pt x="135" y="70"/>
                  </a:lnTo>
                  <a:lnTo>
                    <a:pt x="134" y="70"/>
                  </a:lnTo>
                  <a:lnTo>
                    <a:pt x="134" y="71"/>
                  </a:lnTo>
                  <a:lnTo>
                    <a:pt x="134" y="71"/>
                  </a:lnTo>
                  <a:lnTo>
                    <a:pt x="134" y="72"/>
                  </a:lnTo>
                  <a:lnTo>
                    <a:pt x="134" y="74"/>
                  </a:lnTo>
                  <a:lnTo>
                    <a:pt x="135" y="74"/>
                  </a:lnTo>
                  <a:lnTo>
                    <a:pt x="136" y="75"/>
                  </a:lnTo>
                  <a:lnTo>
                    <a:pt x="136" y="74"/>
                  </a:lnTo>
                  <a:lnTo>
                    <a:pt x="137" y="75"/>
                  </a:lnTo>
                  <a:lnTo>
                    <a:pt x="137" y="76"/>
                  </a:lnTo>
                  <a:lnTo>
                    <a:pt x="137" y="77"/>
                  </a:lnTo>
                  <a:lnTo>
                    <a:pt x="137" y="78"/>
                  </a:lnTo>
                  <a:lnTo>
                    <a:pt x="138" y="79"/>
                  </a:lnTo>
                  <a:lnTo>
                    <a:pt x="137" y="81"/>
                  </a:lnTo>
                  <a:lnTo>
                    <a:pt x="138" y="81"/>
                  </a:lnTo>
                  <a:lnTo>
                    <a:pt x="138" y="82"/>
                  </a:lnTo>
                  <a:lnTo>
                    <a:pt x="137" y="82"/>
                  </a:lnTo>
                  <a:lnTo>
                    <a:pt x="137" y="82"/>
                  </a:lnTo>
                  <a:lnTo>
                    <a:pt x="137" y="81"/>
                  </a:lnTo>
                  <a:lnTo>
                    <a:pt x="136" y="79"/>
                  </a:lnTo>
                  <a:lnTo>
                    <a:pt x="136" y="81"/>
                  </a:lnTo>
                  <a:lnTo>
                    <a:pt x="135" y="81"/>
                  </a:lnTo>
                  <a:lnTo>
                    <a:pt x="134" y="79"/>
                  </a:lnTo>
                  <a:lnTo>
                    <a:pt x="132" y="79"/>
                  </a:lnTo>
                  <a:lnTo>
                    <a:pt x="131" y="79"/>
                  </a:lnTo>
                  <a:lnTo>
                    <a:pt x="130" y="79"/>
                  </a:lnTo>
                  <a:lnTo>
                    <a:pt x="129" y="79"/>
                  </a:lnTo>
                  <a:lnTo>
                    <a:pt x="128" y="79"/>
                  </a:lnTo>
                  <a:lnTo>
                    <a:pt x="128" y="81"/>
                  </a:lnTo>
                  <a:lnTo>
                    <a:pt x="129" y="82"/>
                  </a:lnTo>
                  <a:lnTo>
                    <a:pt x="128" y="83"/>
                  </a:lnTo>
                  <a:lnTo>
                    <a:pt x="128" y="84"/>
                  </a:lnTo>
                  <a:lnTo>
                    <a:pt x="129" y="85"/>
                  </a:lnTo>
                  <a:lnTo>
                    <a:pt x="131" y="85"/>
                  </a:lnTo>
                  <a:lnTo>
                    <a:pt x="132" y="85"/>
                  </a:lnTo>
                  <a:lnTo>
                    <a:pt x="132" y="87"/>
                  </a:lnTo>
                  <a:lnTo>
                    <a:pt x="132" y="88"/>
                  </a:lnTo>
                  <a:lnTo>
                    <a:pt x="134" y="88"/>
                  </a:lnTo>
                  <a:lnTo>
                    <a:pt x="134" y="89"/>
                  </a:lnTo>
                  <a:lnTo>
                    <a:pt x="132" y="89"/>
                  </a:lnTo>
                  <a:lnTo>
                    <a:pt x="132" y="88"/>
                  </a:lnTo>
                  <a:lnTo>
                    <a:pt x="131" y="89"/>
                  </a:lnTo>
                  <a:lnTo>
                    <a:pt x="131" y="90"/>
                  </a:lnTo>
                  <a:lnTo>
                    <a:pt x="130" y="91"/>
                  </a:lnTo>
                  <a:lnTo>
                    <a:pt x="130" y="92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0" y="94"/>
                  </a:lnTo>
                  <a:lnTo>
                    <a:pt x="130" y="95"/>
                  </a:lnTo>
                  <a:lnTo>
                    <a:pt x="130" y="96"/>
                  </a:lnTo>
                  <a:lnTo>
                    <a:pt x="129" y="96"/>
                  </a:lnTo>
                  <a:lnTo>
                    <a:pt x="129" y="97"/>
                  </a:lnTo>
                  <a:lnTo>
                    <a:pt x="129" y="98"/>
                  </a:lnTo>
                  <a:lnTo>
                    <a:pt x="128" y="97"/>
                  </a:lnTo>
                  <a:lnTo>
                    <a:pt x="127" y="97"/>
                  </a:lnTo>
                  <a:lnTo>
                    <a:pt x="125" y="97"/>
                  </a:lnTo>
                  <a:lnTo>
                    <a:pt x="125" y="96"/>
                  </a:lnTo>
                  <a:lnTo>
                    <a:pt x="124" y="97"/>
                  </a:lnTo>
                  <a:lnTo>
                    <a:pt x="123" y="97"/>
                  </a:lnTo>
                  <a:lnTo>
                    <a:pt x="122" y="97"/>
                  </a:lnTo>
                  <a:lnTo>
                    <a:pt x="122" y="96"/>
                  </a:lnTo>
                  <a:lnTo>
                    <a:pt x="122" y="95"/>
                  </a:lnTo>
                  <a:lnTo>
                    <a:pt x="119" y="95"/>
                  </a:lnTo>
                  <a:lnTo>
                    <a:pt x="119" y="96"/>
                  </a:lnTo>
                  <a:lnTo>
                    <a:pt x="118" y="96"/>
                  </a:lnTo>
                  <a:lnTo>
                    <a:pt x="118" y="97"/>
                  </a:lnTo>
                  <a:lnTo>
                    <a:pt x="118" y="98"/>
                  </a:lnTo>
                  <a:lnTo>
                    <a:pt x="118" y="100"/>
                  </a:lnTo>
                  <a:lnTo>
                    <a:pt x="117" y="100"/>
                  </a:lnTo>
                  <a:lnTo>
                    <a:pt x="117" y="100"/>
                  </a:lnTo>
                  <a:lnTo>
                    <a:pt x="116" y="100"/>
                  </a:lnTo>
                  <a:lnTo>
                    <a:pt x="116" y="101"/>
                  </a:lnTo>
                  <a:lnTo>
                    <a:pt x="116" y="102"/>
                  </a:lnTo>
                  <a:lnTo>
                    <a:pt x="115" y="102"/>
                  </a:lnTo>
                  <a:lnTo>
                    <a:pt x="114" y="102"/>
                  </a:lnTo>
                  <a:lnTo>
                    <a:pt x="114" y="103"/>
                  </a:lnTo>
                  <a:lnTo>
                    <a:pt x="112" y="103"/>
                  </a:lnTo>
                  <a:lnTo>
                    <a:pt x="111" y="103"/>
                  </a:lnTo>
                  <a:lnTo>
                    <a:pt x="111" y="102"/>
                  </a:lnTo>
                  <a:lnTo>
                    <a:pt x="110" y="102"/>
                  </a:lnTo>
                  <a:lnTo>
                    <a:pt x="109" y="101"/>
                  </a:lnTo>
                  <a:lnTo>
                    <a:pt x="109" y="100"/>
                  </a:lnTo>
                  <a:lnTo>
                    <a:pt x="109" y="100"/>
                  </a:lnTo>
                  <a:lnTo>
                    <a:pt x="108" y="100"/>
                  </a:lnTo>
                  <a:lnTo>
                    <a:pt x="106" y="100"/>
                  </a:lnTo>
                  <a:lnTo>
                    <a:pt x="105" y="100"/>
                  </a:lnTo>
                  <a:lnTo>
                    <a:pt x="105" y="100"/>
                  </a:lnTo>
                  <a:lnTo>
                    <a:pt x="106" y="100"/>
                  </a:lnTo>
                  <a:lnTo>
                    <a:pt x="106" y="98"/>
                  </a:lnTo>
                  <a:lnTo>
                    <a:pt x="108" y="97"/>
                  </a:lnTo>
                  <a:lnTo>
                    <a:pt x="108" y="96"/>
                  </a:lnTo>
                  <a:lnTo>
                    <a:pt x="108" y="95"/>
                  </a:lnTo>
                  <a:lnTo>
                    <a:pt x="108" y="94"/>
                  </a:lnTo>
                  <a:lnTo>
                    <a:pt x="108" y="92"/>
                  </a:lnTo>
                  <a:lnTo>
                    <a:pt x="106" y="92"/>
                  </a:lnTo>
                  <a:lnTo>
                    <a:pt x="106" y="91"/>
                  </a:lnTo>
                  <a:lnTo>
                    <a:pt x="106" y="90"/>
                  </a:lnTo>
                  <a:lnTo>
                    <a:pt x="106" y="89"/>
                  </a:lnTo>
                  <a:lnTo>
                    <a:pt x="106" y="88"/>
                  </a:lnTo>
                  <a:lnTo>
                    <a:pt x="105" y="88"/>
                  </a:lnTo>
                  <a:lnTo>
                    <a:pt x="105" y="89"/>
                  </a:lnTo>
                  <a:lnTo>
                    <a:pt x="105" y="88"/>
                  </a:lnTo>
                  <a:lnTo>
                    <a:pt x="105" y="87"/>
                  </a:lnTo>
                  <a:lnTo>
                    <a:pt x="105" y="85"/>
                  </a:lnTo>
                  <a:lnTo>
                    <a:pt x="104" y="85"/>
                  </a:lnTo>
                  <a:lnTo>
                    <a:pt x="104" y="84"/>
                  </a:lnTo>
                  <a:lnTo>
                    <a:pt x="105" y="84"/>
                  </a:lnTo>
                  <a:lnTo>
                    <a:pt x="104" y="83"/>
                  </a:lnTo>
                  <a:lnTo>
                    <a:pt x="104" y="82"/>
                  </a:lnTo>
                  <a:lnTo>
                    <a:pt x="105" y="82"/>
                  </a:lnTo>
                  <a:lnTo>
                    <a:pt x="104" y="82"/>
                  </a:lnTo>
                  <a:lnTo>
                    <a:pt x="103" y="82"/>
                  </a:lnTo>
                  <a:lnTo>
                    <a:pt x="103" y="81"/>
                  </a:lnTo>
                  <a:lnTo>
                    <a:pt x="102" y="81"/>
                  </a:lnTo>
                  <a:lnTo>
                    <a:pt x="102" y="82"/>
                  </a:lnTo>
                  <a:lnTo>
                    <a:pt x="102" y="81"/>
                  </a:lnTo>
                  <a:lnTo>
                    <a:pt x="102" y="79"/>
                  </a:lnTo>
                  <a:lnTo>
                    <a:pt x="101" y="79"/>
                  </a:lnTo>
                  <a:lnTo>
                    <a:pt x="101" y="81"/>
                  </a:lnTo>
                  <a:lnTo>
                    <a:pt x="101" y="79"/>
                  </a:lnTo>
                  <a:lnTo>
                    <a:pt x="99" y="78"/>
                  </a:lnTo>
                  <a:lnTo>
                    <a:pt x="99" y="79"/>
                  </a:lnTo>
                  <a:lnTo>
                    <a:pt x="98" y="79"/>
                  </a:lnTo>
                  <a:lnTo>
                    <a:pt x="97" y="79"/>
                  </a:lnTo>
                  <a:lnTo>
                    <a:pt x="96" y="79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3" y="79"/>
                  </a:lnTo>
                  <a:lnTo>
                    <a:pt x="92" y="78"/>
                  </a:lnTo>
                  <a:lnTo>
                    <a:pt x="91" y="79"/>
                  </a:lnTo>
                  <a:lnTo>
                    <a:pt x="90" y="79"/>
                  </a:lnTo>
                  <a:lnTo>
                    <a:pt x="89" y="79"/>
                  </a:lnTo>
                  <a:lnTo>
                    <a:pt x="88" y="79"/>
                  </a:lnTo>
                  <a:lnTo>
                    <a:pt x="86" y="81"/>
                  </a:lnTo>
                  <a:lnTo>
                    <a:pt x="85" y="82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3" y="82"/>
                  </a:lnTo>
                  <a:lnTo>
                    <a:pt x="82" y="83"/>
                  </a:lnTo>
                  <a:lnTo>
                    <a:pt x="82" y="84"/>
                  </a:lnTo>
                  <a:lnTo>
                    <a:pt x="80" y="83"/>
                  </a:lnTo>
                  <a:lnTo>
                    <a:pt x="82" y="83"/>
                  </a:lnTo>
                  <a:lnTo>
                    <a:pt x="82" y="82"/>
                  </a:lnTo>
                  <a:lnTo>
                    <a:pt x="83" y="81"/>
                  </a:lnTo>
                  <a:lnTo>
                    <a:pt x="83" y="79"/>
                  </a:lnTo>
                  <a:lnTo>
                    <a:pt x="83" y="78"/>
                  </a:lnTo>
                  <a:lnTo>
                    <a:pt x="84" y="77"/>
                  </a:lnTo>
                  <a:lnTo>
                    <a:pt x="85" y="77"/>
                  </a:lnTo>
                  <a:lnTo>
                    <a:pt x="85" y="76"/>
                  </a:lnTo>
                  <a:lnTo>
                    <a:pt x="86" y="76"/>
                  </a:lnTo>
                  <a:lnTo>
                    <a:pt x="85" y="75"/>
                  </a:lnTo>
                  <a:lnTo>
                    <a:pt x="84" y="74"/>
                  </a:lnTo>
                  <a:lnTo>
                    <a:pt x="84" y="72"/>
                  </a:lnTo>
                  <a:lnTo>
                    <a:pt x="83" y="72"/>
                  </a:lnTo>
                  <a:lnTo>
                    <a:pt x="83" y="71"/>
                  </a:lnTo>
                  <a:lnTo>
                    <a:pt x="84" y="71"/>
                  </a:lnTo>
                  <a:lnTo>
                    <a:pt x="84" y="70"/>
                  </a:lnTo>
                  <a:lnTo>
                    <a:pt x="84" y="69"/>
                  </a:lnTo>
                  <a:lnTo>
                    <a:pt x="83" y="69"/>
                  </a:lnTo>
                  <a:lnTo>
                    <a:pt x="82" y="69"/>
                  </a:lnTo>
                  <a:lnTo>
                    <a:pt x="80" y="69"/>
                  </a:lnTo>
                  <a:lnTo>
                    <a:pt x="80" y="68"/>
                  </a:lnTo>
                  <a:lnTo>
                    <a:pt x="82" y="66"/>
                  </a:lnTo>
                  <a:lnTo>
                    <a:pt x="82" y="65"/>
                  </a:lnTo>
                  <a:lnTo>
                    <a:pt x="82" y="64"/>
                  </a:lnTo>
                  <a:lnTo>
                    <a:pt x="80" y="63"/>
                  </a:lnTo>
                  <a:lnTo>
                    <a:pt x="80" y="63"/>
                  </a:lnTo>
                  <a:lnTo>
                    <a:pt x="80" y="62"/>
                  </a:lnTo>
                  <a:lnTo>
                    <a:pt x="79" y="62"/>
                  </a:lnTo>
                  <a:lnTo>
                    <a:pt x="79" y="61"/>
                  </a:lnTo>
                  <a:lnTo>
                    <a:pt x="79" y="59"/>
                  </a:lnTo>
                  <a:lnTo>
                    <a:pt x="78" y="58"/>
                  </a:lnTo>
                  <a:lnTo>
                    <a:pt x="78" y="57"/>
                  </a:lnTo>
                  <a:lnTo>
                    <a:pt x="77" y="57"/>
                  </a:lnTo>
                  <a:lnTo>
                    <a:pt x="77" y="56"/>
                  </a:lnTo>
                  <a:lnTo>
                    <a:pt x="76" y="55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1"/>
                  </a:lnTo>
                  <a:lnTo>
                    <a:pt x="72" y="51"/>
                  </a:lnTo>
                  <a:lnTo>
                    <a:pt x="67" y="51"/>
                  </a:lnTo>
                  <a:lnTo>
                    <a:pt x="59" y="51"/>
                  </a:lnTo>
                  <a:lnTo>
                    <a:pt x="59" y="52"/>
                  </a:lnTo>
                  <a:lnTo>
                    <a:pt x="56" y="53"/>
                  </a:lnTo>
                  <a:lnTo>
                    <a:pt x="54" y="53"/>
                  </a:lnTo>
                  <a:lnTo>
                    <a:pt x="53" y="53"/>
                  </a:lnTo>
                  <a:lnTo>
                    <a:pt x="53" y="52"/>
                  </a:lnTo>
                  <a:lnTo>
                    <a:pt x="52" y="52"/>
                  </a:lnTo>
                  <a:lnTo>
                    <a:pt x="51" y="52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49" y="55"/>
                  </a:lnTo>
                  <a:lnTo>
                    <a:pt x="49" y="56"/>
                  </a:lnTo>
                  <a:lnTo>
                    <a:pt x="49" y="57"/>
                  </a:lnTo>
                  <a:lnTo>
                    <a:pt x="47" y="57"/>
                  </a:lnTo>
                  <a:lnTo>
                    <a:pt x="47" y="58"/>
                  </a:lnTo>
                  <a:lnTo>
                    <a:pt x="46" y="58"/>
                  </a:lnTo>
                  <a:lnTo>
                    <a:pt x="46" y="59"/>
                  </a:lnTo>
                  <a:lnTo>
                    <a:pt x="46" y="61"/>
                  </a:lnTo>
                  <a:lnTo>
                    <a:pt x="45" y="62"/>
                  </a:lnTo>
                  <a:lnTo>
                    <a:pt x="45" y="63"/>
                  </a:lnTo>
                  <a:lnTo>
                    <a:pt x="44" y="63"/>
                  </a:lnTo>
                  <a:lnTo>
                    <a:pt x="44" y="64"/>
                  </a:lnTo>
                  <a:lnTo>
                    <a:pt x="43" y="64"/>
                  </a:lnTo>
                  <a:lnTo>
                    <a:pt x="43" y="65"/>
                  </a:lnTo>
                  <a:lnTo>
                    <a:pt x="41" y="65"/>
                  </a:lnTo>
                  <a:lnTo>
                    <a:pt x="40" y="65"/>
                  </a:lnTo>
                  <a:lnTo>
                    <a:pt x="40" y="66"/>
                  </a:lnTo>
                  <a:lnTo>
                    <a:pt x="39" y="68"/>
                  </a:lnTo>
                  <a:lnTo>
                    <a:pt x="39" y="69"/>
                  </a:lnTo>
                  <a:lnTo>
                    <a:pt x="38" y="69"/>
                  </a:lnTo>
                  <a:lnTo>
                    <a:pt x="37" y="70"/>
                  </a:lnTo>
                  <a:lnTo>
                    <a:pt x="36" y="69"/>
                  </a:lnTo>
                  <a:lnTo>
                    <a:pt x="34" y="69"/>
                  </a:lnTo>
                  <a:lnTo>
                    <a:pt x="33" y="70"/>
                  </a:lnTo>
                  <a:lnTo>
                    <a:pt x="33" y="69"/>
                  </a:lnTo>
                  <a:lnTo>
                    <a:pt x="34" y="68"/>
                  </a:lnTo>
                  <a:lnTo>
                    <a:pt x="34" y="66"/>
                  </a:lnTo>
                  <a:lnTo>
                    <a:pt x="36" y="66"/>
                  </a:lnTo>
                  <a:lnTo>
                    <a:pt x="37" y="66"/>
                  </a:lnTo>
                  <a:lnTo>
                    <a:pt x="36" y="66"/>
                  </a:lnTo>
                  <a:lnTo>
                    <a:pt x="34" y="66"/>
                  </a:lnTo>
                  <a:lnTo>
                    <a:pt x="34" y="65"/>
                  </a:lnTo>
                  <a:lnTo>
                    <a:pt x="34" y="66"/>
                  </a:lnTo>
                  <a:lnTo>
                    <a:pt x="34" y="68"/>
                  </a:lnTo>
                  <a:lnTo>
                    <a:pt x="33" y="66"/>
                  </a:lnTo>
                  <a:lnTo>
                    <a:pt x="33" y="65"/>
                  </a:lnTo>
                  <a:lnTo>
                    <a:pt x="33" y="64"/>
                  </a:lnTo>
                  <a:lnTo>
                    <a:pt x="33" y="63"/>
                  </a:lnTo>
                  <a:lnTo>
                    <a:pt x="33" y="64"/>
                  </a:lnTo>
                  <a:lnTo>
                    <a:pt x="32" y="64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31" y="64"/>
                  </a:lnTo>
                  <a:lnTo>
                    <a:pt x="32" y="64"/>
                  </a:lnTo>
                  <a:lnTo>
                    <a:pt x="31" y="64"/>
                  </a:lnTo>
                  <a:lnTo>
                    <a:pt x="31" y="63"/>
                  </a:lnTo>
                  <a:lnTo>
                    <a:pt x="32" y="62"/>
                  </a:lnTo>
                  <a:lnTo>
                    <a:pt x="31" y="62"/>
                  </a:lnTo>
                  <a:lnTo>
                    <a:pt x="30" y="62"/>
                  </a:lnTo>
                  <a:lnTo>
                    <a:pt x="30" y="61"/>
                  </a:lnTo>
                  <a:lnTo>
                    <a:pt x="30" y="59"/>
                  </a:lnTo>
                  <a:lnTo>
                    <a:pt x="30" y="61"/>
                  </a:lnTo>
                  <a:lnTo>
                    <a:pt x="28" y="61"/>
                  </a:lnTo>
                  <a:lnTo>
                    <a:pt x="28" y="59"/>
                  </a:lnTo>
                  <a:lnTo>
                    <a:pt x="27" y="59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6" y="59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7" y="57"/>
                  </a:lnTo>
                  <a:lnTo>
                    <a:pt x="27" y="56"/>
                  </a:lnTo>
                  <a:lnTo>
                    <a:pt x="28" y="56"/>
                  </a:lnTo>
                  <a:lnTo>
                    <a:pt x="28" y="55"/>
                  </a:lnTo>
                  <a:lnTo>
                    <a:pt x="27" y="55"/>
                  </a:lnTo>
                  <a:lnTo>
                    <a:pt x="26" y="53"/>
                  </a:lnTo>
                  <a:lnTo>
                    <a:pt x="26" y="55"/>
                  </a:lnTo>
                  <a:lnTo>
                    <a:pt x="27" y="55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5" y="55"/>
                  </a:lnTo>
                  <a:lnTo>
                    <a:pt x="26" y="53"/>
                  </a:lnTo>
                  <a:lnTo>
                    <a:pt x="26" y="52"/>
                  </a:lnTo>
                  <a:lnTo>
                    <a:pt x="26" y="51"/>
                  </a:lnTo>
                  <a:lnTo>
                    <a:pt x="26" y="52"/>
                  </a:lnTo>
                  <a:lnTo>
                    <a:pt x="25" y="52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4" y="53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3" y="51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20" y="50"/>
                  </a:lnTo>
                  <a:lnTo>
                    <a:pt x="20" y="49"/>
                  </a:lnTo>
                  <a:lnTo>
                    <a:pt x="21" y="49"/>
                  </a:lnTo>
                  <a:lnTo>
                    <a:pt x="20" y="49"/>
                  </a:lnTo>
                  <a:lnTo>
                    <a:pt x="20" y="48"/>
                  </a:lnTo>
                  <a:lnTo>
                    <a:pt x="21" y="46"/>
                  </a:lnTo>
                  <a:lnTo>
                    <a:pt x="20" y="48"/>
                  </a:lnTo>
                  <a:lnTo>
                    <a:pt x="19" y="48"/>
                  </a:lnTo>
                  <a:lnTo>
                    <a:pt x="19" y="49"/>
                  </a:lnTo>
                  <a:lnTo>
                    <a:pt x="19" y="50"/>
                  </a:lnTo>
                  <a:lnTo>
                    <a:pt x="18" y="50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9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7" y="49"/>
                  </a:lnTo>
                  <a:lnTo>
                    <a:pt x="17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3" y="46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2"/>
                  </a:lnTo>
                  <a:lnTo>
                    <a:pt x="10" y="43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8" y="39"/>
                  </a:lnTo>
                  <a:lnTo>
                    <a:pt x="10" y="38"/>
                  </a:lnTo>
                  <a:lnTo>
                    <a:pt x="10" y="37"/>
                  </a:lnTo>
                  <a:lnTo>
                    <a:pt x="11" y="37"/>
                  </a:lnTo>
                  <a:lnTo>
                    <a:pt x="11" y="36"/>
                  </a:lnTo>
                  <a:lnTo>
                    <a:pt x="11" y="35"/>
                  </a:lnTo>
                  <a:lnTo>
                    <a:pt x="12" y="35"/>
                  </a:lnTo>
                  <a:lnTo>
                    <a:pt x="11" y="35"/>
                  </a:lnTo>
                  <a:lnTo>
                    <a:pt x="11" y="36"/>
                  </a:lnTo>
                  <a:lnTo>
                    <a:pt x="10" y="36"/>
                  </a:lnTo>
                  <a:lnTo>
                    <a:pt x="10" y="37"/>
                  </a:lnTo>
                  <a:lnTo>
                    <a:pt x="10" y="38"/>
                  </a:lnTo>
                  <a:lnTo>
                    <a:pt x="8" y="38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7" y="37"/>
                  </a:lnTo>
                  <a:lnTo>
                    <a:pt x="6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7" y="36"/>
                  </a:lnTo>
                  <a:lnTo>
                    <a:pt x="6" y="35"/>
                  </a:lnTo>
                  <a:lnTo>
                    <a:pt x="7" y="35"/>
                  </a:lnTo>
                  <a:lnTo>
                    <a:pt x="6" y="35"/>
                  </a:lnTo>
                  <a:lnTo>
                    <a:pt x="6" y="36"/>
                  </a:lnTo>
                  <a:lnTo>
                    <a:pt x="5" y="36"/>
                  </a:lnTo>
                  <a:lnTo>
                    <a:pt x="6" y="35"/>
                  </a:lnTo>
                  <a:lnTo>
                    <a:pt x="5" y="35"/>
                  </a:lnTo>
                  <a:lnTo>
                    <a:pt x="6" y="35"/>
                  </a:lnTo>
                  <a:lnTo>
                    <a:pt x="5" y="35"/>
                  </a:lnTo>
                  <a:lnTo>
                    <a:pt x="5" y="33"/>
                  </a:lnTo>
                  <a:lnTo>
                    <a:pt x="6" y="33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8" y="32"/>
                  </a:lnTo>
                  <a:lnTo>
                    <a:pt x="8" y="31"/>
                  </a:lnTo>
                  <a:lnTo>
                    <a:pt x="7" y="31"/>
                  </a:lnTo>
                  <a:lnTo>
                    <a:pt x="7" y="32"/>
                  </a:lnTo>
                  <a:lnTo>
                    <a:pt x="6" y="32"/>
                  </a:lnTo>
                  <a:lnTo>
                    <a:pt x="5" y="32"/>
                  </a:lnTo>
                  <a:lnTo>
                    <a:pt x="5" y="33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4" y="32"/>
                  </a:lnTo>
                  <a:lnTo>
                    <a:pt x="4" y="33"/>
                  </a:lnTo>
                  <a:lnTo>
                    <a:pt x="2" y="32"/>
                  </a:lnTo>
                  <a:lnTo>
                    <a:pt x="4" y="33"/>
                  </a:lnTo>
                  <a:lnTo>
                    <a:pt x="4" y="35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2" y="31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8" y="21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3" y="21"/>
                  </a:lnTo>
                  <a:lnTo>
                    <a:pt x="14" y="20"/>
                  </a:lnTo>
                  <a:lnTo>
                    <a:pt x="15" y="19"/>
                  </a:lnTo>
                  <a:lnTo>
                    <a:pt x="18" y="19"/>
                  </a:lnTo>
                  <a:lnTo>
                    <a:pt x="19" y="19"/>
                  </a:lnTo>
                  <a:lnTo>
                    <a:pt x="20" y="19"/>
                  </a:lnTo>
                  <a:lnTo>
                    <a:pt x="21" y="19"/>
                  </a:lnTo>
                  <a:lnTo>
                    <a:pt x="23" y="19"/>
                  </a:lnTo>
                  <a:lnTo>
                    <a:pt x="24" y="19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9"/>
                  </a:lnTo>
                  <a:lnTo>
                    <a:pt x="25" y="18"/>
                  </a:lnTo>
                  <a:lnTo>
                    <a:pt x="25" y="17"/>
                  </a:lnTo>
                  <a:lnTo>
                    <a:pt x="25" y="14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4" y="13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3" y="11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3" y="10"/>
                  </a:lnTo>
                  <a:lnTo>
                    <a:pt x="24" y="8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5" y="8"/>
                  </a:lnTo>
                  <a:lnTo>
                    <a:pt x="26" y="7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5" y="3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6" y="1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7" y="1"/>
                  </a:lnTo>
                  <a:lnTo>
                    <a:pt x="37" y="0"/>
                  </a:lnTo>
                  <a:lnTo>
                    <a:pt x="37" y="1"/>
                  </a:lnTo>
                  <a:lnTo>
                    <a:pt x="38" y="0"/>
                  </a:lnTo>
                  <a:lnTo>
                    <a:pt x="38" y="1"/>
                  </a:lnTo>
                  <a:lnTo>
                    <a:pt x="38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4" y="5"/>
                  </a:lnTo>
                  <a:lnTo>
                    <a:pt x="45" y="5"/>
                  </a:lnTo>
                  <a:lnTo>
                    <a:pt x="46" y="5"/>
                  </a:lnTo>
                  <a:lnTo>
                    <a:pt x="47" y="6"/>
                  </a:lnTo>
                  <a:lnTo>
                    <a:pt x="49" y="6"/>
                  </a:lnTo>
                  <a:lnTo>
                    <a:pt x="50" y="6"/>
                  </a:lnTo>
                  <a:lnTo>
                    <a:pt x="51" y="6"/>
                  </a:lnTo>
                  <a:lnTo>
                    <a:pt x="51" y="7"/>
                  </a:lnTo>
                  <a:lnTo>
                    <a:pt x="52" y="7"/>
                  </a:lnTo>
                  <a:lnTo>
                    <a:pt x="53" y="6"/>
                  </a:lnTo>
                  <a:lnTo>
                    <a:pt x="54" y="6"/>
                  </a:lnTo>
                  <a:lnTo>
                    <a:pt x="56" y="6"/>
                  </a:lnTo>
                  <a:lnTo>
                    <a:pt x="56" y="5"/>
                  </a:lnTo>
                  <a:lnTo>
                    <a:pt x="57" y="6"/>
                  </a:lnTo>
                  <a:lnTo>
                    <a:pt x="58" y="6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3" y="6"/>
                  </a:lnTo>
                  <a:lnTo>
                    <a:pt x="64" y="5"/>
                  </a:lnTo>
                  <a:lnTo>
                    <a:pt x="65" y="5"/>
                  </a:lnTo>
                  <a:lnTo>
                    <a:pt x="67" y="5"/>
                  </a:lnTo>
                  <a:lnTo>
                    <a:pt x="69" y="5"/>
                  </a:lnTo>
                  <a:lnTo>
                    <a:pt x="70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63" name="Freeform 518">
              <a:extLst>
                <a:ext uri="{FF2B5EF4-FFF2-40B4-BE49-F238E27FC236}">
                  <a16:creationId xmlns:a16="http://schemas.microsoft.com/office/drawing/2014/main" id="{FDCB3518-83C7-13B9-9219-8021BAAFC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131" y="3033862"/>
              <a:ext cx="120650" cy="123825"/>
            </a:xfrm>
            <a:custGeom>
              <a:avLst/>
              <a:gdLst>
                <a:gd name="T0" fmla="*/ 58 w 76"/>
                <a:gd name="T1" fmla="*/ 24 h 78"/>
                <a:gd name="T2" fmla="*/ 61 w 76"/>
                <a:gd name="T3" fmla="*/ 30 h 78"/>
                <a:gd name="T4" fmla="*/ 60 w 76"/>
                <a:gd name="T5" fmla="*/ 35 h 78"/>
                <a:gd name="T6" fmla="*/ 54 w 76"/>
                <a:gd name="T7" fmla="*/ 39 h 78"/>
                <a:gd name="T8" fmla="*/ 57 w 76"/>
                <a:gd name="T9" fmla="*/ 40 h 78"/>
                <a:gd name="T10" fmla="*/ 58 w 76"/>
                <a:gd name="T11" fmla="*/ 42 h 78"/>
                <a:gd name="T12" fmla="*/ 61 w 76"/>
                <a:gd name="T13" fmla="*/ 43 h 78"/>
                <a:gd name="T14" fmla="*/ 64 w 76"/>
                <a:gd name="T15" fmla="*/ 43 h 78"/>
                <a:gd name="T16" fmla="*/ 69 w 76"/>
                <a:gd name="T17" fmla="*/ 46 h 78"/>
                <a:gd name="T18" fmla="*/ 70 w 76"/>
                <a:gd name="T19" fmla="*/ 50 h 78"/>
                <a:gd name="T20" fmla="*/ 73 w 76"/>
                <a:gd name="T21" fmla="*/ 50 h 78"/>
                <a:gd name="T22" fmla="*/ 75 w 76"/>
                <a:gd name="T23" fmla="*/ 50 h 78"/>
                <a:gd name="T24" fmla="*/ 76 w 76"/>
                <a:gd name="T25" fmla="*/ 55 h 78"/>
                <a:gd name="T26" fmla="*/ 75 w 76"/>
                <a:gd name="T27" fmla="*/ 58 h 78"/>
                <a:gd name="T28" fmla="*/ 75 w 76"/>
                <a:gd name="T29" fmla="*/ 62 h 78"/>
                <a:gd name="T30" fmla="*/ 73 w 76"/>
                <a:gd name="T31" fmla="*/ 67 h 78"/>
                <a:gd name="T32" fmla="*/ 73 w 76"/>
                <a:gd name="T33" fmla="*/ 70 h 78"/>
                <a:gd name="T34" fmla="*/ 74 w 76"/>
                <a:gd name="T35" fmla="*/ 78 h 78"/>
                <a:gd name="T36" fmla="*/ 71 w 76"/>
                <a:gd name="T37" fmla="*/ 78 h 78"/>
                <a:gd name="T38" fmla="*/ 68 w 76"/>
                <a:gd name="T39" fmla="*/ 77 h 78"/>
                <a:gd name="T40" fmla="*/ 61 w 76"/>
                <a:gd name="T41" fmla="*/ 76 h 78"/>
                <a:gd name="T42" fmla="*/ 51 w 76"/>
                <a:gd name="T43" fmla="*/ 70 h 78"/>
                <a:gd name="T44" fmla="*/ 45 w 76"/>
                <a:gd name="T45" fmla="*/ 68 h 78"/>
                <a:gd name="T46" fmla="*/ 42 w 76"/>
                <a:gd name="T47" fmla="*/ 65 h 78"/>
                <a:gd name="T48" fmla="*/ 38 w 76"/>
                <a:gd name="T49" fmla="*/ 61 h 78"/>
                <a:gd name="T50" fmla="*/ 34 w 76"/>
                <a:gd name="T51" fmla="*/ 57 h 78"/>
                <a:gd name="T52" fmla="*/ 26 w 76"/>
                <a:gd name="T53" fmla="*/ 50 h 78"/>
                <a:gd name="T54" fmla="*/ 22 w 76"/>
                <a:gd name="T55" fmla="*/ 46 h 78"/>
                <a:gd name="T56" fmla="*/ 21 w 76"/>
                <a:gd name="T57" fmla="*/ 46 h 78"/>
                <a:gd name="T58" fmla="*/ 13 w 76"/>
                <a:gd name="T59" fmla="*/ 43 h 78"/>
                <a:gd name="T60" fmla="*/ 13 w 76"/>
                <a:gd name="T61" fmla="*/ 42 h 78"/>
                <a:gd name="T62" fmla="*/ 3 w 76"/>
                <a:gd name="T63" fmla="*/ 36 h 78"/>
                <a:gd name="T64" fmla="*/ 0 w 76"/>
                <a:gd name="T65" fmla="*/ 31 h 78"/>
                <a:gd name="T66" fmla="*/ 3 w 76"/>
                <a:gd name="T67" fmla="*/ 26 h 78"/>
                <a:gd name="T68" fmla="*/ 8 w 76"/>
                <a:gd name="T69" fmla="*/ 22 h 78"/>
                <a:gd name="T70" fmla="*/ 15 w 76"/>
                <a:gd name="T71" fmla="*/ 16 h 78"/>
                <a:gd name="T72" fmla="*/ 18 w 76"/>
                <a:gd name="T73" fmla="*/ 9 h 78"/>
                <a:gd name="T74" fmla="*/ 22 w 76"/>
                <a:gd name="T75" fmla="*/ 6 h 78"/>
                <a:gd name="T76" fmla="*/ 25 w 76"/>
                <a:gd name="T77" fmla="*/ 0 h 78"/>
                <a:gd name="T78" fmla="*/ 30 w 76"/>
                <a:gd name="T79" fmla="*/ 1 h 78"/>
                <a:gd name="T80" fmla="*/ 34 w 76"/>
                <a:gd name="T81" fmla="*/ 3 h 78"/>
                <a:gd name="T82" fmla="*/ 35 w 76"/>
                <a:gd name="T83" fmla="*/ 3 h 78"/>
                <a:gd name="T84" fmla="*/ 37 w 76"/>
                <a:gd name="T85" fmla="*/ 4 h 78"/>
                <a:gd name="T86" fmla="*/ 38 w 76"/>
                <a:gd name="T87" fmla="*/ 7 h 78"/>
                <a:gd name="T88" fmla="*/ 39 w 76"/>
                <a:gd name="T89" fmla="*/ 10 h 78"/>
                <a:gd name="T90" fmla="*/ 41 w 76"/>
                <a:gd name="T91" fmla="*/ 14 h 78"/>
                <a:gd name="T92" fmla="*/ 39 w 76"/>
                <a:gd name="T93" fmla="*/ 20 h 78"/>
                <a:gd name="T94" fmla="*/ 41 w 76"/>
                <a:gd name="T95" fmla="*/ 22 h 78"/>
                <a:gd name="T96" fmla="*/ 44 w 76"/>
                <a:gd name="T97" fmla="*/ 24 h 78"/>
                <a:gd name="T98" fmla="*/ 48 w 76"/>
                <a:gd name="T99" fmla="*/ 24 h 78"/>
                <a:gd name="T100" fmla="*/ 50 w 76"/>
                <a:gd name="T101" fmla="*/ 22 h 78"/>
                <a:gd name="T102" fmla="*/ 52 w 76"/>
                <a:gd name="T103" fmla="*/ 18 h 78"/>
                <a:gd name="T104" fmla="*/ 56 w 76"/>
                <a:gd name="T105" fmla="*/ 1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6" h="78">
                  <a:moveTo>
                    <a:pt x="56" y="19"/>
                  </a:moveTo>
                  <a:lnTo>
                    <a:pt x="57" y="20"/>
                  </a:lnTo>
                  <a:lnTo>
                    <a:pt x="58" y="22"/>
                  </a:lnTo>
                  <a:lnTo>
                    <a:pt x="58" y="23"/>
                  </a:lnTo>
                  <a:lnTo>
                    <a:pt x="58" y="24"/>
                  </a:lnTo>
                  <a:lnTo>
                    <a:pt x="60" y="25"/>
                  </a:lnTo>
                  <a:lnTo>
                    <a:pt x="60" y="26"/>
                  </a:lnTo>
                  <a:lnTo>
                    <a:pt x="60" y="27"/>
                  </a:lnTo>
                  <a:lnTo>
                    <a:pt x="61" y="29"/>
                  </a:lnTo>
                  <a:lnTo>
                    <a:pt x="61" y="30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60" y="32"/>
                  </a:lnTo>
                  <a:lnTo>
                    <a:pt x="60" y="33"/>
                  </a:lnTo>
                  <a:lnTo>
                    <a:pt x="60" y="35"/>
                  </a:lnTo>
                  <a:lnTo>
                    <a:pt x="57" y="36"/>
                  </a:lnTo>
                  <a:lnTo>
                    <a:pt x="57" y="37"/>
                  </a:lnTo>
                  <a:lnTo>
                    <a:pt x="56" y="38"/>
                  </a:lnTo>
                  <a:lnTo>
                    <a:pt x="55" y="38"/>
                  </a:lnTo>
                  <a:lnTo>
                    <a:pt x="54" y="39"/>
                  </a:lnTo>
                  <a:lnTo>
                    <a:pt x="55" y="39"/>
                  </a:lnTo>
                  <a:lnTo>
                    <a:pt x="56" y="40"/>
                  </a:lnTo>
                  <a:lnTo>
                    <a:pt x="57" y="40"/>
                  </a:lnTo>
                  <a:lnTo>
                    <a:pt x="57" y="39"/>
                  </a:lnTo>
                  <a:lnTo>
                    <a:pt x="57" y="40"/>
                  </a:lnTo>
                  <a:lnTo>
                    <a:pt x="58" y="40"/>
                  </a:lnTo>
                  <a:lnTo>
                    <a:pt x="57" y="40"/>
                  </a:lnTo>
                  <a:lnTo>
                    <a:pt x="58" y="42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60" y="42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3"/>
                  </a:lnTo>
                  <a:lnTo>
                    <a:pt x="61" y="43"/>
                  </a:lnTo>
                  <a:lnTo>
                    <a:pt x="62" y="43"/>
                  </a:lnTo>
                  <a:lnTo>
                    <a:pt x="62" y="44"/>
                  </a:lnTo>
                  <a:lnTo>
                    <a:pt x="63" y="44"/>
                  </a:lnTo>
                  <a:lnTo>
                    <a:pt x="63" y="43"/>
                  </a:lnTo>
                  <a:lnTo>
                    <a:pt x="64" y="43"/>
                  </a:lnTo>
                  <a:lnTo>
                    <a:pt x="65" y="43"/>
                  </a:lnTo>
                  <a:lnTo>
                    <a:pt x="67" y="44"/>
                  </a:lnTo>
                  <a:lnTo>
                    <a:pt x="68" y="44"/>
                  </a:lnTo>
                  <a:lnTo>
                    <a:pt x="69" y="45"/>
                  </a:lnTo>
                  <a:lnTo>
                    <a:pt x="69" y="46"/>
                  </a:lnTo>
                  <a:lnTo>
                    <a:pt x="69" y="48"/>
                  </a:lnTo>
                  <a:lnTo>
                    <a:pt x="70" y="48"/>
                  </a:lnTo>
                  <a:lnTo>
                    <a:pt x="70" y="49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3" y="50"/>
                  </a:lnTo>
                  <a:lnTo>
                    <a:pt x="74" y="51"/>
                  </a:lnTo>
                  <a:lnTo>
                    <a:pt x="74" y="50"/>
                  </a:lnTo>
                  <a:lnTo>
                    <a:pt x="74" y="51"/>
                  </a:lnTo>
                  <a:lnTo>
                    <a:pt x="75" y="51"/>
                  </a:lnTo>
                  <a:lnTo>
                    <a:pt x="75" y="50"/>
                  </a:lnTo>
                  <a:lnTo>
                    <a:pt x="75" y="51"/>
                  </a:lnTo>
                  <a:lnTo>
                    <a:pt x="76" y="51"/>
                  </a:lnTo>
                  <a:lnTo>
                    <a:pt x="75" y="52"/>
                  </a:lnTo>
                  <a:lnTo>
                    <a:pt x="75" y="54"/>
                  </a:lnTo>
                  <a:lnTo>
                    <a:pt x="76" y="55"/>
                  </a:lnTo>
                  <a:lnTo>
                    <a:pt x="76" y="56"/>
                  </a:lnTo>
                  <a:lnTo>
                    <a:pt x="76" y="57"/>
                  </a:lnTo>
                  <a:lnTo>
                    <a:pt x="76" y="58"/>
                  </a:lnTo>
                  <a:lnTo>
                    <a:pt x="76" y="59"/>
                  </a:lnTo>
                  <a:lnTo>
                    <a:pt x="75" y="58"/>
                  </a:lnTo>
                  <a:lnTo>
                    <a:pt x="75" y="59"/>
                  </a:lnTo>
                  <a:lnTo>
                    <a:pt x="76" y="59"/>
                  </a:lnTo>
                  <a:lnTo>
                    <a:pt x="76" y="61"/>
                  </a:lnTo>
                  <a:lnTo>
                    <a:pt x="76" y="62"/>
                  </a:lnTo>
                  <a:lnTo>
                    <a:pt x="75" y="62"/>
                  </a:lnTo>
                  <a:lnTo>
                    <a:pt x="75" y="63"/>
                  </a:lnTo>
                  <a:lnTo>
                    <a:pt x="75" y="64"/>
                  </a:lnTo>
                  <a:lnTo>
                    <a:pt x="74" y="65"/>
                  </a:lnTo>
                  <a:lnTo>
                    <a:pt x="73" y="65"/>
                  </a:lnTo>
                  <a:lnTo>
                    <a:pt x="73" y="67"/>
                  </a:lnTo>
                  <a:lnTo>
                    <a:pt x="73" y="68"/>
                  </a:lnTo>
                  <a:lnTo>
                    <a:pt x="74" y="68"/>
                  </a:lnTo>
                  <a:lnTo>
                    <a:pt x="74" y="69"/>
                  </a:lnTo>
                  <a:lnTo>
                    <a:pt x="73" y="69"/>
                  </a:lnTo>
                  <a:lnTo>
                    <a:pt x="73" y="70"/>
                  </a:lnTo>
                  <a:lnTo>
                    <a:pt x="73" y="71"/>
                  </a:lnTo>
                  <a:lnTo>
                    <a:pt x="73" y="72"/>
                  </a:lnTo>
                  <a:lnTo>
                    <a:pt x="73" y="77"/>
                  </a:lnTo>
                  <a:lnTo>
                    <a:pt x="73" y="78"/>
                  </a:lnTo>
                  <a:lnTo>
                    <a:pt x="74" y="78"/>
                  </a:lnTo>
                  <a:lnTo>
                    <a:pt x="73" y="78"/>
                  </a:lnTo>
                  <a:lnTo>
                    <a:pt x="73" y="78"/>
                  </a:lnTo>
                  <a:lnTo>
                    <a:pt x="74" y="78"/>
                  </a:lnTo>
                  <a:lnTo>
                    <a:pt x="73" y="78"/>
                  </a:lnTo>
                  <a:lnTo>
                    <a:pt x="71" y="78"/>
                  </a:lnTo>
                  <a:lnTo>
                    <a:pt x="70" y="78"/>
                  </a:lnTo>
                  <a:lnTo>
                    <a:pt x="70" y="78"/>
                  </a:lnTo>
                  <a:lnTo>
                    <a:pt x="70" y="78"/>
                  </a:lnTo>
                  <a:lnTo>
                    <a:pt x="69" y="78"/>
                  </a:lnTo>
                  <a:lnTo>
                    <a:pt x="68" y="77"/>
                  </a:lnTo>
                  <a:lnTo>
                    <a:pt x="67" y="77"/>
                  </a:lnTo>
                  <a:lnTo>
                    <a:pt x="65" y="76"/>
                  </a:lnTo>
                  <a:lnTo>
                    <a:pt x="64" y="76"/>
                  </a:lnTo>
                  <a:lnTo>
                    <a:pt x="62" y="76"/>
                  </a:lnTo>
                  <a:lnTo>
                    <a:pt x="61" y="76"/>
                  </a:lnTo>
                  <a:lnTo>
                    <a:pt x="60" y="75"/>
                  </a:lnTo>
                  <a:lnTo>
                    <a:pt x="57" y="74"/>
                  </a:lnTo>
                  <a:lnTo>
                    <a:pt x="55" y="72"/>
                  </a:lnTo>
                  <a:lnTo>
                    <a:pt x="54" y="71"/>
                  </a:lnTo>
                  <a:lnTo>
                    <a:pt x="51" y="70"/>
                  </a:lnTo>
                  <a:lnTo>
                    <a:pt x="49" y="69"/>
                  </a:lnTo>
                  <a:lnTo>
                    <a:pt x="48" y="69"/>
                  </a:lnTo>
                  <a:lnTo>
                    <a:pt x="48" y="68"/>
                  </a:lnTo>
                  <a:lnTo>
                    <a:pt x="47" y="68"/>
                  </a:lnTo>
                  <a:lnTo>
                    <a:pt x="45" y="68"/>
                  </a:lnTo>
                  <a:lnTo>
                    <a:pt x="47" y="68"/>
                  </a:lnTo>
                  <a:lnTo>
                    <a:pt x="45" y="67"/>
                  </a:lnTo>
                  <a:lnTo>
                    <a:pt x="44" y="67"/>
                  </a:lnTo>
                  <a:lnTo>
                    <a:pt x="43" y="65"/>
                  </a:lnTo>
                  <a:lnTo>
                    <a:pt x="42" y="65"/>
                  </a:lnTo>
                  <a:lnTo>
                    <a:pt x="42" y="64"/>
                  </a:lnTo>
                  <a:lnTo>
                    <a:pt x="42" y="64"/>
                  </a:lnTo>
                  <a:lnTo>
                    <a:pt x="42" y="63"/>
                  </a:lnTo>
                  <a:lnTo>
                    <a:pt x="41" y="63"/>
                  </a:lnTo>
                  <a:lnTo>
                    <a:pt x="38" y="61"/>
                  </a:lnTo>
                  <a:lnTo>
                    <a:pt x="38" y="59"/>
                  </a:lnTo>
                  <a:lnTo>
                    <a:pt x="37" y="59"/>
                  </a:lnTo>
                  <a:lnTo>
                    <a:pt x="36" y="59"/>
                  </a:lnTo>
                  <a:lnTo>
                    <a:pt x="36" y="58"/>
                  </a:lnTo>
                  <a:lnTo>
                    <a:pt x="34" y="57"/>
                  </a:lnTo>
                  <a:lnTo>
                    <a:pt x="31" y="54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8" y="50"/>
                  </a:lnTo>
                  <a:lnTo>
                    <a:pt x="26" y="50"/>
                  </a:lnTo>
                  <a:lnTo>
                    <a:pt x="24" y="49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2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19" y="45"/>
                  </a:lnTo>
                  <a:lnTo>
                    <a:pt x="21" y="45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19" y="45"/>
                  </a:lnTo>
                  <a:lnTo>
                    <a:pt x="16" y="44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3" y="40"/>
                  </a:lnTo>
                  <a:lnTo>
                    <a:pt x="13" y="42"/>
                  </a:lnTo>
                  <a:lnTo>
                    <a:pt x="13" y="40"/>
                  </a:lnTo>
                  <a:lnTo>
                    <a:pt x="12" y="39"/>
                  </a:lnTo>
                  <a:lnTo>
                    <a:pt x="9" y="37"/>
                  </a:lnTo>
                  <a:lnTo>
                    <a:pt x="5" y="36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2"/>
                  </a:lnTo>
                  <a:lnTo>
                    <a:pt x="0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3" y="29"/>
                  </a:lnTo>
                  <a:lnTo>
                    <a:pt x="3" y="27"/>
                  </a:lnTo>
                  <a:lnTo>
                    <a:pt x="3" y="26"/>
                  </a:lnTo>
                  <a:lnTo>
                    <a:pt x="4" y="25"/>
                  </a:lnTo>
                  <a:lnTo>
                    <a:pt x="5" y="24"/>
                  </a:lnTo>
                  <a:lnTo>
                    <a:pt x="6" y="24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1" y="20"/>
                  </a:lnTo>
                  <a:lnTo>
                    <a:pt x="12" y="20"/>
                  </a:lnTo>
                  <a:lnTo>
                    <a:pt x="13" y="17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1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8" y="9"/>
                  </a:lnTo>
                  <a:lnTo>
                    <a:pt x="19" y="9"/>
                  </a:lnTo>
                  <a:lnTo>
                    <a:pt x="21" y="9"/>
                  </a:lnTo>
                  <a:lnTo>
                    <a:pt x="22" y="9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3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8" y="3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0"/>
                  </a:lnTo>
                  <a:lnTo>
                    <a:pt x="34" y="1"/>
                  </a:lnTo>
                  <a:lnTo>
                    <a:pt x="34" y="3"/>
                  </a:lnTo>
                  <a:lnTo>
                    <a:pt x="34" y="1"/>
                  </a:lnTo>
                  <a:lnTo>
                    <a:pt x="35" y="1"/>
                  </a:lnTo>
                  <a:lnTo>
                    <a:pt x="35" y="3"/>
                  </a:lnTo>
                  <a:lnTo>
                    <a:pt x="35" y="4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6" y="4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37" y="4"/>
                  </a:lnTo>
                  <a:lnTo>
                    <a:pt x="37" y="5"/>
                  </a:lnTo>
                  <a:lnTo>
                    <a:pt x="38" y="6"/>
                  </a:lnTo>
                  <a:lnTo>
                    <a:pt x="37" y="6"/>
                  </a:lnTo>
                  <a:lnTo>
                    <a:pt x="37" y="7"/>
                  </a:lnTo>
                  <a:lnTo>
                    <a:pt x="38" y="7"/>
                  </a:lnTo>
                  <a:lnTo>
                    <a:pt x="38" y="9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38" y="10"/>
                  </a:lnTo>
                  <a:lnTo>
                    <a:pt x="39" y="10"/>
                  </a:lnTo>
                  <a:lnTo>
                    <a:pt x="39" y="11"/>
                  </a:lnTo>
                  <a:lnTo>
                    <a:pt x="39" y="12"/>
                  </a:lnTo>
                  <a:lnTo>
                    <a:pt x="39" y="13"/>
                  </a:lnTo>
                  <a:lnTo>
                    <a:pt x="39" y="14"/>
                  </a:lnTo>
                  <a:lnTo>
                    <a:pt x="41" y="14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39" y="20"/>
                  </a:lnTo>
                  <a:lnTo>
                    <a:pt x="39" y="22"/>
                  </a:lnTo>
                  <a:lnTo>
                    <a:pt x="38" y="22"/>
                  </a:lnTo>
                  <a:lnTo>
                    <a:pt x="38" y="22"/>
                  </a:lnTo>
                  <a:lnTo>
                    <a:pt x="39" y="22"/>
                  </a:lnTo>
                  <a:lnTo>
                    <a:pt x="41" y="2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3" y="24"/>
                  </a:lnTo>
                  <a:lnTo>
                    <a:pt x="44" y="24"/>
                  </a:lnTo>
                  <a:lnTo>
                    <a:pt x="44" y="25"/>
                  </a:lnTo>
                  <a:lnTo>
                    <a:pt x="45" y="25"/>
                  </a:lnTo>
                  <a:lnTo>
                    <a:pt x="47" y="25"/>
                  </a:lnTo>
                  <a:lnTo>
                    <a:pt x="47" y="24"/>
                  </a:lnTo>
                  <a:lnTo>
                    <a:pt x="48" y="24"/>
                  </a:lnTo>
                  <a:lnTo>
                    <a:pt x="49" y="24"/>
                  </a:lnTo>
                  <a:lnTo>
                    <a:pt x="49" y="23"/>
                  </a:lnTo>
                  <a:lnTo>
                    <a:pt x="49" y="22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51" y="22"/>
                  </a:lnTo>
                  <a:lnTo>
                    <a:pt x="51" y="20"/>
                  </a:lnTo>
                  <a:lnTo>
                    <a:pt x="51" y="19"/>
                  </a:lnTo>
                  <a:lnTo>
                    <a:pt x="51" y="18"/>
                  </a:lnTo>
                  <a:lnTo>
                    <a:pt x="52" y="18"/>
                  </a:lnTo>
                  <a:lnTo>
                    <a:pt x="52" y="17"/>
                  </a:lnTo>
                  <a:lnTo>
                    <a:pt x="55" y="17"/>
                  </a:lnTo>
                  <a:lnTo>
                    <a:pt x="55" y="18"/>
                  </a:lnTo>
                  <a:lnTo>
                    <a:pt x="55" y="19"/>
                  </a:lnTo>
                  <a:lnTo>
                    <a:pt x="56" y="1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64" name="Freeform 519">
              <a:extLst>
                <a:ext uri="{FF2B5EF4-FFF2-40B4-BE49-F238E27FC236}">
                  <a16:creationId xmlns:a16="http://schemas.microsoft.com/office/drawing/2014/main" id="{8F6833E8-ED54-8B37-EF85-DEBB2AFF9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894" y="2960837"/>
              <a:ext cx="385763" cy="261938"/>
            </a:xfrm>
            <a:custGeom>
              <a:avLst/>
              <a:gdLst>
                <a:gd name="T0" fmla="*/ 172 w 243"/>
                <a:gd name="T1" fmla="*/ 29 h 165"/>
                <a:gd name="T2" fmla="*/ 171 w 243"/>
                <a:gd name="T3" fmla="*/ 38 h 165"/>
                <a:gd name="T4" fmla="*/ 178 w 243"/>
                <a:gd name="T5" fmla="*/ 43 h 165"/>
                <a:gd name="T6" fmla="*/ 183 w 243"/>
                <a:gd name="T7" fmla="*/ 51 h 165"/>
                <a:gd name="T8" fmla="*/ 196 w 243"/>
                <a:gd name="T9" fmla="*/ 56 h 165"/>
                <a:gd name="T10" fmla="*/ 202 w 243"/>
                <a:gd name="T11" fmla="*/ 65 h 165"/>
                <a:gd name="T12" fmla="*/ 209 w 243"/>
                <a:gd name="T13" fmla="*/ 71 h 165"/>
                <a:gd name="T14" fmla="*/ 217 w 243"/>
                <a:gd name="T15" fmla="*/ 77 h 165"/>
                <a:gd name="T16" fmla="*/ 222 w 243"/>
                <a:gd name="T17" fmla="*/ 88 h 165"/>
                <a:gd name="T18" fmla="*/ 227 w 243"/>
                <a:gd name="T19" fmla="*/ 94 h 165"/>
                <a:gd name="T20" fmla="*/ 235 w 243"/>
                <a:gd name="T21" fmla="*/ 97 h 165"/>
                <a:gd name="T22" fmla="*/ 239 w 243"/>
                <a:gd name="T23" fmla="*/ 105 h 165"/>
                <a:gd name="T24" fmla="*/ 240 w 243"/>
                <a:gd name="T25" fmla="*/ 110 h 165"/>
                <a:gd name="T26" fmla="*/ 230 w 243"/>
                <a:gd name="T27" fmla="*/ 111 h 165"/>
                <a:gd name="T28" fmla="*/ 221 w 243"/>
                <a:gd name="T29" fmla="*/ 110 h 165"/>
                <a:gd name="T30" fmla="*/ 214 w 243"/>
                <a:gd name="T31" fmla="*/ 110 h 165"/>
                <a:gd name="T32" fmla="*/ 210 w 243"/>
                <a:gd name="T33" fmla="*/ 107 h 165"/>
                <a:gd name="T34" fmla="*/ 204 w 243"/>
                <a:gd name="T35" fmla="*/ 113 h 165"/>
                <a:gd name="T36" fmla="*/ 194 w 243"/>
                <a:gd name="T37" fmla="*/ 115 h 165"/>
                <a:gd name="T38" fmla="*/ 185 w 243"/>
                <a:gd name="T39" fmla="*/ 111 h 165"/>
                <a:gd name="T40" fmla="*/ 178 w 243"/>
                <a:gd name="T41" fmla="*/ 116 h 165"/>
                <a:gd name="T42" fmla="*/ 168 w 243"/>
                <a:gd name="T43" fmla="*/ 121 h 165"/>
                <a:gd name="T44" fmla="*/ 159 w 243"/>
                <a:gd name="T45" fmla="*/ 117 h 165"/>
                <a:gd name="T46" fmla="*/ 153 w 243"/>
                <a:gd name="T47" fmla="*/ 124 h 165"/>
                <a:gd name="T48" fmla="*/ 144 w 243"/>
                <a:gd name="T49" fmla="*/ 128 h 165"/>
                <a:gd name="T50" fmla="*/ 131 w 243"/>
                <a:gd name="T51" fmla="*/ 127 h 165"/>
                <a:gd name="T52" fmla="*/ 119 w 243"/>
                <a:gd name="T53" fmla="*/ 124 h 165"/>
                <a:gd name="T54" fmla="*/ 107 w 243"/>
                <a:gd name="T55" fmla="*/ 116 h 165"/>
                <a:gd name="T56" fmla="*/ 97 w 243"/>
                <a:gd name="T57" fmla="*/ 110 h 165"/>
                <a:gd name="T58" fmla="*/ 87 w 243"/>
                <a:gd name="T59" fmla="*/ 115 h 165"/>
                <a:gd name="T60" fmla="*/ 79 w 243"/>
                <a:gd name="T61" fmla="*/ 124 h 165"/>
                <a:gd name="T62" fmla="*/ 79 w 243"/>
                <a:gd name="T63" fmla="*/ 142 h 165"/>
                <a:gd name="T64" fmla="*/ 70 w 243"/>
                <a:gd name="T65" fmla="*/ 141 h 165"/>
                <a:gd name="T66" fmla="*/ 60 w 243"/>
                <a:gd name="T67" fmla="*/ 139 h 165"/>
                <a:gd name="T68" fmla="*/ 49 w 243"/>
                <a:gd name="T69" fmla="*/ 141 h 165"/>
                <a:gd name="T70" fmla="*/ 40 w 243"/>
                <a:gd name="T71" fmla="*/ 142 h 165"/>
                <a:gd name="T72" fmla="*/ 39 w 243"/>
                <a:gd name="T73" fmla="*/ 154 h 165"/>
                <a:gd name="T74" fmla="*/ 33 w 243"/>
                <a:gd name="T75" fmla="*/ 160 h 165"/>
                <a:gd name="T76" fmla="*/ 29 w 243"/>
                <a:gd name="T77" fmla="*/ 152 h 165"/>
                <a:gd name="T78" fmla="*/ 14 w 243"/>
                <a:gd name="T79" fmla="*/ 136 h 165"/>
                <a:gd name="T80" fmla="*/ 12 w 243"/>
                <a:gd name="T81" fmla="*/ 124 h 165"/>
                <a:gd name="T82" fmla="*/ 6 w 243"/>
                <a:gd name="T83" fmla="*/ 111 h 165"/>
                <a:gd name="T84" fmla="*/ 5 w 243"/>
                <a:gd name="T85" fmla="*/ 100 h 165"/>
                <a:gd name="T86" fmla="*/ 1 w 243"/>
                <a:gd name="T87" fmla="*/ 94 h 165"/>
                <a:gd name="T88" fmla="*/ 12 w 243"/>
                <a:gd name="T89" fmla="*/ 78 h 165"/>
                <a:gd name="T90" fmla="*/ 19 w 243"/>
                <a:gd name="T91" fmla="*/ 69 h 165"/>
                <a:gd name="T92" fmla="*/ 31 w 243"/>
                <a:gd name="T93" fmla="*/ 65 h 165"/>
                <a:gd name="T94" fmla="*/ 40 w 243"/>
                <a:gd name="T95" fmla="*/ 59 h 165"/>
                <a:gd name="T96" fmla="*/ 48 w 243"/>
                <a:gd name="T97" fmla="*/ 64 h 165"/>
                <a:gd name="T98" fmla="*/ 60 w 243"/>
                <a:gd name="T99" fmla="*/ 57 h 165"/>
                <a:gd name="T100" fmla="*/ 80 w 243"/>
                <a:gd name="T101" fmla="*/ 52 h 165"/>
                <a:gd name="T102" fmla="*/ 87 w 243"/>
                <a:gd name="T103" fmla="*/ 43 h 165"/>
                <a:gd name="T104" fmla="*/ 92 w 243"/>
                <a:gd name="T105" fmla="*/ 38 h 165"/>
                <a:gd name="T106" fmla="*/ 105 w 243"/>
                <a:gd name="T107" fmla="*/ 37 h 165"/>
                <a:gd name="T108" fmla="*/ 116 w 243"/>
                <a:gd name="T109" fmla="*/ 32 h 165"/>
                <a:gd name="T110" fmla="*/ 124 w 243"/>
                <a:gd name="T111" fmla="*/ 26 h 165"/>
                <a:gd name="T112" fmla="*/ 131 w 243"/>
                <a:gd name="T113" fmla="*/ 18 h 165"/>
                <a:gd name="T114" fmla="*/ 137 w 243"/>
                <a:gd name="T115" fmla="*/ 8 h 165"/>
                <a:gd name="T116" fmla="*/ 146 w 243"/>
                <a:gd name="T117" fmla="*/ 4 h 165"/>
                <a:gd name="T118" fmla="*/ 155 w 243"/>
                <a:gd name="T119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3" h="165">
                  <a:moveTo>
                    <a:pt x="158" y="1"/>
                  </a:moveTo>
                  <a:lnTo>
                    <a:pt x="158" y="3"/>
                  </a:lnTo>
                  <a:lnTo>
                    <a:pt x="161" y="6"/>
                  </a:lnTo>
                  <a:lnTo>
                    <a:pt x="163" y="7"/>
                  </a:lnTo>
                  <a:lnTo>
                    <a:pt x="167" y="11"/>
                  </a:lnTo>
                  <a:lnTo>
                    <a:pt x="169" y="16"/>
                  </a:lnTo>
                  <a:lnTo>
                    <a:pt x="172" y="20"/>
                  </a:lnTo>
                  <a:lnTo>
                    <a:pt x="172" y="21"/>
                  </a:lnTo>
                  <a:lnTo>
                    <a:pt x="174" y="25"/>
                  </a:lnTo>
                  <a:lnTo>
                    <a:pt x="174" y="26"/>
                  </a:lnTo>
                  <a:lnTo>
                    <a:pt x="172" y="27"/>
                  </a:lnTo>
                  <a:lnTo>
                    <a:pt x="172" y="29"/>
                  </a:lnTo>
                  <a:lnTo>
                    <a:pt x="172" y="30"/>
                  </a:lnTo>
                  <a:lnTo>
                    <a:pt x="174" y="30"/>
                  </a:lnTo>
                  <a:lnTo>
                    <a:pt x="172" y="32"/>
                  </a:lnTo>
                  <a:lnTo>
                    <a:pt x="172" y="33"/>
                  </a:lnTo>
                  <a:lnTo>
                    <a:pt x="171" y="34"/>
                  </a:lnTo>
                  <a:lnTo>
                    <a:pt x="170" y="34"/>
                  </a:lnTo>
                  <a:lnTo>
                    <a:pt x="170" y="36"/>
                  </a:lnTo>
                  <a:lnTo>
                    <a:pt x="169" y="36"/>
                  </a:lnTo>
                  <a:lnTo>
                    <a:pt x="169" y="38"/>
                  </a:lnTo>
                  <a:lnTo>
                    <a:pt x="169" y="39"/>
                  </a:lnTo>
                  <a:lnTo>
                    <a:pt x="170" y="39"/>
                  </a:lnTo>
                  <a:lnTo>
                    <a:pt x="171" y="38"/>
                  </a:lnTo>
                  <a:lnTo>
                    <a:pt x="171" y="39"/>
                  </a:lnTo>
                  <a:lnTo>
                    <a:pt x="171" y="39"/>
                  </a:lnTo>
                  <a:lnTo>
                    <a:pt x="171" y="40"/>
                  </a:lnTo>
                  <a:lnTo>
                    <a:pt x="170" y="42"/>
                  </a:lnTo>
                  <a:lnTo>
                    <a:pt x="170" y="43"/>
                  </a:lnTo>
                  <a:lnTo>
                    <a:pt x="171" y="43"/>
                  </a:lnTo>
                  <a:lnTo>
                    <a:pt x="172" y="43"/>
                  </a:lnTo>
                  <a:lnTo>
                    <a:pt x="174" y="43"/>
                  </a:lnTo>
                  <a:lnTo>
                    <a:pt x="175" y="43"/>
                  </a:lnTo>
                  <a:lnTo>
                    <a:pt x="176" y="43"/>
                  </a:lnTo>
                  <a:lnTo>
                    <a:pt x="177" y="43"/>
                  </a:lnTo>
                  <a:lnTo>
                    <a:pt x="178" y="43"/>
                  </a:lnTo>
                  <a:lnTo>
                    <a:pt x="180" y="43"/>
                  </a:lnTo>
                  <a:lnTo>
                    <a:pt x="182" y="44"/>
                  </a:lnTo>
                  <a:lnTo>
                    <a:pt x="182" y="44"/>
                  </a:lnTo>
                  <a:lnTo>
                    <a:pt x="183" y="44"/>
                  </a:lnTo>
                  <a:lnTo>
                    <a:pt x="183" y="45"/>
                  </a:lnTo>
                  <a:lnTo>
                    <a:pt x="183" y="46"/>
                  </a:lnTo>
                  <a:lnTo>
                    <a:pt x="182" y="46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50"/>
                  </a:lnTo>
                  <a:lnTo>
                    <a:pt x="182" y="51"/>
                  </a:lnTo>
                  <a:lnTo>
                    <a:pt x="183" y="51"/>
                  </a:lnTo>
                  <a:lnTo>
                    <a:pt x="184" y="52"/>
                  </a:lnTo>
                  <a:lnTo>
                    <a:pt x="185" y="52"/>
                  </a:lnTo>
                  <a:lnTo>
                    <a:pt x="187" y="52"/>
                  </a:lnTo>
                  <a:lnTo>
                    <a:pt x="187" y="51"/>
                  </a:lnTo>
                  <a:lnTo>
                    <a:pt x="188" y="52"/>
                  </a:lnTo>
                  <a:lnTo>
                    <a:pt x="189" y="53"/>
                  </a:lnTo>
                  <a:lnTo>
                    <a:pt x="190" y="52"/>
                  </a:lnTo>
                  <a:lnTo>
                    <a:pt x="191" y="53"/>
                  </a:lnTo>
                  <a:lnTo>
                    <a:pt x="193" y="53"/>
                  </a:lnTo>
                  <a:lnTo>
                    <a:pt x="194" y="53"/>
                  </a:lnTo>
                  <a:lnTo>
                    <a:pt x="195" y="53"/>
                  </a:lnTo>
                  <a:lnTo>
                    <a:pt x="196" y="56"/>
                  </a:lnTo>
                  <a:lnTo>
                    <a:pt x="197" y="56"/>
                  </a:lnTo>
                  <a:lnTo>
                    <a:pt x="197" y="57"/>
                  </a:lnTo>
                  <a:lnTo>
                    <a:pt x="198" y="58"/>
                  </a:lnTo>
                  <a:lnTo>
                    <a:pt x="200" y="59"/>
                  </a:lnTo>
                  <a:lnTo>
                    <a:pt x="201" y="59"/>
                  </a:lnTo>
                  <a:lnTo>
                    <a:pt x="202" y="59"/>
                  </a:lnTo>
                  <a:lnTo>
                    <a:pt x="203" y="59"/>
                  </a:lnTo>
                  <a:lnTo>
                    <a:pt x="203" y="60"/>
                  </a:lnTo>
                  <a:lnTo>
                    <a:pt x="203" y="62"/>
                  </a:lnTo>
                  <a:lnTo>
                    <a:pt x="203" y="63"/>
                  </a:lnTo>
                  <a:lnTo>
                    <a:pt x="203" y="64"/>
                  </a:lnTo>
                  <a:lnTo>
                    <a:pt x="202" y="65"/>
                  </a:lnTo>
                  <a:lnTo>
                    <a:pt x="201" y="65"/>
                  </a:lnTo>
                  <a:lnTo>
                    <a:pt x="202" y="65"/>
                  </a:lnTo>
                  <a:lnTo>
                    <a:pt x="202" y="66"/>
                  </a:lnTo>
                  <a:lnTo>
                    <a:pt x="203" y="68"/>
                  </a:lnTo>
                  <a:lnTo>
                    <a:pt x="204" y="68"/>
                  </a:lnTo>
                  <a:lnTo>
                    <a:pt x="204" y="68"/>
                  </a:lnTo>
                  <a:lnTo>
                    <a:pt x="204" y="69"/>
                  </a:lnTo>
                  <a:lnTo>
                    <a:pt x="206" y="69"/>
                  </a:lnTo>
                  <a:lnTo>
                    <a:pt x="207" y="69"/>
                  </a:lnTo>
                  <a:lnTo>
                    <a:pt x="207" y="70"/>
                  </a:lnTo>
                  <a:lnTo>
                    <a:pt x="208" y="70"/>
                  </a:lnTo>
                  <a:lnTo>
                    <a:pt x="209" y="71"/>
                  </a:lnTo>
                  <a:lnTo>
                    <a:pt x="210" y="71"/>
                  </a:lnTo>
                  <a:lnTo>
                    <a:pt x="210" y="72"/>
                  </a:lnTo>
                  <a:lnTo>
                    <a:pt x="211" y="72"/>
                  </a:lnTo>
                  <a:lnTo>
                    <a:pt x="213" y="72"/>
                  </a:lnTo>
                  <a:lnTo>
                    <a:pt x="213" y="73"/>
                  </a:lnTo>
                  <a:lnTo>
                    <a:pt x="214" y="73"/>
                  </a:lnTo>
                  <a:lnTo>
                    <a:pt x="214" y="75"/>
                  </a:lnTo>
                  <a:lnTo>
                    <a:pt x="215" y="75"/>
                  </a:lnTo>
                  <a:lnTo>
                    <a:pt x="216" y="75"/>
                  </a:lnTo>
                  <a:lnTo>
                    <a:pt x="216" y="76"/>
                  </a:lnTo>
                  <a:lnTo>
                    <a:pt x="217" y="76"/>
                  </a:lnTo>
                  <a:lnTo>
                    <a:pt x="217" y="77"/>
                  </a:lnTo>
                  <a:lnTo>
                    <a:pt x="217" y="78"/>
                  </a:lnTo>
                  <a:lnTo>
                    <a:pt x="219" y="78"/>
                  </a:lnTo>
                  <a:lnTo>
                    <a:pt x="219" y="79"/>
                  </a:lnTo>
                  <a:lnTo>
                    <a:pt x="220" y="79"/>
                  </a:lnTo>
                  <a:lnTo>
                    <a:pt x="221" y="81"/>
                  </a:lnTo>
                  <a:lnTo>
                    <a:pt x="222" y="81"/>
                  </a:lnTo>
                  <a:lnTo>
                    <a:pt x="223" y="82"/>
                  </a:lnTo>
                  <a:lnTo>
                    <a:pt x="223" y="83"/>
                  </a:lnTo>
                  <a:lnTo>
                    <a:pt x="223" y="84"/>
                  </a:lnTo>
                  <a:lnTo>
                    <a:pt x="222" y="85"/>
                  </a:lnTo>
                  <a:lnTo>
                    <a:pt x="222" y="86"/>
                  </a:lnTo>
                  <a:lnTo>
                    <a:pt x="222" y="88"/>
                  </a:lnTo>
                  <a:lnTo>
                    <a:pt x="223" y="88"/>
                  </a:lnTo>
                  <a:lnTo>
                    <a:pt x="223" y="89"/>
                  </a:lnTo>
                  <a:lnTo>
                    <a:pt x="224" y="89"/>
                  </a:lnTo>
                  <a:lnTo>
                    <a:pt x="226" y="89"/>
                  </a:lnTo>
                  <a:lnTo>
                    <a:pt x="226" y="90"/>
                  </a:lnTo>
                  <a:lnTo>
                    <a:pt x="227" y="91"/>
                  </a:lnTo>
                  <a:lnTo>
                    <a:pt x="226" y="91"/>
                  </a:lnTo>
                  <a:lnTo>
                    <a:pt x="226" y="92"/>
                  </a:lnTo>
                  <a:lnTo>
                    <a:pt x="224" y="92"/>
                  </a:lnTo>
                  <a:lnTo>
                    <a:pt x="224" y="94"/>
                  </a:lnTo>
                  <a:lnTo>
                    <a:pt x="226" y="92"/>
                  </a:lnTo>
                  <a:lnTo>
                    <a:pt x="227" y="94"/>
                  </a:lnTo>
                  <a:lnTo>
                    <a:pt x="227" y="95"/>
                  </a:lnTo>
                  <a:lnTo>
                    <a:pt x="228" y="95"/>
                  </a:lnTo>
                  <a:lnTo>
                    <a:pt x="229" y="95"/>
                  </a:lnTo>
                  <a:lnTo>
                    <a:pt x="230" y="95"/>
                  </a:lnTo>
                  <a:lnTo>
                    <a:pt x="232" y="95"/>
                  </a:lnTo>
                  <a:lnTo>
                    <a:pt x="232" y="96"/>
                  </a:lnTo>
                  <a:lnTo>
                    <a:pt x="233" y="96"/>
                  </a:lnTo>
                  <a:lnTo>
                    <a:pt x="234" y="96"/>
                  </a:lnTo>
                  <a:lnTo>
                    <a:pt x="234" y="97"/>
                  </a:lnTo>
                  <a:lnTo>
                    <a:pt x="235" y="97"/>
                  </a:lnTo>
                  <a:lnTo>
                    <a:pt x="235" y="96"/>
                  </a:lnTo>
                  <a:lnTo>
                    <a:pt x="235" y="97"/>
                  </a:lnTo>
                  <a:lnTo>
                    <a:pt x="236" y="97"/>
                  </a:lnTo>
                  <a:lnTo>
                    <a:pt x="236" y="98"/>
                  </a:lnTo>
                  <a:lnTo>
                    <a:pt x="237" y="98"/>
                  </a:lnTo>
                  <a:lnTo>
                    <a:pt x="239" y="98"/>
                  </a:lnTo>
                  <a:lnTo>
                    <a:pt x="239" y="100"/>
                  </a:lnTo>
                  <a:lnTo>
                    <a:pt x="239" y="100"/>
                  </a:lnTo>
                  <a:lnTo>
                    <a:pt x="239" y="101"/>
                  </a:lnTo>
                  <a:lnTo>
                    <a:pt x="239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39" y="104"/>
                  </a:lnTo>
                  <a:lnTo>
                    <a:pt x="239" y="105"/>
                  </a:lnTo>
                  <a:lnTo>
                    <a:pt x="239" y="107"/>
                  </a:lnTo>
                  <a:lnTo>
                    <a:pt x="240" y="107"/>
                  </a:lnTo>
                  <a:lnTo>
                    <a:pt x="240" y="108"/>
                  </a:lnTo>
                  <a:lnTo>
                    <a:pt x="240" y="109"/>
                  </a:lnTo>
                  <a:lnTo>
                    <a:pt x="241" y="109"/>
                  </a:lnTo>
                  <a:lnTo>
                    <a:pt x="242" y="110"/>
                  </a:lnTo>
                  <a:lnTo>
                    <a:pt x="242" y="111"/>
                  </a:lnTo>
                  <a:lnTo>
                    <a:pt x="243" y="111"/>
                  </a:lnTo>
                  <a:lnTo>
                    <a:pt x="242" y="111"/>
                  </a:lnTo>
                  <a:lnTo>
                    <a:pt x="241" y="111"/>
                  </a:lnTo>
                  <a:lnTo>
                    <a:pt x="241" y="110"/>
                  </a:lnTo>
                  <a:lnTo>
                    <a:pt x="240" y="110"/>
                  </a:lnTo>
                  <a:lnTo>
                    <a:pt x="239" y="110"/>
                  </a:lnTo>
                  <a:lnTo>
                    <a:pt x="239" y="109"/>
                  </a:lnTo>
                  <a:lnTo>
                    <a:pt x="237" y="109"/>
                  </a:lnTo>
                  <a:lnTo>
                    <a:pt x="236" y="109"/>
                  </a:lnTo>
                  <a:lnTo>
                    <a:pt x="235" y="110"/>
                  </a:lnTo>
                  <a:lnTo>
                    <a:pt x="235" y="111"/>
                  </a:lnTo>
                  <a:lnTo>
                    <a:pt x="234" y="111"/>
                  </a:lnTo>
                  <a:lnTo>
                    <a:pt x="234" y="113"/>
                  </a:lnTo>
                  <a:lnTo>
                    <a:pt x="233" y="113"/>
                  </a:lnTo>
                  <a:lnTo>
                    <a:pt x="232" y="113"/>
                  </a:lnTo>
                  <a:lnTo>
                    <a:pt x="232" y="111"/>
                  </a:lnTo>
                  <a:lnTo>
                    <a:pt x="230" y="111"/>
                  </a:lnTo>
                  <a:lnTo>
                    <a:pt x="229" y="111"/>
                  </a:lnTo>
                  <a:lnTo>
                    <a:pt x="229" y="113"/>
                  </a:lnTo>
                  <a:lnTo>
                    <a:pt x="228" y="113"/>
                  </a:lnTo>
                  <a:lnTo>
                    <a:pt x="228" y="111"/>
                  </a:lnTo>
                  <a:lnTo>
                    <a:pt x="228" y="113"/>
                  </a:lnTo>
                  <a:lnTo>
                    <a:pt x="227" y="113"/>
                  </a:lnTo>
                  <a:lnTo>
                    <a:pt x="226" y="113"/>
                  </a:lnTo>
                  <a:lnTo>
                    <a:pt x="224" y="111"/>
                  </a:lnTo>
                  <a:lnTo>
                    <a:pt x="224" y="110"/>
                  </a:lnTo>
                  <a:lnTo>
                    <a:pt x="223" y="110"/>
                  </a:lnTo>
                  <a:lnTo>
                    <a:pt x="222" y="110"/>
                  </a:lnTo>
                  <a:lnTo>
                    <a:pt x="221" y="110"/>
                  </a:lnTo>
                  <a:lnTo>
                    <a:pt x="221" y="109"/>
                  </a:lnTo>
                  <a:lnTo>
                    <a:pt x="221" y="110"/>
                  </a:lnTo>
                  <a:lnTo>
                    <a:pt x="221" y="109"/>
                  </a:lnTo>
                  <a:lnTo>
                    <a:pt x="220" y="109"/>
                  </a:lnTo>
                  <a:lnTo>
                    <a:pt x="220" y="108"/>
                  </a:lnTo>
                  <a:lnTo>
                    <a:pt x="219" y="108"/>
                  </a:lnTo>
                  <a:lnTo>
                    <a:pt x="219" y="109"/>
                  </a:lnTo>
                  <a:lnTo>
                    <a:pt x="217" y="109"/>
                  </a:lnTo>
                  <a:lnTo>
                    <a:pt x="216" y="109"/>
                  </a:lnTo>
                  <a:lnTo>
                    <a:pt x="215" y="109"/>
                  </a:lnTo>
                  <a:lnTo>
                    <a:pt x="215" y="110"/>
                  </a:lnTo>
                  <a:lnTo>
                    <a:pt x="214" y="110"/>
                  </a:lnTo>
                  <a:lnTo>
                    <a:pt x="214" y="109"/>
                  </a:lnTo>
                  <a:lnTo>
                    <a:pt x="213" y="109"/>
                  </a:lnTo>
                  <a:lnTo>
                    <a:pt x="213" y="108"/>
                  </a:lnTo>
                  <a:lnTo>
                    <a:pt x="211" y="108"/>
                  </a:lnTo>
                  <a:lnTo>
                    <a:pt x="213" y="108"/>
                  </a:lnTo>
                  <a:lnTo>
                    <a:pt x="211" y="109"/>
                  </a:lnTo>
                  <a:lnTo>
                    <a:pt x="211" y="108"/>
                  </a:lnTo>
                  <a:lnTo>
                    <a:pt x="210" y="108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8"/>
                  </a:lnTo>
                  <a:lnTo>
                    <a:pt x="210" y="107"/>
                  </a:lnTo>
                  <a:lnTo>
                    <a:pt x="209" y="107"/>
                  </a:lnTo>
                  <a:lnTo>
                    <a:pt x="209" y="105"/>
                  </a:lnTo>
                  <a:lnTo>
                    <a:pt x="209" y="107"/>
                  </a:lnTo>
                  <a:lnTo>
                    <a:pt x="208" y="107"/>
                  </a:lnTo>
                  <a:lnTo>
                    <a:pt x="207" y="107"/>
                  </a:lnTo>
                  <a:lnTo>
                    <a:pt x="206" y="107"/>
                  </a:lnTo>
                  <a:lnTo>
                    <a:pt x="206" y="108"/>
                  </a:lnTo>
                  <a:lnTo>
                    <a:pt x="204" y="108"/>
                  </a:lnTo>
                  <a:lnTo>
                    <a:pt x="204" y="109"/>
                  </a:lnTo>
                  <a:lnTo>
                    <a:pt x="204" y="110"/>
                  </a:lnTo>
                  <a:lnTo>
                    <a:pt x="204" y="111"/>
                  </a:lnTo>
                  <a:lnTo>
                    <a:pt x="204" y="113"/>
                  </a:lnTo>
                  <a:lnTo>
                    <a:pt x="203" y="113"/>
                  </a:lnTo>
                  <a:lnTo>
                    <a:pt x="202" y="113"/>
                  </a:lnTo>
                  <a:lnTo>
                    <a:pt x="201" y="114"/>
                  </a:lnTo>
                  <a:lnTo>
                    <a:pt x="201" y="113"/>
                  </a:lnTo>
                  <a:lnTo>
                    <a:pt x="201" y="114"/>
                  </a:lnTo>
                  <a:lnTo>
                    <a:pt x="200" y="114"/>
                  </a:lnTo>
                  <a:lnTo>
                    <a:pt x="198" y="114"/>
                  </a:lnTo>
                  <a:lnTo>
                    <a:pt x="197" y="114"/>
                  </a:lnTo>
                  <a:lnTo>
                    <a:pt x="196" y="114"/>
                  </a:lnTo>
                  <a:lnTo>
                    <a:pt x="196" y="115"/>
                  </a:lnTo>
                  <a:lnTo>
                    <a:pt x="195" y="115"/>
                  </a:lnTo>
                  <a:lnTo>
                    <a:pt x="194" y="115"/>
                  </a:lnTo>
                  <a:lnTo>
                    <a:pt x="193" y="115"/>
                  </a:lnTo>
                  <a:lnTo>
                    <a:pt x="191" y="115"/>
                  </a:lnTo>
                  <a:lnTo>
                    <a:pt x="191" y="114"/>
                  </a:lnTo>
                  <a:lnTo>
                    <a:pt x="190" y="114"/>
                  </a:lnTo>
                  <a:lnTo>
                    <a:pt x="190" y="113"/>
                  </a:lnTo>
                  <a:lnTo>
                    <a:pt x="189" y="113"/>
                  </a:lnTo>
                  <a:lnTo>
                    <a:pt x="189" y="111"/>
                  </a:lnTo>
                  <a:lnTo>
                    <a:pt x="188" y="111"/>
                  </a:lnTo>
                  <a:lnTo>
                    <a:pt x="187" y="111"/>
                  </a:lnTo>
                  <a:lnTo>
                    <a:pt x="187" y="113"/>
                  </a:lnTo>
                  <a:lnTo>
                    <a:pt x="187" y="111"/>
                  </a:lnTo>
                  <a:lnTo>
                    <a:pt x="185" y="111"/>
                  </a:lnTo>
                  <a:lnTo>
                    <a:pt x="185" y="113"/>
                  </a:lnTo>
                  <a:lnTo>
                    <a:pt x="187" y="113"/>
                  </a:lnTo>
                  <a:lnTo>
                    <a:pt x="185" y="113"/>
                  </a:lnTo>
                  <a:lnTo>
                    <a:pt x="184" y="114"/>
                  </a:lnTo>
                  <a:lnTo>
                    <a:pt x="184" y="115"/>
                  </a:lnTo>
                  <a:lnTo>
                    <a:pt x="183" y="115"/>
                  </a:lnTo>
                  <a:lnTo>
                    <a:pt x="183" y="114"/>
                  </a:lnTo>
                  <a:lnTo>
                    <a:pt x="182" y="115"/>
                  </a:lnTo>
                  <a:lnTo>
                    <a:pt x="182" y="115"/>
                  </a:lnTo>
                  <a:lnTo>
                    <a:pt x="181" y="115"/>
                  </a:lnTo>
                  <a:lnTo>
                    <a:pt x="180" y="116"/>
                  </a:lnTo>
                  <a:lnTo>
                    <a:pt x="178" y="116"/>
                  </a:lnTo>
                  <a:lnTo>
                    <a:pt x="178" y="117"/>
                  </a:lnTo>
                  <a:lnTo>
                    <a:pt x="177" y="116"/>
                  </a:lnTo>
                  <a:lnTo>
                    <a:pt x="177" y="117"/>
                  </a:lnTo>
                  <a:lnTo>
                    <a:pt x="176" y="117"/>
                  </a:lnTo>
                  <a:lnTo>
                    <a:pt x="175" y="117"/>
                  </a:lnTo>
                  <a:lnTo>
                    <a:pt x="174" y="117"/>
                  </a:lnTo>
                  <a:lnTo>
                    <a:pt x="172" y="118"/>
                  </a:lnTo>
                  <a:lnTo>
                    <a:pt x="171" y="118"/>
                  </a:lnTo>
                  <a:lnTo>
                    <a:pt x="170" y="120"/>
                  </a:lnTo>
                  <a:lnTo>
                    <a:pt x="169" y="120"/>
                  </a:lnTo>
                  <a:lnTo>
                    <a:pt x="169" y="121"/>
                  </a:lnTo>
                  <a:lnTo>
                    <a:pt x="168" y="121"/>
                  </a:lnTo>
                  <a:lnTo>
                    <a:pt x="167" y="121"/>
                  </a:lnTo>
                  <a:lnTo>
                    <a:pt x="165" y="121"/>
                  </a:lnTo>
                  <a:lnTo>
                    <a:pt x="165" y="120"/>
                  </a:lnTo>
                  <a:lnTo>
                    <a:pt x="164" y="120"/>
                  </a:lnTo>
                  <a:lnTo>
                    <a:pt x="164" y="118"/>
                  </a:lnTo>
                  <a:lnTo>
                    <a:pt x="163" y="118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61" y="117"/>
                  </a:lnTo>
                  <a:lnTo>
                    <a:pt x="161" y="116"/>
                  </a:lnTo>
                  <a:lnTo>
                    <a:pt x="159" y="116"/>
                  </a:lnTo>
                  <a:lnTo>
                    <a:pt x="159" y="117"/>
                  </a:lnTo>
                  <a:lnTo>
                    <a:pt x="158" y="117"/>
                  </a:lnTo>
                  <a:lnTo>
                    <a:pt x="158" y="118"/>
                  </a:lnTo>
                  <a:lnTo>
                    <a:pt x="157" y="118"/>
                  </a:lnTo>
                  <a:lnTo>
                    <a:pt x="156" y="118"/>
                  </a:lnTo>
                  <a:lnTo>
                    <a:pt x="156" y="120"/>
                  </a:lnTo>
                  <a:lnTo>
                    <a:pt x="156" y="121"/>
                  </a:lnTo>
                  <a:lnTo>
                    <a:pt x="155" y="121"/>
                  </a:lnTo>
                  <a:lnTo>
                    <a:pt x="155" y="122"/>
                  </a:lnTo>
                  <a:lnTo>
                    <a:pt x="155" y="123"/>
                  </a:lnTo>
                  <a:lnTo>
                    <a:pt x="153" y="123"/>
                  </a:lnTo>
                  <a:lnTo>
                    <a:pt x="153" y="123"/>
                  </a:lnTo>
                  <a:lnTo>
                    <a:pt x="153" y="124"/>
                  </a:lnTo>
                  <a:lnTo>
                    <a:pt x="153" y="124"/>
                  </a:lnTo>
                  <a:lnTo>
                    <a:pt x="153" y="124"/>
                  </a:lnTo>
                  <a:lnTo>
                    <a:pt x="153" y="124"/>
                  </a:lnTo>
                  <a:lnTo>
                    <a:pt x="153" y="126"/>
                  </a:lnTo>
                  <a:lnTo>
                    <a:pt x="152" y="127"/>
                  </a:lnTo>
                  <a:lnTo>
                    <a:pt x="152" y="128"/>
                  </a:lnTo>
                  <a:lnTo>
                    <a:pt x="151" y="129"/>
                  </a:lnTo>
                  <a:lnTo>
                    <a:pt x="150" y="129"/>
                  </a:lnTo>
                  <a:lnTo>
                    <a:pt x="148" y="129"/>
                  </a:lnTo>
                  <a:lnTo>
                    <a:pt x="146" y="129"/>
                  </a:lnTo>
                  <a:lnTo>
                    <a:pt x="145" y="128"/>
                  </a:lnTo>
                  <a:lnTo>
                    <a:pt x="144" y="128"/>
                  </a:lnTo>
                  <a:lnTo>
                    <a:pt x="143" y="127"/>
                  </a:lnTo>
                  <a:lnTo>
                    <a:pt x="142" y="127"/>
                  </a:lnTo>
                  <a:lnTo>
                    <a:pt x="140" y="127"/>
                  </a:lnTo>
                  <a:lnTo>
                    <a:pt x="139" y="127"/>
                  </a:lnTo>
                  <a:lnTo>
                    <a:pt x="138" y="127"/>
                  </a:lnTo>
                  <a:lnTo>
                    <a:pt x="138" y="126"/>
                  </a:lnTo>
                  <a:lnTo>
                    <a:pt x="137" y="126"/>
                  </a:lnTo>
                  <a:lnTo>
                    <a:pt x="136" y="126"/>
                  </a:lnTo>
                  <a:lnTo>
                    <a:pt x="135" y="126"/>
                  </a:lnTo>
                  <a:lnTo>
                    <a:pt x="133" y="127"/>
                  </a:lnTo>
                  <a:lnTo>
                    <a:pt x="132" y="127"/>
                  </a:lnTo>
                  <a:lnTo>
                    <a:pt x="131" y="127"/>
                  </a:lnTo>
                  <a:lnTo>
                    <a:pt x="130" y="127"/>
                  </a:lnTo>
                  <a:lnTo>
                    <a:pt x="130" y="126"/>
                  </a:lnTo>
                  <a:lnTo>
                    <a:pt x="129" y="126"/>
                  </a:lnTo>
                  <a:lnTo>
                    <a:pt x="127" y="126"/>
                  </a:lnTo>
                  <a:lnTo>
                    <a:pt x="126" y="126"/>
                  </a:lnTo>
                  <a:lnTo>
                    <a:pt x="125" y="126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3" y="124"/>
                  </a:lnTo>
                  <a:lnTo>
                    <a:pt x="122" y="124"/>
                  </a:lnTo>
                  <a:lnTo>
                    <a:pt x="120" y="124"/>
                  </a:lnTo>
                  <a:lnTo>
                    <a:pt x="119" y="124"/>
                  </a:lnTo>
                  <a:lnTo>
                    <a:pt x="118" y="124"/>
                  </a:lnTo>
                  <a:lnTo>
                    <a:pt x="116" y="124"/>
                  </a:lnTo>
                  <a:lnTo>
                    <a:pt x="113" y="122"/>
                  </a:lnTo>
                  <a:lnTo>
                    <a:pt x="113" y="121"/>
                  </a:lnTo>
                  <a:lnTo>
                    <a:pt x="113" y="120"/>
                  </a:lnTo>
                  <a:lnTo>
                    <a:pt x="112" y="120"/>
                  </a:lnTo>
                  <a:lnTo>
                    <a:pt x="112" y="118"/>
                  </a:lnTo>
                  <a:lnTo>
                    <a:pt x="111" y="118"/>
                  </a:lnTo>
                  <a:lnTo>
                    <a:pt x="111" y="117"/>
                  </a:lnTo>
                  <a:lnTo>
                    <a:pt x="110" y="117"/>
                  </a:lnTo>
                  <a:lnTo>
                    <a:pt x="109" y="117"/>
                  </a:lnTo>
                  <a:lnTo>
                    <a:pt x="107" y="116"/>
                  </a:lnTo>
                  <a:lnTo>
                    <a:pt x="107" y="115"/>
                  </a:lnTo>
                  <a:lnTo>
                    <a:pt x="106" y="115"/>
                  </a:lnTo>
                  <a:lnTo>
                    <a:pt x="105" y="115"/>
                  </a:lnTo>
                  <a:lnTo>
                    <a:pt x="105" y="114"/>
                  </a:lnTo>
                  <a:lnTo>
                    <a:pt x="103" y="114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1"/>
                  </a:lnTo>
                  <a:lnTo>
                    <a:pt x="100" y="111"/>
                  </a:lnTo>
                  <a:lnTo>
                    <a:pt x="99" y="111"/>
                  </a:lnTo>
                  <a:lnTo>
                    <a:pt x="99" y="110"/>
                  </a:lnTo>
                  <a:lnTo>
                    <a:pt x="97" y="110"/>
                  </a:lnTo>
                  <a:lnTo>
                    <a:pt x="97" y="110"/>
                  </a:lnTo>
                  <a:lnTo>
                    <a:pt x="96" y="110"/>
                  </a:lnTo>
                  <a:lnTo>
                    <a:pt x="94" y="110"/>
                  </a:lnTo>
                  <a:lnTo>
                    <a:pt x="94" y="111"/>
                  </a:lnTo>
                  <a:lnTo>
                    <a:pt x="93" y="111"/>
                  </a:lnTo>
                  <a:lnTo>
                    <a:pt x="92" y="113"/>
                  </a:lnTo>
                  <a:lnTo>
                    <a:pt x="91" y="113"/>
                  </a:lnTo>
                  <a:lnTo>
                    <a:pt x="91" y="114"/>
                  </a:lnTo>
                  <a:lnTo>
                    <a:pt x="90" y="114"/>
                  </a:lnTo>
                  <a:lnTo>
                    <a:pt x="90" y="115"/>
                  </a:lnTo>
                  <a:lnTo>
                    <a:pt x="88" y="115"/>
                  </a:lnTo>
                  <a:lnTo>
                    <a:pt x="87" y="115"/>
                  </a:lnTo>
                  <a:lnTo>
                    <a:pt x="87" y="116"/>
                  </a:lnTo>
                  <a:lnTo>
                    <a:pt x="87" y="117"/>
                  </a:lnTo>
                  <a:lnTo>
                    <a:pt x="86" y="117"/>
                  </a:lnTo>
                  <a:lnTo>
                    <a:pt x="86" y="118"/>
                  </a:lnTo>
                  <a:lnTo>
                    <a:pt x="85" y="120"/>
                  </a:lnTo>
                  <a:lnTo>
                    <a:pt x="84" y="120"/>
                  </a:lnTo>
                  <a:lnTo>
                    <a:pt x="84" y="121"/>
                  </a:lnTo>
                  <a:lnTo>
                    <a:pt x="83" y="122"/>
                  </a:lnTo>
                  <a:lnTo>
                    <a:pt x="81" y="124"/>
                  </a:lnTo>
                  <a:lnTo>
                    <a:pt x="81" y="124"/>
                  </a:lnTo>
                  <a:lnTo>
                    <a:pt x="80" y="124"/>
                  </a:lnTo>
                  <a:lnTo>
                    <a:pt x="79" y="124"/>
                  </a:lnTo>
                  <a:lnTo>
                    <a:pt x="78" y="124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9" y="128"/>
                  </a:lnTo>
                  <a:lnTo>
                    <a:pt x="79" y="129"/>
                  </a:lnTo>
                  <a:lnTo>
                    <a:pt x="79" y="130"/>
                  </a:lnTo>
                  <a:lnTo>
                    <a:pt x="79" y="131"/>
                  </a:lnTo>
                  <a:lnTo>
                    <a:pt x="79" y="133"/>
                  </a:lnTo>
                  <a:lnTo>
                    <a:pt x="79" y="134"/>
                  </a:lnTo>
                  <a:lnTo>
                    <a:pt x="79" y="135"/>
                  </a:lnTo>
                  <a:lnTo>
                    <a:pt x="78" y="137"/>
                  </a:lnTo>
                  <a:lnTo>
                    <a:pt x="79" y="142"/>
                  </a:lnTo>
                  <a:lnTo>
                    <a:pt x="78" y="142"/>
                  </a:lnTo>
                  <a:lnTo>
                    <a:pt x="78" y="141"/>
                  </a:lnTo>
                  <a:lnTo>
                    <a:pt x="77" y="140"/>
                  </a:lnTo>
                  <a:lnTo>
                    <a:pt x="75" y="139"/>
                  </a:lnTo>
                  <a:lnTo>
                    <a:pt x="75" y="140"/>
                  </a:lnTo>
                  <a:lnTo>
                    <a:pt x="74" y="140"/>
                  </a:lnTo>
                  <a:lnTo>
                    <a:pt x="72" y="140"/>
                  </a:lnTo>
                  <a:lnTo>
                    <a:pt x="72" y="141"/>
                  </a:lnTo>
                  <a:lnTo>
                    <a:pt x="71" y="141"/>
                  </a:lnTo>
                  <a:lnTo>
                    <a:pt x="71" y="142"/>
                  </a:lnTo>
                  <a:lnTo>
                    <a:pt x="70" y="142"/>
                  </a:lnTo>
                  <a:lnTo>
                    <a:pt x="70" y="141"/>
                  </a:lnTo>
                  <a:lnTo>
                    <a:pt x="70" y="140"/>
                  </a:lnTo>
                  <a:lnTo>
                    <a:pt x="68" y="140"/>
                  </a:lnTo>
                  <a:lnTo>
                    <a:pt x="68" y="140"/>
                  </a:lnTo>
                  <a:lnTo>
                    <a:pt x="67" y="141"/>
                  </a:lnTo>
                  <a:lnTo>
                    <a:pt x="66" y="140"/>
                  </a:lnTo>
                  <a:lnTo>
                    <a:pt x="66" y="141"/>
                  </a:lnTo>
                  <a:lnTo>
                    <a:pt x="65" y="141"/>
                  </a:lnTo>
                  <a:lnTo>
                    <a:pt x="65" y="140"/>
                  </a:lnTo>
                  <a:lnTo>
                    <a:pt x="64" y="139"/>
                  </a:lnTo>
                  <a:lnTo>
                    <a:pt x="62" y="139"/>
                  </a:lnTo>
                  <a:lnTo>
                    <a:pt x="61" y="139"/>
                  </a:lnTo>
                  <a:lnTo>
                    <a:pt x="60" y="139"/>
                  </a:lnTo>
                  <a:lnTo>
                    <a:pt x="59" y="139"/>
                  </a:lnTo>
                  <a:lnTo>
                    <a:pt x="59" y="137"/>
                  </a:lnTo>
                  <a:lnTo>
                    <a:pt x="58" y="137"/>
                  </a:lnTo>
                  <a:lnTo>
                    <a:pt x="57" y="137"/>
                  </a:lnTo>
                  <a:lnTo>
                    <a:pt x="55" y="139"/>
                  </a:lnTo>
                  <a:lnTo>
                    <a:pt x="54" y="139"/>
                  </a:lnTo>
                  <a:lnTo>
                    <a:pt x="53" y="139"/>
                  </a:lnTo>
                  <a:lnTo>
                    <a:pt x="53" y="140"/>
                  </a:lnTo>
                  <a:lnTo>
                    <a:pt x="52" y="140"/>
                  </a:lnTo>
                  <a:lnTo>
                    <a:pt x="51" y="140"/>
                  </a:lnTo>
                  <a:lnTo>
                    <a:pt x="49" y="140"/>
                  </a:lnTo>
                  <a:lnTo>
                    <a:pt x="49" y="141"/>
                  </a:lnTo>
                  <a:lnTo>
                    <a:pt x="48" y="141"/>
                  </a:lnTo>
                  <a:lnTo>
                    <a:pt x="47" y="141"/>
                  </a:lnTo>
                  <a:lnTo>
                    <a:pt x="47" y="140"/>
                  </a:lnTo>
                  <a:lnTo>
                    <a:pt x="47" y="141"/>
                  </a:lnTo>
                  <a:lnTo>
                    <a:pt x="47" y="140"/>
                  </a:lnTo>
                  <a:lnTo>
                    <a:pt x="46" y="140"/>
                  </a:lnTo>
                  <a:lnTo>
                    <a:pt x="46" y="141"/>
                  </a:lnTo>
                  <a:lnTo>
                    <a:pt x="45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1" y="141"/>
                  </a:lnTo>
                  <a:lnTo>
                    <a:pt x="40" y="142"/>
                  </a:lnTo>
                  <a:lnTo>
                    <a:pt x="40" y="143"/>
                  </a:lnTo>
                  <a:lnTo>
                    <a:pt x="40" y="144"/>
                  </a:lnTo>
                  <a:lnTo>
                    <a:pt x="40" y="146"/>
                  </a:lnTo>
                  <a:lnTo>
                    <a:pt x="40" y="147"/>
                  </a:lnTo>
                  <a:lnTo>
                    <a:pt x="40" y="148"/>
                  </a:lnTo>
                  <a:lnTo>
                    <a:pt x="39" y="148"/>
                  </a:lnTo>
                  <a:lnTo>
                    <a:pt x="40" y="149"/>
                  </a:lnTo>
                  <a:lnTo>
                    <a:pt x="40" y="150"/>
                  </a:lnTo>
                  <a:lnTo>
                    <a:pt x="39" y="152"/>
                  </a:lnTo>
                  <a:lnTo>
                    <a:pt x="39" y="153"/>
                  </a:lnTo>
                  <a:lnTo>
                    <a:pt x="40" y="153"/>
                  </a:lnTo>
                  <a:lnTo>
                    <a:pt x="39" y="154"/>
                  </a:lnTo>
                  <a:lnTo>
                    <a:pt x="39" y="155"/>
                  </a:lnTo>
                  <a:lnTo>
                    <a:pt x="39" y="156"/>
                  </a:lnTo>
                  <a:lnTo>
                    <a:pt x="38" y="157"/>
                  </a:lnTo>
                  <a:lnTo>
                    <a:pt x="36" y="160"/>
                  </a:lnTo>
                  <a:lnTo>
                    <a:pt x="36" y="161"/>
                  </a:lnTo>
                  <a:lnTo>
                    <a:pt x="35" y="162"/>
                  </a:lnTo>
                  <a:lnTo>
                    <a:pt x="34" y="165"/>
                  </a:lnTo>
                  <a:lnTo>
                    <a:pt x="34" y="163"/>
                  </a:lnTo>
                  <a:lnTo>
                    <a:pt x="33" y="163"/>
                  </a:lnTo>
                  <a:lnTo>
                    <a:pt x="33" y="162"/>
                  </a:lnTo>
                  <a:lnTo>
                    <a:pt x="33" y="161"/>
                  </a:lnTo>
                  <a:lnTo>
                    <a:pt x="33" y="160"/>
                  </a:lnTo>
                  <a:lnTo>
                    <a:pt x="32" y="160"/>
                  </a:lnTo>
                  <a:lnTo>
                    <a:pt x="32" y="159"/>
                  </a:lnTo>
                  <a:lnTo>
                    <a:pt x="33" y="159"/>
                  </a:lnTo>
                  <a:lnTo>
                    <a:pt x="33" y="157"/>
                  </a:lnTo>
                  <a:lnTo>
                    <a:pt x="32" y="156"/>
                  </a:lnTo>
                  <a:lnTo>
                    <a:pt x="33" y="155"/>
                  </a:lnTo>
                  <a:lnTo>
                    <a:pt x="32" y="155"/>
                  </a:lnTo>
                  <a:lnTo>
                    <a:pt x="32" y="154"/>
                  </a:lnTo>
                  <a:lnTo>
                    <a:pt x="32" y="153"/>
                  </a:lnTo>
                  <a:lnTo>
                    <a:pt x="32" y="153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49"/>
                  </a:lnTo>
                  <a:lnTo>
                    <a:pt x="28" y="149"/>
                  </a:lnTo>
                  <a:lnTo>
                    <a:pt x="27" y="149"/>
                  </a:lnTo>
                  <a:lnTo>
                    <a:pt x="26" y="149"/>
                  </a:lnTo>
                  <a:lnTo>
                    <a:pt x="25" y="147"/>
                  </a:lnTo>
                  <a:lnTo>
                    <a:pt x="23" y="146"/>
                  </a:lnTo>
                  <a:lnTo>
                    <a:pt x="21" y="143"/>
                  </a:lnTo>
                  <a:lnTo>
                    <a:pt x="19" y="141"/>
                  </a:lnTo>
                  <a:lnTo>
                    <a:pt x="18" y="140"/>
                  </a:lnTo>
                  <a:lnTo>
                    <a:pt x="16" y="139"/>
                  </a:lnTo>
                  <a:lnTo>
                    <a:pt x="14" y="136"/>
                  </a:lnTo>
                  <a:lnTo>
                    <a:pt x="13" y="134"/>
                  </a:lnTo>
                  <a:lnTo>
                    <a:pt x="12" y="131"/>
                  </a:lnTo>
                  <a:lnTo>
                    <a:pt x="13" y="131"/>
                  </a:lnTo>
                  <a:lnTo>
                    <a:pt x="14" y="130"/>
                  </a:lnTo>
                  <a:lnTo>
                    <a:pt x="15" y="130"/>
                  </a:lnTo>
                  <a:lnTo>
                    <a:pt x="14" y="130"/>
                  </a:lnTo>
                  <a:lnTo>
                    <a:pt x="14" y="129"/>
                  </a:lnTo>
                  <a:lnTo>
                    <a:pt x="13" y="129"/>
                  </a:lnTo>
                  <a:lnTo>
                    <a:pt x="13" y="128"/>
                  </a:lnTo>
                  <a:lnTo>
                    <a:pt x="13" y="127"/>
                  </a:lnTo>
                  <a:lnTo>
                    <a:pt x="12" y="126"/>
                  </a:lnTo>
                  <a:lnTo>
                    <a:pt x="12" y="124"/>
                  </a:lnTo>
                  <a:lnTo>
                    <a:pt x="12" y="124"/>
                  </a:lnTo>
                  <a:lnTo>
                    <a:pt x="10" y="124"/>
                  </a:lnTo>
                  <a:lnTo>
                    <a:pt x="8" y="122"/>
                  </a:lnTo>
                  <a:lnTo>
                    <a:pt x="7" y="122"/>
                  </a:lnTo>
                  <a:lnTo>
                    <a:pt x="7" y="121"/>
                  </a:lnTo>
                  <a:lnTo>
                    <a:pt x="7" y="120"/>
                  </a:lnTo>
                  <a:lnTo>
                    <a:pt x="6" y="118"/>
                  </a:lnTo>
                  <a:lnTo>
                    <a:pt x="6" y="117"/>
                  </a:lnTo>
                  <a:lnTo>
                    <a:pt x="6" y="115"/>
                  </a:lnTo>
                  <a:lnTo>
                    <a:pt x="6" y="114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0"/>
                  </a:lnTo>
                  <a:lnTo>
                    <a:pt x="5" y="109"/>
                  </a:lnTo>
                  <a:lnTo>
                    <a:pt x="3" y="109"/>
                  </a:lnTo>
                  <a:lnTo>
                    <a:pt x="3" y="108"/>
                  </a:lnTo>
                  <a:lnTo>
                    <a:pt x="3" y="107"/>
                  </a:lnTo>
                  <a:lnTo>
                    <a:pt x="3" y="105"/>
                  </a:lnTo>
                  <a:lnTo>
                    <a:pt x="5" y="105"/>
                  </a:lnTo>
                  <a:lnTo>
                    <a:pt x="5" y="104"/>
                  </a:lnTo>
                  <a:lnTo>
                    <a:pt x="5" y="103"/>
                  </a:lnTo>
                  <a:lnTo>
                    <a:pt x="5" y="102"/>
                  </a:lnTo>
                  <a:lnTo>
                    <a:pt x="5" y="101"/>
                  </a:lnTo>
                  <a:lnTo>
                    <a:pt x="5" y="100"/>
                  </a:lnTo>
                  <a:lnTo>
                    <a:pt x="5" y="98"/>
                  </a:lnTo>
                  <a:lnTo>
                    <a:pt x="5" y="96"/>
                  </a:lnTo>
                  <a:lnTo>
                    <a:pt x="5" y="96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2" y="96"/>
                  </a:lnTo>
                  <a:lnTo>
                    <a:pt x="2" y="96"/>
                  </a:lnTo>
                  <a:lnTo>
                    <a:pt x="1" y="96"/>
                  </a:lnTo>
                  <a:lnTo>
                    <a:pt x="1" y="95"/>
                  </a:lnTo>
                  <a:lnTo>
                    <a:pt x="0" y="95"/>
                  </a:lnTo>
                  <a:lnTo>
                    <a:pt x="0" y="94"/>
                  </a:lnTo>
                  <a:lnTo>
                    <a:pt x="1" y="94"/>
                  </a:lnTo>
                  <a:lnTo>
                    <a:pt x="1" y="92"/>
                  </a:lnTo>
                  <a:lnTo>
                    <a:pt x="2" y="92"/>
                  </a:lnTo>
                  <a:lnTo>
                    <a:pt x="3" y="91"/>
                  </a:lnTo>
                  <a:lnTo>
                    <a:pt x="7" y="90"/>
                  </a:lnTo>
                  <a:lnTo>
                    <a:pt x="8" y="89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10" y="82"/>
                  </a:lnTo>
                  <a:lnTo>
                    <a:pt x="10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8"/>
                  </a:lnTo>
                  <a:lnTo>
                    <a:pt x="13" y="78"/>
                  </a:lnTo>
                  <a:lnTo>
                    <a:pt x="13" y="76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5" y="73"/>
                  </a:lnTo>
                  <a:lnTo>
                    <a:pt x="14" y="72"/>
                  </a:lnTo>
                  <a:lnTo>
                    <a:pt x="15" y="72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6" y="70"/>
                  </a:lnTo>
                  <a:lnTo>
                    <a:pt x="18" y="69"/>
                  </a:lnTo>
                  <a:lnTo>
                    <a:pt x="19" y="69"/>
                  </a:lnTo>
                  <a:lnTo>
                    <a:pt x="19" y="68"/>
                  </a:lnTo>
                  <a:lnTo>
                    <a:pt x="20" y="68"/>
                  </a:lnTo>
                  <a:lnTo>
                    <a:pt x="19" y="68"/>
                  </a:lnTo>
                  <a:lnTo>
                    <a:pt x="19" y="68"/>
                  </a:lnTo>
                  <a:lnTo>
                    <a:pt x="20" y="66"/>
                  </a:lnTo>
                  <a:lnTo>
                    <a:pt x="21" y="66"/>
                  </a:lnTo>
                  <a:lnTo>
                    <a:pt x="23" y="66"/>
                  </a:lnTo>
                  <a:lnTo>
                    <a:pt x="25" y="68"/>
                  </a:lnTo>
                  <a:lnTo>
                    <a:pt x="26" y="68"/>
                  </a:lnTo>
                  <a:lnTo>
                    <a:pt x="29" y="66"/>
                  </a:lnTo>
                  <a:lnTo>
                    <a:pt x="31" y="66"/>
                  </a:lnTo>
                  <a:lnTo>
                    <a:pt x="31" y="65"/>
                  </a:lnTo>
                  <a:lnTo>
                    <a:pt x="32" y="65"/>
                  </a:lnTo>
                  <a:lnTo>
                    <a:pt x="33" y="65"/>
                  </a:lnTo>
                  <a:lnTo>
                    <a:pt x="34" y="64"/>
                  </a:lnTo>
                  <a:lnTo>
                    <a:pt x="35" y="64"/>
                  </a:lnTo>
                  <a:lnTo>
                    <a:pt x="38" y="63"/>
                  </a:lnTo>
                  <a:lnTo>
                    <a:pt x="38" y="62"/>
                  </a:lnTo>
                  <a:lnTo>
                    <a:pt x="39" y="60"/>
                  </a:lnTo>
                  <a:lnTo>
                    <a:pt x="39" y="62"/>
                  </a:lnTo>
                  <a:lnTo>
                    <a:pt x="39" y="60"/>
                  </a:lnTo>
                  <a:lnTo>
                    <a:pt x="40" y="60"/>
                  </a:lnTo>
                  <a:lnTo>
                    <a:pt x="40" y="59"/>
                  </a:lnTo>
                  <a:lnTo>
                    <a:pt x="40" y="59"/>
                  </a:lnTo>
                  <a:lnTo>
                    <a:pt x="40" y="60"/>
                  </a:lnTo>
                  <a:lnTo>
                    <a:pt x="40" y="62"/>
                  </a:lnTo>
                  <a:lnTo>
                    <a:pt x="41" y="62"/>
                  </a:lnTo>
                  <a:lnTo>
                    <a:pt x="41" y="63"/>
                  </a:lnTo>
                  <a:lnTo>
                    <a:pt x="42" y="64"/>
                  </a:lnTo>
                  <a:lnTo>
                    <a:pt x="44" y="65"/>
                  </a:lnTo>
                  <a:lnTo>
                    <a:pt x="45" y="66"/>
                  </a:lnTo>
                  <a:lnTo>
                    <a:pt x="45" y="65"/>
                  </a:lnTo>
                  <a:lnTo>
                    <a:pt x="46" y="65"/>
                  </a:lnTo>
                  <a:lnTo>
                    <a:pt x="46" y="64"/>
                  </a:lnTo>
                  <a:lnTo>
                    <a:pt x="47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3"/>
                  </a:lnTo>
                  <a:lnTo>
                    <a:pt x="51" y="63"/>
                  </a:lnTo>
                  <a:lnTo>
                    <a:pt x="52" y="62"/>
                  </a:lnTo>
                  <a:lnTo>
                    <a:pt x="53" y="62"/>
                  </a:lnTo>
                  <a:lnTo>
                    <a:pt x="53" y="60"/>
                  </a:lnTo>
                  <a:lnTo>
                    <a:pt x="57" y="59"/>
                  </a:lnTo>
                  <a:lnTo>
                    <a:pt x="58" y="59"/>
                  </a:lnTo>
                  <a:lnTo>
                    <a:pt x="58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5" y="58"/>
                  </a:lnTo>
                  <a:lnTo>
                    <a:pt x="66" y="58"/>
                  </a:lnTo>
                  <a:lnTo>
                    <a:pt x="67" y="57"/>
                  </a:lnTo>
                  <a:lnTo>
                    <a:pt x="68" y="57"/>
                  </a:lnTo>
                  <a:lnTo>
                    <a:pt x="77" y="56"/>
                  </a:lnTo>
                  <a:lnTo>
                    <a:pt x="78" y="56"/>
                  </a:lnTo>
                  <a:lnTo>
                    <a:pt x="79" y="56"/>
                  </a:lnTo>
                  <a:lnTo>
                    <a:pt x="79" y="55"/>
                  </a:lnTo>
                  <a:lnTo>
                    <a:pt x="79" y="53"/>
                  </a:lnTo>
                  <a:lnTo>
                    <a:pt x="80" y="53"/>
                  </a:lnTo>
                  <a:lnTo>
                    <a:pt x="80" y="52"/>
                  </a:lnTo>
                  <a:lnTo>
                    <a:pt x="81" y="52"/>
                  </a:lnTo>
                  <a:lnTo>
                    <a:pt x="83" y="52"/>
                  </a:lnTo>
                  <a:lnTo>
                    <a:pt x="83" y="51"/>
                  </a:lnTo>
                  <a:lnTo>
                    <a:pt x="84" y="50"/>
                  </a:lnTo>
                  <a:lnTo>
                    <a:pt x="85" y="50"/>
                  </a:lnTo>
                  <a:lnTo>
                    <a:pt x="85" y="49"/>
                  </a:lnTo>
                  <a:lnTo>
                    <a:pt x="86" y="46"/>
                  </a:lnTo>
                  <a:lnTo>
                    <a:pt x="87" y="45"/>
                  </a:lnTo>
                  <a:lnTo>
                    <a:pt x="87" y="44"/>
                  </a:lnTo>
                  <a:lnTo>
                    <a:pt x="88" y="44"/>
                  </a:lnTo>
                  <a:lnTo>
                    <a:pt x="88" y="43"/>
                  </a:lnTo>
                  <a:lnTo>
                    <a:pt x="87" y="43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4" y="40"/>
                  </a:lnTo>
                  <a:lnTo>
                    <a:pt x="84" y="39"/>
                  </a:lnTo>
                  <a:lnTo>
                    <a:pt x="85" y="39"/>
                  </a:lnTo>
                  <a:lnTo>
                    <a:pt x="86" y="39"/>
                  </a:lnTo>
                  <a:lnTo>
                    <a:pt x="87" y="39"/>
                  </a:lnTo>
                  <a:lnTo>
                    <a:pt x="87" y="38"/>
                  </a:lnTo>
                  <a:lnTo>
                    <a:pt x="88" y="38"/>
                  </a:lnTo>
                  <a:lnTo>
                    <a:pt x="90" y="38"/>
                  </a:lnTo>
                  <a:lnTo>
                    <a:pt x="91" y="38"/>
                  </a:lnTo>
                  <a:lnTo>
                    <a:pt x="92" y="38"/>
                  </a:lnTo>
                  <a:lnTo>
                    <a:pt x="93" y="38"/>
                  </a:lnTo>
                  <a:lnTo>
                    <a:pt x="94" y="38"/>
                  </a:lnTo>
                  <a:lnTo>
                    <a:pt x="96" y="38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8" y="38"/>
                  </a:lnTo>
                  <a:lnTo>
                    <a:pt x="99" y="38"/>
                  </a:lnTo>
                  <a:lnTo>
                    <a:pt x="100" y="38"/>
                  </a:lnTo>
                  <a:lnTo>
                    <a:pt x="103" y="38"/>
                  </a:lnTo>
                  <a:lnTo>
                    <a:pt x="103" y="37"/>
                  </a:lnTo>
                  <a:lnTo>
                    <a:pt x="104" y="37"/>
                  </a:lnTo>
                  <a:lnTo>
                    <a:pt x="105" y="37"/>
                  </a:lnTo>
                  <a:lnTo>
                    <a:pt x="106" y="36"/>
                  </a:lnTo>
                  <a:lnTo>
                    <a:pt x="107" y="36"/>
                  </a:lnTo>
                  <a:lnTo>
                    <a:pt x="109" y="36"/>
                  </a:lnTo>
                  <a:lnTo>
                    <a:pt x="110" y="36"/>
                  </a:lnTo>
                  <a:lnTo>
                    <a:pt x="111" y="36"/>
                  </a:lnTo>
                  <a:lnTo>
                    <a:pt x="112" y="36"/>
                  </a:lnTo>
                  <a:lnTo>
                    <a:pt x="113" y="36"/>
                  </a:lnTo>
                  <a:lnTo>
                    <a:pt x="113" y="34"/>
                  </a:lnTo>
                  <a:lnTo>
                    <a:pt x="114" y="34"/>
                  </a:lnTo>
                  <a:lnTo>
                    <a:pt x="114" y="33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17" y="32"/>
                  </a:lnTo>
                  <a:lnTo>
                    <a:pt x="118" y="32"/>
                  </a:lnTo>
                  <a:lnTo>
                    <a:pt x="117" y="32"/>
                  </a:lnTo>
                  <a:lnTo>
                    <a:pt x="118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0"/>
                  </a:lnTo>
                  <a:lnTo>
                    <a:pt x="120" y="29"/>
                  </a:lnTo>
                  <a:lnTo>
                    <a:pt x="122" y="29"/>
                  </a:lnTo>
                  <a:lnTo>
                    <a:pt x="123" y="27"/>
                  </a:lnTo>
                  <a:lnTo>
                    <a:pt x="123" y="26"/>
                  </a:lnTo>
                  <a:lnTo>
                    <a:pt x="124" y="26"/>
                  </a:lnTo>
                  <a:lnTo>
                    <a:pt x="124" y="25"/>
                  </a:lnTo>
                  <a:lnTo>
                    <a:pt x="124" y="24"/>
                  </a:lnTo>
                  <a:lnTo>
                    <a:pt x="125" y="24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6" y="21"/>
                  </a:lnTo>
                  <a:lnTo>
                    <a:pt x="126" y="20"/>
                  </a:lnTo>
                  <a:lnTo>
                    <a:pt x="127" y="19"/>
                  </a:lnTo>
                  <a:lnTo>
                    <a:pt x="129" y="19"/>
                  </a:lnTo>
                  <a:lnTo>
                    <a:pt x="130" y="19"/>
                  </a:lnTo>
                  <a:lnTo>
                    <a:pt x="131" y="19"/>
                  </a:lnTo>
                  <a:lnTo>
                    <a:pt x="131" y="18"/>
                  </a:lnTo>
                  <a:lnTo>
                    <a:pt x="132" y="16"/>
                  </a:lnTo>
                  <a:lnTo>
                    <a:pt x="132" y="14"/>
                  </a:lnTo>
                  <a:lnTo>
                    <a:pt x="133" y="14"/>
                  </a:lnTo>
                  <a:lnTo>
                    <a:pt x="135" y="14"/>
                  </a:lnTo>
                  <a:lnTo>
                    <a:pt x="136" y="14"/>
                  </a:lnTo>
                  <a:lnTo>
                    <a:pt x="136" y="13"/>
                  </a:lnTo>
                  <a:lnTo>
                    <a:pt x="137" y="13"/>
                  </a:lnTo>
                  <a:lnTo>
                    <a:pt x="137" y="12"/>
                  </a:lnTo>
                  <a:lnTo>
                    <a:pt x="137" y="11"/>
                  </a:lnTo>
                  <a:lnTo>
                    <a:pt x="137" y="11"/>
                  </a:lnTo>
                  <a:lnTo>
                    <a:pt x="137" y="10"/>
                  </a:lnTo>
                  <a:lnTo>
                    <a:pt x="137" y="8"/>
                  </a:lnTo>
                  <a:lnTo>
                    <a:pt x="137" y="7"/>
                  </a:lnTo>
                  <a:lnTo>
                    <a:pt x="138" y="7"/>
                  </a:lnTo>
                  <a:lnTo>
                    <a:pt x="138" y="6"/>
                  </a:lnTo>
                  <a:lnTo>
                    <a:pt x="139" y="6"/>
                  </a:lnTo>
                  <a:lnTo>
                    <a:pt x="139" y="7"/>
                  </a:lnTo>
                  <a:lnTo>
                    <a:pt x="139" y="6"/>
                  </a:lnTo>
                  <a:lnTo>
                    <a:pt x="140" y="6"/>
                  </a:lnTo>
                  <a:lnTo>
                    <a:pt x="142" y="6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5" y="4"/>
                  </a:lnTo>
                  <a:lnTo>
                    <a:pt x="146" y="4"/>
                  </a:lnTo>
                  <a:lnTo>
                    <a:pt x="146" y="3"/>
                  </a:lnTo>
                  <a:lnTo>
                    <a:pt x="148" y="1"/>
                  </a:lnTo>
                  <a:lnTo>
                    <a:pt x="148" y="3"/>
                  </a:lnTo>
                  <a:lnTo>
                    <a:pt x="148" y="1"/>
                  </a:lnTo>
                  <a:lnTo>
                    <a:pt x="149" y="1"/>
                  </a:lnTo>
                  <a:lnTo>
                    <a:pt x="150" y="1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2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1"/>
                  </a:lnTo>
                  <a:lnTo>
                    <a:pt x="156" y="1"/>
                  </a:lnTo>
                  <a:lnTo>
                    <a:pt x="157" y="1"/>
                  </a:lnTo>
                  <a:lnTo>
                    <a:pt x="158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65" name="Freeform 520">
              <a:extLst>
                <a:ext uri="{FF2B5EF4-FFF2-40B4-BE49-F238E27FC236}">
                  <a16:creationId xmlns:a16="http://schemas.microsoft.com/office/drawing/2014/main" id="{27B68920-0B4A-2405-D493-8B2C91BC98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969" y="2613174"/>
              <a:ext cx="496888" cy="417513"/>
            </a:xfrm>
            <a:custGeom>
              <a:avLst/>
              <a:gdLst>
                <a:gd name="T0" fmla="*/ 186 w 313"/>
                <a:gd name="T1" fmla="*/ 4 h 263"/>
                <a:gd name="T2" fmla="*/ 205 w 313"/>
                <a:gd name="T3" fmla="*/ 4 h 263"/>
                <a:gd name="T4" fmla="*/ 234 w 313"/>
                <a:gd name="T5" fmla="*/ 4 h 263"/>
                <a:gd name="T6" fmla="*/ 281 w 313"/>
                <a:gd name="T7" fmla="*/ 4 h 263"/>
                <a:gd name="T8" fmla="*/ 290 w 313"/>
                <a:gd name="T9" fmla="*/ 23 h 263"/>
                <a:gd name="T10" fmla="*/ 289 w 313"/>
                <a:gd name="T11" fmla="*/ 22 h 263"/>
                <a:gd name="T12" fmla="*/ 287 w 313"/>
                <a:gd name="T13" fmla="*/ 28 h 263"/>
                <a:gd name="T14" fmla="*/ 289 w 313"/>
                <a:gd name="T15" fmla="*/ 42 h 263"/>
                <a:gd name="T16" fmla="*/ 290 w 313"/>
                <a:gd name="T17" fmla="*/ 58 h 263"/>
                <a:gd name="T18" fmla="*/ 296 w 313"/>
                <a:gd name="T19" fmla="*/ 70 h 263"/>
                <a:gd name="T20" fmla="*/ 304 w 313"/>
                <a:gd name="T21" fmla="*/ 76 h 263"/>
                <a:gd name="T22" fmla="*/ 308 w 313"/>
                <a:gd name="T23" fmla="*/ 81 h 263"/>
                <a:gd name="T24" fmla="*/ 313 w 313"/>
                <a:gd name="T25" fmla="*/ 84 h 263"/>
                <a:gd name="T26" fmla="*/ 304 w 313"/>
                <a:gd name="T27" fmla="*/ 93 h 263"/>
                <a:gd name="T28" fmla="*/ 293 w 313"/>
                <a:gd name="T29" fmla="*/ 98 h 263"/>
                <a:gd name="T30" fmla="*/ 284 w 313"/>
                <a:gd name="T31" fmla="*/ 102 h 263"/>
                <a:gd name="T32" fmla="*/ 281 w 313"/>
                <a:gd name="T33" fmla="*/ 111 h 263"/>
                <a:gd name="T34" fmla="*/ 279 w 313"/>
                <a:gd name="T35" fmla="*/ 127 h 263"/>
                <a:gd name="T36" fmla="*/ 273 w 313"/>
                <a:gd name="T37" fmla="*/ 142 h 263"/>
                <a:gd name="T38" fmla="*/ 272 w 313"/>
                <a:gd name="T39" fmla="*/ 168 h 263"/>
                <a:gd name="T40" fmla="*/ 267 w 313"/>
                <a:gd name="T41" fmla="*/ 186 h 263"/>
                <a:gd name="T42" fmla="*/ 253 w 313"/>
                <a:gd name="T43" fmla="*/ 199 h 263"/>
                <a:gd name="T44" fmla="*/ 247 w 313"/>
                <a:gd name="T45" fmla="*/ 207 h 263"/>
                <a:gd name="T46" fmla="*/ 242 w 313"/>
                <a:gd name="T47" fmla="*/ 224 h 263"/>
                <a:gd name="T48" fmla="*/ 233 w 313"/>
                <a:gd name="T49" fmla="*/ 229 h 263"/>
                <a:gd name="T50" fmla="*/ 226 w 313"/>
                <a:gd name="T51" fmla="*/ 249 h 263"/>
                <a:gd name="T52" fmla="*/ 218 w 313"/>
                <a:gd name="T53" fmla="*/ 229 h 263"/>
                <a:gd name="T54" fmla="*/ 214 w 313"/>
                <a:gd name="T55" fmla="*/ 198 h 263"/>
                <a:gd name="T56" fmla="*/ 198 w 313"/>
                <a:gd name="T57" fmla="*/ 207 h 263"/>
                <a:gd name="T58" fmla="*/ 185 w 313"/>
                <a:gd name="T59" fmla="*/ 233 h 263"/>
                <a:gd name="T60" fmla="*/ 153 w 313"/>
                <a:gd name="T61" fmla="*/ 233 h 263"/>
                <a:gd name="T62" fmla="*/ 133 w 313"/>
                <a:gd name="T63" fmla="*/ 248 h 263"/>
                <a:gd name="T64" fmla="*/ 107 w 313"/>
                <a:gd name="T65" fmla="*/ 245 h 263"/>
                <a:gd name="T66" fmla="*/ 79 w 313"/>
                <a:gd name="T67" fmla="*/ 237 h 263"/>
                <a:gd name="T68" fmla="*/ 70 w 313"/>
                <a:gd name="T69" fmla="*/ 231 h 263"/>
                <a:gd name="T70" fmla="*/ 60 w 313"/>
                <a:gd name="T71" fmla="*/ 236 h 263"/>
                <a:gd name="T72" fmla="*/ 55 w 313"/>
                <a:gd name="T73" fmla="*/ 250 h 263"/>
                <a:gd name="T74" fmla="*/ 44 w 313"/>
                <a:gd name="T75" fmla="*/ 262 h 263"/>
                <a:gd name="T76" fmla="*/ 32 w 313"/>
                <a:gd name="T77" fmla="*/ 262 h 263"/>
                <a:gd name="T78" fmla="*/ 32 w 313"/>
                <a:gd name="T79" fmla="*/ 253 h 263"/>
                <a:gd name="T80" fmla="*/ 34 w 313"/>
                <a:gd name="T81" fmla="*/ 239 h 263"/>
                <a:gd name="T82" fmla="*/ 21 w 313"/>
                <a:gd name="T83" fmla="*/ 214 h 263"/>
                <a:gd name="T84" fmla="*/ 15 w 313"/>
                <a:gd name="T85" fmla="*/ 199 h 263"/>
                <a:gd name="T86" fmla="*/ 11 w 313"/>
                <a:gd name="T87" fmla="*/ 187 h 263"/>
                <a:gd name="T88" fmla="*/ 1 w 313"/>
                <a:gd name="T89" fmla="*/ 184 h 263"/>
                <a:gd name="T90" fmla="*/ 8 w 313"/>
                <a:gd name="T91" fmla="*/ 172 h 263"/>
                <a:gd name="T92" fmla="*/ 12 w 313"/>
                <a:gd name="T93" fmla="*/ 160 h 263"/>
                <a:gd name="T94" fmla="*/ 12 w 313"/>
                <a:gd name="T95" fmla="*/ 152 h 263"/>
                <a:gd name="T96" fmla="*/ 17 w 313"/>
                <a:gd name="T97" fmla="*/ 145 h 263"/>
                <a:gd name="T98" fmla="*/ 20 w 313"/>
                <a:gd name="T99" fmla="*/ 133 h 263"/>
                <a:gd name="T100" fmla="*/ 37 w 313"/>
                <a:gd name="T101" fmla="*/ 128 h 263"/>
                <a:gd name="T102" fmla="*/ 42 w 313"/>
                <a:gd name="T103" fmla="*/ 100 h 263"/>
                <a:gd name="T104" fmla="*/ 42 w 313"/>
                <a:gd name="T105" fmla="*/ 52 h 263"/>
                <a:gd name="T106" fmla="*/ 59 w 313"/>
                <a:gd name="T107" fmla="*/ 44 h 263"/>
                <a:gd name="T108" fmla="*/ 59 w 313"/>
                <a:gd name="T109" fmla="*/ 19 h 263"/>
                <a:gd name="T110" fmla="*/ 69 w 313"/>
                <a:gd name="T111" fmla="*/ 4 h 263"/>
                <a:gd name="T112" fmla="*/ 89 w 313"/>
                <a:gd name="T113" fmla="*/ 4 h 263"/>
                <a:gd name="T114" fmla="*/ 109 w 313"/>
                <a:gd name="T115" fmla="*/ 4 h 263"/>
                <a:gd name="T116" fmla="*/ 129 w 313"/>
                <a:gd name="T117" fmla="*/ 4 h 263"/>
                <a:gd name="T118" fmla="*/ 149 w 313"/>
                <a:gd name="T119" fmla="*/ 4 h 263"/>
                <a:gd name="T120" fmla="*/ 168 w 313"/>
                <a:gd name="T121" fmla="*/ 4 h 263"/>
                <a:gd name="T122" fmla="*/ 181 w 313"/>
                <a:gd name="T123" fmla="*/ 1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263">
                  <a:moveTo>
                    <a:pt x="289" y="30"/>
                  </a:moveTo>
                  <a:lnTo>
                    <a:pt x="289" y="29"/>
                  </a:lnTo>
                  <a:lnTo>
                    <a:pt x="289" y="28"/>
                  </a:lnTo>
                  <a:lnTo>
                    <a:pt x="290" y="28"/>
                  </a:lnTo>
                  <a:lnTo>
                    <a:pt x="290" y="29"/>
                  </a:lnTo>
                  <a:lnTo>
                    <a:pt x="289" y="30"/>
                  </a:lnTo>
                  <a:close/>
                  <a:moveTo>
                    <a:pt x="181" y="3"/>
                  </a:moveTo>
                  <a:lnTo>
                    <a:pt x="181" y="4"/>
                  </a:lnTo>
                  <a:lnTo>
                    <a:pt x="182" y="4"/>
                  </a:lnTo>
                  <a:lnTo>
                    <a:pt x="185" y="4"/>
                  </a:lnTo>
                  <a:lnTo>
                    <a:pt x="186" y="4"/>
                  </a:lnTo>
                  <a:lnTo>
                    <a:pt x="187" y="4"/>
                  </a:lnTo>
                  <a:lnTo>
                    <a:pt x="189" y="4"/>
                  </a:lnTo>
                  <a:lnTo>
                    <a:pt x="190" y="4"/>
                  </a:lnTo>
                  <a:lnTo>
                    <a:pt x="193" y="4"/>
                  </a:lnTo>
                  <a:lnTo>
                    <a:pt x="195" y="4"/>
                  </a:lnTo>
                  <a:lnTo>
                    <a:pt x="196" y="4"/>
                  </a:lnTo>
                  <a:lnTo>
                    <a:pt x="199" y="4"/>
                  </a:lnTo>
                  <a:lnTo>
                    <a:pt x="200" y="4"/>
                  </a:lnTo>
                  <a:lnTo>
                    <a:pt x="201" y="4"/>
                  </a:lnTo>
                  <a:lnTo>
                    <a:pt x="202" y="4"/>
                  </a:lnTo>
                  <a:lnTo>
                    <a:pt x="205" y="4"/>
                  </a:lnTo>
                  <a:lnTo>
                    <a:pt x="207" y="4"/>
                  </a:lnTo>
                  <a:lnTo>
                    <a:pt x="209" y="4"/>
                  </a:lnTo>
                  <a:lnTo>
                    <a:pt x="211" y="4"/>
                  </a:lnTo>
                  <a:lnTo>
                    <a:pt x="213" y="4"/>
                  </a:lnTo>
                  <a:lnTo>
                    <a:pt x="214" y="6"/>
                  </a:lnTo>
                  <a:lnTo>
                    <a:pt x="216" y="9"/>
                  </a:lnTo>
                  <a:lnTo>
                    <a:pt x="219" y="10"/>
                  </a:lnTo>
                  <a:lnTo>
                    <a:pt x="225" y="10"/>
                  </a:lnTo>
                  <a:lnTo>
                    <a:pt x="228" y="9"/>
                  </a:lnTo>
                  <a:lnTo>
                    <a:pt x="229" y="4"/>
                  </a:lnTo>
                  <a:lnTo>
                    <a:pt x="234" y="4"/>
                  </a:lnTo>
                  <a:lnTo>
                    <a:pt x="239" y="4"/>
                  </a:lnTo>
                  <a:lnTo>
                    <a:pt x="242" y="4"/>
                  </a:lnTo>
                  <a:lnTo>
                    <a:pt x="246" y="4"/>
                  </a:lnTo>
                  <a:lnTo>
                    <a:pt x="251" y="4"/>
                  </a:lnTo>
                  <a:lnTo>
                    <a:pt x="255" y="4"/>
                  </a:lnTo>
                  <a:lnTo>
                    <a:pt x="260" y="4"/>
                  </a:lnTo>
                  <a:lnTo>
                    <a:pt x="265" y="4"/>
                  </a:lnTo>
                  <a:lnTo>
                    <a:pt x="270" y="4"/>
                  </a:lnTo>
                  <a:lnTo>
                    <a:pt x="272" y="4"/>
                  </a:lnTo>
                  <a:lnTo>
                    <a:pt x="277" y="4"/>
                  </a:lnTo>
                  <a:lnTo>
                    <a:pt x="281" y="4"/>
                  </a:lnTo>
                  <a:lnTo>
                    <a:pt x="281" y="5"/>
                  </a:lnTo>
                  <a:lnTo>
                    <a:pt x="280" y="5"/>
                  </a:lnTo>
                  <a:lnTo>
                    <a:pt x="281" y="5"/>
                  </a:lnTo>
                  <a:lnTo>
                    <a:pt x="281" y="7"/>
                  </a:lnTo>
                  <a:lnTo>
                    <a:pt x="281" y="11"/>
                  </a:lnTo>
                  <a:lnTo>
                    <a:pt x="281" y="12"/>
                  </a:lnTo>
                  <a:lnTo>
                    <a:pt x="283" y="12"/>
                  </a:lnTo>
                  <a:lnTo>
                    <a:pt x="284" y="16"/>
                  </a:lnTo>
                  <a:lnTo>
                    <a:pt x="286" y="19"/>
                  </a:lnTo>
                  <a:lnTo>
                    <a:pt x="287" y="20"/>
                  </a:lnTo>
                  <a:lnTo>
                    <a:pt x="290" y="23"/>
                  </a:lnTo>
                  <a:lnTo>
                    <a:pt x="290" y="24"/>
                  </a:lnTo>
                  <a:lnTo>
                    <a:pt x="290" y="25"/>
                  </a:lnTo>
                  <a:lnTo>
                    <a:pt x="289" y="24"/>
                  </a:lnTo>
                  <a:lnTo>
                    <a:pt x="289" y="25"/>
                  </a:lnTo>
                  <a:lnTo>
                    <a:pt x="289" y="24"/>
                  </a:lnTo>
                  <a:lnTo>
                    <a:pt x="287" y="24"/>
                  </a:lnTo>
                  <a:lnTo>
                    <a:pt x="287" y="23"/>
                  </a:lnTo>
                  <a:lnTo>
                    <a:pt x="289" y="23"/>
                  </a:lnTo>
                  <a:lnTo>
                    <a:pt x="289" y="24"/>
                  </a:lnTo>
                  <a:lnTo>
                    <a:pt x="289" y="23"/>
                  </a:lnTo>
                  <a:lnTo>
                    <a:pt x="289" y="22"/>
                  </a:lnTo>
                  <a:lnTo>
                    <a:pt x="287" y="22"/>
                  </a:lnTo>
                  <a:lnTo>
                    <a:pt x="286" y="22"/>
                  </a:lnTo>
                  <a:lnTo>
                    <a:pt x="287" y="20"/>
                  </a:lnTo>
                  <a:lnTo>
                    <a:pt x="286" y="20"/>
                  </a:lnTo>
                  <a:lnTo>
                    <a:pt x="286" y="22"/>
                  </a:lnTo>
                  <a:lnTo>
                    <a:pt x="286" y="23"/>
                  </a:lnTo>
                  <a:lnTo>
                    <a:pt x="286" y="24"/>
                  </a:lnTo>
                  <a:lnTo>
                    <a:pt x="285" y="24"/>
                  </a:lnTo>
                  <a:lnTo>
                    <a:pt x="286" y="25"/>
                  </a:lnTo>
                  <a:lnTo>
                    <a:pt x="286" y="26"/>
                  </a:lnTo>
                  <a:lnTo>
                    <a:pt x="287" y="28"/>
                  </a:lnTo>
                  <a:lnTo>
                    <a:pt x="287" y="30"/>
                  </a:lnTo>
                  <a:lnTo>
                    <a:pt x="287" y="30"/>
                  </a:lnTo>
                  <a:lnTo>
                    <a:pt x="289" y="32"/>
                  </a:lnTo>
                  <a:lnTo>
                    <a:pt x="289" y="35"/>
                  </a:lnTo>
                  <a:lnTo>
                    <a:pt x="287" y="35"/>
                  </a:lnTo>
                  <a:lnTo>
                    <a:pt x="287" y="36"/>
                  </a:lnTo>
                  <a:lnTo>
                    <a:pt x="287" y="37"/>
                  </a:lnTo>
                  <a:lnTo>
                    <a:pt x="287" y="38"/>
                  </a:lnTo>
                  <a:lnTo>
                    <a:pt x="287" y="39"/>
                  </a:lnTo>
                  <a:lnTo>
                    <a:pt x="289" y="41"/>
                  </a:lnTo>
                  <a:lnTo>
                    <a:pt x="289" y="42"/>
                  </a:lnTo>
                  <a:lnTo>
                    <a:pt x="287" y="43"/>
                  </a:lnTo>
                  <a:lnTo>
                    <a:pt x="287" y="44"/>
                  </a:lnTo>
                  <a:lnTo>
                    <a:pt x="287" y="45"/>
                  </a:lnTo>
                  <a:lnTo>
                    <a:pt x="289" y="48"/>
                  </a:lnTo>
                  <a:lnTo>
                    <a:pt x="289" y="49"/>
                  </a:lnTo>
                  <a:lnTo>
                    <a:pt x="289" y="50"/>
                  </a:lnTo>
                  <a:lnTo>
                    <a:pt x="289" y="51"/>
                  </a:lnTo>
                  <a:lnTo>
                    <a:pt x="289" y="52"/>
                  </a:lnTo>
                  <a:lnTo>
                    <a:pt x="289" y="54"/>
                  </a:lnTo>
                  <a:lnTo>
                    <a:pt x="290" y="55"/>
                  </a:lnTo>
                  <a:lnTo>
                    <a:pt x="290" y="58"/>
                  </a:lnTo>
                  <a:lnTo>
                    <a:pt x="290" y="61"/>
                  </a:lnTo>
                  <a:lnTo>
                    <a:pt x="291" y="61"/>
                  </a:lnTo>
                  <a:lnTo>
                    <a:pt x="291" y="62"/>
                  </a:lnTo>
                  <a:lnTo>
                    <a:pt x="291" y="63"/>
                  </a:lnTo>
                  <a:lnTo>
                    <a:pt x="292" y="65"/>
                  </a:lnTo>
                  <a:lnTo>
                    <a:pt x="292" y="67"/>
                  </a:lnTo>
                  <a:lnTo>
                    <a:pt x="293" y="68"/>
                  </a:lnTo>
                  <a:lnTo>
                    <a:pt x="293" y="69"/>
                  </a:lnTo>
                  <a:lnTo>
                    <a:pt x="295" y="69"/>
                  </a:lnTo>
                  <a:lnTo>
                    <a:pt x="295" y="70"/>
                  </a:lnTo>
                  <a:lnTo>
                    <a:pt x="296" y="70"/>
                  </a:lnTo>
                  <a:lnTo>
                    <a:pt x="297" y="69"/>
                  </a:lnTo>
                  <a:lnTo>
                    <a:pt x="297" y="70"/>
                  </a:lnTo>
                  <a:lnTo>
                    <a:pt x="298" y="70"/>
                  </a:lnTo>
                  <a:lnTo>
                    <a:pt x="299" y="71"/>
                  </a:lnTo>
                  <a:lnTo>
                    <a:pt x="298" y="71"/>
                  </a:lnTo>
                  <a:lnTo>
                    <a:pt x="299" y="71"/>
                  </a:lnTo>
                  <a:lnTo>
                    <a:pt x="300" y="72"/>
                  </a:lnTo>
                  <a:lnTo>
                    <a:pt x="302" y="74"/>
                  </a:lnTo>
                  <a:lnTo>
                    <a:pt x="303" y="75"/>
                  </a:lnTo>
                  <a:lnTo>
                    <a:pt x="304" y="75"/>
                  </a:lnTo>
                  <a:lnTo>
                    <a:pt x="304" y="76"/>
                  </a:lnTo>
                  <a:lnTo>
                    <a:pt x="304" y="77"/>
                  </a:lnTo>
                  <a:lnTo>
                    <a:pt x="304" y="78"/>
                  </a:lnTo>
                  <a:lnTo>
                    <a:pt x="305" y="80"/>
                  </a:lnTo>
                  <a:lnTo>
                    <a:pt x="306" y="80"/>
                  </a:lnTo>
                  <a:lnTo>
                    <a:pt x="308" y="78"/>
                  </a:lnTo>
                  <a:lnTo>
                    <a:pt x="309" y="78"/>
                  </a:lnTo>
                  <a:lnTo>
                    <a:pt x="308" y="78"/>
                  </a:lnTo>
                  <a:lnTo>
                    <a:pt x="308" y="80"/>
                  </a:lnTo>
                  <a:lnTo>
                    <a:pt x="306" y="80"/>
                  </a:lnTo>
                  <a:lnTo>
                    <a:pt x="308" y="80"/>
                  </a:lnTo>
                  <a:lnTo>
                    <a:pt x="308" y="81"/>
                  </a:lnTo>
                  <a:lnTo>
                    <a:pt x="309" y="81"/>
                  </a:lnTo>
                  <a:lnTo>
                    <a:pt x="310" y="81"/>
                  </a:lnTo>
                  <a:lnTo>
                    <a:pt x="310" y="80"/>
                  </a:lnTo>
                  <a:lnTo>
                    <a:pt x="310" y="81"/>
                  </a:lnTo>
                  <a:lnTo>
                    <a:pt x="311" y="81"/>
                  </a:lnTo>
                  <a:lnTo>
                    <a:pt x="311" y="82"/>
                  </a:lnTo>
                  <a:lnTo>
                    <a:pt x="312" y="82"/>
                  </a:lnTo>
                  <a:lnTo>
                    <a:pt x="312" y="83"/>
                  </a:lnTo>
                  <a:lnTo>
                    <a:pt x="312" y="82"/>
                  </a:lnTo>
                  <a:lnTo>
                    <a:pt x="313" y="83"/>
                  </a:lnTo>
                  <a:lnTo>
                    <a:pt x="313" y="84"/>
                  </a:lnTo>
                  <a:lnTo>
                    <a:pt x="311" y="87"/>
                  </a:lnTo>
                  <a:lnTo>
                    <a:pt x="311" y="87"/>
                  </a:lnTo>
                  <a:lnTo>
                    <a:pt x="310" y="89"/>
                  </a:lnTo>
                  <a:lnTo>
                    <a:pt x="309" y="90"/>
                  </a:lnTo>
                  <a:lnTo>
                    <a:pt x="308" y="91"/>
                  </a:lnTo>
                  <a:lnTo>
                    <a:pt x="308" y="93"/>
                  </a:lnTo>
                  <a:lnTo>
                    <a:pt x="306" y="93"/>
                  </a:lnTo>
                  <a:lnTo>
                    <a:pt x="305" y="93"/>
                  </a:lnTo>
                  <a:lnTo>
                    <a:pt x="304" y="93"/>
                  </a:lnTo>
                  <a:lnTo>
                    <a:pt x="304" y="94"/>
                  </a:lnTo>
                  <a:lnTo>
                    <a:pt x="304" y="93"/>
                  </a:lnTo>
                  <a:lnTo>
                    <a:pt x="303" y="93"/>
                  </a:lnTo>
                  <a:lnTo>
                    <a:pt x="302" y="94"/>
                  </a:lnTo>
                  <a:lnTo>
                    <a:pt x="300" y="94"/>
                  </a:lnTo>
                  <a:lnTo>
                    <a:pt x="300" y="95"/>
                  </a:lnTo>
                  <a:lnTo>
                    <a:pt x="299" y="95"/>
                  </a:lnTo>
                  <a:lnTo>
                    <a:pt x="299" y="94"/>
                  </a:lnTo>
                  <a:lnTo>
                    <a:pt x="298" y="96"/>
                  </a:lnTo>
                  <a:lnTo>
                    <a:pt x="297" y="96"/>
                  </a:lnTo>
                  <a:lnTo>
                    <a:pt x="296" y="96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100"/>
                  </a:lnTo>
                  <a:lnTo>
                    <a:pt x="293" y="101"/>
                  </a:lnTo>
                  <a:lnTo>
                    <a:pt x="293" y="102"/>
                  </a:lnTo>
                  <a:lnTo>
                    <a:pt x="292" y="103"/>
                  </a:lnTo>
                  <a:lnTo>
                    <a:pt x="290" y="102"/>
                  </a:lnTo>
                  <a:lnTo>
                    <a:pt x="289" y="103"/>
                  </a:lnTo>
                  <a:lnTo>
                    <a:pt x="287" y="103"/>
                  </a:lnTo>
                  <a:lnTo>
                    <a:pt x="286" y="103"/>
                  </a:lnTo>
                  <a:lnTo>
                    <a:pt x="285" y="103"/>
                  </a:lnTo>
                  <a:lnTo>
                    <a:pt x="285" y="102"/>
                  </a:lnTo>
                  <a:lnTo>
                    <a:pt x="284" y="102"/>
                  </a:lnTo>
                  <a:lnTo>
                    <a:pt x="284" y="103"/>
                  </a:lnTo>
                  <a:lnTo>
                    <a:pt x="284" y="104"/>
                  </a:lnTo>
                  <a:lnTo>
                    <a:pt x="283" y="104"/>
                  </a:lnTo>
                  <a:lnTo>
                    <a:pt x="284" y="104"/>
                  </a:lnTo>
                  <a:lnTo>
                    <a:pt x="284" y="106"/>
                  </a:lnTo>
                  <a:lnTo>
                    <a:pt x="284" y="107"/>
                  </a:lnTo>
                  <a:lnTo>
                    <a:pt x="284" y="108"/>
                  </a:lnTo>
                  <a:lnTo>
                    <a:pt x="283" y="109"/>
                  </a:lnTo>
                  <a:lnTo>
                    <a:pt x="283" y="110"/>
                  </a:lnTo>
                  <a:lnTo>
                    <a:pt x="281" y="110"/>
                  </a:lnTo>
                  <a:lnTo>
                    <a:pt x="281" y="111"/>
                  </a:lnTo>
                  <a:lnTo>
                    <a:pt x="281" y="113"/>
                  </a:lnTo>
                  <a:lnTo>
                    <a:pt x="281" y="114"/>
                  </a:lnTo>
                  <a:lnTo>
                    <a:pt x="283" y="115"/>
                  </a:lnTo>
                  <a:lnTo>
                    <a:pt x="283" y="115"/>
                  </a:lnTo>
                  <a:lnTo>
                    <a:pt x="283" y="116"/>
                  </a:lnTo>
                  <a:lnTo>
                    <a:pt x="283" y="117"/>
                  </a:lnTo>
                  <a:lnTo>
                    <a:pt x="281" y="119"/>
                  </a:lnTo>
                  <a:lnTo>
                    <a:pt x="281" y="121"/>
                  </a:lnTo>
                  <a:lnTo>
                    <a:pt x="280" y="123"/>
                  </a:lnTo>
                  <a:lnTo>
                    <a:pt x="279" y="126"/>
                  </a:lnTo>
                  <a:lnTo>
                    <a:pt x="279" y="127"/>
                  </a:lnTo>
                  <a:lnTo>
                    <a:pt x="278" y="128"/>
                  </a:lnTo>
                  <a:lnTo>
                    <a:pt x="277" y="132"/>
                  </a:lnTo>
                  <a:lnTo>
                    <a:pt x="277" y="133"/>
                  </a:lnTo>
                  <a:lnTo>
                    <a:pt x="277" y="134"/>
                  </a:lnTo>
                  <a:lnTo>
                    <a:pt x="276" y="134"/>
                  </a:lnTo>
                  <a:lnTo>
                    <a:pt x="276" y="135"/>
                  </a:lnTo>
                  <a:lnTo>
                    <a:pt x="274" y="138"/>
                  </a:lnTo>
                  <a:lnTo>
                    <a:pt x="274" y="139"/>
                  </a:lnTo>
                  <a:lnTo>
                    <a:pt x="273" y="140"/>
                  </a:lnTo>
                  <a:lnTo>
                    <a:pt x="273" y="141"/>
                  </a:lnTo>
                  <a:lnTo>
                    <a:pt x="273" y="142"/>
                  </a:lnTo>
                  <a:lnTo>
                    <a:pt x="273" y="145"/>
                  </a:lnTo>
                  <a:lnTo>
                    <a:pt x="273" y="146"/>
                  </a:lnTo>
                  <a:lnTo>
                    <a:pt x="273" y="148"/>
                  </a:lnTo>
                  <a:lnTo>
                    <a:pt x="274" y="151"/>
                  </a:lnTo>
                  <a:lnTo>
                    <a:pt x="274" y="153"/>
                  </a:lnTo>
                  <a:lnTo>
                    <a:pt x="274" y="156"/>
                  </a:lnTo>
                  <a:lnTo>
                    <a:pt x="273" y="162"/>
                  </a:lnTo>
                  <a:lnTo>
                    <a:pt x="273" y="164"/>
                  </a:lnTo>
                  <a:lnTo>
                    <a:pt x="273" y="165"/>
                  </a:lnTo>
                  <a:lnTo>
                    <a:pt x="273" y="166"/>
                  </a:lnTo>
                  <a:lnTo>
                    <a:pt x="272" y="168"/>
                  </a:lnTo>
                  <a:lnTo>
                    <a:pt x="272" y="169"/>
                  </a:lnTo>
                  <a:lnTo>
                    <a:pt x="272" y="171"/>
                  </a:lnTo>
                  <a:lnTo>
                    <a:pt x="270" y="173"/>
                  </a:lnTo>
                  <a:lnTo>
                    <a:pt x="268" y="180"/>
                  </a:lnTo>
                  <a:lnTo>
                    <a:pt x="268" y="181"/>
                  </a:lnTo>
                  <a:lnTo>
                    <a:pt x="267" y="182"/>
                  </a:lnTo>
                  <a:lnTo>
                    <a:pt x="268" y="184"/>
                  </a:lnTo>
                  <a:lnTo>
                    <a:pt x="268" y="186"/>
                  </a:lnTo>
                  <a:lnTo>
                    <a:pt x="267" y="186"/>
                  </a:lnTo>
                  <a:lnTo>
                    <a:pt x="267" y="187"/>
                  </a:lnTo>
                  <a:lnTo>
                    <a:pt x="267" y="186"/>
                  </a:lnTo>
                  <a:lnTo>
                    <a:pt x="266" y="186"/>
                  </a:lnTo>
                  <a:lnTo>
                    <a:pt x="260" y="187"/>
                  </a:lnTo>
                  <a:lnTo>
                    <a:pt x="259" y="187"/>
                  </a:lnTo>
                  <a:lnTo>
                    <a:pt x="259" y="188"/>
                  </a:lnTo>
                  <a:lnTo>
                    <a:pt x="258" y="188"/>
                  </a:lnTo>
                  <a:lnTo>
                    <a:pt x="258" y="190"/>
                  </a:lnTo>
                  <a:lnTo>
                    <a:pt x="254" y="195"/>
                  </a:lnTo>
                  <a:lnTo>
                    <a:pt x="254" y="197"/>
                  </a:lnTo>
                  <a:lnTo>
                    <a:pt x="253" y="197"/>
                  </a:lnTo>
                  <a:lnTo>
                    <a:pt x="253" y="198"/>
                  </a:lnTo>
                  <a:lnTo>
                    <a:pt x="253" y="199"/>
                  </a:lnTo>
                  <a:lnTo>
                    <a:pt x="252" y="199"/>
                  </a:lnTo>
                  <a:lnTo>
                    <a:pt x="252" y="200"/>
                  </a:lnTo>
                  <a:lnTo>
                    <a:pt x="251" y="200"/>
                  </a:lnTo>
                  <a:lnTo>
                    <a:pt x="251" y="201"/>
                  </a:lnTo>
                  <a:lnTo>
                    <a:pt x="250" y="201"/>
                  </a:lnTo>
                  <a:lnTo>
                    <a:pt x="248" y="203"/>
                  </a:lnTo>
                  <a:lnTo>
                    <a:pt x="247" y="203"/>
                  </a:lnTo>
                  <a:lnTo>
                    <a:pt x="247" y="204"/>
                  </a:lnTo>
                  <a:lnTo>
                    <a:pt x="247" y="205"/>
                  </a:lnTo>
                  <a:lnTo>
                    <a:pt x="247" y="206"/>
                  </a:lnTo>
                  <a:lnTo>
                    <a:pt x="247" y="207"/>
                  </a:lnTo>
                  <a:lnTo>
                    <a:pt x="247" y="208"/>
                  </a:lnTo>
                  <a:lnTo>
                    <a:pt x="245" y="213"/>
                  </a:lnTo>
                  <a:lnTo>
                    <a:pt x="245" y="214"/>
                  </a:lnTo>
                  <a:lnTo>
                    <a:pt x="246" y="216"/>
                  </a:lnTo>
                  <a:lnTo>
                    <a:pt x="245" y="220"/>
                  </a:lnTo>
                  <a:lnTo>
                    <a:pt x="245" y="222"/>
                  </a:lnTo>
                  <a:lnTo>
                    <a:pt x="245" y="223"/>
                  </a:lnTo>
                  <a:lnTo>
                    <a:pt x="244" y="223"/>
                  </a:lnTo>
                  <a:lnTo>
                    <a:pt x="244" y="224"/>
                  </a:lnTo>
                  <a:lnTo>
                    <a:pt x="242" y="225"/>
                  </a:lnTo>
                  <a:lnTo>
                    <a:pt x="242" y="224"/>
                  </a:lnTo>
                  <a:lnTo>
                    <a:pt x="242" y="225"/>
                  </a:lnTo>
                  <a:lnTo>
                    <a:pt x="242" y="225"/>
                  </a:lnTo>
                  <a:lnTo>
                    <a:pt x="242" y="224"/>
                  </a:lnTo>
                  <a:lnTo>
                    <a:pt x="241" y="224"/>
                  </a:lnTo>
                  <a:lnTo>
                    <a:pt x="239" y="222"/>
                  </a:lnTo>
                  <a:lnTo>
                    <a:pt x="237" y="223"/>
                  </a:lnTo>
                  <a:lnTo>
                    <a:pt x="237" y="224"/>
                  </a:lnTo>
                  <a:lnTo>
                    <a:pt x="235" y="224"/>
                  </a:lnTo>
                  <a:lnTo>
                    <a:pt x="235" y="225"/>
                  </a:lnTo>
                  <a:lnTo>
                    <a:pt x="233" y="227"/>
                  </a:lnTo>
                  <a:lnTo>
                    <a:pt x="233" y="229"/>
                  </a:lnTo>
                  <a:lnTo>
                    <a:pt x="233" y="230"/>
                  </a:lnTo>
                  <a:lnTo>
                    <a:pt x="234" y="232"/>
                  </a:lnTo>
                  <a:lnTo>
                    <a:pt x="234" y="233"/>
                  </a:lnTo>
                  <a:lnTo>
                    <a:pt x="234" y="235"/>
                  </a:lnTo>
                  <a:lnTo>
                    <a:pt x="234" y="236"/>
                  </a:lnTo>
                  <a:lnTo>
                    <a:pt x="233" y="236"/>
                  </a:lnTo>
                  <a:lnTo>
                    <a:pt x="232" y="237"/>
                  </a:lnTo>
                  <a:lnTo>
                    <a:pt x="229" y="244"/>
                  </a:lnTo>
                  <a:lnTo>
                    <a:pt x="229" y="248"/>
                  </a:lnTo>
                  <a:lnTo>
                    <a:pt x="229" y="249"/>
                  </a:lnTo>
                  <a:lnTo>
                    <a:pt x="226" y="249"/>
                  </a:lnTo>
                  <a:lnTo>
                    <a:pt x="226" y="248"/>
                  </a:lnTo>
                  <a:lnTo>
                    <a:pt x="226" y="246"/>
                  </a:lnTo>
                  <a:lnTo>
                    <a:pt x="226" y="245"/>
                  </a:lnTo>
                  <a:lnTo>
                    <a:pt x="226" y="244"/>
                  </a:lnTo>
                  <a:lnTo>
                    <a:pt x="227" y="240"/>
                  </a:lnTo>
                  <a:lnTo>
                    <a:pt x="227" y="239"/>
                  </a:lnTo>
                  <a:lnTo>
                    <a:pt x="227" y="238"/>
                  </a:lnTo>
                  <a:lnTo>
                    <a:pt x="227" y="237"/>
                  </a:lnTo>
                  <a:lnTo>
                    <a:pt x="226" y="235"/>
                  </a:lnTo>
                  <a:lnTo>
                    <a:pt x="222" y="231"/>
                  </a:lnTo>
                  <a:lnTo>
                    <a:pt x="218" y="229"/>
                  </a:lnTo>
                  <a:lnTo>
                    <a:pt x="216" y="226"/>
                  </a:lnTo>
                  <a:lnTo>
                    <a:pt x="215" y="226"/>
                  </a:lnTo>
                  <a:lnTo>
                    <a:pt x="213" y="224"/>
                  </a:lnTo>
                  <a:lnTo>
                    <a:pt x="213" y="223"/>
                  </a:lnTo>
                  <a:lnTo>
                    <a:pt x="212" y="214"/>
                  </a:lnTo>
                  <a:lnTo>
                    <a:pt x="212" y="207"/>
                  </a:lnTo>
                  <a:lnTo>
                    <a:pt x="212" y="206"/>
                  </a:lnTo>
                  <a:lnTo>
                    <a:pt x="212" y="205"/>
                  </a:lnTo>
                  <a:lnTo>
                    <a:pt x="213" y="203"/>
                  </a:lnTo>
                  <a:lnTo>
                    <a:pt x="213" y="200"/>
                  </a:lnTo>
                  <a:lnTo>
                    <a:pt x="214" y="198"/>
                  </a:lnTo>
                  <a:lnTo>
                    <a:pt x="214" y="197"/>
                  </a:lnTo>
                  <a:lnTo>
                    <a:pt x="205" y="197"/>
                  </a:lnTo>
                  <a:lnTo>
                    <a:pt x="205" y="198"/>
                  </a:lnTo>
                  <a:lnTo>
                    <a:pt x="205" y="199"/>
                  </a:lnTo>
                  <a:lnTo>
                    <a:pt x="205" y="200"/>
                  </a:lnTo>
                  <a:lnTo>
                    <a:pt x="199" y="200"/>
                  </a:lnTo>
                  <a:lnTo>
                    <a:pt x="192" y="200"/>
                  </a:lnTo>
                  <a:lnTo>
                    <a:pt x="196" y="205"/>
                  </a:lnTo>
                  <a:lnTo>
                    <a:pt x="198" y="205"/>
                  </a:lnTo>
                  <a:lnTo>
                    <a:pt x="198" y="206"/>
                  </a:lnTo>
                  <a:lnTo>
                    <a:pt x="198" y="207"/>
                  </a:lnTo>
                  <a:lnTo>
                    <a:pt x="196" y="211"/>
                  </a:lnTo>
                  <a:lnTo>
                    <a:pt x="198" y="213"/>
                  </a:lnTo>
                  <a:lnTo>
                    <a:pt x="198" y="214"/>
                  </a:lnTo>
                  <a:lnTo>
                    <a:pt x="199" y="217"/>
                  </a:lnTo>
                  <a:lnTo>
                    <a:pt x="199" y="218"/>
                  </a:lnTo>
                  <a:lnTo>
                    <a:pt x="194" y="222"/>
                  </a:lnTo>
                  <a:lnTo>
                    <a:pt x="189" y="226"/>
                  </a:lnTo>
                  <a:lnTo>
                    <a:pt x="188" y="230"/>
                  </a:lnTo>
                  <a:lnTo>
                    <a:pt x="187" y="230"/>
                  </a:lnTo>
                  <a:lnTo>
                    <a:pt x="186" y="231"/>
                  </a:lnTo>
                  <a:lnTo>
                    <a:pt x="185" y="233"/>
                  </a:lnTo>
                  <a:lnTo>
                    <a:pt x="181" y="238"/>
                  </a:lnTo>
                  <a:lnTo>
                    <a:pt x="176" y="242"/>
                  </a:lnTo>
                  <a:lnTo>
                    <a:pt x="175" y="243"/>
                  </a:lnTo>
                  <a:lnTo>
                    <a:pt x="172" y="243"/>
                  </a:lnTo>
                  <a:lnTo>
                    <a:pt x="169" y="243"/>
                  </a:lnTo>
                  <a:lnTo>
                    <a:pt x="168" y="243"/>
                  </a:lnTo>
                  <a:lnTo>
                    <a:pt x="167" y="243"/>
                  </a:lnTo>
                  <a:lnTo>
                    <a:pt x="162" y="238"/>
                  </a:lnTo>
                  <a:lnTo>
                    <a:pt x="157" y="236"/>
                  </a:lnTo>
                  <a:lnTo>
                    <a:pt x="154" y="232"/>
                  </a:lnTo>
                  <a:lnTo>
                    <a:pt x="153" y="233"/>
                  </a:lnTo>
                  <a:lnTo>
                    <a:pt x="148" y="236"/>
                  </a:lnTo>
                  <a:lnTo>
                    <a:pt x="147" y="236"/>
                  </a:lnTo>
                  <a:lnTo>
                    <a:pt x="147" y="237"/>
                  </a:lnTo>
                  <a:lnTo>
                    <a:pt x="147" y="239"/>
                  </a:lnTo>
                  <a:lnTo>
                    <a:pt x="146" y="240"/>
                  </a:lnTo>
                  <a:lnTo>
                    <a:pt x="143" y="243"/>
                  </a:lnTo>
                  <a:lnTo>
                    <a:pt x="140" y="244"/>
                  </a:lnTo>
                  <a:lnTo>
                    <a:pt x="137" y="244"/>
                  </a:lnTo>
                  <a:lnTo>
                    <a:pt x="135" y="245"/>
                  </a:lnTo>
                  <a:lnTo>
                    <a:pt x="134" y="246"/>
                  </a:lnTo>
                  <a:lnTo>
                    <a:pt x="133" y="248"/>
                  </a:lnTo>
                  <a:lnTo>
                    <a:pt x="131" y="249"/>
                  </a:lnTo>
                  <a:lnTo>
                    <a:pt x="131" y="250"/>
                  </a:lnTo>
                  <a:lnTo>
                    <a:pt x="131" y="251"/>
                  </a:lnTo>
                  <a:lnTo>
                    <a:pt x="124" y="251"/>
                  </a:lnTo>
                  <a:lnTo>
                    <a:pt x="117" y="251"/>
                  </a:lnTo>
                  <a:lnTo>
                    <a:pt x="116" y="250"/>
                  </a:lnTo>
                  <a:lnTo>
                    <a:pt x="114" y="245"/>
                  </a:lnTo>
                  <a:lnTo>
                    <a:pt x="114" y="246"/>
                  </a:lnTo>
                  <a:lnTo>
                    <a:pt x="111" y="246"/>
                  </a:lnTo>
                  <a:lnTo>
                    <a:pt x="109" y="245"/>
                  </a:lnTo>
                  <a:lnTo>
                    <a:pt x="107" y="245"/>
                  </a:lnTo>
                  <a:lnTo>
                    <a:pt x="104" y="245"/>
                  </a:lnTo>
                  <a:lnTo>
                    <a:pt x="103" y="245"/>
                  </a:lnTo>
                  <a:lnTo>
                    <a:pt x="99" y="245"/>
                  </a:lnTo>
                  <a:lnTo>
                    <a:pt x="92" y="248"/>
                  </a:lnTo>
                  <a:lnTo>
                    <a:pt x="91" y="248"/>
                  </a:lnTo>
                  <a:lnTo>
                    <a:pt x="90" y="248"/>
                  </a:lnTo>
                  <a:lnTo>
                    <a:pt x="89" y="248"/>
                  </a:lnTo>
                  <a:lnTo>
                    <a:pt x="85" y="243"/>
                  </a:lnTo>
                  <a:lnTo>
                    <a:pt x="82" y="238"/>
                  </a:lnTo>
                  <a:lnTo>
                    <a:pt x="81" y="238"/>
                  </a:lnTo>
                  <a:lnTo>
                    <a:pt x="79" y="237"/>
                  </a:lnTo>
                  <a:lnTo>
                    <a:pt x="78" y="236"/>
                  </a:lnTo>
                  <a:lnTo>
                    <a:pt x="78" y="235"/>
                  </a:lnTo>
                  <a:lnTo>
                    <a:pt x="77" y="235"/>
                  </a:lnTo>
                  <a:lnTo>
                    <a:pt x="76" y="231"/>
                  </a:lnTo>
                  <a:lnTo>
                    <a:pt x="76" y="230"/>
                  </a:lnTo>
                  <a:lnTo>
                    <a:pt x="75" y="230"/>
                  </a:lnTo>
                  <a:lnTo>
                    <a:pt x="73" y="230"/>
                  </a:lnTo>
                  <a:lnTo>
                    <a:pt x="72" y="230"/>
                  </a:lnTo>
                  <a:lnTo>
                    <a:pt x="72" y="230"/>
                  </a:lnTo>
                  <a:lnTo>
                    <a:pt x="71" y="230"/>
                  </a:lnTo>
                  <a:lnTo>
                    <a:pt x="70" y="231"/>
                  </a:lnTo>
                  <a:lnTo>
                    <a:pt x="69" y="231"/>
                  </a:lnTo>
                  <a:lnTo>
                    <a:pt x="68" y="231"/>
                  </a:lnTo>
                  <a:lnTo>
                    <a:pt x="66" y="231"/>
                  </a:lnTo>
                  <a:lnTo>
                    <a:pt x="65" y="232"/>
                  </a:lnTo>
                  <a:lnTo>
                    <a:pt x="65" y="231"/>
                  </a:lnTo>
                  <a:lnTo>
                    <a:pt x="64" y="231"/>
                  </a:lnTo>
                  <a:lnTo>
                    <a:pt x="64" y="232"/>
                  </a:lnTo>
                  <a:lnTo>
                    <a:pt x="63" y="232"/>
                  </a:lnTo>
                  <a:lnTo>
                    <a:pt x="62" y="232"/>
                  </a:lnTo>
                  <a:lnTo>
                    <a:pt x="60" y="235"/>
                  </a:lnTo>
                  <a:lnTo>
                    <a:pt x="60" y="236"/>
                  </a:lnTo>
                  <a:lnTo>
                    <a:pt x="60" y="237"/>
                  </a:lnTo>
                  <a:lnTo>
                    <a:pt x="60" y="238"/>
                  </a:lnTo>
                  <a:lnTo>
                    <a:pt x="59" y="238"/>
                  </a:lnTo>
                  <a:lnTo>
                    <a:pt x="59" y="239"/>
                  </a:lnTo>
                  <a:lnTo>
                    <a:pt x="58" y="240"/>
                  </a:lnTo>
                  <a:lnTo>
                    <a:pt x="57" y="240"/>
                  </a:lnTo>
                  <a:lnTo>
                    <a:pt x="57" y="242"/>
                  </a:lnTo>
                  <a:lnTo>
                    <a:pt x="56" y="242"/>
                  </a:lnTo>
                  <a:lnTo>
                    <a:pt x="56" y="248"/>
                  </a:lnTo>
                  <a:lnTo>
                    <a:pt x="55" y="249"/>
                  </a:lnTo>
                  <a:lnTo>
                    <a:pt x="55" y="250"/>
                  </a:lnTo>
                  <a:lnTo>
                    <a:pt x="53" y="250"/>
                  </a:lnTo>
                  <a:lnTo>
                    <a:pt x="53" y="253"/>
                  </a:lnTo>
                  <a:lnTo>
                    <a:pt x="53" y="255"/>
                  </a:lnTo>
                  <a:lnTo>
                    <a:pt x="52" y="257"/>
                  </a:lnTo>
                  <a:lnTo>
                    <a:pt x="51" y="257"/>
                  </a:lnTo>
                  <a:lnTo>
                    <a:pt x="51" y="258"/>
                  </a:lnTo>
                  <a:lnTo>
                    <a:pt x="50" y="259"/>
                  </a:lnTo>
                  <a:lnTo>
                    <a:pt x="49" y="259"/>
                  </a:lnTo>
                  <a:lnTo>
                    <a:pt x="46" y="261"/>
                  </a:lnTo>
                  <a:lnTo>
                    <a:pt x="45" y="261"/>
                  </a:lnTo>
                  <a:lnTo>
                    <a:pt x="44" y="262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2"/>
                  </a:lnTo>
                  <a:lnTo>
                    <a:pt x="40" y="262"/>
                  </a:lnTo>
                  <a:lnTo>
                    <a:pt x="39" y="262"/>
                  </a:lnTo>
                  <a:lnTo>
                    <a:pt x="38" y="262"/>
                  </a:lnTo>
                  <a:lnTo>
                    <a:pt x="37" y="262"/>
                  </a:lnTo>
                  <a:lnTo>
                    <a:pt x="36" y="262"/>
                  </a:lnTo>
                  <a:lnTo>
                    <a:pt x="34" y="262"/>
                  </a:lnTo>
                  <a:lnTo>
                    <a:pt x="33" y="262"/>
                  </a:lnTo>
                  <a:lnTo>
                    <a:pt x="32" y="262"/>
                  </a:lnTo>
                  <a:lnTo>
                    <a:pt x="32" y="261"/>
                  </a:lnTo>
                  <a:lnTo>
                    <a:pt x="33" y="259"/>
                  </a:lnTo>
                  <a:lnTo>
                    <a:pt x="33" y="258"/>
                  </a:lnTo>
                  <a:lnTo>
                    <a:pt x="33" y="258"/>
                  </a:lnTo>
                  <a:lnTo>
                    <a:pt x="33" y="257"/>
                  </a:lnTo>
                  <a:lnTo>
                    <a:pt x="32" y="258"/>
                  </a:lnTo>
                  <a:lnTo>
                    <a:pt x="31" y="258"/>
                  </a:lnTo>
                  <a:lnTo>
                    <a:pt x="31" y="257"/>
                  </a:lnTo>
                  <a:lnTo>
                    <a:pt x="31" y="255"/>
                  </a:lnTo>
                  <a:lnTo>
                    <a:pt x="32" y="255"/>
                  </a:lnTo>
                  <a:lnTo>
                    <a:pt x="32" y="253"/>
                  </a:lnTo>
                  <a:lnTo>
                    <a:pt x="33" y="253"/>
                  </a:lnTo>
                  <a:lnTo>
                    <a:pt x="34" y="252"/>
                  </a:lnTo>
                  <a:lnTo>
                    <a:pt x="34" y="251"/>
                  </a:lnTo>
                  <a:lnTo>
                    <a:pt x="36" y="249"/>
                  </a:lnTo>
                  <a:lnTo>
                    <a:pt x="34" y="249"/>
                  </a:lnTo>
                  <a:lnTo>
                    <a:pt x="34" y="248"/>
                  </a:lnTo>
                  <a:lnTo>
                    <a:pt x="34" y="246"/>
                  </a:lnTo>
                  <a:lnTo>
                    <a:pt x="36" y="245"/>
                  </a:lnTo>
                  <a:lnTo>
                    <a:pt x="36" y="244"/>
                  </a:lnTo>
                  <a:lnTo>
                    <a:pt x="34" y="240"/>
                  </a:lnTo>
                  <a:lnTo>
                    <a:pt x="34" y="239"/>
                  </a:lnTo>
                  <a:lnTo>
                    <a:pt x="31" y="235"/>
                  </a:lnTo>
                  <a:lnTo>
                    <a:pt x="29" y="230"/>
                  </a:lnTo>
                  <a:lnTo>
                    <a:pt x="25" y="226"/>
                  </a:lnTo>
                  <a:lnTo>
                    <a:pt x="23" y="225"/>
                  </a:lnTo>
                  <a:lnTo>
                    <a:pt x="20" y="222"/>
                  </a:lnTo>
                  <a:lnTo>
                    <a:pt x="20" y="220"/>
                  </a:lnTo>
                  <a:lnTo>
                    <a:pt x="20" y="218"/>
                  </a:lnTo>
                  <a:lnTo>
                    <a:pt x="21" y="218"/>
                  </a:lnTo>
                  <a:lnTo>
                    <a:pt x="21" y="217"/>
                  </a:lnTo>
                  <a:lnTo>
                    <a:pt x="21" y="216"/>
                  </a:lnTo>
                  <a:lnTo>
                    <a:pt x="21" y="214"/>
                  </a:lnTo>
                  <a:lnTo>
                    <a:pt x="21" y="213"/>
                  </a:lnTo>
                  <a:lnTo>
                    <a:pt x="20" y="211"/>
                  </a:lnTo>
                  <a:lnTo>
                    <a:pt x="18" y="211"/>
                  </a:lnTo>
                  <a:lnTo>
                    <a:pt x="18" y="210"/>
                  </a:lnTo>
                  <a:lnTo>
                    <a:pt x="15" y="210"/>
                  </a:lnTo>
                  <a:lnTo>
                    <a:pt x="15" y="208"/>
                  </a:lnTo>
                  <a:lnTo>
                    <a:pt x="15" y="208"/>
                  </a:lnTo>
                  <a:lnTo>
                    <a:pt x="15" y="207"/>
                  </a:lnTo>
                  <a:lnTo>
                    <a:pt x="14" y="206"/>
                  </a:lnTo>
                  <a:lnTo>
                    <a:pt x="15" y="200"/>
                  </a:lnTo>
                  <a:lnTo>
                    <a:pt x="15" y="199"/>
                  </a:lnTo>
                  <a:lnTo>
                    <a:pt x="15" y="199"/>
                  </a:lnTo>
                  <a:lnTo>
                    <a:pt x="14" y="199"/>
                  </a:lnTo>
                  <a:lnTo>
                    <a:pt x="13" y="199"/>
                  </a:lnTo>
                  <a:lnTo>
                    <a:pt x="13" y="200"/>
                  </a:lnTo>
                  <a:lnTo>
                    <a:pt x="13" y="198"/>
                  </a:lnTo>
                  <a:lnTo>
                    <a:pt x="13" y="197"/>
                  </a:lnTo>
                  <a:lnTo>
                    <a:pt x="12" y="193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3" y="188"/>
                  </a:lnTo>
                  <a:lnTo>
                    <a:pt x="11" y="187"/>
                  </a:lnTo>
                  <a:lnTo>
                    <a:pt x="8" y="186"/>
                  </a:lnTo>
                  <a:lnTo>
                    <a:pt x="7" y="186"/>
                  </a:lnTo>
                  <a:lnTo>
                    <a:pt x="7" y="187"/>
                  </a:lnTo>
                  <a:lnTo>
                    <a:pt x="6" y="187"/>
                  </a:lnTo>
                  <a:lnTo>
                    <a:pt x="5" y="188"/>
                  </a:lnTo>
                  <a:lnTo>
                    <a:pt x="4" y="188"/>
                  </a:lnTo>
                  <a:lnTo>
                    <a:pt x="2" y="187"/>
                  </a:lnTo>
                  <a:lnTo>
                    <a:pt x="1" y="187"/>
                  </a:lnTo>
                  <a:lnTo>
                    <a:pt x="1" y="186"/>
                  </a:lnTo>
                  <a:lnTo>
                    <a:pt x="0" y="185"/>
                  </a:lnTo>
                  <a:lnTo>
                    <a:pt x="1" y="184"/>
                  </a:lnTo>
                  <a:lnTo>
                    <a:pt x="1" y="182"/>
                  </a:lnTo>
                  <a:lnTo>
                    <a:pt x="2" y="179"/>
                  </a:lnTo>
                  <a:lnTo>
                    <a:pt x="4" y="179"/>
                  </a:lnTo>
                  <a:lnTo>
                    <a:pt x="4" y="178"/>
                  </a:lnTo>
                  <a:lnTo>
                    <a:pt x="5" y="178"/>
                  </a:lnTo>
                  <a:lnTo>
                    <a:pt x="6" y="177"/>
                  </a:lnTo>
                  <a:lnTo>
                    <a:pt x="7" y="177"/>
                  </a:lnTo>
                  <a:lnTo>
                    <a:pt x="8" y="175"/>
                  </a:lnTo>
                  <a:lnTo>
                    <a:pt x="10" y="174"/>
                  </a:lnTo>
                  <a:lnTo>
                    <a:pt x="10" y="173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8" y="171"/>
                  </a:lnTo>
                  <a:lnTo>
                    <a:pt x="7" y="169"/>
                  </a:lnTo>
                  <a:lnTo>
                    <a:pt x="6" y="168"/>
                  </a:lnTo>
                  <a:lnTo>
                    <a:pt x="6" y="167"/>
                  </a:lnTo>
                  <a:lnTo>
                    <a:pt x="6" y="166"/>
                  </a:lnTo>
                  <a:lnTo>
                    <a:pt x="7" y="164"/>
                  </a:lnTo>
                  <a:lnTo>
                    <a:pt x="8" y="164"/>
                  </a:lnTo>
                  <a:lnTo>
                    <a:pt x="8" y="162"/>
                  </a:lnTo>
                  <a:lnTo>
                    <a:pt x="12" y="161"/>
                  </a:lnTo>
                  <a:lnTo>
                    <a:pt x="12" y="160"/>
                  </a:lnTo>
                  <a:lnTo>
                    <a:pt x="13" y="160"/>
                  </a:lnTo>
                  <a:lnTo>
                    <a:pt x="14" y="160"/>
                  </a:lnTo>
                  <a:lnTo>
                    <a:pt x="14" y="159"/>
                  </a:lnTo>
                  <a:lnTo>
                    <a:pt x="14" y="158"/>
                  </a:lnTo>
                  <a:lnTo>
                    <a:pt x="13" y="156"/>
                  </a:lnTo>
                  <a:lnTo>
                    <a:pt x="12" y="156"/>
                  </a:lnTo>
                  <a:lnTo>
                    <a:pt x="12" y="155"/>
                  </a:lnTo>
                  <a:lnTo>
                    <a:pt x="13" y="155"/>
                  </a:lnTo>
                  <a:lnTo>
                    <a:pt x="13" y="154"/>
                  </a:lnTo>
                  <a:lnTo>
                    <a:pt x="12" y="153"/>
                  </a:lnTo>
                  <a:lnTo>
                    <a:pt x="12" y="152"/>
                  </a:lnTo>
                  <a:lnTo>
                    <a:pt x="11" y="151"/>
                  </a:lnTo>
                  <a:lnTo>
                    <a:pt x="12" y="151"/>
                  </a:lnTo>
                  <a:lnTo>
                    <a:pt x="12" y="149"/>
                  </a:lnTo>
                  <a:lnTo>
                    <a:pt x="13" y="149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7"/>
                  </a:lnTo>
                  <a:lnTo>
                    <a:pt x="15" y="147"/>
                  </a:lnTo>
                  <a:lnTo>
                    <a:pt x="15" y="146"/>
                  </a:lnTo>
                  <a:lnTo>
                    <a:pt x="15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8" y="143"/>
                  </a:lnTo>
                  <a:lnTo>
                    <a:pt x="19" y="141"/>
                  </a:lnTo>
                  <a:lnTo>
                    <a:pt x="20" y="141"/>
                  </a:lnTo>
                  <a:lnTo>
                    <a:pt x="20" y="140"/>
                  </a:lnTo>
                  <a:lnTo>
                    <a:pt x="21" y="139"/>
                  </a:lnTo>
                  <a:lnTo>
                    <a:pt x="23" y="136"/>
                  </a:lnTo>
                  <a:lnTo>
                    <a:pt x="21" y="135"/>
                  </a:lnTo>
                  <a:lnTo>
                    <a:pt x="21" y="134"/>
                  </a:lnTo>
                  <a:lnTo>
                    <a:pt x="20" y="133"/>
                  </a:lnTo>
                  <a:lnTo>
                    <a:pt x="20" y="132"/>
                  </a:lnTo>
                  <a:lnTo>
                    <a:pt x="21" y="132"/>
                  </a:lnTo>
                  <a:lnTo>
                    <a:pt x="23" y="130"/>
                  </a:lnTo>
                  <a:lnTo>
                    <a:pt x="24" y="129"/>
                  </a:lnTo>
                  <a:lnTo>
                    <a:pt x="25" y="128"/>
                  </a:lnTo>
                  <a:lnTo>
                    <a:pt x="26" y="128"/>
                  </a:lnTo>
                  <a:lnTo>
                    <a:pt x="29" y="129"/>
                  </a:lnTo>
                  <a:lnTo>
                    <a:pt x="30" y="129"/>
                  </a:lnTo>
                  <a:lnTo>
                    <a:pt x="33" y="128"/>
                  </a:lnTo>
                  <a:lnTo>
                    <a:pt x="34" y="128"/>
                  </a:lnTo>
                  <a:lnTo>
                    <a:pt x="37" y="128"/>
                  </a:lnTo>
                  <a:lnTo>
                    <a:pt x="39" y="128"/>
                  </a:lnTo>
                  <a:lnTo>
                    <a:pt x="40" y="129"/>
                  </a:lnTo>
                  <a:lnTo>
                    <a:pt x="42" y="129"/>
                  </a:lnTo>
                  <a:lnTo>
                    <a:pt x="42" y="128"/>
                  </a:lnTo>
                  <a:lnTo>
                    <a:pt x="42" y="127"/>
                  </a:lnTo>
                  <a:lnTo>
                    <a:pt x="42" y="122"/>
                  </a:lnTo>
                  <a:lnTo>
                    <a:pt x="42" y="117"/>
                  </a:lnTo>
                  <a:lnTo>
                    <a:pt x="42" y="114"/>
                  </a:lnTo>
                  <a:lnTo>
                    <a:pt x="42" y="109"/>
                  </a:lnTo>
                  <a:lnTo>
                    <a:pt x="42" y="104"/>
                  </a:lnTo>
                  <a:lnTo>
                    <a:pt x="42" y="100"/>
                  </a:lnTo>
                  <a:lnTo>
                    <a:pt x="42" y="95"/>
                  </a:lnTo>
                  <a:lnTo>
                    <a:pt x="42" y="90"/>
                  </a:lnTo>
                  <a:lnTo>
                    <a:pt x="42" y="87"/>
                  </a:lnTo>
                  <a:lnTo>
                    <a:pt x="42" y="82"/>
                  </a:lnTo>
                  <a:lnTo>
                    <a:pt x="42" y="77"/>
                  </a:lnTo>
                  <a:lnTo>
                    <a:pt x="42" y="72"/>
                  </a:lnTo>
                  <a:lnTo>
                    <a:pt x="42" y="68"/>
                  </a:lnTo>
                  <a:lnTo>
                    <a:pt x="42" y="63"/>
                  </a:lnTo>
                  <a:lnTo>
                    <a:pt x="42" y="58"/>
                  </a:lnTo>
                  <a:lnTo>
                    <a:pt x="42" y="55"/>
                  </a:lnTo>
                  <a:lnTo>
                    <a:pt x="42" y="52"/>
                  </a:lnTo>
                  <a:lnTo>
                    <a:pt x="42" y="50"/>
                  </a:lnTo>
                  <a:lnTo>
                    <a:pt x="42" y="48"/>
                  </a:lnTo>
                  <a:lnTo>
                    <a:pt x="42" y="44"/>
                  </a:lnTo>
                  <a:lnTo>
                    <a:pt x="44" y="44"/>
                  </a:lnTo>
                  <a:lnTo>
                    <a:pt x="45" y="44"/>
                  </a:lnTo>
                  <a:lnTo>
                    <a:pt x="47" y="44"/>
                  </a:lnTo>
                  <a:lnTo>
                    <a:pt x="50" y="44"/>
                  </a:lnTo>
                  <a:lnTo>
                    <a:pt x="52" y="44"/>
                  </a:lnTo>
                  <a:lnTo>
                    <a:pt x="55" y="44"/>
                  </a:lnTo>
                  <a:lnTo>
                    <a:pt x="58" y="44"/>
                  </a:lnTo>
                  <a:lnTo>
                    <a:pt x="59" y="44"/>
                  </a:lnTo>
                  <a:lnTo>
                    <a:pt x="59" y="42"/>
                  </a:lnTo>
                  <a:lnTo>
                    <a:pt x="59" y="41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5"/>
                  </a:lnTo>
                  <a:lnTo>
                    <a:pt x="59" y="31"/>
                  </a:lnTo>
                  <a:lnTo>
                    <a:pt x="59" y="30"/>
                  </a:lnTo>
                  <a:lnTo>
                    <a:pt x="59" y="28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59" y="17"/>
                  </a:lnTo>
                  <a:lnTo>
                    <a:pt x="59" y="14"/>
                  </a:lnTo>
                  <a:lnTo>
                    <a:pt x="59" y="12"/>
                  </a:lnTo>
                  <a:lnTo>
                    <a:pt x="59" y="10"/>
                  </a:lnTo>
                  <a:lnTo>
                    <a:pt x="59" y="6"/>
                  </a:lnTo>
                  <a:lnTo>
                    <a:pt x="59" y="4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8" y="4"/>
                  </a:lnTo>
                  <a:lnTo>
                    <a:pt x="69" y="4"/>
                  </a:lnTo>
                  <a:lnTo>
                    <a:pt x="71" y="4"/>
                  </a:lnTo>
                  <a:lnTo>
                    <a:pt x="72" y="4"/>
                  </a:lnTo>
                  <a:lnTo>
                    <a:pt x="73" y="4"/>
                  </a:lnTo>
                  <a:lnTo>
                    <a:pt x="76" y="4"/>
                  </a:lnTo>
                  <a:lnTo>
                    <a:pt x="77" y="4"/>
                  </a:lnTo>
                  <a:lnTo>
                    <a:pt x="79" y="4"/>
                  </a:lnTo>
                  <a:lnTo>
                    <a:pt x="82" y="4"/>
                  </a:lnTo>
                  <a:lnTo>
                    <a:pt x="83" y="4"/>
                  </a:lnTo>
                  <a:lnTo>
                    <a:pt x="85" y="4"/>
                  </a:lnTo>
                  <a:lnTo>
                    <a:pt x="86" y="4"/>
                  </a:lnTo>
                  <a:lnTo>
                    <a:pt x="89" y="4"/>
                  </a:lnTo>
                  <a:lnTo>
                    <a:pt x="91" y="4"/>
                  </a:lnTo>
                  <a:lnTo>
                    <a:pt x="92" y="4"/>
                  </a:lnTo>
                  <a:lnTo>
                    <a:pt x="95" y="4"/>
                  </a:lnTo>
                  <a:lnTo>
                    <a:pt x="96" y="4"/>
                  </a:lnTo>
                  <a:lnTo>
                    <a:pt x="98" y="4"/>
                  </a:lnTo>
                  <a:lnTo>
                    <a:pt x="101" y="4"/>
                  </a:lnTo>
                  <a:lnTo>
                    <a:pt x="101" y="4"/>
                  </a:lnTo>
                  <a:lnTo>
                    <a:pt x="103" y="4"/>
                  </a:lnTo>
                  <a:lnTo>
                    <a:pt x="104" y="4"/>
                  </a:lnTo>
                  <a:lnTo>
                    <a:pt x="107" y="4"/>
                  </a:lnTo>
                  <a:lnTo>
                    <a:pt x="109" y="4"/>
                  </a:lnTo>
                  <a:lnTo>
                    <a:pt x="110" y="4"/>
                  </a:lnTo>
                  <a:lnTo>
                    <a:pt x="112" y="4"/>
                  </a:lnTo>
                  <a:lnTo>
                    <a:pt x="114" y="4"/>
                  </a:lnTo>
                  <a:lnTo>
                    <a:pt x="116" y="4"/>
                  </a:lnTo>
                  <a:lnTo>
                    <a:pt x="118" y="4"/>
                  </a:lnTo>
                  <a:lnTo>
                    <a:pt x="120" y="4"/>
                  </a:lnTo>
                  <a:lnTo>
                    <a:pt x="122" y="4"/>
                  </a:lnTo>
                  <a:lnTo>
                    <a:pt x="123" y="4"/>
                  </a:lnTo>
                  <a:lnTo>
                    <a:pt x="125" y="4"/>
                  </a:lnTo>
                  <a:lnTo>
                    <a:pt x="128" y="4"/>
                  </a:lnTo>
                  <a:lnTo>
                    <a:pt x="129" y="4"/>
                  </a:lnTo>
                  <a:lnTo>
                    <a:pt x="130" y="4"/>
                  </a:lnTo>
                  <a:lnTo>
                    <a:pt x="131" y="4"/>
                  </a:lnTo>
                  <a:lnTo>
                    <a:pt x="134" y="4"/>
                  </a:lnTo>
                  <a:lnTo>
                    <a:pt x="136" y="4"/>
                  </a:lnTo>
                  <a:lnTo>
                    <a:pt x="137" y="4"/>
                  </a:lnTo>
                  <a:lnTo>
                    <a:pt x="140" y="4"/>
                  </a:lnTo>
                  <a:lnTo>
                    <a:pt x="141" y="4"/>
                  </a:lnTo>
                  <a:lnTo>
                    <a:pt x="143" y="4"/>
                  </a:lnTo>
                  <a:lnTo>
                    <a:pt x="146" y="4"/>
                  </a:lnTo>
                  <a:lnTo>
                    <a:pt x="147" y="4"/>
                  </a:lnTo>
                  <a:lnTo>
                    <a:pt x="149" y="4"/>
                  </a:lnTo>
                  <a:lnTo>
                    <a:pt x="150" y="4"/>
                  </a:lnTo>
                  <a:lnTo>
                    <a:pt x="153" y="4"/>
                  </a:lnTo>
                  <a:lnTo>
                    <a:pt x="155" y="4"/>
                  </a:lnTo>
                  <a:lnTo>
                    <a:pt x="156" y="4"/>
                  </a:lnTo>
                  <a:lnTo>
                    <a:pt x="157" y="4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3" y="4"/>
                  </a:lnTo>
                  <a:lnTo>
                    <a:pt x="164" y="4"/>
                  </a:lnTo>
                  <a:lnTo>
                    <a:pt x="167" y="4"/>
                  </a:lnTo>
                  <a:lnTo>
                    <a:pt x="168" y="4"/>
                  </a:lnTo>
                  <a:lnTo>
                    <a:pt x="170" y="4"/>
                  </a:lnTo>
                  <a:lnTo>
                    <a:pt x="173" y="4"/>
                  </a:lnTo>
                  <a:lnTo>
                    <a:pt x="174" y="4"/>
                  </a:lnTo>
                  <a:lnTo>
                    <a:pt x="176" y="4"/>
                  </a:lnTo>
                  <a:lnTo>
                    <a:pt x="177" y="4"/>
                  </a:lnTo>
                  <a:lnTo>
                    <a:pt x="177" y="1"/>
                  </a:lnTo>
                  <a:lnTo>
                    <a:pt x="179" y="1"/>
                  </a:lnTo>
                  <a:lnTo>
                    <a:pt x="179" y="1"/>
                  </a:lnTo>
                  <a:lnTo>
                    <a:pt x="180" y="0"/>
                  </a:lnTo>
                  <a:lnTo>
                    <a:pt x="181" y="0"/>
                  </a:lnTo>
                  <a:lnTo>
                    <a:pt x="181" y="1"/>
                  </a:lnTo>
                  <a:lnTo>
                    <a:pt x="181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66" name="Freeform 521">
              <a:extLst>
                <a:ext uri="{FF2B5EF4-FFF2-40B4-BE49-F238E27FC236}">
                  <a16:creationId xmlns:a16="http://schemas.microsoft.com/office/drawing/2014/main" id="{69B79656-A581-2117-2995-8349A8974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106" y="2908449"/>
              <a:ext cx="47625" cy="53975"/>
            </a:xfrm>
            <a:custGeom>
              <a:avLst/>
              <a:gdLst>
                <a:gd name="T0" fmla="*/ 27 w 30"/>
                <a:gd name="T1" fmla="*/ 25 h 34"/>
                <a:gd name="T2" fmla="*/ 20 w 30"/>
                <a:gd name="T3" fmla="*/ 33 h 34"/>
                <a:gd name="T4" fmla="*/ 17 w 30"/>
                <a:gd name="T5" fmla="*/ 32 h 34"/>
                <a:gd name="T6" fmla="*/ 15 w 30"/>
                <a:gd name="T7" fmla="*/ 31 h 34"/>
                <a:gd name="T8" fmla="*/ 13 w 30"/>
                <a:gd name="T9" fmla="*/ 32 h 34"/>
                <a:gd name="T10" fmla="*/ 11 w 30"/>
                <a:gd name="T11" fmla="*/ 33 h 34"/>
                <a:gd name="T12" fmla="*/ 9 w 30"/>
                <a:gd name="T13" fmla="*/ 33 h 34"/>
                <a:gd name="T14" fmla="*/ 7 w 30"/>
                <a:gd name="T15" fmla="*/ 33 h 34"/>
                <a:gd name="T16" fmla="*/ 5 w 30"/>
                <a:gd name="T17" fmla="*/ 34 h 34"/>
                <a:gd name="T18" fmla="*/ 3 w 30"/>
                <a:gd name="T19" fmla="*/ 34 h 34"/>
                <a:gd name="T20" fmla="*/ 0 w 30"/>
                <a:gd name="T21" fmla="*/ 33 h 34"/>
                <a:gd name="T22" fmla="*/ 1 w 30"/>
                <a:gd name="T23" fmla="*/ 32 h 34"/>
                <a:gd name="T24" fmla="*/ 0 w 30"/>
                <a:gd name="T25" fmla="*/ 26 h 34"/>
                <a:gd name="T26" fmla="*/ 0 w 30"/>
                <a:gd name="T27" fmla="*/ 22 h 34"/>
                <a:gd name="T28" fmla="*/ 1 w 30"/>
                <a:gd name="T29" fmla="*/ 19 h 34"/>
                <a:gd name="T30" fmla="*/ 2 w 30"/>
                <a:gd name="T31" fmla="*/ 18 h 34"/>
                <a:gd name="T32" fmla="*/ 4 w 30"/>
                <a:gd name="T33" fmla="*/ 15 h 34"/>
                <a:gd name="T34" fmla="*/ 7 w 30"/>
                <a:gd name="T35" fmla="*/ 13 h 34"/>
                <a:gd name="T36" fmla="*/ 8 w 30"/>
                <a:gd name="T37" fmla="*/ 12 h 34"/>
                <a:gd name="T38" fmla="*/ 10 w 30"/>
                <a:gd name="T39" fmla="*/ 7 h 34"/>
                <a:gd name="T40" fmla="*/ 11 w 30"/>
                <a:gd name="T41" fmla="*/ 4 h 34"/>
                <a:gd name="T42" fmla="*/ 13 w 30"/>
                <a:gd name="T43" fmla="*/ 5 h 34"/>
                <a:gd name="T44" fmla="*/ 16 w 30"/>
                <a:gd name="T45" fmla="*/ 7 h 34"/>
                <a:gd name="T46" fmla="*/ 17 w 30"/>
                <a:gd name="T47" fmla="*/ 6 h 34"/>
                <a:gd name="T48" fmla="*/ 18 w 30"/>
                <a:gd name="T49" fmla="*/ 5 h 34"/>
                <a:gd name="T50" fmla="*/ 20 w 30"/>
                <a:gd name="T51" fmla="*/ 2 h 34"/>
                <a:gd name="T52" fmla="*/ 26 w 30"/>
                <a:gd name="T53" fmla="*/ 0 h 34"/>
                <a:gd name="T54" fmla="*/ 28 w 30"/>
                <a:gd name="T55" fmla="*/ 4 h 34"/>
                <a:gd name="T56" fmla="*/ 29 w 30"/>
                <a:gd name="T57" fmla="*/ 5 h 34"/>
                <a:gd name="T58" fmla="*/ 29 w 30"/>
                <a:gd name="T59" fmla="*/ 7 h 34"/>
                <a:gd name="T60" fmla="*/ 30 w 30"/>
                <a:gd name="T61" fmla="*/ 8 h 34"/>
                <a:gd name="T62" fmla="*/ 30 w 30"/>
                <a:gd name="T63" fmla="*/ 11 h 34"/>
                <a:gd name="T64" fmla="*/ 30 w 30"/>
                <a:gd name="T65" fmla="*/ 14 h 34"/>
                <a:gd name="T66" fmla="*/ 29 w 30"/>
                <a:gd name="T67" fmla="*/ 14 h 34"/>
                <a:gd name="T68" fmla="*/ 27 w 30"/>
                <a:gd name="T69" fmla="*/ 14 h 34"/>
                <a:gd name="T70" fmla="*/ 24 w 30"/>
                <a:gd name="T71" fmla="*/ 17 h 34"/>
                <a:gd name="T72" fmla="*/ 23 w 30"/>
                <a:gd name="T73" fmla="*/ 18 h 34"/>
                <a:gd name="T74" fmla="*/ 21 w 30"/>
                <a:gd name="T75" fmla="*/ 18 h 34"/>
                <a:gd name="T76" fmla="*/ 18 w 30"/>
                <a:gd name="T77" fmla="*/ 19 h 34"/>
                <a:gd name="T78" fmla="*/ 16 w 30"/>
                <a:gd name="T79" fmla="*/ 22 h 34"/>
                <a:gd name="T80" fmla="*/ 14 w 30"/>
                <a:gd name="T81" fmla="*/ 21 h 34"/>
                <a:gd name="T82" fmla="*/ 14 w 30"/>
                <a:gd name="T83" fmla="*/ 24 h 34"/>
                <a:gd name="T84" fmla="*/ 16 w 30"/>
                <a:gd name="T85" fmla="*/ 24 h 34"/>
                <a:gd name="T86" fmla="*/ 17 w 30"/>
                <a:gd name="T87" fmla="*/ 22 h 34"/>
                <a:gd name="T88" fmla="*/ 20 w 30"/>
                <a:gd name="T89" fmla="*/ 21 h 34"/>
                <a:gd name="T90" fmla="*/ 23 w 30"/>
                <a:gd name="T91" fmla="*/ 21 h 34"/>
                <a:gd name="T92" fmla="*/ 26 w 30"/>
                <a:gd name="T93" fmla="*/ 21 h 34"/>
                <a:gd name="T94" fmla="*/ 27 w 30"/>
                <a:gd name="T95" fmla="*/ 22 h 34"/>
                <a:gd name="T96" fmla="*/ 28 w 30"/>
                <a:gd name="T97" fmla="*/ 2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" h="34">
                  <a:moveTo>
                    <a:pt x="28" y="24"/>
                  </a:moveTo>
                  <a:lnTo>
                    <a:pt x="27" y="25"/>
                  </a:lnTo>
                  <a:lnTo>
                    <a:pt x="21" y="33"/>
                  </a:lnTo>
                  <a:lnTo>
                    <a:pt x="20" y="33"/>
                  </a:lnTo>
                  <a:lnTo>
                    <a:pt x="18" y="33"/>
                  </a:lnTo>
                  <a:lnTo>
                    <a:pt x="17" y="32"/>
                  </a:lnTo>
                  <a:lnTo>
                    <a:pt x="16" y="32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3" y="32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0" y="33"/>
                  </a:lnTo>
                  <a:lnTo>
                    <a:pt x="9" y="33"/>
                  </a:lnTo>
                  <a:lnTo>
                    <a:pt x="8" y="33"/>
                  </a:lnTo>
                  <a:lnTo>
                    <a:pt x="7" y="33"/>
                  </a:lnTo>
                  <a:lnTo>
                    <a:pt x="5" y="33"/>
                  </a:lnTo>
                  <a:lnTo>
                    <a:pt x="5" y="34"/>
                  </a:lnTo>
                  <a:lnTo>
                    <a:pt x="4" y="34"/>
                  </a:lnTo>
                  <a:lnTo>
                    <a:pt x="3" y="34"/>
                  </a:lnTo>
                  <a:lnTo>
                    <a:pt x="1" y="33"/>
                  </a:lnTo>
                  <a:lnTo>
                    <a:pt x="0" y="33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28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10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8" y="5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6" y="0"/>
                  </a:lnTo>
                  <a:lnTo>
                    <a:pt x="26" y="1"/>
                  </a:lnTo>
                  <a:lnTo>
                    <a:pt x="28" y="4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0" y="8"/>
                  </a:lnTo>
                  <a:lnTo>
                    <a:pt x="30" y="9"/>
                  </a:lnTo>
                  <a:lnTo>
                    <a:pt x="30" y="11"/>
                  </a:lnTo>
                  <a:lnTo>
                    <a:pt x="30" y="13"/>
                  </a:lnTo>
                  <a:lnTo>
                    <a:pt x="30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8" y="14"/>
                  </a:lnTo>
                  <a:lnTo>
                    <a:pt x="27" y="14"/>
                  </a:lnTo>
                  <a:lnTo>
                    <a:pt x="26" y="14"/>
                  </a:lnTo>
                  <a:lnTo>
                    <a:pt x="24" y="17"/>
                  </a:lnTo>
                  <a:lnTo>
                    <a:pt x="24" y="18"/>
                  </a:lnTo>
                  <a:lnTo>
                    <a:pt x="23" y="18"/>
                  </a:lnTo>
                  <a:lnTo>
                    <a:pt x="22" y="18"/>
                  </a:lnTo>
                  <a:lnTo>
                    <a:pt x="21" y="18"/>
                  </a:lnTo>
                  <a:lnTo>
                    <a:pt x="18" y="18"/>
                  </a:lnTo>
                  <a:lnTo>
                    <a:pt x="18" y="19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5" y="22"/>
                  </a:lnTo>
                  <a:lnTo>
                    <a:pt x="14" y="21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6" y="24"/>
                  </a:lnTo>
                  <a:lnTo>
                    <a:pt x="16" y="22"/>
                  </a:lnTo>
                  <a:lnTo>
                    <a:pt x="17" y="22"/>
                  </a:lnTo>
                  <a:lnTo>
                    <a:pt x="18" y="21"/>
                  </a:lnTo>
                  <a:lnTo>
                    <a:pt x="20" y="21"/>
                  </a:lnTo>
                  <a:lnTo>
                    <a:pt x="21" y="21"/>
                  </a:lnTo>
                  <a:lnTo>
                    <a:pt x="23" y="21"/>
                  </a:lnTo>
                  <a:lnTo>
                    <a:pt x="24" y="21"/>
                  </a:lnTo>
                  <a:lnTo>
                    <a:pt x="26" y="21"/>
                  </a:lnTo>
                  <a:lnTo>
                    <a:pt x="26" y="22"/>
                  </a:lnTo>
                  <a:lnTo>
                    <a:pt x="27" y="22"/>
                  </a:lnTo>
                  <a:lnTo>
                    <a:pt x="27" y="24"/>
                  </a:lnTo>
                  <a:lnTo>
                    <a:pt x="28" y="2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67" name="Freeform 522">
              <a:extLst>
                <a:ext uri="{FF2B5EF4-FFF2-40B4-BE49-F238E27FC236}">
                  <a16:creationId xmlns:a16="http://schemas.microsoft.com/office/drawing/2014/main" id="{D27C6142-8F71-6F6B-0D3A-5018AE9A1F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58356" y="2746524"/>
              <a:ext cx="200025" cy="173038"/>
            </a:xfrm>
            <a:custGeom>
              <a:avLst/>
              <a:gdLst>
                <a:gd name="T0" fmla="*/ 70 w 126"/>
                <a:gd name="T1" fmla="*/ 45 h 109"/>
                <a:gd name="T2" fmla="*/ 74 w 126"/>
                <a:gd name="T3" fmla="*/ 45 h 109"/>
                <a:gd name="T4" fmla="*/ 70 w 126"/>
                <a:gd name="T5" fmla="*/ 46 h 109"/>
                <a:gd name="T6" fmla="*/ 66 w 126"/>
                <a:gd name="T7" fmla="*/ 45 h 109"/>
                <a:gd name="T8" fmla="*/ 65 w 126"/>
                <a:gd name="T9" fmla="*/ 43 h 109"/>
                <a:gd name="T10" fmla="*/ 68 w 126"/>
                <a:gd name="T11" fmla="*/ 41 h 109"/>
                <a:gd name="T12" fmla="*/ 69 w 126"/>
                <a:gd name="T13" fmla="*/ 38 h 109"/>
                <a:gd name="T14" fmla="*/ 49 w 126"/>
                <a:gd name="T15" fmla="*/ 16 h 109"/>
                <a:gd name="T16" fmla="*/ 51 w 126"/>
                <a:gd name="T17" fmla="*/ 24 h 109"/>
                <a:gd name="T18" fmla="*/ 51 w 126"/>
                <a:gd name="T19" fmla="*/ 29 h 109"/>
                <a:gd name="T20" fmla="*/ 53 w 126"/>
                <a:gd name="T21" fmla="*/ 37 h 109"/>
                <a:gd name="T22" fmla="*/ 56 w 126"/>
                <a:gd name="T23" fmla="*/ 45 h 109"/>
                <a:gd name="T24" fmla="*/ 58 w 126"/>
                <a:gd name="T25" fmla="*/ 49 h 109"/>
                <a:gd name="T26" fmla="*/ 61 w 126"/>
                <a:gd name="T27" fmla="*/ 55 h 109"/>
                <a:gd name="T28" fmla="*/ 63 w 126"/>
                <a:gd name="T29" fmla="*/ 54 h 109"/>
                <a:gd name="T30" fmla="*/ 65 w 126"/>
                <a:gd name="T31" fmla="*/ 50 h 109"/>
                <a:gd name="T32" fmla="*/ 69 w 126"/>
                <a:gd name="T33" fmla="*/ 56 h 109"/>
                <a:gd name="T34" fmla="*/ 74 w 126"/>
                <a:gd name="T35" fmla="*/ 59 h 109"/>
                <a:gd name="T36" fmla="*/ 77 w 126"/>
                <a:gd name="T37" fmla="*/ 59 h 109"/>
                <a:gd name="T38" fmla="*/ 81 w 126"/>
                <a:gd name="T39" fmla="*/ 61 h 109"/>
                <a:gd name="T40" fmla="*/ 82 w 126"/>
                <a:gd name="T41" fmla="*/ 64 h 109"/>
                <a:gd name="T42" fmla="*/ 85 w 126"/>
                <a:gd name="T43" fmla="*/ 64 h 109"/>
                <a:gd name="T44" fmla="*/ 91 w 126"/>
                <a:gd name="T45" fmla="*/ 69 h 109"/>
                <a:gd name="T46" fmla="*/ 95 w 126"/>
                <a:gd name="T47" fmla="*/ 74 h 109"/>
                <a:gd name="T48" fmla="*/ 101 w 126"/>
                <a:gd name="T49" fmla="*/ 80 h 109"/>
                <a:gd name="T50" fmla="*/ 107 w 126"/>
                <a:gd name="T51" fmla="*/ 84 h 109"/>
                <a:gd name="T52" fmla="*/ 108 w 126"/>
                <a:gd name="T53" fmla="*/ 85 h 109"/>
                <a:gd name="T54" fmla="*/ 110 w 126"/>
                <a:gd name="T55" fmla="*/ 88 h 109"/>
                <a:gd name="T56" fmla="*/ 114 w 126"/>
                <a:gd name="T57" fmla="*/ 93 h 109"/>
                <a:gd name="T58" fmla="*/ 117 w 126"/>
                <a:gd name="T59" fmla="*/ 97 h 109"/>
                <a:gd name="T60" fmla="*/ 123 w 126"/>
                <a:gd name="T61" fmla="*/ 100 h 109"/>
                <a:gd name="T62" fmla="*/ 126 w 126"/>
                <a:gd name="T63" fmla="*/ 102 h 109"/>
                <a:gd name="T64" fmla="*/ 117 w 126"/>
                <a:gd name="T65" fmla="*/ 109 h 109"/>
                <a:gd name="T66" fmla="*/ 109 w 126"/>
                <a:gd name="T67" fmla="*/ 104 h 109"/>
                <a:gd name="T68" fmla="*/ 100 w 126"/>
                <a:gd name="T69" fmla="*/ 93 h 109"/>
                <a:gd name="T70" fmla="*/ 85 w 126"/>
                <a:gd name="T71" fmla="*/ 81 h 109"/>
                <a:gd name="T72" fmla="*/ 75 w 126"/>
                <a:gd name="T73" fmla="*/ 72 h 109"/>
                <a:gd name="T74" fmla="*/ 66 w 126"/>
                <a:gd name="T75" fmla="*/ 69 h 109"/>
                <a:gd name="T76" fmla="*/ 58 w 126"/>
                <a:gd name="T77" fmla="*/ 67 h 109"/>
                <a:gd name="T78" fmla="*/ 53 w 126"/>
                <a:gd name="T79" fmla="*/ 69 h 109"/>
                <a:gd name="T80" fmla="*/ 49 w 126"/>
                <a:gd name="T81" fmla="*/ 65 h 109"/>
                <a:gd name="T82" fmla="*/ 42 w 126"/>
                <a:gd name="T83" fmla="*/ 69 h 109"/>
                <a:gd name="T84" fmla="*/ 35 w 126"/>
                <a:gd name="T85" fmla="*/ 65 h 109"/>
                <a:gd name="T86" fmla="*/ 27 w 126"/>
                <a:gd name="T87" fmla="*/ 62 h 109"/>
                <a:gd name="T88" fmla="*/ 22 w 126"/>
                <a:gd name="T89" fmla="*/ 76 h 109"/>
                <a:gd name="T90" fmla="*/ 18 w 126"/>
                <a:gd name="T91" fmla="*/ 70 h 109"/>
                <a:gd name="T92" fmla="*/ 13 w 126"/>
                <a:gd name="T93" fmla="*/ 71 h 109"/>
                <a:gd name="T94" fmla="*/ 5 w 126"/>
                <a:gd name="T95" fmla="*/ 71 h 109"/>
                <a:gd name="T96" fmla="*/ 0 w 126"/>
                <a:gd name="T97" fmla="*/ 64 h 109"/>
                <a:gd name="T98" fmla="*/ 1 w 126"/>
                <a:gd name="T99" fmla="*/ 54 h 109"/>
                <a:gd name="T100" fmla="*/ 6 w 126"/>
                <a:gd name="T101" fmla="*/ 43 h 109"/>
                <a:gd name="T102" fmla="*/ 10 w 126"/>
                <a:gd name="T103" fmla="*/ 31 h 109"/>
                <a:gd name="T104" fmla="*/ 10 w 126"/>
                <a:gd name="T105" fmla="*/ 25 h 109"/>
                <a:gd name="T106" fmla="*/ 11 w 126"/>
                <a:gd name="T107" fmla="*/ 19 h 109"/>
                <a:gd name="T108" fmla="*/ 17 w 126"/>
                <a:gd name="T109" fmla="*/ 18 h 109"/>
                <a:gd name="T110" fmla="*/ 23 w 126"/>
                <a:gd name="T111" fmla="*/ 12 h 109"/>
                <a:gd name="T112" fmla="*/ 29 w 126"/>
                <a:gd name="T113" fmla="*/ 10 h 109"/>
                <a:gd name="T114" fmla="*/ 35 w 126"/>
                <a:gd name="T115" fmla="*/ 9 h 109"/>
                <a:gd name="T116" fmla="*/ 42 w 126"/>
                <a:gd name="T117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6" h="109">
                  <a:moveTo>
                    <a:pt x="68" y="41"/>
                  </a:moveTo>
                  <a:lnTo>
                    <a:pt x="68" y="42"/>
                  </a:lnTo>
                  <a:lnTo>
                    <a:pt x="69" y="42"/>
                  </a:lnTo>
                  <a:lnTo>
                    <a:pt x="69" y="43"/>
                  </a:lnTo>
                  <a:lnTo>
                    <a:pt x="70" y="43"/>
                  </a:lnTo>
                  <a:lnTo>
                    <a:pt x="69" y="44"/>
                  </a:lnTo>
                  <a:lnTo>
                    <a:pt x="70" y="45"/>
                  </a:lnTo>
                  <a:lnTo>
                    <a:pt x="70" y="46"/>
                  </a:lnTo>
                  <a:lnTo>
                    <a:pt x="71" y="46"/>
                  </a:lnTo>
                  <a:lnTo>
                    <a:pt x="71" y="45"/>
                  </a:lnTo>
                  <a:lnTo>
                    <a:pt x="72" y="45"/>
                  </a:lnTo>
                  <a:lnTo>
                    <a:pt x="71" y="45"/>
                  </a:lnTo>
                  <a:lnTo>
                    <a:pt x="72" y="45"/>
                  </a:lnTo>
                  <a:lnTo>
                    <a:pt x="74" y="45"/>
                  </a:lnTo>
                  <a:lnTo>
                    <a:pt x="74" y="46"/>
                  </a:lnTo>
                  <a:lnTo>
                    <a:pt x="75" y="46"/>
                  </a:lnTo>
                  <a:lnTo>
                    <a:pt x="75" y="48"/>
                  </a:lnTo>
                  <a:lnTo>
                    <a:pt x="74" y="48"/>
                  </a:lnTo>
                  <a:lnTo>
                    <a:pt x="72" y="48"/>
                  </a:lnTo>
                  <a:lnTo>
                    <a:pt x="71" y="46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8" y="46"/>
                  </a:lnTo>
                  <a:lnTo>
                    <a:pt x="66" y="46"/>
                  </a:lnTo>
                  <a:lnTo>
                    <a:pt x="65" y="45"/>
                  </a:lnTo>
                  <a:lnTo>
                    <a:pt x="66" y="45"/>
                  </a:lnTo>
                  <a:lnTo>
                    <a:pt x="65" y="45"/>
                  </a:lnTo>
                  <a:lnTo>
                    <a:pt x="66" y="45"/>
                  </a:lnTo>
                  <a:lnTo>
                    <a:pt x="68" y="45"/>
                  </a:lnTo>
                  <a:lnTo>
                    <a:pt x="69" y="45"/>
                  </a:lnTo>
                  <a:lnTo>
                    <a:pt x="68" y="45"/>
                  </a:lnTo>
                  <a:lnTo>
                    <a:pt x="68" y="44"/>
                  </a:lnTo>
                  <a:lnTo>
                    <a:pt x="66" y="44"/>
                  </a:lnTo>
                  <a:lnTo>
                    <a:pt x="65" y="44"/>
                  </a:lnTo>
                  <a:lnTo>
                    <a:pt x="65" y="43"/>
                  </a:lnTo>
                  <a:lnTo>
                    <a:pt x="66" y="43"/>
                  </a:lnTo>
                  <a:lnTo>
                    <a:pt x="66" y="42"/>
                  </a:lnTo>
                  <a:lnTo>
                    <a:pt x="68" y="42"/>
                  </a:lnTo>
                  <a:lnTo>
                    <a:pt x="66" y="42"/>
                  </a:lnTo>
                  <a:lnTo>
                    <a:pt x="65" y="41"/>
                  </a:lnTo>
                  <a:lnTo>
                    <a:pt x="66" y="41"/>
                  </a:lnTo>
                  <a:lnTo>
                    <a:pt x="68" y="41"/>
                  </a:lnTo>
                  <a:close/>
                  <a:moveTo>
                    <a:pt x="69" y="39"/>
                  </a:moveTo>
                  <a:lnTo>
                    <a:pt x="68" y="39"/>
                  </a:lnTo>
                  <a:lnTo>
                    <a:pt x="68" y="38"/>
                  </a:lnTo>
                  <a:lnTo>
                    <a:pt x="66" y="38"/>
                  </a:lnTo>
                  <a:lnTo>
                    <a:pt x="68" y="37"/>
                  </a:lnTo>
                  <a:lnTo>
                    <a:pt x="69" y="37"/>
                  </a:lnTo>
                  <a:lnTo>
                    <a:pt x="69" y="38"/>
                  </a:lnTo>
                  <a:lnTo>
                    <a:pt x="69" y="39"/>
                  </a:lnTo>
                  <a:close/>
                  <a:moveTo>
                    <a:pt x="44" y="6"/>
                  </a:moveTo>
                  <a:lnTo>
                    <a:pt x="46" y="9"/>
                  </a:lnTo>
                  <a:lnTo>
                    <a:pt x="48" y="11"/>
                  </a:lnTo>
                  <a:lnTo>
                    <a:pt x="48" y="13"/>
                  </a:lnTo>
                  <a:lnTo>
                    <a:pt x="48" y="14"/>
                  </a:lnTo>
                  <a:lnTo>
                    <a:pt x="49" y="16"/>
                  </a:lnTo>
                  <a:lnTo>
                    <a:pt x="49" y="17"/>
                  </a:lnTo>
                  <a:lnTo>
                    <a:pt x="49" y="18"/>
                  </a:lnTo>
                  <a:lnTo>
                    <a:pt x="50" y="19"/>
                  </a:lnTo>
                  <a:lnTo>
                    <a:pt x="50" y="20"/>
                  </a:lnTo>
                  <a:lnTo>
                    <a:pt x="50" y="22"/>
                  </a:lnTo>
                  <a:lnTo>
                    <a:pt x="50" y="23"/>
                  </a:lnTo>
                  <a:lnTo>
                    <a:pt x="51" y="24"/>
                  </a:lnTo>
                  <a:lnTo>
                    <a:pt x="51" y="25"/>
                  </a:lnTo>
                  <a:lnTo>
                    <a:pt x="51" y="26"/>
                  </a:lnTo>
                  <a:lnTo>
                    <a:pt x="52" y="26"/>
                  </a:lnTo>
                  <a:lnTo>
                    <a:pt x="52" y="27"/>
                  </a:lnTo>
                  <a:lnTo>
                    <a:pt x="51" y="27"/>
                  </a:lnTo>
                  <a:lnTo>
                    <a:pt x="52" y="29"/>
                  </a:lnTo>
                  <a:lnTo>
                    <a:pt x="51" y="29"/>
                  </a:lnTo>
                  <a:lnTo>
                    <a:pt x="52" y="29"/>
                  </a:lnTo>
                  <a:lnTo>
                    <a:pt x="52" y="30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3" y="36"/>
                  </a:lnTo>
                  <a:lnTo>
                    <a:pt x="53" y="37"/>
                  </a:lnTo>
                  <a:lnTo>
                    <a:pt x="55" y="41"/>
                  </a:lnTo>
                  <a:lnTo>
                    <a:pt x="55" y="42"/>
                  </a:lnTo>
                  <a:lnTo>
                    <a:pt x="56" y="43"/>
                  </a:lnTo>
                  <a:lnTo>
                    <a:pt x="56" y="44"/>
                  </a:lnTo>
                  <a:lnTo>
                    <a:pt x="56" y="45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6" y="46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6" y="48"/>
                  </a:lnTo>
                  <a:lnTo>
                    <a:pt x="56" y="49"/>
                  </a:lnTo>
                  <a:lnTo>
                    <a:pt x="57" y="49"/>
                  </a:lnTo>
                  <a:lnTo>
                    <a:pt x="58" y="49"/>
                  </a:lnTo>
                  <a:lnTo>
                    <a:pt x="58" y="48"/>
                  </a:lnTo>
                  <a:lnTo>
                    <a:pt x="59" y="48"/>
                  </a:lnTo>
                  <a:lnTo>
                    <a:pt x="59" y="49"/>
                  </a:lnTo>
                  <a:lnTo>
                    <a:pt x="61" y="52"/>
                  </a:lnTo>
                  <a:lnTo>
                    <a:pt x="61" y="54"/>
                  </a:lnTo>
                  <a:lnTo>
                    <a:pt x="62" y="54"/>
                  </a:lnTo>
                  <a:lnTo>
                    <a:pt x="61" y="55"/>
                  </a:lnTo>
                  <a:lnTo>
                    <a:pt x="61" y="56"/>
                  </a:lnTo>
                  <a:lnTo>
                    <a:pt x="62" y="57"/>
                  </a:lnTo>
                  <a:lnTo>
                    <a:pt x="63" y="57"/>
                  </a:lnTo>
                  <a:lnTo>
                    <a:pt x="63" y="56"/>
                  </a:lnTo>
                  <a:lnTo>
                    <a:pt x="64" y="56"/>
                  </a:lnTo>
                  <a:lnTo>
                    <a:pt x="64" y="55"/>
                  </a:lnTo>
                  <a:lnTo>
                    <a:pt x="63" y="54"/>
                  </a:lnTo>
                  <a:lnTo>
                    <a:pt x="63" y="52"/>
                  </a:lnTo>
                  <a:lnTo>
                    <a:pt x="63" y="51"/>
                  </a:lnTo>
                  <a:lnTo>
                    <a:pt x="63" y="50"/>
                  </a:lnTo>
                  <a:lnTo>
                    <a:pt x="64" y="49"/>
                  </a:lnTo>
                  <a:lnTo>
                    <a:pt x="64" y="50"/>
                  </a:lnTo>
                  <a:lnTo>
                    <a:pt x="64" y="49"/>
                  </a:lnTo>
                  <a:lnTo>
                    <a:pt x="65" y="50"/>
                  </a:lnTo>
                  <a:lnTo>
                    <a:pt x="66" y="51"/>
                  </a:lnTo>
                  <a:lnTo>
                    <a:pt x="68" y="51"/>
                  </a:lnTo>
                  <a:lnTo>
                    <a:pt x="68" y="52"/>
                  </a:lnTo>
                  <a:lnTo>
                    <a:pt x="69" y="52"/>
                  </a:lnTo>
                  <a:lnTo>
                    <a:pt x="68" y="54"/>
                  </a:lnTo>
                  <a:lnTo>
                    <a:pt x="68" y="55"/>
                  </a:lnTo>
                  <a:lnTo>
                    <a:pt x="69" y="56"/>
                  </a:lnTo>
                  <a:lnTo>
                    <a:pt x="69" y="57"/>
                  </a:lnTo>
                  <a:lnTo>
                    <a:pt x="70" y="58"/>
                  </a:lnTo>
                  <a:lnTo>
                    <a:pt x="70" y="59"/>
                  </a:lnTo>
                  <a:lnTo>
                    <a:pt x="72" y="59"/>
                  </a:lnTo>
                  <a:lnTo>
                    <a:pt x="72" y="59"/>
                  </a:lnTo>
                  <a:lnTo>
                    <a:pt x="74" y="59"/>
                  </a:lnTo>
                  <a:lnTo>
                    <a:pt x="74" y="59"/>
                  </a:lnTo>
                  <a:lnTo>
                    <a:pt x="75" y="58"/>
                  </a:lnTo>
                  <a:lnTo>
                    <a:pt x="75" y="59"/>
                  </a:lnTo>
                  <a:lnTo>
                    <a:pt x="76" y="58"/>
                  </a:lnTo>
                  <a:lnTo>
                    <a:pt x="76" y="59"/>
                  </a:lnTo>
                  <a:lnTo>
                    <a:pt x="77" y="59"/>
                  </a:lnTo>
                  <a:lnTo>
                    <a:pt x="77" y="58"/>
                  </a:lnTo>
                  <a:lnTo>
                    <a:pt x="77" y="59"/>
                  </a:lnTo>
                  <a:lnTo>
                    <a:pt x="78" y="59"/>
                  </a:lnTo>
                  <a:lnTo>
                    <a:pt x="78" y="59"/>
                  </a:lnTo>
                  <a:lnTo>
                    <a:pt x="79" y="59"/>
                  </a:lnTo>
                  <a:lnTo>
                    <a:pt x="79" y="61"/>
                  </a:lnTo>
                  <a:lnTo>
                    <a:pt x="79" y="59"/>
                  </a:lnTo>
                  <a:lnTo>
                    <a:pt x="81" y="59"/>
                  </a:lnTo>
                  <a:lnTo>
                    <a:pt x="81" y="61"/>
                  </a:lnTo>
                  <a:lnTo>
                    <a:pt x="79" y="59"/>
                  </a:lnTo>
                  <a:lnTo>
                    <a:pt x="79" y="61"/>
                  </a:lnTo>
                  <a:lnTo>
                    <a:pt x="81" y="61"/>
                  </a:lnTo>
                  <a:lnTo>
                    <a:pt x="81" y="62"/>
                  </a:lnTo>
                  <a:lnTo>
                    <a:pt x="81" y="63"/>
                  </a:lnTo>
                  <a:lnTo>
                    <a:pt x="82" y="63"/>
                  </a:lnTo>
                  <a:lnTo>
                    <a:pt x="82" y="64"/>
                  </a:lnTo>
                  <a:lnTo>
                    <a:pt x="82" y="63"/>
                  </a:lnTo>
                  <a:lnTo>
                    <a:pt x="83" y="64"/>
                  </a:lnTo>
                  <a:lnTo>
                    <a:pt x="83" y="63"/>
                  </a:lnTo>
                  <a:lnTo>
                    <a:pt x="83" y="63"/>
                  </a:lnTo>
                  <a:lnTo>
                    <a:pt x="83" y="64"/>
                  </a:lnTo>
                  <a:lnTo>
                    <a:pt x="84" y="64"/>
                  </a:lnTo>
                  <a:lnTo>
                    <a:pt x="85" y="64"/>
                  </a:lnTo>
                  <a:lnTo>
                    <a:pt x="88" y="65"/>
                  </a:lnTo>
                  <a:lnTo>
                    <a:pt x="89" y="65"/>
                  </a:lnTo>
                  <a:lnTo>
                    <a:pt x="89" y="67"/>
                  </a:lnTo>
                  <a:lnTo>
                    <a:pt x="90" y="67"/>
                  </a:lnTo>
                  <a:lnTo>
                    <a:pt x="90" y="68"/>
                  </a:lnTo>
                  <a:lnTo>
                    <a:pt x="91" y="68"/>
                  </a:lnTo>
                  <a:lnTo>
                    <a:pt x="91" y="69"/>
                  </a:lnTo>
                  <a:lnTo>
                    <a:pt x="91" y="70"/>
                  </a:lnTo>
                  <a:lnTo>
                    <a:pt x="92" y="70"/>
                  </a:lnTo>
                  <a:lnTo>
                    <a:pt x="92" y="71"/>
                  </a:lnTo>
                  <a:lnTo>
                    <a:pt x="94" y="71"/>
                  </a:lnTo>
                  <a:lnTo>
                    <a:pt x="94" y="72"/>
                  </a:lnTo>
                  <a:lnTo>
                    <a:pt x="95" y="72"/>
                  </a:lnTo>
                  <a:lnTo>
                    <a:pt x="95" y="74"/>
                  </a:lnTo>
                  <a:lnTo>
                    <a:pt x="95" y="75"/>
                  </a:lnTo>
                  <a:lnTo>
                    <a:pt x="96" y="75"/>
                  </a:lnTo>
                  <a:lnTo>
                    <a:pt x="96" y="76"/>
                  </a:lnTo>
                  <a:lnTo>
                    <a:pt x="97" y="76"/>
                  </a:lnTo>
                  <a:lnTo>
                    <a:pt x="98" y="78"/>
                  </a:lnTo>
                  <a:lnTo>
                    <a:pt x="100" y="80"/>
                  </a:lnTo>
                  <a:lnTo>
                    <a:pt x="101" y="80"/>
                  </a:lnTo>
                  <a:lnTo>
                    <a:pt x="102" y="81"/>
                  </a:lnTo>
                  <a:lnTo>
                    <a:pt x="103" y="81"/>
                  </a:lnTo>
                  <a:lnTo>
                    <a:pt x="104" y="81"/>
                  </a:lnTo>
                  <a:lnTo>
                    <a:pt x="104" y="82"/>
                  </a:lnTo>
                  <a:lnTo>
                    <a:pt x="105" y="83"/>
                  </a:lnTo>
                  <a:lnTo>
                    <a:pt x="105" y="84"/>
                  </a:lnTo>
                  <a:lnTo>
                    <a:pt x="107" y="84"/>
                  </a:lnTo>
                  <a:lnTo>
                    <a:pt x="107" y="85"/>
                  </a:lnTo>
                  <a:lnTo>
                    <a:pt x="107" y="84"/>
                  </a:lnTo>
                  <a:lnTo>
                    <a:pt x="108" y="84"/>
                  </a:lnTo>
                  <a:lnTo>
                    <a:pt x="108" y="85"/>
                  </a:lnTo>
                  <a:lnTo>
                    <a:pt x="109" y="87"/>
                  </a:lnTo>
                  <a:lnTo>
                    <a:pt x="109" y="85"/>
                  </a:lnTo>
                  <a:lnTo>
                    <a:pt x="108" y="85"/>
                  </a:lnTo>
                  <a:lnTo>
                    <a:pt x="109" y="85"/>
                  </a:lnTo>
                  <a:lnTo>
                    <a:pt x="108" y="84"/>
                  </a:lnTo>
                  <a:lnTo>
                    <a:pt x="109" y="85"/>
                  </a:lnTo>
                  <a:lnTo>
                    <a:pt x="110" y="85"/>
                  </a:lnTo>
                  <a:lnTo>
                    <a:pt x="110" y="87"/>
                  </a:lnTo>
                  <a:lnTo>
                    <a:pt x="110" y="88"/>
                  </a:lnTo>
                  <a:lnTo>
                    <a:pt x="110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1" y="91"/>
                  </a:lnTo>
                  <a:lnTo>
                    <a:pt x="111" y="93"/>
                  </a:lnTo>
                  <a:lnTo>
                    <a:pt x="111" y="93"/>
                  </a:lnTo>
                  <a:lnTo>
                    <a:pt x="113" y="93"/>
                  </a:lnTo>
                  <a:lnTo>
                    <a:pt x="114" y="93"/>
                  </a:lnTo>
                  <a:lnTo>
                    <a:pt x="114" y="91"/>
                  </a:lnTo>
                  <a:lnTo>
                    <a:pt x="114" y="93"/>
                  </a:lnTo>
                  <a:lnTo>
                    <a:pt x="115" y="94"/>
                  </a:lnTo>
                  <a:lnTo>
                    <a:pt x="116" y="95"/>
                  </a:lnTo>
                  <a:lnTo>
                    <a:pt x="117" y="95"/>
                  </a:lnTo>
                  <a:lnTo>
                    <a:pt x="117" y="96"/>
                  </a:lnTo>
                  <a:lnTo>
                    <a:pt x="117" y="97"/>
                  </a:lnTo>
                  <a:lnTo>
                    <a:pt x="118" y="98"/>
                  </a:lnTo>
                  <a:lnTo>
                    <a:pt x="118" y="100"/>
                  </a:lnTo>
                  <a:lnTo>
                    <a:pt x="120" y="100"/>
                  </a:lnTo>
                  <a:lnTo>
                    <a:pt x="121" y="101"/>
                  </a:lnTo>
                  <a:lnTo>
                    <a:pt x="122" y="101"/>
                  </a:lnTo>
                  <a:lnTo>
                    <a:pt x="122" y="100"/>
                  </a:lnTo>
                  <a:lnTo>
                    <a:pt x="123" y="100"/>
                  </a:lnTo>
                  <a:lnTo>
                    <a:pt x="123" y="98"/>
                  </a:lnTo>
                  <a:lnTo>
                    <a:pt x="122" y="98"/>
                  </a:lnTo>
                  <a:lnTo>
                    <a:pt x="123" y="98"/>
                  </a:lnTo>
                  <a:lnTo>
                    <a:pt x="123" y="100"/>
                  </a:lnTo>
                  <a:lnTo>
                    <a:pt x="124" y="100"/>
                  </a:lnTo>
                  <a:lnTo>
                    <a:pt x="124" y="101"/>
                  </a:lnTo>
                  <a:lnTo>
                    <a:pt x="126" y="102"/>
                  </a:lnTo>
                  <a:lnTo>
                    <a:pt x="121" y="104"/>
                  </a:lnTo>
                  <a:lnTo>
                    <a:pt x="120" y="104"/>
                  </a:lnTo>
                  <a:lnTo>
                    <a:pt x="120" y="106"/>
                  </a:lnTo>
                  <a:lnTo>
                    <a:pt x="118" y="107"/>
                  </a:lnTo>
                  <a:lnTo>
                    <a:pt x="118" y="108"/>
                  </a:lnTo>
                  <a:lnTo>
                    <a:pt x="117" y="108"/>
                  </a:lnTo>
                  <a:lnTo>
                    <a:pt x="117" y="109"/>
                  </a:lnTo>
                  <a:lnTo>
                    <a:pt x="116" y="109"/>
                  </a:lnTo>
                  <a:lnTo>
                    <a:pt x="114" y="107"/>
                  </a:lnTo>
                  <a:lnTo>
                    <a:pt x="113" y="107"/>
                  </a:lnTo>
                  <a:lnTo>
                    <a:pt x="113" y="106"/>
                  </a:lnTo>
                  <a:lnTo>
                    <a:pt x="111" y="106"/>
                  </a:lnTo>
                  <a:lnTo>
                    <a:pt x="111" y="107"/>
                  </a:lnTo>
                  <a:lnTo>
                    <a:pt x="109" y="104"/>
                  </a:lnTo>
                  <a:lnTo>
                    <a:pt x="108" y="102"/>
                  </a:lnTo>
                  <a:lnTo>
                    <a:pt x="107" y="101"/>
                  </a:lnTo>
                  <a:lnTo>
                    <a:pt x="105" y="100"/>
                  </a:lnTo>
                  <a:lnTo>
                    <a:pt x="103" y="98"/>
                  </a:lnTo>
                  <a:lnTo>
                    <a:pt x="102" y="97"/>
                  </a:lnTo>
                  <a:lnTo>
                    <a:pt x="101" y="94"/>
                  </a:lnTo>
                  <a:lnTo>
                    <a:pt x="100" y="93"/>
                  </a:lnTo>
                  <a:lnTo>
                    <a:pt x="98" y="91"/>
                  </a:lnTo>
                  <a:lnTo>
                    <a:pt x="97" y="90"/>
                  </a:lnTo>
                  <a:lnTo>
                    <a:pt x="95" y="89"/>
                  </a:lnTo>
                  <a:lnTo>
                    <a:pt x="92" y="88"/>
                  </a:lnTo>
                  <a:lnTo>
                    <a:pt x="89" y="85"/>
                  </a:lnTo>
                  <a:lnTo>
                    <a:pt x="88" y="83"/>
                  </a:lnTo>
                  <a:lnTo>
                    <a:pt x="85" y="81"/>
                  </a:lnTo>
                  <a:lnTo>
                    <a:pt x="84" y="78"/>
                  </a:lnTo>
                  <a:lnTo>
                    <a:pt x="83" y="76"/>
                  </a:lnTo>
                  <a:lnTo>
                    <a:pt x="82" y="75"/>
                  </a:lnTo>
                  <a:lnTo>
                    <a:pt x="81" y="75"/>
                  </a:lnTo>
                  <a:lnTo>
                    <a:pt x="78" y="74"/>
                  </a:lnTo>
                  <a:lnTo>
                    <a:pt x="76" y="72"/>
                  </a:lnTo>
                  <a:lnTo>
                    <a:pt x="75" y="72"/>
                  </a:lnTo>
                  <a:lnTo>
                    <a:pt x="74" y="71"/>
                  </a:lnTo>
                  <a:lnTo>
                    <a:pt x="72" y="70"/>
                  </a:lnTo>
                  <a:lnTo>
                    <a:pt x="71" y="69"/>
                  </a:lnTo>
                  <a:lnTo>
                    <a:pt x="70" y="69"/>
                  </a:lnTo>
                  <a:lnTo>
                    <a:pt x="69" y="69"/>
                  </a:lnTo>
                  <a:lnTo>
                    <a:pt x="68" y="69"/>
                  </a:lnTo>
                  <a:lnTo>
                    <a:pt x="66" y="69"/>
                  </a:lnTo>
                  <a:lnTo>
                    <a:pt x="65" y="69"/>
                  </a:lnTo>
                  <a:lnTo>
                    <a:pt x="64" y="69"/>
                  </a:lnTo>
                  <a:lnTo>
                    <a:pt x="63" y="68"/>
                  </a:lnTo>
                  <a:lnTo>
                    <a:pt x="62" y="68"/>
                  </a:lnTo>
                  <a:lnTo>
                    <a:pt x="61" y="68"/>
                  </a:lnTo>
                  <a:lnTo>
                    <a:pt x="59" y="68"/>
                  </a:lnTo>
                  <a:lnTo>
                    <a:pt x="58" y="67"/>
                  </a:lnTo>
                  <a:lnTo>
                    <a:pt x="57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68"/>
                  </a:lnTo>
                  <a:lnTo>
                    <a:pt x="55" y="68"/>
                  </a:lnTo>
                  <a:lnTo>
                    <a:pt x="53" y="68"/>
                  </a:lnTo>
                  <a:lnTo>
                    <a:pt x="53" y="69"/>
                  </a:lnTo>
                  <a:lnTo>
                    <a:pt x="52" y="69"/>
                  </a:lnTo>
                  <a:lnTo>
                    <a:pt x="52" y="68"/>
                  </a:lnTo>
                  <a:lnTo>
                    <a:pt x="51" y="67"/>
                  </a:lnTo>
                  <a:lnTo>
                    <a:pt x="51" y="65"/>
                  </a:lnTo>
                  <a:lnTo>
                    <a:pt x="50" y="65"/>
                  </a:lnTo>
                  <a:lnTo>
                    <a:pt x="49" y="64"/>
                  </a:lnTo>
                  <a:lnTo>
                    <a:pt x="49" y="65"/>
                  </a:lnTo>
                  <a:lnTo>
                    <a:pt x="49" y="67"/>
                  </a:lnTo>
                  <a:lnTo>
                    <a:pt x="48" y="67"/>
                  </a:lnTo>
                  <a:lnTo>
                    <a:pt x="46" y="68"/>
                  </a:lnTo>
                  <a:lnTo>
                    <a:pt x="45" y="68"/>
                  </a:lnTo>
                  <a:lnTo>
                    <a:pt x="44" y="69"/>
                  </a:lnTo>
                  <a:lnTo>
                    <a:pt x="43" y="69"/>
                  </a:lnTo>
                  <a:lnTo>
                    <a:pt x="42" y="69"/>
                  </a:lnTo>
                  <a:lnTo>
                    <a:pt x="40" y="69"/>
                  </a:lnTo>
                  <a:lnTo>
                    <a:pt x="39" y="69"/>
                  </a:lnTo>
                  <a:lnTo>
                    <a:pt x="38" y="69"/>
                  </a:lnTo>
                  <a:lnTo>
                    <a:pt x="37" y="69"/>
                  </a:lnTo>
                  <a:lnTo>
                    <a:pt x="36" y="68"/>
                  </a:lnTo>
                  <a:lnTo>
                    <a:pt x="35" y="67"/>
                  </a:lnTo>
                  <a:lnTo>
                    <a:pt x="35" y="65"/>
                  </a:lnTo>
                  <a:lnTo>
                    <a:pt x="33" y="64"/>
                  </a:lnTo>
                  <a:lnTo>
                    <a:pt x="32" y="64"/>
                  </a:lnTo>
                  <a:lnTo>
                    <a:pt x="31" y="64"/>
                  </a:lnTo>
                  <a:lnTo>
                    <a:pt x="30" y="63"/>
                  </a:lnTo>
                  <a:lnTo>
                    <a:pt x="29" y="63"/>
                  </a:lnTo>
                  <a:lnTo>
                    <a:pt x="29" y="62"/>
                  </a:lnTo>
                  <a:lnTo>
                    <a:pt x="27" y="62"/>
                  </a:lnTo>
                  <a:lnTo>
                    <a:pt x="27" y="61"/>
                  </a:lnTo>
                  <a:lnTo>
                    <a:pt x="26" y="62"/>
                  </a:lnTo>
                  <a:lnTo>
                    <a:pt x="26" y="65"/>
                  </a:lnTo>
                  <a:lnTo>
                    <a:pt x="25" y="68"/>
                  </a:lnTo>
                  <a:lnTo>
                    <a:pt x="24" y="71"/>
                  </a:lnTo>
                  <a:lnTo>
                    <a:pt x="23" y="74"/>
                  </a:lnTo>
                  <a:lnTo>
                    <a:pt x="22" y="76"/>
                  </a:lnTo>
                  <a:lnTo>
                    <a:pt x="22" y="75"/>
                  </a:lnTo>
                  <a:lnTo>
                    <a:pt x="20" y="74"/>
                  </a:lnTo>
                  <a:lnTo>
                    <a:pt x="20" y="72"/>
                  </a:lnTo>
                  <a:lnTo>
                    <a:pt x="19" y="72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8" y="70"/>
                  </a:lnTo>
                  <a:lnTo>
                    <a:pt x="18" y="69"/>
                  </a:lnTo>
                  <a:lnTo>
                    <a:pt x="17" y="69"/>
                  </a:lnTo>
                  <a:lnTo>
                    <a:pt x="16" y="69"/>
                  </a:lnTo>
                  <a:lnTo>
                    <a:pt x="14" y="69"/>
                  </a:lnTo>
                  <a:lnTo>
                    <a:pt x="13" y="69"/>
                  </a:lnTo>
                  <a:lnTo>
                    <a:pt x="13" y="70"/>
                  </a:lnTo>
                  <a:lnTo>
                    <a:pt x="13" y="71"/>
                  </a:lnTo>
                  <a:lnTo>
                    <a:pt x="12" y="71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7" y="71"/>
                  </a:lnTo>
                  <a:lnTo>
                    <a:pt x="6" y="71"/>
                  </a:lnTo>
                  <a:lnTo>
                    <a:pt x="5" y="71"/>
                  </a:lnTo>
                  <a:lnTo>
                    <a:pt x="4" y="71"/>
                  </a:lnTo>
                  <a:lnTo>
                    <a:pt x="3" y="71"/>
                  </a:lnTo>
                  <a:lnTo>
                    <a:pt x="3" y="72"/>
                  </a:lnTo>
                  <a:lnTo>
                    <a:pt x="1" y="72"/>
                  </a:lnTo>
                  <a:lnTo>
                    <a:pt x="1" y="69"/>
                  </a:lnTo>
                  <a:lnTo>
                    <a:pt x="1" y="67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0" y="61"/>
                  </a:lnTo>
                  <a:lnTo>
                    <a:pt x="0" y="58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1" y="55"/>
                  </a:lnTo>
                  <a:lnTo>
                    <a:pt x="1" y="54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4" y="48"/>
                  </a:lnTo>
                  <a:lnTo>
                    <a:pt x="5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7" y="39"/>
                  </a:lnTo>
                  <a:lnTo>
                    <a:pt x="8" y="37"/>
                  </a:lnTo>
                  <a:lnTo>
                    <a:pt x="8" y="35"/>
                  </a:lnTo>
                  <a:lnTo>
                    <a:pt x="10" y="33"/>
                  </a:lnTo>
                  <a:lnTo>
                    <a:pt x="10" y="32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0"/>
                  </a:lnTo>
                  <a:lnTo>
                    <a:pt x="8" y="29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10" y="26"/>
                  </a:lnTo>
                  <a:lnTo>
                    <a:pt x="10" y="25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1" y="20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19"/>
                  </a:lnTo>
                  <a:lnTo>
                    <a:pt x="11" y="18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6" y="19"/>
                  </a:lnTo>
                  <a:lnTo>
                    <a:pt x="17" y="18"/>
                  </a:lnTo>
                  <a:lnTo>
                    <a:pt x="19" y="19"/>
                  </a:lnTo>
                  <a:lnTo>
                    <a:pt x="20" y="18"/>
                  </a:lnTo>
                  <a:lnTo>
                    <a:pt x="20" y="17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20" y="13"/>
                  </a:lnTo>
                  <a:lnTo>
                    <a:pt x="23" y="12"/>
                  </a:lnTo>
                  <a:lnTo>
                    <a:pt x="24" y="12"/>
                  </a:lnTo>
                  <a:lnTo>
                    <a:pt x="25" y="12"/>
                  </a:lnTo>
                  <a:lnTo>
                    <a:pt x="26" y="10"/>
                  </a:lnTo>
                  <a:lnTo>
                    <a:pt x="26" y="11"/>
                  </a:lnTo>
                  <a:lnTo>
                    <a:pt x="27" y="11"/>
                  </a:lnTo>
                  <a:lnTo>
                    <a:pt x="27" y="10"/>
                  </a:lnTo>
                  <a:lnTo>
                    <a:pt x="29" y="10"/>
                  </a:lnTo>
                  <a:lnTo>
                    <a:pt x="30" y="9"/>
                  </a:lnTo>
                  <a:lnTo>
                    <a:pt x="31" y="9"/>
                  </a:lnTo>
                  <a:lnTo>
                    <a:pt x="31" y="10"/>
                  </a:lnTo>
                  <a:lnTo>
                    <a:pt x="31" y="9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5" y="7"/>
                  </a:lnTo>
                  <a:lnTo>
                    <a:pt x="36" y="6"/>
                  </a:lnTo>
                  <a:lnTo>
                    <a:pt x="37" y="5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40" y="0"/>
                  </a:lnTo>
                  <a:lnTo>
                    <a:pt x="42" y="1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43" y="3"/>
                  </a:lnTo>
                  <a:lnTo>
                    <a:pt x="44" y="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68" name="Freeform 523">
              <a:extLst>
                <a:ext uri="{FF2B5EF4-FFF2-40B4-BE49-F238E27FC236}">
                  <a16:creationId xmlns:a16="http://schemas.microsoft.com/office/drawing/2014/main" id="{11F352A2-C103-8641-02F9-5614941BE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431" y="1617812"/>
              <a:ext cx="227013" cy="115888"/>
            </a:xfrm>
            <a:custGeom>
              <a:avLst/>
              <a:gdLst>
                <a:gd name="T0" fmla="*/ 138 w 143"/>
                <a:gd name="T1" fmla="*/ 19 h 73"/>
                <a:gd name="T2" fmla="*/ 142 w 143"/>
                <a:gd name="T3" fmla="*/ 26 h 73"/>
                <a:gd name="T4" fmla="*/ 142 w 143"/>
                <a:gd name="T5" fmla="*/ 31 h 73"/>
                <a:gd name="T6" fmla="*/ 140 w 143"/>
                <a:gd name="T7" fmla="*/ 33 h 73"/>
                <a:gd name="T8" fmla="*/ 137 w 143"/>
                <a:gd name="T9" fmla="*/ 36 h 73"/>
                <a:gd name="T10" fmla="*/ 131 w 143"/>
                <a:gd name="T11" fmla="*/ 37 h 73"/>
                <a:gd name="T12" fmla="*/ 133 w 143"/>
                <a:gd name="T13" fmla="*/ 41 h 73"/>
                <a:gd name="T14" fmla="*/ 131 w 143"/>
                <a:gd name="T15" fmla="*/ 49 h 73"/>
                <a:gd name="T16" fmla="*/ 130 w 143"/>
                <a:gd name="T17" fmla="*/ 55 h 73"/>
                <a:gd name="T18" fmla="*/ 129 w 143"/>
                <a:gd name="T19" fmla="*/ 56 h 73"/>
                <a:gd name="T20" fmla="*/ 124 w 143"/>
                <a:gd name="T21" fmla="*/ 60 h 73"/>
                <a:gd name="T22" fmla="*/ 122 w 143"/>
                <a:gd name="T23" fmla="*/ 64 h 73"/>
                <a:gd name="T24" fmla="*/ 114 w 143"/>
                <a:gd name="T25" fmla="*/ 64 h 73"/>
                <a:gd name="T26" fmla="*/ 110 w 143"/>
                <a:gd name="T27" fmla="*/ 65 h 73"/>
                <a:gd name="T28" fmla="*/ 101 w 143"/>
                <a:gd name="T29" fmla="*/ 67 h 73"/>
                <a:gd name="T30" fmla="*/ 97 w 143"/>
                <a:gd name="T31" fmla="*/ 71 h 73"/>
                <a:gd name="T32" fmla="*/ 86 w 143"/>
                <a:gd name="T33" fmla="*/ 71 h 73"/>
                <a:gd name="T34" fmla="*/ 75 w 143"/>
                <a:gd name="T35" fmla="*/ 68 h 73"/>
                <a:gd name="T36" fmla="*/ 61 w 143"/>
                <a:gd name="T37" fmla="*/ 65 h 73"/>
                <a:gd name="T38" fmla="*/ 53 w 143"/>
                <a:gd name="T39" fmla="*/ 63 h 73"/>
                <a:gd name="T40" fmla="*/ 49 w 143"/>
                <a:gd name="T41" fmla="*/ 60 h 73"/>
                <a:gd name="T42" fmla="*/ 47 w 143"/>
                <a:gd name="T43" fmla="*/ 56 h 73"/>
                <a:gd name="T44" fmla="*/ 38 w 143"/>
                <a:gd name="T45" fmla="*/ 57 h 73"/>
                <a:gd name="T46" fmla="*/ 31 w 143"/>
                <a:gd name="T47" fmla="*/ 58 h 73"/>
                <a:gd name="T48" fmla="*/ 25 w 143"/>
                <a:gd name="T49" fmla="*/ 62 h 73"/>
                <a:gd name="T50" fmla="*/ 19 w 143"/>
                <a:gd name="T51" fmla="*/ 60 h 73"/>
                <a:gd name="T52" fmla="*/ 14 w 143"/>
                <a:gd name="T53" fmla="*/ 60 h 73"/>
                <a:gd name="T54" fmla="*/ 7 w 143"/>
                <a:gd name="T55" fmla="*/ 57 h 73"/>
                <a:gd name="T56" fmla="*/ 1 w 143"/>
                <a:gd name="T57" fmla="*/ 52 h 73"/>
                <a:gd name="T58" fmla="*/ 2 w 143"/>
                <a:gd name="T59" fmla="*/ 43 h 73"/>
                <a:gd name="T60" fmla="*/ 6 w 143"/>
                <a:gd name="T61" fmla="*/ 41 h 73"/>
                <a:gd name="T62" fmla="*/ 9 w 143"/>
                <a:gd name="T63" fmla="*/ 42 h 73"/>
                <a:gd name="T64" fmla="*/ 13 w 143"/>
                <a:gd name="T65" fmla="*/ 46 h 73"/>
                <a:gd name="T66" fmla="*/ 16 w 143"/>
                <a:gd name="T67" fmla="*/ 48 h 73"/>
                <a:gd name="T68" fmla="*/ 19 w 143"/>
                <a:gd name="T69" fmla="*/ 41 h 73"/>
                <a:gd name="T70" fmla="*/ 25 w 143"/>
                <a:gd name="T71" fmla="*/ 43 h 73"/>
                <a:gd name="T72" fmla="*/ 33 w 143"/>
                <a:gd name="T73" fmla="*/ 45 h 73"/>
                <a:gd name="T74" fmla="*/ 39 w 143"/>
                <a:gd name="T75" fmla="*/ 42 h 73"/>
                <a:gd name="T76" fmla="*/ 46 w 143"/>
                <a:gd name="T77" fmla="*/ 39 h 73"/>
                <a:gd name="T78" fmla="*/ 53 w 143"/>
                <a:gd name="T79" fmla="*/ 37 h 73"/>
                <a:gd name="T80" fmla="*/ 60 w 143"/>
                <a:gd name="T81" fmla="*/ 37 h 73"/>
                <a:gd name="T82" fmla="*/ 65 w 143"/>
                <a:gd name="T83" fmla="*/ 43 h 73"/>
                <a:gd name="T84" fmla="*/ 66 w 143"/>
                <a:gd name="T85" fmla="*/ 37 h 73"/>
                <a:gd name="T86" fmla="*/ 64 w 143"/>
                <a:gd name="T87" fmla="*/ 30 h 73"/>
                <a:gd name="T88" fmla="*/ 62 w 143"/>
                <a:gd name="T89" fmla="*/ 23 h 73"/>
                <a:gd name="T90" fmla="*/ 74 w 143"/>
                <a:gd name="T91" fmla="*/ 17 h 73"/>
                <a:gd name="T92" fmla="*/ 78 w 143"/>
                <a:gd name="T93" fmla="*/ 13 h 73"/>
                <a:gd name="T94" fmla="*/ 81 w 143"/>
                <a:gd name="T95" fmla="*/ 6 h 73"/>
                <a:gd name="T96" fmla="*/ 85 w 143"/>
                <a:gd name="T97" fmla="*/ 11 h 73"/>
                <a:gd name="T98" fmla="*/ 93 w 143"/>
                <a:gd name="T99" fmla="*/ 11 h 73"/>
                <a:gd name="T100" fmla="*/ 99 w 143"/>
                <a:gd name="T101" fmla="*/ 7 h 73"/>
                <a:gd name="T102" fmla="*/ 103 w 143"/>
                <a:gd name="T103" fmla="*/ 3 h 73"/>
                <a:gd name="T104" fmla="*/ 107 w 143"/>
                <a:gd name="T105" fmla="*/ 2 h 73"/>
                <a:gd name="T106" fmla="*/ 118 w 143"/>
                <a:gd name="T107" fmla="*/ 4 h 73"/>
                <a:gd name="T108" fmla="*/ 129 w 143"/>
                <a:gd name="T109" fmla="*/ 7 h 73"/>
                <a:gd name="T110" fmla="*/ 133 w 143"/>
                <a:gd name="T111" fmla="*/ 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3" h="73">
                  <a:moveTo>
                    <a:pt x="138" y="11"/>
                  </a:moveTo>
                  <a:lnTo>
                    <a:pt x="139" y="12"/>
                  </a:lnTo>
                  <a:lnTo>
                    <a:pt x="138" y="13"/>
                  </a:lnTo>
                  <a:lnTo>
                    <a:pt x="138" y="15"/>
                  </a:lnTo>
                  <a:lnTo>
                    <a:pt x="137" y="16"/>
                  </a:lnTo>
                  <a:lnTo>
                    <a:pt x="137" y="18"/>
                  </a:lnTo>
                  <a:lnTo>
                    <a:pt x="137" y="19"/>
                  </a:lnTo>
                  <a:lnTo>
                    <a:pt x="138" y="19"/>
                  </a:lnTo>
                  <a:lnTo>
                    <a:pt x="138" y="20"/>
                  </a:lnTo>
                  <a:lnTo>
                    <a:pt x="139" y="22"/>
                  </a:lnTo>
                  <a:lnTo>
                    <a:pt x="139" y="23"/>
                  </a:lnTo>
                  <a:lnTo>
                    <a:pt x="139" y="24"/>
                  </a:lnTo>
                  <a:lnTo>
                    <a:pt x="139" y="25"/>
                  </a:lnTo>
                  <a:lnTo>
                    <a:pt x="140" y="25"/>
                  </a:lnTo>
                  <a:lnTo>
                    <a:pt x="140" y="26"/>
                  </a:lnTo>
                  <a:lnTo>
                    <a:pt x="142" y="26"/>
                  </a:lnTo>
                  <a:lnTo>
                    <a:pt x="140" y="26"/>
                  </a:lnTo>
                  <a:lnTo>
                    <a:pt x="140" y="28"/>
                  </a:lnTo>
                  <a:lnTo>
                    <a:pt x="142" y="28"/>
                  </a:lnTo>
                  <a:lnTo>
                    <a:pt x="140" y="28"/>
                  </a:lnTo>
                  <a:lnTo>
                    <a:pt x="142" y="29"/>
                  </a:lnTo>
                  <a:lnTo>
                    <a:pt x="143" y="29"/>
                  </a:lnTo>
                  <a:lnTo>
                    <a:pt x="142" y="30"/>
                  </a:lnTo>
                  <a:lnTo>
                    <a:pt x="142" y="31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0" y="31"/>
                  </a:lnTo>
                  <a:lnTo>
                    <a:pt x="140" y="32"/>
                  </a:lnTo>
                  <a:lnTo>
                    <a:pt x="139" y="32"/>
                  </a:lnTo>
                  <a:lnTo>
                    <a:pt x="140" y="32"/>
                  </a:lnTo>
                  <a:lnTo>
                    <a:pt x="140" y="33"/>
                  </a:lnTo>
                  <a:lnTo>
                    <a:pt x="140" y="35"/>
                  </a:lnTo>
                  <a:lnTo>
                    <a:pt x="140" y="36"/>
                  </a:lnTo>
                  <a:lnTo>
                    <a:pt x="142" y="36"/>
                  </a:lnTo>
                  <a:lnTo>
                    <a:pt x="140" y="37"/>
                  </a:lnTo>
                  <a:lnTo>
                    <a:pt x="139" y="37"/>
                  </a:lnTo>
                  <a:lnTo>
                    <a:pt x="138" y="37"/>
                  </a:lnTo>
                  <a:lnTo>
                    <a:pt x="137" y="37"/>
                  </a:lnTo>
                  <a:lnTo>
                    <a:pt x="137" y="36"/>
                  </a:lnTo>
                  <a:lnTo>
                    <a:pt x="136" y="37"/>
                  </a:lnTo>
                  <a:lnTo>
                    <a:pt x="135" y="37"/>
                  </a:lnTo>
                  <a:lnTo>
                    <a:pt x="133" y="36"/>
                  </a:lnTo>
                  <a:lnTo>
                    <a:pt x="132" y="35"/>
                  </a:lnTo>
                  <a:lnTo>
                    <a:pt x="131" y="35"/>
                  </a:lnTo>
                  <a:lnTo>
                    <a:pt x="131" y="36"/>
                  </a:lnTo>
                  <a:lnTo>
                    <a:pt x="131" y="36"/>
                  </a:lnTo>
                  <a:lnTo>
                    <a:pt x="131" y="37"/>
                  </a:lnTo>
                  <a:lnTo>
                    <a:pt x="130" y="37"/>
                  </a:lnTo>
                  <a:lnTo>
                    <a:pt x="130" y="38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32" y="38"/>
                  </a:lnTo>
                  <a:lnTo>
                    <a:pt x="132" y="39"/>
                  </a:lnTo>
                  <a:lnTo>
                    <a:pt x="133" y="39"/>
                  </a:lnTo>
                  <a:lnTo>
                    <a:pt x="133" y="41"/>
                  </a:lnTo>
                  <a:lnTo>
                    <a:pt x="133" y="42"/>
                  </a:lnTo>
                  <a:lnTo>
                    <a:pt x="132" y="42"/>
                  </a:lnTo>
                  <a:lnTo>
                    <a:pt x="132" y="43"/>
                  </a:lnTo>
                  <a:lnTo>
                    <a:pt x="132" y="44"/>
                  </a:lnTo>
                  <a:lnTo>
                    <a:pt x="131" y="45"/>
                  </a:lnTo>
                  <a:lnTo>
                    <a:pt x="130" y="45"/>
                  </a:lnTo>
                  <a:lnTo>
                    <a:pt x="130" y="46"/>
                  </a:lnTo>
                  <a:lnTo>
                    <a:pt x="131" y="49"/>
                  </a:lnTo>
                  <a:lnTo>
                    <a:pt x="130" y="49"/>
                  </a:lnTo>
                  <a:lnTo>
                    <a:pt x="130" y="50"/>
                  </a:lnTo>
                  <a:lnTo>
                    <a:pt x="130" y="51"/>
                  </a:lnTo>
                  <a:lnTo>
                    <a:pt x="130" y="52"/>
                  </a:lnTo>
                  <a:lnTo>
                    <a:pt x="131" y="52"/>
                  </a:lnTo>
                  <a:lnTo>
                    <a:pt x="131" y="54"/>
                  </a:lnTo>
                  <a:lnTo>
                    <a:pt x="130" y="54"/>
                  </a:lnTo>
                  <a:lnTo>
                    <a:pt x="130" y="55"/>
                  </a:lnTo>
                  <a:lnTo>
                    <a:pt x="131" y="55"/>
                  </a:lnTo>
                  <a:lnTo>
                    <a:pt x="131" y="56"/>
                  </a:lnTo>
                  <a:lnTo>
                    <a:pt x="130" y="56"/>
                  </a:lnTo>
                  <a:lnTo>
                    <a:pt x="131" y="56"/>
                  </a:lnTo>
                  <a:lnTo>
                    <a:pt x="131" y="57"/>
                  </a:lnTo>
                  <a:lnTo>
                    <a:pt x="130" y="57"/>
                  </a:lnTo>
                  <a:lnTo>
                    <a:pt x="129" y="57"/>
                  </a:lnTo>
                  <a:lnTo>
                    <a:pt x="129" y="56"/>
                  </a:lnTo>
                  <a:lnTo>
                    <a:pt x="127" y="57"/>
                  </a:lnTo>
                  <a:lnTo>
                    <a:pt x="127" y="56"/>
                  </a:lnTo>
                  <a:lnTo>
                    <a:pt x="126" y="56"/>
                  </a:lnTo>
                  <a:lnTo>
                    <a:pt x="126" y="57"/>
                  </a:lnTo>
                  <a:lnTo>
                    <a:pt x="126" y="58"/>
                  </a:lnTo>
                  <a:lnTo>
                    <a:pt x="125" y="58"/>
                  </a:lnTo>
                  <a:lnTo>
                    <a:pt x="125" y="60"/>
                  </a:lnTo>
                  <a:lnTo>
                    <a:pt x="124" y="60"/>
                  </a:lnTo>
                  <a:lnTo>
                    <a:pt x="124" y="60"/>
                  </a:lnTo>
                  <a:lnTo>
                    <a:pt x="123" y="60"/>
                  </a:lnTo>
                  <a:lnTo>
                    <a:pt x="122" y="61"/>
                  </a:lnTo>
                  <a:lnTo>
                    <a:pt x="120" y="61"/>
                  </a:lnTo>
                  <a:lnTo>
                    <a:pt x="120" y="62"/>
                  </a:lnTo>
                  <a:lnTo>
                    <a:pt x="120" y="63"/>
                  </a:lnTo>
                  <a:lnTo>
                    <a:pt x="122" y="63"/>
                  </a:lnTo>
                  <a:lnTo>
                    <a:pt x="122" y="64"/>
                  </a:lnTo>
                  <a:lnTo>
                    <a:pt x="122" y="65"/>
                  </a:lnTo>
                  <a:lnTo>
                    <a:pt x="122" y="64"/>
                  </a:lnTo>
                  <a:lnTo>
                    <a:pt x="120" y="64"/>
                  </a:lnTo>
                  <a:lnTo>
                    <a:pt x="119" y="63"/>
                  </a:lnTo>
                  <a:lnTo>
                    <a:pt x="118" y="63"/>
                  </a:lnTo>
                  <a:lnTo>
                    <a:pt x="117" y="64"/>
                  </a:lnTo>
                  <a:lnTo>
                    <a:pt x="116" y="64"/>
                  </a:lnTo>
                  <a:lnTo>
                    <a:pt x="114" y="64"/>
                  </a:lnTo>
                  <a:lnTo>
                    <a:pt x="114" y="63"/>
                  </a:lnTo>
                  <a:lnTo>
                    <a:pt x="114" y="64"/>
                  </a:lnTo>
                  <a:lnTo>
                    <a:pt x="113" y="64"/>
                  </a:lnTo>
                  <a:lnTo>
                    <a:pt x="112" y="64"/>
                  </a:lnTo>
                  <a:lnTo>
                    <a:pt x="112" y="65"/>
                  </a:lnTo>
                  <a:lnTo>
                    <a:pt x="112" y="67"/>
                  </a:lnTo>
                  <a:lnTo>
                    <a:pt x="111" y="67"/>
                  </a:lnTo>
                  <a:lnTo>
                    <a:pt x="110" y="65"/>
                  </a:lnTo>
                  <a:lnTo>
                    <a:pt x="109" y="65"/>
                  </a:lnTo>
                  <a:lnTo>
                    <a:pt x="106" y="65"/>
                  </a:lnTo>
                  <a:lnTo>
                    <a:pt x="105" y="65"/>
                  </a:lnTo>
                  <a:lnTo>
                    <a:pt x="104" y="65"/>
                  </a:lnTo>
                  <a:lnTo>
                    <a:pt x="103" y="65"/>
                  </a:lnTo>
                  <a:lnTo>
                    <a:pt x="103" y="65"/>
                  </a:lnTo>
                  <a:lnTo>
                    <a:pt x="103" y="67"/>
                  </a:lnTo>
                  <a:lnTo>
                    <a:pt x="101" y="67"/>
                  </a:lnTo>
                  <a:lnTo>
                    <a:pt x="100" y="67"/>
                  </a:lnTo>
                  <a:lnTo>
                    <a:pt x="100" y="68"/>
                  </a:lnTo>
                  <a:lnTo>
                    <a:pt x="99" y="68"/>
                  </a:lnTo>
                  <a:lnTo>
                    <a:pt x="99" y="69"/>
                  </a:lnTo>
                  <a:lnTo>
                    <a:pt x="99" y="70"/>
                  </a:lnTo>
                  <a:lnTo>
                    <a:pt x="98" y="70"/>
                  </a:lnTo>
                  <a:lnTo>
                    <a:pt x="97" y="70"/>
                  </a:lnTo>
                  <a:lnTo>
                    <a:pt x="97" y="71"/>
                  </a:lnTo>
                  <a:lnTo>
                    <a:pt x="96" y="71"/>
                  </a:lnTo>
                  <a:lnTo>
                    <a:pt x="94" y="73"/>
                  </a:lnTo>
                  <a:lnTo>
                    <a:pt x="93" y="73"/>
                  </a:lnTo>
                  <a:lnTo>
                    <a:pt x="92" y="73"/>
                  </a:lnTo>
                  <a:lnTo>
                    <a:pt x="92" y="71"/>
                  </a:lnTo>
                  <a:lnTo>
                    <a:pt x="91" y="71"/>
                  </a:lnTo>
                  <a:lnTo>
                    <a:pt x="88" y="71"/>
                  </a:lnTo>
                  <a:lnTo>
                    <a:pt x="86" y="71"/>
                  </a:lnTo>
                  <a:lnTo>
                    <a:pt x="85" y="70"/>
                  </a:lnTo>
                  <a:lnTo>
                    <a:pt x="84" y="70"/>
                  </a:lnTo>
                  <a:lnTo>
                    <a:pt x="81" y="69"/>
                  </a:lnTo>
                  <a:lnTo>
                    <a:pt x="80" y="69"/>
                  </a:lnTo>
                  <a:lnTo>
                    <a:pt x="79" y="69"/>
                  </a:lnTo>
                  <a:lnTo>
                    <a:pt x="78" y="69"/>
                  </a:lnTo>
                  <a:lnTo>
                    <a:pt x="75" y="68"/>
                  </a:lnTo>
                  <a:lnTo>
                    <a:pt x="75" y="68"/>
                  </a:lnTo>
                  <a:lnTo>
                    <a:pt x="74" y="68"/>
                  </a:lnTo>
                  <a:lnTo>
                    <a:pt x="73" y="68"/>
                  </a:lnTo>
                  <a:lnTo>
                    <a:pt x="71" y="68"/>
                  </a:lnTo>
                  <a:lnTo>
                    <a:pt x="70" y="68"/>
                  </a:lnTo>
                  <a:lnTo>
                    <a:pt x="68" y="68"/>
                  </a:lnTo>
                  <a:lnTo>
                    <a:pt x="67" y="67"/>
                  </a:lnTo>
                  <a:lnTo>
                    <a:pt x="62" y="67"/>
                  </a:lnTo>
                  <a:lnTo>
                    <a:pt x="61" y="65"/>
                  </a:lnTo>
                  <a:lnTo>
                    <a:pt x="60" y="65"/>
                  </a:lnTo>
                  <a:lnTo>
                    <a:pt x="59" y="65"/>
                  </a:lnTo>
                  <a:lnTo>
                    <a:pt x="58" y="65"/>
                  </a:lnTo>
                  <a:lnTo>
                    <a:pt x="57" y="65"/>
                  </a:lnTo>
                  <a:lnTo>
                    <a:pt x="55" y="64"/>
                  </a:lnTo>
                  <a:lnTo>
                    <a:pt x="54" y="64"/>
                  </a:lnTo>
                  <a:lnTo>
                    <a:pt x="53" y="64"/>
                  </a:lnTo>
                  <a:lnTo>
                    <a:pt x="53" y="63"/>
                  </a:lnTo>
                  <a:lnTo>
                    <a:pt x="53" y="62"/>
                  </a:lnTo>
                  <a:lnTo>
                    <a:pt x="52" y="62"/>
                  </a:lnTo>
                  <a:lnTo>
                    <a:pt x="51" y="62"/>
                  </a:lnTo>
                  <a:lnTo>
                    <a:pt x="51" y="61"/>
                  </a:lnTo>
                  <a:lnTo>
                    <a:pt x="52" y="61"/>
                  </a:lnTo>
                  <a:lnTo>
                    <a:pt x="52" y="60"/>
                  </a:lnTo>
                  <a:lnTo>
                    <a:pt x="51" y="60"/>
                  </a:lnTo>
                  <a:lnTo>
                    <a:pt x="49" y="60"/>
                  </a:lnTo>
                  <a:lnTo>
                    <a:pt x="48" y="60"/>
                  </a:lnTo>
                  <a:lnTo>
                    <a:pt x="48" y="58"/>
                  </a:lnTo>
                  <a:lnTo>
                    <a:pt x="48" y="57"/>
                  </a:lnTo>
                  <a:lnTo>
                    <a:pt x="48" y="56"/>
                  </a:lnTo>
                  <a:lnTo>
                    <a:pt x="49" y="56"/>
                  </a:lnTo>
                  <a:lnTo>
                    <a:pt x="49" y="55"/>
                  </a:lnTo>
                  <a:lnTo>
                    <a:pt x="48" y="55"/>
                  </a:lnTo>
                  <a:lnTo>
                    <a:pt x="47" y="56"/>
                  </a:lnTo>
                  <a:lnTo>
                    <a:pt x="46" y="56"/>
                  </a:lnTo>
                  <a:lnTo>
                    <a:pt x="45" y="56"/>
                  </a:lnTo>
                  <a:lnTo>
                    <a:pt x="44" y="57"/>
                  </a:lnTo>
                  <a:lnTo>
                    <a:pt x="42" y="57"/>
                  </a:lnTo>
                  <a:lnTo>
                    <a:pt x="41" y="57"/>
                  </a:lnTo>
                  <a:lnTo>
                    <a:pt x="40" y="57"/>
                  </a:lnTo>
                  <a:lnTo>
                    <a:pt x="39" y="57"/>
                  </a:lnTo>
                  <a:lnTo>
                    <a:pt x="38" y="57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7"/>
                  </a:lnTo>
                  <a:lnTo>
                    <a:pt x="35" y="57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7"/>
                  </a:lnTo>
                  <a:lnTo>
                    <a:pt x="31" y="58"/>
                  </a:lnTo>
                  <a:lnTo>
                    <a:pt x="29" y="60"/>
                  </a:lnTo>
                  <a:lnTo>
                    <a:pt x="29" y="60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5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2" y="61"/>
                  </a:lnTo>
                  <a:lnTo>
                    <a:pt x="21" y="60"/>
                  </a:lnTo>
                  <a:lnTo>
                    <a:pt x="19" y="60"/>
                  </a:lnTo>
                  <a:lnTo>
                    <a:pt x="19" y="60"/>
                  </a:lnTo>
                  <a:lnTo>
                    <a:pt x="19" y="60"/>
                  </a:lnTo>
                  <a:lnTo>
                    <a:pt x="19" y="58"/>
                  </a:lnTo>
                  <a:lnTo>
                    <a:pt x="18" y="57"/>
                  </a:lnTo>
                  <a:lnTo>
                    <a:pt x="16" y="57"/>
                  </a:lnTo>
                  <a:lnTo>
                    <a:pt x="15" y="57"/>
                  </a:lnTo>
                  <a:lnTo>
                    <a:pt x="15" y="58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3" y="60"/>
                  </a:lnTo>
                  <a:lnTo>
                    <a:pt x="12" y="60"/>
                  </a:lnTo>
                  <a:lnTo>
                    <a:pt x="10" y="60"/>
                  </a:lnTo>
                  <a:lnTo>
                    <a:pt x="9" y="60"/>
                  </a:lnTo>
                  <a:lnTo>
                    <a:pt x="8" y="60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7" y="56"/>
                  </a:lnTo>
                  <a:lnTo>
                    <a:pt x="3" y="55"/>
                  </a:lnTo>
                  <a:lnTo>
                    <a:pt x="2" y="55"/>
                  </a:lnTo>
                  <a:lnTo>
                    <a:pt x="1" y="55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2"/>
                  </a:lnTo>
                  <a:lnTo>
                    <a:pt x="1" y="51"/>
                  </a:lnTo>
                  <a:lnTo>
                    <a:pt x="1" y="50"/>
                  </a:lnTo>
                  <a:lnTo>
                    <a:pt x="0" y="49"/>
                  </a:lnTo>
                  <a:lnTo>
                    <a:pt x="1" y="48"/>
                  </a:lnTo>
                  <a:lnTo>
                    <a:pt x="2" y="46"/>
                  </a:lnTo>
                  <a:lnTo>
                    <a:pt x="2" y="45"/>
                  </a:lnTo>
                  <a:lnTo>
                    <a:pt x="2" y="44"/>
                  </a:lnTo>
                  <a:lnTo>
                    <a:pt x="2" y="43"/>
                  </a:lnTo>
                  <a:lnTo>
                    <a:pt x="1" y="43"/>
                  </a:lnTo>
                  <a:lnTo>
                    <a:pt x="1" y="42"/>
                  </a:lnTo>
                  <a:lnTo>
                    <a:pt x="2" y="42"/>
                  </a:lnTo>
                  <a:lnTo>
                    <a:pt x="3" y="42"/>
                  </a:lnTo>
                  <a:lnTo>
                    <a:pt x="5" y="41"/>
                  </a:lnTo>
                  <a:lnTo>
                    <a:pt x="5" y="39"/>
                  </a:lnTo>
                  <a:lnTo>
                    <a:pt x="6" y="39"/>
                  </a:lnTo>
                  <a:lnTo>
                    <a:pt x="6" y="41"/>
                  </a:lnTo>
                  <a:lnTo>
                    <a:pt x="6" y="42"/>
                  </a:lnTo>
                  <a:lnTo>
                    <a:pt x="7" y="42"/>
                  </a:lnTo>
                  <a:lnTo>
                    <a:pt x="7" y="41"/>
                  </a:lnTo>
                  <a:lnTo>
                    <a:pt x="7" y="42"/>
                  </a:lnTo>
                  <a:lnTo>
                    <a:pt x="8" y="42"/>
                  </a:lnTo>
                  <a:lnTo>
                    <a:pt x="8" y="41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10" y="43"/>
                  </a:lnTo>
                  <a:lnTo>
                    <a:pt x="10" y="44"/>
                  </a:lnTo>
                  <a:lnTo>
                    <a:pt x="12" y="44"/>
                  </a:lnTo>
                  <a:lnTo>
                    <a:pt x="10" y="45"/>
                  </a:lnTo>
                  <a:lnTo>
                    <a:pt x="10" y="46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5"/>
                  </a:lnTo>
                  <a:lnTo>
                    <a:pt x="14" y="46"/>
                  </a:lnTo>
                  <a:lnTo>
                    <a:pt x="13" y="48"/>
                  </a:lnTo>
                  <a:lnTo>
                    <a:pt x="13" y="49"/>
                  </a:lnTo>
                  <a:lnTo>
                    <a:pt x="14" y="49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6" y="48"/>
                  </a:lnTo>
                  <a:lnTo>
                    <a:pt x="16" y="46"/>
                  </a:lnTo>
                  <a:lnTo>
                    <a:pt x="18" y="45"/>
                  </a:lnTo>
                  <a:lnTo>
                    <a:pt x="19" y="44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8" y="42"/>
                  </a:lnTo>
                  <a:lnTo>
                    <a:pt x="18" y="41"/>
                  </a:lnTo>
                  <a:lnTo>
                    <a:pt x="19" y="41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0" y="41"/>
                  </a:lnTo>
                  <a:lnTo>
                    <a:pt x="22" y="42"/>
                  </a:lnTo>
                  <a:lnTo>
                    <a:pt x="23" y="42"/>
                  </a:lnTo>
                  <a:lnTo>
                    <a:pt x="25" y="42"/>
                  </a:lnTo>
                  <a:lnTo>
                    <a:pt x="26" y="42"/>
                  </a:lnTo>
                  <a:lnTo>
                    <a:pt x="25" y="43"/>
                  </a:lnTo>
                  <a:lnTo>
                    <a:pt x="26" y="43"/>
                  </a:lnTo>
                  <a:lnTo>
                    <a:pt x="27" y="44"/>
                  </a:lnTo>
                  <a:lnTo>
                    <a:pt x="27" y="45"/>
                  </a:lnTo>
                  <a:lnTo>
                    <a:pt x="29" y="45"/>
                  </a:lnTo>
                  <a:lnTo>
                    <a:pt x="31" y="44"/>
                  </a:lnTo>
                  <a:lnTo>
                    <a:pt x="32" y="44"/>
                  </a:lnTo>
                  <a:lnTo>
                    <a:pt x="32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4" y="44"/>
                  </a:lnTo>
                  <a:lnTo>
                    <a:pt x="35" y="44"/>
                  </a:lnTo>
                  <a:lnTo>
                    <a:pt x="35" y="43"/>
                  </a:lnTo>
                  <a:lnTo>
                    <a:pt x="35" y="42"/>
                  </a:lnTo>
                  <a:lnTo>
                    <a:pt x="36" y="42"/>
                  </a:lnTo>
                  <a:lnTo>
                    <a:pt x="38" y="42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40" y="39"/>
                  </a:lnTo>
                  <a:lnTo>
                    <a:pt x="41" y="39"/>
                  </a:lnTo>
                  <a:lnTo>
                    <a:pt x="42" y="39"/>
                  </a:lnTo>
                  <a:lnTo>
                    <a:pt x="44" y="41"/>
                  </a:lnTo>
                  <a:lnTo>
                    <a:pt x="44" y="39"/>
                  </a:lnTo>
                  <a:lnTo>
                    <a:pt x="45" y="39"/>
                  </a:lnTo>
                  <a:lnTo>
                    <a:pt x="46" y="39"/>
                  </a:lnTo>
                  <a:lnTo>
                    <a:pt x="49" y="39"/>
                  </a:lnTo>
                  <a:lnTo>
                    <a:pt x="49" y="38"/>
                  </a:lnTo>
                  <a:lnTo>
                    <a:pt x="49" y="37"/>
                  </a:lnTo>
                  <a:lnTo>
                    <a:pt x="49" y="36"/>
                  </a:lnTo>
                  <a:lnTo>
                    <a:pt x="51" y="36"/>
                  </a:lnTo>
                  <a:lnTo>
                    <a:pt x="51" y="37"/>
                  </a:lnTo>
                  <a:lnTo>
                    <a:pt x="52" y="37"/>
                  </a:lnTo>
                  <a:lnTo>
                    <a:pt x="53" y="37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5" y="38"/>
                  </a:lnTo>
                  <a:lnTo>
                    <a:pt x="57" y="38"/>
                  </a:lnTo>
                  <a:lnTo>
                    <a:pt x="58" y="38"/>
                  </a:lnTo>
                  <a:lnTo>
                    <a:pt x="58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1" y="37"/>
                  </a:lnTo>
                  <a:lnTo>
                    <a:pt x="60" y="38"/>
                  </a:lnTo>
                  <a:lnTo>
                    <a:pt x="61" y="38"/>
                  </a:lnTo>
                  <a:lnTo>
                    <a:pt x="61" y="39"/>
                  </a:lnTo>
                  <a:lnTo>
                    <a:pt x="61" y="41"/>
                  </a:lnTo>
                  <a:lnTo>
                    <a:pt x="62" y="42"/>
                  </a:lnTo>
                  <a:lnTo>
                    <a:pt x="64" y="43"/>
                  </a:lnTo>
                  <a:lnTo>
                    <a:pt x="65" y="43"/>
                  </a:lnTo>
                  <a:lnTo>
                    <a:pt x="66" y="43"/>
                  </a:lnTo>
                  <a:lnTo>
                    <a:pt x="66" y="42"/>
                  </a:lnTo>
                  <a:lnTo>
                    <a:pt x="66" y="41"/>
                  </a:lnTo>
                  <a:lnTo>
                    <a:pt x="66" y="39"/>
                  </a:lnTo>
                  <a:lnTo>
                    <a:pt x="67" y="39"/>
                  </a:lnTo>
                  <a:lnTo>
                    <a:pt x="67" y="38"/>
                  </a:lnTo>
                  <a:lnTo>
                    <a:pt x="67" y="37"/>
                  </a:lnTo>
                  <a:lnTo>
                    <a:pt x="66" y="37"/>
                  </a:lnTo>
                  <a:lnTo>
                    <a:pt x="66" y="36"/>
                  </a:lnTo>
                  <a:lnTo>
                    <a:pt x="65" y="36"/>
                  </a:lnTo>
                  <a:lnTo>
                    <a:pt x="64" y="36"/>
                  </a:lnTo>
                  <a:lnTo>
                    <a:pt x="64" y="35"/>
                  </a:lnTo>
                  <a:lnTo>
                    <a:pt x="65" y="32"/>
                  </a:lnTo>
                  <a:lnTo>
                    <a:pt x="65" y="31"/>
                  </a:lnTo>
                  <a:lnTo>
                    <a:pt x="64" y="31"/>
                  </a:lnTo>
                  <a:lnTo>
                    <a:pt x="64" y="30"/>
                  </a:lnTo>
                  <a:lnTo>
                    <a:pt x="62" y="30"/>
                  </a:lnTo>
                  <a:lnTo>
                    <a:pt x="62" y="29"/>
                  </a:lnTo>
                  <a:lnTo>
                    <a:pt x="61" y="28"/>
                  </a:lnTo>
                  <a:lnTo>
                    <a:pt x="60" y="26"/>
                  </a:lnTo>
                  <a:lnTo>
                    <a:pt x="60" y="25"/>
                  </a:lnTo>
                  <a:lnTo>
                    <a:pt x="61" y="25"/>
                  </a:lnTo>
                  <a:lnTo>
                    <a:pt x="62" y="24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5" y="23"/>
                  </a:lnTo>
                  <a:lnTo>
                    <a:pt x="66" y="22"/>
                  </a:lnTo>
                  <a:lnTo>
                    <a:pt x="68" y="20"/>
                  </a:lnTo>
                  <a:lnTo>
                    <a:pt x="71" y="20"/>
                  </a:lnTo>
                  <a:lnTo>
                    <a:pt x="72" y="19"/>
                  </a:lnTo>
                  <a:lnTo>
                    <a:pt x="73" y="18"/>
                  </a:lnTo>
                  <a:lnTo>
                    <a:pt x="74" y="17"/>
                  </a:lnTo>
                  <a:lnTo>
                    <a:pt x="74" y="16"/>
                  </a:lnTo>
                  <a:lnTo>
                    <a:pt x="74" y="15"/>
                  </a:lnTo>
                  <a:lnTo>
                    <a:pt x="74" y="13"/>
                  </a:lnTo>
                  <a:lnTo>
                    <a:pt x="74" y="12"/>
                  </a:lnTo>
                  <a:lnTo>
                    <a:pt x="75" y="12"/>
                  </a:lnTo>
                  <a:lnTo>
                    <a:pt x="77" y="12"/>
                  </a:lnTo>
                  <a:lnTo>
                    <a:pt x="77" y="13"/>
                  </a:lnTo>
                  <a:lnTo>
                    <a:pt x="78" y="13"/>
                  </a:lnTo>
                  <a:lnTo>
                    <a:pt x="79" y="12"/>
                  </a:lnTo>
                  <a:lnTo>
                    <a:pt x="80" y="11"/>
                  </a:lnTo>
                  <a:lnTo>
                    <a:pt x="80" y="10"/>
                  </a:lnTo>
                  <a:lnTo>
                    <a:pt x="80" y="9"/>
                  </a:lnTo>
                  <a:lnTo>
                    <a:pt x="79" y="9"/>
                  </a:lnTo>
                  <a:lnTo>
                    <a:pt x="79" y="7"/>
                  </a:lnTo>
                  <a:lnTo>
                    <a:pt x="80" y="6"/>
                  </a:lnTo>
                  <a:lnTo>
                    <a:pt x="81" y="6"/>
                  </a:lnTo>
                  <a:lnTo>
                    <a:pt x="81" y="7"/>
                  </a:lnTo>
                  <a:lnTo>
                    <a:pt x="83" y="7"/>
                  </a:lnTo>
                  <a:lnTo>
                    <a:pt x="84" y="9"/>
                  </a:lnTo>
                  <a:lnTo>
                    <a:pt x="84" y="10"/>
                  </a:lnTo>
                  <a:lnTo>
                    <a:pt x="85" y="10"/>
                  </a:lnTo>
                  <a:lnTo>
                    <a:pt x="84" y="10"/>
                  </a:lnTo>
                  <a:lnTo>
                    <a:pt x="84" y="11"/>
                  </a:lnTo>
                  <a:lnTo>
                    <a:pt x="85" y="11"/>
                  </a:lnTo>
                  <a:lnTo>
                    <a:pt x="85" y="12"/>
                  </a:lnTo>
                  <a:lnTo>
                    <a:pt x="88" y="12"/>
                  </a:lnTo>
                  <a:lnTo>
                    <a:pt x="90" y="12"/>
                  </a:lnTo>
                  <a:lnTo>
                    <a:pt x="91" y="12"/>
                  </a:lnTo>
                  <a:lnTo>
                    <a:pt x="92" y="12"/>
                  </a:lnTo>
                  <a:lnTo>
                    <a:pt x="92" y="11"/>
                  </a:lnTo>
                  <a:lnTo>
                    <a:pt x="92" y="10"/>
                  </a:lnTo>
                  <a:lnTo>
                    <a:pt x="93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7" y="12"/>
                  </a:lnTo>
                  <a:lnTo>
                    <a:pt x="97" y="11"/>
                  </a:lnTo>
                  <a:lnTo>
                    <a:pt x="97" y="10"/>
                  </a:lnTo>
                  <a:lnTo>
                    <a:pt x="98" y="10"/>
                  </a:lnTo>
                  <a:lnTo>
                    <a:pt x="98" y="9"/>
                  </a:lnTo>
                  <a:lnTo>
                    <a:pt x="99" y="7"/>
                  </a:lnTo>
                  <a:lnTo>
                    <a:pt x="99" y="6"/>
                  </a:lnTo>
                  <a:lnTo>
                    <a:pt x="100" y="6"/>
                  </a:lnTo>
                  <a:lnTo>
                    <a:pt x="101" y="6"/>
                  </a:lnTo>
                  <a:lnTo>
                    <a:pt x="103" y="6"/>
                  </a:lnTo>
                  <a:lnTo>
                    <a:pt x="101" y="6"/>
                  </a:lnTo>
                  <a:lnTo>
                    <a:pt x="101" y="5"/>
                  </a:lnTo>
                  <a:lnTo>
                    <a:pt x="103" y="5"/>
                  </a:lnTo>
                  <a:lnTo>
                    <a:pt x="103" y="3"/>
                  </a:lnTo>
                  <a:lnTo>
                    <a:pt x="103" y="3"/>
                  </a:lnTo>
                  <a:lnTo>
                    <a:pt x="103" y="2"/>
                  </a:lnTo>
                  <a:lnTo>
                    <a:pt x="103" y="0"/>
                  </a:lnTo>
                  <a:lnTo>
                    <a:pt x="103" y="2"/>
                  </a:lnTo>
                  <a:lnTo>
                    <a:pt x="105" y="2"/>
                  </a:lnTo>
                  <a:lnTo>
                    <a:pt x="105" y="3"/>
                  </a:lnTo>
                  <a:lnTo>
                    <a:pt x="106" y="3"/>
                  </a:lnTo>
                  <a:lnTo>
                    <a:pt x="107" y="2"/>
                  </a:lnTo>
                  <a:lnTo>
                    <a:pt x="109" y="2"/>
                  </a:lnTo>
                  <a:lnTo>
                    <a:pt x="110" y="3"/>
                  </a:lnTo>
                  <a:lnTo>
                    <a:pt x="111" y="3"/>
                  </a:lnTo>
                  <a:lnTo>
                    <a:pt x="112" y="3"/>
                  </a:lnTo>
                  <a:lnTo>
                    <a:pt x="113" y="3"/>
                  </a:lnTo>
                  <a:lnTo>
                    <a:pt x="116" y="4"/>
                  </a:lnTo>
                  <a:lnTo>
                    <a:pt x="117" y="4"/>
                  </a:lnTo>
                  <a:lnTo>
                    <a:pt x="118" y="4"/>
                  </a:lnTo>
                  <a:lnTo>
                    <a:pt x="119" y="4"/>
                  </a:lnTo>
                  <a:lnTo>
                    <a:pt x="119" y="5"/>
                  </a:lnTo>
                  <a:lnTo>
                    <a:pt x="120" y="5"/>
                  </a:lnTo>
                  <a:lnTo>
                    <a:pt x="122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9" y="7"/>
                  </a:lnTo>
                  <a:lnTo>
                    <a:pt x="130" y="6"/>
                  </a:lnTo>
                  <a:lnTo>
                    <a:pt x="130" y="5"/>
                  </a:lnTo>
                  <a:lnTo>
                    <a:pt x="131" y="5"/>
                  </a:lnTo>
                  <a:lnTo>
                    <a:pt x="131" y="5"/>
                  </a:lnTo>
                  <a:lnTo>
                    <a:pt x="131" y="6"/>
                  </a:lnTo>
                  <a:lnTo>
                    <a:pt x="132" y="6"/>
                  </a:lnTo>
                  <a:lnTo>
                    <a:pt x="133" y="6"/>
                  </a:lnTo>
                  <a:lnTo>
                    <a:pt x="133" y="7"/>
                  </a:lnTo>
                  <a:lnTo>
                    <a:pt x="135" y="7"/>
                  </a:lnTo>
                  <a:lnTo>
                    <a:pt x="136" y="9"/>
                  </a:lnTo>
                  <a:lnTo>
                    <a:pt x="137" y="7"/>
                  </a:lnTo>
                  <a:lnTo>
                    <a:pt x="138" y="9"/>
                  </a:lnTo>
                  <a:lnTo>
                    <a:pt x="138" y="1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69" name="Freeform 524">
              <a:extLst>
                <a:ext uri="{FF2B5EF4-FFF2-40B4-BE49-F238E27FC236}">
                  <a16:creationId xmlns:a16="http://schemas.microsoft.com/office/drawing/2014/main" id="{9CE06339-FF10-E476-2F10-13756A4C5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206" y="2094062"/>
              <a:ext cx="288925" cy="293688"/>
            </a:xfrm>
            <a:custGeom>
              <a:avLst/>
              <a:gdLst>
                <a:gd name="T0" fmla="*/ 113 w 182"/>
                <a:gd name="T1" fmla="*/ 9 h 185"/>
                <a:gd name="T2" fmla="*/ 115 w 182"/>
                <a:gd name="T3" fmla="*/ 14 h 185"/>
                <a:gd name="T4" fmla="*/ 117 w 182"/>
                <a:gd name="T5" fmla="*/ 19 h 185"/>
                <a:gd name="T6" fmla="*/ 119 w 182"/>
                <a:gd name="T7" fmla="*/ 22 h 185"/>
                <a:gd name="T8" fmla="*/ 122 w 182"/>
                <a:gd name="T9" fmla="*/ 27 h 185"/>
                <a:gd name="T10" fmla="*/ 125 w 182"/>
                <a:gd name="T11" fmla="*/ 32 h 185"/>
                <a:gd name="T12" fmla="*/ 131 w 182"/>
                <a:gd name="T13" fmla="*/ 36 h 185"/>
                <a:gd name="T14" fmla="*/ 137 w 182"/>
                <a:gd name="T15" fmla="*/ 36 h 185"/>
                <a:gd name="T16" fmla="*/ 139 w 182"/>
                <a:gd name="T17" fmla="*/ 39 h 185"/>
                <a:gd name="T18" fmla="*/ 135 w 182"/>
                <a:gd name="T19" fmla="*/ 42 h 185"/>
                <a:gd name="T20" fmla="*/ 136 w 182"/>
                <a:gd name="T21" fmla="*/ 45 h 185"/>
                <a:gd name="T22" fmla="*/ 137 w 182"/>
                <a:gd name="T23" fmla="*/ 52 h 185"/>
                <a:gd name="T24" fmla="*/ 132 w 182"/>
                <a:gd name="T25" fmla="*/ 53 h 185"/>
                <a:gd name="T26" fmla="*/ 129 w 182"/>
                <a:gd name="T27" fmla="*/ 59 h 185"/>
                <a:gd name="T28" fmla="*/ 129 w 182"/>
                <a:gd name="T29" fmla="*/ 65 h 185"/>
                <a:gd name="T30" fmla="*/ 124 w 182"/>
                <a:gd name="T31" fmla="*/ 67 h 185"/>
                <a:gd name="T32" fmla="*/ 125 w 182"/>
                <a:gd name="T33" fmla="*/ 73 h 185"/>
                <a:gd name="T34" fmla="*/ 124 w 182"/>
                <a:gd name="T35" fmla="*/ 78 h 185"/>
                <a:gd name="T36" fmla="*/ 131 w 182"/>
                <a:gd name="T37" fmla="*/ 86 h 185"/>
                <a:gd name="T38" fmla="*/ 132 w 182"/>
                <a:gd name="T39" fmla="*/ 88 h 185"/>
                <a:gd name="T40" fmla="*/ 138 w 182"/>
                <a:gd name="T41" fmla="*/ 94 h 185"/>
                <a:gd name="T42" fmla="*/ 136 w 182"/>
                <a:gd name="T43" fmla="*/ 98 h 185"/>
                <a:gd name="T44" fmla="*/ 139 w 182"/>
                <a:gd name="T45" fmla="*/ 101 h 185"/>
                <a:gd name="T46" fmla="*/ 155 w 182"/>
                <a:gd name="T47" fmla="*/ 111 h 185"/>
                <a:gd name="T48" fmla="*/ 161 w 182"/>
                <a:gd name="T49" fmla="*/ 113 h 185"/>
                <a:gd name="T50" fmla="*/ 163 w 182"/>
                <a:gd name="T51" fmla="*/ 118 h 185"/>
                <a:gd name="T52" fmla="*/ 168 w 182"/>
                <a:gd name="T53" fmla="*/ 124 h 185"/>
                <a:gd name="T54" fmla="*/ 173 w 182"/>
                <a:gd name="T55" fmla="*/ 144 h 185"/>
                <a:gd name="T56" fmla="*/ 176 w 182"/>
                <a:gd name="T57" fmla="*/ 158 h 185"/>
                <a:gd name="T58" fmla="*/ 180 w 182"/>
                <a:gd name="T59" fmla="*/ 161 h 185"/>
                <a:gd name="T60" fmla="*/ 182 w 182"/>
                <a:gd name="T61" fmla="*/ 166 h 185"/>
                <a:gd name="T62" fmla="*/ 174 w 182"/>
                <a:gd name="T63" fmla="*/ 164 h 185"/>
                <a:gd name="T64" fmla="*/ 167 w 182"/>
                <a:gd name="T65" fmla="*/ 163 h 185"/>
                <a:gd name="T66" fmla="*/ 154 w 182"/>
                <a:gd name="T67" fmla="*/ 170 h 185"/>
                <a:gd name="T68" fmla="*/ 150 w 182"/>
                <a:gd name="T69" fmla="*/ 179 h 185"/>
                <a:gd name="T70" fmla="*/ 139 w 182"/>
                <a:gd name="T71" fmla="*/ 185 h 185"/>
                <a:gd name="T72" fmla="*/ 128 w 182"/>
                <a:gd name="T73" fmla="*/ 184 h 185"/>
                <a:gd name="T74" fmla="*/ 116 w 182"/>
                <a:gd name="T75" fmla="*/ 183 h 185"/>
                <a:gd name="T76" fmla="*/ 105 w 182"/>
                <a:gd name="T77" fmla="*/ 178 h 185"/>
                <a:gd name="T78" fmla="*/ 93 w 182"/>
                <a:gd name="T79" fmla="*/ 169 h 185"/>
                <a:gd name="T80" fmla="*/ 79 w 182"/>
                <a:gd name="T81" fmla="*/ 158 h 185"/>
                <a:gd name="T82" fmla="*/ 67 w 182"/>
                <a:gd name="T83" fmla="*/ 147 h 185"/>
                <a:gd name="T84" fmla="*/ 57 w 182"/>
                <a:gd name="T85" fmla="*/ 138 h 185"/>
                <a:gd name="T86" fmla="*/ 45 w 182"/>
                <a:gd name="T87" fmla="*/ 131 h 185"/>
                <a:gd name="T88" fmla="*/ 34 w 182"/>
                <a:gd name="T89" fmla="*/ 125 h 185"/>
                <a:gd name="T90" fmla="*/ 14 w 182"/>
                <a:gd name="T91" fmla="*/ 120 h 185"/>
                <a:gd name="T92" fmla="*/ 6 w 182"/>
                <a:gd name="T93" fmla="*/ 114 h 185"/>
                <a:gd name="T94" fmla="*/ 4 w 182"/>
                <a:gd name="T95" fmla="*/ 103 h 185"/>
                <a:gd name="T96" fmla="*/ 7 w 182"/>
                <a:gd name="T97" fmla="*/ 87 h 185"/>
                <a:gd name="T98" fmla="*/ 20 w 182"/>
                <a:gd name="T99" fmla="*/ 79 h 185"/>
                <a:gd name="T100" fmla="*/ 33 w 182"/>
                <a:gd name="T101" fmla="*/ 72 h 185"/>
                <a:gd name="T102" fmla="*/ 45 w 182"/>
                <a:gd name="T103" fmla="*/ 54 h 185"/>
                <a:gd name="T104" fmla="*/ 47 w 182"/>
                <a:gd name="T105" fmla="*/ 42 h 185"/>
                <a:gd name="T106" fmla="*/ 46 w 182"/>
                <a:gd name="T107" fmla="*/ 32 h 185"/>
                <a:gd name="T108" fmla="*/ 51 w 182"/>
                <a:gd name="T109" fmla="*/ 19 h 185"/>
                <a:gd name="T110" fmla="*/ 67 w 182"/>
                <a:gd name="T111" fmla="*/ 7 h 185"/>
                <a:gd name="T112" fmla="*/ 73 w 182"/>
                <a:gd name="T113" fmla="*/ 1 h 185"/>
                <a:gd name="T114" fmla="*/ 80 w 182"/>
                <a:gd name="T115" fmla="*/ 0 h 185"/>
                <a:gd name="T116" fmla="*/ 89 w 182"/>
                <a:gd name="T117" fmla="*/ 2 h 185"/>
                <a:gd name="T118" fmla="*/ 96 w 182"/>
                <a:gd name="T119" fmla="*/ 3 h 185"/>
                <a:gd name="T120" fmla="*/ 102 w 182"/>
                <a:gd name="T121" fmla="*/ 4 h 185"/>
                <a:gd name="T122" fmla="*/ 104 w 182"/>
                <a:gd name="T123" fmla="*/ 8 h 185"/>
                <a:gd name="T124" fmla="*/ 112 w 182"/>
                <a:gd name="T125" fmla="*/ 6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2" h="185">
                  <a:moveTo>
                    <a:pt x="112" y="6"/>
                  </a:moveTo>
                  <a:lnTo>
                    <a:pt x="111" y="6"/>
                  </a:lnTo>
                  <a:lnTo>
                    <a:pt x="112" y="7"/>
                  </a:lnTo>
                  <a:lnTo>
                    <a:pt x="112" y="8"/>
                  </a:lnTo>
                  <a:lnTo>
                    <a:pt x="113" y="8"/>
                  </a:lnTo>
                  <a:lnTo>
                    <a:pt x="115" y="8"/>
                  </a:lnTo>
                  <a:lnTo>
                    <a:pt x="113" y="9"/>
                  </a:lnTo>
                  <a:lnTo>
                    <a:pt x="113" y="10"/>
                  </a:lnTo>
                  <a:lnTo>
                    <a:pt x="115" y="10"/>
                  </a:lnTo>
                  <a:lnTo>
                    <a:pt x="115" y="11"/>
                  </a:lnTo>
                  <a:lnTo>
                    <a:pt x="113" y="11"/>
                  </a:lnTo>
                  <a:lnTo>
                    <a:pt x="113" y="13"/>
                  </a:lnTo>
                  <a:lnTo>
                    <a:pt x="113" y="14"/>
                  </a:lnTo>
                  <a:lnTo>
                    <a:pt x="115" y="14"/>
                  </a:lnTo>
                  <a:lnTo>
                    <a:pt x="116" y="14"/>
                  </a:lnTo>
                  <a:lnTo>
                    <a:pt x="116" y="15"/>
                  </a:lnTo>
                  <a:lnTo>
                    <a:pt x="117" y="15"/>
                  </a:lnTo>
                  <a:lnTo>
                    <a:pt x="117" y="15"/>
                  </a:lnTo>
                  <a:lnTo>
                    <a:pt x="117" y="16"/>
                  </a:lnTo>
                  <a:lnTo>
                    <a:pt x="117" y="17"/>
                  </a:lnTo>
                  <a:lnTo>
                    <a:pt x="117" y="19"/>
                  </a:lnTo>
                  <a:lnTo>
                    <a:pt x="116" y="19"/>
                  </a:lnTo>
                  <a:lnTo>
                    <a:pt x="117" y="19"/>
                  </a:lnTo>
                  <a:lnTo>
                    <a:pt x="117" y="20"/>
                  </a:lnTo>
                  <a:lnTo>
                    <a:pt x="117" y="21"/>
                  </a:lnTo>
                  <a:lnTo>
                    <a:pt x="118" y="21"/>
                  </a:lnTo>
                  <a:lnTo>
                    <a:pt x="118" y="22"/>
                  </a:lnTo>
                  <a:lnTo>
                    <a:pt x="119" y="22"/>
                  </a:lnTo>
                  <a:lnTo>
                    <a:pt x="121" y="21"/>
                  </a:lnTo>
                  <a:lnTo>
                    <a:pt x="121" y="22"/>
                  </a:lnTo>
                  <a:lnTo>
                    <a:pt x="122" y="22"/>
                  </a:lnTo>
                  <a:lnTo>
                    <a:pt x="122" y="23"/>
                  </a:lnTo>
                  <a:lnTo>
                    <a:pt x="122" y="24"/>
                  </a:lnTo>
                  <a:lnTo>
                    <a:pt x="122" y="26"/>
                  </a:lnTo>
                  <a:lnTo>
                    <a:pt x="122" y="27"/>
                  </a:lnTo>
                  <a:lnTo>
                    <a:pt x="122" y="28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3" y="32"/>
                  </a:lnTo>
                  <a:lnTo>
                    <a:pt x="124" y="32"/>
                  </a:lnTo>
                  <a:lnTo>
                    <a:pt x="124" y="32"/>
                  </a:lnTo>
                  <a:lnTo>
                    <a:pt x="125" y="32"/>
                  </a:lnTo>
                  <a:lnTo>
                    <a:pt x="126" y="33"/>
                  </a:lnTo>
                  <a:lnTo>
                    <a:pt x="128" y="33"/>
                  </a:lnTo>
                  <a:lnTo>
                    <a:pt x="129" y="34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30" y="36"/>
                  </a:lnTo>
                  <a:lnTo>
                    <a:pt x="131" y="36"/>
                  </a:lnTo>
                  <a:lnTo>
                    <a:pt x="132" y="36"/>
                  </a:lnTo>
                  <a:lnTo>
                    <a:pt x="132" y="35"/>
                  </a:lnTo>
                  <a:lnTo>
                    <a:pt x="134" y="35"/>
                  </a:lnTo>
                  <a:lnTo>
                    <a:pt x="135" y="35"/>
                  </a:lnTo>
                  <a:lnTo>
                    <a:pt x="136" y="35"/>
                  </a:lnTo>
                  <a:lnTo>
                    <a:pt x="137" y="35"/>
                  </a:lnTo>
                  <a:lnTo>
                    <a:pt x="137" y="36"/>
                  </a:lnTo>
                  <a:lnTo>
                    <a:pt x="138" y="36"/>
                  </a:lnTo>
                  <a:lnTo>
                    <a:pt x="139" y="36"/>
                  </a:lnTo>
                  <a:lnTo>
                    <a:pt x="141" y="35"/>
                  </a:lnTo>
                  <a:lnTo>
                    <a:pt x="141" y="36"/>
                  </a:lnTo>
                  <a:lnTo>
                    <a:pt x="141" y="37"/>
                  </a:lnTo>
                  <a:lnTo>
                    <a:pt x="139" y="37"/>
                  </a:lnTo>
                  <a:lnTo>
                    <a:pt x="139" y="39"/>
                  </a:lnTo>
                  <a:lnTo>
                    <a:pt x="138" y="39"/>
                  </a:lnTo>
                  <a:lnTo>
                    <a:pt x="137" y="39"/>
                  </a:lnTo>
                  <a:lnTo>
                    <a:pt x="136" y="39"/>
                  </a:lnTo>
                  <a:lnTo>
                    <a:pt x="135" y="39"/>
                  </a:lnTo>
                  <a:lnTo>
                    <a:pt x="135" y="40"/>
                  </a:lnTo>
                  <a:lnTo>
                    <a:pt x="135" y="41"/>
                  </a:lnTo>
                  <a:lnTo>
                    <a:pt x="135" y="42"/>
                  </a:lnTo>
                  <a:lnTo>
                    <a:pt x="134" y="41"/>
                  </a:lnTo>
                  <a:lnTo>
                    <a:pt x="134" y="42"/>
                  </a:lnTo>
                  <a:lnTo>
                    <a:pt x="135" y="42"/>
                  </a:lnTo>
                  <a:lnTo>
                    <a:pt x="135" y="43"/>
                  </a:lnTo>
                  <a:lnTo>
                    <a:pt x="134" y="43"/>
                  </a:lnTo>
                  <a:lnTo>
                    <a:pt x="135" y="43"/>
                  </a:lnTo>
                  <a:lnTo>
                    <a:pt x="136" y="45"/>
                  </a:lnTo>
                  <a:lnTo>
                    <a:pt x="136" y="46"/>
                  </a:lnTo>
                  <a:lnTo>
                    <a:pt x="137" y="47"/>
                  </a:lnTo>
                  <a:lnTo>
                    <a:pt x="137" y="48"/>
                  </a:lnTo>
                  <a:lnTo>
                    <a:pt x="137" y="49"/>
                  </a:lnTo>
                  <a:lnTo>
                    <a:pt x="138" y="49"/>
                  </a:lnTo>
                  <a:lnTo>
                    <a:pt x="137" y="51"/>
                  </a:lnTo>
                  <a:lnTo>
                    <a:pt x="137" y="52"/>
                  </a:lnTo>
                  <a:lnTo>
                    <a:pt x="136" y="52"/>
                  </a:lnTo>
                  <a:lnTo>
                    <a:pt x="136" y="53"/>
                  </a:lnTo>
                  <a:lnTo>
                    <a:pt x="135" y="53"/>
                  </a:lnTo>
                  <a:lnTo>
                    <a:pt x="134" y="53"/>
                  </a:lnTo>
                  <a:lnTo>
                    <a:pt x="134" y="52"/>
                  </a:lnTo>
                  <a:lnTo>
                    <a:pt x="132" y="52"/>
                  </a:lnTo>
                  <a:lnTo>
                    <a:pt x="132" y="53"/>
                  </a:lnTo>
                  <a:lnTo>
                    <a:pt x="132" y="54"/>
                  </a:lnTo>
                  <a:lnTo>
                    <a:pt x="132" y="55"/>
                  </a:lnTo>
                  <a:lnTo>
                    <a:pt x="132" y="56"/>
                  </a:lnTo>
                  <a:lnTo>
                    <a:pt x="131" y="56"/>
                  </a:lnTo>
                  <a:lnTo>
                    <a:pt x="130" y="56"/>
                  </a:lnTo>
                  <a:lnTo>
                    <a:pt x="130" y="58"/>
                  </a:lnTo>
                  <a:lnTo>
                    <a:pt x="129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8" y="61"/>
                  </a:lnTo>
                  <a:lnTo>
                    <a:pt x="128" y="62"/>
                  </a:lnTo>
                  <a:lnTo>
                    <a:pt x="129" y="62"/>
                  </a:lnTo>
                  <a:lnTo>
                    <a:pt x="129" y="64"/>
                  </a:lnTo>
                  <a:lnTo>
                    <a:pt x="129" y="65"/>
                  </a:lnTo>
                  <a:lnTo>
                    <a:pt x="126" y="65"/>
                  </a:lnTo>
                  <a:lnTo>
                    <a:pt x="125" y="64"/>
                  </a:lnTo>
                  <a:lnTo>
                    <a:pt x="125" y="65"/>
                  </a:lnTo>
                  <a:lnTo>
                    <a:pt x="125" y="66"/>
                  </a:lnTo>
                  <a:lnTo>
                    <a:pt x="125" y="67"/>
                  </a:lnTo>
                  <a:lnTo>
                    <a:pt x="124" y="67"/>
                  </a:lnTo>
                  <a:lnTo>
                    <a:pt x="124" y="67"/>
                  </a:lnTo>
                  <a:lnTo>
                    <a:pt x="124" y="69"/>
                  </a:lnTo>
                  <a:lnTo>
                    <a:pt x="124" y="71"/>
                  </a:lnTo>
                  <a:lnTo>
                    <a:pt x="125" y="69"/>
                  </a:lnTo>
                  <a:lnTo>
                    <a:pt x="126" y="71"/>
                  </a:lnTo>
                  <a:lnTo>
                    <a:pt x="126" y="72"/>
                  </a:lnTo>
                  <a:lnTo>
                    <a:pt x="125" y="73"/>
                  </a:lnTo>
                  <a:lnTo>
                    <a:pt x="125" y="73"/>
                  </a:lnTo>
                  <a:lnTo>
                    <a:pt x="125" y="74"/>
                  </a:lnTo>
                  <a:lnTo>
                    <a:pt x="124" y="74"/>
                  </a:lnTo>
                  <a:lnTo>
                    <a:pt x="124" y="75"/>
                  </a:lnTo>
                  <a:lnTo>
                    <a:pt x="124" y="77"/>
                  </a:lnTo>
                  <a:lnTo>
                    <a:pt x="124" y="77"/>
                  </a:lnTo>
                  <a:lnTo>
                    <a:pt x="124" y="78"/>
                  </a:lnTo>
                  <a:lnTo>
                    <a:pt x="124" y="78"/>
                  </a:lnTo>
                  <a:lnTo>
                    <a:pt x="126" y="81"/>
                  </a:lnTo>
                  <a:lnTo>
                    <a:pt x="128" y="82"/>
                  </a:lnTo>
                  <a:lnTo>
                    <a:pt x="128" y="84"/>
                  </a:lnTo>
                  <a:lnTo>
                    <a:pt x="129" y="85"/>
                  </a:lnTo>
                  <a:lnTo>
                    <a:pt x="129" y="86"/>
                  </a:lnTo>
                  <a:lnTo>
                    <a:pt x="130" y="86"/>
                  </a:lnTo>
                  <a:lnTo>
                    <a:pt x="131" y="86"/>
                  </a:lnTo>
                  <a:lnTo>
                    <a:pt x="131" y="85"/>
                  </a:lnTo>
                  <a:lnTo>
                    <a:pt x="132" y="85"/>
                  </a:lnTo>
                  <a:lnTo>
                    <a:pt x="132" y="86"/>
                  </a:lnTo>
                  <a:lnTo>
                    <a:pt x="134" y="87"/>
                  </a:lnTo>
                  <a:lnTo>
                    <a:pt x="132" y="88"/>
                  </a:lnTo>
                  <a:lnTo>
                    <a:pt x="131" y="88"/>
                  </a:lnTo>
                  <a:lnTo>
                    <a:pt x="132" y="88"/>
                  </a:lnTo>
                  <a:lnTo>
                    <a:pt x="134" y="88"/>
                  </a:lnTo>
                  <a:lnTo>
                    <a:pt x="135" y="90"/>
                  </a:lnTo>
                  <a:lnTo>
                    <a:pt x="135" y="91"/>
                  </a:lnTo>
                  <a:lnTo>
                    <a:pt x="136" y="92"/>
                  </a:lnTo>
                  <a:lnTo>
                    <a:pt x="137" y="93"/>
                  </a:lnTo>
                  <a:lnTo>
                    <a:pt x="137" y="94"/>
                  </a:lnTo>
                  <a:lnTo>
                    <a:pt x="138" y="94"/>
                  </a:lnTo>
                  <a:lnTo>
                    <a:pt x="138" y="95"/>
                  </a:lnTo>
                  <a:lnTo>
                    <a:pt x="137" y="95"/>
                  </a:lnTo>
                  <a:lnTo>
                    <a:pt x="138" y="95"/>
                  </a:lnTo>
                  <a:lnTo>
                    <a:pt x="137" y="97"/>
                  </a:lnTo>
                  <a:lnTo>
                    <a:pt x="136" y="98"/>
                  </a:lnTo>
                  <a:lnTo>
                    <a:pt x="136" y="97"/>
                  </a:lnTo>
                  <a:lnTo>
                    <a:pt x="136" y="98"/>
                  </a:lnTo>
                  <a:lnTo>
                    <a:pt x="135" y="98"/>
                  </a:lnTo>
                  <a:lnTo>
                    <a:pt x="136" y="98"/>
                  </a:lnTo>
                  <a:lnTo>
                    <a:pt x="137" y="98"/>
                  </a:lnTo>
                  <a:lnTo>
                    <a:pt x="137" y="99"/>
                  </a:lnTo>
                  <a:lnTo>
                    <a:pt x="136" y="100"/>
                  </a:lnTo>
                  <a:lnTo>
                    <a:pt x="137" y="101"/>
                  </a:lnTo>
                  <a:lnTo>
                    <a:pt x="139" y="101"/>
                  </a:lnTo>
                  <a:lnTo>
                    <a:pt x="142" y="101"/>
                  </a:lnTo>
                  <a:lnTo>
                    <a:pt x="144" y="101"/>
                  </a:lnTo>
                  <a:lnTo>
                    <a:pt x="147" y="103"/>
                  </a:lnTo>
                  <a:lnTo>
                    <a:pt x="148" y="104"/>
                  </a:lnTo>
                  <a:lnTo>
                    <a:pt x="149" y="105"/>
                  </a:lnTo>
                  <a:lnTo>
                    <a:pt x="154" y="111"/>
                  </a:lnTo>
                  <a:lnTo>
                    <a:pt x="155" y="111"/>
                  </a:lnTo>
                  <a:lnTo>
                    <a:pt x="156" y="111"/>
                  </a:lnTo>
                  <a:lnTo>
                    <a:pt x="157" y="111"/>
                  </a:lnTo>
                  <a:lnTo>
                    <a:pt x="158" y="111"/>
                  </a:lnTo>
                  <a:lnTo>
                    <a:pt x="160" y="111"/>
                  </a:lnTo>
                  <a:lnTo>
                    <a:pt x="160" y="112"/>
                  </a:lnTo>
                  <a:lnTo>
                    <a:pt x="161" y="112"/>
                  </a:lnTo>
                  <a:lnTo>
                    <a:pt x="161" y="113"/>
                  </a:lnTo>
                  <a:lnTo>
                    <a:pt x="161" y="114"/>
                  </a:lnTo>
                  <a:lnTo>
                    <a:pt x="162" y="116"/>
                  </a:lnTo>
                  <a:lnTo>
                    <a:pt x="162" y="117"/>
                  </a:lnTo>
                  <a:lnTo>
                    <a:pt x="163" y="117"/>
                  </a:lnTo>
                  <a:lnTo>
                    <a:pt x="163" y="118"/>
                  </a:lnTo>
                  <a:lnTo>
                    <a:pt x="162" y="118"/>
                  </a:lnTo>
                  <a:lnTo>
                    <a:pt x="163" y="118"/>
                  </a:lnTo>
                  <a:lnTo>
                    <a:pt x="163" y="119"/>
                  </a:lnTo>
                  <a:lnTo>
                    <a:pt x="164" y="119"/>
                  </a:lnTo>
                  <a:lnTo>
                    <a:pt x="164" y="120"/>
                  </a:lnTo>
                  <a:lnTo>
                    <a:pt x="165" y="121"/>
                  </a:lnTo>
                  <a:lnTo>
                    <a:pt x="167" y="123"/>
                  </a:lnTo>
                  <a:lnTo>
                    <a:pt x="167" y="124"/>
                  </a:lnTo>
                  <a:lnTo>
                    <a:pt x="168" y="124"/>
                  </a:lnTo>
                  <a:lnTo>
                    <a:pt x="168" y="125"/>
                  </a:lnTo>
                  <a:lnTo>
                    <a:pt x="169" y="126"/>
                  </a:lnTo>
                  <a:lnTo>
                    <a:pt x="169" y="127"/>
                  </a:lnTo>
                  <a:lnTo>
                    <a:pt x="167" y="134"/>
                  </a:lnTo>
                  <a:lnTo>
                    <a:pt x="165" y="138"/>
                  </a:lnTo>
                  <a:lnTo>
                    <a:pt x="165" y="144"/>
                  </a:lnTo>
                  <a:lnTo>
                    <a:pt x="173" y="144"/>
                  </a:lnTo>
                  <a:lnTo>
                    <a:pt x="173" y="155"/>
                  </a:lnTo>
                  <a:lnTo>
                    <a:pt x="173" y="156"/>
                  </a:lnTo>
                  <a:lnTo>
                    <a:pt x="175" y="156"/>
                  </a:lnTo>
                  <a:lnTo>
                    <a:pt x="175" y="157"/>
                  </a:lnTo>
                  <a:lnTo>
                    <a:pt x="176" y="157"/>
                  </a:lnTo>
                  <a:lnTo>
                    <a:pt x="176" y="158"/>
                  </a:lnTo>
                  <a:lnTo>
                    <a:pt x="176" y="158"/>
                  </a:lnTo>
                  <a:lnTo>
                    <a:pt x="177" y="158"/>
                  </a:lnTo>
                  <a:lnTo>
                    <a:pt x="177" y="158"/>
                  </a:lnTo>
                  <a:lnTo>
                    <a:pt x="178" y="158"/>
                  </a:lnTo>
                  <a:lnTo>
                    <a:pt x="180" y="159"/>
                  </a:lnTo>
                  <a:lnTo>
                    <a:pt x="180" y="161"/>
                  </a:lnTo>
                  <a:lnTo>
                    <a:pt x="181" y="161"/>
                  </a:lnTo>
                  <a:lnTo>
                    <a:pt x="180" y="161"/>
                  </a:lnTo>
                  <a:lnTo>
                    <a:pt x="180" y="162"/>
                  </a:lnTo>
                  <a:lnTo>
                    <a:pt x="181" y="163"/>
                  </a:lnTo>
                  <a:lnTo>
                    <a:pt x="181" y="164"/>
                  </a:lnTo>
                  <a:lnTo>
                    <a:pt x="181" y="165"/>
                  </a:lnTo>
                  <a:lnTo>
                    <a:pt x="181" y="165"/>
                  </a:lnTo>
                  <a:lnTo>
                    <a:pt x="182" y="165"/>
                  </a:lnTo>
                  <a:lnTo>
                    <a:pt x="182" y="166"/>
                  </a:lnTo>
                  <a:lnTo>
                    <a:pt x="181" y="166"/>
                  </a:lnTo>
                  <a:lnTo>
                    <a:pt x="181" y="166"/>
                  </a:lnTo>
                  <a:lnTo>
                    <a:pt x="178" y="165"/>
                  </a:lnTo>
                  <a:lnTo>
                    <a:pt x="177" y="165"/>
                  </a:lnTo>
                  <a:lnTo>
                    <a:pt x="176" y="164"/>
                  </a:lnTo>
                  <a:lnTo>
                    <a:pt x="175" y="164"/>
                  </a:lnTo>
                  <a:lnTo>
                    <a:pt x="174" y="164"/>
                  </a:lnTo>
                  <a:lnTo>
                    <a:pt x="173" y="164"/>
                  </a:lnTo>
                  <a:lnTo>
                    <a:pt x="171" y="165"/>
                  </a:lnTo>
                  <a:lnTo>
                    <a:pt x="171" y="164"/>
                  </a:lnTo>
                  <a:lnTo>
                    <a:pt x="171" y="163"/>
                  </a:lnTo>
                  <a:lnTo>
                    <a:pt x="171" y="164"/>
                  </a:lnTo>
                  <a:lnTo>
                    <a:pt x="171" y="165"/>
                  </a:lnTo>
                  <a:lnTo>
                    <a:pt x="167" y="163"/>
                  </a:lnTo>
                  <a:lnTo>
                    <a:pt x="165" y="163"/>
                  </a:lnTo>
                  <a:lnTo>
                    <a:pt x="161" y="163"/>
                  </a:lnTo>
                  <a:lnTo>
                    <a:pt x="160" y="163"/>
                  </a:lnTo>
                  <a:lnTo>
                    <a:pt x="157" y="164"/>
                  </a:lnTo>
                  <a:lnTo>
                    <a:pt x="156" y="165"/>
                  </a:lnTo>
                  <a:lnTo>
                    <a:pt x="155" y="165"/>
                  </a:lnTo>
                  <a:lnTo>
                    <a:pt x="154" y="170"/>
                  </a:lnTo>
                  <a:lnTo>
                    <a:pt x="152" y="171"/>
                  </a:lnTo>
                  <a:lnTo>
                    <a:pt x="152" y="172"/>
                  </a:lnTo>
                  <a:lnTo>
                    <a:pt x="152" y="174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9"/>
                  </a:lnTo>
                  <a:lnTo>
                    <a:pt x="149" y="181"/>
                  </a:lnTo>
                  <a:lnTo>
                    <a:pt x="145" y="184"/>
                  </a:lnTo>
                  <a:lnTo>
                    <a:pt x="145" y="185"/>
                  </a:lnTo>
                  <a:lnTo>
                    <a:pt x="144" y="185"/>
                  </a:lnTo>
                  <a:lnTo>
                    <a:pt x="143" y="185"/>
                  </a:lnTo>
                  <a:lnTo>
                    <a:pt x="142" y="185"/>
                  </a:lnTo>
                  <a:lnTo>
                    <a:pt x="139" y="185"/>
                  </a:lnTo>
                  <a:lnTo>
                    <a:pt x="138" y="185"/>
                  </a:lnTo>
                  <a:lnTo>
                    <a:pt x="137" y="185"/>
                  </a:lnTo>
                  <a:lnTo>
                    <a:pt x="135" y="185"/>
                  </a:lnTo>
                  <a:lnTo>
                    <a:pt x="134" y="185"/>
                  </a:lnTo>
                  <a:lnTo>
                    <a:pt x="131" y="185"/>
                  </a:lnTo>
                  <a:lnTo>
                    <a:pt x="130" y="184"/>
                  </a:lnTo>
                  <a:lnTo>
                    <a:pt x="128" y="184"/>
                  </a:lnTo>
                  <a:lnTo>
                    <a:pt x="125" y="184"/>
                  </a:lnTo>
                  <a:lnTo>
                    <a:pt x="124" y="184"/>
                  </a:lnTo>
                  <a:lnTo>
                    <a:pt x="123" y="184"/>
                  </a:lnTo>
                  <a:lnTo>
                    <a:pt x="121" y="184"/>
                  </a:lnTo>
                  <a:lnTo>
                    <a:pt x="119" y="183"/>
                  </a:lnTo>
                  <a:lnTo>
                    <a:pt x="117" y="183"/>
                  </a:lnTo>
                  <a:lnTo>
                    <a:pt x="116" y="183"/>
                  </a:lnTo>
                  <a:lnTo>
                    <a:pt x="115" y="183"/>
                  </a:lnTo>
                  <a:lnTo>
                    <a:pt x="112" y="183"/>
                  </a:lnTo>
                  <a:lnTo>
                    <a:pt x="111" y="183"/>
                  </a:lnTo>
                  <a:lnTo>
                    <a:pt x="110" y="183"/>
                  </a:lnTo>
                  <a:lnTo>
                    <a:pt x="109" y="182"/>
                  </a:lnTo>
                  <a:lnTo>
                    <a:pt x="108" y="179"/>
                  </a:lnTo>
                  <a:lnTo>
                    <a:pt x="105" y="178"/>
                  </a:lnTo>
                  <a:lnTo>
                    <a:pt x="103" y="177"/>
                  </a:lnTo>
                  <a:lnTo>
                    <a:pt x="102" y="176"/>
                  </a:lnTo>
                  <a:lnTo>
                    <a:pt x="99" y="174"/>
                  </a:lnTo>
                  <a:lnTo>
                    <a:pt x="97" y="172"/>
                  </a:lnTo>
                  <a:lnTo>
                    <a:pt x="96" y="170"/>
                  </a:lnTo>
                  <a:lnTo>
                    <a:pt x="95" y="169"/>
                  </a:lnTo>
                  <a:lnTo>
                    <a:pt x="93" y="169"/>
                  </a:lnTo>
                  <a:lnTo>
                    <a:pt x="91" y="166"/>
                  </a:lnTo>
                  <a:lnTo>
                    <a:pt x="90" y="164"/>
                  </a:lnTo>
                  <a:lnTo>
                    <a:pt x="87" y="163"/>
                  </a:lnTo>
                  <a:lnTo>
                    <a:pt x="85" y="161"/>
                  </a:lnTo>
                  <a:lnTo>
                    <a:pt x="83" y="159"/>
                  </a:lnTo>
                  <a:lnTo>
                    <a:pt x="82" y="158"/>
                  </a:lnTo>
                  <a:lnTo>
                    <a:pt x="79" y="158"/>
                  </a:lnTo>
                  <a:lnTo>
                    <a:pt x="78" y="157"/>
                  </a:lnTo>
                  <a:lnTo>
                    <a:pt x="76" y="155"/>
                  </a:lnTo>
                  <a:lnTo>
                    <a:pt x="74" y="153"/>
                  </a:lnTo>
                  <a:lnTo>
                    <a:pt x="72" y="152"/>
                  </a:lnTo>
                  <a:lnTo>
                    <a:pt x="71" y="150"/>
                  </a:lnTo>
                  <a:lnTo>
                    <a:pt x="69" y="149"/>
                  </a:lnTo>
                  <a:lnTo>
                    <a:pt x="67" y="147"/>
                  </a:lnTo>
                  <a:lnTo>
                    <a:pt x="66" y="145"/>
                  </a:lnTo>
                  <a:lnTo>
                    <a:pt x="65" y="144"/>
                  </a:lnTo>
                  <a:lnTo>
                    <a:pt x="63" y="143"/>
                  </a:lnTo>
                  <a:lnTo>
                    <a:pt x="61" y="142"/>
                  </a:lnTo>
                  <a:lnTo>
                    <a:pt x="60" y="140"/>
                  </a:lnTo>
                  <a:lnTo>
                    <a:pt x="58" y="139"/>
                  </a:lnTo>
                  <a:lnTo>
                    <a:pt x="57" y="138"/>
                  </a:lnTo>
                  <a:lnTo>
                    <a:pt x="56" y="138"/>
                  </a:lnTo>
                  <a:lnTo>
                    <a:pt x="53" y="137"/>
                  </a:lnTo>
                  <a:lnTo>
                    <a:pt x="52" y="136"/>
                  </a:lnTo>
                  <a:lnTo>
                    <a:pt x="50" y="134"/>
                  </a:lnTo>
                  <a:lnTo>
                    <a:pt x="48" y="133"/>
                  </a:lnTo>
                  <a:lnTo>
                    <a:pt x="46" y="132"/>
                  </a:lnTo>
                  <a:lnTo>
                    <a:pt x="45" y="131"/>
                  </a:lnTo>
                  <a:lnTo>
                    <a:pt x="44" y="131"/>
                  </a:lnTo>
                  <a:lnTo>
                    <a:pt x="41" y="130"/>
                  </a:lnTo>
                  <a:lnTo>
                    <a:pt x="40" y="130"/>
                  </a:lnTo>
                  <a:lnTo>
                    <a:pt x="39" y="129"/>
                  </a:lnTo>
                  <a:lnTo>
                    <a:pt x="38" y="127"/>
                  </a:lnTo>
                  <a:lnTo>
                    <a:pt x="35" y="126"/>
                  </a:lnTo>
                  <a:lnTo>
                    <a:pt x="34" y="125"/>
                  </a:lnTo>
                  <a:lnTo>
                    <a:pt x="32" y="124"/>
                  </a:lnTo>
                  <a:lnTo>
                    <a:pt x="31" y="124"/>
                  </a:lnTo>
                  <a:lnTo>
                    <a:pt x="30" y="123"/>
                  </a:lnTo>
                  <a:lnTo>
                    <a:pt x="24" y="121"/>
                  </a:lnTo>
                  <a:lnTo>
                    <a:pt x="21" y="121"/>
                  </a:lnTo>
                  <a:lnTo>
                    <a:pt x="18" y="121"/>
                  </a:lnTo>
                  <a:lnTo>
                    <a:pt x="14" y="120"/>
                  </a:lnTo>
                  <a:lnTo>
                    <a:pt x="11" y="119"/>
                  </a:lnTo>
                  <a:lnTo>
                    <a:pt x="7" y="119"/>
                  </a:lnTo>
                  <a:lnTo>
                    <a:pt x="9" y="117"/>
                  </a:lnTo>
                  <a:lnTo>
                    <a:pt x="11" y="117"/>
                  </a:lnTo>
                  <a:lnTo>
                    <a:pt x="9" y="114"/>
                  </a:lnTo>
                  <a:lnTo>
                    <a:pt x="9" y="113"/>
                  </a:lnTo>
                  <a:lnTo>
                    <a:pt x="6" y="114"/>
                  </a:lnTo>
                  <a:lnTo>
                    <a:pt x="5" y="114"/>
                  </a:lnTo>
                  <a:lnTo>
                    <a:pt x="5" y="111"/>
                  </a:lnTo>
                  <a:lnTo>
                    <a:pt x="4" y="111"/>
                  </a:lnTo>
                  <a:lnTo>
                    <a:pt x="5" y="111"/>
                  </a:lnTo>
                  <a:lnTo>
                    <a:pt x="6" y="111"/>
                  </a:lnTo>
                  <a:lnTo>
                    <a:pt x="5" y="106"/>
                  </a:lnTo>
                  <a:lnTo>
                    <a:pt x="4" y="103"/>
                  </a:lnTo>
                  <a:lnTo>
                    <a:pt x="2" y="100"/>
                  </a:lnTo>
                  <a:lnTo>
                    <a:pt x="2" y="98"/>
                  </a:lnTo>
                  <a:lnTo>
                    <a:pt x="1" y="94"/>
                  </a:lnTo>
                  <a:lnTo>
                    <a:pt x="0" y="91"/>
                  </a:lnTo>
                  <a:lnTo>
                    <a:pt x="2" y="90"/>
                  </a:lnTo>
                  <a:lnTo>
                    <a:pt x="5" y="88"/>
                  </a:lnTo>
                  <a:lnTo>
                    <a:pt x="7" y="87"/>
                  </a:lnTo>
                  <a:lnTo>
                    <a:pt x="8" y="86"/>
                  </a:lnTo>
                  <a:lnTo>
                    <a:pt x="11" y="85"/>
                  </a:lnTo>
                  <a:lnTo>
                    <a:pt x="12" y="84"/>
                  </a:lnTo>
                  <a:lnTo>
                    <a:pt x="14" y="82"/>
                  </a:lnTo>
                  <a:lnTo>
                    <a:pt x="17" y="81"/>
                  </a:lnTo>
                  <a:lnTo>
                    <a:pt x="19" y="80"/>
                  </a:lnTo>
                  <a:lnTo>
                    <a:pt x="20" y="79"/>
                  </a:lnTo>
                  <a:lnTo>
                    <a:pt x="22" y="77"/>
                  </a:lnTo>
                  <a:lnTo>
                    <a:pt x="25" y="75"/>
                  </a:lnTo>
                  <a:lnTo>
                    <a:pt x="26" y="75"/>
                  </a:lnTo>
                  <a:lnTo>
                    <a:pt x="27" y="74"/>
                  </a:lnTo>
                  <a:lnTo>
                    <a:pt x="30" y="73"/>
                  </a:lnTo>
                  <a:lnTo>
                    <a:pt x="31" y="73"/>
                  </a:lnTo>
                  <a:lnTo>
                    <a:pt x="33" y="72"/>
                  </a:lnTo>
                  <a:lnTo>
                    <a:pt x="37" y="69"/>
                  </a:lnTo>
                  <a:lnTo>
                    <a:pt x="40" y="68"/>
                  </a:lnTo>
                  <a:lnTo>
                    <a:pt x="41" y="68"/>
                  </a:lnTo>
                  <a:lnTo>
                    <a:pt x="41" y="66"/>
                  </a:lnTo>
                  <a:lnTo>
                    <a:pt x="45" y="60"/>
                  </a:lnTo>
                  <a:lnTo>
                    <a:pt x="45" y="59"/>
                  </a:lnTo>
                  <a:lnTo>
                    <a:pt x="45" y="54"/>
                  </a:lnTo>
                  <a:lnTo>
                    <a:pt x="45" y="51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6" y="46"/>
                  </a:lnTo>
                  <a:lnTo>
                    <a:pt x="46" y="43"/>
                  </a:lnTo>
                  <a:lnTo>
                    <a:pt x="46" y="43"/>
                  </a:lnTo>
                  <a:lnTo>
                    <a:pt x="47" y="42"/>
                  </a:lnTo>
                  <a:lnTo>
                    <a:pt x="47" y="41"/>
                  </a:lnTo>
                  <a:lnTo>
                    <a:pt x="48" y="41"/>
                  </a:lnTo>
                  <a:lnTo>
                    <a:pt x="48" y="40"/>
                  </a:lnTo>
                  <a:lnTo>
                    <a:pt x="48" y="36"/>
                  </a:lnTo>
                  <a:lnTo>
                    <a:pt x="48" y="35"/>
                  </a:lnTo>
                  <a:lnTo>
                    <a:pt x="47" y="35"/>
                  </a:lnTo>
                  <a:lnTo>
                    <a:pt x="46" y="32"/>
                  </a:lnTo>
                  <a:lnTo>
                    <a:pt x="46" y="30"/>
                  </a:lnTo>
                  <a:lnTo>
                    <a:pt x="46" y="29"/>
                  </a:lnTo>
                  <a:lnTo>
                    <a:pt x="46" y="23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50" y="19"/>
                  </a:lnTo>
                  <a:lnTo>
                    <a:pt x="51" y="19"/>
                  </a:lnTo>
                  <a:lnTo>
                    <a:pt x="57" y="17"/>
                  </a:lnTo>
                  <a:lnTo>
                    <a:pt x="58" y="16"/>
                  </a:lnTo>
                  <a:lnTo>
                    <a:pt x="60" y="15"/>
                  </a:lnTo>
                  <a:lnTo>
                    <a:pt x="64" y="10"/>
                  </a:lnTo>
                  <a:lnTo>
                    <a:pt x="66" y="9"/>
                  </a:lnTo>
                  <a:lnTo>
                    <a:pt x="67" y="8"/>
                  </a:lnTo>
                  <a:lnTo>
                    <a:pt x="67" y="7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0" y="6"/>
                  </a:lnTo>
                  <a:lnTo>
                    <a:pt x="70" y="4"/>
                  </a:lnTo>
                  <a:lnTo>
                    <a:pt x="71" y="4"/>
                  </a:lnTo>
                  <a:lnTo>
                    <a:pt x="73" y="1"/>
                  </a:lnTo>
                  <a:lnTo>
                    <a:pt x="73" y="0"/>
                  </a:lnTo>
                  <a:lnTo>
                    <a:pt x="74" y="0"/>
                  </a:lnTo>
                  <a:lnTo>
                    <a:pt x="76" y="0"/>
                  </a:lnTo>
                  <a:lnTo>
                    <a:pt x="77" y="1"/>
                  </a:lnTo>
                  <a:lnTo>
                    <a:pt x="78" y="1"/>
                  </a:lnTo>
                  <a:lnTo>
                    <a:pt x="79" y="0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1"/>
                  </a:lnTo>
                  <a:lnTo>
                    <a:pt x="85" y="1"/>
                  </a:lnTo>
                  <a:lnTo>
                    <a:pt x="86" y="1"/>
                  </a:lnTo>
                  <a:lnTo>
                    <a:pt x="86" y="2"/>
                  </a:lnTo>
                  <a:lnTo>
                    <a:pt x="87" y="2"/>
                  </a:lnTo>
                  <a:lnTo>
                    <a:pt x="89" y="2"/>
                  </a:lnTo>
                  <a:lnTo>
                    <a:pt x="90" y="2"/>
                  </a:lnTo>
                  <a:lnTo>
                    <a:pt x="90" y="3"/>
                  </a:lnTo>
                  <a:lnTo>
                    <a:pt x="91" y="3"/>
                  </a:lnTo>
                  <a:lnTo>
                    <a:pt x="92" y="3"/>
                  </a:lnTo>
                  <a:lnTo>
                    <a:pt x="93" y="3"/>
                  </a:lnTo>
                  <a:lnTo>
                    <a:pt x="95" y="3"/>
                  </a:lnTo>
                  <a:lnTo>
                    <a:pt x="96" y="3"/>
                  </a:lnTo>
                  <a:lnTo>
                    <a:pt x="96" y="2"/>
                  </a:lnTo>
                  <a:lnTo>
                    <a:pt x="97" y="1"/>
                  </a:lnTo>
                  <a:lnTo>
                    <a:pt x="98" y="1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3"/>
                  </a:lnTo>
                  <a:lnTo>
                    <a:pt x="102" y="4"/>
                  </a:lnTo>
                  <a:lnTo>
                    <a:pt x="100" y="4"/>
                  </a:lnTo>
                  <a:lnTo>
                    <a:pt x="100" y="6"/>
                  </a:lnTo>
                  <a:lnTo>
                    <a:pt x="100" y="7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8"/>
                  </a:lnTo>
                  <a:lnTo>
                    <a:pt x="104" y="8"/>
                  </a:lnTo>
                  <a:lnTo>
                    <a:pt x="105" y="7"/>
                  </a:lnTo>
                  <a:lnTo>
                    <a:pt x="106" y="7"/>
                  </a:lnTo>
                  <a:lnTo>
                    <a:pt x="106" y="6"/>
                  </a:lnTo>
                  <a:lnTo>
                    <a:pt x="108" y="6"/>
                  </a:lnTo>
                  <a:lnTo>
                    <a:pt x="109" y="4"/>
                  </a:lnTo>
                  <a:lnTo>
                    <a:pt x="111" y="4"/>
                  </a:lnTo>
                  <a:lnTo>
                    <a:pt x="112" y="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70" name="Freeform 525">
              <a:extLst>
                <a:ext uri="{FF2B5EF4-FFF2-40B4-BE49-F238E27FC236}">
                  <a16:creationId xmlns:a16="http://schemas.microsoft.com/office/drawing/2014/main" id="{5F5F2850-00C0-B8F0-2D6D-8D9D648641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74119" y="1705124"/>
              <a:ext cx="354013" cy="457200"/>
            </a:xfrm>
            <a:custGeom>
              <a:avLst/>
              <a:gdLst>
                <a:gd name="T0" fmla="*/ 165 w 223"/>
                <a:gd name="T1" fmla="*/ 230 h 288"/>
                <a:gd name="T2" fmla="*/ 162 w 223"/>
                <a:gd name="T3" fmla="*/ 251 h 288"/>
                <a:gd name="T4" fmla="*/ 151 w 223"/>
                <a:gd name="T5" fmla="*/ 259 h 288"/>
                <a:gd name="T6" fmla="*/ 126 w 223"/>
                <a:gd name="T7" fmla="*/ 243 h 288"/>
                <a:gd name="T8" fmla="*/ 110 w 223"/>
                <a:gd name="T9" fmla="*/ 229 h 288"/>
                <a:gd name="T10" fmla="*/ 127 w 223"/>
                <a:gd name="T11" fmla="*/ 226 h 288"/>
                <a:gd name="T12" fmla="*/ 152 w 223"/>
                <a:gd name="T13" fmla="*/ 227 h 288"/>
                <a:gd name="T14" fmla="*/ 158 w 223"/>
                <a:gd name="T15" fmla="*/ 220 h 288"/>
                <a:gd name="T16" fmla="*/ 161 w 223"/>
                <a:gd name="T17" fmla="*/ 212 h 288"/>
                <a:gd name="T18" fmla="*/ 135 w 223"/>
                <a:gd name="T19" fmla="*/ 164 h 288"/>
                <a:gd name="T20" fmla="*/ 52 w 223"/>
                <a:gd name="T21" fmla="*/ 151 h 288"/>
                <a:gd name="T22" fmla="*/ 54 w 223"/>
                <a:gd name="T23" fmla="*/ 154 h 288"/>
                <a:gd name="T24" fmla="*/ 60 w 223"/>
                <a:gd name="T25" fmla="*/ 161 h 288"/>
                <a:gd name="T26" fmla="*/ 58 w 223"/>
                <a:gd name="T27" fmla="*/ 183 h 288"/>
                <a:gd name="T28" fmla="*/ 52 w 223"/>
                <a:gd name="T29" fmla="*/ 203 h 288"/>
                <a:gd name="T30" fmla="*/ 41 w 223"/>
                <a:gd name="T31" fmla="*/ 207 h 288"/>
                <a:gd name="T32" fmla="*/ 36 w 223"/>
                <a:gd name="T33" fmla="*/ 194 h 288"/>
                <a:gd name="T34" fmla="*/ 35 w 223"/>
                <a:gd name="T35" fmla="*/ 180 h 288"/>
                <a:gd name="T36" fmla="*/ 31 w 223"/>
                <a:gd name="T37" fmla="*/ 159 h 288"/>
                <a:gd name="T38" fmla="*/ 48 w 223"/>
                <a:gd name="T39" fmla="*/ 152 h 288"/>
                <a:gd name="T40" fmla="*/ 73 w 223"/>
                <a:gd name="T41" fmla="*/ 115 h 288"/>
                <a:gd name="T42" fmla="*/ 61 w 223"/>
                <a:gd name="T43" fmla="*/ 106 h 288"/>
                <a:gd name="T44" fmla="*/ 107 w 223"/>
                <a:gd name="T45" fmla="*/ 7 h 288"/>
                <a:gd name="T46" fmla="*/ 130 w 223"/>
                <a:gd name="T47" fmla="*/ 16 h 288"/>
                <a:gd name="T48" fmla="*/ 130 w 223"/>
                <a:gd name="T49" fmla="*/ 29 h 288"/>
                <a:gd name="T50" fmla="*/ 130 w 223"/>
                <a:gd name="T51" fmla="*/ 35 h 288"/>
                <a:gd name="T52" fmla="*/ 112 w 223"/>
                <a:gd name="T53" fmla="*/ 42 h 288"/>
                <a:gd name="T54" fmla="*/ 104 w 223"/>
                <a:gd name="T55" fmla="*/ 47 h 288"/>
                <a:gd name="T56" fmla="*/ 110 w 223"/>
                <a:gd name="T57" fmla="*/ 58 h 288"/>
                <a:gd name="T58" fmla="*/ 108 w 223"/>
                <a:gd name="T59" fmla="*/ 74 h 288"/>
                <a:gd name="T60" fmla="*/ 132 w 223"/>
                <a:gd name="T61" fmla="*/ 93 h 288"/>
                <a:gd name="T62" fmla="*/ 154 w 223"/>
                <a:gd name="T63" fmla="*/ 130 h 288"/>
                <a:gd name="T64" fmla="*/ 177 w 223"/>
                <a:gd name="T65" fmla="*/ 141 h 288"/>
                <a:gd name="T66" fmla="*/ 204 w 223"/>
                <a:gd name="T67" fmla="*/ 162 h 288"/>
                <a:gd name="T68" fmla="*/ 220 w 223"/>
                <a:gd name="T69" fmla="*/ 184 h 288"/>
                <a:gd name="T70" fmla="*/ 200 w 223"/>
                <a:gd name="T71" fmla="*/ 172 h 288"/>
                <a:gd name="T72" fmla="*/ 186 w 223"/>
                <a:gd name="T73" fmla="*/ 184 h 288"/>
                <a:gd name="T74" fmla="*/ 197 w 223"/>
                <a:gd name="T75" fmla="*/ 203 h 288"/>
                <a:gd name="T76" fmla="*/ 186 w 223"/>
                <a:gd name="T77" fmla="*/ 221 h 288"/>
                <a:gd name="T78" fmla="*/ 174 w 223"/>
                <a:gd name="T79" fmla="*/ 217 h 288"/>
                <a:gd name="T80" fmla="*/ 174 w 223"/>
                <a:gd name="T81" fmla="*/ 193 h 288"/>
                <a:gd name="T82" fmla="*/ 159 w 223"/>
                <a:gd name="T83" fmla="*/ 177 h 288"/>
                <a:gd name="T84" fmla="*/ 145 w 223"/>
                <a:gd name="T85" fmla="*/ 168 h 288"/>
                <a:gd name="T86" fmla="*/ 136 w 223"/>
                <a:gd name="T87" fmla="*/ 155 h 288"/>
                <a:gd name="T88" fmla="*/ 113 w 223"/>
                <a:gd name="T89" fmla="*/ 146 h 288"/>
                <a:gd name="T90" fmla="*/ 91 w 223"/>
                <a:gd name="T91" fmla="*/ 122 h 288"/>
                <a:gd name="T92" fmla="*/ 82 w 223"/>
                <a:gd name="T93" fmla="*/ 115 h 288"/>
                <a:gd name="T94" fmla="*/ 70 w 223"/>
                <a:gd name="T95" fmla="*/ 86 h 288"/>
                <a:gd name="T96" fmla="*/ 55 w 223"/>
                <a:gd name="T97" fmla="*/ 75 h 288"/>
                <a:gd name="T98" fmla="*/ 35 w 223"/>
                <a:gd name="T99" fmla="*/ 75 h 288"/>
                <a:gd name="T100" fmla="*/ 20 w 223"/>
                <a:gd name="T101" fmla="*/ 80 h 288"/>
                <a:gd name="T102" fmla="*/ 5 w 223"/>
                <a:gd name="T103" fmla="*/ 66 h 288"/>
                <a:gd name="T104" fmla="*/ 3 w 223"/>
                <a:gd name="T105" fmla="*/ 51 h 288"/>
                <a:gd name="T106" fmla="*/ 5 w 223"/>
                <a:gd name="T107" fmla="*/ 36 h 288"/>
                <a:gd name="T108" fmla="*/ 20 w 223"/>
                <a:gd name="T109" fmla="*/ 29 h 288"/>
                <a:gd name="T110" fmla="*/ 36 w 223"/>
                <a:gd name="T111" fmla="*/ 16 h 288"/>
                <a:gd name="T112" fmla="*/ 45 w 223"/>
                <a:gd name="T113" fmla="*/ 33 h 288"/>
                <a:gd name="T114" fmla="*/ 54 w 223"/>
                <a:gd name="T115" fmla="*/ 19 h 288"/>
                <a:gd name="T116" fmla="*/ 67 w 223"/>
                <a:gd name="T117" fmla="*/ 18 h 288"/>
                <a:gd name="T118" fmla="*/ 74 w 223"/>
                <a:gd name="T119" fmla="*/ 5 h 288"/>
                <a:gd name="T120" fmla="*/ 94 w 223"/>
                <a:gd name="T121" fmla="*/ 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3" h="288">
                  <a:moveTo>
                    <a:pt x="113" y="288"/>
                  </a:moveTo>
                  <a:lnTo>
                    <a:pt x="112" y="288"/>
                  </a:lnTo>
                  <a:lnTo>
                    <a:pt x="113" y="288"/>
                  </a:lnTo>
                  <a:close/>
                  <a:moveTo>
                    <a:pt x="102" y="258"/>
                  </a:moveTo>
                  <a:lnTo>
                    <a:pt x="102" y="258"/>
                  </a:lnTo>
                  <a:lnTo>
                    <a:pt x="102" y="259"/>
                  </a:lnTo>
                  <a:lnTo>
                    <a:pt x="102" y="260"/>
                  </a:lnTo>
                  <a:lnTo>
                    <a:pt x="102" y="260"/>
                  </a:lnTo>
                  <a:lnTo>
                    <a:pt x="101" y="259"/>
                  </a:lnTo>
                  <a:lnTo>
                    <a:pt x="101" y="258"/>
                  </a:lnTo>
                  <a:lnTo>
                    <a:pt x="102" y="258"/>
                  </a:lnTo>
                  <a:close/>
                  <a:moveTo>
                    <a:pt x="107" y="232"/>
                  </a:moveTo>
                  <a:lnTo>
                    <a:pt x="108" y="232"/>
                  </a:lnTo>
                  <a:lnTo>
                    <a:pt x="108" y="232"/>
                  </a:lnTo>
                  <a:lnTo>
                    <a:pt x="107" y="232"/>
                  </a:lnTo>
                  <a:close/>
                  <a:moveTo>
                    <a:pt x="102" y="232"/>
                  </a:moveTo>
                  <a:lnTo>
                    <a:pt x="102" y="230"/>
                  </a:lnTo>
                  <a:lnTo>
                    <a:pt x="102" y="232"/>
                  </a:lnTo>
                  <a:close/>
                  <a:moveTo>
                    <a:pt x="169" y="223"/>
                  </a:moveTo>
                  <a:lnTo>
                    <a:pt x="168" y="225"/>
                  </a:lnTo>
                  <a:lnTo>
                    <a:pt x="168" y="226"/>
                  </a:lnTo>
                  <a:lnTo>
                    <a:pt x="167" y="227"/>
                  </a:lnTo>
                  <a:lnTo>
                    <a:pt x="167" y="228"/>
                  </a:lnTo>
                  <a:lnTo>
                    <a:pt x="165" y="230"/>
                  </a:lnTo>
                  <a:lnTo>
                    <a:pt x="162" y="233"/>
                  </a:lnTo>
                  <a:lnTo>
                    <a:pt x="162" y="234"/>
                  </a:lnTo>
                  <a:lnTo>
                    <a:pt x="161" y="234"/>
                  </a:lnTo>
                  <a:lnTo>
                    <a:pt x="161" y="235"/>
                  </a:lnTo>
                  <a:lnTo>
                    <a:pt x="161" y="236"/>
                  </a:lnTo>
                  <a:lnTo>
                    <a:pt x="161" y="238"/>
                  </a:lnTo>
                  <a:lnTo>
                    <a:pt x="160" y="239"/>
                  </a:lnTo>
                  <a:lnTo>
                    <a:pt x="160" y="240"/>
                  </a:lnTo>
                  <a:lnTo>
                    <a:pt x="159" y="241"/>
                  </a:lnTo>
                  <a:lnTo>
                    <a:pt x="159" y="242"/>
                  </a:lnTo>
                  <a:lnTo>
                    <a:pt x="159" y="245"/>
                  </a:lnTo>
                  <a:lnTo>
                    <a:pt x="159" y="246"/>
                  </a:lnTo>
                  <a:lnTo>
                    <a:pt x="160" y="247"/>
                  </a:lnTo>
                  <a:lnTo>
                    <a:pt x="161" y="247"/>
                  </a:lnTo>
                  <a:lnTo>
                    <a:pt x="162" y="247"/>
                  </a:lnTo>
                  <a:lnTo>
                    <a:pt x="162" y="248"/>
                  </a:lnTo>
                  <a:lnTo>
                    <a:pt x="161" y="247"/>
                  </a:lnTo>
                  <a:lnTo>
                    <a:pt x="161" y="248"/>
                  </a:lnTo>
                  <a:lnTo>
                    <a:pt x="161" y="247"/>
                  </a:lnTo>
                  <a:lnTo>
                    <a:pt x="161" y="248"/>
                  </a:lnTo>
                  <a:lnTo>
                    <a:pt x="160" y="248"/>
                  </a:lnTo>
                  <a:lnTo>
                    <a:pt x="161" y="249"/>
                  </a:lnTo>
                  <a:lnTo>
                    <a:pt x="161" y="251"/>
                  </a:lnTo>
                  <a:lnTo>
                    <a:pt x="162" y="251"/>
                  </a:lnTo>
                  <a:lnTo>
                    <a:pt x="162" y="252"/>
                  </a:lnTo>
                  <a:lnTo>
                    <a:pt x="162" y="253"/>
                  </a:lnTo>
                  <a:lnTo>
                    <a:pt x="164" y="253"/>
                  </a:lnTo>
                  <a:lnTo>
                    <a:pt x="162" y="253"/>
                  </a:lnTo>
                  <a:lnTo>
                    <a:pt x="162" y="254"/>
                  </a:lnTo>
                  <a:lnTo>
                    <a:pt x="161" y="254"/>
                  </a:lnTo>
                  <a:lnTo>
                    <a:pt x="160" y="255"/>
                  </a:lnTo>
                  <a:lnTo>
                    <a:pt x="159" y="258"/>
                  </a:lnTo>
                  <a:lnTo>
                    <a:pt x="159" y="259"/>
                  </a:lnTo>
                  <a:lnTo>
                    <a:pt x="159" y="260"/>
                  </a:lnTo>
                  <a:lnTo>
                    <a:pt x="160" y="260"/>
                  </a:lnTo>
                  <a:lnTo>
                    <a:pt x="159" y="260"/>
                  </a:lnTo>
                  <a:lnTo>
                    <a:pt x="159" y="261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0"/>
                  </a:lnTo>
                  <a:lnTo>
                    <a:pt x="156" y="260"/>
                  </a:lnTo>
                  <a:lnTo>
                    <a:pt x="155" y="260"/>
                  </a:lnTo>
                  <a:lnTo>
                    <a:pt x="154" y="260"/>
                  </a:lnTo>
                  <a:lnTo>
                    <a:pt x="154" y="260"/>
                  </a:lnTo>
                  <a:lnTo>
                    <a:pt x="153" y="260"/>
                  </a:lnTo>
                  <a:lnTo>
                    <a:pt x="153" y="260"/>
                  </a:lnTo>
                  <a:lnTo>
                    <a:pt x="152" y="260"/>
                  </a:lnTo>
                  <a:lnTo>
                    <a:pt x="151" y="259"/>
                  </a:lnTo>
                  <a:lnTo>
                    <a:pt x="149" y="259"/>
                  </a:lnTo>
                  <a:lnTo>
                    <a:pt x="148" y="259"/>
                  </a:lnTo>
                  <a:lnTo>
                    <a:pt x="146" y="255"/>
                  </a:lnTo>
                  <a:lnTo>
                    <a:pt x="146" y="254"/>
                  </a:lnTo>
                  <a:lnTo>
                    <a:pt x="145" y="253"/>
                  </a:lnTo>
                  <a:lnTo>
                    <a:pt x="142" y="252"/>
                  </a:lnTo>
                  <a:lnTo>
                    <a:pt x="141" y="251"/>
                  </a:lnTo>
                  <a:lnTo>
                    <a:pt x="140" y="251"/>
                  </a:lnTo>
                  <a:lnTo>
                    <a:pt x="139" y="251"/>
                  </a:lnTo>
                  <a:lnTo>
                    <a:pt x="138" y="251"/>
                  </a:lnTo>
                  <a:lnTo>
                    <a:pt x="138" y="252"/>
                  </a:lnTo>
                  <a:lnTo>
                    <a:pt x="136" y="251"/>
                  </a:lnTo>
                  <a:lnTo>
                    <a:pt x="135" y="251"/>
                  </a:lnTo>
                  <a:lnTo>
                    <a:pt x="135" y="249"/>
                  </a:lnTo>
                  <a:lnTo>
                    <a:pt x="134" y="249"/>
                  </a:lnTo>
                  <a:lnTo>
                    <a:pt x="133" y="249"/>
                  </a:lnTo>
                  <a:lnTo>
                    <a:pt x="130" y="247"/>
                  </a:lnTo>
                  <a:lnTo>
                    <a:pt x="130" y="247"/>
                  </a:lnTo>
                  <a:lnTo>
                    <a:pt x="129" y="246"/>
                  </a:lnTo>
                  <a:lnTo>
                    <a:pt x="128" y="246"/>
                  </a:lnTo>
                  <a:lnTo>
                    <a:pt x="128" y="245"/>
                  </a:lnTo>
                  <a:lnTo>
                    <a:pt x="127" y="245"/>
                  </a:lnTo>
                  <a:lnTo>
                    <a:pt x="126" y="245"/>
                  </a:lnTo>
                  <a:lnTo>
                    <a:pt x="126" y="243"/>
                  </a:lnTo>
                  <a:lnTo>
                    <a:pt x="125" y="242"/>
                  </a:lnTo>
                  <a:lnTo>
                    <a:pt x="123" y="242"/>
                  </a:lnTo>
                  <a:lnTo>
                    <a:pt x="123" y="241"/>
                  </a:lnTo>
                  <a:lnTo>
                    <a:pt x="121" y="241"/>
                  </a:lnTo>
                  <a:lnTo>
                    <a:pt x="121" y="240"/>
                  </a:lnTo>
                  <a:lnTo>
                    <a:pt x="120" y="240"/>
                  </a:lnTo>
                  <a:lnTo>
                    <a:pt x="117" y="240"/>
                  </a:lnTo>
                  <a:lnTo>
                    <a:pt x="116" y="240"/>
                  </a:lnTo>
                  <a:lnTo>
                    <a:pt x="115" y="240"/>
                  </a:lnTo>
                  <a:lnTo>
                    <a:pt x="114" y="240"/>
                  </a:lnTo>
                  <a:lnTo>
                    <a:pt x="114" y="239"/>
                  </a:lnTo>
                  <a:lnTo>
                    <a:pt x="113" y="238"/>
                  </a:lnTo>
                  <a:lnTo>
                    <a:pt x="112" y="238"/>
                  </a:lnTo>
                  <a:lnTo>
                    <a:pt x="110" y="238"/>
                  </a:lnTo>
                  <a:lnTo>
                    <a:pt x="110" y="236"/>
                  </a:lnTo>
                  <a:lnTo>
                    <a:pt x="110" y="235"/>
                  </a:lnTo>
                  <a:lnTo>
                    <a:pt x="109" y="235"/>
                  </a:lnTo>
                  <a:lnTo>
                    <a:pt x="109" y="234"/>
                  </a:lnTo>
                  <a:lnTo>
                    <a:pt x="110" y="234"/>
                  </a:lnTo>
                  <a:lnTo>
                    <a:pt x="110" y="233"/>
                  </a:lnTo>
                  <a:lnTo>
                    <a:pt x="110" y="232"/>
                  </a:lnTo>
                  <a:lnTo>
                    <a:pt x="110" y="232"/>
                  </a:lnTo>
                  <a:lnTo>
                    <a:pt x="110" y="230"/>
                  </a:lnTo>
                  <a:lnTo>
                    <a:pt x="110" y="229"/>
                  </a:lnTo>
                  <a:lnTo>
                    <a:pt x="112" y="229"/>
                  </a:lnTo>
                  <a:lnTo>
                    <a:pt x="113" y="228"/>
                  </a:lnTo>
                  <a:lnTo>
                    <a:pt x="114" y="228"/>
                  </a:lnTo>
                  <a:lnTo>
                    <a:pt x="114" y="227"/>
                  </a:lnTo>
                  <a:lnTo>
                    <a:pt x="115" y="227"/>
                  </a:lnTo>
                  <a:lnTo>
                    <a:pt x="115" y="226"/>
                  </a:lnTo>
                  <a:lnTo>
                    <a:pt x="116" y="226"/>
                  </a:lnTo>
                  <a:lnTo>
                    <a:pt x="116" y="227"/>
                  </a:lnTo>
                  <a:lnTo>
                    <a:pt x="117" y="228"/>
                  </a:lnTo>
                  <a:lnTo>
                    <a:pt x="117" y="229"/>
                  </a:lnTo>
                  <a:lnTo>
                    <a:pt x="119" y="229"/>
                  </a:lnTo>
                  <a:lnTo>
                    <a:pt x="120" y="229"/>
                  </a:lnTo>
                  <a:lnTo>
                    <a:pt x="121" y="228"/>
                  </a:lnTo>
                  <a:lnTo>
                    <a:pt x="122" y="228"/>
                  </a:lnTo>
                  <a:lnTo>
                    <a:pt x="122" y="227"/>
                  </a:lnTo>
                  <a:lnTo>
                    <a:pt x="121" y="227"/>
                  </a:lnTo>
                  <a:lnTo>
                    <a:pt x="122" y="226"/>
                  </a:lnTo>
                  <a:lnTo>
                    <a:pt x="123" y="226"/>
                  </a:lnTo>
                  <a:lnTo>
                    <a:pt x="125" y="226"/>
                  </a:lnTo>
                  <a:lnTo>
                    <a:pt x="125" y="225"/>
                  </a:lnTo>
                  <a:lnTo>
                    <a:pt x="126" y="226"/>
                  </a:lnTo>
                  <a:lnTo>
                    <a:pt x="126" y="225"/>
                  </a:lnTo>
                  <a:lnTo>
                    <a:pt x="127" y="225"/>
                  </a:lnTo>
                  <a:lnTo>
                    <a:pt x="127" y="226"/>
                  </a:lnTo>
                  <a:lnTo>
                    <a:pt x="128" y="226"/>
                  </a:lnTo>
                  <a:lnTo>
                    <a:pt x="128" y="227"/>
                  </a:lnTo>
                  <a:lnTo>
                    <a:pt x="128" y="228"/>
                  </a:lnTo>
                  <a:lnTo>
                    <a:pt x="130" y="227"/>
                  </a:lnTo>
                  <a:lnTo>
                    <a:pt x="130" y="228"/>
                  </a:lnTo>
                  <a:lnTo>
                    <a:pt x="130" y="229"/>
                  </a:lnTo>
                  <a:lnTo>
                    <a:pt x="132" y="229"/>
                  </a:lnTo>
                  <a:lnTo>
                    <a:pt x="132" y="230"/>
                  </a:lnTo>
                  <a:lnTo>
                    <a:pt x="133" y="230"/>
                  </a:lnTo>
                  <a:lnTo>
                    <a:pt x="135" y="230"/>
                  </a:lnTo>
                  <a:lnTo>
                    <a:pt x="136" y="230"/>
                  </a:lnTo>
                  <a:lnTo>
                    <a:pt x="138" y="230"/>
                  </a:lnTo>
                  <a:lnTo>
                    <a:pt x="138" y="229"/>
                  </a:lnTo>
                  <a:lnTo>
                    <a:pt x="139" y="229"/>
                  </a:lnTo>
                  <a:lnTo>
                    <a:pt x="140" y="229"/>
                  </a:lnTo>
                  <a:lnTo>
                    <a:pt x="141" y="229"/>
                  </a:lnTo>
                  <a:lnTo>
                    <a:pt x="143" y="229"/>
                  </a:lnTo>
                  <a:lnTo>
                    <a:pt x="145" y="229"/>
                  </a:lnTo>
                  <a:lnTo>
                    <a:pt x="146" y="229"/>
                  </a:lnTo>
                  <a:lnTo>
                    <a:pt x="147" y="229"/>
                  </a:lnTo>
                  <a:lnTo>
                    <a:pt x="148" y="229"/>
                  </a:lnTo>
                  <a:lnTo>
                    <a:pt x="151" y="228"/>
                  </a:lnTo>
                  <a:lnTo>
                    <a:pt x="152" y="228"/>
                  </a:lnTo>
                  <a:lnTo>
                    <a:pt x="152" y="227"/>
                  </a:lnTo>
                  <a:lnTo>
                    <a:pt x="153" y="226"/>
                  </a:lnTo>
                  <a:lnTo>
                    <a:pt x="154" y="226"/>
                  </a:lnTo>
                  <a:lnTo>
                    <a:pt x="155" y="226"/>
                  </a:lnTo>
                  <a:lnTo>
                    <a:pt x="156" y="226"/>
                  </a:lnTo>
                  <a:lnTo>
                    <a:pt x="158" y="226"/>
                  </a:lnTo>
                  <a:lnTo>
                    <a:pt x="158" y="227"/>
                  </a:lnTo>
                  <a:lnTo>
                    <a:pt x="159" y="227"/>
                  </a:lnTo>
                  <a:lnTo>
                    <a:pt x="160" y="227"/>
                  </a:lnTo>
                  <a:lnTo>
                    <a:pt x="161" y="226"/>
                  </a:lnTo>
                  <a:lnTo>
                    <a:pt x="161" y="225"/>
                  </a:lnTo>
                  <a:lnTo>
                    <a:pt x="161" y="223"/>
                  </a:lnTo>
                  <a:lnTo>
                    <a:pt x="161" y="225"/>
                  </a:lnTo>
                  <a:lnTo>
                    <a:pt x="162" y="225"/>
                  </a:lnTo>
                  <a:lnTo>
                    <a:pt x="164" y="225"/>
                  </a:lnTo>
                  <a:lnTo>
                    <a:pt x="165" y="225"/>
                  </a:lnTo>
                  <a:lnTo>
                    <a:pt x="166" y="223"/>
                  </a:lnTo>
                  <a:lnTo>
                    <a:pt x="167" y="223"/>
                  </a:lnTo>
                  <a:lnTo>
                    <a:pt x="167" y="222"/>
                  </a:lnTo>
                  <a:lnTo>
                    <a:pt x="168" y="223"/>
                  </a:lnTo>
                  <a:lnTo>
                    <a:pt x="169" y="223"/>
                  </a:lnTo>
                  <a:close/>
                  <a:moveTo>
                    <a:pt x="158" y="221"/>
                  </a:moveTo>
                  <a:lnTo>
                    <a:pt x="158" y="220"/>
                  </a:lnTo>
                  <a:lnTo>
                    <a:pt x="156" y="220"/>
                  </a:lnTo>
                  <a:lnTo>
                    <a:pt x="158" y="220"/>
                  </a:lnTo>
                  <a:lnTo>
                    <a:pt x="158" y="221"/>
                  </a:lnTo>
                  <a:lnTo>
                    <a:pt x="158" y="221"/>
                  </a:lnTo>
                  <a:lnTo>
                    <a:pt x="158" y="221"/>
                  </a:lnTo>
                  <a:close/>
                  <a:moveTo>
                    <a:pt x="158" y="219"/>
                  </a:moveTo>
                  <a:lnTo>
                    <a:pt x="156" y="219"/>
                  </a:lnTo>
                  <a:lnTo>
                    <a:pt x="156" y="217"/>
                  </a:lnTo>
                  <a:lnTo>
                    <a:pt x="158" y="217"/>
                  </a:lnTo>
                  <a:lnTo>
                    <a:pt x="158" y="219"/>
                  </a:lnTo>
                  <a:close/>
                  <a:moveTo>
                    <a:pt x="146" y="216"/>
                  </a:moveTo>
                  <a:lnTo>
                    <a:pt x="146" y="217"/>
                  </a:lnTo>
                  <a:lnTo>
                    <a:pt x="146" y="216"/>
                  </a:lnTo>
                  <a:close/>
                  <a:moveTo>
                    <a:pt x="155" y="216"/>
                  </a:moveTo>
                  <a:lnTo>
                    <a:pt x="154" y="216"/>
                  </a:lnTo>
                  <a:lnTo>
                    <a:pt x="155" y="216"/>
                  </a:lnTo>
                  <a:close/>
                  <a:moveTo>
                    <a:pt x="151" y="216"/>
                  </a:moveTo>
                  <a:lnTo>
                    <a:pt x="149" y="216"/>
                  </a:lnTo>
                  <a:lnTo>
                    <a:pt x="149" y="215"/>
                  </a:lnTo>
                  <a:lnTo>
                    <a:pt x="149" y="216"/>
                  </a:lnTo>
                  <a:lnTo>
                    <a:pt x="151" y="216"/>
                  </a:lnTo>
                  <a:close/>
                  <a:moveTo>
                    <a:pt x="123" y="213"/>
                  </a:moveTo>
                  <a:lnTo>
                    <a:pt x="125" y="213"/>
                  </a:lnTo>
                  <a:lnTo>
                    <a:pt x="123" y="213"/>
                  </a:lnTo>
                  <a:close/>
                  <a:moveTo>
                    <a:pt x="161" y="210"/>
                  </a:moveTo>
                  <a:lnTo>
                    <a:pt x="161" y="212"/>
                  </a:lnTo>
                  <a:lnTo>
                    <a:pt x="160" y="210"/>
                  </a:lnTo>
                  <a:lnTo>
                    <a:pt x="161" y="210"/>
                  </a:lnTo>
                  <a:close/>
                  <a:moveTo>
                    <a:pt x="33" y="203"/>
                  </a:moveTo>
                  <a:lnTo>
                    <a:pt x="35" y="203"/>
                  </a:lnTo>
                  <a:lnTo>
                    <a:pt x="36" y="203"/>
                  </a:lnTo>
                  <a:lnTo>
                    <a:pt x="36" y="204"/>
                  </a:lnTo>
                  <a:lnTo>
                    <a:pt x="36" y="206"/>
                  </a:lnTo>
                  <a:lnTo>
                    <a:pt x="35" y="207"/>
                  </a:lnTo>
                  <a:lnTo>
                    <a:pt x="35" y="206"/>
                  </a:lnTo>
                  <a:lnTo>
                    <a:pt x="33" y="204"/>
                  </a:lnTo>
                  <a:lnTo>
                    <a:pt x="33" y="203"/>
                  </a:lnTo>
                  <a:lnTo>
                    <a:pt x="33" y="203"/>
                  </a:lnTo>
                  <a:close/>
                  <a:moveTo>
                    <a:pt x="32" y="203"/>
                  </a:moveTo>
                  <a:lnTo>
                    <a:pt x="32" y="203"/>
                  </a:lnTo>
                  <a:lnTo>
                    <a:pt x="31" y="203"/>
                  </a:lnTo>
                  <a:lnTo>
                    <a:pt x="31" y="202"/>
                  </a:lnTo>
                  <a:lnTo>
                    <a:pt x="32" y="202"/>
                  </a:lnTo>
                  <a:lnTo>
                    <a:pt x="32" y="203"/>
                  </a:lnTo>
                  <a:lnTo>
                    <a:pt x="32" y="203"/>
                  </a:lnTo>
                  <a:close/>
                  <a:moveTo>
                    <a:pt x="138" y="164"/>
                  </a:moveTo>
                  <a:lnTo>
                    <a:pt x="136" y="164"/>
                  </a:lnTo>
                  <a:lnTo>
                    <a:pt x="136" y="165"/>
                  </a:lnTo>
                  <a:lnTo>
                    <a:pt x="136" y="164"/>
                  </a:lnTo>
                  <a:lnTo>
                    <a:pt x="135" y="164"/>
                  </a:lnTo>
                  <a:lnTo>
                    <a:pt x="136" y="164"/>
                  </a:lnTo>
                  <a:lnTo>
                    <a:pt x="136" y="163"/>
                  </a:lnTo>
                  <a:lnTo>
                    <a:pt x="138" y="163"/>
                  </a:lnTo>
                  <a:lnTo>
                    <a:pt x="138" y="164"/>
                  </a:lnTo>
                  <a:close/>
                  <a:moveTo>
                    <a:pt x="129" y="162"/>
                  </a:moveTo>
                  <a:lnTo>
                    <a:pt x="128" y="163"/>
                  </a:lnTo>
                  <a:lnTo>
                    <a:pt x="128" y="162"/>
                  </a:lnTo>
                  <a:lnTo>
                    <a:pt x="129" y="162"/>
                  </a:lnTo>
                  <a:close/>
                  <a:moveTo>
                    <a:pt x="33" y="155"/>
                  </a:moveTo>
                  <a:lnTo>
                    <a:pt x="32" y="156"/>
                  </a:lnTo>
                  <a:lnTo>
                    <a:pt x="31" y="156"/>
                  </a:lnTo>
                  <a:lnTo>
                    <a:pt x="31" y="157"/>
                  </a:lnTo>
                  <a:lnTo>
                    <a:pt x="31" y="156"/>
                  </a:lnTo>
                  <a:lnTo>
                    <a:pt x="32" y="155"/>
                  </a:lnTo>
                  <a:lnTo>
                    <a:pt x="32" y="154"/>
                  </a:lnTo>
                  <a:lnTo>
                    <a:pt x="33" y="154"/>
                  </a:lnTo>
                  <a:lnTo>
                    <a:pt x="33" y="155"/>
                  </a:lnTo>
                  <a:close/>
                  <a:moveTo>
                    <a:pt x="55" y="152"/>
                  </a:moveTo>
                  <a:lnTo>
                    <a:pt x="54" y="152"/>
                  </a:lnTo>
                  <a:lnTo>
                    <a:pt x="54" y="151"/>
                  </a:lnTo>
                  <a:lnTo>
                    <a:pt x="55" y="151"/>
                  </a:lnTo>
                  <a:lnTo>
                    <a:pt x="55" y="152"/>
                  </a:lnTo>
                  <a:close/>
                  <a:moveTo>
                    <a:pt x="54" y="151"/>
                  </a:moveTo>
                  <a:lnTo>
                    <a:pt x="52" y="151"/>
                  </a:lnTo>
                  <a:lnTo>
                    <a:pt x="52" y="150"/>
                  </a:lnTo>
                  <a:lnTo>
                    <a:pt x="54" y="150"/>
                  </a:lnTo>
                  <a:lnTo>
                    <a:pt x="54" y="151"/>
                  </a:lnTo>
                  <a:close/>
                  <a:moveTo>
                    <a:pt x="50" y="150"/>
                  </a:moveTo>
                  <a:lnTo>
                    <a:pt x="50" y="151"/>
                  </a:lnTo>
                  <a:lnTo>
                    <a:pt x="50" y="152"/>
                  </a:lnTo>
                  <a:lnTo>
                    <a:pt x="50" y="151"/>
                  </a:lnTo>
                  <a:lnTo>
                    <a:pt x="51" y="151"/>
                  </a:lnTo>
                  <a:lnTo>
                    <a:pt x="50" y="151"/>
                  </a:lnTo>
                  <a:lnTo>
                    <a:pt x="50" y="152"/>
                  </a:lnTo>
                  <a:lnTo>
                    <a:pt x="51" y="152"/>
                  </a:lnTo>
                  <a:lnTo>
                    <a:pt x="51" y="151"/>
                  </a:lnTo>
                  <a:lnTo>
                    <a:pt x="51" y="152"/>
                  </a:lnTo>
                  <a:lnTo>
                    <a:pt x="51" y="151"/>
                  </a:lnTo>
                  <a:lnTo>
                    <a:pt x="52" y="151"/>
                  </a:lnTo>
                  <a:lnTo>
                    <a:pt x="52" y="152"/>
                  </a:lnTo>
                  <a:lnTo>
                    <a:pt x="54" y="152"/>
                  </a:lnTo>
                  <a:lnTo>
                    <a:pt x="52" y="152"/>
                  </a:lnTo>
                  <a:lnTo>
                    <a:pt x="54" y="152"/>
                  </a:lnTo>
                  <a:lnTo>
                    <a:pt x="54" y="154"/>
                  </a:lnTo>
                  <a:lnTo>
                    <a:pt x="54" y="155"/>
                  </a:lnTo>
                  <a:lnTo>
                    <a:pt x="54" y="154"/>
                  </a:lnTo>
                  <a:lnTo>
                    <a:pt x="55" y="154"/>
                  </a:lnTo>
                  <a:lnTo>
                    <a:pt x="54" y="154"/>
                  </a:lnTo>
                  <a:lnTo>
                    <a:pt x="55" y="154"/>
                  </a:lnTo>
                  <a:lnTo>
                    <a:pt x="56" y="154"/>
                  </a:lnTo>
                  <a:lnTo>
                    <a:pt x="55" y="154"/>
                  </a:lnTo>
                  <a:lnTo>
                    <a:pt x="56" y="154"/>
                  </a:lnTo>
                  <a:lnTo>
                    <a:pt x="56" y="155"/>
                  </a:lnTo>
                  <a:lnTo>
                    <a:pt x="55" y="156"/>
                  </a:lnTo>
                  <a:lnTo>
                    <a:pt x="55" y="157"/>
                  </a:lnTo>
                  <a:lnTo>
                    <a:pt x="56" y="157"/>
                  </a:lnTo>
                  <a:lnTo>
                    <a:pt x="55" y="156"/>
                  </a:lnTo>
                  <a:lnTo>
                    <a:pt x="56" y="156"/>
                  </a:lnTo>
                  <a:lnTo>
                    <a:pt x="56" y="157"/>
                  </a:lnTo>
                  <a:lnTo>
                    <a:pt x="56" y="156"/>
                  </a:lnTo>
                  <a:lnTo>
                    <a:pt x="57" y="156"/>
                  </a:lnTo>
                  <a:lnTo>
                    <a:pt x="57" y="157"/>
                  </a:lnTo>
                  <a:lnTo>
                    <a:pt x="58" y="157"/>
                  </a:lnTo>
                  <a:lnTo>
                    <a:pt x="57" y="157"/>
                  </a:lnTo>
                  <a:lnTo>
                    <a:pt x="56" y="157"/>
                  </a:lnTo>
                  <a:lnTo>
                    <a:pt x="56" y="158"/>
                  </a:lnTo>
                  <a:lnTo>
                    <a:pt x="55" y="158"/>
                  </a:lnTo>
                  <a:lnTo>
                    <a:pt x="55" y="159"/>
                  </a:lnTo>
                  <a:lnTo>
                    <a:pt x="56" y="159"/>
                  </a:lnTo>
                  <a:lnTo>
                    <a:pt x="57" y="159"/>
                  </a:lnTo>
                  <a:lnTo>
                    <a:pt x="58" y="161"/>
                  </a:lnTo>
                  <a:lnTo>
                    <a:pt x="60" y="161"/>
                  </a:lnTo>
                  <a:lnTo>
                    <a:pt x="58" y="161"/>
                  </a:lnTo>
                  <a:lnTo>
                    <a:pt x="58" y="162"/>
                  </a:lnTo>
                  <a:lnTo>
                    <a:pt x="58" y="163"/>
                  </a:lnTo>
                  <a:lnTo>
                    <a:pt x="60" y="164"/>
                  </a:lnTo>
                  <a:lnTo>
                    <a:pt x="60" y="165"/>
                  </a:lnTo>
                  <a:lnTo>
                    <a:pt x="60" y="167"/>
                  </a:lnTo>
                  <a:lnTo>
                    <a:pt x="60" y="168"/>
                  </a:lnTo>
                  <a:lnTo>
                    <a:pt x="61" y="168"/>
                  </a:lnTo>
                  <a:lnTo>
                    <a:pt x="61" y="169"/>
                  </a:lnTo>
                  <a:lnTo>
                    <a:pt x="61" y="170"/>
                  </a:lnTo>
                  <a:lnTo>
                    <a:pt x="61" y="171"/>
                  </a:lnTo>
                  <a:lnTo>
                    <a:pt x="60" y="172"/>
                  </a:lnTo>
                  <a:lnTo>
                    <a:pt x="58" y="174"/>
                  </a:lnTo>
                  <a:lnTo>
                    <a:pt x="58" y="175"/>
                  </a:lnTo>
                  <a:lnTo>
                    <a:pt x="57" y="175"/>
                  </a:lnTo>
                  <a:lnTo>
                    <a:pt x="57" y="175"/>
                  </a:lnTo>
                  <a:lnTo>
                    <a:pt x="57" y="176"/>
                  </a:lnTo>
                  <a:lnTo>
                    <a:pt x="58" y="177"/>
                  </a:lnTo>
                  <a:lnTo>
                    <a:pt x="58" y="178"/>
                  </a:lnTo>
                  <a:lnTo>
                    <a:pt x="60" y="180"/>
                  </a:lnTo>
                  <a:lnTo>
                    <a:pt x="58" y="182"/>
                  </a:lnTo>
                  <a:lnTo>
                    <a:pt x="58" y="183"/>
                  </a:lnTo>
                  <a:lnTo>
                    <a:pt x="60" y="183"/>
                  </a:lnTo>
                  <a:lnTo>
                    <a:pt x="58" y="183"/>
                  </a:lnTo>
                  <a:lnTo>
                    <a:pt x="58" y="184"/>
                  </a:lnTo>
                  <a:lnTo>
                    <a:pt x="58" y="185"/>
                  </a:lnTo>
                  <a:lnTo>
                    <a:pt x="58" y="187"/>
                  </a:lnTo>
                  <a:lnTo>
                    <a:pt x="58" y="188"/>
                  </a:lnTo>
                  <a:lnTo>
                    <a:pt x="58" y="189"/>
                  </a:lnTo>
                  <a:lnTo>
                    <a:pt x="58" y="190"/>
                  </a:lnTo>
                  <a:lnTo>
                    <a:pt x="57" y="190"/>
                  </a:lnTo>
                  <a:lnTo>
                    <a:pt x="58" y="191"/>
                  </a:lnTo>
                  <a:lnTo>
                    <a:pt x="58" y="193"/>
                  </a:lnTo>
                  <a:lnTo>
                    <a:pt x="57" y="194"/>
                  </a:lnTo>
                  <a:lnTo>
                    <a:pt x="57" y="195"/>
                  </a:lnTo>
                  <a:lnTo>
                    <a:pt x="57" y="196"/>
                  </a:lnTo>
                  <a:lnTo>
                    <a:pt x="57" y="197"/>
                  </a:lnTo>
                  <a:lnTo>
                    <a:pt x="57" y="199"/>
                  </a:lnTo>
                  <a:lnTo>
                    <a:pt x="57" y="200"/>
                  </a:lnTo>
                  <a:lnTo>
                    <a:pt x="56" y="200"/>
                  </a:lnTo>
                  <a:lnTo>
                    <a:pt x="56" y="201"/>
                  </a:lnTo>
                  <a:lnTo>
                    <a:pt x="56" y="202"/>
                  </a:lnTo>
                  <a:lnTo>
                    <a:pt x="56" y="203"/>
                  </a:lnTo>
                  <a:lnTo>
                    <a:pt x="55" y="203"/>
                  </a:lnTo>
                  <a:lnTo>
                    <a:pt x="55" y="203"/>
                  </a:lnTo>
                  <a:lnTo>
                    <a:pt x="55" y="203"/>
                  </a:lnTo>
                  <a:lnTo>
                    <a:pt x="54" y="203"/>
                  </a:lnTo>
                  <a:lnTo>
                    <a:pt x="52" y="203"/>
                  </a:lnTo>
                  <a:lnTo>
                    <a:pt x="52" y="202"/>
                  </a:lnTo>
                  <a:lnTo>
                    <a:pt x="51" y="202"/>
                  </a:lnTo>
                  <a:lnTo>
                    <a:pt x="51" y="201"/>
                  </a:lnTo>
                  <a:lnTo>
                    <a:pt x="50" y="201"/>
                  </a:lnTo>
                  <a:lnTo>
                    <a:pt x="49" y="201"/>
                  </a:lnTo>
                  <a:lnTo>
                    <a:pt x="49" y="202"/>
                  </a:lnTo>
                  <a:lnTo>
                    <a:pt x="48" y="202"/>
                  </a:lnTo>
                  <a:lnTo>
                    <a:pt x="48" y="201"/>
                  </a:lnTo>
                  <a:lnTo>
                    <a:pt x="47" y="201"/>
                  </a:lnTo>
                  <a:lnTo>
                    <a:pt x="47" y="200"/>
                  </a:lnTo>
                  <a:lnTo>
                    <a:pt x="45" y="200"/>
                  </a:lnTo>
                  <a:lnTo>
                    <a:pt x="45" y="201"/>
                  </a:lnTo>
                  <a:lnTo>
                    <a:pt x="47" y="201"/>
                  </a:lnTo>
                  <a:lnTo>
                    <a:pt x="45" y="202"/>
                  </a:lnTo>
                  <a:lnTo>
                    <a:pt x="45" y="203"/>
                  </a:lnTo>
                  <a:lnTo>
                    <a:pt x="45" y="203"/>
                  </a:lnTo>
                  <a:lnTo>
                    <a:pt x="47" y="204"/>
                  </a:lnTo>
                  <a:lnTo>
                    <a:pt x="45" y="204"/>
                  </a:lnTo>
                  <a:lnTo>
                    <a:pt x="45" y="206"/>
                  </a:lnTo>
                  <a:lnTo>
                    <a:pt x="44" y="208"/>
                  </a:lnTo>
                  <a:lnTo>
                    <a:pt x="43" y="208"/>
                  </a:lnTo>
                  <a:lnTo>
                    <a:pt x="42" y="208"/>
                  </a:lnTo>
                  <a:lnTo>
                    <a:pt x="42" y="207"/>
                  </a:lnTo>
                  <a:lnTo>
                    <a:pt x="41" y="207"/>
                  </a:lnTo>
                  <a:lnTo>
                    <a:pt x="39" y="208"/>
                  </a:lnTo>
                  <a:lnTo>
                    <a:pt x="39" y="209"/>
                  </a:lnTo>
                  <a:lnTo>
                    <a:pt x="39" y="208"/>
                  </a:lnTo>
                  <a:lnTo>
                    <a:pt x="38" y="208"/>
                  </a:lnTo>
                  <a:lnTo>
                    <a:pt x="38" y="207"/>
                  </a:lnTo>
                  <a:lnTo>
                    <a:pt x="38" y="204"/>
                  </a:lnTo>
                  <a:lnTo>
                    <a:pt x="37" y="204"/>
                  </a:lnTo>
                  <a:lnTo>
                    <a:pt x="37" y="203"/>
                  </a:lnTo>
                  <a:lnTo>
                    <a:pt x="36" y="203"/>
                  </a:lnTo>
                  <a:lnTo>
                    <a:pt x="36" y="203"/>
                  </a:lnTo>
                  <a:lnTo>
                    <a:pt x="36" y="202"/>
                  </a:lnTo>
                  <a:lnTo>
                    <a:pt x="35" y="202"/>
                  </a:lnTo>
                  <a:lnTo>
                    <a:pt x="35" y="201"/>
                  </a:lnTo>
                  <a:lnTo>
                    <a:pt x="33" y="201"/>
                  </a:lnTo>
                  <a:lnTo>
                    <a:pt x="35" y="201"/>
                  </a:lnTo>
                  <a:lnTo>
                    <a:pt x="35" y="200"/>
                  </a:lnTo>
                  <a:lnTo>
                    <a:pt x="35" y="199"/>
                  </a:lnTo>
                  <a:lnTo>
                    <a:pt x="35" y="197"/>
                  </a:lnTo>
                  <a:lnTo>
                    <a:pt x="33" y="197"/>
                  </a:lnTo>
                  <a:lnTo>
                    <a:pt x="35" y="197"/>
                  </a:lnTo>
                  <a:lnTo>
                    <a:pt x="35" y="196"/>
                  </a:lnTo>
                  <a:lnTo>
                    <a:pt x="35" y="195"/>
                  </a:lnTo>
                  <a:lnTo>
                    <a:pt x="35" y="194"/>
                  </a:lnTo>
                  <a:lnTo>
                    <a:pt x="36" y="194"/>
                  </a:lnTo>
                  <a:lnTo>
                    <a:pt x="36" y="193"/>
                  </a:lnTo>
                  <a:lnTo>
                    <a:pt x="36" y="191"/>
                  </a:lnTo>
                  <a:lnTo>
                    <a:pt x="36" y="190"/>
                  </a:lnTo>
                  <a:lnTo>
                    <a:pt x="36" y="189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7" y="189"/>
                  </a:lnTo>
                  <a:lnTo>
                    <a:pt x="37" y="188"/>
                  </a:lnTo>
                  <a:lnTo>
                    <a:pt x="37" y="187"/>
                  </a:lnTo>
                  <a:lnTo>
                    <a:pt x="37" y="188"/>
                  </a:lnTo>
                  <a:lnTo>
                    <a:pt x="37" y="187"/>
                  </a:lnTo>
                  <a:lnTo>
                    <a:pt x="37" y="185"/>
                  </a:lnTo>
                  <a:lnTo>
                    <a:pt x="37" y="184"/>
                  </a:lnTo>
                  <a:lnTo>
                    <a:pt x="36" y="183"/>
                  </a:lnTo>
                  <a:lnTo>
                    <a:pt x="36" y="184"/>
                  </a:lnTo>
                  <a:lnTo>
                    <a:pt x="36" y="185"/>
                  </a:lnTo>
                  <a:lnTo>
                    <a:pt x="35" y="184"/>
                  </a:lnTo>
                  <a:lnTo>
                    <a:pt x="36" y="184"/>
                  </a:lnTo>
                  <a:lnTo>
                    <a:pt x="35" y="184"/>
                  </a:lnTo>
                  <a:lnTo>
                    <a:pt x="35" y="183"/>
                  </a:lnTo>
                  <a:lnTo>
                    <a:pt x="35" y="182"/>
                  </a:lnTo>
                  <a:lnTo>
                    <a:pt x="35" y="181"/>
                  </a:lnTo>
                  <a:lnTo>
                    <a:pt x="35" y="180"/>
                  </a:lnTo>
                  <a:lnTo>
                    <a:pt x="36" y="180"/>
                  </a:lnTo>
                  <a:lnTo>
                    <a:pt x="36" y="178"/>
                  </a:lnTo>
                  <a:lnTo>
                    <a:pt x="36" y="177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6" y="175"/>
                  </a:lnTo>
                  <a:lnTo>
                    <a:pt x="36" y="174"/>
                  </a:lnTo>
                  <a:lnTo>
                    <a:pt x="35" y="174"/>
                  </a:lnTo>
                  <a:lnTo>
                    <a:pt x="35" y="172"/>
                  </a:lnTo>
                  <a:lnTo>
                    <a:pt x="35" y="171"/>
                  </a:lnTo>
                  <a:lnTo>
                    <a:pt x="35" y="170"/>
                  </a:lnTo>
                  <a:lnTo>
                    <a:pt x="33" y="170"/>
                  </a:lnTo>
                  <a:lnTo>
                    <a:pt x="33" y="169"/>
                  </a:lnTo>
                  <a:lnTo>
                    <a:pt x="32" y="168"/>
                  </a:lnTo>
                  <a:lnTo>
                    <a:pt x="31" y="168"/>
                  </a:lnTo>
                  <a:lnTo>
                    <a:pt x="31" y="167"/>
                  </a:lnTo>
                  <a:lnTo>
                    <a:pt x="30" y="167"/>
                  </a:lnTo>
                  <a:lnTo>
                    <a:pt x="30" y="168"/>
                  </a:lnTo>
                  <a:lnTo>
                    <a:pt x="30" y="167"/>
                  </a:lnTo>
                  <a:lnTo>
                    <a:pt x="30" y="165"/>
                  </a:lnTo>
                  <a:lnTo>
                    <a:pt x="31" y="165"/>
                  </a:lnTo>
                  <a:lnTo>
                    <a:pt x="30" y="164"/>
                  </a:lnTo>
                  <a:lnTo>
                    <a:pt x="31" y="161"/>
                  </a:lnTo>
                  <a:lnTo>
                    <a:pt x="31" y="159"/>
                  </a:lnTo>
                  <a:lnTo>
                    <a:pt x="30" y="158"/>
                  </a:lnTo>
                  <a:lnTo>
                    <a:pt x="31" y="158"/>
                  </a:lnTo>
                  <a:lnTo>
                    <a:pt x="31" y="157"/>
                  </a:lnTo>
                  <a:lnTo>
                    <a:pt x="31" y="158"/>
                  </a:lnTo>
                  <a:lnTo>
                    <a:pt x="31" y="159"/>
                  </a:lnTo>
                  <a:lnTo>
                    <a:pt x="32" y="161"/>
                  </a:lnTo>
                  <a:lnTo>
                    <a:pt x="35" y="161"/>
                  </a:lnTo>
                  <a:lnTo>
                    <a:pt x="36" y="162"/>
                  </a:lnTo>
                  <a:lnTo>
                    <a:pt x="37" y="162"/>
                  </a:lnTo>
                  <a:lnTo>
                    <a:pt x="38" y="161"/>
                  </a:lnTo>
                  <a:lnTo>
                    <a:pt x="39" y="161"/>
                  </a:lnTo>
                  <a:lnTo>
                    <a:pt x="39" y="159"/>
                  </a:lnTo>
                  <a:lnTo>
                    <a:pt x="41" y="159"/>
                  </a:lnTo>
                  <a:lnTo>
                    <a:pt x="42" y="159"/>
                  </a:lnTo>
                  <a:lnTo>
                    <a:pt x="43" y="158"/>
                  </a:lnTo>
                  <a:lnTo>
                    <a:pt x="44" y="157"/>
                  </a:lnTo>
                  <a:lnTo>
                    <a:pt x="44" y="156"/>
                  </a:lnTo>
                  <a:lnTo>
                    <a:pt x="45" y="156"/>
                  </a:lnTo>
                  <a:lnTo>
                    <a:pt x="45" y="155"/>
                  </a:lnTo>
                  <a:lnTo>
                    <a:pt x="45" y="155"/>
                  </a:lnTo>
                  <a:lnTo>
                    <a:pt x="45" y="154"/>
                  </a:lnTo>
                  <a:lnTo>
                    <a:pt x="47" y="154"/>
                  </a:lnTo>
                  <a:lnTo>
                    <a:pt x="48" y="154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8" y="152"/>
                  </a:lnTo>
                  <a:lnTo>
                    <a:pt x="48" y="151"/>
                  </a:lnTo>
                  <a:lnTo>
                    <a:pt x="49" y="151"/>
                  </a:lnTo>
                  <a:lnTo>
                    <a:pt x="49" y="150"/>
                  </a:lnTo>
                  <a:lnTo>
                    <a:pt x="50" y="150"/>
                  </a:lnTo>
                  <a:close/>
                  <a:moveTo>
                    <a:pt x="70" y="123"/>
                  </a:moveTo>
                  <a:lnTo>
                    <a:pt x="70" y="124"/>
                  </a:lnTo>
                  <a:lnTo>
                    <a:pt x="70" y="123"/>
                  </a:lnTo>
                  <a:close/>
                  <a:moveTo>
                    <a:pt x="82" y="124"/>
                  </a:moveTo>
                  <a:lnTo>
                    <a:pt x="81" y="124"/>
                  </a:lnTo>
                  <a:lnTo>
                    <a:pt x="81" y="123"/>
                  </a:lnTo>
                  <a:lnTo>
                    <a:pt x="80" y="123"/>
                  </a:lnTo>
                  <a:lnTo>
                    <a:pt x="81" y="123"/>
                  </a:lnTo>
                  <a:lnTo>
                    <a:pt x="81" y="122"/>
                  </a:lnTo>
                  <a:lnTo>
                    <a:pt x="81" y="123"/>
                  </a:lnTo>
                  <a:lnTo>
                    <a:pt x="82" y="124"/>
                  </a:lnTo>
                  <a:close/>
                  <a:moveTo>
                    <a:pt x="67" y="118"/>
                  </a:moveTo>
                  <a:lnTo>
                    <a:pt x="65" y="118"/>
                  </a:lnTo>
                  <a:lnTo>
                    <a:pt x="67" y="117"/>
                  </a:lnTo>
                  <a:lnTo>
                    <a:pt x="67" y="118"/>
                  </a:lnTo>
                  <a:close/>
                  <a:moveTo>
                    <a:pt x="73" y="112"/>
                  </a:moveTo>
                  <a:lnTo>
                    <a:pt x="73" y="113"/>
                  </a:lnTo>
                  <a:lnTo>
                    <a:pt x="73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0" y="113"/>
                  </a:lnTo>
                  <a:lnTo>
                    <a:pt x="69" y="113"/>
                  </a:lnTo>
                  <a:lnTo>
                    <a:pt x="69" y="115"/>
                  </a:lnTo>
                  <a:lnTo>
                    <a:pt x="68" y="115"/>
                  </a:lnTo>
                  <a:lnTo>
                    <a:pt x="67" y="113"/>
                  </a:lnTo>
                  <a:lnTo>
                    <a:pt x="67" y="112"/>
                  </a:lnTo>
                  <a:lnTo>
                    <a:pt x="68" y="112"/>
                  </a:lnTo>
                  <a:lnTo>
                    <a:pt x="69" y="112"/>
                  </a:lnTo>
                  <a:lnTo>
                    <a:pt x="70" y="112"/>
                  </a:lnTo>
                  <a:lnTo>
                    <a:pt x="69" y="112"/>
                  </a:lnTo>
                  <a:lnTo>
                    <a:pt x="70" y="112"/>
                  </a:lnTo>
                  <a:lnTo>
                    <a:pt x="70" y="111"/>
                  </a:lnTo>
                  <a:lnTo>
                    <a:pt x="70" y="112"/>
                  </a:lnTo>
                  <a:lnTo>
                    <a:pt x="71" y="112"/>
                  </a:lnTo>
                  <a:lnTo>
                    <a:pt x="71" y="111"/>
                  </a:lnTo>
                  <a:lnTo>
                    <a:pt x="73" y="111"/>
                  </a:lnTo>
                  <a:lnTo>
                    <a:pt x="73" y="110"/>
                  </a:lnTo>
                  <a:lnTo>
                    <a:pt x="73" y="111"/>
                  </a:lnTo>
                  <a:lnTo>
                    <a:pt x="74" y="111"/>
                  </a:lnTo>
                  <a:lnTo>
                    <a:pt x="73" y="111"/>
                  </a:lnTo>
                  <a:lnTo>
                    <a:pt x="73" y="112"/>
                  </a:lnTo>
                  <a:close/>
                  <a:moveTo>
                    <a:pt x="61" y="106"/>
                  </a:moveTo>
                  <a:lnTo>
                    <a:pt x="61" y="105"/>
                  </a:lnTo>
                  <a:lnTo>
                    <a:pt x="62" y="105"/>
                  </a:lnTo>
                  <a:lnTo>
                    <a:pt x="62" y="106"/>
                  </a:lnTo>
                  <a:lnTo>
                    <a:pt x="61" y="106"/>
                  </a:lnTo>
                  <a:close/>
                  <a:moveTo>
                    <a:pt x="109" y="44"/>
                  </a:moveTo>
                  <a:lnTo>
                    <a:pt x="108" y="44"/>
                  </a:lnTo>
                  <a:lnTo>
                    <a:pt x="107" y="46"/>
                  </a:lnTo>
                  <a:lnTo>
                    <a:pt x="107" y="45"/>
                  </a:lnTo>
                  <a:lnTo>
                    <a:pt x="108" y="44"/>
                  </a:lnTo>
                  <a:lnTo>
                    <a:pt x="109" y="44"/>
                  </a:lnTo>
                  <a:close/>
                  <a:moveTo>
                    <a:pt x="108" y="44"/>
                  </a:moveTo>
                  <a:lnTo>
                    <a:pt x="107" y="44"/>
                  </a:lnTo>
                  <a:lnTo>
                    <a:pt x="108" y="42"/>
                  </a:lnTo>
                  <a:lnTo>
                    <a:pt x="108" y="44"/>
                  </a:lnTo>
                  <a:close/>
                  <a:moveTo>
                    <a:pt x="103" y="2"/>
                  </a:moveTo>
                  <a:lnTo>
                    <a:pt x="103" y="3"/>
                  </a:lnTo>
                  <a:lnTo>
                    <a:pt x="103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7" y="5"/>
                  </a:lnTo>
                  <a:lnTo>
                    <a:pt x="107" y="6"/>
                  </a:lnTo>
                  <a:lnTo>
                    <a:pt x="106" y="6"/>
                  </a:lnTo>
                  <a:lnTo>
                    <a:pt x="106" y="7"/>
                  </a:lnTo>
                  <a:lnTo>
                    <a:pt x="107" y="7"/>
                  </a:lnTo>
                  <a:lnTo>
                    <a:pt x="108" y="7"/>
                  </a:lnTo>
                  <a:lnTo>
                    <a:pt x="108" y="8"/>
                  </a:lnTo>
                  <a:lnTo>
                    <a:pt x="108" y="9"/>
                  </a:lnTo>
                  <a:lnTo>
                    <a:pt x="109" y="9"/>
                  </a:lnTo>
                  <a:lnTo>
                    <a:pt x="110" y="9"/>
                  </a:lnTo>
                  <a:lnTo>
                    <a:pt x="112" y="10"/>
                  </a:lnTo>
                  <a:lnTo>
                    <a:pt x="113" y="10"/>
                  </a:lnTo>
                  <a:lnTo>
                    <a:pt x="114" y="10"/>
                  </a:lnTo>
                  <a:lnTo>
                    <a:pt x="115" y="10"/>
                  </a:lnTo>
                  <a:lnTo>
                    <a:pt x="116" y="10"/>
                  </a:lnTo>
                  <a:lnTo>
                    <a:pt x="117" y="12"/>
                  </a:lnTo>
                  <a:lnTo>
                    <a:pt x="122" y="12"/>
                  </a:lnTo>
                  <a:lnTo>
                    <a:pt x="123" y="13"/>
                  </a:lnTo>
                  <a:lnTo>
                    <a:pt x="125" y="13"/>
                  </a:lnTo>
                  <a:lnTo>
                    <a:pt x="126" y="13"/>
                  </a:lnTo>
                  <a:lnTo>
                    <a:pt x="128" y="13"/>
                  </a:lnTo>
                  <a:lnTo>
                    <a:pt x="129" y="13"/>
                  </a:lnTo>
                  <a:lnTo>
                    <a:pt x="130" y="13"/>
                  </a:lnTo>
                  <a:lnTo>
                    <a:pt x="130" y="13"/>
                  </a:lnTo>
                  <a:lnTo>
                    <a:pt x="133" y="14"/>
                  </a:lnTo>
                  <a:lnTo>
                    <a:pt x="133" y="15"/>
                  </a:lnTo>
                  <a:lnTo>
                    <a:pt x="133" y="16"/>
                  </a:lnTo>
                  <a:lnTo>
                    <a:pt x="132" y="16"/>
                  </a:lnTo>
                  <a:lnTo>
                    <a:pt x="130" y="16"/>
                  </a:lnTo>
                  <a:lnTo>
                    <a:pt x="130" y="18"/>
                  </a:lnTo>
                  <a:lnTo>
                    <a:pt x="130" y="18"/>
                  </a:lnTo>
                  <a:lnTo>
                    <a:pt x="129" y="19"/>
                  </a:lnTo>
                  <a:lnTo>
                    <a:pt x="128" y="19"/>
                  </a:lnTo>
                  <a:lnTo>
                    <a:pt x="128" y="20"/>
                  </a:lnTo>
                  <a:lnTo>
                    <a:pt x="128" y="21"/>
                  </a:lnTo>
                  <a:lnTo>
                    <a:pt x="128" y="22"/>
                  </a:lnTo>
                  <a:lnTo>
                    <a:pt x="128" y="23"/>
                  </a:lnTo>
                  <a:lnTo>
                    <a:pt x="129" y="22"/>
                  </a:lnTo>
                  <a:lnTo>
                    <a:pt x="128" y="22"/>
                  </a:lnTo>
                  <a:lnTo>
                    <a:pt x="129" y="22"/>
                  </a:lnTo>
                  <a:lnTo>
                    <a:pt x="130" y="22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6"/>
                  </a:lnTo>
                  <a:lnTo>
                    <a:pt x="130" y="27"/>
                  </a:lnTo>
                  <a:lnTo>
                    <a:pt x="129" y="27"/>
                  </a:lnTo>
                  <a:lnTo>
                    <a:pt x="130" y="28"/>
                  </a:lnTo>
                  <a:lnTo>
                    <a:pt x="129" y="28"/>
                  </a:lnTo>
                  <a:lnTo>
                    <a:pt x="129" y="29"/>
                  </a:lnTo>
                  <a:lnTo>
                    <a:pt x="130" y="29"/>
                  </a:lnTo>
                  <a:lnTo>
                    <a:pt x="130" y="29"/>
                  </a:lnTo>
                  <a:lnTo>
                    <a:pt x="132" y="29"/>
                  </a:lnTo>
                  <a:lnTo>
                    <a:pt x="132" y="31"/>
                  </a:lnTo>
                  <a:lnTo>
                    <a:pt x="130" y="32"/>
                  </a:lnTo>
                  <a:lnTo>
                    <a:pt x="130" y="33"/>
                  </a:lnTo>
                  <a:lnTo>
                    <a:pt x="130" y="33"/>
                  </a:lnTo>
                  <a:lnTo>
                    <a:pt x="132" y="33"/>
                  </a:lnTo>
                  <a:lnTo>
                    <a:pt x="133" y="34"/>
                  </a:lnTo>
                  <a:lnTo>
                    <a:pt x="134" y="35"/>
                  </a:lnTo>
                  <a:lnTo>
                    <a:pt x="136" y="38"/>
                  </a:lnTo>
                  <a:lnTo>
                    <a:pt x="136" y="39"/>
                  </a:lnTo>
                  <a:lnTo>
                    <a:pt x="135" y="39"/>
                  </a:lnTo>
                  <a:lnTo>
                    <a:pt x="134" y="39"/>
                  </a:lnTo>
                  <a:lnTo>
                    <a:pt x="133" y="39"/>
                  </a:lnTo>
                  <a:lnTo>
                    <a:pt x="134" y="39"/>
                  </a:lnTo>
                  <a:lnTo>
                    <a:pt x="135" y="39"/>
                  </a:lnTo>
                  <a:lnTo>
                    <a:pt x="134" y="38"/>
                  </a:lnTo>
                  <a:lnTo>
                    <a:pt x="134" y="36"/>
                  </a:lnTo>
                  <a:lnTo>
                    <a:pt x="133" y="35"/>
                  </a:lnTo>
                  <a:lnTo>
                    <a:pt x="132" y="34"/>
                  </a:lnTo>
                  <a:lnTo>
                    <a:pt x="130" y="33"/>
                  </a:lnTo>
                  <a:lnTo>
                    <a:pt x="130" y="34"/>
                  </a:lnTo>
                  <a:lnTo>
                    <a:pt x="130" y="35"/>
                  </a:lnTo>
                  <a:lnTo>
                    <a:pt x="130" y="35"/>
                  </a:lnTo>
                  <a:lnTo>
                    <a:pt x="130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8" y="36"/>
                  </a:lnTo>
                  <a:lnTo>
                    <a:pt x="129" y="36"/>
                  </a:lnTo>
                  <a:lnTo>
                    <a:pt x="129" y="35"/>
                  </a:lnTo>
                  <a:lnTo>
                    <a:pt x="128" y="35"/>
                  </a:lnTo>
                  <a:lnTo>
                    <a:pt x="128" y="34"/>
                  </a:lnTo>
                  <a:lnTo>
                    <a:pt x="127" y="35"/>
                  </a:lnTo>
                  <a:lnTo>
                    <a:pt x="126" y="34"/>
                  </a:lnTo>
                  <a:lnTo>
                    <a:pt x="125" y="34"/>
                  </a:lnTo>
                  <a:lnTo>
                    <a:pt x="123" y="34"/>
                  </a:lnTo>
                  <a:lnTo>
                    <a:pt x="122" y="34"/>
                  </a:lnTo>
                  <a:lnTo>
                    <a:pt x="123" y="34"/>
                  </a:lnTo>
                  <a:lnTo>
                    <a:pt x="123" y="35"/>
                  </a:lnTo>
                  <a:lnTo>
                    <a:pt x="122" y="35"/>
                  </a:lnTo>
                  <a:lnTo>
                    <a:pt x="122" y="36"/>
                  </a:lnTo>
                  <a:lnTo>
                    <a:pt x="123" y="35"/>
                  </a:lnTo>
                  <a:lnTo>
                    <a:pt x="123" y="36"/>
                  </a:lnTo>
                  <a:lnTo>
                    <a:pt x="122" y="36"/>
                  </a:lnTo>
                  <a:lnTo>
                    <a:pt x="122" y="38"/>
                  </a:lnTo>
                  <a:lnTo>
                    <a:pt x="120" y="38"/>
                  </a:lnTo>
                  <a:lnTo>
                    <a:pt x="116" y="40"/>
                  </a:lnTo>
                  <a:lnTo>
                    <a:pt x="113" y="41"/>
                  </a:lnTo>
                  <a:lnTo>
                    <a:pt x="112" y="42"/>
                  </a:lnTo>
                  <a:lnTo>
                    <a:pt x="110" y="42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2" y="41"/>
                  </a:lnTo>
                  <a:lnTo>
                    <a:pt x="113" y="40"/>
                  </a:lnTo>
                  <a:lnTo>
                    <a:pt x="112" y="40"/>
                  </a:lnTo>
                  <a:lnTo>
                    <a:pt x="110" y="40"/>
                  </a:lnTo>
                  <a:lnTo>
                    <a:pt x="109" y="41"/>
                  </a:lnTo>
                  <a:lnTo>
                    <a:pt x="110" y="41"/>
                  </a:lnTo>
                  <a:lnTo>
                    <a:pt x="109" y="41"/>
                  </a:lnTo>
                  <a:lnTo>
                    <a:pt x="109" y="40"/>
                  </a:lnTo>
                  <a:lnTo>
                    <a:pt x="108" y="41"/>
                  </a:lnTo>
                  <a:lnTo>
                    <a:pt x="109" y="41"/>
                  </a:lnTo>
                  <a:lnTo>
                    <a:pt x="108" y="41"/>
                  </a:lnTo>
                  <a:lnTo>
                    <a:pt x="107" y="42"/>
                  </a:lnTo>
                  <a:lnTo>
                    <a:pt x="106" y="44"/>
                  </a:lnTo>
                  <a:lnTo>
                    <a:pt x="106" y="45"/>
                  </a:lnTo>
                  <a:lnTo>
                    <a:pt x="106" y="46"/>
                  </a:lnTo>
                  <a:lnTo>
                    <a:pt x="106" y="47"/>
                  </a:lnTo>
                  <a:lnTo>
                    <a:pt x="104" y="47"/>
                  </a:lnTo>
                  <a:lnTo>
                    <a:pt x="104" y="48"/>
                  </a:lnTo>
                  <a:lnTo>
                    <a:pt x="104" y="47"/>
                  </a:lnTo>
                  <a:lnTo>
                    <a:pt x="106" y="47"/>
                  </a:lnTo>
                  <a:lnTo>
                    <a:pt x="106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7" y="51"/>
                  </a:lnTo>
                  <a:lnTo>
                    <a:pt x="107" y="52"/>
                  </a:lnTo>
                  <a:lnTo>
                    <a:pt x="107" y="53"/>
                  </a:lnTo>
                  <a:lnTo>
                    <a:pt x="107" y="52"/>
                  </a:lnTo>
                  <a:lnTo>
                    <a:pt x="107" y="53"/>
                  </a:lnTo>
                  <a:lnTo>
                    <a:pt x="108" y="53"/>
                  </a:lnTo>
                  <a:lnTo>
                    <a:pt x="108" y="54"/>
                  </a:lnTo>
                  <a:lnTo>
                    <a:pt x="108" y="55"/>
                  </a:lnTo>
                  <a:lnTo>
                    <a:pt x="108" y="54"/>
                  </a:lnTo>
                  <a:lnTo>
                    <a:pt x="108" y="53"/>
                  </a:lnTo>
                  <a:lnTo>
                    <a:pt x="108" y="54"/>
                  </a:lnTo>
                  <a:lnTo>
                    <a:pt x="109" y="54"/>
                  </a:lnTo>
                  <a:lnTo>
                    <a:pt x="109" y="55"/>
                  </a:lnTo>
                  <a:lnTo>
                    <a:pt x="110" y="55"/>
                  </a:lnTo>
                  <a:lnTo>
                    <a:pt x="112" y="55"/>
                  </a:lnTo>
                  <a:lnTo>
                    <a:pt x="112" y="57"/>
                  </a:lnTo>
                  <a:lnTo>
                    <a:pt x="112" y="58"/>
                  </a:lnTo>
                  <a:lnTo>
                    <a:pt x="110" y="58"/>
                  </a:lnTo>
                  <a:lnTo>
                    <a:pt x="110" y="59"/>
                  </a:lnTo>
                  <a:lnTo>
                    <a:pt x="110" y="60"/>
                  </a:lnTo>
                  <a:lnTo>
                    <a:pt x="109" y="60"/>
                  </a:lnTo>
                  <a:lnTo>
                    <a:pt x="109" y="59"/>
                  </a:lnTo>
                  <a:lnTo>
                    <a:pt x="109" y="58"/>
                  </a:lnTo>
                  <a:lnTo>
                    <a:pt x="109" y="59"/>
                  </a:lnTo>
                  <a:lnTo>
                    <a:pt x="109" y="60"/>
                  </a:lnTo>
                  <a:lnTo>
                    <a:pt x="109" y="61"/>
                  </a:lnTo>
                  <a:lnTo>
                    <a:pt x="108" y="61"/>
                  </a:lnTo>
                  <a:lnTo>
                    <a:pt x="108" y="60"/>
                  </a:lnTo>
                  <a:lnTo>
                    <a:pt x="107" y="60"/>
                  </a:lnTo>
                  <a:lnTo>
                    <a:pt x="106" y="60"/>
                  </a:lnTo>
                  <a:lnTo>
                    <a:pt x="107" y="60"/>
                  </a:lnTo>
                  <a:lnTo>
                    <a:pt x="106" y="61"/>
                  </a:lnTo>
                  <a:lnTo>
                    <a:pt x="106" y="62"/>
                  </a:lnTo>
                  <a:lnTo>
                    <a:pt x="106" y="64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8"/>
                  </a:lnTo>
                  <a:lnTo>
                    <a:pt x="107" y="71"/>
                  </a:lnTo>
                  <a:lnTo>
                    <a:pt x="107" y="72"/>
                  </a:lnTo>
                  <a:lnTo>
                    <a:pt x="108" y="72"/>
                  </a:lnTo>
                  <a:lnTo>
                    <a:pt x="108" y="73"/>
                  </a:lnTo>
                  <a:lnTo>
                    <a:pt x="108" y="74"/>
                  </a:lnTo>
                  <a:lnTo>
                    <a:pt x="108" y="75"/>
                  </a:lnTo>
                  <a:lnTo>
                    <a:pt x="109" y="75"/>
                  </a:lnTo>
                  <a:lnTo>
                    <a:pt x="110" y="77"/>
                  </a:lnTo>
                  <a:lnTo>
                    <a:pt x="110" y="78"/>
                  </a:lnTo>
                  <a:lnTo>
                    <a:pt x="112" y="79"/>
                  </a:lnTo>
                  <a:lnTo>
                    <a:pt x="113" y="79"/>
                  </a:lnTo>
                  <a:lnTo>
                    <a:pt x="113" y="80"/>
                  </a:lnTo>
                  <a:lnTo>
                    <a:pt x="114" y="81"/>
                  </a:lnTo>
                  <a:lnTo>
                    <a:pt x="115" y="81"/>
                  </a:lnTo>
                  <a:lnTo>
                    <a:pt x="115" y="83"/>
                  </a:lnTo>
                  <a:lnTo>
                    <a:pt x="116" y="83"/>
                  </a:lnTo>
                  <a:lnTo>
                    <a:pt x="117" y="83"/>
                  </a:lnTo>
                  <a:lnTo>
                    <a:pt x="119" y="84"/>
                  </a:lnTo>
                  <a:lnTo>
                    <a:pt x="120" y="84"/>
                  </a:lnTo>
                  <a:lnTo>
                    <a:pt x="126" y="90"/>
                  </a:lnTo>
                  <a:lnTo>
                    <a:pt x="128" y="90"/>
                  </a:lnTo>
                  <a:lnTo>
                    <a:pt x="129" y="91"/>
                  </a:lnTo>
                  <a:lnTo>
                    <a:pt x="130" y="91"/>
                  </a:lnTo>
                  <a:lnTo>
                    <a:pt x="130" y="90"/>
                  </a:lnTo>
                  <a:lnTo>
                    <a:pt x="130" y="91"/>
                  </a:lnTo>
                  <a:lnTo>
                    <a:pt x="130" y="91"/>
                  </a:lnTo>
                  <a:lnTo>
                    <a:pt x="130" y="92"/>
                  </a:lnTo>
                  <a:lnTo>
                    <a:pt x="132" y="92"/>
                  </a:lnTo>
                  <a:lnTo>
                    <a:pt x="132" y="93"/>
                  </a:lnTo>
                  <a:lnTo>
                    <a:pt x="134" y="100"/>
                  </a:lnTo>
                  <a:lnTo>
                    <a:pt x="134" y="102"/>
                  </a:lnTo>
                  <a:lnTo>
                    <a:pt x="135" y="102"/>
                  </a:lnTo>
                  <a:lnTo>
                    <a:pt x="135" y="103"/>
                  </a:lnTo>
                  <a:lnTo>
                    <a:pt x="135" y="104"/>
                  </a:lnTo>
                  <a:lnTo>
                    <a:pt x="135" y="105"/>
                  </a:lnTo>
                  <a:lnTo>
                    <a:pt x="136" y="106"/>
                  </a:lnTo>
                  <a:lnTo>
                    <a:pt x="136" y="110"/>
                  </a:lnTo>
                  <a:lnTo>
                    <a:pt x="138" y="112"/>
                  </a:lnTo>
                  <a:lnTo>
                    <a:pt x="139" y="115"/>
                  </a:lnTo>
                  <a:lnTo>
                    <a:pt x="140" y="117"/>
                  </a:lnTo>
                  <a:lnTo>
                    <a:pt x="140" y="118"/>
                  </a:lnTo>
                  <a:lnTo>
                    <a:pt x="143" y="119"/>
                  </a:lnTo>
                  <a:lnTo>
                    <a:pt x="145" y="120"/>
                  </a:lnTo>
                  <a:lnTo>
                    <a:pt x="146" y="122"/>
                  </a:lnTo>
                  <a:lnTo>
                    <a:pt x="146" y="123"/>
                  </a:lnTo>
                  <a:lnTo>
                    <a:pt x="147" y="124"/>
                  </a:lnTo>
                  <a:lnTo>
                    <a:pt x="149" y="126"/>
                  </a:lnTo>
                  <a:lnTo>
                    <a:pt x="151" y="126"/>
                  </a:lnTo>
                  <a:lnTo>
                    <a:pt x="152" y="128"/>
                  </a:lnTo>
                  <a:lnTo>
                    <a:pt x="153" y="128"/>
                  </a:lnTo>
                  <a:lnTo>
                    <a:pt x="153" y="129"/>
                  </a:lnTo>
                  <a:lnTo>
                    <a:pt x="153" y="130"/>
                  </a:lnTo>
                  <a:lnTo>
                    <a:pt x="154" y="130"/>
                  </a:lnTo>
                  <a:lnTo>
                    <a:pt x="155" y="131"/>
                  </a:lnTo>
                  <a:lnTo>
                    <a:pt x="158" y="131"/>
                  </a:lnTo>
                  <a:lnTo>
                    <a:pt x="158" y="132"/>
                  </a:lnTo>
                  <a:lnTo>
                    <a:pt x="158" y="132"/>
                  </a:lnTo>
                  <a:lnTo>
                    <a:pt x="158" y="133"/>
                  </a:lnTo>
                  <a:lnTo>
                    <a:pt x="159" y="133"/>
                  </a:lnTo>
                  <a:lnTo>
                    <a:pt x="160" y="133"/>
                  </a:lnTo>
                  <a:lnTo>
                    <a:pt x="160" y="135"/>
                  </a:lnTo>
                  <a:lnTo>
                    <a:pt x="162" y="135"/>
                  </a:lnTo>
                  <a:lnTo>
                    <a:pt x="165" y="135"/>
                  </a:lnTo>
                  <a:lnTo>
                    <a:pt x="166" y="135"/>
                  </a:lnTo>
                  <a:lnTo>
                    <a:pt x="168" y="135"/>
                  </a:lnTo>
                  <a:lnTo>
                    <a:pt x="172" y="135"/>
                  </a:lnTo>
                  <a:lnTo>
                    <a:pt x="177" y="133"/>
                  </a:lnTo>
                  <a:lnTo>
                    <a:pt x="179" y="135"/>
                  </a:lnTo>
                  <a:lnTo>
                    <a:pt x="180" y="135"/>
                  </a:lnTo>
                  <a:lnTo>
                    <a:pt x="180" y="136"/>
                  </a:lnTo>
                  <a:lnTo>
                    <a:pt x="180" y="137"/>
                  </a:lnTo>
                  <a:lnTo>
                    <a:pt x="180" y="138"/>
                  </a:lnTo>
                  <a:lnTo>
                    <a:pt x="179" y="138"/>
                  </a:lnTo>
                  <a:lnTo>
                    <a:pt x="179" y="139"/>
                  </a:lnTo>
                  <a:lnTo>
                    <a:pt x="178" y="139"/>
                  </a:lnTo>
                  <a:lnTo>
                    <a:pt x="178" y="141"/>
                  </a:lnTo>
                  <a:lnTo>
                    <a:pt x="177" y="141"/>
                  </a:lnTo>
                  <a:lnTo>
                    <a:pt x="175" y="142"/>
                  </a:lnTo>
                  <a:lnTo>
                    <a:pt x="174" y="142"/>
                  </a:lnTo>
                  <a:lnTo>
                    <a:pt x="174" y="143"/>
                  </a:lnTo>
                  <a:lnTo>
                    <a:pt x="174" y="144"/>
                  </a:lnTo>
                  <a:lnTo>
                    <a:pt x="174" y="145"/>
                  </a:lnTo>
                  <a:lnTo>
                    <a:pt x="175" y="145"/>
                  </a:lnTo>
                  <a:lnTo>
                    <a:pt x="175" y="146"/>
                  </a:lnTo>
                  <a:lnTo>
                    <a:pt x="177" y="146"/>
                  </a:lnTo>
                  <a:lnTo>
                    <a:pt x="178" y="146"/>
                  </a:lnTo>
                  <a:lnTo>
                    <a:pt x="179" y="146"/>
                  </a:lnTo>
                  <a:lnTo>
                    <a:pt x="182" y="149"/>
                  </a:lnTo>
                  <a:lnTo>
                    <a:pt x="185" y="150"/>
                  </a:lnTo>
                  <a:lnTo>
                    <a:pt x="186" y="150"/>
                  </a:lnTo>
                  <a:lnTo>
                    <a:pt x="186" y="151"/>
                  </a:lnTo>
                  <a:lnTo>
                    <a:pt x="187" y="151"/>
                  </a:lnTo>
                  <a:lnTo>
                    <a:pt x="191" y="154"/>
                  </a:lnTo>
                  <a:lnTo>
                    <a:pt x="192" y="154"/>
                  </a:lnTo>
                  <a:lnTo>
                    <a:pt x="195" y="155"/>
                  </a:lnTo>
                  <a:lnTo>
                    <a:pt x="199" y="156"/>
                  </a:lnTo>
                  <a:lnTo>
                    <a:pt x="200" y="157"/>
                  </a:lnTo>
                  <a:lnTo>
                    <a:pt x="200" y="158"/>
                  </a:lnTo>
                  <a:lnTo>
                    <a:pt x="201" y="159"/>
                  </a:lnTo>
                  <a:lnTo>
                    <a:pt x="203" y="159"/>
                  </a:lnTo>
                  <a:lnTo>
                    <a:pt x="204" y="162"/>
                  </a:lnTo>
                  <a:lnTo>
                    <a:pt x="205" y="162"/>
                  </a:lnTo>
                  <a:lnTo>
                    <a:pt x="207" y="163"/>
                  </a:lnTo>
                  <a:lnTo>
                    <a:pt x="210" y="163"/>
                  </a:lnTo>
                  <a:lnTo>
                    <a:pt x="211" y="165"/>
                  </a:lnTo>
                  <a:lnTo>
                    <a:pt x="212" y="165"/>
                  </a:lnTo>
                  <a:lnTo>
                    <a:pt x="213" y="165"/>
                  </a:lnTo>
                  <a:lnTo>
                    <a:pt x="213" y="167"/>
                  </a:lnTo>
                  <a:lnTo>
                    <a:pt x="214" y="165"/>
                  </a:lnTo>
                  <a:lnTo>
                    <a:pt x="214" y="167"/>
                  </a:lnTo>
                  <a:lnTo>
                    <a:pt x="214" y="168"/>
                  </a:lnTo>
                  <a:lnTo>
                    <a:pt x="216" y="170"/>
                  </a:lnTo>
                  <a:lnTo>
                    <a:pt x="217" y="170"/>
                  </a:lnTo>
                  <a:lnTo>
                    <a:pt x="218" y="171"/>
                  </a:lnTo>
                  <a:lnTo>
                    <a:pt x="219" y="172"/>
                  </a:lnTo>
                  <a:lnTo>
                    <a:pt x="219" y="174"/>
                  </a:lnTo>
                  <a:lnTo>
                    <a:pt x="220" y="174"/>
                  </a:lnTo>
                  <a:lnTo>
                    <a:pt x="221" y="175"/>
                  </a:lnTo>
                  <a:lnTo>
                    <a:pt x="223" y="177"/>
                  </a:lnTo>
                  <a:lnTo>
                    <a:pt x="223" y="178"/>
                  </a:lnTo>
                  <a:lnTo>
                    <a:pt x="223" y="180"/>
                  </a:lnTo>
                  <a:lnTo>
                    <a:pt x="221" y="181"/>
                  </a:lnTo>
                  <a:lnTo>
                    <a:pt x="220" y="182"/>
                  </a:lnTo>
                  <a:lnTo>
                    <a:pt x="220" y="183"/>
                  </a:lnTo>
                  <a:lnTo>
                    <a:pt x="220" y="184"/>
                  </a:lnTo>
                  <a:lnTo>
                    <a:pt x="220" y="185"/>
                  </a:lnTo>
                  <a:lnTo>
                    <a:pt x="220" y="187"/>
                  </a:lnTo>
                  <a:lnTo>
                    <a:pt x="219" y="187"/>
                  </a:lnTo>
                  <a:lnTo>
                    <a:pt x="218" y="185"/>
                  </a:lnTo>
                  <a:lnTo>
                    <a:pt x="217" y="185"/>
                  </a:lnTo>
                  <a:lnTo>
                    <a:pt x="216" y="184"/>
                  </a:lnTo>
                  <a:lnTo>
                    <a:pt x="214" y="184"/>
                  </a:lnTo>
                  <a:lnTo>
                    <a:pt x="214" y="183"/>
                  </a:lnTo>
                  <a:lnTo>
                    <a:pt x="214" y="182"/>
                  </a:lnTo>
                  <a:lnTo>
                    <a:pt x="214" y="181"/>
                  </a:lnTo>
                  <a:lnTo>
                    <a:pt x="213" y="180"/>
                  </a:lnTo>
                  <a:lnTo>
                    <a:pt x="214" y="180"/>
                  </a:lnTo>
                  <a:lnTo>
                    <a:pt x="214" y="178"/>
                  </a:lnTo>
                  <a:lnTo>
                    <a:pt x="213" y="177"/>
                  </a:lnTo>
                  <a:lnTo>
                    <a:pt x="212" y="177"/>
                  </a:lnTo>
                  <a:lnTo>
                    <a:pt x="212" y="176"/>
                  </a:lnTo>
                  <a:lnTo>
                    <a:pt x="212" y="175"/>
                  </a:lnTo>
                  <a:lnTo>
                    <a:pt x="211" y="175"/>
                  </a:lnTo>
                  <a:lnTo>
                    <a:pt x="205" y="175"/>
                  </a:lnTo>
                  <a:lnTo>
                    <a:pt x="204" y="175"/>
                  </a:lnTo>
                  <a:lnTo>
                    <a:pt x="204" y="174"/>
                  </a:lnTo>
                  <a:lnTo>
                    <a:pt x="203" y="174"/>
                  </a:lnTo>
                  <a:lnTo>
                    <a:pt x="201" y="174"/>
                  </a:lnTo>
                  <a:lnTo>
                    <a:pt x="200" y="172"/>
                  </a:lnTo>
                  <a:lnTo>
                    <a:pt x="199" y="172"/>
                  </a:lnTo>
                  <a:lnTo>
                    <a:pt x="199" y="171"/>
                  </a:lnTo>
                  <a:lnTo>
                    <a:pt x="199" y="170"/>
                  </a:lnTo>
                  <a:lnTo>
                    <a:pt x="200" y="170"/>
                  </a:lnTo>
                  <a:lnTo>
                    <a:pt x="201" y="170"/>
                  </a:lnTo>
                  <a:lnTo>
                    <a:pt x="200" y="170"/>
                  </a:lnTo>
                  <a:lnTo>
                    <a:pt x="199" y="170"/>
                  </a:lnTo>
                  <a:lnTo>
                    <a:pt x="198" y="170"/>
                  </a:lnTo>
                  <a:lnTo>
                    <a:pt x="198" y="169"/>
                  </a:lnTo>
                  <a:lnTo>
                    <a:pt x="197" y="169"/>
                  </a:lnTo>
                  <a:lnTo>
                    <a:pt x="195" y="169"/>
                  </a:lnTo>
                  <a:lnTo>
                    <a:pt x="194" y="170"/>
                  </a:lnTo>
                  <a:lnTo>
                    <a:pt x="193" y="171"/>
                  </a:lnTo>
                  <a:lnTo>
                    <a:pt x="192" y="172"/>
                  </a:lnTo>
                  <a:lnTo>
                    <a:pt x="191" y="175"/>
                  </a:lnTo>
                  <a:lnTo>
                    <a:pt x="190" y="175"/>
                  </a:lnTo>
                  <a:lnTo>
                    <a:pt x="190" y="176"/>
                  </a:lnTo>
                  <a:lnTo>
                    <a:pt x="188" y="177"/>
                  </a:lnTo>
                  <a:lnTo>
                    <a:pt x="187" y="178"/>
                  </a:lnTo>
                  <a:lnTo>
                    <a:pt x="187" y="180"/>
                  </a:lnTo>
                  <a:lnTo>
                    <a:pt x="187" y="181"/>
                  </a:lnTo>
                  <a:lnTo>
                    <a:pt x="187" y="182"/>
                  </a:lnTo>
                  <a:lnTo>
                    <a:pt x="187" y="183"/>
                  </a:lnTo>
                  <a:lnTo>
                    <a:pt x="186" y="184"/>
                  </a:lnTo>
                  <a:lnTo>
                    <a:pt x="186" y="185"/>
                  </a:lnTo>
                  <a:lnTo>
                    <a:pt x="186" y="187"/>
                  </a:lnTo>
                  <a:lnTo>
                    <a:pt x="186" y="188"/>
                  </a:lnTo>
                  <a:lnTo>
                    <a:pt x="186" y="188"/>
                  </a:lnTo>
                  <a:lnTo>
                    <a:pt x="186" y="189"/>
                  </a:lnTo>
                  <a:lnTo>
                    <a:pt x="186" y="189"/>
                  </a:lnTo>
                  <a:lnTo>
                    <a:pt x="186" y="190"/>
                  </a:lnTo>
                  <a:lnTo>
                    <a:pt x="187" y="190"/>
                  </a:lnTo>
                  <a:lnTo>
                    <a:pt x="190" y="191"/>
                  </a:lnTo>
                  <a:lnTo>
                    <a:pt x="191" y="191"/>
                  </a:lnTo>
                  <a:lnTo>
                    <a:pt x="191" y="193"/>
                  </a:lnTo>
                  <a:lnTo>
                    <a:pt x="192" y="193"/>
                  </a:lnTo>
                  <a:lnTo>
                    <a:pt x="193" y="194"/>
                  </a:lnTo>
                  <a:lnTo>
                    <a:pt x="194" y="194"/>
                  </a:lnTo>
                  <a:lnTo>
                    <a:pt x="195" y="195"/>
                  </a:lnTo>
                  <a:lnTo>
                    <a:pt x="197" y="196"/>
                  </a:lnTo>
                  <a:lnTo>
                    <a:pt x="198" y="196"/>
                  </a:lnTo>
                  <a:lnTo>
                    <a:pt x="197" y="199"/>
                  </a:lnTo>
                  <a:lnTo>
                    <a:pt x="197" y="200"/>
                  </a:lnTo>
                  <a:lnTo>
                    <a:pt x="197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7" y="203"/>
                  </a:lnTo>
                  <a:lnTo>
                    <a:pt x="197" y="203"/>
                  </a:lnTo>
                  <a:lnTo>
                    <a:pt x="198" y="204"/>
                  </a:lnTo>
                  <a:lnTo>
                    <a:pt x="199" y="204"/>
                  </a:lnTo>
                  <a:lnTo>
                    <a:pt x="198" y="204"/>
                  </a:lnTo>
                  <a:lnTo>
                    <a:pt x="198" y="206"/>
                  </a:lnTo>
                  <a:lnTo>
                    <a:pt x="198" y="207"/>
                  </a:lnTo>
                  <a:lnTo>
                    <a:pt x="197" y="207"/>
                  </a:lnTo>
                  <a:lnTo>
                    <a:pt x="197" y="208"/>
                  </a:lnTo>
                  <a:lnTo>
                    <a:pt x="197" y="207"/>
                  </a:lnTo>
                  <a:lnTo>
                    <a:pt x="195" y="207"/>
                  </a:lnTo>
                  <a:lnTo>
                    <a:pt x="195" y="208"/>
                  </a:lnTo>
                  <a:lnTo>
                    <a:pt x="194" y="207"/>
                  </a:lnTo>
                  <a:lnTo>
                    <a:pt x="193" y="207"/>
                  </a:lnTo>
                  <a:lnTo>
                    <a:pt x="192" y="208"/>
                  </a:lnTo>
                  <a:lnTo>
                    <a:pt x="190" y="208"/>
                  </a:lnTo>
                  <a:lnTo>
                    <a:pt x="188" y="209"/>
                  </a:lnTo>
                  <a:lnTo>
                    <a:pt x="187" y="210"/>
                  </a:lnTo>
                  <a:lnTo>
                    <a:pt x="186" y="210"/>
                  </a:lnTo>
                  <a:lnTo>
                    <a:pt x="186" y="212"/>
                  </a:lnTo>
                  <a:lnTo>
                    <a:pt x="186" y="213"/>
                  </a:lnTo>
                  <a:lnTo>
                    <a:pt x="186" y="214"/>
                  </a:lnTo>
                  <a:lnTo>
                    <a:pt x="186" y="215"/>
                  </a:lnTo>
                  <a:lnTo>
                    <a:pt x="186" y="217"/>
                  </a:lnTo>
                  <a:lnTo>
                    <a:pt x="186" y="220"/>
                  </a:lnTo>
                  <a:lnTo>
                    <a:pt x="186" y="221"/>
                  </a:lnTo>
                  <a:lnTo>
                    <a:pt x="185" y="222"/>
                  </a:lnTo>
                  <a:lnTo>
                    <a:pt x="182" y="222"/>
                  </a:lnTo>
                  <a:lnTo>
                    <a:pt x="182" y="223"/>
                  </a:lnTo>
                  <a:lnTo>
                    <a:pt x="180" y="227"/>
                  </a:lnTo>
                  <a:lnTo>
                    <a:pt x="179" y="227"/>
                  </a:lnTo>
                  <a:lnTo>
                    <a:pt x="179" y="230"/>
                  </a:lnTo>
                  <a:lnTo>
                    <a:pt x="178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2" y="232"/>
                  </a:lnTo>
                  <a:lnTo>
                    <a:pt x="171" y="232"/>
                  </a:lnTo>
                  <a:lnTo>
                    <a:pt x="169" y="230"/>
                  </a:lnTo>
                  <a:lnTo>
                    <a:pt x="169" y="229"/>
                  </a:lnTo>
                  <a:lnTo>
                    <a:pt x="169" y="228"/>
                  </a:lnTo>
                  <a:lnTo>
                    <a:pt x="169" y="227"/>
                  </a:lnTo>
                  <a:lnTo>
                    <a:pt x="169" y="226"/>
                  </a:lnTo>
                  <a:lnTo>
                    <a:pt x="169" y="225"/>
                  </a:lnTo>
                  <a:lnTo>
                    <a:pt x="171" y="223"/>
                  </a:lnTo>
                  <a:lnTo>
                    <a:pt x="172" y="223"/>
                  </a:lnTo>
                  <a:lnTo>
                    <a:pt x="173" y="223"/>
                  </a:lnTo>
                  <a:lnTo>
                    <a:pt x="173" y="222"/>
                  </a:lnTo>
                  <a:lnTo>
                    <a:pt x="173" y="221"/>
                  </a:lnTo>
                  <a:lnTo>
                    <a:pt x="174" y="219"/>
                  </a:lnTo>
                  <a:lnTo>
                    <a:pt x="174" y="217"/>
                  </a:lnTo>
                  <a:lnTo>
                    <a:pt x="174" y="216"/>
                  </a:lnTo>
                  <a:lnTo>
                    <a:pt x="174" y="215"/>
                  </a:lnTo>
                  <a:lnTo>
                    <a:pt x="173" y="215"/>
                  </a:lnTo>
                  <a:lnTo>
                    <a:pt x="173" y="214"/>
                  </a:lnTo>
                  <a:lnTo>
                    <a:pt x="174" y="214"/>
                  </a:lnTo>
                  <a:lnTo>
                    <a:pt x="175" y="213"/>
                  </a:lnTo>
                  <a:lnTo>
                    <a:pt x="177" y="213"/>
                  </a:lnTo>
                  <a:lnTo>
                    <a:pt x="178" y="213"/>
                  </a:lnTo>
                  <a:lnTo>
                    <a:pt x="179" y="213"/>
                  </a:lnTo>
                  <a:lnTo>
                    <a:pt x="179" y="212"/>
                  </a:lnTo>
                  <a:lnTo>
                    <a:pt x="180" y="212"/>
                  </a:lnTo>
                  <a:lnTo>
                    <a:pt x="180" y="210"/>
                  </a:lnTo>
                  <a:lnTo>
                    <a:pt x="180" y="209"/>
                  </a:lnTo>
                  <a:lnTo>
                    <a:pt x="180" y="208"/>
                  </a:lnTo>
                  <a:lnTo>
                    <a:pt x="180" y="207"/>
                  </a:lnTo>
                  <a:lnTo>
                    <a:pt x="179" y="207"/>
                  </a:lnTo>
                  <a:lnTo>
                    <a:pt x="179" y="206"/>
                  </a:lnTo>
                  <a:lnTo>
                    <a:pt x="178" y="203"/>
                  </a:lnTo>
                  <a:lnTo>
                    <a:pt x="178" y="199"/>
                  </a:lnTo>
                  <a:lnTo>
                    <a:pt x="177" y="197"/>
                  </a:lnTo>
                  <a:lnTo>
                    <a:pt x="177" y="195"/>
                  </a:lnTo>
                  <a:lnTo>
                    <a:pt x="175" y="195"/>
                  </a:lnTo>
                  <a:lnTo>
                    <a:pt x="175" y="194"/>
                  </a:lnTo>
                  <a:lnTo>
                    <a:pt x="174" y="193"/>
                  </a:lnTo>
                  <a:lnTo>
                    <a:pt x="174" y="191"/>
                  </a:lnTo>
                  <a:lnTo>
                    <a:pt x="173" y="191"/>
                  </a:lnTo>
                  <a:lnTo>
                    <a:pt x="173" y="190"/>
                  </a:lnTo>
                  <a:lnTo>
                    <a:pt x="173" y="189"/>
                  </a:lnTo>
                  <a:lnTo>
                    <a:pt x="172" y="187"/>
                  </a:lnTo>
                  <a:lnTo>
                    <a:pt x="172" y="185"/>
                  </a:lnTo>
                  <a:lnTo>
                    <a:pt x="172" y="184"/>
                  </a:lnTo>
                  <a:lnTo>
                    <a:pt x="172" y="183"/>
                  </a:lnTo>
                  <a:lnTo>
                    <a:pt x="171" y="183"/>
                  </a:lnTo>
                  <a:lnTo>
                    <a:pt x="171" y="182"/>
                  </a:lnTo>
                  <a:lnTo>
                    <a:pt x="171" y="181"/>
                  </a:lnTo>
                  <a:lnTo>
                    <a:pt x="169" y="181"/>
                  </a:lnTo>
                  <a:lnTo>
                    <a:pt x="169" y="180"/>
                  </a:lnTo>
                  <a:lnTo>
                    <a:pt x="168" y="180"/>
                  </a:lnTo>
                  <a:lnTo>
                    <a:pt x="167" y="180"/>
                  </a:lnTo>
                  <a:lnTo>
                    <a:pt x="166" y="181"/>
                  </a:lnTo>
                  <a:lnTo>
                    <a:pt x="165" y="181"/>
                  </a:lnTo>
                  <a:lnTo>
                    <a:pt x="165" y="182"/>
                  </a:lnTo>
                  <a:lnTo>
                    <a:pt x="164" y="182"/>
                  </a:lnTo>
                  <a:lnTo>
                    <a:pt x="164" y="181"/>
                  </a:lnTo>
                  <a:lnTo>
                    <a:pt x="162" y="181"/>
                  </a:lnTo>
                  <a:lnTo>
                    <a:pt x="162" y="180"/>
                  </a:lnTo>
                  <a:lnTo>
                    <a:pt x="161" y="178"/>
                  </a:lnTo>
                  <a:lnTo>
                    <a:pt x="159" y="177"/>
                  </a:lnTo>
                  <a:lnTo>
                    <a:pt x="158" y="177"/>
                  </a:lnTo>
                  <a:lnTo>
                    <a:pt x="158" y="176"/>
                  </a:lnTo>
                  <a:lnTo>
                    <a:pt x="158" y="176"/>
                  </a:lnTo>
                  <a:lnTo>
                    <a:pt x="156" y="176"/>
                  </a:lnTo>
                  <a:lnTo>
                    <a:pt x="156" y="175"/>
                  </a:lnTo>
                  <a:lnTo>
                    <a:pt x="156" y="175"/>
                  </a:lnTo>
                  <a:lnTo>
                    <a:pt x="156" y="174"/>
                  </a:lnTo>
                  <a:lnTo>
                    <a:pt x="158" y="174"/>
                  </a:lnTo>
                  <a:lnTo>
                    <a:pt x="158" y="172"/>
                  </a:lnTo>
                  <a:lnTo>
                    <a:pt x="158" y="171"/>
                  </a:lnTo>
                  <a:lnTo>
                    <a:pt x="156" y="168"/>
                  </a:lnTo>
                  <a:lnTo>
                    <a:pt x="155" y="167"/>
                  </a:lnTo>
                  <a:lnTo>
                    <a:pt x="154" y="165"/>
                  </a:lnTo>
                  <a:lnTo>
                    <a:pt x="153" y="165"/>
                  </a:lnTo>
                  <a:lnTo>
                    <a:pt x="152" y="165"/>
                  </a:lnTo>
                  <a:lnTo>
                    <a:pt x="152" y="167"/>
                  </a:lnTo>
                  <a:lnTo>
                    <a:pt x="151" y="165"/>
                  </a:lnTo>
                  <a:lnTo>
                    <a:pt x="151" y="167"/>
                  </a:lnTo>
                  <a:lnTo>
                    <a:pt x="149" y="167"/>
                  </a:lnTo>
                  <a:lnTo>
                    <a:pt x="148" y="167"/>
                  </a:lnTo>
                  <a:lnTo>
                    <a:pt x="147" y="167"/>
                  </a:lnTo>
                  <a:lnTo>
                    <a:pt x="147" y="168"/>
                  </a:lnTo>
                  <a:lnTo>
                    <a:pt x="146" y="168"/>
                  </a:lnTo>
                  <a:lnTo>
                    <a:pt x="145" y="168"/>
                  </a:lnTo>
                  <a:lnTo>
                    <a:pt x="145" y="167"/>
                  </a:lnTo>
                  <a:lnTo>
                    <a:pt x="146" y="167"/>
                  </a:lnTo>
                  <a:lnTo>
                    <a:pt x="147" y="167"/>
                  </a:lnTo>
                  <a:lnTo>
                    <a:pt x="147" y="165"/>
                  </a:lnTo>
                  <a:lnTo>
                    <a:pt x="148" y="164"/>
                  </a:lnTo>
                  <a:lnTo>
                    <a:pt x="148" y="163"/>
                  </a:lnTo>
                  <a:lnTo>
                    <a:pt x="147" y="163"/>
                  </a:lnTo>
                  <a:lnTo>
                    <a:pt x="146" y="163"/>
                  </a:lnTo>
                  <a:lnTo>
                    <a:pt x="146" y="162"/>
                  </a:lnTo>
                  <a:lnTo>
                    <a:pt x="145" y="162"/>
                  </a:lnTo>
                  <a:lnTo>
                    <a:pt x="145" y="161"/>
                  </a:lnTo>
                  <a:lnTo>
                    <a:pt x="143" y="161"/>
                  </a:lnTo>
                  <a:lnTo>
                    <a:pt x="143" y="162"/>
                  </a:lnTo>
                  <a:lnTo>
                    <a:pt x="142" y="162"/>
                  </a:lnTo>
                  <a:lnTo>
                    <a:pt x="141" y="162"/>
                  </a:lnTo>
                  <a:lnTo>
                    <a:pt x="141" y="161"/>
                  </a:lnTo>
                  <a:lnTo>
                    <a:pt x="140" y="162"/>
                  </a:lnTo>
                  <a:lnTo>
                    <a:pt x="140" y="163"/>
                  </a:lnTo>
                  <a:lnTo>
                    <a:pt x="140" y="162"/>
                  </a:lnTo>
                  <a:lnTo>
                    <a:pt x="140" y="161"/>
                  </a:lnTo>
                  <a:lnTo>
                    <a:pt x="139" y="159"/>
                  </a:lnTo>
                  <a:lnTo>
                    <a:pt x="138" y="157"/>
                  </a:lnTo>
                  <a:lnTo>
                    <a:pt x="138" y="156"/>
                  </a:lnTo>
                  <a:lnTo>
                    <a:pt x="136" y="155"/>
                  </a:lnTo>
                  <a:lnTo>
                    <a:pt x="136" y="154"/>
                  </a:lnTo>
                  <a:lnTo>
                    <a:pt x="135" y="151"/>
                  </a:lnTo>
                  <a:lnTo>
                    <a:pt x="133" y="150"/>
                  </a:lnTo>
                  <a:lnTo>
                    <a:pt x="132" y="150"/>
                  </a:lnTo>
                  <a:lnTo>
                    <a:pt x="130" y="150"/>
                  </a:lnTo>
                  <a:lnTo>
                    <a:pt x="130" y="151"/>
                  </a:lnTo>
                  <a:lnTo>
                    <a:pt x="130" y="151"/>
                  </a:lnTo>
                  <a:lnTo>
                    <a:pt x="129" y="151"/>
                  </a:lnTo>
                  <a:lnTo>
                    <a:pt x="127" y="149"/>
                  </a:lnTo>
                  <a:lnTo>
                    <a:pt x="126" y="149"/>
                  </a:lnTo>
                  <a:lnTo>
                    <a:pt x="125" y="150"/>
                  </a:lnTo>
                  <a:lnTo>
                    <a:pt x="123" y="150"/>
                  </a:lnTo>
                  <a:lnTo>
                    <a:pt x="122" y="150"/>
                  </a:lnTo>
                  <a:lnTo>
                    <a:pt x="122" y="151"/>
                  </a:lnTo>
                  <a:lnTo>
                    <a:pt x="121" y="151"/>
                  </a:lnTo>
                  <a:lnTo>
                    <a:pt x="121" y="150"/>
                  </a:lnTo>
                  <a:lnTo>
                    <a:pt x="120" y="149"/>
                  </a:lnTo>
                  <a:lnTo>
                    <a:pt x="119" y="148"/>
                  </a:lnTo>
                  <a:lnTo>
                    <a:pt x="119" y="146"/>
                  </a:lnTo>
                  <a:lnTo>
                    <a:pt x="117" y="146"/>
                  </a:lnTo>
                  <a:lnTo>
                    <a:pt x="116" y="146"/>
                  </a:lnTo>
                  <a:lnTo>
                    <a:pt x="115" y="146"/>
                  </a:lnTo>
                  <a:lnTo>
                    <a:pt x="114" y="146"/>
                  </a:lnTo>
                  <a:lnTo>
                    <a:pt x="113" y="146"/>
                  </a:lnTo>
                  <a:lnTo>
                    <a:pt x="112" y="144"/>
                  </a:lnTo>
                  <a:lnTo>
                    <a:pt x="109" y="142"/>
                  </a:lnTo>
                  <a:lnTo>
                    <a:pt x="108" y="139"/>
                  </a:lnTo>
                  <a:lnTo>
                    <a:pt x="107" y="139"/>
                  </a:lnTo>
                  <a:lnTo>
                    <a:pt x="106" y="139"/>
                  </a:lnTo>
                  <a:lnTo>
                    <a:pt x="106" y="138"/>
                  </a:lnTo>
                  <a:lnTo>
                    <a:pt x="106" y="137"/>
                  </a:lnTo>
                  <a:lnTo>
                    <a:pt x="104" y="137"/>
                  </a:lnTo>
                  <a:lnTo>
                    <a:pt x="104" y="136"/>
                  </a:lnTo>
                  <a:lnTo>
                    <a:pt x="104" y="135"/>
                  </a:lnTo>
                  <a:lnTo>
                    <a:pt x="102" y="133"/>
                  </a:lnTo>
                  <a:lnTo>
                    <a:pt x="102" y="132"/>
                  </a:lnTo>
                  <a:lnTo>
                    <a:pt x="102" y="132"/>
                  </a:lnTo>
                  <a:lnTo>
                    <a:pt x="101" y="131"/>
                  </a:lnTo>
                  <a:lnTo>
                    <a:pt x="99" y="131"/>
                  </a:lnTo>
                  <a:lnTo>
                    <a:pt x="99" y="130"/>
                  </a:lnTo>
                  <a:lnTo>
                    <a:pt x="97" y="130"/>
                  </a:lnTo>
                  <a:lnTo>
                    <a:pt x="97" y="129"/>
                  </a:lnTo>
                  <a:lnTo>
                    <a:pt x="97" y="128"/>
                  </a:lnTo>
                  <a:lnTo>
                    <a:pt x="96" y="125"/>
                  </a:lnTo>
                  <a:lnTo>
                    <a:pt x="95" y="125"/>
                  </a:lnTo>
                  <a:lnTo>
                    <a:pt x="94" y="123"/>
                  </a:lnTo>
                  <a:lnTo>
                    <a:pt x="93" y="123"/>
                  </a:lnTo>
                  <a:lnTo>
                    <a:pt x="91" y="122"/>
                  </a:lnTo>
                  <a:lnTo>
                    <a:pt x="90" y="122"/>
                  </a:lnTo>
                  <a:lnTo>
                    <a:pt x="89" y="122"/>
                  </a:lnTo>
                  <a:lnTo>
                    <a:pt x="90" y="122"/>
                  </a:lnTo>
                  <a:lnTo>
                    <a:pt x="89" y="122"/>
                  </a:lnTo>
                  <a:lnTo>
                    <a:pt x="88" y="122"/>
                  </a:lnTo>
                  <a:lnTo>
                    <a:pt x="87" y="122"/>
                  </a:lnTo>
                  <a:lnTo>
                    <a:pt x="87" y="123"/>
                  </a:lnTo>
                  <a:lnTo>
                    <a:pt x="86" y="123"/>
                  </a:lnTo>
                  <a:lnTo>
                    <a:pt x="86" y="122"/>
                  </a:lnTo>
                  <a:lnTo>
                    <a:pt x="84" y="122"/>
                  </a:lnTo>
                  <a:lnTo>
                    <a:pt x="84" y="120"/>
                  </a:lnTo>
                  <a:lnTo>
                    <a:pt x="86" y="120"/>
                  </a:lnTo>
                  <a:lnTo>
                    <a:pt x="87" y="120"/>
                  </a:lnTo>
                  <a:lnTo>
                    <a:pt x="87" y="119"/>
                  </a:lnTo>
                  <a:lnTo>
                    <a:pt x="87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6" y="118"/>
                  </a:lnTo>
                  <a:lnTo>
                    <a:pt x="84" y="118"/>
                  </a:lnTo>
                  <a:lnTo>
                    <a:pt x="84" y="117"/>
                  </a:lnTo>
                  <a:lnTo>
                    <a:pt x="83" y="116"/>
                  </a:lnTo>
                  <a:lnTo>
                    <a:pt x="83" y="115"/>
                  </a:lnTo>
                  <a:lnTo>
                    <a:pt x="82" y="115"/>
                  </a:lnTo>
                  <a:lnTo>
                    <a:pt x="82" y="113"/>
                  </a:lnTo>
                  <a:lnTo>
                    <a:pt x="81" y="113"/>
                  </a:lnTo>
                  <a:lnTo>
                    <a:pt x="77" y="112"/>
                  </a:lnTo>
                  <a:lnTo>
                    <a:pt x="78" y="112"/>
                  </a:lnTo>
                  <a:lnTo>
                    <a:pt x="78" y="111"/>
                  </a:lnTo>
                  <a:lnTo>
                    <a:pt x="78" y="110"/>
                  </a:lnTo>
                  <a:lnTo>
                    <a:pt x="78" y="109"/>
                  </a:lnTo>
                  <a:lnTo>
                    <a:pt x="76" y="109"/>
                  </a:lnTo>
                  <a:lnTo>
                    <a:pt x="75" y="109"/>
                  </a:lnTo>
                  <a:lnTo>
                    <a:pt x="74" y="109"/>
                  </a:lnTo>
                  <a:lnTo>
                    <a:pt x="74" y="109"/>
                  </a:lnTo>
                  <a:lnTo>
                    <a:pt x="74" y="107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74" y="105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2"/>
                  </a:lnTo>
                  <a:lnTo>
                    <a:pt x="74" y="100"/>
                  </a:lnTo>
                  <a:lnTo>
                    <a:pt x="73" y="97"/>
                  </a:lnTo>
                  <a:lnTo>
                    <a:pt x="71" y="94"/>
                  </a:lnTo>
                  <a:lnTo>
                    <a:pt x="70" y="94"/>
                  </a:lnTo>
                  <a:lnTo>
                    <a:pt x="70" y="92"/>
                  </a:lnTo>
                  <a:lnTo>
                    <a:pt x="70" y="86"/>
                  </a:lnTo>
                  <a:lnTo>
                    <a:pt x="69" y="85"/>
                  </a:lnTo>
                  <a:lnTo>
                    <a:pt x="69" y="84"/>
                  </a:lnTo>
                  <a:lnTo>
                    <a:pt x="68" y="83"/>
                  </a:lnTo>
                  <a:lnTo>
                    <a:pt x="67" y="81"/>
                  </a:lnTo>
                  <a:lnTo>
                    <a:pt x="67" y="80"/>
                  </a:lnTo>
                  <a:lnTo>
                    <a:pt x="65" y="80"/>
                  </a:lnTo>
                  <a:lnTo>
                    <a:pt x="64" y="80"/>
                  </a:lnTo>
                  <a:lnTo>
                    <a:pt x="63" y="80"/>
                  </a:lnTo>
                  <a:lnTo>
                    <a:pt x="63" y="79"/>
                  </a:lnTo>
                  <a:lnTo>
                    <a:pt x="62" y="79"/>
                  </a:lnTo>
                  <a:lnTo>
                    <a:pt x="62" y="78"/>
                  </a:lnTo>
                  <a:lnTo>
                    <a:pt x="61" y="79"/>
                  </a:lnTo>
                  <a:lnTo>
                    <a:pt x="62" y="79"/>
                  </a:lnTo>
                  <a:lnTo>
                    <a:pt x="62" y="80"/>
                  </a:lnTo>
                  <a:lnTo>
                    <a:pt x="61" y="80"/>
                  </a:lnTo>
                  <a:lnTo>
                    <a:pt x="62" y="80"/>
                  </a:lnTo>
                  <a:lnTo>
                    <a:pt x="61" y="80"/>
                  </a:lnTo>
                  <a:lnTo>
                    <a:pt x="60" y="79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7" y="78"/>
                  </a:lnTo>
                  <a:lnTo>
                    <a:pt x="56" y="77"/>
                  </a:lnTo>
                  <a:lnTo>
                    <a:pt x="56" y="75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2" y="74"/>
                  </a:lnTo>
                  <a:lnTo>
                    <a:pt x="52" y="73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9" y="73"/>
                  </a:lnTo>
                  <a:lnTo>
                    <a:pt x="48" y="73"/>
                  </a:lnTo>
                  <a:lnTo>
                    <a:pt x="48" y="72"/>
                  </a:lnTo>
                  <a:lnTo>
                    <a:pt x="47" y="71"/>
                  </a:lnTo>
                  <a:lnTo>
                    <a:pt x="45" y="71"/>
                  </a:lnTo>
                  <a:lnTo>
                    <a:pt x="45" y="71"/>
                  </a:lnTo>
                  <a:lnTo>
                    <a:pt x="44" y="71"/>
                  </a:lnTo>
                  <a:lnTo>
                    <a:pt x="43" y="70"/>
                  </a:lnTo>
                  <a:lnTo>
                    <a:pt x="42" y="70"/>
                  </a:lnTo>
                  <a:lnTo>
                    <a:pt x="41" y="70"/>
                  </a:lnTo>
                  <a:lnTo>
                    <a:pt x="41" y="71"/>
                  </a:lnTo>
                  <a:lnTo>
                    <a:pt x="39" y="71"/>
                  </a:lnTo>
                  <a:lnTo>
                    <a:pt x="38" y="72"/>
                  </a:lnTo>
                  <a:lnTo>
                    <a:pt x="37" y="72"/>
                  </a:lnTo>
                  <a:lnTo>
                    <a:pt x="36" y="73"/>
                  </a:lnTo>
                  <a:lnTo>
                    <a:pt x="36" y="74"/>
                  </a:lnTo>
                  <a:lnTo>
                    <a:pt x="35" y="75"/>
                  </a:lnTo>
                  <a:lnTo>
                    <a:pt x="35" y="77"/>
                  </a:lnTo>
                  <a:lnTo>
                    <a:pt x="33" y="77"/>
                  </a:lnTo>
                  <a:lnTo>
                    <a:pt x="32" y="77"/>
                  </a:lnTo>
                  <a:lnTo>
                    <a:pt x="32" y="78"/>
                  </a:lnTo>
                  <a:lnTo>
                    <a:pt x="31" y="79"/>
                  </a:lnTo>
                  <a:lnTo>
                    <a:pt x="31" y="80"/>
                  </a:lnTo>
                  <a:lnTo>
                    <a:pt x="30" y="81"/>
                  </a:lnTo>
                  <a:lnTo>
                    <a:pt x="30" y="83"/>
                  </a:lnTo>
                  <a:lnTo>
                    <a:pt x="29" y="84"/>
                  </a:lnTo>
                  <a:lnTo>
                    <a:pt x="28" y="84"/>
                  </a:lnTo>
                  <a:lnTo>
                    <a:pt x="28" y="85"/>
                  </a:lnTo>
                  <a:lnTo>
                    <a:pt x="26" y="85"/>
                  </a:lnTo>
                  <a:lnTo>
                    <a:pt x="23" y="86"/>
                  </a:lnTo>
                  <a:lnTo>
                    <a:pt x="22" y="87"/>
                  </a:lnTo>
                  <a:lnTo>
                    <a:pt x="20" y="87"/>
                  </a:lnTo>
                  <a:lnTo>
                    <a:pt x="18" y="87"/>
                  </a:lnTo>
                  <a:lnTo>
                    <a:pt x="17" y="87"/>
                  </a:lnTo>
                  <a:lnTo>
                    <a:pt x="17" y="86"/>
                  </a:lnTo>
                  <a:lnTo>
                    <a:pt x="17" y="85"/>
                  </a:lnTo>
                  <a:lnTo>
                    <a:pt x="18" y="84"/>
                  </a:lnTo>
                  <a:lnTo>
                    <a:pt x="18" y="83"/>
                  </a:lnTo>
                  <a:lnTo>
                    <a:pt x="19" y="83"/>
                  </a:lnTo>
                  <a:lnTo>
                    <a:pt x="19" y="81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8"/>
                  </a:lnTo>
                  <a:lnTo>
                    <a:pt x="19" y="78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7"/>
                  </a:lnTo>
                  <a:lnTo>
                    <a:pt x="16" y="78"/>
                  </a:lnTo>
                  <a:lnTo>
                    <a:pt x="15" y="78"/>
                  </a:lnTo>
                  <a:lnTo>
                    <a:pt x="13" y="77"/>
                  </a:lnTo>
                  <a:lnTo>
                    <a:pt x="11" y="75"/>
                  </a:lnTo>
                  <a:lnTo>
                    <a:pt x="10" y="74"/>
                  </a:lnTo>
                  <a:lnTo>
                    <a:pt x="9" y="74"/>
                  </a:lnTo>
                  <a:lnTo>
                    <a:pt x="9" y="75"/>
                  </a:lnTo>
                  <a:lnTo>
                    <a:pt x="9" y="74"/>
                  </a:lnTo>
                  <a:lnTo>
                    <a:pt x="7" y="74"/>
                  </a:lnTo>
                  <a:lnTo>
                    <a:pt x="7" y="73"/>
                  </a:lnTo>
                  <a:lnTo>
                    <a:pt x="6" y="72"/>
                  </a:lnTo>
                  <a:lnTo>
                    <a:pt x="6" y="71"/>
                  </a:lnTo>
                  <a:lnTo>
                    <a:pt x="6" y="70"/>
                  </a:lnTo>
                  <a:lnTo>
                    <a:pt x="7" y="70"/>
                  </a:lnTo>
                  <a:lnTo>
                    <a:pt x="6" y="70"/>
                  </a:lnTo>
                  <a:lnTo>
                    <a:pt x="6" y="68"/>
                  </a:lnTo>
                  <a:lnTo>
                    <a:pt x="5" y="67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7" y="64"/>
                  </a:lnTo>
                  <a:lnTo>
                    <a:pt x="7" y="62"/>
                  </a:lnTo>
                  <a:lnTo>
                    <a:pt x="9" y="62"/>
                  </a:lnTo>
                  <a:lnTo>
                    <a:pt x="10" y="62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7" y="59"/>
                  </a:lnTo>
                  <a:lnTo>
                    <a:pt x="6" y="59"/>
                  </a:lnTo>
                  <a:lnTo>
                    <a:pt x="5" y="59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8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0" y="53"/>
                  </a:lnTo>
                  <a:lnTo>
                    <a:pt x="2" y="52"/>
                  </a:lnTo>
                  <a:lnTo>
                    <a:pt x="3" y="52"/>
                  </a:lnTo>
                  <a:lnTo>
                    <a:pt x="3" y="51"/>
                  </a:lnTo>
                  <a:lnTo>
                    <a:pt x="4" y="51"/>
                  </a:lnTo>
                  <a:lnTo>
                    <a:pt x="5" y="52"/>
                  </a:lnTo>
                  <a:lnTo>
                    <a:pt x="6" y="52"/>
                  </a:lnTo>
                  <a:lnTo>
                    <a:pt x="6" y="51"/>
                  </a:lnTo>
                  <a:lnTo>
                    <a:pt x="7" y="51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10" y="49"/>
                  </a:lnTo>
                  <a:lnTo>
                    <a:pt x="10" y="48"/>
                  </a:lnTo>
                  <a:lnTo>
                    <a:pt x="11" y="48"/>
                  </a:lnTo>
                  <a:lnTo>
                    <a:pt x="11" y="47"/>
                  </a:lnTo>
                  <a:lnTo>
                    <a:pt x="10" y="46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2" y="44"/>
                  </a:lnTo>
                  <a:lnTo>
                    <a:pt x="11" y="44"/>
                  </a:lnTo>
                  <a:lnTo>
                    <a:pt x="10" y="42"/>
                  </a:lnTo>
                  <a:lnTo>
                    <a:pt x="9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6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3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7" y="33"/>
                  </a:lnTo>
                  <a:lnTo>
                    <a:pt x="9" y="32"/>
                  </a:lnTo>
                  <a:lnTo>
                    <a:pt x="9" y="31"/>
                  </a:lnTo>
                  <a:lnTo>
                    <a:pt x="10" y="32"/>
                  </a:lnTo>
                  <a:lnTo>
                    <a:pt x="11" y="32"/>
                  </a:lnTo>
                  <a:lnTo>
                    <a:pt x="12" y="32"/>
                  </a:lnTo>
                  <a:lnTo>
                    <a:pt x="13" y="32"/>
                  </a:lnTo>
                  <a:lnTo>
                    <a:pt x="15" y="32"/>
                  </a:lnTo>
                  <a:lnTo>
                    <a:pt x="16" y="32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7" y="29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0" y="31"/>
                  </a:lnTo>
                  <a:lnTo>
                    <a:pt x="22" y="31"/>
                  </a:lnTo>
                  <a:lnTo>
                    <a:pt x="23" y="31"/>
                  </a:lnTo>
                  <a:lnTo>
                    <a:pt x="24" y="31"/>
                  </a:lnTo>
                  <a:lnTo>
                    <a:pt x="24" y="29"/>
                  </a:lnTo>
                  <a:lnTo>
                    <a:pt x="25" y="29"/>
                  </a:lnTo>
                  <a:lnTo>
                    <a:pt x="26" y="29"/>
                  </a:lnTo>
                  <a:lnTo>
                    <a:pt x="26" y="28"/>
                  </a:lnTo>
                  <a:lnTo>
                    <a:pt x="28" y="28"/>
                  </a:lnTo>
                  <a:lnTo>
                    <a:pt x="28" y="27"/>
                  </a:lnTo>
                  <a:lnTo>
                    <a:pt x="28" y="26"/>
                  </a:lnTo>
                  <a:lnTo>
                    <a:pt x="29" y="25"/>
                  </a:lnTo>
                  <a:lnTo>
                    <a:pt x="30" y="25"/>
                  </a:lnTo>
                  <a:lnTo>
                    <a:pt x="29" y="23"/>
                  </a:lnTo>
                  <a:lnTo>
                    <a:pt x="29" y="22"/>
                  </a:lnTo>
                  <a:lnTo>
                    <a:pt x="29" y="21"/>
                  </a:lnTo>
                  <a:lnTo>
                    <a:pt x="30" y="20"/>
                  </a:lnTo>
                  <a:lnTo>
                    <a:pt x="31" y="20"/>
                  </a:lnTo>
                  <a:lnTo>
                    <a:pt x="31" y="19"/>
                  </a:lnTo>
                  <a:lnTo>
                    <a:pt x="32" y="19"/>
                  </a:lnTo>
                  <a:lnTo>
                    <a:pt x="32" y="18"/>
                  </a:lnTo>
                  <a:lnTo>
                    <a:pt x="33" y="16"/>
                  </a:lnTo>
                  <a:lnTo>
                    <a:pt x="35" y="16"/>
                  </a:lnTo>
                  <a:lnTo>
                    <a:pt x="36" y="16"/>
                  </a:lnTo>
                  <a:lnTo>
                    <a:pt x="36" y="18"/>
                  </a:lnTo>
                  <a:lnTo>
                    <a:pt x="36" y="19"/>
                  </a:lnTo>
                  <a:lnTo>
                    <a:pt x="35" y="20"/>
                  </a:lnTo>
                  <a:lnTo>
                    <a:pt x="35" y="21"/>
                  </a:lnTo>
                  <a:lnTo>
                    <a:pt x="35" y="22"/>
                  </a:lnTo>
                  <a:lnTo>
                    <a:pt x="36" y="22"/>
                  </a:lnTo>
                  <a:lnTo>
                    <a:pt x="37" y="23"/>
                  </a:lnTo>
                  <a:lnTo>
                    <a:pt x="38" y="26"/>
                  </a:lnTo>
                  <a:lnTo>
                    <a:pt x="39" y="26"/>
                  </a:lnTo>
                  <a:lnTo>
                    <a:pt x="41" y="26"/>
                  </a:lnTo>
                  <a:lnTo>
                    <a:pt x="42" y="26"/>
                  </a:lnTo>
                  <a:lnTo>
                    <a:pt x="43" y="26"/>
                  </a:lnTo>
                  <a:lnTo>
                    <a:pt x="43" y="27"/>
                  </a:lnTo>
                  <a:lnTo>
                    <a:pt x="42" y="28"/>
                  </a:lnTo>
                  <a:lnTo>
                    <a:pt x="42" y="29"/>
                  </a:lnTo>
                  <a:lnTo>
                    <a:pt x="43" y="29"/>
                  </a:lnTo>
                  <a:lnTo>
                    <a:pt x="44" y="31"/>
                  </a:lnTo>
                  <a:lnTo>
                    <a:pt x="44" y="32"/>
                  </a:lnTo>
                  <a:lnTo>
                    <a:pt x="44" y="33"/>
                  </a:lnTo>
                  <a:lnTo>
                    <a:pt x="44" y="33"/>
                  </a:lnTo>
                  <a:lnTo>
                    <a:pt x="45" y="33"/>
                  </a:lnTo>
                  <a:lnTo>
                    <a:pt x="45" y="33"/>
                  </a:lnTo>
                  <a:lnTo>
                    <a:pt x="45" y="33"/>
                  </a:lnTo>
                  <a:lnTo>
                    <a:pt x="45" y="33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5" y="31"/>
                  </a:lnTo>
                  <a:lnTo>
                    <a:pt x="45" y="29"/>
                  </a:lnTo>
                  <a:lnTo>
                    <a:pt x="45" y="29"/>
                  </a:lnTo>
                  <a:lnTo>
                    <a:pt x="45" y="28"/>
                  </a:lnTo>
                  <a:lnTo>
                    <a:pt x="45" y="27"/>
                  </a:lnTo>
                  <a:lnTo>
                    <a:pt x="47" y="27"/>
                  </a:lnTo>
                  <a:lnTo>
                    <a:pt x="47" y="26"/>
                  </a:lnTo>
                  <a:lnTo>
                    <a:pt x="47" y="25"/>
                  </a:lnTo>
                  <a:lnTo>
                    <a:pt x="48" y="23"/>
                  </a:lnTo>
                  <a:lnTo>
                    <a:pt x="49" y="23"/>
                  </a:lnTo>
                  <a:lnTo>
                    <a:pt x="49" y="22"/>
                  </a:lnTo>
                  <a:lnTo>
                    <a:pt x="50" y="21"/>
                  </a:lnTo>
                  <a:lnTo>
                    <a:pt x="50" y="20"/>
                  </a:lnTo>
                  <a:lnTo>
                    <a:pt x="50" y="19"/>
                  </a:lnTo>
                  <a:lnTo>
                    <a:pt x="50" y="18"/>
                  </a:lnTo>
                  <a:lnTo>
                    <a:pt x="50" y="16"/>
                  </a:lnTo>
                  <a:lnTo>
                    <a:pt x="50" y="15"/>
                  </a:lnTo>
                  <a:lnTo>
                    <a:pt x="51" y="15"/>
                  </a:lnTo>
                  <a:lnTo>
                    <a:pt x="52" y="15"/>
                  </a:lnTo>
                  <a:lnTo>
                    <a:pt x="54" y="15"/>
                  </a:lnTo>
                  <a:lnTo>
                    <a:pt x="54" y="18"/>
                  </a:lnTo>
                  <a:lnTo>
                    <a:pt x="54" y="19"/>
                  </a:lnTo>
                  <a:lnTo>
                    <a:pt x="55" y="19"/>
                  </a:lnTo>
                  <a:lnTo>
                    <a:pt x="55" y="20"/>
                  </a:lnTo>
                  <a:lnTo>
                    <a:pt x="56" y="20"/>
                  </a:lnTo>
                  <a:lnTo>
                    <a:pt x="56" y="21"/>
                  </a:lnTo>
                  <a:lnTo>
                    <a:pt x="58" y="21"/>
                  </a:lnTo>
                  <a:lnTo>
                    <a:pt x="58" y="20"/>
                  </a:lnTo>
                  <a:lnTo>
                    <a:pt x="58" y="19"/>
                  </a:lnTo>
                  <a:lnTo>
                    <a:pt x="60" y="19"/>
                  </a:lnTo>
                  <a:lnTo>
                    <a:pt x="61" y="19"/>
                  </a:lnTo>
                  <a:lnTo>
                    <a:pt x="62" y="19"/>
                  </a:lnTo>
                  <a:lnTo>
                    <a:pt x="63" y="19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4" y="21"/>
                  </a:lnTo>
                  <a:lnTo>
                    <a:pt x="65" y="21"/>
                  </a:lnTo>
                  <a:lnTo>
                    <a:pt x="65" y="22"/>
                  </a:lnTo>
                  <a:lnTo>
                    <a:pt x="67" y="22"/>
                  </a:lnTo>
                  <a:lnTo>
                    <a:pt x="68" y="22"/>
                  </a:lnTo>
                  <a:lnTo>
                    <a:pt x="68" y="21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7" y="18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5" y="16"/>
                  </a:lnTo>
                  <a:lnTo>
                    <a:pt x="65" y="15"/>
                  </a:lnTo>
                  <a:lnTo>
                    <a:pt x="65" y="14"/>
                  </a:lnTo>
                  <a:lnTo>
                    <a:pt x="65" y="13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69" y="12"/>
                  </a:lnTo>
                  <a:lnTo>
                    <a:pt x="69" y="13"/>
                  </a:lnTo>
                  <a:lnTo>
                    <a:pt x="70" y="13"/>
                  </a:lnTo>
                  <a:lnTo>
                    <a:pt x="71" y="13"/>
                  </a:lnTo>
                  <a:lnTo>
                    <a:pt x="73" y="14"/>
                  </a:lnTo>
                  <a:lnTo>
                    <a:pt x="74" y="14"/>
                  </a:lnTo>
                  <a:lnTo>
                    <a:pt x="74" y="13"/>
                  </a:lnTo>
                  <a:lnTo>
                    <a:pt x="74" y="12"/>
                  </a:lnTo>
                  <a:lnTo>
                    <a:pt x="73" y="10"/>
                  </a:lnTo>
                  <a:lnTo>
                    <a:pt x="71" y="10"/>
                  </a:lnTo>
                  <a:lnTo>
                    <a:pt x="71" y="9"/>
                  </a:lnTo>
                  <a:lnTo>
                    <a:pt x="73" y="9"/>
                  </a:lnTo>
                  <a:lnTo>
                    <a:pt x="73" y="8"/>
                  </a:lnTo>
                  <a:lnTo>
                    <a:pt x="73" y="7"/>
                  </a:lnTo>
                  <a:lnTo>
                    <a:pt x="73" y="6"/>
                  </a:lnTo>
                  <a:lnTo>
                    <a:pt x="74" y="6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6" y="5"/>
                  </a:lnTo>
                  <a:lnTo>
                    <a:pt x="77" y="6"/>
                  </a:lnTo>
                  <a:lnTo>
                    <a:pt x="78" y="6"/>
                  </a:lnTo>
                  <a:lnTo>
                    <a:pt x="77" y="6"/>
                  </a:lnTo>
                  <a:lnTo>
                    <a:pt x="77" y="7"/>
                  </a:lnTo>
                  <a:lnTo>
                    <a:pt x="78" y="7"/>
                  </a:lnTo>
                  <a:lnTo>
                    <a:pt x="80" y="7"/>
                  </a:lnTo>
                  <a:lnTo>
                    <a:pt x="81" y="7"/>
                  </a:lnTo>
                  <a:lnTo>
                    <a:pt x="82" y="7"/>
                  </a:lnTo>
                  <a:lnTo>
                    <a:pt x="83" y="7"/>
                  </a:lnTo>
                  <a:lnTo>
                    <a:pt x="83" y="6"/>
                  </a:lnTo>
                  <a:lnTo>
                    <a:pt x="84" y="6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3"/>
                  </a:lnTo>
                  <a:lnTo>
                    <a:pt x="87" y="2"/>
                  </a:lnTo>
                  <a:lnTo>
                    <a:pt x="88" y="2"/>
                  </a:lnTo>
                  <a:lnTo>
                    <a:pt x="89" y="2"/>
                  </a:lnTo>
                  <a:lnTo>
                    <a:pt x="90" y="2"/>
                  </a:lnTo>
                  <a:lnTo>
                    <a:pt x="91" y="2"/>
                  </a:lnTo>
                  <a:lnTo>
                    <a:pt x="91" y="1"/>
                  </a:lnTo>
                  <a:lnTo>
                    <a:pt x="93" y="1"/>
                  </a:lnTo>
                  <a:lnTo>
                    <a:pt x="93" y="2"/>
                  </a:lnTo>
                  <a:lnTo>
                    <a:pt x="94" y="2"/>
                  </a:lnTo>
                  <a:lnTo>
                    <a:pt x="95" y="2"/>
                  </a:lnTo>
                  <a:lnTo>
                    <a:pt x="96" y="2"/>
                  </a:lnTo>
                  <a:lnTo>
                    <a:pt x="97" y="2"/>
                  </a:lnTo>
                  <a:lnTo>
                    <a:pt x="99" y="2"/>
                  </a:lnTo>
                  <a:lnTo>
                    <a:pt x="100" y="1"/>
                  </a:lnTo>
                  <a:lnTo>
                    <a:pt x="101" y="1"/>
                  </a:lnTo>
                  <a:lnTo>
                    <a:pt x="102" y="1"/>
                  </a:lnTo>
                  <a:lnTo>
                    <a:pt x="103" y="0"/>
                  </a:lnTo>
                  <a:lnTo>
                    <a:pt x="104" y="0"/>
                  </a:lnTo>
                  <a:lnTo>
                    <a:pt x="104" y="1"/>
                  </a:lnTo>
                  <a:lnTo>
                    <a:pt x="103" y="1"/>
                  </a:lnTo>
                  <a:lnTo>
                    <a:pt x="103" y="2"/>
                  </a:lnTo>
                  <a:close/>
                  <a:moveTo>
                    <a:pt x="109" y="84"/>
                  </a:moveTo>
                  <a:lnTo>
                    <a:pt x="110" y="84"/>
                  </a:lnTo>
                  <a:lnTo>
                    <a:pt x="110" y="83"/>
                  </a:lnTo>
                  <a:lnTo>
                    <a:pt x="110" y="81"/>
                  </a:lnTo>
                  <a:lnTo>
                    <a:pt x="109" y="83"/>
                  </a:lnTo>
                  <a:lnTo>
                    <a:pt x="108" y="84"/>
                  </a:lnTo>
                  <a:lnTo>
                    <a:pt x="109" y="8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71" name="Freeform 526">
              <a:extLst>
                <a:ext uri="{FF2B5EF4-FFF2-40B4-BE49-F238E27FC236}">
                  <a16:creationId xmlns:a16="http://schemas.microsoft.com/office/drawing/2014/main" id="{7DFDC2AB-97EC-9769-2B50-58948F085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656" y="1670199"/>
              <a:ext cx="134938" cy="87313"/>
            </a:xfrm>
            <a:custGeom>
              <a:avLst/>
              <a:gdLst>
                <a:gd name="T0" fmla="*/ 68 w 85"/>
                <a:gd name="T1" fmla="*/ 13 h 55"/>
                <a:gd name="T2" fmla="*/ 66 w 85"/>
                <a:gd name="T3" fmla="*/ 21 h 55"/>
                <a:gd name="T4" fmla="*/ 73 w 85"/>
                <a:gd name="T5" fmla="*/ 24 h 55"/>
                <a:gd name="T6" fmla="*/ 79 w 85"/>
                <a:gd name="T7" fmla="*/ 27 h 55"/>
                <a:gd name="T8" fmla="*/ 82 w 85"/>
                <a:gd name="T9" fmla="*/ 24 h 55"/>
                <a:gd name="T10" fmla="*/ 84 w 85"/>
                <a:gd name="T11" fmla="*/ 28 h 55"/>
                <a:gd name="T12" fmla="*/ 84 w 85"/>
                <a:gd name="T13" fmla="*/ 32 h 55"/>
                <a:gd name="T14" fmla="*/ 81 w 85"/>
                <a:gd name="T15" fmla="*/ 35 h 55"/>
                <a:gd name="T16" fmla="*/ 76 w 85"/>
                <a:gd name="T17" fmla="*/ 36 h 55"/>
                <a:gd name="T18" fmla="*/ 78 w 85"/>
                <a:gd name="T19" fmla="*/ 41 h 55"/>
                <a:gd name="T20" fmla="*/ 76 w 85"/>
                <a:gd name="T21" fmla="*/ 43 h 55"/>
                <a:gd name="T22" fmla="*/ 72 w 85"/>
                <a:gd name="T23" fmla="*/ 41 h 55"/>
                <a:gd name="T24" fmla="*/ 67 w 85"/>
                <a:gd name="T25" fmla="*/ 42 h 55"/>
                <a:gd name="T26" fmla="*/ 63 w 85"/>
                <a:gd name="T27" fmla="*/ 37 h 55"/>
                <a:gd name="T28" fmla="*/ 61 w 85"/>
                <a:gd name="T29" fmla="*/ 42 h 55"/>
                <a:gd name="T30" fmla="*/ 58 w 85"/>
                <a:gd name="T31" fmla="*/ 48 h 55"/>
                <a:gd name="T32" fmla="*/ 56 w 85"/>
                <a:gd name="T33" fmla="*/ 53 h 55"/>
                <a:gd name="T34" fmla="*/ 56 w 85"/>
                <a:gd name="T35" fmla="*/ 55 h 55"/>
                <a:gd name="T36" fmla="*/ 53 w 85"/>
                <a:gd name="T37" fmla="*/ 51 h 55"/>
                <a:gd name="T38" fmla="*/ 50 w 85"/>
                <a:gd name="T39" fmla="*/ 48 h 55"/>
                <a:gd name="T40" fmla="*/ 46 w 85"/>
                <a:gd name="T41" fmla="*/ 42 h 55"/>
                <a:gd name="T42" fmla="*/ 43 w 85"/>
                <a:gd name="T43" fmla="*/ 40 h 55"/>
                <a:gd name="T44" fmla="*/ 40 w 85"/>
                <a:gd name="T45" fmla="*/ 44 h 55"/>
                <a:gd name="T46" fmla="*/ 39 w 85"/>
                <a:gd name="T47" fmla="*/ 50 h 55"/>
                <a:gd name="T48" fmla="*/ 34 w 85"/>
                <a:gd name="T49" fmla="*/ 53 h 55"/>
                <a:gd name="T50" fmla="*/ 28 w 85"/>
                <a:gd name="T51" fmla="*/ 51 h 55"/>
                <a:gd name="T52" fmla="*/ 24 w 85"/>
                <a:gd name="T53" fmla="*/ 54 h 55"/>
                <a:gd name="T54" fmla="*/ 18 w 85"/>
                <a:gd name="T55" fmla="*/ 49 h 55"/>
                <a:gd name="T56" fmla="*/ 17 w 85"/>
                <a:gd name="T57" fmla="*/ 48 h 55"/>
                <a:gd name="T58" fmla="*/ 15 w 85"/>
                <a:gd name="T59" fmla="*/ 42 h 55"/>
                <a:gd name="T60" fmla="*/ 9 w 85"/>
                <a:gd name="T61" fmla="*/ 38 h 55"/>
                <a:gd name="T62" fmla="*/ 4 w 85"/>
                <a:gd name="T63" fmla="*/ 42 h 55"/>
                <a:gd name="T64" fmla="*/ 2 w 85"/>
                <a:gd name="T65" fmla="*/ 47 h 55"/>
                <a:gd name="T66" fmla="*/ 2 w 85"/>
                <a:gd name="T67" fmla="*/ 44 h 55"/>
                <a:gd name="T68" fmla="*/ 2 w 85"/>
                <a:gd name="T69" fmla="*/ 38 h 55"/>
                <a:gd name="T70" fmla="*/ 2 w 85"/>
                <a:gd name="T71" fmla="*/ 35 h 55"/>
                <a:gd name="T72" fmla="*/ 9 w 85"/>
                <a:gd name="T73" fmla="*/ 29 h 55"/>
                <a:gd name="T74" fmla="*/ 10 w 85"/>
                <a:gd name="T75" fmla="*/ 24 h 55"/>
                <a:gd name="T76" fmla="*/ 15 w 85"/>
                <a:gd name="T77" fmla="*/ 21 h 55"/>
                <a:gd name="T78" fmla="*/ 18 w 85"/>
                <a:gd name="T79" fmla="*/ 17 h 55"/>
                <a:gd name="T80" fmla="*/ 17 w 85"/>
                <a:gd name="T81" fmla="*/ 13 h 55"/>
                <a:gd name="T82" fmla="*/ 18 w 85"/>
                <a:gd name="T83" fmla="*/ 10 h 55"/>
                <a:gd name="T84" fmla="*/ 24 w 85"/>
                <a:gd name="T85" fmla="*/ 11 h 55"/>
                <a:gd name="T86" fmla="*/ 28 w 85"/>
                <a:gd name="T87" fmla="*/ 10 h 55"/>
                <a:gd name="T88" fmla="*/ 31 w 85"/>
                <a:gd name="T89" fmla="*/ 6 h 55"/>
                <a:gd name="T90" fmla="*/ 34 w 85"/>
                <a:gd name="T91" fmla="*/ 6 h 55"/>
                <a:gd name="T92" fmla="*/ 40 w 85"/>
                <a:gd name="T93" fmla="*/ 6 h 55"/>
                <a:gd name="T94" fmla="*/ 46 w 85"/>
                <a:gd name="T95" fmla="*/ 8 h 55"/>
                <a:gd name="T96" fmla="*/ 47 w 85"/>
                <a:gd name="T97" fmla="*/ 5 h 55"/>
                <a:gd name="T98" fmla="*/ 48 w 85"/>
                <a:gd name="T99" fmla="*/ 2 h 55"/>
                <a:gd name="T100" fmla="*/ 50 w 85"/>
                <a:gd name="T101" fmla="*/ 2 h 55"/>
                <a:gd name="T102" fmla="*/ 54 w 85"/>
                <a:gd name="T103" fmla="*/ 3 h 55"/>
                <a:gd name="T104" fmla="*/ 60 w 85"/>
                <a:gd name="T105" fmla="*/ 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" h="55">
                  <a:moveTo>
                    <a:pt x="67" y="9"/>
                  </a:moveTo>
                  <a:lnTo>
                    <a:pt x="67" y="10"/>
                  </a:lnTo>
                  <a:lnTo>
                    <a:pt x="68" y="10"/>
                  </a:lnTo>
                  <a:lnTo>
                    <a:pt x="68" y="11"/>
                  </a:lnTo>
                  <a:lnTo>
                    <a:pt x="68" y="12"/>
                  </a:lnTo>
                  <a:lnTo>
                    <a:pt x="68" y="13"/>
                  </a:lnTo>
                  <a:lnTo>
                    <a:pt x="67" y="15"/>
                  </a:lnTo>
                  <a:lnTo>
                    <a:pt x="66" y="16"/>
                  </a:lnTo>
                  <a:lnTo>
                    <a:pt x="66" y="17"/>
                  </a:lnTo>
                  <a:lnTo>
                    <a:pt x="66" y="18"/>
                  </a:lnTo>
                  <a:lnTo>
                    <a:pt x="66" y="19"/>
                  </a:lnTo>
                  <a:lnTo>
                    <a:pt x="66" y="21"/>
                  </a:lnTo>
                  <a:lnTo>
                    <a:pt x="66" y="22"/>
                  </a:lnTo>
                  <a:lnTo>
                    <a:pt x="67" y="22"/>
                  </a:lnTo>
                  <a:lnTo>
                    <a:pt x="68" y="22"/>
                  </a:lnTo>
                  <a:lnTo>
                    <a:pt x="69" y="22"/>
                  </a:lnTo>
                  <a:lnTo>
                    <a:pt x="73" y="23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4" y="27"/>
                  </a:lnTo>
                  <a:lnTo>
                    <a:pt x="75" y="27"/>
                  </a:lnTo>
                  <a:lnTo>
                    <a:pt x="76" y="27"/>
                  </a:lnTo>
                  <a:lnTo>
                    <a:pt x="78" y="27"/>
                  </a:lnTo>
                  <a:lnTo>
                    <a:pt x="79" y="27"/>
                  </a:lnTo>
                  <a:lnTo>
                    <a:pt x="80" y="27"/>
                  </a:lnTo>
                  <a:lnTo>
                    <a:pt x="80" y="27"/>
                  </a:lnTo>
                  <a:lnTo>
                    <a:pt x="80" y="25"/>
                  </a:lnTo>
                  <a:lnTo>
                    <a:pt x="81" y="25"/>
                  </a:lnTo>
                  <a:lnTo>
                    <a:pt x="81" y="24"/>
                  </a:lnTo>
                  <a:lnTo>
                    <a:pt x="82" y="24"/>
                  </a:lnTo>
                  <a:lnTo>
                    <a:pt x="84" y="24"/>
                  </a:lnTo>
                  <a:lnTo>
                    <a:pt x="85" y="25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8"/>
                  </a:lnTo>
                  <a:lnTo>
                    <a:pt x="84" y="28"/>
                  </a:lnTo>
                  <a:lnTo>
                    <a:pt x="84" y="29"/>
                  </a:lnTo>
                  <a:lnTo>
                    <a:pt x="84" y="30"/>
                  </a:lnTo>
                  <a:lnTo>
                    <a:pt x="84" y="31"/>
                  </a:lnTo>
                  <a:lnTo>
                    <a:pt x="82" y="31"/>
                  </a:lnTo>
                  <a:lnTo>
                    <a:pt x="82" y="32"/>
                  </a:lnTo>
                  <a:lnTo>
                    <a:pt x="84" y="32"/>
                  </a:lnTo>
                  <a:lnTo>
                    <a:pt x="85" y="34"/>
                  </a:lnTo>
                  <a:lnTo>
                    <a:pt x="85" y="35"/>
                  </a:lnTo>
                  <a:lnTo>
                    <a:pt x="85" y="36"/>
                  </a:lnTo>
                  <a:lnTo>
                    <a:pt x="84" y="36"/>
                  </a:lnTo>
                  <a:lnTo>
                    <a:pt x="82" y="35"/>
                  </a:lnTo>
                  <a:lnTo>
                    <a:pt x="81" y="35"/>
                  </a:lnTo>
                  <a:lnTo>
                    <a:pt x="80" y="35"/>
                  </a:lnTo>
                  <a:lnTo>
                    <a:pt x="80" y="34"/>
                  </a:lnTo>
                  <a:lnTo>
                    <a:pt x="79" y="34"/>
                  </a:lnTo>
                  <a:lnTo>
                    <a:pt x="78" y="34"/>
                  </a:lnTo>
                  <a:lnTo>
                    <a:pt x="76" y="35"/>
                  </a:lnTo>
                  <a:lnTo>
                    <a:pt x="76" y="36"/>
                  </a:lnTo>
                  <a:lnTo>
                    <a:pt x="76" y="37"/>
                  </a:lnTo>
                  <a:lnTo>
                    <a:pt x="76" y="38"/>
                  </a:lnTo>
                  <a:lnTo>
                    <a:pt x="78" y="40"/>
                  </a:lnTo>
                  <a:lnTo>
                    <a:pt x="79" y="40"/>
                  </a:lnTo>
                  <a:lnTo>
                    <a:pt x="78" y="40"/>
                  </a:lnTo>
                  <a:lnTo>
                    <a:pt x="78" y="41"/>
                  </a:lnTo>
                  <a:lnTo>
                    <a:pt x="78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8" y="44"/>
                  </a:lnTo>
                  <a:lnTo>
                    <a:pt x="76" y="44"/>
                  </a:lnTo>
                  <a:lnTo>
                    <a:pt x="76" y="43"/>
                  </a:lnTo>
                  <a:lnTo>
                    <a:pt x="75" y="43"/>
                  </a:lnTo>
                  <a:lnTo>
                    <a:pt x="75" y="42"/>
                  </a:lnTo>
                  <a:lnTo>
                    <a:pt x="75" y="41"/>
                  </a:lnTo>
                  <a:lnTo>
                    <a:pt x="74" y="41"/>
                  </a:lnTo>
                  <a:lnTo>
                    <a:pt x="73" y="41"/>
                  </a:lnTo>
                  <a:lnTo>
                    <a:pt x="72" y="41"/>
                  </a:lnTo>
                  <a:lnTo>
                    <a:pt x="71" y="41"/>
                  </a:lnTo>
                  <a:lnTo>
                    <a:pt x="69" y="41"/>
                  </a:lnTo>
                  <a:lnTo>
                    <a:pt x="69" y="42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7" y="42"/>
                  </a:lnTo>
                  <a:lnTo>
                    <a:pt x="66" y="42"/>
                  </a:lnTo>
                  <a:lnTo>
                    <a:pt x="66" y="41"/>
                  </a:lnTo>
                  <a:lnTo>
                    <a:pt x="65" y="41"/>
                  </a:lnTo>
                  <a:lnTo>
                    <a:pt x="65" y="40"/>
                  </a:lnTo>
                  <a:lnTo>
                    <a:pt x="65" y="37"/>
                  </a:lnTo>
                  <a:lnTo>
                    <a:pt x="63" y="37"/>
                  </a:lnTo>
                  <a:lnTo>
                    <a:pt x="62" y="37"/>
                  </a:lnTo>
                  <a:lnTo>
                    <a:pt x="61" y="37"/>
                  </a:lnTo>
                  <a:lnTo>
                    <a:pt x="61" y="38"/>
                  </a:lnTo>
                  <a:lnTo>
                    <a:pt x="61" y="40"/>
                  </a:lnTo>
                  <a:lnTo>
                    <a:pt x="61" y="41"/>
                  </a:lnTo>
                  <a:lnTo>
                    <a:pt x="61" y="42"/>
                  </a:lnTo>
                  <a:lnTo>
                    <a:pt x="61" y="43"/>
                  </a:lnTo>
                  <a:lnTo>
                    <a:pt x="60" y="44"/>
                  </a:lnTo>
                  <a:lnTo>
                    <a:pt x="60" y="45"/>
                  </a:lnTo>
                  <a:lnTo>
                    <a:pt x="59" y="45"/>
                  </a:lnTo>
                  <a:lnTo>
                    <a:pt x="58" y="47"/>
                  </a:lnTo>
                  <a:lnTo>
                    <a:pt x="58" y="48"/>
                  </a:lnTo>
                  <a:lnTo>
                    <a:pt x="58" y="49"/>
                  </a:lnTo>
                  <a:lnTo>
                    <a:pt x="56" y="49"/>
                  </a:lnTo>
                  <a:lnTo>
                    <a:pt x="56" y="50"/>
                  </a:lnTo>
                  <a:lnTo>
                    <a:pt x="56" y="51"/>
                  </a:lnTo>
                  <a:lnTo>
                    <a:pt x="56" y="51"/>
                  </a:lnTo>
                  <a:lnTo>
                    <a:pt x="56" y="53"/>
                  </a:lnTo>
                  <a:lnTo>
                    <a:pt x="58" y="53"/>
                  </a:lnTo>
                  <a:lnTo>
                    <a:pt x="58" y="54"/>
                  </a:lnTo>
                  <a:lnTo>
                    <a:pt x="56" y="55"/>
                  </a:lnTo>
                  <a:lnTo>
                    <a:pt x="56" y="55"/>
                  </a:lnTo>
                  <a:lnTo>
                    <a:pt x="56" y="55"/>
                  </a:lnTo>
                  <a:lnTo>
                    <a:pt x="56" y="55"/>
                  </a:lnTo>
                  <a:lnTo>
                    <a:pt x="55" y="55"/>
                  </a:lnTo>
                  <a:lnTo>
                    <a:pt x="55" y="55"/>
                  </a:lnTo>
                  <a:lnTo>
                    <a:pt x="55" y="54"/>
                  </a:lnTo>
                  <a:lnTo>
                    <a:pt x="55" y="53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0"/>
                  </a:lnTo>
                  <a:lnTo>
                    <a:pt x="54" y="49"/>
                  </a:lnTo>
                  <a:lnTo>
                    <a:pt x="54" y="48"/>
                  </a:lnTo>
                  <a:lnTo>
                    <a:pt x="53" y="48"/>
                  </a:lnTo>
                  <a:lnTo>
                    <a:pt x="52" y="48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5"/>
                  </a:lnTo>
                  <a:lnTo>
                    <a:pt x="47" y="44"/>
                  </a:lnTo>
                  <a:lnTo>
                    <a:pt x="46" y="44"/>
                  </a:lnTo>
                  <a:lnTo>
                    <a:pt x="46" y="43"/>
                  </a:lnTo>
                  <a:lnTo>
                    <a:pt x="46" y="42"/>
                  </a:lnTo>
                  <a:lnTo>
                    <a:pt x="47" y="41"/>
                  </a:lnTo>
                  <a:lnTo>
                    <a:pt x="47" y="40"/>
                  </a:lnTo>
                  <a:lnTo>
                    <a:pt x="47" y="38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1"/>
                  </a:lnTo>
                  <a:lnTo>
                    <a:pt x="42" y="42"/>
                  </a:lnTo>
                  <a:lnTo>
                    <a:pt x="41" y="42"/>
                  </a:lnTo>
                  <a:lnTo>
                    <a:pt x="40" y="43"/>
                  </a:lnTo>
                  <a:lnTo>
                    <a:pt x="40" y="44"/>
                  </a:lnTo>
                  <a:lnTo>
                    <a:pt x="40" y="45"/>
                  </a:lnTo>
                  <a:lnTo>
                    <a:pt x="41" y="47"/>
                  </a:lnTo>
                  <a:lnTo>
                    <a:pt x="40" y="47"/>
                  </a:lnTo>
                  <a:lnTo>
                    <a:pt x="39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7" y="51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5" y="53"/>
                  </a:lnTo>
                  <a:lnTo>
                    <a:pt x="34" y="53"/>
                  </a:lnTo>
                  <a:lnTo>
                    <a:pt x="33" y="53"/>
                  </a:lnTo>
                  <a:lnTo>
                    <a:pt x="31" y="53"/>
                  </a:lnTo>
                  <a:lnTo>
                    <a:pt x="31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27" y="53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4"/>
                  </a:lnTo>
                  <a:lnTo>
                    <a:pt x="21" y="54"/>
                  </a:lnTo>
                  <a:lnTo>
                    <a:pt x="20" y="53"/>
                  </a:lnTo>
                  <a:lnTo>
                    <a:pt x="20" y="51"/>
                  </a:lnTo>
                  <a:lnTo>
                    <a:pt x="18" y="49"/>
                  </a:lnTo>
                  <a:lnTo>
                    <a:pt x="17" y="49"/>
                  </a:lnTo>
                  <a:lnTo>
                    <a:pt x="16" y="49"/>
                  </a:lnTo>
                  <a:lnTo>
                    <a:pt x="17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7" y="48"/>
                  </a:lnTo>
                  <a:lnTo>
                    <a:pt x="15" y="47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6" y="43"/>
                  </a:lnTo>
                  <a:lnTo>
                    <a:pt x="16" y="42"/>
                  </a:lnTo>
                  <a:lnTo>
                    <a:pt x="15" y="42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5" y="38"/>
                  </a:lnTo>
                  <a:lnTo>
                    <a:pt x="13" y="38"/>
                  </a:lnTo>
                  <a:lnTo>
                    <a:pt x="10" y="38"/>
                  </a:lnTo>
                  <a:lnTo>
                    <a:pt x="9" y="38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5" y="40"/>
                  </a:lnTo>
                  <a:lnTo>
                    <a:pt x="5" y="41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5" y="43"/>
                  </a:lnTo>
                  <a:lnTo>
                    <a:pt x="5" y="44"/>
                  </a:lnTo>
                  <a:lnTo>
                    <a:pt x="4" y="45"/>
                  </a:lnTo>
                  <a:lnTo>
                    <a:pt x="3" y="47"/>
                  </a:lnTo>
                  <a:lnTo>
                    <a:pt x="2" y="47"/>
                  </a:lnTo>
                  <a:lnTo>
                    <a:pt x="1" y="47"/>
                  </a:lnTo>
                  <a:lnTo>
                    <a:pt x="0" y="47"/>
                  </a:lnTo>
                  <a:lnTo>
                    <a:pt x="0" y="45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2" y="44"/>
                  </a:lnTo>
                  <a:lnTo>
                    <a:pt x="2" y="43"/>
                  </a:lnTo>
                  <a:lnTo>
                    <a:pt x="2" y="42"/>
                  </a:lnTo>
                  <a:lnTo>
                    <a:pt x="3" y="41"/>
                  </a:lnTo>
                  <a:lnTo>
                    <a:pt x="2" y="40"/>
                  </a:lnTo>
                  <a:lnTo>
                    <a:pt x="1" y="40"/>
                  </a:lnTo>
                  <a:lnTo>
                    <a:pt x="2" y="38"/>
                  </a:lnTo>
                  <a:lnTo>
                    <a:pt x="1" y="38"/>
                  </a:lnTo>
                  <a:lnTo>
                    <a:pt x="1" y="37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3" y="35"/>
                  </a:lnTo>
                  <a:lnTo>
                    <a:pt x="2" y="35"/>
                  </a:lnTo>
                  <a:lnTo>
                    <a:pt x="3" y="34"/>
                  </a:lnTo>
                  <a:lnTo>
                    <a:pt x="5" y="31"/>
                  </a:lnTo>
                  <a:lnTo>
                    <a:pt x="7" y="31"/>
                  </a:lnTo>
                  <a:lnTo>
                    <a:pt x="7" y="30"/>
                  </a:lnTo>
                  <a:lnTo>
                    <a:pt x="8" y="30"/>
                  </a:lnTo>
                  <a:lnTo>
                    <a:pt x="9" y="29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10" y="24"/>
                  </a:lnTo>
                  <a:lnTo>
                    <a:pt x="11" y="24"/>
                  </a:lnTo>
                  <a:lnTo>
                    <a:pt x="13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1"/>
                  </a:lnTo>
                  <a:lnTo>
                    <a:pt x="15" y="21"/>
                  </a:lnTo>
                  <a:lnTo>
                    <a:pt x="15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8" y="17"/>
                  </a:lnTo>
                  <a:lnTo>
                    <a:pt x="18" y="16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3"/>
                  </a:lnTo>
                  <a:lnTo>
                    <a:pt x="20" y="13"/>
                  </a:lnTo>
                  <a:lnTo>
                    <a:pt x="17" y="13"/>
                  </a:lnTo>
                  <a:lnTo>
                    <a:pt x="17" y="12"/>
                  </a:lnTo>
                  <a:lnTo>
                    <a:pt x="18" y="12"/>
                  </a:lnTo>
                  <a:lnTo>
                    <a:pt x="18" y="11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18" y="10"/>
                  </a:lnTo>
                  <a:lnTo>
                    <a:pt x="20" y="10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3" y="10"/>
                  </a:lnTo>
                  <a:lnTo>
                    <a:pt x="23" y="11"/>
                  </a:lnTo>
                  <a:lnTo>
                    <a:pt x="24" y="11"/>
                  </a:lnTo>
                  <a:lnTo>
                    <a:pt x="24" y="12"/>
                  </a:lnTo>
                  <a:lnTo>
                    <a:pt x="24" y="11"/>
                  </a:lnTo>
                  <a:lnTo>
                    <a:pt x="26" y="11"/>
                  </a:lnTo>
                  <a:lnTo>
                    <a:pt x="27" y="11"/>
                  </a:lnTo>
                  <a:lnTo>
                    <a:pt x="28" y="11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8" y="9"/>
                  </a:lnTo>
                  <a:lnTo>
                    <a:pt x="28" y="8"/>
                  </a:lnTo>
                  <a:lnTo>
                    <a:pt x="29" y="8"/>
                  </a:lnTo>
                  <a:lnTo>
                    <a:pt x="30" y="6"/>
                  </a:lnTo>
                  <a:lnTo>
                    <a:pt x="31" y="6"/>
                  </a:lnTo>
                  <a:lnTo>
                    <a:pt x="31" y="8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4" y="8"/>
                  </a:lnTo>
                  <a:lnTo>
                    <a:pt x="34" y="6"/>
                  </a:lnTo>
                  <a:lnTo>
                    <a:pt x="35" y="6"/>
                  </a:lnTo>
                  <a:lnTo>
                    <a:pt x="36" y="6"/>
                  </a:lnTo>
                  <a:lnTo>
                    <a:pt x="36" y="8"/>
                  </a:lnTo>
                  <a:lnTo>
                    <a:pt x="39" y="8"/>
                  </a:lnTo>
                  <a:lnTo>
                    <a:pt x="40" y="8"/>
                  </a:lnTo>
                  <a:lnTo>
                    <a:pt x="40" y="6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47" y="6"/>
                  </a:lnTo>
                  <a:lnTo>
                    <a:pt x="48" y="6"/>
                  </a:lnTo>
                  <a:lnTo>
                    <a:pt x="49" y="6"/>
                  </a:lnTo>
                  <a:lnTo>
                    <a:pt x="49" y="5"/>
                  </a:lnTo>
                  <a:lnTo>
                    <a:pt x="48" y="5"/>
                  </a:lnTo>
                  <a:lnTo>
                    <a:pt x="47" y="5"/>
                  </a:lnTo>
                  <a:lnTo>
                    <a:pt x="46" y="5"/>
                  </a:lnTo>
                  <a:lnTo>
                    <a:pt x="46" y="4"/>
                  </a:lnTo>
                  <a:lnTo>
                    <a:pt x="46" y="3"/>
                  </a:lnTo>
                  <a:lnTo>
                    <a:pt x="47" y="3"/>
                  </a:lnTo>
                  <a:lnTo>
                    <a:pt x="47" y="2"/>
                  </a:lnTo>
                  <a:lnTo>
                    <a:pt x="48" y="2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49" y="2"/>
                  </a:lnTo>
                  <a:lnTo>
                    <a:pt x="50" y="2"/>
                  </a:lnTo>
                  <a:lnTo>
                    <a:pt x="50" y="0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2" y="3"/>
                  </a:lnTo>
                  <a:lnTo>
                    <a:pt x="52" y="4"/>
                  </a:lnTo>
                  <a:lnTo>
                    <a:pt x="53" y="4"/>
                  </a:lnTo>
                  <a:lnTo>
                    <a:pt x="53" y="3"/>
                  </a:lnTo>
                  <a:lnTo>
                    <a:pt x="54" y="3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6" y="4"/>
                  </a:lnTo>
                  <a:lnTo>
                    <a:pt x="59" y="4"/>
                  </a:lnTo>
                  <a:lnTo>
                    <a:pt x="60" y="4"/>
                  </a:lnTo>
                  <a:lnTo>
                    <a:pt x="60" y="5"/>
                  </a:lnTo>
                  <a:lnTo>
                    <a:pt x="61" y="5"/>
                  </a:lnTo>
                  <a:lnTo>
                    <a:pt x="67" y="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72" name="Freeform 527">
              <a:extLst>
                <a:ext uri="{FF2B5EF4-FFF2-40B4-BE49-F238E27FC236}">
                  <a16:creationId xmlns:a16="http://schemas.microsoft.com/office/drawing/2014/main" id="{7F4F4E0A-4DC4-CBC2-408C-776B07C46E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2194" y="2001987"/>
              <a:ext cx="574675" cy="519113"/>
            </a:xfrm>
            <a:custGeom>
              <a:avLst/>
              <a:gdLst>
                <a:gd name="T0" fmla="*/ 188 w 362"/>
                <a:gd name="T1" fmla="*/ 297 h 327"/>
                <a:gd name="T2" fmla="*/ 230 w 362"/>
                <a:gd name="T3" fmla="*/ 289 h 327"/>
                <a:gd name="T4" fmla="*/ 212 w 362"/>
                <a:gd name="T5" fmla="*/ 297 h 327"/>
                <a:gd name="T6" fmla="*/ 229 w 362"/>
                <a:gd name="T7" fmla="*/ 287 h 327"/>
                <a:gd name="T8" fmla="*/ 21 w 362"/>
                <a:gd name="T9" fmla="*/ 10 h 327"/>
                <a:gd name="T10" fmla="*/ 42 w 362"/>
                <a:gd name="T11" fmla="*/ 21 h 327"/>
                <a:gd name="T12" fmla="*/ 58 w 362"/>
                <a:gd name="T13" fmla="*/ 12 h 327"/>
                <a:gd name="T14" fmla="*/ 81 w 362"/>
                <a:gd name="T15" fmla="*/ 10 h 327"/>
                <a:gd name="T16" fmla="*/ 79 w 362"/>
                <a:gd name="T17" fmla="*/ 27 h 327"/>
                <a:gd name="T18" fmla="*/ 92 w 362"/>
                <a:gd name="T19" fmla="*/ 43 h 327"/>
                <a:gd name="T20" fmla="*/ 118 w 362"/>
                <a:gd name="T21" fmla="*/ 62 h 327"/>
                <a:gd name="T22" fmla="*/ 177 w 362"/>
                <a:gd name="T23" fmla="*/ 69 h 327"/>
                <a:gd name="T24" fmla="*/ 188 w 362"/>
                <a:gd name="T25" fmla="*/ 66 h 327"/>
                <a:gd name="T26" fmla="*/ 202 w 362"/>
                <a:gd name="T27" fmla="*/ 49 h 327"/>
                <a:gd name="T28" fmla="*/ 229 w 362"/>
                <a:gd name="T29" fmla="*/ 41 h 327"/>
                <a:gd name="T30" fmla="*/ 247 w 362"/>
                <a:gd name="T31" fmla="*/ 38 h 327"/>
                <a:gd name="T32" fmla="*/ 265 w 362"/>
                <a:gd name="T33" fmla="*/ 47 h 327"/>
                <a:gd name="T34" fmla="*/ 286 w 362"/>
                <a:gd name="T35" fmla="*/ 54 h 327"/>
                <a:gd name="T36" fmla="*/ 304 w 362"/>
                <a:gd name="T37" fmla="*/ 72 h 327"/>
                <a:gd name="T38" fmla="*/ 321 w 362"/>
                <a:gd name="T39" fmla="*/ 86 h 327"/>
                <a:gd name="T40" fmla="*/ 321 w 362"/>
                <a:gd name="T41" fmla="*/ 105 h 327"/>
                <a:gd name="T42" fmla="*/ 313 w 362"/>
                <a:gd name="T43" fmla="*/ 123 h 327"/>
                <a:gd name="T44" fmla="*/ 310 w 362"/>
                <a:gd name="T45" fmla="*/ 144 h 327"/>
                <a:gd name="T46" fmla="*/ 312 w 362"/>
                <a:gd name="T47" fmla="*/ 169 h 327"/>
                <a:gd name="T48" fmla="*/ 331 w 362"/>
                <a:gd name="T49" fmla="*/ 192 h 327"/>
                <a:gd name="T50" fmla="*/ 316 w 362"/>
                <a:gd name="T51" fmla="*/ 224 h 327"/>
                <a:gd name="T52" fmla="*/ 329 w 362"/>
                <a:gd name="T53" fmla="*/ 246 h 327"/>
                <a:gd name="T54" fmla="*/ 350 w 362"/>
                <a:gd name="T55" fmla="*/ 261 h 327"/>
                <a:gd name="T56" fmla="*/ 356 w 362"/>
                <a:gd name="T57" fmla="*/ 281 h 327"/>
                <a:gd name="T58" fmla="*/ 356 w 362"/>
                <a:gd name="T59" fmla="*/ 294 h 327"/>
                <a:gd name="T60" fmla="*/ 337 w 362"/>
                <a:gd name="T61" fmla="*/ 301 h 327"/>
                <a:gd name="T62" fmla="*/ 329 w 362"/>
                <a:gd name="T63" fmla="*/ 324 h 327"/>
                <a:gd name="T64" fmla="*/ 308 w 362"/>
                <a:gd name="T65" fmla="*/ 319 h 327"/>
                <a:gd name="T66" fmla="*/ 294 w 362"/>
                <a:gd name="T67" fmla="*/ 320 h 327"/>
                <a:gd name="T68" fmla="*/ 268 w 362"/>
                <a:gd name="T69" fmla="*/ 316 h 327"/>
                <a:gd name="T70" fmla="*/ 249 w 362"/>
                <a:gd name="T71" fmla="*/ 312 h 327"/>
                <a:gd name="T72" fmla="*/ 241 w 362"/>
                <a:gd name="T73" fmla="*/ 288 h 327"/>
                <a:gd name="T74" fmla="*/ 228 w 362"/>
                <a:gd name="T75" fmla="*/ 284 h 327"/>
                <a:gd name="T76" fmla="*/ 212 w 362"/>
                <a:gd name="T77" fmla="*/ 292 h 327"/>
                <a:gd name="T78" fmla="*/ 188 w 362"/>
                <a:gd name="T79" fmla="*/ 293 h 327"/>
                <a:gd name="T80" fmla="*/ 163 w 362"/>
                <a:gd name="T81" fmla="*/ 280 h 327"/>
                <a:gd name="T82" fmla="*/ 144 w 362"/>
                <a:gd name="T83" fmla="*/ 269 h 327"/>
                <a:gd name="T84" fmla="*/ 130 w 362"/>
                <a:gd name="T85" fmla="*/ 248 h 327"/>
                <a:gd name="T86" fmla="*/ 125 w 362"/>
                <a:gd name="T87" fmla="*/ 240 h 327"/>
                <a:gd name="T88" fmla="*/ 115 w 362"/>
                <a:gd name="T89" fmla="*/ 223 h 327"/>
                <a:gd name="T90" fmla="*/ 98 w 362"/>
                <a:gd name="T91" fmla="*/ 220 h 327"/>
                <a:gd name="T92" fmla="*/ 97 w 362"/>
                <a:gd name="T93" fmla="*/ 213 h 327"/>
                <a:gd name="T94" fmla="*/ 89 w 362"/>
                <a:gd name="T95" fmla="*/ 222 h 327"/>
                <a:gd name="T96" fmla="*/ 79 w 362"/>
                <a:gd name="T97" fmla="*/ 215 h 327"/>
                <a:gd name="T98" fmla="*/ 66 w 362"/>
                <a:gd name="T99" fmla="*/ 176 h 327"/>
                <a:gd name="T100" fmla="*/ 39 w 362"/>
                <a:gd name="T101" fmla="*/ 158 h 327"/>
                <a:gd name="T102" fmla="*/ 35 w 362"/>
                <a:gd name="T103" fmla="*/ 146 h 327"/>
                <a:gd name="T104" fmla="*/ 29 w 362"/>
                <a:gd name="T105" fmla="*/ 130 h 327"/>
                <a:gd name="T106" fmla="*/ 33 w 362"/>
                <a:gd name="T107" fmla="*/ 114 h 327"/>
                <a:gd name="T108" fmla="*/ 37 w 362"/>
                <a:gd name="T109" fmla="*/ 101 h 327"/>
                <a:gd name="T110" fmla="*/ 39 w 362"/>
                <a:gd name="T111" fmla="*/ 93 h 327"/>
                <a:gd name="T112" fmla="*/ 25 w 362"/>
                <a:gd name="T113" fmla="*/ 82 h 327"/>
                <a:gd name="T114" fmla="*/ 16 w 362"/>
                <a:gd name="T115" fmla="*/ 71 h 327"/>
                <a:gd name="T116" fmla="*/ 11 w 362"/>
                <a:gd name="T117" fmla="*/ 56 h 327"/>
                <a:gd name="T118" fmla="*/ 5 w 362"/>
                <a:gd name="T119" fmla="*/ 43 h 327"/>
                <a:gd name="T120" fmla="*/ 5 w 362"/>
                <a:gd name="T121" fmla="*/ 26 h 327"/>
                <a:gd name="T122" fmla="*/ 5 w 362"/>
                <a:gd name="T123" fmla="*/ 10 h 327"/>
                <a:gd name="T124" fmla="*/ 19 w 362"/>
                <a:gd name="T125" fmla="*/ 8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2" h="327">
                  <a:moveTo>
                    <a:pt x="207" y="311"/>
                  </a:moveTo>
                  <a:lnTo>
                    <a:pt x="206" y="311"/>
                  </a:lnTo>
                  <a:lnTo>
                    <a:pt x="206" y="310"/>
                  </a:lnTo>
                  <a:lnTo>
                    <a:pt x="207" y="310"/>
                  </a:lnTo>
                  <a:lnTo>
                    <a:pt x="207" y="311"/>
                  </a:lnTo>
                  <a:close/>
                  <a:moveTo>
                    <a:pt x="197" y="310"/>
                  </a:moveTo>
                  <a:lnTo>
                    <a:pt x="197" y="308"/>
                  </a:lnTo>
                  <a:lnTo>
                    <a:pt x="197" y="310"/>
                  </a:lnTo>
                  <a:close/>
                  <a:moveTo>
                    <a:pt x="197" y="301"/>
                  </a:moveTo>
                  <a:lnTo>
                    <a:pt x="197" y="302"/>
                  </a:lnTo>
                  <a:lnTo>
                    <a:pt x="197" y="301"/>
                  </a:lnTo>
                  <a:lnTo>
                    <a:pt x="196" y="301"/>
                  </a:lnTo>
                  <a:lnTo>
                    <a:pt x="196" y="301"/>
                  </a:lnTo>
                  <a:lnTo>
                    <a:pt x="197" y="301"/>
                  </a:lnTo>
                  <a:lnTo>
                    <a:pt x="197" y="301"/>
                  </a:lnTo>
                  <a:close/>
                  <a:moveTo>
                    <a:pt x="188" y="298"/>
                  </a:moveTo>
                  <a:lnTo>
                    <a:pt x="187" y="298"/>
                  </a:lnTo>
                  <a:lnTo>
                    <a:pt x="186" y="298"/>
                  </a:lnTo>
                  <a:lnTo>
                    <a:pt x="186" y="297"/>
                  </a:lnTo>
                  <a:lnTo>
                    <a:pt x="187" y="297"/>
                  </a:lnTo>
                  <a:lnTo>
                    <a:pt x="188" y="297"/>
                  </a:lnTo>
                  <a:lnTo>
                    <a:pt x="188" y="298"/>
                  </a:lnTo>
                  <a:close/>
                  <a:moveTo>
                    <a:pt x="222" y="295"/>
                  </a:moveTo>
                  <a:lnTo>
                    <a:pt x="222" y="294"/>
                  </a:lnTo>
                  <a:lnTo>
                    <a:pt x="223" y="294"/>
                  </a:lnTo>
                  <a:lnTo>
                    <a:pt x="222" y="295"/>
                  </a:lnTo>
                  <a:close/>
                  <a:moveTo>
                    <a:pt x="181" y="294"/>
                  </a:moveTo>
                  <a:lnTo>
                    <a:pt x="180" y="294"/>
                  </a:lnTo>
                  <a:lnTo>
                    <a:pt x="180" y="293"/>
                  </a:lnTo>
                  <a:lnTo>
                    <a:pt x="181" y="294"/>
                  </a:lnTo>
                  <a:close/>
                  <a:moveTo>
                    <a:pt x="175" y="291"/>
                  </a:moveTo>
                  <a:lnTo>
                    <a:pt x="174" y="291"/>
                  </a:lnTo>
                  <a:lnTo>
                    <a:pt x="174" y="292"/>
                  </a:lnTo>
                  <a:lnTo>
                    <a:pt x="173" y="291"/>
                  </a:lnTo>
                  <a:lnTo>
                    <a:pt x="171" y="291"/>
                  </a:lnTo>
                  <a:lnTo>
                    <a:pt x="170" y="291"/>
                  </a:lnTo>
                  <a:lnTo>
                    <a:pt x="170" y="289"/>
                  </a:lnTo>
                  <a:lnTo>
                    <a:pt x="171" y="289"/>
                  </a:lnTo>
                  <a:lnTo>
                    <a:pt x="173" y="291"/>
                  </a:lnTo>
                  <a:lnTo>
                    <a:pt x="175" y="291"/>
                  </a:lnTo>
                  <a:close/>
                  <a:moveTo>
                    <a:pt x="230" y="291"/>
                  </a:moveTo>
                  <a:lnTo>
                    <a:pt x="230" y="289"/>
                  </a:lnTo>
                  <a:lnTo>
                    <a:pt x="232" y="289"/>
                  </a:lnTo>
                  <a:lnTo>
                    <a:pt x="230" y="291"/>
                  </a:lnTo>
                  <a:close/>
                  <a:moveTo>
                    <a:pt x="227" y="288"/>
                  </a:moveTo>
                  <a:lnTo>
                    <a:pt x="227" y="289"/>
                  </a:lnTo>
                  <a:lnTo>
                    <a:pt x="227" y="291"/>
                  </a:lnTo>
                  <a:lnTo>
                    <a:pt x="226" y="291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5" y="293"/>
                  </a:lnTo>
                  <a:lnTo>
                    <a:pt x="223" y="293"/>
                  </a:lnTo>
                  <a:lnTo>
                    <a:pt x="222" y="292"/>
                  </a:lnTo>
                  <a:lnTo>
                    <a:pt x="221" y="293"/>
                  </a:lnTo>
                  <a:lnTo>
                    <a:pt x="220" y="293"/>
                  </a:lnTo>
                  <a:lnTo>
                    <a:pt x="219" y="293"/>
                  </a:lnTo>
                  <a:lnTo>
                    <a:pt x="219" y="294"/>
                  </a:lnTo>
                  <a:lnTo>
                    <a:pt x="217" y="294"/>
                  </a:lnTo>
                  <a:lnTo>
                    <a:pt x="216" y="295"/>
                  </a:lnTo>
                  <a:lnTo>
                    <a:pt x="215" y="295"/>
                  </a:lnTo>
                  <a:lnTo>
                    <a:pt x="214" y="295"/>
                  </a:lnTo>
                  <a:lnTo>
                    <a:pt x="213" y="297"/>
                  </a:lnTo>
                  <a:lnTo>
                    <a:pt x="212" y="297"/>
                  </a:lnTo>
                  <a:lnTo>
                    <a:pt x="210" y="295"/>
                  </a:lnTo>
                  <a:lnTo>
                    <a:pt x="212" y="295"/>
                  </a:lnTo>
                  <a:lnTo>
                    <a:pt x="210" y="295"/>
                  </a:lnTo>
                  <a:lnTo>
                    <a:pt x="210" y="294"/>
                  </a:lnTo>
                  <a:lnTo>
                    <a:pt x="212" y="294"/>
                  </a:lnTo>
                  <a:lnTo>
                    <a:pt x="213" y="294"/>
                  </a:lnTo>
                  <a:lnTo>
                    <a:pt x="216" y="293"/>
                  </a:lnTo>
                  <a:lnTo>
                    <a:pt x="217" y="292"/>
                  </a:lnTo>
                  <a:lnTo>
                    <a:pt x="219" y="292"/>
                  </a:lnTo>
                  <a:lnTo>
                    <a:pt x="220" y="292"/>
                  </a:lnTo>
                  <a:lnTo>
                    <a:pt x="221" y="291"/>
                  </a:lnTo>
                  <a:lnTo>
                    <a:pt x="220" y="291"/>
                  </a:lnTo>
                  <a:lnTo>
                    <a:pt x="221" y="291"/>
                  </a:lnTo>
                  <a:lnTo>
                    <a:pt x="221" y="289"/>
                  </a:lnTo>
                  <a:lnTo>
                    <a:pt x="221" y="288"/>
                  </a:lnTo>
                  <a:lnTo>
                    <a:pt x="220" y="288"/>
                  </a:lnTo>
                  <a:lnTo>
                    <a:pt x="223" y="288"/>
                  </a:lnTo>
                  <a:lnTo>
                    <a:pt x="226" y="287"/>
                  </a:lnTo>
                  <a:lnTo>
                    <a:pt x="227" y="287"/>
                  </a:lnTo>
                  <a:lnTo>
                    <a:pt x="228" y="287"/>
                  </a:lnTo>
                  <a:lnTo>
                    <a:pt x="229" y="287"/>
                  </a:lnTo>
                  <a:lnTo>
                    <a:pt x="229" y="288"/>
                  </a:lnTo>
                  <a:lnTo>
                    <a:pt x="228" y="288"/>
                  </a:lnTo>
                  <a:lnTo>
                    <a:pt x="227" y="288"/>
                  </a:lnTo>
                  <a:close/>
                  <a:moveTo>
                    <a:pt x="233" y="286"/>
                  </a:moveTo>
                  <a:lnTo>
                    <a:pt x="232" y="286"/>
                  </a:lnTo>
                  <a:lnTo>
                    <a:pt x="232" y="285"/>
                  </a:lnTo>
                  <a:lnTo>
                    <a:pt x="233" y="285"/>
                  </a:lnTo>
                  <a:lnTo>
                    <a:pt x="234" y="285"/>
                  </a:lnTo>
                  <a:lnTo>
                    <a:pt x="234" y="286"/>
                  </a:lnTo>
                  <a:lnTo>
                    <a:pt x="233" y="286"/>
                  </a:lnTo>
                  <a:close/>
                  <a:moveTo>
                    <a:pt x="118" y="241"/>
                  </a:moveTo>
                  <a:lnTo>
                    <a:pt x="118" y="240"/>
                  </a:lnTo>
                  <a:lnTo>
                    <a:pt x="117" y="240"/>
                  </a:lnTo>
                  <a:lnTo>
                    <a:pt x="117" y="239"/>
                  </a:lnTo>
                  <a:lnTo>
                    <a:pt x="118" y="239"/>
                  </a:lnTo>
                  <a:lnTo>
                    <a:pt x="118" y="240"/>
                  </a:lnTo>
                  <a:lnTo>
                    <a:pt x="118" y="241"/>
                  </a:lnTo>
                  <a:close/>
                  <a:moveTo>
                    <a:pt x="19" y="9"/>
                  </a:moveTo>
                  <a:lnTo>
                    <a:pt x="20" y="9"/>
                  </a:lnTo>
                  <a:lnTo>
                    <a:pt x="20" y="10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6" y="16"/>
                  </a:lnTo>
                  <a:lnTo>
                    <a:pt x="27" y="16"/>
                  </a:lnTo>
                  <a:lnTo>
                    <a:pt x="27" y="16"/>
                  </a:lnTo>
                  <a:lnTo>
                    <a:pt x="27" y="17"/>
                  </a:lnTo>
                  <a:lnTo>
                    <a:pt x="27" y="17"/>
                  </a:lnTo>
                  <a:lnTo>
                    <a:pt x="27" y="19"/>
                  </a:lnTo>
                  <a:lnTo>
                    <a:pt x="28" y="19"/>
                  </a:lnTo>
                  <a:lnTo>
                    <a:pt x="29" y="19"/>
                  </a:lnTo>
                  <a:lnTo>
                    <a:pt x="31" y="20"/>
                  </a:lnTo>
                  <a:lnTo>
                    <a:pt x="32" y="20"/>
                  </a:lnTo>
                  <a:lnTo>
                    <a:pt x="33" y="20"/>
                  </a:lnTo>
                  <a:lnTo>
                    <a:pt x="38" y="21"/>
                  </a:lnTo>
                  <a:lnTo>
                    <a:pt x="39" y="21"/>
                  </a:lnTo>
                  <a:lnTo>
                    <a:pt x="40" y="22"/>
                  </a:lnTo>
                  <a:lnTo>
                    <a:pt x="41" y="22"/>
                  </a:lnTo>
                  <a:lnTo>
                    <a:pt x="42" y="21"/>
                  </a:lnTo>
                  <a:lnTo>
                    <a:pt x="44" y="21"/>
                  </a:lnTo>
                  <a:lnTo>
                    <a:pt x="45" y="21"/>
                  </a:lnTo>
                  <a:lnTo>
                    <a:pt x="45" y="20"/>
                  </a:lnTo>
                  <a:lnTo>
                    <a:pt x="47" y="21"/>
                  </a:lnTo>
                  <a:lnTo>
                    <a:pt x="48" y="21"/>
                  </a:lnTo>
                  <a:lnTo>
                    <a:pt x="50" y="21"/>
                  </a:lnTo>
                  <a:lnTo>
                    <a:pt x="50" y="20"/>
                  </a:lnTo>
                  <a:lnTo>
                    <a:pt x="50" y="19"/>
                  </a:lnTo>
                  <a:lnTo>
                    <a:pt x="51" y="19"/>
                  </a:lnTo>
                  <a:lnTo>
                    <a:pt x="52" y="17"/>
                  </a:lnTo>
                  <a:lnTo>
                    <a:pt x="52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5" y="15"/>
                  </a:lnTo>
                  <a:lnTo>
                    <a:pt x="55" y="15"/>
                  </a:lnTo>
                  <a:lnTo>
                    <a:pt x="57" y="15"/>
                  </a:lnTo>
                  <a:lnTo>
                    <a:pt x="57" y="14"/>
                  </a:lnTo>
                  <a:lnTo>
                    <a:pt x="58" y="13"/>
                  </a:lnTo>
                  <a:lnTo>
                    <a:pt x="58" y="12"/>
                  </a:lnTo>
                  <a:lnTo>
                    <a:pt x="59" y="12"/>
                  </a:lnTo>
                  <a:lnTo>
                    <a:pt x="60" y="10"/>
                  </a:lnTo>
                  <a:lnTo>
                    <a:pt x="61" y="10"/>
                  </a:lnTo>
                  <a:lnTo>
                    <a:pt x="63" y="9"/>
                  </a:lnTo>
                  <a:lnTo>
                    <a:pt x="63" y="8"/>
                  </a:lnTo>
                  <a:lnTo>
                    <a:pt x="64" y="8"/>
                  </a:lnTo>
                  <a:lnTo>
                    <a:pt x="65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6"/>
                  </a:lnTo>
                  <a:lnTo>
                    <a:pt x="71" y="4"/>
                  </a:lnTo>
                  <a:lnTo>
                    <a:pt x="71" y="3"/>
                  </a:lnTo>
                  <a:lnTo>
                    <a:pt x="72" y="3"/>
                  </a:lnTo>
                  <a:lnTo>
                    <a:pt x="72" y="2"/>
                  </a:lnTo>
                  <a:lnTo>
                    <a:pt x="74" y="2"/>
                  </a:lnTo>
                  <a:lnTo>
                    <a:pt x="76" y="2"/>
                  </a:lnTo>
                  <a:lnTo>
                    <a:pt x="77" y="3"/>
                  </a:lnTo>
                  <a:lnTo>
                    <a:pt x="79" y="7"/>
                  </a:lnTo>
                  <a:lnTo>
                    <a:pt x="81" y="8"/>
                  </a:lnTo>
                  <a:lnTo>
                    <a:pt x="81" y="9"/>
                  </a:lnTo>
                  <a:lnTo>
                    <a:pt x="81" y="10"/>
                  </a:lnTo>
                  <a:lnTo>
                    <a:pt x="80" y="12"/>
                  </a:lnTo>
                  <a:lnTo>
                    <a:pt x="79" y="12"/>
                  </a:lnTo>
                  <a:lnTo>
                    <a:pt x="78" y="12"/>
                  </a:lnTo>
                  <a:lnTo>
                    <a:pt x="78" y="13"/>
                  </a:lnTo>
                  <a:lnTo>
                    <a:pt x="77" y="14"/>
                  </a:lnTo>
                  <a:lnTo>
                    <a:pt x="78" y="14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0" y="16"/>
                  </a:lnTo>
                  <a:lnTo>
                    <a:pt x="81" y="17"/>
                  </a:lnTo>
                  <a:lnTo>
                    <a:pt x="81" y="19"/>
                  </a:lnTo>
                  <a:lnTo>
                    <a:pt x="80" y="19"/>
                  </a:lnTo>
                  <a:lnTo>
                    <a:pt x="77" y="20"/>
                  </a:lnTo>
                  <a:lnTo>
                    <a:pt x="76" y="21"/>
                  </a:lnTo>
                  <a:lnTo>
                    <a:pt x="76" y="22"/>
                  </a:lnTo>
                  <a:lnTo>
                    <a:pt x="76" y="23"/>
                  </a:lnTo>
                  <a:lnTo>
                    <a:pt x="77" y="23"/>
                  </a:lnTo>
                  <a:lnTo>
                    <a:pt x="79" y="25"/>
                  </a:lnTo>
                  <a:lnTo>
                    <a:pt x="79" y="26"/>
                  </a:lnTo>
                  <a:lnTo>
                    <a:pt x="80" y="26"/>
                  </a:lnTo>
                  <a:lnTo>
                    <a:pt x="79" y="27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1" y="28"/>
                  </a:lnTo>
                  <a:lnTo>
                    <a:pt x="83" y="28"/>
                  </a:lnTo>
                  <a:lnTo>
                    <a:pt x="84" y="28"/>
                  </a:lnTo>
                  <a:lnTo>
                    <a:pt x="84" y="29"/>
                  </a:lnTo>
                  <a:lnTo>
                    <a:pt x="84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6" y="33"/>
                  </a:lnTo>
                  <a:lnTo>
                    <a:pt x="86" y="34"/>
                  </a:lnTo>
                  <a:lnTo>
                    <a:pt x="87" y="34"/>
                  </a:lnTo>
                  <a:lnTo>
                    <a:pt x="87" y="33"/>
                  </a:lnTo>
                  <a:lnTo>
                    <a:pt x="89" y="33"/>
                  </a:lnTo>
                  <a:lnTo>
                    <a:pt x="90" y="32"/>
                  </a:lnTo>
                  <a:lnTo>
                    <a:pt x="91" y="33"/>
                  </a:lnTo>
                  <a:lnTo>
                    <a:pt x="91" y="35"/>
                  </a:lnTo>
                  <a:lnTo>
                    <a:pt x="91" y="36"/>
                  </a:lnTo>
                  <a:lnTo>
                    <a:pt x="91" y="38"/>
                  </a:lnTo>
                  <a:lnTo>
                    <a:pt x="92" y="41"/>
                  </a:lnTo>
                  <a:lnTo>
                    <a:pt x="92" y="43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3" y="46"/>
                  </a:lnTo>
                  <a:lnTo>
                    <a:pt x="93" y="47"/>
                  </a:lnTo>
                  <a:lnTo>
                    <a:pt x="93" y="48"/>
                  </a:lnTo>
                  <a:lnTo>
                    <a:pt x="94" y="49"/>
                  </a:lnTo>
                  <a:lnTo>
                    <a:pt x="96" y="52"/>
                  </a:lnTo>
                  <a:lnTo>
                    <a:pt x="98" y="52"/>
                  </a:lnTo>
                  <a:lnTo>
                    <a:pt x="100" y="54"/>
                  </a:lnTo>
                  <a:lnTo>
                    <a:pt x="102" y="54"/>
                  </a:lnTo>
                  <a:lnTo>
                    <a:pt x="110" y="55"/>
                  </a:lnTo>
                  <a:lnTo>
                    <a:pt x="111" y="55"/>
                  </a:lnTo>
                  <a:lnTo>
                    <a:pt x="112" y="55"/>
                  </a:lnTo>
                  <a:lnTo>
                    <a:pt x="112" y="56"/>
                  </a:lnTo>
                  <a:lnTo>
                    <a:pt x="115" y="56"/>
                  </a:lnTo>
                  <a:lnTo>
                    <a:pt x="116" y="56"/>
                  </a:lnTo>
                  <a:lnTo>
                    <a:pt x="116" y="58"/>
                  </a:lnTo>
                  <a:lnTo>
                    <a:pt x="116" y="59"/>
                  </a:lnTo>
                  <a:lnTo>
                    <a:pt x="117" y="60"/>
                  </a:lnTo>
                  <a:lnTo>
                    <a:pt x="117" y="62"/>
                  </a:lnTo>
                  <a:lnTo>
                    <a:pt x="118" y="62"/>
                  </a:lnTo>
                  <a:lnTo>
                    <a:pt x="119" y="64"/>
                  </a:lnTo>
                  <a:lnTo>
                    <a:pt x="120" y="65"/>
                  </a:lnTo>
                  <a:lnTo>
                    <a:pt x="122" y="66"/>
                  </a:lnTo>
                  <a:lnTo>
                    <a:pt x="124" y="67"/>
                  </a:lnTo>
                  <a:lnTo>
                    <a:pt x="125" y="68"/>
                  </a:lnTo>
                  <a:lnTo>
                    <a:pt x="129" y="71"/>
                  </a:lnTo>
                  <a:lnTo>
                    <a:pt x="131" y="72"/>
                  </a:lnTo>
                  <a:lnTo>
                    <a:pt x="133" y="73"/>
                  </a:lnTo>
                  <a:lnTo>
                    <a:pt x="138" y="73"/>
                  </a:lnTo>
                  <a:lnTo>
                    <a:pt x="141" y="74"/>
                  </a:lnTo>
                  <a:lnTo>
                    <a:pt x="144" y="74"/>
                  </a:lnTo>
                  <a:lnTo>
                    <a:pt x="148" y="75"/>
                  </a:lnTo>
                  <a:lnTo>
                    <a:pt x="151" y="75"/>
                  </a:lnTo>
                  <a:lnTo>
                    <a:pt x="155" y="74"/>
                  </a:lnTo>
                  <a:lnTo>
                    <a:pt x="158" y="73"/>
                  </a:lnTo>
                  <a:lnTo>
                    <a:pt x="162" y="73"/>
                  </a:lnTo>
                  <a:lnTo>
                    <a:pt x="164" y="73"/>
                  </a:lnTo>
                  <a:lnTo>
                    <a:pt x="168" y="72"/>
                  </a:lnTo>
                  <a:lnTo>
                    <a:pt x="170" y="71"/>
                  </a:lnTo>
                  <a:lnTo>
                    <a:pt x="176" y="69"/>
                  </a:lnTo>
                  <a:lnTo>
                    <a:pt x="177" y="69"/>
                  </a:lnTo>
                  <a:lnTo>
                    <a:pt x="186" y="68"/>
                  </a:lnTo>
                  <a:lnTo>
                    <a:pt x="187" y="68"/>
                  </a:lnTo>
                  <a:lnTo>
                    <a:pt x="188" y="67"/>
                  </a:lnTo>
                  <a:lnTo>
                    <a:pt x="187" y="68"/>
                  </a:lnTo>
                  <a:lnTo>
                    <a:pt x="187" y="69"/>
                  </a:lnTo>
                  <a:lnTo>
                    <a:pt x="184" y="69"/>
                  </a:lnTo>
                  <a:lnTo>
                    <a:pt x="183" y="69"/>
                  </a:lnTo>
                  <a:lnTo>
                    <a:pt x="182" y="69"/>
                  </a:lnTo>
                  <a:lnTo>
                    <a:pt x="181" y="69"/>
                  </a:lnTo>
                  <a:lnTo>
                    <a:pt x="180" y="69"/>
                  </a:lnTo>
                  <a:lnTo>
                    <a:pt x="181" y="69"/>
                  </a:lnTo>
                  <a:lnTo>
                    <a:pt x="180" y="69"/>
                  </a:lnTo>
                  <a:lnTo>
                    <a:pt x="181" y="71"/>
                  </a:lnTo>
                  <a:lnTo>
                    <a:pt x="184" y="71"/>
                  </a:lnTo>
                  <a:lnTo>
                    <a:pt x="184" y="72"/>
                  </a:lnTo>
                  <a:lnTo>
                    <a:pt x="186" y="72"/>
                  </a:lnTo>
                  <a:lnTo>
                    <a:pt x="188" y="71"/>
                  </a:lnTo>
                  <a:lnTo>
                    <a:pt x="188" y="68"/>
                  </a:lnTo>
                  <a:lnTo>
                    <a:pt x="188" y="67"/>
                  </a:lnTo>
                  <a:lnTo>
                    <a:pt x="187" y="67"/>
                  </a:lnTo>
                  <a:lnTo>
                    <a:pt x="188" y="66"/>
                  </a:lnTo>
                  <a:lnTo>
                    <a:pt x="187" y="65"/>
                  </a:lnTo>
                  <a:lnTo>
                    <a:pt x="187" y="62"/>
                  </a:lnTo>
                  <a:lnTo>
                    <a:pt x="186" y="60"/>
                  </a:lnTo>
                  <a:lnTo>
                    <a:pt x="186" y="58"/>
                  </a:lnTo>
                  <a:lnTo>
                    <a:pt x="190" y="59"/>
                  </a:lnTo>
                  <a:lnTo>
                    <a:pt x="191" y="59"/>
                  </a:lnTo>
                  <a:lnTo>
                    <a:pt x="191" y="58"/>
                  </a:lnTo>
                  <a:lnTo>
                    <a:pt x="193" y="58"/>
                  </a:lnTo>
                  <a:lnTo>
                    <a:pt x="194" y="58"/>
                  </a:lnTo>
                  <a:lnTo>
                    <a:pt x="197" y="55"/>
                  </a:lnTo>
                  <a:lnTo>
                    <a:pt x="197" y="55"/>
                  </a:lnTo>
                  <a:lnTo>
                    <a:pt x="199" y="56"/>
                  </a:lnTo>
                  <a:lnTo>
                    <a:pt x="199" y="55"/>
                  </a:lnTo>
                  <a:lnTo>
                    <a:pt x="200" y="55"/>
                  </a:lnTo>
                  <a:lnTo>
                    <a:pt x="201" y="54"/>
                  </a:lnTo>
                  <a:lnTo>
                    <a:pt x="201" y="53"/>
                  </a:lnTo>
                  <a:lnTo>
                    <a:pt x="202" y="53"/>
                  </a:lnTo>
                  <a:lnTo>
                    <a:pt x="202" y="52"/>
                  </a:lnTo>
                  <a:lnTo>
                    <a:pt x="201" y="52"/>
                  </a:lnTo>
                  <a:lnTo>
                    <a:pt x="201" y="51"/>
                  </a:lnTo>
                  <a:lnTo>
                    <a:pt x="202" y="49"/>
                  </a:lnTo>
                  <a:lnTo>
                    <a:pt x="202" y="48"/>
                  </a:lnTo>
                  <a:lnTo>
                    <a:pt x="206" y="46"/>
                  </a:lnTo>
                  <a:lnTo>
                    <a:pt x="207" y="45"/>
                  </a:lnTo>
                  <a:lnTo>
                    <a:pt x="208" y="45"/>
                  </a:lnTo>
                  <a:lnTo>
                    <a:pt x="209" y="43"/>
                  </a:lnTo>
                  <a:lnTo>
                    <a:pt x="210" y="43"/>
                  </a:lnTo>
                  <a:lnTo>
                    <a:pt x="212" y="43"/>
                  </a:lnTo>
                  <a:lnTo>
                    <a:pt x="212" y="42"/>
                  </a:lnTo>
                  <a:lnTo>
                    <a:pt x="213" y="42"/>
                  </a:lnTo>
                  <a:lnTo>
                    <a:pt x="214" y="41"/>
                  </a:lnTo>
                  <a:lnTo>
                    <a:pt x="215" y="41"/>
                  </a:lnTo>
                  <a:lnTo>
                    <a:pt x="219" y="40"/>
                  </a:lnTo>
                  <a:lnTo>
                    <a:pt x="220" y="40"/>
                  </a:lnTo>
                  <a:lnTo>
                    <a:pt x="221" y="41"/>
                  </a:lnTo>
                  <a:lnTo>
                    <a:pt x="222" y="41"/>
                  </a:lnTo>
                  <a:lnTo>
                    <a:pt x="223" y="41"/>
                  </a:lnTo>
                  <a:lnTo>
                    <a:pt x="225" y="41"/>
                  </a:lnTo>
                  <a:lnTo>
                    <a:pt x="226" y="41"/>
                  </a:lnTo>
                  <a:lnTo>
                    <a:pt x="227" y="41"/>
                  </a:lnTo>
                  <a:lnTo>
                    <a:pt x="228" y="41"/>
                  </a:lnTo>
                  <a:lnTo>
                    <a:pt x="229" y="41"/>
                  </a:lnTo>
                  <a:lnTo>
                    <a:pt x="230" y="41"/>
                  </a:lnTo>
                  <a:lnTo>
                    <a:pt x="230" y="40"/>
                  </a:lnTo>
                  <a:lnTo>
                    <a:pt x="229" y="39"/>
                  </a:lnTo>
                  <a:lnTo>
                    <a:pt x="230" y="38"/>
                  </a:lnTo>
                  <a:lnTo>
                    <a:pt x="232" y="38"/>
                  </a:lnTo>
                  <a:lnTo>
                    <a:pt x="232" y="36"/>
                  </a:lnTo>
                  <a:lnTo>
                    <a:pt x="234" y="36"/>
                  </a:lnTo>
                  <a:lnTo>
                    <a:pt x="234" y="38"/>
                  </a:lnTo>
                  <a:lnTo>
                    <a:pt x="235" y="38"/>
                  </a:lnTo>
                  <a:lnTo>
                    <a:pt x="236" y="36"/>
                  </a:lnTo>
                  <a:lnTo>
                    <a:pt x="238" y="36"/>
                  </a:lnTo>
                  <a:lnTo>
                    <a:pt x="239" y="38"/>
                  </a:lnTo>
                  <a:lnTo>
                    <a:pt x="240" y="38"/>
                  </a:lnTo>
                  <a:lnTo>
                    <a:pt x="242" y="39"/>
                  </a:lnTo>
                  <a:lnTo>
                    <a:pt x="243" y="39"/>
                  </a:lnTo>
                  <a:lnTo>
                    <a:pt x="245" y="39"/>
                  </a:lnTo>
                  <a:lnTo>
                    <a:pt x="245" y="38"/>
                  </a:lnTo>
                  <a:lnTo>
                    <a:pt x="246" y="38"/>
                  </a:lnTo>
                  <a:lnTo>
                    <a:pt x="246" y="36"/>
                  </a:lnTo>
                  <a:lnTo>
                    <a:pt x="247" y="36"/>
                  </a:lnTo>
                  <a:lnTo>
                    <a:pt x="247" y="38"/>
                  </a:lnTo>
                  <a:lnTo>
                    <a:pt x="248" y="38"/>
                  </a:lnTo>
                  <a:lnTo>
                    <a:pt x="248" y="39"/>
                  </a:lnTo>
                  <a:lnTo>
                    <a:pt x="249" y="40"/>
                  </a:lnTo>
                  <a:lnTo>
                    <a:pt x="249" y="41"/>
                  </a:lnTo>
                  <a:lnTo>
                    <a:pt x="249" y="42"/>
                  </a:lnTo>
                  <a:lnTo>
                    <a:pt x="249" y="43"/>
                  </a:lnTo>
                  <a:lnTo>
                    <a:pt x="253" y="45"/>
                  </a:lnTo>
                  <a:lnTo>
                    <a:pt x="254" y="45"/>
                  </a:lnTo>
                  <a:lnTo>
                    <a:pt x="254" y="45"/>
                  </a:lnTo>
                  <a:lnTo>
                    <a:pt x="255" y="45"/>
                  </a:lnTo>
                  <a:lnTo>
                    <a:pt x="255" y="45"/>
                  </a:lnTo>
                  <a:lnTo>
                    <a:pt x="255" y="45"/>
                  </a:lnTo>
                  <a:lnTo>
                    <a:pt x="256" y="45"/>
                  </a:lnTo>
                  <a:lnTo>
                    <a:pt x="258" y="45"/>
                  </a:lnTo>
                  <a:lnTo>
                    <a:pt x="258" y="46"/>
                  </a:lnTo>
                  <a:lnTo>
                    <a:pt x="258" y="45"/>
                  </a:lnTo>
                  <a:lnTo>
                    <a:pt x="259" y="45"/>
                  </a:lnTo>
                  <a:lnTo>
                    <a:pt x="259" y="46"/>
                  </a:lnTo>
                  <a:lnTo>
                    <a:pt x="262" y="47"/>
                  </a:lnTo>
                  <a:lnTo>
                    <a:pt x="264" y="47"/>
                  </a:lnTo>
                  <a:lnTo>
                    <a:pt x="265" y="47"/>
                  </a:lnTo>
                  <a:lnTo>
                    <a:pt x="265" y="48"/>
                  </a:lnTo>
                  <a:lnTo>
                    <a:pt x="265" y="49"/>
                  </a:lnTo>
                  <a:lnTo>
                    <a:pt x="266" y="49"/>
                  </a:lnTo>
                  <a:lnTo>
                    <a:pt x="266" y="51"/>
                  </a:lnTo>
                  <a:lnTo>
                    <a:pt x="267" y="51"/>
                  </a:lnTo>
                  <a:lnTo>
                    <a:pt x="268" y="51"/>
                  </a:lnTo>
                  <a:lnTo>
                    <a:pt x="271" y="51"/>
                  </a:lnTo>
                  <a:lnTo>
                    <a:pt x="271" y="49"/>
                  </a:lnTo>
                  <a:lnTo>
                    <a:pt x="272" y="49"/>
                  </a:lnTo>
                  <a:lnTo>
                    <a:pt x="273" y="51"/>
                  </a:lnTo>
                  <a:lnTo>
                    <a:pt x="274" y="51"/>
                  </a:lnTo>
                  <a:lnTo>
                    <a:pt x="275" y="51"/>
                  </a:lnTo>
                  <a:lnTo>
                    <a:pt x="277" y="51"/>
                  </a:lnTo>
                  <a:lnTo>
                    <a:pt x="277" y="49"/>
                  </a:lnTo>
                  <a:lnTo>
                    <a:pt x="278" y="51"/>
                  </a:lnTo>
                  <a:lnTo>
                    <a:pt x="280" y="51"/>
                  </a:lnTo>
                  <a:lnTo>
                    <a:pt x="281" y="52"/>
                  </a:lnTo>
                  <a:lnTo>
                    <a:pt x="282" y="52"/>
                  </a:lnTo>
                  <a:lnTo>
                    <a:pt x="284" y="54"/>
                  </a:lnTo>
                  <a:lnTo>
                    <a:pt x="285" y="53"/>
                  </a:lnTo>
                  <a:lnTo>
                    <a:pt x="286" y="54"/>
                  </a:lnTo>
                  <a:lnTo>
                    <a:pt x="286" y="55"/>
                  </a:lnTo>
                  <a:lnTo>
                    <a:pt x="287" y="55"/>
                  </a:lnTo>
                  <a:lnTo>
                    <a:pt x="286" y="56"/>
                  </a:lnTo>
                  <a:lnTo>
                    <a:pt x="287" y="59"/>
                  </a:lnTo>
                  <a:lnTo>
                    <a:pt x="288" y="60"/>
                  </a:lnTo>
                  <a:lnTo>
                    <a:pt x="288" y="61"/>
                  </a:lnTo>
                  <a:lnTo>
                    <a:pt x="290" y="61"/>
                  </a:lnTo>
                  <a:lnTo>
                    <a:pt x="290" y="62"/>
                  </a:lnTo>
                  <a:lnTo>
                    <a:pt x="290" y="61"/>
                  </a:lnTo>
                  <a:lnTo>
                    <a:pt x="291" y="61"/>
                  </a:lnTo>
                  <a:lnTo>
                    <a:pt x="291" y="62"/>
                  </a:lnTo>
                  <a:lnTo>
                    <a:pt x="291" y="64"/>
                  </a:lnTo>
                  <a:lnTo>
                    <a:pt x="292" y="64"/>
                  </a:lnTo>
                  <a:lnTo>
                    <a:pt x="292" y="62"/>
                  </a:lnTo>
                  <a:lnTo>
                    <a:pt x="295" y="64"/>
                  </a:lnTo>
                  <a:lnTo>
                    <a:pt x="297" y="65"/>
                  </a:lnTo>
                  <a:lnTo>
                    <a:pt x="299" y="66"/>
                  </a:lnTo>
                  <a:lnTo>
                    <a:pt x="300" y="67"/>
                  </a:lnTo>
                  <a:lnTo>
                    <a:pt x="300" y="68"/>
                  </a:lnTo>
                  <a:lnTo>
                    <a:pt x="301" y="69"/>
                  </a:lnTo>
                  <a:lnTo>
                    <a:pt x="304" y="72"/>
                  </a:lnTo>
                  <a:lnTo>
                    <a:pt x="304" y="73"/>
                  </a:lnTo>
                  <a:lnTo>
                    <a:pt x="305" y="73"/>
                  </a:lnTo>
                  <a:lnTo>
                    <a:pt x="305" y="74"/>
                  </a:lnTo>
                  <a:lnTo>
                    <a:pt x="306" y="74"/>
                  </a:lnTo>
                  <a:lnTo>
                    <a:pt x="308" y="74"/>
                  </a:lnTo>
                  <a:lnTo>
                    <a:pt x="311" y="74"/>
                  </a:lnTo>
                  <a:lnTo>
                    <a:pt x="314" y="74"/>
                  </a:lnTo>
                  <a:lnTo>
                    <a:pt x="317" y="74"/>
                  </a:lnTo>
                  <a:lnTo>
                    <a:pt x="319" y="74"/>
                  </a:lnTo>
                  <a:lnTo>
                    <a:pt x="320" y="74"/>
                  </a:lnTo>
                  <a:lnTo>
                    <a:pt x="320" y="75"/>
                  </a:lnTo>
                  <a:lnTo>
                    <a:pt x="321" y="75"/>
                  </a:lnTo>
                  <a:lnTo>
                    <a:pt x="321" y="77"/>
                  </a:lnTo>
                  <a:lnTo>
                    <a:pt x="320" y="77"/>
                  </a:lnTo>
                  <a:lnTo>
                    <a:pt x="320" y="78"/>
                  </a:lnTo>
                  <a:lnTo>
                    <a:pt x="320" y="80"/>
                  </a:lnTo>
                  <a:lnTo>
                    <a:pt x="320" y="81"/>
                  </a:lnTo>
                  <a:lnTo>
                    <a:pt x="320" y="82"/>
                  </a:lnTo>
                  <a:lnTo>
                    <a:pt x="321" y="82"/>
                  </a:lnTo>
                  <a:lnTo>
                    <a:pt x="321" y="84"/>
                  </a:lnTo>
                  <a:lnTo>
                    <a:pt x="321" y="86"/>
                  </a:lnTo>
                  <a:lnTo>
                    <a:pt x="321" y="87"/>
                  </a:lnTo>
                  <a:lnTo>
                    <a:pt x="321" y="88"/>
                  </a:lnTo>
                  <a:lnTo>
                    <a:pt x="320" y="88"/>
                  </a:lnTo>
                  <a:lnTo>
                    <a:pt x="320" y="90"/>
                  </a:lnTo>
                  <a:lnTo>
                    <a:pt x="320" y="91"/>
                  </a:lnTo>
                  <a:lnTo>
                    <a:pt x="321" y="91"/>
                  </a:lnTo>
                  <a:lnTo>
                    <a:pt x="321" y="92"/>
                  </a:lnTo>
                  <a:lnTo>
                    <a:pt x="323" y="92"/>
                  </a:lnTo>
                  <a:lnTo>
                    <a:pt x="323" y="93"/>
                  </a:lnTo>
                  <a:lnTo>
                    <a:pt x="323" y="94"/>
                  </a:lnTo>
                  <a:lnTo>
                    <a:pt x="323" y="95"/>
                  </a:lnTo>
                  <a:lnTo>
                    <a:pt x="323" y="97"/>
                  </a:lnTo>
                  <a:lnTo>
                    <a:pt x="321" y="97"/>
                  </a:lnTo>
                  <a:lnTo>
                    <a:pt x="321" y="98"/>
                  </a:lnTo>
                  <a:lnTo>
                    <a:pt x="323" y="99"/>
                  </a:lnTo>
                  <a:lnTo>
                    <a:pt x="323" y="100"/>
                  </a:lnTo>
                  <a:lnTo>
                    <a:pt x="323" y="101"/>
                  </a:lnTo>
                  <a:lnTo>
                    <a:pt x="321" y="101"/>
                  </a:lnTo>
                  <a:lnTo>
                    <a:pt x="321" y="103"/>
                  </a:lnTo>
                  <a:lnTo>
                    <a:pt x="321" y="104"/>
                  </a:lnTo>
                  <a:lnTo>
                    <a:pt x="321" y="105"/>
                  </a:lnTo>
                  <a:lnTo>
                    <a:pt x="320" y="105"/>
                  </a:lnTo>
                  <a:lnTo>
                    <a:pt x="319" y="105"/>
                  </a:lnTo>
                  <a:lnTo>
                    <a:pt x="319" y="106"/>
                  </a:lnTo>
                  <a:lnTo>
                    <a:pt x="319" y="107"/>
                  </a:lnTo>
                  <a:lnTo>
                    <a:pt x="320" y="109"/>
                  </a:lnTo>
                  <a:lnTo>
                    <a:pt x="320" y="110"/>
                  </a:lnTo>
                  <a:lnTo>
                    <a:pt x="319" y="111"/>
                  </a:lnTo>
                  <a:lnTo>
                    <a:pt x="319" y="112"/>
                  </a:lnTo>
                  <a:lnTo>
                    <a:pt x="319" y="113"/>
                  </a:lnTo>
                  <a:lnTo>
                    <a:pt x="319" y="114"/>
                  </a:lnTo>
                  <a:lnTo>
                    <a:pt x="319" y="116"/>
                  </a:lnTo>
                  <a:lnTo>
                    <a:pt x="319" y="117"/>
                  </a:lnTo>
                  <a:lnTo>
                    <a:pt x="318" y="117"/>
                  </a:lnTo>
                  <a:lnTo>
                    <a:pt x="318" y="118"/>
                  </a:lnTo>
                  <a:lnTo>
                    <a:pt x="317" y="118"/>
                  </a:lnTo>
                  <a:lnTo>
                    <a:pt x="317" y="119"/>
                  </a:lnTo>
                  <a:lnTo>
                    <a:pt x="317" y="120"/>
                  </a:lnTo>
                  <a:lnTo>
                    <a:pt x="316" y="120"/>
                  </a:lnTo>
                  <a:lnTo>
                    <a:pt x="316" y="122"/>
                  </a:lnTo>
                  <a:lnTo>
                    <a:pt x="314" y="123"/>
                  </a:lnTo>
                  <a:lnTo>
                    <a:pt x="313" y="123"/>
                  </a:lnTo>
                  <a:lnTo>
                    <a:pt x="312" y="123"/>
                  </a:lnTo>
                  <a:lnTo>
                    <a:pt x="312" y="124"/>
                  </a:lnTo>
                  <a:lnTo>
                    <a:pt x="312" y="125"/>
                  </a:lnTo>
                  <a:lnTo>
                    <a:pt x="313" y="125"/>
                  </a:lnTo>
                  <a:lnTo>
                    <a:pt x="313" y="126"/>
                  </a:lnTo>
                  <a:lnTo>
                    <a:pt x="314" y="127"/>
                  </a:lnTo>
                  <a:lnTo>
                    <a:pt x="316" y="129"/>
                  </a:lnTo>
                  <a:lnTo>
                    <a:pt x="313" y="129"/>
                  </a:lnTo>
                  <a:lnTo>
                    <a:pt x="312" y="129"/>
                  </a:lnTo>
                  <a:lnTo>
                    <a:pt x="311" y="129"/>
                  </a:lnTo>
                  <a:lnTo>
                    <a:pt x="311" y="130"/>
                  </a:lnTo>
                  <a:lnTo>
                    <a:pt x="310" y="131"/>
                  </a:lnTo>
                  <a:lnTo>
                    <a:pt x="308" y="131"/>
                  </a:lnTo>
                  <a:lnTo>
                    <a:pt x="308" y="132"/>
                  </a:lnTo>
                  <a:lnTo>
                    <a:pt x="308" y="135"/>
                  </a:lnTo>
                  <a:lnTo>
                    <a:pt x="310" y="138"/>
                  </a:lnTo>
                  <a:lnTo>
                    <a:pt x="310" y="139"/>
                  </a:lnTo>
                  <a:lnTo>
                    <a:pt x="308" y="140"/>
                  </a:lnTo>
                  <a:lnTo>
                    <a:pt x="308" y="142"/>
                  </a:lnTo>
                  <a:lnTo>
                    <a:pt x="308" y="143"/>
                  </a:lnTo>
                  <a:lnTo>
                    <a:pt x="310" y="144"/>
                  </a:lnTo>
                  <a:lnTo>
                    <a:pt x="311" y="145"/>
                  </a:lnTo>
                  <a:lnTo>
                    <a:pt x="312" y="145"/>
                  </a:lnTo>
                  <a:lnTo>
                    <a:pt x="313" y="145"/>
                  </a:lnTo>
                  <a:lnTo>
                    <a:pt x="314" y="145"/>
                  </a:lnTo>
                  <a:lnTo>
                    <a:pt x="316" y="145"/>
                  </a:lnTo>
                  <a:lnTo>
                    <a:pt x="316" y="146"/>
                  </a:lnTo>
                  <a:lnTo>
                    <a:pt x="314" y="146"/>
                  </a:lnTo>
                  <a:lnTo>
                    <a:pt x="314" y="148"/>
                  </a:lnTo>
                  <a:lnTo>
                    <a:pt x="314" y="149"/>
                  </a:lnTo>
                  <a:lnTo>
                    <a:pt x="313" y="149"/>
                  </a:lnTo>
                  <a:lnTo>
                    <a:pt x="312" y="150"/>
                  </a:lnTo>
                  <a:lnTo>
                    <a:pt x="311" y="152"/>
                  </a:lnTo>
                  <a:lnTo>
                    <a:pt x="311" y="153"/>
                  </a:lnTo>
                  <a:lnTo>
                    <a:pt x="310" y="155"/>
                  </a:lnTo>
                  <a:lnTo>
                    <a:pt x="310" y="157"/>
                  </a:lnTo>
                  <a:lnTo>
                    <a:pt x="311" y="158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1" y="163"/>
                  </a:lnTo>
                  <a:lnTo>
                    <a:pt x="312" y="165"/>
                  </a:lnTo>
                  <a:lnTo>
                    <a:pt x="312" y="169"/>
                  </a:lnTo>
                  <a:lnTo>
                    <a:pt x="313" y="171"/>
                  </a:lnTo>
                  <a:lnTo>
                    <a:pt x="314" y="174"/>
                  </a:lnTo>
                  <a:lnTo>
                    <a:pt x="314" y="176"/>
                  </a:lnTo>
                  <a:lnTo>
                    <a:pt x="313" y="178"/>
                  </a:lnTo>
                  <a:lnTo>
                    <a:pt x="313" y="179"/>
                  </a:lnTo>
                  <a:lnTo>
                    <a:pt x="313" y="181"/>
                  </a:lnTo>
                  <a:lnTo>
                    <a:pt x="313" y="182"/>
                  </a:lnTo>
                  <a:lnTo>
                    <a:pt x="313" y="183"/>
                  </a:lnTo>
                  <a:lnTo>
                    <a:pt x="313" y="184"/>
                  </a:lnTo>
                  <a:lnTo>
                    <a:pt x="313" y="185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4" y="190"/>
                  </a:lnTo>
                  <a:lnTo>
                    <a:pt x="317" y="191"/>
                  </a:lnTo>
                  <a:lnTo>
                    <a:pt x="319" y="191"/>
                  </a:lnTo>
                  <a:lnTo>
                    <a:pt x="320" y="191"/>
                  </a:lnTo>
                  <a:lnTo>
                    <a:pt x="323" y="191"/>
                  </a:lnTo>
                  <a:lnTo>
                    <a:pt x="327" y="192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1" y="192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6"/>
                  </a:lnTo>
                  <a:lnTo>
                    <a:pt x="332" y="197"/>
                  </a:lnTo>
                  <a:lnTo>
                    <a:pt x="332" y="198"/>
                  </a:lnTo>
                  <a:lnTo>
                    <a:pt x="333" y="200"/>
                  </a:lnTo>
                  <a:lnTo>
                    <a:pt x="333" y="201"/>
                  </a:lnTo>
                  <a:lnTo>
                    <a:pt x="333" y="202"/>
                  </a:lnTo>
                  <a:lnTo>
                    <a:pt x="333" y="203"/>
                  </a:lnTo>
                  <a:lnTo>
                    <a:pt x="333" y="204"/>
                  </a:lnTo>
                  <a:lnTo>
                    <a:pt x="332" y="205"/>
                  </a:lnTo>
                  <a:lnTo>
                    <a:pt x="331" y="207"/>
                  </a:lnTo>
                  <a:lnTo>
                    <a:pt x="329" y="210"/>
                  </a:lnTo>
                  <a:lnTo>
                    <a:pt x="326" y="213"/>
                  </a:lnTo>
                  <a:lnTo>
                    <a:pt x="325" y="215"/>
                  </a:lnTo>
                  <a:lnTo>
                    <a:pt x="323" y="216"/>
                  </a:lnTo>
                  <a:lnTo>
                    <a:pt x="321" y="217"/>
                  </a:lnTo>
                  <a:lnTo>
                    <a:pt x="320" y="220"/>
                  </a:lnTo>
                  <a:lnTo>
                    <a:pt x="317" y="223"/>
                  </a:lnTo>
                  <a:lnTo>
                    <a:pt x="316" y="224"/>
                  </a:lnTo>
                  <a:lnTo>
                    <a:pt x="314" y="226"/>
                  </a:lnTo>
                  <a:lnTo>
                    <a:pt x="316" y="228"/>
                  </a:lnTo>
                  <a:lnTo>
                    <a:pt x="317" y="229"/>
                  </a:lnTo>
                  <a:lnTo>
                    <a:pt x="318" y="230"/>
                  </a:lnTo>
                  <a:lnTo>
                    <a:pt x="319" y="233"/>
                  </a:lnTo>
                  <a:lnTo>
                    <a:pt x="321" y="234"/>
                  </a:lnTo>
                  <a:lnTo>
                    <a:pt x="323" y="236"/>
                  </a:lnTo>
                  <a:lnTo>
                    <a:pt x="324" y="236"/>
                  </a:lnTo>
                  <a:lnTo>
                    <a:pt x="324" y="237"/>
                  </a:lnTo>
                  <a:lnTo>
                    <a:pt x="324" y="239"/>
                  </a:lnTo>
                  <a:lnTo>
                    <a:pt x="324" y="240"/>
                  </a:lnTo>
                  <a:lnTo>
                    <a:pt x="325" y="240"/>
                  </a:lnTo>
                  <a:lnTo>
                    <a:pt x="325" y="241"/>
                  </a:lnTo>
                  <a:lnTo>
                    <a:pt x="325" y="242"/>
                  </a:lnTo>
                  <a:lnTo>
                    <a:pt x="326" y="242"/>
                  </a:lnTo>
                  <a:lnTo>
                    <a:pt x="326" y="243"/>
                  </a:lnTo>
                  <a:lnTo>
                    <a:pt x="327" y="243"/>
                  </a:lnTo>
                  <a:lnTo>
                    <a:pt x="326" y="243"/>
                  </a:lnTo>
                  <a:lnTo>
                    <a:pt x="326" y="245"/>
                  </a:lnTo>
                  <a:lnTo>
                    <a:pt x="327" y="245"/>
                  </a:lnTo>
                  <a:lnTo>
                    <a:pt x="329" y="246"/>
                  </a:lnTo>
                  <a:lnTo>
                    <a:pt x="329" y="247"/>
                  </a:lnTo>
                  <a:lnTo>
                    <a:pt x="330" y="248"/>
                  </a:lnTo>
                  <a:lnTo>
                    <a:pt x="330" y="249"/>
                  </a:lnTo>
                  <a:lnTo>
                    <a:pt x="332" y="252"/>
                  </a:lnTo>
                  <a:lnTo>
                    <a:pt x="333" y="253"/>
                  </a:lnTo>
                  <a:lnTo>
                    <a:pt x="334" y="253"/>
                  </a:lnTo>
                  <a:lnTo>
                    <a:pt x="334" y="254"/>
                  </a:lnTo>
                  <a:lnTo>
                    <a:pt x="336" y="255"/>
                  </a:lnTo>
                  <a:lnTo>
                    <a:pt x="337" y="255"/>
                  </a:lnTo>
                  <a:lnTo>
                    <a:pt x="338" y="255"/>
                  </a:lnTo>
                  <a:lnTo>
                    <a:pt x="339" y="255"/>
                  </a:lnTo>
                  <a:lnTo>
                    <a:pt x="340" y="256"/>
                  </a:lnTo>
                  <a:lnTo>
                    <a:pt x="343" y="256"/>
                  </a:lnTo>
                  <a:lnTo>
                    <a:pt x="343" y="258"/>
                  </a:lnTo>
                  <a:lnTo>
                    <a:pt x="344" y="258"/>
                  </a:lnTo>
                  <a:lnTo>
                    <a:pt x="344" y="259"/>
                  </a:lnTo>
                  <a:lnTo>
                    <a:pt x="345" y="259"/>
                  </a:lnTo>
                  <a:lnTo>
                    <a:pt x="345" y="260"/>
                  </a:lnTo>
                  <a:lnTo>
                    <a:pt x="346" y="261"/>
                  </a:lnTo>
                  <a:lnTo>
                    <a:pt x="350" y="260"/>
                  </a:lnTo>
                  <a:lnTo>
                    <a:pt x="350" y="261"/>
                  </a:lnTo>
                  <a:lnTo>
                    <a:pt x="350" y="263"/>
                  </a:lnTo>
                  <a:lnTo>
                    <a:pt x="350" y="266"/>
                  </a:lnTo>
                  <a:lnTo>
                    <a:pt x="350" y="268"/>
                  </a:lnTo>
                  <a:lnTo>
                    <a:pt x="351" y="269"/>
                  </a:lnTo>
                  <a:lnTo>
                    <a:pt x="351" y="271"/>
                  </a:lnTo>
                  <a:lnTo>
                    <a:pt x="351" y="273"/>
                  </a:lnTo>
                  <a:lnTo>
                    <a:pt x="351" y="273"/>
                  </a:lnTo>
                  <a:lnTo>
                    <a:pt x="351" y="275"/>
                  </a:lnTo>
                  <a:lnTo>
                    <a:pt x="351" y="276"/>
                  </a:lnTo>
                  <a:lnTo>
                    <a:pt x="350" y="279"/>
                  </a:lnTo>
                  <a:lnTo>
                    <a:pt x="351" y="280"/>
                  </a:lnTo>
                  <a:lnTo>
                    <a:pt x="351" y="281"/>
                  </a:lnTo>
                  <a:lnTo>
                    <a:pt x="350" y="281"/>
                  </a:lnTo>
                  <a:lnTo>
                    <a:pt x="351" y="281"/>
                  </a:lnTo>
                  <a:lnTo>
                    <a:pt x="351" y="282"/>
                  </a:lnTo>
                  <a:lnTo>
                    <a:pt x="351" y="281"/>
                  </a:lnTo>
                  <a:lnTo>
                    <a:pt x="352" y="281"/>
                  </a:lnTo>
                  <a:lnTo>
                    <a:pt x="352" y="282"/>
                  </a:lnTo>
                  <a:lnTo>
                    <a:pt x="353" y="282"/>
                  </a:lnTo>
                  <a:lnTo>
                    <a:pt x="355" y="282"/>
                  </a:lnTo>
                  <a:lnTo>
                    <a:pt x="356" y="281"/>
                  </a:lnTo>
                  <a:lnTo>
                    <a:pt x="357" y="281"/>
                  </a:lnTo>
                  <a:lnTo>
                    <a:pt x="358" y="281"/>
                  </a:lnTo>
                  <a:lnTo>
                    <a:pt x="359" y="281"/>
                  </a:lnTo>
                  <a:lnTo>
                    <a:pt x="359" y="282"/>
                  </a:lnTo>
                  <a:lnTo>
                    <a:pt x="360" y="282"/>
                  </a:lnTo>
                  <a:lnTo>
                    <a:pt x="362" y="285"/>
                  </a:lnTo>
                  <a:lnTo>
                    <a:pt x="360" y="284"/>
                  </a:lnTo>
                  <a:lnTo>
                    <a:pt x="360" y="285"/>
                  </a:lnTo>
                  <a:lnTo>
                    <a:pt x="359" y="285"/>
                  </a:lnTo>
                  <a:lnTo>
                    <a:pt x="359" y="286"/>
                  </a:lnTo>
                  <a:lnTo>
                    <a:pt x="359" y="288"/>
                  </a:lnTo>
                  <a:lnTo>
                    <a:pt x="360" y="288"/>
                  </a:lnTo>
                  <a:lnTo>
                    <a:pt x="360" y="289"/>
                  </a:lnTo>
                  <a:lnTo>
                    <a:pt x="359" y="289"/>
                  </a:lnTo>
                  <a:lnTo>
                    <a:pt x="358" y="291"/>
                  </a:lnTo>
                  <a:lnTo>
                    <a:pt x="358" y="294"/>
                  </a:lnTo>
                  <a:lnTo>
                    <a:pt x="358" y="295"/>
                  </a:lnTo>
                  <a:lnTo>
                    <a:pt x="357" y="295"/>
                  </a:lnTo>
                  <a:lnTo>
                    <a:pt x="357" y="294"/>
                  </a:lnTo>
                  <a:lnTo>
                    <a:pt x="356" y="295"/>
                  </a:lnTo>
                  <a:lnTo>
                    <a:pt x="356" y="294"/>
                  </a:lnTo>
                  <a:lnTo>
                    <a:pt x="355" y="294"/>
                  </a:lnTo>
                  <a:lnTo>
                    <a:pt x="353" y="294"/>
                  </a:lnTo>
                  <a:lnTo>
                    <a:pt x="351" y="294"/>
                  </a:lnTo>
                  <a:lnTo>
                    <a:pt x="350" y="294"/>
                  </a:lnTo>
                  <a:lnTo>
                    <a:pt x="350" y="295"/>
                  </a:lnTo>
                  <a:lnTo>
                    <a:pt x="349" y="295"/>
                  </a:lnTo>
                  <a:lnTo>
                    <a:pt x="347" y="295"/>
                  </a:lnTo>
                  <a:lnTo>
                    <a:pt x="344" y="297"/>
                  </a:lnTo>
                  <a:lnTo>
                    <a:pt x="343" y="297"/>
                  </a:lnTo>
                  <a:lnTo>
                    <a:pt x="342" y="297"/>
                  </a:lnTo>
                  <a:lnTo>
                    <a:pt x="342" y="298"/>
                  </a:lnTo>
                  <a:lnTo>
                    <a:pt x="342" y="299"/>
                  </a:lnTo>
                  <a:lnTo>
                    <a:pt x="340" y="299"/>
                  </a:lnTo>
                  <a:lnTo>
                    <a:pt x="340" y="300"/>
                  </a:lnTo>
                  <a:lnTo>
                    <a:pt x="340" y="301"/>
                  </a:lnTo>
                  <a:lnTo>
                    <a:pt x="339" y="301"/>
                  </a:lnTo>
                  <a:lnTo>
                    <a:pt x="339" y="300"/>
                  </a:lnTo>
                  <a:lnTo>
                    <a:pt x="339" y="300"/>
                  </a:lnTo>
                  <a:lnTo>
                    <a:pt x="339" y="301"/>
                  </a:lnTo>
                  <a:lnTo>
                    <a:pt x="338" y="301"/>
                  </a:lnTo>
                  <a:lnTo>
                    <a:pt x="337" y="301"/>
                  </a:lnTo>
                  <a:lnTo>
                    <a:pt x="334" y="302"/>
                  </a:lnTo>
                  <a:lnTo>
                    <a:pt x="333" y="302"/>
                  </a:lnTo>
                  <a:lnTo>
                    <a:pt x="333" y="304"/>
                  </a:lnTo>
                  <a:lnTo>
                    <a:pt x="333" y="305"/>
                  </a:lnTo>
                  <a:lnTo>
                    <a:pt x="332" y="306"/>
                  </a:lnTo>
                  <a:lnTo>
                    <a:pt x="332" y="307"/>
                  </a:lnTo>
                  <a:lnTo>
                    <a:pt x="332" y="310"/>
                  </a:lnTo>
                  <a:lnTo>
                    <a:pt x="332" y="311"/>
                  </a:lnTo>
                  <a:lnTo>
                    <a:pt x="332" y="312"/>
                  </a:lnTo>
                  <a:lnTo>
                    <a:pt x="331" y="312"/>
                  </a:lnTo>
                  <a:lnTo>
                    <a:pt x="330" y="312"/>
                  </a:lnTo>
                  <a:lnTo>
                    <a:pt x="330" y="313"/>
                  </a:lnTo>
                  <a:lnTo>
                    <a:pt x="331" y="314"/>
                  </a:lnTo>
                  <a:lnTo>
                    <a:pt x="330" y="314"/>
                  </a:lnTo>
                  <a:lnTo>
                    <a:pt x="330" y="316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21"/>
                  </a:lnTo>
                  <a:lnTo>
                    <a:pt x="330" y="323"/>
                  </a:lnTo>
                  <a:lnTo>
                    <a:pt x="329" y="325"/>
                  </a:lnTo>
                  <a:lnTo>
                    <a:pt x="329" y="324"/>
                  </a:lnTo>
                  <a:lnTo>
                    <a:pt x="327" y="324"/>
                  </a:lnTo>
                  <a:lnTo>
                    <a:pt x="329" y="325"/>
                  </a:lnTo>
                  <a:lnTo>
                    <a:pt x="327" y="325"/>
                  </a:lnTo>
                  <a:lnTo>
                    <a:pt x="326" y="325"/>
                  </a:lnTo>
                  <a:lnTo>
                    <a:pt x="327" y="325"/>
                  </a:lnTo>
                  <a:lnTo>
                    <a:pt x="327" y="326"/>
                  </a:lnTo>
                  <a:lnTo>
                    <a:pt x="326" y="326"/>
                  </a:lnTo>
                  <a:lnTo>
                    <a:pt x="325" y="327"/>
                  </a:lnTo>
                  <a:lnTo>
                    <a:pt x="326" y="327"/>
                  </a:lnTo>
                  <a:lnTo>
                    <a:pt x="325" y="327"/>
                  </a:lnTo>
                  <a:lnTo>
                    <a:pt x="321" y="326"/>
                  </a:lnTo>
                  <a:lnTo>
                    <a:pt x="320" y="326"/>
                  </a:lnTo>
                  <a:lnTo>
                    <a:pt x="320" y="325"/>
                  </a:lnTo>
                  <a:lnTo>
                    <a:pt x="318" y="325"/>
                  </a:lnTo>
                  <a:lnTo>
                    <a:pt x="314" y="324"/>
                  </a:lnTo>
                  <a:lnTo>
                    <a:pt x="312" y="324"/>
                  </a:lnTo>
                  <a:lnTo>
                    <a:pt x="311" y="323"/>
                  </a:lnTo>
                  <a:lnTo>
                    <a:pt x="311" y="321"/>
                  </a:lnTo>
                  <a:lnTo>
                    <a:pt x="311" y="320"/>
                  </a:lnTo>
                  <a:lnTo>
                    <a:pt x="310" y="319"/>
                  </a:lnTo>
                  <a:lnTo>
                    <a:pt x="308" y="319"/>
                  </a:lnTo>
                  <a:lnTo>
                    <a:pt x="307" y="320"/>
                  </a:lnTo>
                  <a:lnTo>
                    <a:pt x="307" y="321"/>
                  </a:lnTo>
                  <a:lnTo>
                    <a:pt x="307" y="323"/>
                  </a:lnTo>
                  <a:lnTo>
                    <a:pt x="308" y="323"/>
                  </a:lnTo>
                  <a:lnTo>
                    <a:pt x="307" y="323"/>
                  </a:lnTo>
                  <a:lnTo>
                    <a:pt x="306" y="323"/>
                  </a:lnTo>
                  <a:lnTo>
                    <a:pt x="306" y="321"/>
                  </a:lnTo>
                  <a:lnTo>
                    <a:pt x="305" y="321"/>
                  </a:lnTo>
                  <a:lnTo>
                    <a:pt x="305" y="320"/>
                  </a:lnTo>
                  <a:lnTo>
                    <a:pt x="304" y="320"/>
                  </a:lnTo>
                  <a:lnTo>
                    <a:pt x="303" y="321"/>
                  </a:lnTo>
                  <a:lnTo>
                    <a:pt x="304" y="321"/>
                  </a:lnTo>
                  <a:lnTo>
                    <a:pt x="303" y="323"/>
                  </a:lnTo>
                  <a:lnTo>
                    <a:pt x="303" y="321"/>
                  </a:lnTo>
                  <a:lnTo>
                    <a:pt x="301" y="321"/>
                  </a:lnTo>
                  <a:lnTo>
                    <a:pt x="300" y="321"/>
                  </a:lnTo>
                  <a:lnTo>
                    <a:pt x="299" y="321"/>
                  </a:lnTo>
                  <a:lnTo>
                    <a:pt x="298" y="321"/>
                  </a:lnTo>
                  <a:lnTo>
                    <a:pt x="297" y="321"/>
                  </a:lnTo>
                  <a:lnTo>
                    <a:pt x="295" y="320"/>
                  </a:lnTo>
                  <a:lnTo>
                    <a:pt x="294" y="320"/>
                  </a:lnTo>
                  <a:lnTo>
                    <a:pt x="292" y="320"/>
                  </a:lnTo>
                  <a:lnTo>
                    <a:pt x="290" y="320"/>
                  </a:lnTo>
                  <a:lnTo>
                    <a:pt x="290" y="319"/>
                  </a:lnTo>
                  <a:lnTo>
                    <a:pt x="288" y="319"/>
                  </a:lnTo>
                  <a:lnTo>
                    <a:pt x="287" y="319"/>
                  </a:lnTo>
                  <a:lnTo>
                    <a:pt x="285" y="319"/>
                  </a:lnTo>
                  <a:lnTo>
                    <a:pt x="284" y="320"/>
                  </a:lnTo>
                  <a:lnTo>
                    <a:pt x="282" y="320"/>
                  </a:lnTo>
                  <a:lnTo>
                    <a:pt x="282" y="320"/>
                  </a:lnTo>
                  <a:lnTo>
                    <a:pt x="281" y="320"/>
                  </a:lnTo>
                  <a:lnTo>
                    <a:pt x="280" y="320"/>
                  </a:lnTo>
                  <a:lnTo>
                    <a:pt x="280" y="318"/>
                  </a:lnTo>
                  <a:lnTo>
                    <a:pt x="279" y="318"/>
                  </a:lnTo>
                  <a:lnTo>
                    <a:pt x="278" y="318"/>
                  </a:lnTo>
                  <a:lnTo>
                    <a:pt x="278" y="317"/>
                  </a:lnTo>
                  <a:lnTo>
                    <a:pt x="275" y="317"/>
                  </a:lnTo>
                  <a:lnTo>
                    <a:pt x="272" y="317"/>
                  </a:lnTo>
                  <a:lnTo>
                    <a:pt x="271" y="317"/>
                  </a:lnTo>
                  <a:lnTo>
                    <a:pt x="269" y="317"/>
                  </a:lnTo>
                  <a:lnTo>
                    <a:pt x="269" y="316"/>
                  </a:lnTo>
                  <a:lnTo>
                    <a:pt x="268" y="316"/>
                  </a:lnTo>
                  <a:lnTo>
                    <a:pt x="267" y="317"/>
                  </a:lnTo>
                  <a:lnTo>
                    <a:pt x="266" y="317"/>
                  </a:lnTo>
                  <a:lnTo>
                    <a:pt x="265" y="317"/>
                  </a:lnTo>
                  <a:lnTo>
                    <a:pt x="264" y="317"/>
                  </a:lnTo>
                  <a:lnTo>
                    <a:pt x="262" y="317"/>
                  </a:lnTo>
                  <a:lnTo>
                    <a:pt x="262" y="316"/>
                  </a:lnTo>
                  <a:lnTo>
                    <a:pt x="261" y="314"/>
                  </a:lnTo>
                  <a:lnTo>
                    <a:pt x="260" y="314"/>
                  </a:lnTo>
                  <a:lnTo>
                    <a:pt x="259" y="314"/>
                  </a:lnTo>
                  <a:lnTo>
                    <a:pt x="258" y="316"/>
                  </a:lnTo>
                  <a:lnTo>
                    <a:pt x="256" y="316"/>
                  </a:lnTo>
                  <a:lnTo>
                    <a:pt x="256" y="314"/>
                  </a:lnTo>
                  <a:lnTo>
                    <a:pt x="258" y="314"/>
                  </a:lnTo>
                  <a:lnTo>
                    <a:pt x="258" y="313"/>
                  </a:lnTo>
                  <a:lnTo>
                    <a:pt x="256" y="313"/>
                  </a:lnTo>
                  <a:lnTo>
                    <a:pt x="255" y="313"/>
                  </a:lnTo>
                  <a:lnTo>
                    <a:pt x="254" y="313"/>
                  </a:lnTo>
                  <a:lnTo>
                    <a:pt x="254" y="313"/>
                  </a:lnTo>
                  <a:lnTo>
                    <a:pt x="253" y="313"/>
                  </a:lnTo>
                  <a:lnTo>
                    <a:pt x="252" y="312"/>
                  </a:lnTo>
                  <a:lnTo>
                    <a:pt x="249" y="312"/>
                  </a:lnTo>
                  <a:lnTo>
                    <a:pt x="249" y="311"/>
                  </a:lnTo>
                  <a:lnTo>
                    <a:pt x="248" y="310"/>
                  </a:lnTo>
                  <a:lnTo>
                    <a:pt x="248" y="308"/>
                  </a:lnTo>
                  <a:lnTo>
                    <a:pt x="247" y="307"/>
                  </a:lnTo>
                  <a:lnTo>
                    <a:pt x="247" y="306"/>
                  </a:lnTo>
                  <a:lnTo>
                    <a:pt x="246" y="306"/>
                  </a:lnTo>
                  <a:lnTo>
                    <a:pt x="246" y="305"/>
                  </a:lnTo>
                  <a:lnTo>
                    <a:pt x="247" y="305"/>
                  </a:lnTo>
                  <a:lnTo>
                    <a:pt x="247" y="304"/>
                  </a:lnTo>
                  <a:lnTo>
                    <a:pt x="247" y="302"/>
                  </a:lnTo>
                  <a:lnTo>
                    <a:pt x="246" y="301"/>
                  </a:lnTo>
                  <a:lnTo>
                    <a:pt x="246" y="301"/>
                  </a:lnTo>
                  <a:lnTo>
                    <a:pt x="246" y="300"/>
                  </a:lnTo>
                  <a:lnTo>
                    <a:pt x="245" y="300"/>
                  </a:lnTo>
                  <a:lnTo>
                    <a:pt x="245" y="299"/>
                  </a:lnTo>
                  <a:lnTo>
                    <a:pt x="245" y="297"/>
                  </a:lnTo>
                  <a:lnTo>
                    <a:pt x="245" y="295"/>
                  </a:lnTo>
                  <a:lnTo>
                    <a:pt x="243" y="289"/>
                  </a:lnTo>
                  <a:lnTo>
                    <a:pt x="242" y="289"/>
                  </a:lnTo>
                  <a:lnTo>
                    <a:pt x="242" y="288"/>
                  </a:lnTo>
                  <a:lnTo>
                    <a:pt x="241" y="288"/>
                  </a:lnTo>
                  <a:lnTo>
                    <a:pt x="242" y="288"/>
                  </a:lnTo>
                  <a:lnTo>
                    <a:pt x="242" y="287"/>
                  </a:lnTo>
                  <a:lnTo>
                    <a:pt x="241" y="287"/>
                  </a:lnTo>
                  <a:lnTo>
                    <a:pt x="241" y="286"/>
                  </a:lnTo>
                  <a:lnTo>
                    <a:pt x="241" y="287"/>
                  </a:lnTo>
                  <a:lnTo>
                    <a:pt x="240" y="287"/>
                  </a:lnTo>
                  <a:lnTo>
                    <a:pt x="240" y="286"/>
                  </a:lnTo>
                  <a:lnTo>
                    <a:pt x="241" y="286"/>
                  </a:lnTo>
                  <a:lnTo>
                    <a:pt x="241" y="285"/>
                  </a:lnTo>
                  <a:lnTo>
                    <a:pt x="240" y="285"/>
                  </a:lnTo>
                  <a:lnTo>
                    <a:pt x="240" y="284"/>
                  </a:lnTo>
                  <a:lnTo>
                    <a:pt x="239" y="284"/>
                  </a:lnTo>
                  <a:lnTo>
                    <a:pt x="238" y="284"/>
                  </a:lnTo>
                  <a:lnTo>
                    <a:pt x="235" y="284"/>
                  </a:lnTo>
                  <a:lnTo>
                    <a:pt x="234" y="284"/>
                  </a:lnTo>
                  <a:lnTo>
                    <a:pt x="233" y="284"/>
                  </a:lnTo>
                  <a:lnTo>
                    <a:pt x="232" y="282"/>
                  </a:lnTo>
                  <a:lnTo>
                    <a:pt x="230" y="282"/>
                  </a:lnTo>
                  <a:lnTo>
                    <a:pt x="229" y="282"/>
                  </a:lnTo>
                  <a:lnTo>
                    <a:pt x="228" y="282"/>
                  </a:lnTo>
                  <a:lnTo>
                    <a:pt x="228" y="284"/>
                  </a:lnTo>
                  <a:lnTo>
                    <a:pt x="227" y="284"/>
                  </a:lnTo>
                  <a:lnTo>
                    <a:pt x="226" y="284"/>
                  </a:lnTo>
                  <a:lnTo>
                    <a:pt x="226" y="285"/>
                  </a:lnTo>
                  <a:lnTo>
                    <a:pt x="226" y="285"/>
                  </a:lnTo>
                  <a:lnTo>
                    <a:pt x="225" y="286"/>
                  </a:lnTo>
                  <a:lnTo>
                    <a:pt x="223" y="286"/>
                  </a:lnTo>
                  <a:lnTo>
                    <a:pt x="222" y="286"/>
                  </a:lnTo>
                  <a:lnTo>
                    <a:pt x="222" y="287"/>
                  </a:lnTo>
                  <a:lnTo>
                    <a:pt x="221" y="287"/>
                  </a:lnTo>
                  <a:lnTo>
                    <a:pt x="220" y="287"/>
                  </a:lnTo>
                  <a:lnTo>
                    <a:pt x="219" y="287"/>
                  </a:lnTo>
                  <a:lnTo>
                    <a:pt x="217" y="287"/>
                  </a:lnTo>
                  <a:lnTo>
                    <a:pt x="217" y="288"/>
                  </a:lnTo>
                  <a:lnTo>
                    <a:pt x="216" y="289"/>
                  </a:lnTo>
                  <a:lnTo>
                    <a:pt x="216" y="288"/>
                  </a:lnTo>
                  <a:lnTo>
                    <a:pt x="216" y="289"/>
                  </a:lnTo>
                  <a:lnTo>
                    <a:pt x="216" y="291"/>
                  </a:lnTo>
                  <a:lnTo>
                    <a:pt x="215" y="292"/>
                  </a:lnTo>
                  <a:lnTo>
                    <a:pt x="214" y="292"/>
                  </a:lnTo>
                  <a:lnTo>
                    <a:pt x="213" y="292"/>
                  </a:lnTo>
                  <a:lnTo>
                    <a:pt x="212" y="292"/>
                  </a:lnTo>
                  <a:lnTo>
                    <a:pt x="210" y="292"/>
                  </a:lnTo>
                  <a:lnTo>
                    <a:pt x="209" y="292"/>
                  </a:lnTo>
                  <a:lnTo>
                    <a:pt x="209" y="293"/>
                  </a:lnTo>
                  <a:lnTo>
                    <a:pt x="208" y="293"/>
                  </a:lnTo>
                  <a:lnTo>
                    <a:pt x="206" y="294"/>
                  </a:lnTo>
                  <a:lnTo>
                    <a:pt x="204" y="297"/>
                  </a:lnTo>
                  <a:lnTo>
                    <a:pt x="202" y="298"/>
                  </a:lnTo>
                  <a:lnTo>
                    <a:pt x="201" y="298"/>
                  </a:lnTo>
                  <a:lnTo>
                    <a:pt x="199" y="298"/>
                  </a:lnTo>
                  <a:lnTo>
                    <a:pt x="197" y="297"/>
                  </a:lnTo>
                  <a:lnTo>
                    <a:pt x="197" y="295"/>
                  </a:lnTo>
                  <a:lnTo>
                    <a:pt x="197" y="295"/>
                  </a:lnTo>
                  <a:lnTo>
                    <a:pt x="195" y="295"/>
                  </a:lnTo>
                  <a:lnTo>
                    <a:pt x="194" y="295"/>
                  </a:lnTo>
                  <a:lnTo>
                    <a:pt x="194" y="294"/>
                  </a:lnTo>
                  <a:lnTo>
                    <a:pt x="194" y="293"/>
                  </a:lnTo>
                  <a:lnTo>
                    <a:pt x="193" y="293"/>
                  </a:lnTo>
                  <a:lnTo>
                    <a:pt x="191" y="293"/>
                  </a:lnTo>
                  <a:lnTo>
                    <a:pt x="190" y="293"/>
                  </a:lnTo>
                  <a:lnTo>
                    <a:pt x="189" y="293"/>
                  </a:lnTo>
                  <a:lnTo>
                    <a:pt x="188" y="293"/>
                  </a:lnTo>
                  <a:lnTo>
                    <a:pt x="188" y="292"/>
                  </a:lnTo>
                  <a:lnTo>
                    <a:pt x="187" y="292"/>
                  </a:lnTo>
                  <a:lnTo>
                    <a:pt x="186" y="293"/>
                  </a:lnTo>
                  <a:lnTo>
                    <a:pt x="184" y="293"/>
                  </a:lnTo>
                  <a:lnTo>
                    <a:pt x="183" y="293"/>
                  </a:lnTo>
                  <a:lnTo>
                    <a:pt x="182" y="293"/>
                  </a:lnTo>
                  <a:lnTo>
                    <a:pt x="181" y="292"/>
                  </a:lnTo>
                  <a:lnTo>
                    <a:pt x="180" y="292"/>
                  </a:lnTo>
                  <a:lnTo>
                    <a:pt x="177" y="289"/>
                  </a:lnTo>
                  <a:lnTo>
                    <a:pt x="177" y="288"/>
                  </a:lnTo>
                  <a:lnTo>
                    <a:pt x="176" y="287"/>
                  </a:lnTo>
                  <a:lnTo>
                    <a:pt x="169" y="285"/>
                  </a:lnTo>
                  <a:lnTo>
                    <a:pt x="169" y="285"/>
                  </a:lnTo>
                  <a:lnTo>
                    <a:pt x="169" y="284"/>
                  </a:lnTo>
                  <a:lnTo>
                    <a:pt x="168" y="284"/>
                  </a:lnTo>
                  <a:lnTo>
                    <a:pt x="168" y="282"/>
                  </a:lnTo>
                  <a:lnTo>
                    <a:pt x="167" y="282"/>
                  </a:lnTo>
                  <a:lnTo>
                    <a:pt x="165" y="282"/>
                  </a:lnTo>
                  <a:lnTo>
                    <a:pt x="164" y="281"/>
                  </a:lnTo>
                  <a:lnTo>
                    <a:pt x="164" y="280"/>
                  </a:lnTo>
                  <a:lnTo>
                    <a:pt x="163" y="280"/>
                  </a:lnTo>
                  <a:lnTo>
                    <a:pt x="161" y="279"/>
                  </a:lnTo>
                  <a:lnTo>
                    <a:pt x="161" y="278"/>
                  </a:lnTo>
                  <a:lnTo>
                    <a:pt x="162" y="278"/>
                  </a:lnTo>
                  <a:lnTo>
                    <a:pt x="163" y="278"/>
                  </a:lnTo>
                  <a:lnTo>
                    <a:pt x="163" y="276"/>
                  </a:lnTo>
                  <a:lnTo>
                    <a:pt x="162" y="276"/>
                  </a:lnTo>
                  <a:lnTo>
                    <a:pt x="161" y="276"/>
                  </a:lnTo>
                  <a:lnTo>
                    <a:pt x="161" y="275"/>
                  </a:lnTo>
                  <a:lnTo>
                    <a:pt x="160" y="273"/>
                  </a:lnTo>
                  <a:lnTo>
                    <a:pt x="158" y="273"/>
                  </a:lnTo>
                  <a:lnTo>
                    <a:pt x="157" y="273"/>
                  </a:lnTo>
                  <a:lnTo>
                    <a:pt x="155" y="273"/>
                  </a:lnTo>
                  <a:lnTo>
                    <a:pt x="154" y="273"/>
                  </a:lnTo>
                  <a:lnTo>
                    <a:pt x="151" y="271"/>
                  </a:lnTo>
                  <a:lnTo>
                    <a:pt x="150" y="271"/>
                  </a:lnTo>
                  <a:lnTo>
                    <a:pt x="150" y="269"/>
                  </a:lnTo>
                  <a:lnTo>
                    <a:pt x="149" y="269"/>
                  </a:lnTo>
                  <a:lnTo>
                    <a:pt x="148" y="269"/>
                  </a:lnTo>
                  <a:lnTo>
                    <a:pt x="146" y="269"/>
                  </a:lnTo>
                  <a:lnTo>
                    <a:pt x="145" y="269"/>
                  </a:lnTo>
                  <a:lnTo>
                    <a:pt x="144" y="269"/>
                  </a:lnTo>
                  <a:lnTo>
                    <a:pt x="143" y="269"/>
                  </a:lnTo>
                  <a:lnTo>
                    <a:pt x="142" y="269"/>
                  </a:lnTo>
                  <a:lnTo>
                    <a:pt x="141" y="268"/>
                  </a:lnTo>
                  <a:lnTo>
                    <a:pt x="141" y="268"/>
                  </a:lnTo>
                  <a:lnTo>
                    <a:pt x="141" y="267"/>
                  </a:lnTo>
                  <a:lnTo>
                    <a:pt x="139" y="267"/>
                  </a:lnTo>
                  <a:lnTo>
                    <a:pt x="138" y="266"/>
                  </a:lnTo>
                  <a:lnTo>
                    <a:pt x="138" y="265"/>
                  </a:lnTo>
                  <a:lnTo>
                    <a:pt x="137" y="263"/>
                  </a:lnTo>
                  <a:lnTo>
                    <a:pt x="136" y="262"/>
                  </a:lnTo>
                  <a:lnTo>
                    <a:pt x="137" y="261"/>
                  </a:lnTo>
                  <a:lnTo>
                    <a:pt x="136" y="260"/>
                  </a:lnTo>
                  <a:lnTo>
                    <a:pt x="136" y="259"/>
                  </a:lnTo>
                  <a:lnTo>
                    <a:pt x="135" y="259"/>
                  </a:lnTo>
                  <a:lnTo>
                    <a:pt x="135" y="258"/>
                  </a:lnTo>
                  <a:lnTo>
                    <a:pt x="133" y="258"/>
                  </a:lnTo>
                  <a:lnTo>
                    <a:pt x="132" y="254"/>
                  </a:lnTo>
                  <a:lnTo>
                    <a:pt x="132" y="250"/>
                  </a:lnTo>
                  <a:lnTo>
                    <a:pt x="132" y="249"/>
                  </a:lnTo>
                  <a:lnTo>
                    <a:pt x="131" y="248"/>
                  </a:lnTo>
                  <a:lnTo>
                    <a:pt x="130" y="248"/>
                  </a:lnTo>
                  <a:lnTo>
                    <a:pt x="129" y="248"/>
                  </a:lnTo>
                  <a:lnTo>
                    <a:pt x="129" y="247"/>
                  </a:lnTo>
                  <a:lnTo>
                    <a:pt x="128" y="246"/>
                  </a:lnTo>
                  <a:lnTo>
                    <a:pt x="128" y="245"/>
                  </a:lnTo>
                  <a:lnTo>
                    <a:pt x="129" y="245"/>
                  </a:lnTo>
                  <a:lnTo>
                    <a:pt x="129" y="246"/>
                  </a:lnTo>
                  <a:lnTo>
                    <a:pt x="129" y="245"/>
                  </a:lnTo>
                  <a:lnTo>
                    <a:pt x="130" y="245"/>
                  </a:lnTo>
                  <a:lnTo>
                    <a:pt x="130" y="245"/>
                  </a:lnTo>
                  <a:lnTo>
                    <a:pt x="130" y="243"/>
                  </a:lnTo>
                  <a:lnTo>
                    <a:pt x="129" y="243"/>
                  </a:lnTo>
                  <a:lnTo>
                    <a:pt x="129" y="242"/>
                  </a:lnTo>
                  <a:lnTo>
                    <a:pt x="129" y="243"/>
                  </a:lnTo>
                  <a:lnTo>
                    <a:pt x="129" y="242"/>
                  </a:lnTo>
                  <a:lnTo>
                    <a:pt x="128" y="242"/>
                  </a:lnTo>
                  <a:lnTo>
                    <a:pt x="126" y="242"/>
                  </a:lnTo>
                  <a:lnTo>
                    <a:pt x="125" y="242"/>
                  </a:lnTo>
                  <a:lnTo>
                    <a:pt x="124" y="242"/>
                  </a:lnTo>
                  <a:lnTo>
                    <a:pt x="124" y="241"/>
                  </a:lnTo>
                  <a:lnTo>
                    <a:pt x="124" y="240"/>
                  </a:lnTo>
                  <a:lnTo>
                    <a:pt x="125" y="240"/>
                  </a:lnTo>
                  <a:lnTo>
                    <a:pt x="125" y="239"/>
                  </a:lnTo>
                  <a:lnTo>
                    <a:pt x="125" y="237"/>
                  </a:lnTo>
                  <a:lnTo>
                    <a:pt x="125" y="236"/>
                  </a:lnTo>
                  <a:lnTo>
                    <a:pt x="124" y="235"/>
                  </a:lnTo>
                  <a:lnTo>
                    <a:pt x="124" y="234"/>
                  </a:lnTo>
                  <a:lnTo>
                    <a:pt x="124" y="235"/>
                  </a:lnTo>
                  <a:lnTo>
                    <a:pt x="124" y="234"/>
                  </a:lnTo>
                  <a:lnTo>
                    <a:pt x="123" y="234"/>
                  </a:lnTo>
                  <a:lnTo>
                    <a:pt x="122" y="233"/>
                  </a:lnTo>
                  <a:lnTo>
                    <a:pt x="122" y="232"/>
                  </a:lnTo>
                  <a:lnTo>
                    <a:pt x="120" y="232"/>
                  </a:lnTo>
                  <a:lnTo>
                    <a:pt x="119" y="230"/>
                  </a:lnTo>
                  <a:lnTo>
                    <a:pt x="119" y="229"/>
                  </a:lnTo>
                  <a:lnTo>
                    <a:pt x="118" y="229"/>
                  </a:lnTo>
                  <a:lnTo>
                    <a:pt x="118" y="228"/>
                  </a:lnTo>
                  <a:lnTo>
                    <a:pt x="117" y="227"/>
                  </a:lnTo>
                  <a:lnTo>
                    <a:pt x="117" y="226"/>
                  </a:lnTo>
                  <a:lnTo>
                    <a:pt x="116" y="226"/>
                  </a:lnTo>
                  <a:lnTo>
                    <a:pt x="116" y="224"/>
                  </a:lnTo>
                  <a:lnTo>
                    <a:pt x="115" y="224"/>
                  </a:lnTo>
                  <a:lnTo>
                    <a:pt x="115" y="223"/>
                  </a:lnTo>
                  <a:lnTo>
                    <a:pt x="115" y="222"/>
                  </a:lnTo>
                  <a:lnTo>
                    <a:pt x="115" y="221"/>
                  </a:lnTo>
                  <a:lnTo>
                    <a:pt x="115" y="220"/>
                  </a:lnTo>
                  <a:lnTo>
                    <a:pt x="113" y="220"/>
                  </a:lnTo>
                  <a:lnTo>
                    <a:pt x="113" y="219"/>
                  </a:lnTo>
                  <a:lnTo>
                    <a:pt x="112" y="219"/>
                  </a:lnTo>
                  <a:lnTo>
                    <a:pt x="112" y="217"/>
                  </a:lnTo>
                  <a:lnTo>
                    <a:pt x="112" y="219"/>
                  </a:lnTo>
                  <a:lnTo>
                    <a:pt x="111" y="219"/>
                  </a:lnTo>
                  <a:lnTo>
                    <a:pt x="105" y="222"/>
                  </a:lnTo>
                  <a:lnTo>
                    <a:pt x="104" y="222"/>
                  </a:lnTo>
                  <a:lnTo>
                    <a:pt x="103" y="222"/>
                  </a:lnTo>
                  <a:lnTo>
                    <a:pt x="103" y="221"/>
                  </a:lnTo>
                  <a:lnTo>
                    <a:pt x="103" y="220"/>
                  </a:lnTo>
                  <a:lnTo>
                    <a:pt x="103" y="219"/>
                  </a:lnTo>
                  <a:lnTo>
                    <a:pt x="102" y="219"/>
                  </a:lnTo>
                  <a:lnTo>
                    <a:pt x="102" y="220"/>
                  </a:lnTo>
                  <a:lnTo>
                    <a:pt x="100" y="220"/>
                  </a:lnTo>
                  <a:lnTo>
                    <a:pt x="100" y="219"/>
                  </a:lnTo>
                  <a:lnTo>
                    <a:pt x="99" y="220"/>
                  </a:lnTo>
                  <a:lnTo>
                    <a:pt x="98" y="220"/>
                  </a:lnTo>
                  <a:lnTo>
                    <a:pt x="98" y="219"/>
                  </a:lnTo>
                  <a:lnTo>
                    <a:pt x="98" y="217"/>
                  </a:lnTo>
                  <a:lnTo>
                    <a:pt x="98" y="216"/>
                  </a:lnTo>
                  <a:lnTo>
                    <a:pt x="98" y="217"/>
                  </a:lnTo>
                  <a:lnTo>
                    <a:pt x="97" y="217"/>
                  </a:lnTo>
                  <a:lnTo>
                    <a:pt x="96" y="217"/>
                  </a:lnTo>
                  <a:lnTo>
                    <a:pt x="93" y="216"/>
                  </a:lnTo>
                  <a:lnTo>
                    <a:pt x="93" y="216"/>
                  </a:lnTo>
                  <a:lnTo>
                    <a:pt x="92" y="216"/>
                  </a:lnTo>
                  <a:lnTo>
                    <a:pt x="92" y="215"/>
                  </a:lnTo>
                  <a:lnTo>
                    <a:pt x="93" y="215"/>
                  </a:lnTo>
                  <a:lnTo>
                    <a:pt x="94" y="215"/>
                  </a:lnTo>
                  <a:lnTo>
                    <a:pt x="96" y="215"/>
                  </a:lnTo>
                  <a:lnTo>
                    <a:pt x="97" y="215"/>
                  </a:lnTo>
                  <a:lnTo>
                    <a:pt x="97" y="216"/>
                  </a:lnTo>
                  <a:lnTo>
                    <a:pt x="98" y="216"/>
                  </a:lnTo>
                  <a:lnTo>
                    <a:pt x="98" y="215"/>
                  </a:lnTo>
                  <a:lnTo>
                    <a:pt x="99" y="214"/>
                  </a:lnTo>
                  <a:lnTo>
                    <a:pt x="98" y="214"/>
                  </a:lnTo>
                  <a:lnTo>
                    <a:pt x="98" y="213"/>
                  </a:lnTo>
                  <a:lnTo>
                    <a:pt x="97" y="213"/>
                  </a:lnTo>
                  <a:lnTo>
                    <a:pt x="97" y="214"/>
                  </a:lnTo>
                  <a:lnTo>
                    <a:pt x="97" y="213"/>
                  </a:lnTo>
                  <a:lnTo>
                    <a:pt x="96" y="213"/>
                  </a:lnTo>
                  <a:lnTo>
                    <a:pt x="94" y="213"/>
                  </a:lnTo>
                  <a:lnTo>
                    <a:pt x="93" y="213"/>
                  </a:lnTo>
                  <a:lnTo>
                    <a:pt x="92" y="213"/>
                  </a:lnTo>
                  <a:lnTo>
                    <a:pt x="92" y="214"/>
                  </a:lnTo>
                  <a:lnTo>
                    <a:pt x="93" y="214"/>
                  </a:lnTo>
                  <a:lnTo>
                    <a:pt x="94" y="214"/>
                  </a:lnTo>
                  <a:lnTo>
                    <a:pt x="93" y="215"/>
                  </a:lnTo>
                  <a:lnTo>
                    <a:pt x="92" y="215"/>
                  </a:lnTo>
                  <a:lnTo>
                    <a:pt x="91" y="216"/>
                  </a:lnTo>
                  <a:lnTo>
                    <a:pt x="91" y="216"/>
                  </a:lnTo>
                  <a:lnTo>
                    <a:pt x="92" y="217"/>
                  </a:lnTo>
                  <a:lnTo>
                    <a:pt x="92" y="219"/>
                  </a:lnTo>
                  <a:lnTo>
                    <a:pt x="92" y="220"/>
                  </a:lnTo>
                  <a:lnTo>
                    <a:pt x="92" y="221"/>
                  </a:lnTo>
                  <a:lnTo>
                    <a:pt x="92" y="222"/>
                  </a:lnTo>
                  <a:lnTo>
                    <a:pt x="91" y="222"/>
                  </a:lnTo>
                  <a:lnTo>
                    <a:pt x="90" y="222"/>
                  </a:lnTo>
                  <a:lnTo>
                    <a:pt x="89" y="222"/>
                  </a:lnTo>
                  <a:lnTo>
                    <a:pt x="87" y="222"/>
                  </a:lnTo>
                  <a:lnTo>
                    <a:pt x="86" y="222"/>
                  </a:lnTo>
                  <a:lnTo>
                    <a:pt x="87" y="222"/>
                  </a:lnTo>
                  <a:lnTo>
                    <a:pt x="87" y="223"/>
                  </a:lnTo>
                  <a:lnTo>
                    <a:pt x="86" y="223"/>
                  </a:lnTo>
                  <a:lnTo>
                    <a:pt x="85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2"/>
                  </a:lnTo>
                  <a:lnTo>
                    <a:pt x="84" y="221"/>
                  </a:lnTo>
                  <a:lnTo>
                    <a:pt x="83" y="220"/>
                  </a:lnTo>
                  <a:lnTo>
                    <a:pt x="83" y="219"/>
                  </a:lnTo>
                  <a:lnTo>
                    <a:pt x="84" y="219"/>
                  </a:lnTo>
                  <a:lnTo>
                    <a:pt x="83" y="219"/>
                  </a:lnTo>
                  <a:lnTo>
                    <a:pt x="83" y="217"/>
                  </a:lnTo>
                  <a:lnTo>
                    <a:pt x="81" y="216"/>
                  </a:lnTo>
                  <a:lnTo>
                    <a:pt x="80" y="216"/>
                  </a:lnTo>
                  <a:lnTo>
                    <a:pt x="80" y="216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79" y="215"/>
                  </a:lnTo>
                  <a:lnTo>
                    <a:pt x="78" y="215"/>
                  </a:lnTo>
                  <a:lnTo>
                    <a:pt x="78" y="214"/>
                  </a:lnTo>
                  <a:lnTo>
                    <a:pt x="76" y="214"/>
                  </a:lnTo>
                  <a:lnTo>
                    <a:pt x="76" y="213"/>
                  </a:lnTo>
                  <a:lnTo>
                    <a:pt x="76" y="202"/>
                  </a:lnTo>
                  <a:lnTo>
                    <a:pt x="68" y="202"/>
                  </a:lnTo>
                  <a:lnTo>
                    <a:pt x="68" y="196"/>
                  </a:lnTo>
                  <a:lnTo>
                    <a:pt x="70" y="192"/>
                  </a:lnTo>
                  <a:lnTo>
                    <a:pt x="72" y="185"/>
                  </a:lnTo>
                  <a:lnTo>
                    <a:pt x="72" y="184"/>
                  </a:lnTo>
                  <a:lnTo>
                    <a:pt x="71" y="183"/>
                  </a:lnTo>
                  <a:lnTo>
                    <a:pt x="71" y="182"/>
                  </a:lnTo>
                  <a:lnTo>
                    <a:pt x="70" y="182"/>
                  </a:lnTo>
                  <a:lnTo>
                    <a:pt x="70" y="181"/>
                  </a:lnTo>
                  <a:lnTo>
                    <a:pt x="68" y="179"/>
                  </a:lnTo>
                  <a:lnTo>
                    <a:pt x="67" y="178"/>
                  </a:lnTo>
                  <a:lnTo>
                    <a:pt x="67" y="177"/>
                  </a:lnTo>
                  <a:lnTo>
                    <a:pt x="66" y="177"/>
                  </a:lnTo>
                  <a:lnTo>
                    <a:pt x="66" y="176"/>
                  </a:lnTo>
                  <a:lnTo>
                    <a:pt x="65" y="176"/>
                  </a:lnTo>
                  <a:lnTo>
                    <a:pt x="66" y="176"/>
                  </a:lnTo>
                  <a:lnTo>
                    <a:pt x="66" y="175"/>
                  </a:lnTo>
                  <a:lnTo>
                    <a:pt x="65" y="175"/>
                  </a:lnTo>
                  <a:lnTo>
                    <a:pt x="65" y="174"/>
                  </a:lnTo>
                  <a:lnTo>
                    <a:pt x="64" y="172"/>
                  </a:lnTo>
                  <a:lnTo>
                    <a:pt x="64" y="171"/>
                  </a:lnTo>
                  <a:lnTo>
                    <a:pt x="64" y="170"/>
                  </a:lnTo>
                  <a:lnTo>
                    <a:pt x="63" y="170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0" y="169"/>
                  </a:lnTo>
                  <a:lnTo>
                    <a:pt x="59" y="169"/>
                  </a:lnTo>
                  <a:lnTo>
                    <a:pt x="58" y="169"/>
                  </a:lnTo>
                  <a:lnTo>
                    <a:pt x="57" y="169"/>
                  </a:lnTo>
                  <a:lnTo>
                    <a:pt x="52" y="163"/>
                  </a:lnTo>
                  <a:lnTo>
                    <a:pt x="51" y="162"/>
                  </a:lnTo>
                  <a:lnTo>
                    <a:pt x="50" y="161"/>
                  </a:lnTo>
                  <a:lnTo>
                    <a:pt x="47" y="159"/>
                  </a:lnTo>
                  <a:lnTo>
                    <a:pt x="45" y="159"/>
                  </a:lnTo>
                  <a:lnTo>
                    <a:pt x="42" y="159"/>
                  </a:lnTo>
                  <a:lnTo>
                    <a:pt x="40" y="159"/>
                  </a:lnTo>
                  <a:lnTo>
                    <a:pt x="39" y="158"/>
                  </a:lnTo>
                  <a:lnTo>
                    <a:pt x="40" y="157"/>
                  </a:lnTo>
                  <a:lnTo>
                    <a:pt x="40" y="156"/>
                  </a:lnTo>
                  <a:lnTo>
                    <a:pt x="39" y="156"/>
                  </a:lnTo>
                  <a:lnTo>
                    <a:pt x="38" y="156"/>
                  </a:lnTo>
                  <a:lnTo>
                    <a:pt x="39" y="156"/>
                  </a:lnTo>
                  <a:lnTo>
                    <a:pt x="39" y="155"/>
                  </a:lnTo>
                  <a:lnTo>
                    <a:pt x="39" y="156"/>
                  </a:lnTo>
                  <a:lnTo>
                    <a:pt x="40" y="155"/>
                  </a:lnTo>
                  <a:lnTo>
                    <a:pt x="41" y="153"/>
                  </a:lnTo>
                  <a:lnTo>
                    <a:pt x="40" y="153"/>
                  </a:lnTo>
                  <a:lnTo>
                    <a:pt x="41" y="153"/>
                  </a:lnTo>
                  <a:lnTo>
                    <a:pt x="41" y="152"/>
                  </a:lnTo>
                  <a:lnTo>
                    <a:pt x="40" y="152"/>
                  </a:lnTo>
                  <a:lnTo>
                    <a:pt x="40" y="151"/>
                  </a:lnTo>
                  <a:lnTo>
                    <a:pt x="39" y="150"/>
                  </a:lnTo>
                  <a:lnTo>
                    <a:pt x="38" y="149"/>
                  </a:lnTo>
                  <a:lnTo>
                    <a:pt x="38" y="148"/>
                  </a:lnTo>
                  <a:lnTo>
                    <a:pt x="37" y="146"/>
                  </a:lnTo>
                  <a:lnTo>
                    <a:pt x="35" y="146"/>
                  </a:lnTo>
                  <a:lnTo>
                    <a:pt x="34" y="146"/>
                  </a:lnTo>
                  <a:lnTo>
                    <a:pt x="35" y="146"/>
                  </a:lnTo>
                  <a:lnTo>
                    <a:pt x="37" y="145"/>
                  </a:lnTo>
                  <a:lnTo>
                    <a:pt x="35" y="144"/>
                  </a:lnTo>
                  <a:lnTo>
                    <a:pt x="35" y="143"/>
                  </a:lnTo>
                  <a:lnTo>
                    <a:pt x="34" y="143"/>
                  </a:lnTo>
                  <a:lnTo>
                    <a:pt x="34" y="144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2" y="143"/>
                  </a:lnTo>
                  <a:lnTo>
                    <a:pt x="31" y="142"/>
                  </a:lnTo>
                  <a:lnTo>
                    <a:pt x="31" y="140"/>
                  </a:lnTo>
                  <a:lnTo>
                    <a:pt x="29" y="139"/>
                  </a:lnTo>
                  <a:lnTo>
                    <a:pt x="27" y="136"/>
                  </a:lnTo>
                  <a:lnTo>
                    <a:pt x="27" y="136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3"/>
                  </a:lnTo>
                  <a:lnTo>
                    <a:pt x="27" y="132"/>
                  </a:lnTo>
                  <a:lnTo>
                    <a:pt x="28" y="132"/>
                  </a:lnTo>
                  <a:lnTo>
                    <a:pt x="28" y="131"/>
                  </a:lnTo>
                  <a:lnTo>
                    <a:pt x="28" y="131"/>
                  </a:lnTo>
                  <a:lnTo>
                    <a:pt x="29" y="130"/>
                  </a:lnTo>
                  <a:lnTo>
                    <a:pt x="29" y="129"/>
                  </a:lnTo>
                  <a:lnTo>
                    <a:pt x="28" y="127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8" y="125"/>
                  </a:lnTo>
                  <a:lnTo>
                    <a:pt x="28" y="124"/>
                  </a:lnTo>
                  <a:lnTo>
                    <a:pt x="28" y="123"/>
                  </a:lnTo>
                  <a:lnTo>
                    <a:pt x="28" y="122"/>
                  </a:lnTo>
                  <a:lnTo>
                    <a:pt x="29" y="123"/>
                  </a:lnTo>
                  <a:lnTo>
                    <a:pt x="32" y="123"/>
                  </a:lnTo>
                  <a:lnTo>
                    <a:pt x="32" y="122"/>
                  </a:lnTo>
                  <a:lnTo>
                    <a:pt x="32" y="120"/>
                  </a:lnTo>
                  <a:lnTo>
                    <a:pt x="31" y="120"/>
                  </a:lnTo>
                  <a:lnTo>
                    <a:pt x="31" y="119"/>
                  </a:lnTo>
                  <a:lnTo>
                    <a:pt x="31" y="118"/>
                  </a:lnTo>
                  <a:lnTo>
                    <a:pt x="31" y="117"/>
                  </a:lnTo>
                  <a:lnTo>
                    <a:pt x="32" y="117"/>
                  </a:lnTo>
                  <a:lnTo>
                    <a:pt x="33" y="116"/>
                  </a:lnTo>
                  <a:lnTo>
                    <a:pt x="33" y="114"/>
                  </a:lnTo>
                  <a:lnTo>
                    <a:pt x="34" y="114"/>
                  </a:lnTo>
                  <a:lnTo>
                    <a:pt x="35" y="114"/>
                  </a:lnTo>
                  <a:lnTo>
                    <a:pt x="35" y="113"/>
                  </a:lnTo>
                  <a:lnTo>
                    <a:pt x="35" y="112"/>
                  </a:lnTo>
                  <a:lnTo>
                    <a:pt x="35" y="111"/>
                  </a:lnTo>
                  <a:lnTo>
                    <a:pt x="35" y="110"/>
                  </a:lnTo>
                  <a:lnTo>
                    <a:pt x="37" y="110"/>
                  </a:lnTo>
                  <a:lnTo>
                    <a:pt x="37" y="111"/>
                  </a:lnTo>
                  <a:lnTo>
                    <a:pt x="38" y="111"/>
                  </a:lnTo>
                  <a:lnTo>
                    <a:pt x="39" y="111"/>
                  </a:lnTo>
                  <a:lnTo>
                    <a:pt x="39" y="110"/>
                  </a:lnTo>
                  <a:lnTo>
                    <a:pt x="40" y="110"/>
                  </a:lnTo>
                  <a:lnTo>
                    <a:pt x="40" y="109"/>
                  </a:lnTo>
                  <a:lnTo>
                    <a:pt x="41" y="107"/>
                  </a:lnTo>
                  <a:lnTo>
                    <a:pt x="40" y="107"/>
                  </a:lnTo>
                  <a:lnTo>
                    <a:pt x="40" y="106"/>
                  </a:lnTo>
                  <a:lnTo>
                    <a:pt x="40" y="105"/>
                  </a:lnTo>
                  <a:lnTo>
                    <a:pt x="39" y="104"/>
                  </a:lnTo>
                  <a:lnTo>
                    <a:pt x="39" y="103"/>
                  </a:lnTo>
                  <a:lnTo>
                    <a:pt x="38" y="101"/>
                  </a:lnTo>
                  <a:lnTo>
                    <a:pt x="37" y="101"/>
                  </a:lnTo>
                  <a:lnTo>
                    <a:pt x="38" y="101"/>
                  </a:lnTo>
                  <a:lnTo>
                    <a:pt x="38" y="100"/>
                  </a:lnTo>
                  <a:lnTo>
                    <a:pt x="37" y="100"/>
                  </a:lnTo>
                  <a:lnTo>
                    <a:pt x="37" y="99"/>
                  </a:lnTo>
                  <a:lnTo>
                    <a:pt x="38" y="100"/>
                  </a:lnTo>
                  <a:lnTo>
                    <a:pt x="38" y="99"/>
                  </a:lnTo>
                  <a:lnTo>
                    <a:pt x="38" y="98"/>
                  </a:lnTo>
                  <a:lnTo>
                    <a:pt x="38" y="97"/>
                  </a:lnTo>
                  <a:lnTo>
                    <a:pt x="39" y="97"/>
                  </a:lnTo>
                  <a:lnTo>
                    <a:pt x="40" y="97"/>
                  </a:lnTo>
                  <a:lnTo>
                    <a:pt x="41" y="97"/>
                  </a:lnTo>
                  <a:lnTo>
                    <a:pt x="42" y="97"/>
                  </a:lnTo>
                  <a:lnTo>
                    <a:pt x="42" y="95"/>
                  </a:lnTo>
                  <a:lnTo>
                    <a:pt x="44" y="95"/>
                  </a:lnTo>
                  <a:lnTo>
                    <a:pt x="44" y="94"/>
                  </a:lnTo>
                  <a:lnTo>
                    <a:pt x="44" y="93"/>
                  </a:lnTo>
                  <a:lnTo>
                    <a:pt x="42" y="94"/>
                  </a:lnTo>
                  <a:lnTo>
                    <a:pt x="41" y="94"/>
                  </a:lnTo>
                  <a:lnTo>
                    <a:pt x="40" y="94"/>
                  </a:lnTo>
                  <a:lnTo>
                    <a:pt x="40" y="93"/>
                  </a:lnTo>
                  <a:lnTo>
                    <a:pt x="39" y="93"/>
                  </a:lnTo>
                  <a:lnTo>
                    <a:pt x="38" y="93"/>
                  </a:lnTo>
                  <a:lnTo>
                    <a:pt x="37" y="93"/>
                  </a:lnTo>
                  <a:lnTo>
                    <a:pt x="35" y="93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2" y="94"/>
                  </a:lnTo>
                  <a:lnTo>
                    <a:pt x="32" y="93"/>
                  </a:lnTo>
                  <a:lnTo>
                    <a:pt x="32" y="92"/>
                  </a:lnTo>
                  <a:lnTo>
                    <a:pt x="31" y="91"/>
                  </a:lnTo>
                  <a:lnTo>
                    <a:pt x="29" y="91"/>
                  </a:lnTo>
                  <a:lnTo>
                    <a:pt x="28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6" y="90"/>
                  </a:lnTo>
                  <a:lnTo>
                    <a:pt x="26" y="88"/>
                  </a:lnTo>
                  <a:lnTo>
                    <a:pt x="26" y="87"/>
                  </a:lnTo>
                  <a:lnTo>
                    <a:pt x="25" y="86"/>
                  </a:lnTo>
                  <a:lnTo>
                    <a:pt x="25" y="85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1"/>
                  </a:lnTo>
                  <a:lnTo>
                    <a:pt x="25" y="80"/>
                  </a:lnTo>
                  <a:lnTo>
                    <a:pt x="24" y="80"/>
                  </a:lnTo>
                  <a:lnTo>
                    <a:pt x="24" y="79"/>
                  </a:lnTo>
                  <a:lnTo>
                    <a:pt x="22" y="80"/>
                  </a:lnTo>
                  <a:lnTo>
                    <a:pt x="21" y="80"/>
                  </a:lnTo>
                  <a:lnTo>
                    <a:pt x="21" y="79"/>
                  </a:lnTo>
                  <a:lnTo>
                    <a:pt x="20" y="79"/>
                  </a:lnTo>
                  <a:lnTo>
                    <a:pt x="20" y="78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20" y="77"/>
                  </a:lnTo>
                  <a:lnTo>
                    <a:pt x="20" y="75"/>
                  </a:lnTo>
                  <a:lnTo>
                    <a:pt x="20" y="74"/>
                  </a:lnTo>
                  <a:lnTo>
                    <a:pt x="20" y="73"/>
                  </a:lnTo>
                  <a:lnTo>
                    <a:pt x="20" y="73"/>
                  </a:lnTo>
                  <a:lnTo>
                    <a:pt x="19" y="73"/>
                  </a:lnTo>
                  <a:lnTo>
                    <a:pt x="19" y="72"/>
                  </a:lnTo>
                  <a:lnTo>
                    <a:pt x="18" y="72"/>
                  </a:lnTo>
                  <a:lnTo>
                    <a:pt x="16" y="72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8" y="69"/>
                  </a:lnTo>
                  <a:lnTo>
                    <a:pt x="18" y="68"/>
                  </a:lnTo>
                  <a:lnTo>
                    <a:pt x="16" y="68"/>
                  </a:lnTo>
                  <a:lnTo>
                    <a:pt x="16" y="67"/>
                  </a:lnTo>
                  <a:lnTo>
                    <a:pt x="18" y="66"/>
                  </a:lnTo>
                  <a:lnTo>
                    <a:pt x="16" y="66"/>
                  </a:lnTo>
                  <a:lnTo>
                    <a:pt x="15" y="66"/>
                  </a:lnTo>
                  <a:lnTo>
                    <a:pt x="15" y="65"/>
                  </a:lnTo>
                  <a:lnTo>
                    <a:pt x="14" y="64"/>
                  </a:lnTo>
                  <a:lnTo>
                    <a:pt x="15" y="64"/>
                  </a:lnTo>
                  <a:lnTo>
                    <a:pt x="15" y="62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5" y="60"/>
                  </a:lnTo>
                  <a:lnTo>
                    <a:pt x="15" y="59"/>
                  </a:lnTo>
                  <a:lnTo>
                    <a:pt x="14" y="58"/>
                  </a:lnTo>
                  <a:lnTo>
                    <a:pt x="13" y="58"/>
                  </a:lnTo>
                  <a:lnTo>
                    <a:pt x="13" y="56"/>
                  </a:lnTo>
                  <a:lnTo>
                    <a:pt x="12" y="56"/>
                  </a:lnTo>
                  <a:lnTo>
                    <a:pt x="11" y="56"/>
                  </a:lnTo>
                  <a:lnTo>
                    <a:pt x="11" y="55"/>
                  </a:lnTo>
                  <a:lnTo>
                    <a:pt x="12" y="55"/>
                  </a:lnTo>
                  <a:lnTo>
                    <a:pt x="11" y="54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2"/>
                  </a:lnTo>
                  <a:lnTo>
                    <a:pt x="11" y="52"/>
                  </a:lnTo>
                  <a:lnTo>
                    <a:pt x="11" y="51"/>
                  </a:lnTo>
                  <a:lnTo>
                    <a:pt x="12" y="49"/>
                  </a:lnTo>
                  <a:lnTo>
                    <a:pt x="11" y="48"/>
                  </a:lnTo>
                  <a:lnTo>
                    <a:pt x="9" y="47"/>
                  </a:lnTo>
                  <a:lnTo>
                    <a:pt x="9" y="48"/>
                  </a:lnTo>
                  <a:lnTo>
                    <a:pt x="8" y="48"/>
                  </a:lnTo>
                  <a:lnTo>
                    <a:pt x="8" y="47"/>
                  </a:lnTo>
                  <a:lnTo>
                    <a:pt x="7" y="47"/>
                  </a:lnTo>
                  <a:lnTo>
                    <a:pt x="7" y="46"/>
                  </a:lnTo>
                  <a:lnTo>
                    <a:pt x="6" y="45"/>
                  </a:lnTo>
                  <a:lnTo>
                    <a:pt x="5" y="45"/>
                  </a:lnTo>
                  <a:lnTo>
                    <a:pt x="3" y="45"/>
                  </a:lnTo>
                  <a:lnTo>
                    <a:pt x="5" y="45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7" y="41"/>
                  </a:lnTo>
                  <a:lnTo>
                    <a:pt x="6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8" y="36"/>
                  </a:lnTo>
                  <a:lnTo>
                    <a:pt x="9" y="35"/>
                  </a:lnTo>
                  <a:lnTo>
                    <a:pt x="8" y="34"/>
                  </a:lnTo>
                  <a:lnTo>
                    <a:pt x="7" y="34"/>
                  </a:lnTo>
                  <a:lnTo>
                    <a:pt x="6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6" y="28"/>
                  </a:lnTo>
                  <a:lnTo>
                    <a:pt x="6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5" y="22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0" y="10"/>
                  </a:lnTo>
                  <a:lnTo>
                    <a:pt x="1" y="9"/>
                  </a:lnTo>
                  <a:lnTo>
                    <a:pt x="2" y="9"/>
                  </a:lnTo>
                  <a:lnTo>
                    <a:pt x="3" y="9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6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4" y="2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8" y="7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19" y="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73" name="Freeform 528">
              <a:extLst>
                <a:ext uri="{FF2B5EF4-FFF2-40B4-BE49-F238E27FC236}">
                  <a16:creationId xmlns:a16="http://schemas.microsoft.com/office/drawing/2014/main" id="{D9DE8415-6AEB-A0EF-91C5-19C1786A13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8869" y="1401912"/>
              <a:ext cx="114300" cy="134938"/>
            </a:xfrm>
            <a:custGeom>
              <a:avLst/>
              <a:gdLst>
                <a:gd name="T0" fmla="*/ 14 w 72"/>
                <a:gd name="T1" fmla="*/ 67 h 85"/>
                <a:gd name="T2" fmla="*/ 13 w 72"/>
                <a:gd name="T3" fmla="*/ 71 h 85"/>
                <a:gd name="T4" fmla="*/ 5 w 72"/>
                <a:gd name="T5" fmla="*/ 70 h 85"/>
                <a:gd name="T6" fmla="*/ 0 w 72"/>
                <a:gd name="T7" fmla="*/ 68 h 85"/>
                <a:gd name="T8" fmla="*/ 14 w 72"/>
                <a:gd name="T9" fmla="*/ 57 h 85"/>
                <a:gd name="T10" fmla="*/ 10 w 72"/>
                <a:gd name="T11" fmla="*/ 57 h 85"/>
                <a:gd name="T12" fmla="*/ 8 w 72"/>
                <a:gd name="T13" fmla="*/ 56 h 85"/>
                <a:gd name="T14" fmla="*/ 28 w 72"/>
                <a:gd name="T15" fmla="*/ 16 h 85"/>
                <a:gd name="T16" fmla="*/ 26 w 72"/>
                <a:gd name="T17" fmla="*/ 16 h 85"/>
                <a:gd name="T18" fmla="*/ 30 w 72"/>
                <a:gd name="T19" fmla="*/ 15 h 85"/>
                <a:gd name="T20" fmla="*/ 33 w 72"/>
                <a:gd name="T21" fmla="*/ 7 h 85"/>
                <a:gd name="T22" fmla="*/ 34 w 72"/>
                <a:gd name="T23" fmla="*/ 6 h 85"/>
                <a:gd name="T24" fmla="*/ 40 w 72"/>
                <a:gd name="T25" fmla="*/ 4 h 85"/>
                <a:gd name="T26" fmla="*/ 69 w 72"/>
                <a:gd name="T27" fmla="*/ 9 h 85"/>
                <a:gd name="T28" fmla="*/ 72 w 72"/>
                <a:gd name="T29" fmla="*/ 10 h 85"/>
                <a:gd name="T30" fmla="*/ 72 w 72"/>
                <a:gd name="T31" fmla="*/ 19 h 85"/>
                <a:gd name="T32" fmla="*/ 67 w 72"/>
                <a:gd name="T33" fmla="*/ 29 h 85"/>
                <a:gd name="T34" fmla="*/ 63 w 72"/>
                <a:gd name="T35" fmla="*/ 32 h 85"/>
                <a:gd name="T36" fmla="*/ 69 w 72"/>
                <a:gd name="T37" fmla="*/ 36 h 85"/>
                <a:gd name="T38" fmla="*/ 67 w 72"/>
                <a:gd name="T39" fmla="*/ 43 h 85"/>
                <a:gd name="T40" fmla="*/ 65 w 72"/>
                <a:gd name="T41" fmla="*/ 49 h 85"/>
                <a:gd name="T42" fmla="*/ 58 w 72"/>
                <a:gd name="T43" fmla="*/ 54 h 85"/>
                <a:gd name="T44" fmla="*/ 53 w 72"/>
                <a:gd name="T45" fmla="*/ 52 h 85"/>
                <a:gd name="T46" fmla="*/ 49 w 72"/>
                <a:gd name="T47" fmla="*/ 54 h 85"/>
                <a:gd name="T48" fmla="*/ 50 w 72"/>
                <a:gd name="T49" fmla="*/ 57 h 85"/>
                <a:gd name="T50" fmla="*/ 53 w 72"/>
                <a:gd name="T51" fmla="*/ 64 h 85"/>
                <a:gd name="T52" fmla="*/ 50 w 72"/>
                <a:gd name="T53" fmla="*/ 74 h 85"/>
                <a:gd name="T54" fmla="*/ 49 w 72"/>
                <a:gd name="T55" fmla="*/ 77 h 85"/>
                <a:gd name="T56" fmla="*/ 49 w 72"/>
                <a:gd name="T57" fmla="*/ 80 h 85"/>
                <a:gd name="T58" fmla="*/ 51 w 72"/>
                <a:gd name="T59" fmla="*/ 82 h 85"/>
                <a:gd name="T60" fmla="*/ 49 w 72"/>
                <a:gd name="T61" fmla="*/ 85 h 85"/>
                <a:gd name="T62" fmla="*/ 45 w 72"/>
                <a:gd name="T63" fmla="*/ 84 h 85"/>
                <a:gd name="T64" fmla="*/ 45 w 72"/>
                <a:gd name="T65" fmla="*/ 81 h 85"/>
                <a:gd name="T66" fmla="*/ 47 w 72"/>
                <a:gd name="T67" fmla="*/ 75 h 85"/>
                <a:gd name="T68" fmla="*/ 43 w 72"/>
                <a:gd name="T69" fmla="*/ 72 h 85"/>
                <a:gd name="T70" fmla="*/ 36 w 72"/>
                <a:gd name="T71" fmla="*/ 70 h 85"/>
                <a:gd name="T72" fmla="*/ 32 w 72"/>
                <a:gd name="T73" fmla="*/ 65 h 85"/>
                <a:gd name="T74" fmla="*/ 26 w 72"/>
                <a:gd name="T75" fmla="*/ 65 h 85"/>
                <a:gd name="T76" fmla="*/ 23 w 72"/>
                <a:gd name="T77" fmla="*/ 65 h 85"/>
                <a:gd name="T78" fmla="*/ 19 w 72"/>
                <a:gd name="T79" fmla="*/ 68 h 85"/>
                <a:gd name="T80" fmla="*/ 14 w 72"/>
                <a:gd name="T81" fmla="*/ 65 h 85"/>
                <a:gd name="T82" fmla="*/ 8 w 72"/>
                <a:gd name="T83" fmla="*/ 65 h 85"/>
                <a:gd name="T84" fmla="*/ 2 w 72"/>
                <a:gd name="T85" fmla="*/ 63 h 85"/>
                <a:gd name="T86" fmla="*/ 12 w 72"/>
                <a:gd name="T87" fmla="*/ 62 h 85"/>
                <a:gd name="T88" fmla="*/ 18 w 72"/>
                <a:gd name="T89" fmla="*/ 65 h 85"/>
                <a:gd name="T90" fmla="*/ 13 w 72"/>
                <a:gd name="T91" fmla="*/ 59 h 85"/>
                <a:gd name="T92" fmla="*/ 14 w 72"/>
                <a:gd name="T93" fmla="*/ 58 h 85"/>
                <a:gd name="T94" fmla="*/ 12 w 72"/>
                <a:gd name="T95" fmla="*/ 54 h 85"/>
                <a:gd name="T96" fmla="*/ 13 w 72"/>
                <a:gd name="T97" fmla="*/ 54 h 85"/>
                <a:gd name="T98" fmla="*/ 15 w 72"/>
                <a:gd name="T99" fmla="*/ 49 h 85"/>
                <a:gd name="T100" fmla="*/ 24 w 72"/>
                <a:gd name="T101" fmla="*/ 26 h 85"/>
                <a:gd name="T102" fmla="*/ 26 w 72"/>
                <a:gd name="T103" fmla="*/ 20 h 85"/>
                <a:gd name="T104" fmla="*/ 32 w 72"/>
                <a:gd name="T105" fmla="*/ 19 h 85"/>
                <a:gd name="T106" fmla="*/ 41 w 72"/>
                <a:gd name="T107" fmla="*/ 10 h 85"/>
                <a:gd name="T108" fmla="*/ 49 w 72"/>
                <a:gd name="T109" fmla="*/ 5 h 85"/>
                <a:gd name="T110" fmla="*/ 65 w 72"/>
                <a:gd name="T111" fmla="*/ 4 h 85"/>
                <a:gd name="T112" fmla="*/ 43 w 72"/>
                <a:gd name="T113" fmla="*/ 4 h 85"/>
                <a:gd name="T114" fmla="*/ 56 w 72"/>
                <a:gd name="T115" fmla="*/ 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" h="85">
                  <a:moveTo>
                    <a:pt x="7" y="68"/>
                  </a:moveTo>
                  <a:lnTo>
                    <a:pt x="8" y="68"/>
                  </a:lnTo>
                  <a:lnTo>
                    <a:pt x="10" y="68"/>
                  </a:lnTo>
                  <a:lnTo>
                    <a:pt x="12" y="68"/>
                  </a:lnTo>
                  <a:lnTo>
                    <a:pt x="12" y="67"/>
                  </a:lnTo>
                  <a:lnTo>
                    <a:pt x="13" y="67"/>
                  </a:lnTo>
                  <a:lnTo>
                    <a:pt x="14" y="67"/>
                  </a:lnTo>
                  <a:lnTo>
                    <a:pt x="14" y="68"/>
                  </a:lnTo>
                  <a:lnTo>
                    <a:pt x="15" y="68"/>
                  </a:lnTo>
                  <a:lnTo>
                    <a:pt x="17" y="67"/>
                  </a:lnTo>
                  <a:lnTo>
                    <a:pt x="17" y="68"/>
                  </a:lnTo>
                  <a:lnTo>
                    <a:pt x="17" y="69"/>
                  </a:lnTo>
                  <a:lnTo>
                    <a:pt x="15" y="70"/>
                  </a:lnTo>
                  <a:lnTo>
                    <a:pt x="13" y="71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8" y="72"/>
                  </a:lnTo>
                  <a:lnTo>
                    <a:pt x="8" y="71"/>
                  </a:lnTo>
                  <a:lnTo>
                    <a:pt x="8" y="70"/>
                  </a:lnTo>
                  <a:lnTo>
                    <a:pt x="6" y="70"/>
                  </a:lnTo>
                  <a:lnTo>
                    <a:pt x="5" y="70"/>
                  </a:lnTo>
                  <a:lnTo>
                    <a:pt x="4" y="70"/>
                  </a:lnTo>
                  <a:lnTo>
                    <a:pt x="2" y="70"/>
                  </a:lnTo>
                  <a:lnTo>
                    <a:pt x="2" y="71"/>
                  </a:lnTo>
                  <a:lnTo>
                    <a:pt x="1" y="71"/>
                  </a:lnTo>
                  <a:lnTo>
                    <a:pt x="0" y="70"/>
                  </a:lnTo>
                  <a:lnTo>
                    <a:pt x="0" y="69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5" y="67"/>
                  </a:lnTo>
                  <a:lnTo>
                    <a:pt x="7" y="68"/>
                  </a:lnTo>
                  <a:close/>
                  <a:moveTo>
                    <a:pt x="13" y="57"/>
                  </a:moveTo>
                  <a:lnTo>
                    <a:pt x="14" y="57"/>
                  </a:lnTo>
                  <a:lnTo>
                    <a:pt x="14" y="58"/>
                  </a:lnTo>
                  <a:lnTo>
                    <a:pt x="14" y="59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1" y="58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6" y="57"/>
                  </a:lnTo>
                  <a:lnTo>
                    <a:pt x="6" y="56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2" y="56"/>
                  </a:lnTo>
                  <a:lnTo>
                    <a:pt x="13" y="57"/>
                  </a:lnTo>
                  <a:close/>
                  <a:moveTo>
                    <a:pt x="28" y="15"/>
                  </a:moveTo>
                  <a:lnTo>
                    <a:pt x="30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8" y="17"/>
                  </a:lnTo>
                  <a:lnTo>
                    <a:pt x="27" y="17"/>
                  </a:lnTo>
                  <a:lnTo>
                    <a:pt x="27" y="18"/>
                  </a:lnTo>
                  <a:lnTo>
                    <a:pt x="26" y="18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7" y="13"/>
                  </a:lnTo>
                  <a:lnTo>
                    <a:pt x="27" y="12"/>
                  </a:lnTo>
                  <a:lnTo>
                    <a:pt x="28" y="12"/>
                  </a:lnTo>
                  <a:lnTo>
                    <a:pt x="28" y="13"/>
                  </a:lnTo>
                  <a:lnTo>
                    <a:pt x="30" y="13"/>
                  </a:lnTo>
                  <a:lnTo>
                    <a:pt x="30" y="15"/>
                  </a:lnTo>
                  <a:lnTo>
                    <a:pt x="28" y="15"/>
                  </a:lnTo>
                  <a:close/>
                  <a:moveTo>
                    <a:pt x="30" y="11"/>
                  </a:moveTo>
                  <a:lnTo>
                    <a:pt x="28" y="11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7"/>
                  </a:lnTo>
                  <a:lnTo>
                    <a:pt x="33" y="7"/>
                  </a:lnTo>
                  <a:lnTo>
                    <a:pt x="33" y="9"/>
                  </a:lnTo>
                  <a:lnTo>
                    <a:pt x="32" y="9"/>
                  </a:lnTo>
                  <a:lnTo>
                    <a:pt x="30" y="10"/>
                  </a:lnTo>
                  <a:lnTo>
                    <a:pt x="30" y="11"/>
                  </a:lnTo>
                  <a:close/>
                  <a:moveTo>
                    <a:pt x="39" y="5"/>
                  </a:moveTo>
                  <a:lnTo>
                    <a:pt x="38" y="5"/>
                  </a:lnTo>
                  <a:lnTo>
                    <a:pt x="34" y="6"/>
                  </a:lnTo>
                  <a:lnTo>
                    <a:pt x="34" y="5"/>
                  </a:lnTo>
                  <a:lnTo>
                    <a:pt x="36" y="5"/>
                  </a:lnTo>
                  <a:lnTo>
                    <a:pt x="37" y="5"/>
                  </a:lnTo>
                  <a:lnTo>
                    <a:pt x="39" y="4"/>
                  </a:lnTo>
                  <a:lnTo>
                    <a:pt x="43" y="3"/>
                  </a:lnTo>
                  <a:lnTo>
                    <a:pt x="41" y="4"/>
                  </a:lnTo>
                  <a:lnTo>
                    <a:pt x="40" y="4"/>
                  </a:lnTo>
                  <a:lnTo>
                    <a:pt x="40" y="5"/>
                  </a:lnTo>
                  <a:lnTo>
                    <a:pt x="39" y="5"/>
                  </a:lnTo>
                  <a:close/>
                  <a:moveTo>
                    <a:pt x="66" y="4"/>
                  </a:move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69" y="9"/>
                  </a:lnTo>
                  <a:lnTo>
                    <a:pt x="70" y="7"/>
                  </a:lnTo>
                  <a:lnTo>
                    <a:pt x="70" y="9"/>
                  </a:lnTo>
                  <a:lnTo>
                    <a:pt x="70" y="7"/>
                  </a:lnTo>
                  <a:lnTo>
                    <a:pt x="70" y="9"/>
                  </a:lnTo>
                  <a:lnTo>
                    <a:pt x="70" y="10"/>
                  </a:lnTo>
                  <a:lnTo>
                    <a:pt x="71" y="10"/>
                  </a:lnTo>
                  <a:lnTo>
                    <a:pt x="72" y="10"/>
                  </a:lnTo>
                  <a:lnTo>
                    <a:pt x="72" y="11"/>
                  </a:lnTo>
                  <a:lnTo>
                    <a:pt x="72" y="12"/>
                  </a:lnTo>
                  <a:lnTo>
                    <a:pt x="72" y="13"/>
                  </a:lnTo>
                  <a:lnTo>
                    <a:pt x="72" y="15"/>
                  </a:lnTo>
                  <a:lnTo>
                    <a:pt x="72" y="17"/>
                  </a:lnTo>
                  <a:lnTo>
                    <a:pt x="72" y="18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0" y="23"/>
                  </a:lnTo>
                  <a:lnTo>
                    <a:pt x="70" y="24"/>
                  </a:lnTo>
                  <a:lnTo>
                    <a:pt x="70" y="24"/>
                  </a:lnTo>
                  <a:lnTo>
                    <a:pt x="70" y="28"/>
                  </a:lnTo>
                  <a:lnTo>
                    <a:pt x="69" y="29"/>
                  </a:lnTo>
                  <a:lnTo>
                    <a:pt x="67" y="29"/>
                  </a:lnTo>
                  <a:lnTo>
                    <a:pt x="66" y="29"/>
                  </a:lnTo>
                  <a:lnTo>
                    <a:pt x="64" y="29"/>
                  </a:lnTo>
                  <a:lnTo>
                    <a:pt x="63" y="29"/>
                  </a:lnTo>
                  <a:lnTo>
                    <a:pt x="63" y="30"/>
                  </a:lnTo>
                  <a:lnTo>
                    <a:pt x="64" y="31"/>
                  </a:lnTo>
                  <a:lnTo>
                    <a:pt x="63" y="31"/>
                  </a:lnTo>
                  <a:lnTo>
                    <a:pt x="63" y="32"/>
                  </a:lnTo>
                  <a:lnTo>
                    <a:pt x="63" y="33"/>
                  </a:lnTo>
                  <a:lnTo>
                    <a:pt x="63" y="35"/>
                  </a:lnTo>
                  <a:lnTo>
                    <a:pt x="64" y="35"/>
                  </a:lnTo>
                  <a:lnTo>
                    <a:pt x="65" y="35"/>
                  </a:lnTo>
                  <a:lnTo>
                    <a:pt x="66" y="35"/>
                  </a:lnTo>
                  <a:lnTo>
                    <a:pt x="67" y="35"/>
                  </a:lnTo>
                  <a:lnTo>
                    <a:pt x="69" y="36"/>
                  </a:lnTo>
                  <a:lnTo>
                    <a:pt x="70" y="37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9" y="41"/>
                  </a:lnTo>
                  <a:lnTo>
                    <a:pt x="69" y="42"/>
                  </a:lnTo>
                  <a:lnTo>
                    <a:pt x="67" y="42"/>
                  </a:lnTo>
                  <a:lnTo>
                    <a:pt x="67" y="43"/>
                  </a:lnTo>
                  <a:lnTo>
                    <a:pt x="66" y="44"/>
                  </a:lnTo>
                  <a:lnTo>
                    <a:pt x="65" y="45"/>
                  </a:lnTo>
                  <a:lnTo>
                    <a:pt x="64" y="45"/>
                  </a:lnTo>
                  <a:lnTo>
                    <a:pt x="63" y="46"/>
                  </a:lnTo>
                  <a:lnTo>
                    <a:pt x="63" y="48"/>
                  </a:lnTo>
                  <a:lnTo>
                    <a:pt x="64" y="49"/>
                  </a:lnTo>
                  <a:lnTo>
                    <a:pt x="65" y="49"/>
                  </a:lnTo>
                  <a:lnTo>
                    <a:pt x="65" y="50"/>
                  </a:lnTo>
                  <a:lnTo>
                    <a:pt x="64" y="50"/>
                  </a:lnTo>
                  <a:lnTo>
                    <a:pt x="64" y="51"/>
                  </a:lnTo>
                  <a:lnTo>
                    <a:pt x="63" y="52"/>
                  </a:lnTo>
                  <a:lnTo>
                    <a:pt x="62" y="52"/>
                  </a:lnTo>
                  <a:lnTo>
                    <a:pt x="59" y="52"/>
                  </a:lnTo>
                  <a:lnTo>
                    <a:pt x="58" y="54"/>
                  </a:lnTo>
                  <a:lnTo>
                    <a:pt x="57" y="54"/>
                  </a:lnTo>
                  <a:lnTo>
                    <a:pt x="56" y="54"/>
                  </a:lnTo>
                  <a:lnTo>
                    <a:pt x="56" y="54"/>
                  </a:lnTo>
                  <a:lnTo>
                    <a:pt x="54" y="54"/>
                  </a:lnTo>
                  <a:lnTo>
                    <a:pt x="54" y="52"/>
                  </a:lnTo>
                  <a:lnTo>
                    <a:pt x="53" y="54"/>
                  </a:lnTo>
                  <a:lnTo>
                    <a:pt x="53" y="52"/>
                  </a:lnTo>
                  <a:lnTo>
                    <a:pt x="52" y="52"/>
                  </a:lnTo>
                  <a:lnTo>
                    <a:pt x="51" y="52"/>
                  </a:lnTo>
                  <a:lnTo>
                    <a:pt x="52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49" y="54"/>
                  </a:lnTo>
                  <a:lnTo>
                    <a:pt x="49" y="54"/>
                  </a:lnTo>
                  <a:lnTo>
                    <a:pt x="49" y="55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50" y="56"/>
                  </a:lnTo>
                  <a:lnTo>
                    <a:pt x="50" y="57"/>
                  </a:lnTo>
                  <a:lnTo>
                    <a:pt x="50" y="58"/>
                  </a:lnTo>
                  <a:lnTo>
                    <a:pt x="51" y="58"/>
                  </a:lnTo>
                  <a:lnTo>
                    <a:pt x="51" y="59"/>
                  </a:lnTo>
                  <a:lnTo>
                    <a:pt x="51" y="61"/>
                  </a:lnTo>
                  <a:lnTo>
                    <a:pt x="52" y="62"/>
                  </a:lnTo>
                  <a:lnTo>
                    <a:pt x="53" y="63"/>
                  </a:lnTo>
                  <a:lnTo>
                    <a:pt x="53" y="64"/>
                  </a:lnTo>
                  <a:lnTo>
                    <a:pt x="53" y="65"/>
                  </a:lnTo>
                  <a:lnTo>
                    <a:pt x="53" y="67"/>
                  </a:lnTo>
                  <a:lnTo>
                    <a:pt x="53" y="68"/>
                  </a:lnTo>
                  <a:lnTo>
                    <a:pt x="52" y="69"/>
                  </a:lnTo>
                  <a:lnTo>
                    <a:pt x="51" y="71"/>
                  </a:lnTo>
                  <a:lnTo>
                    <a:pt x="50" y="72"/>
                  </a:lnTo>
                  <a:lnTo>
                    <a:pt x="50" y="74"/>
                  </a:lnTo>
                  <a:lnTo>
                    <a:pt x="51" y="74"/>
                  </a:lnTo>
                  <a:lnTo>
                    <a:pt x="52" y="72"/>
                  </a:lnTo>
                  <a:lnTo>
                    <a:pt x="52" y="74"/>
                  </a:lnTo>
                  <a:lnTo>
                    <a:pt x="52" y="75"/>
                  </a:lnTo>
                  <a:lnTo>
                    <a:pt x="51" y="75"/>
                  </a:lnTo>
                  <a:lnTo>
                    <a:pt x="49" y="76"/>
                  </a:lnTo>
                  <a:lnTo>
                    <a:pt x="49" y="77"/>
                  </a:lnTo>
                  <a:lnTo>
                    <a:pt x="49" y="77"/>
                  </a:lnTo>
                  <a:lnTo>
                    <a:pt x="49" y="78"/>
                  </a:lnTo>
                  <a:lnTo>
                    <a:pt x="49" y="77"/>
                  </a:lnTo>
                  <a:lnTo>
                    <a:pt x="47" y="77"/>
                  </a:lnTo>
                  <a:lnTo>
                    <a:pt x="47" y="78"/>
                  </a:lnTo>
                  <a:lnTo>
                    <a:pt x="47" y="80"/>
                  </a:lnTo>
                  <a:lnTo>
                    <a:pt x="49" y="80"/>
                  </a:lnTo>
                  <a:lnTo>
                    <a:pt x="49" y="80"/>
                  </a:lnTo>
                  <a:lnTo>
                    <a:pt x="50" y="80"/>
                  </a:lnTo>
                  <a:lnTo>
                    <a:pt x="49" y="80"/>
                  </a:lnTo>
                  <a:lnTo>
                    <a:pt x="49" y="81"/>
                  </a:lnTo>
                  <a:lnTo>
                    <a:pt x="50" y="81"/>
                  </a:lnTo>
                  <a:lnTo>
                    <a:pt x="50" y="82"/>
                  </a:lnTo>
                  <a:lnTo>
                    <a:pt x="51" y="82"/>
                  </a:lnTo>
                  <a:lnTo>
                    <a:pt x="50" y="82"/>
                  </a:lnTo>
                  <a:lnTo>
                    <a:pt x="51" y="82"/>
                  </a:lnTo>
                  <a:lnTo>
                    <a:pt x="50" y="82"/>
                  </a:lnTo>
                  <a:lnTo>
                    <a:pt x="49" y="83"/>
                  </a:lnTo>
                  <a:lnTo>
                    <a:pt x="50" y="83"/>
                  </a:lnTo>
                  <a:lnTo>
                    <a:pt x="49" y="84"/>
                  </a:lnTo>
                  <a:lnTo>
                    <a:pt x="49" y="85"/>
                  </a:lnTo>
                  <a:lnTo>
                    <a:pt x="49" y="85"/>
                  </a:lnTo>
                  <a:lnTo>
                    <a:pt x="46" y="85"/>
                  </a:lnTo>
                  <a:lnTo>
                    <a:pt x="46" y="84"/>
                  </a:lnTo>
                  <a:lnTo>
                    <a:pt x="45" y="84"/>
                  </a:lnTo>
                  <a:lnTo>
                    <a:pt x="45" y="85"/>
                  </a:lnTo>
                  <a:lnTo>
                    <a:pt x="44" y="85"/>
                  </a:lnTo>
                  <a:lnTo>
                    <a:pt x="45" y="84"/>
                  </a:lnTo>
                  <a:lnTo>
                    <a:pt x="44" y="84"/>
                  </a:lnTo>
                  <a:lnTo>
                    <a:pt x="44" y="83"/>
                  </a:lnTo>
                  <a:lnTo>
                    <a:pt x="43" y="83"/>
                  </a:lnTo>
                  <a:lnTo>
                    <a:pt x="43" y="82"/>
                  </a:lnTo>
                  <a:lnTo>
                    <a:pt x="44" y="82"/>
                  </a:lnTo>
                  <a:lnTo>
                    <a:pt x="45" y="82"/>
                  </a:lnTo>
                  <a:lnTo>
                    <a:pt x="45" y="81"/>
                  </a:lnTo>
                  <a:lnTo>
                    <a:pt x="46" y="80"/>
                  </a:lnTo>
                  <a:lnTo>
                    <a:pt x="45" y="80"/>
                  </a:lnTo>
                  <a:lnTo>
                    <a:pt x="46" y="78"/>
                  </a:lnTo>
                  <a:lnTo>
                    <a:pt x="46" y="77"/>
                  </a:lnTo>
                  <a:lnTo>
                    <a:pt x="46" y="76"/>
                  </a:lnTo>
                  <a:lnTo>
                    <a:pt x="47" y="76"/>
                  </a:lnTo>
                  <a:lnTo>
                    <a:pt x="47" y="75"/>
                  </a:lnTo>
                  <a:lnTo>
                    <a:pt x="47" y="74"/>
                  </a:lnTo>
                  <a:lnTo>
                    <a:pt x="46" y="74"/>
                  </a:lnTo>
                  <a:lnTo>
                    <a:pt x="45" y="74"/>
                  </a:lnTo>
                  <a:lnTo>
                    <a:pt x="45" y="72"/>
                  </a:lnTo>
                  <a:lnTo>
                    <a:pt x="44" y="74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1" y="72"/>
                  </a:lnTo>
                  <a:lnTo>
                    <a:pt x="41" y="71"/>
                  </a:lnTo>
                  <a:lnTo>
                    <a:pt x="41" y="70"/>
                  </a:lnTo>
                  <a:lnTo>
                    <a:pt x="40" y="70"/>
                  </a:lnTo>
                  <a:lnTo>
                    <a:pt x="39" y="70"/>
                  </a:lnTo>
                  <a:lnTo>
                    <a:pt x="38" y="71"/>
                  </a:lnTo>
                  <a:lnTo>
                    <a:pt x="36" y="70"/>
                  </a:lnTo>
                  <a:lnTo>
                    <a:pt x="36" y="71"/>
                  </a:lnTo>
                  <a:lnTo>
                    <a:pt x="36" y="70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8"/>
                  </a:lnTo>
                  <a:lnTo>
                    <a:pt x="32" y="67"/>
                  </a:lnTo>
                  <a:lnTo>
                    <a:pt x="32" y="65"/>
                  </a:lnTo>
                  <a:lnTo>
                    <a:pt x="32" y="64"/>
                  </a:lnTo>
                  <a:lnTo>
                    <a:pt x="31" y="64"/>
                  </a:lnTo>
                  <a:lnTo>
                    <a:pt x="31" y="65"/>
                  </a:lnTo>
                  <a:lnTo>
                    <a:pt x="30" y="67"/>
                  </a:lnTo>
                  <a:lnTo>
                    <a:pt x="28" y="67"/>
                  </a:lnTo>
                  <a:lnTo>
                    <a:pt x="26" y="67"/>
                  </a:lnTo>
                  <a:lnTo>
                    <a:pt x="26" y="65"/>
                  </a:lnTo>
                  <a:lnTo>
                    <a:pt x="27" y="65"/>
                  </a:lnTo>
                  <a:lnTo>
                    <a:pt x="27" y="64"/>
                  </a:lnTo>
                  <a:lnTo>
                    <a:pt x="27" y="63"/>
                  </a:lnTo>
                  <a:lnTo>
                    <a:pt x="26" y="63"/>
                  </a:lnTo>
                  <a:lnTo>
                    <a:pt x="26" y="64"/>
                  </a:lnTo>
                  <a:lnTo>
                    <a:pt x="24" y="65"/>
                  </a:lnTo>
                  <a:lnTo>
                    <a:pt x="23" y="65"/>
                  </a:lnTo>
                  <a:lnTo>
                    <a:pt x="21" y="65"/>
                  </a:lnTo>
                  <a:lnTo>
                    <a:pt x="21" y="64"/>
                  </a:lnTo>
                  <a:lnTo>
                    <a:pt x="20" y="64"/>
                  </a:lnTo>
                  <a:lnTo>
                    <a:pt x="20" y="65"/>
                  </a:lnTo>
                  <a:lnTo>
                    <a:pt x="20" y="67"/>
                  </a:lnTo>
                  <a:lnTo>
                    <a:pt x="20" y="68"/>
                  </a:lnTo>
                  <a:lnTo>
                    <a:pt x="19" y="68"/>
                  </a:lnTo>
                  <a:lnTo>
                    <a:pt x="18" y="68"/>
                  </a:lnTo>
                  <a:lnTo>
                    <a:pt x="18" y="67"/>
                  </a:lnTo>
                  <a:lnTo>
                    <a:pt x="18" y="65"/>
                  </a:lnTo>
                  <a:lnTo>
                    <a:pt x="17" y="65"/>
                  </a:lnTo>
                  <a:lnTo>
                    <a:pt x="17" y="67"/>
                  </a:lnTo>
                  <a:lnTo>
                    <a:pt x="14" y="67"/>
                  </a:lnTo>
                  <a:lnTo>
                    <a:pt x="14" y="65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1" y="65"/>
                  </a:lnTo>
                  <a:lnTo>
                    <a:pt x="11" y="67"/>
                  </a:lnTo>
                  <a:lnTo>
                    <a:pt x="10" y="67"/>
                  </a:lnTo>
                  <a:lnTo>
                    <a:pt x="8" y="65"/>
                  </a:lnTo>
                  <a:lnTo>
                    <a:pt x="7" y="65"/>
                  </a:lnTo>
                  <a:lnTo>
                    <a:pt x="7" y="64"/>
                  </a:lnTo>
                  <a:lnTo>
                    <a:pt x="6" y="64"/>
                  </a:lnTo>
                  <a:lnTo>
                    <a:pt x="6" y="65"/>
                  </a:lnTo>
                  <a:lnTo>
                    <a:pt x="5" y="65"/>
                  </a:lnTo>
                  <a:lnTo>
                    <a:pt x="4" y="64"/>
                  </a:lnTo>
                  <a:lnTo>
                    <a:pt x="2" y="63"/>
                  </a:lnTo>
                  <a:lnTo>
                    <a:pt x="2" y="62"/>
                  </a:lnTo>
                  <a:lnTo>
                    <a:pt x="4" y="61"/>
                  </a:lnTo>
                  <a:lnTo>
                    <a:pt x="10" y="59"/>
                  </a:lnTo>
                  <a:lnTo>
                    <a:pt x="11" y="61"/>
                  </a:lnTo>
                  <a:lnTo>
                    <a:pt x="11" y="62"/>
                  </a:lnTo>
                  <a:lnTo>
                    <a:pt x="10" y="62"/>
                  </a:lnTo>
                  <a:lnTo>
                    <a:pt x="12" y="62"/>
                  </a:lnTo>
                  <a:lnTo>
                    <a:pt x="13" y="62"/>
                  </a:lnTo>
                  <a:lnTo>
                    <a:pt x="14" y="63"/>
                  </a:lnTo>
                  <a:lnTo>
                    <a:pt x="14" y="64"/>
                  </a:lnTo>
                  <a:lnTo>
                    <a:pt x="14" y="65"/>
                  </a:lnTo>
                  <a:lnTo>
                    <a:pt x="15" y="65"/>
                  </a:lnTo>
                  <a:lnTo>
                    <a:pt x="17" y="65"/>
                  </a:lnTo>
                  <a:lnTo>
                    <a:pt x="18" y="65"/>
                  </a:lnTo>
                  <a:lnTo>
                    <a:pt x="18" y="64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15" y="62"/>
                  </a:lnTo>
                  <a:lnTo>
                    <a:pt x="14" y="62"/>
                  </a:lnTo>
                  <a:lnTo>
                    <a:pt x="12" y="61"/>
                  </a:lnTo>
                  <a:lnTo>
                    <a:pt x="13" y="59"/>
                  </a:lnTo>
                  <a:lnTo>
                    <a:pt x="14" y="59"/>
                  </a:lnTo>
                  <a:lnTo>
                    <a:pt x="15" y="59"/>
                  </a:lnTo>
                  <a:lnTo>
                    <a:pt x="17" y="59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5" y="59"/>
                  </a:lnTo>
                  <a:lnTo>
                    <a:pt x="14" y="58"/>
                  </a:lnTo>
                  <a:lnTo>
                    <a:pt x="15" y="57"/>
                  </a:lnTo>
                  <a:lnTo>
                    <a:pt x="17" y="57"/>
                  </a:lnTo>
                  <a:lnTo>
                    <a:pt x="15" y="57"/>
                  </a:lnTo>
                  <a:lnTo>
                    <a:pt x="14" y="56"/>
                  </a:lnTo>
                  <a:lnTo>
                    <a:pt x="13" y="55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1" y="54"/>
                  </a:lnTo>
                  <a:lnTo>
                    <a:pt x="11" y="55"/>
                  </a:lnTo>
                  <a:lnTo>
                    <a:pt x="10" y="55"/>
                  </a:lnTo>
                  <a:lnTo>
                    <a:pt x="10" y="54"/>
                  </a:lnTo>
                  <a:lnTo>
                    <a:pt x="11" y="54"/>
                  </a:lnTo>
                  <a:lnTo>
                    <a:pt x="12" y="54"/>
                  </a:lnTo>
                  <a:lnTo>
                    <a:pt x="13" y="54"/>
                  </a:lnTo>
                  <a:lnTo>
                    <a:pt x="14" y="54"/>
                  </a:lnTo>
                  <a:lnTo>
                    <a:pt x="13" y="52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3" y="49"/>
                  </a:lnTo>
                  <a:lnTo>
                    <a:pt x="14" y="49"/>
                  </a:lnTo>
                  <a:lnTo>
                    <a:pt x="15" y="49"/>
                  </a:lnTo>
                  <a:lnTo>
                    <a:pt x="18" y="45"/>
                  </a:lnTo>
                  <a:lnTo>
                    <a:pt x="20" y="42"/>
                  </a:lnTo>
                  <a:lnTo>
                    <a:pt x="21" y="38"/>
                  </a:lnTo>
                  <a:lnTo>
                    <a:pt x="23" y="35"/>
                  </a:lnTo>
                  <a:lnTo>
                    <a:pt x="23" y="33"/>
                  </a:lnTo>
                  <a:lnTo>
                    <a:pt x="23" y="32"/>
                  </a:lnTo>
                  <a:lnTo>
                    <a:pt x="24" y="26"/>
                  </a:lnTo>
                  <a:lnTo>
                    <a:pt x="24" y="25"/>
                  </a:lnTo>
                  <a:lnTo>
                    <a:pt x="24" y="24"/>
                  </a:lnTo>
                  <a:lnTo>
                    <a:pt x="25" y="24"/>
                  </a:lnTo>
                  <a:lnTo>
                    <a:pt x="25" y="23"/>
                  </a:lnTo>
                  <a:lnTo>
                    <a:pt x="25" y="22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6" y="19"/>
                  </a:lnTo>
                  <a:lnTo>
                    <a:pt x="27" y="19"/>
                  </a:lnTo>
                  <a:lnTo>
                    <a:pt x="27" y="20"/>
                  </a:lnTo>
                  <a:lnTo>
                    <a:pt x="28" y="22"/>
                  </a:lnTo>
                  <a:lnTo>
                    <a:pt x="30" y="20"/>
                  </a:lnTo>
                  <a:lnTo>
                    <a:pt x="31" y="20"/>
                  </a:lnTo>
                  <a:lnTo>
                    <a:pt x="32" y="19"/>
                  </a:lnTo>
                  <a:lnTo>
                    <a:pt x="37" y="16"/>
                  </a:lnTo>
                  <a:lnTo>
                    <a:pt x="38" y="15"/>
                  </a:lnTo>
                  <a:lnTo>
                    <a:pt x="39" y="15"/>
                  </a:lnTo>
                  <a:lnTo>
                    <a:pt x="39" y="12"/>
                  </a:lnTo>
                  <a:lnTo>
                    <a:pt x="39" y="11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1" y="9"/>
                  </a:lnTo>
                  <a:lnTo>
                    <a:pt x="43" y="9"/>
                  </a:lnTo>
                  <a:lnTo>
                    <a:pt x="43" y="7"/>
                  </a:lnTo>
                  <a:lnTo>
                    <a:pt x="44" y="7"/>
                  </a:lnTo>
                  <a:lnTo>
                    <a:pt x="47" y="6"/>
                  </a:lnTo>
                  <a:lnTo>
                    <a:pt x="49" y="5"/>
                  </a:lnTo>
                  <a:lnTo>
                    <a:pt x="49" y="5"/>
                  </a:lnTo>
                  <a:lnTo>
                    <a:pt x="51" y="5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6" y="5"/>
                  </a:lnTo>
                  <a:lnTo>
                    <a:pt x="59" y="4"/>
                  </a:lnTo>
                  <a:lnTo>
                    <a:pt x="63" y="3"/>
                  </a:lnTo>
                  <a:lnTo>
                    <a:pt x="65" y="4"/>
                  </a:lnTo>
                  <a:lnTo>
                    <a:pt x="66" y="4"/>
                  </a:lnTo>
                  <a:close/>
                  <a:moveTo>
                    <a:pt x="49" y="3"/>
                  </a:moveTo>
                  <a:lnTo>
                    <a:pt x="49" y="3"/>
                  </a:lnTo>
                  <a:lnTo>
                    <a:pt x="47" y="4"/>
                  </a:lnTo>
                  <a:lnTo>
                    <a:pt x="45" y="4"/>
                  </a:lnTo>
                  <a:lnTo>
                    <a:pt x="44" y="4"/>
                  </a:lnTo>
                  <a:lnTo>
                    <a:pt x="43" y="4"/>
                  </a:lnTo>
                  <a:lnTo>
                    <a:pt x="44" y="3"/>
                  </a:lnTo>
                  <a:lnTo>
                    <a:pt x="49" y="3"/>
                  </a:lnTo>
                  <a:close/>
                  <a:moveTo>
                    <a:pt x="52" y="3"/>
                  </a:moveTo>
                  <a:lnTo>
                    <a:pt x="51" y="3"/>
                  </a:lnTo>
                  <a:lnTo>
                    <a:pt x="52" y="2"/>
                  </a:lnTo>
                  <a:lnTo>
                    <a:pt x="53" y="2"/>
                  </a:lnTo>
                  <a:lnTo>
                    <a:pt x="56" y="2"/>
                  </a:lnTo>
                  <a:lnTo>
                    <a:pt x="52" y="3"/>
                  </a:lnTo>
                  <a:close/>
                  <a:moveTo>
                    <a:pt x="58" y="0"/>
                  </a:moveTo>
                  <a:lnTo>
                    <a:pt x="59" y="0"/>
                  </a:lnTo>
                  <a:lnTo>
                    <a:pt x="58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74" name="Freeform 529">
              <a:extLst>
                <a:ext uri="{FF2B5EF4-FFF2-40B4-BE49-F238E27FC236}">
                  <a16:creationId xmlns:a16="http://schemas.microsoft.com/office/drawing/2014/main" id="{E0B7205E-8761-8F3E-6009-206C6068A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431" y="1695599"/>
              <a:ext cx="3175" cy="9525"/>
            </a:xfrm>
            <a:custGeom>
              <a:avLst/>
              <a:gdLst>
                <a:gd name="T0" fmla="*/ 1 w 2"/>
                <a:gd name="T1" fmla="*/ 6 h 6"/>
                <a:gd name="T2" fmla="*/ 0 w 2"/>
                <a:gd name="T3" fmla="*/ 6 h 6"/>
                <a:gd name="T4" fmla="*/ 0 w 2"/>
                <a:gd name="T5" fmla="*/ 5 h 6"/>
                <a:gd name="T6" fmla="*/ 0 w 2"/>
                <a:gd name="T7" fmla="*/ 3 h 6"/>
                <a:gd name="T8" fmla="*/ 0 w 2"/>
                <a:gd name="T9" fmla="*/ 2 h 6"/>
                <a:gd name="T10" fmla="*/ 0 w 2"/>
                <a:gd name="T11" fmla="*/ 1 h 6"/>
                <a:gd name="T12" fmla="*/ 0 w 2"/>
                <a:gd name="T13" fmla="*/ 0 h 6"/>
                <a:gd name="T14" fmla="*/ 1 w 2"/>
                <a:gd name="T15" fmla="*/ 1 h 6"/>
                <a:gd name="T16" fmla="*/ 1 w 2"/>
                <a:gd name="T17" fmla="*/ 2 h 6"/>
                <a:gd name="T18" fmla="*/ 1 w 2"/>
                <a:gd name="T19" fmla="*/ 3 h 6"/>
                <a:gd name="T20" fmla="*/ 2 w 2"/>
                <a:gd name="T21" fmla="*/ 3 h 6"/>
                <a:gd name="T22" fmla="*/ 2 w 2"/>
                <a:gd name="T23" fmla="*/ 5 h 6"/>
                <a:gd name="T24" fmla="*/ 2 w 2"/>
                <a:gd name="T25" fmla="*/ 6 h 6"/>
                <a:gd name="T26" fmla="*/ 1 w 2"/>
                <a:gd name="T2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" h="6">
                  <a:moveTo>
                    <a:pt x="1" y="6"/>
                  </a:moveTo>
                  <a:lnTo>
                    <a:pt x="0" y="6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6"/>
                  </a:lnTo>
                  <a:lnTo>
                    <a:pt x="1" y="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75" name="Freeform 530">
              <a:extLst>
                <a:ext uri="{FF2B5EF4-FFF2-40B4-BE49-F238E27FC236}">
                  <a16:creationId xmlns:a16="http://schemas.microsoft.com/office/drawing/2014/main" id="{43B440CF-C764-8876-9996-969EB0AF77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4856" y="2970362"/>
              <a:ext cx="180975" cy="187325"/>
            </a:xfrm>
            <a:custGeom>
              <a:avLst/>
              <a:gdLst>
                <a:gd name="T0" fmla="*/ 45 w 114"/>
                <a:gd name="T1" fmla="*/ 1 h 118"/>
                <a:gd name="T2" fmla="*/ 45 w 114"/>
                <a:gd name="T3" fmla="*/ 6 h 118"/>
                <a:gd name="T4" fmla="*/ 51 w 114"/>
                <a:gd name="T5" fmla="*/ 7 h 118"/>
                <a:gd name="T6" fmla="*/ 60 w 114"/>
                <a:gd name="T7" fmla="*/ 6 h 118"/>
                <a:gd name="T8" fmla="*/ 67 w 114"/>
                <a:gd name="T9" fmla="*/ 10 h 118"/>
                <a:gd name="T10" fmla="*/ 72 w 114"/>
                <a:gd name="T11" fmla="*/ 18 h 118"/>
                <a:gd name="T12" fmla="*/ 77 w 114"/>
                <a:gd name="T13" fmla="*/ 20 h 118"/>
                <a:gd name="T14" fmla="*/ 81 w 114"/>
                <a:gd name="T15" fmla="*/ 18 h 118"/>
                <a:gd name="T16" fmla="*/ 90 w 114"/>
                <a:gd name="T17" fmla="*/ 14 h 118"/>
                <a:gd name="T18" fmla="*/ 100 w 114"/>
                <a:gd name="T19" fmla="*/ 15 h 118"/>
                <a:gd name="T20" fmla="*/ 106 w 114"/>
                <a:gd name="T21" fmla="*/ 21 h 118"/>
                <a:gd name="T22" fmla="*/ 110 w 114"/>
                <a:gd name="T23" fmla="*/ 28 h 118"/>
                <a:gd name="T24" fmla="*/ 113 w 114"/>
                <a:gd name="T25" fmla="*/ 41 h 118"/>
                <a:gd name="T26" fmla="*/ 108 w 114"/>
                <a:gd name="T27" fmla="*/ 52 h 118"/>
                <a:gd name="T28" fmla="*/ 104 w 114"/>
                <a:gd name="T29" fmla="*/ 67 h 118"/>
                <a:gd name="T30" fmla="*/ 103 w 114"/>
                <a:gd name="T31" fmla="*/ 89 h 118"/>
                <a:gd name="T32" fmla="*/ 107 w 114"/>
                <a:gd name="T33" fmla="*/ 95 h 118"/>
                <a:gd name="T34" fmla="*/ 108 w 114"/>
                <a:gd name="T35" fmla="*/ 104 h 118"/>
                <a:gd name="T36" fmla="*/ 103 w 114"/>
                <a:gd name="T37" fmla="*/ 104 h 118"/>
                <a:gd name="T38" fmla="*/ 100 w 114"/>
                <a:gd name="T39" fmla="*/ 103 h 118"/>
                <a:gd name="T40" fmla="*/ 93 w 114"/>
                <a:gd name="T41" fmla="*/ 104 h 118"/>
                <a:gd name="T42" fmla="*/ 88 w 114"/>
                <a:gd name="T43" fmla="*/ 102 h 118"/>
                <a:gd name="T44" fmla="*/ 90 w 114"/>
                <a:gd name="T45" fmla="*/ 101 h 118"/>
                <a:gd name="T46" fmla="*/ 86 w 114"/>
                <a:gd name="T47" fmla="*/ 102 h 118"/>
                <a:gd name="T48" fmla="*/ 78 w 114"/>
                <a:gd name="T49" fmla="*/ 102 h 118"/>
                <a:gd name="T50" fmla="*/ 73 w 114"/>
                <a:gd name="T51" fmla="*/ 102 h 118"/>
                <a:gd name="T52" fmla="*/ 73 w 114"/>
                <a:gd name="T53" fmla="*/ 103 h 118"/>
                <a:gd name="T54" fmla="*/ 80 w 114"/>
                <a:gd name="T55" fmla="*/ 103 h 118"/>
                <a:gd name="T56" fmla="*/ 71 w 114"/>
                <a:gd name="T57" fmla="*/ 104 h 118"/>
                <a:gd name="T58" fmla="*/ 64 w 114"/>
                <a:gd name="T59" fmla="*/ 103 h 118"/>
                <a:gd name="T60" fmla="*/ 62 w 114"/>
                <a:gd name="T61" fmla="*/ 104 h 118"/>
                <a:gd name="T62" fmla="*/ 68 w 114"/>
                <a:gd name="T63" fmla="*/ 105 h 118"/>
                <a:gd name="T64" fmla="*/ 47 w 114"/>
                <a:gd name="T65" fmla="*/ 108 h 118"/>
                <a:gd name="T66" fmla="*/ 30 w 114"/>
                <a:gd name="T67" fmla="*/ 116 h 118"/>
                <a:gd name="T68" fmla="*/ 20 w 114"/>
                <a:gd name="T69" fmla="*/ 118 h 118"/>
                <a:gd name="T70" fmla="*/ 20 w 114"/>
                <a:gd name="T71" fmla="*/ 109 h 118"/>
                <a:gd name="T72" fmla="*/ 22 w 114"/>
                <a:gd name="T73" fmla="*/ 101 h 118"/>
                <a:gd name="T74" fmla="*/ 21 w 114"/>
                <a:gd name="T75" fmla="*/ 92 h 118"/>
                <a:gd name="T76" fmla="*/ 17 w 114"/>
                <a:gd name="T77" fmla="*/ 90 h 118"/>
                <a:gd name="T78" fmla="*/ 14 w 114"/>
                <a:gd name="T79" fmla="*/ 84 h 118"/>
                <a:gd name="T80" fmla="*/ 6 w 114"/>
                <a:gd name="T81" fmla="*/ 82 h 118"/>
                <a:gd name="T82" fmla="*/ 3 w 114"/>
                <a:gd name="T83" fmla="*/ 80 h 118"/>
                <a:gd name="T84" fmla="*/ 6 w 114"/>
                <a:gd name="T85" fmla="*/ 72 h 118"/>
                <a:gd name="T86" fmla="*/ 4 w 114"/>
                <a:gd name="T87" fmla="*/ 62 h 118"/>
                <a:gd name="T88" fmla="*/ 8 w 114"/>
                <a:gd name="T89" fmla="*/ 58 h 118"/>
                <a:gd name="T90" fmla="*/ 11 w 114"/>
                <a:gd name="T91" fmla="*/ 50 h 118"/>
                <a:gd name="T92" fmla="*/ 7 w 114"/>
                <a:gd name="T93" fmla="*/ 45 h 118"/>
                <a:gd name="T94" fmla="*/ 15 w 114"/>
                <a:gd name="T95" fmla="*/ 43 h 118"/>
                <a:gd name="T96" fmla="*/ 16 w 114"/>
                <a:gd name="T97" fmla="*/ 39 h 118"/>
                <a:gd name="T98" fmla="*/ 13 w 114"/>
                <a:gd name="T99" fmla="*/ 32 h 118"/>
                <a:gd name="T100" fmla="*/ 14 w 114"/>
                <a:gd name="T101" fmla="*/ 26 h 118"/>
                <a:gd name="T102" fmla="*/ 9 w 114"/>
                <a:gd name="T103" fmla="*/ 15 h 118"/>
                <a:gd name="T104" fmla="*/ 15 w 114"/>
                <a:gd name="T105" fmla="*/ 8 h 118"/>
                <a:gd name="T106" fmla="*/ 20 w 114"/>
                <a:gd name="T107" fmla="*/ 5 h 118"/>
                <a:gd name="T108" fmla="*/ 24 w 114"/>
                <a:gd name="T109" fmla="*/ 8 h 118"/>
                <a:gd name="T110" fmla="*/ 34 w 114"/>
                <a:gd name="T111" fmla="*/ 6 h 118"/>
                <a:gd name="T112" fmla="*/ 36 w 114"/>
                <a:gd name="T113" fmla="*/ 1 h 118"/>
                <a:gd name="T114" fmla="*/ 42 w 114"/>
                <a:gd name="T11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4" h="118">
                  <a:moveTo>
                    <a:pt x="101" y="104"/>
                  </a:moveTo>
                  <a:lnTo>
                    <a:pt x="101" y="105"/>
                  </a:lnTo>
                  <a:lnTo>
                    <a:pt x="103" y="105"/>
                  </a:lnTo>
                  <a:lnTo>
                    <a:pt x="101" y="105"/>
                  </a:lnTo>
                  <a:lnTo>
                    <a:pt x="100" y="105"/>
                  </a:lnTo>
                  <a:lnTo>
                    <a:pt x="100" y="104"/>
                  </a:lnTo>
                  <a:lnTo>
                    <a:pt x="101" y="104"/>
                  </a:lnTo>
                  <a:lnTo>
                    <a:pt x="101" y="104"/>
                  </a:lnTo>
                  <a:close/>
                  <a:moveTo>
                    <a:pt x="45" y="0"/>
                  </a:moveTo>
                  <a:lnTo>
                    <a:pt x="45" y="1"/>
                  </a:lnTo>
                  <a:lnTo>
                    <a:pt x="45" y="1"/>
                  </a:lnTo>
                  <a:lnTo>
                    <a:pt x="45" y="2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45" y="6"/>
                  </a:lnTo>
                  <a:lnTo>
                    <a:pt x="45" y="7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5" y="7"/>
                  </a:lnTo>
                  <a:lnTo>
                    <a:pt x="45" y="8"/>
                  </a:lnTo>
                  <a:lnTo>
                    <a:pt x="45" y="7"/>
                  </a:lnTo>
                  <a:lnTo>
                    <a:pt x="45" y="8"/>
                  </a:lnTo>
                  <a:lnTo>
                    <a:pt x="47" y="10"/>
                  </a:lnTo>
                  <a:lnTo>
                    <a:pt x="48" y="10"/>
                  </a:lnTo>
                  <a:lnTo>
                    <a:pt x="48" y="8"/>
                  </a:lnTo>
                  <a:lnTo>
                    <a:pt x="49" y="8"/>
                  </a:lnTo>
                  <a:lnTo>
                    <a:pt x="49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2" y="5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9" y="5"/>
                  </a:lnTo>
                  <a:lnTo>
                    <a:pt x="59" y="6"/>
                  </a:lnTo>
                  <a:lnTo>
                    <a:pt x="60" y="6"/>
                  </a:lnTo>
                  <a:lnTo>
                    <a:pt x="60" y="7"/>
                  </a:lnTo>
                  <a:lnTo>
                    <a:pt x="61" y="7"/>
                  </a:lnTo>
                  <a:lnTo>
                    <a:pt x="62" y="7"/>
                  </a:lnTo>
                  <a:lnTo>
                    <a:pt x="62" y="6"/>
                  </a:lnTo>
                  <a:lnTo>
                    <a:pt x="64" y="6"/>
                  </a:lnTo>
                  <a:lnTo>
                    <a:pt x="65" y="7"/>
                  </a:lnTo>
                  <a:lnTo>
                    <a:pt x="66" y="7"/>
                  </a:lnTo>
                  <a:lnTo>
                    <a:pt x="66" y="8"/>
                  </a:lnTo>
                  <a:lnTo>
                    <a:pt x="66" y="10"/>
                  </a:lnTo>
                  <a:lnTo>
                    <a:pt x="67" y="10"/>
                  </a:lnTo>
                  <a:lnTo>
                    <a:pt x="67" y="11"/>
                  </a:lnTo>
                  <a:lnTo>
                    <a:pt x="68" y="11"/>
                  </a:lnTo>
                  <a:lnTo>
                    <a:pt x="68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71" y="15"/>
                  </a:lnTo>
                  <a:lnTo>
                    <a:pt x="72" y="15"/>
                  </a:lnTo>
                  <a:lnTo>
                    <a:pt x="72" y="17"/>
                  </a:lnTo>
                  <a:lnTo>
                    <a:pt x="72" y="18"/>
                  </a:lnTo>
                  <a:lnTo>
                    <a:pt x="73" y="18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4" y="19"/>
                  </a:lnTo>
                  <a:lnTo>
                    <a:pt x="74" y="18"/>
                  </a:lnTo>
                  <a:lnTo>
                    <a:pt x="75" y="19"/>
                  </a:lnTo>
                  <a:lnTo>
                    <a:pt x="75" y="18"/>
                  </a:lnTo>
                  <a:lnTo>
                    <a:pt x="77" y="18"/>
                  </a:lnTo>
                  <a:lnTo>
                    <a:pt x="77" y="19"/>
                  </a:lnTo>
                  <a:lnTo>
                    <a:pt x="77" y="20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79" y="20"/>
                  </a:lnTo>
                  <a:lnTo>
                    <a:pt x="80" y="20"/>
                  </a:lnTo>
                  <a:lnTo>
                    <a:pt x="80" y="19"/>
                  </a:lnTo>
                  <a:lnTo>
                    <a:pt x="81" y="18"/>
                  </a:lnTo>
                  <a:lnTo>
                    <a:pt x="80" y="18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2" y="17"/>
                  </a:lnTo>
                  <a:lnTo>
                    <a:pt x="84" y="17"/>
                  </a:lnTo>
                  <a:lnTo>
                    <a:pt x="85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7" y="15"/>
                  </a:lnTo>
                  <a:lnTo>
                    <a:pt x="88" y="15"/>
                  </a:lnTo>
                  <a:lnTo>
                    <a:pt x="88" y="14"/>
                  </a:lnTo>
                  <a:lnTo>
                    <a:pt x="90" y="14"/>
                  </a:lnTo>
                  <a:lnTo>
                    <a:pt x="91" y="14"/>
                  </a:lnTo>
                  <a:lnTo>
                    <a:pt x="92" y="14"/>
                  </a:lnTo>
                  <a:lnTo>
                    <a:pt x="93" y="14"/>
                  </a:lnTo>
                  <a:lnTo>
                    <a:pt x="94" y="14"/>
                  </a:lnTo>
                  <a:lnTo>
                    <a:pt x="95" y="14"/>
                  </a:lnTo>
                  <a:lnTo>
                    <a:pt x="98" y="14"/>
                  </a:lnTo>
                  <a:lnTo>
                    <a:pt x="99" y="15"/>
                  </a:lnTo>
                  <a:lnTo>
                    <a:pt x="99" y="14"/>
                  </a:lnTo>
                  <a:lnTo>
                    <a:pt x="99" y="15"/>
                  </a:lnTo>
                  <a:lnTo>
                    <a:pt x="100" y="15"/>
                  </a:lnTo>
                  <a:lnTo>
                    <a:pt x="101" y="14"/>
                  </a:lnTo>
                  <a:lnTo>
                    <a:pt x="101" y="15"/>
                  </a:lnTo>
                  <a:lnTo>
                    <a:pt x="101" y="15"/>
                  </a:lnTo>
                  <a:lnTo>
                    <a:pt x="101" y="17"/>
                  </a:lnTo>
                  <a:lnTo>
                    <a:pt x="103" y="17"/>
                  </a:lnTo>
                  <a:lnTo>
                    <a:pt x="103" y="18"/>
                  </a:lnTo>
                  <a:lnTo>
                    <a:pt x="104" y="18"/>
                  </a:lnTo>
                  <a:lnTo>
                    <a:pt x="105" y="19"/>
                  </a:lnTo>
                  <a:lnTo>
                    <a:pt x="105" y="20"/>
                  </a:lnTo>
                  <a:lnTo>
                    <a:pt x="106" y="21"/>
                  </a:lnTo>
                  <a:lnTo>
                    <a:pt x="108" y="25"/>
                  </a:lnTo>
                  <a:lnTo>
                    <a:pt x="110" y="25"/>
                  </a:lnTo>
                  <a:lnTo>
                    <a:pt x="110" y="24"/>
                  </a:lnTo>
                  <a:lnTo>
                    <a:pt x="111" y="23"/>
                  </a:lnTo>
                  <a:lnTo>
                    <a:pt x="111" y="24"/>
                  </a:lnTo>
                  <a:lnTo>
                    <a:pt x="111" y="25"/>
                  </a:lnTo>
                  <a:lnTo>
                    <a:pt x="111" y="26"/>
                  </a:lnTo>
                  <a:lnTo>
                    <a:pt x="110" y="26"/>
                  </a:lnTo>
                  <a:lnTo>
                    <a:pt x="111" y="27"/>
                  </a:lnTo>
                  <a:lnTo>
                    <a:pt x="110" y="28"/>
                  </a:lnTo>
                  <a:lnTo>
                    <a:pt x="110" y="30"/>
                  </a:lnTo>
                  <a:lnTo>
                    <a:pt x="108" y="31"/>
                  </a:lnTo>
                  <a:lnTo>
                    <a:pt x="108" y="32"/>
                  </a:lnTo>
                  <a:lnTo>
                    <a:pt x="110" y="32"/>
                  </a:lnTo>
                  <a:lnTo>
                    <a:pt x="111" y="32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4"/>
                  </a:lnTo>
                  <a:lnTo>
                    <a:pt x="112" y="36"/>
                  </a:lnTo>
                  <a:lnTo>
                    <a:pt x="113" y="41"/>
                  </a:lnTo>
                  <a:lnTo>
                    <a:pt x="114" y="47"/>
                  </a:lnTo>
                  <a:lnTo>
                    <a:pt x="113" y="47"/>
                  </a:lnTo>
                  <a:lnTo>
                    <a:pt x="112" y="47"/>
                  </a:lnTo>
                  <a:lnTo>
                    <a:pt x="112" y="49"/>
                  </a:lnTo>
                  <a:lnTo>
                    <a:pt x="112" y="50"/>
                  </a:lnTo>
                  <a:lnTo>
                    <a:pt x="112" y="51"/>
                  </a:lnTo>
                  <a:lnTo>
                    <a:pt x="111" y="51"/>
                  </a:lnTo>
                  <a:lnTo>
                    <a:pt x="110" y="51"/>
                  </a:lnTo>
                  <a:lnTo>
                    <a:pt x="110" y="52"/>
                  </a:lnTo>
                  <a:lnTo>
                    <a:pt x="108" y="52"/>
                  </a:lnTo>
                  <a:lnTo>
                    <a:pt x="108" y="53"/>
                  </a:lnTo>
                  <a:lnTo>
                    <a:pt x="108" y="54"/>
                  </a:lnTo>
                  <a:lnTo>
                    <a:pt x="107" y="54"/>
                  </a:lnTo>
                  <a:lnTo>
                    <a:pt x="107" y="56"/>
                  </a:lnTo>
                  <a:lnTo>
                    <a:pt x="106" y="58"/>
                  </a:lnTo>
                  <a:lnTo>
                    <a:pt x="106" y="59"/>
                  </a:lnTo>
                  <a:lnTo>
                    <a:pt x="105" y="64"/>
                  </a:lnTo>
                  <a:lnTo>
                    <a:pt x="105" y="65"/>
                  </a:lnTo>
                  <a:lnTo>
                    <a:pt x="104" y="66"/>
                  </a:lnTo>
                  <a:lnTo>
                    <a:pt x="104" y="67"/>
                  </a:lnTo>
                  <a:lnTo>
                    <a:pt x="103" y="69"/>
                  </a:lnTo>
                  <a:lnTo>
                    <a:pt x="101" y="72"/>
                  </a:lnTo>
                  <a:lnTo>
                    <a:pt x="101" y="73"/>
                  </a:lnTo>
                  <a:lnTo>
                    <a:pt x="101" y="75"/>
                  </a:lnTo>
                  <a:lnTo>
                    <a:pt x="101" y="76"/>
                  </a:lnTo>
                  <a:lnTo>
                    <a:pt x="100" y="76"/>
                  </a:lnTo>
                  <a:lnTo>
                    <a:pt x="100" y="77"/>
                  </a:lnTo>
                  <a:lnTo>
                    <a:pt x="101" y="84"/>
                  </a:lnTo>
                  <a:lnTo>
                    <a:pt x="103" y="85"/>
                  </a:lnTo>
                  <a:lnTo>
                    <a:pt x="103" y="89"/>
                  </a:lnTo>
                  <a:lnTo>
                    <a:pt x="103" y="90"/>
                  </a:lnTo>
                  <a:lnTo>
                    <a:pt x="104" y="90"/>
                  </a:lnTo>
                  <a:lnTo>
                    <a:pt x="104" y="91"/>
                  </a:lnTo>
                  <a:lnTo>
                    <a:pt x="104" y="94"/>
                  </a:lnTo>
                  <a:lnTo>
                    <a:pt x="105" y="94"/>
                  </a:lnTo>
                  <a:lnTo>
                    <a:pt x="105" y="95"/>
                  </a:lnTo>
                  <a:lnTo>
                    <a:pt x="105" y="96"/>
                  </a:lnTo>
                  <a:lnTo>
                    <a:pt x="106" y="96"/>
                  </a:lnTo>
                  <a:lnTo>
                    <a:pt x="106" y="95"/>
                  </a:lnTo>
                  <a:lnTo>
                    <a:pt x="107" y="95"/>
                  </a:lnTo>
                  <a:lnTo>
                    <a:pt x="108" y="95"/>
                  </a:lnTo>
                  <a:lnTo>
                    <a:pt x="108" y="96"/>
                  </a:lnTo>
                  <a:lnTo>
                    <a:pt x="108" y="97"/>
                  </a:lnTo>
                  <a:lnTo>
                    <a:pt x="108" y="98"/>
                  </a:lnTo>
                  <a:lnTo>
                    <a:pt x="110" y="99"/>
                  </a:lnTo>
                  <a:lnTo>
                    <a:pt x="110" y="101"/>
                  </a:lnTo>
                  <a:lnTo>
                    <a:pt x="108" y="101"/>
                  </a:lnTo>
                  <a:lnTo>
                    <a:pt x="108" y="102"/>
                  </a:lnTo>
                  <a:lnTo>
                    <a:pt x="108" y="103"/>
                  </a:lnTo>
                  <a:lnTo>
                    <a:pt x="108" y="104"/>
                  </a:lnTo>
                  <a:lnTo>
                    <a:pt x="110" y="104"/>
                  </a:lnTo>
                  <a:lnTo>
                    <a:pt x="108" y="104"/>
                  </a:lnTo>
                  <a:lnTo>
                    <a:pt x="107" y="104"/>
                  </a:lnTo>
                  <a:lnTo>
                    <a:pt x="106" y="104"/>
                  </a:lnTo>
                  <a:lnTo>
                    <a:pt x="105" y="104"/>
                  </a:lnTo>
                  <a:lnTo>
                    <a:pt x="106" y="104"/>
                  </a:lnTo>
                  <a:lnTo>
                    <a:pt x="105" y="104"/>
                  </a:lnTo>
                  <a:lnTo>
                    <a:pt x="105" y="105"/>
                  </a:lnTo>
                  <a:lnTo>
                    <a:pt x="104" y="104"/>
                  </a:lnTo>
                  <a:lnTo>
                    <a:pt x="103" y="104"/>
                  </a:lnTo>
                  <a:lnTo>
                    <a:pt x="101" y="104"/>
                  </a:lnTo>
                  <a:lnTo>
                    <a:pt x="101" y="103"/>
                  </a:lnTo>
                  <a:lnTo>
                    <a:pt x="101" y="103"/>
                  </a:lnTo>
                  <a:lnTo>
                    <a:pt x="101" y="103"/>
                  </a:lnTo>
                  <a:lnTo>
                    <a:pt x="101" y="102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100" y="101"/>
                  </a:lnTo>
                  <a:lnTo>
                    <a:pt x="100" y="102"/>
                  </a:lnTo>
                  <a:lnTo>
                    <a:pt x="100" y="103"/>
                  </a:lnTo>
                  <a:lnTo>
                    <a:pt x="101" y="103"/>
                  </a:lnTo>
                  <a:lnTo>
                    <a:pt x="100" y="103"/>
                  </a:lnTo>
                  <a:lnTo>
                    <a:pt x="99" y="103"/>
                  </a:lnTo>
                  <a:lnTo>
                    <a:pt x="99" y="104"/>
                  </a:lnTo>
                  <a:lnTo>
                    <a:pt x="100" y="104"/>
                  </a:lnTo>
                  <a:lnTo>
                    <a:pt x="99" y="104"/>
                  </a:lnTo>
                  <a:lnTo>
                    <a:pt x="100" y="104"/>
                  </a:lnTo>
                  <a:lnTo>
                    <a:pt x="99" y="105"/>
                  </a:lnTo>
                  <a:lnTo>
                    <a:pt x="98" y="105"/>
                  </a:lnTo>
                  <a:lnTo>
                    <a:pt x="93" y="104"/>
                  </a:lnTo>
                  <a:lnTo>
                    <a:pt x="92" y="104"/>
                  </a:lnTo>
                  <a:lnTo>
                    <a:pt x="92" y="103"/>
                  </a:lnTo>
                  <a:lnTo>
                    <a:pt x="91" y="103"/>
                  </a:lnTo>
                  <a:lnTo>
                    <a:pt x="90" y="103"/>
                  </a:lnTo>
                  <a:lnTo>
                    <a:pt x="88" y="103"/>
                  </a:lnTo>
                  <a:lnTo>
                    <a:pt x="87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7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1" y="103"/>
                  </a:lnTo>
                  <a:lnTo>
                    <a:pt x="91" y="102"/>
                  </a:lnTo>
                  <a:lnTo>
                    <a:pt x="92" y="102"/>
                  </a:lnTo>
                  <a:lnTo>
                    <a:pt x="91" y="102"/>
                  </a:lnTo>
                  <a:lnTo>
                    <a:pt x="91" y="101"/>
                  </a:lnTo>
                  <a:lnTo>
                    <a:pt x="91" y="99"/>
                  </a:lnTo>
                  <a:lnTo>
                    <a:pt x="91" y="101"/>
                  </a:lnTo>
                  <a:lnTo>
                    <a:pt x="90" y="99"/>
                  </a:lnTo>
                  <a:lnTo>
                    <a:pt x="90" y="101"/>
                  </a:lnTo>
                  <a:lnTo>
                    <a:pt x="91" y="101"/>
                  </a:lnTo>
                  <a:lnTo>
                    <a:pt x="91" y="102"/>
                  </a:lnTo>
                  <a:lnTo>
                    <a:pt x="90" y="102"/>
                  </a:lnTo>
                  <a:lnTo>
                    <a:pt x="88" y="102"/>
                  </a:lnTo>
                  <a:lnTo>
                    <a:pt x="88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7" y="102"/>
                  </a:lnTo>
                  <a:lnTo>
                    <a:pt x="86" y="102"/>
                  </a:lnTo>
                  <a:lnTo>
                    <a:pt x="85" y="102"/>
                  </a:lnTo>
                  <a:lnTo>
                    <a:pt x="84" y="102"/>
                  </a:lnTo>
                  <a:lnTo>
                    <a:pt x="82" y="102"/>
                  </a:lnTo>
                  <a:lnTo>
                    <a:pt x="81" y="102"/>
                  </a:lnTo>
                  <a:lnTo>
                    <a:pt x="81" y="101"/>
                  </a:lnTo>
                  <a:lnTo>
                    <a:pt x="80" y="102"/>
                  </a:lnTo>
                  <a:lnTo>
                    <a:pt x="80" y="101"/>
                  </a:lnTo>
                  <a:lnTo>
                    <a:pt x="80" y="102"/>
                  </a:lnTo>
                  <a:lnTo>
                    <a:pt x="79" y="102"/>
                  </a:lnTo>
                  <a:lnTo>
                    <a:pt x="78" y="102"/>
                  </a:lnTo>
                  <a:lnTo>
                    <a:pt x="77" y="102"/>
                  </a:lnTo>
                  <a:lnTo>
                    <a:pt x="78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4" y="102"/>
                  </a:lnTo>
                  <a:lnTo>
                    <a:pt x="74" y="103"/>
                  </a:lnTo>
                  <a:lnTo>
                    <a:pt x="74" y="102"/>
                  </a:lnTo>
                  <a:lnTo>
                    <a:pt x="73" y="103"/>
                  </a:lnTo>
                  <a:lnTo>
                    <a:pt x="73" y="103"/>
                  </a:lnTo>
                  <a:lnTo>
                    <a:pt x="73" y="102"/>
                  </a:lnTo>
                  <a:lnTo>
                    <a:pt x="73" y="102"/>
                  </a:lnTo>
                  <a:lnTo>
                    <a:pt x="73" y="101"/>
                  </a:lnTo>
                  <a:lnTo>
                    <a:pt x="73" y="102"/>
                  </a:lnTo>
                  <a:lnTo>
                    <a:pt x="73" y="102"/>
                  </a:lnTo>
                  <a:lnTo>
                    <a:pt x="73" y="103"/>
                  </a:lnTo>
                  <a:lnTo>
                    <a:pt x="72" y="103"/>
                  </a:lnTo>
                  <a:lnTo>
                    <a:pt x="72" y="104"/>
                  </a:lnTo>
                  <a:lnTo>
                    <a:pt x="73" y="104"/>
                  </a:lnTo>
                  <a:lnTo>
                    <a:pt x="73" y="103"/>
                  </a:lnTo>
                  <a:lnTo>
                    <a:pt x="73" y="103"/>
                  </a:lnTo>
                  <a:lnTo>
                    <a:pt x="74" y="103"/>
                  </a:lnTo>
                  <a:lnTo>
                    <a:pt x="75" y="103"/>
                  </a:lnTo>
                  <a:lnTo>
                    <a:pt x="77" y="103"/>
                  </a:lnTo>
                  <a:lnTo>
                    <a:pt x="78" y="103"/>
                  </a:lnTo>
                  <a:lnTo>
                    <a:pt x="79" y="103"/>
                  </a:lnTo>
                  <a:lnTo>
                    <a:pt x="79" y="102"/>
                  </a:lnTo>
                  <a:lnTo>
                    <a:pt x="79" y="103"/>
                  </a:lnTo>
                  <a:lnTo>
                    <a:pt x="80" y="103"/>
                  </a:lnTo>
                  <a:lnTo>
                    <a:pt x="80" y="102"/>
                  </a:lnTo>
                  <a:lnTo>
                    <a:pt x="80" y="103"/>
                  </a:lnTo>
                  <a:lnTo>
                    <a:pt x="81" y="102"/>
                  </a:lnTo>
                  <a:lnTo>
                    <a:pt x="82" y="102"/>
                  </a:lnTo>
                  <a:lnTo>
                    <a:pt x="85" y="102"/>
                  </a:lnTo>
                  <a:lnTo>
                    <a:pt x="86" y="102"/>
                  </a:lnTo>
                  <a:lnTo>
                    <a:pt x="85" y="102"/>
                  </a:lnTo>
                  <a:lnTo>
                    <a:pt x="86" y="103"/>
                  </a:lnTo>
                  <a:lnTo>
                    <a:pt x="80" y="103"/>
                  </a:lnTo>
                  <a:lnTo>
                    <a:pt x="74" y="104"/>
                  </a:lnTo>
                  <a:lnTo>
                    <a:pt x="72" y="104"/>
                  </a:lnTo>
                  <a:lnTo>
                    <a:pt x="71" y="104"/>
                  </a:lnTo>
                  <a:lnTo>
                    <a:pt x="69" y="105"/>
                  </a:lnTo>
                  <a:lnTo>
                    <a:pt x="69" y="104"/>
                  </a:lnTo>
                  <a:lnTo>
                    <a:pt x="68" y="104"/>
                  </a:lnTo>
                  <a:lnTo>
                    <a:pt x="68" y="103"/>
                  </a:lnTo>
                  <a:lnTo>
                    <a:pt x="67" y="103"/>
                  </a:lnTo>
                  <a:lnTo>
                    <a:pt x="66" y="103"/>
                  </a:lnTo>
                  <a:lnTo>
                    <a:pt x="66" y="104"/>
                  </a:lnTo>
                  <a:lnTo>
                    <a:pt x="66" y="103"/>
                  </a:lnTo>
                  <a:lnTo>
                    <a:pt x="65" y="103"/>
                  </a:lnTo>
                  <a:lnTo>
                    <a:pt x="64" y="103"/>
                  </a:lnTo>
                  <a:lnTo>
                    <a:pt x="62" y="103"/>
                  </a:lnTo>
                  <a:lnTo>
                    <a:pt x="61" y="103"/>
                  </a:lnTo>
                  <a:lnTo>
                    <a:pt x="62" y="103"/>
                  </a:lnTo>
                  <a:lnTo>
                    <a:pt x="62" y="104"/>
                  </a:lnTo>
                  <a:lnTo>
                    <a:pt x="61" y="104"/>
                  </a:lnTo>
                  <a:lnTo>
                    <a:pt x="61" y="105"/>
                  </a:lnTo>
                  <a:lnTo>
                    <a:pt x="60" y="104"/>
                  </a:lnTo>
                  <a:lnTo>
                    <a:pt x="61" y="105"/>
                  </a:lnTo>
                  <a:lnTo>
                    <a:pt x="62" y="105"/>
                  </a:lnTo>
                  <a:lnTo>
                    <a:pt x="62" y="104"/>
                  </a:lnTo>
                  <a:lnTo>
                    <a:pt x="61" y="104"/>
                  </a:lnTo>
                  <a:lnTo>
                    <a:pt x="62" y="104"/>
                  </a:lnTo>
                  <a:lnTo>
                    <a:pt x="64" y="104"/>
                  </a:lnTo>
                  <a:lnTo>
                    <a:pt x="65" y="104"/>
                  </a:lnTo>
                  <a:lnTo>
                    <a:pt x="64" y="104"/>
                  </a:lnTo>
                  <a:lnTo>
                    <a:pt x="64" y="103"/>
                  </a:lnTo>
                  <a:lnTo>
                    <a:pt x="65" y="103"/>
                  </a:lnTo>
                  <a:lnTo>
                    <a:pt x="66" y="104"/>
                  </a:lnTo>
                  <a:lnTo>
                    <a:pt x="67" y="104"/>
                  </a:lnTo>
                  <a:lnTo>
                    <a:pt x="68" y="105"/>
                  </a:lnTo>
                  <a:lnTo>
                    <a:pt x="62" y="105"/>
                  </a:lnTo>
                  <a:lnTo>
                    <a:pt x="59" y="105"/>
                  </a:lnTo>
                  <a:lnTo>
                    <a:pt x="58" y="105"/>
                  </a:lnTo>
                  <a:lnTo>
                    <a:pt x="56" y="105"/>
                  </a:lnTo>
                  <a:lnTo>
                    <a:pt x="58" y="105"/>
                  </a:lnTo>
                  <a:lnTo>
                    <a:pt x="55" y="107"/>
                  </a:lnTo>
                  <a:lnTo>
                    <a:pt x="52" y="107"/>
                  </a:lnTo>
                  <a:lnTo>
                    <a:pt x="49" y="108"/>
                  </a:lnTo>
                  <a:lnTo>
                    <a:pt x="48" y="108"/>
                  </a:lnTo>
                  <a:lnTo>
                    <a:pt x="47" y="108"/>
                  </a:lnTo>
                  <a:lnTo>
                    <a:pt x="46" y="109"/>
                  </a:lnTo>
                  <a:lnTo>
                    <a:pt x="41" y="111"/>
                  </a:lnTo>
                  <a:lnTo>
                    <a:pt x="39" y="111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5" y="114"/>
                  </a:lnTo>
                  <a:lnTo>
                    <a:pt x="33" y="114"/>
                  </a:lnTo>
                  <a:lnTo>
                    <a:pt x="32" y="114"/>
                  </a:lnTo>
                  <a:lnTo>
                    <a:pt x="32" y="115"/>
                  </a:lnTo>
                  <a:lnTo>
                    <a:pt x="30" y="116"/>
                  </a:lnTo>
                  <a:lnTo>
                    <a:pt x="29" y="116"/>
                  </a:lnTo>
                  <a:lnTo>
                    <a:pt x="28" y="116"/>
                  </a:lnTo>
                  <a:lnTo>
                    <a:pt x="27" y="117"/>
                  </a:lnTo>
                  <a:lnTo>
                    <a:pt x="26" y="117"/>
                  </a:lnTo>
                  <a:lnTo>
                    <a:pt x="24" y="117"/>
                  </a:lnTo>
                  <a:lnTo>
                    <a:pt x="24" y="118"/>
                  </a:lnTo>
                  <a:lnTo>
                    <a:pt x="23" y="118"/>
                  </a:lnTo>
                  <a:lnTo>
                    <a:pt x="22" y="118"/>
                  </a:lnTo>
                  <a:lnTo>
                    <a:pt x="21" y="118"/>
                  </a:lnTo>
                  <a:lnTo>
                    <a:pt x="20" y="118"/>
                  </a:lnTo>
                  <a:lnTo>
                    <a:pt x="19" y="118"/>
                  </a:lnTo>
                  <a:lnTo>
                    <a:pt x="19" y="118"/>
                  </a:lnTo>
                  <a:lnTo>
                    <a:pt x="20" y="118"/>
                  </a:lnTo>
                  <a:lnTo>
                    <a:pt x="19" y="118"/>
                  </a:lnTo>
                  <a:lnTo>
                    <a:pt x="19" y="117"/>
                  </a:lnTo>
                  <a:lnTo>
                    <a:pt x="19" y="112"/>
                  </a:lnTo>
                  <a:lnTo>
                    <a:pt x="19" y="111"/>
                  </a:lnTo>
                  <a:lnTo>
                    <a:pt x="19" y="110"/>
                  </a:lnTo>
                  <a:lnTo>
                    <a:pt x="19" y="109"/>
                  </a:lnTo>
                  <a:lnTo>
                    <a:pt x="20" y="109"/>
                  </a:lnTo>
                  <a:lnTo>
                    <a:pt x="20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5"/>
                  </a:lnTo>
                  <a:lnTo>
                    <a:pt x="20" y="105"/>
                  </a:lnTo>
                  <a:lnTo>
                    <a:pt x="21" y="104"/>
                  </a:lnTo>
                  <a:lnTo>
                    <a:pt x="21" y="103"/>
                  </a:lnTo>
                  <a:lnTo>
                    <a:pt x="21" y="102"/>
                  </a:lnTo>
                  <a:lnTo>
                    <a:pt x="22" y="102"/>
                  </a:lnTo>
                  <a:lnTo>
                    <a:pt x="22" y="101"/>
                  </a:lnTo>
                  <a:lnTo>
                    <a:pt x="22" y="99"/>
                  </a:lnTo>
                  <a:lnTo>
                    <a:pt x="21" y="99"/>
                  </a:lnTo>
                  <a:lnTo>
                    <a:pt x="21" y="98"/>
                  </a:lnTo>
                  <a:lnTo>
                    <a:pt x="22" y="99"/>
                  </a:lnTo>
                  <a:lnTo>
                    <a:pt x="22" y="98"/>
                  </a:lnTo>
                  <a:lnTo>
                    <a:pt x="22" y="97"/>
                  </a:lnTo>
                  <a:lnTo>
                    <a:pt x="22" y="96"/>
                  </a:lnTo>
                  <a:lnTo>
                    <a:pt x="22" y="95"/>
                  </a:lnTo>
                  <a:lnTo>
                    <a:pt x="21" y="94"/>
                  </a:lnTo>
                  <a:lnTo>
                    <a:pt x="21" y="92"/>
                  </a:lnTo>
                  <a:lnTo>
                    <a:pt x="22" y="91"/>
                  </a:lnTo>
                  <a:lnTo>
                    <a:pt x="21" y="91"/>
                  </a:lnTo>
                  <a:lnTo>
                    <a:pt x="21" y="90"/>
                  </a:lnTo>
                  <a:lnTo>
                    <a:pt x="21" y="91"/>
                  </a:lnTo>
                  <a:lnTo>
                    <a:pt x="20" y="91"/>
                  </a:lnTo>
                  <a:lnTo>
                    <a:pt x="20" y="90"/>
                  </a:lnTo>
                  <a:lnTo>
                    <a:pt x="20" y="91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6" y="90"/>
                  </a:lnTo>
                  <a:lnTo>
                    <a:pt x="16" y="90"/>
                  </a:lnTo>
                  <a:lnTo>
                    <a:pt x="16" y="90"/>
                  </a:lnTo>
                  <a:lnTo>
                    <a:pt x="16" y="90"/>
                  </a:lnTo>
                  <a:lnTo>
                    <a:pt x="16" y="89"/>
                  </a:lnTo>
                  <a:lnTo>
                    <a:pt x="16" y="88"/>
                  </a:lnTo>
                  <a:lnTo>
                    <a:pt x="15" y="88"/>
                  </a:lnTo>
                  <a:lnTo>
                    <a:pt x="15" y="86"/>
                  </a:lnTo>
                  <a:lnTo>
                    <a:pt x="15" y="85"/>
                  </a:lnTo>
                  <a:lnTo>
                    <a:pt x="14" y="84"/>
                  </a:lnTo>
                  <a:lnTo>
                    <a:pt x="13" y="84"/>
                  </a:lnTo>
                  <a:lnTo>
                    <a:pt x="11" y="83"/>
                  </a:lnTo>
                  <a:lnTo>
                    <a:pt x="10" y="83"/>
                  </a:lnTo>
                  <a:lnTo>
                    <a:pt x="9" y="83"/>
                  </a:lnTo>
                  <a:lnTo>
                    <a:pt x="9" y="84"/>
                  </a:lnTo>
                  <a:lnTo>
                    <a:pt x="8" y="84"/>
                  </a:lnTo>
                  <a:lnTo>
                    <a:pt x="8" y="83"/>
                  </a:lnTo>
                  <a:lnTo>
                    <a:pt x="7" y="83"/>
                  </a:lnTo>
                  <a:lnTo>
                    <a:pt x="6" y="83"/>
                  </a:lnTo>
                  <a:lnTo>
                    <a:pt x="6" y="82"/>
                  </a:lnTo>
                  <a:lnTo>
                    <a:pt x="6" y="83"/>
                  </a:lnTo>
                  <a:lnTo>
                    <a:pt x="6" y="82"/>
                  </a:lnTo>
                  <a:lnTo>
                    <a:pt x="4" y="82"/>
                  </a:lnTo>
                  <a:lnTo>
                    <a:pt x="3" y="82"/>
                  </a:lnTo>
                  <a:lnTo>
                    <a:pt x="4" y="82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3" y="80"/>
                  </a:lnTo>
                  <a:lnTo>
                    <a:pt x="3" y="79"/>
                  </a:lnTo>
                  <a:lnTo>
                    <a:pt x="3" y="80"/>
                  </a:lnTo>
                  <a:lnTo>
                    <a:pt x="2" y="80"/>
                  </a:lnTo>
                  <a:lnTo>
                    <a:pt x="1" y="79"/>
                  </a:lnTo>
                  <a:lnTo>
                    <a:pt x="0" y="79"/>
                  </a:lnTo>
                  <a:lnTo>
                    <a:pt x="1" y="78"/>
                  </a:lnTo>
                  <a:lnTo>
                    <a:pt x="2" y="78"/>
                  </a:lnTo>
                  <a:lnTo>
                    <a:pt x="3" y="77"/>
                  </a:lnTo>
                  <a:lnTo>
                    <a:pt x="3" y="76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6" y="72"/>
                  </a:lnTo>
                  <a:lnTo>
                    <a:pt x="6" y="71"/>
                  </a:lnTo>
                  <a:lnTo>
                    <a:pt x="6" y="70"/>
                  </a:lnTo>
                  <a:lnTo>
                    <a:pt x="7" y="70"/>
                  </a:lnTo>
                  <a:lnTo>
                    <a:pt x="7" y="69"/>
                  </a:lnTo>
                  <a:lnTo>
                    <a:pt x="6" y="67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4" y="64"/>
                  </a:lnTo>
                  <a:lnTo>
                    <a:pt x="4" y="63"/>
                  </a:lnTo>
                  <a:lnTo>
                    <a:pt x="4" y="62"/>
                  </a:lnTo>
                  <a:lnTo>
                    <a:pt x="3" y="60"/>
                  </a:lnTo>
                  <a:lnTo>
                    <a:pt x="2" y="59"/>
                  </a:lnTo>
                  <a:lnTo>
                    <a:pt x="3" y="59"/>
                  </a:lnTo>
                  <a:lnTo>
                    <a:pt x="4" y="58"/>
                  </a:lnTo>
                  <a:lnTo>
                    <a:pt x="4" y="59"/>
                  </a:lnTo>
                  <a:lnTo>
                    <a:pt x="6" y="59"/>
                  </a:lnTo>
                  <a:lnTo>
                    <a:pt x="7" y="59"/>
                  </a:lnTo>
                  <a:lnTo>
                    <a:pt x="8" y="60"/>
                  </a:lnTo>
                  <a:lnTo>
                    <a:pt x="8" y="59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9" y="57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9" y="54"/>
                  </a:lnTo>
                  <a:lnTo>
                    <a:pt x="9" y="53"/>
                  </a:lnTo>
                  <a:lnTo>
                    <a:pt x="10" y="52"/>
                  </a:lnTo>
                  <a:lnTo>
                    <a:pt x="10" y="51"/>
                  </a:lnTo>
                  <a:lnTo>
                    <a:pt x="11" y="50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1" y="50"/>
                  </a:lnTo>
                  <a:lnTo>
                    <a:pt x="11" y="49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7"/>
                  </a:lnTo>
                  <a:lnTo>
                    <a:pt x="7" y="46"/>
                  </a:lnTo>
                  <a:lnTo>
                    <a:pt x="7" y="45"/>
                  </a:lnTo>
                  <a:lnTo>
                    <a:pt x="8" y="44"/>
                  </a:lnTo>
                  <a:lnTo>
                    <a:pt x="7" y="43"/>
                  </a:lnTo>
                  <a:lnTo>
                    <a:pt x="7" y="41"/>
                  </a:lnTo>
                  <a:lnTo>
                    <a:pt x="8" y="41"/>
                  </a:lnTo>
                  <a:lnTo>
                    <a:pt x="9" y="41"/>
                  </a:lnTo>
                  <a:lnTo>
                    <a:pt x="10" y="41"/>
                  </a:lnTo>
                  <a:lnTo>
                    <a:pt x="11" y="41"/>
                  </a:lnTo>
                  <a:lnTo>
                    <a:pt x="13" y="41"/>
                  </a:lnTo>
                  <a:lnTo>
                    <a:pt x="14" y="43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6" y="43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7" y="44"/>
                  </a:lnTo>
                  <a:lnTo>
                    <a:pt x="17" y="43"/>
                  </a:lnTo>
                  <a:lnTo>
                    <a:pt x="16" y="43"/>
                  </a:lnTo>
                  <a:lnTo>
                    <a:pt x="17" y="41"/>
                  </a:lnTo>
                  <a:lnTo>
                    <a:pt x="16" y="40"/>
                  </a:lnTo>
                  <a:lnTo>
                    <a:pt x="16" y="39"/>
                  </a:lnTo>
                  <a:lnTo>
                    <a:pt x="16" y="38"/>
                  </a:lnTo>
                  <a:lnTo>
                    <a:pt x="16" y="37"/>
                  </a:lnTo>
                  <a:lnTo>
                    <a:pt x="15" y="36"/>
                  </a:lnTo>
                  <a:lnTo>
                    <a:pt x="15" y="37"/>
                  </a:lnTo>
                  <a:lnTo>
                    <a:pt x="14" y="36"/>
                  </a:lnTo>
                  <a:lnTo>
                    <a:pt x="13" y="36"/>
                  </a:lnTo>
                  <a:lnTo>
                    <a:pt x="13" y="34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2"/>
                  </a:lnTo>
                  <a:lnTo>
                    <a:pt x="14" y="32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30"/>
                  </a:lnTo>
                  <a:lnTo>
                    <a:pt x="15" y="30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4" y="26"/>
                  </a:lnTo>
                  <a:lnTo>
                    <a:pt x="15" y="25"/>
                  </a:lnTo>
                  <a:lnTo>
                    <a:pt x="14" y="24"/>
                  </a:lnTo>
                  <a:lnTo>
                    <a:pt x="13" y="24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0" y="25"/>
                  </a:lnTo>
                  <a:lnTo>
                    <a:pt x="10" y="24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3" y="10"/>
                  </a:lnTo>
                  <a:lnTo>
                    <a:pt x="14" y="10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9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3" y="7"/>
                  </a:lnTo>
                  <a:lnTo>
                    <a:pt x="23" y="8"/>
                  </a:lnTo>
                  <a:lnTo>
                    <a:pt x="24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9" y="10"/>
                  </a:lnTo>
                  <a:lnTo>
                    <a:pt x="30" y="10"/>
                  </a:lnTo>
                  <a:lnTo>
                    <a:pt x="30" y="8"/>
                  </a:lnTo>
                  <a:lnTo>
                    <a:pt x="30" y="7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3" y="6"/>
                  </a:lnTo>
                  <a:lnTo>
                    <a:pt x="34" y="6"/>
                  </a:lnTo>
                  <a:lnTo>
                    <a:pt x="34" y="5"/>
                  </a:lnTo>
                  <a:lnTo>
                    <a:pt x="35" y="6"/>
                  </a:lnTo>
                  <a:lnTo>
                    <a:pt x="36" y="6"/>
                  </a:lnTo>
                  <a:lnTo>
                    <a:pt x="36" y="5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6" y="5"/>
                  </a:lnTo>
                  <a:lnTo>
                    <a:pt x="36" y="4"/>
                  </a:lnTo>
                  <a:lnTo>
                    <a:pt x="36" y="2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7" y="2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1" y="2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3" y="0"/>
                  </a:lnTo>
                  <a:lnTo>
                    <a:pt x="45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76" name="Freeform 531">
              <a:extLst>
                <a:ext uri="{FF2B5EF4-FFF2-40B4-BE49-F238E27FC236}">
                  <a16:creationId xmlns:a16="http://schemas.microsoft.com/office/drawing/2014/main" id="{7B0B49F8-D157-66F6-6F35-63A592F9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319" y="2524274"/>
              <a:ext cx="490538" cy="461963"/>
            </a:xfrm>
            <a:custGeom>
              <a:avLst/>
              <a:gdLst>
                <a:gd name="T0" fmla="*/ 309 w 309"/>
                <a:gd name="T1" fmla="*/ 146 h 291"/>
                <a:gd name="T2" fmla="*/ 307 w 309"/>
                <a:gd name="T3" fmla="*/ 171 h 291"/>
                <a:gd name="T4" fmla="*/ 296 w 309"/>
                <a:gd name="T5" fmla="*/ 189 h 291"/>
                <a:gd name="T6" fmla="*/ 278 w 309"/>
                <a:gd name="T7" fmla="*/ 192 h 291"/>
                <a:gd name="T8" fmla="*/ 254 w 309"/>
                <a:gd name="T9" fmla="*/ 194 h 291"/>
                <a:gd name="T10" fmla="*/ 228 w 309"/>
                <a:gd name="T11" fmla="*/ 199 h 291"/>
                <a:gd name="T12" fmla="*/ 199 w 309"/>
                <a:gd name="T13" fmla="*/ 208 h 291"/>
                <a:gd name="T14" fmla="*/ 176 w 309"/>
                <a:gd name="T15" fmla="*/ 217 h 291"/>
                <a:gd name="T16" fmla="*/ 169 w 309"/>
                <a:gd name="T17" fmla="*/ 223 h 291"/>
                <a:gd name="T18" fmla="*/ 159 w 309"/>
                <a:gd name="T19" fmla="*/ 229 h 291"/>
                <a:gd name="T20" fmla="*/ 150 w 309"/>
                <a:gd name="T21" fmla="*/ 231 h 291"/>
                <a:gd name="T22" fmla="*/ 150 w 309"/>
                <a:gd name="T23" fmla="*/ 242 h 291"/>
                <a:gd name="T24" fmla="*/ 146 w 309"/>
                <a:gd name="T25" fmla="*/ 251 h 291"/>
                <a:gd name="T26" fmla="*/ 134 w 309"/>
                <a:gd name="T27" fmla="*/ 256 h 291"/>
                <a:gd name="T28" fmla="*/ 131 w 309"/>
                <a:gd name="T29" fmla="*/ 267 h 291"/>
                <a:gd name="T30" fmla="*/ 129 w 309"/>
                <a:gd name="T31" fmla="*/ 278 h 291"/>
                <a:gd name="T32" fmla="*/ 120 w 309"/>
                <a:gd name="T33" fmla="*/ 286 h 291"/>
                <a:gd name="T34" fmla="*/ 114 w 309"/>
                <a:gd name="T35" fmla="*/ 288 h 291"/>
                <a:gd name="T36" fmla="*/ 110 w 309"/>
                <a:gd name="T37" fmla="*/ 283 h 291"/>
                <a:gd name="T38" fmla="*/ 105 w 309"/>
                <a:gd name="T39" fmla="*/ 287 h 291"/>
                <a:gd name="T40" fmla="*/ 92 w 309"/>
                <a:gd name="T41" fmla="*/ 289 h 291"/>
                <a:gd name="T42" fmla="*/ 85 w 309"/>
                <a:gd name="T43" fmla="*/ 286 h 291"/>
                <a:gd name="T44" fmla="*/ 77 w 309"/>
                <a:gd name="T45" fmla="*/ 286 h 291"/>
                <a:gd name="T46" fmla="*/ 69 w 309"/>
                <a:gd name="T47" fmla="*/ 276 h 291"/>
                <a:gd name="T48" fmla="*/ 72 w 309"/>
                <a:gd name="T49" fmla="*/ 267 h 291"/>
                <a:gd name="T50" fmla="*/ 64 w 309"/>
                <a:gd name="T51" fmla="*/ 256 h 291"/>
                <a:gd name="T52" fmla="*/ 57 w 309"/>
                <a:gd name="T53" fmla="*/ 247 h 291"/>
                <a:gd name="T54" fmla="*/ 50 w 309"/>
                <a:gd name="T55" fmla="*/ 254 h 291"/>
                <a:gd name="T56" fmla="*/ 38 w 309"/>
                <a:gd name="T57" fmla="*/ 253 h 291"/>
                <a:gd name="T58" fmla="*/ 28 w 309"/>
                <a:gd name="T59" fmla="*/ 256 h 291"/>
                <a:gd name="T60" fmla="*/ 19 w 309"/>
                <a:gd name="T61" fmla="*/ 256 h 291"/>
                <a:gd name="T62" fmla="*/ 17 w 309"/>
                <a:gd name="T63" fmla="*/ 247 h 291"/>
                <a:gd name="T64" fmla="*/ 17 w 309"/>
                <a:gd name="T65" fmla="*/ 237 h 291"/>
                <a:gd name="T66" fmla="*/ 8 w 309"/>
                <a:gd name="T67" fmla="*/ 230 h 291"/>
                <a:gd name="T68" fmla="*/ 6 w 309"/>
                <a:gd name="T69" fmla="*/ 220 h 291"/>
                <a:gd name="T70" fmla="*/ 1 w 309"/>
                <a:gd name="T71" fmla="*/ 205 h 291"/>
                <a:gd name="T72" fmla="*/ 4 w 309"/>
                <a:gd name="T73" fmla="*/ 203 h 291"/>
                <a:gd name="T74" fmla="*/ 8 w 309"/>
                <a:gd name="T75" fmla="*/ 198 h 291"/>
                <a:gd name="T76" fmla="*/ 14 w 309"/>
                <a:gd name="T77" fmla="*/ 188 h 291"/>
                <a:gd name="T78" fmla="*/ 27 w 309"/>
                <a:gd name="T79" fmla="*/ 195 h 291"/>
                <a:gd name="T80" fmla="*/ 40 w 309"/>
                <a:gd name="T81" fmla="*/ 191 h 291"/>
                <a:gd name="T82" fmla="*/ 56 w 309"/>
                <a:gd name="T83" fmla="*/ 189 h 291"/>
                <a:gd name="T84" fmla="*/ 86 w 309"/>
                <a:gd name="T85" fmla="*/ 189 h 291"/>
                <a:gd name="T86" fmla="*/ 120 w 309"/>
                <a:gd name="T87" fmla="*/ 189 h 291"/>
                <a:gd name="T88" fmla="*/ 128 w 309"/>
                <a:gd name="T89" fmla="*/ 171 h 291"/>
                <a:gd name="T90" fmla="*/ 123 w 309"/>
                <a:gd name="T91" fmla="*/ 150 h 291"/>
                <a:gd name="T92" fmla="*/ 120 w 309"/>
                <a:gd name="T93" fmla="*/ 125 h 291"/>
                <a:gd name="T94" fmla="*/ 117 w 309"/>
                <a:gd name="T95" fmla="*/ 98 h 291"/>
                <a:gd name="T96" fmla="*/ 114 w 309"/>
                <a:gd name="T97" fmla="*/ 66 h 291"/>
                <a:gd name="T98" fmla="*/ 111 w 309"/>
                <a:gd name="T99" fmla="*/ 31 h 291"/>
                <a:gd name="T100" fmla="*/ 108 w 309"/>
                <a:gd name="T101" fmla="*/ 5 h 291"/>
                <a:gd name="T102" fmla="*/ 142 w 309"/>
                <a:gd name="T103" fmla="*/ 1 h 291"/>
                <a:gd name="T104" fmla="*/ 164 w 309"/>
                <a:gd name="T105" fmla="*/ 17 h 291"/>
                <a:gd name="T106" fmla="*/ 186 w 309"/>
                <a:gd name="T107" fmla="*/ 31 h 291"/>
                <a:gd name="T108" fmla="*/ 208 w 309"/>
                <a:gd name="T109" fmla="*/ 49 h 291"/>
                <a:gd name="T110" fmla="*/ 231 w 309"/>
                <a:gd name="T111" fmla="*/ 65 h 291"/>
                <a:gd name="T112" fmla="*/ 252 w 309"/>
                <a:gd name="T113" fmla="*/ 81 h 291"/>
                <a:gd name="T114" fmla="*/ 260 w 309"/>
                <a:gd name="T115" fmla="*/ 89 h 291"/>
                <a:gd name="T116" fmla="*/ 271 w 309"/>
                <a:gd name="T117" fmla="*/ 95 h 291"/>
                <a:gd name="T118" fmla="*/ 290 w 309"/>
                <a:gd name="T119" fmla="*/ 105 h 291"/>
                <a:gd name="T120" fmla="*/ 289 w 309"/>
                <a:gd name="T121" fmla="*/ 119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9" h="291">
                  <a:moveTo>
                    <a:pt x="309" y="117"/>
                  </a:moveTo>
                  <a:lnTo>
                    <a:pt x="309" y="119"/>
                  </a:lnTo>
                  <a:lnTo>
                    <a:pt x="309" y="123"/>
                  </a:lnTo>
                  <a:lnTo>
                    <a:pt x="309" y="125"/>
                  </a:lnTo>
                  <a:lnTo>
                    <a:pt x="309" y="127"/>
                  </a:lnTo>
                  <a:lnTo>
                    <a:pt x="309" y="130"/>
                  </a:lnTo>
                  <a:lnTo>
                    <a:pt x="309" y="132"/>
                  </a:lnTo>
                  <a:lnTo>
                    <a:pt x="309" y="134"/>
                  </a:lnTo>
                  <a:lnTo>
                    <a:pt x="309" y="137"/>
                  </a:lnTo>
                  <a:lnTo>
                    <a:pt x="309" y="140"/>
                  </a:lnTo>
                  <a:lnTo>
                    <a:pt x="309" y="141"/>
                  </a:lnTo>
                  <a:lnTo>
                    <a:pt x="309" y="143"/>
                  </a:lnTo>
                  <a:lnTo>
                    <a:pt x="309" y="144"/>
                  </a:lnTo>
                  <a:lnTo>
                    <a:pt x="309" y="146"/>
                  </a:lnTo>
                  <a:lnTo>
                    <a:pt x="309" y="149"/>
                  </a:lnTo>
                  <a:lnTo>
                    <a:pt x="309" y="151"/>
                  </a:lnTo>
                  <a:lnTo>
                    <a:pt x="309" y="153"/>
                  </a:lnTo>
                  <a:lnTo>
                    <a:pt x="309" y="156"/>
                  </a:lnTo>
                  <a:lnTo>
                    <a:pt x="309" y="158"/>
                  </a:lnTo>
                  <a:lnTo>
                    <a:pt x="309" y="159"/>
                  </a:lnTo>
                  <a:lnTo>
                    <a:pt x="309" y="160"/>
                  </a:lnTo>
                  <a:lnTo>
                    <a:pt x="309" y="163"/>
                  </a:lnTo>
                  <a:lnTo>
                    <a:pt x="309" y="164"/>
                  </a:lnTo>
                  <a:lnTo>
                    <a:pt x="309" y="165"/>
                  </a:lnTo>
                  <a:lnTo>
                    <a:pt x="309" y="167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7" y="171"/>
                  </a:lnTo>
                  <a:lnTo>
                    <a:pt x="306" y="172"/>
                  </a:lnTo>
                  <a:lnTo>
                    <a:pt x="304" y="177"/>
                  </a:lnTo>
                  <a:lnTo>
                    <a:pt x="304" y="178"/>
                  </a:lnTo>
                  <a:lnTo>
                    <a:pt x="304" y="179"/>
                  </a:lnTo>
                  <a:lnTo>
                    <a:pt x="303" y="181"/>
                  </a:lnTo>
                  <a:lnTo>
                    <a:pt x="303" y="183"/>
                  </a:lnTo>
                  <a:lnTo>
                    <a:pt x="303" y="184"/>
                  </a:lnTo>
                  <a:lnTo>
                    <a:pt x="302" y="184"/>
                  </a:lnTo>
                  <a:lnTo>
                    <a:pt x="302" y="185"/>
                  </a:lnTo>
                  <a:lnTo>
                    <a:pt x="300" y="185"/>
                  </a:lnTo>
                  <a:lnTo>
                    <a:pt x="299" y="185"/>
                  </a:lnTo>
                  <a:lnTo>
                    <a:pt x="299" y="186"/>
                  </a:lnTo>
                  <a:lnTo>
                    <a:pt x="297" y="188"/>
                  </a:lnTo>
                  <a:lnTo>
                    <a:pt x="296" y="189"/>
                  </a:lnTo>
                  <a:lnTo>
                    <a:pt x="296" y="190"/>
                  </a:lnTo>
                  <a:lnTo>
                    <a:pt x="296" y="191"/>
                  </a:lnTo>
                  <a:lnTo>
                    <a:pt x="294" y="191"/>
                  </a:lnTo>
                  <a:lnTo>
                    <a:pt x="292" y="191"/>
                  </a:lnTo>
                  <a:lnTo>
                    <a:pt x="289" y="191"/>
                  </a:lnTo>
                  <a:lnTo>
                    <a:pt x="286" y="190"/>
                  </a:lnTo>
                  <a:lnTo>
                    <a:pt x="285" y="190"/>
                  </a:lnTo>
                  <a:lnTo>
                    <a:pt x="285" y="191"/>
                  </a:lnTo>
                  <a:lnTo>
                    <a:pt x="285" y="192"/>
                  </a:lnTo>
                  <a:lnTo>
                    <a:pt x="284" y="192"/>
                  </a:lnTo>
                  <a:lnTo>
                    <a:pt x="284" y="192"/>
                  </a:lnTo>
                  <a:lnTo>
                    <a:pt x="281" y="192"/>
                  </a:lnTo>
                  <a:lnTo>
                    <a:pt x="280" y="192"/>
                  </a:lnTo>
                  <a:lnTo>
                    <a:pt x="278" y="192"/>
                  </a:lnTo>
                  <a:lnTo>
                    <a:pt x="276" y="192"/>
                  </a:lnTo>
                  <a:lnTo>
                    <a:pt x="274" y="192"/>
                  </a:lnTo>
                  <a:lnTo>
                    <a:pt x="272" y="192"/>
                  </a:lnTo>
                  <a:lnTo>
                    <a:pt x="271" y="192"/>
                  </a:lnTo>
                  <a:lnTo>
                    <a:pt x="268" y="192"/>
                  </a:lnTo>
                  <a:lnTo>
                    <a:pt x="266" y="192"/>
                  </a:lnTo>
                  <a:lnTo>
                    <a:pt x="265" y="192"/>
                  </a:lnTo>
                  <a:lnTo>
                    <a:pt x="263" y="192"/>
                  </a:lnTo>
                  <a:lnTo>
                    <a:pt x="261" y="192"/>
                  </a:lnTo>
                  <a:lnTo>
                    <a:pt x="259" y="194"/>
                  </a:lnTo>
                  <a:lnTo>
                    <a:pt x="258" y="194"/>
                  </a:lnTo>
                  <a:lnTo>
                    <a:pt x="255" y="194"/>
                  </a:lnTo>
                  <a:lnTo>
                    <a:pt x="255" y="194"/>
                  </a:lnTo>
                  <a:lnTo>
                    <a:pt x="254" y="194"/>
                  </a:lnTo>
                  <a:lnTo>
                    <a:pt x="253" y="195"/>
                  </a:lnTo>
                  <a:lnTo>
                    <a:pt x="251" y="196"/>
                  </a:lnTo>
                  <a:lnTo>
                    <a:pt x="250" y="197"/>
                  </a:lnTo>
                  <a:lnTo>
                    <a:pt x="248" y="199"/>
                  </a:lnTo>
                  <a:lnTo>
                    <a:pt x="247" y="199"/>
                  </a:lnTo>
                  <a:lnTo>
                    <a:pt x="245" y="199"/>
                  </a:lnTo>
                  <a:lnTo>
                    <a:pt x="244" y="199"/>
                  </a:lnTo>
                  <a:lnTo>
                    <a:pt x="242" y="199"/>
                  </a:lnTo>
                  <a:lnTo>
                    <a:pt x="239" y="199"/>
                  </a:lnTo>
                  <a:lnTo>
                    <a:pt x="238" y="199"/>
                  </a:lnTo>
                  <a:lnTo>
                    <a:pt x="237" y="199"/>
                  </a:lnTo>
                  <a:lnTo>
                    <a:pt x="233" y="199"/>
                  </a:lnTo>
                  <a:lnTo>
                    <a:pt x="233" y="199"/>
                  </a:lnTo>
                  <a:lnTo>
                    <a:pt x="228" y="199"/>
                  </a:lnTo>
                  <a:lnTo>
                    <a:pt x="227" y="198"/>
                  </a:lnTo>
                  <a:lnTo>
                    <a:pt x="226" y="197"/>
                  </a:lnTo>
                  <a:lnTo>
                    <a:pt x="225" y="198"/>
                  </a:lnTo>
                  <a:lnTo>
                    <a:pt x="224" y="198"/>
                  </a:lnTo>
                  <a:lnTo>
                    <a:pt x="222" y="198"/>
                  </a:lnTo>
                  <a:lnTo>
                    <a:pt x="221" y="197"/>
                  </a:lnTo>
                  <a:lnTo>
                    <a:pt x="216" y="197"/>
                  </a:lnTo>
                  <a:lnTo>
                    <a:pt x="215" y="197"/>
                  </a:lnTo>
                  <a:lnTo>
                    <a:pt x="215" y="198"/>
                  </a:lnTo>
                  <a:lnTo>
                    <a:pt x="214" y="199"/>
                  </a:lnTo>
                  <a:lnTo>
                    <a:pt x="211" y="202"/>
                  </a:lnTo>
                  <a:lnTo>
                    <a:pt x="209" y="202"/>
                  </a:lnTo>
                  <a:lnTo>
                    <a:pt x="205" y="203"/>
                  </a:lnTo>
                  <a:lnTo>
                    <a:pt x="199" y="208"/>
                  </a:lnTo>
                  <a:lnTo>
                    <a:pt x="198" y="208"/>
                  </a:lnTo>
                  <a:lnTo>
                    <a:pt x="196" y="208"/>
                  </a:lnTo>
                  <a:lnTo>
                    <a:pt x="194" y="208"/>
                  </a:lnTo>
                  <a:lnTo>
                    <a:pt x="193" y="209"/>
                  </a:lnTo>
                  <a:lnTo>
                    <a:pt x="193" y="214"/>
                  </a:lnTo>
                  <a:lnTo>
                    <a:pt x="192" y="214"/>
                  </a:lnTo>
                  <a:lnTo>
                    <a:pt x="192" y="215"/>
                  </a:lnTo>
                  <a:lnTo>
                    <a:pt x="190" y="215"/>
                  </a:lnTo>
                  <a:lnTo>
                    <a:pt x="189" y="215"/>
                  </a:lnTo>
                  <a:lnTo>
                    <a:pt x="186" y="212"/>
                  </a:lnTo>
                  <a:lnTo>
                    <a:pt x="183" y="212"/>
                  </a:lnTo>
                  <a:lnTo>
                    <a:pt x="181" y="214"/>
                  </a:lnTo>
                  <a:lnTo>
                    <a:pt x="180" y="215"/>
                  </a:lnTo>
                  <a:lnTo>
                    <a:pt x="176" y="217"/>
                  </a:lnTo>
                  <a:lnTo>
                    <a:pt x="176" y="218"/>
                  </a:lnTo>
                  <a:lnTo>
                    <a:pt x="175" y="221"/>
                  </a:lnTo>
                  <a:lnTo>
                    <a:pt x="175" y="222"/>
                  </a:lnTo>
                  <a:lnTo>
                    <a:pt x="175" y="223"/>
                  </a:lnTo>
                  <a:lnTo>
                    <a:pt x="175" y="224"/>
                  </a:lnTo>
                  <a:lnTo>
                    <a:pt x="175" y="225"/>
                  </a:lnTo>
                  <a:lnTo>
                    <a:pt x="174" y="225"/>
                  </a:lnTo>
                  <a:lnTo>
                    <a:pt x="173" y="225"/>
                  </a:lnTo>
                  <a:lnTo>
                    <a:pt x="172" y="225"/>
                  </a:lnTo>
                  <a:lnTo>
                    <a:pt x="172" y="224"/>
                  </a:lnTo>
                  <a:lnTo>
                    <a:pt x="170" y="224"/>
                  </a:lnTo>
                  <a:lnTo>
                    <a:pt x="170" y="224"/>
                  </a:lnTo>
                  <a:lnTo>
                    <a:pt x="170" y="223"/>
                  </a:lnTo>
                  <a:lnTo>
                    <a:pt x="169" y="223"/>
                  </a:lnTo>
                  <a:lnTo>
                    <a:pt x="169" y="224"/>
                  </a:lnTo>
                  <a:lnTo>
                    <a:pt x="169" y="225"/>
                  </a:lnTo>
                  <a:lnTo>
                    <a:pt x="169" y="227"/>
                  </a:lnTo>
                  <a:lnTo>
                    <a:pt x="169" y="230"/>
                  </a:lnTo>
                  <a:lnTo>
                    <a:pt x="169" y="231"/>
                  </a:lnTo>
                  <a:lnTo>
                    <a:pt x="167" y="231"/>
                  </a:lnTo>
                  <a:lnTo>
                    <a:pt x="166" y="231"/>
                  </a:lnTo>
                  <a:lnTo>
                    <a:pt x="166" y="233"/>
                  </a:lnTo>
                  <a:lnTo>
                    <a:pt x="166" y="234"/>
                  </a:lnTo>
                  <a:lnTo>
                    <a:pt x="164" y="233"/>
                  </a:lnTo>
                  <a:lnTo>
                    <a:pt x="163" y="233"/>
                  </a:lnTo>
                  <a:lnTo>
                    <a:pt x="161" y="231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57" y="229"/>
                  </a:lnTo>
                  <a:lnTo>
                    <a:pt x="156" y="229"/>
                  </a:lnTo>
                  <a:lnTo>
                    <a:pt x="155" y="229"/>
                  </a:lnTo>
                  <a:lnTo>
                    <a:pt x="156" y="228"/>
                  </a:lnTo>
                  <a:lnTo>
                    <a:pt x="156" y="228"/>
                  </a:lnTo>
                  <a:lnTo>
                    <a:pt x="155" y="228"/>
                  </a:lnTo>
                  <a:lnTo>
                    <a:pt x="156" y="228"/>
                  </a:lnTo>
                  <a:lnTo>
                    <a:pt x="155" y="228"/>
                  </a:lnTo>
                  <a:lnTo>
                    <a:pt x="154" y="228"/>
                  </a:lnTo>
                  <a:lnTo>
                    <a:pt x="154" y="229"/>
                  </a:lnTo>
                  <a:lnTo>
                    <a:pt x="153" y="229"/>
                  </a:lnTo>
                  <a:lnTo>
                    <a:pt x="153" y="230"/>
                  </a:lnTo>
                  <a:lnTo>
                    <a:pt x="151" y="231"/>
                  </a:lnTo>
                  <a:lnTo>
                    <a:pt x="150" y="231"/>
                  </a:lnTo>
                  <a:lnTo>
                    <a:pt x="150" y="233"/>
                  </a:lnTo>
                  <a:lnTo>
                    <a:pt x="149" y="233"/>
                  </a:lnTo>
                  <a:lnTo>
                    <a:pt x="149" y="234"/>
                  </a:lnTo>
                  <a:lnTo>
                    <a:pt x="148" y="234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6"/>
                  </a:lnTo>
                  <a:lnTo>
                    <a:pt x="150" y="236"/>
                  </a:lnTo>
                  <a:lnTo>
                    <a:pt x="150" y="237"/>
                  </a:lnTo>
                  <a:lnTo>
                    <a:pt x="150" y="238"/>
                  </a:lnTo>
                  <a:lnTo>
                    <a:pt x="150" y="240"/>
                  </a:lnTo>
                  <a:lnTo>
                    <a:pt x="151" y="240"/>
                  </a:lnTo>
                  <a:lnTo>
                    <a:pt x="151" y="241"/>
                  </a:lnTo>
                  <a:lnTo>
                    <a:pt x="150" y="242"/>
                  </a:lnTo>
                  <a:lnTo>
                    <a:pt x="149" y="242"/>
                  </a:lnTo>
                  <a:lnTo>
                    <a:pt x="148" y="242"/>
                  </a:lnTo>
                  <a:lnTo>
                    <a:pt x="147" y="242"/>
                  </a:lnTo>
                  <a:lnTo>
                    <a:pt x="146" y="242"/>
                  </a:lnTo>
                  <a:lnTo>
                    <a:pt x="146" y="243"/>
                  </a:lnTo>
                  <a:lnTo>
                    <a:pt x="147" y="244"/>
                  </a:lnTo>
                  <a:lnTo>
                    <a:pt x="148" y="246"/>
                  </a:lnTo>
                  <a:lnTo>
                    <a:pt x="148" y="247"/>
                  </a:lnTo>
                  <a:lnTo>
                    <a:pt x="147" y="247"/>
                  </a:lnTo>
                  <a:lnTo>
                    <a:pt x="147" y="248"/>
                  </a:lnTo>
                  <a:lnTo>
                    <a:pt x="147" y="249"/>
                  </a:lnTo>
                  <a:lnTo>
                    <a:pt x="147" y="250"/>
                  </a:lnTo>
                  <a:lnTo>
                    <a:pt x="146" y="250"/>
                  </a:lnTo>
                  <a:lnTo>
                    <a:pt x="146" y="251"/>
                  </a:lnTo>
                  <a:lnTo>
                    <a:pt x="143" y="253"/>
                  </a:lnTo>
                  <a:lnTo>
                    <a:pt x="144" y="254"/>
                  </a:lnTo>
                  <a:lnTo>
                    <a:pt x="143" y="254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6"/>
                  </a:lnTo>
                  <a:lnTo>
                    <a:pt x="141" y="256"/>
                  </a:lnTo>
                  <a:lnTo>
                    <a:pt x="140" y="256"/>
                  </a:lnTo>
                  <a:lnTo>
                    <a:pt x="138" y="256"/>
                  </a:lnTo>
                  <a:lnTo>
                    <a:pt x="137" y="256"/>
                  </a:lnTo>
                  <a:lnTo>
                    <a:pt x="137" y="256"/>
                  </a:lnTo>
                  <a:lnTo>
                    <a:pt x="136" y="256"/>
                  </a:lnTo>
                  <a:lnTo>
                    <a:pt x="135" y="256"/>
                  </a:lnTo>
                  <a:lnTo>
                    <a:pt x="134" y="256"/>
                  </a:lnTo>
                  <a:lnTo>
                    <a:pt x="133" y="257"/>
                  </a:lnTo>
                  <a:lnTo>
                    <a:pt x="131" y="259"/>
                  </a:lnTo>
                  <a:lnTo>
                    <a:pt x="130" y="259"/>
                  </a:lnTo>
                  <a:lnTo>
                    <a:pt x="129" y="259"/>
                  </a:lnTo>
                  <a:lnTo>
                    <a:pt x="130" y="260"/>
                  </a:lnTo>
                  <a:lnTo>
                    <a:pt x="131" y="260"/>
                  </a:lnTo>
                  <a:lnTo>
                    <a:pt x="131" y="261"/>
                  </a:lnTo>
                  <a:lnTo>
                    <a:pt x="131" y="262"/>
                  </a:lnTo>
                  <a:lnTo>
                    <a:pt x="131" y="263"/>
                  </a:lnTo>
                  <a:lnTo>
                    <a:pt x="133" y="263"/>
                  </a:lnTo>
                  <a:lnTo>
                    <a:pt x="133" y="264"/>
                  </a:lnTo>
                  <a:lnTo>
                    <a:pt x="133" y="266"/>
                  </a:lnTo>
                  <a:lnTo>
                    <a:pt x="133" y="267"/>
                  </a:lnTo>
                  <a:lnTo>
                    <a:pt x="131" y="267"/>
                  </a:lnTo>
                  <a:lnTo>
                    <a:pt x="131" y="268"/>
                  </a:lnTo>
                  <a:lnTo>
                    <a:pt x="131" y="270"/>
                  </a:lnTo>
                  <a:lnTo>
                    <a:pt x="131" y="272"/>
                  </a:lnTo>
                  <a:lnTo>
                    <a:pt x="130" y="272"/>
                  </a:lnTo>
                  <a:lnTo>
                    <a:pt x="130" y="273"/>
                  </a:lnTo>
                  <a:lnTo>
                    <a:pt x="129" y="273"/>
                  </a:lnTo>
                  <a:lnTo>
                    <a:pt x="128" y="274"/>
                  </a:lnTo>
                  <a:lnTo>
                    <a:pt x="127" y="274"/>
                  </a:lnTo>
                  <a:lnTo>
                    <a:pt x="128" y="275"/>
                  </a:lnTo>
                  <a:lnTo>
                    <a:pt x="127" y="275"/>
                  </a:lnTo>
                  <a:lnTo>
                    <a:pt x="128" y="275"/>
                  </a:lnTo>
                  <a:lnTo>
                    <a:pt x="128" y="276"/>
                  </a:lnTo>
                  <a:lnTo>
                    <a:pt x="128" y="278"/>
                  </a:lnTo>
                  <a:lnTo>
                    <a:pt x="129" y="278"/>
                  </a:lnTo>
                  <a:lnTo>
                    <a:pt x="129" y="279"/>
                  </a:lnTo>
                  <a:lnTo>
                    <a:pt x="128" y="280"/>
                  </a:lnTo>
                  <a:lnTo>
                    <a:pt x="128" y="281"/>
                  </a:lnTo>
                  <a:lnTo>
                    <a:pt x="128" y="282"/>
                  </a:lnTo>
                  <a:lnTo>
                    <a:pt x="128" y="283"/>
                  </a:lnTo>
                  <a:lnTo>
                    <a:pt x="128" y="285"/>
                  </a:lnTo>
                  <a:lnTo>
                    <a:pt x="127" y="285"/>
                  </a:lnTo>
                  <a:lnTo>
                    <a:pt x="127" y="286"/>
                  </a:lnTo>
                  <a:lnTo>
                    <a:pt x="127" y="286"/>
                  </a:lnTo>
                  <a:lnTo>
                    <a:pt x="127" y="286"/>
                  </a:lnTo>
                  <a:lnTo>
                    <a:pt x="125" y="286"/>
                  </a:lnTo>
                  <a:lnTo>
                    <a:pt x="124" y="286"/>
                  </a:lnTo>
                  <a:lnTo>
                    <a:pt x="121" y="286"/>
                  </a:lnTo>
                  <a:lnTo>
                    <a:pt x="120" y="286"/>
                  </a:lnTo>
                  <a:lnTo>
                    <a:pt x="120" y="287"/>
                  </a:lnTo>
                  <a:lnTo>
                    <a:pt x="120" y="288"/>
                  </a:lnTo>
                  <a:lnTo>
                    <a:pt x="118" y="288"/>
                  </a:lnTo>
                  <a:lnTo>
                    <a:pt x="118" y="289"/>
                  </a:lnTo>
                  <a:lnTo>
                    <a:pt x="117" y="289"/>
                  </a:lnTo>
                  <a:lnTo>
                    <a:pt x="117" y="291"/>
                  </a:lnTo>
                  <a:lnTo>
                    <a:pt x="116" y="291"/>
                  </a:lnTo>
                  <a:lnTo>
                    <a:pt x="114" y="289"/>
                  </a:lnTo>
                  <a:lnTo>
                    <a:pt x="114" y="288"/>
                  </a:lnTo>
                  <a:lnTo>
                    <a:pt x="114" y="289"/>
                  </a:lnTo>
                  <a:lnTo>
                    <a:pt x="114" y="288"/>
                  </a:lnTo>
                  <a:lnTo>
                    <a:pt x="114" y="287"/>
                  </a:lnTo>
                  <a:lnTo>
                    <a:pt x="114" y="287"/>
                  </a:lnTo>
                  <a:lnTo>
                    <a:pt x="114" y="288"/>
                  </a:lnTo>
                  <a:lnTo>
                    <a:pt x="114" y="287"/>
                  </a:lnTo>
                  <a:lnTo>
                    <a:pt x="114" y="286"/>
                  </a:lnTo>
                  <a:lnTo>
                    <a:pt x="114" y="286"/>
                  </a:lnTo>
                  <a:lnTo>
                    <a:pt x="114" y="285"/>
                  </a:lnTo>
                  <a:lnTo>
                    <a:pt x="114" y="285"/>
                  </a:lnTo>
                  <a:lnTo>
                    <a:pt x="114" y="283"/>
                  </a:lnTo>
                  <a:lnTo>
                    <a:pt x="114" y="282"/>
                  </a:lnTo>
                  <a:lnTo>
                    <a:pt x="114" y="282"/>
                  </a:lnTo>
                  <a:lnTo>
                    <a:pt x="114" y="281"/>
                  </a:lnTo>
                  <a:lnTo>
                    <a:pt x="112" y="281"/>
                  </a:lnTo>
                  <a:lnTo>
                    <a:pt x="111" y="281"/>
                  </a:lnTo>
                  <a:lnTo>
                    <a:pt x="110" y="281"/>
                  </a:lnTo>
                  <a:lnTo>
                    <a:pt x="110" y="282"/>
                  </a:lnTo>
                  <a:lnTo>
                    <a:pt x="110" y="283"/>
                  </a:lnTo>
                  <a:lnTo>
                    <a:pt x="111" y="283"/>
                  </a:lnTo>
                  <a:lnTo>
                    <a:pt x="110" y="283"/>
                  </a:lnTo>
                  <a:lnTo>
                    <a:pt x="109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2"/>
                  </a:lnTo>
                  <a:lnTo>
                    <a:pt x="105" y="282"/>
                  </a:lnTo>
                  <a:lnTo>
                    <a:pt x="105" y="283"/>
                  </a:lnTo>
                  <a:lnTo>
                    <a:pt x="105" y="285"/>
                  </a:lnTo>
                  <a:lnTo>
                    <a:pt x="105" y="286"/>
                  </a:lnTo>
                  <a:lnTo>
                    <a:pt x="106" y="286"/>
                  </a:lnTo>
                  <a:lnTo>
                    <a:pt x="106" y="286"/>
                  </a:lnTo>
                  <a:lnTo>
                    <a:pt x="105" y="286"/>
                  </a:lnTo>
                  <a:lnTo>
                    <a:pt x="105" y="287"/>
                  </a:lnTo>
                  <a:lnTo>
                    <a:pt x="104" y="287"/>
                  </a:lnTo>
                  <a:lnTo>
                    <a:pt x="103" y="286"/>
                  </a:lnTo>
                  <a:lnTo>
                    <a:pt x="103" y="287"/>
                  </a:lnTo>
                  <a:lnTo>
                    <a:pt x="102" y="287"/>
                  </a:lnTo>
                  <a:lnTo>
                    <a:pt x="101" y="287"/>
                  </a:lnTo>
                  <a:lnTo>
                    <a:pt x="99" y="287"/>
                  </a:lnTo>
                  <a:lnTo>
                    <a:pt x="99" y="288"/>
                  </a:lnTo>
                  <a:lnTo>
                    <a:pt x="99" y="289"/>
                  </a:lnTo>
                  <a:lnTo>
                    <a:pt x="99" y="291"/>
                  </a:lnTo>
                  <a:lnTo>
                    <a:pt x="98" y="291"/>
                  </a:lnTo>
                  <a:lnTo>
                    <a:pt x="97" y="289"/>
                  </a:lnTo>
                  <a:lnTo>
                    <a:pt x="95" y="289"/>
                  </a:lnTo>
                  <a:lnTo>
                    <a:pt x="93" y="289"/>
                  </a:lnTo>
                  <a:lnTo>
                    <a:pt x="92" y="289"/>
                  </a:lnTo>
                  <a:lnTo>
                    <a:pt x="92" y="288"/>
                  </a:lnTo>
                  <a:lnTo>
                    <a:pt x="92" y="287"/>
                  </a:lnTo>
                  <a:lnTo>
                    <a:pt x="91" y="287"/>
                  </a:lnTo>
                  <a:lnTo>
                    <a:pt x="90" y="287"/>
                  </a:lnTo>
                  <a:lnTo>
                    <a:pt x="91" y="287"/>
                  </a:lnTo>
                  <a:lnTo>
                    <a:pt x="90" y="287"/>
                  </a:lnTo>
                  <a:lnTo>
                    <a:pt x="90" y="286"/>
                  </a:lnTo>
                  <a:lnTo>
                    <a:pt x="90" y="286"/>
                  </a:lnTo>
                  <a:lnTo>
                    <a:pt x="89" y="286"/>
                  </a:lnTo>
                  <a:lnTo>
                    <a:pt x="89" y="286"/>
                  </a:lnTo>
                  <a:lnTo>
                    <a:pt x="88" y="286"/>
                  </a:lnTo>
                  <a:lnTo>
                    <a:pt x="86" y="286"/>
                  </a:lnTo>
                  <a:lnTo>
                    <a:pt x="86" y="286"/>
                  </a:lnTo>
                  <a:lnTo>
                    <a:pt x="85" y="286"/>
                  </a:lnTo>
                  <a:lnTo>
                    <a:pt x="85" y="287"/>
                  </a:lnTo>
                  <a:lnTo>
                    <a:pt x="85" y="287"/>
                  </a:lnTo>
                  <a:lnTo>
                    <a:pt x="85" y="288"/>
                  </a:lnTo>
                  <a:lnTo>
                    <a:pt x="85" y="289"/>
                  </a:lnTo>
                  <a:lnTo>
                    <a:pt x="84" y="289"/>
                  </a:lnTo>
                  <a:lnTo>
                    <a:pt x="83" y="291"/>
                  </a:lnTo>
                  <a:lnTo>
                    <a:pt x="82" y="291"/>
                  </a:lnTo>
                  <a:lnTo>
                    <a:pt x="82" y="289"/>
                  </a:lnTo>
                  <a:lnTo>
                    <a:pt x="82" y="288"/>
                  </a:lnTo>
                  <a:lnTo>
                    <a:pt x="80" y="287"/>
                  </a:lnTo>
                  <a:lnTo>
                    <a:pt x="79" y="287"/>
                  </a:lnTo>
                  <a:lnTo>
                    <a:pt x="78" y="287"/>
                  </a:lnTo>
                  <a:lnTo>
                    <a:pt x="78" y="286"/>
                  </a:lnTo>
                  <a:lnTo>
                    <a:pt x="77" y="286"/>
                  </a:lnTo>
                  <a:lnTo>
                    <a:pt x="76" y="286"/>
                  </a:lnTo>
                  <a:lnTo>
                    <a:pt x="76" y="285"/>
                  </a:lnTo>
                  <a:lnTo>
                    <a:pt x="75" y="280"/>
                  </a:lnTo>
                  <a:lnTo>
                    <a:pt x="75" y="279"/>
                  </a:lnTo>
                  <a:lnTo>
                    <a:pt x="75" y="278"/>
                  </a:lnTo>
                  <a:lnTo>
                    <a:pt x="75" y="275"/>
                  </a:lnTo>
                  <a:lnTo>
                    <a:pt x="75" y="274"/>
                  </a:lnTo>
                  <a:lnTo>
                    <a:pt x="73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5"/>
                  </a:lnTo>
                  <a:lnTo>
                    <a:pt x="70" y="275"/>
                  </a:lnTo>
                  <a:lnTo>
                    <a:pt x="70" y="276"/>
                  </a:lnTo>
                  <a:lnTo>
                    <a:pt x="69" y="276"/>
                  </a:lnTo>
                  <a:lnTo>
                    <a:pt x="67" y="276"/>
                  </a:lnTo>
                  <a:lnTo>
                    <a:pt x="67" y="275"/>
                  </a:lnTo>
                  <a:lnTo>
                    <a:pt x="69" y="274"/>
                  </a:lnTo>
                  <a:lnTo>
                    <a:pt x="69" y="273"/>
                  </a:lnTo>
                  <a:lnTo>
                    <a:pt x="70" y="273"/>
                  </a:lnTo>
                  <a:lnTo>
                    <a:pt x="70" y="272"/>
                  </a:lnTo>
                  <a:lnTo>
                    <a:pt x="70" y="270"/>
                  </a:lnTo>
                  <a:lnTo>
                    <a:pt x="71" y="270"/>
                  </a:lnTo>
                  <a:lnTo>
                    <a:pt x="71" y="269"/>
                  </a:lnTo>
                  <a:lnTo>
                    <a:pt x="72" y="269"/>
                  </a:lnTo>
                  <a:lnTo>
                    <a:pt x="73" y="269"/>
                  </a:lnTo>
                  <a:lnTo>
                    <a:pt x="72" y="268"/>
                  </a:lnTo>
                  <a:lnTo>
                    <a:pt x="73" y="268"/>
                  </a:lnTo>
                  <a:lnTo>
                    <a:pt x="72" y="267"/>
                  </a:lnTo>
                  <a:lnTo>
                    <a:pt x="71" y="267"/>
                  </a:lnTo>
                  <a:lnTo>
                    <a:pt x="71" y="266"/>
                  </a:lnTo>
                  <a:lnTo>
                    <a:pt x="70" y="266"/>
                  </a:lnTo>
                  <a:lnTo>
                    <a:pt x="69" y="266"/>
                  </a:lnTo>
                  <a:lnTo>
                    <a:pt x="67" y="264"/>
                  </a:lnTo>
                  <a:lnTo>
                    <a:pt x="67" y="263"/>
                  </a:lnTo>
                  <a:lnTo>
                    <a:pt x="67" y="262"/>
                  </a:lnTo>
                  <a:lnTo>
                    <a:pt x="66" y="262"/>
                  </a:lnTo>
                  <a:lnTo>
                    <a:pt x="65" y="262"/>
                  </a:lnTo>
                  <a:lnTo>
                    <a:pt x="64" y="262"/>
                  </a:lnTo>
                  <a:lnTo>
                    <a:pt x="65" y="257"/>
                  </a:lnTo>
                  <a:lnTo>
                    <a:pt x="65" y="256"/>
                  </a:lnTo>
                  <a:lnTo>
                    <a:pt x="65" y="256"/>
                  </a:lnTo>
                  <a:lnTo>
                    <a:pt x="64" y="256"/>
                  </a:lnTo>
                  <a:lnTo>
                    <a:pt x="63" y="255"/>
                  </a:lnTo>
                  <a:lnTo>
                    <a:pt x="63" y="254"/>
                  </a:lnTo>
                  <a:lnTo>
                    <a:pt x="63" y="253"/>
                  </a:lnTo>
                  <a:lnTo>
                    <a:pt x="62" y="253"/>
                  </a:lnTo>
                  <a:lnTo>
                    <a:pt x="62" y="251"/>
                  </a:lnTo>
                  <a:lnTo>
                    <a:pt x="62" y="250"/>
                  </a:lnTo>
                  <a:lnTo>
                    <a:pt x="63" y="250"/>
                  </a:lnTo>
                  <a:lnTo>
                    <a:pt x="63" y="249"/>
                  </a:lnTo>
                  <a:lnTo>
                    <a:pt x="62" y="249"/>
                  </a:lnTo>
                  <a:lnTo>
                    <a:pt x="60" y="248"/>
                  </a:lnTo>
                  <a:lnTo>
                    <a:pt x="59" y="247"/>
                  </a:lnTo>
                  <a:lnTo>
                    <a:pt x="58" y="247"/>
                  </a:lnTo>
                  <a:lnTo>
                    <a:pt x="57" y="247"/>
                  </a:lnTo>
                  <a:lnTo>
                    <a:pt x="57" y="247"/>
                  </a:lnTo>
                  <a:lnTo>
                    <a:pt x="56" y="247"/>
                  </a:lnTo>
                  <a:lnTo>
                    <a:pt x="54" y="247"/>
                  </a:lnTo>
                  <a:lnTo>
                    <a:pt x="54" y="248"/>
                  </a:lnTo>
                  <a:lnTo>
                    <a:pt x="56" y="248"/>
                  </a:lnTo>
                  <a:lnTo>
                    <a:pt x="56" y="249"/>
                  </a:lnTo>
                  <a:lnTo>
                    <a:pt x="57" y="249"/>
                  </a:lnTo>
                  <a:lnTo>
                    <a:pt x="57" y="250"/>
                  </a:lnTo>
                  <a:lnTo>
                    <a:pt x="56" y="250"/>
                  </a:lnTo>
                  <a:lnTo>
                    <a:pt x="56" y="251"/>
                  </a:lnTo>
                  <a:lnTo>
                    <a:pt x="54" y="251"/>
                  </a:lnTo>
                  <a:lnTo>
                    <a:pt x="53" y="251"/>
                  </a:lnTo>
                  <a:lnTo>
                    <a:pt x="52" y="253"/>
                  </a:lnTo>
                  <a:lnTo>
                    <a:pt x="51" y="253"/>
                  </a:lnTo>
                  <a:lnTo>
                    <a:pt x="50" y="254"/>
                  </a:lnTo>
                  <a:lnTo>
                    <a:pt x="50" y="255"/>
                  </a:lnTo>
                  <a:lnTo>
                    <a:pt x="49" y="255"/>
                  </a:lnTo>
                  <a:lnTo>
                    <a:pt x="49" y="256"/>
                  </a:lnTo>
                  <a:lnTo>
                    <a:pt x="47" y="256"/>
                  </a:lnTo>
                  <a:lnTo>
                    <a:pt x="46" y="255"/>
                  </a:lnTo>
                  <a:lnTo>
                    <a:pt x="45" y="255"/>
                  </a:lnTo>
                  <a:lnTo>
                    <a:pt x="44" y="255"/>
                  </a:lnTo>
                  <a:lnTo>
                    <a:pt x="44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3"/>
                  </a:lnTo>
                  <a:lnTo>
                    <a:pt x="40" y="253"/>
                  </a:lnTo>
                  <a:lnTo>
                    <a:pt x="39" y="253"/>
                  </a:lnTo>
                  <a:lnTo>
                    <a:pt x="38" y="253"/>
                  </a:lnTo>
                  <a:lnTo>
                    <a:pt x="37" y="253"/>
                  </a:lnTo>
                  <a:lnTo>
                    <a:pt x="36" y="253"/>
                  </a:lnTo>
                  <a:lnTo>
                    <a:pt x="34" y="254"/>
                  </a:lnTo>
                  <a:lnTo>
                    <a:pt x="33" y="254"/>
                  </a:lnTo>
                  <a:lnTo>
                    <a:pt x="33" y="255"/>
                  </a:lnTo>
                  <a:lnTo>
                    <a:pt x="33" y="256"/>
                  </a:lnTo>
                  <a:lnTo>
                    <a:pt x="32" y="256"/>
                  </a:lnTo>
                  <a:lnTo>
                    <a:pt x="32" y="256"/>
                  </a:lnTo>
                  <a:lnTo>
                    <a:pt x="31" y="256"/>
                  </a:lnTo>
                  <a:lnTo>
                    <a:pt x="31" y="257"/>
                  </a:lnTo>
                  <a:lnTo>
                    <a:pt x="30" y="257"/>
                  </a:lnTo>
                  <a:lnTo>
                    <a:pt x="28" y="257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5"/>
                  </a:lnTo>
                  <a:lnTo>
                    <a:pt x="28" y="254"/>
                  </a:lnTo>
                  <a:lnTo>
                    <a:pt x="27" y="254"/>
                  </a:lnTo>
                  <a:lnTo>
                    <a:pt x="27" y="253"/>
                  </a:lnTo>
                  <a:lnTo>
                    <a:pt x="26" y="253"/>
                  </a:lnTo>
                  <a:lnTo>
                    <a:pt x="25" y="253"/>
                  </a:lnTo>
                  <a:lnTo>
                    <a:pt x="24" y="253"/>
                  </a:lnTo>
                  <a:lnTo>
                    <a:pt x="24" y="254"/>
                  </a:lnTo>
                  <a:lnTo>
                    <a:pt x="23" y="254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6"/>
                  </a:lnTo>
                  <a:lnTo>
                    <a:pt x="20" y="256"/>
                  </a:lnTo>
                  <a:lnTo>
                    <a:pt x="19" y="256"/>
                  </a:lnTo>
                  <a:lnTo>
                    <a:pt x="18" y="256"/>
                  </a:lnTo>
                  <a:lnTo>
                    <a:pt x="18" y="255"/>
                  </a:lnTo>
                  <a:lnTo>
                    <a:pt x="17" y="254"/>
                  </a:lnTo>
                  <a:lnTo>
                    <a:pt x="15" y="254"/>
                  </a:lnTo>
                  <a:lnTo>
                    <a:pt x="15" y="253"/>
                  </a:lnTo>
                  <a:lnTo>
                    <a:pt x="15" y="251"/>
                  </a:lnTo>
                  <a:lnTo>
                    <a:pt x="17" y="250"/>
                  </a:lnTo>
                  <a:lnTo>
                    <a:pt x="17" y="249"/>
                  </a:lnTo>
                  <a:lnTo>
                    <a:pt x="18" y="249"/>
                  </a:lnTo>
                  <a:lnTo>
                    <a:pt x="18" y="248"/>
                  </a:lnTo>
                  <a:lnTo>
                    <a:pt x="18" y="247"/>
                  </a:lnTo>
                  <a:lnTo>
                    <a:pt x="17" y="247"/>
                  </a:lnTo>
                  <a:lnTo>
                    <a:pt x="17" y="246"/>
                  </a:lnTo>
                  <a:lnTo>
                    <a:pt x="17" y="247"/>
                  </a:lnTo>
                  <a:lnTo>
                    <a:pt x="17" y="246"/>
                  </a:lnTo>
                  <a:lnTo>
                    <a:pt x="15" y="246"/>
                  </a:lnTo>
                  <a:lnTo>
                    <a:pt x="17" y="246"/>
                  </a:lnTo>
                  <a:lnTo>
                    <a:pt x="17" y="244"/>
                  </a:lnTo>
                  <a:lnTo>
                    <a:pt x="17" y="243"/>
                  </a:lnTo>
                  <a:lnTo>
                    <a:pt x="15" y="243"/>
                  </a:lnTo>
                  <a:lnTo>
                    <a:pt x="17" y="243"/>
                  </a:lnTo>
                  <a:lnTo>
                    <a:pt x="17" y="242"/>
                  </a:lnTo>
                  <a:lnTo>
                    <a:pt x="17" y="241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8" y="238"/>
                  </a:lnTo>
                  <a:lnTo>
                    <a:pt x="18" y="237"/>
                  </a:lnTo>
                  <a:lnTo>
                    <a:pt x="17" y="237"/>
                  </a:lnTo>
                  <a:lnTo>
                    <a:pt x="17" y="236"/>
                  </a:lnTo>
                  <a:lnTo>
                    <a:pt x="17" y="235"/>
                  </a:lnTo>
                  <a:lnTo>
                    <a:pt x="15" y="235"/>
                  </a:lnTo>
                  <a:lnTo>
                    <a:pt x="14" y="235"/>
                  </a:lnTo>
                  <a:lnTo>
                    <a:pt x="14" y="234"/>
                  </a:lnTo>
                  <a:lnTo>
                    <a:pt x="14" y="233"/>
                  </a:lnTo>
                  <a:lnTo>
                    <a:pt x="14" y="231"/>
                  </a:lnTo>
                  <a:lnTo>
                    <a:pt x="13" y="230"/>
                  </a:lnTo>
                  <a:lnTo>
                    <a:pt x="13" y="229"/>
                  </a:lnTo>
                  <a:lnTo>
                    <a:pt x="12" y="229"/>
                  </a:lnTo>
                  <a:lnTo>
                    <a:pt x="11" y="229"/>
                  </a:lnTo>
                  <a:lnTo>
                    <a:pt x="10" y="229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29"/>
                  </a:lnTo>
                  <a:lnTo>
                    <a:pt x="7" y="229"/>
                  </a:lnTo>
                  <a:lnTo>
                    <a:pt x="8" y="228"/>
                  </a:lnTo>
                  <a:lnTo>
                    <a:pt x="7" y="228"/>
                  </a:lnTo>
                  <a:lnTo>
                    <a:pt x="7" y="228"/>
                  </a:lnTo>
                  <a:lnTo>
                    <a:pt x="6" y="227"/>
                  </a:lnTo>
                  <a:lnTo>
                    <a:pt x="5" y="227"/>
                  </a:lnTo>
                  <a:lnTo>
                    <a:pt x="5" y="225"/>
                  </a:lnTo>
                  <a:lnTo>
                    <a:pt x="4" y="224"/>
                  </a:lnTo>
                  <a:lnTo>
                    <a:pt x="4" y="223"/>
                  </a:lnTo>
                  <a:lnTo>
                    <a:pt x="5" y="223"/>
                  </a:lnTo>
                  <a:lnTo>
                    <a:pt x="6" y="222"/>
                  </a:lnTo>
                  <a:lnTo>
                    <a:pt x="6" y="221"/>
                  </a:lnTo>
                  <a:lnTo>
                    <a:pt x="6" y="220"/>
                  </a:lnTo>
                  <a:lnTo>
                    <a:pt x="6" y="218"/>
                  </a:lnTo>
                  <a:lnTo>
                    <a:pt x="5" y="218"/>
                  </a:lnTo>
                  <a:lnTo>
                    <a:pt x="5" y="217"/>
                  </a:lnTo>
                  <a:lnTo>
                    <a:pt x="6" y="216"/>
                  </a:lnTo>
                  <a:lnTo>
                    <a:pt x="6" y="215"/>
                  </a:lnTo>
                  <a:lnTo>
                    <a:pt x="5" y="212"/>
                  </a:lnTo>
                  <a:lnTo>
                    <a:pt x="4" y="212"/>
                  </a:lnTo>
                  <a:lnTo>
                    <a:pt x="4" y="211"/>
                  </a:lnTo>
                  <a:lnTo>
                    <a:pt x="4" y="210"/>
                  </a:lnTo>
                  <a:lnTo>
                    <a:pt x="1" y="210"/>
                  </a:lnTo>
                  <a:lnTo>
                    <a:pt x="1" y="209"/>
                  </a:lnTo>
                  <a:lnTo>
                    <a:pt x="1" y="208"/>
                  </a:lnTo>
                  <a:lnTo>
                    <a:pt x="1" y="207"/>
                  </a:lnTo>
                  <a:lnTo>
                    <a:pt x="1" y="205"/>
                  </a:lnTo>
                  <a:lnTo>
                    <a:pt x="2" y="205"/>
                  </a:lnTo>
                  <a:lnTo>
                    <a:pt x="2" y="204"/>
                  </a:lnTo>
                  <a:lnTo>
                    <a:pt x="1" y="204"/>
                  </a:lnTo>
                  <a:lnTo>
                    <a:pt x="2" y="204"/>
                  </a:lnTo>
                  <a:lnTo>
                    <a:pt x="1" y="204"/>
                  </a:lnTo>
                  <a:lnTo>
                    <a:pt x="1" y="203"/>
                  </a:lnTo>
                  <a:lnTo>
                    <a:pt x="0" y="203"/>
                  </a:lnTo>
                  <a:lnTo>
                    <a:pt x="0" y="202"/>
                  </a:lnTo>
                  <a:lnTo>
                    <a:pt x="1" y="202"/>
                  </a:lnTo>
                  <a:lnTo>
                    <a:pt x="1" y="203"/>
                  </a:lnTo>
                  <a:lnTo>
                    <a:pt x="1" y="202"/>
                  </a:lnTo>
                  <a:lnTo>
                    <a:pt x="2" y="202"/>
                  </a:lnTo>
                  <a:lnTo>
                    <a:pt x="4" y="202"/>
                  </a:lnTo>
                  <a:lnTo>
                    <a:pt x="4" y="203"/>
                  </a:lnTo>
                  <a:lnTo>
                    <a:pt x="5" y="203"/>
                  </a:lnTo>
                  <a:lnTo>
                    <a:pt x="5" y="202"/>
                  </a:lnTo>
                  <a:lnTo>
                    <a:pt x="5" y="203"/>
                  </a:lnTo>
                  <a:lnTo>
                    <a:pt x="6" y="202"/>
                  </a:lnTo>
                  <a:lnTo>
                    <a:pt x="7" y="202"/>
                  </a:lnTo>
                  <a:lnTo>
                    <a:pt x="7" y="201"/>
                  </a:lnTo>
                  <a:lnTo>
                    <a:pt x="8" y="201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7"/>
                  </a:lnTo>
                  <a:lnTo>
                    <a:pt x="8" y="196"/>
                  </a:lnTo>
                  <a:lnTo>
                    <a:pt x="8" y="195"/>
                  </a:lnTo>
                  <a:lnTo>
                    <a:pt x="10" y="194"/>
                  </a:lnTo>
                  <a:lnTo>
                    <a:pt x="10" y="192"/>
                  </a:lnTo>
                  <a:lnTo>
                    <a:pt x="10" y="191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2" y="188"/>
                  </a:lnTo>
                  <a:lnTo>
                    <a:pt x="12" y="189"/>
                  </a:lnTo>
                  <a:lnTo>
                    <a:pt x="13" y="188"/>
                  </a:lnTo>
                  <a:lnTo>
                    <a:pt x="14" y="188"/>
                  </a:lnTo>
                  <a:lnTo>
                    <a:pt x="14" y="186"/>
                  </a:lnTo>
                  <a:lnTo>
                    <a:pt x="15" y="186"/>
                  </a:lnTo>
                  <a:lnTo>
                    <a:pt x="14" y="186"/>
                  </a:lnTo>
                  <a:lnTo>
                    <a:pt x="15" y="186"/>
                  </a:lnTo>
                  <a:lnTo>
                    <a:pt x="17" y="186"/>
                  </a:lnTo>
                  <a:lnTo>
                    <a:pt x="19" y="189"/>
                  </a:lnTo>
                  <a:lnTo>
                    <a:pt x="19" y="190"/>
                  </a:lnTo>
                  <a:lnTo>
                    <a:pt x="24" y="194"/>
                  </a:lnTo>
                  <a:lnTo>
                    <a:pt x="25" y="194"/>
                  </a:lnTo>
                  <a:lnTo>
                    <a:pt x="25" y="195"/>
                  </a:lnTo>
                  <a:lnTo>
                    <a:pt x="26" y="196"/>
                  </a:lnTo>
                  <a:lnTo>
                    <a:pt x="26" y="197"/>
                  </a:lnTo>
                  <a:lnTo>
                    <a:pt x="27" y="196"/>
                  </a:lnTo>
                  <a:lnTo>
                    <a:pt x="27" y="195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8" y="192"/>
                  </a:lnTo>
                  <a:lnTo>
                    <a:pt x="28" y="192"/>
                  </a:lnTo>
                  <a:lnTo>
                    <a:pt x="28" y="191"/>
                  </a:lnTo>
                  <a:lnTo>
                    <a:pt x="28" y="190"/>
                  </a:lnTo>
                  <a:lnTo>
                    <a:pt x="30" y="190"/>
                  </a:lnTo>
                  <a:lnTo>
                    <a:pt x="31" y="190"/>
                  </a:lnTo>
                  <a:lnTo>
                    <a:pt x="32" y="190"/>
                  </a:lnTo>
                  <a:lnTo>
                    <a:pt x="33" y="190"/>
                  </a:lnTo>
                  <a:lnTo>
                    <a:pt x="36" y="190"/>
                  </a:lnTo>
                  <a:lnTo>
                    <a:pt x="37" y="190"/>
                  </a:lnTo>
                  <a:lnTo>
                    <a:pt x="39" y="191"/>
                  </a:lnTo>
                  <a:lnTo>
                    <a:pt x="40" y="191"/>
                  </a:lnTo>
                  <a:lnTo>
                    <a:pt x="41" y="191"/>
                  </a:lnTo>
                  <a:lnTo>
                    <a:pt x="44" y="191"/>
                  </a:lnTo>
                  <a:lnTo>
                    <a:pt x="46" y="191"/>
                  </a:lnTo>
                  <a:lnTo>
                    <a:pt x="47" y="191"/>
                  </a:lnTo>
                  <a:lnTo>
                    <a:pt x="49" y="190"/>
                  </a:lnTo>
                  <a:lnTo>
                    <a:pt x="50" y="190"/>
                  </a:lnTo>
                  <a:lnTo>
                    <a:pt x="54" y="190"/>
                  </a:lnTo>
                  <a:lnTo>
                    <a:pt x="54" y="189"/>
                  </a:lnTo>
                  <a:lnTo>
                    <a:pt x="54" y="188"/>
                  </a:lnTo>
                  <a:lnTo>
                    <a:pt x="54" y="186"/>
                  </a:lnTo>
                  <a:lnTo>
                    <a:pt x="56" y="185"/>
                  </a:lnTo>
                  <a:lnTo>
                    <a:pt x="57" y="185"/>
                  </a:lnTo>
                  <a:lnTo>
                    <a:pt x="56" y="188"/>
                  </a:lnTo>
                  <a:lnTo>
                    <a:pt x="56" y="189"/>
                  </a:lnTo>
                  <a:lnTo>
                    <a:pt x="58" y="189"/>
                  </a:lnTo>
                  <a:lnTo>
                    <a:pt x="59" y="189"/>
                  </a:lnTo>
                  <a:lnTo>
                    <a:pt x="62" y="189"/>
                  </a:lnTo>
                  <a:lnTo>
                    <a:pt x="63" y="189"/>
                  </a:lnTo>
                  <a:lnTo>
                    <a:pt x="65" y="189"/>
                  </a:lnTo>
                  <a:lnTo>
                    <a:pt x="66" y="189"/>
                  </a:lnTo>
                  <a:lnTo>
                    <a:pt x="67" y="189"/>
                  </a:lnTo>
                  <a:lnTo>
                    <a:pt x="69" y="189"/>
                  </a:lnTo>
                  <a:lnTo>
                    <a:pt x="72" y="189"/>
                  </a:lnTo>
                  <a:lnTo>
                    <a:pt x="75" y="189"/>
                  </a:lnTo>
                  <a:lnTo>
                    <a:pt x="77" y="189"/>
                  </a:lnTo>
                  <a:lnTo>
                    <a:pt x="80" y="189"/>
                  </a:lnTo>
                  <a:lnTo>
                    <a:pt x="84" y="189"/>
                  </a:lnTo>
                  <a:lnTo>
                    <a:pt x="86" y="189"/>
                  </a:lnTo>
                  <a:lnTo>
                    <a:pt x="89" y="189"/>
                  </a:lnTo>
                  <a:lnTo>
                    <a:pt x="92" y="189"/>
                  </a:lnTo>
                  <a:lnTo>
                    <a:pt x="96" y="189"/>
                  </a:lnTo>
                  <a:lnTo>
                    <a:pt x="99" y="189"/>
                  </a:lnTo>
                  <a:lnTo>
                    <a:pt x="102" y="189"/>
                  </a:lnTo>
                  <a:lnTo>
                    <a:pt x="105" y="189"/>
                  </a:lnTo>
                  <a:lnTo>
                    <a:pt x="109" y="189"/>
                  </a:lnTo>
                  <a:lnTo>
                    <a:pt x="111" y="189"/>
                  </a:lnTo>
                  <a:lnTo>
                    <a:pt x="112" y="189"/>
                  </a:lnTo>
                  <a:lnTo>
                    <a:pt x="114" y="189"/>
                  </a:lnTo>
                  <a:lnTo>
                    <a:pt x="116" y="189"/>
                  </a:lnTo>
                  <a:lnTo>
                    <a:pt x="117" y="189"/>
                  </a:lnTo>
                  <a:lnTo>
                    <a:pt x="118" y="189"/>
                  </a:lnTo>
                  <a:lnTo>
                    <a:pt x="120" y="189"/>
                  </a:lnTo>
                  <a:lnTo>
                    <a:pt x="121" y="189"/>
                  </a:lnTo>
                  <a:lnTo>
                    <a:pt x="124" y="189"/>
                  </a:lnTo>
                  <a:lnTo>
                    <a:pt x="127" y="189"/>
                  </a:lnTo>
                  <a:lnTo>
                    <a:pt x="128" y="186"/>
                  </a:lnTo>
                  <a:lnTo>
                    <a:pt x="128" y="184"/>
                  </a:lnTo>
                  <a:lnTo>
                    <a:pt x="128" y="183"/>
                  </a:lnTo>
                  <a:lnTo>
                    <a:pt x="129" y="181"/>
                  </a:lnTo>
                  <a:lnTo>
                    <a:pt x="129" y="178"/>
                  </a:lnTo>
                  <a:lnTo>
                    <a:pt x="129" y="177"/>
                  </a:lnTo>
                  <a:lnTo>
                    <a:pt x="129" y="175"/>
                  </a:lnTo>
                  <a:lnTo>
                    <a:pt x="130" y="173"/>
                  </a:lnTo>
                  <a:lnTo>
                    <a:pt x="130" y="172"/>
                  </a:lnTo>
                  <a:lnTo>
                    <a:pt x="129" y="171"/>
                  </a:lnTo>
                  <a:lnTo>
                    <a:pt x="128" y="171"/>
                  </a:lnTo>
                  <a:lnTo>
                    <a:pt x="128" y="171"/>
                  </a:lnTo>
                  <a:lnTo>
                    <a:pt x="127" y="171"/>
                  </a:lnTo>
                  <a:lnTo>
                    <a:pt x="125" y="170"/>
                  </a:lnTo>
                  <a:lnTo>
                    <a:pt x="124" y="169"/>
                  </a:lnTo>
                  <a:lnTo>
                    <a:pt x="124" y="166"/>
                  </a:lnTo>
                  <a:lnTo>
                    <a:pt x="124" y="165"/>
                  </a:lnTo>
                  <a:lnTo>
                    <a:pt x="124" y="163"/>
                  </a:lnTo>
                  <a:lnTo>
                    <a:pt x="124" y="162"/>
                  </a:lnTo>
                  <a:lnTo>
                    <a:pt x="124" y="159"/>
                  </a:lnTo>
                  <a:lnTo>
                    <a:pt x="123" y="157"/>
                  </a:lnTo>
                  <a:lnTo>
                    <a:pt x="123" y="156"/>
                  </a:lnTo>
                  <a:lnTo>
                    <a:pt x="123" y="153"/>
                  </a:lnTo>
                  <a:lnTo>
                    <a:pt x="123" y="152"/>
                  </a:lnTo>
                  <a:lnTo>
                    <a:pt x="123" y="150"/>
                  </a:lnTo>
                  <a:lnTo>
                    <a:pt x="123" y="149"/>
                  </a:lnTo>
                  <a:lnTo>
                    <a:pt x="122" y="146"/>
                  </a:lnTo>
                  <a:lnTo>
                    <a:pt x="122" y="145"/>
                  </a:lnTo>
                  <a:lnTo>
                    <a:pt x="122" y="143"/>
                  </a:lnTo>
                  <a:lnTo>
                    <a:pt x="122" y="141"/>
                  </a:lnTo>
                  <a:lnTo>
                    <a:pt x="122" y="140"/>
                  </a:lnTo>
                  <a:lnTo>
                    <a:pt x="122" y="138"/>
                  </a:lnTo>
                  <a:lnTo>
                    <a:pt x="121" y="137"/>
                  </a:lnTo>
                  <a:lnTo>
                    <a:pt x="121" y="134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28"/>
                  </a:lnTo>
                  <a:lnTo>
                    <a:pt x="121" y="127"/>
                  </a:lnTo>
                  <a:lnTo>
                    <a:pt x="120" y="125"/>
                  </a:lnTo>
                  <a:lnTo>
                    <a:pt x="120" y="123"/>
                  </a:lnTo>
                  <a:lnTo>
                    <a:pt x="120" y="121"/>
                  </a:lnTo>
                  <a:lnTo>
                    <a:pt x="120" y="119"/>
                  </a:lnTo>
                  <a:lnTo>
                    <a:pt x="120" y="118"/>
                  </a:lnTo>
                  <a:lnTo>
                    <a:pt x="120" y="117"/>
                  </a:lnTo>
                  <a:lnTo>
                    <a:pt x="120" y="115"/>
                  </a:lnTo>
                  <a:lnTo>
                    <a:pt x="118" y="114"/>
                  </a:lnTo>
                  <a:lnTo>
                    <a:pt x="118" y="114"/>
                  </a:lnTo>
                  <a:lnTo>
                    <a:pt x="118" y="111"/>
                  </a:lnTo>
                  <a:lnTo>
                    <a:pt x="118" y="108"/>
                  </a:lnTo>
                  <a:lnTo>
                    <a:pt x="118" y="106"/>
                  </a:lnTo>
                  <a:lnTo>
                    <a:pt x="117" y="104"/>
                  </a:lnTo>
                  <a:lnTo>
                    <a:pt x="117" y="100"/>
                  </a:lnTo>
                  <a:lnTo>
                    <a:pt x="117" y="98"/>
                  </a:lnTo>
                  <a:lnTo>
                    <a:pt x="117" y="95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6" y="88"/>
                  </a:lnTo>
                  <a:lnTo>
                    <a:pt x="116" y="87"/>
                  </a:lnTo>
                  <a:lnTo>
                    <a:pt x="116" y="85"/>
                  </a:lnTo>
                  <a:lnTo>
                    <a:pt x="115" y="82"/>
                  </a:lnTo>
                  <a:lnTo>
                    <a:pt x="115" y="81"/>
                  </a:lnTo>
                  <a:lnTo>
                    <a:pt x="115" y="79"/>
                  </a:lnTo>
                  <a:lnTo>
                    <a:pt x="115" y="76"/>
                  </a:lnTo>
                  <a:lnTo>
                    <a:pt x="115" y="74"/>
                  </a:lnTo>
                  <a:lnTo>
                    <a:pt x="114" y="72"/>
                  </a:lnTo>
                  <a:lnTo>
                    <a:pt x="114" y="69"/>
                  </a:lnTo>
                  <a:lnTo>
                    <a:pt x="114" y="66"/>
                  </a:lnTo>
                  <a:lnTo>
                    <a:pt x="114" y="63"/>
                  </a:lnTo>
                  <a:lnTo>
                    <a:pt x="114" y="61"/>
                  </a:lnTo>
                  <a:lnTo>
                    <a:pt x="114" y="59"/>
                  </a:lnTo>
                  <a:lnTo>
                    <a:pt x="114" y="57"/>
                  </a:lnTo>
                  <a:lnTo>
                    <a:pt x="114" y="55"/>
                  </a:lnTo>
                  <a:lnTo>
                    <a:pt x="112" y="53"/>
                  </a:lnTo>
                  <a:lnTo>
                    <a:pt x="112" y="49"/>
                  </a:lnTo>
                  <a:lnTo>
                    <a:pt x="112" y="47"/>
                  </a:lnTo>
                  <a:lnTo>
                    <a:pt x="112" y="44"/>
                  </a:lnTo>
                  <a:lnTo>
                    <a:pt x="112" y="42"/>
                  </a:lnTo>
                  <a:lnTo>
                    <a:pt x="111" y="40"/>
                  </a:lnTo>
                  <a:lnTo>
                    <a:pt x="111" y="37"/>
                  </a:lnTo>
                  <a:lnTo>
                    <a:pt x="111" y="34"/>
                  </a:lnTo>
                  <a:lnTo>
                    <a:pt x="111" y="31"/>
                  </a:lnTo>
                  <a:lnTo>
                    <a:pt x="110" y="29"/>
                  </a:lnTo>
                  <a:lnTo>
                    <a:pt x="110" y="28"/>
                  </a:lnTo>
                  <a:lnTo>
                    <a:pt x="110" y="26"/>
                  </a:lnTo>
                  <a:lnTo>
                    <a:pt x="110" y="23"/>
                  </a:lnTo>
                  <a:lnTo>
                    <a:pt x="110" y="22"/>
                  </a:lnTo>
                  <a:lnTo>
                    <a:pt x="109" y="18"/>
                  </a:lnTo>
                  <a:lnTo>
                    <a:pt x="109" y="16"/>
                  </a:lnTo>
                  <a:lnTo>
                    <a:pt x="109" y="15"/>
                  </a:lnTo>
                  <a:lnTo>
                    <a:pt x="109" y="14"/>
                  </a:lnTo>
                  <a:lnTo>
                    <a:pt x="109" y="13"/>
                  </a:lnTo>
                  <a:lnTo>
                    <a:pt x="109" y="11"/>
                  </a:lnTo>
                  <a:lnTo>
                    <a:pt x="108" y="9"/>
                  </a:lnTo>
                  <a:lnTo>
                    <a:pt x="108" y="8"/>
                  </a:lnTo>
                  <a:lnTo>
                    <a:pt x="108" y="5"/>
                  </a:lnTo>
                  <a:lnTo>
                    <a:pt x="108" y="4"/>
                  </a:lnTo>
                  <a:lnTo>
                    <a:pt x="108" y="2"/>
                  </a:lnTo>
                  <a:lnTo>
                    <a:pt x="108" y="1"/>
                  </a:lnTo>
                  <a:lnTo>
                    <a:pt x="106" y="0"/>
                  </a:lnTo>
                  <a:lnTo>
                    <a:pt x="111" y="0"/>
                  </a:lnTo>
                  <a:lnTo>
                    <a:pt x="115" y="0"/>
                  </a:lnTo>
                  <a:lnTo>
                    <a:pt x="118" y="0"/>
                  </a:lnTo>
                  <a:lnTo>
                    <a:pt x="123" y="0"/>
                  </a:lnTo>
                  <a:lnTo>
                    <a:pt x="128" y="0"/>
                  </a:lnTo>
                  <a:lnTo>
                    <a:pt x="131" y="0"/>
                  </a:lnTo>
                  <a:lnTo>
                    <a:pt x="136" y="0"/>
                  </a:lnTo>
                  <a:lnTo>
                    <a:pt x="141" y="0"/>
                  </a:lnTo>
                  <a:lnTo>
                    <a:pt x="142" y="1"/>
                  </a:lnTo>
                  <a:lnTo>
                    <a:pt x="142" y="1"/>
                  </a:lnTo>
                  <a:lnTo>
                    <a:pt x="143" y="2"/>
                  </a:lnTo>
                  <a:lnTo>
                    <a:pt x="146" y="3"/>
                  </a:lnTo>
                  <a:lnTo>
                    <a:pt x="147" y="4"/>
                  </a:lnTo>
                  <a:lnTo>
                    <a:pt x="149" y="5"/>
                  </a:lnTo>
                  <a:lnTo>
                    <a:pt x="150" y="7"/>
                  </a:lnTo>
                  <a:lnTo>
                    <a:pt x="151" y="8"/>
                  </a:lnTo>
                  <a:lnTo>
                    <a:pt x="154" y="9"/>
                  </a:lnTo>
                  <a:lnTo>
                    <a:pt x="155" y="10"/>
                  </a:lnTo>
                  <a:lnTo>
                    <a:pt x="156" y="11"/>
                  </a:lnTo>
                  <a:lnTo>
                    <a:pt x="159" y="13"/>
                  </a:lnTo>
                  <a:lnTo>
                    <a:pt x="160" y="14"/>
                  </a:lnTo>
                  <a:lnTo>
                    <a:pt x="161" y="15"/>
                  </a:lnTo>
                  <a:lnTo>
                    <a:pt x="163" y="16"/>
                  </a:lnTo>
                  <a:lnTo>
                    <a:pt x="164" y="17"/>
                  </a:lnTo>
                  <a:lnTo>
                    <a:pt x="166" y="17"/>
                  </a:lnTo>
                  <a:lnTo>
                    <a:pt x="167" y="18"/>
                  </a:lnTo>
                  <a:lnTo>
                    <a:pt x="169" y="20"/>
                  </a:lnTo>
                  <a:lnTo>
                    <a:pt x="170" y="21"/>
                  </a:lnTo>
                  <a:lnTo>
                    <a:pt x="170" y="22"/>
                  </a:lnTo>
                  <a:lnTo>
                    <a:pt x="173" y="23"/>
                  </a:lnTo>
                  <a:lnTo>
                    <a:pt x="174" y="24"/>
                  </a:lnTo>
                  <a:lnTo>
                    <a:pt x="176" y="26"/>
                  </a:lnTo>
                  <a:lnTo>
                    <a:pt x="177" y="27"/>
                  </a:lnTo>
                  <a:lnTo>
                    <a:pt x="180" y="28"/>
                  </a:lnTo>
                  <a:lnTo>
                    <a:pt x="181" y="29"/>
                  </a:lnTo>
                  <a:lnTo>
                    <a:pt x="182" y="29"/>
                  </a:lnTo>
                  <a:lnTo>
                    <a:pt x="185" y="30"/>
                  </a:lnTo>
                  <a:lnTo>
                    <a:pt x="186" y="31"/>
                  </a:lnTo>
                  <a:lnTo>
                    <a:pt x="188" y="33"/>
                  </a:lnTo>
                  <a:lnTo>
                    <a:pt x="189" y="34"/>
                  </a:lnTo>
                  <a:lnTo>
                    <a:pt x="192" y="35"/>
                  </a:lnTo>
                  <a:lnTo>
                    <a:pt x="193" y="36"/>
                  </a:lnTo>
                  <a:lnTo>
                    <a:pt x="194" y="37"/>
                  </a:lnTo>
                  <a:lnTo>
                    <a:pt x="196" y="39"/>
                  </a:lnTo>
                  <a:lnTo>
                    <a:pt x="198" y="40"/>
                  </a:lnTo>
                  <a:lnTo>
                    <a:pt x="199" y="41"/>
                  </a:lnTo>
                  <a:lnTo>
                    <a:pt x="200" y="42"/>
                  </a:lnTo>
                  <a:lnTo>
                    <a:pt x="201" y="43"/>
                  </a:lnTo>
                  <a:lnTo>
                    <a:pt x="203" y="46"/>
                  </a:lnTo>
                  <a:lnTo>
                    <a:pt x="205" y="47"/>
                  </a:lnTo>
                  <a:lnTo>
                    <a:pt x="207" y="48"/>
                  </a:lnTo>
                  <a:lnTo>
                    <a:pt x="208" y="49"/>
                  </a:lnTo>
                  <a:lnTo>
                    <a:pt x="211" y="50"/>
                  </a:lnTo>
                  <a:lnTo>
                    <a:pt x="212" y="52"/>
                  </a:lnTo>
                  <a:lnTo>
                    <a:pt x="213" y="53"/>
                  </a:lnTo>
                  <a:lnTo>
                    <a:pt x="215" y="54"/>
                  </a:lnTo>
                  <a:lnTo>
                    <a:pt x="216" y="55"/>
                  </a:lnTo>
                  <a:lnTo>
                    <a:pt x="219" y="56"/>
                  </a:lnTo>
                  <a:lnTo>
                    <a:pt x="220" y="57"/>
                  </a:lnTo>
                  <a:lnTo>
                    <a:pt x="222" y="57"/>
                  </a:lnTo>
                  <a:lnTo>
                    <a:pt x="224" y="59"/>
                  </a:lnTo>
                  <a:lnTo>
                    <a:pt x="225" y="60"/>
                  </a:lnTo>
                  <a:lnTo>
                    <a:pt x="227" y="61"/>
                  </a:lnTo>
                  <a:lnTo>
                    <a:pt x="227" y="62"/>
                  </a:lnTo>
                  <a:lnTo>
                    <a:pt x="229" y="63"/>
                  </a:lnTo>
                  <a:lnTo>
                    <a:pt x="231" y="65"/>
                  </a:lnTo>
                  <a:lnTo>
                    <a:pt x="233" y="66"/>
                  </a:lnTo>
                  <a:lnTo>
                    <a:pt x="234" y="67"/>
                  </a:lnTo>
                  <a:lnTo>
                    <a:pt x="235" y="68"/>
                  </a:lnTo>
                  <a:lnTo>
                    <a:pt x="238" y="69"/>
                  </a:lnTo>
                  <a:lnTo>
                    <a:pt x="239" y="70"/>
                  </a:lnTo>
                  <a:lnTo>
                    <a:pt x="241" y="72"/>
                  </a:lnTo>
                  <a:lnTo>
                    <a:pt x="242" y="73"/>
                  </a:lnTo>
                  <a:lnTo>
                    <a:pt x="245" y="74"/>
                  </a:lnTo>
                  <a:lnTo>
                    <a:pt x="246" y="75"/>
                  </a:lnTo>
                  <a:lnTo>
                    <a:pt x="247" y="76"/>
                  </a:lnTo>
                  <a:lnTo>
                    <a:pt x="250" y="78"/>
                  </a:lnTo>
                  <a:lnTo>
                    <a:pt x="252" y="79"/>
                  </a:lnTo>
                  <a:lnTo>
                    <a:pt x="252" y="80"/>
                  </a:lnTo>
                  <a:lnTo>
                    <a:pt x="252" y="81"/>
                  </a:lnTo>
                  <a:lnTo>
                    <a:pt x="252" y="84"/>
                  </a:lnTo>
                  <a:lnTo>
                    <a:pt x="252" y="85"/>
                  </a:lnTo>
                  <a:lnTo>
                    <a:pt x="252" y="86"/>
                  </a:lnTo>
                  <a:lnTo>
                    <a:pt x="252" y="86"/>
                  </a:lnTo>
                  <a:lnTo>
                    <a:pt x="253" y="86"/>
                  </a:lnTo>
                  <a:lnTo>
                    <a:pt x="254" y="86"/>
                  </a:lnTo>
                  <a:lnTo>
                    <a:pt x="254" y="86"/>
                  </a:lnTo>
                  <a:lnTo>
                    <a:pt x="255" y="86"/>
                  </a:lnTo>
                  <a:lnTo>
                    <a:pt x="255" y="87"/>
                  </a:lnTo>
                  <a:lnTo>
                    <a:pt x="255" y="87"/>
                  </a:lnTo>
                  <a:lnTo>
                    <a:pt x="257" y="87"/>
                  </a:lnTo>
                  <a:lnTo>
                    <a:pt x="258" y="87"/>
                  </a:lnTo>
                  <a:lnTo>
                    <a:pt x="258" y="88"/>
                  </a:lnTo>
                  <a:lnTo>
                    <a:pt x="260" y="89"/>
                  </a:lnTo>
                  <a:lnTo>
                    <a:pt x="260" y="91"/>
                  </a:lnTo>
                  <a:lnTo>
                    <a:pt x="260" y="92"/>
                  </a:lnTo>
                  <a:lnTo>
                    <a:pt x="263" y="94"/>
                  </a:lnTo>
                  <a:lnTo>
                    <a:pt x="264" y="94"/>
                  </a:lnTo>
                  <a:lnTo>
                    <a:pt x="265" y="94"/>
                  </a:lnTo>
                  <a:lnTo>
                    <a:pt x="265" y="95"/>
                  </a:lnTo>
                  <a:lnTo>
                    <a:pt x="266" y="95"/>
                  </a:lnTo>
                  <a:lnTo>
                    <a:pt x="267" y="95"/>
                  </a:lnTo>
                  <a:lnTo>
                    <a:pt x="268" y="97"/>
                  </a:lnTo>
                  <a:lnTo>
                    <a:pt x="268" y="95"/>
                  </a:lnTo>
                  <a:lnTo>
                    <a:pt x="270" y="95"/>
                  </a:lnTo>
                  <a:lnTo>
                    <a:pt x="270" y="94"/>
                  </a:lnTo>
                  <a:lnTo>
                    <a:pt x="271" y="94"/>
                  </a:lnTo>
                  <a:lnTo>
                    <a:pt x="271" y="95"/>
                  </a:lnTo>
                  <a:lnTo>
                    <a:pt x="272" y="95"/>
                  </a:lnTo>
                  <a:lnTo>
                    <a:pt x="273" y="97"/>
                  </a:lnTo>
                  <a:lnTo>
                    <a:pt x="273" y="98"/>
                  </a:lnTo>
                  <a:lnTo>
                    <a:pt x="274" y="99"/>
                  </a:lnTo>
                  <a:lnTo>
                    <a:pt x="276" y="99"/>
                  </a:lnTo>
                  <a:lnTo>
                    <a:pt x="276" y="100"/>
                  </a:lnTo>
                  <a:lnTo>
                    <a:pt x="277" y="100"/>
                  </a:lnTo>
                  <a:lnTo>
                    <a:pt x="279" y="100"/>
                  </a:lnTo>
                  <a:lnTo>
                    <a:pt x="280" y="100"/>
                  </a:lnTo>
                  <a:lnTo>
                    <a:pt x="284" y="101"/>
                  </a:lnTo>
                  <a:lnTo>
                    <a:pt x="286" y="102"/>
                  </a:lnTo>
                  <a:lnTo>
                    <a:pt x="287" y="104"/>
                  </a:lnTo>
                  <a:lnTo>
                    <a:pt x="289" y="104"/>
                  </a:lnTo>
                  <a:lnTo>
                    <a:pt x="290" y="105"/>
                  </a:lnTo>
                  <a:lnTo>
                    <a:pt x="289" y="108"/>
                  </a:lnTo>
                  <a:lnTo>
                    <a:pt x="289" y="110"/>
                  </a:lnTo>
                  <a:lnTo>
                    <a:pt x="290" y="111"/>
                  </a:lnTo>
                  <a:lnTo>
                    <a:pt x="290" y="112"/>
                  </a:lnTo>
                  <a:lnTo>
                    <a:pt x="290" y="113"/>
                  </a:lnTo>
                  <a:lnTo>
                    <a:pt x="290" y="114"/>
                  </a:lnTo>
                  <a:lnTo>
                    <a:pt x="289" y="114"/>
                  </a:lnTo>
                  <a:lnTo>
                    <a:pt x="289" y="114"/>
                  </a:lnTo>
                  <a:lnTo>
                    <a:pt x="289" y="115"/>
                  </a:lnTo>
                  <a:lnTo>
                    <a:pt x="287" y="115"/>
                  </a:lnTo>
                  <a:lnTo>
                    <a:pt x="287" y="117"/>
                  </a:lnTo>
                  <a:lnTo>
                    <a:pt x="287" y="118"/>
                  </a:lnTo>
                  <a:lnTo>
                    <a:pt x="289" y="118"/>
                  </a:lnTo>
                  <a:lnTo>
                    <a:pt x="289" y="119"/>
                  </a:lnTo>
                  <a:lnTo>
                    <a:pt x="290" y="119"/>
                  </a:lnTo>
                  <a:lnTo>
                    <a:pt x="291" y="120"/>
                  </a:lnTo>
                  <a:lnTo>
                    <a:pt x="292" y="120"/>
                  </a:lnTo>
                  <a:lnTo>
                    <a:pt x="293" y="120"/>
                  </a:lnTo>
                  <a:lnTo>
                    <a:pt x="296" y="119"/>
                  </a:lnTo>
                  <a:lnTo>
                    <a:pt x="299" y="119"/>
                  </a:lnTo>
                  <a:lnTo>
                    <a:pt x="300" y="119"/>
                  </a:lnTo>
                  <a:lnTo>
                    <a:pt x="303" y="118"/>
                  </a:lnTo>
                  <a:lnTo>
                    <a:pt x="306" y="118"/>
                  </a:lnTo>
                  <a:lnTo>
                    <a:pt x="309" y="11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77" name="Freeform 532">
              <a:extLst>
                <a:ext uri="{FF2B5EF4-FFF2-40B4-BE49-F238E27FC236}">
                  <a16:creationId xmlns:a16="http://schemas.microsoft.com/office/drawing/2014/main" id="{B26AD397-2A59-2E21-E1B5-F51B70D34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331" y="2787799"/>
              <a:ext cx="182563" cy="133350"/>
            </a:xfrm>
            <a:custGeom>
              <a:avLst/>
              <a:gdLst>
                <a:gd name="T0" fmla="*/ 98 w 115"/>
                <a:gd name="T1" fmla="*/ 39 h 84"/>
                <a:gd name="T2" fmla="*/ 103 w 115"/>
                <a:gd name="T3" fmla="*/ 49 h 84"/>
                <a:gd name="T4" fmla="*/ 101 w 115"/>
                <a:gd name="T5" fmla="*/ 57 h 84"/>
                <a:gd name="T6" fmla="*/ 105 w 115"/>
                <a:gd name="T7" fmla="*/ 63 h 84"/>
                <a:gd name="T8" fmla="*/ 111 w 115"/>
                <a:gd name="T9" fmla="*/ 67 h 84"/>
                <a:gd name="T10" fmla="*/ 114 w 115"/>
                <a:gd name="T11" fmla="*/ 72 h 84"/>
                <a:gd name="T12" fmla="*/ 112 w 115"/>
                <a:gd name="T13" fmla="*/ 80 h 84"/>
                <a:gd name="T14" fmla="*/ 110 w 115"/>
                <a:gd name="T15" fmla="*/ 82 h 84"/>
                <a:gd name="T16" fmla="*/ 99 w 115"/>
                <a:gd name="T17" fmla="*/ 83 h 84"/>
                <a:gd name="T18" fmla="*/ 90 w 115"/>
                <a:gd name="T19" fmla="*/ 82 h 84"/>
                <a:gd name="T20" fmla="*/ 83 w 115"/>
                <a:gd name="T21" fmla="*/ 80 h 84"/>
                <a:gd name="T22" fmla="*/ 81 w 115"/>
                <a:gd name="T23" fmla="*/ 77 h 84"/>
                <a:gd name="T24" fmla="*/ 49 w 115"/>
                <a:gd name="T25" fmla="*/ 77 h 84"/>
                <a:gd name="T26" fmla="*/ 29 w 115"/>
                <a:gd name="T27" fmla="*/ 82 h 84"/>
                <a:gd name="T28" fmla="*/ 18 w 115"/>
                <a:gd name="T29" fmla="*/ 83 h 84"/>
                <a:gd name="T30" fmla="*/ 14 w 115"/>
                <a:gd name="T31" fmla="*/ 80 h 84"/>
                <a:gd name="T32" fmla="*/ 20 w 115"/>
                <a:gd name="T33" fmla="*/ 80 h 84"/>
                <a:gd name="T34" fmla="*/ 30 w 115"/>
                <a:gd name="T35" fmla="*/ 78 h 84"/>
                <a:gd name="T36" fmla="*/ 37 w 115"/>
                <a:gd name="T37" fmla="*/ 78 h 84"/>
                <a:gd name="T38" fmla="*/ 40 w 115"/>
                <a:gd name="T39" fmla="*/ 75 h 84"/>
                <a:gd name="T40" fmla="*/ 34 w 115"/>
                <a:gd name="T41" fmla="*/ 80 h 84"/>
                <a:gd name="T42" fmla="*/ 27 w 115"/>
                <a:gd name="T43" fmla="*/ 76 h 84"/>
                <a:gd name="T44" fmla="*/ 20 w 115"/>
                <a:gd name="T45" fmla="*/ 78 h 84"/>
                <a:gd name="T46" fmla="*/ 17 w 115"/>
                <a:gd name="T47" fmla="*/ 76 h 84"/>
                <a:gd name="T48" fmla="*/ 13 w 115"/>
                <a:gd name="T49" fmla="*/ 77 h 84"/>
                <a:gd name="T50" fmla="*/ 14 w 115"/>
                <a:gd name="T51" fmla="*/ 69 h 84"/>
                <a:gd name="T52" fmla="*/ 30 w 115"/>
                <a:gd name="T53" fmla="*/ 68 h 84"/>
                <a:gd name="T54" fmla="*/ 38 w 115"/>
                <a:gd name="T55" fmla="*/ 63 h 84"/>
                <a:gd name="T56" fmla="*/ 45 w 115"/>
                <a:gd name="T57" fmla="*/ 61 h 84"/>
                <a:gd name="T58" fmla="*/ 53 w 115"/>
                <a:gd name="T59" fmla="*/ 64 h 84"/>
                <a:gd name="T60" fmla="*/ 63 w 115"/>
                <a:gd name="T61" fmla="*/ 65 h 84"/>
                <a:gd name="T62" fmla="*/ 68 w 115"/>
                <a:gd name="T63" fmla="*/ 61 h 84"/>
                <a:gd name="T64" fmla="*/ 58 w 115"/>
                <a:gd name="T65" fmla="*/ 62 h 84"/>
                <a:gd name="T66" fmla="*/ 51 w 115"/>
                <a:gd name="T67" fmla="*/ 58 h 84"/>
                <a:gd name="T68" fmla="*/ 40 w 115"/>
                <a:gd name="T69" fmla="*/ 56 h 84"/>
                <a:gd name="T70" fmla="*/ 32 w 115"/>
                <a:gd name="T71" fmla="*/ 61 h 84"/>
                <a:gd name="T72" fmla="*/ 21 w 115"/>
                <a:gd name="T73" fmla="*/ 59 h 84"/>
                <a:gd name="T74" fmla="*/ 19 w 115"/>
                <a:gd name="T75" fmla="*/ 57 h 84"/>
                <a:gd name="T76" fmla="*/ 18 w 115"/>
                <a:gd name="T77" fmla="*/ 56 h 84"/>
                <a:gd name="T78" fmla="*/ 18 w 115"/>
                <a:gd name="T79" fmla="*/ 54 h 84"/>
                <a:gd name="T80" fmla="*/ 16 w 115"/>
                <a:gd name="T81" fmla="*/ 52 h 84"/>
                <a:gd name="T82" fmla="*/ 21 w 115"/>
                <a:gd name="T83" fmla="*/ 49 h 84"/>
                <a:gd name="T84" fmla="*/ 14 w 115"/>
                <a:gd name="T85" fmla="*/ 51 h 84"/>
                <a:gd name="T86" fmla="*/ 13 w 115"/>
                <a:gd name="T87" fmla="*/ 51 h 84"/>
                <a:gd name="T88" fmla="*/ 11 w 115"/>
                <a:gd name="T89" fmla="*/ 43 h 84"/>
                <a:gd name="T90" fmla="*/ 4 w 115"/>
                <a:gd name="T91" fmla="*/ 37 h 84"/>
                <a:gd name="T92" fmla="*/ 11 w 115"/>
                <a:gd name="T93" fmla="*/ 31 h 84"/>
                <a:gd name="T94" fmla="*/ 19 w 115"/>
                <a:gd name="T95" fmla="*/ 11 h 84"/>
                <a:gd name="T96" fmla="*/ 25 w 115"/>
                <a:gd name="T97" fmla="*/ 4 h 84"/>
                <a:gd name="T98" fmla="*/ 33 w 115"/>
                <a:gd name="T99" fmla="*/ 4 h 84"/>
                <a:gd name="T100" fmla="*/ 40 w 115"/>
                <a:gd name="T101" fmla="*/ 3 h 84"/>
                <a:gd name="T102" fmla="*/ 45 w 115"/>
                <a:gd name="T103" fmla="*/ 1 h 84"/>
                <a:gd name="T104" fmla="*/ 56 w 115"/>
                <a:gd name="T105" fmla="*/ 1 h 84"/>
                <a:gd name="T106" fmla="*/ 64 w 115"/>
                <a:gd name="T107" fmla="*/ 5 h 84"/>
                <a:gd name="T108" fmla="*/ 69 w 115"/>
                <a:gd name="T109" fmla="*/ 10 h 84"/>
                <a:gd name="T110" fmla="*/ 73 w 115"/>
                <a:gd name="T111" fmla="*/ 10 h 84"/>
                <a:gd name="T112" fmla="*/ 79 w 115"/>
                <a:gd name="T113" fmla="*/ 16 h 84"/>
                <a:gd name="T114" fmla="*/ 83 w 115"/>
                <a:gd name="T115" fmla="*/ 23 h 84"/>
                <a:gd name="T116" fmla="*/ 86 w 115"/>
                <a:gd name="T117" fmla="*/ 28 h 84"/>
                <a:gd name="T118" fmla="*/ 95 w 115"/>
                <a:gd name="T119" fmla="*/ 3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5" h="84">
                  <a:moveTo>
                    <a:pt x="97" y="36"/>
                  </a:moveTo>
                  <a:lnTo>
                    <a:pt x="97" y="37"/>
                  </a:lnTo>
                  <a:lnTo>
                    <a:pt x="98" y="37"/>
                  </a:lnTo>
                  <a:lnTo>
                    <a:pt x="98" y="38"/>
                  </a:lnTo>
                  <a:lnTo>
                    <a:pt x="99" y="38"/>
                  </a:lnTo>
                  <a:lnTo>
                    <a:pt x="98" y="38"/>
                  </a:lnTo>
                  <a:lnTo>
                    <a:pt x="99" y="38"/>
                  </a:lnTo>
                  <a:lnTo>
                    <a:pt x="99" y="39"/>
                  </a:lnTo>
                  <a:lnTo>
                    <a:pt x="98" y="39"/>
                  </a:lnTo>
                  <a:lnTo>
                    <a:pt x="98" y="41"/>
                  </a:lnTo>
                  <a:lnTo>
                    <a:pt x="98" y="42"/>
                  </a:lnTo>
                  <a:lnTo>
                    <a:pt x="98" y="43"/>
                  </a:lnTo>
                  <a:lnTo>
                    <a:pt x="98" y="44"/>
                  </a:lnTo>
                  <a:lnTo>
                    <a:pt x="101" y="44"/>
                  </a:lnTo>
                  <a:lnTo>
                    <a:pt x="101" y="45"/>
                  </a:lnTo>
                  <a:lnTo>
                    <a:pt x="101" y="46"/>
                  </a:lnTo>
                  <a:lnTo>
                    <a:pt x="102" y="46"/>
                  </a:lnTo>
                  <a:lnTo>
                    <a:pt x="103" y="49"/>
                  </a:lnTo>
                  <a:lnTo>
                    <a:pt x="103" y="50"/>
                  </a:lnTo>
                  <a:lnTo>
                    <a:pt x="102" y="51"/>
                  </a:lnTo>
                  <a:lnTo>
                    <a:pt x="102" y="52"/>
                  </a:lnTo>
                  <a:lnTo>
                    <a:pt x="103" y="52"/>
                  </a:lnTo>
                  <a:lnTo>
                    <a:pt x="103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2" y="57"/>
                  </a:lnTo>
                  <a:lnTo>
                    <a:pt x="101" y="57"/>
                  </a:lnTo>
                  <a:lnTo>
                    <a:pt x="101" y="58"/>
                  </a:lnTo>
                  <a:lnTo>
                    <a:pt x="102" y="59"/>
                  </a:lnTo>
                  <a:lnTo>
                    <a:pt x="102" y="61"/>
                  </a:lnTo>
                  <a:lnTo>
                    <a:pt x="103" y="61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5" y="62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4"/>
                  </a:lnTo>
                  <a:lnTo>
                    <a:pt x="107" y="64"/>
                  </a:lnTo>
                  <a:lnTo>
                    <a:pt x="107" y="63"/>
                  </a:lnTo>
                  <a:lnTo>
                    <a:pt x="108" y="63"/>
                  </a:lnTo>
                  <a:lnTo>
                    <a:pt x="109" y="63"/>
                  </a:lnTo>
                  <a:lnTo>
                    <a:pt x="110" y="63"/>
                  </a:lnTo>
                  <a:lnTo>
                    <a:pt x="110" y="64"/>
                  </a:lnTo>
                  <a:lnTo>
                    <a:pt x="111" y="65"/>
                  </a:lnTo>
                  <a:lnTo>
                    <a:pt x="111" y="67"/>
                  </a:lnTo>
                  <a:lnTo>
                    <a:pt x="111" y="68"/>
                  </a:lnTo>
                  <a:lnTo>
                    <a:pt x="111" y="69"/>
                  </a:lnTo>
                  <a:lnTo>
                    <a:pt x="112" y="69"/>
                  </a:lnTo>
                  <a:lnTo>
                    <a:pt x="114" y="69"/>
                  </a:lnTo>
                  <a:lnTo>
                    <a:pt x="114" y="70"/>
                  </a:lnTo>
                  <a:lnTo>
                    <a:pt x="114" y="71"/>
                  </a:lnTo>
                  <a:lnTo>
                    <a:pt x="115" y="71"/>
                  </a:lnTo>
                  <a:lnTo>
                    <a:pt x="115" y="72"/>
                  </a:lnTo>
                  <a:lnTo>
                    <a:pt x="114" y="72"/>
                  </a:lnTo>
                  <a:lnTo>
                    <a:pt x="114" y="74"/>
                  </a:lnTo>
                  <a:lnTo>
                    <a:pt x="114" y="75"/>
                  </a:lnTo>
                  <a:lnTo>
                    <a:pt x="114" y="76"/>
                  </a:lnTo>
                  <a:lnTo>
                    <a:pt x="114" y="77"/>
                  </a:lnTo>
                  <a:lnTo>
                    <a:pt x="112" y="77"/>
                  </a:lnTo>
                  <a:lnTo>
                    <a:pt x="114" y="77"/>
                  </a:lnTo>
                  <a:lnTo>
                    <a:pt x="114" y="78"/>
                  </a:lnTo>
                  <a:lnTo>
                    <a:pt x="114" y="80"/>
                  </a:lnTo>
                  <a:lnTo>
                    <a:pt x="112" y="80"/>
                  </a:lnTo>
                  <a:lnTo>
                    <a:pt x="114" y="80"/>
                  </a:lnTo>
                  <a:lnTo>
                    <a:pt x="114" y="81"/>
                  </a:lnTo>
                  <a:lnTo>
                    <a:pt x="114" y="80"/>
                  </a:lnTo>
                  <a:lnTo>
                    <a:pt x="114" y="81"/>
                  </a:lnTo>
                  <a:lnTo>
                    <a:pt x="115" y="81"/>
                  </a:lnTo>
                  <a:lnTo>
                    <a:pt x="115" y="82"/>
                  </a:lnTo>
                  <a:lnTo>
                    <a:pt x="114" y="82"/>
                  </a:lnTo>
                  <a:lnTo>
                    <a:pt x="112" y="82"/>
                  </a:lnTo>
                  <a:lnTo>
                    <a:pt x="110" y="82"/>
                  </a:lnTo>
                  <a:lnTo>
                    <a:pt x="109" y="82"/>
                  </a:lnTo>
                  <a:lnTo>
                    <a:pt x="108" y="83"/>
                  </a:lnTo>
                  <a:lnTo>
                    <a:pt x="105" y="83"/>
                  </a:lnTo>
                  <a:lnTo>
                    <a:pt x="104" y="82"/>
                  </a:lnTo>
                  <a:lnTo>
                    <a:pt x="103" y="83"/>
                  </a:lnTo>
                  <a:lnTo>
                    <a:pt x="102" y="83"/>
                  </a:lnTo>
                  <a:lnTo>
                    <a:pt x="101" y="82"/>
                  </a:lnTo>
                  <a:lnTo>
                    <a:pt x="101" y="83"/>
                  </a:lnTo>
                  <a:lnTo>
                    <a:pt x="99" y="83"/>
                  </a:lnTo>
                  <a:lnTo>
                    <a:pt x="98" y="83"/>
                  </a:lnTo>
                  <a:lnTo>
                    <a:pt x="97" y="84"/>
                  </a:lnTo>
                  <a:lnTo>
                    <a:pt x="96" y="84"/>
                  </a:lnTo>
                  <a:lnTo>
                    <a:pt x="96" y="83"/>
                  </a:lnTo>
                  <a:lnTo>
                    <a:pt x="95" y="83"/>
                  </a:lnTo>
                  <a:lnTo>
                    <a:pt x="94" y="83"/>
                  </a:lnTo>
                  <a:lnTo>
                    <a:pt x="92" y="83"/>
                  </a:lnTo>
                  <a:lnTo>
                    <a:pt x="91" y="82"/>
                  </a:lnTo>
                  <a:lnTo>
                    <a:pt x="90" y="82"/>
                  </a:lnTo>
                  <a:lnTo>
                    <a:pt x="89" y="82"/>
                  </a:lnTo>
                  <a:lnTo>
                    <a:pt x="88" y="81"/>
                  </a:lnTo>
                  <a:lnTo>
                    <a:pt x="86" y="81"/>
                  </a:lnTo>
                  <a:lnTo>
                    <a:pt x="86" y="80"/>
                  </a:lnTo>
                  <a:lnTo>
                    <a:pt x="85" y="80"/>
                  </a:lnTo>
                  <a:lnTo>
                    <a:pt x="85" y="81"/>
                  </a:lnTo>
                  <a:lnTo>
                    <a:pt x="84" y="81"/>
                  </a:lnTo>
                  <a:lnTo>
                    <a:pt x="83" y="81"/>
                  </a:lnTo>
                  <a:lnTo>
                    <a:pt x="83" y="80"/>
                  </a:lnTo>
                  <a:lnTo>
                    <a:pt x="83" y="78"/>
                  </a:lnTo>
                  <a:lnTo>
                    <a:pt x="83" y="77"/>
                  </a:lnTo>
                  <a:lnTo>
                    <a:pt x="82" y="78"/>
                  </a:lnTo>
                  <a:lnTo>
                    <a:pt x="82" y="77"/>
                  </a:lnTo>
                  <a:lnTo>
                    <a:pt x="82" y="78"/>
                  </a:lnTo>
                  <a:lnTo>
                    <a:pt x="82" y="77"/>
                  </a:lnTo>
                  <a:lnTo>
                    <a:pt x="81" y="77"/>
                  </a:lnTo>
                  <a:lnTo>
                    <a:pt x="81" y="78"/>
                  </a:lnTo>
                  <a:lnTo>
                    <a:pt x="81" y="77"/>
                  </a:lnTo>
                  <a:lnTo>
                    <a:pt x="79" y="77"/>
                  </a:lnTo>
                  <a:lnTo>
                    <a:pt x="78" y="77"/>
                  </a:lnTo>
                  <a:lnTo>
                    <a:pt x="77" y="77"/>
                  </a:lnTo>
                  <a:lnTo>
                    <a:pt x="70" y="77"/>
                  </a:lnTo>
                  <a:lnTo>
                    <a:pt x="64" y="77"/>
                  </a:lnTo>
                  <a:lnTo>
                    <a:pt x="59" y="77"/>
                  </a:lnTo>
                  <a:lnTo>
                    <a:pt x="58" y="77"/>
                  </a:lnTo>
                  <a:lnTo>
                    <a:pt x="51" y="77"/>
                  </a:lnTo>
                  <a:lnTo>
                    <a:pt x="49" y="77"/>
                  </a:lnTo>
                  <a:lnTo>
                    <a:pt x="44" y="77"/>
                  </a:lnTo>
                  <a:lnTo>
                    <a:pt x="43" y="77"/>
                  </a:lnTo>
                  <a:lnTo>
                    <a:pt x="42" y="77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39" y="80"/>
                  </a:lnTo>
                  <a:lnTo>
                    <a:pt x="34" y="82"/>
                  </a:lnTo>
                  <a:lnTo>
                    <a:pt x="31" y="82"/>
                  </a:lnTo>
                  <a:lnTo>
                    <a:pt x="29" y="82"/>
                  </a:lnTo>
                  <a:lnTo>
                    <a:pt x="27" y="81"/>
                  </a:lnTo>
                  <a:lnTo>
                    <a:pt x="26" y="81"/>
                  </a:lnTo>
                  <a:lnTo>
                    <a:pt x="25" y="82"/>
                  </a:lnTo>
                  <a:lnTo>
                    <a:pt x="24" y="82"/>
                  </a:lnTo>
                  <a:lnTo>
                    <a:pt x="23" y="82"/>
                  </a:lnTo>
                  <a:lnTo>
                    <a:pt x="21" y="83"/>
                  </a:lnTo>
                  <a:lnTo>
                    <a:pt x="20" y="83"/>
                  </a:lnTo>
                  <a:lnTo>
                    <a:pt x="19" y="83"/>
                  </a:lnTo>
                  <a:lnTo>
                    <a:pt x="18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4"/>
                  </a:lnTo>
                  <a:lnTo>
                    <a:pt x="14" y="83"/>
                  </a:lnTo>
                  <a:lnTo>
                    <a:pt x="13" y="83"/>
                  </a:lnTo>
                  <a:lnTo>
                    <a:pt x="13" y="82"/>
                  </a:lnTo>
                  <a:lnTo>
                    <a:pt x="13" y="81"/>
                  </a:lnTo>
                  <a:lnTo>
                    <a:pt x="13" y="80"/>
                  </a:lnTo>
                  <a:lnTo>
                    <a:pt x="14" y="80"/>
                  </a:lnTo>
                  <a:lnTo>
                    <a:pt x="16" y="80"/>
                  </a:lnTo>
                  <a:lnTo>
                    <a:pt x="16" y="78"/>
                  </a:lnTo>
                  <a:lnTo>
                    <a:pt x="17" y="78"/>
                  </a:lnTo>
                  <a:lnTo>
                    <a:pt x="18" y="78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9" y="78"/>
                  </a:lnTo>
                  <a:lnTo>
                    <a:pt x="19" y="80"/>
                  </a:lnTo>
                  <a:lnTo>
                    <a:pt x="20" y="80"/>
                  </a:lnTo>
                  <a:lnTo>
                    <a:pt x="21" y="80"/>
                  </a:lnTo>
                  <a:lnTo>
                    <a:pt x="23" y="78"/>
                  </a:lnTo>
                  <a:lnTo>
                    <a:pt x="24" y="78"/>
                  </a:lnTo>
                  <a:lnTo>
                    <a:pt x="25" y="78"/>
                  </a:lnTo>
                  <a:lnTo>
                    <a:pt x="25" y="80"/>
                  </a:lnTo>
                  <a:lnTo>
                    <a:pt x="26" y="78"/>
                  </a:lnTo>
                  <a:lnTo>
                    <a:pt x="27" y="78"/>
                  </a:lnTo>
                  <a:lnTo>
                    <a:pt x="29" y="78"/>
                  </a:lnTo>
                  <a:lnTo>
                    <a:pt x="30" y="78"/>
                  </a:lnTo>
                  <a:lnTo>
                    <a:pt x="31" y="80"/>
                  </a:lnTo>
                  <a:lnTo>
                    <a:pt x="32" y="80"/>
                  </a:lnTo>
                  <a:lnTo>
                    <a:pt x="32" y="78"/>
                  </a:lnTo>
                  <a:lnTo>
                    <a:pt x="33" y="78"/>
                  </a:lnTo>
                  <a:lnTo>
                    <a:pt x="34" y="78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7" y="80"/>
                  </a:lnTo>
                  <a:lnTo>
                    <a:pt x="37" y="78"/>
                  </a:lnTo>
                  <a:lnTo>
                    <a:pt x="38" y="78"/>
                  </a:lnTo>
                  <a:lnTo>
                    <a:pt x="38" y="77"/>
                  </a:lnTo>
                  <a:lnTo>
                    <a:pt x="37" y="76"/>
                  </a:lnTo>
                  <a:lnTo>
                    <a:pt x="37" y="75"/>
                  </a:lnTo>
                  <a:lnTo>
                    <a:pt x="38" y="75"/>
                  </a:lnTo>
                  <a:lnTo>
                    <a:pt x="39" y="75"/>
                  </a:lnTo>
                  <a:lnTo>
                    <a:pt x="39" y="74"/>
                  </a:lnTo>
                  <a:lnTo>
                    <a:pt x="39" y="75"/>
                  </a:lnTo>
                  <a:lnTo>
                    <a:pt x="40" y="75"/>
                  </a:lnTo>
                  <a:lnTo>
                    <a:pt x="40" y="74"/>
                  </a:lnTo>
                  <a:lnTo>
                    <a:pt x="39" y="74"/>
                  </a:lnTo>
                  <a:lnTo>
                    <a:pt x="38" y="75"/>
                  </a:lnTo>
                  <a:lnTo>
                    <a:pt x="37" y="75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7" y="78"/>
                  </a:lnTo>
                  <a:lnTo>
                    <a:pt x="36" y="80"/>
                  </a:lnTo>
                  <a:lnTo>
                    <a:pt x="34" y="80"/>
                  </a:lnTo>
                  <a:lnTo>
                    <a:pt x="34" y="78"/>
                  </a:lnTo>
                  <a:lnTo>
                    <a:pt x="33" y="78"/>
                  </a:lnTo>
                  <a:lnTo>
                    <a:pt x="32" y="78"/>
                  </a:lnTo>
                  <a:lnTo>
                    <a:pt x="31" y="78"/>
                  </a:lnTo>
                  <a:lnTo>
                    <a:pt x="30" y="78"/>
                  </a:lnTo>
                  <a:lnTo>
                    <a:pt x="30" y="77"/>
                  </a:lnTo>
                  <a:lnTo>
                    <a:pt x="29" y="77"/>
                  </a:lnTo>
                  <a:lnTo>
                    <a:pt x="29" y="76"/>
                  </a:lnTo>
                  <a:lnTo>
                    <a:pt x="27" y="76"/>
                  </a:lnTo>
                  <a:lnTo>
                    <a:pt x="27" y="77"/>
                  </a:lnTo>
                  <a:lnTo>
                    <a:pt x="26" y="78"/>
                  </a:lnTo>
                  <a:lnTo>
                    <a:pt x="25" y="78"/>
                  </a:lnTo>
                  <a:lnTo>
                    <a:pt x="24" y="78"/>
                  </a:lnTo>
                  <a:lnTo>
                    <a:pt x="23" y="78"/>
                  </a:lnTo>
                  <a:lnTo>
                    <a:pt x="21" y="78"/>
                  </a:lnTo>
                  <a:lnTo>
                    <a:pt x="21" y="80"/>
                  </a:lnTo>
                  <a:lnTo>
                    <a:pt x="20" y="80"/>
                  </a:lnTo>
                  <a:lnTo>
                    <a:pt x="20" y="78"/>
                  </a:lnTo>
                  <a:lnTo>
                    <a:pt x="19" y="78"/>
                  </a:lnTo>
                  <a:lnTo>
                    <a:pt x="19" y="77"/>
                  </a:lnTo>
                  <a:lnTo>
                    <a:pt x="19" y="76"/>
                  </a:lnTo>
                  <a:lnTo>
                    <a:pt x="19" y="78"/>
                  </a:lnTo>
                  <a:lnTo>
                    <a:pt x="18" y="78"/>
                  </a:lnTo>
                  <a:lnTo>
                    <a:pt x="18" y="77"/>
                  </a:lnTo>
                  <a:lnTo>
                    <a:pt x="17" y="77"/>
                  </a:lnTo>
                  <a:lnTo>
                    <a:pt x="16" y="77"/>
                  </a:lnTo>
                  <a:lnTo>
                    <a:pt x="17" y="76"/>
                  </a:lnTo>
                  <a:lnTo>
                    <a:pt x="17" y="75"/>
                  </a:lnTo>
                  <a:lnTo>
                    <a:pt x="17" y="76"/>
                  </a:lnTo>
                  <a:lnTo>
                    <a:pt x="16" y="76"/>
                  </a:lnTo>
                  <a:lnTo>
                    <a:pt x="16" y="77"/>
                  </a:lnTo>
                  <a:lnTo>
                    <a:pt x="16" y="78"/>
                  </a:lnTo>
                  <a:lnTo>
                    <a:pt x="14" y="78"/>
                  </a:lnTo>
                  <a:lnTo>
                    <a:pt x="13" y="80"/>
                  </a:lnTo>
                  <a:lnTo>
                    <a:pt x="13" y="78"/>
                  </a:lnTo>
                  <a:lnTo>
                    <a:pt x="13" y="77"/>
                  </a:lnTo>
                  <a:lnTo>
                    <a:pt x="13" y="76"/>
                  </a:lnTo>
                  <a:lnTo>
                    <a:pt x="14" y="76"/>
                  </a:lnTo>
                  <a:lnTo>
                    <a:pt x="13" y="76"/>
                  </a:lnTo>
                  <a:lnTo>
                    <a:pt x="13" y="75"/>
                  </a:lnTo>
                  <a:lnTo>
                    <a:pt x="13" y="74"/>
                  </a:lnTo>
                  <a:lnTo>
                    <a:pt x="13" y="72"/>
                  </a:lnTo>
                  <a:lnTo>
                    <a:pt x="13" y="71"/>
                  </a:lnTo>
                  <a:lnTo>
                    <a:pt x="14" y="70"/>
                  </a:lnTo>
                  <a:lnTo>
                    <a:pt x="14" y="69"/>
                  </a:lnTo>
                  <a:lnTo>
                    <a:pt x="13" y="69"/>
                  </a:lnTo>
                  <a:lnTo>
                    <a:pt x="14" y="69"/>
                  </a:lnTo>
                  <a:lnTo>
                    <a:pt x="14" y="68"/>
                  </a:lnTo>
                  <a:lnTo>
                    <a:pt x="16" y="68"/>
                  </a:lnTo>
                  <a:lnTo>
                    <a:pt x="17" y="68"/>
                  </a:lnTo>
                  <a:lnTo>
                    <a:pt x="19" y="68"/>
                  </a:lnTo>
                  <a:lnTo>
                    <a:pt x="23" y="68"/>
                  </a:lnTo>
                  <a:lnTo>
                    <a:pt x="26" y="68"/>
                  </a:lnTo>
                  <a:lnTo>
                    <a:pt x="30" y="68"/>
                  </a:lnTo>
                  <a:lnTo>
                    <a:pt x="31" y="68"/>
                  </a:lnTo>
                  <a:lnTo>
                    <a:pt x="32" y="68"/>
                  </a:lnTo>
                  <a:lnTo>
                    <a:pt x="32" y="65"/>
                  </a:lnTo>
                  <a:lnTo>
                    <a:pt x="32" y="64"/>
                  </a:lnTo>
                  <a:lnTo>
                    <a:pt x="33" y="64"/>
                  </a:lnTo>
                  <a:lnTo>
                    <a:pt x="34" y="63"/>
                  </a:lnTo>
                  <a:lnTo>
                    <a:pt x="36" y="63"/>
                  </a:lnTo>
                  <a:lnTo>
                    <a:pt x="37" y="63"/>
                  </a:lnTo>
                  <a:lnTo>
                    <a:pt x="38" y="63"/>
                  </a:lnTo>
                  <a:lnTo>
                    <a:pt x="40" y="63"/>
                  </a:lnTo>
                  <a:lnTo>
                    <a:pt x="40" y="63"/>
                  </a:lnTo>
                  <a:lnTo>
                    <a:pt x="42" y="63"/>
                  </a:lnTo>
                  <a:lnTo>
                    <a:pt x="43" y="62"/>
                  </a:lnTo>
                  <a:lnTo>
                    <a:pt x="43" y="62"/>
                  </a:lnTo>
                  <a:lnTo>
                    <a:pt x="43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5" y="61"/>
                  </a:lnTo>
                  <a:lnTo>
                    <a:pt x="46" y="62"/>
                  </a:lnTo>
                  <a:lnTo>
                    <a:pt x="47" y="62"/>
                  </a:lnTo>
                  <a:lnTo>
                    <a:pt x="49" y="62"/>
                  </a:lnTo>
                  <a:lnTo>
                    <a:pt x="50" y="62"/>
                  </a:lnTo>
                  <a:lnTo>
                    <a:pt x="51" y="62"/>
                  </a:lnTo>
                  <a:lnTo>
                    <a:pt x="51" y="63"/>
                  </a:lnTo>
                  <a:lnTo>
                    <a:pt x="52" y="63"/>
                  </a:lnTo>
                  <a:lnTo>
                    <a:pt x="52" y="64"/>
                  </a:lnTo>
                  <a:lnTo>
                    <a:pt x="53" y="64"/>
                  </a:lnTo>
                  <a:lnTo>
                    <a:pt x="55" y="63"/>
                  </a:lnTo>
                  <a:lnTo>
                    <a:pt x="56" y="64"/>
                  </a:lnTo>
                  <a:lnTo>
                    <a:pt x="57" y="64"/>
                  </a:lnTo>
                  <a:lnTo>
                    <a:pt x="57" y="65"/>
                  </a:lnTo>
                  <a:lnTo>
                    <a:pt x="58" y="65"/>
                  </a:lnTo>
                  <a:lnTo>
                    <a:pt x="59" y="65"/>
                  </a:lnTo>
                  <a:lnTo>
                    <a:pt x="60" y="65"/>
                  </a:lnTo>
                  <a:lnTo>
                    <a:pt x="62" y="67"/>
                  </a:lnTo>
                  <a:lnTo>
                    <a:pt x="63" y="65"/>
                  </a:lnTo>
                  <a:lnTo>
                    <a:pt x="64" y="65"/>
                  </a:lnTo>
                  <a:lnTo>
                    <a:pt x="65" y="64"/>
                  </a:lnTo>
                  <a:lnTo>
                    <a:pt x="66" y="64"/>
                  </a:lnTo>
                  <a:lnTo>
                    <a:pt x="68" y="64"/>
                  </a:lnTo>
                  <a:lnTo>
                    <a:pt x="69" y="64"/>
                  </a:lnTo>
                  <a:lnTo>
                    <a:pt x="69" y="63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8" y="61"/>
                  </a:lnTo>
                  <a:lnTo>
                    <a:pt x="66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3" y="61"/>
                  </a:lnTo>
                  <a:lnTo>
                    <a:pt x="63" y="62"/>
                  </a:lnTo>
                  <a:lnTo>
                    <a:pt x="62" y="62"/>
                  </a:lnTo>
                  <a:lnTo>
                    <a:pt x="60" y="62"/>
                  </a:lnTo>
                  <a:lnTo>
                    <a:pt x="59" y="62"/>
                  </a:lnTo>
                  <a:lnTo>
                    <a:pt x="58" y="62"/>
                  </a:lnTo>
                  <a:lnTo>
                    <a:pt x="57" y="62"/>
                  </a:lnTo>
                  <a:lnTo>
                    <a:pt x="57" y="61"/>
                  </a:lnTo>
                  <a:lnTo>
                    <a:pt x="57" y="59"/>
                  </a:lnTo>
                  <a:lnTo>
                    <a:pt x="56" y="59"/>
                  </a:lnTo>
                  <a:lnTo>
                    <a:pt x="55" y="58"/>
                  </a:lnTo>
                  <a:lnTo>
                    <a:pt x="53" y="58"/>
                  </a:lnTo>
                  <a:lnTo>
                    <a:pt x="52" y="59"/>
                  </a:lnTo>
                  <a:lnTo>
                    <a:pt x="51" y="59"/>
                  </a:lnTo>
                  <a:lnTo>
                    <a:pt x="51" y="58"/>
                  </a:lnTo>
                  <a:lnTo>
                    <a:pt x="50" y="57"/>
                  </a:lnTo>
                  <a:lnTo>
                    <a:pt x="50" y="56"/>
                  </a:lnTo>
                  <a:lnTo>
                    <a:pt x="49" y="56"/>
                  </a:lnTo>
                  <a:lnTo>
                    <a:pt x="46" y="56"/>
                  </a:lnTo>
                  <a:lnTo>
                    <a:pt x="45" y="56"/>
                  </a:lnTo>
                  <a:lnTo>
                    <a:pt x="44" y="56"/>
                  </a:lnTo>
                  <a:lnTo>
                    <a:pt x="42" y="57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9" y="57"/>
                  </a:lnTo>
                  <a:lnTo>
                    <a:pt x="38" y="58"/>
                  </a:lnTo>
                  <a:lnTo>
                    <a:pt x="38" y="59"/>
                  </a:lnTo>
                  <a:lnTo>
                    <a:pt x="38" y="61"/>
                  </a:lnTo>
                  <a:lnTo>
                    <a:pt x="37" y="61"/>
                  </a:lnTo>
                  <a:lnTo>
                    <a:pt x="36" y="61"/>
                  </a:lnTo>
                  <a:lnTo>
                    <a:pt x="34" y="61"/>
                  </a:lnTo>
                  <a:lnTo>
                    <a:pt x="33" y="61"/>
                  </a:lnTo>
                  <a:lnTo>
                    <a:pt x="32" y="61"/>
                  </a:lnTo>
                  <a:lnTo>
                    <a:pt x="31" y="61"/>
                  </a:lnTo>
                  <a:lnTo>
                    <a:pt x="30" y="61"/>
                  </a:lnTo>
                  <a:lnTo>
                    <a:pt x="29" y="61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59"/>
                  </a:lnTo>
                  <a:lnTo>
                    <a:pt x="23" y="59"/>
                  </a:lnTo>
                  <a:lnTo>
                    <a:pt x="21" y="59"/>
                  </a:lnTo>
                  <a:lnTo>
                    <a:pt x="20" y="59"/>
                  </a:lnTo>
                  <a:lnTo>
                    <a:pt x="19" y="59"/>
                  </a:lnTo>
                  <a:lnTo>
                    <a:pt x="18" y="59"/>
                  </a:lnTo>
                  <a:lnTo>
                    <a:pt x="17" y="59"/>
                  </a:lnTo>
                  <a:lnTo>
                    <a:pt x="18" y="58"/>
                  </a:lnTo>
                  <a:lnTo>
                    <a:pt x="19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9" y="57"/>
                  </a:lnTo>
                  <a:lnTo>
                    <a:pt x="18" y="57"/>
                  </a:lnTo>
                  <a:lnTo>
                    <a:pt x="18" y="58"/>
                  </a:lnTo>
                  <a:lnTo>
                    <a:pt x="17" y="58"/>
                  </a:lnTo>
                  <a:lnTo>
                    <a:pt x="16" y="58"/>
                  </a:lnTo>
                  <a:lnTo>
                    <a:pt x="17" y="57"/>
                  </a:lnTo>
                  <a:lnTo>
                    <a:pt x="17" y="56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9" y="56"/>
                  </a:lnTo>
                  <a:lnTo>
                    <a:pt x="19" y="55"/>
                  </a:lnTo>
                  <a:lnTo>
                    <a:pt x="18" y="55"/>
                  </a:lnTo>
                  <a:lnTo>
                    <a:pt x="18" y="54"/>
                  </a:lnTo>
                  <a:lnTo>
                    <a:pt x="19" y="52"/>
                  </a:lnTo>
                  <a:lnTo>
                    <a:pt x="19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4"/>
                  </a:lnTo>
                  <a:lnTo>
                    <a:pt x="18" y="55"/>
                  </a:lnTo>
                  <a:lnTo>
                    <a:pt x="17" y="55"/>
                  </a:lnTo>
                  <a:lnTo>
                    <a:pt x="16" y="55"/>
                  </a:lnTo>
                  <a:lnTo>
                    <a:pt x="16" y="56"/>
                  </a:lnTo>
                  <a:lnTo>
                    <a:pt x="14" y="56"/>
                  </a:lnTo>
                  <a:lnTo>
                    <a:pt x="14" y="55"/>
                  </a:lnTo>
                  <a:lnTo>
                    <a:pt x="14" y="54"/>
                  </a:lnTo>
                  <a:lnTo>
                    <a:pt x="14" y="52"/>
                  </a:lnTo>
                  <a:lnTo>
                    <a:pt x="16" y="52"/>
                  </a:lnTo>
                  <a:lnTo>
                    <a:pt x="17" y="52"/>
                  </a:lnTo>
                  <a:lnTo>
                    <a:pt x="17" y="51"/>
                  </a:lnTo>
                  <a:lnTo>
                    <a:pt x="18" y="51"/>
                  </a:lnTo>
                  <a:lnTo>
                    <a:pt x="17" y="51"/>
                  </a:lnTo>
                  <a:lnTo>
                    <a:pt x="18" y="50"/>
                  </a:lnTo>
                  <a:lnTo>
                    <a:pt x="19" y="50"/>
                  </a:lnTo>
                  <a:lnTo>
                    <a:pt x="19" y="49"/>
                  </a:lnTo>
                  <a:lnTo>
                    <a:pt x="20" y="49"/>
                  </a:lnTo>
                  <a:lnTo>
                    <a:pt x="21" y="49"/>
                  </a:lnTo>
                  <a:lnTo>
                    <a:pt x="20" y="49"/>
                  </a:lnTo>
                  <a:lnTo>
                    <a:pt x="19" y="48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50"/>
                  </a:lnTo>
                  <a:lnTo>
                    <a:pt x="17" y="50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1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2"/>
                  </a:lnTo>
                  <a:lnTo>
                    <a:pt x="13" y="54"/>
                  </a:lnTo>
                  <a:lnTo>
                    <a:pt x="13" y="55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4" y="37"/>
                  </a:lnTo>
                  <a:lnTo>
                    <a:pt x="3" y="37"/>
                  </a:lnTo>
                  <a:lnTo>
                    <a:pt x="1" y="37"/>
                  </a:lnTo>
                  <a:lnTo>
                    <a:pt x="3" y="37"/>
                  </a:lnTo>
                  <a:lnTo>
                    <a:pt x="1" y="38"/>
                  </a:lnTo>
                  <a:lnTo>
                    <a:pt x="0" y="37"/>
                  </a:lnTo>
                  <a:lnTo>
                    <a:pt x="3" y="36"/>
                  </a:lnTo>
                  <a:lnTo>
                    <a:pt x="4" y="35"/>
                  </a:lnTo>
                  <a:lnTo>
                    <a:pt x="7" y="33"/>
                  </a:lnTo>
                  <a:lnTo>
                    <a:pt x="11" y="31"/>
                  </a:lnTo>
                  <a:lnTo>
                    <a:pt x="11" y="30"/>
                  </a:lnTo>
                  <a:lnTo>
                    <a:pt x="12" y="29"/>
                  </a:lnTo>
                  <a:lnTo>
                    <a:pt x="14" y="23"/>
                  </a:lnTo>
                  <a:lnTo>
                    <a:pt x="16" y="22"/>
                  </a:lnTo>
                  <a:lnTo>
                    <a:pt x="18" y="17"/>
                  </a:lnTo>
                  <a:lnTo>
                    <a:pt x="18" y="16"/>
                  </a:lnTo>
                  <a:lnTo>
                    <a:pt x="19" y="15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9" y="9"/>
                  </a:lnTo>
                  <a:lnTo>
                    <a:pt x="20" y="9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5" y="4"/>
                  </a:lnTo>
                  <a:lnTo>
                    <a:pt x="25" y="3"/>
                  </a:lnTo>
                  <a:lnTo>
                    <a:pt x="26" y="3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37" y="3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38" y="3"/>
                  </a:lnTo>
                  <a:lnTo>
                    <a:pt x="39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0" y="3"/>
                  </a:lnTo>
                  <a:lnTo>
                    <a:pt x="42" y="3"/>
                  </a:lnTo>
                  <a:lnTo>
                    <a:pt x="43" y="3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4" y="1"/>
                  </a:lnTo>
                  <a:lnTo>
                    <a:pt x="44" y="0"/>
                  </a:lnTo>
                  <a:lnTo>
                    <a:pt x="45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6" y="0"/>
                  </a:lnTo>
                  <a:lnTo>
                    <a:pt x="47" y="0"/>
                  </a:lnTo>
                  <a:lnTo>
                    <a:pt x="49" y="0"/>
                  </a:lnTo>
                  <a:lnTo>
                    <a:pt x="52" y="1"/>
                  </a:lnTo>
                  <a:lnTo>
                    <a:pt x="53" y="0"/>
                  </a:lnTo>
                  <a:lnTo>
                    <a:pt x="55" y="1"/>
                  </a:lnTo>
                  <a:lnTo>
                    <a:pt x="56" y="0"/>
                  </a:lnTo>
                  <a:lnTo>
                    <a:pt x="56" y="1"/>
                  </a:lnTo>
                  <a:lnTo>
                    <a:pt x="57" y="1"/>
                  </a:lnTo>
                  <a:lnTo>
                    <a:pt x="57" y="0"/>
                  </a:lnTo>
                  <a:lnTo>
                    <a:pt x="58" y="0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0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4" y="5"/>
                  </a:lnTo>
                  <a:lnTo>
                    <a:pt x="65" y="5"/>
                  </a:lnTo>
                  <a:lnTo>
                    <a:pt x="66" y="5"/>
                  </a:lnTo>
                  <a:lnTo>
                    <a:pt x="66" y="6"/>
                  </a:lnTo>
                  <a:lnTo>
                    <a:pt x="66" y="7"/>
                  </a:lnTo>
                  <a:lnTo>
                    <a:pt x="66" y="9"/>
                  </a:lnTo>
                  <a:lnTo>
                    <a:pt x="68" y="9"/>
                  </a:lnTo>
                  <a:lnTo>
                    <a:pt x="69" y="9"/>
                  </a:lnTo>
                  <a:lnTo>
                    <a:pt x="69" y="10"/>
                  </a:lnTo>
                  <a:lnTo>
                    <a:pt x="69" y="10"/>
                  </a:lnTo>
                  <a:lnTo>
                    <a:pt x="70" y="10"/>
                  </a:lnTo>
                  <a:lnTo>
                    <a:pt x="70" y="9"/>
                  </a:lnTo>
                  <a:lnTo>
                    <a:pt x="71" y="9"/>
                  </a:lnTo>
                  <a:lnTo>
                    <a:pt x="70" y="9"/>
                  </a:lnTo>
                  <a:lnTo>
                    <a:pt x="70" y="10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0"/>
                  </a:lnTo>
                  <a:lnTo>
                    <a:pt x="75" y="11"/>
                  </a:lnTo>
                  <a:lnTo>
                    <a:pt x="76" y="11"/>
                  </a:lnTo>
                  <a:lnTo>
                    <a:pt x="77" y="11"/>
                  </a:lnTo>
                  <a:lnTo>
                    <a:pt x="77" y="12"/>
                  </a:lnTo>
                  <a:lnTo>
                    <a:pt x="77" y="13"/>
                  </a:lnTo>
                  <a:lnTo>
                    <a:pt x="78" y="15"/>
                  </a:lnTo>
                  <a:lnTo>
                    <a:pt x="78" y="16"/>
                  </a:lnTo>
                  <a:lnTo>
                    <a:pt x="79" y="16"/>
                  </a:lnTo>
                  <a:lnTo>
                    <a:pt x="79" y="17"/>
                  </a:lnTo>
                  <a:lnTo>
                    <a:pt x="78" y="17"/>
                  </a:lnTo>
                  <a:lnTo>
                    <a:pt x="79" y="18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81" y="20"/>
                  </a:lnTo>
                  <a:lnTo>
                    <a:pt x="82" y="20"/>
                  </a:lnTo>
                  <a:lnTo>
                    <a:pt x="83" y="22"/>
                  </a:lnTo>
                  <a:lnTo>
                    <a:pt x="83" y="23"/>
                  </a:lnTo>
                  <a:lnTo>
                    <a:pt x="84" y="23"/>
                  </a:lnTo>
                  <a:lnTo>
                    <a:pt x="85" y="23"/>
                  </a:lnTo>
                  <a:lnTo>
                    <a:pt x="85" y="24"/>
                  </a:lnTo>
                  <a:lnTo>
                    <a:pt x="85" y="25"/>
                  </a:lnTo>
                  <a:lnTo>
                    <a:pt x="86" y="25"/>
                  </a:lnTo>
                  <a:lnTo>
                    <a:pt x="86" y="26"/>
                  </a:lnTo>
                  <a:lnTo>
                    <a:pt x="88" y="26"/>
                  </a:lnTo>
                  <a:lnTo>
                    <a:pt x="88" y="28"/>
                  </a:lnTo>
                  <a:lnTo>
                    <a:pt x="86" y="28"/>
                  </a:lnTo>
                  <a:lnTo>
                    <a:pt x="86" y="29"/>
                  </a:lnTo>
                  <a:lnTo>
                    <a:pt x="88" y="29"/>
                  </a:lnTo>
                  <a:lnTo>
                    <a:pt x="89" y="29"/>
                  </a:lnTo>
                  <a:lnTo>
                    <a:pt x="89" y="30"/>
                  </a:lnTo>
                  <a:lnTo>
                    <a:pt x="90" y="31"/>
                  </a:lnTo>
                  <a:lnTo>
                    <a:pt x="91" y="31"/>
                  </a:lnTo>
                  <a:lnTo>
                    <a:pt x="92" y="31"/>
                  </a:lnTo>
                  <a:lnTo>
                    <a:pt x="94" y="32"/>
                  </a:lnTo>
                  <a:lnTo>
                    <a:pt x="95" y="32"/>
                  </a:lnTo>
                  <a:lnTo>
                    <a:pt x="95" y="33"/>
                  </a:lnTo>
                  <a:lnTo>
                    <a:pt x="95" y="33"/>
                  </a:lnTo>
                  <a:lnTo>
                    <a:pt x="96" y="35"/>
                  </a:lnTo>
                  <a:lnTo>
                    <a:pt x="97" y="36"/>
                  </a:lnTo>
                  <a:lnTo>
                    <a:pt x="97" y="3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78" name="Freeform 533">
              <a:extLst>
                <a:ext uri="{FF2B5EF4-FFF2-40B4-BE49-F238E27FC236}">
                  <a16:creationId xmlns:a16="http://schemas.microsoft.com/office/drawing/2014/main" id="{39D6954A-179B-9CB7-E79D-03941A1B5D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59819" y="2875112"/>
              <a:ext cx="355600" cy="287338"/>
            </a:xfrm>
            <a:custGeom>
              <a:avLst/>
              <a:gdLst>
                <a:gd name="T0" fmla="*/ 85 w 224"/>
                <a:gd name="T1" fmla="*/ 177 h 181"/>
                <a:gd name="T2" fmla="*/ 63 w 224"/>
                <a:gd name="T3" fmla="*/ 3 h 181"/>
                <a:gd name="T4" fmla="*/ 79 w 224"/>
                <a:gd name="T5" fmla="*/ 16 h 181"/>
                <a:gd name="T6" fmla="*/ 103 w 224"/>
                <a:gd name="T7" fmla="*/ 12 h 181"/>
                <a:gd name="T8" fmla="*/ 128 w 224"/>
                <a:gd name="T9" fmla="*/ 20 h 181"/>
                <a:gd name="T10" fmla="*/ 169 w 224"/>
                <a:gd name="T11" fmla="*/ 10 h 181"/>
                <a:gd name="T12" fmla="*/ 184 w 224"/>
                <a:gd name="T13" fmla="*/ 13 h 181"/>
                <a:gd name="T14" fmla="*/ 191 w 224"/>
                <a:gd name="T15" fmla="*/ 7 h 181"/>
                <a:gd name="T16" fmla="*/ 198 w 224"/>
                <a:gd name="T17" fmla="*/ 4 h 181"/>
                <a:gd name="T18" fmla="*/ 220 w 224"/>
                <a:gd name="T19" fmla="*/ 29 h 181"/>
                <a:gd name="T20" fmla="*/ 223 w 224"/>
                <a:gd name="T21" fmla="*/ 41 h 181"/>
                <a:gd name="T22" fmla="*/ 213 w 224"/>
                <a:gd name="T23" fmla="*/ 49 h 181"/>
                <a:gd name="T24" fmla="*/ 201 w 224"/>
                <a:gd name="T25" fmla="*/ 67 h 181"/>
                <a:gd name="T26" fmla="*/ 198 w 224"/>
                <a:gd name="T27" fmla="*/ 78 h 181"/>
                <a:gd name="T28" fmla="*/ 191 w 224"/>
                <a:gd name="T29" fmla="*/ 87 h 181"/>
                <a:gd name="T30" fmla="*/ 181 w 224"/>
                <a:gd name="T31" fmla="*/ 99 h 181"/>
                <a:gd name="T32" fmla="*/ 176 w 224"/>
                <a:gd name="T33" fmla="*/ 110 h 181"/>
                <a:gd name="T34" fmla="*/ 171 w 224"/>
                <a:gd name="T35" fmla="*/ 126 h 181"/>
                <a:gd name="T36" fmla="*/ 165 w 224"/>
                <a:gd name="T37" fmla="*/ 137 h 181"/>
                <a:gd name="T38" fmla="*/ 156 w 224"/>
                <a:gd name="T39" fmla="*/ 137 h 181"/>
                <a:gd name="T40" fmla="*/ 147 w 224"/>
                <a:gd name="T41" fmla="*/ 126 h 181"/>
                <a:gd name="T42" fmla="*/ 133 w 224"/>
                <a:gd name="T43" fmla="*/ 133 h 181"/>
                <a:gd name="T44" fmla="*/ 122 w 224"/>
                <a:gd name="T45" fmla="*/ 145 h 181"/>
                <a:gd name="T46" fmla="*/ 116 w 224"/>
                <a:gd name="T47" fmla="*/ 156 h 181"/>
                <a:gd name="T48" fmla="*/ 110 w 224"/>
                <a:gd name="T49" fmla="*/ 169 h 181"/>
                <a:gd name="T50" fmla="*/ 107 w 224"/>
                <a:gd name="T51" fmla="*/ 171 h 181"/>
                <a:gd name="T52" fmla="*/ 105 w 224"/>
                <a:gd name="T53" fmla="*/ 172 h 181"/>
                <a:gd name="T54" fmla="*/ 94 w 224"/>
                <a:gd name="T55" fmla="*/ 177 h 181"/>
                <a:gd name="T56" fmla="*/ 88 w 224"/>
                <a:gd name="T57" fmla="*/ 176 h 181"/>
                <a:gd name="T58" fmla="*/ 83 w 224"/>
                <a:gd name="T59" fmla="*/ 174 h 181"/>
                <a:gd name="T60" fmla="*/ 81 w 224"/>
                <a:gd name="T61" fmla="*/ 177 h 181"/>
                <a:gd name="T62" fmla="*/ 79 w 224"/>
                <a:gd name="T63" fmla="*/ 175 h 181"/>
                <a:gd name="T64" fmla="*/ 78 w 224"/>
                <a:gd name="T65" fmla="*/ 178 h 181"/>
                <a:gd name="T66" fmla="*/ 76 w 224"/>
                <a:gd name="T67" fmla="*/ 172 h 181"/>
                <a:gd name="T68" fmla="*/ 75 w 224"/>
                <a:gd name="T69" fmla="*/ 177 h 181"/>
                <a:gd name="T70" fmla="*/ 75 w 224"/>
                <a:gd name="T71" fmla="*/ 178 h 181"/>
                <a:gd name="T72" fmla="*/ 69 w 224"/>
                <a:gd name="T73" fmla="*/ 180 h 181"/>
                <a:gd name="T74" fmla="*/ 65 w 224"/>
                <a:gd name="T75" fmla="*/ 180 h 181"/>
                <a:gd name="T76" fmla="*/ 61 w 224"/>
                <a:gd name="T77" fmla="*/ 180 h 181"/>
                <a:gd name="T78" fmla="*/ 58 w 224"/>
                <a:gd name="T79" fmla="*/ 177 h 181"/>
                <a:gd name="T80" fmla="*/ 50 w 224"/>
                <a:gd name="T81" fmla="*/ 165 h 181"/>
                <a:gd name="T82" fmla="*/ 52 w 224"/>
                <a:gd name="T83" fmla="*/ 161 h 181"/>
                <a:gd name="T84" fmla="*/ 51 w 224"/>
                <a:gd name="T85" fmla="*/ 159 h 181"/>
                <a:gd name="T86" fmla="*/ 52 w 224"/>
                <a:gd name="T87" fmla="*/ 156 h 181"/>
                <a:gd name="T88" fmla="*/ 45 w 224"/>
                <a:gd name="T89" fmla="*/ 155 h 181"/>
                <a:gd name="T90" fmla="*/ 45 w 224"/>
                <a:gd name="T91" fmla="*/ 151 h 181"/>
                <a:gd name="T92" fmla="*/ 27 w 224"/>
                <a:gd name="T93" fmla="*/ 140 h 181"/>
                <a:gd name="T94" fmla="*/ 20 w 224"/>
                <a:gd name="T95" fmla="*/ 137 h 181"/>
                <a:gd name="T96" fmla="*/ 13 w 224"/>
                <a:gd name="T97" fmla="*/ 140 h 181"/>
                <a:gd name="T98" fmla="*/ 1 w 224"/>
                <a:gd name="T99" fmla="*/ 135 h 181"/>
                <a:gd name="T100" fmla="*/ 1 w 224"/>
                <a:gd name="T101" fmla="*/ 120 h 181"/>
                <a:gd name="T102" fmla="*/ 0 w 224"/>
                <a:gd name="T103" fmla="*/ 105 h 181"/>
                <a:gd name="T104" fmla="*/ 4 w 224"/>
                <a:gd name="T105" fmla="*/ 91 h 181"/>
                <a:gd name="T106" fmla="*/ 12 w 224"/>
                <a:gd name="T107" fmla="*/ 80 h 181"/>
                <a:gd name="T108" fmla="*/ 18 w 224"/>
                <a:gd name="T109" fmla="*/ 71 h 181"/>
                <a:gd name="T110" fmla="*/ 22 w 224"/>
                <a:gd name="T111" fmla="*/ 61 h 181"/>
                <a:gd name="T112" fmla="*/ 14 w 224"/>
                <a:gd name="T113" fmla="*/ 43 h 181"/>
                <a:gd name="T114" fmla="*/ 18 w 224"/>
                <a:gd name="T115" fmla="*/ 26 h 181"/>
                <a:gd name="T116" fmla="*/ 36 w 224"/>
                <a:gd name="T117" fmla="*/ 2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4" h="181">
                  <a:moveTo>
                    <a:pt x="89" y="177"/>
                  </a:moveTo>
                  <a:lnTo>
                    <a:pt x="89" y="177"/>
                  </a:lnTo>
                  <a:lnTo>
                    <a:pt x="90" y="177"/>
                  </a:lnTo>
                  <a:lnTo>
                    <a:pt x="91" y="177"/>
                  </a:lnTo>
                  <a:lnTo>
                    <a:pt x="90" y="177"/>
                  </a:lnTo>
                  <a:lnTo>
                    <a:pt x="90" y="178"/>
                  </a:lnTo>
                  <a:lnTo>
                    <a:pt x="89" y="178"/>
                  </a:lnTo>
                  <a:lnTo>
                    <a:pt x="89" y="178"/>
                  </a:lnTo>
                  <a:lnTo>
                    <a:pt x="88" y="178"/>
                  </a:lnTo>
                  <a:lnTo>
                    <a:pt x="87" y="178"/>
                  </a:lnTo>
                  <a:lnTo>
                    <a:pt x="88" y="177"/>
                  </a:lnTo>
                  <a:lnTo>
                    <a:pt x="89" y="177"/>
                  </a:lnTo>
                  <a:close/>
                  <a:moveTo>
                    <a:pt x="85" y="177"/>
                  </a:moveTo>
                  <a:lnTo>
                    <a:pt x="87" y="177"/>
                  </a:lnTo>
                  <a:lnTo>
                    <a:pt x="87" y="178"/>
                  </a:lnTo>
                  <a:lnTo>
                    <a:pt x="85" y="178"/>
                  </a:lnTo>
                  <a:lnTo>
                    <a:pt x="84" y="178"/>
                  </a:lnTo>
                  <a:lnTo>
                    <a:pt x="83" y="178"/>
                  </a:lnTo>
                  <a:lnTo>
                    <a:pt x="83" y="178"/>
                  </a:lnTo>
                  <a:lnTo>
                    <a:pt x="84" y="178"/>
                  </a:lnTo>
                  <a:lnTo>
                    <a:pt x="84" y="177"/>
                  </a:lnTo>
                  <a:lnTo>
                    <a:pt x="85" y="177"/>
                  </a:lnTo>
                  <a:lnTo>
                    <a:pt x="85" y="176"/>
                  </a:lnTo>
                  <a:lnTo>
                    <a:pt x="85" y="177"/>
                  </a:lnTo>
                  <a:close/>
                  <a:moveTo>
                    <a:pt x="59" y="1"/>
                  </a:moveTo>
                  <a:lnTo>
                    <a:pt x="63" y="3"/>
                  </a:lnTo>
                  <a:lnTo>
                    <a:pt x="64" y="3"/>
                  </a:lnTo>
                  <a:lnTo>
                    <a:pt x="64" y="4"/>
                  </a:lnTo>
                  <a:lnTo>
                    <a:pt x="65" y="3"/>
                  </a:lnTo>
                  <a:lnTo>
                    <a:pt x="66" y="3"/>
                  </a:lnTo>
                  <a:lnTo>
                    <a:pt x="69" y="4"/>
                  </a:lnTo>
                  <a:lnTo>
                    <a:pt x="71" y="7"/>
                  </a:lnTo>
                  <a:lnTo>
                    <a:pt x="75" y="9"/>
                  </a:lnTo>
                  <a:lnTo>
                    <a:pt x="76" y="12"/>
                  </a:lnTo>
                  <a:lnTo>
                    <a:pt x="76" y="13"/>
                  </a:lnTo>
                  <a:lnTo>
                    <a:pt x="77" y="14"/>
                  </a:lnTo>
                  <a:lnTo>
                    <a:pt x="78" y="15"/>
                  </a:lnTo>
                  <a:lnTo>
                    <a:pt x="79" y="15"/>
                  </a:lnTo>
                  <a:lnTo>
                    <a:pt x="79" y="16"/>
                  </a:lnTo>
                  <a:lnTo>
                    <a:pt x="82" y="16"/>
                  </a:lnTo>
                  <a:lnTo>
                    <a:pt x="82" y="15"/>
                  </a:lnTo>
                  <a:lnTo>
                    <a:pt x="83" y="15"/>
                  </a:lnTo>
                  <a:lnTo>
                    <a:pt x="84" y="13"/>
                  </a:lnTo>
                  <a:lnTo>
                    <a:pt x="85" y="13"/>
                  </a:lnTo>
                  <a:lnTo>
                    <a:pt x="87" y="14"/>
                  </a:lnTo>
                  <a:lnTo>
                    <a:pt x="88" y="14"/>
                  </a:lnTo>
                  <a:lnTo>
                    <a:pt x="88" y="13"/>
                  </a:lnTo>
                  <a:lnTo>
                    <a:pt x="94" y="9"/>
                  </a:lnTo>
                  <a:lnTo>
                    <a:pt x="95" y="9"/>
                  </a:lnTo>
                  <a:lnTo>
                    <a:pt x="101" y="9"/>
                  </a:lnTo>
                  <a:lnTo>
                    <a:pt x="102" y="10"/>
                  </a:lnTo>
                  <a:lnTo>
                    <a:pt x="103" y="12"/>
                  </a:lnTo>
                  <a:lnTo>
                    <a:pt x="104" y="12"/>
                  </a:lnTo>
                  <a:lnTo>
                    <a:pt x="104" y="13"/>
                  </a:lnTo>
                  <a:lnTo>
                    <a:pt x="107" y="14"/>
                  </a:lnTo>
                  <a:lnTo>
                    <a:pt x="108" y="14"/>
                  </a:lnTo>
                  <a:lnTo>
                    <a:pt x="109" y="14"/>
                  </a:lnTo>
                  <a:lnTo>
                    <a:pt x="110" y="15"/>
                  </a:lnTo>
                  <a:lnTo>
                    <a:pt x="111" y="16"/>
                  </a:lnTo>
                  <a:lnTo>
                    <a:pt x="113" y="17"/>
                  </a:lnTo>
                  <a:lnTo>
                    <a:pt x="117" y="19"/>
                  </a:lnTo>
                  <a:lnTo>
                    <a:pt x="122" y="20"/>
                  </a:lnTo>
                  <a:lnTo>
                    <a:pt x="123" y="20"/>
                  </a:lnTo>
                  <a:lnTo>
                    <a:pt x="124" y="19"/>
                  </a:lnTo>
                  <a:lnTo>
                    <a:pt x="128" y="20"/>
                  </a:lnTo>
                  <a:lnTo>
                    <a:pt x="129" y="20"/>
                  </a:lnTo>
                  <a:lnTo>
                    <a:pt x="129" y="19"/>
                  </a:lnTo>
                  <a:lnTo>
                    <a:pt x="133" y="15"/>
                  </a:lnTo>
                  <a:lnTo>
                    <a:pt x="134" y="14"/>
                  </a:lnTo>
                  <a:lnTo>
                    <a:pt x="135" y="14"/>
                  </a:lnTo>
                  <a:lnTo>
                    <a:pt x="135" y="13"/>
                  </a:lnTo>
                  <a:lnTo>
                    <a:pt x="139" y="10"/>
                  </a:lnTo>
                  <a:lnTo>
                    <a:pt x="140" y="10"/>
                  </a:lnTo>
                  <a:lnTo>
                    <a:pt x="148" y="8"/>
                  </a:lnTo>
                  <a:lnTo>
                    <a:pt x="150" y="8"/>
                  </a:lnTo>
                  <a:lnTo>
                    <a:pt x="154" y="8"/>
                  </a:lnTo>
                  <a:lnTo>
                    <a:pt x="163" y="8"/>
                  </a:lnTo>
                  <a:lnTo>
                    <a:pt x="169" y="10"/>
                  </a:lnTo>
                  <a:lnTo>
                    <a:pt x="172" y="10"/>
                  </a:lnTo>
                  <a:lnTo>
                    <a:pt x="174" y="13"/>
                  </a:lnTo>
                  <a:lnTo>
                    <a:pt x="174" y="13"/>
                  </a:lnTo>
                  <a:lnTo>
                    <a:pt x="175" y="14"/>
                  </a:lnTo>
                  <a:lnTo>
                    <a:pt x="176" y="14"/>
                  </a:lnTo>
                  <a:lnTo>
                    <a:pt x="176" y="13"/>
                  </a:lnTo>
                  <a:lnTo>
                    <a:pt x="178" y="14"/>
                  </a:lnTo>
                  <a:lnTo>
                    <a:pt x="179" y="14"/>
                  </a:lnTo>
                  <a:lnTo>
                    <a:pt x="180" y="14"/>
                  </a:lnTo>
                  <a:lnTo>
                    <a:pt x="181" y="14"/>
                  </a:lnTo>
                  <a:lnTo>
                    <a:pt x="182" y="14"/>
                  </a:lnTo>
                  <a:lnTo>
                    <a:pt x="182" y="13"/>
                  </a:lnTo>
                  <a:lnTo>
                    <a:pt x="184" y="13"/>
                  </a:lnTo>
                  <a:lnTo>
                    <a:pt x="184" y="12"/>
                  </a:lnTo>
                  <a:lnTo>
                    <a:pt x="184" y="10"/>
                  </a:lnTo>
                  <a:lnTo>
                    <a:pt x="185" y="10"/>
                  </a:lnTo>
                  <a:lnTo>
                    <a:pt x="185" y="9"/>
                  </a:lnTo>
                  <a:lnTo>
                    <a:pt x="186" y="9"/>
                  </a:lnTo>
                  <a:lnTo>
                    <a:pt x="186" y="10"/>
                  </a:lnTo>
                  <a:lnTo>
                    <a:pt x="186" y="9"/>
                  </a:lnTo>
                  <a:lnTo>
                    <a:pt x="187" y="9"/>
                  </a:lnTo>
                  <a:lnTo>
                    <a:pt x="188" y="8"/>
                  </a:lnTo>
                  <a:lnTo>
                    <a:pt x="189" y="8"/>
                  </a:lnTo>
                  <a:lnTo>
                    <a:pt x="189" y="7"/>
                  </a:lnTo>
                  <a:lnTo>
                    <a:pt x="189" y="7"/>
                  </a:lnTo>
                  <a:lnTo>
                    <a:pt x="191" y="7"/>
                  </a:lnTo>
                  <a:lnTo>
                    <a:pt x="192" y="7"/>
                  </a:lnTo>
                  <a:lnTo>
                    <a:pt x="193" y="6"/>
                  </a:lnTo>
                  <a:lnTo>
                    <a:pt x="194" y="6"/>
                  </a:lnTo>
                  <a:lnTo>
                    <a:pt x="195" y="6"/>
                  </a:lnTo>
                  <a:lnTo>
                    <a:pt x="195" y="7"/>
                  </a:lnTo>
                  <a:lnTo>
                    <a:pt x="195" y="6"/>
                  </a:lnTo>
                  <a:lnTo>
                    <a:pt x="195" y="7"/>
                  </a:lnTo>
                  <a:lnTo>
                    <a:pt x="195" y="6"/>
                  </a:lnTo>
                  <a:lnTo>
                    <a:pt x="197" y="6"/>
                  </a:lnTo>
                  <a:lnTo>
                    <a:pt x="198" y="6"/>
                  </a:lnTo>
                  <a:lnTo>
                    <a:pt x="197" y="6"/>
                  </a:lnTo>
                  <a:lnTo>
                    <a:pt x="197" y="4"/>
                  </a:lnTo>
                  <a:lnTo>
                    <a:pt x="198" y="4"/>
                  </a:lnTo>
                  <a:lnTo>
                    <a:pt x="199" y="3"/>
                  </a:lnTo>
                  <a:lnTo>
                    <a:pt x="199" y="2"/>
                  </a:lnTo>
                  <a:lnTo>
                    <a:pt x="204" y="2"/>
                  </a:lnTo>
                  <a:lnTo>
                    <a:pt x="207" y="8"/>
                  </a:lnTo>
                  <a:lnTo>
                    <a:pt x="212" y="14"/>
                  </a:lnTo>
                  <a:lnTo>
                    <a:pt x="213" y="20"/>
                  </a:lnTo>
                  <a:lnTo>
                    <a:pt x="214" y="25"/>
                  </a:lnTo>
                  <a:lnTo>
                    <a:pt x="214" y="26"/>
                  </a:lnTo>
                  <a:lnTo>
                    <a:pt x="214" y="27"/>
                  </a:lnTo>
                  <a:lnTo>
                    <a:pt x="214" y="28"/>
                  </a:lnTo>
                  <a:lnTo>
                    <a:pt x="215" y="28"/>
                  </a:lnTo>
                  <a:lnTo>
                    <a:pt x="219" y="28"/>
                  </a:lnTo>
                  <a:lnTo>
                    <a:pt x="220" y="29"/>
                  </a:lnTo>
                  <a:lnTo>
                    <a:pt x="221" y="29"/>
                  </a:lnTo>
                  <a:lnTo>
                    <a:pt x="221" y="30"/>
                  </a:lnTo>
                  <a:lnTo>
                    <a:pt x="223" y="32"/>
                  </a:lnTo>
                  <a:lnTo>
                    <a:pt x="224" y="32"/>
                  </a:lnTo>
                  <a:lnTo>
                    <a:pt x="224" y="33"/>
                  </a:lnTo>
                  <a:lnTo>
                    <a:pt x="223" y="33"/>
                  </a:lnTo>
                  <a:lnTo>
                    <a:pt x="223" y="34"/>
                  </a:lnTo>
                  <a:lnTo>
                    <a:pt x="223" y="35"/>
                  </a:lnTo>
                  <a:lnTo>
                    <a:pt x="223" y="35"/>
                  </a:lnTo>
                  <a:lnTo>
                    <a:pt x="223" y="36"/>
                  </a:lnTo>
                  <a:lnTo>
                    <a:pt x="223" y="39"/>
                  </a:lnTo>
                  <a:lnTo>
                    <a:pt x="221" y="40"/>
                  </a:lnTo>
                  <a:lnTo>
                    <a:pt x="223" y="41"/>
                  </a:lnTo>
                  <a:lnTo>
                    <a:pt x="223" y="42"/>
                  </a:lnTo>
                  <a:lnTo>
                    <a:pt x="223" y="43"/>
                  </a:lnTo>
                  <a:lnTo>
                    <a:pt x="223" y="45"/>
                  </a:lnTo>
                  <a:lnTo>
                    <a:pt x="221" y="45"/>
                  </a:lnTo>
                  <a:lnTo>
                    <a:pt x="220" y="45"/>
                  </a:lnTo>
                  <a:lnTo>
                    <a:pt x="220" y="46"/>
                  </a:lnTo>
                  <a:lnTo>
                    <a:pt x="219" y="46"/>
                  </a:lnTo>
                  <a:lnTo>
                    <a:pt x="218" y="46"/>
                  </a:lnTo>
                  <a:lnTo>
                    <a:pt x="218" y="47"/>
                  </a:lnTo>
                  <a:lnTo>
                    <a:pt x="217" y="48"/>
                  </a:lnTo>
                  <a:lnTo>
                    <a:pt x="215" y="48"/>
                  </a:lnTo>
                  <a:lnTo>
                    <a:pt x="214" y="49"/>
                  </a:lnTo>
                  <a:lnTo>
                    <a:pt x="213" y="49"/>
                  </a:lnTo>
                  <a:lnTo>
                    <a:pt x="212" y="49"/>
                  </a:lnTo>
                  <a:lnTo>
                    <a:pt x="211" y="48"/>
                  </a:lnTo>
                  <a:lnTo>
                    <a:pt x="210" y="49"/>
                  </a:lnTo>
                  <a:lnTo>
                    <a:pt x="208" y="51"/>
                  </a:lnTo>
                  <a:lnTo>
                    <a:pt x="207" y="52"/>
                  </a:lnTo>
                  <a:lnTo>
                    <a:pt x="207" y="53"/>
                  </a:lnTo>
                  <a:lnTo>
                    <a:pt x="206" y="53"/>
                  </a:lnTo>
                  <a:lnTo>
                    <a:pt x="206" y="54"/>
                  </a:lnTo>
                  <a:lnTo>
                    <a:pt x="206" y="55"/>
                  </a:lnTo>
                  <a:lnTo>
                    <a:pt x="202" y="60"/>
                  </a:lnTo>
                  <a:lnTo>
                    <a:pt x="202" y="61"/>
                  </a:lnTo>
                  <a:lnTo>
                    <a:pt x="202" y="64"/>
                  </a:lnTo>
                  <a:lnTo>
                    <a:pt x="201" y="67"/>
                  </a:lnTo>
                  <a:lnTo>
                    <a:pt x="201" y="68"/>
                  </a:lnTo>
                  <a:lnTo>
                    <a:pt x="201" y="70"/>
                  </a:lnTo>
                  <a:lnTo>
                    <a:pt x="200" y="70"/>
                  </a:lnTo>
                  <a:lnTo>
                    <a:pt x="200" y="71"/>
                  </a:lnTo>
                  <a:lnTo>
                    <a:pt x="199" y="71"/>
                  </a:lnTo>
                  <a:lnTo>
                    <a:pt x="198" y="71"/>
                  </a:lnTo>
                  <a:lnTo>
                    <a:pt x="197" y="72"/>
                  </a:lnTo>
                  <a:lnTo>
                    <a:pt x="198" y="73"/>
                  </a:lnTo>
                  <a:lnTo>
                    <a:pt x="198" y="74"/>
                  </a:lnTo>
                  <a:lnTo>
                    <a:pt x="197" y="74"/>
                  </a:lnTo>
                  <a:lnTo>
                    <a:pt x="197" y="75"/>
                  </a:lnTo>
                  <a:lnTo>
                    <a:pt x="198" y="77"/>
                  </a:lnTo>
                  <a:lnTo>
                    <a:pt x="198" y="78"/>
                  </a:lnTo>
                  <a:lnTo>
                    <a:pt x="197" y="78"/>
                  </a:lnTo>
                  <a:lnTo>
                    <a:pt x="197" y="79"/>
                  </a:lnTo>
                  <a:lnTo>
                    <a:pt x="197" y="80"/>
                  </a:lnTo>
                  <a:lnTo>
                    <a:pt x="197" y="81"/>
                  </a:lnTo>
                  <a:lnTo>
                    <a:pt x="195" y="83"/>
                  </a:lnTo>
                  <a:lnTo>
                    <a:pt x="193" y="83"/>
                  </a:lnTo>
                  <a:lnTo>
                    <a:pt x="192" y="83"/>
                  </a:lnTo>
                  <a:lnTo>
                    <a:pt x="192" y="84"/>
                  </a:lnTo>
                  <a:lnTo>
                    <a:pt x="191" y="84"/>
                  </a:lnTo>
                  <a:lnTo>
                    <a:pt x="191" y="85"/>
                  </a:lnTo>
                  <a:lnTo>
                    <a:pt x="189" y="85"/>
                  </a:lnTo>
                  <a:lnTo>
                    <a:pt x="191" y="86"/>
                  </a:lnTo>
                  <a:lnTo>
                    <a:pt x="191" y="87"/>
                  </a:lnTo>
                  <a:lnTo>
                    <a:pt x="191" y="88"/>
                  </a:lnTo>
                  <a:lnTo>
                    <a:pt x="189" y="90"/>
                  </a:lnTo>
                  <a:lnTo>
                    <a:pt x="189" y="91"/>
                  </a:lnTo>
                  <a:lnTo>
                    <a:pt x="189" y="92"/>
                  </a:lnTo>
                  <a:lnTo>
                    <a:pt x="188" y="94"/>
                  </a:lnTo>
                  <a:lnTo>
                    <a:pt x="188" y="96"/>
                  </a:lnTo>
                  <a:lnTo>
                    <a:pt x="187" y="96"/>
                  </a:lnTo>
                  <a:lnTo>
                    <a:pt x="187" y="97"/>
                  </a:lnTo>
                  <a:lnTo>
                    <a:pt x="186" y="97"/>
                  </a:lnTo>
                  <a:lnTo>
                    <a:pt x="186" y="98"/>
                  </a:lnTo>
                  <a:lnTo>
                    <a:pt x="184" y="99"/>
                  </a:lnTo>
                  <a:lnTo>
                    <a:pt x="182" y="99"/>
                  </a:lnTo>
                  <a:lnTo>
                    <a:pt x="181" y="99"/>
                  </a:lnTo>
                  <a:lnTo>
                    <a:pt x="180" y="99"/>
                  </a:lnTo>
                  <a:lnTo>
                    <a:pt x="181" y="100"/>
                  </a:lnTo>
                  <a:lnTo>
                    <a:pt x="181" y="101"/>
                  </a:lnTo>
                  <a:lnTo>
                    <a:pt x="180" y="101"/>
                  </a:lnTo>
                  <a:lnTo>
                    <a:pt x="180" y="103"/>
                  </a:lnTo>
                  <a:lnTo>
                    <a:pt x="179" y="103"/>
                  </a:lnTo>
                  <a:lnTo>
                    <a:pt x="178" y="103"/>
                  </a:lnTo>
                  <a:lnTo>
                    <a:pt x="178" y="104"/>
                  </a:lnTo>
                  <a:lnTo>
                    <a:pt x="178" y="105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6" y="109"/>
                  </a:lnTo>
                  <a:lnTo>
                    <a:pt x="176" y="110"/>
                  </a:lnTo>
                  <a:lnTo>
                    <a:pt x="176" y="111"/>
                  </a:lnTo>
                  <a:lnTo>
                    <a:pt x="176" y="112"/>
                  </a:lnTo>
                  <a:lnTo>
                    <a:pt x="174" y="116"/>
                  </a:lnTo>
                  <a:lnTo>
                    <a:pt x="174" y="117"/>
                  </a:lnTo>
                  <a:lnTo>
                    <a:pt x="174" y="118"/>
                  </a:lnTo>
                  <a:lnTo>
                    <a:pt x="174" y="119"/>
                  </a:lnTo>
                  <a:lnTo>
                    <a:pt x="174" y="120"/>
                  </a:lnTo>
                  <a:lnTo>
                    <a:pt x="173" y="122"/>
                  </a:lnTo>
                  <a:lnTo>
                    <a:pt x="172" y="122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9" y="125"/>
                  </a:lnTo>
                  <a:lnTo>
                    <a:pt x="171" y="126"/>
                  </a:lnTo>
                  <a:lnTo>
                    <a:pt x="172" y="126"/>
                  </a:lnTo>
                  <a:lnTo>
                    <a:pt x="172" y="127"/>
                  </a:lnTo>
                  <a:lnTo>
                    <a:pt x="171" y="127"/>
                  </a:lnTo>
                  <a:lnTo>
                    <a:pt x="169" y="129"/>
                  </a:lnTo>
                  <a:lnTo>
                    <a:pt x="169" y="130"/>
                  </a:lnTo>
                  <a:lnTo>
                    <a:pt x="168" y="130"/>
                  </a:lnTo>
                  <a:lnTo>
                    <a:pt x="167" y="131"/>
                  </a:lnTo>
                  <a:lnTo>
                    <a:pt x="166" y="132"/>
                  </a:lnTo>
                  <a:lnTo>
                    <a:pt x="165" y="132"/>
                  </a:lnTo>
                  <a:lnTo>
                    <a:pt x="166" y="133"/>
                  </a:lnTo>
                  <a:lnTo>
                    <a:pt x="166" y="135"/>
                  </a:lnTo>
                  <a:lnTo>
                    <a:pt x="165" y="136"/>
                  </a:lnTo>
                  <a:lnTo>
                    <a:pt x="165" y="137"/>
                  </a:lnTo>
                  <a:lnTo>
                    <a:pt x="163" y="137"/>
                  </a:lnTo>
                  <a:lnTo>
                    <a:pt x="163" y="138"/>
                  </a:lnTo>
                  <a:lnTo>
                    <a:pt x="162" y="138"/>
                  </a:lnTo>
                  <a:lnTo>
                    <a:pt x="162" y="139"/>
                  </a:lnTo>
                  <a:lnTo>
                    <a:pt x="162" y="140"/>
                  </a:lnTo>
                  <a:lnTo>
                    <a:pt x="161" y="140"/>
                  </a:lnTo>
                  <a:lnTo>
                    <a:pt x="160" y="140"/>
                  </a:lnTo>
                  <a:lnTo>
                    <a:pt x="159" y="140"/>
                  </a:lnTo>
                  <a:lnTo>
                    <a:pt x="158" y="140"/>
                  </a:lnTo>
                  <a:lnTo>
                    <a:pt x="156" y="140"/>
                  </a:lnTo>
                  <a:lnTo>
                    <a:pt x="156" y="139"/>
                  </a:lnTo>
                  <a:lnTo>
                    <a:pt x="156" y="138"/>
                  </a:lnTo>
                  <a:lnTo>
                    <a:pt x="156" y="137"/>
                  </a:lnTo>
                  <a:lnTo>
                    <a:pt x="156" y="136"/>
                  </a:lnTo>
                  <a:lnTo>
                    <a:pt x="155" y="135"/>
                  </a:lnTo>
                  <a:lnTo>
                    <a:pt x="155" y="133"/>
                  </a:lnTo>
                  <a:lnTo>
                    <a:pt x="153" y="133"/>
                  </a:lnTo>
                  <a:lnTo>
                    <a:pt x="152" y="132"/>
                  </a:lnTo>
                  <a:lnTo>
                    <a:pt x="152" y="131"/>
                  </a:lnTo>
                  <a:lnTo>
                    <a:pt x="152" y="130"/>
                  </a:lnTo>
                  <a:lnTo>
                    <a:pt x="150" y="130"/>
                  </a:lnTo>
                  <a:lnTo>
                    <a:pt x="149" y="130"/>
                  </a:lnTo>
                  <a:lnTo>
                    <a:pt x="148" y="129"/>
                  </a:lnTo>
                  <a:lnTo>
                    <a:pt x="147" y="129"/>
                  </a:lnTo>
                  <a:lnTo>
                    <a:pt x="147" y="127"/>
                  </a:lnTo>
                  <a:lnTo>
                    <a:pt x="147" y="126"/>
                  </a:lnTo>
                  <a:lnTo>
                    <a:pt x="146" y="127"/>
                  </a:lnTo>
                  <a:lnTo>
                    <a:pt x="146" y="129"/>
                  </a:lnTo>
                  <a:lnTo>
                    <a:pt x="146" y="130"/>
                  </a:lnTo>
                  <a:lnTo>
                    <a:pt x="146" y="131"/>
                  </a:lnTo>
                  <a:lnTo>
                    <a:pt x="146" y="131"/>
                  </a:lnTo>
                  <a:lnTo>
                    <a:pt x="146" y="132"/>
                  </a:lnTo>
                  <a:lnTo>
                    <a:pt x="141" y="132"/>
                  </a:lnTo>
                  <a:lnTo>
                    <a:pt x="140" y="131"/>
                  </a:lnTo>
                  <a:lnTo>
                    <a:pt x="140" y="130"/>
                  </a:lnTo>
                  <a:lnTo>
                    <a:pt x="140" y="129"/>
                  </a:lnTo>
                  <a:lnTo>
                    <a:pt x="139" y="130"/>
                  </a:lnTo>
                  <a:lnTo>
                    <a:pt x="134" y="133"/>
                  </a:lnTo>
                  <a:lnTo>
                    <a:pt x="133" y="133"/>
                  </a:lnTo>
                  <a:lnTo>
                    <a:pt x="132" y="133"/>
                  </a:lnTo>
                  <a:lnTo>
                    <a:pt x="130" y="138"/>
                  </a:lnTo>
                  <a:lnTo>
                    <a:pt x="129" y="138"/>
                  </a:lnTo>
                  <a:lnTo>
                    <a:pt x="129" y="139"/>
                  </a:lnTo>
                  <a:lnTo>
                    <a:pt x="128" y="139"/>
                  </a:lnTo>
                  <a:lnTo>
                    <a:pt x="128" y="140"/>
                  </a:lnTo>
                  <a:lnTo>
                    <a:pt x="127" y="140"/>
                  </a:lnTo>
                  <a:lnTo>
                    <a:pt x="126" y="142"/>
                  </a:lnTo>
                  <a:lnTo>
                    <a:pt x="126" y="143"/>
                  </a:lnTo>
                  <a:lnTo>
                    <a:pt x="124" y="143"/>
                  </a:lnTo>
                  <a:lnTo>
                    <a:pt x="123" y="143"/>
                  </a:lnTo>
                  <a:lnTo>
                    <a:pt x="123" y="144"/>
                  </a:lnTo>
                  <a:lnTo>
                    <a:pt x="122" y="145"/>
                  </a:lnTo>
                  <a:lnTo>
                    <a:pt x="120" y="148"/>
                  </a:lnTo>
                  <a:lnTo>
                    <a:pt x="119" y="149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6" y="150"/>
                  </a:lnTo>
                  <a:lnTo>
                    <a:pt x="115" y="151"/>
                  </a:lnTo>
                  <a:lnTo>
                    <a:pt x="115" y="152"/>
                  </a:lnTo>
                  <a:lnTo>
                    <a:pt x="116" y="152"/>
                  </a:lnTo>
                  <a:lnTo>
                    <a:pt x="115" y="154"/>
                  </a:lnTo>
                  <a:lnTo>
                    <a:pt x="115" y="155"/>
                  </a:lnTo>
                  <a:lnTo>
                    <a:pt x="116" y="155"/>
                  </a:lnTo>
                  <a:lnTo>
                    <a:pt x="116" y="156"/>
                  </a:lnTo>
                  <a:lnTo>
                    <a:pt x="116" y="157"/>
                  </a:lnTo>
                  <a:lnTo>
                    <a:pt x="115" y="157"/>
                  </a:lnTo>
                  <a:lnTo>
                    <a:pt x="115" y="158"/>
                  </a:lnTo>
                  <a:lnTo>
                    <a:pt x="115" y="159"/>
                  </a:lnTo>
                  <a:lnTo>
                    <a:pt x="115" y="161"/>
                  </a:lnTo>
                  <a:lnTo>
                    <a:pt x="115" y="162"/>
                  </a:lnTo>
                  <a:lnTo>
                    <a:pt x="114" y="164"/>
                  </a:lnTo>
                  <a:lnTo>
                    <a:pt x="114" y="165"/>
                  </a:lnTo>
                  <a:lnTo>
                    <a:pt x="113" y="165"/>
                  </a:lnTo>
                  <a:lnTo>
                    <a:pt x="113" y="167"/>
                  </a:lnTo>
                  <a:lnTo>
                    <a:pt x="113" y="168"/>
                  </a:lnTo>
                  <a:lnTo>
                    <a:pt x="111" y="169"/>
                  </a:lnTo>
                  <a:lnTo>
                    <a:pt x="110" y="169"/>
                  </a:lnTo>
                  <a:lnTo>
                    <a:pt x="110" y="170"/>
                  </a:lnTo>
                  <a:lnTo>
                    <a:pt x="110" y="171"/>
                  </a:lnTo>
                  <a:lnTo>
                    <a:pt x="110" y="170"/>
                  </a:lnTo>
                  <a:lnTo>
                    <a:pt x="110" y="171"/>
                  </a:lnTo>
                  <a:lnTo>
                    <a:pt x="109" y="171"/>
                  </a:lnTo>
                  <a:lnTo>
                    <a:pt x="109" y="172"/>
                  </a:lnTo>
                  <a:lnTo>
                    <a:pt x="109" y="174"/>
                  </a:lnTo>
                  <a:lnTo>
                    <a:pt x="109" y="172"/>
                  </a:lnTo>
                  <a:lnTo>
                    <a:pt x="108" y="172"/>
                  </a:lnTo>
                  <a:lnTo>
                    <a:pt x="107" y="172"/>
                  </a:lnTo>
                  <a:lnTo>
                    <a:pt x="107" y="171"/>
                  </a:lnTo>
                  <a:lnTo>
                    <a:pt x="107" y="170"/>
                  </a:lnTo>
                  <a:lnTo>
                    <a:pt x="107" y="171"/>
                  </a:lnTo>
                  <a:lnTo>
                    <a:pt x="105" y="171"/>
                  </a:lnTo>
                  <a:lnTo>
                    <a:pt x="105" y="170"/>
                  </a:lnTo>
                  <a:lnTo>
                    <a:pt x="104" y="170"/>
                  </a:lnTo>
                  <a:lnTo>
                    <a:pt x="105" y="170"/>
                  </a:lnTo>
                  <a:lnTo>
                    <a:pt x="104" y="170"/>
                  </a:lnTo>
                  <a:lnTo>
                    <a:pt x="104" y="169"/>
                  </a:lnTo>
                  <a:lnTo>
                    <a:pt x="103" y="169"/>
                  </a:lnTo>
                  <a:lnTo>
                    <a:pt x="103" y="168"/>
                  </a:lnTo>
                  <a:lnTo>
                    <a:pt x="102" y="168"/>
                  </a:lnTo>
                  <a:lnTo>
                    <a:pt x="103" y="169"/>
                  </a:lnTo>
                  <a:lnTo>
                    <a:pt x="104" y="170"/>
                  </a:lnTo>
                  <a:lnTo>
                    <a:pt x="104" y="171"/>
                  </a:lnTo>
                  <a:lnTo>
                    <a:pt x="105" y="172"/>
                  </a:lnTo>
                  <a:lnTo>
                    <a:pt x="105" y="174"/>
                  </a:lnTo>
                  <a:lnTo>
                    <a:pt x="105" y="175"/>
                  </a:lnTo>
                  <a:lnTo>
                    <a:pt x="104" y="175"/>
                  </a:lnTo>
                  <a:lnTo>
                    <a:pt x="104" y="176"/>
                  </a:lnTo>
                  <a:lnTo>
                    <a:pt x="103" y="176"/>
                  </a:lnTo>
                  <a:lnTo>
                    <a:pt x="102" y="176"/>
                  </a:lnTo>
                  <a:lnTo>
                    <a:pt x="101" y="176"/>
                  </a:lnTo>
                  <a:lnTo>
                    <a:pt x="100" y="176"/>
                  </a:lnTo>
                  <a:lnTo>
                    <a:pt x="98" y="176"/>
                  </a:lnTo>
                  <a:lnTo>
                    <a:pt x="97" y="176"/>
                  </a:lnTo>
                  <a:lnTo>
                    <a:pt x="94" y="177"/>
                  </a:lnTo>
                  <a:lnTo>
                    <a:pt x="94" y="176"/>
                  </a:lnTo>
                  <a:lnTo>
                    <a:pt x="94" y="177"/>
                  </a:lnTo>
                  <a:lnTo>
                    <a:pt x="92" y="177"/>
                  </a:lnTo>
                  <a:lnTo>
                    <a:pt x="90" y="176"/>
                  </a:lnTo>
                  <a:lnTo>
                    <a:pt x="90" y="175"/>
                  </a:lnTo>
                  <a:lnTo>
                    <a:pt x="90" y="174"/>
                  </a:lnTo>
                  <a:lnTo>
                    <a:pt x="90" y="172"/>
                  </a:lnTo>
                  <a:lnTo>
                    <a:pt x="90" y="174"/>
                  </a:lnTo>
                  <a:lnTo>
                    <a:pt x="89" y="174"/>
                  </a:lnTo>
                  <a:lnTo>
                    <a:pt x="90" y="174"/>
                  </a:lnTo>
                  <a:lnTo>
                    <a:pt x="89" y="175"/>
                  </a:lnTo>
                  <a:lnTo>
                    <a:pt x="90" y="175"/>
                  </a:lnTo>
                  <a:lnTo>
                    <a:pt x="89" y="176"/>
                  </a:lnTo>
                  <a:lnTo>
                    <a:pt x="89" y="176"/>
                  </a:lnTo>
                  <a:lnTo>
                    <a:pt x="88" y="176"/>
                  </a:lnTo>
                  <a:lnTo>
                    <a:pt x="87" y="175"/>
                  </a:lnTo>
                  <a:lnTo>
                    <a:pt x="85" y="175"/>
                  </a:lnTo>
                  <a:lnTo>
                    <a:pt x="85" y="176"/>
                  </a:lnTo>
                  <a:lnTo>
                    <a:pt x="87" y="176"/>
                  </a:lnTo>
                  <a:lnTo>
                    <a:pt x="87" y="177"/>
                  </a:lnTo>
                  <a:lnTo>
                    <a:pt x="85" y="177"/>
                  </a:lnTo>
                  <a:lnTo>
                    <a:pt x="85" y="176"/>
                  </a:lnTo>
                  <a:lnTo>
                    <a:pt x="84" y="175"/>
                  </a:lnTo>
                  <a:lnTo>
                    <a:pt x="84" y="174"/>
                  </a:lnTo>
                  <a:lnTo>
                    <a:pt x="83" y="174"/>
                  </a:lnTo>
                  <a:lnTo>
                    <a:pt x="82" y="172"/>
                  </a:lnTo>
                  <a:lnTo>
                    <a:pt x="82" y="174"/>
                  </a:lnTo>
                  <a:lnTo>
                    <a:pt x="83" y="174"/>
                  </a:lnTo>
                  <a:lnTo>
                    <a:pt x="83" y="175"/>
                  </a:lnTo>
                  <a:lnTo>
                    <a:pt x="84" y="175"/>
                  </a:lnTo>
                  <a:lnTo>
                    <a:pt x="84" y="176"/>
                  </a:lnTo>
                  <a:lnTo>
                    <a:pt x="83" y="176"/>
                  </a:lnTo>
                  <a:lnTo>
                    <a:pt x="84" y="176"/>
                  </a:lnTo>
                  <a:lnTo>
                    <a:pt x="84" y="177"/>
                  </a:lnTo>
                  <a:lnTo>
                    <a:pt x="83" y="177"/>
                  </a:lnTo>
                  <a:lnTo>
                    <a:pt x="83" y="178"/>
                  </a:lnTo>
                  <a:lnTo>
                    <a:pt x="82" y="178"/>
                  </a:lnTo>
                  <a:lnTo>
                    <a:pt x="82" y="177"/>
                  </a:lnTo>
                  <a:lnTo>
                    <a:pt x="82" y="178"/>
                  </a:lnTo>
                  <a:lnTo>
                    <a:pt x="81" y="178"/>
                  </a:lnTo>
                  <a:lnTo>
                    <a:pt x="81" y="177"/>
                  </a:lnTo>
                  <a:lnTo>
                    <a:pt x="81" y="176"/>
                  </a:lnTo>
                  <a:lnTo>
                    <a:pt x="81" y="175"/>
                  </a:lnTo>
                  <a:lnTo>
                    <a:pt x="81" y="174"/>
                  </a:lnTo>
                  <a:lnTo>
                    <a:pt x="82" y="174"/>
                  </a:lnTo>
                  <a:lnTo>
                    <a:pt x="82" y="175"/>
                  </a:lnTo>
                  <a:lnTo>
                    <a:pt x="82" y="174"/>
                  </a:lnTo>
                  <a:lnTo>
                    <a:pt x="81" y="174"/>
                  </a:lnTo>
                  <a:lnTo>
                    <a:pt x="81" y="172"/>
                  </a:lnTo>
                  <a:lnTo>
                    <a:pt x="81" y="174"/>
                  </a:lnTo>
                  <a:lnTo>
                    <a:pt x="79" y="172"/>
                  </a:lnTo>
                  <a:lnTo>
                    <a:pt x="79" y="174"/>
                  </a:lnTo>
                  <a:lnTo>
                    <a:pt x="81" y="175"/>
                  </a:lnTo>
                  <a:lnTo>
                    <a:pt x="79" y="175"/>
                  </a:lnTo>
                  <a:lnTo>
                    <a:pt x="79" y="174"/>
                  </a:lnTo>
                  <a:lnTo>
                    <a:pt x="78" y="174"/>
                  </a:lnTo>
                  <a:lnTo>
                    <a:pt x="79" y="175"/>
                  </a:lnTo>
                  <a:lnTo>
                    <a:pt x="79" y="176"/>
                  </a:lnTo>
                  <a:lnTo>
                    <a:pt x="79" y="175"/>
                  </a:lnTo>
                  <a:lnTo>
                    <a:pt x="81" y="176"/>
                  </a:lnTo>
                  <a:lnTo>
                    <a:pt x="79" y="177"/>
                  </a:lnTo>
                  <a:lnTo>
                    <a:pt x="81" y="177"/>
                  </a:lnTo>
                  <a:lnTo>
                    <a:pt x="81" y="178"/>
                  </a:lnTo>
                  <a:lnTo>
                    <a:pt x="81" y="178"/>
                  </a:lnTo>
                  <a:lnTo>
                    <a:pt x="79" y="178"/>
                  </a:lnTo>
                  <a:lnTo>
                    <a:pt x="78" y="178"/>
                  </a:lnTo>
                  <a:lnTo>
                    <a:pt x="78" y="178"/>
                  </a:lnTo>
                  <a:lnTo>
                    <a:pt x="77" y="178"/>
                  </a:lnTo>
                  <a:lnTo>
                    <a:pt x="77" y="177"/>
                  </a:lnTo>
                  <a:lnTo>
                    <a:pt x="77" y="176"/>
                  </a:lnTo>
                  <a:lnTo>
                    <a:pt x="77" y="175"/>
                  </a:lnTo>
                  <a:lnTo>
                    <a:pt x="77" y="174"/>
                  </a:lnTo>
                  <a:lnTo>
                    <a:pt x="76" y="174"/>
                  </a:lnTo>
                  <a:lnTo>
                    <a:pt x="76" y="172"/>
                  </a:lnTo>
                  <a:lnTo>
                    <a:pt x="76" y="171"/>
                  </a:lnTo>
                  <a:lnTo>
                    <a:pt x="76" y="170"/>
                  </a:lnTo>
                  <a:lnTo>
                    <a:pt x="75" y="170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6" y="172"/>
                  </a:lnTo>
                  <a:lnTo>
                    <a:pt x="76" y="174"/>
                  </a:lnTo>
                  <a:lnTo>
                    <a:pt x="77" y="174"/>
                  </a:lnTo>
                  <a:lnTo>
                    <a:pt x="77" y="175"/>
                  </a:lnTo>
                  <a:lnTo>
                    <a:pt x="77" y="176"/>
                  </a:lnTo>
                  <a:lnTo>
                    <a:pt x="77" y="178"/>
                  </a:lnTo>
                  <a:lnTo>
                    <a:pt x="77" y="178"/>
                  </a:lnTo>
                  <a:lnTo>
                    <a:pt x="78" y="178"/>
                  </a:lnTo>
                  <a:lnTo>
                    <a:pt x="77" y="178"/>
                  </a:lnTo>
                  <a:lnTo>
                    <a:pt x="76" y="180"/>
                  </a:lnTo>
                  <a:lnTo>
                    <a:pt x="76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7"/>
                  </a:lnTo>
                  <a:lnTo>
                    <a:pt x="76" y="176"/>
                  </a:lnTo>
                  <a:lnTo>
                    <a:pt x="76" y="175"/>
                  </a:lnTo>
                  <a:lnTo>
                    <a:pt x="75" y="175"/>
                  </a:lnTo>
                  <a:lnTo>
                    <a:pt x="75" y="176"/>
                  </a:lnTo>
                  <a:lnTo>
                    <a:pt x="75" y="177"/>
                  </a:lnTo>
                  <a:lnTo>
                    <a:pt x="75" y="178"/>
                  </a:lnTo>
                  <a:lnTo>
                    <a:pt x="75" y="177"/>
                  </a:lnTo>
                  <a:lnTo>
                    <a:pt x="75" y="176"/>
                  </a:lnTo>
                  <a:lnTo>
                    <a:pt x="74" y="176"/>
                  </a:lnTo>
                  <a:lnTo>
                    <a:pt x="74" y="177"/>
                  </a:lnTo>
                  <a:lnTo>
                    <a:pt x="74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80"/>
                  </a:lnTo>
                  <a:lnTo>
                    <a:pt x="74" y="180"/>
                  </a:lnTo>
                  <a:lnTo>
                    <a:pt x="72" y="178"/>
                  </a:lnTo>
                  <a:lnTo>
                    <a:pt x="72" y="178"/>
                  </a:lnTo>
                  <a:lnTo>
                    <a:pt x="72" y="177"/>
                  </a:lnTo>
                  <a:lnTo>
                    <a:pt x="72" y="178"/>
                  </a:lnTo>
                  <a:lnTo>
                    <a:pt x="72" y="178"/>
                  </a:lnTo>
                  <a:lnTo>
                    <a:pt x="72" y="180"/>
                  </a:lnTo>
                  <a:lnTo>
                    <a:pt x="71" y="180"/>
                  </a:lnTo>
                  <a:lnTo>
                    <a:pt x="70" y="180"/>
                  </a:lnTo>
                  <a:lnTo>
                    <a:pt x="70" y="178"/>
                  </a:lnTo>
                  <a:lnTo>
                    <a:pt x="69" y="178"/>
                  </a:lnTo>
                  <a:lnTo>
                    <a:pt x="69" y="180"/>
                  </a:lnTo>
                  <a:lnTo>
                    <a:pt x="68" y="180"/>
                  </a:lnTo>
                  <a:lnTo>
                    <a:pt x="66" y="180"/>
                  </a:lnTo>
                  <a:lnTo>
                    <a:pt x="66" y="178"/>
                  </a:lnTo>
                  <a:lnTo>
                    <a:pt x="68" y="178"/>
                  </a:lnTo>
                  <a:lnTo>
                    <a:pt x="66" y="178"/>
                  </a:lnTo>
                  <a:lnTo>
                    <a:pt x="66" y="178"/>
                  </a:lnTo>
                  <a:lnTo>
                    <a:pt x="66" y="178"/>
                  </a:lnTo>
                  <a:lnTo>
                    <a:pt x="65" y="177"/>
                  </a:lnTo>
                  <a:lnTo>
                    <a:pt x="65" y="178"/>
                  </a:lnTo>
                  <a:lnTo>
                    <a:pt x="66" y="178"/>
                  </a:lnTo>
                  <a:lnTo>
                    <a:pt x="65" y="178"/>
                  </a:lnTo>
                  <a:lnTo>
                    <a:pt x="65" y="178"/>
                  </a:lnTo>
                  <a:lnTo>
                    <a:pt x="65" y="180"/>
                  </a:lnTo>
                  <a:lnTo>
                    <a:pt x="64" y="181"/>
                  </a:lnTo>
                  <a:lnTo>
                    <a:pt x="64" y="180"/>
                  </a:lnTo>
                  <a:lnTo>
                    <a:pt x="63" y="180"/>
                  </a:lnTo>
                  <a:lnTo>
                    <a:pt x="63" y="181"/>
                  </a:lnTo>
                  <a:lnTo>
                    <a:pt x="63" y="180"/>
                  </a:lnTo>
                  <a:lnTo>
                    <a:pt x="63" y="178"/>
                  </a:lnTo>
                  <a:lnTo>
                    <a:pt x="63" y="178"/>
                  </a:lnTo>
                  <a:lnTo>
                    <a:pt x="62" y="178"/>
                  </a:lnTo>
                  <a:lnTo>
                    <a:pt x="62" y="178"/>
                  </a:lnTo>
                  <a:lnTo>
                    <a:pt x="62" y="180"/>
                  </a:lnTo>
                  <a:lnTo>
                    <a:pt x="63" y="180"/>
                  </a:lnTo>
                  <a:lnTo>
                    <a:pt x="62" y="180"/>
                  </a:lnTo>
                  <a:lnTo>
                    <a:pt x="61" y="180"/>
                  </a:lnTo>
                  <a:lnTo>
                    <a:pt x="61" y="178"/>
                  </a:lnTo>
                  <a:lnTo>
                    <a:pt x="62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80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8" y="178"/>
                  </a:lnTo>
                  <a:lnTo>
                    <a:pt x="58" y="177"/>
                  </a:lnTo>
                  <a:lnTo>
                    <a:pt x="58" y="178"/>
                  </a:lnTo>
                  <a:lnTo>
                    <a:pt x="58" y="177"/>
                  </a:lnTo>
                  <a:lnTo>
                    <a:pt x="57" y="177"/>
                  </a:lnTo>
                  <a:lnTo>
                    <a:pt x="56" y="176"/>
                  </a:lnTo>
                  <a:lnTo>
                    <a:pt x="55" y="175"/>
                  </a:lnTo>
                  <a:lnTo>
                    <a:pt x="53" y="174"/>
                  </a:lnTo>
                  <a:lnTo>
                    <a:pt x="53" y="172"/>
                  </a:lnTo>
                  <a:lnTo>
                    <a:pt x="53" y="171"/>
                  </a:lnTo>
                  <a:lnTo>
                    <a:pt x="52" y="171"/>
                  </a:lnTo>
                  <a:lnTo>
                    <a:pt x="52" y="170"/>
                  </a:lnTo>
                  <a:lnTo>
                    <a:pt x="52" y="169"/>
                  </a:lnTo>
                  <a:lnTo>
                    <a:pt x="51" y="168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50" y="164"/>
                  </a:lnTo>
                  <a:lnTo>
                    <a:pt x="51" y="164"/>
                  </a:lnTo>
                  <a:lnTo>
                    <a:pt x="51" y="165"/>
                  </a:lnTo>
                  <a:lnTo>
                    <a:pt x="52" y="165"/>
                  </a:lnTo>
                  <a:lnTo>
                    <a:pt x="52" y="164"/>
                  </a:lnTo>
                  <a:lnTo>
                    <a:pt x="51" y="163"/>
                  </a:lnTo>
                  <a:lnTo>
                    <a:pt x="51" y="164"/>
                  </a:lnTo>
                  <a:lnTo>
                    <a:pt x="50" y="164"/>
                  </a:lnTo>
                  <a:lnTo>
                    <a:pt x="50" y="163"/>
                  </a:lnTo>
                  <a:lnTo>
                    <a:pt x="50" y="162"/>
                  </a:lnTo>
                  <a:lnTo>
                    <a:pt x="50" y="161"/>
                  </a:lnTo>
                  <a:lnTo>
                    <a:pt x="51" y="161"/>
                  </a:lnTo>
                  <a:lnTo>
                    <a:pt x="52" y="161"/>
                  </a:lnTo>
                  <a:lnTo>
                    <a:pt x="52" y="159"/>
                  </a:lnTo>
                  <a:lnTo>
                    <a:pt x="53" y="159"/>
                  </a:lnTo>
                  <a:lnTo>
                    <a:pt x="55" y="159"/>
                  </a:lnTo>
                  <a:lnTo>
                    <a:pt x="53" y="159"/>
                  </a:lnTo>
                  <a:lnTo>
                    <a:pt x="53" y="158"/>
                  </a:lnTo>
                  <a:lnTo>
                    <a:pt x="53" y="157"/>
                  </a:lnTo>
                  <a:lnTo>
                    <a:pt x="55" y="157"/>
                  </a:lnTo>
                  <a:lnTo>
                    <a:pt x="56" y="157"/>
                  </a:lnTo>
                  <a:lnTo>
                    <a:pt x="55" y="157"/>
                  </a:lnTo>
                  <a:lnTo>
                    <a:pt x="53" y="157"/>
                  </a:lnTo>
                  <a:lnTo>
                    <a:pt x="52" y="158"/>
                  </a:lnTo>
                  <a:lnTo>
                    <a:pt x="52" y="159"/>
                  </a:lnTo>
                  <a:lnTo>
                    <a:pt x="51" y="159"/>
                  </a:lnTo>
                  <a:lnTo>
                    <a:pt x="51" y="158"/>
                  </a:lnTo>
                  <a:lnTo>
                    <a:pt x="51" y="159"/>
                  </a:lnTo>
                  <a:lnTo>
                    <a:pt x="50" y="159"/>
                  </a:lnTo>
                  <a:lnTo>
                    <a:pt x="48" y="158"/>
                  </a:lnTo>
                  <a:lnTo>
                    <a:pt x="46" y="157"/>
                  </a:lnTo>
                  <a:lnTo>
                    <a:pt x="46" y="156"/>
                  </a:lnTo>
                  <a:lnTo>
                    <a:pt x="48" y="156"/>
                  </a:lnTo>
                  <a:lnTo>
                    <a:pt x="49" y="156"/>
                  </a:lnTo>
                  <a:lnTo>
                    <a:pt x="50" y="156"/>
                  </a:lnTo>
                  <a:lnTo>
                    <a:pt x="51" y="156"/>
                  </a:lnTo>
                  <a:lnTo>
                    <a:pt x="51" y="155"/>
                  </a:lnTo>
                  <a:lnTo>
                    <a:pt x="52" y="155"/>
                  </a:lnTo>
                  <a:lnTo>
                    <a:pt x="52" y="156"/>
                  </a:lnTo>
                  <a:lnTo>
                    <a:pt x="52" y="155"/>
                  </a:lnTo>
                  <a:lnTo>
                    <a:pt x="51" y="155"/>
                  </a:lnTo>
                  <a:lnTo>
                    <a:pt x="51" y="156"/>
                  </a:lnTo>
                  <a:lnTo>
                    <a:pt x="50" y="156"/>
                  </a:lnTo>
                  <a:lnTo>
                    <a:pt x="49" y="156"/>
                  </a:lnTo>
                  <a:lnTo>
                    <a:pt x="49" y="155"/>
                  </a:lnTo>
                  <a:lnTo>
                    <a:pt x="50" y="154"/>
                  </a:lnTo>
                  <a:lnTo>
                    <a:pt x="49" y="154"/>
                  </a:lnTo>
                  <a:lnTo>
                    <a:pt x="49" y="155"/>
                  </a:lnTo>
                  <a:lnTo>
                    <a:pt x="48" y="156"/>
                  </a:lnTo>
                  <a:lnTo>
                    <a:pt x="46" y="156"/>
                  </a:lnTo>
                  <a:lnTo>
                    <a:pt x="45" y="156"/>
                  </a:lnTo>
                  <a:lnTo>
                    <a:pt x="45" y="155"/>
                  </a:lnTo>
                  <a:lnTo>
                    <a:pt x="45" y="154"/>
                  </a:lnTo>
                  <a:lnTo>
                    <a:pt x="44" y="154"/>
                  </a:lnTo>
                  <a:lnTo>
                    <a:pt x="44" y="152"/>
                  </a:lnTo>
                  <a:lnTo>
                    <a:pt x="45" y="152"/>
                  </a:lnTo>
                  <a:lnTo>
                    <a:pt x="45" y="151"/>
                  </a:lnTo>
                  <a:lnTo>
                    <a:pt x="45" y="152"/>
                  </a:lnTo>
                  <a:lnTo>
                    <a:pt x="46" y="152"/>
                  </a:lnTo>
                  <a:lnTo>
                    <a:pt x="46" y="151"/>
                  </a:lnTo>
                  <a:lnTo>
                    <a:pt x="48" y="150"/>
                  </a:lnTo>
                  <a:lnTo>
                    <a:pt x="49" y="150"/>
                  </a:lnTo>
                  <a:lnTo>
                    <a:pt x="48" y="150"/>
                  </a:lnTo>
                  <a:lnTo>
                    <a:pt x="46" y="150"/>
                  </a:lnTo>
                  <a:lnTo>
                    <a:pt x="45" y="151"/>
                  </a:lnTo>
                  <a:lnTo>
                    <a:pt x="44" y="152"/>
                  </a:lnTo>
                  <a:lnTo>
                    <a:pt x="43" y="151"/>
                  </a:lnTo>
                  <a:lnTo>
                    <a:pt x="40" y="149"/>
                  </a:lnTo>
                  <a:lnTo>
                    <a:pt x="39" y="148"/>
                  </a:lnTo>
                  <a:lnTo>
                    <a:pt x="38" y="146"/>
                  </a:lnTo>
                  <a:lnTo>
                    <a:pt x="37" y="145"/>
                  </a:lnTo>
                  <a:lnTo>
                    <a:pt x="36" y="145"/>
                  </a:lnTo>
                  <a:lnTo>
                    <a:pt x="36" y="144"/>
                  </a:lnTo>
                  <a:lnTo>
                    <a:pt x="35" y="143"/>
                  </a:lnTo>
                  <a:lnTo>
                    <a:pt x="33" y="143"/>
                  </a:lnTo>
                  <a:lnTo>
                    <a:pt x="32" y="142"/>
                  </a:lnTo>
                  <a:lnTo>
                    <a:pt x="31" y="142"/>
                  </a:lnTo>
                  <a:lnTo>
                    <a:pt x="27" y="140"/>
                  </a:lnTo>
                  <a:lnTo>
                    <a:pt x="22" y="140"/>
                  </a:lnTo>
                  <a:lnTo>
                    <a:pt x="13" y="140"/>
                  </a:lnTo>
                  <a:lnTo>
                    <a:pt x="12" y="140"/>
                  </a:lnTo>
                  <a:lnTo>
                    <a:pt x="13" y="140"/>
                  </a:lnTo>
                  <a:lnTo>
                    <a:pt x="14" y="140"/>
                  </a:lnTo>
                  <a:lnTo>
                    <a:pt x="16" y="140"/>
                  </a:lnTo>
                  <a:lnTo>
                    <a:pt x="16" y="139"/>
                  </a:lnTo>
                  <a:lnTo>
                    <a:pt x="17" y="139"/>
                  </a:lnTo>
                  <a:lnTo>
                    <a:pt x="18" y="139"/>
                  </a:lnTo>
                  <a:lnTo>
                    <a:pt x="18" y="138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0" y="137"/>
                  </a:lnTo>
                  <a:lnTo>
                    <a:pt x="22" y="137"/>
                  </a:lnTo>
                  <a:lnTo>
                    <a:pt x="20" y="137"/>
                  </a:lnTo>
                  <a:lnTo>
                    <a:pt x="19" y="137"/>
                  </a:lnTo>
                  <a:lnTo>
                    <a:pt x="18" y="138"/>
                  </a:lnTo>
                  <a:lnTo>
                    <a:pt x="17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7"/>
                  </a:lnTo>
                  <a:lnTo>
                    <a:pt x="13" y="138"/>
                  </a:lnTo>
                  <a:lnTo>
                    <a:pt x="13" y="139"/>
                  </a:lnTo>
                  <a:lnTo>
                    <a:pt x="12" y="139"/>
                  </a:lnTo>
                  <a:lnTo>
                    <a:pt x="12" y="140"/>
                  </a:lnTo>
                  <a:lnTo>
                    <a:pt x="13" y="140"/>
                  </a:lnTo>
                  <a:lnTo>
                    <a:pt x="12" y="142"/>
                  </a:lnTo>
                  <a:lnTo>
                    <a:pt x="10" y="142"/>
                  </a:lnTo>
                  <a:lnTo>
                    <a:pt x="7" y="142"/>
                  </a:lnTo>
                  <a:lnTo>
                    <a:pt x="4" y="142"/>
                  </a:lnTo>
                  <a:lnTo>
                    <a:pt x="0" y="142"/>
                  </a:lnTo>
                  <a:lnTo>
                    <a:pt x="0" y="140"/>
                  </a:lnTo>
                  <a:lnTo>
                    <a:pt x="0" y="139"/>
                  </a:lnTo>
                  <a:lnTo>
                    <a:pt x="1" y="139"/>
                  </a:lnTo>
                  <a:lnTo>
                    <a:pt x="1" y="138"/>
                  </a:lnTo>
                  <a:lnTo>
                    <a:pt x="1" y="137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1" y="135"/>
                  </a:lnTo>
                  <a:lnTo>
                    <a:pt x="1" y="133"/>
                  </a:lnTo>
                  <a:lnTo>
                    <a:pt x="1" y="132"/>
                  </a:lnTo>
                  <a:lnTo>
                    <a:pt x="1" y="131"/>
                  </a:lnTo>
                  <a:lnTo>
                    <a:pt x="0" y="130"/>
                  </a:lnTo>
                  <a:lnTo>
                    <a:pt x="1" y="129"/>
                  </a:lnTo>
                  <a:lnTo>
                    <a:pt x="3" y="129"/>
                  </a:lnTo>
                  <a:lnTo>
                    <a:pt x="1" y="129"/>
                  </a:lnTo>
                  <a:lnTo>
                    <a:pt x="1" y="127"/>
                  </a:lnTo>
                  <a:lnTo>
                    <a:pt x="1" y="126"/>
                  </a:lnTo>
                  <a:lnTo>
                    <a:pt x="1" y="122"/>
                  </a:lnTo>
                  <a:lnTo>
                    <a:pt x="3" y="122"/>
                  </a:lnTo>
                  <a:lnTo>
                    <a:pt x="3" y="122"/>
                  </a:lnTo>
                  <a:lnTo>
                    <a:pt x="1" y="120"/>
                  </a:lnTo>
                  <a:lnTo>
                    <a:pt x="1" y="119"/>
                  </a:lnTo>
                  <a:lnTo>
                    <a:pt x="0" y="118"/>
                  </a:lnTo>
                  <a:lnTo>
                    <a:pt x="1" y="118"/>
                  </a:lnTo>
                  <a:lnTo>
                    <a:pt x="1" y="114"/>
                  </a:lnTo>
                  <a:lnTo>
                    <a:pt x="0" y="114"/>
                  </a:lnTo>
                  <a:lnTo>
                    <a:pt x="0" y="113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0" y="110"/>
                  </a:lnTo>
                  <a:lnTo>
                    <a:pt x="0" y="109"/>
                  </a:lnTo>
                  <a:lnTo>
                    <a:pt x="1" y="107"/>
                  </a:lnTo>
                  <a:lnTo>
                    <a:pt x="1" y="106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100"/>
                  </a:lnTo>
                  <a:lnTo>
                    <a:pt x="1" y="96"/>
                  </a:lnTo>
                  <a:lnTo>
                    <a:pt x="1" y="94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1" y="92"/>
                  </a:lnTo>
                  <a:lnTo>
                    <a:pt x="1" y="91"/>
                  </a:lnTo>
                  <a:lnTo>
                    <a:pt x="4" y="92"/>
                  </a:lnTo>
                  <a:lnTo>
                    <a:pt x="4" y="91"/>
                  </a:lnTo>
                  <a:lnTo>
                    <a:pt x="4" y="91"/>
                  </a:lnTo>
                  <a:lnTo>
                    <a:pt x="5" y="91"/>
                  </a:lnTo>
                  <a:lnTo>
                    <a:pt x="6" y="91"/>
                  </a:lnTo>
                  <a:lnTo>
                    <a:pt x="7" y="90"/>
                  </a:lnTo>
                  <a:lnTo>
                    <a:pt x="7" y="88"/>
                  </a:lnTo>
                  <a:lnTo>
                    <a:pt x="9" y="87"/>
                  </a:lnTo>
                  <a:lnTo>
                    <a:pt x="9" y="85"/>
                  </a:lnTo>
                  <a:lnTo>
                    <a:pt x="7" y="85"/>
                  </a:lnTo>
                  <a:lnTo>
                    <a:pt x="7" y="84"/>
                  </a:lnTo>
                  <a:lnTo>
                    <a:pt x="9" y="83"/>
                  </a:lnTo>
                  <a:lnTo>
                    <a:pt x="10" y="81"/>
                  </a:lnTo>
                  <a:lnTo>
                    <a:pt x="10" y="80"/>
                  </a:lnTo>
                  <a:lnTo>
                    <a:pt x="11" y="80"/>
                  </a:lnTo>
                  <a:lnTo>
                    <a:pt x="12" y="80"/>
                  </a:lnTo>
                  <a:lnTo>
                    <a:pt x="12" y="79"/>
                  </a:lnTo>
                  <a:lnTo>
                    <a:pt x="11" y="78"/>
                  </a:lnTo>
                  <a:lnTo>
                    <a:pt x="11" y="77"/>
                  </a:lnTo>
                  <a:lnTo>
                    <a:pt x="12" y="77"/>
                  </a:lnTo>
                  <a:lnTo>
                    <a:pt x="13" y="75"/>
                  </a:lnTo>
                  <a:lnTo>
                    <a:pt x="14" y="75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7" y="74"/>
                  </a:lnTo>
                  <a:lnTo>
                    <a:pt x="17" y="73"/>
                  </a:lnTo>
                  <a:lnTo>
                    <a:pt x="17" y="72"/>
                  </a:lnTo>
                  <a:lnTo>
                    <a:pt x="17" y="71"/>
                  </a:lnTo>
                  <a:lnTo>
                    <a:pt x="18" y="71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7" y="67"/>
                  </a:lnTo>
                  <a:lnTo>
                    <a:pt x="17" y="66"/>
                  </a:lnTo>
                  <a:lnTo>
                    <a:pt x="17" y="65"/>
                  </a:lnTo>
                  <a:lnTo>
                    <a:pt x="18" y="65"/>
                  </a:lnTo>
                  <a:lnTo>
                    <a:pt x="18" y="65"/>
                  </a:lnTo>
                  <a:lnTo>
                    <a:pt x="19" y="65"/>
                  </a:lnTo>
                  <a:lnTo>
                    <a:pt x="20" y="65"/>
                  </a:lnTo>
                  <a:lnTo>
                    <a:pt x="20" y="65"/>
                  </a:lnTo>
                  <a:lnTo>
                    <a:pt x="20" y="64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2" y="60"/>
                  </a:lnTo>
                  <a:lnTo>
                    <a:pt x="20" y="60"/>
                  </a:lnTo>
                  <a:lnTo>
                    <a:pt x="20" y="59"/>
                  </a:lnTo>
                  <a:lnTo>
                    <a:pt x="19" y="59"/>
                  </a:lnTo>
                  <a:lnTo>
                    <a:pt x="19" y="58"/>
                  </a:lnTo>
                  <a:lnTo>
                    <a:pt x="20" y="57"/>
                  </a:lnTo>
                  <a:lnTo>
                    <a:pt x="19" y="54"/>
                  </a:lnTo>
                  <a:lnTo>
                    <a:pt x="19" y="53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4" y="46"/>
                  </a:lnTo>
                  <a:lnTo>
                    <a:pt x="14" y="45"/>
                  </a:lnTo>
                  <a:lnTo>
                    <a:pt x="14" y="43"/>
                  </a:lnTo>
                  <a:lnTo>
                    <a:pt x="17" y="41"/>
                  </a:lnTo>
                  <a:lnTo>
                    <a:pt x="17" y="40"/>
                  </a:lnTo>
                  <a:lnTo>
                    <a:pt x="18" y="40"/>
                  </a:lnTo>
                  <a:lnTo>
                    <a:pt x="18" y="39"/>
                  </a:lnTo>
                  <a:lnTo>
                    <a:pt x="17" y="38"/>
                  </a:lnTo>
                  <a:lnTo>
                    <a:pt x="17" y="36"/>
                  </a:lnTo>
                  <a:lnTo>
                    <a:pt x="17" y="35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17" y="34"/>
                  </a:lnTo>
                  <a:lnTo>
                    <a:pt x="17" y="33"/>
                  </a:lnTo>
                  <a:lnTo>
                    <a:pt x="18" y="30"/>
                  </a:lnTo>
                  <a:lnTo>
                    <a:pt x="18" y="26"/>
                  </a:lnTo>
                  <a:lnTo>
                    <a:pt x="18" y="25"/>
                  </a:lnTo>
                  <a:lnTo>
                    <a:pt x="22" y="22"/>
                  </a:lnTo>
                  <a:lnTo>
                    <a:pt x="23" y="21"/>
                  </a:lnTo>
                  <a:lnTo>
                    <a:pt x="26" y="15"/>
                  </a:lnTo>
                  <a:lnTo>
                    <a:pt x="27" y="12"/>
                  </a:lnTo>
                  <a:lnTo>
                    <a:pt x="27" y="10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6" y="2"/>
                  </a:lnTo>
                  <a:lnTo>
                    <a:pt x="39" y="1"/>
                  </a:lnTo>
                  <a:lnTo>
                    <a:pt x="40" y="1"/>
                  </a:lnTo>
                  <a:lnTo>
                    <a:pt x="40" y="2"/>
                  </a:lnTo>
                  <a:lnTo>
                    <a:pt x="42" y="2"/>
                  </a:lnTo>
                  <a:lnTo>
                    <a:pt x="43" y="2"/>
                  </a:lnTo>
                  <a:lnTo>
                    <a:pt x="44" y="2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49" y="1"/>
                  </a:lnTo>
                  <a:lnTo>
                    <a:pt x="50" y="0"/>
                  </a:lnTo>
                  <a:lnTo>
                    <a:pt x="53" y="0"/>
                  </a:lnTo>
                  <a:lnTo>
                    <a:pt x="59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79" name="Freeform 534">
              <a:extLst>
                <a:ext uri="{FF2B5EF4-FFF2-40B4-BE49-F238E27FC236}">
                  <a16:creationId xmlns:a16="http://schemas.microsoft.com/office/drawing/2014/main" id="{7B3A3D62-C721-C160-A5C4-D720CA790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669" y="2919562"/>
              <a:ext cx="92075" cy="185738"/>
            </a:xfrm>
            <a:custGeom>
              <a:avLst/>
              <a:gdLst>
                <a:gd name="T0" fmla="*/ 50 w 58"/>
                <a:gd name="T1" fmla="*/ 17 h 117"/>
                <a:gd name="T2" fmla="*/ 55 w 58"/>
                <a:gd name="T3" fmla="*/ 25 h 117"/>
                <a:gd name="T4" fmla="*/ 55 w 58"/>
                <a:gd name="T5" fmla="*/ 31 h 117"/>
                <a:gd name="T6" fmla="*/ 58 w 58"/>
                <a:gd name="T7" fmla="*/ 33 h 117"/>
                <a:gd name="T8" fmla="*/ 56 w 58"/>
                <a:gd name="T9" fmla="*/ 37 h 117"/>
                <a:gd name="T10" fmla="*/ 53 w 58"/>
                <a:gd name="T11" fmla="*/ 37 h 117"/>
                <a:gd name="T12" fmla="*/ 54 w 58"/>
                <a:gd name="T13" fmla="*/ 42 h 117"/>
                <a:gd name="T14" fmla="*/ 53 w 58"/>
                <a:gd name="T15" fmla="*/ 45 h 117"/>
                <a:gd name="T16" fmla="*/ 50 w 58"/>
                <a:gd name="T17" fmla="*/ 47 h 117"/>
                <a:gd name="T18" fmla="*/ 47 w 58"/>
                <a:gd name="T19" fmla="*/ 50 h 117"/>
                <a:gd name="T20" fmla="*/ 46 w 58"/>
                <a:gd name="T21" fmla="*/ 52 h 117"/>
                <a:gd name="T22" fmla="*/ 43 w 58"/>
                <a:gd name="T23" fmla="*/ 57 h 117"/>
                <a:gd name="T24" fmla="*/ 43 w 58"/>
                <a:gd name="T25" fmla="*/ 62 h 117"/>
                <a:gd name="T26" fmla="*/ 40 w 58"/>
                <a:gd name="T27" fmla="*/ 63 h 117"/>
                <a:gd name="T28" fmla="*/ 37 w 58"/>
                <a:gd name="T29" fmla="*/ 65 h 117"/>
                <a:gd name="T30" fmla="*/ 37 w 58"/>
                <a:gd name="T31" fmla="*/ 72 h 117"/>
                <a:gd name="T32" fmla="*/ 36 w 58"/>
                <a:gd name="T33" fmla="*/ 77 h 117"/>
                <a:gd name="T34" fmla="*/ 36 w 58"/>
                <a:gd name="T35" fmla="*/ 82 h 117"/>
                <a:gd name="T36" fmla="*/ 36 w 58"/>
                <a:gd name="T37" fmla="*/ 86 h 117"/>
                <a:gd name="T38" fmla="*/ 37 w 58"/>
                <a:gd name="T39" fmla="*/ 91 h 117"/>
                <a:gd name="T40" fmla="*/ 37 w 58"/>
                <a:gd name="T41" fmla="*/ 94 h 117"/>
                <a:gd name="T42" fmla="*/ 39 w 58"/>
                <a:gd name="T43" fmla="*/ 101 h 117"/>
                <a:gd name="T44" fmla="*/ 37 w 58"/>
                <a:gd name="T45" fmla="*/ 104 h 117"/>
                <a:gd name="T46" fmla="*/ 37 w 58"/>
                <a:gd name="T47" fmla="*/ 108 h 117"/>
                <a:gd name="T48" fmla="*/ 36 w 58"/>
                <a:gd name="T49" fmla="*/ 111 h 117"/>
                <a:gd name="T50" fmla="*/ 27 w 58"/>
                <a:gd name="T51" fmla="*/ 115 h 117"/>
                <a:gd name="T52" fmla="*/ 16 w 58"/>
                <a:gd name="T53" fmla="*/ 116 h 117"/>
                <a:gd name="T54" fmla="*/ 17 w 58"/>
                <a:gd name="T55" fmla="*/ 111 h 117"/>
                <a:gd name="T56" fmla="*/ 15 w 58"/>
                <a:gd name="T57" fmla="*/ 110 h 117"/>
                <a:gd name="T58" fmla="*/ 15 w 58"/>
                <a:gd name="T59" fmla="*/ 105 h 117"/>
                <a:gd name="T60" fmla="*/ 14 w 58"/>
                <a:gd name="T61" fmla="*/ 102 h 117"/>
                <a:gd name="T62" fmla="*/ 16 w 58"/>
                <a:gd name="T63" fmla="*/ 96 h 117"/>
                <a:gd name="T64" fmla="*/ 16 w 58"/>
                <a:gd name="T65" fmla="*/ 86 h 117"/>
                <a:gd name="T66" fmla="*/ 15 w 58"/>
                <a:gd name="T67" fmla="*/ 76 h 117"/>
                <a:gd name="T68" fmla="*/ 15 w 58"/>
                <a:gd name="T69" fmla="*/ 71 h 117"/>
                <a:gd name="T70" fmla="*/ 15 w 58"/>
                <a:gd name="T71" fmla="*/ 64 h 117"/>
                <a:gd name="T72" fmla="*/ 11 w 58"/>
                <a:gd name="T73" fmla="*/ 59 h 117"/>
                <a:gd name="T74" fmla="*/ 11 w 58"/>
                <a:gd name="T75" fmla="*/ 55 h 117"/>
                <a:gd name="T76" fmla="*/ 11 w 58"/>
                <a:gd name="T77" fmla="*/ 50 h 117"/>
                <a:gd name="T78" fmla="*/ 7 w 58"/>
                <a:gd name="T79" fmla="*/ 42 h 117"/>
                <a:gd name="T80" fmla="*/ 0 w 58"/>
                <a:gd name="T81" fmla="*/ 38 h 117"/>
                <a:gd name="T82" fmla="*/ 1 w 58"/>
                <a:gd name="T83" fmla="*/ 32 h 117"/>
                <a:gd name="T84" fmla="*/ 2 w 58"/>
                <a:gd name="T85" fmla="*/ 27 h 117"/>
                <a:gd name="T86" fmla="*/ 4 w 58"/>
                <a:gd name="T87" fmla="*/ 25 h 117"/>
                <a:gd name="T88" fmla="*/ 7 w 58"/>
                <a:gd name="T89" fmla="*/ 25 h 117"/>
                <a:gd name="T90" fmla="*/ 8 w 58"/>
                <a:gd name="T91" fmla="*/ 23 h 117"/>
                <a:gd name="T92" fmla="*/ 8 w 58"/>
                <a:gd name="T93" fmla="*/ 20 h 117"/>
                <a:gd name="T94" fmla="*/ 10 w 58"/>
                <a:gd name="T95" fmla="*/ 21 h 117"/>
                <a:gd name="T96" fmla="*/ 11 w 58"/>
                <a:gd name="T97" fmla="*/ 18 h 117"/>
                <a:gd name="T98" fmla="*/ 15 w 58"/>
                <a:gd name="T99" fmla="*/ 18 h 117"/>
                <a:gd name="T100" fmla="*/ 20 w 58"/>
                <a:gd name="T101" fmla="*/ 18 h 117"/>
                <a:gd name="T102" fmla="*/ 26 w 58"/>
                <a:gd name="T103" fmla="*/ 15 h 117"/>
                <a:gd name="T104" fmla="*/ 29 w 58"/>
                <a:gd name="T105" fmla="*/ 12 h 117"/>
                <a:gd name="T106" fmla="*/ 30 w 58"/>
                <a:gd name="T107" fmla="*/ 7 h 117"/>
                <a:gd name="T108" fmla="*/ 30 w 58"/>
                <a:gd name="T109" fmla="*/ 6 h 117"/>
                <a:gd name="T110" fmla="*/ 32 w 58"/>
                <a:gd name="T111" fmla="*/ 2 h 117"/>
                <a:gd name="T112" fmla="*/ 34 w 58"/>
                <a:gd name="T113" fmla="*/ 2 h 117"/>
                <a:gd name="T114" fmla="*/ 36 w 58"/>
                <a:gd name="T115" fmla="*/ 0 h 117"/>
                <a:gd name="T116" fmla="*/ 40 w 58"/>
                <a:gd name="T117" fmla="*/ 0 h 117"/>
                <a:gd name="T118" fmla="*/ 42 w 58"/>
                <a:gd name="T119" fmla="*/ 2 h 117"/>
                <a:gd name="T120" fmla="*/ 47 w 58"/>
                <a:gd name="T121" fmla="*/ 7 h 117"/>
                <a:gd name="T122" fmla="*/ 50 w 58"/>
                <a:gd name="T123" fmla="*/ 1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" h="117">
                  <a:moveTo>
                    <a:pt x="53" y="12"/>
                  </a:moveTo>
                  <a:lnTo>
                    <a:pt x="53" y="13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50" y="18"/>
                  </a:lnTo>
                  <a:lnTo>
                    <a:pt x="54" y="24"/>
                  </a:lnTo>
                  <a:lnTo>
                    <a:pt x="55" y="24"/>
                  </a:lnTo>
                  <a:lnTo>
                    <a:pt x="55" y="25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5" y="30"/>
                  </a:lnTo>
                  <a:lnTo>
                    <a:pt x="55" y="31"/>
                  </a:lnTo>
                  <a:lnTo>
                    <a:pt x="56" y="31"/>
                  </a:lnTo>
                  <a:lnTo>
                    <a:pt x="56" y="32"/>
                  </a:lnTo>
                  <a:lnTo>
                    <a:pt x="58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6" y="36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5" y="37"/>
                  </a:lnTo>
                  <a:lnTo>
                    <a:pt x="54" y="37"/>
                  </a:lnTo>
                  <a:lnTo>
                    <a:pt x="54" y="37"/>
                  </a:lnTo>
                  <a:lnTo>
                    <a:pt x="53" y="37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3" y="40"/>
                  </a:lnTo>
                  <a:lnTo>
                    <a:pt x="54" y="42"/>
                  </a:lnTo>
                  <a:lnTo>
                    <a:pt x="54" y="43"/>
                  </a:lnTo>
                  <a:lnTo>
                    <a:pt x="53" y="43"/>
                  </a:lnTo>
                  <a:lnTo>
                    <a:pt x="53" y="44"/>
                  </a:lnTo>
                  <a:lnTo>
                    <a:pt x="53" y="45"/>
                  </a:lnTo>
                  <a:lnTo>
                    <a:pt x="53" y="46"/>
                  </a:lnTo>
                  <a:lnTo>
                    <a:pt x="52" y="46"/>
                  </a:lnTo>
                  <a:lnTo>
                    <a:pt x="52" y="47"/>
                  </a:lnTo>
                  <a:lnTo>
                    <a:pt x="50" y="47"/>
                  </a:lnTo>
                  <a:lnTo>
                    <a:pt x="49" y="47"/>
                  </a:lnTo>
                  <a:lnTo>
                    <a:pt x="48" y="49"/>
                  </a:lnTo>
                  <a:lnTo>
                    <a:pt x="47" y="49"/>
                  </a:lnTo>
                  <a:lnTo>
                    <a:pt x="47" y="50"/>
                  </a:lnTo>
                  <a:lnTo>
                    <a:pt x="48" y="51"/>
                  </a:lnTo>
                  <a:lnTo>
                    <a:pt x="48" y="52"/>
                  </a:lnTo>
                  <a:lnTo>
                    <a:pt x="47" y="52"/>
                  </a:lnTo>
                  <a:lnTo>
                    <a:pt x="46" y="52"/>
                  </a:lnTo>
                  <a:lnTo>
                    <a:pt x="46" y="53"/>
                  </a:lnTo>
                  <a:lnTo>
                    <a:pt x="45" y="55"/>
                  </a:lnTo>
                  <a:lnTo>
                    <a:pt x="43" y="56"/>
                  </a:lnTo>
                  <a:lnTo>
                    <a:pt x="43" y="57"/>
                  </a:lnTo>
                  <a:lnTo>
                    <a:pt x="45" y="57"/>
                  </a:lnTo>
                  <a:lnTo>
                    <a:pt x="45" y="59"/>
                  </a:lnTo>
                  <a:lnTo>
                    <a:pt x="43" y="60"/>
                  </a:lnTo>
                  <a:lnTo>
                    <a:pt x="43" y="62"/>
                  </a:lnTo>
                  <a:lnTo>
                    <a:pt x="42" y="63"/>
                  </a:lnTo>
                  <a:lnTo>
                    <a:pt x="41" y="63"/>
                  </a:lnTo>
                  <a:lnTo>
                    <a:pt x="40" y="63"/>
                  </a:lnTo>
                  <a:lnTo>
                    <a:pt x="40" y="63"/>
                  </a:lnTo>
                  <a:lnTo>
                    <a:pt x="40" y="64"/>
                  </a:lnTo>
                  <a:lnTo>
                    <a:pt x="37" y="63"/>
                  </a:lnTo>
                  <a:lnTo>
                    <a:pt x="37" y="64"/>
                  </a:lnTo>
                  <a:lnTo>
                    <a:pt x="37" y="65"/>
                  </a:lnTo>
                  <a:lnTo>
                    <a:pt x="37" y="65"/>
                  </a:lnTo>
                  <a:lnTo>
                    <a:pt x="37" y="66"/>
                  </a:lnTo>
                  <a:lnTo>
                    <a:pt x="37" y="68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6" y="75"/>
                  </a:lnTo>
                  <a:lnTo>
                    <a:pt x="36" y="76"/>
                  </a:lnTo>
                  <a:lnTo>
                    <a:pt x="36" y="77"/>
                  </a:lnTo>
                  <a:lnTo>
                    <a:pt x="37" y="78"/>
                  </a:lnTo>
                  <a:lnTo>
                    <a:pt x="37" y="79"/>
                  </a:lnTo>
                  <a:lnTo>
                    <a:pt x="36" y="81"/>
                  </a:lnTo>
                  <a:lnTo>
                    <a:pt x="36" y="82"/>
                  </a:lnTo>
                  <a:lnTo>
                    <a:pt x="36" y="83"/>
                  </a:lnTo>
                  <a:lnTo>
                    <a:pt x="36" y="84"/>
                  </a:lnTo>
                  <a:lnTo>
                    <a:pt x="36" y="85"/>
                  </a:lnTo>
                  <a:lnTo>
                    <a:pt x="36" y="86"/>
                  </a:lnTo>
                  <a:lnTo>
                    <a:pt x="37" y="86"/>
                  </a:lnTo>
                  <a:lnTo>
                    <a:pt x="37" y="90"/>
                  </a:lnTo>
                  <a:lnTo>
                    <a:pt x="36" y="90"/>
                  </a:lnTo>
                  <a:lnTo>
                    <a:pt x="37" y="91"/>
                  </a:lnTo>
                  <a:lnTo>
                    <a:pt x="37" y="92"/>
                  </a:lnTo>
                  <a:lnTo>
                    <a:pt x="39" y="94"/>
                  </a:lnTo>
                  <a:lnTo>
                    <a:pt x="39" y="94"/>
                  </a:lnTo>
                  <a:lnTo>
                    <a:pt x="37" y="94"/>
                  </a:lnTo>
                  <a:lnTo>
                    <a:pt x="37" y="98"/>
                  </a:lnTo>
                  <a:lnTo>
                    <a:pt x="37" y="99"/>
                  </a:lnTo>
                  <a:lnTo>
                    <a:pt x="37" y="101"/>
                  </a:lnTo>
                  <a:lnTo>
                    <a:pt x="39" y="101"/>
                  </a:lnTo>
                  <a:lnTo>
                    <a:pt x="37" y="101"/>
                  </a:lnTo>
                  <a:lnTo>
                    <a:pt x="36" y="102"/>
                  </a:lnTo>
                  <a:lnTo>
                    <a:pt x="37" y="103"/>
                  </a:lnTo>
                  <a:lnTo>
                    <a:pt x="37" y="104"/>
                  </a:lnTo>
                  <a:lnTo>
                    <a:pt x="37" y="105"/>
                  </a:lnTo>
                  <a:lnTo>
                    <a:pt x="37" y="107"/>
                  </a:lnTo>
                  <a:lnTo>
                    <a:pt x="39" y="108"/>
                  </a:lnTo>
                  <a:lnTo>
                    <a:pt x="37" y="108"/>
                  </a:lnTo>
                  <a:lnTo>
                    <a:pt x="37" y="109"/>
                  </a:lnTo>
                  <a:lnTo>
                    <a:pt x="37" y="110"/>
                  </a:lnTo>
                  <a:lnTo>
                    <a:pt x="37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6" y="114"/>
                  </a:lnTo>
                  <a:lnTo>
                    <a:pt x="29" y="115"/>
                  </a:lnTo>
                  <a:lnTo>
                    <a:pt x="27" y="115"/>
                  </a:lnTo>
                  <a:lnTo>
                    <a:pt x="21" y="116"/>
                  </a:lnTo>
                  <a:lnTo>
                    <a:pt x="15" y="117"/>
                  </a:lnTo>
                  <a:lnTo>
                    <a:pt x="15" y="116"/>
                  </a:lnTo>
                  <a:lnTo>
                    <a:pt x="16" y="116"/>
                  </a:lnTo>
                  <a:lnTo>
                    <a:pt x="19" y="116"/>
                  </a:lnTo>
                  <a:lnTo>
                    <a:pt x="19" y="114"/>
                  </a:lnTo>
                  <a:lnTo>
                    <a:pt x="19" y="112"/>
                  </a:lnTo>
                  <a:lnTo>
                    <a:pt x="17" y="111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6" y="110"/>
                  </a:lnTo>
                  <a:lnTo>
                    <a:pt x="15" y="110"/>
                  </a:lnTo>
                  <a:lnTo>
                    <a:pt x="15" y="109"/>
                  </a:lnTo>
                  <a:lnTo>
                    <a:pt x="15" y="108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4"/>
                  </a:lnTo>
                  <a:lnTo>
                    <a:pt x="15" y="103"/>
                  </a:lnTo>
                  <a:lnTo>
                    <a:pt x="14" y="103"/>
                  </a:lnTo>
                  <a:lnTo>
                    <a:pt x="14" y="102"/>
                  </a:lnTo>
                  <a:lnTo>
                    <a:pt x="15" y="102"/>
                  </a:lnTo>
                  <a:lnTo>
                    <a:pt x="16" y="102"/>
                  </a:lnTo>
                  <a:lnTo>
                    <a:pt x="16" y="98"/>
                  </a:lnTo>
                  <a:lnTo>
                    <a:pt x="16" y="96"/>
                  </a:lnTo>
                  <a:lnTo>
                    <a:pt x="16" y="94"/>
                  </a:lnTo>
                  <a:lnTo>
                    <a:pt x="16" y="92"/>
                  </a:lnTo>
                  <a:lnTo>
                    <a:pt x="16" y="90"/>
                  </a:lnTo>
                  <a:lnTo>
                    <a:pt x="16" y="86"/>
                  </a:lnTo>
                  <a:lnTo>
                    <a:pt x="16" y="83"/>
                  </a:lnTo>
                  <a:lnTo>
                    <a:pt x="16" y="79"/>
                  </a:lnTo>
                  <a:lnTo>
                    <a:pt x="16" y="78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6" y="73"/>
                  </a:lnTo>
                  <a:lnTo>
                    <a:pt x="15" y="72"/>
                  </a:lnTo>
                  <a:lnTo>
                    <a:pt x="15" y="71"/>
                  </a:lnTo>
                  <a:lnTo>
                    <a:pt x="15" y="69"/>
                  </a:lnTo>
                  <a:lnTo>
                    <a:pt x="15" y="66"/>
                  </a:lnTo>
                  <a:lnTo>
                    <a:pt x="15" y="65"/>
                  </a:lnTo>
                  <a:lnTo>
                    <a:pt x="15" y="64"/>
                  </a:lnTo>
                  <a:lnTo>
                    <a:pt x="15" y="63"/>
                  </a:lnTo>
                  <a:lnTo>
                    <a:pt x="15" y="62"/>
                  </a:lnTo>
                  <a:lnTo>
                    <a:pt x="14" y="60"/>
                  </a:lnTo>
                  <a:lnTo>
                    <a:pt x="11" y="59"/>
                  </a:lnTo>
                  <a:lnTo>
                    <a:pt x="11" y="58"/>
                  </a:lnTo>
                  <a:lnTo>
                    <a:pt x="11" y="57"/>
                  </a:lnTo>
                  <a:lnTo>
                    <a:pt x="11" y="56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1" y="52"/>
                  </a:lnTo>
                  <a:lnTo>
                    <a:pt x="11" y="51"/>
                  </a:lnTo>
                  <a:lnTo>
                    <a:pt x="11" y="50"/>
                  </a:lnTo>
                  <a:lnTo>
                    <a:pt x="11" y="47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7" y="42"/>
                  </a:lnTo>
                  <a:lnTo>
                    <a:pt x="4" y="40"/>
                  </a:lnTo>
                  <a:lnTo>
                    <a:pt x="3" y="39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1" y="36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3" y="25"/>
                  </a:lnTo>
                  <a:lnTo>
                    <a:pt x="4" y="25"/>
                  </a:lnTo>
                  <a:lnTo>
                    <a:pt x="6" y="25"/>
                  </a:lnTo>
                  <a:lnTo>
                    <a:pt x="7" y="25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6" y="24"/>
                  </a:lnTo>
                  <a:lnTo>
                    <a:pt x="7" y="23"/>
                  </a:lnTo>
                  <a:lnTo>
                    <a:pt x="8" y="23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8" y="21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10" y="21"/>
                  </a:lnTo>
                  <a:lnTo>
                    <a:pt x="10" y="20"/>
                  </a:lnTo>
                  <a:lnTo>
                    <a:pt x="11" y="20"/>
                  </a:lnTo>
                  <a:lnTo>
                    <a:pt x="11" y="19"/>
                  </a:lnTo>
                  <a:lnTo>
                    <a:pt x="11" y="18"/>
                  </a:lnTo>
                  <a:lnTo>
                    <a:pt x="11" y="17"/>
                  </a:lnTo>
                  <a:lnTo>
                    <a:pt x="13" y="17"/>
                  </a:lnTo>
                  <a:lnTo>
                    <a:pt x="15" y="17"/>
                  </a:lnTo>
                  <a:lnTo>
                    <a:pt x="15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9" y="18"/>
                  </a:lnTo>
                  <a:lnTo>
                    <a:pt x="20" y="18"/>
                  </a:lnTo>
                  <a:lnTo>
                    <a:pt x="21" y="18"/>
                  </a:lnTo>
                  <a:lnTo>
                    <a:pt x="22" y="18"/>
                  </a:lnTo>
                  <a:lnTo>
                    <a:pt x="23" y="18"/>
                  </a:lnTo>
                  <a:lnTo>
                    <a:pt x="26" y="15"/>
                  </a:lnTo>
                  <a:lnTo>
                    <a:pt x="27" y="14"/>
                  </a:lnTo>
                  <a:lnTo>
                    <a:pt x="28" y="13"/>
                  </a:lnTo>
                  <a:lnTo>
                    <a:pt x="29" y="13"/>
                  </a:lnTo>
                  <a:lnTo>
                    <a:pt x="29" y="12"/>
                  </a:lnTo>
                  <a:lnTo>
                    <a:pt x="29" y="11"/>
                  </a:lnTo>
                  <a:lnTo>
                    <a:pt x="30" y="11"/>
                  </a:lnTo>
                  <a:lnTo>
                    <a:pt x="30" y="8"/>
                  </a:lnTo>
                  <a:lnTo>
                    <a:pt x="30" y="7"/>
                  </a:lnTo>
                  <a:lnTo>
                    <a:pt x="32" y="7"/>
                  </a:lnTo>
                  <a:lnTo>
                    <a:pt x="32" y="7"/>
                  </a:lnTo>
                  <a:lnTo>
                    <a:pt x="30" y="7"/>
                  </a:lnTo>
                  <a:lnTo>
                    <a:pt x="30" y="6"/>
                  </a:lnTo>
                  <a:lnTo>
                    <a:pt x="30" y="5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3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4" y="1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1"/>
                  </a:lnTo>
                  <a:lnTo>
                    <a:pt x="41" y="1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7" y="7"/>
                  </a:lnTo>
                  <a:lnTo>
                    <a:pt x="47" y="8"/>
                  </a:lnTo>
                  <a:lnTo>
                    <a:pt x="48" y="8"/>
                  </a:lnTo>
                  <a:lnTo>
                    <a:pt x="49" y="8"/>
                  </a:lnTo>
                  <a:lnTo>
                    <a:pt x="50" y="10"/>
                  </a:lnTo>
                  <a:lnTo>
                    <a:pt x="52" y="11"/>
                  </a:lnTo>
                  <a:lnTo>
                    <a:pt x="52" y="12"/>
                  </a:lnTo>
                  <a:lnTo>
                    <a:pt x="53" y="1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80" name="Freeform 535">
              <a:extLst>
                <a:ext uri="{FF2B5EF4-FFF2-40B4-BE49-F238E27FC236}">
                  <a16:creationId xmlns:a16="http://schemas.microsoft.com/office/drawing/2014/main" id="{99A581F0-B9C9-AE30-EFD8-CAE4CBFE2B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26519" y="3419624"/>
              <a:ext cx="366713" cy="412750"/>
            </a:xfrm>
            <a:custGeom>
              <a:avLst/>
              <a:gdLst>
                <a:gd name="T0" fmla="*/ 51 w 231"/>
                <a:gd name="T1" fmla="*/ 28 h 260"/>
                <a:gd name="T2" fmla="*/ 75 w 231"/>
                <a:gd name="T3" fmla="*/ 27 h 260"/>
                <a:gd name="T4" fmla="*/ 90 w 231"/>
                <a:gd name="T5" fmla="*/ 29 h 260"/>
                <a:gd name="T6" fmla="*/ 94 w 231"/>
                <a:gd name="T7" fmla="*/ 39 h 260"/>
                <a:gd name="T8" fmla="*/ 97 w 231"/>
                <a:gd name="T9" fmla="*/ 52 h 260"/>
                <a:gd name="T10" fmla="*/ 104 w 231"/>
                <a:gd name="T11" fmla="*/ 62 h 260"/>
                <a:gd name="T12" fmla="*/ 109 w 231"/>
                <a:gd name="T13" fmla="*/ 68 h 260"/>
                <a:gd name="T14" fmla="*/ 121 w 231"/>
                <a:gd name="T15" fmla="*/ 67 h 260"/>
                <a:gd name="T16" fmla="*/ 140 w 231"/>
                <a:gd name="T17" fmla="*/ 67 h 260"/>
                <a:gd name="T18" fmla="*/ 146 w 231"/>
                <a:gd name="T19" fmla="*/ 55 h 260"/>
                <a:gd name="T20" fmla="*/ 156 w 231"/>
                <a:gd name="T21" fmla="*/ 48 h 260"/>
                <a:gd name="T22" fmla="*/ 164 w 231"/>
                <a:gd name="T23" fmla="*/ 53 h 260"/>
                <a:gd name="T24" fmla="*/ 181 w 231"/>
                <a:gd name="T25" fmla="*/ 54 h 260"/>
                <a:gd name="T26" fmla="*/ 188 w 231"/>
                <a:gd name="T27" fmla="*/ 62 h 260"/>
                <a:gd name="T28" fmla="*/ 190 w 231"/>
                <a:gd name="T29" fmla="*/ 75 h 260"/>
                <a:gd name="T30" fmla="*/ 189 w 231"/>
                <a:gd name="T31" fmla="*/ 91 h 260"/>
                <a:gd name="T32" fmla="*/ 196 w 231"/>
                <a:gd name="T33" fmla="*/ 106 h 260"/>
                <a:gd name="T34" fmla="*/ 198 w 231"/>
                <a:gd name="T35" fmla="*/ 119 h 260"/>
                <a:gd name="T36" fmla="*/ 202 w 231"/>
                <a:gd name="T37" fmla="*/ 124 h 260"/>
                <a:gd name="T38" fmla="*/ 220 w 231"/>
                <a:gd name="T39" fmla="*/ 123 h 260"/>
                <a:gd name="T40" fmla="*/ 230 w 231"/>
                <a:gd name="T41" fmla="*/ 126 h 260"/>
                <a:gd name="T42" fmla="*/ 230 w 231"/>
                <a:gd name="T43" fmla="*/ 144 h 260"/>
                <a:gd name="T44" fmla="*/ 228 w 231"/>
                <a:gd name="T45" fmla="*/ 159 h 260"/>
                <a:gd name="T46" fmla="*/ 203 w 231"/>
                <a:gd name="T47" fmla="*/ 162 h 260"/>
                <a:gd name="T48" fmla="*/ 192 w 231"/>
                <a:gd name="T49" fmla="*/ 185 h 260"/>
                <a:gd name="T50" fmla="*/ 192 w 231"/>
                <a:gd name="T51" fmla="*/ 217 h 260"/>
                <a:gd name="T52" fmla="*/ 196 w 231"/>
                <a:gd name="T53" fmla="*/ 234 h 260"/>
                <a:gd name="T54" fmla="*/ 206 w 231"/>
                <a:gd name="T55" fmla="*/ 242 h 260"/>
                <a:gd name="T56" fmla="*/ 217 w 231"/>
                <a:gd name="T57" fmla="*/ 251 h 260"/>
                <a:gd name="T58" fmla="*/ 180 w 231"/>
                <a:gd name="T59" fmla="*/ 259 h 260"/>
                <a:gd name="T60" fmla="*/ 164 w 231"/>
                <a:gd name="T61" fmla="*/ 259 h 260"/>
                <a:gd name="T62" fmla="*/ 150 w 231"/>
                <a:gd name="T63" fmla="*/ 258 h 260"/>
                <a:gd name="T64" fmla="*/ 131 w 231"/>
                <a:gd name="T65" fmla="*/ 254 h 260"/>
                <a:gd name="T66" fmla="*/ 104 w 231"/>
                <a:gd name="T67" fmla="*/ 247 h 260"/>
                <a:gd name="T68" fmla="*/ 46 w 231"/>
                <a:gd name="T69" fmla="*/ 247 h 260"/>
                <a:gd name="T70" fmla="*/ 33 w 231"/>
                <a:gd name="T71" fmla="*/ 240 h 260"/>
                <a:gd name="T72" fmla="*/ 18 w 231"/>
                <a:gd name="T73" fmla="*/ 243 h 260"/>
                <a:gd name="T74" fmla="*/ 5 w 231"/>
                <a:gd name="T75" fmla="*/ 243 h 260"/>
                <a:gd name="T76" fmla="*/ 3 w 231"/>
                <a:gd name="T77" fmla="*/ 232 h 260"/>
                <a:gd name="T78" fmla="*/ 5 w 231"/>
                <a:gd name="T79" fmla="*/ 214 h 260"/>
                <a:gd name="T80" fmla="*/ 8 w 231"/>
                <a:gd name="T81" fmla="*/ 200 h 260"/>
                <a:gd name="T82" fmla="*/ 11 w 231"/>
                <a:gd name="T83" fmla="*/ 184 h 260"/>
                <a:gd name="T84" fmla="*/ 16 w 231"/>
                <a:gd name="T85" fmla="*/ 172 h 260"/>
                <a:gd name="T86" fmla="*/ 23 w 231"/>
                <a:gd name="T87" fmla="*/ 159 h 260"/>
                <a:gd name="T88" fmla="*/ 36 w 231"/>
                <a:gd name="T89" fmla="*/ 148 h 260"/>
                <a:gd name="T90" fmla="*/ 39 w 231"/>
                <a:gd name="T91" fmla="*/ 131 h 260"/>
                <a:gd name="T92" fmla="*/ 34 w 231"/>
                <a:gd name="T93" fmla="*/ 111 h 260"/>
                <a:gd name="T94" fmla="*/ 27 w 231"/>
                <a:gd name="T95" fmla="*/ 93 h 260"/>
                <a:gd name="T96" fmla="*/ 27 w 231"/>
                <a:gd name="T97" fmla="*/ 86 h 260"/>
                <a:gd name="T98" fmla="*/ 32 w 231"/>
                <a:gd name="T99" fmla="*/ 79 h 260"/>
                <a:gd name="T100" fmla="*/ 24 w 231"/>
                <a:gd name="T101" fmla="*/ 57 h 260"/>
                <a:gd name="T102" fmla="*/ 13 w 231"/>
                <a:gd name="T103" fmla="*/ 36 h 260"/>
                <a:gd name="T104" fmla="*/ 17 w 231"/>
                <a:gd name="T105" fmla="*/ 31 h 260"/>
                <a:gd name="T106" fmla="*/ 29 w 231"/>
                <a:gd name="T107" fmla="*/ 27 h 260"/>
                <a:gd name="T108" fmla="*/ 23 w 231"/>
                <a:gd name="T109" fmla="*/ 1 h 260"/>
                <a:gd name="T110" fmla="*/ 17 w 231"/>
                <a:gd name="T111" fmla="*/ 9 h 260"/>
                <a:gd name="T112" fmla="*/ 13 w 231"/>
                <a:gd name="T113" fmla="*/ 25 h 260"/>
                <a:gd name="T114" fmla="*/ 7 w 231"/>
                <a:gd name="T115" fmla="*/ 14 h 260"/>
                <a:gd name="T116" fmla="*/ 8 w 231"/>
                <a:gd name="T117" fmla="*/ 8 h 260"/>
                <a:gd name="T118" fmla="*/ 19 w 231"/>
                <a:gd name="T119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1" h="260">
                  <a:moveTo>
                    <a:pt x="1" y="234"/>
                  </a:moveTo>
                  <a:lnTo>
                    <a:pt x="0" y="234"/>
                  </a:lnTo>
                  <a:lnTo>
                    <a:pt x="0" y="232"/>
                  </a:lnTo>
                  <a:lnTo>
                    <a:pt x="0" y="230"/>
                  </a:lnTo>
                  <a:lnTo>
                    <a:pt x="1" y="232"/>
                  </a:lnTo>
                  <a:lnTo>
                    <a:pt x="1" y="233"/>
                  </a:lnTo>
                  <a:lnTo>
                    <a:pt x="1" y="234"/>
                  </a:lnTo>
                  <a:close/>
                  <a:moveTo>
                    <a:pt x="43" y="27"/>
                  </a:moveTo>
                  <a:lnTo>
                    <a:pt x="43" y="28"/>
                  </a:lnTo>
                  <a:lnTo>
                    <a:pt x="45" y="27"/>
                  </a:lnTo>
                  <a:lnTo>
                    <a:pt x="46" y="27"/>
                  </a:lnTo>
                  <a:lnTo>
                    <a:pt x="47" y="28"/>
                  </a:lnTo>
                  <a:lnTo>
                    <a:pt x="50" y="28"/>
                  </a:lnTo>
                  <a:lnTo>
                    <a:pt x="51" y="28"/>
                  </a:lnTo>
                  <a:lnTo>
                    <a:pt x="52" y="28"/>
                  </a:lnTo>
                  <a:lnTo>
                    <a:pt x="53" y="28"/>
                  </a:lnTo>
                  <a:lnTo>
                    <a:pt x="57" y="28"/>
                  </a:lnTo>
                  <a:lnTo>
                    <a:pt x="58" y="28"/>
                  </a:lnTo>
                  <a:lnTo>
                    <a:pt x="60" y="28"/>
                  </a:lnTo>
                  <a:lnTo>
                    <a:pt x="62" y="28"/>
                  </a:lnTo>
                  <a:lnTo>
                    <a:pt x="63" y="28"/>
                  </a:lnTo>
                  <a:lnTo>
                    <a:pt x="64" y="28"/>
                  </a:lnTo>
                  <a:lnTo>
                    <a:pt x="66" y="28"/>
                  </a:lnTo>
                  <a:lnTo>
                    <a:pt x="68" y="28"/>
                  </a:lnTo>
                  <a:lnTo>
                    <a:pt x="70" y="28"/>
                  </a:lnTo>
                  <a:lnTo>
                    <a:pt x="71" y="28"/>
                  </a:lnTo>
                  <a:lnTo>
                    <a:pt x="73" y="27"/>
                  </a:lnTo>
                  <a:lnTo>
                    <a:pt x="75" y="27"/>
                  </a:lnTo>
                  <a:lnTo>
                    <a:pt x="77" y="27"/>
                  </a:lnTo>
                  <a:lnTo>
                    <a:pt x="78" y="27"/>
                  </a:lnTo>
                  <a:lnTo>
                    <a:pt x="81" y="27"/>
                  </a:lnTo>
                  <a:lnTo>
                    <a:pt x="82" y="27"/>
                  </a:lnTo>
                  <a:lnTo>
                    <a:pt x="84" y="27"/>
                  </a:lnTo>
                  <a:lnTo>
                    <a:pt x="85" y="27"/>
                  </a:lnTo>
                  <a:lnTo>
                    <a:pt x="86" y="27"/>
                  </a:lnTo>
                  <a:lnTo>
                    <a:pt x="88" y="28"/>
                  </a:lnTo>
                  <a:lnTo>
                    <a:pt x="89" y="28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1" y="28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1" y="29"/>
                  </a:lnTo>
                  <a:lnTo>
                    <a:pt x="91" y="31"/>
                  </a:lnTo>
                  <a:lnTo>
                    <a:pt x="91" y="32"/>
                  </a:lnTo>
                  <a:lnTo>
                    <a:pt x="92" y="33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5"/>
                  </a:lnTo>
                  <a:lnTo>
                    <a:pt x="92" y="35"/>
                  </a:lnTo>
                  <a:lnTo>
                    <a:pt x="92" y="36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9"/>
                  </a:lnTo>
                  <a:lnTo>
                    <a:pt x="94" y="40"/>
                  </a:lnTo>
                  <a:lnTo>
                    <a:pt x="94" y="41"/>
                  </a:lnTo>
                  <a:lnTo>
                    <a:pt x="94" y="42"/>
                  </a:lnTo>
                  <a:lnTo>
                    <a:pt x="95" y="45"/>
                  </a:lnTo>
                  <a:lnTo>
                    <a:pt x="96" y="45"/>
                  </a:lnTo>
                  <a:lnTo>
                    <a:pt x="96" y="46"/>
                  </a:lnTo>
                  <a:lnTo>
                    <a:pt x="97" y="46"/>
                  </a:lnTo>
                  <a:lnTo>
                    <a:pt x="97" y="47"/>
                  </a:lnTo>
                  <a:lnTo>
                    <a:pt x="97" y="48"/>
                  </a:lnTo>
                  <a:lnTo>
                    <a:pt x="98" y="48"/>
                  </a:lnTo>
                  <a:lnTo>
                    <a:pt x="98" y="49"/>
                  </a:lnTo>
                  <a:lnTo>
                    <a:pt x="97" y="49"/>
                  </a:lnTo>
                  <a:lnTo>
                    <a:pt x="97" y="51"/>
                  </a:lnTo>
                  <a:lnTo>
                    <a:pt x="97" y="52"/>
                  </a:lnTo>
                  <a:lnTo>
                    <a:pt x="97" y="53"/>
                  </a:lnTo>
                  <a:lnTo>
                    <a:pt x="98" y="53"/>
                  </a:lnTo>
                  <a:lnTo>
                    <a:pt x="98" y="54"/>
                  </a:lnTo>
                  <a:lnTo>
                    <a:pt x="99" y="54"/>
                  </a:lnTo>
                  <a:lnTo>
                    <a:pt x="99" y="55"/>
                  </a:lnTo>
                  <a:lnTo>
                    <a:pt x="101" y="55"/>
                  </a:lnTo>
                  <a:lnTo>
                    <a:pt x="101" y="57"/>
                  </a:lnTo>
                  <a:lnTo>
                    <a:pt x="102" y="57"/>
                  </a:lnTo>
                  <a:lnTo>
                    <a:pt x="102" y="58"/>
                  </a:lnTo>
                  <a:lnTo>
                    <a:pt x="102" y="59"/>
                  </a:lnTo>
                  <a:lnTo>
                    <a:pt x="103" y="60"/>
                  </a:lnTo>
                  <a:lnTo>
                    <a:pt x="104" y="60"/>
                  </a:lnTo>
                  <a:lnTo>
                    <a:pt x="104" y="61"/>
                  </a:lnTo>
                  <a:lnTo>
                    <a:pt x="104" y="62"/>
                  </a:lnTo>
                  <a:lnTo>
                    <a:pt x="105" y="62"/>
                  </a:lnTo>
                  <a:lnTo>
                    <a:pt x="104" y="62"/>
                  </a:lnTo>
                  <a:lnTo>
                    <a:pt x="104" y="62"/>
                  </a:lnTo>
                  <a:lnTo>
                    <a:pt x="105" y="62"/>
                  </a:lnTo>
                  <a:lnTo>
                    <a:pt x="105" y="64"/>
                  </a:lnTo>
                  <a:lnTo>
                    <a:pt x="107" y="64"/>
                  </a:lnTo>
                  <a:lnTo>
                    <a:pt x="107" y="65"/>
                  </a:lnTo>
                  <a:lnTo>
                    <a:pt x="108" y="65"/>
                  </a:lnTo>
                  <a:lnTo>
                    <a:pt x="107" y="65"/>
                  </a:lnTo>
                  <a:lnTo>
                    <a:pt x="107" y="66"/>
                  </a:lnTo>
                  <a:lnTo>
                    <a:pt x="108" y="66"/>
                  </a:lnTo>
                  <a:lnTo>
                    <a:pt x="108" y="67"/>
                  </a:lnTo>
                  <a:lnTo>
                    <a:pt x="109" y="67"/>
                  </a:lnTo>
                  <a:lnTo>
                    <a:pt x="109" y="68"/>
                  </a:lnTo>
                  <a:lnTo>
                    <a:pt x="110" y="68"/>
                  </a:lnTo>
                  <a:lnTo>
                    <a:pt x="111" y="68"/>
                  </a:lnTo>
                  <a:lnTo>
                    <a:pt x="112" y="68"/>
                  </a:lnTo>
                  <a:lnTo>
                    <a:pt x="114" y="68"/>
                  </a:lnTo>
                  <a:lnTo>
                    <a:pt x="115" y="68"/>
                  </a:lnTo>
                  <a:lnTo>
                    <a:pt x="116" y="68"/>
                  </a:lnTo>
                  <a:lnTo>
                    <a:pt x="117" y="68"/>
                  </a:lnTo>
                  <a:lnTo>
                    <a:pt x="117" y="70"/>
                  </a:lnTo>
                  <a:lnTo>
                    <a:pt x="118" y="70"/>
                  </a:lnTo>
                  <a:lnTo>
                    <a:pt x="118" y="70"/>
                  </a:lnTo>
                  <a:lnTo>
                    <a:pt x="118" y="68"/>
                  </a:lnTo>
                  <a:lnTo>
                    <a:pt x="118" y="67"/>
                  </a:lnTo>
                  <a:lnTo>
                    <a:pt x="120" y="67"/>
                  </a:lnTo>
                  <a:lnTo>
                    <a:pt x="121" y="67"/>
                  </a:lnTo>
                  <a:lnTo>
                    <a:pt x="122" y="67"/>
                  </a:lnTo>
                  <a:lnTo>
                    <a:pt x="123" y="67"/>
                  </a:lnTo>
                  <a:lnTo>
                    <a:pt x="124" y="67"/>
                  </a:lnTo>
                  <a:lnTo>
                    <a:pt x="125" y="67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8" y="66"/>
                  </a:lnTo>
                  <a:lnTo>
                    <a:pt x="130" y="66"/>
                  </a:lnTo>
                  <a:lnTo>
                    <a:pt x="131" y="66"/>
                  </a:lnTo>
                  <a:lnTo>
                    <a:pt x="131" y="67"/>
                  </a:lnTo>
                  <a:lnTo>
                    <a:pt x="133" y="67"/>
                  </a:lnTo>
                  <a:lnTo>
                    <a:pt x="135" y="67"/>
                  </a:lnTo>
                  <a:lnTo>
                    <a:pt x="137" y="67"/>
                  </a:lnTo>
                  <a:lnTo>
                    <a:pt x="140" y="67"/>
                  </a:lnTo>
                  <a:lnTo>
                    <a:pt x="143" y="67"/>
                  </a:lnTo>
                  <a:lnTo>
                    <a:pt x="143" y="66"/>
                  </a:lnTo>
                  <a:lnTo>
                    <a:pt x="143" y="65"/>
                  </a:lnTo>
                  <a:lnTo>
                    <a:pt x="143" y="64"/>
                  </a:lnTo>
                  <a:lnTo>
                    <a:pt x="143" y="62"/>
                  </a:lnTo>
                  <a:lnTo>
                    <a:pt x="143" y="62"/>
                  </a:lnTo>
                  <a:lnTo>
                    <a:pt x="143" y="61"/>
                  </a:lnTo>
                  <a:lnTo>
                    <a:pt x="143" y="60"/>
                  </a:lnTo>
                  <a:lnTo>
                    <a:pt x="144" y="60"/>
                  </a:lnTo>
                  <a:lnTo>
                    <a:pt x="146" y="60"/>
                  </a:lnTo>
                  <a:lnTo>
                    <a:pt x="146" y="59"/>
                  </a:lnTo>
                  <a:lnTo>
                    <a:pt x="147" y="58"/>
                  </a:lnTo>
                  <a:lnTo>
                    <a:pt x="146" y="57"/>
                  </a:lnTo>
                  <a:lnTo>
                    <a:pt x="146" y="55"/>
                  </a:lnTo>
                  <a:lnTo>
                    <a:pt x="146" y="54"/>
                  </a:lnTo>
                  <a:lnTo>
                    <a:pt x="146" y="52"/>
                  </a:lnTo>
                  <a:lnTo>
                    <a:pt x="146" y="51"/>
                  </a:lnTo>
                  <a:lnTo>
                    <a:pt x="147" y="49"/>
                  </a:lnTo>
                  <a:lnTo>
                    <a:pt x="147" y="48"/>
                  </a:lnTo>
                  <a:lnTo>
                    <a:pt x="147" y="48"/>
                  </a:lnTo>
                  <a:lnTo>
                    <a:pt x="148" y="48"/>
                  </a:lnTo>
                  <a:lnTo>
                    <a:pt x="149" y="48"/>
                  </a:lnTo>
                  <a:lnTo>
                    <a:pt x="150" y="48"/>
                  </a:lnTo>
                  <a:lnTo>
                    <a:pt x="151" y="48"/>
                  </a:lnTo>
                  <a:lnTo>
                    <a:pt x="153" y="48"/>
                  </a:lnTo>
                  <a:lnTo>
                    <a:pt x="154" y="48"/>
                  </a:lnTo>
                  <a:lnTo>
                    <a:pt x="155" y="48"/>
                  </a:lnTo>
                  <a:lnTo>
                    <a:pt x="156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60" y="48"/>
                  </a:lnTo>
                  <a:lnTo>
                    <a:pt x="160" y="47"/>
                  </a:lnTo>
                  <a:lnTo>
                    <a:pt x="161" y="47"/>
                  </a:lnTo>
                  <a:lnTo>
                    <a:pt x="162" y="47"/>
                  </a:lnTo>
                  <a:lnTo>
                    <a:pt x="163" y="47"/>
                  </a:lnTo>
                  <a:lnTo>
                    <a:pt x="166" y="47"/>
                  </a:lnTo>
                  <a:lnTo>
                    <a:pt x="167" y="47"/>
                  </a:lnTo>
                  <a:lnTo>
                    <a:pt x="166" y="48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4" y="52"/>
                  </a:lnTo>
                  <a:lnTo>
                    <a:pt x="164" y="53"/>
                  </a:lnTo>
                  <a:lnTo>
                    <a:pt x="164" y="54"/>
                  </a:lnTo>
                  <a:lnTo>
                    <a:pt x="166" y="54"/>
                  </a:lnTo>
                  <a:lnTo>
                    <a:pt x="167" y="54"/>
                  </a:lnTo>
                  <a:lnTo>
                    <a:pt x="168" y="54"/>
                  </a:lnTo>
                  <a:lnTo>
                    <a:pt x="169" y="54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4"/>
                  </a:lnTo>
                  <a:lnTo>
                    <a:pt x="175" y="54"/>
                  </a:lnTo>
                  <a:lnTo>
                    <a:pt x="175" y="54"/>
                  </a:lnTo>
                  <a:lnTo>
                    <a:pt x="177" y="54"/>
                  </a:lnTo>
                  <a:lnTo>
                    <a:pt x="179" y="54"/>
                  </a:lnTo>
                  <a:lnTo>
                    <a:pt x="180" y="54"/>
                  </a:lnTo>
                  <a:lnTo>
                    <a:pt x="181" y="54"/>
                  </a:lnTo>
                  <a:lnTo>
                    <a:pt x="182" y="54"/>
                  </a:lnTo>
                  <a:lnTo>
                    <a:pt x="185" y="54"/>
                  </a:lnTo>
                  <a:lnTo>
                    <a:pt x="186" y="54"/>
                  </a:lnTo>
                  <a:lnTo>
                    <a:pt x="187" y="54"/>
                  </a:lnTo>
                  <a:lnTo>
                    <a:pt x="188" y="54"/>
                  </a:lnTo>
                  <a:lnTo>
                    <a:pt x="189" y="55"/>
                  </a:lnTo>
                  <a:lnTo>
                    <a:pt x="189" y="57"/>
                  </a:lnTo>
                  <a:lnTo>
                    <a:pt x="189" y="58"/>
                  </a:lnTo>
                  <a:lnTo>
                    <a:pt x="189" y="59"/>
                  </a:lnTo>
                  <a:lnTo>
                    <a:pt x="189" y="60"/>
                  </a:lnTo>
                  <a:lnTo>
                    <a:pt x="189" y="61"/>
                  </a:lnTo>
                  <a:lnTo>
                    <a:pt x="188" y="61"/>
                  </a:lnTo>
                  <a:lnTo>
                    <a:pt x="188" y="62"/>
                  </a:lnTo>
                  <a:lnTo>
                    <a:pt x="188" y="62"/>
                  </a:lnTo>
                  <a:lnTo>
                    <a:pt x="188" y="64"/>
                  </a:lnTo>
                  <a:lnTo>
                    <a:pt x="188" y="65"/>
                  </a:lnTo>
                  <a:lnTo>
                    <a:pt x="187" y="65"/>
                  </a:lnTo>
                  <a:lnTo>
                    <a:pt x="187" y="66"/>
                  </a:lnTo>
                  <a:lnTo>
                    <a:pt x="187" y="67"/>
                  </a:lnTo>
                  <a:lnTo>
                    <a:pt x="188" y="67"/>
                  </a:lnTo>
                  <a:lnTo>
                    <a:pt x="188" y="68"/>
                  </a:lnTo>
                  <a:lnTo>
                    <a:pt x="189" y="70"/>
                  </a:lnTo>
                  <a:lnTo>
                    <a:pt x="189" y="71"/>
                  </a:lnTo>
                  <a:lnTo>
                    <a:pt x="189" y="72"/>
                  </a:lnTo>
                  <a:lnTo>
                    <a:pt x="189" y="73"/>
                  </a:lnTo>
                  <a:lnTo>
                    <a:pt x="190" y="73"/>
                  </a:lnTo>
                  <a:lnTo>
                    <a:pt x="190" y="74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0" y="77"/>
                  </a:lnTo>
                  <a:lnTo>
                    <a:pt x="190" y="78"/>
                  </a:lnTo>
                  <a:lnTo>
                    <a:pt x="190" y="79"/>
                  </a:lnTo>
                  <a:lnTo>
                    <a:pt x="190" y="80"/>
                  </a:lnTo>
                  <a:lnTo>
                    <a:pt x="190" y="81"/>
                  </a:lnTo>
                  <a:lnTo>
                    <a:pt x="190" y="83"/>
                  </a:lnTo>
                  <a:lnTo>
                    <a:pt x="189" y="83"/>
                  </a:lnTo>
                  <a:lnTo>
                    <a:pt x="189" y="84"/>
                  </a:lnTo>
                  <a:lnTo>
                    <a:pt x="189" y="85"/>
                  </a:lnTo>
                  <a:lnTo>
                    <a:pt x="189" y="86"/>
                  </a:lnTo>
                  <a:lnTo>
                    <a:pt x="189" y="88"/>
                  </a:lnTo>
                  <a:lnTo>
                    <a:pt x="189" y="91"/>
                  </a:lnTo>
                  <a:lnTo>
                    <a:pt x="189" y="91"/>
                  </a:lnTo>
                  <a:lnTo>
                    <a:pt x="188" y="92"/>
                  </a:lnTo>
                  <a:lnTo>
                    <a:pt x="188" y="93"/>
                  </a:lnTo>
                  <a:lnTo>
                    <a:pt x="188" y="94"/>
                  </a:lnTo>
                  <a:lnTo>
                    <a:pt x="189" y="96"/>
                  </a:lnTo>
                  <a:lnTo>
                    <a:pt x="189" y="97"/>
                  </a:lnTo>
                  <a:lnTo>
                    <a:pt x="189" y="98"/>
                  </a:lnTo>
                  <a:lnTo>
                    <a:pt x="192" y="99"/>
                  </a:lnTo>
                  <a:lnTo>
                    <a:pt x="192" y="100"/>
                  </a:lnTo>
                  <a:lnTo>
                    <a:pt x="192" y="102"/>
                  </a:lnTo>
                  <a:lnTo>
                    <a:pt x="193" y="103"/>
                  </a:lnTo>
                  <a:lnTo>
                    <a:pt x="194" y="103"/>
                  </a:lnTo>
                  <a:lnTo>
                    <a:pt x="195" y="104"/>
                  </a:lnTo>
                  <a:lnTo>
                    <a:pt x="195" y="105"/>
                  </a:lnTo>
                  <a:lnTo>
                    <a:pt x="196" y="106"/>
                  </a:lnTo>
                  <a:lnTo>
                    <a:pt x="196" y="107"/>
                  </a:lnTo>
                  <a:lnTo>
                    <a:pt x="196" y="109"/>
                  </a:lnTo>
                  <a:lnTo>
                    <a:pt x="196" y="110"/>
                  </a:lnTo>
                  <a:lnTo>
                    <a:pt x="198" y="111"/>
                  </a:lnTo>
                  <a:lnTo>
                    <a:pt x="198" y="112"/>
                  </a:lnTo>
                  <a:lnTo>
                    <a:pt x="199" y="112"/>
                  </a:lnTo>
                  <a:lnTo>
                    <a:pt x="198" y="113"/>
                  </a:lnTo>
                  <a:lnTo>
                    <a:pt x="198" y="115"/>
                  </a:lnTo>
                  <a:lnTo>
                    <a:pt x="198" y="116"/>
                  </a:lnTo>
                  <a:lnTo>
                    <a:pt x="199" y="117"/>
                  </a:lnTo>
                  <a:lnTo>
                    <a:pt x="199" y="118"/>
                  </a:lnTo>
                  <a:lnTo>
                    <a:pt x="199" y="119"/>
                  </a:lnTo>
                  <a:lnTo>
                    <a:pt x="199" y="119"/>
                  </a:lnTo>
                  <a:lnTo>
                    <a:pt x="198" y="119"/>
                  </a:lnTo>
                  <a:lnTo>
                    <a:pt x="196" y="119"/>
                  </a:lnTo>
                  <a:lnTo>
                    <a:pt x="196" y="120"/>
                  </a:lnTo>
                  <a:lnTo>
                    <a:pt x="195" y="120"/>
                  </a:lnTo>
                  <a:lnTo>
                    <a:pt x="195" y="122"/>
                  </a:lnTo>
                  <a:lnTo>
                    <a:pt x="196" y="123"/>
                  </a:lnTo>
                  <a:lnTo>
                    <a:pt x="196" y="124"/>
                  </a:lnTo>
                  <a:lnTo>
                    <a:pt x="196" y="125"/>
                  </a:lnTo>
                  <a:lnTo>
                    <a:pt x="198" y="128"/>
                  </a:lnTo>
                  <a:lnTo>
                    <a:pt x="196" y="129"/>
                  </a:lnTo>
                  <a:lnTo>
                    <a:pt x="198" y="129"/>
                  </a:lnTo>
                  <a:lnTo>
                    <a:pt x="199" y="128"/>
                  </a:lnTo>
                  <a:lnTo>
                    <a:pt x="201" y="126"/>
                  </a:lnTo>
                  <a:lnTo>
                    <a:pt x="202" y="125"/>
                  </a:lnTo>
                  <a:lnTo>
                    <a:pt x="202" y="124"/>
                  </a:lnTo>
                  <a:lnTo>
                    <a:pt x="203" y="125"/>
                  </a:lnTo>
                  <a:lnTo>
                    <a:pt x="205" y="125"/>
                  </a:lnTo>
                  <a:lnTo>
                    <a:pt x="206" y="125"/>
                  </a:lnTo>
                  <a:lnTo>
                    <a:pt x="207" y="125"/>
                  </a:lnTo>
                  <a:lnTo>
                    <a:pt x="208" y="125"/>
                  </a:lnTo>
                  <a:lnTo>
                    <a:pt x="209" y="125"/>
                  </a:lnTo>
                  <a:lnTo>
                    <a:pt x="209" y="126"/>
                  </a:lnTo>
                  <a:lnTo>
                    <a:pt x="211" y="126"/>
                  </a:lnTo>
                  <a:lnTo>
                    <a:pt x="213" y="125"/>
                  </a:lnTo>
                  <a:lnTo>
                    <a:pt x="214" y="125"/>
                  </a:lnTo>
                  <a:lnTo>
                    <a:pt x="217" y="124"/>
                  </a:lnTo>
                  <a:lnTo>
                    <a:pt x="218" y="123"/>
                  </a:lnTo>
                  <a:lnTo>
                    <a:pt x="219" y="123"/>
                  </a:lnTo>
                  <a:lnTo>
                    <a:pt x="220" y="123"/>
                  </a:lnTo>
                  <a:lnTo>
                    <a:pt x="221" y="124"/>
                  </a:lnTo>
                  <a:lnTo>
                    <a:pt x="222" y="124"/>
                  </a:lnTo>
                  <a:lnTo>
                    <a:pt x="224" y="124"/>
                  </a:lnTo>
                  <a:lnTo>
                    <a:pt x="225" y="124"/>
                  </a:lnTo>
                  <a:lnTo>
                    <a:pt x="226" y="124"/>
                  </a:lnTo>
                  <a:lnTo>
                    <a:pt x="227" y="124"/>
                  </a:lnTo>
                  <a:lnTo>
                    <a:pt x="227" y="123"/>
                  </a:lnTo>
                  <a:lnTo>
                    <a:pt x="228" y="123"/>
                  </a:lnTo>
                  <a:lnTo>
                    <a:pt x="228" y="122"/>
                  </a:lnTo>
                  <a:lnTo>
                    <a:pt x="230" y="122"/>
                  </a:lnTo>
                  <a:lnTo>
                    <a:pt x="230" y="123"/>
                  </a:lnTo>
                  <a:lnTo>
                    <a:pt x="230" y="124"/>
                  </a:lnTo>
                  <a:lnTo>
                    <a:pt x="230" y="125"/>
                  </a:lnTo>
                  <a:lnTo>
                    <a:pt x="230" y="126"/>
                  </a:lnTo>
                  <a:lnTo>
                    <a:pt x="231" y="126"/>
                  </a:lnTo>
                  <a:lnTo>
                    <a:pt x="231" y="129"/>
                  </a:lnTo>
                  <a:lnTo>
                    <a:pt x="231" y="130"/>
                  </a:lnTo>
                  <a:lnTo>
                    <a:pt x="231" y="131"/>
                  </a:lnTo>
                  <a:lnTo>
                    <a:pt x="231" y="132"/>
                  </a:lnTo>
                  <a:lnTo>
                    <a:pt x="230" y="133"/>
                  </a:lnTo>
                  <a:lnTo>
                    <a:pt x="230" y="135"/>
                  </a:lnTo>
                  <a:lnTo>
                    <a:pt x="230" y="136"/>
                  </a:lnTo>
                  <a:lnTo>
                    <a:pt x="230" y="137"/>
                  </a:lnTo>
                  <a:lnTo>
                    <a:pt x="230" y="138"/>
                  </a:lnTo>
                  <a:lnTo>
                    <a:pt x="230" y="139"/>
                  </a:lnTo>
                  <a:lnTo>
                    <a:pt x="230" y="141"/>
                  </a:lnTo>
                  <a:lnTo>
                    <a:pt x="230" y="142"/>
                  </a:lnTo>
                  <a:lnTo>
                    <a:pt x="230" y="144"/>
                  </a:lnTo>
                  <a:lnTo>
                    <a:pt x="230" y="146"/>
                  </a:lnTo>
                  <a:lnTo>
                    <a:pt x="230" y="148"/>
                  </a:lnTo>
                  <a:lnTo>
                    <a:pt x="230" y="148"/>
                  </a:lnTo>
                  <a:lnTo>
                    <a:pt x="231" y="148"/>
                  </a:lnTo>
                  <a:lnTo>
                    <a:pt x="231" y="149"/>
                  </a:lnTo>
                  <a:lnTo>
                    <a:pt x="231" y="150"/>
                  </a:lnTo>
                  <a:lnTo>
                    <a:pt x="231" y="151"/>
                  </a:lnTo>
                  <a:lnTo>
                    <a:pt x="230" y="151"/>
                  </a:lnTo>
                  <a:lnTo>
                    <a:pt x="228" y="154"/>
                  </a:lnTo>
                  <a:lnTo>
                    <a:pt x="228" y="155"/>
                  </a:lnTo>
                  <a:lnTo>
                    <a:pt x="228" y="156"/>
                  </a:lnTo>
                  <a:lnTo>
                    <a:pt x="227" y="157"/>
                  </a:lnTo>
                  <a:lnTo>
                    <a:pt x="227" y="158"/>
                  </a:lnTo>
                  <a:lnTo>
                    <a:pt x="228" y="159"/>
                  </a:lnTo>
                  <a:lnTo>
                    <a:pt x="228" y="161"/>
                  </a:lnTo>
                  <a:lnTo>
                    <a:pt x="230" y="161"/>
                  </a:lnTo>
                  <a:lnTo>
                    <a:pt x="230" y="162"/>
                  </a:lnTo>
                  <a:lnTo>
                    <a:pt x="227" y="162"/>
                  </a:lnTo>
                  <a:lnTo>
                    <a:pt x="225" y="162"/>
                  </a:lnTo>
                  <a:lnTo>
                    <a:pt x="222" y="162"/>
                  </a:lnTo>
                  <a:lnTo>
                    <a:pt x="220" y="162"/>
                  </a:lnTo>
                  <a:lnTo>
                    <a:pt x="218" y="162"/>
                  </a:lnTo>
                  <a:lnTo>
                    <a:pt x="215" y="162"/>
                  </a:lnTo>
                  <a:lnTo>
                    <a:pt x="212" y="162"/>
                  </a:lnTo>
                  <a:lnTo>
                    <a:pt x="209" y="162"/>
                  </a:lnTo>
                  <a:lnTo>
                    <a:pt x="207" y="162"/>
                  </a:lnTo>
                  <a:lnTo>
                    <a:pt x="205" y="162"/>
                  </a:lnTo>
                  <a:lnTo>
                    <a:pt x="203" y="162"/>
                  </a:lnTo>
                  <a:lnTo>
                    <a:pt x="201" y="162"/>
                  </a:lnTo>
                  <a:lnTo>
                    <a:pt x="199" y="162"/>
                  </a:lnTo>
                  <a:lnTo>
                    <a:pt x="196" y="162"/>
                  </a:lnTo>
                  <a:lnTo>
                    <a:pt x="194" y="162"/>
                  </a:lnTo>
                  <a:lnTo>
                    <a:pt x="192" y="162"/>
                  </a:lnTo>
                  <a:lnTo>
                    <a:pt x="192" y="165"/>
                  </a:lnTo>
                  <a:lnTo>
                    <a:pt x="192" y="169"/>
                  </a:lnTo>
                  <a:lnTo>
                    <a:pt x="192" y="171"/>
                  </a:lnTo>
                  <a:lnTo>
                    <a:pt x="192" y="175"/>
                  </a:lnTo>
                  <a:lnTo>
                    <a:pt x="192" y="176"/>
                  </a:lnTo>
                  <a:lnTo>
                    <a:pt x="192" y="177"/>
                  </a:lnTo>
                  <a:lnTo>
                    <a:pt x="192" y="180"/>
                  </a:lnTo>
                  <a:lnTo>
                    <a:pt x="192" y="182"/>
                  </a:lnTo>
                  <a:lnTo>
                    <a:pt x="192" y="185"/>
                  </a:lnTo>
                  <a:lnTo>
                    <a:pt x="192" y="188"/>
                  </a:lnTo>
                  <a:lnTo>
                    <a:pt x="192" y="191"/>
                  </a:lnTo>
                  <a:lnTo>
                    <a:pt x="192" y="195"/>
                  </a:lnTo>
                  <a:lnTo>
                    <a:pt x="192" y="197"/>
                  </a:lnTo>
                  <a:lnTo>
                    <a:pt x="192" y="201"/>
                  </a:lnTo>
                  <a:lnTo>
                    <a:pt x="192" y="203"/>
                  </a:lnTo>
                  <a:lnTo>
                    <a:pt x="192" y="206"/>
                  </a:lnTo>
                  <a:lnTo>
                    <a:pt x="192" y="208"/>
                  </a:lnTo>
                  <a:lnTo>
                    <a:pt x="192" y="209"/>
                  </a:lnTo>
                  <a:lnTo>
                    <a:pt x="192" y="210"/>
                  </a:lnTo>
                  <a:lnTo>
                    <a:pt x="192" y="212"/>
                  </a:lnTo>
                  <a:lnTo>
                    <a:pt x="192" y="213"/>
                  </a:lnTo>
                  <a:lnTo>
                    <a:pt x="192" y="215"/>
                  </a:lnTo>
                  <a:lnTo>
                    <a:pt x="192" y="217"/>
                  </a:lnTo>
                  <a:lnTo>
                    <a:pt x="192" y="220"/>
                  </a:lnTo>
                  <a:lnTo>
                    <a:pt x="192" y="222"/>
                  </a:lnTo>
                  <a:lnTo>
                    <a:pt x="192" y="223"/>
                  </a:lnTo>
                  <a:lnTo>
                    <a:pt x="193" y="225"/>
                  </a:lnTo>
                  <a:lnTo>
                    <a:pt x="193" y="226"/>
                  </a:lnTo>
                  <a:lnTo>
                    <a:pt x="193" y="227"/>
                  </a:lnTo>
                  <a:lnTo>
                    <a:pt x="193" y="228"/>
                  </a:lnTo>
                  <a:lnTo>
                    <a:pt x="194" y="228"/>
                  </a:lnTo>
                  <a:lnTo>
                    <a:pt x="194" y="229"/>
                  </a:lnTo>
                  <a:lnTo>
                    <a:pt x="194" y="230"/>
                  </a:lnTo>
                  <a:lnTo>
                    <a:pt x="194" y="232"/>
                  </a:lnTo>
                  <a:lnTo>
                    <a:pt x="195" y="232"/>
                  </a:lnTo>
                  <a:lnTo>
                    <a:pt x="195" y="233"/>
                  </a:lnTo>
                  <a:lnTo>
                    <a:pt x="196" y="234"/>
                  </a:lnTo>
                  <a:lnTo>
                    <a:pt x="198" y="234"/>
                  </a:lnTo>
                  <a:lnTo>
                    <a:pt x="199" y="234"/>
                  </a:lnTo>
                  <a:lnTo>
                    <a:pt x="199" y="234"/>
                  </a:lnTo>
                  <a:lnTo>
                    <a:pt x="200" y="234"/>
                  </a:lnTo>
                  <a:lnTo>
                    <a:pt x="201" y="236"/>
                  </a:lnTo>
                  <a:lnTo>
                    <a:pt x="202" y="238"/>
                  </a:lnTo>
                  <a:lnTo>
                    <a:pt x="203" y="238"/>
                  </a:lnTo>
                  <a:lnTo>
                    <a:pt x="203" y="239"/>
                  </a:lnTo>
                  <a:lnTo>
                    <a:pt x="203" y="239"/>
                  </a:lnTo>
                  <a:lnTo>
                    <a:pt x="203" y="240"/>
                  </a:lnTo>
                  <a:lnTo>
                    <a:pt x="205" y="240"/>
                  </a:lnTo>
                  <a:lnTo>
                    <a:pt x="205" y="241"/>
                  </a:lnTo>
                  <a:lnTo>
                    <a:pt x="206" y="241"/>
                  </a:lnTo>
                  <a:lnTo>
                    <a:pt x="206" y="242"/>
                  </a:lnTo>
                  <a:lnTo>
                    <a:pt x="206" y="243"/>
                  </a:lnTo>
                  <a:lnTo>
                    <a:pt x="207" y="243"/>
                  </a:lnTo>
                  <a:lnTo>
                    <a:pt x="208" y="245"/>
                  </a:lnTo>
                  <a:lnTo>
                    <a:pt x="209" y="245"/>
                  </a:lnTo>
                  <a:lnTo>
                    <a:pt x="211" y="245"/>
                  </a:lnTo>
                  <a:lnTo>
                    <a:pt x="211" y="246"/>
                  </a:lnTo>
                  <a:lnTo>
                    <a:pt x="212" y="246"/>
                  </a:lnTo>
                  <a:lnTo>
                    <a:pt x="212" y="247"/>
                  </a:lnTo>
                  <a:lnTo>
                    <a:pt x="212" y="248"/>
                  </a:lnTo>
                  <a:lnTo>
                    <a:pt x="213" y="248"/>
                  </a:lnTo>
                  <a:lnTo>
                    <a:pt x="214" y="249"/>
                  </a:lnTo>
                  <a:lnTo>
                    <a:pt x="214" y="251"/>
                  </a:lnTo>
                  <a:lnTo>
                    <a:pt x="215" y="251"/>
                  </a:lnTo>
                  <a:lnTo>
                    <a:pt x="217" y="251"/>
                  </a:lnTo>
                  <a:lnTo>
                    <a:pt x="218" y="252"/>
                  </a:lnTo>
                  <a:lnTo>
                    <a:pt x="218" y="253"/>
                  </a:lnTo>
                  <a:lnTo>
                    <a:pt x="217" y="253"/>
                  </a:lnTo>
                  <a:lnTo>
                    <a:pt x="212" y="253"/>
                  </a:lnTo>
                  <a:lnTo>
                    <a:pt x="208" y="254"/>
                  </a:lnTo>
                  <a:lnTo>
                    <a:pt x="205" y="255"/>
                  </a:lnTo>
                  <a:lnTo>
                    <a:pt x="201" y="255"/>
                  </a:lnTo>
                  <a:lnTo>
                    <a:pt x="196" y="256"/>
                  </a:lnTo>
                  <a:lnTo>
                    <a:pt x="192" y="258"/>
                  </a:lnTo>
                  <a:lnTo>
                    <a:pt x="187" y="259"/>
                  </a:lnTo>
                  <a:lnTo>
                    <a:pt x="182" y="260"/>
                  </a:lnTo>
                  <a:lnTo>
                    <a:pt x="181" y="260"/>
                  </a:lnTo>
                  <a:lnTo>
                    <a:pt x="180" y="260"/>
                  </a:lnTo>
                  <a:lnTo>
                    <a:pt x="180" y="259"/>
                  </a:lnTo>
                  <a:lnTo>
                    <a:pt x="179" y="259"/>
                  </a:lnTo>
                  <a:lnTo>
                    <a:pt x="177" y="259"/>
                  </a:lnTo>
                  <a:lnTo>
                    <a:pt x="176" y="259"/>
                  </a:lnTo>
                  <a:lnTo>
                    <a:pt x="175" y="259"/>
                  </a:lnTo>
                  <a:lnTo>
                    <a:pt x="174" y="259"/>
                  </a:lnTo>
                  <a:lnTo>
                    <a:pt x="173" y="260"/>
                  </a:lnTo>
                  <a:lnTo>
                    <a:pt x="172" y="260"/>
                  </a:lnTo>
                  <a:lnTo>
                    <a:pt x="170" y="260"/>
                  </a:lnTo>
                  <a:lnTo>
                    <a:pt x="169" y="260"/>
                  </a:lnTo>
                  <a:lnTo>
                    <a:pt x="168" y="260"/>
                  </a:lnTo>
                  <a:lnTo>
                    <a:pt x="168" y="259"/>
                  </a:lnTo>
                  <a:lnTo>
                    <a:pt x="167" y="259"/>
                  </a:lnTo>
                  <a:lnTo>
                    <a:pt x="166" y="259"/>
                  </a:lnTo>
                  <a:lnTo>
                    <a:pt x="164" y="259"/>
                  </a:lnTo>
                  <a:lnTo>
                    <a:pt x="163" y="259"/>
                  </a:lnTo>
                  <a:lnTo>
                    <a:pt x="163" y="258"/>
                  </a:lnTo>
                  <a:lnTo>
                    <a:pt x="162" y="258"/>
                  </a:lnTo>
                  <a:lnTo>
                    <a:pt x="161" y="256"/>
                  </a:lnTo>
                  <a:lnTo>
                    <a:pt x="160" y="256"/>
                  </a:lnTo>
                  <a:lnTo>
                    <a:pt x="160" y="258"/>
                  </a:lnTo>
                  <a:lnTo>
                    <a:pt x="159" y="258"/>
                  </a:lnTo>
                  <a:lnTo>
                    <a:pt x="157" y="258"/>
                  </a:lnTo>
                  <a:lnTo>
                    <a:pt x="156" y="258"/>
                  </a:lnTo>
                  <a:lnTo>
                    <a:pt x="155" y="258"/>
                  </a:lnTo>
                  <a:lnTo>
                    <a:pt x="154" y="258"/>
                  </a:lnTo>
                  <a:lnTo>
                    <a:pt x="154" y="256"/>
                  </a:lnTo>
                  <a:lnTo>
                    <a:pt x="150" y="256"/>
                  </a:lnTo>
                  <a:lnTo>
                    <a:pt x="150" y="258"/>
                  </a:lnTo>
                  <a:lnTo>
                    <a:pt x="149" y="258"/>
                  </a:lnTo>
                  <a:lnTo>
                    <a:pt x="149" y="256"/>
                  </a:lnTo>
                  <a:lnTo>
                    <a:pt x="148" y="256"/>
                  </a:lnTo>
                  <a:lnTo>
                    <a:pt x="147" y="256"/>
                  </a:lnTo>
                  <a:lnTo>
                    <a:pt x="144" y="256"/>
                  </a:lnTo>
                  <a:lnTo>
                    <a:pt x="141" y="256"/>
                  </a:lnTo>
                  <a:lnTo>
                    <a:pt x="141" y="255"/>
                  </a:lnTo>
                  <a:lnTo>
                    <a:pt x="140" y="255"/>
                  </a:lnTo>
                  <a:lnTo>
                    <a:pt x="138" y="255"/>
                  </a:lnTo>
                  <a:lnTo>
                    <a:pt x="138" y="256"/>
                  </a:lnTo>
                  <a:lnTo>
                    <a:pt x="136" y="256"/>
                  </a:lnTo>
                  <a:lnTo>
                    <a:pt x="134" y="255"/>
                  </a:lnTo>
                  <a:lnTo>
                    <a:pt x="133" y="255"/>
                  </a:lnTo>
                  <a:lnTo>
                    <a:pt x="131" y="254"/>
                  </a:lnTo>
                  <a:lnTo>
                    <a:pt x="130" y="253"/>
                  </a:lnTo>
                  <a:lnTo>
                    <a:pt x="129" y="252"/>
                  </a:lnTo>
                  <a:lnTo>
                    <a:pt x="128" y="251"/>
                  </a:lnTo>
                  <a:lnTo>
                    <a:pt x="127" y="249"/>
                  </a:lnTo>
                  <a:lnTo>
                    <a:pt x="127" y="248"/>
                  </a:lnTo>
                  <a:lnTo>
                    <a:pt x="125" y="248"/>
                  </a:lnTo>
                  <a:lnTo>
                    <a:pt x="125" y="247"/>
                  </a:lnTo>
                  <a:lnTo>
                    <a:pt x="124" y="247"/>
                  </a:lnTo>
                  <a:lnTo>
                    <a:pt x="120" y="247"/>
                  </a:lnTo>
                  <a:lnTo>
                    <a:pt x="118" y="247"/>
                  </a:lnTo>
                  <a:lnTo>
                    <a:pt x="116" y="247"/>
                  </a:lnTo>
                  <a:lnTo>
                    <a:pt x="111" y="247"/>
                  </a:lnTo>
                  <a:lnTo>
                    <a:pt x="105" y="247"/>
                  </a:lnTo>
                  <a:lnTo>
                    <a:pt x="104" y="247"/>
                  </a:lnTo>
                  <a:lnTo>
                    <a:pt x="101" y="247"/>
                  </a:lnTo>
                  <a:lnTo>
                    <a:pt x="96" y="247"/>
                  </a:lnTo>
                  <a:lnTo>
                    <a:pt x="91" y="247"/>
                  </a:lnTo>
                  <a:lnTo>
                    <a:pt x="86" y="247"/>
                  </a:lnTo>
                  <a:lnTo>
                    <a:pt x="82" y="247"/>
                  </a:lnTo>
                  <a:lnTo>
                    <a:pt x="77" y="247"/>
                  </a:lnTo>
                  <a:lnTo>
                    <a:pt x="72" y="247"/>
                  </a:lnTo>
                  <a:lnTo>
                    <a:pt x="68" y="247"/>
                  </a:lnTo>
                  <a:lnTo>
                    <a:pt x="62" y="247"/>
                  </a:lnTo>
                  <a:lnTo>
                    <a:pt x="58" y="247"/>
                  </a:lnTo>
                  <a:lnTo>
                    <a:pt x="53" y="247"/>
                  </a:lnTo>
                  <a:lnTo>
                    <a:pt x="49" y="247"/>
                  </a:lnTo>
                  <a:lnTo>
                    <a:pt x="47" y="247"/>
                  </a:lnTo>
                  <a:lnTo>
                    <a:pt x="46" y="247"/>
                  </a:lnTo>
                  <a:lnTo>
                    <a:pt x="46" y="248"/>
                  </a:lnTo>
                  <a:lnTo>
                    <a:pt x="45" y="248"/>
                  </a:lnTo>
                  <a:lnTo>
                    <a:pt x="44" y="248"/>
                  </a:lnTo>
                  <a:lnTo>
                    <a:pt x="43" y="248"/>
                  </a:lnTo>
                  <a:lnTo>
                    <a:pt x="42" y="248"/>
                  </a:lnTo>
                  <a:lnTo>
                    <a:pt x="40" y="247"/>
                  </a:lnTo>
                  <a:lnTo>
                    <a:pt x="40" y="246"/>
                  </a:lnTo>
                  <a:lnTo>
                    <a:pt x="39" y="245"/>
                  </a:lnTo>
                  <a:lnTo>
                    <a:pt x="37" y="245"/>
                  </a:lnTo>
                  <a:lnTo>
                    <a:pt x="34" y="242"/>
                  </a:lnTo>
                  <a:lnTo>
                    <a:pt x="34" y="242"/>
                  </a:lnTo>
                  <a:lnTo>
                    <a:pt x="34" y="241"/>
                  </a:lnTo>
                  <a:lnTo>
                    <a:pt x="34" y="240"/>
                  </a:lnTo>
                  <a:lnTo>
                    <a:pt x="33" y="240"/>
                  </a:lnTo>
                  <a:lnTo>
                    <a:pt x="33" y="239"/>
                  </a:lnTo>
                  <a:lnTo>
                    <a:pt x="32" y="239"/>
                  </a:lnTo>
                  <a:lnTo>
                    <a:pt x="31" y="239"/>
                  </a:lnTo>
                  <a:lnTo>
                    <a:pt x="30" y="239"/>
                  </a:lnTo>
                  <a:lnTo>
                    <a:pt x="29" y="239"/>
                  </a:lnTo>
                  <a:lnTo>
                    <a:pt x="27" y="239"/>
                  </a:lnTo>
                  <a:lnTo>
                    <a:pt x="25" y="239"/>
                  </a:lnTo>
                  <a:lnTo>
                    <a:pt x="24" y="240"/>
                  </a:lnTo>
                  <a:lnTo>
                    <a:pt x="23" y="240"/>
                  </a:lnTo>
                  <a:lnTo>
                    <a:pt x="21" y="241"/>
                  </a:lnTo>
                  <a:lnTo>
                    <a:pt x="20" y="241"/>
                  </a:lnTo>
                  <a:lnTo>
                    <a:pt x="19" y="242"/>
                  </a:lnTo>
                  <a:lnTo>
                    <a:pt x="18" y="242"/>
                  </a:lnTo>
                  <a:lnTo>
                    <a:pt x="18" y="243"/>
                  </a:lnTo>
                  <a:lnTo>
                    <a:pt x="17" y="243"/>
                  </a:lnTo>
                  <a:lnTo>
                    <a:pt x="16" y="245"/>
                  </a:lnTo>
                  <a:lnTo>
                    <a:pt x="16" y="243"/>
                  </a:lnTo>
                  <a:lnTo>
                    <a:pt x="14" y="243"/>
                  </a:lnTo>
                  <a:lnTo>
                    <a:pt x="13" y="243"/>
                  </a:lnTo>
                  <a:lnTo>
                    <a:pt x="12" y="243"/>
                  </a:lnTo>
                  <a:lnTo>
                    <a:pt x="11" y="243"/>
                  </a:lnTo>
                  <a:lnTo>
                    <a:pt x="10" y="243"/>
                  </a:lnTo>
                  <a:lnTo>
                    <a:pt x="8" y="243"/>
                  </a:lnTo>
                  <a:lnTo>
                    <a:pt x="8" y="242"/>
                  </a:lnTo>
                  <a:lnTo>
                    <a:pt x="7" y="242"/>
                  </a:lnTo>
                  <a:lnTo>
                    <a:pt x="6" y="242"/>
                  </a:lnTo>
                  <a:lnTo>
                    <a:pt x="6" y="242"/>
                  </a:lnTo>
                  <a:lnTo>
                    <a:pt x="5" y="243"/>
                  </a:lnTo>
                  <a:lnTo>
                    <a:pt x="4" y="243"/>
                  </a:lnTo>
                  <a:lnTo>
                    <a:pt x="4" y="245"/>
                  </a:lnTo>
                  <a:lnTo>
                    <a:pt x="3" y="245"/>
                  </a:lnTo>
                  <a:lnTo>
                    <a:pt x="1" y="245"/>
                  </a:lnTo>
                  <a:lnTo>
                    <a:pt x="1" y="243"/>
                  </a:lnTo>
                  <a:lnTo>
                    <a:pt x="1" y="242"/>
                  </a:lnTo>
                  <a:lnTo>
                    <a:pt x="1" y="240"/>
                  </a:lnTo>
                  <a:lnTo>
                    <a:pt x="1" y="239"/>
                  </a:lnTo>
                  <a:lnTo>
                    <a:pt x="1" y="236"/>
                  </a:lnTo>
                  <a:lnTo>
                    <a:pt x="1" y="235"/>
                  </a:lnTo>
                  <a:lnTo>
                    <a:pt x="3" y="234"/>
                  </a:lnTo>
                  <a:lnTo>
                    <a:pt x="3" y="235"/>
                  </a:lnTo>
                  <a:lnTo>
                    <a:pt x="3" y="234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1" y="222"/>
                  </a:lnTo>
                  <a:lnTo>
                    <a:pt x="3" y="221"/>
                  </a:lnTo>
                  <a:lnTo>
                    <a:pt x="3" y="220"/>
                  </a:lnTo>
                  <a:lnTo>
                    <a:pt x="1" y="219"/>
                  </a:lnTo>
                  <a:lnTo>
                    <a:pt x="1" y="217"/>
                  </a:lnTo>
                  <a:lnTo>
                    <a:pt x="1" y="216"/>
                  </a:lnTo>
                  <a:lnTo>
                    <a:pt x="3" y="216"/>
                  </a:lnTo>
                  <a:lnTo>
                    <a:pt x="3" y="215"/>
                  </a:lnTo>
                  <a:lnTo>
                    <a:pt x="3" y="216"/>
                  </a:lnTo>
                  <a:lnTo>
                    <a:pt x="4" y="216"/>
                  </a:lnTo>
                  <a:lnTo>
                    <a:pt x="4" y="215"/>
                  </a:lnTo>
                  <a:lnTo>
                    <a:pt x="5" y="215"/>
                  </a:lnTo>
                  <a:lnTo>
                    <a:pt x="5" y="214"/>
                  </a:lnTo>
                  <a:lnTo>
                    <a:pt x="5" y="213"/>
                  </a:lnTo>
                  <a:lnTo>
                    <a:pt x="6" y="213"/>
                  </a:lnTo>
                  <a:lnTo>
                    <a:pt x="6" y="212"/>
                  </a:lnTo>
                  <a:lnTo>
                    <a:pt x="6" y="210"/>
                  </a:lnTo>
                  <a:lnTo>
                    <a:pt x="6" y="209"/>
                  </a:lnTo>
                  <a:lnTo>
                    <a:pt x="6" y="208"/>
                  </a:lnTo>
                  <a:lnTo>
                    <a:pt x="6" y="207"/>
                  </a:lnTo>
                  <a:lnTo>
                    <a:pt x="6" y="206"/>
                  </a:lnTo>
                  <a:lnTo>
                    <a:pt x="7" y="204"/>
                  </a:lnTo>
                  <a:lnTo>
                    <a:pt x="8" y="204"/>
                  </a:lnTo>
                  <a:lnTo>
                    <a:pt x="7" y="203"/>
                  </a:lnTo>
                  <a:lnTo>
                    <a:pt x="7" y="202"/>
                  </a:lnTo>
                  <a:lnTo>
                    <a:pt x="8" y="201"/>
                  </a:lnTo>
                  <a:lnTo>
                    <a:pt x="8" y="200"/>
                  </a:lnTo>
                  <a:lnTo>
                    <a:pt x="8" y="199"/>
                  </a:lnTo>
                  <a:lnTo>
                    <a:pt x="10" y="197"/>
                  </a:lnTo>
                  <a:lnTo>
                    <a:pt x="11" y="196"/>
                  </a:lnTo>
                  <a:lnTo>
                    <a:pt x="10" y="195"/>
                  </a:lnTo>
                  <a:lnTo>
                    <a:pt x="11" y="195"/>
                  </a:lnTo>
                  <a:lnTo>
                    <a:pt x="11" y="193"/>
                  </a:lnTo>
                  <a:lnTo>
                    <a:pt x="11" y="191"/>
                  </a:lnTo>
                  <a:lnTo>
                    <a:pt x="11" y="190"/>
                  </a:lnTo>
                  <a:lnTo>
                    <a:pt x="12" y="190"/>
                  </a:lnTo>
                  <a:lnTo>
                    <a:pt x="12" y="189"/>
                  </a:lnTo>
                  <a:lnTo>
                    <a:pt x="12" y="187"/>
                  </a:lnTo>
                  <a:lnTo>
                    <a:pt x="12" y="185"/>
                  </a:lnTo>
                  <a:lnTo>
                    <a:pt x="11" y="185"/>
                  </a:lnTo>
                  <a:lnTo>
                    <a:pt x="11" y="184"/>
                  </a:lnTo>
                  <a:lnTo>
                    <a:pt x="12" y="184"/>
                  </a:lnTo>
                  <a:lnTo>
                    <a:pt x="12" y="183"/>
                  </a:lnTo>
                  <a:lnTo>
                    <a:pt x="11" y="183"/>
                  </a:lnTo>
                  <a:lnTo>
                    <a:pt x="12" y="182"/>
                  </a:lnTo>
                  <a:lnTo>
                    <a:pt x="12" y="181"/>
                  </a:lnTo>
                  <a:lnTo>
                    <a:pt x="13" y="181"/>
                  </a:lnTo>
                  <a:lnTo>
                    <a:pt x="13" y="180"/>
                  </a:lnTo>
                  <a:lnTo>
                    <a:pt x="13" y="178"/>
                  </a:lnTo>
                  <a:lnTo>
                    <a:pt x="14" y="178"/>
                  </a:lnTo>
                  <a:lnTo>
                    <a:pt x="14" y="177"/>
                  </a:lnTo>
                  <a:lnTo>
                    <a:pt x="16" y="177"/>
                  </a:lnTo>
                  <a:lnTo>
                    <a:pt x="16" y="175"/>
                  </a:lnTo>
                  <a:lnTo>
                    <a:pt x="16" y="174"/>
                  </a:lnTo>
                  <a:lnTo>
                    <a:pt x="16" y="172"/>
                  </a:lnTo>
                  <a:lnTo>
                    <a:pt x="16" y="171"/>
                  </a:lnTo>
                  <a:lnTo>
                    <a:pt x="16" y="170"/>
                  </a:lnTo>
                  <a:lnTo>
                    <a:pt x="17" y="170"/>
                  </a:lnTo>
                  <a:lnTo>
                    <a:pt x="17" y="169"/>
                  </a:lnTo>
                  <a:lnTo>
                    <a:pt x="18" y="169"/>
                  </a:lnTo>
                  <a:lnTo>
                    <a:pt x="18" y="168"/>
                  </a:lnTo>
                  <a:lnTo>
                    <a:pt x="18" y="167"/>
                  </a:lnTo>
                  <a:lnTo>
                    <a:pt x="19" y="167"/>
                  </a:lnTo>
                  <a:lnTo>
                    <a:pt x="20" y="167"/>
                  </a:lnTo>
                  <a:lnTo>
                    <a:pt x="21" y="164"/>
                  </a:lnTo>
                  <a:lnTo>
                    <a:pt x="23" y="163"/>
                  </a:lnTo>
                  <a:lnTo>
                    <a:pt x="24" y="162"/>
                  </a:lnTo>
                  <a:lnTo>
                    <a:pt x="24" y="161"/>
                  </a:lnTo>
                  <a:lnTo>
                    <a:pt x="23" y="159"/>
                  </a:lnTo>
                  <a:lnTo>
                    <a:pt x="24" y="158"/>
                  </a:lnTo>
                  <a:lnTo>
                    <a:pt x="25" y="157"/>
                  </a:lnTo>
                  <a:lnTo>
                    <a:pt x="26" y="156"/>
                  </a:lnTo>
                  <a:lnTo>
                    <a:pt x="27" y="155"/>
                  </a:lnTo>
                  <a:lnTo>
                    <a:pt x="29" y="155"/>
                  </a:lnTo>
                  <a:lnTo>
                    <a:pt x="30" y="154"/>
                  </a:lnTo>
                  <a:lnTo>
                    <a:pt x="31" y="155"/>
                  </a:lnTo>
                  <a:lnTo>
                    <a:pt x="32" y="155"/>
                  </a:lnTo>
                  <a:lnTo>
                    <a:pt x="32" y="154"/>
                  </a:lnTo>
                  <a:lnTo>
                    <a:pt x="33" y="152"/>
                  </a:lnTo>
                  <a:lnTo>
                    <a:pt x="33" y="151"/>
                  </a:lnTo>
                  <a:lnTo>
                    <a:pt x="34" y="150"/>
                  </a:lnTo>
                  <a:lnTo>
                    <a:pt x="34" y="149"/>
                  </a:lnTo>
                  <a:lnTo>
                    <a:pt x="36" y="148"/>
                  </a:lnTo>
                  <a:lnTo>
                    <a:pt x="36" y="146"/>
                  </a:lnTo>
                  <a:lnTo>
                    <a:pt x="37" y="145"/>
                  </a:lnTo>
                  <a:lnTo>
                    <a:pt x="37" y="144"/>
                  </a:lnTo>
                  <a:lnTo>
                    <a:pt x="37" y="143"/>
                  </a:lnTo>
                  <a:lnTo>
                    <a:pt x="38" y="143"/>
                  </a:lnTo>
                  <a:lnTo>
                    <a:pt x="38" y="142"/>
                  </a:lnTo>
                  <a:lnTo>
                    <a:pt x="38" y="141"/>
                  </a:lnTo>
                  <a:lnTo>
                    <a:pt x="39" y="139"/>
                  </a:lnTo>
                  <a:lnTo>
                    <a:pt x="38" y="136"/>
                  </a:lnTo>
                  <a:lnTo>
                    <a:pt x="38" y="133"/>
                  </a:lnTo>
                  <a:lnTo>
                    <a:pt x="39" y="132"/>
                  </a:lnTo>
                  <a:lnTo>
                    <a:pt x="38" y="132"/>
                  </a:lnTo>
                  <a:lnTo>
                    <a:pt x="39" y="132"/>
                  </a:lnTo>
                  <a:lnTo>
                    <a:pt x="39" y="131"/>
                  </a:lnTo>
                  <a:lnTo>
                    <a:pt x="39" y="130"/>
                  </a:lnTo>
                  <a:lnTo>
                    <a:pt x="39" y="129"/>
                  </a:lnTo>
                  <a:lnTo>
                    <a:pt x="39" y="126"/>
                  </a:lnTo>
                  <a:lnTo>
                    <a:pt x="39" y="125"/>
                  </a:lnTo>
                  <a:lnTo>
                    <a:pt x="39" y="124"/>
                  </a:lnTo>
                  <a:lnTo>
                    <a:pt x="39" y="123"/>
                  </a:lnTo>
                  <a:lnTo>
                    <a:pt x="39" y="122"/>
                  </a:lnTo>
                  <a:lnTo>
                    <a:pt x="38" y="119"/>
                  </a:lnTo>
                  <a:lnTo>
                    <a:pt x="38" y="119"/>
                  </a:lnTo>
                  <a:lnTo>
                    <a:pt x="38" y="118"/>
                  </a:lnTo>
                  <a:lnTo>
                    <a:pt x="37" y="117"/>
                  </a:lnTo>
                  <a:lnTo>
                    <a:pt x="34" y="115"/>
                  </a:lnTo>
                  <a:lnTo>
                    <a:pt x="34" y="113"/>
                  </a:lnTo>
                  <a:lnTo>
                    <a:pt x="34" y="111"/>
                  </a:lnTo>
                  <a:lnTo>
                    <a:pt x="33" y="109"/>
                  </a:lnTo>
                  <a:lnTo>
                    <a:pt x="33" y="107"/>
                  </a:lnTo>
                  <a:lnTo>
                    <a:pt x="32" y="107"/>
                  </a:lnTo>
                  <a:lnTo>
                    <a:pt x="32" y="106"/>
                  </a:lnTo>
                  <a:lnTo>
                    <a:pt x="31" y="105"/>
                  </a:lnTo>
                  <a:lnTo>
                    <a:pt x="31" y="104"/>
                  </a:lnTo>
                  <a:lnTo>
                    <a:pt x="31" y="103"/>
                  </a:lnTo>
                  <a:lnTo>
                    <a:pt x="31" y="102"/>
                  </a:lnTo>
                  <a:lnTo>
                    <a:pt x="30" y="102"/>
                  </a:lnTo>
                  <a:lnTo>
                    <a:pt x="29" y="99"/>
                  </a:lnTo>
                  <a:lnTo>
                    <a:pt x="29" y="98"/>
                  </a:lnTo>
                  <a:lnTo>
                    <a:pt x="29" y="97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2"/>
                  </a:lnTo>
                  <a:lnTo>
                    <a:pt x="25" y="91"/>
                  </a:lnTo>
                  <a:lnTo>
                    <a:pt x="25" y="88"/>
                  </a:lnTo>
                  <a:lnTo>
                    <a:pt x="24" y="88"/>
                  </a:lnTo>
                  <a:lnTo>
                    <a:pt x="24" y="87"/>
                  </a:lnTo>
                  <a:lnTo>
                    <a:pt x="25" y="86"/>
                  </a:lnTo>
                  <a:lnTo>
                    <a:pt x="26" y="85"/>
                  </a:lnTo>
                  <a:lnTo>
                    <a:pt x="27" y="84"/>
                  </a:lnTo>
                  <a:lnTo>
                    <a:pt x="26" y="85"/>
                  </a:lnTo>
                  <a:lnTo>
                    <a:pt x="25" y="86"/>
                  </a:lnTo>
                  <a:lnTo>
                    <a:pt x="25" y="87"/>
                  </a:lnTo>
                  <a:lnTo>
                    <a:pt x="25" y="88"/>
                  </a:lnTo>
                  <a:lnTo>
                    <a:pt x="26" y="86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9" y="84"/>
                  </a:lnTo>
                  <a:lnTo>
                    <a:pt x="29" y="83"/>
                  </a:lnTo>
                  <a:lnTo>
                    <a:pt x="29" y="81"/>
                  </a:lnTo>
                  <a:lnTo>
                    <a:pt x="30" y="81"/>
                  </a:lnTo>
                  <a:lnTo>
                    <a:pt x="29" y="83"/>
                  </a:lnTo>
                  <a:lnTo>
                    <a:pt x="29" y="84"/>
                  </a:lnTo>
                  <a:lnTo>
                    <a:pt x="29" y="83"/>
                  </a:lnTo>
                  <a:lnTo>
                    <a:pt x="30" y="83"/>
                  </a:lnTo>
                  <a:lnTo>
                    <a:pt x="30" y="81"/>
                  </a:lnTo>
                  <a:lnTo>
                    <a:pt x="31" y="83"/>
                  </a:lnTo>
                  <a:lnTo>
                    <a:pt x="32" y="81"/>
                  </a:lnTo>
                  <a:lnTo>
                    <a:pt x="32" y="80"/>
                  </a:lnTo>
                  <a:lnTo>
                    <a:pt x="32" y="79"/>
                  </a:lnTo>
                  <a:lnTo>
                    <a:pt x="32" y="78"/>
                  </a:lnTo>
                  <a:lnTo>
                    <a:pt x="31" y="77"/>
                  </a:lnTo>
                  <a:lnTo>
                    <a:pt x="32" y="77"/>
                  </a:lnTo>
                  <a:lnTo>
                    <a:pt x="32" y="75"/>
                  </a:lnTo>
                  <a:lnTo>
                    <a:pt x="32" y="74"/>
                  </a:lnTo>
                  <a:lnTo>
                    <a:pt x="32" y="73"/>
                  </a:lnTo>
                  <a:lnTo>
                    <a:pt x="30" y="71"/>
                  </a:lnTo>
                  <a:lnTo>
                    <a:pt x="30" y="70"/>
                  </a:lnTo>
                  <a:lnTo>
                    <a:pt x="29" y="68"/>
                  </a:lnTo>
                  <a:lnTo>
                    <a:pt x="29" y="67"/>
                  </a:lnTo>
                  <a:lnTo>
                    <a:pt x="29" y="66"/>
                  </a:lnTo>
                  <a:lnTo>
                    <a:pt x="27" y="64"/>
                  </a:lnTo>
                  <a:lnTo>
                    <a:pt x="24" y="59"/>
                  </a:lnTo>
                  <a:lnTo>
                    <a:pt x="24" y="57"/>
                  </a:lnTo>
                  <a:lnTo>
                    <a:pt x="23" y="55"/>
                  </a:lnTo>
                  <a:lnTo>
                    <a:pt x="23" y="54"/>
                  </a:lnTo>
                  <a:lnTo>
                    <a:pt x="21" y="54"/>
                  </a:lnTo>
                  <a:lnTo>
                    <a:pt x="21" y="53"/>
                  </a:lnTo>
                  <a:lnTo>
                    <a:pt x="21" y="48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9" y="45"/>
                  </a:lnTo>
                  <a:lnTo>
                    <a:pt x="17" y="44"/>
                  </a:lnTo>
                  <a:lnTo>
                    <a:pt x="16" y="41"/>
                  </a:lnTo>
                  <a:lnTo>
                    <a:pt x="14" y="38"/>
                  </a:lnTo>
                  <a:lnTo>
                    <a:pt x="13" y="36"/>
                  </a:lnTo>
                  <a:lnTo>
                    <a:pt x="13" y="35"/>
                  </a:lnTo>
                  <a:lnTo>
                    <a:pt x="12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2"/>
                  </a:lnTo>
                  <a:lnTo>
                    <a:pt x="12" y="32"/>
                  </a:lnTo>
                  <a:lnTo>
                    <a:pt x="11" y="32"/>
                  </a:lnTo>
                  <a:lnTo>
                    <a:pt x="11" y="33"/>
                  </a:lnTo>
                  <a:lnTo>
                    <a:pt x="12" y="33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6" y="32"/>
                  </a:lnTo>
                  <a:lnTo>
                    <a:pt x="17" y="32"/>
                  </a:lnTo>
                  <a:lnTo>
                    <a:pt x="17" y="31"/>
                  </a:lnTo>
                  <a:lnTo>
                    <a:pt x="18" y="31"/>
                  </a:lnTo>
                  <a:lnTo>
                    <a:pt x="19" y="31"/>
                  </a:lnTo>
                  <a:lnTo>
                    <a:pt x="19" y="32"/>
                  </a:lnTo>
                  <a:lnTo>
                    <a:pt x="20" y="31"/>
                  </a:lnTo>
                  <a:lnTo>
                    <a:pt x="21" y="31"/>
                  </a:lnTo>
                  <a:lnTo>
                    <a:pt x="23" y="31"/>
                  </a:lnTo>
                  <a:lnTo>
                    <a:pt x="23" y="29"/>
                  </a:lnTo>
                  <a:lnTo>
                    <a:pt x="24" y="29"/>
                  </a:lnTo>
                  <a:lnTo>
                    <a:pt x="24" y="28"/>
                  </a:lnTo>
                  <a:lnTo>
                    <a:pt x="25" y="28"/>
                  </a:lnTo>
                  <a:lnTo>
                    <a:pt x="26" y="28"/>
                  </a:lnTo>
                  <a:lnTo>
                    <a:pt x="27" y="28"/>
                  </a:lnTo>
                  <a:lnTo>
                    <a:pt x="27" y="27"/>
                  </a:lnTo>
                  <a:lnTo>
                    <a:pt x="29" y="27"/>
                  </a:lnTo>
                  <a:lnTo>
                    <a:pt x="30" y="27"/>
                  </a:lnTo>
                  <a:lnTo>
                    <a:pt x="31" y="28"/>
                  </a:lnTo>
                  <a:lnTo>
                    <a:pt x="32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4" y="27"/>
                  </a:lnTo>
                  <a:lnTo>
                    <a:pt x="36" y="27"/>
                  </a:lnTo>
                  <a:lnTo>
                    <a:pt x="39" y="27"/>
                  </a:lnTo>
                  <a:lnTo>
                    <a:pt x="42" y="27"/>
                  </a:lnTo>
                  <a:lnTo>
                    <a:pt x="43" y="27"/>
                  </a:lnTo>
                  <a:close/>
                  <a:moveTo>
                    <a:pt x="20" y="0"/>
                  </a:moveTo>
                  <a:lnTo>
                    <a:pt x="20" y="1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3" y="2"/>
                  </a:lnTo>
                  <a:lnTo>
                    <a:pt x="24" y="3"/>
                  </a:lnTo>
                  <a:lnTo>
                    <a:pt x="25" y="5"/>
                  </a:lnTo>
                  <a:lnTo>
                    <a:pt x="26" y="5"/>
                  </a:lnTo>
                  <a:lnTo>
                    <a:pt x="26" y="6"/>
                  </a:lnTo>
                  <a:lnTo>
                    <a:pt x="25" y="6"/>
                  </a:lnTo>
                  <a:lnTo>
                    <a:pt x="21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19" y="8"/>
                  </a:lnTo>
                  <a:lnTo>
                    <a:pt x="18" y="8"/>
                  </a:lnTo>
                  <a:lnTo>
                    <a:pt x="18" y="9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3" y="12"/>
                  </a:lnTo>
                  <a:lnTo>
                    <a:pt x="13" y="13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6" y="15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3"/>
                  </a:lnTo>
                  <a:lnTo>
                    <a:pt x="14" y="25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0" y="25"/>
                  </a:lnTo>
                  <a:lnTo>
                    <a:pt x="10" y="26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10" y="21"/>
                  </a:lnTo>
                  <a:lnTo>
                    <a:pt x="10" y="20"/>
                  </a:lnTo>
                  <a:lnTo>
                    <a:pt x="10" y="19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8" y="16"/>
                  </a:lnTo>
                  <a:lnTo>
                    <a:pt x="7" y="15"/>
                  </a:lnTo>
                  <a:lnTo>
                    <a:pt x="7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81" name="Freeform 536">
              <a:extLst>
                <a:ext uri="{FF2B5EF4-FFF2-40B4-BE49-F238E27FC236}">
                  <a16:creationId xmlns:a16="http://schemas.microsoft.com/office/drawing/2014/main" id="{96EBEE8E-B90E-A97E-55AD-A6A96DAA19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0494" y="1725762"/>
              <a:ext cx="174625" cy="173038"/>
            </a:xfrm>
            <a:custGeom>
              <a:avLst/>
              <a:gdLst>
                <a:gd name="T0" fmla="*/ 75 w 110"/>
                <a:gd name="T1" fmla="*/ 100 h 109"/>
                <a:gd name="T2" fmla="*/ 67 w 110"/>
                <a:gd name="T3" fmla="*/ 94 h 109"/>
                <a:gd name="T4" fmla="*/ 58 w 110"/>
                <a:gd name="T5" fmla="*/ 94 h 109"/>
                <a:gd name="T6" fmla="*/ 78 w 110"/>
                <a:gd name="T7" fmla="*/ 97 h 109"/>
                <a:gd name="T8" fmla="*/ 89 w 110"/>
                <a:gd name="T9" fmla="*/ 105 h 109"/>
                <a:gd name="T10" fmla="*/ 86 w 110"/>
                <a:gd name="T11" fmla="*/ 104 h 109"/>
                <a:gd name="T12" fmla="*/ 80 w 110"/>
                <a:gd name="T13" fmla="*/ 99 h 109"/>
                <a:gd name="T14" fmla="*/ 65 w 110"/>
                <a:gd name="T15" fmla="*/ 93 h 109"/>
                <a:gd name="T16" fmla="*/ 62 w 110"/>
                <a:gd name="T17" fmla="*/ 90 h 109"/>
                <a:gd name="T18" fmla="*/ 56 w 110"/>
                <a:gd name="T19" fmla="*/ 89 h 109"/>
                <a:gd name="T20" fmla="*/ 52 w 110"/>
                <a:gd name="T21" fmla="*/ 84 h 109"/>
                <a:gd name="T22" fmla="*/ 52 w 110"/>
                <a:gd name="T23" fmla="*/ 80 h 109"/>
                <a:gd name="T24" fmla="*/ 34 w 110"/>
                <a:gd name="T25" fmla="*/ 73 h 109"/>
                <a:gd name="T26" fmla="*/ 31 w 110"/>
                <a:gd name="T27" fmla="*/ 67 h 109"/>
                <a:gd name="T28" fmla="*/ 28 w 110"/>
                <a:gd name="T29" fmla="*/ 66 h 109"/>
                <a:gd name="T30" fmla="*/ 28 w 110"/>
                <a:gd name="T31" fmla="*/ 68 h 109"/>
                <a:gd name="T32" fmla="*/ 21 w 110"/>
                <a:gd name="T33" fmla="*/ 59 h 109"/>
                <a:gd name="T34" fmla="*/ 13 w 110"/>
                <a:gd name="T35" fmla="*/ 52 h 109"/>
                <a:gd name="T36" fmla="*/ 29 w 110"/>
                <a:gd name="T37" fmla="*/ 57 h 109"/>
                <a:gd name="T38" fmla="*/ 29 w 110"/>
                <a:gd name="T39" fmla="*/ 59 h 109"/>
                <a:gd name="T40" fmla="*/ 19 w 110"/>
                <a:gd name="T41" fmla="*/ 55 h 109"/>
                <a:gd name="T42" fmla="*/ 17 w 110"/>
                <a:gd name="T43" fmla="*/ 52 h 109"/>
                <a:gd name="T44" fmla="*/ 23 w 110"/>
                <a:gd name="T45" fmla="*/ 48 h 109"/>
                <a:gd name="T46" fmla="*/ 18 w 110"/>
                <a:gd name="T47" fmla="*/ 49 h 109"/>
                <a:gd name="T48" fmla="*/ 17 w 110"/>
                <a:gd name="T49" fmla="*/ 44 h 109"/>
                <a:gd name="T50" fmla="*/ 21 w 110"/>
                <a:gd name="T51" fmla="*/ 35 h 109"/>
                <a:gd name="T52" fmla="*/ 18 w 110"/>
                <a:gd name="T53" fmla="*/ 41 h 109"/>
                <a:gd name="T54" fmla="*/ 58 w 110"/>
                <a:gd name="T55" fmla="*/ 3 h 109"/>
                <a:gd name="T56" fmla="*/ 69 w 110"/>
                <a:gd name="T57" fmla="*/ 13 h 109"/>
                <a:gd name="T58" fmla="*/ 81 w 110"/>
                <a:gd name="T59" fmla="*/ 20 h 109"/>
                <a:gd name="T60" fmla="*/ 93 w 110"/>
                <a:gd name="T61" fmla="*/ 20 h 109"/>
                <a:gd name="T62" fmla="*/ 100 w 110"/>
                <a:gd name="T63" fmla="*/ 21 h 109"/>
                <a:gd name="T64" fmla="*/ 102 w 110"/>
                <a:gd name="T65" fmla="*/ 31 h 109"/>
                <a:gd name="T66" fmla="*/ 108 w 110"/>
                <a:gd name="T67" fmla="*/ 38 h 109"/>
                <a:gd name="T68" fmla="*/ 103 w 110"/>
                <a:gd name="T69" fmla="*/ 45 h 109"/>
                <a:gd name="T70" fmla="*/ 94 w 110"/>
                <a:gd name="T71" fmla="*/ 40 h 109"/>
                <a:gd name="T72" fmla="*/ 84 w 110"/>
                <a:gd name="T73" fmla="*/ 39 h 109"/>
                <a:gd name="T74" fmla="*/ 71 w 110"/>
                <a:gd name="T75" fmla="*/ 38 h 109"/>
                <a:gd name="T76" fmla="*/ 61 w 110"/>
                <a:gd name="T77" fmla="*/ 36 h 109"/>
                <a:gd name="T78" fmla="*/ 48 w 110"/>
                <a:gd name="T79" fmla="*/ 38 h 109"/>
                <a:gd name="T80" fmla="*/ 41 w 110"/>
                <a:gd name="T81" fmla="*/ 47 h 109"/>
                <a:gd name="T82" fmla="*/ 48 w 110"/>
                <a:gd name="T83" fmla="*/ 54 h 109"/>
                <a:gd name="T84" fmla="*/ 55 w 110"/>
                <a:gd name="T85" fmla="*/ 67 h 109"/>
                <a:gd name="T86" fmla="*/ 69 w 110"/>
                <a:gd name="T87" fmla="*/ 81 h 109"/>
                <a:gd name="T88" fmla="*/ 74 w 110"/>
                <a:gd name="T89" fmla="*/ 94 h 109"/>
                <a:gd name="T90" fmla="*/ 65 w 110"/>
                <a:gd name="T91" fmla="*/ 86 h 109"/>
                <a:gd name="T92" fmla="*/ 49 w 110"/>
                <a:gd name="T93" fmla="*/ 80 h 109"/>
                <a:gd name="T94" fmla="*/ 45 w 110"/>
                <a:gd name="T95" fmla="*/ 78 h 109"/>
                <a:gd name="T96" fmla="*/ 38 w 110"/>
                <a:gd name="T97" fmla="*/ 72 h 109"/>
                <a:gd name="T98" fmla="*/ 31 w 110"/>
                <a:gd name="T99" fmla="*/ 61 h 109"/>
                <a:gd name="T100" fmla="*/ 29 w 110"/>
                <a:gd name="T101" fmla="*/ 54 h 109"/>
                <a:gd name="T102" fmla="*/ 24 w 110"/>
                <a:gd name="T103" fmla="*/ 39 h 109"/>
                <a:gd name="T104" fmla="*/ 12 w 110"/>
                <a:gd name="T105" fmla="*/ 40 h 109"/>
                <a:gd name="T106" fmla="*/ 10 w 110"/>
                <a:gd name="T107" fmla="*/ 45 h 109"/>
                <a:gd name="T108" fmla="*/ 5 w 110"/>
                <a:gd name="T109" fmla="*/ 46 h 109"/>
                <a:gd name="T110" fmla="*/ 0 w 110"/>
                <a:gd name="T111" fmla="*/ 33 h 109"/>
                <a:gd name="T112" fmla="*/ 9 w 110"/>
                <a:gd name="T113" fmla="*/ 29 h 109"/>
                <a:gd name="T114" fmla="*/ 19 w 110"/>
                <a:gd name="T115" fmla="*/ 23 h 109"/>
                <a:gd name="T116" fmla="*/ 31 w 110"/>
                <a:gd name="T117" fmla="*/ 31 h 109"/>
                <a:gd name="T118" fmla="*/ 32 w 110"/>
                <a:gd name="T119" fmla="*/ 22 h 109"/>
                <a:gd name="T120" fmla="*/ 41 w 110"/>
                <a:gd name="T121" fmla="*/ 15 h 109"/>
                <a:gd name="T122" fmla="*/ 48 w 110"/>
                <a:gd name="T123" fmla="*/ 7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0" h="109">
                  <a:moveTo>
                    <a:pt x="63" y="100"/>
                  </a:moveTo>
                  <a:lnTo>
                    <a:pt x="63" y="102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2" y="102"/>
                  </a:lnTo>
                  <a:lnTo>
                    <a:pt x="61" y="102"/>
                  </a:lnTo>
                  <a:lnTo>
                    <a:pt x="61" y="100"/>
                  </a:lnTo>
                  <a:lnTo>
                    <a:pt x="62" y="99"/>
                  </a:lnTo>
                  <a:lnTo>
                    <a:pt x="63" y="100"/>
                  </a:lnTo>
                  <a:close/>
                  <a:moveTo>
                    <a:pt x="73" y="99"/>
                  </a:moveTo>
                  <a:lnTo>
                    <a:pt x="71" y="99"/>
                  </a:lnTo>
                  <a:lnTo>
                    <a:pt x="73" y="99"/>
                  </a:lnTo>
                  <a:lnTo>
                    <a:pt x="73" y="100"/>
                  </a:lnTo>
                  <a:lnTo>
                    <a:pt x="74" y="100"/>
                  </a:lnTo>
                  <a:lnTo>
                    <a:pt x="75" y="100"/>
                  </a:lnTo>
                  <a:lnTo>
                    <a:pt x="76" y="100"/>
                  </a:lnTo>
                  <a:lnTo>
                    <a:pt x="77" y="100"/>
                  </a:lnTo>
                  <a:lnTo>
                    <a:pt x="77" y="102"/>
                  </a:lnTo>
                  <a:lnTo>
                    <a:pt x="78" y="102"/>
                  </a:lnTo>
                  <a:lnTo>
                    <a:pt x="80" y="102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99"/>
                  </a:lnTo>
                  <a:lnTo>
                    <a:pt x="73" y="99"/>
                  </a:lnTo>
                  <a:close/>
                  <a:moveTo>
                    <a:pt x="60" y="94"/>
                  </a:moveTo>
                  <a:lnTo>
                    <a:pt x="61" y="94"/>
                  </a:lnTo>
                  <a:lnTo>
                    <a:pt x="62" y="94"/>
                  </a:lnTo>
                  <a:lnTo>
                    <a:pt x="63" y="94"/>
                  </a:lnTo>
                  <a:lnTo>
                    <a:pt x="65" y="94"/>
                  </a:lnTo>
                  <a:lnTo>
                    <a:pt x="67" y="94"/>
                  </a:lnTo>
                  <a:lnTo>
                    <a:pt x="68" y="96"/>
                  </a:lnTo>
                  <a:lnTo>
                    <a:pt x="69" y="96"/>
                  </a:lnTo>
                  <a:lnTo>
                    <a:pt x="68" y="97"/>
                  </a:lnTo>
                  <a:lnTo>
                    <a:pt x="68" y="96"/>
                  </a:lnTo>
                  <a:lnTo>
                    <a:pt x="67" y="97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3" y="97"/>
                  </a:lnTo>
                  <a:lnTo>
                    <a:pt x="62" y="97"/>
                  </a:lnTo>
                  <a:lnTo>
                    <a:pt x="60" y="96"/>
                  </a:lnTo>
                  <a:lnTo>
                    <a:pt x="58" y="96"/>
                  </a:lnTo>
                  <a:lnTo>
                    <a:pt x="57" y="96"/>
                  </a:lnTo>
                  <a:lnTo>
                    <a:pt x="58" y="94"/>
                  </a:lnTo>
                  <a:lnTo>
                    <a:pt x="57" y="94"/>
                  </a:lnTo>
                  <a:lnTo>
                    <a:pt x="58" y="94"/>
                  </a:lnTo>
                  <a:lnTo>
                    <a:pt x="60" y="94"/>
                  </a:lnTo>
                  <a:close/>
                  <a:moveTo>
                    <a:pt x="65" y="93"/>
                  </a:moveTo>
                  <a:lnTo>
                    <a:pt x="68" y="93"/>
                  </a:lnTo>
                  <a:lnTo>
                    <a:pt x="69" y="93"/>
                  </a:lnTo>
                  <a:lnTo>
                    <a:pt x="73" y="94"/>
                  </a:lnTo>
                  <a:lnTo>
                    <a:pt x="73" y="96"/>
                  </a:lnTo>
                  <a:lnTo>
                    <a:pt x="74" y="96"/>
                  </a:lnTo>
                  <a:lnTo>
                    <a:pt x="74" y="97"/>
                  </a:lnTo>
                  <a:lnTo>
                    <a:pt x="75" y="97"/>
                  </a:lnTo>
                  <a:lnTo>
                    <a:pt x="75" y="96"/>
                  </a:lnTo>
                  <a:lnTo>
                    <a:pt x="75" y="97"/>
                  </a:lnTo>
                  <a:lnTo>
                    <a:pt x="76" y="97"/>
                  </a:lnTo>
                  <a:lnTo>
                    <a:pt x="77" y="97"/>
                  </a:lnTo>
                  <a:lnTo>
                    <a:pt x="78" y="98"/>
                  </a:lnTo>
                  <a:lnTo>
                    <a:pt x="78" y="97"/>
                  </a:lnTo>
                  <a:lnTo>
                    <a:pt x="77" y="97"/>
                  </a:lnTo>
                  <a:lnTo>
                    <a:pt x="78" y="96"/>
                  </a:lnTo>
                  <a:lnTo>
                    <a:pt x="78" y="97"/>
                  </a:lnTo>
                  <a:lnTo>
                    <a:pt x="80" y="97"/>
                  </a:lnTo>
                  <a:lnTo>
                    <a:pt x="81" y="97"/>
                  </a:lnTo>
                  <a:lnTo>
                    <a:pt x="81" y="98"/>
                  </a:lnTo>
                  <a:lnTo>
                    <a:pt x="81" y="99"/>
                  </a:lnTo>
                  <a:lnTo>
                    <a:pt x="82" y="99"/>
                  </a:lnTo>
                  <a:lnTo>
                    <a:pt x="83" y="99"/>
                  </a:lnTo>
                  <a:lnTo>
                    <a:pt x="83" y="100"/>
                  </a:lnTo>
                  <a:lnTo>
                    <a:pt x="84" y="100"/>
                  </a:lnTo>
                  <a:lnTo>
                    <a:pt x="84" y="102"/>
                  </a:lnTo>
                  <a:lnTo>
                    <a:pt x="87" y="104"/>
                  </a:lnTo>
                  <a:lnTo>
                    <a:pt x="88" y="104"/>
                  </a:lnTo>
                  <a:lnTo>
                    <a:pt x="89" y="105"/>
                  </a:lnTo>
                  <a:lnTo>
                    <a:pt x="90" y="105"/>
                  </a:lnTo>
                  <a:lnTo>
                    <a:pt x="91" y="105"/>
                  </a:lnTo>
                  <a:lnTo>
                    <a:pt x="91" y="105"/>
                  </a:lnTo>
                  <a:lnTo>
                    <a:pt x="91" y="106"/>
                  </a:lnTo>
                  <a:lnTo>
                    <a:pt x="91" y="107"/>
                  </a:lnTo>
                  <a:lnTo>
                    <a:pt x="93" y="107"/>
                  </a:lnTo>
                  <a:lnTo>
                    <a:pt x="93" y="109"/>
                  </a:lnTo>
                  <a:lnTo>
                    <a:pt x="93" y="107"/>
                  </a:lnTo>
                  <a:lnTo>
                    <a:pt x="91" y="107"/>
                  </a:lnTo>
                  <a:lnTo>
                    <a:pt x="90" y="107"/>
                  </a:lnTo>
                  <a:lnTo>
                    <a:pt x="90" y="106"/>
                  </a:lnTo>
                  <a:lnTo>
                    <a:pt x="88" y="105"/>
                  </a:lnTo>
                  <a:lnTo>
                    <a:pt x="87" y="105"/>
                  </a:lnTo>
                  <a:lnTo>
                    <a:pt x="87" y="104"/>
                  </a:lnTo>
                  <a:lnTo>
                    <a:pt x="86" y="104"/>
                  </a:lnTo>
                  <a:lnTo>
                    <a:pt x="84" y="104"/>
                  </a:lnTo>
                  <a:lnTo>
                    <a:pt x="84" y="103"/>
                  </a:lnTo>
                  <a:lnTo>
                    <a:pt x="84" y="103"/>
                  </a:lnTo>
                  <a:lnTo>
                    <a:pt x="84" y="102"/>
                  </a:lnTo>
                  <a:lnTo>
                    <a:pt x="84" y="103"/>
                  </a:lnTo>
                  <a:lnTo>
                    <a:pt x="84" y="102"/>
                  </a:lnTo>
                  <a:lnTo>
                    <a:pt x="83" y="102"/>
                  </a:lnTo>
                  <a:lnTo>
                    <a:pt x="82" y="100"/>
                  </a:lnTo>
                  <a:lnTo>
                    <a:pt x="82" y="99"/>
                  </a:lnTo>
                  <a:lnTo>
                    <a:pt x="81" y="99"/>
                  </a:lnTo>
                  <a:lnTo>
                    <a:pt x="80" y="99"/>
                  </a:lnTo>
                  <a:lnTo>
                    <a:pt x="78" y="99"/>
                  </a:lnTo>
                  <a:lnTo>
                    <a:pt x="80" y="99"/>
                  </a:lnTo>
                  <a:lnTo>
                    <a:pt x="80" y="100"/>
                  </a:lnTo>
                  <a:lnTo>
                    <a:pt x="80" y="99"/>
                  </a:lnTo>
                  <a:lnTo>
                    <a:pt x="78" y="99"/>
                  </a:lnTo>
                  <a:lnTo>
                    <a:pt x="77" y="99"/>
                  </a:lnTo>
                  <a:lnTo>
                    <a:pt x="76" y="98"/>
                  </a:lnTo>
                  <a:lnTo>
                    <a:pt x="75" y="98"/>
                  </a:lnTo>
                  <a:lnTo>
                    <a:pt x="74" y="97"/>
                  </a:lnTo>
                  <a:lnTo>
                    <a:pt x="73" y="97"/>
                  </a:lnTo>
                  <a:lnTo>
                    <a:pt x="71" y="96"/>
                  </a:lnTo>
                  <a:lnTo>
                    <a:pt x="70" y="94"/>
                  </a:lnTo>
                  <a:lnTo>
                    <a:pt x="69" y="94"/>
                  </a:lnTo>
                  <a:lnTo>
                    <a:pt x="67" y="94"/>
                  </a:lnTo>
                  <a:lnTo>
                    <a:pt x="65" y="94"/>
                  </a:lnTo>
                  <a:lnTo>
                    <a:pt x="65" y="93"/>
                  </a:lnTo>
                  <a:lnTo>
                    <a:pt x="64" y="93"/>
                  </a:lnTo>
                  <a:lnTo>
                    <a:pt x="64" y="92"/>
                  </a:lnTo>
                  <a:lnTo>
                    <a:pt x="65" y="93"/>
                  </a:lnTo>
                  <a:close/>
                  <a:moveTo>
                    <a:pt x="50" y="92"/>
                  </a:moveTo>
                  <a:lnTo>
                    <a:pt x="51" y="92"/>
                  </a:lnTo>
                  <a:lnTo>
                    <a:pt x="50" y="93"/>
                  </a:lnTo>
                  <a:lnTo>
                    <a:pt x="49" y="93"/>
                  </a:lnTo>
                  <a:lnTo>
                    <a:pt x="48" y="93"/>
                  </a:lnTo>
                  <a:lnTo>
                    <a:pt x="48" y="92"/>
                  </a:lnTo>
                  <a:lnTo>
                    <a:pt x="49" y="92"/>
                  </a:lnTo>
                  <a:lnTo>
                    <a:pt x="50" y="92"/>
                  </a:lnTo>
                  <a:close/>
                  <a:moveTo>
                    <a:pt x="56" y="87"/>
                  </a:moveTo>
                  <a:lnTo>
                    <a:pt x="56" y="89"/>
                  </a:lnTo>
                  <a:lnTo>
                    <a:pt x="57" y="89"/>
                  </a:lnTo>
                  <a:lnTo>
                    <a:pt x="58" y="89"/>
                  </a:lnTo>
                  <a:lnTo>
                    <a:pt x="58" y="90"/>
                  </a:lnTo>
                  <a:lnTo>
                    <a:pt x="60" y="90"/>
                  </a:lnTo>
                  <a:lnTo>
                    <a:pt x="62" y="90"/>
                  </a:lnTo>
                  <a:lnTo>
                    <a:pt x="63" y="90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7" y="90"/>
                  </a:lnTo>
                  <a:lnTo>
                    <a:pt x="68" y="90"/>
                  </a:lnTo>
                  <a:lnTo>
                    <a:pt x="68" y="91"/>
                  </a:lnTo>
                  <a:lnTo>
                    <a:pt x="63" y="91"/>
                  </a:lnTo>
                  <a:lnTo>
                    <a:pt x="58" y="91"/>
                  </a:lnTo>
                  <a:lnTo>
                    <a:pt x="56" y="90"/>
                  </a:lnTo>
                  <a:lnTo>
                    <a:pt x="56" y="90"/>
                  </a:lnTo>
                  <a:lnTo>
                    <a:pt x="55" y="90"/>
                  </a:lnTo>
                  <a:lnTo>
                    <a:pt x="54" y="89"/>
                  </a:lnTo>
                  <a:lnTo>
                    <a:pt x="55" y="89"/>
                  </a:lnTo>
                  <a:lnTo>
                    <a:pt x="56" y="89"/>
                  </a:lnTo>
                  <a:lnTo>
                    <a:pt x="56" y="89"/>
                  </a:lnTo>
                  <a:lnTo>
                    <a:pt x="56" y="87"/>
                  </a:lnTo>
                  <a:lnTo>
                    <a:pt x="56" y="87"/>
                  </a:lnTo>
                  <a:close/>
                  <a:moveTo>
                    <a:pt x="61" y="85"/>
                  </a:moveTo>
                  <a:lnTo>
                    <a:pt x="62" y="85"/>
                  </a:lnTo>
                  <a:lnTo>
                    <a:pt x="62" y="86"/>
                  </a:lnTo>
                  <a:lnTo>
                    <a:pt x="61" y="87"/>
                  </a:lnTo>
                  <a:lnTo>
                    <a:pt x="57" y="87"/>
                  </a:lnTo>
                  <a:lnTo>
                    <a:pt x="56" y="87"/>
                  </a:lnTo>
                  <a:lnTo>
                    <a:pt x="56" y="86"/>
                  </a:lnTo>
                  <a:lnTo>
                    <a:pt x="55" y="85"/>
                  </a:lnTo>
                  <a:lnTo>
                    <a:pt x="55" y="84"/>
                  </a:lnTo>
                  <a:lnTo>
                    <a:pt x="56" y="84"/>
                  </a:lnTo>
                  <a:lnTo>
                    <a:pt x="58" y="84"/>
                  </a:lnTo>
                  <a:lnTo>
                    <a:pt x="61" y="85"/>
                  </a:lnTo>
                  <a:close/>
                  <a:moveTo>
                    <a:pt x="52" y="84"/>
                  </a:moveTo>
                  <a:lnTo>
                    <a:pt x="54" y="84"/>
                  </a:lnTo>
                  <a:lnTo>
                    <a:pt x="54" y="85"/>
                  </a:lnTo>
                  <a:lnTo>
                    <a:pt x="51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1" y="83"/>
                  </a:lnTo>
                  <a:lnTo>
                    <a:pt x="52" y="84"/>
                  </a:lnTo>
                  <a:close/>
                  <a:moveTo>
                    <a:pt x="52" y="80"/>
                  </a:moveTo>
                  <a:lnTo>
                    <a:pt x="54" y="81"/>
                  </a:lnTo>
                  <a:lnTo>
                    <a:pt x="52" y="81"/>
                  </a:lnTo>
                  <a:lnTo>
                    <a:pt x="51" y="81"/>
                  </a:lnTo>
                  <a:lnTo>
                    <a:pt x="50" y="81"/>
                  </a:lnTo>
                  <a:lnTo>
                    <a:pt x="50" y="80"/>
                  </a:lnTo>
                  <a:lnTo>
                    <a:pt x="51" y="80"/>
                  </a:lnTo>
                  <a:lnTo>
                    <a:pt x="52" y="80"/>
                  </a:lnTo>
                  <a:close/>
                  <a:moveTo>
                    <a:pt x="41" y="77"/>
                  </a:moveTo>
                  <a:lnTo>
                    <a:pt x="42" y="77"/>
                  </a:lnTo>
                  <a:lnTo>
                    <a:pt x="41" y="77"/>
                  </a:lnTo>
                  <a:lnTo>
                    <a:pt x="39" y="77"/>
                  </a:lnTo>
                  <a:lnTo>
                    <a:pt x="38" y="77"/>
                  </a:lnTo>
                  <a:lnTo>
                    <a:pt x="39" y="77"/>
                  </a:lnTo>
                  <a:lnTo>
                    <a:pt x="39" y="77"/>
                  </a:lnTo>
                  <a:lnTo>
                    <a:pt x="41" y="77"/>
                  </a:lnTo>
                  <a:close/>
                  <a:moveTo>
                    <a:pt x="34" y="74"/>
                  </a:moveTo>
                  <a:lnTo>
                    <a:pt x="35" y="74"/>
                  </a:lnTo>
                  <a:lnTo>
                    <a:pt x="34" y="74"/>
                  </a:lnTo>
                  <a:lnTo>
                    <a:pt x="32" y="73"/>
                  </a:lnTo>
                  <a:lnTo>
                    <a:pt x="31" y="72"/>
                  </a:lnTo>
                  <a:lnTo>
                    <a:pt x="32" y="72"/>
                  </a:lnTo>
                  <a:lnTo>
                    <a:pt x="34" y="73"/>
                  </a:lnTo>
                  <a:lnTo>
                    <a:pt x="34" y="74"/>
                  </a:lnTo>
                  <a:close/>
                  <a:moveTo>
                    <a:pt x="36" y="71"/>
                  </a:moveTo>
                  <a:lnTo>
                    <a:pt x="36" y="72"/>
                  </a:lnTo>
                  <a:lnTo>
                    <a:pt x="36" y="71"/>
                  </a:lnTo>
                  <a:lnTo>
                    <a:pt x="35" y="71"/>
                  </a:lnTo>
                  <a:lnTo>
                    <a:pt x="34" y="71"/>
                  </a:lnTo>
                  <a:lnTo>
                    <a:pt x="34" y="70"/>
                  </a:lnTo>
                  <a:lnTo>
                    <a:pt x="32" y="70"/>
                  </a:lnTo>
                  <a:lnTo>
                    <a:pt x="32" y="68"/>
                  </a:lnTo>
                  <a:lnTo>
                    <a:pt x="34" y="70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6" y="71"/>
                  </a:lnTo>
                  <a:close/>
                  <a:moveTo>
                    <a:pt x="31" y="66"/>
                  </a:moveTo>
                  <a:lnTo>
                    <a:pt x="31" y="67"/>
                  </a:lnTo>
                  <a:lnTo>
                    <a:pt x="32" y="68"/>
                  </a:lnTo>
                  <a:lnTo>
                    <a:pt x="31" y="67"/>
                  </a:lnTo>
                  <a:lnTo>
                    <a:pt x="30" y="67"/>
                  </a:lnTo>
                  <a:lnTo>
                    <a:pt x="30" y="66"/>
                  </a:lnTo>
                  <a:lnTo>
                    <a:pt x="29" y="66"/>
                  </a:lnTo>
                  <a:lnTo>
                    <a:pt x="29" y="65"/>
                  </a:lnTo>
                  <a:lnTo>
                    <a:pt x="28" y="64"/>
                  </a:lnTo>
                  <a:lnTo>
                    <a:pt x="31" y="66"/>
                  </a:lnTo>
                  <a:close/>
                  <a:moveTo>
                    <a:pt x="25" y="65"/>
                  </a:moveTo>
                  <a:lnTo>
                    <a:pt x="25" y="64"/>
                  </a:lnTo>
                  <a:lnTo>
                    <a:pt x="25" y="65"/>
                  </a:lnTo>
                  <a:lnTo>
                    <a:pt x="24" y="64"/>
                  </a:lnTo>
                  <a:lnTo>
                    <a:pt x="25" y="64"/>
                  </a:lnTo>
                  <a:lnTo>
                    <a:pt x="25" y="65"/>
                  </a:lnTo>
                  <a:close/>
                  <a:moveTo>
                    <a:pt x="28" y="66"/>
                  </a:moveTo>
                  <a:lnTo>
                    <a:pt x="28" y="66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28" y="67"/>
                  </a:lnTo>
                  <a:lnTo>
                    <a:pt x="29" y="68"/>
                  </a:lnTo>
                  <a:lnTo>
                    <a:pt x="30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30" y="72"/>
                  </a:lnTo>
                  <a:lnTo>
                    <a:pt x="31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9" y="71"/>
                  </a:lnTo>
                  <a:lnTo>
                    <a:pt x="28" y="70"/>
                  </a:lnTo>
                  <a:lnTo>
                    <a:pt x="28" y="68"/>
                  </a:lnTo>
                  <a:lnTo>
                    <a:pt x="28" y="67"/>
                  </a:lnTo>
                  <a:lnTo>
                    <a:pt x="28" y="66"/>
                  </a:lnTo>
                  <a:lnTo>
                    <a:pt x="25" y="65"/>
                  </a:lnTo>
                  <a:lnTo>
                    <a:pt x="25" y="64"/>
                  </a:lnTo>
                  <a:lnTo>
                    <a:pt x="26" y="65"/>
                  </a:lnTo>
                  <a:lnTo>
                    <a:pt x="28" y="65"/>
                  </a:lnTo>
                  <a:lnTo>
                    <a:pt x="28" y="66"/>
                  </a:lnTo>
                  <a:close/>
                  <a:moveTo>
                    <a:pt x="24" y="61"/>
                  </a:moveTo>
                  <a:lnTo>
                    <a:pt x="23" y="61"/>
                  </a:lnTo>
                  <a:lnTo>
                    <a:pt x="23" y="60"/>
                  </a:lnTo>
                  <a:lnTo>
                    <a:pt x="24" y="60"/>
                  </a:lnTo>
                  <a:lnTo>
                    <a:pt x="24" y="61"/>
                  </a:lnTo>
                  <a:close/>
                  <a:moveTo>
                    <a:pt x="22" y="60"/>
                  </a:moveTo>
                  <a:lnTo>
                    <a:pt x="21" y="60"/>
                  </a:lnTo>
                  <a:lnTo>
                    <a:pt x="21" y="59"/>
                  </a:lnTo>
                  <a:lnTo>
                    <a:pt x="22" y="60"/>
                  </a:lnTo>
                  <a:close/>
                  <a:moveTo>
                    <a:pt x="24" y="59"/>
                  </a:moveTo>
                  <a:lnTo>
                    <a:pt x="23" y="59"/>
                  </a:lnTo>
                  <a:lnTo>
                    <a:pt x="23" y="58"/>
                  </a:lnTo>
                  <a:lnTo>
                    <a:pt x="24" y="58"/>
                  </a:lnTo>
                  <a:lnTo>
                    <a:pt x="24" y="57"/>
                  </a:lnTo>
                  <a:lnTo>
                    <a:pt x="24" y="58"/>
                  </a:lnTo>
                  <a:lnTo>
                    <a:pt x="24" y="59"/>
                  </a:lnTo>
                  <a:close/>
                  <a:moveTo>
                    <a:pt x="13" y="52"/>
                  </a:moveTo>
                  <a:lnTo>
                    <a:pt x="13" y="51"/>
                  </a:lnTo>
                  <a:lnTo>
                    <a:pt x="13" y="49"/>
                  </a:lnTo>
                  <a:lnTo>
                    <a:pt x="15" y="49"/>
                  </a:lnTo>
                  <a:lnTo>
                    <a:pt x="15" y="51"/>
                  </a:lnTo>
                  <a:lnTo>
                    <a:pt x="13" y="51"/>
                  </a:lnTo>
                  <a:lnTo>
                    <a:pt x="13" y="52"/>
                  </a:lnTo>
                  <a:close/>
                  <a:moveTo>
                    <a:pt x="25" y="52"/>
                  </a:moveTo>
                  <a:lnTo>
                    <a:pt x="25" y="53"/>
                  </a:lnTo>
                  <a:lnTo>
                    <a:pt x="25" y="52"/>
                  </a:lnTo>
                  <a:lnTo>
                    <a:pt x="26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9" y="55"/>
                  </a:lnTo>
                  <a:lnTo>
                    <a:pt x="28" y="55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26" y="53"/>
                  </a:lnTo>
                  <a:lnTo>
                    <a:pt x="28" y="54"/>
                  </a:lnTo>
                  <a:lnTo>
                    <a:pt x="28" y="57"/>
                  </a:lnTo>
                  <a:lnTo>
                    <a:pt x="29" y="57"/>
                  </a:lnTo>
                  <a:lnTo>
                    <a:pt x="28" y="57"/>
                  </a:lnTo>
                  <a:lnTo>
                    <a:pt x="28" y="55"/>
                  </a:lnTo>
                  <a:lnTo>
                    <a:pt x="29" y="55"/>
                  </a:lnTo>
                  <a:lnTo>
                    <a:pt x="30" y="58"/>
                  </a:lnTo>
                  <a:lnTo>
                    <a:pt x="31" y="58"/>
                  </a:lnTo>
                  <a:lnTo>
                    <a:pt x="31" y="59"/>
                  </a:lnTo>
                  <a:lnTo>
                    <a:pt x="32" y="59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31" y="59"/>
                  </a:lnTo>
                  <a:lnTo>
                    <a:pt x="31" y="60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29" y="60"/>
                  </a:lnTo>
                  <a:lnTo>
                    <a:pt x="29" y="59"/>
                  </a:lnTo>
                  <a:lnTo>
                    <a:pt x="29" y="58"/>
                  </a:lnTo>
                  <a:lnTo>
                    <a:pt x="28" y="58"/>
                  </a:lnTo>
                  <a:lnTo>
                    <a:pt x="28" y="57"/>
                  </a:lnTo>
                  <a:lnTo>
                    <a:pt x="28" y="55"/>
                  </a:lnTo>
                  <a:lnTo>
                    <a:pt x="26" y="55"/>
                  </a:lnTo>
                  <a:lnTo>
                    <a:pt x="26" y="54"/>
                  </a:lnTo>
                  <a:lnTo>
                    <a:pt x="25" y="53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4" y="51"/>
                  </a:lnTo>
                  <a:lnTo>
                    <a:pt x="25" y="52"/>
                  </a:lnTo>
                  <a:close/>
                  <a:moveTo>
                    <a:pt x="17" y="52"/>
                  </a:moveTo>
                  <a:lnTo>
                    <a:pt x="17" y="53"/>
                  </a:lnTo>
                  <a:lnTo>
                    <a:pt x="19" y="54"/>
                  </a:lnTo>
                  <a:lnTo>
                    <a:pt x="19" y="55"/>
                  </a:lnTo>
                  <a:lnTo>
                    <a:pt x="18" y="55"/>
                  </a:lnTo>
                  <a:lnTo>
                    <a:pt x="18" y="54"/>
                  </a:lnTo>
                  <a:lnTo>
                    <a:pt x="17" y="54"/>
                  </a:lnTo>
                  <a:lnTo>
                    <a:pt x="17" y="53"/>
                  </a:lnTo>
                  <a:lnTo>
                    <a:pt x="18" y="54"/>
                  </a:lnTo>
                  <a:lnTo>
                    <a:pt x="17" y="53"/>
                  </a:lnTo>
                  <a:lnTo>
                    <a:pt x="16" y="53"/>
                  </a:lnTo>
                  <a:lnTo>
                    <a:pt x="16" y="52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5" y="48"/>
                  </a:lnTo>
                  <a:lnTo>
                    <a:pt x="16" y="49"/>
                  </a:lnTo>
                  <a:lnTo>
                    <a:pt x="16" y="51"/>
                  </a:lnTo>
                  <a:lnTo>
                    <a:pt x="17" y="51"/>
                  </a:lnTo>
                  <a:lnTo>
                    <a:pt x="17" y="52"/>
                  </a:lnTo>
                  <a:close/>
                  <a:moveTo>
                    <a:pt x="23" y="46"/>
                  </a:moveTo>
                  <a:lnTo>
                    <a:pt x="23" y="47"/>
                  </a:lnTo>
                  <a:lnTo>
                    <a:pt x="24" y="48"/>
                  </a:lnTo>
                  <a:lnTo>
                    <a:pt x="25" y="48"/>
                  </a:lnTo>
                  <a:lnTo>
                    <a:pt x="25" y="49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3" y="48"/>
                  </a:lnTo>
                  <a:lnTo>
                    <a:pt x="22" y="47"/>
                  </a:lnTo>
                  <a:lnTo>
                    <a:pt x="23" y="47"/>
                  </a:lnTo>
                  <a:lnTo>
                    <a:pt x="23" y="48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6"/>
                  </a:lnTo>
                  <a:lnTo>
                    <a:pt x="23" y="47"/>
                  </a:lnTo>
                  <a:lnTo>
                    <a:pt x="23" y="46"/>
                  </a:lnTo>
                  <a:close/>
                  <a:moveTo>
                    <a:pt x="18" y="44"/>
                  </a:moveTo>
                  <a:lnTo>
                    <a:pt x="17" y="45"/>
                  </a:lnTo>
                  <a:lnTo>
                    <a:pt x="18" y="45"/>
                  </a:lnTo>
                  <a:lnTo>
                    <a:pt x="17" y="45"/>
                  </a:lnTo>
                  <a:lnTo>
                    <a:pt x="17" y="46"/>
                  </a:lnTo>
                  <a:lnTo>
                    <a:pt x="18" y="47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8" y="51"/>
                  </a:lnTo>
                  <a:lnTo>
                    <a:pt x="19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6" y="45"/>
                  </a:lnTo>
                  <a:lnTo>
                    <a:pt x="16" y="44"/>
                  </a:lnTo>
                  <a:lnTo>
                    <a:pt x="17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5" y="39"/>
                  </a:lnTo>
                  <a:lnTo>
                    <a:pt x="15" y="38"/>
                  </a:lnTo>
                  <a:lnTo>
                    <a:pt x="16" y="38"/>
                  </a:lnTo>
                  <a:lnTo>
                    <a:pt x="16" y="39"/>
                  </a:lnTo>
                  <a:lnTo>
                    <a:pt x="16" y="40"/>
                  </a:lnTo>
                  <a:lnTo>
                    <a:pt x="16" y="41"/>
                  </a:lnTo>
                  <a:lnTo>
                    <a:pt x="17" y="42"/>
                  </a:lnTo>
                  <a:lnTo>
                    <a:pt x="18" y="42"/>
                  </a:lnTo>
                  <a:lnTo>
                    <a:pt x="18" y="44"/>
                  </a:lnTo>
                  <a:close/>
                  <a:moveTo>
                    <a:pt x="19" y="35"/>
                  </a:moveTo>
                  <a:lnTo>
                    <a:pt x="21" y="35"/>
                  </a:lnTo>
                  <a:lnTo>
                    <a:pt x="21" y="36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2"/>
                  </a:lnTo>
                  <a:lnTo>
                    <a:pt x="24" y="44"/>
                  </a:lnTo>
                  <a:lnTo>
                    <a:pt x="23" y="42"/>
                  </a:lnTo>
                  <a:lnTo>
                    <a:pt x="23" y="44"/>
                  </a:lnTo>
                  <a:lnTo>
                    <a:pt x="22" y="44"/>
                  </a:lnTo>
                  <a:lnTo>
                    <a:pt x="21" y="42"/>
                  </a:lnTo>
                  <a:lnTo>
                    <a:pt x="21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8" y="40"/>
                  </a:lnTo>
                  <a:lnTo>
                    <a:pt x="18" y="39"/>
                  </a:lnTo>
                  <a:lnTo>
                    <a:pt x="19" y="39"/>
                  </a:lnTo>
                  <a:lnTo>
                    <a:pt x="19" y="38"/>
                  </a:lnTo>
                  <a:lnTo>
                    <a:pt x="19" y="36"/>
                  </a:lnTo>
                  <a:lnTo>
                    <a:pt x="19" y="35"/>
                  </a:lnTo>
                  <a:close/>
                  <a:moveTo>
                    <a:pt x="54" y="1"/>
                  </a:moveTo>
                  <a:lnTo>
                    <a:pt x="55" y="1"/>
                  </a:lnTo>
                  <a:lnTo>
                    <a:pt x="56" y="1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8" y="3"/>
                  </a:lnTo>
                  <a:lnTo>
                    <a:pt x="60" y="5"/>
                  </a:lnTo>
                  <a:lnTo>
                    <a:pt x="61" y="5"/>
                  </a:lnTo>
                  <a:lnTo>
                    <a:pt x="61" y="6"/>
                  </a:lnTo>
                  <a:lnTo>
                    <a:pt x="62" y="5"/>
                  </a:lnTo>
                  <a:lnTo>
                    <a:pt x="62" y="6"/>
                  </a:lnTo>
                  <a:lnTo>
                    <a:pt x="62" y="7"/>
                  </a:lnTo>
                  <a:lnTo>
                    <a:pt x="62" y="8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4" y="9"/>
                  </a:lnTo>
                  <a:lnTo>
                    <a:pt x="65" y="10"/>
                  </a:lnTo>
                  <a:lnTo>
                    <a:pt x="65" y="12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3"/>
                  </a:lnTo>
                  <a:lnTo>
                    <a:pt x="69" y="14"/>
                  </a:lnTo>
                  <a:lnTo>
                    <a:pt x="70" y="15"/>
                  </a:lnTo>
                  <a:lnTo>
                    <a:pt x="70" y="16"/>
                  </a:lnTo>
                  <a:lnTo>
                    <a:pt x="71" y="16"/>
                  </a:lnTo>
                  <a:lnTo>
                    <a:pt x="71" y="18"/>
                  </a:lnTo>
                  <a:lnTo>
                    <a:pt x="71" y="16"/>
                  </a:lnTo>
                  <a:lnTo>
                    <a:pt x="73" y="16"/>
                  </a:lnTo>
                  <a:lnTo>
                    <a:pt x="73" y="18"/>
                  </a:lnTo>
                  <a:lnTo>
                    <a:pt x="73" y="16"/>
                  </a:lnTo>
                  <a:lnTo>
                    <a:pt x="75" y="18"/>
                  </a:lnTo>
                  <a:lnTo>
                    <a:pt x="76" y="18"/>
                  </a:lnTo>
                  <a:lnTo>
                    <a:pt x="77" y="19"/>
                  </a:lnTo>
                  <a:lnTo>
                    <a:pt x="77" y="20"/>
                  </a:lnTo>
                  <a:lnTo>
                    <a:pt x="78" y="20"/>
                  </a:lnTo>
                  <a:lnTo>
                    <a:pt x="81" y="20"/>
                  </a:lnTo>
                  <a:lnTo>
                    <a:pt x="81" y="21"/>
                  </a:lnTo>
                  <a:lnTo>
                    <a:pt x="82" y="21"/>
                  </a:lnTo>
                  <a:lnTo>
                    <a:pt x="82" y="20"/>
                  </a:lnTo>
                  <a:lnTo>
                    <a:pt x="83" y="20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7" y="21"/>
                  </a:lnTo>
                  <a:lnTo>
                    <a:pt x="88" y="21"/>
                  </a:lnTo>
                  <a:lnTo>
                    <a:pt x="89" y="21"/>
                  </a:lnTo>
                  <a:lnTo>
                    <a:pt x="90" y="21"/>
                  </a:lnTo>
                  <a:lnTo>
                    <a:pt x="90" y="22"/>
                  </a:lnTo>
                  <a:lnTo>
                    <a:pt x="91" y="21"/>
                  </a:lnTo>
                  <a:lnTo>
                    <a:pt x="93" y="20"/>
                  </a:lnTo>
                  <a:lnTo>
                    <a:pt x="93" y="21"/>
                  </a:lnTo>
                  <a:lnTo>
                    <a:pt x="93" y="20"/>
                  </a:lnTo>
                  <a:lnTo>
                    <a:pt x="94" y="20"/>
                  </a:lnTo>
                  <a:lnTo>
                    <a:pt x="95" y="20"/>
                  </a:lnTo>
                  <a:lnTo>
                    <a:pt x="95" y="19"/>
                  </a:lnTo>
                  <a:lnTo>
                    <a:pt x="96" y="19"/>
                  </a:lnTo>
                  <a:lnTo>
                    <a:pt x="97" y="19"/>
                  </a:lnTo>
                  <a:lnTo>
                    <a:pt x="99" y="19"/>
                  </a:lnTo>
                  <a:lnTo>
                    <a:pt x="100" y="19"/>
                  </a:lnTo>
                  <a:lnTo>
                    <a:pt x="100" y="18"/>
                  </a:lnTo>
                  <a:lnTo>
                    <a:pt x="101" y="18"/>
                  </a:lnTo>
                  <a:lnTo>
                    <a:pt x="100" y="19"/>
                  </a:lnTo>
                  <a:lnTo>
                    <a:pt x="101" y="19"/>
                  </a:lnTo>
                  <a:lnTo>
                    <a:pt x="101" y="20"/>
                  </a:lnTo>
                  <a:lnTo>
                    <a:pt x="100" y="20"/>
                  </a:lnTo>
                  <a:lnTo>
                    <a:pt x="100" y="20"/>
                  </a:lnTo>
                  <a:lnTo>
                    <a:pt x="100" y="21"/>
                  </a:lnTo>
                  <a:lnTo>
                    <a:pt x="101" y="21"/>
                  </a:lnTo>
                  <a:lnTo>
                    <a:pt x="101" y="22"/>
                  </a:lnTo>
                  <a:lnTo>
                    <a:pt x="101" y="23"/>
                  </a:lnTo>
                  <a:lnTo>
                    <a:pt x="102" y="23"/>
                  </a:lnTo>
                  <a:lnTo>
                    <a:pt x="101" y="25"/>
                  </a:lnTo>
                  <a:lnTo>
                    <a:pt x="101" y="26"/>
                  </a:lnTo>
                  <a:lnTo>
                    <a:pt x="101" y="27"/>
                  </a:lnTo>
                  <a:lnTo>
                    <a:pt x="102" y="27"/>
                  </a:lnTo>
                  <a:lnTo>
                    <a:pt x="103" y="27"/>
                  </a:lnTo>
                  <a:lnTo>
                    <a:pt x="103" y="28"/>
                  </a:lnTo>
                  <a:lnTo>
                    <a:pt x="104" y="28"/>
                  </a:lnTo>
                  <a:lnTo>
                    <a:pt x="103" y="28"/>
                  </a:lnTo>
                  <a:lnTo>
                    <a:pt x="102" y="28"/>
                  </a:lnTo>
                  <a:lnTo>
                    <a:pt x="102" y="29"/>
                  </a:lnTo>
                  <a:lnTo>
                    <a:pt x="102" y="31"/>
                  </a:lnTo>
                  <a:lnTo>
                    <a:pt x="103" y="31"/>
                  </a:lnTo>
                  <a:lnTo>
                    <a:pt x="103" y="32"/>
                  </a:lnTo>
                  <a:lnTo>
                    <a:pt x="102" y="32"/>
                  </a:lnTo>
                  <a:lnTo>
                    <a:pt x="102" y="33"/>
                  </a:lnTo>
                  <a:lnTo>
                    <a:pt x="103" y="33"/>
                  </a:lnTo>
                  <a:lnTo>
                    <a:pt x="104" y="33"/>
                  </a:lnTo>
                  <a:lnTo>
                    <a:pt x="104" y="34"/>
                  </a:lnTo>
                  <a:lnTo>
                    <a:pt x="106" y="34"/>
                  </a:lnTo>
                  <a:lnTo>
                    <a:pt x="106" y="35"/>
                  </a:lnTo>
                  <a:lnTo>
                    <a:pt x="107" y="35"/>
                  </a:lnTo>
                  <a:lnTo>
                    <a:pt x="108" y="35"/>
                  </a:lnTo>
                  <a:lnTo>
                    <a:pt x="109" y="36"/>
                  </a:lnTo>
                  <a:lnTo>
                    <a:pt x="110" y="36"/>
                  </a:lnTo>
                  <a:lnTo>
                    <a:pt x="110" y="38"/>
                  </a:lnTo>
                  <a:lnTo>
                    <a:pt x="108" y="38"/>
                  </a:lnTo>
                  <a:lnTo>
                    <a:pt x="107" y="38"/>
                  </a:lnTo>
                  <a:lnTo>
                    <a:pt x="106" y="38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4" y="38"/>
                  </a:lnTo>
                  <a:lnTo>
                    <a:pt x="104" y="39"/>
                  </a:lnTo>
                  <a:lnTo>
                    <a:pt x="103" y="39"/>
                  </a:lnTo>
                  <a:lnTo>
                    <a:pt x="103" y="40"/>
                  </a:lnTo>
                  <a:lnTo>
                    <a:pt x="104" y="41"/>
                  </a:lnTo>
                  <a:lnTo>
                    <a:pt x="104" y="42"/>
                  </a:lnTo>
                  <a:lnTo>
                    <a:pt x="104" y="44"/>
                  </a:lnTo>
                  <a:lnTo>
                    <a:pt x="104" y="42"/>
                  </a:lnTo>
                  <a:lnTo>
                    <a:pt x="104" y="44"/>
                  </a:lnTo>
                  <a:lnTo>
                    <a:pt x="104" y="45"/>
                  </a:lnTo>
                  <a:lnTo>
                    <a:pt x="103" y="45"/>
                  </a:lnTo>
                  <a:lnTo>
                    <a:pt x="102" y="45"/>
                  </a:lnTo>
                  <a:lnTo>
                    <a:pt x="102" y="46"/>
                  </a:lnTo>
                  <a:lnTo>
                    <a:pt x="100" y="46"/>
                  </a:lnTo>
                  <a:lnTo>
                    <a:pt x="99" y="46"/>
                  </a:lnTo>
                  <a:lnTo>
                    <a:pt x="99" y="45"/>
                  </a:lnTo>
                  <a:lnTo>
                    <a:pt x="97" y="44"/>
                  </a:lnTo>
                  <a:lnTo>
                    <a:pt x="99" y="44"/>
                  </a:lnTo>
                  <a:lnTo>
                    <a:pt x="99" y="42"/>
                  </a:lnTo>
                  <a:lnTo>
                    <a:pt x="97" y="42"/>
                  </a:lnTo>
                  <a:lnTo>
                    <a:pt x="97" y="41"/>
                  </a:lnTo>
                  <a:lnTo>
                    <a:pt x="96" y="40"/>
                  </a:lnTo>
                  <a:lnTo>
                    <a:pt x="95" y="40"/>
                  </a:lnTo>
                  <a:lnTo>
                    <a:pt x="94" y="40"/>
                  </a:lnTo>
                  <a:lnTo>
                    <a:pt x="93" y="40"/>
                  </a:lnTo>
                  <a:lnTo>
                    <a:pt x="94" y="40"/>
                  </a:lnTo>
                  <a:lnTo>
                    <a:pt x="94" y="41"/>
                  </a:lnTo>
                  <a:lnTo>
                    <a:pt x="93" y="41"/>
                  </a:lnTo>
                  <a:lnTo>
                    <a:pt x="93" y="40"/>
                  </a:lnTo>
                  <a:lnTo>
                    <a:pt x="91" y="40"/>
                  </a:lnTo>
                  <a:lnTo>
                    <a:pt x="90" y="39"/>
                  </a:lnTo>
                  <a:lnTo>
                    <a:pt x="89" y="39"/>
                  </a:lnTo>
                  <a:lnTo>
                    <a:pt x="88" y="38"/>
                  </a:lnTo>
                  <a:lnTo>
                    <a:pt x="87" y="38"/>
                  </a:lnTo>
                  <a:lnTo>
                    <a:pt x="87" y="39"/>
                  </a:lnTo>
                  <a:lnTo>
                    <a:pt x="87" y="40"/>
                  </a:lnTo>
                  <a:lnTo>
                    <a:pt x="86" y="40"/>
                  </a:lnTo>
                  <a:lnTo>
                    <a:pt x="84" y="39"/>
                  </a:lnTo>
                  <a:lnTo>
                    <a:pt x="84" y="39"/>
                  </a:lnTo>
                  <a:lnTo>
                    <a:pt x="84" y="38"/>
                  </a:lnTo>
                  <a:lnTo>
                    <a:pt x="84" y="39"/>
                  </a:lnTo>
                  <a:lnTo>
                    <a:pt x="83" y="40"/>
                  </a:lnTo>
                  <a:lnTo>
                    <a:pt x="82" y="40"/>
                  </a:lnTo>
                  <a:lnTo>
                    <a:pt x="81" y="40"/>
                  </a:lnTo>
                  <a:lnTo>
                    <a:pt x="80" y="40"/>
                  </a:lnTo>
                  <a:lnTo>
                    <a:pt x="78" y="39"/>
                  </a:lnTo>
                  <a:lnTo>
                    <a:pt x="78" y="38"/>
                  </a:lnTo>
                  <a:lnTo>
                    <a:pt x="77" y="38"/>
                  </a:lnTo>
                  <a:lnTo>
                    <a:pt x="76" y="39"/>
                  </a:lnTo>
                  <a:lnTo>
                    <a:pt x="75" y="39"/>
                  </a:lnTo>
                  <a:lnTo>
                    <a:pt x="74" y="39"/>
                  </a:lnTo>
                  <a:lnTo>
                    <a:pt x="74" y="38"/>
                  </a:lnTo>
                  <a:lnTo>
                    <a:pt x="73" y="38"/>
                  </a:lnTo>
                  <a:lnTo>
                    <a:pt x="73" y="39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0" y="38"/>
                  </a:lnTo>
                  <a:lnTo>
                    <a:pt x="69" y="38"/>
                  </a:lnTo>
                  <a:lnTo>
                    <a:pt x="68" y="38"/>
                  </a:lnTo>
                  <a:lnTo>
                    <a:pt x="67" y="38"/>
                  </a:lnTo>
                  <a:lnTo>
                    <a:pt x="65" y="36"/>
                  </a:lnTo>
                  <a:lnTo>
                    <a:pt x="64" y="36"/>
                  </a:lnTo>
                  <a:lnTo>
                    <a:pt x="64" y="35"/>
                  </a:lnTo>
                  <a:lnTo>
                    <a:pt x="64" y="36"/>
                  </a:lnTo>
                  <a:lnTo>
                    <a:pt x="64" y="35"/>
                  </a:lnTo>
                  <a:lnTo>
                    <a:pt x="63" y="35"/>
                  </a:lnTo>
                  <a:lnTo>
                    <a:pt x="63" y="34"/>
                  </a:lnTo>
                  <a:lnTo>
                    <a:pt x="63" y="35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1" y="36"/>
                  </a:lnTo>
                  <a:lnTo>
                    <a:pt x="61" y="38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5" y="38"/>
                  </a:lnTo>
                  <a:lnTo>
                    <a:pt x="55" y="39"/>
                  </a:lnTo>
                  <a:lnTo>
                    <a:pt x="54" y="39"/>
                  </a:lnTo>
                  <a:lnTo>
                    <a:pt x="54" y="40"/>
                  </a:lnTo>
                  <a:lnTo>
                    <a:pt x="54" y="41"/>
                  </a:lnTo>
                  <a:lnTo>
                    <a:pt x="52" y="42"/>
                  </a:lnTo>
                  <a:lnTo>
                    <a:pt x="51" y="42"/>
                  </a:lnTo>
                  <a:lnTo>
                    <a:pt x="51" y="41"/>
                  </a:lnTo>
                  <a:lnTo>
                    <a:pt x="50" y="41"/>
                  </a:lnTo>
                  <a:lnTo>
                    <a:pt x="49" y="40"/>
                  </a:lnTo>
                  <a:lnTo>
                    <a:pt x="49" y="39"/>
                  </a:lnTo>
                  <a:lnTo>
                    <a:pt x="48" y="38"/>
                  </a:lnTo>
                  <a:lnTo>
                    <a:pt x="47" y="38"/>
                  </a:lnTo>
                  <a:lnTo>
                    <a:pt x="47" y="36"/>
                  </a:lnTo>
                  <a:lnTo>
                    <a:pt x="45" y="36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2" y="42"/>
                  </a:lnTo>
                  <a:lnTo>
                    <a:pt x="42" y="44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2" y="46"/>
                  </a:lnTo>
                  <a:lnTo>
                    <a:pt x="42" y="47"/>
                  </a:lnTo>
                  <a:lnTo>
                    <a:pt x="41" y="47"/>
                  </a:lnTo>
                  <a:lnTo>
                    <a:pt x="41" y="48"/>
                  </a:lnTo>
                  <a:lnTo>
                    <a:pt x="42" y="48"/>
                  </a:lnTo>
                  <a:lnTo>
                    <a:pt x="42" y="49"/>
                  </a:lnTo>
                  <a:lnTo>
                    <a:pt x="43" y="49"/>
                  </a:lnTo>
                  <a:lnTo>
                    <a:pt x="44" y="49"/>
                  </a:lnTo>
                  <a:lnTo>
                    <a:pt x="44" y="48"/>
                  </a:lnTo>
                  <a:lnTo>
                    <a:pt x="44" y="49"/>
                  </a:lnTo>
                  <a:lnTo>
                    <a:pt x="45" y="49"/>
                  </a:lnTo>
                  <a:lnTo>
                    <a:pt x="45" y="51"/>
                  </a:lnTo>
                  <a:lnTo>
                    <a:pt x="47" y="51"/>
                  </a:lnTo>
                  <a:lnTo>
                    <a:pt x="47" y="52"/>
                  </a:lnTo>
                  <a:lnTo>
                    <a:pt x="48" y="52"/>
                  </a:lnTo>
                  <a:lnTo>
                    <a:pt x="47" y="53"/>
                  </a:lnTo>
                  <a:lnTo>
                    <a:pt x="47" y="54"/>
                  </a:lnTo>
                  <a:lnTo>
                    <a:pt x="48" y="54"/>
                  </a:lnTo>
                  <a:lnTo>
                    <a:pt x="49" y="54"/>
                  </a:lnTo>
                  <a:lnTo>
                    <a:pt x="49" y="55"/>
                  </a:lnTo>
                  <a:lnTo>
                    <a:pt x="49" y="57"/>
                  </a:lnTo>
                  <a:lnTo>
                    <a:pt x="49" y="58"/>
                  </a:lnTo>
                  <a:lnTo>
                    <a:pt x="50" y="58"/>
                  </a:lnTo>
                  <a:lnTo>
                    <a:pt x="50" y="59"/>
                  </a:lnTo>
                  <a:lnTo>
                    <a:pt x="50" y="60"/>
                  </a:lnTo>
                  <a:lnTo>
                    <a:pt x="50" y="61"/>
                  </a:lnTo>
                  <a:lnTo>
                    <a:pt x="50" y="62"/>
                  </a:lnTo>
                  <a:lnTo>
                    <a:pt x="51" y="64"/>
                  </a:lnTo>
                  <a:lnTo>
                    <a:pt x="52" y="65"/>
                  </a:lnTo>
                  <a:lnTo>
                    <a:pt x="52" y="66"/>
                  </a:lnTo>
                  <a:lnTo>
                    <a:pt x="54" y="66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5" y="68"/>
                  </a:lnTo>
                  <a:lnTo>
                    <a:pt x="56" y="68"/>
                  </a:lnTo>
                  <a:lnTo>
                    <a:pt x="56" y="70"/>
                  </a:lnTo>
                  <a:lnTo>
                    <a:pt x="57" y="71"/>
                  </a:lnTo>
                  <a:lnTo>
                    <a:pt x="57" y="72"/>
                  </a:lnTo>
                  <a:lnTo>
                    <a:pt x="58" y="73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61" y="77"/>
                  </a:lnTo>
                  <a:lnTo>
                    <a:pt x="64" y="78"/>
                  </a:lnTo>
                  <a:lnTo>
                    <a:pt x="65" y="79"/>
                  </a:lnTo>
                  <a:lnTo>
                    <a:pt x="65" y="80"/>
                  </a:lnTo>
                  <a:lnTo>
                    <a:pt x="67" y="80"/>
                  </a:lnTo>
                  <a:lnTo>
                    <a:pt x="68" y="81"/>
                  </a:lnTo>
                  <a:lnTo>
                    <a:pt x="69" y="81"/>
                  </a:lnTo>
                  <a:lnTo>
                    <a:pt x="70" y="81"/>
                  </a:lnTo>
                  <a:lnTo>
                    <a:pt x="70" y="83"/>
                  </a:lnTo>
                  <a:lnTo>
                    <a:pt x="70" y="85"/>
                  </a:lnTo>
                  <a:lnTo>
                    <a:pt x="70" y="86"/>
                  </a:lnTo>
                  <a:lnTo>
                    <a:pt x="71" y="87"/>
                  </a:lnTo>
                  <a:lnTo>
                    <a:pt x="73" y="89"/>
                  </a:lnTo>
                  <a:lnTo>
                    <a:pt x="73" y="90"/>
                  </a:lnTo>
                  <a:lnTo>
                    <a:pt x="74" y="90"/>
                  </a:lnTo>
                  <a:lnTo>
                    <a:pt x="76" y="92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6"/>
                  </a:lnTo>
                  <a:lnTo>
                    <a:pt x="76" y="96"/>
                  </a:lnTo>
                  <a:lnTo>
                    <a:pt x="75" y="96"/>
                  </a:lnTo>
                  <a:lnTo>
                    <a:pt x="74" y="94"/>
                  </a:lnTo>
                  <a:lnTo>
                    <a:pt x="74" y="93"/>
                  </a:lnTo>
                  <a:lnTo>
                    <a:pt x="75" y="93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1" y="92"/>
                  </a:lnTo>
                  <a:lnTo>
                    <a:pt x="70" y="91"/>
                  </a:lnTo>
                  <a:lnTo>
                    <a:pt x="68" y="90"/>
                  </a:lnTo>
                  <a:lnTo>
                    <a:pt x="68" y="89"/>
                  </a:lnTo>
                  <a:lnTo>
                    <a:pt x="67" y="89"/>
                  </a:lnTo>
                  <a:lnTo>
                    <a:pt x="67" y="87"/>
                  </a:lnTo>
                  <a:lnTo>
                    <a:pt x="65" y="87"/>
                  </a:lnTo>
                  <a:lnTo>
                    <a:pt x="65" y="86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2" y="83"/>
                  </a:lnTo>
                  <a:lnTo>
                    <a:pt x="60" y="83"/>
                  </a:lnTo>
                  <a:lnTo>
                    <a:pt x="58" y="83"/>
                  </a:lnTo>
                  <a:lnTo>
                    <a:pt x="57" y="81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54" y="80"/>
                  </a:lnTo>
                  <a:lnTo>
                    <a:pt x="55" y="80"/>
                  </a:lnTo>
                  <a:lnTo>
                    <a:pt x="56" y="79"/>
                  </a:lnTo>
                  <a:lnTo>
                    <a:pt x="55" y="79"/>
                  </a:lnTo>
                  <a:lnTo>
                    <a:pt x="52" y="79"/>
                  </a:lnTo>
                  <a:lnTo>
                    <a:pt x="51" y="80"/>
                  </a:lnTo>
                  <a:lnTo>
                    <a:pt x="49" y="80"/>
                  </a:lnTo>
                  <a:lnTo>
                    <a:pt x="50" y="80"/>
                  </a:lnTo>
                  <a:lnTo>
                    <a:pt x="50" y="81"/>
                  </a:lnTo>
                  <a:lnTo>
                    <a:pt x="49" y="81"/>
                  </a:lnTo>
                  <a:lnTo>
                    <a:pt x="48" y="81"/>
                  </a:lnTo>
                  <a:lnTo>
                    <a:pt x="47" y="81"/>
                  </a:lnTo>
                  <a:lnTo>
                    <a:pt x="47" y="80"/>
                  </a:lnTo>
                  <a:lnTo>
                    <a:pt x="45" y="80"/>
                  </a:lnTo>
                  <a:lnTo>
                    <a:pt x="47" y="80"/>
                  </a:lnTo>
                  <a:lnTo>
                    <a:pt x="47" y="79"/>
                  </a:lnTo>
                  <a:lnTo>
                    <a:pt x="45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5" y="78"/>
                  </a:lnTo>
                  <a:lnTo>
                    <a:pt x="44" y="78"/>
                  </a:lnTo>
                  <a:lnTo>
                    <a:pt x="45" y="78"/>
                  </a:lnTo>
                  <a:lnTo>
                    <a:pt x="44" y="78"/>
                  </a:lnTo>
                  <a:lnTo>
                    <a:pt x="45" y="78"/>
                  </a:lnTo>
                  <a:lnTo>
                    <a:pt x="45" y="77"/>
                  </a:lnTo>
                  <a:lnTo>
                    <a:pt x="44" y="77"/>
                  </a:lnTo>
                  <a:lnTo>
                    <a:pt x="45" y="77"/>
                  </a:lnTo>
                  <a:lnTo>
                    <a:pt x="45" y="77"/>
                  </a:lnTo>
                  <a:lnTo>
                    <a:pt x="44" y="77"/>
                  </a:lnTo>
                  <a:lnTo>
                    <a:pt x="43" y="75"/>
                  </a:lnTo>
                  <a:lnTo>
                    <a:pt x="42" y="75"/>
                  </a:lnTo>
                  <a:lnTo>
                    <a:pt x="42" y="74"/>
                  </a:lnTo>
                  <a:lnTo>
                    <a:pt x="41" y="74"/>
                  </a:lnTo>
                  <a:lnTo>
                    <a:pt x="39" y="73"/>
                  </a:lnTo>
                  <a:lnTo>
                    <a:pt x="41" y="73"/>
                  </a:lnTo>
                  <a:lnTo>
                    <a:pt x="39" y="73"/>
                  </a:lnTo>
                  <a:lnTo>
                    <a:pt x="38" y="72"/>
                  </a:lnTo>
                  <a:lnTo>
                    <a:pt x="37" y="72"/>
                  </a:lnTo>
                  <a:lnTo>
                    <a:pt x="37" y="71"/>
                  </a:lnTo>
                  <a:lnTo>
                    <a:pt x="36" y="71"/>
                  </a:lnTo>
                  <a:lnTo>
                    <a:pt x="36" y="70"/>
                  </a:lnTo>
                  <a:lnTo>
                    <a:pt x="35" y="68"/>
                  </a:lnTo>
                  <a:lnTo>
                    <a:pt x="34" y="67"/>
                  </a:lnTo>
                  <a:lnTo>
                    <a:pt x="32" y="66"/>
                  </a:lnTo>
                  <a:lnTo>
                    <a:pt x="31" y="65"/>
                  </a:lnTo>
                  <a:lnTo>
                    <a:pt x="31" y="64"/>
                  </a:lnTo>
                  <a:lnTo>
                    <a:pt x="30" y="62"/>
                  </a:lnTo>
                  <a:lnTo>
                    <a:pt x="30" y="61"/>
                  </a:lnTo>
                  <a:lnTo>
                    <a:pt x="29" y="61"/>
                  </a:lnTo>
                  <a:lnTo>
                    <a:pt x="30" y="60"/>
                  </a:lnTo>
                  <a:lnTo>
                    <a:pt x="30" y="61"/>
                  </a:lnTo>
                  <a:lnTo>
                    <a:pt x="31" y="61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1" y="61"/>
                  </a:lnTo>
                  <a:lnTo>
                    <a:pt x="32" y="61"/>
                  </a:lnTo>
                  <a:lnTo>
                    <a:pt x="32" y="60"/>
                  </a:lnTo>
                  <a:lnTo>
                    <a:pt x="32" y="59"/>
                  </a:lnTo>
                  <a:lnTo>
                    <a:pt x="32" y="60"/>
                  </a:lnTo>
                  <a:lnTo>
                    <a:pt x="34" y="60"/>
                  </a:lnTo>
                  <a:lnTo>
                    <a:pt x="35" y="61"/>
                  </a:lnTo>
                  <a:lnTo>
                    <a:pt x="37" y="61"/>
                  </a:lnTo>
                  <a:lnTo>
                    <a:pt x="36" y="60"/>
                  </a:lnTo>
                  <a:lnTo>
                    <a:pt x="35" y="60"/>
                  </a:lnTo>
                  <a:lnTo>
                    <a:pt x="32" y="59"/>
                  </a:lnTo>
                  <a:lnTo>
                    <a:pt x="30" y="55"/>
                  </a:lnTo>
                  <a:lnTo>
                    <a:pt x="29" y="54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26" y="49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5" y="47"/>
                  </a:lnTo>
                  <a:lnTo>
                    <a:pt x="25" y="46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5" y="40"/>
                  </a:lnTo>
                  <a:lnTo>
                    <a:pt x="25" y="39"/>
                  </a:lnTo>
                  <a:lnTo>
                    <a:pt x="24" y="39"/>
                  </a:lnTo>
                  <a:lnTo>
                    <a:pt x="22" y="36"/>
                  </a:lnTo>
                  <a:lnTo>
                    <a:pt x="21" y="35"/>
                  </a:lnTo>
                  <a:lnTo>
                    <a:pt x="19" y="35"/>
                  </a:lnTo>
                  <a:lnTo>
                    <a:pt x="19" y="34"/>
                  </a:lnTo>
                  <a:lnTo>
                    <a:pt x="21" y="34"/>
                  </a:lnTo>
                  <a:lnTo>
                    <a:pt x="19" y="34"/>
                  </a:lnTo>
                  <a:lnTo>
                    <a:pt x="18" y="34"/>
                  </a:lnTo>
                  <a:lnTo>
                    <a:pt x="17" y="33"/>
                  </a:lnTo>
                  <a:lnTo>
                    <a:pt x="16" y="33"/>
                  </a:lnTo>
                  <a:lnTo>
                    <a:pt x="15" y="33"/>
                  </a:lnTo>
                  <a:lnTo>
                    <a:pt x="13" y="34"/>
                  </a:lnTo>
                  <a:lnTo>
                    <a:pt x="13" y="35"/>
                  </a:lnTo>
                  <a:lnTo>
                    <a:pt x="13" y="38"/>
                  </a:lnTo>
                  <a:lnTo>
                    <a:pt x="12" y="39"/>
                  </a:lnTo>
                  <a:lnTo>
                    <a:pt x="12" y="40"/>
                  </a:lnTo>
                  <a:lnTo>
                    <a:pt x="11" y="40"/>
                  </a:lnTo>
                  <a:lnTo>
                    <a:pt x="12" y="41"/>
                  </a:lnTo>
                  <a:lnTo>
                    <a:pt x="11" y="41"/>
                  </a:lnTo>
                  <a:lnTo>
                    <a:pt x="12" y="41"/>
                  </a:lnTo>
                  <a:lnTo>
                    <a:pt x="12" y="42"/>
                  </a:lnTo>
                  <a:lnTo>
                    <a:pt x="11" y="42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4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10" y="41"/>
                  </a:lnTo>
                  <a:lnTo>
                    <a:pt x="10" y="42"/>
                  </a:lnTo>
                  <a:lnTo>
                    <a:pt x="10" y="44"/>
                  </a:lnTo>
                  <a:lnTo>
                    <a:pt x="10" y="45"/>
                  </a:lnTo>
                  <a:lnTo>
                    <a:pt x="9" y="45"/>
                  </a:lnTo>
                  <a:lnTo>
                    <a:pt x="9" y="46"/>
                  </a:lnTo>
                  <a:lnTo>
                    <a:pt x="9" y="47"/>
                  </a:lnTo>
                  <a:lnTo>
                    <a:pt x="8" y="47"/>
                  </a:lnTo>
                  <a:lnTo>
                    <a:pt x="6" y="47"/>
                  </a:lnTo>
                  <a:lnTo>
                    <a:pt x="6" y="48"/>
                  </a:lnTo>
                  <a:lnTo>
                    <a:pt x="8" y="48"/>
                  </a:lnTo>
                  <a:lnTo>
                    <a:pt x="6" y="48"/>
                  </a:lnTo>
                  <a:lnTo>
                    <a:pt x="6" y="47"/>
                  </a:lnTo>
                  <a:lnTo>
                    <a:pt x="5" y="47"/>
                  </a:lnTo>
                  <a:lnTo>
                    <a:pt x="6" y="47"/>
                  </a:lnTo>
                  <a:lnTo>
                    <a:pt x="5" y="47"/>
                  </a:lnTo>
                  <a:lnTo>
                    <a:pt x="5" y="46"/>
                  </a:lnTo>
                  <a:lnTo>
                    <a:pt x="4" y="46"/>
                  </a:lnTo>
                  <a:lnTo>
                    <a:pt x="5" y="46"/>
                  </a:lnTo>
                  <a:lnTo>
                    <a:pt x="5" y="45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3" y="41"/>
                  </a:lnTo>
                  <a:lnTo>
                    <a:pt x="2" y="40"/>
                  </a:lnTo>
                  <a:lnTo>
                    <a:pt x="2" y="39"/>
                  </a:lnTo>
                  <a:lnTo>
                    <a:pt x="3" y="39"/>
                  </a:lnTo>
                  <a:lnTo>
                    <a:pt x="2" y="39"/>
                  </a:lnTo>
                  <a:lnTo>
                    <a:pt x="0" y="39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0" y="34"/>
                  </a:lnTo>
                  <a:lnTo>
                    <a:pt x="2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2" y="29"/>
                  </a:lnTo>
                  <a:lnTo>
                    <a:pt x="4" y="29"/>
                  </a:lnTo>
                  <a:lnTo>
                    <a:pt x="5" y="31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9" y="29"/>
                  </a:lnTo>
                  <a:lnTo>
                    <a:pt x="8" y="28"/>
                  </a:lnTo>
                  <a:lnTo>
                    <a:pt x="9" y="28"/>
                  </a:lnTo>
                  <a:lnTo>
                    <a:pt x="10" y="28"/>
                  </a:lnTo>
                  <a:lnTo>
                    <a:pt x="10" y="29"/>
                  </a:lnTo>
                  <a:lnTo>
                    <a:pt x="11" y="29"/>
                  </a:lnTo>
                  <a:lnTo>
                    <a:pt x="12" y="28"/>
                  </a:lnTo>
                  <a:lnTo>
                    <a:pt x="13" y="28"/>
                  </a:lnTo>
                  <a:lnTo>
                    <a:pt x="15" y="29"/>
                  </a:lnTo>
                  <a:lnTo>
                    <a:pt x="16" y="29"/>
                  </a:lnTo>
                  <a:lnTo>
                    <a:pt x="17" y="28"/>
                  </a:lnTo>
                  <a:lnTo>
                    <a:pt x="18" y="28"/>
                  </a:lnTo>
                  <a:lnTo>
                    <a:pt x="18" y="27"/>
                  </a:lnTo>
                  <a:lnTo>
                    <a:pt x="18" y="26"/>
                  </a:lnTo>
                  <a:lnTo>
                    <a:pt x="19" y="25"/>
                  </a:lnTo>
                  <a:lnTo>
                    <a:pt x="19" y="23"/>
                  </a:lnTo>
                  <a:lnTo>
                    <a:pt x="21" y="23"/>
                  </a:lnTo>
                  <a:lnTo>
                    <a:pt x="21" y="25"/>
                  </a:lnTo>
                  <a:lnTo>
                    <a:pt x="21" y="26"/>
                  </a:lnTo>
                  <a:lnTo>
                    <a:pt x="22" y="26"/>
                  </a:lnTo>
                  <a:lnTo>
                    <a:pt x="22" y="27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9"/>
                  </a:lnTo>
                  <a:lnTo>
                    <a:pt x="25" y="29"/>
                  </a:lnTo>
                  <a:lnTo>
                    <a:pt x="26" y="28"/>
                  </a:lnTo>
                  <a:lnTo>
                    <a:pt x="28" y="28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30" y="31"/>
                  </a:lnTo>
                  <a:lnTo>
                    <a:pt x="31" y="31"/>
                  </a:lnTo>
                  <a:lnTo>
                    <a:pt x="32" y="29"/>
                  </a:lnTo>
                  <a:lnTo>
                    <a:pt x="34" y="29"/>
                  </a:lnTo>
                  <a:lnTo>
                    <a:pt x="34" y="28"/>
                  </a:lnTo>
                  <a:lnTo>
                    <a:pt x="32" y="28"/>
                  </a:lnTo>
                  <a:lnTo>
                    <a:pt x="32" y="27"/>
                  </a:lnTo>
                  <a:lnTo>
                    <a:pt x="32" y="26"/>
                  </a:lnTo>
                  <a:lnTo>
                    <a:pt x="32" y="25"/>
                  </a:lnTo>
                  <a:lnTo>
                    <a:pt x="34" y="25"/>
                  </a:lnTo>
                  <a:lnTo>
                    <a:pt x="35" y="25"/>
                  </a:lnTo>
                  <a:lnTo>
                    <a:pt x="34" y="25"/>
                  </a:lnTo>
                  <a:lnTo>
                    <a:pt x="34" y="23"/>
                  </a:lnTo>
                  <a:lnTo>
                    <a:pt x="32" y="23"/>
                  </a:lnTo>
                  <a:lnTo>
                    <a:pt x="32" y="22"/>
                  </a:lnTo>
                  <a:lnTo>
                    <a:pt x="31" y="22"/>
                  </a:lnTo>
                  <a:lnTo>
                    <a:pt x="32" y="22"/>
                  </a:lnTo>
                  <a:lnTo>
                    <a:pt x="32" y="21"/>
                  </a:lnTo>
                  <a:lnTo>
                    <a:pt x="34" y="21"/>
                  </a:lnTo>
                  <a:lnTo>
                    <a:pt x="35" y="21"/>
                  </a:lnTo>
                  <a:lnTo>
                    <a:pt x="36" y="21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8" y="20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41" y="20"/>
                  </a:lnTo>
                  <a:lnTo>
                    <a:pt x="39" y="20"/>
                  </a:lnTo>
                  <a:lnTo>
                    <a:pt x="39" y="19"/>
                  </a:lnTo>
                  <a:lnTo>
                    <a:pt x="41" y="18"/>
                  </a:lnTo>
                  <a:lnTo>
                    <a:pt x="39" y="16"/>
                  </a:lnTo>
                  <a:lnTo>
                    <a:pt x="41" y="15"/>
                  </a:lnTo>
                  <a:lnTo>
                    <a:pt x="41" y="14"/>
                  </a:lnTo>
                  <a:lnTo>
                    <a:pt x="39" y="14"/>
                  </a:lnTo>
                  <a:lnTo>
                    <a:pt x="38" y="13"/>
                  </a:lnTo>
                  <a:lnTo>
                    <a:pt x="38" y="12"/>
                  </a:lnTo>
                  <a:lnTo>
                    <a:pt x="39" y="10"/>
                  </a:lnTo>
                  <a:lnTo>
                    <a:pt x="39" y="9"/>
                  </a:lnTo>
                  <a:lnTo>
                    <a:pt x="41" y="9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8"/>
                  </a:lnTo>
                  <a:lnTo>
                    <a:pt x="44" y="8"/>
                  </a:lnTo>
                  <a:lnTo>
                    <a:pt x="45" y="8"/>
                  </a:lnTo>
                  <a:lnTo>
                    <a:pt x="47" y="8"/>
                  </a:lnTo>
                  <a:lnTo>
                    <a:pt x="47" y="7"/>
                  </a:lnTo>
                  <a:lnTo>
                    <a:pt x="48" y="7"/>
                  </a:lnTo>
                  <a:lnTo>
                    <a:pt x="48" y="6"/>
                  </a:lnTo>
                  <a:lnTo>
                    <a:pt x="49" y="6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2" y="0"/>
                  </a:lnTo>
                  <a:lnTo>
                    <a:pt x="54" y="1"/>
                  </a:lnTo>
                  <a:lnTo>
                    <a:pt x="54" y="0"/>
                  </a:lnTo>
                  <a:lnTo>
                    <a:pt x="54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82" name="Freeform 537">
              <a:extLst>
                <a:ext uri="{FF2B5EF4-FFF2-40B4-BE49-F238E27FC236}">
                  <a16:creationId xmlns:a16="http://schemas.microsoft.com/office/drawing/2014/main" id="{FE9BFA3D-2D24-F425-72EA-E712AD9B5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319" y="1713062"/>
              <a:ext cx="92075" cy="61913"/>
            </a:xfrm>
            <a:custGeom>
              <a:avLst/>
              <a:gdLst>
                <a:gd name="T0" fmla="*/ 56 w 58"/>
                <a:gd name="T1" fmla="*/ 9 h 39"/>
                <a:gd name="T2" fmla="*/ 54 w 58"/>
                <a:gd name="T3" fmla="*/ 9 h 39"/>
                <a:gd name="T4" fmla="*/ 53 w 58"/>
                <a:gd name="T5" fmla="*/ 13 h 39"/>
                <a:gd name="T6" fmla="*/ 51 w 58"/>
                <a:gd name="T7" fmla="*/ 14 h 39"/>
                <a:gd name="T8" fmla="*/ 49 w 58"/>
                <a:gd name="T9" fmla="*/ 16 h 39"/>
                <a:gd name="T10" fmla="*/ 45 w 58"/>
                <a:gd name="T11" fmla="*/ 17 h 39"/>
                <a:gd name="T12" fmla="*/ 41 w 58"/>
                <a:gd name="T13" fmla="*/ 18 h 39"/>
                <a:gd name="T14" fmla="*/ 43 w 58"/>
                <a:gd name="T15" fmla="*/ 22 h 39"/>
                <a:gd name="T16" fmla="*/ 41 w 58"/>
                <a:gd name="T17" fmla="*/ 27 h 39"/>
                <a:gd name="T18" fmla="*/ 41 w 58"/>
                <a:gd name="T19" fmla="*/ 28 h 39"/>
                <a:gd name="T20" fmla="*/ 38 w 58"/>
                <a:gd name="T21" fmla="*/ 29 h 39"/>
                <a:gd name="T22" fmla="*/ 34 w 58"/>
                <a:gd name="T23" fmla="*/ 30 h 39"/>
                <a:gd name="T24" fmla="*/ 36 w 58"/>
                <a:gd name="T25" fmla="*/ 31 h 39"/>
                <a:gd name="T26" fmla="*/ 34 w 58"/>
                <a:gd name="T27" fmla="*/ 33 h 39"/>
                <a:gd name="T28" fmla="*/ 36 w 58"/>
                <a:gd name="T29" fmla="*/ 36 h 39"/>
                <a:gd name="T30" fmla="*/ 32 w 58"/>
                <a:gd name="T31" fmla="*/ 39 h 39"/>
                <a:gd name="T32" fmla="*/ 28 w 58"/>
                <a:gd name="T33" fmla="*/ 36 h 39"/>
                <a:gd name="T34" fmla="*/ 24 w 58"/>
                <a:gd name="T35" fmla="*/ 36 h 39"/>
                <a:gd name="T36" fmla="*/ 23 w 58"/>
                <a:gd name="T37" fmla="*/ 33 h 39"/>
                <a:gd name="T38" fmla="*/ 20 w 58"/>
                <a:gd name="T39" fmla="*/ 34 h 39"/>
                <a:gd name="T40" fmla="*/ 18 w 58"/>
                <a:gd name="T41" fmla="*/ 37 h 39"/>
                <a:gd name="T42" fmla="*/ 13 w 58"/>
                <a:gd name="T43" fmla="*/ 37 h 39"/>
                <a:gd name="T44" fmla="*/ 10 w 58"/>
                <a:gd name="T45" fmla="*/ 36 h 39"/>
                <a:gd name="T46" fmla="*/ 7 w 58"/>
                <a:gd name="T47" fmla="*/ 39 h 39"/>
                <a:gd name="T48" fmla="*/ 2 w 58"/>
                <a:gd name="T49" fmla="*/ 36 h 39"/>
                <a:gd name="T50" fmla="*/ 5 w 58"/>
                <a:gd name="T51" fmla="*/ 34 h 39"/>
                <a:gd name="T52" fmla="*/ 8 w 58"/>
                <a:gd name="T53" fmla="*/ 33 h 39"/>
                <a:gd name="T54" fmla="*/ 2 w 58"/>
                <a:gd name="T55" fmla="*/ 28 h 39"/>
                <a:gd name="T56" fmla="*/ 4 w 58"/>
                <a:gd name="T57" fmla="*/ 24 h 39"/>
                <a:gd name="T58" fmla="*/ 1 w 58"/>
                <a:gd name="T59" fmla="*/ 23 h 39"/>
                <a:gd name="T60" fmla="*/ 4 w 58"/>
                <a:gd name="T61" fmla="*/ 21 h 39"/>
                <a:gd name="T62" fmla="*/ 2 w 58"/>
                <a:gd name="T63" fmla="*/ 18 h 39"/>
                <a:gd name="T64" fmla="*/ 1 w 58"/>
                <a:gd name="T65" fmla="*/ 17 h 39"/>
                <a:gd name="T66" fmla="*/ 0 w 58"/>
                <a:gd name="T67" fmla="*/ 15 h 39"/>
                <a:gd name="T68" fmla="*/ 2 w 58"/>
                <a:gd name="T69" fmla="*/ 13 h 39"/>
                <a:gd name="T70" fmla="*/ 5 w 58"/>
                <a:gd name="T71" fmla="*/ 10 h 39"/>
                <a:gd name="T72" fmla="*/ 8 w 58"/>
                <a:gd name="T73" fmla="*/ 9 h 39"/>
                <a:gd name="T74" fmla="*/ 15 w 58"/>
                <a:gd name="T75" fmla="*/ 11 h 39"/>
                <a:gd name="T76" fmla="*/ 20 w 58"/>
                <a:gd name="T77" fmla="*/ 13 h 39"/>
                <a:gd name="T78" fmla="*/ 24 w 58"/>
                <a:gd name="T79" fmla="*/ 10 h 39"/>
                <a:gd name="T80" fmla="*/ 26 w 58"/>
                <a:gd name="T81" fmla="*/ 8 h 39"/>
                <a:gd name="T82" fmla="*/ 30 w 58"/>
                <a:gd name="T83" fmla="*/ 7 h 39"/>
                <a:gd name="T84" fmla="*/ 32 w 58"/>
                <a:gd name="T85" fmla="*/ 5 h 39"/>
                <a:gd name="T86" fmla="*/ 38 w 58"/>
                <a:gd name="T87" fmla="*/ 7 h 39"/>
                <a:gd name="T88" fmla="*/ 40 w 58"/>
                <a:gd name="T89" fmla="*/ 4 h 39"/>
                <a:gd name="T90" fmla="*/ 43 w 58"/>
                <a:gd name="T91" fmla="*/ 4 h 39"/>
                <a:gd name="T92" fmla="*/ 47 w 58"/>
                <a:gd name="T93" fmla="*/ 4 h 39"/>
                <a:gd name="T94" fmla="*/ 49 w 58"/>
                <a:gd name="T95" fmla="*/ 3 h 39"/>
                <a:gd name="T96" fmla="*/ 49 w 58"/>
                <a:gd name="T97" fmla="*/ 1 h 39"/>
                <a:gd name="T98" fmla="*/ 53 w 58"/>
                <a:gd name="T99" fmla="*/ 0 h 39"/>
                <a:gd name="T100" fmla="*/ 54 w 58"/>
                <a:gd name="T101" fmla="*/ 3 h 39"/>
                <a:gd name="T102" fmla="*/ 56 w 58"/>
                <a:gd name="T103" fmla="*/ 5 h 39"/>
                <a:gd name="T104" fmla="*/ 58 w 58"/>
                <a:gd name="T105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8" h="39">
                  <a:moveTo>
                    <a:pt x="58" y="10"/>
                  </a:moveTo>
                  <a:lnTo>
                    <a:pt x="58" y="9"/>
                  </a:lnTo>
                  <a:lnTo>
                    <a:pt x="57" y="9"/>
                  </a:lnTo>
                  <a:lnTo>
                    <a:pt x="56" y="9"/>
                  </a:lnTo>
                  <a:lnTo>
                    <a:pt x="56" y="8"/>
                  </a:lnTo>
                  <a:lnTo>
                    <a:pt x="56" y="9"/>
                  </a:lnTo>
                  <a:lnTo>
                    <a:pt x="54" y="8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53" y="10"/>
                  </a:lnTo>
                  <a:lnTo>
                    <a:pt x="53" y="11"/>
                  </a:lnTo>
                  <a:lnTo>
                    <a:pt x="53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1" y="13"/>
                  </a:lnTo>
                  <a:lnTo>
                    <a:pt x="51" y="14"/>
                  </a:lnTo>
                  <a:lnTo>
                    <a:pt x="50" y="14"/>
                  </a:lnTo>
                  <a:lnTo>
                    <a:pt x="50" y="15"/>
                  </a:lnTo>
                  <a:lnTo>
                    <a:pt x="49" y="15"/>
                  </a:lnTo>
                  <a:lnTo>
                    <a:pt x="49" y="16"/>
                  </a:lnTo>
                  <a:lnTo>
                    <a:pt x="47" y="16"/>
                  </a:lnTo>
                  <a:lnTo>
                    <a:pt x="46" y="16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4" y="17"/>
                  </a:lnTo>
                  <a:lnTo>
                    <a:pt x="43" y="17"/>
                  </a:lnTo>
                  <a:lnTo>
                    <a:pt x="41" y="17"/>
                  </a:lnTo>
                  <a:lnTo>
                    <a:pt x="41" y="18"/>
                  </a:lnTo>
                  <a:lnTo>
                    <a:pt x="40" y="20"/>
                  </a:lnTo>
                  <a:lnTo>
                    <a:pt x="40" y="21"/>
                  </a:lnTo>
                  <a:lnTo>
                    <a:pt x="41" y="22"/>
                  </a:lnTo>
                  <a:lnTo>
                    <a:pt x="43" y="22"/>
                  </a:lnTo>
                  <a:lnTo>
                    <a:pt x="43" y="23"/>
                  </a:lnTo>
                  <a:lnTo>
                    <a:pt x="41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3" y="28"/>
                  </a:lnTo>
                  <a:lnTo>
                    <a:pt x="41" y="28"/>
                  </a:lnTo>
                  <a:lnTo>
                    <a:pt x="41" y="28"/>
                  </a:lnTo>
                  <a:lnTo>
                    <a:pt x="40" y="28"/>
                  </a:lnTo>
                  <a:lnTo>
                    <a:pt x="39" y="28"/>
                  </a:lnTo>
                  <a:lnTo>
                    <a:pt x="38" y="28"/>
                  </a:lnTo>
                  <a:lnTo>
                    <a:pt x="38" y="29"/>
                  </a:lnTo>
                  <a:lnTo>
                    <a:pt x="37" y="29"/>
                  </a:lnTo>
                  <a:lnTo>
                    <a:pt x="36" y="29"/>
                  </a:lnTo>
                  <a:lnTo>
                    <a:pt x="34" y="29"/>
                  </a:lnTo>
                  <a:lnTo>
                    <a:pt x="34" y="30"/>
                  </a:lnTo>
                  <a:lnTo>
                    <a:pt x="33" y="30"/>
                  </a:lnTo>
                  <a:lnTo>
                    <a:pt x="34" y="30"/>
                  </a:lnTo>
                  <a:lnTo>
                    <a:pt x="34" y="31"/>
                  </a:lnTo>
                  <a:lnTo>
                    <a:pt x="36" y="31"/>
                  </a:lnTo>
                  <a:lnTo>
                    <a:pt x="36" y="33"/>
                  </a:lnTo>
                  <a:lnTo>
                    <a:pt x="37" y="33"/>
                  </a:lnTo>
                  <a:lnTo>
                    <a:pt x="36" y="33"/>
                  </a:lnTo>
                  <a:lnTo>
                    <a:pt x="34" y="33"/>
                  </a:lnTo>
                  <a:lnTo>
                    <a:pt x="34" y="34"/>
                  </a:lnTo>
                  <a:lnTo>
                    <a:pt x="34" y="35"/>
                  </a:lnTo>
                  <a:lnTo>
                    <a:pt x="34" y="36"/>
                  </a:lnTo>
                  <a:lnTo>
                    <a:pt x="36" y="36"/>
                  </a:lnTo>
                  <a:lnTo>
                    <a:pt x="36" y="37"/>
                  </a:lnTo>
                  <a:lnTo>
                    <a:pt x="34" y="37"/>
                  </a:lnTo>
                  <a:lnTo>
                    <a:pt x="33" y="39"/>
                  </a:lnTo>
                  <a:lnTo>
                    <a:pt x="32" y="39"/>
                  </a:lnTo>
                  <a:lnTo>
                    <a:pt x="30" y="37"/>
                  </a:lnTo>
                  <a:lnTo>
                    <a:pt x="30" y="37"/>
                  </a:lnTo>
                  <a:lnTo>
                    <a:pt x="30" y="36"/>
                  </a:lnTo>
                  <a:lnTo>
                    <a:pt x="28" y="36"/>
                  </a:lnTo>
                  <a:lnTo>
                    <a:pt x="27" y="37"/>
                  </a:lnTo>
                  <a:lnTo>
                    <a:pt x="26" y="37"/>
                  </a:lnTo>
                  <a:lnTo>
                    <a:pt x="26" y="36"/>
                  </a:lnTo>
                  <a:lnTo>
                    <a:pt x="24" y="36"/>
                  </a:lnTo>
                  <a:lnTo>
                    <a:pt x="24" y="35"/>
                  </a:lnTo>
                  <a:lnTo>
                    <a:pt x="24" y="34"/>
                  </a:lnTo>
                  <a:lnTo>
                    <a:pt x="23" y="34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1" y="31"/>
                  </a:lnTo>
                  <a:lnTo>
                    <a:pt x="21" y="33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7"/>
                  </a:lnTo>
                  <a:lnTo>
                    <a:pt x="17" y="37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3" y="37"/>
                  </a:lnTo>
                  <a:lnTo>
                    <a:pt x="12" y="37"/>
                  </a:lnTo>
                  <a:lnTo>
                    <a:pt x="12" y="36"/>
                  </a:lnTo>
                  <a:lnTo>
                    <a:pt x="11" y="36"/>
                  </a:lnTo>
                  <a:lnTo>
                    <a:pt x="10" y="36"/>
                  </a:lnTo>
                  <a:lnTo>
                    <a:pt x="11" y="37"/>
                  </a:lnTo>
                  <a:lnTo>
                    <a:pt x="10" y="37"/>
                  </a:lnTo>
                  <a:lnTo>
                    <a:pt x="8" y="39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7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5" y="35"/>
                  </a:lnTo>
                  <a:lnTo>
                    <a:pt x="6" y="35"/>
                  </a:lnTo>
                  <a:lnTo>
                    <a:pt x="5" y="34"/>
                  </a:lnTo>
                  <a:lnTo>
                    <a:pt x="6" y="34"/>
                  </a:lnTo>
                  <a:lnTo>
                    <a:pt x="7" y="34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6" y="30"/>
                  </a:lnTo>
                  <a:lnTo>
                    <a:pt x="5" y="29"/>
                  </a:lnTo>
                  <a:lnTo>
                    <a:pt x="4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3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4" y="21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1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11" y="10"/>
                  </a:lnTo>
                  <a:lnTo>
                    <a:pt x="12" y="10"/>
                  </a:lnTo>
                  <a:lnTo>
                    <a:pt x="13" y="11"/>
                  </a:lnTo>
                  <a:lnTo>
                    <a:pt x="15" y="11"/>
                  </a:lnTo>
                  <a:lnTo>
                    <a:pt x="18" y="11"/>
                  </a:lnTo>
                  <a:lnTo>
                    <a:pt x="19" y="11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1" y="13"/>
                  </a:lnTo>
                  <a:lnTo>
                    <a:pt x="23" y="11"/>
                  </a:lnTo>
                  <a:lnTo>
                    <a:pt x="24" y="11"/>
                  </a:lnTo>
                  <a:lnTo>
                    <a:pt x="24" y="10"/>
                  </a:lnTo>
                  <a:lnTo>
                    <a:pt x="25" y="10"/>
                  </a:lnTo>
                  <a:lnTo>
                    <a:pt x="26" y="10"/>
                  </a:lnTo>
                  <a:lnTo>
                    <a:pt x="26" y="9"/>
                  </a:lnTo>
                  <a:lnTo>
                    <a:pt x="26" y="8"/>
                  </a:lnTo>
                  <a:lnTo>
                    <a:pt x="27" y="8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30" y="7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6" y="5"/>
                  </a:lnTo>
                  <a:lnTo>
                    <a:pt x="37" y="5"/>
                  </a:lnTo>
                  <a:lnTo>
                    <a:pt x="38" y="7"/>
                  </a:lnTo>
                  <a:lnTo>
                    <a:pt x="39" y="7"/>
                  </a:lnTo>
                  <a:lnTo>
                    <a:pt x="39" y="5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4" y="4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7" y="4"/>
                  </a:lnTo>
                  <a:lnTo>
                    <a:pt x="49" y="4"/>
                  </a:lnTo>
                  <a:lnTo>
                    <a:pt x="49" y="5"/>
                  </a:lnTo>
                  <a:lnTo>
                    <a:pt x="49" y="4"/>
                  </a:lnTo>
                  <a:lnTo>
                    <a:pt x="49" y="3"/>
                  </a:lnTo>
                  <a:lnTo>
                    <a:pt x="47" y="3"/>
                  </a:lnTo>
                  <a:lnTo>
                    <a:pt x="47" y="2"/>
                  </a:lnTo>
                  <a:lnTo>
                    <a:pt x="47" y="1"/>
                  </a:lnTo>
                  <a:lnTo>
                    <a:pt x="49" y="1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4" y="0"/>
                  </a:lnTo>
                  <a:lnTo>
                    <a:pt x="54" y="1"/>
                  </a:lnTo>
                  <a:lnTo>
                    <a:pt x="54" y="2"/>
                  </a:lnTo>
                  <a:lnTo>
                    <a:pt x="54" y="3"/>
                  </a:lnTo>
                  <a:lnTo>
                    <a:pt x="56" y="3"/>
                  </a:lnTo>
                  <a:lnTo>
                    <a:pt x="56" y="4"/>
                  </a:lnTo>
                  <a:lnTo>
                    <a:pt x="57" y="5"/>
                  </a:lnTo>
                  <a:lnTo>
                    <a:pt x="56" y="5"/>
                  </a:lnTo>
                  <a:lnTo>
                    <a:pt x="56" y="7"/>
                  </a:lnTo>
                  <a:lnTo>
                    <a:pt x="57" y="7"/>
                  </a:lnTo>
                  <a:lnTo>
                    <a:pt x="58" y="8"/>
                  </a:lnTo>
                  <a:lnTo>
                    <a:pt x="58" y="9"/>
                  </a:lnTo>
                  <a:lnTo>
                    <a:pt x="58" y="1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83" name="Freeform 538">
              <a:extLst>
                <a:ext uri="{FF2B5EF4-FFF2-40B4-BE49-F238E27FC236}">
                  <a16:creationId xmlns:a16="http://schemas.microsoft.com/office/drawing/2014/main" id="{33232F87-440C-A823-CD90-A4C33802E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219" y="2484587"/>
              <a:ext cx="25400" cy="52388"/>
            </a:xfrm>
            <a:custGeom>
              <a:avLst/>
              <a:gdLst>
                <a:gd name="T0" fmla="*/ 9 w 16"/>
                <a:gd name="T1" fmla="*/ 33 h 33"/>
                <a:gd name="T2" fmla="*/ 6 w 16"/>
                <a:gd name="T3" fmla="*/ 33 h 33"/>
                <a:gd name="T4" fmla="*/ 4 w 16"/>
                <a:gd name="T5" fmla="*/ 33 h 33"/>
                <a:gd name="T6" fmla="*/ 2 w 16"/>
                <a:gd name="T7" fmla="*/ 29 h 33"/>
                <a:gd name="T8" fmla="*/ 3 w 16"/>
                <a:gd name="T9" fmla="*/ 26 h 33"/>
                <a:gd name="T10" fmla="*/ 2 w 16"/>
                <a:gd name="T11" fmla="*/ 25 h 33"/>
                <a:gd name="T12" fmla="*/ 0 w 16"/>
                <a:gd name="T13" fmla="*/ 23 h 33"/>
                <a:gd name="T14" fmla="*/ 0 w 16"/>
                <a:gd name="T15" fmla="*/ 21 h 33"/>
                <a:gd name="T16" fmla="*/ 0 w 16"/>
                <a:gd name="T17" fmla="*/ 19 h 33"/>
                <a:gd name="T18" fmla="*/ 0 w 16"/>
                <a:gd name="T19" fmla="*/ 16 h 33"/>
                <a:gd name="T20" fmla="*/ 0 w 16"/>
                <a:gd name="T21" fmla="*/ 14 h 33"/>
                <a:gd name="T22" fmla="*/ 2 w 16"/>
                <a:gd name="T23" fmla="*/ 15 h 33"/>
                <a:gd name="T24" fmla="*/ 2 w 16"/>
                <a:gd name="T25" fmla="*/ 14 h 33"/>
                <a:gd name="T26" fmla="*/ 2 w 16"/>
                <a:gd name="T27" fmla="*/ 12 h 33"/>
                <a:gd name="T28" fmla="*/ 3 w 16"/>
                <a:gd name="T29" fmla="*/ 10 h 33"/>
                <a:gd name="T30" fmla="*/ 3 w 16"/>
                <a:gd name="T31" fmla="*/ 13 h 33"/>
                <a:gd name="T32" fmla="*/ 4 w 16"/>
                <a:gd name="T33" fmla="*/ 13 h 33"/>
                <a:gd name="T34" fmla="*/ 5 w 16"/>
                <a:gd name="T35" fmla="*/ 12 h 33"/>
                <a:gd name="T36" fmla="*/ 3 w 16"/>
                <a:gd name="T37" fmla="*/ 12 h 33"/>
                <a:gd name="T38" fmla="*/ 3 w 16"/>
                <a:gd name="T39" fmla="*/ 9 h 33"/>
                <a:gd name="T40" fmla="*/ 3 w 16"/>
                <a:gd name="T41" fmla="*/ 9 h 33"/>
                <a:gd name="T42" fmla="*/ 4 w 16"/>
                <a:gd name="T43" fmla="*/ 8 h 33"/>
                <a:gd name="T44" fmla="*/ 5 w 16"/>
                <a:gd name="T45" fmla="*/ 7 h 33"/>
                <a:gd name="T46" fmla="*/ 5 w 16"/>
                <a:gd name="T47" fmla="*/ 6 h 33"/>
                <a:gd name="T48" fmla="*/ 5 w 16"/>
                <a:gd name="T49" fmla="*/ 3 h 33"/>
                <a:gd name="T50" fmla="*/ 6 w 16"/>
                <a:gd name="T51" fmla="*/ 3 h 33"/>
                <a:gd name="T52" fmla="*/ 7 w 16"/>
                <a:gd name="T53" fmla="*/ 2 h 33"/>
                <a:gd name="T54" fmla="*/ 10 w 16"/>
                <a:gd name="T55" fmla="*/ 1 h 33"/>
                <a:gd name="T56" fmla="*/ 12 w 16"/>
                <a:gd name="T57" fmla="*/ 1 h 33"/>
                <a:gd name="T58" fmla="*/ 12 w 16"/>
                <a:gd name="T59" fmla="*/ 3 h 33"/>
                <a:gd name="T60" fmla="*/ 13 w 16"/>
                <a:gd name="T61" fmla="*/ 4 h 33"/>
                <a:gd name="T62" fmla="*/ 15 w 16"/>
                <a:gd name="T63" fmla="*/ 4 h 33"/>
                <a:gd name="T64" fmla="*/ 16 w 16"/>
                <a:gd name="T65" fmla="*/ 6 h 33"/>
                <a:gd name="T66" fmla="*/ 16 w 16"/>
                <a:gd name="T67" fmla="*/ 9 h 33"/>
                <a:gd name="T68" fmla="*/ 15 w 16"/>
                <a:gd name="T69" fmla="*/ 8 h 33"/>
                <a:gd name="T70" fmla="*/ 16 w 16"/>
                <a:gd name="T71" fmla="*/ 9 h 33"/>
                <a:gd name="T72" fmla="*/ 15 w 16"/>
                <a:gd name="T73" fmla="*/ 10 h 33"/>
                <a:gd name="T74" fmla="*/ 15 w 16"/>
                <a:gd name="T75" fmla="*/ 10 h 33"/>
                <a:gd name="T76" fmla="*/ 15 w 16"/>
                <a:gd name="T77" fmla="*/ 10 h 33"/>
                <a:gd name="T78" fmla="*/ 15 w 16"/>
                <a:gd name="T79" fmla="*/ 12 h 33"/>
                <a:gd name="T80" fmla="*/ 15 w 16"/>
                <a:gd name="T81" fmla="*/ 14 h 33"/>
                <a:gd name="T82" fmla="*/ 15 w 16"/>
                <a:gd name="T83" fmla="*/ 15 h 33"/>
                <a:gd name="T84" fmla="*/ 15 w 16"/>
                <a:gd name="T85" fmla="*/ 17 h 33"/>
                <a:gd name="T86" fmla="*/ 16 w 16"/>
                <a:gd name="T87" fmla="*/ 19 h 33"/>
                <a:gd name="T88" fmla="*/ 16 w 16"/>
                <a:gd name="T89" fmla="*/ 22 h 33"/>
                <a:gd name="T90" fmla="*/ 16 w 16"/>
                <a:gd name="T91" fmla="*/ 26 h 33"/>
                <a:gd name="T92" fmla="*/ 15 w 16"/>
                <a:gd name="T93" fmla="*/ 26 h 33"/>
                <a:gd name="T94" fmla="*/ 15 w 16"/>
                <a:gd name="T95" fmla="*/ 27 h 33"/>
                <a:gd name="T96" fmla="*/ 13 w 16"/>
                <a:gd name="T97" fmla="*/ 29 h 33"/>
                <a:gd name="T98" fmla="*/ 12 w 16"/>
                <a:gd name="T99" fmla="*/ 32 h 33"/>
                <a:gd name="T100" fmla="*/ 11 w 16"/>
                <a:gd name="T101" fmla="*/ 33 h 33"/>
                <a:gd name="T102" fmla="*/ 12 w 16"/>
                <a:gd name="T103" fmla="*/ 32 h 33"/>
                <a:gd name="T104" fmla="*/ 11 w 16"/>
                <a:gd name="T105" fmla="*/ 30 h 33"/>
                <a:gd name="T106" fmla="*/ 10 w 16"/>
                <a:gd name="T107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" h="33">
                  <a:moveTo>
                    <a:pt x="10" y="32"/>
                  </a:moveTo>
                  <a:lnTo>
                    <a:pt x="9" y="33"/>
                  </a:lnTo>
                  <a:lnTo>
                    <a:pt x="7" y="33"/>
                  </a:lnTo>
                  <a:lnTo>
                    <a:pt x="6" y="33"/>
                  </a:lnTo>
                  <a:lnTo>
                    <a:pt x="5" y="33"/>
                  </a:lnTo>
                  <a:lnTo>
                    <a:pt x="4" y="33"/>
                  </a:lnTo>
                  <a:lnTo>
                    <a:pt x="3" y="32"/>
                  </a:lnTo>
                  <a:lnTo>
                    <a:pt x="2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9"/>
                  </a:lnTo>
                  <a:lnTo>
                    <a:pt x="4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4" y="7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3"/>
                  </a:lnTo>
                  <a:lnTo>
                    <a:pt x="5" y="4"/>
                  </a:lnTo>
                  <a:lnTo>
                    <a:pt x="6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6" y="8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5" y="8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5" y="10"/>
                  </a:lnTo>
                  <a:lnTo>
                    <a:pt x="15" y="9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3"/>
                  </a:lnTo>
                  <a:lnTo>
                    <a:pt x="15" y="14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6" y="19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5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3" y="29"/>
                  </a:lnTo>
                  <a:lnTo>
                    <a:pt x="13" y="30"/>
                  </a:lnTo>
                  <a:lnTo>
                    <a:pt x="12" y="32"/>
                  </a:lnTo>
                  <a:lnTo>
                    <a:pt x="12" y="33"/>
                  </a:lnTo>
                  <a:lnTo>
                    <a:pt x="11" y="33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0" y="32"/>
                  </a:lnTo>
                  <a:lnTo>
                    <a:pt x="10" y="3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84" name="Freeform 539">
              <a:extLst>
                <a:ext uri="{FF2B5EF4-FFF2-40B4-BE49-F238E27FC236}">
                  <a16:creationId xmlns:a16="http://schemas.microsoft.com/office/drawing/2014/main" id="{AD444786-6658-D8BF-9367-FD41BE4279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4381" y="2282974"/>
              <a:ext cx="622300" cy="512763"/>
            </a:xfrm>
            <a:custGeom>
              <a:avLst/>
              <a:gdLst>
                <a:gd name="T0" fmla="*/ 137 w 392"/>
                <a:gd name="T1" fmla="*/ 317 h 323"/>
                <a:gd name="T2" fmla="*/ 137 w 392"/>
                <a:gd name="T3" fmla="*/ 316 h 323"/>
                <a:gd name="T4" fmla="*/ 41 w 392"/>
                <a:gd name="T5" fmla="*/ 142 h 323"/>
                <a:gd name="T6" fmla="*/ 42 w 392"/>
                <a:gd name="T7" fmla="*/ 140 h 323"/>
                <a:gd name="T8" fmla="*/ 44 w 392"/>
                <a:gd name="T9" fmla="*/ 140 h 323"/>
                <a:gd name="T10" fmla="*/ 37 w 392"/>
                <a:gd name="T11" fmla="*/ 136 h 323"/>
                <a:gd name="T12" fmla="*/ 280 w 392"/>
                <a:gd name="T13" fmla="*/ 102 h 323"/>
                <a:gd name="T14" fmla="*/ 130 w 392"/>
                <a:gd name="T15" fmla="*/ 17 h 323"/>
                <a:gd name="T16" fmla="*/ 157 w 392"/>
                <a:gd name="T17" fmla="*/ 39 h 323"/>
                <a:gd name="T18" fmla="*/ 188 w 392"/>
                <a:gd name="T19" fmla="*/ 64 h 323"/>
                <a:gd name="T20" fmla="*/ 216 w 392"/>
                <a:gd name="T21" fmla="*/ 66 h 323"/>
                <a:gd name="T22" fmla="*/ 241 w 392"/>
                <a:gd name="T23" fmla="*/ 72 h 323"/>
                <a:gd name="T24" fmla="*/ 259 w 392"/>
                <a:gd name="T25" fmla="*/ 79 h 323"/>
                <a:gd name="T26" fmla="*/ 265 w 392"/>
                <a:gd name="T27" fmla="*/ 91 h 323"/>
                <a:gd name="T28" fmla="*/ 266 w 392"/>
                <a:gd name="T29" fmla="*/ 96 h 323"/>
                <a:gd name="T30" fmla="*/ 272 w 392"/>
                <a:gd name="T31" fmla="*/ 101 h 323"/>
                <a:gd name="T32" fmla="*/ 275 w 392"/>
                <a:gd name="T33" fmla="*/ 107 h 323"/>
                <a:gd name="T34" fmla="*/ 286 w 392"/>
                <a:gd name="T35" fmla="*/ 112 h 323"/>
                <a:gd name="T36" fmla="*/ 288 w 392"/>
                <a:gd name="T37" fmla="*/ 122 h 323"/>
                <a:gd name="T38" fmla="*/ 287 w 392"/>
                <a:gd name="T39" fmla="*/ 128 h 323"/>
                <a:gd name="T40" fmla="*/ 292 w 392"/>
                <a:gd name="T41" fmla="*/ 139 h 323"/>
                <a:gd name="T42" fmla="*/ 298 w 392"/>
                <a:gd name="T43" fmla="*/ 148 h 323"/>
                <a:gd name="T44" fmla="*/ 308 w 392"/>
                <a:gd name="T45" fmla="*/ 160 h 323"/>
                <a:gd name="T46" fmla="*/ 312 w 392"/>
                <a:gd name="T47" fmla="*/ 165 h 323"/>
                <a:gd name="T48" fmla="*/ 325 w 392"/>
                <a:gd name="T49" fmla="*/ 181 h 323"/>
                <a:gd name="T50" fmla="*/ 349 w 392"/>
                <a:gd name="T51" fmla="*/ 195 h 323"/>
                <a:gd name="T52" fmla="*/ 389 w 392"/>
                <a:gd name="T53" fmla="*/ 206 h 323"/>
                <a:gd name="T54" fmla="*/ 383 w 392"/>
                <a:gd name="T55" fmla="*/ 245 h 323"/>
                <a:gd name="T56" fmla="*/ 343 w 392"/>
                <a:gd name="T57" fmla="*/ 266 h 323"/>
                <a:gd name="T58" fmla="*/ 291 w 392"/>
                <a:gd name="T59" fmla="*/ 277 h 323"/>
                <a:gd name="T60" fmla="*/ 251 w 392"/>
                <a:gd name="T61" fmla="*/ 293 h 323"/>
                <a:gd name="T62" fmla="*/ 214 w 392"/>
                <a:gd name="T63" fmla="*/ 306 h 323"/>
                <a:gd name="T64" fmla="*/ 177 w 392"/>
                <a:gd name="T65" fmla="*/ 303 h 323"/>
                <a:gd name="T66" fmla="*/ 163 w 392"/>
                <a:gd name="T67" fmla="*/ 302 h 323"/>
                <a:gd name="T68" fmla="*/ 161 w 392"/>
                <a:gd name="T69" fmla="*/ 317 h 323"/>
                <a:gd name="T70" fmla="*/ 151 w 392"/>
                <a:gd name="T71" fmla="*/ 318 h 323"/>
                <a:gd name="T72" fmla="*/ 145 w 392"/>
                <a:gd name="T73" fmla="*/ 308 h 323"/>
                <a:gd name="T74" fmla="*/ 132 w 392"/>
                <a:gd name="T75" fmla="*/ 292 h 323"/>
                <a:gd name="T76" fmla="*/ 126 w 392"/>
                <a:gd name="T77" fmla="*/ 282 h 323"/>
                <a:gd name="T78" fmla="*/ 119 w 392"/>
                <a:gd name="T79" fmla="*/ 269 h 323"/>
                <a:gd name="T80" fmla="*/ 113 w 392"/>
                <a:gd name="T81" fmla="*/ 257 h 323"/>
                <a:gd name="T82" fmla="*/ 103 w 392"/>
                <a:gd name="T83" fmla="*/ 246 h 323"/>
                <a:gd name="T84" fmla="*/ 92 w 392"/>
                <a:gd name="T85" fmla="*/ 239 h 323"/>
                <a:gd name="T86" fmla="*/ 87 w 392"/>
                <a:gd name="T87" fmla="*/ 233 h 323"/>
                <a:gd name="T88" fmla="*/ 84 w 392"/>
                <a:gd name="T89" fmla="*/ 219 h 323"/>
                <a:gd name="T90" fmla="*/ 83 w 392"/>
                <a:gd name="T91" fmla="*/ 209 h 323"/>
                <a:gd name="T92" fmla="*/ 82 w 392"/>
                <a:gd name="T93" fmla="*/ 195 h 323"/>
                <a:gd name="T94" fmla="*/ 79 w 392"/>
                <a:gd name="T95" fmla="*/ 191 h 323"/>
                <a:gd name="T96" fmla="*/ 72 w 392"/>
                <a:gd name="T97" fmla="*/ 178 h 323"/>
                <a:gd name="T98" fmla="*/ 61 w 392"/>
                <a:gd name="T99" fmla="*/ 168 h 323"/>
                <a:gd name="T100" fmla="*/ 53 w 392"/>
                <a:gd name="T101" fmla="*/ 163 h 323"/>
                <a:gd name="T102" fmla="*/ 48 w 392"/>
                <a:gd name="T103" fmla="*/ 147 h 323"/>
                <a:gd name="T104" fmla="*/ 39 w 392"/>
                <a:gd name="T105" fmla="*/ 134 h 323"/>
                <a:gd name="T106" fmla="*/ 29 w 392"/>
                <a:gd name="T107" fmla="*/ 116 h 323"/>
                <a:gd name="T108" fmla="*/ 18 w 392"/>
                <a:gd name="T109" fmla="*/ 99 h 323"/>
                <a:gd name="T110" fmla="*/ 9 w 392"/>
                <a:gd name="T111" fmla="*/ 88 h 323"/>
                <a:gd name="T112" fmla="*/ 2 w 392"/>
                <a:gd name="T113" fmla="*/ 88 h 323"/>
                <a:gd name="T114" fmla="*/ 3 w 392"/>
                <a:gd name="T115" fmla="*/ 77 h 323"/>
                <a:gd name="T116" fmla="*/ 8 w 392"/>
                <a:gd name="T117" fmla="*/ 60 h 323"/>
                <a:gd name="T118" fmla="*/ 39 w 392"/>
                <a:gd name="T119" fmla="*/ 50 h 323"/>
                <a:gd name="T120" fmla="*/ 61 w 392"/>
                <a:gd name="T121" fmla="*/ 34 h 323"/>
                <a:gd name="T122" fmla="*/ 76 w 392"/>
                <a:gd name="T123" fmla="*/ 5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92" h="323">
                  <a:moveTo>
                    <a:pt x="136" y="317"/>
                  </a:moveTo>
                  <a:lnTo>
                    <a:pt x="137" y="317"/>
                  </a:lnTo>
                  <a:lnTo>
                    <a:pt x="138" y="317"/>
                  </a:lnTo>
                  <a:lnTo>
                    <a:pt x="139" y="317"/>
                  </a:lnTo>
                  <a:lnTo>
                    <a:pt x="139" y="316"/>
                  </a:lnTo>
                  <a:lnTo>
                    <a:pt x="141" y="316"/>
                  </a:lnTo>
                  <a:lnTo>
                    <a:pt x="141" y="317"/>
                  </a:lnTo>
                  <a:lnTo>
                    <a:pt x="142" y="317"/>
                  </a:lnTo>
                  <a:lnTo>
                    <a:pt x="142" y="318"/>
                  </a:lnTo>
                  <a:lnTo>
                    <a:pt x="142" y="319"/>
                  </a:lnTo>
                  <a:lnTo>
                    <a:pt x="141" y="319"/>
                  </a:lnTo>
                  <a:lnTo>
                    <a:pt x="139" y="319"/>
                  </a:lnTo>
                  <a:lnTo>
                    <a:pt x="141" y="318"/>
                  </a:lnTo>
                  <a:lnTo>
                    <a:pt x="139" y="318"/>
                  </a:lnTo>
                  <a:lnTo>
                    <a:pt x="138" y="318"/>
                  </a:lnTo>
                  <a:lnTo>
                    <a:pt x="137" y="318"/>
                  </a:lnTo>
                  <a:lnTo>
                    <a:pt x="137" y="317"/>
                  </a:lnTo>
                  <a:lnTo>
                    <a:pt x="136" y="317"/>
                  </a:lnTo>
                  <a:lnTo>
                    <a:pt x="135" y="316"/>
                  </a:lnTo>
                  <a:lnTo>
                    <a:pt x="135" y="315"/>
                  </a:lnTo>
                  <a:lnTo>
                    <a:pt x="134" y="315"/>
                  </a:lnTo>
                  <a:lnTo>
                    <a:pt x="134" y="314"/>
                  </a:lnTo>
                  <a:lnTo>
                    <a:pt x="135" y="314"/>
                  </a:lnTo>
                  <a:lnTo>
                    <a:pt x="135" y="315"/>
                  </a:lnTo>
                  <a:lnTo>
                    <a:pt x="136" y="315"/>
                  </a:lnTo>
                  <a:lnTo>
                    <a:pt x="136" y="316"/>
                  </a:lnTo>
                  <a:lnTo>
                    <a:pt x="136" y="317"/>
                  </a:lnTo>
                  <a:close/>
                  <a:moveTo>
                    <a:pt x="137" y="312"/>
                  </a:moveTo>
                  <a:lnTo>
                    <a:pt x="137" y="314"/>
                  </a:lnTo>
                  <a:lnTo>
                    <a:pt x="138" y="314"/>
                  </a:lnTo>
                  <a:lnTo>
                    <a:pt x="138" y="315"/>
                  </a:lnTo>
                  <a:lnTo>
                    <a:pt x="137" y="315"/>
                  </a:lnTo>
                  <a:lnTo>
                    <a:pt x="138" y="316"/>
                  </a:lnTo>
                  <a:lnTo>
                    <a:pt x="137" y="316"/>
                  </a:lnTo>
                  <a:lnTo>
                    <a:pt x="136" y="315"/>
                  </a:lnTo>
                  <a:lnTo>
                    <a:pt x="136" y="314"/>
                  </a:lnTo>
                  <a:lnTo>
                    <a:pt x="135" y="314"/>
                  </a:lnTo>
                  <a:lnTo>
                    <a:pt x="136" y="314"/>
                  </a:lnTo>
                  <a:lnTo>
                    <a:pt x="137" y="314"/>
                  </a:lnTo>
                  <a:lnTo>
                    <a:pt x="137" y="312"/>
                  </a:lnTo>
                  <a:lnTo>
                    <a:pt x="136" y="311"/>
                  </a:lnTo>
                  <a:lnTo>
                    <a:pt x="137" y="311"/>
                  </a:lnTo>
                  <a:lnTo>
                    <a:pt x="137" y="312"/>
                  </a:lnTo>
                  <a:close/>
                  <a:moveTo>
                    <a:pt x="45" y="142"/>
                  </a:moveTo>
                  <a:lnTo>
                    <a:pt x="45" y="143"/>
                  </a:lnTo>
                  <a:lnTo>
                    <a:pt x="46" y="143"/>
                  </a:lnTo>
                  <a:lnTo>
                    <a:pt x="45" y="143"/>
                  </a:lnTo>
                  <a:lnTo>
                    <a:pt x="45" y="142"/>
                  </a:lnTo>
                  <a:lnTo>
                    <a:pt x="44" y="142"/>
                  </a:lnTo>
                  <a:lnTo>
                    <a:pt x="45" y="142"/>
                  </a:lnTo>
                  <a:close/>
                  <a:moveTo>
                    <a:pt x="41" y="142"/>
                  </a:moveTo>
                  <a:lnTo>
                    <a:pt x="42" y="142"/>
                  </a:lnTo>
                  <a:lnTo>
                    <a:pt x="44" y="143"/>
                  </a:lnTo>
                  <a:lnTo>
                    <a:pt x="42" y="143"/>
                  </a:lnTo>
                  <a:lnTo>
                    <a:pt x="44" y="143"/>
                  </a:lnTo>
                  <a:lnTo>
                    <a:pt x="44" y="144"/>
                  </a:lnTo>
                  <a:lnTo>
                    <a:pt x="42" y="144"/>
                  </a:lnTo>
                  <a:lnTo>
                    <a:pt x="42" y="143"/>
                  </a:lnTo>
                  <a:lnTo>
                    <a:pt x="41" y="143"/>
                  </a:lnTo>
                  <a:lnTo>
                    <a:pt x="41" y="142"/>
                  </a:lnTo>
                  <a:lnTo>
                    <a:pt x="40" y="142"/>
                  </a:lnTo>
                  <a:lnTo>
                    <a:pt x="40" y="141"/>
                  </a:lnTo>
                  <a:lnTo>
                    <a:pt x="41" y="141"/>
                  </a:lnTo>
                  <a:lnTo>
                    <a:pt x="41" y="142"/>
                  </a:lnTo>
                  <a:close/>
                  <a:moveTo>
                    <a:pt x="42" y="141"/>
                  </a:moveTo>
                  <a:lnTo>
                    <a:pt x="41" y="141"/>
                  </a:lnTo>
                  <a:lnTo>
                    <a:pt x="41" y="140"/>
                  </a:lnTo>
                  <a:lnTo>
                    <a:pt x="42" y="140"/>
                  </a:lnTo>
                  <a:lnTo>
                    <a:pt x="42" y="141"/>
                  </a:lnTo>
                  <a:close/>
                  <a:moveTo>
                    <a:pt x="39" y="140"/>
                  </a:moveTo>
                  <a:lnTo>
                    <a:pt x="40" y="141"/>
                  </a:lnTo>
                  <a:lnTo>
                    <a:pt x="41" y="141"/>
                  </a:lnTo>
                  <a:lnTo>
                    <a:pt x="42" y="142"/>
                  </a:lnTo>
                  <a:lnTo>
                    <a:pt x="41" y="142"/>
                  </a:lnTo>
                  <a:lnTo>
                    <a:pt x="41" y="141"/>
                  </a:lnTo>
                  <a:lnTo>
                    <a:pt x="40" y="141"/>
                  </a:lnTo>
                  <a:lnTo>
                    <a:pt x="40" y="140"/>
                  </a:lnTo>
                  <a:lnTo>
                    <a:pt x="39" y="140"/>
                  </a:lnTo>
                  <a:close/>
                  <a:moveTo>
                    <a:pt x="44" y="140"/>
                  </a:moveTo>
                  <a:lnTo>
                    <a:pt x="44" y="141"/>
                  </a:lnTo>
                  <a:lnTo>
                    <a:pt x="42" y="141"/>
                  </a:lnTo>
                  <a:lnTo>
                    <a:pt x="42" y="140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40"/>
                  </a:lnTo>
                  <a:close/>
                  <a:moveTo>
                    <a:pt x="37" y="139"/>
                  </a:moveTo>
                  <a:lnTo>
                    <a:pt x="38" y="140"/>
                  </a:lnTo>
                  <a:lnTo>
                    <a:pt x="39" y="140"/>
                  </a:lnTo>
                  <a:lnTo>
                    <a:pt x="38" y="140"/>
                  </a:lnTo>
                  <a:lnTo>
                    <a:pt x="37" y="139"/>
                  </a:lnTo>
                  <a:lnTo>
                    <a:pt x="35" y="140"/>
                  </a:lnTo>
                  <a:lnTo>
                    <a:pt x="35" y="139"/>
                  </a:lnTo>
                  <a:lnTo>
                    <a:pt x="35" y="137"/>
                  </a:lnTo>
                  <a:lnTo>
                    <a:pt x="37" y="137"/>
                  </a:lnTo>
                  <a:lnTo>
                    <a:pt x="35" y="137"/>
                  </a:lnTo>
                  <a:lnTo>
                    <a:pt x="35" y="139"/>
                  </a:lnTo>
                  <a:lnTo>
                    <a:pt x="37" y="139"/>
                  </a:lnTo>
                  <a:close/>
                  <a:moveTo>
                    <a:pt x="37" y="136"/>
                  </a:moveTo>
                  <a:lnTo>
                    <a:pt x="38" y="136"/>
                  </a:lnTo>
                  <a:lnTo>
                    <a:pt x="38" y="137"/>
                  </a:lnTo>
                  <a:lnTo>
                    <a:pt x="37" y="137"/>
                  </a:lnTo>
                  <a:lnTo>
                    <a:pt x="37" y="136"/>
                  </a:lnTo>
                  <a:lnTo>
                    <a:pt x="35" y="136"/>
                  </a:lnTo>
                  <a:lnTo>
                    <a:pt x="35" y="135"/>
                  </a:lnTo>
                  <a:lnTo>
                    <a:pt x="37" y="134"/>
                  </a:lnTo>
                  <a:lnTo>
                    <a:pt x="37" y="135"/>
                  </a:lnTo>
                  <a:lnTo>
                    <a:pt x="37" y="136"/>
                  </a:lnTo>
                  <a:close/>
                  <a:moveTo>
                    <a:pt x="280" y="102"/>
                  </a:moveTo>
                  <a:lnTo>
                    <a:pt x="281" y="103"/>
                  </a:lnTo>
                  <a:lnTo>
                    <a:pt x="282" y="103"/>
                  </a:lnTo>
                  <a:lnTo>
                    <a:pt x="281" y="103"/>
                  </a:lnTo>
                  <a:lnTo>
                    <a:pt x="280" y="103"/>
                  </a:lnTo>
                  <a:lnTo>
                    <a:pt x="279" y="103"/>
                  </a:lnTo>
                  <a:lnTo>
                    <a:pt x="279" y="102"/>
                  </a:lnTo>
                  <a:lnTo>
                    <a:pt x="278" y="102"/>
                  </a:lnTo>
                  <a:lnTo>
                    <a:pt x="278" y="103"/>
                  </a:lnTo>
                  <a:lnTo>
                    <a:pt x="278" y="102"/>
                  </a:lnTo>
                  <a:lnTo>
                    <a:pt x="279" y="102"/>
                  </a:lnTo>
                  <a:lnTo>
                    <a:pt x="280" y="102"/>
                  </a:lnTo>
                  <a:close/>
                  <a:moveTo>
                    <a:pt x="99" y="2"/>
                  </a:moveTo>
                  <a:lnTo>
                    <a:pt x="102" y="2"/>
                  </a:lnTo>
                  <a:lnTo>
                    <a:pt x="108" y="4"/>
                  </a:lnTo>
                  <a:lnTo>
                    <a:pt x="109" y="5"/>
                  </a:lnTo>
                  <a:lnTo>
                    <a:pt x="110" y="5"/>
                  </a:lnTo>
                  <a:lnTo>
                    <a:pt x="112" y="6"/>
                  </a:lnTo>
                  <a:lnTo>
                    <a:pt x="113" y="7"/>
                  </a:lnTo>
                  <a:lnTo>
                    <a:pt x="116" y="8"/>
                  </a:lnTo>
                  <a:lnTo>
                    <a:pt x="117" y="10"/>
                  </a:lnTo>
                  <a:lnTo>
                    <a:pt x="118" y="11"/>
                  </a:lnTo>
                  <a:lnTo>
                    <a:pt x="119" y="11"/>
                  </a:lnTo>
                  <a:lnTo>
                    <a:pt x="122" y="12"/>
                  </a:lnTo>
                  <a:lnTo>
                    <a:pt x="123" y="12"/>
                  </a:lnTo>
                  <a:lnTo>
                    <a:pt x="124" y="13"/>
                  </a:lnTo>
                  <a:lnTo>
                    <a:pt x="126" y="14"/>
                  </a:lnTo>
                  <a:lnTo>
                    <a:pt x="128" y="15"/>
                  </a:lnTo>
                  <a:lnTo>
                    <a:pt x="130" y="17"/>
                  </a:lnTo>
                  <a:lnTo>
                    <a:pt x="131" y="18"/>
                  </a:lnTo>
                  <a:lnTo>
                    <a:pt x="134" y="19"/>
                  </a:lnTo>
                  <a:lnTo>
                    <a:pt x="135" y="19"/>
                  </a:lnTo>
                  <a:lnTo>
                    <a:pt x="136" y="20"/>
                  </a:lnTo>
                  <a:lnTo>
                    <a:pt x="138" y="21"/>
                  </a:lnTo>
                  <a:lnTo>
                    <a:pt x="139" y="23"/>
                  </a:lnTo>
                  <a:lnTo>
                    <a:pt x="141" y="24"/>
                  </a:lnTo>
                  <a:lnTo>
                    <a:pt x="143" y="25"/>
                  </a:lnTo>
                  <a:lnTo>
                    <a:pt x="144" y="26"/>
                  </a:lnTo>
                  <a:lnTo>
                    <a:pt x="145" y="28"/>
                  </a:lnTo>
                  <a:lnTo>
                    <a:pt x="147" y="30"/>
                  </a:lnTo>
                  <a:lnTo>
                    <a:pt x="149" y="31"/>
                  </a:lnTo>
                  <a:lnTo>
                    <a:pt x="150" y="33"/>
                  </a:lnTo>
                  <a:lnTo>
                    <a:pt x="152" y="34"/>
                  </a:lnTo>
                  <a:lnTo>
                    <a:pt x="154" y="36"/>
                  </a:lnTo>
                  <a:lnTo>
                    <a:pt x="156" y="38"/>
                  </a:lnTo>
                  <a:lnTo>
                    <a:pt x="157" y="39"/>
                  </a:lnTo>
                  <a:lnTo>
                    <a:pt x="160" y="39"/>
                  </a:lnTo>
                  <a:lnTo>
                    <a:pt x="161" y="40"/>
                  </a:lnTo>
                  <a:lnTo>
                    <a:pt x="163" y="42"/>
                  </a:lnTo>
                  <a:lnTo>
                    <a:pt x="165" y="44"/>
                  </a:lnTo>
                  <a:lnTo>
                    <a:pt x="168" y="45"/>
                  </a:lnTo>
                  <a:lnTo>
                    <a:pt x="169" y="47"/>
                  </a:lnTo>
                  <a:lnTo>
                    <a:pt x="171" y="50"/>
                  </a:lnTo>
                  <a:lnTo>
                    <a:pt x="173" y="50"/>
                  </a:lnTo>
                  <a:lnTo>
                    <a:pt x="174" y="51"/>
                  </a:lnTo>
                  <a:lnTo>
                    <a:pt x="175" y="53"/>
                  </a:lnTo>
                  <a:lnTo>
                    <a:pt x="177" y="55"/>
                  </a:lnTo>
                  <a:lnTo>
                    <a:pt x="180" y="57"/>
                  </a:lnTo>
                  <a:lnTo>
                    <a:pt x="181" y="58"/>
                  </a:lnTo>
                  <a:lnTo>
                    <a:pt x="183" y="59"/>
                  </a:lnTo>
                  <a:lnTo>
                    <a:pt x="186" y="60"/>
                  </a:lnTo>
                  <a:lnTo>
                    <a:pt x="187" y="63"/>
                  </a:lnTo>
                  <a:lnTo>
                    <a:pt x="188" y="64"/>
                  </a:lnTo>
                  <a:lnTo>
                    <a:pt x="189" y="64"/>
                  </a:lnTo>
                  <a:lnTo>
                    <a:pt x="190" y="64"/>
                  </a:lnTo>
                  <a:lnTo>
                    <a:pt x="193" y="64"/>
                  </a:lnTo>
                  <a:lnTo>
                    <a:pt x="194" y="64"/>
                  </a:lnTo>
                  <a:lnTo>
                    <a:pt x="195" y="64"/>
                  </a:lnTo>
                  <a:lnTo>
                    <a:pt x="197" y="64"/>
                  </a:lnTo>
                  <a:lnTo>
                    <a:pt x="199" y="65"/>
                  </a:lnTo>
                  <a:lnTo>
                    <a:pt x="201" y="65"/>
                  </a:lnTo>
                  <a:lnTo>
                    <a:pt x="202" y="65"/>
                  </a:lnTo>
                  <a:lnTo>
                    <a:pt x="203" y="65"/>
                  </a:lnTo>
                  <a:lnTo>
                    <a:pt x="206" y="65"/>
                  </a:lnTo>
                  <a:lnTo>
                    <a:pt x="208" y="65"/>
                  </a:lnTo>
                  <a:lnTo>
                    <a:pt x="209" y="66"/>
                  </a:lnTo>
                  <a:lnTo>
                    <a:pt x="212" y="66"/>
                  </a:lnTo>
                  <a:lnTo>
                    <a:pt x="213" y="66"/>
                  </a:lnTo>
                  <a:lnTo>
                    <a:pt x="215" y="66"/>
                  </a:lnTo>
                  <a:lnTo>
                    <a:pt x="216" y="66"/>
                  </a:lnTo>
                  <a:lnTo>
                    <a:pt x="217" y="66"/>
                  </a:lnTo>
                  <a:lnTo>
                    <a:pt x="220" y="66"/>
                  </a:lnTo>
                  <a:lnTo>
                    <a:pt x="221" y="66"/>
                  </a:lnTo>
                  <a:lnTo>
                    <a:pt x="222" y="66"/>
                  </a:lnTo>
                  <a:lnTo>
                    <a:pt x="223" y="66"/>
                  </a:lnTo>
                  <a:lnTo>
                    <a:pt x="225" y="66"/>
                  </a:lnTo>
                  <a:lnTo>
                    <a:pt x="227" y="66"/>
                  </a:lnTo>
                  <a:lnTo>
                    <a:pt x="229" y="66"/>
                  </a:lnTo>
                  <a:lnTo>
                    <a:pt x="230" y="68"/>
                  </a:lnTo>
                  <a:lnTo>
                    <a:pt x="233" y="68"/>
                  </a:lnTo>
                  <a:lnTo>
                    <a:pt x="234" y="68"/>
                  </a:lnTo>
                  <a:lnTo>
                    <a:pt x="236" y="68"/>
                  </a:lnTo>
                  <a:lnTo>
                    <a:pt x="239" y="68"/>
                  </a:lnTo>
                  <a:lnTo>
                    <a:pt x="239" y="68"/>
                  </a:lnTo>
                  <a:lnTo>
                    <a:pt x="240" y="68"/>
                  </a:lnTo>
                  <a:lnTo>
                    <a:pt x="240" y="69"/>
                  </a:lnTo>
                  <a:lnTo>
                    <a:pt x="241" y="72"/>
                  </a:lnTo>
                  <a:lnTo>
                    <a:pt x="242" y="73"/>
                  </a:lnTo>
                  <a:lnTo>
                    <a:pt x="242" y="75"/>
                  </a:lnTo>
                  <a:lnTo>
                    <a:pt x="242" y="76"/>
                  </a:lnTo>
                  <a:lnTo>
                    <a:pt x="243" y="76"/>
                  </a:lnTo>
                  <a:lnTo>
                    <a:pt x="243" y="77"/>
                  </a:lnTo>
                  <a:lnTo>
                    <a:pt x="245" y="77"/>
                  </a:lnTo>
                  <a:lnTo>
                    <a:pt x="248" y="77"/>
                  </a:lnTo>
                  <a:lnTo>
                    <a:pt x="252" y="77"/>
                  </a:lnTo>
                  <a:lnTo>
                    <a:pt x="255" y="77"/>
                  </a:lnTo>
                  <a:lnTo>
                    <a:pt x="259" y="77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9"/>
                  </a:lnTo>
                  <a:lnTo>
                    <a:pt x="259" y="81"/>
                  </a:lnTo>
                  <a:lnTo>
                    <a:pt x="259" y="81"/>
                  </a:lnTo>
                  <a:lnTo>
                    <a:pt x="259" y="81"/>
                  </a:lnTo>
                  <a:lnTo>
                    <a:pt x="259" y="79"/>
                  </a:lnTo>
                  <a:lnTo>
                    <a:pt x="260" y="81"/>
                  </a:lnTo>
                  <a:lnTo>
                    <a:pt x="259" y="81"/>
                  </a:lnTo>
                  <a:lnTo>
                    <a:pt x="259" y="82"/>
                  </a:lnTo>
                  <a:lnTo>
                    <a:pt x="260" y="83"/>
                  </a:lnTo>
                  <a:lnTo>
                    <a:pt x="261" y="84"/>
                  </a:lnTo>
                  <a:lnTo>
                    <a:pt x="261" y="85"/>
                  </a:lnTo>
                  <a:lnTo>
                    <a:pt x="261" y="86"/>
                  </a:lnTo>
                  <a:lnTo>
                    <a:pt x="261" y="88"/>
                  </a:lnTo>
                  <a:lnTo>
                    <a:pt x="262" y="88"/>
                  </a:lnTo>
                  <a:lnTo>
                    <a:pt x="261" y="88"/>
                  </a:lnTo>
                  <a:lnTo>
                    <a:pt x="262" y="89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4" y="89"/>
                  </a:lnTo>
                  <a:lnTo>
                    <a:pt x="264" y="90"/>
                  </a:lnTo>
                  <a:lnTo>
                    <a:pt x="264" y="91"/>
                  </a:lnTo>
                  <a:lnTo>
                    <a:pt x="265" y="91"/>
                  </a:lnTo>
                  <a:lnTo>
                    <a:pt x="266" y="92"/>
                  </a:lnTo>
                  <a:lnTo>
                    <a:pt x="266" y="94"/>
                  </a:lnTo>
                  <a:lnTo>
                    <a:pt x="266" y="95"/>
                  </a:lnTo>
                  <a:lnTo>
                    <a:pt x="266" y="94"/>
                  </a:lnTo>
                  <a:lnTo>
                    <a:pt x="265" y="95"/>
                  </a:lnTo>
                  <a:lnTo>
                    <a:pt x="265" y="94"/>
                  </a:lnTo>
                  <a:lnTo>
                    <a:pt x="265" y="92"/>
                  </a:lnTo>
                  <a:lnTo>
                    <a:pt x="265" y="94"/>
                  </a:lnTo>
                  <a:lnTo>
                    <a:pt x="265" y="95"/>
                  </a:lnTo>
                  <a:lnTo>
                    <a:pt x="265" y="96"/>
                  </a:lnTo>
                  <a:lnTo>
                    <a:pt x="265" y="95"/>
                  </a:lnTo>
                  <a:lnTo>
                    <a:pt x="265" y="96"/>
                  </a:lnTo>
                  <a:lnTo>
                    <a:pt x="266" y="96"/>
                  </a:lnTo>
                  <a:lnTo>
                    <a:pt x="266" y="96"/>
                  </a:lnTo>
                  <a:lnTo>
                    <a:pt x="265" y="96"/>
                  </a:lnTo>
                  <a:lnTo>
                    <a:pt x="266" y="97"/>
                  </a:lnTo>
                  <a:lnTo>
                    <a:pt x="266" y="96"/>
                  </a:lnTo>
                  <a:lnTo>
                    <a:pt x="267" y="96"/>
                  </a:lnTo>
                  <a:lnTo>
                    <a:pt x="266" y="97"/>
                  </a:lnTo>
                  <a:lnTo>
                    <a:pt x="267" y="97"/>
                  </a:lnTo>
                  <a:lnTo>
                    <a:pt x="267" y="96"/>
                  </a:lnTo>
                  <a:lnTo>
                    <a:pt x="268" y="96"/>
                  </a:lnTo>
                  <a:lnTo>
                    <a:pt x="268" y="97"/>
                  </a:lnTo>
                  <a:lnTo>
                    <a:pt x="269" y="97"/>
                  </a:lnTo>
                  <a:lnTo>
                    <a:pt x="269" y="98"/>
                  </a:lnTo>
                  <a:lnTo>
                    <a:pt x="269" y="97"/>
                  </a:lnTo>
                  <a:lnTo>
                    <a:pt x="271" y="98"/>
                  </a:lnTo>
                  <a:lnTo>
                    <a:pt x="272" y="98"/>
                  </a:lnTo>
                  <a:lnTo>
                    <a:pt x="272" y="97"/>
                  </a:lnTo>
                  <a:lnTo>
                    <a:pt x="273" y="98"/>
                  </a:lnTo>
                  <a:lnTo>
                    <a:pt x="274" y="98"/>
                  </a:lnTo>
                  <a:lnTo>
                    <a:pt x="274" y="99"/>
                  </a:lnTo>
                  <a:lnTo>
                    <a:pt x="273" y="99"/>
                  </a:lnTo>
                  <a:lnTo>
                    <a:pt x="272" y="101"/>
                  </a:lnTo>
                  <a:lnTo>
                    <a:pt x="272" y="99"/>
                  </a:lnTo>
                  <a:lnTo>
                    <a:pt x="271" y="101"/>
                  </a:lnTo>
                  <a:lnTo>
                    <a:pt x="272" y="101"/>
                  </a:lnTo>
                  <a:lnTo>
                    <a:pt x="273" y="101"/>
                  </a:lnTo>
                  <a:lnTo>
                    <a:pt x="274" y="101"/>
                  </a:lnTo>
                  <a:lnTo>
                    <a:pt x="273" y="101"/>
                  </a:lnTo>
                  <a:lnTo>
                    <a:pt x="273" y="102"/>
                  </a:lnTo>
                  <a:lnTo>
                    <a:pt x="273" y="103"/>
                  </a:lnTo>
                  <a:lnTo>
                    <a:pt x="273" y="102"/>
                  </a:lnTo>
                  <a:lnTo>
                    <a:pt x="274" y="102"/>
                  </a:lnTo>
                  <a:lnTo>
                    <a:pt x="274" y="103"/>
                  </a:lnTo>
                  <a:lnTo>
                    <a:pt x="274" y="104"/>
                  </a:lnTo>
                  <a:lnTo>
                    <a:pt x="274" y="105"/>
                  </a:lnTo>
                  <a:lnTo>
                    <a:pt x="275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5" y="107"/>
                  </a:lnTo>
                  <a:lnTo>
                    <a:pt x="277" y="107"/>
                  </a:lnTo>
                  <a:lnTo>
                    <a:pt x="278" y="107"/>
                  </a:lnTo>
                  <a:lnTo>
                    <a:pt x="279" y="107"/>
                  </a:lnTo>
                  <a:lnTo>
                    <a:pt x="278" y="107"/>
                  </a:lnTo>
                  <a:lnTo>
                    <a:pt x="278" y="105"/>
                  </a:lnTo>
                  <a:lnTo>
                    <a:pt x="279" y="105"/>
                  </a:lnTo>
                  <a:lnTo>
                    <a:pt x="279" y="107"/>
                  </a:lnTo>
                  <a:lnTo>
                    <a:pt x="279" y="105"/>
                  </a:lnTo>
                  <a:lnTo>
                    <a:pt x="280" y="105"/>
                  </a:lnTo>
                  <a:lnTo>
                    <a:pt x="279" y="107"/>
                  </a:lnTo>
                  <a:lnTo>
                    <a:pt x="279" y="108"/>
                  </a:lnTo>
                  <a:lnTo>
                    <a:pt x="280" y="108"/>
                  </a:lnTo>
                  <a:lnTo>
                    <a:pt x="281" y="110"/>
                  </a:lnTo>
                  <a:lnTo>
                    <a:pt x="282" y="111"/>
                  </a:lnTo>
                  <a:lnTo>
                    <a:pt x="284" y="111"/>
                  </a:lnTo>
                  <a:lnTo>
                    <a:pt x="285" y="112"/>
                  </a:lnTo>
                  <a:lnTo>
                    <a:pt x="286" y="112"/>
                  </a:lnTo>
                  <a:lnTo>
                    <a:pt x="287" y="112"/>
                  </a:lnTo>
                  <a:lnTo>
                    <a:pt x="287" y="114"/>
                  </a:lnTo>
                  <a:lnTo>
                    <a:pt x="287" y="114"/>
                  </a:lnTo>
                  <a:lnTo>
                    <a:pt x="288" y="115"/>
                  </a:lnTo>
                  <a:lnTo>
                    <a:pt x="288" y="116"/>
                  </a:lnTo>
                  <a:lnTo>
                    <a:pt x="290" y="117"/>
                  </a:lnTo>
                  <a:lnTo>
                    <a:pt x="288" y="116"/>
                  </a:lnTo>
                  <a:lnTo>
                    <a:pt x="287" y="116"/>
                  </a:lnTo>
                  <a:lnTo>
                    <a:pt x="287" y="115"/>
                  </a:lnTo>
                  <a:lnTo>
                    <a:pt x="287" y="116"/>
                  </a:lnTo>
                  <a:lnTo>
                    <a:pt x="287" y="116"/>
                  </a:lnTo>
                  <a:lnTo>
                    <a:pt x="287" y="117"/>
                  </a:lnTo>
                  <a:lnTo>
                    <a:pt x="287" y="117"/>
                  </a:lnTo>
                  <a:lnTo>
                    <a:pt x="287" y="118"/>
                  </a:lnTo>
                  <a:lnTo>
                    <a:pt x="287" y="120"/>
                  </a:lnTo>
                  <a:lnTo>
                    <a:pt x="287" y="121"/>
                  </a:lnTo>
                  <a:lnTo>
                    <a:pt x="288" y="122"/>
                  </a:lnTo>
                  <a:lnTo>
                    <a:pt x="290" y="122"/>
                  </a:lnTo>
                  <a:lnTo>
                    <a:pt x="291" y="123"/>
                  </a:lnTo>
                  <a:lnTo>
                    <a:pt x="291" y="124"/>
                  </a:lnTo>
                  <a:lnTo>
                    <a:pt x="291" y="125"/>
                  </a:lnTo>
                  <a:lnTo>
                    <a:pt x="291" y="127"/>
                  </a:lnTo>
                  <a:lnTo>
                    <a:pt x="290" y="127"/>
                  </a:lnTo>
                  <a:lnTo>
                    <a:pt x="290" y="128"/>
                  </a:lnTo>
                  <a:lnTo>
                    <a:pt x="290" y="129"/>
                  </a:lnTo>
                  <a:lnTo>
                    <a:pt x="290" y="128"/>
                  </a:lnTo>
                  <a:lnTo>
                    <a:pt x="288" y="128"/>
                  </a:lnTo>
                  <a:lnTo>
                    <a:pt x="288" y="127"/>
                  </a:lnTo>
                  <a:lnTo>
                    <a:pt x="287" y="127"/>
                  </a:lnTo>
                  <a:lnTo>
                    <a:pt x="287" y="125"/>
                  </a:lnTo>
                  <a:lnTo>
                    <a:pt x="287" y="127"/>
                  </a:lnTo>
                  <a:lnTo>
                    <a:pt x="287" y="127"/>
                  </a:lnTo>
                  <a:lnTo>
                    <a:pt x="287" y="128"/>
                  </a:lnTo>
                  <a:lnTo>
                    <a:pt x="287" y="128"/>
                  </a:lnTo>
                  <a:lnTo>
                    <a:pt x="287" y="129"/>
                  </a:lnTo>
                  <a:lnTo>
                    <a:pt x="287" y="129"/>
                  </a:lnTo>
                  <a:lnTo>
                    <a:pt x="287" y="129"/>
                  </a:lnTo>
                  <a:lnTo>
                    <a:pt x="287" y="130"/>
                  </a:lnTo>
                  <a:lnTo>
                    <a:pt x="287" y="130"/>
                  </a:lnTo>
                  <a:lnTo>
                    <a:pt x="287" y="130"/>
                  </a:lnTo>
                  <a:lnTo>
                    <a:pt x="287" y="129"/>
                  </a:lnTo>
                  <a:lnTo>
                    <a:pt x="287" y="130"/>
                  </a:lnTo>
                  <a:lnTo>
                    <a:pt x="288" y="130"/>
                  </a:lnTo>
                  <a:lnTo>
                    <a:pt x="288" y="131"/>
                  </a:lnTo>
                  <a:lnTo>
                    <a:pt x="290" y="131"/>
                  </a:lnTo>
                  <a:lnTo>
                    <a:pt x="288" y="133"/>
                  </a:lnTo>
                  <a:lnTo>
                    <a:pt x="290" y="134"/>
                  </a:lnTo>
                  <a:lnTo>
                    <a:pt x="290" y="135"/>
                  </a:lnTo>
                  <a:lnTo>
                    <a:pt x="291" y="136"/>
                  </a:lnTo>
                  <a:lnTo>
                    <a:pt x="292" y="137"/>
                  </a:lnTo>
                  <a:lnTo>
                    <a:pt x="292" y="139"/>
                  </a:lnTo>
                  <a:lnTo>
                    <a:pt x="291" y="137"/>
                  </a:lnTo>
                  <a:lnTo>
                    <a:pt x="291" y="136"/>
                  </a:lnTo>
                  <a:lnTo>
                    <a:pt x="290" y="136"/>
                  </a:lnTo>
                  <a:lnTo>
                    <a:pt x="290" y="137"/>
                  </a:lnTo>
                  <a:lnTo>
                    <a:pt x="291" y="137"/>
                  </a:lnTo>
                  <a:lnTo>
                    <a:pt x="291" y="139"/>
                  </a:lnTo>
                  <a:lnTo>
                    <a:pt x="293" y="142"/>
                  </a:lnTo>
                  <a:lnTo>
                    <a:pt x="294" y="142"/>
                  </a:lnTo>
                  <a:lnTo>
                    <a:pt x="294" y="141"/>
                  </a:lnTo>
                  <a:lnTo>
                    <a:pt x="294" y="142"/>
                  </a:lnTo>
                  <a:lnTo>
                    <a:pt x="295" y="142"/>
                  </a:lnTo>
                  <a:lnTo>
                    <a:pt x="297" y="143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7"/>
                  </a:lnTo>
                  <a:lnTo>
                    <a:pt x="297" y="148"/>
                  </a:lnTo>
                  <a:lnTo>
                    <a:pt x="298" y="148"/>
                  </a:lnTo>
                  <a:lnTo>
                    <a:pt x="298" y="149"/>
                  </a:lnTo>
                  <a:lnTo>
                    <a:pt x="298" y="150"/>
                  </a:lnTo>
                  <a:lnTo>
                    <a:pt x="298" y="152"/>
                  </a:lnTo>
                  <a:lnTo>
                    <a:pt x="298" y="150"/>
                  </a:lnTo>
                  <a:lnTo>
                    <a:pt x="299" y="152"/>
                  </a:lnTo>
                  <a:lnTo>
                    <a:pt x="300" y="153"/>
                  </a:lnTo>
                  <a:lnTo>
                    <a:pt x="300" y="153"/>
                  </a:lnTo>
                  <a:lnTo>
                    <a:pt x="301" y="153"/>
                  </a:lnTo>
                  <a:lnTo>
                    <a:pt x="301" y="154"/>
                  </a:lnTo>
                  <a:lnTo>
                    <a:pt x="301" y="155"/>
                  </a:lnTo>
                  <a:lnTo>
                    <a:pt x="301" y="156"/>
                  </a:lnTo>
                  <a:lnTo>
                    <a:pt x="303" y="156"/>
                  </a:lnTo>
                  <a:lnTo>
                    <a:pt x="304" y="159"/>
                  </a:lnTo>
                  <a:lnTo>
                    <a:pt x="305" y="160"/>
                  </a:lnTo>
                  <a:lnTo>
                    <a:pt x="306" y="160"/>
                  </a:lnTo>
                  <a:lnTo>
                    <a:pt x="307" y="160"/>
                  </a:lnTo>
                  <a:lnTo>
                    <a:pt x="308" y="160"/>
                  </a:lnTo>
                  <a:lnTo>
                    <a:pt x="310" y="160"/>
                  </a:lnTo>
                  <a:lnTo>
                    <a:pt x="311" y="159"/>
                  </a:lnTo>
                  <a:lnTo>
                    <a:pt x="312" y="159"/>
                  </a:lnTo>
                  <a:lnTo>
                    <a:pt x="312" y="160"/>
                  </a:lnTo>
                  <a:lnTo>
                    <a:pt x="312" y="159"/>
                  </a:lnTo>
                  <a:lnTo>
                    <a:pt x="312" y="160"/>
                  </a:lnTo>
                  <a:lnTo>
                    <a:pt x="312" y="161"/>
                  </a:lnTo>
                  <a:lnTo>
                    <a:pt x="313" y="161"/>
                  </a:lnTo>
                  <a:lnTo>
                    <a:pt x="313" y="160"/>
                  </a:lnTo>
                  <a:lnTo>
                    <a:pt x="314" y="159"/>
                  </a:lnTo>
                  <a:lnTo>
                    <a:pt x="316" y="160"/>
                  </a:lnTo>
                  <a:lnTo>
                    <a:pt x="314" y="160"/>
                  </a:lnTo>
                  <a:lnTo>
                    <a:pt x="314" y="161"/>
                  </a:lnTo>
                  <a:lnTo>
                    <a:pt x="314" y="162"/>
                  </a:lnTo>
                  <a:lnTo>
                    <a:pt x="313" y="162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6"/>
                  </a:lnTo>
                  <a:lnTo>
                    <a:pt x="313" y="166"/>
                  </a:lnTo>
                  <a:lnTo>
                    <a:pt x="314" y="166"/>
                  </a:lnTo>
                  <a:lnTo>
                    <a:pt x="316" y="166"/>
                  </a:lnTo>
                  <a:lnTo>
                    <a:pt x="316" y="167"/>
                  </a:lnTo>
                  <a:lnTo>
                    <a:pt x="317" y="167"/>
                  </a:lnTo>
                  <a:lnTo>
                    <a:pt x="317" y="168"/>
                  </a:lnTo>
                  <a:lnTo>
                    <a:pt x="317" y="169"/>
                  </a:lnTo>
                  <a:lnTo>
                    <a:pt x="317" y="170"/>
                  </a:lnTo>
                  <a:lnTo>
                    <a:pt x="318" y="172"/>
                  </a:lnTo>
                  <a:lnTo>
                    <a:pt x="319" y="173"/>
                  </a:lnTo>
                  <a:lnTo>
                    <a:pt x="319" y="174"/>
                  </a:lnTo>
                  <a:lnTo>
                    <a:pt x="320" y="176"/>
                  </a:lnTo>
                  <a:lnTo>
                    <a:pt x="321" y="178"/>
                  </a:lnTo>
                  <a:lnTo>
                    <a:pt x="323" y="179"/>
                  </a:lnTo>
                  <a:lnTo>
                    <a:pt x="324" y="180"/>
                  </a:lnTo>
                  <a:lnTo>
                    <a:pt x="325" y="181"/>
                  </a:lnTo>
                  <a:lnTo>
                    <a:pt x="326" y="181"/>
                  </a:lnTo>
                  <a:lnTo>
                    <a:pt x="326" y="182"/>
                  </a:lnTo>
                  <a:lnTo>
                    <a:pt x="327" y="183"/>
                  </a:lnTo>
                  <a:lnTo>
                    <a:pt x="329" y="185"/>
                  </a:lnTo>
                  <a:lnTo>
                    <a:pt x="330" y="187"/>
                  </a:lnTo>
                  <a:lnTo>
                    <a:pt x="331" y="188"/>
                  </a:lnTo>
                  <a:lnTo>
                    <a:pt x="332" y="189"/>
                  </a:lnTo>
                  <a:lnTo>
                    <a:pt x="333" y="191"/>
                  </a:lnTo>
                  <a:lnTo>
                    <a:pt x="333" y="192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6" y="194"/>
                  </a:lnTo>
                  <a:lnTo>
                    <a:pt x="339" y="194"/>
                  </a:lnTo>
                  <a:lnTo>
                    <a:pt x="342" y="194"/>
                  </a:lnTo>
                  <a:lnTo>
                    <a:pt x="344" y="194"/>
                  </a:lnTo>
                  <a:lnTo>
                    <a:pt x="346" y="195"/>
                  </a:lnTo>
                  <a:lnTo>
                    <a:pt x="349" y="195"/>
                  </a:lnTo>
                  <a:lnTo>
                    <a:pt x="351" y="195"/>
                  </a:lnTo>
                  <a:lnTo>
                    <a:pt x="353" y="196"/>
                  </a:lnTo>
                  <a:lnTo>
                    <a:pt x="357" y="196"/>
                  </a:lnTo>
                  <a:lnTo>
                    <a:pt x="359" y="196"/>
                  </a:lnTo>
                  <a:lnTo>
                    <a:pt x="362" y="198"/>
                  </a:lnTo>
                  <a:lnTo>
                    <a:pt x="365" y="198"/>
                  </a:lnTo>
                  <a:lnTo>
                    <a:pt x="368" y="198"/>
                  </a:lnTo>
                  <a:lnTo>
                    <a:pt x="370" y="199"/>
                  </a:lnTo>
                  <a:lnTo>
                    <a:pt x="372" y="199"/>
                  </a:lnTo>
                  <a:lnTo>
                    <a:pt x="375" y="199"/>
                  </a:lnTo>
                  <a:lnTo>
                    <a:pt x="377" y="199"/>
                  </a:lnTo>
                  <a:lnTo>
                    <a:pt x="379" y="200"/>
                  </a:lnTo>
                  <a:lnTo>
                    <a:pt x="383" y="200"/>
                  </a:lnTo>
                  <a:lnTo>
                    <a:pt x="384" y="199"/>
                  </a:lnTo>
                  <a:lnTo>
                    <a:pt x="385" y="200"/>
                  </a:lnTo>
                  <a:lnTo>
                    <a:pt x="387" y="204"/>
                  </a:lnTo>
                  <a:lnTo>
                    <a:pt x="389" y="206"/>
                  </a:lnTo>
                  <a:lnTo>
                    <a:pt x="390" y="208"/>
                  </a:lnTo>
                  <a:lnTo>
                    <a:pt x="391" y="209"/>
                  </a:lnTo>
                  <a:lnTo>
                    <a:pt x="392" y="212"/>
                  </a:lnTo>
                  <a:lnTo>
                    <a:pt x="392" y="214"/>
                  </a:lnTo>
                  <a:lnTo>
                    <a:pt x="392" y="215"/>
                  </a:lnTo>
                  <a:lnTo>
                    <a:pt x="391" y="217"/>
                  </a:lnTo>
                  <a:lnTo>
                    <a:pt x="391" y="219"/>
                  </a:lnTo>
                  <a:lnTo>
                    <a:pt x="390" y="221"/>
                  </a:lnTo>
                  <a:lnTo>
                    <a:pt x="389" y="224"/>
                  </a:lnTo>
                  <a:lnTo>
                    <a:pt x="389" y="227"/>
                  </a:lnTo>
                  <a:lnTo>
                    <a:pt x="388" y="230"/>
                  </a:lnTo>
                  <a:lnTo>
                    <a:pt x="387" y="231"/>
                  </a:lnTo>
                  <a:lnTo>
                    <a:pt x="387" y="233"/>
                  </a:lnTo>
                  <a:lnTo>
                    <a:pt x="385" y="237"/>
                  </a:lnTo>
                  <a:lnTo>
                    <a:pt x="384" y="239"/>
                  </a:lnTo>
                  <a:lnTo>
                    <a:pt x="383" y="243"/>
                  </a:lnTo>
                  <a:lnTo>
                    <a:pt x="383" y="245"/>
                  </a:lnTo>
                  <a:lnTo>
                    <a:pt x="382" y="247"/>
                  </a:lnTo>
                  <a:lnTo>
                    <a:pt x="381" y="249"/>
                  </a:lnTo>
                  <a:lnTo>
                    <a:pt x="381" y="250"/>
                  </a:lnTo>
                  <a:lnTo>
                    <a:pt x="381" y="251"/>
                  </a:lnTo>
                  <a:lnTo>
                    <a:pt x="379" y="252"/>
                  </a:lnTo>
                  <a:lnTo>
                    <a:pt x="377" y="253"/>
                  </a:lnTo>
                  <a:lnTo>
                    <a:pt x="374" y="254"/>
                  </a:lnTo>
                  <a:lnTo>
                    <a:pt x="371" y="256"/>
                  </a:lnTo>
                  <a:lnTo>
                    <a:pt x="369" y="257"/>
                  </a:lnTo>
                  <a:lnTo>
                    <a:pt x="365" y="258"/>
                  </a:lnTo>
                  <a:lnTo>
                    <a:pt x="362" y="259"/>
                  </a:lnTo>
                  <a:lnTo>
                    <a:pt x="358" y="260"/>
                  </a:lnTo>
                  <a:lnTo>
                    <a:pt x="355" y="262"/>
                  </a:lnTo>
                  <a:lnTo>
                    <a:pt x="352" y="263"/>
                  </a:lnTo>
                  <a:lnTo>
                    <a:pt x="349" y="264"/>
                  </a:lnTo>
                  <a:lnTo>
                    <a:pt x="345" y="265"/>
                  </a:lnTo>
                  <a:lnTo>
                    <a:pt x="343" y="266"/>
                  </a:lnTo>
                  <a:lnTo>
                    <a:pt x="339" y="266"/>
                  </a:lnTo>
                  <a:lnTo>
                    <a:pt x="336" y="267"/>
                  </a:lnTo>
                  <a:lnTo>
                    <a:pt x="333" y="269"/>
                  </a:lnTo>
                  <a:lnTo>
                    <a:pt x="330" y="270"/>
                  </a:lnTo>
                  <a:lnTo>
                    <a:pt x="326" y="271"/>
                  </a:lnTo>
                  <a:lnTo>
                    <a:pt x="324" y="272"/>
                  </a:lnTo>
                  <a:lnTo>
                    <a:pt x="321" y="272"/>
                  </a:lnTo>
                  <a:lnTo>
                    <a:pt x="318" y="273"/>
                  </a:lnTo>
                  <a:lnTo>
                    <a:pt x="316" y="273"/>
                  </a:lnTo>
                  <a:lnTo>
                    <a:pt x="313" y="273"/>
                  </a:lnTo>
                  <a:lnTo>
                    <a:pt x="310" y="275"/>
                  </a:lnTo>
                  <a:lnTo>
                    <a:pt x="306" y="275"/>
                  </a:lnTo>
                  <a:lnTo>
                    <a:pt x="304" y="275"/>
                  </a:lnTo>
                  <a:lnTo>
                    <a:pt x="300" y="276"/>
                  </a:lnTo>
                  <a:lnTo>
                    <a:pt x="298" y="276"/>
                  </a:lnTo>
                  <a:lnTo>
                    <a:pt x="294" y="277"/>
                  </a:lnTo>
                  <a:lnTo>
                    <a:pt x="291" y="277"/>
                  </a:lnTo>
                  <a:lnTo>
                    <a:pt x="288" y="277"/>
                  </a:lnTo>
                  <a:lnTo>
                    <a:pt x="286" y="278"/>
                  </a:lnTo>
                  <a:lnTo>
                    <a:pt x="282" y="278"/>
                  </a:lnTo>
                  <a:lnTo>
                    <a:pt x="280" y="278"/>
                  </a:lnTo>
                  <a:lnTo>
                    <a:pt x="277" y="279"/>
                  </a:lnTo>
                  <a:lnTo>
                    <a:pt x="273" y="279"/>
                  </a:lnTo>
                  <a:lnTo>
                    <a:pt x="271" y="279"/>
                  </a:lnTo>
                  <a:lnTo>
                    <a:pt x="269" y="280"/>
                  </a:lnTo>
                  <a:lnTo>
                    <a:pt x="268" y="280"/>
                  </a:lnTo>
                  <a:lnTo>
                    <a:pt x="266" y="283"/>
                  </a:lnTo>
                  <a:lnTo>
                    <a:pt x="262" y="284"/>
                  </a:lnTo>
                  <a:lnTo>
                    <a:pt x="259" y="286"/>
                  </a:lnTo>
                  <a:lnTo>
                    <a:pt x="256" y="288"/>
                  </a:lnTo>
                  <a:lnTo>
                    <a:pt x="254" y="289"/>
                  </a:lnTo>
                  <a:lnTo>
                    <a:pt x="253" y="290"/>
                  </a:lnTo>
                  <a:lnTo>
                    <a:pt x="252" y="291"/>
                  </a:lnTo>
                  <a:lnTo>
                    <a:pt x="251" y="293"/>
                  </a:lnTo>
                  <a:lnTo>
                    <a:pt x="247" y="296"/>
                  </a:lnTo>
                  <a:lnTo>
                    <a:pt x="245" y="299"/>
                  </a:lnTo>
                  <a:lnTo>
                    <a:pt x="242" y="302"/>
                  </a:lnTo>
                  <a:lnTo>
                    <a:pt x="242" y="303"/>
                  </a:lnTo>
                  <a:lnTo>
                    <a:pt x="241" y="305"/>
                  </a:lnTo>
                  <a:lnTo>
                    <a:pt x="240" y="309"/>
                  </a:lnTo>
                  <a:lnTo>
                    <a:pt x="239" y="310"/>
                  </a:lnTo>
                  <a:lnTo>
                    <a:pt x="236" y="311"/>
                  </a:lnTo>
                  <a:lnTo>
                    <a:pt x="234" y="312"/>
                  </a:lnTo>
                  <a:lnTo>
                    <a:pt x="233" y="312"/>
                  </a:lnTo>
                  <a:lnTo>
                    <a:pt x="230" y="312"/>
                  </a:lnTo>
                  <a:lnTo>
                    <a:pt x="229" y="310"/>
                  </a:lnTo>
                  <a:lnTo>
                    <a:pt x="228" y="308"/>
                  </a:lnTo>
                  <a:lnTo>
                    <a:pt x="227" y="306"/>
                  </a:lnTo>
                  <a:lnTo>
                    <a:pt x="222" y="306"/>
                  </a:lnTo>
                  <a:lnTo>
                    <a:pt x="219" y="306"/>
                  </a:lnTo>
                  <a:lnTo>
                    <a:pt x="214" y="306"/>
                  </a:lnTo>
                  <a:lnTo>
                    <a:pt x="210" y="306"/>
                  </a:lnTo>
                  <a:lnTo>
                    <a:pt x="206" y="305"/>
                  </a:lnTo>
                  <a:lnTo>
                    <a:pt x="202" y="305"/>
                  </a:lnTo>
                  <a:lnTo>
                    <a:pt x="202" y="305"/>
                  </a:lnTo>
                  <a:lnTo>
                    <a:pt x="199" y="303"/>
                  </a:lnTo>
                  <a:lnTo>
                    <a:pt x="197" y="303"/>
                  </a:lnTo>
                  <a:lnTo>
                    <a:pt x="194" y="303"/>
                  </a:lnTo>
                  <a:lnTo>
                    <a:pt x="191" y="303"/>
                  </a:lnTo>
                  <a:lnTo>
                    <a:pt x="188" y="303"/>
                  </a:lnTo>
                  <a:lnTo>
                    <a:pt x="187" y="303"/>
                  </a:lnTo>
                  <a:lnTo>
                    <a:pt x="186" y="303"/>
                  </a:lnTo>
                  <a:lnTo>
                    <a:pt x="184" y="303"/>
                  </a:lnTo>
                  <a:lnTo>
                    <a:pt x="183" y="303"/>
                  </a:lnTo>
                  <a:lnTo>
                    <a:pt x="181" y="303"/>
                  </a:lnTo>
                  <a:lnTo>
                    <a:pt x="180" y="304"/>
                  </a:lnTo>
                  <a:lnTo>
                    <a:pt x="178" y="303"/>
                  </a:lnTo>
                  <a:lnTo>
                    <a:pt x="177" y="303"/>
                  </a:lnTo>
                  <a:lnTo>
                    <a:pt x="177" y="304"/>
                  </a:lnTo>
                  <a:lnTo>
                    <a:pt x="176" y="304"/>
                  </a:lnTo>
                  <a:lnTo>
                    <a:pt x="175" y="304"/>
                  </a:lnTo>
                  <a:lnTo>
                    <a:pt x="174" y="304"/>
                  </a:lnTo>
                  <a:lnTo>
                    <a:pt x="174" y="305"/>
                  </a:lnTo>
                  <a:lnTo>
                    <a:pt x="174" y="305"/>
                  </a:lnTo>
                  <a:lnTo>
                    <a:pt x="174" y="304"/>
                  </a:lnTo>
                  <a:lnTo>
                    <a:pt x="173" y="304"/>
                  </a:lnTo>
                  <a:lnTo>
                    <a:pt x="171" y="304"/>
                  </a:lnTo>
                  <a:lnTo>
                    <a:pt x="170" y="304"/>
                  </a:lnTo>
                  <a:lnTo>
                    <a:pt x="169" y="302"/>
                  </a:lnTo>
                  <a:lnTo>
                    <a:pt x="168" y="302"/>
                  </a:lnTo>
                  <a:lnTo>
                    <a:pt x="167" y="301"/>
                  </a:lnTo>
                  <a:lnTo>
                    <a:pt x="165" y="301"/>
                  </a:lnTo>
                  <a:lnTo>
                    <a:pt x="164" y="301"/>
                  </a:lnTo>
                  <a:lnTo>
                    <a:pt x="164" y="302"/>
                  </a:lnTo>
                  <a:lnTo>
                    <a:pt x="163" y="302"/>
                  </a:lnTo>
                  <a:lnTo>
                    <a:pt x="161" y="304"/>
                  </a:lnTo>
                  <a:lnTo>
                    <a:pt x="160" y="305"/>
                  </a:lnTo>
                  <a:lnTo>
                    <a:pt x="161" y="305"/>
                  </a:lnTo>
                  <a:lnTo>
                    <a:pt x="162" y="305"/>
                  </a:lnTo>
                  <a:lnTo>
                    <a:pt x="162" y="306"/>
                  </a:lnTo>
                  <a:lnTo>
                    <a:pt x="161" y="306"/>
                  </a:lnTo>
                  <a:lnTo>
                    <a:pt x="160" y="308"/>
                  </a:lnTo>
                  <a:lnTo>
                    <a:pt x="160" y="309"/>
                  </a:lnTo>
                  <a:lnTo>
                    <a:pt x="160" y="310"/>
                  </a:lnTo>
                  <a:lnTo>
                    <a:pt x="160" y="311"/>
                  </a:lnTo>
                  <a:lnTo>
                    <a:pt x="158" y="312"/>
                  </a:lnTo>
                  <a:lnTo>
                    <a:pt x="158" y="314"/>
                  </a:lnTo>
                  <a:lnTo>
                    <a:pt x="160" y="315"/>
                  </a:lnTo>
                  <a:lnTo>
                    <a:pt x="161" y="315"/>
                  </a:lnTo>
                  <a:lnTo>
                    <a:pt x="161" y="316"/>
                  </a:lnTo>
                  <a:lnTo>
                    <a:pt x="160" y="317"/>
                  </a:lnTo>
                  <a:lnTo>
                    <a:pt x="161" y="317"/>
                  </a:lnTo>
                  <a:lnTo>
                    <a:pt x="161" y="318"/>
                  </a:lnTo>
                  <a:lnTo>
                    <a:pt x="160" y="318"/>
                  </a:lnTo>
                  <a:lnTo>
                    <a:pt x="158" y="318"/>
                  </a:lnTo>
                  <a:lnTo>
                    <a:pt x="158" y="319"/>
                  </a:lnTo>
                  <a:lnTo>
                    <a:pt x="157" y="321"/>
                  </a:lnTo>
                  <a:lnTo>
                    <a:pt x="157" y="322"/>
                  </a:lnTo>
                  <a:lnTo>
                    <a:pt x="156" y="322"/>
                  </a:lnTo>
                  <a:lnTo>
                    <a:pt x="155" y="322"/>
                  </a:lnTo>
                  <a:lnTo>
                    <a:pt x="155" y="323"/>
                  </a:lnTo>
                  <a:lnTo>
                    <a:pt x="155" y="323"/>
                  </a:lnTo>
                  <a:lnTo>
                    <a:pt x="154" y="323"/>
                  </a:lnTo>
                  <a:lnTo>
                    <a:pt x="152" y="323"/>
                  </a:lnTo>
                  <a:lnTo>
                    <a:pt x="152" y="323"/>
                  </a:lnTo>
                  <a:lnTo>
                    <a:pt x="152" y="322"/>
                  </a:lnTo>
                  <a:lnTo>
                    <a:pt x="151" y="321"/>
                  </a:lnTo>
                  <a:lnTo>
                    <a:pt x="151" y="319"/>
                  </a:lnTo>
                  <a:lnTo>
                    <a:pt x="151" y="318"/>
                  </a:lnTo>
                  <a:lnTo>
                    <a:pt x="151" y="317"/>
                  </a:lnTo>
                  <a:lnTo>
                    <a:pt x="150" y="316"/>
                  </a:lnTo>
                  <a:lnTo>
                    <a:pt x="150" y="315"/>
                  </a:lnTo>
                  <a:lnTo>
                    <a:pt x="149" y="315"/>
                  </a:lnTo>
                  <a:lnTo>
                    <a:pt x="148" y="314"/>
                  </a:lnTo>
                  <a:lnTo>
                    <a:pt x="148" y="312"/>
                  </a:lnTo>
                  <a:lnTo>
                    <a:pt x="148" y="311"/>
                  </a:lnTo>
                  <a:lnTo>
                    <a:pt x="147" y="311"/>
                  </a:lnTo>
                  <a:lnTo>
                    <a:pt x="147" y="310"/>
                  </a:lnTo>
                  <a:lnTo>
                    <a:pt x="145" y="310"/>
                  </a:lnTo>
                  <a:lnTo>
                    <a:pt x="145" y="309"/>
                  </a:lnTo>
                  <a:lnTo>
                    <a:pt x="145" y="308"/>
                  </a:lnTo>
                  <a:lnTo>
                    <a:pt x="145" y="308"/>
                  </a:lnTo>
                  <a:lnTo>
                    <a:pt x="145" y="309"/>
                  </a:lnTo>
                  <a:lnTo>
                    <a:pt x="145" y="311"/>
                  </a:lnTo>
                  <a:lnTo>
                    <a:pt x="145" y="309"/>
                  </a:lnTo>
                  <a:lnTo>
                    <a:pt x="145" y="308"/>
                  </a:lnTo>
                  <a:lnTo>
                    <a:pt x="144" y="305"/>
                  </a:lnTo>
                  <a:lnTo>
                    <a:pt x="144" y="304"/>
                  </a:lnTo>
                  <a:lnTo>
                    <a:pt x="144" y="303"/>
                  </a:lnTo>
                  <a:lnTo>
                    <a:pt x="144" y="302"/>
                  </a:lnTo>
                  <a:lnTo>
                    <a:pt x="143" y="302"/>
                  </a:lnTo>
                  <a:lnTo>
                    <a:pt x="142" y="299"/>
                  </a:lnTo>
                  <a:lnTo>
                    <a:pt x="141" y="299"/>
                  </a:lnTo>
                  <a:lnTo>
                    <a:pt x="141" y="298"/>
                  </a:lnTo>
                  <a:lnTo>
                    <a:pt x="139" y="298"/>
                  </a:lnTo>
                  <a:lnTo>
                    <a:pt x="138" y="297"/>
                  </a:lnTo>
                  <a:lnTo>
                    <a:pt x="137" y="296"/>
                  </a:lnTo>
                  <a:lnTo>
                    <a:pt x="136" y="295"/>
                  </a:lnTo>
                  <a:lnTo>
                    <a:pt x="135" y="295"/>
                  </a:lnTo>
                  <a:lnTo>
                    <a:pt x="135" y="295"/>
                  </a:lnTo>
                  <a:lnTo>
                    <a:pt x="134" y="295"/>
                  </a:lnTo>
                  <a:lnTo>
                    <a:pt x="132" y="293"/>
                  </a:lnTo>
                  <a:lnTo>
                    <a:pt x="132" y="292"/>
                  </a:lnTo>
                  <a:lnTo>
                    <a:pt x="131" y="292"/>
                  </a:lnTo>
                  <a:lnTo>
                    <a:pt x="131" y="291"/>
                  </a:lnTo>
                  <a:lnTo>
                    <a:pt x="130" y="290"/>
                  </a:lnTo>
                  <a:lnTo>
                    <a:pt x="131" y="290"/>
                  </a:lnTo>
                  <a:lnTo>
                    <a:pt x="130" y="290"/>
                  </a:lnTo>
                  <a:lnTo>
                    <a:pt x="130" y="289"/>
                  </a:lnTo>
                  <a:lnTo>
                    <a:pt x="129" y="289"/>
                  </a:lnTo>
                  <a:lnTo>
                    <a:pt x="129" y="288"/>
                  </a:lnTo>
                  <a:lnTo>
                    <a:pt x="129" y="286"/>
                  </a:lnTo>
                  <a:lnTo>
                    <a:pt x="128" y="286"/>
                  </a:lnTo>
                  <a:lnTo>
                    <a:pt x="129" y="286"/>
                  </a:lnTo>
                  <a:lnTo>
                    <a:pt x="128" y="286"/>
                  </a:lnTo>
                  <a:lnTo>
                    <a:pt x="128" y="285"/>
                  </a:lnTo>
                  <a:lnTo>
                    <a:pt x="128" y="284"/>
                  </a:lnTo>
                  <a:lnTo>
                    <a:pt x="128" y="283"/>
                  </a:lnTo>
                  <a:lnTo>
                    <a:pt x="128" y="282"/>
                  </a:lnTo>
                  <a:lnTo>
                    <a:pt x="126" y="282"/>
                  </a:lnTo>
                  <a:lnTo>
                    <a:pt x="126" y="280"/>
                  </a:lnTo>
                  <a:lnTo>
                    <a:pt x="125" y="280"/>
                  </a:lnTo>
                  <a:lnTo>
                    <a:pt x="124" y="280"/>
                  </a:lnTo>
                  <a:lnTo>
                    <a:pt x="124" y="279"/>
                  </a:lnTo>
                  <a:lnTo>
                    <a:pt x="123" y="278"/>
                  </a:lnTo>
                  <a:lnTo>
                    <a:pt x="123" y="277"/>
                  </a:lnTo>
                  <a:lnTo>
                    <a:pt x="124" y="276"/>
                  </a:lnTo>
                  <a:lnTo>
                    <a:pt x="124" y="275"/>
                  </a:lnTo>
                  <a:lnTo>
                    <a:pt x="123" y="275"/>
                  </a:lnTo>
                  <a:lnTo>
                    <a:pt x="122" y="273"/>
                  </a:lnTo>
                  <a:lnTo>
                    <a:pt x="122" y="272"/>
                  </a:lnTo>
                  <a:lnTo>
                    <a:pt x="122" y="271"/>
                  </a:lnTo>
                  <a:lnTo>
                    <a:pt x="123" y="271"/>
                  </a:lnTo>
                  <a:lnTo>
                    <a:pt x="122" y="270"/>
                  </a:lnTo>
                  <a:lnTo>
                    <a:pt x="121" y="270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7"/>
                  </a:lnTo>
                  <a:lnTo>
                    <a:pt x="121" y="267"/>
                  </a:lnTo>
                  <a:lnTo>
                    <a:pt x="119" y="266"/>
                  </a:lnTo>
                  <a:lnTo>
                    <a:pt x="119" y="266"/>
                  </a:lnTo>
                  <a:lnTo>
                    <a:pt x="118" y="266"/>
                  </a:lnTo>
                  <a:lnTo>
                    <a:pt x="118" y="265"/>
                  </a:lnTo>
                  <a:lnTo>
                    <a:pt x="118" y="264"/>
                  </a:lnTo>
                  <a:lnTo>
                    <a:pt x="118" y="263"/>
                  </a:lnTo>
                  <a:lnTo>
                    <a:pt x="117" y="262"/>
                  </a:lnTo>
                  <a:lnTo>
                    <a:pt x="116" y="260"/>
                  </a:lnTo>
                  <a:lnTo>
                    <a:pt x="116" y="259"/>
                  </a:lnTo>
                  <a:lnTo>
                    <a:pt x="116" y="258"/>
                  </a:lnTo>
                  <a:lnTo>
                    <a:pt x="116" y="257"/>
                  </a:lnTo>
                  <a:lnTo>
                    <a:pt x="115" y="257"/>
                  </a:lnTo>
                  <a:lnTo>
                    <a:pt x="113" y="257"/>
                  </a:lnTo>
                  <a:lnTo>
                    <a:pt x="113" y="258"/>
                  </a:lnTo>
                  <a:lnTo>
                    <a:pt x="113" y="257"/>
                  </a:lnTo>
                  <a:lnTo>
                    <a:pt x="112" y="257"/>
                  </a:lnTo>
                  <a:lnTo>
                    <a:pt x="112" y="256"/>
                  </a:lnTo>
                  <a:lnTo>
                    <a:pt x="112" y="254"/>
                  </a:lnTo>
                  <a:lnTo>
                    <a:pt x="111" y="254"/>
                  </a:lnTo>
                  <a:lnTo>
                    <a:pt x="111" y="253"/>
                  </a:lnTo>
                  <a:lnTo>
                    <a:pt x="110" y="253"/>
                  </a:lnTo>
                  <a:lnTo>
                    <a:pt x="110" y="252"/>
                  </a:lnTo>
                  <a:lnTo>
                    <a:pt x="109" y="252"/>
                  </a:lnTo>
                  <a:lnTo>
                    <a:pt x="109" y="251"/>
                  </a:lnTo>
                  <a:lnTo>
                    <a:pt x="108" y="251"/>
                  </a:lnTo>
                  <a:lnTo>
                    <a:pt x="106" y="251"/>
                  </a:lnTo>
                  <a:lnTo>
                    <a:pt x="106" y="250"/>
                  </a:lnTo>
                  <a:lnTo>
                    <a:pt x="105" y="249"/>
                  </a:lnTo>
                  <a:lnTo>
                    <a:pt x="104" y="249"/>
                  </a:lnTo>
                  <a:lnTo>
                    <a:pt x="104" y="247"/>
                  </a:lnTo>
                  <a:lnTo>
                    <a:pt x="103" y="247"/>
                  </a:lnTo>
                  <a:lnTo>
                    <a:pt x="103" y="246"/>
                  </a:lnTo>
                  <a:lnTo>
                    <a:pt x="102" y="246"/>
                  </a:lnTo>
                  <a:lnTo>
                    <a:pt x="100" y="246"/>
                  </a:lnTo>
                  <a:lnTo>
                    <a:pt x="100" y="247"/>
                  </a:lnTo>
                  <a:lnTo>
                    <a:pt x="100" y="246"/>
                  </a:lnTo>
                  <a:lnTo>
                    <a:pt x="99" y="246"/>
                  </a:lnTo>
                  <a:lnTo>
                    <a:pt x="99" y="247"/>
                  </a:lnTo>
                  <a:lnTo>
                    <a:pt x="97" y="246"/>
                  </a:lnTo>
                  <a:lnTo>
                    <a:pt x="97" y="245"/>
                  </a:lnTo>
                  <a:lnTo>
                    <a:pt x="96" y="245"/>
                  </a:lnTo>
                  <a:lnTo>
                    <a:pt x="96" y="244"/>
                  </a:lnTo>
                  <a:lnTo>
                    <a:pt x="95" y="244"/>
                  </a:lnTo>
                  <a:lnTo>
                    <a:pt x="93" y="243"/>
                  </a:lnTo>
                  <a:lnTo>
                    <a:pt x="93" y="241"/>
                  </a:lnTo>
                  <a:lnTo>
                    <a:pt x="92" y="240"/>
                  </a:lnTo>
                  <a:lnTo>
                    <a:pt x="93" y="240"/>
                  </a:lnTo>
                  <a:lnTo>
                    <a:pt x="92" y="240"/>
                  </a:lnTo>
                  <a:lnTo>
                    <a:pt x="92" y="239"/>
                  </a:lnTo>
                  <a:lnTo>
                    <a:pt x="91" y="238"/>
                  </a:lnTo>
                  <a:lnTo>
                    <a:pt x="91" y="238"/>
                  </a:lnTo>
                  <a:lnTo>
                    <a:pt x="90" y="238"/>
                  </a:lnTo>
                  <a:lnTo>
                    <a:pt x="91" y="238"/>
                  </a:lnTo>
                  <a:lnTo>
                    <a:pt x="90" y="238"/>
                  </a:lnTo>
                  <a:lnTo>
                    <a:pt x="90" y="237"/>
                  </a:lnTo>
                  <a:lnTo>
                    <a:pt x="90" y="236"/>
                  </a:lnTo>
                  <a:lnTo>
                    <a:pt x="90" y="237"/>
                  </a:lnTo>
                  <a:lnTo>
                    <a:pt x="89" y="237"/>
                  </a:lnTo>
                  <a:lnTo>
                    <a:pt x="89" y="236"/>
                  </a:lnTo>
                  <a:lnTo>
                    <a:pt x="89" y="236"/>
                  </a:lnTo>
                  <a:lnTo>
                    <a:pt x="89" y="234"/>
                  </a:lnTo>
                  <a:lnTo>
                    <a:pt x="89" y="234"/>
                  </a:lnTo>
                  <a:lnTo>
                    <a:pt x="89" y="236"/>
                  </a:lnTo>
                  <a:lnTo>
                    <a:pt x="89" y="234"/>
                  </a:lnTo>
                  <a:lnTo>
                    <a:pt x="89" y="234"/>
                  </a:lnTo>
                  <a:lnTo>
                    <a:pt x="87" y="233"/>
                  </a:lnTo>
                  <a:lnTo>
                    <a:pt x="87" y="232"/>
                  </a:lnTo>
                  <a:lnTo>
                    <a:pt x="86" y="231"/>
                  </a:lnTo>
                  <a:lnTo>
                    <a:pt x="86" y="230"/>
                  </a:lnTo>
                  <a:lnTo>
                    <a:pt x="85" y="230"/>
                  </a:lnTo>
                  <a:lnTo>
                    <a:pt x="86" y="228"/>
                  </a:lnTo>
                  <a:lnTo>
                    <a:pt x="85" y="227"/>
                  </a:lnTo>
                  <a:lnTo>
                    <a:pt x="84" y="226"/>
                  </a:lnTo>
                  <a:lnTo>
                    <a:pt x="85" y="225"/>
                  </a:lnTo>
                  <a:lnTo>
                    <a:pt x="86" y="225"/>
                  </a:lnTo>
                  <a:lnTo>
                    <a:pt x="86" y="224"/>
                  </a:lnTo>
                  <a:lnTo>
                    <a:pt x="85" y="222"/>
                  </a:lnTo>
                  <a:lnTo>
                    <a:pt x="85" y="221"/>
                  </a:lnTo>
                  <a:lnTo>
                    <a:pt x="85" y="222"/>
                  </a:lnTo>
                  <a:lnTo>
                    <a:pt x="85" y="221"/>
                  </a:lnTo>
                  <a:lnTo>
                    <a:pt x="84" y="221"/>
                  </a:lnTo>
                  <a:lnTo>
                    <a:pt x="84" y="220"/>
                  </a:lnTo>
                  <a:lnTo>
                    <a:pt x="84" y="219"/>
                  </a:lnTo>
                  <a:lnTo>
                    <a:pt x="84" y="218"/>
                  </a:lnTo>
                  <a:lnTo>
                    <a:pt x="85" y="218"/>
                  </a:lnTo>
                  <a:lnTo>
                    <a:pt x="85" y="217"/>
                  </a:lnTo>
                  <a:lnTo>
                    <a:pt x="84" y="218"/>
                  </a:lnTo>
                  <a:lnTo>
                    <a:pt x="84" y="217"/>
                  </a:lnTo>
                  <a:lnTo>
                    <a:pt x="83" y="217"/>
                  </a:lnTo>
                  <a:lnTo>
                    <a:pt x="83" y="215"/>
                  </a:lnTo>
                  <a:lnTo>
                    <a:pt x="82" y="213"/>
                  </a:lnTo>
                  <a:lnTo>
                    <a:pt x="82" y="212"/>
                  </a:lnTo>
                  <a:lnTo>
                    <a:pt x="82" y="211"/>
                  </a:lnTo>
                  <a:lnTo>
                    <a:pt x="83" y="212"/>
                  </a:lnTo>
                  <a:lnTo>
                    <a:pt x="83" y="211"/>
                  </a:lnTo>
                  <a:lnTo>
                    <a:pt x="83" y="209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83" y="209"/>
                  </a:lnTo>
                  <a:lnTo>
                    <a:pt x="83" y="209"/>
                  </a:lnTo>
                  <a:lnTo>
                    <a:pt x="83" y="208"/>
                  </a:lnTo>
                  <a:lnTo>
                    <a:pt x="84" y="208"/>
                  </a:lnTo>
                  <a:lnTo>
                    <a:pt x="84" y="207"/>
                  </a:lnTo>
                  <a:lnTo>
                    <a:pt x="84" y="206"/>
                  </a:lnTo>
                  <a:lnTo>
                    <a:pt x="85" y="206"/>
                  </a:lnTo>
                  <a:lnTo>
                    <a:pt x="85" y="205"/>
                  </a:lnTo>
                  <a:lnTo>
                    <a:pt x="84" y="206"/>
                  </a:lnTo>
                  <a:lnTo>
                    <a:pt x="84" y="205"/>
                  </a:lnTo>
                  <a:lnTo>
                    <a:pt x="84" y="204"/>
                  </a:lnTo>
                  <a:lnTo>
                    <a:pt x="84" y="202"/>
                  </a:lnTo>
                  <a:lnTo>
                    <a:pt x="84" y="201"/>
                  </a:lnTo>
                  <a:lnTo>
                    <a:pt x="83" y="200"/>
                  </a:lnTo>
                  <a:lnTo>
                    <a:pt x="83" y="199"/>
                  </a:lnTo>
                  <a:lnTo>
                    <a:pt x="83" y="198"/>
                  </a:lnTo>
                  <a:lnTo>
                    <a:pt x="83" y="196"/>
                  </a:lnTo>
                  <a:lnTo>
                    <a:pt x="82" y="196"/>
                  </a:lnTo>
                  <a:lnTo>
                    <a:pt x="82" y="195"/>
                  </a:lnTo>
                  <a:lnTo>
                    <a:pt x="82" y="196"/>
                  </a:lnTo>
                  <a:lnTo>
                    <a:pt x="82" y="198"/>
                  </a:lnTo>
                  <a:lnTo>
                    <a:pt x="82" y="196"/>
                  </a:lnTo>
                  <a:lnTo>
                    <a:pt x="80" y="195"/>
                  </a:lnTo>
                  <a:lnTo>
                    <a:pt x="79" y="194"/>
                  </a:lnTo>
                  <a:lnTo>
                    <a:pt x="79" y="193"/>
                  </a:lnTo>
                  <a:lnTo>
                    <a:pt x="80" y="194"/>
                  </a:lnTo>
                  <a:lnTo>
                    <a:pt x="80" y="195"/>
                  </a:lnTo>
                  <a:lnTo>
                    <a:pt x="82" y="195"/>
                  </a:lnTo>
                  <a:lnTo>
                    <a:pt x="82" y="194"/>
                  </a:lnTo>
                  <a:lnTo>
                    <a:pt x="80" y="194"/>
                  </a:lnTo>
                  <a:lnTo>
                    <a:pt x="80" y="193"/>
                  </a:lnTo>
                  <a:lnTo>
                    <a:pt x="79" y="193"/>
                  </a:lnTo>
                  <a:lnTo>
                    <a:pt x="79" y="192"/>
                  </a:lnTo>
                  <a:lnTo>
                    <a:pt x="78" y="192"/>
                  </a:lnTo>
                  <a:lnTo>
                    <a:pt x="78" y="191"/>
                  </a:lnTo>
                  <a:lnTo>
                    <a:pt x="79" y="191"/>
                  </a:lnTo>
                  <a:lnTo>
                    <a:pt x="79" y="189"/>
                  </a:lnTo>
                  <a:lnTo>
                    <a:pt x="78" y="189"/>
                  </a:lnTo>
                  <a:lnTo>
                    <a:pt x="78" y="188"/>
                  </a:lnTo>
                  <a:lnTo>
                    <a:pt x="77" y="187"/>
                  </a:lnTo>
                  <a:lnTo>
                    <a:pt x="77" y="186"/>
                  </a:lnTo>
                  <a:lnTo>
                    <a:pt x="76" y="185"/>
                  </a:lnTo>
                  <a:lnTo>
                    <a:pt x="76" y="183"/>
                  </a:lnTo>
                  <a:lnTo>
                    <a:pt x="76" y="182"/>
                  </a:lnTo>
                  <a:lnTo>
                    <a:pt x="76" y="181"/>
                  </a:lnTo>
                  <a:lnTo>
                    <a:pt x="74" y="181"/>
                  </a:lnTo>
                  <a:lnTo>
                    <a:pt x="74" y="181"/>
                  </a:lnTo>
                  <a:lnTo>
                    <a:pt x="74" y="181"/>
                  </a:lnTo>
                  <a:lnTo>
                    <a:pt x="73" y="181"/>
                  </a:lnTo>
                  <a:lnTo>
                    <a:pt x="73" y="181"/>
                  </a:lnTo>
                  <a:lnTo>
                    <a:pt x="73" y="180"/>
                  </a:lnTo>
                  <a:lnTo>
                    <a:pt x="72" y="179"/>
                  </a:lnTo>
                  <a:lnTo>
                    <a:pt x="72" y="178"/>
                  </a:lnTo>
                  <a:lnTo>
                    <a:pt x="72" y="176"/>
                  </a:lnTo>
                  <a:lnTo>
                    <a:pt x="71" y="176"/>
                  </a:lnTo>
                  <a:lnTo>
                    <a:pt x="71" y="175"/>
                  </a:lnTo>
                  <a:lnTo>
                    <a:pt x="70" y="175"/>
                  </a:lnTo>
                  <a:lnTo>
                    <a:pt x="70" y="174"/>
                  </a:lnTo>
                  <a:lnTo>
                    <a:pt x="69" y="174"/>
                  </a:lnTo>
                  <a:lnTo>
                    <a:pt x="69" y="173"/>
                  </a:lnTo>
                  <a:lnTo>
                    <a:pt x="67" y="173"/>
                  </a:lnTo>
                  <a:lnTo>
                    <a:pt x="66" y="173"/>
                  </a:lnTo>
                  <a:lnTo>
                    <a:pt x="66" y="172"/>
                  </a:lnTo>
                  <a:lnTo>
                    <a:pt x="65" y="172"/>
                  </a:lnTo>
                  <a:lnTo>
                    <a:pt x="65" y="170"/>
                  </a:lnTo>
                  <a:lnTo>
                    <a:pt x="64" y="170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3" y="168"/>
                  </a:lnTo>
                  <a:lnTo>
                    <a:pt x="61" y="168"/>
                  </a:lnTo>
                  <a:lnTo>
                    <a:pt x="63" y="168"/>
                  </a:lnTo>
                  <a:lnTo>
                    <a:pt x="61" y="168"/>
                  </a:lnTo>
                  <a:lnTo>
                    <a:pt x="61" y="169"/>
                  </a:lnTo>
                  <a:lnTo>
                    <a:pt x="60" y="169"/>
                  </a:lnTo>
                  <a:lnTo>
                    <a:pt x="60" y="168"/>
                  </a:lnTo>
                  <a:lnTo>
                    <a:pt x="60" y="167"/>
                  </a:lnTo>
                  <a:lnTo>
                    <a:pt x="59" y="167"/>
                  </a:lnTo>
                  <a:lnTo>
                    <a:pt x="58" y="166"/>
                  </a:lnTo>
                  <a:lnTo>
                    <a:pt x="57" y="166"/>
                  </a:lnTo>
                  <a:lnTo>
                    <a:pt x="57" y="167"/>
                  </a:lnTo>
                  <a:lnTo>
                    <a:pt x="56" y="167"/>
                  </a:lnTo>
                  <a:lnTo>
                    <a:pt x="56" y="166"/>
                  </a:lnTo>
                  <a:lnTo>
                    <a:pt x="56" y="167"/>
                  </a:lnTo>
                  <a:lnTo>
                    <a:pt x="54" y="166"/>
                  </a:lnTo>
                  <a:lnTo>
                    <a:pt x="54" y="165"/>
                  </a:lnTo>
                  <a:lnTo>
                    <a:pt x="53" y="165"/>
                  </a:lnTo>
                  <a:lnTo>
                    <a:pt x="53" y="163"/>
                  </a:lnTo>
                  <a:lnTo>
                    <a:pt x="54" y="163"/>
                  </a:lnTo>
                  <a:lnTo>
                    <a:pt x="53" y="162"/>
                  </a:lnTo>
                  <a:lnTo>
                    <a:pt x="51" y="159"/>
                  </a:lnTo>
                  <a:lnTo>
                    <a:pt x="50" y="157"/>
                  </a:lnTo>
                  <a:lnTo>
                    <a:pt x="50" y="156"/>
                  </a:lnTo>
                  <a:lnTo>
                    <a:pt x="50" y="155"/>
                  </a:lnTo>
                  <a:lnTo>
                    <a:pt x="48" y="155"/>
                  </a:lnTo>
                  <a:lnTo>
                    <a:pt x="47" y="154"/>
                  </a:lnTo>
                  <a:lnTo>
                    <a:pt x="48" y="154"/>
                  </a:lnTo>
                  <a:lnTo>
                    <a:pt x="50" y="154"/>
                  </a:lnTo>
                  <a:lnTo>
                    <a:pt x="50" y="153"/>
                  </a:lnTo>
                  <a:lnTo>
                    <a:pt x="51" y="153"/>
                  </a:lnTo>
                  <a:lnTo>
                    <a:pt x="50" y="152"/>
                  </a:lnTo>
                  <a:lnTo>
                    <a:pt x="50" y="150"/>
                  </a:lnTo>
                  <a:lnTo>
                    <a:pt x="50" y="149"/>
                  </a:lnTo>
                  <a:lnTo>
                    <a:pt x="50" y="148"/>
                  </a:lnTo>
                  <a:lnTo>
                    <a:pt x="48" y="147"/>
                  </a:lnTo>
                  <a:lnTo>
                    <a:pt x="48" y="146"/>
                  </a:lnTo>
                  <a:lnTo>
                    <a:pt x="47" y="146"/>
                  </a:lnTo>
                  <a:lnTo>
                    <a:pt x="47" y="144"/>
                  </a:lnTo>
                  <a:lnTo>
                    <a:pt x="46" y="144"/>
                  </a:lnTo>
                  <a:lnTo>
                    <a:pt x="46" y="143"/>
                  </a:lnTo>
                  <a:lnTo>
                    <a:pt x="46" y="142"/>
                  </a:lnTo>
                  <a:lnTo>
                    <a:pt x="45" y="141"/>
                  </a:lnTo>
                  <a:lnTo>
                    <a:pt x="45" y="140"/>
                  </a:lnTo>
                  <a:lnTo>
                    <a:pt x="44" y="140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2" y="137"/>
                  </a:lnTo>
                  <a:lnTo>
                    <a:pt x="41" y="136"/>
                  </a:lnTo>
                  <a:lnTo>
                    <a:pt x="40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39" y="134"/>
                  </a:lnTo>
                  <a:lnTo>
                    <a:pt x="38" y="134"/>
                  </a:lnTo>
                  <a:lnTo>
                    <a:pt x="38" y="133"/>
                  </a:lnTo>
                  <a:lnTo>
                    <a:pt x="39" y="133"/>
                  </a:lnTo>
                  <a:lnTo>
                    <a:pt x="39" y="131"/>
                  </a:lnTo>
                  <a:lnTo>
                    <a:pt x="39" y="130"/>
                  </a:lnTo>
                  <a:lnTo>
                    <a:pt x="39" y="129"/>
                  </a:lnTo>
                  <a:lnTo>
                    <a:pt x="38" y="129"/>
                  </a:lnTo>
                  <a:lnTo>
                    <a:pt x="37" y="129"/>
                  </a:lnTo>
                  <a:lnTo>
                    <a:pt x="35" y="129"/>
                  </a:lnTo>
                  <a:lnTo>
                    <a:pt x="35" y="128"/>
                  </a:lnTo>
                  <a:lnTo>
                    <a:pt x="34" y="125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2" y="121"/>
                  </a:lnTo>
                  <a:lnTo>
                    <a:pt x="31" y="118"/>
                  </a:lnTo>
                  <a:lnTo>
                    <a:pt x="31" y="117"/>
                  </a:lnTo>
                  <a:lnTo>
                    <a:pt x="29" y="116"/>
                  </a:lnTo>
                  <a:lnTo>
                    <a:pt x="28" y="115"/>
                  </a:lnTo>
                  <a:lnTo>
                    <a:pt x="28" y="114"/>
                  </a:lnTo>
                  <a:lnTo>
                    <a:pt x="27" y="114"/>
                  </a:lnTo>
                  <a:lnTo>
                    <a:pt x="27" y="111"/>
                  </a:lnTo>
                  <a:lnTo>
                    <a:pt x="27" y="112"/>
                  </a:lnTo>
                  <a:lnTo>
                    <a:pt x="27" y="111"/>
                  </a:lnTo>
                  <a:lnTo>
                    <a:pt x="26" y="111"/>
                  </a:lnTo>
                  <a:lnTo>
                    <a:pt x="25" y="110"/>
                  </a:lnTo>
                  <a:lnTo>
                    <a:pt x="24" y="108"/>
                  </a:lnTo>
                  <a:lnTo>
                    <a:pt x="22" y="107"/>
                  </a:lnTo>
                  <a:lnTo>
                    <a:pt x="22" y="105"/>
                  </a:lnTo>
                  <a:lnTo>
                    <a:pt x="22" y="104"/>
                  </a:lnTo>
                  <a:lnTo>
                    <a:pt x="21" y="103"/>
                  </a:lnTo>
                  <a:lnTo>
                    <a:pt x="20" y="102"/>
                  </a:lnTo>
                  <a:lnTo>
                    <a:pt x="19" y="102"/>
                  </a:lnTo>
                  <a:lnTo>
                    <a:pt x="19" y="101"/>
                  </a:lnTo>
                  <a:lnTo>
                    <a:pt x="18" y="99"/>
                  </a:lnTo>
                  <a:lnTo>
                    <a:pt x="18" y="98"/>
                  </a:lnTo>
                  <a:lnTo>
                    <a:pt x="16" y="97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5" y="96"/>
                  </a:lnTo>
                  <a:lnTo>
                    <a:pt x="15" y="95"/>
                  </a:lnTo>
                  <a:lnTo>
                    <a:pt x="15" y="94"/>
                  </a:lnTo>
                  <a:lnTo>
                    <a:pt x="14" y="94"/>
                  </a:lnTo>
                  <a:lnTo>
                    <a:pt x="14" y="92"/>
                  </a:lnTo>
                  <a:lnTo>
                    <a:pt x="13" y="92"/>
                  </a:lnTo>
                  <a:lnTo>
                    <a:pt x="13" y="91"/>
                  </a:lnTo>
                  <a:lnTo>
                    <a:pt x="12" y="90"/>
                  </a:lnTo>
                  <a:lnTo>
                    <a:pt x="11" y="89"/>
                  </a:lnTo>
                  <a:lnTo>
                    <a:pt x="12" y="89"/>
                  </a:lnTo>
                  <a:lnTo>
                    <a:pt x="12" y="88"/>
                  </a:lnTo>
                  <a:lnTo>
                    <a:pt x="11" y="88"/>
                  </a:lnTo>
                  <a:lnTo>
                    <a:pt x="9" y="88"/>
                  </a:lnTo>
                  <a:lnTo>
                    <a:pt x="8" y="86"/>
                  </a:lnTo>
                  <a:lnTo>
                    <a:pt x="7" y="86"/>
                  </a:lnTo>
                  <a:lnTo>
                    <a:pt x="8" y="86"/>
                  </a:lnTo>
                  <a:lnTo>
                    <a:pt x="7" y="86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5" y="88"/>
                  </a:lnTo>
                  <a:lnTo>
                    <a:pt x="3" y="88"/>
                  </a:lnTo>
                  <a:lnTo>
                    <a:pt x="5" y="88"/>
                  </a:lnTo>
                  <a:lnTo>
                    <a:pt x="5" y="86"/>
                  </a:lnTo>
                  <a:lnTo>
                    <a:pt x="3" y="86"/>
                  </a:lnTo>
                  <a:lnTo>
                    <a:pt x="3" y="88"/>
                  </a:lnTo>
                  <a:lnTo>
                    <a:pt x="3" y="86"/>
                  </a:lnTo>
                  <a:lnTo>
                    <a:pt x="3" y="86"/>
                  </a:lnTo>
                  <a:lnTo>
                    <a:pt x="2" y="86"/>
                  </a:lnTo>
                  <a:lnTo>
                    <a:pt x="1" y="86"/>
                  </a:lnTo>
                  <a:lnTo>
                    <a:pt x="2" y="88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8"/>
                  </a:lnTo>
                  <a:lnTo>
                    <a:pt x="1" y="86"/>
                  </a:lnTo>
                  <a:lnTo>
                    <a:pt x="0" y="86"/>
                  </a:lnTo>
                  <a:lnTo>
                    <a:pt x="1" y="86"/>
                  </a:lnTo>
                  <a:lnTo>
                    <a:pt x="1" y="85"/>
                  </a:lnTo>
                  <a:lnTo>
                    <a:pt x="2" y="85"/>
                  </a:lnTo>
                  <a:lnTo>
                    <a:pt x="1" y="85"/>
                  </a:lnTo>
                  <a:lnTo>
                    <a:pt x="1" y="84"/>
                  </a:lnTo>
                  <a:lnTo>
                    <a:pt x="2" y="84"/>
                  </a:lnTo>
                  <a:lnTo>
                    <a:pt x="2" y="83"/>
                  </a:lnTo>
                  <a:lnTo>
                    <a:pt x="2" y="82"/>
                  </a:lnTo>
                  <a:lnTo>
                    <a:pt x="3" y="81"/>
                  </a:lnTo>
                  <a:lnTo>
                    <a:pt x="3" y="79"/>
                  </a:lnTo>
                  <a:lnTo>
                    <a:pt x="3" y="78"/>
                  </a:lnTo>
                  <a:lnTo>
                    <a:pt x="3" y="77"/>
                  </a:lnTo>
                  <a:lnTo>
                    <a:pt x="3" y="76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2"/>
                  </a:lnTo>
                  <a:lnTo>
                    <a:pt x="3" y="71"/>
                  </a:lnTo>
                  <a:lnTo>
                    <a:pt x="3" y="70"/>
                  </a:lnTo>
                  <a:lnTo>
                    <a:pt x="5" y="70"/>
                  </a:lnTo>
                  <a:lnTo>
                    <a:pt x="3" y="69"/>
                  </a:lnTo>
                  <a:lnTo>
                    <a:pt x="5" y="68"/>
                  </a:lnTo>
                  <a:lnTo>
                    <a:pt x="5" y="68"/>
                  </a:lnTo>
                  <a:lnTo>
                    <a:pt x="5" y="66"/>
                  </a:lnTo>
                  <a:lnTo>
                    <a:pt x="5" y="64"/>
                  </a:lnTo>
                  <a:lnTo>
                    <a:pt x="6" y="64"/>
                  </a:lnTo>
                  <a:lnTo>
                    <a:pt x="6" y="63"/>
                  </a:lnTo>
                  <a:lnTo>
                    <a:pt x="6" y="62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1" y="62"/>
                  </a:lnTo>
                  <a:lnTo>
                    <a:pt x="14" y="62"/>
                  </a:lnTo>
                  <a:lnTo>
                    <a:pt x="16" y="62"/>
                  </a:lnTo>
                  <a:lnTo>
                    <a:pt x="19" y="63"/>
                  </a:lnTo>
                  <a:lnTo>
                    <a:pt x="21" y="63"/>
                  </a:lnTo>
                  <a:lnTo>
                    <a:pt x="22" y="63"/>
                  </a:lnTo>
                  <a:lnTo>
                    <a:pt x="25" y="64"/>
                  </a:lnTo>
                  <a:lnTo>
                    <a:pt x="27" y="64"/>
                  </a:lnTo>
                  <a:lnTo>
                    <a:pt x="28" y="64"/>
                  </a:lnTo>
                  <a:lnTo>
                    <a:pt x="29" y="62"/>
                  </a:lnTo>
                  <a:lnTo>
                    <a:pt x="32" y="60"/>
                  </a:lnTo>
                  <a:lnTo>
                    <a:pt x="33" y="58"/>
                  </a:lnTo>
                  <a:lnTo>
                    <a:pt x="34" y="57"/>
                  </a:lnTo>
                  <a:lnTo>
                    <a:pt x="35" y="55"/>
                  </a:lnTo>
                  <a:lnTo>
                    <a:pt x="37" y="53"/>
                  </a:lnTo>
                  <a:lnTo>
                    <a:pt x="38" y="51"/>
                  </a:lnTo>
                  <a:lnTo>
                    <a:pt x="39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4" y="49"/>
                  </a:lnTo>
                  <a:lnTo>
                    <a:pt x="46" y="47"/>
                  </a:lnTo>
                  <a:lnTo>
                    <a:pt x="50" y="47"/>
                  </a:lnTo>
                  <a:lnTo>
                    <a:pt x="52" y="46"/>
                  </a:lnTo>
                  <a:lnTo>
                    <a:pt x="54" y="46"/>
                  </a:lnTo>
                  <a:lnTo>
                    <a:pt x="54" y="45"/>
                  </a:lnTo>
                  <a:lnTo>
                    <a:pt x="56" y="44"/>
                  </a:lnTo>
                  <a:lnTo>
                    <a:pt x="56" y="42"/>
                  </a:lnTo>
                  <a:lnTo>
                    <a:pt x="57" y="40"/>
                  </a:lnTo>
                  <a:lnTo>
                    <a:pt x="57" y="39"/>
                  </a:lnTo>
                  <a:lnTo>
                    <a:pt x="58" y="39"/>
                  </a:lnTo>
                  <a:lnTo>
                    <a:pt x="60" y="38"/>
                  </a:lnTo>
                  <a:lnTo>
                    <a:pt x="61" y="37"/>
                  </a:lnTo>
                  <a:lnTo>
                    <a:pt x="63" y="36"/>
                  </a:lnTo>
                  <a:lnTo>
                    <a:pt x="61" y="34"/>
                  </a:lnTo>
                  <a:lnTo>
                    <a:pt x="60" y="32"/>
                  </a:lnTo>
                  <a:lnTo>
                    <a:pt x="59" y="30"/>
                  </a:lnTo>
                  <a:lnTo>
                    <a:pt x="57" y="27"/>
                  </a:lnTo>
                  <a:lnTo>
                    <a:pt x="54" y="25"/>
                  </a:lnTo>
                  <a:lnTo>
                    <a:pt x="54" y="24"/>
                  </a:lnTo>
                  <a:lnTo>
                    <a:pt x="52" y="21"/>
                  </a:lnTo>
                  <a:lnTo>
                    <a:pt x="50" y="19"/>
                  </a:lnTo>
                  <a:lnTo>
                    <a:pt x="46" y="15"/>
                  </a:lnTo>
                  <a:lnTo>
                    <a:pt x="44" y="13"/>
                  </a:lnTo>
                  <a:lnTo>
                    <a:pt x="45" y="13"/>
                  </a:lnTo>
                  <a:lnTo>
                    <a:pt x="48" y="12"/>
                  </a:lnTo>
                  <a:lnTo>
                    <a:pt x="53" y="11"/>
                  </a:lnTo>
                  <a:lnTo>
                    <a:pt x="59" y="10"/>
                  </a:lnTo>
                  <a:lnTo>
                    <a:pt x="63" y="8"/>
                  </a:lnTo>
                  <a:lnTo>
                    <a:pt x="66" y="7"/>
                  </a:lnTo>
                  <a:lnTo>
                    <a:pt x="71" y="6"/>
                  </a:lnTo>
                  <a:lnTo>
                    <a:pt x="76" y="5"/>
                  </a:lnTo>
                  <a:lnTo>
                    <a:pt x="79" y="4"/>
                  </a:lnTo>
                  <a:lnTo>
                    <a:pt x="82" y="2"/>
                  </a:lnTo>
                  <a:lnTo>
                    <a:pt x="83" y="2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92" y="1"/>
                  </a:lnTo>
                  <a:lnTo>
                    <a:pt x="96" y="2"/>
                  </a:lnTo>
                  <a:lnTo>
                    <a:pt x="99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85" name="Freeform 540">
              <a:extLst>
                <a:ext uri="{FF2B5EF4-FFF2-40B4-BE49-F238E27FC236}">
                  <a16:creationId xmlns:a16="http://schemas.microsoft.com/office/drawing/2014/main" id="{E6E07F62-8811-F732-615F-414714E14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994" y="3824437"/>
              <a:ext cx="277813" cy="292100"/>
            </a:xfrm>
            <a:custGeom>
              <a:avLst/>
              <a:gdLst>
                <a:gd name="T0" fmla="*/ 103 w 175"/>
                <a:gd name="T1" fmla="*/ 9 h 184"/>
                <a:gd name="T2" fmla="*/ 107 w 175"/>
                <a:gd name="T3" fmla="*/ 17 h 184"/>
                <a:gd name="T4" fmla="*/ 112 w 175"/>
                <a:gd name="T5" fmla="*/ 29 h 184"/>
                <a:gd name="T6" fmla="*/ 118 w 175"/>
                <a:gd name="T7" fmla="*/ 36 h 184"/>
                <a:gd name="T8" fmla="*/ 124 w 175"/>
                <a:gd name="T9" fmla="*/ 41 h 184"/>
                <a:gd name="T10" fmla="*/ 132 w 175"/>
                <a:gd name="T11" fmla="*/ 44 h 184"/>
                <a:gd name="T12" fmla="*/ 137 w 175"/>
                <a:gd name="T13" fmla="*/ 54 h 184"/>
                <a:gd name="T14" fmla="*/ 144 w 175"/>
                <a:gd name="T15" fmla="*/ 57 h 184"/>
                <a:gd name="T16" fmla="*/ 144 w 175"/>
                <a:gd name="T17" fmla="*/ 65 h 184"/>
                <a:gd name="T18" fmla="*/ 150 w 175"/>
                <a:gd name="T19" fmla="*/ 74 h 184"/>
                <a:gd name="T20" fmla="*/ 159 w 175"/>
                <a:gd name="T21" fmla="*/ 77 h 184"/>
                <a:gd name="T22" fmla="*/ 168 w 175"/>
                <a:gd name="T23" fmla="*/ 80 h 184"/>
                <a:gd name="T24" fmla="*/ 172 w 175"/>
                <a:gd name="T25" fmla="*/ 85 h 184"/>
                <a:gd name="T26" fmla="*/ 168 w 175"/>
                <a:gd name="T27" fmla="*/ 90 h 184"/>
                <a:gd name="T28" fmla="*/ 163 w 175"/>
                <a:gd name="T29" fmla="*/ 95 h 184"/>
                <a:gd name="T30" fmla="*/ 155 w 175"/>
                <a:gd name="T31" fmla="*/ 97 h 184"/>
                <a:gd name="T32" fmla="*/ 150 w 175"/>
                <a:gd name="T33" fmla="*/ 103 h 184"/>
                <a:gd name="T34" fmla="*/ 146 w 175"/>
                <a:gd name="T35" fmla="*/ 107 h 184"/>
                <a:gd name="T36" fmla="*/ 142 w 175"/>
                <a:gd name="T37" fmla="*/ 110 h 184"/>
                <a:gd name="T38" fmla="*/ 138 w 175"/>
                <a:gd name="T39" fmla="*/ 113 h 184"/>
                <a:gd name="T40" fmla="*/ 133 w 175"/>
                <a:gd name="T41" fmla="*/ 117 h 184"/>
                <a:gd name="T42" fmla="*/ 129 w 175"/>
                <a:gd name="T43" fmla="*/ 129 h 184"/>
                <a:gd name="T44" fmla="*/ 120 w 175"/>
                <a:gd name="T45" fmla="*/ 138 h 184"/>
                <a:gd name="T46" fmla="*/ 110 w 175"/>
                <a:gd name="T47" fmla="*/ 142 h 184"/>
                <a:gd name="T48" fmla="*/ 106 w 175"/>
                <a:gd name="T49" fmla="*/ 154 h 184"/>
                <a:gd name="T50" fmla="*/ 94 w 175"/>
                <a:gd name="T51" fmla="*/ 160 h 184"/>
                <a:gd name="T52" fmla="*/ 86 w 175"/>
                <a:gd name="T53" fmla="*/ 161 h 184"/>
                <a:gd name="T54" fmla="*/ 78 w 175"/>
                <a:gd name="T55" fmla="*/ 158 h 184"/>
                <a:gd name="T56" fmla="*/ 71 w 175"/>
                <a:gd name="T57" fmla="*/ 154 h 184"/>
                <a:gd name="T58" fmla="*/ 63 w 175"/>
                <a:gd name="T59" fmla="*/ 149 h 184"/>
                <a:gd name="T60" fmla="*/ 54 w 175"/>
                <a:gd name="T61" fmla="*/ 153 h 184"/>
                <a:gd name="T62" fmla="*/ 52 w 175"/>
                <a:gd name="T63" fmla="*/ 161 h 184"/>
                <a:gd name="T64" fmla="*/ 49 w 175"/>
                <a:gd name="T65" fmla="*/ 168 h 184"/>
                <a:gd name="T66" fmla="*/ 45 w 175"/>
                <a:gd name="T67" fmla="*/ 173 h 184"/>
                <a:gd name="T68" fmla="*/ 38 w 175"/>
                <a:gd name="T69" fmla="*/ 179 h 184"/>
                <a:gd name="T70" fmla="*/ 32 w 175"/>
                <a:gd name="T71" fmla="*/ 184 h 184"/>
                <a:gd name="T72" fmla="*/ 21 w 175"/>
                <a:gd name="T73" fmla="*/ 184 h 184"/>
                <a:gd name="T74" fmla="*/ 14 w 175"/>
                <a:gd name="T75" fmla="*/ 182 h 184"/>
                <a:gd name="T76" fmla="*/ 13 w 175"/>
                <a:gd name="T77" fmla="*/ 177 h 184"/>
                <a:gd name="T78" fmla="*/ 16 w 175"/>
                <a:gd name="T79" fmla="*/ 168 h 184"/>
                <a:gd name="T80" fmla="*/ 14 w 175"/>
                <a:gd name="T81" fmla="*/ 160 h 184"/>
                <a:gd name="T82" fmla="*/ 13 w 175"/>
                <a:gd name="T83" fmla="*/ 154 h 184"/>
                <a:gd name="T84" fmla="*/ 9 w 175"/>
                <a:gd name="T85" fmla="*/ 148 h 184"/>
                <a:gd name="T86" fmla="*/ 0 w 175"/>
                <a:gd name="T87" fmla="*/ 140 h 184"/>
                <a:gd name="T88" fmla="*/ 0 w 175"/>
                <a:gd name="T89" fmla="*/ 115 h 184"/>
                <a:gd name="T90" fmla="*/ 0 w 175"/>
                <a:gd name="T91" fmla="*/ 93 h 184"/>
                <a:gd name="T92" fmla="*/ 20 w 175"/>
                <a:gd name="T93" fmla="*/ 84 h 184"/>
                <a:gd name="T94" fmla="*/ 20 w 175"/>
                <a:gd name="T95" fmla="*/ 75 h 184"/>
                <a:gd name="T96" fmla="*/ 20 w 175"/>
                <a:gd name="T97" fmla="*/ 65 h 184"/>
                <a:gd name="T98" fmla="*/ 20 w 175"/>
                <a:gd name="T99" fmla="*/ 49 h 184"/>
                <a:gd name="T100" fmla="*/ 20 w 175"/>
                <a:gd name="T101" fmla="*/ 29 h 184"/>
                <a:gd name="T102" fmla="*/ 20 w 175"/>
                <a:gd name="T103" fmla="*/ 18 h 184"/>
                <a:gd name="T104" fmla="*/ 21 w 175"/>
                <a:gd name="T105" fmla="*/ 10 h 184"/>
                <a:gd name="T106" fmla="*/ 29 w 175"/>
                <a:gd name="T107" fmla="*/ 10 h 184"/>
                <a:gd name="T108" fmla="*/ 42 w 175"/>
                <a:gd name="T109" fmla="*/ 7 h 184"/>
                <a:gd name="T110" fmla="*/ 54 w 175"/>
                <a:gd name="T111" fmla="*/ 5 h 184"/>
                <a:gd name="T112" fmla="*/ 64 w 175"/>
                <a:gd name="T113" fmla="*/ 7 h 184"/>
                <a:gd name="T114" fmla="*/ 67 w 175"/>
                <a:gd name="T115" fmla="*/ 11 h 184"/>
                <a:gd name="T116" fmla="*/ 73 w 175"/>
                <a:gd name="T117" fmla="*/ 10 h 184"/>
                <a:gd name="T118" fmla="*/ 78 w 175"/>
                <a:gd name="T119" fmla="*/ 5 h 184"/>
                <a:gd name="T120" fmla="*/ 86 w 175"/>
                <a:gd name="T121" fmla="*/ 5 h 184"/>
                <a:gd name="T122" fmla="*/ 93 w 175"/>
                <a:gd name="T123" fmla="*/ 1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5" h="184">
                  <a:moveTo>
                    <a:pt x="99" y="0"/>
                  </a:moveTo>
                  <a:lnTo>
                    <a:pt x="98" y="3"/>
                  </a:lnTo>
                  <a:lnTo>
                    <a:pt x="98" y="4"/>
                  </a:lnTo>
                  <a:lnTo>
                    <a:pt x="99" y="5"/>
                  </a:lnTo>
                  <a:lnTo>
                    <a:pt x="100" y="6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3" y="9"/>
                  </a:lnTo>
                  <a:lnTo>
                    <a:pt x="104" y="10"/>
                  </a:lnTo>
                  <a:lnTo>
                    <a:pt x="104" y="11"/>
                  </a:lnTo>
                  <a:lnTo>
                    <a:pt x="104" y="12"/>
                  </a:lnTo>
                  <a:lnTo>
                    <a:pt x="105" y="13"/>
                  </a:lnTo>
                  <a:lnTo>
                    <a:pt x="106" y="13"/>
                  </a:lnTo>
                  <a:lnTo>
                    <a:pt x="106" y="16"/>
                  </a:lnTo>
                  <a:lnTo>
                    <a:pt x="107" y="16"/>
                  </a:lnTo>
                  <a:lnTo>
                    <a:pt x="107" y="17"/>
                  </a:lnTo>
                  <a:lnTo>
                    <a:pt x="109" y="19"/>
                  </a:lnTo>
                  <a:lnTo>
                    <a:pt x="109" y="20"/>
                  </a:lnTo>
                  <a:lnTo>
                    <a:pt x="111" y="23"/>
                  </a:lnTo>
                  <a:lnTo>
                    <a:pt x="112" y="24"/>
                  </a:lnTo>
                  <a:lnTo>
                    <a:pt x="111" y="25"/>
                  </a:lnTo>
                  <a:lnTo>
                    <a:pt x="111" y="26"/>
                  </a:lnTo>
                  <a:lnTo>
                    <a:pt x="112" y="27"/>
                  </a:lnTo>
                  <a:lnTo>
                    <a:pt x="112" y="29"/>
                  </a:lnTo>
                  <a:lnTo>
                    <a:pt x="113" y="29"/>
                  </a:lnTo>
                  <a:lnTo>
                    <a:pt x="115" y="35"/>
                  </a:lnTo>
                  <a:lnTo>
                    <a:pt x="116" y="35"/>
                  </a:lnTo>
                  <a:lnTo>
                    <a:pt x="116" y="36"/>
                  </a:lnTo>
                  <a:lnTo>
                    <a:pt x="117" y="36"/>
                  </a:lnTo>
                  <a:lnTo>
                    <a:pt x="118" y="36"/>
                  </a:lnTo>
                  <a:lnTo>
                    <a:pt x="119" y="36"/>
                  </a:lnTo>
                  <a:lnTo>
                    <a:pt x="118" y="36"/>
                  </a:lnTo>
                  <a:lnTo>
                    <a:pt x="119" y="37"/>
                  </a:lnTo>
                  <a:lnTo>
                    <a:pt x="120" y="37"/>
                  </a:lnTo>
                  <a:lnTo>
                    <a:pt x="120" y="38"/>
                  </a:lnTo>
                  <a:lnTo>
                    <a:pt x="122" y="38"/>
                  </a:lnTo>
                  <a:lnTo>
                    <a:pt x="123" y="38"/>
                  </a:lnTo>
                  <a:lnTo>
                    <a:pt x="123" y="39"/>
                  </a:lnTo>
                  <a:lnTo>
                    <a:pt x="124" y="39"/>
                  </a:lnTo>
                  <a:lnTo>
                    <a:pt x="124" y="41"/>
                  </a:lnTo>
                  <a:lnTo>
                    <a:pt x="125" y="41"/>
                  </a:lnTo>
                  <a:lnTo>
                    <a:pt x="125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9" y="43"/>
                  </a:lnTo>
                  <a:lnTo>
                    <a:pt x="130" y="44"/>
                  </a:lnTo>
                  <a:lnTo>
                    <a:pt x="131" y="44"/>
                  </a:lnTo>
                  <a:lnTo>
                    <a:pt x="132" y="44"/>
                  </a:lnTo>
                  <a:lnTo>
                    <a:pt x="133" y="44"/>
                  </a:lnTo>
                  <a:lnTo>
                    <a:pt x="133" y="45"/>
                  </a:lnTo>
                  <a:lnTo>
                    <a:pt x="135" y="45"/>
                  </a:lnTo>
                  <a:lnTo>
                    <a:pt x="135" y="45"/>
                  </a:lnTo>
                  <a:lnTo>
                    <a:pt x="136" y="49"/>
                  </a:lnTo>
                  <a:lnTo>
                    <a:pt x="136" y="51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9" y="54"/>
                  </a:lnTo>
                  <a:lnTo>
                    <a:pt x="141" y="54"/>
                  </a:lnTo>
                  <a:lnTo>
                    <a:pt x="142" y="54"/>
                  </a:lnTo>
                  <a:lnTo>
                    <a:pt x="143" y="54"/>
                  </a:lnTo>
                  <a:lnTo>
                    <a:pt x="144" y="54"/>
                  </a:lnTo>
                  <a:lnTo>
                    <a:pt x="144" y="55"/>
                  </a:lnTo>
                  <a:lnTo>
                    <a:pt x="144" y="56"/>
                  </a:lnTo>
                  <a:lnTo>
                    <a:pt x="144" y="57"/>
                  </a:lnTo>
                  <a:lnTo>
                    <a:pt x="144" y="58"/>
                  </a:lnTo>
                  <a:lnTo>
                    <a:pt x="144" y="59"/>
                  </a:lnTo>
                  <a:lnTo>
                    <a:pt x="144" y="61"/>
                  </a:lnTo>
                  <a:lnTo>
                    <a:pt x="144" y="62"/>
                  </a:lnTo>
                  <a:lnTo>
                    <a:pt x="144" y="63"/>
                  </a:lnTo>
                  <a:lnTo>
                    <a:pt x="144" y="64"/>
                  </a:lnTo>
                  <a:lnTo>
                    <a:pt x="144" y="64"/>
                  </a:lnTo>
                  <a:lnTo>
                    <a:pt x="144" y="65"/>
                  </a:lnTo>
                  <a:lnTo>
                    <a:pt x="145" y="67"/>
                  </a:lnTo>
                  <a:lnTo>
                    <a:pt x="146" y="68"/>
                  </a:lnTo>
                  <a:lnTo>
                    <a:pt x="148" y="69"/>
                  </a:lnTo>
                  <a:lnTo>
                    <a:pt x="148" y="70"/>
                  </a:lnTo>
                  <a:lnTo>
                    <a:pt x="149" y="71"/>
                  </a:lnTo>
                  <a:lnTo>
                    <a:pt x="149" y="72"/>
                  </a:lnTo>
                  <a:lnTo>
                    <a:pt x="149" y="74"/>
                  </a:lnTo>
                  <a:lnTo>
                    <a:pt x="150" y="74"/>
                  </a:lnTo>
                  <a:lnTo>
                    <a:pt x="150" y="75"/>
                  </a:lnTo>
                  <a:lnTo>
                    <a:pt x="151" y="75"/>
                  </a:lnTo>
                  <a:lnTo>
                    <a:pt x="152" y="75"/>
                  </a:lnTo>
                  <a:lnTo>
                    <a:pt x="154" y="76"/>
                  </a:lnTo>
                  <a:lnTo>
                    <a:pt x="156" y="76"/>
                  </a:lnTo>
                  <a:lnTo>
                    <a:pt x="157" y="76"/>
                  </a:lnTo>
                  <a:lnTo>
                    <a:pt x="158" y="77"/>
                  </a:lnTo>
                  <a:lnTo>
                    <a:pt x="159" y="77"/>
                  </a:lnTo>
                  <a:lnTo>
                    <a:pt x="161" y="76"/>
                  </a:lnTo>
                  <a:lnTo>
                    <a:pt x="162" y="76"/>
                  </a:lnTo>
                  <a:lnTo>
                    <a:pt x="162" y="77"/>
                  </a:lnTo>
                  <a:lnTo>
                    <a:pt x="163" y="77"/>
                  </a:lnTo>
                  <a:lnTo>
                    <a:pt x="163" y="77"/>
                  </a:lnTo>
                  <a:lnTo>
                    <a:pt x="165" y="78"/>
                  </a:lnTo>
                  <a:lnTo>
                    <a:pt x="167" y="80"/>
                  </a:lnTo>
                  <a:lnTo>
                    <a:pt x="168" y="80"/>
                  </a:lnTo>
                  <a:lnTo>
                    <a:pt x="169" y="80"/>
                  </a:lnTo>
                  <a:lnTo>
                    <a:pt x="169" y="81"/>
                  </a:lnTo>
                  <a:lnTo>
                    <a:pt x="169" y="82"/>
                  </a:lnTo>
                  <a:lnTo>
                    <a:pt x="169" y="83"/>
                  </a:lnTo>
                  <a:lnTo>
                    <a:pt x="169" y="84"/>
                  </a:lnTo>
                  <a:lnTo>
                    <a:pt x="170" y="85"/>
                  </a:lnTo>
                  <a:lnTo>
                    <a:pt x="171" y="85"/>
                  </a:lnTo>
                  <a:lnTo>
                    <a:pt x="172" y="85"/>
                  </a:lnTo>
                  <a:lnTo>
                    <a:pt x="174" y="85"/>
                  </a:lnTo>
                  <a:lnTo>
                    <a:pt x="174" y="87"/>
                  </a:lnTo>
                  <a:lnTo>
                    <a:pt x="175" y="88"/>
                  </a:lnTo>
                  <a:lnTo>
                    <a:pt x="174" y="88"/>
                  </a:lnTo>
                  <a:lnTo>
                    <a:pt x="172" y="88"/>
                  </a:lnTo>
                  <a:lnTo>
                    <a:pt x="171" y="89"/>
                  </a:lnTo>
                  <a:lnTo>
                    <a:pt x="169" y="89"/>
                  </a:lnTo>
                  <a:lnTo>
                    <a:pt x="168" y="90"/>
                  </a:lnTo>
                  <a:lnTo>
                    <a:pt x="168" y="91"/>
                  </a:lnTo>
                  <a:lnTo>
                    <a:pt x="168" y="93"/>
                  </a:lnTo>
                  <a:lnTo>
                    <a:pt x="167" y="93"/>
                  </a:lnTo>
                  <a:lnTo>
                    <a:pt x="165" y="93"/>
                  </a:lnTo>
                  <a:lnTo>
                    <a:pt x="164" y="93"/>
                  </a:lnTo>
                  <a:lnTo>
                    <a:pt x="164" y="94"/>
                  </a:lnTo>
                  <a:lnTo>
                    <a:pt x="163" y="94"/>
                  </a:lnTo>
                  <a:lnTo>
                    <a:pt x="163" y="95"/>
                  </a:lnTo>
                  <a:lnTo>
                    <a:pt x="162" y="95"/>
                  </a:lnTo>
                  <a:lnTo>
                    <a:pt x="161" y="95"/>
                  </a:lnTo>
                  <a:lnTo>
                    <a:pt x="159" y="95"/>
                  </a:lnTo>
                  <a:lnTo>
                    <a:pt x="157" y="95"/>
                  </a:lnTo>
                  <a:lnTo>
                    <a:pt x="156" y="95"/>
                  </a:lnTo>
                  <a:lnTo>
                    <a:pt x="156" y="96"/>
                  </a:lnTo>
                  <a:lnTo>
                    <a:pt x="155" y="96"/>
                  </a:lnTo>
                  <a:lnTo>
                    <a:pt x="155" y="97"/>
                  </a:lnTo>
                  <a:lnTo>
                    <a:pt x="154" y="97"/>
                  </a:lnTo>
                  <a:lnTo>
                    <a:pt x="154" y="98"/>
                  </a:lnTo>
                  <a:lnTo>
                    <a:pt x="152" y="100"/>
                  </a:lnTo>
                  <a:lnTo>
                    <a:pt x="151" y="100"/>
                  </a:lnTo>
                  <a:lnTo>
                    <a:pt x="151" y="101"/>
                  </a:lnTo>
                  <a:lnTo>
                    <a:pt x="151" y="102"/>
                  </a:lnTo>
                  <a:lnTo>
                    <a:pt x="150" y="102"/>
                  </a:lnTo>
                  <a:lnTo>
                    <a:pt x="150" y="103"/>
                  </a:lnTo>
                  <a:lnTo>
                    <a:pt x="149" y="103"/>
                  </a:lnTo>
                  <a:lnTo>
                    <a:pt x="149" y="104"/>
                  </a:lnTo>
                  <a:lnTo>
                    <a:pt x="149" y="106"/>
                  </a:lnTo>
                  <a:lnTo>
                    <a:pt x="148" y="106"/>
                  </a:lnTo>
                  <a:lnTo>
                    <a:pt x="146" y="106"/>
                  </a:lnTo>
                  <a:lnTo>
                    <a:pt x="146" y="107"/>
                  </a:lnTo>
                  <a:lnTo>
                    <a:pt x="145" y="107"/>
                  </a:lnTo>
                  <a:lnTo>
                    <a:pt x="146" y="107"/>
                  </a:lnTo>
                  <a:lnTo>
                    <a:pt x="145" y="108"/>
                  </a:lnTo>
                  <a:lnTo>
                    <a:pt x="145" y="109"/>
                  </a:lnTo>
                  <a:lnTo>
                    <a:pt x="145" y="108"/>
                  </a:lnTo>
                  <a:lnTo>
                    <a:pt x="144" y="108"/>
                  </a:lnTo>
                  <a:lnTo>
                    <a:pt x="143" y="109"/>
                  </a:lnTo>
                  <a:lnTo>
                    <a:pt x="143" y="108"/>
                  </a:lnTo>
                  <a:lnTo>
                    <a:pt x="142" y="109"/>
                  </a:lnTo>
                  <a:lnTo>
                    <a:pt x="142" y="110"/>
                  </a:lnTo>
                  <a:lnTo>
                    <a:pt x="142" y="111"/>
                  </a:lnTo>
                  <a:lnTo>
                    <a:pt x="141" y="111"/>
                  </a:lnTo>
                  <a:lnTo>
                    <a:pt x="139" y="111"/>
                  </a:lnTo>
                  <a:lnTo>
                    <a:pt x="139" y="113"/>
                  </a:lnTo>
                  <a:lnTo>
                    <a:pt x="138" y="113"/>
                  </a:lnTo>
                  <a:lnTo>
                    <a:pt x="139" y="113"/>
                  </a:lnTo>
                  <a:lnTo>
                    <a:pt x="138" y="111"/>
                  </a:lnTo>
                  <a:lnTo>
                    <a:pt x="138" y="113"/>
                  </a:lnTo>
                  <a:lnTo>
                    <a:pt x="137" y="113"/>
                  </a:lnTo>
                  <a:lnTo>
                    <a:pt x="136" y="114"/>
                  </a:lnTo>
                  <a:lnTo>
                    <a:pt x="135" y="114"/>
                  </a:lnTo>
                  <a:lnTo>
                    <a:pt x="135" y="115"/>
                  </a:lnTo>
                  <a:lnTo>
                    <a:pt x="135" y="115"/>
                  </a:lnTo>
                  <a:lnTo>
                    <a:pt x="135" y="116"/>
                  </a:lnTo>
                  <a:lnTo>
                    <a:pt x="133" y="116"/>
                  </a:lnTo>
                  <a:lnTo>
                    <a:pt x="133" y="117"/>
                  </a:lnTo>
                  <a:lnTo>
                    <a:pt x="132" y="117"/>
                  </a:lnTo>
                  <a:lnTo>
                    <a:pt x="131" y="119"/>
                  </a:lnTo>
                  <a:lnTo>
                    <a:pt x="131" y="120"/>
                  </a:lnTo>
                  <a:lnTo>
                    <a:pt x="131" y="121"/>
                  </a:lnTo>
                  <a:lnTo>
                    <a:pt x="131" y="121"/>
                  </a:lnTo>
                  <a:lnTo>
                    <a:pt x="130" y="127"/>
                  </a:lnTo>
                  <a:lnTo>
                    <a:pt x="129" y="127"/>
                  </a:lnTo>
                  <a:lnTo>
                    <a:pt x="129" y="129"/>
                  </a:lnTo>
                  <a:lnTo>
                    <a:pt x="128" y="130"/>
                  </a:lnTo>
                  <a:lnTo>
                    <a:pt x="126" y="130"/>
                  </a:lnTo>
                  <a:lnTo>
                    <a:pt x="125" y="132"/>
                  </a:lnTo>
                  <a:lnTo>
                    <a:pt x="124" y="133"/>
                  </a:lnTo>
                  <a:lnTo>
                    <a:pt x="123" y="133"/>
                  </a:lnTo>
                  <a:lnTo>
                    <a:pt x="123" y="134"/>
                  </a:lnTo>
                  <a:lnTo>
                    <a:pt x="122" y="136"/>
                  </a:lnTo>
                  <a:lnTo>
                    <a:pt x="120" y="138"/>
                  </a:lnTo>
                  <a:lnTo>
                    <a:pt x="119" y="138"/>
                  </a:lnTo>
                  <a:lnTo>
                    <a:pt x="118" y="138"/>
                  </a:lnTo>
                  <a:lnTo>
                    <a:pt x="116" y="138"/>
                  </a:lnTo>
                  <a:lnTo>
                    <a:pt x="112" y="139"/>
                  </a:lnTo>
                  <a:lnTo>
                    <a:pt x="112" y="140"/>
                  </a:lnTo>
                  <a:lnTo>
                    <a:pt x="111" y="140"/>
                  </a:lnTo>
                  <a:lnTo>
                    <a:pt x="110" y="140"/>
                  </a:lnTo>
                  <a:lnTo>
                    <a:pt x="110" y="142"/>
                  </a:lnTo>
                  <a:lnTo>
                    <a:pt x="110" y="143"/>
                  </a:lnTo>
                  <a:lnTo>
                    <a:pt x="110" y="145"/>
                  </a:lnTo>
                  <a:lnTo>
                    <a:pt x="109" y="146"/>
                  </a:lnTo>
                  <a:lnTo>
                    <a:pt x="109" y="147"/>
                  </a:lnTo>
                  <a:lnTo>
                    <a:pt x="109" y="148"/>
                  </a:lnTo>
                  <a:lnTo>
                    <a:pt x="106" y="151"/>
                  </a:lnTo>
                  <a:lnTo>
                    <a:pt x="106" y="153"/>
                  </a:lnTo>
                  <a:lnTo>
                    <a:pt x="106" y="154"/>
                  </a:lnTo>
                  <a:lnTo>
                    <a:pt x="106" y="156"/>
                  </a:lnTo>
                  <a:lnTo>
                    <a:pt x="105" y="158"/>
                  </a:lnTo>
                  <a:lnTo>
                    <a:pt x="103" y="159"/>
                  </a:lnTo>
                  <a:lnTo>
                    <a:pt x="102" y="160"/>
                  </a:lnTo>
                  <a:lnTo>
                    <a:pt x="98" y="160"/>
                  </a:lnTo>
                  <a:lnTo>
                    <a:pt x="97" y="160"/>
                  </a:lnTo>
                  <a:lnTo>
                    <a:pt x="96" y="160"/>
                  </a:lnTo>
                  <a:lnTo>
                    <a:pt x="94" y="160"/>
                  </a:lnTo>
                  <a:lnTo>
                    <a:pt x="93" y="160"/>
                  </a:lnTo>
                  <a:lnTo>
                    <a:pt x="92" y="161"/>
                  </a:lnTo>
                  <a:lnTo>
                    <a:pt x="91" y="162"/>
                  </a:lnTo>
                  <a:lnTo>
                    <a:pt x="90" y="162"/>
                  </a:lnTo>
                  <a:lnTo>
                    <a:pt x="90" y="161"/>
                  </a:lnTo>
                  <a:lnTo>
                    <a:pt x="89" y="161"/>
                  </a:lnTo>
                  <a:lnTo>
                    <a:pt x="87" y="161"/>
                  </a:lnTo>
                  <a:lnTo>
                    <a:pt x="86" y="161"/>
                  </a:lnTo>
                  <a:lnTo>
                    <a:pt x="85" y="160"/>
                  </a:lnTo>
                  <a:lnTo>
                    <a:pt x="84" y="160"/>
                  </a:lnTo>
                  <a:lnTo>
                    <a:pt x="83" y="160"/>
                  </a:lnTo>
                  <a:lnTo>
                    <a:pt x="81" y="160"/>
                  </a:lnTo>
                  <a:lnTo>
                    <a:pt x="80" y="160"/>
                  </a:lnTo>
                  <a:lnTo>
                    <a:pt x="79" y="158"/>
                  </a:lnTo>
                  <a:lnTo>
                    <a:pt x="78" y="158"/>
                  </a:lnTo>
                  <a:lnTo>
                    <a:pt x="78" y="158"/>
                  </a:lnTo>
                  <a:lnTo>
                    <a:pt x="77" y="158"/>
                  </a:lnTo>
                  <a:lnTo>
                    <a:pt x="76" y="158"/>
                  </a:lnTo>
                  <a:lnTo>
                    <a:pt x="74" y="158"/>
                  </a:lnTo>
                  <a:lnTo>
                    <a:pt x="74" y="156"/>
                  </a:lnTo>
                  <a:lnTo>
                    <a:pt x="73" y="156"/>
                  </a:lnTo>
                  <a:lnTo>
                    <a:pt x="72" y="155"/>
                  </a:lnTo>
                  <a:lnTo>
                    <a:pt x="71" y="155"/>
                  </a:lnTo>
                  <a:lnTo>
                    <a:pt x="71" y="154"/>
                  </a:lnTo>
                  <a:lnTo>
                    <a:pt x="70" y="154"/>
                  </a:lnTo>
                  <a:lnTo>
                    <a:pt x="70" y="153"/>
                  </a:lnTo>
                  <a:lnTo>
                    <a:pt x="67" y="152"/>
                  </a:lnTo>
                  <a:lnTo>
                    <a:pt x="66" y="152"/>
                  </a:lnTo>
                  <a:lnTo>
                    <a:pt x="66" y="151"/>
                  </a:lnTo>
                  <a:lnTo>
                    <a:pt x="65" y="151"/>
                  </a:lnTo>
                  <a:lnTo>
                    <a:pt x="64" y="151"/>
                  </a:lnTo>
                  <a:lnTo>
                    <a:pt x="63" y="149"/>
                  </a:lnTo>
                  <a:lnTo>
                    <a:pt x="61" y="149"/>
                  </a:lnTo>
                  <a:lnTo>
                    <a:pt x="60" y="149"/>
                  </a:lnTo>
                  <a:lnTo>
                    <a:pt x="60" y="151"/>
                  </a:lnTo>
                  <a:lnTo>
                    <a:pt x="58" y="151"/>
                  </a:lnTo>
                  <a:lnTo>
                    <a:pt x="57" y="151"/>
                  </a:lnTo>
                  <a:lnTo>
                    <a:pt x="55" y="152"/>
                  </a:lnTo>
                  <a:lnTo>
                    <a:pt x="55" y="153"/>
                  </a:lnTo>
                  <a:lnTo>
                    <a:pt x="54" y="153"/>
                  </a:lnTo>
                  <a:lnTo>
                    <a:pt x="54" y="154"/>
                  </a:lnTo>
                  <a:lnTo>
                    <a:pt x="53" y="154"/>
                  </a:lnTo>
                  <a:lnTo>
                    <a:pt x="53" y="155"/>
                  </a:lnTo>
                  <a:lnTo>
                    <a:pt x="53" y="156"/>
                  </a:lnTo>
                  <a:lnTo>
                    <a:pt x="53" y="158"/>
                  </a:lnTo>
                  <a:lnTo>
                    <a:pt x="53" y="159"/>
                  </a:lnTo>
                  <a:lnTo>
                    <a:pt x="52" y="160"/>
                  </a:lnTo>
                  <a:lnTo>
                    <a:pt x="52" y="161"/>
                  </a:lnTo>
                  <a:lnTo>
                    <a:pt x="52" y="162"/>
                  </a:lnTo>
                  <a:lnTo>
                    <a:pt x="51" y="162"/>
                  </a:lnTo>
                  <a:lnTo>
                    <a:pt x="51" y="164"/>
                  </a:lnTo>
                  <a:lnTo>
                    <a:pt x="51" y="165"/>
                  </a:lnTo>
                  <a:lnTo>
                    <a:pt x="51" y="166"/>
                  </a:lnTo>
                  <a:lnTo>
                    <a:pt x="49" y="166"/>
                  </a:lnTo>
                  <a:lnTo>
                    <a:pt x="49" y="167"/>
                  </a:lnTo>
                  <a:lnTo>
                    <a:pt x="49" y="168"/>
                  </a:lnTo>
                  <a:lnTo>
                    <a:pt x="49" y="168"/>
                  </a:lnTo>
                  <a:lnTo>
                    <a:pt x="49" y="169"/>
                  </a:lnTo>
                  <a:lnTo>
                    <a:pt x="48" y="171"/>
                  </a:lnTo>
                  <a:lnTo>
                    <a:pt x="47" y="169"/>
                  </a:lnTo>
                  <a:lnTo>
                    <a:pt x="47" y="171"/>
                  </a:lnTo>
                  <a:lnTo>
                    <a:pt x="46" y="171"/>
                  </a:lnTo>
                  <a:lnTo>
                    <a:pt x="46" y="172"/>
                  </a:lnTo>
                  <a:lnTo>
                    <a:pt x="45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4"/>
                  </a:lnTo>
                  <a:lnTo>
                    <a:pt x="41" y="175"/>
                  </a:lnTo>
                  <a:lnTo>
                    <a:pt x="41" y="177"/>
                  </a:lnTo>
                  <a:lnTo>
                    <a:pt x="40" y="178"/>
                  </a:lnTo>
                  <a:lnTo>
                    <a:pt x="39" y="178"/>
                  </a:lnTo>
                  <a:lnTo>
                    <a:pt x="38" y="179"/>
                  </a:lnTo>
                  <a:lnTo>
                    <a:pt x="36" y="179"/>
                  </a:lnTo>
                  <a:lnTo>
                    <a:pt x="35" y="179"/>
                  </a:lnTo>
                  <a:lnTo>
                    <a:pt x="34" y="179"/>
                  </a:lnTo>
                  <a:lnTo>
                    <a:pt x="34" y="180"/>
                  </a:lnTo>
                  <a:lnTo>
                    <a:pt x="34" y="181"/>
                  </a:lnTo>
                  <a:lnTo>
                    <a:pt x="33" y="182"/>
                  </a:lnTo>
                  <a:lnTo>
                    <a:pt x="32" y="182"/>
                  </a:lnTo>
                  <a:lnTo>
                    <a:pt x="32" y="184"/>
                  </a:lnTo>
                  <a:lnTo>
                    <a:pt x="31" y="182"/>
                  </a:lnTo>
                  <a:lnTo>
                    <a:pt x="28" y="182"/>
                  </a:lnTo>
                  <a:lnTo>
                    <a:pt x="27" y="182"/>
                  </a:lnTo>
                  <a:lnTo>
                    <a:pt x="26" y="182"/>
                  </a:lnTo>
                  <a:lnTo>
                    <a:pt x="25" y="182"/>
                  </a:lnTo>
                  <a:lnTo>
                    <a:pt x="23" y="182"/>
                  </a:lnTo>
                  <a:lnTo>
                    <a:pt x="22" y="184"/>
                  </a:lnTo>
                  <a:lnTo>
                    <a:pt x="21" y="184"/>
                  </a:lnTo>
                  <a:lnTo>
                    <a:pt x="20" y="182"/>
                  </a:lnTo>
                  <a:lnTo>
                    <a:pt x="19" y="182"/>
                  </a:lnTo>
                  <a:lnTo>
                    <a:pt x="18" y="181"/>
                  </a:lnTo>
                  <a:lnTo>
                    <a:pt x="18" y="182"/>
                  </a:lnTo>
                  <a:lnTo>
                    <a:pt x="16" y="182"/>
                  </a:lnTo>
                  <a:lnTo>
                    <a:pt x="15" y="182"/>
                  </a:lnTo>
                  <a:lnTo>
                    <a:pt x="14" y="184"/>
                  </a:lnTo>
                  <a:lnTo>
                    <a:pt x="14" y="182"/>
                  </a:lnTo>
                  <a:lnTo>
                    <a:pt x="13" y="182"/>
                  </a:lnTo>
                  <a:lnTo>
                    <a:pt x="13" y="181"/>
                  </a:lnTo>
                  <a:lnTo>
                    <a:pt x="13" y="180"/>
                  </a:lnTo>
                  <a:lnTo>
                    <a:pt x="13" y="179"/>
                  </a:lnTo>
                  <a:lnTo>
                    <a:pt x="13" y="178"/>
                  </a:lnTo>
                  <a:lnTo>
                    <a:pt x="13" y="178"/>
                  </a:lnTo>
                  <a:lnTo>
                    <a:pt x="12" y="177"/>
                  </a:lnTo>
                  <a:lnTo>
                    <a:pt x="13" y="177"/>
                  </a:lnTo>
                  <a:lnTo>
                    <a:pt x="13" y="175"/>
                  </a:lnTo>
                  <a:lnTo>
                    <a:pt x="13" y="174"/>
                  </a:lnTo>
                  <a:lnTo>
                    <a:pt x="14" y="174"/>
                  </a:lnTo>
                  <a:lnTo>
                    <a:pt x="14" y="173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6" y="169"/>
                  </a:lnTo>
                  <a:lnTo>
                    <a:pt x="16" y="168"/>
                  </a:lnTo>
                  <a:lnTo>
                    <a:pt x="16" y="167"/>
                  </a:lnTo>
                  <a:lnTo>
                    <a:pt x="16" y="165"/>
                  </a:lnTo>
                  <a:lnTo>
                    <a:pt x="16" y="164"/>
                  </a:lnTo>
                  <a:lnTo>
                    <a:pt x="15" y="162"/>
                  </a:lnTo>
                  <a:lnTo>
                    <a:pt x="15" y="161"/>
                  </a:lnTo>
                  <a:lnTo>
                    <a:pt x="15" y="162"/>
                  </a:lnTo>
                  <a:lnTo>
                    <a:pt x="15" y="161"/>
                  </a:lnTo>
                  <a:lnTo>
                    <a:pt x="14" y="160"/>
                  </a:lnTo>
                  <a:lnTo>
                    <a:pt x="14" y="159"/>
                  </a:lnTo>
                  <a:lnTo>
                    <a:pt x="13" y="159"/>
                  </a:lnTo>
                  <a:lnTo>
                    <a:pt x="14" y="158"/>
                  </a:lnTo>
                  <a:lnTo>
                    <a:pt x="13" y="158"/>
                  </a:lnTo>
                  <a:lnTo>
                    <a:pt x="14" y="156"/>
                  </a:lnTo>
                  <a:lnTo>
                    <a:pt x="13" y="156"/>
                  </a:lnTo>
                  <a:lnTo>
                    <a:pt x="13" y="155"/>
                  </a:lnTo>
                  <a:lnTo>
                    <a:pt x="13" y="154"/>
                  </a:lnTo>
                  <a:lnTo>
                    <a:pt x="13" y="153"/>
                  </a:lnTo>
                  <a:lnTo>
                    <a:pt x="12" y="153"/>
                  </a:lnTo>
                  <a:lnTo>
                    <a:pt x="10" y="152"/>
                  </a:lnTo>
                  <a:lnTo>
                    <a:pt x="10" y="151"/>
                  </a:lnTo>
                  <a:lnTo>
                    <a:pt x="10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8" y="147"/>
                  </a:lnTo>
                  <a:lnTo>
                    <a:pt x="8" y="146"/>
                  </a:lnTo>
                  <a:lnTo>
                    <a:pt x="5" y="143"/>
                  </a:lnTo>
                  <a:lnTo>
                    <a:pt x="3" y="143"/>
                  </a:lnTo>
                  <a:lnTo>
                    <a:pt x="3" y="142"/>
                  </a:lnTo>
                  <a:lnTo>
                    <a:pt x="2" y="142"/>
                  </a:lnTo>
                  <a:lnTo>
                    <a:pt x="1" y="141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3"/>
                  </a:lnTo>
                  <a:lnTo>
                    <a:pt x="0" y="129"/>
                  </a:lnTo>
                  <a:lnTo>
                    <a:pt x="0" y="126"/>
                  </a:lnTo>
                  <a:lnTo>
                    <a:pt x="0" y="122"/>
                  </a:lnTo>
                  <a:lnTo>
                    <a:pt x="0" y="121"/>
                  </a:lnTo>
                  <a:lnTo>
                    <a:pt x="0" y="119"/>
                  </a:lnTo>
                  <a:lnTo>
                    <a:pt x="0" y="115"/>
                  </a:lnTo>
                  <a:lnTo>
                    <a:pt x="0" y="111"/>
                  </a:lnTo>
                  <a:lnTo>
                    <a:pt x="0" y="110"/>
                  </a:lnTo>
                  <a:lnTo>
                    <a:pt x="0" y="108"/>
                  </a:lnTo>
                  <a:lnTo>
                    <a:pt x="0" y="104"/>
                  </a:lnTo>
                  <a:lnTo>
                    <a:pt x="0" y="101"/>
                  </a:lnTo>
                  <a:lnTo>
                    <a:pt x="0" y="97"/>
                  </a:lnTo>
                  <a:lnTo>
                    <a:pt x="0" y="94"/>
                  </a:lnTo>
                  <a:lnTo>
                    <a:pt x="0" y="93"/>
                  </a:lnTo>
                  <a:lnTo>
                    <a:pt x="0" y="89"/>
                  </a:lnTo>
                  <a:lnTo>
                    <a:pt x="0" y="85"/>
                  </a:lnTo>
                  <a:lnTo>
                    <a:pt x="0" y="84"/>
                  </a:lnTo>
                  <a:lnTo>
                    <a:pt x="5" y="84"/>
                  </a:lnTo>
                  <a:lnTo>
                    <a:pt x="9" y="84"/>
                  </a:lnTo>
                  <a:lnTo>
                    <a:pt x="14" y="84"/>
                  </a:lnTo>
                  <a:lnTo>
                    <a:pt x="19" y="84"/>
                  </a:lnTo>
                  <a:lnTo>
                    <a:pt x="20" y="84"/>
                  </a:lnTo>
                  <a:lnTo>
                    <a:pt x="20" y="83"/>
                  </a:lnTo>
                  <a:lnTo>
                    <a:pt x="20" y="82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78"/>
                  </a:lnTo>
                  <a:lnTo>
                    <a:pt x="20" y="77"/>
                  </a:lnTo>
                  <a:lnTo>
                    <a:pt x="20" y="76"/>
                  </a:lnTo>
                  <a:lnTo>
                    <a:pt x="20" y="75"/>
                  </a:lnTo>
                  <a:lnTo>
                    <a:pt x="20" y="74"/>
                  </a:lnTo>
                  <a:lnTo>
                    <a:pt x="20" y="72"/>
                  </a:lnTo>
                  <a:lnTo>
                    <a:pt x="20" y="71"/>
                  </a:lnTo>
                  <a:lnTo>
                    <a:pt x="20" y="70"/>
                  </a:lnTo>
                  <a:lnTo>
                    <a:pt x="20" y="69"/>
                  </a:lnTo>
                  <a:lnTo>
                    <a:pt x="20" y="68"/>
                  </a:lnTo>
                  <a:lnTo>
                    <a:pt x="20" y="67"/>
                  </a:lnTo>
                  <a:lnTo>
                    <a:pt x="20" y="65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2"/>
                  </a:lnTo>
                  <a:lnTo>
                    <a:pt x="20" y="59"/>
                  </a:lnTo>
                  <a:lnTo>
                    <a:pt x="20" y="56"/>
                  </a:lnTo>
                  <a:lnTo>
                    <a:pt x="20" y="54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20" y="46"/>
                  </a:lnTo>
                  <a:lnTo>
                    <a:pt x="20" y="44"/>
                  </a:lnTo>
                  <a:lnTo>
                    <a:pt x="20" y="41"/>
                  </a:lnTo>
                  <a:lnTo>
                    <a:pt x="20" y="38"/>
                  </a:lnTo>
                  <a:lnTo>
                    <a:pt x="20" y="36"/>
                  </a:lnTo>
                  <a:lnTo>
                    <a:pt x="20" y="35"/>
                  </a:lnTo>
                  <a:lnTo>
                    <a:pt x="20" y="32"/>
                  </a:lnTo>
                  <a:lnTo>
                    <a:pt x="20" y="29"/>
                  </a:lnTo>
                  <a:lnTo>
                    <a:pt x="20" y="27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3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8"/>
                  </a:lnTo>
                  <a:lnTo>
                    <a:pt x="20" y="17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20" y="13"/>
                  </a:lnTo>
                  <a:lnTo>
                    <a:pt x="20" y="12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3" y="10"/>
                  </a:lnTo>
                  <a:lnTo>
                    <a:pt x="25" y="10"/>
                  </a:lnTo>
                  <a:lnTo>
                    <a:pt x="26" y="10"/>
                  </a:lnTo>
                  <a:lnTo>
                    <a:pt x="27" y="10"/>
                  </a:lnTo>
                  <a:lnTo>
                    <a:pt x="28" y="10"/>
                  </a:lnTo>
                  <a:lnTo>
                    <a:pt x="29" y="10"/>
                  </a:lnTo>
                  <a:lnTo>
                    <a:pt x="31" y="9"/>
                  </a:lnTo>
                  <a:lnTo>
                    <a:pt x="33" y="9"/>
                  </a:lnTo>
                  <a:lnTo>
                    <a:pt x="34" y="9"/>
                  </a:lnTo>
                  <a:lnTo>
                    <a:pt x="35" y="9"/>
                  </a:lnTo>
                  <a:lnTo>
                    <a:pt x="38" y="7"/>
                  </a:lnTo>
                  <a:lnTo>
                    <a:pt x="39" y="7"/>
                  </a:lnTo>
                  <a:lnTo>
                    <a:pt x="41" y="7"/>
                  </a:lnTo>
                  <a:lnTo>
                    <a:pt x="42" y="7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7" y="7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4" y="5"/>
                  </a:lnTo>
                  <a:lnTo>
                    <a:pt x="57" y="5"/>
                  </a:lnTo>
                  <a:lnTo>
                    <a:pt x="59" y="5"/>
                  </a:lnTo>
                  <a:lnTo>
                    <a:pt x="60" y="5"/>
                  </a:lnTo>
                  <a:lnTo>
                    <a:pt x="61" y="5"/>
                  </a:lnTo>
                  <a:lnTo>
                    <a:pt x="63" y="5"/>
                  </a:lnTo>
                  <a:lnTo>
                    <a:pt x="63" y="6"/>
                  </a:lnTo>
                  <a:lnTo>
                    <a:pt x="64" y="6"/>
                  </a:lnTo>
                  <a:lnTo>
                    <a:pt x="64" y="7"/>
                  </a:lnTo>
                  <a:lnTo>
                    <a:pt x="64" y="7"/>
                  </a:lnTo>
                  <a:lnTo>
                    <a:pt x="65" y="7"/>
                  </a:lnTo>
                  <a:lnTo>
                    <a:pt x="65" y="9"/>
                  </a:lnTo>
                  <a:lnTo>
                    <a:pt x="66" y="9"/>
                  </a:lnTo>
                  <a:lnTo>
                    <a:pt x="67" y="10"/>
                  </a:lnTo>
                  <a:lnTo>
                    <a:pt x="66" y="10"/>
                  </a:lnTo>
                  <a:lnTo>
                    <a:pt x="67" y="10"/>
                  </a:lnTo>
                  <a:lnTo>
                    <a:pt x="67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3"/>
                  </a:lnTo>
                  <a:lnTo>
                    <a:pt x="70" y="13"/>
                  </a:lnTo>
                  <a:lnTo>
                    <a:pt x="70" y="12"/>
                  </a:lnTo>
                  <a:lnTo>
                    <a:pt x="71" y="12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3" y="9"/>
                  </a:lnTo>
                  <a:lnTo>
                    <a:pt x="74" y="9"/>
                  </a:lnTo>
                  <a:lnTo>
                    <a:pt x="74" y="7"/>
                  </a:lnTo>
                  <a:lnTo>
                    <a:pt x="76" y="7"/>
                  </a:lnTo>
                  <a:lnTo>
                    <a:pt x="77" y="7"/>
                  </a:lnTo>
                  <a:lnTo>
                    <a:pt x="78" y="7"/>
                  </a:lnTo>
                  <a:lnTo>
                    <a:pt x="78" y="6"/>
                  </a:lnTo>
                  <a:lnTo>
                    <a:pt x="78" y="5"/>
                  </a:lnTo>
                  <a:lnTo>
                    <a:pt x="79" y="5"/>
                  </a:lnTo>
                  <a:lnTo>
                    <a:pt x="80" y="5"/>
                  </a:lnTo>
                  <a:lnTo>
                    <a:pt x="81" y="4"/>
                  </a:lnTo>
                  <a:lnTo>
                    <a:pt x="83" y="4"/>
                  </a:lnTo>
                  <a:lnTo>
                    <a:pt x="84" y="5"/>
                  </a:lnTo>
                  <a:lnTo>
                    <a:pt x="85" y="6"/>
                  </a:lnTo>
                  <a:lnTo>
                    <a:pt x="86" y="6"/>
                  </a:lnTo>
                  <a:lnTo>
                    <a:pt x="86" y="5"/>
                  </a:lnTo>
                  <a:lnTo>
                    <a:pt x="87" y="4"/>
                  </a:lnTo>
                  <a:lnTo>
                    <a:pt x="89" y="4"/>
                  </a:lnTo>
                  <a:lnTo>
                    <a:pt x="89" y="3"/>
                  </a:lnTo>
                  <a:lnTo>
                    <a:pt x="90" y="3"/>
                  </a:lnTo>
                  <a:lnTo>
                    <a:pt x="90" y="1"/>
                  </a:lnTo>
                  <a:lnTo>
                    <a:pt x="91" y="1"/>
                  </a:lnTo>
                  <a:lnTo>
                    <a:pt x="93" y="0"/>
                  </a:lnTo>
                  <a:lnTo>
                    <a:pt x="93" y="1"/>
                  </a:lnTo>
                  <a:lnTo>
                    <a:pt x="94" y="1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7" y="1"/>
                  </a:lnTo>
                  <a:lnTo>
                    <a:pt x="97" y="0"/>
                  </a:lnTo>
                  <a:lnTo>
                    <a:pt x="98" y="0"/>
                  </a:lnTo>
                  <a:lnTo>
                    <a:pt x="99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86" name="Freeform 541">
              <a:extLst>
                <a:ext uri="{FF2B5EF4-FFF2-40B4-BE49-F238E27FC236}">
                  <a16:creationId xmlns:a16="http://schemas.microsoft.com/office/drawing/2014/main" id="{5504AF62-4CCA-91D4-9963-8E96A81B0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569" y="3757762"/>
              <a:ext cx="233363" cy="214313"/>
            </a:xfrm>
            <a:custGeom>
              <a:avLst/>
              <a:gdLst>
                <a:gd name="T0" fmla="*/ 100 w 147"/>
                <a:gd name="T1" fmla="*/ 7 h 135"/>
                <a:gd name="T2" fmla="*/ 110 w 147"/>
                <a:gd name="T3" fmla="*/ 8 h 135"/>
                <a:gd name="T4" fmla="*/ 118 w 147"/>
                <a:gd name="T5" fmla="*/ 12 h 135"/>
                <a:gd name="T6" fmla="*/ 124 w 147"/>
                <a:gd name="T7" fmla="*/ 16 h 135"/>
                <a:gd name="T8" fmla="*/ 139 w 147"/>
                <a:gd name="T9" fmla="*/ 21 h 135"/>
                <a:gd name="T10" fmla="*/ 144 w 147"/>
                <a:gd name="T11" fmla="*/ 21 h 135"/>
                <a:gd name="T12" fmla="*/ 143 w 147"/>
                <a:gd name="T13" fmla="*/ 27 h 135"/>
                <a:gd name="T14" fmla="*/ 147 w 147"/>
                <a:gd name="T15" fmla="*/ 34 h 135"/>
                <a:gd name="T16" fmla="*/ 147 w 147"/>
                <a:gd name="T17" fmla="*/ 39 h 135"/>
                <a:gd name="T18" fmla="*/ 144 w 147"/>
                <a:gd name="T19" fmla="*/ 45 h 135"/>
                <a:gd name="T20" fmla="*/ 144 w 147"/>
                <a:gd name="T21" fmla="*/ 51 h 135"/>
                <a:gd name="T22" fmla="*/ 145 w 147"/>
                <a:gd name="T23" fmla="*/ 55 h 135"/>
                <a:gd name="T24" fmla="*/ 144 w 147"/>
                <a:gd name="T25" fmla="*/ 61 h 135"/>
                <a:gd name="T26" fmla="*/ 139 w 147"/>
                <a:gd name="T27" fmla="*/ 65 h 135"/>
                <a:gd name="T28" fmla="*/ 143 w 147"/>
                <a:gd name="T29" fmla="*/ 68 h 135"/>
                <a:gd name="T30" fmla="*/ 142 w 147"/>
                <a:gd name="T31" fmla="*/ 75 h 135"/>
                <a:gd name="T32" fmla="*/ 144 w 147"/>
                <a:gd name="T33" fmla="*/ 78 h 135"/>
                <a:gd name="T34" fmla="*/ 145 w 147"/>
                <a:gd name="T35" fmla="*/ 86 h 135"/>
                <a:gd name="T36" fmla="*/ 143 w 147"/>
                <a:gd name="T37" fmla="*/ 92 h 135"/>
                <a:gd name="T38" fmla="*/ 136 w 147"/>
                <a:gd name="T39" fmla="*/ 97 h 135"/>
                <a:gd name="T40" fmla="*/ 135 w 147"/>
                <a:gd name="T41" fmla="*/ 106 h 135"/>
                <a:gd name="T42" fmla="*/ 135 w 147"/>
                <a:gd name="T43" fmla="*/ 111 h 135"/>
                <a:gd name="T44" fmla="*/ 128 w 147"/>
                <a:gd name="T45" fmla="*/ 119 h 135"/>
                <a:gd name="T46" fmla="*/ 122 w 147"/>
                <a:gd name="T47" fmla="*/ 126 h 135"/>
                <a:gd name="T48" fmla="*/ 113 w 147"/>
                <a:gd name="T49" fmla="*/ 135 h 135"/>
                <a:gd name="T50" fmla="*/ 106 w 147"/>
                <a:gd name="T51" fmla="*/ 132 h 135"/>
                <a:gd name="T52" fmla="*/ 99 w 147"/>
                <a:gd name="T53" fmla="*/ 132 h 135"/>
                <a:gd name="T54" fmla="*/ 92 w 147"/>
                <a:gd name="T55" fmla="*/ 132 h 135"/>
                <a:gd name="T56" fmla="*/ 84 w 147"/>
                <a:gd name="T57" fmla="*/ 129 h 135"/>
                <a:gd name="T58" fmla="*/ 76 w 147"/>
                <a:gd name="T59" fmla="*/ 129 h 135"/>
                <a:gd name="T60" fmla="*/ 71 w 147"/>
                <a:gd name="T61" fmla="*/ 124 h 135"/>
                <a:gd name="T62" fmla="*/ 65 w 147"/>
                <a:gd name="T63" fmla="*/ 119 h 135"/>
                <a:gd name="T64" fmla="*/ 58 w 147"/>
                <a:gd name="T65" fmla="*/ 118 h 135"/>
                <a:gd name="T66" fmla="*/ 51 w 147"/>
                <a:gd name="T67" fmla="*/ 114 h 135"/>
                <a:gd name="T68" fmla="*/ 46 w 147"/>
                <a:gd name="T69" fmla="*/ 106 h 135"/>
                <a:gd name="T70" fmla="*/ 46 w 147"/>
                <a:gd name="T71" fmla="*/ 99 h 135"/>
                <a:gd name="T72" fmla="*/ 41 w 147"/>
                <a:gd name="T73" fmla="*/ 96 h 135"/>
                <a:gd name="T74" fmla="*/ 35 w 147"/>
                <a:gd name="T75" fmla="*/ 87 h 135"/>
                <a:gd name="T76" fmla="*/ 28 w 147"/>
                <a:gd name="T77" fmla="*/ 84 h 135"/>
                <a:gd name="T78" fmla="*/ 24 w 147"/>
                <a:gd name="T79" fmla="*/ 80 h 135"/>
                <a:gd name="T80" fmla="*/ 19 w 147"/>
                <a:gd name="T81" fmla="*/ 78 h 135"/>
                <a:gd name="T82" fmla="*/ 13 w 147"/>
                <a:gd name="T83" fmla="*/ 68 h 135"/>
                <a:gd name="T84" fmla="*/ 9 w 147"/>
                <a:gd name="T85" fmla="*/ 58 h 135"/>
                <a:gd name="T86" fmla="*/ 5 w 147"/>
                <a:gd name="T87" fmla="*/ 51 h 135"/>
                <a:gd name="T88" fmla="*/ 1 w 147"/>
                <a:gd name="T89" fmla="*/ 42 h 135"/>
                <a:gd name="T90" fmla="*/ 8 w 147"/>
                <a:gd name="T91" fmla="*/ 43 h 135"/>
                <a:gd name="T92" fmla="*/ 12 w 147"/>
                <a:gd name="T93" fmla="*/ 46 h 135"/>
                <a:gd name="T94" fmla="*/ 19 w 147"/>
                <a:gd name="T95" fmla="*/ 45 h 135"/>
                <a:gd name="T96" fmla="*/ 26 w 147"/>
                <a:gd name="T97" fmla="*/ 47 h 135"/>
                <a:gd name="T98" fmla="*/ 33 w 147"/>
                <a:gd name="T99" fmla="*/ 46 h 135"/>
                <a:gd name="T100" fmla="*/ 43 w 147"/>
                <a:gd name="T101" fmla="*/ 35 h 135"/>
                <a:gd name="T102" fmla="*/ 50 w 147"/>
                <a:gd name="T103" fmla="*/ 25 h 135"/>
                <a:gd name="T104" fmla="*/ 66 w 147"/>
                <a:gd name="T105" fmla="*/ 17 h 135"/>
                <a:gd name="T106" fmla="*/ 67 w 147"/>
                <a:gd name="T107" fmla="*/ 9 h 135"/>
                <a:gd name="T108" fmla="*/ 72 w 147"/>
                <a:gd name="T109" fmla="*/ 4 h 135"/>
                <a:gd name="T110" fmla="*/ 83 w 147"/>
                <a:gd name="T111" fmla="*/ 1 h 135"/>
                <a:gd name="T112" fmla="*/ 90 w 147"/>
                <a:gd name="T11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7" h="135">
                  <a:moveTo>
                    <a:pt x="96" y="0"/>
                  </a:moveTo>
                  <a:lnTo>
                    <a:pt x="96" y="2"/>
                  </a:lnTo>
                  <a:lnTo>
                    <a:pt x="96" y="3"/>
                  </a:lnTo>
                  <a:lnTo>
                    <a:pt x="97" y="6"/>
                  </a:lnTo>
                  <a:lnTo>
                    <a:pt x="97" y="7"/>
                  </a:lnTo>
                  <a:lnTo>
                    <a:pt x="98" y="7"/>
                  </a:lnTo>
                  <a:lnTo>
                    <a:pt x="100" y="7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6" y="7"/>
                  </a:lnTo>
                  <a:lnTo>
                    <a:pt x="106" y="8"/>
                  </a:lnTo>
                  <a:lnTo>
                    <a:pt x="108" y="8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0" y="7"/>
                  </a:lnTo>
                  <a:lnTo>
                    <a:pt x="111" y="7"/>
                  </a:lnTo>
                  <a:lnTo>
                    <a:pt x="113" y="8"/>
                  </a:lnTo>
                  <a:lnTo>
                    <a:pt x="115" y="9"/>
                  </a:lnTo>
                  <a:lnTo>
                    <a:pt x="116" y="10"/>
                  </a:lnTo>
                  <a:lnTo>
                    <a:pt x="117" y="10"/>
                  </a:lnTo>
                  <a:lnTo>
                    <a:pt x="118" y="12"/>
                  </a:lnTo>
                  <a:lnTo>
                    <a:pt x="122" y="12"/>
                  </a:lnTo>
                  <a:lnTo>
                    <a:pt x="122" y="12"/>
                  </a:lnTo>
                  <a:lnTo>
                    <a:pt x="122" y="14"/>
                  </a:lnTo>
                  <a:lnTo>
                    <a:pt x="123" y="14"/>
                  </a:lnTo>
                  <a:lnTo>
                    <a:pt x="124" y="14"/>
                  </a:lnTo>
                  <a:lnTo>
                    <a:pt x="124" y="15"/>
                  </a:lnTo>
                  <a:lnTo>
                    <a:pt x="124" y="16"/>
                  </a:lnTo>
                  <a:lnTo>
                    <a:pt x="126" y="16"/>
                  </a:lnTo>
                  <a:lnTo>
                    <a:pt x="130" y="16"/>
                  </a:lnTo>
                  <a:lnTo>
                    <a:pt x="132" y="16"/>
                  </a:lnTo>
                  <a:lnTo>
                    <a:pt x="134" y="17"/>
                  </a:lnTo>
                  <a:lnTo>
                    <a:pt x="137" y="19"/>
                  </a:lnTo>
                  <a:lnTo>
                    <a:pt x="139" y="20"/>
                  </a:lnTo>
                  <a:lnTo>
                    <a:pt x="139" y="21"/>
                  </a:lnTo>
                  <a:lnTo>
                    <a:pt x="141" y="21"/>
                  </a:lnTo>
                  <a:lnTo>
                    <a:pt x="141" y="21"/>
                  </a:lnTo>
                  <a:lnTo>
                    <a:pt x="141" y="21"/>
                  </a:lnTo>
                  <a:lnTo>
                    <a:pt x="142" y="21"/>
                  </a:lnTo>
                  <a:lnTo>
                    <a:pt x="143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5" y="21"/>
                  </a:lnTo>
                  <a:lnTo>
                    <a:pt x="145" y="21"/>
                  </a:lnTo>
                  <a:lnTo>
                    <a:pt x="144" y="22"/>
                  </a:lnTo>
                  <a:lnTo>
                    <a:pt x="144" y="23"/>
                  </a:lnTo>
                  <a:lnTo>
                    <a:pt x="142" y="25"/>
                  </a:lnTo>
                  <a:lnTo>
                    <a:pt x="142" y="26"/>
                  </a:lnTo>
                  <a:lnTo>
                    <a:pt x="143" y="27"/>
                  </a:lnTo>
                  <a:lnTo>
                    <a:pt x="144" y="28"/>
                  </a:lnTo>
                  <a:lnTo>
                    <a:pt x="144" y="29"/>
                  </a:lnTo>
                  <a:lnTo>
                    <a:pt x="145" y="30"/>
                  </a:lnTo>
                  <a:lnTo>
                    <a:pt x="145" y="32"/>
                  </a:lnTo>
                  <a:lnTo>
                    <a:pt x="145" y="33"/>
                  </a:lnTo>
                  <a:lnTo>
                    <a:pt x="147" y="33"/>
                  </a:lnTo>
                  <a:lnTo>
                    <a:pt x="147" y="34"/>
                  </a:lnTo>
                  <a:lnTo>
                    <a:pt x="145" y="34"/>
                  </a:lnTo>
                  <a:lnTo>
                    <a:pt x="145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5" y="38"/>
                  </a:lnTo>
                  <a:lnTo>
                    <a:pt x="145" y="39"/>
                  </a:lnTo>
                  <a:lnTo>
                    <a:pt x="147" y="39"/>
                  </a:lnTo>
                  <a:lnTo>
                    <a:pt x="147" y="40"/>
                  </a:lnTo>
                  <a:lnTo>
                    <a:pt x="145" y="40"/>
                  </a:lnTo>
                  <a:lnTo>
                    <a:pt x="145" y="41"/>
                  </a:lnTo>
                  <a:lnTo>
                    <a:pt x="145" y="42"/>
                  </a:lnTo>
                  <a:lnTo>
                    <a:pt x="145" y="43"/>
                  </a:lnTo>
                  <a:lnTo>
                    <a:pt x="144" y="43"/>
                  </a:lnTo>
                  <a:lnTo>
                    <a:pt x="144" y="45"/>
                  </a:lnTo>
                  <a:lnTo>
                    <a:pt x="144" y="46"/>
                  </a:lnTo>
                  <a:lnTo>
                    <a:pt x="144" y="47"/>
                  </a:lnTo>
                  <a:lnTo>
                    <a:pt x="144" y="48"/>
                  </a:lnTo>
                  <a:lnTo>
                    <a:pt x="145" y="49"/>
                  </a:lnTo>
                  <a:lnTo>
                    <a:pt x="145" y="49"/>
                  </a:lnTo>
                  <a:lnTo>
                    <a:pt x="145" y="51"/>
                  </a:lnTo>
                  <a:lnTo>
                    <a:pt x="144" y="51"/>
                  </a:lnTo>
                  <a:lnTo>
                    <a:pt x="145" y="51"/>
                  </a:lnTo>
                  <a:lnTo>
                    <a:pt x="145" y="52"/>
                  </a:lnTo>
                  <a:lnTo>
                    <a:pt x="147" y="52"/>
                  </a:lnTo>
                  <a:lnTo>
                    <a:pt x="147" y="53"/>
                  </a:lnTo>
                  <a:lnTo>
                    <a:pt x="145" y="53"/>
                  </a:lnTo>
                  <a:lnTo>
                    <a:pt x="145" y="54"/>
                  </a:lnTo>
                  <a:lnTo>
                    <a:pt x="145" y="55"/>
                  </a:lnTo>
                  <a:lnTo>
                    <a:pt x="144" y="55"/>
                  </a:lnTo>
                  <a:lnTo>
                    <a:pt x="144" y="56"/>
                  </a:lnTo>
                  <a:lnTo>
                    <a:pt x="143" y="56"/>
                  </a:lnTo>
                  <a:lnTo>
                    <a:pt x="143" y="58"/>
                  </a:lnTo>
                  <a:lnTo>
                    <a:pt x="144" y="59"/>
                  </a:lnTo>
                  <a:lnTo>
                    <a:pt x="144" y="60"/>
                  </a:lnTo>
                  <a:lnTo>
                    <a:pt x="144" y="61"/>
                  </a:lnTo>
                  <a:lnTo>
                    <a:pt x="143" y="61"/>
                  </a:lnTo>
                  <a:lnTo>
                    <a:pt x="142" y="61"/>
                  </a:lnTo>
                  <a:lnTo>
                    <a:pt x="139" y="62"/>
                  </a:lnTo>
                  <a:lnTo>
                    <a:pt x="139" y="64"/>
                  </a:lnTo>
                  <a:lnTo>
                    <a:pt x="139" y="65"/>
                  </a:lnTo>
                  <a:lnTo>
                    <a:pt x="141" y="65"/>
                  </a:lnTo>
                  <a:lnTo>
                    <a:pt x="139" y="65"/>
                  </a:lnTo>
                  <a:lnTo>
                    <a:pt x="139" y="66"/>
                  </a:lnTo>
                  <a:lnTo>
                    <a:pt x="139" y="67"/>
                  </a:lnTo>
                  <a:lnTo>
                    <a:pt x="141" y="67"/>
                  </a:lnTo>
                  <a:lnTo>
                    <a:pt x="142" y="66"/>
                  </a:lnTo>
                  <a:lnTo>
                    <a:pt x="142" y="67"/>
                  </a:lnTo>
                  <a:lnTo>
                    <a:pt x="143" y="67"/>
                  </a:lnTo>
                  <a:lnTo>
                    <a:pt x="143" y="68"/>
                  </a:lnTo>
                  <a:lnTo>
                    <a:pt x="143" y="71"/>
                  </a:lnTo>
                  <a:lnTo>
                    <a:pt x="142" y="72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4"/>
                  </a:lnTo>
                  <a:lnTo>
                    <a:pt x="141" y="75"/>
                  </a:lnTo>
                  <a:lnTo>
                    <a:pt x="142" y="75"/>
                  </a:lnTo>
                  <a:lnTo>
                    <a:pt x="142" y="77"/>
                  </a:lnTo>
                  <a:lnTo>
                    <a:pt x="142" y="78"/>
                  </a:lnTo>
                  <a:lnTo>
                    <a:pt x="142" y="78"/>
                  </a:lnTo>
                  <a:lnTo>
                    <a:pt x="142" y="79"/>
                  </a:lnTo>
                  <a:lnTo>
                    <a:pt x="143" y="79"/>
                  </a:lnTo>
                  <a:lnTo>
                    <a:pt x="144" y="79"/>
                  </a:lnTo>
                  <a:lnTo>
                    <a:pt x="144" y="78"/>
                  </a:lnTo>
                  <a:lnTo>
                    <a:pt x="145" y="79"/>
                  </a:lnTo>
                  <a:lnTo>
                    <a:pt x="144" y="80"/>
                  </a:lnTo>
                  <a:lnTo>
                    <a:pt x="145" y="80"/>
                  </a:lnTo>
                  <a:lnTo>
                    <a:pt x="147" y="81"/>
                  </a:lnTo>
                  <a:lnTo>
                    <a:pt x="147" y="83"/>
                  </a:lnTo>
                  <a:lnTo>
                    <a:pt x="145" y="84"/>
                  </a:lnTo>
                  <a:lnTo>
                    <a:pt x="145" y="86"/>
                  </a:lnTo>
                  <a:lnTo>
                    <a:pt x="144" y="86"/>
                  </a:lnTo>
                  <a:lnTo>
                    <a:pt x="144" y="87"/>
                  </a:lnTo>
                  <a:lnTo>
                    <a:pt x="143" y="87"/>
                  </a:lnTo>
                  <a:lnTo>
                    <a:pt x="143" y="88"/>
                  </a:lnTo>
                  <a:lnTo>
                    <a:pt x="143" y="90"/>
                  </a:lnTo>
                  <a:lnTo>
                    <a:pt x="143" y="91"/>
                  </a:lnTo>
                  <a:lnTo>
                    <a:pt x="143" y="92"/>
                  </a:lnTo>
                  <a:lnTo>
                    <a:pt x="142" y="92"/>
                  </a:lnTo>
                  <a:lnTo>
                    <a:pt x="141" y="94"/>
                  </a:lnTo>
                  <a:lnTo>
                    <a:pt x="139" y="96"/>
                  </a:lnTo>
                  <a:lnTo>
                    <a:pt x="139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6" y="97"/>
                  </a:lnTo>
                  <a:lnTo>
                    <a:pt x="136" y="98"/>
                  </a:lnTo>
                  <a:lnTo>
                    <a:pt x="136" y="99"/>
                  </a:lnTo>
                  <a:lnTo>
                    <a:pt x="136" y="100"/>
                  </a:lnTo>
                  <a:lnTo>
                    <a:pt x="136" y="101"/>
                  </a:lnTo>
                  <a:lnTo>
                    <a:pt x="136" y="104"/>
                  </a:lnTo>
                  <a:lnTo>
                    <a:pt x="136" y="105"/>
                  </a:lnTo>
                  <a:lnTo>
                    <a:pt x="135" y="106"/>
                  </a:lnTo>
                  <a:lnTo>
                    <a:pt x="135" y="106"/>
                  </a:lnTo>
                  <a:lnTo>
                    <a:pt x="132" y="107"/>
                  </a:lnTo>
                  <a:lnTo>
                    <a:pt x="132" y="109"/>
                  </a:lnTo>
                  <a:lnTo>
                    <a:pt x="134" y="109"/>
                  </a:lnTo>
                  <a:lnTo>
                    <a:pt x="135" y="111"/>
                  </a:lnTo>
                  <a:lnTo>
                    <a:pt x="135" y="112"/>
                  </a:lnTo>
                  <a:lnTo>
                    <a:pt x="135" y="111"/>
                  </a:lnTo>
                  <a:lnTo>
                    <a:pt x="134" y="112"/>
                  </a:lnTo>
                  <a:lnTo>
                    <a:pt x="132" y="113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30" y="117"/>
                  </a:lnTo>
                  <a:lnTo>
                    <a:pt x="129" y="118"/>
                  </a:lnTo>
                  <a:lnTo>
                    <a:pt x="128" y="119"/>
                  </a:lnTo>
                  <a:lnTo>
                    <a:pt x="126" y="119"/>
                  </a:lnTo>
                  <a:lnTo>
                    <a:pt x="125" y="120"/>
                  </a:lnTo>
                  <a:lnTo>
                    <a:pt x="124" y="122"/>
                  </a:lnTo>
                  <a:lnTo>
                    <a:pt x="123" y="123"/>
                  </a:lnTo>
                  <a:lnTo>
                    <a:pt x="123" y="124"/>
                  </a:lnTo>
                  <a:lnTo>
                    <a:pt x="122" y="125"/>
                  </a:lnTo>
                  <a:lnTo>
                    <a:pt x="122" y="126"/>
                  </a:lnTo>
                  <a:lnTo>
                    <a:pt x="121" y="127"/>
                  </a:lnTo>
                  <a:lnTo>
                    <a:pt x="119" y="129"/>
                  </a:lnTo>
                  <a:lnTo>
                    <a:pt x="118" y="130"/>
                  </a:lnTo>
                  <a:lnTo>
                    <a:pt x="117" y="131"/>
                  </a:lnTo>
                  <a:lnTo>
                    <a:pt x="117" y="132"/>
                  </a:lnTo>
                  <a:lnTo>
                    <a:pt x="115" y="133"/>
                  </a:lnTo>
                  <a:lnTo>
                    <a:pt x="113" y="135"/>
                  </a:lnTo>
                  <a:lnTo>
                    <a:pt x="113" y="133"/>
                  </a:lnTo>
                  <a:lnTo>
                    <a:pt x="112" y="133"/>
                  </a:lnTo>
                  <a:lnTo>
                    <a:pt x="111" y="133"/>
                  </a:lnTo>
                  <a:lnTo>
                    <a:pt x="111" y="132"/>
                  </a:lnTo>
                  <a:lnTo>
                    <a:pt x="110" y="133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105" y="132"/>
                  </a:lnTo>
                  <a:lnTo>
                    <a:pt x="104" y="132"/>
                  </a:lnTo>
                  <a:lnTo>
                    <a:pt x="102" y="132"/>
                  </a:lnTo>
                  <a:lnTo>
                    <a:pt x="102" y="133"/>
                  </a:lnTo>
                  <a:lnTo>
                    <a:pt x="100" y="133"/>
                  </a:lnTo>
                  <a:lnTo>
                    <a:pt x="100" y="132"/>
                  </a:lnTo>
                  <a:lnTo>
                    <a:pt x="99" y="132"/>
                  </a:lnTo>
                  <a:lnTo>
                    <a:pt x="98" y="132"/>
                  </a:lnTo>
                  <a:lnTo>
                    <a:pt x="97" y="133"/>
                  </a:lnTo>
                  <a:lnTo>
                    <a:pt x="96" y="133"/>
                  </a:lnTo>
                  <a:lnTo>
                    <a:pt x="95" y="133"/>
                  </a:lnTo>
                  <a:lnTo>
                    <a:pt x="93" y="132"/>
                  </a:lnTo>
                  <a:lnTo>
                    <a:pt x="93" y="132"/>
                  </a:lnTo>
                  <a:lnTo>
                    <a:pt x="92" y="132"/>
                  </a:lnTo>
                  <a:lnTo>
                    <a:pt x="91" y="131"/>
                  </a:lnTo>
                  <a:lnTo>
                    <a:pt x="90" y="131"/>
                  </a:lnTo>
                  <a:lnTo>
                    <a:pt x="89" y="130"/>
                  </a:lnTo>
                  <a:lnTo>
                    <a:pt x="87" y="130"/>
                  </a:lnTo>
                  <a:lnTo>
                    <a:pt x="86" y="130"/>
                  </a:lnTo>
                  <a:lnTo>
                    <a:pt x="85" y="129"/>
                  </a:lnTo>
                  <a:lnTo>
                    <a:pt x="84" y="129"/>
                  </a:lnTo>
                  <a:lnTo>
                    <a:pt x="83" y="129"/>
                  </a:lnTo>
                  <a:lnTo>
                    <a:pt x="82" y="129"/>
                  </a:lnTo>
                  <a:lnTo>
                    <a:pt x="80" y="130"/>
                  </a:lnTo>
                  <a:lnTo>
                    <a:pt x="79" y="130"/>
                  </a:lnTo>
                  <a:lnTo>
                    <a:pt x="78" y="130"/>
                  </a:lnTo>
                  <a:lnTo>
                    <a:pt x="77" y="130"/>
                  </a:lnTo>
                  <a:lnTo>
                    <a:pt x="76" y="129"/>
                  </a:lnTo>
                  <a:lnTo>
                    <a:pt x="76" y="127"/>
                  </a:lnTo>
                  <a:lnTo>
                    <a:pt x="74" y="127"/>
                  </a:lnTo>
                  <a:lnTo>
                    <a:pt x="73" y="127"/>
                  </a:lnTo>
                  <a:lnTo>
                    <a:pt x="72" y="127"/>
                  </a:lnTo>
                  <a:lnTo>
                    <a:pt x="71" y="126"/>
                  </a:lnTo>
                  <a:lnTo>
                    <a:pt x="71" y="125"/>
                  </a:lnTo>
                  <a:lnTo>
                    <a:pt x="71" y="124"/>
                  </a:lnTo>
                  <a:lnTo>
                    <a:pt x="71" y="123"/>
                  </a:lnTo>
                  <a:lnTo>
                    <a:pt x="71" y="122"/>
                  </a:lnTo>
                  <a:lnTo>
                    <a:pt x="70" y="122"/>
                  </a:lnTo>
                  <a:lnTo>
                    <a:pt x="69" y="122"/>
                  </a:lnTo>
                  <a:lnTo>
                    <a:pt x="67" y="120"/>
                  </a:lnTo>
                  <a:lnTo>
                    <a:pt x="65" y="119"/>
                  </a:lnTo>
                  <a:lnTo>
                    <a:pt x="65" y="119"/>
                  </a:lnTo>
                  <a:lnTo>
                    <a:pt x="64" y="119"/>
                  </a:lnTo>
                  <a:lnTo>
                    <a:pt x="64" y="118"/>
                  </a:lnTo>
                  <a:lnTo>
                    <a:pt x="63" y="118"/>
                  </a:lnTo>
                  <a:lnTo>
                    <a:pt x="61" y="119"/>
                  </a:lnTo>
                  <a:lnTo>
                    <a:pt x="60" y="119"/>
                  </a:lnTo>
                  <a:lnTo>
                    <a:pt x="59" y="118"/>
                  </a:lnTo>
                  <a:lnTo>
                    <a:pt x="58" y="118"/>
                  </a:lnTo>
                  <a:lnTo>
                    <a:pt x="56" y="118"/>
                  </a:lnTo>
                  <a:lnTo>
                    <a:pt x="54" y="117"/>
                  </a:lnTo>
                  <a:lnTo>
                    <a:pt x="53" y="117"/>
                  </a:lnTo>
                  <a:lnTo>
                    <a:pt x="52" y="117"/>
                  </a:lnTo>
                  <a:lnTo>
                    <a:pt x="52" y="116"/>
                  </a:lnTo>
                  <a:lnTo>
                    <a:pt x="51" y="116"/>
                  </a:lnTo>
                  <a:lnTo>
                    <a:pt x="51" y="114"/>
                  </a:lnTo>
                  <a:lnTo>
                    <a:pt x="51" y="113"/>
                  </a:lnTo>
                  <a:lnTo>
                    <a:pt x="50" y="112"/>
                  </a:lnTo>
                  <a:lnTo>
                    <a:pt x="50" y="111"/>
                  </a:lnTo>
                  <a:lnTo>
                    <a:pt x="48" y="110"/>
                  </a:lnTo>
                  <a:lnTo>
                    <a:pt x="47" y="109"/>
                  </a:lnTo>
                  <a:lnTo>
                    <a:pt x="46" y="107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1"/>
                  </a:lnTo>
                  <a:lnTo>
                    <a:pt x="46" y="100"/>
                  </a:lnTo>
                  <a:lnTo>
                    <a:pt x="46" y="99"/>
                  </a:lnTo>
                  <a:lnTo>
                    <a:pt x="46" y="98"/>
                  </a:lnTo>
                  <a:lnTo>
                    <a:pt x="46" y="97"/>
                  </a:lnTo>
                  <a:lnTo>
                    <a:pt x="46" y="96"/>
                  </a:lnTo>
                  <a:lnTo>
                    <a:pt x="45" y="96"/>
                  </a:lnTo>
                  <a:lnTo>
                    <a:pt x="44" y="96"/>
                  </a:lnTo>
                  <a:lnTo>
                    <a:pt x="43" y="96"/>
                  </a:lnTo>
                  <a:lnTo>
                    <a:pt x="41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3"/>
                  </a:lnTo>
                  <a:lnTo>
                    <a:pt x="38" y="91"/>
                  </a:lnTo>
                  <a:lnTo>
                    <a:pt x="37" y="87"/>
                  </a:lnTo>
                  <a:lnTo>
                    <a:pt x="37" y="87"/>
                  </a:lnTo>
                  <a:lnTo>
                    <a:pt x="35" y="87"/>
                  </a:lnTo>
                  <a:lnTo>
                    <a:pt x="35" y="86"/>
                  </a:lnTo>
                  <a:lnTo>
                    <a:pt x="34" y="86"/>
                  </a:lnTo>
                  <a:lnTo>
                    <a:pt x="33" y="86"/>
                  </a:lnTo>
                  <a:lnTo>
                    <a:pt x="32" y="86"/>
                  </a:lnTo>
                  <a:lnTo>
                    <a:pt x="31" y="85"/>
                  </a:lnTo>
                  <a:lnTo>
                    <a:pt x="30" y="84"/>
                  </a:lnTo>
                  <a:lnTo>
                    <a:pt x="28" y="84"/>
                  </a:lnTo>
                  <a:lnTo>
                    <a:pt x="27" y="84"/>
                  </a:lnTo>
                  <a:lnTo>
                    <a:pt x="27" y="83"/>
                  </a:lnTo>
                  <a:lnTo>
                    <a:pt x="26" y="83"/>
                  </a:lnTo>
                  <a:lnTo>
                    <a:pt x="26" y="81"/>
                  </a:lnTo>
                  <a:lnTo>
                    <a:pt x="25" y="81"/>
                  </a:lnTo>
                  <a:lnTo>
                    <a:pt x="25" y="80"/>
                  </a:lnTo>
                  <a:lnTo>
                    <a:pt x="24" y="80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1" y="79"/>
                  </a:lnTo>
                  <a:lnTo>
                    <a:pt x="20" y="78"/>
                  </a:lnTo>
                  <a:lnTo>
                    <a:pt x="21" y="78"/>
                  </a:lnTo>
                  <a:lnTo>
                    <a:pt x="20" y="78"/>
                  </a:lnTo>
                  <a:lnTo>
                    <a:pt x="19" y="78"/>
                  </a:lnTo>
                  <a:lnTo>
                    <a:pt x="18" y="78"/>
                  </a:lnTo>
                  <a:lnTo>
                    <a:pt x="18" y="77"/>
                  </a:lnTo>
                  <a:lnTo>
                    <a:pt x="17" y="77"/>
                  </a:lnTo>
                  <a:lnTo>
                    <a:pt x="15" y="71"/>
                  </a:lnTo>
                  <a:lnTo>
                    <a:pt x="14" y="71"/>
                  </a:lnTo>
                  <a:lnTo>
                    <a:pt x="14" y="69"/>
                  </a:lnTo>
                  <a:lnTo>
                    <a:pt x="13" y="68"/>
                  </a:lnTo>
                  <a:lnTo>
                    <a:pt x="13" y="67"/>
                  </a:lnTo>
                  <a:lnTo>
                    <a:pt x="14" y="66"/>
                  </a:lnTo>
                  <a:lnTo>
                    <a:pt x="13" y="65"/>
                  </a:lnTo>
                  <a:lnTo>
                    <a:pt x="11" y="62"/>
                  </a:lnTo>
                  <a:lnTo>
                    <a:pt x="11" y="61"/>
                  </a:lnTo>
                  <a:lnTo>
                    <a:pt x="9" y="59"/>
                  </a:lnTo>
                  <a:lnTo>
                    <a:pt x="9" y="58"/>
                  </a:lnTo>
                  <a:lnTo>
                    <a:pt x="8" y="58"/>
                  </a:lnTo>
                  <a:lnTo>
                    <a:pt x="8" y="55"/>
                  </a:lnTo>
                  <a:lnTo>
                    <a:pt x="7" y="55"/>
                  </a:lnTo>
                  <a:lnTo>
                    <a:pt x="6" y="54"/>
                  </a:lnTo>
                  <a:lnTo>
                    <a:pt x="6" y="53"/>
                  </a:lnTo>
                  <a:lnTo>
                    <a:pt x="6" y="52"/>
                  </a:lnTo>
                  <a:lnTo>
                    <a:pt x="5" y="51"/>
                  </a:lnTo>
                  <a:lnTo>
                    <a:pt x="4" y="49"/>
                  </a:lnTo>
                  <a:lnTo>
                    <a:pt x="4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5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4" y="43"/>
                  </a:lnTo>
                  <a:lnTo>
                    <a:pt x="5" y="43"/>
                  </a:lnTo>
                  <a:lnTo>
                    <a:pt x="6" y="43"/>
                  </a:lnTo>
                  <a:lnTo>
                    <a:pt x="7" y="43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8" y="43"/>
                  </a:lnTo>
                  <a:lnTo>
                    <a:pt x="9" y="43"/>
                  </a:lnTo>
                  <a:lnTo>
                    <a:pt x="11" y="43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14" y="47"/>
                  </a:lnTo>
                  <a:lnTo>
                    <a:pt x="15" y="46"/>
                  </a:lnTo>
                  <a:lnTo>
                    <a:pt x="17" y="46"/>
                  </a:lnTo>
                  <a:lnTo>
                    <a:pt x="17" y="45"/>
                  </a:lnTo>
                  <a:lnTo>
                    <a:pt x="18" y="45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0" y="46"/>
                  </a:lnTo>
                  <a:lnTo>
                    <a:pt x="21" y="46"/>
                  </a:lnTo>
                  <a:lnTo>
                    <a:pt x="22" y="46"/>
                  </a:lnTo>
                  <a:lnTo>
                    <a:pt x="24" y="46"/>
                  </a:lnTo>
                  <a:lnTo>
                    <a:pt x="25" y="47"/>
                  </a:lnTo>
                  <a:lnTo>
                    <a:pt x="26" y="47"/>
                  </a:lnTo>
                  <a:lnTo>
                    <a:pt x="27" y="48"/>
                  </a:lnTo>
                  <a:lnTo>
                    <a:pt x="28" y="48"/>
                  </a:lnTo>
                  <a:lnTo>
                    <a:pt x="28" y="47"/>
                  </a:lnTo>
                  <a:lnTo>
                    <a:pt x="30" y="47"/>
                  </a:lnTo>
                  <a:lnTo>
                    <a:pt x="32" y="46"/>
                  </a:lnTo>
                  <a:lnTo>
                    <a:pt x="32" y="47"/>
                  </a:lnTo>
                  <a:lnTo>
                    <a:pt x="33" y="46"/>
                  </a:lnTo>
                  <a:lnTo>
                    <a:pt x="34" y="46"/>
                  </a:lnTo>
                  <a:lnTo>
                    <a:pt x="35" y="45"/>
                  </a:lnTo>
                  <a:lnTo>
                    <a:pt x="37" y="45"/>
                  </a:lnTo>
                  <a:lnTo>
                    <a:pt x="37" y="43"/>
                  </a:lnTo>
                  <a:lnTo>
                    <a:pt x="37" y="42"/>
                  </a:lnTo>
                  <a:lnTo>
                    <a:pt x="41" y="36"/>
                  </a:lnTo>
                  <a:lnTo>
                    <a:pt x="43" y="35"/>
                  </a:lnTo>
                  <a:lnTo>
                    <a:pt x="44" y="34"/>
                  </a:lnTo>
                  <a:lnTo>
                    <a:pt x="45" y="33"/>
                  </a:lnTo>
                  <a:lnTo>
                    <a:pt x="45" y="32"/>
                  </a:lnTo>
                  <a:lnTo>
                    <a:pt x="45" y="30"/>
                  </a:lnTo>
                  <a:lnTo>
                    <a:pt x="47" y="27"/>
                  </a:lnTo>
                  <a:lnTo>
                    <a:pt x="48" y="26"/>
                  </a:lnTo>
                  <a:lnTo>
                    <a:pt x="50" y="25"/>
                  </a:lnTo>
                  <a:lnTo>
                    <a:pt x="52" y="23"/>
                  </a:lnTo>
                  <a:lnTo>
                    <a:pt x="54" y="23"/>
                  </a:lnTo>
                  <a:lnTo>
                    <a:pt x="57" y="21"/>
                  </a:lnTo>
                  <a:lnTo>
                    <a:pt x="58" y="21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6" y="17"/>
                  </a:lnTo>
                  <a:lnTo>
                    <a:pt x="67" y="16"/>
                  </a:lnTo>
                  <a:lnTo>
                    <a:pt x="67" y="15"/>
                  </a:lnTo>
                  <a:lnTo>
                    <a:pt x="67" y="14"/>
                  </a:lnTo>
                  <a:lnTo>
                    <a:pt x="67" y="13"/>
                  </a:lnTo>
                  <a:lnTo>
                    <a:pt x="67" y="12"/>
                  </a:lnTo>
                  <a:lnTo>
                    <a:pt x="67" y="10"/>
                  </a:lnTo>
                  <a:lnTo>
                    <a:pt x="67" y="9"/>
                  </a:lnTo>
                  <a:lnTo>
                    <a:pt x="67" y="8"/>
                  </a:lnTo>
                  <a:lnTo>
                    <a:pt x="69" y="7"/>
                  </a:lnTo>
                  <a:lnTo>
                    <a:pt x="70" y="7"/>
                  </a:lnTo>
                  <a:lnTo>
                    <a:pt x="71" y="7"/>
                  </a:lnTo>
                  <a:lnTo>
                    <a:pt x="71" y="6"/>
                  </a:lnTo>
                  <a:lnTo>
                    <a:pt x="72" y="6"/>
                  </a:lnTo>
                  <a:lnTo>
                    <a:pt x="72" y="4"/>
                  </a:lnTo>
                  <a:lnTo>
                    <a:pt x="73" y="4"/>
                  </a:lnTo>
                  <a:lnTo>
                    <a:pt x="74" y="3"/>
                  </a:lnTo>
                  <a:lnTo>
                    <a:pt x="78" y="1"/>
                  </a:lnTo>
                  <a:lnTo>
                    <a:pt x="80" y="1"/>
                  </a:lnTo>
                  <a:lnTo>
                    <a:pt x="82" y="1"/>
                  </a:lnTo>
                  <a:lnTo>
                    <a:pt x="82" y="0"/>
                  </a:lnTo>
                  <a:lnTo>
                    <a:pt x="83" y="1"/>
                  </a:lnTo>
                  <a:lnTo>
                    <a:pt x="84" y="1"/>
                  </a:lnTo>
                  <a:lnTo>
                    <a:pt x="84" y="0"/>
                  </a:lnTo>
                  <a:lnTo>
                    <a:pt x="85" y="0"/>
                  </a:lnTo>
                  <a:lnTo>
                    <a:pt x="86" y="0"/>
                  </a:lnTo>
                  <a:lnTo>
                    <a:pt x="87" y="0"/>
                  </a:lnTo>
                  <a:lnTo>
                    <a:pt x="89" y="0"/>
                  </a:lnTo>
                  <a:lnTo>
                    <a:pt x="90" y="0"/>
                  </a:lnTo>
                  <a:lnTo>
                    <a:pt x="91" y="0"/>
                  </a:lnTo>
                  <a:lnTo>
                    <a:pt x="92" y="0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95" y="0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87" name="Freeform 542">
              <a:extLst>
                <a:ext uri="{FF2B5EF4-FFF2-40B4-BE49-F238E27FC236}">
                  <a16:creationId xmlns:a16="http://schemas.microsoft.com/office/drawing/2014/main" id="{C7069807-2E7B-E158-9813-FD48E532E8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80669" y="2105174"/>
              <a:ext cx="481013" cy="461963"/>
            </a:xfrm>
            <a:custGeom>
              <a:avLst/>
              <a:gdLst>
                <a:gd name="T0" fmla="*/ 271 w 303"/>
                <a:gd name="T1" fmla="*/ 3 h 291"/>
                <a:gd name="T2" fmla="*/ 282 w 303"/>
                <a:gd name="T3" fmla="*/ 20 h 291"/>
                <a:gd name="T4" fmla="*/ 292 w 303"/>
                <a:gd name="T5" fmla="*/ 28 h 291"/>
                <a:gd name="T6" fmla="*/ 298 w 303"/>
                <a:gd name="T7" fmla="*/ 49 h 291"/>
                <a:gd name="T8" fmla="*/ 279 w 303"/>
                <a:gd name="T9" fmla="*/ 59 h 291"/>
                <a:gd name="T10" fmla="*/ 245 w 303"/>
                <a:gd name="T11" fmla="*/ 57 h 291"/>
                <a:gd name="T12" fmla="*/ 245 w 303"/>
                <a:gd name="T13" fmla="*/ 70 h 291"/>
                <a:gd name="T14" fmla="*/ 247 w 303"/>
                <a:gd name="T15" fmla="*/ 79 h 291"/>
                <a:gd name="T16" fmla="*/ 251 w 303"/>
                <a:gd name="T17" fmla="*/ 96 h 291"/>
                <a:gd name="T18" fmla="*/ 260 w 303"/>
                <a:gd name="T19" fmla="*/ 104 h 291"/>
                <a:gd name="T20" fmla="*/ 268 w 303"/>
                <a:gd name="T21" fmla="*/ 112 h 291"/>
                <a:gd name="T22" fmla="*/ 256 w 303"/>
                <a:gd name="T23" fmla="*/ 123 h 291"/>
                <a:gd name="T24" fmla="*/ 252 w 303"/>
                <a:gd name="T25" fmla="*/ 139 h 291"/>
                <a:gd name="T26" fmla="*/ 244 w 303"/>
                <a:gd name="T27" fmla="*/ 151 h 291"/>
                <a:gd name="T28" fmla="*/ 221 w 303"/>
                <a:gd name="T29" fmla="*/ 181 h 291"/>
                <a:gd name="T30" fmla="*/ 195 w 303"/>
                <a:gd name="T31" fmla="*/ 204 h 291"/>
                <a:gd name="T32" fmla="*/ 179 w 303"/>
                <a:gd name="T33" fmla="*/ 201 h 291"/>
                <a:gd name="T34" fmla="*/ 162 w 303"/>
                <a:gd name="T35" fmla="*/ 228 h 291"/>
                <a:gd name="T36" fmla="*/ 174 w 303"/>
                <a:gd name="T37" fmla="*/ 246 h 291"/>
                <a:gd name="T38" fmla="*/ 187 w 303"/>
                <a:gd name="T39" fmla="*/ 261 h 291"/>
                <a:gd name="T40" fmla="*/ 188 w 303"/>
                <a:gd name="T41" fmla="*/ 277 h 291"/>
                <a:gd name="T42" fmla="*/ 172 w 303"/>
                <a:gd name="T43" fmla="*/ 280 h 291"/>
                <a:gd name="T44" fmla="*/ 148 w 303"/>
                <a:gd name="T45" fmla="*/ 277 h 291"/>
                <a:gd name="T46" fmla="*/ 138 w 303"/>
                <a:gd name="T47" fmla="*/ 291 h 291"/>
                <a:gd name="T48" fmla="*/ 133 w 303"/>
                <a:gd name="T49" fmla="*/ 288 h 291"/>
                <a:gd name="T50" fmla="*/ 126 w 303"/>
                <a:gd name="T51" fmla="*/ 286 h 291"/>
                <a:gd name="T52" fmla="*/ 121 w 303"/>
                <a:gd name="T53" fmla="*/ 279 h 291"/>
                <a:gd name="T54" fmla="*/ 120 w 303"/>
                <a:gd name="T55" fmla="*/ 267 h 291"/>
                <a:gd name="T56" fmla="*/ 110 w 303"/>
                <a:gd name="T57" fmla="*/ 264 h 291"/>
                <a:gd name="T58" fmla="*/ 102 w 303"/>
                <a:gd name="T59" fmla="*/ 251 h 291"/>
                <a:gd name="T60" fmla="*/ 106 w 303"/>
                <a:gd name="T61" fmla="*/ 255 h 291"/>
                <a:gd name="T62" fmla="*/ 84 w 303"/>
                <a:gd name="T63" fmla="*/ 255 h 291"/>
                <a:gd name="T64" fmla="*/ 72 w 303"/>
                <a:gd name="T65" fmla="*/ 260 h 291"/>
                <a:gd name="T66" fmla="*/ 62 w 303"/>
                <a:gd name="T67" fmla="*/ 254 h 291"/>
                <a:gd name="T68" fmla="*/ 50 w 303"/>
                <a:gd name="T69" fmla="*/ 259 h 291"/>
                <a:gd name="T70" fmla="*/ 29 w 303"/>
                <a:gd name="T71" fmla="*/ 260 h 291"/>
                <a:gd name="T72" fmla="*/ 22 w 303"/>
                <a:gd name="T73" fmla="*/ 261 h 291"/>
                <a:gd name="T74" fmla="*/ 16 w 303"/>
                <a:gd name="T75" fmla="*/ 251 h 291"/>
                <a:gd name="T76" fmla="*/ 25 w 303"/>
                <a:gd name="T77" fmla="*/ 235 h 291"/>
                <a:gd name="T78" fmla="*/ 42 w 303"/>
                <a:gd name="T79" fmla="*/ 229 h 291"/>
                <a:gd name="T80" fmla="*/ 45 w 303"/>
                <a:gd name="T81" fmla="*/ 216 h 291"/>
                <a:gd name="T82" fmla="*/ 37 w 303"/>
                <a:gd name="T83" fmla="*/ 208 h 291"/>
                <a:gd name="T84" fmla="*/ 23 w 303"/>
                <a:gd name="T85" fmla="*/ 190 h 291"/>
                <a:gd name="T86" fmla="*/ 11 w 303"/>
                <a:gd name="T87" fmla="*/ 175 h 291"/>
                <a:gd name="T88" fmla="*/ 10 w 303"/>
                <a:gd name="T89" fmla="*/ 164 h 291"/>
                <a:gd name="T90" fmla="*/ 38 w 303"/>
                <a:gd name="T91" fmla="*/ 170 h 291"/>
                <a:gd name="T92" fmla="*/ 69 w 303"/>
                <a:gd name="T93" fmla="*/ 168 h 291"/>
                <a:gd name="T94" fmla="*/ 96 w 303"/>
                <a:gd name="T95" fmla="*/ 163 h 291"/>
                <a:gd name="T96" fmla="*/ 102 w 303"/>
                <a:gd name="T97" fmla="*/ 145 h 291"/>
                <a:gd name="T98" fmla="*/ 120 w 303"/>
                <a:gd name="T99" fmla="*/ 132 h 291"/>
                <a:gd name="T100" fmla="*/ 126 w 303"/>
                <a:gd name="T101" fmla="*/ 124 h 291"/>
                <a:gd name="T102" fmla="*/ 143 w 303"/>
                <a:gd name="T103" fmla="*/ 122 h 291"/>
                <a:gd name="T104" fmla="*/ 153 w 303"/>
                <a:gd name="T105" fmla="*/ 123 h 291"/>
                <a:gd name="T106" fmla="*/ 160 w 303"/>
                <a:gd name="T107" fmla="*/ 101 h 291"/>
                <a:gd name="T108" fmla="*/ 171 w 303"/>
                <a:gd name="T109" fmla="*/ 90 h 291"/>
                <a:gd name="T110" fmla="*/ 169 w 303"/>
                <a:gd name="T111" fmla="*/ 75 h 291"/>
                <a:gd name="T112" fmla="*/ 190 w 303"/>
                <a:gd name="T113" fmla="*/ 70 h 291"/>
                <a:gd name="T114" fmla="*/ 192 w 303"/>
                <a:gd name="T115" fmla="*/ 55 h 291"/>
                <a:gd name="T116" fmla="*/ 201 w 303"/>
                <a:gd name="T117" fmla="*/ 36 h 291"/>
                <a:gd name="T118" fmla="*/ 194 w 303"/>
                <a:gd name="T119" fmla="*/ 23 h 291"/>
                <a:gd name="T120" fmla="*/ 207 w 303"/>
                <a:gd name="T121" fmla="*/ 12 h 291"/>
                <a:gd name="T122" fmla="*/ 223 w 303"/>
                <a:gd name="T123" fmla="*/ 6 h 291"/>
                <a:gd name="T124" fmla="*/ 247 w 303"/>
                <a:gd name="T125" fmla="*/ 6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3" h="291">
                  <a:moveTo>
                    <a:pt x="125" y="282"/>
                  </a:moveTo>
                  <a:lnTo>
                    <a:pt x="125" y="284"/>
                  </a:lnTo>
                  <a:lnTo>
                    <a:pt x="123" y="284"/>
                  </a:lnTo>
                  <a:lnTo>
                    <a:pt x="122" y="284"/>
                  </a:lnTo>
                  <a:lnTo>
                    <a:pt x="122" y="282"/>
                  </a:lnTo>
                  <a:lnTo>
                    <a:pt x="123" y="284"/>
                  </a:lnTo>
                  <a:lnTo>
                    <a:pt x="125" y="282"/>
                  </a:lnTo>
                  <a:close/>
                  <a:moveTo>
                    <a:pt x="260" y="1"/>
                  </a:moveTo>
                  <a:lnTo>
                    <a:pt x="262" y="2"/>
                  </a:lnTo>
                  <a:lnTo>
                    <a:pt x="262" y="3"/>
                  </a:lnTo>
                  <a:lnTo>
                    <a:pt x="263" y="3"/>
                  </a:lnTo>
                  <a:lnTo>
                    <a:pt x="263" y="2"/>
                  </a:lnTo>
                  <a:lnTo>
                    <a:pt x="264" y="2"/>
                  </a:lnTo>
                  <a:lnTo>
                    <a:pt x="265" y="2"/>
                  </a:lnTo>
                  <a:lnTo>
                    <a:pt x="266" y="2"/>
                  </a:lnTo>
                  <a:lnTo>
                    <a:pt x="268" y="2"/>
                  </a:lnTo>
                  <a:lnTo>
                    <a:pt x="269" y="3"/>
                  </a:lnTo>
                  <a:lnTo>
                    <a:pt x="271" y="3"/>
                  </a:lnTo>
                  <a:lnTo>
                    <a:pt x="272" y="4"/>
                  </a:lnTo>
                  <a:lnTo>
                    <a:pt x="272" y="6"/>
                  </a:lnTo>
                  <a:lnTo>
                    <a:pt x="272" y="7"/>
                  </a:lnTo>
                  <a:lnTo>
                    <a:pt x="272" y="8"/>
                  </a:lnTo>
                  <a:lnTo>
                    <a:pt x="273" y="8"/>
                  </a:lnTo>
                  <a:lnTo>
                    <a:pt x="275" y="8"/>
                  </a:lnTo>
                  <a:lnTo>
                    <a:pt x="276" y="7"/>
                  </a:lnTo>
                  <a:lnTo>
                    <a:pt x="277" y="8"/>
                  </a:lnTo>
                  <a:lnTo>
                    <a:pt x="279" y="8"/>
                  </a:lnTo>
                  <a:lnTo>
                    <a:pt x="279" y="8"/>
                  </a:lnTo>
                  <a:lnTo>
                    <a:pt x="281" y="9"/>
                  </a:lnTo>
                  <a:lnTo>
                    <a:pt x="283" y="14"/>
                  </a:lnTo>
                  <a:lnTo>
                    <a:pt x="282" y="16"/>
                  </a:lnTo>
                  <a:lnTo>
                    <a:pt x="282" y="17"/>
                  </a:lnTo>
                  <a:lnTo>
                    <a:pt x="283" y="17"/>
                  </a:lnTo>
                  <a:lnTo>
                    <a:pt x="283" y="19"/>
                  </a:lnTo>
                  <a:lnTo>
                    <a:pt x="283" y="20"/>
                  </a:lnTo>
                  <a:lnTo>
                    <a:pt x="282" y="20"/>
                  </a:lnTo>
                  <a:lnTo>
                    <a:pt x="283" y="20"/>
                  </a:lnTo>
                  <a:lnTo>
                    <a:pt x="283" y="21"/>
                  </a:lnTo>
                  <a:lnTo>
                    <a:pt x="282" y="21"/>
                  </a:lnTo>
                  <a:lnTo>
                    <a:pt x="281" y="22"/>
                  </a:lnTo>
                  <a:lnTo>
                    <a:pt x="281" y="23"/>
                  </a:lnTo>
                  <a:lnTo>
                    <a:pt x="282" y="23"/>
                  </a:lnTo>
                  <a:lnTo>
                    <a:pt x="282" y="25"/>
                  </a:lnTo>
                  <a:lnTo>
                    <a:pt x="283" y="25"/>
                  </a:lnTo>
                  <a:lnTo>
                    <a:pt x="284" y="25"/>
                  </a:lnTo>
                  <a:lnTo>
                    <a:pt x="285" y="26"/>
                  </a:lnTo>
                  <a:lnTo>
                    <a:pt x="285" y="27"/>
                  </a:lnTo>
                  <a:lnTo>
                    <a:pt x="285" y="28"/>
                  </a:lnTo>
                  <a:lnTo>
                    <a:pt x="286" y="29"/>
                  </a:lnTo>
                  <a:lnTo>
                    <a:pt x="288" y="29"/>
                  </a:lnTo>
                  <a:lnTo>
                    <a:pt x="289" y="29"/>
                  </a:lnTo>
                  <a:lnTo>
                    <a:pt x="290" y="28"/>
                  </a:lnTo>
                  <a:lnTo>
                    <a:pt x="291" y="28"/>
                  </a:lnTo>
                  <a:lnTo>
                    <a:pt x="292" y="28"/>
                  </a:lnTo>
                  <a:lnTo>
                    <a:pt x="294" y="27"/>
                  </a:lnTo>
                  <a:lnTo>
                    <a:pt x="294" y="28"/>
                  </a:lnTo>
                  <a:lnTo>
                    <a:pt x="294" y="29"/>
                  </a:lnTo>
                  <a:lnTo>
                    <a:pt x="294" y="30"/>
                  </a:lnTo>
                  <a:lnTo>
                    <a:pt x="295" y="30"/>
                  </a:lnTo>
                  <a:lnTo>
                    <a:pt x="296" y="32"/>
                  </a:lnTo>
                  <a:lnTo>
                    <a:pt x="297" y="32"/>
                  </a:lnTo>
                  <a:lnTo>
                    <a:pt x="297" y="33"/>
                  </a:lnTo>
                  <a:lnTo>
                    <a:pt x="298" y="33"/>
                  </a:lnTo>
                  <a:lnTo>
                    <a:pt x="301" y="39"/>
                  </a:lnTo>
                  <a:lnTo>
                    <a:pt x="303" y="45"/>
                  </a:lnTo>
                  <a:lnTo>
                    <a:pt x="303" y="46"/>
                  </a:lnTo>
                  <a:lnTo>
                    <a:pt x="303" y="47"/>
                  </a:lnTo>
                  <a:lnTo>
                    <a:pt x="302" y="48"/>
                  </a:lnTo>
                  <a:lnTo>
                    <a:pt x="301" y="49"/>
                  </a:lnTo>
                  <a:lnTo>
                    <a:pt x="299" y="48"/>
                  </a:lnTo>
                  <a:lnTo>
                    <a:pt x="298" y="48"/>
                  </a:lnTo>
                  <a:lnTo>
                    <a:pt x="298" y="49"/>
                  </a:lnTo>
                  <a:lnTo>
                    <a:pt x="297" y="49"/>
                  </a:lnTo>
                  <a:lnTo>
                    <a:pt x="297" y="51"/>
                  </a:lnTo>
                  <a:lnTo>
                    <a:pt x="297" y="52"/>
                  </a:lnTo>
                  <a:lnTo>
                    <a:pt x="296" y="53"/>
                  </a:lnTo>
                  <a:lnTo>
                    <a:pt x="295" y="53"/>
                  </a:lnTo>
                  <a:lnTo>
                    <a:pt x="294" y="54"/>
                  </a:lnTo>
                  <a:lnTo>
                    <a:pt x="292" y="53"/>
                  </a:lnTo>
                  <a:lnTo>
                    <a:pt x="291" y="53"/>
                  </a:lnTo>
                  <a:lnTo>
                    <a:pt x="288" y="54"/>
                  </a:lnTo>
                  <a:lnTo>
                    <a:pt x="286" y="55"/>
                  </a:lnTo>
                  <a:lnTo>
                    <a:pt x="285" y="55"/>
                  </a:lnTo>
                  <a:lnTo>
                    <a:pt x="284" y="54"/>
                  </a:lnTo>
                  <a:lnTo>
                    <a:pt x="283" y="55"/>
                  </a:lnTo>
                  <a:lnTo>
                    <a:pt x="283" y="57"/>
                  </a:lnTo>
                  <a:lnTo>
                    <a:pt x="282" y="57"/>
                  </a:lnTo>
                  <a:lnTo>
                    <a:pt x="281" y="58"/>
                  </a:lnTo>
                  <a:lnTo>
                    <a:pt x="279" y="59"/>
                  </a:lnTo>
                  <a:lnTo>
                    <a:pt x="279" y="59"/>
                  </a:lnTo>
                  <a:lnTo>
                    <a:pt x="278" y="59"/>
                  </a:lnTo>
                  <a:lnTo>
                    <a:pt x="277" y="59"/>
                  </a:lnTo>
                  <a:lnTo>
                    <a:pt x="271" y="58"/>
                  </a:lnTo>
                  <a:lnTo>
                    <a:pt x="270" y="57"/>
                  </a:lnTo>
                  <a:lnTo>
                    <a:pt x="269" y="57"/>
                  </a:lnTo>
                  <a:lnTo>
                    <a:pt x="269" y="55"/>
                  </a:lnTo>
                  <a:lnTo>
                    <a:pt x="268" y="55"/>
                  </a:lnTo>
                  <a:lnTo>
                    <a:pt x="266" y="55"/>
                  </a:lnTo>
                  <a:lnTo>
                    <a:pt x="265" y="57"/>
                  </a:lnTo>
                  <a:lnTo>
                    <a:pt x="258" y="54"/>
                  </a:lnTo>
                  <a:lnTo>
                    <a:pt x="253" y="53"/>
                  </a:lnTo>
                  <a:lnTo>
                    <a:pt x="252" y="53"/>
                  </a:lnTo>
                  <a:lnTo>
                    <a:pt x="251" y="53"/>
                  </a:lnTo>
                  <a:lnTo>
                    <a:pt x="251" y="53"/>
                  </a:lnTo>
                  <a:lnTo>
                    <a:pt x="250" y="54"/>
                  </a:lnTo>
                  <a:lnTo>
                    <a:pt x="249" y="54"/>
                  </a:lnTo>
                  <a:lnTo>
                    <a:pt x="245" y="55"/>
                  </a:lnTo>
                  <a:lnTo>
                    <a:pt x="245" y="57"/>
                  </a:lnTo>
                  <a:lnTo>
                    <a:pt x="245" y="58"/>
                  </a:lnTo>
                  <a:lnTo>
                    <a:pt x="244" y="59"/>
                  </a:lnTo>
                  <a:lnTo>
                    <a:pt x="244" y="60"/>
                  </a:lnTo>
                  <a:lnTo>
                    <a:pt x="243" y="60"/>
                  </a:lnTo>
                  <a:lnTo>
                    <a:pt x="243" y="61"/>
                  </a:lnTo>
                  <a:lnTo>
                    <a:pt x="242" y="61"/>
                  </a:lnTo>
                  <a:lnTo>
                    <a:pt x="242" y="62"/>
                  </a:lnTo>
                  <a:lnTo>
                    <a:pt x="243" y="62"/>
                  </a:lnTo>
                  <a:lnTo>
                    <a:pt x="243" y="64"/>
                  </a:lnTo>
                  <a:lnTo>
                    <a:pt x="244" y="64"/>
                  </a:lnTo>
                  <a:lnTo>
                    <a:pt x="245" y="64"/>
                  </a:lnTo>
                  <a:lnTo>
                    <a:pt x="246" y="65"/>
                  </a:lnTo>
                  <a:lnTo>
                    <a:pt x="246" y="66"/>
                  </a:lnTo>
                  <a:lnTo>
                    <a:pt x="246" y="66"/>
                  </a:lnTo>
                  <a:lnTo>
                    <a:pt x="245" y="66"/>
                  </a:lnTo>
                  <a:lnTo>
                    <a:pt x="244" y="67"/>
                  </a:lnTo>
                  <a:lnTo>
                    <a:pt x="244" y="68"/>
                  </a:lnTo>
                  <a:lnTo>
                    <a:pt x="245" y="70"/>
                  </a:lnTo>
                  <a:lnTo>
                    <a:pt x="246" y="70"/>
                  </a:lnTo>
                  <a:lnTo>
                    <a:pt x="247" y="70"/>
                  </a:lnTo>
                  <a:lnTo>
                    <a:pt x="249" y="70"/>
                  </a:lnTo>
                  <a:lnTo>
                    <a:pt x="250" y="70"/>
                  </a:lnTo>
                  <a:lnTo>
                    <a:pt x="251" y="70"/>
                  </a:lnTo>
                  <a:lnTo>
                    <a:pt x="251" y="71"/>
                  </a:lnTo>
                  <a:lnTo>
                    <a:pt x="251" y="71"/>
                  </a:lnTo>
                  <a:lnTo>
                    <a:pt x="251" y="72"/>
                  </a:lnTo>
                  <a:lnTo>
                    <a:pt x="250" y="73"/>
                  </a:lnTo>
                  <a:lnTo>
                    <a:pt x="249" y="73"/>
                  </a:lnTo>
                  <a:lnTo>
                    <a:pt x="247" y="73"/>
                  </a:lnTo>
                  <a:lnTo>
                    <a:pt x="246" y="74"/>
                  </a:lnTo>
                  <a:lnTo>
                    <a:pt x="246" y="75"/>
                  </a:lnTo>
                  <a:lnTo>
                    <a:pt x="246" y="77"/>
                  </a:lnTo>
                  <a:lnTo>
                    <a:pt x="245" y="77"/>
                  </a:lnTo>
                  <a:lnTo>
                    <a:pt x="246" y="77"/>
                  </a:lnTo>
                  <a:lnTo>
                    <a:pt x="246" y="78"/>
                  </a:lnTo>
                  <a:lnTo>
                    <a:pt x="247" y="79"/>
                  </a:lnTo>
                  <a:lnTo>
                    <a:pt x="249" y="79"/>
                  </a:lnTo>
                  <a:lnTo>
                    <a:pt x="249" y="80"/>
                  </a:lnTo>
                  <a:lnTo>
                    <a:pt x="250" y="81"/>
                  </a:lnTo>
                  <a:lnTo>
                    <a:pt x="249" y="84"/>
                  </a:lnTo>
                  <a:lnTo>
                    <a:pt x="249" y="85"/>
                  </a:lnTo>
                  <a:lnTo>
                    <a:pt x="249" y="86"/>
                  </a:lnTo>
                  <a:lnTo>
                    <a:pt x="247" y="86"/>
                  </a:lnTo>
                  <a:lnTo>
                    <a:pt x="246" y="86"/>
                  </a:lnTo>
                  <a:lnTo>
                    <a:pt x="246" y="87"/>
                  </a:lnTo>
                  <a:lnTo>
                    <a:pt x="246" y="88"/>
                  </a:lnTo>
                  <a:lnTo>
                    <a:pt x="247" y="90"/>
                  </a:lnTo>
                  <a:lnTo>
                    <a:pt x="249" y="91"/>
                  </a:lnTo>
                  <a:lnTo>
                    <a:pt x="250" y="92"/>
                  </a:lnTo>
                  <a:lnTo>
                    <a:pt x="251" y="93"/>
                  </a:lnTo>
                  <a:lnTo>
                    <a:pt x="251" y="94"/>
                  </a:lnTo>
                  <a:lnTo>
                    <a:pt x="252" y="94"/>
                  </a:lnTo>
                  <a:lnTo>
                    <a:pt x="252" y="96"/>
                  </a:lnTo>
                  <a:lnTo>
                    <a:pt x="251" y="96"/>
                  </a:lnTo>
                  <a:lnTo>
                    <a:pt x="251" y="97"/>
                  </a:lnTo>
                  <a:lnTo>
                    <a:pt x="252" y="97"/>
                  </a:lnTo>
                  <a:lnTo>
                    <a:pt x="253" y="97"/>
                  </a:lnTo>
                  <a:lnTo>
                    <a:pt x="255" y="97"/>
                  </a:lnTo>
                  <a:lnTo>
                    <a:pt x="255" y="98"/>
                  </a:lnTo>
                  <a:lnTo>
                    <a:pt x="256" y="98"/>
                  </a:lnTo>
                  <a:lnTo>
                    <a:pt x="257" y="98"/>
                  </a:lnTo>
                  <a:lnTo>
                    <a:pt x="257" y="97"/>
                  </a:lnTo>
                  <a:lnTo>
                    <a:pt x="258" y="96"/>
                  </a:lnTo>
                  <a:lnTo>
                    <a:pt x="258" y="97"/>
                  </a:lnTo>
                  <a:lnTo>
                    <a:pt x="258" y="98"/>
                  </a:lnTo>
                  <a:lnTo>
                    <a:pt x="258" y="99"/>
                  </a:lnTo>
                  <a:lnTo>
                    <a:pt x="258" y="100"/>
                  </a:lnTo>
                  <a:lnTo>
                    <a:pt x="257" y="101"/>
                  </a:lnTo>
                  <a:lnTo>
                    <a:pt x="258" y="101"/>
                  </a:lnTo>
                  <a:lnTo>
                    <a:pt x="258" y="104"/>
                  </a:lnTo>
                  <a:lnTo>
                    <a:pt x="259" y="104"/>
                  </a:lnTo>
                  <a:lnTo>
                    <a:pt x="260" y="104"/>
                  </a:lnTo>
                  <a:lnTo>
                    <a:pt x="262" y="104"/>
                  </a:lnTo>
                  <a:lnTo>
                    <a:pt x="263" y="105"/>
                  </a:lnTo>
                  <a:lnTo>
                    <a:pt x="264" y="105"/>
                  </a:lnTo>
                  <a:lnTo>
                    <a:pt x="264" y="104"/>
                  </a:lnTo>
                  <a:lnTo>
                    <a:pt x="265" y="104"/>
                  </a:lnTo>
                  <a:lnTo>
                    <a:pt x="266" y="105"/>
                  </a:lnTo>
                  <a:lnTo>
                    <a:pt x="268" y="105"/>
                  </a:lnTo>
                  <a:lnTo>
                    <a:pt x="269" y="106"/>
                  </a:lnTo>
                  <a:lnTo>
                    <a:pt x="270" y="107"/>
                  </a:lnTo>
                  <a:lnTo>
                    <a:pt x="271" y="107"/>
                  </a:lnTo>
                  <a:lnTo>
                    <a:pt x="271" y="109"/>
                  </a:lnTo>
                  <a:lnTo>
                    <a:pt x="271" y="110"/>
                  </a:lnTo>
                  <a:lnTo>
                    <a:pt x="271" y="111"/>
                  </a:lnTo>
                  <a:lnTo>
                    <a:pt x="270" y="111"/>
                  </a:lnTo>
                  <a:lnTo>
                    <a:pt x="269" y="112"/>
                  </a:lnTo>
                  <a:lnTo>
                    <a:pt x="268" y="112"/>
                  </a:lnTo>
                  <a:lnTo>
                    <a:pt x="268" y="113"/>
                  </a:lnTo>
                  <a:lnTo>
                    <a:pt x="268" y="112"/>
                  </a:lnTo>
                  <a:lnTo>
                    <a:pt x="268" y="113"/>
                  </a:lnTo>
                  <a:lnTo>
                    <a:pt x="266" y="113"/>
                  </a:lnTo>
                  <a:lnTo>
                    <a:pt x="265" y="112"/>
                  </a:lnTo>
                  <a:lnTo>
                    <a:pt x="265" y="113"/>
                  </a:lnTo>
                  <a:lnTo>
                    <a:pt x="264" y="113"/>
                  </a:lnTo>
                  <a:lnTo>
                    <a:pt x="264" y="114"/>
                  </a:lnTo>
                  <a:lnTo>
                    <a:pt x="263" y="114"/>
                  </a:lnTo>
                  <a:lnTo>
                    <a:pt x="262" y="114"/>
                  </a:lnTo>
                  <a:lnTo>
                    <a:pt x="260" y="114"/>
                  </a:lnTo>
                  <a:lnTo>
                    <a:pt x="260" y="116"/>
                  </a:lnTo>
                  <a:lnTo>
                    <a:pt x="259" y="116"/>
                  </a:lnTo>
                  <a:lnTo>
                    <a:pt x="258" y="117"/>
                  </a:lnTo>
                  <a:lnTo>
                    <a:pt x="256" y="118"/>
                  </a:lnTo>
                  <a:lnTo>
                    <a:pt x="256" y="119"/>
                  </a:lnTo>
                  <a:lnTo>
                    <a:pt x="256" y="120"/>
                  </a:lnTo>
                  <a:lnTo>
                    <a:pt x="255" y="120"/>
                  </a:lnTo>
                  <a:lnTo>
                    <a:pt x="255" y="122"/>
                  </a:lnTo>
                  <a:lnTo>
                    <a:pt x="256" y="123"/>
                  </a:lnTo>
                  <a:lnTo>
                    <a:pt x="257" y="125"/>
                  </a:lnTo>
                  <a:lnTo>
                    <a:pt x="257" y="126"/>
                  </a:lnTo>
                  <a:lnTo>
                    <a:pt x="257" y="127"/>
                  </a:lnTo>
                  <a:lnTo>
                    <a:pt x="256" y="130"/>
                  </a:lnTo>
                  <a:lnTo>
                    <a:pt x="256" y="131"/>
                  </a:lnTo>
                  <a:lnTo>
                    <a:pt x="255" y="132"/>
                  </a:lnTo>
                  <a:lnTo>
                    <a:pt x="255" y="133"/>
                  </a:lnTo>
                  <a:lnTo>
                    <a:pt x="256" y="133"/>
                  </a:lnTo>
                  <a:lnTo>
                    <a:pt x="257" y="133"/>
                  </a:lnTo>
                  <a:lnTo>
                    <a:pt x="258" y="135"/>
                  </a:lnTo>
                  <a:lnTo>
                    <a:pt x="257" y="135"/>
                  </a:lnTo>
                  <a:lnTo>
                    <a:pt x="257" y="136"/>
                  </a:lnTo>
                  <a:lnTo>
                    <a:pt x="256" y="136"/>
                  </a:lnTo>
                  <a:lnTo>
                    <a:pt x="256" y="137"/>
                  </a:lnTo>
                  <a:lnTo>
                    <a:pt x="255" y="137"/>
                  </a:lnTo>
                  <a:lnTo>
                    <a:pt x="253" y="138"/>
                  </a:lnTo>
                  <a:lnTo>
                    <a:pt x="253" y="139"/>
                  </a:lnTo>
                  <a:lnTo>
                    <a:pt x="252" y="139"/>
                  </a:lnTo>
                  <a:lnTo>
                    <a:pt x="252" y="138"/>
                  </a:lnTo>
                  <a:lnTo>
                    <a:pt x="251" y="139"/>
                  </a:lnTo>
                  <a:lnTo>
                    <a:pt x="251" y="140"/>
                  </a:lnTo>
                  <a:lnTo>
                    <a:pt x="251" y="140"/>
                  </a:lnTo>
                  <a:lnTo>
                    <a:pt x="251" y="142"/>
                  </a:lnTo>
                  <a:lnTo>
                    <a:pt x="251" y="143"/>
                  </a:lnTo>
                  <a:lnTo>
                    <a:pt x="250" y="143"/>
                  </a:lnTo>
                  <a:lnTo>
                    <a:pt x="250" y="144"/>
                  </a:lnTo>
                  <a:lnTo>
                    <a:pt x="249" y="144"/>
                  </a:lnTo>
                  <a:lnTo>
                    <a:pt x="247" y="145"/>
                  </a:lnTo>
                  <a:lnTo>
                    <a:pt x="247" y="146"/>
                  </a:lnTo>
                  <a:lnTo>
                    <a:pt x="247" y="148"/>
                  </a:lnTo>
                  <a:lnTo>
                    <a:pt x="246" y="148"/>
                  </a:lnTo>
                  <a:lnTo>
                    <a:pt x="245" y="150"/>
                  </a:lnTo>
                  <a:lnTo>
                    <a:pt x="244" y="150"/>
                  </a:lnTo>
                  <a:lnTo>
                    <a:pt x="245" y="150"/>
                  </a:lnTo>
                  <a:lnTo>
                    <a:pt x="244" y="150"/>
                  </a:lnTo>
                  <a:lnTo>
                    <a:pt x="244" y="151"/>
                  </a:lnTo>
                  <a:lnTo>
                    <a:pt x="245" y="151"/>
                  </a:lnTo>
                  <a:lnTo>
                    <a:pt x="245" y="152"/>
                  </a:lnTo>
                  <a:lnTo>
                    <a:pt x="245" y="154"/>
                  </a:lnTo>
                  <a:lnTo>
                    <a:pt x="242" y="156"/>
                  </a:lnTo>
                  <a:lnTo>
                    <a:pt x="242" y="157"/>
                  </a:lnTo>
                  <a:lnTo>
                    <a:pt x="238" y="157"/>
                  </a:lnTo>
                  <a:lnTo>
                    <a:pt x="234" y="159"/>
                  </a:lnTo>
                  <a:lnTo>
                    <a:pt x="233" y="162"/>
                  </a:lnTo>
                  <a:lnTo>
                    <a:pt x="232" y="165"/>
                  </a:lnTo>
                  <a:lnTo>
                    <a:pt x="232" y="168"/>
                  </a:lnTo>
                  <a:lnTo>
                    <a:pt x="231" y="170"/>
                  </a:lnTo>
                  <a:lnTo>
                    <a:pt x="230" y="172"/>
                  </a:lnTo>
                  <a:lnTo>
                    <a:pt x="229" y="175"/>
                  </a:lnTo>
                  <a:lnTo>
                    <a:pt x="226" y="177"/>
                  </a:lnTo>
                  <a:lnTo>
                    <a:pt x="226" y="180"/>
                  </a:lnTo>
                  <a:lnTo>
                    <a:pt x="225" y="180"/>
                  </a:lnTo>
                  <a:lnTo>
                    <a:pt x="223" y="180"/>
                  </a:lnTo>
                  <a:lnTo>
                    <a:pt x="221" y="181"/>
                  </a:lnTo>
                  <a:lnTo>
                    <a:pt x="219" y="182"/>
                  </a:lnTo>
                  <a:lnTo>
                    <a:pt x="217" y="184"/>
                  </a:lnTo>
                  <a:lnTo>
                    <a:pt x="216" y="184"/>
                  </a:lnTo>
                  <a:lnTo>
                    <a:pt x="214" y="185"/>
                  </a:lnTo>
                  <a:lnTo>
                    <a:pt x="213" y="187"/>
                  </a:lnTo>
                  <a:lnTo>
                    <a:pt x="212" y="191"/>
                  </a:lnTo>
                  <a:lnTo>
                    <a:pt x="212" y="193"/>
                  </a:lnTo>
                  <a:lnTo>
                    <a:pt x="212" y="194"/>
                  </a:lnTo>
                  <a:lnTo>
                    <a:pt x="211" y="194"/>
                  </a:lnTo>
                  <a:lnTo>
                    <a:pt x="208" y="196"/>
                  </a:lnTo>
                  <a:lnTo>
                    <a:pt x="207" y="198"/>
                  </a:lnTo>
                  <a:lnTo>
                    <a:pt x="206" y="198"/>
                  </a:lnTo>
                  <a:lnTo>
                    <a:pt x="206" y="202"/>
                  </a:lnTo>
                  <a:lnTo>
                    <a:pt x="203" y="203"/>
                  </a:lnTo>
                  <a:lnTo>
                    <a:pt x="200" y="204"/>
                  </a:lnTo>
                  <a:lnTo>
                    <a:pt x="199" y="204"/>
                  </a:lnTo>
                  <a:lnTo>
                    <a:pt x="197" y="204"/>
                  </a:lnTo>
                  <a:lnTo>
                    <a:pt x="195" y="204"/>
                  </a:lnTo>
                  <a:lnTo>
                    <a:pt x="194" y="204"/>
                  </a:lnTo>
                  <a:lnTo>
                    <a:pt x="193" y="206"/>
                  </a:lnTo>
                  <a:lnTo>
                    <a:pt x="191" y="207"/>
                  </a:lnTo>
                  <a:lnTo>
                    <a:pt x="188" y="207"/>
                  </a:lnTo>
                  <a:lnTo>
                    <a:pt x="187" y="208"/>
                  </a:lnTo>
                  <a:lnTo>
                    <a:pt x="186" y="208"/>
                  </a:lnTo>
                  <a:lnTo>
                    <a:pt x="185" y="207"/>
                  </a:lnTo>
                  <a:lnTo>
                    <a:pt x="184" y="206"/>
                  </a:lnTo>
                  <a:lnTo>
                    <a:pt x="184" y="204"/>
                  </a:lnTo>
                  <a:lnTo>
                    <a:pt x="184" y="203"/>
                  </a:lnTo>
                  <a:lnTo>
                    <a:pt x="184" y="202"/>
                  </a:lnTo>
                  <a:lnTo>
                    <a:pt x="182" y="202"/>
                  </a:lnTo>
                  <a:lnTo>
                    <a:pt x="182" y="201"/>
                  </a:lnTo>
                  <a:lnTo>
                    <a:pt x="181" y="201"/>
                  </a:lnTo>
                  <a:lnTo>
                    <a:pt x="180" y="201"/>
                  </a:lnTo>
                  <a:lnTo>
                    <a:pt x="180" y="200"/>
                  </a:lnTo>
                  <a:lnTo>
                    <a:pt x="180" y="201"/>
                  </a:lnTo>
                  <a:lnTo>
                    <a:pt x="179" y="201"/>
                  </a:lnTo>
                  <a:lnTo>
                    <a:pt x="178" y="201"/>
                  </a:lnTo>
                  <a:lnTo>
                    <a:pt x="177" y="202"/>
                  </a:lnTo>
                  <a:lnTo>
                    <a:pt x="175" y="203"/>
                  </a:lnTo>
                  <a:lnTo>
                    <a:pt x="174" y="203"/>
                  </a:lnTo>
                  <a:lnTo>
                    <a:pt x="173" y="206"/>
                  </a:lnTo>
                  <a:lnTo>
                    <a:pt x="172" y="209"/>
                  </a:lnTo>
                  <a:lnTo>
                    <a:pt x="171" y="209"/>
                  </a:lnTo>
                  <a:lnTo>
                    <a:pt x="169" y="211"/>
                  </a:lnTo>
                  <a:lnTo>
                    <a:pt x="168" y="213"/>
                  </a:lnTo>
                  <a:lnTo>
                    <a:pt x="166" y="215"/>
                  </a:lnTo>
                  <a:lnTo>
                    <a:pt x="166" y="216"/>
                  </a:lnTo>
                  <a:lnTo>
                    <a:pt x="164" y="217"/>
                  </a:lnTo>
                  <a:lnTo>
                    <a:pt x="164" y="219"/>
                  </a:lnTo>
                  <a:lnTo>
                    <a:pt x="162" y="221"/>
                  </a:lnTo>
                  <a:lnTo>
                    <a:pt x="162" y="223"/>
                  </a:lnTo>
                  <a:lnTo>
                    <a:pt x="162" y="226"/>
                  </a:lnTo>
                  <a:lnTo>
                    <a:pt x="162" y="227"/>
                  </a:lnTo>
                  <a:lnTo>
                    <a:pt x="162" y="228"/>
                  </a:lnTo>
                  <a:lnTo>
                    <a:pt x="166" y="229"/>
                  </a:lnTo>
                  <a:lnTo>
                    <a:pt x="167" y="230"/>
                  </a:lnTo>
                  <a:lnTo>
                    <a:pt x="172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4" y="232"/>
                  </a:lnTo>
                  <a:lnTo>
                    <a:pt x="174" y="233"/>
                  </a:lnTo>
                  <a:lnTo>
                    <a:pt x="174" y="235"/>
                  </a:lnTo>
                  <a:lnTo>
                    <a:pt x="174" y="236"/>
                  </a:lnTo>
                  <a:lnTo>
                    <a:pt x="174" y="236"/>
                  </a:lnTo>
                  <a:lnTo>
                    <a:pt x="174" y="237"/>
                  </a:lnTo>
                  <a:lnTo>
                    <a:pt x="174" y="239"/>
                  </a:lnTo>
                  <a:lnTo>
                    <a:pt x="173" y="240"/>
                  </a:lnTo>
                  <a:lnTo>
                    <a:pt x="173" y="241"/>
                  </a:lnTo>
                  <a:lnTo>
                    <a:pt x="172" y="242"/>
                  </a:lnTo>
                  <a:lnTo>
                    <a:pt x="173" y="243"/>
                  </a:lnTo>
                  <a:lnTo>
                    <a:pt x="173" y="245"/>
                  </a:lnTo>
                  <a:lnTo>
                    <a:pt x="174" y="246"/>
                  </a:lnTo>
                  <a:lnTo>
                    <a:pt x="175" y="247"/>
                  </a:lnTo>
                  <a:lnTo>
                    <a:pt x="175" y="248"/>
                  </a:lnTo>
                  <a:lnTo>
                    <a:pt x="177" y="249"/>
                  </a:lnTo>
                  <a:lnTo>
                    <a:pt x="178" y="249"/>
                  </a:lnTo>
                  <a:lnTo>
                    <a:pt x="180" y="249"/>
                  </a:lnTo>
                  <a:lnTo>
                    <a:pt x="181" y="249"/>
                  </a:lnTo>
                  <a:lnTo>
                    <a:pt x="182" y="248"/>
                  </a:lnTo>
                  <a:lnTo>
                    <a:pt x="184" y="249"/>
                  </a:lnTo>
                  <a:lnTo>
                    <a:pt x="184" y="251"/>
                  </a:lnTo>
                  <a:lnTo>
                    <a:pt x="184" y="252"/>
                  </a:lnTo>
                  <a:lnTo>
                    <a:pt x="184" y="254"/>
                  </a:lnTo>
                  <a:lnTo>
                    <a:pt x="184" y="255"/>
                  </a:lnTo>
                  <a:lnTo>
                    <a:pt x="184" y="256"/>
                  </a:lnTo>
                  <a:lnTo>
                    <a:pt x="185" y="256"/>
                  </a:lnTo>
                  <a:lnTo>
                    <a:pt x="185" y="258"/>
                  </a:lnTo>
                  <a:lnTo>
                    <a:pt x="186" y="259"/>
                  </a:lnTo>
                  <a:lnTo>
                    <a:pt x="187" y="260"/>
                  </a:lnTo>
                  <a:lnTo>
                    <a:pt x="187" y="261"/>
                  </a:lnTo>
                  <a:lnTo>
                    <a:pt x="188" y="264"/>
                  </a:lnTo>
                  <a:lnTo>
                    <a:pt x="188" y="265"/>
                  </a:lnTo>
                  <a:lnTo>
                    <a:pt x="190" y="265"/>
                  </a:lnTo>
                  <a:lnTo>
                    <a:pt x="191" y="267"/>
                  </a:lnTo>
                  <a:lnTo>
                    <a:pt x="191" y="268"/>
                  </a:lnTo>
                  <a:lnTo>
                    <a:pt x="192" y="269"/>
                  </a:lnTo>
                  <a:lnTo>
                    <a:pt x="190" y="271"/>
                  </a:lnTo>
                  <a:lnTo>
                    <a:pt x="190" y="272"/>
                  </a:lnTo>
                  <a:lnTo>
                    <a:pt x="190" y="273"/>
                  </a:lnTo>
                  <a:lnTo>
                    <a:pt x="191" y="273"/>
                  </a:lnTo>
                  <a:lnTo>
                    <a:pt x="190" y="273"/>
                  </a:lnTo>
                  <a:lnTo>
                    <a:pt x="190" y="274"/>
                  </a:lnTo>
                  <a:lnTo>
                    <a:pt x="191" y="274"/>
                  </a:lnTo>
                  <a:lnTo>
                    <a:pt x="192" y="275"/>
                  </a:lnTo>
                  <a:lnTo>
                    <a:pt x="191" y="275"/>
                  </a:lnTo>
                  <a:lnTo>
                    <a:pt x="191" y="277"/>
                  </a:lnTo>
                  <a:lnTo>
                    <a:pt x="190" y="277"/>
                  </a:lnTo>
                  <a:lnTo>
                    <a:pt x="188" y="277"/>
                  </a:lnTo>
                  <a:lnTo>
                    <a:pt x="187" y="278"/>
                  </a:lnTo>
                  <a:lnTo>
                    <a:pt x="187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2" y="279"/>
                  </a:lnTo>
                  <a:lnTo>
                    <a:pt x="182" y="278"/>
                  </a:lnTo>
                  <a:lnTo>
                    <a:pt x="181" y="277"/>
                  </a:lnTo>
                  <a:lnTo>
                    <a:pt x="182" y="275"/>
                  </a:lnTo>
                  <a:lnTo>
                    <a:pt x="181" y="275"/>
                  </a:lnTo>
                  <a:lnTo>
                    <a:pt x="179" y="275"/>
                  </a:lnTo>
                  <a:lnTo>
                    <a:pt x="178" y="277"/>
                  </a:lnTo>
                  <a:lnTo>
                    <a:pt x="177" y="277"/>
                  </a:lnTo>
                  <a:lnTo>
                    <a:pt x="175" y="277"/>
                  </a:lnTo>
                  <a:lnTo>
                    <a:pt x="175" y="278"/>
                  </a:lnTo>
                  <a:lnTo>
                    <a:pt x="174" y="278"/>
                  </a:lnTo>
                  <a:lnTo>
                    <a:pt x="173" y="278"/>
                  </a:lnTo>
                  <a:lnTo>
                    <a:pt x="172" y="279"/>
                  </a:lnTo>
                  <a:lnTo>
                    <a:pt x="172" y="280"/>
                  </a:lnTo>
                  <a:lnTo>
                    <a:pt x="171" y="280"/>
                  </a:lnTo>
                  <a:lnTo>
                    <a:pt x="167" y="280"/>
                  </a:lnTo>
                  <a:lnTo>
                    <a:pt x="166" y="280"/>
                  </a:lnTo>
                  <a:lnTo>
                    <a:pt x="166" y="280"/>
                  </a:lnTo>
                  <a:lnTo>
                    <a:pt x="165" y="279"/>
                  </a:lnTo>
                  <a:lnTo>
                    <a:pt x="164" y="278"/>
                  </a:lnTo>
                  <a:lnTo>
                    <a:pt x="159" y="278"/>
                  </a:lnTo>
                  <a:lnTo>
                    <a:pt x="156" y="279"/>
                  </a:lnTo>
                  <a:lnTo>
                    <a:pt x="155" y="279"/>
                  </a:lnTo>
                  <a:lnTo>
                    <a:pt x="154" y="278"/>
                  </a:lnTo>
                  <a:lnTo>
                    <a:pt x="153" y="279"/>
                  </a:lnTo>
                  <a:lnTo>
                    <a:pt x="152" y="279"/>
                  </a:lnTo>
                  <a:lnTo>
                    <a:pt x="152" y="278"/>
                  </a:lnTo>
                  <a:lnTo>
                    <a:pt x="151" y="278"/>
                  </a:lnTo>
                  <a:lnTo>
                    <a:pt x="149" y="279"/>
                  </a:lnTo>
                  <a:lnTo>
                    <a:pt x="149" y="278"/>
                  </a:lnTo>
                  <a:lnTo>
                    <a:pt x="149" y="277"/>
                  </a:lnTo>
                  <a:lnTo>
                    <a:pt x="148" y="277"/>
                  </a:lnTo>
                  <a:lnTo>
                    <a:pt x="147" y="278"/>
                  </a:lnTo>
                  <a:lnTo>
                    <a:pt x="147" y="280"/>
                  </a:lnTo>
                  <a:lnTo>
                    <a:pt x="147" y="282"/>
                  </a:lnTo>
                  <a:lnTo>
                    <a:pt x="147" y="285"/>
                  </a:lnTo>
                  <a:lnTo>
                    <a:pt x="146" y="285"/>
                  </a:lnTo>
                  <a:lnTo>
                    <a:pt x="143" y="285"/>
                  </a:lnTo>
                  <a:lnTo>
                    <a:pt x="142" y="285"/>
                  </a:lnTo>
                  <a:lnTo>
                    <a:pt x="141" y="285"/>
                  </a:lnTo>
                  <a:lnTo>
                    <a:pt x="140" y="285"/>
                  </a:lnTo>
                  <a:lnTo>
                    <a:pt x="140" y="286"/>
                  </a:lnTo>
                  <a:lnTo>
                    <a:pt x="139" y="286"/>
                  </a:lnTo>
                  <a:lnTo>
                    <a:pt x="138" y="286"/>
                  </a:lnTo>
                  <a:lnTo>
                    <a:pt x="138" y="287"/>
                  </a:lnTo>
                  <a:lnTo>
                    <a:pt x="138" y="286"/>
                  </a:lnTo>
                  <a:lnTo>
                    <a:pt x="138" y="287"/>
                  </a:lnTo>
                  <a:lnTo>
                    <a:pt x="138" y="288"/>
                  </a:lnTo>
                  <a:lnTo>
                    <a:pt x="138" y="290"/>
                  </a:lnTo>
                  <a:lnTo>
                    <a:pt x="138" y="291"/>
                  </a:lnTo>
                  <a:lnTo>
                    <a:pt x="136" y="290"/>
                  </a:lnTo>
                  <a:lnTo>
                    <a:pt x="136" y="291"/>
                  </a:lnTo>
                  <a:lnTo>
                    <a:pt x="136" y="290"/>
                  </a:lnTo>
                  <a:lnTo>
                    <a:pt x="135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7"/>
                  </a:lnTo>
                  <a:lnTo>
                    <a:pt x="135" y="287"/>
                  </a:lnTo>
                  <a:lnTo>
                    <a:pt x="135" y="286"/>
                  </a:lnTo>
                  <a:lnTo>
                    <a:pt x="136" y="286"/>
                  </a:lnTo>
                  <a:lnTo>
                    <a:pt x="135" y="286"/>
                  </a:lnTo>
                  <a:lnTo>
                    <a:pt x="135" y="285"/>
                  </a:lnTo>
                  <a:lnTo>
                    <a:pt x="135" y="287"/>
                  </a:lnTo>
                  <a:lnTo>
                    <a:pt x="135" y="288"/>
                  </a:lnTo>
                  <a:lnTo>
                    <a:pt x="135" y="290"/>
                  </a:lnTo>
                  <a:lnTo>
                    <a:pt x="135" y="288"/>
                  </a:lnTo>
                  <a:lnTo>
                    <a:pt x="134" y="288"/>
                  </a:lnTo>
                  <a:lnTo>
                    <a:pt x="133" y="288"/>
                  </a:lnTo>
                  <a:lnTo>
                    <a:pt x="133" y="287"/>
                  </a:lnTo>
                  <a:lnTo>
                    <a:pt x="132" y="287"/>
                  </a:lnTo>
                  <a:lnTo>
                    <a:pt x="132" y="286"/>
                  </a:lnTo>
                  <a:lnTo>
                    <a:pt x="132" y="288"/>
                  </a:lnTo>
                  <a:lnTo>
                    <a:pt x="130" y="288"/>
                  </a:lnTo>
                  <a:lnTo>
                    <a:pt x="129" y="287"/>
                  </a:lnTo>
                  <a:lnTo>
                    <a:pt x="129" y="288"/>
                  </a:lnTo>
                  <a:lnTo>
                    <a:pt x="128" y="288"/>
                  </a:lnTo>
                  <a:lnTo>
                    <a:pt x="127" y="288"/>
                  </a:lnTo>
                  <a:lnTo>
                    <a:pt x="127" y="287"/>
                  </a:lnTo>
                  <a:lnTo>
                    <a:pt x="128" y="287"/>
                  </a:lnTo>
                  <a:lnTo>
                    <a:pt x="128" y="286"/>
                  </a:lnTo>
                  <a:lnTo>
                    <a:pt x="128" y="287"/>
                  </a:lnTo>
                  <a:lnTo>
                    <a:pt x="127" y="287"/>
                  </a:lnTo>
                  <a:lnTo>
                    <a:pt x="127" y="286"/>
                  </a:lnTo>
                  <a:lnTo>
                    <a:pt x="127" y="287"/>
                  </a:lnTo>
                  <a:lnTo>
                    <a:pt x="126" y="287"/>
                  </a:lnTo>
                  <a:lnTo>
                    <a:pt x="126" y="286"/>
                  </a:lnTo>
                  <a:lnTo>
                    <a:pt x="126" y="287"/>
                  </a:lnTo>
                  <a:lnTo>
                    <a:pt x="125" y="286"/>
                  </a:lnTo>
                  <a:lnTo>
                    <a:pt x="126" y="286"/>
                  </a:lnTo>
                  <a:lnTo>
                    <a:pt x="126" y="285"/>
                  </a:lnTo>
                  <a:lnTo>
                    <a:pt x="126" y="286"/>
                  </a:lnTo>
                  <a:lnTo>
                    <a:pt x="125" y="286"/>
                  </a:lnTo>
                  <a:lnTo>
                    <a:pt x="125" y="285"/>
                  </a:lnTo>
                  <a:lnTo>
                    <a:pt x="123" y="285"/>
                  </a:lnTo>
                  <a:lnTo>
                    <a:pt x="125" y="284"/>
                  </a:lnTo>
                  <a:lnTo>
                    <a:pt x="126" y="284"/>
                  </a:lnTo>
                  <a:lnTo>
                    <a:pt x="126" y="282"/>
                  </a:lnTo>
                  <a:lnTo>
                    <a:pt x="125" y="282"/>
                  </a:lnTo>
                  <a:lnTo>
                    <a:pt x="123" y="282"/>
                  </a:lnTo>
                  <a:lnTo>
                    <a:pt x="122" y="282"/>
                  </a:lnTo>
                  <a:lnTo>
                    <a:pt x="122" y="281"/>
                  </a:lnTo>
                  <a:lnTo>
                    <a:pt x="121" y="281"/>
                  </a:lnTo>
                  <a:lnTo>
                    <a:pt x="121" y="280"/>
                  </a:lnTo>
                  <a:lnTo>
                    <a:pt x="121" y="279"/>
                  </a:lnTo>
                  <a:lnTo>
                    <a:pt x="121" y="278"/>
                  </a:lnTo>
                  <a:lnTo>
                    <a:pt x="121" y="277"/>
                  </a:lnTo>
                  <a:lnTo>
                    <a:pt x="122" y="277"/>
                  </a:lnTo>
                  <a:lnTo>
                    <a:pt x="121" y="277"/>
                  </a:lnTo>
                  <a:lnTo>
                    <a:pt x="121" y="275"/>
                  </a:lnTo>
                  <a:lnTo>
                    <a:pt x="121" y="274"/>
                  </a:lnTo>
                  <a:lnTo>
                    <a:pt x="121" y="275"/>
                  </a:lnTo>
                  <a:lnTo>
                    <a:pt x="120" y="275"/>
                  </a:lnTo>
                  <a:lnTo>
                    <a:pt x="120" y="274"/>
                  </a:lnTo>
                  <a:lnTo>
                    <a:pt x="120" y="273"/>
                  </a:lnTo>
                  <a:lnTo>
                    <a:pt x="119" y="273"/>
                  </a:lnTo>
                  <a:lnTo>
                    <a:pt x="119" y="272"/>
                  </a:lnTo>
                  <a:lnTo>
                    <a:pt x="120" y="272"/>
                  </a:lnTo>
                  <a:lnTo>
                    <a:pt x="120" y="271"/>
                  </a:lnTo>
                  <a:lnTo>
                    <a:pt x="119" y="271"/>
                  </a:lnTo>
                  <a:lnTo>
                    <a:pt x="119" y="269"/>
                  </a:lnTo>
                  <a:lnTo>
                    <a:pt x="120" y="268"/>
                  </a:lnTo>
                  <a:lnTo>
                    <a:pt x="120" y="267"/>
                  </a:lnTo>
                  <a:lnTo>
                    <a:pt x="120" y="268"/>
                  </a:lnTo>
                  <a:lnTo>
                    <a:pt x="119" y="268"/>
                  </a:lnTo>
                  <a:lnTo>
                    <a:pt x="119" y="267"/>
                  </a:lnTo>
                  <a:lnTo>
                    <a:pt x="117" y="267"/>
                  </a:lnTo>
                  <a:lnTo>
                    <a:pt x="116" y="267"/>
                  </a:lnTo>
                  <a:lnTo>
                    <a:pt x="115" y="267"/>
                  </a:lnTo>
                  <a:lnTo>
                    <a:pt x="115" y="266"/>
                  </a:lnTo>
                  <a:lnTo>
                    <a:pt x="114" y="266"/>
                  </a:lnTo>
                  <a:lnTo>
                    <a:pt x="114" y="267"/>
                  </a:lnTo>
                  <a:lnTo>
                    <a:pt x="113" y="266"/>
                  </a:lnTo>
                  <a:lnTo>
                    <a:pt x="112" y="266"/>
                  </a:lnTo>
                  <a:lnTo>
                    <a:pt x="110" y="266"/>
                  </a:lnTo>
                  <a:lnTo>
                    <a:pt x="110" y="266"/>
                  </a:lnTo>
                  <a:lnTo>
                    <a:pt x="109" y="266"/>
                  </a:lnTo>
                  <a:lnTo>
                    <a:pt x="110" y="266"/>
                  </a:lnTo>
                  <a:lnTo>
                    <a:pt x="110" y="265"/>
                  </a:lnTo>
                  <a:lnTo>
                    <a:pt x="110" y="265"/>
                  </a:lnTo>
                  <a:lnTo>
                    <a:pt x="110" y="264"/>
                  </a:lnTo>
                  <a:lnTo>
                    <a:pt x="110" y="262"/>
                  </a:lnTo>
                  <a:lnTo>
                    <a:pt x="110" y="261"/>
                  </a:lnTo>
                  <a:lnTo>
                    <a:pt x="110" y="261"/>
                  </a:lnTo>
                  <a:lnTo>
                    <a:pt x="110" y="260"/>
                  </a:lnTo>
                  <a:lnTo>
                    <a:pt x="110" y="259"/>
                  </a:lnTo>
                  <a:lnTo>
                    <a:pt x="110" y="258"/>
                  </a:lnTo>
                  <a:lnTo>
                    <a:pt x="109" y="258"/>
                  </a:lnTo>
                  <a:lnTo>
                    <a:pt x="108" y="256"/>
                  </a:lnTo>
                  <a:lnTo>
                    <a:pt x="108" y="255"/>
                  </a:lnTo>
                  <a:lnTo>
                    <a:pt x="108" y="254"/>
                  </a:lnTo>
                  <a:lnTo>
                    <a:pt x="108" y="253"/>
                  </a:lnTo>
                  <a:lnTo>
                    <a:pt x="107" y="253"/>
                  </a:lnTo>
                  <a:lnTo>
                    <a:pt x="106" y="252"/>
                  </a:lnTo>
                  <a:lnTo>
                    <a:pt x="106" y="251"/>
                  </a:lnTo>
                  <a:lnTo>
                    <a:pt x="104" y="252"/>
                  </a:lnTo>
                  <a:lnTo>
                    <a:pt x="104" y="251"/>
                  </a:lnTo>
                  <a:lnTo>
                    <a:pt x="103" y="251"/>
                  </a:lnTo>
                  <a:lnTo>
                    <a:pt x="102" y="251"/>
                  </a:lnTo>
                  <a:lnTo>
                    <a:pt x="101" y="252"/>
                  </a:lnTo>
                  <a:lnTo>
                    <a:pt x="100" y="252"/>
                  </a:lnTo>
                  <a:lnTo>
                    <a:pt x="100" y="253"/>
                  </a:lnTo>
                  <a:lnTo>
                    <a:pt x="98" y="253"/>
                  </a:lnTo>
                  <a:lnTo>
                    <a:pt x="98" y="254"/>
                  </a:lnTo>
                  <a:lnTo>
                    <a:pt x="100" y="254"/>
                  </a:lnTo>
                  <a:lnTo>
                    <a:pt x="101" y="253"/>
                  </a:lnTo>
                  <a:lnTo>
                    <a:pt x="102" y="253"/>
                  </a:lnTo>
                  <a:lnTo>
                    <a:pt x="102" y="252"/>
                  </a:lnTo>
                  <a:lnTo>
                    <a:pt x="103" y="252"/>
                  </a:lnTo>
                  <a:lnTo>
                    <a:pt x="103" y="253"/>
                  </a:lnTo>
                  <a:lnTo>
                    <a:pt x="104" y="253"/>
                  </a:lnTo>
                  <a:lnTo>
                    <a:pt x="106" y="254"/>
                  </a:lnTo>
                  <a:lnTo>
                    <a:pt x="106" y="253"/>
                  </a:lnTo>
                  <a:lnTo>
                    <a:pt x="107" y="254"/>
                  </a:lnTo>
                  <a:lnTo>
                    <a:pt x="106" y="254"/>
                  </a:lnTo>
                  <a:lnTo>
                    <a:pt x="107" y="255"/>
                  </a:lnTo>
                  <a:lnTo>
                    <a:pt x="106" y="255"/>
                  </a:lnTo>
                  <a:lnTo>
                    <a:pt x="106" y="254"/>
                  </a:lnTo>
                  <a:lnTo>
                    <a:pt x="104" y="254"/>
                  </a:lnTo>
                  <a:lnTo>
                    <a:pt x="103" y="254"/>
                  </a:lnTo>
                  <a:lnTo>
                    <a:pt x="102" y="254"/>
                  </a:lnTo>
                  <a:lnTo>
                    <a:pt x="101" y="254"/>
                  </a:lnTo>
                  <a:lnTo>
                    <a:pt x="100" y="254"/>
                  </a:lnTo>
                  <a:lnTo>
                    <a:pt x="98" y="254"/>
                  </a:lnTo>
                  <a:lnTo>
                    <a:pt x="97" y="255"/>
                  </a:lnTo>
                  <a:lnTo>
                    <a:pt x="95" y="255"/>
                  </a:lnTo>
                  <a:lnTo>
                    <a:pt x="94" y="255"/>
                  </a:lnTo>
                  <a:lnTo>
                    <a:pt x="93" y="255"/>
                  </a:lnTo>
                  <a:lnTo>
                    <a:pt x="91" y="256"/>
                  </a:lnTo>
                  <a:lnTo>
                    <a:pt x="90" y="256"/>
                  </a:lnTo>
                  <a:lnTo>
                    <a:pt x="87" y="255"/>
                  </a:lnTo>
                  <a:lnTo>
                    <a:pt x="85" y="256"/>
                  </a:lnTo>
                  <a:lnTo>
                    <a:pt x="84" y="256"/>
                  </a:lnTo>
                  <a:lnTo>
                    <a:pt x="85" y="255"/>
                  </a:lnTo>
                  <a:lnTo>
                    <a:pt x="84" y="255"/>
                  </a:lnTo>
                  <a:lnTo>
                    <a:pt x="83" y="255"/>
                  </a:lnTo>
                  <a:lnTo>
                    <a:pt x="83" y="256"/>
                  </a:lnTo>
                  <a:lnTo>
                    <a:pt x="82" y="255"/>
                  </a:lnTo>
                  <a:lnTo>
                    <a:pt x="82" y="256"/>
                  </a:lnTo>
                  <a:lnTo>
                    <a:pt x="82" y="258"/>
                  </a:lnTo>
                  <a:lnTo>
                    <a:pt x="81" y="258"/>
                  </a:lnTo>
                  <a:lnTo>
                    <a:pt x="80" y="258"/>
                  </a:lnTo>
                  <a:lnTo>
                    <a:pt x="78" y="258"/>
                  </a:lnTo>
                  <a:lnTo>
                    <a:pt x="77" y="256"/>
                  </a:lnTo>
                  <a:lnTo>
                    <a:pt x="76" y="256"/>
                  </a:lnTo>
                  <a:lnTo>
                    <a:pt x="76" y="258"/>
                  </a:lnTo>
                  <a:lnTo>
                    <a:pt x="76" y="256"/>
                  </a:lnTo>
                  <a:lnTo>
                    <a:pt x="75" y="256"/>
                  </a:lnTo>
                  <a:lnTo>
                    <a:pt x="74" y="256"/>
                  </a:lnTo>
                  <a:lnTo>
                    <a:pt x="74" y="258"/>
                  </a:lnTo>
                  <a:lnTo>
                    <a:pt x="72" y="258"/>
                  </a:lnTo>
                  <a:lnTo>
                    <a:pt x="72" y="259"/>
                  </a:lnTo>
                  <a:lnTo>
                    <a:pt x="72" y="260"/>
                  </a:lnTo>
                  <a:lnTo>
                    <a:pt x="71" y="260"/>
                  </a:lnTo>
                  <a:lnTo>
                    <a:pt x="71" y="259"/>
                  </a:lnTo>
                  <a:lnTo>
                    <a:pt x="70" y="259"/>
                  </a:lnTo>
                  <a:lnTo>
                    <a:pt x="70" y="258"/>
                  </a:lnTo>
                  <a:lnTo>
                    <a:pt x="69" y="258"/>
                  </a:lnTo>
                  <a:lnTo>
                    <a:pt x="69" y="259"/>
                  </a:lnTo>
                  <a:lnTo>
                    <a:pt x="68" y="259"/>
                  </a:lnTo>
                  <a:lnTo>
                    <a:pt x="67" y="258"/>
                  </a:lnTo>
                  <a:lnTo>
                    <a:pt x="65" y="258"/>
                  </a:lnTo>
                  <a:lnTo>
                    <a:pt x="64" y="258"/>
                  </a:lnTo>
                  <a:lnTo>
                    <a:pt x="63" y="258"/>
                  </a:lnTo>
                  <a:lnTo>
                    <a:pt x="61" y="256"/>
                  </a:lnTo>
                  <a:lnTo>
                    <a:pt x="62" y="255"/>
                  </a:lnTo>
                  <a:lnTo>
                    <a:pt x="61" y="255"/>
                  </a:lnTo>
                  <a:lnTo>
                    <a:pt x="61" y="254"/>
                  </a:lnTo>
                  <a:lnTo>
                    <a:pt x="62" y="254"/>
                  </a:lnTo>
                  <a:lnTo>
                    <a:pt x="62" y="255"/>
                  </a:lnTo>
                  <a:lnTo>
                    <a:pt x="62" y="254"/>
                  </a:lnTo>
                  <a:lnTo>
                    <a:pt x="61" y="254"/>
                  </a:lnTo>
                  <a:lnTo>
                    <a:pt x="59" y="254"/>
                  </a:lnTo>
                  <a:lnTo>
                    <a:pt x="59" y="255"/>
                  </a:lnTo>
                  <a:lnTo>
                    <a:pt x="58" y="255"/>
                  </a:lnTo>
                  <a:lnTo>
                    <a:pt x="59" y="255"/>
                  </a:lnTo>
                  <a:lnTo>
                    <a:pt x="61" y="255"/>
                  </a:lnTo>
                  <a:lnTo>
                    <a:pt x="61" y="256"/>
                  </a:lnTo>
                  <a:lnTo>
                    <a:pt x="59" y="256"/>
                  </a:lnTo>
                  <a:lnTo>
                    <a:pt x="58" y="256"/>
                  </a:lnTo>
                  <a:lnTo>
                    <a:pt x="57" y="256"/>
                  </a:lnTo>
                  <a:lnTo>
                    <a:pt x="56" y="256"/>
                  </a:lnTo>
                  <a:lnTo>
                    <a:pt x="54" y="255"/>
                  </a:lnTo>
                  <a:lnTo>
                    <a:pt x="54" y="255"/>
                  </a:lnTo>
                  <a:lnTo>
                    <a:pt x="52" y="256"/>
                  </a:lnTo>
                  <a:lnTo>
                    <a:pt x="51" y="256"/>
                  </a:lnTo>
                  <a:lnTo>
                    <a:pt x="51" y="258"/>
                  </a:lnTo>
                  <a:lnTo>
                    <a:pt x="50" y="258"/>
                  </a:lnTo>
                  <a:lnTo>
                    <a:pt x="50" y="259"/>
                  </a:lnTo>
                  <a:lnTo>
                    <a:pt x="51" y="259"/>
                  </a:lnTo>
                  <a:lnTo>
                    <a:pt x="51" y="260"/>
                  </a:lnTo>
                  <a:lnTo>
                    <a:pt x="50" y="260"/>
                  </a:lnTo>
                  <a:lnTo>
                    <a:pt x="49" y="259"/>
                  </a:lnTo>
                  <a:lnTo>
                    <a:pt x="46" y="259"/>
                  </a:lnTo>
                  <a:lnTo>
                    <a:pt x="45" y="259"/>
                  </a:lnTo>
                  <a:lnTo>
                    <a:pt x="44" y="259"/>
                  </a:lnTo>
                  <a:lnTo>
                    <a:pt x="43" y="259"/>
                  </a:lnTo>
                  <a:lnTo>
                    <a:pt x="42" y="259"/>
                  </a:lnTo>
                  <a:lnTo>
                    <a:pt x="39" y="259"/>
                  </a:lnTo>
                  <a:lnTo>
                    <a:pt x="37" y="259"/>
                  </a:lnTo>
                  <a:lnTo>
                    <a:pt x="33" y="258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30" y="260"/>
                  </a:lnTo>
                  <a:lnTo>
                    <a:pt x="29" y="260"/>
                  </a:lnTo>
                  <a:lnTo>
                    <a:pt x="29" y="261"/>
                  </a:lnTo>
                  <a:lnTo>
                    <a:pt x="28" y="261"/>
                  </a:lnTo>
                  <a:lnTo>
                    <a:pt x="29" y="261"/>
                  </a:lnTo>
                  <a:lnTo>
                    <a:pt x="29" y="262"/>
                  </a:lnTo>
                  <a:lnTo>
                    <a:pt x="28" y="262"/>
                  </a:lnTo>
                  <a:lnTo>
                    <a:pt x="26" y="262"/>
                  </a:lnTo>
                  <a:lnTo>
                    <a:pt x="26" y="261"/>
                  </a:lnTo>
                  <a:lnTo>
                    <a:pt x="28" y="261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59"/>
                  </a:lnTo>
                  <a:lnTo>
                    <a:pt x="25" y="259"/>
                  </a:lnTo>
                  <a:lnTo>
                    <a:pt x="25" y="259"/>
                  </a:lnTo>
                  <a:lnTo>
                    <a:pt x="25" y="260"/>
                  </a:lnTo>
                  <a:lnTo>
                    <a:pt x="24" y="260"/>
                  </a:lnTo>
                  <a:lnTo>
                    <a:pt x="24" y="261"/>
                  </a:lnTo>
                  <a:lnTo>
                    <a:pt x="23" y="261"/>
                  </a:lnTo>
                  <a:lnTo>
                    <a:pt x="22" y="261"/>
                  </a:lnTo>
                  <a:lnTo>
                    <a:pt x="20" y="261"/>
                  </a:lnTo>
                  <a:lnTo>
                    <a:pt x="20" y="262"/>
                  </a:lnTo>
                  <a:lnTo>
                    <a:pt x="19" y="264"/>
                  </a:lnTo>
                  <a:lnTo>
                    <a:pt x="18" y="264"/>
                  </a:lnTo>
                  <a:lnTo>
                    <a:pt x="17" y="264"/>
                  </a:lnTo>
                  <a:lnTo>
                    <a:pt x="17" y="262"/>
                  </a:lnTo>
                  <a:lnTo>
                    <a:pt x="18" y="262"/>
                  </a:lnTo>
                  <a:lnTo>
                    <a:pt x="17" y="262"/>
                  </a:lnTo>
                  <a:lnTo>
                    <a:pt x="18" y="261"/>
                  </a:lnTo>
                  <a:lnTo>
                    <a:pt x="18" y="260"/>
                  </a:lnTo>
                  <a:lnTo>
                    <a:pt x="17" y="260"/>
                  </a:lnTo>
                  <a:lnTo>
                    <a:pt x="16" y="260"/>
                  </a:lnTo>
                  <a:lnTo>
                    <a:pt x="15" y="260"/>
                  </a:lnTo>
                  <a:lnTo>
                    <a:pt x="16" y="258"/>
                  </a:lnTo>
                  <a:lnTo>
                    <a:pt x="16" y="256"/>
                  </a:lnTo>
                  <a:lnTo>
                    <a:pt x="16" y="254"/>
                  </a:lnTo>
                  <a:lnTo>
                    <a:pt x="16" y="252"/>
                  </a:lnTo>
                  <a:lnTo>
                    <a:pt x="16" y="251"/>
                  </a:lnTo>
                  <a:lnTo>
                    <a:pt x="16" y="249"/>
                  </a:lnTo>
                  <a:lnTo>
                    <a:pt x="17" y="249"/>
                  </a:lnTo>
                  <a:lnTo>
                    <a:pt x="16" y="248"/>
                  </a:lnTo>
                  <a:lnTo>
                    <a:pt x="16" y="247"/>
                  </a:lnTo>
                  <a:lnTo>
                    <a:pt x="17" y="247"/>
                  </a:lnTo>
                  <a:lnTo>
                    <a:pt x="18" y="247"/>
                  </a:lnTo>
                  <a:lnTo>
                    <a:pt x="18" y="246"/>
                  </a:lnTo>
                  <a:lnTo>
                    <a:pt x="18" y="245"/>
                  </a:lnTo>
                  <a:lnTo>
                    <a:pt x="18" y="242"/>
                  </a:lnTo>
                  <a:lnTo>
                    <a:pt x="18" y="241"/>
                  </a:lnTo>
                  <a:lnTo>
                    <a:pt x="19" y="240"/>
                  </a:lnTo>
                  <a:lnTo>
                    <a:pt x="19" y="239"/>
                  </a:lnTo>
                  <a:lnTo>
                    <a:pt x="19" y="237"/>
                  </a:lnTo>
                  <a:lnTo>
                    <a:pt x="20" y="237"/>
                  </a:lnTo>
                  <a:lnTo>
                    <a:pt x="23" y="236"/>
                  </a:lnTo>
                  <a:lnTo>
                    <a:pt x="24" y="236"/>
                  </a:lnTo>
                  <a:lnTo>
                    <a:pt x="25" y="236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6"/>
                  </a:lnTo>
                  <a:lnTo>
                    <a:pt x="26" y="236"/>
                  </a:lnTo>
                  <a:lnTo>
                    <a:pt x="26" y="235"/>
                  </a:lnTo>
                  <a:lnTo>
                    <a:pt x="26" y="234"/>
                  </a:lnTo>
                  <a:lnTo>
                    <a:pt x="28" y="234"/>
                  </a:lnTo>
                  <a:lnTo>
                    <a:pt x="28" y="233"/>
                  </a:lnTo>
                  <a:lnTo>
                    <a:pt x="28" y="232"/>
                  </a:lnTo>
                  <a:lnTo>
                    <a:pt x="29" y="232"/>
                  </a:lnTo>
                  <a:lnTo>
                    <a:pt x="30" y="232"/>
                  </a:lnTo>
                  <a:lnTo>
                    <a:pt x="33" y="230"/>
                  </a:lnTo>
                  <a:lnTo>
                    <a:pt x="35" y="230"/>
                  </a:lnTo>
                  <a:lnTo>
                    <a:pt x="36" y="230"/>
                  </a:lnTo>
                  <a:lnTo>
                    <a:pt x="36" y="229"/>
                  </a:lnTo>
                  <a:lnTo>
                    <a:pt x="37" y="229"/>
                  </a:lnTo>
                  <a:lnTo>
                    <a:pt x="39" y="229"/>
                  </a:lnTo>
                  <a:lnTo>
                    <a:pt x="41" y="229"/>
                  </a:lnTo>
                  <a:lnTo>
                    <a:pt x="42" y="229"/>
                  </a:lnTo>
                  <a:lnTo>
                    <a:pt x="42" y="230"/>
                  </a:lnTo>
                  <a:lnTo>
                    <a:pt x="43" y="229"/>
                  </a:lnTo>
                  <a:lnTo>
                    <a:pt x="43" y="230"/>
                  </a:lnTo>
                  <a:lnTo>
                    <a:pt x="44" y="230"/>
                  </a:lnTo>
                  <a:lnTo>
                    <a:pt x="44" y="229"/>
                  </a:lnTo>
                  <a:lnTo>
                    <a:pt x="44" y="226"/>
                  </a:lnTo>
                  <a:lnTo>
                    <a:pt x="45" y="224"/>
                  </a:lnTo>
                  <a:lnTo>
                    <a:pt x="46" y="224"/>
                  </a:lnTo>
                  <a:lnTo>
                    <a:pt x="46" y="223"/>
                  </a:lnTo>
                  <a:lnTo>
                    <a:pt x="45" y="223"/>
                  </a:lnTo>
                  <a:lnTo>
                    <a:pt x="45" y="221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19"/>
                  </a:lnTo>
                  <a:lnTo>
                    <a:pt x="48" y="220"/>
                  </a:lnTo>
                  <a:lnTo>
                    <a:pt x="46" y="217"/>
                  </a:lnTo>
                  <a:lnTo>
                    <a:pt x="45" y="217"/>
                  </a:lnTo>
                  <a:lnTo>
                    <a:pt x="45" y="216"/>
                  </a:lnTo>
                  <a:lnTo>
                    <a:pt x="44" y="216"/>
                  </a:lnTo>
                  <a:lnTo>
                    <a:pt x="43" y="216"/>
                  </a:lnTo>
                  <a:lnTo>
                    <a:pt x="42" y="216"/>
                  </a:lnTo>
                  <a:lnTo>
                    <a:pt x="41" y="217"/>
                  </a:lnTo>
                  <a:lnTo>
                    <a:pt x="39" y="217"/>
                  </a:lnTo>
                  <a:lnTo>
                    <a:pt x="38" y="217"/>
                  </a:lnTo>
                  <a:lnTo>
                    <a:pt x="38" y="216"/>
                  </a:lnTo>
                  <a:lnTo>
                    <a:pt x="37" y="216"/>
                  </a:lnTo>
                  <a:lnTo>
                    <a:pt x="37" y="217"/>
                  </a:lnTo>
                  <a:lnTo>
                    <a:pt x="37" y="216"/>
                  </a:lnTo>
                  <a:lnTo>
                    <a:pt x="36" y="216"/>
                  </a:lnTo>
                  <a:lnTo>
                    <a:pt x="37" y="216"/>
                  </a:lnTo>
                  <a:lnTo>
                    <a:pt x="37" y="215"/>
                  </a:lnTo>
                  <a:lnTo>
                    <a:pt x="36" y="214"/>
                  </a:lnTo>
                  <a:lnTo>
                    <a:pt x="37" y="211"/>
                  </a:lnTo>
                  <a:lnTo>
                    <a:pt x="37" y="210"/>
                  </a:lnTo>
                  <a:lnTo>
                    <a:pt x="37" y="208"/>
                  </a:lnTo>
                  <a:lnTo>
                    <a:pt x="37" y="208"/>
                  </a:lnTo>
                  <a:lnTo>
                    <a:pt x="37" y="206"/>
                  </a:lnTo>
                  <a:lnTo>
                    <a:pt x="37" y="204"/>
                  </a:lnTo>
                  <a:lnTo>
                    <a:pt x="36" y="203"/>
                  </a:lnTo>
                  <a:lnTo>
                    <a:pt x="36" y="201"/>
                  </a:lnTo>
                  <a:lnTo>
                    <a:pt x="36" y="198"/>
                  </a:lnTo>
                  <a:lnTo>
                    <a:pt x="36" y="196"/>
                  </a:lnTo>
                  <a:lnTo>
                    <a:pt x="36" y="195"/>
                  </a:lnTo>
                  <a:lnTo>
                    <a:pt x="32" y="196"/>
                  </a:lnTo>
                  <a:lnTo>
                    <a:pt x="31" y="195"/>
                  </a:lnTo>
                  <a:lnTo>
                    <a:pt x="31" y="194"/>
                  </a:lnTo>
                  <a:lnTo>
                    <a:pt x="30" y="194"/>
                  </a:lnTo>
                  <a:lnTo>
                    <a:pt x="30" y="193"/>
                  </a:lnTo>
                  <a:lnTo>
                    <a:pt x="29" y="193"/>
                  </a:lnTo>
                  <a:lnTo>
                    <a:pt x="29" y="191"/>
                  </a:lnTo>
                  <a:lnTo>
                    <a:pt x="26" y="191"/>
                  </a:lnTo>
                  <a:lnTo>
                    <a:pt x="25" y="190"/>
                  </a:lnTo>
                  <a:lnTo>
                    <a:pt x="24" y="190"/>
                  </a:lnTo>
                  <a:lnTo>
                    <a:pt x="23" y="190"/>
                  </a:lnTo>
                  <a:lnTo>
                    <a:pt x="22" y="190"/>
                  </a:lnTo>
                  <a:lnTo>
                    <a:pt x="20" y="189"/>
                  </a:lnTo>
                  <a:lnTo>
                    <a:pt x="20" y="188"/>
                  </a:lnTo>
                  <a:lnTo>
                    <a:pt x="19" y="188"/>
                  </a:lnTo>
                  <a:lnTo>
                    <a:pt x="18" y="187"/>
                  </a:lnTo>
                  <a:lnTo>
                    <a:pt x="16" y="184"/>
                  </a:lnTo>
                  <a:lnTo>
                    <a:pt x="16" y="183"/>
                  </a:lnTo>
                  <a:lnTo>
                    <a:pt x="15" y="182"/>
                  </a:lnTo>
                  <a:lnTo>
                    <a:pt x="15" y="181"/>
                  </a:lnTo>
                  <a:lnTo>
                    <a:pt x="13" y="180"/>
                  </a:lnTo>
                  <a:lnTo>
                    <a:pt x="12" y="180"/>
                  </a:lnTo>
                  <a:lnTo>
                    <a:pt x="12" y="178"/>
                  </a:lnTo>
                  <a:lnTo>
                    <a:pt x="13" y="178"/>
                  </a:lnTo>
                  <a:lnTo>
                    <a:pt x="12" y="178"/>
                  </a:lnTo>
                  <a:lnTo>
                    <a:pt x="12" y="177"/>
                  </a:lnTo>
                  <a:lnTo>
                    <a:pt x="11" y="177"/>
                  </a:lnTo>
                  <a:lnTo>
                    <a:pt x="11" y="176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4"/>
                  </a:lnTo>
                  <a:lnTo>
                    <a:pt x="10" y="172"/>
                  </a:lnTo>
                  <a:lnTo>
                    <a:pt x="10" y="171"/>
                  </a:lnTo>
                  <a:lnTo>
                    <a:pt x="9" y="171"/>
                  </a:lnTo>
                  <a:lnTo>
                    <a:pt x="7" y="169"/>
                  </a:lnTo>
                  <a:lnTo>
                    <a:pt x="5" y="168"/>
                  </a:lnTo>
                  <a:lnTo>
                    <a:pt x="4" y="165"/>
                  </a:lnTo>
                  <a:lnTo>
                    <a:pt x="3" y="164"/>
                  </a:lnTo>
                  <a:lnTo>
                    <a:pt x="2" y="163"/>
                  </a:lnTo>
                  <a:lnTo>
                    <a:pt x="0" y="161"/>
                  </a:lnTo>
                  <a:lnTo>
                    <a:pt x="0" y="162"/>
                  </a:lnTo>
                  <a:lnTo>
                    <a:pt x="3" y="162"/>
                  </a:lnTo>
                  <a:lnTo>
                    <a:pt x="4" y="162"/>
                  </a:lnTo>
                  <a:lnTo>
                    <a:pt x="5" y="163"/>
                  </a:lnTo>
                  <a:lnTo>
                    <a:pt x="7" y="163"/>
                  </a:lnTo>
                  <a:lnTo>
                    <a:pt x="9" y="164"/>
                  </a:lnTo>
                  <a:lnTo>
                    <a:pt x="10" y="164"/>
                  </a:lnTo>
                  <a:lnTo>
                    <a:pt x="12" y="165"/>
                  </a:lnTo>
                  <a:lnTo>
                    <a:pt x="13" y="165"/>
                  </a:lnTo>
                  <a:lnTo>
                    <a:pt x="16" y="165"/>
                  </a:lnTo>
                  <a:lnTo>
                    <a:pt x="17" y="167"/>
                  </a:lnTo>
                  <a:lnTo>
                    <a:pt x="18" y="167"/>
                  </a:lnTo>
                  <a:lnTo>
                    <a:pt x="20" y="168"/>
                  </a:lnTo>
                  <a:lnTo>
                    <a:pt x="22" y="168"/>
                  </a:lnTo>
                  <a:lnTo>
                    <a:pt x="23" y="169"/>
                  </a:lnTo>
                  <a:lnTo>
                    <a:pt x="25" y="169"/>
                  </a:lnTo>
                  <a:lnTo>
                    <a:pt x="25" y="170"/>
                  </a:lnTo>
                  <a:lnTo>
                    <a:pt x="26" y="170"/>
                  </a:lnTo>
                  <a:lnTo>
                    <a:pt x="29" y="171"/>
                  </a:lnTo>
                  <a:lnTo>
                    <a:pt x="31" y="171"/>
                  </a:lnTo>
                  <a:lnTo>
                    <a:pt x="33" y="171"/>
                  </a:lnTo>
                  <a:lnTo>
                    <a:pt x="35" y="171"/>
                  </a:lnTo>
                  <a:lnTo>
                    <a:pt x="36" y="170"/>
                  </a:lnTo>
                  <a:lnTo>
                    <a:pt x="37" y="170"/>
                  </a:lnTo>
                  <a:lnTo>
                    <a:pt x="38" y="170"/>
                  </a:lnTo>
                  <a:lnTo>
                    <a:pt x="39" y="170"/>
                  </a:lnTo>
                  <a:lnTo>
                    <a:pt x="41" y="170"/>
                  </a:lnTo>
                  <a:lnTo>
                    <a:pt x="42" y="170"/>
                  </a:lnTo>
                  <a:lnTo>
                    <a:pt x="43" y="170"/>
                  </a:lnTo>
                  <a:lnTo>
                    <a:pt x="44" y="170"/>
                  </a:lnTo>
                  <a:lnTo>
                    <a:pt x="45" y="170"/>
                  </a:lnTo>
                  <a:lnTo>
                    <a:pt x="46" y="170"/>
                  </a:lnTo>
                  <a:lnTo>
                    <a:pt x="48" y="170"/>
                  </a:lnTo>
                  <a:lnTo>
                    <a:pt x="48" y="169"/>
                  </a:lnTo>
                  <a:lnTo>
                    <a:pt x="49" y="169"/>
                  </a:lnTo>
                  <a:lnTo>
                    <a:pt x="52" y="169"/>
                  </a:lnTo>
                  <a:lnTo>
                    <a:pt x="55" y="170"/>
                  </a:lnTo>
                  <a:lnTo>
                    <a:pt x="58" y="170"/>
                  </a:lnTo>
                  <a:lnTo>
                    <a:pt x="61" y="171"/>
                  </a:lnTo>
                  <a:lnTo>
                    <a:pt x="62" y="171"/>
                  </a:lnTo>
                  <a:lnTo>
                    <a:pt x="62" y="170"/>
                  </a:lnTo>
                  <a:lnTo>
                    <a:pt x="63" y="169"/>
                  </a:lnTo>
                  <a:lnTo>
                    <a:pt x="69" y="168"/>
                  </a:lnTo>
                  <a:lnTo>
                    <a:pt x="72" y="168"/>
                  </a:lnTo>
                  <a:lnTo>
                    <a:pt x="75" y="168"/>
                  </a:lnTo>
                  <a:lnTo>
                    <a:pt x="78" y="168"/>
                  </a:lnTo>
                  <a:lnTo>
                    <a:pt x="80" y="168"/>
                  </a:lnTo>
                  <a:lnTo>
                    <a:pt x="82" y="168"/>
                  </a:lnTo>
                  <a:lnTo>
                    <a:pt x="82" y="167"/>
                  </a:lnTo>
                  <a:lnTo>
                    <a:pt x="83" y="167"/>
                  </a:lnTo>
                  <a:lnTo>
                    <a:pt x="84" y="167"/>
                  </a:lnTo>
                  <a:lnTo>
                    <a:pt x="85" y="167"/>
                  </a:lnTo>
                  <a:lnTo>
                    <a:pt x="87" y="165"/>
                  </a:lnTo>
                  <a:lnTo>
                    <a:pt x="88" y="165"/>
                  </a:lnTo>
                  <a:lnTo>
                    <a:pt x="89" y="165"/>
                  </a:lnTo>
                  <a:lnTo>
                    <a:pt x="90" y="164"/>
                  </a:lnTo>
                  <a:lnTo>
                    <a:pt x="91" y="164"/>
                  </a:lnTo>
                  <a:lnTo>
                    <a:pt x="93" y="164"/>
                  </a:lnTo>
                  <a:lnTo>
                    <a:pt x="94" y="164"/>
                  </a:lnTo>
                  <a:lnTo>
                    <a:pt x="95" y="163"/>
                  </a:lnTo>
                  <a:lnTo>
                    <a:pt x="96" y="163"/>
                  </a:lnTo>
                  <a:lnTo>
                    <a:pt x="97" y="163"/>
                  </a:lnTo>
                  <a:lnTo>
                    <a:pt x="97" y="162"/>
                  </a:lnTo>
                  <a:lnTo>
                    <a:pt x="98" y="162"/>
                  </a:lnTo>
                  <a:lnTo>
                    <a:pt x="101" y="162"/>
                  </a:lnTo>
                  <a:lnTo>
                    <a:pt x="102" y="161"/>
                  </a:lnTo>
                  <a:lnTo>
                    <a:pt x="103" y="159"/>
                  </a:lnTo>
                  <a:lnTo>
                    <a:pt x="103" y="158"/>
                  </a:lnTo>
                  <a:lnTo>
                    <a:pt x="102" y="157"/>
                  </a:lnTo>
                  <a:lnTo>
                    <a:pt x="101" y="157"/>
                  </a:lnTo>
                  <a:lnTo>
                    <a:pt x="101" y="156"/>
                  </a:lnTo>
                  <a:lnTo>
                    <a:pt x="102" y="156"/>
                  </a:lnTo>
                  <a:lnTo>
                    <a:pt x="103" y="152"/>
                  </a:lnTo>
                  <a:lnTo>
                    <a:pt x="103" y="151"/>
                  </a:lnTo>
                  <a:lnTo>
                    <a:pt x="103" y="149"/>
                  </a:lnTo>
                  <a:lnTo>
                    <a:pt x="103" y="148"/>
                  </a:lnTo>
                  <a:lnTo>
                    <a:pt x="102" y="148"/>
                  </a:lnTo>
                  <a:lnTo>
                    <a:pt x="102" y="146"/>
                  </a:lnTo>
                  <a:lnTo>
                    <a:pt x="102" y="145"/>
                  </a:lnTo>
                  <a:lnTo>
                    <a:pt x="104" y="138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5"/>
                  </a:lnTo>
                  <a:lnTo>
                    <a:pt x="110" y="135"/>
                  </a:lnTo>
                  <a:lnTo>
                    <a:pt x="110" y="132"/>
                  </a:lnTo>
                  <a:lnTo>
                    <a:pt x="110" y="131"/>
                  </a:lnTo>
                  <a:lnTo>
                    <a:pt x="112" y="131"/>
                  </a:lnTo>
                  <a:lnTo>
                    <a:pt x="112" y="130"/>
                  </a:lnTo>
                  <a:lnTo>
                    <a:pt x="114" y="130"/>
                  </a:lnTo>
                  <a:lnTo>
                    <a:pt x="115" y="129"/>
                  </a:lnTo>
                  <a:lnTo>
                    <a:pt x="115" y="130"/>
                  </a:lnTo>
                  <a:lnTo>
                    <a:pt x="115" y="131"/>
                  </a:lnTo>
                  <a:lnTo>
                    <a:pt x="116" y="131"/>
                  </a:lnTo>
                  <a:lnTo>
                    <a:pt x="117" y="131"/>
                  </a:lnTo>
                  <a:lnTo>
                    <a:pt x="119" y="131"/>
                  </a:lnTo>
                  <a:lnTo>
                    <a:pt x="120" y="131"/>
                  </a:lnTo>
                  <a:lnTo>
                    <a:pt x="120" y="132"/>
                  </a:lnTo>
                  <a:lnTo>
                    <a:pt x="121" y="131"/>
                  </a:lnTo>
                  <a:lnTo>
                    <a:pt x="122" y="132"/>
                  </a:lnTo>
                  <a:lnTo>
                    <a:pt x="123" y="131"/>
                  </a:lnTo>
                  <a:lnTo>
                    <a:pt x="125" y="131"/>
                  </a:lnTo>
                  <a:lnTo>
                    <a:pt x="126" y="131"/>
                  </a:lnTo>
                  <a:lnTo>
                    <a:pt x="127" y="130"/>
                  </a:lnTo>
                  <a:lnTo>
                    <a:pt x="128" y="130"/>
                  </a:lnTo>
                  <a:lnTo>
                    <a:pt x="128" y="129"/>
                  </a:lnTo>
                  <a:lnTo>
                    <a:pt x="129" y="129"/>
                  </a:lnTo>
                  <a:lnTo>
                    <a:pt x="130" y="129"/>
                  </a:lnTo>
                  <a:lnTo>
                    <a:pt x="130" y="127"/>
                  </a:lnTo>
                  <a:lnTo>
                    <a:pt x="129" y="127"/>
                  </a:lnTo>
                  <a:lnTo>
                    <a:pt x="128" y="127"/>
                  </a:lnTo>
                  <a:lnTo>
                    <a:pt x="127" y="127"/>
                  </a:lnTo>
                  <a:lnTo>
                    <a:pt x="127" y="126"/>
                  </a:lnTo>
                  <a:lnTo>
                    <a:pt x="127" y="125"/>
                  </a:lnTo>
                  <a:lnTo>
                    <a:pt x="126" y="125"/>
                  </a:lnTo>
                  <a:lnTo>
                    <a:pt x="126" y="124"/>
                  </a:lnTo>
                  <a:lnTo>
                    <a:pt x="127" y="124"/>
                  </a:lnTo>
                  <a:lnTo>
                    <a:pt x="128" y="125"/>
                  </a:lnTo>
                  <a:lnTo>
                    <a:pt x="129" y="125"/>
                  </a:lnTo>
                  <a:lnTo>
                    <a:pt x="129" y="124"/>
                  </a:lnTo>
                  <a:lnTo>
                    <a:pt x="130" y="124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3" y="123"/>
                  </a:lnTo>
                  <a:lnTo>
                    <a:pt x="134" y="123"/>
                  </a:lnTo>
                  <a:lnTo>
                    <a:pt x="135" y="122"/>
                  </a:lnTo>
                  <a:lnTo>
                    <a:pt x="136" y="120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20"/>
                  </a:lnTo>
                  <a:lnTo>
                    <a:pt x="139" y="120"/>
                  </a:lnTo>
                  <a:lnTo>
                    <a:pt x="140" y="120"/>
                  </a:lnTo>
                  <a:lnTo>
                    <a:pt x="142" y="120"/>
                  </a:lnTo>
                  <a:lnTo>
                    <a:pt x="143" y="122"/>
                  </a:lnTo>
                  <a:lnTo>
                    <a:pt x="143" y="120"/>
                  </a:lnTo>
                  <a:lnTo>
                    <a:pt x="145" y="120"/>
                  </a:lnTo>
                  <a:lnTo>
                    <a:pt x="143" y="120"/>
                  </a:lnTo>
                  <a:lnTo>
                    <a:pt x="142" y="120"/>
                  </a:lnTo>
                  <a:lnTo>
                    <a:pt x="141" y="120"/>
                  </a:lnTo>
                  <a:lnTo>
                    <a:pt x="141" y="119"/>
                  </a:lnTo>
                  <a:lnTo>
                    <a:pt x="142" y="119"/>
                  </a:lnTo>
                  <a:lnTo>
                    <a:pt x="143" y="119"/>
                  </a:lnTo>
                  <a:lnTo>
                    <a:pt x="145" y="119"/>
                  </a:lnTo>
                  <a:lnTo>
                    <a:pt x="146" y="119"/>
                  </a:lnTo>
                  <a:lnTo>
                    <a:pt x="147" y="120"/>
                  </a:lnTo>
                  <a:lnTo>
                    <a:pt x="147" y="122"/>
                  </a:lnTo>
                  <a:lnTo>
                    <a:pt x="148" y="123"/>
                  </a:lnTo>
                  <a:lnTo>
                    <a:pt x="148" y="123"/>
                  </a:lnTo>
                  <a:lnTo>
                    <a:pt x="149" y="123"/>
                  </a:lnTo>
                  <a:lnTo>
                    <a:pt x="151" y="123"/>
                  </a:lnTo>
                  <a:lnTo>
                    <a:pt x="152" y="123"/>
                  </a:lnTo>
                  <a:lnTo>
                    <a:pt x="153" y="123"/>
                  </a:lnTo>
                  <a:lnTo>
                    <a:pt x="154" y="123"/>
                  </a:lnTo>
                  <a:lnTo>
                    <a:pt x="154" y="122"/>
                  </a:lnTo>
                  <a:lnTo>
                    <a:pt x="155" y="122"/>
                  </a:lnTo>
                  <a:lnTo>
                    <a:pt x="155" y="120"/>
                  </a:lnTo>
                  <a:lnTo>
                    <a:pt x="158" y="118"/>
                  </a:lnTo>
                  <a:lnTo>
                    <a:pt x="158" y="117"/>
                  </a:lnTo>
                  <a:lnTo>
                    <a:pt x="159" y="116"/>
                  </a:lnTo>
                  <a:lnTo>
                    <a:pt x="158" y="114"/>
                  </a:lnTo>
                  <a:lnTo>
                    <a:pt x="158" y="112"/>
                  </a:lnTo>
                  <a:lnTo>
                    <a:pt x="158" y="111"/>
                  </a:lnTo>
                  <a:lnTo>
                    <a:pt x="158" y="110"/>
                  </a:lnTo>
                  <a:lnTo>
                    <a:pt x="158" y="109"/>
                  </a:lnTo>
                  <a:lnTo>
                    <a:pt x="158" y="107"/>
                  </a:lnTo>
                  <a:lnTo>
                    <a:pt x="158" y="106"/>
                  </a:lnTo>
                  <a:lnTo>
                    <a:pt x="158" y="105"/>
                  </a:lnTo>
                  <a:lnTo>
                    <a:pt x="158" y="104"/>
                  </a:lnTo>
                  <a:lnTo>
                    <a:pt x="159" y="103"/>
                  </a:lnTo>
                  <a:lnTo>
                    <a:pt x="160" y="101"/>
                  </a:lnTo>
                  <a:lnTo>
                    <a:pt x="161" y="100"/>
                  </a:lnTo>
                  <a:lnTo>
                    <a:pt x="161" y="99"/>
                  </a:lnTo>
                  <a:lnTo>
                    <a:pt x="161" y="98"/>
                  </a:lnTo>
                  <a:lnTo>
                    <a:pt x="160" y="98"/>
                  </a:lnTo>
                  <a:lnTo>
                    <a:pt x="160" y="97"/>
                  </a:lnTo>
                  <a:lnTo>
                    <a:pt x="161" y="97"/>
                  </a:lnTo>
                  <a:lnTo>
                    <a:pt x="161" y="96"/>
                  </a:lnTo>
                  <a:lnTo>
                    <a:pt x="162" y="96"/>
                  </a:lnTo>
                  <a:lnTo>
                    <a:pt x="162" y="94"/>
                  </a:lnTo>
                  <a:lnTo>
                    <a:pt x="162" y="93"/>
                  </a:lnTo>
                  <a:lnTo>
                    <a:pt x="162" y="92"/>
                  </a:lnTo>
                  <a:lnTo>
                    <a:pt x="164" y="91"/>
                  </a:lnTo>
                  <a:lnTo>
                    <a:pt x="165" y="91"/>
                  </a:lnTo>
                  <a:lnTo>
                    <a:pt x="166" y="91"/>
                  </a:lnTo>
                  <a:lnTo>
                    <a:pt x="166" y="91"/>
                  </a:lnTo>
                  <a:lnTo>
                    <a:pt x="167" y="91"/>
                  </a:lnTo>
                  <a:lnTo>
                    <a:pt x="168" y="91"/>
                  </a:lnTo>
                  <a:lnTo>
                    <a:pt x="171" y="90"/>
                  </a:lnTo>
                  <a:lnTo>
                    <a:pt x="172" y="90"/>
                  </a:lnTo>
                  <a:lnTo>
                    <a:pt x="172" y="88"/>
                  </a:lnTo>
                  <a:lnTo>
                    <a:pt x="173" y="88"/>
                  </a:lnTo>
                  <a:lnTo>
                    <a:pt x="177" y="86"/>
                  </a:lnTo>
                  <a:lnTo>
                    <a:pt x="177" y="85"/>
                  </a:lnTo>
                  <a:lnTo>
                    <a:pt x="177" y="84"/>
                  </a:lnTo>
                  <a:lnTo>
                    <a:pt x="175" y="83"/>
                  </a:lnTo>
                  <a:lnTo>
                    <a:pt x="174" y="83"/>
                  </a:lnTo>
                  <a:lnTo>
                    <a:pt x="174" y="81"/>
                  </a:lnTo>
                  <a:lnTo>
                    <a:pt x="174" y="80"/>
                  </a:lnTo>
                  <a:lnTo>
                    <a:pt x="174" y="79"/>
                  </a:lnTo>
                  <a:lnTo>
                    <a:pt x="174" y="78"/>
                  </a:lnTo>
                  <a:lnTo>
                    <a:pt x="173" y="77"/>
                  </a:lnTo>
                  <a:lnTo>
                    <a:pt x="173" y="75"/>
                  </a:lnTo>
                  <a:lnTo>
                    <a:pt x="172" y="77"/>
                  </a:lnTo>
                  <a:lnTo>
                    <a:pt x="172" y="75"/>
                  </a:lnTo>
                  <a:lnTo>
                    <a:pt x="171" y="75"/>
                  </a:lnTo>
                  <a:lnTo>
                    <a:pt x="169" y="75"/>
                  </a:lnTo>
                  <a:lnTo>
                    <a:pt x="169" y="74"/>
                  </a:lnTo>
                  <a:lnTo>
                    <a:pt x="169" y="73"/>
                  </a:lnTo>
                  <a:lnTo>
                    <a:pt x="168" y="72"/>
                  </a:lnTo>
                  <a:lnTo>
                    <a:pt x="168" y="71"/>
                  </a:lnTo>
                  <a:lnTo>
                    <a:pt x="168" y="70"/>
                  </a:lnTo>
                  <a:lnTo>
                    <a:pt x="169" y="68"/>
                  </a:lnTo>
                  <a:lnTo>
                    <a:pt x="171" y="68"/>
                  </a:lnTo>
                  <a:lnTo>
                    <a:pt x="175" y="70"/>
                  </a:lnTo>
                  <a:lnTo>
                    <a:pt x="177" y="71"/>
                  </a:lnTo>
                  <a:lnTo>
                    <a:pt x="178" y="71"/>
                  </a:lnTo>
                  <a:lnTo>
                    <a:pt x="179" y="71"/>
                  </a:lnTo>
                  <a:lnTo>
                    <a:pt x="180" y="71"/>
                  </a:lnTo>
                  <a:lnTo>
                    <a:pt x="181" y="71"/>
                  </a:lnTo>
                  <a:lnTo>
                    <a:pt x="184" y="71"/>
                  </a:lnTo>
                  <a:lnTo>
                    <a:pt x="186" y="71"/>
                  </a:lnTo>
                  <a:lnTo>
                    <a:pt x="188" y="71"/>
                  </a:lnTo>
                  <a:lnTo>
                    <a:pt x="188" y="70"/>
                  </a:lnTo>
                  <a:lnTo>
                    <a:pt x="190" y="70"/>
                  </a:lnTo>
                  <a:lnTo>
                    <a:pt x="191" y="68"/>
                  </a:lnTo>
                  <a:lnTo>
                    <a:pt x="192" y="68"/>
                  </a:lnTo>
                  <a:lnTo>
                    <a:pt x="192" y="67"/>
                  </a:lnTo>
                  <a:lnTo>
                    <a:pt x="192" y="66"/>
                  </a:lnTo>
                  <a:lnTo>
                    <a:pt x="193" y="66"/>
                  </a:lnTo>
                  <a:lnTo>
                    <a:pt x="193" y="66"/>
                  </a:lnTo>
                  <a:lnTo>
                    <a:pt x="192" y="65"/>
                  </a:lnTo>
                  <a:lnTo>
                    <a:pt x="193" y="62"/>
                  </a:lnTo>
                  <a:lnTo>
                    <a:pt x="192" y="61"/>
                  </a:lnTo>
                  <a:lnTo>
                    <a:pt x="191" y="61"/>
                  </a:lnTo>
                  <a:lnTo>
                    <a:pt x="191" y="60"/>
                  </a:lnTo>
                  <a:lnTo>
                    <a:pt x="190" y="60"/>
                  </a:lnTo>
                  <a:lnTo>
                    <a:pt x="190" y="59"/>
                  </a:lnTo>
                  <a:lnTo>
                    <a:pt x="190" y="58"/>
                  </a:lnTo>
                  <a:lnTo>
                    <a:pt x="191" y="58"/>
                  </a:lnTo>
                  <a:lnTo>
                    <a:pt x="192" y="58"/>
                  </a:lnTo>
                  <a:lnTo>
                    <a:pt x="192" y="57"/>
                  </a:lnTo>
                  <a:lnTo>
                    <a:pt x="192" y="55"/>
                  </a:lnTo>
                  <a:lnTo>
                    <a:pt x="193" y="54"/>
                  </a:lnTo>
                  <a:lnTo>
                    <a:pt x="194" y="53"/>
                  </a:lnTo>
                  <a:lnTo>
                    <a:pt x="194" y="52"/>
                  </a:lnTo>
                  <a:lnTo>
                    <a:pt x="194" y="51"/>
                  </a:lnTo>
                  <a:lnTo>
                    <a:pt x="195" y="51"/>
                  </a:lnTo>
                  <a:lnTo>
                    <a:pt x="195" y="49"/>
                  </a:lnTo>
                  <a:lnTo>
                    <a:pt x="198" y="48"/>
                  </a:lnTo>
                  <a:lnTo>
                    <a:pt x="199" y="48"/>
                  </a:lnTo>
                  <a:lnTo>
                    <a:pt x="199" y="47"/>
                  </a:lnTo>
                  <a:lnTo>
                    <a:pt x="199" y="46"/>
                  </a:lnTo>
                  <a:lnTo>
                    <a:pt x="200" y="45"/>
                  </a:lnTo>
                  <a:lnTo>
                    <a:pt x="201" y="44"/>
                  </a:lnTo>
                  <a:lnTo>
                    <a:pt x="201" y="42"/>
                  </a:lnTo>
                  <a:lnTo>
                    <a:pt x="200" y="41"/>
                  </a:lnTo>
                  <a:lnTo>
                    <a:pt x="200" y="40"/>
                  </a:lnTo>
                  <a:lnTo>
                    <a:pt x="200" y="39"/>
                  </a:lnTo>
                  <a:lnTo>
                    <a:pt x="201" y="38"/>
                  </a:lnTo>
                  <a:lnTo>
                    <a:pt x="201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5"/>
                  </a:lnTo>
                  <a:lnTo>
                    <a:pt x="200" y="35"/>
                  </a:lnTo>
                  <a:lnTo>
                    <a:pt x="199" y="34"/>
                  </a:lnTo>
                  <a:lnTo>
                    <a:pt x="199" y="33"/>
                  </a:lnTo>
                  <a:lnTo>
                    <a:pt x="199" y="32"/>
                  </a:lnTo>
                  <a:lnTo>
                    <a:pt x="199" y="30"/>
                  </a:lnTo>
                  <a:lnTo>
                    <a:pt x="199" y="29"/>
                  </a:lnTo>
                  <a:lnTo>
                    <a:pt x="198" y="29"/>
                  </a:lnTo>
                  <a:lnTo>
                    <a:pt x="198" y="28"/>
                  </a:lnTo>
                  <a:lnTo>
                    <a:pt x="197" y="27"/>
                  </a:lnTo>
                  <a:lnTo>
                    <a:pt x="197" y="26"/>
                  </a:lnTo>
                  <a:lnTo>
                    <a:pt x="195" y="26"/>
                  </a:lnTo>
                  <a:lnTo>
                    <a:pt x="194" y="26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3"/>
                  </a:lnTo>
                  <a:lnTo>
                    <a:pt x="194" y="22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5" y="21"/>
                  </a:lnTo>
                  <a:lnTo>
                    <a:pt x="195" y="20"/>
                  </a:lnTo>
                  <a:lnTo>
                    <a:pt x="197" y="19"/>
                  </a:lnTo>
                  <a:lnTo>
                    <a:pt x="199" y="17"/>
                  </a:lnTo>
                  <a:lnTo>
                    <a:pt x="200" y="16"/>
                  </a:lnTo>
                  <a:lnTo>
                    <a:pt x="200" y="15"/>
                  </a:lnTo>
                  <a:lnTo>
                    <a:pt x="200" y="14"/>
                  </a:lnTo>
                  <a:lnTo>
                    <a:pt x="201" y="14"/>
                  </a:lnTo>
                  <a:lnTo>
                    <a:pt x="203" y="14"/>
                  </a:lnTo>
                  <a:lnTo>
                    <a:pt x="204" y="15"/>
                  </a:lnTo>
                  <a:lnTo>
                    <a:pt x="205" y="15"/>
                  </a:lnTo>
                  <a:lnTo>
                    <a:pt x="205" y="14"/>
                  </a:lnTo>
                  <a:lnTo>
                    <a:pt x="205" y="13"/>
                  </a:lnTo>
                  <a:lnTo>
                    <a:pt x="206" y="13"/>
                  </a:lnTo>
                  <a:lnTo>
                    <a:pt x="207" y="12"/>
                  </a:lnTo>
                  <a:lnTo>
                    <a:pt x="208" y="12"/>
                  </a:lnTo>
                  <a:lnTo>
                    <a:pt x="208" y="10"/>
                  </a:lnTo>
                  <a:lnTo>
                    <a:pt x="210" y="10"/>
                  </a:lnTo>
                  <a:lnTo>
                    <a:pt x="210" y="9"/>
                  </a:lnTo>
                  <a:lnTo>
                    <a:pt x="211" y="9"/>
                  </a:lnTo>
                  <a:lnTo>
                    <a:pt x="212" y="9"/>
                  </a:lnTo>
                  <a:lnTo>
                    <a:pt x="212" y="8"/>
                  </a:lnTo>
                  <a:lnTo>
                    <a:pt x="212" y="8"/>
                  </a:lnTo>
                  <a:lnTo>
                    <a:pt x="213" y="8"/>
                  </a:lnTo>
                  <a:lnTo>
                    <a:pt x="214" y="8"/>
                  </a:lnTo>
                  <a:lnTo>
                    <a:pt x="216" y="8"/>
                  </a:lnTo>
                  <a:lnTo>
                    <a:pt x="217" y="8"/>
                  </a:lnTo>
                  <a:lnTo>
                    <a:pt x="218" y="7"/>
                  </a:lnTo>
                  <a:lnTo>
                    <a:pt x="219" y="7"/>
                  </a:lnTo>
                  <a:lnTo>
                    <a:pt x="220" y="6"/>
                  </a:lnTo>
                  <a:lnTo>
                    <a:pt x="221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5" y="6"/>
                  </a:lnTo>
                  <a:lnTo>
                    <a:pt x="226" y="6"/>
                  </a:lnTo>
                  <a:lnTo>
                    <a:pt x="227" y="6"/>
                  </a:lnTo>
                  <a:lnTo>
                    <a:pt x="227" y="4"/>
                  </a:lnTo>
                  <a:lnTo>
                    <a:pt x="231" y="4"/>
                  </a:lnTo>
                  <a:lnTo>
                    <a:pt x="232" y="4"/>
                  </a:lnTo>
                  <a:lnTo>
                    <a:pt x="233" y="4"/>
                  </a:lnTo>
                  <a:lnTo>
                    <a:pt x="234" y="4"/>
                  </a:lnTo>
                  <a:lnTo>
                    <a:pt x="236" y="4"/>
                  </a:lnTo>
                  <a:lnTo>
                    <a:pt x="237" y="4"/>
                  </a:lnTo>
                  <a:lnTo>
                    <a:pt x="239" y="4"/>
                  </a:lnTo>
                  <a:lnTo>
                    <a:pt x="240" y="4"/>
                  </a:lnTo>
                  <a:lnTo>
                    <a:pt x="242" y="4"/>
                  </a:lnTo>
                  <a:lnTo>
                    <a:pt x="243" y="4"/>
                  </a:lnTo>
                  <a:lnTo>
                    <a:pt x="244" y="4"/>
                  </a:lnTo>
                  <a:lnTo>
                    <a:pt x="245" y="6"/>
                  </a:lnTo>
                  <a:lnTo>
                    <a:pt x="246" y="6"/>
                  </a:lnTo>
                  <a:lnTo>
                    <a:pt x="247" y="6"/>
                  </a:lnTo>
                  <a:lnTo>
                    <a:pt x="249" y="6"/>
                  </a:lnTo>
                  <a:lnTo>
                    <a:pt x="249" y="4"/>
                  </a:lnTo>
                  <a:lnTo>
                    <a:pt x="250" y="4"/>
                  </a:lnTo>
                  <a:lnTo>
                    <a:pt x="251" y="4"/>
                  </a:lnTo>
                  <a:lnTo>
                    <a:pt x="251" y="3"/>
                  </a:lnTo>
                  <a:lnTo>
                    <a:pt x="252" y="2"/>
                  </a:lnTo>
                  <a:lnTo>
                    <a:pt x="253" y="2"/>
                  </a:lnTo>
                  <a:lnTo>
                    <a:pt x="253" y="1"/>
                  </a:lnTo>
                  <a:lnTo>
                    <a:pt x="255" y="1"/>
                  </a:lnTo>
                  <a:lnTo>
                    <a:pt x="255" y="2"/>
                  </a:lnTo>
                  <a:lnTo>
                    <a:pt x="256" y="2"/>
                  </a:lnTo>
                  <a:lnTo>
                    <a:pt x="256" y="1"/>
                  </a:lnTo>
                  <a:lnTo>
                    <a:pt x="257" y="1"/>
                  </a:lnTo>
                  <a:lnTo>
                    <a:pt x="258" y="0"/>
                  </a:lnTo>
                  <a:lnTo>
                    <a:pt x="258" y="1"/>
                  </a:lnTo>
                  <a:lnTo>
                    <a:pt x="259" y="1"/>
                  </a:lnTo>
                  <a:lnTo>
                    <a:pt x="26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88" name="Freeform 543">
              <a:extLst>
                <a:ext uri="{FF2B5EF4-FFF2-40B4-BE49-F238E27FC236}">
                  <a16:creationId xmlns:a16="http://schemas.microsoft.com/office/drawing/2014/main" id="{52ABD6CE-F891-D928-8E60-3087042DB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431" y="1824187"/>
              <a:ext cx="185738" cy="120650"/>
            </a:xfrm>
            <a:custGeom>
              <a:avLst/>
              <a:gdLst>
                <a:gd name="T0" fmla="*/ 117 w 117"/>
                <a:gd name="T1" fmla="*/ 19 h 76"/>
                <a:gd name="T2" fmla="*/ 113 w 117"/>
                <a:gd name="T3" fmla="*/ 21 h 76"/>
                <a:gd name="T4" fmla="*/ 106 w 117"/>
                <a:gd name="T5" fmla="*/ 23 h 76"/>
                <a:gd name="T6" fmla="*/ 104 w 117"/>
                <a:gd name="T7" fmla="*/ 28 h 76"/>
                <a:gd name="T8" fmla="*/ 103 w 117"/>
                <a:gd name="T9" fmla="*/ 34 h 76"/>
                <a:gd name="T10" fmla="*/ 100 w 117"/>
                <a:gd name="T11" fmla="*/ 40 h 76"/>
                <a:gd name="T12" fmla="*/ 98 w 117"/>
                <a:gd name="T13" fmla="*/ 42 h 76"/>
                <a:gd name="T14" fmla="*/ 96 w 117"/>
                <a:gd name="T15" fmla="*/ 44 h 76"/>
                <a:gd name="T16" fmla="*/ 98 w 117"/>
                <a:gd name="T17" fmla="*/ 47 h 76"/>
                <a:gd name="T18" fmla="*/ 100 w 117"/>
                <a:gd name="T19" fmla="*/ 49 h 76"/>
                <a:gd name="T20" fmla="*/ 100 w 117"/>
                <a:gd name="T21" fmla="*/ 51 h 76"/>
                <a:gd name="T22" fmla="*/ 105 w 117"/>
                <a:gd name="T23" fmla="*/ 55 h 76"/>
                <a:gd name="T24" fmla="*/ 103 w 117"/>
                <a:gd name="T25" fmla="*/ 57 h 76"/>
                <a:gd name="T26" fmla="*/ 97 w 117"/>
                <a:gd name="T27" fmla="*/ 58 h 76"/>
                <a:gd name="T28" fmla="*/ 92 w 117"/>
                <a:gd name="T29" fmla="*/ 56 h 76"/>
                <a:gd name="T30" fmla="*/ 88 w 117"/>
                <a:gd name="T31" fmla="*/ 55 h 76"/>
                <a:gd name="T32" fmla="*/ 84 w 117"/>
                <a:gd name="T33" fmla="*/ 57 h 76"/>
                <a:gd name="T34" fmla="*/ 78 w 117"/>
                <a:gd name="T35" fmla="*/ 58 h 76"/>
                <a:gd name="T36" fmla="*/ 74 w 117"/>
                <a:gd name="T37" fmla="*/ 63 h 76"/>
                <a:gd name="T38" fmla="*/ 72 w 117"/>
                <a:gd name="T39" fmla="*/ 63 h 76"/>
                <a:gd name="T40" fmla="*/ 70 w 117"/>
                <a:gd name="T41" fmla="*/ 67 h 76"/>
                <a:gd name="T42" fmla="*/ 71 w 117"/>
                <a:gd name="T43" fmla="*/ 71 h 76"/>
                <a:gd name="T44" fmla="*/ 64 w 117"/>
                <a:gd name="T45" fmla="*/ 74 h 76"/>
                <a:gd name="T46" fmla="*/ 59 w 117"/>
                <a:gd name="T47" fmla="*/ 74 h 76"/>
                <a:gd name="T48" fmla="*/ 52 w 117"/>
                <a:gd name="T49" fmla="*/ 74 h 76"/>
                <a:gd name="T50" fmla="*/ 45 w 117"/>
                <a:gd name="T51" fmla="*/ 73 h 76"/>
                <a:gd name="T52" fmla="*/ 40 w 117"/>
                <a:gd name="T53" fmla="*/ 70 h 76"/>
                <a:gd name="T54" fmla="*/ 35 w 117"/>
                <a:gd name="T55" fmla="*/ 69 h 76"/>
                <a:gd name="T56" fmla="*/ 33 w 117"/>
                <a:gd name="T57" fmla="*/ 69 h 76"/>
                <a:gd name="T58" fmla="*/ 29 w 117"/>
                <a:gd name="T59" fmla="*/ 71 h 76"/>
                <a:gd name="T60" fmla="*/ 22 w 117"/>
                <a:gd name="T61" fmla="*/ 73 h 76"/>
                <a:gd name="T62" fmla="*/ 18 w 117"/>
                <a:gd name="T63" fmla="*/ 71 h 76"/>
                <a:gd name="T64" fmla="*/ 10 w 117"/>
                <a:gd name="T65" fmla="*/ 74 h 76"/>
                <a:gd name="T66" fmla="*/ 10 w 117"/>
                <a:gd name="T67" fmla="*/ 67 h 76"/>
                <a:gd name="T68" fmla="*/ 10 w 117"/>
                <a:gd name="T69" fmla="*/ 62 h 76"/>
                <a:gd name="T70" fmla="*/ 7 w 117"/>
                <a:gd name="T71" fmla="*/ 56 h 76"/>
                <a:gd name="T72" fmla="*/ 2 w 117"/>
                <a:gd name="T73" fmla="*/ 51 h 76"/>
                <a:gd name="T74" fmla="*/ 3 w 117"/>
                <a:gd name="T75" fmla="*/ 45 h 76"/>
                <a:gd name="T76" fmla="*/ 2 w 117"/>
                <a:gd name="T77" fmla="*/ 42 h 76"/>
                <a:gd name="T78" fmla="*/ 2 w 117"/>
                <a:gd name="T79" fmla="*/ 37 h 76"/>
                <a:gd name="T80" fmla="*/ 6 w 117"/>
                <a:gd name="T81" fmla="*/ 35 h 76"/>
                <a:gd name="T82" fmla="*/ 9 w 117"/>
                <a:gd name="T83" fmla="*/ 31 h 76"/>
                <a:gd name="T84" fmla="*/ 12 w 117"/>
                <a:gd name="T85" fmla="*/ 27 h 76"/>
                <a:gd name="T86" fmla="*/ 6 w 117"/>
                <a:gd name="T87" fmla="*/ 22 h 76"/>
                <a:gd name="T88" fmla="*/ 3 w 117"/>
                <a:gd name="T89" fmla="*/ 18 h 76"/>
                <a:gd name="T90" fmla="*/ 1 w 117"/>
                <a:gd name="T91" fmla="*/ 15 h 76"/>
                <a:gd name="T92" fmla="*/ 1 w 117"/>
                <a:gd name="T93" fmla="*/ 10 h 76"/>
                <a:gd name="T94" fmla="*/ 3 w 117"/>
                <a:gd name="T95" fmla="*/ 5 h 76"/>
                <a:gd name="T96" fmla="*/ 4 w 117"/>
                <a:gd name="T97" fmla="*/ 0 h 76"/>
                <a:gd name="T98" fmla="*/ 12 w 117"/>
                <a:gd name="T99" fmla="*/ 5 h 76"/>
                <a:gd name="T100" fmla="*/ 8 w 117"/>
                <a:gd name="T101" fmla="*/ 10 h 76"/>
                <a:gd name="T102" fmla="*/ 15 w 117"/>
                <a:gd name="T103" fmla="*/ 10 h 76"/>
                <a:gd name="T104" fmla="*/ 26 w 117"/>
                <a:gd name="T105" fmla="*/ 11 h 76"/>
                <a:gd name="T106" fmla="*/ 40 w 117"/>
                <a:gd name="T107" fmla="*/ 12 h 76"/>
                <a:gd name="T108" fmla="*/ 53 w 117"/>
                <a:gd name="T109" fmla="*/ 15 h 76"/>
                <a:gd name="T110" fmla="*/ 60 w 117"/>
                <a:gd name="T111" fmla="*/ 15 h 76"/>
                <a:gd name="T112" fmla="*/ 64 w 117"/>
                <a:gd name="T113" fmla="*/ 12 h 76"/>
                <a:gd name="T114" fmla="*/ 71 w 117"/>
                <a:gd name="T115" fmla="*/ 6 h 76"/>
                <a:gd name="T116" fmla="*/ 80 w 117"/>
                <a:gd name="T117" fmla="*/ 4 h 76"/>
                <a:gd name="T118" fmla="*/ 88 w 117"/>
                <a:gd name="T119" fmla="*/ 3 h 76"/>
                <a:gd name="T120" fmla="*/ 93 w 117"/>
                <a:gd name="T121" fmla="*/ 6 h 76"/>
                <a:gd name="T122" fmla="*/ 103 w 117"/>
                <a:gd name="T123" fmla="*/ 6 h 76"/>
                <a:gd name="T124" fmla="*/ 113 w 117"/>
                <a:gd name="T125" fmla="*/ 1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7" h="76">
                  <a:moveTo>
                    <a:pt x="117" y="13"/>
                  </a:moveTo>
                  <a:lnTo>
                    <a:pt x="116" y="16"/>
                  </a:lnTo>
                  <a:lnTo>
                    <a:pt x="117" y="16"/>
                  </a:lnTo>
                  <a:lnTo>
                    <a:pt x="117" y="17"/>
                  </a:lnTo>
                  <a:lnTo>
                    <a:pt x="117" y="18"/>
                  </a:lnTo>
                  <a:lnTo>
                    <a:pt x="117" y="19"/>
                  </a:lnTo>
                  <a:lnTo>
                    <a:pt x="116" y="19"/>
                  </a:lnTo>
                  <a:lnTo>
                    <a:pt x="116" y="21"/>
                  </a:lnTo>
                  <a:lnTo>
                    <a:pt x="114" y="21"/>
                  </a:lnTo>
                  <a:lnTo>
                    <a:pt x="114" y="22"/>
                  </a:lnTo>
                  <a:lnTo>
                    <a:pt x="113" y="22"/>
                  </a:lnTo>
                  <a:lnTo>
                    <a:pt x="113" y="21"/>
                  </a:lnTo>
                  <a:lnTo>
                    <a:pt x="112" y="21"/>
                  </a:lnTo>
                  <a:lnTo>
                    <a:pt x="111" y="21"/>
                  </a:lnTo>
                  <a:lnTo>
                    <a:pt x="110" y="21"/>
                  </a:lnTo>
                  <a:lnTo>
                    <a:pt x="109" y="21"/>
                  </a:lnTo>
                  <a:lnTo>
                    <a:pt x="107" y="22"/>
                  </a:lnTo>
                  <a:lnTo>
                    <a:pt x="106" y="23"/>
                  </a:lnTo>
                  <a:lnTo>
                    <a:pt x="106" y="25"/>
                  </a:lnTo>
                  <a:lnTo>
                    <a:pt x="105" y="25"/>
                  </a:lnTo>
                  <a:lnTo>
                    <a:pt x="105" y="27"/>
                  </a:lnTo>
                  <a:lnTo>
                    <a:pt x="104" y="27"/>
                  </a:lnTo>
                  <a:lnTo>
                    <a:pt x="103" y="27"/>
                  </a:lnTo>
                  <a:lnTo>
                    <a:pt x="104" y="28"/>
                  </a:lnTo>
                  <a:lnTo>
                    <a:pt x="104" y="29"/>
                  </a:lnTo>
                  <a:lnTo>
                    <a:pt x="104" y="30"/>
                  </a:lnTo>
                  <a:lnTo>
                    <a:pt x="103" y="30"/>
                  </a:lnTo>
                  <a:lnTo>
                    <a:pt x="103" y="31"/>
                  </a:lnTo>
                  <a:lnTo>
                    <a:pt x="103" y="32"/>
                  </a:lnTo>
                  <a:lnTo>
                    <a:pt x="103" y="34"/>
                  </a:lnTo>
                  <a:lnTo>
                    <a:pt x="103" y="35"/>
                  </a:lnTo>
                  <a:lnTo>
                    <a:pt x="103" y="36"/>
                  </a:lnTo>
                  <a:lnTo>
                    <a:pt x="103" y="37"/>
                  </a:lnTo>
                  <a:lnTo>
                    <a:pt x="103" y="40"/>
                  </a:lnTo>
                  <a:lnTo>
                    <a:pt x="101" y="40"/>
                  </a:lnTo>
                  <a:lnTo>
                    <a:pt x="100" y="40"/>
                  </a:lnTo>
                  <a:lnTo>
                    <a:pt x="99" y="40"/>
                  </a:lnTo>
                  <a:lnTo>
                    <a:pt x="99" y="41"/>
                  </a:lnTo>
                  <a:lnTo>
                    <a:pt x="100" y="41"/>
                  </a:lnTo>
                  <a:lnTo>
                    <a:pt x="99" y="41"/>
                  </a:lnTo>
                  <a:lnTo>
                    <a:pt x="99" y="42"/>
                  </a:lnTo>
                  <a:lnTo>
                    <a:pt x="98" y="42"/>
                  </a:lnTo>
                  <a:lnTo>
                    <a:pt x="98" y="43"/>
                  </a:lnTo>
                  <a:lnTo>
                    <a:pt x="98" y="43"/>
                  </a:lnTo>
                  <a:lnTo>
                    <a:pt x="98" y="43"/>
                  </a:lnTo>
                  <a:lnTo>
                    <a:pt x="97" y="43"/>
                  </a:lnTo>
                  <a:lnTo>
                    <a:pt x="96" y="43"/>
                  </a:lnTo>
                  <a:lnTo>
                    <a:pt x="96" y="44"/>
                  </a:lnTo>
                  <a:lnTo>
                    <a:pt x="94" y="44"/>
                  </a:lnTo>
                  <a:lnTo>
                    <a:pt x="94" y="45"/>
                  </a:lnTo>
                  <a:lnTo>
                    <a:pt x="96" y="45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98" y="47"/>
                  </a:lnTo>
                  <a:lnTo>
                    <a:pt x="99" y="47"/>
                  </a:lnTo>
                  <a:lnTo>
                    <a:pt x="99" y="45"/>
                  </a:lnTo>
                  <a:lnTo>
                    <a:pt x="99" y="47"/>
                  </a:lnTo>
                  <a:lnTo>
                    <a:pt x="99" y="48"/>
                  </a:lnTo>
                  <a:lnTo>
                    <a:pt x="100" y="48"/>
                  </a:lnTo>
                  <a:lnTo>
                    <a:pt x="100" y="49"/>
                  </a:lnTo>
                  <a:lnTo>
                    <a:pt x="100" y="48"/>
                  </a:lnTo>
                  <a:lnTo>
                    <a:pt x="100" y="49"/>
                  </a:lnTo>
                  <a:lnTo>
                    <a:pt x="101" y="49"/>
                  </a:lnTo>
                  <a:lnTo>
                    <a:pt x="100" y="49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1" y="51"/>
                  </a:lnTo>
                  <a:lnTo>
                    <a:pt x="101" y="53"/>
                  </a:lnTo>
                  <a:lnTo>
                    <a:pt x="103" y="53"/>
                  </a:lnTo>
                  <a:lnTo>
                    <a:pt x="103" y="54"/>
                  </a:lnTo>
                  <a:lnTo>
                    <a:pt x="104" y="55"/>
                  </a:lnTo>
                  <a:lnTo>
                    <a:pt x="105" y="55"/>
                  </a:lnTo>
                  <a:lnTo>
                    <a:pt x="105" y="56"/>
                  </a:lnTo>
                  <a:lnTo>
                    <a:pt x="105" y="57"/>
                  </a:lnTo>
                  <a:lnTo>
                    <a:pt x="105" y="58"/>
                  </a:lnTo>
                  <a:lnTo>
                    <a:pt x="105" y="57"/>
                  </a:lnTo>
                  <a:lnTo>
                    <a:pt x="104" y="57"/>
                  </a:lnTo>
                  <a:lnTo>
                    <a:pt x="103" y="57"/>
                  </a:lnTo>
                  <a:lnTo>
                    <a:pt x="101" y="57"/>
                  </a:lnTo>
                  <a:lnTo>
                    <a:pt x="101" y="58"/>
                  </a:lnTo>
                  <a:lnTo>
                    <a:pt x="100" y="58"/>
                  </a:lnTo>
                  <a:lnTo>
                    <a:pt x="99" y="58"/>
                  </a:lnTo>
                  <a:lnTo>
                    <a:pt x="98" y="58"/>
                  </a:lnTo>
                  <a:lnTo>
                    <a:pt x="97" y="58"/>
                  </a:lnTo>
                  <a:lnTo>
                    <a:pt x="97" y="60"/>
                  </a:lnTo>
                  <a:lnTo>
                    <a:pt x="96" y="60"/>
                  </a:lnTo>
                  <a:lnTo>
                    <a:pt x="96" y="58"/>
                  </a:lnTo>
                  <a:lnTo>
                    <a:pt x="94" y="57"/>
                  </a:lnTo>
                  <a:lnTo>
                    <a:pt x="93" y="57"/>
                  </a:lnTo>
                  <a:lnTo>
                    <a:pt x="92" y="56"/>
                  </a:lnTo>
                  <a:lnTo>
                    <a:pt x="92" y="55"/>
                  </a:lnTo>
                  <a:lnTo>
                    <a:pt x="91" y="55"/>
                  </a:lnTo>
                  <a:lnTo>
                    <a:pt x="90" y="55"/>
                  </a:lnTo>
                  <a:lnTo>
                    <a:pt x="90" y="56"/>
                  </a:lnTo>
                  <a:lnTo>
                    <a:pt x="90" y="56"/>
                  </a:lnTo>
                  <a:lnTo>
                    <a:pt x="88" y="55"/>
                  </a:lnTo>
                  <a:lnTo>
                    <a:pt x="87" y="55"/>
                  </a:lnTo>
                  <a:lnTo>
                    <a:pt x="87" y="56"/>
                  </a:lnTo>
                  <a:lnTo>
                    <a:pt x="86" y="56"/>
                  </a:lnTo>
                  <a:lnTo>
                    <a:pt x="86" y="57"/>
                  </a:lnTo>
                  <a:lnTo>
                    <a:pt x="85" y="57"/>
                  </a:lnTo>
                  <a:lnTo>
                    <a:pt x="84" y="57"/>
                  </a:lnTo>
                  <a:lnTo>
                    <a:pt x="84" y="58"/>
                  </a:lnTo>
                  <a:lnTo>
                    <a:pt x="83" y="58"/>
                  </a:lnTo>
                  <a:lnTo>
                    <a:pt x="83" y="57"/>
                  </a:lnTo>
                  <a:lnTo>
                    <a:pt x="81" y="58"/>
                  </a:lnTo>
                  <a:lnTo>
                    <a:pt x="79" y="58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8" y="61"/>
                  </a:lnTo>
                  <a:lnTo>
                    <a:pt x="78" y="62"/>
                  </a:lnTo>
                  <a:lnTo>
                    <a:pt x="77" y="62"/>
                  </a:lnTo>
                  <a:lnTo>
                    <a:pt x="74" y="62"/>
                  </a:lnTo>
                  <a:lnTo>
                    <a:pt x="74" y="63"/>
                  </a:lnTo>
                  <a:lnTo>
                    <a:pt x="73" y="63"/>
                  </a:lnTo>
                  <a:lnTo>
                    <a:pt x="73" y="64"/>
                  </a:lnTo>
                  <a:lnTo>
                    <a:pt x="74" y="64"/>
                  </a:lnTo>
                  <a:lnTo>
                    <a:pt x="73" y="64"/>
                  </a:lnTo>
                  <a:lnTo>
                    <a:pt x="72" y="64"/>
                  </a:lnTo>
                  <a:lnTo>
                    <a:pt x="72" y="63"/>
                  </a:lnTo>
                  <a:lnTo>
                    <a:pt x="71" y="64"/>
                  </a:lnTo>
                  <a:lnTo>
                    <a:pt x="70" y="64"/>
                  </a:lnTo>
                  <a:lnTo>
                    <a:pt x="68" y="64"/>
                  </a:lnTo>
                  <a:lnTo>
                    <a:pt x="68" y="66"/>
                  </a:lnTo>
                  <a:lnTo>
                    <a:pt x="68" y="67"/>
                  </a:lnTo>
                  <a:lnTo>
                    <a:pt x="70" y="67"/>
                  </a:lnTo>
                  <a:lnTo>
                    <a:pt x="70" y="68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70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3"/>
                  </a:lnTo>
                  <a:lnTo>
                    <a:pt x="68" y="73"/>
                  </a:lnTo>
                  <a:lnTo>
                    <a:pt x="67" y="74"/>
                  </a:lnTo>
                  <a:lnTo>
                    <a:pt x="66" y="74"/>
                  </a:lnTo>
                  <a:lnTo>
                    <a:pt x="65" y="74"/>
                  </a:lnTo>
                  <a:lnTo>
                    <a:pt x="64" y="74"/>
                  </a:lnTo>
                  <a:lnTo>
                    <a:pt x="64" y="73"/>
                  </a:lnTo>
                  <a:lnTo>
                    <a:pt x="62" y="74"/>
                  </a:lnTo>
                  <a:lnTo>
                    <a:pt x="61" y="74"/>
                  </a:lnTo>
                  <a:lnTo>
                    <a:pt x="61" y="74"/>
                  </a:lnTo>
                  <a:lnTo>
                    <a:pt x="60" y="74"/>
                  </a:lnTo>
                  <a:lnTo>
                    <a:pt x="59" y="74"/>
                  </a:lnTo>
                  <a:lnTo>
                    <a:pt x="59" y="75"/>
                  </a:lnTo>
                  <a:lnTo>
                    <a:pt x="58" y="75"/>
                  </a:lnTo>
                  <a:lnTo>
                    <a:pt x="54" y="76"/>
                  </a:lnTo>
                  <a:lnTo>
                    <a:pt x="53" y="75"/>
                  </a:lnTo>
                  <a:lnTo>
                    <a:pt x="53" y="74"/>
                  </a:lnTo>
                  <a:lnTo>
                    <a:pt x="52" y="74"/>
                  </a:lnTo>
                  <a:lnTo>
                    <a:pt x="51" y="74"/>
                  </a:lnTo>
                  <a:lnTo>
                    <a:pt x="47" y="71"/>
                  </a:lnTo>
                  <a:lnTo>
                    <a:pt x="46" y="71"/>
                  </a:lnTo>
                  <a:lnTo>
                    <a:pt x="45" y="73"/>
                  </a:lnTo>
                  <a:lnTo>
                    <a:pt x="46" y="73"/>
                  </a:lnTo>
                  <a:lnTo>
                    <a:pt x="45" y="73"/>
                  </a:lnTo>
                  <a:lnTo>
                    <a:pt x="44" y="71"/>
                  </a:lnTo>
                  <a:lnTo>
                    <a:pt x="42" y="71"/>
                  </a:lnTo>
                  <a:lnTo>
                    <a:pt x="41" y="71"/>
                  </a:lnTo>
                  <a:lnTo>
                    <a:pt x="41" y="71"/>
                  </a:lnTo>
                  <a:lnTo>
                    <a:pt x="41" y="70"/>
                  </a:lnTo>
                  <a:lnTo>
                    <a:pt x="40" y="70"/>
                  </a:lnTo>
                  <a:lnTo>
                    <a:pt x="40" y="69"/>
                  </a:lnTo>
                  <a:lnTo>
                    <a:pt x="39" y="69"/>
                  </a:lnTo>
                  <a:lnTo>
                    <a:pt x="38" y="69"/>
                  </a:lnTo>
                  <a:lnTo>
                    <a:pt x="36" y="70"/>
                  </a:lnTo>
                  <a:lnTo>
                    <a:pt x="36" y="69"/>
                  </a:lnTo>
                  <a:lnTo>
                    <a:pt x="35" y="69"/>
                  </a:lnTo>
                  <a:lnTo>
                    <a:pt x="35" y="70"/>
                  </a:lnTo>
                  <a:lnTo>
                    <a:pt x="35" y="69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70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2" y="69"/>
                  </a:lnTo>
                  <a:lnTo>
                    <a:pt x="32" y="70"/>
                  </a:lnTo>
                  <a:lnTo>
                    <a:pt x="32" y="71"/>
                  </a:lnTo>
                  <a:lnTo>
                    <a:pt x="31" y="71"/>
                  </a:lnTo>
                  <a:lnTo>
                    <a:pt x="29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6" y="71"/>
                  </a:lnTo>
                  <a:lnTo>
                    <a:pt x="25" y="71"/>
                  </a:lnTo>
                  <a:lnTo>
                    <a:pt x="23" y="73"/>
                  </a:lnTo>
                  <a:lnTo>
                    <a:pt x="22" y="73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9" y="73"/>
                  </a:lnTo>
                  <a:lnTo>
                    <a:pt x="18" y="73"/>
                  </a:lnTo>
                  <a:lnTo>
                    <a:pt x="18" y="71"/>
                  </a:lnTo>
                  <a:lnTo>
                    <a:pt x="16" y="71"/>
                  </a:lnTo>
                  <a:lnTo>
                    <a:pt x="16" y="73"/>
                  </a:lnTo>
                  <a:lnTo>
                    <a:pt x="15" y="73"/>
                  </a:lnTo>
                  <a:lnTo>
                    <a:pt x="15" y="74"/>
                  </a:lnTo>
                  <a:lnTo>
                    <a:pt x="14" y="74"/>
                  </a:lnTo>
                  <a:lnTo>
                    <a:pt x="10" y="74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8"/>
                  </a:lnTo>
                  <a:lnTo>
                    <a:pt x="10" y="67"/>
                  </a:lnTo>
                  <a:lnTo>
                    <a:pt x="10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12" y="63"/>
                  </a:lnTo>
                  <a:lnTo>
                    <a:pt x="10" y="63"/>
                  </a:lnTo>
                  <a:lnTo>
                    <a:pt x="10" y="62"/>
                  </a:lnTo>
                  <a:lnTo>
                    <a:pt x="9" y="61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8" y="57"/>
                  </a:lnTo>
                  <a:lnTo>
                    <a:pt x="8" y="56"/>
                  </a:lnTo>
                  <a:lnTo>
                    <a:pt x="7" y="56"/>
                  </a:lnTo>
                  <a:lnTo>
                    <a:pt x="6" y="56"/>
                  </a:lnTo>
                  <a:lnTo>
                    <a:pt x="4" y="55"/>
                  </a:lnTo>
                  <a:lnTo>
                    <a:pt x="3" y="54"/>
                  </a:lnTo>
                  <a:lnTo>
                    <a:pt x="3" y="53"/>
                  </a:lnTo>
                  <a:lnTo>
                    <a:pt x="2" y="53"/>
                  </a:lnTo>
                  <a:lnTo>
                    <a:pt x="2" y="51"/>
                  </a:lnTo>
                  <a:lnTo>
                    <a:pt x="0" y="49"/>
                  </a:lnTo>
                  <a:lnTo>
                    <a:pt x="1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3" y="4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1" y="43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0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1" y="37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6" y="35"/>
                  </a:lnTo>
                  <a:lnTo>
                    <a:pt x="7" y="35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8" y="3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9" y="30"/>
                  </a:lnTo>
                  <a:lnTo>
                    <a:pt x="10" y="30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2" y="27"/>
                  </a:lnTo>
                  <a:lnTo>
                    <a:pt x="10" y="27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6" y="22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3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9" y="6"/>
                  </a:lnTo>
                  <a:lnTo>
                    <a:pt x="9" y="8"/>
                  </a:lnTo>
                  <a:lnTo>
                    <a:pt x="8" y="9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10" y="11"/>
                  </a:lnTo>
                  <a:lnTo>
                    <a:pt x="13" y="11"/>
                  </a:lnTo>
                  <a:lnTo>
                    <a:pt x="14" y="10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8" y="10"/>
                  </a:lnTo>
                  <a:lnTo>
                    <a:pt x="21" y="10"/>
                  </a:lnTo>
                  <a:lnTo>
                    <a:pt x="23" y="11"/>
                  </a:lnTo>
                  <a:lnTo>
                    <a:pt x="26" y="10"/>
                  </a:lnTo>
                  <a:lnTo>
                    <a:pt x="26" y="11"/>
                  </a:lnTo>
                  <a:lnTo>
                    <a:pt x="27" y="11"/>
                  </a:lnTo>
                  <a:lnTo>
                    <a:pt x="33" y="13"/>
                  </a:lnTo>
                  <a:lnTo>
                    <a:pt x="36" y="12"/>
                  </a:lnTo>
                  <a:lnTo>
                    <a:pt x="38" y="12"/>
                  </a:lnTo>
                  <a:lnTo>
                    <a:pt x="39" y="11"/>
                  </a:lnTo>
                  <a:lnTo>
                    <a:pt x="40" y="12"/>
                  </a:lnTo>
                  <a:lnTo>
                    <a:pt x="42" y="13"/>
                  </a:lnTo>
                  <a:lnTo>
                    <a:pt x="44" y="13"/>
                  </a:lnTo>
                  <a:lnTo>
                    <a:pt x="45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3" y="15"/>
                  </a:lnTo>
                  <a:lnTo>
                    <a:pt x="54" y="15"/>
                  </a:lnTo>
                  <a:lnTo>
                    <a:pt x="55" y="15"/>
                  </a:lnTo>
                  <a:lnTo>
                    <a:pt x="57" y="15"/>
                  </a:lnTo>
                  <a:lnTo>
                    <a:pt x="58" y="15"/>
                  </a:lnTo>
                  <a:lnTo>
                    <a:pt x="59" y="15"/>
                  </a:lnTo>
                  <a:lnTo>
                    <a:pt x="60" y="15"/>
                  </a:lnTo>
                  <a:lnTo>
                    <a:pt x="60" y="15"/>
                  </a:lnTo>
                  <a:lnTo>
                    <a:pt x="61" y="15"/>
                  </a:lnTo>
                  <a:lnTo>
                    <a:pt x="61" y="13"/>
                  </a:lnTo>
                  <a:lnTo>
                    <a:pt x="62" y="13"/>
                  </a:lnTo>
                  <a:lnTo>
                    <a:pt x="64" y="13"/>
                  </a:lnTo>
                  <a:lnTo>
                    <a:pt x="64" y="12"/>
                  </a:lnTo>
                  <a:lnTo>
                    <a:pt x="65" y="12"/>
                  </a:lnTo>
                  <a:lnTo>
                    <a:pt x="66" y="11"/>
                  </a:lnTo>
                  <a:lnTo>
                    <a:pt x="66" y="10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1" y="6"/>
                  </a:lnTo>
                  <a:lnTo>
                    <a:pt x="72" y="5"/>
                  </a:lnTo>
                  <a:lnTo>
                    <a:pt x="73" y="5"/>
                  </a:lnTo>
                  <a:lnTo>
                    <a:pt x="74" y="5"/>
                  </a:lnTo>
                  <a:lnTo>
                    <a:pt x="75" y="5"/>
                  </a:lnTo>
                  <a:lnTo>
                    <a:pt x="79" y="4"/>
                  </a:lnTo>
                  <a:lnTo>
                    <a:pt x="80" y="4"/>
                  </a:lnTo>
                  <a:lnTo>
                    <a:pt x="81" y="4"/>
                  </a:lnTo>
                  <a:lnTo>
                    <a:pt x="81" y="3"/>
                  </a:lnTo>
                  <a:lnTo>
                    <a:pt x="83" y="3"/>
                  </a:lnTo>
                  <a:lnTo>
                    <a:pt x="85" y="2"/>
                  </a:lnTo>
                  <a:lnTo>
                    <a:pt x="87" y="2"/>
                  </a:lnTo>
                  <a:lnTo>
                    <a:pt x="88" y="3"/>
                  </a:lnTo>
                  <a:lnTo>
                    <a:pt x="90" y="3"/>
                  </a:lnTo>
                  <a:lnTo>
                    <a:pt x="91" y="3"/>
                  </a:lnTo>
                  <a:lnTo>
                    <a:pt x="91" y="4"/>
                  </a:lnTo>
                  <a:lnTo>
                    <a:pt x="92" y="5"/>
                  </a:lnTo>
                  <a:lnTo>
                    <a:pt x="93" y="5"/>
                  </a:lnTo>
                  <a:lnTo>
                    <a:pt x="93" y="6"/>
                  </a:lnTo>
                  <a:lnTo>
                    <a:pt x="97" y="6"/>
                  </a:lnTo>
                  <a:lnTo>
                    <a:pt x="98" y="5"/>
                  </a:lnTo>
                  <a:lnTo>
                    <a:pt x="99" y="6"/>
                  </a:lnTo>
                  <a:lnTo>
                    <a:pt x="99" y="8"/>
                  </a:lnTo>
                  <a:lnTo>
                    <a:pt x="101" y="8"/>
                  </a:lnTo>
                  <a:lnTo>
                    <a:pt x="103" y="6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5" y="10"/>
                  </a:lnTo>
                  <a:lnTo>
                    <a:pt x="105" y="1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7" y="1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89" name="Freeform 544">
              <a:extLst>
                <a:ext uri="{FF2B5EF4-FFF2-40B4-BE49-F238E27FC236}">
                  <a16:creationId xmlns:a16="http://schemas.microsoft.com/office/drawing/2014/main" id="{6489E28E-E016-3656-0096-CE50968771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61756" y="2670324"/>
              <a:ext cx="246063" cy="450850"/>
            </a:xfrm>
            <a:custGeom>
              <a:avLst/>
              <a:gdLst>
                <a:gd name="T0" fmla="*/ 33 w 155"/>
                <a:gd name="T1" fmla="*/ 251 h 284"/>
                <a:gd name="T2" fmla="*/ 24 w 155"/>
                <a:gd name="T3" fmla="*/ 242 h 284"/>
                <a:gd name="T4" fmla="*/ 19 w 155"/>
                <a:gd name="T5" fmla="*/ 243 h 284"/>
                <a:gd name="T6" fmla="*/ 18 w 155"/>
                <a:gd name="T7" fmla="*/ 221 h 284"/>
                <a:gd name="T8" fmla="*/ 49 w 155"/>
                <a:gd name="T9" fmla="*/ 213 h 284"/>
                <a:gd name="T10" fmla="*/ 98 w 155"/>
                <a:gd name="T11" fmla="*/ 171 h 284"/>
                <a:gd name="T12" fmla="*/ 93 w 155"/>
                <a:gd name="T13" fmla="*/ 164 h 284"/>
                <a:gd name="T14" fmla="*/ 59 w 155"/>
                <a:gd name="T15" fmla="*/ 5 h 284"/>
                <a:gd name="T16" fmla="*/ 68 w 155"/>
                <a:gd name="T17" fmla="*/ 16 h 284"/>
                <a:gd name="T18" fmla="*/ 74 w 155"/>
                <a:gd name="T19" fmla="*/ 33 h 284"/>
                <a:gd name="T20" fmla="*/ 71 w 155"/>
                <a:gd name="T21" fmla="*/ 47 h 284"/>
                <a:gd name="T22" fmla="*/ 76 w 155"/>
                <a:gd name="T23" fmla="*/ 53 h 284"/>
                <a:gd name="T24" fmla="*/ 88 w 155"/>
                <a:gd name="T25" fmla="*/ 44 h 284"/>
                <a:gd name="T26" fmla="*/ 107 w 155"/>
                <a:gd name="T27" fmla="*/ 48 h 284"/>
                <a:gd name="T28" fmla="*/ 121 w 155"/>
                <a:gd name="T29" fmla="*/ 42 h 284"/>
                <a:gd name="T30" fmla="*/ 139 w 155"/>
                <a:gd name="T31" fmla="*/ 58 h 284"/>
                <a:gd name="T32" fmla="*/ 141 w 155"/>
                <a:gd name="T33" fmla="*/ 80 h 284"/>
                <a:gd name="T34" fmla="*/ 155 w 155"/>
                <a:gd name="T35" fmla="*/ 98 h 284"/>
                <a:gd name="T36" fmla="*/ 153 w 155"/>
                <a:gd name="T37" fmla="*/ 111 h 284"/>
                <a:gd name="T38" fmla="*/ 139 w 155"/>
                <a:gd name="T39" fmla="*/ 117 h 284"/>
                <a:gd name="T40" fmla="*/ 122 w 155"/>
                <a:gd name="T41" fmla="*/ 118 h 284"/>
                <a:gd name="T42" fmla="*/ 104 w 155"/>
                <a:gd name="T43" fmla="*/ 124 h 284"/>
                <a:gd name="T44" fmla="*/ 96 w 155"/>
                <a:gd name="T45" fmla="*/ 144 h 284"/>
                <a:gd name="T46" fmla="*/ 104 w 155"/>
                <a:gd name="T47" fmla="*/ 167 h 284"/>
                <a:gd name="T48" fmla="*/ 93 w 155"/>
                <a:gd name="T49" fmla="*/ 158 h 284"/>
                <a:gd name="T50" fmla="*/ 89 w 155"/>
                <a:gd name="T51" fmla="*/ 154 h 284"/>
                <a:gd name="T52" fmla="*/ 80 w 155"/>
                <a:gd name="T53" fmla="*/ 152 h 284"/>
                <a:gd name="T54" fmla="*/ 68 w 155"/>
                <a:gd name="T55" fmla="*/ 145 h 284"/>
                <a:gd name="T56" fmla="*/ 61 w 155"/>
                <a:gd name="T57" fmla="*/ 135 h 284"/>
                <a:gd name="T58" fmla="*/ 51 w 155"/>
                <a:gd name="T59" fmla="*/ 146 h 284"/>
                <a:gd name="T60" fmla="*/ 45 w 155"/>
                <a:gd name="T61" fmla="*/ 169 h 284"/>
                <a:gd name="T62" fmla="*/ 37 w 155"/>
                <a:gd name="T63" fmla="*/ 191 h 284"/>
                <a:gd name="T64" fmla="*/ 33 w 155"/>
                <a:gd name="T65" fmla="*/ 207 h 284"/>
                <a:gd name="T66" fmla="*/ 48 w 155"/>
                <a:gd name="T67" fmla="*/ 216 h 284"/>
                <a:gd name="T68" fmla="*/ 54 w 155"/>
                <a:gd name="T69" fmla="*/ 232 h 284"/>
                <a:gd name="T70" fmla="*/ 56 w 155"/>
                <a:gd name="T71" fmla="*/ 247 h 284"/>
                <a:gd name="T72" fmla="*/ 61 w 155"/>
                <a:gd name="T73" fmla="*/ 254 h 284"/>
                <a:gd name="T74" fmla="*/ 80 w 155"/>
                <a:gd name="T75" fmla="*/ 261 h 284"/>
                <a:gd name="T76" fmla="*/ 76 w 155"/>
                <a:gd name="T77" fmla="*/ 280 h 284"/>
                <a:gd name="T78" fmla="*/ 69 w 155"/>
                <a:gd name="T79" fmla="*/ 273 h 284"/>
                <a:gd name="T80" fmla="*/ 52 w 155"/>
                <a:gd name="T81" fmla="*/ 267 h 284"/>
                <a:gd name="T82" fmla="*/ 45 w 155"/>
                <a:gd name="T83" fmla="*/ 256 h 284"/>
                <a:gd name="T84" fmla="*/ 37 w 155"/>
                <a:gd name="T85" fmla="*/ 249 h 284"/>
                <a:gd name="T86" fmla="*/ 28 w 155"/>
                <a:gd name="T87" fmla="*/ 240 h 284"/>
                <a:gd name="T88" fmla="*/ 20 w 155"/>
                <a:gd name="T89" fmla="*/ 238 h 284"/>
                <a:gd name="T90" fmla="*/ 20 w 155"/>
                <a:gd name="T91" fmla="*/ 222 h 284"/>
                <a:gd name="T92" fmla="*/ 23 w 155"/>
                <a:gd name="T93" fmla="*/ 208 h 284"/>
                <a:gd name="T94" fmla="*/ 26 w 155"/>
                <a:gd name="T95" fmla="*/ 195 h 284"/>
                <a:gd name="T96" fmla="*/ 36 w 155"/>
                <a:gd name="T97" fmla="*/ 178 h 284"/>
                <a:gd name="T98" fmla="*/ 41 w 155"/>
                <a:gd name="T99" fmla="*/ 162 h 284"/>
                <a:gd name="T100" fmla="*/ 35 w 155"/>
                <a:gd name="T101" fmla="*/ 145 h 284"/>
                <a:gd name="T102" fmla="*/ 31 w 155"/>
                <a:gd name="T103" fmla="*/ 126 h 284"/>
                <a:gd name="T104" fmla="*/ 17 w 155"/>
                <a:gd name="T105" fmla="*/ 103 h 284"/>
                <a:gd name="T106" fmla="*/ 24 w 155"/>
                <a:gd name="T107" fmla="*/ 84 h 284"/>
                <a:gd name="T108" fmla="*/ 24 w 155"/>
                <a:gd name="T109" fmla="*/ 77 h 284"/>
                <a:gd name="T110" fmla="*/ 13 w 155"/>
                <a:gd name="T111" fmla="*/ 59 h 284"/>
                <a:gd name="T112" fmla="*/ 6 w 155"/>
                <a:gd name="T113" fmla="*/ 44 h 284"/>
                <a:gd name="T114" fmla="*/ 7 w 155"/>
                <a:gd name="T115" fmla="*/ 34 h 284"/>
                <a:gd name="T116" fmla="*/ 13 w 155"/>
                <a:gd name="T117" fmla="*/ 14 h 284"/>
                <a:gd name="T118" fmla="*/ 30 w 155"/>
                <a:gd name="T119" fmla="*/ 13 h 284"/>
                <a:gd name="T120" fmla="*/ 46 w 155"/>
                <a:gd name="T121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5" h="284">
                  <a:moveTo>
                    <a:pt x="36" y="267"/>
                  </a:moveTo>
                  <a:lnTo>
                    <a:pt x="35" y="267"/>
                  </a:lnTo>
                  <a:lnTo>
                    <a:pt x="36" y="267"/>
                  </a:lnTo>
                  <a:lnTo>
                    <a:pt x="35" y="267"/>
                  </a:lnTo>
                  <a:lnTo>
                    <a:pt x="36" y="267"/>
                  </a:lnTo>
                  <a:close/>
                  <a:moveTo>
                    <a:pt x="44" y="268"/>
                  </a:moveTo>
                  <a:lnTo>
                    <a:pt x="43" y="267"/>
                  </a:lnTo>
                  <a:lnTo>
                    <a:pt x="43" y="266"/>
                  </a:lnTo>
                  <a:lnTo>
                    <a:pt x="43" y="265"/>
                  </a:lnTo>
                  <a:lnTo>
                    <a:pt x="44" y="265"/>
                  </a:lnTo>
                  <a:lnTo>
                    <a:pt x="44" y="264"/>
                  </a:lnTo>
                  <a:lnTo>
                    <a:pt x="44" y="265"/>
                  </a:lnTo>
                  <a:lnTo>
                    <a:pt x="44" y="266"/>
                  </a:lnTo>
                  <a:lnTo>
                    <a:pt x="45" y="267"/>
                  </a:lnTo>
                  <a:lnTo>
                    <a:pt x="44" y="267"/>
                  </a:lnTo>
                  <a:lnTo>
                    <a:pt x="44" y="268"/>
                  </a:lnTo>
                  <a:close/>
                  <a:moveTo>
                    <a:pt x="39" y="253"/>
                  </a:moveTo>
                  <a:lnTo>
                    <a:pt x="39" y="254"/>
                  </a:lnTo>
                  <a:lnTo>
                    <a:pt x="38" y="254"/>
                  </a:lnTo>
                  <a:lnTo>
                    <a:pt x="38" y="253"/>
                  </a:lnTo>
                  <a:lnTo>
                    <a:pt x="39" y="253"/>
                  </a:lnTo>
                  <a:close/>
                  <a:moveTo>
                    <a:pt x="33" y="251"/>
                  </a:moveTo>
                  <a:lnTo>
                    <a:pt x="32" y="251"/>
                  </a:lnTo>
                  <a:lnTo>
                    <a:pt x="32" y="249"/>
                  </a:lnTo>
                  <a:lnTo>
                    <a:pt x="32" y="248"/>
                  </a:lnTo>
                  <a:lnTo>
                    <a:pt x="31" y="248"/>
                  </a:lnTo>
                  <a:lnTo>
                    <a:pt x="31" y="247"/>
                  </a:lnTo>
                  <a:lnTo>
                    <a:pt x="32" y="247"/>
                  </a:lnTo>
                  <a:lnTo>
                    <a:pt x="32" y="248"/>
                  </a:lnTo>
                  <a:lnTo>
                    <a:pt x="32" y="249"/>
                  </a:lnTo>
                  <a:lnTo>
                    <a:pt x="33" y="249"/>
                  </a:lnTo>
                  <a:lnTo>
                    <a:pt x="33" y="251"/>
                  </a:lnTo>
                  <a:close/>
                  <a:moveTo>
                    <a:pt x="33" y="248"/>
                  </a:moveTo>
                  <a:lnTo>
                    <a:pt x="32" y="248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3" y="246"/>
                  </a:lnTo>
                  <a:lnTo>
                    <a:pt x="33" y="247"/>
                  </a:lnTo>
                  <a:lnTo>
                    <a:pt x="33" y="248"/>
                  </a:lnTo>
                  <a:close/>
                  <a:moveTo>
                    <a:pt x="23" y="238"/>
                  </a:moveTo>
                  <a:lnTo>
                    <a:pt x="24" y="239"/>
                  </a:lnTo>
                  <a:lnTo>
                    <a:pt x="24" y="239"/>
                  </a:lnTo>
                  <a:lnTo>
                    <a:pt x="24" y="241"/>
                  </a:lnTo>
                  <a:lnTo>
                    <a:pt x="24" y="242"/>
                  </a:lnTo>
                  <a:lnTo>
                    <a:pt x="24" y="241"/>
                  </a:lnTo>
                  <a:lnTo>
                    <a:pt x="24" y="240"/>
                  </a:lnTo>
                  <a:lnTo>
                    <a:pt x="24" y="239"/>
                  </a:lnTo>
                  <a:lnTo>
                    <a:pt x="23" y="239"/>
                  </a:lnTo>
                  <a:lnTo>
                    <a:pt x="23" y="238"/>
                  </a:lnTo>
                  <a:close/>
                  <a:moveTo>
                    <a:pt x="18" y="236"/>
                  </a:moveTo>
                  <a:lnTo>
                    <a:pt x="19" y="236"/>
                  </a:lnTo>
                  <a:lnTo>
                    <a:pt x="19" y="238"/>
                  </a:lnTo>
                  <a:lnTo>
                    <a:pt x="20" y="238"/>
                  </a:lnTo>
                  <a:lnTo>
                    <a:pt x="20" y="239"/>
                  </a:lnTo>
                  <a:lnTo>
                    <a:pt x="20" y="238"/>
                  </a:lnTo>
                  <a:lnTo>
                    <a:pt x="22" y="238"/>
                  </a:lnTo>
                  <a:lnTo>
                    <a:pt x="22" y="239"/>
                  </a:lnTo>
                  <a:lnTo>
                    <a:pt x="20" y="240"/>
                  </a:lnTo>
                  <a:lnTo>
                    <a:pt x="20" y="241"/>
                  </a:lnTo>
                  <a:lnTo>
                    <a:pt x="20" y="242"/>
                  </a:lnTo>
                  <a:lnTo>
                    <a:pt x="22" y="242"/>
                  </a:lnTo>
                  <a:lnTo>
                    <a:pt x="22" y="241"/>
                  </a:lnTo>
                  <a:lnTo>
                    <a:pt x="22" y="242"/>
                  </a:lnTo>
                  <a:lnTo>
                    <a:pt x="20" y="242"/>
                  </a:lnTo>
                  <a:lnTo>
                    <a:pt x="20" y="243"/>
                  </a:lnTo>
                  <a:lnTo>
                    <a:pt x="19" y="243"/>
                  </a:lnTo>
                  <a:lnTo>
                    <a:pt x="19" y="245"/>
                  </a:lnTo>
                  <a:lnTo>
                    <a:pt x="18" y="245"/>
                  </a:lnTo>
                  <a:lnTo>
                    <a:pt x="18" y="243"/>
                  </a:lnTo>
                  <a:lnTo>
                    <a:pt x="18" y="242"/>
                  </a:lnTo>
                  <a:lnTo>
                    <a:pt x="18" y="241"/>
                  </a:lnTo>
                  <a:lnTo>
                    <a:pt x="18" y="240"/>
                  </a:lnTo>
                  <a:lnTo>
                    <a:pt x="18" y="239"/>
                  </a:lnTo>
                  <a:lnTo>
                    <a:pt x="18" y="238"/>
                  </a:lnTo>
                  <a:lnTo>
                    <a:pt x="18" y="236"/>
                  </a:lnTo>
                  <a:close/>
                  <a:moveTo>
                    <a:pt x="24" y="238"/>
                  </a:moveTo>
                  <a:lnTo>
                    <a:pt x="24" y="239"/>
                  </a:lnTo>
                  <a:lnTo>
                    <a:pt x="24" y="238"/>
                  </a:lnTo>
                  <a:lnTo>
                    <a:pt x="24" y="236"/>
                  </a:lnTo>
                  <a:lnTo>
                    <a:pt x="24" y="236"/>
                  </a:lnTo>
                  <a:lnTo>
                    <a:pt x="24" y="238"/>
                  </a:lnTo>
                  <a:close/>
                  <a:moveTo>
                    <a:pt x="18" y="222"/>
                  </a:moveTo>
                  <a:lnTo>
                    <a:pt x="18" y="222"/>
                  </a:lnTo>
                  <a:lnTo>
                    <a:pt x="18" y="222"/>
                  </a:lnTo>
                  <a:lnTo>
                    <a:pt x="18" y="221"/>
                  </a:lnTo>
                  <a:lnTo>
                    <a:pt x="19" y="222"/>
                  </a:lnTo>
                  <a:lnTo>
                    <a:pt x="18" y="222"/>
                  </a:lnTo>
                  <a:close/>
                  <a:moveTo>
                    <a:pt x="18" y="221"/>
                  </a:moveTo>
                  <a:lnTo>
                    <a:pt x="18" y="220"/>
                  </a:lnTo>
                  <a:lnTo>
                    <a:pt x="18" y="219"/>
                  </a:lnTo>
                  <a:lnTo>
                    <a:pt x="19" y="219"/>
                  </a:lnTo>
                  <a:lnTo>
                    <a:pt x="19" y="220"/>
                  </a:lnTo>
                  <a:lnTo>
                    <a:pt x="19" y="221"/>
                  </a:lnTo>
                  <a:lnTo>
                    <a:pt x="18" y="221"/>
                  </a:lnTo>
                  <a:close/>
                  <a:moveTo>
                    <a:pt x="11" y="214"/>
                  </a:moveTo>
                  <a:lnTo>
                    <a:pt x="10" y="214"/>
                  </a:lnTo>
                  <a:lnTo>
                    <a:pt x="10" y="213"/>
                  </a:lnTo>
                  <a:lnTo>
                    <a:pt x="11" y="214"/>
                  </a:lnTo>
                  <a:close/>
                  <a:moveTo>
                    <a:pt x="11" y="213"/>
                  </a:moveTo>
                  <a:lnTo>
                    <a:pt x="10" y="213"/>
                  </a:lnTo>
                  <a:lnTo>
                    <a:pt x="11" y="213"/>
                  </a:lnTo>
                  <a:close/>
                  <a:moveTo>
                    <a:pt x="45" y="212"/>
                  </a:moveTo>
                  <a:lnTo>
                    <a:pt x="44" y="212"/>
                  </a:lnTo>
                  <a:lnTo>
                    <a:pt x="44" y="210"/>
                  </a:lnTo>
                  <a:lnTo>
                    <a:pt x="45" y="212"/>
                  </a:lnTo>
                  <a:close/>
                  <a:moveTo>
                    <a:pt x="52" y="210"/>
                  </a:moveTo>
                  <a:lnTo>
                    <a:pt x="52" y="212"/>
                  </a:lnTo>
                  <a:lnTo>
                    <a:pt x="51" y="213"/>
                  </a:lnTo>
                  <a:lnTo>
                    <a:pt x="50" y="213"/>
                  </a:lnTo>
                  <a:lnTo>
                    <a:pt x="49" y="213"/>
                  </a:lnTo>
                  <a:lnTo>
                    <a:pt x="49" y="212"/>
                  </a:lnTo>
                  <a:lnTo>
                    <a:pt x="49" y="210"/>
                  </a:lnTo>
                  <a:lnTo>
                    <a:pt x="50" y="210"/>
                  </a:lnTo>
                  <a:lnTo>
                    <a:pt x="51" y="210"/>
                  </a:lnTo>
                  <a:lnTo>
                    <a:pt x="52" y="210"/>
                  </a:lnTo>
                  <a:close/>
                  <a:moveTo>
                    <a:pt x="20" y="207"/>
                  </a:moveTo>
                  <a:lnTo>
                    <a:pt x="20" y="208"/>
                  </a:lnTo>
                  <a:lnTo>
                    <a:pt x="20" y="207"/>
                  </a:lnTo>
                  <a:lnTo>
                    <a:pt x="20" y="206"/>
                  </a:lnTo>
                  <a:lnTo>
                    <a:pt x="20" y="207"/>
                  </a:lnTo>
                  <a:close/>
                  <a:moveTo>
                    <a:pt x="50" y="206"/>
                  </a:moveTo>
                  <a:lnTo>
                    <a:pt x="51" y="206"/>
                  </a:lnTo>
                  <a:lnTo>
                    <a:pt x="52" y="206"/>
                  </a:lnTo>
                  <a:lnTo>
                    <a:pt x="52" y="207"/>
                  </a:lnTo>
                  <a:lnTo>
                    <a:pt x="52" y="208"/>
                  </a:lnTo>
                  <a:lnTo>
                    <a:pt x="51" y="208"/>
                  </a:lnTo>
                  <a:lnTo>
                    <a:pt x="50" y="208"/>
                  </a:lnTo>
                  <a:lnTo>
                    <a:pt x="50" y="207"/>
                  </a:lnTo>
                  <a:lnTo>
                    <a:pt x="50" y="206"/>
                  </a:lnTo>
                  <a:close/>
                  <a:moveTo>
                    <a:pt x="98" y="169"/>
                  </a:moveTo>
                  <a:lnTo>
                    <a:pt x="98" y="170"/>
                  </a:lnTo>
                  <a:lnTo>
                    <a:pt x="98" y="171"/>
                  </a:lnTo>
                  <a:lnTo>
                    <a:pt x="98" y="172"/>
                  </a:lnTo>
                  <a:lnTo>
                    <a:pt x="98" y="171"/>
                  </a:lnTo>
                  <a:lnTo>
                    <a:pt x="97" y="171"/>
                  </a:lnTo>
                  <a:lnTo>
                    <a:pt x="97" y="170"/>
                  </a:lnTo>
                  <a:lnTo>
                    <a:pt x="97" y="168"/>
                  </a:lnTo>
                  <a:lnTo>
                    <a:pt x="98" y="168"/>
                  </a:lnTo>
                  <a:lnTo>
                    <a:pt x="98" y="169"/>
                  </a:lnTo>
                  <a:close/>
                  <a:moveTo>
                    <a:pt x="93" y="162"/>
                  </a:moveTo>
                  <a:lnTo>
                    <a:pt x="94" y="162"/>
                  </a:lnTo>
                  <a:lnTo>
                    <a:pt x="94" y="163"/>
                  </a:lnTo>
                  <a:lnTo>
                    <a:pt x="95" y="163"/>
                  </a:lnTo>
                  <a:lnTo>
                    <a:pt x="95" y="164"/>
                  </a:lnTo>
                  <a:lnTo>
                    <a:pt x="96" y="164"/>
                  </a:lnTo>
                  <a:lnTo>
                    <a:pt x="96" y="164"/>
                  </a:lnTo>
                  <a:lnTo>
                    <a:pt x="95" y="164"/>
                  </a:lnTo>
                  <a:lnTo>
                    <a:pt x="95" y="164"/>
                  </a:lnTo>
                  <a:lnTo>
                    <a:pt x="94" y="164"/>
                  </a:lnTo>
                  <a:lnTo>
                    <a:pt x="95" y="164"/>
                  </a:lnTo>
                  <a:lnTo>
                    <a:pt x="94" y="164"/>
                  </a:lnTo>
                  <a:lnTo>
                    <a:pt x="93" y="164"/>
                  </a:lnTo>
                  <a:lnTo>
                    <a:pt x="94" y="164"/>
                  </a:lnTo>
                  <a:lnTo>
                    <a:pt x="93" y="164"/>
                  </a:lnTo>
                  <a:lnTo>
                    <a:pt x="93" y="164"/>
                  </a:lnTo>
                  <a:lnTo>
                    <a:pt x="93" y="163"/>
                  </a:lnTo>
                  <a:lnTo>
                    <a:pt x="93" y="162"/>
                  </a:lnTo>
                  <a:lnTo>
                    <a:pt x="91" y="162"/>
                  </a:lnTo>
                  <a:lnTo>
                    <a:pt x="93" y="162"/>
                  </a:lnTo>
                  <a:close/>
                  <a:moveTo>
                    <a:pt x="50" y="1"/>
                  </a:moveTo>
                  <a:lnTo>
                    <a:pt x="51" y="1"/>
                  </a:lnTo>
                  <a:lnTo>
                    <a:pt x="52" y="2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4" y="1"/>
                  </a:lnTo>
                  <a:lnTo>
                    <a:pt x="55" y="0"/>
                  </a:lnTo>
                  <a:lnTo>
                    <a:pt x="56" y="0"/>
                  </a:lnTo>
                  <a:lnTo>
                    <a:pt x="56" y="1"/>
                  </a:lnTo>
                  <a:lnTo>
                    <a:pt x="57" y="3"/>
                  </a:lnTo>
                  <a:lnTo>
                    <a:pt x="58" y="3"/>
                  </a:lnTo>
                  <a:lnTo>
                    <a:pt x="58" y="5"/>
                  </a:lnTo>
                  <a:lnTo>
                    <a:pt x="59" y="5"/>
                  </a:lnTo>
                  <a:lnTo>
                    <a:pt x="59" y="6"/>
                  </a:lnTo>
                  <a:lnTo>
                    <a:pt x="59" y="5"/>
                  </a:lnTo>
                  <a:lnTo>
                    <a:pt x="59" y="6"/>
                  </a:lnTo>
                  <a:lnTo>
                    <a:pt x="59" y="7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8" y="10"/>
                  </a:lnTo>
                  <a:lnTo>
                    <a:pt x="58" y="12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7" y="15"/>
                  </a:lnTo>
                  <a:lnTo>
                    <a:pt x="57" y="16"/>
                  </a:lnTo>
                  <a:lnTo>
                    <a:pt x="58" y="16"/>
                  </a:lnTo>
                  <a:lnTo>
                    <a:pt x="58" y="18"/>
                  </a:lnTo>
                  <a:lnTo>
                    <a:pt x="58" y="19"/>
                  </a:lnTo>
                  <a:lnTo>
                    <a:pt x="59" y="19"/>
                  </a:lnTo>
                  <a:lnTo>
                    <a:pt x="61" y="19"/>
                  </a:lnTo>
                  <a:lnTo>
                    <a:pt x="61" y="18"/>
                  </a:lnTo>
                  <a:lnTo>
                    <a:pt x="62" y="18"/>
                  </a:lnTo>
                  <a:lnTo>
                    <a:pt x="63" y="19"/>
                  </a:lnTo>
                  <a:lnTo>
                    <a:pt x="64" y="19"/>
                  </a:lnTo>
                  <a:lnTo>
                    <a:pt x="65" y="18"/>
                  </a:lnTo>
                  <a:lnTo>
                    <a:pt x="67" y="16"/>
                  </a:lnTo>
                  <a:lnTo>
                    <a:pt x="68" y="16"/>
                  </a:lnTo>
                  <a:lnTo>
                    <a:pt x="69" y="16"/>
                  </a:lnTo>
                  <a:lnTo>
                    <a:pt x="70" y="18"/>
                  </a:lnTo>
                  <a:lnTo>
                    <a:pt x="71" y="18"/>
                  </a:lnTo>
                  <a:lnTo>
                    <a:pt x="72" y="18"/>
                  </a:lnTo>
                  <a:lnTo>
                    <a:pt x="72" y="16"/>
                  </a:lnTo>
                  <a:lnTo>
                    <a:pt x="74" y="18"/>
                  </a:lnTo>
                  <a:lnTo>
                    <a:pt x="74" y="19"/>
                  </a:lnTo>
                  <a:lnTo>
                    <a:pt x="74" y="20"/>
                  </a:lnTo>
                  <a:lnTo>
                    <a:pt x="72" y="20"/>
                  </a:lnTo>
                  <a:lnTo>
                    <a:pt x="72" y="21"/>
                  </a:lnTo>
                  <a:lnTo>
                    <a:pt x="72" y="22"/>
                  </a:lnTo>
                  <a:lnTo>
                    <a:pt x="74" y="23"/>
                  </a:lnTo>
                  <a:lnTo>
                    <a:pt x="74" y="25"/>
                  </a:lnTo>
                  <a:lnTo>
                    <a:pt x="74" y="26"/>
                  </a:lnTo>
                  <a:lnTo>
                    <a:pt x="75" y="26"/>
                  </a:lnTo>
                  <a:lnTo>
                    <a:pt x="75" y="27"/>
                  </a:lnTo>
                  <a:lnTo>
                    <a:pt x="75" y="28"/>
                  </a:lnTo>
                  <a:lnTo>
                    <a:pt x="74" y="28"/>
                  </a:lnTo>
                  <a:lnTo>
                    <a:pt x="74" y="29"/>
                  </a:lnTo>
                  <a:lnTo>
                    <a:pt x="74" y="31"/>
                  </a:lnTo>
                  <a:lnTo>
                    <a:pt x="74" y="32"/>
                  </a:lnTo>
                  <a:lnTo>
                    <a:pt x="74" y="33"/>
                  </a:lnTo>
                  <a:lnTo>
                    <a:pt x="72" y="33"/>
                  </a:lnTo>
                  <a:lnTo>
                    <a:pt x="72" y="34"/>
                  </a:lnTo>
                  <a:lnTo>
                    <a:pt x="74" y="34"/>
                  </a:lnTo>
                  <a:lnTo>
                    <a:pt x="74" y="35"/>
                  </a:lnTo>
                  <a:lnTo>
                    <a:pt x="72" y="35"/>
                  </a:lnTo>
                  <a:lnTo>
                    <a:pt x="72" y="36"/>
                  </a:lnTo>
                  <a:lnTo>
                    <a:pt x="71" y="36"/>
                  </a:lnTo>
                  <a:lnTo>
                    <a:pt x="71" y="38"/>
                  </a:lnTo>
                  <a:lnTo>
                    <a:pt x="70" y="38"/>
                  </a:lnTo>
                  <a:lnTo>
                    <a:pt x="70" y="39"/>
                  </a:lnTo>
                  <a:lnTo>
                    <a:pt x="69" y="39"/>
                  </a:lnTo>
                  <a:lnTo>
                    <a:pt x="69" y="40"/>
                  </a:lnTo>
                  <a:lnTo>
                    <a:pt x="70" y="40"/>
                  </a:lnTo>
                  <a:lnTo>
                    <a:pt x="70" y="41"/>
                  </a:lnTo>
                  <a:lnTo>
                    <a:pt x="71" y="41"/>
                  </a:lnTo>
                  <a:lnTo>
                    <a:pt x="71" y="42"/>
                  </a:lnTo>
                  <a:lnTo>
                    <a:pt x="71" y="44"/>
                  </a:lnTo>
                  <a:lnTo>
                    <a:pt x="71" y="45"/>
                  </a:lnTo>
                  <a:lnTo>
                    <a:pt x="72" y="45"/>
                  </a:lnTo>
                  <a:lnTo>
                    <a:pt x="71" y="46"/>
                  </a:lnTo>
                  <a:lnTo>
                    <a:pt x="72" y="47"/>
                  </a:lnTo>
                  <a:lnTo>
                    <a:pt x="71" y="47"/>
                  </a:lnTo>
                  <a:lnTo>
                    <a:pt x="71" y="48"/>
                  </a:lnTo>
                  <a:lnTo>
                    <a:pt x="70" y="48"/>
                  </a:lnTo>
                  <a:lnTo>
                    <a:pt x="70" y="49"/>
                  </a:lnTo>
                  <a:lnTo>
                    <a:pt x="70" y="51"/>
                  </a:lnTo>
                  <a:lnTo>
                    <a:pt x="69" y="51"/>
                  </a:lnTo>
                  <a:lnTo>
                    <a:pt x="69" y="51"/>
                  </a:lnTo>
                  <a:lnTo>
                    <a:pt x="68" y="51"/>
                  </a:lnTo>
                  <a:lnTo>
                    <a:pt x="68" y="52"/>
                  </a:lnTo>
                  <a:lnTo>
                    <a:pt x="68" y="53"/>
                  </a:lnTo>
                  <a:lnTo>
                    <a:pt x="68" y="54"/>
                  </a:lnTo>
                  <a:lnTo>
                    <a:pt x="67" y="55"/>
                  </a:lnTo>
                  <a:lnTo>
                    <a:pt x="67" y="57"/>
                  </a:lnTo>
                  <a:lnTo>
                    <a:pt x="68" y="57"/>
                  </a:lnTo>
                  <a:lnTo>
                    <a:pt x="69" y="57"/>
                  </a:lnTo>
                  <a:lnTo>
                    <a:pt x="70" y="58"/>
                  </a:lnTo>
                  <a:lnTo>
                    <a:pt x="71" y="58"/>
                  </a:lnTo>
                  <a:lnTo>
                    <a:pt x="72" y="58"/>
                  </a:lnTo>
                  <a:lnTo>
                    <a:pt x="72" y="57"/>
                  </a:lnTo>
                  <a:lnTo>
                    <a:pt x="74" y="57"/>
                  </a:lnTo>
                  <a:lnTo>
                    <a:pt x="74" y="55"/>
                  </a:lnTo>
                  <a:lnTo>
                    <a:pt x="76" y="54"/>
                  </a:lnTo>
                  <a:lnTo>
                    <a:pt x="76" y="53"/>
                  </a:lnTo>
                  <a:lnTo>
                    <a:pt x="77" y="53"/>
                  </a:lnTo>
                  <a:lnTo>
                    <a:pt x="76" y="53"/>
                  </a:lnTo>
                  <a:lnTo>
                    <a:pt x="77" y="53"/>
                  </a:lnTo>
                  <a:lnTo>
                    <a:pt x="77" y="52"/>
                  </a:lnTo>
                  <a:lnTo>
                    <a:pt x="77" y="53"/>
                  </a:lnTo>
                  <a:lnTo>
                    <a:pt x="78" y="53"/>
                  </a:lnTo>
                  <a:lnTo>
                    <a:pt x="78" y="52"/>
                  </a:lnTo>
                  <a:lnTo>
                    <a:pt x="80" y="52"/>
                  </a:lnTo>
                  <a:lnTo>
                    <a:pt x="80" y="51"/>
                  </a:lnTo>
                  <a:lnTo>
                    <a:pt x="80" y="51"/>
                  </a:lnTo>
                  <a:lnTo>
                    <a:pt x="81" y="51"/>
                  </a:lnTo>
                  <a:lnTo>
                    <a:pt x="81" y="51"/>
                  </a:lnTo>
                  <a:lnTo>
                    <a:pt x="82" y="51"/>
                  </a:lnTo>
                  <a:lnTo>
                    <a:pt x="82" y="49"/>
                  </a:lnTo>
                  <a:lnTo>
                    <a:pt x="82" y="48"/>
                  </a:lnTo>
                  <a:lnTo>
                    <a:pt x="82" y="47"/>
                  </a:lnTo>
                  <a:lnTo>
                    <a:pt x="83" y="47"/>
                  </a:lnTo>
                  <a:lnTo>
                    <a:pt x="84" y="47"/>
                  </a:lnTo>
                  <a:lnTo>
                    <a:pt x="84" y="48"/>
                  </a:lnTo>
                  <a:lnTo>
                    <a:pt x="85" y="47"/>
                  </a:lnTo>
                  <a:lnTo>
                    <a:pt x="88" y="45"/>
                  </a:lnTo>
                  <a:lnTo>
                    <a:pt x="88" y="44"/>
                  </a:lnTo>
                  <a:lnTo>
                    <a:pt x="89" y="44"/>
                  </a:lnTo>
                  <a:lnTo>
                    <a:pt x="90" y="44"/>
                  </a:lnTo>
                  <a:lnTo>
                    <a:pt x="90" y="45"/>
                  </a:lnTo>
                  <a:lnTo>
                    <a:pt x="91" y="46"/>
                  </a:lnTo>
                  <a:lnTo>
                    <a:pt x="93" y="46"/>
                  </a:lnTo>
                  <a:lnTo>
                    <a:pt x="93" y="47"/>
                  </a:lnTo>
                  <a:lnTo>
                    <a:pt x="94" y="47"/>
                  </a:lnTo>
                  <a:lnTo>
                    <a:pt x="95" y="48"/>
                  </a:lnTo>
                  <a:lnTo>
                    <a:pt x="96" y="48"/>
                  </a:lnTo>
                  <a:lnTo>
                    <a:pt x="96" y="49"/>
                  </a:lnTo>
                  <a:lnTo>
                    <a:pt x="98" y="49"/>
                  </a:lnTo>
                  <a:lnTo>
                    <a:pt x="98" y="51"/>
                  </a:lnTo>
                  <a:lnTo>
                    <a:pt x="98" y="51"/>
                  </a:lnTo>
                  <a:lnTo>
                    <a:pt x="100" y="51"/>
                  </a:lnTo>
                  <a:lnTo>
                    <a:pt x="101" y="51"/>
                  </a:lnTo>
                  <a:lnTo>
                    <a:pt x="100" y="51"/>
                  </a:lnTo>
                  <a:lnTo>
                    <a:pt x="100" y="51"/>
                  </a:lnTo>
                  <a:lnTo>
                    <a:pt x="101" y="51"/>
                  </a:lnTo>
                  <a:lnTo>
                    <a:pt x="102" y="49"/>
                  </a:lnTo>
                  <a:lnTo>
                    <a:pt x="103" y="49"/>
                  </a:lnTo>
                  <a:lnTo>
                    <a:pt x="106" y="48"/>
                  </a:lnTo>
                  <a:lnTo>
                    <a:pt x="107" y="48"/>
                  </a:lnTo>
                  <a:lnTo>
                    <a:pt x="108" y="48"/>
                  </a:lnTo>
                  <a:lnTo>
                    <a:pt x="108" y="47"/>
                  </a:lnTo>
                  <a:lnTo>
                    <a:pt x="108" y="46"/>
                  </a:lnTo>
                  <a:lnTo>
                    <a:pt x="109" y="46"/>
                  </a:lnTo>
                  <a:lnTo>
                    <a:pt x="109" y="45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10" y="42"/>
                  </a:lnTo>
                  <a:lnTo>
                    <a:pt x="111" y="42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1" y="40"/>
                  </a:lnTo>
                  <a:lnTo>
                    <a:pt x="113" y="39"/>
                  </a:lnTo>
                  <a:lnTo>
                    <a:pt x="114" y="40"/>
                  </a:lnTo>
                  <a:lnTo>
                    <a:pt x="115" y="40"/>
                  </a:lnTo>
                  <a:lnTo>
                    <a:pt x="116" y="40"/>
                  </a:lnTo>
                  <a:lnTo>
                    <a:pt x="117" y="40"/>
                  </a:lnTo>
                  <a:lnTo>
                    <a:pt x="117" y="41"/>
                  </a:lnTo>
                  <a:lnTo>
                    <a:pt x="119" y="41"/>
                  </a:lnTo>
                  <a:lnTo>
                    <a:pt x="120" y="41"/>
                  </a:lnTo>
                  <a:lnTo>
                    <a:pt x="121" y="41"/>
                  </a:lnTo>
                  <a:lnTo>
                    <a:pt x="121" y="42"/>
                  </a:lnTo>
                  <a:lnTo>
                    <a:pt x="122" y="42"/>
                  </a:lnTo>
                  <a:lnTo>
                    <a:pt x="123" y="42"/>
                  </a:lnTo>
                  <a:lnTo>
                    <a:pt x="123" y="41"/>
                  </a:lnTo>
                  <a:lnTo>
                    <a:pt x="124" y="41"/>
                  </a:lnTo>
                  <a:lnTo>
                    <a:pt x="124" y="42"/>
                  </a:lnTo>
                  <a:lnTo>
                    <a:pt x="126" y="44"/>
                  </a:lnTo>
                  <a:lnTo>
                    <a:pt x="127" y="46"/>
                  </a:lnTo>
                  <a:lnTo>
                    <a:pt x="127" y="47"/>
                  </a:lnTo>
                  <a:lnTo>
                    <a:pt x="128" y="48"/>
                  </a:lnTo>
                  <a:lnTo>
                    <a:pt x="129" y="48"/>
                  </a:lnTo>
                  <a:lnTo>
                    <a:pt x="129" y="51"/>
                  </a:lnTo>
                  <a:lnTo>
                    <a:pt x="130" y="51"/>
                  </a:lnTo>
                  <a:lnTo>
                    <a:pt x="130" y="51"/>
                  </a:lnTo>
                  <a:lnTo>
                    <a:pt x="132" y="51"/>
                  </a:lnTo>
                  <a:lnTo>
                    <a:pt x="132" y="52"/>
                  </a:lnTo>
                  <a:lnTo>
                    <a:pt x="133" y="52"/>
                  </a:lnTo>
                  <a:lnTo>
                    <a:pt x="133" y="53"/>
                  </a:lnTo>
                  <a:lnTo>
                    <a:pt x="134" y="54"/>
                  </a:lnTo>
                  <a:lnTo>
                    <a:pt x="137" y="57"/>
                  </a:lnTo>
                  <a:lnTo>
                    <a:pt x="137" y="57"/>
                  </a:lnTo>
                  <a:lnTo>
                    <a:pt x="137" y="58"/>
                  </a:lnTo>
                  <a:lnTo>
                    <a:pt x="139" y="58"/>
                  </a:lnTo>
                  <a:lnTo>
                    <a:pt x="139" y="59"/>
                  </a:lnTo>
                  <a:lnTo>
                    <a:pt x="140" y="60"/>
                  </a:lnTo>
                  <a:lnTo>
                    <a:pt x="140" y="61"/>
                  </a:lnTo>
                  <a:lnTo>
                    <a:pt x="140" y="62"/>
                  </a:lnTo>
                  <a:lnTo>
                    <a:pt x="140" y="64"/>
                  </a:lnTo>
                  <a:lnTo>
                    <a:pt x="139" y="64"/>
                  </a:lnTo>
                  <a:lnTo>
                    <a:pt x="137" y="67"/>
                  </a:lnTo>
                  <a:lnTo>
                    <a:pt x="137" y="68"/>
                  </a:lnTo>
                  <a:lnTo>
                    <a:pt x="139" y="70"/>
                  </a:lnTo>
                  <a:lnTo>
                    <a:pt x="139" y="71"/>
                  </a:lnTo>
                  <a:lnTo>
                    <a:pt x="139" y="72"/>
                  </a:lnTo>
                  <a:lnTo>
                    <a:pt x="139" y="73"/>
                  </a:lnTo>
                  <a:lnTo>
                    <a:pt x="139" y="74"/>
                  </a:lnTo>
                  <a:lnTo>
                    <a:pt x="139" y="75"/>
                  </a:lnTo>
                  <a:lnTo>
                    <a:pt x="137" y="77"/>
                  </a:lnTo>
                  <a:lnTo>
                    <a:pt x="139" y="77"/>
                  </a:lnTo>
                  <a:lnTo>
                    <a:pt x="139" y="78"/>
                  </a:lnTo>
                  <a:lnTo>
                    <a:pt x="140" y="78"/>
                  </a:lnTo>
                  <a:lnTo>
                    <a:pt x="140" y="79"/>
                  </a:lnTo>
                  <a:lnTo>
                    <a:pt x="141" y="79"/>
                  </a:lnTo>
                  <a:lnTo>
                    <a:pt x="141" y="79"/>
                  </a:lnTo>
                  <a:lnTo>
                    <a:pt x="141" y="80"/>
                  </a:lnTo>
                  <a:lnTo>
                    <a:pt x="142" y="80"/>
                  </a:lnTo>
                  <a:lnTo>
                    <a:pt x="143" y="81"/>
                  </a:lnTo>
                  <a:lnTo>
                    <a:pt x="143" y="83"/>
                  </a:lnTo>
                  <a:lnTo>
                    <a:pt x="143" y="84"/>
                  </a:lnTo>
                  <a:lnTo>
                    <a:pt x="145" y="84"/>
                  </a:lnTo>
                  <a:lnTo>
                    <a:pt x="145" y="85"/>
                  </a:lnTo>
                  <a:lnTo>
                    <a:pt x="148" y="86"/>
                  </a:lnTo>
                  <a:lnTo>
                    <a:pt x="150" y="86"/>
                  </a:lnTo>
                  <a:lnTo>
                    <a:pt x="152" y="86"/>
                  </a:lnTo>
                  <a:lnTo>
                    <a:pt x="150" y="87"/>
                  </a:lnTo>
                  <a:lnTo>
                    <a:pt x="150" y="89"/>
                  </a:lnTo>
                  <a:lnTo>
                    <a:pt x="150" y="91"/>
                  </a:lnTo>
                  <a:lnTo>
                    <a:pt x="152" y="91"/>
                  </a:lnTo>
                  <a:lnTo>
                    <a:pt x="152" y="92"/>
                  </a:lnTo>
                  <a:lnTo>
                    <a:pt x="153" y="91"/>
                  </a:lnTo>
                  <a:lnTo>
                    <a:pt x="154" y="92"/>
                  </a:lnTo>
                  <a:lnTo>
                    <a:pt x="155" y="92"/>
                  </a:lnTo>
                  <a:lnTo>
                    <a:pt x="155" y="93"/>
                  </a:lnTo>
                  <a:lnTo>
                    <a:pt x="155" y="94"/>
                  </a:lnTo>
                  <a:lnTo>
                    <a:pt x="155" y="96"/>
                  </a:lnTo>
                  <a:lnTo>
                    <a:pt x="155" y="97"/>
                  </a:lnTo>
                  <a:lnTo>
                    <a:pt x="155" y="98"/>
                  </a:lnTo>
                  <a:lnTo>
                    <a:pt x="154" y="98"/>
                  </a:lnTo>
                  <a:lnTo>
                    <a:pt x="154" y="99"/>
                  </a:lnTo>
                  <a:lnTo>
                    <a:pt x="153" y="99"/>
                  </a:lnTo>
                  <a:lnTo>
                    <a:pt x="152" y="100"/>
                  </a:lnTo>
                  <a:lnTo>
                    <a:pt x="153" y="100"/>
                  </a:lnTo>
                  <a:lnTo>
                    <a:pt x="154" y="100"/>
                  </a:lnTo>
                  <a:lnTo>
                    <a:pt x="154" y="102"/>
                  </a:lnTo>
                  <a:lnTo>
                    <a:pt x="153" y="102"/>
                  </a:lnTo>
                  <a:lnTo>
                    <a:pt x="153" y="103"/>
                  </a:lnTo>
                  <a:lnTo>
                    <a:pt x="152" y="103"/>
                  </a:lnTo>
                  <a:lnTo>
                    <a:pt x="152" y="104"/>
                  </a:lnTo>
                  <a:lnTo>
                    <a:pt x="152" y="105"/>
                  </a:lnTo>
                  <a:lnTo>
                    <a:pt x="153" y="105"/>
                  </a:lnTo>
                  <a:lnTo>
                    <a:pt x="153" y="106"/>
                  </a:lnTo>
                  <a:lnTo>
                    <a:pt x="154" y="106"/>
                  </a:lnTo>
                  <a:lnTo>
                    <a:pt x="154" y="107"/>
                  </a:lnTo>
                  <a:lnTo>
                    <a:pt x="153" y="107"/>
                  </a:lnTo>
                  <a:lnTo>
                    <a:pt x="154" y="107"/>
                  </a:lnTo>
                  <a:lnTo>
                    <a:pt x="154" y="109"/>
                  </a:lnTo>
                  <a:lnTo>
                    <a:pt x="153" y="109"/>
                  </a:lnTo>
                  <a:lnTo>
                    <a:pt x="153" y="110"/>
                  </a:lnTo>
                  <a:lnTo>
                    <a:pt x="153" y="111"/>
                  </a:lnTo>
                  <a:lnTo>
                    <a:pt x="153" y="112"/>
                  </a:lnTo>
                  <a:lnTo>
                    <a:pt x="153" y="113"/>
                  </a:lnTo>
                  <a:lnTo>
                    <a:pt x="153" y="115"/>
                  </a:lnTo>
                  <a:lnTo>
                    <a:pt x="152" y="116"/>
                  </a:lnTo>
                  <a:lnTo>
                    <a:pt x="152" y="117"/>
                  </a:lnTo>
                  <a:lnTo>
                    <a:pt x="150" y="117"/>
                  </a:lnTo>
                  <a:lnTo>
                    <a:pt x="150" y="118"/>
                  </a:lnTo>
                  <a:lnTo>
                    <a:pt x="149" y="118"/>
                  </a:lnTo>
                  <a:lnTo>
                    <a:pt x="148" y="118"/>
                  </a:lnTo>
                  <a:lnTo>
                    <a:pt x="147" y="119"/>
                  </a:lnTo>
                  <a:lnTo>
                    <a:pt x="146" y="119"/>
                  </a:lnTo>
                  <a:lnTo>
                    <a:pt x="146" y="120"/>
                  </a:lnTo>
                  <a:lnTo>
                    <a:pt x="145" y="122"/>
                  </a:lnTo>
                  <a:lnTo>
                    <a:pt x="143" y="122"/>
                  </a:lnTo>
                  <a:lnTo>
                    <a:pt x="143" y="120"/>
                  </a:lnTo>
                  <a:lnTo>
                    <a:pt x="142" y="119"/>
                  </a:lnTo>
                  <a:lnTo>
                    <a:pt x="142" y="118"/>
                  </a:lnTo>
                  <a:lnTo>
                    <a:pt x="141" y="118"/>
                  </a:lnTo>
                  <a:lnTo>
                    <a:pt x="140" y="117"/>
                  </a:lnTo>
                  <a:lnTo>
                    <a:pt x="140" y="118"/>
                  </a:lnTo>
                  <a:lnTo>
                    <a:pt x="140" y="117"/>
                  </a:lnTo>
                  <a:lnTo>
                    <a:pt x="139" y="117"/>
                  </a:lnTo>
                  <a:lnTo>
                    <a:pt x="137" y="118"/>
                  </a:lnTo>
                  <a:lnTo>
                    <a:pt x="137" y="117"/>
                  </a:lnTo>
                  <a:lnTo>
                    <a:pt x="137" y="117"/>
                  </a:lnTo>
                  <a:lnTo>
                    <a:pt x="137" y="118"/>
                  </a:lnTo>
                  <a:lnTo>
                    <a:pt x="136" y="117"/>
                  </a:lnTo>
                  <a:lnTo>
                    <a:pt x="136" y="118"/>
                  </a:lnTo>
                  <a:lnTo>
                    <a:pt x="135" y="118"/>
                  </a:lnTo>
                  <a:lnTo>
                    <a:pt x="134" y="118"/>
                  </a:lnTo>
                  <a:lnTo>
                    <a:pt x="133" y="118"/>
                  </a:lnTo>
                  <a:lnTo>
                    <a:pt x="132" y="118"/>
                  </a:lnTo>
                  <a:lnTo>
                    <a:pt x="130" y="118"/>
                  </a:lnTo>
                  <a:lnTo>
                    <a:pt x="129" y="118"/>
                  </a:lnTo>
                  <a:lnTo>
                    <a:pt x="128" y="118"/>
                  </a:lnTo>
                  <a:lnTo>
                    <a:pt x="127" y="118"/>
                  </a:lnTo>
                  <a:lnTo>
                    <a:pt x="126" y="118"/>
                  </a:lnTo>
                  <a:lnTo>
                    <a:pt x="126" y="119"/>
                  </a:lnTo>
                  <a:lnTo>
                    <a:pt x="124" y="119"/>
                  </a:lnTo>
                  <a:lnTo>
                    <a:pt x="124" y="118"/>
                  </a:lnTo>
                  <a:lnTo>
                    <a:pt x="123" y="118"/>
                  </a:lnTo>
                  <a:lnTo>
                    <a:pt x="123" y="119"/>
                  </a:lnTo>
                  <a:lnTo>
                    <a:pt x="122" y="119"/>
                  </a:lnTo>
                  <a:lnTo>
                    <a:pt x="122" y="118"/>
                  </a:lnTo>
                  <a:lnTo>
                    <a:pt x="121" y="118"/>
                  </a:lnTo>
                  <a:lnTo>
                    <a:pt x="120" y="118"/>
                  </a:lnTo>
                  <a:lnTo>
                    <a:pt x="119" y="118"/>
                  </a:lnTo>
                  <a:lnTo>
                    <a:pt x="119" y="117"/>
                  </a:lnTo>
                  <a:lnTo>
                    <a:pt x="117" y="117"/>
                  </a:lnTo>
                  <a:lnTo>
                    <a:pt x="117" y="118"/>
                  </a:lnTo>
                  <a:lnTo>
                    <a:pt x="116" y="118"/>
                  </a:lnTo>
                  <a:lnTo>
                    <a:pt x="116" y="117"/>
                  </a:lnTo>
                  <a:lnTo>
                    <a:pt x="115" y="118"/>
                  </a:lnTo>
                  <a:lnTo>
                    <a:pt x="114" y="118"/>
                  </a:lnTo>
                  <a:lnTo>
                    <a:pt x="113" y="118"/>
                  </a:lnTo>
                  <a:lnTo>
                    <a:pt x="111" y="119"/>
                  </a:lnTo>
                  <a:lnTo>
                    <a:pt x="110" y="119"/>
                  </a:lnTo>
                  <a:lnTo>
                    <a:pt x="109" y="119"/>
                  </a:lnTo>
                  <a:lnTo>
                    <a:pt x="109" y="119"/>
                  </a:lnTo>
                  <a:lnTo>
                    <a:pt x="108" y="119"/>
                  </a:lnTo>
                  <a:lnTo>
                    <a:pt x="107" y="120"/>
                  </a:lnTo>
                  <a:lnTo>
                    <a:pt x="107" y="122"/>
                  </a:lnTo>
                  <a:lnTo>
                    <a:pt x="106" y="122"/>
                  </a:lnTo>
                  <a:lnTo>
                    <a:pt x="104" y="122"/>
                  </a:lnTo>
                  <a:lnTo>
                    <a:pt x="104" y="123"/>
                  </a:lnTo>
                  <a:lnTo>
                    <a:pt x="104" y="124"/>
                  </a:lnTo>
                  <a:lnTo>
                    <a:pt x="104" y="125"/>
                  </a:lnTo>
                  <a:lnTo>
                    <a:pt x="103" y="125"/>
                  </a:lnTo>
                  <a:lnTo>
                    <a:pt x="102" y="126"/>
                  </a:lnTo>
                  <a:lnTo>
                    <a:pt x="102" y="128"/>
                  </a:lnTo>
                  <a:lnTo>
                    <a:pt x="101" y="129"/>
                  </a:lnTo>
                  <a:lnTo>
                    <a:pt x="101" y="130"/>
                  </a:lnTo>
                  <a:lnTo>
                    <a:pt x="101" y="131"/>
                  </a:lnTo>
                  <a:lnTo>
                    <a:pt x="100" y="131"/>
                  </a:lnTo>
                  <a:lnTo>
                    <a:pt x="98" y="132"/>
                  </a:lnTo>
                  <a:lnTo>
                    <a:pt x="97" y="132"/>
                  </a:lnTo>
                  <a:lnTo>
                    <a:pt x="98" y="133"/>
                  </a:lnTo>
                  <a:lnTo>
                    <a:pt x="97" y="135"/>
                  </a:lnTo>
                  <a:lnTo>
                    <a:pt x="96" y="135"/>
                  </a:lnTo>
                  <a:lnTo>
                    <a:pt x="94" y="135"/>
                  </a:lnTo>
                  <a:lnTo>
                    <a:pt x="93" y="135"/>
                  </a:lnTo>
                  <a:lnTo>
                    <a:pt x="94" y="136"/>
                  </a:lnTo>
                  <a:lnTo>
                    <a:pt x="94" y="137"/>
                  </a:lnTo>
                  <a:lnTo>
                    <a:pt x="94" y="138"/>
                  </a:lnTo>
                  <a:lnTo>
                    <a:pt x="94" y="139"/>
                  </a:lnTo>
                  <a:lnTo>
                    <a:pt x="95" y="142"/>
                  </a:lnTo>
                  <a:lnTo>
                    <a:pt x="95" y="143"/>
                  </a:lnTo>
                  <a:lnTo>
                    <a:pt x="96" y="144"/>
                  </a:lnTo>
                  <a:lnTo>
                    <a:pt x="96" y="145"/>
                  </a:lnTo>
                  <a:lnTo>
                    <a:pt x="96" y="146"/>
                  </a:lnTo>
                  <a:lnTo>
                    <a:pt x="96" y="148"/>
                  </a:lnTo>
                  <a:lnTo>
                    <a:pt x="96" y="149"/>
                  </a:lnTo>
                  <a:lnTo>
                    <a:pt x="97" y="149"/>
                  </a:lnTo>
                  <a:lnTo>
                    <a:pt x="96" y="150"/>
                  </a:lnTo>
                  <a:lnTo>
                    <a:pt x="96" y="151"/>
                  </a:lnTo>
                  <a:lnTo>
                    <a:pt x="97" y="151"/>
                  </a:lnTo>
                  <a:lnTo>
                    <a:pt x="97" y="152"/>
                  </a:lnTo>
                  <a:lnTo>
                    <a:pt x="98" y="152"/>
                  </a:lnTo>
                  <a:lnTo>
                    <a:pt x="100" y="154"/>
                  </a:lnTo>
                  <a:lnTo>
                    <a:pt x="101" y="154"/>
                  </a:lnTo>
                  <a:lnTo>
                    <a:pt x="101" y="155"/>
                  </a:lnTo>
                  <a:lnTo>
                    <a:pt x="102" y="156"/>
                  </a:lnTo>
                  <a:lnTo>
                    <a:pt x="101" y="157"/>
                  </a:lnTo>
                  <a:lnTo>
                    <a:pt x="101" y="161"/>
                  </a:lnTo>
                  <a:lnTo>
                    <a:pt x="101" y="162"/>
                  </a:lnTo>
                  <a:lnTo>
                    <a:pt x="102" y="163"/>
                  </a:lnTo>
                  <a:lnTo>
                    <a:pt x="102" y="164"/>
                  </a:lnTo>
                  <a:lnTo>
                    <a:pt x="102" y="164"/>
                  </a:lnTo>
                  <a:lnTo>
                    <a:pt x="103" y="165"/>
                  </a:lnTo>
                  <a:lnTo>
                    <a:pt x="104" y="167"/>
                  </a:lnTo>
                  <a:lnTo>
                    <a:pt x="104" y="168"/>
                  </a:lnTo>
                  <a:lnTo>
                    <a:pt x="106" y="169"/>
                  </a:lnTo>
                  <a:lnTo>
                    <a:pt x="106" y="170"/>
                  </a:lnTo>
                  <a:lnTo>
                    <a:pt x="104" y="170"/>
                  </a:lnTo>
                  <a:lnTo>
                    <a:pt x="104" y="169"/>
                  </a:lnTo>
                  <a:lnTo>
                    <a:pt x="104" y="168"/>
                  </a:lnTo>
                  <a:lnTo>
                    <a:pt x="103" y="167"/>
                  </a:lnTo>
                  <a:lnTo>
                    <a:pt x="102" y="165"/>
                  </a:lnTo>
                  <a:lnTo>
                    <a:pt x="102" y="164"/>
                  </a:lnTo>
                  <a:lnTo>
                    <a:pt x="102" y="164"/>
                  </a:lnTo>
                  <a:lnTo>
                    <a:pt x="100" y="162"/>
                  </a:lnTo>
                  <a:lnTo>
                    <a:pt x="100" y="161"/>
                  </a:lnTo>
                  <a:lnTo>
                    <a:pt x="98" y="161"/>
                  </a:lnTo>
                  <a:lnTo>
                    <a:pt x="97" y="161"/>
                  </a:lnTo>
                  <a:lnTo>
                    <a:pt x="98" y="163"/>
                  </a:lnTo>
                  <a:lnTo>
                    <a:pt x="97" y="163"/>
                  </a:lnTo>
                  <a:lnTo>
                    <a:pt x="97" y="162"/>
                  </a:lnTo>
                  <a:lnTo>
                    <a:pt x="96" y="162"/>
                  </a:lnTo>
                  <a:lnTo>
                    <a:pt x="94" y="161"/>
                  </a:lnTo>
                  <a:lnTo>
                    <a:pt x="93" y="161"/>
                  </a:lnTo>
                  <a:lnTo>
                    <a:pt x="93" y="159"/>
                  </a:lnTo>
                  <a:lnTo>
                    <a:pt x="93" y="158"/>
                  </a:lnTo>
                  <a:lnTo>
                    <a:pt x="94" y="158"/>
                  </a:lnTo>
                  <a:lnTo>
                    <a:pt x="94" y="157"/>
                  </a:lnTo>
                  <a:lnTo>
                    <a:pt x="94" y="158"/>
                  </a:lnTo>
                  <a:lnTo>
                    <a:pt x="93" y="158"/>
                  </a:lnTo>
                  <a:lnTo>
                    <a:pt x="93" y="157"/>
                  </a:lnTo>
                  <a:lnTo>
                    <a:pt x="93" y="156"/>
                  </a:lnTo>
                  <a:lnTo>
                    <a:pt x="93" y="157"/>
                  </a:lnTo>
                  <a:lnTo>
                    <a:pt x="93" y="156"/>
                  </a:lnTo>
                  <a:lnTo>
                    <a:pt x="91" y="156"/>
                  </a:lnTo>
                  <a:lnTo>
                    <a:pt x="91" y="157"/>
                  </a:lnTo>
                  <a:lnTo>
                    <a:pt x="91" y="156"/>
                  </a:lnTo>
                  <a:lnTo>
                    <a:pt x="91" y="157"/>
                  </a:lnTo>
                  <a:lnTo>
                    <a:pt x="93" y="157"/>
                  </a:lnTo>
                  <a:lnTo>
                    <a:pt x="93" y="158"/>
                  </a:lnTo>
                  <a:lnTo>
                    <a:pt x="91" y="158"/>
                  </a:lnTo>
                  <a:lnTo>
                    <a:pt x="90" y="157"/>
                  </a:lnTo>
                  <a:lnTo>
                    <a:pt x="90" y="156"/>
                  </a:lnTo>
                  <a:lnTo>
                    <a:pt x="89" y="156"/>
                  </a:lnTo>
                  <a:lnTo>
                    <a:pt x="89" y="155"/>
                  </a:lnTo>
                  <a:lnTo>
                    <a:pt x="88" y="155"/>
                  </a:lnTo>
                  <a:lnTo>
                    <a:pt x="89" y="155"/>
                  </a:lnTo>
                  <a:lnTo>
                    <a:pt x="89" y="154"/>
                  </a:lnTo>
                  <a:lnTo>
                    <a:pt x="88" y="154"/>
                  </a:lnTo>
                  <a:lnTo>
                    <a:pt x="87" y="154"/>
                  </a:lnTo>
                  <a:lnTo>
                    <a:pt x="88" y="154"/>
                  </a:lnTo>
                  <a:lnTo>
                    <a:pt x="88" y="155"/>
                  </a:lnTo>
                  <a:lnTo>
                    <a:pt x="88" y="154"/>
                  </a:lnTo>
                  <a:lnTo>
                    <a:pt x="87" y="154"/>
                  </a:lnTo>
                  <a:lnTo>
                    <a:pt x="87" y="152"/>
                  </a:lnTo>
                  <a:lnTo>
                    <a:pt x="85" y="152"/>
                  </a:lnTo>
                  <a:lnTo>
                    <a:pt x="85" y="154"/>
                  </a:lnTo>
                  <a:lnTo>
                    <a:pt x="85" y="152"/>
                  </a:lnTo>
                  <a:lnTo>
                    <a:pt x="85" y="154"/>
                  </a:lnTo>
                  <a:lnTo>
                    <a:pt x="85" y="152"/>
                  </a:lnTo>
                  <a:lnTo>
                    <a:pt x="84" y="152"/>
                  </a:lnTo>
                  <a:lnTo>
                    <a:pt x="84" y="151"/>
                  </a:lnTo>
                  <a:lnTo>
                    <a:pt x="83" y="151"/>
                  </a:lnTo>
                  <a:lnTo>
                    <a:pt x="83" y="150"/>
                  </a:lnTo>
                  <a:lnTo>
                    <a:pt x="82" y="150"/>
                  </a:lnTo>
                  <a:lnTo>
                    <a:pt x="81" y="150"/>
                  </a:lnTo>
                  <a:lnTo>
                    <a:pt x="81" y="151"/>
                  </a:lnTo>
                  <a:lnTo>
                    <a:pt x="81" y="151"/>
                  </a:lnTo>
                  <a:lnTo>
                    <a:pt x="80" y="151"/>
                  </a:lnTo>
                  <a:lnTo>
                    <a:pt x="80" y="152"/>
                  </a:lnTo>
                  <a:lnTo>
                    <a:pt x="78" y="151"/>
                  </a:lnTo>
                  <a:lnTo>
                    <a:pt x="78" y="152"/>
                  </a:lnTo>
                  <a:lnTo>
                    <a:pt x="77" y="152"/>
                  </a:lnTo>
                  <a:lnTo>
                    <a:pt x="76" y="152"/>
                  </a:lnTo>
                  <a:lnTo>
                    <a:pt x="75" y="151"/>
                  </a:lnTo>
                  <a:lnTo>
                    <a:pt x="74" y="151"/>
                  </a:lnTo>
                  <a:lnTo>
                    <a:pt x="70" y="151"/>
                  </a:lnTo>
                  <a:lnTo>
                    <a:pt x="69" y="151"/>
                  </a:lnTo>
                  <a:lnTo>
                    <a:pt x="68" y="152"/>
                  </a:lnTo>
                  <a:lnTo>
                    <a:pt x="68" y="151"/>
                  </a:lnTo>
                  <a:lnTo>
                    <a:pt x="67" y="151"/>
                  </a:lnTo>
                  <a:lnTo>
                    <a:pt x="65" y="151"/>
                  </a:lnTo>
                  <a:lnTo>
                    <a:pt x="67" y="151"/>
                  </a:lnTo>
                  <a:lnTo>
                    <a:pt x="67" y="150"/>
                  </a:lnTo>
                  <a:lnTo>
                    <a:pt x="65" y="150"/>
                  </a:lnTo>
                  <a:lnTo>
                    <a:pt x="67" y="149"/>
                  </a:lnTo>
                  <a:lnTo>
                    <a:pt x="68" y="149"/>
                  </a:lnTo>
                  <a:lnTo>
                    <a:pt x="68" y="148"/>
                  </a:lnTo>
                  <a:lnTo>
                    <a:pt x="67" y="148"/>
                  </a:lnTo>
                  <a:lnTo>
                    <a:pt x="67" y="146"/>
                  </a:lnTo>
                  <a:lnTo>
                    <a:pt x="67" y="145"/>
                  </a:lnTo>
                  <a:lnTo>
                    <a:pt x="68" y="145"/>
                  </a:lnTo>
                  <a:lnTo>
                    <a:pt x="68" y="144"/>
                  </a:lnTo>
                  <a:lnTo>
                    <a:pt x="67" y="143"/>
                  </a:lnTo>
                  <a:lnTo>
                    <a:pt x="67" y="142"/>
                  </a:lnTo>
                  <a:lnTo>
                    <a:pt x="68" y="141"/>
                  </a:lnTo>
                  <a:lnTo>
                    <a:pt x="68" y="139"/>
                  </a:lnTo>
                  <a:lnTo>
                    <a:pt x="67" y="139"/>
                  </a:lnTo>
                  <a:lnTo>
                    <a:pt x="67" y="138"/>
                  </a:lnTo>
                  <a:lnTo>
                    <a:pt x="68" y="138"/>
                  </a:lnTo>
                  <a:lnTo>
                    <a:pt x="69" y="137"/>
                  </a:lnTo>
                  <a:lnTo>
                    <a:pt x="69" y="136"/>
                  </a:lnTo>
                  <a:lnTo>
                    <a:pt x="68" y="136"/>
                  </a:lnTo>
                  <a:lnTo>
                    <a:pt x="69" y="136"/>
                  </a:lnTo>
                  <a:lnTo>
                    <a:pt x="69" y="136"/>
                  </a:lnTo>
                  <a:lnTo>
                    <a:pt x="68" y="136"/>
                  </a:lnTo>
                  <a:lnTo>
                    <a:pt x="67" y="136"/>
                  </a:lnTo>
                  <a:lnTo>
                    <a:pt x="65" y="136"/>
                  </a:lnTo>
                  <a:lnTo>
                    <a:pt x="64" y="136"/>
                  </a:lnTo>
                  <a:lnTo>
                    <a:pt x="63" y="136"/>
                  </a:lnTo>
                  <a:lnTo>
                    <a:pt x="62" y="136"/>
                  </a:lnTo>
                  <a:lnTo>
                    <a:pt x="61" y="135"/>
                  </a:lnTo>
                  <a:lnTo>
                    <a:pt x="61" y="133"/>
                  </a:lnTo>
                  <a:lnTo>
                    <a:pt x="61" y="135"/>
                  </a:lnTo>
                  <a:lnTo>
                    <a:pt x="61" y="136"/>
                  </a:lnTo>
                  <a:lnTo>
                    <a:pt x="58" y="136"/>
                  </a:lnTo>
                  <a:lnTo>
                    <a:pt x="57" y="136"/>
                  </a:lnTo>
                  <a:lnTo>
                    <a:pt x="56" y="136"/>
                  </a:lnTo>
                  <a:lnTo>
                    <a:pt x="55" y="136"/>
                  </a:lnTo>
                  <a:lnTo>
                    <a:pt x="54" y="136"/>
                  </a:lnTo>
                  <a:lnTo>
                    <a:pt x="52" y="136"/>
                  </a:lnTo>
                  <a:lnTo>
                    <a:pt x="52" y="136"/>
                  </a:lnTo>
                  <a:lnTo>
                    <a:pt x="51" y="136"/>
                  </a:lnTo>
                  <a:lnTo>
                    <a:pt x="51" y="137"/>
                  </a:lnTo>
                  <a:lnTo>
                    <a:pt x="50" y="137"/>
                  </a:lnTo>
                  <a:lnTo>
                    <a:pt x="51" y="137"/>
                  </a:lnTo>
                  <a:lnTo>
                    <a:pt x="51" y="138"/>
                  </a:lnTo>
                  <a:lnTo>
                    <a:pt x="50" y="138"/>
                  </a:lnTo>
                  <a:lnTo>
                    <a:pt x="50" y="139"/>
                  </a:lnTo>
                  <a:lnTo>
                    <a:pt x="50" y="141"/>
                  </a:lnTo>
                  <a:lnTo>
                    <a:pt x="51" y="142"/>
                  </a:lnTo>
                  <a:lnTo>
                    <a:pt x="52" y="142"/>
                  </a:lnTo>
                  <a:lnTo>
                    <a:pt x="52" y="143"/>
                  </a:lnTo>
                  <a:lnTo>
                    <a:pt x="52" y="144"/>
                  </a:lnTo>
                  <a:lnTo>
                    <a:pt x="51" y="145"/>
                  </a:lnTo>
                  <a:lnTo>
                    <a:pt x="51" y="146"/>
                  </a:lnTo>
                  <a:lnTo>
                    <a:pt x="51" y="148"/>
                  </a:lnTo>
                  <a:lnTo>
                    <a:pt x="50" y="149"/>
                  </a:lnTo>
                  <a:lnTo>
                    <a:pt x="50" y="150"/>
                  </a:lnTo>
                  <a:lnTo>
                    <a:pt x="50" y="151"/>
                  </a:lnTo>
                  <a:lnTo>
                    <a:pt x="50" y="152"/>
                  </a:lnTo>
                  <a:lnTo>
                    <a:pt x="50" y="154"/>
                  </a:lnTo>
                  <a:lnTo>
                    <a:pt x="50" y="155"/>
                  </a:lnTo>
                  <a:lnTo>
                    <a:pt x="50" y="156"/>
                  </a:lnTo>
                  <a:lnTo>
                    <a:pt x="51" y="157"/>
                  </a:lnTo>
                  <a:lnTo>
                    <a:pt x="50" y="159"/>
                  </a:lnTo>
                  <a:lnTo>
                    <a:pt x="51" y="159"/>
                  </a:lnTo>
                  <a:lnTo>
                    <a:pt x="51" y="161"/>
                  </a:lnTo>
                  <a:lnTo>
                    <a:pt x="50" y="161"/>
                  </a:lnTo>
                  <a:lnTo>
                    <a:pt x="50" y="162"/>
                  </a:lnTo>
                  <a:lnTo>
                    <a:pt x="50" y="163"/>
                  </a:lnTo>
                  <a:lnTo>
                    <a:pt x="48" y="164"/>
                  </a:lnTo>
                  <a:lnTo>
                    <a:pt x="48" y="165"/>
                  </a:lnTo>
                  <a:lnTo>
                    <a:pt x="48" y="167"/>
                  </a:lnTo>
                  <a:lnTo>
                    <a:pt x="46" y="167"/>
                  </a:lnTo>
                  <a:lnTo>
                    <a:pt x="46" y="168"/>
                  </a:lnTo>
                  <a:lnTo>
                    <a:pt x="46" y="169"/>
                  </a:lnTo>
                  <a:lnTo>
                    <a:pt x="45" y="169"/>
                  </a:lnTo>
                  <a:lnTo>
                    <a:pt x="44" y="171"/>
                  </a:lnTo>
                  <a:lnTo>
                    <a:pt x="44" y="172"/>
                  </a:lnTo>
                  <a:lnTo>
                    <a:pt x="43" y="174"/>
                  </a:lnTo>
                  <a:lnTo>
                    <a:pt x="43" y="175"/>
                  </a:lnTo>
                  <a:lnTo>
                    <a:pt x="43" y="176"/>
                  </a:lnTo>
                  <a:lnTo>
                    <a:pt x="42" y="176"/>
                  </a:lnTo>
                  <a:lnTo>
                    <a:pt x="42" y="177"/>
                  </a:lnTo>
                  <a:lnTo>
                    <a:pt x="42" y="178"/>
                  </a:lnTo>
                  <a:lnTo>
                    <a:pt x="43" y="178"/>
                  </a:lnTo>
                  <a:lnTo>
                    <a:pt x="43" y="180"/>
                  </a:lnTo>
                  <a:lnTo>
                    <a:pt x="42" y="180"/>
                  </a:lnTo>
                  <a:lnTo>
                    <a:pt x="41" y="180"/>
                  </a:lnTo>
                  <a:lnTo>
                    <a:pt x="41" y="181"/>
                  </a:lnTo>
                  <a:lnTo>
                    <a:pt x="41" y="182"/>
                  </a:lnTo>
                  <a:lnTo>
                    <a:pt x="41" y="183"/>
                  </a:lnTo>
                  <a:lnTo>
                    <a:pt x="41" y="184"/>
                  </a:lnTo>
                  <a:lnTo>
                    <a:pt x="41" y="186"/>
                  </a:lnTo>
                  <a:lnTo>
                    <a:pt x="39" y="186"/>
                  </a:lnTo>
                  <a:lnTo>
                    <a:pt x="39" y="187"/>
                  </a:lnTo>
                  <a:lnTo>
                    <a:pt x="38" y="189"/>
                  </a:lnTo>
                  <a:lnTo>
                    <a:pt x="37" y="190"/>
                  </a:lnTo>
                  <a:lnTo>
                    <a:pt x="37" y="191"/>
                  </a:lnTo>
                  <a:lnTo>
                    <a:pt x="37" y="193"/>
                  </a:lnTo>
                  <a:lnTo>
                    <a:pt x="36" y="193"/>
                  </a:lnTo>
                  <a:lnTo>
                    <a:pt x="36" y="194"/>
                  </a:lnTo>
                  <a:lnTo>
                    <a:pt x="37" y="194"/>
                  </a:lnTo>
                  <a:lnTo>
                    <a:pt x="37" y="195"/>
                  </a:lnTo>
                  <a:lnTo>
                    <a:pt x="36" y="195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3" y="195"/>
                  </a:lnTo>
                  <a:lnTo>
                    <a:pt x="35" y="196"/>
                  </a:lnTo>
                  <a:lnTo>
                    <a:pt x="36" y="197"/>
                  </a:lnTo>
                  <a:lnTo>
                    <a:pt x="35" y="197"/>
                  </a:lnTo>
                  <a:lnTo>
                    <a:pt x="35" y="199"/>
                  </a:lnTo>
                  <a:lnTo>
                    <a:pt x="35" y="200"/>
                  </a:lnTo>
                  <a:lnTo>
                    <a:pt x="33" y="200"/>
                  </a:lnTo>
                  <a:lnTo>
                    <a:pt x="35" y="200"/>
                  </a:lnTo>
                  <a:lnTo>
                    <a:pt x="35" y="201"/>
                  </a:lnTo>
                  <a:lnTo>
                    <a:pt x="35" y="202"/>
                  </a:lnTo>
                  <a:lnTo>
                    <a:pt x="35" y="203"/>
                  </a:lnTo>
                  <a:lnTo>
                    <a:pt x="35" y="204"/>
                  </a:lnTo>
                  <a:lnTo>
                    <a:pt x="33" y="206"/>
                  </a:lnTo>
                  <a:lnTo>
                    <a:pt x="33" y="207"/>
                  </a:lnTo>
                  <a:lnTo>
                    <a:pt x="35" y="207"/>
                  </a:lnTo>
                  <a:lnTo>
                    <a:pt x="35" y="208"/>
                  </a:lnTo>
                  <a:lnTo>
                    <a:pt x="35" y="209"/>
                  </a:lnTo>
                  <a:lnTo>
                    <a:pt x="36" y="210"/>
                  </a:lnTo>
                  <a:lnTo>
                    <a:pt x="36" y="213"/>
                  </a:lnTo>
                  <a:lnTo>
                    <a:pt x="37" y="214"/>
                  </a:lnTo>
                  <a:lnTo>
                    <a:pt x="36" y="214"/>
                  </a:lnTo>
                  <a:lnTo>
                    <a:pt x="36" y="215"/>
                  </a:lnTo>
                  <a:lnTo>
                    <a:pt x="36" y="216"/>
                  </a:lnTo>
                  <a:lnTo>
                    <a:pt x="36" y="217"/>
                  </a:lnTo>
                  <a:lnTo>
                    <a:pt x="37" y="217"/>
                  </a:lnTo>
                  <a:lnTo>
                    <a:pt x="38" y="217"/>
                  </a:lnTo>
                  <a:lnTo>
                    <a:pt x="39" y="217"/>
                  </a:lnTo>
                  <a:lnTo>
                    <a:pt x="41" y="217"/>
                  </a:lnTo>
                  <a:lnTo>
                    <a:pt x="41" y="216"/>
                  </a:lnTo>
                  <a:lnTo>
                    <a:pt x="42" y="216"/>
                  </a:lnTo>
                  <a:lnTo>
                    <a:pt x="43" y="216"/>
                  </a:lnTo>
                  <a:lnTo>
                    <a:pt x="44" y="215"/>
                  </a:lnTo>
                  <a:lnTo>
                    <a:pt x="45" y="215"/>
                  </a:lnTo>
                  <a:lnTo>
                    <a:pt x="46" y="215"/>
                  </a:lnTo>
                  <a:lnTo>
                    <a:pt x="48" y="215"/>
                  </a:lnTo>
                  <a:lnTo>
                    <a:pt x="48" y="216"/>
                  </a:lnTo>
                  <a:lnTo>
                    <a:pt x="48" y="217"/>
                  </a:lnTo>
                  <a:lnTo>
                    <a:pt x="49" y="216"/>
                  </a:lnTo>
                  <a:lnTo>
                    <a:pt x="49" y="219"/>
                  </a:lnTo>
                  <a:lnTo>
                    <a:pt x="49" y="220"/>
                  </a:lnTo>
                  <a:lnTo>
                    <a:pt x="49" y="221"/>
                  </a:lnTo>
                  <a:lnTo>
                    <a:pt x="49" y="222"/>
                  </a:lnTo>
                  <a:lnTo>
                    <a:pt x="49" y="222"/>
                  </a:lnTo>
                  <a:lnTo>
                    <a:pt x="49" y="223"/>
                  </a:lnTo>
                  <a:lnTo>
                    <a:pt x="50" y="227"/>
                  </a:lnTo>
                  <a:lnTo>
                    <a:pt x="50" y="228"/>
                  </a:lnTo>
                  <a:lnTo>
                    <a:pt x="51" y="229"/>
                  </a:lnTo>
                  <a:lnTo>
                    <a:pt x="52" y="230"/>
                  </a:lnTo>
                  <a:lnTo>
                    <a:pt x="52" y="232"/>
                  </a:lnTo>
                  <a:lnTo>
                    <a:pt x="52" y="232"/>
                  </a:lnTo>
                  <a:lnTo>
                    <a:pt x="52" y="233"/>
                  </a:lnTo>
                  <a:lnTo>
                    <a:pt x="54" y="232"/>
                  </a:lnTo>
                  <a:lnTo>
                    <a:pt x="52" y="232"/>
                  </a:lnTo>
                  <a:lnTo>
                    <a:pt x="52" y="230"/>
                  </a:lnTo>
                  <a:lnTo>
                    <a:pt x="52" y="229"/>
                  </a:lnTo>
                  <a:lnTo>
                    <a:pt x="52" y="230"/>
                  </a:lnTo>
                  <a:lnTo>
                    <a:pt x="54" y="230"/>
                  </a:lnTo>
                  <a:lnTo>
                    <a:pt x="54" y="232"/>
                  </a:lnTo>
                  <a:lnTo>
                    <a:pt x="55" y="234"/>
                  </a:lnTo>
                  <a:lnTo>
                    <a:pt x="55" y="238"/>
                  </a:lnTo>
                  <a:lnTo>
                    <a:pt x="56" y="241"/>
                  </a:lnTo>
                  <a:lnTo>
                    <a:pt x="56" y="243"/>
                  </a:lnTo>
                  <a:lnTo>
                    <a:pt x="58" y="251"/>
                  </a:lnTo>
                  <a:lnTo>
                    <a:pt x="59" y="252"/>
                  </a:lnTo>
                  <a:lnTo>
                    <a:pt x="61" y="253"/>
                  </a:lnTo>
                  <a:lnTo>
                    <a:pt x="61" y="254"/>
                  </a:lnTo>
                  <a:lnTo>
                    <a:pt x="59" y="254"/>
                  </a:lnTo>
                  <a:lnTo>
                    <a:pt x="58" y="253"/>
                  </a:lnTo>
                  <a:lnTo>
                    <a:pt x="57" y="253"/>
                  </a:lnTo>
                  <a:lnTo>
                    <a:pt x="58" y="253"/>
                  </a:lnTo>
                  <a:lnTo>
                    <a:pt x="57" y="252"/>
                  </a:lnTo>
                  <a:lnTo>
                    <a:pt x="57" y="251"/>
                  </a:lnTo>
                  <a:lnTo>
                    <a:pt x="57" y="251"/>
                  </a:lnTo>
                  <a:lnTo>
                    <a:pt x="57" y="249"/>
                  </a:lnTo>
                  <a:lnTo>
                    <a:pt x="57" y="248"/>
                  </a:lnTo>
                  <a:lnTo>
                    <a:pt x="56" y="248"/>
                  </a:lnTo>
                  <a:lnTo>
                    <a:pt x="55" y="249"/>
                  </a:lnTo>
                  <a:lnTo>
                    <a:pt x="55" y="248"/>
                  </a:lnTo>
                  <a:lnTo>
                    <a:pt x="56" y="248"/>
                  </a:lnTo>
                  <a:lnTo>
                    <a:pt x="56" y="247"/>
                  </a:lnTo>
                  <a:lnTo>
                    <a:pt x="56" y="246"/>
                  </a:lnTo>
                  <a:lnTo>
                    <a:pt x="55" y="245"/>
                  </a:lnTo>
                  <a:lnTo>
                    <a:pt x="55" y="243"/>
                  </a:lnTo>
                  <a:lnTo>
                    <a:pt x="54" y="245"/>
                  </a:lnTo>
                  <a:lnTo>
                    <a:pt x="52" y="245"/>
                  </a:lnTo>
                  <a:lnTo>
                    <a:pt x="52" y="246"/>
                  </a:lnTo>
                  <a:lnTo>
                    <a:pt x="52" y="247"/>
                  </a:lnTo>
                  <a:lnTo>
                    <a:pt x="52" y="248"/>
                  </a:lnTo>
                  <a:lnTo>
                    <a:pt x="52" y="249"/>
                  </a:lnTo>
                  <a:lnTo>
                    <a:pt x="54" y="249"/>
                  </a:lnTo>
                  <a:lnTo>
                    <a:pt x="54" y="251"/>
                  </a:lnTo>
                  <a:lnTo>
                    <a:pt x="55" y="251"/>
                  </a:lnTo>
                  <a:lnTo>
                    <a:pt x="55" y="252"/>
                  </a:lnTo>
                  <a:lnTo>
                    <a:pt x="56" y="252"/>
                  </a:lnTo>
                  <a:lnTo>
                    <a:pt x="57" y="252"/>
                  </a:lnTo>
                  <a:lnTo>
                    <a:pt x="57" y="253"/>
                  </a:lnTo>
                  <a:lnTo>
                    <a:pt x="57" y="254"/>
                  </a:lnTo>
                  <a:lnTo>
                    <a:pt x="57" y="255"/>
                  </a:lnTo>
                  <a:lnTo>
                    <a:pt x="58" y="255"/>
                  </a:lnTo>
                  <a:lnTo>
                    <a:pt x="59" y="255"/>
                  </a:lnTo>
                  <a:lnTo>
                    <a:pt x="61" y="255"/>
                  </a:lnTo>
                  <a:lnTo>
                    <a:pt x="61" y="254"/>
                  </a:lnTo>
                  <a:lnTo>
                    <a:pt x="64" y="259"/>
                  </a:lnTo>
                  <a:lnTo>
                    <a:pt x="65" y="259"/>
                  </a:lnTo>
                  <a:lnTo>
                    <a:pt x="67" y="259"/>
                  </a:lnTo>
                  <a:lnTo>
                    <a:pt x="67" y="260"/>
                  </a:lnTo>
                  <a:lnTo>
                    <a:pt x="68" y="261"/>
                  </a:lnTo>
                  <a:lnTo>
                    <a:pt x="69" y="261"/>
                  </a:lnTo>
                  <a:lnTo>
                    <a:pt x="70" y="261"/>
                  </a:lnTo>
                  <a:lnTo>
                    <a:pt x="72" y="261"/>
                  </a:lnTo>
                  <a:lnTo>
                    <a:pt x="74" y="261"/>
                  </a:lnTo>
                  <a:lnTo>
                    <a:pt x="74" y="260"/>
                  </a:lnTo>
                  <a:lnTo>
                    <a:pt x="75" y="260"/>
                  </a:lnTo>
                  <a:lnTo>
                    <a:pt x="75" y="261"/>
                  </a:lnTo>
                  <a:lnTo>
                    <a:pt x="76" y="261"/>
                  </a:lnTo>
                  <a:lnTo>
                    <a:pt x="76" y="260"/>
                  </a:lnTo>
                  <a:lnTo>
                    <a:pt x="75" y="260"/>
                  </a:lnTo>
                  <a:lnTo>
                    <a:pt x="74" y="259"/>
                  </a:lnTo>
                  <a:lnTo>
                    <a:pt x="75" y="259"/>
                  </a:lnTo>
                  <a:lnTo>
                    <a:pt x="76" y="260"/>
                  </a:lnTo>
                  <a:lnTo>
                    <a:pt x="77" y="260"/>
                  </a:lnTo>
                  <a:lnTo>
                    <a:pt x="78" y="260"/>
                  </a:lnTo>
                  <a:lnTo>
                    <a:pt x="78" y="261"/>
                  </a:lnTo>
                  <a:lnTo>
                    <a:pt x="80" y="261"/>
                  </a:lnTo>
                  <a:lnTo>
                    <a:pt x="81" y="265"/>
                  </a:lnTo>
                  <a:lnTo>
                    <a:pt x="82" y="267"/>
                  </a:lnTo>
                  <a:lnTo>
                    <a:pt x="83" y="268"/>
                  </a:lnTo>
                  <a:lnTo>
                    <a:pt x="85" y="269"/>
                  </a:lnTo>
                  <a:lnTo>
                    <a:pt x="88" y="272"/>
                  </a:lnTo>
                  <a:lnTo>
                    <a:pt x="89" y="273"/>
                  </a:lnTo>
                  <a:lnTo>
                    <a:pt x="88" y="274"/>
                  </a:lnTo>
                  <a:lnTo>
                    <a:pt x="88" y="275"/>
                  </a:lnTo>
                  <a:lnTo>
                    <a:pt x="88" y="277"/>
                  </a:lnTo>
                  <a:lnTo>
                    <a:pt x="87" y="278"/>
                  </a:lnTo>
                  <a:lnTo>
                    <a:pt x="85" y="278"/>
                  </a:lnTo>
                  <a:lnTo>
                    <a:pt x="85" y="279"/>
                  </a:lnTo>
                  <a:lnTo>
                    <a:pt x="85" y="279"/>
                  </a:lnTo>
                  <a:lnTo>
                    <a:pt x="84" y="280"/>
                  </a:lnTo>
                  <a:lnTo>
                    <a:pt x="83" y="281"/>
                  </a:lnTo>
                  <a:lnTo>
                    <a:pt x="82" y="281"/>
                  </a:lnTo>
                  <a:lnTo>
                    <a:pt x="81" y="281"/>
                  </a:lnTo>
                  <a:lnTo>
                    <a:pt x="81" y="280"/>
                  </a:lnTo>
                  <a:lnTo>
                    <a:pt x="81" y="279"/>
                  </a:lnTo>
                  <a:lnTo>
                    <a:pt x="80" y="279"/>
                  </a:lnTo>
                  <a:lnTo>
                    <a:pt x="78" y="279"/>
                  </a:lnTo>
                  <a:lnTo>
                    <a:pt x="76" y="280"/>
                  </a:lnTo>
                  <a:lnTo>
                    <a:pt x="75" y="280"/>
                  </a:lnTo>
                  <a:lnTo>
                    <a:pt x="74" y="280"/>
                  </a:lnTo>
                  <a:lnTo>
                    <a:pt x="74" y="281"/>
                  </a:lnTo>
                  <a:lnTo>
                    <a:pt x="74" y="283"/>
                  </a:lnTo>
                  <a:lnTo>
                    <a:pt x="72" y="283"/>
                  </a:lnTo>
                  <a:lnTo>
                    <a:pt x="72" y="284"/>
                  </a:lnTo>
                  <a:lnTo>
                    <a:pt x="71" y="284"/>
                  </a:lnTo>
                  <a:lnTo>
                    <a:pt x="70" y="284"/>
                  </a:lnTo>
                  <a:lnTo>
                    <a:pt x="70" y="283"/>
                  </a:lnTo>
                  <a:lnTo>
                    <a:pt x="69" y="283"/>
                  </a:lnTo>
                  <a:lnTo>
                    <a:pt x="69" y="281"/>
                  </a:lnTo>
                  <a:lnTo>
                    <a:pt x="68" y="281"/>
                  </a:lnTo>
                  <a:lnTo>
                    <a:pt x="68" y="280"/>
                  </a:lnTo>
                  <a:lnTo>
                    <a:pt x="69" y="279"/>
                  </a:lnTo>
                  <a:lnTo>
                    <a:pt x="70" y="279"/>
                  </a:lnTo>
                  <a:lnTo>
                    <a:pt x="70" y="279"/>
                  </a:lnTo>
                  <a:lnTo>
                    <a:pt x="70" y="278"/>
                  </a:lnTo>
                  <a:lnTo>
                    <a:pt x="70" y="277"/>
                  </a:lnTo>
                  <a:lnTo>
                    <a:pt x="70" y="275"/>
                  </a:lnTo>
                  <a:lnTo>
                    <a:pt x="70" y="274"/>
                  </a:lnTo>
                  <a:lnTo>
                    <a:pt x="70" y="273"/>
                  </a:lnTo>
                  <a:lnTo>
                    <a:pt x="69" y="273"/>
                  </a:lnTo>
                  <a:lnTo>
                    <a:pt x="68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2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4" y="269"/>
                  </a:lnTo>
                  <a:lnTo>
                    <a:pt x="63" y="268"/>
                  </a:lnTo>
                  <a:lnTo>
                    <a:pt x="62" y="269"/>
                  </a:lnTo>
                  <a:lnTo>
                    <a:pt x="61" y="268"/>
                  </a:lnTo>
                  <a:lnTo>
                    <a:pt x="59" y="268"/>
                  </a:lnTo>
                  <a:lnTo>
                    <a:pt x="58" y="268"/>
                  </a:lnTo>
                  <a:lnTo>
                    <a:pt x="57" y="268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5" y="265"/>
                  </a:lnTo>
                  <a:lnTo>
                    <a:pt x="54" y="265"/>
                  </a:lnTo>
                  <a:lnTo>
                    <a:pt x="54" y="264"/>
                  </a:lnTo>
                  <a:lnTo>
                    <a:pt x="52" y="264"/>
                  </a:lnTo>
                  <a:lnTo>
                    <a:pt x="52" y="265"/>
                  </a:lnTo>
                  <a:lnTo>
                    <a:pt x="52" y="266"/>
                  </a:lnTo>
                  <a:lnTo>
                    <a:pt x="52" y="267"/>
                  </a:lnTo>
                  <a:lnTo>
                    <a:pt x="52" y="268"/>
                  </a:lnTo>
                  <a:lnTo>
                    <a:pt x="52" y="269"/>
                  </a:lnTo>
                  <a:lnTo>
                    <a:pt x="52" y="268"/>
                  </a:lnTo>
                  <a:lnTo>
                    <a:pt x="52" y="267"/>
                  </a:lnTo>
                  <a:lnTo>
                    <a:pt x="51" y="268"/>
                  </a:lnTo>
                  <a:lnTo>
                    <a:pt x="51" y="267"/>
                  </a:lnTo>
                  <a:lnTo>
                    <a:pt x="50" y="267"/>
                  </a:lnTo>
                  <a:lnTo>
                    <a:pt x="50" y="266"/>
                  </a:lnTo>
                  <a:lnTo>
                    <a:pt x="50" y="265"/>
                  </a:lnTo>
                  <a:lnTo>
                    <a:pt x="49" y="265"/>
                  </a:lnTo>
                  <a:lnTo>
                    <a:pt x="49" y="264"/>
                  </a:lnTo>
                  <a:lnTo>
                    <a:pt x="48" y="264"/>
                  </a:lnTo>
                  <a:lnTo>
                    <a:pt x="48" y="262"/>
                  </a:lnTo>
                  <a:lnTo>
                    <a:pt x="46" y="262"/>
                  </a:lnTo>
                  <a:lnTo>
                    <a:pt x="45" y="261"/>
                  </a:lnTo>
                  <a:lnTo>
                    <a:pt x="44" y="261"/>
                  </a:lnTo>
                  <a:lnTo>
                    <a:pt x="44" y="260"/>
                  </a:lnTo>
                  <a:lnTo>
                    <a:pt x="45" y="260"/>
                  </a:lnTo>
                  <a:lnTo>
                    <a:pt x="45" y="259"/>
                  </a:lnTo>
                  <a:lnTo>
                    <a:pt x="44" y="259"/>
                  </a:lnTo>
                  <a:lnTo>
                    <a:pt x="44" y="258"/>
                  </a:lnTo>
                  <a:lnTo>
                    <a:pt x="45" y="256"/>
                  </a:lnTo>
                  <a:lnTo>
                    <a:pt x="45" y="255"/>
                  </a:lnTo>
                  <a:lnTo>
                    <a:pt x="45" y="256"/>
                  </a:lnTo>
                  <a:lnTo>
                    <a:pt x="44" y="256"/>
                  </a:lnTo>
                  <a:lnTo>
                    <a:pt x="44" y="255"/>
                  </a:lnTo>
                  <a:lnTo>
                    <a:pt x="43" y="255"/>
                  </a:lnTo>
                  <a:lnTo>
                    <a:pt x="42" y="254"/>
                  </a:lnTo>
                  <a:lnTo>
                    <a:pt x="42" y="253"/>
                  </a:lnTo>
                  <a:lnTo>
                    <a:pt x="43" y="252"/>
                  </a:lnTo>
                  <a:lnTo>
                    <a:pt x="43" y="251"/>
                  </a:lnTo>
                  <a:lnTo>
                    <a:pt x="42" y="252"/>
                  </a:lnTo>
                  <a:lnTo>
                    <a:pt x="42" y="253"/>
                  </a:lnTo>
                  <a:lnTo>
                    <a:pt x="42" y="252"/>
                  </a:lnTo>
                  <a:lnTo>
                    <a:pt x="42" y="251"/>
                  </a:lnTo>
                  <a:lnTo>
                    <a:pt x="41" y="251"/>
                  </a:lnTo>
                  <a:lnTo>
                    <a:pt x="41" y="252"/>
                  </a:lnTo>
                  <a:lnTo>
                    <a:pt x="41" y="253"/>
                  </a:lnTo>
                  <a:lnTo>
                    <a:pt x="39" y="253"/>
                  </a:lnTo>
                  <a:lnTo>
                    <a:pt x="39" y="252"/>
                  </a:lnTo>
                  <a:lnTo>
                    <a:pt x="38" y="252"/>
                  </a:lnTo>
                  <a:lnTo>
                    <a:pt x="38" y="251"/>
                  </a:lnTo>
                  <a:lnTo>
                    <a:pt x="38" y="251"/>
                  </a:lnTo>
                  <a:lnTo>
                    <a:pt x="37" y="249"/>
                  </a:lnTo>
                  <a:lnTo>
                    <a:pt x="37" y="248"/>
                  </a:lnTo>
                  <a:lnTo>
                    <a:pt x="37" y="247"/>
                  </a:lnTo>
                  <a:lnTo>
                    <a:pt x="36" y="247"/>
                  </a:lnTo>
                  <a:lnTo>
                    <a:pt x="36" y="246"/>
                  </a:lnTo>
                  <a:lnTo>
                    <a:pt x="35" y="246"/>
                  </a:lnTo>
                  <a:lnTo>
                    <a:pt x="35" y="245"/>
                  </a:lnTo>
                  <a:lnTo>
                    <a:pt x="33" y="245"/>
                  </a:lnTo>
                  <a:lnTo>
                    <a:pt x="33" y="246"/>
                  </a:lnTo>
                  <a:lnTo>
                    <a:pt x="32" y="246"/>
                  </a:lnTo>
                  <a:lnTo>
                    <a:pt x="31" y="243"/>
                  </a:lnTo>
                  <a:lnTo>
                    <a:pt x="32" y="243"/>
                  </a:lnTo>
                  <a:lnTo>
                    <a:pt x="32" y="242"/>
                  </a:lnTo>
                  <a:lnTo>
                    <a:pt x="32" y="241"/>
                  </a:lnTo>
                  <a:lnTo>
                    <a:pt x="32" y="242"/>
                  </a:lnTo>
                  <a:lnTo>
                    <a:pt x="31" y="242"/>
                  </a:lnTo>
                  <a:lnTo>
                    <a:pt x="31" y="241"/>
                  </a:lnTo>
                  <a:lnTo>
                    <a:pt x="30" y="241"/>
                  </a:lnTo>
                  <a:lnTo>
                    <a:pt x="30" y="240"/>
                  </a:lnTo>
                  <a:lnTo>
                    <a:pt x="30" y="239"/>
                  </a:lnTo>
                  <a:lnTo>
                    <a:pt x="29" y="239"/>
                  </a:lnTo>
                  <a:lnTo>
                    <a:pt x="29" y="240"/>
                  </a:lnTo>
                  <a:lnTo>
                    <a:pt x="28" y="240"/>
                  </a:lnTo>
                  <a:lnTo>
                    <a:pt x="28" y="239"/>
                  </a:lnTo>
                  <a:lnTo>
                    <a:pt x="26" y="240"/>
                  </a:lnTo>
                  <a:lnTo>
                    <a:pt x="26" y="239"/>
                  </a:lnTo>
                  <a:lnTo>
                    <a:pt x="26" y="238"/>
                  </a:lnTo>
                  <a:lnTo>
                    <a:pt x="26" y="236"/>
                  </a:lnTo>
                  <a:lnTo>
                    <a:pt x="26" y="235"/>
                  </a:lnTo>
                  <a:lnTo>
                    <a:pt x="25" y="235"/>
                  </a:lnTo>
                  <a:lnTo>
                    <a:pt x="25" y="234"/>
                  </a:lnTo>
                  <a:lnTo>
                    <a:pt x="24" y="234"/>
                  </a:lnTo>
                  <a:lnTo>
                    <a:pt x="24" y="233"/>
                  </a:lnTo>
                  <a:lnTo>
                    <a:pt x="24" y="232"/>
                  </a:lnTo>
                  <a:lnTo>
                    <a:pt x="24" y="233"/>
                  </a:lnTo>
                  <a:lnTo>
                    <a:pt x="23" y="233"/>
                  </a:lnTo>
                  <a:lnTo>
                    <a:pt x="23" y="234"/>
                  </a:lnTo>
                  <a:lnTo>
                    <a:pt x="22" y="234"/>
                  </a:lnTo>
                  <a:lnTo>
                    <a:pt x="22" y="233"/>
                  </a:lnTo>
                  <a:lnTo>
                    <a:pt x="22" y="234"/>
                  </a:lnTo>
                  <a:lnTo>
                    <a:pt x="22" y="235"/>
                  </a:lnTo>
                  <a:lnTo>
                    <a:pt x="22" y="236"/>
                  </a:lnTo>
                  <a:lnTo>
                    <a:pt x="22" y="238"/>
                  </a:lnTo>
                  <a:lnTo>
                    <a:pt x="20" y="236"/>
                  </a:lnTo>
                  <a:lnTo>
                    <a:pt x="20" y="238"/>
                  </a:lnTo>
                  <a:lnTo>
                    <a:pt x="20" y="236"/>
                  </a:lnTo>
                  <a:lnTo>
                    <a:pt x="19" y="236"/>
                  </a:lnTo>
                  <a:lnTo>
                    <a:pt x="19" y="235"/>
                  </a:lnTo>
                  <a:lnTo>
                    <a:pt x="18" y="235"/>
                  </a:lnTo>
                  <a:lnTo>
                    <a:pt x="18" y="234"/>
                  </a:lnTo>
                  <a:lnTo>
                    <a:pt x="18" y="232"/>
                  </a:lnTo>
                  <a:lnTo>
                    <a:pt x="17" y="229"/>
                  </a:lnTo>
                  <a:lnTo>
                    <a:pt x="17" y="228"/>
                  </a:lnTo>
                  <a:lnTo>
                    <a:pt x="17" y="229"/>
                  </a:lnTo>
                  <a:lnTo>
                    <a:pt x="18" y="229"/>
                  </a:lnTo>
                  <a:lnTo>
                    <a:pt x="17" y="229"/>
                  </a:lnTo>
                  <a:lnTo>
                    <a:pt x="17" y="228"/>
                  </a:lnTo>
                  <a:lnTo>
                    <a:pt x="17" y="227"/>
                  </a:lnTo>
                  <a:lnTo>
                    <a:pt x="18" y="227"/>
                  </a:lnTo>
                  <a:lnTo>
                    <a:pt x="17" y="227"/>
                  </a:lnTo>
                  <a:lnTo>
                    <a:pt x="17" y="226"/>
                  </a:lnTo>
                  <a:lnTo>
                    <a:pt x="18" y="226"/>
                  </a:lnTo>
                  <a:lnTo>
                    <a:pt x="18" y="225"/>
                  </a:lnTo>
                  <a:lnTo>
                    <a:pt x="18" y="223"/>
                  </a:lnTo>
                  <a:lnTo>
                    <a:pt x="18" y="222"/>
                  </a:lnTo>
                  <a:lnTo>
                    <a:pt x="19" y="222"/>
                  </a:lnTo>
                  <a:lnTo>
                    <a:pt x="20" y="222"/>
                  </a:lnTo>
                  <a:lnTo>
                    <a:pt x="19" y="222"/>
                  </a:lnTo>
                  <a:lnTo>
                    <a:pt x="19" y="221"/>
                  </a:lnTo>
                  <a:lnTo>
                    <a:pt x="20" y="221"/>
                  </a:lnTo>
                  <a:lnTo>
                    <a:pt x="19" y="221"/>
                  </a:lnTo>
                  <a:lnTo>
                    <a:pt x="19" y="220"/>
                  </a:lnTo>
                  <a:lnTo>
                    <a:pt x="20" y="220"/>
                  </a:lnTo>
                  <a:lnTo>
                    <a:pt x="19" y="219"/>
                  </a:lnTo>
                  <a:lnTo>
                    <a:pt x="19" y="217"/>
                  </a:lnTo>
                  <a:lnTo>
                    <a:pt x="20" y="217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0" y="215"/>
                  </a:lnTo>
                  <a:lnTo>
                    <a:pt x="20" y="214"/>
                  </a:lnTo>
                  <a:lnTo>
                    <a:pt x="22" y="213"/>
                  </a:lnTo>
                  <a:lnTo>
                    <a:pt x="22" y="212"/>
                  </a:lnTo>
                  <a:lnTo>
                    <a:pt x="22" y="210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09"/>
                  </a:lnTo>
                  <a:lnTo>
                    <a:pt x="22" y="209"/>
                  </a:lnTo>
                  <a:lnTo>
                    <a:pt x="23" y="209"/>
                  </a:lnTo>
                  <a:lnTo>
                    <a:pt x="23" y="208"/>
                  </a:lnTo>
                  <a:lnTo>
                    <a:pt x="23" y="207"/>
                  </a:lnTo>
                  <a:lnTo>
                    <a:pt x="23" y="208"/>
                  </a:lnTo>
                  <a:lnTo>
                    <a:pt x="24" y="208"/>
                  </a:lnTo>
                  <a:lnTo>
                    <a:pt x="24" y="207"/>
                  </a:lnTo>
                  <a:lnTo>
                    <a:pt x="23" y="207"/>
                  </a:lnTo>
                  <a:lnTo>
                    <a:pt x="23" y="206"/>
                  </a:lnTo>
                  <a:lnTo>
                    <a:pt x="24" y="206"/>
                  </a:lnTo>
                  <a:lnTo>
                    <a:pt x="24" y="204"/>
                  </a:lnTo>
                  <a:lnTo>
                    <a:pt x="24" y="206"/>
                  </a:lnTo>
                  <a:lnTo>
                    <a:pt x="23" y="206"/>
                  </a:lnTo>
                  <a:lnTo>
                    <a:pt x="23" y="204"/>
                  </a:lnTo>
                  <a:lnTo>
                    <a:pt x="24" y="204"/>
                  </a:lnTo>
                  <a:lnTo>
                    <a:pt x="24" y="203"/>
                  </a:lnTo>
                  <a:lnTo>
                    <a:pt x="24" y="203"/>
                  </a:lnTo>
                  <a:lnTo>
                    <a:pt x="24" y="202"/>
                  </a:lnTo>
                  <a:lnTo>
                    <a:pt x="24" y="202"/>
                  </a:lnTo>
                  <a:lnTo>
                    <a:pt x="24" y="201"/>
                  </a:lnTo>
                  <a:lnTo>
                    <a:pt x="24" y="200"/>
                  </a:lnTo>
                  <a:lnTo>
                    <a:pt x="25" y="199"/>
                  </a:lnTo>
                  <a:lnTo>
                    <a:pt x="25" y="197"/>
                  </a:lnTo>
                  <a:lnTo>
                    <a:pt x="26" y="196"/>
                  </a:lnTo>
                  <a:lnTo>
                    <a:pt x="26" y="195"/>
                  </a:lnTo>
                  <a:lnTo>
                    <a:pt x="26" y="194"/>
                  </a:lnTo>
                  <a:lnTo>
                    <a:pt x="26" y="194"/>
                  </a:lnTo>
                  <a:lnTo>
                    <a:pt x="28" y="193"/>
                  </a:lnTo>
                  <a:lnTo>
                    <a:pt x="26" y="191"/>
                  </a:lnTo>
                  <a:lnTo>
                    <a:pt x="26" y="190"/>
                  </a:lnTo>
                  <a:lnTo>
                    <a:pt x="26" y="189"/>
                  </a:lnTo>
                  <a:lnTo>
                    <a:pt x="28" y="188"/>
                  </a:lnTo>
                  <a:lnTo>
                    <a:pt x="29" y="188"/>
                  </a:lnTo>
                  <a:lnTo>
                    <a:pt x="29" y="187"/>
                  </a:lnTo>
                  <a:lnTo>
                    <a:pt x="30" y="187"/>
                  </a:lnTo>
                  <a:lnTo>
                    <a:pt x="31" y="187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2" y="184"/>
                  </a:lnTo>
                  <a:lnTo>
                    <a:pt x="32" y="183"/>
                  </a:lnTo>
                  <a:lnTo>
                    <a:pt x="33" y="183"/>
                  </a:lnTo>
                  <a:lnTo>
                    <a:pt x="33" y="182"/>
                  </a:lnTo>
                  <a:lnTo>
                    <a:pt x="35" y="182"/>
                  </a:lnTo>
                  <a:lnTo>
                    <a:pt x="35" y="181"/>
                  </a:lnTo>
                  <a:lnTo>
                    <a:pt x="36" y="181"/>
                  </a:lnTo>
                  <a:lnTo>
                    <a:pt x="36" y="180"/>
                  </a:lnTo>
                  <a:lnTo>
                    <a:pt x="36" y="178"/>
                  </a:lnTo>
                  <a:lnTo>
                    <a:pt x="37" y="178"/>
                  </a:lnTo>
                  <a:lnTo>
                    <a:pt x="37" y="177"/>
                  </a:lnTo>
                  <a:lnTo>
                    <a:pt x="37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4"/>
                  </a:lnTo>
                  <a:lnTo>
                    <a:pt x="39" y="174"/>
                  </a:lnTo>
                  <a:lnTo>
                    <a:pt x="39" y="172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0"/>
                  </a:lnTo>
                  <a:lnTo>
                    <a:pt x="42" y="170"/>
                  </a:lnTo>
                  <a:lnTo>
                    <a:pt x="43" y="169"/>
                  </a:lnTo>
                  <a:lnTo>
                    <a:pt x="43" y="168"/>
                  </a:lnTo>
                  <a:lnTo>
                    <a:pt x="43" y="167"/>
                  </a:lnTo>
                  <a:lnTo>
                    <a:pt x="42" y="167"/>
                  </a:lnTo>
                  <a:lnTo>
                    <a:pt x="42" y="165"/>
                  </a:lnTo>
                  <a:lnTo>
                    <a:pt x="42" y="164"/>
                  </a:lnTo>
                  <a:lnTo>
                    <a:pt x="42" y="164"/>
                  </a:lnTo>
                  <a:lnTo>
                    <a:pt x="42" y="163"/>
                  </a:lnTo>
                  <a:lnTo>
                    <a:pt x="42" y="162"/>
                  </a:lnTo>
                  <a:lnTo>
                    <a:pt x="41" y="162"/>
                  </a:lnTo>
                  <a:lnTo>
                    <a:pt x="39" y="162"/>
                  </a:lnTo>
                  <a:lnTo>
                    <a:pt x="41" y="161"/>
                  </a:lnTo>
                  <a:lnTo>
                    <a:pt x="39" y="159"/>
                  </a:lnTo>
                  <a:lnTo>
                    <a:pt x="41" y="159"/>
                  </a:lnTo>
                  <a:lnTo>
                    <a:pt x="39" y="159"/>
                  </a:lnTo>
                  <a:lnTo>
                    <a:pt x="39" y="158"/>
                  </a:lnTo>
                  <a:lnTo>
                    <a:pt x="39" y="157"/>
                  </a:lnTo>
                  <a:lnTo>
                    <a:pt x="39" y="156"/>
                  </a:lnTo>
                  <a:lnTo>
                    <a:pt x="38" y="156"/>
                  </a:lnTo>
                  <a:lnTo>
                    <a:pt x="38" y="155"/>
                  </a:lnTo>
                  <a:lnTo>
                    <a:pt x="39" y="155"/>
                  </a:lnTo>
                  <a:lnTo>
                    <a:pt x="39" y="154"/>
                  </a:lnTo>
                  <a:lnTo>
                    <a:pt x="38" y="152"/>
                  </a:lnTo>
                  <a:lnTo>
                    <a:pt x="37" y="152"/>
                  </a:lnTo>
                  <a:lnTo>
                    <a:pt x="37" y="151"/>
                  </a:lnTo>
                  <a:lnTo>
                    <a:pt x="36" y="151"/>
                  </a:lnTo>
                  <a:lnTo>
                    <a:pt x="36" y="150"/>
                  </a:lnTo>
                  <a:lnTo>
                    <a:pt x="36" y="149"/>
                  </a:lnTo>
                  <a:lnTo>
                    <a:pt x="35" y="149"/>
                  </a:lnTo>
                  <a:lnTo>
                    <a:pt x="35" y="148"/>
                  </a:lnTo>
                  <a:lnTo>
                    <a:pt x="35" y="146"/>
                  </a:lnTo>
                  <a:lnTo>
                    <a:pt x="35" y="145"/>
                  </a:lnTo>
                  <a:lnTo>
                    <a:pt x="33" y="144"/>
                  </a:lnTo>
                  <a:lnTo>
                    <a:pt x="32" y="143"/>
                  </a:lnTo>
                  <a:lnTo>
                    <a:pt x="33" y="143"/>
                  </a:lnTo>
                  <a:lnTo>
                    <a:pt x="33" y="142"/>
                  </a:lnTo>
                  <a:lnTo>
                    <a:pt x="33" y="141"/>
                  </a:lnTo>
                  <a:lnTo>
                    <a:pt x="35" y="141"/>
                  </a:lnTo>
                  <a:lnTo>
                    <a:pt x="35" y="139"/>
                  </a:lnTo>
                  <a:lnTo>
                    <a:pt x="35" y="138"/>
                  </a:lnTo>
                  <a:lnTo>
                    <a:pt x="35" y="137"/>
                  </a:lnTo>
                  <a:lnTo>
                    <a:pt x="35" y="136"/>
                  </a:lnTo>
                  <a:lnTo>
                    <a:pt x="35" y="135"/>
                  </a:lnTo>
                  <a:lnTo>
                    <a:pt x="33" y="132"/>
                  </a:lnTo>
                  <a:lnTo>
                    <a:pt x="35" y="132"/>
                  </a:lnTo>
                  <a:lnTo>
                    <a:pt x="35" y="131"/>
                  </a:lnTo>
                  <a:lnTo>
                    <a:pt x="33" y="131"/>
                  </a:lnTo>
                  <a:lnTo>
                    <a:pt x="33" y="130"/>
                  </a:lnTo>
                  <a:lnTo>
                    <a:pt x="32" y="129"/>
                  </a:lnTo>
                  <a:lnTo>
                    <a:pt x="33" y="129"/>
                  </a:lnTo>
                  <a:lnTo>
                    <a:pt x="32" y="129"/>
                  </a:lnTo>
                  <a:lnTo>
                    <a:pt x="32" y="128"/>
                  </a:lnTo>
                  <a:lnTo>
                    <a:pt x="31" y="128"/>
                  </a:lnTo>
                  <a:lnTo>
                    <a:pt x="31" y="126"/>
                  </a:lnTo>
                  <a:lnTo>
                    <a:pt x="30" y="125"/>
                  </a:lnTo>
                  <a:lnTo>
                    <a:pt x="30" y="124"/>
                  </a:lnTo>
                  <a:lnTo>
                    <a:pt x="29" y="124"/>
                  </a:lnTo>
                  <a:lnTo>
                    <a:pt x="26" y="122"/>
                  </a:lnTo>
                  <a:lnTo>
                    <a:pt x="25" y="120"/>
                  </a:lnTo>
                  <a:lnTo>
                    <a:pt x="24" y="120"/>
                  </a:lnTo>
                  <a:lnTo>
                    <a:pt x="24" y="119"/>
                  </a:lnTo>
                  <a:lnTo>
                    <a:pt x="24" y="119"/>
                  </a:lnTo>
                  <a:lnTo>
                    <a:pt x="24" y="118"/>
                  </a:lnTo>
                  <a:lnTo>
                    <a:pt x="22" y="116"/>
                  </a:lnTo>
                  <a:lnTo>
                    <a:pt x="22" y="115"/>
                  </a:lnTo>
                  <a:lnTo>
                    <a:pt x="20" y="113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6"/>
                  </a:lnTo>
                  <a:lnTo>
                    <a:pt x="16" y="105"/>
                  </a:lnTo>
                  <a:lnTo>
                    <a:pt x="16" y="104"/>
                  </a:lnTo>
                  <a:lnTo>
                    <a:pt x="17" y="104"/>
                  </a:lnTo>
                  <a:lnTo>
                    <a:pt x="17" y="103"/>
                  </a:lnTo>
                  <a:lnTo>
                    <a:pt x="16" y="103"/>
                  </a:lnTo>
                  <a:lnTo>
                    <a:pt x="17" y="103"/>
                  </a:lnTo>
                  <a:lnTo>
                    <a:pt x="18" y="102"/>
                  </a:lnTo>
                  <a:lnTo>
                    <a:pt x="19" y="102"/>
                  </a:lnTo>
                  <a:lnTo>
                    <a:pt x="20" y="102"/>
                  </a:lnTo>
                  <a:lnTo>
                    <a:pt x="20" y="100"/>
                  </a:lnTo>
                  <a:lnTo>
                    <a:pt x="20" y="99"/>
                  </a:lnTo>
                  <a:lnTo>
                    <a:pt x="22" y="99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4" y="99"/>
                  </a:lnTo>
                  <a:lnTo>
                    <a:pt x="24" y="98"/>
                  </a:lnTo>
                  <a:lnTo>
                    <a:pt x="24" y="94"/>
                  </a:lnTo>
                  <a:lnTo>
                    <a:pt x="24" y="93"/>
                  </a:lnTo>
                  <a:lnTo>
                    <a:pt x="23" y="92"/>
                  </a:lnTo>
                  <a:lnTo>
                    <a:pt x="24" y="90"/>
                  </a:lnTo>
                  <a:lnTo>
                    <a:pt x="24" y="89"/>
                  </a:lnTo>
                  <a:lnTo>
                    <a:pt x="24" y="87"/>
                  </a:lnTo>
                  <a:lnTo>
                    <a:pt x="24" y="86"/>
                  </a:lnTo>
                  <a:lnTo>
                    <a:pt x="24" y="86"/>
                  </a:lnTo>
                  <a:lnTo>
                    <a:pt x="24" y="85"/>
                  </a:lnTo>
                  <a:lnTo>
                    <a:pt x="24" y="84"/>
                  </a:lnTo>
                  <a:lnTo>
                    <a:pt x="25" y="84"/>
                  </a:lnTo>
                  <a:lnTo>
                    <a:pt x="26" y="84"/>
                  </a:lnTo>
                  <a:lnTo>
                    <a:pt x="26" y="85"/>
                  </a:lnTo>
                  <a:lnTo>
                    <a:pt x="28" y="85"/>
                  </a:lnTo>
                  <a:lnTo>
                    <a:pt x="28" y="84"/>
                  </a:lnTo>
                  <a:lnTo>
                    <a:pt x="28" y="83"/>
                  </a:lnTo>
                  <a:lnTo>
                    <a:pt x="29" y="83"/>
                  </a:lnTo>
                  <a:lnTo>
                    <a:pt x="29" y="81"/>
                  </a:lnTo>
                  <a:lnTo>
                    <a:pt x="29" y="80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8" y="79"/>
                  </a:lnTo>
                  <a:lnTo>
                    <a:pt x="28" y="78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6" y="80"/>
                  </a:lnTo>
                  <a:lnTo>
                    <a:pt x="25" y="81"/>
                  </a:lnTo>
                  <a:lnTo>
                    <a:pt x="24" y="81"/>
                  </a:lnTo>
                  <a:lnTo>
                    <a:pt x="24" y="80"/>
                  </a:lnTo>
                  <a:lnTo>
                    <a:pt x="24" y="79"/>
                  </a:lnTo>
                  <a:lnTo>
                    <a:pt x="24" y="79"/>
                  </a:lnTo>
                  <a:lnTo>
                    <a:pt x="24" y="77"/>
                  </a:lnTo>
                  <a:lnTo>
                    <a:pt x="24" y="75"/>
                  </a:lnTo>
                  <a:lnTo>
                    <a:pt x="23" y="74"/>
                  </a:lnTo>
                  <a:lnTo>
                    <a:pt x="23" y="73"/>
                  </a:lnTo>
                  <a:lnTo>
                    <a:pt x="22" y="73"/>
                  </a:lnTo>
                  <a:lnTo>
                    <a:pt x="22" y="72"/>
                  </a:lnTo>
                  <a:lnTo>
                    <a:pt x="23" y="72"/>
                  </a:lnTo>
                  <a:lnTo>
                    <a:pt x="23" y="71"/>
                  </a:lnTo>
                  <a:lnTo>
                    <a:pt x="23" y="70"/>
                  </a:lnTo>
                  <a:lnTo>
                    <a:pt x="22" y="70"/>
                  </a:lnTo>
                  <a:lnTo>
                    <a:pt x="22" y="68"/>
                  </a:lnTo>
                  <a:lnTo>
                    <a:pt x="22" y="67"/>
                  </a:lnTo>
                  <a:lnTo>
                    <a:pt x="20" y="67"/>
                  </a:lnTo>
                  <a:lnTo>
                    <a:pt x="19" y="67"/>
                  </a:lnTo>
                  <a:lnTo>
                    <a:pt x="19" y="66"/>
                  </a:lnTo>
                  <a:lnTo>
                    <a:pt x="18" y="66"/>
                  </a:lnTo>
                  <a:lnTo>
                    <a:pt x="18" y="65"/>
                  </a:lnTo>
                  <a:lnTo>
                    <a:pt x="17" y="64"/>
                  </a:lnTo>
                  <a:lnTo>
                    <a:pt x="17" y="62"/>
                  </a:lnTo>
                  <a:lnTo>
                    <a:pt x="15" y="61"/>
                  </a:lnTo>
                  <a:lnTo>
                    <a:pt x="15" y="60"/>
                  </a:lnTo>
                  <a:lnTo>
                    <a:pt x="13" y="60"/>
                  </a:lnTo>
                  <a:lnTo>
                    <a:pt x="13" y="59"/>
                  </a:lnTo>
                  <a:lnTo>
                    <a:pt x="13" y="58"/>
                  </a:lnTo>
                  <a:lnTo>
                    <a:pt x="12" y="58"/>
                  </a:lnTo>
                  <a:lnTo>
                    <a:pt x="12" y="57"/>
                  </a:lnTo>
                  <a:lnTo>
                    <a:pt x="11" y="57"/>
                  </a:lnTo>
                  <a:lnTo>
                    <a:pt x="9" y="54"/>
                  </a:lnTo>
                  <a:lnTo>
                    <a:pt x="9" y="53"/>
                  </a:lnTo>
                  <a:lnTo>
                    <a:pt x="7" y="53"/>
                  </a:lnTo>
                  <a:lnTo>
                    <a:pt x="7" y="52"/>
                  </a:lnTo>
                  <a:lnTo>
                    <a:pt x="7" y="51"/>
                  </a:lnTo>
                  <a:lnTo>
                    <a:pt x="6" y="51"/>
                  </a:lnTo>
                  <a:lnTo>
                    <a:pt x="7" y="51"/>
                  </a:lnTo>
                  <a:lnTo>
                    <a:pt x="6" y="51"/>
                  </a:lnTo>
                  <a:lnTo>
                    <a:pt x="7" y="51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7" y="48"/>
                  </a:lnTo>
                  <a:lnTo>
                    <a:pt x="7" y="47"/>
                  </a:lnTo>
                  <a:lnTo>
                    <a:pt x="7" y="46"/>
                  </a:lnTo>
                  <a:lnTo>
                    <a:pt x="6" y="46"/>
                  </a:lnTo>
                  <a:lnTo>
                    <a:pt x="6" y="45"/>
                  </a:lnTo>
                  <a:lnTo>
                    <a:pt x="5" y="44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2" y="41"/>
                  </a:lnTo>
                  <a:lnTo>
                    <a:pt x="2" y="40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2" y="38"/>
                  </a:lnTo>
                  <a:lnTo>
                    <a:pt x="2" y="39"/>
                  </a:lnTo>
                  <a:lnTo>
                    <a:pt x="3" y="39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5" y="38"/>
                  </a:lnTo>
                  <a:lnTo>
                    <a:pt x="6" y="36"/>
                  </a:lnTo>
                  <a:lnTo>
                    <a:pt x="7" y="36"/>
                  </a:lnTo>
                  <a:lnTo>
                    <a:pt x="9" y="35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9" y="26"/>
                  </a:lnTo>
                  <a:lnTo>
                    <a:pt x="10" y="23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10" y="20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11" y="18"/>
                  </a:lnTo>
                  <a:lnTo>
                    <a:pt x="12" y="16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7" y="15"/>
                  </a:lnTo>
                  <a:lnTo>
                    <a:pt x="18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2" y="14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6" y="14"/>
                  </a:lnTo>
                  <a:lnTo>
                    <a:pt x="26" y="13"/>
                  </a:lnTo>
                  <a:lnTo>
                    <a:pt x="28" y="13"/>
                  </a:lnTo>
                  <a:lnTo>
                    <a:pt x="29" y="13"/>
                  </a:lnTo>
                  <a:lnTo>
                    <a:pt x="29" y="14"/>
                  </a:lnTo>
                  <a:lnTo>
                    <a:pt x="30" y="13"/>
                  </a:lnTo>
                  <a:lnTo>
                    <a:pt x="31" y="13"/>
                  </a:lnTo>
                  <a:lnTo>
                    <a:pt x="31" y="12"/>
                  </a:lnTo>
                  <a:lnTo>
                    <a:pt x="31" y="10"/>
                  </a:lnTo>
                  <a:lnTo>
                    <a:pt x="31" y="9"/>
                  </a:lnTo>
                  <a:lnTo>
                    <a:pt x="31" y="8"/>
                  </a:lnTo>
                  <a:lnTo>
                    <a:pt x="32" y="7"/>
                  </a:lnTo>
                  <a:lnTo>
                    <a:pt x="33" y="6"/>
                  </a:lnTo>
                  <a:lnTo>
                    <a:pt x="35" y="6"/>
                  </a:lnTo>
                  <a:lnTo>
                    <a:pt x="36" y="6"/>
                  </a:lnTo>
                  <a:lnTo>
                    <a:pt x="36" y="7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6"/>
                  </a:lnTo>
                  <a:lnTo>
                    <a:pt x="42" y="5"/>
                  </a:lnTo>
                  <a:lnTo>
                    <a:pt x="41" y="3"/>
                  </a:lnTo>
                  <a:lnTo>
                    <a:pt x="41" y="2"/>
                  </a:lnTo>
                  <a:lnTo>
                    <a:pt x="39" y="1"/>
                  </a:lnTo>
                  <a:lnTo>
                    <a:pt x="41" y="1"/>
                  </a:lnTo>
                  <a:lnTo>
                    <a:pt x="43" y="2"/>
                  </a:lnTo>
                  <a:lnTo>
                    <a:pt x="44" y="2"/>
                  </a:lnTo>
                  <a:lnTo>
                    <a:pt x="45" y="2"/>
                  </a:lnTo>
                  <a:lnTo>
                    <a:pt x="46" y="2"/>
                  </a:lnTo>
                  <a:lnTo>
                    <a:pt x="46" y="1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90" name="Freeform 545">
              <a:extLst>
                <a:ext uri="{FF2B5EF4-FFF2-40B4-BE49-F238E27FC236}">
                  <a16:creationId xmlns:a16="http://schemas.microsoft.com/office/drawing/2014/main" id="{B2724736-3A90-B1C3-A477-D358B042F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569" y="1833712"/>
              <a:ext cx="3175" cy="4763"/>
            </a:xfrm>
            <a:custGeom>
              <a:avLst/>
              <a:gdLst>
                <a:gd name="T0" fmla="*/ 2 w 2"/>
                <a:gd name="T1" fmla="*/ 3 h 3"/>
                <a:gd name="T2" fmla="*/ 1 w 2"/>
                <a:gd name="T3" fmla="*/ 3 h 3"/>
                <a:gd name="T4" fmla="*/ 0 w 2"/>
                <a:gd name="T5" fmla="*/ 3 h 3"/>
                <a:gd name="T6" fmla="*/ 1 w 2"/>
                <a:gd name="T7" fmla="*/ 2 h 3"/>
                <a:gd name="T8" fmla="*/ 2 w 2"/>
                <a:gd name="T9" fmla="*/ 0 h 3"/>
                <a:gd name="T10" fmla="*/ 2 w 2"/>
                <a:gd name="T11" fmla="*/ 2 h 3"/>
                <a:gd name="T12" fmla="*/ 2 w 2"/>
                <a:gd name="T13" fmla="*/ 3 h 3"/>
                <a:gd name="T14" fmla="*/ 2 w 2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lnTo>
                    <a:pt x="1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91" name="Freeform 546">
              <a:extLst>
                <a:ext uri="{FF2B5EF4-FFF2-40B4-BE49-F238E27FC236}">
                  <a16:creationId xmlns:a16="http://schemas.microsoft.com/office/drawing/2014/main" id="{87B2CB1E-ED61-0518-E11F-B403C1F51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906" y="2571899"/>
              <a:ext cx="312738" cy="496888"/>
            </a:xfrm>
            <a:custGeom>
              <a:avLst/>
              <a:gdLst>
                <a:gd name="T0" fmla="*/ 197 w 197"/>
                <a:gd name="T1" fmla="*/ 126 h 313"/>
                <a:gd name="T2" fmla="*/ 192 w 197"/>
                <a:gd name="T3" fmla="*/ 154 h 313"/>
                <a:gd name="T4" fmla="*/ 175 w 197"/>
                <a:gd name="T5" fmla="*/ 159 h 313"/>
                <a:gd name="T6" fmla="*/ 172 w 197"/>
                <a:gd name="T7" fmla="*/ 171 h 313"/>
                <a:gd name="T8" fmla="*/ 167 w 197"/>
                <a:gd name="T9" fmla="*/ 178 h 313"/>
                <a:gd name="T10" fmla="*/ 167 w 197"/>
                <a:gd name="T11" fmla="*/ 186 h 313"/>
                <a:gd name="T12" fmla="*/ 163 w 197"/>
                <a:gd name="T13" fmla="*/ 198 h 313"/>
                <a:gd name="T14" fmla="*/ 156 w 197"/>
                <a:gd name="T15" fmla="*/ 210 h 313"/>
                <a:gd name="T16" fmla="*/ 166 w 197"/>
                <a:gd name="T17" fmla="*/ 213 h 313"/>
                <a:gd name="T18" fmla="*/ 170 w 197"/>
                <a:gd name="T19" fmla="*/ 225 h 313"/>
                <a:gd name="T20" fmla="*/ 176 w 197"/>
                <a:gd name="T21" fmla="*/ 240 h 313"/>
                <a:gd name="T22" fmla="*/ 170 w 197"/>
                <a:gd name="T23" fmla="*/ 245 h 313"/>
                <a:gd name="T24" fmla="*/ 162 w 197"/>
                <a:gd name="T25" fmla="*/ 249 h 313"/>
                <a:gd name="T26" fmla="*/ 154 w 197"/>
                <a:gd name="T27" fmla="*/ 253 h 313"/>
                <a:gd name="T28" fmla="*/ 149 w 197"/>
                <a:gd name="T29" fmla="*/ 261 h 313"/>
                <a:gd name="T30" fmla="*/ 141 w 197"/>
                <a:gd name="T31" fmla="*/ 269 h 313"/>
                <a:gd name="T32" fmla="*/ 134 w 197"/>
                <a:gd name="T33" fmla="*/ 277 h 313"/>
                <a:gd name="T34" fmla="*/ 127 w 197"/>
                <a:gd name="T35" fmla="*/ 281 h 313"/>
                <a:gd name="T36" fmla="*/ 114 w 197"/>
                <a:gd name="T37" fmla="*/ 283 h 313"/>
                <a:gd name="T38" fmla="*/ 103 w 197"/>
                <a:gd name="T39" fmla="*/ 284 h 313"/>
                <a:gd name="T40" fmla="*/ 103 w 197"/>
                <a:gd name="T41" fmla="*/ 291 h 313"/>
                <a:gd name="T42" fmla="*/ 96 w 197"/>
                <a:gd name="T43" fmla="*/ 301 h 313"/>
                <a:gd name="T44" fmla="*/ 75 w 197"/>
                <a:gd name="T45" fmla="*/ 303 h 313"/>
                <a:gd name="T46" fmla="*/ 63 w 197"/>
                <a:gd name="T47" fmla="*/ 309 h 313"/>
                <a:gd name="T48" fmla="*/ 57 w 197"/>
                <a:gd name="T49" fmla="*/ 304 h 313"/>
                <a:gd name="T50" fmla="*/ 48 w 197"/>
                <a:gd name="T51" fmla="*/ 310 h 313"/>
                <a:gd name="T52" fmla="*/ 39 w 197"/>
                <a:gd name="T53" fmla="*/ 305 h 313"/>
                <a:gd name="T54" fmla="*/ 29 w 197"/>
                <a:gd name="T55" fmla="*/ 288 h 313"/>
                <a:gd name="T56" fmla="*/ 11 w 197"/>
                <a:gd name="T57" fmla="*/ 272 h 313"/>
                <a:gd name="T58" fmla="*/ 29 w 197"/>
                <a:gd name="T59" fmla="*/ 265 h 313"/>
                <a:gd name="T60" fmla="*/ 38 w 197"/>
                <a:gd name="T61" fmla="*/ 262 h 313"/>
                <a:gd name="T62" fmla="*/ 29 w 197"/>
                <a:gd name="T63" fmla="*/ 249 h 313"/>
                <a:gd name="T64" fmla="*/ 30 w 197"/>
                <a:gd name="T65" fmla="*/ 236 h 313"/>
                <a:gd name="T66" fmla="*/ 29 w 197"/>
                <a:gd name="T67" fmla="*/ 226 h 313"/>
                <a:gd name="T68" fmla="*/ 27 w 197"/>
                <a:gd name="T69" fmla="*/ 220 h 313"/>
                <a:gd name="T70" fmla="*/ 22 w 197"/>
                <a:gd name="T71" fmla="*/ 211 h 313"/>
                <a:gd name="T72" fmla="*/ 6 w 197"/>
                <a:gd name="T73" fmla="*/ 199 h 313"/>
                <a:gd name="T74" fmla="*/ 1 w 197"/>
                <a:gd name="T75" fmla="*/ 184 h 313"/>
                <a:gd name="T76" fmla="*/ 3 w 197"/>
                <a:gd name="T77" fmla="*/ 174 h 313"/>
                <a:gd name="T78" fmla="*/ 9 w 197"/>
                <a:gd name="T79" fmla="*/ 165 h 313"/>
                <a:gd name="T80" fmla="*/ 16 w 197"/>
                <a:gd name="T81" fmla="*/ 155 h 313"/>
                <a:gd name="T82" fmla="*/ 27 w 197"/>
                <a:gd name="T83" fmla="*/ 142 h 313"/>
                <a:gd name="T84" fmla="*/ 37 w 197"/>
                <a:gd name="T85" fmla="*/ 130 h 313"/>
                <a:gd name="T86" fmla="*/ 38 w 197"/>
                <a:gd name="T87" fmla="*/ 117 h 313"/>
                <a:gd name="T88" fmla="*/ 39 w 197"/>
                <a:gd name="T89" fmla="*/ 107 h 313"/>
                <a:gd name="T90" fmla="*/ 40 w 197"/>
                <a:gd name="T91" fmla="*/ 94 h 313"/>
                <a:gd name="T92" fmla="*/ 42 w 197"/>
                <a:gd name="T93" fmla="*/ 82 h 313"/>
                <a:gd name="T94" fmla="*/ 44 w 197"/>
                <a:gd name="T95" fmla="*/ 69 h 313"/>
                <a:gd name="T96" fmla="*/ 39 w 197"/>
                <a:gd name="T97" fmla="*/ 56 h 313"/>
                <a:gd name="T98" fmla="*/ 36 w 197"/>
                <a:gd name="T99" fmla="*/ 46 h 313"/>
                <a:gd name="T100" fmla="*/ 31 w 197"/>
                <a:gd name="T101" fmla="*/ 37 h 313"/>
                <a:gd name="T102" fmla="*/ 30 w 197"/>
                <a:gd name="T103" fmla="*/ 22 h 313"/>
                <a:gd name="T104" fmla="*/ 30 w 197"/>
                <a:gd name="T105" fmla="*/ 9 h 313"/>
                <a:gd name="T106" fmla="*/ 43 w 197"/>
                <a:gd name="T107" fmla="*/ 3 h 313"/>
                <a:gd name="T108" fmla="*/ 59 w 197"/>
                <a:gd name="T109" fmla="*/ 9 h 313"/>
                <a:gd name="T110" fmla="*/ 85 w 197"/>
                <a:gd name="T111" fmla="*/ 23 h 313"/>
                <a:gd name="T112" fmla="*/ 109 w 197"/>
                <a:gd name="T113" fmla="*/ 33 h 313"/>
                <a:gd name="T114" fmla="*/ 134 w 197"/>
                <a:gd name="T115" fmla="*/ 48 h 313"/>
                <a:gd name="T116" fmla="*/ 160 w 197"/>
                <a:gd name="T117" fmla="*/ 61 h 313"/>
                <a:gd name="T118" fmla="*/ 185 w 197"/>
                <a:gd name="T119" fmla="*/ 75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7" h="313">
                  <a:moveTo>
                    <a:pt x="197" y="81"/>
                  </a:moveTo>
                  <a:lnTo>
                    <a:pt x="197" y="84"/>
                  </a:lnTo>
                  <a:lnTo>
                    <a:pt x="197" y="89"/>
                  </a:lnTo>
                  <a:lnTo>
                    <a:pt x="197" y="94"/>
                  </a:lnTo>
                  <a:lnTo>
                    <a:pt x="197" y="98"/>
                  </a:lnTo>
                  <a:lnTo>
                    <a:pt x="197" y="103"/>
                  </a:lnTo>
                  <a:lnTo>
                    <a:pt x="197" y="108"/>
                  </a:lnTo>
                  <a:lnTo>
                    <a:pt x="197" y="113"/>
                  </a:lnTo>
                  <a:lnTo>
                    <a:pt x="197" y="116"/>
                  </a:lnTo>
                  <a:lnTo>
                    <a:pt x="197" y="121"/>
                  </a:lnTo>
                  <a:lnTo>
                    <a:pt x="197" y="126"/>
                  </a:lnTo>
                  <a:lnTo>
                    <a:pt x="197" y="130"/>
                  </a:lnTo>
                  <a:lnTo>
                    <a:pt x="197" y="135"/>
                  </a:lnTo>
                  <a:lnTo>
                    <a:pt x="197" y="140"/>
                  </a:lnTo>
                  <a:lnTo>
                    <a:pt x="197" y="143"/>
                  </a:lnTo>
                  <a:lnTo>
                    <a:pt x="197" y="148"/>
                  </a:lnTo>
                  <a:lnTo>
                    <a:pt x="197" y="153"/>
                  </a:lnTo>
                  <a:lnTo>
                    <a:pt x="197" y="154"/>
                  </a:lnTo>
                  <a:lnTo>
                    <a:pt x="197" y="155"/>
                  </a:lnTo>
                  <a:lnTo>
                    <a:pt x="195" y="155"/>
                  </a:lnTo>
                  <a:lnTo>
                    <a:pt x="194" y="154"/>
                  </a:lnTo>
                  <a:lnTo>
                    <a:pt x="192" y="154"/>
                  </a:lnTo>
                  <a:lnTo>
                    <a:pt x="189" y="154"/>
                  </a:lnTo>
                  <a:lnTo>
                    <a:pt x="188" y="154"/>
                  </a:lnTo>
                  <a:lnTo>
                    <a:pt x="185" y="155"/>
                  </a:lnTo>
                  <a:lnTo>
                    <a:pt x="184" y="155"/>
                  </a:lnTo>
                  <a:lnTo>
                    <a:pt x="181" y="154"/>
                  </a:lnTo>
                  <a:lnTo>
                    <a:pt x="180" y="154"/>
                  </a:lnTo>
                  <a:lnTo>
                    <a:pt x="179" y="155"/>
                  </a:lnTo>
                  <a:lnTo>
                    <a:pt x="178" y="156"/>
                  </a:lnTo>
                  <a:lnTo>
                    <a:pt x="176" y="158"/>
                  </a:lnTo>
                  <a:lnTo>
                    <a:pt x="175" y="158"/>
                  </a:lnTo>
                  <a:lnTo>
                    <a:pt x="175" y="159"/>
                  </a:lnTo>
                  <a:lnTo>
                    <a:pt x="176" y="160"/>
                  </a:lnTo>
                  <a:lnTo>
                    <a:pt x="176" y="161"/>
                  </a:lnTo>
                  <a:lnTo>
                    <a:pt x="178" y="162"/>
                  </a:lnTo>
                  <a:lnTo>
                    <a:pt x="176" y="165"/>
                  </a:lnTo>
                  <a:lnTo>
                    <a:pt x="175" y="166"/>
                  </a:lnTo>
                  <a:lnTo>
                    <a:pt x="175" y="167"/>
                  </a:lnTo>
                  <a:lnTo>
                    <a:pt x="174" y="167"/>
                  </a:lnTo>
                  <a:lnTo>
                    <a:pt x="173" y="169"/>
                  </a:lnTo>
                  <a:lnTo>
                    <a:pt x="172" y="169"/>
                  </a:lnTo>
                  <a:lnTo>
                    <a:pt x="172" y="169"/>
                  </a:lnTo>
                  <a:lnTo>
                    <a:pt x="172" y="171"/>
                  </a:lnTo>
                  <a:lnTo>
                    <a:pt x="170" y="171"/>
                  </a:lnTo>
                  <a:lnTo>
                    <a:pt x="170" y="172"/>
                  </a:lnTo>
                  <a:lnTo>
                    <a:pt x="170" y="173"/>
                  </a:lnTo>
                  <a:lnTo>
                    <a:pt x="172" y="173"/>
                  </a:lnTo>
                  <a:lnTo>
                    <a:pt x="172" y="174"/>
                  </a:lnTo>
                  <a:lnTo>
                    <a:pt x="170" y="174"/>
                  </a:lnTo>
                  <a:lnTo>
                    <a:pt x="168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6" y="177"/>
                  </a:lnTo>
                  <a:lnTo>
                    <a:pt x="167" y="178"/>
                  </a:lnTo>
                  <a:lnTo>
                    <a:pt x="167" y="179"/>
                  </a:lnTo>
                  <a:lnTo>
                    <a:pt x="168" y="180"/>
                  </a:lnTo>
                  <a:lnTo>
                    <a:pt x="168" y="181"/>
                  </a:lnTo>
                  <a:lnTo>
                    <a:pt x="167" y="181"/>
                  </a:lnTo>
                  <a:lnTo>
                    <a:pt x="167" y="182"/>
                  </a:lnTo>
                  <a:lnTo>
                    <a:pt x="168" y="182"/>
                  </a:lnTo>
                  <a:lnTo>
                    <a:pt x="169" y="184"/>
                  </a:lnTo>
                  <a:lnTo>
                    <a:pt x="169" y="185"/>
                  </a:lnTo>
                  <a:lnTo>
                    <a:pt x="169" y="186"/>
                  </a:lnTo>
                  <a:lnTo>
                    <a:pt x="168" y="186"/>
                  </a:lnTo>
                  <a:lnTo>
                    <a:pt x="167" y="186"/>
                  </a:lnTo>
                  <a:lnTo>
                    <a:pt x="167" y="187"/>
                  </a:lnTo>
                  <a:lnTo>
                    <a:pt x="163" y="188"/>
                  </a:lnTo>
                  <a:lnTo>
                    <a:pt x="163" y="190"/>
                  </a:lnTo>
                  <a:lnTo>
                    <a:pt x="162" y="190"/>
                  </a:lnTo>
                  <a:lnTo>
                    <a:pt x="161" y="192"/>
                  </a:lnTo>
                  <a:lnTo>
                    <a:pt x="161" y="193"/>
                  </a:lnTo>
                  <a:lnTo>
                    <a:pt x="161" y="194"/>
                  </a:lnTo>
                  <a:lnTo>
                    <a:pt x="162" y="195"/>
                  </a:lnTo>
                  <a:lnTo>
                    <a:pt x="163" y="197"/>
                  </a:lnTo>
                  <a:lnTo>
                    <a:pt x="163" y="198"/>
                  </a:lnTo>
                  <a:lnTo>
                    <a:pt x="163" y="198"/>
                  </a:lnTo>
                  <a:lnTo>
                    <a:pt x="165" y="199"/>
                  </a:lnTo>
                  <a:lnTo>
                    <a:pt x="165" y="200"/>
                  </a:lnTo>
                  <a:lnTo>
                    <a:pt x="163" y="201"/>
                  </a:lnTo>
                  <a:lnTo>
                    <a:pt x="162" y="203"/>
                  </a:lnTo>
                  <a:lnTo>
                    <a:pt x="161" y="203"/>
                  </a:lnTo>
                  <a:lnTo>
                    <a:pt x="160" y="204"/>
                  </a:lnTo>
                  <a:lnTo>
                    <a:pt x="159" y="204"/>
                  </a:lnTo>
                  <a:lnTo>
                    <a:pt x="159" y="205"/>
                  </a:lnTo>
                  <a:lnTo>
                    <a:pt x="157" y="205"/>
                  </a:lnTo>
                  <a:lnTo>
                    <a:pt x="156" y="208"/>
                  </a:lnTo>
                  <a:lnTo>
                    <a:pt x="156" y="210"/>
                  </a:lnTo>
                  <a:lnTo>
                    <a:pt x="155" y="211"/>
                  </a:lnTo>
                  <a:lnTo>
                    <a:pt x="156" y="212"/>
                  </a:lnTo>
                  <a:lnTo>
                    <a:pt x="156" y="213"/>
                  </a:lnTo>
                  <a:lnTo>
                    <a:pt x="157" y="213"/>
                  </a:lnTo>
                  <a:lnTo>
                    <a:pt x="159" y="214"/>
                  </a:lnTo>
                  <a:lnTo>
                    <a:pt x="160" y="214"/>
                  </a:lnTo>
                  <a:lnTo>
                    <a:pt x="161" y="213"/>
                  </a:lnTo>
                  <a:lnTo>
                    <a:pt x="162" y="213"/>
                  </a:lnTo>
                  <a:lnTo>
                    <a:pt x="162" y="212"/>
                  </a:lnTo>
                  <a:lnTo>
                    <a:pt x="163" y="212"/>
                  </a:lnTo>
                  <a:lnTo>
                    <a:pt x="166" y="213"/>
                  </a:lnTo>
                  <a:lnTo>
                    <a:pt x="168" y="214"/>
                  </a:lnTo>
                  <a:lnTo>
                    <a:pt x="167" y="217"/>
                  </a:lnTo>
                  <a:lnTo>
                    <a:pt x="167" y="218"/>
                  </a:lnTo>
                  <a:lnTo>
                    <a:pt x="167" y="219"/>
                  </a:lnTo>
                  <a:lnTo>
                    <a:pt x="168" y="223"/>
                  </a:lnTo>
                  <a:lnTo>
                    <a:pt x="168" y="224"/>
                  </a:lnTo>
                  <a:lnTo>
                    <a:pt x="168" y="226"/>
                  </a:lnTo>
                  <a:lnTo>
                    <a:pt x="168" y="225"/>
                  </a:lnTo>
                  <a:lnTo>
                    <a:pt x="169" y="225"/>
                  </a:lnTo>
                  <a:lnTo>
                    <a:pt x="170" y="225"/>
                  </a:lnTo>
                  <a:lnTo>
                    <a:pt x="170" y="225"/>
                  </a:lnTo>
                  <a:lnTo>
                    <a:pt x="170" y="226"/>
                  </a:lnTo>
                  <a:lnTo>
                    <a:pt x="169" y="232"/>
                  </a:lnTo>
                  <a:lnTo>
                    <a:pt x="170" y="233"/>
                  </a:lnTo>
                  <a:lnTo>
                    <a:pt x="170" y="234"/>
                  </a:lnTo>
                  <a:lnTo>
                    <a:pt x="170" y="234"/>
                  </a:lnTo>
                  <a:lnTo>
                    <a:pt x="170" y="236"/>
                  </a:lnTo>
                  <a:lnTo>
                    <a:pt x="173" y="236"/>
                  </a:lnTo>
                  <a:lnTo>
                    <a:pt x="173" y="237"/>
                  </a:lnTo>
                  <a:lnTo>
                    <a:pt x="175" y="237"/>
                  </a:lnTo>
                  <a:lnTo>
                    <a:pt x="176" y="239"/>
                  </a:lnTo>
                  <a:lnTo>
                    <a:pt x="176" y="240"/>
                  </a:lnTo>
                  <a:lnTo>
                    <a:pt x="176" y="242"/>
                  </a:lnTo>
                  <a:lnTo>
                    <a:pt x="176" y="243"/>
                  </a:lnTo>
                  <a:lnTo>
                    <a:pt x="176" y="244"/>
                  </a:lnTo>
                  <a:lnTo>
                    <a:pt x="175" y="244"/>
                  </a:lnTo>
                  <a:lnTo>
                    <a:pt x="175" y="246"/>
                  </a:lnTo>
                  <a:lnTo>
                    <a:pt x="174" y="246"/>
                  </a:lnTo>
                  <a:lnTo>
                    <a:pt x="173" y="246"/>
                  </a:lnTo>
                  <a:lnTo>
                    <a:pt x="172" y="246"/>
                  </a:lnTo>
                  <a:lnTo>
                    <a:pt x="172" y="245"/>
                  </a:lnTo>
                  <a:lnTo>
                    <a:pt x="170" y="245"/>
                  </a:lnTo>
                  <a:lnTo>
                    <a:pt x="170" y="245"/>
                  </a:lnTo>
                  <a:lnTo>
                    <a:pt x="169" y="245"/>
                  </a:lnTo>
                  <a:lnTo>
                    <a:pt x="168" y="245"/>
                  </a:lnTo>
                  <a:lnTo>
                    <a:pt x="167" y="245"/>
                  </a:lnTo>
                  <a:lnTo>
                    <a:pt x="167" y="246"/>
                  </a:lnTo>
                  <a:lnTo>
                    <a:pt x="166" y="246"/>
                  </a:lnTo>
                  <a:lnTo>
                    <a:pt x="165" y="246"/>
                  </a:lnTo>
                  <a:lnTo>
                    <a:pt x="165" y="248"/>
                  </a:lnTo>
                  <a:lnTo>
                    <a:pt x="165" y="246"/>
                  </a:lnTo>
                  <a:lnTo>
                    <a:pt x="163" y="248"/>
                  </a:lnTo>
                  <a:lnTo>
                    <a:pt x="163" y="249"/>
                  </a:lnTo>
                  <a:lnTo>
                    <a:pt x="162" y="249"/>
                  </a:lnTo>
                  <a:lnTo>
                    <a:pt x="160" y="249"/>
                  </a:lnTo>
                  <a:lnTo>
                    <a:pt x="160" y="250"/>
                  </a:lnTo>
                  <a:lnTo>
                    <a:pt x="159" y="251"/>
                  </a:lnTo>
                  <a:lnTo>
                    <a:pt x="157" y="251"/>
                  </a:lnTo>
                  <a:lnTo>
                    <a:pt x="156" y="251"/>
                  </a:lnTo>
                  <a:lnTo>
                    <a:pt x="156" y="252"/>
                  </a:lnTo>
                  <a:lnTo>
                    <a:pt x="156" y="251"/>
                  </a:lnTo>
                  <a:lnTo>
                    <a:pt x="155" y="251"/>
                  </a:lnTo>
                  <a:lnTo>
                    <a:pt x="155" y="252"/>
                  </a:lnTo>
                  <a:lnTo>
                    <a:pt x="154" y="252"/>
                  </a:lnTo>
                  <a:lnTo>
                    <a:pt x="154" y="253"/>
                  </a:lnTo>
                  <a:lnTo>
                    <a:pt x="154" y="255"/>
                  </a:lnTo>
                  <a:lnTo>
                    <a:pt x="154" y="256"/>
                  </a:lnTo>
                  <a:lnTo>
                    <a:pt x="154" y="256"/>
                  </a:lnTo>
                  <a:lnTo>
                    <a:pt x="154" y="257"/>
                  </a:lnTo>
                  <a:lnTo>
                    <a:pt x="154" y="258"/>
                  </a:lnTo>
                  <a:lnTo>
                    <a:pt x="153" y="258"/>
                  </a:lnTo>
                  <a:lnTo>
                    <a:pt x="153" y="259"/>
                  </a:lnTo>
                  <a:lnTo>
                    <a:pt x="152" y="259"/>
                  </a:lnTo>
                  <a:lnTo>
                    <a:pt x="150" y="259"/>
                  </a:lnTo>
                  <a:lnTo>
                    <a:pt x="149" y="259"/>
                  </a:lnTo>
                  <a:lnTo>
                    <a:pt x="149" y="261"/>
                  </a:lnTo>
                  <a:lnTo>
                    <a:pt x="148" y="263"/>
                  </a:lnTo>
                  <a:lnTo>
                    <a:pt x="148" y="264"/>
                  </a:lnTo>
                  <a:lnTo>
                    <a:pt x="147" y="264"/>
                  </a:lnTo>
                  <a:lnTo>
                    <a:pt x="146" y="264"/>
                  </a:lnTo>
                  <a:lnTo>
                    <a:pt x="144" y="264"/>
                  </a:lnTo>
                  <a:lnTo>
                    <a:pt x="143" y="265"/>
                  </a:lnTo>
                  <a:lnTo>
                    <a:pt x="143" y="266"/>
                  </a:lnTo>
                  <a:lnTo>
                    <a:pt x="142" y="266"/>
                  </a:lnTo>
                  <a:lnTo>
                    <a:pt x="142" y="268"/>
                  </a:lnTo>
                  <a:lnTo>
                    <a:pt x="142" y="269"/>
                  </a:lnTo>
                  <a:lnTo>
                    <a:pt x="141" y="269"/>
                  </a:lnTo>
                  <a:lnTo>
                    <a:pt x="141" y="270"/>
                  </a:lnTo>
                  <a:lnTo>
                    <a:pt x="141" y="271"/>
                  </a:lnTo>
                  <a:lnTo>
                    <a:pt x="140" y="271"/>
                  </a:lnTo>
                  <a:lnTo>
                    <a:pt x="140" y="272"/>
                  </a:lnTo>
                  <a:lnTo>
                    <a:pt x="139" y="274"/>
                  </a:lnTo>
                  <a:lnTo>
                    <a:pt x="137" y="274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6" y="276"/>
                  </a:lnTo>
                  <a:lnTo>
                    <a:pt x="135" y="276"/>
                  </a:lnTo>
                  <a:lnTo>
                    <a:pt x="134" y="277"/>
                  </a:lnTo>
                  <a:lnTo>
                    <a:pt x="135" y="277"/>
                  </a:lnTo>
                  <a:lnTo>
                    <a:pt x="134" y="277"/>
                  </a:lnTo>
                  <a:lnTo>
                    <a:pt x="133" y="277"/>
                  </a:lnTo>
                  <a:lnTo>
                    <a:pt x="131" y="277"/>
                  </a:lnTo>
                  <a:lnTo>
                    <a:pt x="131" y="278"/>
                  </a:lnTo>
                  <a:lnTo>
                    <a:pt x="131" y="279"/>
                  </a:lnTo>
                  <a:lnTo>
                    <a:pt x="130" y="279"/>
                  </a:lnTo>
                  <a:lnTo>
                    <a:pt x="130" y="281"/>
                  </a:lnTo>
                  <a:lnTo>
                    <a:pt x="129" y="281"/>
                  </a:lnTo>
                  <a:lnTo>
                    <a:pt x="128" y="281"/>
                  </a:lnTo>
                  <a:lnTo>
                    <a:pt x="127" y="281"/>
                  </a:lnTo>
                  <a:lnTo>
                    <a:pt x="126" y="281"/>
                  </a:lnTo>
                  <a:lnTo>
                    <a:pt x="124" y="281"/>
                  </a:lnTo>
                  <a:lnTo>
                    <a:pt x="123" y="281"/>
                  </a:lnTo>
                  <a:lnTo>
                    <a:pt x="122" y="282"/>
                  </a:lnTo>
                  <a:lnTo>
                    <a:pt x="121" y="282"/>
                  </a:lnTo>
                  <a:lnTo>
                    <a:pt x="120" y="282"/>
                  </a:lnTo>
                  <a:lnTo>
                    <a:pt x="120" y="283"/>
                  </a:lnTo>
                  <a:lnTo>
                    <a:pt x="117" y="283"/>
                  </a:lnTo>
                  <a:lnTo>
                    <a:pt x="116" y="283"/>
                  </a:lnTo>
                  <a:lnTo>
                    <a:pt x="115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3" y="283"/>
                  </a:lnTo>
                  <a:lnTo>
                    <a:pt x="111" y="283"/>
                  </a:lnTo>
                  <a:lnTo>
                    <a:pt x="110" y="283"/>
                  </a:lnTo>
                  <a:lnTo>
                    <a:pt x="109" y="283"/>
                  </a:lnTo>
                  <a:lnTo>
                    <a:pt x="108" y="283"/>
                  </a:lnTo>
                  <a:lnTo>
                    <a:pt x="107" y="283"/>
                  </a:lnTo>
                  <a:lnTo>
                    <a:pt x="105" y="283"/>
                  </a:lnTo>
                  <a:lnTo>
                    <a:pt x="104" y="283"/>
                  </a:lnTo>
                  <a:lnTo>
                    <a:pt x="104" y="284"/>
                  </a:lnTo>
                  <a:lnTo>
                    <a:pt x="103" y="284"/>
                  </a:lnTo>
                  <a:lnTo>
                    <a:pt x="102" y="284"/>
                  </a:lnTo>
                  <a:lnTo>
                    <a:pt x="101" y="284"/>
                  </a:lnTo>
                  <a:lnTo>
                    <a:pt x="101" y="285"/>
                  </a:lnTo>
                  <a:lnTo>
                    <a:pt x="102" y="285"/>
                  </a:lnTo>
                  <a:lnTo>
                    <a:pt x="102" y="287"/>
                  </a:lnTo>
                  <a:lnTo>
                    <a:pt x="104" y="288"/>
                  </a:lnTo>
                  <a:lnTo>
                    <a:pt x="105" y="288"/>
                  </a:lnTo>
                  <a:lnTo>
                    <a:pt x="105" y="289"/>
                  </a:lnTo>
                  <a:lnTo>
                    <a:pt x="104" y="289"/>
                  </a:lnTo>
                  <a:lnTo>
                    <a:pt x="104" y="290"/>
                  </a:lnTo>
                  <a:lnTo>
                    <a:pt x="103" y="291"/>
                  </a:lnTo>
                  <a:lnTo>
                    <a:pt x="102" y="294"/>
                  </a:lnTo>
                  <a:lnTo>
                    <a:pt x="102" y="295"/>
                  </a:lnTo>
                  <a:lnTo>
                    <a:pt x="101" y="295"/>
                  </a:lnTo>
                  <a:lnTo>
                    <a:pt x="100" y="296"/>
                  </a:lnTo>
                  <a:lnTo>
                    <a:pt x="100" y="297"/>
                  </a:lnTo>
                  <a:lnTo>
                    <a:pt x="98" y="297"/>
                  </a:lnTo>
                  <a:lnTo>
                    <a:pt x="97" y="297"/>
                  </a:lnTo>
                  <a:lnTo>
                    <a:pt x="97" y="298"/>
                  </a:lnTo>
                  <a:lnTo>
                    <a:pt x="96" y="298"/>
                  </a:lnTo>
                  <a:lnTo>
                    <a:pt x="96" y="300"/>
                  </a:lnTo>
                  <a:lnTo>
                    <a:pt x="96" y="301"/>
                  </a:lnTo>
                  <a:lnTo>
                    <a:pt x="95" y="301"/>
                  </a:lnTo>
                  <a:lnTo>
                    <a:pt x="94" y="301"/>
                  </a:lnTo>
                  <a:lnTo>
                    <a:pt x="85" y="302"/>
                  </a:lnTo>
                  <a:lnTo>
                    <a:pt x="84" y="302"/>
                  </a:lnTo>
                  <a:lnTo>
                    <a:pt x="83" y="303"/>
                  </a:lnTo>
                  <a:lnTo>
                    <a:pt x="82" y="303"/>
                  </a:lnTo>
                  <a:lnTo>
                    <a:pt x="78" y="302"/>
                  </a:lnTo>
                  <a:lnTo>
                    <a:pt x="77" y="302"/>
                  </a:lnTo>
                  <a:lnTo>
                    <a:pt x="77" y="303"/>
                  </a:lnTo>
                  <a:lnTo>
                    <a:pt x="76" y="303"/>
                  </a:lnTo>
                  <a:lnTo>
                    <a:pt x="75" y="303"/>
                  </a:lnTo>
                  <a:lnTo>
                    <a:pt x="75" y="304"/>
                  </a:lnTo>
                  <a:lnTo>
                    <a:pt x="74" y="304"/>
                  </a:lnTo>
                  <a:lnTo>
                    <a:pt x="70" y="305"/>
                  </a:lnTo>
                  <a:lnTo>
                    <a:pt x="70" y="307"/>
                  </a:lnTo>
                  <a:lnTo>
                    <a:pt x="69" y="307"/>
                  </a:lnTo>
                  <a:lnTo>
                    <a:pt x="68" y="308"/>
                  </a:lnTo>
                  <a:lnTo>
                    <a:pt x="66" y="308"/>
                  </a:lnTo>
                  <a:lnTo>
                    <a:pt x="66" y="309"/>
                  </a:lnTo>
                  <a:lnTo>
                    <a:pt x="65" y="309"/>
                  </a:lnTo>
                  <a:lnTo>
                    <a:pt x="64" y="309"/>
                  </a:lnTo>
                  <a:lnTo>
                    <a:pt x="63" y="309"/>
                  </a:lnTo>
                  <a:lnTo>
                    <a:pt x="63" y="310"/>
                  </a:lnTo>
                  <a:lnTo>
                    <a:pt x="62" y="310"/>
                  </a:lnTo>
                  <a:lnTo>
                    <a:pt x="62" y="311"/>
                  </a:lnTo>
                  <a:lnTo>
                    <a:pt x="61" y="310"/>
                  </a:lnTo>
                  <a:lnTo>
                    <a:pt x="59" y="309"/>
                  </a:lnTo>
                  <a:lnTo>
                    <a:pt x="58" y="308"/>
                  </a:lnTo>
                  <a:lnTo>
                    <a:pt x="58" y="307"/>
                  </a:lnTo>
                  <a:lnTo>
                    <a:pt x="57" y="307"/>
                  </a:lnTo>
                  <a:lnTo>
                    <a:pt x="57" y="305"/>
                  </a:lnTo>
                  <a:lnTo>
                    <a:pt x="57" y="304"/>
                  </a:lnTo>
                  <a:lnTo>
                    <a:pt x="57" y="304"/>
                  </a:lnTo>
                  <a:lnTo>
                    <a:pt x="57" y="305"/>
                  </a:lnTo>
                  <a:lnTo>
                    <a:pt x="56" y="305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5" y="307"/>
                  </a:lnTo>
                  <a:lnTo>
                    <a:pt x="55" y="308"/>
                  </a:lnTo>
                  <a:lnTo>
                    <a:pt x="52" y="309"/>
                  </a:lnTo>
                  <a:lnTo>
                    <a:pt x="51" y="309"/>
                  </a:lnTo>
                  <a:lnTo>
                    <a:pt x="50" y="310"/>
                  </a:lnTo>
                  <a:lnTo>
                    <a:pt x="49" y="310"/>
                  </a:lnTo>
                  <a:lnTo>
                    <a:pt x="48" y="310"/>
                  </a:lnTo>
                  <a:lnTo>
                    <a:pt x="48" y="311"/>
                  </a:lnTo>
                  <a:lnTo>
                    <a:pt x="46" y="311"/>
                  </a:lnTo>
                  <a:lnTo>
                    <a:pt x="43" y="313"/>
                  </a:lnTo>
                  <a:lnTo>
                    <a:pt x="42" y="313"/>
                  </a:lnTo>
                  <a:lnTo>
                    <a:pt x="40" y="311"/>
                  </a:lnTo>
                  <a:lnTo>
                    <a:pt x="38" y="311"/>
                  </a:lnTo>
                  <a:lnTo>
                    <a:pt x="37" y="311"/>
                  </a:lnTo>
                  <a:lnTo>
                    <a:pt x="38" y="310"/>
                  </a:lnTo>
                  <a:lnTo>
                    <a:pt x="38" y="309"/>
                  </a:lnTo>
                  <a:lnTo>
                    <a:pt x="39" y="308"/>
                  </a:lnTo>
                  <a:lnTo>
                    <a:pt x="39" y="305"/>
                  </a:lnTo>
                  <a:lnTo>
                    <a:pt x="38" y="305"/>
                  </a:lnTo>
                  <a:lnTo>
                    <a:pt x="37" y="305"/>
                  </a:lnTo>
                  <a:lnTo>
                    <a:pt x="36" y="303"/>
                  </a:lnTo>
                  <a:lnTo>
                    <a:pt x="35" y="300"/>
                  </a:lnTo>
                  <a:lnTo>
                    <a:pt x="32" y="294"/>
                  </a:lnTo>
                  <a:lnTo>
                    <a:pt x="31" y="292"/>
                  </a:lnTo>
                  <a:lnTo>
                    <a:pt x="30" y="291"/>
                  </a:lnTo>
                  <a:lnTo>
                    <a:pt x="30" y="290"/>
                  </a:lnTo>
                  <a:lnTo>
                    <a:pt x="29" y="289"/>
                  </a:lnTo>
                  <a:lnTo>
                    <a:pt x="29" y="289"/>
                  </a:lnTo>
                  <a:lnTo>
                    <a:pt x="29" y="288"/>
                  </a:lnTo>
                  <a:lnTo>
                    <a:pt x="27" y="288"/>
                  </a:lnTo>
                  <a:lnTo>
                    <a:pt x="27" y="287"/>
                  </a:lnTo>
                  <a:lnTo>
                    <a:pt x="26" y="287"/>
                  </a:lnTo>
                  <a:lnTo>
                    <a:pt x="26" y="285"/>
                  </a:lnTo>
                  <a:lnTo>
                    <a:pt x="25" y="287"/>
                  </a:lnTo>
                  <a:lnTo>
                    <a:pt x="25" y="285"/>
                  </a:lnTo>
                  <a:lnTo>
                    <a:pt x="20" y="284"/>
                  </a:lnTo>
                  <a:lnTo>
                    <a:pt x="17" y="281"/>
                  </a:lnTo>
                  <a:lnTo>
                    <a:pt x="16" y="279"/>
                  </a:lnTo>
                  <a:lnTo>
                    <a:pt x="16" y="278"/>
                  </a:lnTo>
                  <a:lnTo>
                    <a:pt x="11" y="272"/>
                  </a:lnTo>
                  <a:lnTo>
                    <a:pt x="9" y="271"/>
                  </a:lnTo>
                  <a:lnTo>
                    <a:pt x="10" y="269"/>
                  </a:lnTo>
                  <a:lnTo>
                    <a:pt x="11" y="268"/>
                  </a:lnTo>
                  <a:lnTo>
                    <a:pt x="12" y="266"/>
                  </a:lnTo>
                  <a:lnTo>
                    <a:pt x="13" y="265"/>
                  </a:lnTo>
                  <a:lnTo>
                    <a:pt x="13" y="264"/>
                  </a:lnTo>
                  <a:lnTo>
                    <a:pt x="18" y="264"/>
                  </a:lnTo>
                  <a:lnTo>
                    <a:pt x="24" y="265"/>
                  </a:lnTo>
                  <a:lnTo>
                    <a:pt x="25" y="265"/>
                  </a:lnTo>
                  <a:lnTo>
                    <a:pt x="27" y="264"/>
                  </a:lnTo>
                  <a:lnTo>
                    <a:pt x="29" y="265"/>
                  </a:lnTo>
                  <a:lnTo>
                    <a:pt x="29" y="265"/>
                  </a:lnTo>
                  <a:lnTo>
                    <a:pt x="30" y="264"/>
                  </a:lnTo>
                  <a:lnTo>
                    <a:pt x="31" y="264"/>
                  </a:lnTo>
                  <a:lnTo>
                    <a:pt x="32" y="264"/>
                  </a:lnTo>
                  <a:lnTo>
                    <a:pt x="36" y="265"/>
                  </a:lnTo>
                  <a:lnTo>
                    <a:pt x="37" y="265"/>
                  </a:lnTo>
                  <a:lnTo>
                    <a:pt x="40" y="264"/>
                  </a:lnTo>
                  <a:lnTo>
                    <a:pt x="42" y="264"/>
                  </a:lnTo>
                  <a:lnTo>
                    <a:pt x="40" y="263"/>
                  </a:lnTo>
                  <a:lnTo>
                    <a:pt x="39" y="263"/>
                  </a:lnTo>
                  <a:lnTo>
                    <a:pt x="38" y="262"/>
                  </a:lnTo>
                  <a:lnTo>
                    <a:pt x="37" y="262"/>
                  </a:lnTo>
                  <a:lnTo>
                    <a:pt x="37" y="261"/>
                  </a:lnTo>
                  <a:lnTo>
                    <a:pt x="33" y="258"/>
                  </a:lnTo>
                  <a:lnTo>
                    <a:pt x="33" y="257"/>
                  </a:lnTo>
                  <a:lnTo>
                    <a:pt x="33" y="256"/>
                  </a:lnTo>
                  <a:lnTo>
                    <a:pt x="32" y="256"/>
                  </a:lnTo>
                  <a:lnTo>
                    <a:pt x="32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2"/>
                  </a:lnTo>
                  <a:lnTo>
                    <a:pt x="29" y="249"/>
                  </a:lnTo>
                  <a:lnTo>
                    <a:pt x="30" y="248"/>
                  </a:lnTo>
                  <a:lnTo>
                    <a:pt x="30" y="246"/>
                  </a:lnTo>
                  <a:lnTo>
                    <a:pt x="29" y="246"/>
                  </a:lnTo>
                  <a:lnTo>
                    <a:pt x="29" y="245"/>
                  </a:lnTo>
                  <a:lnTo>
                    <a:pt x="29" y="244"/>
                  </a:lnTo>
                  <a:lnTo>
                    <a:pt x="29" y="242"/>
                  </a:lnTo>
                  <a:lnTo>
                    <a:pt x="29" y="240"/>
                  </a:lnTo>
                  <a:lnTo>
                    <a:pt x="29" y="239"/>
                  </a:lnTo>
                  <a:lnTo>
                    <a:pt x="29" y="238"/>
                  </a:lnTo>
                  <a:lnTo>
                    <a:pt x="29" y="237"/>
                  </a:lnTo>
                  <a:lnTo>
                    <a:pt x="30" y="236"/>
                  </a:lnTo>
                  <a:lnTo>
                    <a:pt x="31" y="234"/>
                  </a:lnTo>
                  <a:lnTo>
                    <a:pt x="30" y="234"/>
                  </a:lnTo>
                  <a:lnTo>
                    <a:pt x="30" y="233"/>
                  </a:lnTo>
                  <a:lnTo>
                    <a:pt x="30" y="232"/>
                  </a:lnTo>
                  <a:lnTo>
                    <a:pt x="29" y="232"/>
                  </a:lnTo>
                  <a:lnTo>
                    <a:pt x="30" y="231"/>
                  </a:lnTo>
                  <a:lnTo>
                    <a:pt x="30" y="230"/>
                  </a:lnTo>
                  <a:lnTo>
                    <a:pt x="30" y="229"/>
                  </a:lnTo>
                  <a:lnTo>
                    <a:pt x="29" y="229"/>
                  </a:lnTo>
                  <a:lnTo>
                    <a:pt x="29" y="227"/>
                  </a:lnTo>
                  <a:lnTo>
                    <a:pt x="29" y="226"/>
                  </a:lnTo>
                  <a:lnTo>
                    <a:pt x="30" y="226"/>
                  </a:lnTo>
                  <a:lnTo>
                    <a:pt x="29" y="226"/>
                  </a:lnTo>
                  <a:lnTo>
                    <a:pt x="29" y="225"/>
                  </a:lnTo>
                  <a:lnTo>
                    <a:pt x="29" y="224"/>
                  </a:lnTo>
                  <a:lnTo>
                    <a:pt x="29" y="224"/>
                  </a:lnTo>
                  <a:lnTo>
                    <a:pt x="29" y="225"/>
                  </a:lnTo>
                  <a:lnTo>
                    <a:pt x="29" y="224"/>
                  </a:lnTo>
                  <a:lnTo>
                    <a:pt x="27" y="224"/>
                  </a:lnTo>
                  <a:lnTo>
                    <a:pt x="27" y="223"/>
                  </a:lnTo>
                  <a:lnTo>
                    <a:pt x="27" y="221"/>
                  </a:lnTo>
                  <a:lnTo>
                    <a:pt x="27" y="220"/>
                  </a:lnTo>
                  <a:lnTo>
                    <a:pt x="27" y="218"/>
                  </a:lnTo>
                  <a:lnTo>
                    <a:pt x="26" y="218"/>
                  </a:lnTo>
                  <a:lnTo>
                    <a:pt x="26" y="217"/>
                  </a:lnTo>
                  <a:lnTo>
                    <a:pt x="26" y="214"/>
                  </a:lnTo>
                  <a:lnTo>
                    <a:pt x="25" y="213"/>
                  </a:lnTo>
                  <a:lnTo>
                    <a:pt x="25" y="214"/>
                  </a:lnTo>
                  <a:lnTo>
                    <a:pt x="24" y="213"/>
                  </a:lnTo>
                  <a:lnTo>
                    <a:pt x="24" y="212"/>
                  </a:lnTo>
                  <a:lnTo>
                    <a:pt x="23" y="212"/>
                  </a:lnTo>
                  <a:lnTo>
                    <a:pt x="22" y="212"/>
                  </a:lnTo>
                  <a:lnTo>
                    <a:pt x="22" y="211"/>
                  </a:lnTo>
                  <a:lnTo>
                    <a:pt x="22" y="212"/>
                  </a:lnTo>
                  <a:lnTo>
                    <a:pt x="20" y="212"/>
                  </a:lnTo>
                  <a:lnTo>
                    <a:pt x="20" y="211"/>
                  </a:lnTo>
                  <a:lnTo>
                    <a:pt x="20" y="210"/>
                  </a:lnTo>
                  <a:lnTo>
                    <a:pt x="19" y="210"/>
                  </a:lnTo>
                  <a:lnTo>
                    <a:pt x="19" y="208"/>
                  </a:lnTo>
                  <a:lnTo>
                    <a:pt x="19" y="207"/>
                  </a:lnTo>
                  <a:lnTo>
                    <a:pt x="19" y="206"/>
                  </a:lnTo>
                  <a:lnTo>
                    <a:pt x="18" y="205"/>
                  </a:lnTo>
                  <a:lnTo>
                    <a:pt x="11" y="205"/>
                  </a:lnTo>
                  <a:lnTo>
                    <a:pt x="6" y="199"/>
                  </a:lnTo>
                  <a:lnTo>
                    <a:pt x="3" y="193"/>
                  </a:lnTo>
                  <a:lnTo>
                    <a:pt x="1" y="193"/>
                  </a:lnTo>
                  <a:lnTo>
                    <a:pt x="1" y="192"/>
                  </a:lnTo>
                  <a:lnTo>
                    <a:pt x="1" y="191"/>
                  </a:lnTo>
                  <a:lnTo>
                    <a:pt x="1" y="190"/>
                  </a:lnTo>
                  <a:lnTo>
                    <a:pt x="1" y="188"/>
                  </a:lnTo>
                  <a:lnTo>
                    <a:pt x="1" y="188"/>
                  </a:lnTo>
                  <a:lnTo>
                    <a:pt x="1" y="187"/>
                  </a:lnTo>
                  <a:lnTo>
                    <a:pt x="1" y="186"/>
                  </a:lnTo>
                  <a:lnTo>
                    <a:pt x="1" y="185"/>
                  </a:lnTo>
                  <a:lnTo>
                    <a:pt x="1" y="184"/>
                  </a:lnTo>
                  <a:lnTo>
                    <a:pt x="0" y="182"/>
                  </a:lnTo>
                  <a:lnTo>
                    <a:pt x="0" y="181"/>
                  </a:lnTo>
                  <a:lnTo>
                    <a:pt x="0" y="180"/>
                  </a:lnTo>
                  <a:lnTo>
                    <a:pt x="0" y="179"/>
                  </a:lnTo>
                  <a:lnTo>
                    <a:pt x="0" y="178"/>
                  </a:lnTo>
                  <a:lnTo>
                    <a:pt x="1" y="178"/>
                  </a:lnTo>
                  <a:lnTo>
                    <a:pt x="1" y="178"/>
                  </a:lnTo>
                  <a:lnTo>
                    <a:pt x="3" y="178"/>
                  </a:lnTo>
                  <a:lnTo>
                    <a:pt x="3" y="177"/>
                  </a:lnTo>
                  <a:lnTo>
                    <a:pt x="3" y="175"/>
                  </a:lnTo>
                  <a:lnTo>
                    <a:pt x="3" y="174"/>
                  </a:lnTo>
                  <a:lnTo>
                    <a:pt x="4" y="174"/>
                  </a:lnTo>
                  <a:lnTo>
                    <a:pt x="5" y="173"/>
                  </a:lnTo>
                  <a:lnTo>
                    <a:pt x="5" y="172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6" y="169"/>
                  </a:lnTo>
                  <a:lnTo>
                    <a:pt x="6" y="168"/>
                  </a:lnTo>
                  <a:lnTo>
                    <a:pt x="7" y="168"/>
                  </a:lnTo>
                  <a:lnTo>
                    <a:pt x="7" y="167"/>
                  </a:lnTo>
                  <a:lnTo>
                    <a:pt x="9" y="166"/>
                  </a:lnTo>
                  <a:lnTo>
                    <a:pt x="9" y="165"/>
                  </a:lnTo>
                  <a:lnTo>
                    <a:pt x="10" y="165"/>
                  </a:lnTo>
                  <a:lnTo>
                    <a:pt x="10" y="164"/>
                  </a:lnTo>
                  <a:lnTo>
                    <a:pt x="11" y="162"/>
                  </a:lnTo>
                  <a:lnTo>
                    <a:pt x="12" y="161"/>
                  </a:lnTo>
                  <a:lnTo>
                    <a:pt x="12" y="160"/>
                  </a:lnTo>
                  <a:lnTo>
                    <a:pt x="13" y="160"/>
                  </a:lnTo>
                  <a:lnTo>
                    <a:pt x="13" y="159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6" y="156"/>
                  </a:lnTo>
                  <a:lnTo>
                    <a:pt x="16" y="155"/>
                  </a:lnTo>
                  <a:lnTo>
                    <a:pt x="17" y="154"/>
                  </a:lnTo>
                  <a:lnTo>
                    <a:pt x="18" y="153"/>
                  </a:lnTo>
                  <a:lnTo>
                    <a:pt x="19" y="152"/>
                  </a:lnTo>
                  <a:lnTo>
                    <a:pt x="20" y="151"/>
                  </a:lnTo>
                  <a:lnTo>
                    <a:pt x="20" y="149"/>
                  </a:lnTo>
                  <a:lnTo>
                    <a:pt x="22" y="148"/>
                  </a:lnTo>
                  <a:lnTo>
                    <a:pt x="23" y="147"/>
                  </a:lnTo>
                  <a:lnTo>
                    <a:pt x="24" y="146"/>
                  </a:lnTo>
                  <a:lnTo>
                    <a:pt x="25" y="145"/>
                  </a:lnTo>
                  <a:lnTo>
                    <a:pt x="26" y="143"/>
                  </a:lnTo>
                  <a:lnTo>
                    <a:pt x="27" y="142"/>
                  </a:lnTo>
                  <a:lnTo>
                    <a:pt x="29" y="141"/>
                  </a:lnTo>
                  <a:lnTo>
                    <a:pt x="29" y="141"/>
                  </a:lnTo>
                  <a:lnTo>
                    <a:pt x="30" y="140"/>
                  </a:lnTo>
                  <a:lnTo>
                    <a:pt x="31" y="139"/>
                  </a:lnTo>
                  <a:lnTo>
                    <a:pt x="32" y="137"/>
                  </a:lnTo>
                  <a:lnTo>
                    <a:pt x="33" y="136"/>
                  </a:lnTo>
                  <a:lnTo>
                    <a:pt x="33" y="135"/>
                  </a:lnTo>
                  <a:lnTo>
                    <a:pt x="35" y="134"/>
                  </a:lnTo>
                  <a:lnTo>
                    <a:pt x="36" y="133"/>
                  </a:lnTo>
                  <a:lnTo>
                    <a:pt x="37" y="132"/>
                  </a:lnTo>
                  <a:lnTo>
                    <a:pt x="37" y="130"/>
                  </a:lnTo>
                  <a:lnTo>
                    <a:pt x="37" y="129"/>
                  </a:lnTo>
                  <a:lnTo>
                    <a:pt x="37" y="128"/>
                  </a:lnTo>
                  <a:lnTo>
                    <a:pt x="37" y="127"/>
                  </a:lnTo>
                  <a:lnTo>
                    <a:pt x="38" y="126"/>
                  </a:lnTo>
                  <a:lnTo>
                    <a:pt x="38" y="124"/>
                  </a:lnTo>
                  <a:lnTo>
                    <a:pt x="38" y="123"/>
                  </a:lnTo>
                  <a:lnTo>
                    <a:pt x="38" y="122"/>
                  </a:lnTo>
                  <a:lnTo>
                    <a:pt x="38" y="121"/>
                  </a:lnTo>
                  <a:lnTo>
                    <a:pt x="38" y="120"/>
                  </a:lnTo>
                  <a:lnTo>
                    <a:pt x="38" y="119"/>
                  </a:lnTo>
                  <a:lnTo>
                    <a:pt x="38" y="117"/>
                  </a:lnTo>
                  <a:lnTo>
                    <a:pt x="38" y="116"/>
                  </a:lnTo>
                  <a:lnTo>
                    <a:pt x="38" y="115"/>
                  </a:lnTo>
                  <a:lnTo>
                    <a:pt x="38" y="114"/>
                  </a:lnTo>
                  <a:lnTo>
                    <a:pt x="38" y="113"/>
                  </a:lnTo>
                  <a:lnTo>
                    <a:pt x="39" y="113"/>
                  </a:lnTo>
                  <a:lnTo>
                    <a:pt x="39" y="113"/>
                  </a:lnTo>
                  <a:lnTo>
                    <a:pt x="39" y="111"/>
                  </a:lnTo>
                  <a:lnTo>
                    <a:pt x="39" y="110"/>
                  </a:lnTo>
                  <a:lnTo>
                    <a:pt x="39" y="109"/>
                  </a:lnTo>
                  <a:lnTo>
                    <a:pt x="39" y="108"/>
                  </a:lnTo>
                  <a:lnTo>
                    <a:pt x="39" y="107"/>
                  </a:lnTo>
                  <a:lnTo>
                    <a:pt x="39" y="106"/>
                  </a:lnTo>
                  <a:lnTo>
                    <a:pt x="39" y="104"/>
                  </a:lnTo>
                  <a:lnTo>
                    <a:pt x="39" y="103"/>
                  </a:lnTo>
                  <a:lnTo>
                    <a:pt x="39" y="102"/>
                  </a:lnTo>
                  <a:lnTo>
                    <a:pt x="39" y="101"/>
                  </a:lnTo>
                  <a:lnTo>
                    <a:pt x="40" y="100"/>
                  </a:lnTo>
                  <a:lnTo>
                    <a:pt x="40" y="98"/>
                  </a:lnTo>
                  <a:lnTo>
                    <a:pt x="40" y="97"/>
                  </a:lnTo>
                  <a:lnTo>
                    <a:pt x="40" y="96"/>
                  </a:lnTo>
                  <a:lnTo>
                    <a:pt x="40" y="95"/>
                  </a:lnTo>
                  <a:lnTo>
                    <a:pt x="40" y="94"/>
                  </a:lnTo>
                  <a:lnTo>
                    <a:pt x="40" y="93"/>
                  </a:lnTo>
                  <a:lnTo>
                    <a:pt x="40" y="91"/>
                  </a:lnTo>
                  <a:lnTo>
                    <a:pt x="40" y="90"/>
                  </a:lnTo>
                  <a:lnTo>
                    <a:pt x="40" y="89"/>
                  </a:lnTo>
                  <a:lnTo>
                    <a:pt x="40" y="88"/>
                  </a:lnTo>
                  <a:lnTo>
                    <a:pt x="40" y="87"/>
                  </a:lnTo>
                  <a:lnTo>
                    <a:pt x="42" y="85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42" y="83"/>
                  </a:lnTo>
                  <a:lnTo>
                    <a:pt x="42" y="82"/>
                  </a:lnTo>
                  <a:lnTo>
                    <a:pt x="42" y="81"/>
                  </a:lnTo>
                  <a:lnTo>
                    <a:pt x="42" y="80"/>
                  </a:lnTo>
                  <a:lnTo>
                    <a:pt x="42" y="78"/>
                  </a:lnTo>
                  <a:lnTo>
                    <a:pt x="42" y="77"/>
                  </a:lnTo>
                  <a:lnTo>
                    <a:pt x="42" y="76"/>
                  </a:lnTo>
                  <a:lnTo>
                    <a:pt x="42" y="75"/>
                  </a:lnTo>
                  <a:lnTo>
                    <a:pt x="42" y="74"/>
                  </a:lnTo>
                  <a:lnTo>
                    <a:pt x="42" y="72"/>
                  </a:lnTo>
                  <a:lnTo>
                    <a:pt x="43" y="71"/>
                  </a:lnTo>
                  <a:lnTo>
                    <a:pt x="43" y="70"/>
                  </a:lnTo>
                  <a:lnTo>
                    <a:pt x="44" y="69"/>
                  </a:lnTo>
                  <a:lnTo>
                    <a:pt x="45" y="68"/>
                  </a:lnTo>
                  <a:lnTo>
                    <a:pt x="45" y="67"/>
                  </a:lnTo>
                  <a:lnTo>
                    <a:pt x="46" y="64"/>
                  </a:lnTo>
                  <a:lnTo>
                    <a:pt x="46" y="63"/>
                  </a:lnTo>
                  <a:lnTo>
                    <a:pt x="46" y="62"/>
                  </a:lnTo>
                  <a:lnTo>
                    <a:pt x="45" y="61"/>
                  </a:lnTo>
                  <a:lnTo>
                    <a:pt x="44" y="59"/>
                  </a:lnTo>
                  <a:lnTo>
                    <a:pt x="43" y="58"/>
                  </a:lnTo>
                  <a:lnTo>
                    <a:pt x="42" y="57"/>
                  </a:lnTo>
                  <a:lnTo>
                    <a:pt x="40" y="57"/>
                  </a:lnTo>
                  <a:lnTo>
                    <a:pt x="39" y="56"/>
                  </a:lnTo>
                  <a:lnTo>
                    <a:pt x="38" y="55"/>
                  </a:lnTo>
                  <a:lnTo>
                    <a:pt x="38" y="54"/>
                  </a:lnTo>
                  <a:lnTo>
                    <a:pt x="39" y="52"/>
                  </a:lnTo>
                  <a:lnTo>
                    <a:pt x="39" y="51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8" y="49"/>
                  </a:lnTo>
                  <a:lnTo>
                    <a:pt x="37" y="49"/>
                  </a:lnTo>
                  <a:lnTo>
                    <a:pt x="37" y="48"/>
                  </a:lnTo>
                  <a:lnTo>
                    <a:pt x="37" y="46"/>
                  </a:lnTo>
                  <a:lnTo>
                    <a:pt x="36" y="46"/>
                  </a:lnTo>
                  <a:lnTo>
                    <a:pt x="36" y="45"/>
                  </a:lnTo>
                  <a:lnTo>
                    <a:pt x="35" y="44"/>
                  </a:lnTo>
                  <a:lnTo>
                    <a:pt x="35" y="43"/>
                  </a:lnTo>
                  <a:lnTo>
                    <a:pt x="33" y="43"/>
                  </a:lnTo>
                  <a:lnTo>
                    <a:pt x="33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1" y="40"/>
                  </a:lnTo>
                  <a:lnTo>
                    <a:pt x="31" y="39"/>
                  </a:lnTo>
                  <a:lnTo>
                    <a:pt x="31" y="38"/>
                  </a:lnTo>
                  <a:lnTo>
                    <a:pt x="31" y="37"/>
                  </a:lnTo>
                  <a:lnTo>
                    <a:pt x="31" y="35"/>
                  </a:lnTo>
                  <a:lnTo>
                    <a:pt x="31" y="33"/>
                  </a:lnTo>
                  <a:lnTo>
                    <a:pt x="31" y="31"/>
                  </a:lnTo>
                  <a:lnTo>
                    <a:pt x="31" y="30"/>
                  </a:lnTo>
                  <a:lnTo>
                    <a:pt x="31" y="29"/>
                  </a:lnTo>
                  <a:lnTo>
                    <a:pt x="31" y="27"/>
                  </a:lnTo>
                  <a:lnTo>
                    <a:pt x="31" y="27"/>
                  </a:lnTo>
                  <a:lnTo>
                    <a:pt x="30" y="26"/>
                  </a:lnTo>
                  <a:lnTo>
                    <a:pt x="30" y="25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0" y="20"/>
                  </a:lnTo>
                  <a:lnTo>
                    <a:pt x="29" y="19"/>
                  </a:lnTo>
                  <a:lnTo>
                    <a:pt x="29" y="18"/>
                  </a:lnTo>
                  <a:lnTo>
                    <a:pt x="29" y="17"/>
                  </a:lnTo>
                  <a:lnTo>
                    <a:pt x="29" y="16"/>
                  </a:lnTo>
                  <a:lnTo>
                    <a:pt x="29" y="14"/>
                  </a:lnTo>
                  <a:lnTo>
                    <a:pt x="29" y="13"/>
                  </a:lnTo>
                  <a:lnTo>
                    <a:pt x="29" y="12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30" y="9"/>
                  </a:lnTo>
                  <a:lnTo>
                    <a:pt x="31" y="9"/>
                  </a:lnTo>
                  <a:lnTo>
                    <a:pt x="32" y="7"/>
                  </a:lnTo>
                  <a:lnTo>
                    <a:pt x="33" y="7"/>
                  </a:lnTo>
                  <a:lnTo>
                    <a:pt x="35" y="6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40" y="4"/>
                  </a:lnTo>
                  <a:lnTo>
                    <a:pt x="42" y="4"/>
                  </a:lnTo>
                  <a:lnTo>
                    <a:pt x="43" y="3"/>
                  </a:lnTo>
                  <a:lnTo>
                    <a:pt x="44" y="3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1"/>
                  </a:lnTo>
                  <a:lnTo>
                    <a:pt x="51" y="3"/>
                  </a:lnTo>
                  <a:lnTo>
                    <a:pt x="53" y="4"/>
                  </a:lnTo>
                  <a:lnTo>
                    <a:pt x="56" y="5"/>
                  </a:lnTo>
                  <a:lnTo>
                    <a:pt x="57" y="7"/>
                  </a:lnTo>
                  <a:lnTo>
                    <a:pt x="59" y="9"/>
                  </a:lnTo>
                  <a:lnTo>
                    <a:pt x="62" y="10"/>
                  </a:lnTo>
                  <a:lnTo>
                    <a:pt x="64" y="11"/>
                  </a:lnTo>
                  <a:lnTo>
                    <a:pt x="66" y="12"/>
                  </a:lnTo>
                  <a:lnTo>
                    <a:pt x="69" y="13"/>
                  </a:lnTo>
                  <a:lnTo>
                    <a:pt x="71" y="14"/>
                  </a:lnTo>
                  <a:lnTo>
                    <a:pt x="74" y="16"/>
                  </a:lnTo>
                  <a:lnTo>
                    <a:pt x="76" y="17"/>
                  </a:lnTo>
                  <a:lnTo>
                    <a:pt x="78" y="18"/>
                  </a:lnTo>
                  <a:lnTo>
                    <a:pt x="82" y="19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8" y="24"/>
                  </a:lnTo>
                  <a:lnTo>
                    <a:pt x="90" y="25"/>
                  </a:lnTo>
                  <a:lnTo>
                    <a:pt x="92" y="26"/>
                  </a:lnTo>
                  <a:lnTo>
                    <a:pt x="95" y="27"/>
                  </a:lnTo>
                  <a:lnTo>
                    <a:pt x="97" y="27"/>
                  </a:lnTo>
                  <a:lnTo>
                    <a:pt x="100" y="29"/>
                  </a:lnTo>
                  <a:lnTo>
                    <a:pt x="102" y="30"/>
                  </a:lnTo>
                  <a:lnTo>
                    <a:pt x="104" y="31"/>
                  </a:lnTo>
                  <a:lnTo>
                    <a:pt x="107" y="32"/>
                  </a:lnTo>
                  <a:lnTo>
                    <a:pt x="107" y="33"/>
                  </a:lnTo>
                  <a:lnTo>
                    <a:pt x="109" y="33"/>
                  </a:lnTo>
                  <a:lnTo>
                    <a:pt x="111" y="35"/>
                  </a:lnTo>
                  <a:lnTo>
                    <a:pt x="114" y="37"/>
                  </a:lnTo>
                  <a:lnTo>
                    <a:pt x="115" y="38"/>
                  </a:lnTo>
                  <a:lnTo>
                    <a:pt x="117" y="39"/>
                  </a:lnTo>
                  <a:lnTo>
                    <a:pt x="120" y="40"/>
                  </a:lnTo>
                  <a:lnTo>
                    <a:pt x="122" y="42"/>
                  </a:lnTo>
                  <a:lnTo>
                    <a:pt x="124" y="43"/>
                  </a:lnTo>
                  <a:lnTo>
                    <a:pt x="127" y="44"/>
                  </a:lnTo>
                  <a:lnTo>
                    <a:pt x="129" y="45"/>
                  </a:lnTo>
                  <a:lnTo>
                    <a:pt x="131" y="46"/>
                  </a:lnTo>
                  <a:lnTo>
                    <a:pt x="134" y="48"/>
                  </a:lnTo>
                  <a:lnTo>
                    <a:pt x="136" y="49"/>
                  </a:lnTo>
                  <a:lnTo>
                    <a:pt x="139" y="50"/>
                  </a:lnTo>
                  <a:lnTo>
                    <a:pt x="141" y="51"/>
                  </a:lnTo>
                  <a:lnTo>
                    <a:pt x="142" y="54"/>
                  </a:lnTo>
                  <a:lnTo>
                    <a:pt x="144" y="55"/>
                  </a:lnTo>
                  <a:lnTo>
                    <a:pt x="147" y="56"/>
                  </a:lnTo>
                  <a:lnTo>
                    <a:pt x="149" y="56"/>
                  </a:lnTo>
                  <a:lnTo>
                    <a:pt x="152" y="57"/>
                  </a:lnTo>
                  <a:lnTo>
                    <a:pt x="154" y="58"/>
                  </a:lnTo>
                  <a:lnTo>
                    <a:pt x="156" y="59"/>
                  </a:lnTo>
                  <a:lnTo>
                    <a:pt x="160" y="61"/>
                  </a:lnTo>
                  <a:lnTo>
                    <a:pt x="162" y="62"/>
                  </a:lnTo>
                  <a:lnTo>
                    <a:pt x="165" y="63"/>
                  </a:lnTo>
                  <a:lnTo>
                    <a:pt x="167" y="64"/>
                  </a:lnTo>
                  <a:lnTo>
                    <a:pt x="169" y="65"/>
                  </a:lnTo>
                  <a:lnTo>
                    <a:pt x="170" y="67"/>
                  </a:lnTo>
                  <a:lnTo>
                    <a:pt x="173" y="68"/>
                  </a:lnTo>
                  <a:lnTo>
                    <a:pt x="175" y="70"/>
                  </a:lnTo>
                  <a:lnTo>
                    <a:pt x="178" y="71"/>
                  </a:lnTo>
                  <a:lnTo>
                    <a:pt x="180" y="72"/>
                  </a:lnTo>
                  <a:lnTo>
                    <a:pt x="182" y="74"/>
                  </a:lnTo>
                  <a:lnTo>
                    <a:pt x="185" y="75"/>
                  </a:lnTo>
                  <a:lnTo>
                    <a:pt x="187" y="76"/>
                  </a:lnTo>
                  <a:lnTo>
                    <a:pt x="189" y="77"/>
                  </a:lnTo>
                  <a:lnTo>
                    <a:pt x="192" y="78"/>
                  </a:lnTo>
                  <a:lnTo>
                    <a:pt x="194" y="80"/>
                  </a:lnTo>
                  <a:lnTo>
                    <a:pt x="197" y="8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92" name="Freeform 547">
              <a:extLst>
                <a:ext uri="{FF2B5EF4-FFF2-40B4-BE49-F238E27FC236}">
                  <a16:creationId xmlns:a16="http://schemas.microsoft.com/office/drawing/2014/main" id="{1DAFADC6-60FE-ADA1-912E-CCB6DEC3EB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8394" y="2352824"/>
              <a:ext cx="57150" cy="52388"/>
            </a:xfrm>
            <a:custGeom>
              <a:avLst/>
              <a:gdLst>
                <a:gd name="T0" fmla="*/ 33 w 36"/>
                <a:gd name="T1" fmla="*/ 15 h 33"/>
                <a:gd name="T2" fmla="*/ 33 w 36"/>
                <a:gd name="T3" fmla="*/ 14 h 33"/>
                <a:gd name="T4" fmla="*/ 31 w 36"/>
                <a:gd name="T5" fmla="*/ 2 h 33"/>
                <a:gd name="T6" fmla="*/ 35 w 36"/>
                <a:gd name="T7" fmla="*/ 8 h 33"/>
                <a:gd name="T8" fmla="*/ 31 w 36"/>
                <a:gd name="T9" fmla="*/ 11 h 33"/>
                <a:gd name="T10" fmla="*/ 29 w 36"/>
                <a:gd name="T11" fmla="*/ 7 h 33"/>
                <a:gd name="T12" fmla="*/ 30 w 36"/>
                <a:gd name="T13" fmla="*/ 5 h 33"/>
                <a:gd name="T14" fmla="*/ 31 w 36"/>
                <a:gd name="T15" fmla="*/ 5 h 33"/>
                <a:gd name="T16" fmla="*/ 30 w 36"/>
                <a:gd name="T17" fmla="*/ 3 h 33"/>
                <a:gd name="T18" fmla="*/ 31 w 36"/>
                <a:gd name="T19" fmla="*/ 2 h 33"/>
                <a:gd name="T20" fmla="*/ 29 w 36"/>
                <a:gd name="T21" fmla="*/ 1 h 33"/>
                <a:gd name="T22" fmla="*/ 28 w 36"/>
                <a:gd name="T23" fmla="*/ 2 h 33"/>
                <a:gd name="T24" fmla="*/ 29 w 36"/>
                <a:gd name="T25" fmla="*/ 7 h 33"/>
                <a:gd name="T26" fmla="*/ 30 w 36"/>
                <a:gd name="T27" fmla="*/ 11 h 33"/>
                <a:gd name="T28" fmla="*/ 29 w 36"/>
                <a:gd name="T29" fmla="*/ 12 h 33"/>
                <a:gd name="T30" fmla="*/ 26 w 36"/>
                <a:gd name="T31" fmla="*/ 12 h 33"/>
                <a:gd name="T32" fmla="*/ 24 w 36"/>
                <a:gd name="T33" fmla="*/ 14 h 33"/>
                <a:gd name="T34" fmla="*/ 22 w 36"/>
                <a:gd name="T35" fmla="*/ 15 h 33"/>
                <a:gd name="T36" fmla="*/ 24 w 36"/>
                <a:gd name="T37" fmla="*/ 15 h 33"/>
                <a:gd name="T38" fmla="*/ 26 w 36"/>
                <a:gd name="T39" fmla="*/ 16 h 33"/>
                <a:gd name="T40" fmla="*/ 28 w 36"/>
                <a:gd name="T41" fmla="*/ 16 h 33"/>
                <a:gd name="T42" fmla="*/ 29 w 36"/>
                <a:gd name="T43" fmla="*/ 19 h 33"/>
                <a:gd name="T44" fmla="*/ 30 w 36"/>
                <a:gd name="T45" fmla="*/ 21 h 33"/>
                <a:gd name="T46" fmla="*/ 31 w 36"/>
                <a:gd name="T47" fmla="*/ 25 h 33"/>
                <a:gd name="T48" fmla="*/ 32 w 36"/>
                <a:gd name="T49" fmla="*/ 27 h 33"/>
                <a:gd name="T50" fmla="*/ 35 w 36"/>
                <a:gd name="T51" fmla="*/ 29 h 33"/>
                <a:gd name="T52" fmla="*/ 35 w 36"/>
                <a:gd name="T53" fmla="*/ 31 h 33"/>
                <a:gd name="T54" fmla="*/ 36 w 36"/>
                <a:gd name="T55" fmla="*/ 33 h 33"/>
                <a:gd name="T56" fmla="*/ 25 w 36"/>
                <a:gd name="T57" fmla="*/ 33 h 33"/>
                <a:gd name="T58" fmla="*/ 20 w 36"/>
                <a:gd name="T59" fmla="*/ 32 h 33"/>
                <a:gd name="T60" fmla="*/ 19 w 36"/>
                <a:gd name="T61" fmla="*/ 29 h 33"/>
                <a:gd name="T62" fmla="*/ 17 w 36"/>
                <a:gd name="T63" fmla="*/ 24 h 33"/>
                <a:gd name="T64" fmla="*/ 13 w 36"/>
                <a:gd name="T65" fmla="*/ 24 h 33"/>
                <a:gd name="T66" fmla="*/ 7 w 36"/>
                <a:gd name="T67" fmla="*/ 24 h 33"/>
                <a:gd name="T68" fmla="*/ 2 w 36"/>
                <a:gd name="T69" fmla="*/ 22 h 33"/>
                <a:gd name="T70" fmla="*/ 4 w 36"/>
                <a:gd name="T71" fmla="*/ 18 h 33"/>
                <a:gd name="T72" fmla="*/ 6 w 36"/>
                <a:gd name="T73" fmla="*/ 14 h 33"/>
                <a:gd name="T74" fmla="*/ 7 w 36"/>
                <a:gd name="T75" fmla="*/ 9 h 33"/>
                <a:gd name="T76" fmla="*/ 10 w 36"/>
                <a:gd name="T77" fmla="*/ 2 h 33"/>
                <a:gd name="T78" fmla="*/ 15 w 36"/>
                <a:gd name="T79" fmla="*/ 0 h 33"/>
                <a:gd name="T80" fmla="*/ 22 w 36"/>
                <a:gd name="T81" fmla="*/ 0 h 33"/>
                <a:gd name="T82" fmla="*/ 26 w 36"/>
                <a:gd name="T83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" h="33">
                  <a:moveTo>
                    <a:pt x="35" y="14"/>
                  </a:moveTo>
                  <a:lnTo>
                    <a:pt x="35" y="15"/>
                  </a:lnTo>
                  <a:lnTo>
                    <a:pt x="33" y="15"/>
                  </a:lnTo>
                  <a:lnTo>
                    <a:pt x="33" y="14"/>
                  </a:lnTo>
                  <a:lnTo>
                    <a:pt x="32" y="14"/>
                  </a:lnTo>
                  <a:lnTo>
                    <a:pt x="33" y="14"/>
                  </a:lnTo>
                  <a:lnTo>
                    <a:pt x="35" y="14"/>
                  </a:lnTo>
                  <a:lnTo>
                    <a:pt x="35" y="14"/>
                  </a:lnTo>
                  <a:close/>
                  <a:moveTo>
                    <a:pt x="31" y="2"/>
                  </a:moveTo>
                  <a:lnTo>
                    <a:pt x="33" y="7"/>
                  </a:lnTo>
                  <a:lnTo>
                    <a:pt x="35" y="7"/>
                  </a:lnTo>
                  <a:lnTo>
                    <a:pt x="35" y="8"/>
                  </a:lnTo>
                  <a:lnTo>
                    <a:pt x="33" y="9"/>
                  </a:lnTo>
                  <a:lnTo>
                    <a:pt x="32" y="11"/>
                  </a:lnTo>
                  <a:lnTo>
                    <a:pt x="31" y="11"/>
                  </a:lnTo>
                  <a:lnTo>
                    <a:pt x="30" y="11"/>
                  </a:lnTo>
                  <a:lnTo>
                    <a:pt x="30" y="8"/>
                  </a:lnTo>
                  <a:lnTo>
                    <a:pt x="29" y="7"/>
                  </a:lnTo>
                  <a:lnTo>
                    <a:pt x="29" y="6"/>
                  </a:lnTo>
                  <a:lnTo>
                    <a:pt x="30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0" y="3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close/>
                  <a:moveTo>
                    <a:pt x="28" y="2"/>
                  </a:moveTo>
                  <a:lnTo>
                    <a:pt x="28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2"/>
                  </a:lnTo>
                  <a:close/>
                  <a:moveTo>
                    <a:pt x="28" y="7"/>
                  </a:moveTo>
                  <a:lnTo>
                    <a:pt x="29" y="8"/>
                  </a:lnTo>
                  <a:lnTo>
                    <a:pt x="29" y="7"/>
                  </a:lnTo>
                  <a:lnTo>
                    <a:pt x="29" y="8"/>
                  </a:lnTo>
                  <a:lnTo>
                    <a:pt x="30" y="9"/>
                  </a:lnTo>
                  <a:lnTo>
                    <a:pt x="30" y="11"/>
                  </a:lnTo>
                  <a:lnTo>
                    <a:pt x="31" y="12"/>
                  </a:lnTo>
                  <a:lnTo>
                    <a:pt x="30" y="12"/>
                  </a:lnTo>
                  <a:lnTo>
                    <a:pt x="29" y="12"/>
                  </a:lnTo>
                  <a:lnTo>
                    <a:pt x="28" y="12"/>
                  </a:lnTo>
                  <a:lnTo>
                    <a:pt x="28" y="11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2" y="15"/>
                  </a:lnTo>
                  <a:lnTo>
                    <a:pt x="22" y="16"/>
                  </a:lnTo>
                  <a:lnTo>
                    <a:pt x="23" y="16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5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9" y="16"/>
                  </a:lnTo>
                  <a:lnTo>
                    <a:pt x="29" y="18"/>
                  </a:lnTo>
                  <a:lnTo>
                    <a:pt x="29" y="19"/>
                  </a:lnTo>
                  <a:lnTo>
                    <a:pt x="30" y="19"/>
                  </a:lnTo>
                  <a:lnTo>
                    <a:pt x="30" y="20"/>
                  </a:lnTo>
                  <a:lnTo>
                    <a:pt x="30" y="21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1" y="25"/>
                  </a:lnTo>
                  <a:lnTo>
                    <a:pt x="32" y="25"/>
                  </a:lnTo>
                  <a:lnTo>
                    <a:pt x="32" y="26"/>
                  </a:lnTo>
                  <a:lnTo>
                    <a:pt x="32" y="27"/>
                  </a:lnTo>
                  <a:lnTo>
                    <a:pt x="33" y="28"/>
                  </a:lnTo>
                  <a:lnTo>
                    <a:pt x="35" y="28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5" y="32"/>
                  </a:lnTo>
                  <a:lnTo>
                    <a:pt x="35" y="33"/>
                  </a:lnTo>
                  <a:lnTo>
                    <a:pt x="36" y="33"/>
                  </a:lnTo>
                  <a:lnTo>
                    <a:pt x="32" y="33"/>
                  </a:lnTo>
                  <a:lnTo>
                    <a:pt x="29" y="33"/>
                  </a:lnTo>
                  <a:lnTo>
                    <a:pt x="25" y="33"/>
                  </a:lnTo>
                  <a:lnTo>
                    <a:pt x="22" y="33"/>
                  </a:lnTo>
                  <a:lnTo>
                    <a:pt x="20" y="33"/>
                  </a:lnTo>
                  <a:lnTo>
                    <a:pt x="20" y="32"/>
                  </a:lnTo>
                  <a:lnTo>
                    <a:pt x="19" y="32"/>
                  </a:lnTo>
                  <a:lnTo>
                    <a:pt x="19" y="31"/>
                  </a:lnTo>
                  <a:lnTo>
                    <a:pt x="19" y="29"/>
                  </a:lnTo>
                  <a:lnTo>
                    <a:pt x="18" y="28"/>
                  </a:lnTo>
                  <a:lnTo>
                    <a:pt x="17" y="25"/>
                  </a:lnTo>
                  <a:lnTo>
                    <a:pt x="17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3" y="24"/>
                  </a:lnTo>
                  <a:lnTo>
                    <a:pt x="11" y="24"/>
                  </a:lnTo>
                  <a:lnTo>
                    <a:pt x="10" y="24"/>
                  </a:lnTo>
                  <a:lnTo>
                    <a:pt x="7" y="24"/>
                  </a:lnTo>
                  <a:lnTo>
                    <a:pt x="6" y="22"/>
                  </a:lnTo>
                  <a:lnTo>
                    <a:pt x="4" y="22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4" y="18"/>
                  </a:lnTo>
                  <a:lnTo>
                    <a:pt x="5" y="16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7" y="11"/>
                  </a:lnTo>
                  <a:lnTo>
                    <a:pt x="7" y="9"/>
                  </a:lnTo>
                  <a:lnTo>
                    <a:pt x="7" y="8"/>
                  </a:lnTo>
                  <a:lnTo>
                    <a:pt x="9" y="7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2" y="1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6" y="2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8" y="6"/>
                  </a:lnTo>
                  <a:lnTo>
                    <a:pt x="28" y="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93" name="Freeform 548">
              <a:extLst>
                <a:ext uri="{FF2B5EF4-FFF2-40B4-BE49-F238E27FC236}">
                  <a16:creationId xmlns:a16="http://schemas.microsoft.com/office/drawing/2014/main" id="{B4B8BD5D-CF21-EBAB-B48F-2F3C26EA30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52331" y="3530749"/>
              <a:ext cx="98425" cy="41275"/>
            </a:xfrm>
            <a:custGeom>
              <a:avLst/>
              <a:gdLst>
                <a:gd name="T0" fmla="*/ 6 w 62"/>
                <a:gd name="T1" fmla="*/ 26 h 26"/>
                <a:gd name="T2" fmla="*/ 5 w 62"/>
                <a:gd name="T3" fmla="*/ 23 h 26"/>
                <a:gd name="T4" fmla="*/ 2 w 62"/>
                <a:gd name="T5" fmla="*/ 24 h 26"/>
                <a:gd name="T6" fmla="*/ 1 w 62"/>
                <a:gd name="T7" fmla="*/ 22 h 26"/>
                <a:gd name="T8" fmla="*/ 4 w 62"/>
                <a:gd name="T9" fmla="*/ 21 h 26"/>
                <a:gd name="T10" fmla="*/ 7 w 62"/>
                <a:gd name="T11" fmla="*/ 21 h 26"/>
                <a:gd name="T12" fmla="*/ 7 w 62"/>
                <a:gd name="T13" fmla="*/ 21 h 26"/>
                <a:gd name="T14" fmla="*/ 7 w 62"/>
                <a:gd name="T15" fmla="*/ 22 h 26"/>
                <a:gd name="T16" fmla="*/ 59 w 62"/>
                <a:gd name="T17" fmla="*/ 4 h 26"/>
                <a:gd name="T18" fmla="*/ 60 w 62"/>
                <a:gd name="T19" fmla="*/ 4 h 26"/>
                <a:gd name="T20" fmla="*/ 60 w 62"/>
                <a:gd name="T21" fmla="*/ 7 h 26"/>
                <a:gd name="T22" fmla="*/ 57 w 62"/>
                <a:gd name="T23" fmla="*/ 10 h 26"/>
                <a:gd name="T24" fmla="*/ 53 w 62"/>
                <a:gd name="T25" fmla="*/ 11 h 26"/>
                <a:gd name="T26" fmla="*/ 47 w 62"/>
                <a:gd name="T27" fmla="*/ 13 h 26"/>
                <a:gd name="T28" fmla="*/ 45 w 62"/>
                <a:gd name="T29" fmla="*/ 16 h 26"/>
                <a:gd name="T30" fmla="*/ 38 w 62"/>
                <a:gd name="T31" fmla="*/ 17 h 26"/>
                <a:gd name="T32" fmla="*/ 34 w 62"/>
                <a:gd name="T33" fmla="*/ 20 h 26"/>
                <a:gd name="T34" fmla="*/ 30 w 62"/>
                <a:gd name="T35" fmla="*/ 21 h 26"/>
                <a:gd name="T36" fmla="*/ 26 w 62"/>
                <a:gd name="T37" fmla="*/ 21 h 26"/>
                <a:gd name="T38" fmla="*/ 23 w 62"/>
                <a:gd name="T39" fmla="*/ 23 h 26"/>
                <a:gd name="T40" fmla="*/ 20 w 62"/>
                <a:gd name="T41" fmla="*/ 24 h 26"/>
                <a:gd name="T42" fmla="*/ 19 w 62"/>
                <a:gd name="T43" fmla="*/ 23 h 26"/>
                <a:gd name="T44" fmla="*/ 18 w 62"/>
                <a:gd name="T45" fmla="*/ 21 h 26"/>
                <a:gd name="T46" fmla="*/ 20 w 62"/>
                <a:gd name="T47" fmla="*/ 21 h 26"/>
                <a:gd name="T48" fmla="*/ 21 w 62"/>
                <a:gd name="T49" fmla="*/ 18 h 26"/>
                <a:gd name="T50" fmla="*/ 20 w 62"/>
                <a:gd name="T51" fmla="*/ 16 h 26"/>
                <a:gd name="T52" fmla="*/ 18 w 62"/>
                <a:gd name="T53" fmla="*/ 18 h 26"/>
                <a:gd name="T54" fmla="*/ 17 w 62"/>
                <a:gd name="T55" fmla="*/ 16 h 26"/>
                <a:gd name="T56" fmla="*/ 20 w 62"/>
                <a:gd name="T57" fmla="*/ 13 h 26"/>
                <a:gd name="T58" fmla="*/ 23 w 62"/>
                <a:gd name="T59" fmla="*/ 9 h 26"/>
                <a:gd name="T60" fmla="*/ 26 w 62"/>
                <a:gd name="T61" fmla="*/ 8 h 26"/>
                <a:gd name="T62" fmla="*/ 30 w 62"/>
                <a:gd name="T63" fmla="*/ 8 h 26"/>
                <a:gd name="T64" fmla="*/ 32 w 62"/>
                <a:gd name="T65" fmla="*/ 7 h 26"/>
                <a:gd name="T66" fmla="*/ 37 w 62"/>
                <a:gd name="T67" fmla="*/ 7 h 26"/>
                <a:gd name="T68" fmla="*/ 40 w 62"/>
                <a:gd name="T69" fmla="*/ 7 h 26"/>
                <a:gd name="T70" fmla="*/ 44 w 62"/>
                <a:gd name="T71" fmla="*/ 5 h 26"/>
                <a:gd name="T72" fmla="*/ 47 w 62"/>
                <a:gd name="T73" fmla="*/ 7 h 26"/>
                <a:gd name="T74" fmla="*/ 52 w 62"/>
                <a:gd name="T75" fmla="*/ 5 h 26"/>
                <a:gd name="T76" fmla="*/ 56 w 62"/>
                <a:gd name="T77" fmla="*/ 3 h 26"/>
                <a:gd name="T78" fmla="*/ 30 w 62"/>
                <a:gd name="T79" fmla="*/ 3 h 26"/>
                <a:gd name="T80" fmla="*/ 30 w 62"/>
                <a:gd name="T81" fmla="*/ 1 h 26"/>
                <a:gd name="T82" fmla="*/ 31 w 62"/>
                <a:gd name="T83" fmla="*/ 1 h 26"/>
                <a:gd name="T84" fmla="*/ 30 w 62"/>
                <a:gd name="T85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2" h="26">
                  <a:moveTo>
                    <a:pt x="7" y="23"/>
                  </a:moveTo>
                  <a:lnTo>
                    <a:pt x="6" y="24"/>
                  </a:lnTo>
                  <a:lnTo>
                    <a:pt x="6" y="26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5" y="23"/>
                  </a:lnTo>
                  <a:lnTo>
                    <a:pt x="4" y="23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1" y="22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6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3"/>
                  </a:lnTo>
                  <a:close/>
                  <a:moveTo>
                    <a:pt x="58" y="4"/>
                  </a:moveTo>
                  <a:lnTo>
                    <a:pt x="59" y="4"/>
                  </a:lnTo>
                  <a:lnTo>
                    <a:pt x="59" y="3"/>
                  </a:lnTo>
                  <a:lnTo>
                    <a:pt x="60" y="3"/>
                  </a:lnTo>
                  <a:lnTo>
                    <a:pt x="60" y="4"/>
                  </a:lnTo>
                  <a:lnTo>
                    <a:pt x="62" y="4"/>
                  </a:lnTo>
                  <a:lnTo>
                    <a:pt x="62" y="5"/>
                  </a:lnTo>
                  <a:lnTo>
                    <a:pt x="60" y="7"/>
                  </a:lnTo>
                  <a:lnTo>
                    <a:pt x="59" y="8"/>
                  </a:lnTo>
                  <a:lnTo>
                    <a:pt x="58" y="9"/>
                  </a:lnTo>
                  <a:lnTo>
                    <a:pt x="57" y="10"/>
                  </a:lnTo>
                  <a:lnTo>
                    <a:pt x="56" y="10"/>
                  </a:lnTo>
                  <a:lnTo>
                    <a:pt x="54" y="10"/>
                  </a:lnTo>
                  <a:lnTo>
                    <a:pt x="53" y="11"/>
                  </a:lnTo>
                  <a:lnTo>
                    <a:pt x="50" y="13"/>
                  </a:lnTo>
                  <a:lnTo>
                    <a:pt x="49" y="13"/>
                  </a:lnTo>
                  <a:lnTo>
                    <a:pt x="47" y="13"/>
                  </a:lnTo>
                  <a:lnTo>
                    <a:pt x="47" y="14"/>
                  </a:lnTo>
                  <a:lnTo>
                    <a:pt x="46" y="15"/>
                  </a:lnTo>
                  <a:lnTo>
                    <a:pt x="45" y="16"/>
                  </a:lnTo>
                  <a:lnTo>
                    <a:pt x="39" y="16"/>
                  </a:lnTo>
                  <a:lnTo>
                    <a:pt x="39" y="17"/>
                  </a:lnTo>
                  <a:lnTo>
                    <a:pt x="38" y="17"/>
                  </a:lnTo>
                  <a:lnTo>
                    <a:pt x="36" y="20"/>
                  </a:lnTo>
                  <a:lnTo>
                    <a:pt x="36" y="18"/>
                  </a:lnTo>
                  <a:lnTo>
                    <a:pt x="34" y="20"/>
                  </a:lnTo>
                  <a:lnTo>
                    <a:pt x="33" y="20"/>
                  </a:lnTo>
                  <a:lnTo>
                    <a:pt x="31" y="21"/>
                  </a:lnTo>
                  <a:lnTo>
                    <a:pt x="30" y="21"/>
                  </a:lnTo>
                  <a:lnTo>
                    <a:pt x="28" y="21"/>
                  </a:lnTo>
                  <a:lnTo>
                    <a:pt x="27" y="21"/>
                  </a:lnTo>
                  <a:lnTo>
                    <a:pt x="26" y="21"/>
                  </a:lnTo>
                  <a:lnTo>
                    <a:pt x="25" y="21"/>
                  </a:lnTo>
                  <a:lnTo>
                    <a:pt x="24" y="22"/>
                  </a:lnTo>
                  <a:lnTo>
                    <a:pt x="23" y="23"/>
                  </a:lnTo>
                  <a:lnTo>
                    <a:pt x="23" y="24"/>
                  </a:lnTo>
                  <a:lnTo>
                    <a:pt x="21" y="24"/>
                  </a:lnTo>
                  <a:lnTo>
                    <a:pt x="20" y="24"/>
                  </a:lnTo>
                  <a:lnTo>
                    <a:pt x="19" y="26"/>
                  </a:lnTo>
                  <a:lnTo>
                    <a:pt x="19" y="24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9" y="21"/>
                  </a:lnTo>
                  <a:lnTo>
                    <a:pt x="20" y="21"/>
                  </a:lnTo>
                  <a:lnTo>
                    <a:pt x="21" y="21"/>
                  </a:lnTo>
                  <a:lnTo>
                    <a:pt x="21" y="20"/>
                  </a:lnTo>
                  <a:lnTo>
                    <a:pt x="21" y="18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20" y="16"/>
                  </a:lnTo>
                  <a:lnTo>
                    <a:pt x="19" y="17"/>
                  </a:lnTo>
                  <a:lnTo>
                    <a:pt x="18" y="17"/>
                  </a:lnTo>
                  <a:lnTo>
                    <a:pt x="18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5"/>
                  </a:lnTo>
                  <a:lnTo>
                    <a:pt x="19" y="14"/>
                  </a:lnTo>
                  <a:lnTo>
                    <a:pt x="20" y="13"/>
                  </a:lnTo>
                  <a:lnTo>
                    <a:pt x="20" y="10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4" y="9"/>
                  </a:lnTo>
                  <a:lnTo>
                    <a:pt x="25" y="9"/>
                  </a:lnTo>
                  <a:lnTo>
                    <a:pt x="26" y="8"/>
                  </a:lnTo>
                  <a:lnTo>
                    <a:pt x="27" y="8"/>
                  </a:lnTo>
                  <a:lnTo>
                    <a:pt x="28" y="8"/>
                  </a:lnTo>
                  <a:lnTo>
                    <a:pt x="30" y="8"/>
                  </a:lnTo>
                  <a:lnTo>
                    <a:pt x="31" y="7"/>
                  </a:lnTo>
                  <a:lnTo>
                    <a:pt x="31" y="8"/>
                  </a:lnTo>
                  <a:lnTo>
                    <a:pt x="32" y="7"/>
                  </a:lnTo>
                  <a:lnTo>
                    <a:pt x="34" y="7"/>
                  </a:lnTo>
                  <a:lnTo>
                    <a:pt x="36" y="7"/>
                  </a:lnTo>
                  <a:lnTo>
                    <a:pt x="37" y="7"/>
                  </a:lnTo>
                  <a:lnTo>
                    <a:pt x="38" y="7"/>
                  </a:lnTo>
                  <a:lnTo>
                    <a:pt x="39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5"/>
                  </a:lnTo>
                  <a:lnTo>
                    <a:pt x="46" y="5"/>
                  </a:lnTo>
                  <a:lnTo>
                    <a:pt x="47" y="7"/>
                  </a:lnTo>
                  <a:lnTo>
                    <a:pt x="50" y="5"/>
                  </a:lnTo>
                  <a:lnTo>
                    <a:pt x="51" y="5"/>
                  </a:lnTo>
                  <a:lnTo>
                    <a:pt x="52" y="5"/>
                  </a:lnTo>
                  <a:lnTo>
                    <a:pt x="53" y="4"/>
                  </a:lnTo>
                  <a:lnTo>
                    <a:pt x="54" y="3"/>
                  </a:lnTo>
                  <a:lnTo>
                    <a:pt x="56" y="3"/>
                  </a:lnTo>
                  <a:lnTo>
                    <a:pt x="57" y="4"/>
                  </a:lnTo>
                  <a:lnTo>
                    <a:pt x="58" y="4"/>
                  </a:lnTo>
                  <a:close/>
                  <a:moveTo>
                    <a:pt x="30" y="3"/>
                  </a:moveTo>
                  <a:lnTo>
                    <a:pt x="28" y="3"/>
                  </a:lnTo>
                  <a:lnTo>
                    <a:pt x="28" y="2"/>
                  </a:lnTo>
                  <a:lnTo>
                    <a:pt x="30" y="1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1" y="1"/>
                  </a:lnTo>
                  <a:lnTo>
                    <a:pt x="30" y="2"/>
                  </a:lnTo>
                  <a:lnTo>
                    <a:pt x="30" y="3"/>
                  </a:lnTo>
                  <a:lnTo>
                    <a:pt x="3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94" name="Freeform 549">
              <a:extLst>
                <a:ext uri="{FF2B5EF4-FFF2-40B4-BE49-F238E27FC236}">
                  <a16:creationId xmlns:a16="http://schemas.microsoft.com/office/drawing/2014/main" id="{57830BE0-D742-48F8-39A0-0BF8154D50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5469" y="3140224"/>
              <a:ext cx="39688" cy="28575"/>
            </a:xfrm>
            <a:custGeom>
              <a:avLst/>
              <a:gdLst>
                <a:gd name="T0" fmla="*/ 22 w 25"/>
                <a:gd name="T1" fmla="*/ 3 h 18"/>
                <a:gd name="T2" fmla="*/ 23 w 25"/>
                <a:gd name="T3" fmla="*/ 4 h 18"/>
                <a:gd name="T4" fmla="*/ 25 w 25"/>
                <a:gd name="T5" fmla="*/ 8 h 18"/>
                <a:gd name="T6" fmla="*/ 24 w 25"/>
                <a:gd name="T7" fmla="*/ 10 h 18"/>
                <a:gd name="T8" fmla="*/ 25 w 25"/>
                <a:gd name="T9" fmla="*/ 11 h 18"/>
                <a:gd name="T10" fmla="*/ 25 w 25"/>
                <a:gd name="T11" fmla="*/ 13 h 18"/>
                <a:gd name="T12" fmla="*/ 24 w 25"/>
                <a:gd name="T13" fmla="*/ 11 h 18"/>
                <a:gd name="T14" fmla="*/ 22 w 25"/>
                <a:gd name="T15" fmla="*/ 11 h 18"/>
                <a:gd name="T16" fmla="*/ 20 w 25"/>
                <a:gd name="T17" fmla="*/ 10 h 18"/>
                <a:gd name="T18" fmla="*/ 20 w 25"/>
                <a:gd name="T19" fmla="*/ 8 h 18"/>
                <a:gd name="T20" fmla="*/ 19 w 25"/>
                <a:gd name="T21" fmla="*/ 5 h 18"/>
                <a:gd name="T22" fmla="*/ 20 w 25"/>
                <a:gd name="T23" fmla="*/ 4 h 18"/>
                <a:gd name="T24" fmla="*/ 22 w 25"/>
                <a:gd name="T25" fmla="*/ 3 h 18"/>
                <a:gd name="T26" fmla="*/ 22 w 25"/>
                <a:gd name="T27" fmla="*/ 2 h 18"/>
                <a:gd name="T28" fmla="*/ 17 w 25"/>
                <a:gd name="T29" fmla="*/ 4 h 18"/>
                <a:gd name="T30" fmla="*/ 16 w 25"/>
                <a:gd name="T31" fmla="*/ 5 h 18"/>
                <a:gd name="T32" fmla="*/ 14 w 25"/>
                <a:gd name="T33" fmla="*/ 7 h 18"/>
                <a:gd name="T34" fmla="*/ 14 w 25"/>
                <a:gd name="T35" fmla="*/ 10 h 18"/>
                <a:gd name="T36" fmla="*/ 16 w 25"/>
                <a:gd name="T37" fmla="*/ 11 h 18"/>
                <a:gd name="T38" fmla="*/ 16 w 25"/>
                <a:gd name="T39" fmla="*/ 13 h 18"/>
                <a:gd name="T40" fmla="*/ 14 w 25"/>
                <a:gd name="T41" fmla="*/ 14 h 18"/>
                <a:gd name="T42" fmla="*/ 14 w 25"/>
                <a:gd name="T43" fmla="*/ 15 h 18"/>
                <a:gd name="T44" fmla="*/ 13 w 25"/>
                <a:gd name="T45" fmla="*/ 17 h 18"/>
                <a:gd name="T46" fmla="*/ 11 w 25"/>
                <a:gd name="T47" fmla="*/ 18 h 18"/>
                <a:gd name="T48" fmla="*/ 10 w 25"/>
                <a:gd name="T49" fmla="*/ 17 h 18"/>
                <a:gd name="T50" fmla="*/ 9 w 25"/>
                <a:gd name="T51" fmla="*/ 15 h 18"/>
                <a:gd name="T52" fmla="*/ 7 w 25"/>
                <a:gd name="T53" fmla="*/ 14 h 18"/>
                <a:gd name="T54" fmla="*/ 5 w 25"/>
                <a:gd name="T55" fmla="*/ 14 h 18"/>
                <a:gd name="T56" fmla="*/ 5 w 25"/>
                <a:gd name="T57" fmla="*/ 11 h 18"/>
                <a:gd name="T58" fmla="*/ 5 w 25"/>
                <a:gd name="T59" fmla="*/ 10 h 18"/>
                <a:gd name="T60" fmla="*/ 3 w 25"/>
                <a:gd name="T61" fmla="*/ 9 h 18"/>
                <a:gd name="T62" fmla="*/ 0 w 25"/>
                <a:gd name="T63" fmla="*/ 8 h 18"/>
                <a:gd name="T64" fmla="*/ 6 w 25"/>
                <a:gd name="T65" fmla="*/ 8 h 18"/>
                <a:gd name="T66" fmla="*/ 10 w 25"/>
                <a:gd name="T67" fmla="*/ 7 h 18"/>
                <a:gd name="T68" fmla="*/ 11 w 25"/>
                <a:gd name="T69" fmla="*/ 4 h 18"/>
                <a:gd name="T70" fmla="*/ 14 w 25"/>
                <a:gd name="T71" fmla="*/ 2 h 18"/>
                <a:gd name="T72" fmla="*/ 20 w 25"/>
                <a:gd name="T73" fmla="*/ 0 h 18"/>
                <a:gd name="T74" fmla="*/ 20 w 25"/>
                <a:gd name="T75" fmla="*/ 0 h 18"/>
                <a:gd name="T76" fmla="*/ 19 w 25"/>
                <a:gd name="T77" fmla="*/ 1 h 18"/>
                <a:gd name="T78" fmla="*/ 18 w 25"/>
                <a:gd name="T7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18">
                  <a:moveTo>
                    <a:pt x="22" y="2"/>
                  </a:moveTo>
                  <a:lnTo>
                    <a:pt x="22" y="3"/>
                  </a:lnTo>
                  <a:lnTo>
                    <a:pt x="23" y="3"/>
                  </a:lnTo>
                  <a:lnTo>
                    <a:pt x="23" y="4"/>
                  </a:lnTo>
                  <a:lnTo>
                    <a:pt x="24" y="8"/>
                  </a:lnTo>
                  <a:lnTo>
                    <a:pt x="25" y="8"/>
                  </a:lnTo>
                  <a:lnTo>
                    <a:pt x="24" y="9"/>
                  </a:lnTo>
                  <a:lnTo>
                    <a:pt x="24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20" y="9"/>
                  </a:lnTo>
                  <a:lnTo>
                    <a:pt x="20" y="8"/>
                  </a:lnTo>
                  <a:lnTo>
                    <a:pt x="19" y="7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2" y="2"/>
                  </a:lnTo>
                  <a:close/>
                  <a:moveTo>
                    <a:pt x="18" y="4"/>
                  </a:moveTo>
                  <a:lnTo>
                    <a:pt x="17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3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6" y="14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3" y="17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7" y="14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3" y="9"/>
                  </a:lnTo>
                  <a:lnTo>
                    <a:pt x="1" y="9"/>
                  </a:lnTo>
                  <a:lnTo>
                    <a:pt x="0" y="8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7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2"/>
                  </a:lnTo>
                  <a:lnTo>
                    <a:pt x="18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18" y="3"/>
                  </a:lnTo>
                  <a:lnTo>
                    <a:pt x="18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95" name="Freeform 550">
              <a:extLst>
                <a:ext uri="{FF2B5EF4-FFF2-40B4-BE49-F238E27FC236}">
                  <a16:creationId xmlns:a16="http://schemas.microsoft.com/office/drawing/2014/main" id="{5B8B0335-B535-2153-A53D-77565D755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519" y="1843237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0 h 1"/>
                <a:gd name="T8" fmla="*/ 1 w 1"/>
                <a:gd name="T9" fmla="*/ 1 h 1"/>
                <a:gd name="T10" fmla="*/ 1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96" name="Freeform 551">
              <a:extLst>
                <a:ext uri="{FF2B5EF4-FFF2-40B4-BE49-F238E27FC236}">
                  <a16:creationId xmlns:a16="http://schemas.microsoft.com/office/drawing/2014/main" id="{59B88611-4624-A021-CD58-4D7CB6867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681" y="2105174"/>
              <a:ext cx="614363" cy="609600"/>
            </a:xfrm>
            <a:custGeom>
              <a:avLst/>
              <a:gdLst>
                <a:gd name="T0" fmla="*/ 315 w 387"/>
                <a:gd name="T1" fmla="*/ 12 h 384"/>
                <a:gd name="T2" fmla="*/ 317 w 387"/>
                <a:gd name="T3" fmla="*/ 26 h 384"/>
                <a:gd name="T4" fmla="*/ 318 w 387"/>
                <a:gd name="T5" fmla="*/ 40 h 384"/>
                <a:gd name="T6" fmla="*/ 316 w 387"/>
                <a:gd name="T7" fmla="*/ 57 h 384"/>
                <a:gd name="T8" fmla="*/ 304 w 387"/>
                <a:gd name="T9" fmla="*/ 66 h 384"/>
                <a:gd name="T10" fmla="*/ 305 w 387"/>
                <a:gd name="T11" fmla="*/ 83 h 384"/>
                <a:gd name="T12" fmla="*/ 317 w 387"/>
                <a:gd name="T13" fmla="*/ 99 h 384"/>
                <a:gd name="T14" fmla="*/ 334 w 387"/>
                <a:gd name="T15" fmla="*/ 124 h 384"/>
                <a:gd name="T16" fmla="*/ 336 w 387"/>
                <a:gd name="T17" fmla="*/ 156 h 384"/>
                <a:gd name="T18" fmla="*/ 347 w 387"/>
                <a:gd name="T19" fmla="*/ 208 h 384"/>
                <a:gd name="T20" fmla="*/ 347 w 387"/>
                <a:gd name="T21" fmla="*/ 229 h 384"/>
                <a:gd name="T22" fmla="*/ 350 w 387"/>
                <a:gd name="T23" fmla="*/ 258 h 384"/>
                <a:gd name="T24" fmla="*/ 371 w 387"/>
                <a:gd name="T25" fmla="*/ 275 h 384"/>
                <a:gd name="T26" fmla="*/ 380 w 387"/>
                <a:gd name="T27" fmla="*/ 298 h 384"/>
                <a:gd name="T28" fmla="*/ 361 w 387"/>
                <a:gd name="T29" fmla="*/ 310 h 384"/>
                <a:gd name="T30" fmla="*/ 345 w 387"/>
                <a:gd name="T31" fmla="*/ 321 h 384"/>
                <a:gd name="T32" fmla="*/ 327 w 387"/>
                <a:gd name="T33" fmla="*/ 332 h 384"/>
                <a:gd name="T34" fmla="*/ 308 w 387"/>
                <a:gd name="T35" fmla="*/ 344 h 384"/>
                <a:gd name="T36" fmla="*/ 289 w 387"/>
                <a:gd name="T37" fmla="*/ 359 h 384"/>
                <a:gd name="T38" fmla="*/ 272 w 387"/>
                <a:gd name="T39" fmla="*/ 375 h 384"/>
                <a:gd name="T40" fmla="*/ 233 w 387"/>
                <a:gd name="T41" fmla="*/ 383 h 384"/>
                <a:gd name="T42" fmla="*/ 222 w 387"/>
                <a:gd name="T43" fmla="*/ 378 h 384"/>
                <a:gd name="T44" fmla="*/ 210 w 387"/>
                <a:gd name="T45" fmla="*/ 364 h 384"/>
                <a:gd name="T46" fmla="*/ 199 w 387"/>
                <a:gd name="T47" fmla="*/ 359 h 384"/>
                <a:gd name="T48" fmla="*/ 187 w 387"/>
                <a:gd name="T49" fmla="*/ 350 h 384"/>
                <a:gd name="T50" fmla="*/ 175 w 387"/>
                <a:gd name="T51" fmla="*/ 337 h 384"/>
                <a:gd name="T52" fmla="*/ 153 w 387"/>
                <a:gd name="T53" fmla="*/ 321 h 384"/>
                <a:gd name="T54" fmla="*/ 131 w 387"/>
                <a:gd name="T55" fmla="*/ 304 h 384"/>
                <a:gd name="T56" fmla="*/ 107 w 387"/>
                <a:gd name="T57" fmla="*/ 288 h 384"/>
                <a:gd name="T58" fmla="*/ 87 w 387"/>
                <a:gd name="T59" fmla="*/ 273 h 384"/>
                <a:gd name="T60" fmla="*/ 57 w 387"/>
                <a:gd name="T61" fmla="*/ 253 h 384"/>
                <a:gd name="T62" fmla="*/ 9 w 387"/>
                <a:gd name="T63" fmla="*/ 221 h 384"/>
                <a:gd name="T64" fmla="*/ 0 w 387"/>
                <a:gd name="T65" fmla="*/ 198 h 384"/>
                <a:gd name="T66" fmla="*/ 5 w 387"/>
                <a:gd name="T67" fmla="*/ 182 h 384"/>
                <a:gd name="T68" fmla="*/ 21 w 387"/>
                <a:gd name="T69" fmla="*/ 171 h 384"/>
                <a:gd name="T70" fmla="*/ 50 w 387"/>
                <a:gd name="T71" fmla="*/ 168 h 384"/>
                <a:gd name="T72" fmla="*/ 76 w 387"/>
                <a:gd name="T73" fmla="*/ 151 h 384"/>
                <a:gd name="T74" fmla="*/ 95 w 387"/>
                <a:gd name="T75" fmla="*/ 133 h 384"/>
                <a:gd name="T76" fmla="*/ 103 w 387"/>
                <a:gd name="T77" fmla="*/ 122 h 384"/>
                <a:gd name="T78" fmla="*/ 128 w 387"/>
                <a:gd name="T79" fmla="*/ 112 h 384"/>
                <a:gd name="T80" fmla="*/ 138 w 387"/>
                <a:gd name="T81" fmla="*/ 111 h 384"/>
                <a:gd name="T82" fmla="*/ 134 w 387"/>
                <a:gd name="T83" fmla="*/ 94 h 384"/>
                <a:gd name="T84" fmla="*/ 132 w 387"/>
                <a:gd name="T85" fmla="*/ 78 h 384"/>
                <a:gd name="T86" fmla="*/ 132 w 387"/>
                <a:gd name="T87" fmla="*/ 60 h 384"/>
                <a:gd name="T88" fmla="*/ 122 w 387"/>
                <a:gd name="T89" fmla="*/ 47 h 384"/>
                <a:gd name="T90" fmla="*/ 132 w 387"/>
                <a:gd name="T91" fmla="*/ 42 h 384"/>
                <a:gd name="T92" fmla="*/ 144 w 387"/>
                <a:gd name="T93" fmla="*/ 33 h 384"/>
                <a:gd name="T94" fmla="*/ 154 w 387"/>
                <a:gd name="T95" fmla="*/ 27 h 384"/>
                <a:gd name="T96" fmla="*/ 166 w 387"/>
                <a:gd name="T97" fmla="*/ 22 h 384"/>
                <a:gd name="T98" fmla="*/ 180 w 387"/>
                <a:gd name="T99" fmla="*/ 14 h 384"/>
                <a:gd name="T100" fmla="*/ 196 w 387"/>
                <a:gd name="T101" fmla="*/ 10 h 384"/>
                <a:gd name="T102" fmla="*/ 217 w 387"/>
                <a:gd name="T103" fmla="*/ 8 h 384"/>
                <a:gd name="T104" fmla="*/ 231 w 387"/>
                <a:gd name="T105" fmla="*/ 6 h 384"/>
                <a:gd name="T106" fmla="*/ 246 w 387"/>
                <a:gd name="T107" fmla="*/ 4 h 384"/>
                <a:gd name="T108" fmla="*/ 261 w 387"/>
                <a:gd name="T109" fmla="*/ 9 h 384"/>
                <a:gd name="T110" fmla="*/ 278 w 387"/>
                <a:gd name="T111" fmla="*/ 3 h 384"/>
                <a:gd name="T112" fmla="*/ 290 w 387"/>
                <a:gd name="T113" fmla="*/ 3 h 384"/>
                <a:gd name="T114" fmla="*/ 302 w 387"/>
                <a:gd name="T115" fmla="*/ 0 h 384"/>
                <a:gd name="T116" fmla="*/ 316 w 387"/>
                <a:gd name="T117" fmla="*/ 2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" h="384">
                  <a:moveTo>
                    <a:pt x="323" y="3"/>
                  </a:moveTo>
                  <a:lnTo>
                    <a:pt x="323" y="4"/>
                  </a:lnTo>
                  <a:lnTo>
                    <a:pt x="324" y="6"/>
                  </a:lnTo>
                  <a:lnTo>
                    <a:pt x="322" y="7"/>
                  </a:lnTo>
                  <a:lnTo>
                    <a:pt x="321" y="7"/>
                  </a:lnTo>
                  <a:lnTo>
                    <a:pt x="320" y="7"/>
                  </a:lnTo>
                  <a:lnTo>
                    <a:pt x="321" y="8"/>
                  </a:lnTo>
                  <a:lnTo>
                    <a:pt x="321" y="8"/>
                  </a:lnTo>
                  <a:lnTo>
                    <a:pt x="320" y="8"/>
                  </a:lnTo>
                  <a:lnTo>
                    <a:pt x="320" y="9"/>
                  </a:lnTo>
                  <a:lnTo>
                    <a:pt x="317" y="10"/>
                  </a:lnTo>
                  <a:lnTo>
                    <a:pt x="316" y="10"/>
                  </a:lnTo>
                  <a:lnTo>
                    <a:pt x="316" y="12"/>
                  </a:lnTo>
                  <a:lnTo>
                    <a:pt x="315" y="12"/>
                  </a:lnTo>
                  <a:lnTo>
                    <a:pt x="315" y="13"/>
                  </a:lnTo>
                  <a:lnTo>
                    <a:pt x="316" y="13"/>
                  </a:lnTo>
                  <a:lnTo>
                    <a:pt x="317" y="13"/>
                  </a:lnTo>
                  <a:lnTo>
                    <a:pt x="318" y="14"/>
                  </a:lnTo>
                  <a:lnTo>
                    <a:pt x="318" y="15"/>
                  </a:lnTo>
                  <a:lnTo>
                    <a:pt x="318" y="16"/>
                  </a:lnTo>
                  <a:lnTo>
                    <a:pt x="317" y="19"/>
                  </a:lnTo>
                  <a:lnTo>
                    <a:pt x="317" y="20"/>
                  </a:lnTo>
                  <a:lnTo>
                    <a:pt x="318" y="21"/>
                  </a:lnTo>
                  <a:lnTo>
                    <a:pt x="317" y="21"/>
                  </a:lnTo>
                  <a:lnTo>
                    <a:pt x="317" y="22"/>
                  </a:lnTo>
                  <a:lnTo>
                    <a:pt x="317" y="23"/>
                  </a:lnTo>
                  <a:lnTo>
                    <a:pt x="317" y="25"/>
                  </a:lnTo>
                  <a:lnTo>
                    <a:pt x="317" y="26"/>
                  </a:lnTo>
                  <a:lnTo>
                    <a:pt x="316" y="27"/>
                  </a:lnTo>
                  <a:lnTo>
                    <a:pt x="316" y="28"/>
                  </a:lnTo>
                  <a:lnTo>
                    <a:pt x="316" y="29"/>
                  </a:lnTo>
                  <a:lnTo>
                    <a:pt x="317" y="30"/>
                  </a:lnTo>
                  <a:lnTo>
                    <a:pt x="317" y="32"/>
                  </a:lnTo>
                  <a:lnTo>
                    <a:pt x="318" y="33"/>
                  </a:lnTo>
                  <a:lnTo>
                    <a:pt x="318" y="34"/>
                  </a:lnTo>
                  <a:lnTo>
                    <a:pt x="318" y="35"/>
                  </a:lnTo>
                  <a:lnTo>
                    <a:pt x="318" y="36"/>
                  </a:lnTo>
                  <a:lnTo>
                    <a:pt x="317" y="36"/>
                  </a:lnTo>
                  <a:lnTo>
                    <a:pt x="317" y="38"/>
                  </a:lnTo>
                  <a:lnTo>
                    <a:pt x="317" y="39"/>
                  </a:lnTo>
                  <a:lnTo>
                    <a:pt x="317" y="40"/>
                  </a:lnTo>
                  <a:lnTo>
                    <a:pt x="318" y="40"/>
                  </a:lnTo>
                  <a:lnTo>
                    <a:pt x="318" y="41"/>
                  </a:lnTo>
                  <a:lnTo>
                    <a:pt x="320" y="41"/>
                  </a:lnTo>
                  <a:lnTo>
                    <a:pt x="320" y="42"/>
                  </a:lnTo>
                  <a:lnTo>
                    <a:pt x="318" y="44"/>
                  </a:lnTo>
                  <a:lnTo>
                    <a:pt x="318" y="45"/>
                  </a:lnTo>
                  <a:lnTo>
                    <a:pt x="317" y="46"/>
                  </a:lnTo>
                  <a:lnTo>
                    <a:pt x="317" y="47"/>
                  </a:lnTo>
                  <a:lnTo>
                    <a:pt x="317" y="48"/>
                  </a:lnTo>
                  <a:lnTo>
                    <a:pt x="316" y="49"/>
                  </a:lnTo>
                  <a:lnTo>
                    <a:pt x="316" y="51"/>
                  </a:lnTo>
                  <a:lnTo>
                    <a:pt x="317" y="53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6" y="57"/>
                  </a:lnTo>
                  <a:lnTo>
                    <a:pt x="315" y="57"/>
                  </a:lnTo>
                  <a:lnTo>
                    <a:pt x="315" y="58"/>
                  </a:lnTo>
                  <a:lnTo>
                    <a:pt x="314" y="58"/>
                  </a:lnTo>
                  <a:lnTo>
                    <a:pt x="314" y="59"/>
                  </a:lnTo>
                  <a:lnTo>
                    <a:pt x="311" y="59"/>
                  </a:lnTo>
                  <a:lnTo>
                    <a:pt x="311" y="60"/>
                  </a:lnTo>
                  <a:lnTo>
                    <a:pt x="309" y="60"/>
                  </a:lnTo>
                  <a:lnTo>
                    <a:pt x="309" y="61"/>
                  </a:lnTo>
                  <a:lnTo>
                    <a:pt x="308" y="62"/>
                  </a:lnTo>
                  <a:lnTo>
                    <a:pt x="308" y="65"/>
                  </a:lnTo>
                  <a:lnTo>
                    <a:pt x="307" y="65"/>
                  </a:lnTo>
                  <a:lnTo>
                    <a:pt x="307" y="66"/>
                  </a:lnTo>
                  <a:lnTo>
                    <a:pt x="305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3" y="66"/>
                  </a:lnTo>
                  <a:lnTo>
                    <a:pt x="303" y="67"/>
                  </a:lnTo>
                  <a:lnTo>
                    <a:pt x="302" y="67"/>
                  </a:lnTo>
                  <a:lnTo>
                    <a:pt x="302" y="68"/>
                  </a:lnTo>
                  <a:lnTo>
                    <a:pt x="302" y="70"/>
                  </a:lnTo>
                  <a:lnTo>
                    <a:pt x="302" y="72"/>
                  </a:lnTo>
                  <a:lnTo>
                    <a:pt x="302" y="73"/>
                  </a:lnTo>
                  <a:lnTo>
                    <a:pt x="302" y="74"/>
                  </a:lnTo>
                  <a:lnTo>
                    <a:pt x="303" y="75"/>
                  </a:lnTo>
                  <a:lnTo>
                    <a:pt x="303" y="77"/>
                  </a:lnTo>
                  <a:lnTo>
                    <a:pt x="303" y="78"/>
                  </a:lnTo>
                  <a:lnTo>
                    <a:pt x="304" y="80"/>
                  </a:lnTo>
                  <a:lnTo>
                    <a:pt x="305" y="83"/>
                  </a:lnTo>
                  <a:lnTo>
                    <a:pt x="307" y="84"/>
                  </a:lnTo>
                  <a:lnTo>
                    <a:pt x="307" y="86"/>
                  </a:lnTo>
                  <a:lnTo>
                    <a:pt x="307" y="87"/>
                  </a:lnTo>
                  <a:lnTo>
                    <a:pt x="307" y="88"/>
                  </a:lnTo>
                  <a:lnTo>
                    <a:pt x="308" y="88"/>
                  </a:lnTo>
                  <a:lnTo>
                    <a:pt x="309" y="88"/>
                  </a:lnTo>
                  <a:lnTo>
                    <a:pt x="311" y="90"/>
                  </a:lnTo>
                  <a:lnTo>
                    <a:pt x="311" y="91"/>
                  </a:lnTo>
                  <a:lnTo>
                    <a:pt x="313" y="91"/>
                  </a:lnTo>
                  <a:lnTo>
                    <a:pt x="314" y="91"/>
                  </a:lnTo>
                  <a:lnTo>
                    <a:pt x="315" y="93"/>
                  </a:lnTo>
                  <a:lnTo>
                    <a:pt x="317" y="96"/>
                  </a:lnTo>
                  <a:lnTo>
                    <a:pt x="317" y="97"/>
                  </a:lnTo>
                  <a:lnTo>
                    <a:pt x="317" y="99"/>
                  </a:lnTo>
                  <a:lnTo>
                    <a:pt x="318" y="101"/>
                  </a:lnTo>
                  <a:lnTo>
                    <a:pt x="318" y="103"/>
                  </a:lnTo>
                  <a:lnTo>
                    <a:pt x="318" y="104"/>
                  </a:lnTo>
                  <a:lnTo>
                    <a:pt x="321" y="105"/>
                  </a:lnTo>
                  <a:lnTo>
                    <a:pt x="324" y="107"/>
                  </a:lnTo>
                  <a:lnTo>
                    <a:pt x="328" y="110"/>
                  </a:lnTo>
                  <a:lnTo>
                    <a:pt x="330" y="112"/>
                  </a:lnTo>
                  <a:lnTo>
                    <a:pt x="330" y="113"/>
                  </a:lnTo>
                  <a:lnTo>
                    <a:pt x="332" y="113"/>
                  </a:lnTo>
                  <a:lnTo>
                    <a:pt x="332" y="114"/>
                  </a:lnTo>
                  <a:lnTo>
                    <a:pt x="332" y="118"/>
                  </a:lnTo>
                  <a:lnTo>
                    <a:pt x="333" y="120"/>
                  </a:lnTo>
                  <a:lnTo>
                    <a:pt x="333" y="123"/>
                  </a:lnTo>
                  <a:lnTo>
                    <a:pt x="334" y="124"/>
                  </a:lnTo>
                  <a:lnTo>
                    <a:pt x="334" y="126"/>
                  </a:lnTo>
                  <a:lnTo>
                    <a:pt x="335" y="129"/>
                  </a:lnTo>
                  <a:lnTo>
                    <a:pt x="335" y="131"/>
                  </a:lnTo>
                  <a:lnTo>
                    <a:pt x="336" y="133"/>
                  </a:lnTo>
                  <a:lnTo>
                    <a:pt x="336" y="137"/>
                  </a:lnTo>
                  <a:lnTo>
                    <a:pt x="337" y="139"/>
                  </a:lnTo>
                  <a:lnTo>
                    <a:pt x="337" y="142"/>
                  </a:lnTo>
                  <a:lnTo>
                    <a:pt x="337" y="144"/>
                  </a:lnTo>
                  <a:lnTo>
                    <a:pt x="339" y="146"/>
                  </a:lnTo>
                  <a:lnTo>
                    <a:pt x="339" y="149"/>
                  </a:lnTo>
                  <a:lnTo>
                    <a:pt x="340" y="151"/>
                  </a:lnTo>
                  <a:lnTo>
                    <a:pt x="340" y="152"/>
                  </a:lnTo>
                  <a:lnTo>
                    <a:pt x="335" y="155"/>
                  </a:lnTo>
                  <a:lnTo>
                    <a:pt x="336" y="156"/>
                  </a:lnTo>
                  <a:lnTo>
                    <a:pt x="337" y="157"/>
                  </a:lnTo>
                  <a:lnTo>
                    <a:pt x="339" y="158"/>
                  </a:lnTo>
                  <a:lnTo>
                    <a:pt x="341" y="162"/>
                  </a:lnTo>
                  <a:lnTo>
                    <a:pt x="343" y="167"/>
                  </a:lnTo>
                  <a:lnTo>
                    <a:pt x="345" y="172"/>
                  </a:lnTo>
                  <a:lnTo>
                    <a:pt x="346" y="177"/>
                  </a:lnTo>
                  <a:lnTo>
                    <a:pt x="347" y="180"/>
                  </a:lnTo>
                  <a:lnTo>
                    <a:pt x="347" y="184"/>
                  </a:lnTo>
                  <a:lnTo>
                    <a:pt x="346" y="188"/>
                  </a:lnTo>
                  <a:lnTo>
                    <a:pt x="346" y="195"/>
                  </a:lnTo>
                  <a:lnTo>
                    <a:pt x="346" y="196"/>
                  </a:lnTo>
                  <a:lnTo>
                    <a:pt x="348" y="204"/>
                  </a:lnTo>
                  <a:lnTo>
                    <a:pt x="348" y="206"/>
                  </a:lnTo>
                  <a:lnTo>
                    <a:pt x="347" y="208"/>
                  </a:lnTo>
                  <a:lnTo>
                    <a:pt x="347" y="209"/>
                  </a:lnTo>
                  <a:lnTo>
                    <a:pt x="346" y="209"/>
                  </a:lnTo>
                  <a:lnTo>
                    <a:pt x="346" y="210"/>
                  </a:lnTo>
                  <a:lnTo>
                    <a:pt x="346" y="211"/>
                  </a:lnTo>
                  <a:lnTo>
                    <a:pt x="345" y="213"/>
                  </a:lnTo>
                  <a:lnTo>
                    <a:pt x="345" y="214"/>
                  </a:lnTo>
                  <a:lnTo>
                    <a:pt x="345" y="215"/>
                  </a:lnTo>
                  <a:lnTo>
                    <a:pt x="346" y="221"/>
                  </a:lnTo>
                  <a:lnTo>
                    <a:pt x="346" y="223"/>
                  </a:lnTo>
                  <a:lnTo>
                    <a:pt x="347" y="224"/>
                  </a:lnTo>
                  <a:lnTo>
                    <a:pt x="348" y="224"/>
                  </a:lnTo>
                  <a:lnTo>
                    <a:pt x="348" y="226"/>
                  </a:lnTo>
                  <a:lnTo>
                    <a:pt x="347" y="228"/>
                  </a:lnTo>
                  <a:lnTo>
                    <a:pt x="347" y="229"/>
                  </a:lnTo>
                  <a:lnTo>
                    <a:pt x="348" y="229"/>
                  </a:lnTo>
                  <a:lnTo>
                    <a:pt x="347" y="233"/>
                  </a:lnTo>
                  <a:lnTo>
                    <a:pt x="340" y="236"/>
                  </a:lnTo>
                  <a:lnTo>
                    <a:pt x="339" y="236"/>
                  </a:lnTo>
                  <a:lnTo>
                    <a:pt x="339" y="237"/>
                  </a:lnTo>
                  <a:lnTo>
                    <a:pt x="337" y="237"/>
                  </a:lnTo>
                  <a:lnTo>
                    <a:pt x="337" y="239"/>
                  </a:lnTo>
                  <a:lnTo>
                    <a:pt x="337" y="240"/>
                  </a:lnTo>
                  <a:lnTo>
                    <a:pt x="341" y="243"/>
                  </a:lnTo>
                  <a:lnTo>
                    <a:pt x="343" y="248"/>
                  </a:lnTo>
                  <a:lnTo>
                    <a:pt x="346" y="252"/>
                  </a:lnTo>
                  <a:lnTo>
                    <a:pt x="349" y="255"/>
                  </a:lnTo>
                  <a:lnTo>
                    <a:pt x="349" y="256"/>
                  </a:lnTo>
                  <a:lnTo>
                    <a:pt x="350" y="258"/>
                  </a:lnTo>
                  <a:lnTo>
                    <a:pt x="350" y="261"/>
                  </a:lnTo>
                  <a:lnTo>
                    <a:pt x="350" y="264"/>
                  </a:lnTo>
                  <a:lnTo>
                    <a:pt x="350" y="266"/>
                  </a:lnTo>
                  <a:lnTo>
                    <a:pt x="353" y="268"/>
                  </a:lnTo>
                  <a:lnTo>
                    <a:pt x="354" y="268"/>
                  </a:lnTo>
                  <a:lnTo>
                    <a:pt x="354" y="271"/>
                  </a:lnTo>
                  <a:lnTo>
                    <a:pt x="354" y="272"/>
                  </a:lnTo>
                  <a:lnTo>
                    <a:pt x="358" y="274"/>
                  </a:lnTo>
                  <a:lnTo>
                    <a:pt x="359" y="274"/>
                  </a:lnTo>
                  <a:lnTo>
                    <a:pt x="360" y="273"/>
                  </a:lnTo>
                  <a:lnTo>
                    <a:pt x="361" y="272"/>
                  </a:lnTo>
                  <a:lnTo>
                    <a:pt x="362" y="272"/>
                  </a:lnTo>
                  <a:lnTo>
                    <a:pt x="366" y="273"/>
                  </a:lnTo>
                  <a:lnTo>
                    <a:pt x="371" y="275"/>
                  </a:lnTo>
                  <a:lnTo>
                    <a:pt x="376" y="278"/>
                  </a:lnTo>
                  <a:lnTo>
                    <a:pt x="378" y="278"/>
                  </a:lnTo>
                  <a:lnTo>
                    <a:pt x="379" y="278"/>
                  </a:lnTo>
                  <a:lnTo>
                    <a:pt x="379" y="279"/>
                  </a:lnTo>
                  <a:lnTo>
                    <a:pt x="380" y="281"/>
                  </a:lnTo>
                  <a:lnTo>
                    <a:pt x="381" y="284"/>
                  </a:lnTo>
                  <a:lnTo>
                    <a:pt x="384" y="288"/>
                  </a:lnTo>
                  <a:lnTo>
                    <a:pt x="385" y="291"/>
                  </a:lnTo>
                  <a:lnTo>
                    <a:pt x="387" y="293"/>
                  </a:lnTo>
                  <a:lnTo>
                    <a:pt x="385" y="294"/>
                  </a:lnTo>
                  <a:lnTo>
                    <a:pt x="384" y="294"/>
                  </a:lnTo>
                  <a:lnTo>
                    <a:pt x="382" y="295"/>
                  </a:lnTo>
                  <a:lnTo>
                    <a:pt x="381" y="297"/>
                  </a:lnTo>
                  <a:lnTo>
                    <a:pt x="380" y="298"/>
                  </a:lnTo>
                  <a:lnTo>
                    <a:pt x="379" y="298"/>
                  </a:lnTo>
                  <a:lnTo>
                    <a:pt x="378" y="299"/>
                  </a:lnTo>
                  <a:lnTo>
                    <a:pt x="376" y="300"/>
                  </a:lnTo>
                  <a:lnTo>
                    <a:pt x="375" y="301"/>
                  </a:lnTo>
                  <a:lnTo>
                    <a:pt x="373" y="301"/>
                  </a:lnTo>
                  <a:lnTo>
                    <a:pt x="372" y="303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8" y="305"/>
                  </a:lnTo>
                  <a:lnTo>
                    <a:pt x="367" y="306"/>
                  </a:lnTo>
                  <a:lnTo>
                    <a:pt x="366" y="307"/>
                  </a:lnTo>
                  <a:lnTo>
                    <a:pt x="365" y="307"/>
                  </a:lnTo>
                  <a:lnTo>
                    <a:pt x="362" y="308"/>
                  </a:lnTo>
                  <a:lnTo>
                    <a:pt x="361" y="310"/>
                  </a:lnTo>
                  <a:lnTo>
                    <a:pt x="360" y="310"/>
                  </a:lnTo>
                  <a:lnTo>
                    <a:pt x="359" y="311"/>
                  </a:lnTo>
                  <a:lnTo>
                    <a:pt x="359" y="312"/>
                  </a:lnTo>
                  <a:lnTo>
                    <a:pt x="358" y="313"/>
                  </a:lnTo>
                  <a:lnTo>
                    <a:pt x="356" y="313"/>
                  </a:lnTo>
                  <a:lnTo>
                    <a:pt x="355" y="314"/>
                  </a:lnTo>
                  <a:lnTo>
                    <a:pt x="353" y="316"/>
                  </a:lnTo>
                  <a:lnTo>
                    <a:pt x="352" y="316"/>
                  </a:lnTo>
                  <a:lnTo>
                    <a:pt x="350" y="317"/>
                  </a:lnTo>
                  <a:lnTo>
                    <a:pt x="349" y="318"/>
                  </a:lnTo>
                  <a:lnTo>
                    <a:pt x="348" y="319"/>
                  </a:lnTo>
                  <a:lnTo>
                    <a:pt x="347" y="319"/>
                  </a:lnTo>
                  <a:lnTo>
                    <a:pt x="346" y="320"/>
                  </a:lnTo>
                  <a:lnTo>
                    <a:pt x="345" y="321"/>
                  </a:lnTo>
                  <a:lnTo>
                    <a:pt x="343" y="321"/>
                  </a:lnTo>
                  <a:lnTo>
                    <a:pt x="341" y="321"/>
                  </a:lnTo>
                  <a:lnTo>
                    <a:pt x="340" y="323"/>
                  </a:lnTo>
                  <a:lnTo>
                    <a:pt x="339" y="324"/>
                  </a:lnTo>
                  <a:lnTo>
                    <a:pt x="337" y="324"/>
                  </a:lnTo>
                  <a:lnTo>
                    <a:pt x="336" y="325"/>
                  </a:lnTo>
                  <a:lnTo>
                    <a:pt x="335" y="326"/>
                  </a:lnTo>
                  <a:lnTo>
                    <a:pt x="334" y="326"/>
                  </a:lnTo>
                  <a:lnTo>
                    <a:pt x="333" y="327"/>
                  </a:lnTo>
                  <a:lnTo>
                    <a:pt x="330" y="329"/>
                  </a:lnTo>
                  <a:lnTo>
                    <a:pt x="330" y="329"/>
                  </a:lnTo>
                  <a:lnTo>
                    <a:pt x="329" y="330"/>
                  </a:lnTo>
                  <a:lnTo>
                    <a:pt x="328" y="331"/>
                  </a:lnTo>
                  <a:lnTo>
                    <a:pt x="327" y="332"/>
                  </a:lnTo>
                  <a:lnTo>
                    <a:pt x="326" y="332"/>
                  </a:lnTo>
                  <a:lnTo>
                    <a:pt x="324" y="333"/>
                  </a:lnTo>
                  <a:lnTo>
                    <a:pt x="323" y="334"/>
                  </a:lnTo>
                  <a:lnTo>
                    <a:pt x="322" y="334"/>
                  </a:lnTo>
                  <a:lnTo>
                    <a:pt x="320" y="336"/>
                  </a:lnTo>
                  <a:lnTo>
                    <a:pt x="318" y="337"/>
                  </a:lnTo>
                  <a:lnTo>
                    <a:pt x="317" y="338"/>
                  </a:lnTo>
                  <a:lnTo>
                    <a:pt x="316" y="338"/>
                  </a:lnTo>
                  <a:lnTo>
                    <a:pt x="315" y="339"/>
                  </a:lnTo>
                  <a:lnTo>
                    <a:pt x="314" y="340"/>
                  </a:lnTo>
                  <a:lnTo>
                    <a:pt x="313" y="340"/>
                  </a:lnTo>
                  <a:lnTo>
                    <a:pt x="311" y="342"/>
                  </a:lnTo>
                  <a:lnTo>
                    <a:pt x="309" y="343"/>
                  </a:lnTo>
                  <a:lnTo>
                    <a:pt x="308" y="344"/>
                  </a:lnTo>
                  <a:lnTo>
                    <a:pt x="307" y="344"/>
                  </a:lnTo>
                  <a:lnTo>
                    <a:pt x="305" y="345"/>
                  </a:lnTo>
                  <a:lnTo>
                    <a:pt x="304" y="346"/>
                  </a:lnTo>
                  <a:lnTo>
                    <a:pt x="302" y="348"/>
                  </a:lnTo>
                  <a:lnTo>
                    <a:pt x="301" y="349"/>
                  </a:lnTo>
                  <a:lnTo>
                    <a:pt x="300" y="350"/>
                  </a:lnTo>
                  <a:lnTo>
                    <a:pt x="298" y="350"/>
                  </a:lnTo>
                  <a:lnTo>
                    <a:pt x="297" y="351"/>
                  </a:lnTo>
                  <a:lnTo>
                    <a:pt x="296" y="353"/>
                  </a:lnTo>
                  <a:lnTo>
                    <a:pt x="294" y="355"/>
                  </a:lnTo>
                  <a:lnTo>
                    <a:pt x="292" y="356"/>
                  </a:lnTo>
                  <a:lnTo>
                    <a:pt x="291" y="357"/>
                  </a:lnTo>
                  <a:lnTo>
                    <a:pt x="290" y="358"/>
                  </a:lnTo>
                  <a:lnTo>
                    <a:pt x="289" y="359"/>
                  </a:lnTo>
                  <a:lnTo>
                    <a:pt x="288" y="361"/>
                  </a:lnTo>
                  <a:lnTo>
                    <a:pt x="285" y="362"/>
                  </a:lnTo>
                  <a:lnTo>
                    <a:pt x="284" y="363"/>
                  </a:lnTo>
                  <a:lnTo>
                    <a:pt x="283" y="364"/>
                  </a:lnTo>
                  <a:lnTo>
                    <a:pt x="282" y="365"/>
                  </a:lnTo>
                  <a:lnTo>
                    <a:pt x="281" y="366"/>
                  </a:lnTo>
                  <a:lnTo>
                    <a:pt x="279" y="368"/>
                  </a:lnTo>
                  <a:lnTo>
                    <a:pt x="278" y="369"/>
                  </a:lnTo>
                  <a:lnTo>
                    <a:pt x="277" y="369"/>
                  </a:lnTo>
                  <a:lnTo>
                    <a:pt x="276" y="370"/>
                  </a:lnTo>
                  <a:lnTo>
                    <a:pt x="275" y="371"/>
                  </a:lnTo>
                  <a:lnTo>
                    <a:pt x="274" y="372"/>
                  </a:lnTo>
                  <a:lnTo>
                    <a:pt x="274" y="374"/>
                  </a:lnTo>
                  <a:lnTo>
                    <a:pt x="272" y="375"/>
                  </a:lnTo>
                  <a:lnTo>
                    <a:pt x="271" y="376"/>
                  </a:lnTo>
                  <a:lnTo>
                    <a:pt x="270" y="376"/>
                  </a:lnTo>
                  <a:lnTo>
                    <a:pt x="268" y="377"/>
                  </a:lnTo>
                  <a:lnTo>
                    <a:pt x="266" y="377"/>
                  </a:lnTo>
                  <a:lnTo>
                    <a:pt x="262" y="378"/>
                  </a:lnTo>
                  <a:lnTo>
                    <a:pt x="257" y="378"/>
                  </a:lnTo>
                  <a:lnTo>
                    <a:pt x="256" y="378"/>
                  </a:lnTo>
                  <a:lnTo>
                    <a:pt x="252" y="378"/>
                  </a:lnTo>
                  <a:lnTo>
                    <a:pt x="249" y="379"/>
                  </a:lnTo>
                  <a:lnTo>
                    <a:pt x="245" y="381"/>
                  </a:lnTo>
                  <a:lnTo>
                    <a:pt x="242" y="381"/>
                  </a:lnTo>
                  <a:lnTo>
                    <a:pt x="239" y="382"/>
                  </a:lnTo>
                  <a:lnTo>
                    <a:pt x="236" y="382"/>
                  </a:lnTo>
                  <a:lnTo>
                    <a:pt x="233" y="383"/>
                  </a:lnTo>
                  <a:lnTo>
                    <a:pt x="232" y="383"/>
                  </a:lnTo>
                  <a:lnTo>
                    <a:pt x="229" y="383"/>
                  </a:lnTo>
                  <a:lnTo>
                    <a:pt x="226" y="384"/>
                  </a:lnTo>
                  <a:lnTo>
                    <a:pt x="225" y="384"/>
                  </a:lnTo>
                  <a:lnTo>
                    <a:pt x="224" y="384"/>
                  </a:lnTo>
                  <a:lnTo>
                    <a:pt x="223" y="383"/>
                  </a:lnTo>
                  <a:lnTo>
                    <a:pt x="222" y="383"/>
                  </a:lnTo>
                  <a:lnTo>
                    <a:pt x="222" y="382"/>
                  </a:lnTo>
                  <a:lnTo>
                    <a:pt x="220" y="382"/>
                  </a:lnTo>
                  <a:lnTo>
                    <a:pt x="220" y="381"/>
                  </a:lnTo>
                  <a:lnTo>
                    <a:pt x="220" y="379"/>
                  </a:lnTo>
                  <a:lnTo>
                    <a:pt x="222" y="379"/>
                  </a:lnTo>
                  <a:lnTo>
                    <a:pt x="222" y="378"/>
                  </a:lnTo>
                  <a:lnTo>
                    <a:pt x="222" y="378"/>
                  </a:lnTo>
                  <a:lnTo>
                    <a:pt x="223" y="378"/>
                  </a:lnTo>
                  <a:lnTo>
                    <a:pt x="223" y="377"/>
                  </a:lnTo>
                  <a:lnTo>
                    <a:pt x="223" y="376"/>
                  </a:lnTo>
                  <a:lnTo>
                    <a:pt x="223" y="375"/>
                  </a:lnTo>
                  <a:lnTo>
                    <a:pt x="222" y="374"/>
                  </a:lnTo>
                  <a:lnTo>
                    <a:pt x="222" y="372"/>
                  </a:lnTo>
                  <a:lnTo>
                    <a:pt x="223" y="369"/>
                  </a:lnTo>
                  <a:lnTo>
                    <a:pt x="222" y="368"/>
                  </a:lnTo>
                  <a:lnTo>
                    <a:pt x="220" y="368"/>
                  </a:lnTo>
                  <a:lnTo>
                    <a:pt x="219" y="366"/>
                  </a:lnTo>
                  <a:lnTo>
                    <a:pt x="217" y="365"/>
                  </a:lnTo>
                  <a:lnTo>
                    <a:pt x="213" y="364"/>
                  </a:lnTo>
                  <a:lnTo>
                    <a:pt x="212" y="364"/>
                  </a:lnTo>
                  <a:lnTo>
                    <a:pt x="210" y="364"/>
                  </a:lnTo>
                  <a:lnTo>
                    <a:pt x="209" y="364"/>
                  </a:lnTo>
                  <a:lnTo>
                    <a:pt x="209" y="363"/>
                  </a:lnTo>
                  <a:lnTo>
                    <a:pt x="207" y="363"/>
                  </a:lnTo>
                  <a:lnTo>
                    <a:pt x="206" y="362"/>
                  </a:lnTo>
                  <a:lnTo>
                    <a:pt x="206" y="361"/>
                  </a:lnTo>
                  <a:lnTo>
                    <a:pt x="205" y="359"/>
                  </a:lnTo>
                  <a:lnTo>
                    <a:pt x="204" y="359"/>
                  </a:lnTo>
                  <a:lnTo>
                    <a:pt x="204" y="358"/>
                  </a:lnTo>
                  <a:lnTo>
                    <a:pt x="203" y="358"/>
                  </a:lnTo>
                  <a:lnTo>
                    <a:pt x="203" y="359"/>
                  </a:lnTo>
                  <a:lnTo>
                    <a:pt x="201" y="359"/>
                  </a:lnTo>
                  <a:lnTo>
                    <a:pt x="201" y="361"/>
                  </a:lnTo>
                  <a:lnTo>
                    <a:pt x="200" y="359"/>
                  </a:lnTo>
                  <a:lnTo>
                    <a:pt x="199" y="359"/>
                  </a:lnTo>
                  <a:lnTo>
                    <a:pt x="198" y="359"/>
                  </a:lnTo>
                  <a:lnTo>
                    <a:pt x="198" y="358"/>
                  </a:lnTo>
                  <a:lnTo>
                    <a:pt x="197" y="358"/>
                  </a:lnTo>
                  <a:lnTo>
                    <a:pt x="196" y="358"/>
                  </a:lnTo>
                  <a:lnTo>
                    <a:pt x="193" y="356"/>
                  </a:lnTo>
                  <a:lnTo>
                    <a:pt x="193" y="355"/>
                  </a:lnTo>
                  <a:lnTo>
                    <a:pt x="193" y="353"/>
                  </a:lnTo>
                  <a:lnTo>
                    <a:pt x="191" y="352"/>
                  </a:lnTo>
                  <a:lnTo>
                    <a:pt x="191" y="351"/>
                  </a:lnTo>
                  <a:lnTo>
                    <a:pt x="190" y="351"/>
                  </a:lnTo>
                  <a:lnTo>
                    <a:pt x="188" y="351"/>
                  </a:lnTo>
                  <a:lnTo>
                    <a:pt x="188" y="351"/>
                  </a:lnTo>
                  <a:lnTo>
                    <a:pt x="188" y="350"/>
                  </a:lnTo>
                  <a:lnTo>
                    <a:pt x="187" y="350"/>
                  </a:lnTo>
                  <a:lnTo>
                    <a:pt x="187" y="350"/>
                  </a:lnTo>
                  <a:lnTo>
                    <a:pt x="186" y="350"/>
                  </a:lnTo>
                  <a:lnTo>
                    <a:pt x="185" y="350"/>
                  </a:lnTo>
                  <a:lnTo>
                    <a:pt x="185" y="350"/>
                  </a:lnTo>
                  <a:lnTo>
                    <a:pt x="185" y="349"/>
                  </a:lnTo>
                  <a:lnTo>
                    <a:pt x="185" y="348"/>
                  </a:lnTo>
                  <a:lnTo>
                    <a:pt x="185" y="345"/>
                  </a:lnTo>
                  <a:lnTo>
                    <a:pt x="185" y="344"/>
                  </a:lnTo>
                  <a:lnTo>
                    <a:pt x="185" y="343"/>
                  </a:lnTo>
                  <a:lnTo>
                    <a:pt x="183" y="342"/>
                  </a:lnTo>
                  <a:lnTo>
                    <a:pt x="180" y="340"/>
                  </a:lnTo>
                  <a:lnTo>
                    <a:pt x="179" y="339"/>
                  </a:lnTo>
                  <a:lnTo>
                    <a:pt x="178" y="338"/>
                  </a:lnTo>
                  <a:lnTo>
                    <a:pt x="175" y="337"/>
                  </a:lnTo>
                  <a:lnTo>
                    <a:pt x="174" y="336"/>
                  </a:lnTo>
                  <a:lnTo>
                    <a:pt x="172" y="334"/>
                  </a:lnTo>
                  <a:lnTo>
                    <a:pt x="171" y="333"/>
                  </a:lnTo>
                  <a:lnTo>
                    <a:pt x="168" y="332"/>
                  </a:lnTo>
                  <a:lnTo>
                    <a:pt x="167" y="331"/>
                  </a:lnTo>
                  <a:lnTo>
                    <a:pt x="166" y="330"/>
                  </a:lnTo>
                  <a:lnTo>
                    <a:pt x="164" y="329"/>
                  </a:lnTo>
                  <a:lnTo>
                    <a:pt x="162" y="327"/>
                  </a:lnTo>
                  <a:lnTo>
                    <a:pt x="160" y="326"/>
                  </a:lnTo>
                  <a:lnTo>
                    <a:pt x="160" y="325"/>
                  </a:lnTo>
                  <a:lnTo>
                    <a:pt x="158" y="324"/>
                  </a:lnTo>
                  <a:lnTo>
                    <a:pt x="157" y="323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2" y="320"/>
                  </a:lnTo>
                  <a:lnTo>
                    <a:pt x="149" y="319"/>
                  </a:lnTo>
                  <a:lnTo>
                    <a:pt x="148" y="318"/>
                  </a:lnTo>
                  <a:lnTo>
                    <a:pt x="146" y="317"/>
                  </a:lnTo>
                  <a:lnTo>
                    <a:pt x="145" y="316"/>
                  </a:lnTo>
                  <a:lnTo>
                    <a:pt x="144" y="314"/>
                  </a:lnTo>
                  <a:lnTo>
                    <a:pt x="141" y="313"/>
                  </a:lnTo>
                  <a:lnTo>
                    <a:pt x="140" y="312"/>
                  </a:lnTo>
                  <a:lnTo>
                    <a:pt x="138" y="311"/>
                  </a:lnTo>
                  <a:lnTo>
                    <a:pt x="136" y="310"/>
                  </a:lnTo>
                  <a:lnTo>
                    <a:pt x="134" y="307"/>
                  </a:lnTo>
                  <a:lnTo>
                    <a:pt x="133" y="306"/>
                  </a:lnTo>
                  <a:lnTo>
                    <a:pt x="132" y="305"/>
                  </a:lnTo>
                  <a:lnTo>
                    <a:pt x="131" y="304"/>
                  </a:lnTo>
                  <a:lnTo>
                    <a:pt x="129" y="303"/>
                  </a:lnTo>
                  <a:lnTo>
                    <a:pt x="127" y="301"/>
                  </a:lnTo>
                  <a:lnTo>
                    <a:pt x="126" y="300"/>
                  </a:lnTo>
                  <a:lnTo>
                    <a:pt x="125" y="299"/>
                  </a:lnTo>
                  <a:lnTo>
                    <a:pt x="122" y="298"/>
                  </a:lnTo>
                  <a:lnTo>
                    <a:pt x="121" y="297"/>
                  </a:lnTo>
                  <a:lnTo>
                    <a:pt x="119" y="295"/>
                  </a:lnTo>
                  <a:lnTo>
                    <a:pt x="118" y="294"/>
                  </a:lnTo>
                  <a:lnTo>
                    <a:pt x="115" y="293"/>
                  </a:lnTo>
                  <a:lnTo>
                    <a:pt x="114" y="293"/>
                  </a:lnTo>
                  <a:lnTo>
                    <a:pt x="113" y="292"/>
                  </a:lnTo>
                  <a:lnTo>
                    <a:pt x="110" y="291"/>
                  </a:lnTo>
                  <a:lnTo>
                    <a:pt x="109" y="290"/>
                  </a:lnTo>
                  <a:lnTo>
                    <a:pt x="107" y="288"/>
                  </a:lnTo>
                  <a:lnTo>
                    <a:pt x="106" y="287"/>
                  </a:lnTo>
                  <a:lnTo>
                    <a:pt x="103" y="286"/>
                  </a:lnTo>
                  <a:lnTo>
                    <a:pt x="103" y="285"/>
                  </a:lnTo>
                  <a:lnTo>
                    <a:pt x="102" y="284"/>
                  </a:lnTo>
                  <a:lnTo>
                    <a:pt x="100" y="282"/>
                  </a:lnTo>
                  <a:lnTo>
                    <a:pt x="99" y="281"/>
                  </a:lnTo>
                  <a:lnTo>
                    <a:pt x="97" y="281"/>
                  </a:lnTo>
                  <a:lnTo>
                    <a:pt x="96" y="280"/>
                  </a:lnTo>
                  <a:lnTo>
                    <a:pt x="94" y="279"/>
                  </a:lnTo>
                  <a:lnTo>
                    <a:pt x="93" y="278"/>
                  </a:lnTo>
                  <a:lnTo>
                    <a:pt x="92" y="277"/>
                  </a:lnTo>
                  <a:lnTo>
                    <a:pt x="89" y="275"/>
                  </a:lnTo>
                  <a:lnTo>
                    <a:pt x="88" y="274"/>
                  </a:lnTo>
                  <a:lnTo>
                    <a:pt x="87" y="273"/>
                  </a:lnTo>
                  <a:lnTo>
                    <a:pt x="84" y="272"/>
                  </a:lnTo>
                  <a:lnTo>
                    <a:pt x="83" y="271"/>
                  </a:lnTo>
                  <a:lnTo>
                    <a:pt x="82" y="269"/>
                  </a:lnTo>
                  <a:lnTo>
                    <a:pt x="80" y="268"/>
                  </a:lnTo>
                  <a:lnTo>
                    <a:pt x="79" y="267"/>
                  </a:lnTo>
                  <a:lnTo>
                    <a:pt x="76" y="266"/>
                  </a:lnTo>
                  <a:lnTo>
                    <a:pt x="75" y="265"/>
                  </a:lnTo>
                  <a:lnTo>
                    <a:pt x="75" y="265"/>
                  </a:lnTo>
                  <a:lnTo>
                    <a:pt x="74" y="264"/>
                  </a:lnTo>
                  <a:lnTo>
                    <a:pt x="70" y="261"/>
                  </a:lnTo>
                  <a:lnTo>
                    <a:pt x="67" y="260"/>
                  </a:lnTo>
                  <a:lnTo>
                    <a:pt x="63" y="258"/>
                  </a:lnTo>
                  <a:lnTo>
                    <a:pt x="60" y="255"/>
                  </a:lnTo>
                  <a:lnTo>
                    <a:pt x="57" y="253"/>
                  </a:lnTo>
                  <a:lnTo>
                    <a:pt x="54" y="252"/>
                  </a:lnTo>
                  <a:lnTo>
                    <a:pt x="51" y="249"/>
                  </a:lnTo>
                  <a:lnTo>
                    <a:pt x="48" y="247"/>
                  </a:lnTo>
                  <a:lnTo>
                    <a:pt x="45" y="245"/>
                  </a:lnTo>
                  <a:lnTo>
                    <a:pt x="42" y="242"/>
                  </a:lnTo>
                  <a:lnTo>
                    <a:pt x="38" y="240"/>
                  </a:lnTo>
                  <a:lnTo>
                    <a:pt x="34" y="237"/>
                  </a:lnTo>
                  <a:lnTo>
                    <a:pt x="30" y="236"/>
                  </a:lnTo>
                  <a:lnTo>
                    <a:pt x="26" y="233"/>
                  </a:lnTo>
                  <a:lnTo>
                    <a:pt x="23" y="230"/>
                  </a:lnTo>
                  <a:lnTo>
                    <a:pt x="18" y="228"/>
                  </a:lnTo>
                  <a:lnTo>
                    <a:pt x="16" y="226"/>
                  </a:lnTo>
                  <a:lnTo>
                    <a:pt x="12" y="223"/>
                  </a:lnTo>
                  <a:lnTo>
                    <a:pt x="9" y="221"/>
                  </a:lnTo>
                  <a:lnTo>
                    <a:pt x="4" y="219"/>
                  </a:lnTo>
                  <a:lnTo>
                    <a:pt x="0" y="215"/>
                  </a:lnTo>
                  <a:lnTo>
                    <a:pt x="0" y="214"/>
                  </a:lnTo>
                  <a:lnTo>
                    <a:pt x="0" y="211"/>
                  </a:lnTo>
                  <a:lnTo>
                    <a:pt x="0" y="209"/>
                  </a:lnTo>
                  <a:lnTo>
                    <a:pt x="0" y="208"/>
                  </a:lnTo>
                  <a:lnTo>
                    <a:pt x="0" y="207"/>
                  </a:lnTo>
                  <a:lnTo>
                    <a:pt x="0" y="206"/>
                  </a:lnTo>
                  <a:lnTo>
                    <a:pt x="0" y="204"/>
                  </a:lnTo>
                  <a:lnTo>
                    <a:pt x="0" y="203"/>
                  </a:lnTo>
                  <a:lnTo>
                    <a:pt x="0" y="202"/>
                  </a:lnTo>
                  <a:lnTo>
                    <a:pt x="0" y="201"/>
                  </a:lnTo>
                  <a:lnTo>
                    <a:pt x="0" y="200"/>
                  </a:lnTo>
                  <a:lnTo>
                    <a:pt x="0" y="198"/>
                  </a:lnTo>
                  <a:lnTo>
                    <a:pt x="0" y="196"/>
                  </a:lnTo>
                  <a:lnTo>
                    <a:pt x="0" y="195"/>
                  </a:lnTo>
                  <a:lnTo>
                    <a:pt x="0" y="194"/>
                  </a:lnTo>
                  <a:lnTo>
                    <a:pt x="0" y="193"/>
                  </a:lnTo>
                  <a:lnTo>
                    <a:pt x="0" y="191"/>
                  </a:lnTo>
                  <a:lnTo>
                    <a:pt x="0" y="190"/>
                  </a:lnTo>
                  <a:lnTo>
                    <a:pt x="0" y="189"/>
                  </a:lnTo>
                  <a:lnTo>
                    <a:pt x="0" y="188"/>
                  </a:lnTo>
                  <a:lnTo>
                    <a:pt x="0" y="187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4" y="184"/>
                  </a:lnTo>
                  <a:lnTo>
                    <a:pt x="5" y="183"/>
                  </a:lnTo>
                  <a:lnTo>
                    <a:pt x="5" y="182"/>
                  </a:lnTo>
                  <a:lnTo>
                    <a:pt x="6" y="182"/>
                  </a:lnTo>
                  <a:lnTo>
                    <a:pt x="6" y="181"/>
                  </a:lnTo>
                  <a:lnTo>
                    <a:pt x="8" y="181"/>
                  </a:lnTo>
                  <a:lnTo>
                    <a:pt x="9" y="180"/>
                  </a:lnTo>
                  <a:lnTo>
                    <a:pt x="10" y="180"/>
                  </a:lnTo>
                  <a:lnTo>
                    <a:pt x="12" y="178"/>
                  </a:lnTo>
                  <a:lnTo>
                    <a:pt x="13" y="178"/>
                  </a:lnTo>
                  <a:lnTo>
                    <a:pt x="15" y="176"/>
                  </a:lnTo>
                  <a:lnTo>
                    <a:pt x="17" y="175"/>
                  </a:lnTo>
                  <a:lnTo>
                    <a:pt x="18" y="174"/>
                  </a:lnTo>
                  <a:lnTo>
                    <a:pt x="18" y="174"/>
                  </a:lnTo>
                  <a:lnTo>
                    <a:pt x="18" y="172"/>
                  </a:lnTo>
                  <a:lnTo>
                    <a:pt x="19" y="171"/>
                  </a:lnTo>
                  <a:lnTo>
                    <a:pt x="21" y="171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5" y="171"/>
                  </a:lnTo>
                  <a:lnTo>
                    <a:pt x="28" y="170"/>
                  </a:lnTo>
                  <a:lnTo>
                    <a:pt x="29" y="169"/>
                  </a:lnTo>
                  <a:lnTo>
                    <a:pt x="31" y="169"/>
                  </a:lnTo>
                  <a:lnTo>
                    <a:pt x="32" y="169"/>
                  </a:lnTo>
                  <a:lnTo>
                    <a:pt x="36" y="170"/>
                  </a:lnTo>
                  <a:lnTo>
                    <a:pt x="38" y="169"/>
                  </a:lnTo>
                  <a:lnTo>
                    <a:pt x="41" y="169"/>
                  </a:lnTo>
                  <a:lnTo>
                    <a:pt x="43" y="168"/>
                  </a:lnTo>
                  <a:lnTo>
                    <a:pt x="47" y="168"/>
                  </a:lnTo>
                  <a:lnTo>
                    <a:pt x="48" y="168"/>
                  </a:lnTo>
                  <a:lnTo>
                    <a:pt x="50" y="168"/>
                  </a:lnTo>
                  <a:lnTo>
                    <a:pt x="53" y="167"/>
                  </a:lnTo>
                  <a:lnTo>
                    <a:pt x="55" y="167"/>
                  </a:lnTo>
                  <a:lnTo>
                    <a:pt x="56" y="169"/>
                  </a:lnTo>
                  <a:lnTo>
                    <a:pt x="57" y="169"/>
                  </a:lnTo>
                  <a:lnTo>
                    <a:pt x="60" y="169"/>
                  </a:lnTo>
                  <a:lnTo>
                    <a:pt x="62" y="165"/>
                  </a:lnTo>
                  <a:lnTo>
                    <a:pt x="63" y="163"/>
                  </a:lnTo>
                  <a:lnTo>
                    <a:pt x="64" y="161"/>
                  </a:lnTo>
                  <a:lnTo>
                    <a:pt x="67" y="158"/>
                  </a:lnTo>
                  <a:lnTo>
                    <a:pt x="69" y="157"/>
                  </a:lnTo>
                  <a:lnTo>
                    <a:pt x="70" y="155"/>
                  </a:lnTo>
                  <a:lnTo>
                    <a:pt x="73" y="154"/>
                  </a:lnTo>
                  <a:lnTo>
                    <a:pt x="74" y="152"/>
                  </a:lnTo>
                  <a:lnTo>
                    <a:pt x="76" y="151"/>
                  </a:lnTo>
                  <a:lnTo>
                    <a:pt x="79" y="150"/>
                  </a:lnTo>
                  <a:lnTo>
                    <a:pt x="81" y="148"/>
                  </a:lnTo>
                  <a:lnTo>
                    <a:pt x="83" y="146"/>
                  </a:lnTo>
                  <a:lnTo>
                    <a:pt x="86" y="145"/>
                  </a:lnTo>
                  <a:lnTo>
                    <a:pt x="88" y="145"/>
                  </a:lnTo>
                  <a:lnTo>
                    <a:pt x="92" y="145"/>
                  </a:lnTo>
                  <a:lnTo>
                    <a:pt x="95" y="143"/>
                  </a:lnTo>
                  <a:lnTo>
                    <a:pt x="95" y="142"/>
                  </a:lnTo>
                  <a:lnTo>
                    <a:pt x="95" y="140"/>
                  </a:lnTo>
                  <a:lnTo>
                    <a:pt x="96" y="139"/>
                  </a:lnTo>
                  <a:lnTo>
                    <a:pt x="96" y="137"/>
                  </a:lnTo>
                  <a:lnTo>
                    <a:pt x="96" y="136"/>
                  </a:lnTo>
                  <a:lnTo>
                    <a:pt x="95" y="135"/>
                  </a:lnTo>
                  <a:lnTo>
                    <a:pt x="95" y="133"/>
                  </a:lnTo>
                  <a:lnTo>
                    <a:pt x="94" y="133"/>
                  </a:lnTo>
                  <a:lnTo>
                    <a:pt x="94" y="132"/>
                  </a:lnTo>
                  <a:lnTo>
                    <a:pt x="93" y="132"/>
                  </a:lnTo>
                  <a:lnTo>
                    <a:pt x="93" y="133"/>
                  </a:lnTo>
                  <a:lnTo>
                    <a:pt x="92" y="133"/>
                  </a:lnTo>
                  <a:lnTo>
                    <a:pt x="92" y="132"/>
                  </a:lnTo>
                  <a:lnTo>
                    <a:pt x="92" y="131"/>
                  </a:lnTo>
                  <a:lnTo>
                    <a:pt x="92" y="129"/>
                  </a:lnTo>
                  <a:lnTo>
                    <a:pt x="93" y="127"/>
                  </a:lnTo>
                  <a:lnTo>
                    <a:pt x="94" y="127"/>
                  </a:lnTo>
                  <a:lnTo>
                    <a:pt x="95" y="123"/>
                  </a:lnTo>
                  <a:lnTo>
                    <a:pt x="96" y="123"/>
                  </a:lnTo>
                  <a:lnTo>
                    <a:pt x="97" y="123"/>
                  </a:lnTo>
                  <a:lnTo>
                    <a:pt x="103" y="122"/>
                  </a:lnTo>
                  <a:lnTo>
                    <a:pt x="107" y="120"/>
                  </a:lnTo>
                  <a:lnTo>
                    <a:pt x="109" y="119"/>
                  </a:lnTo>
                  <a:lnTo>
                    <a:pt x="109" y="117"/>
                  </a:lnTo>
                  <a:lnTo>
                    <a:pt x="108" y="113"/>
                  </a:lnTo>
                  <a:lnTo>
                    <a:pt x="109" y="113"/>
                  </a:lnTo>
                  <a:lnTo>
                    <a:pt x="113" y="113"/>
                  </a:lnTo>
                  <a:lnTo>
                    <a:pt x="116" y="112"/>
                  </a:lnTo>
                  <a:lnTo>
                    <a:pt x="119" y="112"/>
                  </a:lnTo>
                  <a:lnTo>
                    <a:pt x="120" y="112"/>
                  </a:lnTo>
                  <a:lnTo>
                    <a:pt x="121" y="112"/>
                  </a:lnTo>
                  <a:lnTo>
                    <a:pt x="122" y="112"/>
                  </a:lnTo>
                  <a:lnTo>
                    <a:pt x="125" y="112"/>
                  </a:lnTo>
                  <a:lnTo>
                    <a:pt x="126" y="112"/>
                  </a:lnTo>
                  <a:lnTo>
                    <a:pt x="128" y="112"/>
                  </a:lnTo>
                  <a:lnTo>
                    <a:pt x="129" y="112"/>
                  </a:lnTo>
                  <a:lnTo>
                    <a:pt x="131" y="112"/>
                  </a:lnTo>
                  <a:lnTo>
                    <a:pt x="132" y="112"/>
                  </a:lnTo>
                  <a:lnTo>
                    <a:pt x="133" y="112"/>
                  </a:lnTo>
                  <a:lnTo>
                    <a:pt x="134" y="112"/>
                  </a:lnTo>
                  <a:lnTo>
                    <a:pt x="135" y="113"/>
                  </a:lnTo>
                  <a:lnTo>
                    <a:pt x="136" y="113"/>
                  </a:lnTo>
                  <a:lnTo>
                    <a:pt x="138" y="113"/>
                  </a:lnTo>
                  <a:lnTo>
                    <a:pt x="139" y="113"/>
                  </a:lnTo>
                  <a:lnTo>
                    <a:pt x="140" y="113"/>
                  </a:lnTo>
                  <a:lnTo>
                    <a:pt x="140" y="112"/>
                  </a:lnTo>
                  <a:lnTo>
                    <a:pt x="140" y="111"/>
                  </a:lnTo>
                  <a:lnTo>
                    <a:pt x="139" y="111"/>
                  </a:lnTo>
                  <a:lnTo>
                    <a:pt x="138" y="111"/>
                  </a:lnTo>
                  <a:lnTo>
                    <a:pt x="139" y="111"/>
                  </a:lnTo>
                  <a:lnTo>
                    <a:pt x="139" y="110"/>
                  </a:lnTo>
                  <a:lnTo>
                    <a:pt x="139" y="107"/>
                  </a:lnTo>
                  <a:lnTo>
                    <a:pt x="139" y="106"/>
                  </a:lnTo>
                  <a:lnTo>
                    <a:pt x="140" y="106"/>
                  </a:lnTo>
                  <a:lnTo>
                    <a:pt x="141" y="105"/>
                  </a:lnTo>
                  <a:lnTo>
                    <a:pt x="142" y="105"/>
                  </a:lnTo>
                  <a:lnTo>
                    <a:pt x="144" y="104"/>
                  </a:lnTo>
                  <a:lnTo>
                    <a:pt x="144" y="103"/>
                  </a:lnTo>
                  <a:lnTo>
                    <a:pt x="138" y="99"/>
                  </a:lnTo>
                  <a:lnTo>
                    <a:pt x="136" y="98"/>
                  </a:lnTo>
                  <a:lnTo>
                    <a:pt x="135" y="98"/>
                  </a:lnTo>
                  <a:lnTo>
                    <a:pt x="133" y="94"/>
                  </a:lnTo>
                  <a:lnTo>
                    <a:pt x="134" y="94"/>
                  </a:lnTo>
                  <a:lnTo>
                    <a:pt x="134" y="93"/>
                  </a:lnTo>
                  <a:lnTo>
                    <a:pt x="134" y="92"/>
                  </a:lnTo>
                  <a:lnTo>
                    <a:pt x="134" y="91"/>
                  </a:lnTo>
                  <a:lnTo>
                    <a:pt x="133" y="91"/>
                  </a:lnTo>
                  <a:lnTo>
                    <a:pt x="133" y="90"/>
                  </a:lnTo>
                  <a:lnTo>
                    <a:pt x="132" y="88"/>
                  </a:lnTo>
                  <a:lnTo>
                    <a:pt x="132" y="87"/>
                  </a:lnTo>
                  <a:lnTo>
                    <a:pt x="132" y="86"/>
                  </a:lnTo>
                  <a:lnTo>
                    <a:pt x="132" y="85"/>
                  </a:lnTo>
                  <a:lnTo>
                    <a:pt x="132" y="84"/>
                  </a:lnTo>
                  <a:lnTo>
                    <a:pt x="132" y="84"/>
                  </a:lnTo>
                  <a:lnTo>
                    <a:pt x="132" y="81"/>
                  </a:lnTo>
                  <a:lnTo>
                    <a:pt x="132" y="80"/>
                  </a:lnTo>
                  <a:lnTo>
                    <a:pt x="132" y="78"/>
                  </a:lnTo>
                  <a:lnTo>
                    <a:pt x="132" y="78"/>
                  </a:lnTo>
                  <a:lnTo>
                    <a:pt x="132" y="77"/>
                  </a:lnTo>
                  <a:lnTo>
                    <a:pt x="131" y="77"/>
                  </a:lnTo>
                  <a:lnTo>
                    <a:pt x="131" y="75"/>
                  </a:lnTo>
                  <a:lnTo>
                    <a:pt x="132" y="75"/>
                  </a:lnTo>
                  <a:lnTo>
                    <a:pt x="132" y="74"/>
                  </a:lnTo>
                  <a:lnTo>
                    <a:pt x="132" y="73"/>
                  </a:lnTo>
                  <a:lnTo>
                    <a:pt x="132" y="72"/>
                  </a:lnTo>
                  <a:lnTo>
                    <a:pt x="132" y="68"/>
                  </a:lnTo>
                  <a:lnTo>
                    <a:pt x="132" y="67"/>
                  </a:lnTo>
                  <a:lnTo>
                    <a:pt x="131" y="64"/>
                  </a:lnTo>
                  <a:lnTo>
                    <a:pt x="131" y="62"/>
                  </a:lnTo>
                  <a:lnTo>
                    <a:pt x="129" y="62"/>
                  </a:lnTo>
                  <a:lnTo>
                    <a:pt x="132" y="60"/>
                  </a:lnTo>
                  <a:lnTo>
                    <a:pt x="132" y="59"/>
                  </a:lnTo>
                  <a:lnTo>
                    <a:pt x="131" y="59"/>
                  </a:lnTo>
                  <a:lnTo>
                    <a:pt x="128" y="57"/>
                  </a:lnTo>
                  <a:lnTo>
                    <a:pt x="129" y="55"/>
                  </a:lnTo>
                  <a:lnTo>
                    <a:pt x="131" y="54"/>
                  </a:lnTo>
                  <a:lnTo>
                    <a:pt x="131" y="53"/>
                  </a:lnTo>
                  <a:lnTo>
                    <a:pt x="129" y="53"/>
                  </a:lnTo>
                  <a:lnTo>
                    <a:pt x="128" y="52"/>
                  </a:lnTo>
                  <a:lnTo>
                    <a:pt x="127" y="51"/>
                  </a:lnTo>
                  <a:lnTo>
                    <a:pt x="126" y="51"/>
                  </a:lnTo>
                  <a:lnTo>
                    <a:pt x="126" y="49"/>
                  </a:lnTo>
                  <a:lnTo>
                    <a:pt x="125" y="49"/>
                  </a:lnTo>
                  <a:lnTo>
                    <a:pt x="123" y="48"/>
                  </a:lnTo>
                  <a:lnTo>
                    <a:pt x="122" y="47"/>
                  </a:lnTo>
                  <a:lnTo>
                    <a:pt x="121" y="46"/>
                  </a:lnTo>
                  <a:lnTo>
                    <a:pt x="121" y="45"/>
                  </a:lnTo>
                  <a:lnTo>
                    <a:pt x="122" y="45"/>
                  </a:lnTo>
                  <a:lnTo>
                    <a:pt x="123" y="45"/>
                  </a:lnTo>
                  <a:lnTo>
                    <a:pt x="125" y="45"/>
                  </a:lnTo>
                  <a:lnTo>
                    <a:pt x="125" y="46"/>
                  </a:lnTo>
                  <a:lnTo>
                    <a:pt x="126" y="45"/>
                  </a:lnTo>
                  <a:lnTo>
                    <a:pt x="127" y="46"/>
                  </a:lnTo>
                  <a:lnTo>
                    <a:pt x="127" y="45"/>
                  </a:lnTo>
                  <a:lnTo>
                    <a:pt x="129" y="45"/>
                  </a:lnTo>
                  <a:lnTo>
                    <a:pt x="131" y="45"/>
                  </a:lnTo>
                  <a:lnTo>
                    <a:pt x="131" y="44"/>
                  </a:lnTo>
                  <a:lnTo>
                    <a:pt x="132" y="44"/>
                  </a:lnTo>
                  <a:lnTo>
                    <a:pt x="132" y="42"/>
                  </a:lnTo>
                  <a:lnTo>
                    <a:pt x="134" y="40"/>
                  </a:lnTo>
                  <a:lnTo>
                    <a:pt x="136" y="40"/>
                  </a:lnTo>
                  <a:lnTo>
                    <a:pt x="138" y="40"/>
                  </a:lnTo>
                  <a:lnTo>
                    <a:pt x="138" y="39"/>
                  </a:lnTo>
                  <a:lnTo>
                    <a:pt x="139" y="39"/>
                  </a:lnTo>
                  <a:lnTo>
                    <a:pt x="139" y="38"/>
                  </a:lnTo>
                  <a:lnTo>
                    <a:pt x="139" y="36"/>
                  </a:lnTo>
                  <a:lnTo>
                    <a:pt x="140" y="36"/>
                  </a:lnTo>
                  <a:lnTo>
                    <a:pt x="140" y="36"/>
                  </a:lnTo>
                  <a:lnTo>
                    <a:pt x="140" y="35"/>
                  </a:lnTo>
                  <a:lnTo>
                    <a:pt x="141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4" y="33"/>
                  </a:lnTo>
                  <a:lnTo>
                    <a:pt x="144" y="32"/>
                  </a:lnTo>
                  <a:lnTo>
                    <a:pt x="145" y="32"/>
                  </a:lnTo>
                  <a:lnTo>
                    <a:pt x="146" y="32"/>
                  </a:lnTo>
                  <a:lnTo>
                    <a:pt x="147" y="30"/>
                  </a:lnTo>
                  <a:lnTo>
                    <a:pt x="148" y="30"/>
                  </a:lnTo>
                  <a:lnTo>
                    <a:pt x="149" y="30"/>
                  </a:lnTo>
                  <a:lnTo>
                    <a:pt x="149" y="32"/>
                  </a:lnTo>
                  <a:lnTo>
                    <a:pt x="151" y="32"/>
                  </a:lnTo>
                  <a:lnTo>
                    <a:pt x="152" y="32"/>
                  </a:lnTo>
                  <a:lnTo>
                    <a:pt x="152" y="30"/>
                  </a:lnTo>
                  <a:lnTo>
                    <a:pt x="153" y="30"/>
                  </a:lnTo>
                  <a:lnTo>
                    <a:pt x="153" y="29"/>
                  </a:lnTo>
                  <a:lnTo>
                    <a:pt x="154" y="28"/>
                  </a:lnTo>
                  <a:lnTo>
                    <a:pt x="154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8" y="27"/>
                  </a:lnTo>
                  <a:lnTo>
                    <a:pt x="158" y="28"/>
                  </a:lnTo>
                  <a:lnTo>
                    <a:pt x="159" y="29"/>
                  </a:lnTo>
                  <a:lnTo>
                    <a:pt x="160" y="29"/>
                  </a:lnTo>
                  <a:lnTo>
                    <a:pt x="160" y="29"/>
                  </a:lnTo>
                  <a:lnTo>
                    <a:pt x="161" y="29"/>
                  </a:lnTo>
                  <a:lnTo>
                    <a:pt x="162" y="28"/>
                  </a:lnTo>
                  <a:lnTo>
                    <a:pt x="164" y="27"/>
                  </a:lnTo>
                  <a:lnTo>
                    <a:pt x="164" y="26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6" y="22"/>
                  </a:lnTo>
                  <a:lnTo>
                    <a:pt x="168" y="21"/>
                  </a:lnTo>
                  <a:lnTo>
                    <a:pt x="168" y="20"/>
                  </a:lnTo>
                  <a:lnTo>
                    <a:pt x="170" y="20"/>
                  </a:lnTo>
                  <a:lnTo>
                    <a:pt x="171" y="19"/>
                  </a:lnTo>
                  <a:lnTo>
                    <a:pt x="172" y="19"/>
                  </a:lnTo>
                  <a:lnTo>
                    <a:pt x="173" y="17"/>
                  </a:lnTo>
                  <a:lnTo>
                    <a:pt x="174" y="17"/>
                  </a:lnTo>
                  <a:lnTo>
                    <a:pt x="174" y="16"/>
                  </a:lnTo>
                  <a:lnTo>
                    <a:pt x="175" y="16"/>
                  </a:lnTo>
                  <a:lnTo>
                    <a:pt x="177" y="16"/>
                  </a:lnTo>
                  <a:lnTo>
                    <a:pt x="178" y="16"/>
                  </a:lnTo>
                  <a:lnTo>
                    <a:pt x="179" y="15"/>
                  </a:lnTo>
                  <a:lnTo>
                    <a:pt x="180" y="15"/>
                  </a:lnTo>
                  <a:lnTo>
                    <a:pt x="180" y="14"/>
                  </a:lnTo>
                  <a:lnTo>
                    <a:pt x="181" y="14"/>
                  </a:lnTo>
                  <a:lnTo>
                    <a:pt x="181" y="13"/>
                  </a:lnTo>
                  <a:lnTo>
                    <a:pt x="183" y="13"/>
                  </a:lnTo>
                  <a:lnTo>
                    <a:pt x="184" y="13"/>
                  </a:lnTo>
                  <a:lnTo>
                    <a:pt x="185" y="13"/>
                  </a:lnTo>
                  <a:lnTo>
                    <a:pt x="186" y="12"/>
                  </a:lnTo>
                  <a:lnTo>
                    <a:pt x="187" y="12"/>
                  </a:lnTo>
                  <a:lnTo>
                    <a:pt x="188" y="12"/>
                  </a:lnTo>
                  <a:lnTo>
                    <a:pt x="188" y="12"/>
                  </a:lnTo>
                  <a:lnTo>
                    <a:pt x="190" y="12"/>
                  </a:lnTo>
                  <a:lnTo>
                    <a:pt x="191" y="12"/>
                  </a:lnTo>
                  <a:lnTo>
                    <a:pt x="194" y="12"/>
                  </a:lnTo>
                  <a:lnTo>
                    <a:pt x="196" y="12"/>
                  </a:lnTo>
                  <a:lnTo>
                    <a:pt x="196" y="10"/>
                  </a:lnTo>
                  <a:lnTo>
                    <a:pt x="196" y="12"/>
                  </a:lnTo>
                  <a:lnTo>
                    <a:pt x="197" y="10"/>
                  </a:lnTo>
                  <a:lnTo>
                    <a:pt x="198" y="10"/>
                  </a:lnTo>
                  <a:lnTo>
                    <a:pt x="199" y="10"/>
                  </a:lnTo>
                  <a:lnTo>
                    <a:pt x="201" y="10"/>
                  </a:lnTo>
                  <a:lnTo>
                    <a:pt x="206" y="9"/>
                  </a:lnTo>
                  <a:lnTo>
                    <a:pt x="207" y="9"/>
                  </a:lnTo>
                  <a:lnTo>
                    <a:pt x="207" y="10"/>
                  </a:lnTo>
                  <a:lnTo>
                    <a:pt x="209" y="10"/>
                  </a:lnTo>
                  <a:lnTo>
                    <a:pt x="212" y="10"/>
                  </a:lnTo>
                  <a:lnTo>
                    <a:pt x="214" y="8"/>
                  </a:lnTo>
                  <a:lnTo>
                    <a:pt x="216" y="8"/>
                  </a:lnTo>
                  <a:lnTo>
                    <a:pt x="216" y="8"/>
                  </a:lnTo>
                  <a:lnTo>
                    <a:pt x="217" y="8"/>
                  </a:lnTo>
                  <a:lnTo>
                    <a:pt x="217" y="7"/>
                  </a:lnTo>
                  <a:lnTo>
                    <a:pt x="217" y="6"/>
                  </a:lnTo>
                  <a:lnTo>
                    <a:pt x="218" y="6"/>
                  </a:lnTo>
                  <a:lnTo>
                    <a:pt x="219" y="7"/>
                  </a:lnTo>
                  <a:lnTo>
                    <a:pt x="220" y="8"/>
                  </a:lnTo>
                  <a:lnTo>
                    <a:pt x="222" y="8"/>
                  </a:lnTo>
                  <a:lnTo>
                    <a:pt x="223" y="7"/>
                  </a:lnTo>
                  <a:lnTo>
                    <a:pt x="223" y="6"/>
                  </a:lnTo>
                  <a:lnTo>
                    <a:pt x="224" y="7"/>
                  </a:lnTo>
                  <a:lnTo>
                    <a:pt x="225" y="7"/>
                  </a:lnTo>
                  <a:lnTo>
                    <a:pt x="227" y="7"/>
                  </a:lnTo>
                  <a:lnTo>
                    <a:pt x="229" y="7"/>
                  </a:lnTo>
                  <a:lnTo>
                    <a:pt x="230" y="6"/>
                  </a:lnTo>
                  <a:lnTo>
                    <a:pt x="231" y="6"/>
                  </a:lnTo>
                  <a:lnTo>
                    <a:pt x="232" y="4"/>
                  </a:lnTo>
                  <a:lnTo>
                    <a:pt x="235" y="3"/>
                  </a:lnTo>
                  <a:lnTo>
                    <a:pt x="236" y="3"/>
                  </a:lnTo>
                  <a:lnTo>
                    <a:pt x="237" y="4"/>
                  </a:lnTo>
                  <a:lnTo>
                    <a:pt x="238" y="4"/>
                  </a:lnTo>
                  <a:lnTo>
                    <a:pt x="239" y="4"/>
                  </a:lnTo>
                  <a:lnTo>
                    <a:pt x="240" y="4"/>
                  </a:lnTo>
                  <a:lnTo>
                    <a:pt x="240" y="3"/>
                  </a:lnTo>
                  <a:lnTo>
                    <a:pt x="240" y="4"/>
                  </a:lnTo>
                  <a:lnTo>
                    <a:pt x="242" y="4"/>
                  </a:lnTo>
                  <a:lnTo>
                    <a:pt x="243" y="3"/>
                  </a:lnTo>
                  <a:lnTo>
                    <a:pt x="244" y="4"/>
                  </a:lnTo>
                  <a:lnTo>
                    <a:pt x="245" y="3"/>
                  </a:lnTo>
                  <a:lnTo>
                    <a:pt x="246" y="4"/>
                  </a:lnTo>
                  <a:lnTo>
                    <a:pt x="248" y="4"/>
                  </a:lnTo>
                  <a:lnTo>
                    <a:pt x="249" y="4"/>
                  </a:lnTo>
                  <a:lnTo>
                    <a:pt x="250" y="4"/>
                  </a:lnTo>
                  <a:lnTo>
                    <a:pt x="251" y="4"/>
                  </a:lnTo>
                  <a:lnTo>
                    <a:pt x="252" y="4"/>
                  </a:lnTo>
                  <a:lnTo>
                    <a:pt x="255" y="6"/>
                  </a:lnTo>
                  <a:lnTo>
                    <a:pt x="256" y="6"/>
                  </a:lnTo>
                  <a:lnTo>
                    <a:pt x="256" y="7"/>
                  </a:lnTo>
                  <a:lnTo>
                    <a:pt x="257" y="7"/>
                  </a:lnTo>
                  <a:lnTo>
                    <a:pt x="258" y="7"/>
                  </a:lnTo>
                  <a:lnTo>
                    <a:pt x="257" y="8"/>
                  </a:lnTo>
                  <a:lnTo>
                    <a:pt x="258" y="8"/>
                  </a:lnTo>
                  <a:lnTo>
                    <a:pt x="258" y="8"/>
                  </a:lnTo>
                  <a:lnTo>
                    <a:pt x="261" y="9"/>
                  </a:lnTo>
                  <a:lnTo>
                    <a:pt x="262" y="9"/>
                  </a:lnTo>
                  <a:lnTo>
                    <a:pt x="263" y="9"/>
                  </a:lnTo>
                  <a:lnTo>
                    <a:pt x="264" y="8"/>
                  </a:lnTo>
                  <a:lnTo>
                    <a:pt x="265" y="8"/>
                  </a:lnTo>
                  <a:lnTo>
                    <a:pt x="266" y="8"/>
                  </a:lnTo>
                  <a:lnTo>
                    <a:pt x="266" y="8"/>
                  </a:lnTo>
                  <a:lnTo>
                    <a:pt x="268" y="7"/>
                  </a:lnTo>
                  <a:lnTo>
                    <a:pt x="269" y="7"/>
                  </a:lnTo>
                  <a:lnTo>
                    <a:pt x="270" y="6"/>
                  </a:lnTo>
                  <a:lnTo>
                    <a:pt x="271" y="6"/>
                  </a:lnTo>
                  <a:lnTo>
                    <a:pt x="272" y="6"/>
                  </a:lnTo>
                  <a:lnTo>
                    <a:pt x="275" y="6"/>
                  </a:lnTo>
                  <a:lnTo>
                    <a:pt x="278" y="4"/>
                  </a:lnTo>
                  <a:lnTo>
                    <a:pt x="278" y="3"/>
                  </a:lnTo>
                  <a:lnTo>
                    <a:pt x="279" y="3"/>
                  </a:lnTo>
                  <a:lnTo>
                    <a:pt x="279" y="2"/>
                  </a:lnTo>
                  <a:lnTo>
                    <a:pt x="279" y="1"/>
                  </a:lnTo>
                  <a:lnTo>
                    <a:pt x="281" y="0"/>
                  </a:lnTo>
                  <a:lnTo>
                    <a:pt x="282" y="0"/>
                  </a:lnTo>
                  <a:lnTo>
                    <a:pt x="283" y="0"/>
                  </a:lnTo>
                  <a:lnTo>
                    <a:pt x="284" y="0"/>
                  </a:lnTo>
                  <a:lnTo>
                    <a:pt x="284" y="1"/>
                  </a:lnTo>
                  <a:lnTo>
                    <a:pt x="285" y="1"/>
                  </a:lnTo>
                  <a:lnTo>
                    <a:pt x="285" y="2"/>
                  </a:lnTo>
                  <a:lnTo>
                    <a:pt x="287" y="2"/>
                  </a:lnTo>
                  <a:lnTo>
                    <a:pt x="288" y="2"/>
                  </a:lnTo>
                  <a:lnTo>
                    <a:pt x="290" y="2"/>
                  </a:lnTo>
                  <a:lnTo>
                    <a:pt x="290" y="3"/>
                  </a:lnTo>
                  <a:lnTo>
                    <a:pt x="291" y="3"/>
                  </a:lnTo>
                  <a:lnTo>
                    <a:pt x="291" y="4"/>
                  </a:lnTo>
                  <a:lnTo>
                    <a:pt x="292" y="4"/>
                  </a:lnTo>
                  <a:lnTo>
                    <a:pt x="294" y="4"/>
                  </a:lnTo>
                  <a:lnTo>
                    <a:pt x="295" y="3"/>
                  </a:lnTo>
                  <a:lnTo>
                    <a:pt x="296" y="3"/>
                  </a:lnTo>
                  <a:lnTo>
                    <a:pt x="297" y="3"/>
                  </a:lnTo>
                  <a:lnTo>
                    <a:pt x="298" y="2"/>
                  </a:lnTo>
                  <a:lnTo>
                    <a:pt x="298" y="1"/>
                  </a:lnTo>
                  <a:lnTo>
                    <a:pt x="297" y="0"/>
                  </a:lnTo>
                  <a:lnTo>
                    <a:pt x="298" y="0"/>
                  </a:lnTo>
                  <a:lnTo>
                    <a:pt x="300" y="0"/>
                  </a:lnTo>
                  <a:lnTo>
                    <a:pt x="301" y="0"/>
                  </a:lnTo>
                  <a:lnTo>
                    <a:pt x="302" y="0"/>
                  </a:lnTo>
                  <a:lnTo>
                    <a:pt x="302" y="1"/>
                  </a:lnTo>
                  <a:lnTo>
                    <a:pt x="302" y="0"/>
                  </a:lnTo>
                  <a:lnTo>
                    <a:pt x="303" y="1"/>
                  </a:lnTo>
                  <a:lnTo>
                    <a:pt x="304" y="2"/>
                  </a:lnTo>
                  <a:lnTo>
                    <a:pt x="305" y="2"/>
                  </a:lnTo>
                  <a:lnTo>
                    <a:pt x="307" y="2"/>
                  </a:lnTo>
                  <a:lnTo>
                    <a:pt x="308" y="2"/>
                  </a:lnTo>
                  <a:lnTo>
                    <a:pt x="308" y="3"/>
                  </a:lnTo>
                  <a:lnTo>
                    <a:pt x="308" y="4"/>
                  </a:lnTo>
                  <a:lnTo>
                    <a:pt x="309" y="4"/>
                  </a:lnTo>
                  <a:lnTo>
                    <a:pt x="310" y="6"/>
                  </a:lnTo>
                  <a:lnTo>
                    <a:pt x="313" y="4"/>
                  </a:lnTo>
                  <a:lnTo>
                    <a:pt x="314" y="4"/>
                  </a:lnTo>
                  <a:lnTo>
                    <a:pt x="316" y="2"/>
                  </a:lnTo>
                  <a:lnTo>
                    <a:pt x="316" y="3"/>
                  </a:lnTo>
                  <a:lnTo>
                    <a:pt x="317" y="3"/>
                  </a:lnTo>
                  <a:lnTo>
                    <a:pt x="318" y="3"/>
                  </a:lnTo>
                  <a:lnTo>
                    <a:pt x="320" y="3"/>
                  </a:lnTo>
                  <a:lnTo>
                    <a:pt x="321" y="4"/>
                  </a:lnTo>
                  <a:lnTo>
                    <a:pt x="322" y="3"/>
                  </a:lnTo>
                  <a:lnTo>
                    <a:pt x="323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97" name="Freeform 552">
              <a:extLst>
                <a:ext uri="{FF2B5EF4-FFF2-40B4-BE49-F238E27FC236}">
                  <a16:creationId xmlns:a16="http://schemas.microsoft.com/office/drawing/2014/main" id="{BF360172-7C77-B916-E1B1-E13C5AFDFF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4206" y="3602187"/>
              <a:ext cx="315913" cy="514350"/>
            </a:xfrm>
            <a:custGeom>
              <a:avLst/>
              <a:gdLst>
                <a:gd name="T0" fmla="*/ 98 w 199"/>
                <a:gd name="T1" fmla="*/ 220 h 324"/>
                <a:gd name="T2" fmla="*/ 195 w 199"/>
                <a:gd name="T3" fmla="*/ 4 h 324"/>
                <a:gd name="T4" fmla="*/ 191 w 199"/>
                <a:gd name="T5" fmla="*/ 14 h 324"/>
                <a:gd name="T6" fmla="*/ 193 w 199"/>
                <a:gd name="T7" fmla="*/ 26 h 324"/>
                <a:gd name="T8" fmla="*/ 194 w 199"/>
                <a:gd name="T9" fmla="*/ 39 h 324"/>
                <a:gd name="T10" fmla="*/ 192 w 199"/>
                <a:gd name="T11" fmla="*/ 47 h 324"/>
                <a:gd name="T12" fmla="*/ 194 w 199"/>
                <a:gd name="T13" fmla="*/ 62 h 324"/>
                <a:gd name="T14" fmla="*/ 197 w 199"/>
                <a:gd name="T15" fmla="*/ 70 h 324"/>
                <a:gd name="T16" fmla="*/ 199 w 199"/>
                <a:gd name="T17" fmla="*/ 79 h 324"/>
                <a:gd name="T18" fmla="*/ 195 w 199"/>
                <a:gd name="T19" fmla="*/ 88 h 324"/>
                <a:gd name="T20" fmla="*/ 191 w 199"/>
                <a:gd name="T21" fmla="*/ 98 h 324"/>
                <a:gd name="T22" fmla="*/ 179 w 199"/>
                <a:gd name="T23" fmla="*/ 112 h 324"/>
                <a:gd name="T24" fmla="*/ 167 w 199"/>
                <a:gd name="T25" fmla="*/ 124 h 324"/>
                <a:gd name="T26" fmla="*/ 147 w 199"/>
                <a:gd name="T27" fmla="*/ 128 h 324"/>
                <a:gd name="T28" fmla="*/ 135 w 199"/>
                <a:gd name="T29" fmla="*/ 138 h 324"/>
                <a:gd name="T30" fmla="*/ 124 w 199"/>
                <a:gd name="T31" fmla="*/ 145 h 324"/>
                <a:gd name="T32" fmla="*/ 116 w 199"/>
                <a:gd name="T33" fmla="*/ 156 h 324"/>
                <a:gd name="T34" fmla="*/ 108 w 199"/>
                <a:gd name="T35" fmla="*/ 163 h 324"/>
                <a:gd name="T36" fmla="*/ 96 w 199"/>
                <a:gd name="T37" fmla="*/ 175 h 324"/>
                <a:gd name="T38" fmla="*/ 81 w 199"/>
                <a:gd name="T39" fmla="*/ 176 h 324"/>
                <a:gd name="T40" fmla="*/ 83 w 199"/>
                <a:gd name="T41" fmla="*/ 186 h 324"/>
                <a:gd name="T42" fmla="*/ 89 w 199"/>
                <a:gd name="T43" fmla="*/ 199 h 324"/>
                <a:gd name="T44" fmla="*/ 90 w 199"/>
                <a:gd name="T45" fmla="*/ 210 h 324"/>
                <a:gd name="T46" fmla="*/ 96 w 199"/>
                <a:gd name="T47" fmla="*/ 233 h 324"/>
                <a:gd name="T48" fmla="*/ 98 w 199"/>
                <a:gd name="T49" fmla="*/ 235 h 324"/>
                <a:gd name="T50" fmla="*/ 96 w 199"/>
                <a:gd name="T51" fmla="*/ 260 h 324"/>
                <a:gd name="T52" fmla="*/ 91 w 199"/>
                <a:gd name="T53" fmla="*/ 276 h 324"/>
                <a:gd name="T54" fmla="*/ 56 w 199"/>
                <a:gd name="T55" fmla="*/ 292 h 324"/>
                <a:gd name="T56" fmla="*/ 43 w 199"/>
                <a:gd name="T57" fmla="*/ 305 h 324"/>
                <a:gd name="T58" fmla="*/ 51 w 199"/>
                <a:gd name="T59" fmla="*/ 318 h 324"/>
                <a:gd name="T60" fmla="*/ 35 w 199"/>
                <a:gd name="T61" fmla="*/ 309 h 324"/>
                <a:gd name="T62" fmla="*/ 33 w 199"/>
                <a:gd name="T63" fmla="*/ 279 h 324"/>
                <a:gd name="T64" fmla="*/ 23 w 199"/>
                <a:gd name="T65" fmla="*/ 241 h 324"/>
                <a:gd name="T66" fmla="*/ 36 w 199"/>
                <a:gd name="T67" fmla="*/ 216 h 324"/>
                <a:gd name="T68" fmla="*/ 43 w 199"/>
                <a:gd name="T69" fmla="*/ 197 h 324"/>
                <a:gd name="T70" fmla="*/ 54 w 199"/>
                <a:gd name="T71" fmla="*/ 181 h 324"/>
                <a:gd name="T72" fmla="*/ 50 w 199"/>
                <a:gd name="T73" fmla="*/ 169 h 324"/>
                <a:gd name="T74" fmla="*/ 50 w 199"/>
                <a:gd name="T75" fmla="*/ 156 h 324"/>
                <a:gd name="T76" fmla="*/ 51 w 199"/>
                <a:gd name="T77" fmla="*/ 143 h 324"/>
                <a:gd name="T78" fmla="*/ 52 w 199"/>
                <a:gd name="T79" fmla="*/ 128 h 324"/>
                <a:gd name="T80" fmla="*/ 46 w 199"/>
                <a:gd name="T81" fmla="*/ 118 h 324"/>
                <a:gd name="T82" fmla="*/ 18 w 199"/>
                <a:gd name="T83" fmla="*/ 105 h 324"/>
                <a:gd name="T84" fmla="*/ 3 w 199"/>
                <a:gd name="T85" fmla="*/ 95 h 324"/>
                <a:gd name="T86" fmla="*/ 16 w 199"/>
                <a:gd name="T87" fmla="*/ 80 h 324"/>
                <a:gd name="T88" fmla="*/ 51 w 199"/>
                <a:gd name="T89" fmla="*/ 68 h 324"/>
                <a:gd name="T90" fmla="*/ 64 w 199"/>
                <a:gd name="T91" fmla="*/ 79 h 324"/>
                <a:gd name="T92" fmla="*/ 81 w 199"/>
                <a:gd name="T93" fmla="*/ 80 h 324"/>
                <a:gd name="T94" fmla="*/ 76 w 199"/>
                <a:gd name="T95" fmla="*/ 100 h 324"/>
                <a:gd name="T96" fmla="*/ 85 w 199"/>
                <a:gd name="T97" fmla="*/ 115 h 324"/>
                <a:gd name="T98" fmla="*/ 91 w 199"/>
                <a:gd name="T99" fmla="*/ 127 h 324"/>
                <a:gd name="T100" fmla="*/ 94 w 199"/>
                <a:gd name="T101" fmla="*/ 113 h 324"/>
                <a:gd name="T102" fmla="*/ 106 w 199"/>
                <a:gd name="T103" fmla="*/ 93 h 324"/>
                <a:gd name="T104" fmla="*/ 93 w 199"/>
                <a:gd name="T105" fmla="*/ 62 h 324"/>
                <a:gd name="T106" fmla="*/ 78 w 199"/>
                <a:gd name="T107" fmla="*/ 33 h 324"/>
                <a:gd name="T108" fmla="*/ 102 w 199"/>
                <a:gd name="T109" fmla="*/ 20 h 324"/>
                <a:gd name="T110" fmla="*/ 114 w 199"/>
                <a:gd name="T111" fmla="*/ 23 h 324"/>
                <a:gd name="T112" fmla="*/ 129 w 199"/>
                <a:gd name="T113" fmla="*/ 22 h 324"/>
                <a:gd name="T114" fmla="*/ 142 w 199"/>
                <a:gd name="T115" fmla="*/ 16 h 324"/>
                <a:gd name="T116" fmla="*/ 158 w 199"/>
                <a:gd name="T117" fmla="*/ 14 h 324"/>
                <a:gd name="T118" fmla="*/ 185 w 199"/>
                <a:gd name="T119" fmla="*/ 4 h 324"/>
                <a:gd name="T120" fmla="*/ 84 w 199"/>
                <a:gd name="T121" fmla="*/ 31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9" h="324">
                  <a:moveTo>
                    <a:pt x="52" y="306"/>
                  </a:moveTo>
                  <a:lnTo>
                    <a:pt x="52" y="307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1" y="307"/>
                  </a:lnTo>
                  <a:lnTo>
                    <a:pt x="51" y="306"/>
                  </a:lnTo>
                  <a:lnTo>
                    <a:pt x="51" y="305"/>
                  </a:lnTo>
                  <a:lnTo>
                    <a:pt x="52" y="305"/>
                  </a:lnTo>
                  <a:lnTo>
                    <a:pt x="52" y="306"/>
                  </a:lnTo>
                  <a:close/>
                  <a:moveTo>
                    <a:pt x="98" y="220"/>
                  </a:moveTo>
                  <a:lnTo>
                    <a:pt x="97" y="220"/>
                  </a:lnTo>
                  <a:lnTo>
                    <a:pt x="97" y="218"/>
                  </a:lnTo>
                  <a:lnTo>
                    <a:pt x="97" y="217"/>
                  </a:lnTo>
                  <a:lnTo>
                    <a:pt x="98" y="215"/>
                  </a:lnTo>
                  <a:lnTo>
                    <a:pt x="98" y="214"/>
                  </a:lnTo>
                  <a:lnTo>
                    <a:pt x="98" y="215"/>
                  </a:lnTo>
                  <a:lnTo>
                    <a:pt x="98" y="216"/>
                  </a:lnTo>
                  <a:lnTo>
                    <a:pt x="98" y="220"/>
                  </a:lnTo>
                  <a:close/>
                  <a:moveTo>
                    <a:pt x="181" y="113"/>
                  </a:moveTo>
                  <a:lnTo>
                    <a:pt x="180" y="114"/>
                  </a:lnTo>
                  <a:lnTo>
                    <a:pt x="180" y="113"/>
                  </a:lnTo>
                  <a:lnTo>
                    <a:pt x="179" y="112"/>
                  </a:lnTo>
                  <a:lnTo>
                    <a:pt x="180" y="112"/>
                  </a:lnTo>
                  <a:lnTo>
                    <a:pt x="180" y="111"/>
                  </a:lnTo>
                  <a:lnTo>
                    <a:pt x="181" y="111"/>
                  </a:lnTo>
                  <a:lnTo>
                    <a:pt x="181" y="112"/>
                  </a:lnTo>
                  <a:lnTo>
                    <a:pt x="181" y="113"/>
                  </a:lnTo>
                  <a:close/>
                  <a:moveTo>
                    <a:pt x="192" y="0"/>
                  </a:moveTo>
                  <a:lnTo>
                    <a:pt x="193" y="0"/>
                  </a:lnTo>
                  <a:lnTo>
                    <a:pt x="193" y="1"/>
                  </a:lnTo>
                  <a:lnTo>
                    <a:pt x="192" y="1"/>
                  </a:lnTo>
                  <a:lnTo>
                    <a:pt x="193" y="2"/>
                  </a:lnTo>
                  <a:lnTo>
                    <a:pt x="194" y="2"/>
                  </a:lnTo>
                  <a:lnTo>
                    <a:pt x="194" y="3"/>
                  </a:lnTo>
                  <a:lnTo>
                    <a:pt x="195" y="3"/>
                  </a:lnTo>
                  <a:lnTo>
                    <a:pt x="195" y="4"/>
                  </a:lnTo>
                  <a:lnTo>
                    <a:pt x="194" y="4"/>
                  </a:lnTo>
                  <a:lnTo>
                    <a:pt x="192" y="4"/>
                  </a:lnTo>
                  <a:lnTo>
                    <a:pt x="193" y="4"/>
                  </a:lnTo>
                  <a:lnTo>
                    <a:pt x="194" y="5"/>
                  </a:lnTo>
                  <a:lnTo>
                    <a:pt x="193" y="7"/>
                  </a:lnTo>
                  <a:lnTo>
                    <a:pt x="193" y="8"/>
                  </a:lnTo>
                  <a:lnTo>
                    <a:pt x="192" y="8"/>
                  </a:lnTo>
                  <a:lnTo>
                    <a:pt x="193" y="9"/>
                  </a:lnTo>
                  <a:lnTo>
                    <a:pt x="192" y="9"/>
                  </a:lnTo>
                  <a:lnTo>
                    <a:pt x="193" y="9"/>
                  </a:lnTo>
                  <a:lnTo>
                    <a:pt x="194" y="9"/>
                  </a:lnTo>
                  <a:lnTo>
                    <a:pt x="194" y="10"/>
                  </a:lnTo>
                  <a:lnTo>
                    <a:pt x="193" y="10"/>
                  </a:lnTo>
                  <a:lnTo>
                    <a:pt x="193" y="11"/>
                  </a:lnTo>
                  <a:lnTo>
                    <a:pt x="192" y="11"/>
                  </a:lnTo>
                  <a:lnTo>
                    <a:pt x="193" y="13"/>
                  </a:lnTo>
                  <a:lnTo>
                    <a:pt x="192" y="13"/>
                  </a:lnTo>
                  <a:lnTo>
                    <a:pt x="191" y="14"/>
                  </a:lnTo>
                  <a:lnTo>
                    <a:pt x="191" y="15"/>
                  </a:lnTo>
                  <a:lnTo>
                    <a:pt x="190" y="15"/>
                  </a:lnTo>
                  <a:lnTo>
                    <a:pt x="190" y="16"/>
                  </a:lnTo>
                  <a:lnTo>
                    <a:pt x="191" y="15"/>
                  </a:lnTo>
                  <a:lnTo>
                    <a:pt x="191" y="16"/>
                  </a:lnTo>
                  <a:lnTo>
                    <a:pt x="192" y="16"/>
                  </a:lnTo>
                  <a:lnTo>
                    <a:pt x="192" y="17"/>
                  </a:lnTo>
                  <a:lnTo>
                    <a:pt x="192" y="18"/>
                  </a:lnTo>
                  <a:lnTo>
                    <a:pt x="192" y="20"/>
                  </a:lnTo>
                  <a:lnTo>
                    <a:pt x="191" y="20"/>
                  </a:lnTo>
                  <a:lnTo>
                    <a:pt x="191" y="21"/>
                  </a:lnTo>
                  <a:lnTo>
                    <a:pt x="192" y="21"/>
                  </a:lnTo>
                  <a:lnTo>
                    <a:pt x="191" y="22"/>
                  </a:lnTo>
                  <a:lnTo>
                    <a:pt x="192" y="22"/>
                  </a:lnTo>
                  <a:lnTo>
                    <a:pt x="192" y="23"/>
                  </a:lnTo>
                  <a:lnTo>
                    <a:pt x="192" y="24"/>
                  </a:lnTo>
                  <a:lnTo>
                    <a:pt x="192" y="26"/>
                  </a:lnTo>
                  <a:lnTo>
                    <a:pt x="193" y="26"/>
                  </a:lnTo>
                  <a:lnTo>
                    <a:pt x="192" y="26"/>
                  </a:lnTo>
                  <a:lnTo>
                    <a:pt x="192" y="27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30"/>
                  </a:lnTo>
                  <a:lnTo>
                    <a:pt x="192" y="31"/>
                  </a:lnTo>
                  <a:lnTo>
                    <a:pt x="193" y="31"/>
                  </a:lnTo>
                  <a:lnTo>
                    <a:pt x="193" y="33"/>
                  </a:lnTo>
                  <a:lnTo>
                    <a:pt x="193" y="33"/>
                  </a:lnTo>
                  <a:lnTo>
                    <a:pt x="192" y="33"/>
                  </a:lnTo>
                  <a:lnTo>
                    <a:pt x="193" y="34"/>
                  </a:lnTo>
                  <a:lnTo>
                    <a:pt x="193" y="35"/>
                  </a:lnTo>
                  <a:lnTo>
                    <a:pt x="194" y="35"/>
                  </a:lnTo>
                  <a:lnTo>
                    <a:pt x="193" y="35"/>
                  </a:lnTo>
                  <a:lnTo>
                    <a:pt x="193" y="36"/>
                  </a:lnTo>
                  <a:lnTo>
                    <a:pt x="192" y="37"/>
                  </a:lnTo>
                  <a:lnTo>
                    <a:pt x="193" y="37"/>
                  </a:lnTo>
                  <a:lnTo>
                    <a:pt x="194" y="39"/>
                  </a:lnTo>
                  <a:lnTo>
                    <a:pt x="194" y="40"/>
                  </a:lnTo>
                  <a:lnTo>
                    <a:pt x="194" y="41"/>
                  </a:lnTo>
                  <a:lnTo>
                    <a:pt x="194" y="40"/>
                  </a:lnTo>
                  <a:lnTo>
                    <a:pt x="194" y="41"/>
                  </a:lnTo>
                  <a:lnTo>
                    <a:pt x="194" y="42"/>
                  </a:lnTo>
                  <a:lnTo>
                    <a:pt x="195" y="42"/>
                  </a:lnTo>
                  <a:lnTo>
                    <a:pt x="195" y="43"/>
                  </a:lnTo>
                  <a:lnTo>
                    <a:pt x="194" y="43"/>
                  </a:lnTo>
                  <a:lnTo>
                    <a:pt x="193" y="43"/>
                  </a:lnTo>
                  <a:lnTo>
                    <a:pt x="193" y="44"/>
                  </a:lnTo>
                  <a:lnTo>
                    <a:pt x="193" y="46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1" y="46"/>
                  </a:lnTo>
                  <a:lnTo>
                    <a:pt x="191" y="47"/>
                  </a:lnTo>
                  <a:lnTo>
                    <a:pt x="192" y="48"/>
                  </a:lnTo>
                  <a:lnTo>
                    <a:pt x="193" y="47"/>
                  </a:lnTo>
                  <a:lnTo>
                    <a:pt x="192" y="47"/>
                  </a:lnTo>
                  <a:lnTo>
                    <a:pt x="193" y="47"/>
                  </a:lnTo>
                  <a:lnTo>
                    <a:pt x="194" y="47"/>
                  </a:lnTo>
                  <a:lnTo>
                    <a:pt x="194" y="48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4" y="53"/>
                  </a:lnTo>
                  <a:lnTo>
                    <a:pt x="193" y="53"/>
                  </a:lnTo>
                  <a:lnTo>
                    <a:pt x="193" y="54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3" y="55"/>
                  </a:lnTo>
                  <a:lnTo>
                    <a:pt x="193" y="56"/>
                  </a:lnTo>
                  <a:lnTo>
                    <a:pt x="193" y="57"/>
                  </a:lnTo>
                  <a:lnTo>
                    <a:pt x="193" y="59"/>
                  </a:lnTo>
                  <a:lnTo>
                    <a:pt x="194" y="59"/>
                  </a:lnTo>
                  <a:lnTo>
                    <a:pt x="193" y="60"/>
                  </a:lnTo>
                  <a:lnTo>
                    <a:pt x="193" y="61"/>
                  </a:lnTo>
                  <a:lnTo>
                    <a:pt x="194" y="62"/>
                  </a:lnTo>
                  <a:lnTo>
                    <a:pt x="194" y="63"/>
                  </a:lnTo>
                  <a:lnTo>
                    <a:pt x="194" y="65"/>
                  </a:lnTo>
                  <a:lnTo>
                    <a:pt x="195" y="65"/>
                  </a:lnTo>
                  <a:lnTo>
                    <a:pt x="195" y="66"/>
                  </a:lnTo>
                  <a:lnTo>
                    <a:pt x="195" y="67"/>
                  </a:lnTo>
                  <a:lnTo>
                    <a:pt x="195" y="68"/>
                  </a:lnTo>
                  <a:lnTo>
                    <a:pt x="194" y="68"/>
                  </a:lnTo>
                  <a:lnTo>
                    <a:pt x="195" y="68"/>
                  </a:lnTo>
                  <a:lnTo>
                    <a:pt x="194" y="68"/>
                  </a:lnTo>
                  <a:lnTo>
                    <a:pt x="194" y="69"/>
                  </a:lnTo>
                  <a:lnTo>
                    <a:pt x="193" y="69"/>
                  </a:lnTo>
                  <a:lnTo>
                    <a:pt x="193" y="70"/>
                  </a:lnTo>
                  <a:lnTo>
                    <a:pt x="194" y="70"/>
                  </a:lnTo>
                  <a:lnTo>
                    <a:pt x="194" y="72"/>
                  </a:lnTo>
                  <a:lnTo>
                    <a:pt x="195" y="72"/>
                  </a:lnTo>
                  <a:lnTo>
                    <a:pt x="195" y="70"/>
                  </a:lnTo>
                  <a:lnTo>
                    <a:pt x="197" y="69"/>
                  </a:lnTo>
                  <a:lnTo>
                    <a:pt x="197" y="70"/>
                  </a:lnTo>
                  <a:lnTo>
                    <a:pt x="197" y="72"/>
                  </a:lnTo>
                  <a:lnTo>
                    <a:pt x="198" y="72"/>
                  </a:lnTo>
                  <a:lnTo>
                    <a:pt x="197" y="72"/>
                  </a:lnTo>
                  <a:lnTo>
                    <a:pt x="197" y="73"/>
                  </a:lnTo>
                  <a:lnTo>
                    <a:pt x="197" y="74"/>
                  </a:lnTo>
                  <a:lnTo>
                    <a:pt x="195" y="73"/>
                  </a:lnTo>
                  <a:lnTo>
                    <a:pt x="195" y="75"/>
                  </a:lnTo>
                  <a:lnTo>
                    <a:pt x="195" y="76"/>
                  </a:lnTo>
                  <a:lnTo>
                    <a:pt x="195" y="78"/>
                  </a:lnTo>
                  <a:lnTo>
                    <a:pt x="195" y="76"/>
                  </a:lnTo>
                  <a:lnTo>
                    <a:pt x="197" y="75"/>
                  </a:lnTo>
                  <a:lnTo>
                    <a:pt x="198" y="74"/>
                  </a:lnTo>
                  <a:lnTo>
                    <a:pt x="199" y="75"/>
                  </a:lnTo>
                  <a:lnTo>
                    <a:pt x="199" y="76"/>
                  </a:lnTo>
                  <a:lnTo>
                    <a:pt x="198" y="76"/>
                  </a:lnTo>
                  <a:lnTo>
                    <a:pt x="199" y="76"/>
                  </a:lnTo>
                  <a:lnTo>
                    <a:pt x="199" y="78"/>
                  </a:lnTo>
                  <a:lnTo>
                    <a:pt x="199" y="79"/>
                  </a:lnTo>
                  <a:lnTo>
                    <a:pt x="199" y="80"/>
                  </a:lnTo>
                  <a:lnTo>
                    <a:pt x="199" y="81"/>
                  </a:lnTo>
                  <a:lnTo>
                    <a:pt x="199" y="82"/>
                  </a:lnTo>
                  <a:lnTo>
                    <a:pt x="198" y="82"/>
                  </a:lnTo>
                  <a:lnTo>
                    <a:pt x="198" y="84"/>
                  </a:lnTo>
                  <a:lnTo>
                    <a:pt x="197" y="84"/>
                  </a:lnTo>
                  <a:lnTo>
                    <a:pt x="197" y="85"/>
                  </a:lnTo>
                  <a:lnTo>
                    <a:pt x="195" y="85"/>
                  </a:lnTo>
                  <a:lnTo>
                    <a:pt x="195" y="84"/>
                  </a:lnTo>
                  <a:lnTo>
                    <a:pt x="195" y="85"/>
                  </a:lnTo>
                  <a:lnTo>
                    <a:pt x="197" y="85"/>
                  </a:lnTo>
                  <a:lnTo>
                    <a:pt x="198" y="85"/>
                  </a:lnTo>
                  <a:lnTo>
                    <a:pt x="198" y="86"/>
                  </a:lnTo>
                  <a:lnTo>
                    <a:pt x="197" y="86"/>
                  </a:lnTo>
                  <a:lnTo>
                    <a:pt x="195" y="86"/>
                  </a:lnTo>
                  <a:lnTo>
                    <a:pt x="195" y="87"/>
                  </a:lnTo>
                  <a:lnTo>
                    <a:pt x="197" y="88"/>
                  </a:lnTo>
                  <a:lnTo>
                    <a:pt x="195" y="88"/>
                  </a:lnTo>
                  <a:lnTo>
                    <a:pt x="194" y="88"/>
                  </a:lnTo>
                  <a:lnTo>
                    <a:pt x="193" y="88"/>
                  </a:lnTo>
                  <a:lnTo>
                    <a:pt x="193" y="89"/>
                  </a:lnTo>
                  <a:lnTo>
                    <a:pt x="193" y="91"/>
                  </a:lnTo>
                  <a:lnTo>
                    <a:pt x="194" y="91"/>
                  </a:lnTo>
                  <a:lnTo>
                    <a:pt x="194" y="89"/>
                  </a:lnTo>
                  <a:lnTo>
                    <a:pt x="195" y="89"/>
                  </a:lnTo>
                  <a:lnTo>
                    <a:pt x="195" y="91"/>
                  </a:lnTo>
                  <a:lnTo>
                    <a:pt x="195" y="91"/>
                  </a:lnTo>
                  <a:lnTo>
                    <a:pt x="195" y="92"/>
                  </a:lnTo>
                  <a:lnTo>
                    <a:pt x="195" y="93"/>
                  </a:lnTo>
                  <a:lnTo>
                    <a:pt x="194" y="93"/>
                  </a:lnTo>
                  <a:lnTo>
                    <a:pt x="194" y="94"/>
                  </a:lnTo>
                  <a:lnTo>
                    <a:pt x="194" y="95"/>
                  </a:lnTo>
                  <a:lnTo>
                    <a:pt x="193" y="95"/>
                  </a:lnTo>
                  <a:lnTo>
                    <a:pt x="192" y="95"/>
                  </a:lnTo>
                  <a:lnTo>
                    <a:pt x="192" y="97"/>
                  </a:lnTo>
                  <a:lnTo>
                    <a:pt x="191" y="98"/>
                  </a:lnTo>
                  <a:lnTo>
                    <a:pt x="190" y="99"/>
                  </a:lnTo>
                  <a:lnTo>
                    <a:pt x="186" y="104"/>
                  </a:lnTo>
                  <a:lnTo>
                    <a:pt x="185" y="104"/>
                  </a:lnTo>
                  <a:lnTo>
                    <a:pt x="185" y="105"/>
                  </a:lnTo>
                  <a:lnTo>
                    <a:pt x="184" y="105"/>
                  </a:lnTo>
                  <a:lnTo>
                    <a:pt x="184" y="106"/>
                  </a:lnTo>
                  <a:lnTo>
                    <a:pt x="185" y="105"/>
                  </a:lnTo>
                  <a:lnTo>
                    <a:pt x="186" y="105"/>
                  </a:lnTo>
                  <a:lnTo>
                    <a:pt x="185" y="105"/>
                  </a:lnTo>
                  <a:lnTo>
                    <a:pt x="185" y="106"/>
                  </a:lnTo>
                  <a:lnTo>
                    <a:pt x="185" y="107"/>
                  </a:lnTo>
                  <a:lnTo>
                    <a:pt x="184" y="107"/>
                  </a:lnTo>
                  <a:lnTo>
                    <a:pt x="184" y="110"/>
                  </a:lnTo>
                  <a:lnTo>
                    <a:pt x="182" y="110"/>
                  </a:lnTo>
                  <a:lnTo>
                    <a:pt x="181" y="110"/>
                  </a:lnTo>
                  <a:lnTo>
                    <a:pt x="180" y="111"/>
                  </a:lnTo>
                  <a:lnTo>
                    <a:pt x="179" y="111"/>
                  </a:lnTo>
                  <a:lnTo>
                    <a:pt x="179" y="112"/>
                  </a:lnTo>
                  <a:lnTo>
                    <a:pt x="179" y="113"/>
                  </a:lnTo>
                  <a:lnTo>
                    <a:pt x="180" y="114"/>
                  </a:lnTo>
                  <a:lnTo>
                    <a:pt x="179" y="114"/>
                  </a:lnTo>
                  <a:lnTo>
                    <a:pt x="178" y="114"/>
                  </a:lnTo>
                  <a:lnTo>
                    <a:pt x="178" y="115"/>
                  </a:lnTo>
                  <a:lnTo>
                    <a:pt x="177" y="115"/>
                  </a:lnTo>
                  <a:lnTo>
                    <a:pt x="177" y="117"/>
                  </a:lnTo>
                  <a:lnTo>
                    <a:pt x="175" y="117"/>
                  </a:lnTo>
                  <a:lnTo>
                    <a:pt x="175" y="118"/>
                  </a:lnTo>
                  <a:lnTo>
                    <a:pt x="174" y="118"/>
                  </a:lnTo>
                  <a:lnTo>
                    <a:pt x="171" y="119"/>
                  </a:lnTo>
                  <a:lnTo>
                    <a:pt x="168" y="120"/>
                  </a:lnTo>
                  <a:lnTo>
                    <a:pt x="168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6" y="123"/>
                  </a:lnTo>
                  <a:lnTo>
                    <a:pt x="167" y="123"/>
                  </a:lnTo>
                  <a:lnTo>
                    <a:pt x="167" y="124"/>
                  </a:lnTo>
                  <a:lnTo>
                    <a:pt x="166" y="124"/>
                  </a:lnTo>
                  <a:lnTo>
                    <a:pt x="165" y="124"/>
                  </a:lnTo>
                  <a:lnTo>
                    <a:pt x="164" y="124"/>
                  </a:lnTo>
                  <a:lnTo>
                    <a:pt x="162" y="125"/>
                  </a:lnTo>
                  <a:lnTo>
                    <a:pt x="159" y="126"/>
                  </a:lnTo>
                  <a:lnTo>
                    <a:pt x="159" y="125"/>
                  </a:lnTo>
                  <a:lnTo>
                    <a:pt x="158" y="125"/>
                  </a:lnTo>
                  <a:lnTo>
                    <a:pt x="159" y="125"/>
                  </a:lnTo>
                  <a:lnTo>
                    <a:pt x="158" y="126"/>
                  </a:lnTo>
                  <a:lnTo>
                    <a:pt x="156" y="126"/>
                  </a:lnTo>
                  <a:lnTo>
                    <a:pt x="156" y="127"/>
                  </a:lnTo>
                  <a:lnTo>
                    <a:pt x="155" y="127"/>
                  </a:lnTo>
                  <a:lnTo>
                    <a:pt x="155" y="126"/>
                  </a:lnTo>
                  <a:lnTo>
                    <a:pt x="155" y="127"/>
                  </a:lnTo>
                  <a:lnTo>
                    <a:pt x="149" y="130"/>
                  </a:lnTo>
                  <a:lnTo>
                    <a:pt x="148" y="130"/>
                  </a:lnTo>
                  <a:lnTo>
                    <a:pt x="148" y="128"/>
                  </a:lnTo>
                  <a:lnTo>
                    <a:pt x="147" y="128"/>
                  </a:lnTo>
                  <a:lnTo>
                    <a:pt x="148" y="128"/>
                  </a:lnTo>
                  <a:lnTo>
                    <a:pt x="147" y="128"/>
                  </a:lnTo>
                  <a:lnTo>
                    <a:pt x="147" y="130"/>
                  </a:lnTo>
                  <a:lnTo>
                    <a:pt x="148" y="130"/>
                  </a:lnTo>
                  <a:lnTo>
                    <a:pt x="147" y="130"/>
                  </a:lnTo>
                  <a:lnTo>
                    <a:pt x="148" y="130"/>
                  </a:lnTo>
                  <a:lnTo>
                    <a:pt x="147" y="131"/>
                  </a:lnTo>
                  <a:lnTo>
                    <a:pt x="146" y="131"/>
                  </a:lnTo>
                  <a:lnTo>
                    <a:pt x="143" y="132"/>
                  </a:lnTo>
                  <a:lnTo>
                    <a:pt x="142" y="132"/>
                  </a:lnTo>
                  <a:lnTo>
                    <a:pt x="141" y="134"/>
                  </a:lnTo>
                  <a:lnTo>
                    <a:pt x="141" y="133"/>
                  </a:lnTo>
                  <a:lnTo>
                    <a:pt x="140" y="134"/>
                  </a:lnTo>
                  <a:lnTo>
                    <a:pt x="139" y="136"/>
                  </a:lnTo>
                  <a:lnTo>
                    <a:pt x="139" y="134"/>
                  </a:lnTo>
                  <a:lnTo>
                    <a:pt x="138" y="136"/>
                  </a:lnTo>
                  <a:lnTo>
                    <a:pt x="135" y="137"/>
                  </a:lnTo>
                  <a:lnTo>
                    <a:pt x="135" y="138"/>
                  </a:lnTo>
                  <a:lnTo>
                    <a:pt x="134" y="138"/>
                  </a:lnTo>
                  <a:lnTo>
                    <a:pt x="133" y="138"/>
                  </a:lnTo>
                  <a:lnTo>
                    <a:pt x="133" y="139"/>
                  </a:lnTo>
                  <a:lnTo>
                    <a:pt x="132" y="139"/>
                  </a:lnTo>
                  <a:lnTo>
                    <a:pt x="130" y="139"/>
                  </a:lnTo>
                  <a:lnTo>
                    <a:pt x="130" y="140"/>
                  </a:lnTo>
                  <a:lnTo>
                    <a:pt x="128" y="141"/>
                  </a:lnTo>
                  <a:lnTo>
                    <a:pt x="127" y="144"/>
                  </a:lnTo>
                  <a:lnTo>
                    <a:pt x="127" y="145"/>
                  </a:lnTo>
                  <a:lnTo>
                    <a:pt x="127" y="144"/>
                  </a:lnTo>
                  <a:lnTo>
                    <a:pt x="126" y="145"/>
                  </a:lnTo>
                  <a:lnTo>
                    <a:pt x="126" y="144"/>
                  </a:lnTo>
                  <a:lnTo>
                    <a:pt x="126" y="143"/>
                  </a:lnTo>
                  <a:lnTo>
                    <a:pt x="124" y="143"/>
                  </a:lnTo>
                  <a:lnTo>
                    <a:pt x="123" y="143"/>
                  </a:lnTo>
                  <a:lnTo>
                    <a:pt x="124" y="143"/>
                  </a:lnTo>
                  <a:lnTo>
                    <a:pt x="124" y="144"/>
                  </a:lnTo>
                  <a:lnTo>
                    <a:pt x="124" y="145"/>
                  </a:lnTo>
                  <a:lnTo>
                    <a:pt x="126" y="145"/>
                  </a:lnTo>
                  <a:lnTo>
                    <a:pt x="127" y="146"/>
                  </a:lnTo>
                  <a:lnTo>
                    <a:pt x="126" y="147"/>
                  </a:lnTo>
                  <a:lnTo>
                    <a:pt x="124" y="147"/>
                  </a:lnTo>
                  <a:lnTo>
                    <a:pt x="124" y="147"/>
                  </a:lnTo>
                  <a:lnTo>
                    <a:pt x="123" y="147"/>
                  </a:lnTo>
                  <a:lnTo>
                    <a:pt x="122" y="149"/>
                  </a:lnTo>
                  <a:lnTo>
                    <a:pt x="123" y="149"/>
                  </a:lnTo>
                  <a:lnTo>
                    <a:pt x="123" y="147"/>
                  </a:lnTo>
                  <a:lnTo>
                    <a:pt x="123" y="149"/>
                  </a:lnTo>
                  <a:lnTo>
                    <a:pt x="122" y="150"/>
                  </a:lnTo>
                  <a:lnTo>
                    <a:pt x="121" y="151"/>
                  </a:lnTo>
                  <a:lnTo>
                    <a:pt x="120" y="152"/>
                  </a:lnTo>
                  <a:lnTo>
                    <a:pt x="119" y="153"/>
                  </a:lnTo>
                  <a:lnTo>
                    <a:pt x="119" y="154"/>
                  </a:lnTo>
                  <a:lnTo>
                    <a:pt x="117" y="154"/>
                  </a:lnTo>
                  <a:lnTo>
                    <a:pt x="116" y="154"/>
                  </a:lnTo>
                  <a:lnTo>
                    <a:pt x="116" y="156"/>
                  </a:lnTo>
                  <a:lnTo>
                    <a:pt x="115" y="158"/>
                  </a:lnTo>
                  <a:lnTo>
                    <a:pt x="115" y="159"/>
                  </a:lnTo>
                  <a:lnTo>
                    <a:pt x="115" y="158"/>
                  </a:lnTo>
                  <a:lnTo>
                    <a:pt x="115" y="159"/>
                  </a:lnTo>
                  <a:lnTo>
                    <a:pt x="115" y="160"/>
                  </a:lnTo>
                  <a:lnTo>
                    <a:pt x="114" y="160"/>
                  </a:lnTo>
                  <a:lnTo>
                    <a:pt x="114" y="159"/>
                  </a:lnTo>
                  <a:lnTo>
                    <a:pt x="114" y="159"/>
                  </a:lnTo>
                  <a:lnTo>
                    <a:pt x="113" y="158"/>
                  </a:lnTo>
                  <a:lnTo>
                    <a:pt x="114" y="160"/>
                  </a:lnTo>
                  <a:lnTo>
                    <a:pt x="114" y="162"/>
                  </a:lnTo>
                  <a:lnTo>
                    <a:pt x="113" y="162"/>
                  </a:lnTo>
                  <a:lnTo>
                    <a:pt x="111" y="162"/>
                  </a:lnTo>
                  <a:lnTo>
                    <a:pt x="111" y="160"/>
                  </a:lnTo>
                  <a:lnTo>
                    <a:pt x="110" y="160"/>
                  </a:lnTo>
                  <a:lnTo>
                    <a:pt x="109" y="162"/>
                  </a:lnTo>
                  <a:lnTo>
                    <a:pt x="109" y="163"/>
                  </a:lnTo>
                  <a:lnTo>
                    <a:pt x="108" y="163"/>
                  </a:lnTo>
                  <a:lnTo>
                    <a:pt x="108" y="162"/>
                  </a:lnTo>
                  <a:lnTo>
                    <a:pt x="108" y="163"/>
                  </a:lnTo>
                  <a:lnTo>
                    <a:pt x="107" y="163"/>
                  </a:lnTo>
                  <a:lnTo>
                    <a:pt x="107" y="164"/>
                  </a:lnTo>
                  <a:lnTo>
                    <a:pt x="107" y="163"/>
                  </a:lnTo>
                  <a:lnTo>
                    <a:pt x="106" y="163"/>
                  </a:lnTo>
                  <a:lnTo>
                    <a:pt x="106" y="164"/>
                  </a:lnTo>
                  <a:lnTo>
                    <a:pt x="103" y="166"/>
                  </a:lnTo>
                  <a:lnTo>
                    <a:pt x="102" y="166"/>
                  </a:lnTo>
                  <a:lnTo>
                    <a:pt x="102" y="167"/>
                  </a:lnTo>
                  <a:lnTo>
                    <a:pt x="101" y="169"/>
                  </a:lnTo>
                  <a:lnTo>
                    <a:pt x="100" y="169"/>
                  </a:lnTo>
                  <a:lnTo>
                    <a:pt x="101" y="169"/>
                  </a:lnTo>
                  <a:lnTo>
                    <a:pt x="101" y="170"/>
                  </a:lnTo>
                  <a:lnTo>
                    <a:pt x="100" y="171"/>
                  </a:lnTo>
                  <a:lnTo>
                    <a:pt x="98" y="171"/>
                  </a:lnTo>
                  <a:lnTo>
                    <a:pt x="97" y="172"/>
                  </a:lnTo>
                  <a:lnTo>
                    <a:pt x="96" y="175"/>
                  </a:lnTo>
                  <a:lnTo>
                    <a:pt x="94" y="176"/>
                  </a:lnTo>
                  <a:lnTo>
                    <a:pt x="91" y="177"/>
                  </a:lnTo>
                  <a:lnTo>
                    <a:pt x="91" y="178"/>
                  </a:lnTo>
                  <a:lnTo>
                    <a:pt x="90" y="178"/>
                  </a:lnTo>
                  <a:lnTo>
                    <a:pt x="89" y="179"/>
                  </a:lnTo>
                  <a:lnTo>
                    <a:pt x="88" y="179"/>
                  </a:lnTo>
                  <a:lnTo>
                    <a:pt x="88" y="181"/>
                  </a:lnTo>
                  <a:lnTo>
                    <a:pt x="87" y="181"/>
                  </a:lnTo>
                  <a:lnTo>
                    <a:pt x="85" y="181"/>
                  </a:lnTo>
                  <a:lnTo>
                    <a:pt x="85" y="179"/>
                  </a:lnTo>
                  <a:lnTo>
                    <a:pt x="85" y="178"/>
                  </a:lnTo>
                  <a:lnTo>
                    <a:pt x="84" y="178"/>
                  </a:lnTo>
                  <a:lnTo>
                    <a:pt x="84" y="177"/>
                  </a:lnTo>
                  <a:lnTo>
                    <a:pt x="83" y="176"/>
                  </a:lnTo>
                  <a:lnTo>
                    <a:pt x="83" y="176"/>
                  </a:lnTo>
                  <a:lnTo>
                    <a:pt x="82" y="176"/>
                  </a:lnTo>
                  <a:lnTo>
                    <a:pt x="82" y="176"/>
                  </a:lnTo>
                  <a:lnTo>
                    <a:pt x="81" y="176"/>
                  </a:lnTo>
                  <a:lnTo>
                    <a:pt x="82" y="176"/>
                  </a:lnTo>
                  <a:lnTo>
                    <a:pt x="83" y="176"/>
                  </a:lnTo>
                  <a:lnTo>
                    <a:pt x="83" y="177"/>
                  </a:lnTo>
                  <a:lnTo>
                    <a:pt x="84" y="178"/>
                  </a:lnTo>
                  <a:lnTo>
                    <a:pt x="85" y="178"/>
                  </a:lnTo>
                  <a:lnTo>
                    <a:pt x="85" y="179"/>
                  </a:lnTo>
                  <a:lnTo>
                    <a:pt x="85" y="181"/>
                  </a:lnTo>
                  <a:lnTo>
                    <a:pt x="85" y="182"/>
                  </a:lnTo>
                  <a:lnTo>
                    <a:pt x="84" y="181"/>
                  </a:lnTo>
                  <a:lnTo>
                    <a:pt x="84" y="182"/>
                  </a:lnTo>
                  <a:lnTo>
                    <a:pt x="85" y="182"/>
                  </a:lnTo>
                  <a:lnTo>
                    <a:pt x="85" y="183"/>
                  </a:lnTo>
                  <a:lnTo>
                    <a:pt x="85" y="184"/>
                  </a:lnTo>
                  <a:lnTo>
                    <a:pt x="85" y="185"/>
                  </a:lnTo>
                  <a:lnTo>
                    <a:pt x="85" y="186"/>
                  </a:lnTo>
                  <a:lnTo>
                    <a:pt x="85" y="188"/>
                  </a:lnTo>
                  <a:lnTo>
                    <a:pt x="84" y="186"/>
                  </a:lnTo>
                  <a:lnTo>
                    <a:pt x="83" y="186"/>
                  </a:lnTo>
                  <a:lnTo>
                    <a:pt x="83" y="188"/>
                  </a:lnTo>
                  <a:lnTo>
                    <a:pt x="84" y="188"/>
                  </a:lnTo>
                  <a:lnTo>
                    <a:pt x="85" y="188"/>
                  </a:lnTo>
                  <a:lnTo>
                    <a:pt x="85" y="189"/>
                  </a:lnTo>
                  <a:lnTo>
                    <a:pt x="84" y="190"/>
                  </a:lnTo>
                  <a:lnTo>
                    <a:pt x="84" y="191"/>
                  </a:lnTo>
                  <a:lnTo>
                    <a:pt x="83" y="191"/>
                  </a:lnTo>
                  <a:lnTo>
                    <a:pt x="83" y="192"/>
                  </a:lnTo>
                  <a:lnTo>
                    <a:pt x="84" y="192"/>
                  </a:lnTo>
                  <a:lnTo>
                    <a:pt x="84" y="194"/>
                  </a:lnTo>
                  <a:lnTo>
                    <a:pt x="84" y="195"/>
                  </a:lnTo>
                  <a:lnTo>
                    <a:pt x="85" y="195"/>
                  </a:lnTo>
                  <a:lnTo>
                    <a:pt x="85" y="196"/>
                  </a:lnTo>
                  <a:lnTo>
                    <a:pt x="87" y="197"/>
                  </a:lnTo>
                  <a:lnTo>
                    <a:pt x="87" y="198"/>
                  </a:lnTo>
                  <a:lnTo>
                    <a:pt x="88" y="198"/>
                  </a:lnTo>
                  <a:lnTo>
                    <a:pt x="89" y="198"/>
                  </a:lnTo>
                  <a:lnTo>
                    <a:pt x="89" y="199"/>
                  </a:lnTo>
                  <a:lnTo>
                    <a:pt x="90" y="199"/>
                  </a:lnTo>
                  <a:lnTo>
                    <a:pt x="89" y="201"/>
                  </a:lnTo>
                  <a:lnTo>
                    <a:pt x="90" y="202"/>
                  </a:lnTo>
                  <a:lnTo>
                    <a:pt x="90" y="203"/>
                  </a:lnTo>
                  <a:lnTo>
                    <a:pt x="91" y="203"/>
                  </a:lnTo>
                  <a:lnTo>
                    <a:pt x="91" y="204"/>
                  </a:lnTo>
                  <a:lnTo>
                    <a:pt x="90" y="204"/>
                  </a:lnTo>
                  <a:lnTo>
                    <a:pt x="90" y="204"/>
                  </a:lnTo>
                  <a:lnTo>
                    <a:pt x="91" y="204"/>
                  </a:lnTo>
                  <a:lnTo>
                    <a:pt x="90" y="205"/>
                  </a:lnTo>
                  <a:lnTo>
                    <a:pt x="89" y="205"/>
                  </a:lnTo>
                  <a:lnTo>
                    <a:pt x="90" y="205"/>
                  </a:lnTo>
                  <a:lnTo>
                    <a:pt x="90" y="207"/>
                  </a:lnTo>
                  <a:lnTo>
                    <a:pt x="90" y="208"/>
                  </a:lnTo>
                  <a:lnTo>
                    <a:pt x="91" y="208"/>
                  </a:lnTo>
                  <a:lnTo>
                    <a:pt x="90" y="208"/>
                  </a:lnTo>
                  <a:lnTo>
                    <a:pt x="90" y="209"/>
                  </a:lnTo>
                  <a:lnTo>
                    <a:pt x="90" y="210"/>
                  </a:lnTo>
                  <a:lnTo>
                    <a:pt x="91" y="209"/>
                  </a:lnTo>
                  <a:lnTo>
                    <a:pt x="91" y="207"/>
                  </a:lnTo>
                  <a:lnTo>
                    <a:pt x="91" y="208"/>
                  </a:lnTo>
                  <a:lnTo>
                    <a:pt x="91" y="209"/>
                  </a:lnTo>
                  <a:lnTo>
                    <a:pt x="91" y="211"/>
                  </a:lnTo>
                  <a:lnTo>
                    <a:pt x="93" y="212"/>
                  </a:lnTo>
                  <a:lnTo>
                    <a:pt x="94" y="215"/>
                  </a:lnTo>
                  <a:lnTo>
                    <a:pt x="95" y="216"/>
                  </a:lnTo>
                  <a:lnTo>
                    <a:pt x="95" y="217"/>
                  </a:lnTo>
                  <a:lnTo>
                    <a:pt x="95" y="220"/>
                  </a:lnTo>
                  <a:lnTo>
                    <a:pt x="95" y="222"/>
                  </a:lnTo>
                  <a:lnTo>
                    <a:pt x="95" y="223"/>
                  </a:lnTo>
                  <a:lnTo>
                    <a:pt x="95" y="224"/>
                  </a:lnTo>
                  <a:lnTo>
                    <a:pt x="96" y="225"/>
                  </a:lnTo>
                  <a:lnTo>
                    <a:pt x="95" y="231"/>
                  </a:lnTo>
                  <a:lnTo>
                    <a:pt x="95" y="233"/>
                  </a:lnTo>
                  <a:lnTo>
                    <a:pt x="96" y="233"/>
                  </a:lnTo>
                  <a:lnTo>
                    <a:pt x="96" y="233"/>
                  </a:lnTo>
                  <a:lnTo>
                    <a:pt x="97" y="233"/>
                  </a:lnTo>
                  <a:lnTo>
                    <a:pt x="97" y="233"/>
                  </a:lnTo>
                  <a:lnTo>
                    <a:pt x="97" y="231"/>
                  </a:lnTo>
                  <a:lnTo>
                    <a:pt x="97" y="230"/>
                  </a:lnTo>
                  <a:lnTo>
                    <a:pt x="97" y="229"/>
                  </a:lnTo>
                  <a:lnTo>
                    <a:pt x="97" y="228"/>
                  </a:lnTo>
                  <a:lnTo>
                    <a:pt x="97" y="229"/>
                  </a:lnTo>
                  <a:lnTo>
                    <a:pt x="97" y="228"/>
                  </a:lnTo>
                  <a:lnTo>
                    <a:pt x="97" y="227"/>
                  </a:lnTo>
                  <a:lnTo>
                    <a:pt x="98" y="227"/>
                  </a:lnTo>
                  <a:lnTo>
                    <a:pt x="98" y="225"/>
                  </a:lnTo>
                  <a:lnTo>
                    <a:pt x="98" y="227"/>
                  </a:lnTo>
                  <a:lnTo>
                    <a:pt x="100" y="230"/>
                  </a:lnTo>
                  <a:lnTo>
                    <a:pt x="100" y="229"/>
                  </a:lnTo>
                  <a:lnTo>
                    <a:pt x="100" y="228"/>
                  </a:lnTo>
                  <a:lnTo>
                    <a:pt x="100" y="230"/>
                  </a:lnTo>
                  <a:lnTo>
                    <a:pt x="100" y="233"/>
                  </a:lnTo>
                  <a:lnTo>
                    <a:pt x="98" y="235"/>
                  </a:lnTo>
                  <a:lnTo>
                    <a:pt x="98" y="237"/>
                  </a:lnTo>
                  <a:lnTo>
                    <a:pt x="100" y="242"/>
                  </a:lnTo>
                  <a:lnTo>
                    <a:pt x="100" y="243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1" y="243"/>
                  </a:lnTo>
                  <a:lnTo>
                    <a:pt x="100" y="244"/>
                  </a:lnTo>
                  <a:lnTo>
                    <a:pt x="98" y="247"/>
                  </a:lnTo>
                  <a:lnTo>
                    <a:pt x="98" y="248"/>
                  </a:lnTo>
                  <a:lnTo>
                    <a:pt x="98" y="249"/>
                  </a:lnTo>
                  <a:lnTo>
                    <a:pt x="98" y="250"/>
                  </a:lnTo>
                  <a:lnTo>
                    <a:pt x="97" y="254"/>
                  </a:lnTo>
                  <a:lnTo>
                    <a:pt x="97" y="256"/>
                  </a:lnTo>
                  <a:lnTo>
                    <a:pt x="97" y="259"/>
                  </a:lnTo>
                  <a:lnTo>
                    <a:pt x="97" y="260"/>
                  </a:lnTo>
                  <a:lnTo>
                    <a:pt x="96" y="260"/>
                  </a:lnTo>
                  <a:lnTo>
                    <a:pt x="96" y="259"/>
                  </a:lnTo>
                  <a:lnTo>
                    <a:pt x="96" y="260"/>
                  </a:lnTo>
                  <a:lnTo>
                    <a:pt x="96" y="261"/>
                  </a:lnTo>
                  <a:lnTo>
                    <a:pt x="96" y="261"/>
                  </a:lnTo>
                  <a:lnTo>
                    <a:pt x="96" y="262"/>
                  </a:lnTo>
                  <a:lnTo>
                    <a:pt x="96" y="263"/>
                  </a:lnTo>
                  <a:lnTo>
                    <a:pt x="96" y="262"/>
                  </a:lnTo>
                  <a:lnTo>
                    <a:pt x="96" y="261"/>
                  </a:lnTo>
                  <a:lnTo>
                    <a:pt x="97" y="261"/>
                  </a:lnTo>
                  <a:lnTo>
                    <a:pt x="98" y="261"/>
                  </a:lnTo>
                  <a:lnTo>
                    <a:pt x="98" y="261"/>
                  </a:lnTo>
                  <a:lnTo>
                    <a:pt x="100" y="261"/>
                  </a:lnTo>
                  <a:lnTo>
                    <a:pt x="100" y="261"/>
                  </a:lnTo>
                  <a:lnTo>
                    <a:pt x="98" y="264"/>
                  </a:lnTo>
                  <a:lnTo>
                    <a:pt x="98" y="266"/>
                  </a:lnTo>
                  <a:lnTo>
                    <a:pt x="98" y="267"/>
                  </a:lnTo>
                  <a:lnTo>
                    <a:pt x="95" y="272"/>
                  </a:lnTo>
                  <a:lnTo>
                    <a:pt x="93" y="274"/>
                  </a:lnTo>
                  <a:lnTo>
                    <a:pt x="93" y="275"/>
                  </a:lnTo>
                  <a:lnTo>
                    <a:pt x="91" y="276"/>
                  </a:lnTo>
                  <a:lnTo>
                    <a:pt x="85" y="280"/>
                  </a:lnTo>
                  <a:lnTo>
                    <a:pt x="83" y="281"/>
                  </a:lnTo>
                  <a:lnTo>
                    <a:pt x="81" y="282"/>
                  </a:lnTo>
                  <a:lnTo>
                    <a:pt x="77" y="283"/>
                  </a:lnTo>
                  <a:lnTo>
                    <a:pt x="75" y="285"/>
                  </a:lnTo>
                  <a:lnTo>
                    <a:pt x="74" y="285"/>
                  </a:lnTo>
                  <a:lnTo>
                    <a:pt x="70" y="286"/>
                  </a:lnTo>
                  <a:lnTo>
                    <a:pt x="65" y="287"/>
                  </a:lnTo>
                  <a:lnTo>
                    <a:pt x="63" y="289"/>
                  </a:lnTo>
                  <a:lnTo>
                    <a:pt x="61" y="289"/>
                  </a:lnTo>
                  <a:lnTo>
                    <a:pt x="57" y="291"/>
                  </a:lnTo>
                  <a:lnTo>
                    <a:pt x="57" y="289"/>
                  </a:lnTo>
                  <a:lnTo>
                    <a:pt x="58" y="289"/>
                  </a:lnTo>
                  <a:lnTo>
                    <a:pt x="57" y="289"/>
                  </a:lnTo>
                  <a:lnTo>
                    <a:pt x="57" y="291"/>
                  </a:lnTo>
                  <a:lnTo>
                    <a:pt x="57" y="291"/>
                  </a:lnTo>
                  <a:lnTo>
                    <a:pt x="57" y="292"/>
                  </a:lnTo>
                  <a:lnTo>
                    <a:pt x="56" y="292"/>
                  </a:lnTo>
                  <a:lnTo>
                    <a:pt x="55" y="292"/>
                  </a:lnTo>
                  <a:lnTo>
                    <a:pt x="50" y="295"/>
                  </a:lnTo>
                  <a:lnTo>
                    <a:pt x="50" y="296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300"/>
                  </a:lnTo>
                  <a:lnTo>
                    <a:pt x="48" y="301"/>
                  </a:lnTo>
                  <a:lnTo>
                    <a:pt x="48" y="302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2"/>
                  </a:lnTo>
                  <a:lnTo>
                    <a:pt x="46" y="304"/>
                  </a:lnTo>
                  <a:lnTo>
                    <a:pt x="45" y="304"/>
                  </a:lnTo>
                  <a:lnTo>
                    <a:pt x="45" y="305"/>
                  </a:lnTo>
                  <a:lnTo>
                    <a:pt x="44" y="305"/>
                  </a:lnTo>
                  <a:lnTo>
                    <a:pt x="43" y="305"/>
                  </a:lnTo>
                  <a:lnTo>
                    <a:pt x="43" y="306"/>
                  </a:lnTo>
                  <a:lnTo>
                    <a:pt x="43" y="305"/>
                  </a:lnTo>
                  <a:lnTo>
                    <a:pt x="44" y="305"/>
                  </a:lnTo>
                  <a:lnTo>
                    <a:pt x="44" y="306"/>
                  </a:lnTo>
                  <a:lnTo>
                    <a:pt x="45" y="306"/>
                  </a:lnTo>
                  <a:lnTo>
                    <a:pt x="45" y="307"/>
                  </a:lnTo>
                  <a:lnTo>
                    <a:pt x="46" y="307"/>
                  </a:lnTo>
                  <a:lnTo>
                    <a:pt x="46" y="308"/>
                  </a:lnTo>
                  <a:lnTo>
                    <a:pt x="46" y="309"/>
                  </a:lnTo>
                  <a:lnTo>
                    <a:pt x="48" y="309"/>
                  </a:lnTo>
                  <a:lnTo>
                    <a:pt x="49" y="311"/>
                  </a:lnTo>
                  <a:lnTo>
                    <a:pt x="49" y="312"/>
                  </a:lnTo>
                  <a:lnTo>
                    <a:pt x="50" y="312"/>
                  </a:lnTo>
                  <a:lnTo>
                    <a:pt x="50" y="311"/>
                  </a:lnTo>
                  <a:lnTo>
                    <a:pt x="50" y="309"/>
                  </a:lnTo>
                  <a:lnTo>
                    <a:pt x="51" y="308"/>
                  </a:lnTo>
                  <a:lnTo>
                    <a:pt x="51" y="307"/>
                  </a:lnTo>
                  <a:lnTo>
                    <a:pt x="52" y="308"/>
                  </a:lnTo>
                  <a:lnTo>
                    <a:pt x="51" y="312"/>
                  </a:lnTo>
                  <a:lnTo>
                    <a:pt x="51" y="318"/>
                  </a:lnTo>
                  <a:lnTo>
                    <a:pt x="51" y="318"/>
                  </a:lnTo>
                  <a:lnTo>
                    <a:pt x="50" y="319"/>
                  </a:lnTo>
                  <a:lnTo>
                    <a:pt x="51" y="319"/>
                  </a:lnTo>
                  <a:lnTo>
                    <a:pt x="50" y="321"/>
                  </a:lnTo>
                  <a:lnTo>
                    <a:pt x="50" y="322"/>
                  </a:lnTo>
                  <a:lnTo>
                    <a:pt x="48" y="322"/>
                  </a:lnTo>
                  <a:lnTo>
                    <a:pt x="45" y="322"/>
                  </a:lnTo>
                  <a:lnTo>
                    <a:pt x="43" y="322"/>
                  </a:lnTo>
                  <a:lnTo>
                    <a:pt x="41" y="324"/>
                  </a:lnTo>
                  <a:lnTo>
                    <a:pt x="39" y="322"/>
                  </a:lnTo>
                  <a:lnTo>
                    <a:pt x="37" y="322"/>
                  </a:lnTo>
                  <a:lnTo>
                    <a:pt x="36" y="322"/>
                  </a:lnTo>
                  <a:lnTo>
                    <a:pt x="36" y="318"/>
                  </a:lnTo>
                  <a:lnTo>
                    <a:pt x="36" y="317"/>
                  </a:lnTo>
                  <a:lnTo>
                    <a:pt x="35" y="314"/>
                  </a:lnTo>
                  <a:lnTo>
                    <a:pt x="33" y="312"/>
                  </a:lnTo>
                  <a:lnTo>
                    <a:pt x="35" y="311"/>
                  </a:lnTo>
                  <a:lnTo>
                    <a:pt x="35" y="309"/>
                  </a:lnTo>
                  <a:lnTo>
                    <a:pt x="35" y="308"/>
                  </a:lnTo>
                  <a:lnTo>
                    <a:pt x="35" y="307"/>
                  </a:lnTo>
                  <a:lnTo>
                    <a:pt x="35" y="306"/>
                  </a:lnTo>
                  <a:lnTo>
                    <a:pt x="33" y="306"/>
                  </a:lnTo>
                  <a:lnTo>
                    <a:pt x="32" y="305"/>
                  </a:lnTo>
                  <a:lnTo>
                    <a:pt x="31" y="302"/>
                  </a:lnTo>
                  <a:lnTo>
                    <a:pt x="31" y="301"/>
                  </a:lnTo>
                  <a:lnTo>
                    <a:pt x="32" y="299"/>
                  </a:lnTo>
                  <a:lnTo>
                    <a:pt x="33" y="298"/>
                  </a:lnTo>
                  <a:lnTo>
                    <a:pt x="33" y="296"/>
                  </a:lnTo>
                  <a:lnTo>
                    <a:pt x="32" y="295"/>
                  </a:lnTo>
                  <a:lnTo>
                    <a:pt x="32" y="294"/>
                  </a:lnTo>
                  <a:lnTo>
                    <a:pt x="32" y="293"/>
                  </a:lnTo>
                  <a:lnTo>
                    <a:pt x="33" y="292"/>
                  </a:lnTo>
                  <a:lnTo>
                    <a:pt x="33" y="288"/>
                  </a:lnTo>
                  <a:lnTo>
                    <a:pt x="33" y="285"/>
                  </a:lnTo>
                  <a:lnTo>
                    <a:pt x="33" y="282"/>
                  </a:lnTo>
                  <a:lnTo>
                    <a:pt x="33" y="279"/>
                  </a:lnTo>
                  <a:lnTo>
                    <a:pt x="33" y="276"/>
                  </a:lnTo>
                  <a:lnTo>
                    <a:pt x="33" y="274"/>
                  </a:lnTo>
                  <a:lnTo>
                    <a:pt x="33" y="273"/>
                  </a:lnTo>
                  <a:lnTo>
                    <a:pt x="32" y="272"/>
                  </a:lnTo>
                  <a:lnTo>
                    <a:pt x="32" y="269"/>
                  </a:lnTo>
                  <a:lnTo>
                    <a:pt x="31" y="267"/>
                  </a:lnTo>
                  <a:lnTo>
                    <a:pt x="30" y="263"/>
                  </a:lnTo>
                  <a:lnTo>
                    <a:pt x="30" y="262"/>
                  </a:lnTo>
                  <a:lnTo>
                    <a:pt x="29" y="261"/>
                  </a:lnTo>
                  <a:lnTo>
                    <a:pt x="29" y="260"/>
                  </a:lnTo>
                  <a:lnTo>
                    <a:pt x="28" y="257"/>
                  </a:lnTo>
                  <a:lnTo>
                    <a:pt x="28" y="256"/>
                  </a:lnTo>
                  <a:lnTo>
                    <a:pt x="25" y="254"/>
                  </a:lnTo>
                  <a:lnTo>
                    <a:pt x="25" y="253"/>
                  </a:lnTo>
                  <a:lnTo>
                    <a:pt x="25" y="248"/>
                  </a:lnTo>
                  <a:lnTo>
                    <a:pt x="25" y="247"/>
                  </a:lnTo>
                  <a:lnTo>
                    <a:pt x="24" y="243"/>
                  </a:lnTo>
                  <a:lnTo>
                    <a:pt x="23" y="241"/>
                  </a:lnTo>
                  <a:lnTo>
                    <a:pt x="23" y="237"/>
                  </a:lnTo>
                  <a:lnTo>
                    <a:pt x="22" y="234"/>
                  </a:lnTo>
                  <a:lnTo>
                    <a:pt x="20" y="233"/>
                  </a:lnTo>
                  <a:lnTo>
                    <a:pt x="22" y="231"/>
                  </a:lnTo>
                  <a:lnTo>
                    <a:pt x="24" y="230"/>
                  </a:lnTo>
                  <a:lnTo>
                    <a:pt x="24" y="229"/>
                  </a:lnTo>
                  <a:lnTo>
                    <a:pt x="25" y="228"/>
                  </a:lnTo>
                  <a:lnTo>
                    <a:pt x="26" y="227"/>
                  </a:lnTo>
                  <a:lnTo>
                    <a:pt x="28" y="225"/>
                  </a:lnTo>
                  <a:lnTo>
                    <a:pt x="29" y="224"/>
                  </a:lnTo>
                  <a:lnTo>
                    <a:pt x="29" y="223"/>
                  </a:lnTo>
                  <a:lnTo>
                    <a:pt x="30" y="222"/>
                  </a:lnTo>
                  <a:lnTo>
                    <a:pt x="30" y="221"/>
                  </a:lnTo>
                  <a:lnTo>
                    <a:pt x="31" y="220"/>
                  </a:lnTo>
                  <a:lnTo>
                    <a:pt x="32" y="218"/>
                  </a:lnTo>
                  <a:lnTo>
                    <a:pt x="33" y="217"/>
                  </a:lnTo>
                  <a:lnTo>
                    <a:pt x="35" y="217"/>
                  </a:lnTo>
                  <a:lnTo>
                    <a:pt x="36" y="216"/>
                  </a:lnTo>
                  <a:lnTo>
                    <a:pt x="37" y="215"/>
                  </a:lnTo>
                  <a:lnTo>
                    <a:pt x="37" y="214"/>
                  </a:lnTo>
                  <a:lnTo>
                    <a:pt x="38" y="212"/>
                  </a:lnTo>
                  <a:lnTo>
                    <a:pt x="39" y="211"/>
                  </a:lnTo>
                  <a:lnTo>
                    <a:pt x="41" y="210"/>
                  </a:lnTo>
                  <a:lnTo>
                    <a:pt x="42" y="209"/>
                  </a:lnTo>
                  <a:lnTo>
                    <a:pt x="42" y="210"/>
                  </a:lnTo>
                  <a:lnTo>
                    <a:pt x="42" y="209"/>
                  </a:lnTo>
                  <a:lnTo>
                    <a:pt x="41" y="207"/>
                  </a:lnTo>
                  <a:lnTo>
                    <a:pt x="39" y="207"/>
                  </a:lnTo>
                  <a:lnTo>
                    <a:pt x="39" y="205"/>
                  </a:lnTo>
                  <a:lnTo>
                    <a:pt x="42" y="204"/>
                  </a:lnTo>
                  <a:lnTo>
                    <a:pt x="42" y="204"/>
                  </a:lnTo>
                  <a:lnTo>
                    <a:pt x="43" y="203"/>
                  </a:lnTo>
                  <a:lnTo>
                    <a:pt x="43" y="202"/>
                  </a:lnTo>
                  <a:lnTo>
                    <a:pt x="43" y="199"/>
                  </a:lnTo>
                  <a:lnTo>
                    <a:pt x="43" y="198"/>
                  </a:lnTo>
                  <a:lnTo>
                    <a:pt x="43" y="197"/>
                  </a:lnTo>
                  <a:lnTo>
                    <a:pt x="43" y="196"/>
                  </a:lnTo>
                  <a:lnTo>
                    <a:pt x="43" y="195"/>
                  </a:lnTo>
                  <a:lnTo>
                    <a:pt x="44" y="195"/>
                  </a:lnTo>
                  <a:lnTo>
                    <a:pt x="45" y="195"/>
                  </a:lnTo>
                  <a:lnTo>
                    <a:pt x="46" y="195"/>
                  </a:lnTo>
                  <a:lnTo>
                    <a:pt x="46" y="194"/>
                  </a:lnTo>
                  <a:lnTo>
                    <a:pt x="48" y="192"/>
                  </a:lnTo>
                  <a:lnTo>
                    <a:pt x="49" y="190"/>
                  </a:lnTo>
                  <a:lnTo>
                    <a:pt x="50" y="190"/>
                  </a:lnTo>
                  <a:lnTo>
                    <a:pt x="50" y="189"/>
                  </a:lnTo>
                  <a:lnTo>
                    <a:pt x="50" y="188"/>
                  </a:lnTo>
                  <a:lnTo>
                    <a:pt x="50" y="186"/>
                  </a:lnTo>
                  <a:lnTo>
                    <a:pt x="50" y="185"/>
                  </a:lnTo>
                  <a:lnTo>
                    <a:pt x="51" y="185"/>
                  </a:lnTo>
                  <a:lnTo>
                    <a:pt x="51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4" y="181"/>
                  </a:lnTo>
                  <a:lnTo>
                    <a:pt x="54" y="179"/>
                  </a:lnTo>
                  <a:lnTo>
                    <a:pt x="52" y="178"/>
                  </a:lnTo>
                  <a:lnTo>
                    <a:pt x="51" y="178"/>
                  </a:lnTo>
                  <a:lnTo>
                    <a:pt x="52" y="177"/>
                  </a:lnTo>
                  <a:lnTo>
                    <a:pt x="51" y="176"/>
                  </a:lnTo>
                  <a:lnTo>
                    <a:pt x="51" y="177"/>
                  </a:lnTo>
                  <a:lnTo>
                    <a:pt x="50" y="177"/>
                  </a:lnTo>
                  <a:lnTo>
                    <a:pt x="49" y="177"/>
                  </a:lnTo>
                  <a:lnTo>
                    <a:pt x="49" y="176"/>
                  </a:lnTo>
                  <a:lnTo>
                    <a:pt x="49" y="176"/>
                  </a:lnTo>
                  <a:lnTo>
                    <a:pt x="49" y="175"/>
                  </a:lnTo>
                  <a:lnTo>
                    <a:pt x="49" y="173"/>
                  </a:lnTo>
                  <a:lnTo>
                    <a:pt x="48" y="173"/>
                  </a:lnTo>
                  <a:lnTo>
                    <a:pt x="48" y="172"/>
                  </a:lnTo>
                  <a:lnTo>
                    <a:pt x="48" y="171"/>
                  </a:lnTo>
                  <a:lnTo>
                    <a:pt x="49" y="171"/>
                  </a:lnTo>
                  <a:lnTo>
                    <a:pt x="49" y="170"/>
                  </a:lnTo>
                  <a:lnTo>
                    <a:pt x="50" y="169"/>
                  </a:lnTo>
                  <a:lnTo>
                    <a:pt x="50" y="166"/>
                  </a:lnTo>
                  <a:lnTo>
                    <a:pt x="50" y="165"/>
                  </a:lnTo>
                  <a:lnTo>
                    <a:pt x="49" y="165"/>
                  </a:lnTo>
                  <a:lnTo>
                    <a:pt x="49" y="164"/>
                  </a:lnTo>
                  <a:lnTo>
                    <a:pt x="48" y="165"/>
                  </a:lnTo>
                  <a:lnTo>
                    <a:pt x="46" y="165"/>
                  </a:lnTo>
                  <a:lnTo>
                    <a:pt x="46" y="164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6" y="163"/>
                  </a:lnTo>
                  <a:lnTo>
                    <a:pt x="46" y="162"/>
                  </a:lnTo>
                  <a:lnTo>
                    <a:pt x="46" y="160"/>
                  </a:lnTo>
                  <a:lnTo>
                    <a:pt x="49" y="159"/>
                  </a:lnTo>
                  <a:lnTo>
                    <a:pt x="50" y="159"/>
                  </a:lnTo>
                  <a:lnTo>
                    <a:pt x="51" y="159"/>
                  </a:lnTo>
                  <a:lnTo>
                    <a:pt x="51" y="158"/>
                  </a:lnTo>
                  <a:lnTo>
                    <a:pt x="51" y="157"/>
                  </a:lnTo>
                  <a:lnTo>
                    <a:pt x="50" y="156"/>
                  </a:lnTo>
                  <a:lnTo>
                    <a:pt x="50" y="154"/>
                  </a:lnTo>
                  <a:lnTo>
                    <a:pt x="51" y="154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2"/>
                  </a:lnTo>
                  <a:lnTo>
                    <a:pt x="52" y="151"/>
                  </a:lnTo>
                  <a:lnTo>
                    <a:pt x="54" y="151"/>
                  </a:lnTo>
                  <a:lnTo>
                    <a:pt x="54" y="150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2" y="149"/>
                  </a:lnTo>
                  <a:lnTo>
                    <a:pt x="52" y="147"/>
                  </a:lnTo>
                  <a:lnTo>
                    <a:pt x="52" y="147"/>
                  </a:lnTo>
                  <a:lnTo>
                    <a:pt x="51" y="146"/>
                  </a:lnTo>
                  <a:lnTo>
                    <a:pt x="51" y="145"/>
                  </a:lnTo>
                  <a:lnTo>
                    <a:pt x="51" y="144"/>
                  </a:lnTo>
                  <a:lnTo>
                    <a:pt x="51" y="143"/>
                  </a:lnTo>
                  <a:lnTo>
                    <a:pt x="51" y="141"/>
                  </a:lnTo>
                  <a:lnTo>
                    <a:pt x="52" y="141"/>
                  </a:lnTo>
                  <a:lnTo>
                    <a:pt x="52" y="140"/>
                  </a:lnTo>
                  <a:lnTo>
                    <a:pt x="52" y="139"/>
                  </a:lnTo>
                  <a:lnTo>
                    <a:pt x="52" y="138"/>
                  </a:lnTo>
                  <a:lnTo>
                    <a:pt x="54" y="138"/>
                  </a:lnTo>
                  <a:lnTo>
                    <a:pt x="54" y="137"/>
                  </a:lnTo>
                  <a:lnTo>
                    <a:pt x="52" y="137"/>
                  </a:lnTo>
                  <a:lnTo>
                    <a:pt x="52" y="136"/>
                  </a:lnTo>
                  <a:lnTo>
                    <a:pt x="51" y="136"/>
                  </a:lnTo>
                  <a:lnTo>
                    <a:pt x="51" y="134"/>
                  </a:lnTo>
                  <a:lnTo>
                    <a:pt x="52" y="134"/>
                  </a:lnTo>
                  <a:lnTo>
                    <a:pt x="52" y="132"/>
                  </a:lnTo>
                  <a:lnTo>
                    <a:pt x="54" y="132"/>
                  </a:lnTo>
                  <a:lnTo>
                    <a:pt x="54" y="131"/>
                  </a:lnTo>
                  <a:lnTo>
                    <a:pt x="52" y="131"/>
                  </a:lnTo>
                  <a:lnTo>
                    <a:pt x="52" y="130"/>
                  </a:lnTo>
                  <a:lnTo>
                    <a:pt x="52" y="128"/>
                  </a:lnTo>
                  <a:lnTo>
                    <a:pt x="51" y="127"/>
                  </a:lnTo>
                  <a:lnTo>
                    <a:pt x="51" y="126"/>
                  </a:lnTo>
                  <a:lnTo>
                    <a:pt x="50" y="125"/>
                  </a:lnTo>
                  <a:lnTo>
                    <a:pt x="49" y="124"/>
                  </a:lnTo>
                  <a:lnTo>
                    <a:pt x="49" y="123"/>
                  </a:lnTo>
                  <a:lnTo>
                    <a:pt x="51" y="121"/>
                  </a:lnTo>
                  <a:lnTo>
                    <a:pt x="51" y="120"/>
                  </a:lnTo>
                  <a:lnTo>
                    <a:pt x="52" y="119"/>
                  </a:lnTo>
                  <a:lnTo>
                    <a:pt x="52" y="119"/>
                  </a:lnTo>
                  <a:lnTo>
                    <a:pt x="51" y="119"/>
                  </a:lnTo>
                  <a:lnTo>
                    <a:pt x="51" y="119"/>
                  </a:lnTo>
                  <a:lnTo>
                    <a:pt x="50" y="119"/>
                  </a:lnTo>
                  <a:lnTo>
                    <a:pt x="49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6" y="119"/>
                  </a:lnTo>
                  <a:lnTo>
                    <a:pt x="46" y="118"/>
                  </a:lnTo>
                  <a:lnTo>
                    <a:pt x="44" y="117"/>
                  </a:lnTo>
                  <a:lnTo>
                    <a:pt x="41" y="115"/>
                  </a:lnTo>
                  <a:lnTo>
                    <a:pt x="39" y="114"/>
                  </a:lnTo>
                  <a:lnTo>
                    <a:pt x="37" y="114"/>
                  </a:lnTo>
                  <a:lnTo>
                    <a:pt x="33" y="114"/>
                  </a:lnTo>
                  <a:lnTo>
                    <a:pt x="31" y="114"/>
                  </a:lnTo>
                  <a:lnTo>
                    <a:pt x="31" y="113"/>
                  </a:lnTo>
                  <a:lnTo>
                    <a:pt x="31" y="112"/>
                  </a:lnTo>
                  <a:lnTo>
                    <a:pt x="30" y="112"/>
                  </a:lnTo>
                  <a:lnTo>
                    <a:pt x="29" y="112"/>
                  </a:lnTo>
                  <a:lnTo>
                    <a:pt x="29" y="110"/>
                  </a:lnTo>
                  <a:lnTo>
                    <a:pt x="29" y="110"/>
                  </a:lnTo>
                  <a:lnTo>
                    <a:pt x="25" y="110"/>
                  </a:lnTo>
                  <a:lnTo>
                    <a:pt x="24" y="108"/>
                  </a:lnTo>
                  <a:lnTo>
                    <a:pt x="23" y="108"/>
                  </a:lnTo>
                  <a:lnTo>
                    <a:pt x="22" y="107"/>
                  </a:lnTo>
                  <a:lnTo>
                    <a:pt x="20" y="106"/>
                  </a:lnTo>
                  <a:lnTo>
                    <a:pt x="18" y="105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6" y="106"/>
                  </a:lnTo>
                  <a:lnTo>
                    <a:pt x="15" y="106"/>
                  </a:lnTo>
                  <a:lnTo>
                    <a:pt x="13" y="106"/>
                  </a:lnTo>
                  <a:lnTo>
                    <a:pt x="13" y="105"/>
                  </a:lnTo>
                  <a:lnTo>
                    <a:pt x="12" y="105"/>
                  </a:lnTo>
                  <a:lnTo>
                    <a:pt x="10" y="105"/>
                  </a:lnTo>
                  <a:lnTo>
                    <a:pt x="7" y="105"/>
                  </a:lnTo>
                  <a:lnTo>
                    <a:pt x="5" y="105"/>
                  </a:lnTo>
                  <a:lnTo>
                    <a:pt x="4" y="105"/>
                  </a:lnTo>
                  <a:lnTo>
                    <a:pt x="4" y="104"/>
                  </a:lnTo>
                  <a:lnTo>
                    <a:pt x="3" y="101"/>
                  </a:lnTo>
                  <a:lnTo>
                    <a:pt x="3" y="100"/>
                  </a:lnTo>
                  <a:lnTo>
                    <a:pt x="3" y="98"/>
                  </a:lnTo>
                  <a:lnTo>
                    <a:pt x="4" y="98"/>
                  </a:lnTo>
                  <a:lnTo>
                    <a:pt x="3" y="97"/>
                  </a:lnTo>
                  <a:lnTo>
                    <a:pt x="3" y="95"/>
                  </a:lnTo>
                  <a:lnTo>
                    <a:pt x="3" y="94"/>
                  </a:lnTo>
                  <a:lnTo>
                    <a:pt x="3" y="93"/>
                  </a:lnTo>
                  <a:lnTo>
                    <a:pt x="3" y="92"/>
                  </a:lnTo>
                  <a:lnTo>
                    <a:pt x="2" y="92"/>
                  </a:lnTo>
                  <a:lnTo>
                    <a:pt x="2" y="91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0" y="87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86"/>
                  </a:lnTo>
                  <a:lnTo>
                    <a:pt x="3" y="85"/>
                  </a:lnTo>
                  <a:lnTo>
                    <a:pt x="5" y="84"/>
                  </a:lnTo>
                  <a:lnTo>
                    <a:pt x="7" y="84"/>
                  </a:lnTo>
                  <a:lnTo>
                    <a:pt x="9" y="82"/>
                  </a:lnTo>
                  <a:lnTo>
                    <a:pt x="11" y="81"/>
                  </a:lnTo>
                  <a:lnTo>
                    <a:pt x="13" y="81"/>
                  </a:lnTo>
                  <a:lnTo>
                    <a:pt x="16" y="80"/>
                  </a:lnTo>
                  <a:lnTo>
                    <a:pt x="17" y="80"/>
                  </a:lnTo>
                  <a:lnTo>
                    <a:pt x="18" y="80"/>
                  </a:lnTo>
                  <a:lnTo>
                    <a:pt x="20" y="80"/>
                  </a:lnTo>
                  <a:lnTo>
                    <a:pt x="23" y="79"/>
                  </a:lnTo>
                  <a:lnTo>
                    <a:pt x="25" y="79"/>
                  </a:lnTo>
                  <a:lnTo>
                    <a:pt x="26" y="78"/>
                  </a:lnTo>
                  <a:lnTo>
                    <a:pt x="28" y="76"/>
                  </a:lnTo>
                  <a:lnTo>
                    <a:pt x="30" y="75"/>
                  </a:lnTo>
                  <a:lnTo>
                    <a:pt x="32" y="75"/>
                  </a:lnTo>
                  <a:lnTo>
                    <a:pt x="33" y="74"/>
                  </a:lnTo>
                  <a:lnTo>
                    <a:pt x="36" y="74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9" y="73"/>
                  </a:lnTo>
                  <a:lnTo>
                    <a:pt x="42" y="72"/>
                  </a:lnTo>
                  <a:lnTo>
                    <a:pt x="44" y="70"/>
                  </a:lnTo>
                  <a:lnTo>
                    <a:pt x="48" y="69"/>
                  </a:lnTo>
                  <a:lnTo>
                    <a:pt x="51" y="68"/>
                  </a:lnTo>
                  <a:lnTo>
                    <a:pt x="54" y="67"/>
                  </a:lnTo>
                  <a:lnTo>
                    <a:pt x="55" y="67"/>
                  </a:lnTo>
                  <a:lnTo>
                    <a:pt x="57" y="67"/>
                  </a:lnTo>
                  <a:lnTo>
                    <a:pt x="57" y="67"/>
                  </a:lnTo>
                  <a:lnTo>
                    <a:pt x="57" y="68"/>
                  </a:lnTo>
                  <a:lnTo>
                    <a:pt x="57" y="69"/>
                  </a:lnTo>
                  <a:lnTo>
                    <a:pt x="57" y="70"/>
                  </a:lnTo>
                  <a:lnTo>
                    <a:pt x="58" y="70"/>
                  </a:lnTo>
                  <a:lnTo>
                    <a:pt x="58" y="72"/>
                  </a:lnTo>
                  <a:lnTo>
                    <a:pt x="59" y="72"/>
                  </a:lnTo>
                  <a:lnTo>
                    <a:pt x="59" y="74"/>
                  </a:lnTo>
                  <a:lnTo>
                    <a:pt x="61" y="74"/>
                  </a:lnTo>
                  <a:lnTo>
                    <a:pt x="62" y="75"/>
                  </a:lnTo>
                  <a:lnTo>
                    <a:pt x="62" y="76"/>
                  </a:lnTo>
                  <a:lnTo>
                    <a:pt x="63" y="76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4" y="79"/>
                  </a:lnTo>
                  <a:lnTo>
                    <a:pt x="64" y="78"/>
                  </a:lnTo>
                  <a:lnTo>
                    <a:pt x="64" y="76"/>
                  </a:lnTo>
                  <a:lnTo>
                    <a:pt x="65" y="76"/>
                  </a:lnTo>
                  <a:lnTo>
                    <a:pt x="67" y="76"/>
                  </a:lnTo>
                  <a:lnTo>
                    <a:pt x="68" y="76"/>
                  </a:lnTo>
                  <a:lnTo>
                    <a:pt x="69" y="76"/>
                  </a:lnTo>
                  <a:lnTo>
                    <a:pt x="70" y="76"/>
                  </a:lnTo>
                  <a:lnTo>
                    <a:pt x="72" y="76"/>
                  </a:lnTo>
                  <a:lnTo>
                    <a:pt x="72" y="75"/>
                  </a:lnTo>
                  <a:lnTo>
                    <a:pt x="75" y="75"/>
                  </a:lnTo>
                  <a:lnTo>
                    <a:pt x="76" y="74"/>
                  </a:lnTo>
                  <a:lnTo>
                    <a:pt x="77" y="74"/>
                  </a:lnTo>
                  <a:lnTo>
                    <a:pt x="78" y="74"/>
                  </a:lnTo>
                  <a:lnTo>
                    <a:pt x="78" y="75"/>
                  </a:lnTo>
                  <a:lnTo>
                    <a:pt x="80" y="76"/>
                  </a:lnTo>
                  <a:lnTo>
                    <a:pt x="81" y="78"/>
                  </a:lnTo>
                  <a:lnTo>
                    <a:pt x="81" y="79"/>
                  </a:lnTo>
                  <a:lnTo>
                    <a:pt x="81" y="80"/>
                  </a:lnTo>
                  <a:lnTo>
                    <a:pt x="81" y="81"/>
                  </a:lnTo>
                  <a:lnTo>
                    <a:pt x="82" y="82"/>
                  </a:lnTo>
                  <a:lnTo>
                    <a:pt x="82" y="85"/>
                  </a:lnTo>
                  <a:lnTo>
                    <a:pt x="82" y="86"/>
                  </a:lnTo>
                  <a:lnTo>
                    <a:pt x="82" y="87"/>
                  </a:lnTo>
                  <a:lnTo>
                    <a:pt x="82" y="88"/>
                  </a:lnTo>
                  <a:lnTo>
                    <a:pt x="82" y="91"/>
                  </a:lnTo>
                  <a:lnTo>
                    <a:pt x="82" y="91"/>
                  </a:lnTo>
                  <a:lnTo>
                    <a:pt x="82" y="92"/>
                  </a:lnTo>
                  <a:lnTo>
                    <a:pt x="81" y="92"/>
                  </a:lnTo>
                  <a:lnTo>
                    <a:pt x="81" y="93"/>
                  </a:lnTo>
                  <a:lnTo>
                    <a:pt x="80" y="94"/>
                  </a:lnTo>
                  <a:lnTo>
                    <a:pt x="78" y="95"/>
                  </a:lnTo>
                  <a:lnTo>
                    <a:pt x="80" y="97"/>
                  </a:lnTo>
                  <a:lnTo>
                    <a:pt x="80" y="98"/>
                  </a:lnTo>
                  <a:lnTo>
                    <a:pt x="78" y="98"/>
                  </a:lnTo>
                  <a:lnTo>
                    <a:pt x="77" y="100"/>
                  </a:lnTo>
                  <a:lnTo>
                    <a:pt x="76" y="100"/>
                  </a:lnTo>
                  <a:lnTo>
                    <a:pt x="76" y="101"/>
                  </a:lnTo>
                  <a:lnTo>
                    <a:pt x="75" y="102"/>
                  </a:lnTo>
                  <a:lnTo>
                    <a:pt x="76" y="102"/>
                  </a:lnTo>
                  <a:lnTo>
                    <a:pt x="76" y="104"/>
                  </a:lnTo>
                  <a:lnTo>
                    <a:pt x="77" y="105"/>
                  </a:lnTo>
                  <a:lnTo>
                    <a:pt x="78" y="106"/>
                  </a:lnTo>
                  <a:lnTo>
                    <a:pt x="78" y="107"/>
                  </a:lnTo>
                  <a:lnTo>
                    <a:pt x="78" y="108"/>
                  </a:lnTo>
                  <a:lnTo>
                    <a:pt x="78" y="110"/>
                  </a:lnTo>
                  <a:lnTo>
                    <a:pt x="80" y="111"/>
                  </a:lnTo>
                  <a:lnTo>
                    <a:pt x="81" y="111"/>
                  </a:lnTo>
                  <a:lnTo>
                    <a:pt x="81" y="112"/>
                  </a:lnTo>
                  <a:lnTo>
                    <a:pt x="82" y="112"/>
                  </a:lnTo>
                  <a:lnTo>
                    <a:pt x="82" y="113"/>
                  </a:lnTo>
                  <a:lnTo>
                    <a:pt x="83" y="114"/>
                  </a:lnTo>
                  <a:lnTo>
                    <a:pt x="83" y="115"/>
                  </a:lnTo>
                  <a:lnTo>
                    <a:pt x="84" y="115"/>
                  </a:lnTo>
                  <a:lnTo>
                    <a:pt x="85" y="115"/>
                  </a:lnTo>
                  <a:lnTo>
                    <a:pt x="85" y="117"/>
                  </a:lnTo>
                  <a:lnTo>
                    <a:pt x="85" y="118"/>
                  </a:lnTo>
                  <a:lnTo>
                    <a:pt x="85" y="119"/>
                  </a:lnTo>
                  <a:lnTo>
                    <a:pt x="87" y="119"/>
                  </a:lnTo>
                  <a:lnTo>
                    <a:pt x="87" y="119"/>
                  </a:lnTo>
                  <a:lnTo>
                    <a:pt x="88" y="119"/>
                  </a:lnTo>
                  <a:lnTo>
                    <a:pt x="88" y="120"/>
                  </a:lnTo>
                  <a:lnTo>
                    <a:pt x="89" y="120"/>
                  </a:lnTo>
                  <a:lnTo>
                    <a:pt x="90" y="120"/>
                  </a:lnTo>
                  <a:lnTo>
                    <a:pt x="91" y="120"/>
                  </a:lnTo>
                  <a:lnTo>
                    <a:pt x="91" y="121"/>
                  </a:lnTo>
                  <a:lnTo>
                    <a:pt x="91" y="123"/>
                  </a:lnTo>
                  <a:lnTo>
                    <a:pt x="91" y="124"/>
                  </a:lnTo>
                  <a:lnTo>
                    <a:pt x="90" y="124"/>
                  </a:lnTo>
                  <a:lnTo>
                    <a:pt x="90" y="125"/>
                  </a:lnTo>
                  <a:lnTo>
                    <a:pt x="90" y="126"/>
                  </a:lnTo>
                  <a:lnTo>
                    <a:pt x="90" y="127"/>
                  </a:lnTo>
                  <a:lnTo>
                    <a:pt x="91" y="127"/>
                  </a:lnTo>
                  <a:lnTo>
                    <a:pt x="94" y="127"/>
                  </a:lnTo>
                  <a:lnTo>
                    <a:pt x="95" y="127"/>
                  </a:lnTo>
                  <a:lnTo>
                    <a:pt x="95" y="126"/>
                  </a:lnTo>
                  <a:lnTo>
                    <a:pt x="95" y="125"/>
                  </a:lnTo>
                  <a:lnTo>
                    <a:pt x="95" y="124"/>
                  </a:lnTo>
                  <a:lnTo>
                    <a:pt x="95" y="123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3" y="118"/>
                  </a:lnTo>
                  <a:lnTo>
                    <a:pt x="93" y="117"/>
                  </a:lnTo>
                  <a:lnTo>
                    <a:pt x="91" y="117"/>
                  </a:lnTo>
                  <a:lnTo>
                    <a:pt x="91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2"/>
                  </a:lnTo>
                  <a:lnTo>
                    <a:pt x="94" y="111"/>
                  </a:lnTo>
                  <a:lnTo>
                    <a:pt x="95" y="110"/>
                  </a:lnTo>
                  <a:lnTo>
                    <a:pt x="96" y="108"/>
                  </a:lnTo>
                  <a:lnTo>
                    <a:pt x="97" y="108"/>
                  </a:lnTo>
                  <a:lnTo>
                    <a:pt x="97" y="107"/>
                  </a:lnTo>
                  <a:lnTo>
                    <a:pt x="98" y="108"/>
                  </a:lnTo>
                  <a:lnTo>
                    <a:pt x="100" y="108"/>
                  </a:lnTo>
                  <a:lnTo>
                    <a:pt x="102" y="107"/>
                  </a:lnTo>
                  <a:lnTo>
                    <a:pt x="103" y="107"/>
                  </a:lnTo>
                  <a:lnTo>
                    <a:pt x="104" y="106"/>
                  </a:lnTo>
                  <a:lnTo>
                    <a:pt x="104" y="105"/>
                  </a:lnTo>
                  <a:lnTo>
                    <a:pt x="104" y="104"/>
                  </a:lnTo>
                  <a:lnTo>
                    <a:pt x="106" y="100"/>
                  </a:lnTo>
                  <a:lnTo>
                    <a:pt x="106" y="99"/>
                  </a:lnTo>
                  <a:lnTo>
                    <a:pt x="106" y="95"/>
                  </a:lnTo>
                  <a:lnTo>
                    <a:pt x="106" y="94"/>
                  </a:lnTo>
                  <a:lnTo>
                    <a:pt x="106" y="93"/>
                  </a:lnTo>
                  <a:lnTo>
                    <a:pt x="104" y="92"/>
                  </a:lnTo>
                  <a:lnTo>
                    <a:pt x="104" y="91"/>
                  </a:lnTo>
                  <a:lnTo>
                    <a:pt x="104" y="89"/>
                  </a:lnTo>
                  <a:lnTo>
                    <a:pt x="106" y="87"/>
                  </a:lnTo>
                  <a:lnTo>
                    <a:pt x="106" y="86"/>
                  </a:lnTo>
                  <a:lnTo>
                    <a:pt x="107" y="84"/>
                  </a:lnTo>
                  <a:lnTo>
                    <a:pt x="106" y="84"/>
                  </a:lnTo>
                  <a:lnTo>
                    <a:pt x="106" y="80"/>
                  </a:lnTo>
                  <a:lnTo>
                    <a:pt x="106" y="79"/>
                  </a:lnTo>
                  <a:lnTo>
                    <a:pt x="104" y="78"/>
                  </a:lnTo>
                  <a:lnTo>
                    <a:pt x="103" y="78"/>
                  </a:lnTo>
                  <a:lnTo>
                    <a:pt x="103" y="76"/>
                  </a:lnTo>
                  <a:lnTo>
                    <a:pt x="101" y="74"/>
                  </a:lnTo>
                  <a:lnTo>
                    <a:pt x="100" y="72"/>
                  </a:lnTo>
                  <a:lnTo>
                    <a:pt x="98" y="69"/>
                  </a:lnTo>
                  <a:lnTo>
                    <a:pt x="96" y="67"/>
                  </a:lnTo>
                  <a:lnTo>
                    <a:pt x="95" y="65"/>
                  </a:lnTo>
                  <a:lnTo>
                    <a:pt x="93" y="62"/>
                  </a:lnTo>
                  <a:lnTo>
                    <a:pt x="90" y="61"/>
                  </a:lnTo>
                  <a:lnTo>
                    <a:pt x="89" y="60"/>
                  </a:lnTo>
                  <a:lnTo>
                    <a:pt x="87" y="57"/>
                  </a:lnTo>
                  <a:lnTo>
                    <a:pt x="85" y="57"/>
                  </a:lnTo>
                  <a:lnTo>
                    <a:pt x="84" y="57"/>
                  </a:lnTo>
                  <a:lnTo>
                    <a:pt x="83" y="57"/>
                  </a:lnTo>
                  <a:lnTo>
                    <a:pt x="83" y="56"/>
                  </a:lnTo>
                  <a:lnTo>
                    <a:pt x="82" y="55"/>
                  </a:lnTo>
                  <a:lnTo>
                    <a:pt x="82" y="54"/>
                  </a:lnTo>
                  <a:lnTo>
                    <a:pt x="82" y="53"/>
                  </a:lnTo>
                  <a:lnTo>
                    <a:pt x="82" y="50"/>
                  </a:lnTo>
                  <a:lnTo>
                    <a:pt x="82" y="48"/>
                  </a:lnTo>
                  <a:lnTo>
                    <a:pt x="81" y="46"/>
                  </a:lnTo>
                  <a:lnTo>
                    <a:pt x="81" y="43"/>
                  </a:lnTo>
                  <a:lnTo>
                    <a:pt x="81" y="41"/>
                  </a:lnTo>
                  <a:lnTo>
                    <a:pt x="80" y="37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7" y="33"/>
                  </a:lnTo>
                  <a:lnTo>
                    <a:pt x="78" y="31"/>
                  </a:lnTo>
                  <a:lnTo>
                    <a:pt x="78" y="30"/>
                  </a:lnTo>
                  <a:lnTo>
                    <a:pt x="81" y="28"/>
                  </a:lnTo>
                  <a:lnTo>
                    <a:pt x="82" y="26"/>
                  </a:lnTo>
                  <a:lnTo>
                    <a:pt x="83" y="23"/>
                  </a:lnTo>
                  <a:lnTo>
                    <a:pt x="83" y="22"/>
                  </a:lnTo>
                  <a:lnTo>
                    <a:pt x="83" y="21"/>
                  </a:lnTo>
                  <a:lnTo>
                    <a:pt x="83" y="20"/>
                  </a:lnTo>
                  <a:lnTo>
                    <a:pt x="89" y="20"/>
                  </a:lnTo>
                  <a:lnTo>
                    <a:pt x="96" y="21"/>
                  </a:lnTo>
                  <a:lnTo>
                    <a:pt x="97" y="20"/>
                  </a:lnTo>
                  <a:lnTo>
                    <a:pt x="97" y="21"/>
                  </a:lnTo>
                  <a:lnTo>
                    <a:pt x="98" y="21"/>
                  </a:lnTo>
                  <a:lnTo>
                    <a:pt x="100" y="21"/>
                  </a:lnTo>
                  <a:lnTo>
                    <a:pt x="101" y="21"/>
                  </a:lnTo>
                  <a:lnTo>
                    <a:pt x="102" y="21"/>
                  </a:lnTo>
                  <a:lnTo>
                    <a:pt x="102" y="20"/>
                  </a:lnTo>
                  <a:lnTo>
                    <a:pt x="103" y="18"/>
                  </a:lnTo>
                  <a:lnTo>
                    <a:pt x="104" y="18"/>
                  </a:lnTo>
                  <a:lnTo>
                    <a:pt x="104" y="17"/>
                  </a:lnTo>
                  <a:lnTo>
                    <a:pt x="106" y="17"/>
                  </a:lnTo>
                  <a:lnTo>
                    <a:pt x="107" y="17"/>
                  </a:lnTo>
                  <a:lnTo>
                    <a:pt x="108" y="17"/>
                  </a:lnTo>
                  <a:lnTo>
                    <a:pt x="108" y="18"/>
                  </a:lnTo>
                  <a:lnTo>
                    <a:pt x="109" y="18"/>
                  </a:lnTo>
                  <a:lnTo>
                    <a:pt x="110" y="20"/>
                  </a:lnTo>
                  <a:lnTo>
                    <a:pt x="111" y="20"/>
                  </a:lnTo>
                  <a:lnTo>
                    <a:pt x="111" y="21"/>
                  </a:lnTo>
                  <a:lnTo>
                    <a:pt x="113" y="22"/>
                  </a:lnTo>
                  <a:lnTo>
                    <a:pt x="111" y="22"/>
                  </a:lnTo>
                  <a:lnTo>
                    <a:pt x="113" y="22"/>
                  </a:lnTo>
                  <a:lnTo>
                    <a:pt x="113" y="23"/>
                  </a:lnTo>
                  <a:lnTo>
                    <a:pt x="114" y="22"/>
                  </a:lnTo>
                  <a:lnTo>
                    <a:pt x="114" y="23"/>
                  </a:lnTo>
                  <a:lnTo>
                    <a:pt x="114" y="23"/>
                  </a:lnTo>
                  <a:lnTo>
                    <a:pt x="114" y="22"/>
                  </a:lnTo>
                  <a:lnTo>
                    <a:pt x="115" y="22"/>
                  </a:lnTo>
                  <a:lnTo>
                    <a:pt x="117" y="22"/>
                  </a:lnTo>
                  <a:lnTo>
                    <a:pt x="117" y="23"/>
                  </a:lnTo>
                  <a:lnTo>
                    <a:pt x="119" y="23"/>
                  </a:lnTo>
                  <a:lnTo>
                    <a:pt x="120" y="23"/>
                  </a:lnTo>
                  <a:lnTo>
                    <a:pt x="121" y="23"/>
                  </a:lnTo>
                  <a:lnTo>
                    <a:pt x="121" y="22"/>
                  </a:lnTo>
                  <a:lnTo>
                    <a:pt x="122" y="22"/>
                  </a:lnTo>
                  <a:lnTo>
                    <a:pt x="122" y="21"/>
                  </a:lnTo>
                  <a:lnTo>
                    <a:pt x="123" y="20"/>
                  </a:lnTo>
                  <a:lnTo>
                    <a:pt x="124" y="20"/>
                  </a:lnTo>
                  <a:lnTo>
                    <a:pt x="124" y="21"/>
                  </a:lnTo>
                  <a:lnTo>
                    <a:pt x="127" y="21"/>
                  </a:lnTo>
                  <a:lnTo>
                    <a:pt x="127" y="20"/>
                  </a:lnTo>
                  <a:lnTo>
                    <a:pt x="128" y="20"/>
                  </a:lnTo>
                  <a:lnTo>
                    <a:pt x="128" y="21"/>
                  </a:lnTo>
                  <a:lnTo>
                    <a:pt x="129" y="22"/>
                  </a:lnTo>
                  <a:lnTo>
                    <a:pt x="132" y="22"/>
                  </a:lnTo>
                  <a:lnTo>
                    <a:pt x="132" y="23"/>
                  </a:lnTo>
                  <a:lnTo>
                    <a:pt x="133" y="22"/>
                  </a:lnTo>
                  <a:lnTo>
                    <a:pt x="134" y="22"/>
                  </a:lnTo>
                  <a:lnTo>
                    <a:pt x="134" y="23"/>
                  </a:lnTo>
                  <a:lnTo>
                    <a:pt x="135" y="23"/>
                  </a:lnTo>
                  <a:lnTo>
                    <a:pt x="136" y="23"/>
                  </a:lnTo>
                  <a:lnTo>
                    <a:pt x="136" y="22"/>
                  </a:lnTo>
                  <a:lnTo>
                    <a:pt x="138" y="22"/>
                  </a:lnTo>
                  <a:lnTo>
                    <a:pt x="139" y="22"/>
                  </a:lnTo>
                  <a:lnTo>
                    <a:pt x="140" y="21"/>
                  </a:lnTo>
                  <a:lnTo>
                    <a:pt x="141" y="21"/>
                  </a:lnTo>
                  <a:lnTo>
                    <a:pt x="142" y="20"/>
                  </a:lnTo>
                  <a:lnTo>
                    <a:pt x="142" y="20"/>
                  </a:lnTo>
                  <a:lnTo>
                    <a:pt x="142" y="18"/>
                  </a:lnTo>
                  <a:lnTo>
                    <a:pt x="142" y="18"/>
                  </a:lnTo>
                  <a:lnTo>
                    <a:pt x="142" y="17"/>
                  </a:lnTo>
                  <a:lnTo>
                    <a:pt x="142" y="16"/>
                  </a:lnTo>
                  <a:lnTo>
                    <a:pt x="142" y="15"/>
                  </a:lnTo>
                  <a:lnTo>
                    <a:pt x="143" y="15"/>
                  </a:lnTo>
                  <a:lnTo>
                    <a:pt x="145" y="15"/>
                  </a:lnTo>
                  <a:lnTo>
                    <a:pt x="145" y="14"/>
                  </a:lnTo>
                  <a:lnTo>
                    <a:pt x="146" y="14"/>
                  </a:lnTo>
                  <a:lnTo>
                    <a:pt x="147" y="14"/>
                  </a:lnTo>
                  <a:lnTo>
                    <a:pt x="148" y="14"/>
                  </a:lnTo>
                  <a:lnTo>
                    <a:pt x="148" y="15"/>
                  </a:lnTo>
                  <a:lnTo>
                    <a:pt x="149" y="14"/>
                  </a:lnTo>
                  <a:lnTo>
                    <a:pt x="151" y="14"/>
                  </a:lnTo>
                  <a:lnTo>
                    <a:pt x="151" y="15"/>
                  </a:lnTo>
                  <a:lnTo>
                    <a:pt x="152" y="16"/>
                  </a:lnTo>
                  <a:lnTo>
                    <a:pt x="153" y="16"/>
                  </a:lnTo>
                  <a:lnTo>
                    <a:pt x="154" y="16"/>
                  </a:lnTo>
                  <a:lnTo>
                    <a:pt x="155" y="17"/>
                  </a:lnTo>
                  <a:lnTo>
                    <a:pt x="155" y="16"/>
                  </a:lnTo>
                  <a:lnTo>
                    <a:pt x="158" y="15"/>
                  </a:lnTo>
                  <a:lnTo>
                    <a:pt x="158" y="14"/>
                  </a:lnTo>
                  <a:lnTo>
                    <a:pt x="159" y="14"/>
                  </a:lnTo>
                  <a:lnTo>
                    <a:pt x="160" y="14"/>
                  </a:lnTo>
                  <a:lnTo>
                    <a:pt x="161" y="13"/>
                  </a:lnTo>
                  <a:lnTo>
                    <a:pt x="162" y="13"/>
                  </a:lnTo>
                  <a:lnTo>
                    <a:pt x="164" y="13"/>
                  </a:lnTo>
                  <a:lnTo>
                    <a:pt x="166" y="13"/>
                  </a:lnTo>
                  <a:lnTo>
                    <a:pt x="166" y="11"/>
                  </a:lnTo>
                  <a:lnTo>
                    <a:pt x="167" y="11"/>
                  </a:lnTo>
                  <a:lnTo>
                    <a:pt x="168" y="13"/>
                  </a:lnTo>
                  <a:lnTo>
                    <a:pt x="169" y="13"/>
                  </a:lnTo>
                  <a:lnTo>
                    <a:pt x="171" y="11"/>
                  </a:lnTo>
                  <a:lnTo>
                    <a:pt x="173" y="9"/>
                  </a:lnTo>
                  <a:lnTo>
                    <a:pt x="175" y="8"/>
                  </a:lnTo>
                  <a:lnTo>
                    <a:pt x="178" y="8"/>
                  </a:lnTo>
                  <a:lnTo>
                    <a:pt x="179" y="8"/>
                  </a:lnTo>
                  <a:lnTo>
                    <a:pt x="180" y="7"/>
                  </a:lnTo>
                  <a:lnTo>
                    <a:pt x="182" y="5"/>
                  </a:lnTo>
                  <a:lnTo>
                    <a:pt x="185" y="4"/>
                  </a:lnTo>
                  <a:lnTo>
                    <a:pt x="186" y="4"/>
                  </a:lnTo>
                  <a:lnTo>
                    <a:pt x="186" y="3"/>
                  </a:lnTo>
                  <a:lnTo>
                    <a:pt x="187" y="2"/>
                  </a:lnTo>
                  <a:lnTo>
                    <a:pt x="188" y="2"/>
                  </a:lnTo>
                  <a:lnTo>
                    <a:pt x="190" y="1"/>
                  </a:lnTo>
                  <a:lnTo>
                    <a:pt x="191" y="1"/>
                  </a:lnTo>
                  <a:lnTo>
                    <a:pt x="191" y="0"/>
                  </a:lnTo>
                  <a:lnTo>
                    <a:pt x="192" y="0"/>
                  </a:lnTo>
                  <a:close/>
                  <a:moveTo>
                    <a:pt x="82" y="30"/>
                  </a:moveTo>
                  <a:lnTo>
                    <a:pt x="83" y="30"/>
                  </a:lnTo>
                  <a:lnTo>
                    <a:pt x="83" y="29"/>
                  </a:lnTo>
                  <a:lnTo>
                    <a:pt x="83" y="28"/>
                  </a:lnTo>
                  <a:lnTo>
                    <a:pt x="82" y="28"/>
                  </a:lnTo>
                  <a:lnTo>
                    <a:pt x="82" y="29"/>
                  </a:lnTo>
                  <a:lnTo>
                    <a:pt x="82" y="30"/>
                  </a:lnTo>
                  <a:close/>
                  <a:moveTo>
                    <a:pt x="84" y="29"/>
                  </a:moveTo>
                  <a:lnTo>
                    <a:pt x="83" y="30"/>
                  </a:lnTo>
                  <a:lnTo>
                    <a:pt x="84" y="31"/>
                  </a:lnTo>
                  <a:lnTo>
                    <a:pt x="85" y="30"/>
                  </a:lnTo>
                  <a:lnTo>
                    <a:pt x="85" y="29"/>
                  </a:lnTo>
                  <a:lnTo>
                    <a:pt x="84" y="2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98" name="Freeform 553">
              <a:extLst>
                <a:ext uri="{FF2B5EF4-FFF2-40B4-BE49-F238E27FC236}">
                  <a16:creationId xmlns:a16="http://schemas.microsoft.com/office/drawing/2014/main" id="{2DCD3EB0-4D7E-2023-20F7-874A3A60C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669" y="4078437"/>
              <a:ext cx="39688" cy="52388"/>
            </a:xfrm>
            <a:custGeom>
              <a:avLst/>
              <a:gdLst>
                <a:gd name="T0" fmla="*/ 21 w 25"/>
                <a:gd name="T1" fmla="*/ 5 h 33"/>
                <a:gd name="T2" fmla="*/ 22 w 25"/>
                <a:gd name="T3" fmla="*/ 6 h 33"/>
                <a:gd name="T4" fmla="*/ 24 w 25"/>
                <a:gd name="T5" fmla="*/ 6 h 33"/>
                <a:gd name="T6" fmla="*/ 24 w 25"/>
                <a:gd name="T7" fmla="*/ 7 h 33"/>
                <a:gd name="T8" fmla="*/ 24 w 25"/>
                <a:gd name="T9" fmla="*/ 8 h 33"/>
                <a:gd name="T10" fmla="*/ 24 w 25"/>
                <a:gd name="T11" fmla="*/ 9 h 33"/>
                <a:gd name="T12" fmla="*/ 24 w 25"/>
                <a:gd name="T13" fmla="*/ 11 h 33"/>
                <a:gd name="T14" fmla="*/ 22 w 25"/>
                <a:gd name="T15" fmla="*/ 12 h 33"/>
                <a:gd name="T16" fmla="*/ 24 w 25"/>
                <a:gd name="T17" fmla="*/ 14 h 33"/>
                <a:gd name="T18" fmla="*/ 25 w 25"/>
                <a:gd name="T19" fmla="*/ 17 h 33"/>
                <a:gd name="T20" fmla="*/ 25 w 25"/>
                <a:gd name="T21" fmla="*/ 18 h 33"/>
                <a:gd name="T22" fmla="*/ 25 w 25"/>
                <a:gd name="T23" fmla="*/ 22 h 33"/>
                <a:gd name="T24" fmla="*/ 24 w 25"/>
                <a:gd name="T25" fmla="*/ 22 h 33"/>
                <a:gd name="T26" fmla="*/ 22 w 25"/>
                <a:gd name="T27" fmla="*/ 22 h 33"/>
                <a:gd name="T28" fmla="*/ 21 w 25"/>
                <a:gd name="T29" fmla="*/ 25 h 33"/>
                <a:gd name="T30" fmla="*/ 21 w 25"/>
                <a:gd name="T31" fmla="*/ 26 h 33"/>
                <a:gd name="T32" fmla="*/ 21 w 25"/>
                <a:gd name="T33" fmla="*/ 28 h 33"/>
                <a:gd name="T34" fmla="*/ 21 w 25"/>
                <a:gd name="T35" fmla="*/ 30 h 33"/>
                <a:gd name="T36" fmla="*/ 21 w 25"/>
                <a:gd name="T37" fmla="*/ 32 h 33"/>
                <a:gd name="T38" fmla="*/ 21 w 25"/>
                <a:gd name="T39" fmla="*/ 33 h 33"/>
                <a:gd name="T40" fmla="*/ 20 w 25"/>
                <a:gd name="T41" fmla="*/ 33 h 33"/>
                <a:gd name="T42" fmla="*/ 18 w 25"/>
                <a:gd name="T43" fmla="*/ 33 h 33"/>
                <a:gd name="T44" fmla="*/ 17 w 25"/>
                <a:gd name="T45" fmla="*/ 33 h 33"/>
                <a:gd name="T46" fmla="*/ 14 w 25"/>
                <a:gd name="T47" fmla="*/ 33 h 33"/>
                <a:gd name="T48" fmla="*/ 13 w 25"/>
                <a:gd name="T49" fmla="*/ 33 h 33"/>
                <a:gd name="T50" fmla="*/ 11 w 25"/>
                <a:gd name="T51" fmla="*/ 32 h 33"/>
                <a:gd name="T52" fmla="*/ 9 w 25"/>
                <a:gd name="T53" fmla="*/ 32 h 33"/>
                <a:gd name="T54" fmla="*/ 8 w 25"/>
                <a:gd name="T55" fmla="*/ 31 h 33"/>
                <a:gd name="T56" fmla="*/ 7 w 25"/>
                <a:gd name="T57" fmla="*/ 31 h 33"/>
                <a:gd name="T58" fmla="*/ 6 w 25"/>
                <a:gd name="T59" fmla="*/ 30 h 33"/>
                <a:gd name="T60" fmla="*/ 6 w 25"/>
                <a:gd name="T61" fmla="*/ 28 h 33"/>
                <a:gd name="T62" fmla="*/ 4 w 25"/>
                <a:gd name="T63" fmla="*/ 27 h 33"/>
                <a:gd name="T64" fmla="*/ 4 w 25"/>
                <a:gd name="T65" fmla="*/ 26 h 33"/>
                <a:gd name="T66" fmla="*/ 4 w 25"/>
                <a:gd name="T67" fmla="*/ 25 h 33"/>
                <a:gd name="T68" fmla="*/ 4 w 25"/>
                <a:gd name="T69" fmla="*/ 24 h 33"/>
                <a:gd name="T70" fmla="*/ 2 w 25"/>
                <a:gd name="T71" fmla="*/ 24 h 33"/>
                <a:gd name="T72" fmla="*/ 2 w 25"/>
                <a:gd name="T73" fmla="*/ 22 h 33"/>
                <a:gd name="T74" fmla="*/ 1 w 25"/>
                <a:gd name="T75" fmla="*/ 21 h 33"/>
                <a:gd name="T76" fmla="*/ 0 w 25"/>
                <a:gd name="T77" fmla="*/ 22 h 33"/>
                <a:gd name="T78" fmla="*/ 0 w 25"/>
                <a:gd name="T79" fmla="*/ 21 h 33"/>
                <a:gd name="T80" fmla="*/ 0 w 25"/>
                <a:gd name="T81" fmla="*/ 20 h 33"/>
                <a:gd name="T82" fmla="*/ 0 w 25"/>
                <a:gd name="T83" fmla="*/ 18 h 33"/>
                <a:gd name="T84" fmla="*/ 0 w 25"/>
                <a:gd name="T85" fmla="*/ 15 h 33"/>
                <a:gd name="T86" fmla="*/ 0 w 25"/>
                <a:gd name="T87" fmla="*/ 14 h 33"/>
                <a:gd name="T88" fmla="*/ 2 w 25"/>
                <a:gd name="T89" fmla="*/ 12 h 33"/>
                <a:gd name="T90" fmla="*/ 4 w 25"/>
                <a:gd name="T91" fmla="*/ 11 h 33"/>
                <a:gd name="T92" fmla="*/ 5 w 25"/>
                <a:gd name="T93" fmla="*/ 8 h 33"/>
                <a:gd name="T94" fmla="*/ 6 w 25"/>
                <a:gd name="T95" fmla="*/ 5 h 33"/>
                <a:gd name="T96" fmla="*/ 6 w 25"/>
                <a:gd name="T97" fmla="*/ 4 h 33"/>
                <a:gd name="T98" fmla="*/ 8 w 25"/>
                <a:gd name="T99" fmla="*/ 2 h 33"/>
                <a:gd name="T100" fmla="*/ 9 w 25"/>
                <a:gd name="T101" fmla="*/ 0 h 33"/>
                <a:gd name="T102" fmla="*/ 11 w 25"/>
                <a:gd name="T103" fmla="*/ 0 h 33"/>
                <a:gd name="T104" fmla="*/ 12 w 25"/>
                <a:gd name="T105" fmla="*/ 0 h 33"/>
                <a:gd name="T106" fmla="*/ 14 w 25"/>
                <a:gd name="T107" fmla="*/ 1 h 33"/>
                <a:gd name="T108" fmla="*/ 17 w 25"/>
                <a:gd name="T109" fmla="*/ 2 h 33"/>
                <a:gd name="T110" fmla="*/ 18 w 25"/>
                <a:gd name="T111" fmla="*/ 4 h 33"/>
                <a:gd name="T112" fmla="*/ 18 w 25"/>
                <a:gd name="T113" fmla="*/ 4 h 33"/>
                <a:gd name="T114" fmla="*/ 19 w 25"/>
                <a:gd name="T115" fmla="*/ 5 h 33"/>
                <a:gd name="T116" fmla="*/ 20 w 25"/>
                <a:gd name="T117" fmla="*/ 6 h 33"/>
                <a:gd name="T118" fmla="*/ 20 w 25"/>
                <a:gd name="T119" fmla="*/ 5 h 33"/>
                <a:gd name="T120" fmla="*/ 21 w 25"/>
                <a:gd name="T121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" h="33">
                  <a:moveTo>
                    <a:pt x="21" y="5"/>
                  </a:moveTo>
                  <a:lnTo>
                    <a:pt x="22" y="6"/>
                  </a:lnTo>
                  <a:lnTo>
                    <a:pt x="24" y="6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4" y="9"/>
                  </a:lnTo>
                  <a:lnTo>
                    <a:pt x="24" y="11"/>
                  </a:lnTo>
                  <a:lnTo>
                    <a:pt x="22" y="12"/>
                  </a:lnTo>
                  <a:lnTo>
                    <a:pt x="24" y="14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22"/>
                  </a:lnTo>
                  <a:lnTo>
                    <a:pt x="24" y="22"/>
                  </a:lnTo>
                  <a:lnTo>
                    <a:pt x="22" y="22"/>
                  </a:lnTo>
                  <a:lnTo>
                    <a:pt x="21" y="25"/>
                  </a:lnTo>
                  <a:lnTo>
                    <a:pt x="21" y="26"/>
                  </a:lnTo>
                  <a:lnTo>
                    <a:pt x="21" y="28"/>
                  </a:lnTo>
                  <a:lnTo>
                    <a:pt x="21" y="30"/>
                  </a:lnTo>
                  <a:lnTo>
                    <a:pt x="21" y="32"/>
                  </a:lnTo>
                  <a:lnTo>
                    <a:pt x="21" y="33"/>
                  </a:lnTo>
                  <a:lnTo>
                    <a:pt x="20" y="33"/>
                  </a:lnTo>
                  <a:lnTo>
                    <a:pt x="18" y="33"/>
                  </a:lnTo>
                  <a:lnTo>
                    <a:pt x="17" y="33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1" y="32"/>
                  </a:lnTo>
                  <a:lnTo>
                    <a:pt x="9" y="32"/>
                  </a:lnTo>
                  <a:lnTo>
                    <a:pt x="8" y="31"/>
                  </a:lnTo>
                  <a:lnTo>
                    <a:pt x="7" y="31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4" y="27"/>
                  </a:lnTo>
                  <a:lnTo>
                    <a:pt x="4" y="26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2" y="12"/>
                  </a:lnTo>
                  <a:lnTo>
                    <a:pt x="4" y="11"/>
                  </a:lnTo>
                  <a:lnTo>
                    <a:pt x="5" y="8"/>
                  </a:lnTo>
                  <a:lnTo>
                    <a:pt x="6" y="5"/>
                  </a:lnTo>
                  <a:lnTo>
                    <a:pt x="6" y="4"/>
                  </a:lnTo>
                  <a:lnTo>
                    <a:pt x="8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4" y="1"/>
                  </a:lnTo>
                  <a:lnTo>
                    <a:pt x="17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9" y="5"/>
                  </a:lnTo>
                  <a:lnTo>
                    <a:pt x="20" y="6"/>
                  </a:lnTo>
                  <a:lnTo>
                    <a:pt x="20" y="5"/>
                  </a:lnTo>
                  <a:lnTo>
                    <a:pt x="21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399" name="Freeform 554">
              <a:extLst>
                <a:ext uri="{FF2B5EF4-FFF2-40B4-BE49-F238E27FC236}">
                  <a16:creationId xmlns:a16="http://schemas.microsoft.com/office/drawing/2014/main" id="{5B02ED3A-F60C-F261-DA6F-25ECA5EFF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694" y="3357712"/>
              <a:ext cx="55563" cy="63500"/>
            </a:xfrm>
            <a:custGeom>
              <a:avLst/>
              <a:gdLst>
                <a:gd name="T0" fmla="*/ 29 w 35"/>
                <a:gd name="T1" fmla="*/ 2 h 40"/>
                <a:gd name="T2" fmla="*/ 28 w 35"/>
                <a:gd name="T3" fmla="*/ 4 h 40"/>
                <a:gd name="T4" fmla="*/ 27 w 35"/>
                <a:gd name="T5" fmla="*/ 7 h 40"/>
                <a:gd name="T6" fmla="*/ 29 w 35"/>
                <a:gd name="T7" fmla="*/ 6 h 40"/>
                <a:gd name="T8" fmla="*/ 27 w 35"/>
                <a:gd name="T9" fmla="*/ 8 h 40"/>
                <a:gd name="T10" fmla="*/ 27 w 35"/>
                <a:gd name="T11" fmla="*/ 10 h 40"/>
                <a:gd name="T12" fmla="*/ 28 w 35"/>
                <a:gd name="T13" fmla="*/ 12 h 40"/>
                <a:gd name="T14" fmla="*/ 30 w 35"/>
                <a:gd name="T15" fmla="*/ 12 h 40"/>
                <a:gd name="T16" fmla="*/ 32 w 35"/>
                <a:gd name="T17" fmla="*/ 13 h 40"/>
                <a:gd name="T18" fmla="*/ 34 w 35"/>
                <a:gd name="T19" fmla="*/ 13 h 40"/>
                <a:gd name="T20" fmla="*/ 34 w 35"/>
                <a:gd name="T21" fmla="*/ 13 h 40"/>
                <a:gd name="T22" fmla="*/ 34 w 35"/>
                <a:gd name="T23" fmla="*/ 15 h 40"/>
                <a:gd name="T24" fmla="*/ 34 w 35"/>
                <a:gd name="T25" fmla="*/ 16 h 40"/>
                <a:gd name="T26" fmla="*/ 34 w 35"/>
                <a:gd name="T27" fmla="*/ 17 h 40"/>
                <a:gd name="T28" fmla="*/ 32 w 35"/>
                <a:gd name="T29" fmla="*/ 17 h 40"/>
                <a:gd name="T30" fmla="*/ 30 w 35"/>
                <a:gd name="T31" fmla="*/ 20 h 40"/>
                <a:gd name="T32" fmla="*/ 29 w 35"/>
                <a:gd name="T33" fmla="*/ 21 h 40"/>
                <a:gd name="T34" fmla="*/ 28 w 35"/>
                <a:gd name="T35" fmla="*/ 22 h 40"/>
                <a:gd name="T36" fmla="*/ 27 w 35"/>
                <a:gd name="T37" fmla="*/ 23 h 40"/>
                <a:gd name="T38" fmla="*/ 26 w 35"/>
                <a:gd name="T39" fmla="*/ 27 h 40"/>
                <a:gd name="T40" fmla="*/ 23 w 35"/>
                <a:gd name="T41" fmla="*/ 28 h 40"/>
                <a:gd name="T42" fmla="*/ 23 w 35"/>
                <a:gd name="T43" fmla="*/ 30 h 40"/>
                <a:gd name="T44" fmla="*/ 22 w 35"/>
                <a:gd name="T45" fmla="*/ 33 h 40"/>
                <a:gd name="T46" fmla="*/ 21 w 35"/>
                <a:gd name="T47" fmla="*/ 35 h 40"/>
                <a:gd name="T48" fmla="*/ 19 w 35"/>
                <a:gd name="T49" fmla="*/ 38 h 40"/>
                <a:gd name="T50" fmla="*/ 16 w 35"/>
                <a:gd name="T51" fmla="*/ 39 h 40"/>
                <a:gd name="T52" fmla="*/ 15 w 35"/>
                <a:gd name="T53" fmla="*/ 40 h 40"/>
                <a:gd name="T54" fmla="*/ 13 w 35"/>
                <a:gd name="T55" fmla="*/ 40 h 40"/>
                <a:gd name="T56" fmla="*/ 8 w 35"/>
                <a:gd name="T57" fmla="*/ 35 h 40"/>
                <a:gd name="T58" fmla="*/ 6 w 35"/>
                <a:gd name="T59" fmla="*/ 32 h 40"/>
                <a:gd name="T60" fmla="*/ 4 w 35"/>
                <a:gd name="T61" fmla="*/ 29 h 40"/>
                <a:gd name="T62" fmla="*/ 4 w 35"/>
                <a:gd name="T63" fmla="*/ 26 h 40"/>
                <a:gd name="T64" fmla="*/ 4 w 35"/>
                <a:gd name="T65" fmla="*/ 23 h 40"/>
                <a:gd name="T66" fmla="*/ 4 w 35"/>
                <a:gd name="T67" fmla="*/ 17 h 40"/>
                <a:gd name="T68" fmla="*/ 4 w 35"/>
                <a:gd name="T69" fmla="*/ 16 h 40"/>
                <a:gd name="T70" fmla="*/ 4 w 35"/>
                <a:gd name="T71" fmla="*/ 14 h 40"/>
                <a:gd name="T72" fmla="*/ 3 w 35"/>
                <a:gd name="T73" fmla="*/ 13 h 40"/>
                <a:gd name="T74" fmla="*/ 2 w 35"/>
                <a:gd name="T75" fmla="*/ 12 h 40"/>
                <a:gd name="T76" fmla="*/ 1 w 35"/>
                <a:gd name="T77" fmla="*/ 10 h 40"/>
                <a:gd name="T78" fmla="*/ 0 w 35"/>
                <a:gd name="T79" fmla="*/ 9 h 40"/>
                <a:gd name="T80" fmla="*/ 1 w 35"/>
                <a:gd name="T81" fmla="*/ 8 h 40"/>
                <a:gd name="T82" fmla="*/ 2 w 35"/>
                <a:gd name="T83" fmla="*/ 6 h 40"/>
                <a:gd name="T84" fmla="*/ 4 w 35"/>
                <a:gd name="T85" fmla="*/ 6 h 40"/>
                <a:gd name="T86" fmla="*/ 6 w 35"/>
                <a:gd name="T87" fmla="*/ 7 h 40"/>
                <a:gd name="T88" fmla="*/ 7 w 35"/>
                <a:gd name="T89" fmla="*/ 8 h 40"/>
                <a:gd name="T90" fmla="*/ 8 w 35"/>
                <a:gd name="T91" fmla="*/ 9 h 40"/>
                <a:gd name="T92" fmla="*/ 10 w 35"/>
                <a:gd name="T93" fmla="*/ 9 h 40"/>
                <a:gd name="T94" fmla="*/ 13 w 35"/>
                <a:gd name="T95" fmla="*/ 9 h 40"/>
                <a:gd name="T96" fmla="*/ 15 w 35"/>
                <a:gd name="T97" fmla="*/ 9 h 40"/>
                <a:gd name="T98" fmla="*/ 16 w 35"/>
                <a:gd name="T99" fmla="*/ 8 h 40"/>
                <a:gd name="T100" fmla="*/ 17 w 35"/>
                <a:gd name="T101" fmla="*/ 7 h 40"/>
                <a:gd name="T102" fmla="*/ 17 w 35"/>
                <a:gd name="T103" fmla="*/ 4 h 40"/>
                <a:gd name="T104" fmla="*/ 19 w 35"/>
                <a:gd name="T105" fmla="*/ 1 h 40"/>
                <a:gd name="T106" fmla="*/ 20 w 35"/>
                <a:gd name="T107" fmla="*/ 0 h 40"/>
                <a:gd name="T108" fmla="*/ 21 w 35"/>
                <a:gd name="T109" fmla="*/ 1 h 40"/>
                <a:gd name="T110" fmla="*/ 22 w 35"/>
                <a:gd name="T111" fmla="*/ 2 h 40"/>
                <a:gd name="T112" fmla="*/ 23 w 35"/>
                <a:gd name="T113" fmla="*/ 1 h 40"/>
                <a:gd name="T114" fmla="*/ 23 w 35"/>
                <a:gd name="T115" fmla="*/ 0 h 40"/>
                <a:gd name="T116" fmla="*/ 25 w 35"/>
                <a:gd name="T117" fmla="*/ 1 h 40"/>
                <a:gd name="T118" fmla="*/ 26 w 35"/>
                <a:gd name="T119" fmla="*/ 0 h 40"/>
                <a:gd name="T120" fmla="*/ 28 w 35"/>
                <a:gd name="T121" fmla="*/ 1 h 40"/>
                <a:gd name="T122" fmla="*/ 29 w 35"/>
                <a:gd name="T123" fmla="*/ 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" h="40">
                  <a:moveTo>
                    <a:pt x="29" y="1"/>
                  </a:moveTo>
                  <a:lnTo>
                    <a:pt x="29" y="2"/>
                  </a:lnTo>
                  <a:lnTo>
                    <a:pt x="28" y="2"/>
                  </a:lnTo>
                  <a:lnTo>
                    <a:pt x="28" y="4"/>
                  </a:lnTo>
                  <a:lnTo>
                    <a:pt x="27" y="6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9" y="6"/>
                  </a:lnTo>
                  <a:lnTo>
                    <a:pt x="28" y="7"/>
                  </a:lnTo>
                  <a:lnTo>
                    <a:pt x="27" y="8"/>
                  </a:lnTo>
                  <a:lnTo>
                    <a:pt x="27" y="9"/>
                  </a:lnTo>
                  <a:lnTo>
                    <a:pt x="27" y="10"/>
                  </a:lnTo>
                  <a:lnTo>
                    <a:pt x="27" y="12"/>
                  </a:lnTo>
                  <a:lnTo>
                    <a:pt x="28" y="12"/>
                  </a:lnTo>
                  <a:lnTo>
                    <a:pt x="29" y="12"/>
                  </a:lnTo>
                  <a:lnTo>
                    <a:pt x="30" y="12"/>
                  </a:lnTo>
                  <a:lnTo>
                    <a:pt x="30" y="13"/>
                  </a:lnTo>
                  <a:lnTo>
                    <a:pt x="32" y="13"/>
                  </a:lnTo>
                  <a:lnTo>
                    <a:pt x="33" y="13"/>
                  </a:lnTo>
                  <a:lnTo>
                    <a:pt x="34" y="13"/>
                  </a:lnTo>
                  <a:lnTo>
                    <a:pt x="35" y="13"/>
                  </a:lnTo>
                  <a:lnTo>
                    <a:pt x="34" y="13"/>
                  </a:lnTo>
                  <a:lnTo>
                    <a:pt x="34" y="14"/>
                  </a:lnTo>
                  <a:lnTo>
                    <a:pt x="34" y="15"/>
                  </a:lnTo>
                  <a:lnTo>
                    <a:pt x="35" y="16"/>
                  </a:lnTo>
                  <a:lnTo>
                    <a:pt x="34" y="16"/>
                  </a:lnTo>
                  <a:lnTo>
                    <a:pt x="34" y="16"/>
                  </a:lnTo>
                  <a:lnTo>
                    <a:pt x="34" y="17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19"/>
                  </a:lnTo>
                  <a:lnTo>
                    <a:pt x="30" y="20"/>
                  </a:lnTo>
                  <a:lnTo>
                    <a:pt x="30" y="21"/>
                  </a:lnTo>
                  <a:lnTo>
                    <a:pt x="29" y="21"/>
                  </a:lnTo>
                  <a:lnTo>
                    <a:pt x="28" y="21"/>
                  </a:lnTo>
                  <a:lnTo>
                    <a:pt x="28" y="22"/>
                  </a:lnTo>
                  <a:lnTo>
                    <a:pt x="27" y="22"/>
                  </a:lnTo>
                  <a:lnTo>
                    <a:pt x="27" y="23"/>
                  </a:lnTo>
                  <a:lnTo>
                    <a:pt x="26" y="26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3" y="28"/>
                  </a:lnTo>
                  <a:lnTo>
                    <a:pt x="23" y="29"/>
                  </a:lnTo>
                  <a:lnTo>
                    <a:pt x="23" y="30"/>
                  </a:lnTo>
                  <a:lnTo>
                    <a:pt x="23" y="32"/>
                  </a:lnTo>
                  <a:lnTo>
                    <a:pt x="22" y="33"/>
                  </a:lnTo>
                  <a:lnTo>
                    <a:pt x="22" y="34"/>
                  </a:lnTo>
                  <a:lnTo>
                    <a:pt x="21" y="35"/>
                  </a:lnTo>
                  <a:lnTo>
                    <a:pt x="20" y="36"/>
                  </a:lnTo>
                  <a:lnTo>
                    <a:pt x="19" y="38"/>
                  </a:lnTo>
                  <a:lnTo>
                    <a:pt x="17" y="38"/>
                  </a:lnTo>
                  <a:lnTo>
                    <a:pt x="16" y="39"/>
                  </a:lnTo>
                  <a:lnTo>
                    <a:pt x="15" y="39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40"/>
                  </a:lnTo>
                  <a:lnTo>
                    <a:pt x="8" y="40"/>
                  </a:lnTo>
                  <a:lnTo>
                    <a:pt x="8" y="35"/>
                  </a:lnTo>
                  <a:lnTo>
                    <a:pt x="7" y="33"/>
                  </a:lnTo>
                  <a:lnTo>
                    <a:pt x="6" y="32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26"/>
                  </a:lnTo>
                  <a:lnTo>
                    <a:pt x="4" y="25"/>
                  </a:lnTo>
                  <a:lnTo>
                    <a:pt x="4" y="23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1" y="8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8"/>
                  </a:lnTo>
                  <a:lnTo>
                    <a:pt x="7" y="9"/>
                  </a:lnTo>
                  <a:lnTo>
                    <a:pt x="8" y="9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2" y="9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15" y="9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9" y="2"/>
                  </a:lnTo>
                  <a:lnTo>
                    <a:pt x="19" y="1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3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00" name="Freeform 555">
              <a:extLst>
                <a:ext uri="{FF2B5EF4-FFF2-40B4-BE49-F238E27FC236}">
                  <a16:creationId xmlns:a16="http://schemas.microsoft.com/office/drawing/2014/main" id="{BB2A0BEF-D726-DEED-36BC-7A29077B6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931" y="3319612"/>
              <a:ext cx="61913" cy="52388"/>
            </a:xfrm>
            <a:custGeom>
              <a:avLst/>
              <a:gdLst>
                <a:gd name="T0" fmla="*/ 30 w 39"/>
                <a:gd name="T1" fmla="*/ 1 h 33"/>
                <a:gd name="T2" fmla="*/ 31 w 39"/>
                <a:gd name="T3" fmla="*/ 4 h 33"/>
                <a:gd name="T4" fmla="*/ 32 w 39"/>
                <a:gd name="T5" fmla="*/ 6 h 33"/>
                <a:gd name="T6" fmla="*/ 36 w 39"/>
                <a:gd name="T7" fmla="*/ 7 h 33"/>
                <a:gd name="T8" fmla="*/ 37 w 39"/>
                <a:gd name="T9" fmla="*/ 10 h 33"/>
                <a:gd name="T10" fmla="*/ 38 w 39"/>
                <a:gd name="T11" fmla="*/ 12 h 33"/>
                <a:gd name="T12" fmla="*/ 38 w 39"/>
                <a:gd name="T13" fmla="*/ 13 h 33"/>
                <a:gd name="T14" fmla="*/ 37 w 39"/>
                <a:gd name="T15" fmla="*/ 17 h 33"/>
                <a:gd name="T16" fmla="*/ 38 w 39"/>
                <a:gd name="T17" fmla="*/ 18 h 33"/>
                <a:gd name="T18" fmla="*/ 38 w 39"/>
                <a:gd name="T19" fmla="*/ 21 h 33"/>
                <a:gd name="T20" fmla="*/ 37 w 39"/>
                <a:gd name="T21" fmla="*/ 25 h 33"/>
                <a:gd name="T22" fmla="*/ 33 w 39"/>
                <a:gd name="T23" fmla="*/ 25 h 33"/>
                <a:gd name="T24" fmla="*/ 30 w 39"/>
                <a:gd name="T25" fmla="*/ 24 h 33"/>
                <a:gd name="T26" fmla="*/ 28 w 39"/>
                <a:gd name="T27" fmla="*/ 25 h 33"/>
                <a:gd name="T28" fmla="*/ 26 w 39"/>
                <a:gd name="T29" fmla="*/ 24 h 33"/>
                <a:gd name="T30" fmla="*/ 25 w 39"/>
                <a:gd name="T31" fmla="*/ 26 h 33"/>
                <a:gd name="T32" fmla="*/ 23 w 39"/>
                <a:gd name="T33" fmla="*/ 25 h 33"/>
                <a:gd name="T34" fmla="*/ 22 w 39"/>
                <a:gd name="T35" fmla="*/ 25 h 33"/>
                <a:gd name="T36" fmla="*/ 20 w 39"/>
                <a:gd name="T37" fmla="*/ 30 h 33"/>
                <a:gd name="T38" fmla="*/ 19 w 39"/>
                <a:gd name="T39" fmla="*/ 32 h 33"/>
                <a:gd name="T40" fmla="*/ 17 w 39"/>
                <a:gd name="T41" fmla="*/ 33 h 33"/>
                <a:gd name="T42" fmla="*/ 13 w 39"/>
                <a:gd name="T43" fmla="*/ 33 h 33"/>
                <a:gd name="T44" fmla="*/ 10 w 39"/>
                <a:gd name="T45" fmla="*/ 33 h 33"/>
                <a:gd name="T46" fmla="*/ 9 w 39"/>
                <a:gd name="T47" fmla="*/ 31 h 33"/>
                <a:gd name="T48" fmla="*/ 6 w 39"/>
                <a:gd name="T49" fmla="*/ 30 h 33"/>
                <a:gd name="T50" fmla="*/ 4 w 39"/>
                <a:gd name="T51" fmla="*/ 32 h 33"/>
                <a:gd name="T52" fmla="*/ 2 w 39"/>
                <a:gd name="T53" fmla="*/ 31 h 33"/>
                <a:gd name="T54" fmla="*/ 0 w 39"/>
                <a:gd name="T55" fmla="*/ 27 h 33"/>
                <a:gd name="T56" fmla="*/ 2 w 39"/>
                <a:gd name="T57" fmla="*/ 25 h 33"/>
                <a:gd name="T58" fmla="*/ 3 w 39"/>
                <a:gd name="T59" fmla="*/ 23 h 33"/>
                <a:gd name="T60" fmla="*/ 6 w 39"/>
                <a:gd name="T61" fmla="*/ 21 h 33"/>
                <a:gd name="T62" fmla="*/ 6 w 39"/>
                <a:gd name="T63" fmla="*/ 15 h 33"/>
                <a:gd name="T64" fmla="*/ 7 w 39"/>
                <a:gd name="T65" fmla="*/ 13 h 33"/>
                <a:gd name="T66" fmla="*/ 9 w 39"/>
                <a:gd name="T67" fmla="*/ 12 h 33"/>
                <a:gd name="T68" fmla="*/ 12 w 39"/>
                <a:gd name="T69" fmla="*/ 10 h 33"/>
                <a:gd name="T70" fmla="*/ 15 w 39"/>
                <a:gd name="T71" fmla="*/ 7 h 33"/>
                <a:gd name="T72" fmla="*/ 18 w 39"/>
                <a:gd name="T73" fmla="*/ 6 h 33"/>
                <a:gd name="T74" fmla="*/ 20 w 39"/>
                <a:gd name="T75" fmla="*/ 7 h 33"/>
                <a:gd name="T76" fmla="*/ 23 w 39"/>
                <a:gd name="T77" fmla="*/ 7 h 33"/>
                <a:gd name="T78" fmla="*/ 26 w 39"/>
                <a:gd name="T79" fmla="*/ 5 h 33"/>
                <a:gd name="T80" fmla="*/ 28 w 39"/>
                <a:gd name="T81" fmla="*/ 1 h 33"/>
                <a:gd name="T82" fmla="*/ 30 w 39"/>
                <a:gd name="T83" fmla="*/ 1 h 33"/>
                <a:gd name="T84" fmla="*/ 31 w 39"/>
                <a:gd name="T8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9" h="33">
                  <a:moveTo>
                    <a:pt x="31" y="0"/>
                  </a:moveTo>
                  <a:lnTo>
                    <a:pt x="31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1" y="2"/>
                  </a:lnTo>
                  <a:lnTo>
                    <a:pt x="31" y="4"/>
                  </a:lnTo>
                  <a:lnTo>
                    <a:pt x="32" y="4"/>
                  </a:lnTo>
                  <a:lnTo>
                    <a:pt x="32" y="5"/>
                  </a:lnTo>
                  <a:lnTo>
                    <a:pt x="32" y="6"/>
                  </a:lnTo>
                  <a:lnTo>
                    <a:pt x="33" y="6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6" y="8"/>
                  </a:lnTo>
                  <a:lnTo>
                    <a:pt x="36" y="10"/>
                  </a:lnTo>
                  <a:lnTo>
                    <a:pt x="37" y="10"/>
                  </a:lnTo>
                  <a:lnTo>
                    <a:pt x="37" y="11"/>
                  </a:lnTo>
                  <a:lnTo>
                    <a:pt x="38" y="11"/>
                  </a:lnTo>
                  <a:lnTo>
                    <a:pt x="38" y="12"/>
                  </a:lnTo>
                  <a:lnTo>
                    <a:pt x="37" y="12"/>
                  </a:lnTo>
                  <a:lnTo>
                    <a:pt x="38" y="12"/>
                  </a:lnTo>
                  <a:lnTo>
                    <a:pt x="38" y="13"/>
                  </a:lnTo>
                  <a:lnTo>
                    <a:pt x="38" y="14"/>
                  </a:lnTo>
                  <a:lnTo>
                    <a:pt x="37" y="15"/>
                  </a:lnTo>
                  <a:lnTo>
                    <a:pt x="37" y="17"/>
                  </a:lnTo>
                  <a:lnTo>
                    <a:pt x="38" y="17"/>
                  </a:lnTo>
                  <a:lnTo>
                    <a:pt x="37" y="18"/>
                  </a:lnTo>
                  <a:lnTo>
                    <a:pt x="38" y="18"/>
                  </a:lnTo>
                  <a:lnTo>
                    <a:pt x="38" y="19"/>
                  </a:lnTo>
                  <a:lnTo>
                    <a:pt x="39" y="19"/>
                  </a:lnTo>
                  <a:lnTo>
                    <a:pt x="38" y="21"/>
                  </a:lnTo>
                  <a:lnTo>
                    <a:pt x="38" y="23"/>
                  </a:lnTo>
                  <a:lnTo>
                    <a:pt x="38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3" y="25"/>
                  </a:lnTo>
                  <a:lnTo>
                    <a:pt x="32" y="25"/>
                  </a:lnTo>
                  <a:lnTo>
                    <a:pt x="31" y="25"/>
                  </a:lnTo>
                  <a:lnTo>
                    <a:pt x="30" y="24"/>
                  </a:lnTo>
                  <a:lnTo>
                    <a:pt x="29" y="24"/>
                  </a:lnTo>
                  <a:lnTo>
                    <a:pt x="28" y="24"/>
                  </a:lnTo>
                  <a:lnTo>
                    <a:pt x="28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5"/>
                  </a:lnTo>
                  <a:lnTo>
                    <a:pt x="26" y="26"/>
                  </a:lnTo>
                  <a:lnTo>
                    <a:pt x="25" y="26"/>
                  </a:lnTo>
                  <a:lnTo>
                    <a:pt x="24" y="26"/>
                  </a:lnTo>
                  <a:lnTo>
                    <a:pt x="24" y="25"/>
                  </a:lnTo>
                  <a:lnTo>
                    <a:pt x="23" y="25"/>
                  </a:lnTo>
                  <a:lnTo>
                    <a:pt x="23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6"/>
                  </a:lnTo>
                  <a:lnTo>
                    <a:pt x="20" y="28"/>
                  </a:lnTo>
                  <a:lnTo>
                    <a:pt x="20" y="30"/>
                  </a:lnTo>
                  <a:lnTo>
                    <a:pt x="20" y="31"/>
                  </a:lnTo>
                  <a:lnTo>
                    <a:pt x="20" y="32"/>
                  </a:lnTo>
                  <a:lnTo>
                    <a:pt x="19" y="32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17" y="33"/>
                  </a:lnTo>
                  <a:lnTo>
                    <a:pt x="16" y="33"/>
                  </a:lnTo>
                  <a:lnTo>
                    <a:pt x="15" y="33"/>
                  </a:lnTo>
                  <a:lnTo>
                    <a:pt x="13" y="33"/>
                  </a:lnTo>
                  <a:lnTo>
                    <a:pt x="12" y="33"/>
                  </a:lnTo>
                  <a:lnTo>
                    <a:pt x="11" y="33"/>
                  </a:lnTo>
                  <a:lnTo>
                    <a:pt x="10" y="33"/>
                  </a:lnTo>
                  <a:lnTo>
                    <a:pt x="10" y="32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30"/>
                  </a:lnTo>
                  <a:lnTo>
                    <a:pt x="7" y="30"/>
                  </a:lnTo>
                  <a:lnTo>
                    <a:pt x="6" y="30"/>
                  </a:lnTo>
                  <a:lnTo>
                    <a:pt x="5" y="30"/>
                  </a:lnTo>
                  <a:lnTo>
                    <a:pt x="4" y="30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3" y="31"/>
                  </a:lnTo>
                  <a:lnTo>
                    <a:pt x="2" y="31"/>
                  </a:lnTo>
                  <a:lnTo>
                    <a:pt x="2" y="28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3" y="25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4" y="23"/>
                  </a:lnTo>
                  <a:lnTo>
                    <a:pt x="5" y="23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10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8"/>
                  </a:lnTo>
                  <a:lnTo>
                    <a:pt x="22" y="8"/>
                  </a:lnTo>
                  <a:lnTo>
                    <a:pt x="23" y="7"/>
                  </a:lnTo>
                  <a:lnTo>
                    <a:pt x="24" y="7"/>
                  </a:lnTo>
                  <a:lnTo>
                    <a:pt x="25" y="6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8" y="2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1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01" name="Freeform 556">
              <a:extLst>
                <a:ext uri="{FF2B5EF4-FFF2-40B4-BE49-F238E27FC236}">
                  <a16:creationId xmlns:a16="http://schemas.microsoft.com/office/drawing/2014/main" id="{C9B89B6E-9524-4347-81EA-D5104B83F7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0944" y="2405212"/>
              <a:ext cx="265113" cy="592138"/>
            </a:xfrm>
            <a:custGeom>
              <a:avLst/>
              <a:gdLst>
                <a:gd name="T0" fmla="*/ 106 w 167"/>
                <a:gd name="T1" fmla="*/ 361 h 373"/>
                <a:gd name="T2" fmla="*/ 113 w 167"/>
                <a:gd name="T3" fmla="*/ 354 h 373"/>
                <a:gd name="T4" fmla="*/ 113 w 167"/>
                <a:gd name="T5" fmla="*/ 344 h 373"/>
                <a:gd name="T6" fmla="*/ 118 w 167"/>
                <a:gd name="T7" fmla="*/ 338 h 373"/>
                <a:gd name="T8" fmla="*/ 113 w 167"/>
                <a:gd name="T9" fmla="*/ 332 h 373"/>
                <a:gd name="T10" fmla="*/ 110 w 167"/>
                <a:gd name="T11" fmla="*/ 324 h 373"/>
                <a:gd name="T12" fmla="*/ 115 w 167"/>
                <a:gd name="T13" fmla="*/ 324 h 373"/>
                <a:gd name="T14" fmla="*/ 22 w 167"/>
                <a:gd name="T15" fmla="*/ 291 h 373"/>
                <a:gd name="T16" fmla="*/ 44 w 167"/>
                <a:gd name="T17" fmla="*/ 250 h 373"/>
                <a:gd name="T18" fmla="*/ 29 w 167"/>
                <a:gd name="T19" fmla="*/ 200 h 373"/>
                <a:gd name="T20" fmla="*/ 27 w 167"/>
                <a:gd name="T21" fmla="*/ 187 h 373"/>
                <a:gd name="T22" fmla="*/ 105 w 167"/>
                <a:gd name="T23" fmla="*/ 4 h 373"/>
                <a:gd name="T24" fmla="*/ 119 w 167"/>
                <a:gd name="T25" fmla="*/ 20 h 373"/>
                <a:gd name="T26" fmla="*/ 120 w 167"/>
                <a:gd name="T27" fmla="*/ 48 h 373"/>
                <a:gd name="T28" fmla="*/ 110 w 167"/>
                <a:gd name="T29" fmla="*/ 67 h 373"/>
                <a:gd name="T30" fmla="*/ 102 w 167"/>
                <a:gd name="T31" fmla="*/ 91 h 373"/>
                <a:gd name="T32" fmla="*/ 120 w 167"/>
                <a:gd name="T33" fmla="*/ 97 h 373"/>
                <a:gd name="T34" fmla="*/ 134 w 167"/>
                <a:gd name="T35" fmla="*/ 114 h 373"/>
                <a:gd name="T36" fmla="*/ 137 w 167"/>
                <a:gd name="T37" fmla="*/ 132 h 373"/>
                <a:gd name="T38" fmla="*/ 153 w 167"/>
                <a:gd name="T39" fmla="*/ 145 h 373"/>
                <a:gd name="T40" fmla="*/ 158 w 167"/>
                <a:gd name="T41" fmla="*/ 150 h 373"/>
                <a:gd name="T42" fmla="*/ 144 w 167"/>
                <a:gd name="T43" fmla="*/ 167 h 373"/>
                <a:gd name="T44" fmla="*/ 121 w 167"/>
                <a:gd name="T45" fmla="*/ 181 h 373"/>
                <a:gd name="T46" fmla="*/ 105 w 167"/>
                <a:gd name="T47" fmla="*/ 190 h 373"/>
                <a:gd name="T48" fmla="*/ 101 w 167"/>
                <a:gd name="T49" fmla="*/ 209 h 373"/>
                <a:gd name="T50" fmla="*/ 113 w 167"/>
                <a:gd name="T51" fmla="*/ 233 h 373"/>
                <a:gd name="T52" fmla="*/ 124 w 167"/>
                <a:gd name="T53" fmla="*/ 250 h 373"/>
                <a:gd name="T54" fmla="*/ 112 w 167"/>
                <a:gd name="T55" fmla="*/ 271 h 373"/>
                <a:gd name="T56" fmla="*/ 130 w 167"/>
                <a:gd name="T57" fmla="*/ 299 h 373"/>
                <a:gd name="T58" fmla="*/ 134 w 167"/>
                <a:gd name="T59" fmla="*/ 326 h 373"/>
                <a:gd name="T60" fmla="*/ 130 w 167"/>
                <a:gd name="T61" fmla="*/ 348 h 373"/>
                <a:gd name="T62" fmla="*/ 118 w 167"/>
                <a:gd name="T63" fmla="*/ 366 h 373"/>
                <a:gd name="T64" fmla="*/ 120 w 167"/>
                <a:gd name="T65" fmla="*/ 348 h 373"/>
                <a:gd name="T66" fmla="*/ 119 w 167"/>
                <a:gd name="T67" fmla="*/ 335 h 373"/>
                <a:gd name="T68" fmla="*/ 120 w 167"/>
                <a:gd name="T69" fmla="*/ 321 h 373"/>
                <a:gd name="T70" fmla="*/ 114 w 167"/>
                <a:gd name="T71" fmla="*/ 302 h 373"/>
                <a:gd name="T72" fmla="*/ 110 w 167"/>
                <a:gd name="T73" fmla="*/ 296 h 373"/>
                <a:gd name="T74" fmla="*/ 106 w 167"/>
                <a:gd name="T75" fmla="*/ 278 h 373"/>
                <a:gd name="T76" fmla="*/ 99 w 167"/>
                <a:gd name="T77" fmla="*/ 252 h 373"/>
                <a:gd name="T78" fmla="*/ 92 w 167"/>
                <a:gd name="T79" fmla="*/ 235 h 373"/>
                <a:gd name="T80" fmla="*/ 87 w 167"/>
                <a:gd name="T81" fmla="*/ 235 h 373"/>
                <a:gd name="T82" fmla="*/ 74 w 167"/>
                <a:gd name="T83" fmla="*/ 241 h 373"/>
                <a:gd name="T84" fmla="*/ 59 w 167"/>
                <a:gd name="T85" fmla="*/ 259 h 373"/>
                <a:gd name="T86" fmla="*/ 54 w 167"/>
                <a:gd name="T87" fmla="*/ 252 h 373"/>
                <a:gd name="T88" fmla="*/ 50 w 167"/>
                <a:gd name="T89" fmla="*/ 250 h 373"/>
                <a:gd name="T90" fmla="*/ 46 w 167"/>
                <a:gd name="T91" fmla="*/ 250 h 373"/>
                <a:gd name="T92" fmla="*/ 36 w 167"/>
                <a:gd name="T93" fmla="*/ 253 h 373"/>
                <a:gd name="T94" fmla="*/ 43 w 167"/>
                <a:gd name="T95" fmla="*/ 227 h 373"/>
                <a:gd name="T96" fmla="*/ 35 w 167"/>
                <a:gd name="T97" fmla="*/ 200 h 373"/>
                <a:gd name="T98" fmla="*/ 31 w 167"/>
                <a:gd name="T99" fmla="*/ 192 h 373"/>
                <a:gd name="T100" fmla="*/ 30 w 167"/>
                <a:gd name="T101" fmla="*/ 190 h 373"/>
                <a:gd name="T102" fmla="*/ 26 w 167"/>
                <a:gd name="T103" fmla="*/ 180 h 373"/>
                <a:gd name="T104" fmla="*/ 17 w 167"/>
                <a:gd name="T105" fmla="*/ 176 h 373"/>
                <a:gd name="T106" fmla="*/ 15 w 167"/>
                <a:gd name="T107" fmla="*/ 167 h 373"/>
                <a:gd name="T108" fmla="*/ 8 w 167"/>
                <a:gd name="T109" fmla="*/ 162 h 373"/>
                <a:gd name="T110" fmla="*/ 2 w 167"/>
                <a:gd name="T111" fmla="*/ 147 h 373"/>
                <a:gd name="T112" fmla="*/ 14 w 167"/>
                <a:gd name="T113" fmla="*/ 132 h 373"/>
                <a:gd name="T114" fmla="*/ 22 w 167"/>
                <a:gd name="T115" fmla="*/ 109 h 373"/>
                <a:gd name="T116" fmla="*/ 35 w 167"/>
                <a:gd name="T117" fmla="*/ 98 h 373"/>
                <a:gd name="T118" fmla="*/ 43 w 167"/>
                <a:gd name="T119" fmla="*/ 71 h 373"/>
                <a:gd name="T120" fmla="*/ 55 w 167"/>
                <a:gd name="T121" fmla="*/ 41 h 373"/>
                <a:gd name="T122" fmla="*/ 85 w 167"/>
                <a:gd name="T123" fmla="*/ 26 h 373"/>
                <a:gd name="T124" fmla="*/ 94 w 167"/>
                <a:gd name="T125" fmla="*/ 9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7" h="373">
                  <a:moveTo>
                    <a:pt x="110" y="373"/>
                  </a:moveTo>
                  <a:lnTo>
                    <a:pt x="108" y="373"/>
                  </a:lnTo>
                  <a:lnTo>
                    <a:pt x="108" y="371"/>
                  </a:lnTo>
                  <a:lnTo>
                    <a:pt x="108" y="373"/>
                  </a:lnTo>
                  <a:lnTo>
                    <a:pt x="110" y="373"/>
                  </a:lnTo>
                  <a:close/>
                  <a:moveTo>
                    <a:pt x="113" y="368"/>
                  </a:moveTo>
                  <a:lnTo>
                    <a:pt x="113" y="369"/>
                  </a:lnTo>
                  <a:lnTo>
                    <a:pt x="112" y="369"/>
                  </a:lnTo>
                  <a:lnTo>
                    <a:pt x="112" y="370"/>
                  </a:lnTo>
                  <a:lnTo>
                    <a:pt x="111" y="370"/>
                  </a:lnTo>
                  <a:lnTo>
                    <a:pt x="111" y="371"/>
                  </a:lnTo>
                  <a:lnTo>
                    <a:pt x="110" y="371"/>
                  </a:lnTo>
                  <a:lnTo>
                    <a:pt x="111" y="370"/>
                  </a:lnTo>
                  <a:lnTo>
                    <a:pt x="111" y="369"/>
                  </a:lnTo>
                  <a:lnTo>
                    <a:pt x="112" y="368"/>
                  </a:lnTo>
                  <a:lnTo>
                    <a:pt x="113" y="368"/>
                  </a:lnTo>
                  <a:close/>
                  <a:moveTo>
                    <a:pt x="112" y="368"/>
                  </a:moveTo>
                  <a:lnTo>
                    <a:pt x="112" y="367"/>
                  </a:lnTo>
                  <a:lnTo>
                    <a:pt x="111" y="366"/>
                  </a:lnTo>
                  <a:lnTo>
                    <a:pt x="112" y="366"/>
                  </a:lnTo>
                  <a:lnTo>
                    <a:pt x="112" y="364"/>
                  </a:lnTo>
                  <a:lnTo>
                    <a:pt x="112" y="366"/>
                  </a:lnTo>
                  <a:lnTo>
                    <a:pt x="113" y="366"/>
                  </a:lnTo>
                  <a:lnTo>
                    <a:pt x="112" y="366"/>
                  </a:lnTo>
                  <a:lnTo>
                    <a:pt x="112" y="367"/>
                  </a:lnTo>
                  <a:lnTo>
                    <a:pt x="112" y="368"/>
                  </a:lnTo>
                  <a:close/>
                  <a:moveTo>
                    <a:pt x="106" y="361"/>
                  </a:moveTo>
                  <a:lnTo>
                    <a:pt x="107" y="361"/>
                  </a:lnTo>
                  <a:lnTo>
                    <a:pt x="106" y="361"/>
                  </a:lnTo>
                  <a:lnTo>
                    <a:pt x="106" y="361"/>
                  </a:lnTo>
                  <a:lnTo>
                    <a:pt x="106" y="361"/>
                  </a:lnTo>
                  <a:lnTo>
                    <a:pt x="106" y="360"/>
                  </a:lnTo>
                  <a:lnTo>
                    <a:pt x="106" y="361"/>
                  </a:lnTo>
                  <a:close/>
                  <a:moveTo>
                    <a:pt x="112" y="361"/>
                  </a:moveTo>
                  <a:lnTo>
                    <a:pt x="112" y="360"/>
                  </a:lnTo>
                  <a:lnTo>
                    <a:pt x="112" y="361"/>
                  </a:lnTo>
                  <a:close/>
                  <a:moveTo>
                    <a:pt x="119" y="354"/>
                  </a:moveTo>
                  <a:lnTo>
                    <a:pt x="118" y="354"/>
                  </a:lnTo>
                  <a:lnTo>
                    <a:pt x="118" y="355"/>
                  </a:lnTo>
                  <a:lnTo>
                    <a:pt x="118" y="354"/>
                  </a:lnTo>
                  <a:lnTo>
                    <a:pt x="118" y="353"/>
                  </a:lnTo>
                  <a:lnTo>
                    <a:pt x="119" y="354"/>
                  </a:lnTo>
                  <a:close/>
                  <a:moveTo>
                    <a:pt x="106" y="353"/>
                  </a:moveTo>
                  <a:lnTo>
                    <a:pt x="106" y="354"/>
                  </a:lnTo>
                  <a:lnTo>
                    <a:pt x="106" y="353"/>
                  </a:lnTo>
                  <a:lnTo>
                    <a:pt x="106" y="351"/>
                  </a:lnTo>
                  <a:lnTo>
                    <a:pt x="107" y="351"/>
                  </a:lnTo>
                  <a:lnTo>
                    <a:pt x="107" y="353"/>
                  </a:lnTo>
                  <a:lnTo>
                    <a:pt x="106" y="353"/>
                  </a:lnTo>
                  <a:close/>
                  <a:moveTo>
                    <a:pt x="112" y="351"/>
                  </a:moveTo>
                  <a:lnTo>
                    <a:pt x="112" y="353"/>
                  </a:lnTo>
                  <a:lnTo>
                    <a:pt x="113" y="353"/>
                  </a:lnTo>
                  <a:lnTo>
                    <a:pt x="113" y="354"/>
                  </a:lnTo>
                  <a:lnTo>
                    <a:pt x="113" y="355"/>
                  </a:lnTo>
                  <a:lnTo>
                    <a:pt x="113" y="356"/>
                  </a:lnTo>
                  <a:lnTo>
                    <a:pt x="112" y="356"/>
                  </a:lnTo>
                  <a:lnTo>
                    <a:pt x="112" y="355"/>
                  </a:lnTo>
                  <a:lnTo>
                    <a:pt x="113" y="355"/>
                  </a:lnTo>
                  <a:lnTo>
                    <a:pt x="112" y="355"/>
                  </a:lnTo>
                  <a:lnTo>
                    <a:pt x="113" y="354"/>
                  </a:lnTo>
                  <a:lnTo>
                    <a:pt x="112" y="354"/>
                  </a:lnTo>
                  <a:lnTo>
                    <a:pt x="112" y="353"/>
                  </a:lnTo>
                  <a:lnTo>
                    <a:pt x="111" y="353"/>
                  </a:lnTo>
                  <a:lnTo>
                    <a:pt x="111" y="351"/>
                  </a:lnTo>
                  <a:lnTo>
                    <a:pt x="111" y="353"/>
                  </a:lnTo>
                  <a:lnTo>
                    <a:pt x="110" y="353"/>
                  </a:lnTo>
                  <a:lnTo>
                    <a:pt x="110" y="351"/>
                  </a:lnTo>
                  <a:lnTo>
                    <a:pt x="111" y="351"/>
                  </a:lnTo>
                  <a:lnTo>
                    <a:pt x="111" y="350"/>
                  </a:lnTo>
                  <a:lnTo>
                    <a:pt x="112" y="350"/>
                  </a:lnTo>
                  <a:lnTo>
                    <a:pt x="112" y="351"/>
                  </a:lnTo>
                  <a:close/>
                  <a:moveTo>
                    <a:pt x="117" y="351"/>
                  </a:moveTo>
                  <a:lnTo>
                    <a:pt x="117" y="350"/>
                  </a:lnTo>
                  <a:lnTo>
                    <a:pt x="117" y="351"/>
                  </a:lnTo>
                  <a:close/>
                  <a:moveTo>
                    <a:pt x="118" y="350"/>
                  </a:moveTo>
                  <a:lnTo>
                    <a:pt x="118" y="351"/>
                  </a:lnTo>
                  <a:lnTo>
                    <a:pt x="118" y="350"/>
                  </a:lnTo>
                  <a:lnTo>
                    <a:pt x="118" y="351"/>
                  </a:lnTo>
                  <a:lnTo>
                    <a:pt x="117" y="350"/>
                  </a:lnTo>
                  <a:lnTo>
                    <a:pt x="118" y="350"/>
                  </a:lnTo>
                  <a:lnTo>
                    <a:pt x="118" y="349"/>
                  </a:lnTo>
                  <a:lnTo>
                    <a:pt x="119" y="349"/>
                  </a:lnTo>
                  <a:lnTo>
                    <a:pt x="119" y="350"/>
                  </a:lnTo>
                  <a:lnTo>
                    <a:pt x="118" y="350"/>
                  </a:lnTo>
                  <a:close/>
                  <a:moveTo>
                    <a:pt x="113" y="345"/>
                  </a:moveTo>
                  <a:lnTo>
                    <a:pt x="114" y="345"/>
                  </a:lnTo>
                  <a:lnTo>
                    <a:pt x="113" y="345"/>
                  </a:lnTo>
                  <a:lnTo>
                    <a:pt x="112" y="345"/>
                  </a:lnTo>
                  <a:lnTo>
                    <a:pt x="112" y="344"/>
                  </a:lnTo>
                  <a:lnTo>
                    <a:pt x="113" y="344"/>
                  </a:lnTo>
                  <a:lnTo>
                    <a:pt x="113" y="345"/>
                  </a:lnTo>
                  <a:close/>
                  <a:moveTo>
                    <a:pt x="113" y="339"/>
                  </a:moveTo>
                  <a:lnTo>
                    <a:pt x="113" y="341"/>
                  </a:lnTo>
                  <a:lnTo>
                    <a:pt x="112" y="341"/>
                  </a:lnTo>
                  <a:lnTo>
                    <a:pt x="112" y="342"/>
                  </a:lnTo>
                  <a:lnTo>
                    <a:pt x="111" y="341"/>
                  </a:lnTo>
                  <a:lnTo>
                    <a:pt x="112" y="341"/>
                  </a:lnTo>
                  <a:lnTo>
                    <a:pt x="112" y="339"/>
                  </a:lnTo>
                  <a:lnTo>
                    <a:pt x="112" y="338"/>
                  </a:lnTo>
                  <a:lnTo>
                    <a:pt x="113" y="338"/>
                  </a:lnTo>
                  <a:lnTo>
                    <a:pt x="113" y="337"/>
                  </a:lnTo>
                  <a:lnTo>
                    <a:pt x="112" y="337"/>
                  </a:lnTo>
                  <a:lnTo>
                    <a:pt x="112" y="336"/>
                  </a:lnTo>
                  <a:lnTo>
                    <a:pt x="113" y="336"/>
                  </a:lnTo>
                  <a:lnTo>
                    <a:pt x="113" y="335"/>
                  </a:lnTo>
                  <a:lnTo>
                    <a:pt x="114" y="335"/>
                  </a:lnTo>
                  <a:lnTo>
                    <a:pt x="114" y="336"/>
                  </a:lnTo>
                  <a:lnTo>
                    <a:pt x="114" y="337"/>
                  </a:lnTo>
                  <a:lnTo>
                    <a:pt x="113" y="337"/>
                  </a:lnTo>
                  <a:lnTo>
                    <a:pt x="113" y="338"/>
                  </a:lnTo>
                  <a:lnTo>
                    <a:pt x="113" y="339"/>
                  </a:lnTo>
                  <a:close/>
                  <a:moveTo>
                    <a:pt x="98" y="335"/>
                  </a:moveTo>
                  <a:lnTo>
                    <a:pt x="97" y="335"/>
                  </a:lnTo>
                  <a:lnTo>
                    <a:pt x="98" y="335"/>
                  </a:lnTo>
                  <a:close/>
                  <a:moveTo>
                    <a:pt x="119" y="335"/>
                  </a:moveTo>
                  <a:lnTo>
                    <a:pt x="119" y="336"/>
                  </a:lnTo>
                  <a:lnTo>
                    <a:pt x="119" y="338"/>
                  </a:lnTo>
                  <a:lnTo>
                    <a:pt x="118" y="338"/>
                  </a:lnTo>
                  <a:lnTo>
                    <a:pt x="118" y="339"/>
                  </a:lnTo>
                  <a:lnTo>
                    <a:pt x="118" y="338"/>
                  </a:lnTo>
                  <a:lnTo>
                    <a:pt x="117" y="338"/>
                  </a:lnTo>
                  <a:lnTo>
                    <a:pt x="117" y="339"/>
                  </a:lnTo>
                  <a:lnTo>
                    <a:pt x="117" y="338"/>
                  </a:lnTo>
                  <a:lnTo>
                    <a:pt x="115" y="338"/>
                  </a:lnTo>
                  <a:lnTo>
                    <a:pt x="115" y="337"/>
                  </a:lnTo>
                  <a:lnTo>
                    <a:pt x="115" y="336"/>
                  </a:lnTo>
                  <a:lnTo>
                    <a:pt x="115" y="335"/>
                  </a:lnTo>
                  <a:lnTo>
                    <a:pt x="117" y="335"/>
                  </a:lnTo>
                  <a:lnTo>
                    <a:pt x="118" y="335"/>
                  </a:lnTo>
                  <a:lnTo>
                    <a:pt x="119" y="335"/>
                  </a:lnTo>
                  <a:close/>
                  <a:moveTo>
                    <a:pt x="108" y="335"/>
                  </a:moveTo>
                  <a:lnTo>
                    <a:pt x="110" y="336"/>
                  </a:lnTo>
                  <a:lnTo>
                    <a:pt x="108" y="336"/>
                  </a:lnTo>
                  <a:lnTo>
                    <a:pt x="110" y="336"/>
                  </a:lnTo>
                  <a:lnTo>
                    <a:pt x="110" y="337"/>
                  </a:lnTo>
                  <a:lnTo>
                    <a:pt x="108" y="337"/>
                  </a:lnTo>
                  <a:lnTo>
                    <a:pt x="108" y="336"/>
                  </a:lnTo>
                  <a:lnTo>
                    <a:pt x="108" y="335"/>
                  </a:lnTo>
                  <a:lnTo>
                    <a:pt x="108" y="334"/>
                  </a:lnTo>
                  <a:lnTo>
                    <a:pt x="108" y="332"/>
                  </a:lnTo>
                  <a:lnTo>
                    <a:pt x="108" y="334"/>
                  </a:lnTo>
                  <a:lnTo>
                    <a:pt x="108" y="335"/>
                  </a:lnTo>
                  <a:close/>
                  <a:moveTo>
                    <a:pt x="101" y="334"/>
                  </a:moveTo>
                  <a:lnTo>
                    <a:pt x="101" y="332"/>
                  </a:lnTo>
                  <a:lnTo>
                    <a:pt x="101" y="334"/>
                  </a:lnTo>
                  <a:close/>
                  <a:moveTo>
                    <a:pt x="113" y="332"/>
                  </a:moveTo>
                  <a:lnTo>
                    <a:pt x="113" y="334"/>
                  </a:lnTo>
                  <a:lnTo>
                    <a:pt x="113" y="332"/>
                  </a:lnTo>
                  <a:close/>
                  <a:moveTo>
                    <a:pt x="113" y="331"/>
                  </a:moveTo>
                  <a:lnTo>
                    <a:pt x="113" y="332"/>
                  </a:lnTo>
                  <a:lnTo>
                    <a:pt x="113" y="331"/>
                  </a:lnTo>
                  <a:lnTo>
                    <a:pt x="112" y="331"/>
                  </a:lnTo>
                  <a:lnTo>
                    <a:pt x="113" y="331"/>
                  </a:lnTo>
                  <a:close/>
                  <a:moveTo>
                    <a:pt x="118" y="331"/>
                  </a:moveTo>
                  <a:lnTo>
                    <a:pt x="119" y="331"/>
                  </a:lnTo>
                  <a:lnTo>
                    <a:pt x="119" y="331"/>
                  </a:lnTo>
                  <a:lnTo>
                    <a:pt x="119" y="331"/>
                  </a:lnTo>
                  <a:lnTo>
                    <a:pt x="119" y="331"/>
                  </a:lnTo>
                  <a:lnTo>
                    <a:pt x="119" y="332"/>
                  </a:lnTo>
                  <a:lnTo>
                    <a:pt x="118" y="332"/>
                  </a:lnTo>
                  <a:lnTo>
                    <a:pt x="117" y="332"/>
                  </a:lnTo>
                  <a:lnTo>
                    <a:pt x="117" y="331"/>
                  </a:lnTo>
                  <a:lnTo>
                    <a:pt x="117" y="331"/>
                  </a:lnTo>
                  <a:lnTo>
                    <a:pt x="117" y="330"/>
                  </a:lnTo>
                  <a:lnTo>
                    <a:pt x="117" y="329"/>
                  </a:lnTo>
                  <a:lnTo>
                    <a:pt x="117" y="330"/>
                  </a:lnTo>
                  <a:lnTo>
                    <a:pt x="118" y="330"/>
                  </a:lnTo>
                  <a:lnTo>
                    <a:pt x="118" y="331"/>
                  </a:lnTo>
                  <a:close/>
                  <a:moveTo>
                    <a:pt x="110" y="328"/>
                  </a:moveTo>
                  <a:lnTo>
                    <a:pt x="111" y="328"/>
                  </a:lnTo>
                  <a:lnTo>
                    <a:pt x="111" y="329"/>
                  </a:lnTo>
                  <a:lnTo>
                    <a:pt x="110" y="328"/>
                  </a:lnTo>
                  <a:lnTo>
                    <a:pt x="110" y="329"/>
                  </a:lnTo>
                  <a:lnTo>
                    <a:pt x="110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10" y="325"/>
                  </a:lnTo>
                  <a:lnTo>
                    <a:pt x="111" y="326"/>
                  </a:lnTo>
                  <a:lnTo>
                    <a:pt x="110" y="328"/>
                  </a:lnTo>
                  <a:close/>
                  <a:moveTo>
                    <a:pt x="110" y="324"/>
                  </a:moveTo>
                  <a:lnTo>
                    <a:pt x="108" y="325"/>
                  </a:lnTo>
                  <a:lnTo>
                    <a:pt x="108" y="326"/>
                  </a:lnTo>
                  <a:lnTo>
                    <a:pt x="107" y="325"/>
                  </a:lnTo>
                  <a:lnTo>
                    <a:pt x="107" y="324"/>
                  </a:lnTo>
                  <a:lnTo>
                    <a:pt x="107" y="325"/>
                  </a:lnTo>
                  <a:lnTo>
                    <a:pt x="107" y="324"/>
                  </a:lnTo>
                  <a:lnTo>
                    <a:pt x="108" y="323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3"/>
                  </a:lnTo>
                  <a:lnTo>
                    <a:pt x="110" y="324"/>
                  </a:lnTo>
                  <a:close/>
                  <a:moveTo>
                    <a:pt x="118" y="323"/>
                  </a:moveTo>
                  <a:lnTo>
                    <a:pt x="117" y="323"/>
                  </a:lnTo>
                  <a:lnTo>
                    <a:pt x="118" y="322"/>
                  </a:lnTo>
                  <a:lnTo>
                    <a:pt x="118" y="323"/>
                  </a:lnTo>
                  <a:close/>
                  <a:moveTo>
                    <a:pt x="113" y="322"/>
                  </a:moveTo>
                  <a:lnTo>
                    <a:pt x="112" y="322"/>
                  </a:lnTo>
                  <a:lnTo>
                    <a:pt x="112" y="321"/>
                  </a:lnTo>
                  <a:lnTo>
                    <a:pt x="113" y="321"/>
                  </a:lnTo>
                  <a:lnTo>
                    <a:pt x="113" y="322"/>
                  </a:lnTo>
                  <a:close/>
                  <a:moveTo>
                    <a:pt x="105" y="321"/>
                  </a:moveTo>
                  <a:lnTo>
                    <a:pt x="105" y="319"/>
                  </a:lnTo>
                  <a:lnTo>
                    <a:pt x="105" y="321"/>
                  </a:lnTo>
                  <a:close/>
                  <a:moveTo>
                    <a:pt x="115" y="321"/>
                  </a:moveTo>
                  <a:lnTo>
                    <a:pt x="117" y="321"/>
                  </a:lnTo>
                  <a:lnTo>
                    <a:pt x="117" y="319"/>
                  </a:lnTo>
                  <a:lnTo>
                    <a:pt x="117" y="321"/>
                  </a:lnTo>
                  <a:lnTo>
                    <a:pt x="117" y="322"/>
                  </a:lnTo>
                  <a:lnTo>
                    <a:pt x="117" y="323"/>
                  </a:lnTo>
                  <a:lnTo>
                    <a:pt x="115" y="324"/>
                  </a:lnTo>
                  <a:lnTo>
                    <a:pt x="114" y="325"/>
                  </a:lnTo>
                  <a:lnTo>
                    <a:pt x="114" y="324"/>
                  </a:lnTo>
                  <a:lnTo>
                    <a:pt x="114" y="323"/>
                  </a:lnTo>
                  <a:lnTo>
                    <a:pt x="114" y="322"/>
                  </a:lnTo>
                  <a:lnTo>
                    <a:pt x="114" y="321"/>
                  </a:lnTo>
                  <a:lnTo>
                    <a:pt x="114" y="319"/>
                  </a:lnTo>
                  <a:lnTo>
                    <a:pt x="114" y="318"/>
                  </a:lnTo>
                  <a:lnTo>
                    <a:pt x="115" y="318"/>
                  </a:lnTo>
                  <a:lnTo>
                    <a:pt x="115" y="319"/>
                  </a:lnTo>
                  <a:lnTo>
                    <a:pt x="115" y="321"/>
                  </a:lnTo>
                  <a:close/>
                  <a:moveTo>
                    <a:pt x="113" y="310"/>
                  </a:moveTo>
                  <a:lnTo>
                    <a:pt x="114" y="310"/>
                  </a:lnTo>
                  <a:lnTo>
                    <a:pt x="114" y="311"/>
                  </a:lnTo>
                  <a:lnTo>
                    <a:pt x="114" y="312"/>
                  </a:lnTo>
                  <a:lnTo>
                    <a:pt x="114" y="313"/>
                  </a:lnTo>
                  <a:lnTo>
                    <a:pt x="113" y="312"/>
                  </a:lnTo>
                  <a:lnTo>
                    <a:pt x="113" y="311"/>
                  </a:lnTo>
                  <a:lnTo>
                    <a:pt x="113" y="310"/>
                  </a:lnTo>
                  <a:lnTo>
                    <a:pt x="113" y="309"/>
                  </a:lnTo>
                  <a:lnTo>
                    <a:pt x="112" y="309"/>
                  </a:lnTo>
                  <a:lnTo>
                    <a:pt x="113" y="308"/>
                  </a:lnTo>
                  <a:lnTo>
                    <a:pt x="113" y="310"/>
                  </a:lnTo>
                  <a:close/>
                  <a:moveTo>
                    <a:pt x="106" y="297"/>
                  </a:moveTo>
                  <a:lnTo>
                    <a:pt x="106" y="296"/>
                  </a:lnTo>
                  <a:lnTo>
                    <a:pt x="107" y="296"/>
                  </a:lnTo>
                  <a:lnTo>
                    <a:pt x="106" y="296"/>
                  </a:lnTo>
                  <a:lnTo>
                    <a:pt x="106" y="297"/>
                  </a:lnTo>
                  <a:close/>
                  <a:moveTo>
                    <a:pt x="22" y="291"/>
                  </a:moveTo>
                  <a:lnTo>
                    <a:pt x="22" y="290"/>
                  </a:lnTo>
                  <a:lnTo>
                    <a:pt x="22" y="291"/>
                  </a:lnTo>
                  <a:close/>
                  <a:moveTo>
                    <a:pt x="28" y="276"/>
                  </a:moveTo>
                  <a:lnTo>
                    <a:pt x="27" y="276"/>
                  </a:lnTo>
                  <a:lnTo>
                    <a:pt x="28" y="276"/>
                  </a:lnTo>
                  <a:lnTo>
                    <a:pt x="28" y="274"/>
                  </a:lnTo>
                  <a:lnTo>
                    <a:pt x="28" y="276"/>
                  </a:lnTo>
                  <a:close/>
                  <a:moveTo>
                    <a:pt x="101" y="264"/>
                  </a:moveTo>
                  <a:lnTo>
                    <a:pt x="101" y="261"/>
                  </a:lnTo>
                  <a:lnTo>
                    <a:pt x="101" y="263"/>
                  </a:lnTo>
                  <a:lnTo>
                    <a:pt x="101" y="264"/>
                  </a:lnTo>
                  <a:close/>
                  <a:moveTo>
                    <a:pt x="48" y="258"/>
                  </a:moveTo>
                  <a:lnTo>
                    <a:pt x="47" y="258"/>
                  </a:lnTo>
                  <a:lnTo>
                    <a:pt x="47" y="257"/>
                  </a:lnTo>
                  <a:lnTo>
                    <a:pt x="48" y="256"/>
                  </a:lnTo>
                  <a:lnTo>
                    <a:pt x="48" y="254"/>
                  </a:lnTo>
                  <a:lnTo>
                    <a:pt x="48" y="256"/>
                  </a:lnTo>
                  <a:lnTo>
                    <a:pt x="49" y="256"/>
                  </a:lnTo>
                  <a:lnTo>
                    <a:pt x="49" y="257"/>
                  </a:lnTo>
                  <a:lnTo>
                    <a:pt x="48" y="257"/>
                  </a:lnTo>
                  <a:lnTo>
                    <a:pt x="48" y="258"/>
                  </a:lnTo>
                  <a:close/>
                  <a:moveTo>
                    <a:pt x="41" y="257"/>
                  </a:moveTo>
                  <a:lnTo>
                    <a:pt x="40" y="257"/>
                  </a:lnTo>
                  <a:lnTo>
                    <a:pt x="41" y="257"/>
                  </a:lnTo>
                  <a:lnTo>
                    <a:pt x="41" y="256"/>
                  </a:lnTo>
                  <a:lnTo>
                    <a:pt x="40" y="254"/>
                  </a:lnTo>
                  <a:lnTo>
                    <a:pt x="40" y="253"/>
                  </a:lnTo>
                  <a:lnTo>
                    <a:pt x="41" y="253"/>
                  </a:lnTo>
                  <a:lnTo>
                    <a:pt x="42" y="252"/>
                  </a:lnTo>
                  <a:lnTo>
                    <a:pt x="42" y="251"/>
                  </a:lnTo>
                  <a:lnTo>
                    <a:pt x="43" y="251"/>
                  </a:lnTo>
                  <a:lnTo>
                    <a:pt x="44" y="250"/>
                  </a:lnTo>
                  <a:lnTo>
                    <a:pt x="44" y="248"/>
                  </a:lnTo>
                  <a:lnTo>
                    <a:pt x="46" y="250"/>
                  </a:lnTo>
                  <a:lnTo>
                    <a:pt x="46" y="251"/>
                  </a:lnTo>
                  <a:lnTo>
                    <a:pt x="44" y="252"/>
                  </a:lnTo>
                  <a:lnTo>
                    <a:pt x="43" y="253"/>
                  </a:lnTo>
                  <a:lnTo>
                    <a:pt x="42" y="254"/>
                  </a:lnTo>
                  <a:lnTo>
                    <a:pt x="42" y="256"/>
                  </a:lnTo>
                  <a:lnTo>
                    <a:pt x="41" y="256"/>
                  </a:lnTo>
                  <a:lnTo>
                    <a:pt x="41" y="257"/>
                  </a:lnTo>
                  <a:close/>
                  <a:moveTo>
                    <a:pt x="100" y="250"/>
                  </a:moveTo>
                  <a:lnTo>
                    <a:pt x="99" y="250"/>
                  </a:lnTo>
                  <a:lnTo>
                    <a:pt x="99" y="248"/>
                  </a:lnTo>
                  <a:lnTo>
                    <a:pt x="98" y="248"/>
                  </a:lnTo>
                  <a:lnTo>
                    <a:pt x="98" y="247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98" y="245"/>
                  </a:lnTo>
                  <a:lnTo>
                    <a:pt x="99" y="245"/>
                  </a:lnTo>
                  <a:lnTo>
                    <a:pt x="100" y="245"/>
                  </a:lnTo>
                  <a:lnTo>
                    <a:pt x="100" y="246"/>
                  </a:lnTo>
                  <a:lnTo>
                    <a:pt x="100" y="246"/>
                  </a:lnTo>
                  <a:lnTo>
                    <a:pt x="100" y="247"/>
                  </a:lnTo>
                  <a:lnTo>
                    <a:pt x="99" y="247"/>
                  </a:lnTo>
                  <a:lnTo>
                    <a:pt x="100" y="247"/>
                  </a:lnTo>
                  <a:lnTo>
                    <a:pt x="99" y="248"/>
                  </a:lnTo>
                  <a:lnTo>
                    <a:pt x="100" y="250"/>
                  </a:lnTo>
                  <a:close/>
                  <a:moveTo>
                    <a:pt x="28" y="198"/>
                  </a:moveTo>
                  <a:lnTo>
                    <a:pt x="29" y="198"/>
                  </a:lnTo>
                  <a:lnTo>
                    <a:pt x="29" y="199"/>
                  </a:lnTo>
                  <a:lnTo>
                    <a:pt x="29" y="200"/>
                  </a:lnTo>
                  <a:lnTo>
                    <a:pt x="29" y="201"/>
                  </a:lnTo>
                  <a:lnTo>
                    <a:pt x="28" y="201"/>
                  </a:lnTo>
                  <a:lnTo>
                    <a:pt x="27" y="201"/>
                  </a:lnTo>
                  <a:lnTo>
                    <a:pt x="26" y="200"/>
                  </a:lnTo>
                  <a:lnTo>
                    <a:pt x="24" y="199"/>
                  </a:lnTo>
                  <a:lnTo>
                    <a:pt x="23" y="198"/>
                  </a:lnTo>
                  <a:lnTo>
                    <a:pt x="26" y="198"/>
                  </a:lnTo>
                  <a:lnTo>
                    <a:pt x="26" y="196"/>
                  </a:lnTo>
                  <a:lnTo>
                    <a:pt x="27" y="196"/>
                  </a:lnTo>
                  <a:lnTo>
                    <a:pt x="27" y="198"/>
                  </a:lnTo>
                  <a:lnTo>
                    <a:pt x="28" y="198"/>
                  </a:lnTo>
                  <a:close/>
                  <a:moveTo>
                    <a:pt x="30" y="186"/>
                  </a:moveTo>
                  <a:lnTo>
                    <a:pt x="30" y="187"/>
                  </a:lnTo>
                  <a:lnTo>
                    <a:pt x="30" y="186"/>
                  </a:lnTo>
                  <a:lnTo>
                    <a:pt x="31" y="186"/>
                  </a:lnTo>
                  <a:lnTo>
                    <a:pt x="31" y="187"/>
                  </a:lnTo>
                  <a:lnTo>
                    <a:pt x="33" y="187"/>
                  </a:lnTo>
                  <a:lnTo>
                    <a:pt x="33" y="188"/>
                  </a:lnTo>
                  <a:lnTo>
                    <a:pt x="33" y="189"/>
                  </a:lnTo>
                  <a:lnTo>
                    <a:pt x="31" y="189"/>
                  </a:lnTo>
                  <a:lnTo>
                    <a:pt x="31" y="189"/>
                  </a:lnTo>
                  <a:lnTo>
                    <a:pt x="31" y="189"/>
                  </a:lnTo>
                  <a:lnTo>
                    <a:pt x="31" y="189"/>
                  </a:lnTo>
                  <a:lnTo>
                    <a:pt x="30" y="189"/>
                  </a:lnTo>
                  <a:lnTo>
                    <a:pt x="29" y="189"/>
                  </a:lnTo>
                  <a:lnTo>
                    <a:pt x="29" y="189"/>
                  </a:lnTo>
                  <a:lnTo>
                    <a:pt x="28" y="188"/>
                  </a:lnTo>
                  <a:lnTo>
                    <a:pt x="29" y="188"/>
                  </a:lnTo>
                  <a:lnTo>
                    <a:pt x="28" y="187"/>
                  </a:lnTo>
                  <a:lnTo>
                    <a:pt x="27" y="187"/>
                  </a:lnTo>
                  <a:lnTo>
                    <a:pt x="27" y="186"/>
                  </a:lnTo>
                  <a:lnTo>
                    <a:pt x="28" y="185"/>
                  </a:lnTo>
                  <a:lnTo>
                    <a:pt x="29" y="185"/>
                  </a:lnTo>
                  <a:lnTo>
                    <a:pt x="29" y="186"/>
                  </a:lnTo>
                  <a:lnTo>
                    <a:pt x="30" y="186"/>
                  </a:lnTo>
                  <a:close/>
                  <a:moveTo>
                    <a:pt x="24" y="180"/>
                  </a:moveTo>
                  <a:lnTo>
                    <a:pt x="24" y="181"/>
                  </a:lnTo>
                  <a:lnTo>
                    <a:pt x="23" y="180"/>
                  </a:lnTo>
                  <a:lnTo>
                    <a:pt x="22" y="177"/>
                  </a:lnTo>
                  <a:lnTo>
                    <a:pt x="22" y="176"/>
                  </a:lnTo>
                  <a:lnTo>
                    <a:pt x="23" y="176"/>
                  </a:lnTo>
                  <a:lnTo>
                    <a:pt x="23" y="177"/>
                  </a:lnTo>
                  <a:lnTo>
                    <a:pt x="24" y="177"/>
                  </a:lnTo>
                  <a:lnTo>
                    <a:pt x="24" y="179"/>
                  </a:lnTo>
                  <a:lnTo>
                    <a:pt x="24" y="180"/>
                  </a:lnTo>
                  <a:close/>
                  <a:moveTo>
                    <a:pt x="15" y="179"/>
                  </a:moveTo>
                  <a:lnTo>
                    <a:pt x="15" y="177"/>
                  </a:lnTo>
                  <a:lnTo>
                    <a:pt x="14" y="177"/>
                  </a:lnTo>
                  <a:lnTo>
                    <a:pt x="13" y="175"/>
                  </a:lnTo>
                  <a:lnTo>
                    <a:pt x="13" y="174"/>
                  </a:lnTo>
                  <a:lnTo>
                    <a:pt x="14" y="174"/>
                  </a:lnTo>
                  <a:lnTo>
                    <a:pt x="14" y="175"/>
                  </a:lnTo>
                  <a:lnTo>
                    <a:pt x="15" y="177"/>
                  </a:lnTo>
                  <a:lnTo>
                    <a:pt x="15" y="179"/>
                  </a:lnTo>
                  <a:close/>
                  <a:moveTo>
                    <a:pt x="100" y="1"/>
                  </a:moveTo>
                  <a:lnTo>
                    <a:pt x="101" y="1"/>
                  </a:lnTo>
                  <a:lnTo>
                    <a:pt x="102" y="1"/>
                  </a:lnTo>
                  <a:lnTo>
                    <a:pt x="102" y="4"/>
                  </a:lnTo>
                  <a:lnTo>
                    <a:pt x="104" y="5"/>
                  </a:lnTo>
                  <a:lnTo>
                    <a:pt x="105" y="4"/>
                  </a:lnTo>
                  <a:lnTo>
                    <a:pt x="106" y="5"/>
                  </a:lnTo>
                  <a:lnTo>
                    <a:pt x="107" y="6"/>
                  </a:lnTo>
                  <a:lnTo>
                    <a:pt x="107" y="7"/>
                  </a:lnTo>
                  <a:lnTo>
                    <a:pt x="108" y="7"/>
                  </a:lnTo>
                  <a:lnTo>
                    <a:pt x="110" y="9"/>
                  </a:lnTo>
                  <a:lnTo>
                    <a:pt x="111" y="9"/>
                  </a:lnTo>
                  <a:lnTo>
                    <a:pt x="111" y="12"/>
                  </a:lnTo>
                  <a:lnTo>
                    <a:pt x="110" y="13"/>
                  </a:lnTo>
                  <a:lnTo>
                    <a:pt x="111" y="13"/>
                  </a:lnTo>
                  <a:lnTo>
                    <a:pt x="111" y="14"/>
                  </a:lnTo>
                  <a:lnTo>
                    <a:pt x="111" y="15"/>
                  </a:lnTo>
                  <a:lnTo>
                    <a:pt x="112" y="17"/>
                  </a:lnTo>
                  <a:lnTo>
                    <a:pt x="112" y="18"/>
                  </a:lnTo>
                  <a:lnTo>
                    <a:pt x="112" y="19"/>
                  </a:lnTo>
                  <a:lnTo>
                    <a:pt x="113" y="19"/>
                  </a:lnTo>
                  <a:lnTo>
                    <a:pt x="113" y="20"/>
                  </a:lnTo>
                  <a:lnTo>
                    <a:pt x="113" y="21"/>
                  </a:lnTo>
                  <a:lnTo>
                    <a:pt x="114" y="21"/>
                  </a:lnTo>
                  <a:lnTo>
                    <a:pt x="115" y="21"/>
                  </a:lnTo>
                  <a:lnTo>
                    <a:pt x="115" y="20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8" y="19"/>
                  </a:lnTo>
                  <a:lnTo>
                    <a:pt x="119" y="19"/>
                  </a:lnTo>
                  <a:lnTo>
                    <a:pt x="119" y="20"/>
                  </a:lnTo>
                  <a:lnTo>
                    <a:pt x="119" y="20"/>
                  </a:lnTo>
                  <a:lnTo>
                    <a:pt x="119" y="19"/>
                  </a:lnTo>
                  <a:lnTo>
                    <a:pt x="119" y="20"/>
                  </a:lnTo>
                  <a:lnTo>
                    <a:pt x="120" y="20"/>
                  </a:lnTo>
                  <a:lnTo>
                    <a:pt x="120" y="21"/>
                  </a:lnTo>
                  <a:lnTo>
                    <a:pt x="120" y="22"/>
                  </a:lnTo>
                  <a:lnTo>
                    <a:pt x="120" y="25"/>
                  </a:lnTo>
                  <a:lnTo>
                    <a:pt x="120" y="26"/>
                  </a:lnTo>
                  <a:lnTo>
                    <a:pt x="120" y="27"/>
                  </a:lnTo>
                  <a:lnTo>
                    <a:pt x="120" y="28"/>
                  </a:lnTo>
                  <a:lnTo>
                    <a:pt x="120" y="30"/>
                  </a:lnTo>
                  <a:lnTo>
                    <a:pt x="120" y="31"/>
                  </a:lnTo>
                  <a:lnTo>
                    <a:pt x="121" y="31"/>
                  </a:lnTo>
                  <a:lnTo>
                    <a:pt x="121" y="32"/>
                  </a:lnTo>
                  <a:lnTo>
                    <a:pt x="120" y="32"/>
                  </a:lnTo>
                  <a:lnTo>
                    <a:pt x="120" y="33"/>
                  </a:lnTo>
                  <a:lnTo>
                    <a:pt x="121" y="34"/>
                  </a:lnTo>
                  <a:lnTo>
                    <a:pt x="121" y="35"/>
                  </a:lnTo>
                  <a:lnTo>
                    <a:pt x="120" y="35"/>
                  </a:lnTo>
                  <a:lnTo>
                    <a:pt x="120" y="37"/>
                  </a:lnTo>
                  <a:lnTo>
                    <a:pt x="121" y="37"/>
                  </a:lnTo>
                  <a:lnTo>
                    <a:pt x="121" y="38"/>
                  </a:lnTo>
                  <a:lnTo>
                    <a:pt x="121" y="39"/>
                  </a:lnTo>
                  <a:lnTo>
                    <a:pt x="121" y="40"/>
                  </a:lnTo>
                  <a:lnTo>
                    <a:pt x="121" y="41"/>
                  </a:lnTo>
                  <a:lnTo>
                    <a:pt x="121" y="43"/>
                  </a:lnTo>
                  <a:lnTo>
                    <a:pt x="120" y="43"/>
                  </a:lnTo>
                  <a:lnTo>
                    <a:pt x="120" y="46"/>
                  </a:lnTo>
                  <a:lnTo>
                    <a:pt x="120" y="47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19" y="48"/>
                  </a:lnTo>
                  <a:lnTo>
                    <a:pt x="120" y="48"/>
                  </a:lnTo>
                  <a:lnTo>
                    <a:pt x="120" y="50"/>
                  </a:lnTo>
                  <a:lnTo>
                    <a:pt x="120" y="51"/>
                  </a:lnTo>
                  <a:lnTo>
                    <a:pt x="119" y="51"/>
                  </a:lnTo>
                  <a:lnTo>
                    <a:pt x="119" y="50"/>
                  </a:lnTo>
                  <a:lnTo>
                    <a:pt x="119" y="51"/>
                  </a:lnTo>
                  <a:lnTo>
                    <a:pt x="119" y="52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19" y="54"/>
                  </a:lnTo>
                  <a:lnTo>
                    <a:pt x="120" y="56"/>
                  </a:lnTo>
                  <a:lnTo>
                    <a:pt x="120" y="57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7"/>
                  </a:lnTo>
                  <a:lnTo>
                    <a:pt x="118" y="57"/>
                  </a:lnTo>
                  <a:lnTo>
                    <a:pt x="117" y="58"/>
                  </a:lnTo>
                  <a:lnTo>
                    <a:pt x="117" y="59"/>
                  </a:lnTo>
                  <a:lnTo>
                    <a:pt x="115" y="59"/>
                  </a:lnTo>
                  <a:lnTo>
                    <a:pt x="115" y="60"/>
                  </a:lnTo>
                  <a:lnTo>
                    <a:pt x="115" y="62"/>
                  </a:lnTo>
                  <a:lnTo>
                    <a:pt x="114" y="63"/>
                  </a:lnTo>
                  <a:lnTo>
                    <a:pt x="113" y="63"/>
                  </a:lnTo>
                  <a:lnTo>
                    <a:pt x="112" y="63"/>
                  </a:lnTo>
                  <a:lnTo>
                    <a:pt x="111" y="62"/>
                  </a:lnTo>
                  <a:lnTo>
                    <a:pt x="111" y="63"/>
                  </a:lnTo>
                  <a:lnTo>
                    <a:pt x="111" y="64"/>
                  </a:lnTo>
                  <a:lnTo>
                    <a:pt x="110" y="64"/>
                  </a:lnTo>
                  <a:lnTo>
                    <a:pt x="110" y="65"/>
                  </a:lnTo>
                  <a:lnTo>
                    <a:pt x="110" y="66"/>
                  </a:lnTo>
                  <a:lnTo>
                    <a:pt x="110" y="67"/>
                  </a:lnTo>
                  <a:lnTo>
                    <a:pt x="108" y="69"/>
                  </a:lnTo>
                  <a:lnTo>
                    <a:pt x="107" y="69"/>
                  </a:lnTo>
                  <a:lnTo>
                    <a:pt x="106" y="70"/>
                  </a:lnTo>
                  <a:lnTo>
                    <a:pt x="106" y="71"/>
                  </a:lnTo>
                  <a:lnTo>
                    <a:pt x="106" y="70"/>
                  </a:lnTo>
                  <a:lnTo>
                    <a:pt x="105" y="70"/>
                  </a:lnTo>
                  <a:lnTo>
                    <a:pt x="104" y="70"/>
                  </a:lnTo>
                  <a:lnTo>
                    <a:pt x="104" y="71"/>
                  </a:lnTo>
                  <a:lnTo>
                    <a:pt x="104" y="72"/>
                  </a:lnTo>
                  <a:lnTo>
                    <a:pt x="102" y="73"/>
                  </a:lnTo>
                  <a:lnTo>
                    <a:pt x="102" y="75"/>
                  </a:lnTo>
                  <a:lnTo>
                    <a:pt x="102" y="76"/>
                  </a:lnTo>
                  <a:lnTo>
                    <a:pt x="102" y="76"/>
                  </a:lnTo>
                  <a:lnTo>
                    <a:pt x="104" y="77"/>
                  </a:lnTo>
                  <a:lnTo>
                    <a:pt x="102" y="77"/>
                  </a:lnTo>
                  <a:lnTo>
                    <a:pt x="101" y="77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79"/>
                  </a:lnTo>
                  <a:lnTo>
                    <a:pt x="99" y="83"/>
                  </a:lnTo>
                  <a:lnTo>
                    <a:pt x="99" y="85"/>
                  </a:lnTo>
                  <a:lnTo>
                    <a:pt x="99" y="86"/>
                  </a:lnTo>
                  <a:lnTo>
                    <a:pt x="100" y="85"/>
                  </a:lnTo>
                  <a:lnTo>
                    <a:pt x="101" y="85"/>
                  </a:lnTo>
                  <a:lnTo>
                    <a:pt x="101" y="86"/>
                  </a:lnTo>
                  <a:lnTo>
                    <a:pt x="101" y="88"/>
                  </a:lnTo>
                  <a:lnTo>
                    <a:pt x="101" y="89"/>
                  </a:lnTo>
                  <a:lnTo>
                    <a:pt x="102" y="89"/>
                  </a:lnTo>
                  <a:lnTo>
                    <a:pt x="102" y="90"/>
                  </a:lnTo>
                  <a:lnTo>
                    <a:pt x="102" y="91"/>
                  </a:lnTo>
                  <a:lnTo>
                    <a:pt x="102" y="92"/>
                  </a:lnTo>
                  <a:lnTo>
                    <a:pt x="99" y="96"/>
                  </a:lnTo>
                  <a:lnTo>
                    <a:pt x="99" y="97"/>
                  </a:lnTo>
                  <a:lnTo>
                    <a:pt x="100" y="97"/>
                  </a:lnTo>
                  <a:lnTo>
                    <a:pt x="100" y="98"/>
                  </a:lnTo>
                  <a:lnTo>
                    <a:pt x="101" y="98"/>
                  </a:lnTo>
                  <a:lnTo>
                    <a:pt x="102" y="97"/>
                  </a:lnTo>
                  <a:lnTo>
                    <a:pt x="104" y="96"/>
                  </a:lnTo>
                  <a:lnTo>
                    <a:pt x="105" y="96"/>
                  </a:lnTo>
                  <a:lnTo>
                    <a:pt x="106" y="95"/>
                  </a:lnTo>
                  <a:lnTo>
                    <a:pt x="110" y="93"/>
                  </a:lnTo>
                  <a:lnTo>
                    <a:pt x="112" y="92"/>
                  </a:lnTo>
                  <a:lnTo>
                    <a:pt x="113" y="93"/>
                  </a:lnTo>
                  <a:lnTo>
                    <a:pt x="114" y="93"/>
                  </a:lnTo>
                  <a:lnTo>
                    <a:pt x="114" y="92"/>
                  </a:lnTo>
                  <a:lnTo>
                    <a:pt x="115" y="92"/>
                  </a:lnTo>
                  <a:lnTo>
                    <a:pt x="117" y="92"/>
                  </a:lnTo>
                  <a:lnTo>
                    <a:pt x="118" y="92"/>
                  </a:lnTo>
                  <a:lnTo>
                    <a:pt x="118" y="93"/>
                  </a:lnTo>
                  <a:lnTo>
                    <a:pt x="119" y="93"/>
                  </a:lnTo>
                  <a:lnTo>
                    <a:pt x="119" y="93"/>
                  </a:lnTo>
                  <a:lnTo>
                    <a:pt x="120" y="92"/>
                  </a:lnTo>
                  <a:lnTo>
                    <a:pt x="123" y="92"/>
                  </a:lnTo>
                  <a:lnTo>
                    <a:pt x="124" y="92"/>
                  </a:lnTo>
                  <a:lnTo>
                    <a:pt x="124" y="93"/>
                  </a:lnTo>
                  <a:lnTo>
                    <a:pt x="121" y="95"/>
                  </a:lnTo>
                  <a:lnTo>
                    <a:pt x="120" y="96"/>
                  </a:lnTo>
                  <a:lnTo>
                    <a:pt x="119" y="96"/>
                  </a:lnTo>
                  <a:lnTo>
                    <a:pt x="120" y="96"/>
                  </a:lnTo>
                  <a:lnTo>
                    <a:pt x="120" y="97"/>
                  </a:lnTo>
                  <a:lnTo>
                    <a:pt x="119" y="97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20" y="99"/>
                  </a:lnTo>
                  <a:lnTo>
                    <a:pt x="121" y="99"/>
                  </a:lnTo>
                  <a:lnTo>
                    <a:pt x="121" y="101"/>
                  </a:lnTo>
                  <a:lnTo>
                    <a:pt x="123" y="101"/>
                  </a:lnTo>
                  <a:lnTo>
                    <a:pt x="123" y="102"/>
                  </a:lnTo>
                  <a:lnTo>
                    <a:pt x="124" y="103"/>
                  </a:lnTo>
                  <a:lnTo>
                    <a:pt x="124" y="104"/>
                  </a:lnTo>
                  <a:lnTo>
                    <a:pt x="123" y="104"/>
                  </a:lnTo>
                  <a:lnTo>
                    <a:pt x="121" y="104"/>
                  </a:lnTo>
                  <a:lnTo>
                    <a:pt x="123" y="105"/>
                  </a:lnTo>
                  <a:lnTo>
                    <a:pt x="124" y="105"/>
                  </a:lnTo>
                  <a:lnTo>
                    <a:pt x="124" y="106"/>
                  </a:lnTo>
                  <a:lnTo>
                    <a:pt x="124" y="108"/>
                  </a:lnTo>
                  <a:lnTo>
                    <a:pt x="124" y="109"/>
                  </a:lnTo>
                  <a:lnTo>
                    <a:pt x="125" y="109"/>
                  </a:lnTo>
                  <a:lnTo>
                    <a:pt x="124" y="111"/>
                  </a:lnTo>
                  <a:lnTo>
                    <a:pt x="125" y="111"/>
                  </a:lnTo>
                  <a:lnTo>
                    <a:pt x="126" y="111"/>
                  </a:lnTo>
                  <a:lnTo>
                    <a:pt x="127" y="112"/>
                  </a:lnTo>
                  <a:lnTo>
                    <a:pt x="128" y="112"/>
                  </a:lnTo>
                  <a:lnTo>
                    <a:pt x="130" y="114"/>
                  </a:lnTo>
                  <a:lnTo>
                    <a:pt x="131" y="114"/>
                  </a:lnTo>
                  <a:lnTo>
                    <a:pt x="132" y="114"/>
                  </a:lnTo>
                  <a:lnTo>
                    <a:pt x="132" y="112"/>
                  </a:lnTo>
                  <a:lnTo>
                    <a:pt x="133" y="112"/>
                  </a:lnTo>
                  <a:lnTo>
                    <a:pt x="133" y="114"/>
                  </a:lnTo>
                  <a:lnTo>
                    <a:pt x="134" y="114"/>
                  </a:lnTo>
                  <a:lnTo>
                    <a:pt x="136" y="114"/>
                  </a:lnTo>
                  <a:lnTo>
                    <a:pt x="136" y="115"/>
                  </a:lnTo>
                  <a:lnTo>
                    <a:pt x="137" y="116"/>
                  </a:lnTo>
                  <a:lnTo>
                    <a:pt x="137" y="117"/>
                  </a:lnTo>
                  <a:lnTo>
                    <a:pt x="136" y="117"/>
                  </a:lnTo>
                  <a:lnTo>
                    <a:pt x="134" y="116"/>
                  </a:lnTo>
                  <a:lnTo>
                    <a:pt x="134" y="117"/>
                  </a:lnTo>
                  <a:lnTo>
                    <a:pt x="134" y="118"/>
                  </a:lnTo>
                  <a:lnTo>
                    <a:pt x="133" y="119"/>
                  </a:lnTo>
                  <a:lnTo>
                    <a:pt x="133" y="121"/>
                  </a:lnTo>
                  <a:lnTo>
                    <a:pt x="132" y="121"/>
                  </a:lnTo>
                  <a:lnTo>
                    <a:pt x="133" y="123"/>
                  </a:lnTo>
                  <a:lnTo>
                    <a:pt x="133" y="124"/>
                  </a:lnTo>
                  <a:lnTo>
                    <a:pt x="133" y="125"/>
                  </a:lnTo>
                  <a:lnTo>
                    <a:pt x="133" y="127"/>
                  </a:lnTo>
                  <a:lnTo>
                    <a:pt x="132" y="128"/>
                  </a:lnTo>
                  <a:lnTo>
                    <a:pt x="131" y="128"/>
                  </a:lnTo>
                  <a:lnTo>
                    <a:pt x="131" y="129"/>
                  </a:lnTo>
                  <a:lnTo>
                    <a:pt x="131" y="130"/>
                  </a:lnTo>
                  <a:lnTo>
                    <a:pt x="130" y="130"/>
                  </a:lnTo>
                  <a:lnTo>
                    <a:pt x="130" y="131"/>
                  </a:lnTo>
                  <a:lnTo>
                    <a:pt x="130" y="132"/>
                  </a:lnTo>
                  <a:lnTo>
                    <a:pt x="128" y="132"/>
                  </a:lnTo>
                  <a:lnTo>
                    <a:pt x="130" y="132"/>
                  </a:lnTo>
                  <a:lnTo>
                    <a:pt x="131" y="132"/>
                  </a:lnTo>
                  <a:lnTo>
                    <a:pt x="132" y="132"/>
                  </a:lnTo>
                  <a:lnTo>
                    <a:pt x="133" y="132"/>
                  </a:lnTo>
                  <a:lnTo>
                    <a:pt x="134" y="132"/>
                  </a:lnTo>
                  <a:lnTo>
                    <a:pt x="136" y="132"/>
                  </a:lnTo>
                  <a:lnTo>
                    <a:pt x="137" y="132"/>
                  </a:lnTo>
                  <a:lnTo>
                    <a:pt x="138" y="134"/>
                  </a:lnTo>
                  <a:lnTo>
                    <a:pt x="139" y="134"/>
                  </a:lnTo>
                  <a:lnTo>
                    <a:pt x="140" y="134"/>
                  </a:lnTo>
                  <a:lnTo>
                    <a:pt x="141" y="134"/>
                  </a:lnTo>
                  <a:lnTo>
                    <a:pt x="141" y="135"/>
                  </a:lnTo>
                  <a:lnTo>
                    <a:pt x="143" y="135"/>
                  </a:lnTo>
                  <a:lnTo>
                    <a:pt x="143" y="134"/>
                  </a:lnTo>
                  <a:lnTo>
                    <a:pt x="144" y="134"/>
                  </a:lnTo>
                  <a:lnTo>
                    <a:pt x="144" y="135"/>
                  </a:lnTo>
                  <a:lnTo>
                    <a:pt x="145" y="135"/>
                  </a:lnTo>
                  <a:lnTo>
                    <a:pt x="145" y="136"/>
                  </a:lnTo>
                  <a:lnTo>
                    <a:pt x="144" y="138"/>
                  </a:lnTo>
                  <a:lnTo>
                    <a:pt x="144" y="140"/>
                  </a:lnTo>
                  <a:lnTo>
                    <a:pt x="145" y="141"/>
                  </a:lnTo>
                  <a:lnTo>
                    <a:pt x="145" y="142"/>
                  </a:lnTo>
                  <a:lnTo>
                    <a:pt x="147" y="142"/>
                  </a:lnTo>
                  <a:lnTo>
                    <a:pt x="147" y="142"/>
                  </a:lnTo>
                  <a:lnTo>
                    <a:pt x="147" y="143"/>
                  </a:lnTo>
                  <a:lnTo>
                    <a:pt x="147" y="143"/>
                  </a:lnTo>
                  <a:lnTo>
                    <a:pt x="147" y="144"/>
                  </a:lnTo>
                  <a:lnTo>
                    <a:pt x="147" y="145"/>
                  </a:lnTo>
                  <a:lnTo>
                    <a:pt x="147" y="145"/>
                  </a:lnTo>
                  <a:lnTo>
                    <a:pt x="147" y="147"/>
                  </a:lnTo>
                  <a:lnTo>
                    <a:pt x="149" y="147"/>
                  </a:lnTo>
                  <a:lnTo>
                    <a:pt x="150" y="145"/>
                  </a:lnTo>
                  <a:lnTo>
                    <a:pt x="151" y="145"/>
                  </a:lnTo>
                  <a:lnTo>
                    <a:pt x="151" y="144"/>
                  </a:lnTo>
                  <a:lnTo>
                    <a:pt x="152" y="144"/>
                  </a:lnTo>
                  <a:lnTo>
                    <a:pt x="152" y="145"/>
                  </a:lnTo>
                  <a:lnTo>
                    <a:pt x="153" y="145"/>
                  </a:lnTo>
                  <a:lnTo>
                    <a:pt x="153" y="147"/>
                  </a:lnTo>
                  <a:lnTo>
                    <a:pt x="154" y="147"/>
                  </a:lnTo>
                  <a:lnTo>
                    <a:pt x="156" y="147"/>
                  </a:lnTo>
                  <a:lnTo>
                    <a:pt x="157" y="145"/>
                  </a:lnTo>
                  <a:lnTo>
                    <a:pt x="158" y="145"/>
                  </a:lnTo>
                  <a:lnTo>
                    <a:pt x="159" y="144"/>
                  </a:lnTo>
                  <a:lnTo>
                    <a:pt x="160" y="143"/>
                  </a:lnTo>
                  <a:lnTo>
                    <a:pt x="160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4" y="141"/>
                  </a:lnTo>
                  <a:lnTo>
                    <a:pt x="165" y="141"/>
                  </a:lnTo>
                  <a:lnTo>
                    <a:pt x="165" y="140"/>
                  </a:lnTo>
                  <a:lnTo>
                    <a:pt x="166" y="140"/>
                  </a:lnTo>
                  <a:lnTo>
                    <a:pt x="166" y="141"/>
                  </a:lnTo>
                  <a:lnTo>
                    <a:pt x="166" y="142"/>
                  </a:lnTo>
                  <a:lnTo>
                    <a:pt x="167" y="142"/>
                  </a:lnTo>
                  <a:lnTo>
                    <a:pt x="167" y="143"/>
                  </a:lnTo>
                  <a:lnTo>
                    <a:pt x="166" y="143"/>
                  </a:lnTo>
                  <a:lnTo>
                    <a:pt x="166" y="144"/>
                  </a:lnTo>
                  <a:lnTo>
                    <a:pt x="167" y="144"/>
                  </a:lnTo>
                  <a:lnTo>
                    <a:pt x="166" y="145"/>
                  </a:lnTo>
                  <a:lnTo>
                    <a:pt x="164" y="148"/>
                  </a:lnTo>
                  <a:lnTo>
                    <a:pt x="162" y="148"/>
                  </a:lnTo>
                  <a:lnTo>
                    <a:pt x="162" y="149"/>
                  </a:lnTo>
                  <a:lnTo>
                    <a:pt x="160" y="149"/>
                  </a:lnTo>
                  <a:lnTo>
                    <a:pt x="159" y="150"/>
                  </a:lnTo>
                  <a:lnTo>
                    <a:pt x="159" y="149"/>
                  </a:lnTo>
                  <a:lnTo>
                    <a:pt x="158" y="149"/>
                  </a:lnTo>
                  <a:lnTo>
                    <a:pt x="158" y="150"/>
                  </a:lnTo>
                  <a:lnTo>
                    <a:pt x="158" y="153"/>
                  </a:lnTo>
                  <a:lnTo>
                    <a:pt x="157" y="155"/>
                  </a:lnTo>
                  <a:lnTo>
                    <a:pt x="156" y="155"/>
                  </a:lnTo>
                  <a:lnTo>
                    <a:pt x="154" y="155"/>
                  </a:lnTo>
                  <a:lnTo>
                    <a:pt x="156" y="156"/>
                  </a:lnTo>
                  <a:lnTo>
                    <a:pt x="154" y="156"/>
                  </a:lnTo>
                  <a:lnTo>
                    <a:pt x="154" y="157"/>
                  </a:lnTo>
                  <a:lnTo>
                    <a:pt x="154" y="159"/>
                  </a:lnTo>
                  <a:lnTo>
                    <a:pt x="157" y="159"/>
                  </a:lnTo>
                  <a:lnTo>
                    <a:pt x="156" y="160"/>
                  </a:lnTo>
                  <a:lnTo>
                    <a:pt x="154" y="160"/>
                  </a:lnTo>
                  <a:lnTo>
                    <a:pt x="153" y="160"/>
                  </a:lnTo>
                  <a:lnTo>
                    <a:pt x="152" y="160"/>
                  </a:lnTo>
                  <a:lnTo>
                    <a:pt x="151" y="160"/>
                  </a:lnTo>
                  <a:lnTo>
                    <a:pt x="151" y="161"/>
                  </a:lnTo>
                  <a:lnTo>
                    <a:pt x="150" y="161"/>
                  </a:lnTo>
                  <a:lnTo>
                    <a:pt x="149" y="161"/>
                  </a:lnTo>
                  <a:lnTo>
                    <a:pt x="149" y="162"/>
                  </a:lnTo>
                  <a:lnTo>
                    <a:pt x="147" y="162"/>
                  </a:lnTo>
                  <a:lnTo>
                    <a:pt x="147" y="163"/>
                  </a:lnTo>
                  <a:lnTo>
                    <a:pt x="147" y="164"/>
                  </a:lnTo>
                  <a:lnTo>
                    <a:pt x="147" y="166"/>
                  </a:lnTo>
                  <a:lnTo>
                    <a:pt x="147" y="167"/>
                  </a:lnTo>
                  <a:lnTo>
                    <a:pt x="147" y="167"/>
                  </a:lnTo>
                  <a:lnTo>
                    <a:pt x="147" y="168"/>
                  </a:lnTo>
                  <a:lnTo>
                    <a:pt x="147" y="169"/>
                  </a:lnTo>
                  <a:lnTo>
                    <a:pt x="146" y="168"/>
                  </a:lnTo>
                  <a:lnTo>
                    <a:pt x="145" y="168"/>
                  </a:lnTo>
                  <a:lnTo>
                    <a:pt x="145" y="167"/>
                  </a:lnTo>
                  <a:lnTo>
                    <a:pt x="144" y="167"/>
                  </a:lnTo>
                  <a:lnTo>
                    <a:pt x="143" y="167"/>
                  </a:lnTo>
                  <a:lnTo>
                    <a:pt x="141" y="168"/>
                  </a:lnTo>
                  <a:lnTo>
                    <a:pt x="141" y="169"/>
                  </a:lnTo>
                  <a:lnTo>
                    <a:pt x="140" y="169"/>
                  </a:lnTo>
                  <a:lnTo>
                    <a:pt x="139" y="169"/>
                  </a:lnTo>
                  <a:lnTo>
                    <a:pt x="138" y="169"/>
                  </a:lnTo>
                  <a:lnTo>
                    <a:pt x="136" y="168"/>
                  </a:lnTo>
                  <a:lnTo>
                    <a:pt x="134" y="168"/>
                  </a:lnTo>
                  <a:lnTo>
                    <a:pt x="136" y="169"/>
                  </a:lnTo>
                  <a:lnTo>
                    <a:pt x="136" y="170"/>
                  </a:lnTo>
                  <a:lnTo>
                    <a:pt x="137" y="172"/>
                  </a:lnTo>
                  <a:lnTo>
                    <a:pt x="136" y="173"/>
                  </a:lnTo>
                  <a:lnTo>
                    <a:pt x="134" y="174"/>
                  </a:lnTo>
                  <a:lnTo>
                    <a:pt x="132" y="174"/>
                  </a:lnTo>
                  <a:lnTo>
                    <a:pt x="131" y="174"/>
                  </a:lnTo>
                  <a:lnTo>
                    <a:pt x="131" y="173"/>
                  </a:lnTo>
                  <a:lnTo>
                    <a:pt x="130" y="173"/>
                  </a:lnTo>
                  <a:lnTo>
                    <a:pt x="128" y="173"/>
                  </a:lnTo>
                  <a:lnTo>
                    <a:pt x="127" y="174"/>
                  </a:lnTo>
                  <a:lnTo>
                    <a:pt x="126" y="175"/>
                  </a:lnTo>
                  <a:lnTo>
                    <a:pt x="126" y="176"/>
                  </a:lnTo>
                  <a:lnTo>
                    <a:pt x="126" y="177"/>
                  </a:lnTo>
                  <a:lnTo>
                    <a:pt x="126" y="179"/>
                  </a:lnTo>
                  <a:lnTo>
                    <a:pt x="126" y="180"/>
                  </a:lnTo>
                  <a:lnTo>
                    <a:pt x="125" y="180"/>
                  </a:lnTo>
                  <a:lnTo>
                    <a:pt x="124" y="181"/>
                  </a:lnTo>
                  <a:lnTo>
                    <a:pt x="124" y="180"/>
                  </a:lnTo>
                  <a:lnTo>
                    <a:pt x="123" y="180"/>
                  </a:lnTo>
                  <a:lnTo>
                    <a:pt x="121" y="180"/>
                  </a:lnTo>
                  <a:lnTo>
                    <a:pt x="121" y="181"/>
                  </a:lnTo>
                  <a:lnTo>
                    <a:pt x="119" y="181"/>
                  </a:lnTo>
                  <a:lnTo>
                    <a:pt x="119" y="181"/>
                  </a:lnTo>
                  <a:lnTo>
                    <a:pt x="119" y="182"/>
                  </a:lnTo>
                  <a:lnTo>
                    <a:pt x="118" y="182"/>
                  </a:lnTo>
                  <a:lnTo>
                    <a:pt x="118" y="181"/>
                  </a:lnTo>
                  <a:lnTo>
                    <a:pt x="117" y="181"/>
                  </a:lnTo>
                  <a:lnTo>
                    <a:pt x="117" y="182"/>
                  </a:lnTo>
                  <a:lnTo>
                    <a:pt x="115" y="182"/>
                  </a:lnTo>
                  <a:lnTo>
                    <a:pt x="114" y="182"/>
                  </a:lnTo>
                  <a:lnTo>
                    <a:pt x="113" y="182"/>
                  </a:lnTo>
                  <a:lnTo>
                    <a:pt x="112" y="182"/>
                  </a:lnTo>
                  <a:lnTo>
                    <a:pt x="112" y="181"/>
                  </a:lnTo>
                  <a:lnTo>
                    <a:pt x="111" y="181"/>
                  </a:lnTo>
                  <a:lnTo>
                    <a:pt x="111" y="180"/>
                  </a:lnTo>
                  <a:lnTo>
                    <a:pt x="110" y="180"/>
                  </a:lnTo>
                  <a:lnTo>
                    <a:pt x="108" y="180"/>
                  </a:lnTo>
                  <a:lnTo>
                    <a:pt x="108" y="181"/>
                  </a:lnTo>
                  <a:lnTo>
                    <a:pt x="108" y="182"/>
                  </a:lnTo>
                  <a:lnTo>
                    <a:pt x="108" y="183"/>
                  </a:lnTo>
                  <a:lnTo>
                    <a:pt x="107" y="183"/>
                  </a:lnTo>
                  <a:lnTo>
                    <a:pt x="106" y="185"/>
                  </a:lnTo>
                  <a:lnTo>
                    <a:pt x="105" y="185"/>
                  </a:lnTo>
                  <a:lnTo>
                    <a:pt x="105" y="186"/>
                  </a:lnTo>
                  <a:lnTo>
                    <a:pt x="105" y="187"/>
                  </a:lnTo>
                  <a:lnTo>
                    <a:pt x="104" y="187"/>
                  </a:lnTo>
                  <a:lnTo>
                    <a:pt x="104" y="188"/>
                  </a:lnTo>
                  <a:lnTo>
                    <a:pt x="104" y="189"/>
                  </a:lnTo>
                  <a:lnTo>
                    <a:pt x="104" y="189"/>
                  </a:lnTo>
                  <a:lnTo>
                    <a:pt x="104" y="190"/>
                  </a:lnTo>
                  <a:lnTo>
                    <a:pt x="105" y="190"/>
                  </a:lnTo>
                  <a:lnTo>
                    <a:pt x="104" y="193"/>
                  </a:lnTo>
                  <a:lnTo>
                    <a:pt x="102" y="194"/>
                  </a:lnTo>
                  <a:lnTo>
                    <a:pt x="102" y="195"/>
                  </a:lnTo>
                  <a:lnTo>
                    <a:pt x="101" y="196"/>
                  </a:lnTo>
                  <a:lnTo>
                    <a:pt x="101" y="198"/>
                  </a:lnTo>
                  <a:lnTo>
                    <a:pt x="102" y="198"/>
                  </a:lnTo>
                  <a:lnTo>
                    <a:pt x="102" y="199"/>
                  </a:lnTo>
                  <a:lnTo>
                    <a:pt x="102" y="200"/>
                  </a:lnTo>
                  <a:lnTo>
                    <a:pt x="102" y="201"/>
                  </a:lnTo>
                  <a:lnTo>
                    <a:pt x="104" y="202"/>
                  </a:lnTo>
                  <a:lnTo>
                    <a:pt x="102" y="203"/>
                  </a:lnTo>
                  <a:lnTo>
                    <a:pt x="101" y="203"/>
                  </a:lnTo>
                  <a:lnTo>
                    <a:pt x="100" y="205"/>
                  </a:lnTo>
                  <a:lnTo>
                    <a:pt x="99" y="205"/>
                  </a:lnTo>
                  <a:lnTo>
                    <a:pt x="99" y="206"/>
                  </a:lnTo>
                  <a:lnTo>
                    <a:pt x="98" y="206"/>
                  </a:lnTo>
                  <a:lnTo>
                    <a:pt x="97" y="206"/>
                  </a:lnTo>
                  <a:lnTo>
                    <a:pt x="97" y="205"/>
                  </a:lnTo>
                  <a:lnTo>
                    <a:pt x="95" y="205"/>
                  </a:lnTo>
                  <a:lnTo>
                    <a:pt x="97" y="205"/>
                  </a:lnTo>
                  <a:lnTo>
                    <a:pt x="97" y="206"/>
                  </a:lnTo>
                  <a:lnTo>
                    <a:pt x="97" y="207"/>
                  </a:lnTo>
                  <a:lnTo>
                    <a:pt x="97" y="208"/>
                  </a:lnTo>
                  <a:lnTo>
                    <a:pt x="98" y="208"/>
                  </a:lnTo>
                  <a:lnTo>
                    <a:pt x="98" y="209"/>
                  </a:lnTo>
                  <a:lnTo>
                    <a:pt x="99" y="209"/>
                  </a:lnTo>
                  <a:lnTo>
                    <a:pt x="99" y="208"/>
                  </a:lnTo>
                  <a:lnTo>
                    <a:pt x="100" y="208"/>
                  </a:lnTo>
                  <a:lnTo>
                    <a:pt x="100" y="209"/>
                  </a:lnTo>
                  <a:lnTo>
                    <a:pt x="101" y="209"/>
                  </a:lnTo>
                  <a:lnTo>
                    <a:pt x="101" y="211"/>
                  </a:lnTo>
                  <a:lnTo>
                    <a:pt x="100" y="211"/>
                  </a:lnTo>
                  <a:lnTo>
                    <a:pt x="101" y="212"/>
                  </a:lnTo>
                  <a:lnTo>
                    <a:pt x="101" y="213"/>
                  </a:lnTo>
                  <a:lnTo>
                    <a:pt x="102" y="213"/>
                  </a:lnTo>
                  <a:lnTo>
                    <a:pt x="102" y="214"/>
                  </a:lnTo>
                  <a:lnTo>
                    <a:pt x="102" y="215"/>
                  </a:lnTo>
                  <a:lnTo>
                    <a:pt x="104" y="216"/>
                  </a:lnTo>
                  <a:lnTo>
                    <a:pt x="102" y="216"/>
                  </a:lnTo>
                  <a:lnTo>
                    <a:pt x="102" y="218"/>
                  </a:lnTo>
                  <a:lnTo>
                    <a:pt x="101" y="218"/>
                  </a:lnTo>
                  <a:lnTo>
                    <a:pt x="102" y="218"/>
                  </a:lnTo>
                  <a:lnTo>
                    <a:pt x="101" y="218"/>
                  </a:lnTo>
                  <a:lnTo>
                    <a:pt x="102" y="218"/>
                  </a:lnTo>
                  <a:lnTo>
                    <a:pt x="102" y="219"/>
                  </a:lnTo>
                  <a:lnTo>
                    <a:pt x="102" y="220"/>
                  </a:lnTo>
                  <a:lnTo>
                    <a:pt x="104" y="220"/>
                  </a:lnTo>
                  <a:lnTo>
                    <a:pt x="104" y="221"/>
                  </a:lnTo>
                  <a:lnTo>
                    <a:pt x="106" y="224"/>
                  </a:lnTo>
                  <a:lnTo>
                    <a:pt x="107" y="224"/>
                  </a:lnTo>
                  <a:lnTo>
                    <a:pt x="107" y="225"/>
                  </a:lnTo>
                  <a:lnTo>
                    <a:pt x="108" y="225"/>
                  </a:lnTo>
                  <a:lnTo>
                    <a:pt x="108" y="226"/>
                  </a:lnTo>
                  <a:lnTo>
                    <a:pt x="108" y="227"/>
                  </a:lnTo>
                  <a:lnTo>
                    <a:pt x="110" y="227"/>
                  </a:lnTo>
                  <a:lnTo>
                    <a:pt x="110" y="228"/>
                  </a:lnTo>
                  <a:lnTo>
                    <a:pt x="112" y="229"/>
                  </a:lnTo>
                  <a:lnTo>
                    <a:pt x="112" y="231"/>
                  </a:lnTo>
                  <a:lnTo>
                    <a:pt x="113" y="232"/>
                  </a:lnTo>
                  <a:lnTo>
                    <a:pt x="113" y="233"/>
                  </a:lnTo>
                  <a:lnTo>
                    <a:pt x="114" y="233"/>
                  </a:lnTo>
                  <a:lnTo>
                    <a:pt x="114" y="234"/>
                  </a:lnTo>
                  <a:lnTo>
                    <a:pt x="115" y="234"/>
                  </a:lnTo>
                  <a:lnTo>
                    <a:pt x="117" y="234"/>
                  </a:lnTo>
                  <a:lnTo>
                    <a:pt x="117" y="235"/>
                  </a:lnTo>
                  <a:lnTo>
                    <a:pt x="117" y="237"/>
                  </a:lnTo>
                  <a:lnTo>
                    <a:pt x="118" y="237"/>
                  </a:lnTo>
                  <a:lnTo>
                    <a:pt x="118" y="238"/>
                  </a:lnTo>
                  <a:lnTo>
                    <a:pt x="118" y="239"/>
                  </a:lnTo>
                  <a:lnTo>
                    <a:pt x="117" y="239"/>
                  </a:lnTo>
                  <a:lnTo>
                    <a:pt x="117" y="240"/>
                  </a:lnTo>
                  <a:lnTo>
                    <a:pt x="118" y="240"/>
                  </a:lnTo>
                  <a:lnTo>
                    <a:pt x="118" y="241"/>
                  </a:lnTo>
                  <a:lnTo>
                    <a:pt x="119" y="242"/>
                  </a:lnTo>
                  <a:lnTo>
                    <a:pt x="119" y="244"/>
                  </a:lnTo>
                  <a:lnTo>
                    <a:pt x="119" y="246"/>
                  </a:lnTo>
                  <a:lnTo>
                    <a:pt x="119" y="246"/>
                  </a:lnTo>
                  <a:lnTo>
                    <a:pt x="119" y="247"/>
                  </a:lnTo>
                  <a:lnTo>
                    <a:pt x="119" y="248"/>
                  </a:lnTo>
                  <a:lnTo>
                    <a:pt x="120" y="248"/>
                  </a:lnTo>
                  <a:lnTo>
                    <a:pt x="121" y="247"/>
                  </a:lnTo>
                  <a:lnTo>
                    <a:pt x="123" y="246"/>
                  </a:lnTo>
                  <a:lnTo>
                    <a:pt x="123" y="246"/>
                  </a:lnTo>
                  <a:lnTo>
                    <a:pt x="123" y="245"/>
                  </a:lnTo>
                  <a:lnTo>
                    <a:pt x="123" y="246"/>
                  </a:lnTo>
                  <a:lnTo>
                    <a:pt x="124" y="246"/>
                  </a:lnTo>
                  <a:lnTo>
                    <a:pt x="124" y="246"/>
                  </a:lnTo>
                  <a:lnTo>
                    <a:pt x="124" y="247"/>
                  </a:lnTo>
                  <a:lnTo>
                    <a:pt x="124" y="248"/>
                  </a:lnTo>
                  <a:lnTo>
                    <a:pt x="124" y="250"/>
                  </a:lnTo>
                  <a:lnTo>
                    <a:pt x="123" y="250"/>
                  </a:lnTo>
                  <a:lnTo>
                    <a:pt x="123" y="251"/>
                  </a:lnTo>
                  <a:lnTo>
                    <a:pt x="123" y="252"/>
                  </a:lnTo>
                  <a:lnTo>
                    <a:pt x="121" y="252"/>
                  </a:lnTo>
                  <a:lnTo>
                    <a:pt x="121" y="251"/>
                  </a:lnTo>
                  <a:lnTo>
                    <a:pt x="120" y="251"/>
                  </a:lnTo>
                  <a:lnTo>
                    <a:pt x="119" y="251"/>
                  </a:lnTo>
                  <a:lnTo>
                    <a:pt x="119" y="252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4"/>
                  </a:lnTo>
                  <a:lnTo>
                    <a:pt x="119" y="256"/>
                  </a:lnTo>
                  <a:lnTo>
                    <a:pt x="119" y="257"/>
                  </a:lnTo>
                  <a:lnTo>
                    <a:pt x="118" y="259"/>
                  </a:lnTo>
                  <a:lnTo>
                    <a:pt x="119" y="260"/>
                  </a:lnTo>
                  <a:lnTo>
                    <a:pt x="119" y="261"/>
                  </a:lnTo>
                  <a:lnTo>
                    <a:pt x="119" y="265"/>
                  </a:lnTo>
                  <a:lnTo>
                    <a:pt x="119" y="266"/>
                  </a:lnTo>
                  <a:lnTo>
                    <a:pt x="118" y="267"/>
                  </a:lnTo>
                  <a:lnTo>
                    <a:pt x="118" y="266"/>
                  </a:lnTo>
                  <a:lnTo>
                    <a:pt x="117" y="266"/>
                  </a:lnTo>
                  <a:lnTo>
                    <a:pt x="115" y="266"/>
                  </a:lnTo>
                  <a:lnTo>
                    <a:pt x="115" y="267"/>
                  </a:lnTo>
                  <a:lnTo>
                    <a:pt x="115" y="269"/>
                  </a:lnTo>
                  <a:lnTo>
                    <a:pt x="114" y="269"/>
                  </a:lnTo>
                  <a:lnTo>
                    <a:pt x="113" y="269"/>
                  </a:lnTo>
                  <a:lnTo>
                    <a:pt x="112" y="270"/>
                  </a:lnTo>
                  <a:lnTo>
                    <a:pt x="111" y="270"/>
                  </a:lnTo>
                  <a:lnTo>
                    <a:pt x="112" y="270"/>
                  </a:lnTo>
                  <a:lnTo>
                    <a:pt x="112" y="271"/>
                  </a:lnTo>
                  <a:lnTo>
                    <a:pt x="111" y="271"/>
                  </a:lnTo>
                  <a:lnTo>
                    <a:pt x="111" y="272"/>
                  </a:lnTo>
                  <a:lnTo>
                    <a:pt x="112" y="273"/>
                  </a:lnTo>
                  <a:lnTo>
                    <a:pt x="112" y="274"/>
                  </a:lnTo>
                  <a:lnTo>
                    <a:pt x="112" y="274"/>
                  </a:lnTo>
                  <a:lnTo>
                    <a:pt x="112" y="276"/>
                  </a:lnTo>
                  <a:lnTo>
                    <a:pt x="113" y="277"/>
                  </a:lnTo>
                  <a:lnTo>
                    <a:pt x="113" y="278"/>
                  </a:lnTo>
                  <a:lnTo>
                    <a:pt x="115" y="280"/>
                  </a:lnTo>
                  <a:lnTo>
                    <a:pt x="117" y="282"/>
                  </a:lnTo>
                  <a:lnTo>
                    <a:pt x="117" y="283"/>
                  </a:lnTo>
                  <a:lnTo>
                    <a:pt x="119" y="285"/>
                  </a:lnTo>
                  <a:lnTo>
                    <a:pt x="119" y="286"/>
                  </a:lnTo>
                  <a:lnTo>
                    <a:pt x="119" y="286"/>
                  </a:lnTo>
                  <a:lnTo>
                    <a:pt x="119" y="287"/>
                  </a:lnTo>
                  <a:lnTo>
                    <a:pt x="120" y="287"/>
                  </a:lnTo>
                  <a:lnTo>
                    <a:pt x="121" y="289"/>
                  </a:lnTo>
                  <a:lnTo>
                    <a:pt x="124" y="291"/>
                  </a:lnTo>
                  <a:lnTo>
                    <a:pt x="125" y="291"/>
                  </a:lnTo>
                  <a:lnTo>
                    <a:pt x="125" y="292"/>
                  </a:lnTo>
                  <a:lnTo>
                    <a:pt x="126" y="293"/>
                  </a:lnTo>
                  <a:lnTo>
                    <a:pt x="126" y="295"/>
                  </a:lnTo>
                  <a:lnTo>
                    <a:pt x="127" y="295"/>
                  </a:lnTo>
                  <a:lnTo>
                    <a:pt x="127" y="296"/>
                  </a:lnTo>
                  <a:lnTo>
                    <a:pt x="128" y="296"/>
                  </a:lnTo>
                  <a:lnTo>
                    <a:pt x="127" y="296"/>
                  </a:lnTo>
                  <a:lnTo>
                    <a:pt x="128" y="297"/>
                  </a:lnTo>
                  <a:lnTo>
                    <a:pt x="128" y="298"/>
                  </a:lnTo>
                  <a:lnTo>
                    <a:pt x="130" y="298"/>
                  </a:lnTo>
                  <a:lnTo>
                    <a:pt x="130" y="299"/>
                  </a:lnTo>
                  <a:lnTo>
                    <a:pt x="128" y="299"/>
                  </a:lnTo>
                  <a:lnTo>
                    <a:pt x="130" y="302"/>
                  </a:lnTo>
                  <a:lnTo>
                    <a:pt x="130" y="303"/>
                  </a:lnTo>
                  <a:lnTo>
                    <a:pt x="130" y="304"/>
                  </a:lnTo>
                  <a:lnTo>
                    <a:pt x="130" y="305"/>
                  </a:lnTo>
                  <a:lnTo>
                    <a:pt x="130" y="306"/>
                  </a:lnTo>
                  <a:lnTo>
                    <a:pt x="130" y="308"/>
                  </a:lnTo>
                  <a:lnTo>
                    <a:pt x="128" y="308"/>
                  </a:lnTo>
                  <a:lnTo>
                    <a:pt x="128" y="309"/>
                  </a:lnTo>
                  <a:lnTo>
                    <a:pt x="128" y="310"/>
                  </a:lnTo>
                  <a:lnTo>
                    <a:pt x="127" y="310"/>
                  </a:lnTo>
                  <a:lnTo>
                    <a:pt x="128" y="311"/>
                  </a:lnTo>
                  <a:lnTo>
                    <a:pt x="130" y="312"/>
                  </a:lnTo>
                  <a:lnTo>
                    <a:pt x="130" y="313"/>
                  </a:lnTo>
                  <a:lnTo>
                    <a:pt x="130" y="315"/>
                  </a:lnTo>
                  <a:lnTo>
                    <a:pt x="130" y="316"/>
                  </a:lnTo>
                  <a:lnTo>
                    <a:pt x="131" y="316"/>
                  </a:lnTo>
                  <a:lnTo>
                    <a:pt x="131" y="317"/>
                  </a:lnTo>
                  <a:lnTo>
                    <a:pt x="131" y="318"/>
                  </a:lnTo>
                  <a:lnTo>
                    <a:pt x="132" y="318"/>
                  </a:lnTo>
                  <a:lnTo>
                    <a:pt x="132" y="319"/>
                  </a:lnTo>
                  <a:lnTo>
                    <a:pt x="133" y="319"/>
                  </a:lnTo>
                  <a:lnTo>
                    <a:pt x="134" y="321"/>
                  </a:lnTo>
                  <a:lnTo>
                    <a:pt x="134" y="322"/>
                  </a:lnTo>
                  <a:lnTo>
                    <a:pt x="133" y="322"/>
                  </a:lnTo>
                  <a:lnTo>
                    <a:pt x="133" y="323"/>
                  </a:lnTo>
                  <a:lnTo>
                    <a:pt x="134" y="323"/>
                  </a:lnTo>
                  <a:lnTo>
                    <a:pt x="134" y="324"/>
                  </a:lnTo>
                  <a:lnTo>
                    <a:pt x="134" y="325"/>
                  </a:lnTo>
                  <a:lnTo>
                    <a:pt x="134" y="326"/>
                  </a:lnTo>
                  <a:lnTo>
                    <a:pt x="136" y="326"/>
                  </a:lnTo>
                  <a:lnTo>
                    <a:pt x="134" y="326"/>
                  </a:lnTo>
                  <a:lnTo>
                    <a:pt x="136" y="328"/>
                  </a:lnTo>
                  <a:lnTo>
                    <a:pt x="134" y="329"/>
                  </a:lnTo>
                  <a:lnTo>
                    <a:pt x="136" y="329"/>
                  </a:lnTo>
                  <a:lnTo>
                    <a:pt x="137" y="329"/>
                  </a:lnTo>
                  <a:lnTo>
                    <a:pt x="137" y="330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2"/>
                  </a:lnTo>
                  <a:lnTo>
                    <a:pt x="137" y="334"/>
                  </a:lnTo>
                  <a:lnTo>
                    <a:pt x="138" y="334"/>
                  </a:lnTo>
                  <a:lnTo>
                    <a:pt x="138" y="335"/>
                  </a:lnTo>
                  <a:lnTo>
                    <a:pt x="138" y="336"/>
                  </a:lnTo>
                  <a:lnTo>
                    <a:pt x="137" y="337"/>
                  </a:lnTo>
                  <a:lnTo>
                    <a:pt x="136" y="337"/>
                  </a:lnTo>
                  <a:lnTo>
                    <a:pt x="136" y="338"/>
                  </a:lnTo>
                  <a:lnTo>
                    <a:pt x="134" y="338"/>
                  </a:lnTo>
                  <a:lnTo>
                    <a:pt x="134" y="339"/>
                  </a:lnTo>
                  <a:lnTo>
                    <a:pt x="134" y="341"/>
                  </a:lnTo>
                  <a:lnTo>
                    <a:pt x="133" y="341"/>
                  </a:lnTo>
                  <a:lnTo>
                    <a:pt x="133" y="342"/>
                  </a:lnTo>
                  <a:lnTo>
                    <a:pt x="133" y="343"/>
                  </a:lnTo>
                  <a:lnTo>
                    <a:pt x="132" y="343"/>
                  </a:lnTo>
                  <a:lnTo>
                    <a:pt x="132" y="344"/>
                  </a:lnTo>
                  <a:lnTo>
                    <a:pt x="132" y="345"/>
                  </a:lnTo>
                  <a:lnTo>
                    <a:pt x="131" y="345"/>
                  </a:lnTo>
                  <a:lnTo>
                    <a:pt x="131" y="347"/>
                  </a:lnTo>
                  <a:lnTo>
                    <a:pt x="131" y="348"/>
                  </a:lnTo>
                  <a:lnTo>
                    <a:pt x="130" y="348"/>
                  </a:lnTo>
                  <a:lnTo>
                    <a:pt x="130" y="349"/>
                  </a:lnTo>
                  <a:lnTo>
                    <a:pt x="128" y="349"/>
                  </a:lnTo>
                  <a:lnTo>
                    <a:pt x="128" y="350"/>
                  </a:lnTo>
                  <a:lnTo>
                    <a:pt x="127" y="350"/>
                  </a:lnTo>
                  <a:lnTo>
                    <a:pt x="127" y="351"/>
                  </a:lnTo>
                  <a:lnTo>
                    <a:pt x="126" y="351"/>
                  </a:lnTo>
                  <a:lnTo>
                    <a:pt x="126" y="353"/>
                  </a:lnTo>
                  <a:lnTo>
                    <a:pt x="126" y="354"/>
                  </a:lnTo>
                  <a:lnTo>
                    <a:pt x="125" y="354"/>
                  </a:lnTo>
                  <a:lnTo>
                    <a:pt x="124" y="354"/>
                  </a:lnTo>
                  <a:lnTo>
                    <a:pt x="124" y="355"/>
                  </a:lnTo>
                  <a:lnTo>
                    <a:pt x="123" y="355"/>
                  </a:lnTo>
                  <a:lnTo>
                    <a:pt x="121" y="356"/>
                  </a:lnTo>
                  <a:lnTo>
                    <a:pt x="121" y="357"/>
                  </a:lnTo>
                  <a:lnTo>
                    <a:pt x="121" y="358"/>
                  </a:lnTo>
                  <a:lnTo>
                    <a:pt x="123" y="360"/>
                  </a:lnTo>
                  <a:lnTo>
                    <a:pt x="121" y="361"/>
                  </a:lnTo>
                  <a:lnTo>
                    <a:pt x="121" y="361"/>
                  </a:lnTo>
                  <a:lnTo>
                    <a:pt x="121" y="362"/>
                  </a:lnTo>
                  <a:lnTo>
                    <a:pt x="120" y="362"/>
                  </a:lnTo>
                  <a:lnTo>
                    <a:pt x="120" y="363"/>
                  </a:lnTo>
                  <a:lnTo>
                    <a:pt x="120" y="364"/>
                  </a:lnTo>
                  <a:lnTo>
                    <a:pt x="120" y="366"/>
                  </a:lnTo>
                  <a:lnTo>
                    <a:pt x="119" y="366"/>
                  </a:lnTo>
                  <a:lnTo>
                    <a:pt x="119" y="368"/>
                  </a:lnTo>
                  <a:lnTo>
                    <a:pt x="119" y="369"/>
                  </a:lnTo>
                  <a:lnTo>
                    <a:pt x="118" y="369"/>
                  </a:lnTo>
                  <a:lnTo>
                    <a:pt x="118" y="368"/>
                  </a:lnTo>
                  <a:lnTo>
                    <a:pt x="118" y="367"/>
                  </a:lnTo>
                  <a:lnTo>
                    <a:pt x="118" y="366"/>
                  </a:lnTo>
                  <a:lnTo>
                    <a:pt x="118" y="364"/>
                  </a:lnTo>
                  <a:lnTo>
                    <a:pt x="118" y="363"/>
                  </a:lnTo>
                  <a:lnTo>
                    <a:pt x="118" y="362"/>
                  </a:lnTo>
                  <a:lnTo>
                    <a:pt x="118" y="361"/>
                  </a:lnTo>
                  <a:lnTo>
                    <a:pt x="118" y="361"/>
                  </a:lnTo>
                  <a:lnTo>
                    <a:pt x="118" y="360"/>
                  </a:lnTo>
                  <a:lnTo>
                    <a:pt x="118" y="358"/>
                  </a:lnTo>
                  <a:lnTo>
                    <a:pt x="117" y="357"/>
                  </a:lnTo>
                  <a:lnTo>
                    <a:pt x="117" y="356"/>
                  </a:lnTo>
                  <a:lnTo>
                    <a:pt x="117" y="355"/>
                  </a:lnTo>
                  <a:lnTo>
                    <a:pt x="118" y="355"/>
                  </a:lnTo>
                  <a:lnTo>
                    <a:pt x="118" y="356"/>
                  </a:lnTo>
                  <a:lnTo>
                    <a:pt x="118" y="355"/>
                  </a:lnTo>
                  <a:lnTo>
                    <a:pt x="119" y="355"/>
                  </a:lnTo>
                  <a:lnTo>
                    <a:pt x="119" y="356"/>
                  </a:lnTo>
                  <a:lnTo>
                    <a:pt x="119" y="355"/>
                  </a:lnTo>
                  <a:lnTo>
                    <a:pt x="119" y="354"/>
                  </a:lnTo>
                  <a:lnTo>
                    <a:pt x="119" y="354"/>
                  </a:lnTo>
                  <a:lnTo>
                    <a:pt x="119" y="353"/>
                  </a:lnTo>
                  <a:lnTo>
                    <a:pt x="119" y="353"/>
                  </a:lnTo>
                  <a:lnTo>
                    <a:pt x="119" y="353"/>
                  </a:lnTo>
                  <a:lnTo>
                    <a:pt x="119" y="351"/>
                  </a:lnTo>
                  <a:lnTo>
                    <a:pt x="119" y="353"/>
                  </a:lnTo>
                  <a:lnTo>
                    <a:pt x="120" y="353"/>
                  </a:lnTo>
                  <a:lnTo>
                    <a:pt x="120" y="351"/>
                  </a:lnTo>
                  <a:lnTo>
                    <a:pt x="120" y="350"/>
                  </a:lnTo>
                  <a:lnTo>
                    <a:pt x="120" y="349"/>
                  </a:lnTo>
                  <a:lnTo>
                    <a:pt x="120" y="348"/>
                  </a:lnTo>
                  <a:lnTo>
                    <a:pt x="119" y="348"/>
                  </a:lnTo>
                  <a:lnTo>
                    <a:pt x="120" y="348"/>
                  </a:lnTo>
                  <a:lnTo>
                    <a:pt x="120" y="347"/>
                  </a:lnTo>
                  <a:lnTo>
                    <a:pt x="121" y="347"/>
                  </a:lnTo>
                  <a:lnTo>
                    <a:pt x="121" y="345"/>
                  </a:lnTo>
                  <a:lnTo>
                    <a:pt x="121" y="344"/>
                  </a:lnTo>
                  <a:lnTo>
                    <a:pt x="121" y="343"/>
                  </a:lnTo>
                  <a:lnTo>
                    <a:pt x="120" y="343"/>
                  </a:lnTo>
                  <a:lnTo>
                    <a:pt x="121" y="343"/>
                  </a:lnTo>
                  <a:lnTo>
                    <a:pt x="120" y="343"/>
                  </a:lnTo>
                  <a:lnTo>
                    <a:pt x="120" y="342"/>
                  </a:lnTo>
                  <a:lnTo>
                    <a:pt x="121" y="341"/>
                  </a:lnTo>
                  <a:lnTo>
                    <a:pt x="121" y="339"/>
                  </a:lnTo>
                  <a:lnTo>
                    <a:pt x="120" y="339"/>
                  </a:lnTo>
                  <a:lnTo>
                    <a:pt x="121" y="338"/>
                  </a:lnTo>
                  <a:lnTo>
                    <a:pt x="121" y="337"/>
                  </a:lnTo>
                  <a:lnTo>
                    <a:pt x="121" y="336"/>
                  </a:lnTo>
                  <a:lnTo>
                    <a:pt x="123" y="337"/>
                  </a:lnTo>
                  <a:lnTo>
                    <a:pt x="123" y="336"/>
                  </a:lnTo>
                  <a:lnTo>
                    <a:pt x="124" y="336"/>
                  </a:lnTo>
                  <a:lnTo>
                    <a:pt x="123" y="336"/>
                  </a:lnTo>
                  <a:lnTo>
                    <a:pt x="121" y="335"/>
                  </a:lnTo>
                  <a:lnTo>
                    <a:pt x="123" y="335"/>
                  </a:lnTo>
                  <a:lnTo>
                    <a:pt x="123" y="334"/>
                  </a:lnTo>
                  <a:lnTo>
                    <a:pt x="123" y="335"/>
                  </a:lnTo>
                  <a:lnTo>
                    <a:pt x="121" y="335"/>
                  </a:lnTo>
                  <a:lnTo>
                    <a:pt x="120" y="336"/>
                  </a:lnTo>
                  <a:lnTo>
                    <a:pt x="120" y="337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4"/>
                  </a:lnTo>
                  <a:lnTo>
                    <a:pt x="120" y="334"/>
                  </a:lnTo>
                  <a:lnTo>
                    <a:pt x="120" y="332"/>
                  </a:lnTo>
                  <a:lnTo>
                    <a:pt x="119" y="332"/>
                  </a:lnTo>
                  <a:lnTo>
                    <a:pt x="119" y="332"/>
                  </a:lnTo>
                  <a:lnTo>
                    <a:pt x="119" y="332"/>
                  </a:lnTo>
                  <a:lnTo>
                    <a:pt x="120" y="331"/>
                  </a:lnTo>
                  <a:lnTo>
                    <a:pt x="120" y="331"/>
                  </a:lnTo>
                  <a:lnTo>
                    <a:pt x="120" y="330"/>
                  </a:lnTo>
                  <a:lnTo>
                    <a:pt x="119" y="330"/>
                  </a:lnTo>
                  <a:lnTo>
                    <a:pt x="119" y="329"/>
                  </a:lnTo>
                  <a:lnTo>
                    <a:pt x="120" y="329"/>
                  </a:lnTo>
                  <a:lnTo>
                    <a:pt x="120" y="328"/>
                  </a:lnTo>
                  <a:lnTo>
                    <a:pt x="119" y="328"/>
                  </a:lnTo>
                  <a:lnTo>
                    <a:pt x="120" y="328"/>
                  </a:lnTo>
                  <a:lnTo>
                    <a:pt x="120" y="326"/>
                  </a:lnTo>
                  <a:lnTo>
                    <a:pt x="119" y="326"/>
                  </a:lnTo>
                  <a:lnTo>
                    <a:pt x="119" y="328"/>
                  </a:lnTo>
                  <a:lnTo>
                    <a:pt x="119" y="328"/>
                  </a:lnTo>
                  <a:lnTo>
                    <a:pt x="119" y="326"/>
                  </a:lnTo>
                  <a:lnTo>
                    <a:pt x="118" y="326"/>
                  </a:lnTo>
                  <a:lnTo>
                    <a:pt x="119" y="326"/>
                  </a:lnTo>
                  <a:lnTo>
                    <a:pt x="119" y="325"/>
                  </a:lnTo>
                  <a:lnTo>
                    <a:pt x="120" y="325"/>
                  </a:lnTo>
                  <a:lnTo>
                    <a:pt x="120" y="324"/>
                  </a:lnTo>
                  <a:lnTo>
                    <a:pt x="119" y="324"/>
                  </a:lnTo>
                  <a:lnTo>
                    <a:pt x="119" y="323"/>
                  </a:lnTo>
                  <a:lnTo>
                    <a:pt x="119" y="322"/>
                  </a:lnTo>
                  <a:lnTo>
                    <a:pt x="120" y="322"/>
                  </a:lnTo>
                  <a:lnTo>
                    <a:pt x="120" y="321"/>
                  </a:lnTo>
                  <a:lnTo>
                    <a:pt x="119" y="321"/>
                  </a:lnTo>
                  <a:lnTo>
                    <a:pt x="119" y="319"/>
                  </a:lnTo>
                  <a:lnTo>
                    <a:pt x="120" y="319"/>
                  </a:lnTo>
                  <a:lnTo>
                    <a:pt x="120" y="318"/>
                  </a:lnTo>
                  <a:lnTo>
                    <a:pt x="120" y="317"/>
                  </a:lnTo>
                  <a:lnTo>
                    <a:pt x="119" y="317"/>
                  </a:lnTo>
                  <a:lnTo>
                    <a:pt x="120" y="317"/>
                  </a:lnTo>
                  <a:lnTo>
                    <a:pt x="120" y="316"/>
                  </a:lnTo>
                  <a:lnTo>
                    <a:pt x="119" y="316"/>
                  </a:lnTo>
                  <a:lnTo>
                    <a:pt x="119" y="313"/>
                  </a:lnTo>
                  <a:lnTo>
                    <a:pt x="119" y="313"/>
                  </a:lnTo>
                  <a:lnTo>
                    <a:pt x="119" y="312"/>
                  </a:lnTo>
                  <a:lnTo>
                    <a:pt x="119" y="312"/>
                  </a:lnTo>
                  <a:lnTo>
                    <a:pt x="119" y="311"/>
                  </a:lnTo>
                  <a:lnTo>
                    <a:pt x="119" y="310"/>
                  </a:lnTo>
                  <a:lnTo>
                    <a:pt x="119" y="309"/>
                  </a:lnTo>
                  <a:lnTo>
                    <a:pt x="119" y="308"/>
                  </a:lnTo>
                  <a:lnTo>
                    <a:pt x="118" y="306"/>
                  </a:lnTo>
                  <a:lnTo>
                    <a:pt x="118" y="305"/>
                  </a:lnTo>
                  <a:lnTo>
                    <a:pt x="117" y="306"/>
                  </a:lnTo>
                  <a:lnTo>
                    <a:pt x="117" y="305"/>
                  </a:lnTo>
                  <a:lnTo>
                    <a:pt x="117" y="304"/>
                  </a:lnTo>
                  <a:lnTo>
                    <a:pt x="117" y="303"/>
                  </a:lnTo>
                  <a:lnTo>
                    <a:pt x="117" y="304"/>
                  </a:lnTo>
                  <a:lnTo>
                    <a:pt x="117" y="303"/>
                  </a:lnTo>
                  <a:lnTo>
                    <a:pt x="115" y="303"/>
                  </a:lnTo>
                  <a:lnTo>
                    <a:pt x="117" y="303"/>
                  </a:lnTo>
                  <a:lnTo>
                    <a:pt x="115" y="303"/>
                  </a:lnTo>
                  <a:lnTo>
                    <a:pt x="115" y="302"/>
                  </a:lnTo>
                  <a:lnTo>
                    <a:pt x="114" y="302"/>
                  </a:lnTo>
                  <a:lnTo>
                    <a:pt x="115" y="302"/>
                  </a:lnTo>
                  <a:lnTo>
                    <a:pt x="114" y="302"/>
                  </a:lnTo>
                  <a:lnTo>
                    <a:pt x="114" y="300"/>
                  </a:lnTo>
                  <a:lnTo>
                    <a:pt x="113" y="299"/>
                  </a:lnTo>
                  <a:lnTo>
                    <a:pt x="114" y="299"/>
                  </a:lnTo>
                  <a:lnTo>
                    <a:pt x="113" y="298"/>
                  </a:lnTo>
                  <a:lnTo>
                    <a:pt x="113" y="297"/>
                  </a:lnTo>
                  <a:lnTo>
                    <a:pt x="113" y="296"/>
                  </a:lnTo>
                  <a:lnTo>
                    <a:pt x="112" y="295"/>
                  </a:lnTo>
                  <a:lnTo>
                    <a:pt x="112" y="293"/>
                  </a:lnTo>
                  <a:lnTo>
                    <a:pt x="112" y="292"/>
                  </a:lnTo>
                  <a:lnTo>
                    <a:pt x="112" y="291"/>
                  </a:lnTo>
                  <a:lnTo>
                    <a:pt x="112" y="292"/>
                  </a:lnTo>
                  <a:lnTo>
                    <a:pt x="112" y="293"/>
                  </a:lnTo>
                  <a:lnTo>
                    <a:pt x="112" y="295"/>
                  </a:lnTo>
                  <a:lnTo>
                    <a:pt x="112" y="296"/>
                  </a:lnTo>
                  <a:lnTo>
                    <a:pt x="112" y="297"/>
                  </a:lnTo>
                  <a:lnTo>
                    <a:pt x="112" y="298"/>
                  </a:lnTo>
                  <a:lnTo>
                    <a:pt x="112" y="299"/>
                  </a:lnTo>
                  <a:lnTo>
                    <a:pt x="112" y="300"/>
                  </a:lnTo>
                  <a:lnTo>
                    <a:pt x="111" y="300"/>
                  </a:lnTo>
                  <a:lnTo>
                    <a:pt x="111" y="302"/>
                  </a:lnTo>
                  <a:lnTo>
                    <a:pt x="112" y="302"/>
                  </a:lnTo>
                  <a:lnTo>
                    <a:pt x="111" y="302"/>
                  </a:lnTo>
                  <a:lnTo>
                    <a:pt x="111" y="300"/>
                  </a:lnTo>
                  <a:lnTo>
                    <a:pt x="111" y="299"/>
                  </a:lnTo>
                  <a:lnTo>
                    <a:pt x="110" y="299"/>
                  </a:lnTo>
                  <a:lnTo>
                    <a:pt x="110" y="298"/>
                  </a:lnTo>
                  <a:lnTo>
                    <a:pt x="110" y="297"/>
                  </a:lnTo>
                  <a:lnTo>
                    <a:pt x="110" y="296"/>
                  </a:lnTo>
                  <a:lnTo>
                    <a:pt x="110" y="295"/>
                  </a:lnTo>
                  <a:lnTo>
                    <a:pt x="110" y="293"/>
                  </a:lnTo>
                  <a:lnTo>
                    <a:pt x="110" y="292"/>
                  </a:lnTo>
                  <a:lnTo>
                    <a:pt x="110" y="291"/>
                  </a:lnTo>
                  <a:lnTo>
                    <a:pt x="110" y="290"/>
                  </a:lnTo>
                  <a:lnTo>
                    <a:pt x="110" y="289"/>
                  </a:lnTo>
                  <a:lnTo>
                    <a:pt x="108" y="287"/>
                  </a:lnTo>
                  <a:lnTo>
                    <a:pt x="108" y="286"/>
                  </a:lnTo>
                  <a:lnTo>
                    <a:pt x="107" y="286"/>
                  </a:lnTo>
                  <a:lnTo>
                    <a:pt x="107" y="285"/>
                  </a:lnTo>
                  <a:lnTo>
                    <a:pt x="107" y="284"/>
                  </a:lnTo>
                  <a:lnTo>
                    <a:pt x="108" y="284"/>
                  </a:lnTo>
                  <a:lnTo>
                    <a:pt x="107" y="284"/>
                  </a:lnTo>
                  <a:lnTo>
                    <a:pt x="107" y="283"/>
                  </a:lnTo>
                  <a:lnTo>
                    <a:pt x="106" y="282"/>
                  </a:lnTo>
                  <a:lnTo>
                    <a:pt x="106" y="280"/>
                  </a:lnTo>
                  <a:lnTo>
                    <a:pt x="106" y="279"/>
                  </a:lnTo>
                  <a:lnTo>
                    <a:pt x="106" y="278"/>
                  </a:lnTo>
                  <a:lnTo>
                    <a:pt x="107" y="278"/>
                  </a:lnTo>
                  <a:lnTo>
                    <a:pt x="107" y="279"/>
                  </a:lnTo>
                  <a:lnTo>
                    <a:pt x="108" y="280"/>
                  </a:lnTo>
                  <a:lnTo>
                    <a:pt x="107" y="279"/>
                  </a:lnTo>
                  <a:lnTo>
                    <a:pt x="107" y="278"/>
                  </a:lnTo>
                  <a:lnTo>
                    <a:pt x="108" y="278"/>
                  </a:lnTo>
                  <a:lnTo>
                    <a:pt x="107" y="278"/>
                  </a:lnTo>
                  <a:lnTo>
                    <a:pt x="107" y="277"/>
                  </a:lnTo>
                  <a:lnTo>
                    <a:pt x="107" y="278"/>
                  </a:lnTo>
                  <a:lnTo>
                    <a:pt x="106" y="278"/>
                  </a:lnTo>
                  <a:lnTo>
                    <a:pt x="106" y="277"/>
                  </a:lnTo>
                  <a:lnTo>
                    <a:pt x="106" y="278"/>
                  </a:lnTo>
                  <a:lnTo>
                    <a:pt x="105" y="278"/>
                  </a:lnTo>
                  <a:lnTo>
                    <a:pt x="105" y="276"/>
                  </a:lnTo>
                  <a:lnTo>
                    <a:pt x="104" y="276"/>
                  </a:lnTo>
                  <a:lnTo>
                    <a:pt x="104" y="274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3"/>
                  </a:lnTo>
                  <a:lnTo>
                    <a:pt x="104" y="272"/>
                  </a:lnTo>
                  <a:lnTo>
                    <a:pt x="104" y="271"/>
                  </a:lnTo>
                  <a:lnTo>
                    <a:pt x="104" y="270"/>
                  </a:lnTo>
                  <a:lnTo>
                    <a:pt x="105" y="270"/>
                  </a:lnTo>
                  <a:lnTo>
                    <a:pt x="104" y="270"/>
                  </a:lnTo>
                  <a:lnTo>
                    <a:pt x="102" y="269"/>
                  </a:lnTo>
                  <a:lnTo>
                    <a:pt x="102" y="267"/>
                  </a:lnTo>
                  <a:lnTo>
                    <a:pt x="102" y="266"/>
                  </a:lnTo>
                  <a:lnTo>
                    <a:pt x="104" y="266"/>
                  </a:lnTo>
                  <a:lnTo>
                    <a:pt x="104" y="265"/>
                  </a:lnTo>
                  <a:lnTo>
                    <a:pt x="104" y="264"/>
                  </a:lnTo>
                  <a:lnTo>
                    <a:pt x="104" y="263"/>
                  </a:lnTo>
                  <a:lnTo>
                    <a:pt x="102" y="261"/>
                  </a:lnTo>
                  <a:lnTo>
                    <a:pt x="102" y="260"/>
                  </a:lnTo>
                  <a:lnTo>
                    <a:pt x="102" y="259"/>
                  </a:lnTo>
                  <a:lnTo>
                    <a:pt x="102" y="258"/>
                  </a:lnTo>
                  <a:lnTo>
                    <a:pt x="102" y="257"/>
                  </a:lnTo>
                  <a:lnTo>
                    <a:pt x="102" y="256"/>
                  </a:lnTo>
                  <a:lnTo>
                    <a:pt x="101" y="256"/>
                  </a:lnTo>
                  <a:lnTo>
                    <a:pt x="101" y="254"/>
                  </a:lnTo>
                  <a:lnTo>
                    <a:pt x="100" y="254"/>
                  </a:lnTo>
                  <a:lnTo>
                    <a:pt x="100" y="253"/>
                  </a:lnTo>
                  <a:lnTo>
                    <a:pt x="99" y="252"/>
                  </a:lnTo>
                  <a:lnTo>
                    <a:pt x="100" y="252"/>
                  </a:lnTo>
                  <a:lnTo>
                    <a:pt x="100" y="251"/>
                  </a:lnTo>
                  <a:lnTo>
                    <a:pt x="101" y="248"/>
                  </a:lnTo>
                  <a:lnTo>
                    <a:pt x="101" y="247"/>
                  </a:lnTo>
                  <a:lnTo>
                    <a:pt x="100" y="246"/>
                  </a:lnTo>
                  <a:lnTo>
                    <a:pt x="100" y="246"/>
                  </a:lnTo>
                  <a:lnTo>
                    <a:pt x="101" y="245"/>
                  </a:lnTo>
                  <a:lnTo>
                    <a:pt x="101" y="244"/>
                  </a:lnTo>
                  <a:lnTo>
                    <a:pt x="102" y="244"/>
                  </a:lnTo>
                  <a:lnTo>
                    <a:pt x="101" y="244"/>
                  </a:lnTo>
                  <a:lnTo>
                    <a:pt x="100" y="244"/>
                  </a:lnTo>
                  <a:lnTo>
                    <a:pt x="99" y="244"/>
                  </a:lnTo>
                  <a:lnTo>
                    <a:pt x="98" y="244"/>
                  </a:lnTo>
                  <a:lnTo>
                    <a:pt x="98" y="245"/>
                  </a:lnTo>
                  <a:lnTo>
                    <a:pt x="98" y="244"/>
                  </a:lnTo>
                  <a:lnTo>
                    <a:pt x="97" y="244"/>
                  </a:lnTo>
                  <a:lnTo>
                    <a:pt x="97" y="245"/>
                  </a:lnTo>
                  <a:lnTo>
                    <a:pt x="95" y="245"/>
                  </a:lnTo>
                  <a:lnTo>
                    <a:pt x="95" y="242"/>
                  </a:lnTo>
                  <a:lnTo>
                    <a:pt x="95" y="241"/>
                  </a:lnTo>
                  <a:lnTo>
                    <a:pt x="94" y="241"/>
                  </a:lnTo>
                  <a:lnTo>
                    <a:pt x="93" y="240"/>
                  </a:lnTo>
                  <a:lnTo>
                    <a:pt x="93" y="239"/>
                  </a:lnTo>
                  <a:lnTo>
                    <a:pt x="93" y="238"/>
                  </a:lnTo>
                  <a:lnTo>
                    <a:pt x="93" y="237"/>
                  </a:lnTo>
                  <a:lnTo>
                    <a:pt x="93" y="238"/>
                  </a:lnTo>
                  <a:lnTo>
                    <a:pt x="92" y="238"/>
                  </a:lnTo>
                  <a:lnTo>
                    <a:pt x="93" y="237"/>
                  </a:lnTo>
                  <a:lnTo>
                    <a:pt x="92" y="237"/>
                  </a:lnTo>
                  <a:lnTo>
                    <a:pt x="92" y="235"/>
                  </a:lnTo>
                  <a:lnTo>
                    <a:pt x="92" y="234"/>
                  </a:lnTo>
                  <a:lnTo>
                    <a:pt x="92" y="233"/>
                  </a:lnTo>
                  <a:lnTo>
                    <a:pt x="92" y="232"/>
                  </a:lnTo>
                  <a:lnTo>
                    <a:pt x="93" y="233"/>
                  </a:lnTo>
                  <a:lnTo>
                    <a:pt x="93" y="232"/>
                  </a:lnTo>
                  <a:lnTo>
                    <a:pt x="92" y="232"/>
                  </a:lnTo>
                  <a:lnTo>
                    <a:pt x="91" y="233"/>
                  </a:lnTo>
                  <a:lnTo>
                    <a:pt x="91" y="232"/>
                  </a:lnTo>
                  <a:lnTo>
                    <a:pt x="91" y="231"/>
                  </a:lnTo>
                  <a:lnTo>
                    <a:pt x="91" y="231"/>
                  </a:lnTo>
                  <a:lnTo>
                    <a:pt x="91" y="229"/>
                  </a:lnTo>
                  <a:lnTo>
                    <a:pt x="89" y="229"/>
                  </a:lnTo>
                  <a:lnTo>
                    <a:pt x="89" y="228"/>
                  </a:lnTo>
                  <a:lnTo>
                    <a:pt x="88" y="227"/>
                  </a:lnTo>
                  <a:lnTo>
                    <a:pt x="87" y="227"/>
                  </a:lnTo>
                  <a:lnTo>
                    <a:pt x="87" y="226"/>
                  </a:lnTo>
                  <a:lnTo>
                    <a:pt x="87" y="225"/>
                  </a:lnTo>
                  <a:lnTo>
                    <a:pt x="87" y="226"/>
                  </a:lnTo>
                  <a:lnTo>
                    <a:pt x="87" y="227"/>
                  </a:lnTo>
                  <a:lnTo>
                    <a:pt x="87" y="226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7"/>
                  </a:lnTo>
                  <a:lnTo>
                    <a:pt x="88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3"/>
                  </a:lnTo>
                  <a:lnTo>
                    <a:pt x="88" y="233"/>
                  </a:lnTo>
                  <a:lnTo>
                    <a:pt x="88" y="234"/>
                  </a:lnTo>
                  <a:lnTo>
                    <a:pt x="87" y="235"/>
                  </a:lnTo>
                  <a:lnTo>
                    <a:pt x="87" y="237"/>
                  </a:lnTo>
                  <a:lnTo>
                    <a:pt x="86" y="235"/>
                  </a:lnTo>
                  <a:lnTo>
                    <a:pt x="86" y="237"/>
                  </a:lnTo>
                  <a:lnTo>
                    <a:pt x="87" y="237"/>
                  </a:lnTo>
                  <a:lnTo>
                    <a:pt x="86" y="237"/>
                  </a:lnTo>
                  <a:lnTo>
                    <a:pt x="87" y="237"/>
                  </a:lnTo>
                  <a:lnTo>
                    <a:pt x="87" y="238"/>
                  </a:lnTo>
                  <a:lnTo>
                    <a:pt x="86" y="238"/>
                  </a:lnTo>
                  <a:lnTo>
                    <a:pt x="86" y="239"/>
                  </a:lnTo>
                  <a:lnTo>
                    <a:pt x="86" y="240"/>
                  </a:lnTo>
                  <a:lnTo>
                    <a:pt x="85" y="241"/>
                  </a:lnTo>
                  <a:lnTo>
                    <a:pt x="84" y="241"/>
                  </a:lnTo>
                  <a:lnTo>
                    <a:pt x="84" y="242"/>
                  </a:lnTo>
                  <a:lnTo>
                    <a:pt x="84" y="244"/>
                  </a:lnTo>
                  <a:lnTo>
                    <a:pt x="82" y="244"/>
                  </a:lnTo>
                  <a:lnTo>
                    <a:pt x="82" y="245"/>
                  </a:lnTo>
                  <a:lnTo>
                    <a:pt x="81" y="245"/>
                  </a:lnTo>
                  <a:lnTo>
                    <a:pt x="80" y="245"/>
                  </a:lnTo>
                  <a:lnTo>
                    <a:pt x="79" y="245"/>
                  </a:lnTo>
                  <a:lnTo>
                    <a:pt x="78" y="245"/>
                  </a:lnTo>
                  <a:lnTo>
                    <a:pt x="75" y="244"/>
                  </a:lnTo>
                  <a:lnTo>
                    <a:pt x="75" y="242"/>
                  </a:lnTo>
                  <a:lnTo>
                    <a:pt x="75" y="241"/>
                  </a:lnTo>
                  <a:lnTo>
                    <a:pt x="74" y="240"/>
                  </a:lnTo>
                  <a:lnTo>
                    <a:pt x="74" y="239"/>
                  </a:lnTo>
                  <a:lnTo>
                    <a:pt x="75" y="239"/>
                  </a:lnTo>
                  <a:lnTo>
                    <a:pt x="75" y="238"/>
                  </a:lnTo>
                  <a:lnTo>
                    <a:pt x="74" y="239"/>
                  </a:lnTo>
                  <a:lnTo>
                    <a:pt x="74" y="240"/>
                  </a:lnTo>
                  <a:lnTo>
                    <a:pt x="74" y="241"/>
                  </a:lnTo>
                  <a:lnTo>
                    <a:pt x="75" y="241"/>
                  </a:lnTo>
                  <a:lnTo>
                    <a:pt x="75" y="242"/>
                  </a:lnTo>
                  <a:lnTo>
                    <a:pt x="75" y="244"/>
                  </a:lnTo>
                  <a:lnTo>
                    <a:pt x="76" y="245"/>
                  </a:lnTo>
                  <a:lnTo>
                    <a:pt x="76" y="246"/>
                  </a:lnTo>
                  <a:lnTo>
                    <a:pt x="75" y="246"/>
                  </a:lnTo>
                  <a:lnTo>
                    <a:pt x="74" y="247"/>
                  </a:lnTo>
                  <a:lnTo>
                    <a:pt x="73" y="247"/>
                  </a:lnTo>
                  <a:lnTo>
                    <a:pt x="72" y="247"/>
                  </a:lnTo>
                  <a:lnTo>
                    <a:pt x="72" y="246"/>
                  </a:lnTo>
                  <a:lnTo>
                    <a:pt x="71" y="246"/>
                  </a:lnTo>
                  <a:lnTo>
                    <a:pt x="72" y="247"/>
                  </a:lnTo>
                  <a:lnTo>
                    <a:pt x="71" y="248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8" y="250"/>
                  </a:lnTo>
                  <a:lnTo>
                    <a:pt x="68" y="248"/>
                  </a:lnTo>
                  <a:lnTo>
                    <a:pt x="67" y="250"/>
                  </a:lnTo>
                  <a:lnTo>
                    <a:pt x="66" y="251"/>
                  </a:lnTo>
                  <a:lnTo>
                    <a:pt x="66" y="250"/>
                  </a:lnTo>
                  <a:lnTo>
                    <a:pt x="65" y="250"/>
                  </a:lnTo>
                  <a:lnTo>
                    <a:pt x="65" y="251"/>
                  </a:lnTo>
                  <a:lnTo>
                    <a:pt x="65" y="252"/>
                  </a:lnTo>
                  <a:lnTo>
                    <a:pt x="65" y="253"/>
                  </a:lnTo>
                  <a:lnTo>
                    <a:pt x="65" y="254"/>
                  </a:lnTo>
                  <a:lnTo>
                    <a:pt x="63" y="254"/>
                  </a:lnTo>
                  <a:lnTo>
                    <a:pt x="62" y="258"/>
                  </a:lnTo>
                  <a:lnTo>
                    <a:pt x="61" y="259"/>
                  </a:lnTo>
                  <a:lnTo>
                    <a:pt x="60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7"/>
                  </a:lnTo>
                  <a:lnTo>
                    <a:pt x="57" y="256"/>
                  </a:lnTo>
                  <a:lnTo>
                    <a:pt x="59" y="256"/>
                  </a:lnTo>
                  <a:lnTo>
                    <a:pt x="59" y="254"/>
                  </a:lnTo>
                  <a:lnTo>
                    <a:pt x="59" y="253"/>
                  </a:lnTo>
                  <a:lnTo>
                    <a:pt x="59" y="252"/>
                  </a:lnTo>
                  <a:lnTo>
                    <a:pt x="59" y="251"/>
                  </a:lnTo>
                  <a:lnTo>
                    <a:pt x="59" y="252"/>
                  </a:lnTo>
                  <a:lnTo>
                    <a:pt x="59" y="253"/>
                  </a:lnTo>
                  <a:lnTo>
                    <a:pt x="59" y="254"/>
                  </a:lnTo>
                  <a:lnTo>
                    <a:pt x="57" y="254"/>
                  </a:lnTo>
                  <a:lnTo>
                    <a:pt x="57" y="256"/>
                  </a:lnTo>
                  <a:lnTo>
                    <a:pt x="57" y="257"/>
                  </a:lnTo>
                  <a:lnTo>
                    <a:pt x="56" y="257"/>
                  </a:lnTo>
                  <a:lnTo>
                    <a:pt x="56" y="256"/>
                  </a:lnTo>
                  <a:lnTo>
                    <a:pt x="57" y="254"/>
                  </a:lnTo>
                  <a:lnTo>
                    <a:pt x="57" y="253"/>
                  </a:lnTo>
                  <a:lnTo>
                    <a:pt x="56" y="254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5" y="258"/>
                  </a:lnTo>
                  <a:lnTo>
                    <a:pt x="54" y="258"/>
                  </a:lnTo>
                  <a:lnTo>
                    <a:pt x="54" y="257"/>
                  </a:lnTo>
                  <a:lnTo>
                    <a:pt x="54" y="256"/>
                  </a:lnTo>
                  <a:lnTo>
                    <a:pt x="55" y="253"/>
                  </a:lnTo>
                  <a:lnTo>
                    <a:pt x="54" y="253"/>
                  </a:lnTo>
                  <a:lnTo>
                    <a:pt x="54" y="254"/>
                  </a:lnTo>
                  <a:lnTo>
                    <a:pt x="54" y="253"/>
                  </a:lnTo>
                  <a:lnTo>
                    <a:pt x="54" y="252"/>
                  </a:lnTo>
                  <a:lnTo>
                    <a:pt x="55" y="252"/>
                  </a:lnTo>
                  <a:lnTo>
                    <a:pt x="56" y="252"/>
                  </a:lnTo>
                  <a:lnTo>
                    <a:pt x="56" y="251"/>
                  </a:lnTo>
                  <a:lnTo>
                    <a:pt x="55" y="251"/>
                  </a:lnTo>
                  <a:lnTo>
                    <a:pt x="54" y="251"/>
                  </a:lnTo>
                  <a:lnTo>
                    <a:pt x="54" y="252"/>
                  </a:lnTo>
                  <a:lnTo>
                    <a:pt x="53" y="252"/>
                  </a:lnTo>
                  <a:lnTo>
                    <a:pt x="53" y="253"/>
                  </a:lnTo>
                  <a:lnTo>
                    <a:pt x="53" y="254"/>
                  </a:lnTo>
                  <a:lnTo>
                    <a:pt x="53" y="257"/>
                  </a:lnTo>
                  <a:lnTo>
                    <a:pt x="53" y="258"/>
                  </a:lnTo>
                  <a:lnTo>
                    <a:pt x="52" y="258"/>
                  </a:lnTo>
                  <a:lnTo>
                    <a:pt x="50" y="259"/>
                  </a:lnTo>
                  <a:lnTo>
                    <a:pt x="50" y="258"/>
                  </a:lnTo>
                  <a:lnTo>
                    <a:pt x="49" y="258"/>
                  </a:lnTo>
                  <a:lnTo>
                    <a:pt x="49" y="257"/>
                  </a:lnTo>
                  <a:lnTo>
                    <a:pt x="50" y="257"/>
                  </a:lnTo>
                  <a:lnTo>
                    <a:pt x="49" y="257"/>
                  </a:lnTo>
                  <a:lnTo>
                    <a:pt x="49" y="256"/>
                  </a:lnTo>
                  <a:lnTo>
                    <a:pt x="49" y="254"/>
                  </a:lnTo>
                  <a:lnTo>
                    <a:pt x="49" y="253"/>
                  </a:lnTo>
                  <a:lnTo>
                    <a:pt x="50" y="253"/>
                  </a:lnTo>
                  <a:lnTo>
                    <a:pt x="49" y="253"/>
                  </a:lnTo>
                  <a:lnTo>
                    <a:pt x="49" y="252"/>
                  </a:lnTo>
                  <a:lnTo>
                    <a:pt x="49" y="251"/>
                  </a:lnTo>
                  <a:lnTo>
                    <a:pt x="50" y="250"/>
                  </a:lnTo>
                  <a:lnTo>
                    <a:pt x="52" y="250"/>
                  </a:lnTo>
                  <a:lnTo>
                    <a:pt x="52" y="248"/>
                  </a:lnTo>
                  <a:lnTo>
                    <a:pt x="52" y="250"/>
                  </a:lnTo>
                  <a:lnTo>
                    <a:pt x="50" y="250"/>
                  </a:lnTo>
                  <a:lnTo>
                    <a:pt x="49" y="250"/>
                  </a:lnTo>
                  <a:lnTo>
                    <a:pt x="49" y="251"/>
                  </a:lnTo>
                  <a:lnTo>
                    <a:pt x="49" y="252"/>
                  </a:lnTo>
                  <a:lnTo>
                    <a:pt x="49" y="253"/>
                  </a:lnTo>
                  <a:lnTo>
                    <a:pt x="48" y="254"/>
                  </a:lnTo>
                  <a:lnTo>
                    <a:pt x="47" y="256"/>
                  </a:lnTo>
                  <a:lnTo>
                    <a:pt x="47" y="257"/>
                  </a:lnTo>
                  <a:lnTo>
                    <a:pt x="46" y="257"/>
                  </a:lnTo>
                  <a:lnTo>
                    <a:pt x="44" y="257"/>
                  </a:lnTo>
                  <a:lnTo>
                    <a:pt x="44" y="256"/>
                  </a:lnTo>
                  <a:lnTo>
                    <a:pt x="44" y="254"/>
                  </a:lnTo>
                  <a:lnTo>
                    <a:pt x="46" y="254"/>
                  </a:lnTo>
                  <a:lnTo>
                    <a:pt x="47" y="253"/>
                  </a:lnTo>
                  <a:lnTo>
                    <a:pt x="47" y="252"/>
                  </a:lnTo>
                  <a:lnTo>
                    <a:pt x="48" y="252"/>
                  </a:lnTo>
                  <a:lnTo>
                    <a:pt x="48" y="251"/>
                  </a:lnTo>
                  <a:lnTo>
                    <a:pt x="47" y="251"/>
                  </a:lnTo>
                  <a:lnTo>
                    <a:pt x="47" y="252"/>
                  </a:lnTo>
                  <a:lnTo>
                    <a:pt x="47" y="253"/>
                  </a:lnTo>
                  <a:lnTo>
                    <a:pt x="46" y="253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6"/>
                  </a:lnTo>
                  <a:lnTo>
                    <a:pt x="43" y="256"/>
                  </a:lnTo>
                  <a:lnTo>
                    <a:pt x="43" y="254"/>
                  </a:lnTo>
                  <a:lnTo>
                    <a:pt x="44" y="254"/>
                  </a:lnTo>
                  <a:lnTo>
                    <a:pt x="44" y="253"/>
                  </a:lnTo>
                  <a:lnTo>
                    <a:pt x="46" y="252"/>
                  </a:lnTo>
                  <a:lnTo>
                    <a:pt x="46" y="251"/>
                  </a:lnTo>
                  <a:lnTo>
                    <a:pt x="46" y="250"/>
                  </a:lnTo>
                  <a:lnTo>
                    <a:pt x="46" y="248"/>
                  </a:lnTo>
                  <a:lnTo>
                    <a:pt x="46" y="247"/>
                  </a:lnTo>
                  <a:lnTo>
                    <a:pt x="46" y="246"/>
                  </a:lnTo>
                  <a:lnTo>
                    <a:pt x="47" y="246"/>
                  </a:lnTo>
                  <a:lnTo>
                    <a:pt x="46" y="245"/>
                  </a:lnTo>
                  <a:lnTo>
                    <a:pt x="47" y="245"/>
                  </a:lnTo>
                  <a:lnTo>
                    <a:pt x="47" y="244"/>
                  </a:lnTo>
                  <a:lnTo>
                    <a:pt x="46" y="245"/>
                  </a:lnTo>
                  <a:lnTo>
                    <a:pt x="46" y="244"/>
                  </a:lnTo>
                  <a:lnTo>
                    <a:pt x="46" y="245"/>
                  </a:lnTo>
                  <a:lnTo>
                    <a:pt x="46" y="246"/>
                  </a:lnTo>
                  <a:lnTo>
                    <a:pt x="46" y="246"/>
                  </a:lnTo>
                  <a:lnTo>
                    <a:pt x="46" y="247"/>
                  </a:lnTo>
                  <a:lnTo>
                    <a:pt x="44" y="248"/>
                  </a:lnTo>
                  <a:lnTo>
                    <a:pt x="43" y="248"/>
                  </a:lnTo>
                  <a:lnTo>
                    <a:pt x="44" y="248"/>
                  </a:lnTo>
                  <a:lnTo>
                    <a:pt x="44" y="247"/>
                  </a:lnTo>
                  <a:lnTo>
                    <a:pt x="44" y="248"/>
                  </a:lnTo>
                  <a:lnTo>
                    <a:pt x="43" y="248"/>
                  </a:lnTo>
                  <a:lnTo>
                    <a:pt x="43" y="247"/>
                  </a:lnTo>
                  <a:lnTo>
                    <a:pt x="42" y="247"/>
                  </a:lnTo>
                  <a:lnTo>
                    <a:pt x="42" y="248"/>
                  </a:lnTo>
                  <a:lnTo>
                    <a:pt x="42" y="250"/>
                  </a:lnTo>
                  <a:lnTo>
                    <a:pt x="41" y="252"/>
                  </a:lnTo>
                  <a:lnTo>
                    <a:pt x="40" y="252"/>
                  </a:lnTo>
                  <a:lnTo>
                    <a:pt x="40" y="253"/>
                  </a:lnTo>
                  <a:lnTo>
                    <a:pt x="39" y="254"/>
                  </a:lnTo>
                  <a:lnTo>
                    <a:pt x="39" y="253"/>
                  </a:lnTo>
                  <a:lnTo>
                    <a:pt x="37" y="254"/>
                  </a:lnTo>
                  <a:lnTo>
                    <a:pt x="36" y="253"/>
                  </a:lnTo>
                  <a:lnTo>
                    <a:pt x="36" y="251"/>
                  </a:lnTo>
                  <a:lnTo>
                    <a:pt x="37" y="248"/>
                  </a:lnTo>
                  <a:lnTo>
                    <a:pt x="37" y="246"/>
                  </a:lnTo>
                  <a:lnTo>
                    <a:pt x="37" y="245"/>
                  </a:lnTo>
                  <a:lnTo>
                    <a:pt x="37" y="244"/>
                  </a:lnTo>
                  <a:lnTo>
                    <a:pt x="39" y="244"/>
                  </a:lnTo>
                  <a:lnTo>
                    <a:pt x="40" y="244"/>
                  </a:lnTo>
                  <a:lnTo>
                    <a:pt x="40" y="242"/>
                  </a:lnTo>
                  <a:lnTo>
                    <a:pt x="39" y="242"/>
                  </a:lnTo>
                  <a:lnTo>
                    <a:pt x="40" y="242"/>
                  </a:lnTo>
                  <a:lnTo>
                    <a:pt x="40" y="241"/>
                  </a:lnTo>
                  <a:lnTo>
                    <a:pt x="40" y="240"/>
                  </a:lnTo>
                  <a:lnTo>
                    <a:pt x="40" y="239"/>
                  </a:lnTo>
                  <a:lnTo>
                    <a:pt x="40" y="238"/>
                  </a:lnTo>
                  <a:lnTo>
                    <a:pt x="40" y="237"/>
                  </a:lnTo>
                  <a:lnTo>
                    <a:pt x="41" y="237"/>
                  </a:lnTo>
                  <a:lnTo>
                    <a:pt x="41" y="235"/>
                  </a:lnTo>
                  <a:lnTo>
                    <a:pt x="41" y="233"/>
                  </a:lnTo>
                  <a:lnTo>
                    <a:pt x="42" y="233"/>
                  </a:lnTo>
                  <a:lnTo>
                    <a:pt x="42" y="232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2" y="231"/>
                  </a:lnTo>
                  <a:lnTo>
                    <a:pt x="43" y="231"/>
                  </a:lnTo>
                  <a:lnTo>
                    <a:pt x="42" y="231"/>
                  </a:lnTo>
                  <a:lnTo>
                    <a:pt x="42" y="229"/>
                  </a:lnTo>
                  <a:lnTo>
                    <a:pt x="42" y="228"/>
                  </a:lnTo>
                  <a:lnTo>
                    <a:pt x="43" y="228"/>
                  </a:lnTo>
                  <a:lnTo>
                    <a:pt x="44" y="228"/>
                  </a:lnTo>
                  <a:lnTo>
                    <a:pt x="43" y="227"/>
                  </a:lnTo>
                  <a:lnTo>
                    <a:pt x="43" y="225"/>
                  </a:lnTo>
                  <a:lnTo>
                    <a:pt x="43" y="224"/>
                  </a:lnTo>
                  <a:lnTo>
                    <a:pt x="43" y="222"/>
                  </a:lnTo>
                  <a:lnTo>
                    <a:pt x="44" y="224"/>
                  </a:lnTo>
                  <a:lnTo>
                    <a:pt x="44" y="222"/>
                  </a:lnTo>
                  <a:lnTo>
                    <a:pt x="43" y="221"/>
                  </a:lnTo>
                  <a:lnTo>
                    <a:pt x="43" y="220"/>
                  </a:lnTo>
                  <a:lnTo>
                    <a:pt x="43" y="219"/>
                  </a:lnTo>
                  <a:lnTo>
                    <a:pt x="42" y="219"/>
                  </a:lnTo>
                  <a:lnTo>
                    <a:pt x="42" y="218"/>
                  </a:lnTo>
                  <a:lnTo>
                    <a:pt x="42" y="218"/>
                  </a:lnTo>
                  <a:lnTo>
                    <a:pt x="41" y="216"/>
                  </a:lnTo>
                  <a:lnTo>
                    <a:pt x="41" y="215"/>
                  </a:lnTo>
                  <a:lnTo>
                    <a:pt x="42" y="215"/>
                  </a:lnTo>
                  <a:lnTo>
                    <a:pt x="42" y="214"/>
                  </a:lnTo>
                  <a:lnTo>
                    <a:pt x="42" y="213"/>
                  </a:lnTo>
                  <a:lnTo>
                    <a:pt x="41" y="213"/>
                  </a:lnTo>
                  <a:lnTo>
                    <a:pt x="41" y="212"/>
                  </a:lnTo>
                  <a:lnTo>
                    <a:pt x="41" y="211"/>
                  </a:lnTo>
                  <a:lnTo>
                    <a:pt x="40" y="211"/>
                  </a:lnTo>
                  <a:lnTo>
                    <a:pt x="39" y="211"/>
                  </a:lnTo>
                  <a:lnTo>
                    <a:pt x="39" y="209"/>
                  </a:lnTo>
                  <a:lnTo>
                    <a:pt x="40" y="209"/>
                  </a:lnTo>
                  <a:lnTo>
                    <a:pt x="41" y="209"/>
                  </a:lnTo>
                  <a:lnTo>
                    <a:pt x="40" y="208"/>
                  </a:lnTo>
                  <a:lnTo>
                    <a:pt x="39" y="207"/>
                  </a:lnTo>
                  <a:lnTo>
                    <a:pt x="37" y="206"/>
                  </a:lnTo>
                  <a:lnTo>
                    <a:pt x="37" y="205"/>
                  </a:lnTo>
                  <a:lnTo>
                    <a:pt x="37" y="202"/>
                  </a:lnTo>
                  <a:lnTo>
                    <a:pt x="35" y="200"/>
                  </a:lnTo>
                  <a:lnTo>
                    <a:pt x="36" y="201"/>
                  </a:lnTo>
                  <a:lnTo>
                    <a:pt x="37" y="200"/>
                  </a:lnTo>
                  <a:lnTo>
                    <a:pt x="36" y="200"/>
                  </a:lnTo>
                  <a:lnTo>
                    <a:pt x="36" y="199"/>
                  </a:lnTo>
                  <a:lnTo>
                    <a:pt x="35" y="199"/>
                  </a:lnTo>
                  <a:lnTo>
                    <a:pt x="35" y="198"/>
                  </a:lnTo>
                  <a:lnTo>
                    <a:pt x="35" y="199"/>
                  </a:lnTo>
                  <a:lnTo>
                    <a:pt x="34" y="199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4" y="195"/>
                  </a:lnTo>
                  <a:lnTo>
                    <a:pt x="34" y="195"/>
                  </a:lnTo>
                  <a:lnTo>
                    <a:pt x="34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2"/>
                  </a:lnTo>
                  <a:lnTo>
                    <a:pt x="34" y="190"/>
                  </a:lnTo>
                  <a:lnTo>
                    <a:pt x="34" y="189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90"/>
                  </a:lnTo>
                  <a:lnTo>
                    <a:pt x="34" y="192"/>
                  </a:lnTo>
                  <a:lnTo>
                    <a:pt x="33" y="192"/>
                  </a:lnTo>
                  <a:lnTo>
                    <a:pt x="33" y="190"/>
                  </a:lnTo>
                  <a:lnTo>
                    <a:pt x="31" y="190"/>
                  </a:lnTo>
                  <a:lnTo>
                    <a:pt x="31" y="192"/>
                  </a:lnTo>
                  <a:lnTo>
                    <a:pt x="33" y="192"/>
                  </a:lnTo>
                  <a:lnTo>
                    <a:pt x="33" y="193"/>
                  </a:lnTo>
                  <a:lnTo>
                    <a:pt x="33" y="194"/>
                  </a:lnTo>
                  <a:lnTo>
                    <a:pt x="33" y="195"/>
                  </a:lnTo>
                  <a:lnTo>
                    <a:pt x="34" y="195"/>
                  </a:lnTo>
                  <a:lnTo>
                    <a:pt x="33" y="196"/>
                  </a:lnTo>
                  <a:lnTo>
                    <a:pt x="33" y="198"/>
                  </a:lnTo>
                  <a:lnTo>
                    <a:pt x="31" y="198"/>
                  </a:lnTo>
                  <a:lnTo>
                    <a:pt x="30" y="196"/>
                  </a:lnTo>
                  <a:lnTo>
                    <a:pt x="29" y="196"/>
                  </a:lnTo>
                  <a:lnTo>
                    <a:pt x="29" y="195"/>
                  </a:lnTo>
                  <a:lnTo>
                    <a:pt x="28" y="195"/>
                  </a:lnTo>
                  <a:lnTo>
                    <a:pt x="28" y="194"/>
                  </a:lnTo>
                  <a:lnTo>
                    <a:pt x="27" y="194"/>
                  </a:lnTo>
                  <a:lnTo>
                    <a:pt x="27" y="193"/>
                  </a:lnTo>
                  <a:lnTo>
                    <a:pt x="27" y="192"/>
                  </a:lnTo>
                  <a:lnTo>
                    <a:pt x="26" y="192"/>
                  </a:lnTo>
                  <a:lnTo>
                    <a:pt x="26" y="190"/>
                  </a:lnTo>
                  <a:lnTo>
                    <a:pt x="24" y="189"/>
                  </a:lnTo>
                  <a:lnTo>
                    <a:pt x="23" y="189"/>
                  </a:lnTo>
                  <a:lnTo>
                    <a:pt x="23" y="188"/>
                  </a:lnTo>
                  <a:lnTo>
                    <a:pt x="24" y="187"/>
                  </a:lnTo>
                  <a:lnTo>
                    <a:pt x="26" y="187"/>
                  </a:lnTo>
                  <a:lnTo>
                    <a:pt x="26" y="188"/>
                  </a:lnTo>
                  <a:lnTo>
                    <a:pt x="27" y="188"/>
                  </a:lnTo>
                  <a:lnTo>
                    <a:pt x="27" y="189"/>
                  </a:lnTo>
                  <a:lnTo>
                    <a:pt x="28" y="189"/>
                  </a:lnTo>
                  <a:lnTo>
                    <a:pt x="29" y="189"/>
                  </a:lnTo>
                  <a:lnTo>
                    <a:pt x="29" y="190"/>
                  </a:lnTo>
                  <a:lnTo>
                    <a:pt x="30" y="190"/>
                  </a:lnTo>
                  <a:lnTo>
                    <a:pt x="31" y="189"/>
                  </a:lnTo>
                  <a:lnTo>
                    <a:pt x="33" y="189"/>
                  </a:lnTo>
                  <a:lnTo>
                    <a:pt x="33" y="189"/>
                  </a:lnTo>
                  <a:lnTo>
                    <a:pt x="34" y="188"/>
                  </a:lnTo>
                  <a:lnTo>
                    <a:pt x="34" y="187"/>
                  </a:lnTo>
                  <a:lnTo>
                    <a:pt x="33" y="187"/>
                  </a:lnTo>
                  <a:lnTo>
                    <a:pt x="31" y="187"/>
                  </a:lnTo>
                  <a:lnTo>
                    <a:pt x="31" y="186"/>
                  </a:lnTo>
                  <a:lnTo>
                    <a:pt x="33" y="186"/>
                  </a:lnTo>
                  <a:lnTo>
                    <a:pt x="31" y="186"/>
                  </a:lnTo>
                  <a:lnTo>
                    <a:pt x="30" y="186"/>
                  </a:lnTo>
                  <a:lnTo>
                    <a:pt x="30" y="185"/>
                  </a:lnTo>
                  <a:lnTo>
                    <a:pt x="29" y="185"/>
                  </a:lnTo>
                  <a:lnTo>
                    <a:pt x="29" y="183"/>
                  </a:lnTo>
                  <a:lnTo>
                    <a:pt x="28" y="183"/>
                  </a:lnTo>
                  <a:lnTo>
                    <a:pt x="29" y="182"/>
                  </a:lnTo>
                  <a:lnTo>
                    <a:pt x="30" y="182"/>
                  </a:lnTo>
                  <a:lnTo>
                    <a:pt x="29" y="182"/>
                  </a:lnTo>
                  <a:lnTo>
                    <a:pt x="30" y="182"/>
                  </a:lnTo>
                  <a:lnTo>
                    <a:pt x="30" y="181"/>
                  </a:lnTo>
                  <a:lnTo>
                    <a:pt x="29" y="182"/>
                  </a:lnTo>
                  <a:lnTo>
                    <a:pt x="28" y="182"/>
                  </a:lnTo>
                  <a:lnTo>
                    <a:pt x="28" y="181"/>
                  </a:lnTo>
                  <a:lnTo>
                    <a:pt x="29" y="181"/>
                  </a:lnTo>
                  <a:lnTo>
                    <a:pt x="29" y="180"/>
                  </a:lnTo>
                  <a:lnTo>
                    <a:pt x="28" y="180"/>
                  </a:lnTo>
                  <a:lnTo>
                    <a:pt x="28" y="181"/>
                  </a:lnTo>
                  <a:lnTo>
                    <a:pt x="27" y="181"/>
                  </a:lnTo>
                  <a:lnTo>
                    <a:pt x="26" y="181"/>
                  </a:lnTo>
                  <a:lnTo>
                    <a:pt x="26" y="180"/>
                  </a:lnTo>
                  <a:lnTo>
                    <a:pt x="27" y="179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28" y="177"/>
                  </a:lnTo>
                  <a:lnTo>
                    <a:pt x="29" y="177"/>
                  </a:lnTo>
                  <a:lnTo>
                    <a:pt x="28" y="176"/>
                  </a:lnTo>
                  <a:lnTo>
                    <a:pt x="28" y="177"/>
                  </a:lnTo>
                  <a:lnTo>
                    <a:pt x="27" y="177"/>
                  </a:lnTo>
                  <a:lnTo>
                    <a:pt x="26" y="177"/>
                  </a:lnTo>
                  <a:lnTo>
                    <a:pt x="24" y="177"/>
                  </a:lnTo>
                  <a:lnTo>
                    <a:pt x="26" y="177"/>
                  </a:lnTo>
                  <a:lnTo>
                    <a:pt x="24" y="177"/>
                  </a:lnTo>
                  <a:lnTo>
                    <a:pt x="24" y="176"/>
                  </a:lnTo>
                  <a:lnTo>
                    <a:pt x="24" y="175"/>
                  </a:lnTo>
                  <a:lnTo>
                    <a:pt x="24" y="176"/>
                  </a:lnTo>
                  <a:lnTo>
                    <a:pt x="23" y="176"/>
                  </a:lnTo>
                  <a:lnTo>
                    <a:pt x="22" y="176"/>
                  </a:lnTo>
                  <a:lnTo>
                    <a:pt x="22" y="175"/>
                  </a:lnTo>
                  <a:lnTo>
                    <a:pt x="22" y="174"/>
                  </a:lnTo>
                  <a:lnTo>
                    <a:pt x="22" y="175"/>
                  </a:lnTo>
                  <a:lnTo>
                    <a:pt x="21" y="175"/>
                  </a:lnTo>
                  <a:lnTo>
                    <a:pt x="21" y="174"/>
                  </a:lnTo>
                  <a:lnTo>
                    <a:pt x="20" y="174"/>
                  </a:lnTo>
                  <a:lnTo>
                    <a:pt x="18" y="174"/>
                  </a:lnTo>
                  <a:lnTo>
                    <a:pt x="17" y="174"/>
                  </a:lnTo>
                  <a:lnTo>
                    <a:pt x="17" y="175"/>
                  </a:lnTo>
                  <a:lnTo>
                    <a:pt x="17" y="176"/>
                  </a:lnTo>
                  <a:lnTo>
                    <a:pt x="18" y="179"/>
                  </a:lnTo>
                  <a:lnTo>
                    <a:pt x="17" y="177"/>
                  </a:lnTo>
                  <a:lnTo>
                    <a:pt x="17" y="176"/>
                  </a:lnTo>
                  <a:lnTo>
                    <a:pt x="17" y="175"/>
                  </a:lnTo>
                  <a:lnTo>
                    <a:pt x="16" y="175"/>
                  </a:lnTo>
                  <a:lnTo>
                    <a:pt x="16" y="176"/>
                  </a:lnTo>
                  <a:lnTo>
                    <a:pt x="16" y="177"/>
                  </a:lnTo>
                  <a:lnTo>
                    <a:pt x="17" y="179"/>
                  </a:lnTo>
                  <a:lnTo>
                    <a:pt x="17" y="180"/>
                  </a:lnTo>
                  <a:lnTo>
                    <a:pt x="17" y="179"/>
                  </a:lnTo>
                  <a:lnTo>
                    <a:pt x="16" y="179"/>
                  </a:lnTo>
                  <a:lnTo>
                    <a:pt x="15" y="176"/>
                  </a:lnTo>
                  <a:lnTo>
                    <a:pt x="15" y="175"/>
                  </a:lnTo>
                  <a:lnTo>
                    <a:pt x="14" y="174"/>
                  </a:lnTo>
                  <a:lnTo>
                    <a:pt x="14" y="173"/>
                  </a:lnTo>
                  <a:lnTo>
                    <a:pt x="15" y="173"/>
                  </a:lnTo>
                  <a:lnTo>
                    <a:pt x="16" y="172"/>
                  </a:lnTo>
                  <a:lnTo>
                    <a:pt x="16" y="173"/>
                  </a:lnTo>
                  <a:lnTo>
                    <a:pt x="16" y="172"/>
                  </a:lnTo>
                  <a:lnTo>
                    <a:pt x="16" y="170"/>
                  </a:lnTo>
                  <a:lnTo>
                    <a:pt x="16" y="172"/>
                  </a:lnTo>
                  <a:lnTo>
                    <a:pt x="15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2"/>
                  </a:lnTo>
                  <a:lnTo>
                    <a:pt x="14" y="170"/>
                  </a:lnTo>
                  <a:lnTo>
                    <a:pt x="15" y="170"/>
                  </a:lnTo>
                  <a:lnTo>
                    <a:pt x="15" y="168"/>
                  </a:lnTo>
                  <a:lnTo>
                    <a:pt x="16" y="168"/>
                  </a:lnTo>
                  <a:lnTo>
                    <a:pt x="16" y="167"/>
                  </a:lnTo>
                  <a:lnTo>
                    <a:pt x="16" y="168"/>
                  </a:lnTo>
                  <a:lnTo>
                    <a:pt x="15" y="168"/>
                  </a:lnTo>
                  <a:lnTo>
                    <a:pt x="15" y="167"/>
                  </a:lnTo>
                  <a:lnTo>
                    <a:pt x="16" y="166"/>
                  </a:lnTo>
                  <a:lnTo>
                    <a:pt x="16" y="164"/>
                  </a:lnTo>
                  <a:lnTo>
                    <a:pt x="15" y="164"/>
                  </a:lnTo>
                  <a:lnTo>
                    <a:pt x="15" y="166"/>
                  </a:lnTo>
                  <a:lnTo>
                    <a:pt x="15" y="167"/>
                  </a:lnTo>
                  <a:lnTo>
                    <a:pt x="15" y="168"/>
                  </a:lnTo>
                  <a:lnTo>
                    <a:pt x="15" y="169"/>
                  </a:lnTo>
                  <a:lnTo>
                    <a:pt x="14" y="169"/>
                  </a:lnTo>
                  <a:lnTo>
                    <a:pt x="13" y="172"/>
                  </a:lnTo>
                  <a:lnTo>
                    <a:pt x="13" y="173"/>
                  </a:lnTo>
                  <a:lnTo>
                    <a:pt x="11" y="173"/>
                  </a:lnTo>
                  <a:lnTo>
                    <a:pt x="10" y="172"/>
                  </a:lnTo>
                  <a:lnTo>
                    <a:pt x="10" y="170"/>
                  </a:lnTo>
                  <a:lnTo>
                    <a:pt x="11" y="169"/>
                  </a:lnTo>
                  <a:lnTo>
                    <a:pt x="13" y="169"/>
                  </a:lnTo>
                  <a:lnTo>
                    <a:pt x="13" y="168"/>
                  </a:lnTo>
                  <a:lnTo>
                    <a:pt x="11" y="168"/>
                  </a:lnTo>
                  <a:lnTo>
                    <a:pt x="11" y="167"/>
                  </a:lnTo>
                  <a:lnTo>
                    <a:pt x="11" y="166"/>
                  </a:lnTo>
                  <a:lnTo>
                    <a:pt x="10" y="164"/>
                  </a:lnTo>
                  <a:lnTo>
                    <a:pt x="10" y="166"/>
                  </a:lnTo>
                  <a:lnTo>
                    <a:pt x="9" y="166"/>
                  </a:lnTo>
                  <a:lnTo>
                    <a:pt x="10" y="166"/>
                  </a:lnTo>
                  <a:lnTo>
                    <a:pt x="9" y="166"/>
                  </a:lnTo>
                  <a:lnTo>
                    <a:pt x="9" y="164"/>
                  </a:lnTo>
                  <a:lnTo>
                    <a:pt x="9" y="163"/>
                  </a:lnTo>
                  <a:lnTo>
                    <a:pt x="8" y="162"/>
                  </a:lnTo>
                  <a:lnTo>
                    <a:pt x="8" y="161"/>
                  </a:lnTo>
                  <a:lnTo>
                    <a:pt x="7" y="161"/>
                  </a:lnTo>
                  <a:lnTo>
                    <a:pt x="8" y="162"/>
                  </a:lnTo>
                  <a:lnTo>
                    <a:pt x="9" y="163"/>
                  </a:lnTo>
                  <a:lnTo>
                    <a:pt x="9" y="166"/>
                  </a:lnTo>
                  <a:lnTo>
                    <a:pt x="9" y="167"/>
                  </a:lnTo>
                  <a:lnTo>
                    <a:pt x="9" y="168"/>
                  </a:lnTo>
                  <a:lnTo>
                    <a:pt x="9" y="169"/>
                  </a:lnTo>
                  <a:lnTo>
                    <a:pt x="9" y="170"/>
                  </a:lnTo>
                  <a:lnTo>
                    <a:pt x="9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7" y="166"/>
                  </a:lnTo>
                  <a:lnTo>
                    <a:pt x="5" y="164"/>
                  </a:lnTo>
                  <a:lnTo>
                    <a:pt x="5" y="163"/>
                  </a:lnTo>
                  <a:lnTo>
                    <a:pt x="5" y="163"/>
                  </a:lnTo>
                  <a:lnTo>
                    <a:pt x="5" y="162"/>
                  </a:lnTo>
                  <a:lnTo>
                    <a:pt x="4" y="162"/>
                  </a:lnTo>
                  <a:lnTo>
                    <a:pt x="4" y="161"/>
                  </a:lnTo>
                  <a:lnTo>
                    <a:pt x="3" y="161"/>
                  </a:lnTo>
                  <a:lnTo>
                    <a:pt x="3" y="161"/>
                  </a:lnTo>
                  <a:lnTo>
                    <a:pt x="2" y="157"/>
                  </a:lnTo>
                  <a:lnTo>
                    <a:pt x="2" y="156"/>
                  </a:lnTo>
                  <a:lnTo>
                    <a:pt x="1" y="155"/>
                  </a:lnTo>
                  <a:lnTo>
                    <a:pt x="1" y="154"/>
                  </a:lnTo>
                  <a:lnTo>
                    <a:pt x="0" y="154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0"/>
                  </a:lnTo>
                  <a:lnTo>
                    <a:pt x="0" y="149"/>
                  </a:lnTo>
                  <a:lnTo>
                    <a:pt x="1" y="148"/>
                  </a:lnTo>
                  <a:lnTo>
                    <a:pt x="1" y="147"/>
                  </a:lnTo>
                  <a:lnTo>
                    <a:pt x="2" y="147"/>
                  </a:lnTo>
                  <a:lnTo>
                    <a:pt x="3" y="147"/>
                  </a:lnTo>
                  <a:lnTo>
                    <a:pt x="3" y="148"/>
                  </a:lnTo>
                  <a:lnTo>
                    <a:pt x="4" y="148"/>
                  </a:lnTo>
                  <a:lnTo>
                    <a:pt x="5" y="148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50"/>
                  </a:lnTo>
                  <a:lnTo>
                    <a:pt x="7" y="150"/>
                  </a:lnTo>
                  <a:lnTo>
                    <a:pt x="8" y="150"/>
                  </a:lnTo>
                  <a:lnTo>
                    <a:pt x="7" y="149"/>
                  </a:lnTo>
                  <a:lnTo>
                    <a:pt x="7" y="147"/>
                  </a:lnTo>
                  <a:lnTo>
                    <a:pt x="7" y="145"/>
                  </a:lnTo>
                  <a:lnTo>
                    <a:pt x="5" y="141"/>
                  </a:lnTo>
                  <a:lnTo>
                    <a:pt x="7" y="137"/>
                  </a:lnTo>
                  <a:lnTo>
                    <a:pt x="5" y="135"/>
                  </a:lnTo>
                  <a:lnTo>
                    <a:pt x="7" y="135"/>
                  </a:lnTo>
                  <a:lnTo>
                    <a:pt x="8" y="135"/>
                  </a:lnTo>
                  <a:lnTo>
                    <a:pt x="8" y="134"/>
                  </a:lnTo>
                  <a:lnTo>
                    <a:pt x="8" y="132"/>
                  </a:lnTo>
                  <a:lnTo>
                    <a:pt x="8" y="132"/>
                  </a:lnTo>
                  <a:lnTo>
                    <a:pt x="9" y="132"/>
                  </a:lnTo>
                  <a:lnTo>
                    <a:pt x="10" y="132"/>
                  </a:lnTo>
                  <a:lnTo>
                    <a:pt x="11" y="134"/>
                  </a:lnTo>
                  <a:lnTo>
                    <a:pt x="11" y="135"/>
                  </a:lnTo>
                  <a:lnTo>
                    <a:pt x="11" y="136"/>
                  </a:lnTo>
                  <a:lnTo>
                    <a:pt x="13" y="136"/>
                  </a:lnTo>
                  <a:lnTo>
                    <a:pt x="13" y="135"/>
                  </a:lnTo>
                  <a:lnTo>
                    <a:pt x="14" y="135"/>
                  </a:lnTo>
                  <a:lnTo>
                    <a:pt x="14" y="134"/>
                  </a:lnTo>
                  <a:lnTo>
                    <a:pt x="14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1"/>
                  </a:lnTo>
                  <a:lnTo>
                    <a:pt x="16" y="132"/>
                  </a:lnTo>
                  <a:lnTo>
                    <a:pt x="17" y="132"/>
                  </a:lnTo>
                  <a:lnTo>
                    <a:pt x="16" y="131"/>
                  </a:lnTo>
                  <a:lnTo>
                    <a:pt x="17" y="131"/>
                  </a:lnTo>
                  <a:lnTo>
                    <a:pt x="17" y="130"/>
                  </a:lnTo>
                  <a:lnTo>
                    <a:pt x="17" y="128"/>
                  </a:lnTo>
                  <a:lnTo>
                    <a:pt x="16" y="127"/>
                  </a:lnTo>
                  <a:lnTo>
                    <a:pt x="16" y="125"/>
                  </a:lnTo>
                  <a:lnTo>
                    <a:pt x="16" y="124"/>
                  </a:lnTo>
                  <a:lnTo>
                    <a:pt x="16" y="123"/>
                  </a:lnTo>
                  <a:lnTo>
                    <a:pt x="16" y="122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7" y="118"/>
                  </a:lnTo>
                  <a:lnTo>
                    <a:pt x="17" y="117"/>
                  </a:lnTo>
                  <a:lnTo>
                    <a:pt x="17" y="116"/>
                  </a:lnTo>
                  <a:lnTo>
                    <a:pt x="17" y="115"/>
                  </a:lnTo>
                  <a:lnTo>
                    <a:pt x="17" y="114"/>
                  </a:lnTo>
                  <a:lnTo>
                    <a:pt x="18" y="114"/>
                  </a:lnTo>
                  <a:lnTo>
                    <a:pt x="18" y="115"/>
                  </a:lnTo>
                  <a:lnTo>
                    <a:pt x="20" y="115"/>
                  </a:lnTo>
                  <a:lnTo>
                    <a:pt x="21" y="115"/>
                  </a:lnTo>
                  <a:lnTo>
                    <a:pt x="21" y="114"/>
                  </a:lnTo>
                  <a:lnTo>
                    <a:pt x="22" y="112"/>
                  </a:lnTo>
                  <a:lnTo>
                    <a:pt x="22" y="111"/>
                  </a:lnTo>
                  <a:lnTo>
                    <a:pt x="22" y="110"/>
                  </a:lnTo>
                  <a:lnTo>
                    <a:pt x="22" y="109"/>
                  </a:lnTo>
                  <a:lnTo>
                    <a:pt x="22" y="108"/>
                  </a:lnTo>
                  <a:lnTo>
                    <a:pt x="22" y="106"/>
                  </a:lnTo>
                  <a:lnTo>
                    <a:pt x="22" y="105"/>
                  </a:lnTo>
                  <a:lnTo>
                    <a:pt x="22" y="103"/>
                  </a:lnTo>
                  <a:lnTo>
                    <a:pt x="22" y="102"/>
                  </a:lnTo>
                  <a:lnTo>
                    <a:pt x="22" y="101"/>
                  </a:lnTo>
                  <a:lnTo>
                    <a:pt x="21" y="98"/>
                  </a:lnTo>
                  <a:lnTo>
                    <a:pt x="21" y="97"/>
                  </a:lnTo>
                  <a:lnTo>
                    <a:pt x="21" y="96"/>
                  </a:lnTo>
                  <a:lnTo>
                    <a:pt x="20" y="96"/>
                  </a:lnTo>
                  <a:lnTo>
                    <a:pt x="20" y="95"/>
                  </a:lnTo>
                  <a:lnTo>
                    <a:pt x="20" y="93"/>
                  </a:lnTo>
                  <a:lnTo>
                    <a:pt x="21" y="93"/>
                  </a:lnTo>
                  <a:lnTo>
                    <a:pt x="22" y="95"/>
                  </a:lnTo>
                  <a:lnTo>
                    <a:pt x="23" y="95"/>
                  </a:lnTo>
                  <a:lnTo>
                    <a:pt x="23" y="96"/>
                  </a:lnTo>
                  <a:lnTo>
                    <a:pt x="24" y="96"/>
                  </a:lnTo>
                  <a:lnTo>
                    <a:pt x="26" y="96"/>
                  </a:lnTo>
                  <a:lnTo>
                    <a:pt x="26" y="95"/>
                  </a:lnTo>
                  <a:lnTo>
                    <a:pt x="27" y="95"/>
                  </a:lnTo>
                  <a:lnTo>
                    <a:pt x="28" y="95"/>
                  </a:lnTo>
                  <a:lnTo>
                    <a:pt x="29" y="95"/>
                  </a:lnTo>
                  <a:lnTo>
                    <a:pt x="29" y="96"/>
                  </a:lnTo>
                  <a:lnTo>
                    <a:pt x="30" y="97"/>
                  </a:lnTo>
                  <a:lnTo>
                    <a:pt x="31" y="96"/>
                  </a:lnTo>
                  <a:lnTo>
                    <a:pt x="33" y="97"/>
                  </a:lnTo>
                  <a:lnTo>
                    <a:pt x="34" y="97"/>
                  </a:lnTo>
                  <a:lnTo>
                    <a:pt x="34" y="97"/>
                  </a:lnTo>
                  <a:lnTo>
                    <a:pt x="34" y="98"/>
                  </a:lnTo>
                  <a:lnTo>
                    <a:pt x="35" y="98"/>
                  </a:lnTo>
                  <a:lnTo>
                    <a:pt x="35" y="97"/>
                  </a:lnTo>
                  <a:lnTo>
                    <a:pt x="35" y="96"/>
                  </a:lnTo>
                  <a:lnTo>
                    <a:pt x="36" y="95"/>
                  </a:lnTo>
                  <a:lnTo>
                    <a:pt x="36" y="93"/>
                  </a:lnTo>
                  <a:lnTo>
                    <a:pt x="36" y="92"/>
                  </a:lnTo>
                  <a:lnTo>
                    <a:pt x="37" y="91"/>
                  </a:lnTo>
                  <a:lnTo>
                    <a:pt x="37" y="90"/>
                  </a:lnTo>
                  <a:lnTo>
                    <a:pt x="39" y="89"/>
                  </a:lnTo>
                  <a:lnTo>
                    <a:pt x="39" y="88"/>
                  </a:lnTo>
                  <a:lnTo>
                    <a:pt x="39" y="86"/>
                  </a:lnTo>
                  <a:lnTo>
                    <a:pt x="40" y="86"/>
                  </a:lnTo>
                  <a:lnTo>
                    <a:pt x="40" y="85"/>
                  </a:lnTo>
                  <a:lnTo>
                    <a:pt x="40" y="84"/>
                  </a:lnTo>
                  <a:lnTo>
                    <a:pt x="41" y="84"/>
                  </a:lnTo>
                  <a:lnTo>
                    <a:pt x="41" y="83"/>
                  </a:lnTo>
                  <a:lnTo>
                    <a:pt x="42" y="83"/>
                  </a:lnTo>
                  <a:lnTo>
                    <a:pt x="42" y="82"/>
                  </a:lnTo>
                  <a:lnTo>
                    <a:pt x="42" y="80"/>
                  </a:lnTo>
                  <a:lnTo>
                    <a:pt x="43" y="80"/>
                  </a:lnTo>
                  <a:lnTo>
                    <a:pt x="43" y="79"/>
                  </a:lnTo>
                  <a:lnTo>
                    <a:pt x="44" y="79"/>
                  </a:lnTo>
                  <a:lnTo>
                    <a:pt x="44" y="78"/>
                  </a:lnTo>
                  <a:lnTo>
                    <a:pt x="44" y="77"/>
                  </a:lnTo>
                  <a:lnTo>
                    <a:pt x="46" y="76"/>
                  </a:lnTo>
                  <a:lnTo>
                    <a:pt x="46" y="76"/>
                  </a:lnTo>
                  <a:lnTo>
                    <a:pt x="46" y="75"/>
                  </a:lnTo>
                  <a:lnTo>
                    <a:pt x="47" y="73"/>
                  </a:lnTo>
                  <a:lnTo>
                    <a:pt x="46" y="72"/>
                  </a:lnTo>
                  <a:lnTo>
                    <a:pt x="44" y="71"/>
                  </a:lnTo>
                  <a:lnTo>
                    <a:pt x="43" y="71"/>
                  </a:lnTo>
                  <a:lnTo>
                    <a:pt x="43" y="70"/>
                  </a:lnTo>
                  <a:lnTo>
                    <a:pt x="44" y="66"/>
                  </a:lnTo>
                  <a:lnTo>
                    <a:pt x="46" y="65"/>
                  </a:lnTo>
                  <a:lnTo>
                    <a:pt x="47" y="65"/>
                  </a:lnTo>
                  <a:lnTo>
                    <a:pt x="47" y="64"/>
                  </a:lnTo>
                  <a:lnTo>
                    <a:pt x="48" y="64"/>
                  </a:lnTo>
                  <a:lnTo>
                    <a:pt x="48" y="63"/>
                  </a:lnTo>
                  <a:lnTo>
                    <a:pt x="49" y="63"/>
                  </a:lnTo>
                  <a:lnTo>
                    <a:pt x="49" y="62"/>
                  </a:lnTo>
                  <a:lnTo>
                    <a:pt x="52" y="59"/>
                  </a:lnTo>
                  <a:lnTo>
                    <a:pt x="53" y="59"/>
                  </a:lnTo>
                  <a:lnTo>
                    <a:pt x="52" y="58"/>
                  </a:lnTo>
                  <a:lnTo>
                    <a:pt x="52" y="56"/>
                  </a:lnTo>
                  <a:lnTo>
                    <a:pt x="52" y="54"/>
                  </a:lnTo>
                  <a:lnTo>
                    <a:pt x="53" y="54"/>
                  </a:lnTo>
                  <a:lnTo>
                    <a:pt x="54" y="53"/>
                  </a:lnTo>
                  <a:lnTo>
                    <a:pt x="55" y="53"/>
                  </a:lnTo>
                  <a:lnTo>
                    <a:pt x="55" y="52"/>
                  </a:lnTo>
                  <a:lnTo>
                    <a:pt x="54" y="51"/>
                  </a:lnTo>
                  <a:lnTo>
                    <a:pt x="54" y="50"/>
                  </a:lnTo>
                  <a:lnTo>
                    <a:pt x="54" y="48"/>
                  </a:lnTo>
                  <a:lnTo>
                    <a:pt x="53" y="48"/>
                  </a:lnTo>
                  <a:lnTo>
                    <a:pt x="53" y="47"/>
                  </a:lnTo>
                  <a:lnTo>
                    <a:pt x="53" y="47"/>
                  </a:lnTo>
                  <a:lnTo>
                    <a:pt x="53" y="46"/>
                  </a:lnTo>
                  <a:lnTo>
                    <a:pt x="53" y="45"/>
                  </a:lnTo>
                  <a:lnTo>
                    <a:pt x="53" y="44"/>
                  </a:lnTo>
                  <a:lnTo>
                    <a:pt x="54" y="43"/>
                  </a:lnTo>
                  <a:lnTo>
                    <a:pt x="54" y="41"/>
                  </a:lnTo>
                  <a:lnTo>
                    <a:pt x="55" y="41"/>
                  </a:lnTo>
                  <a:lnTo>
                    <a:pt x="55" y="40"/>
                  </a:lnTo>
                  <a:lnTo>
                    <a:pt x="56" y="40"/>
                  </a:lnTo>
                  <a:lnTo>
                    <a:pt x="57" y="40"/>
                  </a:lnTo>
                  <a:lnTo>
                    <a:pt x="60" y="39"/>
                  </a:lnTo>
                  <a:lnTo>
                    <a:pt x="61" y="38"/>
                  </a:lnTo>
                  <a:lnTo>
                    <a:pt x="61" y="37"/>
                  </a:lnTo>
                  <a:lnTo>
                    <a:pt x="62" y="37"/>
                  </a:lnTo>
                  <a:lnTo>
                    <a:pt x="62" y="37"/>
                  </a:lnTo>
                  <a:lnTo>
                    <a:pt x="62" y="35"/>
                  </a:lnTo>
                  <a:lnTo>
                    <a:pt x="63" y="35"/>
                  </a:lnTo>
                  <a:lnTo>
                    <a:pt x="65" y="35"/>
                  </a:lnTo>
                  <a:lnTo>
                    <a:pt x="65" y="34"/>
                  </a:lnTo>
                  <a:lnTo>
                    <a:pt x="66" y="33"/>
                  </a:lnTo>
                  <a:lnTo>
                    <a:pt x="67" y="32"/>
                  </a:lnTo>
                  <a:lnTo>
                    <a:pt x="68" y="32"/>
                  </a:lnTo>
                  <a:lnTo>
                    <a:pt x="69" y="31"/>
                  </a:lnTo>
                  <a:lnTo>
                    <a:pt x="69" y="30"/>
                  </a:lnTo>
                  <a:lnTo>
                    <a:pt x="71" y="28"/>
                  </a:lnTo>
                  <a:lnTo>
                    <a:pt x="72" y="28"/>
                  </a:lnTo>
                  <a:lnTo>
                    <a:pt x="73" y="27"/>
                  </a:lnTo>
                  <a:lnTo>
                    <a:pt x="78" y="26"/>
                  </a:lnTo>
                  <a:lnTo>
                    <a:pt x="79" y="26"/>
                  </a:lnTo>
                  <a:lnTo>
                    <a:pt x="80" y="26"/>
                  </a:lnTo>
                  <a:lnTo>
                    <a:pt x="81" y="26"/>
                  </a:lnTo>
                  <a:lnTo>
                    <a:pt x="81" y="25"/>
                  </a:lnTo>
                  <a:lnTo>
                    <a:pt x="82" y="25"/>
                  </a:lnTo>
                  <a:lnTo>
                    <a:pt x="82" y="26"/>
                  </a:lnTo>
                  <a:lnTo>
                    <a:pt x="84" y="25"/>
                  </a:lnTo>
                  <a:lnTo>
                    <a:pt x="85" y="25"/>
                  </a:lnTo>
                  <a:lnTo>
                    <a:pt x="85" y="26"/>
                  </a:lnTo>
                  <a:lnTo>
                    <a:pt x="86" y="26"/>
                  </a:lnTo>
                  <a:lnTo>
                    <a:pt x="86" y="27"/>
                  </a:lnTo>
                  <a:lnTo>
                    <a:pt x="87" y="27"/>
                  </a:lnTo>
                  <a:lnTo>
                    <a:pt x="87" y="28"/>
                  </a:lnTo>
                  <a:lnTo>
                    <a:pt x="87" y="30"/>
                  </a:lnTo>
                  <a:lnTo>
                    <a:pt x="89" y="31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28"/>
                  </a:lnTo>
                  <a:lnTo>
                    <a:pt x="91" y="28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2"/>
                  </a:lnTo>
                  <a:lnTo>
                    <a:pt x="87" y="21"/>
                  </a:lnTo>
                  <a:lnTo>
                    <a:pt x="87" y="20"/>
                  </a:lnTo>
                  <a:lnTo>
                    <a:pt x="87" y="19"/>
                  </a:lnTo>
                  <a:lnTo>
                    <a:pt x="88" y="19"/>
                  </a:lnTo>
                  <a:lnTo>
                    <a:pt x="89" y="18"/>
                  </a:lnTo>
                  <a:lnTo>
                    <a:pt x="91" y="18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2" y="15"/>
                  </a:lnTo>
                  <a:lnTo>
                    <a:pt x="93" y="14"/>
                  </a:lnTo>
                  <a:lnTo>
                    <a:pt x="94" y="14"/>
                  </a:lnTo>
                  <a:lnTo>
                    <a:pt x="95" y="14"/>
                  </a:lnTo>
                  <a:lnTo>
                    <a:pt x="95" y="13"/>
                  </a:lnTo>
                  <a:lnTo>
                    <a:pt x="95" y="12"/>
                  </a:lnTo>
                  <a:lnTo>
                    <a:pt x="94" y="11"/>
                  </a:lnTo>
                  <a:lnTo>
                    <a:pt x="94" y="9"/>
                  </a:lnTo>
                  <a:lnTo>
                    <a:pt x="95" y="8"/>
                  </a:lnTo>
                  <a:lnTo>
                    <a:pt x="94" y="7"/>
                  </a:lnTo>
                  <a:lnTo>
                    <a:pt x="95" y="7"/>
                  </a:lnTo>
                  <a:lnTo>
                    <a:pt x="95" y="6"/>
                  </a:lnTo>
                  <a:lnTo>
                    <a:pt x="97" y="6"/>
                  </a:lnTo>
                  <a:lnTo>
                    <a:pt x="98" y="5"/>
                  </a:lnTo>
                  <a:lnTo>
                    <a:pt x="98" y="4"/>
                  </a:lnTo>
                  <a:lnTo>
                    <a:pt x="97" y="4"/>
                  </a:lnTo>
                  <a:lnTo>
                    <a:pt x="98" y="4"/>
                  </a:lnTo>
                  <a:lnTo>
                    <a:pt x="98" y="2"/>
                  </a:lnTo>
                  <a:lnTo>
                    <a:pt x="98" y="1"/>
                  </a:lnTo>
                  <a:lnTo>
                    <a:pt x="99" y="1"/>
                  </a:lnTo>
                  <a:lnTo>
                    <a:pt x="99" y="0"/>
                  </a:lnTo>
                  <a:lnTo>
                    <a:pt x="10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02" name="Freeform 557">
              <a:extLst>
                <a:ext uri="{FF2B5EF4-FFF2-40B4-BE49-F238E27FC236}">
                  <a16:creationId xmlns:a16="http://schemas.microsoft.com/office/drawing/2014/main" id="{7571697D-6AD0-EA88-FE8A-E62B38361D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7119" y="2470299"/>
              <a:ext cx="136525" cy="190500"/>
            </a:xfrm>
            <a:custGeom>
              <a:avLst/>
              <a:gdLst>
                <a:gd name="T0" fmla="*/ 72 w 86"/>
                <a:gd name="T1" fmla="*/ 99 h 120"/>
                <a:gd name="T2" fmla="*/ 70 w 86"/>
                <a:gd name="T3" fmla="*/ 100 h 120"/>
                <a:gd name="T4" fmla="*/ 46 w 86"/>
                <a:gd name="T5" fmla="*/ 96 h 120"/>
                <a:gd name="T6" fmla="*/ 43 w 86"/>
                <a:gd name="T7" fmla="*/ 93 h 120"/>
                <a:gd name="T8" fmla="*/ 47 w 86"/>
                <a:gd name="T9" fmla="*/ 93 h 120"/>
                <a:gd name="T10" fmla="*/ 55 w 86"/>
                <a:gd name="T11" fmla="*/ 90 h 120"/>
                <a:gd name="T12" fmla="*/ 56 w 86"/>
                <a:gd name="T13" fmla="*/ 87 h 120"/>
                <a:gd name="T14" fmla="*/ 48 w 86"/>
                <a:gd name="T15" fmla="*/ 88 h 120"/>
                <a:gd name="T16" fmla="*/ 66 w 86"/>
                <a:gd name="T17" fmla="*/ 87 h 120"/>
                <a:gd name="T18" fmla="*/ 48 w 86"/>
                <a:gd name="T19" fmla="*/ 94 h 120"/>
                <a:gd name="T20" fmla="*/ 48 w 86"/>
                <a:gd name="T21" fmla="*/ 78 h 120"/>
                <a:gd name="T22" fmla="*/ 48 w 86"/>
                <a:gd name="T23" fmla="*/ 78 h 120"/>
                <a:gd name="T24" fmla="*/ 47 w 86"/>
                <a:gd name="T25" fmla="*/ 75 h 120"/>
                <a:gd name="T26" fmla="*/ 44 w 86"/>
                <a:gd name="T27" fmla="*/ 67 h 120"/>
                <a:gd name="T28" fmla="*/ 14 w 86"/>
                <a:gd name="T29" fmla="*/ 7 h 120"/>
                <a:gd name="T30" fmla="*/ 20 w 86"/>
                <a:gd name="T31" fmla="*/ 5 h 120"/>
                <a:gd name="T32" fmla="*/ 28 w 86"/>
                <a:gd name="T33" fmla="*/ 13 h 120"/>
                <a:gd name="T34" fmla="*/ 33 w 86"/>
                <a:gd name="T35" fmla="*/ 12 h 120"/>
                <a:gd name="T36" fmla="*/ 35 w 86"/>
                <a:gd name="T37" fmla="*/ 28 h 120"/>
                <a:gd name="T38" fmla="*/ 57 w 86"/>
                <a:gd name="T39" fmla="*/ 30 h 120"/>
                <a:gd name="T40" fmla="*/ 74 w 86"/>
                <a:gd name="T41" fmla="*/ 30 h 120"/>
                <a:gd name="T42" fmla="*/ 80 w 86"/>
                <a:gd name="T43" fmla="*/ 35 h 120"/>
                <a:gd name="T44" fmla="*/ 72 w 86"/>
                <a:gd name="T45" fmla="*/ 50 h 120"/>
                <a:gd name="T46" fmla="*/ 65 w 86"/>
                <a:gd name="T47" fmla="*/ 52 h 120"/>
                <a:gd name="T48" fmla="*/ 57 w 86"/>
                <a:gd name="T49" fmla="*/ 62 h 120"/>
                <a:gd name="T50" fmla="*/ 63 w 86"/>
                <a:gd name="T51" fmla="*/ 69 h 120"/>
                <a:gd name="T52" fmla="*/ 69 w 86"/>
                <a:gd name="T53" fmla="*/ 70 h 120"/>
                <a:gd name="T54" fmla="*/ 75 w 86"/>
                <a:gd name="T55" fmla="*/ 61 h 120"/>
                <a:gd name="T56" fmla="*/ 81 w 86"/>
                <a:gd name="T57" fmla="*/ 69 h 120"/>
                <a:gd name="T58" fmla="*/ 83 w 86"/>
                <a:gd name="T59" fmla="*/ 91 h 120"/>
                <a:gd name="T60" fmla="*/ 82 w 86"/>
                <a:gd name="T61" fmla="*/ 107 h 120"/>
                <a:gd name="T62" fmla="*/ 80 w 86"/>
                <a:gd name="T63" fmla="*/ 118 h 120"/>
                <a:gd name="T64" fmla="*/ 73 w 86"/>
                <a:gd name="T65" fmla="*/ 104 h 120"/>
                <a:gd name="T66" fmla="*/ 73 w 86"/>
                <a:gd name="T67" fmla="*/ 99 h 120"/>
                <a:gd name="T68" fmla="*/ 70 w 86"/>
                <a:gd name="T69" fmla="*/ 90 h 120"/>
                <a:gd name="T70" fmla="*/ 63 w 86"/>
                <a:gd name="T71" fmla="*/ 80 h 120"/>
                <a:gd name="T72" fmla="*/ 61 w 86"/>
                <a:gd name="T73" fmla="*/ 81 h 120"/>
                <a:gd name="T74" fmla="*/ 55 w 86"/>
                <a:gd name="T75" fmla="*/ 83 h 120"/>
                <a:gd name="T76" fmla="*/ 49 w 86"/>
                <a:gd name="T77" fmla="*/ 70 h 120"/>
                <a:gd name="T78" fmla="*/ 48 w 86"/>
                <a:gd name="T79" fmla="*/ 63 h 120"/>
                <a:gd name="T80" fmla="*/ 43 w 86"/>
                <a:gd name="T81" fmla="*/ 67 h 120"/>
                <a:gd name="T82" fmla="*/ 46 w 86"/>
                <a:gd name="T83" fmla="*/ 74 h 120"/>
                <a:gd name="T84" fmla="*/ 47 w 86"/>
                <a:gd name="T85" fmla="*/ 82 h 120"/>
                <a:gd name="T86" fmla="*/ 46 w 86"/>
                <a:gd name="T87" fmla="*/ 91 h 120"/>
                <a:gd name="T88" fmla="*/ 42 w 86"/>
                <a:gd name="T89" fmla="*/ 94 h 120"/>
                <a:gd name="T90" fmla="*/ 37 w 86"/>
                <a:gd name="T91" fmla="*/ 94 h 120"/>
                <a:gd name="T92" fmla="*/ 37 w 86"/>
                <a:gd name="T93" fmla="*/ 91 h 120"/>
                <a:gd name="T94" fmla="*/ 35 w 86"/>
                <a:gd name="T95" fmla="*/ 87 h 120"/>
                <a:gd name="T96" fmla="*/ 29 w 86"/>
                <a:gd name="T97" fmla="*/ 97 h 120"/>
                <a:gd name="T98" fmla="*/ 28 w 86"/>
                <a:gd name="T99" fmla="*/ 96 h 120"/>
                <a:gd name="T100" fmla="*/ 28 w 86"/>
                <a:gd name="T101" fmla="*/ 94 h 120"/>
                <a:gd name="T102" fmla="*/ 27 w 86"/>
                <a:gd name="T103" fmla="*/ 97 h 120"/>
                <a:gd name="T104" fmla="*/ 23 w 86"/>
                <a:gd name="T105" fmla="*/ 101 h 120"/>
                <a:gd name="T106" fmla="*/ 20 w 86"/>
                <a:gd name="T107" fmla="*/ 90 h 120"/>
                <a:gd name="T108" fmla="*/ 16 w 86"/>
                <a:gd name="T109" fmla="*/ 77 h 120"/>
                <a:gd name="T110" fmla="*/ 14 w 86"/>
                <a:gd name="T111" fmla="*/ 63 h 120"/>
                <a:gd name="T112" fmla="*/ 13 w 86"/>
                <a:gd name="T113" fmla="*/ 55 h 120"/>
                <a:gd name="T114" fmla="*/ 7 w 86"/>
                <a:gd name="T115" fmla="*/ 47 h 120"/>
                <a:gd name="T116" fmla="*/ 5 w 86"/>
                <a:gd name="T117" fmla="*/ 36 h 120"/>
                <a:gd name="T118" fmla="*/ 16 w 86"/>
                <a:gd name="T119" fmla="*/ 30 h 120"/>
                <a:gd name="T120" fmla="*/ 11 w 86"/>
                <a:gd name="T121" fmla="*/ 24 h 120"/>
                <a:gd name="T122" fmla="*/ 2 w 86"/>
                <a:gd name="T123" fmla="*/ 11 h 120"/>
                <a:gd name="T124" fmla="*/ 5 w 86"/>
                <a:gd name="T125" fmla="*/ 3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" h="120">
                  <a:moveTo>
                    <a:pt x="73" y="100"/>
                  </a:moveTo>
                  <a:lnTo>
                    <a:pt x="74" y="101"/>
                  </a:lnTo>
                  <a:lnTo>
                    <a:pt x="74" y="102"/>
                  </a:lnTo>
                  <a:lnTo>
                    <a:pt x="74" y="103"/>
                  </a:lnTo>
                  <a:lnTo>
                    <a:pt x="73" y="104"/>
                  </a:lnTo>
                  <a:lnTo>
                    <a:pt x="72" y="104"/>
                  </a:lnTo>
                  <a:lnTo>
                    <a:pt x="72" y="103"/>
                  </a:lnTo>
                  <a:lnTo>
                    <a:pt x="72" y="102"/>
                  </a:lnTo>
                  <a:lnTo>
                    <a:pt x="70" y="101"/>
                  </a:lnTo>
                  <a:lnTo>
                    <a:pt x="72" y="100"/>
                  </a:lnTo>
                  <a:lnTo>
                    <a:pt x="72" y="99"/>
                  </a:lnTo>
                  <a:lnTo>
                    <a:pt x="72" y="100"/>
                  </a:lnTo>
                  <a:lnTo>
                    <a:pt x="72" y="101"/>
                  </a:lnTo>
                  <a:lnTo>
                    <a:pt x="72" y="100"/>
                  </a:lnTo>
                  <a:lnTo>
                    <a:pt x="72" y="99"/>
                  </a:lnTo>
                  <a:lnTo>
                    <a:pt x="73" y="99"/>
                  </a:lnTo>
                  <a:lnTo>
                    <a:pt x="73" y="100"/>
                  </a:lnTo>
                  <a:close/>
                  <a:moveTo>
                    <a:pt x="21" y="100"/>
                  </a:moveTo>
                  <a:lnTo>
                    <a:pt x="20" y="100"/>
                  </a:lnTo>
                  <a:lnTo>
                    <a:pt x="18" y="99"/>
                  </a:lnTo>
                  <a:lnTo>
                    <a:pt x="20" y="99"/>
                  </a:lnTo>
                  <a:lnTo>
                    <a:pt x="20" y="97"/>
                  </a:lnTo>
                  <a:lnTo>
                    <a:pt x="20" y="96"/>
                  </a:lnTo>
                  <a:lnTo>
                    <a:pt x="18" y="96"/>
                  </a:lnTo>
                  <a:lnTo>
                    <a:pt x="20" y="96"/>
                  </a:lnTo>
                  <a:lnTo>
                    <a:pt x="20" y="97"/>
                  </a:lnTo>
                  <a:lnTo>
                    <a:pt x="20" y="99"/>
                  </a:lnTo>
                  <a:lnTo>
                    <a:pt x="21" y="99"/>
                  </a:lnTo>
                  <a:lnTo>
                    <a:pt x="21" y="100"/>
                  </a:lnTo>
                  <a:close/>
                  <a:moveTo>
                    <a:pt x="70" y="100"/>
                  </a:moveTo>
                  <a:lnTo>
                    <a:pt x="70" y="97"/>
                  </a:lnTo>
                  <a:lnTo>
                    <a:pt x="70" y="96"/>
                  </a:lnTo>
                  <a:lnTo>
                    <a:pt x="72" y="95"/>
                  </a:lnTo>
                  <a:lnTo>
                    <a:pt x="72" y="96"/>
                  </a:lnTo>
                  <a:lnTo>
                    <a:pt x="72" y="97"/>
                  </a:lnTo>
                  <a:lnTo>
                    <a:pt x="72" y="99"/>
                  </a:lnTo>
                  <a:lnTo>
                    <a:pt x="70" y="100"/>
                  </a:lnTo>
                  <a:close/>
                  <a:moveTo>
                    <a:pt x="48" y="95"/>
                  </a:moveTo>
                  <a:lnTo>
                    <a:pt x="48" y="96"/>
                  </a:lnTo>
                  <a:lnTo>
                    <a:pt x="47" y="96"/>
                  </a:lnTo>
                  <a:lnTo>
                    <a:pt x="47" y="97"/>
                  </a:lnTo>
                  <a:lnTo>
                    <a:pt x="46" y="97"/>
                  </a:lnTo>
                  <a:lnTo>
                    <a:pt x="46" y="96"/>
                  </a:lnTo>
                  <a:lnTo>
                    <a:pt x="47" y="96"/>
                  </a:lnTo>
                  <a:lnTo>
                    <a:pt x="46" y="96"/>
                  </a:lnTo>
                  <a:lnTo>
                    <a:pt x="47" y="96"/>
                  </a:lnTo>
                  <a:lnTo>
                    <a:pt x="47" y="95"/>
                  </a:lnTo>
                  <a:lnTo>
                    <a:pt x="48" y="94"/>
                  </a:lnTo>
                  <a:lnTo>
                    <a:pt x="48" y="95"/>
                  </a:lnTo>
                  <a:close/>
                  <a:moveTo>
                    <a:pt x="43" y="97"/>
                  </a:moveTo>
                  <a:lnTo>
                    <a:pt x="42" y="97"/>
                  </a:lnTo>
                  <a:lnTo>
                    <a:pt x="42" y="96"/>
                  </a:lnTo>
                  <a:lnTo>
                    <a:pt x="43" y="95"/>
                  </a:lnTo>
                  <a:lnTo>
                    <a:pt x="43" y="94"/>
                  </a:lnTo>
                  <a:lnTo>
                    <a:pt x="44" y="94"/>
                  </a:lnTo>
                  <a:lnTo>
                    <a:pt x="43" y="95"/>
                  </a:lnTo>
                  <a:lnTo>
                    <a:pt x="43" y="97"/>
                  </a:lnTo>
                  <a:close/>
                  <a:moveTo>
                    <a:pt x="43" y="95"/>
                  </a:moveTo>
                  <a:lnTo>
                    <a:pt x="43" y="94"/>
                  </a:lnTo>
                  <a:lnTo>
                    <a:pt x="43" y="93"/>
                  </a:lnTo>
                  <a:lnTo>
                    <a:pt x="43" y="94"/>
                  </a:lnTo>
                  <a:lnTo>
                    <a:pt x="43" y="95"/>
                  </a:lnTo>
                  <a:close/>
                  <a:moveTo>
                    <a:pt x="44" y="96"/>
                  </a:moveTo>
                  <a:lnTo>
                    <a:pt x="44" y="95"/>
                  </a:lnTo>
                  <a:lnTo>
                    <a:pt x="44" y="94"/>
                  </a:lnTo>
                  <a:lnTo>
                    <a:pt x="44" y="93"/>
                  </a:lnTo>
                  <a:lnTo>
                    <a:pt x="46" y="94"/>
                  </a:lnTo>
                  <a:lnTo>
                    <a:pt x="46" y="95"/>
                  </a:lnTo>
                  <a:lnTo>
                    <a:pt x="44" y="96"/>
                  </a:lnTo>
                  <a:close/>
                  <a:moveTo>
                    <a:pt x="48" y="91"/>
                  </a:moveTo>
                  <a:lnTo>
                    <a:pt x="48" y="91"/>
                  </a:lnTo>
                  <a:lnTo>
                    <a:pt x="47" y="93"/>
                  </a:lnTo>
                  <a:lnTo>
                    <a:pt x="47" y="94"/>
                  </a:lnTo>
                  <a:lnTo>
                    <a:pt x="46" y="94"/>
                  </a:lnTo>
                  <a:lnTo>
                    <a:pt x="47" y="93"/>
                  </a:lnTo>
                  <a:lnTo>
                    <a:pt x="46" y="93"/>
                  </a:lnTo>
                  <a:lnTo>
                    <a:pt x="46" y="91"/>
                  </a:lnTo>
                  <a:lnTo>
                    <a:pt x="47" y="91"/>
                  </a:lnTo>
                  <a:lnTo>
                    <a:pt x="48" y="91"/>
                  </a:lnTo>
                  <a:close/>
                  <a:moveTo>
                    <a:pt x="55" y="90"/>
                  </a:moveTo>
                  <a:lnTo>
                    <a:pt x="55" y="91"/>
                  </a:lnTo>
                  <a:lnTo>
                    <a:pt x="55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0"/>
                  </a:lnTo>
                  <a:lnTo>
                    <a:pt x="55" y="90"/>
                  </a:lnTo>
                  <a:close/>
                  <a:moveTo>
                    <a:pt x="55" y="91"/>
                  </a:moveTo>
                  <a:lnTo>
                    <a:pt x="55" y="90"/>
                  </a:lnTo>
                  <a:lnTo>
                    <a:pt x="55" y="89"/>
                  </a:lnTo>
                  <a:lnTo>
                    <a:pt x="55" y="90"/>
                  </a:lnTo>
                  <a:lnTo>
                    <a:pt x="55" y="91"/>
                  </a:lnTo>
                  <a:close/>
                  <a:moveTo>
                    <a:pt x="55" y="89"/>
                  </a:moveTo>
                  <a:lnTo>
                    <a:pt x="55" y="90"/>
                  </a:lnTo>
                  <a:lnTo>
                    <a:pt x="54" y="90"/>
                  </a:lnTo>
                  <a:lnTo>
                    <a:pt x="55" y="90"/>
                  </a:lnTo>
                  <a:lnTo>
                    <a:pt x="55" y="89"/>
                  </a:lnTo>
                  <a:lnTo>
                    <a:pt x="55" y="88"/>
                  </a:lnTo>
                  <a:lnTo>
                    <a:pt x="55" y="89"/>
                  </a:lnTo>
                  <a:close/>
                  <a:moveTo>
                    <a:pt x="56" y="91"/>
                  </a:moveTo>
                  <a:lnTo>
                    <a:pt x="56" y="93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56" y="90"/>
                  </a:lnTo>
                  <a:lnTo>
                    <a:pt x="56" y="89"/>
                  </a:lnTo>
                  <a:lnTo>
                    <a:pt x="56" y="87"/>
                  </a:lnTo>
                  <a:lnTo>
                    <a:pt x="57" y="87"/>
                  </a:lnTo>
                  <a:lnTo>
                    <a:pt x="57" y="88"/>
                  </a:lnTo>
                  <a:lnTo>
                    <a:pt x="59" y="89"/>
                  </a:lnTo>
                  <a:lnTo>
                    <a:pt x="59" y="90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6" y="91"/>
                  </a:lnTo>
                  <a:close/>
                  <a:moveTo>
                    <a:pt x="48" y="86"/>
                  </a:moveTo>
                  <a:lnTo>
                    <a:pt x="49" y="87"/>
                  </a:lnTo>
                  <a:lnTo>
                    <a:pt x="49" y="88"/>
                  </a:lnTo>
                  <a:lnTo>
                    <a:pt x="49" y="87"/>
                  </a:lnTo>
                  <a:lnTo>
                    <a:pt x="49" y="88"/>
                  </a:lnTo>
                  <a:lnTo>
                    <a:pt x="49" y="89"/>
                  </a:lnTo>
                  <a:lnTo>
                    <a:pt x="49" y="88"/>
                  </a:lnTo>
                  <a:lnTo>
                    <a:pt x="48" y="88"/>
                  </a:lnTo>
                  <a:lnTo>
                    <a:pt x="49" y="88"/>
                  </a:lnTo>
                  <a:lnTo>
                    <a:pt x="48" y="87"/>
                  </a:lnTo>
                  <a:lnTo>
                    <a:pt x="48" y="86"/>
                  </a:lnTo>
                  <a:lnTo>
                    <a:pt x="48" y="87"/>
                  </a:lnTo>
                  <a:lnTo>
                    <a:pt x="48" y="86"/>
                  </a:lnTo>
                  <a:close/>
                  <a:moveTo>
                    <a:pt x="49" y="86"/>
                  </a:moveTo>
                  <a:lnTo>
                    <a:pt x="49" y="87"/>
                  </a:lnTo>
                  <a:lnTo>
                    <a:pt x="49" y="86"/>
                  </a:lnTo>
                  <a:close/>
                  <a:moveTo>
                    <a:pt x="57" y="86"/>
                  </a:moveTo>
                  <a:lnTo>
                    <a:pt x="56" y="86"/>
                  </a:lnTo>
                  <a:lnTo>
                    <a:pt x="57" y="84"/>
                  </a:lnTo>
                  <a:lnTo>
                    <a:pt x="59" y="84"/>
                  </a:lnTo>
                  <a:lnTo>
                    <a:pt x="59" y="86"/>
                  </a:lnTo>
                  <a:lnTo>
                    <a:pt x="57" y="86"/>
                  </a:lnTo>
                  <a:close/>
                  <a:moveTo>
                    <a:pt x="66" y="87"/>
                  </a:moveTo>
                  <a:lnTo>
                    <a:pt x="65" y="87"/>
                  </a:lnTo>
                  <a:lnTo>
                    <a:pt x="63" y="87"/>
                  </a:lnTo>
                  <a:lnTo>
                    <a:pt x="63" y="86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3" y="83"/>
                  </a:lnTo>
                  <a:lnTo>
                    <a:pt x="66" y="86"/>
                  </a:lnTo>
                  <a:lnTo>
                    <a:pt x="66" y="87"/>
                  </a:lnTo>
                  <a:close/>
                  <a:moveTo>
                    <a:pt x="53" y="91"/>
                  </a:moveTo>
                  <a:lnTo>
                    <a:pt x="52" y="93"/>
                  </a:lnTo>
                  <a:lnTo>
                    <a:pt x="50" y="93"/>
                  </a:lnTo>
                  <a:lnTo>
                    <a:pt x="49" y="94"/>
                  </a:lnTo>
                  <a:lnTo>
                    <a:pt x="49" y="93"/>
                  </a:lnTo>
                  <a:lnTo>
                    <a:pt x="49" y="91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9" y="89"/>
                  </a:lnTo>
                  <a:lnTo>
                    <a:pt x="49" y="88"/>
                  </a:lnTo>
                  <a:lnTo>
                    <a:pt x="49" y="87"/>
                  </a:lnTo>
                  <a:lnTo>
                    <a:pt x="49" y="86"/>
                  </a:lnTo>
                  <a:lnTo>
                    <a:pt x="49" y="84"/>
                  </a:lnTo>
                  <a:lnTo>
                    <a:pt x="49" y="83"/>
                  </a:lnTo>
                  <a:lnTo>
                    <a:pt x="48" y="83"/>
                  </a:lnTo>
                  <a:lnTo>
                    <a:pt x="48" y="82"/>
                  </a:lnTo>
                  <a:lnTo>
                    <a:pt x="47" y="82"/>
                  </a:lnTo>
                  <a:lnTo>
                    <a:pt x="47" y="81"/>
                  </a:lnTo>
                  <a:lnTo>
                    <a:pt x="48" y="80"/>
                  </a:lnTo>
                  <a:lnTo>
                    <a:pt x="48" y="78"/>
                  </a:lnTo>
                  <a:lnTo>
                    <a:pt x="49" y="78"/>
                  </a:lnTo>
                  <a:lnTo>
                    <a:pt x="49" y="80"/>
                  </a:lnTo>
                  <a:lnTo>
                    <a:pt x="49" y="81"/>
                  </a:lnTo>
                  <a:lnTo>
                    <a:pt x="50" y="81"/>
                  </a:lnTo>
                  <a:lnTo>
                    <a:pt x="50" y="82"/>
                  </a:lnTo>
                  <a:lnTo>
                    <a:pt x="50" y="83"/>
                  </a:lnTo>
                  <a:lnTo>
                    <a:pt x="52" y="84"/>
                  </a:lnTo>
                  <a:lnTo>
                    <a:pt x="53" y="86"/>
                  </a:lnTo>
                  <a:lnTo>
                    <a:pt x="53" y="88"/>
                  </a:lnTo>
                  <a:lnTo>
                    <a:pt x="53" y="91"/>
                  </a:lnTo>
                  <a:close/>
                  <a:moveTo>
                    <a:pt x="48" y="76"/>
                  </a:moveTo>
                  <a:lnTo>
                    <a:pt x="48" y="77"/>
                  </a:lnTo>
                  <a:lnTo>
                    <a:pt x="49" y="77"/>
                  </a:lnTo>
                  <a:lnTo>
                    <a:pt x="49" y="78"/>
                  </a:lnTo>
                  <a:lnTo>
                    <a:pt x="48" y="78"/>
                  </a:lnTo>
                  <a:lnTo>
                    <a:pt x="47" y="78"/>
                  </a:lnTo>
                  <a:lnTo>
                    <a:pt x="47" y="80"/>
                  </a:lnTo>
                  <a:lnTo>
                    <a:pt x="46" y="80"/>
                  </a:lnTo>
                  <a:lnTo>
                    <a:pt x="46" y="78"/>
                  </a:lnTo>
                  <a:lnTo>
                    <a:pt x="46" y="77"/>
                  </a:lnTo>
                  <a:lnTo>
                    <a:pt x="47" y="77"/>
                  </a:lnTo>
                  <a:lnTo>
                    <a:pt x="47" y="76"/>
                  </a:lnTo>
                  <a:lnTo>
                    <a:pt x="48" y="76"/>
                  </a:lnTo>
                  <a:close/>
                  <a:moveTo>
                    <a:pt x="49" y="75"/>
                  </a:moveTo>
                  <a:lnTo>
                    <a:pt x="48" y="75"/>
                  </a:lnTo>
                  <a:lnTo>
                    <a:pt x="49" y="75"/>
                  </a:lnTo>
                  <a:lnTo>
                    <a:pt x="49" y="76"/>
                  </a:lnTo>
                  <a:lnTo>
                    <a:pt x="48" y="76"/>
                  </a:lnTo>
                  <a:lnTo>
                    <a:pt x="48" y="75"/>
                  </a:lnTo>
                  <a:lnTo>
                    <a:pt x="47" y="75"/>
                  </a:lnTo>
                  <a:lnTo>
                    <a:pt x="46" y="75"/>
                  </a:lnTo>
                  <a:lnTo>
                    <a:pt x="47" y="74"/>
                  </a:lnTo>
                  <a:lnTo>
                    <a:pt x="48" y="74"/>
                  </a:lnTo>
                  <a:lnTo>
                    <a:pt x="49" y="75"/>
                  </a:lnTo>
                  <a:close/>
                  <a:moveTo>
                    <a:pt x="46" y="74"/>
                  </a:moveTo>
                  <a:lnTo>
                    <a:pt x="46" y="73"/>
                  </a:lnTo>
                  <a:lnTo>
                    <a:pt x="47" y="73"/>
                  </a:lnTo>
                  <a:lnTo>
                    <a:pt x="46" y="74"/>
                  </a:lnTo>
                  <a:close/>
                  <a:moveTo>
                    <a:pt x="47" y="67"/>
                  </a:moveTo>
                  <a:lnTo>
                    <a:pt x="48" y="68"/>
                  </a:lnTo>
                  <a:lnTo>
                    <a:pt x="47" y="67"/>
                  </a:lnTo>
                  <a:lnTo>
                    <a:pt x="47" y="68"/>
                  </a:lnTo>
                  <a:lnTo>
                    <a:pt x="46" y="68"/>
                  </a:lnTo>
                  <a:lnTo>
                    <a:pt x="46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6" y="65"/>
                  </a:lnTo>
                  <a:lnTo>
                    <a:pt x="46" y="67"/>
                  </a:lnTo>
                  <a:lnTo>
                    <a:pt x="47" y="67"/>
                  </a:lnTo>
                  <a:close/>
                  <a:moveTo>
                    <a:pt x="9" y="3"/>
                  </a:moveTo>
                  <a:lnTo>
                    <a:pt x="9" y="4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7" y="7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7" y="13"/>
                  </a:lnTo>
                  <a:lnTo>
                    <a:pt x="28" y="13"/>
                  </a:lnTo>
                  <a:lnTo>
                    <a:pt x="28" y="12"/>
                  </a:lnTo>
                  <a:lnTo>
                    <a:pt x="29" y="11"/>
                  </a:lnTo>
                  <a:lnTo>
                    <a:pt x="28" y="11"/>
                  </a:lnTo>
                  <a:lnTo>
                    <a:pt x="28" y="10"/>
                  </a:lnTo>
                  <a:lnTo>
                    <a:pt x="29" y="10"/>
                  </a:lnTo>
                  <a:lnTo>
                    <a:pt x="28" y="10"/>
                  </a:lnTo>
                  <a:lnTo>
                    <a:pt x="28" y="9"/>
                  </a:lnTo>
                  <a:lnTo>
                    <a:pt x="29" y="9"/>
                  </a:lnTo>
                  <a:lnTo>
                    <a:pt x="29" y="7"/>
                  </a:lnTo>
                  <a:lnTo>
                    <a:pt x="29" y="9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33" y="12"/>
                  </a:lnTo>
                  <a:lnTo>
                    <a:pt x="33" y="13"/>
                  </a:lnTo>
                  <a:lnTo>
                    <a:pt x="33" y="15"/>
                  </a:lnTo>
                  <a:lnTo>
                    <a:pt x="33" y="16"/>
                  </a:lnTo>
                  <a:lnTo>
                    <a:pt x="33" y="17"/>
                  </a:lnTo>
                  <a:lnTo>
                    <a:pt x="33" y="18"/>
                  </a:lnTo>
                  <a:lnTo>
                    <a:pt x="33" y="19"/>
                  </a:lnTo>
                  <a:lnTo>
                    <a:pt x="33" y="21"/>
                  </a:lnTo>
                  <a:lnTo>
                    <a:pt x="33" y="22"/>
                  </a:lnTo>
                  <a:lnTo>
                    <a:pt x="33" y="23"/>
                  </a:lnTo>
                  <a:lnTo>
                    <a:pt x="33" y="24"/>
                  </a:lnTo>
                  <a:lnTo>
                    <a:pt x="33" y="25"/>
                  </a:lnTo>
                  <a:lnTo>
                    <a:pt x="33" y="26"/>
                  </a:lnTo>
                  <a:lnTo>
                    <a:pt x="33" y="28"/>
                  </a:lnTo>
                  <a:lnTo>
                    <a:pt x="34" y="28"/>
                  </a:lnTo>
                  <a:lnTo>
                    <a:pt x="35" y="28"/>
                  </a:lnTo>
                  <a:lnTo>
                    <a:pt x="39" y="29"/>
                  </a:lnTo>
                  <a:lnTo>
                    <a:pt x="42" y="30"/>
                  </a:lnTo>
                  <a:lnTo>
                    <a:pt x="43" y="31"/>
                  </a:lnTo>
                  <a:lnTo>
                    <a:pt x="44" y="31"/>
                  </a:lnTo>
                  <a:lnTo>
                    <a:pt x="46" y="30"/>
                  </a:lnTo>
                  <a:lnTo>
                    <a:pt x="48" y="30"/>
                  </a:lnTo>
                  <a:lnTo>
                    <a:pt x="49" y="30"/>
                  </a:lnTo>
                  <a:lnTo>
                    <a:pt x="50" y="31"/>
                  </a:lnTo>
                  <a:lnTo>
                    <a:pt x="50" y="30"/>
                  </a:lnTo>
                  <a:lnTo>
                    <a:pt x="52" y="30"/>
                  </a:lnTo>
                  <a:lnTo>
                    <a:pt x="52" y="31"/>
                  </a:lnTo>
                  <a:lnTo>
                    <a:pt x="53" y="31"/>
                  </a:lnTo>
                  <a:lnTo>
                    <a:pt x="54" y="30"/>
                  </a:lnTo>
                  <a:lnTo>
                    <a:pt x="55" y="30"/>
                  </a:lnTo>
                  <a:lnTo>
                    <a:pt x="57" y="30"/>
                  </a:lnTo>
                  <a:lnTo>
                    <a:pt x="59" y="30"/>
                  </a:lnTo>
                  <a:lnTo>
                    <a:pt x="60" y="30"/>
                  </a:lnTo>
                  <a:lnTo>
                    <a:pt x="63" y="31"/>
                  </a:lnTo>
                  <a:lnTo>
                    <a:pt x="65" y="31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31"/>
                  </a:lnTo>
                  <a:lnTo>
                    <a:pt x="67" y="31"/>
                  </a:lnTo>
                  <a:lnTo>
                    <a:pt x="68" y="31"/>
                  </a:lnTo>
                  <a:lnTo>
                    <a:pt x="68" y="30"/>
                  </a:lnTo>
                  <a:lnTo>
                    <a:pt x="69" y="30"/>
                  </a:lnTo>
                  <a:lnTo>
                    <a:pt x="70" y="30"/>
                  </a:lnTo>
                  <a:lnTo>
                    <a:pt x="72" y="30"/>
                  </a:lnTo>
                  <a:lnTo>
                    <a:pt x="73" y="30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6" y="30"/>
                  </a:lnTo>
                  <a:lnTo>
                    <a:pt x="76" y="31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9" y="32"/>
                  </a:lnTo>
                  <a:lnTo>
                    <a:pt x="80" y="32"/>
                  </a:lnTo>
                  <a:lnTo>
                    <a:pt x="81" y="34"/>
                  </a:lnTo>
                  <a:lnTo>
                    <a:pt x="82" y="35"/>
                  </a:lnTo>
                  <a:lnTo>
                    <a:pt x="83" y="35"/>
                  </a:lnTo>
                  <a:lnTo>
                    <a:pt x="83" y="35"/>
                  </a:lnTo>
                  <a:lnTo>
                    <a:pt x="83" y="36"/>
                  </a:lnTo>
                  <a:lnTo>
                    <a:pt x="82" y="36"/>
                  </a:lnTo>
                  <a:lnTo>
                    <a:pt x="81" y="36"/>
                  </a:lnTo>
                  <a:lnTo>
                    <a:pt x="80" y="35"/>
                  </a:lnTo>
                  <a:lnTo>
                    <a:pt x="79" y="35"/>
                  </a:lnTo>
                  <a:lnTo>
                    <a:pt x="79" y="36"/>
                  </a:lnTo>
                  <a:lnTo>
                    <a:pt x="79" y="37"/>
                  </a:lnTo>
                  <a:lnTo>
                    <a:pt x="78" y="41"/>
                  </a:lnTo>
                  <a:lnTo>
                    <a:pt x="78" y="42"/>
                  </a:lnTo>
                  <a:lnTo>
                    <a:pt x="76" y="43"/>
                  </a:lnTo>
                  <a:lnTo>
                    <a:pt x="76" y="45"/>
                  </a:lnTo>
                  <a:lnTo>
                    <a:pt x="75" y="47"/>
                  </a:lnTo>
                  <a:lnTo>
                    <a:pt x="73" y="47"/>
                  </a:lnTo>
                  <a:lnTo>
                    <a:pt x="73" y="48"/>
                  </a:lnTo>
                  <a:lnTo>
                    <a:pt x="73" y="47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0"/>
                  </a:lnTo>
                  <a:lnTo>
                    <a:pt x="72" y="51"/>
                  </a:lnTo>
                  <a:lnTo>
                    <a:pt x="70" y="51"/>
                  </a:lnTo>
                  <a:lnTo>
                    <a:pt x="70" y="50"/>
                  </a:lnTo>
                  <a:lnTo>
                    <a:pt x="70" y="49"/>
                  </a:lnTo>
                  <a:lnTo>
                    <a:pt x="69" y="49"/>
                  </a:lnTo>
                  <a:lnTo>
                    <a:pt x="68" y="49"/>
                  </a:lnTo>
                  <a:lnTo>
                    <a:pt x="68" y="50"/>
                  </a:lnTo>
                  <a:lnTo>
                    <a:pt x="69" y="50"/>
                  </a:lnTo>
                  <a:lnTo>
                    <a:pt x="68" y="51"/>
                  </a:lnTo>
                  <a:lnTo>
                    <a:pt x="67" y="51"/>
                  </a:lnTo>
                  <a:lnTo>
                    <a:pt x="67" y="50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6" y="52"/>
                  </a:lnTo>
                  <a:lnTo>
                    <a:pt x="65" y="52"/>
                  </a:lnTo>
                  <a:lnTo>
                    <a:pt x="63" y="52"/>
                  </a:lnTo>
                  <a:lnTo>
                    <a:pt x="62" y="52"/>
                  </a:lnTo>
                  <a:lnTo>
                    <a:pt x="61" y="52"/>
                  </a:lnTo>
                  <a:lnTo>
                    <a:pt x="61" y="54"/>
                  </a:lnTo>
                  <a:lnTo>
                    <a:pt x="61" y="55"/>
                  </a:lnTo>
                  <a:lnTo>
                    <a:pt x="61" y="54"/>
                  </a:lnTo>
                  <a:lnTo>
                    <a:pt x="60" y="54"/>
                  </a:lnTo>
                  <a:lnTo>
                    <a:pt x="60" y="55"/>
                  </a:lnTo>
                  <a:lnTo>
                    <a:pt x="59" y="56"/>
                  </a:lnTo>
                  <a:lnTo>
                    <a:pt x="59" y="57"/>
                  </a:lnTo>
                  <a:lnTo>
                    <a:pt x="59" y="58"/>
                  </a:lnTo>
                  <a:lnTo>
                    <a:pt x="59" y="60"/>
                  </a:lnTo>
                  <a:lnTo>
                    <a:pt x="57" y="60"/>
                  </a:lnTo>
                  <a:lnTo>
                    <a:pt x="57" y="61"/>
                  </a:lnTo>
                  <a:lnTo>
                    <a:pt x="57" y="62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4"/>
                  </a:lnTo>
                  <a:lnTo>
                    <a:pt x="59" y="65"/>
                  </a:lnTo>
                  <a:lnTo>
                    <a:pt x="60" y="65"/>
                  </a:lnTo>
                  <a:lnTo>
                    <a:pt x="60" y="67"/>
                  </a:lnTo>
                  <a:lnTo>
                    <a:pt x="60" y="68"/>
                  </a:lnTo>
                  <a:lnTo>
                    <a:pt x="60" y="71"/>
                  </a:lnTo>
                  <a:lnTo>
                    <a:pt x="61" y="73"/>
                  </a:lnTo>
                  <a:lnTo>
                    <a:pt x="62" y="73"/>
                  </a:lnTo>
                  <a:lnTo>
                    <a:pt x="61" y="70"/>
                  </a:lnTo>
                  <a:lnTo>
                    <a:pt x="61" y="69"/>
                  </a:lnTo>
                  <a:lnTo>
                    <a:pt x="62" y="69"/>
                  </a:lnTo>
                  <a:lnTo>
                    <a:pt x="63" y="69"/>
                  </a:lnTo>
                  <a:lnTo>
                    <a:pt x="63" y="70"/>
                  </a:lnTo>
                  <a:lnTo>
                    <a:pt x="63" y="71"/>
                  </a:lnTo>
                  <a:lnTo>
                    <a:pt x="65" y="73"/>
                  </a:lnTo>
                  <a:lnTo>
                    <a:pt x="65" y="74"/>
                  </a:lnTo>
                  <a:lnTo>
                    <a:pt x="65" y="75"/>
                  </a:lnTo>
                  <a:lnTo>
                    <a:pt x="66" y="75"/>
                  </a:lnTo>
                  <a:lnTo>
                    <a:pt x="67" y="75"/>
                  </a:lnTo>
                  <a:lnTo>
                    <a:pt x="68" y="75"/>
                  </a:lnTo>
                  <a:lnTo>
                    <a:pt x="68" y="74"/>
                  </a:lnTo>
                  <a:lnTo>
                    <a:pt x="69" y="74"/>
                  </a:lnTo>
                  <a:lnTo>
                    <a:pt x="69" y="73"/>
                  </a:lnTo>
                  <a:lnTo>
                    <a:pt x="70" y="73"/>
                  </a:lnTo>
                  <a:lnTo>
                    <a:pt x="70" y="71"/>
                  </a:lnTo>
                  <a:lnTo>
                    <a:pt x="69" y="71"/>
                  </a:lnTo>
                  <a:lnTo>
                    <a:pt x="69" y="70"/>
                  </a:lnTo>
                  <a:lnTo>
                    <a:pt x="69" y="69"/>
                  </a:lnTo>
                  <a:lnTo>
                    <a:pt x="69" y="68"/>
                  </a:lnTo>
                  <a:lnTo>
                    <a:pt x="70" y="67"/>
                  </a:lnTo>
                  <a:lnTo>
                    <a:pt x="70" y="65"/>
                  </a:lnTo>
                  <a:lnTo>
                    <a:pt x="72" y="65"/>
                  </a:lnTo>
                  <a:lnTo>
                    <a:pt x="72" y="64"/>
                  </a:lnTo>
                  <a:lnTo>
                    <a:pt x="73" y="64"/>
                  </a:lnTo>
                  <a:lnTo>
                    <a:pt x="73" y="63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3" y="60"/>
                  </a:lnTo>
                  <a:lnTo>
                    <a:pt x="73" y="61"/>
                  </a:lnTo>
                  <a:lnTo>
                    <a:pt x="74" y="62"/>
                  </a:lnTo>
                  <a:lnTo>
                    <a:pt x="75" y="62"/>
                  </a:lnTo>
                  <a:lnTo>
                    <a:pt x="75" y="61"/>
                  </a:lnTo>
                  <a:lnTo>
                    <a:pt x="76" y="60"/>
                  </a:lnTo>
                  <a:lnTo>
                    <a:pt x="78" y="61"/>
                  </a:lnTo>
                  <a:lnTo>
                    <a:pt x="78" y="62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1"/>
                  </a:lnTo>
                  <a:lnTo>
                    <a:pt x="79" y="62"/>
                  </a:lnTo>
                  <a:lnTo>
                    <a:pt x="80" y="63"/>
                  </a:lnTo>
                  <a:lnTo>
                    <a:pt x="80" y="64"/>
                  </a:lnTo>
                  <a:lnTo>
                    <a:pt x="80" y="65"/>
                  </a:lnTo>
                  <a:lnTo>
                    <a:pt x="80" y="67"/>
                  </a:lnTo>
                  <a:lnTo>
                    <a:pt x="81" y="67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0" y="69"/>
                  </a:lnTo>
                  <a:lnTo>
                    <a:pt x="80" y="70"/>
                  </a:lnTo>
                  <a:lnTo>
                    <a:pt x="81" y="74"/>
                  </a:lnTo>
                  <a:lnTo>
                    <a:pt x="81" y="75"/>
                  </a:lnTo>
                  <a:lnTo>
                    <a:pt x="81" y="76"/>
                  </a:lnTo>
                  <a:lnTo>
                    <a:pt x="82" y="76"/>
                  </a:lnTo>
                  <a:lnTo>
                    <a:pt x="82" y="77"/>
                  </a:lnTo>
                  <a:lnTo>
                    <a:pt x="82" y="78"/>
                  </a:lnTo>
                  <a:lnTo>
                    <a:pt x="82" y="80"/>
                  </a:lnTo>
                  <a:lnTo>
                    <a:pt x="83" y="80"/>
                  </a:lnTo>
                  <a:lnTo>
                    <a:pt x="83" y="81"/>
                  </a:lnTo>
                  <a:lnTo>
                    <a:pt x="83" y="82"/>
                  </a:lnTo>
                  <a:lnTo>
                    <a:pt x="83" y="83"/>
                  </a:lnTo>
                  <a:lnTo>
                    <a:pt x="83" y="84"/>
                  </a:lnTo>
                  <a:lnTo>
                    <a:pt x="83" y="91"/>
                  </a:lnTo>
                  <a:lnTo>
                    <a:pt x="83" y="91"/>
                  </a:lnTo>
                  <a:lnTo>
                    <a:pt x="83" y="93"/>
                  </a:lnTo>
                  <a:lnTo>
                    <a:pt x="83" y="94"/>
                  </a:lnTo>
                  <a:lnTo>
                    <a:pt x="85" y="96"/>
                  </a:lnTo>
                  <a:lnTo>
                    <a:pt x="83" y="100"/>
                  </a:lnTo>
                  <a:lnTo>
                    <a:pt x="85" y="104"/>
                  </a:lnTo>
                  <a:lnTo>
                    <a:pt x="85" y="106"/>
                  </a:lnTo>
                  <a:lnTo>
                    <a:pt x="85" y="108"/>
                  </a:lnTo>
                  <a:lnTo>
                    <a:pt x="86" y="109"/>
                  </a:lnTo>
                  <a:lnTo>
                    <a:pt x="85" y="109"/>
                  </a:lnTo>
                  <a:lnTo>
                    <a:pt x="83" y="109"/>
                  </a:lnTo>
                  <a:lnTo>
                    <a:pt x="83" y="108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2" y="107"/>
                  </a:lnTo>
                  <a:lnTo>
                    <a:pt x="81" y="107"/>
                  </a:lnTo>
                  <a:lnTo>
                    <a:pt x="81" y="106"/>
                  </a:lnTo>
                  <a:lnTo>
                    <a:pt x="80" y="106"/>
                  </a:lnTo>
                  <a:lnTo>
                    <a:pt x="79" y="106"/>
                  </a:lnTo>
                  <a:lnTo>
                    <a:pt x="79" y="107"/>
                  </a:lnTo>
                  <a:lnTo>
                    <a:pt x="78" y="108"/>
                  </a:lnTo>
                  <a:lnTo>
                    <a:pt x="78" y="109"/>
                  </a:lnTo>
                  <a:lnTo>
                    <a:pt x="78" y="110"/>
                  </a:lnTo>
                  <a:lnTo>
                    <a:pt x="78" y="112"/>
                  </a:lnTo>
                  <a:lnTo>
                    <a:pt x="78" y="113"/>
                  </a:lnTo>
                  <a:lnTo>
                    <a:pt x="79" y="113"/>
                  </a:lnTo>
                  <a:lnTo>
                    <a:pt x="79" y="114"/>
                  </a:lnTo>
                  <a:lnTo>
                    <a:pt x="79" y="115"/>
                  </a:lnTo>
                  <a:lnTo>
                    <a:pt x="79" y="116"/>
                  </a:lnTo>
                  <a:lnTo>
                    <a:pt x="80" y="118"/>
                  </a:lnTo>
                  <a:lnTo>
                    <a:pt x="80" y="119"/>
                  </a:lnTo>
                  <a:lnTo>
                    <a:pt x="80" y="120"/>
                  </a:lnTo>
                  <a:lnTo>
                    <a:pt x="80" y="119"/>
                  </a:lnTo>
                  <a:lnTo>
                    <a:pt x="78" y="116"/>
                  </a:lnTo>
                  <a:lnTo>
                    <a:pt x="78" y="115"/>
                  </a:lnTo>
                  <a:lnTo>
                    <a:pt x="76" y="114"/>
                  </a:lnTo>
                  <a:lnTo>
                    <a:pt x="76" y="113"/>
                  </a:lnTo>
                  <a:lnTo>
                    <a:pt x="75" y="112"/>
                  </a:lnTo>
                  <a:lnTo>
                    <a:pt x="75" y="110"/>
                  </a:lnTo>
                  <a:lnTo>
                    <a:pt x="75" y="109"/>
                  </a:lnTo>
                  <a:lnTo>
                    <a:pt x="75" y="108"/>
                  </a:lnTo>
                  <a:lnTo>
                    <a:pt x="74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4"/>
                  </a:lnTo>
                  <a:lnTo>
                    <a:pt x="74" y="104"/>
                  </a:lnTo>
                  <a:lnTo>
                    <a:pt x="74" y="103"/>
                  </a:lnTo>
                  <a:lnTo>
                    <a:pt x="74" y="102"/>
                  </a:lnTo>
                  <a:lnTo>
                    <a:pt x="75" y="101"/>
                  </a:lnTo>
                  <a:lnTo>
                    <a:pt x="74" y="101"/>
                  </a:lnTo>
                  <a:lnTo>
                    <a:pt x="75" y="101"/>
                  </a:lnTo>
                  <a:lnTo>
                    <a:pt x="74" y="101"/>
                  </a:lnTo>
                  <a:lnTo>
                    <a:pt x="74" y="100"/>
                  </a:lnTo>
                  <a:lnTo>
                    <a:pt x="74" y="101"/>
                  </a:lnTo>
                  <a:lnTo>
                    <a:pt x="74" y="100"/>
                  </a:lnTo>
                  <a:lnTo>
                    <a:pt x="73" y="101"/>
                  </a:lnTo>
                  <a:lnTo>
                    <a:pt x="73" y="100"/>
                  </a:lnTo>
                  <a:lnTo>
                    <a:pt x="74" y="100"/>
                  </a:lnTo>
                  <a:lnTo>
                    <a:pt x="74" y="99"/>
                  </a:lnTo>
                  <a:lnTo>
                    <a:pt x="73" y="99"/>
                  </a:lnTo>
                  <a:lnTo>
                    <a:pt x="74" y="99"/>
                  </a:lnTo>
                  <a:lnTo>
                    <a:pt x="73" y="99"/>
                  </a:lnTo>
                  <a:lnTo>
                    <a:pt x="72" y="99"/>
                  </a:lnTo>
                  <a:lnTo>
                    <a:pt x="72" y="97"/>
                  </a:lnTo>
                  <a:lnTo>
                    <a:pt x="73" y="97"/>
                  </a:lnTo>
                  <a:lnTo>
                    <a:pt x="73" y="96"/>
                  </a:lnTo>
                  <a:lnTo>
                    <a:pt x="73" y="97"/>
                  </a:lnTo>
                  <a:lnTo>
                    <a:pt x="72" y="96"/>
                  </a:lnTo>
                  <a:lnTo>
                    <a:pt x="72" y="95"/>
                  </a:lnTo>
                  <a:lnTo>
                    <a:pt x="72" y="94"/>
                  </a:lnTo>
                  <a:lnTo>
                    <a:pt x="72" y="91"/>
                  </a:lnTo>
                  <a:lnTo>
                    <a:pt x="72" y="91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70" y="90"/>
                  </a:lnTo>
                  <a:lnTo>
                    <a:pt x="70" y="89"/>
                  </a:lnTo>
                  <a:lnTo>
                    <a:pt x="70" y="88"/>
                  </a:lnTo>
                  <a:lnTo>
                    <a:pt x="72" y="88"/>
                  </a:lnTo>
                  <a:lnTo>
                    <a:pt x="72" y="87"/>
                  </a:lnTo>
                  <a:lnTo>
                    <a:pt x="72" y="88"/>
                  </a:lnTo>
                  <a:lnTo>
                    <a:pt x="70" y="88"/>
                  </a:lnTo>
                  <a:lnTo>
                    <a:pt x="70" y="89"/>
                  </a:lnTo>
                  <a:lnTo>
                    <a:pt x="70" y="90"/>
                  </a:lnTo>
                  <a:lnTo>
                    <a:pt x="69" y="90"/>
                  </a:lnTo>
                  <a:lnTo>
                    <a:pt x="69" y="89"/>
                  </a:lnTo>
                  <a:lnTo>
                    <a:pt x="69" y="87"/>
                  </a:lnTo>
                  <a:lnTo>
                    <a:pt x="68" y="84"/>
                  </a:lnTo>
                  <a:lnTo>
                    <a:pt x="66" y="81"/>
                  </a:lnTo>
                  <a:lnTo>
                    <a:pt x="65" y="80"/>
                  </a:lnTo>
                  <a:lnTo>
                    <a:pt x="63" y="80"/>
                  </a:lnTo>
                  <a:lnTo>
                    <a:pt x="63" y="78"/>
                  </a:lnTo>
                  <a:lnTo>
                    <a:pt x="63" y="77"/>
                  </a:lnTo>
                  <a:lnTo>
                    <a:pt x="65" y="76"/>
                  </a:lnTo>
                  <a:lnTo>
                    <a:pt x="63" y="76"/>
                  </a:lnTo>
                  <a:lnTo>
                    <a:pt x="63" y="77"/>
                  </a:lnTo>
                  <a:lnTo>
                    <a:pt x="63" y="78"/>
                  </a:lnTo>
                  <a:lnTo>
                    <a:pt x="62" y="78"/>
                  </a:lnTo>
                  <a:lnTo>
                    <a:pt x="62" y="80"/>
                  </a:lnTo>
                  <a:lnTo>
                    <a:pt x="62" y="78"/>
                  </a:lnTo>
                  <a:lnTo>
                    <a:pt x="61" y="78"/>
                  </a:lnTo>
                  <a:lnTo>
                    <a:pt x="62" y="80"/>
                  </a:lnTo>
                  <a:lnTo>
                    <a:pt x="61" y="80"/>
                  </a:lnTo>
                  <a:lnTo>
                    <a:pt x="60" y="80"/>
                  </a:lnTo>
                  <a:lnTo>
                    <a:pt x="61" y="80"/>
                  </a:lnTo>
                  <a:lnTo>
                    <a:pt x="61" y="81"/>
                  </a:lnTo>
                  <a:lnTo>
                    <a:pt x="60" y="81"/>
                  </a:lnTo>
                  <a:lnTo>
                    <a:pt x="60" y="80"/>
                  </a:lnTo>
                  <a:lnTo>
                    <a:pt x="59" y="80"/>
                  </a:lnTo>
                  <a:lnTo>
                    <a:pt x="59" y="81"/>
                  </a:lnTo>
                  <a:lnTo>
                    <a:pt x="57" y="81"/>
                  </a:lnTo>
                  <a:lnTo>
                    <a:pt x="59" y="81"/>
                  </a:lnTo>
                  <a:lnTo>
                    <a:pt x="60" y="81"/>
                  </a:lnTo>
                  <a:lnTo>
                    <a:pt x="60" y="82"/>
                  </a:lnTo>
                  <a:lnTo>
                    <a:pt x="59" y="83"/>
                  </a:lnTo>
                  <a:lnTo>
                    <a:pt x="57" y="84"/>
                  </a:lnTo>
                  <a:lnTo>
                    <a:pt x="56" y="83"/>
                  </a:lnTo>
                  <a:lnTo>
                    <a:pt x="55" y="82"/>
                  </a:lnTo>
                  <a:lnTo>
                    <a:pt x="55" y="81"/>
                  </a:lnTo>
                  <a:lnTo>
                    <a:pt x="55" y="82"/>
                  </a:lnTo>
                  <a:lnTo>
                    <a:pt x="55" y="83"/>
                  </a:lnTo>
                  <a:lnTo>
                    <a:pt x="55" y="83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3" y="81"/>
                  </a:lnTo>
                  <a:lnTo>
                    <a:pt x="53" y="80"/>
                  </a:lnTo>
                  <a:lnTo>
                    <a:pt x="52" y="80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0" y="77"/>
                  </a:lnTo>
                  <a:lnTo>
                    <a:pt x="50" y="76"/>
                  </a:lnTo>
                  <a:lnTo>
                    <a:pt x="50" y="75"/>
                  </a:lnTo>
                  <a:lnTo>
                    <a:pt x="49" y="74"/>
                  </a:lnTo>
                  <a:lnTo>
                    <a:pt x="48" y="73"/>
                  </a:lnTo>
                  <a:lnTo>
                    <a:pt x="49" y="71"/>
                  </a:lnTo>
                  <a:lnTo>
                    <a:pt x="49" y="70"/>
                  </a:lnTo>
                  <a:lnTo>
                    <a:pt x="49" y="69"/>
                  </a:lnTo>
                  <a:lnTo>
                    <a:pt x="49" y="68"/>
                  </a:lnTo>
                  <a:lnTo>
                    <a:pt x="49" y="67"/>
                  </a:lnTo>
                  <a:lnTo>
                    <a:pt x="48" y="68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50" y="63"/>
                  </a:lnTo>
                  <a:lnTo>
                    <a:pt x="50" y="63"/>
                  </a:lnTo>
                  <a:lnTo>
                    <a:pt x="49" y="63"/>
                  </a:lnTo>
                  <a:lnTo>
                    <a:pt x="49" y="63"/>
                  </a:lnTo>
                  <a:lnTo>
                    <a:pt x="50" y="63"/>
                  </a:lnTo>
                  <a:lnTo>
                    <a:pt x="49" y="63"/>
                  </a:lnTo>
                  <a:lnTo>
                    <a:pt x="48" y="63"/>
                  </a:lnTo>
                  <a:lnTo>
                    <a:pt x="48" y="64"/>
                  </a:lnTo>
                  <a:lnTo>
                    <a:pt x="48" y="63"/>
                  </a:lnTo>
                  <a:lnTo>
                    <a:pt x="48" y="63"/>
                  </a:lnTo>
                  <a:lnTo>
                    <a:pt x="48" y="62"/>
                  </a:lnTo>
                  <a:lnTo>
                    <a:pt x="47" y="63"/>
                  </a:lnTo>
                  <a:lnTo>
                    <a:pt x="46" y="63"/>
                  </a:lnTo>
                  <a:lnTo>
                    <a:pt x="47" y="63"/>
                  </a:lnTo>
                  <a:lnTo>
                    <a:pt x="47" y="63"/>
                  </a:lnTo>
                  <a:lnTo>
                    <a:pt x="48" y="63"/>
                  </a:lnTo>
                  <a:lnTo>
                    <a:pt x="48" y="64"/>
                  </a:lnTo>
                  <a:lnTo>
                    <a:pt x="47" y="65"/>
                  </a:lnTo>
                  <a:lnTo>
                    <a:pt x="42" y="65"/>
                  </a:lnTo>
                  <a:lnTo>
                    <a:pt x="42" y="64"/>
                  </a:lnTo>
                  <a:lnTo>
                    <a:pt x="41" y="64"/>
                  </a:lnTo>
                  <a:lnTo>
                    <a:pt x="43" y="67"/>
                  </a:lnTo>
                  <a:lnTo>
                    <a:pt x="44" y="67"/>
                  </a:lnTo>
                  <a:lnTo>
                    <a:pt x="46" y="68"/>
                  </a:lnTo>
                  <a:lnTo>
                    <a:pt x="47" y="68"/>
                  </a:lnTo>
                  <a:lnTo>
                    <a:pt x="48" y="68"/>
                  </a:lnTo>
                  <a:lnTo>
                    <a:pt x="48" y="69"/>
                  </a:lnTo>
                  <a:lnTo>
                    <a:pt x="48" y="70"/>
                  </a:lnTo>
                  <a:lnTo>
                    <a:pt x="48" y="69"/>
                  </a:lnTo>
                  <a:lnTo>
                    <a:pt x="48" y="70"/>
                  </a:lnTo>
                  <a:lnTo>
                    <a:pt x="48" y="71"/>
                  </a:lnTo>
                  <a:lnTo>
                    <a:pt x="47" y="73"/>
                  </a:lnTo>
                  <a:lnTo>
                    <a:pt x="47" y="71"/>
                  </a:lnTo>
                  <a:lnTo>
                    <a:pt x="47" y="73"/>
                  </a:lnTo>
                  <a:lnTo>
                    <a:pt x="46" y="73"/>
                  </a:lnTo>
                  <a:lnTo>
                    <a:pt x="44" y="73"/>
                  </a:lnTo>
                  <a:lnTo>
                    <a:pt x="46" y="74"/>
                  </a:lnTo>
                  <a:lnTo>
                    <a:pt x="46" y="75"/>
                  </a:lnTo>
                  <a:lnTo>
                    <a:pt x="46" y="76"/>
                  </a:lnTo>
                  <a:lnTo>
                    <a:pt x="47" y="76"/>
                  </a:lnTo>
                  <a:lnTo>
                    <a:pt x="46" y="76"/>
                  </a:lnTo>
                  <a:lnTo>
                    <a:pt x="46" y="77"/>
                  </a:lnTo>
                  <a:lnTo>
                    <a:pt x="44" y="77"/>
                  </a:lnTo>
                  <a:lnTo>
                    <a:pt x="44" y="78"/>
                  </a:lnTo>
                  <a:lnTo>
                    <a:pt x="44" y="80"/>
                  </a:lnTo>
                  <a:lnTo>
                    <a:pt x="44" y="78"/>
                  </a:lnTo>
                  <a:lnTo>
                    <a:pt x="43" y="80"/>
                  </a:lnTo>
                  <a:lnTo>
                    <a:pt x="44" y="80"/>
                  </a:lnTo>
                  <a:lnTo>
                    <a:pt x="46" y="80"/>
                  </a:lnTo>
                  <a:lnTo>
                    <a:pt x="46" y="81"/>
                  </a:lnTo>
                  <a:lnTo>
                    <a:pt x="46" y="82"/>
                  </a:lnTo>
                  <a:lnTo>
                    <a:pt x="47" y="82"/>
                  </a:lnTo>
                  <a:lnTo>
                    <a:pt x="46" y="82"/>
                  </a:lnTo>
                  <a:lnTo>
                    <a:pt x="46" y="83"/>
                  </a:lnTo>
                  <a:lnTo>
                    <a:pt x="44" y="84"/>
                  </a:lnTo>
                  <a:lnTo>
                    <a:pt x="46" y="84"/>
                  </a:lnTo>
                  <a:lnTo>
                    <a:pt x="46" y="83"/>
                  </a:lnTo>
                  <a:lnTo>
                    <a:pt x="47" y="83"/>
                  </a:lnTo>
                  <a:lnTo>
                    <a:pt x="48" y="84"/>
                  </a:lnTo>
                  <a:lnTo>
                    <a:pt x="48" y="86"/>
                  </a:lnTo>
                  <a:lnTo>
                    <a:pt x="48" y="87"/>
                  </a:lnTo>
                  <a:lnTo>
                    <a:pt x="48" y="88"/>
                  </a:lnTo>
                  <a:lnTo>
                    <a:pt x="48" y="89"/>
                  </a:lnTo>
                  <a:lnTo>
                    <a:pt x="48" y="90"/>
                  </a:lnTo>
                  <a:lnTo>
                    <a:pt x="47" y="90"/>
                  </a:lnTo>
                  <a:lnTo>
                    <a:pt x="47" y="91"/>
                  </a:lnTo>
                  <a:lnTo>
                    <a:pt x="46" y="91"/>
                  </a:lnTo>
                  <a:lnTo>
                    <a:pt x="46" y="91"/>
                  </a:lnTo>
                  <a:lnTo>
                    <a:pt x="44" y="93"/>
                  </a:lnTo>
                  <a:lnTo>
                    <a:pt x="44" y="91"/>
                  </a:lnTo>
                  <a:lnTo>
                    <a:pt x="43" y="91"/>
                  </a:lnTo>
                  <a:lnTo>
                    <a:pt x="44" y="91"/>
                  </a:lnTo>
                  <a:lnTo>
                    <a:pt x="44" y="91"/>
                  </a:lnTo>
                  <a:lnTo>
                    <a:pt x="44" y="90"/>
                  </a:lnTo>
                  <a:lnTo>
                    <a:pt x="44" y="89"/>
                  </a:lnTo>
                  <a:lnTo>
                    <a:pt x="43" y="90"/>
                  </a:lnTo>
                  <a:lnTo>
                    <a:pt x="44" y="90"/>
                  </a:lnTo>
                  <a:lnTo>
                    <a:pt x="44" y="91"/>
                  </a:lnTo>
                  <a:lnTo>
                    <a:pt x="44" y="91"/>
                  </a:lnTo>
                  <a:lnTo>
                    <a:pt x="43" y="91"/>
                  </a:lnTo>
                  <a:lnTo>
                    <a:pt x="43" y="93"/>
                  </a:lnTo>
                  <a:lnTo>
                    <a:pt x="42" y="94"/>
                  </a:lnTo>
                  <a:lnTo>
                    <a:pt x="42" y="95"/>
                  </a:lnTo>
                  <a:lnTo>
                    <a:pt x="42" y="96"/>
                  </a:lnTo>
                  <a:lnTo>
                    <a:pt x="42" y="97"/>
                  </a:lnTo>
                  <a:lnTo>
                    <a:pt x="41" y="97"/>
                  </a:lnTo>
                  <a:lnTo>
                    <a:pt x="40" y="99"/>
                  </a:lnTo>
                  <a:lnTo>
                    <a:pt x="39" y="97"/>
                  </a:lnTo>
                  <a:lnTo>
                    <a:pt x="39" y="96"/>
                  </a:lnTo>
                  <a:lnTo>
                    <a:pt x="39" y="95"/>
                  </a:lnTo>
                  <a:lnTo>
                    <a:pt x="39" y="96"/>
                  </a:lnTo>
                  <a:lnTo>
                    <a:pt x="37" y="96"/>
                  </a:lnTo>
                  <a:lnTo>
                    <a:pt x="37" y="97"/>
                  </a:lnTo>
                  <a:lnTo>
                    <a:pt x="36" y="97"/>
                  </a:lnTo>
                  <a:lnTo>
                    <a:pt x="37" y="96"/>
                  </a:lnTo>
                  <a:lnTo>
                    <a:pt x="37" y="95"/>
                  </a:lnTo>
                  <a:lnTo>
                    <a:pt x="37" y="94"/>
                  </a:lnTo>
                  <a:lnTo>
                    <a:pt x="39" y="94"/>
                  </a:lnTo>
                  <a:lnTo>
                    <a:pt x="39" y="93"/>
                  </a:lnTo>
                  <a:lnTo>
                    <a:pt x="40" y="91"/>
                  </a:lnTo>
                  <a:lnTo>
                    <a:pt x="41" y="91"/>
                  </a:lnTo>
                  <a:lnTo>
                    <a:pt x="41" y="91"/>
                  </a:lnTo>
                  <a:lnTo>
                    <a:pt x="40" y="91"/>
                  </a:lnTo>
                  <a:lnTo>
                    <a:pt x="39" y="93"/>
                  </a:lnTo>
                  <a:lnTo>
                    <a:pt x="37" y="93"/>
                  </a:lnTo>
                  <a:lnTo>
                    <a:pt x="37" y="94"/>
                  </a:lnTo>
                  <a:lnTo>
                    <a:pt x="36" y="94"/>
                  </a:lnTo>
                  <a:lnTo>
                    <a:pt x="36" y="93"/>
                  </a:lnTo>
                  <a:lnTo>
                    <a:pt x="37" y="93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36" y="93"/>
                  </a:lnTo>
                  <a:lnTo>
                    <a:pt x="36" y="94"/>
                  </a:lnTo>
                  <a:lnTo>
                    <a:pt x="36" y="95"/>
                  </a:lnTo>
                  <a:lnTo>
                    <a:pt x="35" y="94"/>
                  </a:lnTo>
                  <a:lnTo>
                    <a:pt x="35" y="93"/>
                  </a:lnTo>
                  <a:lnTo>
                    <a:pt x="35" y="91"/>
                  </a:lnTo>
                  <a:lnTo>
                    <a:pt x="34" y="91"/>
                  </a:lnTo>
                  <a:lnTo>
                    <a:pt x="34" y="90"/>
                  </a:lnTo>
                  <a:lnTo>
                    <a:pt x="34" y="89"/>
                  </a:lnTo>
                  <a:lnTo>
                    <a:pt x="34" y="88"/>
                  </a:lnTo>
                  <a:lnTo>
                    <a:pt x="36" y="86"/>
                  </a:lnTo>
                  <a:lnTo>
                    <a:pt x="36" y="84"/>
                  </a:lnTo>
                  <a:lnTo>
                    <a:pt x="36" y="86"/>
                  </a:lnTo>
                  <a:lnTo>
                    <a:pt x="35" y="86"/>
                  </a:lnTo>
                  <a:lnTo>
                    <a:pt x="35" y="87"/>
                  </a:lnTo>
                  <a:lnTo>
                    <a:pt x="34" y="87"/>
                  </a:lnTo>
                  <a:lnTo>
                    <a:pt x="34" y="88"/>
                  </a:lnTo>
                  <a:lnTo>
                    <a:pt x="33" y="89"/>
                  </a:lnTo>
                  <a:lnTo>
                    <a:pt x="34" y="90"/>
                  </a:lnTo>
                  <a:lnTo>
                    <a:pt x="34" y="91"/>
                  </a:lnTo>
                  <a:lnTo>
                    <a:pt x="34" y="93"/>
                  </a:lnTo>
                  <a:lnTo>
                    <a:pt x="33" y="93"/>
                  </a:lnTo>
                  <a:lnTo>
                    <a:pt x="34" y="93"/>
                  </a:lnTo>
                  <a:lnTo>
                    <a:pt x="34" y="94"/>
                  </a:lnTo>
                  <a:lnTo>
                    <a:pt x="34" y="95"/>
                  </a:lnTo>
                  <a:lnTo>
                    <a:pt x="34" y="96"/>
                  </a:lnTo>
                  <a:lnTo>
                    <a:pt x="33" y="97"/>
                  </a:lnTo>
                  <a:lnTo>
                    <a:pt x="31" y="97"/>
                  </a:lnTo>
                  <a:lnTo>
                    <a:pt x="30" y="97"/>
                  </a:lnTo>
                  <a:lnTo>
                    <a:pt x="29" y="97"/>
                  </a:lnTo>
                  <a:lnTo>
                    <a:pt x="29" y="96"/>
                  </a:lnTo>
                  <a:lnTo>
                    <a:pt x="30" y="96"/>
                  </a:lnTo>
                  <a:lnTo>
                    <a:pt x="29" y="95"/>
                  </a:lnTo>
                  <a:lnTo>
                    <a:pt x="29" y="96"/>
                  </a:lnTo>
                  <a:lnTo>
                    <a:pt x="29" y="97"/>
                  </a:lnTo>
                  <a:lnTo>
                    <a:pt x="30" y="99"/>
                  </a:lnTo>
                  <a:lnTo>
                    <a:pt x="30" y="100"/>
                  </a:lnTo>
                  <a:lnTo>
                    <a:pt x="29" y="99"/>
                  </a:lnTo>
                  <a:lnTo>
                    <a:pt x="28" y="99"/>
                  </a:lnTo>
                  <a:lnTo>
                    <a:pt x="29" y="100"/>
                  </a:lnTo>
                  <a:lnTo>
                    <a:pt x="28" y="100"/>
                  </a:lnTo>
                  <a:lnTo>
                    <a:pt x="27" y="99"/>
                  </a:lnTo>
                  <a:lnTo>
                    <a:pt x="28" y="99"/>
                  </a:lnTo>
                  <a:lnTo>
                    <a:pt x="27" y="97"/>
                  </a:lnTo>
                  <a:lnTo>
                    <a:pt x="28" y="96"/>
                  </a:lnTo>
                  <a:lnTo>
                    <a:pt x="28" y="95"/>
                  </a:lnTo>
                  <a:lnTo>
                    <a:pt x="28" y="94"/>
                  </a:lnTo>
                  <a:lnTo>
                    <a:pt x="28" y="93"/>
                  </a:lnTo>
                  <a:lnTo>
                    <a:pt x="29" y="91"/>
                  </a:lnTo>
                  <a:lnTo>
                    <a:pt x="28" y="91"/>
                  </a:lnTo>
                  <a:lnTo>
                    <a:pt x="28" y="90"/>
                  </a:lnTo>
                  <a:lnTo>
                    <a:pt x="29" y="90"/>
                  </a:lnTo>
                  <a:lnTo>
                    <a:pt x="29" y="89"/>
                  </a:lnTo>
                  <a:lnTo>
                    <a:pt x="29" y="88"/>
                  </a:lnTo>
                  <a:lnTo>
                    <a:pt x="28" y="89"/>
                  </a:lnTo>
                  <a:lnTo>
                    <a:pt x="28" y="90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3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1"/>
                  </a:lnTo>
                  <a:lnTo>
                    <a:pt x="27" y="90"/>
                  </a:lnTo>
                  <a:lnTo>
                    <a:pt x="27" y="89"/>
                  </a:lnTo>
                  <a:lnTo>
                    <a:pt x="27" y="89"/>
                  </a:lnTo>
                  <a:lnTo>
                    <a:pt x="27" y="90"/>
                  </a:lnTo>
                  <a:lnTo>
                    <a:pt x="27" y="91"/>
                  </a:lnTo>
                  <a:lnTo>
                    <a:pt x="27" y="91"/>
                  </a:lnTo>
                  <a:lnTo>
                    <a:pt x="27" y="93"/>
                  </a:lnTo>
                  <a:lnTo>
                    <a:pt x="27" y="94"/>
                  </a:lnTo>
                  <a:lnTo>
                    <a:pt x="27" y="95"/>
                  </a:lnTo>
                  <a:lnTo>
                    <a:pt x="27" y="96"/>
                  </a:lnTo>
                  <a:lnTo>
                    <a:pt x="27" y="96"/>
                  </a:lnTo>
                  <a:lnTo>
                    <a:pt x="27" y="97"/>
                  </a:lnTo>
                  <a:lnTo>
                    <a:pt x="27" y="99"/>
                  </a:lnTo>
                  <a:lnTo>
                    <a:pt x="27" y="100"/>
                  </a:lnTo>
                  <a:lnTo>
                    <a:pt x="26" y="100"/>
                  </a:lnTo>
                  <a:lnTo>
                    <a:pt x="26" y="99"/>
                  </a:lnTo>
                  <a:lnTo>
                    <a:pt x="26" y="97"/>
                  </a:lnTo>
                  <a:lnTo>
                    <a:pt x="26" y="96"/>
                  </a:lnTo>
                  <a:lnTo>
                    <a:pt x="26" y="95"/>
                  </a:lnTo>
                  <a:lnTo>
                    <a:pt x="24" y="95"/>
                  </a:lnTo>
                  <a:lnTo>
                    <a:pt x="26" y="96"/>
                  </a:lnTo>
                  <a:lnTo>
                    <a:pt x="24" y="96"/>
                  </a:lnTo>
                  <a:lnTo>
                    <a:pt x="24" y="97"/>
                  </a:lnTo>
                  <a:lnTo>
                    <a:pt x="23" y="97"/>
                  </a:lnTo>
                  <a:lnTo>
                    <a:pt x="23" y="99"/>
                  </a:lnTo>
                  <a:lnTo>
                    <a:pt x="23" y="100"/>
                  </a:lnTo>
                  <a:lnTo>
                    <a:pt x="23" y="101"/>
                  </a:lnTo>
                  <a:lnTo>
                    <a:pt x="24" y="101"/>
                  </a:lnTo>
                  <a:lnTo>
                    <a:pt x="23" y="101"/>
                  </a:lnTo>
                  <a:lnTo>
                    <a:pt x="22" y="101"/>
                  </a:lnTo>
                  <a:lnTo>
                    <a:pt x="22" y="100"/>
                  </a:lnTo>
                  <a:lnTo>
                    <a:pt x="22" y="99"/>
                  </a:lnTo>
                  <a:lnTo>
                    <a:pt x="22" y="97"/>
                  </a:lnTo>
                  <a:lnTo>
                    <a:pt x="21" y="99"/>
                  </a:lnTo>
                  <a:lnTo>
                    <a:pt x="20" y="97"/>
                  </a:lnTo>
                  <a:lnTo>
                    <a:pt x="20" y="96"/>
                  </a:lnTo>
                  <a:lnTo>
                    <a:pt x="20" y="95"/>
                  </a:lnTo>
                  <a:lnTo>
                    <a:pt x="20" y="94"/>
                  </a:lnTo>
                  <a:lnTo>
                    <a:pt x="20" y="93"/>
                  </a:lnTo>
                  <a:lnTo>
                    <a:pt x="20" y="91"/>
                  </a:lnTo>
                  <a:lnTo>
                    <a:pt x="20" y="91"/>
                  </a:lnTo>
                  <a:lnTo>
                    <a:pt x="20" y="90"/>
                  </a:lnTo>
                  <a:lnTo>
                    <a:pt x="18" y="89"/>
                  </a:lnTo>
                  <a:lnTo>
                    <a:pt x="18" y="88"/>
                  </a:lnTo>
                  <a:lnTo>
                    <a:pt x="17" y="87"/>
                  </a:lnTo>
                  <a:lnTo>
                    <a:pt x="18" y="87"/>
                  </a:lnTo>
                  <a:lnTo>
                    <a:pt x="18" y="86"/>
                  </a:lnTo>
                  <a:lnTo>
                    <a:pt x="17" y="84"/>
                  </a:lnTo>
                  <a:lnTo>
                    <a:pt x="16" y="83"/>
                  </a:lnTo>
                  <a:lnTo>
                    <a:pt x="17" y="83"/>
                  </a:lnTo>
                  <a:lnTo>
                    <a:pt x="17" y="82"/>
                  </a:lnTo>
                  <a:lnTo>
                    <a:pt x="16" y="81"/>
                  </a:lnTo>
                  <a:lnTo>
                    <a:pt x="16" y="80"/>
                  </a:lnTo>
                  <a:lnTo>
                    <a:pt x="16" y="78"/>
                  </a:lnTo>
                  <a:lnTo>
                    <a:pt x="17" y="78"/>
                  </a:lnTo>
                  <a:lnTo>
                    <a:pt x="17" y="77"/>
                  </a:lnTo>
                  <a:lnTo>
                    <a:pt x="16" y="77"/>
                  </a:lnTo>
                  <a:lnTo>
                    <a:pt x="16" y="76"/>
                  </a:lnTo>
                  <a:lnTo>
                    <a:pt x="15" y="75"/>
                  </a:lnTo>
                  <a:lnTo>
                    <a:pt x="15" y="74"/>
                  </a:lnTo>
                  <a:lnTo>
                    <a:pt x="15" y="73"/>
                  </a:lnTo>
                  <a:lnTo>
                    <a:pt x="16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9"/>
                  </a:lnTo>
                  <a:lnTo>
                    <a:pt x="13" y="69"/>
                  </a:lnTo>
                  <a:lnTo>
                    <a:pt x="11" y="68"/>
                  </a:lnTo>
                  <a:lnTo>
                    <a:pt x="13" y="68"/>
                  </a:lnTo>
                  <a:lnTo>
                    <a:pt x="13" y="67"/>
                  </a:lnTo>
                  <a:lnTo>
                    <a:pt x="14" y="64"/>
                  </a:lnTo>
                  <a:lnTo>
                    <a:pt x="14" y="63"/>
                  </a:lnTo>
                  <a:lnTo>
                    <a:pt x="13" y="64"/>
                  </a:lnTo>
                  <a:lnTo>
                    <a:pt x="13" y="63"/>
                  </a:lnTo>
                  <a:lnTo>
                    <a:pt x="11" y="63"/>
                  </a:lnTo>
                  <a:lnTo>
                    <a:pt x="10" y="63"/>
                  </a:lnTo>
                  <a:lnTo>
                    <a:pt x="9" y="63"/>
                  </a:lnTo>
                  <a:lnTo>
                    <a:pt x="9" y="62"/>
                  </a:lnTo>
                  <a:lnTo>
                    <a:pt x="10" y="62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1" y="57"/>
                  </a:lnTo>
                  <a:lnTo>
                    <a:pt x="13" y="56"/>
                  </a:lnTo>
                  <a:lnTo>
                    <a:pt x="13" y="55"/>
                  </a:lnTo>
                  <a:lnTo>
                    <a:pt x="13" y="54"/>
                  </a:lnTo>
                  <a:lnTo>
                    <a:pt x="13" y="52"/>
                  </a:lnTo>
                  <a:lnTo>
                    <a:pt x="11" y="52"/>
                  </a:lnTo>
                  <a:lnTo>
                    <a:pt x="11" y="51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3" y="48"/>
                  </a:lnTo>
                  <a:lnTo>
                    <a:pt x="11" y="47"/>
                  </a:lnTo>
                  <a:lnTo>
                    <a:pt x="11" y="48"/>
                  </a:lnTo>
                  <a:lnTo>
                    <a:pt x="10" y="48"/>
                  </a:lnTo>
                  <a:lnTo>
                    <a:pt x="9" y="48"/>
                  </a:lnTo>
                  <a:lnTo>
                    <a:pt x="8" y="48"/>
                  </a:lnTo>
                  <a:lnTo>
                    <a:pt x="7" y="47"/>
                  </a:lnTo>
                  <a:lnTo>
                    <a:pt x="1" y="43"/>
                  </a:lnTo>
                  <a:lnTo>
                    <a:pt x="1" y="42"/>
                  </a:lnTo>
                  <a:lnTo>
                    <a:pt x="0" y="41"/>
                  </a:lnTo>
                  <a:lnTo>
                    <a:pt x="0" y="39"/>
                  </a:lnTo>
                  <a:lnTo>
                    <a:pt x="0" y="38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2" y="36"/>
                  </a:lnTo>
                  <a:lnTo>
                    <a:pt x="1" y="36"/>
                  </a:lnTo>
                  <a:lnTo>
                    <a:pt x="1" y="35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4" y="36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7" y="35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7" y="30"/>
                  </a:lnTo>
                  <a:lnTo>
                    <a:pt x="8" y="30"/>
                  </a:lnTo>
                  <a:lnTo>
                    <a:pt x="9" y="30"/>
                  </a:lnTo>
                  <a:lnTo>
                    <a:pt x="10" y="30"/>
                  </a:lnTo>
                  <a:lnTo>
                    <a:pt x="11" y="30"/>
                  </a:lnTo>
                  <a:lnTo>
                    <a:pt x="13" y="30"/>
                  </a:lnTo>
                  <a:lnTo>
                    <a:pt x="14" y="30"/>
                  </a:lnTo>
                  <a:lnTo>
                    <a:pt x="15" y="30"/>
                  </a:lnTo>
                  <a:lnTo>
                    <a:pt x="16" y="30"/>
                  </a:lnTo>
                  <a:lnTo>
                    <a:pt x="17" y="30"/>
                  </a:lnTo>
                  <a:lnTo>
                    <a:pt x="16" y="29"/>
                  </a:lnTo>
                  <a:lnTo>
                    <a:pt x="17" y="29"/>
                  </a:lnTo>
                  <a:lnTo>
                    <a:pt x="17" y="28"/>
                  </a:lnTo>
                  <a:lnTo>
                    <a:pt x="16" y="28"/>
                  </a:lnTo>
                  <a:lnTo>
                    <a:pt x="16" y="26"/>
                  </a:lnTo>
                  <a:lnTo>
                    <a:pt x="15" y="26"/>
                  </a:lnTo>
                  <a:lnTo>
                    <a:pt x="15" y="25"/>
                  </a:lnTo>
                  <a:lnTo>
                    <a:pt x="14" y="25"/>
                  </a:lnTo>
                  <a:lnTo>
                    <a:pt x="15" y="24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1" y="24"/>
                  </a:lnTo>
                  <a:lnTo>
                    <a:pt x="10" y="23"/>
                  </a:lnTo>
                  <a:lnTo>
                    <a:pt x="9" y="23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19"/>
                  </a:lnTo>
                  <a:lnTo>
                    <a:pt x="4" y="18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9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6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4"/>
                  </a:lnTo>
                  <a:lnTo>
                    <a:pt x="7" y="4"/>
                  </a:lnTo>
                  <a:lnTo>
                    <a:pt x="5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9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03" name="Freeform 558">
              <a:extLst>
                <a:ext uri="{FF2B5EF4-FFF2-40B4-BE49-F238E27FC236}">
                  <a16:creationId xmlns:a16="http://schemas.microsoft.com/office/drawing/2014/main" id="{C52C6E98-4EAD-C096-DEFB-D1D4802AA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131" y="1889274"/>
              <a:ext cx="12700" cy="6350"/>
            </a:xfrm>
            <a:custGeom>
              <a:avLst/>
              <a:gdLst>
                <a:gd name="T0" fmla="*/ 6 w 8"/>
                <a:gd name="T1" fmla="*/ 3 h 4"/>
                <a:gd name="T2" fmla="*/ 5 w 8"/>
                <a:gd name="T3" fmla="*/ 3 h 4"/>
                <a:gd name="T4" fmla="*/ 5 w 8"/>
                <a:gd name="T5" fmla="*/ 4 h 4"/>
                <a:gd name="T6" fmla="*/ 4 w 8"/>
                <a:gd name="T7" fmla="*/ 4 h 4"/>
                <a:gd name="T8" fmla="*/ 3 w 8"/>
                <a:gd name="T9" fmla="*/ 4 h 4"/>
                <a:gd name="T10" fmla="*/ 2 w 8"/>
                <a:gd name="T11" fmla="*/ 4 h 4"/>
                <a:gd name="T12" fmla="*/ 0 w 8"/>
                <a:gd name="T13" fmla="*/ 4 h 4"/>
                <a:gd name="T14" fmla="*/ 0 w 8"/>
                <a:gd name="T15" fmla="*/ 3 h 4"/>
                <a:gd name="T16" fmla="*/ 2 w 8"/>
                <a:gd name="T17" fmla="*/ 3 h 4"/>
                <a:gd name="T18" fmla="*/ 2 w 8"/>
                <a:gd name="T19" fmla="*/ 2 h 4"/>
                <a:gd name="T20" fmla="*/ 0 w 8"/>
                <a:gd name="T21" fmla="*/ 2 h 4"/>
                <a:gd name="T22" fmla="*/ 0 w 8"/>
                <a:gd name="T23" fmla="*/ 2 h 4"/>
                <a:gd name="T24" fmla="*/ 2 w 8"/>
                <a:gd name="T25" fmla="*/ 2 h 4"/>
                <a:gd name="T26" fmla="*/ 2 w 8"/>
                <a:gd name="T27" fmla="*/ 1 h 4"/>
                <a:gd name="T28" fmla="*/ 3 w 8"/>
                <a:gd name="T29" fmla="*/ 0 h 4"/>
                <a:gd name="T30" fmla="*/ 4 w 8"/>
                <a:gd name="T31" fmla="*/ 1 h 4"/>
                <a:gd name="T32" fmla="*/ 6 w 8"/>
                <a:gd name="T33" fmla="*/ 1 h 4"/>
                <a:gd name="T34" fmla="*/ 6 w 8"/>
                <a:gd name="T35" fmla="*/ 2 h 4"/>
                <a:gd name="T36" fmla="*/ 8 w 8"/>
                <a:gd name="T37" fmla="*/ 2 h 4"/>
                <a:gd name="T38" fmla="*/ 6 w 8"/>
                <a:gd name="T39" fmla="*/ 2 h 4"/>
                <a:gd name="T40" fmla="*/ 6 w 8"/>
                <a:gd name="T41" fmla="*/ 2 h 4"/>
                <a:gd name="T42" fmla="*/ 6 w 8"/>
                <a:gd name="T4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" h="4">
                  <a:moveTo>
                    <a:pt x="6" y="3"/>
                  </a:moveTo>
                  <a:lnTo>
                    <a:pt x="5" y="3"/>
                  </a:lnTo>
                  <a:lnTo>
                    <a:pt x="5" y="4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3" y="0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04" name="Freeform 559">
              <a:extLst>
                <a:ext uri="{FF2B5EF4-FFF2-40B4-BE49-F238E27FC236}">
                  <a16:creationId xmlns:a16="http://schemas.microsoft.com/office/drawing/2014/main" id="{F70399F3-2D48-2560-BB69-7719585B1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144" y="2052787"/>
              <a:ext cx="427038" cy="323850"/>
            </a:xfrm>
            <a:custGeom>
              <a:avLst/>
              <a:gdLst>
                <a:gd name="T0" fmla="*/ 259 w 269"/>
                <a:gd name="T1" fmla="*/ 30 h 204"/>
                <a:gd name="T2" fmla="*/ 257 w 269"/>
                <a:gd name="T3" fmla="*/ 36 h 204"/>
                <a:gd name="T4" fmla="*/ 243 w 269"/>
                <a:gd name="T5" fmla="*/ 37 h 204"/>
                <a:gd name="T6" fmla="*/ 226 w 269"/>
                <a:gd name="T7" fmla="*/ 39 h 204"/>
                <a:gd name="T8" fmla="*/ 214 w 269"/>
                <a:gd name="T9" fmla="*/ 43 h 204"/>
                <a:gd name="T10" fmla="*/ 205 w 269"/>
                <a:gd name="T11" fmla="*/ 50 h 204"/>
                <a:gd name="T12" fmla="*/ 203 w 269"/>
                <a:gd name="T13" fmla="*/ 60 h 204"/>
                <a:gd name="T14" fmla="*/ 207 w 269"/>
                <a:gd name="T15" fmla="*/ 71 h 204"/>
                <a:gd name="T16" fmla="*/ 200 w 269"/>
                <a:gd name="T17" fmla="*/ 84 h 204"/>
                <a:gd name="T18" fmla="*/ 198 w 269"/>
                <a:gd name="T19" fmla="*/ 94 h 204"/>
                <a:gd name="T20" fmla="*/ 190 w 269"/>
                <a:gd name="T21" fmla="*/ 104 h 204"/>
                <a:gd name="T22" fmla="*/ 175 w 269"/>
                <a:gd name="T23" fmla="*/ 107 h 204"/>
                <a:gd name="T24" fmla="*/ 183 w 269"/>
                <a:gd name="T25" fmla="*/ 117 h 204"/>
                <a:gd name="T26" fmla="*/ 168 w 269"/>
                <a:gd name="T27" fmla="*/ 125 h 204"/>
                <a:gd name="T28" fmla="*/ 164 w 269"/>
                <a:gd name="T29" fmla="*/ 137 h 204"/>
                <a:gd name="T30" fmla="*/ 161 w 269"/>
                <a:gd name="T31" fmla="*/ 155 h 204"/>
                <a:gd name="T32" fmla="*/ 149 w 269"/>
                <a:gd name="T33" fmla="*/ 152 h 204"/>
                <a:gd name="T34" fmla="*/ 144 w 269"/>
                <a:gd name="T35" fmla="*/ 152 h 204"/>
                <a:gd name="T36" fmla="*/ 132 w 269"/>
                <a:gd name="T37" fmla="*/ 157 h 204"/>
                <a:gd name="T38" fmla="*/ 132 w 269"/>
                <a:gd name="T39" fmla="*/ 164 h 204"/>
                <a:gd name="T40" fmla="*/ 120 w 269"/>
                <a:gd name="T41" fmla="*/ 163 h 204"/>
                <a:gd name="T42" fmla="*/ 109 w 269"/>
                <a:gd name="T43" fmla="*/ 181 h 204"/>
                <a:gd name="T44" fmla="*/ 103 w 269"/>
                <a:gd name="T45" fmla="*/ 195 h 204"/>
                <a:gd name="T46" fmla="*/ 89 w 269"/>
                <a:gd name="T47" fmla="*/ 200 h 204"/>
                <a:gd name="T48" fmla="*/ 61 w 269"/>
                <a:gd name="T49" fmla="*/ 203 h 204"/>
                <a:gd name="T50" fmla="*/ 43 w 269"/>
                <a:gd name="T51" fmla="*/ 203 h 204"/>
                <a:gd name="T52" fmla="*/ 23 w 269"/>
                <a:gd name="T53" fmla="*/ 200 h 204"/>
                <a:gd name="T54" fmla="*/ 9 w 269"/>
                <a:gd name="T55" fmla="*/ 191 h 204"/>
                <a:gd name="T56" fmla="*/ 25 w 269"/>
                <a:gd name="T57" fmla="*/ 168 h 204"/>
                <a:gd name="T58" fmla="*/ 11 w 269"/>
                <a:gd name="T59" fmla="*/ 159 h 204"/>
                <a:gd name="T60" fmla="*/ 6 w 269"/>
                <a:gd name="T61" fmla="*/ 142 h 204"/>
                <a:gd name="T62" fmla="*/ 5 w 269"/>
                <a:gd name="T63" fmla="*/ 117 h 204"/>
                <a:gd name="T64" fmla="*/ 0 w 269"/>
                <a:gd name="T65" fmla="*/ 108 h 204"/>
                <a:gd name="T66" fmla="*/ 5 w 269"/>
                <a:gd name="T67" fmla="*/ 94 h 204"/>
                <a:gd name="T68" fmla="*/ 10 w 269"/>
                <a:gd name="T69" fmla="*/ 85 h 204"/>
                <a:gd name="T70" fmla="*/ 13 w 269"/>
                <a:gd name="T71" fmla="*/ 73 h 204"/>
                <a:gd name="T72" fmla="*/ 21 w 269"/>
                <a:gd name="T73" fmla="*/ 69 h 204"/>
                <a:gd name="T74" fmla="*/ 35 w 269"/>
                <a:gd name="T75" fmla="*/ 74 h 204"/>
                <a:gd name="T76" fmla="*/ 49 w 269"/>
                <a:gd name="T77" fmla="*/ 69 h 204"/>
                <a:gd name="T78" fmla="*/ 55 w 269"/>
                <a:gd name="T79" fmla="*/ 61 h 204"/>
                <a:gd name="T80" fmla="*/ 67 w 269"/>
                <a:gd name="T81" fmla="*/ 55 h 204"/>
                <a:gd name="T82" fmla="*/ 76 w 269"/>
                <a:gd name="T83" fmla="*/ 42 h 204"/>
                <a:gd name="T84" fmla="*/ 95 w 269"/>
                <a:gd name="T85" fmla="*/ 26 h 204"/>
                <a:gd name="T86" fmla="*/ 106 w 269"/>
                <a:gd name="T87" fmla="*/ 26 h 204"/>
                <a:gd name="T88" fmla="*/ 119 w 269"/>
                <a:gd name="T89" fmla="*/ 26 h 204"/>
                <a:gd name="T90" fmla="*/ 129 w 269"/>
                <a:gd name="T91" fmla="*/ 29 h 204"/>
                <a:gd name="T92" fmla="*/ 138 w 269"/>
                <a:gd name="T93" fmla="*/ 33 h 204"/>
                <a:gd name="T94" fmla="*/ 147 w 269"/>
                <a:gd name="T95" fmla="*/ 32 h 204"/>
                <a:gd name="T96" fmla="*/ 155 w 269"/>
                <a:gd name="T97" fmla="*/ 27 h 204"/>
                <a:gd name="T98" fmla="*/ 164 w 269"/>
                <a:gd name="T99" fmla="*/ 32 h 204"/>
                <a:gd name="T100" fmla="*/ 167 w 269"/>
                <a:gd name="T101" fmla="*/ 22 h 204"/>
                <a:gd name="T102" fmla="*/ 180 w 269"/>
                <a:gd name="T103" fmla="*/ 21 h 204"/>
                <a:gd name="T104" fmla="*/ 183 w 269"/>
                <a:gd name="T105" fmla="*/ 13 h 204"/>
                <a:gd name="T106" fmla="*/ 190 w 269"/>
                <a:gd name="T107" fmla="*/ 2 h 204"/>
                <a:gd name="T108" fmla="*/ 197 w 269"/>
                <a:gd name="T109" fmla="*/ 0 h 204"/>
                <a:gd name="T110" fmla="*/ 200 w 269"/>
                <a:gd name="T111" fmla="*/ 13 h 204"/>
                <a:gd name="T112" fmla="*/ 205 w 269"/>
                <a:gd name="T113" fmla="*/ 21 h 204"/>
                <a:gd name="T114" fmla="*/ 204 w 269"/>
                <a:gd name="T115" fmla="*/ 36 h 204"/>
                <a:gd name="T116" fmla="*/ 218 w 269"/>
                <a:gd name="T117" fmla="*/ 36 h 204"/>
                <a:gd name="T118" fmla="*/ 231 w 269"/>
                <a:gd name="T119" fmla="*/ 28 h 204"/>
                <a:gd name="T120" fmla="*/ 246 w 269"/>
                <a:gd name="T121" fmla="*/ 24 h 204"/>
                <a:gd name="T122" fmla="*/ 249 w 269"/>
                <a:gd name="T123" fmla="*/ 28 h 204"/>
                <a:gd name="T124" fmla="*/ 262 w 269"/>
                <a:gd name="T125" fmla="*/ 26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9" h="204">
                  <a:moveTo>
                    <a:pt x="269" y="29"/>
                  </a:moveTo>
                  <a:lnTo>
                    <a:pt x="266" y="29"/>
                  </a:lnTo>
                  <a:lnTo>
                    <a:pt x="265" y="28"/>
                  </a:lnTo>
                  <a:lnTo>
                    <a:pt x="265" y="27"/>
                  </a:lnTo>
                  <a:lnTo>
                    <a:pt x="265" y="28"/>
                  </a:lnTo>
                  <a:lnTo>
                    <a:pt x="264" y="28"/>
                  </a:lnTo>
                  <a:lnTo>
                    <a:pt x="263" y="29"/>
                  </a:lnTo>
                  <a:lnTo>
                    <a:pt x="263" y="28"/>
                  </a:lnTo>
                  <a:lnTo>
                    <a:pt x="263" y="29"/>
                  </a:lnTo>
                  <a:lnTo>
                    <a:pt x="262" y="29"/>
                  </a:lnTo>
                  <a:lnTo>
                    <a:pt x="261" y="29"/>
                  </a:lnTo>
                  <a:lnTo>
                    <a:pt x="261" y="30"/>
                  </a:lnTo>
                  <a:lnTo>
                    <a:pt x="259" y="30"/>
                  </a:lnTo>
                  <a:lnTo>
                    <a:pt x="258" y="30"/>
                  </a:lnTo>
                  <a:lnTo>
                    <a:pt x="258" y="32"/>
                  </a:lnTo>
                  <a:lnTo>
                    <a:pt x="259" y="32"/>
                  </a:lnTo>
                  <a:lnTo>
                    <a:pt x="261" y="33"/>
                  </a:lnTo>
                  <a:lnTo>
                    <a:pt x="261" y="34"/>
                  </a:lnTo>
                  <a:lnTo>
                    <a:pt x="262" y="34"/>
                  </a:lnTo>
                  <a:lnTo>
                    <a:pt x="262" y="35"/>
                  </a:lnTo>
                  <a:lnTo>
                    <a:pt x="261" y="35"/>
                  </a:lnTo>
                  <a:lnTo>
                    <a:pt x="261" y="34"/>
                  </a:lnTo>
                  <a:lnTo>
                    <a:pt x="259" y="34"/>
                  </a:lnTo>
                  <a:lnTo>
                    <a:pt x="259" y="35"/>
                  </a:lnTo>
                  <a:lnTo>
                    <a:pt x="258" y="35"/>
                  </a:lnTo>
                  <a:lnTo>
                    <a:pt x="257" y="36"/>
                  </a:lnTo>
                  <a:lnTo>
                    <a:pt x="257" y="37"/>
                  </a:lnTo>
                  <a:lnTo>
                    <a:pt x="256" y="37"/>
                  </a:lnTo>
                  <a:lnTo>
                    <a:pt x="255" y="37"/>
                  </a:lnTo>
                  <a:lnTo>
                    <a:pt x="255" y="39"/>
                  </a:lnTo>
                  <a:lnTo>
                    <a:pt x="253" y="39"/>
                  </a:lnTo>
                  <a:lnTo>
                    <a:pt x="252" y="39"/>
                  </a:lnTo>
                  <a:lnTo>
                    <a:pt x="251" y="39"/>
                  </a:lnTo>
                  <a:lnTo>
                    <a:pt x="250" y="37"/>
                  </a:lnTo>
                  <a:lnTo>
                    <a:pt x="249" y="37"/>
                  </a:lnTo>
                  <a:lnTo>
                    <a:pt x="248" y="37"/>
                  </a:lnTo>
                  <a:lnTo>
                    <a:pt x="246" y="37"/>
                  </a:lnTo>
                  <a:lnTo>
                    <a:pt x="245" y="37"/>
                  </a:lnTo>
                  <a:lnTo>
                    <a:pt x="243" y="37"/>
                  </a:lnTo>
                  <a:lnTo>
                    <a:pt x="242" y="37"/>
                  </a:lnTo>
                  <a:lnTo>
                    <a:pt x="240" y="37"/>
                  </a:lnTo>
                  <a:lnTo>
                    <a:pt x="239" y="37"/>
                  </a:lnTo>
                  <a:lnTo>
                    <a:pt x="238" y="37"/>
                  </a:lnTo>
                  <a:lnTo>
                    <a:pt x="237" y="37"/>
                  </a:lnTo>
                  <a:lnTo>
                    <a:pt x="233" y="37"/>
                  </a:lnTo>
                  <a:lnTo>
                    <a:pt x="233" y="39"/>
                  </a:lnTo>
                  <a:lnTo>
                    <a:pt x="232" y="39"/>
                  </a:lnTo>
                  <a:lnTo>
                    <a:pt x="231" y="39"/>
                  </a:lnTo>
                  <a:lnTo>
                    <a:pt x="229" y="39"/>
                  </a:lnTo>
                  <a:lnTo>
                    <a:pt x="229" y="39"/>
                  </a:lnTo>
                  <a:lnTo>
                    <a:pt x="227" y="39"/>
                  </a:lnTo>
                  <a:lnTo>
                    <a:pt x="226" y="39"/>
                  </a:lnTo>
                  <a:lnTo>
                    <a:pt x="225" y="40"/>
                  </a:lnTo>
                  <a:lnTo>
                    <a:pt x="224" y="40"/>
                  </a:lnTo>
                  <a:lnTo>
                    <a:pt x="223" y="41"/>
                  </a:lnTo>
                  <a:lnTo>
                    <a:pt x="222" y="41"/>
                  </a:lnTo>
                  <a:lnTo>
                    <a:pt x="220" y="41"/>
                  </a:lnTo>
                  <a:lnTo>
                    <a:pt x="219" y="41"/>
                  </a:lnTo>
                  <a:lnTo>
                    <a:pt x="218" y="41"/>
                  </a:lnTo>
                  <a:lnTo>
                    <a:pt x="218" y="41"/>
                  </a:lnTo>
                  <a:lnTo>
                    <a:pt x="218" y="42"/>
                  </a:lnTo>
                  <a:lnTo>
                    <a:pt x="217" y="42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4" y="43"/>
                  </a:lnTo>
                  <a:lnTo>
                    <a:pt x="214" y="45"/>
                  </a:lnTo>
                  <a:lnTo>
                    <a:pt x="213" y="45"/>
                  </a:lnTo>
                  <a:lnTo>
                    <a:pt x="212" y="46"/>
                  </a:lnTo>
                  <a:lnTo>
                    <a:pt x="211" y="46"/>
                  </a:lnTo>
                  <a:lnTo>
                    <a:pt x="211" y="47"/>
                  </a:lnTo>
                  <a:lnTo>
                    <a:pt x="211" y="48"/>
                  </a:lnTo>
                  <a:lnTo>
                    <a:pt x="210" y="48"/>
                  </a:lnTo>
                  <a:lnTo>
                    <a:pt x="209" y="47"/>
                  </a:lnTo>
                  <a:lnTo>
                    <a:pt x="207" y="47"/>
                  </a:lnTo>
                  <a:lnTo>
                    <a:pt x="206" y="47"/>
                  </a:lnTo>
                  <a:lnTo>
                    <a:pt x="206" y="48"/>
                  </a:lnTo>
                  <a:lnTo>
                    <a:pt x="206" y="49"/>
                  </a:lnTo>
                  <a:lnTo>
                    <a:pt x="205" y="50"/>
                  </a:lnTo>
                  <a:lnTo>
                    <a:pt x="203" y="52"/>
                  </a:lnTo>
                  <a:lnTo>
                    <a:pt x="201" y="53"/>
                  </a:lnTo>
                  <a:lnTo>
                    <a:pt x="201" y="54"/>
                  </a:lnTo>
                  <a:lnTo>
                    <a:pt x="200" y="54"/>
                  </a:lnTo>
                  <a:lnTo>
                    <a:pt x="200" y="54"/>
                  </a:lnTo>
                  <a:lnTo>
                    <a:pt x="200" y="55"/>
                  </a:lnTo>
                  <a:lnTo>
                    <a:pt x="200" y="56"/>
                  </a:lnTo>
                  <a:lnTo>
                    <a:pt x="200" y="58"/>
                  </a:lnTo>
                  <a:lnTo>
                    <a:pt x="200" y="58"/>
                  </a:lnTo>
                  <a:lnTo>
                    <a:pt x="200" y="59"/>
                  </a:lnTo>
                  <a:lnTo>
                    <a:pt x="201" y="59"/>
                  </a:lnTo>
                  <a:lnTo>
                    <a:pt x="203" y="59"/>
                  </a:lnTo>
                  <a:lnTo>
                    <a:pt x="203" y="60"/>
                  </a:lnTo>
                  <a:lnTo>
                    <a:pt x="204" y="61"/>
                  </a:lnTo>
                  <a:lnTo>
                    <a:pt x="204" y="62"/>
                  </a:lnTo>
                  <a:lnTo>
                    <a:pt x="205" y="62"/>
                  </a:lnTo>
                  <a:lnTo>
                    <a:pt x="205" y="63"/>
                  </a:lnTo>
                  <a:lnTo>
                    <a:pt x="205" y="65"/>
                  </a:lnTo>
                  <a:lnTo>
                    <a:pt x="205" y="66"/>
                  </a:lnTo>
                  <a:lnTo>
                    <a:pt x="205" y="67"/>
                  </a:lnTo>
                  <a:lnTo>
                    <a:pt x="206" y="68"/>
                  </a:lnTo>
                  <a:lnTo>
                    <a:pt x="207" y="68"/>
                  </a:lnTo>
                  <a:lnTo>
                    <a:pt x="206" y="69"/>
                  </a:lnTo>
                  <a:lnTo>
                    <a:pt x="206" y="69"/>
                  </a:lnTo>
                  <a:lnTo>
                    <a:pt x="207" y="69"/>
                  </a:lnTo>
                  <a:lnTo>
                    <a:pt x="207" y="71"/>
                  </a:lnTo>
                  <a:lnTo>
                    <a:pt x="206" y="72"/>
                  </a:lnTo>
                  <a:lnTo>
                    <a:pt x="206" y="73"/>
                  </a:lnTo>
                  <a:lnTo>
                    <a:pt x="206" y="74"/>
                  </a:lnTo>
                  <a:lnTo>
                    <a:pt x="207" y="75"/>
                  </a:lnTo>
                  <a:lnTo>
                    <a:pt x="207" y="77"/>
                  </a:lnTo>
                  <a:lnTo>
                    <a:pt x="206" y="78"/>
                  </a:lnTo>
                  <a:lnTo>
                    <a:pt x="205" y="79"/>
                  </a:lnTo>
                  <a:lnTo>
                    <a:pt x="205" y="80"/>
                  </a:lnTo>
                  <a:lnTo>
                    <a:pt x="205" y="81"/>
                  </a:lnTo>
                  <a:lnTo>
                    <a:pt x="204" y="81"/>
                  </a:lnTo>
                  <a:lnTo>
                    <a:pt x="201" y="82"/>
                  </a:lnTo>
                  <a:lnTo>
                    <a:pt x="201" y="84"/>
                  </a:lnTo>
                  <a:lnTo>
                    <a:pt x="200" y="84"/>
                  </a:lnTo>
                  <a:lnTo>
                    <a:pt x="200" y="85"/>
                  </a:lnTo>
                  <a:lnTo>
                    <a:pt x="200" y="86"/>
                  </a:lnTo>
                  <a:lnTo>
                    <a:pt x="199" y="87"/>
                  </a:lnTo>
                  <a:lnTo>
                    <a:pt x="198" y="88"/>
                  </a:lnTo>
                  <a:lnTo>
                    <a:pt x="198" y="90"/>
                  </a:lnTo>
                  <a:lnTo>
                    <a:pt x="198" y="91"/>
                  </a:lnTo>
                  <a:lnTo>
                    <a:pt x="197" y="91"/>
                  </a:lnTo>
                  <a:lnTo>
                    <a:pt x="196" y="91"/>
                  </a:lnTo>
                  <a:lnTo>
                    <a:pt x="196" y="92"/>
                  </a:lnTo>
                  <a:lnTo>
                    <a:pt x="196" y="93"/>
                  </a:lnTo>
                  <a:lnTo>
                    <a:pt x="197" y="93"/>
                  </a:lnTo>
                  <a:lnTo>
                    <a:pt x="197" y="94"/>
                  </a:lnTo>
                  <a:lnTo>
                    <a:pt x="198" y="94"/>
                  </a:lnTo>
                  <a:lnTo>
                    <a:pt x="199" y="95"/>
                  </a:lnTo>
                  <a:lnTo>
                    <a:pt x="198" y="98"/>
                  </a:lnTo>
                  <a:lnTo>
                    <a:pt x="199" y="99"/>
                  </a:lnTo>
                  <a:lnTo>
                    <a:pt x="199" y="99"/>
                  </a:lnTo>
                  <a:lnTo>
                    <a:pt x="198" y="99"/>
                  </a:lnTo>
                  <a:lnTo>
                    <a:pt x="198" y="100"/>
                  </a:lnTo>
                  <a:lnTo>
                    <a:pt x="198" y="101"/>
                  </a:lnTo>
                  <a:lnTo>
                    <a:pt x="197" y="101"/>
                  </a:lnTo>
                  <a:lnTo>
                    <a:pt x="196" y="103"/>
                  </a:lnTo>
                  <a:lnTo>
                    <a:pt x="194" y="103"/>
                  </a:lnTo>
                  <a:lnTo>
                    <a:pt x="194" y="104"/>
                  </a:lnTo>
                  <a:lnTo>
                    <a:pt x="192" y="104"/>
                  </a:lnTo>
                  <a:lnTo>
                    <a:pt x="190" y="104"/>
                  </a:lnTo>
                  <a:lnTo>
                    <a:pt x="187" y="104"/>
                  </a:lnTo>
                  <a:lnTo>
                    <a:pt x="186" y="104"/>
                  </a:lnTo>
                  <a:lnTo>
                    <a:pt x="185" y="104"/>
                  </a:lnTo>
                  <a:lnTo>
                    <a:pt x="184" y="104"/>
                  </a:lnTo>
                  <a:lnTo>
                    <a:pt x="183" y="104"/>
                  </a:lnTo>
                  <a:lnTo>
                    <a:pt x="181" y="103"/>
                  </a:lnTo>
                  <a:lnTo>
                    <a:pt x="177" y="101"/>
                  </a:lnTo>
                  <a:lnTo>
                    <a:pt x="175" y="101"/>
                  </a:lnTo>
                  <a:lnTo>
                    <a:pt x="174" y="103"/>
                  </a:lnTo>
                  <a:lnTo>
                    <a:pt x="174" y="104"/>
                  </a:lnTo>
                  <a:lnTo>
                    <a:pt x="174" y="105"/>
                  </a:lnTo>
                  <a:lnTo>
                    <a:pt x="175" y="106"/>
                  </a:lnTo>
                  <a:lnTo>
                    <a:pt x="175" y="107"/>
                  </a:lnTo>
                  <a:lnTo>
                    <a:pt x="175" y="108"/>
                  </a:lnTo>
                  <a:lnTo>
                    <a:pt x="177" y="108"/>
                  </a:lnTo>
                  <a:lnTo>
                    <a:pt x="178" y="108"/>
                  </a:lnTo>
                  <a:lnTo>
                    <a:pt x="178" y="110"/>
                  </a:lnTo>
                  <a:lnTo>
                    <a:pt x="179" y="108"/>
                  </a:lnTo>
                  <a:lnTo>
                    <a:pt x="179" y="110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16"/>
                  </a:lnTo>
                  <a:lnTo>
                    <a:pt x="181" y="116"/>
                  </a:lnTo>
                  <a:lnTo>
                    <a:pt x="183" y="117"/>
                  </a:lnTo>
                  <a:lnTo>
                    <a:pt x="183" y="118"/>
                  </a:lnTo>
                  <a:lnTo>
                    <a:pt x="183" y="119"/>
                  </a:lnTo>
                  <a:lnTo>
                    <a:pt x="179" y="121"/>
                  </a:lnTo>
                  <a:lnTo>
                    <a:pt x="178" y="121"/>
                  </a:lnTo>
                  <a:lnTo>
                    <a:pt x="178" y="123"/>
                  </a:lnTo>
                  <a:lnTo>
                    <a:pt x="177" y="123"/>
                  </a:lnTo>
                  <a:lnTo>
                    <a:pt x="174" y="124"/>
                  </a:lnTo>
                  <a:lnTo>
                    <a:pt x="173" y="124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1" y="124"/>
                  </a:lnTo>
                  <a:lnTo>
                    <a:pt x="170" y="124"/>
                  </a:lnTo>
                  <a:lnTo>
                    <a:pt x="168" y="125"/>
                  </a:lnTo>
                  <a:lnTo>
                    <a:pt x="168" y="126"/>
                  </a:lnTo>
                  <a:lnTo>
                    <a:pt x="168" y="127"/>
                  </a:lnTo>
                  <a:lnTo>
                    <a:pt x="168" y="129"/>
                  </a:lnTo>
                  <a:lnTo>
                    <a:pt x="167" y="129"/>
                  </a:lnTo>
                  <a:lnTo>
                    <a:pt x="167" y="130"/>
                  </a:lnTo>
                  <a:lnTo>
                    <a:pt x="166" y="130"/>
                  </a:lnTo>
                  <a:lnTo>
                    <a:pt x="166" y="131"/>
                  </a:lnTo>
                  <a:lnTo>
                    <a:pt x="167" y="131"/>
                  </a:lnTo>
                  <a:lnTo>
                    <a:pt x="167" y="132"/>
                  </a:lnTo>
                  <a:lnTo>
                    <a:pt x="167" y="133"/>
                  </a:lnTo>
                  <a:lnTo>
                    <a:pt x="166" y="134"/>
                  </a:lnTo>
                  <a:lnTo>
                    <a:pt x="165" y="136"/>
                  </a:lnTo>
                  <a:lnTo>
                    <a:pt x="164" y="137"/>
                  </a:lnTo>
                  <a:lnTo>
                    <a:pt x="164" y="138"/>
                  </a:lnTo>
                  <a:lnTo>
                    <a:pt x="164" y="139"/>
                  </a:lnTo>
                  <a:lnTo>
                    <a:pt x="164" y="140"/>
                  </a:lnTo>
                  <a:lnTo>
                    <a:pt x="164" y="142"/>
                  </a:lnTo>
                  <a:lnTo>
                    <a:pt x="164" y="143"/>
                  </a:lnTo>
                  <a:lnTo>
                    <a:pt x="164" y="144"/>
                  </a:lnTo>
                  <a:lnTo>
                    <a:pt x="164" y="145"/>
                  </a:lnTo>
                  <a:lnTo>
                    <a:pt x="164" y="147"/>
                  </a:lnTo>
                  <a:lnTo>
                    <a:pt x="165" y="149"/>
                  </a:lnTo>
                  <a:lnTo>
                    <a:pt x="164" y="150"/>
                  </a:lnTo>
                  <a:lnTo>
                    <a:pt x="164" y="151"/>
                  </a:lnTo>
                  <a:lnTo>
                    <a:pt x="161" y="153"/>
                  </a:lnTo>
                  <a:lnTo>
                    <a:pt x="161" y="155"/>
                  </a:lnTo>
                  <a:lnTo>
                    <a:pt x="160" y="155"/>
                  </a:lnTo>
                  <a:lnTo>
                    <a:pt x="160" y="156"/>
                  </a:lnTo>
                  <a:lnTo>
                    <a:pt x="159" y="156"/>
                  </a:lnTo>
                  <a:lnTo>
                    <a:pt x="158" y="156"/>
                  </a:lnTo>
                  <a:lnTo>
                    <a:pt x="157" y="156"/>
                  </a:lnTo>
                  <a:lnTo>
                    <a:pt x="155" y="156"/>
                  </a:lnTo>
                  <a:lnTo>
                    <a:pt x="154" y="156"/>
                  </a:lnTo>
                  <a:lnTo>
                    <a:pt x="154" y="156"/>
                  </a:lnTo>
                  <a:lnTo>
                    <a:pt x="153" y="155"/>
                  </a:lnTo>
                  <a:lnTo>
                    <a:pt x="153" y="153"/>
                  </a:lnTo>
                  <a:lnTo>
                    <a:pt x="152" y="152"/>
                  </a:lnTo>
                  <a:lnTo>
                    <a:pt x="151" y="152"/>
                  </a:lnTo>
                  <a:lnTo>
                    <a:pt x="149" y="152"/>
                  </a:lnTo>
                  <a:lnTo>
                    <a:pt x="148" y="152"/>
                  </a:lnTo>
                  <a:lnTo>
                    <a:pt x="147" y="152"/>
                  </a:lnTo>
                  <a:lnTo>
                    <a:pt x="147" y="153"/>
                  </a:lnTo>
                  <a:lnTo>
                    <a:pt x="148" y="153"/>
                  </a:lnTo>
                  <a:lnTo>
                    <a:pt x="149" y="153"/>
                  </a:lnTo>
                  <a:lnTo>
                    <a:pt x="151" y="153"/>
                  </a:lnTo>
                  <a:lnTo>
                    <a:pt x="149" y="153"/>
                  </a:lnTo>
                  <a:lnTo>
                    <a:pt x="149" y="155"/>
                  </a:lnTo>
                  <a:lnTo>
                    <a:pt x="148" y="153"/>
                  </a:lnTo>
                  <a:lnTo>
                    <a:pt x="146" y="153"/>
                  </a:lnTo>
                  <a:lnTo>
                    <a:pt x="145" y="153"/>
                  </a:lnTo>
                  <a:lnTo>
                    <a:pt x="144" y="153"/>
                  </a:lnTo>
                  <a:lnTo>
                    <a:pt x="144" y="152"/>
                  </a:lnTo>
                  <a:lnTo>
                    <a:pt x="144" y="152"/>
                  </a:lnTo>
                  <a:lnTo>
                    <a:pt x="142" y="153"/>
                  </a:lnTo>
                  <a:lnTo>
                    <a:pt x="141" y="155"/>
                  </a:lnTo>
                  <a:lnTo>
                    <a:pt x="140" y="156"/>
                  </a:lnTo>
                  <a:lnTo>
                    <a:pt x="139" y="156"/>
                  </a:lnTo>
                  <a:lnTo>
                    <a:pt x="138" y="156"/>
                  </a:lnTo>
                  <a:lnTo>
                    <a:pt x="138" y="156"/>
                  </a:lnTo>
                  <a:lnTo>
                    <a:pt x="136" y="157"/>
                  </a:lnTo>
                  <a:lnTo>
                    <a:pt x="135" y="157"/>
                  </a:lnTo>
                  <a:lnTo>
                    <a:pt x="135" y="158"/>
                  </a:lnTo>
                  <a:lnTo>
                    <a:pt x="134" y="158"/>
                  </a:lnTo>
                  <a:lnTo>
                    <a:pt x="133" y="157"/>
                  </a:lnTo>
                  <a:lnTo>
                    <a:pt x="132" y="157"/>
                  </a:lnTo>
                  <a:lnTo>
                    <a:pt x="132" y="158"/>
                  </a:lnTo>
                  <a:lnTo>
                    <a:pt x="133" y="158"/>
                  </a:lnTo>
                  <a:lnTo>
                    <a:pt x="133" y="159"/>
                  </a:lnTo>
                  <a:lnTo>
                    <a:pt x="133" y="160"/>
                  </a:lnTo>
                  <a:lnTo>
                    <a:pt x="134" y="160"/>
                  </a:lnTo>
                  <a:lnTo>
                    <a:pt x="135" y="160"/>
                  </a:lnTo>
                  <a:lnTo>
                    <a:pt x="136" y="160"/>
                  </a:lnTo>
                  <a:lnTo>
                    <a:pt x="136" y="162"/>
                  </a:lnTo>
                  <a:lnTo>
                    <a:pt x="135" y="162"/>
                  </a:lnTo>
                  <a:lnTo>
                    <a:pt x="134" y="162"/>
                  </a:lnTo>
                  <a:lnTo>
                    <a:pt x="134" y="163"/>
                  </a:lnTo>
                  <a:lnTo>
                    <a:pt x="133" y="163"/>
                  </a:lnTo>
                  <a:lnTo>
                    <a:pt x="132" y="164"/>
                  </a:lnTo>
                  <a:lnTo>
                    <a:pt x="131" y="164"/>
                  </a:lnTo>
                  <a:lnTo>
                    <a:pt x="129" y="164"/>
                  </a:lnTo>
                  <a:lnTo>
                    <a:pt x="128" y="165"/>
                  </a:lnTo>
                  <a:lnTo>
                    <a:pt x="127" y="164"/>
                  </a:lnTo>
                  <a:lnTo>
                    <a:pt x="126" y="165"/>
                  </a:lnTo>
                  <a:lnTo>
                    <a:pt x="126" y="164"/>
                  </a:lnTo>
                  <a:lnTo>
                    <a:pt x="125" y="164"/>
                  </a:lnTo>
                  <a:lnTo>
                    <a:pt x="123" y="164"/>
                  </a:lnTo>
                  <a:lnTo>
                    <a:pt x="122" y="164"/>
                  </a:lnTo>
                  <a:lnTo>
                    <a:pt x="121" y="164"/>
                  </a:lnTo>
                  <a:lnTo>
                    <a:pt x="121" y="163"/>
                  </a:lnTo>
                  <a:lnTo>
                    <a:pt x="121" y="162"/>
                  </a:lnTo>
                  <a:lnTo>
                    <a:pt x="120" y="163"/>
                  </a:lnTo>
                  <a:lnTo>
                    <a:pt x="118" y="163"/>
                  </a:lnTo>
                  <a:lnTo>
                    <a:pt x="118" y="164"/>
                  </a:lnTo>
                  <a:lnTo>
                    <a:pt x="116" y="164"/>
                  </a:lnTo>
                  <a:lnTo>
                    <a:pt x="116" y="165"/>
                  </a:lnTo>
                  <a:lnTo>
                    <a:pt x="116" y="168"/>
                  </a:lnTo>
                  <a:lnTo>
                    <a:pt x="115" y="168"/>
                  </a:lnTo>
                  <a:lnTo>
                    <a:pt x="114" y="170"/>
                  </a:lnTo>
                  <a:lnTo>
                    <a:pt x="113" y="170"/>
                  </a:lnTo>
                  <a:lnTo>
                    <a:pt x="110" y="171"/>
                  </a:lnTo>
                  <a:lnTo>
                    <a:pt x="108" y="178"/>
                  </a:lnTo>
                  <a:lnTo>
                    <a:pt x="108" y="179"/>
                  </a:lnTo>
                  <a:lnTo>
                    <a:pt x="108" y="181"/>
                  </a:lnTo>
                  <a:lnTo>
                    <a:pt x="109" y="181"/>
                  </a:lnTo>
                  <a:lnTo>
                    <a:pt x="109" y="182"/>
                  </a:lnTo>
                  <a:lnTo>
                    <a:pt x="109" y="184"/>
                  </a:lnTo>
                  <a:lnTo>
                    <a:pt x="109" y="185"/>
                  </a:lnTo>
                  <a:lnTo>
                    <a:pt x="108" y="189"/>
                  </a:lnTo>
                  <a:lnTo>
                    <a:pt x="107" y="189"/>
                  </a:lnTo>
                  <a:lnTo>
                    <a:pt x="107" y="190"/>
                  </a:lnTo>
                  <a:lnTo>
                    <a:pt x="108" y="190"/>
                  </a:lnTo>
                  <a:lnTo>
                    <a:pt x="109" y="191"/>
                  </a:lnTo>
                  <a:lnTo>
                    <a:pt x="109" y="192"/>
                  </a:lnTo>
                  <a:lnTo>
                    <a:pt x="108" y="194"/>
                  </a:lnTo>
                  <a:lnTo>
                    <a:pt x="107" y="195"/>
                  </a:lnTo>
                  <a:lnTo>
                    <a:pt x="104" y="195"/>
                  </a:lnTo>
                  <a:lnTo>
                    <a:pt x="103" y="195"/>
                  </a:lnTo>
                  <a:lnTo>
                    <a:pt x="103" y="196"/>
                  </a:lnTo>
                  <a:lnTo>
                    <a:pt x="102" y="196"/>
                  </a:lnTo>
                  <a:lnTo>
                    <a:pt x="101" y="196"/>
                  </a:lnTo>
                  <a:lnTo>
                    <a:pt x="100" y="197"/>
                  </a:lnTo>
                  <a:lnTo>
                    <a:pt x="99" y="197"/>
                  </a:lnTo>
                  <a:lnTo>
                    <a:pt x="97" y="197"/>
                  </a:lnTo>
                  <a:lnTo>
                    <a:pt x="96" y="197"/>
                  </a:lnTo>
                  <a:lnTo>
                    <a:pt x="95" y="198"/>
                  </a:lnTo>
                  <a:lnTo>
                    <a:pt x="94" y="198"/>
                  </a:lnTo>
                  <a:lnTo>
                    <a:pt x="93" y="198"/>
                  </a:lnTo>
                  <a:lnTo>
                    <a:pt x="91" y="200"/>
                  </a:lnTo>
                  <a:lnTo>
                    <a:pt x="90" y="200"/>
                  </a:lnTo>
                  <a:lnTo>
                    <a:pt x="89" y="200"/>
                  </a:lnTo>
                  <a:lnTo>
                    <a:pt x="88" y="200"/>
                  </a:lnTo>
                  <a:lnTo>
                    <a:pt x="88" y="201"/>
                  </a:lnTo>
                  <a:lnTo>
                    <a:pt x="86" y="201"/>
                  </a:lnTo>
                  <a:lnTo>
                    <a:pt x="84" y="201"/>
                  </a:lnTo>
                  <a:lnTo>
                    <a:pt x="81" y="201"/>
                  </a:lnTo>
                  <a:lnTo>
                    <a:pt x="78" y="201"/>
                  </a:lnTo>
                  <a:lnTo>
                    <a:pt x="75" y="201"/>
                  </a:lnTo>
                  <a:lnTo>
                    <a:pt x="69" y="202"/>
                  </a:lnTo>
                  <a:lnTo>
                    <a:pt x="68" y="203"/>
                  </a:lnTo>
                  <a:lnTo>
                    <a:pt x="68" y="204"/>
                  </a:lnTo>
                  <a:lnTo>
                    <a:pt x="67" y="204"/>
                  </a:lnTo>
                  <a:lnTo>
                    <a:pt x="64" y="203"/>
                  </a:lnTo>
                  <a:lnTo>
                    <a:pt x="61" y="203"/>
                  </a:lnTo>
                  <a:lnTo>
                    <a:pt x="58" y="202"/>
                  </a:lnTo>
                  <a:lnTo>
                    <a:pt x="55" y="202"/>
                  </a:lnTo>
                  <a:lnTo>
                    <a:pt x="54" y="202"/>
                  </a:lnTo>
                  <a:lnTo>
                    <a:pt x="54" y="203"/>
                  </a:lnTo>
                  <a:lnTo>
                    <a:pt x="52" y="203"/>
                  </a:lnTo>
                  <a:lnTo>
                    <a:pt x="51" y="203"/>
                  </a:lnTo>
                  <a:lnTo>
                    <a:pt x="50" y="203"/>
                  </a:lnTo>
                  <a:lnTo>
                    <a:pt x="49" y="203"/>
                  </a:lnTo>
                  <a:lnTo>
                    <a:pt x="48" y="203"/>
                  </a:lnTo>
                  <a:lnTo>
                    <a:pt x="47" y="203"/>
                  </a:lnTo>
                  <a:lnTo>
                    <a:pt x="45" y="203"/>
                  </a:lnTo>
                  <a:lnTo>
                    <a:pt x="44" y="203"/>
                  </a:lnTo>
                  <a:lnTo>
                    <a:pt x="43" y="203"/>
                  </a:lnTo>
                  <a:lnTo>
                    <a:pt x="42" y="203"/>
                  </a:lnTo>
                  <a:lnTo>
                    <a:pt x="41" y="204"/>
                  </a:lnTo>
                  <a:lnTo>
                    <a:pt x="39" y="204"/>
                  </a:lnTo>
                  <a:lnTo>
                    <a:pt x="37" y="204"/>
                  </a:lnTo>
                  <a:lnTo>
                    <a:pt x="35" y="204"/>
                  </a:lnTo>
                  <a:lnTo>
                    <a:pt x="32" y="203"/>
                  </a:lnTo>
                  <a:lnTo>
                    <a:pt x="31" y="203"/>
                  </a:lnTo>
                  <a:lnTo>
                    <a:pt x="31" y="202"/>
                  </a:lnTo>
                  <a:lnTo>
                    <a:pt x="29" y="202"/>
                  </a:lnTo>
                  <a:lnTo>
                    <a:pt x="28" y="201"/>
                  </a:lnTo>
                  <a:lnTo>
                    <a:pt x="26" y="201"/>
                  </a:lnTo>
                  <a:lnTo>
                    <a:pt x="24" y="200"/>
                  </a:lnTo>
                  <a:lnTo>
                    <a:pt x="23" y="200"/>
                  </a:lnTo>
                  <a:lnTo>
                    <a:pt x="22" y="198"/>
                  </a:lnTo>
                  <a:lnTo>
                    <a:pt x="19" y="198"/>
                  </a:lnTo>
                  <a:lnTo>
                    <a:pt x="18" y="198"/>
                  </a:lnTo>
                  <a:lnTo>
                    <a:pt x="16" y="197"/>
                  </a:lnTo>
                  <a:lnTo>
                    <a:pt x="15" y="197"/>
                  </a:lnTo>
                  <a:lnTo>
                    <a:pt x="13" y="196"/>
                  </a:lnTo>
                  <a:lnTo>
                    <a:pt x="11" y="196"/>
                  </a:lnTo>
                  <a:lnTo>
                    <a:pt x="10" y="195"/>
                  </a:lnTo>
                  <a:lnTo>
                    <a:pt x="9" y="195"/>
                  </a:lnTo>
                  <a:lnTo>
                    <a:pt x="6" y="195"/>
                  </a:lnTo>
                  <a:lnTo>
                    <a:pt x="6" y="194"/>
                  </a:lnTo>
                  <a:lnTo>
                    <a:pt x="8" y="192"/>
                  </a:lnTo>
                  <a:lnTo>
                    <a:pt x="9" y="191"/>
                  </a:lnTo>
                  <a:lnTo>
                    <a:pt x="12" y="188"/>
                  </a:lnTo>
                  <a:lnTo>
                    <a:pt x="13" y="185"/>
                  </a:lnTo>
                  <a:lnTo>
                    <a:pt x="15" y="184"/>
                  </a:lnTo>
                  <a:lnTo>
                    <a:pt x="17" y="183"/>
                  </a:lnTo>
                  <a:lnTo>
                    <a:pt x="18" y="181"/>
                  </a:lnTo>
                  <a:lnTo>
                    <a:pt x="21" y="178"/>
                  </a:lnTo>
                  <a:lnTo>
                    <a:pt x="23" y="175"/>
                  </a:lnTo>
                  <a:lnTo>
                    <a:pt x="24" y="173"/>
                  </a:lnTo>
                  <a:lnTo>
                    <a:pt x="25" y="172"/>
                  </a:lnTo>
                  <a:lnTo>
                    <a:pt x="25" y="171"/>
                  </a:lnTo>
                  <a:lnTo>
                    <a:pt x="25" y="170"/>
                  </a:lnTo>
                  <a:lnTo>
                    <a:pt x="25" y="169"/>
                  </a:lnTo>
                  <a:lnTo>
                    <a:pt x="25" y="168"/>
                  </a:lnTo>
                  <a:lnTo>
                    <a:pt x="24" y="166"/>
                  </a:lnTo>
                  <a:lnTo>
                    <a:pt x="24" y="165"/>
                  </a:lnTo>
                  <a:lnTo>
                    <a:pt x="24" y="164"/>
                  </a:lnTo>
                  <a:lnTo>
                    <a:pt x="24" y="163"/>
                  </a:lnTo>
                  <a:lnTo>
                    <a:pt x="24" y="162"/>
                  </a:lnTo>
                  <a:lnTo>
                    <a:pt x="23" y="162"/>
                  </a:lnTo>
                  <a:lnTo>
                    <a:pt x="23" y="160"/>
                  </a:lnTo>
                  <a:lnTo>
                    <a:pt x="22" y="160"/>
                  </a:lnTo>
                  <a:lnTo>
                    <a:pt x="21" y="160"/>
                  </a:lnTo>
                  <a:lnTo>
                    <a:pt x="19" y="160"/>
                  </a:lnTo>
                  <a:lnTo>
                    <a:pt x="15" y="159"/>
                  </a:lnTo>
                  <a:lnTo>
                    <a:pt x="12" y="159"/>
                  </a:lnTo>
                  <a:lnTo>
                    <a:pt x="11" y="159"/>
                  </a:lnTo>
                  <a:lnTo>
                    <a:pt x="9" y="159"/>
                  </a:lnTo>
                  <a:lnTo>
                    <a:pt x="6" y="158"/>
                  </a:lnTo>
                  <a:lnTo>
                    <a:pt x="5" y="156"/>
                  </a:lnTo>
                  <a:lnTo>
                    <a:pt x="5" y="156"/>
                  </a:lnTo>
                  <a:lnTo>
                    <a:pt x="5" y="153"/>
                  </a:lnTo>
                  <a:lnTo>
                    <a:pt x="5" y="152"/>
                  </a:lnTo>
                  <a:lnTo>
                    <a:pt x="5" y="151"/>
                  </a:lnTo>
                  <a:lnTo>
                    <a:pt x="5" y="150"/>
                  </a:lnTo>
                  <a:lnTo>
                    <a:pt x="5" y="149"/>
                  </a:lnTo>
                  <a:lnTo>
                    <a:pt x="5" y="147"/>
                  </a:lnTo>
                  <a:lnTo>
                    <a:pt x="5" y="146"/>
                  </a:lnTo>
                  <a:lnTo>
                    <a:pt x="6" y="144"/>
                  </a:lnTo>
                  <a:lnTo>
                    <a:pt x="6" y="142"/>
                  </a:lnTo>
                  <a:lnTo>
                    <a:pt x="5" y="139"/>
                  </a:lnTo>
                  <a:lnTo>
                    <a:pt x="4" y="137"/>
                  </a:lnTo>
                  <a:lnTo>
                    <a:pt x="4" y="133"/>
                  </a:lnTo>
                  <a:lnTo>
                    <a:pt x="3" y="131"/>
                  </a:lnTo>
                  <a:lnTo>
                    <a:pt x="3" y="129"/>
                  </a:lnTo>
                  <a:lnTo>
                    <a:pt x="3" y="127"/>
                  </a:lnTo>
                  <a:lnTo>
                    <a:pt x="3" y="126"/>
                  </a:lnTo>
                  <a:lnTo>
                    <a:pt x="2" y="125"/>
                  </a:lnTo>
                  <a:lnTo>
                    <a:pt x="2" y="123"/>
                  </a:lnTo>
                  <a:lnTo>
                    <a:pt x="3" y="121"/>
                  </a:lnTo>
                  <a:lnTo>
                    <a:pt x="3" y="120"/>
                  </a:lnTo>
                  <a:lnTo>
                    <a:pt x="4" y="118"/>
                  </a:lnTo>
                  <a:lnTo>
                    <a:pt x="5" y="117"/>
                  </a:lnTo>
                  <a:lnTo>
                    <a:pt x="6" y="117"/>
                  </a:lnTo>
                  <a:lnTo>
                    <a:pt x="6" y="116"/>
                  </a:lnTo>
                  <a:lnTo>
                    <a:pt x="6" y="114"/>
                  </a:lnTo>
                  <a:lnTo>
                    <a:pt x="8" y="114"/>
                  </a:lnTo>
                  <a:lnTo>
                    <a:pt x="8" y="113"/>
                  </a:lnTo>
                  <a:lnTo>
                    <a:pt x="6" y="113"/>
                  </a:lnTo>
                  <a:lnTo>
                    <a:pt x="5" y="113"/>
                  </a:lnTo>
                  <a:lnTo>
                    <a:pt x="4" y="113"/>
                  </a:lnTo>
                  <a:lnTo>
                    <a:pt x="3" y="113"/>
                  </a:lnTo>
                  <a:lnTo>
                    <a:pt x="2" y="112"/>
                  </a:lnTo>
                  <a:lnTo>
                    <a:pt x="0" y="111"/>
                  </a:lnTo>
                  <a:lnTo>
                    <a:pt x="0" y="110"/>
                  </a:lnTo>
                  <a:lnTo>
                    <a:pt x="0" y="108"/>
                  </a:lnTo>
                  <a:lnTo>
                    <a:pt x="2" y="107"/>
                  </a:lnTo>
                  <a:lnTo>
                    <a:pt x="2" y="106"/>
                  </a:lnTo>
                  <a:lnTo>
                    <a:pt x="0" y="103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2" y="99"/>
                  </a:lnTo>
                  <a:lnTo>
                    <a:pt x="3" y="98"/>
                  </a:lnTo>
                  <a:lnTo>
                    <a:pt x="3" y="97"/>
                  </a:lnTo>
                  <a:lnTo>
                    <a:pt x="4" y="97"/>
                  </a:lnTo>
                  <a:lnTo>
                    <a:pt x="5" y="97"/>
                  </a:lnTo>
                  <a:lnTo>
                    <a:pt x="8" y="97"/>
                  </a:lnTo>
                  <a:lnTo>
                    <a:pt x="6" y="95"/>
                  </a:lnTo>
                  <a:lnTo>
                    <a:pt x="5" y="94"/>
                  </a:lnTo>
                  <a:lnTo>
                    <a:pt x="5" y="93"/>
                  </a:lnTo>
                  <a:lnTo>
                    <a:pt x="4" y="93"/>
                  </a:lnTo>
                  <a:lnTo>
                    <a:pt x="4" y="92"/>
                  </a:lnTo>
                  <a:lnTo>
                    <a:pt x="4" y="91"/>
                  </a:lnTo>
                  <a:lnTo>
                    <a:pt x="5" y="91"/>
                  </a:lnTo>
                  <a:lnTo>
                    <a:pt x="6" y="91"/>
                  </a:lnTo>
                  <a:lnTo>
                    <a:pt x="8" y="90"/>
                  </a:lnTo>
                  <a:lnTo>
                    <a:pt x="8" y="88"/>
                  </a:lnTo>
                  <a:lnTo>
                    <a:pt x="9" y="88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0" y="86"/>
                  </a:lnTo>
                  <a:lnTo>
                    <a:pt x="10" y="85"/>
                  </a:lnTo>
                  <a:lnTo>
                    <a:pt x="11" y="85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1"/>
                  </a:lnTo>
                  <a:lnTo>
                    <a:pt x="11" y="80"/>
                  </a:lnTo>
                  <a:lnTo>
                    <a:pt x="11" y="79"/>
                  </a:lnTo>
                  <a:lnTo>
                    <a:pt x="12" y="78"/>
                  </a:lnTo>
                  <a:lnTo>
                    <a:pt x="12" y="77"/>
                  </a:lnTo>
                  <a:lnTo>
                    <a:pt x="11" y="75"/>
                  </a:lnTo>
                  <a:lnTo>
                    <a:pt x="11" y="74"/>
                  </a:lnTo>
                  <a:lnTo>
                    <a:pt x="11" y="73"/>
                  </a:lnTo>
                  <a:lnTo>
                    <a:pt x="12" y="73"/>
                  </a:lnTo>
                  <a:lnTo>
                    <a:pt x="13" y="73"/>
                  </a:lnTo>
                  <a:lnTo>
                    <a:pt x="13" y="72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5" y="69"/>
                  </a:lnTo>
                  <a:lnTo>
                    <a:pt x="15" y="68"/>
                  </a:lnTo>
                  <a:lnTo>
                    <a:pt x="15" y="67"/>
                  </a:lnTo>
                  <a:lnTo>
                    <a:pt x="16" y="66"/>
                  </a:lnTo>
                  <a:lnTo>
                    <a:pt x="16" y="67"/>
                  </a:lnTo>
                  <a:lnTo>
                    <a:pt x="17" y="67"/>
                  </a:lnTo>
                  <a:lnTo>
                    <a:pt x="17" y="68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21" y="69"/>
                  </a:lnTo>
                  <a:lnTo>
                    <a:pt x="24" y="71"/>
                  </a:lnTo>
                  <a:lnTo>
                    <a:pt x="25" y="71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29" y="71"/>
                  </a:lnTo>
                  <a:lnTo>
                    <a:pt x="31" y="72"/>
                  </a:lnTo>
                  <a:lnTo>
                    <a:pt x="31" y="73"/>
                  </a:lnTo>
                  <a:lnTo>
                    <a:pt x="32" y="73"/>
                  </a:lnTo>
                  <a:lnTo>
                    <a:pt x="32" y="74"/>
                  </a:lnTo>
                  <a:lnTo>
                    <a:pt x="32" y="75"/>
                  </a:lnTo>
                  <a:lnTo>
                    <a:pt x="32" y="77"/>
                  </a:lnTo>
                  <a:lnTo>
                    <a:pt x="34" y="77"/>
                  </a:lnTo>
                  <a:lnTo>
                    <a:pt x="35" y="74"/>
                  </a:lnTo>
                  <a:lnTo>
                    <a:pt x="36" y="73"/>
                  </a:lnTo>
                  <a:lnTo>
                    <a:pt x="38" y="74"/>
                  </a:lnTo>
                  <a:lnTo>
                    <a:pt x="38" y="75"/>
                  </a:lnTo>
                  <a:lnTo>
                    <a:pt x="38" y="74"/>
                  </a:lnTo>
                  <a:lnTo>
                    <a:pt x="39" y="75"/>
                  </a:lnTo>
                  <a:lnTo>
                    <a:pt x="41" y="74"/>
                  </a:lnTo>
                  <a:lnTo>
                    <a:pt x="42" y="74"/>
                  </a:lnTo>
                  <a:lnTo>
                    <a:pt x="42" y="73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47" y="71"/>
                  </a:lnTo>
                  <a:lnTo>
                    <a:pt x="48" y="71"/>
                  </a:lnTo>
                  <a:lnTo>
                    <a:pt x="49" y="69"/>
                  </a:lnTo>
                  <a:lnTo>
                    <a:pt x="49" y="69"/>
                  </a:lnTo>
                  <a:lnTo>
                    <a:pt x="49" y="68"/>
                  </a:lnTo>
                  <a:lnTo>
                    <a:pt x="49" y="67"/>
                  </a:lnTo>
                  <a:lnTo>
                    <a:pt x="49" y="66"/>
                  </a:lnTo>
                  <a:lnTo>
                    <a:pt x="50" y="66"/>
                  </a:lnTo>
                  <a:lnTo>
                    <a:pt x="51" y="65"/>
                  </a:lnTo>
                  <a:lnTo>
                    <a:pt x="50" y="65"/>
                  </a:lnTo>
                  <a:lnTo>
                    <a:pt x="50" y="63"/>
                  </a:lnTo>
                  <a:lnTo>
                    <a:pt x="49" y="63"/>
                  </a:lnTo>
                  <a:lnTo>
                    <a:pt x="49" y="62"/>
                  </a:lnTo>
                  <a:lnTo>
                    <a:pt x="49" y="61"/>
                  </a:lnTo>
                  <a:lnTo>
                    <a:pt x="54" y="61"/>
                  </a:lnTo>
                  <a:lnTo>
                    <a:pt x="55" y="61"/>
                  </a:lnTo>
                  <a:lnTo>
                    <a:pt x="57" y="60"/>
                  </a:lnTo>
                  <a:lnTo>
                    <a:pt x="57" y="59"/>
                  </a:lnTo>
                  <a:lnTo>
                    <a:pt x="58" y="59"/>
                  </a:lnTo>
                  <a:lnTo>
                    <a:pt x="60" y="59"/>
                  </a:lnTo>
                  <a:lnTo>
                    <a:pt x="61" y="58"/>
                  </a:lnTo>
                  <a:lnTo>
                    <a:pt x="62" y="56"/>
                  </a:lnTo>
                  <a:lnTo>
                    <a:pt x="63" y="56"/>
                  </a:lnTo>
                  <a:lnTo>
                    <a:pt x="64" y="56"/>
                  </a:lnTo>
                  <a:lnTo>
                    <a:pt x="65" y="58"/>
                  </a:lnTo>
                  <a:lnTo>
                    <a:pt x="67" y="58"/>
                  </a:lnTo>
                  <a:lnTo>
                    <a:pt x="65" y="56"/>
                  </a:lnTo>
                  <a:lnTo>
                    <a:pt x="65" y="55"/>
                  </a:lnTo>
                  <a:lnTo>
                    <a:pt x="67" y="55"/>
                  </a:lnTo>
                  <a:lnTo>
                    <a:pt x="68" y="54"/>
                  </a:lnTo>
                  <a:lnTo>
                    <a:pt x="69" y="54"/>
                  </a:lnTo>
                  <a:lnTo>
                    <a:pt x="70" y="54"/>
                  </a:lnTo>
                  <a:lnTo>
                    <a:pt x="71" y="53"/>
                  </a:lnTo>
                  <a:lnTo>
                    <a:pt x="71" y="52"/>
                  </a:lnTo>
                  <a:lnTo>
                    <a:pt x="74" y="52"/>
                  </a:lnTo>
                  <a:lnTo>
                    <a:pt x="75" y="50"/>
                  </a:lnTo>
                  <a:lnTo>
                    <a:pt x="76" y="48"/>
                  </a:lnTo>
                  <a:lnTo>
                    <a:pt x="77" y="47"/>
                  </a:lnTo>
                  <a:lnTo>
                    <a:pt x="77" y="46"/>
                  </a:lnTo>
                  <a:lnTo>
                    <a:pt x="77" y="45"/>
                  </a:lnTo>
                  <a:lnTo>
                    <a:pt x="76" y="43"/>
                  </a:lnTo>
                  <a:lnTo>
                    <a:pt x="76" y="42"/>
                  </a:lnTo>
                  <a:lnTo>
                    <a:pt x="77" y="41"/>
                  </a:lnTo>
                  <a:lnTo>
                    <a:pt x="80" y="39"/>
                  </a:lnTo>
                  <a:lnTo>
                    <a:pt x="80" y="36"/>
                  </a:lnTo>
                  <a:lnTo>
                    <a:pt x="81" y="36"/>
                  </a:lnTo>
                  <a:lnTo>
                    <a:pt x="80" y="35"/>
                  </a:lnTo>
                  <a:lnTo>
                    <a:pt x="80" y="33"/>
                  </a:lnTo>
                  <a:lnTo>
                    <a:pt x="81" y="32"/>
                  </a:lnTo>
                  <a:lnTo>
                    <a:pt x="84" y="29"/>
                  </a:lnTo>
                  <a:lnTo>
                    <a:pt x="86" y="29"/>
                  </a:lnTo>
                  <a:lnTo>
                    <a:pt x="93" y="29"/>
                  </a:lnTo>
                  <a:lnTo>
                    <a:pt x="94" y="28"/>
                  </a:lnTo>
                  <a:lnTo>
                    <a:pt x="95" y="27"/>
                  </a:lnTo>
                  <a:lnTo>
                    <a:pt x="95" y="26"/>
                  </a:lnTo>
                  <a:lnTo>
                    <a:pt x="96" y="26"/>
                  </a:lnTo>
                  <a:lnTo>
                    <a:pt x="95" y="24"/>
                  </a:lnTo>
                  <a:lnTo>
                    <a:pt x="95" y="23"/>
                  </a:lnTo>
                  <a:lnTo>
                    <a:pt x="96" y="23"/>
                  </a:lnTo>
                  <a:lnTo>
                    <a:pt x="96" y="22"/>
                  </a:lnTo>
                  <a:lnTo>
                    <a:pt x="97" y="22"/>
                  </a:lnTo>
                  <a:lnTo>
                    <a:pt x="99" y="21"/>
                  </a:lnTo>
                  <a:lnTo>
                    <a:pt x="100" y="21"/>
                  </a:lnTo>
                  <a:lnTo>
                    <a:pt x="100" y="22"/>
                  </a:lnTo>
                  <a:lnTo>
                    <a:pt x="104" y="23"/>
                  </a:lnTo>
                  <a:lnTo>
                    <a:pt x="104" y="24"/>
                  </a:lnTo>
                  <a:lnTo>
                    <a:pt x="106" y="24"/>
                  </a:lnTo>
                  <a:lnTo>
                    <a:pt x="106" y="26"/>
                  </a:lnTo>
                  <a:lnTo>
                    <a:pt x="107" y="26"/>
                  </a:lnTo>
                  <a:lnTo>
                    <a:pt x="108" y="26"/>
                  </a:lnTo>
                  <a:lnTo>
                    <a:pt x="108" y="27"/>
                  </a:lnTo>
                  <a:lnTo>
                    <a:pt x="109" y="27"/>
                  </a:lnTo>
                  <a:lnTo>
                    <a:pt x="110" y="26"/>
                  </a:lnTo>
                  <a:lnTo>
                    <a:pt x="112" y="26"/>
                  </a:lnTo>
                  <a:lnTo>
                    <a:pt x="112" y="27"/>
                  </a:lnTo>
                  <a:lnTo>
                    <a:pt x="113" y="26"/>
                  </a:lnTo>
                  <a:lnTo>
                    <a:pt x="114" y="26"/>
                  </a:lnTo>
                  <a:lnTo>
                    <a:pt x="115" y="26"/>
                  </a:lnTo>
                  <a:lnTo>
                    <a:pt x="116" y="26"/>
                  </a:lnTo>
                  <a:lnTo>
                    <a:pt x="116" y="26"/>
                  </a:lnTo>
                  <a:lnTo>
                    <a:pt x="119" y="26"/>
                  </a:lnTo>
                  <a:lnTo>
                    <a:pt x="120" y="26"/>
                  </a:lnTo>
                  <a:lnTo>
                    <a:pt x="121" y="26"/>
                  </a:lnTo>
                  <a:lnTo>
                    <a:pt x="122" y="26"/>
                  </a:lnTo>
                  <a:lnTo>
                    <a:pt x="123" y="26"/>
                  </a:lnTo>
                  <a:lnTo>
                    <a:pt x="123" y="27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6" y="29"/>
                  </a:lnTo>
                  <a:lnTo>
                    <a:pt x="126" y="30"/>
                  </a:lnTo>
                  <a:lnTo>
                    <a:pt x="127" y="30"/>
                  </a:lnTo>
                  <a:lnTo>
                    <a:pt x="127" y="29"/>
                  </a:lnTo>
                  <a:lnTo>
                    <a:pt x="128" y="29"/>
                  </a:lnTo>
                  <a:lnTo>
                    <a:pt x="129" y="29"/>
                  </a:lnTo>
                  <a:lnTo>
                    <a:pt x="131" y="28"/>
                  </a:lnTo>
                  <a:lnTo>
                    <a:pt x="132" y="28"/>
                  </a:lnTo>
                  <a:lnTo>
                    <a:pt x="132" y="29"/>
                  </a:lnTo>
                  <a:lnTo>
                    <a:pt x="133" y="29"/>
                  </a:lnTo>
                  <a:lnTo>
                    <a:pt x="133" y="28"/>
                  </a:lnTo>
                  <a:lnTo>
                    <a:pt x="134" y="28"/>
                  </a:lnTo>
                  <a:lnTo>
                    <a:pt x="134" y="29"/>
                  </a:lnTo>
                  <a:lnTo>
                    <a:pt x="135" y="29"/>
                  </a:lnTo>
                  <a:lnTo>
                    <a:pt x="136" y="29"/>
                  </a:lnTo>
                  <a:lnTo>
                    <a:pt x="136" y="30"/>
                  </a:lnTo>
                  <a:lnTo>
                    <a:pt x="136" y="32"/>
                  </a:lnTo>
                  <a:lnTo>
                    <a:pt x="136" y="33"/>
                  </a:lnTo>
                  <a:lnTo>
                    <a:pt x="138" y="33"/>
                  </a:lnTo>
                  <a:lnTo>
                    <a:pt x="139" y="33"/>
                  </a:lnTo>
                  <a:lnTo>
                    <a:pt x="139" y="34"/>
                  </a:lnTo>
                  <a:lnTo>
                    <a:pt x="140" y="35"/>
                  </a:lnTo>
                  <a:lnTo>
                    <a:pt x="141" y="36"/>
                  </a:lnTo>
                  <a:lnTo>
                    <a:pt x="142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5" y="34"/>
                  </a:lnTo>
                  <a:lnTo>
                    <a:pt x="145" y="33"/>
                  </a:lnTo>
                  <a:lnTo>
                    <a:pt x="145" y="32"/>
                  </a:lnTo>
                  <a:lnTo>
                    <a:pt x="146" y="32"/>
                  </a:lnTo>
                  <a:lnTo>
                    <a:pt x="147" y="32"/>
                  </a:lnTo>
                  <a:lnTo>
                    <a:pt x="147" y="30"/>
                  </a:lnTo>
                  <a:lnTo>
                    <a:pt x="148" y="30"/>
                  </a:lnTo>
                  <a:lnTo>
                    <a:pt x="149" y="30"/>
                  </a:lnTo>
                  <a:lnTo>
                    <a:pt x="151" y="30"/>
                  </a:lnTo>
                  <a:lnTo>
                    <a:pt x="151" y="29"/>
                  </a:lnTo>
                  <a:lnTo>
                    <a:pt x="152" y="29"/>
                  </a:lnTo>
                  <a:lnTo>
                    <a:pt x="152" y="28"/>
                  </a:lnTo>
                  <a:lnTo>
                    <a:pt x="153" y="28"/>
                  </a:lnTo>
                  <a:lnTo>
                    <a:pt x="152" y="28"/>
                  </a:lnTo>
                  <a:lnTo>
                    <a:pt x="153" y="28"/>
                  </a:lnTo>
                  <a:lnTo>
                    <a:pt x="154" y="28"/>
                  </a:lnTo>
                  <a:lnTo>
                    <a:pt x="155" y="28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8"/>
                  </a:lnTo>
                  <a:lnTo>
                    <a:pt x="158" y="28"/>
                  </a:lnTo>
                  <a:lnTo>
                    <a:pt x="158" y="27"/>
                  </a:lnTo>
                  <a:lnTo>
                    <a:pt x="157" y="27"/>
                  </a:lnTo>
                  <a:lnTo>
                    <a:pt x="158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60" y="28"/>
                  </a:lnTo>
                  <a:lnTo>
                    <a:pt x="160" y="29"/>
                  </a:lnTo>
                  <a:lnTo>
                    <a:pt x="161" y="29"/>
                  </a:lnTo>
                  <a:lnTo>
                    <a:pt x="161" y="30"/>
                  </a:lnTo>
                  <a:lnTo>
                    <a:pt x="164" y="32"/>
                  </a:lnTo>
                  <a:lnTo>
                    <a:pt x="165" y="32"/>
                  </a:lnTo>
                  <a:lnTo>
                    <a:pt x="166" y="32"/>
                  </a:lnTo>
                  <a:lnTo>
                    <a:pt x="166" y="30"/>
                  </a:lnTo>
                  <a:lnTo>
                    <a:pt x="167" y="30"/>
                  </a:lnTo>
                  <a:lnTo>
                    <a:pt x="167" y="29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6" y="27"/>
                  </a:lnTo>
                  <a:lnTo>
                    <a:pt x="166" y="26"/>
                  </a:lnTo>
                  <a:lnTo>
                    <a:pt x="166" y="24"/>
                  </a:lnTo>
                  <a:lnTo>
                    <a:pt x="166" y="23"/>
                  </a:lnTo>
                  <a:lnTo>
                    <a:pt x="167" y="23"/>
                  </a:lnTo>
                  <a:lnTo>
                    <a:pt x="167" y="22"/>
                  </a:lnTo>
                  <a:lnTo>
                    <a:pt x="168" y="22"/>
                  </a:lnTo>
                  <a:lnTo>
                    <a:pt x="168" y="21"/>
                  </a:lnTo>
                  <a:lnTo>
                    <a:pt x="170" y="20"/>
                  </a:lnTo>
                  <a:lnTo>
                    <a:pt x="172" y="21"/>
                  </a:lnTo>
                  <a:lnTo>
                    <a:pt x="172" y="20"/>
                  </a:lnTo>
                  <a:lnTo>
                    <a:pt x="173" y="20"/>
                  </a:lnTo>
                  <a:lnTo>
                    <a:pt x="174" y="20"/>
                  </a:lnTo>
                  <a:lnTo>
                    <a:pt x="175" y="20"/>
                  </a:lnTo>
                  <a:lnTo>
                    <a:pt x="177" y="21"/>
                  </a:lnTo>
                  <a:lnTo>
                    <a:pt x="178" y="21"/>
                  </a:lnTo>
                  <a:lnTo>
                    <a:pt x="179" y="21"/>
                  </a:lnTo>
                  <a:lnTo>
                    <a:pt x="179" y="22"/>
                  </a:lnTo>
                  <a:lnTo>
                    <a:pt x="180" y="21"/>
                  </a:lnTo>
                  <a:lnTo>
                    <a:pt x="181" y="21"/>
                  </a:lnTo>
                  <a:lnTo>
                    <a:pt x="181" y="20"/>
                  </a:lnTo>
                  <a:lnTo>
                    <a:pt x="183" y="19"/>
                  </a:lnTo>
                  <a:lnTo>
                    <a:pt x="183" y="17"/>
                  </a:lnTo>
                  <a:lnTo>
                    <a:pt x="183" y="16"/>
                  </a:lnTo>
                  <a:lnTo>
                    <a:pt x="183" y="15"/>
                  </a:lnTo>
                  <a:lnTo>
                    <a:pt x="181" y="15"/>
                  </a:lnTo>
                  <a:lnTo>
                    <a:pt x="181" y="14"/>
                  </a:lnTo>
                  <a:lnTo>
                    <a:pt x="180" y="14"/>
                  </a:lnTo>
                  <a:lnTo>
                    <a:pt x="180" y="13"/>
                  </a:lnTo>
                  <a:lnTo>
                    <a:pt x="180" y="13"/>
                  </a:lnTo>
                  <a:lnTo>
                    <a:pt x="181" y="13"/>
                  </a:lnTo>
                  <a:lnTo>
                    <a:pt x="183" y="13"/>
                  </a:lnTo>
                  <a:lnTo>
                    <a:pt x="181" y="13"/>
                  </a:lnTo>
                  <a:lnTo>
                    <a:pt x="183" y="11"/>
                  </a:lnTo>
                  <a:lnTo>
                    <a:pt x="184" y="11"/>
                  </a:lnTo>
                  <a:lnTo>
                    <a:pt x="184" y="10"/>
                  </a:lnTo>
                  <a:lnTo>
                    <a:pt x="185" y="9"/>
                  </a:lnTo>
                  <a:lnTo>
                    <a:pt x="186" y="8"/>
                  </a:lnTo>
                  <a:lnTo>
                    <a:pt x="187" y="7"/>
                  </a:lnTo>
                  <a:lnTo>
                    <a:pt x="187" y="6"/>
                  </a:lnTo>
                  <a:lnTo>
                    <a:pt x="187" y="4"/>
                  </a:lnTo>
                  <a:lnTo>
                    <a:pt x="188" y="4"/>
                  </a:lnTo>
                  <a:lnTo>
                    <a:pt x="188" y="3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1" y="2"/>
                  </a:lnTo>
                  <a:lnTo>
                    <a:pt x="190" y="1"/>
                  </a:lnTo>
                  <a:lnTo>
                    <a:pt x="191" y="1"/>
                  </a:lnTo>
                  <a:lnTo>
                    <a:pt x="192" y="1"/>
                  </a:lnTo>
                  <a:lnTo>
                    <a:pt x="192" y="0"/>
                  </a:lnTo>
                  <a:lnTo>
                    <a:pt x="193" y="0"/>
                  </a:lnTo>
                  <a:lnTo>
                    <a:pt x="193" y="1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4" y="1"/>
                  </a:lnTo>
                  <a:lnTo>
                    <a:pt x="196" y="1"/>
                  </a:lnTo>
                  <a:lnTo>
                    <a:pt x="196" y="0"/>
                  </a:lnTo>
                  <a:lnTo>
                    <a:pt x="197" y="0"/>
                  </a:lnTo>
                  <a:lnTo>
                    <a:pt x="197" y="1"/>
                  </a:lnTo>
                  <a:lnTo>
                    <a:pt x="198" y="1"/>
                  </a:lnTo>
                  <a:lnTo>
                    <a:pt x="199" y="1"/>
                  </a:lnTo>
                  <a:lnTo>
                    <a:pt x="199" y="2"/>
                  </a:lnTo>
                  <a:lnTo>
                    <a:pt x="200" y="3"/>
                  </a:lnTo>
                  <a:lnTo>
                    <a:pt x="201" y="4"/>
                  </a:lnTo>
                  <a:lnTo>
                    <a:pt x="203" y="6"/>
                  </a:lnTo>
                  <a:lnTo>
                    <a:pt x="203" y="7"/>
                  </a:lnTo>
                  <a:lnTo>
                    <a:pt x="201" y="8"/>
                  </a:lnTo>
                  <a:lnTo>
                    <a:pt x="201" y="9"/>
                  </a:lnTo>
                  <a:lnTo>
                    <a:pt x="201" y="10"/>
                  </a:lnTo>
                  <a:lnTo>
                    <a:pt x="200" y="11"/>
                  </a:lnTo>
                  <a:lnTo>
                    <a:pt x="200" y="13"/>
                  </a:lnTo>
                  <a:lnTo>
                    <a:pt x="201" y="13"/>
                  </a:lnTo>
                  <a:lnTo>
                    <a:pt x="203" y="13"/>
                  </a:lnTo>
                  <a:lnTo>
                    <a:pt x="205" y="13"/>
                  </a:lnTo>
                  <a:lnTo>
                    <a:pt x="206" y="13"/>
                  </a:lnTo>
                  <a:lnTo>
                    <a:pt x="207" y="13"/>
                  </a:lnTo>
                  <a:lnTo>
                    <a:pt x="207" y="14"/>
                  </a:lnTo>
                  <a:lnTo>
                    <a:pt x="207" y="15"/>
                  </a:lnTo>
                  <a:lnTo>
                    <a:pt x="206" y="15"/>
                  </a:lnTo>
                  <a:lnTo>
                    <a:pt x="206" y="16"/>
                  </a:lnTo>
                  <a:lnTo>
                    <a:pt x="206" y="17"/>
                  </a:lnTo>
                  <a:lnTo>
                    <a:pt x="205" y="19"/>
                  </a:lnTo>
                  <a:lnTo>
                    <a:pt x="205" y="20"/>
                  </a:lnTo>
                  <a:lnTo>
                    <a:pt x="205" y="21"/>
                  </a:lnTo>
                  <a:lnTo>
                    <a:pt x="205" y="22"/>
                  </a:lnTo>
                  <a:lnTo>
                    <a:pt x="205" y="23"/>
                  </a:lnTo>
                  <a:lnTo>
                    <a:pt x="205" y="24"/>
                  </a:lnTo>
                  <a:lnTo>
                    <a:pt x="205" y="26"/>
                  </a:lnTo>
                  <a:lnTo>
                    <a:pt x="205" y="27"/>
                  </a:lnTo>
                  <a:lnTo>
                    <a:pt x="205" y="28"/>
                  </a:lnTo>
                  <a:lnTo>
                    <a:pt x="204" y="29"/>
                  </a:lnTo>
                  <a:lnTo>
                    <a:pt x="204" y="30"/>
                  </a:lnTo>
                  <a:lnTo>
                    <a:pt x="204" y="32"/>
                  </a:lnTo>
                  <a:lnTo>
                    <a:pt x="204" y="33"/>
                  </a:lnTo>
                  <a:lnTo>
                    <a:pt x="204" y="34"/>
                  </a:lnTo>
                  <a:lnTo>
                    <a:pt x="204" y="35"/>
                  </a:lnTo>
                  <a:lnTo>
                    <a:pt x="204" y="36"/>
                  </a:lnTo>
                  <a:lnTo>
                    <a:pt x="205" y="36"/>
                  </a:lnTo>
                  <a:lnTo>
                    <a:pt x="205" y="37"/>
                  </a:lnTo>
                  <a:lnTo>
                    <a:pt x="206" y="39"/>
                  </a:lnTo>
                  <a:lnTo>
                    <a:pt x="206" y="40"/>
                  </a:lnTo>
                  <a:lnTo>
                    <a:pt x="206" y="41"/>
                  </a:lnTo>
                  <a:lnTo>
                    <a:pt x="207" y="41"/>
                  </a:lnTo>
                  <a:lnTo>
                    <a:pt x="209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2" y="41"/>
                  </a:lnTo>
                  <a:lnTo>
                    <a:pt x="217" y="37"/>
                  </a:lnTo>
                  <a:lnTo>
                    <a:pt x="218" y="37"/>
                  </a:lnTo>
                  <a:lnTo>
                    <a:pt x="218" y="36"/>
                  </a:lnTo>
                  <a:lnTo>
                    <a:pt x="219" y="36"/>
                  </a:lnTo>
                  <a:lnTo>
                    <a:pt x="220" y="35"/>
                  </a:lnTo>
                  <a:lnTo>
                    <a:pt x="222" y="34"/>
                  </a:lnTo>
                  <a:lnTo>
                    <a:pt x="223" y="34"/>
                  </a:lnTo>
                  <a:lnTo>
                    <a:pt x="224" y="35"/>
                  </a:lnTo>
                  <a:lnTo>
                    <a:pt x="225" y="34"/>
                  </a:lnTo>
                  <a:lnTo>
                    <a:pt x="227" y="34"/>
                  </a:lnTo>
                  <a:lnTo>
                    <a:pt x="227" y="33"/>
                  </a:lnTo>
                  <a:lnTo>
                    <a:pt x="229" y="32"/>
                  </a:lnTo>
                  <a:lnTo>
                    <a:pt x="229" y="30"/>
                  </a:lnTo>
                  <a:lnTo>
                    <a:pt x="229" y="29"/>
                  </a:lnTo>
                  <a:lnTo>
                    <a:pt x="230" y="29"/>
                  </a:lnTo>
                  <a:lnTo>
                    <a:pt x="231" y="28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5" y="26"/>
                  </a:lnTo>
                  <a:lnTo>
                    <a:pt x="236" y="26"/>
                  </a:lnTo>
                  <a:lnTo>
                    <a:pt x="236" y="24"/>
                  </a:lnTo>
                  <a:lnTo>
                    <a:pt x="237" y="24"/>
                  </a:lnTo>
                  <a:lnTo>
                    <a:pt x="238" y="23"/>
                  </a:lnTo>
                  <a:lnTo>
                    <a:pt x="239" y="23"/>
                  </a:lnTo>
                  <a:lnTo>
                    <a:pt x="240" y="23"/>
                  </a:lnTo>
                  <a:lnTo>
                    <a:pt x="242" y="23"/>
                  </a:lnTo>
                  <a:lnTo>
                    <a:pt x="243" y="23"/>
                  </a:lnTo>
                  <a:lnTo>
                    <a:pt x="245" y="23"/>
                  </a:lnTo>
                  <a:lnTo>
                    <a:pt x="246" y="24"/>
                  </a:lnTo>
                  <a:lnTo>
                    <a:pt x="248" y="24"/>
                  </a:lnTo>
                  <a:lnTo>
                    <a:pt x="248" y="26"/>
                  </a:lnTo>
                  <a:lnTo>
                    <a:pt x="248" y="27"/>
                  </a:lnTo>
                  <a:lnTo>
                    <a:pt x="246" y="27"/>
                  </a:lnTo>
                  <a:lnTo>
                    <a:pt x="245" y="27"/>
                  </a:lnTo>
                  <a:lnTo>
                    <a:pt x="245" y="28"/>
                  </a:lnTo>
                  <a:lnTo>
                    <a:pt x="244" y="28"/>
                  </a:lnTo>
                  <a:lnTo>
                    <a:pt x="245" y="29"/>
                  </a:lnTo>
                  <a:lnTo>
                    <a:pt x="246" y="28"/>
                  </a:lnTo>
                  <a:lnTo>
                    <a:pt x="246" y="29"/>
                  </a:lnTo>
                  <a:lnTo>
                    <a:pt x="248" y="29"/>
                  </a:lnTo>
                  <a:lnTo>
                    <a:pt x="249" y="29"/>
                  </a:lnTo>
                  <a:lnTo>
                    <a:pt x="249" y="28"/>
                  </a:lnTo>
                  <a:lnTo>
                    <a:pt x="250" y="28"/>
                  </a:lnTo>
                  <a:lnTo>
                    <a:pt x="251" y="28"/>
                  </a:lnTo>
                  <a:lnTo>
                    <a:pt x="252" y="28"/>
                  </a:lnTo>
                  <a:lnTo>
                    <a:pt x="253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7" y="24"/>
                  </a:lnTo>
                  <a:lnTo>
                    <a:pt x="257" y="24"/>
                  </a:lnTo>
                  <a:lnTo>
                    <a:pt x="258" y="24"/>
                  </a:lnTo>
                  <a:lnTo>
                    <a:pt x="259" y="24"/>
                  </a:lnTo>
                  <a:lnTo>
                    <a:pt x="261" y="24"/>
                  </a:lnTo>
                  <a:lnTo>
                    <a:pt x="261" y="26"/>
                  </a:lnTo>
                  <a:lnTo>
                    <a:pt x="262" y="26"/>
                  </a:lnTo>
                  <a:lnTo>
                    <a:pt x="263" y="26"/>
                  </a:lnTo>
                  <a:lnTo>
                    <a:pt x="264" y="24"/>
                  </a:lnTo>
                  <a:lnTo>
                    <a:pt x="266" y="27"/>
                  </a:lnTo>
                  <a:lnTo>
                    <a:pt x="268" y="27"/>
                  </a:lnTo>
                  <a:lnTo>
                    <a:pt x="268" y="28"/>
                  </a:lnTo>
                  <a:lnTo>
                    <a:pt x="269" y="29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05" name="Freeform 560">
              <a:extLst>
                <a:ext uri="{FF2B5EF4-FFF2-40B4-BE49-F238E27FC236}">
                  <a16:creationId xmlns:a16="http://schemas.microsoft.com/office/drawing/2014/main" id="{54E771B4-F4B1-4B3A-0893-C8752BB96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956" y="1851174"/>
              <a:ext cx="57150" cy="69850"/>
            </a:xfrm>
            <a:custGeom>
              <a:avLst/>
              <a:gdLst>
                <a:gd name="T0" fmla="*/ 16 w 36"/>
                <a:gd name="T1" fmla="*/ 4 h 44"/>
                <a:gd name="T2" fmla="*/ 21 w 36"/>
                <a:gd name="T3" fmla="*/ 7 h 44"/>
                <a:gd name="T4" fmla="*/ 22 w 36"/>
                <a:gd name="T5" fmla="*/ 10 h 44"/>
                <a:gd name="T6" fmla="*/ 23 w 36"/>
                <a:gd name="T7" fmla="*/ 11 h 44"/>
                <a:gd name="T8" fmla="*/ 25 w 36"/>
                <a:gd name="T9" fmla="*/ 12 h 44"/>
                <a:gd name="T10" fmla="*/ 28 w 36"/>
                <a:gd name="T11" fmla="*/ 12 h 44"/>
                <a:gd name="T12" fmla="*/ 30 w 36"/>
                <a:gd name="T13" fmla="*/ 14 h 44"/>
                <a:gd name="T14" fmla="*/ 32 w 36"/>
                <a:gd name="T15" fmla="*/ 15 h 44"/>
                <a:gd name="T16" fmla="*/ 35 w 36"/>
                <a:gd name="T17" fmla="*/ 17 h 44"/>
                <a:gd name="T18" fmla="*/ 35 w 36"/>
                <a:gd name="T19" fmla="*/ 20 h 44"/>
                <a:gd name="T20" fmla="*/ 32 w 36"/>
                <a:gd name="T21" fmla="*/ 21 h 44"/>
                <a:gd name="T22" fmla="*/ 30 w 36"/>
                <a:gd name="T23" fmla="*/ 23 h 44"/>
                <a:gd name="T24" fmla="*/ 31 w 36"/>
                <a:gd name="T25" fmla="*/ 26 h 44"/>
                <a:gd name="T26" fmla="*/ 29 w 36"/>
                <a:gd name="T27" fmla="*/ 27 h 44"/>
                <a:gd name="T28" fmla="*/ 26 w 36"/>
                <a:gd name="T29" fmla="*/ 28 h 44"/>
                <a:gd name="T30" fmla="*/ 24 w 36"/>
                <a:gd name="T31" fmla="*/ 27 h 44"/>
                <a:gd name="T32" fmla="*/ 24 w 36"/>
                <a:gd name="T33" fmla="*/ 25 h 44"/>
                <a:gd name="T34" fmla="*/ 22 w 36"/>
                <a:gd name="T35" fmla="*/ 25 h 44"/>
                <a:gd name="T36" fmla="*/ 22 w 36"/>
                <a:gd name="T37" fmla="*/ 26 h 44"/>
                <a:gd name="T38" fmla="*/ 21 w 36"/>
                <a:gd name="T39" fmla="*/ 28 h 44"/>
                <a:gd name="T40" fmla="*/ 19 w 36"/>
                <a:gd name="T41" fmla="*/ 32 h 44"/>
                <a:gd name="T42" fmla="*/ 17 w 36"/>
                <a:gd name="T43" fmla="*/ 37 h 44"/>
                <a:gd name="T44" fmla="*/ 18 w 36"/>
                <a:gd name="T45" fmla="*/ 39 h 44"/>
                <a:gd name="T46" fmla="*/ 18 w 36"/>
                <a:gd name="T47" fmla="*/ 43 h 44"/>
                <a:gd name="T48" fmla="*/ 16 w 36"/>
                <a:gd name="T49" fmla="*/ 43 h 44"/>
                <a:gd name="T50" fmla="*/ 15 w 36"/>
                <a:gd name="T51" fmla="*/ 40 h 44"/>
                <a:gd name="T52" fmla="*/ 12 w 36"/>
                <a:gd name="T53" fmla="*/ 38 h 44"/>
                <a:gd name="T54" fmla="*/ 11 w 36"/>
                <a:gd name="T55" fmla="*/ 37 h 44"/>
                <a:gd name="T56" fmla="*/ 9 w 36"/>
                <a:gd name="T57" fmla="*/ 33 h 44"/>
                <a:gd name="T58" fmla="*/ 8 w 36"/>
                <a:gd name="T59" fmla="*/ 32 h 44"/>
                <a:gd name="T60" fmla="*/ 6 w 36"/>
                <a:gd name="T61" fmla="*/ 32 h 44"/>
                <a:gd name="T62" fmla="*/ 5 w 36"/>
                <a:gd name="T63" fmla="*/ 30 h 44"/>
                <a:gd name="T64" fmla="*/ 3 w 36"/>
                <a:gd name="T65" fmla="*/ 28 h 44"/>
                <a:gd name="T66" fmla="*/ 5 w 36"/>
                <a:gd name="T67" fmla="*/ 28 h 44"/>
                <a:gd name="T68" fmla="*/ 2 w 36"/>
                <a:gd name="T69" fmla="*/ 28 h 44"/>
                <a:gd name="T70" fmla="*/ 0 w 36"/>
                <a:gd name="T71" fmla="*/ 28 h 44"/>
                <a:gd name="T72" fmla="*/ 0 w 36"/>
                <a:gd name="T73" fmla="*/ 26 h 44"/>
                <a:gd name="T74" fmla="*/ 3 w 36"/>
                <a:gd name="T75" fmla="*/ 24 h 44"/>
                <a:gd name="T76" fmla="*/ 0 w 36"/>
                <a:gd name="T77" fmla="*/ 21 h 44"/>
                <a:gd name="T78" fmla="*/ 0 w 36"/>
                <a:gd name="T79" fmla="*/ 18 h 44"/>
                <a:gd name="T80" fmla="*/ 2 w 36"/>
                <a:gd name="T81" fmla="*/ 14 h 44"/>
                <a:gd name="T82" fmla="*/ 4 w 36"/>
                <a:gd name="T83" fmla="*/ 12 h 44"/>
                <a:gd name="T84" fmla="*/ 5 w 36"/>
                <a:gd name="T85" fmla="*/ 8 h 44"/>
                <a:gd name="T86" fmla="*/ 10 w 36"/>
                <a:gd name="T87" fmla="*/ 6 h 44"/>
                <a:gd name="T88" fmla="*/ 11 w 36"/>
                <a:gd name="T89" fmla="*/ 8 h 44"/>
                <a:gd name="T90" fmla="*/ 12 w 36"/>
                <a:gd name="T91" fmla="*/ 6 h 44"/>
                <a:gd name="T92" fmla="*/ 10 w 36"/>
                <a:gd name="T93" fmla="*/ 2 h 44"/>
                <a:gd name="T94" fmla="*/ 12 w 36"/>
                <a:gd name="T95" fmla="*/ 1 h 44"/>
                <a:gd name="T96" fmla="*/ 15 w 36"/>
                <a:gd name="T97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" h="44">
                  <a:moveTo>
                    <a:pt x="15" y="1"/>
                  </a:moveTo>
                  <a:lnTo>
                    <a:pt x="15" y="2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9" y="6"/>
                  </a:lnTo>
                  <a:lnTo>
                    <a:pt x="21" y="7"/>
                  </a:lnTo>
                  <a:lnTo>
                    <a:pt x="21" y="8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4" y="11"/>
                  </a:lnTo>
                  <a:lnTo>
                    <a:pt x="24" y="12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6" y="13"/>
                  </a:lnTo>
                  <a:lnTo>
                    <a:pt x="28" y="12"/>
                  </a:lnTo>
                  <a:lnTo>
                    <a:pt x="29" y="12"/>
                  </a:lnTo>
                  <a:lnTo>
                    <a:pt x="29" y="13"/>
                  </a:lnTo>
                  <a:lnTo>
                    <a:pt x="30" y="14"/>
                  </a:lnTo>
                  <a:lnTo>
                    <a:pt x="31" y="14"/>
                  </a:lnTo>
                  <a:lnTo>
                    <a:pt x="31" y="15"/>
                  </a:lnTo>
                  <a:lnTo>
                    <a:pt x="32" y="15"/>
                  </a:lnTo>
                  <a:lnTo>
                    <a:pt x="34" y="15"/>
                  </a:lnTo>
                  <a:lnTo>
                    <a:pt x="34" y="17"/>
                  </a:lnTo>
                  <a:lnTo>
                    <a:pt x="35" y="17"/>
                  </a:lnTo>
                  <a:lnTo>
                    <a:pt x="36" y="18"/>
                  </a:lnTo>
                  <a:lnTo>
                    <a:pt x="36" y="19"/>
                  </a:lnTo>
                  <a:lnTo>
                    <a:pt x="35" y="20"/>
                  </a:lnTo>
                  <a:lnTo>
                    <a:pt x="34" y="20"/>
                  </a:lnTo>
                  <a:lnTo>
                    <a:pt x="34" y="21"/>
                  </a:lnTo>
                  <a:lnTo>
                    <a:pt x="32" y="21"/>
                  </a:lnTo>
                  <a:lnTo>
                    <a:pt x="31" y="21"/>
                  </a:lnTo>
                  <a:lnTo>
                    <a:pt x="30" y="21"/>
                  </a:lnTo>
                  <a:lnTo>
                    <a:pt x="30" y="23"/>
                  </a:lnTo>
                  <a:lnTo>
                    <a:pt x="31" y="24"/>
                  </a:lnTo>
                  <a:lnTo>
                    <a:pt x="31" y="25"/>
                  </a:lnTo>
                  <a:lnTo>
                    <a:pt x="31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9" y="27"/>
                  </a:lnTo>
                  <a:lnTo>
                    <a:pt x="28" y="27"/>
                  </a:lnTo>
                  <a:lnTo>
                    <a:pt x="26" y="27"/>
                  </a:lnTo>
                  <a:lnTo>
                    <a:pt x="26" y="28"/>
                  </a:lnTo>
                  <a:lnTo>
                    <a:pt x="25" y="28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4" y="25"/>
                  </a:lnTo>
                  <a:lnTo>
                    <a:pt x="24" y="24"/>
                  </a:lnTo>
                  <a:lnTo>
                    <a:pt x="23" y="25"/>
                  </a:lnTo>
                  <a:lnTo>
                    <a:pt x="22" y="25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7"/>
                  </a:lnTo>
                  <a:lnTo>
                    <a:pt x="22" y="28"/>
                  </a:lnTo>
                  <a:lnTo>
                    <a:pt x="21" y="28"/>
                  </a:lnTo>
                  <a:lnTo>
                    <a:pt x="21" y="30"/>
                  </a:lnTo>
                  <a:lnTo>
                    <a:pt x="19" y="31"/>
                  </a:lnTo>
                  <a:lnTo>
                    <a:pt x="19" y="32"/>
                  </a:lnTo>
                  <a:lnTo>
                    <a:pt x="17" y="34"/>
                  </a:lnTo>
                  <a:lnTo>
                    <a:pt x="17" y="36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8"/>
                  </a:lnTo>
                  <a:lnTo>
                    <a:pt x="18" y="39"/>
                  </a:lnTo>
                  <a:lnTo>
                    <a:pt x="18" y="40"/>
                  </a:lnTo>
                  <a:lnTo>
                    <a:pt x="18" y="41"/>
                  </a:lnTo>
                  <a:lnTo>
                    <a:pt x="18" y="43"/>
                  </a:lnTo>
                  <a:lnTo>
                    <a:pt x="18" y="44"/>
                  </a:lnTo>
                  <a:lnTo>
                    <a:pt x="17" y="43"/>
                  </a:lnTo>
                  <a:lnTo>
                    <a:pt x="16" y="43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3" y="37"/>
                  </a:lnTo>
                  <a:lnTo>
                    <a:pt x="12" y="37"/>
                  </a:lnTo>
                  <a:lnTo>
                    <a:pt x="11" y="37"/>
                  </a:lnTo>
                  <a:lnTo>
                    <a:pt x="11" y="36"/>
                  </a:lnTo>
                  <a:lnTo>
                    <a:pt x="10" y="34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8" y="33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2"/>
                  </a:lnTo>
                  <a:lnTo>
                    <a:pt x="5" y="31"/>
                  </a:lnTo>
                  <a:lnTo>
                    <a:pt x="5" y="30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7"/>
                  </a:lnTo>
                  <a:lnTo>
                    <a:pt x="4" y="28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6"/>
                  </a:lnTo>
                  <a:lnTo>
                    <a:pt x="3" y="25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2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8"/>
                  </a:lnTo>
                  <a:lnTo>
                    <a:pt x="8" y="6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1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1" y="0"/>
                  </a:lnTo>
                  <a:lnTo>
                    <a:pt x="12" y="1"/>
                  </a:lnTo>
                  <a:lnTo>
                    <a:pt x="13" y="1"/>
                  </a:lnTo>
                  <a:lnTo>
                    <a:pt x="15" y="0"/>
                  </a:lnTo>
                  <a:lnTo>
                    <a:pt x="15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06" name="Freeform 561">
              <a:extLst>
                <a:ext uri="{FF2B5EF4-FFF2-40B4-BE49-F238E27FC236}">
                  <a16:creationId xmlns:a16="http://schemas.microsoft.com/office/drawing/2014/main" id="{42224561-7775-EC4C-2D01-7F7EB0806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581" y="1779737"/>
              <a:ext cx="114300" cy="112713"/>
            </a:xfrm>
            <a:custGeom>
              <a:avLst/>
              <a:gdLst>
                <a:gd name="T0" fmla="*/ 66 w 72"/>
                <a:gd name="T1" fmla="*/ 11 h 71"/>
                <a:gd name="T2" fmla="*/ 67 w 72"/>
                <a:gd name="T3" fmla="*/ 15 h 71"/>
                <a:gd name="T4" fmla="*/ 63 w 72"/>
                <a:gd name="T5" fmla="*/ 20 h 71"/>
                <a:gd name="T6" fmla="*/ 63 w 72"/>
                <a:gd name="T7" fmla="*/ 26 h 71"/>
                <a:gd name="T8" fmla="*/ 68 w 72"/>
                <a:gd name="T9" fmla="*/ 28 h 71"/>
                <a:gd name="T10" fmla="*/ 71 w 72"/>
                <a:gd name="T11" fmla="*/ 30 h 71"/>
                <a:gd name="T12" fmla="*/ 72 w 72"/>
                <a:gd name="T13" fmla="*/ 34 h 71"/>
                <a:gd name="T14" fmla="*/ 67 w 72"/>
                <a:gd name="T15" fmla="*/ 34 h 71"/>
                <a:gd name="T16" fmla="*/ 68 w 72"/>
                <a:gd name="T17" fmla="*/ 39 h 71"/>
                <a:gd name="T18" fmla="*/ 71 w 72"/>
                <a:gd name="T19" fmla="*/ 44 h 71"/>
                <a:gd name="T20" fmla="*/ 66 w 72"/>
                <a:gd name="T21" fmla="*/ 44 h 71"/>
                <a:gd name="T22" fmla="*/ 63 w 72"/>
                <a:gd name="T23" fmla="*/ 46 h 71"/>
                <a:gd name="T24" fmla="*/ 60 w 72"/>
                <a:gd name="T25" fmla="*/ 49 h 71"/>
                <a:gd name="T26" fmla="*/ 61 w 72"/>
                <a:gd name="T27" fmla="*/ 53 h 71"/>
                <a:gd name="T28" fmla="*/ 58 w 72"/>
                <a:gd name="T29" fmla="*/ 51 h 71"/>
                <a:gd name="T30" fmla="*/ 54 w 72"/>
                <a:gd name="T31" fmla="*/ 59 h 71"/>
                <a:gd name="T32" fmla="*/ 50 w 72"/>
                <a:gd name="T33" fmla="*/ 63 h 71"/>
                <a:gd name="T34" fmla="*/ 53 w 72"/>
                <a:gd name="T35" fmla="*/ 68 h 71"/>
                <a:gd name="T36" fmla="*/ 49 w 72"/>
                <a:gd name="T37" fmla="*/ 71 h 71"/>
                <a:gd name="T38" fmla="*/ 43 w 72"/>
                <a:gd name="T39" fmla="*/ 66 h 71"/>
                <a:gd name="T40" fmla="*/ 40 w 72"/>
                <a:gd name="T41" fmla="*/ 64 h 71"/>
                <a:gd name="T42" fmla="*/ 36 w 72"/>
                <a:gd name="T43" fmla="*/ 63 h 71"/>
                <a:gd name="T44" fmla="*/ 36 w 72"/>
                <a:gd name="T45" fmla="*/ 59 h 71"/>
                <a:gd name="T46" fmla="*/ 30 w 72"/>
                <a:gd name="T47" fmla="*/ 53 h 71"/>
                <a:gd name="T48" fmla="*/ 28 w 72"/>
                <a:gd name="T49" fmla="*/ 47 h 71"/>
                <a:gd name="T50" fmla="*/ 23 w 72"/>
                <a:gd name="T51" fmla="*/ 44 h 71"/>
                <a:gd name="T52" fmla="*/ 16 w 72"/>
                <a:gd name="T53" fmla="*/ 38 h 71"/>
                <a:gd name="T54" fmla="*/ 14 w 72"/>
                <a:gd name="T55" fmla="*/ 33 h 71"/>
                <a:gd name="T56" fmla="*/ 10 w 72"/>
                <a:gd name="T57" fmla="*/ 30 h 71"/>
                <a:gd name="T58" fmla="*/ 9 w 72"/>
                <a:gd name="T59" fmla="*/ 24 h 71"/>
                <a:gd name="T60" fmla="*/ 7 w 72"/>
                <a:gd name="T61" fmla="*/ 20 h 71"/>
                <a:gd name="T62" fmla="*/ 6 w 72"/>
                <a:gd name="T63" fmla="*/ 17 h 71"/>
                <a:gd name="T64" fmla="*/ 3 w 72"/>
                <a:gd name="T65" fmla="*/ 15 h 71"/>
                <a:gd name="T66" fmla="*/ 0 w 72"/>
                <a:gd name="T67" fmla="*/ 13 h 71"/>
                <a:gd name="T68" fmla="*/ 1 w 72"/>
                <a:gd name="T69" fmla="*/ 10 h 71"/>
                <a:gd name="T70" fmla="*/ 2 w 72"/>
                <a:gd name="T71" fmla="*/ 2 h 71"/>
                <a:gd name="T72" fmla="*/ 7 w 72"/>
                <a:gd name="T73" fmla="*/ 4 h 71"/>
                <a:gd name="T74" fmla="*/ 10 w 72"/>
                <a:gd name="T75" fmla="*/ 8 h 71"/>
                <a:gd name="T76" fmla="*/ 14 w 72"/>
                <a:gd name="T77" fmla="*/ 5 h 71"/>
                <a:gd name="T78" fmla="*/ 20 w 72"/>
                <a:gd name="T79" fmla="*/ 2 h 71"/>
                <a:gd name="T80" fmla="*/ 22 w 72"/>
                <a:gd name="T81" fmla="*/ 1 h 71"/>
                <a:gd name="T82" fmla="*/ 24 w 72"/>
                <a:gd name="T83" fmla="*/ 2 h 71"/>
                <a:gd name="T84" fmla="*/ 30 w 72"/>
                <a:gd name="T85" fmla="*/ 4 h 71"/>
                <a:gd name="T86" fmla="*/ 33 w 72"/>
                <a:gd name="T87" fmla="*/ 5 h 71"/>
                <a:gd name="T88" fmla="*/ 37 w 72"/>
                <a:gd name="T89" fmla="*/ 5 h 71"/>
                <a:gd name="T90" fmla="*/ 43 w 72"/>
                <a:gd name="T91" fmla="*/ 5 h 71"/>
                <a:gd name="T92" fmla="*/ 46 w 72"/>
                <a:gd name="T93" fmla="*/ 6 h 71"/>
                <a:gd name="T94" fmla="*/ 49 w 72"/>
                <a:gd name="T95" fmla="*/ 5 h 71"/>
                <a:gd name="T96" fmla="*/ 53 w 72"/>
                <a:gd name="T97" fmla="*/ 6 h 71"/>
                <a:gd name="T98" fmla="*/ 56 w 72"/>
                <a:gd name="T99" fmla="*/ 7 h 71"/>
                <a:gd name="T100" fmla="*/ 58 w 72"/>
                <a:gd name="T101" fmla="*/ 1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2" h="71">
                  <a:moveTo>
                    <a:pt x="61" y="12"/>
                  </a:moveTo>
                  <a:lnTo>
                    <a:pt x="62" y="12"/>
                  </a:lnTo>
                  <a:lnTo>
                    <a:pt x="63" y="12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7" y="11"/>
                  </a:lnTo>
                  <a:lnTo>
                    <a:pt x="68" y="11"/>
                  </a:lnTo>
                  <a:lnTo>
                    <a:pt x="68" y="12"/>
                  </a:lnTo>
                  <a:lnTo>
                    <a:pt x="68" y="14"/>
                  </a:lnTo>
                  <a:lnTo>
                    <a:pt x="67" y="15"/>
                  </a:lnTo>
                  <a:lnTo>
                    <a:pt x="66" y="17"/>
                  </a:lnTo>
                  <a:lnTo>
                    <a:pt x="66" y="18"/>
                  </a:lnTo>
                  <a:lnTo>
                    <a:pt x="65" y="19"/>
                  </a:lnTo>
                  <a:lnTo>
                    <a:pt x="65" y="20"/>
                  </a:lnTo>
                  <a:lnTo>
                    <a:pt x="63" y="20"/>
                  </a:lnTo>
                  <a:lnTo>
                    <a:pt x="63" y="21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3" y="26"/>
                  </a:lnTo>
                  <a:lnTo>
                    <a:pt x="65" y="26"/>
                  </a:lnTo>
                  <a:lnTo>
                    <a:pt x="66" y="27"/>
                  </a:lnTo>
                  <a:lnTo>
                    <a:pt x="67" y="27"/>
                  </a:lnTo>
                  <a:lnTo>
                    <a:pt x="68" y="27"/>
                  </a:lnTo>
                  <a:lnTo>
                    <a:pt x="68" y="28"/>
                  </a:lnTo>
                  <a:lnTo>
                    <a:pt x="68" y="30"/>
                  </a:lnTo>
                  <a:lnTo>
                    <a:pt x="69" y="30"/>
                  </a:lnTo>
                  <a:lnTo>
                    <a:pt x="69" y="31"/>
                  </a:lnTo>
                  <a:lnTo>
                    <a:pt x="71" y="31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2" y="32"/>
                  </a:lnTo>
                  <a:lnTo>
                    <a:pt x="72" y="33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1" y="36"/>
                  </a:lnTo>
                  <a:lnTo>
                    <a:pt x="69" y="34"/>
                  </a:lnTo>
                  <a:lnTo>
                    <a:pt x="68" y="36"/>
                  </a:lnTo>
                  <a:lnTo>
                    <a:pt x="68" y="34"/>
                  </a:lnTo>
                  <a:lnTo>
                    <a:pt x="67" y="34"/>
                  </a:lnTo>
                  <a:lnTo>
                    <a:pt x="66" y="34"/>
                  </a:lnTo>
                  <a:lnTo>
                    <a:pt x="66" y="36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8" y="39"/>
                  </a:lnTo>
                  <a:lnTo>
                    <a:pt x="71" y="40"/>
                  </a:lnTo>
                  <a:lnTo>
                    <a:pt x="71" y="41"/>
                  </a:lnTo>
                  <a:lnTo>
                    <a:pt x="71" y="43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4"/>
                  </a:lnTo>
                  <a:lnTo>
                    <a:pt x="67" y="44"/>
                  </a:lnTo>
                  <a:lnTo>
                    <a:pt x="66" y="44"/>
                  </a:lnTo>
                  <a:lnTo>
                    <a:pt x="66" y="45"/>
                  </a:lnTo>
                  <a:lnTo>
                    <a:pt x="66" y="46"/>
                  </a:lnTo>
                  <a:lnTo>
                    <a:pt x="65" y="46"/>
                  </a:lnTo>
                  <a:lnTo>
                    <a:pt x="65" y="45"/>
                  </a:lnTo>
                  <a:lnTo>
                    <a:pt x="63" y="46"/>
                  </a:lnTo>
                  <a:lnTo>
                    <a:pt x="62" y="46"/>
                  </a:lnTo>
                  <a:lnTo>
                    <a:pt x="61" y="45"/>
                  </a:lnTo>
                  <a:lnTo>
                    <a:pt x="60" y="46"/>
                  </a:lnTo>
                  <a:lnTo>
                    <a:pt x="60" y="47"/>
                  </a:lnTo>
                  <a:lnTo>
                    <a:pt x="60" y="49"/>
                  </a:lnTo>
                  <a:lnTo>
                    <a:pt x="61" y="49"/>
                  </a:lnTo>
                  <a:lnTo>
                    <a:pt x="62" y="51"/>
                  </a:lnTo>
                  <a:lnTo>
                    <a:pt x="62" y="52"/>
                  </a:lnTo>
                  <a:lnTo>
                    <a:pt x="61" y="52"/>
                  </a:lnTo>
                  <a:lnTo>
                    <a:pt x="61" y="53"/>
                  </a:lnTo>
                  <a:lnTo>
                    <a:pt x="61" y="52"/>
                  </a:lnTo>
                  <a:lnTo>
                    <a:pt x="60" y="52"/>
                  </a:lnTo>
                  <a:lnTo>
                    <a:pt x="60" y="51"/>
                  </a:lnTo>
                  <a:lnTo>
                    <a:pt x="59" y="51"/>
                  </a:lnTo>
                  <a:lnTo>
                    <a:pt x="58" y="51"/>
                  </a:lnTo>
                  <a:lnTo>
                    <a:pt x="55" y="53"/>
                  </a:lnTo>
                  <a:lnTo>
                    <a:pt x="55" y="55"/>
                  </a:lnTo>
                  <a:lnTo>
                    <a:pt x="54" y="56"/>
                  </a:lnTo>
                  <a:lnTo>
                    <a:pt x="54" y="57"/>
                  </a:lnTo>
                  <a:lnTo>
                    <a:pt x="54" y="59"/>
                  </a:lnTo>
                  <a:lnTo>
                    <a:pt x="53" y="59"/>
                  </a:lnTo>
                  <a:lnTo>
                    <a:pt x="52" y="59"/>
                  </a:lnTo>
                  <a:lnTo>
                    <a:pt x="50" y="60"/>
                  </a:lnTo>
                  <a:lnTo>
                    <a:pt x="50" y="62"/>
                  </a:lnTo>
                  <a:lnTo>
                    <a:pt x="50" y="63"/>
                  </a:lnTo>
                  <a:lnTo>
                    <a:pt x="50" y="64"/>
                  </a:lnTo>
                  <a:lnTo>
                    <a:pt x="50" y="65"/>
                  </a:lnTo>
                  <a:lnTo>
                    <a:pt x="50" y="66"/>
                  </a:lnTo>
                  <a:lnTo>
                    <a:pt x="52" y="68"/>
                  </a:lnTo>
                  <a:lnTo>
                    <a:pt x="53" y="68"/>
                  </a:lnTo>
                  <a:lnTo>
                    <a:pt x="53" y="69"/>
                  </a:lnTo>
                  <a:lnTo>
                    <a:pt x="53" y="70"/>
                  </a:lnTo>
                  <a:lnTo>
                    <a:pt x="52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1"/>
                  </a:lnTo>
                  <a:lnTo>
                    <a:pt x="47" y="70"/>
                  </a:lnTo>
                  <a:lnTo>
                    <a:pt x="46" y="70"/>
                  </a:lnTo>
                  <a:lnTo>
                    <a:pt x="43" y="68"/>
                  </a:lnTo>
                  <a:lnTo>
                    <a:pt x="43" y="66"/>
                  </a:lnTo>
                  <a:lnTo>
                    <a:pt x="42" y="66"/>
                  </a:lnTo>
                  <a:lnTo>
                    <a:pt x="42" y="65"/>
                  </a:lnTo>
                  <a:lnTo>
                    <a:pt x="41" y="65"/>
                  </a:lnTo>
                  <a:lnTo>
                    <a:pt x="40" y="65"/>
                  </a:lnTo>
                  <a:lnTo>
                    <a:pt x="40" y="64"/>
                  </a:lnTo>
                  <a:lnTo>
                    <a:pt x="40" y="63"/>
                  </a:lnTo>
                  <a:lnTo>
                    <a:pt x="39" y="63"/>
                  </a:lnTo>
                  <a:lnTo>
                    <a:pt x="37" y="63"/>
                  </a:lnTo>
                  <a:lnTo>
                    <a:pt x="37" y="62"/>
                  </a:lnTo>
                  <a:lnTo>
                    <a:pt x="36" y="63"/>
                  </a:lnTo>
                  <a:lnTo>
                    <a:pt x="34" y="62"/>
                  </a:lnTo>
                  <a:lnTo>
                    <a:pt x="35" y="62"/>
                  </a:lnTo>
                  <a:lnTo>
                    <a:pt x="36" y="62"/>
                  </a:lnTo>
                  <a:lnTo>
                    <a:pt x="36" y="60"/>
                  </a:lnTo>
                  <a:lnTo>
                    <a:pt x="36" y="59"/>
                  </a:lnTo>
                  <a:lnTo>
                    <a:pt x="35" y="58"/>
                  </a:lnTo>
                  <a:lnTo>
                    <a:pt x="33" y="56"/>
                  </a:lnTo>
                  <a:lnTo>
                    <a:pt x="32" y="56"/>
                  </a:lnTo>
                  <a:lnTo>
                    <a:pt x="32" y="55"/>
                  </a:lnTo>
                  <a:lnTo>
                    <a:pt x="30" y="53"/>
                  </a:lnTo>
                  <a:lnTo>
                    <a:pt x="29" y="52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29" y="47"/>
                  </a:lnTo>
                  <a:lnTo>
                    <a:pt x="28" y="47"/>
                  </a:lnTo>
                  <a:lnTo>
                    <a:pt x="27" y="47"/>
                  </a:lnTo>
                  <a:lnTo>
                    <a:pt x="26" y="46"/>
                  </a:lnTo>
                  <a:lnTo>
                    <a:pt x="24" y="46"/>
                  </a:lnTo>
                  <a:lnTo>
                    <a:pt x="24" y="45"/>
                  </a:lnTo>
                  <a:lnTo>
                    <a:pt x="23" y="44"/>
                  </a:lnTo>
                  <a:lnTo>
                    <a:pt x="20" y="43"/>
                  </a:lnTo>
                  <a:lnTo>
                    <a:pt x="19" y="40"/>
                  </a:lnTo>
                  <a:lnTo>
                    <a:pt x="17" y="40"/>
                  </a:lnTo>
                  <a:lnTo>
                    <a:pt x="17" y="39"/>
                  </a:lnTo>
                  <a:lnTo>
                    <a:pt x="16" y="38"/>
                  </a:lnTo>
                  <a:lnTo>
                    <a:pt x="16" y="37"/>
                  </a:lnTo>
                  <a:lnTo>
                    <a:pt x="15" y="36"/>
                  </a:lnTo>
                  <a:lnTo>
                    <a:pt x="15" y="34"/>
                  </a:lnTo>
                  <a:lnTo>
                    <a:pt x="14" y="34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3" y="32"/>
                  </a:lnTo>
                  <a:lnTo>
                    <a:pt x="11" y="32"/>
                  </a:lnTo>
                  <a:lnTo>
                    <a:pt x="11" y="31"/>
                  </a:lnTo>
                  <a:lnTo>
                    <a:pt x="10" y="30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9" y="24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8" y="21"/>
                  </a:lnTo>
                  <a:lnTo>
                    <a:pt x="8" y="20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4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7" y="4"/>
                  </a:lnTo>
                  <a:lnTo>
                    <a:pt x="8" y="5"/>
                  </a:lnTo>
                  <a:lnTo>
                    <a:pt x="8" y="6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3" y="2"/>
                  </a:lnTo>
                  <a:lnTo>
                    <a:pt x="23" y="1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29" y="4"/>
                  </a:lnTo>
                  <a:lnTo>
                    <a:pt x="30" y="4"/>
                  </a:lnTo>
                  <a:lnTo>
                    <a:pt x="30" y="5"/>
                  </a:lnTo>
                  <a:lnTo>
                    <a:pt x="32" y="5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5"/>
                  </a:lnTo>
                  <a:lnTo>
                    <a:pt x="34" y="5"/>
                  </a:lnTo>
                  <a:lnTo>
                    <a:pt x="35" y="5"/>
                  </a:lnTo>
                  <a:lnTo>
                    <a:pt x="36" y="4"/>
                  </a:lnTo>
                  <a:lnTo>
                    <a:pt x="37" y="4"/>
                  </a:lnTo>
                  <a:lnTo>
                    <a:pt x="37" y="5"/>
                  </a:lnTo>
                  <a:lnTo>
                    <a:pt x="39" y="6"/>
                  </a:lnTo>
                  <a:lnTo>
                    <a:pt x="40" y="6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5" y="6"/>
                  </a:lnTo>
                  <a:lnTo>
                    <a:pt x="46" y="6"/>
                  </a:lnTo>
                  <a:lnTo>
                    <a:pt x="46" y="5"/>
                  </a:lnTo>
                  <a:lnTo>
                    <a:pt x="46" y="4"/>
                  </a:lnTo>
                  <a:lnTo>
                    <a:pt x="47" y="4"/>
                  </a:lnTo>
                  <a:lnTo>
                    <a:pt x="48" y="5"/>
                  </a:lnTo>
                  <a:lnTo>
                    <a:pt x="49" y="5"/>
                  </a:lnTo>
                  <a:lnTo>
                    <a:pt x="50" y="6"/>
                  </a:lnTo>
                  <a:lnTo>
                    <a:pt x="52" y="6"/>
                  </a:lnTo>
                  <a:lnTo>
                    <a:pt x="52" y="7"/>
                  </a:lnTo>
                  <a:lnTo>
                    <a:pt x="53" y="7"/>
                  </a:lnTo>
                  <a:lnTo>
                    <a:pt x="53" y="6"/>
                  </a:lnTo>
                  <a:lnTo>
                    <a:pt x="52" y="6"/>
                  </a:lnTo>
                  <a:lnTo>
                    <a:pt x="53" y="6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6" y="8"/>
                  </a:lnTo>
                  <a:lnTo>
                    <a:pt x="58" y="8"/>
                  </a:lnTo>
                  <a:lnTo>
                    <a:pt x="58" y="10"/>
                  </a:lnTo>
                  <a:lnTo>
                    <a:pt x="56" y="10"/>
                  </a:lnTo>
                  <a:lnTo>
                    <a:pt x="58" y="11"/>
                  </a:lnTo>
                  <a:lnTo>
                    <a:pt x="58" y="12"/>
                  </a:lnTo>
                  <a:lnTo>
                    <a:pt x="59" y="12"/>
                  </a:lnTo>
                  <a:lnTo>
                    <a:pt x="61" y="1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07" name="Freeform 562">
              <a:extLst>
                <a:ext uri="{FF2B5EF4-FFF2-40B4-BE49-F238E27FC236}">
                  <a16:creationId xmlns:a16="http://schemas.microsoft.com/office/drawing/2014/main" id="{ACA56309-B272-28B6-8851-262AD3F33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744" y="3162449"/>
              <a:ext cx="158750" cy="169863"/>
            </a:xfrm>
            <a:custGeom>
              <a:avLst/>
              <a:gdLst>
                <a:gd name="T0" fmla="*/ 70 w 100"/>
                <a:gd name="T1" fmla="*/ 98 h 107"/>
                <a:gd name="T2" fmla="*/ 59 w 100"/>
                <a:gd name="T3" fmla="*/ 98 h 107"/>
                <a:gd name="T4" fmla="*/ 41 w 100"/>
                <a:gd name="T5" fmla="*/ 98 h 107"/>
                <a:gd name="T6" fmla="*/ 24 w 100"/>
                <a:gd name="T7" fmla="*/ 98 h 107"/>
                <a:gd name="T8" fmla="*/ 18 w 100"/>
                <a:gd name="T9" fmla="*/ 100 h 107"/>
                <a:gd name="T10" fmla="*/ 16 w 100"/>
                <a:gd name="T11" fmla="*/ 99 h 107"/>
                <a:gd name="T12" fmla="*/ 13 w 100"/>
                <a:gd name="T13" fmla="*/ 100 h 107"/>
                <a:gd name="T14" fmla="*/ 9 w 100"/>
                <a:gd name="T15" fmla="*/ 106 h 107"/>
                <a:gd name="T16" fmla="*/ 5 w 100"/>
                <a:gd name="T17" fmla="*/ 105 h 107"/>
                <a:gd name="T18" fmla="*/ 0 w 100"/>
                <a:gd name="T19" fmla="*/ 106 h 107"/>
                <a:gd name="T20" fmla="*/ 0 w 100"/>
                <a:gd name="T21" fmla="*/ 100 h 107"/>
                <a:gd name="T22" fmla="*/ 1 w 100"/>
                <a:gd name="T23" fmla="*/ 96 h 107"/>
                <a:gd name="T24" fmla="*/ 1 w 100"/>
                <a:gd name="T25" fmla="*/ 88 h 107"/>
                <a:gd name="T26" fmla="*/ 2 w 100"/>
                <a:gd name="T27" fmla="*/ 80 h 107"/>
                <a:gd name="T28" fmla="*/ 4 w 100"/>
                <a:gd name="T29" fmla="*/ 73 h 107"/>
                <a:gd name="T30" fmla="*/ 7 w 100"/>
                <a:gd name="T31" fmla="*/ 67 h 107"/>
                <a:gd name="T32" fmla="*/ 9 w 100"/>
                <a:gd name="T33" fmla="*/ 62 h 107"/>
                <a:gd name="T34" fmla="*/ 11 w 100"/>
                <a:gd name="T35" fmla="*/ 60 h 107"/>
                <a:gd name="T36" fmla="*/ 13 w 100"/>
                <a:gd name="T37" fmla="*/ 58 h 107"/>
                <a:gd name="T38" fmla="*/ 18 w 100"/>
                <a:gd name="T39" fmla="*/ 54 h 107"/>
                <a:gd name="T40" fmla="*/ 28 w 100"/>
                <a:gd name="T41" fmla="*/ 45 h 107"/>
                <a:gd name="T42" fmla="*/ 30 w 100"/>
                <a:gd name="T43" fmla="*/ 39 h 107"/>
                <a:gd name="T44" fmla="*/ 26 w 100"/>
                <a:gd name="T45" fmla="*/ 35 h 107"/>
                <a:gd name="T46" fmla="*/ 23 w 100"/>
                <a:gd name="T47" fmla="*/ 35 h 107"/>
                <a:gd name="T48" fmla="*/ 21 w 100"/>
                <a:gd name="T49" fmla="*/ 32 h 107"/>
                <a:gd name="T50" fmla="*/ 23 w 100"/>
                <a:gd name="T51" fmla="*/ 27 h 107"/>
                <a:gd name="T52" fmla="*/ 21 w 100"/>
                <a:gd name="T53" fmla="*/ 22 h 107"/>
                <a:gd name="T54" fmla="*/ 24 w 100"/>
                <a:gd name="T55" fmla="*/ 16 h 107"/>
                <a:gd name="T56" fmla="*/ 23 w 100"/>
                <a:gd name="T57" fmla="*/ 14 h 107"/>
                <a:gd name="T58" fmla="*/ 28 w 100"/>
                <a:gd name="T59" fmla="*/ 9 h 107"/>
                <a:gd name="T60" fmla="*/ 36 w 100"/>
                <a:gd name="T61" fmla="*/ 12 h 107"/>
                <a:gd name="T62" fmla="*/ 40 w 100"/>
                <a:gd name="T63" fmla="*/ 8 h 107"/>
                <a:gd name="T64" fmla="*/ 43 w 100"/>
                <a:gd name="T65" fmla="*/ 12 h 107"/>
                <a:gd name="T66" fmla="*/ 47 w 100"/>
                <a:gd name="T67" fmla="*/ 14 h 107"/>
                <a:gd name="T68" fmla="*/ 53 w 100"/>
                <a:gd name="T69" fmla="*/ 9 h 107"/>
                <a:gd name="T70" fmla="*/ 63 w 100"/>
                <a:gd name="T71" fmla="*/ 7 h 107"/>
                <a:gd name="T72" fmla="*/ 73 w 100"/>
                <a:gd name="T73" fmla="*/ 9 h 107"/>
                <a:gd name="T74" fmla="*/ 81 w 100"/>
                <a:gd name="T75" fmla="*/ 0 h 107"/>
                <a:gd name="T76" fmla="*/ 83 w 100"/>
                <a:gd name="T77" fmla="*/ 4 h 107"/>
                <a:gd name="T78" fmla="*/ 86 w 100"/>
                <a:gd name="T79" fmla="*/ 8 h 107"/>
                <a:gd name="T80" fmla="*/ 87 w 100"/>
                <a:gd name="T81" fmla="*/ 9 h 107"/>
                <a:gd name="T82" fmla="*/ 91 w 100"/>
                <a:gd name="T83" fmla="*/ 10 h 107"/>
                <a:gd name="T84" fmla="*/ 89 w 100"/>
                <a:gd name="T85" fmla="*/ 15 h 107"/>
                <a:gd name="T86" fmla="*/ 92 w 100"/>
                <a:gd name="T87" fmla="*/ 21 h 107"/>
                <a:gd name="T88" fmla="*/ 94 w 100"/>
                <a:gd name="T89" fmla="*/ 26 h 107"/>
                <a:gd name="T90" fmla="*/ 96 w 100"/>
                <a:gd name="T91" fmla="*/ 29 h 107"/>
                <a:gd name="T92" fmla="*/ 99 w 100"/>
                <a:gd name="T93" fmla="*/ 34 h 107"/>
                <a:gd name="T94" fmla="*/ 100 w 100"/>
                <a:gd name="T95" fmla="*/ 40 h 107"/>
                <a:gd name="T96" fmla="*/ 100 w 100"/>
                <a:gd name="T97" fmla="*/ 45 h 107"/>
                <a:gd name="T98" fmla="*/ 98 w 100"/>
                <a:gd name="T99" fmla="*/ 52 h 107"/>
                <a:gd name="T100" fmla="*/ 96 w 100"/>
                <a:gd name="T101" fmla="*/ 55 h 107"/>
                <a:gd name="T102" fmla="*/ 93 w 100"/>
                <a:gd name="T103" fmla="*/ 58 h 107"/>
                <a:gd name="T104" fmla="*/ 91 w 100"/>
                <a:gd name="T105" fmla="*/ 62 h 107"/>
                <a:gd name="T106" fmla="*/ 87 w 100"/>
                <a:gd name="T107" fmla="*/ 66 h 107"/>
                <a:gd name="T108" fmla="*/ 85 w 100"/>
                <a:gd name="T109" fmla="*/ 70 h 107"/>
                <a:gd name="T110" fmla="*/ 81 w 100"/>
                <a:gd name="T111" fmla="*/ 77 h 107"/>
                <a:gd name="T112" fmla="*/ 80 w 100"/>
                <a:gd name="T113" fmla="*/ 8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0" h="107">
                  <a:moveTo>
                    <a:pt x="80" y="98"/>
                  </a:moveTo>
                  <a:lnTo>
                    <a:pt x="79" y="98"/>
                  </a:lnTo>
                  <a:lnTo>
                    <a:pt x="75" y="98"/>
                  </a:lnTo>
                  <a:lnTo>
                    <a:pt x="72" y="98"/>
                  </a:lnTo>
                  <a:lnTo>
                    <a:pt x="70" y="98"/>
                  </a:lnTo>
                  <a:lnTo>
                    <a:pt x="68" y="98"/>
                  </a:lnTo>
                  <a:lnTo>
                    <a:pt x="66" y="98"/>
                  </a:lnTo>
                  <a:lnTo>
                    <a:pt x="62" y="98"/>
                  </a:lnTo>
                  <a:lnTo>
                    <a:pt x="61" y="98"/>
                  </a:lnTo>
                  <a:lnTo>
                    <a:pt x="59" y="98"/>
                  </a:lnTo>
                  <a:lnTo>
                    <a:pt x="55" y="98"/>
                  </a:lnTo>
                  <a:lnTo>
                    <a:pt x="52" y="98"/>
                  </a:lnTo>
                  <a:lnTo>
                    <a:pt x="48" y="98"/>
                  </a:lnTo>
                  <a:lnTo>
                    <a:pt x="44" y="98"/>
                  </a:lnTo>
                  <a:lnTo>
                    <a:pt x="41" y="98"/>
                  </a:lnTo>
                  <a:lnTo>
                    <a:pt x="39" y="98"/>
                  </a:lnTo>
                  <a:lnTo>
                    <a:pt x="35" y="98"/>
                  </a:lnTo>
                  <a:lnTo>
                    <a:pt x="31" y="98"/>
                  </a:lnTo>
                  <a:lnTo>
                    <a:pt x="28" y="98"/>
                  </a:lnTo>
                  <a:lnTo>
                    <a:pt x="24" y="98"/>
                  </a:lnTo>
                  <a:lnTo>
                    <a:pt x="23" y="98"/>
                  </a:lnTo>
                  <a:lnTo>
                    <a:pt x="22" y="98"/>
                  </a:lnTo>
                  <a:lnTo>
                    <a:pt x="21" y="98"/>
                  </a:lnTo>
                  <a:lnTo>
                    <a:pt x="20" y="99"/>
                  </a:lnTo>
                  <a:lnTo>
                    <a:pt x="18" y="100"/>
                  </a:lnTo>
                  <a:lnTo>
                    <a:pt x="18" y="99"/>
                  </a:lnTo>
                  <a:lnTo>
                    <a:pt x="17" y="99"/>
                  </a:lnTo>
                  <a:lnTo>
                    <a:pt x="17" y="100"/>
                  </a:lnTo>
                  <a:lnTo>
                    <a:pt x="16" y="100"/>
                  </a:lnTo>
                  <a:lnTo>
                    <a:pt x="16" y="99"/>
                  </a:lnTo>
                  <a:lnTo>
                    <a:pt x="15" y="99"/>
                  </a:lnTo>
                  <a:lnTo>
                    <a:pt x="15" y="100"/>
                  </a:lnTo>
                  <a:lnTo>
                    <a:pt x="14" y="99"/>
                  </a:lnTo>
                  <a:lnTo>
                    <a:pt x="13" y="99"/>
                  </a:lnTo>
                  <a:lnTo>
                    <a:pt x="13" y="100"/>
                  </a:lnTo>
                  <a:lnTo>
                    <a:pt x="13" y="101"/>
                  </a:lnTo>
                  <a:lnTo>
                    <a:pt x="11" y="103"/>
                  </a:lnTo>
                  <a:lnTo>
                    <a:pt x="11" y="104"/>
                  </a:lnTo>
                  <a:lnTo>
                    <a:pt x="10" y="105"/>
                  </a:lnTo>
                  <a:lnTo>
                    <a:pt x="9" y="106"/>
                  </a:lnTo>
                  <a:lnTo>
                    <a:pt x="8" y="106"/>
                  </a:lnTo>
                  <a:lnTo>
                    <a:pt x="7" y="107"/>
                  </a:lnTo>
                  <a:lnTo>
                    <a:pt x="5" y="107"/>
                  </a:lnTo>
                  <a:lnTo>
                    <a:pt x="5" y="106"/>
                  </a:lnTo>
                  <a:lnTo>
                    <a:pt x="5" y="105"/>
                  </a:lnTo>
                  <a:lnTo>
                    <a:pt x="4" y="105"/>
                  </a:lnTo>
                  <a:lnTo>
                    <a:pt x="3" y="105"/>
                  </a:lnTo>
                  <a:lnTo>
                    <a:pt x="2" y="105"/>
                  </a:lnTo>
                  <a:lnTo>
                    <a:pt x="1" y="106"/>
                  </a:lnTo>
                  <a:lnTo>
                    <a:pt x="0" y="106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3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6"/>
                  </a:lnTo>
                  <a:lnTo>
                    <a:pt x="1" y="96"/>
                  </a:lnTo>
                  <a:lnTo>
                    <a:pt x="1" y="94"/>
                  </a:lnTo>
                  <a:lnTo>
                    <a:pt x="0" y="93"/>
                  </a:lnTo>
                  <a:lnTo>
                    <a:pt x="1" y="91"/>
                  </a:lnTo>
                  <a:lnTo>
                    <a:pt x="1" y="90"/>
                  </a:lnTo>
                  <a:lnTo>
                    <a:pt x="1" y="88"/>
                  </a:lnTo>
                  <a:lnTo>
                    <a:pt x="1" y="87"/>
                  </a:lnTo>
                  <a:lnTo>
                    <a:pt x="1" y="85"/>
                  </a:lnTo>
                  <a:lnTo>
                    <a:pt x="2" y="83"/>
                  </a:lnTo>
                  <a:lnTo>
                    <a:pt x="2" y="81"/>
                  </a:lnTo>
                  <a:lnTo>
                    <a:pt x="2" y="80"/>
                  </a:lnTo>
                  <a:lnTo>
                    <a:pt x="2" y="79"/>
                  </a:lnTo>
                  <a:lnTo>
                    <a:pt x="2" y="78"/>
                  </a:lnTo>
                  <a:lnTo>
                    <a:pt x="3" y="77"/>
                  </a:lnTo>
                  <a:lnTo>
                    <a:pt x="4" y="77"/>
                  </a:lnTo>
                  <a:lnTo>
                    <a:pt x="4" y="73"/>
                  </a:lnTo>
                  <a:lnTo>
                    <a:pt x="5" y="72"/>
                  </a:lnTo>
                  <a:lnTo>
                    <a:pt x="7" y="71"/>
                  </a:lnTo>
                  <a:lnTo>
                    <a:pt x="7" y="70"/>
                  </a:lnTo>
                  <a:lnTo>
                    <a:pt x="7" y="68"/>
                  </a:lnTo>
                  <a:lnTo>
                    <a:pt x="7" y="67"/>
                  </a:lnTo>
                  <a:lnTo>
                    <a:pt x="7" y="66"/>
                  </a:lnTo>
                  <a:lnTo>
                    <a:pt x="7" y="65"/>
                  </a:lnTo>
                  <a:lnTo>
                    <a:pt x="7" y="64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10" y="62"/>
                  </a:lnTo>
                  <a:lnTo>
                    <a:pt x="11" y="62"/>
                  </a:lnTo>
                  <a:lnTo>
                    <a:pt x="11" y="61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8"/>
                  </a:lnTo>
                  <a:lnTo>
                    <a:pt x="13" y="58"/>
                  </a:lnTo>
                  <a:lnTo>
                    <a:pt x="14" y="56"/>
                  </a:lnTo>
                  <a:lnTo>
                    <a:pt x="15" y="56"/>
                  </a:lnTo>
                  <a:lnTo>
                    <a:pt x="16" y="56"/>
                  </a:lnTo>
                  <a:lnTo>
                    <a:pt x="17" y="54"/>
                  </a:lnTo>
                  <a:lnTo>
                    <a:pt x="18" y="54"/>
                  </a:lnTo>
                  <a:lnTo>
                    <a:pt x="20" y="52"/>
                  </a:lnTo>
                  <a:lnTo>
                    <a:pt x="22" y="49"/>
                  </a:lnTo>
                  <a:lnTo>
                    <a:pt x="26" y="48"/>
                  </a:lnTo>
                  <a:lnTo>
                    <a:pt x="27" y="47"/>
                  </a:lnTo>
                  <a:lnTo>
                    <a:pt x="28" y="45"/>
                  </a:lnTo>
                  <a:lnTo>
                    <a:pt x="29" y="42"/>
                  </a:lnTo>
                  <a:lnTo>
                    <a:pt x="30" y="41"/>
                  </a:lnTo>
                  <a:lnTo>
                    <a:pt x="31" y="40"/>
                  </a:lnTo>
                  <a:lnTo>
                    <a:pt x="31" y="39"/>
                  </a:lnTo>
                  <a:lnTo>
                    <a:pt x="30" y="39"/>
                  </a:lnTo>
                  <a:lnTo>
                    <a:pt x="29" y="38"/>
                  </a:lnTo>
                  <a:lnTo>
                    <a:pt x="29" y="36"/>
                  </a:lnTo>
                  <a:lnTo>
                    <a:pt x="28" y="36"/>
                  </a:lnTo>
                  <a:lnTo>
                    <a:pt x="27" y="36"/>
                  </a:lnTo>
                  <a:lnTo>
                    <a:pt x="26" y="35"/>
                  </a:lnTo>
                  <a:lnTo>
                    <a:pt x="26" y="34"/>
                  </a:lnTo>
                  <a:lnTo>
                    <a:pt x="24" y="34"/>
                  </a:lnTo>
                  <a:lnTo>
                    <a:pt x="24" y="35"/>
                  </a:lnTo>
                  <a:lnTo>
                    <a:pt x="23" y="36"/>
                  </a:lnTo>
                  <a:lnTo>
                    <a:pt x="23" y="35"/>
                  </a:lnTo>
                  <a:lnTo>
                    <a:pt x="22" y="35"/>
                  </a:lnTo>
                  <a:lnTo>
                    <a:pt x="22" y="34"/>
                  </a:lnTo>
                  <a:lnTo>
                    <a:pt x="21" y="34"/>
                  </a:lnTo>
                  <a:lnTo>
                    <a:pt x="21" y="33"/>
                  </a:lnTo>
                  <a:lnTo>
                    <a:pt x="21" y="32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22" y="28"/>
                  </a:lnTo>
                  <a:lnTo>
                    <a:pt x="22" y="27"/>
                  </a:lnTo>
                  <a:lnTo>
                    <a:pt x="23" y="27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5"/>
                  </a:lnTo>
                  <a:lnTo>
                    <a:pt x="21" y="23"/>
                  </a:lnTo>
                  <a:lnTo>
                    <a:pt x="21" y="22"/>
                  </a:lnTo>
                  <a:lnTo>
                    <a:pt x="22" y="20"/>
                  </a:lnTo>
                  <a:lnTo>
                    <a:pt x="22" y="19"/>
                  </a:lnTo>
                  <a:lnTo>
                    <a:pt x="23" y="19"/>
                  </a:lnTo>
                  <a:lnTo>
                    <a:pt x="23" y="17"/>
                  </a:lnTo>
                  <a:lnTo>
                    <a:pt x="24" y="16"/>
                  </a:lnTo>
                  <a:lnTo>
                    <a:pt x="24" y="15"/>
                  </a:lnTo>
                  <a:lnTo>
                    <a:pt x="24" y="14"/>
                  </a:lnTo>
                  <a:lnTo>
                    <a:pt x="23" y="14"/>
                  </a:lnTo>
                  <a:lnTo>
                    <a:pt x="23" y="15"/>
                  </a:lnTo>
                  <a:lnTo>
                    <a:pt x="23" y="14"/>
                  </a:lnTo>
                  <a:lnTo>
                    <a:pt x="24" y="12"/>
                  </a:lnTo>
                  <a:lnTo>
                    <a:pt x="24" y="10"/>
                  </a:lnTo>
                  <a:lnTo>
                    <a:pt x="26" y="10"/>
                  </a:lnTo>
                  <a:lnTo>
                    <a:pt x="27" y="10"/>
                  </a:lnTo>
                  <a:lnTo>
                    <a:pt x="28" y="9"/>
                  </a:lnTo>
                  <a:lnTo>
                    <a:pt x="29" y="9"/>
                  </a:lnTo>
                  <a:lnTo>
                    <a:pt x="30" y="9"/>
                  </a:lnTo>
                  <a:lnTo>
                    <a:pt x="31" y="9"/>
                  </a:lnTo>
                  <a:lnTo>
                    <a:pt x="34" y="10"/>
                  </a:lnTo>
                  <a:lnTo>
                    <a:pt x="36" y="12"/>
                  </a:lnTo>
                  <a:lnTo>
                    <a:pt x="36" y="10"/>
                  </a:lnTo>
                  <a:lnTo>
                    <a:pt x="37" y="10"/>
                  </a:lnTo>
                  <a:lnTo>
                    <a:pt x="39" y="10"/>
                  </a:lnTo>
                  <a:lnTo>
                    <a:pt x="40" y="10"/>
                  </a:lnTo>
                  <a:lnTo>
                    <a:pt x="40" y="8"/>
                  </a:lnTo>
                  <a:lnTo>
                    <a:pt x="41" y="8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3"/>
                  </a:lnTo>
                  <a:lnTo>
                    <a:pt x="46" y="13"/>
                  </a:lnTo>
                  <a:lnTo>
                    <a:pt x="46" y="14"/>
                  </a:lnTo>
                  <a:lnTo>
                    <a:pt x="47" y="14"/>
                  </a:lnTo>
                  <a:lnTo>
                    <a:pt x="48" y="14"/>
                  </a:lnTo>
                  <a:lnTo>
                    <a:pt x="48" y="13"/>
                  </a:lnTo>
                  <a:lnTo>
                    <a:pt x="48" y="12"/>
                  </a:lnTo>
                  <a:lnTo>
                    <a:pt x="52" y="10"/>
                  </a:lnTo>
                  <a:lnTo>
                    <a:pt x="53" y="9"/>
                  </a:lnTo>
                  <a:lnTo>
                    <a:pt x="56" y="9"/>
                  </a:lnTo>
                  <a:lnTo>
                    <a:pt x="59" y="9"/>
                  </a:lnTo>
                  <a:lnTo>
                    <a:pt x="61" y="9"/>
                  </a:lnTo>
                  <a:lnTo>
                    <a:pt x="62" y="8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7" y="9"/>
                  </a:lnTo>
                  <a:lnTo>
                    <a:pt x="68" y="9"/>
                  </a:lnTo>
                  <a:lnTo>
                    <a:pt x="72" y="9"/>
                  </a:lnTo>
                  <a:lnTo>
                    <a:pt x="73" y="9"/>
                  </a:lnTo>
                  <a:lnTo>
                    <a:pt x="74" y="8"/>
                  </a:lnTo>
                  <a:lnTo>
                    <a:pt x="76" y="6"/>
                  </a:lnTo>
                  <a:lnTo>
                    <a:pt x="79" y="3"/>
                  </a:lnTo>
                  <a:lnTo>
                    <a:pt x="80" y="2"/>
                  </a:lnTo>
                  <a:lnTo>
                    <a:pt x="81" y="0"/>
                  </a:lnTo>
                  <a:lnTo>
                    <a:pt x="82" y="1"/>
                  </a:lnTo>
                  <a:lnTo>
                    <a:pt x="82" y="2"/>
                  </a:lnTo>
                  <a:lnTo>
                    <a:pt x="83" y="2"/>
                  </a:lnTo>
                  <a:lnTo>
                    <a:pt x="83" y="3"/>
                  </a:lnTo>
                  <a:lnTo>
                    <a:pt x="83" y="4"/>
                  </a:lnTo>
                  <a:lnTo>
                    <a:pt x="83" y="6"/>
                  </a:lnTo>
                  <a:lnTo>
                    <a:pt x="83" y="7"/>
                  </a:lnTo>
                  <a:lnTo>
                    <a:pt x="85" y="7"/>
                  </a:lnTo>
                  <a:lnTo>
                    <a:pt x="86" y="7"/>
                  </a:lnTo>
                  <a:lnTo>
                    <a:pt x="86" y="8"/>
                  </a:lnTo>
                  <a:lnTo>
                    <a:pt x="85" y="8"/>
                  </a:lnTo>
                  <a:lnTo>
                    <a:pt x="86" y="8"/>
                  </a:lnTo>
                  <a:lnTo>
                    <a:pt x="85" y="9"/>
                  </a:lnTo>
                  <a:lnTo>
                    <a:pt x="86" y="9"/>
                  </a:lnTo>
                  <a:lnTo>
                    <a:pt x="87" y="9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88" y="9"/>
                  </a:lnTo>
                  <a:lnTo>
                    <a:pt x="89" y="10"/>
                  </a:lnTo>
                  <a:lnTo>
                    <a:pt x="91" y="10"/>
                  </a:lnTo>
                  <a:lnTo>
                    <a:pt x="91" y="12"/>
                  </a:lnTo>
                  <a:lnTo>
                    <a:pt x="91" y="13"/>
                  </a:lnTo>
                  <a:lnTo>
                    <a:pt x="91" y="14"/>
                  </a:lnTo>
                  <a:lnTo>
                    <a:pt x="89" y="14"/>
                  </a:lnTo>
                  <a:lnTo>
                    <a:pt x="89" y="15"/>
                  </a:lnTo>
                  <a:lnTo>
                    <a:pt x="89" y="16"/>
                  </a:lnTo>
                  <a:lnTo>
                    <a:pt x="89" y="17"/>
                  </a:lnTo>
                  <a:lnTo>
                    <a:pt x="91" y="19"/>
                  </a:lnTo>
                  <a:lnTo>
                    <a:pt x="91" y="21"/>
                  </a:lnTo>
                  <a:lnTo>
                    <a:pt x="92" y="21"/>
                  </a:lnTo>
                  <a:lnTo>
                    <a:pt x="92" y="22"/>
                  </a:lnTo>
                  <a:lnTo>
                    <a:pt x="93" y="22"/>
                  </a:lnTo>
                  <a:lnTo>
                    <a:pt x="93" y="25"/>
                  </a:lnTo>
                  <a:lnTo>
                    <a:pt x="93" y="26"/>
                  </a:lnTo>
                  <a:lnTo>
                    <a:pt x="94" y="26"/>
                  </a:lnTo>
                  <a:lnTo>
                    <a:pt x="94" y="26"/>
                  </a:lnTo>
                  <a:lnTo>
                    <a:pt x="95" y="26"/>
                  </a:lnTo>
                  <a:lnTo>
                    <a:pt x="96" y="26"/>
                  </a:lnTo>
                  <a:lnTo>
                    <a:pt x="96" y="27"/>
                  </a:lnTo>
                  <a:lnTo>
                    <a:pt x="96" y="29"/>
                  </a:lnTo>
                  <a:lnTo>
                    <a:pt x="96" y="30"/>
                  </a:lnTo>
                  <a:lnTo>
                    <a:pt x="98" y="30"/>
                  </a:lnTo>
                  <a:lnTo>
                    <a:pt x="98" y="32"/>
                  </a:lnTo>
                  <a:lnTo>
                    <a:pt x="99" y="33"/>
                  </a:lnTo>
                  <a:lnTo>
                    <a:pt x="99" y="34"/>
                  </a:lnTo>
                  <a:lnTo>
                    <a:pt x="98" y="34"/>
                  </a:lnTo>
                  <a:lnTo>
                    <a:pt x="98" y="35"/>
                  </a:lnTo>
                  <a:lnTo>
                    <a:pt x="99" y="38"/>
                  </a:lnTo>
                  <a:lnTo>
                    <a:pt x="99" y="39"/>
                  </a:lnTo>
                  <a:lnTo>
                    <a:pt x="100" y="40"/>
                  </a:lnTo>
                  <a:lnTo>
                    <a:pt x="100" y="41"/>
                  </a:lnTo>
                  <a:lnTo>
                    <a:pt x="99" y="41"/>
                  </a:lnTo>
                  <a:lnTo>
                    <a:pt x="99" y="42"/>
                  </a:lnTo>
                  <a:lnTo>
                    <a:pt x="100" y="43"/>
                  </a:lnTo>
                  <a:lnTo>
                    <a:pt x="100" y="45"/>
                  </a:lnTo>
                  <a:lnTo>
                    <a:pt x="100" y="48"/>
                  </a:lnTo>
                  <a:lnTo>
                    <a:pt x="100" y="49"/>
                  </a:lnTo>
                  <a:lnTo>
                    <a:pt x="99" y="51"/>
                  </a:lnTo>
                  <a:lnTo>
                    <a:pt x="98" y="51"/>
                  </a:lnTo>
                  <a:lnTo>
                    <a:pt x="98" y="52"/>
                  </a:lnTo>
                  <a:lnTo>
                    <a:pt x="96" y="53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5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5" y="56"/>
                  </a:lnTo>
                  <a:lnTo>
                    <a:pt x="94" y="58"/>
                  </a:lnTo>
                  <a:lnTo>
                    <a:pt x="93" y="58"/>
                  </a:lnTo>
                  <a:lnTo>
                    <a:pt x="93" y="59"/>
                  </a:lnTo>
                  <a:lnTo>
                    <a:pt x="92" y="59"/>
                  </a:lnTo>
                  <a:lnTo>
                    <a:pt x="91" y="60"/>
                  </a:lnTo>
                  <a:lnTo>
                    <a:pt x="91" y="61"/>
                  </a:lnTo>
                  <a:lnTo>
                    <a:pt x="91" y="62"/>
                  </a:lnTo>
                  <a:lnTo>
                    <a:pt x="89" y="64"/>
                  </a:lnTo>
                  <a:lnTo>
                    <a:pt x="89" y="65"/>
                  </a:lnTo>
                  <a:lnTo>
                    <a:pt x="88" y="65"/>
                  </a:lnTo>
                  <a:lnTo>
                    <a:pt x="88" y="66"/>
                  </a:lnTo>
                  <a:lnTo>
                    <a:pt x="87" y="66"/>
                  </a:lnTo>
                  <a:lnTo>
                    <a:pt x="87" y="67"/>
                  </a:lnTo>
                  <a:lnTo>
                    <a:pt x="86" y="67"/>
                  </a:lnTo>
                  <a:lnTo>
                    <a:pt x="86" y="68"/>
                  </a:lnTo>
                  <a:lnTo>
                    <a:pt x="85" y="68"/>
                  </a:lnTo>
                  <a:lnTo>
                    <a:pt x="85" y="70"/>
                  </a:lnTo>
                  <a:lnTo>
                    <a:pt x="83" y="71"/>
                  </a:lnTo>
                  <a:lnTo>
                    <a:pt x="83" y="72"/>
                  </a:lnTo>
                  <a:lnTo>
                    <a:pt x="83" y="73"/>
                  </a:lnTo>
                  <a:lnTo>
                    <a:pt x="82" y="74"/>
                  </a:lnTo>
                  <a:lnTo>
                    <a:pt x="81" y="77"/>
                  </a:lnTo>
                  <a:lnTo>
                    <a:pt x="80" y="78"/>
                  </a:lnTo>
                  <a:lnTo>
                    <a:pt x="80" y="80"/>
                  </a:lnTo>
                  <a:lnTo>
                    <a:pt x="81" y="83"/>
                  </a:lnTo>
                  <a:lnTo>
                    <a:pt x="81" y="85"/>
                  </a:lnTo>
                  <a:lnTo>
                    <a:pt x="80" y="88"/>
                  </a:lnTo>
                  <a:lnTo>
                    <a:pt x="80" y="92"/>
                  </a:lnTo>
                  <a:lnTo>
                    <a:pt x="80" y="94"/>
                  </a:lnTo>
                  <a:lnTo>
                    <a:pt x="80" y="9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08" name="Freeform 563">
              <a:extLst>
                <a:ext uri="{FF2B5EF4-FFF2-40B4-BE49-F238E27FC236}">
                  <a16:creationId xmlns:a16="http://schemas.microsoft.com/office/drawing/2014/main" id="{F1F54BB3-38FE-BD5C-E416-E66E0FEC7B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6856" y="1909912"/>
              <a:ext cx="579438" cy="444500"/>
            </a:xfrm>
            <a:custGeom>
              <a:avLst/>
              <a:gdLst>
                <a:gd name="T0" fmla="*/ 173 w 365"/>
                <a:gd name="T1" fmla="*/ 226 h 280"/>
                <a:gd name="T2" fmla="*/ 168 w 365"/>
                <a:gd name="T3" fmla="*/ 221 h 280"/>
                <a:gd name="T4" fmla="*/ 166 w 365"/>
                <a:gd name="T5" fmla="*/ 223 h 280"/>
                <a:gd name="T6" fmla="*/ 161 w 365"/>
                <a:gd name="T7" fmla="*/ 217 h 280"/>
                <a:gd name="T8" fmla="*/ 175 w 365"/>
                <a:gd name="T9" fmla="*/ 215 h 280"/>
                <a:gd name="T10" fmla="*/ 335 w 365"/>
                <a:gd name="T11" fmla="*/ 125 h 280"/>
                <a:gd name="T12" fmla="*/ 12 w 365"/>
                <a:gd name="T13" fmla="*/ 124 h 280"/>
                <a:gd name="T14" fmla="*/ 8 w 365"/>
                <a:gd name="T15" fmla="*/ 104 h 280"/>
                <a:gd name="T16" fmla="*/ 5 w 365"/>
                <a:gd name="T17" fmla="*/ 107 h 280"/>
                <a:gd name="T18" fmla="*/ 311 w 365"/>
                <a:gd name="T19" fmla="*/ 81 h 280"/>
                <a:gd name="T20" fmla="*/ 329 w 365"/>
                <a:gd name="T21" fmla="*/ 3 h 280"/>
                <a:gd name="T22" fmla="*/ 333 w 365"/>
                <a:gd name="T23" fmla="*/ 7 h 280"/>
                <a:gd name="T24" fmla="*/ 339 w 365"/>
                <a:gd name="T25" fmla="*/ 8 h 280"/>
                <a:gd name="T26" fmla="*/ 344 w 365"/>
                <a:gd name="T27" fmla="*/ 7 h 280"/>
                <a:gd name="T28" fmla="*/ 349 w 365"/>
                <a:gd name="T29" fmla="*/ 4 h 280"/>
                <a:gd name="T30" fmla="*/ 357 w 365"/>
                <a:gd name="T31" fmla="*/ 4 h 280"/>
                <a:gd name="T32" fmla="*/ 359 w 365"/>
                <a:gd name="T33" fmla="*/ 12 h 280"/>
                <a:gd name="T34" fmla="*/ 365 w 365"/>
                <a:gd name="T35" fmla="*/ 14 h 280"/>
                <a:gd name="T36" fmla="*/ 360 w 365"/>
                <a:gd name="T37" fmla="*/ 20 h 280"/>
                <a:gd name="T38" fmla="*/ 354 w 365"/>
                <a:gd name="T39" fmla="*/ 26 h 280"/>
                <a:gd name="T40" fmla="*/ 354 w 365"/>
                <a:gd name="T41" fmla="*/ 32 h 280"/>
                <a:gd name="T42" fmla="*/ 354 w 365"/>
                <a:gd name="T43" fmla="*/ 38 h 280"/>
                <a:gd name="T44" fmla="*/ 354 w 365"/>
                <a:gd name="T45" fmla="*/ 43 h 280"/>
                <a:gd name="T46" fmla="*/ 349 w 365"/>
                <a:gd name="T47" fmla="*/ 48 h 280"/>
                <a:gd name="T48" fmla="*/ 352 w 365"/>
                <a:gd name="T49" fmla="*/ 54 h 280"/>
                <a:gd name="T50" fmla="*/ 347 w 365"/>
                <a:gd name="T51" fmla="*/ 60 h 280"/>
                <a:gd name="T52" fmla="*/ 341 w 365"/>
                <a:gd name="T53" fmla="*/ 62 h 280"/>
                <a:gd name="T54" fmla="*/ 343 w 365"/>
                <a:gd name="T55" fmla="*/ 68 h 280"/>
                <a:gd name="T56" fmla="*/ 347 w 365"/>
                <a:gd name="T57" fmla="*/ 73 h 280"/>
                <a:gd name="T58" fmla="*/ 350 w 365"/>
                <a:gd name="T59" fmla="*/ 77 h 280"/>
                <a:gd name="T60" fmla="*/ 344 w 365"/>
                <a:gd name="T61" fmla="*/ 84 h 280"/>
                <a:gd name="T62" fmla="*/ 346 w 365"/>
                <a:gd name="T63" fmla="*/ 93 h 280"/>
                <a:gd name="T64" fmla="*/ 350 w 365"/>
                <a:gd name="T65" fmla="*/ 99 h 280"/>
                <a:gd name="T66" fmla="*/ 344 w 365"/>
                <a:gd name="T67" fmla="*/ 103 h 280"/>
                <a:gd name="T68" fmla="*/ 340 w 365"/>
                <a:gd name="T69" fmla="*/ 111 h 280"/>
                <a:gd name="T70" fmla="*/ 342 w 365"/>
                <a:gd name="T71" fmla="*/ 119 h 280"/>
                <a:gd name="T72" fmla="*/ 335 w 365"/>
                <a:gd name="T73" fmla="*/ 124 h 280"/>
                <a:gd name="T74" fmla="*/ 327 w 365"/>
                <a:gd name="T75" fmla="*/ 123 h 280"/>
                <a:gd name="T76" fmla="*/ 320 w 365"/>
                <a:gd name="T77" fmla="*/ 122 h 280"/>
                <a:gd name="T78" fmla="*/ 314 w 365"/>
                <a:gd name="T79" fmla="*/ 122 h 280"/>
                <a:gd name="T80" fmla="*/ 316 w 365"/>
                <a:gd name="T81" fmla="*/ 113 h 280"/>
                <a:gd name="T82" fmla="*/ 316 w 365"/>
                <a:gd name="T83" fmla="*/ 107 h 280"/>
                <a:gd name="T84" fmla="*/ 316 w 365"/>
                <a:gd name="T85" fmla="*/ 99 h 280"/>
                <a:gd name="T86" fmla="*/ 315 w 365"/>
                <a:gd name="T87" fmla="*/ 90 h 280"/>
                <a:gd name="T88" fmla="*/ 318 w 365"/>
                <a:gd name="T89" fmla="*/ 91 h 280"/>
                <a:gd name="T90" fmla="*/ 315 w 365"/>
                <a:gd name="T91" fmla="*/ 88 h 280"/>
                <a:gd name="T92" fmla="*/ 309 w 365"/>
                <a:gd name="T93" fmla="*/ 90 h 280"/>
                <a:gd name="T94" fmla="*/ 311 w 365"/>
                <a:gd name="T95" fmla="*/ 84 h 280"/>
                <a:gd name="T96" fmla="*/ 313 w 365"/>
                <a:gd name="T97" fmla="*/ 79 h 280"/>
                <a:gd name="T98" fmla="*/ 316 w 365"/>
                <a:gd name="T99" fmla="*/ 75 h 280"/>
                <a:gd name="T100" fmla="*/ 310 w 365"/>
                <a:gd name="T101" fmla="*/ 84 h 280"/>
                <a:gd name="T102" fmla="*/ 304 w 365"/>
                <a:gd name="T103" fmla="*/ 83 h 280"/>
                <a:gd name="T104" fmla="*/ 307 w 365"/>
                <a:gd name="T105" fmla="*/ 73 h 280"/>
                <a:gd name="T106" fmla="*/ 309 w 365"/>
                <a:gd name="T107" fmla="*/ 67 h 280"/>
                <a:gd name="T108" fmla="*/ 311 w 365"/>
                <a:gd name="T109" fmla="*/ 61 h 280"/>
                <a:gd name="T110" fmla="*/ 314 w 365"/>
                <a:gd name="T111" fmla="*/ 48 h 280"/>
                <a:gd name="T112" fmla="*/ 318 w 365"/>
                <a:gd name="T113" fmla="*/ 36 h 280"/>
                <a:gd name="T114" fmla="*/ 320 w 365"/>
                <a:gd name="T115" fmla="*/ 34 h 280"/>
                <a:gd name="T116" fmla="*/ 318 w 365"/>
                <a:gd name="T117" fmla="*/ 35 h 280"/>
                <a:gd name="T118" fmla="*/ 318 w 365"/>
                <a:gd name="T119" fmla="*/ 22 h 280"/>
                <a:gd name="T120" fmla="*/ 316 w 365"/>
                <a:gd name="T121" fmla="*/ 15 h 280"/>
                <a:gd name="T122" fmla="*/ 315 w 365"/>
                <a:gd name="T123" fmla="*/ 10 h 280"/>
                <a:gd name="T124" fmla="*/ 320 w 365"/>
                <a:gd name="T125" fmla="*/ 2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5" h="280">
                  <a:moveTo>
                    <a:pt x="183" y="280"/>
                  </a:moveTo>
                  <a:lnTo>
                    <a:pt x="181" y="280"/>
                  </a:lnTo>
                  <a:lnTo>
                    <a:pt x="183" y="280"/>
                  </a:lnTo>
                  <a:close/>
                  <a:moveTo>
                    <a:pt x="173" y="226"/>
                  </a:moveTo>
                  <a:lnTo>
                    <a:pt x="173" y="227"/>
                  </a:lnTo>
                  <a:lnTo>
                    <a:pt x="172" y="226"/>
                  </a:lnTo>
                  <a:lnTo>
                    <a:pt x="172" y="224"/>
                  </a:lnTo>
                  <a:lnTo>
                    <a:pt x="173" y="226"/>
                  </a:lnTo>
                  <a:close/>
                  <a:moveTo>
                    <a:pt x="162" y="219"/>
                  </a:moveTo>
                  <a:lnTo>
                    <a:pt x="164" y="219"/>
                  </a:lnTo>
                  <a:lnTo>
                    <a:pt x="165" y="219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7" y="220"/>
                  </a:lnTo>
                  <a:lnTo>
                    <a:pt x="168" y="220"/>
                  </a:lnTo>
                  <a:lnTo>
                    <a:pt x="168" y="221"/>
                  </a:lnTo>
                  <a:lnTo>
                    <a:pt x="168" y="220"/>
                  </a:lnTo>
                  <a:lnTo>
                    <a:pt x="170" y="220"/>
                  </a:lnTo>
                  <a:lnTo>
                    <a:pt x="170" y="221"/>
                  </a:lnTo>
                  <a:lnTo>
                    <a:pt x="168" y="221"/>
                  </a:lnTo>
                  <a:lnTo>
                    <a:pt x="167" y="222"/>
                  </a:lnTo>
                  <a:lnTo>
                    <a:pt x="167" y="223"/>
                  </a:lnTo>
                  <a:lnTo>
                    <a:pt x="166" y="223"/>
                  </a:lnTo>
                  <a:lnTo>
                    <a:pt x="166" y="223"/>
                  </a:lnTo>
                  <a:lnTo>
                    <a:pt x="165" y="223"/>
                  </a:lnTo>
                  <a:lnTo>
                    <a:pt x="161" y="222"/>
                  </a:lnTo>
                  <a:lnTo>
                    <a:pt x="160" y="221"/>
                  </a:lnTo>
                  <a:lnTo>
                    <a:pt x="159" y="220"/>
                  </a:lnTo>
                  <a:lnTo>
                    <a:pt x="159" y="219"/>
                  </a:lnTo>
                  <a:lnTo>
                    <a:pt x="160" y="219"/>
                  </a:lnTo>
                  <a:lnTo>
                    <a:pt x="160" y="217"/>
                  </a:lnTo>
                  <a:lnTo>
                    <a:pt x="161" y="217"/>
                  </a:lnTo>
                  <a:lnTo>
                    <a:pt x="161" y="219"/>
                  </a:lnTo>
                  <a:lnTo>
                    <a:pt x="162" y="219"/>
                  </a:lnTo>
                  <a:close/>
                  <a:moveTo>
                    <a:pt x="177" y="214"/>
                  </a:moveTo>
                  <a:lnTo>
                    <a:pt x="177" y="215"/>
                  </a:lnTo>
                  <a:lnTo>
                    <a:pt x="177" y="214"/>
                  </a:lnTo>
                  <a:lnTo>
                    <a:pt x="175" y="215"/>
                  </a:lnTo>
                  <a:lnTo>
                    <a:pt x="174" y="215"/>
                  </a:lnTo>
                  <a:lnTo>
                    <a:pt x="175" y="215"/>
                  </a:lnTo>
                  <a:lnTo>
                    <a:pt x="175" y="214"/>
                  </a:lnTo>
                  <a:lnTo>
                    <a:pt x="177" y="214"/>
                  </a:lnTo>
                  <a:close/>
                  <a:moveTo>
                    <a:pt x="335" y="125"/>
                  </a:moveTo>
                  <a:lnTo>
                    <a:pt x="334" y="125"/>
                  </a:lnTo>
                  <a:lnTo>
                    <a:pt x="333" y="125"/>
                  </a:lnTo>
                  <a:lnTo>
                    <a:pt x="334" y="125"/>
                  </a:lnTo>
                  <a:lnTo>
                    <a:pt x="335" y="124"/>
                  </a:lnTo>
                  <a:lnTo>
                    <a:pt x="335" y="125"/>
                  </a:lnTo>
                  <a:close/>
                  <a:moveTo>
                    <a:pt x="15" y="125"/>
                  </a:moveTo>
                  <a:lnTo>
                    <a:pt x="15" y="126"/>
                  </a:lnTo>
                  <a:lnTo>
                    <a:pt x="13" y="126"/>
                  </a:lnTo>
                  <a:lnTo>
                    <a:pt x="12" y="125"/>
                  </a:lnTo>
                  <a:lnTo>
                    <a:pt x="11" y="126"/>
                  </a:lnTo>
                  <a:lnTo>
                    <a:pt x="11" y="125"/>
                  </a:lnTo>
                  <a:lnTo>
                    <a:pt x="11" y="124"/>
                  </a:lnTo>
                  <a:lnTo>
                    <a:pt x="12" y="124"/>
                  </a:lnTo>
                  <a:lnTo>
                    <a:pt x="13" y="124"/>
                  </a:lnTo>
                  <a:lnTo>
                    <a:pt x="13" y="125"/>
                  </a:lnTo>
                  <a:lnTo>
                    <a:pt x="15" y="125"/>
                  </a:lnTo>
                  <a:close/>
                  <a:moveTo>
                    <a:pt x="2" y="104"/>
                  </a:moveTo>
                  <a:lnTo>
                    <a:pt x="4" y="104"/>
                  </a:lnTo>
                  <a:lnTo>
                    <a:pt x="5" y="104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11" y="104"/>
                  </a:lnTo>
                  <a:lnTo>
                    <a:pt x="12" y="104"/>
                  </a:lnTo>
                  <a:lnTo>
                    <a:pt x="12" y="105"/>
                  </a:lnTo>
                  <a:lnTo>
                    <a:pt x="11" y="106"/>
                  </a:lnTo>
                  <a:lnTo>
                    <a:pt x="9" y="106"/>
                  </a:lnTo>
                  <a:lnTo>
                    <a:pt x="8" y="107"/>
                  </a:lnTo>
                  <a:lnTo>
                    <a:pt x="6" y="107"/>
                  </a:lnTo>
                  <a:lnTo>
                    <a:pt x="5" y="107"/>
                  </a:lnTo>
                  <a:lnTo>
                    <a:pt x="4" y="107"/>
                  </a:lnTo>
                  <a:lnTo>
                    <a:pt x="4" y="106"/>
                  </a:lnTo>
                  <a:lnTo>
                    <a:pt x="3" y="106"/>
                  </a:lnTo>
                  <a:lnTo>
                    <a:pt x="0" y="106"/>
                  </a:lnTo>
                  <a:lnTo>
                    <a:pt x="0" y="103"/>
                  </a:lnTo>
                  <a:lnTo>
                    <a:pt x="2" y="104"/>
                  </a:lnTo>
                  <a:close/>
                  <a:moveTo>
                    <a:pt x="311" y="80"/>
                  </a:moveTo>
                  <a:lnTo>
                    <a:pt x="311" y="81"/>
                  </a:lnTo>
                  <a:lnTo>
                    <a:pt x="311" y="80"/>
                  </a:lnTo>
                  <a:close/>
                  <a:moveTo>
                    <a:pt x="328" y="1"/>
                  </a:moveTo>
                  <a:lnTo>
                    <a:pt x="328" y="2"/>
                  </a:lnTo>
                  <a:lnTo>
                    <a:pt x="328" y="1"/>
                  </a:lnTo>
                  <a:lnTo>
                    <a:pt x="329" y="1"/>
                  </a:lnTo>
                  <a:lnTo>
                    <a:pt x="330" y="2"/>
                  </a:lnTo>
                  <a:lnTo>
                    <a:pt x="330" y="3"/>
                  </a:lnTo>
                  <a:lnTo>
                    <a:pt x="329" y="3"/>
                  </a:lnTo>
                  <a:lnTo>
                    <a:pt x="328" y="4"/>
                  </a:lnTo>
                  <a:lnTo>
                    <a:pt x="328" y="6"/>
                  </a:lnTo>
                  <a:lnTo>
                    <a:pt x="328" y="7"/>
                  </a:lnTo>
                  <a:lnTo>
                    <a:pt x="328" y="8"/>
                  </a:lnTo>
                  <a:lnTo>
                    <a:pt x="330" y="8"/>
                  </a:lnTo>
                  <a:lnTo>
                    <a:pt x="331" y="8"/>
                  </a:lnTo>
                  <a:lnTo>
                    <a:pt x="331" y="7"/>
                  </a:lnTo>
                  <a:lnTo>
                    <a:pt x="333" y="7"/>
                  </a:lnTo>
                  <a:lnTo>
                    <a:pt x="334" y="6"/>
                  </a:lnTo>
                  <a:lnTo>
                    <a:pt x="334" y="7"/>
                  </a:lnTo>
                  <a:lnTo>
                    <a:pt x="335" y="7"/>
                  </a:lnTo>
                  <a:lnTo>
                    <a:pt x="336" y="6"/>
                  </a:lnTo>
                  <a:lnTo>
                    <a:pt x="336" y="6"/>
                  </a:lnTo>
                  <a:lnTo>
                    <a:pt x="337" y="7"/>
                  </a:lnTo>
                  <a:lnTo>
                    <a:pt x="339" y="7"/>
                  </a:lnTo>
                  <a:lnTo>
                    <a:pt x="339" y="8"/>
                  </a:lnTo>
                  <a:lnTo>
                    <a:pt x="340" y="8"/>
                  </a:lnTo>
                  <a:lnTo>
                    <a:pt x="340" y="7"/>
                  </a:lnTo>
                  <a:lnTo>
                    <a:pt x="341" y="7"/>
                  </a:lnTo>
                  <a:lnTo>
                    <a:pt x="341" y="8"/>
                  </a:lnTo>
                  <a:lnTo>
                    <a:pt x="342" y="8"/>
                  </a:lnTo>
                  <a:lnTo>
                    <a:pt x="342" y="7"/>
                  </a:lnTo>
                  <a:lnTo>
                    <a:pt x="343" y="7"/>
                  </a:lnTo>
                  <a:lnTo>
                    <a:pt x="344" y="7"/>
                  </a:lnTo>
                  <a:lnTo>
                    <a:pt x="346" y="7"/>
                  </a:lnTo>
                  <a:lnTo>
                    <a:pt x="346" y="6"/>
                  </a:lnTo>
                  <a:lnTo>
                    <a:pt x="347" y="6"/>
                  </a:lnTo>
                  <a:lnTo>
                    <a:pt x="346" y="4"/>
                  </a:lnTo>
                  <a:lnTo>
                    <a:pt x="347" y="4"/>
                  </a:lnTo>
                  <a:lnTo>
                    <a:pt x="347" y="3"/>
                  </a:lnTo>
                  <a:lnTo>
                    <a:pt x="348" y="4"/>
                  </a:lnTo>
                  <a:lnTo>
                    <a:pt x="349" y="4"/>
                  </a:lnTo>
                  <a:lnTo>
                    <a:pt x="350" y="4"/>
                  </a:lnTo>
                  <a:lnTo>
                    <a:pt x="352" y="4"/>
                  </a:lnTo>
                  <a:lnTo>
                    <a:pt x="353" y="4"/>
                  </a:lnTo>
                  <a:lnTo>
                    <a:pt x="354" y="4"/>
                  </a:lnTo>
                  <a:lnTo>
                    <a:pt x="354" y="3"/>
                  </a:lnTo>
                  <a:lnTo>
                    <a:pt x="355" y="4"/>
                  </a:lnTo>
                  <a:lnTo>
                    <a:pt x="356" y="4"/>
                  </a:lnTo>
                  <a:lnTo>
                    <a:pt x="357" y="4"/>
                  </a:lnTo>
                  <a:lnTo>
                    <a:pt x="359" y="4"/>
                  </a:lnTo>
                  <a:lnTo>
                    <a:pt x="359" y="6"/>
                  </a:lnTo>
                  <a:lnTo>
                    <a:pt x="359" y="7"/>
                  </a:lnTo>
                  <a:lnTo>
                    <a:pt x="360" y="7"/>
                  </a:lnTo>
                  <a:lnTo>
                    <a:pt x="359" y="7"/>
                  </a:lnTo>
                  <a:lnTo>
                    <a:pt x="359" y="9"/>
                  </a:lnTo>
                  <a:lnTo>
                    <a:pt x="359" y="10"/>
                  </a:lnTo>
                  <a:lnTo>
                    <a:pt x="359" y="12"/>
                  </a:lnTo>
                  <a:lnTo>
                    <a:pt x="360" y="13"/>
                  </a:lnTo>
                  <a:lnTo>
                    <a:pt x="360" y="12"/>
                  </a:lnTo>
                  <a:lnTo>
                    <a:pt x="361" y="12"/>
                  </a:lnTo>
                  <a:lnTo>
                    <a:pt x="362" y="12"/>
                  </a:lnTo>
                  <a:lnTo>
                    <a:pt x="363" y="13"/>
                  </a:lnTo>
                  <a:lnTo>
                    <a:pt x="365" y="13"/>
                  </a:lnTo>
                  <a:lnTo>
                    <a:pt x="365" y="14"/>
                  </a:lnTo>
                  <a:lnTo>
                    <a:pt x="365" y="14"/>
                  </a:lnTo>
                  <a:lnTo>
                    <a:pt x="365" y="16"/>
                  </a:lnTo>
                  <a:lnTo>
                    <a:pt x="365" y="17"/>
                  </a:lnTo>
                  <a:lnTo>
                    <a:pt x="363" y="17"/>
                  </a:lnTo>
                  <a:lnTo>
                    <a:pt x="362" y="17"/>
                  </a:lnTo>
                  <a:lnTo>
                    <a:pt x="362" y="19"/>
                  </a:lnTo>
                  <a:lnTo>
                    <a:pt x="361" y="19"/>
                  </a:lnTo>
                  <a:lnTo>
                    <a:pt x="361" y="20"/>
                  </a:lnTo>
                  <a:lnTo>
                    <a:pt x="360" y="20"/>
                  </a:lnTo>
                  <a:lnTo>
                    <a:pt x="359" y="21"/>
                  </a:lnTo>
                  <a:lnTo>
                    <a:pt x="357" y="21"/>
                  </a:lnTo>
                  <a:lnTo>
                    <a:pt x="356" y="21"/>
                  </a:lnTo>
                  <a:lnTo>
                    <a:pt x="356" y="22"/>
                  </a:lnTo>
                  <a:lnTo>
                    <a:pt x="356" y="23"/>
                  </a:lnTo>
                  <a:lnTo>
                    <a:pt x="355" y="23"/>
                  </a:lnTo>
                  <a:lnTo>
                    <a:pt x="355" y="25"/>
                  </a:lnTo>
                  <a:lnTo>
                    <a:pt x="354" y="26"/>
                  </a:lnTo>
                  <a:lnTo>
                    <a:pt x="354" y="27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8"/>
                  </a:lnTo>
                  <a:lnTo>
                    <a:pt x="352" y="29"/>
                  </a:lnTo>
                  <a:lnTo>
                    <a:pt x="353" y="29"/>
                  </a:lnTo>
                  <a:lnTo>
                    <a:pt x="353" y="30"/>
                  </a:lnTo>
                  <a:lnTo>
                    <a:pt x="354" y="32"/>
                  </a:lnTo>
                  <a:lnTo>
                    <a:pt x="353" y="32"/>
                  </a:lnTo>
                  <a:lnTo>
                    <a:pt x="353" y="33"/>
                  </a:lnTo>
                  <a:lnTo>
                    <a:pt x="354" y="33"/>
                  </a:lnTo>
                  <a:lnTo>
                    <a:pt x="353" y="33"/>
                  </a:lnTo>
                  <a:lnTo>
                    <a:pt x="353" y="34"/>
                  </a:lnTo>
                  <a:lnTo>
                    <a:pt x="354" y="35"/>
                  </a:lnTo>
                  <a:lnTo>
                    <a:pt x="354" y="36"/>
                  </a:lnTo>
                  <a:lnTo>
                    <a:pt x="354" y="38"/>
                  </a:lnTo>
                  <a:lnTo>
                    <a:pt x="353" y="39"/>
                  </a:lnTo>
                  <a:lnTo>
                    <a:pt x="353" y="40"/>
                  </a:lnTo>
                  <a:lnTo>
                    <a:pt x="354" y="40"/>
                  </a:lnTo>
                  <a:lnTo>
                    <a:pt x="354" y="41"/>
                  </a:lnTo>
                  <a:lnTo>
                    <a:pt x="353" y="41"/>
                  </a:lnTo>
                  <a:lnTo>
                    <a:pt x="353" y="42"/>
                  </a:lnTo>
                  <a:lnTo>
                    <a:pt x="353" y="43"/>
                  </a:lnTo>
                  <a:lnTo>
                    <a:pt x="354" y="43"/>
                  </a:lnTo>
                  <a:lnTo>
                    <a:pt x="354" y="45"/>
                  </a:lnTo>
                  <a:lnTo>
                    <a:pt x="353" y="46"/>
                  </a:lnTo>
                  <a:lnTo>
                    <a:pt x="353" y="46"/>
                  </a:lnTo>
                  <a:lnTo>
                    <a:pt x="352" y="46"/>
                  </a:lnTo>
                  <a:lnTo>
                    <a:pt x="350" y="46"/>
                  </a:lnTo>
                  <a:lnTo>
                    <a:pt x="350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9" y="49"/>
                  </a:lnTo>
                  <a:lnTo>
                    <a:pt x="350" y="49"/>
                  </a:lnTo>
                  <a:lnTo>
                    <a:pt x="352" y="49"/>
                  </a:lnTo>
                  <a:lnTo>
                    <a:pt x="352" y="51"/>
                  </a:lnTo>
                  <a:lnTo>
                    <a:pt x="353" y="52"/>
                  </a:lnTo>
                  <a:lnTo>
                    <a:pt x="353" y="53"/>
                  </a:lnTo>
                  <a:lnTo>
                    <a:pt x="352" y="53"/>
                  </a:lnTo>
                  <a:lnTo>
                    <a:pt x="352" y="54"/>
                  </a:lnTo>
                  <a:lnTo>
                    <a:pt x="352" y="55"/>
                  </a:lnTo>
                  <a:lnTo>
                    <a:pt x="352" y="56"/>
                  </a:lnTo>
                  <a:lnTo>
                    <a:pt x="350" y="56"/>
                  </a:lnTo>
                  <a:lnTo>
                    <a:pt x="350" y="58"/>
                  </a:lnTo>
                  <a:lnTo>
                    <a:pt x="350" y="59"/>
                  </a:lnTo>
                  <a:lnTo>
                    <a:pt x="350" y="60"/>
                  </a:lnTo>
                  <a:lnTo>
                    <a:pt x="349" y="60"/>
                  </a:lnTo>
                  <a:lnTo>
                    <a:pt x="347" y="60"/>
                  </a:lnTo>
                  <a:lnTo>
                    <a:pt x="346" y="60"/>
                  </a:lnTo>
                  <a:lnTo>
                    <a:pt x="344" y="60"/>
                  </a:lnTo>
                  <a:lnTo>
                    <a:pt x="343" y="60"/>
                  </a:lnTo>
                  <a:lnTo>
                    <a:pt x="343" y="61"/>
                  </a:lnTo>
                  <a:lnTo>
                    <a:pt x="340" y="60"/>
                  </a:lnTo>
                  <a:lnTo>
                    <a:pt x="340" y="61"/>
                  </a:lnTo>
                  <a:lnTo>
                    <a:pt x="340" y="62"/>
                  </a:lnTo>
                  <a:lnTo>
                    <a:pt x="341" y="62"/>
                  </a:lnTo>
                  <a:lnTo>
                    <a:pt x="341" y="64"/>
                  </a:lnTo>
                  <a:lnTo>
                    <a:pt x="342" y="65"/>
                  </a:lnTo>
                  <a:lnTo>
                    <a:pt x="342" y="66"/>
                  </a:lnTo>
                  <a:lnTo>
                    <a:pt x="343" y="66"/>
                  </a:lnTo>
                  <a:lnTo>
                    <a:pt x="344" y="66"/>
                  </a:lnTo>
                  <a:lnTo>
                    <a:pt x="344" y="67"/>
                  </a:lnTo>
                  <a:lnTo>
                    <a:pt x="343" y="67"/>
                  </a:lnTo>
                  <a:lnTo>
                    <a:pt x="343" y="68"/>
                  </a:lnTo>
                  <a:lnTo>
                    <a:pt x="343" y="70"/>
                  </a:lnTo>
                  <a:lnTo>
                    <a:pt x="344" y="70"/>
                  </a:lnTo>
                  <a:lnTo>
                    <a:pt x="346" y="71"/>
                  </a:lnTo>
                  <a:lnTo>
                    <a:pt x="344" y="71"/>
                  </a:lnTo>
                  <a:lnTo>
                    <a:pt x="344" y="72"/>
                  </a:lnTo>
                  <a:lnTo>
                    <a:pt x="346" y="72"/>
                  </a:lnTo>
                  <a:lnTo>
                    <a:pt x="346" y="73"/>
                  </a:lnTo>
                  <a:lnTo>
                    <a:pt x="347" y="73"/>
                  </a:lnTo>
                  <a:lnTo>
                    <a:pt x="347" y="74"/>
                  </a:lnTo>
                  <a:lnTo>
                    <a:pt x="347" y="74"/>
                  </a:lnTo>
                  <a:lnTo>
                    <a:pt x="348" y="74"/>
                  </a:lnTo>
                  <a:lnTo>
                    <a:pt x="348" y="74"/>
                  </a:lnTo>
                  <a:lnTo>
                    <a:pt x="349" y="74"/>
                  </a:lnTo>
                  <a:lnTo>
                    <a:pt x="350" y="74"/>
                  </a:lnTo>
                  <a:lnTo>
                    <a:pt x="350" y="75"/>
                  </a:lnTo>
                  <a:lnTo>
                    <a:pt x="350" y="77"/>
                  </a:lnTo>
                  <a:lnTo>
                    <a:pt x="349" y="78"/>
                  </a:lnTo>
                  <a:lnTo>
                    <a:pt x="349" y="79"/>
                  </a:lnTo>
                  <a:lnTo>
                    <a:pt x="349" y="80"/>
                  </a:lnTo>
                  <a:lnTo>
                    <a:pt x="348" y="80"/>
                  </a:lnTo>
                  <a:lnTo>
                    <a:pt x="347" y="81"/>
                  </a:lnTo>
                  <a:lnTo>
                    <a:pt x="346" y="83"/>
                  </a:lnTo>
                  <a:lnTo>
                    <a:pt x="344" y="83"/>
                  </a:lnTo>
                  <a:lnTo>
                    <a:pt x="344" y="84"/>
                  </a:lnTo>
                  <a:lnTo>
                    <a:pt x="344" y="85"/>
                  </a:lnTo>
                  <a:lnTo>
                    <a:pt x="344" y="86"/>
                  </a:lnTo>
                  <a:lnTo>
                    <a:pt x="344" y="87"/>
                  </a:lnTo>
                  <a:lnTo>
                    <a:pt x="343" y="88"/>
                  </a:lnTo>
                  <a:lnTo>
                    <a:pt x="343" y="90"/>
                  </a:lnTo>
                  <a:lnTo>
                    <a:pt x="343" y="91"/>
                  </a:lnTo>
                  <a:lnTo>
                    <a:pt x="344" y="91"/>
                  </a:lnTo>
                  <a:lnTo>
                    <a:pt x="346" y="93"/>
                  </a:lnTo>
                  <a:lnTo>
                    <a:pt x="347" y="94"/>
                  </a:lnTo>
                  <a:lnTo>
                    <a:pt x="348" y="97"/>
                  </a:lnTo>
                  <a:lnTo>
                    <a:pt x="349" y="97"/>
                  </a:lnTo>
                  <a:lnTo>
                    <a:pt x="350" y="97"/>
                  </a:lnTo>
                  <a:lnTo>
                    <a:pt x="350" y="96"/>
                  </a:lnTo>
                  <a:lnTo>
                    <a:pt x="352" y="97"/>
                  </a:lnTo>
                  <a:lnTo>
                    <a:pt x="350" y="98"/>
                  </a:lnTo>
                  <a:lnTo>
                    <a:pt x="350" y="99"/>
                  </a:lnTo>
                  <a:lnTo>
                    <a:pt x="350" y="100"/>
                  </a:lnTo>
                  <a:lnTo>
                    <a:pt x="349" y="100"/>
                  </a:lnTo>
                  <a:lnTo>
                    <a:pt x="348" y="100"/>
                  </a:lnTo>
                  <a:lnTo>
                    <a:pt x="347" y="101"/>
                  </a:lnTo>
                  <a:lnTo>
                    <a:pt x="346" y="101"/>
                  </a:lnTo>
                  <a:lnTo>
                    <a:pt x="344" y="101"/>
                  </a:lnTo>
                  <a:lnTo>
                    <a:pt x="344" y="103"/>
                  </a:lnTo>
                  <a:lnTo>
                    <a:pt x="344" y="103"/>
                  </a:lnTo>
                  <a:lnTo>
                    <a:pt x="344" y="104"/>
                  </a:lnTo>
                  <a:lnTo>
                    <a:pt x="343" y="105"/>
                  </a:lnTo>
                  <a:lnTo>
                    <a:pt x="342" y="106"/>
                  </a:lnTo>
                  <a:lnTo>
                    <a:pt x="341" y="107"/>
                  </a:lnTo>
                  <a:lnTo>
                    <a:pt x="341" y="109"/>
                  </a:lnTo>
                  <a:lnTo>
                    <a:pt x="341" y="110"/>
                  </a:lnTo>
                  <a:lnTo>
                    <a:pt x="340" y="110"/>
                  </a:lnTo>
                  <a:lnTo>
                    <a:pt x="340" y="111"/>
                  </a:lnTo>
                  <a:lnTo>
                    <a:pt x="340" y="112"/>
                  </a:lnTo>
                  <a:lnTo>
                    <a:pt x="341" y="112"/>
                  </a:lnTo>
                  <a:lnTo>
                    <a:pt x="341" y="113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2" y="117"/>
                  </a:lnTo>
                  <a:lnTo>
                    <a:pt x="342" y="118"/>
                  </a:lnTo>
                  <a:lnTo>
                    <a:pt x="342" y="119"/>
                  </a:lnTo>
                  <a:lnTo>
                    <a:pt x="342" y="120"/>
                  </a:lnTo>
                  <a:lnTo>
                    <a:pt x="341" y="120"/>
                  </a:lnTo>
                  <a:lnTo>
                    <a:pt x="340" y="120"/>
                  </a:lnTo>
                  <a:lnTo>
                    <a:pt x="339" y="122"/>
                  </a:lnTo>
                  <a:lnTo>
                    <a:pt x="337" y="122"/>
                  </a:lnTo>
                  <a:lnTo>
                    <a:pt x="336" y="124"/>
                  </a:lnTo>
                  <a:lnTo>
                    <a:pt x="335" y="125"/>
                  </a:lnTo>
                  <a:lnTo>
                    <a:pt x="335" y="124"/>
                  </a:lnTo>
                  <a:lnTo>
                    <a:pt x="334" y="124"/>
                  </a:lnTo>
                  <a:lnTo>
                    <a:pt x="333" y="124"/>
                  </a:lnTo>
                  <a:lnTo>
                    <a:pt x="333" y="125"/>
                  </a:lnTo>
                  <a:lnTo>
                    <a:pt x="331" y="124"/>
                  </a:lnTo>
                  <a:lnTo>
                    <a:pt x="330" y="123"/>
                  </a:lnTo>
                  <a:lnTo>
                    <a:pt x="329" y="123"/>
                  </a:lnTo>
                  <a:lnTo>
                    <a:pt x="328" y="123"/>
                  </a:lnTo>
                  <a:lnTo>
                    <a:pt x="327" y="123"/>
                  </a:lnTo>
                  <a:lnTo>
                    <a:pt x="326" y="123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3" y="123"/>
                  </a:lnTo>
                  <a:lnTo>
                    <a:pt x="322" y="123"/>
                  </a:lnTo>
                  <a:lnTo>
                    <a:pt x="322" y="122"/>
                  </a:lnTo>
                  <a:lnTo>
                    <a:pt x="321" y="122"/>
                  </a:lnTo>
                  <a:lnTo>
                    <a:pt x="320" y="122"/>
                  </a:lnTo>
                  <a:lnTo>
                    <a:pt x="318" y="123"/>
                  </a:lnTo>
                  <a:lnTo>
                    <a:pt x="317" y="123"/>
                  </a:lnTo>
                  <a:lnTo>
                    <a:pt x="316" y="123"/>
                  </a:lnTo>
                  <a:lnTo>
                    <a:pt x="315" y="124"/>
                  </a:lnTo>
                  <a:lnTo>
                    <a:pt x="314" y="124"/>
                  </a:lnTo>
                  <a:lnTo>
                    <a:pt x="313" y="124"/>
                  </a:lnTo>
                  <a:lnTo>
                    <a:pt x="313" y="123"/>
                  </a:lnTo>
                  <a:lnTo>
                    <a:pt x="314" y="122"/>
                  </a:lnTo>
                  <a:lnTo>
                    <a:pt x="314" y="120"/>
                  </a:lnTo>
                  <a:lnTo>
                    <a:pt x="314" y="119"/>
                  </a:lnTo>
                  <a:lnTo>
                    <a:pt x="315" y="119"/>
                  </a:lnTo>
                  <a:lnTo>
                    <a:pt x="315" y="118"/>
                  </a:lnTo>
                  <a:lnTo>
                    <a:pt x="315" y="117"/>
                  </a:lnTo>
                  <a:lnTo>
                    <a:pt x="316" y="116"/>
                  </a:lnTo>
                  <a:lnTo>
                    <a:pt x="316" y="114"/>
                  </a:lnTo>
                  <a:lnTo>
                    <a:pt x="316" y="113"/>
                  </a:lnTo>
                  <a:lnTo>
                    <a:pt x="316" y="112"/>
                  </a:lnTo>
                  <a:lnTo>
                    <a:pt x="316" y="111"/>
                  </a:lnTo>
                  <a:lnTo>
                    <a:pt x="316" y="110"/>
                  </a:lnTo>
                  <a:lnTo>
                    <a:pt x="316" y="109"/>
                  </a:lnTo>
                  <a:lnTo>
                    <a:pt x="316" y="107"/>
                  </a:lnTo>
                  <a:lnTo>
                    <a:pt x="317" y="107"/>
                  </a:lnTo>
                  <a:lnTo>
                    <a:pt x="317" y="106"/>
                  </a:lnTo>
                  <a:lnTo>
                    <a:pt x="316" y="107"/>
                  </a:lnTo>
                  <a:lnTo>
                    <a:pt x="316" y="106"/>
                  </a:lnTo>
                  <a:lnTo>
                    <a:pt x="316" y="105"/>
                  </a:lnTo>
                  <a:lnTo>
                    <a:pt x="316" y="104"/>
                  </a:lnTo>
                  <a:lnTo>
                    <a:pt x="316" y="103"/>
                  </a:lnTo>
                  <a:lnTo>
                    <a:pt x="316" y="103"/>
                  </a:lnTo>
                  <a:lnTo>
                    <a:pt x="315" y="103"/>
                  </a:lnTo>
                  <a:lnTo>
                    <a:pt x="315" y="101"/>
                  </a:lnTo>
                  <a:lnTo>
                    <a:pt x="316" y="99"/>
                  </a:lnTo>
                  <a:lnTo>
                    <a:pt x="316" y="98"/>
                  </a:lnTo>
                  <a:lnTo>
                    <a:pt x="317" y="97"/>
                  </a:lnTo>
                  <a:lnTo>
                    <a:pt x="317" y="96"/>
                  </a:lnTo>
                  <a:lnTo>
                    <a:pt x="316" y="93"/>
                  </a:lnTo>
                  <a:lnTo>
                    <a:pt x="316" y="92"/>
                  </a:lnTo>
                  <a:lnTo>
                    <a:pt x="316" y="91"/>
                  </a:lnTo>
                  <a:lnTo>
                    <a:pt x="315" y="91"/>
                  </a:lnTo>
                  <a:lnTo>
                    <a:pt x="315" y="90"/>
                  </a:lnTo>
                  <a:lnTo>
                    <a:pt x="314" y="90"/>
                  </a:lnTo>
                  <a:lnTo>
                    <a:pt x="314" y="88"/>
                  </a:lnTo>
                  <a:lnTo>
                    <a:pt x="315" y="90"/>
                  </a:lnTo>
                  <a:lnTo>
                    <a:pt x="316" y="90"/>
                  </a:lnTo>
                  <a:lnTo>
                    <a:pt x="316" y="91"/>
                  </a:lnTo>
                  <a:lnTo>
                    <a:pt x="317" y="91"/>
                  </a:lnTo>
                  <a:lnTo>
                    <a:pt x="320" y="91"/>
                  </a:lnTo>
                  <a:lnTo>
                    <a:pt x="318" y="91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7"/>
                  </a:lnTo>
                  <a:lnTo>
                    <a:pt x="316" y="88"/>
                  </a:lnTo>
                  <a:lnTo>
                    <a:pt x="317" y="88"/>
                  </a:lnTo>
                  <a:lnTo>
                    <a:pt x="317" y="90"/>
                  </a:lnTo>
                  <a:lnTo>
                    <a:pt x="316" y="90"/>
                  </a:lnTo>
                  <a:lnTo>
                    <a:pt x="315" y="88"/>
                  </a:lnTo>
                  <a:lnTo>
                    <a:pt x="314" y="88"/>
                  </a:lnTo>
                  <a:lnTo>
                    <a:pt x="313" y="90"/>
                  </a:lnTo>
                  <a:lnTo>
                    <a:pt x="311" y="91"/>
                  </a:lnTo>
                  <a:lnTo>
                    <a:pt x="310" y="91"/>
                  </a:lnTo>
                  <a:lnTo>
                    <a:pt x="309" y="91"/>
                  </a:lnTo>
                  <a:lnTo>
                    <a:pt x="308" y="91"/>
                  </a:lnTo>
                  <a:lnTo>
                    <a:pt x="308" y="90"/>
                  </a:lnTo>
                  <a:lnTo>
                    <a:pt x="309" y="90"/>
                  </a:lnTo>
                  <a:lnTo>
                    <a:pt x="309" y="88"/>
                  </a:lnTo>
                  <a:lnTo>
                    <a:pt x="309" y="87"/>
                  </a:lnTo>
                  <a:lnTo>
                    <a:pt x="309" y="86"/>
                  </a:lnTo>
                  <a:lnTo>
                    <a:pt x="308" y="85"/>
                  </a:lnTo>
                  <a:lnTo>
                    <a:pt x="309" y="85"/>
                  </a:lnTo>
                  <a:lnTo>
                    <a:pt x="310" y="85"/>
                  </a:lnTo>
                  <a:lnTo>
                    <a:pt x="310" y="84"/>
                  </a:lnTo>
                  <a:lnTo>
                    <a:pt x="311" y="84"/>
                  </a:lnTo>
                  <a:lnTo>
                    <a:pt x="313" y="84"/>
                  </a:lnTo>
                  <a:lnTo>
                    <a:pt x="313" y="83"/>
                  </a:lnTo>
                  <a:lnTo>
                    <a:pt x="314" y="83"/>
                  </a:lnTo>
                  <a:lnTo>
                    <a:pt x="314" y="81"/>
                  </a:lnTo>
                  <a:lnTo>
                    <a:pt x="313" y="80"/>
                  </a:lnTo>
                  <a:lnTo>
                    <a:pt x="314" y="80"/>
                  </a:lnTo>
                  <a:lnTo>
                    <a:pt x="313" y="80"/>
                  </a:lnTo>
                  <a:lnTo>
                    <a:pt x="313" y="79"/>
                  </a:lnTo>
                  <a:lnTo>
                    <a:pt x="313" y="77"/>
                  </a:lnTo>
                  <a:lnTo>
                    <a:pt x="314" y="75"/>
                  </a:lnTo>
                  <a:lnTo>
                    <a:pt x="315" y="75"/>
                  </a:lnTo>
                  <a:lnTo>
                    <a:pt x="316" y="75"/>
                  </a:lnTo>
                  <a:lnTo>
                    <a:pt x="316" y="74"/>
                  </a:lnTo>
                  <a:lnTo>
                    <a:pt x="317" y="74"/>
                  </a:lnTo>
                  <a:lnTo>
                    <a:pt x="316" y="74"/>
                  </a:lnTo>
                  <a:lnTo>
                    <a:pt x="316" y="75"/>
                  </a:lnTo>
                  <a:lnTo>
                    <a:pt x="314" y="75"/>
                  </a:lnTo>
                  <a:lnTo>
                    <a:pt x="314" y="77"/>
                  </a:lnTo>
                  <a:lnTo>
                    <a:pt x="313" y="78"/>
                  </a:lnTo>
                  <a:lnTo>
                    <a:pt x="311" y="79"/>
                  </a:lnTo>
                  <a:lnTo>
                    <a:pt x="310" y="80"/>
                  </a:lnTo>
                  <a:lnTo>
                    <a:pt x="310" y="81"/>
                  </a:lnTo>
                  <a:lnTo>
                    <a:pt x="310" y="83"/>
                  </a:lnTo>
                  <a:lnTo>
                    <a:pt x="310" y="84"/>
                  </a:lnTo>
                  <a:lnTo>
                    <a:pt x="309" y="84"/>
                  </a:lnTo>
                  <a:lnTo>
                    <a:pt x="308" y="84"/>
                  </a:lnTo>
                  <a:lnTo>
                    <a:pt x="308" y="84"/>
                  </a:lnTo>
                  <a:lnTo>
                    <a:pt x="308" y="85"/>
                  </a:lnTo>
                  <a:lnTo>
                    <a:pt x="307" y="84"/>
                  </a:lnTo>
                  <a:lnTo>
                    <a:pt x="305" y="84"/>
                  </a:lnTo>
                  <a:lnTo>
                    <a:pt x="304" y="84"/>
                  </a:lnTo>
                  <a:lnTo>
                    <a:pt x="304" y="83"/>
                  </a:lnTo>
                  <a:lnTo>
                    <a:pt x="304" y="81"/>
                  </a:lnTo>
                  <a:lnTo>
                    <a:pt x="304" y="80"/>
                  </a:lnTo>
                  <a:lnTo>
                    <a:pt x="305" y="78"/>
                  </a:lnTo>
                  <a:lnTo>
                    <a:pt x="305" y="77"/>
                  </a:lnTo>
                  <a:lnTo>
                    <a:pt x="305" y="75"/>
                  </a:lnTo>
                  <a:lnTo>
                    <a:pt x="305" y="74"/>
                  </a:lnTo>
                  <a:lnTo>
                    <a:pt x="307" y="74"/>
                  </a:lnTo>
                  <a:lnTo>
                    <a:pt x="307" y="73"/>
                  </a:lnTo>
                  <a:lnTo>
                    <a:pt x="307" y="72"/>
                  </a:lnTo>
                  <a:lnTo>
                    <a:pt x="307" y="71"/>
                  </a:lnTo>
                  <a:lnTo>
                    <a:pt x="307" y="70"/>
                  </a:lnTo>
                  <a:lnTo>
                    <a:pt x="305" y="68"/>
                  </a:lnTo>
                  <a:lnTo>
                    <a:pt x="307" y="68"/>
                  </a:lnTo>
                  <a:lnTo>
                    <a:pt x="308" y="67"/>
                  </a:lnTo>
                  <a:lnTo>
                    <a:pt x="308" y="67"/>
                  </a:lnTo>
                  <a:lnTo>
                    <a:pt x="309" y="67"/>
                  </a:lnTo>
                  <a:lnTo>
                    <a:pt x="308" y="67"/>
                  </a:lnTo>
                  <a:lnTo>
                    <a:pt x="308" y="66"/>
                  </a:lnTo>
                  <a:lnTo>
                    <a:pt x="309" y="66"/>
                  </a:lnTo>
                  <a:lnTo>
                    <a:pt x="309" y="65"/>
                  </a:lnTo>
                  <a:lnTo>
                    <a:pt x="310" y="65"/>
                  </a:lnTo>
                  <a:lnTo>
                    <a:pt x="310" y="64"/>
                  </a:lnTo>
                  <a:lnTo>
                    <a:pt x="310" y="62"/>
                  </a:lnTo>
                  <a:lnTo>
                    <a:pt x="311" y="61"/>
                  </a:lnTo>
                  <a:lnTo>
                    <a:pt x="311" y="60"/>
                  </a:lnTo>
                  <a:lnTo>
                    <a:pt x="313" y="56"/>
                  </a:lnTo>
                  <a:lnTo>
                    <a:pt x="315" y="49"/>
                  </a:lnTo>
                  <a:lnTo>
                    <a:pt x="315" y="48"/>
                  </a:lnTo>
                  <a:lnTo>
                    <a:pt x="316" y="49"/>
                  </a:lnTo>
                  <a:lnTo>
                    <a:pt x="316" y="48"/>
                  </a:lnTo>
                  <a:lnTo>
                    <a:pt x="315" y="48"/>
                  </a:lnTo>
                  <a:lnTo>
                    <a:pt x="314" y="48"/>
                  </a:lnTo>
                  <a:lnTo>
                    <a:pt x="314" y="47"/>
                  </a:lnTo>
                  <a:lnTo>
                    <a:pt x="315" y="47"/>
                  </a:lnTo>
                  <a:lnTo>
                    <a:pt x="315" y="46"/>
                  </a:lnTo>
                  <a:lnTo>
                    <a:pt x="316" y="41"/>
                  </a:lnTo>
                  <a:lnTo>
                    <a:pt x="316" y="40"/>
                  </a:lnTo>
                  <a:lnTo>
                    <a:pt x="317" y="39"/>
                  </a:lnTo>
                  <a:lnTo>
                    <a:pt x="317" y="38"/>
                  </a:lnTo>
                  <a:lnTo>
                    <a:pt x="318" y="36"/>
                  </a:lnTo>
                  <a:lnTo>
                    <a:pt x="318" y="38"/>
                  </a:lnTo>
                  <a:lnTo>
                    <a:pt x="318" y="36"/>
                  </a:lnTo>
                  <a:lnTo>
                    <a:pt x="320" y="36"/>
                  </a:lnTo>
                  <a:lnTo>
                    <a:pt x="320" y="35"/>
                  </a:lnTo>
                  <a:lnTo>
                    <a:pt x="318" y="35"/>
                  </a:lnTo>
                  <a:lnTo>
                    <a:pt x="320" y="35"/>
                  </a:lnTo>
                  <a:lnTo>
                    <a:pt x="321" y="34"/>
                  </a:lnTo>
                  <a:lnTo>
                    <a:pt x="320" y="34"/>
                  </a:lnTo>
                  <a:lnTo>
                    <a:pt x="320" y="35"/>
                  </a:lnTo>
                  <a:lnTo>
                    <a:pt x="318" y="34"/>
                  </a:lnTo>
                  <a:lnTo>
                    <a:pt x="320" y="33"/>
                  </a:lnTo>
                  <a:lnTo>
                    <a:pt x="320" y="32"/>
                  </a:lnTo>
                  <a:lnTo>
                    <a:pt x="320" y="33"/>
                  </a:lnTo>
                  <a:lnTo>
                    <a:pt x="318" y="33"/>
                  </a:lnTo>
                  <a:lnTo>
                    <a:pt x="318" y="34"/>
                  </a:lnTo>
                  <a:lnTo>
                    <a:pt x="318" y="35"/>
                  </a:lnTo>
                  <a:lnTo>
                    <a:pt x="317" y="36"/>
                  </a:lnTo>
                  <a:lnTo>
                    <a:pt x="320" y="28"/>
                  </a:lnTo>
                  <a:lnTo>
                    <a:pt x="320" y="27"/>
                  </a:lnTo>
                  <a:lnTo>
                    <a:pt x="318" y="26"/>
                  </a:lnTo>
                  <a:lnTo>
                    <a:pt x="318" y="25"/>
                  </a:lnTo>
                  <a:lnTo>
                    <a:pt x="320" y="25"/>
                  </a:lnTo>
                  <a:lnTo>
                    <a:pt x="318" y="23"/>
                  </a:lnTo>
                  <a:lnTo>
                    <a:pt x="318" y="22"/>
                  </a:lnTo>
                  <a:lnTo>
                    <a:pt x="317" y="21"/>
                  </a:lnTo>
                  <a:lnTo>
                    <a:pt x="317" y="20"/>
                  </a:lnTo>
                  <a:lnTo>
                    <a:pt x="317" y="19"/>
                  </a:lnTo>
                  <a:lnTo>
                    <a:pt x="316" y="17"/>
                  </a:lnTo>
                  <a:lnTo>
                    <a:pt x="316" y="17"/>
                  </a:lnTo>
                  <a:lnTo>
                    <a:pt x="317" y="17"/>
                  </a:lnTo>
                  <a:lnTo>
                    <a:pt x="316" y="16"/>
                  </a:lnTo>
                  <a:lnTo>
                    <a:pt x="316" y="15"/>
                  </a:lnTo>
                  <a:lnTo>
                    <a:pt x="316" y="14"/>
                  </a:lnTo>
                  <a:lnTo>
                    <a:pt x="316" y="13"/>
                  </a:lnTo>
                  <a:lnTo>
                    <a:pt x="316" y="12"/>
                  </a:lnTo>
                  <a:lnTo>
                    <a:pt x="317" y="12"/>
                  </a:lnTo>
                  <a:lnTo>
                    <a:pt x="317" y="10"/>
                  </a:lnTo>
                  <a:lnTo>
                    <a:pt x="318" y="10"/>
                  </a:lnTo>
                  <a:lnTo>
                    <a:pt x="316" y="12"/>
                  </a:lnTo>
                  <a:lnTo>
                    <a:pt x="315" y="10"/>
                  </a:lnTo>
                  <a:lnTo>
                    <a:pt x="315" y="9"/>
                  </a:lnTo>
                  <a:lnTo>
                    <a:pt x="315" y="8"/>
                  </a:lnTo>
                  <a:lnTo>
                    <a:pt x="315" y="7"/>
                  </a:lnTo>
                  <a:lnTo>
                    <a:pt x="316" y="6"/>
                  </a:lnTo>
                  <a:lnTo>
                    <a:pt x="317" y="4"/>
                  </a:lnTo>
                  <a:lnTo>
                    <a:pt x="317" y="3"/>
                  </a:lnTo>
                  <a:lnTo>
                    <a:pt x="318" y="3"/>
                  </a:lnTo>
                  <a:lnTo>
                    <a:pt x="320" y="2"/>
                  </a:lnTo>
                  <a:lnTo>
                    <a:pt x="321" y="2"/>
                  </a:lnTo>
                  <a:lnTo>
                    <a:pt x="322" y="1"/>
                  </a:lnTo>
                  <a:lnTo>
                    <a:pt x="326" y="1"/>
                  </a:lnTo>
                  <a:lnTo>
                    <a:pt x="326" y="0"/>
                  </a:lnTo>
                  <a:lnTo>
                    <a:pt x="327" y="0"/>
                  </a:lnTo>
                  <a:lnTo>
                    <a:pt x="328" y="0"/>
                  </a:lnTo>
                  <a:lnTo>
                    <a:pt x="328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09" name="Freeform 564">
              <a:extLst>
                <a:ext uri="{FF2B5EF4-FFF2-40B4-BE49-F238E27FC236}">
                  <a16:creationId xmlns:a16="http://schemas.microsoft.com/office/drawing/2014/main" id="{66F96377-3B89-F4CC-012A-F24374366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844" y="1641624"/>
              <a:ext cx="104775" cy="130175"/>
            </a:xfrm>
            <a:custGeom>
              <a:avLst/>
              <a:gdLst>
                <a:gd name="T0" fmla="*/ 27 w 66"/>
                <a:gd name="T1" fmla="*/ 79 h 82"/>
                <a:gd name="T2" fmla="*/ 30 w 66"/>
                <a:gd name="T3" fmla="*/ 74 h 82"/>
                <a:gd name="T4" fmla="*/ 28 w 66"/>
                <a:gd name="T5" fmla="*/ 71 h 82"/>
                <a:gd name="T6" fmla="*/ 28 w 66"/>
                <a:gd name="T7" fmla="*/ 63 h 82"/>
                <a:gd name="T8" fmla="*/ 30 w 66"/>
                <a:gd name="T9" fmla="*/ 59 h 82"/>
                <a:gd name="T10" fmla="*/ 31 w 66"/>
                <a:gd name="T11" fmla="*/ 53 h 82"/>
                <a:gd name="T12" fmla="*/ 28 w 66"/>
                <a:gd name="T13" fmla="*/ 46 h 82"/>
                <a:gd name="T14" fmla="*/ 27 w 66"/>
                <a:gd name="T15" fmla="*/ 41 h 82"/>
                <a:gd name="T16" fmla="*/ 24 w 66"/>
                <a:gd name="T17" fmla="*/ 39 h 82"/>
                <a:gd name="T18" fmla="*/ 22 w 66"/>
                <a:gd name="T19" fmla="*/ 36 h 82"/>
                <a:gd name="T20" fmla="*/ 19 w 66"/>
                <a:gd name="T21" fmla="*/ 33 h 82"/>
                <a:gd name="T22" fmla="*/ 17 w 66"/>
                <a:gd name="T23" fmla="*/ 28 h 82"/>
                <a:gd name="T24" fmla="*/ 13 w 66"/>
                <a:gd name="T25" fmla="*/ 22 h 82"/>
                <a:gd name="T26" fmla="*/ 11 w 66"/>
                <a:gd name="T27" fmla="*/ 18 h 82"/>
                <a:gd name="T28" fmla="*/ 11 w 66"/>
                <a:gd name="T29" fmla="*/ 16 h 82"/>
                <a:gd name="T30" fmla="*/ 11 w 66"/>
                <a:gd name="T31" fmla="*/ 14 h 82"/>
                <a:gd name="T32" fmla="*/ 7 w 66"/>
                <a:gd name="T33" fmla="*/ 10 h 82"/>
                <a:gd name="T34" fmla="*/ 6 w 66"/>
                <a:gd name="T35" fmla="*/ 9 h 82"/>
                <a:gd name="T36" fmla="*/ 4 w 66"/>
                <a:gd name="T37" fmla="*/ 7 h 82"/>
                <a:gd name="T38" fmla="*/ 0 w 66"/>
                <a:gd name="T39" fmla="*/ 5 h 82"/>
                <a:gd name="T40" fmla="*/ 4 w 66"/>
                <a:gd name="T41" fmla="*/ 5 h 82"/>
                <a:gd name="T42" fmla="*/ 7 w 66"/>
                <a:gd name="T43" fmla="*/ 4 h 82"/>
                <a:gd name="T44" fmla="*/ 11 w 66"/>
                <a:gd name="T45" fmla="*/ 3 h 82"/>
                <a:gd name="T46" fmla="*/ 17 w 66"/>
                <a:gd name="T47" fmla="*/ 1 h 82"/>
                <a:gd name="T48" fmla="*/ 21 w 66"/>
                <a:gd name="T49" fmla="*/ 1 h 82"/>
                <a:gd name="T50" fmla="*/ 26 w 66"/>
                <a:gd name="T51" fmla="*/ 4 h 82"/>
                <a:gd name="T52" fmla="*/ 28 w 66"/>
                <a:gd name="T53" fmla="*/ 7 h 82"/>
                <a:gd name="T54" fmla="*/ 32 w 66"/>
                <a:gd name="T55" fmla="*/ 7 h 82"/>
                <a:gd name="T56" fmla="*/ 32 w 66"/>
                <a:gd name="T57" fmla="*/ 10 h 82"/>
                <a:gd name="T58" fmla="*/ 34 w 66"/>
                <a:gd name="T59" fmla="*/ 11 h 82"/>
                <a:gd name="T60" fmla="*/ 37 w 66"/>
                <a:gd name="T61" fmla="*/ 10 h 82"/>
                <a:gd name="T62" fmla="*/ 40 w 66"/>
                <a:gd name="T63" fmla="*/ 11 h 82"/>
                <a:gd name="T64" fmla="*/ 44 w 66"/>
                <a:gd name="T65" fmla="*/ 16 h 82"/>
                <a:gd name="T66" fmla="*/ 47 w 66"/>
                <a:gd name="T67" fmla="*/ 16 h 82"/>
                <a:gd name="T68" fmla="*/ 48 w 66"/>
                <a:gd name="T69" fmla="*/ 20 h 82"/>
                <a:gd name="T70" fmla="*/ 47 w 66"/>
                <a:gd name="T71" fmla="*/ 26 h 82"/>
                <a:gd name="T72" fmla="*/ 50 w 66"/>
                <a:gd name="T73" fmla="*/ 29 h 82"/>
                <a:gd name="T74" fmla="*/ 52 w 66"/>
                <a:gd name="T75" fmla="*/ 34 h 82"/>
                <a:gd name="T76" fmla="*/ 54 w 66"/>
                <a:gd name="T77" fmla="*/ 33 h 82"/>
                <a:gd name="T78" fmla="*/ 56 w 66"/>
                <a:gd name="T79" fmla="*/ 37 h 82"/>
                <a:gd name="T80" fmla="*/ 56 w 66"/>
                <a:gd name="T81" fmla="*/ 39 h 82"/>
                <a:gd name="T82" fmla="*/ 57 w 66"/>
                <a:gd name="T83" fmla="*/ 45 h 82"/>
                <a:gd name="T84" fmla="*/ 61 w 66"/>
                <a:gd name="T85" fmla="*/ 46 h 82"/>
                <a:gd name="T86" fmla="*/ 63 w 66"/>
                <a:gd name="T87" fmla="*/ 52 h 82"/>
                <a:gd name="T88" fmla="*/ 63 w 66"/>
                <a:gd name="T89" fmla="*/ 55 h 82"/>
                <a:gd name="T90" fmla="*/ 65 w 66"/>
                <a:gd name="T91" fmla="*/ 59 h 82"/>
                <a:gd name="T92" fmla="*/ 59 w 66"/>
                <a:gd name="T93" fmla="*/ 56 h 82"/>
                <a:gd name="T94" fmla="*/ 57 w 66"/>
                <a:gd name="T95" fmla="*/ 58 h 82"/>
                <a:gd name="T96" fmla="*/ 54 w 66"/>
                <a:gd name="T97" fmla="*/ 56 h 82"/>
                <a:gd name="T98" fmla="*/ 52 w 66"/>
                <a:gd name="T99" fmla="*/ 55 h 82"/>
                <a:gd name="T100" fmla="*/ 50 w 66"/>
                <a:gd name="T101" fmla="*/ 56 h 82"/>
                <a:gd name="T102" fmla="*/ 48 w 66"/>
                <a:gd name="T103" fmla="*/ 54 h 82"/>
                <a:gd name="T104" fmla="*/ 43 w 66"/>
                <a:gd name="T105" fmla="*/ 56 h 82"/>
                <a:gd name="T106" fmla="*/ 43 w 66"/>
                <a:gd name="T107" fmla="*/ 61 h 82"/>
                <a:gd name="T108" fmla="*/ 44 w 66"/>
                <a:gd name="T109" fmla="*/ 66 h 82"/>
                <a:gd name="T110" fmla="*/ 40 w 66"/>
                <a:gd name="T111" fmla="*/ 69 h 82"/>
                <a:gd name="T112" fmla="*/ 39 w 66"/>
                <a:gd name="T113" fmla="*/ 73 h 82"/>
                <a:gd name="T114" fmla="*/ 35 w 66"/>
                <a:gd name="T115" fmla="*/ 76 h 82"/>
                <a:gd name="T116" fmla="*/ 35 w 66"/>
                <a:gd name="T117" fmla="*/ 81 h 82"/>
                <a:gd name="T118" fmla="*/ 30 w 66"/>
                <a:gd name="T119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6" h="82">
                  <a:moveTo>
                    <a:pt x="30" y="82"/>
                  </a:moveTo>
                  <a:lnTo>
                    <a:pt x="30" y="81"/>
                  </a:lnTo>
                  <a:lnTo>
                    <a:pt x="30" y="80"/>
                  </a:lnTo>
                  <a:lnTo>
                    <a:pt x="28" y="80"/>
                  </a:lnTo>
                  <a:lnTo>
                    <a:pt x="27" y="79"/>
                  </a:lnTo>
                  <a:lnTo>
                    <a:pt x="28" y="79"/>
                  </a:lnTo>
                  <a:lnTo>
                    <a:pt x="28" y="78"/>
                  </a:lnTo>
                  <a:lnTo>
                    <a:pt x="30" y="78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28" y="74"/>
                  </a:lnTo>
                  <a:lnTo>
                    <a:pt x="28" y="73"/>
                  </a:lnTo>
                  <a:lnTo>
                    <a:pt x="28" y="73"/>
                  </a:lnTo>
                  <a:lnTo>
                    <a:pt x="28" y="72"/>
                  </a:lnTo>
                  <a:lnTo>
                    <a:pt x="28" y="71"/>
                  </a:lnTo>
                  <a:lnTo>
                    <a:pt x="27" y="68"/>
                  </a:lnTo>
                  <a:lnTo>
                    <a:pt x="28" y="67"/>
                  </a:lnTo>
                  <a:lnTo>
                    <a:pt x="28" y="66"/>
                  </a:lnTo>
                  <a:lnTo>
                    <a:pt x="28" y="65"/>
                  </a:lnTo>
                  <a:lnTo>
                    <a:pt x="28" y="63"/>
                  </a:lnTo>
                  <a:lnTo>
                    <a:pt x="28" y="62"/>
                  </a:lnTo>
                  <a:lnTo>
                    <a:pt x="28" y="61"/>
                  </a:lnTo>
                  <a:lnTo>
                    <a:pt x="30" y="61"/>
                  </a:lnTo>
                  <a:lnTo>
                    <a:pt x="30" y="60"/>
                  </a:lnTo>
                  <a:lnTo>
                    <a:pt x="30" y="59"/>
                  </a:lnTo>
                  <a:lnTo>
                    <a:pt x="31" y="58"/>
                  </a:lnTo>
                  <a:lnTo>
                    <a:pt x="31" y="56"/>
                  </a:lnTo>
                  <a:lnTo>
                    <a:pt x="31" y="55"/>
                  </a:lnTo>
                  <a:lnTo>
                    <a:pt x="31" y="54"/>
                  </a:lnTo>
                  <a:lnTo>
                    <a:pt x="31" y="53"/>
                  </a:lnTo>
                  <a:lnTo>
                    <a:pt x="31" y="52"/>
                  </a:lnTo>
                  <a:lnTo>
                    <a:pt x="31" y="50"/>
                  </a:lnTo>
                  <a:lnTo>
                    <a:pt x="30" y="48"/>
                  </a:lnTo>
                  <a:lnTo>
                    <a:pt x="30" y="47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28" y="43"/>
                  </a:lnTo>
                  <a:lnTo>
                    <a:pt x="27" y="42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5" y="40"/>
                  </a:lnTo>
                  <a:lnTo>
                    <a:pt x="24" y="40"/>
                  </a:lnTo>
                  <a:lnTo>
                    <a:pt x="24" y="39"/>
                  </a:lnTo>
                  <a:lnTo>
                    <a:pt x="22" y="39"/>
                  </a:lnTo>
                  <a:lnTo>
                    <a:pt x="24" y="39"/>
                  </a:lnTo>
                  <a:lnTo>
                    <a:pt x="24" y="37"/>
                  </a:lnTo>
                  <a:lnTo>
                    <a:pt x="22" y="37"/>
                  </a:lnTo>
                  <a:lnTo>
                    <a:pt x="22" y="36"/>
                  </a:lnTo>
                  <a:lnTo>
                    <a:pt x="21" y="35"/>
                  </a:lnTo>
                  <a:lnTo>
                    <a:pt x="21" y="34"/>
                  </a:lnTo>
                  <a:lnTo>
                    <a:pt x="20" y="34"/>
                  </a:lnTo>
                  <a:lnTo>
                    <a:pt x="20" y="33"/>
                  </a:lnTo>
                  <a:lnTo>
                    <a:pt x="19" y="33"/>
                  </a:lnTo>
                  <a:lnTo>
                    <a:pt x="18" y="31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8" y="28"/>
                  </a:lnTo>
                  <a:lnTo>
                    <a:pt x="17" y="28"/>
                  </a:lnTo>
                  <a:lnTo>
                    <a:pt x="15" y="28"/>
                  </a:lnTo>
                  <a:lnTo>
                    <a:pt x="15" y="27"/>
                  </a:lnTo>
                  <a:lnTo>
                    <a:pt x="15" y="26"/>
                  </a:lnTo>
                  <a:lnTo>
                    <a:pt x="14" y="24"/>
                  </a:lnTo>
                  <a:lnTo>
                    <a:pt x="13" y="22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2" y="17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5"/>
                  </a:lnTo>
                  <a:lnTo>
                    <a:pt x="11" y="14"/>
                  </a:lnTo>
                  <a:lnTo>
                    <a:pt x="11" y="15"/>
                  </a:lnTo>
                  <a:lnTo>
                    <a:pt x="11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8" y="11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7" y="9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9"/>
                  </a:lnTo>
                  <a:lnTo>
                    <a:pt x="6" y="8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7"/>
                  </a:lnTo>
                  <a:lnTo>
                    <a:pt x="4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6" y="3"/>
                  </a:lnTo>
                  <a:lnTo>
                    <a:pt x="7" y="4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2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2"/>
                  </a:lnTo>
                  <a:lnTo>
                    <a:pt x="24" y="3"/>
                  </a:lnTo>
                  <a:lnTo>
                    <a:pt x="25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8" y="5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30" y="7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2" y="8"/>
                  </a:lnTo>
                  <a:lnTo>
                    <a:pt x="32" y="7"/>
                  </a:lnTo>
                  <a:lnTo>
                    <a:pt x="33" y="7"/>
                  </a:lnTo>
                  <a:lnTo>
                    <a:pt x="33" y="8"/>
                  </a:lnTo>
                  <a:lnTo>
                    <a:pt x="33" y="9"/>
                  </a:lnTo>
                  <a:lnTo>
                    <a:pt x="32" y="9"/>
                  </a:lnTo>
                  <a:lnTo>
                    <a:pt x="32" y="10"/>
                  </a:lnTo>
                  <a:lnTo>
                    <a:pt x="33" y="10"/>
                  </a:lnTo>
                  <a:lnTo>
                    <a:pt x="33" y="9"/>
                  </a:lnTo>
                  <a:lnTo>
                    <a:pt x="34" y="9"/>
                  </a:lnTo>
                  <a:lnTo>
                    <a:pt x="34" y="10"/>
                  </a:lnTo>
                  <a:lnTo>
                    <a:pt x="34" y="11"/>
                  </a:lnTo>
                  <a:lnTo>
                    <a:pt x="35" y="11"/>
                  </a:lnTo>
                  <a:lnTo>
                    <a:pt x="35" y="13"/>
                  </a:lnTo>
                  <a:lnTo>
                    <a:pt x="35" y="11"/>
                  </a:lnTo>
                  <a:lnTo>
                    <a:pt x="35" y="10"/>
                  </a:lnTo>
                  <a:lnTo>
                    <a:pt x="37" y="10"/>
                  </a:lnTo>
                  <a:lnTo>
                    <a:pt x="37" y="9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40" y="10"/>
                  </a:lnTo>
                  <a:lnTo>
                    <a:pt x="40" y="11"/>
                  </a:lnTo>
                  <a:lnTo>
                    <a:pt x="41" y="13"/>
                  </a:lnTo>
                  <a:lnTo>
                    <a:pt x="41" y="14"/>
                  </a:lnTo>
                  <a:lnTo>
                    <a:pt x="43" y="15"/>
                  </a:lnTo>
                  <a:lnTo>
                    <a:pt x="43" y="16"/>
                  </a:lnTo>
                  <a:lnTo>
                    <a:pt x="44" y="16"/>
                  </a:lnTo>
                  <a:lnTo>
                    <a:pt x="45" y="16"/>
                  </a:lnTo>
                  <a:lnTo>
                    <a:pt x="46" y="15"/>
                  </a:lnTo>
                  <a:lnTo>
                    <a:pt x="47" y="15"/>
                  </a:lnTo>
                  <a:lnTo>
                    <a:pt x="47" y="16"/>
                  </a:lnTo>
                  <a:lnTo>
                    <a:pt x="47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8" y="18"/>
                  </a:lnTo>
                  <a:lnTo>
                    <a:pt x="47" y="18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8" y="23"/>
                  </a:lnTo>
                  <a:lnTo>
                    <a:pt x="47" y="24"/>
                  </a:lnTo>
                  <a:lnTo>
                    <a:pt x="47" y="26"/>
                  </a:lnTo>
                  <a:lnTo>
                    <a:pt x="46" y="27"/>
                  </a:lnTo>
                  <a:lnTo>
                    <a:pt x="47" y="28"/>
                  </a:lnTo>
                  <a:lnTo>
                    <a:pt x="47" y="29"/>
                  </a:lnTo>
                  <a:lnTo>
                    <a:pt x="48" y="29"/>
                  </a:lnTo>
                  <a:lnTo>
                    <a:pt x="50" y="29"/>
                  </a:lnTo>
                  <a:lnTo>
                    <a:pt x="50" y="30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2" y="33"/>
                  </a:lnTo>
                  <a:lnTo>
                    <a:pt x="52" y="34"/>
                  </a:lnTo>
                  <a:lnTo>
                    <a:pt x="53" y="34"/>
                  </a:lnTo>
                  <a:lnTo>
                    <a:pt x="53" y="33"/>
                  </a:lnTo>
                  <a:lnTo>
                    <a:pt x="53" y="31"/>
                  </a:lnTo>
                  <a:lnTo>
                    <a:pt x="54" y="31"/>
                  </a:lnTo>
                  <a:lnTo>
                    <a:pt x="54" y="33"/>
                  </a:lnTo>
                  <a:lnTo>
                    <a:pt x="56" y="33"/>
                  </a:lnTo>
                  <a:lnTo>
                    <a:pt x="56" y="34"/>
                  </a:lnTo>
                  <a:lnTo>
                    <a:pt x="56" y="35"/>
                  </a:lnTo>
                  <a:lnTo>
                    <a:pt x="54" y="35"/>
                  </a:lnTo>
                  <a:lnTo>
                    <a:pt x="56" y="37"/>
                  </a:lnTo>
                  <a:lnTo>
                    <a:pt x="54" y="37"/>
                  </a:lnTo>
                  <a:lnTo>
                    <a:pt x="54" y="39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56" y="39"/>
                  </a:lnTo>
                  <a:lnTo>
                    <a:pt x="56" y="40"/>
                  </a:lnTo>
                  <a:lnTo>
                    <a:pt x="56" y="41"/>
                  </a:lnTo>
                  <a:lnTo>
                    <a:pt x="56" y="42"/>
                  </a:lnTo>
                  <a:lnTo>
                    <a:pt x="56" y="43"/>
                  </a:lnTo>
                  <a:lnTo>
                    <a:pt x="57" y="45"/>
                  </a:lnTo>
                  <a:lnTo>
                    <a:pt x="58" y="45"/>
                  </a:lnTo>
                  <a:lnTo>
                    <a:pt x="59" y="45"/>
                  </a:lnTo>
                  <a:lnTo>
                    <a:pt x="60" y="45"/>
                  </a:lnTo>
                  <a:lnTo>
                    <a:pt x="61" y="45"/>
                  </a:lnTo>
                  <a:lnTo>
                    <a:pt x="61" y="46"/>
                  </a:lnTo>
                  <a:lnTo>
                    <a:pt x="63" y="46"/>
                  </a:lnTo>
                  <a:lnTo>
                    <a:pt x="63" y="47"/>
                  </a:lnTo>
                  <a:lnTo>
                    <a:pt x="63" y="48"/>
                  </a:lnTo>
                  <a:lnTo>
                    <a:pt x="63" y="50"/>
                  </a:lnTo>
                  <a:lnTo>
                    <a:pt x="63" y="52"/>
                  </a:lnTo>
                  <a:lnTo>
                    <a:pt x="63" y="53"/>
                  </a:lnTo>
                  <a:lnTo>
                    <a:pt x="61" y="53"/>
                  </a:lnTo>
                  <a:lnTo>
                    <a:pt x="61" y="54"/>
                  </a:lnTo>
                  <a:lnTo>
                    <a:pt x="63" y="54"/>
                  </a:lnTo>
                  <a:lnTo>
                    <a:pt x="63" y="55"/>
                  </a:lnTo>
                  <a:lnTo>
                    <a:pt x="64" y="55"/>
                  </a:lnTo>
                  <a:lnTo>
                    <a:pt x="65" y="56"/>
                  </a:lnTo>
                  <a:lnTo>
                    <a:pt x="66" y="56"/>
                  </a:lnTo>
                  <a:lnTo>
                    <a:pt x="66" y="58"/>
                  </a:lnTo>
                  <a:lnTo>
                    <a:pt x="65" y="59"/>
                  </a:lnTo>
                  <a:lnTo>
                    <a:pt x="63" y="59"/>
                  </a:lnTo>
                  <a:lnTo>
                    <a:pt x="61" y="59"/>
                  </a:lnTo>
                  <a:lnTo>
                    <a:pt x="60" y="59"/>
                  </a:lnTo>
                  <a:lnTo>
                    <a:pt x="60" y="58"/>
                  </a:lnTo>
                  <a:lnTo>
                    <a:pt x="59" y="56"/>
                  </a:lnTo>
                  <a:lnTo>
                    <a:pt x="58" y="56"/>
                  </a:lnTo>
                  <a:lnTo>
                    <a:pt x="58" y="55"/>
                  </a:lnTo>
                  <a:lnTo>
                    <a:pt x="58" y="56"/>
                  </a:lnTo>
                  <a:lnTo>
                    <a:pt x="57" y="56"/>
                  </a:lnTo>
                  <a:lnTo>
                    <a:pt x="57" y="58"/>
                  </a:lnTo>
                  <a:lnTo>
                    <a:pt x="57" y="59"/>
                  </a:lnTo>
                  <a:lnTo>
                    <a:pt x="56" y="59"/>
                  </a:lnTo>
                  <a:lnTo>
                    <a:pt x="56" y="58"/>
                  </a:lnTo>
                  <a:lnTo>
                    <a:pt x="54" y="58"/>
                  </a:lnTo>
                  <a:lnTo>
                    <a:pt x="54" y="56"/>
                  </a:lnTo>
                  <a:lnTo>
                    <a:pt x="53" y="56"/>
                  </a:lnTo>
                  <a:lnTo>
                    <a:pt x="53" y="55"/>
                  </a:lnTo>
                  <a:lnTo>
                    <a:pt x="54" y="55"/>
                  </a:lnTo>
                  <a:lnTo>
                    <a:pt x="53" y="55"/>
                  </a:lnTo>
                  <a:lnTo>
                    <a:pt x="52" y="55"/>
                  </a:lnTo>
                  <a:lnTo>
                    <a:pt x="52" y="58"/>
                  </a:lnTo>
                  <a:lnTo>
                    <a:pt x="51" y="58"/>
                  </a:lnTo>
                  <a:lnTo>
                    <a:pt x="51" y="56"/>
                  </a:lnTo>
                  <a:lnTo>
                    <a:pt x="51" y="55"/>
                  </a:lnTo>
                  <a:lnTo>
                    <a:pt x="50" y="56"/>
                  </a:lnTo>
                  <a:lnTo>
                    <a:pt x="50" y="58"/>
                  </a:lnTo>
                  <a:lnTo>
                    <a:pt x="48" y="59"/>
                  </a:lnTo>
                  <a:lnTo>
                    <a:pt x="48" y="58"/>
                  </a:lnTo>
                  <a:lnTo>
                    <a:pt x="48" y="55"/>
                  </a:lnTo>
                  <a:lnTo>
                    <a:pt x="48" y="54"/>
                  </a:lnTo>
                  <a:lnTo>
                    <a:pt x="47" y="54"/>
                  </a:lnTo>
                  <a:lnTo>
                    <a:pt x="46" y="54"/>
                  </a:lnTo>
                  <a:lnTo>
                    <a:pt x="45" y="55"/>
                  </a:lnTo>
                  <a:lnTo>
                    <a:pt x="44" y="56"/>
                  </a:lnTo>
                  <a:lnTo>
                    <a:pt x="43" y="56"/>
                  </a:lnTo>
                  <a:lnTo>
                    <a:pt x="43" y="58"/>
                  </a:lnTo>
                  <a:lnTo>
                    <a:pt x="43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3" y="61"/>
                  </a:lnTo>
                  <a:lnTo>
                    <a:pt x="44" y="62"/>
                  </a:lnTo>
                  <a:lnTo>
                    <a:pt x="45" y="63"/>
                  </a:lnTo>
                  <a:lnTo>
                    <a:pt x="45" y="65"/>
                  </a:lnTo>
                  <a:lnTo>
                    <a:pt x="44" y="65"/>
                  </a:lnTo>
                  <a:lnTo>
                    <a:pt x="44" y="66"/>
                  </a:lnTo>
                  <a:lnTo>
                    <a:pt x="43" y="66"/>
                  </a:lnTo>
                  <a:lnTo>
                    <a:pt x="44" y="67"/>
                  </a:lnTo>
                  <a:lnTo>
                    <a:pt x="44" y="68"/>
                  </a:lnTo>
                  <a:lnTo>
                    <a:pt x="43" y="69"/>
                  </a:lnTo>
                  <a:lnTo>
                    <a:pt x="40" y="69"/>
                  </a:lnTo>
                  <a:lnTo>
                    <a:pt x="39" y="71"/>
                  </a:lnTo>
                  <a:lnTo>
                    <a:pt x="39" y="72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74"/>
                  </a:lnTo>
                  <a:lnTo>
                    <a:pt x="38" y="74"/>
                  </a:lnTo>
                  <a:lnTo>
                    <a:pt x="37" y="75"/>
                  </a:lnTo>
                  <a:lnTo>
                    <a:pt x="37" y="76"/>
                  </a:lnTo>
                  <a:lnTo>
                    <a:pt x="35" y="76"/>
                  </a:lnTo>
                  <a:lnTo>
                    <a:pt x="35" y="78"/>
                  </a:lnTo>
                  <a:lnTo>
                    <a:pt x="37" y="78"/>
                  </a:lnTo>
                  <a:lnTo>
                    <a:pt x="37" y="79"/>
                  </a:lnTo>
                  <a:lnTo>
                    <a:pt x="35" y="80"/>
                  </a:lnTo>
                  <a:lnTo>
                    <a:pt x="35" y="81"/>
                  </a:lnTo>
                  <a:lnTo>
                    <a:pt x="34" y="81"/>
                  </a:lnTo>
                  <a:lnTo>
                    <a:pt x="33" y="81"/>
                  </a:lnTo>
                  <a:lnTo>
                    <a:pt x="32" y="81"/>
                  </a:lnTo>
                  <a:lnTo>
                    <a:pt x="31" y="81"/>
                  </a:lnTo>
                  <a:lnTo>
                    <a:pt x="30" y="8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10" name="Freeform 565">
              <a:extLst>
                <a:ext uri="{FF2B5EF4-FFF2-40B4-BE49-F238E27FC236}">
                  <a16:creationId xmlns:a16="http://schemas.microsoft.com/office/drawing/2014/main" id="{268E0681-855D-F7C0-6190-41F407AA33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33019" y="1882924"/>
              <a:ext cx="420688" cy="292100"/>
            </a:xfrm>
            <a:custGeom>
              <a:avLst/>
              <a:gdLst>
                <a:gd name="T0" fmla="*/ 12 w 265"/>
                <a:gd name="T1" fmla="*/ 100 h 184"/>
                <a:gd name="T2" fmla="*/ 124 w 265"/>
                <a:gd name="T3" fmla="*/ 6 h 184"/>
                <a:gd name="T4" fmla="*/ 141 w 265"/>
                <a:gd name="T5" fmla="*/ 14 h 184"/>
                <a:gd name="T6" fmla="*/ 143 w 265"/>
                <a:gd name="T7" fmla="*/ 24 h 184"/>
                <a:gd name="T8" fmla="*/ 142 w 265"/>
                <a:gd name="T9" fmla="*/ 34 h 184"/>
                <a:gd name="T10" fmla="*/ 161 w 265"/>
                <a:gd name="T11" fmla="*/ 39 h 184"/>
                <a:gd name="T12" fmla="*/ 179 w 265"/>
                <a:gd name="T13" fmla="*/ 47 h 184"/>
                <a:gd name="T14" fmla="*/ 185 w 265"/>
                <a:gd name="T15" fmla="*/ 63 h 184"/>
                <a:gd name="T16" fmla="*/ 207 w 265"/>
                <a:gd name="T17" fmla="*/ 85 h 184"/>
                <a:gd name="T18" fmla="*/ 234 w 265"/>
                <a:gd name="T19" fmla="*/ 103 h 184"/>
                <a:gd name="T20" fmla="*/ 256 w 265"/>
                <a:gd name="T21" fmla="*/ 114 h 184"/>
                <a:gd name="T22" fmla="*/ 263 w 265"/>
                <a:gd name="T23" fmla="*/ 122 h 184"/>
                <a:gd name="T24" fmla="*/ 258 w 265"/>
                <a:gd name="T25" fmla="*/ 134 h 184"/>
                <a:gd name="T26" fmla="*/ 245 w 265"/>
                <a:gd name="T27" fmla="*/ 131 h 184"/>
                <a:gd name="T28" fmla="*/ 227 w 265"/>
                <a:gd name="T29" fmla="*/ 148 h 184"/>
                <a:gd name="T30" fmla="*/ 217 w 265"/>
                <a:gd name="T31" fmla="*/ 162 h 184"/>
                <a:gd name="T32" fmla="*/ 204 w 265"/>
                <a:gd name="T33" fmla="*/ 168 h 184"/>
                <a:gd name="T34" fmla="*/ 197 w 265"/>
                <a:gd name="T35" fmla="*/ 178 h 184"/>
                <a:gd name="T36" fmla="*/ 182 w 265"/>
                <a:gd name="T37" fmla="*/ 182 h 184"/>
                <a:gd name="T38" fmla="*/ 167 w 265"/>
                <a:gd name="T39" fmla="*/ 174 h 184"/>
                <a:gd name="T40" fmla="*/ 162 w 265"/>
                <a:gd name="T41" fmla="*/ 165 h 184"/>
                <a:gd name="T42" fmla="*/ 162 w 265"/>
                <a:gd name="T43" fmla="*/ 150 h 184"/>
                <a:gd name="T44" fmla="*/ 142 w 265"/>
                <a:gd name="T45" fmla="*/ 142 h 184"/>
                <a:gd name="T46" fmla="*/ 129 w 265"/>
                <a:gd name="T47" fmla="*/ 134 h 184"/>
                <a:gd name="T48" fmla="*/ 116 w 265"/>
                <a:gd name="T49" fmla="*/ 126 h 184"/>
                <a:gd name="T50" fmla="*/ 101 w 265"/>
                <a:gd name="T51" fmla="*/ 121 h 184"/>
                <a:gd name="T52" fmla="*/ 91 w 265"/>
                <a:gd name="T53" fmla="*/ 116 h 184"/>
                <a:gd name="T54" fmla="*/ 80 w 265"/>
                <a:gd name="T55" fmla="*/ 111 h 184"/>
                <a:gd name="T56" fmla="*/ 68 w 265"/>
                <a:gd name="T57" fmla="*/ 116 h 184"/>
                <a:gd name="T58" fmla="*/ 50 w 265"/>
                <a:gd name="T59" fmla="*/ 120 h 184"/>
                <a:gd name="T60" fmla="*/ 39 w 265"/>
                <a:gd name="T61" fmla="*/ 130 h 184"/>
                <a:gd name="T62" fmla="*/ 26 w 265"/>
                <a:gd name="T63" fmla="*/ 116 h 184"/>
                <a:gd name="T64" fmla="*/ 29 w 265"/>
                <a:gd name="T65" fmla="*/ 96 h 184"/>
                <a:gd name="T66" fmla="*/ 24 w 265"/>
                <a:gd name="T67" fmla="*/ 91 h 184"/>
                <a:gd name="T68" fmla="*/ 20 w 265"/>
                <a:gd name="T69" fmla="*/ 89 h 184"/>
                <a:gd name="T70" fmla="*/ 16 w 265"/>
                <a:gd name="T71" fmla="*/ 87 h 184"/>
                <a:gd name="T72" fmla="*/ 13 w 265"/>
                <a:gd name="T73" fmla="*/ 82 h 184"/>
                <a:gd name="T74" fmla="*/ 22 w 265"/>
                <a:gd name="T75" fmla="*/ 83 h 184"/>
                <a:gd name="T76" fmla="*/ 20 w 265"/>
                <a:gd name="T77" fmla="*/ 77 h 184"/>
                <a:gd name="T78" fmla="*/ 20 w 265"/>
                <a:gd name="T79" fmla="*/ 70 h 184"/>
                <a:gd name="T80" fmla="*/ 10 w 265"/>
                <a:gd name="T81" fmla="*/ 70 h 184"/>
                <a:gd name="T82" fmla="*/ 10 w 265"/>
                <a:gd name="T83" fmla="*/ 73 h 184"/>
                <a:gd name="T84" fmla="*/ 9 w 265"/>
                <a:gd name="T85" fmla="*/ 52 h 184"/>
                <a:gd name="T86" fmla="*/ 11 w 265"/>
                <a:gd name="T87" fmla="*/ 47 h 184"/>
                <a:gd name="T88" fmla="*/ 17 w 265"/>
                <a:gd name="T89" fmla="*/ 50 h 184"/>
                <a:gd name="T90" fmla="*/ 24 w 265"/>
                <a:gd name="T91" fmla="*/ 52 h 184"/>
                <a:gd name="T92" fmla="*/ 33 w 265"/>
                <a:gd name="T93" fmla="*/ 53 h 184"/>
                <a:gd name="T94" fmla="*/ 36 w 265"/>
                <a:gd name="T95" fmla="*/ 46 h 184"/>
                <a:gd name="T96" fmla="*/ 43 w 265"/>
                <a:gd name="T97" fmla="*/ 44 h 184"/>
                <a:gd name="T98" fmla="*/ 30 w 265"/>
                <a:gd name="T99" fmla="*/ 33 h 184"/>
                <a:gd name="T100" fmla="*/ 25 w 265"/>
                <a:gd name="T101" fmla="*/ 17 h 184"/>
                <a:gd name="T102" fmla="*/ 6 w 265"/>
                <a:gd name="T103" fmla="*/ 27 h 184"/>
                <a:gd name="T104" fmla="*/ 9 w 265"/>
                <a:gd name="T105" fmla="*/ 43 h 184"/>
                <a:gd name="T106" fmla="*/ 5 w 265"/>
                <a:gd name="T107" fmla="*/ 34 h 184"/>
                <a:gd name="T108" fmla="*/ 11 w 265"/>
                <a:gd name="T109" fmla="*/ 17 h 184"/>
                <a:gd name="T110" fmla="*/ 45 w 265"/>
                <a:gd name="T111" fmla="*/ 21 h 184"/>
                <a:gd name="T112" fmla="*/ 59 w 265"/>
                <a:gd name="T113" fmla="*/ 38 h 184"/>
                <a:gd name="T114" fmla="*/ 88 w 265"/>
                <a:gd name="T115" fmla="*/ 36 h 184"/>
                <a:gd name="T116" fmla="*/ 87 w 265"/>
                <a:gd name="T117" fmla="*/ 21 h 184"/>
                <a:gd name="T118" fmla="*/ 101 w 265"/>
                <a:gd name="T119" fmla="*/ 13 h 184"/>
                <a:gd name="T120" fmla="*/ 111 w 265"/>
                <a:gd name="T121" fmla="*/ 11 h 184"/>
                <a:gd name="T122" fmla="*/ 111 w 265"/>
                <a:gd name="T123" fmla="*/ 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5" h="184">
                  <a:moveTo>
                    <a:pt x="12" y="100"/>
                  </a:moveTo>
                  <a:lnTo>
                    <a:pt x="11" y="98"/>
                  </a:lnTo>
                  <a:lnTo>
                    <a:pt x="11" y="97"/>
                  </a:lnTo>
                  <a:lnTo>
                    <a:pt x="11" y="96"/>
                  </a:lnTo>
                  <a:lnTo>
                    <a:pt x="11" y="95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2"/>
                  </a:lnTo>
                  <a:lnTo>
                    <a:pt x="11" y="95"/>
                  </a:lnTo>
                  <a:lnTo>
                    <a:pt x="11" y="97"/>
                  </a:lnTo>
                  <a:lnTo>
                    <a:pt x="12" y="98"/>
                  </a:lnTo>
                  <a:lnTo>
                    <a:pt x="12" y="100"/>
                  </a:lnTo>
                  <a:close/>
                  <a:moveTo>
                    <a:pt x="19" y="79"/>
                  </a:moveTo>
                  <a:lnTo>
                    <a:pt x="19" y="81"/>
                  </a:lnTo>
                  <a:lnTo>
                    <a:pt x="20" y="81"/>
                  </a:lnTo>
                  <a:lnTo>
                    <a:pt x="20" y="82"/>
                  </a:lnTo>
                  <a:lnTo>
                    <a:pt x="19" y="82"/>
                  </a:lnTo>
                  <a:lnTo>
                    <a:pt x="19" y="81"/>
                  </a:lnTo>
                  <a:lnTo>
                    <a:pt x="19" y="79"/>
                  </a:lnTo>
                  <a:close/>
                  <a:moveTo>
                    <a:pt x="115" y="1"/>
                  </a:moveTo>
                  <a:lnTo>
                    <a:pt x="120" y="6"/>
                  </a:lnTo>
                  <a:lnTo>
                    <a:pt x="121" y="6"/>
                  </a:lnTo>
                  <a:lnTo>
                    <a:pt x="122" y="6"/>
                  </a:lnTo>
                  <a:lnTo>
                    <a:pt x="123" y="6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6" y="7"/>
                  </a:lnTo>
                  <a:lnTo>
                    <a:pt x="126" y="8"/>
                  </a:lnTo>
                  <a:lnTo>
                    <a:pt x="127" y="11"/>
                  </a:lnTo>
                  <a:lnTo>
                    <a:pt x="128" y="12"/>
                  </a:lnTo>
                  <a:lnTo>
                    <a:pt x="129" y="12"/>
                  </a:lnTo>
                  <a:lnTo>
                    <a:pt x="130" y="13"/>
                  </a:lnTo>
                  <a:lnTo>
                    <a:pt x="135" y="12"/>
                  </a:lnTo>
                  <a:lnTo>
                    <a:pt x="136" y="12"/>
                  </a:lnTo>
                  <a:lnTo>
                    <a:pt x="137" y="12"/>
                  </a:lnTo>
                  <a:lnTo>
                    <a:pt x="139" y="12"/>
                  </a:lnTo>
                  <a:lnTo>
                    <a:pt x="139" y="13"/>
                  </a:lnTo>
                  <a:lnTo>
                    <a:pt x="140" y="13"/>
                  </a:lnTo>
                  <a:lnTo>
                    <a:pt x="140" y="14"/>
                  </a:lnTo>
                  <a:lnTo>
                    <a:pt x="141" y="14"/>
                  </a:lnTo>
                  <a:lnTo>
                    <a:pt x="142" y="16"/>
                  </a:lnTo>
                  <a:lnTo>
                    <a:pt x="141" y="16"/>
                  </a:lnTo>
                  <a:lnTo>
                    <a:pt x="141" y="17"/>
                  </a:lnTo>
                  <a:lnTo>
                    <a:pt x="141" y="18"/>
                  </a:lnTo>
                  <a:lnTo>
                    <a:pt x="141" y="19"/>
                  </a:lnTo>
                  <a:lnTo>
                    <a:pt x="141" y="20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1"/>
                  </a:lnTo>
                  <a:lnTo>
                    <a:pt x="140" y="21"/>
                  </a:lnTo>
                  <a:lnTo>
                    <a:pt x="141" y="21"/>
                  </a:lnTo>
                  <a:lnTo>
                    <a:pt x="142" y="23"/>
                  </a:lnTo>
                  <a:lnTo>
                    <a:pt x="143" y="23"/>
                  </a:lnTo>
                  <a:lnTo>
                    <a:pt x="143" y="24"/>
                  </a:lnTo>
                  <a:lnTo>
                    <a:pt x="145" y="24"/>
                  </a:lnTo>
                  <a:lnTo>
                    <a:pt x="146" y="25"/>
                  </a:lnTo>
                  <a:lnTo>
                    <a:pt x="146" y="26"/>
                  </a:lnTo>
                  <a:lnTo>
                    <a:pt x="145" y="26"/>
                  </a:lnTo>
                  <a:lnTo>
                    <a:pt x="143" y="25"/>
                  </a:lnTo>
                  <a:lnTo>
                    <a:pt x="142" y="26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5" y="31"/>
                  </a:lnTo>
                  <a:lnTo>
                    <a:pt x="143" y="31"/>
                  </a:lnTo>
                  <a:lnTo>
                    <a:pt x="143" y="32"/>
                  </a:lnTo>
                  <a:lnTo>
                    <a:pt x="142" y="32"/>
                  </a:lnTo>
                  <a:lnTo>
                    <a:pt x="142" y="33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3" y="34"/>
                  </a:lnTo>
                  <a:lnTo>
                    <a:pt x="145" y="36"/>
                  </a:lnTo>
                  <a:lnTo>
                    <a:pt x="147" y="37"/>
                  </a:lnTo>
                  <a:lnTo>
                    <a:pt x="148" y="38"/>
                  </a:lnTo>
                  <a:lnTo>
                    <a:pt x="149" y="39"/>
                  </a:lnTo>
                  <a:lnTo>
                    <a:pt x="150" y="39"/>
                  </a:lnTo>
                  <a:lnTo>
                    <a:pt x="152" y="39"/>
                  </a:lnTo>
                  <a:lnTo>
                    <a:pt x="153" y="39"/>
                  </a:lnTo>
                  <a:lnTo>
                    <a:pt x="156" y="38"/>
                  </a:lnTo>
                  <a:lnTo>
                    <a:pt x="158" y="39"/>
                  </a:lnTo>
                  <a:lnTo>
                    <a:pt x="159" y="39"/>
                  </a:lnTo>
                  <a:lnTo>
                    <a:pt x="160" y="39"/>
                  </a:lnTo>
                  <a:lnTo>
                    <a:pt x="161" y="39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6" y="40"/>
                  </a:lnTo>
                  <a:lnTo>
                    <a:pt x="166" y="39"/>
                  </a:lnTo>
                  <a:lnTo>
                    <a:pt x="167" y="39"/>
                  </a:lnTo>
                  <a:lnTo>
                    <a:pt x="167" y="38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71" y="38"/>
                  </a:lnTo>
                  <a:lnTo>
                    <a:pt x="172" y="38"/>
                  </a:lnTo>
                  <a:lnTo>
                    <a:pt x="176" y="42"/>
                  </a:lnTo>
                  <a:lnTo>
                    <a:pt x="178" y="45"/>
                  </a:lnTo>
                  <a:lnTo>
                    <a:pt x="179" y="45"/>
                  </a:lnTo>
                  <a:lnTo>
                    <a:pt x="179" y="47"/>
                  </a:lnTo>
                  <a:lnTo>
                    <a:pt x="179" y="49"/>
                  </a:lnTo>
                  <a:lnTo>
                    <a:pt x="179" y="51"/>
                  </a:lnTo>
                  <a:lnTo>
                    <a:pt x="179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1" y="53"/>
                  </a:lnTo>
                  <a:lnTo>
                    <a:pt x="181" y="56"/>
                  </a:lnTo>
                  <a:lnTo>
                    <a:pt x="181" y="57"/>
                  </a:lnTo>
                  <a:lnTo>
                    <a:pt x="181" y="58"/>
                  </a:lnTo>
                  <a:lnTo>
                    <a:pt x="182" y="58"/>
                  </a:lnTo>
                  <a:lnTo>
                    <a:pt x="185" y="59"/>
                  </a:lnTo>
                  <a:lnTo>
                    <a:pt x="185" y="60"/>
                  </a:lnTo>
                  <a:lnTo>
                    <a:pt x="185" y="62"/>
                  </a:lnTo>
                  <a:lnTo>
                    <a:pt x="185" y="63"/>
                  </a:lnTo>
                  <a:lnTo>
                    <a:pt x="185" y="63"/>
                  </a:lnTo>
                  <a:lnTo>
                    <a:pt x="186" y="63"/>
                  </a:lnTo>
                  <a:lnTo>
                    <a:pt x="186" y="64"/>
                  </a:lnTo>
                  <a:lnTo>
                    <a:pt x="186" y="65"/>
                  </a:lnTo>
                  <a:lnTo>
                    <a:pt x="186" y="66"/>
                  </a:lnTo>
                  <a:lnTo>
                    <a:pt x="186" y="69"/>
                  </a:lnTo>
                  <a:lnTo>
                    <a:pt x="188" y="71"/>
                  </a:lnTo>
                  <a:lnTo>
                    <a:pt x="189" y="72"/>
                  </a:lnTo>
                  <a:lnTo>
                    <a:pt x="192" y="73"/>
                  </a:lnTo>
                  <a:lnTo>
                    <a:pt x="194" y="76"/>
                  </a:lnTo>
                  <a:lnTo>
                    <a:pt x="197" y="78"/>
                  </a:lnTo>
                  <a:lnTo>
                    <a:pt x="204" y="83"/>
                  </a:lnTo>
                  <a:lnTo>
                    <a:pt x="206" y="84"/>
                  </a:lnTo>
                  <a:lnTo>
                    <a:pt x="207" y="85"/>
                  </a:lnTo>
                  <a:lnTo>
                    <a:pt x="210" y="89"/>
                  </a:lnTo>
                  <a:lnTo>
                    <a:pt x="210" y="90"/>
                  </a:lnTo>
                  <a:lnTo>
                    <a:pt x="212" y="91"/>
                  </a:lnTo>
                  <a:lnTo>
                    <a:pt x="214" y="92"/>
                  </a:lnTo>
                  <a:lnTo>
                    <a:pt x="218" y="95"/>
                  </a:lnTo>
                  <a:lnTo>
                    <a:pt x="219" y="95"/>
                  </a:lnTo>
                  <a:lnTo>
                    <a:pt x="220" y="94"/>
                  </a:lnTo>
                  <a:lnTo>
                    <a:pt x="221" y="94"/>
                  </a:lnTo>
                  <a:lnTo>
                    <a:pt x="223" y="95"/>
                  </a:lnTo>
                  <a:lnTo>
                    <a:pt x="224" y="96"/>
                  </a:lnTo>
                  <a:lnTo>
                    <a:pt x="227" y="100"/>
                  </a:lnTo>
                  <a:lnTo>
                    <a:pt x="230" y="101"/>
                  </a:lnTo>
                  <a:lnTo>
                    <a:pt x="233" y="102"/>
                  </a:lnTo>
                  <a:lnTo>
                    <a:pt x="234" y="103"/>
                  </a:lnTo>
                  <a:lnTo>
                    <a:pt x="237" y="105"/>
                  </a:lnTo>
                  <a:lnTo>
                    <a:pt x="238" y="107"/>
                  </a:lnTo>
                  <a:lnTo>
                    <a:pt x="240" y="109"/>
                  </a:lnTo>
                  <a:lnTo>
                    <a:pt x="241" y="110"/>
                  </a:lnTo>
                  <a:lnTo>
                    <a:pt x="245" y="113"/>
                  </a:lnTo>
                  <a:lnTo>
                    <a:pt x="246" y="113"/>
                  </a:lnTo>
                  <a:lnTo>
                    <a:pt x="247" y="113"/>
                  </a:lnTo>
                  <a:lnTo>
                    <a:pt x="249" y="113"/>
                  </a:lnTo>
                  <a:lnTo>
                    <a:pt x="250" y="111"/>
                  </a:lnTo>
                  <a:lnTo>
                    <a:pt x="251" y="111"/>
                  </a:lnTo>
                  <a:lnTo>
                    <a:pt x="252" y="113"/>
                  </a:lnTo>
                  <a:lnTo>
                    <a:pt x="253" y="113"/>
                  </a:lnTo>
                  <a:lnTo>
                    <a:pt x="254" y="113"/>
                  </a:lnTo>
                  <a:lnTo>
                    <a:pt x="256" y="114"/>
                  </a:lnTo>
                  <a:lnTo>
                    <a:pt x="257" y="114"/>
                  </a:lnTo>
                  <a:lnTo>
                    <a:pt x="257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60" y="117"/>
                  </a:lnTo>
                  <a:lnTo>
                    <a:pt x="262" y="117"/>
                  </a:lnTo>
                  <a:lnTo>
                    <a:pt x="263" y="117"/>
                  </a:lnTo>
                  <a:lnTo>
                    <a:pt x="264" y="117"/>
                  </a:lnTo>
                  <a:lnTo>
                    <a:pt x="264" y="118"/>
                  </a:lnTo>
                  <a:lnTo>
                    <a:pt x="265" y="118"/>
                  </a:lnTo>
                  <a:lnTo>
                    <a:pt x="265" y="120"/>
                  </a:lnTo>
                  <a:lnTo>
                    <a:pt x="265" y="120"/>
                  </a:lnTo>
                  <a:lnTo>
                    <a:pt x="264" y="121"/>
                  </a:lnTo>
                  <a:lnTo>
                    <a:pt x="263" y="122"/>
                  </a:lnTo>
                  <a:lnTo>
                    <a:pt x="263" y="123"/>
                  </a:lnTo>
                  <a:lnTo>
                    <a:pt x="263" y="126"/>
                  </a:lnTo>
                  <a:lnTo>
                    <a:pt x="263" y="127"/>
                  </a:lnTo>
                  <a:lnTo>
                    <a:pt x="263" y="128"/>
                  </a:lnTo>
                  <a:lnTo>
                    <a:pt x="263" y="129"/>
                  </a:lnTo>
                  <a:lnTo>
                    <a:pt x="263" y="130"/>
                  </a:lnTo>
                  <a:lnTo>
                    <a:pt x="264" y="130"/>
                  </a:lnTo>
                  <a:lnTo>
                    <a:pt x="263" y="131"/>
                  </a:lnTo>
                  <a:lnTo>
                    <a:pt x="263" y="133"/>
                  </a:lnTo>
                  <a:lnTo>
                    <a:pt x="262" y="134"/>
                  </a:lnTo>
                  <a:lnTo>
                    <a:pt x="262" y="133"/>
                  </a:lnTo>
                  <a:lnTo>
                    <a:pt x="260" y="133"/>
                  </a:lnTo>
                  <a:lnTo>
                    <a:pt x="259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7" y="133"/>
                  </a:lnTo>
                  <a:lnTo>
                    <a:pt x="256" y="133"/>
                  </a:lnTo>
                  <a:lnTo>
                    <a:pt x="256" y="131"/>
                  </a:lnTo>
                  <a:lnTo>
                    <a:pt x="254" y="131"/>
                  </a:lnTo>
                  <a:lnTo>
                    <a:pt x="254" y="130"/>
                  </a:lnTo>
                  <a:lnTo>
                    <a:pt x="250" y="129"/>
                  </a:lnTo>
                  <a:lnTo>
                    <a:pt x="250" y="128"/>
                  </a:lnTo>
                  <a:lnTo>
                    <a:pt x="249" y="128"/>
                  </a:lnTo>
                  <a:lnTo>
                    <a:pt x="247" y="129"/>
                  </a:lnTo>
                  <a:lnTo>
                    <a:pt x="246" y="129"/>
                  </a:lnTo>
                  <a:lnTo>
                    <a:pt x="246" y="130"/>
                  </a:lnTo>
                  <a:lnTo>
                    <a:pt x="245" y="130"/>
                  </a:lnTo>
                  <a:lnTo>
                    <a:pt x="245" y="131"/>
                  </a:lnTo>
                  <a:lnTo>
                    <a:pt x="246" y="133"/>
                  </a:lnTo>
                  <a:lnTo>
                    <a:pt x="245" y="133"/>
                  </a:lnTo>
                  <a:lnTo>
                    <a:pt x="245" y="134"/>
                  </a:lnTo>
                  <a:lnTo>
                    <a:pt x="244" y="135"/>
                  </a:lnTo>
                  <a:lnTo>
                    <a:pt x="243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1" y="139"/>
                  </a:lnTo>
                  <a:lnTo>
                    <a:pt x="230" y="140"/>
                  </a:lnTo>
                  <a:lnTo>
                    <a:pt x="230" y="142"/>
                  </a:lnTo>
                  <a:lnTo>
                    <a:pt x="231" y="143"/>
                  </a:lnTo>
                  <a:lnTo>
                    <a:pt x="230" y="143"/>
                  </a:lnTo>
                  <a:lnTo>
                    <a:pt x="230" y="146"/>
                  </a:lnTo>
                  <a:lnTo>
                    <a:pt x="227" y="148"/>
                  </a:lnTo>
                  <a:lnTo>
                    <a:pt x="226" y="149"/>
                  </a:lnTo>
                  <a:lnTo>
                    <a:pt x="226" y="150"/>
                  </a:lnTo>
                  <a:lnTo>
                    <a:pt x="227" y="152"/>
                  </a:lnTo>
                  <a:lnTo>
                    <a:pt x="227" y="153"/>
                  </a:lnTo>
                  <a:lnTo>
                    <a:pt x="227" y="154"/>
                  </a:lnTo>
                  <a:lnTo>
                    <a:pt x="226" y="155"/>
                  </a:lnTo>
                  <a:lnTo>
                    <a:pt x="225" y="157"/>
                  </a:lnTo>
                  <a:lnTo>
                    <a:pt x="224" y="159"/>
                  </a:lnTo>
                  <a:lnTo>
                    <a:pt x="221" y="159"/>
                  </a:lnTo>
                  <a:lnTo>
                    <a:pt x="221" y="160"/>
                  </a:lnTo>
                  <a:lnTo>
                    <a:pt x="220" y="161"/>
                  </a:lnTo>
                  <a:lnTo>
                    <a:pt x="219" y="161"/>
                  </a:lnTo>
                  <a:lnTo>
                    <a:pt x="218" y="161"/>
                  </a:lnTo>
                  <a:lnTo>
                    <a:pt x="217" y="162"/>
                  </a:lnTo>
                  <a:lnTo>
                    <a:pt x="215" y="162"/>
                  </a:lnTo>
                  <a:lnTo>
                    <a:pt x="215" y="163"/>
                  </a:lnTo>
                  <a:lnTo>
                    <a:pt x="217" y="165"/>
                  </a:lnTo>
                  <a:lnTo>
                    <a:pt x="215" y="165"/>
                  </a:lnTo>
                  <a:lnTo>
                    <a:pt x="214" y="163"/>
                  </a:lnTo>
                  <a:lnTo>
                    <a:pt x="213" y="163"/>
                  </a:lnTo>
                  <a:lnTo>
                    <a:pt x="212" y="163"/>
                  </a:lnTo>
                  <a:lnTo>
                    <a:pt x="211" y="165"/>
                  </a:lnTo>
                  <a:lnTo>
                    <a:pt x="210" y="166"/>
                  </a:lnTo>
                  <a:lnTo>
                    <a:pt x="208" y="166"/>
                  </a:lnTo>
                  <a:lnTo>
                    <a:pt x="207" y="166"/>
                  </a:lnTo>
                  <a:lnTo>
                    <a:pt x="207" y="167"/>
                  </a:lnTo>
                  <a:lnTo>
                    <a:pt x="205" y="168"/>
                  </a:lnTo>
                  <a:lnTo>
                    <a:pt x="204" y="168"/>
                  </a:lnTo>
                  <a:lnTo>
                    <a:pt x="199" y="168"/>
                  </a:lnTo>
                  <a:lnTo>
                    <a:pt x="199" y="169"/>
                  </a:lnTo>
                  <a:lnTo>
                    <a:pt x="199" y="170"/>
                  </a:lnTo>
                  <a:lnTo>
                    <a:pt x="200" y="170"/>
                  </a:lnTo>
                  <a:lnTo>
                    <a:pt x="200" y="172"/>
                  </a:lnTo>
                  <a:lnTo>
                    <a:pt x="201" y="172"/>
                  </a:lnTo>
                  <a:lnTo>
                    <a:pt x="200" y="173"/>
                  </a:lnTo>
                  <a:lnTo>
                    <a:pt x="199" y="173"/>
                  </a:lnTo>
                  <a:lnTo>
                    <a:pt x="199" y="174"/>
                  </a:lnTo>
                  <a:lnTo>
                    <a:pt x="199" y="175"/>
                  </a:lnTo>
                  <a:lnTo>
                    <a:pt x="199" y="176"/>
                  </a:lnTo>
                  <a:lnTo>
                    <a:pt x="199" y="176"/>
                  </a:lnTo>
                  <a:lnTo>
                    <a:pt x="198" y="178"/>
                  </a:lnTo>
                  <a:lnTo>
                    <a:pt x="197" y="178"/>
                  </a:lnTo>
                  <a:lnTo>
                    <a:pt x="195" y="178"/>
                  </a:lnTo>
                  <a:lnTo>
                    <a:pt x="193" y="180"/>
                  </a:lnTo>
                  <a:lnTo>
                    <a:pt x="192" y="180"/>
                  </a:lnTo>
                  <a:lnTo>
                    <a:pt x="192" y="181"/>
                  </a:lnTo>
                  <a:lnTo>
                    <a:pt x="191" y="181"/>
                  </a:lnTo>
                  <a:lnTo>
                    <a:pt x="189" y="182"/>
                  </a:lnTo>
                  <a:lnTo>
                    <a:pt x="188" y="181"/>
                  </a:lnTo>
                  <a:lnTo>
                    <a:pt x="188" y="182"/>
                  </a:lnTo>
                  <a:lnTo>
                    <a:pt x="188" y="181"/>
                  </a:lnTo>
                  <a:lnTo>
                    <a:pt x="186" y="180"/>
                  </a:lnTo>
                  <a:lnTo>
                    <a:pt x="185" y="181"/>
                  </a:lnTo>
                  <a:lnTo>
                    <a:pt x="184" y="184"/>
                  </a:lnTo>
                  <a:lnTo>
                    <a:pt x="182" y="184"/>
                  </a:lnTo>
                  <a:lnTo>
                    <a:pt x="182" y="182"/>
                  </a:lnTo>
                  <a:lnTo>
                    <a:pt x="182" y="181"/>
                  </a:lnTo>
                  <a:lnTo>
                    <a:pt x="182" y="180"/>
                  </a:lnTo>
                  <a:lnTo>
                    <a:pt x="181" y="180"/>
                  </a:lnTo>
                  <a:lnTo>
                    <a:pt x="181" y="179"/>
                  </a:lnTo>
                  <a:lnTo>
                    <a:pt x="179" y="178"/>
                  </a:lnTo>
                  <a:lnTo>
                    <a:pt x="179" y="176"/>
                  </a:lnTo>
                  <a:lnTo>
                    <a:pt x="178" y="176"/>
                  </a:lnTo>
                  <a:lnTo>
                    <a:pt x="175" y="178"/>
                  </a:lnTo>
                  <a:lnTo>
                    <a:pt x="174" y="178"/>
                  </a:lnTo>
                  <a:lnTo>
                    <a:pt x="171" y="176"/>
                  </a:lnTo>
                  <a:lnTo>
                    <a:pt x="169" y="176"/>
                  </a:lnTo>
                  <a:lnTo>
                    <a:pt x="169" y="176"/>
                  </a:lnTo>
                  <a:lnTo>
                    <a:pt x="167" y="175"/>
                  </a:lnTo>
                  <a:lnTo>
                    <a:pt x="167" y="174"/>
                  </a:lnTo>
                  <a:lnTo>
                    <a:pt x="166" y="174"/>
                  </a:lnTo>
                  <a:lnTo>
                    <a:pt x="166" y="173"/>
                  </a:lnTo>
                  <a:lnTo>
                    <a:pt x="165" y="174"/>
                  </a:lnTo>
                  <a:lnTo>
                    <a:pt x="163" y="173"/>
                  </a:lnTo>
                  <a:lnTo>
                    <a:pt x="163" y="172"/>
                  </a:lnTo>
                  <a:lnTo>
                    <a:pt x="165" y="172"/>
                  </a:lnTo>
                  <a:lnTo>
                    <a:pt x="165" y="170"/>
                  </a:lnTo>
                  <a:lnTo>
                    <a:pt x="165" y="169"/>
                  </a:lnTo>
                  <a:lnTo>
                    <a:pt x="165" y="168"/>
                  </a:lnTo>
                  <a:lnTo>
                    <a:pt x="165" y="167"/>
                  </a:lnTo>
                  <a:lnTo>
                    <a:pt x="163" y="167"/>
                  </a:lnTo>
                  <a:lnTo>
                    <a:pt x="163" y="166"/>
                  </a:lnTo>
                  <a:lnTo>
                    <a:pt x="162" y="166"/>
                  </a:lnTo>
                  <a:lnTo>
                    <a:pt x="162" y="165"/>
                  </a:lnTo>
                  <a:lnTo>
                    <a:pt x="162" y="163"/>
                  </a:lnTo>
                  <a:lnTo>
                    <a:pt x="163" y="163"/>
                  </a:lnTo>
                  <a:lnTo>
                    <a:pt x="163" y="162"/>
                  </a:lnTo>
                  <a:lnTo>
                    <a:pt x="163" y="161"/>
                  </a:lnTo>
                  <a:lnTo>
                    <a:pt x="163" y="159"/>
                  </a:lnTo>
                  <a:lnTo>
                    <a:pt x="163" y="157"/>
                  </a:lnTo>
                  <a:lnTo>
                    <a:pt x="162" y="157"/>
                  </a:lnTo>
                  <a:lnTo>
                    <a:pt x="162" y="156"/>
                  </a:lnTo>
                  <a:lnTo>
                    <a:pt x="162" y="155"/>
                  </a:lnTo>
                  <a:lnTo>
                    <a:pt x="162" y="153"/>
                  </a:lnTo>
                  <a:lnTo>
                    <a:pt x="162" y="152"/>
                  </a:lnTo>
                  <a:lnTo>
                    <a:pt x="163" y="152"/>
                  </a:lnTo>
                  <a:lnTo>
                    <a:pt x="163" y="150"/>
                  </a:lnTo>
                  <a:lnTo>
                    <a:pt x="162" y="150"/>
                  </a:lnTo>
                  <a:lnTo>
                    <a:pt x="162" y="149"/>
                  </a:lnTo>
                  <a:lnTo>
                    <a:pt x="161" y="149"/>
                  </a:lnTo>
                  <a:lnTo>
                    <a:pt x="159" y="149"/>
                  </a:lnTo>
                  <a:lnTo>
                    <a:pt x="156" y="149"/>
                  </a:lnTo>
                  <a:lnTo>
                    <a:pt x="153" y="149"/>
                  </a:lnTo>
                  <a:lnTo>
                    <a:pt x="150" y="149"/>
                  </a:lnTo>
                  <a:lnTo>
                    <a:pt x="148" y="149"/>
                  </a:lnTo>
                  <a:lnTo>
                    <a:pt x="147" y="149"/>
                  </a:lnTo>
                  <a:lnTo>
                    <a:pt x="147" y="148"/>
                  </a:lnTo>
                  <a:lnTo>
                    <a:pt x="146" y="148"/>
                  </a:lnTo>
                  <a:lnTo>
                    <a:pt x="146" y="147"/>
                  </a:lnTo>
                  <a:lnTo>
                    <a:pt x="143" y="144"/>
                  </a:lnTo>
                  <a:lnTo>
                    <a:pt x="142" y="143"/>
                  </a:lnTo>
                  <a:lnTo>
                    <a:pt x="142" y="142"/>
                  </a:lnTo>
                  <a:lnTo>
                    <a:pt x="141" y="141"/>
                  </a:lnTo>
                  <a:lnTo>
                    <a:pt x="139" y="140"/>
                  </a:lnTo>
                  <a:lnTo>
                    <a:pt x="137" y="139"/>
                  </a:lnTo>
                  <a:lnTo>
                    <a:pt x="134" y="137"/>
                  </a:lnTo>
                  <a:lnTo>
                    <a:pt x="134" y="139"/>
                  </a:lnTo>
                  <a:lnTo>
                    <a:pt x="133" y="139"/>
                  </a:lnTo>
                  <a:lnTo>
                    <a:pt x="133" y="137"/>
                  </a:lnTo>
                  <a:lnTo>
                    <a:pt x="133" y="136"/>
                  </a:lnTo>
                  <a:lnTo>
                    <a:pt x="132" y="136"/>
                  </a:lnTo>
                  <a:lnTo>
                    <a:pt x="132" y="137"/>
                  </a:lnTo>
                  <a:lnTo>
                    <a:pt x="132" y="136"/>
                  </a:lnTo>
                  <a:lnTo>
                    <a:pt x="130" y="136"/>
                  </a:lnTo>
                  <a:lnTo>
                    <a:pt x="130" y="135"/>
                  </a:lnTo>
                  <a:lnTo>
                    <a:pt x="129" y="134"/>
                  </a:lnTo>
                  <a:lnTo>
                    <a:pt x="128" y="131"/>
                  </a:lnTo>
                  <a:lnTo>
                    <a:pt x="129" y="130"/>
                  </a:lnTo>
                  <a:lnTo>
                    <a:pt x="128" y="130"/>
                  </a:lnTo>
                  <a:lnTo>
                    <a:pt x="128" y="129"/>
                  </a:lnTo>
                  <a:lnTo>
                    <a:pt x="127" y="128"/>
                  </a:lnTo>
                  <a:lnTo>
                    <a:pt x="126" y="129"/>
                  </a:lnTo>
                  <a:lnTo>
                    <a:pt x="124" y="127"/>
                  </a:lnTo>
                  <a:lnTo>
                    <a:pt x="123" y="127"/>
                  </a:lnTo>
                  <a:lnTo>
                    <a:pt x="122" y="126"/>
                  </a:lnTo>
                  <a:lnTo>
                    <a:pt x="120" y="126"/>
                  </a:lnTo>
                  <a:lnTo>
                    <a:pt x="119" y="124"/>
                  </a:lnTo>
                  <a:lnTo>
                    <a:pt x="119" y="126"/>
                  </a:lnTo>
                  <a:lnTo>
                    <a:pt x="117" y="126"/>
                  </a:lnTo>
                  <a:lnTo>
                    <a:pt x="116" y="126"/>
                  </a:lnTo>
                  <a:lnTo>
                    <a:pt x="115" y="126"/>
                  </a:lnTo>
                  <a:lnTo>
                    <a:pt x="114" y="124"/>
                  </a:lnTo>
                  <a:lnTo>
                    <a:pt x="113" y="124"/>
                  </a:lnTo>
                  <a:lnTo>
                    <a:pt x="113" y="126"/>
                  </a:lnTo>
                  <a:lnTo>
                    <a:pt x="110" y="126"/>
                  </a:lnTo>
                  <a:lnTo>
                    <a:pt x="109" y="126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7" y="124"/>
                  </a:lnTo>
                  <a:lnTo>
                    <a:pt x="107" y="123"/>
                  </a:lnTo>
                  <a:lnTo>
                    <a:pt x="107" y="122"/>
                  </a:lnTo>
                  <a:lnTo>
                    <a:pt x="106" y="122"/>
                  </a:lnTo>
                  <a:lnTo>
                    <a:pt x="104" y="122"/>
                  </a:lnTo>
                  <a:lnTo>
                    <a:pt x="101" y="121"/>
                  </a:lnTo>
                  <a:lnTo>
                    <a:pt x="101" y="120"/>
                  </a:lnTo>
                  <a:lnTo>
                    <a:pt x="100" y="120"/>
                  </a:lnTo>
                  <a:lnTo>
                    <a:pt x="100" y="121"/>
                  </a:lnTo>
                  <a:lnTo>
                    <a:pt x="100" y="120"/>
                  </a:lnTo>
                  <a:lnTo>
                    <a:pt x="98" y="120"/>
                  </a:lnTo>
                  <a:lnTo>
                    <a:pt x="97" y="120"/>
                  </a:lnTo>
                  <a:lnTo>
                    <a:pt x="97" y="120"/>
                  </a:lnTo>
                  <a:lnTo>
                    <a:pt x="97" y="120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95" y="120"/>
                  </a:lnTo>
                  <a:lnTo>
                    <a:pt x="91" y="118"/>
                  </a:lnTo>
                  <a:lnTo>
                    <a:pt x="91" y="117"/>
                  </a:lnTo>
                  <a:lnTo>
                    <a:pt x="91" y="116"/>
                  </a:lnTo>
                  <a:lnTo>
                    <a:pt x="91" y="115"/>
                  </a:lnTo>
                  <a:lnTo>
                    <a:pt x="90" y="114"/>
                  </a:lnTo>
                  <a:lnTo>
                    <a:pt x="90" y="113"/>
                  </a:lnTo>
                  <a:lnTo>
                    <a:pt x="89" y="113"/>
                  </a:lnTo>
                  <a:lnTo>
                    <a:pt x="89" y="111"/>
                  </a:lnTo>
                  <a:lnTo>
                    <a:pt x="88" y="111"/>
                  </a:lnTo>
                  <a:lnTo>
                    <a:pt x="88" y="113"/>
                  </a:lnTo>
                  <a:lnTo>
                    <a:pt x="87" y="113"/>
                  </a:lnTo>
                  <a:lnTo>
                    <a:pt x="87" y="114"/>
                  </a:lnTo>
                  <a:lnTo>
                    <a:pt x="85" y="114"/>
                  </a:lnTo>
                  <a:lnTo>
                    <a:pt x="84" y="114"/>
                  </a:lnTo>
                  <a:lnTo>
                    <a:pt x="82" y="113"/>
                  </a:lnTo>
                  <a:lnTo>
                    <a:pt x="81" y="113"/>
                  </a:lnTo>
                  <a:lnTo>
                    <a:pt x="80" y="111"/>
                  </a:lnTo>
                  <a:lnTo>
                    <a:pt x="78" y="111"/>
                  </a:lnTo>
                  <a:lnTo>
                    <a:pt x="77" y="113"/>
                  </a:lnTo>
                  <a:lnTo>
                    <a:pt x="76" y="113"/>
                  </a:lnTo>
                  <a:lnTo>
                    <a:pt x="76" y="111"/>
                  </a:lnTo>
                  <a:lnTo>
                    <a:pt x="74" y="111"/>
                  </a:lnTo>
                  <a:lnTo>
                    <a:pt x="74" y="113"/>
                  </a:lnTo>
                  <a:lnTo>
                    <a:pt x="72" y="113"/>
                  </a:lnTo>
                  <a:lnTo>
                    <a:pt x="71" y="114"/>
                  </a:lnTo>
                  <a:lnTo>
                    <a:pt x="72" y="115"/>
                  </a:lnTo>
                  <a:lnTo>
                    <a:pt x="72" y="116"/>
                  </a:lnTo>
                  <a:lnTo>
                    <a:pt x="71" y="116"/>
                  </a:lnTo>
                  <a:lnTo>
                    <a:pt x="70" y="116"/>
                  </a:lnTo>
                  <a:lnTo>
                    <a:pt x="69" y="116"/>
                  </a:lnTo>
                  <a:lnTo>
                    <a:pt x="68" y="116"/>
                  </a:lnTo>
                  <a:lnTo>
                    <a:pt x="67" y="116"/>
                  </a:lnTo>
                  <a:lnTo>
                    <a:pt x="65" y="116"/>
                  </a:lnTo>
                  <a:lnTo>
                    <a:pt x="64" y="116"/>
                  </a:lnTo>
                  <a:lnTo>
                    <a:pt x="63" y="116"/>
                  </a:lnTo>
                  <a:lnTo>
                    <a:pt x="62" y="115"/>
                  </a:lnTo>
                  <a:lnTo>
                    <a:pt x="61" y="115"/>
                  </a:lnTo>
                  <a:lnTo>
                    <a:pt x="57" y="116"/>
                  </a:lnTo>
                  <a:lnTo>
                    <a:pt x="56" y="116"/>
                  </a:lnTo>
                  <a:lnTo>
                    <a:pt x="55" y="117"/>
                  </a:lnTo>
                  <a:lnTo>
                    <a:pt x="54" y="117"/>
                  </a:lnTo>
                  <a:lnTo>
                    <a:pt x="54" y="118"/>
                  </a:lnTo>
                  <a:lnTo>
                    <a:pt x="52" y="118"/>
                  </a:lnTo>
                  <a:lnTo>
                    <a:pt x="51" y="118"/>
                  </a:lnTo>
                  <a:lnTo>
                    <a:pt x="50" y="120"/>
                  </a:lnTo>
                  <a:lnTo>
                    <a:pt x="49" y="120"/>
                  </a:lnTo>
                  <a:lnTo>
                    <a:pt x="48" y="121"/>
                  </a:lnTo>
                  <a:lnTo>
                    <a:pt x="44" y="123"/>
                  </a:lnTo>
                  <a:lnTo>
                    <a:pt x="44" y="124"/>
                  </a:lnTo>
                  <a:lnTo>
                    <a:pt x="43" y="126"/>
                  </a:lnTo>
                  <a:lnTo>
                    <a:pt x="43" y="127"/>
                  </a:lnTo>
                  <a:lnTo>
                    <a:pt x="44" y="127"/>
                  </a:lnTo>
                  <a:lnTo>
                    <a:pt x="44" y="128"/>
                  </a:lnTo>
                  <a:lnTo>
                    <a:pt x="43" y="128"/>
                  </a:lnTo>
                  <a:lnTo>
                    <a:pt x="43" y="129"/>
                  </a:lnTo>
                  <a:lnTo>
                    <a:pt x="42" y="130"/>
                  </a:lnTo>
                  <a:lnTo>
                    <a:pt x="41" y="130"/>
                  </a:lnTo>
                  <a:lnTo>
                    <a:pt x="41" y="131"/>
                  </a:lnTo>
                  <a:lnTo>
                    <a:pt x="39" y="130"/>
                  </a:lnTo>
                  <a:lnTo>
                    <a:pt x="39" y="130"/>
                  </a:lnTo>
                  <a:lnTo>
                    <a:pt x="36" y="133"/>
                  </a:lnTo>
                  <a:lnTo>
                    <a:pt x="35" y="133"/>
                  </a:lnTo>
                  <a:lnTo>
                    <a:pt x="33" y="133"/>
                  </a:lnTo>
                  <a:lnTo>
                    <a:pt x="33" y="134"/>
                  </a:lnTo>
                  <a:lnTo>
                    <a:pt x="32" y="134"/>
                  </a:lnTo>
                  <a:lnTo>
                    <a:pt x="28" y="133"/>
                  </a:lnTo>
                  <a:lnTo>
                    <a:pt x="28" y="130"/>
                  </a:lnTo>
                  <a:lnTo>
                    <a:pt x="28" y="129"/>
                  </a:lnTo>
                  <a:lnTo>
                    <a:pt x="26" y="128"/>
                  </a:lnTo>
                  <a:lnTo>
                    <a:pt x="26" y="127"/>
                  </a:lnTo>
                  <a:lnTo>
                    <a:pt x="26" y="123"/>
                  </a:lnTo>
                  <a:lnTo>
                    <a:pt x="25" y="117"/>
                  </a:lnTo>
                  <a:lnTo>
                    <a:pt x="26" y="116"/>
                  </a:lnTo>
                  <a:lnTo>
                    <a:pt x="26" y="115"/>
                  </a:lnTo>
                  <a:lnTo>
                    <a:pt x="26" y="113"/>
                  </a:lnTo>
                  <a:lnTo>
                    <a:pt x="26" y="111"/>
                  </a:lnTo>
                  <a:lnTo>
                    <a:pt x="26" y="110"/>
                  </a:lnTo>
                  <a:lnTo>
                    <a:pt x="26" y="109"/>
                  </a:lnTo>
                  <a:lnTo>
                    <a:pt x="26" y="108"/>
                  </a:lnTo>
                  <a:lnTo>
                    <a:pt x="26" y="105"/>
                  </a:lnTo>
                  <a:lnTo>
                    <a:pt x="26" y="103"/>
                  </a:lnTo>
                  <a:lnTo>
                    <a:pt x="26" y="102"/>
                  </a:lnTo>
                  <a:lnTo>
                    <a:pt x="28" y="100"/>
                  </a:lnTo>
                  <a:lnTo>
                    <a:pt x="28" y="98"/>
                  </a:lnTo>
                  <a:lnTo>
                    <a:pt x="28" y="97"/>
                  </a:lnTo>
                  <a:lnTo>
                    <a:pt x="29" y="97"/>
                  </a:lnTo>
                  <a:lnTo>
                    <a:pt x="29" y="96"/>
                  </a:lnTo>
                  <a:lnTo>
                    <a:pt x="29" y="95"/>
                  </a:lnTo>
                  <a:lnTo>
                    <a:pt x="28" y="95"/>
                  </a:lnTo>
                  <a:lnTo>
                    <a:pt x="28" y="94"/>
                  </a:lnTo>
                  <a:lnTo>
                    <a:pt x="26" y="94"/>
                  </a:lnTo>
                  <a:lnTo>
                    <a:pt x="26" y="92"/>
                  </a:lnTo>
                  <a:lnTo>
                    <a:pt x="25" y="92"/>
                  </a:lnTo>
                  <a:lnTo>
                    <a:pt x="24" y="92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4" y="92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4" y="90"/>
                  </a:lnTo>
                  <a:lnTo>
                    <a:pt x="23" y="90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3" y="90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2" y="90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20" y="90"/>
                  </a:lnTo>
                  <a:lnTo>
                    <a:pt x="20" y="89"/>
                  </a:lnTo>
                  <a:lnTo>
                    <a:pt x="22" y="87"/>
                  </a:lnTo>
                  <a:lnTo>
                    <a:pt x="20" y="88"/>
                  </a:lnTo>
                  <a:lnTo>
                    <a:pt x="20" y="87"/>
                  </a:lnTo>
                  <a:lnTo>
                    <a:pt x="22" y="87"/>
                  </a:lnTo>
                  <a:lnTo>
                    <a:pt x="20" y="87"/>
                  </a:lnTo>
                  <a:lnTo>
                    <a:pt x="20" y="85"/>
                  </a:lnTo>
                  <a:lnTo>
                    <a:pt x="20" y="87"/>
                  </a:lnTo>
                  <a:lnTo>
                    <a:pt x="19" y="87"/>
                  </a:lnTo>
                  <a:lnTo>
                    <a:pt x="18" y="87"/>
                  </a:lnTo>
                  <a:lnTo>
                    <a:pt x="17" y="87"/>
                  </a:lnTo>
                  <a:lnTo>
                    <a:pt x="18" y="87"/>
                  </a:lnTo>
                  <a:lnTo>
                    <a:pt x="17" y="87"/>
                  </a:lnTo>
                  <a:lnTo>
                    <a:pt x="17" y="85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5" y="85"/>
                  </a:lnTo>
                  <a:lnTo>
                    <a:pt x="13" y="85"/>
                  </a:lnTo>
                  <a:lnTo>
                    <a:pt x="12" y="85"/>
                  </a:lnTo>
                  <a:lnTo>
                    <a:pt x="13" y="87"/>
                  </a:lnTo>
                  <a:lnTo>
                    <a:pt x="13" y="88"/>
                  </a:lnTo>
                  <a:lnTo>
                    <a:pt x="13" y="89"/>
                  </a:lnTo>
                  <a:lnTo>
                    <a:pt x="13" y="90"/>
                  </a:lnTo>
                  <a:lnTo>
                    <a:pt x="12" y="87"/>
                  </a:lnTo>
                  <a:lnTo>
                    <a:pt x="11" y="85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3"/>
                  </a:lnTo>
                  <a:lnTo>
                    <a:pt x="13" y="82"/>
                  </a:lnTo>
                  <a:lnTo>
                    <a:pt x="13" y="79"/>
                  </a:lnTo>
                  <a:lnTo>
                    <a:pt x="15" y="78"/>
                  </a:lnTo>
                  <a:lnTo>
                    <a:pt x="16" y="78"/>
                  </a:lnTo>
                  <a:lnTo>
                    <a:pt x="15" y="79"/>
                  </a:lnTo>
                  <a:lnTo>
                    <a:pt x="15" y="81"/>
                  </a:lnTo>
                  <a:lnTo>
                    <a:pt x="13" y="81"/>
                  </a:lnTo>
                  <a:lnTo>
                    <a:pt x="15" y="82"/>
                  </a:lnTo>
                  <a:lnTo>
                    <a:pt x="17" y="81"/>
                  </a:lnTo>
                  <a:lnTo>
                    <a:pt x="18" y="81"/>
                  </a:lnTo>
                  <a:lnTo>
                    <a:pt x="18" y="82"/>
                  </a:lnTo>
                  <a:lnTo>
                    <a:pt x="19" y="82"/>
                  </a:lnTo>
                  <a:lnTo>
                    <a:pt x="19" y="83"/>
                  </a:lnTo>
                  <a:lnTo>
                    <a:pt x="20" y="83"/>
                  </a:lnTo>
                  <a:lnTo>
                    <a:pt x="22" y="83"/>
                  </a:lnTo>
                  <a:lnTo>
                    <a:pt x="22" y="82"/>
                  </a:lnTo>
                  <a:lnTo>
                    <a:pt x="20" y="82"/>
                  </a:lnTo>
                  <a:lnTo>
                    <a:pt x="22" y="82"/>
                  </a:lnTo>
                  <a:lnTo>
                    <a:pt x="23" y="82"/>
                  </a:lnTo>
                  <a:lnTo>
                    <a:pt x="24" y="82"/>
                  </a:lnTo>
                  <a:lnTo>
                    <a:pt x="24" y="81"/>
                  </a:lnTo>
                  <a:lnTo>
                    <a:pt x="23" y="81"/>
                  </a:lnTo>
                  <a:lnTo>
                    <a:pt x="22" y="81"/>
                  </a:lnTo>
                  <a:lnTo>
                    <a:pt x="23" y="81"/>
                  </a:lnTo>
                  <a:lnTo>
                    <a:pt x="23" y="79"/>
                  </a:lnTo>
                  <a:lnTo>
                    <a:pt x="22" y="79"/>
                  </a:lnTo>
                  <a:lnTo>
                    <a:pt x="20" y="79"/>
                  </a:lnTo>
                  <a:lnTo>
                    <a:pt x="20" y="78"/>
                  </a:lnTo>
                  <a:lnTo>
                    <a:pt x="20" y="77"/>
                  </a:lnTo>
                  <a:lnTo>
                    <a:pt x="20" y="78"/>
                  </a:lnTo>
                  <a:lnTo>
                    <a:pt x="19" y="77"/>
                  </a:lnTo>
                  <a:lnTo>
                    <a:pt x="18" y="77"/>
                  </a:lnTo>
                  <a:lnTo>
                    <a:pt x="18" y="78"/>
                  </a:lnTo>
                  <a:lnTo>
                    <a:pt x="18" y="77"/>
                  </a:lnTo>
                  <a:lnTo>
                    <a:pt x="18" y="76"/>
                  </a:lnTo>
                  <a:lnTo>
                    <a:pt x="17" y="76"/>
                  </a:lnTo>
                  <a:lnTo>
                    <a:pt x="17" y="75"/>
                  </a:lnTo>
                  <a:lnTo>
                    <a:pt x="18" y="75"/>
                  </a:lnTo>
                  <a:lnTo>
                    <a:pt x="19" y="73"/>
                  </a:lnTo>
                  <a:lnTo>
                    <a:pt x="19" y="72"/>
                  </a:lnTo>
                  <a:lnTo>
                    <a:pt x="20" y="72"/>
                  </a:lnTo>
                  <a:lnTo>
                    <a:pt x="20" y="71"/>
                  </a:lnTo>
                  <a:lnTo>
                    <a:pt x="20" y="70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8" y="69"/>
                  </a:lnTo>
                  <a:lnTo>
                    <a:pt x="17" y="69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6" y="71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3" y="70"/>
                  </a:lnTo>
                  <a:lnTo>
                    <a:pt x="12" y="70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10" y="70"/>
                  </a:lnTo>
                  <a:lnTo>
                    <a:pt x="10" y="69"/>
                  </a:lnTo>
                  <a:lnTo>
                    <a:pt x="9" y="69"/>
                  </a:lnTo>
                  <a:lnTo>
                    <a:pt x="9" y="70"/>
                  </a:lnTo>
                  <a:lnTo>
                    <a:pt x="10" y="70"/>
                  </a:lnTo>
                  <a:lnTo>
                    <a:pt x="10" y="72"/>
                  </a:lnTo>
                  <a:lnTo>
                    <a:pt x="10" y="73"/>
                  </a:lnTo>
                  <a:lnTo>
                    <a:pt x="11" y="73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1" y="76"/>
                  </a:lnTo>
                  <a:lnTo>
                    <a:pt x="11" y="75"/>
                  </a:lnTo>
                  <a:lnTo>
                    <a:pt x="11" y="76"/>
                  </a:lnTo>
                  <a:lnTo>
                    <a:pt x="11" y="75"/>
                  </a:lnTo>
                  <a:lnTo>
                    <a:pt x="10" y="73"/>
                  </a:lnTo>
                  <a:lnTo>
                    <a:pt x="9" y="72"/>
                  </a:lnTo>
                  <a:lnTo>
                    <a:pt x="9" y="71"/>
                  </a:lnTo>
                  <a:lnTo>
                    <a:pt x="6" y="69"/>
                  </a:lnTo>
                  <a:lnTo>
                    <a:pt x="6" y="68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6" y="64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6" y="58"/>
                  </a:lnTo>
                  <a:lnTo>
                    <a:pt x="6" y="57"/>
                  </a:lnTo>
                  <a:lnTo>
                    <a:pt x="7" y="55"/>
                  </a:lnTo>
                  <a:lnTo>
                    <a:pt x="9" y="53"/>
                  </a:lnTo>
                  <a:lnTo>
                    <a:pt x="9" y="52"/>
                  </a:lnTo>
                  <a:lnTo>
                    <a:pt x="7" y="52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49"/>
                  </a:lnTo>
                  <a:lnTo>
                    <a:pt x="10" y="46"/>
                  </a:lnTo>
                  <a:lnTo>
                    <a:pt x="10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10" y="44"/>
                  </a:lnTo>
                  <a:lnTo>
                    <a:pt x="10" y="45"/>
                  </a:lnTo>
                  <a:lnTo>
                    <a:pt x="11" y="46"/>
                  </a:lnTo>
                  <a:lnTo>
                    <a:pt x="11" y="47"/>
                  </a:lnTo>
                  <a:lnTo>
                    <a:pt x="11" y="47"/>
                  </a:lnTo>
                  <a:lnTo>
                    <a:pt x="11" y="49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50"/>
                  </a:lnTo>
                  <a:lnTo>
                    <a:pt x="12" y="50"/>
                  </a:lnTo>
                  <a:lnTo>
                    <a:pt x="12" y="51"/>
                  </a:lnTo>
                  <a:lnTo>
                    <a:pt x="13" y="51"/>
                  </a:lnTo>
                  <a:lnTo>
                    <a:pt x="15" y="50"/>
                  </a:lnTo>
                  <a:lnTo>
                    <a:pt x="15" y="51"/>
                  </a:lnTo>
                  <a:lnTo>
                    <a:pt x="16" y="51"/>
                  </a:lnTo>
                  <a:lnTo>
                    <a:pt x="17" y="51"/>
                  </a:lnTo>
                  <a:lnTo>
                    <a:pt x="17" y="50"/>
                  </a:lnTo>
                  <a:lnTo>
                    <a:pt x="17" y="49"/>
                  </a:lnTo>
                  <a:lnTo>
                    <a:pt x="17" y="50"/>
                  </a:lnTo>
                  <a:lnTo>
                    <a:pt x="17" y="51"/>
                  </a:lnTo>
                  <a:lnTo>
                    <a:pt x="18" y="51"/>
                  </a:lnTo>
                  <a:lnTo>
                    <a:pt x="19" y="52"/>
                  </a:lnTo>
                  <a:lnTo>
                    <a:pt x="19" y="51"/>
                  </a:lnTo>
                  <a:lnTo>
                    <a:pt x="20" y="51"/>
                  </a:lnTo>
                  <a:lnTo>
                    <a:pt x="20" y="50"/>
                  </a:lnTo>
                  <a:lnTo>
                    <a:pt x="20" y="49"/>
                  </a:lnTo>
                  <a:lnTo>
                    <a:pt x="22" y="47"/>
                  </a:lnTo>
                  <a:lnTo>
                    <a:pt x="22" y="49"/>
                  </a:lnTo>
                  <a:lnTo>
                    <a:pt x="23" y="49"/>
                  </a:lnTo>
                  <a:lnTo>
                    <a:pt x="23" y="50"/>
                  </a:lnTo>
                  <a:lnTo>
                    <a:pt x="23" y="51"/>
                  </a:lnTo>
                  <a:lnTo>
                    <a:pt x="23" y="52"/>
                  </a:lnTo>
                  <a:lnTo>
                    <a:pt x="24" y="52"/>
                  </a:lnTo>
                  <a:lnTo>
                    <a:pt x="24" y="53"/>
                  </a:lnTo>
                  <a:lnTo>
                    <a:pt x="24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8" y="53"/>
                  </a:lnTo>
                  <a:lnTo>
                    <a:pt x="29" y="53"/>
                  </a:lnTo>
                  <a:lnTo>
                    <a:pt x="30" y="53"/>
                  </a:lnTo>
                  <a:lnTo>
                    <a:pt x="31" y="53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31" y="52"/>
                  </a:lnTo>
                  <a:lnTo>
                    <a:pt x="32" y="52"/>
                  </a:lnTo>
                  <a:lnTo>
                    <a:pt x="33" y="52"/>
                  </a:lnTo>
                  <a:lnTo>
                    <a:pt x="33" y="53"/>
                  </a:lnTo>
                  <a:lnTo>
                    <a:pt x="35" y="53"/>
                  </a:lnTo>
                  <a:lnTo>
                    <a:pt x="37" y="53"/>
                  </a:lnTo>
                  <a:lnTo>
                    <a:pt x="36" y="53"/>
                  </a:lnTo>
                  <a:lnTo>
                    <a:pt x="37" y="52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5" y="51"/>
                  </a:lnTo>
                  <a:lnTo>
                    <a:pt x="35" y="50"/>
                  </a:lnTo>
                  <a:lnTo>
                    <a:pt x="35" y="49"/>
                  </a:lnTo>
                  <a:lnTo>
                    <a:pt x="33" y="49"/>
                  </a:lnTo>
                  <a:lnTo>
                    <a:pt x="33" y="47"/>
                  </a:lnTo>
                  <a:lnTo>
                    <a:pt x="35" y="47"/>
                  </a:lnTo>
                  <a:lnTo>
                    <a:pt x="36" y="47"/>
                  </a:lnTo>
                  <a:lnTo>
                    <a:pt x="36" y="46"/>
                  </a:lnTo>
                  <a:lnTo>
                    <a:pt x="36" y="47"/>
                  </a:lnTo>
                  <a:lnTo>
                    <a:pt x="37" y="47"/>
                  </a:lnTo>
                  <a:lnTo>
                    <a:pt x="38" y="47"/>
                  </a:lnTo>
                  <a:lnTo>
                    <a:pt x="38" y="49"/>
                  </a:lnTo>
                  <a:lnTo>
                    <a:pt x="38" y="50"/>
                  </a:lnTo>
                  <a:lnTo>
                    <a:pt x="39" y="50"/>
                  </a:lnTo>
                  <a:lnTo>
                    <a:pt x="41" y="49"/>
                  </a:lnTo>
                  <a:lnTo>
                    <a:pt x="42" y="47"/>
                  </a:lnTo>
                  <a:lnTo>
                    <a:pt x="43" y="46"/>
                  </a:lnTo>
                  <a:lnTo>
                    <a:pt x="43" y="45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2" y="44"/>
                  </a:lnTo>
                  <a:lnTo>
                    <a:pt x="43" y="44"/>
                  </a:lnTo>
                  <a:lnTo>
                    <a:pt x="42" y="43"/>
                  </a:lnTo>
                  <a:lnTo>
                    <a:pt x="42" y="42"/>
                  </a:lnTo>
                  <a:lnTo>
                    <a:pt x="41" y="42"/>
                  </a:lnTo>
                  <a:lnTo>
                    <a:pt x="41" y="40"/>
                  </a:lnTo>
                  <a:lnTo>
                    <a:pt x="39" y="40"/>
                  </a:lnTo>
                  <a:lnTo>
                    <a:pt x="37" y="37"/>
                  </a:lnTo>
                  <a:lnTo>
                    <a:pt x="36" y="36"/>
                  </a:lnTo>
                  <a:lnTo>
                    <a:pt x="35" y="36"/>
                  </a:lnTo>
                  <a:lnTo>
                    <a:pt x="33" y="34"/>
                  </a:lnTo>
                  <a:lnTo>
                    <a:pt x="32" y="34"/>
                  </a:lnTo>
                  <a:lnTo>
                    <a:pt x="32" y="34"/>
                  </a:lnTo>
                  <a:lnTo>
                    <a:pt x="31" y="34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2"/>
                  </a:lnTo>
                  <a:lnTo>
                    <a:pt x="30" y="31"/>
                  </a:lnTo>
                  <a:lnTo>
                    <a:pt x="30" y="29"/>
                  </a:lnTo>
                  <a:lnTo>
                    <a:pt x="30" y="27"/>
                  </a:lnTo>
                  <a:lnTo>
                    <a:pt x="30" y="26"/>
                  </a:lnTo>
                  <a:lnTo>
                    <a:pt x="29" y="25"/>
                  </a:lnTo>
                  <a:lnTo>
                    <a:pt x="28" y="24"/>
                  </a:lnTo>
                  <a:lnTo>
                    <a:pt x="28" y="23"/>
                  </a:lnTo>
                  <a:lnTo>
                    <a:pt x="28" y="21"/>
                  </a:lnTo>
                  <a:lnTo>
                    <a:pt x="28" y="20"/>
                  </a:lnTo>
                  <a:lnTo>
                    <a:pt x="28" y="19"/>
                  </a:lnTo>
                  <a:lnTo>
                    <a:pt x="28" y="18"/>
                  </a:lnTo>
                  <a:lnTo>
                    <a:pt x="26" y="18"/>
                  </a:lnTo>
                  <a:lnTo>
                    <a:pt x="25" y="17"/>
                  </a:lnTo>
                  <a:lnTo>
                    <a:pt x="24" y="17"/>
                  </a:lnTo>
                  <a:lnTo>
                    <a:pt x="23" y="17"/>
                  </a:lnTo>
                  <a:lnTo>
                    <a:pt x="17" y="18"/>
                  </a:lnTo>
                  <a:lnTo>
                    <a:pt x="16" y="18"/>
                  </a:lnTo>
                  <a:lnTo>
                    <a:pt x="15" y="18"/>
                  </a:lnTo>
                  <a:lnTo>
                    <a:pt x="13" y="18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9"/>
                  </a:lnTo>
                  <a:lnTo>
                    <a:pt x="10" y="20"/>
                  </a:lnTo>
                  <a:lnTo>
                    <a:pt x="10" y="21"/>
                  </a:lnTo>
                  <a:lnTo>
                    <a:pt x="7" y="26"/>
                  </a:lnTo>
                  <a:lnTo>
                    <a:pt x="7" y="27"/>
                  </a:lnTo>
                  <a:lnTo>
                    <a:pt x="6" y="27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9" y="30"/>
                  </a:lnTo>
                  <a:lnTo>
                    <a:pt x="9" y="31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9" y="39"/>
                  </a:lnTo>
                  <a:lnTo>
                    <a:pt x="9" y="42"/>
                  </a:lnTo>
                  <a:lnTo>
                    <a:pt x="9" y="43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7" y="43"/>
                  </a:lnTo>
                  <a:lnTo>
                    <a:pt x="9" y="42"/>
                  </a:lnTo>
                  <a:lnTo>
                    <a:pt x="9" y="40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4" y="34"/>
                  </a:lnTo>
                  <a:lnTo>
                    <a:pt x="4" y="33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4" y="23"/>
                  </a:lnTo>
                  <a:lnTo>
                    <a:pt x="6" y="20"/>
                  </a:lnTo>
                  <a:lnTo>
                    <a:pt x="11" y="17"/>
                  </a:lnTo>
                  <a:lnTo>
                    <a:pt x="12" y="16"/>
                  </a:lnTo>
                  <a:lnTo>
                    <a:pt x="13" y="16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23" y="12"/>
                  </a:lnTo>
                  <a:lnTo>
                    <a:pt x="25" y="12"/>
                  </a:lnTo>
                  <a:lnTo>
                    <a:pt x="30" y="11"/>
                  </a:lnTo>
                  <a:lnTo>
                    <a:pt x="31" y="11"/>
                  </a:lnTo>
                  <a:lnTo>
                    <a:pt x="33" y="12"/>
                  </a:lnTo>
                  <a:lnTo>
                    <a:pt x="36" y="14"/>
                  </a:lnTo>
                  <a:lnTo>
                    <a:pt x="39" y="16"/>
                  </a:lnTo>
                  <a:lnTo>
                    <a:pt x="41" y="18"/>
                  </a:lnTo>
                  <a:lnTo>
                    <a:pt x="43" y="19"/>
                  </a:lnTo>
                  <a:lnTo>
                    <a:pt x="45" y="21"/>
                  </a:lnTo>
                  <a:lnTo>
                    <a:pt x="46" y="23"/>
                  </a:lnTo>
                  <a:lnTo>
                    <a:pt x="46" y="24"/>
                  </a:lnTo>
                  <a:lnTo>
                    <a:pt x="46" y="25"/>
                  </a:lnTo>
                  <a:lnTo>
                    <a:pt x="49" y="29"/>
                  </a:lnTo>
                  <a:lnTo>
                    <a:pt x="49" y="30"/>
                  </a:lnTo>
                  <a:lnTo>
                    <a:pt x="51" y="32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5" y="34"/>
                  </a:lnTo>
                  <a:lnTo>
                    <a:pt x="55" y="36"/>
                  </a:lnTo>
                  <a:lnTo>
                    <a:pt x="56" y="37"/>
                  </a:lnTo>
                  <a:lnTo>
                    <a:pt x="56" y="38"/>
                  </a:lnTo>
                  <a:lnTo>
                    <a:pt x="57" y="38"/>
                  </a:lnTo>
                  <a:lnTo>
                    <a:pt x="59" y="38"/>
                  </a:lnTo>
                  <a:lnTo>
                    <a:pt x="61" y="38"/>
                  </a:lnTo>
                  <a:lnTo>
                    <a:pt x="63" y="37"/>
                  </a:lnTo>
                  <a:lnTo>
                    <a:pt x="64" y="37"/>
                  </a:lnTo>
                  <a:lnTo>
                    <a:pt x="65" y="37"/>
                  </a:lnTo>
                  <a:lnTo>
                    <a:pt x="67" y="37"/>
                  </a:lnTo>
                  <a:lnTo>
                    <a:pt x="69" y="37"/>
                  </a:lnTo>
                  <a:lnTo>
                    <a:pt x="72" y="37"/>
                  </a:lnTo>
                  <a:lnTo>
                    <a:pt x="76" y="37"/>
                  </a:lnTo>
                  <a:lnTo>
                    <a:pt x="77" y="37"/>
                  </a:lnTo>
                  <a:lnTo>
                    <a:pt x="81" y="38"/>
                  </a:lnTo>
                  <a:lnTo>
                    <a:pt x="83" y="38"/>
                  </a:lnTo>
                  <a:lnTo>
                    <a:pt x="85" y="38"/>
                  </a:lnTo>
                  <a:lnTo>
                    <a:pt x="87" y="37"/>
                  </a:lnTo>
                  <a:lnTo>
                    <a:pt x="88" y="36"/>
                  </a:lnTo>
                  <a:lnTo>
                    <a:pt x="87" y="36"/>
                  </a:lnTo>
                  <a:lnTo>
                    <a:pt x="87" y="34"/>
                  </a:lnTo>
                  <a:lnTo>
                    <a:pt x="85" y="34"/>
                  </a:lnTo>
                  <a:lnTo>
                    <a:pt x="85" y="33"/>
                  </a:lnTo>
                  <a:lnTo>
                    <a:pt x="85" y="32"/>
                  </a:lnTo>
                  <a:lnTo>
                    <a:pt x="85" y="31"/>
                  </a:lnTo>
                  <a:lnTo>
                    <a:pt x="84" y="30"/>
                  </a:lnTo>
                  <a:lnTo>
                    <a:pt x="84" y="29"/>
                  </a:lnTo>
                  <a:lnTo>
                    <a:pt x="84" y="27"/>
                  </a:lnTo>
                  <a:lnTo>
                    <a:pt x="84" y="26"/>
                  </a:lnTo>
                  <a:lnTo>
                    <a:pt x="84" y="25"/>
                  </a:lnTo>
                  <a:lnTo>
                    <a:pt x="84" y="24"/>
                  </a:lnTo>
                  <a:lnTo>
                    <a:pt x="84" y="23"/>
                  </a:lnTo>
                  <a:lnTo>
                    <a:pt x="87" y="21"/>
                  </a:lnTo>
                  <a:lnTo>
                    <a:pt x="88" y="21"/>
                  </a:lnTo>
                  <a:lnTo>
                    <a:pt x="88" y="20"/>
                  </a:lnTo>
                  <a:lnTo>
                    <a:pt x="89" y="18"/>
                  </a:lnTo>
                  <a:lnTo>
                    <a:pt x="90" y="17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6" y="17"/>
                  </a:lnTo>
                  <a:lnTo>
                    <a:pt x="97" y="16"/>
                  </a:lnTo>
                  <a:lnTo>
                    <a:pt x="98" y="16"/>
                  </a:lnTo>
                  <a:lnTo>
                    <a:pt x="100" y="16"/>
                  </a:lnTo>
                  <a:lnTo>
                    <a:pt x="101" y="16"/>
                  </a:lnTo>
                  <a:lnTo>
                    <a:pt x="101" y="14"/>
                  </a:lnTo>
                  <a:lnTo>
                    <a:pt x="100" y="14"/>
                  </a:lnTo>
                  <a:lnTo>
                    <a:pt x="101" y="13"/>
                  </a:lnTo>
                  <a:lnTo>
                    <a:pt x="102" y="12"/>
                  </a:lnTo>
                  <a:lnTo>
                    <a:pt x="102" y="11"/>
                  </a:lnTo>
                  <a:lnTo>
                    <a:pt x="102" y="10"/>
                  </a:lnTo>
                  <a:lnTo>
                    <a:pt x="102" y="8"/>
                  </a:lnTo>
                  <a:lnTo>
                    <a:pt x="103" y="7"/>
                  </a:lnTo>
                  <a:lnTo>
                    <a:pt x="104" y="7"/>
                  </a:lnTo>
                  <a:lnTo>
                    <a:pt x="106" y="7"/>
                  </a:lnTo>
                  <a:lnTo>
                    <a:pt x="106" y="8"/>
                  </a:lnTo>
                  <a:lnTo>
                    <a:pt x="107" y="8"/>
                  </a:lnTo>
                  <a:lnTo>
                    <a:pt x="107" y="7"/>
                  </a:lnTo>
                  <a:lnTo>
                    <a:pt x="108" y="8"/>
                  </a:lnTo>
                  <a:lnTo>
                    <a:pt x="109" y="8"/>
                  </a:lnTo>
                  <a:lnTo>
                    <a:pt x="110" y="10"/>
                  </a:lnTo>
                  <a:lnTo>
                    <a:pt x="111" y="11"/>
                  </a:lnTo>
                  <a:lnTo>
                    <a:pt x="111" y="12"/>
                  </a:lnTo>
                  <a:lnTo>
                    <a:pt x="110" y="12"/>
                  </a:lnTo>
                  <a:lnTo>
                    <a:pt x="111" y="13"/>
                  </a:lnTo>
                  <a:lnTo>
                    <a:pt x="113" y="12"/>
                  </a:lnTo>
                  <a:lnTo>
                    <a:pt x="111" y="11"/>
                  </a:lnTo>
                  <a:lnTo>
                    <a:pt x="110" y="8"/>
                  </a:lnTo>
                  <a:lnTo>
                    <a:pt x="110" y="7"/>
                  </a:lnTo>
                  <a:lnTo>
                    <a:pt x="109" y="6"/>
                  </a:lnTo>
                  <a:lnTo>
                    <a:pt x="107" y="6"/>
                  </a:lnTo>
                  <a:lnTo>
                    <a:pt x="106" y="5"/>
                  </a:lnTo>
                  <a:lnTo>
                    <a:pt x="107" y="4"/>
                  </a:lnTo>
                  <a:lnTo>
                    <a:pt x="108" y="4"/>
                  </a:lnTo>
                  <a:lnTo>
                    <a:pt x="109" y="4"/>
                  </a:lnTo>
                  <a:lnTo>
                    <a:pt x="111" y="4"/>
                  </a:lnTo>
                  <a:lnTo>
                    <a:pt x="111" y="5"/>
                  </a:lnTo>
                  <a:lnTo>
                    <a:pt x="113" y="5"/>
                  </a:lnTo>
                  <a:lnTo>
                    <a:pt x="114" y="4"/>
                  </a:lnTo>
                  <a:lnTo>
                    <a:pt x="114" y="1"/>
                  </a:lnTo>
                  <a:lnTo>
                    <a:pt x="115" y="0"/>
                  </a:lnTo>
                  <a:lnTo>
                    <a:pt x="115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11" name="Freeform 566">
              <a:extLst>
                <a:ext uri="{FF2B5EF4-FFF2-40B4-BE49-F238E27FC236}">
                  <a16:creationId xmlns:a16="http://schemas.microsoft.com/office/drawing/2014/main" id="{34BCB1DC-057D-B862-63C5-B0585C3E9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906" y="2238524"/>
              <a:ext cx="131763" cy="146050"/>
            </a:xfrm>
            <a:custGeom>
              <a:avLst/>
              <a:gdLst>
                <a:gd name="T0" fmla="*/ 76 w 83"/>
                <a:gd name="T1" fmla="*/ 30 h 92"/>
                <a:gd name="T2" fmla="*/ 65 w 83"/>
                <a:gd name="T3" fmla="*/ 34 h 92"/>
                <a:gd name="T4" fmla="*/ 53 w 83"/>
                <a:gd name="T5" fmla="*/ 38 h 92"/>
                <a:gd name="T6" fmla="*/ 39 w 83"/>
                <a:gd name="T7" fmla="*/ 41 h 92"/>
                <a:gd name="T8" fmla="*/ 44 w 83"/>
                <a:gd name="T9" fmla="*/ 47 h 92"/>
                <a:gd name="T10" fmla="*/ 48 w 83"/>
                <a:gd name="T11" fmla="*/ 53 h 92"/>
                <a:gd name="T12" fmla="*/ 54 w 83"/>
                <a:gd name="T13" fmla="*/ 60 h 92"/>
                <a:gd name="T14" fmla="*/ 55 w 83"/>
                <a:gd name="T15" fmla="*/ 65 h 92"/>
                <a:gd name="T16" fmla="*/ 51 w 83"/>
                <a:gd name="T17" fmla="*/ 67 h 92"/>
                <a:gd name="T18" fmla="*/ 50 w 83"/>
                <a:gd name="T19" fmla="*/ 72 h 92"/>
                <a:gd name="T20" fmla="*/ 46 w 83"/>
                <a:gd name="T21" fmla="*/ 74 h 92"/>
                <a:gd name="T22" fmla="*/ 38 w 83"/>
                <a:gd name="T23" fmla="*/ 77 h 92"/>
                <a:gd name="T24" fmla="*/ 33 w 83"/>
                <a:gd name="T25" fmla="*/ 78 h 92"/>
                <a:gd name="T26" fmla="*/ 29 w 83"/>
                <a:gd name="T27" fmla="*/ 83 h 92"/>
                <a:gd name="T28" fmla="*/ 26 w 83"/>
                <a:gd name="T29" fmla="*/ 88 h 92"/>
                <a:gd name="T30" fmla="*/ 21 w 83"/>
                <a:gd name="T31" fmla="*/ 92 h 92"/>
                <a:gd name="T32" fmla="*/ 15 w 83"/>
                <a:gd name="T33" fmla="*/ 91 h 92"/>
                <a:gd name="T34" fmla="*/ 8 w 83"/>
                <a:gd name="T35" fmla="*/ 90 h 92"/>
                <a:gd name="T36" fmla="*/ 0 w 83"/>
                <a:gd name="T37" fmla="*/ 88 h 92"/>
                <a:gd name="T38" fmla="*/ 1 w 83"/>
                <a:gd name="T39" fmla="*/ 84 h 92"/>
                <a:gd name="T40" fmla="*/ 1 w 83"/>
                <a:gd name="T41" fmla="*/ 83 h 92"/>
                <a:gd name="T42" fmla="*/ 2 w 83"/>
                <a:gd name="T43" fmla="*/ 78 h 92"/>
                <a:gd name="T44" fmla="*/ 2 w 83"/>
                <a:gd name="T45" fmla="*/ 74 h 92"/>
                <a:gd name="T46" fmla="*/ 5 w 83"/>
                <a:gd name="T47" fmla="*/ 71 h 92"/>
                <a:gd name="T48" fmla="*/ 3 w 83"/>
                <a:gd name="T49" fmla="*/ 67 h 92"/>
                <a:gd name="T50" fmla="*/ 3 w 83"/>
                <a:gd name="T51" fmla="*/ 66 h 92"/>
                <a:gd name="T52" fmla="*/ 5 w 83"/>
                <a:gd name="T53" fmla="*/ 64 h 92"/>
                <a:gd name="T54" fmla="*/ 7 w 83"/>
                <a:gd name="T55" fmla="*/ 58 h 92"/>
                <a:gd name="T56" fmla="*/ 8 w 83"/>
                <a:gd name="T57" fmla="*/ 54 h 92"/>
                <a:gd name="T58" fmla="*/ 9 w 83"/>
                <a:gd name="T59" fmla="*/ 51 h 92"/>
                <a:gd name="T60" fmla="*/ 9 w 83"/>
                <a:gd name="T61" fmla="*/ 47 h 92"/>
                <a:gd name="T62" fmla="*/ 10 w 83"/>
                <a:gd name="T63" fmla="*/ 43 h 92"/>
                <a:gd name="T64" fmla="*/ 10 w 83"/>
                <a:gd name="T65" fmla="*/ 40 h 92"/>
                <a:gd name="T66" fmla="*/ 12 w 83"/>
                <a:gd name="T67" fmla="*/ 36 h 92"/>
                <a:gd name="T68" fmla="*/ 12 w 83"/>
                <a:gd name="T69" fmla="*/ 33 h 92"/>
                <a:gd name="T70" fmla="*/ 12 w 83"/>
                <a:gd name="T71" fmla="*/ 29 h 92"/>
                <a:gd name="T72" fmla="*/ 13 w 83"/>
                <a:gd name="T73" fmla="*/ 26 h 92"/>
                <a:gd name="T74" fmla="*/ 13 w 83"/>
                <a:gd name="T75" fmla="*/ 25 h 92"/>
                <a:gd name="T76" fmla="*/ 12 w 83"/>
                <a:gd name="T77" fmla="*/ 22 h 92"/>
                <a:gd name="T78" fmla="*/ 13 w 83"/>
                <a:gd name="T79" fmla="*/ 20 h 92"/>
                <a:gd name="T80" fmla="*/ 12 w 83"/>
                <a:gd name="T81" fmla="*/ 19 h 92"/>
                <a:gd name="T82" fmla="*/ 12 w 83"/>
                <a:gd name="T83" fmla="*/ 16 h 92"/>
                <a:gd name="T84" fmla="*/ 13 w 83"/>
                <a:gd name="T85" fmla="*/ 16 h 92"/>
                <a:gd name="T86" fmla="*/ 14 w 83"/>
                <a:gd name="T87" fmla="*/ 14 h 92"/>
                <a:gd name="T88" fmla="*/ 19 w 83"/>
                <a:gd name="T89" fmla="*/ 14 h 92"/>
                <a:gd name="T90" fmla="*/ 20 w 83"/>
                <a:gd name="T91" fmla="*/ 16 h 92"/>
                <a:gd name="T92" fmla="*/ 22 w 83"/>
                <a:gd name="T93" fmla="*/ 19 h 92"/>
                <a:gd name="T94" fmla="*/ 25 w 83"/>
                <a:gd name="T95" fmla="*/ 20 h 92"/>
                <a:gd name="T96" fmla="*/ 28 w 83"/>
                <a:gd name="T97" fmla="*/ 22 h 92"/>
                <a:gd name="T98" fmla="*/ 33 w 83"/>
                <a:gd name="T99" fmla="*/ 23 h 92"/>
                <a:gd name="T100" fmla="*/ 39 w 83"/>
                <a:gd name="T101" fmla="*/ 21 h 92"/>
                <a:gd name="T102" fmla="*/ 47 w 83"/>
                <a:gd name="T103" fmla="*/ 16 h 92"/>
                <a:gd name="T104" fmla="*/ 53 w 83"/>
                <a:gd name="T105" fmla="*/ 12 h 92"/>
                <a:gd name="T106" fmla="*/ 61 w 83"/>
                <a:gd name="T107" fmla="*/ 7 h 92"/>
                <a:gd name="T108" fmla="*/ 72 w 83"/>
                <a:gd name="T109" fmla="*/ 0 h 92"/>
                <a:gd name="T110" fmla="*/ 74 w 83"/>
                <a:gd name="T111" fmla="*/ 9 h 92"/>
                <a:gd name="T112" fmla="*/ 78 w 83"/>
                <a:gd name="T113" fmla="*/ 20 h 92"/>
                <a:gd name="T114" fmla="*/ 77 w 83"/>
                <a:gd name="T115" fmla="*/ 20 h 92"/>
                <a:gd name="T116" fmla="*/ 81 w 83"/>
                <a:gd name="T117" fmla="*/ 22 h 92"/>
                <a:gd name="T118" fmla="*/ 81 w 83"/>
                <a:gd name="T119" fmla="*/ 2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" h="92">
                  <a:moveTo>
                    <a:pt x="79" y="28"/>
                  </a:moveTo>
                  <a:lnTo>
                    <a:pt x="77" y="30"/>
                  </a:lnTo>
                  <a:lnTo>
                    <a:pt x="76" y="30"/>
                  </a:lnTo>
                  <a:lnTo>
                    <a:pt x="73" y="32"/>
                  </a:lnTo>
                  <a:lnTo>
                    <a:pt x="70" y="33"/>
                  </a:lnTo>
                  <a:lnTo>
                    <a:pt x="65" y="34"/>
                  </a:lnTo>
                  <a:lnTo>
                    <a:pt x="60" y="35"/>
                  </a:lnTo>
                  <a:lnTo>
                    <a:pt x="57" y="36"/>
                  </a:lnTo>
                  <a:lnTo>
                    <a:pt x="53" y="38"/>
                  </a:lnTo>
                  <a:lnTo>
                    <a:pt x="47" y="39"/>
                  </a:lnTo>
                  <a:lnTo>
                    <a:pt x="42" y="40"/>
                  </a:lnTo>
                  <a:lnTo>
                    <a:pt x="39" y="41"/>
                  </a:lnTo>
                  <a:lnTo>
                    <a:pt x="38" y="41"/>
                  </a:lnTo>
                  <a:lnTo>
                    <a:pt x="40" y="43"/>
                  </a:lnTo>
                  <a:lnTo>
                    <a:pt x="44" y="47"/>
                  </a:lnTo>
                  <a:lnTo>
                    <a:pt x="46" y="49"/>
                  </a:lnTo>
                  <a:lnTo>
                    <a:pt x="48" y="52"/>
                  </a:lnTo>
                  <a:lnTo>
                    <a:pt x="48" y="53"/>
                  </a:lnTo>
                  <a:lnTo>
                    <a:pt x="51" y="55"/>
                  </a:lnTo>
                  <a:lnTo>
                    <a:pt x="53" y="58"/>
                  </a:lnTo>
                  <a:lnTo>
                    <a:pt x="54" y="60"/>
                  </a:lnTo>
                  <a:lnTo>
                    <a:pt x="55" y="62"/>
                  </a:lnTo>
                  <a:lnTo>
                    <a:pt x="57" y="64"/>
                  </a:lnTo>
                  <a:lnTo>
                    <a:pt x="55" y="65"/>
                  </a:lnTo>
                  <a:lnTo>
                    <a:pt x="54" y="66"/>
                  </a:lnTo>
                  <a:lnTo>
                    <a:pt x="52" y="67"/>
                  </a:lnTo>
                  <a:lnTo>
                    <a:pt x="51" y="67"/>
                  </a:lnTo>
                  <a:lnTo>
                    <a:pt x="51" y="68"/>
                  </a:lnTo>
                  <a:lnTo>
                    <a:pt x="50" y="70"/>
                  </a:lnTo>
                  <a:lnTo>
                    <a:pt x="50" y="72"/>
                  </a:lnTo>
                  <a:lnTo>
                    <a:pt x="48" y="73"/>
                  </a:lnTo>
                  <a:lnTo>
                    <a:pt x="48" y="74"/>
                  </a:lnTo>
                  <a:lnTo>
                    <a:pt x="46" y="74"/>
                  </a:lnTo>
                  <a:lnTo>
                    <a:pt x="44" y="75"/>
                  </a:lnTo>
                  <a:lnTo>
                    <a:pt x="40" y="75"/>
                  </a:lnTo>
                  <a:lnTo>
                    <a:pt x="38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3" y="78"/>
                  </a:lnTo>
                  <a:lnTo>
                    <a:pt x="32" y="79"/>
                  </a:lnTo>
                  <a:lnTo>
                    <a:pt x="31" y="81"/>
                  </a:lnTo>
                  <a:lnTo>
                    <a:pt x="29" y="83"/>
                  </a:lnTo>
                  <a:lnTo>
                    <a:pt x="28" y="85"/>
                  </a:lnTo>
                  <a:lnTo>
                    <a:pt x="27" y="86"/>
                  </a:lnTo>
                  <a:lnTo>
                    <a:pt x="26" y="88"/>
                  </a:lnTo>
                  <a:lnTo>
                    <a:pt x="23" y="90"/>
                  </a:lnTo>
                  <a:lnTo>
                    <a:pt x="22" y="92"/>
                  </a:lnTo>
                  <a:lnTo>
                    <a:pt x="21" y="92"/>
                  </a:lnTo>
                  <a:lnTo>
                    <a:pt x="19" y="92"/>
                  </a:lnTo>
                  <a:lnTo>
                    <a:pt x="16" y="91"/>
                  </a:lnTo>
                  <a:lnTo>
                    <a:pt x="15" y="91"/>
                  </a:lnTo>
                  <a:lnTo>
                    <a:pt x="13" y="91"/>
                  </a:lnTo>
                  <a:lnTo>
                    <a:pt x="10" y="90"/>
                  </a:lnTo>
                  <a:lnTo>
                    <a:pt x="8" y="90"/>
                  </a:lnTo>
                  <a:lnTo>
                    <a:pt x="5" y="90"/>
                  </a:lnTo>
                  <a:lnTo>
                    <a:pt x="2" y="88"/>
                  </a:lnTo>
                  <a:lnTo>
                    <a:pt x="0" y="88"/>
                  </a:lnTo>
                  <a:lnTo>
                    <a:pt x="1" y="86"/>
                  </a:lnTo>
                  <a:lnTo>
                    <a:pt x="1" y="85"/>
                  </a:lnTo>
                  <a:lnTo>
                    <a:pt x="1" y="84"/>
                  </a:lnTo>
                  <a:lnTo>
                    <a:pt x="0" y="84"/>
                  </a:lnTo>
                  <a:lnTo>
                    <a:pt x="0" y="83"/>
                  </a:lnTo>
                  <a:lnTo>
                    <a:pt x="1" y="83"/>
                  </a:lnTo>
                  <a:lnTo>
                    <a:pt x="1" y="81"/>
                  </a:lnTo>
                  <a:lnTo>
                    <a:pt x="1" y="80"/>
                  </a:lnTo>
                  <a:lnTo>
                    <a:pt x="2" y="78"/>
                  </a:lnTo>
                  <a:lnTo>
                    <a:pt x="2" y="77"/>
                  </a:lnTo>
                  <a:lnTo>
                    <a:pt x="2" y="75"/>
                  </a:lnTo>
                  <a:lnTo>
                    <a:pt x="2" y="74"/>
                  </a:lnTo>
                  <a:lnTo>
                    <a:pt x="3" y="73"/>
                  </a:lnTo>
                  <a:lnTo>
                    <a:pt x="3" y="72"/>
                  </a:lnTo>
                  <a:lnTo>
                    <a:pt x="5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7"/>
                  </a:lnTo>
                  <a:lnTo>
                    <a:pt x="5" y="67"/>
                  </a:lnTo>
                  <a:lnTo>
                    <a:pt x="5" y="66"/>
                  </a:lnTo>
                  <a:lnTo>
                    <a:pt x="3" y="66"/>
                  </a:lnTo>
                  <a:lnTo>
                    <a:pt x="3" y="65"/>
                  </a:lnTo>
                  <a:lnTo>
                    <a:pt x="5" y="65"/>
                  </a:lnTo>
                  <a:lnTo>
                    <a:pt x="5" y="64"/>
                  </a:lnTo>
                  <a:lnTo>
                    <a:pt x="5" y="61"/>
                  </a:lnTo>
                  <a:lnTo>
                    <a:pt x="6" y="59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8" y="54"/>
                  </a:lnTo>
                  <a:lnTo>
                    <a:pt x="8" y="53"/>
                  </a:lnTo>
                  <a:lnTo>
                    <a:pt x="9" y="52"/>
                  </a:lnTo>
                  <a:lnTo>
                    <a:pt x="9" y="51"/>
                  </a:lnTo>
                  <a:lnTo>
                    <a:pt x="9" y="49"/>
                  </a:lnTo>
                  <a:lnTo>
                    <a:pt x="9" y="48"/>
                  </a:lnTo>
                  <a:lnTo>
                    <a:pt x="9" y="47"/>
                  </a:lnTo>
                  <a:lnTo>
                    <a:pt x="9" y="46"/>
                  </a:lnTo>
                  <a:lnTo>
                    <a:pt x="9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10" y="38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2" y="30"/>
                  </a:lnTo>
                  <a:lnTo>
                    <a:pt x="12" y="29"/>
                  </a:lnTo>
                  <a:lnTo>
                    <a:pt x="12" y="28"/>
                  </a:lnTo>
                  <a:lnTo>
                    <a:pt x="12" y="27"/>
                  </a:lnTo>
                  <a:lnTo>
                    <a:pt x="13" y="26"/>
                  </a:lnTo>
                  <a:lnTo>
                    <a:pt x="12" y="26"/>
                  </a:lnTo>
                  <a:lnTo>
                    <a:pt x="12" y="25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2" y="23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2" y="20"/>
                  </a:lnTo>
                  <a:lnTo>
                    <a:pt x="13" y="20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3" y="17"/>
                  </a:lnTo>
                  <a:lnTo>
                    <a:pt x="12" y="16"/>
                  </a:lnTo>
                  <a:lnTo>
                    <a:pt x="13" y="16"/>
                  </a:lnTo>
                  <a:lnTo>
                    <a:pt x="12" y="16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9" y="14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6"/>
                  </a:lnTo>
                  <a:lnTo>
                    <a:pt x="21" y="16"/>
                  </a:lnTo>
                  <a:lnTo>
                    <a:pt x="21" y="17"/>
                  </a:lnTo>
                  <a:lnTo>
                    <a:pt x="22" y="19"/>
                  </a:lnTo>
                  <a:lnTo>
                    <a:pt x="23" y="19"/>
                  </a:lnTo>
                  <a:lnTo>
                    <a:pt x="25" y="19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7" y="22"/>
                  </a:lnTo>
                  <a:lnTo>
                    <a:pt x="28" y="22"/>
                  </a:lnTo>
                  <a:lnTo>
                    <a:pt x="29" y="22"/>
                  </a:lnTo>
                  <a:lnTo>
                    <a:pt x="32" y="23"/>
                  </a:lnTo>
                  <a:lnTo>
                    <a:pt x="33" y="23"/>
                  </a:lnTo>
                  <a:lnTo>
                    <a:pt x="34" y="23"/>
                  </a:lnTo>
                  <a:lnTo>
                    <a:pt x="35" y="23"/>
                  </a:lnTo>
                  <a:lnTo>
                    <a:pt x="39" y="21"/>
                  </a:lnTo>
                  <a:lnTo>
                    <a:pt x="41" y="20"/>
                  </a:lnTo>
                  <a:lnTo>
                    <a:pt x="44" y="17"/>
                  </a:lnTo>
                  <a:lnTo>
                    <a:pt x="47" y="16"/>
                  </a:lnTo>
                  <a:lnTo>
                    <a:pt x="48" y="15"/>
                  </a:lnTo>
                  <a:lnTo>
                    <a:pt x="51" y="14"/>
                  </a:lnTo>
                  <a:lnTo>
                    <a:pt x="53" y="12"/>
                  </a:lnTo>
                  <a:lnTo>
                    <a:pt x="55" y="10"/>
                  </a:lnTo>
                  <a:lnTo>
                    <a:pt x="58" y="9"/>
                  </a:lnTo>
                  <a:lnTo>
                    <a:pt x="61" y="7"/>
                  </a:lnTo>
                  <a:lnTo>
                    <a:pt x="64" y="6"/>
                  </a:lnTo>
                  <a:lnTo>
                    <a:pt x="67" y="3"/>
                  </a:lnTo>
                  <a:lnTo>
                    <a:pt x="72" y="0"/>
                  </a:lnTo>
                  <a:lnTo>
                    <a:pt x="73" y="3"/>
                  </a:lnTo>
                  <a:lnTo>
                    <a:pt x="74" y="7"/>
                  </a:lnTo>
                  <a:lnTo>
                    <a:pt x="74" y="9"/>
                  </a:lnTo>
                  <a:lnTo>
                    <a:pt x="76" y="12"/>
                  </a:lnTo>
                  <a:lnTo>
                    <a:pt x="77" y="15"/>
                  </a:lnTo>
                  <a:lnTo>
                    <a:pt x="78" y="20"/>
                  </a:lnTo>
                  <a:lnTo>
                    <a:pt x="77" y="20"/>
                  </a:lnTo>
                  <a:lnTo>
                    <a:pt x="76" y="20"/>
                  </a:lnTo>
                  <a:lnTo>
                    <a:pt x="77" y="20"/>
                  </a:lnTo>
                  <a:lnTo>
                    <a:pt x="77" y="23"/>
                  </a:lnTo>
                  <a:lnTo>
                    <a:pt x="78" y="23"/>
                  </a:lnTo>
                  <a:lnTo>
                    <a:pt x="81" y="22"/>
                  </a:lnTo>
                  <a:lnTo>
                    <a:pt x="81" y="23"/>
                  </a:lnTo>
                  <a:lnTo>
                    <a:pt x="83" y="26"/>
                  </a:lnTo>
                  <a:lnTo>
                    <a:pt x="81" y="26"/>
                  </a:lnTo>
                  <a:lnTo>
                    <a:pt x="79" y="28"/>
                  </a:lnTo>
                  <a:lnTo>
                    <a:pt x="79" y="2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12" name="Freeform 567">
              <a:extLst>
                <a:ext uri="{FF2B5EF4-FFF2-40B4-BE49-F238E27FC236}">
                  <a16:creationId xmlns:a16="http://schemas.microsoft.com/office/drawing/2014/main" id="{17D21759-80C2-C838-9D14-78831B277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581" y="2343299"/>
              <a:ext cx="239713" cy="136525"/>
            </a:xfrm>
            <a:custGeom>
              <a:avLst/>
              <a:gdLst>
                <a:gd name="T0" fmla="*/ 149 w 151"/>
                <a:gd name="T1" fmla="*/ 60 h 86"/>
                <a:gd name="T2" fmla="*/ 147 w 151"/>
                <a:gd name="T3" fmla="*/ 67 h 86"/>
                <a:gd name="T4" fmla="*/ 150 w 151"/>
                <a:gd name="T5" fmla="*/ 73 h 86"/>
                <a:gd name="T6" fmla="*/ 150 w 151"/>
                <a:gd name="T7" fmla="*/ 82 h 86"/>
                <a:gd name="T8" fmla="*/ 146 w 151"/>
                <a:gd name="T9" fmla="*/ 84 h 86"/>
                <a:gd name="T10" fmla="*/ 140 w 151"/>
                <a:gd name="T11" fmla="*/ 85 h 86"/>
                <a:gd name="T12" fmla="*/ 134 w 151"/>
                <a:gd name="T13" fmla="*/ 85 h 86"/>
                <a:gd name="T14" fmla="*/ 130 w 151"/>
                <a:gd name="T15" fmla="*/ 82 h 86"/>
                <a:gd name="T16" fmla="*/ 124 w 151"/>
                <a:gd name="T17" fmla="*/ 85 h 86"/>
                <a:gd name="T18" fmla="*/ 118 w 151"/>
                <a:gd name="T19" fmla="*/ 80 h 86"/>
                <a:gd name="T20" fmla="*/ 110 w 151"/>
                <a:gd name="T21" fmla="*/ 80 h 86"/>
                <a:gd name="T22" fmla="*/ 106 w 151"/>
                <a:gd name="T23" fmla="*/ 77 h 86"/>
                <a:gd name="T24" fmla="*/ 98 w 151"/>
                <a:gd name="T25" fmla="*/ 78 h 86"/>
                <a:gd name="T26" fmla="*/ 92 w 151"/>
                <a:gd name="T27" fmla="*/ 74 h 86"/>
                <a:gd name="T28" fmla="*/ 86 w 151"/>
                <a:gd name="T29" fmla="*/ 71 h 86"/>
                <a:gd name="T30" fmla="*/ 79 w 151"/>
                <a:gd name="T31" fmla="*/ 63 h 86"/>
                <a:gd name="T32" fmla="*/ 73 w 151"/>
                <a:gd name="T33" fmla="*/ 63 h 86"/>
                <a:gd name="T34" fmla="*/ 67 w 151"/>
                <a:gd name="T35" fmla="*/ 63 h 86"/>
                <a:gd name="T36" fmla="*/ 61 w 151"/>
                <a:gd name="T37" fmla="*/ 65 h 86"/>
                <a:gd name="T38" fmla="*/ 53 w 151"/>
                <a:gd name="T39" fmla="*/ 61 h 86"/>
                <a:gd name="T40" fmla="*/ 46 w 151"/>
                <a:gd name="T41" fmla="*/ 58 h 86"/>
                <a:gd name="T42" fmla="*/ 37 w 151"/>
                <a:gd name="T43" fmla="*/ 53 h 86"/>
                <a:gd name="T44" fmla="*/ 32 w 151"/>
                <a:gd name="T45" fmla="*/ 52 h 86"/>
                <a:gd name="T46" fmla="*/ 26 w 151"/>
                <a:gd name="T47" fmla="*/ 48 h 86"/>
                <a:gd name="T48" fmla="*/ 22 w 151"/>
                <a:gd name="T49" fmla="*/ 45 h 86"/>
                <a:gd name="T50" fmla="*/ 15 w 151"/>
                <a:gd name="T51" fmla="*/ 41 h 86"/>
                <a:gd name="T52" fmla="*/ 10 w 151"/>
                <a:gd name="T53" fmla="*/ 37 h 86"/>
                <a:gd name="T54" fmla="*/ 5 w 151"/>
                <a:gd name="T55" fmla="*/ 38 h 86"/>
                <a:gd name="T56" fmla="*/ 2 w 151"/>
                <a:gd name="T57" fmla="*/ 33 h 86"/>
                <a:gd name="T58" fmla="*/ 2 w 151"/>
                <a:gd name="T59" fmla="*/ 28 h 86"/>
                <a:gd name="T60" fmla="*/ 4 w 151"/>
                <a:gd name="T61" fmla="*/ 22 h 86"/>
                <a:gd name="T62" fmla="*/ 5 w 151"/>
                <a:gd name="T63" fmla="*/ 18 h 86"/>
                <a:gd name="T64" fmla="*/ 8 w 151"/>
                <a:gd name="T65" fmla="*/ 11 h 86"/>
                <a:gd name="T66" fmla="*/ 13 w 151"/>
                <a:gd name="T67" fmla="*/ 7 h 86"/>
                <a:gd name="T68" fmla="*/ 17 w 151"/>
                <a:gd name="T69" fmla="*/ 4 h 86"/>
                <a:gd name="T70" fmla="*/ 22 w 151"/>
                <a:gd name="T71" fmla="*/ 6 h 86"/>
                <a:gd name="T72" fmla="*/ 24 w 151"/>
                <a:gd name="T73" fmla="*/ 1 h 86"/>
                <a:gd name="T74" fmla="*/ 28 w 151"/>
                <a:gd name="T75" fmla="*/ 1 h 86"/>
                <a:gd name="T76" fmla="*/ 35 w 151"/>
                <a:gd name="T77" fmla="*/ 1 h 86"/>
                <a:gd name="T78" fmla="*/ 39 w 151"/>
                <a:gd name="T79" fmla="*/ 5 h 86"/>
                <a:gd name="T80" fmla="*/ 43 w 151"/>
                <a:gd name="T81" fmla="*/ 8 h 86"/>
                <a:gd name="T82" fmla="*/ 49 w 151"/>
                <a:gd name="T83" fmla="*/ 13 h 86"/>
                <a:gd name="T84" fmla="*/ 56 w 151"/>
                <a:gd name="T85" fmla="*/ 17 h 86"/>
                <a:gd name="T86" fmla="*/ 60 w 151"/>
                <a:gd name="T87" fmla="*/ 20 h 86"/>
                <a:gd name="T88" fmla="*/ 63 w 151"/>
                <a:gd name="T89" fmla="*/ 24 h 86"/>
                <a:gd name="T90" fmla="*/ 67 w 151"/>
                <a:gd name="T91" fmla="*/ 26 h 86"/>
                <a:gd name="T92" fmla="*/ 73 w 151"/>
                <a:gd name="T93" fmla="*/ 24 h 86"/>
                <a:gd name="T94" fmla="*/ 76 w 151"/>
                <a:gd name="T95" fmla="*/ 26 h 86"/>
                <a:gd name="T96" fmla="*/ 81 w 151"/>
                <a:gd name="T97" fmla="*/ 32 h 86"/>
                <a:gd name="T98" fmla="*/ 86 w 151"/>
                <a:gd name="T99" fmla="*/ 37 h 86"/>
                <a:gd name="T100" fmla="*/ 91 w 151"/>
                <a:gd name="T101" fmla="*/ 39 h 86"/>
                <a:gd name="T102" fmla="*/ 94 w 151"/>
                <a:gd name="T103" fmla="*/ 39 h 86"/>
                <a:gd name="T104" fmla="*/ 94 w 151"/>
                <a:gd name="T105" fmla="*/ 45 h 86"/>
                <a:gd name="T106" fmla="*/ 102 w 151"/>
                <a:gd name="T107" fmla="*/ 45 h 86"/>
                <a:gd name="T108" fmla="*/ 106 w 151"/>
                <a:gd name="T109" fmla="*/ 46 h 86"/>
                <a:gd name="T110" fmla="*/ 111 w 151"/>
                <a:gd name="T111" fmla="*/ 53 h 86"/>
                <a:gd name="T112" fmla="*/ 114 w 151"/>
                <a:gd name="T113" fmla="*/ 47 h 86"/>
                <a:gd name="T114" fmla="*/ 119 w 151"/>
                <a:gd name="T115" fmla="*/ 53 h 86"/>
                <a:gd name="T116" fmla="*/ 121 w 151"/>
                <a:gd name="T117" fmla="*/ 50 h 86"/>
                <a:gd name="T118" fmla="*/ 126 w 151"/>
                <a:gd name="T119" fmla="*/ 51 h 86"/>
                <a:gd name="T120" fmla="*/ 133 w 151"/>
                <a:gd name="T121" fmla="*/ 54 h 86"/>
                <a:gd name="T122" fmla="*/ 140 w 151"/>
                <a:gd name="T123" fmla="*/ 54 h 86"/>
                <a:gd name="T124" fmla="*/ 145 w 151"/>
                <a:gd name="T125" fmla="*/ 5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1" h="86">
                  <a:moveTo>
                    <a:pt x="150" y="54"/>
                  </a:moveTo>
                  <a:lnTo>
                    <a:pt x="151" y="54"/>
                  </a:lnTo>
                  <a:lnTo>
                    <a:pt x="151" y="56"/>
                  </a:lnTo>
                  <a:lnTo>
                    <a:pt x="151" y="57"/>
                  </a:lnTo>
                  <a:lnTo>
                    <a:pt x="150" y="57"/>
                  </a:lnTo>
                  <a:lnTo>
                    <a:pt x="150" y="58"/>
                  </a:lnTo>
                  <a:lnTo>
                    <a:pt x="149" y="60"/>
                  </a:lnTo>
                  <a:lnTo>
                    <a:pt x="149" y="61"/>
                  </a:lnTo>
                  <a:lnTo>
                    <a:pt x="149" y="63"/>
                  </a:lnTo>
                  <a:lnTo>
                    <a:pt x="147" y="64"/>
                  </a:lnTo>
                  <a:lnTo>
                    <a:pt x="149" y="64"/>
                  </a:lnTo>
                  <a:lnTo>
                    <a:pt x="149" y="65"/>
                  </a:lnTo>
                  <a:lnTo>
                    <a:pt x="147" y="66"/>
                  </a:lnTo>
                  <a:lnTo>
                    <a:pt x="147" y="67"/>
                  </a:lnTo>
                  <a:lnTo>
                    <a:pt x="147" y="69"/>
                  </a:lnTo>
                  <a:lnTo>
                    <a:pt x="147" y="70"/>
                  </a:lnTo>
                  <a:lnTo>
                    <a:pt x="147" y="71"/>
                  </a:lnTo>
                  <a:lnTo>
                    <a:pt x="149" y="71"/>
                  </a:lnTo>
                  <a:lnTo>
                    <a:pt x="149" y="72"/>
                  </a:lnTo>
                  <a:lnTo>
                    <a:pt x="150" y="72"/>
                  </a:lnTo>
                  <a:lnTo>
                    <a:pt x="150" y="73"/>
                  </a:lnTo>
                  <a:lnTo>
                    <a:pt x="151" y="74"/>
                  </a:lnTo>
                  <a:lnTo>
                    <a:pt x="151" y="76"/>
                  </a:lnTo>
                  <a:lnTo>
                    <a:pt x="151" y="77"/>
                  </a:lnTo>
                  <a:lnTo>
                    <a:pt x="151" y="78"/>
                  </a:lnTo>
                  <a:lnTo>
                    <a:pt x="151" y="79"/>
                  </a:lnTo>
                  <a:lnTo>
                    <a:pt x="150" y="80"/>
                  </a:lnTo>
                  <a:lnTo>
                    <a:pt x="150" y="82"/>
                  </a:lnTo>
                  <a:lnTo>
                    <a:pt x="150" y="83"/>
                  </a:lnTo>
                  <a:lnTo>
                    <a:pt x="149" y="84"/>
                  </a:lnTo>
                  <a:lnTo>
                    <a:pt x="149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4"/>
                  </a:lnTo>
                  <a:lnTo>
                    <a:pt x="146" y="84"/>
                  </a:lnTo>
                  <a:lnTo>
                    <a:pt x="145" y="84"/>
                  </a:lnTo>
                  <a:lnTo>
                    <a:pt x="144" y="84"/>
                  </a:lnTo>
                  <a:lnTo>
                    <a:pt x="144" y="85"/>
                  </a:lnTo>
                  <a:lnTo>
                    <a:pt x="143" y="85"/>
                  </a:lnTo>
                  <a:lnTo>
                    <a:pt x="143" y="84"/>
                  </a:lnTo>
                  <a:lnTo>
                    <a:pt x="141" y="85"/>
                  </a:lnTo>
                  <a:lnTo>
                    <a:pt x="140" y="85"/>
                  </a:lnTo>
                  <a:lnTo>
                    <a:pt x="139" y="84"/>
                  </a:lnTo>
                  <a:lnTo>
                    <a:pt x="138" y="84"/>
                  </a:lnTo>
                  <a:lnTo>
                    <a:pt x="137" y="84"/>
                  </a:lnTo>
                  <a:lnTo>
                    <a:pt x="137" y="85"/>
                  </a:lnTo>
                  <a:lnTo>
                    <a:pt x="136" y="85"/>
                  </a:lnTo>
                  <a:lnTo>
                    <a:pt x="136" y="86"/>
                  </a:lnTo>
                  <a:lnTo>
                    <a:pt x="134" y="85"/>
                  </a:lnTo>
                  <a:lnTo>
                    <a:pt x="133" y="85"/>
                  </a:lnTo>
                  <a:lnTo>
                    <a:pt x="132" y="85"/>
                  </a:lnTo>
                  <a:lnTo>
                    <a:pt x="131" y="84"/>
                  </a:lnTo>
                  <a:lnTo>
                    <a:pt x="131" y="83"/>
                  </a:lnTo>
                  <a:lnTo>
                    <a:pt x="131" y="82"/>
                  </a:lnTo>
                  <a:lnTo>
                    <a:pt x="130" y="80"/>
                  </a:lnTo>
                  <a:lnTo>
                    <a:pt x="130" y="82"/>
                  </a:lnTo>
                  <a:lnTo>
                    <a:pt x="128" y="82"/>
                  </a:lnTo>
                  <a:lnTo>
                    <a:pt x="128" y="83"/>
                  </a:lnTo>
                  <a:lnTo>
                    <a:pt x="127" y="83"/>
                  </a:lnTo>
                  <a:lnTo>
                    <a:pt x="126" y="84"/>
                  </a:lnTo>
                  <a:lnTo>
                    <a:pt x="125" y="84"/>
                  </a:lnTo>
                  <a:lnTo>
                    <a:pt x="124" y="84"/>
                  </a:lnTo>
                  <a:lnTo>
                    <a:pt x="124" y="85"/>
                  </a:lnTo>
                  <a:lnTo>
                    <a:pt x="124" y="84"/>
                  </a:lnTo>
                  <a:lnTo>
                    <a:pt x="123" y="84"/>
                  </a:lnTo>
                  <a:lnTo>
                    <a:pt x="121" y="83"/>
                  </a:lnTo>
                  <a:lnTo>
                    <a:pt x="120" y="83"/>
                  </a:lnTo>
                  <a:lnTo>
                    <a:pt x="119" y="82"/>
                  </a:lnTo>
                  <a:lnTo>
                    <a:pt x="119" y="82"/>
                  </a:lnTo>
                  <a:lnTo>
                    <a:pt x="118" y="80"/>
                  </a:lnTo>
                  <a:lnTo>
                    <a:pt x="117" y="80"/>
                  </a:lnTo>
                  <a:lnTo>
                    <a:pt x="115" y="80"/>
                  </a:lnTo>
                  <a:lnTo>
                    <a:pt x="114" y="80"/>
                  </a:lnTo>
                  <a:lnTo>
                    <a:pt x="113" y="80"/>
                  </a:lnTo>
                  <a:lnTo>
                    <a:pt x="112" y="79"/>
                  </a:lnTo>
                  <a:lnTo>
                    <a:pt x="111" y="79"/>
                  </a:lnTo>
                  <a:lnTo>
                    <a:pt x="110" y="80"/>
                  </a:lnTo>
                  <a:lnTo>
                    <a:pt x="108" y="80"/>
                  </a:lnTo>
                  <a:lnTo>
                    <a:pt x="108" y="82"/>
                  </a:lnTo>
                  <a:lnTo>
                    <a:pt x="107" y="82"/>
                  </a:lnTo>
                  <a:lnTo>
                    <a:pt x="107" y="80"/>
                  </a:lnTo>
                  <a:lnTo>
                    <a:pt x="106" y="79"/>
                  </a:lnTo>
                  <a:lnTo>
                    <a:pt x="105" y="78"/>
                  </a:lnTo>
                  <a:lnTo>
                    <a:pt x="106" y="77"/>
                  </a:lnTo>
                  <a:lnTo>
                    <a:pt x="105" y="76"/>
                  </a:lnTo>
                  <a:lnTo>
                    <a:pt x="104" y="74"/>
                  </a:lnTo>
                  <a:lnTo>
                    <a:pt x="101" y="76"/>
                  </a:lnTo>
                  <a:lnTo>
                    <a:pt x="100" y="77"/>
                  </a:lnTo>
                  <a:lnTo>
                    <a:pt x="99" y="77"/>
                  </a:lnTo>
                  <a:lnTo>
                    <a:pt x="98" y="77"/>
                  </a:lnTo>
                  <a:lnTo>
                    <a:pt x="98" y="78"/>
                  </a:lnTo>
                  <a:lnTo>
                    <a:pt x="95" y="77"/>
                  </a:lnTo>
                  <a:lnTo>
                    <a:pt x="95" y="76"/>
                  </a:lnTo>
                  <a:lnTo>
                    <a:pt x="95" y="74"/>
                  </a:lnTo>
                  <a:lnTo>
                    <a:pt x="94" y="74"/>
                  </a:lnTo>
                  <a:lnTo>
                    <a:pt x="93" y="76"/>
                  </a:lnTo>
                  <a:lnTo>
                    <a:pt x="92" y="76"/>
                  </a:lnTo>
                  <a:lnTo>
                    <a:pt x="92" y="74"/>
                  </a:lnTo>
                  <a:lnTo>
                    <a:pt x="91" y="74"/>
                  </a:lnTo>
                  <a:lnTo>
                    <a:pt x="91" y="73"/>
                  </a:lnTo>
                  <a:lnTo>
                    <a:pt x="91" y="72"/>
                  </a:lnTo>
                  <a:lnTo>
                    <a:pt x="89" y="72"/>
                  </a:lnTo>
                  <a:lnTo>
                    <a:pt x="89" y="71"/>
                  </a:lnTo>
                  <a:lnTo>
                    <a:pt x="88" y="72"/>
                  </a:lnTo>
                  <a:lnTo>
                    <a:pt x="86" y="71"/>
                  </a:lnTo>
                  <a:lnTo>
                    <a:pt x="86" y="70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6"/>
                  </a:lnTo>
                  <a:lnTo>
                    <a:pt x="85" y="65"/>
                  </a:lnTo>
                  <a:lnTo>
                    <a:pt x="79" y="64"/>
                  </a:lnTo>
                  <a:lnTo>
                    <a:pt x="79" y="63"/>
                  </a:lnTo>
                  <a:lnTo>
                    <a:pt x="78" y="63"/>
                  </a:lnTo>
                  <a:lnTo>
                    <a:pt x="76" y="61"/>
                  </a:lnTo>
                  <a:lnTo>
                    <a:pt x="75" y="61"/>
                  </a:lnTo>
                  <a:lnTo>
                    <a:pt x="75" y="60"/>
                  </a:lnTo>
                  <a:lnTo>
                    <a:pt x="74" y="61"/>
                  </a:lnTo>
                  <a:lnTo>
                    <a:pt x="74" y="63"/>
                  </a:lnTo>
                  <a:lnTo>
                    <a:pt x="73" y="63"/>
                  </a:lnTo>
                  <a:lnTo>
                    <a:pt x="72" y="63"/>
                  </a:lnTo>
                  <a:lnTo>
                    <a:pt x="72" y="61"/>
                  </a:lnTo>
                  <a:lnTo>
                    <a:pt x="72" y="63"/>
                  </a:lnTo>
                  <a:lnTo>
                    <a:pt x="71" y="63"/>
                  </a:lnTo>
                  <a:lnTo>
                    <a:pt x="71" y="64"/>
                  </a:lnTo>
                  <a:lnTo>
                    <a:pt x="69" y="64"/>
                  </a:lnTo>
                  <a:lnTo>
                    <a:pt x="67" y="63"/>
                  </a:lnTo>
                  <a:lnTo>
                    <a:pt x="66" y="61"/>
                  </a:lnTo>
                  <a:lnTo>
                    <a:pt x="63" y="61"/>
                  </a:lnTo>
                  <a:lnTo>
                    <a:pt x="62" y="61"/>
                  </a:lnTo>
                  <a:lnTo>
                    <a:pt x="62" y="63"/>
                  </a:lnTo>
                  <a:lnTo>
                    <a:pt x="62" y="64"/>
                  </a:lnTo>
                  <a:lnTo>
                    <a:pt x="61" y="64"/>
                  </a:lnTo>
                  <a:lnTo>
                    <a:pt x="61" y="65"/>
                  </a:lnTo>
                  <a:lnTo>
                    <a:pt x="60" y="64"/>
                  </a:lnTo>
                  <a:lnTo>
                    <a:pt x="60" y="63"/>
                  </a:lnTo>
                  <a:lnTo>
                    <a:pt x="59" y="63"/>
                  </a:lnTo>
                  <a:lnTo>
                    <a:pt x="58" y="63"/>
                  </a:lnTo>
                  <a:lnTo>
                    <a:pt x="55" y="63"/>
                  </a:lnTo>
                  <a:lnTo>
                    <a:pt x="54" y="61"/>
                  </a:lnTo>
                  <a:lnTo>
                    <a:pt x="53" y="61"/>
                  </a:lnTo>
                  <a:lnTo>
                    <a:pt x="50" y="61"/>
                  </a:lnTo>
                  <a:lnTo>
                    <a:pt x="50" y="60"/>
                  </a:lnTo>
                  <a:lnTo>
                    <a:pt x="49" y="59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48" y="58"/>
                  </a:lnTo>
                  <a:lnTo>
                    <a:pt x="46" y="58"/>
                  </a:lnTo>
                  <a:lnTo>
                    <a:pt x="45" y="58"/>
                  </a:lnTo>
                  <a:lnTo>
                    <a:pt x="43" y="58"/>
                  </a:lnTo>
                  <a:lnTo>
                    <a:pt x="42" y="57"/>
                  </a:lnTo>
                  <a:lnTo>
                    <a:pt x="41" y="57"/>
                  </a:lnTo>
                  <a:lnTo>
                    <a:pt x="39" y="54"/>
                  </a:lnTo>
                  <a:lnTo>
                    <a:pt x="37" y="54"/>
                  </a:lnTo>
                  <a:lnTo>
                    <a:pt x="37" y="53"/>
                  </a:lnTo>
                  <a:lnTo>
                    <a:pt x="36" y="53"/>
                  </a:lnTo>
                  <a:lnTo>
                    <a:pt x="35" y="53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33" y="53"/>
                  </a:lnTo>
                  <a:lnTo>
                    <a:pt x="32" y="53"/>
                  </a:lnTo>
                  <a:lnTo>
                    <a:pt x="32" y="52"/>
                  </a:lnTo>
                  <a:lnTo>
                    <a:pt x="30" y="52"/>
                  </a:lnTo>
                  <a:lnTo>
                    <a:pt x="29" y="52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7" y="50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6" y="47"/>
                  </a:lnTo>
                  <a:lnTo>
                    <a:pt x="24" y="47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3" y="47"/>
                  </a:lnTo>
                  <a:lnTo>
                    <a:pt x="22" y="46"/>
                  </a:lnTo>
                  <a:lnTo>
                    <a:pt x="22" y="45"/>
                  </a:lnTo>
                  <a:lnTo>
                    <a:pt x="21" y="44"/>
                  </a:lnTo>
                  <a:lnTo>
                    <a:pt x="21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10" y="37"/>
                  </a:lnTo>
                  <a:lnTo>
                    <a:pt x="9" y="37"/>
                  </a:lnTo>
                  <a:lnTo>
                    <a:pt x="8" y="37"/>
                  </a:lnTo>
                  <a:lnTo>
                    <a:pt x="8" y="38"/>
                  </a:lnTo>
                  <a:lnTo>
                    <a:pt x="8" y="39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3" y="34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1" y="33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7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8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5"/>
                  </a:lnTo>
                  <a:lnTo>
                    <a:pt x="19" y="6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1" y="8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6" y="0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3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7" y="1"/>
                  </a:lnTo>
                  <a:lnTo>
                    <a:pt x="37" y="2"/>
                  </a:lnTo>
                  <a:lnTo>
                    <a:pt x="37" y="4"/>
                  </a:lnTo>
                  <a:lnTo>
                    <a:pt x="39" y="4"/>
                  </a:lnTo>
                  <a:lnTo>
                    <a:pt x="39" y="5"/>
                  </a:lnTo>
                  <a:lnTo>
                    <a:pt x="39" y="6"/>
                  </a:lnTo>
                  <a:lnTo>
                    <a:pt x="39" y="7"/>
                  </a:lnTo>
                  <a:lnTo>
                    <a:pt x="40" y="6"/>
                  </a:lnTo>
                  <a:lnTo>
                    <a:pt x="41" y="7"/>
                  </a:lnTo>
                  <a:lnTo>
                    <a:pt x="42" y="7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5" y="8"/>
                  </a:lnTo>
                  <a:lnTo>
                    <a:pt x="45" y="9"/>
                  </a:lnTo>
                  <a:lnTo>
                    <a:pt x="46" y="9"/>
                  </a:lnTo>
                  <a:lnTo>
                    <a:pt x="47" y="9"/>
                  </a:lnTo>
                  <a:lnTo>
                    <a:pt x="48" y="12"/>
                  </a:lnTo>
                  <a:lnTo>
                    <a:pt x="49" y="12"/>
                  </a:lnTo>
                  <a:lnTo>
                    <a:pt x="49" y="13"/>
                  </a:lnTo>
                  <a:lnTo>
                    <a:pt x="50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3" y="15"/>
                  </a:lnTo>
                  <a:lnTo>
                    <a:pt x="54" y="15"/>
                  </a:lnTo>
                  <a:lnTo>
                    <a:pt x="55" y="15"/>
                  </a:lnTo>
                  <a:lnTo>
                    <a:pt x="56" y="17"/>
                  </a:lnTo>
                  <a:lnTo>
                    <a:pt x="56" y="18"/>
                  </a:lnTo>
                  <a:lnTo>
                    <a:pt x="56" y="17"/>
                  </a:lnTo>
                  <a:lnTo>
                    <a:pt x="58" y="17"/>
                  </a:lnTo>
                  <a:lnTo>
                    <a:pt x="59" y="17"/>
                  </a:lnTo>
                  <a:lnTo>
                    <a:pt x="60" y="18"/>
                  </a:lnTo>
                  <a:lnTo>
                    <a:pt x="60" y="19"/>
                  </a:lnTo>
                  <a:lnTo>
                    <a:pt x="60" y="20"/>
                  </a:lnTo>
                  <a:lnTo>
                    <a:pt x="61" y="19"/>
                  </a:lnTo>
                  <a:lnTo>
                    <a:pt x="62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2" y="22"/>
                  </a:lnTo>
                  <a:lnTo>
                    <a:pt x="62" y="24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3" y="26"/>
                  </a:lnTo>
                  <a:lnTo>
                    <a:pt x="65" y="26"/>
                  </a:lnTo>
                  <a:lnTo>
                    <a:pt x="66" y="26"/>
                  </a:lnTo>
                  <a:lnTo>
                    <a:pt x="66" y="27"/>
                  </a:lnTo>
                  <a:lnTo>
                    <a:pt x="67" y="27"/>
                  </a:lnTo>
                  <a:lnTo>
                    <a:pt x="67" y="26"/>
                  </a:lnTo>
                  <a:lnTo>
                    <a:pt x="67" y="25"/>
                  </a:lnTo>
                  <a:lnTo>
                    <a:pt x="68" y="25"/>
                  </a:lnTo>
                  <a:lnTo>
                    <a:pt x="69" y="25"/>
                  </a:lnTo>
                  <a:lnTo>
                    <a:pt x="71" y="25"/>
                  </a:lnTo>
                  <a:lnTo>
                    <a:pt x="71" y="24"/>
                  </a:lnTo>
                  <a:lnTo>
                    <a:pt x="72" y="24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3" y="24"/>
                  </a:lnTo>
                  <a:lnTo>
                    <a:pt x="74" y="24"/>
                  </a:lnTo>
                  <a:lnTo>
                    <a:pt x="74" y="25"/>
                  </a:lnTo>
                  <a:lnTo>
                    <a:pt x="75" y="25"/>
                  </a:lnTo>
                  <a:lnTo>
                    <a:pt x="75" y="26"/>
                  </a:lnTo>
                  <a:lnTo>
                    <a:pt x="76" y="26"/>
                  </a:lnTo>
                  <a:lnTo>
                    <a:pt x="76" y="27"/>
                  </a:lnTo>
                  <a:lnTo>
                    <a:pt x="76" y="28"/>
                  </a:lnTo>
                  <a:lnTo>
                    <a:pt x="78" y="30"/>
                  </a:lnTo>
                  <a:lnTo>
                    <a:pt x="78" y="31"/>
                  </a:lnTo>
                  <a:lnTo>
                    <a:pt x="79" y="32"/>
                  </a:lnTo>
                  <a:lnTo>
                    <a:pt x="80" y="32"/>
                  </a:lnTo>
                  <a:lnTo>
                    <a:pt x="81" y="32"/>
                  </a:lnTo>
                  <a:lnTo>
                    <a:pt x="81" y="33"/>
                  </a:lnTo>
                  <a:lnTo>
                    <a:pt x="82" y="34"/>
                  </a:lnTo>
                  <a:lnTo>
                    <a:pt x="82" y="35"/>
                  </a:lnTo>
                  <a:lnTo>
                    <a:pt x="84" y="35"/>
                  </a:lnTo>
                  <a:lnTo>
                    <a:pt x="85" y="35"/>
                  </a:lnTo>
                  <a:lnTo>
                    <a:pt x="86" y="35"/>
                  </a:lnTo>
                  <a:lnTo>
                    <a:pt x="86" y="37"/>
                  </a:lnTo>
                  <a:lnTo>
                    <a:pt x="87" y="37"/>
                  </a:lnTo>
                  <a:lnTo>
                    <a:pt x="87" y="38"/>
                  </a:lnTo>
                  <a:lnTo>
                    <a:pt x="88" y="38"/>
                  </a:lnTo>
                  <a:lnTo>
                    <a:pt x="88" y="39"/>
                  </a:lnTo>
                  <a:lnTo>
                    <a:pt x="89" y="39"/>
                  </a:lnTo>
                  <a:lnTo>
                    <a:pt x="91" y="39"/>
                  </a:lnTo>
                  <a:lnTo>
                    <a:pt x="91" y="39"/>
                  </a:lnTo>
                  <a:lnTo>
                    <a:pt x="91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3" y="37"/>
                  </a:lnTo>
                  <a:lnTo>
                    <a:pt x="94" y="38"/>
                  </a:lnTo>
                  <a:lnTo>
                    <a:pt x="95" y="38"/>
                  </a:lnTo>
                  <a:lnTo>
                    <a:pt x="94" y="39"/>
                  </a:lnTo>
                  <a:lnTo>
                    <a:pt x="94" y="40"/>
                  </a:lnTo>
                  <a:lnTo>
                    <a:pt x="94" y="41"/>
                  </a:lnTo>
                  <a:lnTo>
                    <a:pt x="93" y="41"/>
                  </a:lnTo>
                  <a:lnTo>
                    <a:pt x="93" y="43"/>
                  </a:lnTo>
                  <a:lnTo>
                    <a:pt x="93" y="44"/>
                  </a:lnTo>
                  <a:lnTo>
                    <a:pt x="93" y="45"/>
                  </a:lnTo>
                  <a:lnTo>
                    <a:pt x="94" y="45"/>
                  </a:lnTo>
                  <a:lnTo>
                    <a:pt x="95" y="45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99" y="45"/>
                  </a:lnTo>
                  <a:lnTo>
                    <a:pt x="100" y="45"/>
                  </a:lnTo>
                  <a:lnTo>
                    <a:pt x="101" y="45"/>
                  </a:lnTo>
                  <a:lnTo>
                    <a:pt x="102" y="45"/>
                  </a:lnTo>
                  <a:lnTo>
                    <a:pt x="104" y="45"/>
                  </a:lnTo>
                  <a:lnTo>
                    <a:pt x="104" y="46"/>
                  </a:lnTo>
                  <a:lnTo>
                    <a:pt x="104" y="45"/>
                  </a:lnTo>
                  <a:lnTo>
                    <a:pt x="105" y="45"/>
                  </a:lnTo>
                  <a:lnTo>
                    <a:pt x="105" y="44"/>
                  </a:lnTo>
                  <a:lnTo>
                    <a:pt x="105" y="45"/>
                  </a:lnTo>
                  <a:lnTo>
                    <a:pt x="106" y="46"/>
                  </a:lnTo>
                  <a:lnTo>
                    <a:pt x="107" y="47"/>
                  </a:lnTo>
                  <a:lnTo>
                    <a:pt x="108" y="47"/>
                  </a:lnTo>
                  <a:lnTo>
                    <a:pt x="108" y="48"/>
                  </a:lnTo>
                  <a:lnTo>
                    <a:pt x="110" y="50"/>
                  </a:lnTo>
                  <a:lnTo>
                    <a:pt x="110" y="51"/>
                  </a:lnTo>
                  <a:lnTo>
                    <a:pt x="111" y="52"/>
                  </a:lnTo>
                  <a:lnTo>
                    <a:pt x="111" y="53"/>
                  </a:lnTo>
                  <a:lnTo>
                    <a:pt x="112" y="53"/>
                  </a:lnTo>
                  <a:lnTo>
                    <a:pt x="113" y="53"/>
                  </a:lnTo>
                  <a:lnTo>
                    <a:pt x="113" y="52"/>
                  </a:lnTo>
                  <a:lnTo>
                    <a:pt x="113" y="51"/>
                  </a:lnTo>
                  <a:lnTo>
                    <a:pt x="113" y="50"/>
                  </a:lnTo>
                  <a:lnTo>
                    <a:pt x="112" y="50"/>
                  </a:lnTo>
                  <a:lnTo>
                    <a:pt x="114" y="47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15" y="51"/>
                  </a:lnTo>
                  <a:lnTo>
                    <a:pt x="117" y="51"/>
                  </a:lnTo>
                  <a:lnTo>
                    <a:pt x="117" y="52"/>
                  </a:lnTo>
                  <a:lnTo>
                    <a:pt x="118" y="52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20" y="52"/>
                  </a:lnTo>
                  <a:lnTo>
                    <a:pt x="120" y="51"/>
                  </a:lnTo>
                  <a:lnTo>
                    <a:pt x="120" y="50"/>
                  </a:lnTo>
                  <a:lnTo>
                    <a:pt x="120" y="48"/>
                  </a:lnTo>
                  <a:lnTo>
                    <a:pt x="121" y="48"/>
                  </a:lnTo>
                  <a:lnTo>
                    <a:pt x="121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4" y="48"/>
                  </a:lnTo>
                  <a:lnTo>
                    <a:pt x="124" y="50"/>
                  </a:lnTo>
                  <a:lnTo>
                    <a:pt x="124" y="51"/>
                  </a:lnTo>
                  <a:lnTo>
                    <a:pt x="125" y="51"/>
                  </a:lnTo>
                  <a:lnTo>
                    <a:pt x="126" y="51"/>
                  </a:lnTo>
                  <a:lnTo>
                    <a:pt x="127" y="51"/>
                  </a:lnTo>
                  <a:lnTo>
                    <a:pt x="127" y="52"/>
                  </a:lnTo>
                  <a:lnTo>
                    <a:pt x="128" y="52"/>
                  </a:lnTo>
                  <a:lnTo>
                    <a:pt x="130" y="52"/>
                  </a:lnTo>
                  <a:lnTo>
                    <a:pt x="131" y="53"/>
                  </a:lnTo>
                  <a:lnTo>
                    <a:pt x="132" y="54"/>
                  </a:lnTo>
                  <a:lnTo>
                    <a:pt x="133" y="54"/>
                  </a:lnTo>
                  <a:lnTo>
                    <a:pt x="134" y="54"/>
                  </a:lnTo>
                  <a:lnTo>
                    <a:pt x="136" y="56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6"/>
                  </a:lnTo>
                  <a:lnTo>
                    <a:pt x="139" y="54"/>
                  </a:lnTo>
                  <a:lnTo>
                    <a:pt x="140" y="54"/>
                  </a:lnTo>
                  <a:lnTo>
                    <a:pt x="140" y="56"/>
                  </a:lnTo>
                  <a:lnTo>
                    <a:pt x="141" y="56"/>
                  </a:lnTo>
                  <a:lnTo>
                    <a:pt x="141" y="54"/>
                  </a:lnTo>
                  <a:lnTo>
                    <a:pt x="143" y="56"/>
                  </a:lnTo>
                  <a:lnTo>
                    <a:pt x="144" y="56"/>
                  </a:lnTo>
                  <a:lnTo>
                    <a:pt x="145" y="54"/>
                  </a:lnTo>
                  <a:lnTo>
                    <a:pt x="145" y="53"/>
                  </a:lnTo>
                  <a:lnTo>
                    <a:pt x="146" y="53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9" y="53"/>
                  </a:lnTo>
                  <a:lnTo>
                    <a:pt x="150" y="5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13" name="Freeform 568">
              <a:extLst>
                <a:ext uri="{FF2B5EF4-FFF2-40B4-BE49-F238E27FC236}">
                  <a16:creationId xmlns:a16="http://schemas.microsoft.com/office/drawing/2014/main" id="{E8D21F72-90FA-3E9A-2710-517F08E82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544" y="4172099"/>
              <a:ext cx="71438" cy="71438"/>
            </a:xfrm>
            <a:custGeom>
              <a:avLst/>
              <a:gdLst>
                <a:gd name="T0" fmla="*/ 33 w 45"/>
                <a:gd name="T1" fmla="*/ 5 h 45"/>
                <a:gd name="T2" fmla="*/ 36 w 45"/>
                <a:gd name="T3" fmla="*/ 8 h 45"/>
                <a:gd name="T4" fmla="*/ 38 w 45"/>
                <a:gd name="T5" fmla="*/ 10 h 45"/>
                <a:gd name="T6" fmla="*/ 42 w 45"/>
                <a:gd name="T7" fmla="*/ 12 h 45"/>
                <a:gd name="T8" fmla="*/ 43 w 45"/>
                <a:gd name="T9" fmla="*/ 14 h 45"/>
                <a:gd name="T10" fmla="*/ 45 w 45"/>
                <a:gd name="T11" fmla="*/ 17 h 45"/>
                <a:gd name="T12" fmla="*/ 44 w 45"/>
                <a:gd name="T13" fmla="*/ 19 h 45"/>
                <a:gd name="T14" fmla="*/ 42 w 45"/>
                <a:gd name="T15" fmla="*/ 20 h 45"/>
                <a:gd name="T16" fmla="*/ 40 w 45"/>
                <a:gd name="T17" fmla="*/ 24 h 45"/>
                <a:gd name="T18" fmla="*/ 38 w 45"/>
                <a:gd name="T19" fmla="*/ 25 h 45"/>
                <a:gd name="T20" fmla="*/ 39 w 45"/>
                <a:gd name="T21" fmla="*/ 27 h 45"/>
                <a:gd name="T22" fmla="*/ 38 w 45"/>
                <a:gd name="T23" fmla="*/ 30 h 45"/>
                <a:gd name="T24" fmla="*/ 33 w 45"/>
                <a:gd name="T25" fmla="*/ 32 h 45"/>
                <a:gd name="T26" fmla="*/ 31 w 45"/>
                <a:gd name="T27" fmla="*/ 34 h 45"/>
                <a:gd name="T28" fmla="*/ 27 w 45"/>
                <a:gd name="T29" fmla="*/ 34 h 45"/>
                <a:gd name="T30" fmla="*/ 25 w 45"/>
                <a:gd name="T31" fmla="*/ 36 h 45"/>
                <a:gd name="T32" fmla="*/ 23 w 45"/>
                <a:gd name="T33" fmla="*/ 37 h 45"/>
                <a:gd name="T34" fmla="*/ 23 w 45"/>
                <a:gd name="T35" fmla="*/ 39 h 45"/>
                <a:gd name="T36" fmla="*/ 20 w 45"/>
                <a:gd name="T37" fmla="*/ 43 h 45"/>
                <a:gd name="T38" fmla="*/ 19 w 45"/>
                <a:gd name="T39" fmla="*/ 44 h 45"/>
                <a:gd name="T40" fmla="*/ 16 w 45"/>
                <a:gd name="T41" fmla="*/ 44 h 45"/>
                <a:gd name="T42" fmla="*/ 12 w 45"/>
                <a:gd name="T43" fmla="*/ 44 h 45"/>
                <a:gd name="T44" fmla="*/ 10 w 45"/>
                <a:gd name="T45" fmla="*/ 42 h 45"/>
                <a:gd name="T46" fmla="*/ 9 w 45"/>
                <a:gd name="T47" fmla="*/ 39 h 45"/>
                <a:gd name="T48" fmla="*/ 6 w 45"/>
                <a:gd name="T49" fmla="*/ 38 h 45"/>
                <a:gd name="T50" fmla="*/ 6 w 45"/>
                <a:gd name="T51" fmla="*/ 34 h 45"/>
                <a:gd name="T52" fmla="*/ 4 w 45"/>
                <a:gd name="T53" fmla="*/ 33 h 45"/>
                <a:gd name="T54" fmla="*/ 3 w 45"/>
                <a:gd name="T55" fmla="*/ 30 h 45"/>
                <a:gd name="T56" fmla="*/ 0 w 45"/>
                <a:gd name="T57" fmla="*/ 23 h 45"/>
                <a:gd name="T58" fmla="*/ 3 w 45"/>
                <a:gd name="T59" fmla="*/ 21 h 45"/>
                <a:gd name="T60" fmla="*/ 5 w 45"/>
                <a:gd name="T61" fmla="*/ 20 h 45"/>
                <a:gd name="T62" fmla="*/ 6 w 45"/>
                <a:gd name="T63" fmla="*/ 18 h 45"/>
                <a:gd name="T64" fmla="*/ 7 w 45"/>
                <a:gd name="T65" fmla="*/ 17 h 45"/>
                <a:gd name="T66" fmla="*/ 9 w 45"/>
                <a:gd name="T67" fmla="*/ 14 h 45"/>
                <a:gd name="T68" fmla="*/ 11 w 45"/>
                <a:gd name="T69" fmla="*/ 12 h 45"/>
                <a:gd name="T70" fmla="*/ 12 w 45"/>
                <a:gd name="T71" fmla="*/ 11 h 45"/>
                <a:gd name="T72" fmla="*/ 13 w 45"/>
                <a:gd name="T73" fmla="*/ 8 h 45"/>
                <a:gd name="T74" fmla="*/ 17 w 45"/>
                <a:gd name="T75" fmla="*/ 7 h 45"/>
                <a:gd name="T76" fmla="*/ 20 w 45"/>
                <a:gd name="T77" fmla="*/ 5 h 45"/>
                <a:gd name="T78" fmla="*/ 23 w 45"/>
                <a:gd name="T79" fmla="*/ 4 h 45"/>
                <a:gd name="T80" fmla="*/ 25 w 45"/>
                <a:gd name="T81" fmla="*/ 1 h 45"/>
                <a:gd name="T82" fmla="*/ 30 w 45"/>
                <a:gd name="T83" fmla="*/ 0 h 45"/>
                <a:gd name="T84" fmla="*/ 31 w 45"/>
                <a:gd name="T85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" h="45">
                  <a:moveTo>
                    <a:pt x="32" y="4"/>
                  </a:move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7" y="8"/>
                  </a:lnTo>
                  <a:lnTo>
                    <a:pt x="37" y="10"/>
                  </a:lnTo>
                  <a:lnTo>
                    <a:pt x="38" y="10"/>
                  </a:lnTo>
                  <a:lnTo>
                    <a:pt x="39" y="10"/>
                  </a:lnTo>
                  <a:lnTo>
                    <a:pt x="40" y="12"/>
                  </a:lnTo>
                  <a:lnTo>
                    <a:pt x="42" y="12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5" y="17"/>
                  </a:lnTo>
                  <a:lnTo>
                    <a:pt x="44" y="17"/>
                  </a:lnTo>
                  <a:lnTo>
                    <a:pt x="44" y="18"/>
                  </a:lnTo>
                  <a:lnTo>
                    <a:pt x="44" y="19"/>
                  </a:lnTo>
                  <a:lnTo>
                    <a:pt x="43" y="19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0" y="24"/>
                  </a:lnTo>
                  <a:lnTo>
                    <a:pt x="39" y="24"/>
                  </a:lnTo>
                  <a:lnTo>
                    <a:pt x="39" y="25"/>
                  </a:lnTo>
                  <a:lnTo>
                    <a:pt x="38" y="25"/>
                  </a:lnTo>
                  <a:lnTo>
                    <a:pt x="38" y="26"/>
                  </a:lnTo>
                  <a:lnTo>
                    <a:pt x="38" y="27"/>
                  </a:lnTo>
                  <a:lnTo>
                    <a:pt x="39" y="27"/>
                  </a:lnTo>
                  <a:lnTo>
                    <a:pt x="39" y="29"/>
                  </a:lnTo>
                  <a:lnTo>
                    <a:pt x="39" y="30"/>
                  </a:lnTo>
                  <a:lnTo>
                    <a:pt x="38" y="30"/>
                  </a:lnTo>
                  <a:lnTo>
                    <a:pt x="37" y="31"/>
                  </a:lnTo>
                  <a:lnTo>
                    <a:pt x="36" y="31"/>
                  </a:lnTo>
                  <a:lnTo>
                    <a:pt x="33" y="32"/>
                  </a:lnTo>
                  <a:lnTo>
                    <a:pt x="32" y="33"/>
                  </a:lnTo>
                  <a:lnTo>
                    <a:pt x="31" y="33"/>
                  </a:lnTo>
                  <a:lnTo>
                    <a:pt x="31" y="34"/>
                  </a:lnTo>
                  <a:lnTo>
                    <a:pt x="30" y="34"/>
                  </a:lnTo>
                  <a:lnTo>
                    <a:pt x="29" y="33"/>
                  </a:lnTo>
                  <a:lnTo>
                    <a:pt x="27" y="34"/>
                  </a:lnTo>
                  <a:lnTo>
                    <a:pt x="26" y="34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3" y="37"/>
                  </a:lnTo>
                  <a:lnTo>
                    <a:pt x="22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40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4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9" y="45"/>
                  </a:lnTo>
                  <a:lnTo>
                    <a:pt x="17" y="44"/>
                  </a:lnTo>
                  <a:lnTo>
                    <a:pt x="16" y="44"/>
                  </a:lnTo>
                  <a:lnTo>
                    <a:pt x="14" y="44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1" y="43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6" y="34"/>
                  </a:lnTo>
                  <a:lnTo>
                    <a:pt x="5" y="34"/>
                  </a:lnTo>
                  <a:lnTo>
                    <a:pt x="5" y="33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1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10" y="14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2" y="12"/>
                  </a:lnTo>
                  <a:lnTo>
                    <a:pt x="11" y="11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8" y="7"/>
                  </a:lnTo>
                  <a:lnTo>
                    <a:pt x="19" y="6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3" y="4"/>
                  </a:lnTo>
                  <a:lnTo>
                    <a:pt x="24" y="4"/>
                  </a:lnTo>
                  <a:lnTo>
                    <a:pt x="25" y="2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9" y="1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1" y="1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2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14" name="Freeform 569">
              <a:extLst>
                <a:ext uri="{FF2B5EF4-FFF2-40B4-BE49-F238E27FC236}">
                  <a16:creationId xmlns:a16="http://schemas.microsoft.com/office/drawing/2014/main" id="{82E9B2D6-337B-C637-85FE-BEAA6799F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856" y="2897337"/>
              <a:ext cx="227013" cy="342900"/>
            </a:xfrm>
            <a:custGeom>
              <a:avLst/>
              <a:gdLst>
                <a:gd name="T0" fmla="*/ 124 w 143"/>
                <a:gd name="T1" fmla="*/ 112 h 216"/>
                <a:gd name="T2" fmla="*/ 119 w 143"/>
                <a:gd name="T3" fmla="*/ 122 h 216"/>
                <a:gd name="T4" fmla="*/ 110 w 143"/>
                <a:gd name="T5" fmla="*/ 135 h 216"/>
                <a:gd name="T6" fmla="*/ 114 w 143"/>
                <a:gd name="T7" fmla="*/ 142 h 216"/>
                <a:gd name="T8" fmla="*/ 115 w 143"/>
                <a:gd name="T9" fmla="*/ 153 h 216"/>
                <a:gd name="T10" fmla="*/ 121 w 143"/>
                <a:gd name="T11" fmla="*/ 164 h 216"/>
                <a:gd name="T12" fmla="*/ 122 w 143"/>
                <a:gd name="T13" fmla="*/ 174 h 216"/>
                <a:gd name="T14" fmla="*/ 138 w 143"/>
                <a:gd name="T15" fmla="*/ 189 h 216"/>
                <a:gd name="T16" fmla="*/ 142 w 143"/>
                <a:gd name="T17" fmla="*/ 199 h 216"/>
                <a:gd name="T18" fmla="*/ 141 w 143"/>
                <a:gd name="T19" fmla="*/ 206 h 216"/>
                <a:gd name="T20" fmla="*/ 138 w 143"/>
                <a:gd name="T21" fmla="*/ 214 h 216"/>
                <a:gd name="T22" fmla="*/ 129 w 143"/>
                <a:gd name="T23" fmla="*/ 210 h 216"/>
                <a:gd name="T24" fmla="*/ 121 w 143"/>
                <a:gd name="T25" fmla="*/ 209 h 216"/>
                <a:gd name="T26" fmla="*/ 114 w 143"/>
                <a:gd name="T27" fmla="*/ 207 h 216"/>
                <a:gd name="T28" fmla="*/ 102 w 143"/>
                <a:gd name="T29" fmla="*/ 206 h 216"/>
                <a:gd name="T30" fmla="*/ 83 w 143"/>
                <a:gd name="T31" fmla="*/ 205 h 216"/>
                <a:gd name="T32" fmla="*/ 71 w 143"/>
                <a:gd name="T33" fmla="*/ 203 h 216"/>
                <a:gd name="T34" fmla="*/ 58 w 143"/>
                <a:gd name="T35" fmla="*/ 203 h 216"/>
                <a:gd name="T36" fmla="*/ 26 w 143"/>
                <a:gd name="T37" fmla="*/ 206 h 216"/>
                <a:gd name="T38" fmla="*/ 26 w 143"/>
                <a:gd name="T39" fmla="*/ 192 h 216"/>
                <a:gd name="T40" fmla="*/ 21 w 143"/>
                <a:gd name="T41" fmla="*/ 180 h 216"/>
                <a:gd name="T42" fmla="*/ 19 w 143"/>
                <a:gd name="T43" fmla="*/ 176 h 216"/>
                <a:gd name="T44" fmla="*/ 21 w 143"/>
                <a:gd name="T45" fmla="*/ 174 h 216"/>
                <a:gd name="T46" fmla="*/ 20 w 143"/>
                <a:gd name="T47" fmla="*/ 170 h 216"/>
                <a:gd name="T48" fmla="*/ 19 w 143"/>
                <a:gd name="T49" fmla="*/ 171 h 216"/>
                <a:gd name="T50" fmla="*/ 13 w 143"/>
                <a:gd name="T51" fmla="*/ 171 h 216"/>
                <a:gd name="T52" fmla="*/ 7 w 143"/>
                <a:gd name="T53" fmla="*/ 164 h 216"/>
                <a:gd name="T54" fmla="*/ 5 w 143"/>
                <a:gd name="T55" fmla="*/ 162 h 216"/>
                <a:gd name="T56" fmla="*/ 1 w 143"/>
                <a:gd name="T57" fmla="*/ 162 h 216"/>
                <a:gd name="T58" fmla="*/ 4 w 143"/>
                <a:gd name="T59" fmla="*/ 154 h 216"/>
                <a:gd name="T60" fmla="*/ 7 w 143"/>
                <a:gd name="T61" fmla="*/ 142 h 216"/>
                <a:gd name="T62" fmla="*/ 10 w 143"/>
                <a:gd name="T63" fmla="*/ 135 h 216"/>
                <a:gd name="T64" fmla="*/ 20 w 143"/>
                <a:gd name="T65" fmla="*/ 125 h 216"/>
                <a:gd name="T66" fmla="*/ 37 w 143"/>
                <a:gd name="T67" fmla="*/ 118 h 216"/>
                <a:gd name="T68" fmla="*/ 41 w 143"/>
                <a:gd name="T69" fmla="*/ 116 h 216"/>
                <a:gd name="T70" fmla="*/ 47 w 143"/>
                <a:gd name="T71" fmla="*/ 126 h 216"/>
                <a:gd name="T72" fmla="*/ 56 w 143"/>
                <a:gd name="T73" fmla="*/ 122 h 216"/>
                <a:gd name="T74" fmla="*/ 63 w 143"/>
                <a:gd name="T75" fmla="*/ 112 h 216"/>
                <a:gd name="T76" fmla="*/ 65 w 143"/>
                <a:gd name="T77" fmla="*/ 102 h 216"/>
                <a:gd name="T78" fmla="*/ 71 w 143"/>
                <a:gd name="T79" fmla="*/ 89 h 216"/>
                <a:gd name="T80" fmla="*/ 78 w 143"/>
                <a:gd name="T81" fmla="*/ 82 h 216"/>
                <a:gd name="T82" fmla="*/ 82 w 143"/>
                <a:gd name="T83" fmla="*/ 70 h 216"/>
                <a:gd name="T84" fmla="*/ 88 w 143"/>
                <a:gd name="T85" fmla="*/ 61 h 216"/>
                <a:gd name="T86" fmla="*/ 92 w 143"/>
                <a:gd name="T87" fmla="*/ 53 h 216"/>
                <a:gd name="T88" fmla="*/ 102 w 143"/>
                <a:gd name="T89" fmla="*/ 34 h 216"/>
                <a:gd name="T90" fmla="*/ 112 w 143"/>
                <a:gd name="T91" fmla="*/ 31 h 216"/>
                <a:gd name="T92" fmla="*/ 114 w 143"/>
                <a:gd name="T93" fmla="*/ 19 h 216"/>
                <a:gd name="T94" fmla="*/ 105 w 143"/>
                <a:gd name="T95" fmla="*/ 12 h 216"/>
                <a:gd name="T96" fmla="*/ 112 w 143"/>
                <a:gd name="T97" fmla="*/ 7 h 216"/>
                <a:gd name="T98" fmla="*/ 118 w 143"/>
                <a:gd name="T99" fmla="*/ 13 h 216"/>
                <a:gd name="T100" fmla="*/ 121 w 143"/>
                <a:gd name="T101" fmla="*/ 21 h 216"/>
                <a:gd name="T102" fmla="*/ 122 w 143"/>
                <a:gd name="T103" fmla="*/ 29 h 216"/>
                <a:gd name="T104" fmla="*/ 122 w 143"/>
                <a:gd name="T105" fmla="*/ 41 h 216"/>
                <a:gd name="T106" fmla="*/ 129 w 143"/>
                <a:gd name="T107" fmla="*/ 56 h 216"/>
                <a:gd name="T108" fmla="*/ 122 w 143"/>
                <a:gd name="T109" fmla="*/ 59 h 216"/>
                <a:gd name="T110" fmla="*/ 102 w 143"/>
                <a:gd name="T111" fmla="*/ 64 h 216"/>
                <a:gd name="T112" fmla="*/ 119 w 143"/>
                <a:gd name="T113" fmla="*/ 82 h 216"/>
                <a:gd name="T114" fmla="*/ 129 w 143"/>
                <a:gd name="T115" fmla="*/ 10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3" h="216">
                  <a:moveTo>
                    <a:pt x="129" y="106"/>
                  </a:moveTo>
                  <a:lnTo>
                    <a:pt x="128" y="108"/>
                  </a:lnTo>
                  <a:lnTo>
                    <a:pt x="128" y="108"/>
                  </a:lnTo>
                  <a:lnTo>
                    <a:pt x="129" y="108"/>
                  </a:lnTo>
                  <a:lnTo>
                    <a:pt x="128" y="108"/>
                  </a:lnTo>
                  <a:lnTo>
                    <a:pt x="128" y="109"/>
                  </a:lnTo>
                  <a:lnTo>
                    <a:pt x="127" y="109"/>
                  </a:lnTo>
                  <a:lnTo>
                    <a:pt x="125" y="110"/>
                  </a:lnTo>
                  <a:lnTo>
                    <a:pt x="124" y="110"/>
                  </a:lnTo>
                  <a:lnTo>
                    <a:pt x="124" y="111"/>
                  </a:lnTo>
                  <a:lnTo>
                    <a:pt x="124" y="112"/>
                  </a:lnTo>
                  <a:lnTo>
                    <a:pt x="123" y="112"/>
                  </a:lnTo>
                  <a:lnTo>
                    <a:pt x="124" y="113"/>
                  </a:lnTo>
                  <a:lnTo>
                    <a:pt x="123" y="113"/>
                  </a:lnTo>
                  <a:lnTo>
                    <a:pt x="123" y="115"/>
                  </a:lnTo>
                  <a:lnTo>
                    <a:pt x="122" y="116"/>
                  </a:lnTo>
                  <a:lnTo>
                    <a:pt x="122" y="118"/>
                  </a:lnTo>
                  <a:lnTo>
                    <a:pt x="121" y="118"/>
                  </a:lnTo>
                  <a:lnTo>
                    <a:pt x="121" y="119"/>
                  </a:lnTo>
                  <a:lnTo>
                    <a:pt x="121" y="121"/>
                  </a:lnTo>
                  <a:lnTo>
                    <a:pt x="119" y="121"/>
                  </a:lnTo>
                  <a:lnTo>
                    <a:pt x="119" y="122"/>
                  </a:lnTo>
                  <a:lnTo>
                    <a:pt x="117" y="126"/>
                  </a:lnTo>
                  <a:lnTo>
                    <a:pt x="117" y="128"/>
                  </a:lnTo>
                  <a:lnTo>
                    <a:pt x="117" y="129"/>
                  </a:lnTo>
                  <a:lnTo>
                    <a:pt x="116" y="130"/>
                  </a:lnTo>
                  <a:lnTo>
                    <a:pt x="112" y="131"/>
                  </a:lnTo>
                  <a:lnTo>
                    <a:pt x="111" y="132"/>
                  </a:lnTo>
                  <a:lnTo>
                    <a:pt x="110" y="132"/>
                  </a:lnTo>
                  <a:lnTo>
                    <a:pt x="110" y="134"/>
                  </a:lnTo>
                  <a:lnTo>
                    <a:pt x="109" y="134"/>
                  </a:lnTo>
                  <a:lnTo>
                    <a:pt x="109" y="135"/>
                  </a:lnTo>
                  <a:lnTo>
                    <a:pt x="110" y="135"/>
                  </a:lnTo>
                  <a:lnTo>
                    <a:pt x="110" y="136"/>
                  </a:lnTo>
                  <a:lnTo>
                    <a:pt x="111" y="136"/>
                  </a:lnTo>
                  <a:lnTo>
                    <a:pt x="111" y="136"/>
                  </a:lnTo>
                  <a:lnTo>
                    <a:pt x="112" y="136"/>
                  </a:lnTo>
                  <a:lnTo>
                    <a:pt x="112" y="136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4" y="138"/>
                  </a:lnTo>
                  <a:lnTo>
                    <a:pt x="114" y="140"/>
                  </a:lnTo>
                  <a:lnTo>
                    <a:pt x="114" y="141"/>
                  </a:lnTo>
                  <a:lnTo>
                    <a:pt x="114" y="142"/>
                  </a:lnTo>
                  <a:lnTo>
                    <a:pt x="114" y="143"/>
                  </a:lnTo>
                  <a:lnTo>
                    <a:pt x="114" y="144"/>
                  </a:lnTo>
                  <a:lnTo>
                    <a:pt x="114" y="145"/>
                  </a:lnTo>
                  <a:lnTo>
                    <a:pt x="112" y="145"/>
                  </a:lnTo>
                  <a:lnTo>
                    <a:pt x="112" y="147"/>
                  </a:lnTo>
                  <a:lnTo>
                    <a:pt x="112" y="148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5" y="150"/>
                  </a:lnTo>
                  <a:lnTo>
                    <a:pt x="115" y="151"/>
                  </a:lnTo>
                  <a:lnTo>
                    <a:pt x="115" y="153"/>
                  </a:lnTo>
                  <a:lnTo>
                    <a:pt x="115" y="154"/>
                  </a:lnTo>
                  <a:lnTo>
                    <a:pt x="115" y="155"/>
                  </a:lnTo>
                  <a:lnTo>
                    <a:pt x="115" y="157"/>
                  </a:lnTo>
                  <a:lnTo>
                    <a:pt x="115" y="158"/>
                  </a:lnTo>
                  <a:lnTo>
                    <a:pt x="116" y="160"/>
                  </a:lnTo>
                  <a:lnTo>
                    <a:pt x="116" y="161"/>
                  </a:lnTo>
                  <a:lnTo>
                    <a:pt x="116" y="162"/>
                  </a:lnTo>
                  <a:lnTo>
                    <a:pt x="117" y="162"/>
                  </a:lnTo>
                  <a:lnTo>
                    <a:pt x="119" y="16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1" y="166"/>
                  </a:lnTo>
                  <a:lnTo>
                    <a:pt x="122" y="167"/>
                  </a:lnTo>
                  <a:lnTo>
                    <a:pt x="122" y="168"/>
                  </a:lnTo>
                  <a:lnTo>
                    <a:pt x="122" y="169"/>
                  </a:lnTo>
                  <a:lnTo>
                    <a:pt x="123" y="169"/>
                  </a:lnTo>
                  <a:lnTo>
                    <a:pt x="123" y="170"/>
                  </a:lnTo>
                  <a:lnTo>
                    <a:pt x="124" y="170"/>
                  </a:lnTo>
                  <a:lnTo>
                    <a:pt x="123" y="170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2" y="174"/>
                  </a:lnTo>
                  <a:lnTo>
                    <a:pt x="123" y="176"/>
                  </a:lnTo>
                  <a:lnTo>
                    <a:pt x="125" y="179"/>
                  </a:lnTo>
                  <a:lnTo>
                    <a:pt x="127" y="180"/>
                  </a:lnTo>
                  <a:lnTo>
                    <a:pt x="128" y="181"/>
                  </a:lnTo>
                  <a:lnTo>
                    <a:pt x="130" y="183"/>
                  </a:lnTo>
                  <a:lnTo>
                    <a:pt x="132" y="186"/>
                  </a:lnTo>
                  <a:lnTo>
                    <a:pt x="134" y="187"/>
                  </a:lnTo>
                  <a:lnTo>
                    <a:pt x="135" y="189"/>
                  </a:lnTo>
                  <a:lnTo>
                    <a:pt x="136" y="189"/>
                  </a:lnTo>
                  <a:lnTo>
                    <a:pt x="137" y="189"/>
                  </a:lnTo>
                  <a:lnTo>
                    <a:pt x="138" y="189"/>
                  </a:lnTo>
                  <a:lnTo>
                    <a:pt x="138" y="190"/>
                  </a:lnTo>
                  <a:lnTo>
                    <a:pt x="138" y="192"/>
                  </a:lnTo>
                  <a:lnTo>
                    <a:pt x="140" y="192"/>
                  </a:lnTo>
                  <a:lnTo>
                    <a:pt x="141" y="193"/>
                  </a:lnTo>
                  <a:lnTo>
                    <a:pt x="141" y="193"/>
                  </a:lnTo>
                  <a:lnTo>
                    <a:pt x="141" y="194"/>
                  </a:lnTo>
                  <a:lnTo>
                    <a:pt x="141" y="195"/>
                  </a:lnTo>
                  <a:lnTo>
                    <a:pt x="142" y="195"/>
                  </a:lnTo>
                  <a:lnTo>
                    <a:pt x="141" y="196"/>
                  </a:lnTo>
                  <a:lnTo>
                    <a:pt x="142" y="197"/>
                  </a:lnTo>
                  <a:lnTo>
                    <a:pt x="142" y="199"/>
                  </a:lnTo>
                  <a:lnTo>
                    <a:pt x="141" y="199"/>
                  </a:lnTo>
                  <a:lnTo>
                    <a:pt x="141" y="200"/>
                  </a:lnTo>
                  <a:lnTo>
                    <a:pt x="142" y="200"/>
                  </a:lnTo>
                  <a:lnTo>
                    <a:pt x="142" y="201"/>
                  </a:lnTo>
                  <a:lnTo>
                    <a:pt x="142" y="202"/>
                  </a:lnTo>
                  <a:lnTo>
                    <a:pt x="142" y="203"/>
                  </a:lnTo>
                  <a:lnTo>
                    <a:pt x="143" y="203"/>
                  </a:lnTo>
                  <a:lnTo>
                    <a:pt x="143" y="205"/>
                  </a:lnTo>
                  <a:lnTo>
                    <a:pt x="143" y="206"/>
                  </a:lnTo>
                  <a:lnTo>
                    <a:pt x="142" y="206"/>
                  </a:lnTo>
                  <a:lnTo>
                    <a:pt x="141" y="206"/>
                  </a:lnTo>
                  <a:lnTo>
                    <a:pt x="141" y="207"/>
                  </a:lnTo>
                  <a:lnTo>
                    <a:pt x="141" y="208"/>
                  </a:lnTo>
                  <a:lnTo>
                    <a:pt x="141" y="209"/>
                  </a:lnTo>
                  <a:lnTo>
                    <a:pt x="141" y="210"/>
                  </a:lnTo>
                  <a:lnTo>
                    <a:pt x="142" y="213"/>
                  </a:lnTo>
                  <a:lnTo>
                    <a:pt x="142" y="214"/>
                  </a:lnTo>
                  <a:lnTo>
                    <a:pt x="142" y="215"/>
                  </a:lnTo>
                  <a:lnTo>
                    <a:pt x="141" y="216"/>
                  </a:lnTo>
                  <a:lnTo>
                    <a:pt x="140" y="215"/>
                  </a:lnTo>
                  <a:lnTo>
                    <a:pt x="140" y="214"/>
                  </a:lnTo>
                  <a:lnTo>
                    <a:pt x="138" y="214"/>
                  </a:lnTo>
                  <a:lnTo>
                    <a:pt x="138" y="213"/>
                  </a:lnTo>
                  <a:lnTo>
                    <a:pt x="137" y="213"/>
                  </a:lnTo>
                  <a:lnTo>
                    <a:pt x="136" y="213"/>
                  </a:lnTo>
                  <a:lnTo>
                    <a:pt x="136" y="212"/>
                  </a:lnTo>
                  <a:lnTo>
                    <a:pt x="135" y="212"/>
                  </a:lnTo>
                  <a:lnTo>
                    <a:pt x="135" y="210"/>
                  </a:lnTo>
                  <a:lnTo>
                    <a:pt x="134" y="210"/>
                  </a:lnTo>
                  <a:lnTo>
                    <a:pt x="131" y="210"/>
                  </a:lnTo>
                  <a:lnTo>
                    <a:pt x="130" y="210"/>
                  </a:lnTo>
                  <a:lnTo>
                    <a:pt x="129" y="209"/>
                  </a:lnTo>
                  <a:lnTo>
                    <a:pt x="129" y="210"/>
                  </a:lnTo>
                  <a:lnTo>
                    <a:pt x="128" y="210"/>
                  </a:lnTo>
                  <a:lnTo>
                    <a:pt x="127" y="210"/>
                  </a:lnTo>
                  <a:lnTo>
                    <a:pt x="125" y="210"/>
                  </a:lnTo>
                  <a:lnTo>
                    <a:pt x="125" y="209"/>
                  </a:lnTo>
                  <a:lnTo>
                    <a:pt x="124" y="209"/>
                  </a:lnTo>
                  <a:lnTo>
                    <a:pt x="124" y="208"/>
                  </a:lnTo>
                  <a:lnTo>
                    <a:pt x="123" y="209"/>
                  </a:lnTo>
                  <a:lnTo>
                    <a:pt x="123" y="208"/>
                  </a:lnTo>
                  <a:lnTo>
                    <a:pt x="123" y="209"/>
                  </a:lnTo>
                  <a:lnTo>
                    <a:pt x="122" y="209"/>
                  </a:lnTo>
                  <a:lnTo>
                    <a:pt x="121" y="209"/>
                  </a:lnTo>
                  <a:lnTo>
                    <a:pt x="121" y="208"/>
                  </a:lnTo>
                  <a:lnTo>
                    <a:pt x="121" y="209"/>
                  </a:lnTo>
                  <a:lnTo>
                    <a:pt x="119" y="209"/>
                  </a:lnTo>
                  <a:lnTo>
                    <a:pt x="119" y="208"/>
                  </a:lnTo>
                  <a:lnTo>
                    <a:pt x="118" y="207"/>
                  </a:lnTo>
                  <a:lnTo>
                    <a:pt x="118" y="208"/>
                  </a:lnTo>
                  <a:lnTo>
                    <a:pt x="117" y="208"/>
                  </a:lnTo>
                  <a:lnTo>
                    <a:pt x="116" y="208"/>
                  </a:lnTo>
                  <a:lnTo>
                    <a:pt x="116" y="207"/>
                  </a:lnTo>
                  <a:lnTo>
                    <a:pt x="115" y="207"/>
                  </a:lnTo>
                  <a:lnTo>
                    <a:pt x="114" y="207"/>
                  </a:lnTo>
                  <a:lnTo>
                    <a:pt x="115" y="206"/>
                  </a:lnTo>
                  <a:lnTo>
                    <a:pt x="114" y="206"/>
                  </a:lnTo>
                  <a:lnTo>
                    <a:pt x="112" y="206"/>
                  </a:lnTo>
                  <a:lnTo>
                    <a:pt x="111" y="207"/>
                  </a:lnTo>
                  <a:lnTo>
                    <a:pt x="110" y="207"/>
                  </a:lnTo>
                  <a:lnTo>
                    <a:pt x="109" y="206"/>
                  </a:lnTo>
                  <a:lnTo>
                    <a:pt x="108" y="206"/>
                  </a:lnTo>
                  <a:lnTo>
                    <a:pt x="108" y="207"/>
                  </a:lnTo>
                  <a:lnTo>
                    <a:pt x="106" y="207"/>
                  </a:lnTo>
                  <a:lnTo>
                    <a:pt x="105" y="207"/>
                  </a:lnTo>
                  <a:lnTo>
                    <a:pt x="102" y="206"/>
                  </a:lnTo>
                  <a:lnTo>
                    <a:pt x="98" y="206"/>
                  </a:lnTo>
                  <a:lnTo>
                    <a:pt x="95" y="206"/>
                  </a:lnTo>
                  <a:lnTo>
                    <a:pt x="92" y="206"/>
                  </a:lnTo>
                  <a:lnTo>
                    <a:pt x="89" y="206"/>
                  </a:lnTo>
                  <a:lnTo>
                    <a:pt x="89" y="205"/>
                  </a:lnTo>
                  <a:lnTo>
                    <a:pt x="88" y="205"/>
                  </a:lnTo>
                  <a:lnTo>
                    <a:pt x="88" y="203"/>
                  </a:lnTo>
                  <a:lnTo>
                    <a:pt x="86" y="203"/>
                  </a:lnTo>
                  <a:lnTo>
                    <a:pt x="85" y="205"/>
                  </a:lnTo>
                  <a:lnTo>
                    <a:pt x="84" y="205"/>
                  </a:lnTo>
                  <a:lnTo>
                    <a:pt x="83" y="205"/>
                  </a:lnTo>
                  <a:lnTo>
                    <a:pt x="82" y="205"/>
                  </a:lnTo>
                  <a:lnTo>
                    <a:pt x="80" y="205"/>
                  </a:lnTo>
                  <a:lnTo>
                    <a:pt x="79" y="205"/>
                  </a:lnTo>
                  <a:lnTo>
                    <a:pt x="78" y="205"/>
                  </a:lnTo>
                  <a:lnTo>
                    <a:pt x="76" y="205"/>
                  </a:lnTo>
                  <a:lnTo>
                    <a:pt x="76" y="203"/>
                  </a:lnTo>
                  <a:lnTo>
                    <a:pt x="75" y="205"/>
                  </a:lnTo>
                  <a:lnTo>
                    <a:pt x="75" y="203"/>
                  </a:lnTo>
                  <a:lnTo>
                    <a:pt x="73" y="203"/>
                  </a:lnTo>
                  <a:lnTo>
                    <a:pt x="72" y="203"/>
                  </a:lnTo>
                  <a:lnTo>
                    <a:pt x="71" y="203"/>
                  </a:lnTo>
                  <a:lnTo>
                    <a:pt x="70" y="203"/>
                  </a:lnTo>
                  <a:lnTo>
                    <a:pt x="69" y="203"/>
                  </a:lnTo>
                  <a:lnTo>
                    <a:pt x="67" y="203"/>
                  </a:lnTo>
                  <a:lnTo>
                    <a:pt x="66" y="203"/>
                  </a:lnTo>
                  <a:lnTo>
                    <a:pt x="65" y="203"/>
                  </a:lnTo>
                  <a:lnTo>
                    <a:pt x="65" y="203"/>
                  </a:lnTo>
                  <a:lnTo>
                    <a:pt x="63" y="203"/>
                  </a:lnTo>
                  <a:lnTo>
                    <a:pt x="62" y="203"/>
                  </a:lnTo>
                  <a:lnTo>
                    <a:pt x="60" y="203"/>
                  </a:lnTo>
                  <a:lnTo>
                    <a:pt x="59" y="203"/>
                  </a:lnTo>
                  <a:lnTo>
                    <a:pt x="58" y="203"/>
                  </a:lnTo>
                  <a:lnTo>
                    <a:pt x="52" y="203"/>
                  </a:lnTo>
                  <a:lnTo>
                    <a:pt x="53" y="205"/>
                  </a:lnTo>
                  <a:lnTo>
                    <a:pt x="52" y="205"/>
                  </a:lnTo>
                  <a:lnTo>
                    <a:pt x="52" y="206"/>
                  </a:lnTo>
                  <a:lnTo>
                    <a:pt x="46" y="206"/>
                  </a:lnTo>
                  <a:lnTo>
                    <a:pt x="40" y="206"/>
                  </a:lnTo>
                  <a:lnTo>
                    <a:pt x="36" y="206"/>
                  </a:lnTo>
                  <a:lnTo>
                    <a:pt x="31" y="206"/>
                  </a:lnTo>
                  <a:lnTo>
                    <a:pt x="30" y="206"/>
                  </a:lnTo>
                  <a:lnTo>
                    <a:pt x="27" y="206"/>
                  </a:lnTo>
                  <a:lnTo>
                    <a:pt x="26" y="206"/>
                  </a:lnTo>
                  <a:lnTo>
                    <a:pt x="25" y="206"/>
                  </a:lnTo>
                  <a:lnTo>
                    <a:pt x="25" y="205"/>
                  </a:lnTo>
                  <a:lnTo>
                    <a:pt x="24" y="205"/>
                  </a:lnTo>
                  <a:lnTo>
                    <a:pt x="24" y="203"/>
                  </a:lnTo>
                  <a:lnTo>
                    <a:pt x="24" y="202"/>
                  </a:lnTo>
                  <a:lnTo>
                    <a:pt x="24" y="199"/>
                  </a:lnTo>
                  <a:lnTo>
                    <a:pt x="25" y="196"/>
                  </a:lnTo>
                  <a:lnTo>
                    <a:pt x="25" y="195"/>
                  </a:lnTo>
                  <a:lnTo>
                    <a:pt x="25" y="193"/>
                  </a:lnTo>
                  <a:lnTo>
                    <a:pt x="25" y="193"/>
                  </a:lnTo>
                  <a:lnTo>
                    <a:pt x="26" y="192"/>
                  </a:lnTo>
                  <a:lnTo>
                    <a:pt x="26" y="190"/>
                  </a:lnTo>
                  <a:lnTo>
                    <a:pt x="27" y="189"/>
                  </a:lnTo>
                  <a:lnTo>
                    <a:pt x="26" y="187"/>
                  </a:lnTo>
                  <a:lnTo>
                    <a:pt x="26" y="186"/>
                  </a:lnTo>
                  <a:lnTo>
                    <a:pt x="25" y="186"/>
                  </a:lnTo>
                  <a:lnTo>
                    <a:pt x="25" y="184"/>
                  </a:lnTo>
                  <a:lnTo>
                    <a:pt x="24" y="182"/>
                  </a:lnTo>
                  <a:lnTo>
                    <a:pt x="23" y="182"/>
                  </a:lnTo>
                  <a:lnTo>
                    <a:pt x="20" y="181"/>
                  </a:lnTo>
                  <a:lnTo>
                    <a:pt x="21" y="181"/>
                  </a:lnTo>
                  <a:lnTo>
                    <a:pt x="21" y="180"/>
                  </a:lnTo>
                  <a:lnTo>
                    <a:pt x="23" y="179"/>
                  </a:lnTo>
                  <a:lnTo>
                    <a:pt x="24" y="179"/>
                  </a:lnTo>
                  <a:lnTo>
                    <a:pt x="23" y="179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0" y="180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19" y="176"/>
                  </a:lnTo>
                  <a:lnTo>
                    <a:pt x="19" y="175"/>
                  </a:lnTo>
                  <a:lnTo>
                    <a:pt x="19" y="176"/>
                  </a:lnTo>
                  <a:lnTo>
                    <a:pt x="20" y="176"/>
                  </a:lnTo>
                  <a:lnTo>
                    <a:pt x="21" y="176"/>
                  </a:lnTo>
                  <a:lnTo>
                    <a:pt x="20" y="176"/>
                  </a:lnTo>
                  <a:lnTo>
                    <a:pt x="19" y="175"/>
                  </a:lnTo>
                  <a:lnTo>
                    <a:pt x="20" y="175"/>
                  </a:lnTo>
                  <a:lnTo>
                    <a:pt x="20" y="174"/>
                  </a:lnTo>
                  <a:lnTo>
                    <a:pt x="21" y="175"/>
                  </a:lnTo>
                  <a:lnTo>
                    <a:pt x="21" y="174"/>
                  </a:lnTo>
                  <a:lnTo>
                    <a:pt x="23" y="175"/>
                  </a:lnTo>
                  <a:lnTo>
                    <a:pt x="23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3" y="173"/>
                  </a:lnTo>
                  <a:lnTo>
                    <a:pt x="21" y="173"/>
                  </a:lnTo>
                  <a:lnTo>
                    <a:pt x="20" y="173"/>
                  </a:lnTo>
                  <a:lnTo>
                    <a:pt x="20" y="171"/>
                  </a:lnTo>
                  <a:lnTo>
                    <a:pt x="21" y="171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70"/>
                  </a:lnTo>
                  <a:lnTo>
                    <a:pt x="21" y="169"/>
                  </a:lnTo>
                  <a:lnTo>
                    <a:pt x="20" y="170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9" y="170"/>
                  </a:lnTo>
                  <a:lnTo>
                    <a:pt x="19" y="171"/>
                  </a:lnTo>
                  <a:lnTo>
                    <a:pt x="18" y="171"/>
                  </a:lnTo>
                  <a:lnTo>
                    <a:pt x="18" y="170"/>
                  </a:lnTo>
                  <a:lnTo>
                    <a:pt x="18" y="169"/>
                  </a:lnTo>
                  <a:lnTo>
                    <a:pt x="17" y="170"/>
                  </a:lnTo>
                  <a:lnTo>
                    <a:pt x="18" y="170"/>
                  </a:lnTo>
                  <a:lnTo>
                    <a:pt x="18" y="171"/>
                  </a:lnTo>
                  <a:lnTo>
                    <a:pt x="19" y="171"/>
                  </a:lnTo>
                  <a:lnTo>
                    <a:pt x="18" y="173"/>
                  </a:lnTo>
                  <a:lnTo>
                    <a:pt x="18" y="171"/>
                  </a:lnTo>
                  <a:lnTo>
                    <a:pt x="17" y="171"/>
                  </a:lnTo>
                  <a:lnTo>
                    <a:pt x="17" y="173"/>
                  </a:lnTo>
                  <a:lnTo>
                    <a:pt x="18" y="174"/>
                  </a:lnTo>
                  <a:lnTo>
                    <a:pt x="17" y="174"/>
                  </a:lnTo>
                  <a:lnTo>
                    <a:pt x="15" y="174"/>
                  </a:lnTo>
                  <a:lnTo>
                    <a:pt x="14" y="174"/>
                  </a:lnTo>
                  <a:lnTo>
                    <a:pt x="14" y="173"/>
                  </a:lnTo>
                  <a:lnTo>
                    <a:pt x="14" y="171"/>
                  </a:lnTo>
                  <a:lnTo>
                    <a:pt x="13" y="171"/>
                  </a:lnTo>
                  <a:lnTo>
                    <a:pt x="13" y="173"/>
                  </a:lnTo>
                  <a:lnTo>
                    <a:pt x="12" y="173"/>
                  </a:lnTo>
                  <a:lnTo>
                    <a:pt x="12" y="171"/>
                  </a:lnTo>
                  <a:lnTo>
                    <a:pt x="11" y="171"/>
                  </a:lnTo>
                  <a:lnTo>
                    <a:pt x="10" y="170"/>
                  </a:lnTo>
                  <a:lnTo>
                    <a:pt x="8" y="170"/>
                  </a:lnTo>
                  <a:lnTo>
                    <a:pt x="8" y="169"/>
                  </a:lnTo>
                  <a:lnTo>
                    <a:pt x="8" y="168"/>
                  </a:lnTo>
                  <a:lnTo>
                    <a:pt x="8" y="167"/>
                  </a:lnTo>
                  <a:lnTo>
                    <a:pt x="7" y="166"/>
                  </a:lnTo>
                  <a:lnTo>
                    <a:pt x="7" y="164"/>
                  </a:lnTo>
                  <a:lnTo>
                    <a:pt x="7" y="163"/>
                  </a:lnTo>
                  <a:lnTo>
                    <a:pt x="8" y="162"/>
                  </a:lnTo>
                  <a:lnTo>
                    <a:pt x="7" y="162"/>
                  </a:lnTo>
                  <a:lnTo>
                    <a:pt x="7" y="163"/>
                  </a:lnTo>
                  <a:lnTo>
                    <a:pt x="7" y="162"/>
                  </a:lnTo>
                  <a:lnTo>
                    <a:pt x="7" y="161"/>
                  </a:lnTo>
                  <a:lnTo>
                    <a:pt x="6" y="161"/>
                  </a:lnTo>
                  <a:lnTo>
                    <a:pt x="7" y="162"/>
                  </a:lnTo>
                  <a:lnTo>
                    <a:pt x="6" y="162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6" y="162"/>
                  </a:lnTo>
                  <a:lnTo>
                    <a:pt x="5" y="162"/>
                  </a:lnTo>
                  <a:lnTo>
                    <a:pt x="4" y="162"/>
                  </a:lnTo>
                  <a:lnTo>
                    <a:pt x="4" y="161"/>
                  </a:lnTo>
                  <a:lnTo>
                    <a:pt x="2" y="160"/>
                  </a:lnTo>
                  <a:lnTo>
                    <a:pt x="2" y="158"/>
                  </a:lnTo>
                  <a:lnTo>
                    <a:pt x="2" y="160"/>
                  </a:lnTo>
                  <a:lnTo>
                    <a:pt x="4" y="162"/>
                  </a:lnTo>
                  <a:lnTo>
                    <a:pt x="4" y="163"/>
                  </a:lnTo>
                  <a:lnTo>
                    <a:pt x="1" y="163"/>
                  </a:lnTo>
                  <a:lnTo>
                    <a:pt x="1" y="162"/>
                  </a:lnTo>
                  <a:lnTo>
                    <a:pt x="0" y="163"/>
                  </a:lnTo>
                  <a:lnTo>
                    <a:pt x="0" y="162"/>
                  </a:lnTo>
                  <a:lnTo>
                    <a:pt x="0" y="161"/>
                  </a:lnTo>
                  <a:lnTo>
                    <a:pt x="0" y="160"/>
                  </a:lnTo>
                  <a:lnTo>
                    <a:pt x="1" y="160"/>
                  </a:lnTo>
                  <a:lnTo>
                    <a:pt x="1" y="158"/>
                  </a:lnTo>
                  <a:lnTo>
                    <a:pt x="1" y="157"/>
                  </a:lnTo>
                  <a:lnTo>
                    <a:pt x="1" y="156"/>
                  </a:lnTo>
                  <a:lnTo>
                    <a:pt x="1" y="155"/>
                  </a:lnTo>
                  <a:lnTo>
                    <a:pt x="2" y="155"/>
                  </a:lnTo>
                  <a:lnTo>
                    <a:pt x="4" y="154"/>
                  </a:lnTo>
                  <a:lnTo>
                    <a:pt x="4" y="153"/>
                  </a:lnTo>
                  <a:lnTo>
                    <a:pt x="4" y="151"/>
                  </a:lnTo>
                  <a:lnTo>
                    <a:pt x="5" y="151"/>
                  </a:lnTo>
                  <a:lnTo>
                    <a:pt x="5" y="150"/>
                  </a:lnTo>
                  <a:lnTo>
                    <a:pt x="6" y="148"/>
                  </a:lnTo>
                  <a:lnTo>
                    <a:pt x="6" y="147"/>
                  </a:lnTo>
                  <a:lnTo>
                    <a:pt x="6" y="145"/>
                  </a:lnTo>
                  <a:lnTo>
                    <a:pt x="6" y="144"/>
                  </a:lnTo>
                  <a:lnTo>
                    <a:pt x="6" y="143"/>
                  </a:lnTo>
                  <a:lnTo>
                    <a:pt x="7" y="143"/>
                  </a:lnTo>
                  <a:lnTo>
                    <a:pt x="7" y="142"/>
                  </a:lnTo>
                  <a:lnTo>
                    <a:pt x="7" y="141"/>
                  </a:lnTo>
                  <a:lnTo>
                    <a:pt x="6" y="141"/>
                  </a:lnTo>
                  <a:lnTo>
                    <a:pt x="6" y="140"/>
                  </a:lnTo>
                  <a:lnTo>
                    <a:pt x="7" y="138"/>
                  </a:lnTo>
                  <a:lnTo>
                    <a:pt x="6" y="138"/>
                  </a:lnTo>
                  <a:lnTo>
                    <a:pt x="6" y="137"/>
                  </a:lnTo>
                  <a:lnTo>
                    <a:pt x="7" y="136"/>
                  </a:lnTo>
                  <a:lnTo>
                    <a:pt x="8" y="136"/>
                  </a:lnTo>
                  <a:lnTo>
                    <a:pt x="8" y="136"/>
                  </a:lnTo>
                  <a:lnTo>
                    <a:pt x="8" y="136"/>
                  </a:lnTo>
                  <a:lnTo>
                    <a:pt x="10" y="135"/>
                  </a:lnTo>
                  <a:lnTo>
                    <a:pt x="11" y="134"/>
                  </a:lnTo>
                  <a:lnTo>
                    <a:pt x="13" y="131"/>
                  </a:lnTo>
                  <a:lnTo>
                    <a:pt x="14" y="130"/>
                  </a:lnTo>
                  <a:lnTo>
                    <a:pt x="14" y="129"/>
                  </a:lnTo>
                  <a:lnTo>
                    <a:pt x="15" y="129"/>
                  </a:lnTo>
                  <a:lnTo>
                    <a:pt x="17" y="129"/>
                  </a:lnTo>
                  <a:lnTo>
                    <a:pt x="17" y="128"/>
                  </a:lnTo>
                  <a:lnTo>
                    <a:pt x="18" y="126"/>
                  </a:lnTo>
                  <a:lnTo>
                    <a:pt x="19" y="126"/>
                  </a:lnTo>
                  <a:lnTo>
                    <a:pt x="19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1" y="124"/>
                  </a:lnTo>
                  <a:lnTo>
                    <a:pt x="23" y="119"/>
                  </a:lnTo>
                  <a:lnTo>
                    <a:pt x="24" y="119"/>
                  </a:lnTo>
                  <a:lnTo>
                    <a:pt x="25" y="119"/>
                  </a:lnTo>
                  <a:lnTo>
                    <a:pt x="30" y="116"/>
                  </a:lnTo>
                  <a:lnTo>
                    <a:pt x="31" y="115"/>
                  </a:lnTo>
                  <a:lnTo>
                    <a:pt x="31" y="116"/>
                  </a:lnTo>
                  <a:lnTo>
                    <a:pt x="31" y="117"/>
                  </a:lnTo>
                  <a:lnTo>
                    <a:pt x="32" y="118"/>
                  </a:lnTo>
                  <a:lnTo>
                    <a:pt x="37" y="118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7" y="115"/>
                  </a:lnTo>
                  <a:lnTo>
                    <a:pt x="37" y="113"/>
                  </a:lnTo>
                  <a:lnTo>
                    <a:pt x="38" y="112"/>
                  </a:lnTo>
                  <a:lnTo>
                    <a:pt x="38" y="113"/>
                  </a:lnTo>
                  <a:lnTo>
                    <a:pt x="38" y="115"/>
                  </a:lnTo>
                  <a:lnTo>
                    <a:pt x="39" y="115"/>
                  </a:lnTo>
                  <a:lnTo>
                    <a:pt x="40" y="116"/>
                  </a:lnTo>
                  <a:lnTo>
                    <a:pt x="41" y="116"/>
                  </a:lnTo>
                  <a:lnTo>
                    <a:pt x="43" y="116"/>
                  </a:lnTo>
                  <a:lnTo>
                    <a:pt x="43" y="117"/>
                  </a:lnTo>
                  <a:lnTo>
                    <a:pt x="43" y="118"/>
                  </a:lnTo>
                  <a:lnTo>
                    <a:pt x="44" y="119"/>
                  </a:lnTo>
                  <a:lnTo>
                    <a:pt x="46" y="119"/>
                  </a:lnTo>
                  <a:lnTo>
                    <a:pt x="46" y="121"/>
                  </a:lnTo>
                  <a:lnTo>
                    <a:pt x="47" y="122"/>
                  </a:lnTo>
                  <a:lnTo>
                    <a:pt x="47" y="123"/>
                  </a:lnTo>
                  <a:lnTo>
                    <a:pt x="47" y="124"/>
                  </a:lnTo>
                  <a:lnTo>
                    <a:pt x="47" y="125"/>
                  </a:lnTo>
                  <a:lnTo>
                    <a:pt x="47" y="126"/>
                  </a:lnTo>
                  <a:lnTo>
                    <a:pt x="49" y="126"/>
                  </a:lnTo>
                  <a:lnTo>
                    <a:pt x="50" y="126"/>
                  </a:lnTo>
                  <a:lnTo>
                    <a:pt x="51" y="126"/>
                  </a:lnTo>
                  <a:lnTo>
                    <a:pt x="52" y="126"/>
                  </a:lnTo>
                  <a:lnTo>
                    <a:pt x="53" y="126"/>
                  </a:lnTo>
                  <a:lnTo>
                    <a:pt x="53" y="125"/>
                  </a:lnTo>
                  <a:lnTo>
                    <a:pt x="53" y="124"/>
                  </a:lnTo>
                  <a:lnTo>
                    <a:pt x="54" y="124"/>
                  </a:lnTo>
                  <a:lnTo>
                    <a:pt x="54" y="123"/>
                  </a:lnTo>
                  <a:lnTo>
                    <a:pt x="56" y="123"/>
                  </a:lnTo>
                  <a:lnTo>
                    <a:pt x="56" y="122"/>
                  </a:lnTo>
                  <a:lnTo>
                    <a:pt x="57" y="121"/>
                  </a:lnTo>
                  <a:lnTo>
                    <a:pt x="57" y="119"/>
                  </a:lnTo>
                  <a:lnTo>
                    <a:pt x="56" y="118"/>
                  </a:lnTo>
                  <a:lnTo>
                    <a:pt x="57" y="118"/>
                  </a:lnTo>
                  <a:lnTo>
                    <a:pt x="58" y="117"/>
                  </a:lnTo>
                  <a:lnTo>
                    <a:pt x="59" y="116"/>
                  </a:lnTo>
                  <a:lnTo>
                    <a:pt x="60" y="116"/>
                  </a:lnTo>
                  <a:lnTo>
                    <a:pt x="60" y="115"/>
                  </a:lnTo>
                  <a:lnTo>
                    <a:pt x="62" y="113"/>
                  </a:lnTo>
                  <a:lnTo>
                    <a:pt x="63" y="113"/>
                  </a:lnTo>
                  <a:lnTo>
                    <a:pt x="63" y="112"/>
                  </a:lnTo>
                  <a:lnTo>
                    <a:pt x="62" y="112"/>
                  </a:lnTo>
                  <a:lnTo>
                    <a:pt x="60" y="111"/>
                  </a:lnTo>
                  <a:lnTo>
                    <a:pt x="60" y="110"/>
                  </a:lnTo>
                  <a:lnTo>
                    <a:pt x="62" y="110"/>
                  </a:lnTo>
                  <a:lnTo>
                    <a:pt x="63" y="108"/>
                  </a:lnTo>
                  <a:lnTo>
                    <a:pt x="64" y="108"/>
                  </a:lnTo>
                  <a:lnTo>
                    <a:pt x="65" y="106"/>
                  </a:lnTo>
                  <a:lnTo>
                    <a:pt x="65" y="105"/>
                  </a:lnTo>
                  <a:lnTo>
                    <a:pt x="65" y="104"/>
                  </a:lnTo>
                  <a:lnTo>
                    <a:pt x="65" y="103"/>
                  </a:lnTo>
                  <a:lnTo>
                    <a:pt x="65" y="102"/>
                  </a:lnTo>
                  <a:lnTo>
                    <a:pt x="67" y="98"/>
                  </a:lnTo>
                  <a:lnTo>
                    <a:pt x="67" y="97"/>
                  </a:lnTo>
                  <a:lnTo>
                    <a:pt x="67" y="96"/>
                  </a:lnTo>
                  <a:lnTo>
                    <a:pt x="67" y="95"/>
                  </a:lnTo>
                  <a:lnTo>
                    <a:pt x="69" y="93"/>
                  </a:lnTo>
                  <a:lnTo>
                    <a:pt x="69" y="92"/>
                  </a:lnTo>
                  <a:lnTo>
                    <a:pt x="69" y="91"/>
                  </a:lnTo>
                  <a:lnTo>
                    <a:pt x="69" y="90"/>
                  </a:lnTo>
                  <a:lnTo>
                    <a:pt x="69" y="89"/>
                  </a:lnTo>
                  <a:lnTo>
                    <a:pt x="70" y="89"/>
                  </a:lnTo>
                  <a:lnTo>
                    <a:pt x="71" y="89"/>
                  </a:lnTo>
                  <a:lnTo>
                    <a:pt x="71" y="87"/>
                  </a:lnTo>
                  <a:lnTo>
                    <a:pt x="72" y="87"/>
                  </a:lnTo>
                  <a:lnTo>
                    <a:pt x="72" y="86"/>
                  </a:lnTo>
                  <a:lnTo>
                    <a:pt x="71" y="85"/>
                  </a:lnTo>
                  <a:lnTo>
                    <a:pt x="72" y="85"/>
                  </a:lnTo>
                  <a:lnTo>
                    <a:pt x="73" y="85"/>
                  </a:lnTo>
                  <a:lnTo>
                    <a:pt x="75" y="85"/>
                  </a:lnTo>
                  <a:lnTo>
                    <a:pt x="77" y="84"/>
                  </a:lnTo>
                  <a:lnTo>
                    <a:pt x="77" y="83"/>
                  </a:lnTo>
                  <a:lnTo>
                    <a:pt x="78" y="83"/>
                  </a:lnTo>
                  <a:lnTo>
                    <a:pt x="78" y="82"/>
                  </a:lnTo>
                  <a:lnTo>
                    <a:pt x="79" y="82"/>
                  </a:lnTo>
                  <a:lnTo>
                    <a:pt x="79" y="80"/>
                  </a:lnTo>
                  <a:lnTo>
                    <a:pt x="80" y="78"/>
                  </a:lnTo>
                  <a:lnTo>
                    <a:pt x="80" y="77"/>
                  </a:lnTo>
                  <a:lnTo>
                    <a:pt x="80" y="76"/>
                  </a:lnTo>
                  <a:lnTo>
                    <a:pt x="82" y="74"/>
                  </a:lnTo>
                  <a:lnTo>
                    <a:pt x="82" y="73"/>
                  </a:lnTo>
                  <a:lnTo>
                    <a:pt x="82" y="72"/>
                  </a:lnTo>
                  <a:lnTo>
                    <a:pt x="80" y="71"/>
                  </a:lnTo>
                  <a:lnTo>
                    <a:pt x="82" y="71"/>
                  </a:lnTo>
                  <a:lnTo>
                    <a:pt x="82" y="70"/>
                  </a:lnTo>
                  <a:lnTo>
                    <a:pt x="83" y="70"/>
                  </a:lnTo>
                  <a:lnTo>
                    <a:pt x="83" y="69"/>
                  </a:lnTo>
                  <a:lnTo>
                    <a:pt x="84" y="69"/>
                  </a:lnTo>
                  <a:lnTo>
                    <a:pt x="86" y="69"/>
                  </a:lnTo>
                  <a:lnTo>
                    <a:pt x="88" y="67"/>
                  </a:lnTo>
                  <a:lnTo>
                    <a:pt x="88" y="66"/>
                  </a:lnTo>
                  <a:lnTo>
                    <a:pt x="88" y="65"/>
                  </a:lnTo>
                  <a:lnTo>
                    <a:pt x="88" y="64"/>
                  </a:lnTo>
                  <a:lnTo>
                    <a:pt x="89" y="64"/>
                  </a:lnTo>
                  <a:lnTo>
                    <a:pt x="89" y="63"/>
                  </a:lnTo>
                  <a:lnTo>
                    <a:pt x="88" y="61"/>
                  </a:lnTo>
                  <a:lnTo>
                    <a:pt x="88" y="60"/>
                  </a:lnTo>
                  <a:lnTo>
                    <a:pt x="89" y="60"/>
                  </a:lnTo>
                  <a:lnTo>
                    <a:pt x="89" y="59"/>
                  </a:lnTo>
                  <a:lnTo>
                    <a:pt x="88" y="58"/>
                  </a:lnTo>
                  <a:lnTo>
                    <a:pt x="89" y="57"/>
                  </a:lnTo>
                  <a:lnTo>
                    <a:pt x="90" y="57"/>
                  </a:lnTo>
                  <a:lnTo>
                    <a:pt x="91" y="57"/>
                  </a:lnTo>
                  <a:lnTo>
                    <a:pt x="91" y="56"/>
                  </a:lnTo>
                  <a:lnTo>
                    <a:pt x="92" y="56"/>
                  </a:lnTo>
                  <a:lnTo>
                    <a:pt x="92" y="54"/>
                  </a:lnTo>
                  <a:lnTo>
                    <a:pt x="92" y="53"/>
                  </a:lnTo>
                  <a:lnTo>
                    <a:pt x="93" y="50"/>
                  </a:lnTo>
                  <a:lnTo>
                    <a:pt x="93" y="47"/>
                  </a:lnTo>
                  <a:lnTo>
                    <a:pt x="93" y="46"/>
                  </a:lnTo>
                  <a:lnTo>
                    <a:pt x="97" y="41"/>
                  </a:lnTo>
                  <a:lnTo>
                    <a:pt x="97" y="40"/>
                  </a:lnTo>
                  <a:lnTo>
                    <a:pt x="97" y="39"/>
                  </a:lnTo>
                  <a:lnTo>
                    <a:pt x="98" y="39"/>
                  </a:lnTo>
                  <a:lnTo>
                    <a:pt x="98" y="38"/>
                  </a:lnTo>
                  <a:lnTo>
                    <a:pt x="99" y="37"/>
                  </a:lnTo>
                  <a:lnTo>
                    <a:pt x="101" y="35"/>
                  </a:lnTo>
                  <a:lnTo>
                    <a:pt x="102" y="34"/>
                  </a:lnTo>
                  <a:lnTo>
                    <a:pt x="103" y="35"/>
                  </a:lnTo>
                  <a:lnTo>
                    <a:pt x="104" y="35"/>
                  </a:lnTo>
                  <a:lnTo>
                    <a:pt x="105" y="35"/>
                  </a:lnTo>
                  <a:lnTo>
                    <a:pt x="106" y="34"/>
                  </a:lnTo>
                  <a:lnTo>
                    <a:pt x="108" y="34"/>
                  </a:lnTo>
                  <a:lnTo>
                    <a:pt x="109" y="33"/>
                  </a:lnTo>
                  <a:lnTo>
                    <a:pt x="109" y="32"/>
                  </a:lnTo>
                  <a:lnTo>
                    <a:pt x="110" y="32"/>
                  </a:lnTo>
                  <a:lnTo>
                    <a:pt x="111" y="32"/>
                  </a:lnTo>
                  <a:lnTo>
                    <a:pt x="111" y="31"/>
                  </a:lnTo>
                  <a:lnTo>
                    <a:pt x="112" y="31"/>
                  </a:lnTo>
                  <a:lnTo>
                    <a:pt x="114" y="31"/>
                  </a:lnTo>
                  <a:lnTo>
                    <a:pt x="114" y="29"/>
                  </a:lnTo>
                  <a:lnTo>
                    <a:pt x="114" y="28"/>
                  </a:lnTo>
                  <a:lnTo>
                    <a:pt x="114" y="27"/>
                  </a:lnTo>
                  <a:lnTo>
                    <a:pt x="112" y="26"/>
                  </a:lnTo>
                  <a:lnTo>
                    <a:pt x="114" y="25"/>
                  </a:lnTo>
                  <a:lnTo>
                    <a:pt x="114" y="22"/>
                  </a:lnTo>
                  <a:lnTo>
                    <a:pt x="114" y="21"/>
                  </a:lnTo>
                  <a:lnTo>
                    <a:pt x="114" y="21"/>
                  </a:lnTo>
                  <a:lnTo>
                    <a:pt x="114" y="20"/>
                  </a:lnTo>
                  <a:lnTo>
                    <a:pt x="114" y="19"/>
                  </a:lnTo>
                  <a:lnTo>
                    <a:pt x="115" y="19"/>
                  </a:lnTo>
                  <a:lnTo>
                    <a:pt x="115" y="18"/>
                  </a:lnTo>
                  <a:lnTo>
                    <a:pt x="114" y="18"/>
                  </a:lnTo>
                  <a:lnTo>
                    <a:pt x="112" y="16"/>
                  </a:lnTo>
                  <a:lnTo>
                    <a:pt x="112" y="15"/>
                  </a:lnTo>
                  <a:lnTo>
                    <a:pt x="111" y="15"/>
                  </a:lnTo>
                  <a:lnTo>
                    <a:pt x="110" y="14"/>
                  </a:lnTo>
                  <a:lnTo>
                    <a:pt x="106" y="14"/>
                  </a:lnTo>
                  <a:lnTo>
                    <a:pt x="105" y="14"/>
                  </a:lnTo>
                  <a:lnTo>
                    <a:pt x="105" y="13"/>
                  </a:lnTo>
                  <a:lnTo>
                    <a:pt x="105" y="12"/>
                  </a:lnTo>
                  <a:lnTo>
                    <a:pt x="105" y="11"/>
                  </a:lnTo>
                  <a:lnTo>
                    <a:pt x="104" y="6"/>
                  </a:lnTo>
                  <a:lnTo>
                    <a:pt x="103" y="0"/>
                  </a:lnTo>
                  <a:lnTo>
                    <a:pt x="110" y="0"/>
                  </a:lnTo>
                  <a:lnTo>
                    <a:pt x="111" y="1"/>
                  </a:lnTo>
                  <a:lnTo>
                    <a:pt x="111" y="2"/>
                  </a:lnTo>
                  <a:lnTo>
                    <a:pt x="111" y="3"/>
                  </a:lnTo>
                  <a:lnTo>
                    <a:pt x="111" y="5"/>
                  </a:lnTo>
                  <a:lnTo>
                    <a:pt x="112" y="5"/>
                  </a:lnTo>
                  <a:lnTo>
                    <a:pt x="112" y="6"/>
                  </a:lnTo>
                  <a:lnTo>
                    <a:pt x="112" y="7"/>
                  </a:lnTo>
                  <a:lnTo>
                    <a:pt x="114" y="7"/>
                  </a:lnTo>
                  <a:lnTo>
                    <a:pt x="114" y="6"/>
                  </a:lnTo>
                  <a:lnTo>
                    <a:pt x="114" y="7"/>
                  </a:lnTo>
                  <a:lnTo>
                    <a:pt x="115" y="7"/>
                  </a:lnTo>
                  <a:lnTo>
                    <a:pt x="116" y="7"/>
                  </a:lnTo>
                  <a:lnTo>
                    <a:pt x="116" y="8"/>
                  </a:lnTo>
                  <a:lnTo>
                    <a:pt x="117" y="9"/>
                  </a:lnTo>
                  <a:lnTo>
                    <a:pt x="117" y="8"/>
                  </a:lnTo>
                  <a:lnTo>
                    <a:pt x="118" y="9"/>
                  </a:lnTo>
                  <a:lnTo>
                    <a:pt x="118" y="12"/>
                  </a:lnTo>
                  <a:lnTo>
                    <a:pt x="118" y="13"/>
                  </a:lnTo>
                  <a:lnTo>
                    <a:pt x="119" y="13"/>
                  </a:lnTo>
                  <a:lnTo>
                    <a:pt x="119" y="15"/>
                  </a:lnTo>
                  <a:lnTo>
                    <a:pt x="119" y="16"/>
                  </a:lnTo>
                  <a:lnTo>
                    <a:pt x="119" y="18"/>
                  </a:lnTo>
                  <a:lnTo>
                    <a:pt x="119" y="19"/>
                  </a:lnTo>
                  <a:lnTo>
                    <a:pt x="121" y="19"/>
                  </a:lnTo>
                  <a:lnTo>
                    <a:pt x="121" y="20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21" y="20"/>
                  </a:lnTo>
                  <a:lnTo>
                    <a:pt x="121" y="21"/>
                  </a:lnTo>
                  <a:lnTo>
                    <a:pt x="122" y="21"/>
                  </a:lnTo>
                  <a:lnTo>
                    <a:pt x="121" y="21"/>
                  </a:lnTo>
                  <a:lnTo>
                    <a:pt x="121" y="22"/>
                  </a:lnTo>
                  <a:lnTo>
                    <a:pt x="121" y="24"/>
                  </a:lnTo>
                  <a:lnTo>
                    <a:pt x="122" y="24"/>
                  </a:lnTo>
                  <a:lnTo>
                    <a:pt x="122" y="25"/>
                  </a:lnTo>
                  <a:lnTo>
                    <a:pt x="122" y="26"/>
                  </a:lnTo>
                  <a:lnTo>
                    <a:pt x="121" y="27"/>
                  </a:lnTo>
                  <a:lnTo>
                    <a:pt x="122" y="27"/>
                  </a:lnTo>
                  <a:lnTo>
                    <a:pt x="122" y="28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2" y="31"/>
                  </a:lnTo>
                  <a:lnTo>
                    <a:pt x="121" y="32"/>
                  </a:lnTo>
                  <a:lnTo>
                    <a:pt x="121" y="33"/>
                  </a:lnTo>
                  <a:lnTo>
                    <a:pt x="121" y="34"/>
                  </a:lnTo>
                  <a:lnTo>
                    <a:pt x="121" y="35"/>
                  </a:lnTo>
                  <a:lnTo>
                    <a:pt x="121" y="37"/>
                  </a:lnTo>
                  <a:lnTo>
                    <a:pt x="121" y="39"/>
                  </a:lnTo>
                  <a:lnTo>
                    <a:pt x="121" y="40"/>
                  </a:lnTo>
                  <a:lnTo>
                    <a:pt x="121" y="41"/>
                  </a:lnTo>
                  <a:lnTo>
                    <a:pt x="122" y="41"/>
                  </a:lnTo>
                  <a:lnTo>
                    <a:pt x="122" y="43"/>
                  </a:lnTo>
                  <a:lnTo>
                    <a:pt x="121" y="44"/>
                  </a:lnTo>
                  <a:lnTo>
                    <a:pt x="123" y="47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4" y="50"/>
                  </a:lnTo>
                  <a:lnTo>
                    <a:pt x="124" y="51"/>
                  </a:lnTo>
                  <a:lnTo>
                    <a:pt x="125" y="51"/>
                  </a:lnTo>
                  <a:lnTo>
                    <a:pt x="125" y="52"/>
                  </a:lnTo>
                  <a:lnTo>
                    <a:pt x="125" y="53"/>
                  </a:lnTo>
                  <a:lnTo>
                    <a:pt x="129" y="56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4" y="59"/>
                  </a:lnTo>
                  <a:lnTo>
                    <a:pt x="132" y="59"/>
                  </a:lnTo>
                  <a:lnTo>
                    <a:pt x="129" y="60"/>
                  </a:lnTo>
                  <a:lnTo>
                    <a:pt x="128" y="60"/>
                  </a:lnTo>
                  <a:lnTo>
                    <a:pt x="124" y="59"/>
                  </a:lnTo>
                  <a:lnTo>
                    <a:pt x="123" y="59"/>
                  </a:lnTo>
                  <a:lnTo>
                    <a:pt x="122" y="59"/>
                  </a:lnTo>
                  <a:lnTo>
                    <a:pt x="121" y="60"/>
                  </a:lnTo>
                  <a:lnTo>
                    <a:pt x="121" y="60"/>
                  </a:lnTo>
                  <a:lnTo>
                    <a:pt x="119" y="59"/>
                  </a:lnTo>
                  <a:lnTo>
                    <a:pt x="117" y="60"/>
                  </a:lnTo>
                  <a:lnTo>
                    <a:pt x="116" y="60"/>
                  </a:lnTo>
                  <a:lnTo>
                    <a:pt x="110" y="59"/>
                  </a:lnTo>
                  <a:lnTo>
                    <a:pt x="105" y="59"/>
                  </a:lnTo>
                  <a:lnTo>
                    <a:pt x="105" y="60"/>
                  </a:lnTo>
                  <a:lnTo>
                    <a:pt x="104" y="61"/>
                  </a:lnTo>
                  <a:lnTo>
                    <a:pt x="103" y="63"/>
                  </a:lnTo>
                  <a:lnTo>
                    <a:pt x="102" y="64"/>
                  </a:lnTo>
                  <a:lnTo>
                    <a:pt x="101" y="66"/>
                  </a:lnTo>
                  <a:lnTo>
                    <a:pt x="103" y="67"/>
                  </a:lnTo>
                  <a:lnTo>
                    <a:pt x="108" y="73"/>
                  </a:lnTo>
                  <a:lnTo>
                    <a:pt x="108" y="74"/>
                  </a:lnTo>
                  <a:lnTo>
                    <a:pt x="109" y="76"/>
                  </a:lnTo>
                  <a:lnTo>
                    <a:pt x="112" y="79"/>
                  </a:lnTo>
                  <a:lnTo>
                    <a:pt x="117" y="80"/>
                  </a:lnTo>
                  <a:lnTo>
                    <a:pt x="117" y="82"/>
                  </a:lnTo>
                  <a:lnTo>
                    <a:pt x="118" y="80"/>
                  </a:lnTo>
                  <a:lnTo>
                    <a:pt x="118" y="82"/>
                  </a:lnTo>
                  <a:lnTo>
                    <a:pt x="119" y="82"/>
                  </a:lnTo>
                  <a:lnTo>
                    <a:pt x="119" y="83"/>
                  </a:lnTo>
                  <a:lnTo>
                    <a:pt x="121" y="83"/>
                  </a:lnTo>
                  <a:lnTo>
                    <a:pt x="121" y="84"/>
                  </a:lnTo>
                  <a:lnTo>
                    <a:pt x="121" y="84"/>
                  </a:lnTo>
                  <a:lnTo>
                    <a:pt x="122" y="85"/>
                  </a:lnTo>
                  <a:lnTo>
                    <a:pt x="122" y="86"/>
                  </a:lnTo>
                  <a:lnTo>
                    <a:pt x="123" y="87"/>
                  </a:lnTo>
                  <a:lnTo>
                    <a:pt x="124" y="89"/>
                  </a:lnTo>
                  <a:lnTo>
                    <a:pt x="127" y="95"/>
                  </a:lnTo>
                  <a:lnTo>
                    <a:pt x="128" y="98"/>
                  </a:lnTo>
                  <a:lnTo>
                    <a:pt x="129" y="100"/>
                  </a:lnTo>
                  <a:lnTo>
                    <a:pt x="130" y="100"/>
                  </a:lnTo>
                  <a:lnTo>
                    <a:pt x="131" y="100"/>
                  </a:lnTo>
                  <a:lnTo>
                    <a:pt x="131" y="103"/>
                  </a:lnTo>
                  <a:lnTo>
                    <a:pt x="130" y="104"/>
                  </a:lnTo>
                  <a:lnTo>
                    <a:pt x="130" y="105"/>
                  </a:lnTo>
                  <a:lnTo>
                    <a:pt x="129" y="10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15" name="Freeform 570">
              <a:extLst>
                <a:ext uri="{FF2B5EF4-FFF2-40B4-BE49-F238E27FC236}">
                  <a16:creationId xmlns:a16="http://schemas.microsoft.com/office/drawing/2014/main" id="{84F5B6AB-7138-1934-FA22-EFC035F17E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39206" y="3219599"/>
              <a:ext cx="169863" cy="185738"/>
            </a:xfrm>
            <a:custGeom>
              <a:avLst/>
              <a:gdLst>
                <a:gd name="T0" fmla="*/ 59 w 107"/>
                <a:gd name="T1" fmla="*/ 0 h 117"/>
                <a:gd name="T2" fmla="*/ 71 w 107"/>
                <a:gd name="T3" fmla="*/ 0 h 117"/>
                <a:gd name="T4" fmla="*/ 81 w 107"/>
                <a:gd name="T5" fmla="*/ 2 h 117"/>
                <a:gd name="T6" fmla="*/ 84 w 107"/>
                <a:gd name="T7" fmla="*/ 7 h 117"/>
                <a:gd name="T8" fmla="*/ 84 w 107"/>
                <a:gd name="T9" fmla="*/ 16 h 117"/>
                <a:gd name="T10" fmla="*/ 86 w 107"/>
                <a:gd name="T11" fmla="*/ 19 h 117"/>
                <a:gd name="T12" fmla="*/ 93 w 107"/>
                <a:gd name="T13" fmla="*/ 17 h 117"/>
                <a:gd name="T14" fmla="*/ 102 w 107"/>
                <a:gd name="T15" fmla="*/ 22 h 117"/>
                <a:gd name="T16" fmla="*/ 106 w 107"/>
                <a:gd name="T17" fmla="*/ 28 h 117"/>
                <a:gd name="T18" fmla="*/ 99 w 107"/>
                <a:gd name="T19" fmla="*/ 35 h 117"/>
                <a:gd name="T20" fmla="*/ 97 w 107"/>
                <a:gd name="T21" fmla="*/ 45 h 117"/>
                <a:gd name="T22" fmla="*/ 100 w 107"/>
                <a:gd name="T23" fmla="*/ 50 h 117"/>
                <a:gd name="T24" fmla="*/ 107 w 107"/>
                <a:gd name="T25" fmla="*/ 56 h 117"/>
                <a:gd name="T26" fmla="*/ 106 w 107"/>
                <a:gd name="T27" fmla="*/ 67 h 117"/>
                <a:gd name="T28" fmla="*/ 106 w 107"/>
                <a:gd name="T29" fmla="*/ 74 h 117"/>
                <a:gd name="T30" fmla="*/ 102 w 107"/>
                <a:gd name="T31" fmla="*/ 80 h 117"/>
                <a:gd name="T32" fmla="*/ 101 w 107"/>
                <a:gd name="T33" fmla="*/ 88 h 117"/>
                <a:gd name="T34" fmla="*/ 95 w 107"/>
                <a:gd name="T35" fmla="*/ 88 h 117"/>
                <a:gd name="T36" fmla="*/ 91 w 107"/>
                <a:gd name="T37" fmla="*/ 86 h 117"/>
                <a:gd name="T38" fmla="*/ 81 w 107"/>
                <a:gd name="T39" fmla="*/ 88 h 117"/>
                <a:gd name="T40" fmla="*/ 76 w 107"/>
                <a:gd name="T41" fmla="*/ 83 h 117"/>
                <a:gd name="T42" fmla="*/ 71 w 107"/>
                <a:gd name="T43" fmla="*/ 77 h 117"/>
                <a:gd name="T44" fmla="*/ 69 w 107"/>
                <a:gd name="T45" fmla="*/ 84 h 117"/>
                <a:gd name="T46" fmla="*/ 56 w 107"/>
                <a:gd name="T47" fmla="*/ 89 h 117"/>
                <a:gd name="T48" fmla="*/ 54 w 107"/>
                <a:gd name="T49" fmla="*/ 94 h 117"/>
                <a:gd name="T50" fmla="*/ 55 w 107"/>
                <a:gd name="T51" fmla="*/ 102 h 117"/>
                <a:gd name="T52" fmla="*/ 59 w 107"/>
                <a:gd name="T53" fmla="*/ 110 h 117"/>
                <a:gd name="T54" fmla="*/ 50 w 107"/>
                <a:gd name="T55" fmla="*/ 109 h 117"/>
                <a:gd name="T56" fmla="*/ 42 w 107"/>
                <a:gd name="T57" fmla="*/ 114 h 117"/>
                <a:gd name="T58" fmla="*/ 33 w 107"/>
                <a:gd name="T59" fmla="*/ 104 h 117"/>
                <a:gd name="T60" fmla="*/ 22 w 107"/>
                <a:gd name="T61" fmla="*/ 94 h 117"/>
                <a:gd name="T62" fmla="*/ 21 w 107"/>
                <a:gd name="T63" fmla="*/ 91 h 117"/>
                <a:gd name="T64" fmla="*/ 26 w 107"/>
                <a:gd name="T65" fmla="*/ 91 h 117"/>
                <a:gd name="T66" fmla="*/ 23 w 107"/>
                <a:gd name="T67" fmla="*/ 90 h 117"/>
                <a:gd name="T68" fmla="*/ 17 w 107"/>
                <a:gd name="T69" fmla="*/ 89 h 117"/>
                <a:gd name="T70" fmla="*/ 9 w 107"/>
                <a:gd name="T71" fmla="*/ 78 h 117"/>
                <a:gd name="T72" fmla="*/ 13 w 107"/>
                <a:gd name="T73" fmla="*/ 80 h 117"/>
                <a:gd name="T74" fmla="*/ 13 w 107"/>
                <a:gd name="T75" fmla="*/ 77 h 117"/>
                <a:gd name="T76" fmla="*/ 9 w 107"/>
                <a:gd name="T77" fmla="*/ 75 h 117"/>
                <a:gd name="T78" fmla="*/ 6 w 107"/>
                <a:gd name="T79" fmla="*/ 69 h 117"/>
                <a:gd name="T80" fmla="*/ 11 w 107"/>
                <a:gd name="T81" fmla="*/ 75 h 117"/>
                <a:gd name="T82" fmla="*/ 13 w 107"/>
                <a:gd name="T83" fmla="*/ 71 h 117"/>
                <a:gd name="T84" fmla="*/ 9 w 107"/>
                <a:gd name="T85" fmla="*/ 70 h 117"/>
                <a:gd name="T86" fmla="*/ 7 w 107"/>
                <a:gd name="T87" fmla="*/ 69 h 117"/>
                <a:gd name="T88" fmla="*/ 4 w 107"/>
                <a:gd name="T89" fmla="*/ 62 h 117"/>
                <a:gd name="T90" fmla="*/ 0 w 107"/>
                <a:gd name="T91" fmla="*/ 56 h 117"/>
                <a:gd name="T92" fmla="*/ 3 w 107"/>
                <a:gd name="T93" fmla="*/ 57 h 117"/>
                <a:gd name="T94" fmla="*/ 6 w 107"/>
                <a:gd name="T95" fmla="*/ 55 h 117"/>
                <a:gd name="T96" fmla="*/ 11 w 107"/>
                <a:gd name="T97" fmla="*/ 44 h 117"/>
                <a:gd name="T98" fmla="*/ 11 w 107"/>
                <a:gd name="T99" fmla="*/ 39 h 117"/>
                <a:gd name="T100" fmla="*/ 17 w 107"/>
                <a:gd name="T101" fmla="*/ 42 h 117"/>
                <a:gd name="T102" fmla="*/ 24 w 107"/>
                <a:gd name="T103" fmla="*/ 41 h 117"/>
                <a:gd name="T104" fmla="*/ 16 w 107"/>
                <a:gd name="T105" fmla="*/ 39 h 117"/>
                <a:gd name="T106" fmla="*/ 11 w 107"/>
                <a:gd name="T107" fmla="*/ 32 h 117"/>
                <a:gd name="T108" fmla="*/ 15 w 107"/>
                <a:gd name="T109" fmla="*/ 34 h 117"/>
                <a:gd name="T110" fmla="*/ 15 w 107"/>
                <a:gd name="T111" fmla="*/ 25 h 117"/>
                <a:gd name="T112" fmla="*/ 22 w 107"/>
                <a:gd name="T113" fmla="*/ 26 h 117"/>
                <a:gd name="T114" fmla="*/ 48 w 107"/>
                <a:gd name="T115" fmla="*/ 24 h 117"/>
                <a:gd name="T116" fmla="*/ 54 w 107"/>
                <a:gd name="T11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7" h="117">
                  <a:moveTo>
                    <a:pt x="4" y="57"/>
                  </a:moveTo>
                  <a:lnTo>
                    <a:pt x="4" y="57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6"/>
                  </a:lnTo>
                  <a:lnTo>
                    <a:pt x="4" y="57"/>
                  </a:lnTo>
                  <a:close/>
                  <a:moveTo>
                    <a:pt x="56" y="0"/>
                  </a:moveTo>
                  <a:lnTo>
                    <a:pt x="58" y="0"/>
                  </a:lnTo>
                  <a:lnTo>
                    <a:pt x="59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2" y="0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6" y="0"/>
                  </a:lnTo>
                  <a:lnTo>
                    <a:pt x="67" y="0"/>
                  </a:lnTo>
                  <a:lnTo>
                    <a:pt x="68" y="0"/>
                  </a:lnTo>
                  <a:lnTo>
                    <a:pt x="69" y="0"/>
                  </a:lnTo>
                  <a:lnTo>
                    <a:pt x="71" y="0"/>
                  </a:lnTo>
                  <a:lnTo>
                    <a:pt x="71" y="2"/>
                  </a:lnTo>
                  <a:lnTo>
                    <a:pt x="72" y="0"/>
                  </a:lnTo>
                  <a:lnTo>
                    <a:pt x="72" y="2"/>
                  </a:lnTo>
                  <a:lnTo>
                    <a:pt x="74" y="2"/>
                  </a:lnTo>
                  <a:lnTo>
                    <a:pt x="75" y="2"/>
                  </a:lnTo>
                  <a:lnTo>
                    <a:pt x="76" y="2"/>
                  </a:lnTo>
                  <a:lnTo>
                    <a:pt x="78" y="2"/>
                  </a:lnTo>
                  <a:lnTo>
                    <a:pt x="79" y="2"/>
                  </a:lnTo>
                  <a:lnTo>
                    <a:pt x="80" y="2"/>
                  </a:lnTo>
                  <a:lnTo>
                    <a:pt x="81" y="2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84" y="2"/>
                  </a:lnTo>
                  <a:lnTo>
                    <a:pt x="85" y="2"/>
                  </a:lnTo>
                  <a:lnTo>
                    <a:pt x="85" y="3"/>
                  </a:lnTo>
                  <a:lnTo>
                    <a:pt x="85" y="4"/>
                  </a:lnTo>
                  <a:lnTo>
                    <a:pt x="85" y="5"/>
                  </a:lnTo>
                  <a:lnTo>
                    <a:pt x="85" y="6"/>
                  </a:lnTo>
                  <a:lnTo>
                    <a:pt x="84" y="6"/>
                  </a:lnTo>
                  <a:lnTo>
                    <a:pt x="84" y="7"/>
                  </a:lnTo>
                  <a:lnTo>
                    <a:pt x="82" y="9"/>
                  </a:lnTo>
                  <a:lnTo>
                    <a:pt x="84" y="9"/>
                  </a:lnTo>
                  <a:lnTo>
                    <a:pt x="84" y="10"/>
                  </a:lnTo>
                  <a:lnTo>
                    <a:pt x="82" y="10"/>
                  </a:lnTo>
                  <a:lnTo>
                    <a:pt x="82" y="11"/>
                  </a:lnTo>
                  <a:lnTo>
                    <a:pt x="82" y="12"/>
                  </a:lnTo>
                  <a:lnTo>
                    <a:pt x="82" y="13"/>
                  </a:lnTo>
                  <a:lnTo>
                    <a:pt x="82" y="15"/>
                  </a:lnTo>
                  <a:lnTo>
                    <a:pt x="82" y="16"/>
                  </a:lnTo>
                  <a:lnTo>
                    <a:pt x="84" y="16"/>
                  </a:lnTo>
                  <a:lnTo>
                    <a:pt x="84" y="17"/>
                  </a:lnTo>
                  <a:lnTo>
                    <a:pt x="84" y="18"/>
                  </a:lnTo>
                  <a:lnTo>
                    <a:pt x="84" y="18"/>
                  </a:lnTo>
                  <a:lnTo>
                    <a:pt x="85" y="18"/>
                  </a:lnTo>
                  <a:lnTo>
                    <a:pt x="84" y="18"/>
                  </a:lnTo>
                  <a:lnTo>
                    <a:pt x="84" y="19"/>
                  </a:lnTo>
                  <a:lnTo>
                    <a:pt x="82" y="19"/>
                  </a:lnTo>
                  <a:lnTo>
                    <a:pt x="84" y="20"/>
                  </a:lnTo>
                  <a:lnTo>
                    <a:pt x="85" y="20"/>
                  </a:lnTo>
                  <a:lnTo>
                    <a:pt x="86" y="19"/>
                  </a:lnTo>
                  <a:lnTo>
                    <a:pt x="87" y="19"/>
                  </a:lnTo>
                  <a:lnTo>
                    <a:pt x="88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8"/>
                  </a:lnTo>
                  <a:lnTo>
                    <a:pt x="91" y="18"/>
                  </a:lnTo>
                  <a:lnTo>
                    <a:pt x="92" y="18"/>
                  </a:lnTo>
                  <a:lnTo>
                    <a:pt x="92" y="18"/>
                  </a:lnTo>
                  <a:lnTo>
                    <a:pt x="93" y="18"/>
                  </a:lnTo>
                  <a:lnTo>
                    <a:pt x="93" y="17"/>
                  </a:lnTo>
                  <a:lnTo>
                    <a:pt x="94" y="17"/>
                  </a:lnTo>
                  <a:lnTo>
                    <a:pt x="98" y="18"/>
                  </a:lnTo>
                  <a:lnTo>
                    <a:pt x="99" y="18"/>
                  </a:lnTo>
                  <a:lnTo>
                    <a:pt x="100" y="18"/>
                  </a:lnTo>
                  <a:lnTo>
                    <a:pt x="101" y="18"/>
                  </a:lnTo>
                  <a:lnTo>
                    <a:pt x="101" y="18"/>
                  </a:lnTo>
                  <a:lnTo>
                    <a:pt x="102" y="18"/>
                  </a:lnTo>
                  <a:lnTo>
                    <a:pt x="102" y="19"/>
                  </a:lnTo>
                  <a:lnTo>
                    <a:pt x="102" y="20"/>
                  </a:lnTo>
                  <a:lnTo>
                    <a:pt x="102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5" y="23"/>
                  </a:lnTo>
                  <a:lnTo>
                    <a:pt x="105" y="24"/>
                  </a:lnTo>
                  <a:lnTo>
                    <a:pt x="105" y="25"/>
                  </a:lnTo>
                  <a:lnTo>
                    <a:pt x="106" y="25"/>
                  </a:lnTo>
                  <a:lnTo>
                    <a:pt x="106" y="26"/>
                  </a:lnTo>
                  <a:lnTo>
                    <a:pt x="107" y="26"/>
                  </a:lnTo>
                  <a:lnTo>
                    <a:pt x="106" y="26"/>
                  </a:lnTo>
                  <a:lnTo>
                    <a:pt x="106" y="28"/>
                  </a:lnTo>
                  <a:lnTo>
                    <a:pt x="106" y="29"/>
                  </a:lnTo>
                  <a:lnTo>
                    <a:pt x="105" y="30"/>
                  </a:lnTo>
                  <a:lnTo>
                    <a:pt x="105" y="31"/>
                  </a:lnTo>
                  <a:lnTo>
                    <a:pt x="104" y="31"/>
                  </a:lnTo>
                  <a:lnTo>
                    <a:pt x="104" y="32"/>
                  </a:lnTo>
                  <a:lnTo>
                    <a:pt x="102" y="34"/>
                  </a:lnTo>
                  <a:lnTo>
                    <a:pt x="101" y="34"/>
                  </a:lnTo>
                  <a:lnTo>
                    <a:pt x="100" y="34"/>
                  </a:lnTo>
                  <a:lnTo>
                    <a:pt x="99" y="34"/>
                  </a:lnTo>
                  <a:lnTo>
                    <a:pt x="99" y="35"/>
                  </a:lnTo>
                  <a:lnTo>
                    <a:pt x="99" y="36"/>
                  </a:lnTo>
                  <a:lnTo>
                    <a:pt x="97" y="37"/>
                  </a:lnTo>
                  <a:lnTo>
                    <a:pt x="95" y="38"/>
                  </a:lnTo>
                  <a:lnTo>
                    <a:pt x="95" y="39"/>
                  </a:lnTo>
                  <a:lnTo>
                    <a:pt x="95" y="41"/>
                  </a:lnTo>
                  <a:lnTo>
                    <a:pt x="95" y="42"/>
                  </a:lnTo>
                  <a:lnTo>
                    <a:pt x="95" y="43"/>
                  </a:lnTo>
                  <a:lnTo>
                    <a:pt x="97" y="43"/>
                  </a:lnTo>
                  <a:lnTo>
                    <a:pt x="97" y="44"/>
                  </a:lnTo>
                  <a:lnTo>
                    <a:pt x="97" y="45"/>
                  </a:lnTo>
                  <a:lnTo>
                    <a:pt x="95" y="45"/>
                  </a:lnTo>
                  <a:lnTo>
                    <a:pt x="94" y="47"/>
                  </a:lnTo>
                  <a:lnTo>
                    <a:pt x="94" y="47"/>
                  </a:lnTo>
                  <a:lnTo>
                    <a:pt x="95" y="48"/>
                  </a:lnTo>
                  <a:lnTo>
                    <a:pt x="97" y="48"/>
                  </a:lnTo>
                  <a:lnTo>
                    <a:pt x="98" y="48"/>
                  </a:lnTo>
                  <a:lnTo>
                    <a:pt x="99" y="48"/>
                  </a:lnTo>
                  <a:lnTo>
                    <a:pt x="100" y="48"/>
                  </a:lnTo>
                  <a:lnTo>
                    <a:pt x="100" y="49"/>
                  </a:lnTo>
                  <a:lnTo>
                    <a:pt x="100" y="50"/>
                  </a:lnTo>
                  <a:lnTo>
                    <a:pt x="101" y="51"/>
                  </a:lnTo>
                  <a:lnTo>
                    <a:pt x="102" y="51"/>
                  </a:lnTo>
                  <a:lnTo>
                    <a:pt x="104" y="51"/>
                  </a:lnTo>
                  <a:lnTo>
                    <a:pt x="105" y="51"/>
                  </a:lnTo>
                  <a:lnTo>
                    <a:pt x="105" y="52"/>
                  </a:lnTo>
                  <a:lnTo>
                    <a:pt x="106" y="52"/>
                  </a:lnTo>
                  <a:lnTo>
                    <a:pt x="106" y="54"/>
                  </a:lnTo>
                  <a:lnTo>
                    <a:pt x="107" y="54"/>
                  </a:lnTo>
                  <a:lnTo>
                    <a:pt x="107" y="55"/>
                  </a:lnTo>
                  <a:lnTo>
                    <a:pt x="107" y="56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6" y="60"/>
                  </a:lnTo>
                  <a:lnTo>
                    <a:pt x="106" y="61"/>
                  </a:lnTo>
                  <a:lnTo>
                    <a:pt x="106" y="62"/>
                  </a:lnTo>
                  <a:lnTo>
                    <a:pt x="105" y="62"/>
                  </a:lnTo>
                  <a:lnTo>
                    <a:pt x="105" y="63"/>
                  </a:lnTo>
                  <a:lnTo>
                    <a:pt x="106" y="64"/>
                  </a:lnTo>
                  <a:lnTo>
                    <a:pt x="106" y="65"/>
                  </a:lnTo>
                  <a:lnTo>
                    <a:pt x="106" y="67"/>
                  </a:lnTo>
                  <a:lnTo>
                    <a:pt x="107" y="67"/>
                  </a:lnTo>
                  <a:lnTo>
                    <a:pt x="107" y="68"/>
                  </a:lnTo>
                  <a:lnTo>
                    <a:pt x="106" y="68"/>
                  </a:lnTo>
                  <a:lnTo>
                    <a:pt x="106" y="69"/>
                  </a:lnTo>
                  <a:lnTo>
                    <a:pt x="107" y="70"/>
                  </a:lnTo>
                  <a:lnTo>
                    <a:pt x="106" y="71"/>
                  </a:lnTo>
                  <a:lnTo>
                    <a:pt x="106" y="73"/>
                  </a:lnTo>
                  <a:lnTo>
                    <a:pt x="107" y="73"/>
                  </a:lnTo>
                  <a:lnTo>
                    <a:pt x="106" y="73"/>
                  </a:lnTo>
                  <a:lnTo>
                    <a:pt x="106" y="74"/>
                  </a:lnTo>
                  <a:lnTo>
                    <a:pt x="105" y="74"/>
                  </a:lnTo>
                  <a:lnTo>
                    <a:pt x="105" y="75"/>
                  </a:lnTo>
                  <a:lnTo>
                    <a:pt x="106" y="75"/>
                  </a:lnTo>
                  <a:lnTo>
                    <a:pt x="106" y="75"/>
                  </a:lnTo>
                  <a:lnTo>
                    <a:pt x="106" y="77"/>
                  </a:lnTo>
                  <a:lnTo>
                    <a:pt x="105" y="77"/>
                  </a:lnTo>
                  <a:lnTo>
                    <a:pt x="106" y="78"/>
                  </a:lnTo>
                  <a:lnTo>
                    <a:pt x="105" y="78"/>
                  </a:lnTo>
                  <a:lnTo>
                    <a:pt x="105" y="80"/>
                  </a:lnTo>
                  <a:lnTo>
                    <a:pt x="102" y="80"/>
                  </a:lnTo>
                  <a:lnTo>
                    <a:pt x="102" y="81"/>
                  </a:lnTo>
                  <a:lnTo>
                    <a:pt x="102" y="82"/>
                  </a:lnTo>
                  <a:lnTo>
                    <a:pt x="102" y="83"/>
                  </a:lnTo>
                  <a:lnTo>
                    <a:pt x="101" y="83"/>
                  </a:lnTo>
                  <a:lnTo>
                    <a:pt x="101" y="84"/>
                  </a:lnTo>
                  <a:lnTo>
                    <a:pt x="100" y="84"/>
                  </a:lnTo>
                  <a:lnTo>
                    <a:pt x="100" y="86"/>
                  </a:lnTo>
                  <a:lnTo>
                    <a:pt x="102" y="87"/>
                  </a:lnTo>
                  <a:lnTo>
                    <a:pt x="102" y="88"/>
                  </a:lnTo>
                  <a:lnTo>
                    <a:pt x="101" y="88"/>
                  </a:lnTo>
                  <a:lnTo>
                    <a:pt x="100" y="88"/>
                  </a:lnTo>
                  <a:lnTo>
                    <a:pt x="100" y="89"/>
                  </a:lnTo>
                  <a:lnTo>
                    <a:pt x="100" y="90"/>
                  </a:lnTo>
                  <a:lnTo>
                    <a:pt x="99" y="90"/>
                  </a:lnTo>
                  <a:lnTo>
                    <a:pt x="98" y="90"/>
                  </a:lnTo>
                  <a:lnTo>
                    <a:pt x="97" y="90"/>
                  </a:lnTo>
                  <a:lnTo>
                    <a:pt x="95" y="90"/>
                  </a:lnTo>
                  <a:lnTo>
                    <a:pt x="94" y="89"/>
                  </a:lnTo>
                  <a:lnTo>
                    <a:pt x="95" y="89"/>
                  </a:lnTo>
                  <a:lnTo>
                    <a:pt x="95" y="88"/>
                  </a:lnTo>
                  <a:lnTo>
                    <a:pt x="95" y="87"/>
                  </a:lnTo>
                  <a:lnTo>
                    <a:pt x="95" y="86"/>
                  </a:lnTo>
                  <a:lnTo>
                    <a:pt x="94" y="86"/>
                  </a:lnTo>
                  <a:lnTo>
                    <a:pt x="94" y="84"/>
                  </a:lnTo>
                  <a:lnTo>
                    <a:pt x="94" y="83"/>
                  </a:lnTo>
                  <a:lnTo>
                    <a:pt x="93" y="83"/>
                  </a:lnTo>
                  <a:lnTo>
                    <a:pt x="93" y="82"/>
                  </a:lnTo>
                  <a:lnTo>
                    <a:pt x="92" y="83"/>
                  </a:lnTo>
                  <a:lnTo>
                    <a:pt x="92" y="84"/>
                  </a:lnTo>
                  <a:lnTo>
                    <a:pt x="91" y="86"/>
                  </a:lnTo>
                  <a:lnTo>
                    <a:pt x="91" y="87"/>
                  </a:lnTo>
                  <a:lnTo>
                    <a:pt x="89" y="87"/>
                  </a:lnTo>
                  <a:lnTo>
                    <a:pt x="89" y="88"/>
                  </a:lnTo>
                  <a:lnTo>
                    <a:pt x="89" y="88"/>
                  </a:lnTo>
                  <a:lnTo>
                    <a:pt x="88" y="89"/>
                  </a:lnTo>
                  <a:lnTo>
                    <a:pt x="87" y="89"/>
                  </a:lnTo>
                  <a:lnTo>
                    <a:pt x="86" y="89"/>
                  </a:lnTo>
                  <a:lnTo>
                    <a:pt x="84" y="88"/>
                  </a:lnTo>
                  <a:lnTo>
                    <a:pt x="82" y="88"/>
                  </a:lnTo>
                  <a:lnTo>
                    <a:pt x="81" y="88"/>
                  </a:lnTo>
                  <a:lnTo>
                    <a:pt x="80" y="87"/>
                  </a:lnTo>
                  <a:lnTo>
                    <a:pt x="79" y="88"/>
                  </a:lnTo>
                  <a:lnTo>
                    <a:pt x="79" y="87"/>
                  </a:lnTo>
                  <a:lnTo>
                    <a:pt x="80" y="87"/>
                  </a:lnTo>
                  <a:lnTo>
                    <a:pt x="80" y="86"/>
                  </a:lnTo>
                  <a:lnTo>
                    <a:pt x="79" y="86"/>
                  </a:lnTo>
                  <a:lnTo>
                    <a:pt x="79" y="84"/>
                  </a:lnTo>
                  <a:lnTo>
                    <a:pt x="78" y="84"/>
                  </a:lnTo>
                  <a:lnTo>
                    <a:pt x="78" y="83"/>
                  </a:lnTo>
                  <a:lnTo>
                    <a:pt x="76" y="83"/>
                  </a:lnTo>
                  <a:lnTo>
                    <a:pt x="76" y="82"/>
                  </a:lnTo>
                  <a:lnTo>
                    <a:pt x="78" y="82"/>
                  </a:lnTo>
                  <a:lnTo>
                    <a:pt x="76" y="82"/>
                  </a:lnTo>
                  <a:lnTo>
                    <a:pt x="76" y="81"/>
                  </a:lnTo>
                  <a:lnTo>
                    <a:pt x="76" y="80"/>
                  </a:lnTo>
                  <a:lnTo>
                    <a:pt x="75" y="78"/>
                  </a:lnTo>
                  <a:lnTo>
                    <a:pt x="74" y="78"/>
                  </a:lnTo>
                  <a:lnTo>
                    <a:pt x="73" y="77"/>
                  </a:lnTo>
                  <a:lnTo>
                    <a:pt x="72" y="77"/>
                  </a:lnTo>
                  <a:lnTo>
                    <a:pt x="71" y="77"/>
                  </a:lnTo>
                  <a:lnTo>
                    <a:pt x="71" y="78"/>
                  </a:lnTo>
                  <a:lnTo>
                    <a:pt x="69" y="78"/>
                  </a:lnTo>
                  <a:lnTo>
                    <a:pt x="69" y="80"/>
                  </a:lnTo>
                  <a:lnTo>
                    <a:pt x="69" y="78"/>
                  </a:lnTo>
                  <a:lnTo>
                    <a:pt x="68" y="78"/>
                  </a:lnTo>
                  <a:lnTo>
                    <a:pt x="68" y="81"/>
                  </a:lnTo>
                  <a:lnTo>
                    <a:pt x="68" y="82"/>
                  </a:lnTo>
                  <a:lnTo>
                    <a:pt x="69" y="82"/>
                  </a:lnTo>
                  <a:lnTo>
                    <a:pt x="69" y="83"/>
                  </a:lnTo>
                  <a:lnTo>
                    <a:pt x="69" y="84"/>
                  </a:lnTo>
                  <a:lnTo>
                    <a:pt x="69" y="86"/>
                  </a:lnTo>
                  <a:lnTo>
                    <a:pt x="68" y="87"/>
                  </a:lnTo>
                  <a:lnTo>
                    <a:pt x="69" y="87"/>
                  </a:lnTo>
                  <a:lnTo>
                    <a:pt x="61" y="89"/>
                  </a:lnTo>
                  <a:lnTo>
                    <a:pt x="61" y="88"/>
                  </a:lnTo>
                  <a:lnTo>
                    <a:pt x="60" y="87"/>
                  </a:lnTo>
                  <a:lnTo>
                    <a:pt x="59" y="88"/>
                  </a:lnTo>
                  <a:lnTo>
                    <a:pt x="58" y="88"/>
                  </a:lnTo>
                  <a:lnTo>
                    <a:pt x="56" y="88"/>
                  </a:lnTo>
                  <a:lnTo>
                    <a:pt x="56" y="89"/>
                  </a:lnTo>
                  <a:lnTo>
                    <a:pt x="56" y="88"/>
                  </a:lnTo>
                  <a:lnTo>
                    <a:pt x="55" y="88"/>
                  </a:lnTo>
                  <a:lnTo>
                    <a:pt x="54" y="87"/>
                  </a:lnTo>
                  <a:lnTo>
                    <a:pt x="53" y="87"/>
                  </a:lnTo>
                  <a:lnTo>
                    <a:pt x="53" y="88"/>
                  </a:lnTo>
                  <a:lnTo>
                    <a:pt x="53" y="89"/>
                  </a:lnTo>
                  <a:lnTo>
                    <a:pt x="53" y="90"/>
                  </a:lnTo>
                  <a:lnTo>
                    <a:pt x="54" y="91"/>
                  </a:lnTo>
                  <a:lnTo>
                    <a:pt x="54" y="93"/>
                  </a:lnTo>
                  <a:lnTo>
                    <a:pt x="54" y="94"/>
                  </a:lnTo>
                  <a:lnTo>
                    <a:pt x="52" y="96"/>
                  </a:lnTo>
                  <a:lnTo>
                    <a:pt x="52" y="97"/>
                  </a:lnTo>
                  <a:lnTo>
                    <a:pt x="53" y="97"/>
                  </a:lnTo>
                  <a:lnTo>
                    <a:pt x="54" y="96"/>
                  </a:lnTo>
                  <a:lnTo>
                    <a:pt x="54" y="97"/>
                  </a:lnTo>
                  <a:lnTo>
                    <a:pt x="55" y="99"/>
                  </a:lnTo>
                  <a:lnTo>
                    <a:pt x="56" y="100"/>
                  </a:lnTo>
                  <a:lnTo>
                    <a:pt x="56" y="101"/>
                  </a:lnTo>
                  <a:lnTo>
                    <a:pt x="55" y="101"/>
                  </a:lnTo>
                  <a:lnTo>
                    <a:pt x="55" y="102"/>
                  </a:lnTo>
                  <a:lnTo>
                    <a:pt x="55" y="103"/>
                  </a:lnTo>
                  <a:lnTo>
                    <a:pt x="56" y="103"/>
                  </a:lnTo>
                  <a:lnTo>
                    <a:pt x="58" y="103"/>
                  </a:lnTo>
                  <a:lnTo>
                    <a:pt x="59" y="104"/>
                  </a:lnTo>
                  <a:lnTo>
                    <a:pt x="60" y="104"/>
                  </a:lnTo>
                  <a:lnTo>
                    <a:pt x="60" y="106"/>
                  </a:lnTo>
                  <a:lnTo>
                    <a:pt x="59" y="107"/>
                  </a:lnTo>
                  <a:lnTo>
                    <a:pt x="58" y="109"/>
                  </a:lnTo>
                  <a:lnTo>
                    <a:pt x="58" y="110"/>
                  </a:lnTo>
                  <a:lnTo>
                    <a:pt x="59" y="110"/>
                  </a:lnTo>
                  <a:lnTo>
                    <a:pt x="60" y="112"/>
                  </a:lnTo>
                  <a:lnTo>
                    <a:pt x="59" y="112"/>
                  </a:lnTo>
                  <a:lnTo>
                    <a:pt x="59" y="113"/>
                  </a:lnTo>
                  <a:lnTo>
                    <a:pt x="58" y="113"/>
                  </a:lnTo>
                  <a:lnTo>
                    <a:pt x="56" y="113"/>
                  </a:lnTo>
                  <a:lnTo>
                    <a:pt x="55" y="113"/>
                  </a:lnTo>
                  <a:lnTo>
                    <a:pt x="54" y="112"/>
                  </a:lnTo>
                  <a:lnTo>
                    <a:pt x="53" y="109"/>
                  </a:lnTo>
                  <a:lnTo>
                    <a:pt x="52" y="109"/>
                  </a:lnTo>
                  <a:lnTo>
                    <a:pt x="50" y="109"/>
                  </a:lnTo>
                  <a:lnTo>
                    <a:pt x="49" y="110"/>
                  </a:lnTo>
                  <a:lnTo>
                    <a:pt x="48" y="110"/>
                  </a:lnTo>
                  <a:lnTo>
                    <a:pt x="48" y="112"/>
                  </a:lnTo>
                  <a:lnTo>
                    <a:pt x="47" y="112"/>
                  </a:lnTo>
                  <a:lnTo>
                    <a:pt x="46" y="113"/>
                  </a:lnTo>
                  <a:lnTo>
                    <a:pt x="45" y="116"/>
                  </a:lnTo>
                  <a:lnTo>
                    <a:pt x="45" y="117"/>
                  </a:lnTo>
                  <a:lnTo>
                    <a:pt x="43" y="116"/>
                  </a:lnTo>
                  <a:lnTo>
                    <a:pt x="42" y="115"/>
                  </a:lnTo>
                  <a:lnTo>
                    <a:pt x="42" y="114"/>
                  </a:lnTo>
                  <a:lnTo>
                    <a:pt x="41" y="114"/>
                  </a:lnTo>
                  <a:lnTo>
                    <a:pt x="41" y="113"/>
                  </a:lnTo>
                  <a:lnTo>
                    <a:pt x="41" y="112"/>
                  </a:lnTo>
                  <a:lnTo>
                    <a:pt x="37" y="110"/>
                  </a:lnTo>
                  <a:lnTo>
                    <a:pt x="35" y="108"/>
                  </a:lnTo>
                  <a:lnTo>
                    <a:pt x="35" y="107"/>
                  </a:lnTo>
                  <a:lnTo>
                    <a:pt x="35" y="106"/>
                  </a:lnTo>
                  <a:lnTo>
                    <a:pt x="35" y="104"/>
                  </a:lnTo>
                  <a:lnTo>
                    <a:pt x="34" y="104"/>
                  </a:lnTo>
                  <a:lnTo>
                    <a:pt x="33" y="104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3" y="102"/>
                  </a:lnTo>
                  <a:lnTo>
                    <a:pt x="30" y="101"/>
                  </a:lnTo>
                  <a:lnTo>
                    <a:pt x="28" y="99"/>
                  </a:lnTo>
                  <a:lnTo>
                    <a:pt x="27" y="99"/>
                  </a:lnTo>
                  <a:lnTo>
                    <a:pt x="24" y="96"/>
                  </a:lnTo>
                  <a:lnTo>
                    <a:pt x="23" y="95"/>
                  </a:lnTo>
                  <a:lnTo>
                    <a:pt x="22" y="94"/>
                  </a:lnTo>
                  <a:lnTo>
                    <a:pt x="19" y="90"/>
                  </a:lnTo>
                  <a:lnTo>
                    <a:pt x="17" y="89"/>
                  </a:lnTo>
                  <a:lnTo>
                    <a:pt x="19" y="89"/>
                  </a:lnTo>
                  <a:lnTo>
                    <a:pt x="19" y="90"/>
                  </a:lnTo>
                  <a:lnTo>
                    <a:pt x="20" y="90"/>
                  </a:lnTo>
                  <a:lnTo>
                    <a:pt x="21" y="89"/>
                  </a:lnTo>
                  <a:lnTo>
                    <a:pt x="21" y="90"/>
                  </a:lnTo>
                  <a:lnTo>
                    <a:pt x="20" y="90"/>
                  </a:lnTo>
                  <a:lnTo>
                    <a:pt x="21" y="90"/>
                  </a:lnTo>
                  <a:lnTo>
                    <a:pt x="21" y="91"/>
                  </a:lnTo>
                  <a:lnTo>
                    <a:pt x="22" y="91"/>
                  </a:lnTo>
                  <a:lnTo>
                    <a:pt x="22" y="93"/>
                  </a:lnTo>
                  <a:lnTo>
                    <a:pt x="22" y="91"/>
                  </a:lnTo>
                  <a:lnTo>
                    <a:pt x="23" y="91"/>
                  </a:lnTo>
                  <a:lnTo>
                    <a:pt x="23" y="93"/>
                  </a:lnTo>
                  <a:lnTo>
                    <a:pt x="24" y="93"/>
                  </a:lnTo>
                  <a:lnTo>
                    <a:pt x="24" y="91"/>
                  </a:lnTo>
                  <a:lnTo>
                    <a:pt x="26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6" y="90"/>
                  </a:lnTo>
                  <a:lnTo>
                    <a:pt x="24" y="90"/>
                  </a:lnTo>
                  <a:lnTo>
                    <a:pt x="26" y="90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3" y="90"/>
                  </a:lnTo>
                  <a:lnTo>
                    <a:pt x="23" y="91"/>
                  </a:lnTo>
                  <a:lnTo>
                    <a:pt x="22" y="90"/>
                  </a:lnTo>
                  <a:lnTo>
                    <a:pt x="23" y="90"/>
                  </a:lnTo>
                  <a:lnTo>
                    <a:pt x="22" y="90"/>
                  </a:lnTo>
                  <a:lnTo>
                    <a:pt x="22" y="89"/>
                  </a:lnTo>
                  <a:lnTo>
                    <a:pt x="22" y="90"/>
                  </a:lnTo>
                  <a:lnTo>
                    <a:pt x="21" y="89"/>
                  </a:lnTo>
                  <a:lnTo>
                    <a:pt x="20" y="89"/>
                  </a:lnTo>
                  <a:lnTo>
                    <a:pt x="19" y="90"/>
                  </a:lnTo>
                  <a:lnTo>
                    <a:pt x="19" y="89"/>
                  </a:lnTo>
                  <a:lnTo>
                    <a:pt x="19" y="88"/>
                  </a:lnTo>
                  <a:lnTo>
                    <a:pt x="17" y="88"/>
                  </a:lnTo>
                  <a:lnTo>
                    <a:pt x="17" y="89"/>
                  </a:lnTo>
                  <a:lnTo>
                    <a:pt x="16" y="88"/>
                  </a:lnTo>
                  <a:lnTo>
                    <a:pt x="17" y="89"/>
                  </a:lnTo>
                  <a:lnTo>
                    <a:pt x="16" y="88"/>
                  </a:lnTo>
                  <a:lnTo>
                    <a:pt x="15" y="87"/>
                  </a:lnTo>
                  <a:lnTo>
                    <a:pt x="15" y="84"/>
                  </a:lnTo>
                  <a:lnTo>
                    <a:pt x="13" y="82"/>
                  </a:lnTo>
                  <a:lnTo>
                    <a:pt x="11" y="81"/>
                  </a:lnTo>
                  <a:lnTo>
                    <a:pt x="11" y="80"/>
                  </a:lnTo>
                  <a:lnTo>
                    <a:pt x="10" y="78"/>
                  </a:lnTo>
                  <a:lnTo>
                    <a:pt x="9" y="78"/>
                  </a:lnTo>
                  <a:lnTo>
                    <a:pt x="9" y="77"/>
                  </a:lnTo>
                  <a:lnTo>
                    <a:pt x="9" y="78"/>
                  </a:lnTo>
                  <a:lnTo>
                    <a:pt x="10" y="78"/>
                  </a:lnTo>
                  <a:lnTo>
                    <a:pt x="11" y="78"/>
                  </a:lnTo>
                  <a:lnTo>
                    <a:pt x="10" y="78"/>
                  </a:lnTo>
                  <a:lnTo>
                    <a:pt x="11" y="78"/>
                  </a:lnTo>
                  <a:lnTo>
                    <a:pt x="11" y="80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3" y="80"/>
                  </a:lnTo>
                  <a:lnTo>
                    <a:pt x="14" y="80"/>
                  </a:lnTo>
                  <a:lnTo>
                    <a:pt x="13" y="80"/>
                  </a:lnTo>
                  <a:lnTo>
                    <a:pt x="13" y="81"/>
                  </a:lnTo>
                  <a:lnTo>
                    <a:pt x="14" y="81"/>
                  </a:lnTo>
                  <a:lnTo>
                    <a:pt x="15" y="82"/>
                  </a:lnTo>
                  <a:lnTo>
                    <a:pt x="15" y="81"/>
                  </a:lnTo>
                  <a:lnTo>
                    <a:pt x="14" y="81"/>
                  </a:lnTo>
                  <a:lnTo>
                    <a:pt x="14" y="80"/>
                  </a:lnTo>
                  <a:lnTo>
                    <a:pt x="14" y="78"/>
                  </a:lnTo>
                  <a:lnTo>
                    <a:pt x="13" y="77"/>
                  </a:lnTo>
                  <a:lnTo>
                    <a:pt x="13" y="78"/>
                  </a:lnTo>
                  <a:lnTo>
                    <a:pt x="13" y="77"/>
                  </a:lnTo>
                  <a:lnTo>
                    <a:pt x="13" y="78"/>
                  </a:lnTo>
                  <a:lnTo>
                    <a:pt x="11" y="77"/>
                  </a:lnTo>
                  <a:lnTo>
                    <a:pt x="10" y="77"/>
                  </a:lnTo>
                  <a:lnTo>
                    <a:pt x="10" y="78"/>
                  </a:lnTo>
                  <a:lnTo>
                    <a:pt x="10" y="77"/>
                  </a:lnTo>
                  <a:lnTo>
                    <a:pt x="9" y="77"/>
                  </a:lnTo>
                  <a:lnTo>
                    <a:pt x="9" y="76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8" y="74"/>
                  </a:lnTo>
                  <a:lnTo>
                    <a:pt x="8" y="73"/>
                  </a:lnTo>
                  <a:lnTo>
                    <a:pt x="7" y="71"/>
                  </a:lnTo>
                  <a:lnTo>
                    <a:pt x="4" y="69"/>
                  </a:lnTo>
                  <a:lnTo>
                    <a:pt x="4" y="68"/>
                  </a:lnTo>
                  <a:lnTo>
                    <a:pt x="4" y="67"/>
                  </a:lnTo>
                  <a:lnTo>
                    <a:pt x="4" y="68"/>
                  </a:lnTo>
                  <a:lnTo>
                    <a:pt x="4" y="69"/>
                  </a:lnTo>
                  <a:lnTo>
                    <a:pt x="6" y="69"/>
                  </a:lnTo>
                  <a:lnTo>
                    <a:pt x="6" y="70"/>
                  </a:lnTo>
                  <a:lnTo>
                    <a:pt x="7" y="70"/>
                  </a:lnTo>
                  <a:lnTo>
                    <a:pt x="7" y="71"/>
                  </a:lnTo>
                  <a:lnTo>
                    <a:pt x="8" y="71"/>
                  </a:lnTo>
                  <a:lnTo>
                    <a:pt x="9" y="73"/>
                  </a:lnTo>
                  <a:lnTo>
                    <a:pt x="9" y="75"/>
                  </a:lnTo>
                  <a:lnTo>
                    <a:pt x="10" y="75"/>
                  </a:lnTo>
                  <a:lnTo>
                    <a:pt x="9" y="75"/>
                  </a:lnTo>
                  <a:lnTo>
                    <a:pt x="10" y="75"/>
                  </a:lnTo>
                  <a:lnTo>
                    <a:pt x="11" y="75"/>
                  </a:lnTo>
                  <a:lnTo>
                    <a:pt x="11" y="74"/>
                  </a:lnTo>
                  <a:lnTo>
                    <a:pt x="11" y="75"/>
                  </a:lnTo>
                  <a:lnTo>
                    <a:pt x="13" y="75"/>
                  </a:lnTo>
                  <a:lnTo>
                    <a:pt x="13" y="74"/>
                  </a:lnTo>
                  <a:lnTo>
                    <a:pt x="14" y="74"/>
                  </a:lnTo>
                  <a:lnTo>
                    <a:pt x="15" y="74"/>
                  </a:lnTo>
                  <a:lnTo>
                    <a:pt x="14" y="74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3" y="71"/>
                  </a:lnTo>
                  <a:lnTo>
                    <a:pt x="13" y="73"/>
                  </a:lnTo>
                  <a:lnTo>
                    <a:pt x="11" y="73"/>
                  </a:lnTo>
                  <a:lnTo>
                    <a:pt x="11" y="74"/>
                  </a:lnTo>
                  <a:lnTo>
                    <a:pt x="10" y="74"/>
                  </a:lnTo>
                  <a:lnTo>
                    <a:pt x="9" y="74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10" y="71"/>
                  </a:lnTo>
                  <a:lnTo>
                    <a:pt x="10" y="70"/>
                  </a:lnTo>
                  <a:lnTo>
                    <a:pt x="9" y="70"/>
                  </a:lnTo>
                  <a:lnTo>
                    <a:pt x="10" y="70"/>
                  </a:lnTo>
                  <a:lnTo>
                    <a:pt x="11" y="69"/>
                  </a:lnTo>
                  <a:lnTo>
                    <a:pt x="10" y="68"/>
                  </a:lnTo>
                  <a:lnTo>
                    <a:pt x="10" y="69"/>
                  </a:lnTo>
                  <a:lnTo>
                    <a:pt x="10" y="70"/>
                  </a:lnTo>
                  <a:lnTo>
                    <a:pt x="9" y="69"/>
                  </a:lnTo>
                  <a:lnTo>
                    <a:pt x="9" y="70"/>
                  </a:lnTo>
                  <a:lnTo>
                    <a:pt x="8" y="70"/>
                  </a:lnTo>
                  <a:lnTo>
                    <a:pt x="7" y="70"/>
                  </a:lnTo>
                  <a:lnTo>
                    <a:pt x="7" y="69"/>
                  </a:lnTo>
                  <a:lnTo>
                    <a:pt x="6" y="69"/>
                  </a:lnTo>
                  <a:lnTo>
                    <a:pt x="6" y="68"/>
                  </a:lnTo>
                  <a:lnTo>
                    <a:pt x="4" y="68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4"/>
                  </a:lnTo>
                  <a:lnTo>
                    <a:pt x="3" y="62"/>
                  </a:lnTo>
                  <a:lnTo>
                    <a:pt x="4" y="62"/>
                  </a:lnTo>
                  <a:lnTo>
                    <a:pt x="3" y="62"/>
                  </a:lnTo>
                  <a:lnTo>
                    <a:pt x="4" y="62"/>
                  </a:lnTo>
                  <a:lnTo>
                    <a:pt x="3" y="62"/>
                  </a:lnTo>
                  <a:lnTo>
                    <a:pt x="3" y="61"/>
                  </a:lnTo>
                  <a:lnTo>
                    <a:pt x="2" y="61"/>
                  </a:lnTo>
                  <a:lnTo>
                    <a:pt x="2" y="60"/>
                  </a:lnTo>
                  <a:lnTo>
                    <a:pt x="1" y="58"/>
                  </a:lnTo>
                  <a:lnTo>
                    <a:pt x="1" y="57"/>
                  </a:lnTo>
                  <a:lnTo>
                    <a:pt x="1" y="56"/>
                  </a:lnTo>
                  <a:lnTo>
                    <a:pt x="0" y="56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1" y="55"/>
                  </a:lnTo>
                  <a:lnTo>
                    <a:pt x="1" y="56"/>
                  </a:lnTo>
                  <a:lnTo>
                    <a:pt x="1" y="57"/>
                  </a:lnTo>
                  <a:lnTo>
                    <a:pt x="2" y="57"/>
                  </a:lnTo>
                  <a:lnTo>
                    <a:pt x="2" y="58"/>
                  </a:lnTo>
                  <a:lnTo>
                    <a:pt x="2" y="57"/>
                  </a:lnTo>
                  <a:lnTo>
                    <a:pt x="3" y="57"/>
                  </a:lnTo>
                  <a:lnTo>
                    <a:pt x="3" y="56"/>
                  </a:lnTo>
                  <a:lnTo>
                    <a:pt x="4" y="56"/>
                  </a:lnTo>
                  <a:lnTo>
                    <a:pt x="4" y="57"/>
                  </a:lnTo>
                  <a:lnTo>
                    <a:pt x="4" y="58"/>
                  </a:lnTo>
                  <a:lnTo>
                    <a:pt x="4" y="60"/>
                  </a:lnTo>
                  <a:lnTo>
                    <a:pt x="4" y="58"/>
                  </a:lnTo>
                  <a:lnTo>
                    <a:pt x="6" y="57"/>
                  </a:lnTo>
                  <a:lnTo>
                    <a:pt x="6" y="56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8" y="52"/>
                  </a:lnTo>
                  <a:lnTo>
                    <a:pt x="9" y="51"/>
                  </a:lnTo>
                  <a:lnTo>
                    <a:pt x="10" y="50"/>
                  </a:lnTo>
                  <a:lnTo>
                    <a:pt x="10" y="49"/>
                  </a:lnTo>
                  <a:lnTo>
                    <a:pt x="10" y="47"/>
                  </a:lnTo>
                  <a:lnTo>
                    <a:pt x="10" y="47"/>
                  </a:lnTo>
                  <a:lnTo>
                    <a:pt x="10" y="45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0" y="43"/>
                  </a:lnTo>
                  <a:lnTo>
                    <a:pt x="10" y="39"/>
                  </a:lnTo>
                  <a:lnTo>
                    <a:pt x="10" y="38"/>
                  </a:lnTo>
                  <a:lnTo>
                    <a:pt x="10" y="37"/>
                  </a:lnTo>
                  <a:lnTo>
                    <a:pt x="11" y="37"/>
                  </a:lnTo>
                  <a:lnTo>
                    <a:pt x="11" y="38"/>
                  </a:lnTo>
                  <a:lnTo>
                    <a:pt x="11" y="39"/>
                  </a:lnTo>
                  <a:lnTo>
                    <a:pt x="11" y="41"/>
                  </a:lnTo>
                  <a:lnTo>
                    <a:pt x="11" y="39"/>
                  </a:lnTo>
                  <a:lnTo>
                    <a:pt x="13" y="39"/>
                  </a:lnTo>
                  <a:lnTo>
                    <a:pt x="13" y="41"/>
                  </a:lnTo>
                  <a:lnTo>
                    <a:pt x="14" y="41"/>
                  </a:lnTo>
                  <a:lnTo>
                    <a:pt x="14" y="42"/>
                  </a:lnTo>
                  <a:lnTo>
                    <a:pt x="14" y="41"/>
                  </a:lnTo>
                  <a:lnTo>
                    <a:pt x="15" y="41"/>
                  </a:lnTo>
                  <a:lnTo>
                    <a:pt x="15" y="42"/>
                  </a:lnTo>
                  <a:lnTo>
                    <a:pt x="16" y="41"/>
                  </a:lnTo>
                  <a:lnTo>
                    <a:pt x="17" y="41"/>
                  </a:lnTo>
                  <a:lnTo>
                    <a:pt x="17" y="42"/>
                  </a:lnTo>
                  <a:lnTo>
                    <a:pt x="19" y="42"/>
                  </a:lnTo>
                  <a:lnTo>
                    <a:pt x="20" y="43"/>
                  </a:lnTo>
                  <a:lnTo>
                    <a:pt x="20" y="44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20" y="42"/>
                  </a:lnTo>
                  <a:lnTo>
                    <a:pt x="21" y="41"/>
                  </a:lnTo>
                  <a:lnTo>
                    <a:pt x="22" y="41"/>
                  </a:lnTo>
                  <a:lnTo>
                    <a:pt x="23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2" y="41"/>
                  </a:lnTo>
                  <a:lnTo>
                    <a:pt x="22" y="39"/>
                  </a:lnTo>
                  <a:lnTo>
                    <a:pt x="22" y="41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9" y="39"/>
                  </a:lnTo>
                  <a:lnTo>
                    <a:pt x="17" y="39"/>
                  </a:lnTo>
                  <a:lnTo>
                    <a:pt x="16" y="39"/>
                  </a:lnTo>
                  <a:lnTo>
                    <a:pt x="15" y="38"/>
                  </a:lnTo>
                  <a:lnTo>
                    <a:pt x="14" y="38"/>
                  </a:lnTo>
                  <a:lnTo>
                    <a:pt x="14" y="37"/>
                  </a:lnTo>
                  <a:lnTo>
                    <a:pt x="13" y="37"/>
                  </a:lnTo>
                  <a:lnTo>
                    <a:pt x="13" y="35"/>
                  </a:lnTo>
                  <a:lnTo>
                    <a:pt x="11" y="35"/>
                  </a:lnTo>
                  <a:lnTo>
                    <a:pt x="11" y="34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11" y="32"/>
                  </a:lnTo>
                  <a:lnTo>
                    <a:pt x="11" y="31"/>
                  </a:lnTo>
                  <a:lnTo>
                    <a:pt x="13" y="31"/>
                  </a:lnTo>
                  <a:lnTo>
                    <a:pt x="14" y="31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4" y="32"/>
                  </a:lnTo>
                  <a:lnTo>
                    <a:pt x="13" y="32"/>
                  </a:lnTo>
                  <a:lnTo>
                    <a:pt x="14" y="32"/>
                  </a:lnTo>
                  <a:lnTo>
                    <a:pt x="15" y="32"/>
                  </a:lnTo>
                  <a:lnTo>
                    <a:pt x="15" y="34"/>
                  </a:lnTo>
                  <a:lnTo>
                    <a:pt x="15" y="32"/>
                  </a:lnTo>
                  <a:lnTo>
                    <a:pt x="15" y="34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5" y="26"/>
                  </a:lnTo>
                  <a:lnTo>
                    <a:pt x="15" y="25"/>
                  </a:lnTo>
                  <a:lnTo>
                    <a:pt x="15" y="24"/>
                  </a:lnTo>
                  <a:lnTo>
                    <a:pt x="16" y="24"/>
                  </a:lnTo>
                  <a:lnTo>
                    <a:pt x="17" y="24"/>
                  </a:lnTo>
                  <a:lnTo>
                    <a:pt x="17" y="23"/>
                  </a:lnTo>
                  <a:lnTo>
                    <a:pt x="19" y="23"/>
                  </a:lnTo>
                  <a:lnTo>
                    <a:pt x="19" y="24"/>
                  </a:lnTo>
                  <a:lnTo>
                    <a:pt x="20" y="24"/>
                  </a:lnTo>
                  <a:lnTo>
                    <a:pt x="20" y="25"/>
                  </a:lnTo>
                  <a:lnTo>
                    <a:pt x="21" y="25"/>
                  </a:lnTo>
                  <a:lnTo>
                    <a:pt x="22" y="26"/>
                  </a:lnTo>
                  <a:lnTo>
                    <a:pt x="23" y="26"/>
                  </a:lnTo>
                  <a:lnTo>
                    <a:pt x="23" y="25"/>
                  </a:lnTo>
                  <a:lnTo>
                    <a:pt x="23" y="24"/>
                  </a:lnTo>
                  <a:lnTo>
                    <a:pt x="24" y="24"/>
                  </a:lnTo>
                  <a:lnTo>
                    <a:pt x="26" y="24"/>
                  </a:lnTo>
                  <a:lnTo>
                    <a:pt x="32" y="24"/>
                  </a:lnTo>
                  <a:lnTo>
                    <a:pt x="36" y="24"/>
                  </a:lnTo>
                  <a:lnTo>
                    <a:pt x="41" y="24"/>
                  </a:lnTo>
                  <a:lnTo>
                    <a:pt x="42" y="24"/>
                  </a:lnTo>
                  <a:lnTo>
                    <a:pt x="48" y="24"/>
                  </a:lnTo>
                  <a:lnTo>
                    <a:pt x="48" y="19"/>
                  </a:lnTo>
                  <a:lnTo>
                    <a:pt x="48" y="16"/>
                  </a:lnTo>
                  <a:lnTo>
                    <a:pt x="48" y="11"/>
                  </a:lnTo>
                  <a:lnTo>
                    <a:pt x="48" y="5"/>
                  </a:lnTo>
                  <a:lnTo>
                    <a:pt x="48" y="4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48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16" name="Freeform 571">
              <a:extLst>
                <a:ext uri="{FF2B5EF4-FFF2-40B4-BE49-F238E27FC236}">
                  <a16:creationId xmlns:a16="http://schemas.microsoft.com/office/drawing/2014/main" id="{E8340965-CEE9-C27D-14C2-9B79D3B6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619" y="2570312"/>
              <a:ext cx="468313" cy="368300"/>
            </a:xfrm>
            <a:custGeom>
              <a:avLst/>
              <a:gdLst>
                <a:gd name="T0" fmla="*/ 279 w 295"/>
                <a:gd name="T1" fmla="*/ 23 h 232"/>
                <a:gd name="T2" fmla="*/ 280 w 295"/>
                <a:gd name="T3" fmla="*/ 36 h 232"/>
                <a:gd name="T4" fmla="*/ 284 w 295"/>
                <a:gd name="T5" fmla="*/ 45 h 232"/>
                <a:gd name="T6" fmla="*/ 288 w 295"/>
                <a:gd name="T7" fmla="*/ 53 h 232"/>
                <a:gd name="T8" fmla="*/ 295 w 295"/>
                <a:gd name="T9" fmla="*/ 64 h 232"/>
                <a:gd name="T10" fmla="*/ 291 w 295"/>
                <a:gd name="T11" fmla="*/ 77 h 232"/>
                <a:gd name="T12" fmla="*/ 289 w 295"/>
                <a:gd name="T13" fmla="*/ 88 h 232"/>
                <a:gd name="T14" fmla="*/ 289 w 295"/>
                <a:gd name="T15" fmla="*/ 99 h 232"/>
                <a:gd name="T16" fmla="*/ 288 w 295"/>
                <a:gd name="T17" fmla="*/ 111 h 232"/>
                <a:gd name="T18" fmla="*/ 287 w 295"/>
                <a:gd name="T19" fmla="*/ 121 h 232"/>
                <a:gd name="T20" fmla="*/ 286 w 295"/>
                <a:gd name="T21" fmla="*/ 133 h 232"/>
                <a:gd name="T22" fmla="*/ 276 w 295"/>
                <a:gd name="T23" fmla="*/ 143 h 232"/>
                <a:gd name="T24" fmla="*/ 266 w 295"/>
                <a:gd name="T25" fmla="*/ 155 h 232"/>
                <a:gd name="T26" fmla="*/ 259 w 295"/>
                <a:gd name="T27" fmla="*/ 165 h 232"/>
                <a:gd name="T28" fmla="*/ 254 w 295"/>
                <a:gd name="T29" fmla="*/ 173 h 232"/>
                <a:gd name="T30" fmla="*/ 249 w 295"/>
                <a:gd name="T31" fmla="*/ 180 h 232"/>
                <a:gd name="T32" fmla="*/ 250 w 295"/>
                <a:gd name="T33" fmla="*/ 191 h 232"/>
                <a:gd name="T34" fmla="*/ 246 w 295"/>
                <a:gd name="T35" fmla="*/ 198 h 232"/>
                <a:gd name="T36" fmla="*/ 239 w 295"/>
                <a:gd name="T37" fmla="*/ 199 h 232"/>
                <a:gd name="T38" fmla="*/ 233 w 295"/>
                <a:gd name="T39" fmla="*/ 202 h 232"/>
                <a:gd name="T40" fmla="*/ 224 w 295"/>
                <a:gd name="T41" fmla="*/ 205 h 232"/>
                <a:gd name="T42" fmla="*/ 196 w 295"/>
                <a:gd name="T43" fmla="*/ 200 h 232"/>
                <a:gd name="T44" fmla="*/ 172 w 295"/>
                <a:gd name="T45" fmla="*/ 211 h 232"/>
                <a:gd name="T46" fmla="*/ 152 w 295"/>
                <a:gd name="T47" fmla="*/ 205 h 232"/>
                <a:gd name="T48" fmla="*/ 133 w 295"/>
                <a:gd name="T49" fmla="*/ 205 h 232"/>
                <a:gd name="T50" fmla="*/ 124 w 295"/>
                <a:gd name="T51" fmla="*/ 204 h 232"/>
                <a:gd name="T52" fmla="*/ 101 w 295"/>
                <a:gd name="T53" fmla="*/ 192 h 232"/>
                <a:gd name="T54" fmla="*/ 87 w 295"/>
                <a:gd name="T55" fmla="*/ 193 h 232"/>
                <a:gd name="T56" fmla="*/ 74 w 295"/>
                <a:gd name="T57" fmla="*/ 207 h 232"/>
                <a:gd name="T58" fmla="*/ 65 w 295"/>
                <a:gd name="T59" fmla="*/ 227 h 232"/>
                <a:gd name="T60" fmla="*/ 60 w 295"/>
                <a:gd name="T61" fmla="*/ 228 h 232"/>
                <a:gd name="T62" fmla="*/ 52 w 295"/>
                <a:gd name="T63" fmla="*/ 220 h 232"/>
                <a:gd name="T64" fmla="*/ 45 w 295"/>
                <a:gd name="T65" fmla="*/ 221 h 232"/>
                <a:gd name="T66" fmla="*/ 42 w 295"/>
                <a:gd name="T67" fmla="*/ 227 h 232"/>
                <a:gd name="T68" fmla="*/ 39 w 295"/>
                <a:gd name="T69" fmla="*/ 219 h 232"/>
                <a:gd name="T70" fmla="*/ 34 w 295"/>
                <a:gd name="T71" fmla="*/ 213 h 232"/>
                <a:gd name="T72" fmla="*/ 23 w 295"/>
                <a:gd name="T73" fmla="*/ 213 h 232"/>
                <a:gd name="T74" fmla="*/ 16 w 295"/>
                <a:gd name="T75" fmla="*/ 201 h 232"/>
                <a:gd name="T76" fmla="*/ 18 w 295"/>
                <a:gd name="T77" fmla="*/ 199 h 232"/>
                <a:gd name="T78" fmla="*/ 9 w 295"/>
                <a:gd name="T79" fmla="*/ 194 h 232"/>
                <a:gd name="T80" fmla="*/ 3 w 295"/>
                <a:gd name="T81" fmla="*/ 186 h 232"/>
                <a:gd name="T82" fmla="*/ 1 w 295"/>
                <a:gd name="T83" fmla="*/ 172 h 232"/>
                <a:gd name="T84" fmla="*/ 16 w 295"/>
                <a:gd name="T85" fmla="*/ 170 h 232"/>
                <a:gd name="T86" fmla="*/ 31 w 295"/>
                <a:gd name="T87" fmla="*/ 163 h 232"/>
                <a:gd name="T88" fmla="*/ 49 w 295"/>
                <a:gd name="T89" fmla="*/ 163 h 232"/>
                <a:gd name="T90" fmla="*/ 64 w 295"/>
                <a:gd name="T91" fmla="*/ 162 h 232"/>
                <a:gd name="T92" fmla="*/ 71 w 295"/>
                <a:gd name="T93" fmla="*/ 154 h 232"/>
                <a:gd name="T94" fmla="*/ 77 w 295"/>
                <a:gd name="T95" fmla="*/ 136 h 232"/>
                <a:gd name="T96" fmla="*/ 77 w 295"/>
                <a:gd name="T97" fmla="*/ 117 h 232"/>
                <a:gd name="T98" fmla="*/ 77 w 295"/>
                <a:gd name="T99" fmla="*/ 96 h 232"/>
                <a:gd name="T100" fmla="*/ 101 w 295"/>
                <a:gd name="T101" fmla="*/ 84 h 232"/>
                <a:gd name="T102" fmla="*/ 113 w 295"/>
                <a:gd name="T103" fmla="*/ 76 h 232"/>
                <a:gd name="T104" fmla="*/ 126 w 295"/>
                <a:gd name="T105" fmla="*/ 64 h 232"/>
                <a:gd name="T106" fmla="*/ 140 w 295"/>
                <a:gd name="T107" fmla="*/ 52 h 232"/>
                <a:gd name="T108" fmla="*/ 153 w 295"/>
                <a:gd name="T109" fmla="*/ 44 h 232"/>
                <a:gd name="T110" fmla="*/ 165 w 295"/>
                <a:gd name="T111" fmla="*/ 36 h 232"/>
                <a:gd name="T112" fmla="*/ 180 w 295"/>
                <a:gd name="T113" fmla="*/ 28 h 232"/>
                <a:gd name="T114" fmla="*/ 193 w 295"/>
                <a:gd name="T115" fmla="*/ 20 h 232"/>
                <a:gd name="T116" fmla="*/ 204 w 295"/>
                <a:gd name="T117" fmla="*/ 11 h 232"/>
                <a:gd name="T118" fmla="*/ 217 w 295"/>
                <a:gd name="T119" fmla="*/ 2 h 232"/>
                <a:gd name="T120" fmla="*/ 233 w 295"/>
                <a:gd name="T121" fmla="*/ 4 h 232"/>
                <a:gd name="T122" fmla="*/ 249 w 295"/>
                <a:gd name="T123" fmla="*/ 7 h 232"/>
                <a:gd name="T124" fmla="*/ 268 w 295"/>
                <a:gd name="T125" fmla="*/ 17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5" h="232">
                  <a:moveTo>
                    <a:pt x="278" y="11"/>
                  </a:moveTo>
                  <a:lnTo>
                    <a:pt x="278" y="13"/>
                  </a:lnTo>
                  <a:lnTo>
                    <a:pt x="278" y="14"/>
                  </a:lnTo>
                  <a:lnTo>
                    <a:pt x="278" y="15"/>
                  </a:lnTo>
                  <a:lnTo>
                    <a:pt x="278" y="17"/>
                  </a:lnTo>
                  <a:lnTo>
                    <a:pt x="278" y="18"/>
                  </a:lnTo>
                  <a:lnTo>
                    <a:pt x="278" y="19"/>
                  </a:lnTo>
                  <a:lnTo>
                    <a:pt x="278" y="20"/>
                  </a:lnTo>
                  <a:lnTo>
                    <a:pt x="279" y="21"/>
                  </a:lnTo>
                  <a:lnTo>
                    <a:pt x="279" y="23"/>
                  </a:lnTo>
                  <a:lnTo>
                    <a:pt x="279" y="25"/>
                  </a:lnTo>
                  <a:lnTo>
                    <a:pt x="279" y="26"/>
                  </a:lnTo>
                  <a:lnTo>
                    <a:pt x="279" y="27"/>
                  </a:lnTo>
                  <a:lnTo>
                    <a:pt x="280" y="28"/>
                  </a:lnTo>
                  <a:lnTo>
                    <a:pt x="280" y="28"/>
                  </a:lnTo>
                  <a:lnTo>
                    <a:pt x="280" y="30"/>
                  </a:lnTo>
                  <a:lnTo>
                    <a:pt x="280" y="31"/>
                  </a:lnTo>
                  <a:lnTo>
                    <a:pt x="280" y="32"/>
                  </a:lnTo>
                  <a:lnTo>
                    <a:pt x="280" y="34"/>
                  </a:lnTo>
                  <a:lnTo>
                    <a:pt x="280" y="36"/>
                  </a:lnTo>
                  <a:lnTo>
                    <a:pt x="280" y="38"/>
                  </a:lnTo>
                  <a:lnTo>
                    <a:pt x="280" y="39"/>
                  </a:lnTo>
                  <a:lnTo>
                    <a:pt x="280" y="40"/>
                  </a:lnTo>
                  <a:lnTo>
                    <a:pt x="280" y="41"/>
                  </a:lnTo>
                  <a:lnTo>
                    <a:pt x="281" y="41"/>
                  </a:lnTo>
                  <a:lnTo>
                    <a:pt x="281" y="43"/>
                  </a:lnTo>
                  <a:lnTo>
                    <a:pt x="282" y="43"/>
                  </a:lnTo>
                  <a:lnTo>
                    <a:pt x="282" y="44"/>
                  </a:lnTo>
                  <a:lnTo>
                    <a:pt x="284" y="44"/>
                  </a:lnTo>
                  <a:lnTo>
                    <a:pt x="284" y="45"/>
                  </a:lnTo>
                  <a:lnTo>
                    <a:pt x="285" y="46"/>
                  </a:lnTo>
                  <a:lnTo>
                    <a:pt x="285" y="47"/>
                  </a:lnTo>
                  <a:lnTo>
                    <a:pt x="286" y="47"/>
                  </a:lnTo>
                  <a:lnTo>
                    <a:pt x="286" y="49"/>
                  </a:lnTo>
                  <a:lnTo>
                    <a:pt x="286" y="50"/>
                  </a:lnTo>
                  <a:lnTo>
                    <a:pt x="287" y="50"/>
                  </a:lnTo>
                  <a:lnTo>
                    <a:pt x="287" y="51"/>
                  </a:lnTo>
                  <a:lnTo>
                    <a:pt x="288" y="51"/>
                  </a:lnTo>
                  <a:lnTo>
                    <a:pt x="288" y="52"/>
                  </a:lnTo>
                  <a:lnTo>
                    <a:pt x="288" y="53"/>
                  </a:lnTo>
                  <a:lnTo>
                    <a:pt x="287" y="55"/>
                  </a:lnTo>
                  <a:lnTo>
                    <a:pt x="287" y="56"/>
                  </a:lnTo>
                  <a:lnTo>
                    <a:pt x="288" y="57"/>
                  </a:lnTo>
                  <a:lnTo>
                    <a:pt x="289" y="58"/>
                  </a:lnTo>
                  <a:lnTo>
                    <a:pt x="291" y="58"/>
                  </a:lnTo>
                  <a:lnTo>
                    <a:pt x="292" y="59"/>
                  </a:lnTo>
                  <a:lnTo>
                    <a:pt x="293" y="60"/>
                  </a:lnTo>
                  <a:lnTo>
                    <a:pt x="294" y="62"/>
                  </a:lnTo>
                  <a:lnTo>
                    <a:pt x="295" y="63"/>
                  </a:lnTo>
                  <a:lnTo>
                    <a:pt x="295" y="64"/>
                  </a:lnTo>
                  <a:lnTo>
                    <a:pt x="295" y="65"/>
                  </a:lnTo>
                  <a:lnTo>
                    <a:pt x="294" y="68"/>
                  </a:lnTo>
                  <a:lnTo>
                    <a:pt x="294" y="69"/>
                  </a:lnTo>
                  <a:lnTo>
                    <a:pt x="293" y="70"/>
                  </a:lnTo>
                  <a:lnTo>
                    <a:pt x="292" y="71"/>
                  </a:lnTo>
                  <a:lnTo>
                    <a:pt x="292" y="72"/>
                  </a:lnTo>
                  <a:lnTo>
                    <a:pt x="291" y="73"/>
                  </a:lnTo>
                  <a:lnTo>
                    <a:pt x="291" y="75"/>
                  </a:lnTo>
                  <a:lnTo>
                    <a:pt x="291" y="76"/>
                  </a:lnTo>
                  <a:lnTo>
                    <a:pt x="291" y="77"/>
                  </a:lnTo>
                  <a:lnTo>
                    <a:pt x="291" y="78"/>
                  </a:lnTo>
                  <a:lnTo>
                    <a:pt x="291" y="79"/>
                  </a:lnTo>
                  <a:lnTo>
                    <a:pt x="291" y="81"/>
                  </a:lnTo>
                  <a:lnTo>
                    <a:pt x="291" y="82"/>
                  </a:lnTo>
                  <a:lnTo>
                    <a:pt x="291" y="83"/>
                  </a:lnTo>
                  <a:lnTo>
                    <a:pt x="291" y="84"/>
                  </a:lnTo>
                  <a:lnTo>
                    <a:pt x="291" y="85"/>
                  </a:lnTo>
                  <a:lnTo>
                    <a:pt x="291" y="85"/>
                  </a:lnTo>
                  <a:lnTo>
                    <a:pt x="291" y="86"/>
                  </a:lnTo>
                  <a:lnTo>
                    <a:pt x="289" y="88"/>
                  </a:lnTo>
                  <a:lnTo>
                    <a:pt x="289" y="89"/>
                  </a:lnTo>
                  <a:lnTo>
                    <a:pt x="289" y="90"/>
                  </a:lnTo>
                  <a:lnTo>
                    <a:pt x="289" y="91"/>
                  </a:lnTo>
                  <a:lnTo>
                    <a:pt x="289" y="92"/>
                  </a:lnTo>
                  <a:lnTo>
                    <a:pt x="289" y="94"/>
                  </a:lnTo>
                  <a:lnTo>
                    <a:pt x="289" y="95"/>
                  </a:lnTo>
                  <a:lnTo>
                    <a:pt x="289" y="96"/>
                  </a:lnTo>
                  <a:lnTo>
                    <a:pt x="289" y="97"/>
                  </a:lnTo>
                  <a:lnTo>
                    <a:pt x="289" y="98"/>
                  </a:lnTo>
                  <a:lnTo>
                    <a:pt x="289" y="99"/>
                  </a:lnTo>
                  <a:lnTo>
                    <a:pt x="289" y="101"/>
                  </a:lnTo>
                  <a:lnTo>
                    <a:pt x="288" y="102"/>
                  </a:lnTo>
                  <a:lnTo>
                    <a:pt x="288" y="103"/>
                  </a:lnTo>
                  <a:lnTo>
                    <a:pt x="288" y="104"/>
                  </a:lnTo>
                  <a:lnTo>
                    <a:pt x="288" y="105"/>
                  </a:lnTo>
                  <a:lnTo>
                    <a:pt x="288" y="107"/>
                  </a:lnTo>
                  <a:lnTo>
                    <a:pt x="288" y="108"/>
                  </a:lnTo>
                  <a:lnTo>
                    <a:pt x="288" y="109"/>
                  </a:lnTo>
                  <a:lnTo>
                    <a:pt x="288" y="110"/>
                  </a:lnTo>
                  <a:lnTo>
                    <a:pt x="288" y="111"/>
                  </a:lnTo>
                  <a:lnTo>
                    <a:pt x="288" y="112"/>
                  </a:lnTo>
                  <a:lnTo>
                    <a:pt x="288" y="114"/>
                  </a:lnTo>
                  <a:lnTo>
                    <a:pt x="288" y="114"/>
                  </a:lnTo>
                  <a:lnTo>
                    <a:pt x="287" y="114"/>
                  </a:lnTo>
                  <a:lnTo>
                    <a:pt x="287" y="115"/>
                  </a:lnTo>
                  <a:lnTo>
                    <a:pt x="287" y="116"/>
                  </a:lnTo>
                  <a:lnTo>
                    <a:pt x="287" y="117"/>
                  </a:lnTo>
                  <a:lnTo>
                    <a:pt x="287" y="118"/>
                  </a:lnTo>
                  <a:lnTo>
                    <a:pt x="287" y="120"/>
                  </a:lnTo>
                  <a:lnTo>
                    <a:pt x="287" y="121"/>
                  </a:lnTo>
                  <a:lnTo>
                    <a:pt x="287" y="122"/>
                  </a:lnTo>
                  <a:lnTo>
                    <a:pt x="287" y="123"/>
                  </a:lnTo>
                  <a:lnTo>
                    <a:pt x="287" y="124"/>
                  </a:lnTo>
                  <a:lnTo>
                    <a:pt x="287" y="125"/>
                  </a:lnTo>
                  <a:lnTo>
                    <a:pt x="287" y="127"/>
                  </a:lnTo>
                  <a:lnTo>
                    <a:pt x="286" y="128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1"/>
                  </a:lnTo>
                  <a:lnTo>
                    <a:pt x="286" y="133"/>
                  </a:lnTo>
                  <a:lnTo>
                    <a:pt x="285" y="134"/>
                  </a:lnTo>
                  <a:lnTo>
                    <a:pt x="284" y="135"/>
                  </a:lnTo>
                  <a:lnTo>
                    <a:pt x="282" y="136"/>
                  </a:lnTo>
                  <a:lnTo>
                    <a:pt x="282" y="137"/>
                  </a:lnTo>
                  <a:lnTo>
                    <a:pt x="281" y="138"/>
                  </a:lnTo>
                  <a:lnTo>
                    <a:pt x="280" y="140"/>
                  </a:lnTo>
                  <a:lnTo>
                    <a:pt x="279" y="141"/>
                  </a:lnTo>
                  <a:lnTo>
                    <a:pt x="278" y="142"/>
                  </a:lnTo>
                  <a:lnTo>
                    <a:pt x="278" y="142"/>
                  </a:lnTo>
                  <a:lnTo>
                    <a:pt x="276" y="143"/>
                  </a:lnTo>
                  <a:lnTo>
                    <a:pt x="275" y="144"/>
                  </a:lnTo>
                  <a:lnTo>
                    <a:pt x="274" y="146"/>
                  </a:lnTo>
                  <a:lnTo>
                    <a:pt x="273" y="147"/>
                  </a:lnTo>
                  <a:lnTo>
                    <a:pt x="272" y="148"/>
                  </a:lnTo>
                  <a:lnTo>
                    <a:pt x="271" y="149"/>
                  </a:lnTo>
                  <a:lnTo>
                    <a:pt x="269" y="150"/>
                  </a:lnTo>
                  <a:lnTo>
                    <a:pt x="269" y="152"/>
                  </a:lnTo>
                  <a:lnTo>
                    <a:pt x="268" y="153"/>
                  </a:lnTo>
                  <a:lnTo>
                    <a:pt x="267" y="154"/>
                  </a:lnTo>
                  <a:lnTo>
                    <a:pt x="266" y="155"/>
                  </a:lnTo>
                  <a:lnTo>
                    <a:pt x="265" y="156"/>
                  </a:lnTo>
                  <a:lnTo>
                    <a:pt x="265" y="157"/>
                  </a:lnTo>
                  <a:lnTo>
                    <a:pt x="263" y="157"/>
                  </a:lnTo>
                  <a:lnTo>
                    <a:pt x="263" y="159"/>
                  </a:lnTo>
                  <a:lnTo>
                    <a:pt x="262" y="160"/>
                  </a:lnTo>
                  <a:lnTo>
                    <a:pt x="262" y="161"/>
                  </a:lnTo>
                  <a:lnTo>
                    <a:pt x="261" y="161"/>
                  </a:lnTo>
                  <a:lnTo>
                    <a:pt x="261" y="162"/>
                  </a:lnTo>
                  <a:lnTo>
                    <a:pt x="260" y="163"/>
                  </a:lnTo>
                  <a:lnTo>
                    <a:pt x="259" y="165"/>
                  </a:lnTo>
                  <a:lnTo>
                    <a:pt x="259" y="166"/>
                  </a:lnTo>
                  <a:lnTo>
                    <a:pt x="258" y="166"/>
                  </a:lnTo>
                  <a:lnTo>
                    <a:pt x="258" y="167"/>
                  </a:lnTo>
                  <a:lnTo>
                    <a:pt x="256" y="168"/>
                  </a:lnTo>
                  <a:lnTo>
                    <a:pt x="256" y="169"/>
                  </a:lnTo>
                  <a:lnTo>
                    <a:pt x="255" y="169"/>
                  </a:lnTo>
                  <a:lnTo>
                    <a:pt x="255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3"/>
                  </a:lnTo>
                  <a:lnTo>
                    <a:pt x="254" y="174"/>
                  </a:lnTo>
                  <a:lnTo>
                    <a:pt x="253" y="175"/>
                  </a:lnTo>
                  <a:lnTo>
                    <a:pt x="252" y="175"/>
                  </a:lnTo>
                  <a:lnTo>
                    <a:pt x="252" y="176"/>
                  </a:lnTo>
                  <a:lnTo>
                    <a:pt x="252" y="178"/>
                  </a:lnTo>
                  <a:lnTo>
                    <a:pt x="252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49" y="179"/>
                  </a:lnTo>
                  <a:lnTo>
                    <a:pt x="249" y="180"/>
                  </a:lnTo>
                  <a:lnTo>
                    <a:pt x="249" y="181"/>
                  </a:lnTo>
                  <a:lnTo>
                    <a:pt x="249" y="182"/>
                  </a:lnTo>
                  <a:lnTo>
                    <a:pt x="249" y="183"/>
                  </a:lnTo>
                  <a:lnTo>
                    <a:pt x="250" y="185"/>
                  </a:lnTo>
                  <a:lnTo>
                    <a:pt x="250" y="186"/>
                  </a:lnTo>
                  <a:lnTo>
                    <a:pt x="250" y="187"/>
                  </a:lnTo>
                  <a:lnTo>
                    <a:pt x="250" y="188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2" y="194"/>
                  </a:lnTo>
                  <a:lnTo>
                    <a:pt x="247" y="194"/>
                  </a:lnTo>
                  <a:lnTo>
                    <a:pt x="247" y="195"/>
                  </a:lnTo>
                  <a:lnTo>
                    <a:pt x="246" y="196"/>
                  </a:lnTo>
                  <a:lnTo>
                    <a:pt x="245" y="196"/>
                  </a:lnTo>
                  <a:lnTo>
                    <a:pt x="245" y="198"/>
                  </a:lnTo>
                  <a:lnTo>
                    <a:pt x="246" y="198"/>
                  </a:lnTo>
                  <a:lnTo>
                    <a:pt x="245" y="198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3" y="198"/>
                  </a:lnTo>
                  <a:lnTo>
                    <a:pt x="243" y="199"/>
                  </a:lnTo>
                  <a:lnTo>
                    <a:pt x="243" y="198"/>
                  </a:lnTo>
                  <a:lnTo>
                    <a:pt x="242" y="198"/>
                  </a:lnTo>
                  <a:lnTo>
                    <a:pt x="241" y="198"/>
                  </a:lnTo>
                  <a:lnTo>
                    <a:pt x="240" y="199"/>
                  </a:lnTo>
                  <a:lnTo>
                    <a:pt x="239" y="199"/>
                  </a:lnTo>
                  <a:lnTo>
                    <a:pt x="237" y="199"/>
                  </a:lnTo>
                  <a:lnTo>
                    <a:pt x="237" y="199"/>
                  </a:lnTo>
                  <a:lnTo>
                    <a:pt x="237" y="200"/>
                  </a:lnTo>
                  <a:lnTo>
                    <a:pt x="236" y="200"/>
                  </a:lnTo>
                  <a:lnTo>
                    <a:pt x="235" y="201"/>
                  </a:lnTo>
                  <a:lnTo>
                    <a:pt x="234" y="201"/>
                  </a:lnTo>
                  <a:lnTo>
                    <a:pt x="234" y="202"/>
                  </a:lnTo>
                  <a:lnTo>
                    <a:pt x="234" y="201"/>
                  </a:lnTo>
                  <a:lnTo>
                    <a:pt x="233" y="201"/>
                  </a:lnTo>
                  <a:lnTo>
                    <a:pt x="233" y="202"/>
                  </a:lnTo>
                  <a:lnTo>
                    <a:pt x="232" y="202"/>
                  </a:lnTo>
                  <a:lnTo>
                    <a:pt x="232" y="204"/>
                  </a:lnTo>
                  <a:lnTo>
                    <a:pt x="232" y="205"/>
                  </a:lnTo>
                  <a:lnTo>
                    <a:pt x="230" y="205"/>
                  </a:lnTo>
                  <a:lnTo>
                    <a:pt x="230" y="206"/>
                  </a:lnTo>
                  <a:lnTo>
                    <a:pt x="229" y="206"/>
                  </a:lnTo>
                  <a:lnTo>
                    <a:pt x="228" y="206"/>
                  </a:lnTo>
                  <a:lnTo>
                    <a:pt x="227" y="206"/>
                  </a:lnTo>
                  <a:lnTo>
                    <a:pt x="226" y="206"/>
                  </a:lnTo>
                  <a:lnTo>
                    <a:pt x="224" y="205"/>
                  </a:lnTo>
                  <a:lnTo>
                    <a:pt x="224" y="206"/>
                  </a:lnTo>
                  <a:lnTo>
                    <a:pt x="223" y="206"/>
                  </a:lnTo>
                  <a:lnTo>
                    <a:pt x="222" y="205"/>
                  </a:lnTo>
                  <a:lnTo>
                    <a:pt x="222" y="205"/>
                  </a:lnTo>
                  <a:lnTo>
                    <a:pt x="220" y="202"/>
                  </a:lnTo>
                  <a:lnTo>
                    <a:pt x="217" y="202"/>
                  </a:lnTo>
                  <a:lnTo>
                    <a:pt x="211" y="200"/>
                  </a:lnTo>
                  <a:lnTo>
                    <a:pt x="202" y="200"/>
                  </a:lnTo>
                  <a:lnTo>
                    <a:pt x="198" y="200"/>
                  </a:lnTo>
                  <a:lnTo>
                    <a:pt x="196" y="200"/>
                  </a:lnTo>
                  <a:lnTo>
                    <a:pt x="188" y="202"/>
                  </a:lnTo>
                  <a:lnTo>
                    <a:pt x="187" y="202"/>
                  </a:lnTo>
                  <a:lnTo>
                    <a:pt x="183" y="205"/>
                  </a:lnTo>
                  <a:lnTo>
                    <a:pt x="183" y="206"/>
                  </a:lnTo>
                  <a:lnTo>
                    <a:pt x="182" y="206"/>
                  </a:lnTo>
                  <a:lnTo>
                    <a:pt x="181" y="207"/>
                  </a:lnTo>
                  <a:lnTo>
                    <a:pt x="177" y="211"/>
                  </a:lnTo>
                  <a:lnTo>
                    <a:pt x="177" y="212"/>
                  </a:lnTo>
                  <a:lnTo>
                    <a:pt x="176" y="212"/>
                  </a:lnTo>
                  <a:lnTo>
                    <a:pt x="172" y="211"/>
                  </a:lnTo>
                  <a:lnTo>
                    <a:pt x="171" y="212"/>
                  </a:lnTo>
                  <a:lnTo>
                    <a:pt x="170" y="212"/>
                  </a:lnTo>
                  <a:lnTo>
                    <a:pt x="165" y="211"/>
                  </a:lnTo>
                  <a:lnTo>
                    <a:pt x="161" y="209"/>
                  </a:lnTo>
                  <a:lnTo>
                    <a:pt x="159" y="208"/>
                  </a:lnTo>
                  <a:lnTo>
                    <a:pt x="158" y="207"/>
                  </a:lnTo>
                  <a:lnTo>
                    <a:pt x="157" y="206"/>
                  </a:lnTo>
                  <a:lnTo>
                    <a:pt x="156" y="206"/>
                  </a:lnTo>
                  <a:lnTo>
                    <a:pt x="155" y="206"/>
                  </a:lnTo>
                  <a:lnTo>
                    <a:pt x="152" y="205"/>
                  </a:lnTo>
                  <a:lnTo>
                    <a:pt x="152" y="204"/>
                  </a:lnTo>
                  <a:lnTo>
                    <a:pt x="151" y="204"/>
                  </a:lnTo>
                  <a:lnTo>
                    <a:pt x="150" y="202"/>
                  </a:lnTo>
                  <a:lnTo>
                    <a:pt x="149" y="201"/>
                  </a:lnTo>
                  <a:lnTo>
                    <a:pt x="143" y="201"/>
                  </a:lnTo>
                  <a:lnTo>
                    <a:pt x="142" y="201"/>
                  </a:lnTo>
                  <a:lnTo>
                    <a:pt x="136" y="205"/>
                  </a:lnTo>
                  <a:lnTo>
                    <a:pt x="136" y="206"/>
                  </a:lnTo>
                  <a:lnTo>
                    <a:pt x="135" y="206"/>
                  </a:lnTo>
                  <a:lnTo>
                    <a:pt x="133" y="205"/>
                  </a:lnTo>
                  <a:lnTo>
                    <a:pt x="132" y="205"/>
                  </a:lnTo>
                  <a:lnTo>
                    <a:pt x="131" y="207"/>
                  </a:lnTo>
                  <a:lnTo>
                    <a:pt x="130" y="207"/>
                  </a:lnTo>
                  <a:lnTo>
                    <a:pt x="130" y="208"/>
                  </a:lnTo>
                  <a:lnTo>
                    <a:pt x="127" y="208"/>
                  </a:lnTo>
                  <a:lnTo>
                    <a:pt x="127" y="207"/>
                  </a:lnTo>
                  <a:lnTo>
                    <a:pt x="126" y="207"/>
                  </a:lnTo>
                  <a:lnTo>
                    <a:pt x="125" y="206"/>
                  </a:lnTo>
                  <a:lnTo>
                    <a:pt x="124" y="205"/>
                  </a:lnTo>
                  <a:lnTo>
                    <a:pt x="124" y="204"/>
                  </a:lnTo>
                  <a:lnTo>
                    <a:pt x="123" y="201"/>
                  </a:lnTo>
                  <a:lnTo>
                    <a:pt x="119" y="199"/>
                  </a:lnTo>
                  <a:lnTo>
                    <a:pt x="117" y="196"/>
                  </a:lnTo>
                  <a:lnTo>
                    <a:pt x="114" y="195"/>
                  </a:lnTo>
                  <a:lnTo>
                    <a:pt x="113" y="195"/>
                  </a:lnTo>
                  <a:lnTo>
                    <a:pt x="112" y="196"/>
                  </a:lnTo>
                  <a:lnTo>
                    <a:pt x="112" y="195"/>
                  </a:lnTo>
                  <a:lnTo>
                    <a:pt x="111" y="195"/>
                  </a:lnTo>
                  <a:lnTo>
                    <a:pt x="107" y="193"/>
                  </a:lnTo>
                  <a:lnTo>
                    <a:pt x="101" y="192"/>
                  </a:lnTo>
                  <a:lnTo>
                    <a:pt x="98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6" y="194"/>
                  </a:lnTo>
                  <a:lnTo>
                    <a:pt x="92" y="194"/>
                  </a:lnTo>
                  <a:lnTo>
                    <a:pt x="91" y="194"/>
                  </a:lnTo>
                  <a:lnTo>
                    <a:pt x="90" y="194"/>
                  </a:lnTo>
                  <a:lnTo>
                    <a:pt x="88" y="194"/>
                  </a:lnTo>
                  <a:lnTo>
                    <a:pt x="88" y="193"/>
                  </a:lnTo>
                  <a:lnTo>
                    <a:pt x="87" y="193"/>
                  </a:lnTo>
                  <a:lnTo>
                    <a:pt x="84" y="194"/>
                  </a:lnTo>
                  <a:lnTo>
                    <a:pt x="81" y="195"/>
                  </a:lnTo>
                  <a:lnTo>
                    <a:pt x="80" y="195"/>
                  </a:lnTo>
                  <a:lnTo>
                    <a:pt x="80" y="196"/>
                  </a:lnTo>
                  <a:lnTo>
                    <a:pt x="78" y="199"/>
                  </a:lnTo>
                  <a:lnTo>
                    <a:pt x="77" y="199"/>
                  </a:lnTo>
                  <a:lnTo>
                    <a:pt x="75" y="199"/>
                  </a:lnTo>
                  <a:lnTo>
                    <a:pt x="75" y="202"/>
                  </a:lnTo>
                  <a:lnTo>
                    <a:pt x="75" y="204"/>
                  </a:lnTo>
                  <a:lnTo>
                    <a:pt x="74" y="207"/>
                  </a:lnTo>
                  <a:lnTo>
                    <a:pt x="71" y="213"/>
                  </a:lnTo>
                  <a:lnTo>
                    <a:pt x="70" y="214"/>
                  </a:lnTo>
                  <a:lnTo>
                    <a:pt x="66" y="217"/>
                  </a:lnTo>
                  <a:lnTo>
                    <a:pt x="66" y="218"/>
                  </a:lnTo>
                  <a:lnTo>
                    <a:pt x="66" y="222"/>
                  </a:lnTo>
                  <a:lnTo>
                    <a:pt x="65" y="225"/>
                  </a:lnTo>
                  <a:lnTo>
                    <a:pt x="65" y="226"/>
                  </a:lnTo>
                  <a:lnTo>
                    <a:pt x="66" y="227"/>
                  </a:lnTo>
                  <a:lnTo>
                    <a:pt x="66" y="227"/>
                  </a:lnTo>
                  <a:lnTo>
                    <a:pt x="65" y="227"/>
                  </a:lnTo>
                  <a:lnTo>
                    <a:pt x="65" y="228"/>
                  </a:lnTo>
                  <a:lnTo>
                    <a:pt x="65" y="230"/>
                  </a:lnTo>
                  <a:lnTo>
                    <a:pt x="66" y="231"/>
                  </a:lnTo>
                  <a:lnTo>
                    <a:pt x="66" y="232"/>
                  </a:lnTo>
                  <a:lnTo>
                    <a:pt x="65" y="232"/>
                  </a:lnTo>
                  <a:lnTo>
                    <a:pt x="64" y="232"/>
                  </a:lnTo>
                  <a:lnTo>
                    <a:pt x="64" y="231"/>
                  </a:lnTo>
                  <a:lnTo>
                    <a:pt x="62" y="230"/>
                  </a:lnTo>
                  <a:lnTo>
                    <a:pt x="61" y="228"/>
                  </a:lnTo>
                  <a:lnTo>
                    <a:pt x="60" y="228"/>
                  </a:lnTo>
                  <a:lnTo>
                    <a:pt x="59" y="228"/>
                  </a:lnTo>
                  <a:lnTo>
                    <a:pt x="59" y="227"/>
                  </a:lnTo>
                  <a:lnTo>
                    <a:pt x="58" y="227"/>
                  </a:lnTo>
                  <a:lnTo>
                    <a:pt x="58" y="227"/>
                  </a:lnTo>
                  <a:lnTo>
                    <a:pt x="54" y="224"/>
                  </a:lnTo>
                  <a:lnTo>
                    <a:pt x="54" y="222"/>
                  </a:lnTo>
                  <a:lnTo>
                    <a:pt x="53" y="222"/>
                  </a:lnTo>
                  <a:lnTo>
                    <a:pt x="53" y="221"/>
                  </a:lnTo>
                  <a:lnTo>
                    <a:pt x="52" y="221"/>
                  </a:lnTo>
                  <a:lnTo>
                    <a:pt x="52" y="220"/>
                  </a:lnTo>
                  <a:lnTo>
                    <a:pt x="52" y="220"/>
                  </a:lnTo>
                  <a:lnTo>
                    <a:pt x="51" y="220"/>
                  </a:lnTo>
                  <a:lnTo>
                    <a:pt x="49" y="220"/>
                  </a:lnTo>
                  <a:lnTo>
                    <a:pt x="48" y="220"/>
                  </a:lnTo>
                  <a:lnTo>
                    <a:pt x="48" y="221"/>
                  </a:lnTo>
                  <a:lnTo>
                    <a:pt x="47" y="221"/>
                  </a:lnTo>
                  <a:lnTo>
                    <a:pt x="46" y="221"/>
                  </a:lnTo>
                  <a:lnTo>
                    <a:pt x="46" y="222"/>
                  </a:lnTo>
                  <a:lnTo>
                    <a:pt x="45" y="222"/>
                  </a:lnTo>
                  <a:lnTo>
                    <a:pt x="45" y="221"/>
                  </a:lnTo>
                  <a:lnTo>
                    <a:pt x="45" y="222"/>
                  </a:lnTo>
                  <a:lnTo>
                    <a:pt x="44" y="222"/>
                  </a:lnTo>
                  <a:lnTo>
                    <a:pt x="42" y="222"/>
                  </a:lnTo>
                  <a:lnTo>
                    <a:pt x="42" y="224"/>
                  </a:lnTo>
                  <a:lnTo>
                    <a:pt x="42" y="225"/>
                  </a:lnTo>
                  <a:lnTo>
                    <a:pt x="42" y="226"/>
                  </a:lnTo>
                  <a:lnTo>
                    <a:pt x="42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2" y="227"/>
                  </a:lnTo>
                  <a:lnTo>
                    <a:pt x="42" y="228"/>
                  </a:lnTo>
                  <a:lnTo>
                    <a:pt x="41" y="227"/>
                  </a:lnTo>
                  <a:lnTo>
                    <a:pt x="40" y="226"/>
                  </a:lnTo>
                  <a:lnTo>
                    <a:pt x="39" y="225"/>
                  </a:lnTo>
                  <a:lnTo>
                    <a:pt x="38" y="222"/>
                  </a:lnTo>
                  <a:lnTo>
                    <a:pt x="36" y="221"/>
                  </a:lnTo>
                  <a:lnTo>
                    <a:pt x="36" y="220"/>
                  </a:lnTo>
                  <a:lnTo>
                    <a:pt x="38" y="220"/>
                  </a:lnTo>
                  <a:lnTo>
                    <a:pt x="38" y="219"/>
                  </a:lnTo>
                  <a:lnTo>
                    <a:pt x="39" y="219"/>
                  </a:lnTo>
                  <a:lnTo>
                    <a:pt x="40" y="219"/>
                  </a:lnTo>
                  <a:lnTo>
                    <a:pt x="40" y="218"/>
                  </a:lnTo>
                  <a:lnTo>
                    <a:pt x="39" y="218"/>
                  </a:lnTo>
                  <a:lnTo>
                    <a:pt x="39" y="217"/>
                  </a:lnTo>
                  <a:lnTo>
                    <a:pt x="39" y="215"/>
                  </a:lnTo>
                  <a:lnTo>
                    <a:pt x="38" y="215"/>
                  </a:lnTo>
                  <a:lnTo>
                    <a:pt x="38" y="214"/>
                  </a:lnTo>
                  <a:lnTo>
                    <a:pt x="38" y="213"/>
                  </a:lnTo>
                  <a:lnTo>
                    <a:pt x="36" y="213"/>
                  </a:lnTo>
                  <a:lnTo>
                    <a:pt x="34" y="213"/>
                  </a:lnTo>
                  <a:lnTo>
                    <a:pt x="34" y="214"/>
                  </a:lnTo>
                  <a:lnTo>
                    <a:pt x="33" y="213"/>
                  </a:lnTo>
                  <a:lnTo>
                    <a:pt x="33" y="214"/>
                  </a:lnTo>
                  <a:lnTo>
                    <a:pt x="33" y="215"/>
                  </a:lnTo>
                  <a:lnTo>
                    <a:pt x="32" y="215"/>
                  </a:lnTo>
                  <a:lnTo>
                    <a:pt x="29" y="215"/>
                  </a:lnTo>
                  <a:lnTo>
                    <a:pt x="27" y="215"/>
                  </a:lnTo>
                  <a:lnTo>
                    <a:pt x="26" y="214"/>
                  </a:lnTo>
                  <a:lnTo>
                    <a:pt x="25" y="213"/>
                  </a:lnTo>
                  <a:lnTo>
                    <a:pt x="23" y="213"/>
                  </a:lnTo>
                  <a:lnTo>
                    <a:pt x="23" y="211"/>
                  </a:lnTo>
                  <a:lnTo>
                    <a:pt x="22" y="211"/>
                  </a:lnTo>
                  <a:lnTo>
                    <a:pt x="21" y="209"/>
                  </a:lnTo>
                  <a:lnTo>
                    <a:pt x="20" y="208"/>
                  </a:lnTo>
                  <a:lnTo>
                    <a:pt x="19" y="207"/>
                  </a:lnTo>
                  <a:lnTo>
                    <a:pt x="16" y="207"/>
                  </a:lnTo>
                  <a:lnTo>
                    <a:pt x="16" y="206"/>
                  </a:lnTo>
                  <a:lnTo>
                    <a:pt x="16" y="205"/>
                  </a:lnTo>
                  <a:lnTo>
                    <a:pt x="16" y="202"/>
                  </a:lnTo>
                  <a:lnTo>
                    <a:pt x="16" y="201"/>
                  </a:lnTo>
                  <a:lnTo>
                    <a:pt x="16" y="200"/>
                  </a:lnTo>
                  <a:lnTo>
                    <a:pt x="19" y="201"/>
                  </a:lnTo>
                  <a:lnTo>
                    <a:pt x="20" y="201"/>
                  </a:lnTo>
                  <a:lnTo>
                    <a:pt x="20" y="200"/>
                  </a:lnTo>
                  <a:lnTo>
                    <a:pt x="21" y="200"/>
                  </a:lnTo>
                  <a:lnTo>
                    <a:pt x="21" y="201"/>
                  </a:lnTo>
                  <a:lnTo>
                    <a:pt x="22" y="201"/>
                  </a:lnTo>
                  <a:lnTo>
                    <a:pt x="21" y="200"/>
                  </a:lnTo>
                  <a:lnTo>
                    <a:pt x="20" y="200"/>
                  </a:lnTo>
                  <a:lnTo>
                    <a:pt x="18" y="199"/>
                  </a:lnTo>
                  <a:lnTo>
                    <a:pt x="16" y="199"/>
                  </a:lnTo>
                  <a:lnTo>
                    <a:pt x="16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4" y="196"/>
                  </a:lnTo>
                  <a:lnTo>
                    <a:pt x="13" y="196"/>
                  </a:lnTo>
                  <a:lnTo>
                    <a:pt x="12" y="195"/>
                  </a:lnTo>
                  <a:lnTo>
                    <a:pt x="9" y="195"/>
                  </a:lnTo>
                  <a:lnTo>
                    <a:pt x="8" y="194"/>
                  </a:lnTo>
                  <a:lnTo>
                    <a:pt x="9" y="194"/>
                  </a:lnTo>
                  <a:lnTo>
                    <a:pt x="9" y="193"/>
                  </a:lnTo>
                  <a:lnTo>
                    <a:pt x="8" y="193"/>
                  </a:lnTo>
                  <a:lnTo>
                    <a:pt x="7" y="192"/>
                  </a:lnTo>
                  <a:lnTo>
                    <a:pt x="7" y="191"/>
                  </a:lnTo>
                  <a:lnTo>
                    <a:pt x="6" y="191"/>
                  </a:lnTo>
                  <a:lnTo>
                    <a:pt x="6" y="189"/>
                  </a:lnTo>
                  <a:lnTo>
                    <a:pt x="5" y="189"/>
                  </a:lnTo>
                  <a:lnTo>
                    <a:pt x="5" y="188"/>
                  </a:lnTo>
                  <a:lnTo>
                    <a:pt x="5" y="187"/>
                  </a:lnTo>
                  <a:lnTo>
                    <a:pt x="3" y="186"/>
                  </a:lnTo>
                  <a:lnTo>
                    <a:pt x="5" y="186"/>
                  </a:lnTo>
                  <a:lnTo>
                    <a:pt x="5" y="185"/>
                  </a:lnTo>
                  <a:lnTo>
                    <a:pt x="5" y="183"/>
                  </a:lnTo>
                  <a:lnTo>
                    <a:pt x="5" y="182"/>
                  </a:lnTo>
                  <a:lnTo>
                    <a:pt x="1" y="180"/>
                  </a:lnTo>
                  <a:lnTo>
                    <a:pt x="0" y="179"/>
                  </a:lnTo>
                  <a:lnTo>
                    <a:pt x="0" y="178"/>
                  </a:lnTo>
                  <a:lnTo>
                    <a:pt x="1" y="174"/>
                  </a:lnTo>
                  <a:lnTo>
                    <a:pt x="1" y="173"/>
                  </a:lnTo>
                  <a:lnTo>
                    <a:pt x="1" y="172"/>
                  </a:lnTo>
                  <a:lnTo>
                    <a:pt x="1" y="170"/>
                  </a:lnTo>
                  <a:lnTo>
                    <a:pt x="1" y="170"/>
                  </a:lnTo>
                  <a:lnTo>
                    <a:pt x="5" y="170"/>
                  </a:lnTo>
                  <a:lnTo>
                    <a:pt x="6" y="170"/>
                  </a:lnTo>
                  <a:lnTo>
                    <a:pt x="7" y="170"/>
                  </a:lnTo>
                  <a:lnTo>
                    <a:pt x="10" y="170"/>
                  </a:lnTo>
                  <a:lnTo>
                    <a:pt x="12" y="170"/>
                  </a:lnTo>
                  <a:lnTo>
                    <a:pt x="13" y="170"/>
                  </a:lnTo>
                  <a:lnTo>
                    <a:pt x="15" y="170"/>
                  </a:lnTo>
                  <a:lnTo>
                    <a:pt x="16" y="170"/>
                  </a:lnTo>
                  <a:lnTo>
                    <a:pt x="18" y="168"/>
                  </a:lnTo>
                  <a:lnTo>
                    <a:pt x="19" y="167"/>
                  </a:lnTo>
                  <a:lnTo>
                    <a:pt x="21" y="166"/>
                  </a:lnTo>
                  <a:lnTo>
                    <a:pt x="22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6" y="165"/>
                  </a:lnTo>
                  <a:lnTo>
                    <a:pt x="27" y="165"/>
                  </a:lnTo>
                  <a:lnTo>
                    <a:pt x="29" y="163"/>
                  </a:lnTo>
                  <a:lnTo>
                    <a:pt x="31" y="163"/>
                  </a:lnTo>
                  <a:lnTo>
                    <a:pt x="33" y="163"/>
                  </a:lnTo>
                  <a:lnTo>
                    <a:pt x="34" y="163"/>
                  </a:lnTo>
                  <a:lnTo>
                    <a:pt x="36" y="163"/>
                  </a:lnTo>
                  <a:lnTo>
                    <a:pt x="39" y="163"/>
                  </a:lnTo>
                  <a:lnTo>
                    <a:pt x="40" y="163"/>
                  </a:lnTo>
                  <a:lnTo>
                    <a:pt x="42" y="163"/>
                  </a:lnTo>
                  <a:lnTo>
                    <a:pt x="44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9" y="163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3" y="163"/>
                  </a:lnTo>
                  <a:lnTo>
                    <a:pt x="53" y="162"/>
                  </a:lnTo>
                  <a:lnTo>
                    <a:pt x="53" y="161"/>
                  </a:lnTo>
                  <a:lnTo>
                    <a:pt x="54" y="161"/>
                  </a:lnTo>
                  <a:lnTo>
                    <a:pt x="57" y="162"/>
                  </a:lnTo>
                  <a:lnTo>
                    <a:pt x="60" y="162"/>
                  </a:lnTo>
                  <a:lnTo>
                    <a:pt x="62" y="162"/>
                  </a:lnTo>
                  <a:lnTo>
                    <a:pt x="64" y="162"/>
                  </a:lnTo>
                  <a:lnTo>
                    <a:pt x="64" y="161"/>
                  </a:lnTo>
                  <a:lnTo>
                    <a:pt x="64" y="160"/>
                  </a:lnTo>
                  <a:lnTo>
                    <a:pt x="65" y="159"/>
                  </a:lnTo>
                  <a:lnTo>
                    <a:pt x="67" y="157"/>
                  </a:lnTo>
                  <a:lnTo>
                    <a:pt x="67" y="156"/>
                  </a:lnTo>
                  <a:lnTo>
                    <a:pt x="68" y="156"/>
                  </a:lnTo>
                  <a:lnTo>
                    <a:pt x="70" y="156"/>
                  </a:lnTo>
                  <a:lnTo>
                    <a:pt x="70" y="155"/>
                  </a:lnTo>
                  <a:lnTo>
                    <a:pt x="71" y="155"/>
                  </a:lnTo>
                  <a:lnTo>
                    <a:pt x="71" y="154"/>
                  </a:lnTo>
                  <a:lnTo>
                    <a:pt x="71" y="152"/>
                  </a:lnTo>
                  <a:lnTo>
                    <a:pt x="72" y="150"/>
                  </a:lnTo>
                  <a:lnTo>
                    <a:pt x="72" y="149"/>
                  </a:lnTo>
                  <a:lnTo>
                    <a:pt x="72" y="148"/>
                  </a:lnTo>
                  <a:lnTo>
                    <a:pt x="74" y="143"/>
                  </a:lnTo>
                  <a:lnTo>
                    <a:pt x="75" y="142"/>
                  </a:lnTo>
                  <a:lnTo>
                    <a:pt x="77" y="142"/>
                  </a:lnTo>
                  <a:lnTo>
                    <a:pt x="77" y="140"/>
                  </a:lnTo>
                  <a:lnTo>
                    <a:pt x="77" y="138"/>
                  </a:lnTo>
                  <a:lnTo>
                    <a:pt x="77" y="136"/>
                  </a:lnTo>
                  <a:lnTo>
                    <a:pt x="77" y="135"/>
                  </a:lnTo>
                  <a:lnTo>
                    <a:pt x="77" y="134"/>
                  </a:lnTo>
                  <a:lnTo>
                    <a:pt x="77" y="131"/>
                  </a:lnTo>
                  <a:lnTo>
                    <a:pt x="77" y="130"/>
                  </a:lnTo>
                  <a:lnTo>
                    <a:pt x="77" y="129"/>
                  </a:lnTo>
                  <a:lnTo>
                    <a:pt x="77" y="127"/>
                  </a:lnTo>
                  <a:lnTo>
                    <a:pt x="77" y="124"/>
                  </a:lnTo>
                  <a:lnTo>
                    <a:pt x="77" y="122"/>
                  </a:lnTo>
                  <a:lnTo>
                    <a:pt x="77" y="120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7" y="114"/>
                  </a:lnTo>
                  <a:lnTo>
                    <a:pt x="77" y="112"/>
                  </a:lnTo>
                  <a:lnTo>
                    <a:pt x="77" y="111"/>
                  </a:lnTo>
                  <a:lnTo>
                    <a:pt x="77" y="108"/>
                  </a:lnTo>
                  <a:lnTo>
                    <a:pt x="77" y="105"/>
                  </a:lnTo>
                  <a:lnTo>
                    <a:pt x="77" y="103"/>
                  </a:lnTo>
                  <a:lnTo>
                    <a:pt x="77" y="101"/>
                  </a:lnTo>
                  <a:lnTo>
                    <a:pt x="77" y="98"/>
                  </a:lnTo>
                  <a:lnTo>
                    <a:pt x="77" y="96"/>
                  </a:lnTo>
                  <a:lnTo>
                    <a:pt x="77" y="94"/>
                  </a:lnTo>
                  <a:lnTo>
                    <a:pt x="77" y="90"/>
                  </a:lnTo>
                  <a:lnTo>
                    <a:pt x="77" y="88"/>
                  </a:lnTo>
                  <a:lnTo>
                    <a:pt x="80" y="88"/>
                  </a:lnTo>
                  <a:lnTo>
                    <a:pt x="84" y="86"/>
                  </a:lnTo>
                  <a:lnTo>
                    <a:pt x="87" y="85"/>
                  </a:lnTo>
                  <a:lnTo>
                    <a:pt x="91" y="85"/>
                  </a:lnTo>
                  <a:lnTo>
                    <a:pt x="92" y="85"/>
                  </a:lnTo>
                  <a:lnTo>
                    <a:pt x="97" y="85"/>
                  </a:lnTo>
                  <a:lnTo>
                    <a:pt x="101" y="84"/>
                  </a:lnTo>
                  <a:lnTo>
                    <a:pt x="103" y="84"/>
                  </a:lnTo>
                  <a:lnTo>
                    <a:pt x="105" y="83"/>
                  </a:lnTo>
                  <a:lnTo>
                    <a:pt x="106" y="83"/>
                  </a:lnTo>
                  <a:lnTo>
                    <a:pt x="107" y="82"/>
                  </a:lnTo>
                  <a:lnTo>
                    <a:pt x="109" y="81"/>
                  </a:lnTo>
                  <a:lnTo>
                    <a:pt x="109" y="79"/>
                  </a:lnTo>
                  <a:lnTo>
                    <a:pt x="110" y="78"/>
                  </a:lnTo>
                  <a:lnTo>
                    <a:pt x="111" y="77"/>
                  </a:lnTo>
                  <a:lnTo>
                    <a:pt x="112" y="76"/>
                  </a:lnTo>
                  <a:lnTo>
                    <a:pt x="113" y="76"/>
                  </a:lnTo>
                  <a:lnTo>
                    <a:pt x="114" y="75"/>
                  </a:lnTo>
                  <a:lnTo>
                    <a:pt x="116" y="73"/>
                  </a:lnTo>
                  <a:lnTo>
                    <a:pt x="117" y="72"/>
                  </a:lnTo>
                  <a:lnTo>
                    <a:pt x="118" y="71"/>
                  </a:lnTo>
                  <a:lnTo>
                    <a:pt x="119" y="70"/>
                  </a:lnTo>
                  <a:lnTo>
                    <a:pt x="120" y="69"/>
                  </a:lnTo>
                  <a:lnTo>
                    <a:pt x="123" y="68"/>
                  </a:lnTo>
                  <a:lnTo>
                    <a:pt x="124" y="66"/>
                  </a:lnTo>
                  <a:lnTo>
                    <a:pt x="125" y="65"/>
                  </a:lnTo>
                  <a:lnTo>
                    <a:pt x="126" y="64"/>
                  </a:lnTo>
                  <a:lnTo>
                    <a:pt x="127" y="63"/>
                  </a:lnTo>
                  <a:lnTo>
                    <a:pt x="129" y="62"/>
                  </a:lnTo>
                  <a:lnTo>
                    <a:pt x="131" y="60"/>
                  </a:lnTo>
                  <a:lnTo>
                    <a:pt x="132" y="58"/>
                  </a:lnTo>
                  <a:lnTo>
                    <a:pt x="133" y="57"/>
                  </a:lnTo>
                  <a:lnTo>
                    <a:pt x="135" y="57"/>
                  </a:lnTo>
                  <a:lnTo>
                    <a:pt x="136" y="56"/>
                  </a:lnTo>
                  <a:lnTo>
                    <a:pt x="137" y="55"/>
                  </a:lnTo>
                  <a:lnTo>
                    <a:pt x="139" y="53"/>
                  </a:lnTo>
                  <a:lnTo>
                    <a:pt x="140" y="52"/>
                  </a:lnTo>
                  <a:lnTo>
                    <a:pt x="142" y="51"/>
                  </a:lnTo>
                  <a:lnTo>
                    <a:pt x="143" y="51"/>
                  </a:lnTo>
                  <a:lnTo>
                    <a:pt x="144" y="50"/>
                  </a:lnTo>
                  <a:lnTo>
                    <a:pt x="146" y="49"/>
                  </a:lnTo>
                  <a:lnTo>
                    <a:pt x="148" y="47"/>
                  </a:lnTo>
                  <a:lnTo>
                    <a:pt x="149" y="47"/>
                  </a:lnTo>
                  <a:lnTo>
                    <a:pt x="150" y="46"/>
                  </a:lnTo>
                  <a:lnTo>
                    <a:pt x="151" y="45"/>
                  </a:lnTo>
                  <a:lnTo>
                    <a:pt x="152" y="45"/>
                  </a:lnTo>
                  <a:lnTo>
                    <a:pt x="153" y="44"/>
                  </a:lnTo>
                  <a:lnTo>
                    <a:pt x="155" y="43"/>
                  </a:lnTo>
                  <a:lnTo>
                    <a:pt x="157" y="41"/>
                  </a:lnTo>
                  <a:lnTo>
                    <a:pt x="158" y="41"/>
                  </a:lnTo>
                  <a:lnTo>
                    <a:pt x="159" y="40"/>
                  </a:lnTo>
                  <a:lnTo>
                    <a:pt x="161" y="39"/>
                  </a:lnTo>
                  <a:lnTo>
                    <a:pt x="162" y="39"/>
                  </a:lnTo>
                  <a:lnTo>
                    <a:pt x="163" y="38"/>
                  </a:lnTo>
                  <a:lnTo>
                    <a:pt x="164" y="37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8" y="34"/>
                  </a:lnTo>
                  <a:lnTo>
                    <a:pt x="169" y="33"/>
                  </a:lnTo>
                  <a:lnTo>
                    <a:pt x="170" y="33"/>
                  </a:lnTo>
                  <a:lnTo>
                    <a:pt x="171" y="32"/>
                  </a:lnTo>
                  <a:lnTo>
                    <a:pt x="172" y="31"/>
                  </a:lnTo>
                  <a:lnTo>
                    <a:pt x="174" y="31"/>
                  </a:lnTo>
                  <a:lnTo>
                    <a:pt x="175" y="30"/>
                  </a:lnTo>
                  <a:lnTo>
                    <a:pt x="176" y="28"/>
                  </a:lnTo>
                  <a:lnTo>
                    <a:pt x="178" y="28"/>
                  </a:lnTo>
                  <a:lnTo>
                    <a:pt x="180" y="28"/>
                  </a:lnTo>
                  <a:lnTo>
                    <a:pt x="181" y="27"/>
                  </a:lnTo>
                  <a:lnTo>
                    <a:pt x="182" y="26"/>
                  </a:lnTo>
                  <a:lnTo>
                    <a:pt x="183" y="26"/>
                  </a:lnTo>
                  <a:lnTo>
                    <a:pt x="184" y="25"/>
                  </a:lnTo>
                  <a:lnTo>
                    <a:pt x="185" y="24"/>
                  </a:lnTo>
                  <a:lnTo>
                    <a:pt x="187" y="23"/>
                  </a:lnTo>
                  <a:lnTo>
                    <a:pt x="188" y="23"/>
                  </a:lnTo>
                  <a:lnTo>
                    <a:pt x="190" y="21"/>
                  </a:lnTo>
                  <a:lnTo>
                    <a:pt x="191" y="20"/>
                  </a:lnTo>
                  <a:lnTo>
                    <a:pt x="193" y="20"/>
                  </a:lnTo>
                  <a:lnTo>
                    <a:pt x="194" y="19"/>
                  </a:lnTo>
                  <a:lnTo>
                    <a:pt x="194" y="18"/>
                  </a:lnTo>
                  <a:lnTo>
                    <a:pt x="195" y="17"/>
                  </a:lnTo>
                  <a:lnTo>
                    <a:pt x="196" y="17"/>
                  </a:lnTo>
                  <a:lnTo>
                    <a:pt x="197" y="15"/>
                  </a:lnTo>
                  <a:lnTo>
                    <a:pt x="200" y="14"/>
                  </a:lnTo>
                  <a:lnTo>
                    <a:pt x="201" y="14"/>
                  </a:lnTo>
                  <a:lnTo>
                    <a:pt x="202" y="13"/>
                  </a:lnTo>
                  <a:lnTo>
                    <a:pt x="203" y="12"/>
                  </a:lnTo>
                  <a:lnTo>
                    <a:pt x="204" y="11"/>
                  </a:lnTo>
                  <a:lnTo>
                    <a:pt x="206" y="11"/>
                  </a:lnTo>
                  <a:lnTo>
                    <a:pt x="207" y="10"/>
                  </a:lnTo>
                  <a:lnTo>
                    <a:pt x="208" y="8"/>
                  </a:lnTo>
                  <a:lnTo>
                    <a:pt x="210" y="8"/>
                  </a:lnTo>
                  <a:lnTo>
                    <a:pt x="211" y="7"/>
                  </a:lnTo>
                  <a:lnTo>
                    <a:pt x="213" y="6"/>
                  </a:lnTo>
                  <a:lnTo>
                    <a:pt x="214" y="5"/>
                  </a:lnTo>
                  <a:lnTo>
                    <a:pt x="215" y="5"/>
                  </a:lnTo>
                  <a:lnTo>
                    <a:pt x="216" y="4"/>
                  </a:lnTo>
                  <a:lnTo>
                    <a:pt x="217" y="2"/>
                  </a:lnTo>
                  <a:lnTo>
                    <a:pt x="219" y="1"/>
                  </a:lnTo>
                  <a:lnTo>
                    <a:pt x="220" y="1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3" y="1"/>
                  </a:lnTo>
                  <a:lnTo>
                    <a:pt x="226" y="1"/>
                  </a:lnTo>
                  <a:lnTo>
                    <a:pt x="227" y="1"/>
                  </a:lnTo>
                  <a:lnTo>
                    <a:pt x="229" y="2"/>
                  </a:lnTo>
                  <a:lnTo>
                    <a:pt x="230" y="2"/>
                  </a:lnTo>
                  <a:lnTo>
                    <a:pt x="233" y="4"/>
                  </a:lnTo>
                  <a:lnTo>
                    <a:pt x="234" y="4"/>
                  </a:lnTo>
                  <a:lnTo>
                    <a:pt x="236" y="4"/>
                  </a:lnTo>
                  <a:lnTo>
                    <a:pt x="237" y="5"/>
                  </a:lnTo>
                  <a:lnTo>
                    <a:pt x="240" y="5"/>
                  </a:lnTo>
                  <a:lnTo>
                    <a:pt x="241" y="5"/>
                  </a:lnTo>
                  <a:lnTo>
                    <a:pt x="242" y="6"/>
                  </a:lnTo>
                  <a:lnTo>
                    <a:pt x="245" y="6"/>
                  </a:lnTo>
                  <a:lnTo>
                    <a:pt x="246" y="6"/>
                  </a:lnTo>
                  <a:lnTo>
                    <a:pt x="248" y="7"/>
                  </a:lnTo>
                  <a:lnTo>
                    <a:pt x="249" y="7"/>
                  </a:lnTo>
                  <a:lnTo>
                    <a:pt x="250" y="8"/>
                  </a:lnTo>
                  <a:lnTo>
                    <a:pt x="252" y="10"/>
                  </a:lnTo>
                  <a:lnTo>
                    <a:pt x="254" y="12"/>
                  </a:lnTo>
                  <a:lnTo>
                    <a:pt x="256" y="14"/>
                  </a:lnTo>
                  <a:lnTo>
                    <a:pt x="259" y="17"/>
                  </a:lnTo>
                  <a:lnTo>
                    <a:pt x="262" y="18"/>
                  </a:lnTo>
                  <a:lnTo>
                    <a:pt x="262" y="19"/>
                  </a:lnTo>
                  <a:lnTo>
                    <a:pt x="263" y="19"/>
                  </a:lnTo>
                  <a:lnTo>
                    <a:pt x="265" y="19"/>
                  </a:lnTo>
                  <a:lnTo>
                    <a:pt x="268" y="17"/>
                  </a:lnTo>
                  <a:lnTo>
                    <a:pt x="271" y="14"/>
                  </a:lnTo>
                  <a:lnTo>
                    <a:pt x="274" y="13"/>
                  </a:lnTo>
                  <a:lnTo>
                    <a:pt x="278" y="1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17" name="Freeform 572">
              <a:extLst>
                <a:ext uri="{FF2B5EF4-FFF2-40B4-BE49-F238E27FC236}">
                  <a16:creationId xmlns:a16="http://schemas.microsoft.com/office/drawing/2014/main" id="{1563732A-7E77-E957-31A3-AF5333F9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931" y="2837012"/>
              <a:ext cx="233363" cy="173038"/>
            </a:xfrm>
            <a:custGeom>
              <a:avLst/>
              <a:gdLst>
                <a:gd name="T0" fmla="*/ 106 w 147"/>
                <a:gd name="T1" fmla="*/ 12 h 109"/>
                <a:gd name="T2" fmla="*/ 110 w 147"/>
                <a:gd name="T3" fmla="*/ 20 h 109"/>
                <a:gd name="T4" fmla="*/ 114 w 147"/>
                <a:gd name="T5" fmla="*/ 25 h 109"/>
                <a:gd name="T6" fmla="*/ 120 w 147"/>
                <a:gd name="T7" fmla="*/ 28 h 109"/>
                <a:gd name="T8" fmla="*/ 127 w 147"/>
                <a:gd name="T9" fmla="*/ 33 h 109"/>
                <a:gd name="T10" fmla="*/ 121 w 147"/>
                <a:gd name="T11" fmla="*/ 33 h 109"/>
                <a:gd name="T12" fmla="*/ 126 w 147"/>
                <a:gd name="T13" fmla="*/ 41 h 109"/>
                <a:gd name="T14" fmla="*/ 134 w 147"/>
                <a:gd name="T15" fmla="*/ 47 h 109"/>
                <a:gd name="T16" fmla="*/ 141 w 147"/>
                <a:gd name="T17" fmla="*/ 45 h 109"/>
                <a:gd name="T18" fmla="*/ 145 w 147"/>
                <a:gd name="T19" fmla="*/ 50 h 109"/>
                <a:gd name="T20" fmla="*/ 143 w 147"/>
                <a:gd name="T21" fmla="*/ 54 h 109"/>
                <a:gd name="T22" fmla="*/ 146 w 147"/>
                <a:gd name="T23" fmla="*/ 64 h 109"/>
                <a:gd name="T24" fmla="*/ 138 w 147"/>
                <a:gd name="T25" fmla="*/ 70 h 109"/>
                <a:gd name="T26" fmla="*/ 130 w 147"/>
                <a:gd name="T27" fmla="*/ 69 h 109"/>
                <a:gd name="T28" fmla="*/ 126 w 147"/>
                <a:gd name="T29" fmla="*/ 73 h 109"/>
                <a:gd name="T30" fmla="*/ 125 w 147"/>
                <a:gd name="T31" fmla="*/ 75 h 109"/>
                <a:gd name="T32" fmla="*/ 123 w 147"/>
                <a:gd name="T33" fmla="*/ 77 h 109"/>
                <a:gd name="T34" fmla="*/ 114 w 147"/>
                <a:gd name="T35" fmla="*/ 78 h 109"/>
                <a:gd name="T36" fmla="*/ 100 w 147"/>
                <a:gd name="T37" fmla="*/ 76 h 109"/>
                <a:gd name="T38" fmla="*/ 95 w 147"/>
                <a:gd name="T39" fmla="*/ 77 h 109"/>
                <a:gd name="T40" fmla="*/ 91 w 147"/>
                <a:gd name="T41" fmla="*/ 79 h 109"/>
                <a:gd name="T42" fmla="*/ 80 w 147"/>
                <a:gd name="T43" fmla="*/ 78 h 109"/>
                <a:gd name="T44" fmla="*/ 62 w 147"/>
                <a:gd name="T45" fmla="*/ 78 h 109"/>
                <a:gd name="T46" fmla="*/ 49 w 147"/>
                <a:gd name="T47" fmla="*/ 81 h 109"/>
                <a:gd name="T48" fmla="*/ 48 w 147"/>
                <a:gd name="T49" fmla="*/ 88 h 109"/>
                <a:gd name="T50" fmla="*/ 50 w 147"/>
                <a:gd name="T51" fmla="*/ 91 h 109"/>
                <a:gd name="T52" fmla="*/ 50 w 147"/>
                <a:gd name="T53" fmla="*/ 97 h 109"/>
                <a:gd name="T54" fmla="*/ 50 w 147"/>
                <a:gd name="T55" fmla="*/ 102 h 109"/>
                <a:gd name="T56" fmla="*/ 53 w 147"/>
                <a:gd name="T57" fmla="*/ 107 h 109"/>
                <a:gd name="T58" fmla="*/ 46 w 147"/>
                <a:gd name="T59" fmla="*/ 102 h 109"/>
                <a:gd name="T60" fmla="*/ 42 w 147"/>
                <a:gd name="T61" fmla="*/ 99 h 109"/>
                <a:gd name="T62" fmla="*/ 35 w 147"/>
                <a:gd name="T63" fmla="*/ 98 h 109"/>
                <a:gd name="T64" fmla="*/ 28 w 147"/>
                <a:gd name="T65" fmla="*/ 99 h 109"/>
                <a:gd name="T66" fmla="*/ 22 w 147"/>
                <a:gd name="T67" fmla="*/ 102 h 109"/>
                <a:gd name="T68" fmla="*/ 20 w 147"/>
                <a:gd name="T69" fmla="*/ 104 h 109"/>
                <a:gd name="T70" fmla="*/ 16 w 147"/>
                <a:gd name="T71" fmla="*/ 102 h 109"/>
                <a:gd name="T72" fmla="*/ 14 w 147"/>
                <a:gd name="T73" fmla="*/ 99 h 109"/>
                <a:gd name="T74" fmla="*/ 9 w 147"/>
                <a:gd name="T75" fmla="*/ 95 h 109"/>
                <a:gd name="T76" fmla="*/ 4 w 147"/>
                <a:gd name="T77" fmla="*/ 90 h 109"/>
                <a:gd name="T78" fmla="*/ 0 w 147"/>
                <a:gd name="T79" fmla="*/ 89 h 109"/>
                <a:gd name="T80" fmla="*/ 1 w 147"/>
                <a:gd name="T81" fmla="*/ 83 h 109"/>
                <a:gd name="T82" fmla="*/ 1 w 147"/>
                <a:gd name="T83" fmla="*/ 78 h 109"/>
                <a:gd name="T84" fmla="*/ 4 w 147"/>
                <a:gd name="T85" fmla="*/ 73 h 109"/>
                <a:gd name="T86" fmla="*/ 4 w 147"/>
                <a:gd name="T87" fmla="*/ 66 h 109"/>
                <a:gd name="T88" fmla="*/ 4 w 147"/>
                <a:gd name="T89" fmla="*/ 62 h 109"/>
                <a:gd name="T90" fmla="*/ 11 w 147"/>
                <a:gd name="T91" fmla="*/ 59 h 109"/>
                <a:gd name="T92" fmla="*/ 17 w 147"/>
                <a:gd name="T93" fmla="*/ 57 h 109"/>
                <a:gd name="T94" fmla="*/ 20 w 147"/>
                <a:gd name="T95" fmla="*/ 50 h 109"/>
                <a:gd name="T96" fmla="*/ 21 w 147"/>
                <a:gd name="T97" fmla="*/ 45 h 109"/>
                <a:gd name="T98" fmla="*/ 23 w 147"/>
                <a:gd name="T99" fmla="*/ 40 h 109"/>
                <a:gd name="T100" fmla="*/ 22 w 147"/>
                <a:gd name="T101" fmla="*/ 36 h 109"/>
                <a:gd name="T102" fmla="*/ 27 w 147"/>
                <a:gd name="T103" fmla="*/ 31 h 109"/>
                <a:gd name="T104" fmla="*/ 29 w 147"/>
                <a:gd name="T105" fmla="*/ 32 h 109"/>
                <a:gd name="T106" fmla="*/ 39 w 147"/>
                <a:gd name="T107" fmla="*/ 37 h 109"/>
                <a:gd name="T108" fmla="*/ 42 w 147"/>
                <a:gd name="T109" fmla="*/ 28 h 109"/>
                <a:gd name="T110" fmla="*/ 45 w 147"/>
                <a:gd name="T111" fmla="*/ 28 h 109"/>
                <a:gd name="T112" fmla="*/ 48 w 147"/>
                <a:gd name="T113" fmla="*/ 24 h 109"/>
                <a:gd name="T114" fmla="*/ 62 w 147"/>
                <a:gd name="T115" fmla="*/ 18 h 109"/>
                <a:gd name="T116" fmla="*/ 69 w 147"/>
                <a:gd name="T117" fmla="*/ 11 h 109"/>
                <a:gd name="T118" fmla="*/ 88 w 147"/>
                <a:gd name="T119" fmla="*/ 1 h 109"/>
                <a:gd name="T120" fmla="*/ 99 w 147"/>
                <a:gd name="T12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7" h="109">
                  <a:moveTo>
                    <a:pt x="106" y="2"/>
                  </a:moveTo>
                  <a:lnTo>
                    <a:pt x="106" y="4"/>
                  </a:lnTo>
                  <a:lnTo>
                    <a:pt x="106" y="5"/>
                  </a:lnTo>
                  <a:lnTo>
                    <a:pt x="106" y="6"/>
                  </a:lnTo>
                  <a:lnTo>
                    <a:pt x="105" y="10"/>
                  </a:lnTo>
                  <a:lnTo>
                    <a:pt x="105" y="11"/>
                  </a:lnTo>
                  <a:lnTo>
                    <a:pt x="106" y="12"/>
                  </a:lnTo>
                  <a:lnTo>
                    <a:pt x="110" y="14"/>
                  </a:lnTo>
                  <a:lnTo>
                    <a:pt x="110" y="15"/>
                  </a:lnTo>
                  <a:lnTo>
                    <a:pt x="110" y="17"/>
                  </a:lnTo>
                  <a:lnTo>
                    <a:pt x="110" y="18"/>
                  </a:lnTo>
                  <a:lnTo>
                    <a:pt x="108" y="18"/>
                  </a:lnTo>
                  <a:lnTo>
                    <a:pt x="110" y="19"/>
                  </a:lnTo>
                  <a:lnTo>
                    <a:pt x="110" y="20"/>
                  </a:lnTo>
                  <a:lnTo>
                    <a:pt x="110" y="21"/>
                  </a:lnTo>
                  <a:lnTo>
                    <a:pt x="111" y="21"/>
                  </a:lnTo>
                  <a:lnTo>
                    <a:pt x="111" y="23"/>
                  </a:lnTo>
                  <a:lnTo>
                    <a:pt x="112" y="23"/>
                  </a:lnTo>
                  <a:lnTo>
                    <a:pt x="112" y="24"/>
                  </a:lnTo>
                  <a:lnTo>
                    <a:pt x="113" y="25"/>
                  </a:lnTo>
                  <a:lnTo>
                    <a:pt x="114" y="25"/>
                  </a:lnTo>
                  <a:lnTo>
                    <a:pt x="114" y="26"/>
                  </a:lnTo>
                  <a:lnTo>
                    <a:pt x="113" y="26"/>
                  </a:lnTo>
                  <a:lnTo>
                    <a:pt x="114" y="27"/>
                  </a:lnTo>
                  <a:lnTo>
                    <a:pt x="117" y="27"/>
                  </a:lnTo>
                  <a:lnTo>
                    <a:pt x="118" y="28"/>
                  </a:lnTo>
                  <a:lnTo>
                    <a:pt x="119" y="28"/>
                  </a:lnTo>
                  <a:lnTo>
                    <a:pt x="120" y="28"/>
                  </a:lnTo>
                  <a:lnTo>
                    <a:pt x="120" y="30"/>
                  </a:lnTo>
                  <a:lnTo>
                    <a:pt x="121" y="30"/>
                  </a:lnTo>
                  <a:lnTo>
                    <a:pt x="121" y="31"/>
                  </a:lnTo>
                  <a:lnTo>
                    <a:pt x="123" y="31"/>
                  </a:lnTo>
                  <a:lnTo>
                    <a:pt x="125" y="32"/>
                  </a:lnTo>
                  <a:lnTo>
                    <a:pt x="126" y="32"/>
                  </a:lnTo>
                  <a:lnTo>
                    <a:pt x="127" y="33"/>
                  </a:lnTo>
                  <a:lnTo>
                    <a:pt x="126" y="33"/>
                  </a:lnTo>
                  <a:lnTo>
                    <a:pt x="126" y="32"/>
                  </a:lnTo>
                  <a:lnTo>
                    <a:pt x="125" y="32"/>
                  </a:lnTo>
                  <a:lnTo>
                    <a:pt x="125" y="33"/>
                  </a:lnTo>
                  <a:lnTo>
                    <a:pt x="124" y="33"/>
                  </a:lnTo>
                  <a:lnTo>
                    <a:pt x="121" y="32"/>
                  </a:lnTo>
                  <a:lnTo>
                    <a:pt x="121" y="33"/>
                  </a:lnTo>
                  <a:lnTo>
                    <a:pt x="121" y="34"/>
                  </a:lnTo>
                  <a:lnTo>
                    <a:pt x="121" y="37"/>
                  </a:lnTo>
                  <a:lnTo>
                    <a:pt x="121" y="38"/>
                  </a:lnTo>
                  <a:lnTo>
                    <a:pt x="121" y="39"/>
                  </a:lnTo>
                  <a:lnTo>
                    <a:pt x="124" y="39"/>
                  </a:lnTo>
                  <a:lnTo>
                    <a:pt x="125" y="40"/>
                  </a:lnTo>
                  <a:lnTo>
                    <a:pt x="126" y="41"/>
                  </a:lnTo>
                  <a:lnTo>
                    <a:pt x="127" y="43"/>
                  </a:lnTo>
                  <a:lnTo>
                    <a:pt x="128" y="43"/>
                  </a:lnTo>
                  <a:lnTo>
                    <a:pt x="128" y="45"/>
                  </a:lnTo>
                  <a:lnTo>
                    <a:pt x="130" y="45"/>
                  </a:lnTo>
                  <a:lnTo>
                    <a:pt x="131" y="46"/>
                  </a:lnTo>
                  <a:lnTo>
                    <a:pt x="132" y="47"/>
                  </a:lnTo>
                  <a:lnTo>
                    <a:pt x="134" y="47"/>
                  </a:lnTo>
                  <a:lnTo>
                    <a:pt x="137" y="47"/>
                  </a:lnTo>
                  <a:lnTo>
                    <a:pt x="138" y="47"/>
                  </a:lnTo>
                  <a:lnTo>
                    <a:pt x="138" y="46"/>
                  </a:lnTo>
                  <a:lnTo>
                    <a:pt x="138" y="45"/>
                  </a:lnTo>
                  <a:lnTo>
                    <a:pt x="139" y="46"/>
                  </a:lnTo>
                  <a:lnTo>
                    <a:pt x="139" y="45"/>
                  </a:lnTo>
                  <a:lnTo>
                    <a:pt x="141" y="45"/>
                  </a:lnTo>
                  <a:lnTo>
                    <a:pt x="143" y="45"/>
                  </a:lnTo>
                  <a:lnTo>
                    <a:pt x="143" y="46"/>
                  </a:lnTo>
                  <a:lnTo>
                    <a:pt x="143" y="47"/>
                  </a:lnTo>
                  <a:lnTo>
                    <a:pt x="144" y="47"/>
                  </a:lnTo>
                  <a:lnTo>
                    <a:pt x="144" y="49"/>
                  </a:lnTo>
                  <a:lnTo>
                    <a:pt x="144" y="50"/>
                  </a:lnTo>
                  <a:lnTo>
                    <a:pt x="145" y="50"/>
                  </a:lnTo>
                  <a:lnTo>
                    <a:pt x="145" y="51"/>
                  </a:lnTo>
                  <a:lnTo>
                    <a:pt x="144" y="51"/>
                  </a:lnTo>
                  <a:lnTo>
                    <a:pt x="143" y="51"/>
                  </a:lnTo>
                  <a:lnTo>
                    <a:pt x="143" y="52"/>
                  </a:lnTo>
                  <a:lnTo>
                    <a:pt x="141" y="52"/>
                  </a:lnTo>
                  <a:lnTo>
                    <a:pt x="141" y="53"/>
                  </a:lnTo>
                  <a:lnTo>
                    <a:pt x="143" y="54"/>
                  </a:lnTo>
                  <a:lnTo>
                    <a:pt x="144" y="57"/>
                  </a:lnTo>
                  <a:lnTo>
                    <a:pt x="145" y="58"/>
                  </a:lnTo>
                  <a:lnTo>
                    <a:pt x="146" y="59"/>
                  </a:lnTo>
                  <a:lnTo>
                    <a:pt x="147" y="60"/>
                  </a:lnTo>
                  <a:lnTo>
                    <a:pt x="147" y="63"/>
                  </a:lnTo>
                  <a:lnTo>
                    <a:pt x="146" y="63"/>
                  </a:lnTo>
                  <a:lnTo>
                    <a:pt x="146" y="64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6"/>
                  </a:lnTo>
                  <a:lnTo>
                    <a:pt x="143" y="67"/>
                  </a:lnTo>
                  <a:lnTo>
                    <a:pt x="140" y="70"/>
                  </a:lnTo>
                  <a:lnTo>
                    <a:pt x="139" y="70"/>
                  </a:lnTo>
                  <a:lnTo>
                    <a:pt x="138" y="70"/>
                  </a:lnTo>
                  <a:lnTo>
                    <a:pt x="137" y="70"/>
                  </a:lnTo>
                  <a:lnTo>
                    <a:pt x="136" y="70"/>
                  </a:lnTo>
                  <a:lnTo>
                    <a:pt x="134" y="70"/>
                  </a:lnTo>
                  <a:lnTo>
                    <a:pt x="133" y="70"/>
                  </a:lnTo>
                  <a:lnTo>
                    <a:pt x="132" y="70"/>
                  </a:lnTo>
                  <a:lnTo>
                    <a:pt x="132" y="69"/>
                  </a:lnTo>
                  <a:lnTo>
                    <a:pt x="130" y="69"/>
                  </a:lnTo>
                  <a:lnTo>
                    <a:pt x="128" y="69"/>
                  </a:lnTo>
                  <a:lnTo>
                    <a:pt x="128" y="70"/>
                  </a:lnTo>
                  <a:lnTo>
                    <a:pt x="128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7" y="73"/>
                  </a:lnTo>
                  <a:lnTo>
                    <a:pt x="126" y="73"/>
                  </a:lnTo>
                  <a:lnTo>
                    <a:pt x="126" y="72"/>
                  </a:lnTo>
                  <a:lnTo>
                    <a:pt x="125" y="73"/>
                  </a:lnTo>
                  <a:lnTo>
                    <a:pt x="125" y="72"/>
                  </a:lnTo>
                  <a:lnTo>
                    <a:pt x="125" y="73"/>
                  </a:lnTo>
                  <a:lnTo>
                    <a:pt x="124" y="73"/>
                  </a:lnTo>
                  <a:lnTo>
                    <a:pt x="125" y="73"/>
                  </a:lnTo>
                  <a:lnTo>
                    <a:pt x="125" y="75"/>
                  </a:lnTo>
                  <a:lnTo>
                    <a:pt x="124" y="75"/>
                  </a:lnTo>
                  <a:lnTo>
                    <a:pt x="123" y="76"/>
                  </a:lnTo>
                  <a:lnTo>
                    <a:pt x="124" y="76"/>
                  </a:lnTo>
                  <a:lnTo>
                    <a:pt x="124" y="77"/>
                  </a:lnTo>
                  <a:lnTo>
                    <a:pt x="124" y="78"/>
                  </a:lnTo>
                  <a:lnTo>
                    <a:pt x="124" y="77"/>
                  </a:lnTo>
                  <a:lnTo>
                    <a:pt x="123" y="77"/>
                  </a:lnTo>
                  <a:lnTo>
                    <a:pt x="121" y="77"/>
                  </a:lnTo>
                  <a:lnTo>
                    <a:pt x="120" y="77"/>
                  </a:lnTo>
                  <a:lnTo>
                    <a:pt x="121" y="78"/>
                  </a:lnTo>
                  <a:lnTo>
                    <a:pt x="120" y="78"/>
                  </a:lnTo>
                  <a:lnTo>
                    <a:pt x="118" y="78"/>
                  </a:lnTo>
                  <a:lnTo>
                    <a:pt x="115" y="78"/>
                  </a:lnTo>
                  <a:lnTo>
                    <a:pt x="114" y="78"/>
                  </a:lnTo>
                  <a:lnTo>
                    <a:pt x="112" y="79"/>
                  </a:lnTo>
                  <a:lnTo>
                    <a:pt x="112" y="78"/>
                  </a:lnTo>
                  <a:lnTo>
                    <a:pt x="110" y="78"/>
                  </a:lnTo>
                  <a:lnTo>
                    <a:pt x="108" y="77"/>
                  </a:lnTo>
                  <a:lnTo>
                    <a:pt x="104" y="77"/>
                  </a:lnTo>
                  <a:lnTo>
                    <a:pt x="101" y="76"/>
                  </a:lnTo>
                  <a:lnTo>
                    <a:pt x="100" y="76"/>
                  </a:lnTo>
                  <a:lnTo>
                    <a:pt x="100" y="76"/>
                  </a:lnTo>
                  <a:lnTo>
                    <a:pt x="98" y="75"/>
                  </a:lnTo>
                  <a:lnTo>
                    <a:pt x="98" y="76"/>
                  </a:lnTo>
                  <a:lnTo>
                    <a:pt x="97" y="77"/>
                  </a:lnTo>
                  <a:lnTo>
                    <a:pt x="95" y="77"/>
                  </a:lnTo>
                  <a:lnTo>
                    <a:pt x="95" y="76"/>
                  </a:lnTo>
                  <a:lnTo>
                    <a:pt x="95" y="77"/>
                  </a:lnTo>
                  <a:lnTo>
                    <a:pt x="94" y="77"/>
                  </a:lnTo>
                  <a:lnTo>
                    <a:pt x="94" y="78"/>
                  </a:lnTo>
                  <a:lnTo>
                    <a:pt x="93" y="78"/>
                  </a:lnTo>
                  <a:lnTo>
                    <a:pt x="92" y="78"/>
                  </a:lnTo>
                  <a:lnTo>
                    <a:pt x="92" y="79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1" y="78"/>
                  </a:lnTo>
                  <a:lnTo>
                    <a:pt x="89" y="78"/>
                  </a:lnTo>
                  <a:lnTo>
                    <a:pt x="87" y="78"/>
                  </a:lnTo>
                  <a:lnTo>
                    <a:pt x="86" y="79"/>
                  </a:lnTo>
                  <a:lnTo>
                    <a:pt x="86" y="78"/>
                  </a:lnTo>
                  <a:lnTo>
                    <a:pt x="82" y="78"/>
                  </a:lnTo>
                  <a:lnTo>
                    <a:pt x="80" y="78"/>
                  </a:lnTo>
                  <a:lnTo>
                    <a:pt x="78" y="78"/>
                  </a:lnTo>
                  <a:lnTo>
                    <a:pt x="76" y="78"/>
                  </a:lnTo>
                  <a:lnTo>
                    <a:pt x="75" y="78"/>
                  </a:lnTo>
                  <a:lnTo>
                    <a:pt x="73" y="78"/>
                  </a:lnTo>
                  <a:lnTo>
                    <a:pt x="71" y="78"/>
                  </a:lnTo>
                  <a:lnTo>
                    <a:pt x="66" y="78"/>
                  </a:lnTo>
                  <a:lnTo>
                    <a:pt x="62" y="78"/>
                  </a:lnTo>
                  <a:lnTo>
                    <a:pt x="58" y="78"/>
                  </a:lnTo>
                  <a:lnTo>
                    <a:pt x="54" y="78"/>
                  </a:lnTo>
                  <a:lnTo>
                    <a:pt x="52" y="78"/>
                  </a:lnTo>
                  <a:lnTo>
                    <a:pt x="49" y="78"/>
                  </a:lnTo>
                  <a:lnTo>
                    <a:pt x="49" y="79"/>
                  </a:lnTo>
                  <a:lnTo>
                    <a:pt x="50" y="79"/>
                  </a:lnTo>
                  <a:lnTo>
                    <a:pt x="49" y="81"/>
                  </a:lnTo>
                  <a:lnTo>
                    <a:pt x="49" y="82"/>
                  </a:lnTo>
                  <a:lnTo>
                    <a:pt x="48" y="82"/>
                  </a:lnTo>
                  <a:lnTo>
                    <a:pt x="48" y="83"/>
                  </a:lnTo>
                  <a:lnTo>
                    <a:pt x="48" y="84"/>
                  </a:lnTo>
                  <a:lnTo>
                    <a:pt x="48" y="85"/>
                  </a:lnTo>
                  <a:lnTo>
                    <a:pt x="48" y="86"/>
                  </a:lnTo>
                  <a:lnTo>
                    <a:pt x="48" y="88"/>
                  </a:lnTo>
                  <a:lnTo>
                    <a:pt x="49" y="88"/>
                  </a:lnTo>
                  <a:lnTo>
                    <a:pt x="49" y="89"/>
                  </a:lnTo>
                  <a:lnTo>
                    <a:pt x="50" y="89"/>
                  </a:lnTo>
                  <a:lnTo>
                    <a:pt x="49" y="89"/>
                  </a:lnTo>
                  <a:lnTo>
                    <a:pt x="49" y="90"/>
                  </a:lnTo>
                  <a:lnTo>
                    <a:pt x="49" y="91"/>
                  </a:lnTo>
                  <a:lnTo>
                    <a:pt x="50" y="91"/>
                  </a:lnTo>
                  <a:lnTo>
                    <a:pt x="52" y="91"/>
                  </a:lnTo>
                  <a:lnTo>
                    <a:pt x="52" y="92"/>
                  </a:lnTo>
                  <a:lnTo>
                    <a:pt x="50" y="92"/>
                  </a:lnTo>
                  <a:lnTo>
                    <a:pt x="50" y="94"/>
                  </a:lnTo>
                  <a:lnTo>
                    <a:pt x="50" y="95"/>
                  </a:lnTo>
                  <a:lnTo>
                    <a:pt x="50" y="96"/>
                  </a:lnTo>
                  <a:lnTo>
                    <a:pt x="50" y="97"/>
                  </a:lnTo>
                  <a:lnTo>
                    <a:pt x="52" y="97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9"/>
                  </a:lnTo>
                  <a:lnTo>
                    <a:pt x="52" y="101"/>
                  </a:lnTo>
                  <a:lnTo>
                    <a:pt x="50" y="101"/>
                  </a:lnTo>
                  <a:lnTo>
                    <a:pt x="50" y="102"/>
                  </a:lnTo>
                  <a:lnTo>
                    <a:pt x="50" y="103"/>
                  </a:lnTo>
                  <a:lnTo>
                    <a:pt x="52" y="103"/>
                  </a:lnTo>
                  <a:lnTo>
                    <a:pt x="52" y="104"/>
                  </a:lnTo>
                  <a:lnTo>
                    <a:pt x="50" y="104"/>
                  </a:lnTo>
                  <a:lnTo>
                    <a:pt x="50" y="105"/>
                  </a:lnTo>
                  <a:lnTo>
                    <a:pt x="52" y="105"/>
                  </a:lnTo>
                  <a:lnTo>
                    <a:pt x="53" y="107"/>
                  </a:lnTo>
                  <a:lnTo>
                    <a:pt x="52" y="108"/>
                  </a:lnTo>
                  <a:lnTo>
                    <a:pt x="52" y="109"/>
                  </a:lnTo>
                  <a:lnTo>
                    <a:pt x="50" y="109"/>
                  </a:lnTo>
                  <a:lnTo>
                    <a:pt x="48" y="105"/>
                  </a:lnTo>
                  <a:lnTo>
                    <a:pt x="47" y="104"/>
                  </a:lnTo>
                  <a:lnTo>
                    <a:pt x="47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2" y="99"/>
                  </a:lnTo>
                  <a:lnTo>
                    <a:pt x="41" y="99"/>
                  </a:lnTo>
                  <a:lnTo>
                    <a:pt x="41" y="98"/>
                  </a:lnTo>
                  <a:lnTo>
                    <a:pt x="41" y="99"/>
                  </a:lnTo>
                  <a:lnTo>
                    <a:pt x="40" y="98"/>
                  </a:lnTo>
                  <a:lnTo>
                    <a:pt x="37" y="98"/>
                  </a:lnTo>
                  <a:lnTo>
                    <a:pt x="36" y="98"/>
                  </a:lnTo>
                  <a:lnTo>
                    <a:pt x="35" y="98"/>
                  </a:lnTo>
                  <a:lnTo>
                    <a:pt x="34" y="98"/>
                  </a:lnTo>
                  <a:lnTo>
                    <a:pt x="33" y="98"/>
                  </a:lnTo>
                  <a:lnTo>
                    <a:pt x="32" y="98"/>
                  </a:lnTo>
                  <a:lnTo>
                    <a:pt x="30" y="98"/>
                  </a:lnTo>
                  <a:lnTo>
                    <a:pt x="30" y="99"/>
                  </a:lnTo>
                  <a:lnTo>
                    <a:pt x="29" y="99"/>
                  </a:lnTo>
                  <a:lnTo>
                    <a:pt x="28" y="99"/>
                  </a:lnTo>
                  <a:lnTo>
                    <a:pt x="28" y="101"/>
                  </a:lnTo>
                  <a:lnTo>
                    <a:pt x="27" y="101"/>
                  </a:lnTo>
                  <a:lnTo>
                    <a:pt x="26" y="101"/>
                  </a:lnTo>
                  <a:lnTo>
                    <a:pt x="24" y="101"/>
                  </a:lnTo>
                  <a:lnTo>
                    <a:pt x="24" y="102"/>
                  </a:lnTo>
                  <a:lnTo>
                    <a:pt x="23" y="102"/>
                  </a:lnTo>
                  <a:lnTo>
                    <a:pt x="22" y="102"/>
                  </a:lnTo>
                  <a:lnTo>
                    <a:pt x="23" y="102"/>
                  </a:lnTo>
                  <a:lnTo>
                    <a:pt x="22" y="103"/>
                  </a:lnTo>
                  <a:lnTo>
                    <a:pt x="22" y="104"/>
                  </a:lnTo>
                  <a:lnTo>
                    <a:pt x="21" y="104"/>
                  </a:lnTo>
                  <a:lnTo>
                    <a:pt x="21" y="105"/>
                  </a:lnTo>
                  <a:lnTo>
                    <a:pt x="21" y="104"/>
                  </a:lnTo>
                  <a:lnTo>
                    <a:pt x="20" y="104"/>
                  </a:lnTo>
                  <a:lnTo>
                    <a:pt x="20" y="103"/>
                  </a:lnTo>
                  <a:lnTo>
                    <a:pt x="19" y="104"/>
                  </a:lnTo>
                  <a:lnTo>
                    <a:pt x="19" y="103"/>
                  </a:lnTo>
                  <a:lnTo>
                    <a:pt x="19" y="102"/>
                  </a:lnTo>
                  <a:lnTo>
                    <a:pt x="17" y="102"/>
                  </a:lnTo>
                  <a:lnTo>
                    <a:pt x="17" y="103"/>
                  </a:lnTo>
                  <a:lnTo>
                    <a:pt x="16" y="102"/>
                  </a:lnTo>
                  <a:lnTo>
                    <a:pt x="16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2"/>
                  </a:lnTo>
                  <a:lnTo>
                    <a:pt x="14" y="102"/>
                  </a:lnTo>
                  <a:lnTo>
                    <a:pt x="14" y="101"/>
                  </a:lnTo>
                  <a:lnTo>
                    <a:pt x="14" y="99"/>
                  </a:lnTo>
                  <a:lnTo>
                    <a:pt x="13" y="99"/>
                  </a:lnTo>
                  <a:lnTo>
                    <a:pt x="11" y="99"/>
                  </a:lnTo>
                  <a:lnTo>
                    <a:pt x="10" y="98"/>
                  </a:lnTo>
                  <a:lnTo>
                    <a:pt x="10" y="97"/>
                  </a:lnTo>
                  <a:lnTo>
                    <a:pt x="10" y="96"/>
                  </a:lnTo>
                  <a:lnTo>
                    <a:pt x="10" y="95"/>
                  </a:lnTo>
                  <a:lnTo>
                    <a:pt x="9" y="95"/>
                  </a:lnTo>
                  <a:lnTo>
                    <a:pt x="9" y="94"/>
                  </a:lnTo>
                  <a:lnTo>
                    <a:pt x="8" y="94"/>
                  </a:lnTo>
                  <a:lnTo>
                    <a:pt x="8" y="92"/>
                  </a:lnTo>
                  <a:lnTo>
                    <a:pt x="8" y="91"/>
                  </a:lnTo>
                  <a:lnTo>
                    <a:pt x="7" y="91"/>
                  </a:lnTo>
                  <a:lnTo>
                    <a:pt x="6" y="90"/>
                  </a:lnTo>
                  <a:lnTo>
                    <a:pt x="4" y="90"/>
                  </a:lnTo>
                  <a:lnTo>
                    <a:pt x="4" y="91"/>
                  </a:lnTo>
                  <a:lnTo>
                    <a:pt x="3" y="91"/>
                  </a:lnTo>
                  <a:lnTo>
                    <a:pt x="2" y="91"/>
                  </a:lnTo>
                  <a:lnTo>
                    <a:pt x="2" y="90"/>
                  </a:lnTo>
                  <a:lnTo>
                    <a:pt x="1" y="90"/>
                  </a:lnTo>
                  <a:lnTo>
                    <a:pt x="1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8"/>
                  </a:lnTo>
                  <a:lnTo>
                    <a:pt x="1" y="88"/>
                  </a:lnTo>
                  <a:lnTo>
                    <a:pt x="1" y="86"/>
                  </a:lnTo>
                  <a:lnTo>
                    <a:pt x="1" y="85"/>
                  </a:lnTo>
                  <a:lnTo>
                    <a:pt x="1" y="84"/>
                  </a:lnTo>
                  <a:lnTo>
                    <a:pt x="1" y="83"/>
                  </a:lnTo>
                  <a:lnTo>
                    <a:pt x="2" y="82"/>
                  </a:lnTo>
                  <a:lnTo>
                    <a:pt x="2" y="81"/>
                  </a:lnTo>
                  <a:lnTo>
                    <a:pt x="1" y="81"/>
                  </a:lnTo>
                  <a:lnTo>
                    <a:pt x="1" y="79"/>
                  </a:lnTo>
                  <a:lnTo>
                    <a:pt x="1" y="78"/>
                  </a:lnTo>
                  <a:lnTo>
                    <a:pt x="0" y="78"/>
                  </a:lnTo>
                  <a:lnTo>
                    <a:pt x="1" y="78"/>
                  </a:lnTo>
                  <a:lnTo>
                    <a:pt x="0" y="77"/>
                  </a:lnTo>
                  <a:lnTo>
                    <a:pt x="1" y="77"/>
                  </a:lnTo>
                  <a:lnTo>
                    <a:pt x="2" y="76"/>
                  </a:lnTo>
                  <a:lnTo>
                    <a:pt x="3" y="76"/>
                  </a:lnTo>
                  <a:lnTo>
                    <a:pt x="3" y="75"/>
                  </a:lnTo>
                  <a:lnTo>
                    <a:pt x="4" y="75"/>
                  </a:lnTo>
                  <a:lnTo>
                    <a:pt x="4" y="73"/>
                  </a:lnTo>
                  <a:lnTo>
                    <a:pt x="4" y="71"/>
                  </a:lnTo>
                  <a:lnTo>
                    <a:pt x="4" y="70"/>
                  </a:lnTo>
                  <a:lnTo>
                    <a:pt x="6" y="70"/>
                  </a:lnTo>
                  <a:lnTo>
                    <a:pt x="6" y="69"/>
                  </a:lnTo>
                  <a:lnTo>
                    <a:pt x="6" y="67"/>
                  </a:lnTo>
                  <a:lnTo>
                    <a:pt x="6" y="66"/>
                  </a:lnTo>
                  <a:lnTo>
                    <a:pt x="4" y="66"/>
                  </a:lnTo>
                  <a:lnTo>
                    <a:pt x="4" y="65"/>
                  </a:lnTo>
                  <a:lnTo>
                    <a:pt x="4" y="64"/>
                  </a:lnTo>
                  <a:lnTo>
                    <a:pt x="4" y="63"/>
                  </a:lnTo>
                  <a:lnTo>
                    <a:pt x="3" y="63"/>
                  </a:lnTo>
                  <a:lnTo>
                    <a:pt x="2" y="62"/>
                  </a:lnTo>
                  <a:lnTo>
                    <a:pt x="3" y="62"/>
                  </a:lnTo>
                  <a:lnTo>
                    <a:pt x="4" y="62"/>
                  </a:lnTo>
                  <a:lnTo>
                    <a:pt x="6" y="60"/>
                  </a:lnTo>
                  <a:lnTo>
                    <a:pt x="7" y="59"/>
                  </a:lnTo>
                  <a:lnTo>
                    <a:pt x="8" y="59"/>
                  </a:lnTo>
                  <a:lnTo>
                    <a:pt x="9" y="59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3" y="59"/>
                  </a:lnTo>
                  <a:lnTo>
                    <a:pt x="14" y="59"/>
                  </a:lnTo>
                  <a:lnTo>
                    <a:pt x="15" y="59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6" y="57"/>
                  </a:lnTo>
                  <a:lnTo>
                    <a:pt x="17" y="57"/>
                  </a:lnTo>
                  <a:lnTo>
                    <a:pt x="16" y="56"/>
                  </a:lnTo>
                  <a:lnTo>
                    <a:pt x="19" y="54"/>
                  </a:lnTo>
                  <a:lnTo>
                    <a:pt x="19" y="53"/>
                  </a:lnTo>
                  <a:lnTo>
                    <a:pt x="20" y="53"/>
                  </a:lnTo>
                  <a:lnTo>
                    <a:pt x="20" y="52"/>
                  </a:lnTo>
                  <a:lnTo>
                    <a:pt x="20" y="51"/>
                  </a:lnTo>
                  <a:lnTo>
                    <a:pt x="20" y="50"/>
                  </a:lnTo>
                  <a:lnTo>
                    <a:pt x="21" y="50"/>
                  </a:lnTo>
                  <a:lnTo>
                    <a:pt x="21" y="49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9" y="45"/>
                  </a:lnTo>
                  <a:lnTo>
                    <a:pt x="20" y="45"/>
                  </a:lnTo>
                  <a:lnTo>
                    <a:pt x="21" y="45"/>
                  </a:lnTo>
                  <a:lnTo>
                    <a:pt x="22" y="45"/>
                  </a:lnTo>
                  <a:lnTo>
                    <a:pt x="23" y="45"/>
                  </a:lnTo>
                  <a:lnTo>
                    <a:pt x="24" y="44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3" y="41"/>
                  </a:lnTo>
                  <a:lnTo>
                    <a:pt x="23" y="40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38"/>
                  </a:lnTo>
                  <a:lnTo>
                    <a:pt x="21" y="38"/>
                  </a:lnTo>
                  <a:lnTo>
                    <a:pt x="21" y="37"/>
                  </a:lnTo>
                  <a:lnTo>
                    <a:pt x="22" y="37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3" y="34"/>
                  </a:lnTo>
                  <a:lnTo>
                    <a:pt x="24" y="34"/>
                  </a:lnTo>
                  <a:lnTo>
                    <a:pt x="26" y="33"/>
                  </a:lnTo>
                  <a:lnTo>
                    <a:pt x="26" y="32"/>
                  </a:lnTo>
                  <a:lnTo>
                    <a:pt x="27" y="32"/>
                  </a:lnTo>
                  <a:lnTo>
                    <a:pt x="27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8" y="32"/>
                  </a:lnTo>
                  <a:lnTo>
                    <a:pt x="29" y="32"/>
                  </a:lnTo>
                  <a:lnTo>
                    <a:pt x="30" y="32"/>
                  </a:lnTo>
                  <a:lnTo>
                    <a:pt x="32" y="32"/>
                  </a:lnTo>
                  <a:lnTo>
                    <a:pt x="32" y="33"/>
                  </a:lnTo>
                  <a:lnTo>
                    <a:pt x="34" y="34"/>
                  </a:lnTo>
                  <a:lnTo>
                    <a:pt x="36" y="36"/>
                  </a:lnTo>
                  <a:lnTo>
                    <a:pt x="37" y="36"/>
                  </a:lnTo>
                  <a:lnTo>
                    <a:pt x="39" y="37"/>
                  </a:lnTo>
                  <a:lnTo>
                    <a:pt x="39" y="36"/>
                  </a:lnTo>
                  <a:lnTo>
                    <a:pt x="39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3"/>
                  </a:lnTo>
                  <a:lnTo>
                    <a:pt x="42" y="30"/>
                  </a:lnTo>
                  <a:lnTo>
                    <a:pt x="42" y="28"/>
                  </a:lnTo>
                  <a:lnTo>
                    <a:pt x="42" y="27"/>
                  </a:lnTo>
                  <a:lnTo>
                    <a:pt x="42" y="26"/>
                  </a:lnTo>
                  <a:lnTo>
                    <a:pt x="43" y="26"/>
                  </a:lnTo>
                  <a:lnTo>
                    <a:pt x="43" y="27"/>
                  </a:lnTo>
                  <a:lnTo>
                    <a:pt x="43" y="27"/>
                  </a:lnTo>
                  <a:lnTo>
                    <a:pt x="45" y="27"/>
                  </a:lnTo>
                  <a:lnTo>
                    <a:pt x="45" y="28"/>
                  </a:lnTo>
                  <a:lnTo>
                    <a:pt x="46" y="28"/>
                  </a:lnTo>
                  <a:lnTo>
                    <a:pt x="47" y="28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6"/>
                  </a:lnTo>
                  <a:lnTo>
                    <a:pt x="48" y="25"/>
                  </a:lnTo>
                  <a:lnTo>
                    <a:pt x="48" y="24"/>
                  </a:lnTo>
                  <a:lnTo>
                    <a:pt x="49" y="21"/>
                  </a:lnTo>
                  <a:lnTo>
                    <a:pt x="49" y="20"/>
                  </a:lnTo>
                  <a:lnTo>
                    <a:pt x="53" y="18"/>
                  </a:lnTo>
                  <a:lnTo>
                    <a:pt x="54" y="17"/>
                  </a:lnTo>
                  <a:lnTo>
                    <a:pt x="56" y="15"/>
                  </a:lnTo>
                  <a:lnTo>
                    <a:pt x="59" y="15"/>
                  </a:lnTo>
                  <a:lnTo>
                    <a:pt x="62" y="18"/>
                  </a:lnTo>
                  <a:lnTo>
                    <a:pt x="63" y="18"/>
                  </a:lnTo>
                  <a:lnTo>
                    <a:pt x="65" y="18"/>
                  </a:lnTo>
                  <a:lnTo>
                    <a:pt x="65" y="17"/>
                  </a:lnTo>
                  <a:lnTo>
                    <a:pt x="66" y="17"/>
                  </a:lnTo>
                  <a:lnTo>
                    <a:pt x="66" y="12"/>
                  </a:lnTo>
                  <a:lnTo>
                    <a:pt x="67" y="11"/>
                  </a:lnTo>
                  <a:lnTo>
                    <a:pt x="69" y="11"/>
                  </a:lnTo>
                  <a:lnTo>
                    <a:pt x="71" y="11"/>
                  </a:lnTo>
                  <a:lnTo>
                    <a:pt x="72" y="11"/>
                  </a:lnTo>
                  <a:lnTo>
                    <a:pt x="78" y="6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7" y="2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89" y="0"/>
                  </a:lnTo>
                  <a:lnTo>
                    <a:pt x="94" y="0"/>
                  </a:lnTo>
                  <a:lnTo>
                    <a:pt x="95" y="1"/>
                  </a:lnTo>
                  <a:lnTo>
                    <a:pt x="97" y="1"/>
                  </a:lnTo>
                  <a:lnTo>
                    <a:pt x="98" y="1"/>
                  </a:lnTo>
                  <a:lnTo>
                    <a:pt x="99" y="0"/>
                  </a:lnTo>
                  <a:lnTo>
                    <a:pt x="100" y="1"/>
                  </a:lnTo>
                  <a:lnTo>
                    <a:pt x="101" y="2"/>
                  </a:lnTo>
                  <a:lnTo>
                    <a:pt x="106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18" name="Freeform 573">
              <a:extLst>
                <a:ext uri="{FF2B5EF4-FFF2-40B4-BE49-F238E27FC236}">
                  <a16:creationId xmlns:a16="http://schemas.microsoft.com/office/drawing/2014/main" id="{6BC43711-24BD-1A2B-731E-B915A54EE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681" y="2957662"/>
              <a:ext cx="57150" cy="149225"/>
            </a:xfrm>
            <a:custGeom>
              <a:avLst/>
              <a:gdLst>
                <a:gd name="T0" fmla="*/ 19 w 36"/>
                <a:gd name="T1" fmla="*/ 6 h 94"/>
                <a:gd name="T2" fmla="*/ 18 w 36"/>
                <a:gd name="T3" fmla="*/ 12 h 94"/>
                <a:gd name="T4" fmla="*/ 20 w 36"/>
                <a:gd name="T5" fmla="*/ 15 h 94"/>
                <a:gd name="T6" fmla="*/ 28 w 36"/>
                <a:gd name="T7" fmla="*/ 21 h 94"/>
                <a:gd name="T8" fmla="*/ 28 w 36"/>
                <a:gd name="T9" fmla="*/ 28 h 94"/>
                <a:gd name="T10" fmla="*/ 28 w 36"/>
                <a:gd name="T11" fmla="*/ 33 h 94"/>
                <a:gd name="T12" fmla="*/ 32 w 36"/>
                <a:gd name="T13" fmla="*/ 38 h 94"/>
                <a:gd name="T14" fmla="*/ 32 w 36"/>
                <a:gd name="T15" fmla="*/ 42 h 94"/>
                <a:gd name="T16" fmla="*/ 33 w 36"/>
                <a:gd name="T17" fmla="*/ 49 h 94"/>
                <a:gd name="T18" fmla="*/ 33 w 36"/>
                <a:gd name="T19" fmla="*/ 55 h 94"/>
                <a:gd name="T20" fmla="*/ 33 w 36"/>
                <a:gd name="T21" fmla="*/ 68 h 94"/>
                <a:gd name="T22" fmla="*/ 33 w 36"/>
                <a:gd name="T23" fmla="*/ 78 h 94"/>
                <a:gd name="T24" fmla="*/ 32 w 36"/>
                <a:gd name="T25" fmla="*/ 79 h 94"/>
                <a:gd name="T26" fmla="*/ 32 w 36"/>
                <a:gd name="T27" fmla="*/ 84 h 94"/>
                <a:gd name="T28" fmla="*/ 34 w 36"/>
                <a:gd name="T29" fmla="*/ 87 h 94"/>
                <a:gd name="T30" fmla="*/ 36 w 36"/>
                <a:gd name="T31" fmla="*/ 90 h 94"/>
                <a:gd name="T32" fmla="*/ 32 w 36"/>
                <a:gd name="T33" fmla="*/ 93 h 94"/>
                <a:gd name="T34" fmla="*/ 25 w 36"/>
                <a:gd name="T35" fmla="*/ 94 h 94"/>
                <a:gd name="T36" fmla="*/ 21 w 36"/>
                <a:gd name="T37" fmla="*/ 92 h 94"/>
                <a:gd name="T38" fmla="*/ 19 w 36"/>
                <a:gd name="T39" fmla="*/ 90 h 94"/>
                <a:gd name="T40" fmla="*/ 17 w 36"/>
                <a:gd name="T41" fmla="*/ 86 h 94"/>
                <a:gd name="T42" fmla="*/ 14 w 36"/>
                <a:gd name="T43" fmla="*/ 84 h 94"/>
                <a:gd name="T44" fmla="*/ 13 w 36"/>
                <a:gd name="T45" fmla="*/ 80 h 94"/>
                <a:gd name="T46" fmla="*/ 13 w 36"/>
                <a:gd name="T47" fmla="*/ 78 h 94"/>
                <a:gd name="T48" fmla="*/ 14 w 36"/>
                <a:gd name="T49" fmla="*/ 73 h 94"/>
                <a:gd name="T50" fmla="*/ 13 w 36"/>
                <a:gd name="T51" fmla="*/ 70 h 94"/>
                <a:gd name="T52" fmla="*/ 12 w 36"/>
                <a:gd name="T53" fmla="*/ 67 h 94"/>
                <a:gd name="T54" fmla="*/ 14 w 36"/>
                <a:gd name="T55" fmla="*/ 65 h 94"/>
                <a:gd name="T56" fmla="*/ 14 w 36"/>
                <a:gd name="T57" fmla="*/ 60 h 94"/>
                <a:gd name="T58" fmla="*/ 14 w 36"/>
                <a:gd name="T59" fmla="*/ 57 h 94"/>
                <a:gd name="T60" fmla="*/ 14 w 36"/>
                <a:gd name="T61" fmla="*/ 54 h 94"/>
                <a:gd name="T62" fmla="*/ 15 w 36"/>
                <a:gd name="T63" fmla="*/ 52 h 94"/>
                <a:gd name="T64" fmla="*/ 12 w 36"/>
                <a:gd name="T65" fmla="*/ 48 h 94"/>
                <a:gd name="T66" fmla="*/ 10 w 36"/>
                <a:gd name="T67" fmla="*/ 45 h 94"/>
                <a:gd name="T68" fmla="*/ 12 w 36"/>
                <a:gd name="T69" fmla="*/ 42 h 94"/>
                <a:gd name="T70" fmla="*/ 11 w 36"/>
                <a:gd name="T71" fmla="*/ 38 h 94"/>
                <a:gd name="T72" fmla="*/ 13 w 36"/>
                <a:gd name="T73" fmla="*/ 34 h 94"/>
                <a:gd name="T74" fmla="*/ 10 w 36"/>
                <a:gd name="T75" fmla="*/ 31 h 94"/>
                <a:gd name="T76" fmla="*/ 7 w 36"/>
                <a:gd name="T77" fmla="*/ 31 h 94"/>
                <a:gd name="T78" fmla="*/ 8 w 36"/>
                <a:gd name="T79" fmla="*/ 29 h 94"/>
                <a:gd name="T80" fmla="*/ 7 w 36"/>
                <a:gd name="T81" fmla="*/ 28 h 94"/>
                <a:gd name="T82" fmla="*/ 10 w 36"/>
                <a:gd name="T83" fmla="*/ 27 h 94"/>
                <a:gd name="T84" fmla="*/ 8 w 36"/>
                <a:gd name="T85" fmla="*/ 22 h 94"/>
                <a:gd name="T86" fmla="*/ 10 w 36"/>
                <a:gd name="T87" fmla="*/ 19 h 94"/>
                <a:gd name="T88" fmla="*/ 8 w 36"/>
                <a:gd name="T89" fmla="*/ 15 h 94"/>
                <a:gd name="T90" fmla="*/ 8 w 36"/>
                <a:gd name="T91" fmla="*/ 13 h 94"/>
                <a:gd name="T92" fmla="*/ 5 w 36"/>
                <a:gd name="T93" fmla="*/ 12 h 94"/>
                <a:gd name="T94" fmla="*/ 1 w 36"/>
                <a:gd name="T95" fmla="*/ 9 h 94"/>
                <a:gd name="T96" fmla="*/ 1 w 36"/>
                <a:gd name="T97" fmla="*/ 7 h 94"/>
                <a:gd name="T98" fmla="*/ 2 w 36"/>
                <a:gd name="T99" fmla="*/ 2 h 94"/>
                <a:gd name="T100" fmla="*/ 0 w 36"/>
                <a:gd name="T101" fmla="*/ 0 h 94"/>
                <a:gd name="T102" fmla="*/ 4 w 36"/>
                <a:gd name="T103" fmla="*/ 1 h 94"/>
                <a:gd name="T104" fmla="*/ 12 w 36"/>
                <a:gd name="T105" fmla="*/ 3 h 94"/>
                <a:gd name="T106" fmla="*/ 20 w 36"/>
                <a:gd name="T107" fmla="*/ 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6" h="94">
                  <a:moveTo>
                    <a:pt x="20" y="2"/>
                  </a:moveTo>
                  <a:lnTo>
                    <a:pt x="19" y="3"/>
                  </a:lnTo>
                  <a:lnTo>
                    <a:pt x="19" y="5"/>
                  </a:lnTo>
                  <a:lnTo>
                    <a:pt x="19" y="6"/>
                  </a:lnTo>
                  <a:lnTo>
                    <a:pt x="19" y="7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7" y="13"/>
                  </a:lnTo>
                  <a:lnTo>
                    <a:pt x="17" y="14"/>
                  </a:lnTo>
                  <a:lnTo>
                    <a:pt x="19" y="14"/>
                  </a:lnTo>
                  <a:lnTo>
                    <a:pt x="20" y="15"/>
                  </a:lnTo>
                  <a:lnTo>
                    <a:pt x="21" y="16"/>
                  </a:lnTo>
                  <a:lnTo>
                    <a:pt x="24" y="18"/>
                  </a:lnTo>
                  <a:lnTo>
                    <a:pt x="26" y="20"/>
                  </a:lnTo>
                  <a:lnTo>
                    <a:pt x="28" y="21"/>
                  </a:lnTo>
                  <a:lnTo>
                    <a:pt x="28" y="23"/>
                  </a:lnTo>
                  <a:lnTo>
                    <a:pt x="28" y="26"/>
                  </a:lnTo>
                  <a:lnTo>
                    <a:pt x="28" y="27"/>
                  </a:lnTo>
                  <a:lnTo>
                    <a:pt x="28" y="28"/>
                  </a:lnTo>
                  <a:lnTo>
                    <a:pt x="28" y="29"/>
                  </a:lnTo>
                  <a:lnTo>
                    <a:pt x="28" y="31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4"/>
                  </a:lnTo>
                  <a:lnTo>
                    <a:pt x="28" y="35"/>
                  </a:lnTo>
                  <a:lnTo>
                    <a:pt x="31" y="36"/>
                  </a:lnTo>
                  <a:lnTo>
                    <a:pt x="32" y="38"/>
                  </a:lnTo>
                  <a:lnTo>
                    <a:pt x="32" y="39"/>
                  </a:lnTo>
                  <a:lnTo>
                    <a:pt x="32" y="40"/>
                  </a:lnTo>
                  <a:lnTo>
                    <a:pt x="32" y="41"/>
                  </a:lnTo>
                  <a:lnTo>
                    <a:pt x="32" y="42"/>
                  </a:lnTo>
                  <a:lnTo>
                    <a:pt x="32" y="45"/>
                  </a:lnTo>
                  <a:lnTo>
                    <a:pt x="32" y="47"/>
                  </a:lnTo>
                  <a:lnTo>
                    <a:pt x="32" y="48"/>
                  </a:lnTo>
                  <a:lnTo>
                    <a:pt x="33" y="49"/>
                  </a:lnTo>
                  <a:lnTo>
                    <a:pt x="32" y="51"/>
                  </a:lnTo>
                  <a:lnTo>
                    <a:pt x="32" y="52"/>
                  </a:lnTo>
                  <a:lnTo>
                    <a:pt x="33" y="54"/>
                  </a:lnTo>
                  <a:lnTo>
                    <a:pt x="33" y="55"/>
                  </a:lnTo>
                  <a:lnTo>
                    <a:pt x="33" y="59"/>
                  </a:lnTo>
                  <a:lnTo>
                    <a:pt x="33" y="62"/>
                  </a:lnTo>
                  <a:lnTo>
                    <a:pt x="33" y="66"/>
                  </a:lnTo>
                  <a:lnTo>
                    <a:pt x="33" y="68"/>
                  </a:lnTo>
                  <a:lnTo>
                    <a:pt x="33" y="70"/>
                  </a:lnTo>
                  <a:lnTo>
                    <a:pt x="33" y="72"/>
                  </a:lnTo>
                  <a:lnTo>
                    <a:pt x="33" y="74"/>
                  </a:lnTo>
                  <a:lnTo>
                    <a:pt x="33" y="78"/>
                  </a:lnTo>
                  <a:lnTo>
                    <a:pt x="32" y="78"/>
                  </a:lnTo>
                  <a:lnTo>
                    <a:pt x="31" y="78"/>
                  </a:lnTo>
                  <a:lnTo>
                    <a:pt x="31" y="79"/>
                  </a:lnTo>
                  <a:lnTo>
                    <a:pt x="32" y="79"/>
                  </a:lnTo>
                  <a:lnTo>
                    <a:pt x="32" y="80"/>
                  </a:lnTo>
                  <a:lnTo>
                    <a:pt x="32" y="81"/>
                  </a:lnTo>
                  <a:lnTo>
                    <a:pt x="32" y="83"/>
                  </a:lnTo>
                  <a:lnTo>
                    <a:pt x="32" y="84"/>
                  </a:lnTo>
                  <a:lnTo>
                    <a:pt x="32" y="85"/>
                  </a:lnTo>
                  <a:lnTo>
                    <a:pt x="32" y="86"/>
                  </a:lnTo>
                  <a:lnTo>
                    <a:pt x="33" y="86"/>
                  </a:lnTo>
                  <a:lnTo>
                    <a:pt x="34" y="87"/>
                  </a:lnTo>
                  <a:lnTo>
                    <a:pt x="33" y="87"/>
                  </a:lnTo>
                  <a:lnTo>
                    <a:pt x="34" y="87"/>
                  </a:lnTo>
                  <a:lnTo>
                    <a:pt x="36" y="88"/>
                  </a:lnTo>
                  <a:lnTo>
                    <a:pt x="36" y="90"/>
                  </a:lnTo>
                  <a:lnTo>
                    <a:pt x="36" y="92"/>
                  </a:lnTo>
                  <a:lnTo>
                    <a:pt x="33" y="92"/>
                  </a:lnTo>
                  <a:lnTo>
                    <a:pt x="32" y="92"/>
                  </a:lnTo>
                  <a:lnTo>
                    <a:pt x="32" y="93"/>
                  </a:lnTo>
                  <a:lnTo>
                    <a:pt x="28" y="93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3"/>
                  </a:lnTo>
                  <a:lnTo>
                    <a:pt x="23" y="93"/>
                  </a:lnTo>
                  <a:lnTo>
                    <a:pt x="23" y="92"/>
                  </a:lnTo>
                  <a:lnTo>
                    <a:pt x="21" y="92"/>
                  </a:lnTo>
                  <a:lnTo>
                    <a:pt x="21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9" y="90"/>
                  </a:lnTo>
                  <a:lnTo>
                    <a:pt x="18" y="90"/>
                  </a:lnTo>
                  <a:lnTo>
                    <a:pt x="17" y="88"/>
                  </a:lnTo>
                  <a:lnTo>
                    <a:pt x="17" y="87"/>
                  </a:lnTo>
                  <a:lnTo>
                    <a:pt x="17" y="86"/>
                  </a:lnTo>
                  <a:lnTo>
                    <a:pt x="17" y="85"/>
                  </a:lnTo>
                  <a:lnTo>
                    <a:pt x="15" y="85"/>
                  </a:lnTo>
                  <a:lnTo>
                    <a:pt x="14" y="85"/>
                  </a:lnTo>
                  <a:lnTo>
                    <a:pt x="14" y="84"/>
                  </a:lnTo>
                  <a:lnTo>
                    <a:pt x="14" y="83"/>
                  </a:lnTo>
                  <a:lnTo>
                    <a:pt x="13" y="83"/>
                  </a:lnTo>
                  <a:lnTo>
                    <a:pt x="13" y="81"/>
                  </a:lnTo>
                  <a:lnTo>
                    <a:pt x="13" y="80"/>
                  </a:lnTo>
                  <a:lnTo>
                    <a:pt x="12" y="80"/>
                  </a:lnTo>
                  <a:lnTo>
                    <a:pt x="13" y="79"/>
                  </a:lnTo>
                  <a:lnTo>
                    <a:pt x="12" y="78"/>
                  </a:lnTo>
                  <a:lnTo>
                    <a:pt x="13" y="78"/>
                  </a:lnTo>
                  <a:lnTo>
                    <a:pt x="14" y="77"/>
                  </a:lnTo>
                  <a:lnTo>
                    <a:pt x="14" y="75"/>
                  </a:lnTo>
                  <a:lnTo>
                    <a:pt x="14" y="74"/>
                  </a:lnTo>
                  <a:lnTo>
                    <a:pt x="14" y="73"/>
                  </a:lnTo>
                  <a:lnTo>
                    <a:pt x="14" y="72"/>
                  </a:lnTo>
                  <a:lnTo>
                    <a:pt x="14" y="71"/>
                  </a:lnTo>
                  <a:lnTo>
                    <a:pt x="14" y="70"/>
                  </a:lnTo>
                  <a:lnTo>
                    <a:pt x="13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68"/>
                  </a:lnTo>
                  <a:lnTo>
                    <a:pt x="12" y="67"/>
                  </a:lnTo>
                  <a:lnTo>
                    <a:pt x="13" y="67"/>
                  </a:lnTo>
                  <a:lnTo>
                    <a:pt x="13" y="66"/>
                  </a:lnTo>
                  <a:lnTo>
                    <a:pt x="13" y="65"/>
                  </a:lnTo>
                  <a:lnTo>
                    <a:pt x="14" y="65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1"/>
                  </a:lnTo>
                  <a:lnTo>
                    <a:pt x="14" y="60"/>
                  </a:lnTo>
                  <a:lnTo>
                    <a:pt x="14" y="59"/>
                  </a:lnTo>
                  <a:lnTo>
                    <a:pt x="13" y="58"/>
                  </a:lnTo>
                  <a:lnTo>
                    <a:pt x="13" y="57"/>
                  </a:lnTo>
                  <a:lnTo>
                    <a:pt x="14" y="57"/>
                  </a:lnTo>
                  <a:lnTo>
                    <a:pt x="14" y="55"/>
                  </a:lnTo>
                  <a:lnTo>
                    <a:pt x="13" y="55"/>
                  </a:lnTo>
                  <a:lnTo>
                    <a:pt x="14" y="55"/>
                  </a:lnTo>
                  <a:lnTo>
                    <a:pt x="14" y="54"/>
                  </a:lnTo>
                  <a:lnTo>
                    <a:pt x="15" y="53"/>
                  </a:lnTo>
                  <a:lnTo>
                    <a:pt x="17" y="53"/>
                  </a:lnTo>
                  <a:lnTo>
                    <a:pt x="15" y="53"/>
                  </a:lnTo>
                  <a:lnTo>
                    <a:pt x="15" y="52"/>
                  </a:lnTo>
                  <a:lnTo>
                    <a:pt x="14" y="51"/>
                  </a:lnTo>
                  <a:lnTo>
                    <a:pt x="14" y="49"/>
                  </a:lnTo>
                  <a:lnTo>
                    <a:pt x="13" y="48"/>
                  </a:lnTo>
                  <a:lnTo>
                    <a:pt x="12" y="48"/>
                  </a:lnTo>
                  <a:lnTo>
                    <a:pt x="12" y="47"/>
                  </a:lnTo>
                  <a:lnTo>
                    <a:pt x="11" y="47"/>
                  </a:lnTo>
                  <a:lnTo>
                    <a:pt x="10" y="46"/>
                  </a:lnTo>
                  <a:lnTo>
                    <a:pt x="10" y="45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2" y="41"/>
                  </a:lnTo>
                  <a:lnTo>
                    <a:pt x="11" y="40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3" y="34"/>
                  </a:lnTo>
                  <a:lnTo>
                    <a:pt x="13" y="33"/>
                  </a:lnTo>
                  <a:lnTo>
                    <a:pt x="12" y="32"/>
                  </a:lnTo>
                  <a:lnTo>
                    <a:pt x="11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2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8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8" y="28"/>
                  </a:lnTo>
                  <a:lnTo>
                    <a:pt x="10" y="27"/>
                  </a:lnTo>
                  <a:lnTo>
                    <a:pt x="8" y="26"/>
                  </a:lnTo>
                  <a:lnTo>
                    <a:pt x="10" y="23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0" y="21"/>
                  </a:lnTo>
                  <a:lnTo>
                    <a:pt x="10" y="20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10" y="15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1"/>
                  </a:lnTo>
                  <a:lnTo>
                    <a:pt x="8" y="1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8" y="2"/>
                  </a:lnTo>
                  <a:lnTo>
                    <a:pt x="2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19" name="Freeform 574">
              <a:extLst>
                <a:ext uri="{FF2B5EF4-FFF2-40B4-BE49-F238E27FC236}">
                  <a16:creationId xmlns:a16="http://schemas.microsoft.com/office/drawing/2014/main" id="{86F1D374-C9B4-7A78-764C-7D547159B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606" y="2956074"/>
              <a:ext cx="131763" cy="192088"/>
            </a:xfrm>
            <a:custGeom>
              <a:avLst/>
              <a:gdLst>
                <a:gd name="T0" fmla="*/ 60 w 83"/>
                <a:gd name="T1" fmla="*/ 3 h 121"/>
                <a:gd name="T2" fmla="*/ 58 w 83"/>
                <a:gd name="T3" fmla="*/ 9 h 121"/>
                <a:gd name="T4" fmla="*/ 63 w 83"/>
                <a:gd name="T5" fmla="*/ 13 h 121"/>
                <a:gd name="T6" fmla="*/ 65 w 83"/>
                <a:gd name="T7" fmla="*/ 15 h 121"/>
                <a:gd name="T8" fmla="*/ 68 w 83"/>
                <a:gd name="T9" fmla="*/ 20 h 121"/>
                <a:gd name="T10" fmla="*/ 68 w 83"/>
                <a:gd name="T11" fmla="*/ 24 h 121"/>
                <a:gd name="T12" fmla="*/ 65 w 83"/>
                <a:gd name="T13" fmla="*/ 29 h 121"/>
                <a:gd name="T14" fmla="*/ 65 w 83"/>
                <a:gd name="T15" fmla="*/ 32 h 121"/>
                <a:gd name="T16" fmla="*/ 68 w 83"/>
                <a:gd name="T17" fmla="*/ 32 h 121"/>
                <a:gd name="T18" fmla="*/ 70 w 83"/>
                <a:gd name="T19" fmla="*/ 37 h 121"/>
                <a:gd name="T20" fmla="*/ 70 w 83"/>
                <a:gd name="T21" fmla="*/ 43 h 121"/>
                <a:gd name="T22" fmla="*/ 69 w 83"/>
                <a:gd name="T23" fmla="*/ 48 h 121"/>
                <a:gd name="T24" fmla="*/ 73 w 83"/>
                <a:gd name="T25" fmla="*/ 53 h 121"/>
                <a:gd name="T26" fmla="*/ 71 w 83"/>
                <a:gd name="T27" fmla="*/ 56 h 121"/>
                <a:gd name="T28" fmla="*/ 72 w 83"/>
                <a:gd name="T29" fmla="*/ 61 h 121"/>
                <a:gd name="T30" fmla="*/ 71 w 83"/>
                <a:gd name="T31" fmla="*/ 67 h 121"/>
                <a:gd name="T32" fmla="*/ 71 w 83"/>
                <a:gd name="T33" fmla="*/ 71 h 121"/>
                <a:gd name="T34" fmla="*/ 72 w 83"/>
                <a:gd name="T35" fmla="*/ 76 h 121"/>
                <a:gd name="T36" fmla="*/ 71 w 83"/>
                <a:gd name="T37" fmla="*/ 81 h 121"/>
                <a:gd name="T38" fmla="*/ 73 w 83"/>
                <a:gd name="T39" fmla="*/ 86 h 121"/>
                <a:gd name="T40" fmla="*/ 77 w 83"/>
                <a:gd name="T41" fmla="*/ 91 h 121"/>
                <a:gd name="T42" fmla="*/ 81 w 83"/>
                <a:gd name="T43" fmla="*/ 94 h 121"/>
                <a:gd name="T44" fmla="*/ 79 w 83"/>
                <a:gd name="T45" fmla="*/ 99 h 121"/>
                <a:gd name="T46" fmla="*/ 68 w 83"/>
                <a:gd name="T47" fmla="*/ 101 h 121"/>
                <a:gd name="T48" fmla="*/ 60 w 83"/>
                <a:gd name="T49" fmla="*/ 104 h 121"/>
                <a:gd name="T50" fmla="*/ 52 w 83"/>
                <a:gd name="T51" fmla="*/ 108 h 121"/>
                <a:gd name="T52" fmla="*/ 46 w 83"/>
                <a:gd name="T53" fmla="*/ 111 h 121"/>
                <a:gd name="T54" fmla="*/ 38 w 83"/>
                <a:gd name="T55" fmla="*/ 114 h 121"/>
                <a:gd name="T56" fmla="*/ 31 w 83"/>
                <a:gd name="T57" fmla="*/ 116 h 121"/>
                <a:gd name="T58" fmla="*/ 27 w 83"/>
                <a:gd name="T59" fmla="*/ 119 h 121"/>
                <a:gd name="T60" fmla="*/ 21 w 83"/>
                <a:gd name="T61" fmla="*/ 120 h 121"/>
                <a:gd name="T62" fmla="*/ 11 w 83"/>
                <a:gd name="T63" fmla="*/ 116 h 121"/>
                <a:gd name="T64" fmla="*/ 6 w 83"/>
                <a:gd name="T65" fmla="*/ 114 h 121"/>
                <a:gd name="T66" fmla="*/ 8 w 83"/>
                <a:gd name="T67" fmla="*/ 112 h 121"/>
                <a:gd name="T68" fmla="*/ 8 w 83"/>
                <a:gd name="T69" fmla="*/ 106 h 121"/>
                <a:gd name="T70" fmla="*/ 5 w 83"/>
                <a:gd name="T71" fmla="*/ 105 h 121"/>
                <a:gd name="T72" fmla="*/ 3 w 83"/>
                <a:gd name="T73" fmla="*/ 99 h 121"/>
                <a:gd name="T74" fmla="*/ 1 w 83"/>
                <a:gd name="T75" fmla="*/ 85 h 121"/>
                <a:gd name="T76" fmla="*/ 4 w 83"/>
                <a:gd name="T77" fmla="*/ 75 h 121"/>
                <a:gd name="T78" fmla="*/ 7 w 83"/>
                <a:gd name="T79" fmla="*/ 63 h 121"/>
                <a:gd name="T80" fmla="*/ 11 w 83"/>
                <a:gd name="T81" fmla="*/ 60 h 121"/>
                <a:gd name="T82" fmla="*/ 14 w 83"/>
                <a:gd name="T83" fmla="*/ 56 h 121"/>
                <a:gd name="T84" fmla="*/ 11 w 83"/>
                <a:gd name="T85" fmla="*/ 41 h 121"/>
                <a:gd name="T86" fmla="*/ 11 w 83"/>
                <a:gd name="T87" fmla="*/ 36 h 121"/>
                <a:gd name="T88" fmla="*/ 10 w 83"/>
                <a:gd name="T89" fmla="*/ 30 h 121"/>
                <a:gd name="T90" fmla="*/ 8 w 83"/>
                <a:gd name="T91" fmla="*/ 27 h 121"/>
                <a:gd name="T92" fmla="*/ 10 w 83"/>
                <a:gd name="T93" fmla="*/ 22 h 121"/>
                <a:gd name="T94" fmla="*/ 10 w 83"/>
                <a:gd name="T95" fmla="*/ 17 h 121"/>
                <a:gd name="T96" fmla="*/ 8 w 83"/>
                <a:gd name="T97" fmla="*/ 14 h 121"/>
                <a:gd name="T98" fmla="*/ 6 w 83"/>
                <a:gd name="T99" fmla="*/ 9 h 121"/>
                <a:gd name="T100" fmla="*/ 7 w 83"/>
                <a:gd name="T101" fmla="*/ 4 h 121"/>
                <a:gd name="T102" fmla="*/ 24 w 83"/>
                <a:gd name="T103" fmla="*/ 3 h 121"/>
                <a:gd name="T104" fmla="*/ 38 w 83"/>
                <a:gd name="T105" fmla="*/ 3 h 121"/>
                <a:gd name="T106" fmla="*/ 49 w 83"/>
                <a:gd name="T107" fmla="*/ 3 h 121"/>
                <a:gd name="T108" fmla="*/ 52 w 83"/>
                <a:gd name="T109" fmla="*/ 3 h 121"/>
                <a:gd name="T110" fmla="*/ 56 w 83"/>
                <a:gd name="T111" fmla="*/ 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" h="121">
                  <a:moveTo>
                    <a:pt x="58" y="1"/>
                  </a:moveTo>
                  <a:lnTo>
                    <a:pt x="58" y="1"/>
                  </a:lnTo>
                  <a:lnTo>
                    <a:pt x="58" y="2"/>
                  </a:lnTo>
                  <a:lnTo>
                    <a:pt x="59" y="1"/>
                  </a:lnTo>
                  <a:lnTo>
                    <a:pt x="60" y="2"/>
                  </a:lnTo>
                  <a:lnTo>
                    <a:pt x="60" y="3"/>
                  </a:lnTo>
                  <a:lnTo>
                    <a:pt x="60" y="4"/>
                  </a:lnTo>
                  <a:lnTo>
                    <a:pt x="59" y="6"/>
                  </a:lnTo>
                  <a:lnTo>
                    <a:pt x="59" y="7"/>
                  </a:lnTo>
                  <a:lnTo>
                    <a:pt x="59" y="8"/>
                  </a:lnTo>
                  <a:lnTo>
                    <a:pt x="58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0"/>
                  </a:lnTo>
                  <a:lnTo>
                    <a:pt x="59" y="11"/>
                  </a:lnTo>
                  <a:lnTo>
                    <a:pt x="60" y="11"/>
                  </a:lnTo>
                  <a:lnTo>
                    <a:pt x="62" y="13"/>
                  </a:lnTo>
                  <a:lnTo>
                    <a:pt x="63" y="13"/>
                  </a:lnTo>
                  <a:lnTo>
                    <a:pt x="63" y="14"/>
                  </a:lnTo>
                  <a:lnTo>
                    <a:pt x="64" y="14"/>
                  </a:lnTo>
                  <a:lnTo>
                    <a:pt x="65" y="14"/>
                  </a:lnTo>
                  <a:lnTo>
                    <a:pt x="66" y="14"/>
                  </a:lnTo>
                  <a:lnTo>
                    <a:pt x="65" y="14"/>
                  </a:lnTo>
                  <a:lnTo>
                    <a:pt x="65" y="15"/>
                  </a:lnTo>
                  <a:lnTo>
                    <a:pt x="66" y="15"/>
                  </a:lnTo>
                  <a:lnTo>
                    <a:pt x="66" y="16"/>
                  </a:lnTo>
                  <a:lnTo>
                    <a:pt x="68" y="16"/>
                  </a:lnTo>
                  <a:lnTo>
                    <a:pt x="68" y="17"/>
                  </a:lnTo>
                  <a:lnTo>
                    <a:pt x="68" y="19"/>
                  </a:lnTo>
                  <a:lnTo>
                    <a:pt x="68" y="20"/>
                  </a:lnTo>
                  <a:lnTo>
                    <a:pt x="68" y="21"/>
                  </a:lnTo>
                  <a:lnTo>
                    <a:pt x="68" y="22"/>
                  </a:lnTo>
                  <a:lnTo>
                    <a:pt x="68" y="23"/>
                  </a:lnTo>
                  <a:lnTo>
                    <a:pt x="66" y="23"/>
                  </a:lnTo>
                  <a:lnTo>
                    <a:pt x="66" y="24"/>
                  </a:lnTo>
                  <a:lnTo>
                    <a:pt x="68" y="24"/>
                  </a:lnTo>
                  <a:lnTo>
                    <a:pt x="66" y="27"/>
                  </a:lnTo>
                  <a:lnTo>
                    <a:pt x="68" y="28"/>
                  </a:lnTo>
                  <a:lnTo>
                    <a:pt x="66" y="29"/>
                  </a:lnTo>
                  <a:lnTo>
                    <a:pt x="66" y="28"/>
                  </a:lnTo>
                  <a:lnTo>
                    <a:pt x="65" y="28"/>
                  </a:lnTo>
                  <a:lnTo>
                    <a:pt x="65" y="29"/>
                  </a:lnTo>
                  <a:lnTo>
                    <a:pt x="66" y="29"/>
                  </a:lnTo>
                  <a:lnTo>
                    <a:pt x="68" y="29"/>
                  </a:lnTo>
                  <a:lnTo>
                    <a:pt x="68" y="30"/>
                  </a:lnTo>
                  <a:lnTo>
                    <a:pt x="66" y="30"/>
                  </a:lnTo>
                  <a:lnTo>
                    <a:pt x="65" y="30"/>
                  </a:lnTo>
                  <a:lnTo>
                    <a:pt x="65" y="32"/>
                  </a:lnTo>
                  <a:lnTo>
                    <a:pt x="66" y="32"/>
                  </a:lnTo>
                  <a:lnTo>
                    <a:pt x="65" y="32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6" y="32"/>
                  </a:lnTo>
                  <a:lnTo>
                    <a:pt x="68" y="32"/>
                  </a:lnTo>
                  <a:lnTo>
                    <a:pt x="69" y="32"/>
                  </a:lnTo>
                  <a:lnTo>
                    <a:pt x="70" y="33"/>
                  </a:lnTo>
                  <a:lnTo>
                    <a:pt x="71" y="34"/>
                  </a:lnTo>
                  <a:lnTo>
                    <a:pt x="71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70" y="39"/>
                  </a:lnTo>
                  <a:lnTo>
                    <a:pt x="69" y="39"/>
                  </a:lnTo>
                  <a:lnTo>
                    <a:pt x="69" y="40"/>
                  </a:lnTo>
                  <a:lnTo>
                    <a:pt x="69" y="41"/>
                  </a:lnTo>
                  <a:lnTo>
                    <a:pt x="70" y="42"/>
                  </a:lnTo>
                  <a:lnTo>
                    <a:pt x="70" y="43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5"/>
                  </a:lnTo>
                  <a:lnTo>
                    <a:pt x="68" y="46"/>
                  </a:lnTo>
                  <a:lnTo>
                    <a:pt x="68" y="47"/>
                  </a:lnTo>
                  <a:lnTo>
                    <a:pt x="69" y="48"/>
                  </a:lnTo>
                  <a:lnTo>
                    <a:pt x="70" y="48"/>
                  </a:lnTo>
                  <a:lnTo>
                    <a:pt x="70" y="49"/>
                  </a:lnTo>
                  <a:lnTo>
                    <a:pt x="71" y="49"/>
                  </a:lnTo>
                  <a:lnTo>
                    <a:pt x="72" y="50"/>
                  </a:lnTo>
                  <a:lnTo>
                    <a:pt x="72" y="52"/>
                  </a:lnTo>
                  <a:lnTo>
                    <a:pt x="73" y="53"/>
                  </a:lnTo>
                  <a:lnTo>
                    <a:pt x="73" y="54"/>
                  </a:lnTo>
                  <a:lnTo>
                    <a:pt x="75" y="54"/>
                  </a:lnTo>
                  <a:lnTo>
                    <a:pt x="73" y="54"/>
                  </a:lnTo>
                  <a:lnTo>
                    <a:pt x="72" y="55"/>
                  </a:lnTo>
                  <a:lnTo>
                    <a:pt x="72" y="56"/>
                  </a:lnTo>
                  <a:lnTo>
                    <a:pt x="71" y="56"/>
                  </a:lnTo>
                  <a:lnTo>
                    <a:pt x="72" y="56"/>
                  </a:lnTo>
                  <a:lnTo>
                    <a:pt x="72" y="58"/>
                  </a:lnTo>
                  <a:lnTo>
                    <a:pt x="71" y="58"/>
                  </a:lnTo>
                  <a:lnTo>
                    <a:pt x="71" y="59"/>
                  </a:lnTo>
                  <a:lnTo>
                    <a:pt x="72" y="60"/>
                  </a:lnTo>
                  <a:lnTo>
                    <a:pt x="72" y="61"/>
                  </a:lnTo>
                  <a:lnTo>
                    <a:pt x="72" y="62"/>
                  </a:lnTo>
                  <a:lnTo>
                    <a:pt x="72" y="63"/>
                  </a:lnTo>
                  <a:lnTo>
                    <a:pt x="72" y="65"/>
                  </a:lnTo>
                  <a:lnTo>
                    <a:pt x="72" y="66"/>
                  </a:lnTo>
                  <a:lnTo>
                    <a:pt x="71" y="66"/>
                  </a:lnTo>
                  <a:lnTo>
                    <a:pt x="71" y="67"/>
                  </a:lnTo>
                  <a:lnTo>
                    <a:pt x="71" y="68"/>
                  </a:lnTo>
                  <a:lnTo>
                    <a:pt x="70" y="68"/>
                  </a:lnTo>
                  <a:lnTo>
                    <a:pt x="70" y="69"/>
                  </a:lnTo>
                  <a:lnTo>
                    <a:pt x="70" y="71"/>
                  </a:lnTo>
                  <a:lnTo>
                    <a:pt x="70" y="71"/>
                  </a:lnTo>
                  <a:lnTo>
                    <a:pt x="71" y="71"/>
                  </a:lnTo>
                  <a:lnTo>
                    <a:pt x="72" y="71"/>
                  </a:lnTo>
                  <a:lnTo>
                    <a:pt x="72" y="72"/>
                  </a:lnTo>
                  <a:lnTo>
                    <a:pt x="72" y="73"/>
                  </a:lnTo>
                  <a:lnTo>
                    <a:pt x="72" y="74"/>
                  </a:lnTo>
                  <a:lnTo>
                    <a:pt x="72" y="75"/>
                  </a:lnTo>
                  <a:lnTo>
                    <a:pt x="72" y="76"/>
                  </a:lnTo>
                  <a:lnTo>
                    <a:pt x="72" y="78"/>
                  </a:lnTo>
                  <a:lnTo>
                    <a:pt x="71" y="79"/>
                  </a:lnTo>
                  <a:lnTo>
                    <a:pt x="70" y="79"/>
                  </a:lnTo>
                  <a:lnTo>
                    <a:pt x="71" y="80"/>
                  </a:lnTo>
                  <a:lnTo>
                    <a:pt x="70" y="81"/>
                  </a:lnTo>
                  <a:lnTo>
                    <a:pt x="71" y="81"/>
                  </a:lnTo>
                  <a:lnTo>
                    <a:pt x="71" y="82"/>
                  </a:lnTo>
                  <a:lnTo>
                    <a:pt x="71" y="84"/>
                  </a:lnTo>
                  <a:lnTo>
                    <a:pt x="72" y="84"/>
                  </a:lnTo>
                  <a:lnTo>
                    <a:pt x="72" y="85"/>
                  </a:lnTo>
                  <a:lnTo>
                    <a:pt x="72" y="86"/>
                  </a:lnTo>
                  <a:lnTo>
                    <a:pt x="73" y="86"/>
                  </a:lnTo>
                  <a:lnTo>
                    <a:pt x="75" y="86"/>
                  </a:lnTo>
                  <a:lnTo>
                    <a:pt x="75" y="87"/>
                  </a:lnTo>
                  <a:lnTo>
                    <a:pt x="75" y="88"/>
                  </a:lnTo>
                  <a:lnTo>
                    <a:pt x="75" y="89"/>
                  </a:lnTo>
                  <a:lnTo>
                    <a:pt x="76" y="91"/>
                  </a:lnTo>
                  <a:lnTo>
                    <a:pt x="77" y="91"/>
                  </a:lnTo>
                  <a:lnTo>
                    <a:pt x="77" y="92"/>
                  </a:lnTo>
                  <a:lnTo>
                    <a:pt x="78" y="92"/>
                  </a:lnTo>
                  <a:lnTo>
                    <a:pt x="79" y="92"/>
                  </a:lnTo>
                  <a:lnTo>
                    <a:pt x="79" y="93"/>
                  </a:lnTo>
                  <a:lnTo>
                    <a:pt x="81" y="93"/>
                  </a:lnTo>
                  <a:lnTo>
                    <a:pt x="81" y="94"/>
                  </a:lnTo>
                  <a:lnTo>
                    <a:pt x="82" y="94"/>
                  </a:lnTo>
                  <a:lnTo>
                    <a:pt x="83" y="95"/>
                  </a:lnTo>
                  <a:lnTo>
                    <a:pt x="82" y="97"/>
                  </a:lnTo>
                  <a:lnTo>
                    <a:pt x="81" y="98"/>
                  </a:lnTo>
                  <a:lnTo>
                    <a:pt x="81" y="99"/>
                  </a:lnTo>
                  <a:lnTo>
                    <a:pt x="79" y="99"/>
                  </a:lnTo>
                  <a:lnTo>
                    <a:pt x="79" y="99"/>
                  </a:lnTo>
                  <a:lnTo>
                    <a:pt x="79" y="100"/>
                  </a:lnTo>
                  <a:lnTo>
                    <a:pt x="79" y="101"/>
                  </a:lnTo>
                  <a:lnTo>
                    <a:pt x="78" y="101"/>
                  </a:lnTo>
                  <a:lnTo>
                    <a:pt x="75" y="101"/>
                  </a:lnTo>
                  <a:lnTo>
                    <a:pt x="68" y="101"/>
                  </a:lnTo>
                  <a:lnTo>
                    <a:pt x="66" y="101"/>
                  </a:lnTo>
                  <a:lnTo>
                    <a:pt x="65" y="101"/>
                  </a:lnTo>
                  <a:lnTo>
                    <a:pt x="63" y="103"/>
                  </a:lnTo>
                  <a:lnTo>
                    <a:pt x="62" y="103"/>
                  </a:lnTo>
                  <a:lnTo>
                    <a:pt x="62" y="104"/>
                  </a:lnTo>
                  <a:lnTo>
                    <a:pt x="60" y="104"/>
                  </a:lnTo>
                  <a:lnTo>
                    <a:pt x="59" y="105"/>
                  </a:lnTo>
                  <a:lnTo>
                    <a:pt x="58" y="105"/>
                  </a:lnTo>
                  <a:lnTo>
                    <a:pt x="56" y="106"/>
                  </a:lnTo>
                  <a:lnTo>
                    <a:pt x="55" y="106"/>
                  </a:lnTo>
                  <a:lnTo>
                    <a:pt x="53" y="108"/>
                  </a:lnTo>
                  <a:lnTo>
                    <a:pt x="52" y="108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49" y="110"/>
                  </a:lnTo>
                  <a:lnTo>
                    <a:pt x="49" y="111"/>
                  </a:lnTo>
                  <a:lnTo>
                    <a:pt x="47" y="111"/>
                  </a:lnTo>
                  <a:lnTo>
                    <a:pt x="46" y="111"/>
                  </a:lnTo>
                  <a:lnTo>
                    <a:pt x="46" y="112"/>
                  </a:lnTo>
                  <a:lnTo>
                    <a:pt x="44" y="112"/>
                  </a:lnTo>
                  <a:lnTo>
                    <a:pt x="43" y="112"/>
                  </a:lnTo>
                  <a:lnTo>
                    <a:pt x="42" y="112"/>
                  </a:lnTo>
                  <a:lnTo>
                    <a:pt x="39" y="113"/>
                  </a:lnTo>
                  <a:lnTo>
                    <a:pt x="38" y="114"/>
                  </a:lnTo>
                  <a:lnTo>
                    <a:pt x="37" y="114"/>
                  </a:lnTo>
                  <a:lnTo>
                    <a:pt x="36" y="114"/>
                  </a:lnTo>
                  <a:lnTo>
                    <a:pt x="34" y="114"/>
                  </a:lnTo>
                  <a:lnTo>
                    <a:pt x="33" y="116"/>
                  </a:lnTo>
                  <a:lnTo>
                    <a:pt x="32" y="116"/>
                  </a:lnTo>
                  <a:lnTo>
                    <a:pt x="31" y="116"/>
                  </a:lnTo>
                  <a:lnTo>
                    <a:pt x="30" y="116"/>
                  </a:lnTo>
                  <a:lnTo>
                    <a:pt x="30" y="117"/>
                  </a:lnTo>
                  <a:lnTo>
                    <a:pt x="30" y="118"/>
                  </a:lnTo>
                  <a:lnTo>
                    <a:pt x="29" y="118"/>
                  </a:lnTo>
                  <a:lnTo>
                    <a:pt x="29" y="119"/>
                  </a:lnTo>
                  <a:lnTo>
                    <a:pt x="27" y="119"/>
                  </a:lnTo>
                  <a:lnTo>
                    <a:pt x="25" y="120"/>
                  </a:lnTo>
                  <a:lnTo>
                    <a:pt x="25" y="121"/>
                  </a:lnTo>
                  <a:lnTo>
                    <a:pt x="24" y="121"/>
                  </a:lnTo>
                  <a:lnTo>
                    <a:pt x="23" y="121"/>
                  </a:lnTo>
                  <a:lnTo>
                    <a:pt x="21" y="121"/>
                  </a:lnTo>
                  <a:lnTo>
                    <a:pt x="21" y="120"/>
                  </a:lnTo>
                  <a:lnTo>
                    <a:pt x="20" y="120"/>
                  </a:lnTo>
                  <a:lnTo>
                    <a:pt x="20" y="119"/>
                  </a:lnTo>
                  <a:lnTo>
                    <a:pt x="19" y="119"/>
                  </a:lnTo>
                  <a:lnTo>
                    <a:pt x="17" y="118"/>
                  </a:lnTo>
                  <a:lnTo>
                    <a:pt x="13" y="117"/>
                  </a:lnTo>
                  <a:lnTo>
                    <a:pt x="11" y="116"/>
                  </a:lnTo>
                  <a:lnTo>
                    <a:pt x="7" y="116"/>
                  </a:lnTo>
                  <a:lnTo>
                    <a:pt x="5" y="116"/>
                  </a:lnTo>
                  <a:lnTo>
                    <a:pt x="3" y="114"/>
                  </a:lnTo>
                  <a:lnTo>
                    <a:pt x="4" y="114"/>
                  </a:lnTo>
                  <a:lnTo>
                    <a:pt x="5" y="114"/>
                  </a:lnTo>
                  <a:lnTo>
                    <a:pt x="6" y="114"/>
                  </a:lnTo>
                  <a:lnTo>
                    <a:pt x="6" y="113"/>
                  </a:lnTo>
                  <a:lnTo>
                    <a:pt x="7" y="113"/>
                  </a:lnTo>
                  <a:lnTo>
                    <a:pt x="8" y="113"/>
                  </a:lnTo>
                  <a:lnTo>
                    <a:pt x="10" y="113"/>
                  </a:lnTo>
                  <a:lnTo>
                    <a:pt x="8" y="113"/>
                  </a:lnTo>
                  <a:lnTo>
                    <a:pt x="8" y="112"/>
                  </a:lnTo>
                  <a:lnTo>
                    <a:pt x="8" y="111"/>
                  </a:lnTo>
                  <a:lnTo>
                    <a:pt x="8" y="110"/>
                  </a:lnTo>
                  <a:lnTo>
                    <a:pt x="10" y="110"/>
                  </a:lnTo>
                  <a:lnTo>
                    <a:pt x="10" y="108"/>
                  </a:lnTo>
                  <a:lnTo>
                    <a:pt x="8" y="107"/>
                  </a:lnTo>
                  <a:lnTo>
                    <a:pt x="8" y="106"/>
                  </a:lnTo>
                  <a:lnTo>
                    <a:pt x="8" y="105"/>
                  </a:lnTo>
                  <a:lnTo>
                    <a:pt x="8" y="104"/>
                  </a:lnTo>
                  <a:lnTo>
                    <a:pt x="7" y="104"/>
                  </a:lnTo>
                  <a:lnTo>
                    <a:pt x="6" y="104"/>
                  </a:lnTo>
                  <a:lnTo>
                    <a:pt x="6" y="105"/>
                  </a:lnTo>
                  <a:lnTo>
                    <a:pt x="5" y="105"/>
                  </a:lnTo>
                  <a:lnTo>
                    <a:pt x="5" y="104"/>
                  </a:lnTo>
                  <a:lnTo>
                    <a:pt x="5" y="103"/>
                  </a:lnTo>
                  <a:lnTo>
                    <a:pt x="4" y="103"/>
                  </a:lnTo>
                  <a:lnTo>
                    <a:pt x="4" y="100"/>
                  </a:lnTo>
                  <a:lnTo>
                    <a:pt x="4" y="99"/>
                  </a:lnTo>
                  <a:lnTo>
                    <a:pt x="3" y="99"/>
                  </a:lnTo>
                  <a:lnTo>
                    <a:pt x="3" y="98"/>
                  </a:lnTo>
                  <a:lnTo>
                    <a:pt x="3" y="94"/>
                  </a:lnTo>
                  <a:lnTo>
                    <a:pt x="1" y="93"/>
                  </a:lnTo>
                  <a:lnTo>
                    <a:pt x="0" y="86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1" y="84"/>
                  </a:lnTo>
                  <a:lnTo>
                    <a:pt x="1" y="82"/>
                  </a:lnTo>
                  <a:lnTo>
                    <a:pt x="1" y="81"/>
                  </a:lnTo>
                  <a:lnTo>
                    <a:pt x="3" y="78"/>
                  </a:lnTo>
                  <a:lnTo>
                    <a:pt x="4" y="76"/>
                  </a:lnTo>
                  <a:lnTo>
                    <a:pt x="4" y="75"/>
                  </a:lnTo>
                  <a:lnTo>
                    <a:pt x="5" y="74"/>
                  </a:lnTo>
                  <a:lnTo>
                    <a:pt x="5" y="73"/>
                  </a:lnTo>
                  <a:lnTo>
                    <a:pt x="6" y="68"/>
                  </a:lnTo>
                  <a:lnTo>
                    <a:pt x="6" y="67"/>
                  </a:lnTo>
                  <a:lnTo>
                    <a:pt x="7" y="65"/>
                  </a:lnTo>
                  <a:lnTo>
                    <a:pt x="7" y="63"/>
                  </a:lnTo>
                  <a:lnTo>
                    <a:pt x="8" y="63"/>
                  </a:lnTo>
                  <a:lnTo>
                    <a:pt x="8" y="62"/>
                  </a:lnTo>
                  <a:lnTo>
                    <a:pt x="8" y="61"/>
                  </a:lnTo>
                  <a:lnTo>
                    <a:pt x="10" y="61"/>
                  </a:lnTo>
                  <a:lnTo>
                    <a:pt x="10" y="60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59"/>
                  </a:lnTo>
                  <a:lnTo>
                    <a:pt x="12" y="58"/>
                  </a:lnTo>
                  <a:lnTo>
                    <a:pt x="12" y="56"/>
                  </a:lnTo>
                  <a:lnTo>
                    <a:pt x="13" y="56"/>
                  </a:lnTo>
                  <a:lnTo>
                    <a:pt x="14" y="56"/>
                  </a:lnTo>
                  <a:lnTo>
                    <a:pt x="13" y="50"/>
                  </a:lnTo>
                  <a:lnTo>
                    <a:pt x="12" y="45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0" y="41"/>
                  </a:lnTo>
                  <a:lnTo>
                    <a:pt x="8" y="41"/>
                  </a:lnTo>
                  <a:lnTo>
                    <a:pt x="8" y="40"/>
                  </a:lnTo>
                  <a:lnTo>
                    <a:pt x="10" y="39"/>
                  </a:lnTo>
                  <a:lnTo>
                    <a:pt x="10" y="37"/>
                  </a:lnTo>
                  <a:lnTo>
                    <a:pt x="11" y="36"/>
                  </a:lnTo>
                  <a:lnTo>
                    <a:pt x="10" y="35"/>
                  </a:lnTo>
                  <a:lnTo>
                    <a:pt x="11" y="35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1" y="32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8" y="29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10" y="23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8" y="21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8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6" y="3"/>
                  </a:lnTo>
                  <a:lnTo>
                    <a:pt x="20" y="3"/>
                  </a:lnTo>
                  <a:lnTo>
                    <a:pt x="24" y="3"/>
                  </a:lnTo>
                  <a:lnTo>
                    <a:pt x="29" y="3"/>
                  </a:lnTo>
                  <a:lnTo>
                    <a:pt x="31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6" y="3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4" y="3"/>
                  </a:lnTo>
                  <a:lnTo>
                    <a:pt x="44" y="4"/>
                  </a:lnTo>
                  <a:lnTo>
                    <a:pt x="45" y="3"/>
                  </a:lnTo>
                  <a:lnTo>
                    <a:pt x="47" y="3"/>
                  </a:lnTo>
                  <a:lnTo>
                    <a:pt x="49" y="3"/>
                  </a:lnTo>
                  <a:lnTo>
                    <a:pt x="49" y="4"/>
                  </a:lnTo>
                  <a:lnTo>
                    <a:pt x="49" y="6"/>
                  </a:lnTo>
                  <a:lnTo>
                    <a:pt x="50" y="4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3"/>
                  </a:lnTo>
                  <a:lnTo>
                    <a:pt x="52" y="2"/>
                  </a:lnTo>
                  <a:lnTo>
                    <a:pt x="53" y="2"/>
                  </a:lnTo>
                  <a:lnTo>
                    <a:pt x="53" y="1"/>
                  </a:lnTo>
                  <a:lnTo>
                    <a:pt x="53" y="2"/>
                  </a:lnTo>
                  <a:lnTo>
                    <a:pt x="55" y="2"/>
                  </a:lnTo>
                  <a:lnTo>
                    <a:pt x="56" y="1"/>
                  </a:lnTo>
                  <a:lnTo>
                    <a:pt x="56" y="0"/>
                  </a:lnTo>
                  <a:lnTo>
                    <a:pt x="58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20" name="Freeform 575">
              <a:extLst>
                <a:ext uri="{FF2B5EF4-FFF2-40B4-BE49-F238E27FC236}">
                  <a16:creationId xmlns:a16="http://schemas.microsoft.com/office/drawing/2014/main" id="{021D5CD9-EFB1-2578-217C-6C25A680B8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3556" y="2910037"/>
              <a:ext cx="90488" cy="52388"/>
            </a:xfrm>
            <a:custGeom>
              <a:avLst/>
              <a:gdLst>
                <a:gd name="T0" fmla="*/ 16 w 57"/>
                <a:gd name="T1" fmla="*/ 31 h 33"/>
                <a:gd name="T2" fmla="*/ 15 w 57"/>
                <a:gd name="T3" fmla="*/ 30 h 33"/>
                <a:gd name="T4" fmla="*/ 13 w 57"/>
                <a:gd name="T5" fmla="*/ 29 h 33"/>
                <a:gd name="T6" fmla="*/ 12 w 57"/>
                <a:gd name="T7" fmla="*/ 32 h 33"/>
                <a:gd name="T8" fmla="*/ 11 w 57"/>
                <a:gd name="T9" fmla="*/ 29 h 33"/>
                <a:gd name="T10" fmla="*/ 18 w 57"/>
                <a:gd name="T11" fmla="*/ 27 h 33"/>
                <a:gd name="T12" fmla="*/ 18 w 57"/>
                <a:gd name="T13" fmla="*/ 29 h 33"/>
                <a:gd name="T14" fmla="*/ 10 w 57"/>
                <a:gd name="T15" fmla="*/ 26 h 33"/>
                <a:gd name="T16" fmla="*/ 20 w 57"/>
                <a:gd name="T17" fmla="*/ 23 h 33"/>
                <a:gd name="T18" fmla="*/ 20 w 57"/>
                <a:gd name="T19" fmla="*/ 23 h 33"/>
                <a:gd name="T20" fmla="*/ 10 w 57"/>
                <a:gd name="T21" fmla="*/ 23 h 33"/>
                <a:gd name="T22" fmla="*/ 9 w 57"/>
                <a:gd name="T23" fmla="*/ 23 h 33"/>
                <a:gd name="T24" fmla="*/ 10 w 57"/>
                <a:gd name="T25" fmla="*/ 20 h 33"/>
                <a:gd name="T26" fmla="*/ 16 w 57"/>
                <a:gd name="T27" fmla="*/ 24 h 33"/>
                <a:gd name="T28" fmla="*/ 16 w 57"/>
                <a:gd name="T29" fmla="*/ 20 h 33"/>
                <a:gd name="T30" fmla="*/ 24 w 57"/>
                <a:gd name="T31" fmla="*/ 20 h 33"/>
                <a:gd name="T32" fmla="*/ 15 w 57"/>
                <a:gd name="T33" fmla="*/ 14 h 33"/>
                <a:gd name="T34" fmla="*/ 12 w 57"/>
                <a:gd name="T35" fmla="*/ 14 h 33"/>
                <a:gd name="T36" fmla="*/ 55 w 57"/>
                <a:gd name="T37" fmla="*/ 8 h 33"/>
                <a:gd name="T38" fmla="*/ 55 w 57"/>
                <a:gd name="T39" fmla="*/ 11 h 33"/>
                <a:gd name="T40" fmla="*/ 56 w 57"/>
                <a:gd name="T41" fmla="*/ 17 h 33"/>
                <a:gd name="T42" fmla="*/ 52 w 57"/>
                <a:gd name="T43" fmla="*/ 19 h 33"/>
                <a:gd name="T44" fmla="*/ 42 w 57"/>
                <a:gd name="T45" fmla="*/ 21 h 33"/>
                <a:gd name="T46" fmla="*/ 36 w 57"/>
                <a:gd name="T47" fmla="*/ 27 h 33"/>
                <a:gd name="T48" fmla="*/ 31 w 57"/>
                <a:gd name="T49" fmla="*/ 32 h 33"/>
                <a:gd name="T50" fmla="*/ 32 w 57"/>
                <a:gd name="T51" fmla="*/ 27 h 33"/>
                <a:gd name="T52" fmla="*/ 29 w 57"/>
                <a:gd name="T53" fmla="*/ 32 h 33"/>
                <a:gd name="T54" fmla="*/ 29 w 57"/>
                <a:gd name="T55" fmla="*/ 29 h 33"/>
                <a:gd name="T56" fmla="*/ 26 w 57"/>
                <a:gd name="T57" fmla="*/ 26 h 33"/>
                <a:gd name="T58" fmla="*/ 26 w 57"/>
                <a:gd name="T59" fmla="*/ 25 h 33"/>
                <a:gd name="T60" fmla="*/ 25 w 57"/>
                <a:gd name="T61" fmla="*/ 25 h 33"/>
                <a:gd name="T62" fmla="*/ 26 w 57"/>
                <a:gd name="T63" fmla="*/ 23 h 33"/>
                <a:gd name="T64" fmla="*/ 28 w 57"/>
                <a:gd name="T65" fmla="*/ 20 h 33"/>
                <a:gd name="T66" fmla="*/ 31 w 57"/>
                <a:gd name="T67" fmla="*/ 20 h 33"/>
                <a:gd name="T68" fmla="*/ 31 w 57"/>
                <a:gd name="T69" fmla="*/ 20 h 33"/>
                <a:gd name="T70" fmla="*/ 29 w 57"/>
                <a:gd name="T71" fmla="*/ 19 h 33"/>
                <a:gd name="T72" fmla="*/ 29 w 57"/>
                <a:gd name="T73" fmla="*/ 18 h 33"/>
                <a:gd name="T74" fmla="*/ 28 w 57"/>
                <a:gd name="T75" fmla="*/ 18 h 33"/>
                <a:gd name="T76" fmla="*/ 26 w 57"/>
                <a:gd name="T77" fmla="*/ 20 h 33"/>
                <a:gd name="T78" fmla="*/ 25 w 57"/>
                <a:gd name="T79" fmla="*/ 19 h 33"/>
                <a:gd name="T80" fmla="*/ 23 w 57"/>
                <a:gd name="T81" fmla="*/ 18 h 33"/>
                <a:gd name="T82" fmla="*/ 29 w 57"/>
                <a:gd name="T83" fmla="*/ 14 h 33"/>
                <a:gd name="T84" fmla="*/ 33 w 57"/>
                <a:gd name="T85" fmla="*/ 17 h 33"/>
                <a:gd name="T86" fmla="*/ 32 w 57"/>
                <a:gd name="T87" fmla="*/ 13 h 33"/>
                <a:gd name="T88" fmla="*/ 26 w 57"/>
                <a:gd name="T89" fmla="*/ 13 h 33"/>
                <a:gd name="T90" fmla="*/ 20 w 57"/>
                <a:gd name="T91" fmla="*/ 17 h 33"/>
                <a:gd name="T92" fmla="*/ 18 w 57"/>
                <a:gd name="T93" fmla="*/ 14 h 33"/>
                <a:gd name="T94" fmla="*/ 15 w 57"/>
                <a:gd name="T95" fmla="*/ 18 h 33"/>
                <a:gd name="T96" fmla="*/ 18 w 57"/>
                <a:gd name="T97" fmla="*/ 13 h 33"/>
                <a:gd name="T98" fmla="*/ 17 w 57"/>
                <a:gd name="T99" fmla="*/ 13 h 33"/>
                <a:gd name="T100" fmla="*/ 13 w 57"/>
                <a:gd name="T101" fmla="*/ 14 h 33"/>
                <a:gd name="T102" fmla="*/ 7 w 57"/>
                <a:gd name="T103" fmla="*/ 13 h 33"/>
                <a:gd name="T104" fmla="*/ 11 w 57"/>
                <a:gd name="T105" fmla="*/ 7 h 33"/>
                <a:gd name="T106" fmla="*/ 10 w 57"/>
                <a:gd name="T107" fmla="*/ 7 h 33"/>
                <a:gd name="T108" fmla="*/ 7 w 57"/>
                <a:gd name="T109" fmla="*/ 8 h 33"/>
                <a:gd name="T110" fmla="*/ 3 w 57"/>
                <a:gd name="T111" fmla="*/ 7 h 33"/>
                <a:gd name="T112" fmla="*/ 6 w 57"/>
                <a:gd name="T113" fmla="*/ 6 h 33"/>
                <a:gd name="T114" fmla="*/ 15 w 57"/>
                <a:gd name="T115" fmla="*/ 5 h 33"/>
                <a:gd name="T116" fmla="*/ 29 w 57"/>
                <a:gd name="T117" fmla="*/ 0 h 33"/>
                <a:gd name="T118" fmla="*/ 56 w 57"/>
                <a:gd name="T11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7" h="33">
                  <a:moveTo>
                    <a:pt x="17" y="30"/>
                  </a:moveTo>
                  <a:lnTo>
                    <a:pt x="17" y="31"/>
                  </a:lnTo>
                  <a:lnTo>
                    <a:pt x="16" y="31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0"/>
                  </a:lnTo>
                  <a:lnTo>
                    <a:pt x="16" y="31"/>
                  </a:lnTo>
                  <a:lnTo>
                    <a:pt x="16" y="30"/>
                  </a:lnTo>
                  <a:lnTo>
                    <a:pt x="15" y="30"/>
                  </a:lnTo>
                  <a:lnTo>
                    <a:pt x="16" y="30"/>
                  </a:lnTo>
                  <a:lnTo>
                    <a:pt x="16" y="29"/>
                  </a:lnTo>
                  <a:lnTo>
                    <a:pt x="17" y="30"/>
                  </a:lnTo>
                  <a:close/>
                  <a:moveTo>
                    <a:pt x="15" y="29"/>
                  </a:moveTo>
                  <a:lnTo>
                    <a:pt x="15" y="30"/>
                  </a:lnTo>
                  <a:lnTo>
                    <a:pt x="15" y="31"/>
                  </a:lnTo>
                  <a:lnTo>
                    <a:pt x="13" y="30"/>
                  </a:lnTo>
                  <a:lnTo>
                    <a:pt x="15" y="30"/>
                  </a:lnTo>
                  <a:lnTo>
                    <a:pt x="13" y="30"/>
                  </a:lnTo>
                  <a:lnTo>
                    <a:pt x="13" y="29"/>
                  </a:lnTo>
                  <a:lnTo>
                    <a:pt x="15" y="29"/>
                  </a:lnTo>
                  <a:close/>
                  <a:moveTo>
                    <a:pt x="13" y="29"/>
                  </a:moveTo>
                  <a:lnTo>
                    <a:pt x="13" y="30"/>
                  </a:lnTo>
                  <a:lnTo>
                    <a:pt x="13" y="31"/>
                  </a:lnTo>
                  <a:lnTo>
                    <a:pt x="12" y="31"/>
                  </a:lnTo>
                  <a:lnTo>
                    <a:pt x="12" y="32"/>
                  </a:lnTo>
                  <a:lnTo>
                    <a:pt x="12" y="31"/>
                  </a:lnTo>
                  <a:lnTo>
                    <a:pt x="11" y="31"/>
                  </a:lnTo>
                  <a:lnTo>
                    <a:pt x="12" y="32"/>
                  </a:lnTo>
                  <a:lnTo>
                    <a:pt x="11" y="31"/>
                  </a:lnTo>
                  <a:lnTo>
                    <a:pt x="10" y="31"/>
                  </a:lnTo>
                  <a:lnTo>
                    <a:pt x="10" y="30"/>
                  </a:lnTo>
                  <a:lnTo>
                    <a:pt x="11" y="30"/>
                  </a:lnTo>
                  <a:lnTo>
                    <a:pt x="10" y="30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2" y="29"/>
                  </a:lnTo>
                  <a:lnTo>
                    <a:pt x="13" y="29"/>
                  </a:lnTo>
                  <a:close/>
                  <a:moveTo>
                    <a:pt x="17" y="29"/>
                  </a:moveTo>
                  <a:lnTo>
                    <a:pt x="17" y="27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7"/>
                  </a:lnTo>
                  <a:lnTo>
                    <a:pt x="17" y="29"/>
                  </a:lnTo>
                  <a:close/>
                  <a:moveTo>
                    <a:pt x="20" y="26"/>
                  </a:moveTo>
                  <a:lnTo>
                    <a:pt x="22" y="27"/>
                  </a:lnTo>
                  <a:lnTo>
                    <a:pt x="20" y="27"/>
                  </a:lnTo>
                  <a:lnTo>
                    <a:pt x="19" y="27"/>
                  </a:lnTo>
                  <a:lnTo>
                    <a:pt x="19" y="29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19" y="26"/>
                  </a:lnTo>
                  <a:lnTo>
                    <a:pt x="20" y="26"/>
                  </a:lnTo>
                  <a:lnTo>
                    <a:pt x="22" y="26"/>
                  </a:lnTo>
                  <a:lnTo>
                    <a:pt x="20" y="26"/>
                  </a:lnTo>
                  <a:close/>
                  <a:moveTo>
                    <a:pt x="10" y="26"/>
                  </a:moveTo>
                  <a:lnTo>
                    <a:pt x="11" y="26"/>
                  </a:lnTo>
                  <a:lnTo>
                    <a:pt x="11" y="27"/>
                  </a:lnTo>
                  <a:lnTo>
                    <a:pt x="10" y="27"/>
                  </a:lnTo>
                  <a:lnTo>
                    <a:pt x="9" y="27"/>
                  </a:lnTo>
                  <a:lnTo>
                    <a:pt x="10" y="27"/>
                  </a:lnTo>
                  <a:lnTo>
                    <a:pt x="10" y="26"/>
                  </a:lnTo>
                  <a:close/>
                  <a:moveTo>
                    <a:pt x="20" y="23"/>
                  </a:moveTo>
                  <a:lnTo>
                    <a:pt x="22" y="23"/>
                  </a:lnTo>
                  <a:lnTo>
                    <a:pt x="20" y="24"/>
                  </a:lnTo>
                  <a:lnTo>
                    <a:pt x="20" y="23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0" y="21"/>
                  </a:lnTo>
                  <a:lnTo>
                    <a:pt x="20" y="23"/>
                  </a:lnTo>
                  <a:close/>
                  <a:moveTo>
                    <a:pt x="11" y="23"/>
                  </a:moveTo>
                  <a:lnTo>
                    <a:pt x="10" y="24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10" y="23"/>
                  </a:lnTo>
                  <a:lnTo>
                    <a:pt x="10" y="21"/>
                  </a:lnTo>
                  <a:lnTo>
                    <a:pt x="11" y="21"/>
                  </a:lnTo>
                  <a:lnTo>
                    <a:pt x="11" y="23"/>
                  </a:lnTo>
                  <a:close/>
                  <a:moveTo>
                    <a:pt x="10" y="20"/>
                  </a:moveTo>
                  <a:lnTo>
                    <a:pt x="10" y="21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7" y="23"/>
                  </a:lnTo>
                  <a:lnTo>
                    <a:pt x="6" y="23"/>
                  </a:lnTo>
                  <a:lnTo>
                    <a:pt x="6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10" y="20"/>
                  </a:lnTo>
                  <a:close/>
                  <a:moveTo>
                    <a:pt x="16" y="20"/>
                  </a:moveTo>
                  <a:lnTo>
                    <a:pt x="16" y="21"/>
                  </a:lnTo>
                  <a:lnTo>
                    <a:pt x="17" y="21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7" y="23"/>
                  </a:lnTo>
                  <a:lnTo>
                    <a:pt x="16" y="24"/>
                  </a:lnTo>
                  <a:lnTo>
                    <a:pt x="15" y="24"/>
                  </a:lnTo>
                  <a:lnTo>
                    <a:pt x="13" y="24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5" y="21"/>
                  </a:lnTo>
                  <a:lnTo>
                    <a:pt x="15" y="20"/>
                  </a:lnTo>
                  <a:lnTo>
                    <a:pt x="16" y="20"/>
                  </a:lnTo>
                  <a:close/>
                  <a:moveTo>
                    <a:pt x="25" y="19"/>
                  </a:moveTo>
                  <a:lnTo>
                    <a:pt x="25" y="20"/>
                  </a:lnTo>
                  <a:lnTo>
                    <a:pt x="24" y="20"/>
                  </a:lnTo>
                  <a:lnTo>
                    <a:pt x="25" y="20"/>
                  </a:lnTo>
                  <a:lnTo>
                    <a:pt x="25" y="21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3" y="21"/>
                  </a:lnTo>
                  <a:lnTo>
                    <a:pt x="22" y="21"/>
                  </a:lnTo>
                  <a:lnTo>
                    <a:pt x="23" y="20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5" y="19"/>
                  </a:lnTo>
                  <a:close/>
                  <a:moveTo>
                    <a:pt x="15" y="14"/>
                  </a:moveTo>
                  <a:lnTo>
                    <a:pt x="15" y="16"/>
                  </a:lnTo>
                  <a:lnTo>
                    <a:pt x="13" y="17"/>
                  </a:lnTo>
                  <a:lnTo>
                    <a:pt x="12" y="17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2" y="14"/>
                  </a:lnTo>
                  <a:lnTo>
                    <a:pt x="13" y="14"/>
                  </a:lnTo>
                  <a:lnTo>
                    <a:pt x="15" y="14"/>
                  </a:lnTo>
                  <a:close/>
                  <a:moveTo>
                    <a:pt x="57" y="5"/>
                  </a:moveTo>
                  <a:lnTo>
                    <a:pt x="57" y="6"/>
                  </a:lnTo>
                  <a:lnTo>
                    <a:pt x="57" y="7"/>
                  </a:lnTo>
                  <a:lnTo>
                    <a:pt x="56" y="8"/>
                  </a:lnTo>
                  <a:lnTo>
                    <a:pt x="55" y="8"/>
                  </a:lnTo>
                  <a:lnTo>
                    <a:pt x="55" y="7"/>
                  </a:lnTo>
                  <a:lnTo>
                    <a:pt x="55" y="8"/>
                  </a:lnTo>
                  <a:lnTo>
                    <a:pt x="54" y="10"/>
                  </a:lnTo>
                  <a:lnTo>
                    <a:pt x="52" y="10"/>
                  </a:lnTo>
                  <a:lnTo>
                    <a:pt x="52" y="11"/>
                  </a:lnTo>
                  <a:lnTo>
                    <a:pt x="54" y="11"/>
                  </a:lnTo>
                  <a:lnTo>
                    <a:pt x="55" y="11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55" y="13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56" y="14"/>
                  </a:lnTo>
                  <a:lnTo>
                    <a:pt x="56" y="17"/>
                  </a:lnTo>
                  <a:lnTo>
                    <a:pt x="56" y="18"/>
                  </a:lnTo>
                  <a:lnTo>
                    <a:pt x="55" y="19"/>
                  </a:lnTo>
                  <a:lnTo>
                    <a:pt x="55" y="18"/>
                  </a:lnTo>
                  <a:lnTo>
                    <a:pt x="55" y="18"/>
                  </a:lnTo>
                  <a:lnTo>
                    <a:pt x="55" y="19"/>
                  </a:lnTo>
                  <a:lnTo>
                    <a:pt x="54" y="19"/>
                  </a:lnTo>
                  <a:lnTo>
                    <a:pt x="52" y="19"/>
                  </a:lnTo>
                  <a:lnTo>
                    <a:pt x="51" y="19"/>
                  </a:lnTo>
                  <a:lnTo>
                    <a:pt x="50" y="19"/>
                  </a:lnTo>
                  <a:lnTo>
                    <a:pt x="49" y="19"/>
                  </a:lnTo>
                  <a:lnTo>
                    <a:pt x="46" y="19"/>
                  </a:lnTo>
                  <a:lnTo>
                    <a:pt x="45" y="20"/>
                  </a:lnTo>
                  <a:lnTo>
                    <a:pt x="44" y="21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39" y="21"/>
                  </a:lnTo>
                  <a:lnTo>
                    <a:pt x="38" y="21"/>
                  </a:lnTo>
                  <a:lnTo>
                    <a:pt x="38" y="23"/>
                  </a:lnTo>
                  <a:lnTo>
                    <a:pt x="36" y="25"/>
                  </a:lnTo>
                  <a:lnTo>
                    <a:pt x="36" y="26"/>
                  </a:lnTo>
                  <a:lnTo>
                    <a:pt x="36" y="27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2" y="33"/>
                  </a:lnTo>
                  <a:lnTo>
                    <a:pt x="31" y="33"/>
                  </a:lnTo>
                  <a:lnTo>
                    <a:pt x="31" y="32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31" y="33"/>
                  </a:lnTo>
                  <a:lnTo>
                    <a:pt x="30" y="32"/>
                  </a:lnTo>
                  <a:lnTo>
                    <a:pt x="31" y="31"/>
                  </a:lnTo>
                  <a:lnTo>
                    <a:pt x="31" y="30"/>
                  </a:lnTo>
                  <a:lnTo>
                    <a:pt x="32" y="30"/>
                  </a:lnTo>
                  <a:lnTo>
                    <a:pt x="32" y="29"/>
                  </a:lnTo>
                  <a:lnTo>
                    <a:pt x="32" y="27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28" y="27"/>
                  </a:lnTo>
                  <a:lnTo>
                    <a:pt x="29" y="29"/>
                  </a:lnTo>
                  <a:lnTo>
                    <a:pt x="29" y="30"/>
                  </a:lnTo>
                  <a:lnTo>
                    <a:pt x="28" y="30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6" y="29"/>
                  </a:lnTo>
                  <a:lnTo>
                    <a:pt x="26" y="27"/>
                  </a:lnTo>
                  <a:lnTo>
                    <a:pt x="26" y="26"/>
                  </a:lnTo>
                  <a:lnTo>
                    <a:pt x="25" y="26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3"/>
                  </a:lnTo>
                  <a:lnTo>
                    <a:pt x="26" y="23"/>
                  </a:lnTo>
                  <a:lnTo>
                    <a:pt x="26" y="24"/>
                  </a:lnTo>
                  <a:lnTo>
                    <a:pt x="25" y="25"/>
                  </a:lnTo>
                  <a:lnTo>
                    <a:pt x="24" y="25"/>
                  </a:lnTo>
                  <a:lnTo>
                    <a:pt x="24" y="24"/>
                  </a:lnTo>
                  <a:lnTo>
                    <a:pt x="25" y="23"/>
                  </a:lnTo>
                  <a:lnTo>
                    <a:pt x="24" y="23"/>
                  </a:lnTo>
                  <a:lnTo>
                    <a:pt x="25" y="23"/>
                  </a:lnTo>
                  <a:lnTo>
                    <a:pt x="26" y="21"/>
                  </a:lnTo>
                  <a:lnTo>
                    <a:pt x="26" y="23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28" y="21"/>
                  </a:lnTo>
                  <a:lnTo>
                    <a:pt x="26" y="20"/>
                  </a:lnTo>
                  <a:lnTo>
                    <a:pt x="28" y="20"/>
                  </a:lnTo>
                  <a:lnTo>
                    <a:pt x="29" y="20"/>
                  </a:lnTo>
                  <a:lnTo>
                    <a:pt x="28" y="20"/>
                  </a:lnTo>
                  <a:lnTo>
                    <a:pt x="29" y="20"/>
                  </a:lnTo>
                  <a:lnTo>
                    <a:pt x="29" y="19"/>
                  </a:lnTo>
                  <a:lnTo>
                    <a:pt x="30" y="19"/>
                  </a:lnTo>
                  <a:lnTo>
                    <a:pt x="30" y="20"/>
                  </a:lnTo>
                  <a:lnTo>
                    <a:pt x="31" y="20"/>
                  </a:lnTo>
                  <a:lnTo>
                    <a:pt x="30" y="20"/>
                  </a:lnTo>
                  <a:lnTo>
                    <a:pt x="30" y="21"/>
                  </a:lnTo>
                  <a:lnTo>
                    <a:pt x="31" y="20"/>
                  </a:lnTo>
                  <a:lnTo>
                    <a:pt x="32" y="20"/>
                  </a:lnTo>
                  <a:lnTo>
                    <a:pt x="31" y="20"/>
                  </a:lnTo>
                  <a:lnTo>
                    <a:pt x="31" y="19"/>
                  </a:lnTo>
                  <a:lnTo>
                    <a:pt x="31" y="20"/>
                  </a:lnTo>
                  <a:lnTo>
                    <a:pt x="31" y="19"/>
                  </a:lnTo>
                  <a:lnTo>
                    <a:pt x="30" y="19"/>
                  </a:lnTo>
                  <a:lnTo>
                    <a:pt x="31" y="19"/>
                  </a:lnTo>
                  <a:lnTo>
                    <a:pt x="31" y="18"/>
                  </a:lnTo>
                  <a:lnTo>
                    <a:pt x="30" y="18"/>
                  </a:lnTo>
                  <a:lnTo>
                    <a:pt x="30" y="19"/>
                  </a:lnTo>
                  <a:lnTo>
                    <a:pt x="29" y="19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29" y="18"/>
                  </a:lnTo>
                  <a:lnTo>
                    <a:pt x="29" y="19"/>
                  </a:lnTo>
                  <a:lnTo>
                    <a:pt x="28" y="19"/>
                  </a:lnTo>
                  <a:lnTo>
                    <a:pt x="29" y="19"/>
                  </a:lnTo>
                  <a:lnTo>
                    <a:pt x="29" y="18"/>
                  </a:lnTo>
                  <a:lnTo>
                    <a:pt x="29" y="17"/>
                  </a:lnTo>
                  <a:lnTo>
                    <a:pt x="29" y="18"/>
                  </a:lnTo>
                  <a:lnTo>
                    <a:pt x="28" y="18"/>
                  </a:lnTo>
                  <a:lnTo>
                    <a:pt x="28" y="19"/>
                  </a:lnTo>
                  <a:lnTo>
                    <a:pt x="28" y="18"/>
                  </a:lnTo>
                  <a:lnTo>
                    <a:pt x="28" y="17"/>
                  </a:lnTo>
                  <a:lnTo>
                    <a:pt x="28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8" y="19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5" y="20"/>
                  </a:lnTo>
                  <a:lnTo>
                    <a:pt x="25" y="21"/>
                  </a:lnTo>
                  <a:lnTo>
                    <a:pt x="25" y="20"/>
                  </a:lnTo>
                  <a:lnTo>
                    <a:pt x="25" y="19"/>
                  </a:lnTo>
                  <a:lnTo>
                    <a:pt x="25" y="18"/>
                  </a:lnTo>
                  <a:lnTo>
                    <a:pt x="25" y="19"/>
                  </a:lnTo>
                  <a:lnTo>
                    <a:pt x="24" y="19"/>
                  </a:lnTo>
                  <a:lnTo>
                    <a:pt x="24" y="18"/>
                  </a:lnTo>
                  <a:lnTo>
                    <a:pt x="24" y="19"/>
                  </a:lnTo>
                  <a:lnTo>
                    <a:pt x="23" y="19"/>
                  </a:lnTo>
                  <a:lnTo>
                    <a:pt x="23" y="18"/>
                  </a:lnTo>
                  <a:lnTo>
                    <a:pt x="24" y="17"/>
                  </a:lnTo>
                  <a:lnTo>
                    <a:pt x="24" y="16"/>
                  </a:lnTo>
                  <a:lnTo>
                    <a:pt x="25" y="16"/>
                  </a:lnTo>
                  <a:lnTo>
                    <a:pt x="25" y="14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9" y="14"/>
                  </a:lnTo>
                  <a:lnTo>
                    <a:pt x="30" y="14"/>
                  </a:lnTo>
                  <a:lnTo>
                    <a:pt x="31" y="13"/>
                  </a:lnTo>
                  <a:lnTo>
                    <a:pt x="31" y="14"/>
                  </a:lnTo>
                  <a:lnTo>
                    <a:pt x="31" y="16"/>
                  </a:lnTo>
                  <a:lnTo>
                    <a:pt x="31" y="17"/>
                  </a:lnTo>
                  <a:lnTo>
                    <a:pt x="32" y="17"/>
                  </a:lnTo>
                  <a:lnTo>
                    <a:pt x="33" y="17"/>
                  </a:lnTo>
                  <a:lnTo>
                    <a:pt x="35" y="17"/>
                  </a:lnTo>
                  <a:lnTo>
                    <a:pt x="33" y="17"/>
                  </a:lnTo>
                  <a:lnTo>
                    <a:pt x="32" y="16"/>
                  </a:lnTo>
                  <a:lnTo>
                    <a:pt x="31" y="16"/>
                  </a:lnTo>
                  <a:lnTo>
                    <a:pt x="31" y="14"/>
                  </a:lnTo>
                  <a:lnTo>
                    <a:pt x="32" y="14"/>
                  </a:lnTo>
                  <a:lnTo>
                    <a:pt x="32" y="13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29" y="14"/>
                  </a:lnTo>
                  <a:lnTo>
                    <a:pt x="28" y="14"/>
                  </a:lnTo>
                  <a:lnTo>
                    <a:pt x="28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5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3" y="14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8" y="17"/>
                  </a:lnTo>
                  <a:lnTo>
                    <a:pt x="18" y="16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19" y="14"/>
                  </a:lnTo>
                  <a:lnTo>
                    <a:pt x="18" y="14"/>
                  </a:lnTo>
                  <a:lnTo>
                    <a:pt x="18" y="16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6" y="17"/>
                  </a:lnTo>
                  <a:lnTo>
                    <a:pt x="16" y="18"/>
                  </a:lnTo>
                  <a:lnTo>
                    <a:pt x="15" y="18"/>
                  </a:lnTo>
                  <a:lnTo>
                    <a:pt x="15" y="17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19" y="13"/>
                  </a:lnTo>
                  <a:lnTo>
                    <a:pt x="18" y="13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4"/>
                  </a:lnTo>
                  <a:lnTo>
                    <a:pt x="13" y="14"/>
                  </a:lnTo>
                  <a:lnTo>
                    <a:pt x="12" y="14"/>
                  </a:lnTo>
                  <a:lnTo>
                    <a:pt x="11" y="14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4" y="8"/>
                  </a:lnTo>
                  <a:lnTo>
                    <a:pt x="3" y="7"/>
                  </a:lnTo>
                  <a:lnTo>
                    <a:pt x="3" y="8"/>
                  </a:lnTo>
                  <a:lnTo>
                    <a:pt x="3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20" y="5"/>
                  </a:lnTo>
                  <a:lnTo>
                    <a:pt x="25" y="3"/>
                  </a:lnTo>
                  <a:lnTo>
                    <a:pt x="26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37" y="0"/>
                  </a:lnTo>
                  <a:lnTo>
                    <a:pt x="44" y="0"/>
                  </a:lnTo>
                  <a:lnTo>
                    <a:pt x="45" y="0"/>
                  </a:lnTo>
                  <a:lnTo>
                    <a:pt x="50" y="0"/>
                  </a:lnTo>
                  <a:lnTo>
                    <a:pt x="56" y="0"/>
                  </a:lnTo>
                  <a:lnTo>
                    <a:pt x="56" y="1"/>
                  </a:lnTo>
                  <a:lnTo>
                    <a:pt x="56" y="3"/>
                  </a:lnTo>
                  <a:lnTo>
                    <a:pt x="57" y="4"/>
                  </a:lnTo>
                  <a:lnTo>
                    <a:pt x="57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21" name="Freeform 576">
              <a:extLst>
                <a:ext uri="{FF2B5EF4-FFF2-40B4-BE49-F238E27FC236}">
                  <a16:creationId xmlns:a16="http://schemas.microsoft.com/office/drawing/2014/main" id="{56CFCB30-B923-279A-D18C-9A652F9D7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694" y="2138512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22" name="Freeform 577">
              <a:extLst>
                <a:ext uri="{FF2B5EF4-FFF2-40B4-BE49-F238E27FC236}">
                  <a16:creationId xmlns:a16="http://schemas.microsoft.com/office/drawing/2014/main" id="{88B51A5D-17E8-D752-D649-12E094C6B9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7431" y="1428899"/>
              <a:ext cx="215900" cy="80963"/>
            </a:xfrm>
            <a:custGeom>
              <a:avLst/>
              <a:gdLst>
                <a:gd name="T0" fmla="*/ 119 w 136"/>
                <a:gd name="T1" fmla="*/ 42 h 51"/>
                <a:gd name="T2" fmla="*/ 121 w 136"/>
                <a:gd name="T3" fmla="*/ 44 h 51"/>
                <a:gd name="T4" fmla="*/ 123 w 136"/>
                <a:gd name="T5" fmla="*/ 46 h 51"/>
                <a:gd name="T6" fmla="*/ 126 w 136"/>
                <a:gd name="T7" fmla="*/ 48 h 51"/>
                <a:gd name="T8" fmla="*/ 126 w 136"/>
                <a:gd name="T9" fmla="*/ 50 h 51"/>
                <a:gd name="T10" fmla="*/ 130 w 136"/>
                <a:gd name="T11" fmla="*/ 51 h 51"/>
                <a:gd name="T12" fmla="*/ 128 w 136"/>
                <a:gd name="T13" fmla="*/ 51 h 51"/>
                <a:gd name="T14" fmla="*/ 126 w 136"/>
                <a:gd name="T15" fmla="*/ 50 h 51"/>
                <a:gd name="T16" fmla="*/ 121 w 136"/>
                <a:gd name="T17" fmla="*/ 45 h 51"/>
                <a:gd name="T18" fmla="*/ 117 w 136"/>
                <a:gd name="T19" fmla="*/ 44 h 51"/>
                <a:gd name="T20" fmla="*/ 115 w 136"/>
                <a:gd name="T21" fmla="*/ 42 h 51"/>
                <a:gd name="T22" fmla="*/ 117 w 136"/>
                <a:gd name="T23" fmla="*/ 41 h 51"/>
                <a:gd name="T24" fmla="*/ 108 w 136"/>
                <a:gd name="T25" fmla="*/ 37 h 51"/>
                <a:gd name="T26" fmla="*/ 109 w 136"/>
                <a:gd name="T27" fmla="*/ 38 h 51"/>
                <a:gd name="T28" fmla="*/ 107 w 136"/>
                <a:gd name="T29" fmla="*/ 37 h 51"/>
                <a:gd name="T30" fmla="*/ 113 w 136"/>
                <a:gd name="T31" fmla="*/ 35 h 51"/>
                <a:gd name="T32" fmla="*/ 112 w 136"/>
                <a:gd name="T33" fmla="*/ 32 h 51"/>
                <a:gd name="T34" fmla="*/ 114 w 136"/>
                <a:gd name="T35" fmla="*/ 34 h 51"/>
                <a:gd name="T36" fmla="*/ 134 w 136"/>
                <a:gd name="T37" fmla="*/ 35 h 51"/>
                <a:gd name="T38" fmla="*/ 130 w 136"/>
                <a:gd name="T39" fmla="*/ 34 h 51"/>
                <a:gd name="T40" fmla="*/ 132 w 136"/>
                <a:gd name="T41" fmla="*/ 32 h 51"/>
                <a:gd name="T42" fmla="*/ 134 w 136"/>
                <a:gd name="T43" fmla="*/ 31 h 51"/>
                <a:gd name="T44" fmla="*/ 135 w 136"/>
                <a:gd name="T45" fmla="*/ 33 h 51"/>
                <a:gd name="T46" fmla="*/ 135 w 136"/>
                <a:gd name="T47" fmla="*/ 34 h 51"/>
                <a:gd name="T48" fmla="*/ 134 w 136"/>
                <a:gd name="T49" fmla="*/ 35 h 51"/>
                <a:gd name="T50" fmla="*/ 95 w 136"/>
                <a:gd name="T51" fmla="*/ 33 h 51"/>
                <a:gd name="T52" fmla="*/ 94 w 136"/>
                <a:gd name="T53" fmla="*/ 34 h 51"/>
                <a:gd name="T54" fmla="*/ 91 w 136"/>
                <a:gd name="T55" fmla="*/ 35 h 51"/>
                <a:gd name="T56" fmla="*/ 90 w 136"/>
                <a:gd name="T57" fmla="*/ 37 h 51"/>
                <a:gd name="T58" fmla="*/ 91 w 136"/>
                <a:gd name="T59" fmla="*/ 34 h 51"/>
                <a:gd name="T60" fmla="*/ 93 w 136"/>
                <a:gd name="T61" fmla="*/ 32 h 51"/>
                <a:gd name="T62" fmla="*/ 95 w 136"/>
                <a:gd name="T63" fmla="*/ 29 h 51"/>
                <a:gd name="T64" fmla="*/ 95 w 136"/>
                <a:gd name="T65" fmla="*/ 27 h 51"/>
                <a:gd name="T66" fmla="*/ 96 w 136"/>
                <a:gd name="T67" fmla="*/ 31 h 51"/>
                <a:gd name="T68" fmla="*/ 95 w 136"/>
                <a:gd name="T69" fmla="*/ 32 h 51"/>
                <a:gd name="T70" fmla="*/ 64 w 136"/>
                <a:gd name="T71" fmla="*/ 20 h 51"/>
                <a:gd name="T72" fmla="*/ 24 w 136"/>
                <a:gd name="T73" fmla="*/ 15 h 51"/>
                <a:gd name="T74" fmla="*/ 23 w 136"/>
                <a:gd name="T75" fmla="*/ 19 h 51"/>
                <a:gd name="T76" fmla="*/ 22 w 136"/>
                <a:gd name="T77" fmla="*/ 20 h 51"/>
                <a:gd name="T78" fmla="*/ 18 w 136"/>
                <a:gd name="T79" fmla="*/ 20 h 51"/>
                <a:gd name="T80" fmla="*/ 18 w 136"/>
                <a:gd name="T81" fmla="*/ 18 h 51"/>
                <a:gd name="T82" fmla="*/ 22 w 136"/>
                <a:gd name="T83" fmla="*/ 15 h 51"/>
                <a:gd name="T84" fmla="*/ 24 w 136"/>
                <a:gd name="T85" fmla="*/ 15 h 51"/>
                <a:gd name="T86" fmla="*/ 30 w 136"/>
                <a:gd name="T87" fmla="*/ 9 h 51"/>
                <a:gd name="T88" fmla="*/ 31 w 136"/>
                <a:gd name="T89" fmla="*/ 9 h 51"/>
                <a:gd name="T90" fmla="*/ 10 w 136"/>
                <a:gd name="T91" fmla="*/ 2 h 51"/>
                <a:gd name="T92" fmla="*/ 11 w 136"/>
                <a:gd name="T93" fmla="*/ 1 h 51"/>
                <a:gd name="T94" fmla="*/ 12 w 136"/>
                <a:gd name="T95" fmla="*/ 3 h 51"/>
                <a:gd name="T96" fmla="*/ 13 w 136"/>
                <a:gd name="T97" fmla="*/ 3 h 51"/>
                <a:gd name="T98" fmla="*/ 16 w 136"/>
                <a:gd name="T99" fmla="*/ 5 h 51"/>
                <a:gd name="T100" fmla="*/ 16 w 136"/>
                <a:gd name="T101" fmla="*/ 6 h 51"/>
                <a:gd name="T102" fmla="*/ 17 w 136"/>
                <a:gd name="T103" fmla="*/ 6 h 51"/>
                <a:gd name="T104" fmla="*/ 15 w 136"/>
                <a:gd name="T105" fmla="*/ 7 h 51"/>
                <a:gd name="T106" fmla="*/ 12 w 136"/>
                <a:gd name="T107" fmla="*/ 7 h 51"/>
                <a:gd name="T108" fmla="*/ 11 w 136"/>
                <a:gd name="T109" fmla="*/ 7 h 51"/>
                <a:gd name="T110" fmla="*/ 9 w 136"/>
                <a:gd name="T111" fmla="*/ 8 h 51"/>
                <a:gd name="T112" fmla="*/ 8 w 136"/>
                <a:gd name="T113" fmla="*/ 7 h 51"/>
                <a:gd name="T114" fmla="*/ 6 w 136"/>
                <a:gd name="T115" fmla="*/ 7 h 51"/>
                <a:gd name="T116" fmla="*/ 6 w 136"/>
                <a:gd name="T117" fmla="*/ 7 h 51"/>
                <a:gd name="T118" fmla="*/ 5 w 136"/>
                <a:gd name="T119" fmla="*/ 5 h 51"/>
                <a:gd name="T120" fmla="*/ 4 w 136"/>
                <a:gd name="T121" fmla="*/ 3 h 51"/>
                <a:gd name="T122" fmla="*/ 0 w 136"/>
                <a:gd name="T123" fmla="*/ 3 h 51"/>
                <a:gd name="T124" fmla="*/ 5 w 136"/>
                <a:gd name="T125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" h="51">
                  <a:moveTo>
                    <a:pt x="117" y="41"/>
                  </a:moveTo>
                  <a:lnTo>
                    <a:pt x="117" y="42"/>
                  </a:lnTo>
                  <a:lnTo>
                    <a:pt x="119" y="42"/>
                  </a:lnTo>
                  <a:lnTo>
                    <a:pt x="120" y="42"/>
                  </a:lnTo>
                  <a:lnTo>
                    <a:pt x="121" y="42"/>
                  </a:lnTo>
                  <a:lnTo>
                    <a:pt x="121" y="44"/>
                  </a:lnTo>
                  <a:lnTo>
                    <a:pt x="122" y="44"/>
                  </a:lnTo>
                  <a:lnTo>
                    <a:pt x="122" y="45"/>
                  </a:lnTo>
                  <a:lnTo>
                    <a:pt x="123" y="46"/>
                  </a:lnTo>
                  <a:lnTo>
                    <a:pt x="123" y="47"/>
                  </a:lnTo>
                  <a:lnTo>
                    <a:pt x="125" y="47"/>
                  </a:lnTo>
                  <a:lnTo>
                    <a:pt x="126" y="48"/>
                  </a:lnTo>
                  <a:lnTo>
                    <a:pt x="127" y="48"/>
                  </a:lnTo>
                  <a:lnTo>
                    <a:pt x="127" y="50"/>
                  </a:lnTo>
                  <a:lnTo>
                    <a:pt x="126" y="50"/>
                  </a:lnTo>
                  <a:lnTo>
                    <a:pt x="128" y="50"/>
                  </a:lnTo>
                  <a:lnTo>
                    <a:pt x="129" y="50"/>
                  </a:lnTo>
                  <a:lnTo>
                    <a:pt x="130" y="51"/>
                  </a:lnTo>
                  <a:lnTo>
                    <a:pt x="129" y="51"/>
                  </a:lnTo>
                  <a:lnTo>
                    <a:pt x="128" y="50"/>
                  </a:lnTo>
                  <a:lnTo>
                    <a:pt x="128" y="51"/>
                  </a:lnTo>
                  <a:lnTo>
                    <a:pt x="127" y="51"/>
                  </a:lnTo>
                  <a:lnTo>
                    <a:pt x="126" y="51"/>
                  </a:lnTo>
                  <a:lnTo>
                    <a:pt x="126" y="50"/>
                  </a:lnTo>
                  <a:lnTo>
                    <a:pt x="123" y="47"/>
                  </a:lnTo>
                  <a:lnTo>
                    <a:pt x="122" y="46"/>
                  </a:lnTo>
                  <a:lnTo>
                    <a:pt x="121" y="45"/>
                  </a:lnTo>
                  <a:lnTo>
                    <a:pt x="120" y="44"/>
                  </a:lnTo>
                  <a:lnTo>
                    <a:pt x="119" y="44"/>
                  </a:lnTo>
                  <a:lnTo>
                    <a:pt x="117" y="44"/>
                  </a:lnTo>
                  <a:lnTo>
                    <a:pt x="116" y="44"/>
                  </a:lnTo>
                  <a:lnTo>
                    <a:pt x="116" y="42"/>
                  </a:lnTo>
                  <a:lnTo>
                    <a:pt x="115" y="42"/>
                  </a:lnTo>
                  <a:lnTo>
                    <a:pt x="115" y="41"/>
                  </a:lnTo>
                  <a:lnTo>
                    <a:pt x="116" y="41"/>
                  </a:lnTo>
                  <a:lnTo>
                    <a:pt x="117" y="41"/>
                  </a:lnTo>
                  <a:close/>
                  <a:moveTo>
                    <a:pt x="107" y="37"/>
                  </a:moveTo>
                  <a:lnTo>
                    <a:pt x="108" y="37"/>
                  </a:lnTo>
                  <a:lnTo>
                    <a:pt x="108" y="37"/>
                  </a:lnTo>
                  <a:lnTo>
                    <a:pt x="109" y="37"/>
                  </a:lnTo>
                  <a:lnTo>
                    <a:pt x="110" y="38"/>
                  </a:lnTo>
                  <a:lnTo>
                    <a:pt x="109" y="38"/>
                  </a:lnTo>
                  <a:lnTo>
                    <a:pt x="109" y="37"/>
                  </a:lnTo>
                  <a:lnTo>
                    <a:pt x="108" y="37"/>
                  </a:lnTo>
                  <a:lnTo>
                    <a:pt x="107" y="37"/>
                  </a:lnTo>
                  <a:lnTo>
                    <a:pt x="107" y="37"/>
                  </a:lnTo>
                  <a:lnTo>
                    <a:pt x="107" y="37"/>
                  </a:lnTo>
                  <a:close/>
                  <a:moveTo>
                    <a:pt x="113" y="35"/>
                  </a:moveTo>
                  <a:lnTo>
                    <a:pt x="112" y="34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4" y="33"/>
                  </a:lnTo>
                  <a:lnTo>
                    <a:pt x="114" y="34"/>
                  </a:lnTo>
                  <a:lnTo>
                    <a:pt x="114" y="35"/>
                  </a:lnTo>
                  <a:lnTo>
                    <a:pt x="113" y="35"/>
                  </a:lnTo>
                  <a:close/>
                  <a:moveTo>
                    <a:pt x="134" y="35"/>
                  </a:moveTo>
                  <a:lnTo>
                    <a:pt x="133" y="35"/>
                  </a:lnTo>
                  <a:lnTo>
                    <a:pt x="132" y="35"/>
                  </a:lnTo>
                  <a:lnTo>
                    <a:pt x="130" y="34"/>
                  </a:lnTo>
                  <a:lnTo>
                    <a:pt x="130" y="33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3" y="32"/>
                  </a:lnTo>
                  <a:lnTo>
                    <a:pt x="133" y="31"/>
                  </a:lnTo>
                  <a:lnTo>
                    <a:pt x="134" y="31"/>
                  </a:lnTo>
                  <a:lnTo>
                    <a:pt x="134" y="32"/>
                  </a:lnTo>
                  <a:lnTo>
                    <a:pt x="135" y="32"/>
                  </a:lnTo>
                  <a:lnTo>
                    <a:pt x="135" y="33"/>
                  </a:lnTo>
                  <a:lnTo>
                    <a:pt x="136" y="33"/>
                  </a:lnTo>
                  <a:lnTo>
                    <a:pt x="135" y="33"/>
                  </a:lnTo>
                  <a:lnTo>
                    <a:pt x="135" y="34"/>
                  </a:lnTo>
                  <a:lnTo>
                    <a:pt x="135" y="35"/>
                  </a:lnTo>
                  <a:lnTo>
                    <a:pt x="134" y="35"/>
                  </a:lnTo>
                  <a:lnTo>
                    <a:pt x="134" y="35"/>
                  </a:lnTo>
                  <a:close/>
                  <a:moveTo>
                    <a:pt x="95" y="32"/>
                  </a:moveTo>
                  <a:lnTo>
                    <a:pt x="95" y="33"/>
                  </a:lnTo>
                  <a:lnTo>
                    <a:pt x="95" y="33"/>
                  </a:lnTo>
                  <a:lnTo>
                    <a:pt x="95" y="34"/>
                  </a:lnTo>
                  <a:lnTo>
                    <a:pt x="95" y="34"/>
                  </a:lnTo>
                  <a:lnTo>
                    <a:pt x="94" y="34"/>
                  </a:lnTo>
                  <a:lnTo>
                    <a:pt x="93" y="34"/>
                  </a:lnTo>
                  <a:lnTo>
                    <a:pt x="91" y="34"/>
                  </a:lnTo>
                  <a:lnTo>
                    <a:pt x="91" y="35"/>
                  </a:lnTo>
                  <a:lnTo>
                    <a:pt x="90" y="37"/>
                  </a:lnTo>
                  <a:lnTo>
                    <a:pt x="90" y="37"/>
                  </a:lnTo>
                  <a:lnTo>
                    <a:pt x="90" y="37"/>
                  </a:lnTo>
                  <a:lnTo>
                    <a:pt x="89" y="35"/>
                  </a:lnTo>
                  <a:lnTo>
                    <a:pt x="90" y="34"/>
                  </a:lnTo>
                  <a:lnTo>
                    <a:pt x="91" y="34"/>
                  </a:lnTo>
                  <a:lnTo>
                    <a:pt x="91" y="33"/>
                  </a:lnTo>
                  <a:lnTo>
                    <a:pt x="91" y="32"/>
                  </a:lnTo>
                  <a:lnTo>
                    <a:pt x="93" y="32"/>
                  </a:lnTo>
                  <a:lnTo>
                    <a:pt x="94" y="32"/>
                  </a:lnTo>
                  <a:lnTo>
                    <a:pt x="95" y="31"/>
                  </a:lnTo>
                  <a:lnTo>
                    <a:pt x="95" y="29"/>
                  </a:lnTo>
                  <a:lnTo>
                    <a:pt x="95" y="28"/>
                  </a:lnTo>
                  <a:lnTo>
                    <a:pt x="95" y="28"/>
                  </a:lnTo>
                  <a:lnTo>
                    <a:pt x="95" y="27"/>
                  </a:lnTo>
                  <a:lnTo>
                    <a:pt x="96" y="28"/>
                  </a:lnTo>
                  <a:lnTo>
                    <a:pt x="96" y="29"/>
                  </a:lnTo>
                  <a:lnTo>
                    <a:pt x="96" y="31"/>
                  </a:lnTo>
                  <a:lnTo>
                    <a:pt x="95" y="31"/>
                  </a:lnTo>
                  <a:lnTo>
                    <a:pt x="95" y="32"/>
                  </a:lnTo>
                  <a:lnTo>
                    <a:pt x="95" y="32"/>
                  </a:lnTo>
                  <a:close/>
                  <a:moveTo>
                    <a:pt x="65" y="21"/>
                  </a:moveTo>
                  <a:lnTo>
                    <a:pt x="64" y="21"/>
                  </a:lnTo>
                  <a:lnTo>
                    <a:pt x="64" y="20"/>
                  </a:lnTo>
                  <a:lnTo>
                    <a:pt x="65" y="20"/>
                  </a:lnTo>
                  <a:lnTo>
                    <a:pt x="65" y="21"/>
                  </a:lnTo>
                  <a:close/>
                  <a:moveTo>
                    <a:pt x="24" y="15"/>
                  </a:moveTo>
                  <a:lnTo>
                    <a:pt x="23" y="16"/>
                  </a:lnTo>
                  <a:lnTo>
                    <a:pt x="23" y="18"/>
                  </a:lnTo>
                  <a:lnTo>
                    <a:pt x="23" y="19"/>
                  </a:lnTo>
                  <a:lnTo>
                    <a:pt x="23" y="20"/>
                  </a:lnTo>
                  <a:lnTo>
                    <a:pt x="22" y="21"/>
                  </a:lnTo>
                  <a:lnTo>
                    <a:pt x="22" y="20"/>
                  </a:lnTo>
                  <a:lnTo>
                    <a:pt x="22" y="19"/>
                  </a:lnTo>
                  <a:lnTo>
                    <a:pt x="21" y="19"/>
                  </a:lnTo>
                  <a:lnTo>
                    <a:pt x="18" y="20"/>
                  </a:lnTo>
                  <a:lnTo>
                    <a:pt x="17" y="19"/>
                  </a:lnTo>
                  <a:lnTo>
                    <a:pt x="17" y="18"/>
                  </a:lnTo>
                  <a:lnTo>
                    <a:pt x="18" y="18"/>
                  </a:lnTo>
                  <a:lnTo>
                    <a:pt x="19" y="18"/>
                  </a:lnTo>
                  <a:lnTo>
                    <a:pt x="21" y="16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4" y="15"/>
                  </a:lnTo>
                  <a:lnTo>
                    <a:pt x="24" y="15"/>
                  </a:lnTo>
                  <a:close/>
                  <a:moveTo>
                    <a:pt x="31" y="9"/>
                  </a:moveTo>
                  <a:lnTo>
                    <a:pt x="32" y="9"/>
                  </a:lnTo>
                  <a:lnTo>
                    <a:pt x="30" y="9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1" y="9"/>
                  </a:lnTo>
                  <a:close/>
                  <a:moveTo>
                    <a:pt x="9" y="1"/>
                  </a:moveTo>
                  <a:lnTo>
                    <a:pt x="10" y="1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3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5" y="7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5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4" y="3"/>
                  </a:lnTo>
                  <a:lnTo>
                    <a:pt x="3" y="3"/>
                  </a:lnTo>
                  <a:lnTo>
                    <a:pt x="2" y="3"/>
                  </a:lnTo>
                  <a:lnTo>
                    <a:pt x="0" y="3"/>
                  </a:lnTo>
                  <a:lnTo>
                    <a:pt x="2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6" y="0"/>
                  </a:lnTo>
                  <a:lnTo>
                    <a:pt x="9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23" name="Freeform 578">
              <a:extLst>
                <a:ext uri="{FF2B5EF4-FFF2-40B4-BE49-F238E27FC236}">
                  <a16:creationId xmlns:a16="http://schemas.microsoft.com/office/drawing/2014/main" id="{823CA4FB-F3BA-049A-54A5-29F2B13064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52394" y="3329137"/>
              <a:ext cx="446088" cy="306388"/>
            </a:xfrm>
            <a:custGeom>
              <a:avLst/>
              <a:gdLst>
                <a:gd name="T0" fmla="*/ 231 w 281"/>
                <a:gd name="T1" fmla="*/ 188 h 193"/>
                <a:gd name="T2" fmla="*/ 230 w 281"/>
                <a:gd name="T3" fmla="*/ 186 h 193"/>
                <a:gd name="T4" fmla="*/ 184 w 281"/>
                <a:gd name="T5" fmla="*/ 175 h 193"/>
                <a:gd name="T6" fmla="*/ 187 w 281"/>
                <a:gd name="T7" fmla="*/ 162 h 193"/>
                <a:gd name="T8" fmla="*/ 185 w 281"/>
                <a:gd name="T9" fmla="*/ 151 h 193"/>
                <a:gd name="T10" fmla="*/ 182 w 281"/>
                <a:gd name="T11" fmla="*/ 151 h 193"/>
                <a:gd name="T12" fmla="*/ 224 w 281"/>
                <a:gd name="T13" fmla="*/ 145 h 193"/>
                <a:gd name="T14" fmla="*/ 217 w 281"/>
                <a:gd name="T15" fmla="*/ 145 h 193"/>
                <a:gd name="T16" fmla="*/ 190 w 281"/>
                <a:gd name="T17" fmla="*/ 135 h 193"/>
                <a:gd name="T18" fmla="*/ 50 w 281"/>
                <a:gd name="T19" fmla="*/ 132 h 193"/>
                <a:gd name="T20" fmla="*/ 50 w 281"/>
                <a:gd name="T21" fmla="*/ 124 h 193"/>
                <a:gd name="T22" fmla="*/ 264 w 281"/>
                <a:gd name="T23" fmla="*/ 78 h 193"/>
                <a:gd name="T24" fmla="*/ 280 w 281"/>
                <a:gd name="T25" fmla="*/ 96 h 193"/>
                <a:gd name="T26" fmla="*/ 264 w 281"/>
                <a:gd name="T27" fmla="*/ 91 h 193"/>
                <a:gd name="T28" fmla="*/ 134 w 281"/>
                <a:gd name="T29" fmla="*/ 77 h 193"/>
                <a:gd name="T30" fmla="*/ 258 w 281"/>
                <a:gd name="T31" fmla="*/ 71 h 193"/>
                <a:gd name="T32" fmla="*/ 99 w 281"/>
                <a:gd name="T33" fmla="*/ 64 h 193"/>
                <a:gd name="T34" fmla="*/ 249 w 281"/>
                <a:gd name="T35" fmla="*/ 60 h 193"/>
                <a:gd name="T36" fmla="*/ 212 w 281"/>
                <a:gd name="T37" fmla="*/ 66 h 193"/>
                <a:gd name="T38" fmla="*/ 198 w 281"/>
                <a:gd name="T39" fmla="*/ 79 h 193"/>
                <a:gd name="T40" fmla="*/ 177 w 281"/>
                <a:gd name="T41" fmla="*/ 91 h 193"/>
                <a:gd name="T42" fmla="*/ 156 w 281"/>
                <a:gd name="T43" fmla="*/ 89 h 193"/>
                <a:gd name="T44" fmla="*/ 139 w 281"/>
                <a:gd name="T45" fmla="*/ 82 h 193"/>
                <a:gd name="T46" fmla="*/ 164 w 281"/>
                <a:gd name="T47" fmla="*/ 78 h 193"/>
                <a:gd name="T48" fmla="*/ 171 w 281"/>
                <a:gd name="T49" fmla="*/ 71 h 193"/>
                <a:gd name="T50" fmla="*/ 189 w 281"/>
                <a:gd name="T51" fmla="*/ 72 h 193"/>
                <a:gd name="T52" fmla="*/ 199 w 281"/>
                <a:gd name="T53" fmla="*/ 53 h 193"/>
                <a:gd name="T54" fmla="*/ 238 w 281"/>
                <a:gd name="T55" fmla="*/ 51 h 193"/>
                <a:gd name="T56" fmla="*/ 255 w 281"/>
                <a:gd name="T57" fmla="*/ 34 h 193"/>
                <a:gd name="T58" fmla="*/ 206 w 281"/>
                <a:gd name="T59" fmla="*/ 30 h 193"/>
                <a:gd name="T60" fmla="*/ 16 w 281"/>
                <a:gd name="T61" fmla="*/ 30 h 193"/>
                <a:gd name="T62" fmla="*/ 53 w 281"/>
                <a:gd name="T63" fmla="*/ 40 h 193"/>
                <a:gd name="T64" fmla="*/ 75 w 281"/>
                <a:gd name="T65" fmla="*/ 53 h 193"/>
                <a:gd name="T66" fmla="*/ 92 w 281"/>
                <a:gd name="T67" fmla="*/ 77 h 193"/>
                <a:gd name="T68" fmla="*/ 118 w 281"/>
                <a:gd name="T69" fmla="*/ 86 h 193"/>
                <a:gd name="T70" fmla="*/ 114 w 281"/>
                <a:gd name="T71" fmla="*/ 101 h 193"/>
                <a:gd name="T72" fmla="*/ 126 w 281"/>
                <a:gd name="T73" fmla="*/ 121 h 193"/>
                <a:gd name="T74" fmla="*/ 141 w 281"/>
                <a:gd name="T75" fmla="*/ 140 h 193"/>
                <a:gd name="T76" fmla="*/ 158 w 281"/>
                <a:gd name="T77" fmla="*/ 153 h 193"/>
                <a:gd name="T78" fmla="*/ 176 w 281"/>
                <a:gd name="T79" fmla="*/ 166 h 193"/>
                <a:gd name="T80" fmla="*/ 183 w 281"/>
                <a:gd name="T81" fmla="*/ 173 h 193"/>
                <a:gd name="T82" fmla="*/ 169 w 281"/>
                <a:gd name="T83" fmla="*/ 172 h 193"/>
                <a:gd name="T84" fmla="*/ 151 w 281"/>
                <a:gd name="T85" fmla="*/ 168 h 193"/>
                <a:gd name="T86" fmla="*/ 128 w 281"/>
                <a:gd name="T87" fmla="*/ 163 h 193"/>
                <a:gd name="T88" fmla="*/ 112 w 281"/>
                <a:gd name="T89" fmla="*/ 147 h 193"/>
                <a:gd name="T90" fmla="*/ 96 w 281"/>
                <a:gd name="T91" fmla="*/ 127 h 193"/>
                <a:gd name="T92" fmla="*/ 73 w 281"/>
                <a:gd name="T93" fmla="*/ 119 h 193"/>
                <a:gd name="T94" fmla="*/ 66 w 281"/>
                <a:gd name="T95" fmla="*/ 119 h 193"/>
                <a:gd name="T96" fmla="*/ 57 w 281"/>
                <a:gd name="T97" fmla="*/ 123 h 193"/>
                <a:gd name="T98" fmla="*/ 46 w 281"/>
                <a:gd name="T99" fmla="*/ 129 h 193"/>
                <a:gd name="T100" fmla="*/ 35 w 281"/>
                <a:gd name="T101" fmla="*/ 131 h 193"/>
                <a:gd name="T102" fmla="*/ 27 w 281"/>
                <a:gd name="T103" fmla="*/ 148 h 193"/>
                <a:gd name="T104" fmla="*/ 2 w 281"/>
                <a:gd name="T105" fmla="*/ 119 h 193"/>
                <a:gd name="T106" fmla="*/ 2 w 281"/>
                <a:gd name="T107" fmla="*/ 63 h 193"/>
                <a:gd name="T108" fmla="*/ 203 w 281"/>
                <a:gd name="T109" fmla="*/ 33 h 193"/>
                <a:gd name="T110" fmla="*/ 224 w 281"/>
                <a:gd name="T111" fmla="*/ 50 h 193"/>
                <a:gd name="T112" fmla="*/ 219 w 281"/>
                <a:gd name="T113" fmla="*/ 59 h 193"/>
                <a:gd name="T114" fmla="*/ 197 w 281"/>
                <a:gd name="T115" fmla="*/ 32 h 193"/>
                <a:gd name="T116" fmla="*/ 185 w 281"/>
                <a:gd name="T117" fmla="*/ 22 h 193"/>
                <a:gd name="T118" fmla="*/ 174 w 281"/>
                <a:gd name="T119" fmla="*/ 19 h 193"/>
                <a:gd name="T120" fmla="*/ 118 w 281"/>
                <a:gd name="T121" fmla="*/ 14 h 193"/>
                <a:gd name="T122" fmla="*/ 109 w 281"/>
                <a:gd name="T123" fmla="*/ 11 h 193"/>
                <a:gd name="T124" fmla="*/ 161 w 281"/>
                <a:gd name="T125" fmla="*/ 1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1" h="193">
                  <a:moveTo>
                    <a:pt x="231" y="188"/>
                  </a:moveTo>
                  <a:lnTo>
                    <a:pt x="231" y="188"/>
                  </a:lnTo>
                  <a:lnTo>
                    <a:pt x="232" y="188"/>
                  </a:lnTo>
                  <a:lnTo>
                    <a:pt x="232" y="189"/>
                  </a:lnTo>
                  <a:lnTo>
                    <a:pt x="234" y="189"/>
                  </a:lnTo>
                  <a:lnTo>
                    <a:pt x="235" y="189"/>
                  </a:lnTo>
                  <a:lnTo>
                    <a:pt x="236" y="190"/>
                  </a:lnTo>
                  <a:lnTo>
                    <a:pt x="238" y="192"/>
                  </a:lnTo>
                  <a:lnTo>
                    <a:pt x="240" y="192"/>
                  </a:lnTo>
                  <a:lnTo>
                    <a:pt x="240" y="193"/>
                  </a:lnTo>
                  <a:lnTo>
                    <a:pt x="238" y="193"/>
                  </a:lnTo>
                  <a:lnTo>
                    <a:pt x="237" y="193"/>
                  </a:lnTo>
                  <a:lnTo>
                    <a:pt x="236" y="193"/>
                  </a:lnTo>
                  <a:lnTo>
                    <a:pt x="235" y="193"/>
                  </a:lnTo>
                  <a:lnTo>
                    <a:pt x="234" y="193"/>
                  </a:lnTo>
                  <a:lnTo>
                    <a:pt x="235" y="192"/>
                  </a:lnTo>
                  <a:lnTo>
                    <a:pt x="234" y="192"/>
                  </a:lnTo>
                  <a:lnTo>
                    <a:pt x="234" y="193"/>
                  </a:lnTo>
                  <a:lnTo>
                    <a:pt x="232" y="192"/>
                  </a:lnTo>
                  <a:lnTo>
                    <a:pt x="232" y="190"/>
                  </a:lnTo>
                  <a:lnTo>
                    <a:pt x="231" y="190"/>
                  </a:lnTo>
                  <a:lnTo>
                    <a:pt x="231" y="192"/>
                  </a:lnTo>
                  <a:lnTo>
                    <a:pt x="231" y="190"/>
                  </a:lnTo>
                  <a:lnTo>
                    <a:pt x="231" y="190"/>
                  </a:lnTo>
                  <a:lnTo>
                    <a:pt x="231" y="190"/>
                  </a:lnTo>
                  <a:lnTo>
                    <a:pt x="231" y="189"/>
                  </a:lnTo>
                  <a:lnTo>
                    <a:pt x="230" y="189"/>
                  </a:lnTo>
                  <a:lnTo>
                    <a:pt x="230" y="188"/>
                  </a:lnTo>
                  <a:lnTo>
                    <a:pt x="230" y="187"/>
                  </a:lnTo>
                  <a:lnTo>
                    <a:pt x="231" y="188"/>
                  </a:lnTo>
                  <a:close/>
                  <a:moveTo>
                    <a:pt x="249" y="187"/>
                  </a:moveTo>
                  <a:lnTo>
                    <a:pt x="250" y="188"/>
                  </a:lnTo>
                  <a:lnTo>
                    <a:pt x="250" y="189"/>
                  </a:lnTo>
                  <a:lnTo>
                    <a:pt x="249" y="189"/>
                  </a:lnTo>
                  <a:lnTo>
                    <a:pt x="249" y="188"/>
                  </a:lnTo>
                  <a:lnTo>
                    <a:pt x="248" y="189"/>
                  </a:lnTo>
                  <a:lnTo>
                    <a:pt x="247" y="189"/>
                  </a:lnTo>
                  <a:lnTo>
                    <a:pt x="247" y="188"/>
                  </a:lnTo>
                  <a:lnTo>
                    <a:pt x="247" y="189"/>
                  </a:lnTo>
                  <a:lnTo>
                    <a:pt x="245" y="189"/>
                  </a:lnTo>
                  <a:lnTo>
                    <a:pt x="245" y="188"/>
                  </a:lnTo>
                  <a:lnTo>
                    <a:pt x="244" y="188"/>
                  </a:lnTo>
                  <a:lnTo>
                    <a:pt x="245" y="188"/>
                  </a:lnTo>
                  <a:lnTo>
                    <a:pt x="244" y="188"/>
                  </a:lnTo>
                  <a:lnTo>
                    <a:pt x="245" y="188"/>
                  </a:lnTo>
                  <a:lnTo>
                    <a:pt x="247" y="188"/>
                  </a:lnTo>
                  <a:lnTo>
                    <a:pt x="247" y="187"/>
                  </a:lnTo>
                  <a:lnTo>
                    <a:pt x="245" y="187"/>
                  </a:lnTo>
                  <a:lnTo>
                    <a:pt x="247" y="187"/>
                  </a:lnTo>
                  <a:lnTo>
                    <a:pt x="248" y="187"/>
                  </a:lnTo>
                  <a:lnTo>
                    <a:pt x="249" y="187"/>
                  </a:lnTo>
                  <a:close/>
                  <a:moveTo>
                    <a:pt x="231" y="186"/>
                  </a:moveTo>
                  <a:lnTo>
                    <a:pt x="230" y="186"/>
                  </a:lnTo>
                  <a:lnTo>
                    <a:pt x="230" y="187"/>
                  </a:lnTo>
                  <a:lnTo>
                    <a:pt x="230" y="186"/>
                  </a:lnTo>
                  <a:lnTo>
                    <a:pt x="229" y="186"/>
                  </a:lnTo>
                  <a:lnTo>
                    <a:pt x="228" y="185"/>
                  </a:lnTo>
                  <a:lnTo>
                    <a:pt x="229" y="185"/>
                  </a:lnTo>
                  <a:lnTo>
                    <a:pt x="230" y="185"/>
                  </a:lnTo>
                  <a:lnTo>
                    <a:pt x="230" y="186"/>
                  </a:lnTo>
                  <a:lnTo>
                    <a:pt x="231" y="186"/>
                  </a:lnTo>
                  <a:close/>
                  <a:moveTo>
                    <a:pt x="217" y="174"/>
                  </a:moveTo>
                  <a:lnTo>
                    <a:pt x="218" y="175"/>
                  </a:lnTo>
                  <a:lnTo>
                    <a:pt x="219" y="175"/>
                  </a:lnTo>
                  <a:lnTo>
                    <a:pt x="221" y="175"/>
                  </a:lnTo>
                  <a:lnTo>
                    <a:pt x="222" y="175"/>
                  </a:lnTo>
                  <a:lnTo>
                    <a:pt x="223" y="175"/>
                  </a:lnTo>
                  <a:lnTo>
                    <a:pt x="223" y="176"/>
                  </a:lnTo>
                  <a:lnTo>
                    <a:pt x="222" y="176"/>
                  </a:lnTo>
                  <a:lnTo>
                    <a:pt x="221" y="176"/>
                  </a:lnTo>
                  <a:lnTo>
                    <a:pt x="219" y="175"/>
                  </a:lnTo>
                  <a:lnTo>
                    <a:pt x="218" y="175"/>
                  </a:lnTo>
                  <a:lnTo>
                    <a:pt x="217" y="175"/>
                  </a:lnTo>
                  <a:lnTo>
                    <a:pt x="217" y="174"/>
                  </a:lnTo>
                  <a:close/>
                  <a:moveTo>
                    <a:pt x="189" y="174"/>
                  </a:moveTo>
                  <a:lnTo>
                    <a:pt x="190" y="174"/>
                  </a:lnTo>
                  <a:lnTo>
                    <a:pt x="189" y="175"/>
                  </a:lnTo>
                  <a:lnTo>
                    <a:pt x="190" y="175"/>
                  </a:lnTo>
                  <a:lnTo>
                    <a:pt x="189" y="175"/>
                  </a:lnTo>
                  <a:lnTo>
                    <a:pt x="187" y="175"/>
                  </a:lnTo>
                  <a:lnTo>
                    <a:pt x="186" y="175"/>
                  </a:lnTo>
                  <a:lnTo>
                    <a:pt x="186" y="174"/>
                  </a:lnTo>
                  <a:lnTo>
                    <a:pt x="187" y="174"/>
                  </a:lnTo>
                  <a:lnTo>
                    <a:pt x="189" y="174"/>
                  </a:lnTo>
                  <a:close/>
                  <a:moveTo>
                    <a:pt x="185" y="173"/>
                  </a:moveTo>
                  <a:lnTo>
                    <a:pt x="186" y="173"/>
                  </a:lnTo>
                  <a:lnTo>
                    <a:pt x="186" y="174"/>
                  </a:lnTo>
                  <a:lnTo>
                    <a:pt x="186" y="175"/>
                  </a:lnTo>
                  <a:lnTo>
                    <a:pt x="185" y="175"/>
                  </a:lnTo>
                  <a:lnTo>
                    <a:pt x="184" y="175"/>
                  </a:lnTo>
                  <a:lnTo>
                    <a:pt x="184" y="174"/>
                  </a:lnTo>
                  <a:lnTo>
                    <a:pt x="185" y="175"/>
                  </a:lnTo>
                  <a:lnTo>
                    <a:pt x="185" y="174"/>
                  </a:lnTo>
                  <a:lnTo>
                    <a:pt x="184" y="173"/>
                  </a:lnTo>
                  <a:lnTo>
                    <a:pt x="185" y="173"/>
                  </a:lnTo>
                  <a:close/>
                  <a:moveTo>
                    <a:pt x="204" y="167"/>
                  </a:moveTo>
                  <a:lnTo>
                    <a:pt x="204" y="168"/>
                  </a:lnTo>
                  <a:lnTo>
                    <a:pt x="204" y="167"/>
                  </a:lnTo>
                  <a:close/>
                  <a:moveTo>
                    <a:pt x="189" y="161"/>
                  </a:moveTo>
                  <a:lnTo>
                    <a:pt x="190" y="161"/>
                  </a:lnTo>
                  <a:lnTo>
                    <a:pt x="189" y="161"/>
                  </a:lnTo>
                  <a:lnTo>
                    <a:pt x="189" y="162"/>
                  </a:lnTo>
                  <a:lnTo>
                    <a:pt x="190" y="162"/>
                  </a:lnTo>
                  <a:lnTo>
                    <a:pt x="190" y="163"/>
                  </a:lnTo>
                  <a:lnTo>
                    <a:pt x="191" y="163"/>
                  </a:lnTo>
                  <a:lnTo>
                    <a:pt x="191" y="162"/>
                  </a:lnTo>
                  <a:lnTo>
                    <a:pt x="192" y="161"/>
                  </a:lnTo>
                  <a:lnTo>
                    <a:pt x="193" y="161"/>
                  </a:lnTo>
                  <a:lnTo>
                    <a:pt x="195" y="162"/>
                  </a:lnTo>
                  <a:lnTo>
                    <a:pt x="193" y="163"/>
                  </a:lnTo>
                  <a:lnTo>
                    <a:pt x="193" y="164"/>
                  </a:lnTo>
                  <a:lnTo>
                    <a:pt x="192" y="164"/>
                  </a:lnTo>
                  <a:lnTo>
                    <a:pt x="193" y="166"/>
                  </a:lnTo>
                  <a:lnTo>
                    <a:pt x="192" y="166"/>
                  </a:lnTo>
                  <a:lnTo>
                    <a:pt x="191" y="166"/>
                  </a:lnTo>
                  <a:lnTo>
                    <a:pt x="190" y="164"/>
                  </a:lnTo>
                  <a:lnTo>
                    <a:pt x="189" y="164"/>
                  </a:lnTo>
                  <a:lnTo>
                    <a:pt x="187" y="164"/>
                  </a:lnTo>
                  <a:lnTo>
                    <a:pt x="187" y="163"/>
                  </a:lnTo>
                  <a:lnTo>
                    <a:pt x="187" y="162"/>
                  </a:lnTo>
                  <a:lnTo>
                    <a:pt x="189" y="162"/>
                  </a:lnTo>
                  <a:lnTo>
                    <a:pt x="187" y="162"/>
                  </a:lnTo>
                  <a:lnTo>
                    <a:pt x="187" y="161"/>
                  </a:lnTo>
                  <a:lnTo>
                    <a:pt x="187" y="162"/>
                  </a:lnTo>
                  <a:lnTo>
                    <a:pt x="186" y="162"/>
                  </a:lnTo>
                  <a:lnTo>
                    <a:pt x="186" y="161"/>
                  </a:lnTo>
                  <a:lnTo>
                    <a:pt x="186" y="160"/>
                  </a:lnTo>
                  <a:lnTo>
                    <a:pt x="185" y="160"/>
                  </a:lnTo>
                  <a:lnTo>
                    <a:pt x="185" y="159"/>
                  </a:lnTo>
                  <a:lnTo>
                    <a:pt x="184" y="159"/>
                  </a:lnTo>
                  <a:lnTo>
                    <a:pt x="184" y="157"/>
                  </a:lnTo>
                  <a:lnTo>
                    <a:pt x="184" y="156"/>
                  </a:lnTo>
                  <a:lnTo>
                    <a:pt x="185" y="157"/>
                  </a:lnTo>
                  <a:lnTo>
                    <a:pt x="185" y="159"/>
                  </a:lnTo>
                  <a:lnTo>
                    <a:pt x="186" y="159"/>
                  </a:lnTo>
                  <a:lnTo>
                    <a:pt x="187" y="160"/>
                  </a:lnTo>
                  <a:lnTo>
                    <a:pt x="189" y="161"/>
                  </a:lnTo>
                  <a:close/>
                  <a:moveTo>
                    <a:pt x="189" y="155"/>
                  </a:moveTo>
                  <a:lnTo>
                    <a:pt x="189" y="156"/>
                  </a:lnTo>
                  <a:lnTo>
                    <a:pt x="189" y="155"/>
                  </a:lnTo>
                  <a:lnTo>
                    <a:pt x="187" y="155"/>
                  </a:lnTo>
                  <a:lnTo>
                    <a:pt x="187" y="154"/>
                  </a:lnTo>
                  <a:lnTo>
                    <a:pt x="189" y="154"/>
                  </a:lnTo>
                  <a:lnTo>
                    <a:pt x="189" y="155"/>
                  </a:lnTo>
                  <a:close/>
                  <a:moveTo>
                    <a:pt x="182" y="151"/>
                  </a:moveTo>
                  <a:lnTo>
                    <a:pt x="183" y="151"/>
                  </a:lnTo>
                  <a:lnTo>
                    <a:pt x="183" y="150"/>
                  </a:lnTo>
                  <a:lnTo>
                    <a:pt x="184" y="150"/>
                  </a:lnTo>
                  <a:lnTo>
                    <a:pt x="184" y="151"/>
                  </a:lnTo>
                  <a:lnTo>
                    <a:pt x="185" y="151"/>
                  </a:lnTo>
                  <a:lnTo>
                    <a:pt x="185" y="153"/>
                  </a:lnTo>
                  <a:lnTo>
                    <a:pt x="186" y="153"/>
                  </a:lnTo>
                  <a:lnTo>
                    <a:pt x="186" y="154"/>
                  </a:lnTo>
                  <a:lnTo>
                    <a:pt x="185" y="154"/>
                  </a:lnTo>
                  <a:lnTo>
                    <a:pt x="186" y="154"/>
                  </a:lnTo>
                  <a:lnTo>
                    <a:pt x="186" y="155"/>
                  </a:lnTo>
                  <a:lnTo>
                    <a:pt x="187" y="155"/>
                  </a:lnTo>
                  <a:lnTo>
                    <a:pt x="186" y="156"/>
                  </a:lnTo>
                  <a:lnTo>
                    <a:pt x="185" y="156"/>
                  </a:lnTo>
                  <a:lnTo>
                    <a:pt x="185" y="155"/>
                  </a:lnTo>
                  <a:lnTo>
                    <a:pt x="184" y="155"/>
                  </a:lnTo>
                  <a:lnTo>
                    <a:pt x="184" y="156"/>
                  </a:lnTo>
                  <a:lnTo>
                    <a:pt x="183" y="155"/>
                  </a:lnTo>
                  <a:lnTo>
                    <a:pt x="182" y="155"/>
                  </a:lnTo>
                  <a:lnTo>
                    <a:pt x="180" y="155"/>
                  </a:lnTo>
                  <a:lnTo>
                    <a:pt x="179" y="155"/>
                  </a:lnTo>
                  <a:lnTo>
                    <a:pt x="178" y="155"/>
                  </a:lnTo>
                  <a:lnTo>
                    <a:pt x="177" y="155"/>
                  </a:lnTo>
                  <a:lnTo>
                    <a:pt x="178" y="155"/>
                  </a:lnTo>
                  <a:lnTo>
                    <a:pt x="178" y="154"/>
                  </a:lnTo>
                  <a:lnTo>
                    <a:pt x="179" y="154"/>
                  </a:lnTo>
                  <a:lnTo>
                    <a:pt x="179" y="153"/>
                  </a:lnTo>
                  <a:lnTo>
                    <a:pt x="178" y="153"/>
                  </a:lnTo>
                  <a:lnTo>
                    <a:pt x="177" y="150"/>
                  </a:lnTo>
                  <a:lnTo>
                    <a:pt x="178" y="149"/>
                  </a:lnTo>
                  <a:lnTo>
                    <a:pt x="179" y="149"/>
                  </a:lnTo>
                  <a:lnTo>
                    <a:pt x="179" y="150"/>
                  </a:lnTo>
                  <a:lnTo>
                    <a:pt x="180" y="150"/>
                  </a:lnTo>
                  <a:lnTo>
                    <a:pt x="182" y="150"/>
                  </a:lnTo>
                  <a:lnTo>
                    <a:pt x="182" y="151"/>
                  </a:lnTo>
                  <a:close/>
                  <a:moveTo>
                    <a:pt x="176" y="150"/>
                  </a:moveTo>
                  <a:lnTo>
                    <a:pt x="176" y="151"/>
                  </a:lnTo>
                  <a:lnTo>
                    <a:pt x="176" y="153"/>
                  </a:lnTo>
                  <a:lnTo>
                    <a:pt x="174" y="153"/>
                  </a:lnTo>
                  <a:lnTo>
                    <a:pt x="174" y="153"/>
                  </a:lnTo>
                  <a:lnTo>
                    <a:pt x="174" y="151"/>
                  </a:lnTo>
                  <a:lnTo>
                    <a:pt x="173" y="151"/>
                  </a:lnTo>
                  <a:lnTo>
                    <a:pt x="173" y="150"/>
                  </a:lnTo>
                  <a:lnTo>
                    <a:pt x="172" y="150"/>
                  </a:lnTo>
                  <a:lnTo>
                    <a:pt x="172" y="149"/>
                  </a:lnTo>
                  <a:lnTo>
                    <a:pt x="172" y="148"/>
                  </a:lnTo>
                  <a:lnTo>
                    <a:pt x="173" y="148"/>
                  </a:lnTo>
                  <a:lnTo>
                    <a:pt x="173" y="148"/>
                  </a:lnTo>
                  <a:lnTo>
                    <a:pt x="174" y="148"/>
                  </a:lnTo>
                  <a:lnTo>
                    <a:pt x="174" y="148"/>
                  </a:lnTo>
                  <a:lnTo>
                    <a:pt x="174" y="148"/>
                  </a:lnTo>
                  <a:lnTo>
                    <a:pt x="176" y="148"/>
                  </a:lnTo>
                  <a:lnTo>
                    <a:pt x="176" y="149"/>
                  </a:lnTo>
                  <a:lnTo>
                    <a:pt x="176" y="150"/>
                  </a:lnTo>
                  <a:close/>
                  <a:moveTo>
                    <a:pt x="216" y="143"/>
                  </a:moveTo>
                  <a:lnTo>
                    <a:pt x="217" y="143"/>
                  </a:lnTo>
                  <a:lnTo>
                    <a:pt x="218" y="143"/>
                  </a:lnTo>
                  <a:lnTo>
                    <a:pt x="219" y="143"/>
                  </a:lnTo>
                  <a:lnTo>
                    <a:pt x="221" y="144"/>
                  </a:lnTo>
                  <a:lnTo>
                    <a:pt x="221" y="143"/>
                  </a:lnTo>
                  <a:lnTo>
                    <a:pt x="222" y="143"/>
                  </a:lnTo>
                  <a:lnTo>
                    <a:pt x="222" y="144"/>
                  </a:lnTo>
                  <a:lnTo>
                    <a:pt x="223" y="144"/>
                  </a:lnTo>
                  <a:lnTo>
                    <a:pt x="223" y="145"/>
                  </a:lnTo>
                  <a:lnTo>
                    <a:pt x="224" y="145"/>
                  </a:lnTo>
                  <a:lnTo>
                    <a:pt x="225" y="145"/>
                  </a:lnTo>
                  <a:lnTo>
                    <a:pt x="225" y="147"/>
                  </a:lnTo>
                  <a:lnTo>
                    <a:pt x="226" y="147"/>
                  </a:lnTo>
                  <a:lnTo>
                    <a:pt x="225" y="147"/>
                  </a:lnTo>
                  <a:lnTo>
                    <a:pt x="225" y="148"/>
                  </a:lnTo>
                  <a:lnTo>
                    <a:pt x="225" y="147"/>
                  </a:lnTo>
                  <a:lnTo>
                    <a:pt x="224" y="148"/>
                  </a:lnTo>
                  <a:lnTo>
                    <a:pt x="225" y="148"/>
                  </a:lnTo>
                  <a:lnTo>
                    <a:pt x="225" y="148"/>
                  </a:lnTo>
                  <a:lnTo>
                    <a:pt x="225" y="148"/>
                  </a:lnTo>
                  <a:lnTo>
                    <a:pt x="224" y="148"/>
                  </a:lnTo>
                  <a:lnTo>
                    <a:pt x="224" y="148"/>
                  </a:lnTo>
                  <a:lnTo>
                    <a:pt x="223" y="148"/>
                  </a:lnTo>
                  <a:lnTo>
                    <a:pt x="222" y="148"/>
                  </a:lnTo>
                  <a:lnTo>
                    <a:pt x="222" y="148"/>
                  </a:lnTo>
                  <a:lnTo>
                    <a:pt x="221" y="148"/>
                  </a:lnTo>
                  <a:lnTo>
                    <a:pt x="221" y="147"/>
                  </a:lnTo>
                  <a:lnTo>
                    <a:pt x="221" y="148"/>
                  </a:lnTo>
                  <a:lnTo>
                    <a:pt x="221" y="148"/>
                  </a:lnTo>
                  <a:lnTo>
                    <a:pt x="221" y="148"/>
                  </a:lnTo>
                  <a:lnTo>
                    <a:pt x="219" y="148"/>
                  </a:lnTo>
                  <a:lnTo>
                    <a:pt x="219" y="147"/>
                  </a:lnTo>
                  <a:lnTo>
                    <a:pt x="219" y="148"/>
                  </a:lnTo>
                  <a:lnTo>
                    <a:pt x="221" y="148"/>
                  </a:lnTo>
                  <a:lnTo>
                    <a:pt x="219" y="147"/>
                  </a:lnTo>
                  <a:lnTo>
                    <a:pt x="221" y="147"/>
                  </a:lnTo>
                  <a:lnTo>
                    <a:pt x="219" y="147"/>
                  </a:lnTo>
                  <a:lnTo>
                    <a:pt x="219" y="145"/>
                  </a:lnTo>
                  <a:lnTo>
                    <a:pt x="218" y="145"/>
                  </a:lnTo>
                  <a:lnTo>
                    <a:pt x="217" y="145"/>
                  </a:lnTo>
                  <a:lnTo>
                    <a:pt x="217" y="144"/>
                  </a:lnTo>
                  <a:lnTo>
                    <a:pt x="216" y="144"/>
                  </a:lnTo>
                  <a:lnTo>
                    <a:pt x="216" y="143"/>
                  </a:lnTo>
                  <a:lnTo>
                    <a:pt x="215" y="143"/>
                  </a:lnTo>
                  <a:lnTo>
                    <a:pt x="215" y="144"/>
                  </a:lnTo>
                  <a:lnTo>
                    <a:pt x="215" y="145"/>
                  </a:lnTo>
                  <a:lnTo>
                    <a:pt x="215" y="144"/>
                  </a:lnTo>
                  <a:lnTo>
                    <a:pt x="213" y="143"/>
                  </a:lnTo>
                  <a:lnTo>
                    <a:pt x="215" y="143"/>
                  </a:lnTo>
                  <a:lnTo>
                    <a:pt x="216" y="143"/>
                  </a:lnTo>
                  <a:close/>
                  <a:moveTo>
                    <a:pt x="55" y="135"/>
                  </a:moveTo>
                  <a:lnTo>
                    <a:pt x="54" y="135"/>
                  </a:lnTo>
                  <a:lnTo>
                    <a:pt x="54" y="134"/>
                  </a:lnTo>
                  <a:lnTo>
                    <a:pt x="55" y="134"/>
                  </a:lnTo>
                  <a:lnTo>
                    <a:pt x="55" y="135"/>
                  </a:lnTo>
                  <a:close/>
                  <a:moveTo>
                    <a:pt x="191" y="132"/>
                  </a:moveTo>
                  <a:lnTo>
                    <a:pt x="191" y="134"/>
                  </a:lnTo>
                  <a:lnTo>
                    <a:pt x="190" y="134"/>
                  </a:lnTo>
                  <a:lnTo>
                    <a:pt x="191" y="135"/>
                  </a:lnTo>
                  <a:lnTo>
                    <a:pt x="191" y="136"/>
                  </a:lnTo>
                  <a:lnTo>
                    <a:pt x="190" y="138"/>
                  </a:lnTo>
                  <a:lnTo>
                    <a:pt x="191" y="140"/>
                  </a:lnTo>
                  <a:lnTo>
                    <a:pt x="191" y="141"/>
                  </a:lnTo>
                  <a:lnTo>
                    <a:pt x="191" y="140"/>
                  </a:lnTo>
                  <a:lnTo>
                    <a:pt x="190" y="140"/>
                  </a:lnTo>
                  <a:lnTo>
                    <a:pt x="189" y="138"/>
                  </a:lnTo>
                  <a:lnTo>
                    <a:pt x="190" y="137"/>
                  </a:lnTo>
                  <a:lnTo>
                    <a:pt x="191" y="136"/>
                  </a:lnTo>
                  <a:lnTo>
                    <a:pt x="191" y="135"/>
                  </a:lnTo>
                  <a:lnTo>
                    <a:pt x="190" y="135"/>
                  </a:lnTo>
                  <a:lnTo>
                    <a:pt x="189" y="135"/>
                  </a:lnTo>
                  <a:lnTo>
                    <a:pt x="189" y="134"/>
                  </a:lnTo>
                  <a:lnTo>
                    <a:pt x="189" y="132"/>
                  </a:lnTo>
                  <a:lnTo>
                    <a:pt x="190" y="132"/>
                  </a:lnTo>
                  <a:lnTo>
                    <a:pt x="191" y="132"/>
                  </a:lnTo>
                  <a:close/>
                  <a:moveTo>
                    <a:pt x="52" y="138"/>
                  </a:moveTo>
                  <a:lnTo>
                    <a:pt x="50" y="138"/>
                  </a:lnTo>
                  <a:lnTo>
                    <a:pt x="50" y="137"/>
                  </a:lnTo>
                  <a:lnTo>
                    <a:pt x="48" y="136"/>
                  </a:lnTo>
                  <a:lnTo>
                    <a:pt x="47" y="136"/>
                  </a:lnTo>
                  <a:lnTo>
                    <a:pt x="47" y="135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3" y="134"/>
                  </a:lnTo>
                  <a:lnTo>
                    <a:pt x="43" y="132"/>
                  </a:lnTo>
                  <a:lnTo>
                    <a:pt x="42" y="132"/>
                  </a:lnTo>
                  <a:lnTo>
                    <a:pt x="43" y="132"/>
                  </a:lnTo>
                  <a:lnTo>
                    <a:pt x="44" y="134"/>
                  </a:lnTo>
                  <a:lnTo>
                    <a:pt x="46" y="134"/>
                  </a:lnTo>
                  <a:lnTo>
                    <a:pt x="47" y="134"/>
                  </a:lnTo>
                  <a:lnTo>
                    <a:pt x="48" y="134"/>
                  </a:lnTo>
                  <a:lnTo>
                    <a:pt x="48" y="135"/>
                  </a:lnTo>
                  <a:lnTo>
                    <a:pt x="50" y="136"/>
                  </a:lnTo>
                  <a:lnTo>
                    <a:pt x="52" y="137"/>
                  </a:lnTo>
                  <a:lnTo>
                    <a:pt x="52" y="138"/>
                  </a:lnTo>
                  <a:close/>
                  <a:moveTo>
                    <a:pt x="46" y="131"/>
                  </a:moveTo>
                  <a:lnTo>
                    <a:pt x="47" y="131"/>
                  </a:lnTo>
                  <a:lnTo>
                    <a:pt x="48" y="131"/>
                  </a:lnTo>
                  <a:lnTo>
                    <a:pt x="50" y="131"/>
                  </a:lnTo>
                  <a:lnTo>
                    <a:pt x="50" y="132"/>
                  </a:lnTo>
                  <a:lnTo>
                    <a:pt x="50" y="134"/>
                  </a:lnTo>
                  <a:lnTo>
                    <a:pt x="49" y="134"/>
                  </a:lnTo>
                  <a:lnTo>
                    <a:pt x="48" y="132"/>
                  </a:lnTo>
                  <a:lnTo>
                    <a:pt x="47" y="132"/>
                  </a:lnTo>
                  <a:lnTo>
                    <a:pt x="46" y="132"/>
                  </a:lnTo>
                  <a:lnTo>
                    <a:pt x="46" y="131"/>
                  </a:lnTo>
                  <a:lnTo>
                    <a:pt x="44" y="131"/>
                  </a:lnTo>
                  <a:lnTo>
                    <a:pt x="46" y="131"/>
                  </a:lnTo>
                  <a:close/>
                  <a:moveTo>
                    <a:pt x="52" y="132"/>
                  </a:moveTo>
                  <a:lnTo>
                    <a:pt x="50" y="132"/>
                  </a:lnTo>
                  <a:lnTo>
                    <a:pt x="50" y="131"/>
                  </a:lnTo>
                  <a:lnTo>
                    <a:pt x="49" y="131"/>
                  </a:lnTo>
                  <a:lnTo>
                    <a:pt x="49" y="130"/>
                  </a:lnTo>
                  <a:lnTo>
                    <a:pt x="50" y="130"/>
                  </a:lnTo>
                  <a:lnTo>
                    <a:pt x="52" y="130"/>
                  </a:lnTo>
                  <a:lnTo>
                    <a:pt x="52" y="131"/>
                  </a:lnTo>
                  <a:lnTo>
                    <a:pt x="52" y="132"/>
                  </a:lnTo>
                  <a:close/>
                  <a:moveTo>
                    <a:pt x="52" y="127"/>
                  </a:moveTo>
                  <a:lnTo>
                    <a:pt x="52" y="128"/>
                  </a:lnTo>
                  <a:lnTo>
                    <a:pt x="50" y="127"/>
                  </a:lnTo>
                  <a:lnTo>
                    <a:pt x="50" y="125"/>
                  </a:lnTo>
                  <a:lnTo>
                    <a:pt x="52" y="125"/>
                  </a:lnTo>
                  <a:lnTo>
                    <a:pt x="52" y="127"/>
                  </a:lnTo>
                  <a:lnTo>
                    <a:pt x="53" y="127"/>
                  </a:lnTo>
                  <a:lnTo>
                    <a:pt x="52" y="127"/>
                  </a:lnTo>
                  <a:close/>
                  <a:moveTo>
                    <a:pt x="53" y="125"/>
                  </a:moveTo>
                  <a:lnTo>
                    <a:pt x="52" y="125"/>
                  </a:lnTo>
                  <a:lnTo>
                    <a:pt x="50" y="125"/>
                  </a:lnTo>
                  <a:lnTo>
                    <a:pt x="49" y="124"/>
                  </a:lnTo>
                  <a:lnTo>
                    <a:pt x="50" y="124"/>
                  </a:lnTo>
                  <a:lnTo>
                    <a:pt x="52" y="124"/>
                  </a:lnTo>
                  <a:lnTo>
                    <a:pt x="52" y="125"/>
                  </a:lnTo>
                  <a:lnTo>
                    <a:pt x="53" y="125"/>
                  </a:lnTo>
                  <a:close/>
                  <a:moveTo>
                    <a:pt x="130" y="77"/>
                  </a:moveTo>
                  <a:lnTo>
                    <a:pt x="130" y="78"/>
                  </a:lnTo>
                  <a:lnTo>
                    <a:pt x="131" y="78"/>
                  </a:lnTo>
                  <a:lnTo>
                    <a:pt x="132" y="78"/>
                  </a:lnTo>
                  <a:lnTo>
                    <a:pt x="132" y="79"/>
                  </a:lnTo>
                  <a:lnTo>
                    <a:pt x="133" y="79"/>
                  </a:lnTo>
                  <a:lnTo>
                    <a:pt x="134" y="80"/>
                  </a:lnTo>
                  <a:lnTo>
                    <a:pt x="133" y="83"/>
                  </a:lnTo>
                  <a:lnTo>
                    <a:pt x="133" y="84"/>
                  </a:lnTo>
                  <a:lnTo>
                    <a:pt x="132" y="84"/>
                  </a:lnTo>
                  <a:lnTo>
                    <a:pt x="132" y="83"/>
                  </a:lnTo>
                  <a:lnTo>
                    <a:pt x="131" y="83"/>
                  </a:lnTo>
                  <a:lnTo>
                    <a:pt x="130" y="83"/>
                  </a:lnTo>
                  <a:lnTo>
                    <a:pt x="130" y="82"/>
                  </a:lnTo>
                  <a:lnTo>
                    <a:pt x="128" y="80"/>
                  </a:lnTo>
                  <a:lnTo>
                    <a:pt x="128" y="79"/>
                  </a:lnTo>
                  <a:lnTo>
                    <a:pt x="128" y="78"/>
                  </a:lnTo>
                  <a:lnTo>
                    <a:pt x="128" y="77"/>
                  </a:lnTo>
                  <a:lnTo>
                    <a:pt x="130" y="77"/>
                  </a:lnTo>
                  <a:close/>
                  <a:moveTo>
                    <a:pt x="260" y="77"/>
                  </a:moveTo>
                  <a:lnTo>
                    <a:pt x="260" y="78"/>
                  </a:lnTo>
                  <a:lnTo>
                    <a:pt x="261" y="78"/>
                  </a:lnTo>
                  <a:lnTo>
                    <a:pt x="262" y="78"/>
                  </a:lnTo>
                  <a:lnTo>
                    <a:pt x="263" y="78"/>
                  </a:lnTo>
                  <a:lnTo>
                    <a:pt x="263" y="79"/>
                  </a:lnTo>
                  <a:lnTo>
                    <a:pt x="263" y="78"/>
                  </a:lnTo>
                  <a:lnTo>
                    <a:pt x="264" y="78"/>
                  </a:lnTo>
                  <a:lnTo>
                    <a:pt x="264" y="79"/>
                  </a:lnTo>
                  <a:lnTo>
                    <a:pt x="263" y="79"/>
                  </a:lnTo>
                  <a:lnTo>
                    <a:pt x="264" y="79"/>
                  </a:lnTo>
                  <a:lnTo>
                    <a:pt x="264" y="80"/>
                  </a:lnTo>
                  <a:lnTo>
                    <a:pt x="266" y="82"/>
                  </a:lnTo>
                  <a:lnTo>
                    <a:pt x="266" y="83"/>
                  </a:lnTo>
                  <a:lnTo>
                    <a:pt x="267" y="83"/>
                  </a:lnTo>
                  <a:lnTo>
                    <a:pt x="266" y="83"/>
                  </a:lnTo>
                  <a:lnTo>
                    <a:pt x="267" y="84"/>
                  </a:lnTo>
                  <a:lnTo>
                    <a:pt x="267" y="85"/>
                  </a:lnTo>
                  <a:lnTo>
                    <a:pt x="267" y="84"/>
                  </a:lnTo>
                  <a:lnTo>
                    <a:pt x="267" y="85"/>
                  </a:lnTo>
                  <a:lnTo>
                    <a:pt x="268" y="85"/>
                  </a:lnTo>
                  <a:lnTo>
                    <a:pt x="269" y="86"/>
                  </a:lnTo>
                  <a:lnTo>
                    <a:pt x="270" y="86"/>
                  </a:lnTo>
                  <a:lnTo>
                    <a:pt x="270" y="88"/>
                  </a:lnTo>
                  <a:lnTo>
                    <a:pt x="270" y="89"/>
                  </a:lnTo>
                  <a:lnTo>
                    <a:pt x="271" y="90"/>
                  </a:lnTo>
                  <a:lnTo>
                    <a:pt x="273" y="91"/>
                  </a:lnTo>
                  <a:lnTo>
                    <a:pt x="274" y="91"/>
                  </a:lnTo>
                  <a:lnTo>
                    <a:pt x="275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6" y="92"/>
                  </a:lnTo>
                  <a:lnTo>
                    <a:pt x="277" y="92"/>
                  </a:lnTo>
                  <a:lnTo>
                    <a:pt x="277" y="93"/>
                  </a:lnTo>
                  <a:lnTo>
                    <a:pt x="279" y="93"/>
                  </a:lnTo>
                  <a:lnTo>
                    <a:pt x="279" y="95"/>
                  </a:lnTo>
                  <a:lnTo>
                    <a:pt x="280" y="95"/>
                  </a:lnTo>
                  <a:lnTo>
                    <a:pt x="280" y="96"/>
                  </a:lnTo>
                  <a:lnTo>
                    <a:pt x="281" y="97"/>
                  </a:lnTo>
                  <a:lnTo>
                    <a:pt x="281" y="98"/>
                  </a:lnTo>
                  <a:lnTo>
                    <a:pt x="281" y="99"/>
                  </a:lnTo>
                  <a:lnTo>
                    <a:pt x="281" y="101"/>
                  </a:lnTo>
                  <a:lnTo>
                    <a:pt x="281" y="102"/>
                  </a:lnTo>
                  <a:lnTo>
                    <a:pt x="280" y="102"/>
                  </a:lnTo>
                  <a:lnTo>
                    <a:pt x="281" y="101"/>
                  </a:lnTo>
                  <a:lnTo>
                    <a:pt x="280" y="101"/>
                  </a:lnTo>
                  <a:lnTo>
                    <a:pt x="280" y="102"/>
                  </a:lnTo>
                  <a:lnTo>
                    <a:pt x="279" y="102"/>
                  </a:lnTo>
                  <a:lnTo>
                    <a:pt x="277" y="102"/>
                  </a:lnTo>
                  <a:lnTo>
                    <a:pt x="276" y="103"/>
                  </a:lnTo>
                  <a:lnTo>
                    <a:pt x="275" y="103"/>
                  </a:lnTo>
                  <a:lnTo>
                    <a:pt x="274" y="103"/>
                  </a:lnTo>
                  <a:lnTo>
                    <a:pt x="273" y="103"/>
                  </a:lnTo>
                  <a:lnTo>
                    <a:pt x="271" y="102"/>
                  </a:lnTo>
                  <a:lnTo>
                    <a:pt x="270" y="101"/>
                  </a:lnTo>
                  <a:lnTo>
                    <a:pt x="269" y="101"/>
                  </a:lnTo>
                  <a:lnTo>
                    <a:pt x="269" y="99"/>
                  </a:lnTo>
                  <a:lnTo>
                    <a:pt x="268" y="99"/>
                  </a:lnTo>
                  <a:lnTo>
                    <a:pt x="266" y="97"/>
                  </a:lnTo>
                  <a:lnTo>
                    <a:pt x="266" y="96"/>
                  </a:lnTo>
                  <a:lnTo>
                    <a:pt x="267" y="96"/>
                  </a:lnTo>
                  <a:lnTo>
                    <a:pt x="267" y="97"/>
                  </a:lnTo>
                  <a:lnTo>
                    <a:pt x="267" y="96"/>
                  </a:lnTo>
                  <a:lnTo>
                    <a:pt x="267" y="95"/>
                  </a:lnTo>
                  <a:lnTo>
                    <a:pt x="267" y="93"/>
                  </a:lnTo>
                  <a:lnTo>
                    <a:pt x="267" y="92"/>
                  </a:lnTo>
                  <a:lnTo>
                    <a:pt x="266" y="92"/>
                  </a:lnTo>
                  <a:lnTo>
                    <a:pt x="264" y="91"/>
                  </a:lnTo>
                  <a:lnTo>
                    <a:pt x="263" y="91"/>
                  </a:lnTo>
                  <a:lnTo>
                    <a:pt x="263" y="91"/>
                  </a:lnTo>
                  <a:lnTo>
                    <a:pt x="262" y="91"/>
                  </a:lnTo>
                  <a:lnTo>
                    <a:pt x="262" y="90"/>
                  </a:lnTo>
                  <a:lnTo>
                    <a:pt x="261" y="90"/>
                  </a:lnTo>
                  <a:lnTo>
                    <a:pt x="261" y="89"/>
                  </a:lnTo>
                  <a:lnTo>
                    <a:pt x="260" y="88"/>
                  </a:lnTo>
                  <a:lnTo>
                    <a:pt x="260" y="88"/>
                  </a:lnTo>
                  <a:lnTo>
                    <a:pt x="260" y="86"/>
                  </a:lnTo>
                  <a:lnTo>
                    <a:pt x="258" y="86"/>
                  </a:lnTo>
                  <a:lnTo>
                    <a:pt x="258" y="85"/>
                  </a:lnTo>
                  <a:lnTo>
                    <a:pt x="258" y="84"/>
                  </a:lnTo>
                  <a:lnTo>
                    <a:pt x="258" y="83"/>
                  </a:lnTo>
                  <a:lnTo>
                    <a:pt x="257" y="83"/>
                  </a:lnTo>
                  <a:lnTo>
                    <a:pt x="258" y="83"/>
                  </a:lnTo>
                  <a:lnTo>
                    <a:pt x="258" y="82"/>
                  </a:lnTo>
                  <a:lnTo>
                    <a:pt x="258" y="80"/>
                  </a:lnTo>
                  <a:lnTo>
                    <a:pt x="258" y="79"/>
                  </a:lnTo>
                  <a:lnTo>
                    <a:pt x="258" y="78"/>
                  </a:lnTo>
                  <a:lnTo>
                    <a:pt x="258" y="79"/>
                  </a:lnTo>
                  <a:lnTo>
                    <a:pt x="260" y="79"/>
                  </a:lnTo>
                  <a:lnTo>
                    <a:pt x="260" y="78"/>
                  </a:lnTo>
                  <a:lnTo>
                    <a:pt x="258" y="78"/>
                  </a:lnTo>
                  <a:lnTo>
                    <a:pt x="258" y="77"/>
                  </a:lnTo>
                  <a:lnTo>
                    <a:pt x="257" y="77"/>
                  </a:lnTo>
                  <a:lnTo>
                    <a:pt x="257" y="76"/>
                  </a:lnTo>
                  <a:lnTo>
                    <a:pt x="258" y="76"/>
                  </a:lnTo>
                  <a:lnTo>
                    <a:pt x="260" y="77"/>
                  </a:lnTo>
                  <a:close/>
                  <a:moveTo>
                    <a:pt x="135" y="77"/>
                  </a:moveTo>
                  <a:lnTo>
                    <a:pt x="134" y="77"/>
                  </a:lnTo>
                  <a:lnTo>
                    <a:pt x="134" y="76"/>
                  </a:lnTo>
                  <a:lnTo>
                    <a:pt x="134" y="75"/>
                  </a:lnTo>
                  <a:lnTo>
                    <a:pt x="134" y="76"/>
                  </a:lnTo>
                  <a:lnTo>
                    <a:pt x="135" y="76"/>
                  </a:lnTo>
                  <a:lnTo>
                    <a:pt x="135" y="77"/>
                  </a:lnTo>
                  <a:close/>
                  <a:moveTo>
                    <a:pt x="126" y="73"/>
                  </a:moveTo>
                  <a:lnTo>
                    <a:pt x="125" y="75"/>
                  </a:lnTo>
                  <a:lnTo>
                    <a:pt x="124" y="75"/>
                  </a:lnTo>
                  <a:lnTo>
                    <a:pt x="124" y="73"/>
                  </a:lnTo>
                  <a:lnTo>
                    <a:pt x="125" y="73"/>
                  </a:lnTo>
                  <a:lnTo>
                    <a:pt x="126" y="73"/>
                  </a:lnTo>
                  <a:close/>
                  <a:moveTo>
                    <a:pt x="118" y="76"/>
                  </a:moveTo>
                  <a:lnTo>
                    <a:pt x="118" y="76"/>
                  </a:lnTo>
                  <a:lnTo>
                    <a:pt x="118" y="77"/>
                  </a:lnTo>
                  <a:lnTo>
                    <a:pt x="117" y="77"/>
                  </a:lnTo>
                  <a:lnTo>
                    <a:pt x="117" y="76"/>
                  </a:lnTo>
                  <a:lnTo>
                    <a:pt x="115" y="75"/>
                  </a:lnTo>
                  <a:lnTo>
                    <a:pt x="114" y="75"/>
                  </a:lnTo>
                  <a:lnTo>
                    <a:pt x="114" y="73"/>
                  </a:lnTo>
                  <a:lnTo>
                    <a:pt x="114" y="72"/>
                  </a:lnTo>
                  <a:lnTo>
                    <a:pt x="115" y="72"/>
                  </a:lnTo>
                  <a:lnTo>
                    <a:pt x="117" y="71"/>
                  </a:lnTo>
                  <a:lnTo>
                    <a:pt x="118" y="72"/>
                  </a:lnTo>
                  <a:lnTo>
                    <a:pt x="118" y="73"/>
                  </a:lnTo>
                  <a:lnTo>
                    <a:pt x="118" y="73"/>
                  </a:lnTo>
                  <a:lnTo>
                    <a:pt x="118" y="75"/>
                  </a:lnTo>
                  <a:lnTo>
                    <a:pt x="118" y="76"/>
                  </a:lnTo>
                  <a:close/>
                  <a:moveTo>
                    <a:pt x="257" y="70"/>
                  </a:moveTo>
                  <a:lnTo>
                    <a:pt x="257" y="71"/>
                  </a:lnTo>
                  <a:lnTo>
                    <a:pt x="258" y="71"/>
                  </a:lnTo>
                  <a:lnTo>
                    <a:pt x="258" y="72"/>
                  </a:lnTo>
                  <a:lnTo>
                    <a:pt x="257" y="75"/>
                  </a:lnTo>
                  <a:lnTo>
                    <a:pt x="257" y="76"/>
                  </a:lnTo>
                  <a:lnTo>
                    <a:pt x="257" y="77"/>
                  </a:lnTo>
                  <a:lnTo>
                    <a:pt x="256" y="77"/>
                  </a:lnTo>
                  <a:lnTo>
                    <a:pt x="256" y="76"/>
                  </a:lnTo>
                  <a:lnTo>
                    <a:pt x="255" y="73"/>
                  </a:lnTo>
                  <a:lnTo>
                    <a:pt x="255" y="72"/>
                  </a:lnTo>
                  <a:lnTo>
                    <a:pt x="256" y="72"/>
                  </a:lnTo>
                  <a:lnTo>
                    <a:pt x="256" y="71"/>
                  </a:lnTo>
                  <a:lnTo>
                    <a:pt x="255" y="70"/>
                  </a:lnTo>
                  <a:lnTo>
                    <a:pt x="255" y="69"/>
                  </a:lnTo>
                  <a:lnTo>
                    <a:pt x="256" y="69"/>
                  </a:lnTo>
                  <a:lnTo>
                    <a:pt x="256" y="67"/>
                  </a:lnTo>
                  <a:lnTo>
                    <a:pt x="257" y="69"/>
                  </a:lnTo>
                  <a:lnTo>
                    <a:pt x="257" y="70"/>
                  </a:lnTo>
                  <a:close/>
                  <a:moveTo>
                    <a:pt x="192" y="66"/>
                  </a:moveTo>
                  <a:lnTo>
                    <a:pt x="191" y="66"/>
                  </a:lnTo>
                  <a:lnTo>
                    <a:pt x="191" y="65"/>
                  </a:lnTo>
                  <a:lnTo>
                    <a:pt x="192" y="65"/>
                  </a:lnTo>
                  <a:lnTo>
                    <a:pt x="192" y="66"/>
                  </a:lnTo>
                  <a:close/>
                  <a:moveTo>
                    <a:pt x="154" y="65"/>
                  </a:moveTo>
                  <a:lnTo>
                    <a:pt x="153" y="66"/>
                  </a:lnTo>
                  <a:lnTo>
                    <a:pt x="153" y="65"/>
                  </a:lnTo>
                  <a:lnTo>
                    <a:pt x="154" y="65"/>
                  </a:lnTo>
                  <a:close/>
                  <a:moveTo>
                    <a:pt x="100" y="64"/>
                  </a:moveTo>
                  <a:lnTo>
                    <a:pt x="99" y="64"/>
                  </a:lnTo>
                  <a:lnTo>
                    <a:pt x="100" y="65"/>
                  </a:lnTo>
                  <a:lnTo>
                    <a:pt x="99" y="65"/>
                  </a:lnTo>
                  <a:lnTo>
                    <a:pt x="99" y="64"/>
                  </a:lnTo>
                  <a:lnTo>
                    <a:pt x="100" y="64"/>
                  </a:lnTo>
                  <a:close/>
                  <a:moveTo>
                    <a:pt x="161" y="63"/>
                  </a:moveTo>
                  <a:lnTo>
                    <a:pt x="161" y="63"/>
                  </a:lnTo>
                  <a:lnTo>
                    <a:pt x="161" y="63"/>
                  </a:lnTo>
                  <a:lnTo>
                    <a:pt x="160" y="63"/>
                  </a:lnTo>
                  <a:lnTo>
                    <a:pt x="159" y="63"/>
                  </a:lnTo>
                  <a:lnTo>
                    <a:pt x="160" y="62"/>
                  </a:lnTo>
                  <a:lnTo>
                    <a:pt x="161" y="62"/>
                  </a:lnTo>
                  <a:lnTo>
                    <a:pt x="161" y="63"/>
                  </a:lnTo>
                  <a:close/>
                  <a:moveTo>
                    <a:pt x="94" y="63"/>
                  </a:moveTo>
                  <a:lnTo>
                    <a:pt x="93" y="63"/>
                  </a:lnTo>
                  <a:lnTo>
                    <a:pt x="93" y="63"/>
                  </a:lnTo>
                  <a:lnTo>
                    <a:pt x="92" y="63"/>
                  </a:lnTo>
                  <a:lnTo>
                    <a:pt x="93" y="62"/>
                  </a:lnTo>
                  <a:lnTo>
                    <a:pt x="93" y="60"/>
                  </a:lnTo>
                  <a:lnTo>
                    <a:pt x="94" y="60"/>
                  </a:lnTo>
                  <a:lnTo>
                    <a:pt x="94" y="59"/>
                  </a:lnTo>
                  <a:lnTo>
                    <a:pt x="94" y="60"/>
                  </a:lnTo>
                  <a:lnTo>
                    <a:pt x="95" y="60"/>
                  </a:lnTo>
                  <a:lnTo>
                    <a:pt x="95" y="62"/>
                  </a:lnTo>
                  <a:lnTo>
                    <a:pt x="95" y="63"/>
                  </a:lnTo>
                  <a:lnTo>
                    <a:pt x="95" y="63"/>
                  </a:lnTo>
                  <a:lnTo>
                    <a:pt x="94" y="63"/>
                  </a:lnTo>
                  <a:close/>
                  <a:moveTo>
                    <a:pt x="248" y="58"/>
                  </a:moveTo>
                  <a:lnTo>
                    <a:pt x="249" y="59"/>
                  </a:lnTo>
                  <a:lnTo>
                    <a:pt x="249" y="60"/>
                  </a:lnTo>
                  <a:lnTo>
                    <a:pt x="248" y="60"/>
                  </a:lnTo>
                  <a:lnTo>
                    <a:pt x="248" y="59"/>
                  </a:lnTo>
                  <a:lnTo>
                    <a:pt x="248" y="60"/>
                  </a:lnTo>
                  <a:lnTo>
                    <a:pt x="249" y="60"/>
                  </a:lnTo>
                  <a:lnTo>
                    <a:pt x="249" y="59"/>
                  </a:lnTo>
                  <a:lnTo>
                    <a:pt x="248" y="59"/>
                  </a:lnTo>
                  <a:lnTo>
                    <a:pt x="248" y="58"/>
                  </a:lnTo>
                  <a:lnTo>
                    <a:pt x="248" y="59"/>
                  </a:lnTo>
                  <a:lnTo>
                    <a:pt x="248" y="58"/>
                  </a:lnTo>
                  <a:close/>
                  <a:moveTo>
                    <a:pt x="248" y="58"/>
                  </a:moveTo>
                  <a:lnTo>
                    <a:pt x="247" y="58"/>
                  </a:lnTo>
                  <a:lnTo>
                    <a:pt x="247" y="57"/>
                  </a:lnTo>
                  <a:lnTo>
                    <a:pt x="248" y="57"/>
                  </a:lnTo>
                  <a:lnTo>
                    <a:pt x="248" y="58"/>
                  </a:lnTo>
                  <a:close/>
                  <a:moveTo>
                    <a:pt x="211" y="53"/>
                  </a:moveTo>
                  <a:lnTo>
                    <a:pt x="211" y="54"/>
                  </a:lnTo>
                  <a:lnTo>
                    <a:pt x="210" y="54"/>
                  </a:lnTo>
                  <a:lnTo>
                    <a:pt x="210" y="53"/>
                  </a:lnTo>
                  <a:lnTo>
                    <a:pt x="210" y="54"/>
                  </a:lnTo>
                  <a:lnTo>
                    <a:pt x="210" y="56"/>
                  </a:lnTo>
                  <a:lnTo>
                    <a:pt x="211" y="56"/>
                  </a:lnTo>
                  <a:lnTo>
                    <a:pt x="212" y="56"/>
                  </a:lnTo>
                  <a:lnTo>
                    <a:pt x="213" y="56"/>
                  </a:lnTo>
                  <a:lnTo>
                    <a:pt x="215" y="56"/>
                  </a:lnTo>
                  <a:lnTo>
                    <a:pt x="215" y="57"/>
                  </a:lnTo>
                  <a:lnTo>
                    <a:pt x="213" y="58"/>
                  </a:lnTo>
                  <a:lnTo>
                    <a:pt x="213" y="59"/>
                  </a:lnTo>
                  <a:lnTo>
                    <a:pt x="213" y="60"/>
                  </a:lnTo>
                  <a:lnTo>
                    <a:pt x="215" y="62"/>
                  </a:lnTo>
                  <a:lnTo>
                    <a:pt x="215" y="63"/>
                  </a:lnTo>
                  <a:lnTo>
                    <a:pt x="215" y="63"/>
                  </a:lnTo>
                  <a:lnTo>
                    <a:pt x="213" y="64"/>
                  </a:lnTo>
                  <a:lnTo>
                    <a:pt x="212" y="65"/>
                  </a:lnTo>
                  <a:lnTo>
                    <a:pt x="212" y="66"/>
                  </a:lnTo>
                  <a:lnTo>
                    <a:pt x="211" y="66"/>
                  </a:lnTo>
                  <a:lnTo>
                    <a:pt x="211" y="67"/>
                  </a:lnTo>
                  <a:lnTo>
                    <a:pt x="210" y="67"/>
                  </a:lnTo>
                  <a:lnTo>
                    <a:pt x="209" y="67"/>
                  </a:lnTo>
                  <a:lnTo>
                    <a:pt x="208" y="67"/>
                  </a:lnTo>
                  <a:lnTo>
                    <a:pt x="206" y="67"/>
                  </a:lnTo>
                  <a:lnTo>
                    <a:pt x="206" y="70"/>
                  </a:lnTo>
                  <a:lnTo>
                    <a:pt x="206" y="71"/>
                  </a:lnTo>
                  <a:lnTo>
                    <a:pt x="208" y="72"/>
                  </a:lnTo>
                  <a:lnTo>
                    <a:pt x="209" y="73"/>
                  </a:lnTo>
                  <a:lnTo>
                    <a:pt x="210" y="75"/>
                  </a:lnTo>
                  <a:lnTo>
                    <a:pt x="209" y="76"/>
                  </a:lnTo>
                  <a:lnTo>
                    <a:pt x="209" y="77"/>
                  </a:lnTo>
                  <a:lnTo>
                    <a:pt x="208" y="77"/>
                  </a:lnTo>
                  <a:lnTo>
                    <a:pt x="206" y="77"/>
                  </a:lnTo>
                  <a:lnTo>
                    <a:pt x="206" y="78"/>
                  </a:lnTo>
                  <a:lnTo>
                    <a:pt x="205" y="78"/>
                  </a:lnTo>
                  <a:lnTo>
                    <a:pt x="204" y="78"/>
                  </a:lnTo>
                  <a:lnTo>
                    <a:pt x="204" y="79"/>
                  </a:lnTo>
                  <a:lnTo>
                    <a:pt x="203" y="79"/>
                  </a:lnTo>
                  <a:lnTo>
                    <a:pt x="203" y="78"/>
                  </a:lnTo>
                  <a:lnTo>
                    <a:pt x="202" y="78"/>
                  </a:lnTo>
                  <a:lnTo>
                    <a:pt x="200" y="78"/>
                  </a:lnTo>
                  <a:lnTo>
                    <a:pt x="200" y="79"/>
                  </a:lnTo>
                  <a:lnTo>
                    <a:pt x="200" y="78"/>
                  </a:lnTo>
                  <a:lnTo>
                    <a:pt x="199" y="78"/>
                  </a:lnTo>
                  <a:lnTo>
                    <a:pt x="198" y="78"/>
                  </a:lnTo>
                  <a:lnTo>
                    <a:pt x="197" y="78"/>
                  </a:lnTo>
                  <a:lnTo>
                    <a:pt x="197" y="79"/>
                  </a:lnTo>
                  <a:lnTo>
                    <a:pt x="198" y="79"/>
                  </a:lnTo>
                  <a:lnTo>
                    <a:pt x="198" y="80"/>
                  </a:lnTo>
                  <a:lnTo>
                    <a:pt x="198" y="82"/>
                  </a:lnTo>
                  <a:lnTo>
                    <a:pt x="197" y="82"/>
                  </a:lnTo>
                  <a:lnTo>
                    <a:pt x="196" y="82"/>
                  </a:lnTo>
                  <a:lnTo>
                    <a:pt x="196" y="83"/>
                  </a:lnTo>
                  <a:lnTo>
                    <a:pt x="196" y="84"/>
                  </a:lnTo>
                  <a:lnTo>
                    <a:pt x="195" y="84"/>
                  </a:lnTo>
                  <a:lnTo>
                    <a:pt x="193" y="84"/>
                  </a:lnTo>
                  <a:lnTo>
                    <a:pt x="193" y="85"/>
                  </a:lnTo>
                  <a:lnTo>
                    <a:pt x="192" y="85"/>
                  </a:lnTo>
                  <a:lnTo>
                    <a:pt x="192" y="86"/>
                  </a:lnTo>
                  <a:lnTo>
                    <a:pt x="191" y="86"/>
                  </a:lnTo>
                  <a:lnTo>
                    <a:pt x="190" y="86"/>
                  </a:lnTo>
                  <a:lnTo>
                    <a:pt x="190" y="88"/>
                  </a:lnTo>
                  <a:lnTo>
                    <a:pt x="189" y="88"/>
                  </a:lnTo>
                  <a:lnTo>
                    <a:pt x="187" y="88"/>
                  </a:lnTo>
                  <a:lnTo>
                    <a:pt x="186" y="88"/>
                  </a:lnTo>
                  <a:lnTo>
                    <a:pt x="186" y="89"/>
                  </a:lnTo>
                  <a:lnTo>
                    <a:pt x="185" y="88"/>
                  </a:lnTo>
                  <a:lnTo>
                    <a:pt x="184" y="89"/>
                  </a:lnTo>
                  <a:lnTo>
                    <a:pt x="185" y="89"/>
                  </a:lnTo>
                  <a:lnTo>
                    <a:pt x="184" y="89"/>
                  </a:lnTo>
                  <a:lnTo>
                    <a:pt x="184" y="90"/>
                  </a:lnTo>
                  <a:lnTo>
                    <a:pt x="183" y="90"/>
                  </a:lnTo>
                  <a:lnTo>
                    <a:pt x="182" y="90"/>
                  </a:lnTo>
                  <a:lnTo>
                    <a:pt x="180" y="91"/>
                  </a:lnTo>
                  <a:lnTo>
                    <a:pt x="179" y="91"/>
                  </a:lnTo>
                  <a:lnTo>
                    <a:pt x="179" y="91"/>
                  </a:lnTo>
                  <a:lnTo>
                    <a:pt x="178" y="91"/>
                  </a:lnTo>
                  <a:lnTo>
                    <a:pt x="177" y="91"/>
                  </a:lnTo>
                  <a:lnTo>
                    <a:pt x="176" y="91"/>
                  </a:lnTo>
                  <a:lnTo>
                    <a:pt x="176" y="92"/>
                  </a:lnTo>
                  <a:lnTo>
                    <a:pt x="176" y="91"/>
                  </a:lnTo>
                  <a:lnTo>
                    <a:pt x="174" y="91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1"/>
                  </a:lnTo>
                  <a:lnTo>
                    <a:pt x="173" y="91"/>
                  </a:lnTo>
                  <a:lnTo>
                    <a:pt x="172" y="91"/>
                  </a:lnTo>
                  <a:lnTo>
                    <a:pt x="172" y="92"/>
                  </a:lnTo>
                  <a:lnTo>
                    <a:pt x="172" y="91"/>
                  </a:lnTo>
                  <a:lnTo>
                    <a:pt x="171" y="91"/>
                  </a:lnTo>
                  <a:lnTo>
                    <a:pt x="171" y="92"/>
                  </a:lnTo>
                  <a:lnTo>
                    <a:pt x="170" y="92"/>
                  </a:lnTo>
                  <a:lnTo>
                    <a:pt x="170" y="91"/>
                  </a:lnTo>
                  <a:lnTo>
                    <a:pt x="169" y="92"/>
                  </a:lnTo>
                  <a:lnTo>
                    <a:pt x="167" y="92"/>
                  </a:lnTo>
                  <a:lnTo>
                    <a:pt x="166" y="92"/>
                  </a:lnTo>
                  <a:lnTo>
                    <a:pt x="165" y="91"/>
                  </a:lnTo>
                  <a:lnTo>
                    <a:pt x="165" y="92"/>
                  </a:lnTo>
                  <a:lnTo>
                    <a:pt x="164" y="92"/>
                  </a:lnTo>
                  <a:lnTo>
                    <a:pt x="163" y="92"/>
                  </a:lnTo>
                  <a:lnTo>
                    <a:pt x="163" y="91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60" y="90"/>
                  </a:lnTo>
                  <a:lnTo>
                    <a:pt x="159" y="89"/>
                  </a:lnTo>
                  <a:lnTo>
                    <a:pt x="158" y="89"/>
                  </a:lnTo>
                  <a:lnTo>
                    <a:pt x="157" y="89"/>
                  </a:lnTo>
                  <a:lnTo>
                    <a:pt x="156" y="89"/>
                  </a:lnTo>
                  <a:lnTo>
                    <a:pt x="154" y="89"/>
                  </a:lnTo>
                  <a:lnTo>
                    <a:pt x="153" y="89"/>
                  </a:lnTo>
                  <a:lnTo>
                    <a:pt x="154" y="89"/>
                  </a:lnTo>
                  <a:lnTo>
                    <a:pt x="153" y="90"/>
                  </a:lnTo>
                  <a:lnTo>
                    <a:pt x="152" y="90"/>
                  </a:lnTo>
                  <a:lnTo>
                    <a:pt x="152" y="89"/>
                  </a:lnTo>
                  <a:lnTo>
                    <a:pt x="151" y="89"/>
                  </a:lnTo>
                  <a:lnTo>
                    <a:pt x="152" y="89"/>
                  </a:lnTo>
                  <a:lnTo>
                    <a:pt x="152" y="88"/>
                  </a:lnTo>
                  <a:lnTo>
                    <a:pt x="151" y="88"/>
                  </a:lnTo>
                  <a:lnTo>
                    <a:pt x="150" y="88"/>
                  </a:lnTo>
                  <a:lnTo>
                    <a:pt x="148" y="86"/>
                  </a:lnTo>
                  <a:lnTo>
                    <a:pt x="148" y="88"/>
                  </a:lnTo>
                  <a:lnTo>
                    <a:pt x="148" y="86"/>
                  </a:lnTo>
                  <a:lnTo>
                    <a:pt x="147" y="86"/>
                  </a:lnTo>
                  <a:lnTo>
                    <a:pt x="148" y="86"/>
                  </a:lnTo>
                  <a:lnTo>
                    <a:pt x="147" y="86"/>
                  </a:lnTo>
                  <a:lnTo>
                    <a:pt x="147" y="85"/>
                  </a:lnTo>
                  <a:lnTo>
                    <a:pt x="146" y="85"/>
                  </a:lnTo>
                  <a:lnTo>
                    <a:pt x="146" y="86"/>
                  </a:lnTo>
                  <a:lnTo>
                    <a:pt x="146" y="85"/>
                  </a:lnTo>
                  <a:lnTo>
                    <a:pt x="146" y="84"/>
                  </a:lnTo>
                  <a:lnTo>
                    <a:pt x="146" y="84"/>
                  </a:lnTo>
                  <a:lnTo>
                    <a:pt x="145" y="84"/>
                  </a:lnTo>
                  <a:lnTo>
                    <a:pt x="144" y="84"/>
                  </a:lnTo>
                  <a:lnTo>
                    <a:pt x="143" y="84"/>
                  </a:lnTo>
                  <a:lnTo>
                    <a:pt x="143" y="83"/>
                  </a:lnTo>
                  <a:lnTo>
                    <a:pt x="141" y="83"/>
                  </a:lnTo>
                  <a:lnTo>
                    <a:pt x="140" y="83"/>
                  </a:lnTo>
                  <a:lnTo>
                    <a:pt x="139" y="82"/>
                  </a:lnTo>
                  <a:lnTo>
                    <a:pt x="139" y="80"/>
                  </a:lnTo>
                  <a:lnTo>
                    <a:pt x="139" y="78"/>
                  </a:lnTo>
                  <a:lnTo>
                    <a:pt x="139" y="77"/>
                  </a:lnTo>
                  <a:lnTo>
                    <a:pt x="140" y="77"/>
                  </a:lnTo>
                  <a:lnTo>
                    <a:pt x="141" y="77"/>
                  </a:lnTo>
                  <a:lnTo>
                    <a:pt x="143" y="77"/>
                  </a:lnTo>
                  <a:lnTo>
                    <a:pt x="143" y="78"/>
                  </a:lnTo>
                  <a:lnTo>
                    <a:pt x="144" y="78"/>
                  </a:lnTo>
                  <a:lnTo>
                    <a:pt x="145" y="77"/>
                  </a:lnTo>
                  <a:lnTo>
                    <a:pt x="146" y="77"/>
                  </a:lnTo>
                  <a:lnTo>
                    <a:pt x="146" y="77"/>
                  </a:lnTo>
                  <a:lnTo>
                    <a:pt x="146" y="78"/>
                  </a:lnTo>
                  <a:lnTo>
                    <a:pt x="147" y="78"/>
                  </a:lnTo>
                  <a:lnTo>
                    <a:pt x="148" y="78"/>
                  </a:lnTo>
                  <a:lnTo>
                    <a:pt x="148" y="77"/>
                  </a:lnTo>
                  <a:lnTo>
                    <a:pt x="150" y="77"/>
                  </a:lnTo>
                  <a:lnTo>
                    <a:pt x="152" y="77"/>
                  </a:lnTo>
                  <a:lnTo>
                    <a:pt x="152" y="78"/>
                  </a:lnTo>
                  <a:lnTo>
                    <a:pt x="153" y="78"/>
                  </a:lnTo>
                  <a:lnTo>
                    <a:pt x="154" y="78"/>
                  </a:lnTo>
                  <a:lnTo>
                    <a:pt x="154" y="79"/>
                  </a:lnTo>
                  <a:lnTo>
                    <a:pt x="158" y="79"/>
                  </a:lnTo>
                  <a:lnTo>
                    <a:pt x="159" y="79"/>
                  </a:lnTo>
                  <a:lnTo>
                    <a:pt x="159" y="78"/>
                  </a:lnTo>
                  <a:lnTo>
                    <a:pt x="159" y="79"/>
                  </a:lnTo>
                  <a:lnTo>
                    <a:pt x="160" y="79"/>
                  </a:lnTo>
                  <a:lnTo>
                    <a:pt x="160" y="78"/>
                  </a:lnTo>
                  <a:lnTo>
                    <a:pt x="161" y="78"/>
                  </a:lnTo>
                  <a:lnTo>
                    <a:pt x="163" y="78"/>
                  </a:lnTo>
                  <a:lnTo>
                    <a:pt x="164" y="78"/>
                  </a:lnTo>
                  <a:lnTo>
                    <a:pt x="164" y="77"/>
                  </a:lnTo>
                  <a:lnTo>
                    <a:pt x="164" y="78"/>
                  </a:lnTo>
                  <a:lnTo>
                    <a:pt x="164" y="79"/>
                  </a:lnTo>
                  <a:lnTo>
                    <a:pt x="165" y="79"/>
                  </a:lnTo>
                  <a:lnTo>
                    <a:pt x="165" y="78"/>
                  </a:lnTo>
                  <a:lnTo>
                    <a:pt x="166" y="78"/>
                  </a:lnTo>
                  <a:lnTo>
                    <a:pt x="167" y="78"/>
                  </a:lnTo>
                  <a:lnTo>
                    <a:pt x="169" y="78"/>
                  </a:lnTo>
                  <a:lnTo>
                    <a:pt x="169" y="77"/>
                  </a:lnTo>
                  <a:lnTo>
                    <a:pt x="170" y="76"/>
                  </a:lnTo>
                  <a:lnTo>
                    <a:pt x="169" y="76"/>
                  </a:lnTo>
                  <a:lnTo>
                    <a:pt x="169" y="75"/>
                  </a:lnTo>
                  <a:lnTo>
                    <a:pt x="169" y="73"/>
                  </a:lnTo>
                  <a:lnTo>
                    <a:pt x="170" y="73"/>
                  </a:lnTo>
                  <a:lnTo>
                    <a:pt x="170" y="72"/>
                  </a:lnTo>
                  <a:lnTo>
                    <a:pt x="171" y="72"/>
                  </a:lnTo>
                  <a:lnTo>
                    <a:pt x="171" y="71"/>
                  </a:lnTo>
                  <a:lnTo>
                    <a:pt x="170" y="71"/>
                  </a:lnTo>
                  <a:lnTo>
                    <a:pt x="171" y="70"/>
                  </a:lnTo>
                  <a:lnTo>
                    <a:pt x="170" y="70"/>
                  </a:lnTo>
                  <a:lnTo>
                    <a:pt x="171" y="70"/>
                  </a:lnTo>
                  <a:lnTo>
                    <a:pt x="171" y="69"/>
                  </a:lnTo>
                  <a:lnTo>
                    <a:pt x="171" y="67"/>
                  </a:lnTo>
                  <a:lnTo>
                    <a:pt x="172" y="67"/>
                  </a:lnTo>
                  <a:lnTo>
                    <a:pt x="173" y="69"/>
                  </a:lnTo>
                  <a:lnTo>
                    <a:pt x="174" y="69"/>
                  </a:lnTo>
                  <a:lnTo>
                    <a:pt x="173" y="69"/>
                  </a:lnTo>
                  <a:lnTo>
                    <a:pt x="173" y="70"/>
                  </a:lnTo>
                  <a:lnTo>
                    <a:pt x="172" y="70"/>
                  </a:lnTo>
                  <a:lnTo>
                    <a:pt x="171" y="71"/>
                  </a:lnTo>
                  <a:lnTo>
                    <a:pt x="172" y="72"/>
                  </a:lnTo>
                  <a:lnTo>
                    <a:pt x="172" y="73"/>
                  </a:lnTo>
                  <a:lnTo>
                    <a:pt x="171" y="73"/>
                  </a:lnTo>
                  <a:lnTo>
                    <a:pt x="171" y="75"/>
                  </a:lnTo>
                  <a:lnTo>
                    <a:pt x="172" y="76"/>
                  </a:lnTo>
                  <a:lnTo>
                    <a:pt x="172" y="77"/>
                  </a:lnTo>
                  <a:lnTo>
                    <a:pt x="172" y="78"/>
                  </a:lnTo>
                  <a:lnTo>
                    <a:pt x="173" y="78"/>
                  </a:lnTo>
                  <a:lnTo>
                    <a:pt x="174" y="78"/>
                  </a:lnTo>
                  <a:lnTo>
                    <a:pt x="174" y="78"/>
                  </a:lnTo>
                  <a:lnTo>
                    <a:pt x="174" y="79"/>
                  </a:lnTo>
                  <a:lnTo>
                    <a:pt x="174" y="78"/>
                  </a:lnTo>
                  <a:lnTo>
                    <a:pt x="176" y="78"/>
                  </a:lnTo>
                  <a:lnTo>
                    <a:pt x="177" y="77"/>
                  </a:lnTo>
                  <a:lnTo>
                    <a:pt x="178" y="77"/>
                  </a:lnTo>
                  <a:lnTo>
                    <a:pt x="179" y="77"/>
                  </a:lnTo>
                  <a:lnTo>
                    <a:pt x="180" y="77"/>
                  </a:lnTo>
                  <a:lnTo>
                    <a:pt x="180" y="78"/>
                  </a:lnTo>
                  <a:lnTo>
                    <a:pt x="182" y="78"/>
                  </a:lnTo>
                  <a:lnTo>
                    <a:pt x="183" y="78"/>
                  </a:lnTo>
                  <a:lnTo>
                    <a:pt x="184" y="78"/>
                  </a:lnTo>
                  <a:lnTo>
                    <a:pt x="184" y="77"/>
                  </a:lnTo>
                  <a:lnTo>
                    <a:pt x="185" y="77"/>
                  </a:lnTo>
                  <a:lnTo>
                    <a:pt x="186" y="77"/>
                  </a:lnTo>
                  <a:lnTo>
                    <a:pt x="187" y="77"/>
                  </a:lnTo>
                  <a:lnTo>
                    <a:pt x="187" y="76"/>
                  </a:lnTo>
                  <a:lnTo>
                    <a:pt x="189" y="76"/>
                  </a:lnTo>
                  <a:lnTo>
                    <a:pt x="189" y="75"/>
                  </a:lnTo>
                  <a:lnTo>
                    <a:pt x="189" y="73"/>
                  </a:lnTo>
                  <a:lnTo>
                    <a:pt x="189" y="72"/>
                  </a:lnTo>
                  <a:lnTo>
                    <a:pt x="190" y="72"/>
                  </a:lnTo>
                  <a:lnTo>
                    <a:pt x="190" y="71"/>
                  </a:lnTo>
                  <a:lnTo>
                    <a:pt x="190" y="70"/>
                  </a:lnTo>
                  <a:lnTo>
                    <a:pt x="191" y="70"/>
                  </a:lnTo>
                  <a:lnTo>
                    <a:pt x="192" y="69"/>
                  </a:lnTo>
                  <a:lnTo>
                    <a:pt x="193" y="67"/>
                  </a:lnTo>
                  <a:lnTo>
                    <a:pt x="195" y="67"/>
                  </a:lnTo>
                  <a:lnTo>
                    <a:pt x="195" y="66"/>
                  </a:lnTo>
                  <a:lnTo>
                    <a:pt x="196" y="66"/>
                  </a:lnTo>
                  <a:lnTo>
                    <a:pt x="197" y="66"/>
                  </a:lnTo>
                  <a:lnTo>
                    <a:pt x="198" y="66"/>
                  </a:lnTo>
                  <a:lnTo>
                    <a:pt x="199" y="66"/>
                  </a:lnTo>
                  <a:lnTo>
                    <a:pt x="200" y="67"/>
                  </a:lnTo>
                  <a:lnTo>
                    <a:pt x="200" y="66"/>
                  </a:lnTo>
                  <a:lnTo>
                    <a:pt x="202" y="66"/>
                  </a:lnTo>
                  <a:lnTo>
                    <a:pt x="202" y="65"/>
                  </a:lnTo>
                  <a:lnTo>
                    <a:pt x="202" y="64"/>
                  </a:lnTo>
                  <a:lnTo>
                    <a:pt x="202" y="63"/>
                  </a:lnTo>
                  <a:lnTo>
                    <a:pt x="202" y="62"/>
                  </a:lnTo>
                  <a:lnTo>
                    <a:pt x="200" y="62"/>
                  </a:lnTo>
                  <a:lnTo>
                    <a:pt x="200" y="60"/>
                  </a:lnTo>
                  <a:lnTo>
                    <a:pt x="200" y="59"/>
                  </a:lnTo>
                  <a:lnTo>
                    <a:pt x="200" y="58"/>
                  </a:lnTo>
                  <a:lnTo>
                    <a:pt x="199" y="58"/>
                  </a:lnTo>
                  <a:lnTo>
                    <a:pt x="199" y="57"/>
                  </a:lnTo>
                  <a:lnTo>
                    <a:pt x="199" y="56"/>
                  </a:lnTo>
                  <a:lnTo>
                    <a:pt x="198" y="56"/>
                  </a:lnTo>
                  <a:lnTo>
                    <a:pt x="198" y="54"/>
                  </a:lnTo>
                  <a:lnTo>
                    <a:pt x="198" y="53"/>
                  </a:lnTo>
                  <a:lnTo>
                    <a:pt x="199" y="53"/>
                  </a:lnTo>
                  <a:lnTo>
                    <a:pt x="200" y="53"/>
                  </a:lnTo>
                  <a:lnTo>
                    <a:pt x="202" y="53"/>
                  </a:lnTo>
                  <a:lnTo>
                    <a:pt x="203" y="53"/>
                  </a:lnTo>
                  <a:lnTo>
                    <a:pt x="203" y="53"/>
                  </a:lnTo>
                  <a:lnTo>
                    <a:pt x="204" y="54"/>
                  </a:lnTo>
                  <a:lnTo>
                    <a:pt x="204" y="56"/>
                  </a:lnTo>
                  <a:lnTo>
                    <a:pt x="205" y="56"/>
                  </a:lnTo>
                  <a:lnTo>
                    <a:pt x="206" y="56"/>
                  </a:lnTo>
                  <a:lnTo>
                    <a:pt x="208" y="54"/>
                  </a:lnTo>
                  <a:lnTo>
                    <a:pt x="206" y="54"/>
                  </a:lnTo>
                  <a:lnTo>
                    <a:pt x="206" y="53"/>
                  </a:lnTo>
                  <a:lnTo>
                    <a:pt x="208" y="53"/>
                  </a:lnTo>
                  <a:lnTo>
                    <a:pt x="209" y="53"/>
                  </a:lnTo>
                  <a:lnTo>
                    <a:pt x="210" y="53"/>
                  </a:lnTo>
                  <a:lnTo>
                    <a:pt x="210" y="52"/>
                  </a:lnTo>
                  <a:lnTo>
                    <a:pt x="211" y="53"/>
                  </a:lnTo>
                  <a:close/>
                  <a:moveTo>
                    <a:pt x="216" y="53"/>
                  </a:moveTo>
                  <a:lnTo>
                    <a:pt x="215" y="53"/>
                  </a:lnTo>
                  <a:lnTo>
                    <a:pt x="215" y="52"/>
                  </a:lnTo>
                  <a:lnTo>
                    <a:pt x="216" y="52"/>
                  </a:lnTo>
                  <a:lnTo>
                    <a:pt x="216" y="53"/>
                  </a:lnTo>
                  <a:close/>
                  <a:moveTo>
                    <a:pt x="79" y="51"/>
                  </a:moveTo>
                  <a:lnTo>
                    <a:pt x="79" y="52"/>
                  </a:lnTo>
                  <a:lnTo>
                    <a:pt x="78" y="52"/>
                  </a:lnTo>
                  <a:lnTo>
                    <a:pt x="78" y="51"/>
                  </a:lnTo>
                  <a:lnTo>
                    <a:pt x="76" y="51"/>
                  </a:lnTo>
                  <a:lnTo>
                    <a:pt x="78" y="51"/>
                  </a:lnTo>
                  <a:lnTo>
                    <a:pt x="78" y="50"/>
                  </a:lnTo>
                  <a:lnTo>
                    <a:pt x="79" y="51"/>
                  </a:lnTo>
                  <a:close/>
                  <a:moveTo>
                    <a:pt x="238" y="51"/>
                  </a:moveTo>
                  <a:lnTo>
                    <a:pt x="237" y="52"/>
                  </a:lnTo>
                  <a:lnTo>
                    <a:pt x="236" y="51"/>
                  </a:lnTo>
                  <a:lnTo>
                    <a:pt x="237" y="51"/>
                  </a:lnTo>
                  <a:lnTo>
                    <a:pt x="237" y="50"/>
                  </a:lnTo>
                  <a:lnTo>
                    <a:pt x="238" y="51"/>
                  </a:lnTo>
                  <a:close/>
                  <a:moveTo>
                    <a:pt x="240" y="50"/>
                  </a:moveTo>
                  <a:lnTo>
                    <a:pt x="238" y="50"/>
                  </a:lnTo>
                  <a:lnTo>
                    <a:pt x="240" y="50"/>
                  </a:lnTo>
                  <a:close/>
                  <a:moveTo>
                    <a:pt x="69" y="40"/>
                  </a:moveTo>
                  <a:lnTo>
                    <a:pt x="68" y="40"/>
                  </a:lnTo>
                  <a:lnTo>
                    <a:pt x="68" y="39"/>
                  </a:lnTo>
                  <a:lnTo>
                    <a:pt x="69" y="40"/>
                  </a:lnTo>
                  <a:close/>
                  <a:moveTo>
                    <a:pt x="231" y="39"/>
                  </a:moveTo>
                  <a:lnTo>
                    <a:pt x="230" y="39"/>
                  </a:lnTo>
                  <a:lnTo>
                    <a:pt x="231" y="39"/>
                  </a:lnTo>
                  <a:close/>
                  <a:moveTo>
                    <a:pt x="231" y="38"/>
                  </a:moveTo>
                  <a:lnTo>
                    <a:pt x="231" y="38"/>
                  </a:lnTo>
                  <a:lnTo>
                    <a:pt x="231" y="37"/>
                  </a:lnTo>
                  <a:lnTo>
                    <a:pt x="231" y="37"/>
                  </a:lnTo>
                  <a:lnTo>
                    <a:pt x="231" y="38"/>
                  </a:lnTo>
                  <a:close/>
                  <a:moveTo>
                    <a:pt x="50" y="37"/>
                  </a:moveTo>
                  <a:lnTo>
                    <a:pt x="49" y="37"/>
                  </a:lnTo>
                  <a:lnTo>
                    <a:pt x="49" y="35"/>
                  </a:lnTo>
                  <a:lnTo>
                    <a:pt x="50" y="37"/>
                  </a:lnTo>
                  <a:close/>
                  <a:moveTo>
                    <a:pt x="258" y="39"/>
                  </a:moveTo>
                  <a:lnTo>
                    <a:pt x="258" y="38"/>
                  </a:lnTo>
                  <a:lnTo>
                    <a:pt x="257" y="37"/>
                  </a:lnTo>
                  <a:lnTo>
                    <a:pt x="257" y="35"/>
                  </a:lnTo>
                  <a:lnTo>
                    <a:pt x="256" y="34"/>
                  </a:lnTo>
                  <a:lnTo>
                    <a:pt x="255" y="34"/>
                  </a:lnTo>
                  <a:lnTo>
                    <a:pt x="256" y="34"/>
                  </a:lnTo>
                  <a:lnTo>
                    <a:pt x="257" y="35"/>
                  </a:lnTo>
                  <a:lnTo>
                    <a:pt x="258" y="38"/>
                  </a:lnTo>
                  <a:lnTo>
                    <a:pt x="258" y="39"/>
                  </a:lnTo>
                  <a:close/>
                  <a:moveTo>
                    <a:pt x="61" y="34"/>
                  </a:move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close/>
                  <a:moveTo>
                    <a:pt x="219" y="34"/>
                  </a:moveTo>
                  <a:lnTo>
                    <a:pt x="218" y="34"/>
                  </a:lnTo>
                  <a:lnTo>
                    <a:pt x="217" y="33"/>
                  </a:lnTo>
                  <a:lnTo>
                    <a:pt x="217" y="32"/>
                  </a:lnTo>
                  <a:lnTo>
                    <a:pt x="218" y="32"/>
                  </a:lnTo>
                  <a:lnTo>
                    <a:pt x="219" y="32"/>
                  </a:lnTo>
                  <a:lnTo>
                    <a:pt x="219" y="33"/>
                  </a:lnTo>
                  <a:lnTo>
                    <a:pt x="219" y="34"/>
                  </a:lnTo>
                  <a:lnTo>
                    <a:pt x="219" y="34"/>
                  </a:lnTo>
                  <a:close/>
                  <a:moveTo>
                    <a:pt x="187" y="30"/>
                  </a:moveTo>
                  <a:lnTo>
                    <a:pt x="189" y="31"/>
                  </a:lnTo>
                  <a:lnTo>
                    <a:pt x="187" y="31"/>
                  </a:lnTo>
                  <a:lnTo>
                    <a:pt x="186" y="31"/>
                  </a:lnTo>
                  <a:lnTo>
                    <a:pt x="185" y="31"/>
                  </a:lnTo>
                  <a:lnTo>
                    <a:pt x="184" y="31"/>
                  </a:lnTo>
                  <a:lnTo>
                    <a:pt x="184" y="30"/>
                  </a:lnTo>
                  <a:lnTo>
                    <a:pt x="185" y="30"/>
                  </a:lnTo>
                  <a:lnTo>
                    <a:pt x="186" y="30"/>
                  </a:lnTo>
                  <a:lnTo>
                    <a:pt x="187" y="30"/>
                  </a:lnTo>
                  <a:close/>
                  <a:moveTo>
                    <a:pt x="208" y="31"/>
                  </a:moveTo>
                  <a:lnTo>
                    <a:pt x="206" y="31"/>
                  </a:lnTo>
                  <a:lnTo>
                    <a:pt x="206" y="30"/>
                  </a:lnTo>
                  <a:lnTo>
                    <a:pt x="206" y="28"/>
                  </a:lnTo>
                  <a:lnTo>
                    <a:pt x="205" y="28"/>
                  </a:lnTo>
                  <a:lnTo>
                    <a:pt x="206" y="28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1"/>
                  </a:lnTo>
                  <a:close/>
                  <a:moveTo>
                    <a:pt x="206" y="27"/>
                  </a:moveTo>
                  <a:lnTo>
                    <a:pt x="206" y="28"/>
                  </a:lnTo>
                  <a:lnTo>
                    <a:pt x="205" y="28"/>
                  </a:lnTo>
                  <a:lnTo>
                    <a:pt x="205" y="27"/>
                  </a:lnTo>
                  <a:lnTo>
                    <a:pt x="205" y="26"/>
                  </a:lnTo>
                  <a:lnTo>
                    <a:pt x="205" y="25"/>
                  </a:lnTo>
                  <a:lnTo>
                    <a:pt x="206" y="26"/>
                  </a:lnTo>
                  <a:lnTo>
                    <a:pt x="206" y="27"/>
                  </a:lnTo>
                  <a:close/>
                  <a:moveTo>
                    <a:pt x="206" y="25"/>
                  </a:moveTo>
                  <a:lnTo>
                    <a:pt x="205" y="25"/>
                  </a:lnTo>
                  <a:lnTo>
                    <a:pt x="205" y="24"/>
                  </a:lnTo>
                  <a:lnTo>
                    <a:pt x="206" y="24"/>
                  </a:lnTo>
                  <a:lnTo>
                    <a:pt x="208" y="24"/>
                  </a:lnTo>
                  <a:lnTo>
                    <a:pt x="208" y="25"/>
                  </a:lnTo>
                  <a:lnTo>
                    <a:pt x="206" y="25"/>
                  </a:lnTo>
                  <a:close/>
                  <a:moveTo>
                    <a:pt x="4" y="24"/>
                  </a:moveTo>
                  <a:lnTo>
                    <a:pt x="4" y="24"/>
                  </a:lnTo>
                  <a:lnTo>
                    <a:pt x="5" y="24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8" y="25"/>
                  </a:lnTo>
                  <a:lnTo>
                    <a:pt x="9" y="26"/>
                  </a:lnTo>
                  <a:lnTo>
                    <a:pt x="13" y="27"/>
                  </a:lnTo>
                  <a:lnTo>
                    <a:pt x="16" y="30"/>
                  </a:lnTo>
                  <a:lnTo>
                    <a:pt x="17" y="30"/>
                  </a:lnTo>
                  <a:lnTo>
                    <a:pt x="18" y="31"/>
                  </a:lnTo>
                  <a:lnTo>
                    <a:pt x="20" y="31"/>
                  </a:lnTo>
                  <a:lnTo>
                    <a:pt x="21" y="31"/>
                  </a:lnTo>
                  <a:lnTo>
                    <a:pt x="22" y="31"/>
                  </a:lnTo>
                  <a:lnTo>
                    <a:pt x="22" y="32"/>
                  </a:lnTo>
                  <a:lnTo>
                    <a:pt x="23" y="32"/>
                  </a:lnTo>
                  <a:lnTo>
                    <a:pt x="24" y="33"/>
                  </a:lnTo>
                  <a:lnTo>
                    <a:pt x="26" y="33"/>
                  </a:lnTo>
                  <a:lnTo>
                    <a:pt x="28" y="34"/>
                  </a:lnTo>
                  <a:lnTo>
                    <a:pt x="30" y="34"/>
                  </a:lnTo>
                  <a:lnTo>
                    <a:pt x="33" y="34"/>
                  </a:lnTo>
                  <a:lnTo>
                    <a:pt x="35" y="35"/>
                  </a:lnTo>
                  <a:lnTo>
                    <a:pt x="36" y="35"/>
                  </a:lnTo>
                  <a:lnTo>
                    <a:pt x="37" y="35"/>
                  </a:lnTo>
                  <a:lnTo>
                    <a:pt x="37" y="37"/>
                  </a:lnTo>
                  <a:lnTo>
                    <a:pt x="40" y="37"/>
                  </a:lnTo>
                  <a:lnTo>
                    <a:pt x="41" y="37"/>
                  </a:lnTo>
                  <a:lnTo>
                    <a:pt x="42" y="37"/>
                  </a:lnTo>
                  <a:lnTo>
                    <a:pt x="43" y="37"/>
                  </a:lnTo>
                  <a:lnTo>
                    <a:pt x="43" y="38"/>
                  </a:lnTo>
                  <a:lnTo>
                    <a:pt x="44" y="38"/>
                  </a:lnTo>
                  <a:lnTo>
                    <a:pt x="48" y="38"/>
                  </a:lnTo>
                  <a:lnTo>
                    <a:pt x="49" y="38"/>
                  </a:lnTo>
                  <a:lnTo>
                    <a:pt x="49" y="39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1"/>
                  </a:lnTo>
                  <a:lnTo>
                    <a:pt x="53" y="41"/>
                  </a:lnTo>
                  <a:lnTo>
                    <a:pt x="53" y="40"/>
                  </a:lnTo>
                  <a:lnTo>
                    <a:pt x="53" y="41"/>
                  </a:lnTo>
                  <a:lnTo>
                    <a:pt x="54" y="41"/>
                  </a:lnTo>
                  <a:lnTo>
                    <a:pt x="55" y="41"/>
                  </a:lnTo>
                  <a:lnTo>
                    <a:pt x="55" y="43"/>
                  </a:lnTo>
                  <a:lnTo>
                    <a:pt x="55" y="44"/>
                  </a:lnTo>
                  <a:lnTo>
                    <a:pt x="56" y="44"/>
                  </a:lnTo>
                  <a:lnTo>
                    <a:pt x="57" y="44"/>
                  </a:lnTo>
                  <a:lnTo>
                    <a:pt x="59" y="45"/>
                  </a:lnTo>
                  <a:lnTo>
                    <a:pt x="60" y="45"/>
                  </a:lnTo>
                  <a:lnTo>
                    <a:pt x="61" y="45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3" y="45"/>
                  </a:lnTo>
                  <a:lnTo>
                    <a:pt x="65" y="45"/>
                  </a:lnTo>
                  <a:lnTo>
                    <a:pt x="66" y="46"/>
                  </a:lnTo>
                  <a:lnTo>
                    <a:pt x="67" y="46"/>
                  </a:lnTo>
                  <a:lnTo>
                    <a:pt x="68" y="46"/>
                  </a:lnTo>
                  <a:lnTo>
                    <a:pt x="68" y="47"/>
                  </a:lnTo>
                  <a:lnTo>
                    <a:pt x="68" y="48"/>
                  </a:lnTo>
                  <a:lnTo>
                    <a:pt x="68" y="50"/>
                  </a:lnTo>
                  <a:lnTo>
                    <a:pt x="69" y="50"/>
                  </a:lnTo>
                  <a:lnTo>
                    <a:pt x="72" y="50"/>
                  </a:lnTo>
                  <a:lnTo>
                    <a:pt x="73" y="51"/>
                  </a:lnTo>
                  <a:lnTo>
                    <a:pt x="74" y="51"/>
                  </a:lnTo>
                  <a:lnTo>
                    <a:pt x="74" y="52"/>
                  </a:lnTo>
                  <a:lnTo>
                    <a:pt x="74" y="53"/>
                  </a:lnTo>
                  <a:lnTo>
                    <a:pt x="75" y="53"/>
                  </a:lnTo>
                  <a:lnTo>
                    <a:pt x="76" y="53"/>
                  </a:lnTo>
                  <a:lnTo>
                    <a:pt x="76" y="54"/>
                  </a:lnTo>
                  <a:lnTo>
                    <a:pt x="78" y="56"/>
                  </a:lnTo>
                  <a:lnTo>
                    <a:pt x="78" y="57"/>
                  </a:lnTo>
                  <a:lnTo>
                    <a:pt x="80" y="57"/>
                  </a:lnTo>
                  <a:lnTo>
                    <a:pt x="81" y="57"/>
                  </a:lnTo>
                  <a:lnTo>
                    <a:pt x="82" y="57"/>
                  </a:lnTo>
                  <a:lnTo>
                    <a:pt x="83" y="57"/>
                  </a:lnTo>
                  <a:lnTo>
                    <a:pt x="83" y="58"/>
                  </a:lnTo>
                  <a:lnTo>
                    <a:pt x="85" y="59"/>
                  </a:lnTo>
                  <a:lnTo>
                    <a:pt x="86" y="60"/>
                  </a:lnTo>
                  <a:lnTo>
                    <a:pt x="87" y="60"/>
                  </a:lnTo>
                  <a:lnTo>
                    <a:pt x="87" y="62"/>
                  </a:lnTo>
                  <a:lnTo>
                    <a:pt x="88" y="62"/>
                  </a:lnTo>
                  <a:lnTo>
                    <a:pt x="89" y="63"/>
                  </a:lnTo>
                  <a:lnTo>
                    <a:pt x="89" y="64"/>
                  </a:lnTo>
                  <a:lnTo>
                    <a:pt x="91" y="64"/>
                  </a:lnTo>
                  <a:lnTo>
                    <a:pt x="91" y="65"/>
                  </a:lnTo>
                  <a:lnTo>
                    <a:pt x="91" y="66"/>
                  </a:lnTo>
                  <a:lnTo>
                    <a:pt x="91" y="67"/>
                  </a:lnTo>
                  <a:lnTo>
                    <a:pt x="91" y="69"/>
                  </a:lnTo>
                  <a:lnTo>
                    <a:pt x="91" y="70"/>
                  </a:lnTo>
                  <a:lnTo>
                    <a:pt x="91" y="71"/>
                  </a:lnTo>
                  <a:lnTo>
                    <a:pt x="91" y="72"/>
                  </a:lnTo>
                  <a:lnTo>
                    <a:pt x="89" y="73"/>
                  </a:lnTo>
                  <a:lnTo>
                    <a:pt x="89" y="75"/>
                  </a:lnTo>
                  <a:lnTo>
                    <a:pt x="89" y="76"/>
                  </a:lnTo>
                  <a:lnTo>
                    <a:pt x="89" y="77"/>
                  </a:lnTo>
                  <a:lnTo>
                    <a:pt x="91" y="77"/>
                  </a:lnTo>
                  <a:lnTo>
                    <a:pt x="92" y="77"/>
                  </a:lnTo>
                  <a:lnTo>
                    <a:pt x="93" y="78"/>
                  </a:lnTo>
                  <a:lnTo>
                    <a:pt x="93" y="77"/>
                  </a:lnTo>
                  <a:lnTo>
                    <a:pt x="94" y="77"/>
                  </a:lnTo>
                  <a:lnTo>
                    <a:pt x="95" y="77"/>
                  </a:lnTo>
                  <a:lnTo>
                    <a:pt x="95" y="78"/>
                  </a:lnTo>
                  <a:lnTo>
                    <a:pt x="95" y="77"/>
                  </a:lnTo>
                  <a:lnTo>
                    <a:pt x="96" y="78"/>
                  </a:lnTo>
                  <a:lnTo>
                    <a:pt x="98" y="78"/>
                  </a:lnTo>
                  <a:lnTo>
                    <a:pt x="99" y="78"/>
                  </a:lnTo>
                  <a:lnTo>
                    <a:pt x="99" y="79"/>
                  </a:lnTo>
                  <a:lnTo>
                    <a:pt x="100" y="78"/>
                  </a:lnTo>
                  <a:lnTo>
                    <a:pt x="100" y="79"/>
                  </a:lnTo>
                  <a:lnTo>
                    <a:pt x="101" y="79"/>
                  </a:lnTo>
                  <a:lnTo>
                    <a:pt x="102" y="79"/>
                  </a:lnTo>
                  <a:lnTo>
                    <a:pt x="104" y="79"/>
                  </a:lnTo>
                  <a:lnTo>
                    <a:pt x="105" y="80"/>
                  </a:lnTo>
                  <a:lnTo>
                    <a:pt x="107" y="83"/>
                  </a:lnTo>
                  <a:lnTo>
                    <a:pt x="108" y="83"/>
                  </a:lnTo>
                  <a:lnTo>
                    <a:pt x="109" y="83"/>
                  </a:lnTo>
                  <a:lnTo>
                    <a:pt x="111" y="84"/>
                  </a:lnTo>
                  <a:lnTo>
                    <a:pt x="112" y="84"/>
                  </a:lnTo>
                  <a:lnTo>
                    <a:pt x="113" y="84"/>
                  </a:lnTo>
                  <a:lnTo>
                    <a:pt x="113" y="85"/>
                  </a:lnTo>
                  <a:lnTo>
                    <a:pt x="114" y="85"/>
                  </a:lnTo>
                  <a:lnTo>
                    <a:pt x="114" y="86"/>
                  </a:lnTo>
                  <a:lnTo>
                    <a:pt x="115" y="86"/>
                  </a:lnTo>
                  <a:lnTo>
                    <a:pt x="115" y="85"/>
                  </a:lnTo>
                  <a:lnTo>
                    <a:pt x="115" y="86"/>
                  </a:lnTo>
                  <a:lnTo>
                    <a:pt x="117" y="86"/>
                  </a:lnTo>
                  <a:lnTo>
                    <a:pt x="118" y="86"/>
                  </a:lnTo>
                  <a:lnTo>
                    <a:pt x="119" y="86"/>
                  </a:lnTo>
                  <a:lnTo>
                    <a:pt x="120" y="86"/>
                  </a:lnTo>
                  <a:lnTo>
                    <a:pt x="121" y="86"/>
                  </a:lnTo>
                  <a:lnTo>
                    <a:pt x="122" y="86"/>
                  </a:lnTo>
                  <a:lnTo>
                    <a:pt x="122" y="88"/>
                  </a:lnTo>
                  <a:lnTo>
                    <a:pt x="124" y="88"/>
                  </a:lnTo>
                  <a:lnTo>
                    <a:pt x="125" y="89"/>
                  </a:lnTo>
                  <a:lnTo>
                    <a:pt x="126" y="90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7" y="91"/>
                  </a:lnTo>
                  <a:lnTo>
                    <a:pt x="128" y="92"/>
                  </a:lnTo>
                  <a:lnTo>
                    <a:pt x="130" y="92"/>
                  </a:lnTo>
                  <a:lnTo>
                    <a:pt x="130" y="93"/>
                  </a:lnTo>
                  <a:lnTo>
                    <a:pt x="130" y="95"/>
                  </a:lnTo>
                  <a:lnTo>
                    <a:pt x="130" y="96"/>
                  </a:lnTo>
                  <a:lnTo>
                    <a:pt x="130" y="97"/>
                  </a:lnTo>
                  <a:lnTo>
                    <a:pt x="130" y="98"/>
                  </a:lnTo>
                  <a:lnTo>
                    <a:pt x="130" y="99"/>
                  </a:lnTo>
                  <a:lnTo>
                    <a:pt x="128" y="101"/>
                  </a:lnTo>
                  <a:lnTo>
                    <a:pt x="125" y="101"/>
                  </a:lnTo>
                  <a:lnTo>
                    <a:pt x="124" y="101"/>
                  </a:lnTo>
                  <a:lnTo>
                    <a:pt x="122" y="101"/>
                  </a:lnTo>
                  <a:lnTo>
                    <a:pt x="121" y="101"/>
                  </a:lnTo>
                  <a:lnTo>
                    <a:pt x="120" y="101"/>
                  </a:lnTo>
                  <a:lnTo>
                    <a:pt x="118" y="101"/>
                  </a:lnTo>
                  <a:lnTo>
                    <a:pt x="117" y="99"/>
                  </a:lnTo>
                  <a:lnTo>
                    <a:pt x="115" y="99"/>
                  </a:lnTo>
                  <a:lnTo>
                    <a:pt x="115" y="101"/>
                  </a:lnTo>
                  <a:lnTo>
                    <a:pt x="114" y="101"/>
                  </a:lnTo>
                  <a:lnTo>
                    <a:pt x="113" y="101"/>
                  </a:lnTo>
                  <a:lnTo>
                    <a:pt x="113" y="102"/>
                  </a:lnTo>
                  <a:lnTo>
                    <a:pt x="113" y="103"/>
                  </a:lnTo>
                  <a:lnTo>
                    <a:pt x="113" y="104"/>
                  </a:lnTo>
                  <a:lnTo>
                    <a:pt x="114" y="105"/>
                  </a:lnTo>
                  <a:lnTo>
                    <a:pt x="114" y="106"/>
                  </a:lnTo>
                  <a:lnTo>
                    <a:pt x="115" y="106"/>
                  </a:lnTo>
                  <a:lnTo>
                    <a:pt x="115" y="105"/>
                  </a:lnTo>
                  <a:lnTo>
                    <a:pt x="115" y="106"/>
                  </a:lnTo>
                  <a:lnTo>
                    <a:pt x="115" y="108"/>
                  </a:lnTo>
                  <a:lnTo>
                    <a:pt x="115" y="109"/>
                  </a:lnTo>
                  <a:lnTo>
                    <a:pt x="117" y="109"/>
                  </a:lnTo>
                  <a:lnTo>
                    <a:pt x="117" y="110"/>
                  </a:lnTo>
                  <a:lnTo>
                    <a:pt x="117" y="111"/>
                  </a:lnTo>
                  <a:lnTo>
                    <a:pt x="117" y="112"/>
                  </a:lnTo>
                  <a:lnTo>
                    <a:pt x="118" y="114"/>
                  </a:lnTo>
                  <a:lnTo>
                    <a:pt x="118" y="115"/>
                  </a:lnTo>
                  <a:lnTo>
                    <a:pt x="118" y="115"/>
                  </a:lnTo>
                  <a:lnTo>
                    <a:pt x="119" y="116"/>
                  </a:lnTo>
                  <a:lnTo>
                    <a:pt x="120" y="116"/>
                  </a:lnTo>
                  <a:lnTo>
                    <a:pt x="121" y="116"/>
                  </a:lnTo>
                  <a:lnTo>
                    <a:pt x="121" y="117"/>
                  </a:lnTo>
                  <a:lnTo>
                    <a:pt x="122" y="117"/>
                  </a:lnTo>
                  <a:lnTo>
                    <a:pt x="122" y="118"/>
                  </a:lnTo>
                  <a:lnTo>
                    <a:pt x="122" y="119"/>
                  </a:lnTo>
                  <a:lnTo>
                    <a:pt x="124" y="119"/>
                  </a:lnTo>
                  <a:lnTo>
                    <a:pt x="125" y="119"/>
                  </a:lnTo>
                  <a:lnTo>
                    <a:pt x="125" y="119"/>
                  </a:lnTo>
                  <a:lnTo>
                    <a:pt x="125" y="121"/>
                  </a:lnTo>
                  <a:lnTo>
                    <a:pt x="126" y="121"/>
                  </a:lnTo>
                  <a:lnTo>
                    <a:pt x="126" y="119"/>
                  </a:lnTo>
                  <a:lnTo>
                    <a:pt x="125" y="119"/>
                  </a:lnTo>
                  <a:lnTo>
                    <a:pt x="126" y="119"/>
                  </a:lnTo>
                  <a:lnTo>
                    <a:pt x="126" y="121"/>
                  </a:lnTo>
                  <a:lnTo>
                    <a:pt x="127" y="122"/>
                  </a:lnTo>
                  <a:lnTo>
                    <a:pt x="127" y="123"/>
                  </a:lnTo>
                  <a:lnTo>
                    <a:pt x="128" y="123"/>
                  </a:lnTo>
                  <a:lnTo>
                    <a:pt x="130" y="123"/>
                  </a:lnTo>
                  <a:lnTo>
                    <a:pt x="131" y="123"/>
                  </a:lnTo>
                  <a:lnTo>
                    <a:pt x="131" y="124"/>
                  </a:lnTo>
                  <a:lnTo>
                    <a:pt x="132" y="124"/>
                  </a:lnTo>
                  <a:lnTo>
                    <a:pt x="132" y="125"/>
                  </a:lnTo>
                  <a:lnTo>
                    <a:pt x="133" y="125"/>
                  </a:lnTo>
                  <a:lnTo>
                    <a:pt x="134" y="125"/>
                  </a:lnTo>
                  <a:lnTo>
                    <a:pt x="135" y="125"/>
                  </a:lnTo>
                  <a:lnTo>
                    <a:pt x="135" y="128"/>
                  </a:lnTo>
                  <a:lnTo>
                    <a:pt x="137" y="129"/>
                  </a:lnTo>
                  <a:lnTo>
                    <a:pt x="137" y="130"/>
                  </a:lnTo>
                  <a:lnTo>
                    <a:pt x="137" y="131"/>
                  </a:lnTo>
                  <a:lnTo>
                    <a:pt x="137" y="132"/>
                  </a:lnTo>
                  <a:lnTo>
                    <a:pt x="137" y="134"/>
                  </a:lnTo>
                  <a:lnTo>
                    <a:pt x="137" y="135"/>
                  </a:lnTo>
                  <a:lnTo>
                    <a:pt x="138" y="135"/>
                  </a:lnTo>
                  <a:lnTo>
                    <a:pt x="138" y="136"/>
                  </a:lnTo>
                  <a:lnTo>
                    <a:pt x="139" y="136"/>
                  </a:lnTo>
                  <a:lnTo>
                    <a:pt x="140" y="136"/>
                  </a:lnTo>
                  <a:lnTo>
                    <a:pt x="140" y="137"/>
                  </a:lnTo>
                  <a:lnTo>
                    <a:pt x="141" y="137"/>
                  </a:lnTo>
                  <a:lnTo>
                    <a:pt x="141" y="138"/>
                  </a:lnTo>
                  <a:lnTo>
                    <a:pt x="141" y="140"/>
                  </a:lnTo>
                  <a:lnTo>
                    <a:pt x="143" y="141"/>
                  </a:lnTo>
                  <a:lnTo>
                    <a:pt x="143" y="142"/>
                  </a:lnTo>
                  <a:lnTo>
                    <a:pt x="143" y="143"/>
                  </a:lnTo>
                  <a:lnTo>
                    <a:pt x="144" y="144"/>
                  </a:lnTo>
                  <a:lnTo>
                    <a:pt x="144" y="145"/>
                  </a:lnTo>
                  <a:lnTo>
                    <a:pt x="145" y="145"/>
                  </a:lnTo>
                  <a:lnTo>
                    <a:pt x="146" y="145"/>
                  </a:lnTo>
                  <a:lnTo>
                    <a:pt x="146" y="145"/>
                  </a:lnTo>
                  <a:lnTo>
                    <a:pt x="147" y="145"/>
                  </a:lnTo>
                  <a:lnTo>
                    <a:pt x="148" y="145"/>
                  </a:lnTo>
                  <a:lnTo>
                    <a:pt x="148" y="144"/>
                  </a:lnTo>
                  <a:lnTo>
                    <a:pt x="150" y="144"/>
                  </a:lnTo>
                  <a:lnTo>
                    <a:pt x="151" y="144"/>
                  </a:lnTo>
                  <a:lnTo>
                    <a:pt x="152" y="144"/>
                  </a:lnTo>
                  <a:lnTo>
                    <a:pt x="153" y="143"/>
                  </a:lnTo>
                  <a:lnTo>
                    <a:pt x="153" y="144"/>
                  </a:lnTo>
                  <a:lnTo>
                    <a:pt x="156" y="143"/>
                  </a:lnTo>
                  <a:lnTo>
                    <a:pt x="156" y="144"/>
                  </a:lnTo>
                  <a:lnTo>
                    <a:pt x="157" y="144"/>
                  </a:lnTo>
                  <a:lnTo>
                    <a:pt x="157" y="145"/>
                  </a:lnTo>
                  <a:lnTo>
                    <a:pt x="157" y="147"/>
                  </a:lnTo>
                  <a:lnTo>
                    <a:pt x="156" y="147"/>
                  </a:lnTo>
                  <a:lnTo>
                    <a:pt x="156" y="148"/>
                  </a:lnTo>
                  <a:lnTo>
                    <a:pt x="156" y="148"/>
                  </a:lnTo>
                  <a:lnTo>
                    <a:pt x="154" y="149"/>
                  </a:lnTo>
                  <a:lnTo>
                    <a:pt x="154" y="150"/>
                  </a:lnTo>
                  <a:lnTo>
                    <a:pt x="154" y="151"/>
                  </a:lnTo>
                  <a:lnTo>
                    <a:pt x="156" y="153"/>
                  </a:lnTo>
                  <a:lnTo>
                    <a:pt x="157" y="153"/>
                  </a:lnTo>
                  <a:lnTo>
                    <a:pt x="158" y="153"/>
                  </a:lnTo>
                  <a:lnTo>
                    <a:pt x="158" y="154"/>
                  </a:lnTo>
                  <a:lnTo>
                    <a:pt x="159" y="154"/>
                  </a:lnTo>
                  <a:lnTo>
                    <a:pt x="161" y="154"/>
                  </a:lnTo>
                  <a:lnTo>
                    <a:pt x="163" y="155"/>
                  </a:lnTo>
                  <a:lnTo>
                    <a:pt x="164" y="155"/>
                  </a:lnTo>
                  <a:lnTo>
                    <a:pt x="164" y="154"/>
                  </a:lnTo>
                  <a:lnTo>
                    <a:pt x="164" y="155"/>
                  </a:lnTo>
                  <a:lnTo>
                    <a:pt x="165" y="154"/>
                  </a:lnTo>
                  <a:lnTo>
                    <a:pt x="166" y="155"/>
                  </a:lnTo>
                  <a:lnTo>
                    <a:pt x="167" y="155"/>
                  </a:lnTo>
                  <a:lnTo>
                    <a:pt x="169" y="155"/>
                  </a:lnTo>
                  <a:lnTo>
                    <a:pt x="170" y="155"/>
                  </a:lnTo>
                  <a:lnTo>
                    <a:pt x="171" y="156"/>
                  </a:lnTo>
                  <a:lnTo>
                    <a:pt x="170" y="157"/>
                  </a:lnTo>
                  <a:lnTo>
                    <a:pt x="167" y="157"/>
                  </a:lnTo>
                  <a:lnTo>
                    <a:pt x="166" y="157"/>
                  </a:lnTo>
                  <a:lnTo>
                    <a:pt x="166" y="159"/>
                  </a:lnTo>
                  <a:lnTo>
                    <a:pt x="165" y="159"/>
                  </a:lnTo>
                  <a:lnTo>
                    <a:pt x="165" y="160"/>
                  </a:lnTo>
                  <a:lnTo>
                    <a:pt x="166" y="161"/>
                  </a:lnTo>
                  <a:lnTo>
                    <a:pt x="167" y="162"/>
                  </a:lnTo>
                  <a:lnTo>
                    <a:pt x="169" y="162"/>
                  </a:lnTo>
                  <a:lnTo>
                    <a:pt x="169" y="163"/>
                  </a:lnTo>
                  <a:lnTo>
                    <a:pt x="170" y="163"/>
                  </a:lnTo>
                  <a:lnTo>
                    <a:pt x="171" y="163"/>
                  </a:lnTo>
                  <a:lnTo>
                    <a:pt x="172" y="164"/>
                  </a:lnTo>
                  <a:lnTo>
                    <a:pt x="173" y="164"/>
                  </a:lnTo>
                  <a:lnTo>
                    <a:pt x="174" y="164"/>
                  </a:lnTo>
                  <a:lnTo>
                    <a:pt x="174" y="166"/>
                  </a:lnTo>
                  <a:lnTo>
                    <a:pt x="176" y="166"/>
                  </a:lnTo>
                  <a:lnTo>
                    <a:pt x="177" y="166"/>
                  </a:lnTo>
                  <a:lnTo>
                    <a:pt x="177" y="167"/>
                  </a:lnTo>
                  <a:lnTo>
                    <a:pt x="177" y="166"/>
                  </a:lnTo>
                  <a:lnTo>
                    <a:pt x="177" y="167"/>
                  </a:lnTo>
                  <a:lnTo>
                    <a:pt x="178" y="166"/>
                  </a:lnTo>
                  <a:lnTo>
                    <a:pt x="178" y="167"/>
                  </a:lnTo>
                  <a:lnTo>
                    <a:pt x="179" y="167"/>
                  </a:lnTo>
                  <a:lnTo>
                    <a:pt x="179" y="166"/>
                  </a:lnTo>
                  <a:lnTo>
                    <a:pt x="180" y="167"/>
                  </a:lnTo>
                  <a:lnTo>
                    <a:pt x="180" y="168"/>
                  </a:lnTo>
                  <a:lnTo>
                    <a:pt x="182" y="168"/>
                  </a:lnTo>
                  <a:lnTo>
                    <a:pt x="183" y="167"/>
                  </a:lnTo>
                  <a:lnTo>
                    <a:pt x="184" y="167"/>
                  </a:lnTo>
                  <a:lnTo>
                    <a:pt x="185" y="167"/>
                  </a:lnTo>
                  <a:lnTo>
                    <a:pt x="186" y="167"/>
                  </a:lnTo>
                  <a:lnTo>
                    <a:pt x="185" y="167"/>
                  </a:lnTo>
                  <a:lnTo>
                    <a:pt x="183" y="169"/>
                  </a:lnTo>
                  <a:lnTo>
                    <a:pt x="182" y="169"/>
                  </a:lnTo>
                  <a:lnTo>
                    <a:pt x="180" y="169"/>
                  </a:lnTo>
                  <a:lnTo>
                    <a:pt x="179" y="168"/>
                  </a:lnTo>
                  <a:lnTo>
                    <a:pt x="178" y="168"/>
                  </a:lnTo>
                  <a:lnTo>
                    <a:pt x="177" y="168"/>
                  </a:lnTo>
                  <a:lnTo>
                    <a:pt x="176" y="169"/>
                  </a:lnTo>
                  <a:lnTo>
                    <a:pt x="176" y="170"/>
                  </a:lnTo>
                  <a:lnTo>
                    <a:pt x="177" y="170"/>
                  </a:lnTo>
                  <a:lnTo>
                    <a:pt x="178" y="170"/>
                  </a:lnTo>
                  <a:lnTo>
                    <a:pt x="179" y="170"/>
                  </a:lnTo>
                  <a:lnTo>
                    <a:pt x="182" y="172"/>
                  </a:lnTo>
                  <a:lnTo>
                    <a:pt x="182" y="173"/>
                  </a:lnTo>
                  <a:lnTo>
                    <a:pt x="183" y="173"/>
                  </a:lnTo>
                  <a:lnTo>
                    <a:pt x="183" y="174"/>
                  </a:lnTo>
                  <a:lnTo>
                    <a:pt x="182" y="174"/>
                  </a:lnTo>
                  <a:lnTo>
                    <a:pt x="179" y="174"/>
                  </a:lnTo>
                  <a:lnTo>
                    <a:pt x="178" y="174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6"/>
                  </a:lnTo>
                  <a:lnTo>
                    <a:pt x="177" y="175"/>
                  </a:lnTo>
                  <a:lnTo>
                    <a:pt x="176" y="176"/>
                  </a:lnTo>
                  <a:lnTo>
                    <a:pt x="176" y="175"/>
                  </a:lnTo>
                  <a:lnTo>
                    <a:pt x="174" y="175"/>
                  </a:lnTo>
                  <a:lnTo>
                    <a:pt x="174" y="176"/>
                  </a:lnTo>
                  <a:lnTo>
                    <a:pt x="174" y="175"/>
                  </a:lnTo>
                  <a:lnTo>
                    <a:pt x="174" y="176"/>
                  </a:lnTo>
                  <a:lnTo>
                    <a:pt x="173" y="175"/>
                  </a:lnTo>
                  <a:lnTo>
                    <a:pt x="172" y="175"/>
                  </a:lnTo>
                  <a:lnTo>
                    <a:pt x="171" y="175"/>
                  </a:lnTo>
                  <a:lnTo>
                    <a:pt x="171" y="174"/>
                  </a:lnTo>
                  <a:lnTo>
                    <a:pt x="170" y="174"/>
                  </a:lnTo>
                  <a:lnTo>
                    <a:pt x="171" y="174"/>
                  </a:lnTo>
                  <a:lnTo>
                    <a:pt x="170" y="174"/>
                  </a:lnTo>
                  <a:lnTo>
                    <a:pt x="170" y="173"/>
                  </a:lnTo>
                  <a:lnTo>
                    <a:pt x="169" y="174"/>
                  </a:lnTo>
                  <a:lnTo>
                    <a:pt x="169" y="173"/>
                  </a:lnTo>
                  <a:lnTo>
                    <a:pt x="169" y="174"/>
                  </a:lnTo>
                  <a:lnTo>
                    <a:pt x="167" y="173"/>
                  </a:lnTo>
                  <a:lnTo>
                    <a:pt x="169" y="173"/>
                  </a:lnTo>
                  <a:lnTo>
                    <a:pt x="167" y="173"/>
                  </a:lnTo>
                  <a:lnTo>
                    <a:pt x="167" y="172"/>
                  </a:lnTo>
                  <a:lnTo>
                    <a:pt x="169" y="172"/>
                  </a:lnTo>
                  <a:lnTo>
                    <a:pt x="169" y="173"/>
                  </a:lnTo>
                  <a:lnTo>
                    <a:pt x="169" y="172"/>
                  </a:lnTo>
                  <a:lnTo>
                    <a:pt x="170" y="173"/>
                  </a:lnTo>
                  <a:lnTo>
                    <a:pt x="171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0" y="172"/>
                  </a:lnTo>
                  <a:lnTo>
                    <a:pt x="170" y="170"/>
                  </a:lnTo>
                  <a:lnTo>
                    <a:pt x="169" y="170"/>
                  </a:lnTo>
                  <a:lnTo>
                    <a:pt x="169" y="172"/>
                  </a:lnTo>
                  <a:lnTo>
                    <a:pt x="169" y="170"/>
                  </a:lnTo>
                  <a:lnTo>
                    <a:pt x="167" y="170"/>
                  </a:lnTo>
                  <a:lnTo>
                    <a:pt x="167" y="169"/>
                  </a:lnTo>
                  <a:lnTo>
                    <a:pt x="166" y="169"/>
                  </a:lnTo>
                  <a:lnTo>
                    <a:pt x="165" y="169"/>
                  </a:lnTo>
                  <a:lnTo>
                    <a:pt x="163" y="169"/>
                  </a:lnTo>
                  <a:lnTo>
                    <a:pt x="161" y="169"/>
                  </a:lnTo>
                  <a:lnTo>
                    <a:pt x="160" y="169"/>
                  </a:lnTo>
                  <a:lnTo>
                    <a:pt x="161" y="169"/>
                  </a:lnTo>
                  <a:lnTo>
                    <a:pt x="160" y="169"/>
                  </a:lnTo>
                  <a:lnTo>
                    <a:pt x="159" y="169"/>
                  </a:lnTo>
                  <a:lnTo>
                    <a:pt x="159" y="168"/>
                  </a:lnTo>
                  <a:lnTo>
                    <a:pt x="158" y="168"/>
                  </a:lnTo>
                  <a:lnTo>
                    <a:pt x="157" y="168"/>
                  </a:lnTo>
                  <a:lnTo>
                    <a:pt x="156" y="168"/>
                  </a:lnTo>
                  <a:lnTo>
                    <a:pt x="154" y="167"/>
                  </a:lnTo>
                  <a:lnTo>
                    <a:pt x="153" y="167"/>
                  </a:lnTo>
                  <a:lnTo>
                    <a:pt x="152" y="167"/>
                  </a:lnTo>
                  <a:lnTo>
                    <a:pt x="151" y="167"/>
                  </a:lnTo>
                  <a:lnTo>
                    <a:pt x="151" y="168"/>
                  </a:lnTo>
                  <a:lnTo>
                    <a:pt x="150" y="168"/>
                  </a:lnTo>
                  <a:lnTo>
                    <a:pt x="148" y="167"/>
                  </a:lnTo>
                  <a:lnTo>
                    <a:pt x="147" y="167"/>
                  </a:lnTo>
                  <a:lnTo>
                    <a:pt x="146" y="167"/>
                  </a:lnTo>
                  <a:lnTo>
                    <a:pt x="146" y="167"/>
                  </a:lnTo>
                  <a:lnTo>
                    <a:pt x="146" y="167"/>
                  </a:lnTo>
                  <a:lnTo>
                    <a:pt x="146" y="166"/>
                  </a:lnTo>
                  <a:lnTo>
                    <a:pt x="146" y="166"/>
                  </a:lnTo>
                  <a:lnTo>
                    <a:pt x="146" y="164"/>
                  </a:lnTo>
                  <a:lnTo>
                    <a:pt x="146" y="166"/>
                  </a:lnTo>
                  <a:lnTo>
                    <a:pt x="146" y="164"/>
                  </a:lnTo>
                  <a:lnTo>
                    <a:pt x="145" y="166"/>
                  </a:lnTo>
                  <a:lnTo>
                    <a:pt x="144" y="166"/>
                  </a:lnTo>
                  <a:lnTo>
                    <a:pt x="143" y="166"/>
                  </a:lnTo>
                  <a:lnTo>
                    <a:pt x="140" y="166"/>
                  </a:lnTo>
                  <a:lnTo>
                    <a:pt x="139" y="166"/>
                  </a:lnTo>
                  <a:lnTo>
                    <a:pt x="139" y="164"/>
                  </a:lnTo>
                  <a:lnTo>
                    <a:pt x="138" y="164"/>
                  </a:lnTo>
                  <a:lnTo>
                    <a:pt x="137" y="164"/>
                  </a:lnTo>
                  <a:lnTo>
                    <a:pt x="135" y="164"/>
                  </a:lnTo>
                  <a:lnTo>
                    <a:pt x="135" y="163"/>
                  </a:lnTo>
                  <a:lnTo>
                    <a:pt x="135" y="164"/>
                  </a:lnTo>
                  <a:lnTo>
                    <a:pt x="134" y="164"/>
                  </a:lnTo>
                  <a:lnTo>
                    <a:pt x="133" y="164"/>
                  </a:lnTo>
                  <a:lnTo>
                    <a:pt x="132" y="166"/>
                  </a:lnTo>
                  <a:lnTo>
                    <a:pt x="132" y="164"/>
                  </a:lnTo>
                  <a:lnTo>
                    <a:pt x="131" y="164"/>
                  </a:lnTo>
                  <a:lnTo>
                    <a:pt x="130" y="164"/>
                  </a:lnTo>
                  <a:lnTo>
                    <a:pt x="130" y="163"/>
                  </a:lnTo>
                  <a:lnTo>
                    <a:pt x="128" y="163"/>
                  </a:lnTo>
                  <a:lnTo>
                    <a:pt x="127" y="163"/>
                  </a:lnTo>
                  <a:lnTo>
                    <a:pt x="127" y="164"/>
                  </a:lnTo>
                  <a:lnTo>
                    <a:pt x="126" y="162"/>
                  </a:lnTo>
                  <a:lnTo>
                    <a:pt x="125" y="162"/>
                  </a:lnTo>
                  <a:lnTo>
                    <a:pt x="124" y="161"/>
                  </a:lnTo>
                  <a:lnTo>
                    <a:pt x="124" y="160"/>
                  </a:lnTo>
                  <a:lnTo>
                    <a:pt x="122" y="160"/>
                  </a:lnTo>
                  <a:lnTo>
                    <a:pt x="122" y="159"/>
                  </a:lnTo>
                  <a:lnTo>
                    <a:pt x="122" y="157"/>
                  </a:lnTo>
                  <a:lnTo>
                    <a:pt x="121" y="155"/>
                  </a:lnTo>
                  <a:lnTo>
                    <a:pt x="120" y="155"/>
                  </a:lnTo>
                  <a:lnTo>
                    <a:pt x="120" y="154"/>
                  </a:lnTo>
                  <a:lnTo>
                    <a:pt x="119" y="154"/>
                  </a:lnTo>
                  <a:lnTo>
                    <a:pt x="119" y="153"/>
                  </a:lnTo>
                  <a:lnTo>
                    <a:pt x="118" y="153"/>
                  </a:lnTo>
                  <a:lnTo>
                    <a:pt x="118" y="153"/>
                  </a:lnTo>
                  <a:lnTo>
                    <a:pt x="117" y="153"/>
                  </a:lnTo>
                  <a:lnTo>
                    <a:pt x="117" y="151"/>
                  </a:lnTo>
                  <a:lnTo>
                    <a:pt x="115" y="151"/>
                  </a:lnTo>
                  <a:lnTo>
                    <a:pt x="117" y="151"/>
                  </a:lnTo>
                  <a:lnTo>
                    <a:pt x="115" y="151"/>
                  </a:lnTo>
                  <a:lnTo>
                    <a:pt x="114" y="150"/>
                  </a:lnTo>
                  <a:lnTo>
                    <a:pt x="114" y="149"/>
                  </a:lnTo>
                  <a:lnTo>
                    <a:pt x="114" y="148"/>
                  </a:lnTo>
                  <a:lnTo>
                    <a:pt x="113" y="148"/>
                  </a:lnTo>
                  <a:lnTo>
                    <a:pt x="112" y="148"/>
                  </a:lnTo>
                  <a:lnTo>
                    <a:pt x="113" y="148"/>
                  </a:lnTo>
                  <a:lnTo>
                    <a:pt x="113" y="148"/>
                  </a:lnTo>
                  <a:lnTo>
                    <a:pt x="112" y="148"/>
                  </a:lnTo>
                  <a:lnTo>
                    <a:pt x="112" y="147"/>
                  </a:lnTo>
                  <a:lnTo>
                    <a:pt x="113" y="147"/>
                  </a:lnTo>
                  <a:lnTo>
                    <a:pt x="113" y="145"/>
                  </a:lnTo>
                  <a:lnTo>
                    <a:pt x="114" y="145"/>
                  </a:lnTo>
                  <a:lnTo>
                    <a:pt x="114" y="144"/>
                  </a:lnTo>
                  <a:lnTo>
                    <a:pt x="113" y="144"/>
                  </a:lnTo>
                  <a:lnTo>
                    <a:pt x="113" y="145"/>
                  </a:lnTo>
                  <a:lnTo>
                    <a:pt x="112" y="145"/>
                  </a:lnTo>
                  <a:lnTo>
                    <a:pt x="111" y="145"/>
                  </a:lnTo>
                  <a:lnTo>
                    <a:pt x="109" y="144"/>
                  </a:lnTo>
                  <a:lnTo>
                    <a:pt x="108" y="144"/>
                  </a:lnTo>
                  <a:lnTo>
                    <a:pt x="107" y="144"/>
                  </a:lnTo>
                  <a:lnTo>
                    <a:pt x="106" y="144"/>
                  </a:lnTo>
                  <a:lnTo>
                    <a:pt x="106" y="143"/>
                  </a:lnTo>
                  <a:lnTo>
                    <a:pt x="106" y="142"/>
                  </a:lnTo>
                  <a:lnTo>
                    <a:pt x="106" y="141"/>
                  </a:lnTo>
                  <a:lnTo>
                    <a:pt x="107" y="140"/>
                  </a:lnTo>
                  <a:lnTo>
                    <a:pt x="106" y="140"/>
                  </a:lnTo>
                  <a:lnTo>
                    <a:pt x="105" y="140"/>
                  </a:lnTo>
                  <a:lnTo>
                    <a:pt x="105" y="138"/>
                  </a:lnTo>
                  <a:lnTo>
                    <a:pt x="104" y="137"/>
                  </a:lnTo>
                  <a:lnTo>
                    <a:pt x="104" y="136"/>
                  </a:lnTo>
                  <a:lnTo>
                    <a:pt x="102" y="136"/>
                  </a:lnTo>
                  <a:lnTo>
                    <a:pt x="101" y="135"/>
                  </a:lnTo>
                  <a:lnTo>
                    <a:pt x="100" y="132"/>
                  </a:lnTo>
                  <a:lnTo>
                    <a:pt x="100" y="131"/>
                  </a:lnTo>
                  <a:lnTo>
                    <a:pt x="100" y="130"/>
                  </a:lnTo>
                  <a:lnTo>
                    <a:pt x="99" y="129"/>
                  </a:lnTo>
                  <a:lnTo>
                    <a:pt x="98" y="128"/>
                  </a:lnTo>
                  <a:lnTo>
                    <a:pt x="96" y="128"/>
                  </a:lnTo>
                  <a:lnTo>
                    <a:pt x="96" y="127"/>
                  </a:lnTo>
                  <a:lnTo>
                    <a:pt x="96" y="125"/>
                  </a:lnTo>
                  <a:lnTo>
                    <a:pt x="95" y="125"/>
                  </a:lnTo>
                  <a:lnTo>
                    <a:pt x="94" y="125"/>
                  </a:lnTo>
                  <a:lnTo>
                    <a:pt x="93" y="124"/>
                  </a:lnTo>
                  <a:lnTo>
                    <a:pt x="93" y="125"/>
                  </a:lnTo>
                  <a:lnTo>
                    <a:pt x="92" y="124"/>
                  </a:lnTo>
                  <a:lnTo>
                    <a:pt x="91" y="124"/>
                  </a:lnTo>
                  <a:lnTo>
                    <a:pt x="91" y="123"/>
                  </a:lnTo>
                  <a:lnTo>
                    <a:pt x="91" y="122"/>
                  </a:lnTo>
                  <a:lnTo>
                    <a:pt x="91" y="123"/>
                  </a:lnTo>
                  <a:lnTo>
                    <a:pt x="89" y="123"/>
                  </a:lnTo>
                  <a:lnTo>
                    <a:pt x="89" y="123"/>
                  </a:lnTo>
                  <a:lnTo>
                    <a:pt x="88" y="123"/>
                  </a:lnTo>
                  <a:lnTo>
                    <a:pt x="87" y="123"/>
                  </a:lnTo>
                  <a:lnTo>
                    <a:pt x="86" y="123"/>
                  </a:lnTo>
                  <a:lnTo>
                    <a:pt x="85" y="123"/>
                  </a:lnTo>
                  <a:lnTo>
                    <a:pt x="83" y="122"/>
                  </a:lnTo>
                  <a:lnTo>
                    <a:pt x="82" y="122"/>
                  </a:lnTo>
                  <a:lnTo>
                    <a:pt x="82" y="121"/>
                  </a:lnTo>
                  <a:lnTo>
                    <a:pt x="81" y="122"/>
                  </a:lnTo>
                  <a:lnTo>
                    <a:pt x="81" y="121"/>
                  </a:lnTo>
                  <a:lnTo>
                    <a:pt x="80" y="121"/>
                  </a:lnTo>
                  <a:lnTo>
                    <a:pt x="79" y="121"/>
                  </a:lnTo>
                  <a:lnTo>
                    <a:pt x="79" y="119"/>
                  </a:lnTo>
                  <a:lnTo>
                    <a:pt x="78" y="119"/>
                  </a:lnTo>
                  <a:lnTo>
                    <a:pt x="78" y="121"/>
                  </a:lnTo>
                  <a:lnTo>
                    <a:pt x="76" y="121"/>
                  </a:lnTo>
                  <a:lnTo>
                    <a:pt x="75" y="119"/>
                  </a:lnTo>
                  <a:lnTo>
                    <a:pt x="74" y="119"/>
                  </a:lnTo>
                  <a:lnTo>
                    <a:pt x="73" y="119"/>
                  </a:lnTo>
                  <a:lnTo>
                    <a:pt x="74" y="119"/>
                  </a:lnTo>
                  <a:lnTo>
                    <a:pt x="74" y="117"/>
                  </a:lnTo>
                  <a:lnTo>
                    <a:pt x="73" y="117"/>
                  </a:lnTo>
                  <a:lnTo>
                    <a:pt x="73" y="118"/>
                  </a:lnTo>
                  <a:lnTo>
                    <a:pt x="73" y="119"/>
                  </a:lnTo>
                  <a:lnTo>
                    <a:pt x="72" y="119"/>
                  </a:lnTo>
                  <a:lnTo>
                    <a:pt x="72" y="118"/>
                  </a:lnTo>
                  <a:lnTo>
                    <a:pt x="70" y="117"/>
                  </a:lnTo>
                  <a:lnTo>
                    <a:pt x="69" y="117"/>
                  </a:lnTo>
                  <a:lnTo>
                    <a:pt x="69" y="118"/>
                  </a:lnTo>
                  <a:lnTo>
                    <a:pt x="68" y="118"/>
                  </a:lnTo>
                  <a:lnTo>
                    <a:pt x="68" y="117"/>
                  </a:lnTo>
                  <a:lnTo>
                    <a:pt x="67" y="116"/>
                  </a:lnTo>
                  <a:lnTo>
                    <a:pt x="67" y="115"/>
                  </a:lnTo>
                  <a:lnTo>
                    <a:pt x="67" y="116"/>
                  </a:lnTo>
                  <a:lnTo>
                    <a:pt x="67" y="117"/>
                  </a:lnTo>
                  <a:lnTo>
                    <a:pt x="67" y="118"/>
                  </a:lnTo>
                  <a:lnTo>
                    <a:pt x="66" y="118"/>
                  </a:lnTo>
                  <a:lnTo>
                    <a:pt x="66" y="117"/>
                  </a:lnTo>
                  <a:lnTo>
                    <a:pt x="66" y="116"/>
                  </a:lnTo>
                  <a:lnTo>
                    <a:pt x="65" y="116"/>
                  </a:lnTo>
                  <a:lnTo>
                    <a:pt x="65" y="117"/>
                  </a:lnTo>
                  <a:lnTo>
                    <a:pt x="66" y="117"/>
                  </a:lnTo>
                  <a:lnTo>
                    <a:pt x="66" y="118"/>
                  </a:lnTo>
                  <a:lnTo>
                    <a:pt x="66" y="119"/>
                  </a:lnTo>
                  <a:lnTo>
                    <a:pt x="67" y="119"/>
                  </a:lnTo>
                  <a:lnTo>
                    <a:pt x="67" y="121"/>
                  </a:lnTo>
                  <a:lnTo>
                    <a:pt x="67" y="119"/>
                  </a:lnTo>
                  <a:lnTo>
                    <a:pt x="66" y="119"/>
                  </a:lnTo>
                  <a:lnTo>
                    <a:pt x="66" y="119"/>
                  </a:lnTo>
                  <a:lnTo>
                    <a:pt x="65" y="119"/>
                  </a:lnTo>
                  <a:lnTo>
                    <a:pt x="65" y="119"/>
                  </a:lnTo>
                  <a:lnTo>
                    <a:pt x="65" y="119"/>
                  </a:lnTo>
                  <a:lnTo>
                    <a:pt x="63" y="119"/>
                  </a:lnTo>
                  <a:lnTo>
                    <a:pt x="63" y="118"/>
                  </a:lnTo>
                  <a:lnTo>
                    <a:pt x="63" y="117"/>
                  </a:lnTo>
                  <a:lnTo>
                    <a:pt x="63" y="118"/>
                  </a:lnTo>
                  <a:lnTo>
                    <a:pt x="63" y="119"/>
                  </a:lnTo>
                  <a:lnTo>
                    <a:pt x="62" y="118"/>
                  </a:lnTo>
                  <a:lnTo>
                    <a:pt x="61" y="118"/>
                  </a:lnTo>
                  <a:lnTo>
                    <a:pt x="62" y="118"/>
                  </a:lnTo>
                  <a:lnTo>
                    <a:pt x="62" y="119"/>
                  </a:lnTo>
                  <a:lnTo>
                    <a:pt x="62" y="119"/>
                  </a:lnTo>
                  <a:lnTo>
                    <a:pt x="61" y="119"/>
                  </a:lnTo>
                  <a:lnTo>
                    <a:pt x="61" y="119"/>
                  </a:lnTo>
                  <a:lnTo>
                    <a:pt x="60" y="119"/>
                  </a:lnTo>
                  <a:lnTo>
                    <a:pt x="56" y="119"/>
                  </a:lnTo>
                  <a:lnTo>
                    <a:pt x="55" y="118"/>
                  </a:lnTo>
                  <a:lnTo>
                    <a:pt x="55" y="117"/>
                  </a:lnTo>
                  <a:lnTo>
                    <a:pt x="54" y="116"/>
                  </a:lnTo>
                  <a:lnTo>
                    <a:pt x="53" y="115"/>
                  </a:lnTo>
                  <a:lnTo>
                    <a:pt x="52" y="115"/>
                  </a:lnTo>
                  <a:lnTo>
                    <a:pt x="52" y="116"/>
                  </a:lnTo>
                  <a:lnTo>
                    <a:pt x="53" y="116"/>
                  </a:lnTo>
                  <a:lnTo>
                    <a:pt x="54" y="117"/>
                  </a:lnTo>
                  <a:lnTo>
                    <a:pt x="55" y="119"/>
                  </a:lnTo>
                  <a:lnTo>
                    <a:pt x="55" y="119"/>
                  </a:lnTo>
                  <a:lnTo>
                    <a:pt x="55" y="121"/>
                  </a:lnTo>
                  <a:lnTo>
                    <a:pt x="56" y="121"/>
                  </a:lnTo>
                  <a:lnTo>
                    <a:pt x="57" y="123"/>
                  </a:lnTo>
                  <a:lnTo>
                    <a:pt x="57" y="124"/>
                  </a:lnTo>
                  <a:lnTo>
                    <a:pt x="56" y="124"/>
                  </a:lnTo>
                  <a:lnTo>
                    <a:pt x="56" y="123"/>
                  </a:lnTo>
                  <a:lnTo>
                    <a:pt x="55" y="123"/>
                  </a:lnTo>
                  <a:lnTo>
                    <a:pt x="54" y="123"/>
                  </a:lnTo>
                  <a:lnTo>
                    <a:pt x="55" y="123"/>
                  </a:lnTo>
                  <a:lnTo>
                    <a:pt x="56" y="123"/>
                  </a:lnTo>
                  <a:lnTo>
                    <a:pt x="56" y="124"/>
                  </a:lnTo>
                  <a:lnTo>
                    <a:pt x="55" y="125"/>
                  </a:lnTo>
                  <a:lnTo>
                    <a:pt x="54" y="124"/>
                  </a:lnTo>
                  <a:lnTo>
                    <a:pt x="53" y="124"/>
                  </a:lnTo>
                  <a:lnTo>
                    <a:pt x="52" y="124"/>
                  </a:lnTo>
                  <a:lnTo>
                    <a:pt x="50" y="124"/>
                  </a:lnTo>
                  <a:lnTo>
                    <a:pt x="49" y="124"/>
                  </a:lnTo>
                  <a:lnTo>
                    <a:pt x="48" y="124"/>
                  </a:lnTo>
                  <a:lnTo>
                    <a:pt x="48" y="123"/>
                  </a:lnTo>
                  <a:lnTo>
                    <a:pt x="48" y="122"/>
                  </a:lnTo>
                  <a:lnTo>
                    <a:pt x="47" y="122"/>
                  </a:lnTo>
                  <a:lnTo>
                    <a:pt x="46" y="122"/>
                  </a:lnTo>
                  <a:lnTo>
                    <a:pt x="46" y="123"/>
                  </a:lnTo>
                  <a:lnTo>
                    <a:pt x="47" y="123"/>
                  </a:lnTo>
                  <a:lnTo>
                    <a:pt x="48" y="124"/>
                  </a:lnTo>
                  <a:lnTo>
                    <a:pt x="49" y="124"/>
                  </a:lnTo>
                  <a:lnTo>
                    <a:pt x="49" y="125"/>
                  </a:lnTo>
                  <a:lnTo>
                    <a:pt x="50" y="125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9"/>
                  </a:lnTo>
                  <a:lnTo>
                    <a:pt x="50" y="129"/>
                  </a:lnTo>
                  <a:lnTo>
                    <a:pt x="46" y="129"/>
                  </a:lnTo>
                  <a:lnTo>
                    <a:pt x="44" y="129"/>
                  </a:lnTo>
                  <a:lnTo>
                    <a:pt x="43" y="129"/>
                  </a:lnTo>
                  <a:lnTo>
                    <a:pt x="39" y="130"/>
                  </a:lnTo>
                  <a:lnTo>
                    <a:pt x="37" y="130"/>
                  </a:lnTo>
                  <a:lnTo>
                    <a:pt x="36" y="130"/>
                  </a:lnTo>
                  <a:lnTo>
                    <a:pt x="33" y="129"/>
                  </a:lnTo>
                  <a:lnTo>
                    <a:pt x="33" y="129"/>
                  </a:lnTo>
                  <a:lnTo>
                    <a:pt x="33" y="130"/>
                  </a:lnTo>
                  <a:lnTo>
                    <a:pt x="31" y="130"/>
                  </a:lnTo>
                  <a:lnTo>
                    <a:pt x="30" y="130"/>
                  </a:lnTo>
                  <a:lnTo>
                    <a:pt x="29" y="130"/>
                  </a:lnTo>
                  <a:lnTo>
                    <a:pt x="28" y="130"/>
                  </a:lnTo>
                  <a:lnTo>
                    <a:pt x="28" y="128"/>
                  </a:lnTo>
                  <a:lnTo>
                    <a:pt x="27" y="127"/>
                  </a:lnTo>
                  <a:lnTo>
                    <a:pt x="26" y="128"/>
                  </a:lnTo>
                  <a:lnTo>
                    <a:pt x="24" y="128"/>
                  </a:lnTo>
                  <a:lnTo>
                    <a:pt x="23" y="128"/>
                  </a:lnTo>
                  <a:lnTo>
                    <a:pt x="23" y="129"/>
                  </a:lnTo>
                  <a:lnTo>
                    <a:pt x="24" y="128"/>
                  </a:lnTo>
                  <a:lnTo>
                    <a:pt x="26" y="128"/>
                  </a:lnTo>
                  <a:lnTo>
                    <a:pt x="27" y="128"/>
                  </a:lnTo>
                  <a:lnTo>
                    <a:pt x="28" y="128"/>
                  </a:lnTo>
                  <a:lnTo>
                    <a:pt x="28" y="129"/>
                  </a:lnTo>
                  <a:lnTo>
                    <a:pt x="28" y="130"/>
                  </a:lnTo>
                  <a:lnTo>
                    <a:pt x="29" y="131"/>
                  </a:lnTo>
                  <a:lnTo>
                    <a:pt x="30" y="131"/>
                  </a:lnTo>
                  <a:lnTo>
                    <a:pt x="33" y="130"/>
                  </a:lnTo>
                  <a:lnTo>
                    <a:pt x="33" y="130"/>
                  </a:lnTo>
                  <a:lnTo>
                    <a:pt x="34" y="130"/>
                  </a:lnTo>
                  <a:lnTo>
                    <a:pt x="35" y="131"/>
                  </a:lnTo>
                  <a:lnTo>
                    <a:pt x="37" y="132"/>
                  </a:lnTo>
                  <a:lnTo>
                    <a:pt x="40" y="132"/>
                  </a:lnTo>
                  <a:lnTo>
                    <a:pt x="41" y="134"/>
                  </a:lnTo>
                  <a:lnTo>
                    <a:pt x="43" y="136"/>
                  </a:lnTo>
                  <a:lnTo>
                    <a:pt x="44" y="137"/>
                  </a:lnTo>
                  <a:lnTo>
                    <a:pt x="46" y="138"/>
                  </a:lnTo>
                  <a:lnTo>
                    <a:pt x="47" y="138"/>
                  </a:lnTo>
                  <a:lnTo>
                    <a:pt x="47" y="140"/>
                  </a:lnTo>
                  <a:lnTo>
                    <a:pt x="47" y="142"/>
                  </a:lnTo>
                  <a:lnTo>
                    <a:pt x="47" y="143"/>
                  </a:lnTo>
                  <a:lnTo>
                    <a:pt x="46" y="143"/>
                  </a:lnTo>
                  <a:lnTo>
                    <a:pt x="46" y="144"/>
                  </a:lnTo>
                  <a:lnTo>
                    <a:pt x="44" y="144"/>
                  </a:lnTo>
                  <a:lnTo>
                    <a:pt x="43" y="144"/>
                  </a:lnTo>
                  <a:lnTo>
                    <a:pt x="42" y="144"/>
                  </a:lnTo>
                  <a:lnTo>
                    <a:pt x="42" y="145"/>
                  </a:lnTo>
                  <a:lnTo>
                    <a:pt x="40" y="145"/>
                  </a:lnTo>
                  <a:lnTo>
                    <a:pt x="39" y="145"/>
                  </a:lnTo>
                  <a:lnTo>
                    <a:pt x="39" y="147"/>
                  </a:lnTo>
                  <a:lnTo>
                    <a:pt x="37" y="147"/>
                  </a:lnTo>
                  <a:lnTo>
                    <a:pt x="37" y="148"/>
                  </a:lnTo>
                  <a:lnTo>
                    <a:pt x="36" y="148"/>
                  </a:lnTo>
                  <a:lnTo>
                    <a:pt x="34" y="148"/>
                  </a:lnTo>
                  <a:lnTo>
                    <a:pt x="33" y="148"/>
                  </a:lnTo>
                  <a:lnTo>
                    <a:pt x="33" y="149"/>
                  </a:lnTo>
                  <a:lnTo>
                    <a:pt x="31" y="149"/>
                  </a:lnTo>
                  <a:lnTo>
                    <a:pt x="30" y="148"/>
                  </a:lnTo>
                  <a:lnTo>
                    <a:pt x="29" y="148"/>
                  </a:lnTo>
                  <a:lnTo>
                    <a:pt x="28" y="148"/>
                  </a:lnTo>
                  <a:lnTo>
                    <a:pt x="27" y="148"/>
                  </a:lnTo>
                  <a:lnTo>
                    <a:pt x="26" y="147"/>
                  </a:lnTo>
                  <a:lnTo>
                    <a:pt x="24" y="147"/>
                  </a:lnTo>
                  <a:lnTo>
                    <a:pt x="23" y="147"/>
                  </a:lnTo>
                  <a:lnTo>
                    <a:pt x="21" y="148"/>
                  </a:lnTo>
                  <a:lnTo>
                    <a:pt x="20" y="148"/>
                  </a:lnTo>
                  <a:lnTo>
                    <a:pt x="18" y="148"/>
                  </a:lnTo>
                  <a:lnTo>
                    <a:pt x="17" y="148"/>
                  </a:lnTo>
                  <a:lnTo>
                    <a:pt x="16" y="148"/>
                  </a:lnTo>
                  <a:lnTo>
                    <a:pt x="15" y="148"/>
                  </a:lnTo>
                  <a:lnTo>
                    <a:pt x="14" y="148"/>
                  </a:lnTo>
                  <a:lnTo>
                    <a:pt x="13" y="148"/>
                  </a:lnTo>
                  <a:lnTo>
                    <a:pt x="11" y="148"/>
                  </a:lnTo>
                  <a:lnTo>
                    <a:pt x="10" y="148"/>
                  </a:lnTo>
                  <a:lnTo>
                    <a:pt x="10" y="147"/>
                  </a:lnTo>
                  <a:lnTo>
                    <a:pt x="9" y="147"/>
                  </a:lnTo>
                  <a:lnTo>
                    <a:pt x="8" y="147"/>
                  </a:lnTo>
                  <a:lnTo>
                    <a:pt x="7" y="147"/>
                  </a:lnTo>
                  <a:lnTo>
                    <a:pt x="5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7"/>
                  </a:lnTo>
                  <a:lnTo>
                    <a:pt x="2" y="145"/>
                  </a:lnTo>
                  <a:lnTo>
                    <a:pt x="2" y="143"/>
                  </a:lnTo>
                  <a:lnTo>
                    <a:pt x="2" y="140"/>
                  </a:lnTo>
                  <a:lnTo>
                    <a:pt x="2" y="136"/>
                  </a:lnTo>
                  <a:lnTo>
                    <a:pt x="2" y="132"/>
                  </a:lnTo>
                  <a:lnTo>
                    <a:pt x="2" y="128"/>
                  </a:lnTo>
                  <a:lnTo>
                    <a:pt x="2" y="124"/>
                  </a:lnTo>
                  <a:lnTo>
                    <a:pt x="2" y="123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2"/>
                  </a:lnTo>
                  <a:lnTo>
                    <a:pt x="2" y="111"/>
                  </a:lnTo>
                  <a:lnTo>
                    <a:pt x="2" y="109"/>
                  </a:lnTo>
                  <a:lnTo>
                    <a:pt x="2" y="105"/>
                  </a:lnTo>
                  <a:lnTo>
                    <a:pt x="2" y="104"/>
                  </a:lnTo>
                  <a:lnTo>
                    <a:pt x="1" y="103"/>
                  </a:lnTo>
                  <a:lnTo>
                    <a:pt x="1" y="102"/>
                  </a:lnTo>
                  <a:lnTo>
                    <a:pt x="0" y="102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1" y="98"/>
                  </a:lnTo>
                  <a:lnTo>
                    <a:pt x="1" y="97"/>
                  </a:lnTo>
                  <a:lnTo>
                    <a:pt x="1" y="96"/>
                  </a:lnTo>
                  <a:lnTo>
                    <a:pt x="2" y="96"/>
                  </a:lnTo>
                  <a:lnTo>
                    <a:pt x="1" y="95"/>
                  </a:lnTo>
                  <a:lnTo>
                    <a:pt x="2" y="95"/>
                  </a:lnTo>
                  <a:lnTo>
                    <a:pt x="1" y="95"/>
                  </a:lnTo>
                  <a:lnTo>
                    <a:pt x="2" y="95"/>
                  </a:lnTo>
                  <a:lnTo>
                    <a:pt x="2" y="93"/>
                  </a:lnTo>
                  <a:lnTo>
                    <a:pt x="2" y="92"/>
                  </a:lnTo>
                  <a:lnTo>
                    <a:pt x="2" y="91"/>
                  </a:lnTo>
                  <a:lnTo>
                    <a:pt x="2" y="88"/>
                  </a:lnTo>
                  <a:lnTo>
                    <a:pt x="2" y="84"/>
                  </a:lnTo>
                  <a:lnTo>
                    <a:pt x="2" y="79"/>
                  </a:lnTo>
                  <a:lnTo>
                    <a:pt x="2" y="75"/>
                  </a:lnTo>
                  <a:lnTo>
                    <a:pt x="2" y="71"/>
                  </a:lnTo>
                  <a:lnTo>
                    <a:pt x="2" y="67"/>
                  </a:lnTo>
                  <a:lnTo>
                    <a:pt x="2" y="63"/>
                  </a:lnTo>
                  <a:lnTo>
                    <a:pt x="2" y="62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2" y="45"/>
                  </a:lnTo>
                  <a:lnTo>
                    <a:pt x="2" y="41"/>
                  </a:lnTo>
                  <a:lnTo>
                    <a:pt x="2" y="34"/>
                  </a:lnTo>
                  <a:lnTo>
                    <a:pt x="2" y="31"/>
                  </a:lnTo>
                  <a:lnTo>
                    <a:pt x="2" y="27"/>
                  </a:lnTo>
                  <a:lnTo>
                    <a:pt x="2" y="24"/>
                  </a:lnTo>
                  <a:lnTo>
                    <a:pt x="3" y="22"/>
                  </a:lnTo>
                  <a:lnTo>
                    <a:pt x="4" y="24"/>
                  </a:lnTo>
                  <a:close/>
                  <a:moveTo>
                    <a:pt x="189" y="25"/>
                  </a:moveTo>
                  <a:lnTo>
                    <a:pt x="189" y="26"/>
                  </a:lnTo>
                  <a:lnTo>
                    <a:pt x="190" y="26"/>
                  </a:lnTo>
                  <a:lnTo>
                    <a:pt x="191" y="27"/>
                  </a:lnTo>
                  <a:lnTo>
                    <a:pt x="192" y="27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5" y="28"/>
                  </a:lnTo>
                  <a:lnTo>
                    <a:pt x="196" y="30"/>
                  </a:lnTo>
                  <a:lnTo>
                    <a:pt x="197" y="30"/>
                  </a:lnTo>
                  <a:lnTo>
                    <a:pt x="198" y="31"/>
                  </a:lnTo>
                  <a:lnTo>
                    <a:pt x="199" y="31"/>
                  </a:lnTo>
                  <a:lnTo>
                    <a:pt x="199" y="32"/>
                  </a:lnTo>
                  <a:lnTo>
                    <a:pt x="200" y="32"/>
                  </a:lnTo>
                  <a:lnTo>
                    <a:pt x="202" y="32"/>
                  </a:lnTo>
                  <a:lnTo>
                    <a:pt x="202" y="33"/>
                  </a:lnTo>
                  <a:lnTo>
                    <a:pt x="203" y="33"/>
                  </a:lnTo>
                  <a:lnTo>
                    <a:pt x="203" y="34"/>
                  </a:lnTo>
                  <a:lnTo>
                    <a:pt x="203" y="33"/>
                  </a:lnTo>
                  <a:lnTo>
                    <a:pt x="203" y="34"/>
                  </a:lnTo>
                  <a:lnTo>
                    <a:pt x="204" y="34"/>
                  </a:lnTo>
                  <a:lnTo>
                    <a:pt x="204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6" y="34"/>
                  </a:lnTo>
                  <a:lnTo>
                    <a:pt x="208" y="34"/>
                  </a:lnTo>
                  <a:lnTo>
                    <a:pt x="208" y="35"/>
                  </a:lnTo>
                  <a:lnTo>
                    <a:pt x="209" y="37"/>
                  </a:lnTo>
                  <a:lnTo>
                    <a:pt x="210" y="38"/>
                  </a:lnTo>
                  <a:lnTo>
                    <a:pt x="211" y="39"/>
                  </a:lnTo>
                  <a:lnTo>
                    <a:pt x="212" y="40"/>
                  </a:lnTo>
                  <a:lnTo>
                    <a:pt x="213" y="40"/>
                  </a:lnTo>
                  <a:lnTo>
                    <a:pt x="213" y="41"/>
                  </a:lnTo>
                  <a:lnTo>
                    <a:pt x="215" y="41"/>
                  </a:lnTo>
                  <a:lnTo>
                    <a:pt x="215" y="43"/>
                  </a:lnTo>
                  <a:lnTo>
                    <a:pt x="216" y="43"/>
                  </a:lnTo>
                  <a:lnTo>
                    <a:pt x="217" y="43"/>
                  </a:lnTo>
                  <a:lnTo>
                    <a:pt x="217" y="44"/>
                  </a:lnTo>
                  <a:lnTo>
                    <a:pt x="217" y="45"/>
                  </a:lnTo>
                  <a:lnTo>
                    <a:pt x="217" y="46"/>
                  </a:lnTo>
                  <a:lnTo>
                    <a:pt x="218" y="46"/>
                  </a:lnTo>
                  <a:lnTo>
                    <a:pt x="219" y="46"/>
                  </a:lnTo>
                  <a:lnTo>
                    <a:pt x="221" y="47"/>
                  </a:lnTo>
                  <a:lnTo>
                    <a:pt x="222" y="47"/>
                  </a:lnTo>
                  <a:lnTo>
                    <a:pt x="223" y="47"/>
                  </a:lnTo>
                  <a:lnTo>
                    <a:pt x="223" y="48"/>
                  </a:lnTo>
                  <a:lnTo>
                    <a:pt x="223" y="50"/>
                  </a:lnTo>
                  <a:lnTo>
                    <a:pt x="224" y="50"/>
                  </a:lnTo>
                  <a:lnTo>
                    <a:pt x="225" y="48"/>
                  </a:lnTo>
                  <a:lnTo>
                    <a:pt x="225" y="50"/>
                  </a:lnTo>
                  <a:lnTo>
                    <a:pt x="225" y="51"/>
                  </a:lnTo>
                  <a:lnTo>
                    <a:pt x="226" y="51"/>
                  </a:lnTo>
                  <a:lnTo>
                    <a:pt x="226" y="52"/>
                  </a:lnTo>
                  <a:lnTo>
                    <a:pt x="226" y="53"/>
                  </a:lnTo>
                  <a:lnTo>
                    <a:pt x="228" y="53"/>
                  </a:lnTo>
                  <a:lnTo>
                    <a:pt x="229" y="54"/>
                  </a:lnTo>
                  <a:lnTo>
                    <a:pt x="229" y="56"/>
                  </a:lnTo>
                  <a:lnTo>
                    <a:pt x="229" y="57"/>
                  </a:lnTo>
                  <a:lnTo>
                    <a:pt x="228" y="57"/>
                  </a:lnTo>
                  <a:lnTo>
                    <a:pt x="226" y="58"/>
                  </a:lnTo>
                  <a:lnTo>
                    <a:pt x="226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8" y="62"/>
                  </a:lnTo>
                  <a:lnTo>
                    <a:pt x="226" y="62"/>
                  </a:lnTo>
                  <a:lnTo>
                    <a:pt x="226" y="63"/>
                  </a:lnTo>
                  <a:lnTo>
                    <a:pt x="225" y="63"/>
                  </a:lnTo>
                  <a:lnTo>
                    <a:pt x="225" y="64"/>
                  </a:lnTo>
                  <a:lnTo>
                    <a:pt x="224" y="64"/>
                  </a:lnTo>
                  <a:lnTo>
                    <a:pt x="224" y="65"/>
                  </a:lnTo>
                  <a:lnTo>
                    <a:pt x="224" y="64"/>
                  </a:lnTo>
                  <a:lnTo>
                    <a:pt x="223" y="64"/>
                  </a:lnTo>
                  <a:lnTo>
                    <a:pt x="223" y="63"/>
                  </a:lnTo>
                  <a:lnTo>
                    <a:pt x="222" y="63"/>
                  </a:lnTo>
                  <a:lnTo>
                    <a:pt x="221" y="62"/>
                  </a:lnTo>
                  <a:lnTo>
                    <a:pt x="221" y="60"/>
                  </a:lnTo>
                  <a:lnTo>
                    <a:pt x="219" y="60"/>
                  </a:lnTo>
                  <a:lnTo>
                    <a:pt x="219" y="59"/>
                  </a:lnTo>
                  <a:lnTo>
                    <a:pt x="219" y="58"/>
                  </a:lnTo>
                  <a:lnTo>
                    <a:pt x="219" y="57"/>
                  </a:lnTo>
                  <a:lnTo>
                    <a:pt x="221" y="54"/>
                  </a:lnTo>
                  <a:lnTo>
                    <a:pt x="219" y="54"/>
                  </a:lnTo>
                  <a:lnTo>
                    <a:pt x="221" y="54"/>
                  </a:lnTo>
                  <a:lnTo>
                    <a:pt x="219" y="53"/>
                  </a:lnTo>
                  <a:lnTo>
                    <a:pt x="221" y="53"/>
                  </a:lnTo>
                  <a:lnTo>
                    <a:pt x="219" y="52"/>
                  </a:lnTo>
                  <a:lnTo>
                    <a:pt x="218" y="50"/>
                  </a:lnTo>
                  <a:lnTo>
                    <a:pt x="218" y="48"/>
                  </a:lnTo>
                  <a:lnTo>
                    <a:pt x="217" y="48"/>
                  </a:lnTo>
                  <a:lnTo>
                    <a:pt x="217" y="47"/>
                  </a:lnTo>
                  <a:lnTo>
                    <a:pt x="217" y="46"/>
                  </a:lnTo>
                  <a:lnTo>
                    <a:pt x="216" y="46"/>
                  </a:lnTo>
                  <a:lnTo>
                    <a:pt x="215" y="45"/>
                  </a:lnTo>
                  <a:lnTo>
                    <a:pt x="213" y="44"/>
                  </a:lnTo>
                  <a:lnTo>
                    <a:pt x="213" y="43"/>
                  </a:lnTo>
                  <a:lnTo>
                    <a:pt x="212" y="41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0" y="39"/>
                  </a:lnTo>
                  <a:lnTo>
                    <a:pt x="209" y="39"/>
                  </a:lnTo>
                  <a:lnTo>
                    <a:pt x="206" y="39"/>
                  </a:lnTo>
                  <a:lnTo>
                    <a:pt x="205" y="39"/>
                  </a:lnTo>
                  <a:lnTo>
                    <a:pt x="203" y="37"/>
                  </a:lnTo>
                  <a:lnTo>
                    <a:pt x="200" y="34"/>
                  </a:lnTo>
                  <a:lnTo>
                    <a:pt x="199" y="34"/>
                  </a:lnTo>
                  <a:lnTo>
                    <a:pt x="198" y="34"/>
                  </a:lnTo>
                  <a:lnTo>
                    <a:pt x="197" y="33"/>
                  </a:lnTo>
                  <a:lnTo>
                    <a:pt x="197" y="32"/>
                  </a:lnTo>
                  <a:lnTo>
                    <a:pt x="196" y="32"/>
                  </a:lnTo>
                  <a:lnTo>
                    <a:pt x="195" y="31"/>
                  </a:lnTo>
                  <a:lnTo>
                    <a:pt x="193" y="31"/>
                  </a:lnTo>
                  <a:lnTo>
                    <a:pt x="193" y="30"/>
                  </a:lnTo>
                  <a:lnTo>
                    <a:pt x="192" y="30"/>
                  </a:lnTo>
                  <a:lnTo>
                    <a:pt x="191" y="30"/>
                  </a:lnTo>
                  <a:lnTo>
                    <a:pt x="191" y="28"/>
                  </a:lnTo>
                  <a:lnTo>
                    <a:pt x="190" y="28"/>
                  </a:lnTo>
                  <a:lnTo>
                    <a:pt x="190" y="27"/>
                  </a:lnTo>
                  <a:lnTo>
                    <a:pt x="189" y="27"/>
                  </a:lnTo>
                  <a:lnTo>
                    <a:pt x="187" y="27"/>
                  </a:lnTo>
                  <a:lnTo>
                    <a:pt x="187" y="26"/>
                  </a:lnTo>
                  <a:lnTo>
                    <a:pt x="186" y="26"/>
                  </a:lnTo>
                  <a:lnTo>
                    <a:pt x="185" y="27"/>
                  </a:lnTo>
                  <a:lnTo>
                    <a:pt x="184" y="27"/>
                  </a:lnTo>
                  <a:lnTo>
                    <a:pt x="184" y="26"/>
                  </a:lnTo>
                  <a:lnTo>
                    <a:pt x="183" y="26"/>
                  </a:lnTo>
                  <a:lnTo>
                    <a:pt x="184" y="26"/>
                  </a:lnTo>
                  <a:lnTo>
                    <a:pt x="184" y="25"/>
                  </a:lnTo>
                  <a:lnTo>
                    <a:pt x="184" y="26"/>
                  </a:lnTo>
                  <a:lnTo>
                    <a:pt x="185" y="26"/>
                  </a:lnTo>
                  <a:lnTo>
                    <a:pt x="185" y="25"/>
                  </a:lnTo>
                  <a:lnTo>
                    <a:pt x="186" y="26"/>
                  </a:lnTo>
                  <a:lnTo>
                    <a:pt x="186" y="25"/>
                  </a:lnTo>
                  <a:lnTo>
                    <a:pt x="185" y="25"/>
                  </a:lnTo>
                  <a:lnTo>
                    <a:pt x="186" y="25"/>
                  </a:lnTo>
                  <a:lnTo>
                    <a:pt x="186" y="24"/>
                  </a:lnTo>
                  <a:lnTo>
                    <a:pt x="185" y="24"/>
                  </a:lnTo>
                  <a:lnTo>
                    <a:pt x="184" y="24"/>
                  </a:lnTo>
                  <a:lnTo>
                    <a:pt x="185" y="22"/>
                  </a:lnTo>
                  <a:lnTo>
                    <a:pt x="185" y="24"/>
                  </a:lnTo>
                  <a:lnTo>
                    <a:pt x="186" y="24"/>
                  </a:lnTo>
                  <a:lnTo>
                    <a:pt x="187" y="24"/>
                  </a:lnTo>
                  <a:lnTo>
                    <a:pt x="187" y="25"/>
                  </a:lnTo>
                  <a:lnTo>
                    <a:pt x="189" y="25"/>
                  </a:lnTo>
                  <a:close/>
                  <a:moveTo>
                    <a:pt x="174" y="19"/>
                  </a:moveTo>
                  <a:lnTo>
                    <a:pt x="174" y="20"/>
                  </a:lnTo>
                  <a:lnTo>
                    <a:pt x="176" y="20"/>
                  </a:lnTo>
                  <a:lnTo>
                    <a:pt x="177" y="20"/>
                  </a:lnTo>
                  <a:lnTo>
                    <a:pt x="178" y="21"/>
                  </a:lnTo>
                  <a:lnTo>
                    <a:pt x="178" y="22"/>
                  </a:lnTo>
                  <a:lnTo>
                    <a:pt x="178" y="24"/>
                  </a:lnTo>
                  <a:lnTo>
                    <a:pt x="178" y="25"/>
                  </a:lnTo>
                  <a:lnTo>
                    <a:pt x="177" y="25"/>
                  </a:lnTo>
                  <a:lnTo>
                    <a:pt x="176" y="25"/>
                  </a:lnTo>
                  <a:lnTo>
                    <a:pt x="174" y="25"/>
                  </a:lnTo>
                  <a:lnTo>
                    <a:pt x="174" y="25"/>
                  </a:lnTo>
                  <a:lnTo>
                    <a:pt x="173" y="25"/>
                  </a:lnTo>
                  <a:lnTo>
                    <a:pt x="172" y="24"/>
                  </a:lnTo>
                  <a:lnTo>
                    <a:pt x="172" y="22"/>
                  </a:lnTo>
                  <a:lnTo>
                    <a:pt x="171" y="21"/>
                  </a:lnTo>
                  <a:lnTo>
                    <a:pt x="170" y="21"/>
                  </a:lnTo>
                  <a:lnTo>
                    <a:pt x="170" y="20"/>
                  </a:lnTo>
                  <a:lnTo>
                    <a:pt x="170" y="21"/>
                  </a:lnTo>
                  <a:lnTo>
                    <a:pt x="170" y="20"/>
                  </a:lnTo>
                  <a:lnTo>
                    <a:pt x="171" y="20"/>
                  </a:lnTo>
                  <a:lnTo>
                    <a:pt x="172" y="20"/>
                  </a:lnTo>
                  <a:lnTo>
                    <a:pt x="172" y="19"/>
                  </a:lnTo>
                  <a:lnTo>
                    <a:pt x="173" y="19"/>
                  </a:lnTo>
                  <a:lnTo>
                    <a:pt x="174" y="19"/>
                  </a:lnTo>
                  <a:close/>
                  <a:moveTo>
                    <a:pt x="130" y="17"/>
                  </a:moveTo>
                  <a:lnTo>
                    <a:pt x="130" y="18"/>
                  </a:lnTo>
                  <a:lnTo>
                    <a:pt x="128" y="19"/>
                  </a:lnTo>
                  <a:lnTo>
                    <a:pt x="127" y="18"/>
                  </a:lnTo>
                  <a:lnTo>
                    <a:pt x="128" y="18"/>
                  </a:lnTo>
                  <a:lnTo>
                    <a:pt x="128" y="17"/>
                  </a:lnTo>
                  <a:lnTo>
                    <a:pt x="130" y="17"/>
                  </a:lnTo>
                  <a:close/>
                  <a:moveTo>
                    <a:pt x="112" y="11"/>
                  </a:moveTo>
                  <a:lnTo>
                    <a:pt x="113" y="11"/>
                  </a:lnTo>
                  <a:lnTo>
                    <a:pt x="117" y="11"/>
                  </a:lnTo>
                  <a:lnTo>
                    <a:pt x="117" y="12"/>
                  </a:lnTo>
                  <a:lnTo>
                    <a:pt x="118" y="12"/>
                  </a:lnTo>
                  <a:lnTo>
                    <a:pt x="118" y="11"/>
                  </a:lnTo>
                  <a:lnTo>
                    <a:pt x="118" y="12"/>
                  </a:lnTo>
                  <a:lnTo>
                    <a:pt x="118" y="12"/>
                  </a:lnTo>
                  <a:lnTo>
                    <a:pt x="119" y="12"/>
                  </a:lnTo>
                  <a:lnTo>
                    <a:pt x="120" y="12"/>
                  </a:lnTo>
                  <a:lnTo>
                    <a:pt x="121" y="12"/>
                  </a:lnTo>
                  <a:lnTo>
                    <a:pt x="121" y="13"/>
                  </a:lnTo>
                  <a:lnTo>
                    <a:pt x="121" y="12"/>
                  </a:lnTo>
                  <a:lnTo>
                    <a:pt x="121" y="11"/>
                  </a:lnTo>
                  <a:lnTo>
                    <a:pt x="120" y="11"/>
                  </a:lnTo>
                  <a:lnTo>
                    <a:pt x="121" y="11"/>
                  </a:lnTo>
                  <a:lnTo>
                    <a:pt x="121" y="12"/>
                  </a:lnTo>
                  <a:lnTo>
                    <a:pt x="121" y="13"/>
                  </a:lnTo>
                  <a:lnTo>
                    <a:pt x="120" y="13"/>
                  </a:lnTo>
                  <a:lnTo>
                    <a:pt x="119" y="13"/>
                  </a:lnTo>
                  <a:lnTo>
                    <a:pt x="120" y="13"/>
                  </a:lnTo>
                  <a:lnTo>
                    <a:pt x="119" y="13"/>
                  </a:lnTo>
                  <a:lnTo>
                    <a:pt x="118" y="14"/>
                  </a:lnTo>
                  <a:lnTo>
                    <a:pt x="118" y="15"/>
                  </a:lnTo>
                  <a:lnTo>
                    <a:pt x="118" y="15"/>
                  </a:lnTo>
                  <a:lnTo>
                    <a:pt x="117" y="15"/>
                  </a:lnTo>
                  <a:lnTo>
                    <a:pt x="117" y="14"/>
                  </a:lnTo>
                  <a:lnTo>
                    <a:pt x="117" y="15"/>
                  </a:lnTo>
                  <a:lnTo>
                    <a:pt x="115" y="15"/>
                  </a:lnTo>
                  <a:lnTo>
                    <a:pt x="114" y="15"/>
                  </a:lnTo>
                  <a:lnTo>
                    <a:pt x="113" y="15"/>
                  </a:lnTo>
                  <a:lnTo>
                    <a:pt x="111" y="15"/>
                  </a:lnTo>
                  <a:lnTo>
                    <a:pt x="111" y="14"/>
                  </a:lnTo>
                  <a:lnTo>
                    <a:pt x="111" y="15"/>
                  </a:lnTo>
                  <a:lnTo>
                    <a:pt x="109" y="14"/>
                  </a:lnTo>
                  <a:lnTo>
                    <a:pt x="108" y="14"/>
                  </a:lnTo>
                  <a:lnTo>
                    <a:pt x="108" y="15"/>
                  </a:lnTo>
                  <a:lnTo>
                    <a:pt x="107" y="15"/>
                  </a:lnTo>
                  <a:lnTo>
                    <a:pt x="106" y="15"/>
                  </a:lnTo>
                  <a:lnTo>
                    <a:pt x="106" y="17"/>
                  </a:lnTo>
                  <a:lnTo>
                    <a:pt x="106" y="15"/>
                  </a:lnTo>
                  <a:lnTo>
                    <a:pt x="105" y="15"/>
                  </a:lnTo>
                  <a:lnTo>
                    <a:pt x="105" y="14"/>
                  </a:lnTo>
                  <a:lnTo>
                    <a:pt x="106" y="14"/>
                  </a:lnTo>
                  <a:lnTo>
                    <a:pt x="107" y="14"/>
                  </a:lnTo>
                  <a:lnTo>
                    <a:pt x="107" y="13"/>
                  </a:lnTo>
                  <a:lnTo>
                    <a:pt x="106" y="12"/>
                  </a:lnTo>
                  <a:lnTo>
                    <a:pt x="107" y="12"/>
                  </a:lnTo>
                  <a:lnTo>
                    <a:pt x="107" y="11"/>
                  </a:lnTo>
                  <a:lnTo>
                    <a:pt x="108" y="11"/>
                  </a:lnTo>
                  <a:lnTo>
                    <a:pt x="109" y="11"/>
                  </a:lnTo>
                  <a:lnTo>
                    <a:pt x="109" y="12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2" y="11"/>
                  </a:lnTo>
                  <a:close/>
                  <a:moveTo>
                    <a:pt x="35" y="6"/>
                  </a:moveTo>
                  <a:lnTo>
                    <a:pt x="36" y="6"/>
                  </a:lnTo>
                  <a:lnTo>
                    <a:pt x="35" y="6"/>
                  </a:lnTo>
                  <a:close/>
                  <a:moveTo>
                    <a:pt x="170" y="6"/>
                  </a:moveTo>
                  <a:lnTo>
                    <a:pt x="171" y="6"/>
                  </a:lnTo>
                  <a:lnTo>
                    <a:pt x="171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close/>
                  <a:moveTo>
                    <a:pt x="161" y="0"/>
                  </a:moveTo>
                  <a:lnTo>
                    <a:pt x="163" y="0"/>
                  </a:lnTo>
                  <a:lnTo>
                    <a:pt x="163" y="1"/>
                  </a:lnTo>
                  <a:lnTo>
                    <a:pt x="164" y="1"/>
                  </a:lnTo>
                  <a:lnTo>
                    <a:pt x="165" y="1"/>
                  </a:lnTo>
                  <a:lnTo>
                    <a:pt x="165" y="2"/>
                  </a:lnTo>
                  <a:lnTo>
                    <a:pt x="165" y="4"/>
                  </a:lnTo>
                  <a:lnTo>
                    <a:pt x="166" y="5"/>
                  </a:lnTo>
                  <a:lnTo>
                    <a:pt x="165" y="5"/>
                  </a:lnTo>
                  <a:lnTo>
                    <a:pt x="164" y="5"/>
                  </a:lnTo>
                  <a:lnTo>
                    <a:pt x="164" y="4"/>
                  </a:lnTo>
                  <a:lnTo>
                    <a:pt x="164" y="5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2"/>
                  </a:lnTo>
                  <a:lnTo>
                    <a:pt x="161" y="1"/>
                  </a:lnTo>
                  <a:lnTo>
                    <a:pt x="161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24" name="Freeform 579">
              <a:extLst>
                <a:ext uri="{FF2B5EF4-FFF2-40B4-BE49-F238E27FC236}">
                  <a16:creationId xmlns:a16="http://schemas.microsoft.com/office/drawing/2014/main" id="{94211AAB-927B-ACEE-0FF7-2D61E66A2F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12281" y="2300437"/>
              <a:ext cx="358775" cy="319088"/>
            </a:xfrm>
            <a:custGeom>
              <a:avLst/>
              <a:gdLst>
                <a:gd name="T0" fmla="*/ 171 w 226"/>
                <a:gd name="T1" fmla="*/ 87 h 201"/>
                <a:gd name="T2" fmla="*/ 185 w 226"/>
                <a:gd name="T3" fmla="*/ 80 h 201"/>
                <a:gd name="T4" fmla="*/ 159 w 226"/>
                <a:gd name="T5" fmla="*/ 8 h 201"/>
                <a:gd name="T6" fmla="*/ 198 w 226"/>
                <a:gd name="T7" fmla="*/ 183 h 201"/>
                <a:gd name="T8" fmla="*/ 208 w 226"/>
                <a:gd name="T9" fmla="*/ 187 h 201"/>
                <a:gd name="T10" fmla="*/ 217 w 226"/>
                <a:gd name="T11" fmla="*/ 194 h 201"/>
                <a:gd name="T12" fmla="*/ 217 w 226"/>
                <a:gd name="T13" fmla="*/ 201 h 201"/>
                <a:gd name="T14" fmla="*/ 161 w 226"/>
                <a:gd name="T15" fmla="*/ 201 h 201"/>
                <a:gd name="T16" fmla="*/ 135 w 226"/>
                <a:gd name="T17" fmla="*/ 201 h 201"/>
                <a:gd name="T18" fmla="*/ 122 w 226"/>
                <a:gd name="T19" fmla="*/ 198 h 201"/>
                <a:gd name="T20" fmla="*/ 101 w 226"/>
                <a:gd name="T21" fmla="*/ 201 h 201"/>
                <a:gd name="T22" fmla="*/ 76 w 226"/>
                <a:gd name="T23" fmla="*/ 201 h 201"/>
                <a:gd name="T24" fmla="*/ 54 w 226"/>
                <a:gd name="T25" fmla="*/ 201 h 201"/>
                <a:gd name="T26" fmla="*/ 30 w 226"/>
                <a:gd name="T27" fmla="*/ 201 h 201"/>
                <a:gd name="T28" fmla="*/ 7 w 226"/>
                <a:gd name="T29" fmla="*/ 201 h 201"/>
                <a:gd name="T30" fmla="*/ 4 w 226"/>
                <a:gd name="T31" fmla="*/ 130 h 201"/>
                <a:gd name="T32" fmla="*/ 4 w 226"/>
                <a:gd name="T33" fmla="*/ 67 h 201"/>
                <a:gd name="T34" fmla="*/ 1 w 226"/>
                <a:gd name="T35" fmla="*/ 39 h 201"/>
                <a:gd name="T36" fmla="*/ 4 w 226"/>
                <a:gd name="T37" fmla="*/ 22 h 201"/>
                <a:gd name="T38" fmla="*/ 5 w 226"/>
                <a:gd name="T39" fmla="*/ 2 h 201"/>
                <a:gd name="T40" fmla="*/ 23 w 226"/>
                <a:gd name="T41" fmla="*/ 0 h 201"/>
                <a:gd name="T42" fmla="*/ 48 w 226"/>
                <a:gd name="T43" fmla="*/ 4 h 201"/>
                <a:gd name="T44" fmla="*/ 60 w 226"/>
                <a:gd name="T45" fmla="*/ 12 h 201"/>
                <a:gd name="T46" fmla="*/ 76 w 226"/>
                <a:gd name="T47" fmla="*/ 15 h 201"/>
                <a:gd name="T48" fmla="*/ 96 w 226"/>
                <a:gd name="T49" fmla="*/ 8 h 201"/>
                <a:gd name="T50" fmla="*/ 104 w 226"/>
                <a:gd name="T51" fmla="*/ 8 h 201"/>
                <a:gd name="T52" fmla="*/ 107 w 226"/>
                <a:gd name="T53" fmla="*/ 3 h 201"/>
                <a:gd name="T54" fmla="*/ 111 w 226"/>
                <a:gd name="T55" fmla="*/ 3 h 201"/>
                <a:gd name="T56" fmla="*/ 119 w 226"/>
                <a:gd name="T57" fmla="*/ 1 h 201"/>
                <a:gd name="T58" fmla="*/ 134 w 226"/>
                <a:gd name="T59" fmla="*/ 2 h 201"/>
                <a:gd name="T60" fmla="*/ 134 w 226"/>
                <a:gd name="T61" fmla="*/ 2 h 201"/>
                <a:gd name="T62" fmla="*/ 131 w 226"/>
                <a:gd name="T63" fmla="*/ 6 h 201"/>
                <a:gd name="T64" fmla="*/ 135 w 226"/>
                <a:gd name="T65" fmla="*/ 9 h 201"/>
                <a:gd name="T66" fmla="*/ 139 w 226"/>
                <a:gd name="T67" fmla="*/ 10 h 201"/>
                <a:gd name="T68" fmla="*/ 143 w 226"/>
                <a:gd name="T69" fmla="*/ 8 h 201"/>
                <a:gd name="T70" fmla="*/ 148 w 226"/>
                <a:gd name="T71" fmla="*/ 13 h 201"/>
                <a:gd name="T72" fmla="*/ 156 w 226"/>
                <a:gd name="T73" fmla="*/ 12 h 201"/>
                <a:gd name="T74" fmla="*/ 159 w 226"/>
                <a:gd name="T75" fmla="*/ 12 h 201"/>
                <a:gd name="T76" fmla="*/ 177 w 226"/>
                <a:gd name="T77" fmla="*/ 8 h 201"/>
                <a:gd name="T78" fmla="*/ 185 w 226"/>
                <a:gd name="T79" fmla="*/ 28 h 201"/>
                <a:gd name="T80" fmla="*/ 187 w 226"/>
                <a:gd name="T81" fmla="*/ 48 h 201"/>
                <a:gd name="T82" fmla="*/ 185 w 226"/>
                <a:gd name="T83" fmla="*/ 60 h 201"/>
                <a:gd name="T84" fmla="*/ 182 w 226"/>
                <a:gd name="T85" fmla="*/ 73 h 201"/>
                <a:gd name="T86" fmla="*/ 177 w 226"/>
                <a:gd name="T87" fmla="*/ 83 h 201"/>
                <a:gd name="T88" fmla="*/ 166 w 226"/>
                <a:gd name="T89" fmla="*/ 75 h 201"/>
                <a:gd name="T90" fmla="*/ 159 w 226"/>
                <a:gd name="T91" fmla="*/ 66 h 201"/>
                <a:gd name="T92" fmla="*/ 157 w 226"/>
                <a:gd name="T93" fmla="*/ 55 h 201"/>
                <a:gd name="T94" fmla="*/ 150 w 226"/>
                <a:gd name="T95" fmla="*/ 47 h 201"/>
                <a:gd name="T96" fmla="*/ 146 w 226"/>
                <a:gd name="T97" fmla="*/ 35 h 201"/>
                <a:gd name="T98" fmla="*/ 141 w 226"/>
                <a:gd name="T99" fmla="*/ 44 h 201"/>
                <a:gd name="T100" fmla="*/ 148 w 226"/>
                <a:gd name="T101" fmla="*/ 55 h 201"/>
                <a:gd name="T102" fmla="*/ 156 w 226"/>
                <a:gd name="T103" fmla="*/ 68 h 201"/>
                <a:gd name="T104" fmla="*/ 163 w 226"/>
                <a:gd name="T105" fmla="*/ 78 h 201"/>
                <a:gd name="T106" fmla="*/ 165 w 226"/>
                <a:gd name="T107" fmla="*/ 85 h 201"/>
                <a:gd name="T108" fmla="*/ 167 w 226"/>
                <a:gd name="T109" fmla="*/ 91 h 201"/>
                <a:gd name="T110" fmla="*/ 173 w 226"/>
                <a:gd name="T111" fmla="*/ 100 h 201"/>
                <a:gd name="T112" fmla="*/ 178 w 226"/>
                <a:gd name="T113" fmla="*/ 117 h 201"/>
                <a:gd name="T114" fmla="*/ 187 w 226"/>
                <a:gd name="T115" fmla="*/ 136 h 201"/>
                <a:gd name="T116" fmla="*/ 196 w 226"/>
                <a:gd name="T117" fmla="*/ 152 h 201"/>
                <a:gd name="T118" fmla="*/ 206 w 226"/>
                <a:gd name="T119" fmla="*/ 163 h 201"/>
                <a:gd name="T120" fmla="*/ 200 w 226"/>
                <a:gd name="T121" fmla="*/ 170 h 201"/>
                <a:gd name="T122" fmla="*/ 189 w 226"/>
                <a:gd name="T123" fmla="*/ 188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6" h="201">
                  <a:moveTo>
                    <a:pt x="173" y="105"/>
                  </a:moveTo>
                  <a:lnTo>
                    <a:pt x="172" y="105"/>
                  </a:lnTo>
                  <a:lnTo>
                    <a:pt x="172" y="104"/>
                  </a:lnTo>
                  <a:lnTo>
                    <a:pt x="173" y="104"/>
                  </a:lnTo>
                  <a:lnTo>
                    <a:pt x="173" y="105"/>
                  </a:lnTo>
                  <a:close/>
                  <a:moveTo>
                    <a:pt x="173" y="87"/>
                  </a:moveTo>
                  <a:lnTo>
                    <a:pt x="173" y="88"/>
                  </a:lnTo>
                  <a:lnTo>
                    <a:pt x="174" y="88"/>
                  </a:lnTo>
                  <a:lnTo>
                    <a:pt x="173" y="88"/>
                  </a:lnTo>
                  <a:lnTo>
                    <a:pt x="172" y="88"/>
                  </a:lnTo>
                  <a:lnTo>
                    <a:pt x="172" y="87"/>
                  </a:lnTo>
                  <a:lnTo>
                    <a:pt x="172" y="88"/>
                  </a:lnTo>
                  <a:lnTo>
                    <a:pt x="171" y="87"/>
                  </a:lnTo>
                  <a:lnTo>
                    <a:pt x="172" y="87"/>
                  </a:lnTo>
                  <a:lnTo>
                    <a:pt x="173" y="87"/>
                  </a:lnTo>
                  <a:close/>
                  <a:moveTo>
                    <a:pt x="187" y="80"/>
                  </a:moveTo>
                  <a:lnTo>
                    <a:pt x="186" y="80"/>
                  </a:lnTo>
                  <a:lnTo>
                    <a:pt x="186" y="79"/>
                  </a:lnTo>
                  <a:lnTo>
                    <a:pt x="187" y="79"/>
                  </a:lnTo>
                  <a:lnTo>
                    <a:pt x="187" y="80"/>
                  </a:lnTo>
                  <a:close/>
                  <a:moveTo>
                    <a:pt x="184" y="78"/>
                  </a:moveTo>
                  <a:lnTo>
                    <a:pt x="183" y="78"/>
                  </a:lnTo>
                  <a:lnTo>
                    <a:pt x="183" y="79"/>
                  </a:lnTo>
                  <a:lnTo>
                    <a:pt x="184" y="79"/>
                  </a:lnTo>
                  <a:lnTo>
                    <a:pt x="185" y="79"/>
                  </a:lnTo>
                  <a:lnTo>
                    <a:pt x="185" y="80"/>
                  </a:lnTo>
                  <a:lnTo>
                    <a:pt x="184" y="80"/>
                  </a:lnTo>
                  <a:lnTo>
                    <a:pt x="183" y="80"/>
                  </a:lnTo>
                  <a:lnTo>
                    <a:pt x="183" y="79"/>
                  </a:lnTo>
                  <a:lnTo>
                    <a:pt x="183" y="78"/>
                  </a:lnTo>
                  <a:lnTo>
                    <a:pt x="184" y="78"/>
                  </a:lnTo>
                  <a:close/>
                  <a:moveTo>
                    <a:pt x="161" y="9"/>
                  </a:moveTo>
                  <a:lnTo>
                    <a:pt x="163" y="10"/>
                  </a:lnTo>
                  <a:lnTo>
                    <a:pt x="159" y="8"/>
                  </a:lnTo>
                  <a:lnTo>
                    <a:pt x="160" y="9"/>
                  </a:lnTo>
                  <a:lnTo>
                    <a:pt x="161" y="9"/>
                  </a:lnTo>
                  <a:close/>
                  <a:moveTo>
                    <a:pt x="157" y="8"/>
                  </a:moveTo>
                  <a:lnTo>
                    <a:pt x="159" y="8"/>
                  </a:lnTo>
                  <a:lnTo>
                    <a:pt x="159" y="8"/>
                  </a:lnTo>
                  <a:lnTo>
                    <a:pt x="158" y="8"/>
                  </a:lnTo>
                  <a:lnTo>
                    <a:pt x="157" y="8"/>
                  </a:lnTo>
                  <a:lnTo>
                    <a:pt x="156" y="8"/>
                  </a:lnTo>
                  <a:lnTo>
                    <a:pt x="154" y="9"/>
                  </a:lnTo>
                  <a:lnTo>
                    <a:pt x="153" y="10"/>
                  </a:lnTo>
                  <a:lnTo>
                    <a:pt x="153" y="9"/>
                  </a:lnTo>
                  <a:lnTo>
                    <a:pt x="154" y="9"/>
                  </a:lnTo>
                  <a:lnTo>
                    <a:pt x="156" y="8"/>
                  </a:lnTo>
                  <a:lnTo>
                    <a:pt x="157" y="8"/>
                  </a:lnTo>
                  <a:close/>
                  <a:moveTo>
                    <a:pt x="203" y="178"/>
                  </a:moveTo>
                  <a:lnTo>
                    <a:pt x="199" y="182"/>
                  </a:lnTo>
                  <a:lnTo>
                    <a:pt x="196" y="185"/>
                  </a:lnTo>
                  <a:lnTo>
                    <a:pt x="198" y="183"/>
                  </a:lnTo>
                  <a:lnTo>
                    <a:pt x="200" y="181"/>
                  </a:lnTo>
                  <a:lnTo>
                    <a:pt x="203" y="178"/>
                  </a:lnTo>
                  <a:lnTo>
                    <a:pt x="204" y="178"/>
                  </a:lnTo>
                  <a:lnTo>
                    <a:pt x="204" y="180"/>
                  </a:lnTo>
                  <a:lnTo>
                    <a:pt x="204" y="182"/>
                  </a:lnTo>
                  <a:lnTo>
                    <a:pt x="205" y="183"/>
                  </a:lnTo>
                  <a:lnTo>
                    <a:pt x="206" y="184"/>
                  </a:lnTo>
                  <a:lnTo>
                    <a:pt x="205" y="183"/>
                  </a:lnTo>
                  <a:lnTo>
                    <a:pt x="206" y="183"/>
                  </a:lnTo>
                  <a:lnTo>
                    <a:pt x="206" y="184"/>
                  </a:lnTo>
                  <a:lnTo>
                    <a:pt x="206" y="185"/>
                  </a:lnTo>
                  <a:lnTo>
                    <a:pt x="208" y="185"/>
                  </a:lnTo>
                  <a:lnTo>
                    <a:pt x="208" y="187"/>
                  </a:lnTo>
                  <a:lnTo>
                    <a:pt x="209" y="187"/>
                  </a:lnTo>
                  <a:lnTo>
                    <a:pt x="210" y="187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3" y="188"/>
                  </a:lnTo>
                  <a:lnTo>
                    <a:pt x="215" y="189"/>
                  </a:lnTo>
                  <a:lnTo>
                    <a:pt x="216" y="190"/>
                  </a:lnTo>
                  <a:lnTo>
                    <a:pt x="216" y="191"/>
                  </a:lnTo>
                  <a:lnTo>
                    <a:pt x="216" y="191"/>
                  </a:lnTo>
                  <a:lnTo>
                    <a:pt x="216" y="193"/>
                  </a:lnTo>
                  <a:lnTo>
                    <a:pt x="217" y="193"/>
                  </a:lnTo>
                  <a:lnTo>
                    <a:pt x="218" y="194"/>
                  </a:lnTo>
                  <a:lnTo>
                    <a:pt x="217" y="194"/>
                  </a:lnTo>
                  <a:lnTo>
                    <a:pt x="218" y="195"/>
                  </a:lnTo>
                  <a:lnTo>
                    <a:pt x="219" y="195"/>
                  </a:lnTo>
                  <a:lnTo>
                    <a:pt x="219" y="196"/>
                  </a:lnTo>
                  <a:lnTo>
                    <a:pt x="221" y="196"/>
                  </a:lnTo>
                  <a:lnTo>
                    <a:pt x="222" y="197"/>
                  </a:lnTo>
                  <a:lnTo>
                    <a:pt x="223" y="198"/>
                  </a:lnTo>
                  <a:lnTo>
                    <a:pt x="224" y="198"/>
                  </a:lnTo>
                  <a:lnTo>
                    <a:pt x="225" y="198"/>
                  </a:lnTo>
                  <a:lnTo>
                    <a:pt x="225" y="198"/>
                  </a:lnTo>
                  <a:lnTo>
                    <a:pt x="226" y="200"/>
                  </a:lnTo>
                  <a:lnTo>
                    <a:pt x="226" y="201"/>
                  </a:lnTo>
                  <a:lnTo>
                    <a:pt x="222" y="201"/>
                  </a:lnTo>
                  <a:lnTo>
                    <a:pt x="217" y="201"/>
                  </a:lnTo>
                  <a:lnTo>
                    <a:pt x="215" y="201"/>
                  </a:lnTo>
                  <a:lnTo>
                    <a:pt x="210" y="201"/>
                  </a:lnTo>
                  <a:lnTo>
                    <a:pt x="205" y="201"/>
                  </a:lnTo>
                  <a:lnTo>
                    <a:pt x="200" y="201"/>
                  </a:lnTo>
                  <a:lnTo>
                    <a:pt x="196" y="201"/>
                  </a:lnTo>
                  <a:lnTo>
                    <a:pt x="191" y="201"/>
                  </a:lnTo>
                  <a:lnTo>
                    <a:pt x="187" y="201"/>
                  </a:lnTo>
                  <a:lnTo>
                    <a:pt x="184" y="201"/>
                  </a:lnTo>
                  <a:lnTo>
                    <a:pt x="179" y="201"/>
                  </a:lnTo>
                  <a:lnTo>
                    <a:pt x="174" y="201"/>
                  </a:lnTo>
                  <a:lnTo>
                    <a:pt x="170" y="201"/>
                  </a:lnTo>
                  <a:lnTo>
                    <a:pt x="166" y="201"/>
                  </a:lnTo>
                  <a:lnTo>
                    <a:pt x="161" y="201"/>
                  </a:lnTo>
                  <a:lnTo>
                    <a:pt x="158" y="201"/>
                  </a:lnTo>
                  <a:lnTo>
                    <a:pt x="156" y="201"/>
                  </a:lnTo>
                  <a:lnTo>
                    <a:pt x="154" y="201"/>
                  </a:lnTo>
                  <a:lnTo>
                    <a:pt x="152" y="201"/>
                  </a:lnTo>
                  <a:lnTo>
                    <a:pt x="150" y="201"/>
                  </a:lnTo>
                  <a:lnTo>
                    <a:pt x="147" y="201"/>
                  </a:lnTo>
                  <a:lnTo>
                    <a:pt x="146" y="201"/>
                  </a:lnTo>
                  <a:lnTo>
                    <a:pt x="145" y="201"/>
                  </a:lnTo>
                  <a:lnTo>
                    <a:pt x="144" y="201"/>
                  </a:lnTo>
                  <a:lnTo>
                    <a:pt x="141" y="201"/>
                  </a:lnTo>
                  <a:lnTo>
                    <a:pt x="140" y="201"/>
                  </a:lnTo>
                  <a:lnTo>
                    <a:pt x="138" y="201"/>
                  </a:lnTo>
                  <a:lnTo>
                    <a:pt x="135" y="201"/>
                  </a:lnTo>
                  <a:lnTo>
                    <a:pt x="134" y="201"/>
                  </a:lnTo>
                  <a:lnTo>
                    <a:pt x="132" y="201"/>
                  </a:lnTo>
                  <a:lnTo>
                    <a:pt x="131" y="201"/>
                  </a:lnTo>
                  <a:lnTo>
                    <a:pt x="130" y="201"/>
                  </a:lnTo>
                  <a:lnTo>
                    <a:pt x="127" y="201"/>
                  </a:lnTo>
                  <a:lnTo>
                    <a:pt x="126" y="201"/>
                  </a:lnTo>
                  <a:lnTo>
                    <a:pt x="126" y="200"/>
                  </a:lnTo>
                  <a:lnTo>
                    <a:pt x="126" y="198"/>
                  </a:lnTo>
                  <a:lnTo>
                    <a:pt x="126" y="197"/>
                  </a:lnTo>
                  <a:lnTo>
                    <a:pt x="125" y="197"/>
                  </a:lnTo>
                  <a:lnTo>
                    <a:pt x="124" y="198"/>
                  </a:lnTo>
                  <a:lnTo>
                    <a:pt x="124" y="198"/>
                  </a:lnTo>
                  <a:lnTo>
                    <a:pt x="122" y="198"/>
                  </a:lnTo>
                  <a:lnTo>
                    <a:pt x="122" y="201"/>
                  </a:lnTo>
                  <a:lnTo>
                    <a:pt x="121" y="201"/>
                  </a:lnTo>
                  <a:lnTo>
                    <a:pt x="119" y="201"/>
                  </a:lnTo>
                  <a:lnTo>
                    <a:pt x="118" y="201"/>
                  </a:lnTo>
                  <a:lnTo>
                    <a:pt x="115" y="201"/>
                  </a:lnTo>
                  <a:lnTo>
                    <a:pt x="113" y="201"/>
                  </a:lnTo>
                  <a:lnTo>
                    <a:pt x="112" y="201"/>
                  </a:lnTo>
                  <a:lnTo>
                    <a:pt x="109" y="201"/>
                  </a:lnTo>
                  <a:lnTo>
                    <a:pt x="108" y="201"/>
                  </a:lnTo>
                  <a:lnTo>
                    <a:pt x="106" y="201"/>
                  </a:lnTo>
                  <a:lnTo>
                    <a:pt x="104" y="201"/>
                  </a:lnTo>
                  <a:lnTo>
                    <a:pt x="102" y="201"/>
                  </a:lnTo>
                  <a:lnTo>
                    <a:pt x="101" y="201"/>
                  </a:lnTo>
                  <a:lnTo>
                    <a:pt x="100" y="201"/>
                  </a:lnTo>
                  <a:lnTo>
                    <a:pt x="98" y="201"/>
                  </a:lnTo>
                  <a:lnTo>
                    <a:pt x="95" y="201"/>
                  </a:lnTo>
                  <a:lnTo>
                    <a:pt x="94" y="201"/>
                  </a:lnTo>
                  <a:lnTo>
                    <a:pt x="92" y="201"/>
                  </a:lnTo>
                  <a:lnTo>
                    <a:pt x="91" y="201"/>
                  </a:lnTo>
                  <a:lnTo>
                    <a:pt x="88" y="201"/>
                  </a:lnTo>
                  <a:lnTo>
                    <a:pt x="86" y="201"/>
                  </a:lnTo>
                  <a:lnTo>
                    <a:pt x="85" y="201"/>
                  </a:lnTo>
                  <a:lnTo>
                    <a:pt x="82" y="201"/>
                  </a:lnTo>
                  <a:lnTo>
                    <a:pt x="81" y="201"/>
                  </a:lnTo>
                  <a:lnTo>
                    <a:pt x="79" y="201"/>
                  </a:lnTo>
                  <a:lnTo>
                    <a:pt x="76" y="201"/>
                  </a:lnTo>
                  <a:lnTo>
                    <a:pt x="75" y="201"/>
                  </a:lnTo>
                  <a:lnTo>
                    <a:pt x="74" y="201"/>
                  </a:lnTo>
                  <a:lnTo>
                    <a:pt x="73" y="201"/>
                  </a:lnTo>
                  <a:lnTo>
                    <a:pt x="70" y="201"/>
                  </a:lnTo>
                  <a:lnTo>
                    <a:pt x="68" y="201"/>
                  </a:lnTo>
                  <a:lnTo>
                    <a:pt x="67" y="201"/>
                  </a:lnTo>
                  <a:lnTo>
                    <a:pt x="65" y="201"/>
                  </a:lnTo>
                  <a:lnTo>
                    <a:pt x="63" y="201"/>
                  </a:lnTo>
                  <a:lnTo>
                    <a:pt x="61" y="201"/>
                  </a:lnTo>
                  <a:lnTo>
                    <a:pt x="59" y="201"/>
                  </a:lnTo>
                  <a:lnTo>
                    <a:pt x="57" y="201"/>
                  </a:lnTo>
                  <a:lnTo>
                    <a:pt x="55" y="201"/>
                  </a:lnTo>
                  <a:lnTo>
                    <a:pt x="54" y="201"/>
                  </a:lnTo>
                  <a:lnTo>
                    <a:pt x="52" y="201"/>
                  </a:lnTo>
                  <a:lnTo>
                    <a:pt x="49" y="201"/>
                  </a:lnTo>
                  <a:lnTo>
                    <a:pt x="48" y="201"/>
                  </a:lnTo>
                  <a:lnTo>
                    <a:pt x="46" y="201"/>
                  </a:lnTo>
                  <a:lnTo>
                    <a:pt x="46" y="201"/>
                  </a:lnTo>
                  <a:lnTo>
                    <a:pt x="43" y="201"/>
                  </a:lnTo>
                  <a:lnTo>
                    <a:pt x="41" y="201"/>
                  </a:lnTo>
                  <a:lnTo>
                    <a:pt x="40" y="201"/>
                  </a:lnTo>
                  <a:lnTo>
                    <a:pt x="37" y="201"/>
                  </a:lnTo>
                  <a:lnTo>
                    <a:pt x="36" y="201"/>
                  </a:lnTo>
                  <a:lnTo>
                    <a:pt x="34" y="201"/>
                  </a:lnTo>
                  <a:lnTo>
                    <a:pt x="31" y="201"/>
                  </a:lnTo>
                  <a:lnTo>
                    <a:pt x="30" y="201"/>
                  </a:lnTo>
                  <a:lnTo>
                    <a:pt x="28" y="201"/>
                  </a:lnTo>
                  <a:lnTo>
                    <a:pt x="27" y="201"/>
                  </a:lnTo>
                  <a:lnTo>
                    <a:pt x="24" y="201"/>
                  </a:lnTo>
                  <a:lnTo>
                    <a:pt x="22" y="201"/>
                  </a:lnTo>
                  <a:lnTo>
                    <a:pt x="21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6" y="201"/>
                  </a:lnTo>
                  <a:lnTo>
                    <a:pt x="14" y="201"/>
                  </a:lnTo>
                  <a:lnTo>
                    <a:pt x="13" y="201"/>
                  </a:lnTo>
                  <a:lnTo>
                    <a:pt x="10" y="201"/>
                  </a:lnTo>
                  <a:lnTo>
                    <a:pt x="9" y="201"/>
                  </a:lnTo>
                  <a:lnTo>
                    <a:pt x="7" y="201"/>
                  </a:lnTo>
                  <a:lnTo>
                    <a:pt x="4" y="201"/>
                  </a:lnTo>
                  <a:lnTo>
                    <a:pt x="4" y="196"/>
                  </a:lnTo>
                  <a:lnTo>
                    <a:pt x="4" y="190"/>
                  </a:lnTo>
                  <a:lnTo>
                    <a:pt x="4" y="184"/>
                  </a:lnTo>
                  <a:lnTo>
                    <a:pt x="4" y="177"/>
                  </a:lnTo>
                  <a:lnTo>
                    <a:pt x="4" y="171"/>
                  </a:lnTo>
                  <a:lnTo>
                    <a:pt x="4" y="167"/>
                  </a:lnTo>
                  <a:lnTo>
                    <a:pt x="4" y="161"/>
                  </a:lnTo>
                  <a:lnTo>
                    <a:pt x="4" y="154"/>
                  </a:lnTo>
                  <a:lnTo>
                    <a:pt x="4" y="148"/>
                  </a:lnTo>
                  <a:lnTo>
                    <a:pt x="4" y="142"/>
                  </a:lnTo>
                  <a:lnTo>
                    <a:pt x="4" y="137"/>
                  </a:lnTo>
                  <a:lnTo>
                    <a:pt x="4" y="130"/>
                  </a:lnTo>
                  <a:lnTo>
                    <a:pt x="4" y="124"/>
                  </a:lnTo>
                  <a:lnTo>
                    <a:pt x="4" y="118"/>
                  </a:lnTo>
                  <a:lnTo>
                    <a:pt x="4" y="112"/>
                  </a:lnTo>
                  <a:lnTo>
                    <a:pt x="4" y="106"/>
                  </a:lnTo>
                  <a:lnTo>
                    <a:pt x="4" y="101"/>
                  </a:lnTo>
                  <a:lnTo>
                    <a:pt x="4" y="98"/>
                  </a:lnTo>
                  <a:lnTo>
                    <a:pt x="4" y="96"/>
                  </a:lnTo>
                  <a:lnTo>
                    <a:pt x="4" y="88"/>
                  </a:lnTo>
                  <a:lnTo>
                    <a:pt x="4" y="85"/>
                  </a:lnTo>
                  <a:lnTo>
                    <a:pt x="4" y="85"/>
                  </a:lnTo>
                  <a:lnTo>
                    <a:pt x="4" y="78"/>
                  </a:lnTo>
                  <a:lnTo>
                    <a:pt x="4" y="75"/>
                  </a:lnTo>
                  <a:lnTo>
                    <a:pt x="4" y="67"/>
                  </a:lnTo>
                  <a:lnTo>
                    <a:pt x="4" y="59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4" y="51"/>
                  </a:lnTo>
                  <a:lnTo>
                    <a:pt x="3" y="47"/>
                  </a:lnTo>
                  <a:lnTo>
                    <a:pt x="3" y="46"/>
                  </a:lnTo>
                  <a:lnTo>
                    <a:pt x="2" y="45"/>
                  </a:lnTo>
                  <a:lnTo>
                    <a:pt x="3" y="44"/>
                  </a:lnTo>
                  <a:lnTo>
                    <a:pt x="3" y="42"/>
                  </a:lnTo>
                  <a:lnTo>
                    <a:pt x="2" y="42"/>
                  </a:lnTo>
                  <a:lnTo>
                    <a:pt x="2" y="40"/>
                  </a:lnTo>
                  <a:lnTo>
                    <a:pt x="1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2" y="27"/>
                  </a:lnTo>
                  <a:lnTo>
                    <a:pt x="3" y="26"/>
                  </a:lnTo>
                  <a:lnTo>
                    <a:pt x="3" y="25"/>
                  </a:lnTo>
                  <a:lnTo>
                    <a:pt x="3" y="23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4" y="20"/>
                  </a:lnTo>
                  <a:lnTo>
                    <a:pt x="5" y="19"/>
                  </a:lnTo>
                  <a:lnTo>
                    <a:pt x="4" y="17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4"/>
                  </a:lnTo>
                  <a:lnTo>
                    <a:pt x="5" y="2"/>
                  </a:lnTo>
                  <a:lnTo>
                    <a:pt x="7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1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5" y="2"/>
                  </a:lnTo>
                  <a:lnTo>
                    <a:pt x="17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30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2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2" y="3"/>
                  </a:lnTo>
                  <a:lnTo>
                    <a:pt x="43" y="3"/>
                  </a:lnTo>
                  <a:lnTo>
                    <a:pt x="44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7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9" y="6"/>
                  </a:lnTo>
                  <a:lnTo>
                    <a:pt x="49" y="7"/>
                  </a:lnTo>
                  <a:lnTo>
                    <a:pt x="49" y="8"/>
                  </a:lnTo>
                  <a:lnTo>
                    <a:pt x="50" y="8"/>
                  </a:lnTo>
                  <a:lnTo>
                    <a:pt x="53" y="9"/>
                  </a:lnTo>
                  <a:lnTo>
                    <a:pt x="54" y="9"/>
                  </a:lnTo>
                  <a:lnTo>
                    <a:pt x="55" y="9"/>
                  </a:lnTo>
                  <a:lnTo>
                    <a:pt x="57" y="8"/>
                  </a:lnTo>
                  <a:lnTo>
                    <a:pt x="59" y="8"/>
                  </a:lnTo>
                  <a:lnTo>
                    <a:pt x="59" y="9"/>
                  </a:lnTo>
                  <a:lnTo>
                    <a:pt x="59" y="10"/>
                  </a:lnTo>
                  <a:lnTo>
                    <a:pt x="60" y="12"/>
                  </a:lnTo>
                  <a:lnTo>
                    <a:pt x="61" y="12"/>
                  </a:lnTo>
                  <a:lnTo>
                    <a:pt x="65" y="12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2"/>
                  </a:lnTo>
                  <a:lnTo>
                    <a:pt x="69" y="12"/>
                  </a:lnTo>
                  <a:lnTo>
                    <a:pt x="70" y="12"/>
                  </a:lnTo>
                  <a:lnTo>
                    <a:pt x="70" y="13"/>
                  </a:lnTo>
                  <a:lnTo>
                    <a:pt x="72" y="13"/>
                  </a:lnTo>
                  <a:lnTo>
                    <a:pt x="74" y="14"/>
                  </a:lnTo>
                  <a:lnTo>
                    <a:pt x="75" y="14"/>
                  </a:lnTo>
                  <a:lnTo>
                    <a:pt x="76" y="14"/>
                  </a:lnTo>
                  <a:lnTo>
                    <a:pt x="76" y="15"/>
                  </a:lnTo>
                  <a:lnTo>
                    <a:pt x="80" y="17"/>
                  </a:lnTo>
                  <a:lnTo>
                    <a:pt x="83" y="17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1" y="13"/>
                  </a:lnTo>
                  <a:lnTo>
                    <a:pt x="92" y="13"/>
                  </a:lnTo>
                  <a:lnTo>
                    <a:pt x="94" y="10"/>
                  </a:lnTo>
                  <a:lnTo>
                    <a:pt x="95" y="10"/>
                  </a:lnTo>
                  <a:lnTo>
                    <a:pt x="96" y="9"/>
                  </a:lnTo>
                  <a:lnTo>
                    <a:pt x="96" y="8"/>
                  </a:lnTo>
                  <a:lnTo>
                    <a:pt x="96" y="9"/>
                  </a:lnTo>
                  <a:lnTo>
                    <a:pt x="96" y="8"/>
                  </a:lnTo>
                  <a:lnTo>
                    <a:pt x="98" y="8"/>
                  </a:lnTo>
                  <a:lnTo>
                    <a:pt x="99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100" y="7"/>
                  </a:lnTo>
                  <a:lnTo>
                    <a:pt x="101" y="7"/>
                  </a:lnTo>
                  <a:lnTo>
                    <a:pt x="102" y="7"/>
                  </a:lnTo>
                  <a:lnTo>
                    <a:pt x="101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7"/>
                  </a:lnTo>
                  <a:lnTo>
                    <a:pt x="102" y="8"/>
                  </a:lnTo>
                  <a:lnTo>
                    <a:pt x="104" y="8"/>
                  </a:lnTo>
                  <a:lnTo>
                    <a:pt x="104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5" y="3"/>
                  </a:lnTo>
                  <a:lnTo>
                    <a:pt x="105" y="2"/>
                  </a:lnTo>
                  <a:lnTo>
                    <a:pt x="105" y="3"/>
                  </a:lnTo>
                  <a:lnTo>
                    <a:pt x="105" y="2"/>
                  </a:lnTo>
                  <a:lnTo>
                    <a:pt x="106" y="2"/>
                  </a:lnTo>
                  <a:lnTo>
                    <a:pt x="106" y="3"/>
                  </a:lnTo>
                  <a:lnTo>
                    <a:pt x="107" y="3"/>
                  </a:lnTo>
                  <a:lnTo>
                    <a:pt x="108" y="3"/>
                  </a:lnTo>
                  <a:lnTo>
                    <a:pt x="111" y="2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3" y="2"/>
                  </a:lnTo>
                  <a:lnTo>
                    <a:pt x="112" y="2"/>
                  </a:lnTo>
                  <a:lnTo>
                    <a:pt x="111" y="3"/>
                  </a:lnTo>
                  <a:lnTo>
                    <a:pt x="109" y="3"/>
                  </a:lnTo>
                  <a:lnTo>
                    <a:pt x="108" y="3"/>
                  </a:lnTo>
                  <a:lnTo>
                    <a:pt x="108" y="4"/>
                  </a:lnTo>
                  <a:lnTo>
                    <a:pt x="109" y="4"/>
                  </a:lnTo>
                  <a:lnTo>
                    <a:pt x="111" y="4"/>
                  </a:lnTo>
                  <a:lnTo>
                    <a:pt x="111" y="3"/>
                  </a:lnTo>
                  <a:lnTo>
                    <a:pt x="111" y="4"/>
                  </a:lnTo>
                  <a:lnTo>
                    <a:pt x="112" y="4"/>
                  </a:lnTo>
                  <a:lnTo>
                    <a:pt x="112" y="3"/>
                  </a:lnTo>
                  <a:lnTo>
                    <a:pt x="113" y="3"/>
                  </a:lnTo>
                  <a:lnTo>
                    <a:pt x="114" y="3"/>
                  </a:lnTo>
                  <a:lnTo>
                    <a:pt x="115" y="3"/>
                  </a:lnTo>
                  <a:lnTo>
                    <a:pt x="117" y="3"/>
                  </a:lnTo>
                  <a:lnTo>
                    <a:pt x="118" y="2"/>
                  </a:lnTo>
                  <a:lnTo>
                    <a:pt x="117" y="2"/>
                  </a:lnTo>
                  <a:lnTo>
                    <a:pt x="118" y="2"/>
                  </a:lnTo>
                  <a:lnTo>
                    <a:pt x="119" y="2"/>
                  </a:lnTo>
                  <a:lnTo>
                    <a:pt x="120" y="2"/>
                  </a:lnTo>
                  <a:lnTo>
                    <a:pt x="119" y="1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8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4" y="1"/>
                  </a:lnTo>
                  <a:lnTo>
                    <a:pt x="125" y="2"/>
                  </a:lnTo>
                  <a:lnTo>
                    <a:pt x="127" y="3"/>
                  </a:lnTo>
                  <a:lnTo>
                    <a:pt x="128" y="3"/>
                  </a:lnTo>
                  <a:lnTo>
                    <a:pt x="131" y="2"/>
                  </a:lnTo>
                  <a:lnTo>
                    <a:pt x="132" y="1"/>
                  </a:lnTo>
                  <a:lnTo>
                    <a:pt x="133" y="1"/>
                  </a:lnTo>
                  <a:lnTo>
                    <a:pt x="134" y="2"/>
                  </a:lnTo>
                  <a:lnTo>
                    <a:pt x="135" y="3"/>
                  </a:lnTo>
                  <a:lnTo>
                    <a:pt x="135" y="4"/>
                  </a:lnTo>
                  <a:lnTo>
                    <a:pt x="137" y="4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9" y="7"/>
                  </a:lnTo>
                  <a:lnTo>
                    <a:pt x="137" y="6"/>
                  </a:lnTo>
                  <a:lnTo>
                    <a:pt x="137" y="4"/>
                  </a:lnTo>
                  <a:lnTo>
                    <a:pt x="135" y="4"/>
                  </a:lnTo>
                  <a:lnTo>
                    <a:pt x="135" y="3"/>
                  </a:lnTo>
                  <a:lnTo>
                    <a:pt x="134" y="3"/>
                  </a:lnTo>
                  <a:lnTo>
                    <a:pt x="135" y="3"/>
                  </a:lnTo>
                  <a:lnTo>
                    <a:pt x="134" y="2"/>
                  </a:lnTo>
                  <a:lnTo>
                    <a:pt x="133" y="1"/>
                  </a:lnTo>
                  <a:lnTo>
                    <a:pt x="133" y="2"/>
                  </a:lnTo>
                  <a:lnTo>
                    <a:pt x="133" y="1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3" y="3"/>
                  </a:lnTo>
                  <a:lnTo>
                    <a:pt x="132" y="3"/>
                  </a:lnTo>
                  <a:lnTo>
                    <a:pt x="133" y="4"/>
                  </a:lnTo>
                  <a:lnTo>
                    <a:pt x="132" y="4"/>
                  </a:lnTo>
                  <a:lnTo>
                    <a:pt x="132" y="6"/>
                  </a:lnTo>
                  <a:lnTo>
                    <a:pt x="131" y="6"/>
                  </a:lnTo>
                  <a:lnTo>
                    <a:pt x="132" y="6"/>
                  </a:lnTo>
                  <a:lnTo>
                    <a:pt x="131" y="6"/>
                  </a:lnTo>
                  <a:lnTo>
                    <a:pt x="131" y="7"/>
                  </a:lnTo>
                  <a:lnTo>
                    <a:pt x="132" y="7"/>
                  </a:lnTo>
                  <a:lnTo>
                    <a:pt x="132" y="8"/>
                  </a:lnTo>
                  <a:lnTo>
                    <a:pt x="133" y="8"/>
                  </a:lnTo>
                  <a:lnTo>
                    <a:pt x="133" y="9"/>
                  </a:lnTo>
                  <a:lnTo>
                    <a:pt x="134" y="9"/>
                  </a:lnTo>
                  <a:lnTo>
                    <a:pt x="134" y="8"/>
                  </a:lnTo>
                  <a:lnTo>
                    <a:pt x="135" y="8"/>
                  </a:lnTo>
                  <a:lnTo>
                    <a:pt x="135" y="9"/>
                  </a:lnTo>
                  <a:lnTo>
                    <a:pt x="135" y="8"/>
                  </a:lnTo>
                  <a:lnTo>
                    <a:pt x="135" y="9"/>
                  </a:lnTo>
                  <a:lnTo>
                    <a:pt x="137" y="9"/>
                  </a:lnTo>
                  <a:lnTo>
                    <a:pt x="135" y="9"/>
                  </a:lnTo>
                  <a:lnTo>
                    <a:pt x="135" y="10"/>
                  </a:lnTo>
                  <a:lnTo>
                    <a:pt x="137" y="10"/>
                  </a:lnTo>
                  <a:lnTo>
                    <a:pt x="137" y="12"/>
                  </a:lnTo>
                  <a:lnTo>
                    <a:pt x="138" y="13"/>
                  </a:lnTo>
                  <a:lnTo>
                    <a:pt x="138" y="12"/>
                  </a:lnTo>
                  <a:lnTo>
                    <a:pt x="137" y="12"/>
                  </a:lnTo>
                  <a:lnTo>
                    <a:pt x="138" y="12"/>
                  </a:lnTo>
                  <a:lnTo>
                    <a:pt x="138" y="10"/>
                  </a:lnTo>
                  <a:lnTo>
                    <a:pt x="139" y="10"/>
                  </a:lnTo>
                  <a:lnTo>
                    <a:pt x="139" y="12"/>
                  </a:lnTo>
                  <a:lnTo>
                    <a:pt x="139" y="10"/>
                  </a:lnTo>
                  <a:lnTo>
                    <a:pt x="139" y="12"/>
                  </a:lnTo>
                  <a:lnTo>
                    <a:pt x="140" y="12"/>
                  </a:lnTo>
                  <a:lnTo>
                    <a:pt x="140" y="10"/>
                  </a:lnTo>
                  <a:lnTo>
                    <a:pt x="140" y="9"/>
                  </a:lnTo>
                  <a:lnTo>
                    <a:pt x="141" y="9"/>
                  </a:lnTo>
                  <a:lnTo>
                    <a:pt x="141" y="8"/>
                  </a:lnTo>
                  <a:lnTo>
                    <a:pt x="140" y="8"/>
                  </a:lnTo>
                  <a:lnTo>
                    <a:pt x="140" y="7"/>
                  </a:lnTo>
                  <a:lnTo>
                    <a:pt x="139" y="7"/>
                  </a:lnTo>
                  <a:lnTo>
                    <a:pt x="140" y="7"/>
                  </a:lnTo>
                  <a:lnTo>
                    <a:pt x="141" y="7"/>
                  </a:lnTo>
                  <a:lnTo>
                    <a:pt x="141" y="8"/>
                  </a:lnTo>
                  <a:lnTo>
                    <a:pt x="143" y="8"/>
                  </a:lnTo>
                  <a:lnTo>
                    <a:pt x="144" y="9"/>
                  </a:lnTo>
                  <a:lnTo>
                    <a:pt x="145" y="10"/>
                  </a:lnTo>
                  <a:lnTo>
                    <a:pt x="145" y="12"/>
                  </a:lnTo>
                  <a:lnTo>
                    <a:pt x="146" y="12"/>
                  </a:lnTo>
                  <a:lnTo>
                    <a:pt x="147" y="12"/>
                  </a:lnTo>
                  <a:lnTo>
                    <a:pt x="148" y="12"/>
                  </a:lnTo>
                  <a:lnTo>
                    <a:pt x="150" y="12"/>
                  </a:lnTo>
                  <a:lnTo>
                    <a:pt x="152" y="10"/>
                  </a:lnTo>
                  <a:lnTo>
                    <a:pt x="153" y="10"/>
                  </a:lnTo>
                  <a:lnTo>
                    <a:pt x="152" y="12"/>
                  </a:lnTo>
                  <a:lnTo>
                    <a:pt x="151" y="12"/>
                  </a:lnTo>
                  <a:lnTo>
                    <a:pt x="150" y="12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1" y="12"/>
                  </a:lnTo>
                  <a:lnTo>
                    <a:pt x="152" y="12"/>
                  </a:lnTo>
                  <a:lnTo>
                    <a:pt x="153" y="12"/>
                  </a:lnTo>
                  <a:lnTo>
                    <a:pt x="153" y="10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6" y="10"/>
                  </a:lnTo>
                  <a:lnTo>
                    <a:pt x="156" y="12"/>
                  </a:lnTo>
                  <a:lnTo>
                    <a:pt x="154" y="12"/>
                  </a:lnTo>
                  <a:lnTo>
                    <a:pt x="153" y="12"/>
                  </a:lnTo>
                  <a:lnTo>
                    <a:pt x="154" y="10"/>
                  </a:lnTo>
                  <a:lnTo>
                    <a:pt x="156" y="9"/>
                  </a:lnTo>
                  <a:lnTo>
                    <a:pt x="157" y="9"/>
                  </a:lnTo>
                  <a:lnTo>
                    <a:pt x="158" y="10"/>
                  </a:lnTo>
                  <a:lnTo>
                    <a:pt x="157" y="12"/>
                  </a:lnTo>
                  <a:lnTo>
                    <a:pt x="157" y="10"/>
                  </a:lnTo>
                  <a:lnTo>
                    <a:pt x="157" y="12"/>
                  </a:lnTo>
                  <a:lnTo>
                    <a:pt x="158" y="12"/>
                  </a:lnTo>
                  <a:lnTo>
                    <a:pt x="157" y="13"/>
                  </a:lnTo>
                  <a:lnTo>
                    <a:pt x="158" y="12"/>
                  </a:lnTo>
                  <a:lnTo>
                    <a:pt x="159" y="12"/>
                  </a:lnTo>
                  <a:lnTo>
                    <a:pt x="158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61" y="10"/>
                  </a:lnTo>
                  <a:lnTo>
                    <a:pt x="160" y="10"/>
                  </a:lnTo>
                  <a:lnTo>
                    <a:pt x="161" y="10"/>
                  </a:lnTo>
                  <a:lnTo>
                    <a:pt x="163" y="10"/>
                  </a:lnTo>
                  <a:lnTo>
                    <a:pt x="165" y="10"/>
                  </a:lnTo>
                  <a:lnTo>
                    <a:pt x="166" y="10"/>
                  </a:lnTo>
                  <a:lnTo>
                    <a:pt x="170" y="9"/>
                  </a:lnTo>
                  <a:lnTo>
                    <a:pt x="173" y="8"/>
                  </a:lnTo>
                  <a:lnTo>
                    <a:pt x="177" y="7"/>
                  </a:lnTo>
                  <a:lnTo>
                    <a:pt x="177" y="8"/>
                  </a:lnTo>
                  <a:lnTo>
                    <a:pt x="178" y="8"/>
                  </a:lnTo>
                  <a:lnTo>
                    <a:pt x="178" y="9"/>
                  </a:lnTo>
                  <a:lnTo>
                    <a:pt x="179" y="12"/>
                  </a:lnTo>
                  <a:lnTo>
                    <a:pt x="179" y="14"/>
                  </a:lnTo>
                  <a:lnTo>
                    <a:pt x="180" y="15"/>
                  </a:lnTo>
                  <a:lnTo>
                    <a:pt x="182" y="19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6"/>
                  </a:lnTo>
                  <a:lnTo>
                    <a:pt x="183" y="27"/>
                  </a:lnTo>
                  <a:lnTo>
                    <a:pt x="184" y="28"/>
                  </a:lnTo>
                  <a:lnTo>
                    <a:pt x="185" y="28"/>
                  </a:lnTo>
                  <a:lnTo>
                    <a:pt x="185" y="29"/>
                  </a:lnTo>
                  <a:lnTo>
                    <a:pt x="186" y="32"/>
                  </a:lnTo>
                  <a:lnTo>
                    <a:pt x="187" y="34"/>
                  </a:lnTo>
                  <a:lnTo>
                    <a:pt x="187" y="35"/>
                  </a:lnTo>
                  <a:lnTo>
                    <a:pt x="187" y="36"/>
                  </a:lnTo>
                  <a:lnTo>
                    <a:pt x="187" y="39"/>
                  </a:lnTo>
                  <a:lnTo>
                    <a:pt x="187" y="41"/>
                  </a:lnTo>
                  <a:lnTo>
                    <a:pt x="189" y="42"/>
                  </a:lnTo>
                  <a:lnTo>
                    <a:pt x="189" y="45"/>
                  </a:lnTo>
                  <a:lnTo>
                    <a:pt x="189" y="46"/>
                  </a:lnTo>
                  <a:lnTo>
                    <a:pt x="189" y="47"/>
                  </a:lnTo>
                  <a:lnTo>
                    <a:pt x="187" y="47"/>
                  </a:lnTo>
                  <a:lnTo>
                    <a:pt x="187" y="48"/>
                  </a:lnTo>
                  <a:lnTo>
                    <a:pt x="187" y="49"/>
                  </a:lnTo>
                  <a:lnTo>
                    <a:pt x="187" y="51"/>
                  </a:lnTo>
                  <a:lnTo>
                    <a:pt x="187" y="52"/>
                  </a:lnTo>
                  <a:lnTo>
                    <a:pt x="187" y="53"/>
                  </a:lnTo>
                  <a:lnTo>
                    <a:pt x="186" y="53"/>
                  </a:lnTo>
                  <a:lnTo>
                    <a:pt x="186" y="54"/>
                  </a:lnTo>
                  <a:lnTo>
                    <a:pt x="186" y="55"/>
                  </a:lnTo>
                  <a:lnTo>
                    <a:pt x="186" y="57"/>
                  </a:lnTo>
                  <a:lnTo>
                    <a:pt x="186" y="57"/>
                  </a:lnTo>
                  <a:lnTo>
                    <a:pt x="185" y="57"/>
                  </a:lnTo>
                  <a:lnTo>
                    <a:pt x="185" y="58"/>
                  </a:lnTo>
                  <a:lnTo>
                    <a:pt x="185" y="59"/>
                  </a:lnTo>
                  <a:lnTo>
                    <a:pt x="185" y="60"/>
                  </a:lnTo>
                  <a:lnTo>
                    <a:pt x="185" y="61"/>
                  </a:lnTo>
                  <a:lnTo>
                    <a:pt x="185" y="62"/>
                  </a:lnTo>
                  <a:lnTo>
                    <a:pt x="184" y="64"/>
                  </a:lnTo>
                  <a:lnTo>
                    <a:pt x="184" y="65"/>
                  </a:lnTo>
                  <a:lnTo>
                    <a:pt x="183" y="66"/>
                  </a:lnTo>
                  <a:lnTo>
                    <a:pt x="183" y="67"/>
                  </a:lnTo>
                  <a:lnTo>
                    <a:pt x="182" y="68"/>
                  </a:lnTo>
                  <a:lnTo>
                    <a:pt x="182" y="70"/>
                  </a:lnTo>
                  <a:lnTo>
                    <a:pt x="182" y="71"/>
                  </a:lnTo>
                  <a:lnTo>
                    <a:pt x="180" y="71"/>
                  </a:lnTo>
                  <a:lnTo>
                    <a:pt x="180" y="72"/>
                  </a:lnTo>
                  <a:lnTo>
                    <a:pt x="182" y="72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2" y="74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0" y="79"/>
                  </a:lnTo>
                  <a:lnTo>
                    <a:pt x="180" y="80"/>
                  </a:lnTo>
                  <a:lnTo>
                    <a:pt x="179" y="80"/>
                  </a:lnTo>
                  <a:lnTo>
                    <a:pt x="179" y="81"/>
                  </a:lnTo>
                  <a:lnTo>
                    <a:pt x="178" y="81"/>
                  </a:lnTo>
                  <a:lnTo>
                    <a:pt x="178" y="83"/>
                  </a:lnTo>
                  <a:lnTo>
                    <a:pt x="177" y="83"/>
                  </a:lnTo>
                  <a:lnTo>
                    <a:pt x="178" y="84"/>
                  </a:lnTo>
                  <a:lnTo>
                    <a:pt x="177" y="84"/>
                  </a:lnTo>
                  <a:lnTo>
                    <a:pt x="177" y="83"/>
                  </a:lnTo>
                  <a:lnTo>
                    <a:pt x="174" y="83"/>
                  </a:lnTo>
                  <a:lnTo>
                    <a:pt x="172" y="80"/>
                  </a:lnTo>
                  <a:lnTo>
                    <a:pt x="171" y="79"/>
                  </a:lnTo>
                  <a:lnTo>
                    <a:pt x="170" y="79"/>
                  </a:lnTo>
                  <a:lnTo>
                    <a:pt x="170" y="78"/>
                  </a:lnTo>
                  <a:lnTo>
                    <a:pt x="169" y="78"/>
                  </a:lnTo>
                  <a:lnTo>
                    <a:pt x="169" y="77"/>
                  </a:lnTo>
                  <a:lnTo>
                    <a:pt x="167" y="77"/>
                  </a:lnTo>
                  <a:lnTo>
                    <a:pt x="167" y="75"/>
                  </a:lnTo>
                  <a:lnTo>
                    <a:pt x="166" y="75"/>
                  </a:lnTo>
                  <a:lnTo>
                    <a:pt x="166" y="74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1" y="70"/>
                  </a:lnTo>
                  <a:lnTo>
                    <a:pt x="161" y="68"/>
                  </a:lnTo>
                  <a:lnTo>
                    <a:pt x="160" y="68"/>
                  </a:lnTo>
                  <a:lnTo>
                    <a:pt x="159" y="67"/>
                  </a:lnTo>
                  <a:lnTo>
                    <a:pt x="159" y="66"/>
                  </a:lnTo>
                  <a:lnTo>
                    <a:pt x="159" y="66"/>
                  </a:lnTo>
                  <a:lnTo>
                    <a:pt x="159" y="66"/>
                  </a:lnTo>
                  <a:lnTo>
                    <a:pt x="159" y="65"/>
                  </a:lnTo>
                  <a:lnTo>
                    <a:pt x="159" y="65"/>
                  </a:lnTo>
                  <a:lnTo>
                    <a:pt x="159" y="66"/>
                  </a:lnTo>
                  <a:lnTo>
                    <a:pt x="159" y="65"/>
                  </a:lnTo>
                  <a:lnTo>
                    <a:pt x="159" y="64"/>
                  </a:lnTo>
                  <a:lnTo>
                    <a:pt x="158" y="64"/>
                  </a:lnTo>
                  <a:lnTo>
                    <a:pt x="159" y="62"/>
                  </a:lnTo>
                  <a:lnTo>
                    <a:pt x="159" y="61"/>
                  </a:lnTo>
                  <a:lnTo>
                    <a:pt x="159" y="60"/>
                  </a:lnTo>
                  <a:lnTo>
                    <a:pt x="158" y="60"/>
                  </a:lnTo>
                  <a:lnTo>
                    <a:pt x="158" y="59"/>
                  </a:lnTo>
                  <a:lnTo>
                    <a:pt x="158" y="58"/>
                  </a:lnTo>
                  <a:lnTo>
                    <a:pt x="158" y="57"/>
                  </a:lnTo>
                  <a:lnTo>
                    <a:pt x="158" y="57"/>
                  </a:lnTo>
                  <a:lnTo>
                    <a:pt x="157" y="57"/>
                  </a:lnTo>
                  <a:lnTo>
                    <a:pt x="157" y="55"/>
                  </a:lnTo>
                  <a:lnTo>
                    <a:pt x="156" y="55"/>
                  </a:lnTo>
                  <a:lnTo>
                    <a:pt x="156" y="54"/>
                  </a:lnTo>
                  <a:lnTo>
                    <a:pt x="154" y="54"/>
                  </a:lnTo>
                  <a:lnTo>
                    <a:pt x="154" y="53"/>
                  </a:lnTo>
                  <a:lnTo>
                    <a:pt x="153" y="53"/>
                  </a:lnTo>
                  <a:lnTo>
                    <a:pt x="153" y="52"/>
                  </a:lnTo>
                  <a:lnTo>
                    <a:pt x="152" y="52"/>
                  </a:lnTo>
                  <a:lnTo>
                    <a:pt x="152" y="51"/>
                  </a:lnTo>
                  <a:lnTo>
                    <a:pt x="151" y="49"/>
                  </a:lnTo>
                  <a:lnTo>
                    <a:pt x="151" y="48"/>
                  </a:lnTo>
                  <a:lnTo>
                    <a:pt x="150" y="47"/>
                  </a:lnTo>
                  <a:lnTo>
                    <a:pt x="150" y="46"/>
                  </a:lnTo>
                  <a:lnTo>
                    <a:pt x="150" y="47"/>
                  </a:lnTo>
                  <a:lnTo>
                    <a:pt x="150" y="46"/>
                  </a:lnTo>
                  <a:lnTo>
                    <a:pt x="150" y="45"/>
                  </a:lnTo>
                  <a:lnTo>
                    <a:pt x="148" y="44"/>
                  </a:lnTo>
                  <a:lnTo>
                    <a:pt x="148" y="42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7" y="40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6"/>
                  </a:lnTo>
                  <a:lnTo>
                    <a:pt x="146" y="35"/>
                  </a:lnTo>
                  <a:lnTo>
                    <a:pt x="146" y="34"/>
                  </a:lnTo>
                  <a:lnTo>
                    <a:pt x="146" y="35"/>
                  </a:lnTo>
                  <a:lnTo>
                    <a:pt x="146" y="36"/>
                  </a:lnTo>
                  <a:lnTo>
                    <a:pt x="146" y="35"/>
                  </a:lnTo>
                  <a:lnTo>
                    <a:pt x="145" y="35"/>
                  </a:lnTo>
                  <a:lnTo>
                    <a:pt x="145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5" y="38"/>
                  </a:lnTo>
                  <a:lnTo>
                    <a:pt x="144" y="40"/>
                  </a:lnTo>
                  <a:lnTo>
                    <a:pt x="143" y="40"/>
                  </a:lnTo>
                  <a:lnTo>
                    <a:pt x="143" y="41"/>
                  </a:lnTo>
                  <a:lnTo>
                    <a:pt x="143" y="42"/>
                  </a:lnTo>
                  <a:lnTo>
                    <a:pt x="143" y="44"/>
                  </a:lnTo>
                  <a:lnTo>
                    <a:pt x="141" y="44"/>
                  </a:lnTo>
                  <a:lnTo>
                    <a:pt x="143" y="44"/>
                  </a:lnTo>
                  <a:lnTo>
                    <a:pt x="143" y="45"/>
                  </a:lnTo>
                  <a:lnTo>
                    <a:pt x="143" y="46"/>
                  </a:lnTo>
                  <a:lnTo>
                    <a:pt x="144" y="46"/>
                  </a:lnTo>
                  <a:lnTo>
                    <a:pt x="145" y="47"/>
                  </a:lnTo>
                  <a:lnTo>
                    <a:pt x="145" y="48"/>
                  </a:lnTo>
                  <a:lnTo>
                    <a:pt x="146" y="48"/>
                  </a:lnTo>
                  <a:lnTo>
                    <a:pt x="146" y="49"/>
                  </a:lnTo>
                  <a:lnTo>
                    <a:pt x="147" y="49"/>
                  </a:lnTo>
                  <a:lnTo>
                    <a:pt x="147" y="51"/>
                  </a:lnTo>
                  <a:lnTo>
                    <a:pt x="147" y="52"/>
                  </a:lnTo>
                  <a:lnTo>
                    <a:pt x="148" y="54"/>
                  </a:lnTo>
                  <a:lnTo>
                    <a:pt x="148" y="55"/>
                  </a:lnTo>
                  <a:lnTo>
                    <a:pt x="147" y="55"/>
                  </a:lnTo>
                  <a:lnTo>
                    <a:pt x="147" y="57"/>
                  </a:lnTo>
                  <a:lnTo>
                    <a:pt x="147" y="57"/>
                  </a:lnTo>
                  <a:lnTo>
                    <a:pt x="148" y="58"/>
                  </a:lnTo>
                  <a:lnTo>
                    <a:pt x="148" y="59"/>
                  </a:lnTo>
                  <a:lnTo>
                    <a:pt x="150" y="60"/>
                  </a:lnTo>
                  <a:lnTo>
                    <a:pt x="151" y="60"/>
                  </a:lnTo>
                  <a:lnTo>
                    <a:pt x="151" y="61"/>
                  </a:lnTo>
                  <a:lnTo>
                    <a:pt x="152" y="65"/>
                  </a:lnTo>
                  <a:lnTo>
                    <a:pt x="153" y="66"/>
                  </a:lnTo>
                  <a:lnTo>
                    <a:pt x="154" y="67"/>
                  </a:lnTo>
                  <a:lnTo>
                    <a:pt x="154" y="68"/>
                  </a:lnTo>
                  <a:lnTo>
                    <a:pt x="156" y="68"/>
                  </a:lnTo>
                  <a:lnTo>
                    <a:pt x="156" y="70"/>
                  </a:lnTo>
                  <a:lnTo>
                    <a:pt x="157" y="70"/>
                  </a:lnTo>
                  <a:lnTo>
                    <a:pt x="157" y="71"/>
                  </a:lnTo>
                  <a:lnTo>
                    <a:pt x="157" y="72"/>
                  </a:lnTo>
                  <a:lnTo>
                    <a:pt x="158" y="72"/>
                  </a:lnTo>
                  <a:lnTo>
                    <a:pt x="159" y="73"/>
                  </a:lnTo>
                  <a:lnTo>
                    <a:pt x="159" y="74"/>
                  </a:lnTo>
                  <a:lnTo>
                    <a:pt x="159" y="75"/>
                  </a:lnTo>
                  <a:lnTo>
                    <a:pt x="159" y="75"/>
                  </a:lnTo>
                  <a:lnTo>
                    <a:pt x="160" y="77"/>
                  </a:lnTo>
                  <a:lnTo>
                    <a:pt x="160" y="78"/>
                  </a:lnTo>
                  <a:lnTo>
                    <a:pt x="161" y="78"/>
                  </a:lnTo>
                  <a:lnTo>
                    <a:pt x="163" y="78"/>
                  </a:lnTo>
                  <a:lnTo>
                    <a:pt x="164" y="79"/>
                  </a:lnTo>
                  <a:lnTo>
                    <a:pt x="164" y="80"/>
                  </a:lnTo>
                  <a:lnTo>
                    <a:pt x="165" y="81"/>
                  </a:lnTo>
                  <a:lnTo>
                    <a:pt x="165" y="83"/>
                  </a:lnTo>
                  <a:lnTo>
                    <a:pt x="164" y="83"/>
                  </a:lnTo>
                  <a:lnTo>
                    <a:pt x="164" y="81"/>
                  </a:lnTo>
                  <a:lnTo>
                    <a:pt x="163" y="81"/>
                  </a:lnTo>
                  <a:lnTo>
                    <a:pt x="163" y="83"/>
                  </a:lnTo>
                  <a:lnTo>
                    <a:pt x="164" y="83"/>
                  </a:lnTo>
                  <a:lnTo>
                    <a:pt x="164" y="84"/>
                  </a:lnTo>
                  <a:lnTo>
                    <a:pt x="164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4" y="85"/>
                  </a:lnTo>
                  <a:lnTo>
                    <a:pt x="164" y="85"/>
                  </a:lnTo>
                  <a:lnTo>
                    <a:pt x="164" y="85"/>
                  </a:lnTo>
                  <a:lnTo>
                    <a:pt x="163" y="85"/>
                  </a:lnTo>
                  <a:lnTo>
                    <a:pt x="164" y="85"/>
                  </a:lnTo>
                  <a:lnTo>
                    <a:pt x="165" y="86"/>
                  </a:lnTo>
                  <a:lnTo>
                    <a:pt x="164" y="86"/>
                  </a:lnTo>
                  <a:lnTo>
                    <a:pt x="164" y="87"/>
                  </a:lnTo>
                  <a:lnTo>
                    <a:pt x="165" y="87"/>
                  </a:lnTo>
                  <a:lnTo>
                    <a:pt x="166" y="88"/>
                  </a:lnTo>
                  <a:lnTo>
                    <a:pt x="166" y="90"/>
                  </a:lnTo>
                  <a:lnTo>
                    <a:pt x="166" y="91"/>
                  </a:lnTo>
                  <a:lnTo>
                    <a:pt x="167" y="91"/>
                  </a:lnTo>
                  <a:lnTo>
                    <a:pt x="167" y="92"/>
                  </a:lnTo>
                  <a:lnTo>
                    <a:pt x="169" y="92"/>
                  </a:lnTo>
                  <a:lnTo>
                    <a:pt x="169" y="93"/>
                  </a:lnTo>
                  <a:lnTo>
                    <a:pt x="170" y="93"/>
                  </a:lnTo>
                  <a:lnTo>
                    <a:pt x="170" y="94"/>
                  </a:lnTo>
                  <a:lnTo>
                    <a:pt x="170" y="96"/>
                  </a:lnTo>
                  <a:lnTo>
                    <a:pt x="170" y="97"/>
                  </a:lnTo>
                  <a:lnTo>
                    <a:pt x="171" y="97"/>
                  </a:lnTo>
                  <a:lnTo>
                    <a:pt x="171" y="98"/>
                  </a:lnTo>
                  <a:lnTo>
                    <a:pt x="171" y="99"/>
                  </a:lnTo>
                  <a:lnTo>
                    <a:pt x="172" y="99"/>
                  </a:lnTo>
                  <a:lnTo>
                    <a:pt x="172" y="100"/>
                  </a:lnTo>
                  <a:lnTo>
                    <a:pt x="173" y="100"/>
                  </a:lnTo>
                  <a:lnTo>
                    <a:pt x="173" y="101"/>
                  </a:lnTo>
                  <a:lnTo>
                    <a:pt x="173" y="103"/>
                  </a:lnTo>
                  <a:lnTo>
                    <a:pt x="172" y="103"/>
                  </a:lnTo>
                  <a:lnTo>
                    <a:pt x="172" y="104"/>
                  </a:lnTo>
                  <a:lnTo>
                    <a:pt x="172" y="106"/>
                  </a:lnTo>
                  <a:lnTo>
                    <a:pt x="173" y="107"/>
                  </a:lnTo>
                  <a:lnTo>
                    <a:pt x="174" y="109"/>
                  </a:lnTo>
                  <a:lnTo>
                    <a:pt x="174" y="110"/>
                  </a:lnTo>
                  <a:lnTo>
                    <a:pt x="174" y="111"/>
                  </a:lnTo>
                  <a:lnTo>
                    <a:pt x="176" y="112"/>
                  </a:lnTo>
                  <a:lnTo>
                    <a:pt x="176" y="113"/>
                  </a:lnTo>
                  <a:lnTo>
                    <a:pt x="177" y="113"/>
                  </a:lnTo>
                  <a:lnTo>
                    <a:pt x="178" y="117"/>
                  </a:lnTo>
                  <a:lnTo>
                    <a:pt x="179" y="118"/>
                  </a:lnTo>
                  <a:lnTo>
                    <a:pt x="179" y="119"/>
                  </a:lnTo>
                  <a:lnTo>
                    <a:pt x="182" y="122"/>
                  </a:lnTo>
                  <a:lnTo>
                    <a:pt x="182" y="123"/>
                  </a:lnTo>
                  <a:lnTo>
                    <a:pt x="183" y="124"/>
                  </a:lnTo>
                  <a:lnTo>
                    <a:pt x="184" y="125"/>
                  </a:lnTo>
                  <a:lnTo>
                    <a:pt x="185" y="129"/>
                  </a:lnTo>
                  <a:lnTo>
                    <a:pt x="185" y="130"/>
                  </a:lnTo>
                  <a:lnTo>
                    <a:pt x="186" y="131"/>
                  </a:lnTo>
                  <a:lnTo>
                    <a:pt x="186" y="132"/>
                  </a:lnTo>
                  <a:lnTo>
                    <a:pt x="187" y="133"/>
                  </a:lnTo>
                  <a:lnTo>
                    <a:pt x="187" y="135"/>
                  </a:lnTo>
                  <a:lnTo>
                    <a:pt x="187" y="136"/>
                  </a:lnTo>
                  <a:lnTo>
                    <a:pt x="189" y="138"/>
                  </a:lnTo>
                  <a:lnTo>
                    <a:pt x="190" y="141"/>
                  </a:lnTo>
                  <a:lnTo>
                    <a:pt x="190" y="142"/>
                  </a:lnTo>
                  <a:lnTo>
                    <a:pt x="191" y="142"/>
                  </a:lnTo>
                  <a:lnTo>
                    <a:pt x="191" y="143"/>
                  </a:lnTo>
                  <a:lnTo>
                    <a:pt x="191" y="144"/>
                  </a:lnTo>
                  <a:lnTo>
                    <a:pt x="192" y="144"/>
                  </a:lnTo>
                  <a:lnTo>
                    <a:pt x="192" y="145"/>
                  </a:lnTo>
                  <a:lnTo>
                    <a:pt x="193" y="148"/>
                  </a:lnTo>
                  <a:lnTo>
                    <a:pt x="195" y="149"/>
                  </a:lnTo>
                  <a:lnTo>
                    <a:pt x="193" y="150"/>
                  </a:lnTo>
                  <a:lnTo>
                    <a:pt x="195" y="151"/>
                  </a:lnTo>
                  <a:lnTo>
                    <a:pt x="196" y="152"/>
                  </a:lnTo>
                  <a:lnTo>
                    <a:pt x="198" y="155"/>
                  </a:lnTo>
                  <a:lnTo>
                    <a:pt x="199" y="155"/>
                  </a:lnTo>
                  <a:lnTo>
                    <a:pt x="199" y="157"/>
                  </a:lnTo>
                  <a:lnTo>
                    <a:pt x="200" y="158"/>
                  </a:lnTo>
                  <a:lnTo>
                    <a:pt x="202" y="158"/>
                  </a:lnTo>
                  <a:lnTo>
                    <a:pt x="200" y="158"/>
                  </a:lnTo>
                  <a:lnTo>
                    <a:pt x="202" y="158"/>
                  </a:lnTo>
                  <a:lnTo>
                    <a:pt x="203" y="159"/>
                  </a:lnTo>
                  <a:lnTo>
                    <a:pt x="203" y="161"/>
                  </a:lnTo>
                  <a:lnTo>
                    <a:pt x="204" y="161"/>
                  </a:lnTo>
                  <a:lnTo>
                    <a:pt x="205" y="162"/>
                  </a:lnTo>
                  <a:lnTo>
                    <a:pt x="206" y="162"/>
                  </a:lnTo>
                  <a:lnTo>
                    <a:pt x="206" y="163"/>
                  </a:lnTo>
                  <a:lnTo>
                    <a:pt x="205" y="163"/>
                  </a:lnTo>
                  <a:lnTo>
                    <a:pt x="204" y="163"/>
                  </a:lnTo>
                  <a:lnTo>
                    <a:pt x="203" y="163"/>
                  </a:lnTo>
                  <a:lnTo>
                    <a:pt x="203" y="162"/>
                  </a:lnTo>
                  <a:lnTo>
                    <a:pt x="202" y="162"/>
                  </a:lnTo>
                  <a:lnTo>
                    <a:pt x="200" y="162"/>
                  </a:lnTo>
                  <a:lnTo>
                    <a:pt x="200" y="163"/>
                  </a:lnTo>
                  <a:lnTo>
                    <a:pt x="200" y="164"/>
                  </a:lnTo>
                  <a:lnTo>
                    <a:pt x="200" y="165"/>
                  </a:lnTo>
                  <a:lnTo>
                    <a:pt x="200" y="167"/>
                  </a:lnTo>
                  <a:lnTo>
                    <a:pt x="200" y="168"/>
                  </a:lnTo>
                  <a:lnTo>
                    <a:pt x="200" y="169"/>
                  </a:lnTo>
                  <a:lnTo>
                    <a:pt x="200" y="170"/>
                  </a:lnTo>
                  <a:lnTo>
                    <a:pt x="200" y="170"/>
                  </a:lnTo>
                  <a:lnTo>
                    <a:pt x="200" y="171"/>
                  </a:lnTo>
                  <a:lnTo>
                    <a:pt x="202" y="171"/>
                  </a:lnTo>
                  <a:lnTo>
                    <a:pt x="202" y="172"/>
                  </a:lnTo>
                  <a:lnTo>
                    <a:pt x="202" y="174"/>
                  </a:lnTo>
                  <a:lnTo>
                    <a:pt x="202" y="175"/>
                  </a:lnTo>
                  <a:lnTo>
                    <a:pt x="202" y="176"/>
                  </a:lnTo>
                  <a:lnTo>
                    <a:pt x="203" y="177"/>
                  </a:lnTo>
                  <a:lnTo>
                    <a:pt x="203" y="178"/>
                  </a:lnTo>
                  <a:close/>
                  <a:moveTo>
                    <a:pt x="189" y="188"/>
                  </a:moveTo>
                  <a:lnTo>
                    <a:pt x="187" y="191"/>
                  </a:lnTo>
                  <a:lnTo>
                    <a:pt x="187" y="189"/>
                  </a:lnTo>
                  <a:lnTo>
                    <a:pt x="189" y="188"/>
                  </a:lnTo>
                  <a:close/>
                  <a:moveTo>
                    <a:pt x="182" y="197"/>
                  </a:moveTo>
                  <a:lnTo>
                    <a:pt x="176" y="198"/>
                  </a:lnTo>
                  <a:lnTo>
                    <a:pt x="179" y="197"/>
                  </a:lnTo>
                  <a:lnTo>
                    <a:pt x="183" y="196"/>
                  </a:lnTo>
                  <a:lnTo>
                    <a:pt x="186" y="196"/>
                  </a:lnTo>
                  <a:lnTo>
                    <a:pt x="182" y="197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25" name="Freeform 580">
              <a:extLst>
                <a:ext uri="{FF2B5EF4-FFF2-40B4-BE49-F238E27FC236}">
                  <a16:creationId xmlns:a16="http://schemas.microsoft.com/office/drawing/2014/main" id="{020CE3A7-5D74-042B-ADB4-E93C46A2F9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39331" y="2714774"/>
              <a:ext cx="355600" cy="212725"/>
            </a:xfrm>
            <a:custGeom>
              <a:avLst/>
              <a:gdLst>
                <a:gd name="T0" fmla="*/ 196 w 224"/>
                <a:gd name="T1" fmla="*/ 133 h 134"/>
                <a:gd name="T2" fmla="*/ 182 w 224"/>
                <a:gd name="T3" fmla="*/ 134 h 134"/>
                <a:gd name="T4" fmla="*/ 17 w 224"/>
                <a:gd name="T5" fmla="*/ 123 h 134"/>
                <a:gd name="T6" fmla="*/ 209 w 224"/>
                <a:gd name="T7" fmla="*/ 124 h 134"/>
                <a:gd name="T8" fmla="*/ 216 w 224"/>
                <a:gd name="T9" fmla="*/ 122 h 134"/>
                <a:gd name="T10" fmla="*/ 223 w 224"/>
                <a:gd name="T11" fmla="*/ 126 h 134"/>
                <a:gd name="T12" fmla="*/ 218 w 224"/>
                <a:gd name="T13" fmla="*/ 128 h 134"/>
                <a:gd name="T14" fmla="*/ 213 w 224"/>
                <a:gd name="T15" fmla="*/ 130 h 134"/>
                <a:gd name="T16" fmla="*/ 204 w 224"/>
                <a:gd name="T17" fmla="*/ 128 h 134"/>
                <a:gd name="T18" fmla="*/ 204 w 224"/>
                <a:gd name="T19" fmla="*/ 123 h 134"/>
                <a:gd name="T20" fmla="*/ 4 w 224"/>
                <a:gd name="T21" fmla="*/ 104 h 134"/>
                <a:gd name="T22" fmla="*/ 4 w 224"/>
                <a:gd name="T23" fmla="*/ 96 h 134"/>
                <a:gd name="T24" fmla="*/ 0 w 224"/>
                <a:gd name="T25" fmla="*/ 72 h 134"/>
                <a:gd name="T26" fmla="*/ 195 w 224"/>
                <a:gd name="T27" fmla="*/ 42 h 134"/>
                <a:gd name="T28" fmla="*/ 192 w 224"/>
                <a:gd name="T29" fmla="*/ 49 h 134"/>
                <a:gd name="T30" fmla="*/ 182 w 224"/>
                <a:gd name="T31" fmla="*/ 55 h 134"/>
                <a:gd name="T32" fmla="*/ 181 w 224"/>
                <a:gd name="T33" fmla="*/ 62 h 134"/>
                <a:gd name="T34" fmla="*/ 173 w 224"/>
                <a:gd name="T35" fmla="*/ 69 h 134"/>
                <a:gd name="T36" fmla="*/ 166 w 224"/>
                <a:gd name="T37" fmla="*/ 74 h 134"/>
                <a:gd name="T38" fmla="*/ 150 w 224"/>
                <a:gd name="T39" fmla="*/ 78 h 134"/>
                <a:gd name="T40" fmla="*/ 140 w 224"/>
                <a:gd name="T41" fmla="*/ 81 h 134"/>
                <a:gd name="T42" fmla="*/ 129 w 224"/>
                <a:gd name="T43" fmla="*/ 84 h 134"/>
                <a:gd name="T44" fmla="*/ 123 w 224"/>
                <a:gd name="T45" fmla="*/ 88 h 134"/>
                <a:gd name="T46" fmla="*/ 118 w 224"/>
                <a:gd name="T47" fmla="*/ 94 h 134"/>
                <a:gd name="T48" fmla="*/ 111 w 224"/>
                <a:gd name="T49" fmla="*/ 98 h 134"/>
                <a:gd name="T50" fmla="*/ 101 w 224"/>
                <a:gd name="T51" fmla="*/ 97 h 134"/>
                <a:gd name="T52" fmla="*/ 91 w 224"/>
                <a:gd name="T53" fmla="*/ 104 h 134"/>
                <a:gd name="T54" fmla="*/ 71 w 224"/>
                <a:gd name="T55" fmla="*/ 108 h 134"/>
                <a:gd name="T56" fmla="*/ 55 w 224"/>
                <a:gd name="T57" fmla="*/ 113 h 134"/>
                <a:gd name="T58" fmla="*/ 48 w 224"/>
                <a:gd name="T59" fmla="*/ 118 h 134"/>
                <a:gd name="T60" fmla="*/ 45 w 224"/>
                <a:gd name="T61" fmla="*/ 121 h 134"/>
                <a:gd name="T62" fmla="*/ 41 w 224"/>
                <a:gd name="T63" fmla="*/ 121 h 134"/>
                <a:gd name="T64" fmla="*/ 33 w 224"/>
                <a:gd name="T65" fmla="*/ 123 h 134"/>
                <a:gd name="T66" fmla="*/ 30 w 224"/>
                <a:gd name="T67" fmla="*/ 123 h 134"/>
                <a:gd name="T68" fmla="*/ 23 w 224"/>
                <a:gd name="T69" fmla="*/ 122 h 134"/>
                <a:gd name="T70" fmla="*/ 17 w 224"/>
                <a:gd name="T71" fmla="*/ 120 h 134"/>
                <a:gd name="T72" fmla="*/ 13 w 224"/>
                <a:gd name="T73" fmla="*/ 111 h 134"/>
                <a:gd name="T74" fmla="*/ 13 w 224"/>
                <a:gd name="T75" fmla="*/ 101 h 134"/>
                <a:gd name="T76" fmla="*/ 9 w 224"/>
                <a:gd name="T77" fmla="*/ 90 h 134"/>
                <a:gd name="T78" fmla="*/ 9 w 224"/>
                <a:gd name="T79" fmla="*/ 88 h 134"/>
                <a:gd name="T80" fmla="*/ 7 w 224"/>
                <a:gd name="T81" fmla="*/ 81 h 134"/>
                <a:gd name="T82" fmla="*/ 7 w 224"/>
                <a:gd name="T83" fmla="*/ 79 h 134"/>
                <a:gd name="T84" fmla="*/ 1 w 224"/>
                <a:gd name="T85" fmla="*/ 75 h 134"/>
                <a:gd name="T86" fmla="*/ 4 w 224"/>
                <a:gd name="T87" fmla="*/ 74 h 134"/>
                <a:gd name="T88" fmla="*/ 3 w 224"/>
                <a:gd name="T89" fmla="*/ 66 h 134"/>
                <a:gd name="T90" fmla="*/ 6 w 224"/>
                <a:gd name="T91" fmla="*/ 58 h 134"/>
                <a:gd name="T92" fmla="*/ 7 w 224"/>
                <a:gd name="T93" fmla="*/ 50 h 134"/>
                <a:gd name="T94" fmla="*/ 13 w 224"/>
                <a:gd name="T95" fmla="*/ 45 h 134"/>
                <a:gd name="T96" fmla="*/ 12 w 224"/>
                <a:gd name="T97" fmla="*/ 38 h 134"/>
                <a:gd name="T98" fmla="*/ 13 w 224"/>
                <a:gd name="T99" fmla="*/ 32 h 134"/>
                <a:gd name="T100" fmla="*/ 22 w 224"/>
                <a:gd name="T101" fmla="*/ 32 h 134"/>
                <a:gd name="T102" fmla="*/ 28 w 224"/>
                <a:gd name="T103" fmla="*/ 32 h 134"/>
                <a:gd name="T104" fmla="*/ 38 w 224"/>
                <a:gd name="T105" fmla="*/ 31 h 134"/>
                <a:gd name="T106" fmla="*/ 54 w 224"/>
                <a:gd name="T107" fmla="*/ 33 h 134"/>
                <a:gd name="T108" fmla="*/ 81 w 224"/>
                <a:gd name="T109" fmla="*/ 38 h 134"/>
                <a:gd name="T110" fmla="*/ 94 w 224"/>
                <a:gd name="T111" fmla="*/ 31 h 134"/>
                <a:gd name="T112" fmla="*/ 108 w 224"/>
                <a:gd name="T113" fmla="*/ 16 h 134"/>
                <a:gd name="T114" fmla="*/ 129 w 224"/>
                <a:gd name="T115" fmla="*/ 7 h 134"/>
                <a:gd name="T116" fmla="*/ 152 w 224"/>
                <a:gd name="T117" fmla="*/ 4 h 134"/>
                <a:gd name="T118" fmla="*/ 176 w 224"/>
                <a:gd name="T119" fmla="*/ 0 h 134"/>
                <a:gd name="T120" fmla="*/ 183 w 224"/>
                <a:gd name="T121" fmla="*/ 16 h 134"/>
                <a:gd name="T122" fmla="*/ 189 w 224"/>
                <a:gd name="T123" fmla="*/ 30 h 134"/>
                <a:gd name="T124" fmla="*/ 194 w 224"/>
                <a:gd name="T125" fmla="*/ 3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4" h="134">
                  <a:moveTo>
                    <a:pt x="201" y="134"/>
                  </a:moveTo>
                  <a:lnTo>
                    <a:pt x="200" y="134"/>
                  </a:lnTo>
                  <a:lnTo>
                    <a:pt x="201" y="134"/>
                  </a:lnTo>
                  <a:close/>
                  <a:moveTo>
                    <a:pt x="196" y="133"/>
                  </a:moveTo>
                  <a:lnTo>
                    <a:pt x="196" y="134"/>
                  </a:lnTo>
                  <a:lnTo>
                    <a:pt x="196" y="134"/>
                  </a:lnTo>
                  <a:lnTo>
                    <a:pt x="196" y="133"/>
                  </a:lnTo>
                  <a:lnTo>
                    <a:pt x="196" y="133"/>
                  </a:lnTo>
                  <a:close/>
                  <a:moveTo>
                    <a:pt x="179" y="133"/>
                  </a:moveTo>
                  <a:lnTo>
                    <a:pt x="181" y="133"/>
                  </a:lnTo>
                  <a:lnTo>
                    <a:pt x="182" y="133"/>
                  </a:lnTo>
                  <a:lnTo>
                    <a:pt x="183" y="133"/>
                  </a:lnTo>
                  <a:lnTo>
                    <a:pt x="184" y="133"/>
                  </a:lnTo>
                  <a:lnTo>
                    <a:pt x="184" y="134"/>
                  </a:lnTo>
                  <a:lnTo>
                    <a:pt x="183" y="134"/>
                  </a:lnTo>
                  <a:lnTo>
                    <a:pt x="182" y="134"/>
                  </a:lnTo>
                  <a:lnTo>
                    <a:pt x="181" y="134"/>
                  </a:lnTo>
                  <a:lnTo>
                    <a:pt x="181" y="133"/>
                  </a:lnTo>
                  <a:lnTo>
                    <a:pt x="179" y="133"/>
                  </a:lnTo>
                  <a:lnTo>
                    <a:pt x="178" y="133"/>
                  </a:lnTo>
                  <a:lnTo>
                    <a:pt x="178" y="131"/>
                  </a:lnTo>
                  <a:lnTo>
                    <a:pt x="179" y="131"/>
                  </a:lnTo>
                  <a:lnTo>
                    <a:pt x="179" y="133"/>
                  </a:lnTo>
                  <a:close/>
                  <a:moveTo>
                    <a:pt x="17" y="123"/>
                  </a:moveTo>
                  <a:lnTo>
                    <a:pt x="17" y="124"/>
                  </a:lnTo>
                  <a:lnTo>
                    <a:pt x="16" y="123"/>
                  </a:lnTo>
                  <a:lnTo>
                    <a:pt x="17" y="123"/>
                  </a:lnTo>
                  <a:close/>
                  <a:moveTo>
                    <a:pt x="205" y="122"/>
                  </a:moveTo>
                  <a:lnTo>
                    <a:pt x="207" y="122"/>
                  </a:lnTo>
                  <a:lnTo>
                    <a:pt x="208" y="122"/>
                  </a:lnTo>
                  <a:lnTo>
                    <a:pt x="208" y="123"/>
                  </a:lnTo>
                  <a:lnTo>
                    <a:pt x="209" y="124"/>
                  </a:lnTo>
                  <a:lnTo>
                    <a:pt x="210" y="124"/>
                  </a:lnTo>
                  <a:lnTo>
                    <a:pt x="211" y="124"/>
                  </a:lnTo>
                  <a:lnTo>
                    <a:pt x="211" y="123"/>
                  </a:lnTo>
                  <a:lnTo>
                    <a:pt x="213" y="123"/>
                  </a:lnTo>
                  <a:lnTo>
                    <a:pt x="214" y="123"/>
                  </a:lnTo>
                  <a:lnTo>
                    <a:pt x="215" y="123"/>
                  </a:lnTo>
                  <a:lnTo>
                    <a:pt x="216" y="123"/>
                  </a:lnTo>
                  <a:lnTo>
                    <a:pt x="216" y="122"/>
                  </a:lnTo>
                  <a:lnTo>
                    <a:pt x="217" y="123"/>
                  </a:lnTo>
                  <a:lnTo>
                    <a:pt x="218" y="123"/>
                  </a:lnTo>
                  <a:lnTo>
                    <a:pt x="220" y="123"/>
                  </a:lnTo>
                  <a:lnTo>
                    <a:pt x="220" y="124"/>
                  </a:lnTo>
                  <a:lnTo>
                    <a:pt x="221" y="124"/>
                  </a:lnTo>
                  <a:lnTo>
                    <a:pt x="222" y="124"/>
                  </a:lnTo>
                  <a:lnTo>
                    <a:pt x="222" y="126"/>
                  </a:lnTo>
                  <a:lnTo>
                    <a:pt x="223" y="126"/>
                  </a:lnTo>
                  <a:lnTo>
                    <a:pt x="224" y="126"/>
                  </a:lnTo>
                  <a:lnTo>
                    <a:pt x="223" y="126"/>
                  </a:lnTo>
                  <a:lnTo>
                    <a:pt x="223" y="127"/>
                  </a:lnTo>
                  <a:lnTo>
                    <a:pt x="222" y="127"/>
                  </a:lnTo>
                  <a:lnTo>
                    <a:pt x="221" y="127"/>
                  </a:lnTo>
                  <a:lnTo>
                    <a:pt x="221" y="128"/>
                  </a:lnTo>
                  <a:lnTo>
                    <a:pt x="220" y="128"/>
                  </a:lnTo>
                  <a:lnTo>
                    <a:pt x="218" y="128"/>
                  </a:lnTo>
                  <a:lnTo>
                    <a:pt x="218" y="129"/>
                  </a:lnTo>
                  <a:lnTo>
                    <a:pt x="217" y="129"/>
                  </a:lnTo>
                  <a:lnTo>
                    <a:pt x="216" y="129"/>
                  </a:lnTo>
                  <a:lnTo>
                    <a:pt x="215" y="129"/>
                  </a:lnTo>
                  <a:lnTo>
                    <a:pt x="215" y="130"/>
                  </a:lnTo>
                  <a:lnTo>
                    <a:pt x="214" y="130"/>
                  </a:lnTo>
                  <a:lnTo>
                    <a:pt x="214" y="129"/>
                  </a:lnTo>
                  <a:lnTo>
                    <a:pt x="213" y="130"/>
                  </a:lnTo>
                  <a:lnTo>
                    <a:pt x="210" y="130"/>
                  </a:lnTo>
                  <a:lnTo>
                    <a:pt x="209" y="130"/>
                  </a:lnTo>
                  <a:lnTo>
                    <a:pt x="208" y="130"/>
                  </a:lnTo>
                  <a:lnTo>
                    <a:pt x="207" y="130"/>
                  </a:lnTo>
                  <a:lnTo>
                    <a:pt x="205" y="130"/>
                  </a:lnTo>
                  <a:lnTo>
                    <a:pt x="205" y="129"/>
                  </a:lnTo>
                  <a:lnTo>
                    <a:pt x="204" y="129"/>
                  </a:lnTo>
                  <a:lnTo>
                    <a:pt x="204" y="128"/>
                  </a:lnTo>
                  <a:lnTo>
                    <a:pt x="203" y="128"/>
                  </a:lnTo>
                  <a:lnTo>
                    <a:pt x="201" y="127"/>
                  </a:lnTo>
                  <a:lnTo>
                    <a:pt x="201" y="126"/>
                  </a:lnTo>
                  <a:lnTo>
                    <a:pt x="202" y="126"/>
                  </a:lnTo>
                  <a:lnTo>
                    <a:pt x="203" y="124"/>
                  </a:lnTo>
                  <a:lnTo>
                    <a:pt x="202" y="123"/>
                  </a:lnTo>
                  <a:lnTo>
                    <a:pt x="203" y="123"/>
                  </a:lnTo>
                  <a:lnTo>
                    <a:pt x="204" y="123"/>
                  </a:lnTo>
                  <a:lnTo>
                    <a:pt x="204" y="122"/>
                  </a:lnTo>
                  <a:lnTo>
                    <a:pt x="205" y="122"/>
                  </a:lnTo>
                  <a:close/>
                  <a:moveTo>
                    <a:pt x="2" y="104"/>
                  </a:moveTo>
                  <a:lnTo>
                    <a:pt x="3" y="104"/>
                  </a:lnTo>
                  <a:lnTo>
                    <a:pt x="3" y="103"/>
                  </a:lnTo>
                  <a:lnTo>
                    <a:pt x="4" y="102"/>
                  </a:lnTo>
                  <a:lnTo>
                    <a:pt x="4" y="103"/>
                  </a:lnTo>
                  <a:lnTo>
                    <a:pt x="4" y="104"/>
                  </a:lnTo>
                  <a:lnTo>
                    <a:pt x="3" y="104"/>
                  </a:lnTo>
                  <a:lnTo>
                    <a:pt x="2" y="104"/>
                  </a:lnTo>
                  <a:close/>
                  <a:moveTo>
                    <a:pt x="4" y="100"/>
                  </a:moveTo>
                  <a:lnTo>
                    <a:pt x="4" y="98"/>
                  </a:lnTo>
                  <a:lnTo>
                    <a:pt x="3" y="98"/>
                  </a:lnTo>
                  <a:lnTo>
                    <a:pt x="3" y="97"/>
                  </a:lnTo>
                  <a:lnTo>
                    <a:pt x="3" y="96"/>
                  </a:lnTo>
                  <a:lnTo>
                    <a:pt x="4" y="96"/>
                  </a:lnTo>
                  <a:lnTo>
                    <a:pt x="4" y="97"/>
                  </a:lnTo>
                  <a:lnTo>
                    <a:pt x="4" y="98"/>
                  </a:lnTo>
                  <a:lnTo>
                    <a:pt x="4" y="100"/>
                  </a:lnTo>
                  <a:close/>
                  <a:moveTo>
                    <a:pt x="1" y="71"/>
                  </a:moveTo>
                  <a:lnTo>
                    <a:pt x="1" y="72"/>
                  </a:lnTo>
                  <a:lnTo>
                    <a:pt x="1" y="74"/>
                  </a:lnTo>
                  <a:lnTo>
                    <a:pt x="0" y="74"/>
                  </a:lnTo>
                  <a:lnTo>
                    <a:pt x="0" y="72"/>
                  </a:lnTo>
                  <a:lnTo>
                    <a:pt x="0" y="71"/>
                  </a:lnTo>
                  <a:lnTo>
                    <a:pt x="1" y="71"/>
                  </a:lnTo>
                  <a:lnTo>
                    <a:pt x="1" y="70"/>
                  </a:lnTo>
                  <a:lnTo>
                    <a:pt x="2" y="70"/>
                  </a:lnTo>
                  <a:lnTo>
                    <a:pt x="1" y="70"/>
                  </a:lnTo>
                  <a:lnTo>
                    <a:pt x="1" y="71"/>
                  </a:lnTo>
                  <a:close/>
                  <a:moveTo>
                    <a:pt x="194" y="38"/>
                  </a:moveTo>
                  <a:lnTo>
                    <a:pt x="195" y="42"/>
                  </a:lnTo>
                  <a:lnTo>
                    <a:pt x="196" y="44"/>
                  </a:lnTo>
                  <a:lnTo>
                    <a:pt x="196" y="46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5" y="47"/>
                  </a:lnTo>
                  <a:lnTo>
                    <a:pt x="194" y="47"/>
                  </a:lnTo>
                  <a:lnTo>
                    <a:pt x="194" y="49"/>
                  </a:lnTo>
                  <a:lnTo>
                    <a:pt x="192" y="49"/>
                  </a:lnTo>
                  <a:lnTo>
                    <a:pt x="191" y="49"/>
                  </a:lnTo>
                  <a:lnTo>
                    <a:pt x="191" y="50"/>
                  </a:lnTo>
                  <a:lnTo>
                    <a:pt x="188" y="50"/>
                  </a:lnTo>
                  <a:lnTo>
                    <a:pt x="187" y="51"/>
                  </a:lnTo>
                  <a:lnTo>
                    <a:pt x="184" y="51"/>
                  </a:lnTo>
                  <a:lnTo>
                    <a:pt x="183" y="52"/>
                  </a:lnTo>
                  <a:lnTo>
                    <a:pt x="182" y="53"/>
                  </a:lnTo>
                  <a:lnTo>
                    <a:pt x="182" y="55"/>
                  </a:lnTo>
                  <a:lnTo>
                    <a:pt x="181" y="56"/>
                  </a:lnTo>
                  <a:lnTo>
                    <a:pt x="181" y="57"/>
                  </a:lnTo>
                  <a:lnTo>
                    <a:pt x="181" y="58"/>
                  </a:lnTo>
                  <a:lnTo>
                    <a:pt x="179" y="58"/>
                  </a:lnTo>
                  <a:lnTo>
                    <a:pt x="179" y="59"/>
                  </a:lnTo>
                  <a:lnTo>
                    <a:pt x="181" y="61"/>
                  </a:lnTo>
                  <a:lnTo>
                    <a:pt x="179" y="62"/>
                  </a:lnTo>
                  <a:lnTo>
                    <a:pt x="181" y="62"/>
                  </a:lnTo>
                  <a:lnTo>
                    <a:pt x="181" y="64"/>
                  </a:lnTo>
                  <a:lnTo>
                    <a:pt x="181" y="65"/>
                  </a:lnTo>
                  <a:lnTo>
                    <a:pt x="182" y="65"/>
                  </a:lnTo>
                  <a:lnTo>
                    <a:pt x="181" y="66"/>
                  </a:lnTo>
                  <a:lnTo>
                    <a:pt x="177" y="68"/>
                  </a:lnTo>
                  <a:lnTo>
                    <a:pt x="176" y="68"/>
                  </a:lnTo>
                  <a:lnTo>
                    <a:pt x="175" y="69"/>
                  </a:lnTo>
                  <a:lnTo>
                    <a:pt x="173" y="69"/>
                  </a:lnTo>
                  <a:lnTo>
                    <a:pt x="173" y="70"/>
                  </a:lnTo>
                  <a:lnTo>
                    <a:pt x="172" y="70"/>
                  </a:lnTo>
                  <a:lnTo>
                    <a:pt x="170" y="71"/>
                  </a:lnTo>
                  <a:lnTo>
                    <a:pt x="170" y="72"/>
                  </a:lnTo>
                  <a:lnTo>
                    <a:pt x="168" y="72"/>
                  </a:lnTo>
                  <a:lnTo>
                    <a:pt x="168" y="72"/>
                  </a:lnTo>
                  <a:lnTo>
                    <a:pt x="168" y="74"/>
                  </a:lnTo>
                  <a:lnTo>
                    <a:pt x="166" y="74"/>
                  </a:lnTo>
                  <a:lnTo>
                    <a:pt x="165" y="74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4" y="75"/>
                  </a:lnTo>
                  <a:lnTo>
                    <a:pt x="159" y="76"/>
                  </a:lnTo>
                  <a:lnTo>
                    <a:pt x="156" y="77"/>
                  </a:lnTo>
                  <a:lnTo>
                    <a:pt x="152" y="78"/>
                  </a:lnTo>
                  <a:lnTo>
                    <a:pt x="150" y="78"/>
                  </a:lnTo>
                  <a:lnTo>
                    <a:pt x="147" y="78"/>
                  </a:lnTo>
                  <a:lnTo>
                    <a:pt x="147" y="79"/>
                  </a:lnTo>
                  <a:lnTo>
                    <a:pt x="146" y="79"/>
                  </a:lnTo>
                  <a:lnTo>
                    <a:pt x="145" y="79"/>
                  </a:lnTo>
                  <a:lnTo>
                    <a:pt x="144" y="79"/>
                  </a:lnTo>
                  <a:lnTo>
                    <a:pt x="143" y="81"/>
                  </a:lnTo>
                  <a:lnTo>
                    <a:pt x="142" y="81"/>
                  </a:lnTo>
                  <a:lnTo>
                    <a:pt x="140" y="81"/>
                  </a:lnTo>
                  <a:lnTo>
                    <a:pt x="140" y="82"/>
                  </a:lnTo>
                  <a:lnTo>
                    <a:pt x="139" y="82"/>
                  </a:lnTo>
                  <a:lnTo>
                    <a:pt x="139" y="81"/>
                  </a:lnTo>
                  <a:lnTo>
                    <a:pt x="139" y="81"/>
                  </a:lnTo>
                  <a:lnTo>
                    <a:pt x="136" y="82"/>
                  </a:lnTo>
                  <a:lnTo>
                    <a:pt x="132" y="83"/>
                  </a:lnTo>
                  <a:lnTo>
                    <a:pt x="130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5"/>
                  </a:lnTo>
                  <a:lnTo>
                    <a:pt x="126" y="85"/>
                  </a:lnTo>
                  <a:lnTo>
                    <a:pt x="125" y="87"/>
                  </a:lnTo>
                  <a:lnTo>
                    <a:pt x="124" y="87"/>
                  </a:lnTo>
                  <a:lnTo>
                    <a:pt x="124" y="88"/>
                  </a:lnTo>
                  <a:lnTo>
                    <a:pt x="123" y="87"/>
                  </a:lnTo>
                  <a:lnTo>
                    <a:pt x="123" y="88"/>
                  </a:lnTo>
                  <a:lnTo>
                    <a:pt x="121" y="88"/>
                  </a:lnTo>
                  <a:lnTo>
                    <a:pt x="121" y="89"/>
                  </a:lnTo>
                  <a:lnTo>
                    <a:pt x="120" y="90"/>
                  </a:lnTo>
                  <a:lnTo>
                    <a:pt x="120" y="91"/>
                  </a:lnTo>
                  <a:lnTo>
                    <a:pt x="119" y="91"/>
                  </a:lnTo>
                  <a:lnTo>
                    <a:pt x="119" y="92"/>
                  </a:lnTo>
                  <a:lnTo>
                    <a:pt x="118" y="92"/>
                  </a:lnTo>
                  <a:lnTo>
                    <a:pt x="118" y="94"/>
                  </a:lnTo>
                  <a:lnTo>
                    <a:pt x="118" y="95"/>
                  </a:lnTo>
                  <a:lnTo>
                    <a:pt x="117" y="95"/>
                  </a:lnTo>
                  <a:lnTo>
                    <a:pt x="116" y="96"/>
                  </a:lnTo>
                  <a:lnTo>
                    <a:pt x="116" y="97"/>
                  </a:lnTo>
                  <a:lnTo>
                    <a:pt x="114" y="97"/>
                  </a:lnTo>
                  <a:lnTo>
                    <a:pt x="112" y="97"/>
                  </a:lnTo>
                  <a:lnTo>
                    <a:pt x="111" y="97"/>
                  </a:lnTo>
                  <a:lnTo>
                    <a:pt x="111" y="98"/>
                  </a:lnTo>
                  <a:lnTo>
                    <a:pt x="111" y="98"/>
                  </a:lnTo>
                  <a:lnTo>
                    <a:pt x="111" y="97"/>
                  </a:lnTo>
                  <a:lnTo>
                    <a:pt x="108" y="97"/>
                  </a:lnTo>
                  <a:lnTo>
                    <a:pt x="106" y="98"/>
                  </a:lnTo>
                  <a:lnTo>
                    <a:pt x="106" y="97"/>
                  </a:lnTo>
                  <a:lnTo>
                    <a:pt x="105" y="97"/>
                  </a:lnTo>
                  <a:lnTo>
                    <a:pt x="103" y="97"/>
                  </a:lnTo>
                  <a:lnTo>
                    <a:pt x="101" y="97"/>
                  </a:lnTo>
                  <a:lnTo>
                    <a:pt x="100" y="97"/>
                  </a:lnTo>
                  <a:lnTo>
                    <a:pt x="100" y="98"/>
                  </a:lnTo>
                  <a:lnTo>
                    <a:pt x="99" y="100"/>
                  </a:lnTo>
                  <a:lnTo>
                    <a:pt x="95" y="100"/>
                  </a:lnTo>
                  <a:lnTo>
                    <a:pt x="95" y="101"/>
                  </a:lnTo>
                  <a:lnTo>
                    <a:pt x="94" y="102"/>
                  </a:lnTo>
                  <a:lnTo>
                    <a:pt x="92" y="104"/>
                  </a:lnTo>
                  <a:lnTo>
                    <a:pt x="91" y="104"/>
                  </a:lnTo>
                  <a:lnTo>
                    <a:pt x="86" y="105"/>
                  </a:lnTo>
                  <a:lnTo>
                    <a:pt x="82" y="107"/>
                  </a:lnTo>
                  <a:lnTo>
                    <a:pt x="80" y="108"/>
                  </a:lnTo>
                  <a:lnTo>
                    <a:pt x="78" y="108"/>
                  </a:lnTo>
                  <a:lnTo>
                    <a:pt x="77" y="108"/>
                  </a:lnTo>
                  <a:lnTo>
                    <a:pt x="75" y="108"/>
                  </a:lnTo>
                  <a:lnTo>
                    <a:pt x="74" y="108"/>
                  </a:lnTo>
                  <a:lnTo>
                    <a:pt x="71" y="108"/>
                  </a:lnTo>
                  <a:lnTo>
                    <a:pt x="69" y="108"/>
                  </a:lnTo>
                  <a:lnTo>
                    <a:pt x="68" y="108"/>
                  </a:lnTo>
                  <a:lnTo>
                    <a:pt x="67" y="109"/>
                  </a:lnTo>
                  <a:lnTo>
                    <a:pt x="64" y="109"/>
                  </a:lnTo>
                  <a:lnTo>
                    <a:pt x="62" y="109"/>
                  </a:lnTo>
                  <a:lnTo>
                    <a:pt x="61" y="109"/>
                  </a:lnTo>
                  <a:lnTo>
                    <a:pt x="58" y="110"/>
                  </a:lnTo>
                  <a:lnTo>
                    <a:pt x="55" y="113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3" y="115"/>
                  </a:lnTo>
                  <a:lnTo>
                    <a:pt x="51" y="116"/>
                  </a:lnTo>
                  <a:lnTo>
                    <a:pt x="49" y="117"/>
                  </a:lnTo>
                  <a:lnTo>
                    <a:pt x="48" y="117"/>
                  </a:lnTo>
                  <a:lnTo>
                    <a:pt x="48" y="118"/>
                  </a:lnTo>
                  <a:lnTo>
                    <a:pt x="47" y="120"/>
                  </a:lnTo>
                  <a:lnTo>
                    <a:pt x="47" y="121"/>
                  </a:lnTo>
                  <a:lnTo>
                    <a:pt x="46" y="121"/>
                  </a:lnTo>
                  <a:lnTo>
                    <a:pt x="47" y="121"/>
                  </a:lnTo>
                  <a:lnTo>
                    <a:pt x="47" y="120"/>
                  </a:lnTo>
                  <a:lnTo>
                    <a:pt x="46" y="120"/>
                  </a:lnTo>
                  <a:lnTo>
                    <a:pt x="45" y="120"/>
                  </a:lnTo>
                  <a:lnTo>
                    <a:pt x="45" y="121"/>
                  </a:lnTo>
                  <a:lnTo>
                    <a:pt x="43" y="121"/>
                  </a:lnTo>
                  <a:lnTo>
                    <a:pt x="45" y="121"/>
                  </a:lnTo>
                  <a:lnTo>
                    <a:pt x="45" y="122"/>
                  </a:lnTo>
                  <a:lnTo>
                    <a:pt x="43" y="122"/>
                  </a:lnTo>
                  <a:lnTo>
                    <a:pt x="43" y="121"/>
                  </a:lnTo>
                  <a:lnTo>
                    <a:pt x="42" y="121"/>
                  </a:lnTo>
                  <a:lnTo>
                    <a:pt x="41" y="122"/>
                  </a:lnTo>
                  <a:lnTo>
                    <a:pt x="41" y="121"/>
                  </a:lnTo>
                  <a:lnTo>
                    <a:pt x="40" y="121"/>
                  </a:lnTo>
                  <a:lnTo>
                    <a:pt x="40" y="120"/>
                  </a:lnTo>
                  <a:lnTo>
                    <a:pt x="39" y="120"/>
                  </a:lnTo>
                  <a:lnTo>
                    <a:pt x="38" y="121"/>
                  </a:lnTo>
                  <a:lnTo>
                    <a:pt x="36" y="122"/>
                  </a:lnTo>
                  <a:lnTo>
                    <a:pt x="35" y="123"/>
                  </a:lnTo>
                  <a:lnTo>
                    <a:pt x="34" y="123"/>
                  </a:lnTo>
                  <a:lnTo>
                    <a:pt x="33" y="123"/>
                  </a:lnTo>
                  <a:lnTo>
                    <a:pt x="32" y="124"/>
                  </a:lnTo>
                  <a:lnTo>
                    <a:pt x="32" y="123"/>
                  </a:lnTo>
                  <a:lnTo>
                    <a:pt x="30" y="124"/>
                  </a:lnTo>
                  <a:lnTo>
                    <a:pt x="29" y="124"/>
                  </a:lnTo>
                  <a:lnTo>
                    <a:pt x="29" y="123"/>
                  </a:lnTo>
                  <a:lnTo>
                    <a:pt x="30" y="123"/>
                  </a:lnTo>
                  <a:lnTo>
                    <a:pt x="30" y="124"/>
                  </a:lnTo>
                  <a:lnTo>
                    <a:pt x="30" y="123"/>
                  </a:lnTo>
                  <a:lnTo>
                    <a:pt x="29" y="123"/>
                  </a:lnTo>
                  <a:lnTo>
                    <a:pt x="28" y="124"/>
                  </a:lnTo>
                  <a:lnTo>
                    <a:pt x="27" y="124"/>
                  </a:lnTo>
                  <a:lnTo>
                    <a:pt x="26" y="124"/>
                  </a:lnTo>
                  <a:lnTo>
                    <a:pt x="26" y="123"/>
                  </a:lnTo>
                  <a:lnTo>
                    <a:pt x="26" y="123"/>
                  </a:lnTo>
                  <a:lnTo>
                    <a:pt x="25" y="123"/>
                  </a:lnTo>
                  <a:lnTo>
                    <a:pt x="23" y="122"/>
                  </a:lnTo>
                  <a:lnTo>
                    <a:pt x="22" y="122"/>
                  </a:lnTo>
                  <a:lnTo>
                    <a:pt x="21" y="122"/>
                  </a:lnTo>
                  <a:lnTo>
                    <a:pt x="20" y="121"/>
                  </a:lnTo>
                  <a:lnTo>
                    <a:pt x="20" y="122"/>
                  </a:lnTo>
                  <a:lnTo>
                    <a:pt x="19" y="123"/>
                  </a:lnTo>
                  <a:lnTo>
                    <a:pt x="17" y="123"/>
                  </a:lnTo>
                  <a:lnTo>
                    <a:pt x="19" y="121"/>
                  </a:lnTo>
                  <a:lnTo>
                    <a:pt x="17" y="120"/>
                  </a:lnTo>
                  <a:lnTo>
                    <a:pt x="17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5" y="115"/>
                  </a:lnTo>
                  <a:lnTo>
                    <a:pt x="15" y="114"/>
                  </a:lnTo>
                  <a:lnTo>
                    <a:pt x="14" y="113"/>
                  </a:lnTo>
                  <a:lnTo>
                    <a:pt x="13" y="111"/>
                  </a:lnTo>
                  <a:lnTo>
                    <a:pt x="14" y="110"/>
                  </a:lnTo>
                  <a:lnTo>
                    <a:pt x="14" y="109"/>
                  </a:lnTo>
                  <a:lnTo>
                    <a:pt x="14" y="107"/>
                  </a:lnTo>
                  <a:lnTo>
                    <a:pt x="14" y="105"/>
                  </a:lnTo>
                  <a:lnTo>
                    <a:pt x="14" y="104"/>
                  </a:lnTo>
                  <a:lnTo>
                    <a:pt x="14" y="103"/>
                  </a:lnTo>
                  <a:lnTo>
                    <a:pt x="14" y="102"/>
                  </a:lnTo>
                  <a:lnTo>
                    <a:pt x="13" y="101"/>
                  </a:lnTo>
                  <a:lnTo>
                    <a:pt x="13" y="100"/>
                  </a:lnTo>
                  <a:lnTo>
                    <a:pt x="12" y="98"/>
                  </a:lnTo>
                  <a:lnTo>
                    <a:pt x="12" y="97"/>
                  </a:lnTo>
                  <a:lnTo>
                    <a:pt x="10" y="96"/>
                  </a:lnTo>
                  <a:lnTo>
                    <a:pt x="10" y="95"/>
                  </a:lnTo>
                  <a:lnTo>
                    <a:pt x="10" y="94"/>
                  </a:lnTo>
                  <a:lnTo>
                    <a:pt x="9" y="92"/>
                  </a:lnTo>
                  <a:lnTo>
                    <a:pt x="9" y="90"/>
                  </a:lnTo>
                  <a:lnTo>
                    <a:pt x="9" y="89"/>
                  </a:lnTo>
                  <a:lnTo>
                    <a:pt x="8" y="89"/>
                  </a:lnTo>
                  <a:lnTo>
                    <a:pt x="8" y="88"/>
                  </a:lnTo>
                  <a:lnTo>
                    <a:pt x="8" y="87"/>
                  </a:lnTo>
                  <a:lnTo>
                    <a:pt x="8" y="88"/>
                  </a:lnTo>
                  <a:lnTo>
                    <a:pt x="9" y="88"/>
                  </a:lnTo>
                  <a:lnTo>
                    <a:pt x="9" y="89"/>
                  </a:lnTo>
                  <a:lnTo>
                    <a:pt x="9" y="88"/>
                  </a:lnTo>
                  <a:lnTo>
                    <a:pt x="9" y="87"/>
                  </a:lnTo>
                  <a:lnTo>
                    <a:pt x="9" y="85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8" y="84"/>
                  </a:lnTo>
                  <a:lnTo>
                    <a:pt x="8" y="83"/>
                  </a:lnTo>
                  <a:lnTo>
                    <a:pt x="8" y="82"/>
                  </a:lnTo>
                  <a:lnTo>
                    <a:pt x="7" y="81"/>
                  </a:lnTo>
                  <a:lnTo>
                    <a:pt x="7" y="79"/>
                  </a:lnTo>
                  <a:lnTo>
                    <a:pt x="7" y="81"/>
                  </a:lnTo>
                  <a:lnTo>
                    <a:pt x="7" y="82"/>
                  </a:lnTo>
                  <a:lnTo>
                    <a:pt x="8" y="82"/>
                  </a:lnTo>
                  <a:lnTo>
                    <a:pt x="8" y="81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7" y="79"/>
                  </a:lnTo>
                  <a:lnTo>
                    <a:pt x="7" y="78"/>
                  </a:lnTo>
                  <a:lnTo>
                    <a:pt x="7" y="77"/>
                  </a:lnTo>
                  <a:lnTo>
                    <a:pt x="7" y="76"/>
                  </a:lnTo>
                  <a:lnTo>
                    <a:pt x="6" y="76"/>
                  </a:lnTo>
                  <a:lnTo>
                    <a:pt x="4" y="75"/>
                  </a:lnTo>
                  <a:lnTo>
                    <a:pt x="3" y="75"/>
                  </a:lnTo>
                  <a:lnTo>
                    <a:pt x="2" y="75"/>
                  </a:lnTo>
                  <a:lnTo>
                    <a:pt x="1" y="75"/>
                  </a:lnTo>
                  <a:lnTo>
                    <a:pt x="1" y="74"/>
                  </a:lnTo>
                  <a:lnTo>
                    <a:pt x="2" y="74"/>
                  </a:lnTo>
                  <a:lnTo>
                    <a:pt x="3" y="74"/>
                  </a:lnTo>
                  <a:lnTo>
                    <a:pt x="2" y="72"/>
                  </a:lnTo>
                  <a:lnTo>
                    <a:pt x="3" y="71"/>
                  </a:lnTo>
                  <a:lnTo>
                    <a:pt x="3" y="72"/>
                  </a:lnTo>
                  <a:lnTo>
                    <a:pt x="3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4"/>
                  </a:lnTo>
                  <a:lnTo>
                    <a:pt x="4" y="72"/>
                  </a:lnTo>
                  <a:lnTo>
                    <a:pt x="4" y="71"/>
                  </a:lnTo>
                  <a:lnTo>
                    <a:pt x="4" y="70"/>
                  </a:lnTo>
                  <a:lnTo>
                    <a:pt x="4" y="69"/>
                  </a:lnTo>
                  <a:lnTo>
                    <a:pt x="3" y="68"/>
                  </a:lnTo>
                  <a:lnTo>
                    <a:pt x="3" y="66"/>
                  </a:lnTo>
                  <a:lnTo>
                    <a:pt x="3" y="65"/>
                  </a:lnTo>
                  <a:lnTo>
                    <a:pt x="3" y="64"/>
                  </a:lnTo>
                  <a:lnTo>
                    <a:pt x="3" y="63"/>
                  </a:lnTo>
                  <a:lnTo>
                    <a:pt x="4" y="63"/>
                  </a:lnTo>
                  <a:lnTo>
                    <a:pt x="4" y="62"/>
                  </a:lnTo>
                  <a:lnTo>
                    <a:pt x="6" y="62"/>
                  </a:lnTo>
                  <a:lnTo>
                    <a:pt x="6" y="61"/>
                  </a:lnTo>
                  <a:lnTo>
                    <a:pt x="6" y="58"/>
                  </a:lnTo>
                  <a:lnTo>
                    <a:pt x="6" y="57"/>
                  </a:lnTo>
                  <a:lnTo>
                    <a:pt x="6" y="53"/>
                  </a:lnTo>
                  <a:lnTo>
                    <a:pt x="4" y="52"/>
                  </a:lnTo>
                  <a:lnTo>
                    <a:pt x="4" y="51"/>
                  </a:lnTo>
                  <a:lnTo>
                    <a:pt x="6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0"/>
                  </a:lnTo>
                  <a:lnTo>
                    <a:pt x="8" y="50"/>
                  </a:lnTo>
                  <a:lnTo>
                    <a:pt x="9" y="50"/>
                  </a:lnTo>
                  <a:lnTo>
                    <a:pt x="9" y="49"/>
                  </a:lnTo>
                  <a:lnTo>
                    <a:pt x="10" y="47"/>
                  </a:lnTo>
                  <a:lnTo>
                    <a:pt x="10" y="46"/>
                  </a:lnTo>
                  <a:lnTo>
                    <a:pt x="12" y="46"/>
                  </a:lnTo>
                  <a:lnTo>
                    <a:pt x="13" y="46"/>
                  </a:lnTo>
                  <a:lnTo>
                    <a:pt x="13" y="45"/>
                  </a:lnTo>
                  <a:lnTo>
                    <a:pt x="12" y="45"/>
                  </a:lnTo>
                  <a:lnTo>
                    <a:pt x="13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12" y="39"/>
                  </a:lnTo>
                  <a:lnTo>
                    <a:pt x="12" y="38"/>
                  </a:lnTo>
                  <a:lnTo>
                    <a:pt x="12" y="37"/>
                  </a:lnTo>
                  <a:lnTo>
                    <a:pt x="12" y="36"/>
                  </a:lnTo>
                  <a:lnTo>
                    <a:pt x="13" y="34"/>
                  </a:lnTo>
                  <a:lnTo>
                    <a:pt x="14" y="34"/>
                  </a:lnTo>
                  <a:lnTo>
                    <a:pt x="14" y="33"/>
                  </a:lnTo>
                  <a:lnTo>
                    <a:pt x="13" y="33"/>
                  </a:lnTo>
                  <a:lnTo>
                    <a:pt x="12" y="33"/>
                  </a:lnTo>
                  <a:lnTo>
                    <a:pt x="13" y="32"/>
                  </a:lnTo>
                  <a:lnTo>
                    <a:pt x="15" y="30"/>
                  </a:lnTo>
                  <a:lnTo>
                    <a:pt x="16" y="30"/>
                  </a:lnTo>
                  <a:lnTo>
                    <a:pt x="16" y="29"/>
                  </a:lnTo>
                  <a:lnTo>
                    <a:pt x="17" y="29"/>
                  </a:lnTo>
                  <a:lnTo>
                    <a:pt x="19" y="29"/>
                  </a:lnTo>
                  <a:lnTo>
                    <a:pt x="20" y="30"/>
                  </a:lnTo>
                  <a:lnTo>
                    <a:pt x="21" y="30"/>
                  </a:lnTo>
                  <a:lnTo>
                    <a:pt x="22" y="32"/>
                  </a:lnTo>
                  <a:lnTo>
                    <a:pt x="23" y="32"/>
                  </a:lnTo>
                  <a:lnTo>
                    <a:pt x="25" y="32"/>
                  </a:lnTo>
                  <a:lnTo>
                    <a:pt x="26" y="32"/>
                  </a:lnTo>
                  <a:lnTo>
                    <a:pt x="26" y="33"/>
                  </a:lnTo>
                  <a:lnTo>
                    <a:pt x="26" y="33"/>
                  </a:lnTo>
                  <a:lnTo>
                    <a:pt x="26" y="32"/>
                  </a:lnTo>
                  <a:lnTo>
                    <a:pt x="27" y="32"/>
                  </a:lnTo>
                  <a:lnTo>
                    <a:pt x="28" y="32"/>
                  </a:lnTo>
                  <a:lnTo>
                    <a:pt x="29" y="32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2" y="32"/>
                  </a:lnTo>
                  <a:lnTo>
                    <a:pt x="33" y="31"/>
                  </a:lnTo>
                  <a:lnTo>
                    <a:pt x="35" y="31"/>
                  </a:lnTo>
                  <a:lnTo>
                    <a:pt x="36" y="31"/>
                  </a:lnTo>
                  <a:lnTo>
                    <a:pt x="38" y="31"/>
                  </a:lnTo>
                  <a:lnTo>
                    <a:pt x="39" y="31"/>
                  </a:lnTo>
                  <a:lnTo>
                    <a:pt x="40" y="31"/>
                  </a:lnTo>
                  <a:lnTo>
                    <a:pt x="43" y="31"/>
                  </a:lnTo>
                  <a:lnTo>
                    <a:pt x="46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4" y="33"/>
                  </a:lnTo>
                  <a:lnTo>
                    <a:pt x="54" y="33"/>
                  </a:lnTo>
                  <a:lnTo>
                    <a:pt x="58" y="33"/>
                  </a:lnTo>
                  <a:lnTo>
                    <a:pt x="62" y="34"/>
                  </a:lnTo>
                  <a:lnTo>
                    <a:pt x="66" y="34"/>
                  </a:lnTo>
                  <a:lnTo>
                    <a:pt x="71" y="34"/>
                  </a:lnTo>
                  <a:lnTo>
                    <a:pt x="74" y="34"/>
                  </a:lnTo>
                  <a:lnTo>
                    <a:pt x="79" y="34"/>
                  </a:lnTo>
                  <a:lnTo>
                    <a:pt x="80" y="36"/>
                  </a:lnTo>
                  <a:lnTo>
                    <a:pt x="81" y="38"/>
                  </a:lnTo>
                  <a:lnTo>
                    <a:pt x="82" y="40"/>
                  </a:lnTo>
                  <a:lnTo>
                    <a:pt x="85" y="40"/>
                  </a:lnTo>
                  <a:lnTo>
                    <a:pt x="86" y="40"/>
                  </a:lnTo>
                  <a:lnTo>
                    <a:pt x="88" y="39"/>
                  </a:lnTo>
                  <a:lnTo>
                    <a:pt x="91" y="38"/>
                  </a:lnTo>
                  <a:lnTo>
                    <a:pt x="92" y="37"/>
                  </a:lnTo>
                  <a:lnTo>
                    <a:pt x="93" y="33"/>
                  </a:lnTo>
                  <a:lnTo>
                    <a:pt x="94" y="31"/>
                  </a:lnTo>
                  <a:lnTo>
                    <a:pt x="94" y="30"/>
                  </a:lnTo>
                  <a:lnTo>
                    <a:pt x="97" y="27"/>
                  </a:lnTo>
                  <a:lnTo>
                    <a:pt x="99" y="24"/>
                  </a:lnTo>
                  <a:lnTo>
                    <a:pt x="103" y="21"/>
                  </a:lnTo>
                  <a:lnTo>
                    <a:pt x="104" y="19"/>
                  </a:lnTo>
                  <a:lnTo>
                    <a:pt x="105" y="18"/>
                  </a:lnTo>
                  <a:lnTo>
                    <a:pt x="106" y="17"/>
                  </a:lnTo>
                  <a:lnTo>
                    <a:pt x="108" y="16"/>
                  </a:lnTo>
                  <a:lnTo>
                    <a:pt x="111" y="14"/>
                  </a:lnTo>
                  <a:lnTo>
                    <a:pt x="114" y="12"/>
                  </a:lnTo>
                  <a:lnTo>
                    <a:pt x="118" y="11"/>
                  </a:lnTo>
                  <a:lnTo>
                    <a:pt x="120" y="8"/>
                  </a:lnTo>
                  <a:lnTo>
                    <a:pt x="121" y="8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9" y="7"/>
                  </a:lnTo>
                  <a:lnTo>
                    <a:pt x="132" y="6"/>
                  </a:lnTo>
                  <a:lnTo>
                    <a:pt x="134" y="6"/>
                  </a:lnTo>
                  <a:lnTo>
                    <a:pt x="138" y="6"/>
                  </a:lnTo>
                  <a:lnTo>
                    <a:pt x="140" y="5"/>
                  </a:lnTo>
                  <a:lnTo>
                    <a:pt x="143" y="5"/>
                  </a:lnTo>
                  <a:lnTo>
                    <a:pt x="146" y="5"/>
                  </a:lnTo>
                  <a:lnTo>
                    <a:pt x="150" y="4"/>
                  </a:lnTo>
                  <a:lnTo>
                    <a:pt x="152" y="4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2" y="3"/>
                  </a:lnTo>
                  <a:lnTo>
                    <a:pt x="165" y="1"/>
                  </a:lnTo>
                  <a:lnTo>
                    <a:pt x="168" y="1"/>
                  </a:lnTo>
                  <a:lnTo>
                    <a:pt x="170" y="1"/>
                  </a:lnTo>
                  <a:lnTo>
                    <a:pt x="173" y="0"/>
                  </a:lnTo>
                  <a:lnTo>
                    <a:pt x="176" y="0"/>
                  </a:lnTo>
                  <a:lnTo>
                    <a:pt x="177" y="1"/>
                  </a:lnTo>
                  <a:lnTo>
                    <a:pt x="177" y="4"/>
                  </a:lnTo>
                  <a:lnTo>
                    <a:pt x="178" y="6"/>
                  </a:lnTo>
                  <a:lnTo>
                    <a:pt x="179" y="7"/>
                  </a:lnTo>
                  <a:lnTo>
                    <a:pt x="181" y="10"/>
                  </a:lnTo>
                  <a:lnTo>
                    <a:pt x="181" y="12"/>
                  </a:lnTo>
                  <a:lnTo>
                    <a:pt x="182" y="13"/>
                  </a:lnTo>
                  <a:lnTo>
                    <a:pt x="183" y="16"/>
                  </a:lnTo>
                  <a:lnTo>
                    <a:pt x="183" y="18"/>
                  </a:lnTo>
                  <a:lnTo>
                    <a:pt x="184" y="19"/>
                  </a:lnTo>
                  <a:lnTo>
                    <a:pt x="185" y="21"/>
                  </a:lnTo>
                  <a:lnTo>
                    <a:pt x="185" y="23"/>
                  </a:lnTo>
                  <a:lnTo>
                    <a:pt x="187" y="24"/>
                  </a:lnTo>
                  <a:lnTo>
                    <a:pt x="188" y="26"/>
                  </a:lnTo>
                  <a:lnTo>
                    <a:pt x="189" y="29"/>
                  </a:lnTo>
                  <a:lnTo>
                    <a:pt x="189" y="30"/>
                  </a:lnTo>
                  <a:lnTo>
                    <a:pt x="190" y="32"/>
                  </a:lnTo>
                  <a:lnTo>
                    <a:pt x="191" y="33"/>
                  </a:lnTo>
                  <a:lnTo>
                    <a:pt x="190" y="33"/>
                  </a:lnTo>
                  <a:lnTo>
                    <a:pt x="191" y="33"/>
                  </a:lnTo>
                  <a:lnTo>
                    <a:pt x="192" y="33"/>
                  </a:lnTo>
                  <a:lnTo>
                    <a:pt x="192" y="34"/>
                  </a:lnTo>
                  <a:lnTo>
                    <a:pt x="192" y="36"/>
                  </a:lnTo>
                  <a:lnTo>
                    <a:pt x="194" y="38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26" name="Freeform 581">
              <a:extLst>
                <a:ext uri="{FF2B5EF4-FFF2-40B4-BE49-F238E27FC236}">
                  <a16:creationId xmlns:a16="http://schemas.microsoft.com/office/drawing/2014/main" id="{57087EA1-5204-4B36-F233-30D3EBE1CB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74031" y="2446487"/>
              <a:ext cx="365125" cy="400050"/>
            </a:xfrm>
            <a:custGeom>
              <a:avLst/>
              <a:gdLst>
                <a:gd name="T0" fmla="*/ 13 w 230"/>
                <a:gd name="T1" fmla="*/ 155 h 252"/>
                <a:gd name="T2" fmla="*/ 13 w 230"/>
                <a:gd name="T3" fmla="*/ 153 h 252"/>
                <a:gd name="T4" fmla="*/ 205 w 230"/>
                <a:gd name="T5" fmla="*/ 137 h 252"/>
                <a:gd name="T6" fmla="*/ 207 w 230"/>
                <a:gd name="T7" fmla="*/ 163 h 252"/>
                <a:gd name="T8" fmla="*/ 210 w 230"/>
                <a:gd name="T9" fmla="*/ 177 h 252"/>
                <a:gd name="T10" fmla="*/ 211 w 230"/>
                <a:gd name="T11" fmla="*/ 195 h 252"/>
                <a:gd name="T12" fmla="*/ 213 w 230"/>
                <a:gd name="T13" fmla="*/ 214 h 252"/>
                <a:gd name="T14" fmla="*/ 218 w 230"/>
                <a:gd name="T15" fmla="*/ 224 h 252"/>
                <a:gd name="T16" fmla="*/ 209 w 230"/>
                <a:gd name="T17" fmla="*/ 238 h 252"/>
                <a:gd name="T18" fmla="*/ 188 w 230"/>
                <a:gd name="T19" fmla="*/ 238 h 252"/>
                <a:gd name="T20" fmla="*/ 158 w 230"/>
                <a:gd name="T21" fmla="*/ 238 h 252"/>
                <a:gd name="T22" fmla="*/ 146 w 230"/>
                <a:gd name="T23" fmla="*/ 234 h 252"/>
                <a:gd name="T24" fmla="*/ 133 w 230"/>
                <a:gd name="T25" fmla="*/ 240 h 252"/>
                <a:gd name="T26" fmla="*/ 117 w 230"/>
                <a:gd name="T27" fmla="*/ 239 h 252"/>
                <a:gd name="T28" fmla="*/ 114 w 230"/>
                <a:gd name="T29" fmla="*/ 244 h 252"/>
                <a:gd name="T30" fmla="*/ 103 w 230"/>
                <a:gd name="T31" fmla="*/ 237 h 252"/>
                <a:gd name="T32" fmla="*/ 99 w 230"/>
                <a:gd name="T33" fmla="*/ 243 h 252"/>
                <a:gd name="T34" fmla="*/ 97 w 230"/>
                <a:gd name="T35" fmla="*/ 248 h 252"/>
                <a:gd name="T36" fmla="*/ 91 w 230"/>
                <a:gd name="T37" fmla="*/ 251 h 252"/>
                <a:gd name="T38" fmla="*/ 86 w 230"/>
                <a:gd name="T39" fmla="*/ 247 h 252"/>
                <a:gd name="T40" fmla="*/ 80 w 230"/>
                <a:gd name="T41" fmla="*/ 241 h 252"/>
                <a:gd name="T42" fmla="*/ 73 w 230"/>
                <a:gd name="T43" fmla="*/ 235 h 252"/>
                <a:gd name="T44" fmla="*/ 69 w 230"/>
                <a:gd name="T45" fmla="*/ 227 h 252"/>
                <a:gd name="T46" fmla="*/ 62 w 230"/>
                <a:gd name="T47" fmla="*/ 224 h 252"/>
                <a:gd name="T48" fmla="*/ 58 w 230"/>
                <a:gd name="T49" fmla="*/ 221 h 252"/>
                <a:gd name="T50" fmla="*/ 49 w 230"/>
                <a:gd name="T51" fmla="*/ 215 h 252"/>
                <a:gd name="T52" fmla="*/ 38 w 230"/>
                <a:gd name="T53" fmla="*/ 216 h 252"/>
                <a:gd name="T54" fmla="*/ 32 w 230"/>
                <a:gd name="T55" fmla="*/ 218 h 252"/>
                <a:gd name="T56" fmla="*/ 24 w 230"/>
                <a:gd name="T57" fmla="*/ 219 h 252"/>
                <a:gd name="T58" fmla="*/ 16 w 230"/>
                <a:gd name="T59" fmla="*/ 218 h 252"/>
                <a:gd name="T60" fmla="*/ 10 w 230"/>
                <a:gd name="T61" fmla="*/ 231 h 252"/>
                <a:gd name="T62" fmla="*/ 11 w 230"/>
                <a:gd name="T63" fmla="*/ 216 h 252"/>
                <a:gd name="T64" fmla="*/ 19 w 230"/>
                <a:gd name="T65" fmla="*/ 195 h 252"/>
                <a:gd name="T66" fmla="*/ 17 w 230"/>
                <a:gd name="T67" fmla="*/ 169 h 252"/>
                <a:gd name="T68" fmla="*/ 12 w 230"/>
                <a:gd name="T69" fmla="*/ 162 h 252"/>
                <a:gd name="T70" fmla="*/ 12 w 230"/>
                <a:gd name="T71" fmla="*/ 162 h 252"/>
                <a:gd name="T72" fmla="*/ 16 w 230"/>
                <a:gd name="T73" fmla="*/ 151 h 252"/>
                <a:gd name="T74" fmla="*/ 17 w 230"/>
                <a:gd name="T75" fmla="*/ 144 h 252"/>
                <a:gd name="T76" fmla="*/ 12 w 230"/>
                <a:gd name="T77" fmla="*/ 136 h 252"/>
                <a:gd name="T78" fmla="*/ 8 w 230"/>
                <a:gd name="T79" fmla="*/ 135 h 252"/>
                <a:gd name="T80" fmla="*/ 4 w 230"/>
                <a:gd name="T81" fmla="*/ 128 h 252"/>
                <a:gd name="T82" fmla="*/ 2 w 230"/>
                <a:gd name="T83" fmla="*/ 134 h 252"/>
                <a:gd name="T84" fmla="*/ 5 w 230"/>
                <a:gd name="T85" fmla="*/ 123 h 252"/>
                <a:gd name="T86" fmla="*/ 52 w 230"/>
                <a:gd name="T87" fmla="*/ 123 h 252"/>
                <a:gd name="T88" fmla="*/ 75 w 230"/>
                <a:gd name="T89" fmla="*/ 109 h 252"/>
                <a:gd name="T90" fmla="*/ 81 w 230"/>
                <a:gd name="T91" fmla="*/ 85 h 252"/>
                <a:gd name="T92" fmla="*/ 94 w 230"/>
                <a:gd name="T93" fmla="*/ 77 h 252"/>
                <a:gd name="T94" fmla="*/ 94 w 230"/>
                <a:gd name="T95" fmla="*/ 60 h 252"/>
                <a:gd name="T96" fmla="*/ 94 w 230"/>
                <a:gd name="T97" fmla="*/ 45 h 252"/>
                <a:gd name="T98" fmla="*/ 94 w 230"/>
                <a:gd name="T99" fmla="*/ 30 h 252"/>
                <a:gd name="T100" fmla="*/ 112 w 230"/>
                <a:gd name="T101" fmla="*/ 27 h 252"/>
                <a:gd name="T102" fmla="*/ 130 w 230"/>
                <a:gd name="T103" fmla="*/ 27 h 252"/>
                <a:gd name="T104" fmla="*/ 148 w 230"/>
                <a:gd name="T105" fmla="*/ 27 h 252"/>
                <a:gd name="T106" fmla="*/ 156 w 230"/>
                <a:gd name="T107" fmla="*/ 19 h 252"/>
                <a:gd name="T108" fmla="*/ 160 w 230"/>
                <a:gd name="T109" fmla="*/ 4 h 252"/>
                <a:gd name="T110" fmla="*/ 198 w 230"/>
                <a:gd name="T111" fmla="*/ 27 h 252"/>
                <a:gd name="T112" fmla="*/ 230 w 230"/>
                <a:gd name="T113" fmla="*/ 49 h 252"/>
                <a:gd name="T114" fmla="*/ 197 w 230"/>
                <a:gd name="T115" fmla="*/ 51 h 252"/>
                <a:gd name="T116" fmla="*/ 198 w 230"/>
                <a:gd name="T117" fmla="*/ 67 h 252"/>
                <a:gd name="T118" fmla="*/ 201 w 230"/>
                <a:gd name="T119" fmla="*/ 91 h 252"/>
                <a:gd name="T120" fmla="*/ 203 w 230"/>
                <a:gd name="T121" fmla="*/ 115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252">
                  <a:moveTo>
                    <a:pt x="12" y="157"/>
                  </a:moveTo>
                  <a:lnTo>
                    <a:pt x="13" y="156"/>
                  </a:lnTo>
                  <a:lnTo>
                    <a:pt x="15" y="155"/>
                  </a:lnTo>
                  <a:lnTo>
                    <a:pt x="13" y="156"/>
                  </a:lnTo>
                  <a:lnTo>
                    <a:pt x="12" y="157"/>
                  </a:lnTo>
                  <a:close/>
                  <a:moveTo>
                    <a:pt x="11" y="156"/>
                  </a:moveTo>
                  <a:lnTo>
                    <a:pt x="11" y="155"/>
                  </a:lnTo>
                  <a:lnTo>
                    <a:pt x="11" y="156"/>
                  </a:lnTo>
                  <a:close/>
                  <a:moveTo>
                    <a:pt x="13" y="153"/>
                  </a:moveTo>
                  <a:lnTo>
                    <a:pt x="13" y="155"/>
                  </a:lnTo>
                  <a:lnTo>
                    <a:pt x="12" y="156"/>
                  </a:lnTo>
                  <a:lnTo>
                    <a:pt x="12" y="157"/>
                  </a:lnTo>
                  <a:lnTo>
                    <a:pt x="11" y="157"/>
                  </a:lnTo>
                  <a:lnTo>
                    <a:pt x="11" y="156"/>
                  </a:lnTo>
                  <a:lnTo>
                    <a:pt x="11" y="155"/>
                  </a:lnTo>
                  <a:lnTo>
                    <a:pt x="12" y="155"/>
                  </a:lnTo>
                  <a:lnTo>
                    <a:pt x="12" y="154"/>
                  </a:lnTo>
                  <a:lnTo>
                    <a:pt x="12" y="153"/>
                  </a:lnTo>
                  <a:lnTo>
                    <a:pt x="13" y="154"/>
                  </a:lnTo>
                  <a:lnTo>
                    <a:pt x="13" y="153"/>
                  </a:lnTo>
                  <a:close/>
                  <a:moveTo>
                    <a:pt x="12" y="137"/>
                  </a:moveTo>
                  <a:lnTo>
                    <a:pt x="11" y="137"/>
                  </a:lnTo>
                  <a:lnTo>
                    <a:pt x="12" y="137"/>
                  </a:lnTo>
                  <a:close/>
                  <a:moveTo>
                    <a:pt x="204" y="125"/>
                  </a:moveTo>
                  <a:lnTo>
                    <a:pt x="204" y="128"/>
                  </a:lnTo>
                  <a:lnTo>
                    <a:pt x="204" y="130"/>
                  </a:lnTo>
                  <a:lnTo>
                    <a:pt x="204" y="131"/>
                  </a:lnTo>
                  <a:lnTo>
                    <a:pt x="205" y="134"/>
                  </a:lnTo>
                  <a:lnTo>
                    <a:pt x="205" y="136"/>
                  </a:lnTo>
                  <a:lnTo>
                    <a:pt x="205" y="137"/>
                  </a:lnTo>
                  <a:lnTo>
                    <a:pt x="205" y="140"/>
                  </a:lnTo>
                  <a:lnTo>
                    <a:pt x="205" y="142"/>
                  </a:lnTo>
                  <a:lnTo>
                    <a:pt x="206" y="144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53"/>
                  </a:lnTo>
                  <a:lnTo>
                    <a:pt x="207" y="155"/>
                  </a:lnTo>
                  <a:lnTo>
                    <a:pt x="207" y="157"/>
                  </a:lnTo>
                  <a:lnTo>
                    <a:pt x="207" y="160"/>
                  </a:lnTo>
                  <a:lnTo>
                    <a:pt x="207" y="163"/>
                  </a:lnTo>
                  <a:lnTo>
                    <a:pt x="207" y="163"/>
                  </a:lnTo>
                  <a:lnTo>
                    <a:pt x="209" y="164"/>
                  </a:lnTo>
                  <a:lnTo>
                    <a:pt x="209" y="166"/>
                  </a:lnTo>
                  <a:lnTo>
                    <a:pt x="209" y="167"/>
                  </a:lnTo>
                  <a:lnTo>
                    <a:pt x="209" y="168"/>
                  </a:lnTo>
                  <a:lnTo>
                    <a:pt x="209" y="170"/>
                  </a:lnTo>
                  <a:lnTo>
                    <a:pt x="209" y="172"/>
                  </a:lnTo>
                  <a:lnTo>
                    <a:pt x="209" y="174"/>
                  </a:lnTo>
                  <a:lnTo>
                    <a:pt x="210" y="176"/>
                  </a:lnTo>
                  <a:lnTo>
                    <a:pt x="210" y="177"/>
                  </a:lnTo>
                  <a:lnTo>
                    <a:pt x="210" y="180"/>
                  </a:lnTo>
                  <a:lnTo>
                    <a:pt x="210" y="181"/>
                  </a:lnTo>
                  <a:lnTo>
                    <a:pt x="210" y="183"/>
                  </a:lnTo>
                  <a:lnTo>
                    <a:pt x="210" y="186"/>
                  </a:lnTo>
                  <a:lnTo>
                    <a:pt x="211" y="187"/>
                  </a:lnTo>
                  <a:lnTo>
                    <a:pt x="211" y="189"/>
                  </a:lnTo>
                  <a:lnTo>
                    <a:pt x="211" y="190"/>
                  </a:lnTo>
                  <a:lnTo>
                    <a:pt x="211" y="192"/>
                  </a:lnTo>
                  <a:lnTo>
                    <a:pt x="211" y="194"/>
                  </a:lnTo>
                  <a:lnTo>
                    <a:pt x="211" y="195"/>
                  </a:lnTo>
                  <a:lnTo>
                    <a:pt x="212" y="198"/>
                  </a:lnTo>
                  <a:lnTo>
                    <a:pt x="212" y="199"/>
                  </a:lnTo>
                  <a:lnTo>
                    <a:pt x="212" y="201"/>
                  </a:lnTo>
                  <a:lnTo>
                    <a:pt x="212" y="202"/>
                  </a:lnTo>
                  <a:lnTo>
                    <a:pt x="212" y="205"/>
                  </a:lnTo>
                  <a:lnTo>
                    <a:pt x="212" y="206"/>
                  </a:lnTo>
                  <a:lnTo>
                    <a:pt x="213" y="208"/>
                  </a:lnTo>
                  <a:lnTo>
                    <a:pt x="213" y="211"/>
                  </a:lnTo>
                  <a:lnTo>
                    <a:pt x="213" y="212"/>
                  </a:lnTo>
                  <a:lnTo>
                    <a:pt x="213" y="214"/>
                  </a:lnTo>
                  <a:lnTo>
                    <a:pt x="213" y="215"/>
                  </a:lnTo>
                  <a:lnTo>
                    <a:pt x="213" y="218"/>
                  </a:lnTo>
                  <a:lnTo>
                    <a:pt x="214" y="219"/>
                  </a:lnTo>
                  <a:lnTo>
                    <a:pt x="216" y="220"/>
                  </a:lnTo>
                  <a:lnTo>
                    <a:pt x="217" y="220"/>
                  </a:lnTo>
                  <a:lnTo>
                    <a:pt x="217" y="220"/>
                  </a:lnTo>
                  <a:lnTo>
                    <a:pt x="218" y="220"/>
                  </a:lnTo>
                  <a:lnTo>
                    <a:pt x="219" y="221"/>
                  </a:lnTo>
                  <a:lnTo>
                    <a:pt x="219" y="222"/>
                  </a:lnTo>
                  <a:lnTo>
                    <a:pt x="218" y="224"/>
                  </a:lnTo>
                  <a:lnTo>
                    <a:pt x="218" y="226"/>
                  </a:lnTo>
                  <a:lnTo>
                    <a:pt x="218" y="227"/>
                  </a:lnTo>
                  <a:lnTo>
                    <a:pt x="218" y="230"/>
                  </a:lnTo>
                  <a:lnTo>
                    <a:pt x="217" y="232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6" y="238"/>
                  </a:lnTo>
                  <a:lnTo>
                    <a:pt x="213" y="238"/>
                  </a:lnTo>
                  <a:lnTo>
                    <a:pt x="210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6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0" y="238"/>
                  </a:lnTo>
                  <a:lnTo>
                    <a:pt x="198" y="238"/>
                  </a:lnTo>
                  <a:lnTo>
                    <a:pt x="194" y="238"/>
                  </a:lnTo>
                  <a:lnTo>
                    <a:pt x="191" y="238"/>
                  </a:lnTo>
                  <a:lnTo>
                    <a:pt x="188" y="238"/>
                  </a:lnTo>
                  <a:lnTo>
                    <a:pt x="185" y="238"/>
                  </a:lnTo>
                  <a:lnTo>
                    <a:pt x="181" y="238"/>
                  </a:lnTo>
                  <a:lnTo>
                    <a:pt x="178" y="238"/>
                  </a:lnTo>
                  <a:lnTo>
                    <a:pt x="175" y="238"/>
                  </a:lnTo>
                  <a:lnTo>
                    <a:pt x="173" y="238"/>
                  </a:lnTo>
                  <a:lnTo>
                    <a:pt x="169" y="238"/>
                  </a:lnTo>
                  <a:lnTo>
                    <a:pt x="166" y="238"/>
                  </a:lnTo>
                  <a:lnTo>
                    <a:pt x="164" y="238"/>
                  </a:lnTo>
                  <a:lnTo>
                    <a:pt x="161" y="238"/>
                  </a:lnTo>
                  <a:lnTo>
                    <a:pt x="158" y="238"/>
                  </a:lnTo>
                  <a:lnTo>
                    <a:pt x="156" y="238"/>
                  </a:lnTo>
                  <a:lnTo>
                    <a:pt x="155" y="238"/>
                  </a:lnTo>
                  <a:lnTo>
                    <a:pt x="154" y="238"/>
                  </a:lnTo>
                  <a:lnTo>
                    <a:pt x="152" y="238"/>
                  </a:lnTo>
                  <a:lnTo>
                    <a:pt x="151" y="238"/>
                  </a:lnTo>
                  <a:lnTo>
                    <a:pt x="148" y="238"/>
                  </a:lnTo>
                  <a:lnTo>
                    <a:pt x="147" y="238"/>
                  </a:lnTo>
                  <a:lnTo>
                    <a:pt x="145" y="238"/>
                  </a:lnTo>
                  <a:lnTo>
                    <a:pt x="145" y="237"/>
                  </a:lnTo>
                  <a:lnTo>
                    <a:pt x="146" y="234"/>
                  </a:lnTo>
                  <a:lnTo>
                    <a:pt x="145" y="234"/>
                  </a:lnTo>
                  <a:lnTo>
                    <a:pt x="143" y="235"/>
                  </a:lnTo>
                  <a:lnTo>
                    <a:pt x="143" y="237"/>
                  </a:lnTo>
                  <a:lnTo>
                    <a:pt x="143" y="238"/>
                  </a:lnTo>
                  <a:lnTo>
                    <a:pt x="143" y="239"/>
                  </a:lnTo>
                  <a:lnTo>
                    <a:pt x="139" y="239"/>
                  </a:lnTo>
                  <a:lnTo>
                    <a:pt x="138" y="239"/>
                  </a:lnTo>
                  <a:lnTo>
                    <a:pt x="136" y="240"/>
                  </a:lnTo>
                  <a:lnTo>
                    <a:pt x="135" y="240"/>
                  </a:lnTo>
                  <a:lnTo>
                    <a:pt x="133" y="240"/>
                  </a:lnTo>
                  <a:lnTo>
                    <a:pt x="130" y="240"/>
                  </a:lnTo>
                  <a:lnTo>
                    <a:pt x="129" y="240"/>
                  </a:lnTo>
                  <a:lnTo>
                    <a:pt x="128" y="240"/>
                  </a:lnTo>
                  <a:lnTo>
                    <a:pt x="126" y="239"/>
                  </a:lnTo>
                  <a:lnTo>
                    <a:pt x="125" y="239"/>
                  </a:lnTo>
                  <a:lnTo>
                    <a:pt x="122" y="239"/>
                  </a:lnTo>
                  <a:lnTo>
                    <a:pt x="121" y="239"/>
                  </a:lnTo>
                  <a:lnTo>
                    <a:pt x="120" y="239"/>
                  </a:lnTo>
                  <a:lnTo>
                    <a:pt x="119" y="239"/>
                  </a:lnTo>
                  <a:lnTo>
                    <a:pt x="117" y="239"/>
                  </a:lnTo>
                  <a:lnTo>
                    <a:pt x="117" y="240"/>
                  </a:lnTo>
                  <a:lnTo>
                    <a:pt x="117" y="241"/>
                  </a:lnTo>
                  <a:lnTo>
                    <a:pt x="117" y="241"/>
                  </a:lnTo>
                  <a:lnTo>
                    <a:pt x="117" y="243"/>
                  </a:lnTo>
                  <a:lnTo>
                    <a:pt x="117" y="244"/>
                  </a:lnTo>
                  <a:lnTo>
                    <a:pt x="116" y="244"/>
                  </a:lnTo>
                  <a:lnTo>
                    <a:pt x="116" y="245"/>
                  </a:lnTo>
                  <a:lnTo>
                    <a:pt x="115" y="246"/>
                  </a:lnTo>
                  <a:lnTo>
                    <a:pt x="115" y="245"/>
                  </a:lnTo>
                  <a:lnTo>
                    <a:pt x="114" y="244"/>
                  </a:lnTo>
                  <a:lnTo>
                    <a:pt x="114" y="243"/>
                  </a:lnTo>
                  <a:lnTo>
                    <a:pt x="113" y="243"/>
                  </a:lnTo>
                  <a:lnTo>
                    <a:pt x="108" y="239"/>
                  </a:lnTo>
                  <a:lnTo>
                    <a:pt x="108" y="238"/>
                  </a:lnTo>
                  <a:lnTo>
                    <a:pt x="106" y="235"/>
                  </a:lnTo>
                  <a:lnTo>
                    <a:pt x="104" y="235"/>
                  </a:lnTo>
                  <a:lnTo>
                    <a:pt x="103" y="235"/>
                  </a:lnTo>
                  <a:lnTo>
                    <a:pt x="104" y="235"/>
                  </a:lnTo>
                  <a:lnTo>
                    <a:pt x="103" y="235"/>
                  </a:lnTo>
                  <a:lnTo>
                    <a:pt x="103" y="237"/>
                  </a:lnTo>
                  <a:lnTo>
                    <a:pt x="102" y="237"/>
                  </a:lnTo>
                  <a:lnTo>
                    <a:pt x="101" y="238"/>
                  </a:lnTo>
                  <a:lnTo>
                    <a:pt x="101" y="237"/>
                  </a:lnTo>
                  <a:lnTo>
                    <a:pt x="100" y="237"/>
                  </a:lnTo>
                  <a:lnTo>
                    <a:pt x="100" y="238"/>
                  </a:lnTo>
                  <a:lnTo>
                    <a:pt x="100" y="239"/>
                  </a:lnTo>
                  <a:lnTo>
                    <a:pt x="99" y="239"/>
                  </a:lnTo>
                  <a:lnTo>
                    <a:pt x="99" y="240"/>
                  </a:lnTo>
                  <a:lnTo>
                    <a:pt x="99" y="241"/>
                  </a:lnTo>
                  <a:lnTo>
                    <a:pt x="99" y="243"/>
                  </a:lnTo>
                  <a:lnTo>
                    <a:pt x="97" y="244"/>
                  </a:lnTo>
                  <a:lnTo>
                    <a:pt x="97" y="245"/>
                  </a:lnTo>
                  <a:lnTo>
                    <a:pt x="97" y="246"/>
                  </a:lnTo>
                  <a:lnTo>
                    <a:pt x="97" y="247"/>
                  </a:lnTo>
                  <a:lnTo>
                    <a:pt x="99" y="247"/>
                  </a:lnTo>
                  <a:lnTo>
                    <a:pt x="99" y="248"/>
                  </a:lnTo>
                  <a:lnTo>
                    <a:pt x="97" y="248"/>
                  </a:lnTo>
                  <a:lnTo>
                    <a:pt x="97" y="248"/>
                  </a:lnTo>
                  <a:lnTo>
                    <a:pt x="99" y="248"/>
                  </a:lnTo>
                  <a:lnTo>
                    <a:pt x="97" y="248"/>
                  </a:lnTo>
                  <a:lnTo>
                    <a:pt x="97" y="250"/>
                  </a:lnTo>
                  <a:lnTo>
                    <a:pt x="96" y="250"/>
                  </a:lnTo>
                  <a:lnTo>
                    <a:pt x="96" y="251"/>
                  </a:lnTo>
                  <a:lnTo>
                    <a:pt x="95" y="251"/>
                  </a:lnTo>
                  <a:lnTo>
                    <a:pt x="94" y="252"/>
                  </a:lnTo>
                  <a:lnTo>
                    <a:pt x="94" y="251"/>
                  </a:lnTo>
                  <a:lnTo>
                    <a:pt x="94" y="252"/>
                  </a:lnTo>
                  <a:lnTo>
                    <a:pt x="93" y="252"/>
                  </a:lnTo>
                  <a:lnTo>
                    <a:pt x="93" y="251"/>
                  </a:lnTo>
                  <a:lnTo>
                    <a:pt x="91" y="251"/>
                  </a:lnTo>
                  <a:lnTo>
                    <a:pt x="90" y="251"/>
                  </a:lnTo>
                  <a:lnTo>
                    <a:pt x="90" y="252"/>
                  </a:lnTo>
                  <a:lnTo>
                    <a:pt x="90" y="251"/>
                  </a:lnTo>
                  <a:lnTo>
                    <a:pt x="89" y="251"/>
                  </a:lnTo>
                  <a:lnTo>
                    <a:pt x="89" y="251"/>
                  </a:lnTo>
                  <a:lnTo>
                    <a:pt x="88" y="250"/>
                  </a:lnTo>
                  <a:lnTo>
                    <a:pt x="87" y="248"/>
                  </a:lnTo>
                  <a:lnTo>
                    <a:pt x="87" y="248"/>
                  </a:lnTo>
                  <a:lnTo>
                    <a:pt x="87" y="247"/>
                  </a:lnTo>
                  <a:lnTo>
                    <a:pt x="86" y="247"/>
                  </a:lnTo>
                  <a:lnTo>
                    <a:pt x="84" y="246"/>
                  </a:lnTo>
                  <a:lnTo>
                    <a:pt x="83" y="246"/>
                  </a:lnTo>
                  <a:lnTo>
                    <a:pt x="82" y="246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0" y="244"/>
                  </a:lnTo>
                  <a:lnTo>
                    <a:pt x="78" y="244"/>
                  </a:lnTo>
                  <a:lnTo>
                    <a:pt x="78" y="243"/>
                  </a:lnTo>
                  <a:lnTo>
                    <a:pt x="80" y="243"/>
                  </a:lnTo>
                  <a:lnTo>
                    <a:pt x="80" y="241"/>
                  </a:lnTo>
                  <a:lnTo>
                    <a:pt x="78" y="241"/>
                  </a:lnTo>
                  <a:lnTo>
                    <a:pt x="78" y="240"/>
                  </a:lnTo>
                  <a:lnTo>
                    <a:pt x="77" y="240"/>
                  </a:lnTo>
                  <a:lnTo>
                    <a:pt x="77" y="239"/>
                  </a:lnTo>
                  <a:lnTo>
                    <a:pt x="77" y="238"/>
                  </a:lnTo>
                  <a:lnTo>
                    <a:pt x="76" y="238"/>
                  </a:lnTo>
                  <a:lnTo>
                    <a:pt x="75" y="238"/>
                  </a:lnTo>
                  <a:lnTo>
                    <a:pt x="75" y="237"/>
                  </a:lnTo>
                  <a:lnTo>
                    <a:pt x="74" y="235"/>
                  </a:lnTo>
                  <a:lnTo>
                    <a:pt x="73" y="235"/>
                  </a:lnTo>
                  <a:lnTo>
                    <a:pt x="71" y="235"/>
                  </a:lnTo>
                  <a:lnTo>
                    <a:pt x="71" y="234"/>
                  </a:lnTo>
                  <a:lnTo>
                    <a:pt x="71" y="233"/>
                  </a:lnTo>
                  <a:lnTo>
                    <a:pt x="70" y="232"/>
                  </a:lnTo>
                  <a:lnTo>
                    <a:pt x="71" y="232"/>
                  </a:lnTo>
                  <a:lnTo>
                    <a:pt x="71" y="231"/>
                  </a:lnTo>
                  <a:lnTo>
                    <a:pt x="70" y="231"/>
                  </a:lnTo>
                  <a:lnTo>
                    <a:pt x="70" y="230"/>
                  </a:lnTo>
                  <a:lnTo>
                    <a:pt x="69" y="228"/>
                  </a:lnTo>
                  <a:lnTo>
                    <a:pt x="69" y="227"/>
                  </a:lnTo>
                  <a:lnTo>
                    <a:pt x="69" y="226"/>
                  </a:lnTo>
                  <a:lnTo>
                    <a:pt x="68" y="226"/>
                  </a:lnTo>
                  <a:lnTo>
                    <a:pt x="67" y="226"/>
                  </a:lnTo>
                  <a:lnTo>
                    <a:pt x="67" y="225"/>
                  </a:lnTo>
                  <a:lnTo>
                    <a:pt x="65" y="225"/>
                  </a:lnTo>
                  <a:lnTo>
                    <a:pt x="64" y="225"/>
                  </a:lnTo>
                  <a:lnTo>
                    <a:pt x="63" y="226"/>
                  </a:lnTo>
                  <a:lnTo>
                    <a:pt x="63" y="225"/>
                  </a:lnTo>
                  <a:lnTo>
                    <a:pt x="62" y="225"/>
                  </a:lnTo>
                  <a:lnTo>
                    <a:pt x="62" y="224"/>
                  </a:lnTo>
                  <a:lnTo>
                    <a:pt x="63" y="224"/>
                  </a:lnTo>
                  <a:lnTo>
                    <a:pt x="62" y="224"/>
                  </a:lnTo>
                  <a:lnTo>
                    <a:pt x="62" y="225"/>
                  </a:lnTo>
                  <a:lnTo>
                    <a:pt x="61" y="225"/>
                  </a:lnTo>
                  <a:lnTo>
                    <a:pt x="61" y="225"/>
                  </a:lnTo>
                  <a:lnTo>
                    <a:pt x="61" y="224"/>
                  </a:lnTo>
                  <a:lnTo>
                    <a:pt x="60" y="224"/>
                  </a:lnTo>
                  <a:lnTo>
                    <a:pt x="58" y="224"/>
                  </a:lnTo>
                  <a:lnTo>
                    <a:pt x="58" y="222"/>
                  </a:lnTo>
                  <a:lnTo>
                    <a:pt x="58" y="221"/>
                  </a:lnTo>
                  <a:lnTo>
                    <a:pt x="58" y="220"/>
                  </a:lnTo>
                  <a:lnTo>
                    <a:pt x="57" y="220"/>
                  </a:lnTo>
                  <a:lnTo>
                    <a:pt x="56" y="220"/>
                  </a:lnTo>
                  <a:lnTo>
                    <a:pt x="55" y="219"/>
                  </a:lnTo>
                  <a:lnTo>
                    <a:pt x="54" y="218"/>
                  </a:lnTo>
                  <a:lnTo>
                    <a:pt x="52" y="218"/>
                  </a:lnTo>
                  <a:lnTo>
                    <a:pt x="52" y="216"/>
                  </a:lnTo>
                  <a:lnTo>
                    <a:pt x="51" y="216"/>
                  </a:lnTo>
                  <a:lnTo>
                    <a:pt x="50" y="215"/>
                  </a:lnTo>
                  <a:lnTo>
                    <a:pt x="49" y="215"/>
                  </a:lnTo>
                  <a:lnTo>
                    <a:pt x="49" y="216"/>
                  </a:lnTo>
                  <a:lnTo>
                    <a:pt x="48" y="216"/>
                  </a:lnTo>
                  <a:lnTo>
                    <a:pt x="48" y="215"/>
                  </a:lnTo>
                  <a:lnTo>
                    <a:pt x="47" y="216"/>
                  </a:lnTo>
                  <a:lnTo>
                    <a:pt x="45" y="215"/>
                  </a:lnTo>
                  <a:lnTo>
                    <a:pt x="44" y="216"/>
                  </a:lnTo>
                  <a:lnTo>
                    <a:pt x="41" y="215"/>
                  </a:lnTo>
                  <a:lnTo>
                    <a:pt x="39" y="215"/>
                  </a:lnTo>
                  <a:lnTo>
                    <a:pt x="38" y="215"/>
                  </a:lnTo>
                  <a:lnTo>
                    <a:pt x="38" y="216"/>
                  </a:lnTo>
                  <a:lnTo>
                    <a:pt x="37" y="216"/>
                  </a:lnTo>
                  <a:lnTo>
                    <a:pt x="37" y="215"/>
                  </a:lnTo>
                  <a:lnTo>
                    <a:pt x="36" y="215"/>
                  </a:lnTo>
                  <a:lnTo>
                    <a:pt x="36" y="216"/>
                  </a:lnTo>
                  <a:lnTo>
                    <a:pt x="37" y="216"/>
                  </a:lnTo>
                  <a:lnTo>
                    <a:pt x="36" y="216"/>
                  </a:lnTo>
                  <a:lnTo>
                    <a:pt x="35" y="218"/>
                  </a:lnTo>
                  <a:lnTo>
                    <a:pt x="34" y="218"/>
                  </a:lnTo>
                  <a:lnTo>
                    <a:pt x="32" y="218"/>
                  </a:lnTo>
                  <a:lnTo>
                    <a:pt x="32" y="218"/>
                  </a:lnTo>
                  <a:lnTo>
                    <a:pt x="31" y="218"/>
                  </a:lnTo>
                  <a:lnTo>
                    <a:pt x="31" y="216"/>
                  </a:lnTo>
                  <a:lnTo>
                    <a:pt x="30" y="218"/>
                  </a:lnTo>
                  <a:lnTo>
                    <a:pt x="30" y="219"/>
                  </a:lnTo>
                  <a:lnTo>
                    <a:pt x="29" y="219"/>
                  </a:lnTo>
                  <a:lnTo>
                    <a:pt x="29" y="218"/>
                  </a:lnTo>
                  <a:lnTo>
                    <a:pt x="28" y="219"/>
                  </a:lnTo>
                  <a:lnTo>
                    <a:pt x="26" y="219"/>
                  </a:lnTo>
                  <a:lnTo>
                    <a:pt x="25" y="219"/>
                  </a:lnTo>
                  <a:lnTo>
                    <a:pt x="24" y="219"/>
                  </a:lnTo>
                  <a:lnTo>
                    <a:pt x="23" y="219"/>
                  </a:lnTo>
                  <a:lnTo>
                    <a:pt x="22" y="219"/>
                  </a:lnTo>
                  <a:lnTo>
                    <a:pt x="21" y="219"/>
                  </a:lnTo>
                  <a:lnTo>
                    <a:pt x="19" y="219"/>
                  </a:lnTo>
                  <a:lnTo>
                    <a:pt x="18" y="219"/>
                  </a:lnTo>
                  <a:lnTo>
                    <a:pt x="18" y="218"/>
                  </a:lnTo>
                  <a:lnTo>
                    <a:pt x="17" y="218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8"/>
                  </a:lnTo>
                  <a:lnTo>
                    <a:pt x="15" y="218"/>
                  </a:lnTo>
                  <a:lnTo>
                    <a:pt x="15" y="219"/>
                  </a:lnTo>
                  <a:lnTo>
                    <a:pt x="13" y="220"/>
                  </a:lnTo>
                  <a:lnTo>
                    <a:pt x="13" y="222"/>
                  </a:lnTo>
                  <a:lnTo>
                    <a:pt x="12" y="224"/>
                  </a:lnTo>
                  <a:lnTo>
                    <a:pt x="11" y="224"/>
                  </a:lnTo>
                  <a:lnTo>
                    <a:pt x="11" y="226"/>
                  </a:lnTo>
                  <a:lnTo>
                    <a:pt x="11" y="227"/>
                  </a:lnTo>
                  <a:lnTo>
                    <a:pt x="11" y="230"/>
                  </a:lnTo>
                  <a:lnTo>
                    <a:pt x="10" y="231"/>
                  </a:lnTo>
                  <a:lnTo>
                    <a:pt x="10" y="232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10" y="222"/>
                  </a:lnTo>
                  <a:lnTo>
                    <a:pt x="10" y="221"/>
                  </a:lnTo>
                  <a:lnTo>
                    <a:pt x="10" y="220"/>
                  </a:lnTo>
                  <a:lnTo>
                    <a:pt x="11" y="220"/>
                  </a:lnTo>
                  <a:lnTo>
                    <a:pt x="11" y="220"/>
                  </a:lnTo>
                  <a:lnTo>
                    <a:pt x="11" y="219"/>
                  </a:lnTo>
                  <a:lnTo>
                    <a:pt x="11" y="216"/>
                  </a:lnTo>
                  <a:lnTo>
                    <a:pt x="11" y="215"/>
                  </a:lnTo>
                  <a:lnTo>
                    <a:pt x="13" y="212"/>
                  </a:lnTo>
                  <a:lnTo>
                    <a:pt x="13" y="211"/>
                  </a:lnTo>
                  <a:lnTo>
                    <a:pt x="13" y="209"/>
                  </a:lnTo>
                  <a:lnTo>
                    <a:pt x="15" y="209"/>
                  </a:lnTo>
                  <a:lnTo>
                    <a:pt x="15" y="208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9" y="198"/>
                  </a:lnTo>
                  <a:lnTo>
                    <a:pt x="19" y="195"/>
                  </a:lnTo>
                  <a:lnTo>
                    <a:pt x="19" y="193"/>
                  </a:lnTo>
                  <a:lnTo>
                    <a:pt x="19" y="190"/>
                  </a:lnTo>
                  <a:lnTo>
                    <a:pt x="19" y="187"/>
                  </a:lnTo>
                  <a:lnTo>
                    <a:pt x="19" y="180"/>
                  </a:lnTo>
                  <a:lnTo>
                    <a:pt x="19" y="179"/>
                  </a:lnTo>
                  <a:lnTo>
                    <a:pt x="18" y="176"/>
                  </a:lnTo>
                  <a:lnTo>
                    <a:pt x="17" y="174"/>
                  </a:lnTo>
                  <a:lnTo>
                    <a:pt x="17" y="173"/>
                  </a:lnTo>
                  <a:lnTo>
                    <a:pt x="17" y="172"/>
                  </a:lnTo>
                  <a:lnTo>
                    <a:pt x="17" y="169"/>
                  </a:lnTo>
                  <a:lnTo>
                    <a:pt x="16" y="169"/>
                  </a:lnTo>
                  <a:lnTo>
                    <a:pt x="16" y="168"/>
                  </a:lnTo>
                  <a:lnTo>
                    <a:pt x="15" y="166"/>
                  </a:lnTo>
                  <a:lnTo>
                    <a:pt x="13" y="164"/>
                  </a:lnTo>
                  <a:lnTo>
                    <a:pt x="12" y="164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0" y="162"/>
                  </a:lnTo>
                  <a:lnTo>
                    <a:pt x="11" y="162"/>
                  </a:lnTo>
                  <a:lnTo>
                    <a:pt x="12" y="162"/>
                  </a:lnTo>
                  <a:lnTo>
                    <a:pt x="13" y="162"/>
                  </a:lnTo>
                  <a:lnTo>
                    <a:pt x="15" y="161"/>
                  </a:lnTo>
                  <a:lnTo>
                    <a:pt x="15" y="160"/>
                  </a:lnTo>
                  <a:lnTo>
                    <a:pt x="15" y="159"/>
                  </a:lnTo>
                  <a:lnTo>
                    <a:pt x="13" y="160"/>
                  </a:lnTo>
                  <a:lnTo>
                    <a:pt x="12" y="161"/>
                  </a:lnTo>
                  <a:lnTo>
                    <a:pt x="13" y="159"/>
                  </a:lnTo>
                  <a:lnTo>
                    <a:pt x="12" y="160"/>
                  </a:lnTo>
                  <a:lnTo>
                    <a:pt x="12" y="161"/>
                  </a:lnTo>
                  <a:lnTo>
                    <a:pt x="12" y="162"/>
                  </a:lnTo>
                  <a:lnTo>
                    <a:pt x="11" y="162"/>
                  </a:lnTo>
                  <a:lnTo>
                    <a:pt x="11" y="161"/>
                  </a:lnTo>
                  <a:lnTo>
                    <a:pt x="11" y="160"/>
                  </a:lnTo>
                  <a:lnTo>
                    <a:pt x="12" y="160"/>
                  </a:lnTo>
                  <a:lnTo>
                    <a:pt x="12" y="159"/>
                  </a:lnTo>
                  <a:lnTo>
                    <a:pt x="13" y="159"/>
                  </a:lnTo>
                  <a:lnTo>
                    <a:pt x="15" y="155"/>
                  </a:lnTo>
                  <a:lnTo>
                    <a:pt x="16" y="154"/>
                  </a:lnTo>
                  <a:lnTo>
                    <a:pt x="16" y="153"/>
                  </a:lnTo>
                  <a:lnTo>
                    <a:pt x="16" y="151"/>
                  </a:lnTo>
                  <a:lnTo>
                    <a:pt x="15" y="151"/>
                  </a:lnTo>
                  <a:lnTo>
                    <a:pt x="15" y="153"/>
                  </a:lnTo>
                  <a:lnTo>
                    <a:pt x="15" y="151"/>
                  </a:lnTo>
                  <a:lnTo>
                    <a:pt x="16" y="150"/>
                  </a:lnTo>
                  <a:lnTo>
                    <a:pt x="16" y="149"/>
                  </a:lnTo>
                  <a:lnTo>
                    <a:pt x="16" y="148"/>
                  </a:lnTo>
                  <a:lnTo>
                    <a:pt x="16" y="147"/>
                  </a:lnTo>
                  <a:lnTo>
                    <a:pt x="16" y="146"/>
                  </a:lnTo>
                  <a:lnTo>
                    <a:pt x="17" y="146"/>
                  </a:lnTo>
                  <a:lnTo>
                    <a:pt x="17" y="144"/>
                  </a:lnTo>
                  <a:lnTo>
                    <a:pt x="16" y="144"/>
                  </a:lnTo>
                  <a:lnTo>
                    <a:pt x="16" y="143"/>
                  </a:lnTo>
                  <a:lnTo>
                    <a:pt x="15" y="143"/>
                  </a:lnTo>
                  <a:lnTo>
                    <a:pt x="15" y="141"/>
                  </a:lnTo>
                  <a:lnTo>
                    <a:pt x="13" y="141"/>
                  </a:lnTo>
                  <a:lnTo>
                    <a:pt x="13" y="140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1" y="136"/>
                  </a:lnTo>
                  <a:lnTo>
                    <a:pt x="12" y="136"/>
                  </a:lnTo>
                  <a:lnTo>
                    <a:pt x="12" y="135"/>
                  </a:lnTo>
                  <a:lnTo>
                    <a:pt x="11" y="136"/>
                  </a:lnTo>
                  <a:lnTo>
                    <a:pt x="11" y="135"/>
                  </a:lnTo>
                  <a:lnTo>
                    <a:pt x="10" y="135"/>
                  </a:lnTo>
                  <a:lnTo>
                    <a:pt x="10" y="135"/>
                  </a:lnTo>
                  <a:lnTo>
                    <a:pt x="10" y="137"/>
                  </a:lnTo>
                  <a:lnTo>
                    <a:pt x="9" y="137"/>
                  </a:lnTo>
                  <a:lnTo>
                    <a:pt x="9" y="136"/>
                  </a:lnTo>
                  <a:lnTo>
                    <a:pt x="8" y="136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6" y="135"/>
                  </a:lnTo>
                  <a:lnTo>
                    <a:pt x="6" y="134"/>
                  </a:lnTo>
                  <a:lnTo>
                    <a:pt x="6" y="133"/>
                  </a:lnTo>
                  <a:lnTo>
                    <a:pt x="5" y="133"/>
                  </a:lnTo>
                  <a:lnTo>
                    <a:pt x="5" y="131"/>
                  </a:lnTo>
                  <a:lnTo>
                    <a:pt x="5" y="130"/>
                  </a:lnTo>
                  <a:lnTo>
                    <a:pt x="4" y="130"/>
                  </a:lnTo>
                  <a:lnTo>
                    <a:pt x="4" y="129"/>
                  </a:lnTo>
                  <a:lnTo>
                    <a:pt x="4" y="128"/>
                  </a:lnTo>
                  <a:lnTo>
                    <a:pt x="4" y="127"/>
                  </a:lnTo>
                  <a:lnTo>
                    <a:pt x="3" y="128"/>
                  </a:lnTo>
                  <a:lnTo>
                    <a:pt x="2" y="129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3" y="130"/>
                  </a:lnTo>
                  <a:lnTo>
                    <a:pt x="2" y="130"/>
                  </a:lnTo>
                  <a:lnTo>
                    <a:pt x="2" y="131"/>
                  </a:lnTo>
                  <a:lnTo>
                    <a:pt x="2" y="133"/>
                  </a:lnTo>
                  <a:lnTo>
                    <a:pt x="2" y="134"/>
                  </a:lnTo>
                  <a:lnTo>
                    <a:pt x="2" y="135"/>
                  </a:lnTo>
                  <a:lnTo>
                    <a:pt x="0" y="133"/>
                  </a:lnTo>
                  <a:lnTo>
                    <a:pt x="0" y="131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3" y="125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5" y="123"/>
                  </a:lnTo>
                  <a:lnTo>
                    <a:pt x="8" y="123"/>
                  </a:lnTo>
                  <a:lnTo>
                    <a:pt x="11" y="123"/>
                  </a:lnTo>
                  <a:lnTo>
                    <a:pt x="15" y="123"/>
                  </a:lnTo>
                  <a:lnTo>
                    <a:pt x="21" y="123"/>
                  </a:lnTo>
                  <a:lnTo>
                    <a:pt x="26" y="123"/>
                  </a:lnTo>
                  <a:lnTo>
                    <a:pt x="32" y="123"/>
                  </a:lnTo>
                  <a:lnTo>
                    <a:pt x="38" y="123"/>
                  </a:lnTo>
                  <a:lnTo>
                    <a:pt x="45" y="123"/>
                  </a:lnTo>
                  <a:lnTo>
                    <a:pt x="51" y="123"/>
                  </a:lnTo>
                  <a:lnTo>
                    <a:pt x="52" y="123"/>
                  </a:lnTo>
                  <a:lnTo>
                    <a:pt x="58" y="123"/>
                  </a:lnTo>
                  <a:lnTo>
                    <a:pt x="62" y="123"/>
                  </a:lnTo>
                  <a:lnTo>
                    <a:pt x="67" y="123"/>
                  </a:lnTo>
                  <a:lnTo>
                    <a:pt x="70" y="123"/>
                  </a:lnTo>
                  <a:lnTo>
                    <a:pt x="73" y="123"/>
                  </a:lnTo>
                  <a:lnTo>
                    <a:pt x="74" y="123"/>
                  </a:lnTo>
                  <a:lnTo>
                    <a:pt x="76" y="123"/>
                  </a:lnTo>
                  <a:lnTo>
                    <a:pt x="76" y="119"/>
                  </a:lnTo>
                  <a:lnTo>
                    <a:pt x="76" y="117"/>
                  </a:lnTo>
                  <a:lnTo>
                    <a:pt x="75" y="109"/>
                  </a:lnTo>
                  <a:lnTo>
                    <a:pt x="75" y="105"/>
                  </a:lnTo>
                  <a:lnTo>
                    <a:pt x="75" y="99"/>
                  </a:lnTo>
                  <a:lnTo>
                    <a:pt x="74" y="98"/>
                  </a:lnTo>
                  <a:lnTo>
                    <a:pt x="74" y="96"/>
                  </a:lnTo>
                  <a:lnTo>
                    <a:pt x="73" y="95"/>
                  </a:lnTo>
                  <a:lnTo>
                    <a:pt x="74" y="93"/>
                  </a:lnTo>
                  <a:lnTo>
                    <a:pt x="74" y="91"/>
                  </a:lnTo>
                  <a:lnTo>
                    <a:pt x="76" y="89"/>
                  </a:lnTo>
                  <a:lnTo>
                    <a:pt x="78" y="88"/>
                  </a:lnTo>
                  <a:lnTo>
                    <a:pt x="81" y="85"/>
                  </a:lnTo>
                  <a:lnTo>
                    <a:pt x="82" y="84"/>
                  </a:lnTo>
                  <a:lnTo>
                    <a:pt x="83" y="83"/>
                  </a:lnTo>
                  <a:lnTo>
                    <a:pt x="84" y="83"/>
                  </a:lnTo>
                  <a:lnTo>
                    <a:pt x="88" y="83"/>
                  </a:lnTo>
                  <a:lnTo>
                    <a:pt x="89" y="83"/>
                  </a:lnTo>
                  <a:lnTo>
                    <a:pt x="91" y="80"/>
                  </a:lnTo>
                  <a:lnTo>
                    <a:pt x="94" y="79"/>
                  </a:lnTo>
                  <a:lnTo>
                    <a:pt x="94" y="78"/>
                  </a:lnTo>
                  <a:lnTo>
                    <a:pt x="94" y="78"/>
                  </a:lnTo>
                  <a:lnTo>
                    <a:pt x="94" y="77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2"/>
                  </a:lnTo>
                  <a:lnTo>
                    <a:pt x="94" y="70"/>
                  </a:lnTo>
                  <a:lnTo>
                    <a:pt x="94" y="69"/>
                  </a:lnTo>
                  <a:lnTo>
                    <a:pt x="94" y="66"/>
                  </a:lnTo>
                  <a:lnTo>
                    <a:pt x="94" y="65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0"/>
                  </a:lnTo>
                  <a:lnTo>
                    <a:pt x="94" y="59"/>
                  </a:lnTo>
                  <a:lnTo>
                    <a:pt x="94" y="57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2"/>
                  </a:lnTo>
                  <a:lnTo>
                    <a:pt x="94" y="51"/>
                  </a:lnTo>
                  <a:lnTo>
                    <a:pt x="94" y="50"/>
                  </a:lnTo>
                  <a:lnTo>
                    <a:pt x="94" y="49"/>
                  </a:lnTo>
                  <a:lnTo>
                    <a:pt x="94" y="47"/>
                  </a:lnTo>
                  <a:lnTo>
                    <a:pt x="94" y="45"/>
                  </a:lnTo>
                  <a:lnTo>
                    <a:pt x="94" y="44"/>
                  </a:lnTo>
                  <a:lnTo>
                    <a:pt x="94" y="43"/>
                  </a:lnTo>
                  <a:lnTo>
                    <a:pt x="94" y="40"/>
                  </a:lnTo>
                  <a:lnTo>
                    <a:pt x="94" y="39"/>
                  </a:lnTo>
                  <a:lnTo>
                    <a:pt x="94" y="37"/>
                  </a:lnTo>
                  <a:lnTo>
                    <a:pt x="94" y="36"/>
                  </a:lnTo>
                  <a:lnTo>
                    <a:pt x="94" y="34"/>
                  </a:lnTo>
                  <a:lnTo>
                    <a:pt x="94" y="32"/>
                  </a:lnTo>
                  <a:lnTo>
                    <a:pt x="94" y="31"/>
                  </a:lnTo>
                  <a:lnTo>
                    <a:pt x="94" y="30"/>
                  </a:lnTo>
                  <a:lnTo>
                    <a:pt x="94" y="27"/>
                  </a:lnTo>
                  <a:lnTo>
                    <a:pt x="96" y="27"/>
                  </a:lnTo>
                  <a:lnTo>
                    <a:pt x="99" y="27"/>
                  </a:lnTo>
                  <a:lnTo>
                    <a:pt x="100" y="27"/>
                  </a:lnTo>
                  <a:lnTo>
                    <a:pt x="102" y="27"/>
                  </a:lnTo>
                  <a:lnTo>
                    <a:pt x="104" y="27"/>
                  </a:lnTo>
                  <a:lnTo>
                    <a:pt x="106" y="27"/>
                  </a:lnTo>
                  <a:lnTo>
                    <a:pt x="108" y="27"/>
                  </a:lnTo>
                  <a:lnTo>
                    <a:pt x="110" y="27"/>
                  </a:lnTo>
                  <a:lnTo>
                    <a:pt x="112" y="27"/>
                  </a:lnTo>
                  <a:lnTo>
                    <a:pt x="114" y="27"/>
                  </a:lnTo>
                  <a:lnTo>
                    <a:pt x="116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21" y="27"/>
                  </a:lnTo>
                  <a:lnTo>
                    <a:pt x="122" y="27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30" y="27"/>
                  </a:lnTo>
                  <a:lnTo>
                    <a:pt x="132" y="27"/>
                  </a:lnTo>
                  <a:lnTo>
                    <a:pt x="134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3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8" y="27"/>
                  </a:lnTo>
                  <a:lnTo>
                    <a:pt x="151" y="27"/>
                  </a:lnTo>
                  <a:lnTo>
                    <a:pt x="153" y="27"/>
                  </a:lnTo>
                  <a:lnTo>
                    <a:pt x="154" y="27"/>
                  </a:lnTo>
                  <a:lnTo>
                    <a:pt x="156" y="27"/>
                  </a:lnTo>
                  <a:lnTo>
                    <a:pt x="156" y="26"/>
                  </a:lnTo>
                  <a:lnTo>
                    <a:pt x="156" y="25"/>
                  </a:lnTo>
                  <a:lnTo>
                    <a:pt x="156" y="24"/>
                  </a:lnTo>
                  <a:lnTo>
                    <a:pt x="156" y="22"/>
                  </a:lnTo>
                  <a:lnTo>
                    <a:pt x="156" y="21"/>
                  </a:lnTo>
                  <a:lnTo>
                    <a:pt x="156" y="19"/>
                  </a:lnTo>
                  <a:lnTo>
                    <a:pt x="156" y="17"/>
                  </a:lnTo>
                  <a:lnTo>
                    <a:pt x="156" y="14"/>
                  </a:lnTo>
                  <a:lnTo>
                    <a:pt x="156" y="12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4"/>
                  </a:lnTo>
                  <a:lnTo>
                    <a:pt x="156" y="1"/>
                  </a:lnTo>
                  <a:lnTo>
                    <a:pt x="156" y="0"/>
                  </a:lnTo>
                  <a:lnTo>
                    <a:pt x="160" y="4"/>
                  </a:lnTo>
                  <a:lnTo>
                    <a:pt x="165" y="6"/>
                  </a:lnTo>
                  <a:lnTo>
                    <a:pt x="168" y="8"/>
                  </a:lnTo>
                  <a:lnTo>
                    <a:pt x="172" y="11"/>
                  </a:lnTo>
                  <a:lnTo>
                    <a:pt x="174" y="13"/>
                  </a:lnTo>
                  <a:lnTo>
                    <a:pt x="179" y="15"/>
                  </a:lnTo>
                  <a:lnTo>
                    <a:pt x="182" y="18"/>
                  </a:lnTo>
                  <a:lnTo>
                    <a:pt x="186" y="21"/>
                  </a:lnTo>
                  <a:lnTo>
                    <a:pt x="190" y="22"/>
                  </a:lnTo>
                  <a:lnTo>
                    <a:pt x="194" y="25"/>
                  </a:lnTo>
                  <a:lnTo>
                    <a:pt x="198" y="27"/>
                  </a:lnTo>
                  <a:lnTo>
                    <a:pt x="201" y="30"/>
                  </a:lnTo>
                  <a:lnTo>
                    <a:pt x="204" y="32"/>
                  </a:lnTo>
                  <a:lnTo>
                    <a:pt x="207" y="34"/>
                  </a:lnTo>
                  <a:lnTo>
                    <a:pt x="210" y="37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9" y="43"/>
                  </a:lnTo>
                  <a:lnTo>
                    <a:pt x="223" y="45"/>
                  </a:lnTo>
                  <a:lnTo>
                    <a:pt x="226" y="46"/>
                  </a:lnTo>
                  <a:lnTo>
                    <a:pt x="230" y="49"/>
                  </a:lnTo>
                  <a:lnTo>
                    <a:pt x="225" y="49"/>
                  </a:lnTo>
                  <a:lnTo>
                    <a:pt x="220" y="49"/>
                  </a:lnTo>
                  <a:lnTo>
                    <a:pt x="217" y="49"/>
                  </a:lnTo>
                  <a:lnTo>
                    <a:pt x="212" y="49"/>
                  </a:lnTo>
                  <a:lnTo>
                    <a:pt x="207" y="49"/>
                  </a:lnTo>
                  <a:lnTo>
                    <a:pt x="204" y="49"/>
                  </a:lnTo>
                  <a:lnTo>
                    <a:pt x="200" y="49"/>
                  </a:lnTo>
                  <a:lnTo>
                    <a:pt x="195" y="49"/>
                  </a:lnTo>
                  <a:lnTo>
                    <a:pt x="197" y="50"/>
                  </a:lnTo>
                  <a:lnTo>
                    <a:pt x="197" y="51"/>
                  </a:lnTo>
                  <a:lnTo>
                    <a:pt x="197" y="53"/>
                  </a:lnTo>
                  <a:lnTo>
                    <a:pt x="197" y="54"/>
                  </a:lnTo>
                  <a:lnTo>
                    <a:pt x="197" y="57"/>
                  </a:lnTo>
                  <a:lnTo>
                    <a:pt x="197" y="58"/>
                  </a:lnTo>
                  <a:lnTo>
                    <a:pt x="198" y="60"/>
                  </a:lnTo>
                  <a:lnTo>
                    <a:pt x="198" y="62"/>
                  </a:lnTo>
                  <a:lnTo>
                    <a:pt x="198" y="63"/>
                  </a:lnTo>
                  <a:lnTo>
                    <a:pt x="198" y="64"/>
                  </a:lnTo>
                  <a:lnTo>
                    <a:pt x="198" y="65"/>
                  </a:lnTo>
                  <a:lnTo>
                    <a:pt x="198" y="67"/>
                  </a:lnTo>
                  <a:lnTo>
                    <a:pt x="199" y="71"/>
                  </a:lnTo>
                  <a:lnTo>
                    <a:pt x="199" y="72"/>
                  </a:lnTo>
                  <a:lnTo>
                    <a:pt x="199" y="75"/>
                  </a:lnTo>
                  <a:lnTo>
                    <a:pt x="199" y="77"/>
                  </a:lnTo>
                  <a:lnTo>
                    <a:pt x="199" y="78"/>
                  </a:lnTo>
                  <a:lnTo>
                    <a:pt x="200" y="80"/>
                  </a:lnTo>
                  <a:lnTo>
                    <a:pt x="200" y="83"/>
                  </a:lnTo>
                  <a:lnTo>
                    <a:pt x="200" y="86"/>
                  </a:lnTo>
                  <a:lnTo>
                    <a:pt x="200" y="89"/>
                  </a:lnTo>
                  <a:lnTo>
                    <a:pt x="201" y="91"/>
                  </a:lnTo>
                  <a:lnTo>
                    <a:pt x="201" y="93"/>
                  </a:lnTo>
                  <a:lnTo>
                    <a:pt x="201" y="96"/>
                  </a:lnTo>
                  <a:lnTo>
                    <a:pt x="201" y="98"/>
                  </a:lnTo>
                  <a:lnTo>
                    <a:pt x="201" y="102"/>
                  </a:lnTo>
                  <a:lnTo>
                    <a:pt x="203" y="104"/>
                  </a:lnTo>
                  <a:lnTo>
                    <a:pt x="203" y="106"/>
                  </a:lnTo>
                  <a:lnTo>
                    <a:pt x="203" y="108"/>
                  </a:lnTo>
                  <a:lnTo>
                    <a:pt x="203" y="110"/>
                  </a:lnTo>
                  <a:lnTo>
                    <a:pt x="203" y="112"/>
                  </a:lnTo>
                  <a:lnTo>
                    <a:pt x="203" y="115"/>
                  </a:lnTo>
                  <a:lnTo>
                    <a:pt x="203" y="118"/>
                  </a:lnTo>
                  <a:lnTo>
                    <a:pt x="203" y="121"/>
                  </a:lnTo>
                  <a:lnTo>
                    <a:pt x="204" y="123"/>
                  </a:lnTo>
                  <a:lnTo>
                    <a:pt x="204" y="12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27" name="Freeform 582">
              <a:extLst>
                <a:ext uri="{FF2B5EF4-FFF2-40B4-BE49-F238E27FC236}">
                  <a16:creationId xmlns:a16="http://schemas.microsoft.com/office/drawing/2014/main" id="{37ECC73C-C9A7-95D3-6319-EFDD288E7C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3744" y="3152924"/>
              <a:ext cx="236538" cy="276225"/>
            </a:xfrm>
            <a:custGeom>
              <a:avLst/>
              <a:gdLst>
                <a:gd name="T0" fmla="*/ 131 w 149"/>
                <a:gd name="T1" fmla="*/ 126 h 174"/>
                <a:gd name="T2" fmla="*/ 34 w 149"/>
                <a:gd name="T3" fmla="*/ 0 h 174"/>
                <a:gd name="T4" fmla="*/ 39 w 149"/>
                <a:gd name="T5" fmla="*/ 2 h 174"/>
                <a:gd name="T6" fmla="*/ 55 w 149"/>
                <a:gd name="T7" fmla="*/ 3 h 174"/>
                <a:gd name="T8" fmla="*/ 69 w 149"/>
                <a:gd name="T9" fmla="*/ 10 h 174"/>
                <a:gd name="T10" fmla="*/ 78 w 149"/>
                <a:gd name="T11" fmla="*/ 19 h 174"/>
                <a:gd name="T12" fmla="*/ 89 w 149"/>
                <a:gd name="T13" fmla="*/ 19 h 174"/>
                <a:gd name="T14" fmla="*/ 99 w 149"/>
                <a:gd name="T15" fmla="*/ 21 h 174"/>
                <a:gd name="T16" fmla="*/ 105 w 149"/>
                <a:gd name="T17" fmla="*/ 21 h 174"/>
                <a:gd name="T18" fmla="*/ 110 w 149"/>
                <a:gd name="T19" fmla="*/ 14 h 174"/>
                <a:gd name="T20" fmla="*/ 121 w 149"/>
                <a:gd name="T21" fmla="*/ 8 h 174"/>
                <a:gd name="T22" fmla="*/ 130 w 149"/>
                <a:gd name="T23" fmla="*/ 7 h 174"/>
                <a:gd name="T24" fmla="*/ 141 w 149"/>
                <a:gd name="T25" fmla="*/ 12 h 174"/>
                <a:gd name="T26" fmla="*/ 148 w 149"/>
                <a:gd name="T27" fmla="*/ 12 h 174"/>
                <a:gd name="T28" fmla="*/ 139 w 149"/>
                <a:gd name="T29" fmla="*/ 25 h 174"/>
                <a:gd name="T30" fmla="*/ 131 w 149"/>
                <a:gd name="T31" fmla="*/ 34 h 174"/>
                <a:gd name="T32" fmla="*/ 131 w 149"/>
                <a:gd name="T33" fmla="*/ 51 h 174"/>
                <a:gd name="T34" fmla="*/ 131 w 149"/>
                <a:gd name="T35" fmla="*/ 67 h 174"/>
                <a:gd name="T36" fmla="*/ 131 w 149"/>
                <a:gd name="T37" fmla="*/ 86 h 174"/>
                <a:gd name="T38" fmla="*/ 131 w 149"/>
                <a:gd name="T39" fmla="*/ 99 h 174"/>
                <a:gd name="T40" fmla="*/ 137 w 149"/>
                <a:gd name="T41" fmla="*/ 110 h 174"/>
                <a:gd name="T42" fmla="*/ 143 w 149"/>
                <a:gd name="T43" fmla="*/ 117 h 174"/>
                <a:gd name="T44" fmla="*/ 136 w 149"/>
                <a:gd name="T45" fmla="*/ 123 h 174"/>
                <a:gd name="T46" fmla="*/ 132 w 149"/>
                <a:gd name="T47" fmla="*/ 122 h 174"/>
                <a:gd name="T48" fmla="*/ 130 w 149"/>
                <a:gd name="T49" fmla="*/ 123 h 174"/>
                <a:gd name="T50" fmla="*/ 131 w 149"/>
                <a:gd name="T51" fmla="*/ 128 h 174"/>
                <a:gd name="T52" fmla="*/ 130 w 149"/>
                <a:gd name="T53" fmla="*/ 130 h 174"/>
                <a:gd name="T54" fmla="*/ 122 w 149"/>
                <a:gd name="T55" fmla="*/ 133 h 174"/>
                <a:gd name="T56" fmla="*/ 117 w 149"/>
                <a:gd name="T57" fmla="*/ 139 h 174"/>
                <a:gd name="T58" fmla="*/ 116 w 149"/>
                <a:gd name="T59" fmla="*/ 146 h 174"/>
                <a:gd name="T60" fmla="*/ 112 w 149"/>
                <a:gd name="T61" fmla="*/ 151 h 174"/>
                <a:gd name="T62" fmla="*/ 109 w 149"/>
                <a:gd name="T63" fmla="*/ 158 h 174"/>
                <a:gd name="T64" fmla="*/ 108 w 149"/>
                <a:gd name="T65" fmla="*/ 159 h 174"/>
                <a:gd name="T66" fmla="*/ 106 w 149"/>
                <a:gd name="T67" fmla="*/ 164 h 174"/>
                <a:gd name="T68" fmla="*/ 103 w 149"/>
                <a:gd name="T69" fmla="*/ 171 h 174"/>
                <a:gd name="T70" fmla="*/ 98 w 149"/>
                <a:gd name="T71" fmla="*/ 173 h 174"/>
                <a:gd name="T72" fmla="*/ 84 w 149"/>
                <a:gd name="T73" fmla="*/ 163 h 174"/>
                <a:gd name="T74" fmla="*/ 73 w 149"/>
                <a:gd name="T75" fmla="*/ 154 h 174"/>
                <a:gd name="T76" fmla="*/ 70 w 149"/>
                <a:gd name="T77" fmla="*/ 149 h 174"/>
                <a:gd name="T78" fmla="*/ 65 w 149"/>
                <a:gd name="T79" fmla="*/ 139 h 174"/>
                <a:gd name="T80" fmla="*/ 32 w 149"/>
                <a:gd name="T81" fmla="*/ 120 h 174"/>
                <a:gd name="T82" fmla="*/ 8 w 149"/>
                <a:gd name="T83" fmla="*/ 109 h 174"/>
                <a:gd name="T84" fmla="*/ 0 w 149"/>
                <a:gd name="T85" fmla="*/ 98 h 174"/>
                <a:gd name="T86" fmla="*/ 3 w 149"/>
                <a:gd name="T87" fmla="*/ 79 h 174"/>
                <a:gd name="T88" fmla="*/ 7 w 149"/>
                <a:gd name="T89" fmla="*/ 72 h 174"/>
                <a:gd name="T90" fmla="*/ 12 w 149"/>
                <a:gd name="T91" fmla="*/ 65 h 174"/>
                <a:gd name="T92" fmla="*/ 16 w 149"/>
                <a:gd name="T93" fmla="*/ 60 h 174"/>
                <a:gd name="T94" fmla="*/ 20 w 149"/>
                <a:gd name="T95" fmla="*/ 54 h 174"/>
                <a:gd name="T96" fmla="*/ 19 w 149"/>
                <a:gd name="T97" fmla="*/ 44 h 174"/>
                <a:gd name="T98" fmla="*/ 16 w 149"/>
                <a:gd name="T99" fmla="*/ 35 h 174"/>
                <a:gd name="T100" fmla="*/ 13 w 149"/>
                <a:gd name="T101" fmla="*/ 28 h 174"/>
                <a:gd name="T102" fmla="*/ 9 w 149"/>
                <a:gd name="T103" fmla="*/ 20 h 174"/>
                <a:gd name="T104" fmla="*/ 7 w 149"/>
                <a:gd name="T105" fmla="*/ 16 h 174"/>
                <a:gd name="T106" fmla="*/ 5 w 149"/>
                <a:gd name="T107" fmla="*/ 13 h 174"/>
                <a:gd name="T108" fmla="*/ 1 w 149"/>
                <a:gd name="T109" fmla="*/ 6 h 174"/>
                <a:gd name="T110" fmla="*/ 16 w 149"/>
                <a:gd name="T111" fmla="*/ 0 h 174"/>
                <a:gd name="T112" fmla="*/ 31 w 149"/>
                <a:gd name="T11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9" h="174">
                  <a:moveTo>
                    <a:pt x="135" y="124"/>
                  </a:moveTo>
                  <a:lnTo>
                    <a:pt x="135" y="125"/>
                  </a:lnTo>
                  <a:lnTo>
                    <a:pt x="135" y="124"/>
                  </a:lnTo>
                  <a:lnTo>
                    <a:pt x="135" y="125"/>
                  </a:lnTo>
                  <a:lnTo>
                    <a:pt x="134" y="125"/>
                  </a:lnTo>
                  <a:lnTo>
                    <a:pt x="132" y="125"/>
                  </a:lnTo>
                  <a:lnTo>
                    <a:pt x="132" y="126"/>
                  </a:lnTo>
                  <a:lnTo>
                    <a:pt x="131" y="126"/>
                  </a:lnTo>
                  <a:lnTo>
                    <a:pt x="131" y="125"/>
                  </a:lnTo>
                  <a:lnTo>
                    <a:pt x="131" y="124"/>
                  </a:lnTo>
                  <a:lnTo>
                    <a:pt x="132" y="124"/>
                  </a:lnTo>
                  <a:lnTo>
                    <a:pt x="134" y="124"/>
                  </a:lnTo>
                  <a:lnTo>
                    <a:pt x="134" y="123"/>
                  </a:lnTo>
                  <a:lnTo>
                    <a:pt x="135" y="124"/>
                  </a:lnTo>
                  <a:close/>
                  <a:moveTo>
                    <a:pt x="32" y="0"/>
                  </a:moveTo>
                  <a:lnTo>
                    <a:pt x="34" y="0"/>
                  </a:lnTo>
                  <a:lnTo>
                    <a:pt x="35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0" y="3"/>
                  </a:lnTo>
                  <a:lnTo>
                    <a:pt x="44" y="3"/>
                  </a:lnTo>
                  <a:lnTo>
                    <a:pt x="45" y="3"/>
                  </a:lnTo>
                  <a:lnTo>
                    <a:pt x="47" y="3"/>
                  </a:lnTo>
                  <a:lnTo>
                    <a:pt x="51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8" y="3"/>
                  </a:lnTo>
                  <a:lnTo>
                    <a:pt x="59" y="5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5" y="8"/>
                  </a:lnTo>
                  <a:lnTo>
                    <a:pt x="67" y="9"/>
                  </a:lnTo>
                  <a:lnTo>
                    <a:pt x="69" y="10"/>
                  </a:lnTo>
                  <a:lnTo>
                    <a:pt x="71" y="12"/>
                  </a:lnTo>
                  <a:lnTo>
                    <a:pt x="72" y="13"/>
                  </a:lnTo>
                  <a:lnTo>
                    <a:pt x="73" y="14"/>
                  </a:lnTo>
                  <a:lnTo>
                    <a:pt x="76" y="15"/>
                  </a:lnTo>
                  <a:lnTo>
                    <a:pt x="76" y="16"/>
                  </a:lnTo>
                  <a:lnTo>
                    <a:pt x="77" y="18"/>
                  </a:lnTo>
                  <a:lnTo>
                    <a:pt x="78" y="18"/>
                  </a:lnTo>
                  <a:lnTo>
                    <a:pt x="78" y="19"/>
                  </a:lnTo>
                  <a:lnTo>
                    <a:pt x="79" y="18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5" y="19"/>
                  </a:lnTo>
                  <a:lnTo>
                    <a:pt x="86" y="18"/>
                  </a:lnTo>
                  <a:lnTo>
                    <a:pt x="86" y="19"/>
                  </a:lnTo>
                  <a:lnTo>
                    <a:pt x="87" y="19"/>
                  </a:lnTo>
                  <a:lnTo>
                    <a:pt x="89" y="19"/>
                  </a:lnTo>
                  <a:lnTo>
                    <a:pt x="89" y="18"/>
                  </a:lnTo>
                  <a:lnTo>
                    <a:pt x="90" y="19"/>
                  </a:lnTo>
                  <a:lnTo>
                    <a:pt x="92" y="20"/>
                  </a:lnTo>
                  <a:lnTo>
                    <a:pt x="93" y="20"/>
                  </a:lnTo>
                  <a:lnTo>
                    <a:pt x="95" y="20"/>
                  </a:lnTo>
                  <a:lnTo>
                    <a:pt x="96" y="20"/>
                  </a:lnTo>
                  <a:lnTo>
                    <a:pt x="97" y="20"/>
                  </a:lnTo>
                  <a:lnTo>
                    <a:pt x="99" y="21"/>
                  </a:lnTo>
                  <a:lnTo>
                    <a:pt x="100" y="21"/>
                  </a:lnTo>
                  <a:lnTo>
                    <a:pt x="102" y="20"/>
                  </a:lnTo>
                  <a:lnTo>
                    <a:pt x="102" y="21"/>
                  </a:lnTo>
                  <a:lnTo>
                    <a:pt x="103" y="21"/>
                  </a:lnTo>
                  <a:lnTo>
                    <a:pt x="104" y="21"/>
                  </a:lnTo>
                  <a:lnTo>
                    <a:pt x="104" y="22"/>
                  </a:lnTo>
                  <a:lnTo>
                    <a:pt x="105" y="22"/>
                  </a:lnTo>
                  <a:lnTo>
                    <a:pt x="105" y="21"/>
                  </a:lnTo>
                  <a:lnTo>
                    <a:pt x="105" y="20"/>
                  </a:lnTo>
                  <a:lnTo>
                    <a:pt x="106" y="20"/>
                  </a:lnTo>
                  <a:lnTo>
                    <a:pt x="108" y="19"/>
                  </a:lnTo>
                  <a:lnTo>
                    <a:pt x="109" y="18"/>
                  </a:lnTo>
                  <a:lnTo>
                    <a:pt x="109" y="16"/>
                  </a:lnTo>
                  <a:lnTo>
                    <a:pt x="110" y="16"/>
                  </a:lnTo>
                  <a:lnTo>
                    <a:pt x="110" y="15"/>
                  </a:lnTo>
                  <a:lnTo>
                    <a:pt x="110" y="14"/>
                  </a:lnTo>
                  <a:lnTo>
                    <a:pt x="111" y="13"/>
                  </a:lnTo>
                  <a:lnTo>
                    <a:pt x="112" y="13"/>
                  </a:lnTo>
                  <a:lnTo>
                    <a:pt x="115" y="12"/>
                  </a:lnTo>
                  <a:lnTo>
                    <a:pt x="116" y="10"/>
                  </a:lnTo>
                  <a:lnTo>
                    <a:pt x="117" y="10"/>
                  </a:lnTo>
                  <a:lnTo>
                    <a:pt x="119" y="9"/>
                  </a:lnTo>
                  <a:lnTo>
                    <a:pt x="121" y="9"/>
                  </a:lnTo>
                  <a:lnTo>
                    <a:pt x="121" y="8"/>
                  </a:lnTo>
                  <a:lnTo>
                    <a:pt x="122" y="8"/>
                  </a:lnTo>
                  <a:lnTo>
                    <a:pt x="124" y="7"/>
                  </a:lnTo>
                  <a:lnTo>
                    <a:pt x="125" y="7"/>
                  </a:lnTo>
                  <a:lnTo>
                    <a:pt x="128" y="6"/>
                  </a:lnTo>
                  <a:lnTo>
                    <a:pt x="129" y="5"/>
                  </a:lnTo>
                  <a:lnTo>
                    <a:pt x="129" y="6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8"/>
                  </a:lnTo>
                  <a:lnTo>
                    <a:pt x="131" y="8"/>
                  </a:lnTo>
                  <a:lnTo>
                    <a:pt x="132" y="9"/>
                  </a:lnTo>
                  <a:lnTo>
                    <a:pt x="134" y="10"/>
                  </a:lnTo>
                  <a:lnTo>
                    <a:pt x="135" y="12"/>
                  </a:lnTo>
                  <a:lnTo>
                    <a:pt x="136" y="12"/>
                  </a:lnTo>
                  <a:lnTo>
                    <a:pt x="138" y="12"/>
                  </a:lnTo>
                  <a:lnTo>
                    <a:pt x="141" y="12"/>
                  </a:lnTo>
                  <a:lnTo>
                    <a:pt x="142" y="12"/>
                  </a:lnTo>
                  <a:lnTo>
                    <a:pt x="143" y="10"/>
                  </a:lnTo>
                  <a:lnTo>
                    <a:pt x="144" y="10"/>
                  </a:lnTo>
                  <a:lnTo>
                    <a:pt x="144" y="12"/>
                  </a:lnTo>
                  <a:lnTo>
                    <a:pt x="145" y="12"/>
                  </a:lnTo>
                  <a:lnTo>
                    <a:pt x="145" y="10"/>
                  </a:lnTo>
                  <a:lnTo>
                    <a:pt x="147" y="10"/>
                  </a:lnTo>
                  <a:lnTo>
                    <a:pt x="148" y="12"/>
                  </a:lnTo>
                  <a:lnTo>
                    <a:pt x="149" y="10"/>
                  </a:lnTo>
                  <a:lnTo>
                    <a:pt x="148" y="13"/>
                  </a:lnTo>
                  <a:lnTo>
                    <a:pt x="147" y="15"/>
                  </a:lnTo>
                  <a:lnTo>
                    <a:pt x="144" y="18"/>
                  </a:lnTo>
                  <a:lnTo>
                    <a:pt x="143" y="20"/>
                  </a:lnTo>
                  <a:lnTo>
                    <a:pt x="142" y="22"/>
                  </a:lnTo>
                  <a:lnTo>
                    <a:pt x="141" y="23"/>
                  </a:lnTo>
                  <a:lnTo>
                    <a:pt x="139" y="25"/>
                  </a:lnTo>
                  <a:lnTo>
                    <a:pt x="138" y="26"/>
                  </a:lnTo>
                  <a:lnTo>
                    <a:pt x="137" y="28"/>
                  </a:lnTo>
                  <a:lnTo>
                    <a:pt x="136" y="29"/>
                  </a:lnTo>
                  <a:lnTo>
                    <a:pt x="134" y="31"/>
                  </a:lnTo>
                  <a:lnTo>
                    <a:pt x="132" y="32"/>
                  </a:lnTo>
                  <a:lnTo>
                    <a:pt x="131" y="32"/>
                  </a:lnTo>
                  <a:lnTo>
                    <a:pt x="131" y="33"/>
                  </a:lnTo>
                  <a:lnTo>
                    <a:pt x="131" y="34"/>
                  </a:lnTo>
                  <a:lnTo>
                    <a:pt x="131" y="36"/>
                  </a:lnTo>
                  <a:lnTo>
                    <a:pt x="131" y="39"/>
                  </a:lnTo>
                  <a:lnTo>
                    <a:pt x="131" y="40"/>
                  </a:lnTo>
                  <a:lnTo>
                    <a:pt x="131" y="42"/>
                  </a:lnTo>
                  <a:lnTo>
                    <a:pt x="131" y="45"/>
                  </a:lnTo>
                  <a:lnTo>
                    <a:pt x="131" y="46"/>
                  </a:lnTo>
                  <a:lnTo>
                    <a:pt x="131" y="48"/>
                  </a:lnTo>
                  <a:lnTo>
                    <a:pt x="131" y="51"/>
                  </a:lnTo>
                  <a:lnTo>
                    <a:pt x="131" y="53"/>
                  </a:lnTo>
                  <a:lnTo>
                    <a:pt x="131" y="55"/>
                  </a:lnTo>
                  <a:lnTo>
                    <a:pt x="131" y="58"/>
                  </a:lnTo>
                  <a:lnTo>
                    <a:pt x="131" y="60"/>
                  </a:lnTo>
                  <a:lnTo>
                    <a:pt x="131" y="61"/>
                  </a:lnTo>
                  <a:lnTo>
                    <a:pt x="131" y="62"/>
                  </a:lnTo>
                  <a:lnTo>
                    <a:pt x="131" y="64"/>
                  </a:lnTo>
                  <a:lnTo>
                    <a:pt x="131" y="67"/>
                  </a:lnTo>
                  <a:lnTo>
                    <a:pt x="131" y="70"/>
                  </a:lnTo>
                  <a:lnTo>
                    <a:pt x="131" y="72"/>
                  </a:lnTo>
                  <a:lnTo>
                    <a:pt x="131" y="74"/>
                  </a:lnTo>
                  <a:lnTo>
                    <a:pt x="131" y="77"/>
                  </a:lnTo>
                  <a:lnTo>
                    <a:pt x="131" y="79"/>
                  </a:lnTo>
                  <a:lnTo>
                    <a:pt x="131" y="81"/>
                  </a:lnTo>
                  <a:lnTo>
                    <a:pt x="131" y="84"/>
                  </a:lnTo>
                  <a:lnTo>
                    <a:pt x="131" y="86"/>
                  </a:lnTo>
                  <a:lnTo>
                    <a:pt x="131" y="87"/>
                  </a:lnTo>
                  <a:lnTo>
                    <a:pt x="131" y="89"/>
                  </a:lnTo>
                  <a:lnTo>
                    <a:pt x="131" y="90"/>
                  </a:lnTo>
                  <a:lnTo>
                    <a:pt x="131" y="91"/>
                  </a:lnTo>
                  <a:lnTo>
                    <a:pt x="131" y="93"/>
                  </a:lnTo>
                  <a:lnTo>
                    <a:pt x="131" y="96"/>
                  </a:lnTo>
                  <a:lnTo>
                    <a:pt x="131" y="98"/>
                  </a:lnTo>
                  <a:lnTo>
                    <a:pt x="131" y="99"/>
                  </a:lnTo>
                  <a:lnTo>
                    <a:pt x="131" y="100"/>
                  </a:lnTo>
                  <a:lnTo>
                    <a:pt x="131" y="102"/>
                  </a:lnTo>
                  <a:lnTo>
                    <a:pt x="132" y="103"/>
                  </a:lnTo>
                  <a:lnTo>
                    <a:pt x="134" y="104"/>
                  </a:lnTo>
                  <a:lnTo>
                    <a:pt x="135" y="105"/>
                  </a:lnTo>
                  <a:lnTo>
                    <a:pt x="136" y="107"/>
                  </a:lnTo>
                  <a:lnTo>
                    <a:pt x="137" y="109"/>
                  </a:lnTo>
                  <a:lnTo>
                    <a:pt x="137" y="110"/>
                  </a:lnTo>
                  <a:lnTo>
                    <a:pt x="138" y="111"/>
                  </a:lnTo>
                  <a:lnTo>
                    <a:pt x="139" y="112"/>
                  </a:lnTo>
                  <a:lnTo>
                    <a:pt x="141" y="113"/>
                  </a:lnTo>
                  <a:lnTo>
                    <a:pt x="142" y="115"/>
                  </a:lnTo>
                  <a:lnTo>
                    <a:pt x="142" y="116"/>
                  </a:lnTo>
                  <a:lnTo>
                    <a:pt x="143" y="116"/>
                  </a:lnTo>
                  <a:lnTo>
                    <a:pt x="143" y="117"/>
                  </a:lnTo>
                  <a:lnTo>
                    <a:pt x="143" y="117"/>
                  </a:lnTo>
                  <a:lnTo>
                    <a:pt x="141" y="118"/>
                  </a:lnTo>
                  <a:lnTo>
                    <a:pt x="141" y="119"/>
                  </a:lnTo>
                  <a:lnTo>
                    <a:pt x="139" y="119"/>
                  </a:lnTo>
                  <a:lnTo>
                    <a:pt x="138" y="120"/>
                  </a:lnTo>
                  <a:lnTo>
                    <a:pt x="138" y="122"/>
                  </a:lnTo>
                  <a:lnTo>
                    <a:pt x="137" y="122"/>
                  </a:lnTo>
                  <a:lnTo>
                    <a:pt x="136" y="122"/>
                  </a:lnTo>
                  <a:lnTo>
                    <a:pt x="136" y="123"/>
                  </a:lnTo>
                  <a:lnTo>
                    <a:pt x="135" y="123"/>
                  </a:lnTo>
                  <a:lnTo>
                    <a:pt x="135" y="122"/>
                  </a:lnTo>
                  <a:lnTo>
                    <a:pt x="134" y="123"/>
                  </a:lnTo>
                  <a:lnTo>
                    <a:pt x="132" y="123"/>
                  </a:lnTo>
                  <a:lnTo>
                    <a:pt x="132" y="124"/>
                  </a:lnTo>
                  <a:lnTo>
                    <a:pt x="132" y="123"/>
                  </a:lnTo>
                  <a:lnTo>
                    <a:pt x="131" y="123"/>
                  </a:lnTo>
                  <a:lnTo>
                    <a:pt x="132" y="122"/>
                  </a:lnTo>
                  <a:lnTo>
                    <a:pt x="132" y="120"/>
                  </a:lnTo>
                  <a:lnTo>
                    <a:pt x="131" y="122"/>
                  </a:lnTo>
                  <a:lnTo>
                    <a:pt x="131" y="124"/>
                  </a:lnTo>
                  <a:lnTo>
                    <a:pt x="130" y="123"/>
                  </a:lnTo>
                  <a:lnTo>
                    <a:pt x="130" y="122"/>
                  </a:lnTo>
                  <a:lnTo>
                    <a:pt x="130" y="122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4"/>
                  </a:lnTo>
                  <a:lnTo>
                    <a:pt x="130" y="125"/>
                  </a:lnTo>
                  <a:lnTo>
                    <a:pt x="130" y="126"/>
                  </a:lnTo>
                  <a:lnTo>
                    <a:pt x="131" y="126"/>
                  </a:lnTo>
                  <a:lnTo>
                    <a:pt x="131" y="128"/>
                  </a:lnTo>
                  <a:lnTo>
                    <a:pt x="131" y="129"/>
                  </a:lnTo>
                  <a:lnTo>
                    <a:pt x="130" y="129"/>
                  </a:lnTo>
                  <a:lnTo>
                    <a:pt x="131" y="128"/>
                  </a:lnTo>
                  <a:lnTo>
                    <a:pt x="130" y="128"/>
                  </a:lnTo>
                  <a:lnTo>
                    <a:pt x="130" y="126"/>
                  </a:lnTo>
                  <a:lnTo>
                    <a:pt x="130" y="128"/>
                  </a:lnTo>
                  <a:lnTo>
                    <a:pt x="130" y="128"/>
                  </a:lnTo>
                  <a:lnTo>
                    <a:pt x="129" y="129"/>
                  </a:lnTo>
                  <a:lnTo>
                    <a:pt x="129" y="128"/>
                  </a:lnTo>
                  <a:lnTo>
                    <a:pt x="129" y="129"/>
                  </a:lnTo>
                  <a:lnTo>
                    <a:pt x="130" y="130"/>
                  </a:lnTo>
                  <a:lnTo>
                    <a:pt x="129" y="131"/>
                  </a:lnTo>
                  <a:lnTo>
                    <a:pt x="128" y="131"/>
                  </a:lnTo>
                  <a:lnTo>
                    <a:pt x="126" y="133"/>
                  </a:lnTo>
                  <a:lnTo>
                    <a:pt x="125" y="133"/>
                  </a:lnTo>
                  <a:lnTo>
                    <a:pt x="124" y="133"/>
                  </a:lnTo>
                  <a:lnTo>
                    <a:pt x="124" y="132"/>
                  </a:lnTo>
                  <a:lnTo>
                    <a:pt x="123" y="132"/>
                  </a:lnTo>
                  <a:lnTo>
                    <a:pt x="122" y="133"/>
                  </a:lnTo>
                  <a:lnTo>
                    <a:pt x="121" y="133"/>
                  </a:lnTo>
                  <a:lnTo>
                    <a:pt x="121" y="135"/>
                  </a:lnTo>
                  <a:lnTo>
                    <a:pt x="119" y="135"/>
                  </a:lnTo>
                  <a:lnTo>
                    <a:pt x="118" y="136"/>
                  </a:lnTo>
                  <a:lnTo>
                    <a:pt x="118" y="137"/>
                  </a:lnTo>
                  <a:lnTo>
                    <a:pt x="117" y="137"/>
                  </a:lnTo>
                  <a:lnTo>
                    <a:pt x="117" y="138"/>
                  </a:lnTo>
                  <a:lnTo>
                    <a:pt x="117" y="139"/>
                  </a:lnTo>
                  <a:lnTo>
                    <a:pt x="117" y="141"/>
                  </a:lnTo>
                  <a:lnTo>
                    <a:pt x="117" y="142"/>
                  </a:lnTo>
                  <a:lnTo>
                    <a:pt x="118" y="142"/>
                  </a:lnTo>
                  <a:lnTo>
                    <a:pt x="117" y="143"/>
                  </a:lnTo>
                  <a:lnTo>
                    <a:pt x="117" y="144"/>
                  </a:lnTo>
                  <a:lnTo>
                    <a:pt x="116" y="145"/>
                  </a:lnTo>
                  <a:lnTo>
                    <a:pt x="116" y="145"/>
                  </a:lnTo>
                  <a:lnTo>
                    <a:pt x="116" y="146"/>
                  </a:lnTo>
                  <a:lnTo>
                    <a:pt x="115" y="148"/>
                  </a:lnTo>
                  <a:lnTo>
                    <a:pt x="113" y="148"/>
                  </a:lnTo>
                  <a:lnTo>
                    <a:pt x="113" y="146"/>
                  </a:lnTo>
                  <a:lnTo>
                    <a:pt x="113" y="148"/>
                  </a:lnTo>
                  <a:lnTo>
                    <a:pt x="113" y="149"/>
                  </a:lnTo>
                  <a:lnTo>
                    <a:pt x="112" y="149"/>
                  </a:lnTo>
                  <a:lnTo>
                    <a:pt x="112" y="150"/>
                  </a:lnTo>
                  <a:lnTo>
                    <a:pt x="112" y="151"/>
                  </a:lnTo>
                  <a:lnTo>
                    <a:pt x="111" y="152"/>
                  </a:lnTo>
                  <a:lnTo>
                    <a:pt x="110" y="152"/>
                  </a:lnTo>
                  <a:lnTo>
                    <a:pt x="110" y="154"/>
                  </a:lnTo>
                  <a:lnTo>
                    <a:pt x="111" y="154"/>
                  </a:lnTo>
                  <a:lnTo>
                    <a:pt x="111" y="155"/>
                  </a:lnTo>
                  <a:lnTo>
                    <a:pt x="110" y="158"/>
                  </a:lnTo>
                  <a:lnTo>
                    <a:pt x="109" y="159"/>
                  </a:lnTo>
                  <a:lnTo>
                    <a:pt x="109" y="158"/>
                  </a:lnTo>
                  <a:lnTo>
                    <a:pt x="108" y="158"/>
                  </a:lnTo>
                  <a:lnTo>
                    <a:pt x="108" y="159"/>
                  </a:lnTo>
                  <a:lnTo>
                    <a:pt x="109" y="159"/>
                  </a:lnTo>
                  <a:lnTo>
                    <a:pt x="109" y="161"/>
                  </a:lnTo>
                  <a:lnTo>
                    <a:pt x="108" y="161"/>
                  </a:lnTo>
                  <a:lnTo>
                    <a:pt x="108" y="162"/>
                  </a:lnTo>
                  <a:lnTo>
                    <a:pt x="108" y="161"/>
                  </a:lnTo>
                  <a:lnTo>
                    <a:pt x="108" y="159"/>
                  </a:lnTo>
                  <a:lnTo>
                    <a:pt x="106" y="159"/>
                  </a:lnTo>
                  <a:lnTo>
                    <a:pt x="106" y="161"/>
                  </a:lnTo>
                  <a:lnTo>
                    <a:pt x="105" y="161"/>
                  </a:lnTo>
                  <a:lnTo>
                    <a:pt x="105" y="162"/>
                  </a:lnTo>
                  <a:lnTo>
                    <a:pt x="106" y="162"/>
                  </a:lnTo>
                  <a:lnTo>
                    <a:pt x="108" y="162"/>
                  </a:lnTo>
                  <a:lnTo>
                    <a:pt x="108" y="163"/>
                  </a:lnTo>
                  <a:lnTo>
                    <a:pt x="106" y="164"/>
                  </a:lnTo>
                  <a:lnTo>
                    <a:pt x="105" y="165"/>
                  </a:lnTo>
                  <a:lnTo>
                    <a:pt x="105" y="168"/>
                  </a:lnTo>
                  <a:lnTo>
                    <a:pt x="105" y="169"/>
                  </a:lnTo>
                  <a:lnTo>
                    <a:pt x="104" y="169"/>
                  </a:lnTo>
                  <a:lnTo>
                    <a:pt x="104" y="170"/>
                  </a:lnTo>
                  <a:lnTo>
                    <a:pt x="103" y="171"/>
                  </a:lnTo>
                  <a:lnTo>
                    <a:pt x="103" y="170"/>
                  </a:lnTo>
                  <a:lnTo>
                    <a:pt x="103" y="171"/>
                  </a:lnTo>
                  <a:lnTo>
                    <a:pt x="102" y="171"/>
                  </a:lnTo>
                  <a:lnTo>
                    <a:pt x="103" y="173"/>
                  </a:lnTo>
                  <a:lnTo>
                    <a:pt x="102" y="173"/>
                  </a:lnTo>
                  <a:lnTo>
                    <a:pt x="102" y="173"/>
                  </a:lnTo>
                  <a:lnTo>
                    <a:pt x="100" y="173"/>
                  </a:lnTo>
                  <a:lnTo>
                    <a:pt x="100" y="174"/>
                  </a:lnTo>
                  <a:lnTo>
                    <a:pt x="99" y="174"/>
                  </a:lnTo>
                  <a:lnTo>
                    <a:pt x="98" y="173"/>
                  </a:lnTo>
                  <a:lnTo>
                    <a:pt x="96" y="171"/>
                  </a:lnTo>
                  <a:lnTo>
                    <a:pt x="95" y="170"/>
                  </a:lnTo>
                  <a:lnTo>
                    <a:pt x="92" y="169"/>
                  </a:lnTo>
                  <a:lnTo>
                    <a:pt x="91" y="168"/>
                  </a:lnTo>
                  <a:lnTo>
                    <a:pt x="90" y="167"/>
                  </a:lnTo>
                  <a:lnTo>
                    <a:pt x="87" y="165"/>
                  </a:lnTo>
                  <a:lnTo>
                    <a:pt x="86" y="164"/>
                  </a:lnTo>
                  <a:lnTo>
                    <a:pt x="84" y="163"/>
                  </a:lnTo>
                  <a:lnTo>
                    <a:pt x="83" y="162"/>
                  </a:lnTo>
                  <a:lnTo>
                    <a:pt x="82" y="161"/>
                  </a:lnTo>
                  <a:lnTo>
                    <a:pt x="79" y="159"/>
                  </a:lnTo>
                  <a:lnTo>
                    <a:pt x="78" y="158"/>
                  </a:lnTo>
                  <a:lnTo>
                    <a:pt x="76" y="157"/>
                  </a:lnTo>
                  <a:lnTo>
                    <a:pt x="74" y="156"/>
                  </a:lnTo>
                  <a:lnTo>
                    <a:pt x="73" y="155"/>
                  </a:lnTo>
                  <a:lnTo>
                    <a:pt x="73" y="154"/>
                  </a:lnTo>
                  <a:lnTo>
                    <a:pt x="72" y="154"/>
                  </a:lnTo>
                  <a:lnTo>
                    <a:pt x="72" y="152"/>
                  </a:lnTo>
                  <a:lnTo>
                    <a:pt x="72" y="151"/>
                  </a:lnTo>
                  <a:lnTo>
                    <a:pt x="71" y="151"/>
                  </a:lnTo>
                  <a:lnTo>
                    <a:pt x="70" y="151"/>
                  </a:lnTo>
                  <a:lnTo>
                    <a:pt x="70" y="150"/>
                  </a:lnTo>
                  <a:lnTo>
                    <a:pt x="69" y="149"/>
                  </a:lnTo>
                  <a:lnTo>
                    <a:pt x="70" y="149"/>
                  </a:lnTo>
                  <a:lnTo>
                    <a:pt x="70" y="148"/>
                  </a:lnTo>
                  <a:lnTo>
                    <a:pt x="71" y="148"/>
                  </a:lnTo>
                  <a:lnTo>
                    <a:pt x="71" y="146"/>
                  </a:lnTo>
                  <a:lnTo>
                    <a:pt x="71" y="145"/>
                  </a:lnTo>
                  <a:lnTo>
                    <a:pt x="71" y="143"/>
                  </a:lnTo>
                  <a:lnTo>
                    <a:pt x="69" y="142"/>
                  </a:lnTo>
                  <a:lnTo>
                    <a:pt x="66" y="141"/>
                  </a:lnTo>
                  <a:lnTo>
                    <a:pt x="65" y="139"/>
                  </a:lnTo>
                  <a:lnTo>
                    <a:pt x="60" y="137"/>
                  </a:lnTo>
                  <a:lnTo>
                    <a:pt x="57" y="135"/>
                  </a:lnTo>
                  <a:lnTo>
                    <a:pt x="52" y="132"/>
                  </a:lnTo>
                  <a:lnTo>
                    <a:pt x="48" y="130"/>
                  </a:lnTo>
                  <a:lnTo>
                    <a:pt x="45" y="128"/>
                  </a:lnTo>
                  <a:lnTo>
                    <a:pt x="41" y="125"/>
                  </a:lnTo>
                  <a:lnTo>
                    <a:pt x="37" y="123"/>
                  </a:lnTo>
                  <a:lnTo>
                    <a:pt x="32" y="120"/>
                  </a:lnTo>
                  <a:lnTo>
                    <a:pt x="28" y="119"/>
                  </a:lnTo>
                  <a:lnTo>
                    <a:pt x="25" y="117"/>
                  </a:lnTo>
                  <a:lnTo>
                    <a:pt x="24" y="117"/>
                  </a:lnTo>
                  <a:lnTo>
                    <a:pt x="20" y="116"/>
                  </a:lnTo>
                  <a:lnTo>
                    <a:pt x="16" y="113"/>
                  </a:lnTo>
                  <a:lnTo>
                    <a:pt x="15" y="112"/>
                  </a:lnTo>
                  <a:lnTo>
                    <a:pt x="13" y="111"/>
                  </a:lnTo>
                  <a:lnTo>
                    <a:pt x="8" y="109"/>
                  </a:lnTo>
                  <a:lnTo>
                    <a:pt x="5" y="106"/>
                  </a:lnTo>
                  <a:lnTo>
                    <a:pt x="3" y="105"/>
                  </a:lnTo>
                  <a:lnTo>
                    <a:pt x="2" y="105"/>
                  </a:lnTo>
                  <a:lnTo>
                    <a:pt x="2" y="104"/>
                  </a:lnTo>
                  <a:lnTo>
                    <a:pt x="1" y="104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0" y="98"/>
                  </a:lnTo>
                  <a:lnTo>
                    <a:pt x="0" y="94"/>
                  </a:lnTo>
                  <a:lnTo>
                    <a:pt x="1" y="91"/>
                  </a:lnTo>
                  <a:lnTo>
                    <a:pt x="1" y="89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3"/>
                  </a:lnTo>
                  <a:lnTo>
                    <a:pt x="2" y="80"/>
                  </a:lnTo>
                  <a:lnTo>
                    <a:pt x="3" y="79"/>
                  </a:lnTo>
                  <a:lnTo>
                    <a:pt x="3" y="78"/>
                  </a:lnTo>
                  <a:lnTo>
                    <a:pt x="3" y="77"/>
                  </a:lnTo>
                  <a:lnTo>
                    <a:pt x="5" y="76"/>
                  </a:lnTo>
                  <a:lnTo>
                    <a:pt x="5" y="74"/>
                  </a:lnTo>
                  <a:lnTo>
                    <a:pt x="6" y="74"/>
                  </a:lnTo>
                  <a:lnTo>
                    <a:pt x="6" y="73"/>
                  </a:lnTo>
                  <a:lnTo>
                    <a:pt x="7" y="73"/>
                  </a:lnTo>
                  <a:lnTo>
                    <a:pt x="7" y="72"/>
                  </a:lnTo>
                  <a:lnTo>
                    <a:pt x="8" y="72"/>
                  </a:lnTo>
                  <a:lnTo>
                    <a:pt x="8" y="71"/>
                  </a:lnTo>
                  <a:lnTo>
                    <a:pt x="9" y="71"/>
                  </a:lnTo>
                  <a:lnTo>
                    <a:pt x="9" y="70"/>
                  </a:lnTo>
                  <a:lnTo>
                    <a:pt x="11" y="68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2" y="65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4" y="64"/>
                  </a:lnTo>
                  <a:lnTo>
                    <a:pt x="15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1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9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9" y="57"/>
                  </a:lnTo>
                  <a:lnTo>
                    <a:pt x="20" y="55"/>
                  </a:lnTo>
                  <a:lnTo>
                    <a:pt x="20" y="54"/>
                  </a:lnTo>
                  <a:lnTo>
                    <a:pt x="20" y="51"/>
                  </a:lnTo>
                  <a:lnTo>
                    <a:pt x="20" y="49"/>
                  </a:lnTo>
                  <a:lnTo>
                    <a:pt x="19" y="48"/>
                  </a:lnTo>
                  <a:lnTo>
                    <a:pt x="19" y="47"/>
                  </a:lnTo>
                  <a:lnTo>
                    <a:pt x="20" y="47"/>
                  </a:lnTo>
                  <a:lnTo>
                    <a:pt x="20" y="46"/>
                  </a:lnTo>
                  <a:lnTo>
                    <a:pt x="19" y="45"/>
                  </a:lnTo>
                  <a:lnTo>
                    <a:pt x="19" y="44"/>
                  </a:lnTo>
                  <a:lnTo>
                    <a:pt x="18" y="41"/>
                  </a:lnTo>
                  <a:lnTo>
                    <a:pt x="18" y="40"/>
                  </a:lnTo>
                  <a:lnTo>
                    <a:pt x="19" y="40"/>
                  </a:lnTo>
                  <a:lnTo>
                    <a:pt x="19" y="39"/>
                  </a:lnTo>
                  <a:lnTo>
                    <a:pt x="18" y="38"/>
                  </a:lnTo>
                  <a:lnTo>
                    <a:pt x="18" y="36"/>
                  </a:lnTo>
                  <a:lnTo>
                    <a:pt x="16" y="36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2"/>
                  </a:lnTo>
                  <a:lnTo>
                    <a:pt x="15" y="32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3" y="32"/>
                  </a:lnTo>
                  <a:lnTo>
                    <a:pt x="13" y="31"/>
                  </a:lnTo>
                  <a:lnTo>
                    <a:pt x="13" y="28"/>
                  </a:lnTo>
                  <a:lnTo>
                    <a:pt x="12" y="28"/>
                  </a:lnTo>
                  <a:lnTo>
                    <a:pt x="12" y="27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11" y="20"/>
                  </a:lnTo>
                  <a:lnTo>
                    <a:pt x="11" y="19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9" y="16"/>
                  </a:lnTo>
                  <a:lnTo>
                    <a:pt x="8" y="15"/>
                  </a:lnTo>
                  <a:lnTo>
                    <a:pt x="8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6" y="15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3" y="13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1" y="6"/>
                  </a:lnTo>
                  <a:lnTo>
                    <a:pt x="3" y="5"/>
                  </a:lnTo>
                  <a:lnTo>
                    <a:pt x="6" y="3"/>
                  </a:lnTo>
                  <a:lnTo>
                    <a:pt x="7" y="2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1" y="0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28" name="Freeform 583">
              <a:extLst>
                <a:ext uri="{FF2B5EF4-FFF2-40B4-BE49-F238E27FC236}">
                  <a16:creationId xmlns:a16="http://schemas.microsoft.com/office/drawing/2014/main" id="{AD61E333-6219-557E-52F8-A4084BC9EB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7131" y="3176737"/>
              <a:ext cx="168275" cy="155575"/>
            </a:xfrm>
            <a:custGeom>
              <a:avLst/>
              <a:gdLst>
                <a:gd name="T0" fmla="*/ 0 w 106"/>
                <a:gd name="T1" fmla="*/ 98 h 98"/>
                <a:gd name="T2" fmla="*/ 1 w 106"/>
                <a:gd name="T3" fmla="*/ 98 h 98"/>
                <a:gd name="T4" fmla="*/ 81 w 106"/>
                <a:gd name="T5" fmla="*/ 30 h 98"/>
                <a:gd name="T6" fmla="*/ 85 w 106"/>
                <a:gd name="T7" fmla="*/ 30 h 98"/>
                <a:gd name="T8" fmla="*/ 94 w 106"/>
                <a:gd name="T9" fmla="*/ 30 h 98"/>
                <a:gd name="T10" fmla="*/ 106 w 106"/>
                <a:gd name="T11" fmla="*/ 30 h 98"/>
                <a:gd name="T12" fmla="*/ 106 w 106"/>
                <a:gd name="T13" fmla="*/ 32 h 98"/>
                <a:gd name="T14" fmla="*/ 106 w 106"/>
                <a:gd name="T15" fmla="*/ 43 h 98"/>
                <a:gd name="T16" fmla="*/ 106 w 106"/>
                <a:gd name="T17" fmla="*/ 51 h 98"/>
                <a:gd name="T18" fmla="*/ 99 w 106"/>
                <a:gd name="T19" fmla="*/ 51 h 98"/>
                <a:gd name="T20" fmla="*/ 90 w 106"/>
                <a:gd name="T21" fmla="*/ 51 h 98"/>
                <a:gd name="T22" fmla="*/ 82 w 106"/>
                <a:gd name="T23" fmla="*/ 51 h 98"/>
                <a:gd name="T24" fmla="*/ 81 w 106"/>
                <a:gd name="T25" fmla="*/ 52 h 98"/>
                <a:gd name="T26" fmla="*/ 80 w 106"/>
                <a:gd name="T27" fmla="*/ 53 h 98"/>
                <a:gd name="T28" fmla="*/ 78 w 106"/>
                <a:gd name="T29" fmla="*/ 52 h 98"/>
                <a:gd name="T30" fmla="*/ 78 w 106"/>
                <a:gd name="T31" fmla="*/ 50 h 98"/>
                <a:gd name="T32" fmla="*/ 78 w 106"/>
                <a:gd name="T33" fmla="*/ 50 h 98"/>
                <a:gd name="T34" fmla="*/ 75 w 106"/>
                <a:gd name="T35" fmla="*/ 50 h 98"/>
                <a:gd name="T36" fmla="*/ 77 w 106"/>
                <a:gd name="T37" fmla="*/ 49 h 98"/>
                <a:gd name="T38" fmla="*/ 75 w 106"/>
                <a:gd name="T39" fmla="*/ 50 h 98"/>
                <a:gd name="T40" fmla="*/ 74 w 106"/>
                <a:gd name="T41" fmla="*/ 51 h 98"/>
                <a:gd name="T42" fmla="*/ 73 w 106"/>
                <a:gd name="T43" fmla="*/ 50 h 98"/>
                <a:gd name="T44" fmla="*/ 72 w 106"/>
                <a:gd name="T45" fmla="*/ 49 h 98"/>
                <a:gd name="T46" fmla="*/ 71 w 106"/>
                <a:gd name="T47" fmla="*/ 50 h 98"/>
                <a:gd name="T48" fmla="*/ 69 w 106"/>
                <a:gd name="T49" fmla="*/ 49 h 98"/>
                <a:gd name="T50" fmla="*/ 69 w 106"/>
                <a:gd name="T51" fmla="*/ 47 h 98"/>
                <a:gd name="T52" fmla="*/ 71 w 106"/>
                <a:gd name="T53" fmla="*/ 46 h 98"/>
                <a:gd name="T54" fmla="*/ 71 w 106"/>
                <a:gd name="T55" fmla="*/ 45 h 98"/>
                <a:gd name="T56" fmla="*/ 73 w 106"/>
                <a:gd name="T57" fmla="*/ 44 h 98"/>
                <a:gd name="T58" fmla="*/ 74 w 106"/>
                <a:gd name="T59" fmla="*/ 42 h 98"/>
                <a:gd name="T60" fmla="*/ 77 w 106"/>
                <a:gd name="T61" fmla="*/ 42 h 98"/>
                <a:gd name="T62" fmla="*/ 74 w 106"/>
                <a:gd name="T63" fmla="*/ 40 h 98"/>
                <a:gd name="T64" fmla="*/ 75 w 106"/>
                <a:gd name="T65" fmla="*/ 38 h 98"/>
                <a:gd name="T66" fmla="*/ 77 w 106"/>
                <a:gd name="T67" fmla="*/ 37 h 98"/>
                <a:gd name="T68" fmla="*/ 78 w 106"/>
                <a:gd name="T69" fmla="*/ 36 h 98"/>
                <a:gd name="T70" fmla="*/ 78 w 106"/>
                <a:gd name="T71" fmla="*/ 33 h 98"/>
                <a:gd name="T72" fmla="*/ 77 w 106"/>
                <a:gd name="T73" fmla="*/ 32 h 98"/>
                <a:gd name="T74" fmla="*/ 78 w 106"/>
                <a:gd name="T75" fmla="*/ 31 h 98"/>
                <a:gd name="T76" fmla="*/ 78 w 106"/>
                <a:gd name="T77" fmla="*/ 27 h 98"/>
                <a:gd name="T78" fmla="*/ 78 w 106"/>
                <a:gd name="T79" fmla="*/ 27 h 98"/>
                <a:gd name="T80" fmla="*/ 78 w 106"/>
                <a:gd name="T81" fmla="*/ 27 h 98"/>
                <a:gd name="T82" fmla="*/ 79 w 106"/>
                <a:gd name="T83" fmla="*/ 29 h 98"/>
                <a:gd name="T84" fmla="*/ 80 w 106"/>
                <a:gd name="T85" fmla="*/ 30 h 98"/>
                <a:gd name="T86" fmla="*/ 59 w 106"/>
                <a:gd name="T87" fmla="*/ 0 h 98"/>
                <a:gd name="T88" fmla="*/ 61 w 106"/>
                <a:gd name="T89" fmla="*/ 0 h 98"/>
                <a:gd name="T90" fmla="*/ 62 w 106"/>
                <a:gd name="T91" fmla="*/ 1 h 98"/>
                <a:gd name="T92" fmla="*/ 61 w 106"/>
                <a:gd name="T93" fmla="*/ 4 h 98"/>
                <a:gd name="T94" fmla="*/ 60 w 106"/>
                <a:gd name="T95" fmla="*/ 5 h 98"/>
                <a:gd name="T96" fmla="*/ 60 w 106"/>
                <a:gd name="T97" fmla="*/ 7 h 98"/>
                <a:gd name="T98" fmla="*/ 59 w 106"/>
                <a:gd name="T99" fmla="*/ 8 h 98"/>
                <a:gd name="T100" fmla="*/ 58 w 106"/>
                <a:gd name="T101" fmla="*/ 11 h 98"/>
                <a:gd name="T102" fmla="*/ 55 w 106"/>
                <a:gd name="T103" fmla="*/ 11 h 98"/>
                <a:gd name="T104" fmla="*/ 54 w 106"/>
                <a:gd name="T105" fmla="*/ 10 h 98"/>
                <a:gd name="T106" fmla="*/ 53 w 106"/>
                <a:gd name="T107" fmla="*/ 8 h 98"/>
                <a:gd name="T108" fmla="*/ 53 w 106"/>
                <a:gd name="T109" fmla="*/ 7 h 98"/>
                <a:gd name="T110" fmla="*/ 54 w 106"/>
                <a:gd name="T111" fmla="*/ 6 h 98"/>
                <a:gd name="T112" fmla="*/ 55 w 106"/>
                <a:gd name="T113" fmla="*/ 5 h 98"/>
                <a:gd name="T114" fmla="*/ 56 w 106"/>
                <a:gd name="T115" fmla="*/ 3 h 98"/>
                <a:gd name="T116" fmla="*/ 58 w 106"/>
                <a:gd name="T117" fmla="*/ 0 h 98"/>
                <a:gd name="T118" fmla="*/ 58 w 106"/>
                <a:gd name="T119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6" h="98">
                  <a:moveTo>
                    <a:pt x="1" y="98"/>
                  </a:moveTo>
                  <a:lnTo>
                    <a:pt x="0" y="98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8"/>
                  </a:lnTo>
                  <a:close/>
                  <a:moveTo>
                    <a:pt x="81" y="30"/>
                  </a:moveTo>
                  <a:lnTo>
                    <a:pt x="84" y="30"/>
                  </a:lnTo>
                  <a:lnTo>
                    <a:pt x="85" y="30"/>
                  </a:lnTo>
                  <a:lnTo>
                    <a:pt x="90" y="30"/>
                  </a:lnTo>
                  <a:lnTo>
                    <a:pt x="94" y="30"/>
                  </a:lnTo>
                  <a:lnTo>
                    <a:pt x="100" y="30"/>
                  </a:lnTo>
                  <a:lnTo>
                    <a:pt x="106" y="30"/>
                  </a:lnTo>
                  <a:lnTo>
                    <a:pt x="106" y="31"/>
                  </a:lnTo>
                  <a:lnTo>
                    <a:pt x="106" y="32"/>
                  </a:lnTo>
                  <a:lnTo>
                    <a:pt x="106" y="38"/>
                  </a:lnTo>
                  <a:lnTo>
                    <a:pt x="106" y="43"/>
                  </a:lnTo>
                  <a:lnTo>
                    <a:pt x="106" y="46"/>
                  </a:lnTo>
                  <a:lnTo>
                    <a:pt x="106" y="51"/>
                  </a:lnTo>
                  <a:lnTo>
                    <a:pt x="100" y="51"/>
                  </a:lnTo>
                  <a:lnTo>
                    <a:pt x="99" y="51"/>
                  </a:lnTo>
                  <a:lnTo>
                    <a:pt x="94" y="51"/>
                  </a:lnTo>
                  <a:lnTo>
                    <a:pt x="90" y="51"/>
                  </a:lnTo>
                  <a:lnTo>
                    <a:pt x="84" y="51"/>
                  </a:lnTo>
                  <a:lnTo>
                    <a:pt x="82" y="51"/>
                  </a:lnTo>
                  <a:lnTo>
                    <a:pt x="81" y="51"/>
                  </a:lnTo>
                  <a:lnTo>
                    <a:pt x="81" y="52"/>
                  </a:lnTo>
                  <a:lnTo>
                    <a:pt x="81" y="53"/>
                  </a:lnTo>
                  <a:lnTo>
                    <a:pt x="80" y="53"/>
                  </a:lnTo>
                  <a:lnTo>
                    <a:pt x="79" y="52"/>
                  </a:lnTo>
                  <a:lnTo>
                    <a:pt x="78" y="52"/>
                  </a:lnTo>
                  <a:lnTo>
                    <a:pt x="78" y="51"/>
                  </a:lnTo>
                  <a:lnTo>
                    <a:pt x="78" y="50"/>
                  </a:lnTo>
                  <a:lnTo>
                    <a:pt x="79" y="50"/>
                  </a:lnTo>
                  <a:lnTo>
                    <a:pt x="78" y="50"/>
                  </a:lnTo>
                  <a:lnTo>
                    <a:pt x="77" y="50"/>
                  </a:lnTo>
                  <a:lnTo>
                    <a:pt x="75" y="50"/>
                  </a:lnTo>
                  <a:lnTo>
                    <a:pt x="75" y="49"/>
                  </a:lnTo>
                  <a:lnTo>
                    <a:pt x="77" y="49"/>
                  </a:lnTo>
                  <a:lnTo>
                    <a:pt x="75" y="49"/>
                  </a:lnTo>
                  <a:lnTo>
                    <a:pt x="75" y="50"/>
                  </a:lnTo>
                  <a:lnTo>
                    <a:pt x="74" y="50"/>
                  </a:lnTo>
                  <a:lnTo>
                    <a:pt x="74" y="51"/>
                  </a:lnTo>
                  <a:lnTo>
                    <a:pt x="73" y="51"/>
                  </a:lnTo>
                  <a:lnTo>
                    <a:pt x="73" y="50"/>
                  </a:lnTo>
                  <a:lnTo>
                    <a:pt x="73" y="49"/>
                  </a:lnTo>
                  <a:lnTo>
                    <a:pt x="72" y="49"/>
                  </a:lnTo>
                  <a:lnTo>
                    <a:pt x="71" y="49"/>
                  </a:lnTo>
                  <a:lnTo>
                    <a:pt x="71" y="50"/>
                  </a:lnTo>
                  <a:lnTo>
                    <a:pt x="69" y="50"/>
                  </a:lnTo>
                  <a:lnTo>
                    <a:pt x="69" y="49"/>
                  </a:lnTo>
                  <a:lnTo>
                    <a:pt x="68" y="47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6"/>
                  </a:lnTo>
                  <a:lnTo>
                    <a:pt x="71" y="45"/>
                  </a:lnTo>
                  <a:lnTo>
                    <a:pt x="71" y="45"/>
                  </a:lnTo>
                  <a:lnTo>
                    <a:pt x="72" y="44"/>
                  </a:lnTo>
                  <a:lnTo>
                    <a:pt x="73" y="44"/>
                  </a:lnTo>
                  <a:lnTo>
                    <a:pt x="73" y="43"/>
                  </a:lnTo>
                  <a:lnTo>
                    <a:pt x="74" y="42"/>
                  </a:lnTo>
                  <a:lnTo>
                    <a:pt x="75" y="42"/>
                  </a:lnTo>
                  <a:lnTo>
                    <a:pt x="77" y="42"/>
                  </a:lnTo>
                  <a:lnTo>
                    <a:pt x="75" y="42"/>
                  </a:lnTo>
                  <a:lnTo>
                    <a:pt x="74" y="40"/>
                  </a:lnTo>
                  <a:lnTo>
                    <a:pt x="74" y="39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7"/>
                  </a:lnTo>
                  <a:lnTo>
                    <a:pt x="77" y="36"/>
                  </a:lnTo>
                  <a:lnTo>
                    <a:pt x="78" y="36"/>
                  </a:lnTo>
                  <a:lnTo>
                    <a:pt x="78" y="34"/>
                  </a:lnTo>
                  <a:lnTo>
                    <a:pt x="78" y="33"/>
                  </a:lnTo>
                  <a:lnTo>
                    <a:pt x="78" y="32"/>
                  </a:lnTo>
                  <a:lnTo>
                    <a:pt x="77" y="32"/>
                  </a:lnTo>
                  <a:lnTo>
                    <a:pt x="77" y="31"/>
                  </a:lnTo>
                  <a:lnTo>
                    <a:pt x="78" y="31"/>
                  </a:lnTo>
                  <a:lnTo>
                    <a:pt x="78" y="29"/>
                  </a:lnTo>
                  <a:lnTo>
                    <a:pt x="78" y="27"/>
                  </a:lnTo>
                  <a:lnTo>
                    <a:pt x="77" y="27"/>
                  </a:lnTo>
                  <a:lnTo>
                    <a:pt x="78" y="27"/>
                  </a:lnTo>
                  <a:lnTo>
                    <a:pt x="78" y="26"/>
                  </a:lnTo>
                  <a:lnTo>
                    <a:pt x="78" y="27"/>
                  </a:lnTo>
                  <a:lnTo>
                    <a:pt x="78" y="29"/>
                  </a:lnTo>
                  <a:lnTo>
                    <a:pt x="79" y="29"/>
                  </a:lnTo>
                  <a:lnTo>
                    <a:pt x="79" y="30"/>
                  </a:lnTo>
                  <a:lnTo>
                    <a:pt x="80" y="30"/>
                  </a:lnTo>
                  <a:lnTo>
                    <a:pt x="81" y="30"/>
                  </a:lnTo>
                  <a:close/>
                  <a:moveTo>
                    <a:pt x="59" y="0"/>
                  </a:moveTo>
                  <a:lnTo>
                    <a:pt x="60" y="0"/>
                  </a:lnTo>
                  <a:lnTo>
                    <a:pt x="61" y="0"/>
                  </a:lnTo>
                  <a:lnTo>
                    <a:pt x="62" y="0"/>
                  </a:lnTo>
                  <a:lnTo>
                    <a:pt x="62" y="1"/>
                  </a:lnTo>
                  <a:lnTo>
                    <a:pt x="62" y="3"/>
                  </a:lnTo>
                  <a:lnTo>
                    <a:pt x="61" y="4"/>
                  </a:lnTo>
                  <a:lnTo>
                    <a:pt x="61" y="5"/>
                  </a:lnTo>
                  <a:lnTo>
                    <a:pt x="60" y="5"/>
                  </a:lnTo>
                  <a:lnTo>
                    <a:pt x="60" y="6"/>
                  </a:lnTo>
                  <a:lnTo>
                    <a:pt x="60" y="7"/>
                  </a:lnTo>
                  <a:lnTo>
                    <a:pt x="59" y="7"/>
                  </a:lnTo>
                  <a:lnTo>
                    <a:pt x="59" y="8"/>
                  </a:lnTo>
                  <a:lnTo>
                    <a:pt x="58" y="10"/>
                  </a:lnTo>
                  <a:lnTo>
                    <a:pt x="58" y="11"/>
                  </a:lnTo>
                  <a:lnTo>
                    <a:pt x="56" y="11"/>
                  </a:lnTo>
                  <a:lnTo>
                    <a:pt x="55" y="11"/>
                  </a:lnTo>
                  <a:lnTo>
                    <a:pt x="54" y="11"/>
                  </a:lnTo>
                  <a:lnTo>
                    <a:pt x="54" y="10"/>
                  </a:lnTo>
                  <a:lnTo>
                    <a:pt x="53" y="10"/>
                  </a:lnTo>
                  <a:lnTo>
                    <a:pt x="53" y="8"/>
                  </a:lnTo>
                  <a:lnTo>
                    <a:pt x="52" y="8"/>
                  </a:lnTo>
                  <a:lnTo>
                    <a:pt x="53" y="7"/>
                  </a:lnTo>
                  <a:lnTo>
                    <a:pt x="53" y="6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5" y="5"/>
                  </a:lnTo>
                  <a:lnTo>
                    <a:pt x="56" y="4"/>
                  </a:lnTo>
                  <a:lnTo>
                    <a:pt x="56" y="3"/>
                  </a:lnTo>
                  <a:lnTo>
                    <a:pt x="56" y="1"/>
                  </a:lnTo>
                  <a:lnTo>
                    <a:pt x="58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29" name="Freeform 584">
              <a:extLst>
                <a:ext uri="{FF2B5EF4-FFF2-40B4-BE49-F238E27FC236}">
                  <a16:creationId xmlns:a16="http://schemas.microsoft.com/office/drawing/2014/main" id="{DE98A7DB-923E-878E-3FC1-74EC644A2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381" y="2876699"/>
              <a:ext cx="90488" cy="20638"/>
            </a:xfrm>
            <a:custGeom>
              <a:avLst/>
              <a:gdLst>
                <a:gd name="T0" fmla="*/ 1 w 57"/>
                <a:gd name="T1" fmla="*/ 11 h 13"/>
                <a:gd name="T2" fmla="*/ 0 w 57"/>
                <a:gd name="T3" fmla="*/ 8 h 13"/>
                <a:gd name="T4" fmla="*/ 2 w 57"/>
                <a:gd name="T5" fmla="*/ 6 h 13"/>
                <a:gd name="T6" fmla="*/ 5 w 57"/>
                <a:gd name="T7" fmla="*/ 6 h 13"/>
                <a:gd name="T8" fmla="*/ 6 w 57"/>
                <a:gd name="T9" fmla="*/ 8 h 13"/>
                <a:gd name="T10" fmla="*/ 8 w 57"/>
                <a:gd name="T11" fmla="*/ 11 h 13"/>
                <a:gd name="T12" fmla="*/ 9 w 57"/>
                <a:gd name="T13" fmla="*/ 9 h 13"/>
                <a:gd name="T14" fmla="*/ 12 w 57"/>
                <a:gd name="T15" fmla="*/ 8 h 13"/>
                <a:gd name="T16" fmla="*/ 12 w 57"/>
                <a:gd name="T17" fmla="*/ 8 h 13"/>
                <a:gd name="T18" fmla="*/ 13 w 57"/>
                <a:gd name="T19" fmla="*/ 6 h 13"/>
                <a:gd name="T20" fmla="*/ 18 w 57"/>
                <a:gd name="T21" fmla="*/ 6 h 13"/>
                <a:gd name="T22" fmla="*/ 21 w 57"/>
                <a:gd name="T23" fmla="*/ 6 h 13"/>
                <a:gd name="T24" fmla="*/ 24 w 57"/>
                <a:gd name="T25" fmla="*/ 6 h 13"/>
                <a:gd name="T26" fmla="*/ 27 w 57"/>
                <a:gd name="T27" fmla="*/ 6 h 13"/>
                <a:gd name="T28" fmla="*/ 28 w 57"/>
                <a:gd name="T29" fmla="*/ 6 h 13"/>
                <a:gd name="T30" fmla="*/ 28 w 57"/>
                <a:gd name="T31" fmla="*/ 6 h 13"/>
                <a:gd name="T32" fmla="*/ 26 w 57"/>
                <a:gd name="T33" fmla="*/ 6 h 13"/>
                <a:gd name="T34" fmla="*/ 25 w 57"/>
                <a:gd name="T35" fmla="*/ 6 h 13"/>
                <a:gd name="T36" fmla="*/ 21 w 57"/>
                <a:gd name="T37" fmla="*/ 6 h 13"/>
                <a:gd name="T38" fmla="*/ 13 w 57"/>
                <a:gd name="T39" fmla="*/ 6 h 13"/>
                <a:gd name="T40" fmla="*/ 11 w 57"/>
                <a:gd name="T41" fmla="*/ 7 h 13"/>
                <a:gd name="T42" fmla="*/ 8 w 57"/>
                <a:gd name="T43" fmla="*/ 8 h 13"/>
                <a:gd name="T44" fmla="*/ 7 w 57"/>
                <a:gd name="T45" fmla="*/ 7 h 13"/>
                <a:gd name="T46" fmla="*/ 6 w 57"/>
                <a:gd name="T47" fmla="*/ 6 h 13"/>
                <a:gd name="T48" fmla="*/ 7 w 57"/>
                <a:gd name="T49" fmla="*/ 3 h 13"/>
                <a:gd name="T50" fmla="*/ 11 w 57"/>
                <a:gd name="T51" fmla="*/ 3 h 13"/>
                <a:gd name="T52" fmla="*/ 14 w 57"/>
                <a:gd name="T53" fmla="*/ 5 h 13"/>
                <a:gd name="T54" fmla="*/ 18 w 57"/>
                <a:gd name="T55" fmla="*/ 5 h 13"/>
                <a:gd name="T56" fmla="*/ 21 w 57"/>
                <a:gd name="T57" fmla="*/ 5 h 13"/>
                <a:gd name="T58" fmla="*/ 25 w 57"/>
                <a:gd name="T59" fmla="*/ 5 h 13"/>
                <a:gd name="T60" fmla="*/ 26 w 57"/>
                <a:gd name="T61" fmla="*/ 2 h 13"/>
                <a:gd name="T62" fmla="*/ 28 w 57"/>
                <a:gd name="T63" fmla="*/ 0 h 13"/>
                <a:gd name="T64" fmla="*/ 33 w 57"/>
                <a:gd name="T65" fmla="*/ 0 h 13"/>
                <a:gd name="T66" fmla="*/ 38 w 57"/>
                <a:gd name="T67" fmla="*/ 0 h 13"/>
                <a:gd name="T68" fmla="*/ 39 w 57"/>
                <a:gd name="T69" fmla="*/ 3 h 13"/>
                <a:gd name="T70" fmla="*/ 43 w 57"/>
                <a:gd name="T71" fmla="*/ 2 h 13"/>
                <a:gd name="T72" fmla="*/ 45 w 57"/>
                <a:gd name="T73" fmla="*/ 5 h 13"/>
                <a:gd name="T74" fmla="*/ 47 w 57"/>
                <a:gd name="T75" fmla="*/ 6 h 13"/>
                <a:gd name="T76" fmla="*/ 51 w 57"/>
                <a:gd name="T77" fmla="*/ 6 h 13"/>
                <a:gd name="T78" fmla="*/ 53 w 57"/>
                <a:gd name="T79" fmla="*/ 5 h 13"/>
                <a:gd name="T80" fmla="*/ 57 w 57"/>
                <a:gd name="T81" fmla="*/ 6 h 13"/>
                <a:gd name="T82" fmla="*/ 57 w 57"/>
                <a:gd name="T83" fmla="*/ 8 h 13"/>
                <a:gd name="T84" fmla="*/ 53 w 57"/>
                <a:gd name="T85" fmla="*/ 8 h 13"/>
                <a:gd name="T86" fmla="*/ 50 w 57"/>
                <a:gd name="T87" fmla="*/ 11 h 13"/>
                <a:gd name="T88" fmla="*/ 46 w 57"/>
                <a:gd name="T89" fmla="*/ 9 h 13"/>
                <a:gd name="T90" fmla="*/ 44 w 57"/>
                <a:gd name="T91" fmla="*/ 8 h 13"/>
                <a:gd name="T92" fmla="*/ 40 w 57"/>
                <a:gd name="T93" fmla="*/ 8 h 13"/>
                <a:gd name="T94" fmla="*/ 39 w 57"/>
                <a:gd name="T95" fmla="*/ 6 h 13"/>
                <a:gd name="T96" fmla="*/ 35 w 57"/>
                <a:gd name="T97" fmla="*/ 6 h 13"/>
                <a:gd name="T98" fmla="*/ 32 w 57"/>
                <a:gd name="T99" fmla="*/ 3 h 13"/>
                <a:gd name="T100" fmla="*/ 31 w 57"/>
                <a:gd name="T101" fmla="*/ 6 h 13"/>
                <a:gd name="T102" fmla="*/ 28 w 57"/>
                <a:gd name="T103" fmla="*/ 7 h 13"/>
                <a:gd name="T104" fmla="*/ 25 w 57"/>
                <a:gd name="T105" fmla="*/ 7 h 13"/>
                <a:gd name="T106" fmla="*/ 21 w 57"/>
                <a:gd name="T107" fmla="*/ 8 h 13"/>
                <a:gd name="T108" fmla="*/ 20 w 57"/>
                <a:gd name="T109" fmla="*/ 12 h 13"/>
                <a:gd name="T110" fmla="*/ 14 w 57"/>
                <a:gd name="T111" fmla="*/ 12 h 13"/>
                <a:gd name="T112" fmla="*/ 5 w 57"/>
                <a:gd name="T113" fmla="*/ 12 h 13"/>
                <a:gd name="T114" fmla="*/ 2 w 57"/>
                <a:gd name="T1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7" h="13">
                  <a:moveTo>
                    <a:pt x="1" y="13"/>
                  </a:moveTo>
                  <a:lnTo>
                    <a:pt x="1" y="12"/>
                  </a:lnTo>
                  <a:lnTo>
                    <a:pt x="1" y="11"/>
                  </a:lnTo>
                  <a:lnTo>
                    <a:pt x="1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7"/>
                  </a:lnTo>
                  <a:lnTo>
                    <a:pt x="2" y="6"/>
                  </a:lnTo>
                  <a:lnTo>
                    <a:pt x="4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8"/>
                  </a:lnTo>
                  <a:lnTo>
                    <a:pt x="6" y="8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3" y="9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7" y="6"/>
                  </a:lnTo>
                  <a:lnTo>
                    <a:pt x="26" y="6"/>
                  </a:lnTo>
                  <a:lnTo>
                    <a:pt x="25" y="6"/>
                  </a:lnTo>
                  <a:lnTo>
                    <a:pt x="25" y="5"/>
                  </a:lnTo>
                  <a:lnTo>
                    <a:pt x="25" y="6"/>
                  </a:lnTo>
                  <a:lnTo>
                    <a:pt x="24" y="6"/>
                  </a:lnTo>
                  <a:lnTo>
                    <a:pt x="22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7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3"/>
                  </a:lnTo>
                  <a:lnTo>
                    <a:pt x="7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7" y="5"/>
                  </a:lnTo>
                  <a:lnTo>
                    <a:pt x="18" y="5"/>
                  </a:lnTo>
                  <a:lnTo>
                    <a:pt x="19" y="5"/>
                  </a:lnTo>
                  <a:lnTo>
                    <a:pt x="20" y="5"/>
                  </a:lnTo>
                  <a:lnTo>
                    <a:pt x="21" y="5"/>
                  </a:lnTo>
                  <a:lnTo>
                    <a:pt x="22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6" y="5"/>
                  </a:lnTo>
                  <a:lnTo>
                    <a:pt x="26" y="3"/>
                  </a:lnTo>
                  <a:lnTo>
                    <a:pt x="26" y="2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1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2"/>
                  </a:lnTo>
                  <a:lnTo>
                    <a:pt x="43" y="2"/>
                  </a:lnTo>
                  <a:lnTo>
                    <a:pt x="44" y="3"/>
                  </a:lnTo>
                  <a:lnTo>
                    <a:pt x="45" y="3"/>
                  </a:lnTo>
                  <a:lnTo>
                    <a:pt x="45" y="5"/>
                  </a:lnTo>
                  <a:lnTo>
                    <a:pt x="45" y="6"/>
                  </a:lnTo>
                  <a:lnTo>
                    <a:pt x="46" y="6"/>
                  </a:lnTo>
                  <a:lnTo>
                    <a:pt x="47" y="6"/>
                  </a:lnTo>
                  <a:lnTo>
                    <a:pt x="48" y="6"/>
                  </a:lnTo>
                  <a:lnTo>
                    <a:pt x="50" y="6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2" y="5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6" y="5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7"/>
                  </a:lnTo>
                  <a:lnTo>
                    <a:pt x="57" y="8"/>
                  </a:lnTo>
                  <a:lnTo>
                    <a:pt x="56" y="8"/>
                  </a:lnTo>
                  <a:lnTo>
                    <a:pt x="54" y="8"/>
                  </a:lnTo>
                  <a:lnTo>
                    <a:pt x="53" y="8"/>
                  </a:lnTo>
                  <a:lnTo>
                    <a:pt x="52" y="9"/>
                  </a:lnTo>
                  <a:lnTo>
                    <a:pt x="51" y="9"/>
                  </a:lnTo>
                  <a:lnTo>
                    <a:pt x="50" y="11"/>
                  </a:lnTo>
                  <a:lnTo>
                    <a:pt x="48" y="9"/>
                  </a:lnTo>
                  <a:lnTo>
                    <a:pt x="47" y="9"/>
                  </a:lnTo>
                  <a:lnTo>
                    <a:pt x="46" y="9"/>
                  </a:lnTo>
                  <a:lnTo>
                    <a:pt x="45" y="9"/>
                  </a:lnTo>
                  <a:lnTo>
                    <a:pt x="45" y="8"/>
                  </a:lnTo>
                  <a:lnTo>
                    <a:pt x="44" y="8"/>
                  </a:lnTo>
                  <a:lnTo>
                    <a:pt x="43" y="7"/>
                  </a:lnTo>
                  <a:lnTo>
                    <a:pt x="41" y="8"/>
                  </a:lnTo>
                  <a:lnTo>
                    <a:pt x="40" y="8"/>
                  </a:lnTo>
                  <a:lnTo>
                    <a:pt x="40" y="7"/>
                  </a:lnTo>
                  <a:lnTo>
                    <a:pt x="39" y="7"/>
                  </a:lnTo>
                  <a:lnTo>
                    <a:pt x="39" y="6"/>
                  </a:lnTo>
                  <a:lnTo>
                    <a:pt x="38" y="6"/>
                  </a:lnTo>
                  <a:lnTo>
                    <a:pt x="37" y="6"/>
                  </a:lnTo>
                  <a:lnTo>
                    <a:pt x="35" y="6"/>
                  </a:lnTo>
                  <a:lnTo>
                    <a:pt x="34" y="6"/>
                  </a:lnTo>
                  <a:lnTo>
                    <a:pt x="33" y="5"/>
                  </a:lnTo>
                  <a:lnTo>
                    <a:pt x="32" y="3"/>
                  </a:lnTo>
                  <a:lnTo>
                    <a:pt x="32" y="5"/>
                  </a:lnTo>
                  <a:lnTo>
                    <a:pt x="31" y="5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6" y="7"/>
                  </a:lnTo>
                  <a:lnTo>
                    <a:pt x="25" y="7"/>
                  </a:lnTo>
                  <a:lnTo>
                    <a:pt x="24" y="7"/>
                  </a:lnTo>
                  <a:lnTo>
                    <a:pt x="22" y="7"/>
                  </a:lnTo>
                  <a:lnTo>
                    <a:pt x="21" y="8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8" y="12"/>
                  </a:lnTo>
                  <a:lnTo>
                    <a:pt x="14" y="12"/>
                  </a:lnTo>
                  <a:lnTo>
                    <a:pt x="11" y="12"/>
                  </a:lnTo>
                  <a:lnTo>
                    <a:pt x="7" y="12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2" y="12"/>
                  </a:lnTo>
                  <a:lnTo>
                    <a:pt x="2" y="13"/>
                  </a:lnTo>
                  <a:lnTo>
                    <a:pt x="1" y="1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30" name="Freeform 585">
              <a:extLst>
                <a:ext uri="{FF2B5EF4-FFF2-40B4-BE49-F238E27FC236}">
                  <a16:creationId xmlns:a16="http://schemas.microsoft.com/office/drawing/2014/main" id="{585FA306-42C1-91B9-48EB-6A96A4B345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50706" y="2602062"/>
              <a:ext cx="15875" cy="12700"/>
            </a:xfrm>
            <a:custGeom>
              <a:avLst/>
              <a:gdLst>
                <a:gd name="T0" fmla="*/ 6 w 10"/>
                <a:gd name="T1" fmla="*/ 7 h 8"/>
                <a:gd name="T2" fmla="*/ 4 w 10"/>
                <a:gd name="T3" fmla="*/ 8 h 8"/>
                <a:gd name="T4" fmla="*/ 4 w 10"/>
                <a:gd name="T5" fmla="*/ 7 h 8"/>
                <a:gd name="T6" fmla="*/ 8 w 10"/>
                <a:gd name="T7" fmla="*/ 6 h 8"/>
                <a:gd name="T8" fmla="*/ 8 w 10"/>
                <a:gd name="T9" fmla="*/ 8 h 8"/>
                <a:gd name="T10" fmla="*/ 7 w 10"/>
                <a:gd name="T11" fmla="*/ 8 h 8"/>
                <a:gd name="T12" fmla="*/ 6 w 10"/>
                <a:gd name="T13" fmla="*/ 7 h 8"/>
                <a:gd name="T14" fmla="*/ 4 w 10"/>
                <a:gd name="T15" fmla="*/ 6 h 8"/>
                <a:gd name="T16" fmla="*/ 7 w 10"/>
                <a:gd name="T17" fmla="*/ 6 h 8"/>
                <a:gd name="T18" fmla="*/ 3 w 10"/>
                <a:gd name="T19" fmla="*/ 5 h 8"/>
                <a:gd name="T20" fmla="*/ 2 w 10"/>
                <a:gd name="T21" fmla="*/ 6 h 8"/>
                <a:gd name="T22" fmla="*/ 2 w 10"/>
                <a:gd name="T23" fmla="*/ 7 h 8"/>
                <a:gd name="T24" fmla="*/ 2 w 10"/>
                <a:gd name="T25" fmla="*/ 7 h 8"/>
                <a:gd name="T26" fmla="*/ 0 w 10"/>
                <a:gd name="T27" fmla="*/ 7 h 8"/>
                <a:gd name="T28" fmla="*/ 0 w 10"/>
                <a:gd name="T29" fmla="*/ 7 h 8"/>
                <a:gd name="T30" fmla="*/ 1 w 10"/>
                <a:gd name="T31" fmla="*/ 6 h 8"/>
                <a:gd name="T32" fmla="*/ 3 w 10"/>
                <a:gd name="T33" fmla="*/ 5 h 8"/>
                <a:gd name="T34" fmla="*/ 6 w 10"/>
                <a:gd name="T35" fmla="*/ 0 h 8"/>
                <a:gd name="T36" fmla="*/ 7 w 10"/>
                <a:gd name="T37" fmla="*/ 1 h 8"/>
                <a:gd name="T38" fmla="*/ 8 w 10"/>
                <a:gd name="T39" fmla="*/ 1 h 8"/>
                <a:gd name="T40" fmla="*/ 8 w 10"/>
                <a:gd name="T41" fmla="*/ 1 h 8"/>
                <a:gd name="T42" fmla="*/ 9 w 10"/>
                <a:gd name="T43" fmla="*/ 3 h 8"/>
                <a:gd name="T44" fmla="*/ 7 w 10"/>
                <a:gd name="T45" fmla="*/ 3 h 8"/>
                <a:gd name="T46" fmla="*/ 7 w 10"/>
                <a:gd name="T47" fmla="*/ 3 h 8"/>
                <a:gd name="T48" fmla="*/ 7 w 10"/>
                <a:gd name="T49" fmla="*/ 3 h 8"/>
                <a:gd name="T50" fmla="*/ 8 w 10"/>
                <a:gd name="T51" fmla="*/ 4 h 8"/>
                <a:gd name="T52" fmla="*/ 9 w 10"/>
                <a:gd name="T53" fmla="*/ 3 h 8"/>
                <a:gd name="T54" fmla="*/ 9 w 10"/>
                <a:gd name="T55" fmla="*/ 3 h 8"/>
                <a:gd name="T56" fmla="*/ 9 w 10"/>
                <a:gd name="T57" fmla="*/ 3 h 8"/>
                <a:gd name="T58" fmla="*/ 10 w 10"/>
                <a:gd name="T59" fmla="*/ 4 h 8"/>
                <a:gd name="T60" fmla="*/ 9 w 10"/>
                <a:gd name="T61" fmla="*/ 5 h 8"/>
                <a:gd name="T62" fmla="*/ 8 w 10"/>
                <a:gd name="T63" fmla="*/ 4 h 8"/>
                <a:gd name="T64" fmla="*/ 8 w 10"/>
                <a:gd name="T65" fmla="*/ 6 h 8"/>
                <a:gd name="T66" fmla="*/ 8 w 10"/>
                <a:gd name="T67" fmla="*/ 6 h 8"/>
                <a:gd name="T68" fmla="*/ 8 w 10"/>
                <a:gd name="T69" fmla="*/ 7 h 8"/>
                <a:gd name="T70" fmla="*/ 8 w 10"/>
                <a:gd name="T71" fmla="*/ 5 h 8"/>
                <a:gd name="T72" fmla="*/ 7 w 10"/>
                <a:gd name="T73" fmla="*/ 6 h 8"/>
                <a:gd name="T74" fmla="*/ 7 w 10"/>
                <a:gd name="T75" fmla="*/ 6 h 8"/>
                <a:gd name="T76" fmla="*/ 6 w 10"/>
                <a:gd name="T77" fmla="*/ 5 h 8"/>
                <a:gd name="T78" fmla="*/ 3 w 10"/>
                <a:gd name="T79" fmla="*/ 5 h 8"/>
                <a:gd name="T80" fmla="*/ 2 w 10"/>
                <a:gd name="T81" fmla="*/ 4 h 8"/>
                <a:gd name="T82" fmla="*/ 1 w 10"/>
                <a:gd name="T83" fmla="*/ 5 h 8"/>
                <a:gd name="T84" fmla="*/ 2 w 10"/>
                <a:gd name="T85" fmla="*/ 4 h 8"/>
                <a:gd name="T86" fmla="*/ 3 w 10"/>
                <a:gd name="T87" fmla="*/ 1 h 8"/>
                <a:gd name="T88" fmla="*/ 3 w 10"/>
                <a:gd name="T89" fmla="*/ 1 h 8"/>
                <a:gd name="T90" fmla="*/ 6 w 10"/>
                <a:gd name="T91" fmla="*/ 1 h 8"/>
                <a:gd name="T92" fmla="*/ 6 w 10"/>
                <a:gd name="T9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" h="8">
                  <a:moveTo>
                    <a:pt x="4" y="7"/>
                  </a:moveTo>
                  <a:lnTo>
                    <a:pt x="6" y="7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7"/>
                  </a:lnTo>
                  <a:close/>
                  <a:moveTo>
                    <a:pt x="7" y="6"/>
                  </a:moveTo>
                  <a:lnTo>
                    <a:pt x="8" y="6"/>
                  </a:lnTo>
                  <a:lnTo>
                    <a:pt x="8" y="7"/>
                  </a:lnTo>
                  <a:lnTo>
                    <a:pt x="8" y="8"/>
                  </a:lnTo>
                  <a:lnTo>
                    <a:pt x="7" y="7"/>
                  </a:lnTo>
                  <a:lnTo>
                    <a:pt x="7" y="8"/>
                  </a:lnTo>
                  <a:lnTo>
                    <a:pt x="7" y="7"/>
                  </a:lnTo>
                  <a:lnTo>
                    <a:pt x="6" y="7"/>
                  </a:lnTo>
                  <a:lnTo>
                    <a:pt x="6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7" y="6"/>
                  </a:lnTo>
                  <a:lnTo>
                    <a:pt x="7" y="6"/>
                  </a:lnTo>
                  <a:close/>
                  <a:moveTo>
                    <a:pt x="3" y="5"/>
                  </a:moveTo>
                  <a:lnTo>
                    <a:pt x="3" y="6"/>
                  </a:lnTo>
                  <a:lnTo>
                    <a:pt x="2" y="6"/>
                  </a:lnTo>
                  <a:lnTo>
                    <a:pt x="3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2" y="7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5"/>
                  </a:lnTo>
                  <a:lnTo>
                    <a:pt x="3" y="5"/>
                  </a:lnTo>
                  <a:close/>
                  <a:moveTo>
                    <a:pt x="6" y="0"/>
                  </a:moveTo>
                  <a:lnTo>
                    <a:pt x="7" y="0"/>
                  </a:lnTo>
                  <a:lnTo>
                    <a:pt x="7" y="1"/>
                  </a:lnTo>
                  <a:lnTo>
                    <a:pt x="8" y="0"/>
                  </a:lnTo>
                  <a:lnTo>
                    <a:pt x="8" y="1"/>
                  </a:lnTo>
                  <a:lnTo>
                    <a:pt x="8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9" y="3"/>
                  </a:lnTo>
                  <a:lnTo>
                    <a:pt x="8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4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4"/>
                  </a:lnTo>
                  <a:lnTo>
                    <a:pt x="8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4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6"/>
                  </a:lnTo>
                  <a:lnTo>
                    <a:pt x="9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8" y="7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6"/>
                  </a:lnTo>
                  <a:lnTo>
                    <a:pt x="7" y="6"/>
                  </a:lnTo>
                  <a:lnTo>
                    <a:pt x="7" y="5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4" y="5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3" y="1"/>
                  </a:lnTo>
                  <a:lnTo>
                    <a:pt x="3" y="3"/>
                  </a:lnTo>
                  <a:lnTo>
                    <a:pt x="3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31" name="Line 586">
              <a:extLst>
                <a:ext uri="{FF2B5EF4-FFF2-40B4-BE49-F238E27FC236}">
                  <a16:creationId xmlns:a16="http://schemas.microsoft.com/office/drawing/2014/main" id="{1436253E-9072-1221-D4B6-E8EF796E29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8744" y="1919437"/>
              <a:ext cx="0" cy="0"/>
            </a:xfrm>
            <a:prstGeom prst="line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32" name="Line 587">
              <a:extLst>
                <a:ext uri="{FF2B5EF4-FFF2-40B4-BE49-F238E27FC236}">
                  <a16:creationId xmlns:a16="http://schemas.microsoft.com/office/drawing/2014/main" id="{AD06DB2C-E208-F504-B217-75DB214DE9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8744" y="1919437"/>
              <a:ext cx="0" cy="0"/>
            </a:xfrm>
            <a:prstGeom prst="line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33" name="Freeform 588">
              <a:extLst>
                <a:ext uri="{FF2B5EF4-FFF2-40B4-BE49-F238E27FC236}">
                  <a16:creationId xmlns:a16="http://schemas.microsoft.com/office/drawing/2014/main" id="{FE7EA11E-9B3F-742F-CC69-14DBFCFE9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0406" y="2190899"/>
              <a:ext cx="9525" cy="6350"/>
            </a:xfrm>
            <a:custGeom>
              <a:avLst/>
              <a:gdLst>
                <a:gd name="T0" fmla="*/ 4 w 6"/>
                <a:gd name="T1" fmla="*/ 1 h 4"/>
                <a:gd name="T2" fmla="*/ 4 w 6"/>
                <a:gd name="T3" fmla="*/ 3 h 4"/>
                <a:gd name="T4" fmla="*/ 6 w 6"/>
                <a:gd name="T5" fmla="*/ 4 h 4"/>
                <a:gd name="T6" fmla="*/ 3 w 6"/>
                <a:gd name="T7" fmla="*/ 4 h 4"/>
                <a:gd name="T8" fmla="*/ 3 w 6"/>
                <a:gd name="T9" fmla="*/ 3 h 4"/>
                <a:gd name="T10" fmla="*/ 3 w 6"/>
                <a:gd name="T11" fmla="*/ 1 h 4"/>
                <a:gd name="T12" fmla="*/ 2 w 6"/>
                <a:gd name="T13" fmla="*/ 1 h 4"/>
                <a:gd name="T14" fmla="*/ 1 w 6"/>
                <a:gd name="T15" fmla="*/ 1 h 4"/>
                <a:gd name="T16" fmla="*/ 0 w 6"/>
                <a:gd name="T17" fmla="*/ 1 h 4"/>
                <a:gd name="T18" fmla="*/ 1 w 6"/>
                <a:gd name="T19" fmla="*/ 1 h 4"/>
                <a:gd name="T20" fmla="*/ 1 w 6"/>
                <a:gd name="T21" fmla="*/ 0 h 4"/>
                <a:gd name="T22" fmla="*/ 2 w 6"/>
                <a:gd name="T23" fmla="*/ 0 h 4"/>
                <a:gd name="T24" fmla="*/ 2 w 6"/>
                <a:gd name="T25" fmla="*/ 1 h 4"/>
                <a:gd name="T26" fmla="*/ 3 w 6"/>
                <a:gd name="T27" fmla="*/ 1 h 4"/>
                <a:gd name="T28" fmla="*/ 4 w 6"/>
                <a:gd name="T29" fmla="*/ 1 h 4"/>
                <a:gd name="T30" fmla="*/ 3 w 6"/>
                <a:gd name="T31" fmla="*/ 1 h 4"/>
                <a:gd name="T32" fmla="*/ 4 w 6"/>
                <a:gd name="T33" fmla="*/ 3 h 4"/>
                <a:gd name="T34" fmla="*/ 4 w 6"/>
                <a:gd name="T35" fmla="*/ 1 h 4"/>
                <a:gd name="T36" fmla="*/ 4 w 6"/>
                <a:gd name="T3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lnTo>
                    <a:pt x="4" y="3"/>
                  </a:lnTo>
                  <a:lnTo>
                    <a:pt x="6" y="4"/>
                  </a:lnTo>
                  <a:lnTo>
                    <a:pt x="3" y="4"/>
                  </a:lnTo>
                  <a:lnTo>
                    <a:pt x="3" y="3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1"/>
                  </a:lnTo>
                  <a:lnTo>
                    <a:pt x="3" y="1"/>
                  </a:lnTo>
                  <a:lnTo>
                    <a:pt x="4" y="1"/>
                  </a:lnTo>
                  <a:lnTo>
                    <a:pt x="3" y="1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34" name="Freeform 589">
              <a:extLst>
                <a:ext uri="{FF2B5EF4-FFF2-40B4-BE49-F238E27FC236}">
                  <a16:creationId xmlns:a16="http://schemas.microsoft.com/office/drawing/2014/main" id="{5F6A90F7-C949-C4B3-B1DB-8AD620E38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106" y="2619524"/>
              <a:ext cx="25400" cy="9525"/>
            </a:xfrm>
            <a:custGeom>
              <a:avLst/>
              <a:gdLst>
                <a:gd name="T0" fmla="*/ 12 w 16"/>
                <a:gd name="T1" fmla="*/ 6 h 6"/>
                <a:gd name="T2" fmla="*/ 9 w 16"/>
                <a:gd name="T3" fmla="*/ 6 h 6"/>
                <a:gd name="T4" fmla="*/ 6 w 16"/>
                <a:gd name="T5" fmla="*/ 6 h 6"/>
                <a:gd name="T6" fmla="*/ 3 w 16"/>
                <a:gd name="T7" fmla="*/ 5 h 6"/>
                <a:gd name="T8" fmla="*/ 1 w 16"/>
                <a:gd name="T9" fmla="*/ 2 h 6"/>
                <a:gd name="T10" fmla="*/ 0 w 16"/>
                <a:gd name="T11" fmla="*/ 0 h 6"/>
                <a:gd name="T12" fmla="*/ 3 w 16"/>
                <a:gd name="T13" fmla="*/ 0 h 6"/>
                <a:gd name="T14" fmla="*/ 8 w 16"/>
                <a:gd name="T15" fmla="*/ 0 h 6"/>
                <a:gd name="T16" fmla="*/ 12 w 16"/>
                <a:gd name="T17" fmla="*/ 0 h 6"/>
                <a:gd name="T18" fmla="*/ 16 w 16"/>
                <a:gd name="T19" fmla="*/ 0 h 6"/>
                <a:gd name="T20" fmla="*/ 15 w 16"/>
                <a:gd name="T21" fmla="*/ 5 h 6"/>
                <a:gd name="T22" fmla="*/ 12 w 16"/>
                <a:gd name="T2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6">
                  <a:moveTo>
                    <a:pt x="12" y="6"/>
                  </a:moveTo>
                  <a:lnTo>
                    <a:pt x="9" y="6"/>
                  </a:lnTo>
                  <a:lnTo>
                    <a:pt x="6" y="6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lnTo>
                    <a:pt x="3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5" y="5"/>
                  </a:lnTo>
                  <a:lnTo>
                    <a:pt x="12" y="6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35" name="Freeform 590">
              <a:extLst>
                <a:ext uri="{FF2B5EF4-FFF2-40B4-BE49-F238E27FC236}">
                  <a16:creationId xmlns:a16="http://schemas.microsoft.com/office/drawing/2014/main" id="{EA273BB0-1271-CA10-D825-37A0518F34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23719" y="3564087"/>
              <a:ext cx="1368425" cy="1165225"/>
            </a:xfrm>
            <a:custGeom>
              <a:avLst/>
              <a:gdLst>
                <a:gd name="T0" fmla="*/ 608 w 862"/>
                <a:gd name="T1" fmla="*/ 663 h 734"/>
                <a:gd name="T2" fmla="*/ 660 w 862"/>
                <a:gd name="T3" fmla="*/ 684 h 734"/>
                <a:gd name="T4" fmla="*/ 649 w 862"/>
                <a:gd name="T5" fmla="*/ 720 h 734"/>
                <a:gd name="T6" fmla="*/ 635 w 862"/>
                <a:gd name="T7" fmla="*/ 731 h 734"/>
                <a:gd name="T8" fmla="*/ 604 w 862"/>
                <a:gd name="T9" fmla="*/ 707 h 734"/>
                <a:gd name="T10" fmla="*/ 594 w 862"/>
                <a:gd name="T11" fmla="*/ 656 h 734"/>
                <a:gd name="T12" fmla="*/ 578 w 862"/>
                <a:gd name="T13" fmla="*/ 635 h 734"/>
                <a:gd name="T14" fmla="*/ 458 w 862"/>
                <a:gd name="T15" fmla="*/ 550 h 734"/>
                <a:gd name="T16" fmla="*/ 862 w 862"/>
                <a:gd name="T17" fmla="*/ 448 h 734"/>
                <a:gd name="T18" fmla="*/ 4 w 862"/>
                <a:gd name="T19" fmla="*/ 305 h 734"/>
                <a:gd name="T20" fmla="*/ 701 w 862"/>
                <a:gd name="T21" fmla="*/ 254 h 734"/>
                <a:gd name="T22" fmla="*/ 621 w 862"/>
                <a:gd name="T23" fmla="*/ 177 h 734"/>
                <a:gd name="T24" fmla="*/ 449 w 862"/>
                <a:gd name="T25" fmla="*/ 121 h 734"/>
                <a:gd name="T26" fmla="*/ 290 w 862"/>
                <a:gd name="T27" fmla="*/ 110 h 734"/>
                <a:gd name="T28" fmla="*/ 443 w 862"/>
                <a:gd name="T29" fmla="*/ 94 h 734"/>
                <a:gd name="T30" fmla="*/ 413 w 862"/>
                <a:gd name="T31" fmla="*/ 52 h 734"/>
                <a:gd name="T32" fmla="*/ 323 w 862"/>
                <a:gd name="T33" fmla="*/ 44 h 734"/>
                <a:gd name="T34" fmla="*/ 445 w 862"/>
                <a:gd name="T35" fmla="*/ 33 h 734"/>
                <a:gd name="T36" fmla="*/ 566 w 862"/>
                <a:gd name="T37" fmla="*/ 60 h 734"/>
                <a:gd name="T38" fmla="*/ 604 w 862"/>
                <a:gd name="T39" fmla="*/ 117 h 734"/>
                <a:gd name="T40" fmla="*/ 623 w 862"/>
                <a:gd name="T41" fmla="*/ 187 h 734"/>
                <a:gd name="T42" fmla="*/ 672 w 862"/>
                <a:gd name="T43" fmla="*/ 219 h 734"/>
                <a:gd name="T44" fmla="*/ 695 w 862"/>
                <a:gd name="T45" fmla="*/ 253 h 734"/>
                <a:gd name="T46" fmla="*/ 724 w 862"/>
                <a:gd name="T47" fmla="*/ 288 h 734"/>
                <a:gd name="T48" fmla="*/ 752 w 862"/>
                <a:gd name="T49" fmla="*/ 359 h 734"/>
                <a:gd name="T50" fmla="*/ 746 w 862"/>
                <a:gd name="T51" fmla="*/ 447 h 734"/>
                <a:gd name="T52" fmla="*/ 717 w 862"/>
                <a:gd name="T53" fmla="*/ 498 h 734"/>
                <a:gd name="T54" fmla="*/ 695 w 862"/>
                <a:gd name="T55" fmla="*/ 556 h 734"/>
                <a:gd name="T56" fmla="*/ 623 w 862"/>
                <a:gd name="T57" fmla="*/ 615 h 734"/>
                <a:gd name="T58" fmla="*/ 598 w 862"/>
                <a:gd name="T59" fmla="*/ 595 h 734"/>
                <a:gd name="T60" fmla="*/ 532 w 862"/>
                <a:gd name="T61" fmla="*/ 603 h 734"/>
                <a:gd name="T62" fmla="*/ 491 w 862"/>
                <a:gd name="T63" fmla="*/ 540 h 734"/>
                <a:gd name="T64" fmla="*/ 471 w 862"/>
                <a:gd name="T65" fmla="*/ 509 h 734"/>
                <a:gd name="T66" fmla="*/ 467 w 862"/>
                <a:gd name="T67" fmla="*/ 493 h 734"/>
                <a:gd name="T68" fmla="*/ 432 w 862"/>
                <a:gd name="T69" fmla="*/ 512 h 734"/>
                <a:gd name="T70" fmla="*/ 409 w 862"/>
                <a:gd name="T71" fmla="*/ 492 h 734"/>
                <a:gd name="T72" fmla="*/ 384 w 862"/>
                <a:gd name="T73" fmla="*/ 462 h 734"/>
                <a:gd name="T74" fmla="*/ 232 w 862"/>
                <a:gd name="T75" fmla="*/ 471 h 734"/>
                <a:gd name="T76" fmla="*/ 151 w 862"/>
                <a:gd name="T77" fmla="*/ 499 h 734"/>
                <a:gd name="T78" fmla="*/ 86 w 862"/>
                <a:gd name="T79" fmla="*/ 527 h 734"/>
                <a:gd name="T80" fmla="*/ 51 w 862"/>
                <a:gd name="T81" fmla="*/ 481 h 734"/>
                <a:gd name="T82" fmla="*/ 23 w 862"/>
                <a:gd name="T83" fmla="*/ 367 h 734"/>
                <a:gd name="T84" fmla="*/ 13 w 862"/>
                <a:gd name="T85" fmla="*/ 330 h 734"/>
                <a:gd name="T86" fmla="*/ 12 w 862"/>
                <a:gd name="T87" fmla="*/ 302 h 734"/>
                <a:gd name="T88" fmla="*/ 39 w 862"/>
                <a:gd name="T89" fmla="*/ 241 h 734"/>
                <a:gd name="T90" fmla="*/ 117 w 862"/>
                <a:gd name="T91" fmla="*/ 207 h 734"/>
                <a:gd name="T92" fmla="*/ 183 w 862"/>
                <a:gd name="T93" fmla="*/ 142 h 734"/>
                <a:gd name="T94" fmla="*/ 199 w 862"/>
                <a:gd name="T95" fmla="*/ 142 h 734"/>
                <a:gd name="T96" fmla="*/ 215 w 862"/>
                <a:gd name="T97" fmla="*/ 136 h 734"/>
                <a:gd name="T98" fmla="*/ 226 w 862"/>
                <a:gd name="T99" fmla="*/ 113 h 734"/>
                <a:gd name="T100" fmla="*/ 238 w 862"/>
                <a:gd name="T101" fmla="*/ 99 h 734"/>
                <a:gd name="T102" fmla="*/ 256 w 862"/>
                <a:gd name="T103" fmla="*/ 92 h 734"/>
                <a:gd name="T104" fmla="*/ 284 w 862"/>
                <a:gd name="T105" fmla="*/ 116 h 734"/>
                <a:gd name="T106" fmla="*/ 315 w 862"/>
                <a:gd name="T107" fmla="*/ 105 h 734"/>
                <a:gd name="T108" fmla="*/ 329 w 862"/>
                <a:gd name="T109" fmla="*/ 61 h 734"/>
                <a:gd name="T110" fmla="*/ 369 w 862"/>
                <a:gd name="T111" fmla="*/ 54 h 734"/>
                <a:gd name="T112" fmla="*/ 369 w 862"/>
                <a:gd name="T113" fmla="*/ 42 h 734"/>
                <a:gd name="T114" fmla="*/ 417 w 862"/>
                <a:gd name="T115" fmla="*/ 57 h 734"/>
                <a:gd name="T116" fmla="*/ 438 w 862"/>
                <a:gd name="T117" fmla="*/ 53 h 734"/>
                <a:gd name="T118" fmla="*/ 436 w 862"/>
                <a:gd name="T119" fmla="*/ 73 h 734"/>
                <a:gd name="T120" fmla="*/ 443 w 862"/>
                <a:gd name="T121" fmla="*/ 126 h 734"/>
                <a:gd name="T122" fmla="*/ 527 w 862"/>
                <a:gd name="T123" fmla="*/ 143 h 734"/>
                <a:gd name="T124" fmla="*/ 537 w 862"/>
                <a:gd name="T125" fmla="*/ 6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2" h="734">
                  <a:moveTo>
                    <a:pt x="642" y="727"/>
                  </a:moveTo>
                  <a:lnTo>
                    <a:pt x="642" y="729"/>
                  </a:lnTo>
                  <a:lnTo>
                    <a:pt x="641" y="729"/>
                  </a:lnTo>
                  <a:lnTo>
                    <a:pt x="641" y="730"/>
                  </a:lnTo>
                  <a:lnTo>
                    <a:pt x="641" y="731"/>
                  </a:lnTo>
                  <a:lnTo>
                    <a:pt x="640" y="730"/>
                  </a:lnTo>
                  <a:lnTo>
                    <a:pt x="640" y="729"/>
                  </a:lnTo>
                  <a:lnTo>
                    <a:pt x="640" y="729"/>
                  </a:lnTo>
                  <a:lnTo>
                    <a:pt x="640" y="729"/>
                  </a:lnTo>
                  <a:lnTo>
                    <a:pt x="640" y="729"/>
                  </a:lnTo>
                  <a:lnTo>
                    <a:pt x="640" y="730"/>
                  </a:lnTo>
                  <a:lnTo>
                    <a:pt x="640" y="731"/>
                  </a:lnTo>
                  <a:lnTo>
                    <a:pt x="639" y="731"/>
                  </a:lnTo>
                  <a:lnTo>
                    <a:pt x="639" y="730"/>
                  </a:lnTo>
                  <a:lnTo>
                    <a:pt x="639" y="729"/>
                  </a:lnTo>
                  <a:lnTo>
                    <a:pt x="637" y="729"/>
                  </a:lnTo>
                  <a:lnTo>
                    <a:pt x="637" y="727"/>
                  </a:lnTo>
                  <a:lnTo>
                    <a:pt x="639" y="729"/>
                  </a:lnTo>
                  <a:lnTo>
                    <a:pt x="640" y="729"/>
                  </a:lnTo>
                  <a:lnTo>
                    <a:pt x="640" y="730"/>
                  </a:lnTo>
                  <a:lnTo>
                    <a:pt x="640" y="729"/>
                  </a:lnTo>
                  <a:lnTo>
                    <a:pt x="640" y="727"/>
                  </a:lnTo>
                  <a:lnTo>
                    <a:pt x="640" y="726"/>
                  </a:lnTo>
                  <a:lnTo>
                    <a:pt x="640" y="727"/>
                  </a:lnTo>
                  <a:lnTo>
                    <a:pt x="640" y="727"/>
                  </a:lnTo>
                  <a:lnTo>
                    <a:pt x="640" y="726"/>
                  </a:lnTo>
                  <a:lnTo>
                    <a:pt x="640" y="725"/>
                  </a:lnTo>
                  <a:lnTo>
                    <a:pt x="641" y="724"/>
                  </a:lnTo>
                  <a:lnTo>
                    <a:pt x="641" y="726"/>
                  </a:lnTo>
                  <a:lnTo>
                    <a:pt x="642" y="727"/>
                  </a:lnTo>
                  <a:close/>
                  <a:moveTo>
                    <a:pt x="643" y="724"/>
                  </a:moveTo>
                  <a:lnTo>
                    <a:pt x="642" y="724"/>
                  </a:lnTo>
                  <a:lnTo>
                    <a:pt x="642" y="723"/>
                  </a:lnTo>
                  <a:lnTo>
                    <a:pt x="642" y="721"/>
                  </a:lnTo>
                  <a:lnTo>
                    <a:pt x="641" y="721"/>
                  </a:lnTo>
                  <a:lnTo>
                    <a:pt x="641" y="720"/>
                  </a:lnTo>
                  <a:lnTo>
                    <a:pt x="642" y="720"/>
                  </a:lnTo>
                  <a:lnTo>
                    <a:pt x="641" y="720"/>
                  </a:lnTo>
                  <a:lnTo>
                    <a:pt x="641" y="719"/>
                  </a:lnTo>
                  <a:lnTo>
                    <a:pt x="642" y="719"/>
                  </a:lnTo>
                  <a:lnTo>
                    <a:pt x="642" y="720"/>
                  </a:lnTo>
                  <a:lnTo>
                    <a:pt x="643" y="720"/>
                  </a:lnTo>
                  <a:lnTo>
                    <a:pt x="643" y="721"/>
                  </a:lnTo>
                  <a:lnTo>
                    <a:pt x="643" y="723"/>
                  </a:lnTo>
                  <a:lnTo>
                    <a:pt x="643" y="724"/>
                  </a:lnTo>
                  <a:close/>
                  <a:moveTo>
                    <a:pt x="657" y="708"/>
                  </a:moveTo>
                  <a:lnTo>
                    <a:pt x="657" y="710"/>
                  </a:lnTo>
                  <a:lnTo>
                    <a:pt x="656" y="710"/>
                  </a:lnTo>
                  <a:lnTo>
                    <a:pt x="656" y="711"/>
                  </a:lnTo>
                  <a:lnTo>
                    <a:pt x="655" y="711"/>
                  </a:lnTo>
                  <a:lnTo>
                    <a:pt x="655" y="712"/>
                  </a:lnTo>
                  <a:lnTo>
                    <a:pt x="655" y="711"/>
                  </a:lnTo>
                  <a:lnTo>
                    <a:pt x="655" y="710"/>
                  </a:lnTo>
                  <a:lnTo>
                    <a:pt x="655" y="708"/>
                  </a:lnTo>
                  <a:lnTo>
                    <a:pt x="655" y="707"/>
                  </a:lnTo>
                  <a:lnTo>
                    <a:pt x="656" y="707"/>
                  </a:lnTo>
                  <a:lnTo>
                    <a:pt x="657" y="707"/>
                  </a:lnTo>
                  <a:lnTo>
                    <a:pt x="657" y="708"/>
                  </a:lnTo>
                  <a:close/>
                  <a:moveTo>
                    <a:pt x="661" y="701"/>
                  </a:moveTo>
                  <a:lnTo>
                    <a:pt x="660" y="701"/>
                  </a:lnTo>
                  <a:lnTo>
                    <a:pt x="660" y="700"/>
                  </a:lnTo>
                  <a:lnTo>
                    <a:pt x="659" y="700"/>
                  </a:lnTo>
                  <a:lnTo>
                    <a:pt x="659" y="699"/>
                  </a:lnTo>
                  <a:lnTo>
                    <a:pt x="660" y="699"/>
                  </a:lnTo>
                  <a:lnTo>
                    <a:pt x="660" y="700"/>
                  </a:lnTo>
                  <a:lnTo>
                    <a:pt x="661" y="700"/>
                  </a:lnTo>
                  <a:lnTo>
                    <a:pt x="661" y="701"/>
                  </a:lnTo>
                  <a:close/>
                  <a:moveTo>
                    <a:pt x="594" y="660"/>
                  </a:moveTo>
                  <a:lnTo>
                    <a:pt x="595" y="660"/>
                  </a:lnTo>
                  <a:lnTo>
                    <a:pt x="596" y="660"/>
                  </a:lnTo>
                  <a:lnTo>
                    <a:pt x="597" y="661"/>
                  </a:lnTo>
                  <a:lnTo>
                    <a:pt x="598" y="660"/>
                  </a:lnTo>
                  <a:lnTo>
                    <a:pt x="598" y="661"/>
                  </a:lnTo>
                  <a:lnTo>
                    <a:pt x="600" y="661"/>
                  </a:lnTo>
                  <a:lnTo>
                    <a:pt x="600" y="662"/>
                  </a:lnTo>
                  <a:lnTo>
                    <a:pt x="601" y="662"/>
                  </a:lnTo>
                  <a:lnTo>
                    <a:pt x="601" y="661"/>
                  </a:lnTo>
                  <a:lnTo>
                    <a:pt x="603" y="662"/>
                  </a:lnTo>
                  <a:lnTo>
                    <a:pt x="603" y="661"/>
                  </a:lnTo>
                  <a:lnTo>
                    <a:pt x="603" y="660"/>
                  </a:lnTo>
                  <a:lnTo>
                    <a:pt x="604" y="660"/>
                  </a:lnTo>
                  <a:lnTo>
                    <a:pt x="604" y="661"/>
                  </a:lnTo>
                  <a:lnTo>
                    <a:pt x="603" y="661"/>
                  </a:lnTo>
                  <a:lnTo>
                    <a:pt x="603" y="662"/>
                  </a:lnTo>
                  <a:lnTo>
                    <a:pt x="604" y="662"/>
                  </a:lnTo>
                  <a:lnTo>
                    <a:pt x="605" y="662"/>
                  </a:lnTo>
                  <a:lnTo>
                    <a:pt x="605" y="663"/>
                  </a:lnTo>
                  <a:lnTo>
                    <a:pt x="607" y="663"/>
                  </a:lnTo>
                  <a:lnTo>
                    <a:pt x="608" y="663"/>
                  </a:lnTo>
                  <a:lnTo>
                    <a:pt x="609" y="663"/>
                  </a:lnTo>
                  <a:lnTo>
                    <a:pt x="609" y="665"/>
                  </a:lnTo>
                  <a:lnTo>
                    <a:pt x="610" y="665"/>
                  </a:lnTo>
                  <a:lnTo>
                    <a:pt x="611" y="665"/>
                  </a:lnTo>
                  <a:lnTo>
                    <a:pt x="611" y="666"/>
                  </a:lnTo>
                  <a:lnTo>
                    <a:pt x="613" y="667"/>
                  </a:lnTo>
                  <a:lnTo>
                    <a:pt x="613" y="668"/>
                  </a:lnTo>
                  <a:lnTo>
                    <a:pt x="614" y="668"/>
                  </a:lnTo>
                  <a:lnTo>
                    <a:pt x="615" y="668"/>
                  </a:lnTo>
                  <a:lnTo>
                    <a:pt x="616" y="668"/>
                  </a:lnTo>
                  <a:lnTo>
                    <a:pt x="617" y="669"/>
                  </a:lnTo>
                  <a:lnTo>
                    <a:pt x="618" y="669"/>
                  </a:lnTo>
                  <a:lnTo>
                    <a:pt x="618" y="671"/>
                  </a:lnTo>
                  <a:lnTo>
                    <a:pt x="621" y="671"/>
                  </a:lnTo>
                  <a:lnTo>
                    <a:pt x="623" y="672"/>
                  </a:lnTo>
                  <a:lnTo>
                    <a:pt x="624" y="672"/>
                  </a:lnTo>
                  <a:lnTo>
                    <a:pt x="627" y="671"/>
                  </a:lnTo>
                  <a:lnTo>
                    <a:pt x="628" y="671"/>
                  </a:lnTo>
                  <a:lnTo>
                    <a:pt x="628" y="672"/>
                  </a:lnTo>
                  <a:lnTo>
                    <a:pt x="628" y="671"/>
                  </a:lnTo>
                  <a:lnTo>
                    <a:pt x="629" y="671"/>
                  </a:lnTo>
                  <a:lnTo>
                    <a:pt x="629" y="669"/>
                  </a:lnTo>
                  <a:lnTo>
                    <a:pt x="630" y="669"/>
                  </a:lnTo>
                  <a:lnTo>
                    <a:pt x="630" y="668"/>
                  </a:lnTo>
                  <a:lnTo>
                    <a:pt x="631" y="668"/>
                  </a:lnTo>
                  <a:lnTo>
                    <a:pt x="631" y="669"/>
                  </a:lnTo>
                  <a:lnTo>
                    <a:pt x="633" y="669"/>
                  </a:lnTo>
                  <a:lnTo>
                    <a:pt x="633" y="671"/>
                  </a:lnTo>
                  <a:lnTo>
                    <a:pt x="634" y="672"/>
                  </a:lnTo>
                  <a:lnTo>
                    <a:pt x="634" y="671"/>
                  </a:lnTo>
                  <a:lnTo>
                    <a:pt x="635" y="671"/>
                  </a:lnTo>
                  <a:lnTo>
                    <a:pt x="635" y="672"/>
                  </a:lnTo>
                  <a:lnTo>
                    <a:pt x="635" y="671"/>
                  </a:lnTo>
                  <a:lnTo>
                    <a:pt x="634" y="671"/>
                  </a:lnTo>
                  <a:lnTo>
                    <a:pt x="633" y="669"/>
                  </a:lnTo>
                  <a:lnTo>
                    <a:pt x="633" y="668"/>
                  </a:lnTo>
                  <a:lnTo>
                    <a:pt x="634" y="668"/>
                  </a:lnTo>
                  <a:lnTo>
                    <a:pt x="635" y="667"/>
                  </a:lnTo>
                  <a:lnTo>
                    <a:pt x="636" y="667"/>
                  </a:lnTo>
                  <a:lnTo>
                    <a:pt x="636" y="666"/>
                  </a:lnTo>
                  <a:lnTo>
                    <a:pt x="636" y="667"/>
                  </a:lnTo>
                  <a:lnTo>
                    <a:pt x="637" y="667"/>
                  </a:lnTo>
                  <a:lnTo>
                    <a:pt x="640" y="667"/>
                  </a:lnTo>
                  <a:lnTo>
                    <a:pt x="641" y="666"/>
                  </a:lnTo>
                  <a:lnTo>
                    <a:pt x="642" y="666"/>
                  </a:lnTo>
                  <a:lnTo>
                    <a:pt x="642" y="667"/>
                  </a:lnTo>
                  <a:lnTo>
                    <a:pt x="643" y="667"/>
                  </a:lnTo>
                  <a:lnTo>
                    <a:pt x="644" y="667"/>
                  </a:lnTo>
                  <a:lnTo>
                    <a:pt x="644" y="666"/>
                  </a:lnTo>
                  <a:lnTo>
                    <a:pt x="646" y="663"/>
                  </a:lnTo>
                  <a:lnTo>
                    <a:pt x="647" y="663"/>
                  </a:lnTo>
                  <a:lnTo>
                    <a:pt x="648" y="662"/>
                  </a:lnTo>
                  <a:lnTo>
                    <a:pt x="648" y="663"/>
                  </a:lnTo>
                  <a:lnTo>
                    <a:pt x="649" y="663"/>
                  </a:lnTo>
                  <a:lnTo>
                    <a:pt x="650" y="663"/>
                  </a:lnTo>
                  <a:lnTo>
                    <a:pt x="650" y="665"/>
                  </a:lnTo>
                  <a:lnTo>
                    <a:pt x="652" y="665"/>
                  </a:lnTo>
                  <a:lnTo>
                    <a:pt x="652" y="663"/>
                  </a:lnTo>
                  <a:lnTo>
                    <a:pt x="653" y="663"/>
                  </a:lnTo>
                  <a:lnTo>
                    <a:pt x="653" y="662"/>
                  </a:lnTo>
                  <a:lnTo>
                    <a:pt x="654" y="661"/>
                  </a:lnTo>
                  <a:lnTo>
                    <a:pt x="654" y="660"/>
                  </a:lnTo>
                  <a:lnTo>
                    <a:pt x="655" y="660"/>
                  </a:lnTo>
                  <a:lnTo>
                    <a:pt x="655" y="661"/>
                  </a:lnTo>
                  <a:lnTo>
                    <a:pt x="656" y="661"/>
                  </a:lnTo>
                  <a:lnTo>
                    <a:pt x="656" y="662"/>
                  </a:lnTo>
                  <a:lnTo>
                    <a:pt x="657" y="662"/>
                  </a:lnTo>
                  <a:lnTo>
                    <a:pt x="659" y="662"/>
                  </a:lnTo>
                  <a:lnTo>
                    <a:pt x="660" y="665"/>
                  </a:lnTo>
                  <a:lnTo>
                    <a:pt x="661" y="666"/>
                  </a:lnTo>
                  <a:lnTo>
                    <a:pt x="661" y="667"/>
                  </a:lnTo>
                  <a:lnTo>
                    <a:pt x="660" y="667"/>
                  </a:lnTo>
                  <a:lnTo>
                    <a:pt x="660" y="668"/>
                  </a:lnTo>
                  <a:lnTo>
                    <a:pt x="660" y="669"/>
                  </a:lnTo>
                  <a:lnTo>
                    <a:pt x="660" y="671"/>
                  </a:lnTo>
                  <a:lnTo>
                    <a:pt x="660" y="672"/>
                  </a:lnTo>
                  <a:lnTo>
                    <a:pt x="660" y="673"/>
                  </a:lnTo>
                  <a:lnTo>
                    <a:pt x="661" y="674"/>
                  </a:lnTo>
                  <a:lnTo>
                    <a:pt x="660" y="675"/>
                  </a:lnTo>
                  <a:lnTo>
                    <a:pt x="660" y="676"/>
                  </a:lnTo>
                  <a:lnTo>
                    <a:pt x="661" y="674"/>
                  </a:lnTo>
                  <a:lnTo>
                    <a:pt x="661" y="675"/>
                  </a:lnTo>
                  <a:lnTo>
                    <a:pt x="660" y="679"/>
                  </a:lnTo>
                  <a:lnTo>
                    <a:pt x="660" y="680"/>
                  </a:lnTo>
                  <a:lnTo>
                    <a:pt x="660" y="681"/>
                  </a:lnTo>
                  <a:lnTo>
                    <a:pt x="660" y="682"/>
                  </a:lnTo>
                  <a:lnTo>
                    <a:pt x="661" y="682"/>
                  </a:lnTo>
                  <a:lnTo>
                    <a:pt x="660" y="684"/>
                  </a:lnTo>
                  <a:lnTo>
                    <a:pt x="660" y="684"/>
                  </a:lnTo>
                  <a:lnTo>
                    <a:pt x="660" y="685"/>
                  </a:lnTo>
                  <a:lnTo>
                    <a:pt x="660" y="686"/>
                  </a:lnTo>
                  <a:lnTo>
                    <a:pt x="660" y="687"/>
                  </a:lnTo>
                  <a:lnTo>
                    <a:pt x="660" y="688"/>
                  </a:lnTo>
                  <a:lnTo>
                    <a:pt x="660" y="690"/>
                  </a:lnTo>
                  <a:lnTo>
                    <a:pt x="661" y="690"/>
                  </a:lnTo>
                  <a:lnTo>
                    <a:pt x="661" y="691"/>
                  </a:lnTo>
                  <a:lnTo>
                    <a:pt x="660" y="692"/>
                  </a:lnTo>
                  <a:lnTo>
                    <a:pt x="660" y="693"/>
                  </a:lnTo>
                  <a:lnTo>
                    <a:pt x="661" y="694"/>
                  </a:lnTo>
                  <a:lnTo>
                    <a:pt x="661" y="695"/>
                  </a:lnTo>
                  <a:lnTo>
                    <a:pt x="661" y="697"/>
                  </a:lnTo>
                  <a:lnTo>
                    <a:pt x="661" y="698"/>
                  </a:lnTo>
                  <a:lnTo>
                    <a:pt x="661" y="699"/>
                  </a:lnTo>
                  <a:lnTo>
                    <a:pt x="660" y="699"/>
                  </a:lnTo>
                  <a:lnTo>
                    <a:pt x="660" y="698"/>
                  </a:lnTo>
                  <a:lnTo>
                    <a:pt x="660" y="697"/>
                  </a:lnTo>
                  <a:lnTo>
                    <a:pt x="660" y="695"/>
                  </a:lnTo>
                  <a:lnTo>
                    <a:pt x="661" y="695"/>
                  </a:lnTo>
                  <a:lnTo>
                    <a:pt x="660" y="695"/>
                  </a:lnTo>
                  <a:lnTo>
                    <a:pt x="660" y="694"/>
                  </a:lnTo>
                  <a:lnTo>
                    <a:pt x="659" y="694"/>
                  </a:lnTo>
                  <a:lnTo>
                    <a:pt x="657" y="693"/>
                  </a:lnTo>
                  <a:lnTo>
                    <a:pt x="659" y="693"/>
                  </a:lnTo>
                  <a:lnTo>
                    <a:pt x="659" y="692"/>
                  </a:lnTo>
                  <a:lnTo>
                    <a:pt x="659" y="691"/>
                  </a:lnTo>
                  <a:lnTo>
                    <a:pt x="657" y="691"/>
                  </a:lnTo>
                  <a:lnTo>
                    <a:pt x="659" y="691"/>
                  </a:lnTo>
                  <a:lnTo>
                    <a:pt x="659" y="692"/>
                  </a:lnTo>
                  <a:lnTo>
                    <a:pt x="657" y="692"/>
                  </a:lnTo>
                  <a:lnTo>
                    <a:pt x="657" y="693"/>
                  </a:lnTo>
                  <a:lnTo>
                    <a:pt x="656" y="693"/>
                  </a:lnTo>
                  <a:lnTo>
                    <a:pt x="657" y="693"/>
                  </a:lnTo>
                  <a:lnTo>
                    <a:pt x="657" y="694"/>
                  </a:lnTo>
                  <a:lnTo>
                    <a:pt x="659" y="694"/>
                  </a:lnTo>
                  <a:lnTo>
                    <a:pt x="656" y="694"/>
                  </a:lnTo>
                  <a:lnTo>
                    <a:pt x="656" y="695"/>
                  </a:lnTo>
                  <a:lnTo>
                    <a:pt x="656" y="697"/>
                  </a:lnTo>
                  <a:lnTo>
                    <a:pt x="655" y="698"/>
                  </a:lnTo>
                  <a:lnTo>
                    <a:pt x="655" y="699"/>
                  </a:lnTo>
                  <a:lnTo>
                    <a:pt x="654" y="700"/>
                  </a:lnTo>
                  <a:lnTo>
                    <a:pt x="655" y="700"/>
                  </a:lnTo>
                  <a:lnTo>
                    <a:pt x="655" y="701"/>
                  </a:lnTo>
                  <a:lnTo>
                    <a:pt x="654" y="701"/>
                  </a:lnTo>
                  <a:lnTo>
                    <a:pt x="654" y="703"/>
                  </a:lnTo>
                  <a:lnTo>
                    <a:pt x="655" y="704"/>
                  </a:lnTo>
                  <a:lnTo>
                    <a:pt x="655" y="705"/>
                  </a:lnTo>
                  <a:lnTo>
                    <a:pt x="654" y="705"/>
                  </a:lnTo>
                  <a:lnTo>
                    <a:pt x="654" y="706"/>
                  </a:lnTo>
                  <a:lnTo>
                    <a:pt x="653" y="706"/>
                  </a:lnTo>
                  <a:lnTo>
                    <a:pt x="653" y="705"/>
                  </a:lnTo>
                  <a:lnTo>
                    <a:pt x="653" y="706"/>
                  </a:lnTo>
                  <a:lnTo>
                    <a:pt x="653" y="707"/>
                  </a:lnTo>
                  <a:lnTo>
                    <a:pt x="653" y="708"/>
                  </a:lnTo>
                  <a:lnTo>
                    <a:pt x="654" y="708"/>
                  </a:lnTo>
                  <a:lnTo>
                    <a:pt x="654" y="710"/>
                  </a:lnTo>
                  <a:lnTo>
                    <a:pt x="654" y="711"/>
                  </a:lnTo>
                  <a:lnTo>
                    <a:pt x="653" y="711"/>
                  </a:lnTo>
                  <a:lnTo>
                    <a:pt x="653" y="712"/>
                  </a:lnTo>
                  <a:lnTo>
                    <a:pt x="652" y="712"/>
                  </a:lnTo>
                  <a:lnTo>
                    <a:pt x="652" y="712"/>
                  </a:lnTo>
                  <a:lnTo>
                    <a:pt x="653" y="712"/>
                  </a:lnTo>
                  <a:lnTo>
                    <a:pt x="652" y="712"/>
                  </a:lnTo>
                  <a:lnTo>
                    <a:pt x="652" y="713"/>
                  </a:lnTo>
                  <a:lnTo>
                    <a:pt x="652" y="714"/>
                  </a:lnTo>
                  <a:lnTo>
                    <a:pt x="653" y="714"/>
                  </a:lnTo>
                  <a:lnTo>
                    <a:pt x="652" y="713"/>
                  </a:lnTo>
                  <a:lnTo>
                    <a:pt x="653" y="713"/>
                  </a:lnTo>
                  <a:lnTo>
                    <a:pt x="654" y="713"/>
                  </a:lnTo>
                  <a:lnTo>
                    <a:pt x="654" y="714"/>
                  </a:lnTo>
                  <a:lnTo>
                    <a:pt x="654" y="716"/>
                  </a:lnTo>
                  <a:lnTo>
                    <a:pt x="655" y="716"/>
                  </a:lnTo>
                  <a:lnTo>
                    <a:pt x="655" y="717"/>
                  </a:lnTo>
                  <a:lnTo>
                    <a:pt x="654" y="717"/>
                  </a:lnTo>
                  <a:lnTo>
                    <a:pt x="654" y="719"/>
                  </a:lnTo>
                  <a:lnTo>
                    <a:pt x="654" y="720"/>
                  </a:lnTo>
                  <a:lnTo>
                    <a:pt x="654" y="721"/>
                  </a:lnTo>
                  <a:lnTo>
                    <a:pt x="654" y="723"/>
                  </a:lnTo>
                  <a:lnTo>
                    <a:pt x="653" y="721"/>
                  </a:lnTo>
                  <a:lnTo>
                    <a:pt x="653" y="720"/>
                  </a:lnTo>
                  <a:lnTo>
                    <a:pt x="652" y="720"/>
                  </a:lnTo>
                  <a:lnTo>
                    <a:pt x="652" y="721"/>
                  </a:lnTo>
                  <a:lnTo>
                    <a:pt x="652" y="723"/>
                  </a:lnTo>
                  <a:lnTo>
                    <a:pt x="650" y="723"/>
                  </a:lnTo>
                  <a:lnTo>
                    <a:pt x="650" y="724"/>
                  </a:lnTo>
                  <a:lnTo>
                    <a:pt x="650" y="723"/>
                  </a:lnTo>
                  <a:lnTo>
                    <a:pt x="648" y="721"/>
                  </a:lnTo>
                  <a:lnTo>
                    <a:pt x="648" y="720"/>
                  </a:lnTo>
                  <a:lnTo>
                    <a:pt x="649" y="720"/>
                  </a:lnTo>
                  <a:lnTo>
                    <a:pt x="648" y="719"/>
                  </a:lnTo>
                  <a:lnTo>
                    <a:pt x="647" y="719"/>
                  </a:lnTo>
                  <a:lnTo>
                    <a:pt x="647" y="718"/>
                  </a:lnTo>
                  <a:lnTo>
                    <a:pt x="647" y="717"/>
                  </a:lnTo>
                  <a:lnTo>
                    <a:pt x="648" y="717"/>
                  </a:lnTo>
                  <a:lnTo>
                    <a:pt x="648" y="716"/>
                  </a:lnTo>
                  <a:lnTo>
                    <a:pt x="649" y="716"/>
                  </a:lnTo>
                  <a:lnTo>
                    <a:pt x="649" y="717"/>
                  </a:lnTo>
                  <a:lnTo>
                    <a:pt x="649" y="718"/>
                  </a:lnTo>
                  <a:lnTo>
                    <a:pt x="650" y="718"/>
                  </a:lnTo>
                  <a:lnTo>
                    <a:pt x="652" y="718"/>
                  </a:lnTo>
                  <a:lnTo>
                    <a:pt x="653" y="718"/>
                  </a:lnTo>
                  <a:lnTo>
                    <a:pt x="652" y="718"/>
                  </a:lnTo>
                  <a:lnTo>
                    <a:pt x="652" y="717"/>
                  </a:lnTo>
                  <a:lnTo>
                    <a:pt x="652" y="716"/>
                  </a:lnTo>
                  <a:lnTo>
                    <a:pt x="652" y="714"/>
                  </a:lnTo>
                  <a:lnTo>
                    <a:pt x="650" y="714"/>
                  </a:lnTo>
                  <a:lnTo>
                    <a:pt x="649" y="714"/>
                  </a:lnTo>
                  <a:lnTo>
                    <a:pt x="648" y="714"/>
                  </a:lnTo>
                  <a:lnTo>
                    <a:pt x="648" y="713"/>
                  </a:lnTo>
                  <a:lnTo>
                    <a:pt x="647" y="713"/>
                  </a:lnTo>
                  <a:lnTo>
                    <a:pt x="647" y="712"/>
                  </a:lnTo>
                  <a:lnTo>
                    <a:pt x="646" y="713"/>
                  </a:lnTo>
                  <a:lnTo>
                    <a:pt x="644" y="713"/>
                  </a:lnTo>
                  <a:lnTo>
                    <a:pt x="644" y="714"/>
                  </a:lnTo>
                  <a:lnTo>
                    <a:pt x="646" y="717"/>
                  </a:lnTo>
                  <a:lnTo>
                    <a:pt x="646" y="718"/>
                  </a:lnTo>
                  <a:lnTo>
                    <a:pt x="644" y="718"/>
                  </a:lnTo>
                  <a:lnTo>
                    <a:pt x="643" y="718"/>
                  </a:lnTo>
                  <a:lnTo>
                    <a:pt x="643" y="717"/>
                  </a:lnTo>
                  <a:lnTo>
                    <a:pt x="643" y="718"/>
                  </a:lnTo>
                  <a:lnTo>
                    <a:pt x="644" y="717"/>
                  </a:lnTo>
                  <a:lnTo>
                    <a:pt x="644" y="716"/>
                  </a:lnTo>
                  <a:lnTo>
                    <a:pt x="644" y="714"/>
                  </a:lnTo>
                  <a:lnTo>
                    <a:pt x="643" y="714"/>
                  </a:lnTo>
                  <a:lnTo>
                    <a:pt x="643" y="716"/>
                  </a:lnTo>
                  <a:lnTo>
                    <a:pt x="643" y="714"/>
                  </a:lnTo>
                  <a:lnTo>
                    <a:pt x="642" y="713"/>
                  </a:lnTo>
                  <a:lnTo>
                    <a:pt x="641" y="712"/>
                  </a:lnTo>
                  <a:lnTo>
                    <a:pt x="640" y="712"/>
                  </a:lnTo>
                  <a:lnTo>
                    <a:pt x="640" y="712"/>
                  </a:lnTo>
                  <a:lnTo>
                    <a:pt x="641" y="712"/>
                  </a:lnTo>
                  <a:lnTo>
                    <a:pt x="641" y="713"/>
                  </a:lnTo>
                  <a:lnTo>
                    <a:pt x="641" y="714"/>
                  </a:lnTo>
                  <a:lnTo>
                    <a:pt x="642" y="714"/>
                  </a:lnTo>
                  <a:lnTo>
                    <a:pt x="642" y="716"/>
                  </a:lnTo>
                  <a:lnTo>
                    <a:pt x="641" y="717"/>
                  </a:lnTo>
                  <a:lnTo>
                    <a:pt x="641" y="718"/>
                  </a:lnTo>
                  <a:lnTo>
                    <a:pt x="640" y="717"/>
                  </a:lnTo>
                  <a:lnTo>
                    <a:pt x="640" y="718"/>
                  </a:lnTo>
                  <a:lnTo>
                    <a:pt x="641" y="719"/>
                  </a:lnTo>
                  <a:lnTo>
                    <a:pt x="640" y="719"/>
                  </a:lnTo>
                  <a:lnTo>
                    <a:pt x="640" y="720"/>
                  </a:lnTo>
                  <a:lnTo>
                    <a:pt x="640" y="721"/>
                  </a:lnTo>
                  <a:lnTo>
                    <a:pt x="640" y="723"/>
                  </a:lnTo>
                  <a:lnTo>
                    <a:pt x="640" y="724"/>
                  </a:lnTo>
                  <a:lnTo>
                    <a:pt x="640" y="725"/>
                  </a:lnTo>
                  <a:lnTo>
                    <a:pt x="640" y="725"/>
                  </a:lnTo>
                  <a:lnTo>
                    <a:pt x="640" y="724"/>
                  </a:lnTo>
                  <a:lnTo>
                    <a:pt x="639" y="724"/>
                  </a:lnTo>
                  <a:lnTo>
                    <a:pt x="640" y="724"/>
                  </a:lnTo>
                  <a:lnTo>
                    <a:pt x="639" y="724"/>
                  </a:lnTo>
                  <a:lnTo>
                    <a:pt x="637" y="723"/>
                  </a:lnTo>
                  <a:lnTo>
                    <a:pt x="639" y="723"/>
                  </a:lnTo>
                  <a:lnTo>
                    <a:pt x="639" y="721"/>
                  </a:lnTo>
                  <a:lnTo>
                    <a:pt x="637" y="723"/>
                  </a:lnTo>
                  <a:lnTo>
                    <a:pt x="636" y="721"/>
                  </a:lnTo>
                  <a:lnTo>
                    <a:pt x="636" y="720"/>
                  </a:lnTo>
                  <a:lnTo>
                    <a:pt x="635" y="720"/>
                  </a:lnTo>
                  <a:lnTo>
                    <a:pt x="635" y="721"/>
                  </a:lnTo>
                  <a:lnTo>
                    <a:pt x="635" y="723"/>
                  </a:lnTo>
                  <a:lnTo>
                    <a:pt x="636" y="723"/>
                  </a:lnTo>
                  <a:lnTo>
                    <a:pt x="637" y="724"/>
                  </a:lnTo>
                  <a:lnTo>
                    <a:pt x="639" y="725"/>
                  </a:lnTo>
                  <a:lnTo>
                    <a:pt x="637" y="725"/>
                  </a:lnTo>
                  <a:lnTo>
                    <a:pt x="637" y="726"/>
                  </a:lnTo>
                  <a:lnTo>
                    <a:pt x="637" y="725"/>
                  </a:lnTo>
                  <a:lnTo>
                    <a:pt x="636" y="725"/>
                  </a:lnTo>
                  <a:lnTo>
                    <a:pt x="636" y="726"/>
                  </a:lnTo>
                  <a:lnTo>
                    <a:pt x="635" y="726"/>
                  </a:lnTo>
                  <a:lnTo>
                    <a:pt x="636" y="726"/>
                  </a:lnTo>
                  <a:lnTo>
                    <a:pt x="637" y="726"/>
                  </a:lnTo>
                  <a:lnTo>
                    <a:pt x="636" y="727"/>
                  </a:lnTo>
                  <a:lnTo>
                    <a:pt x="636" y="729"/>
                  </a:lnTo>
                  <a:lnTo>
                    <a:pt x="635" y="729"/>
                  </a:lnTo>
                  <a:lnTo>
                    <a:pt x="636" y="729"/>
                  </a:lnTo>
                  <a:lnTo>
                    <a:pt x="636" y="730"/>
                  </a:lnTo>
                  <a:lnTo>
                    <a:pt x="635" y="730"/>
                  </a:lnTo>
                  <a:lnTo>
                    <a:pt x="635" y="731"/>
                  </a:lnTo>
                  <a:lnTo>
                    <a:pt x="634" y="731"/>
                  </a:lnTo>
                  <a:lnTo>
                    <a:pt x="634" y="732"/>
                  </a:lnTo>
                  <a:lnTo>
                    <a:pt x="635" y="732"/>
                  </a:lnTo>
                  <a:lnTo>
                    <a:pt x="635" y="733"/>
                  </a:lnTo>
                  <a:lnTo>
                    <a:pt x="634" y="734"/>
                  </a:lnTo>
                  <a:lnTo>
                    <a:pt x="633" y="734"/>
                  </a:lnTo>
                  <a:lnTo>
                    <a:pt x="633" y="733"/>
                  </a:lnTo>
                  <a:lnTo>
                    <a:pt x="631" y="733"/>
                  </a:lnTo>
                  <a:lnTo>
                    <a:pt x="630" y="733"/>
                  </a:lnTo>
                  <a:lnTo>
                    <a:pt x="630" y="732"/>
                  </a:lnTo>
                  <a:lnTo>
                    <a:pt x="628" y="732"/>
                  </a:lnTo>
                  <a:lnTo>
                    <a:pt x="628" y="731"/>
                  </a:lnTo>
                  <a:lnTo>
                    <a:pt x="628" y="730"/>
                  </a:lnTo>
                  <a:lnTo>
                    <a:pt x="627" y="730"/>
                  </a:lnTo>
                  <a:lnTo>
                    <a:pt x="628" y="731"/>
                  </a:lnTo>
                  <a:lnTo>
                    <a:pt x="627" y="731"/>
                  </a:lnTo>
                  <a:lnTo>
                    <a:pt x="624" y="731"/>
                  </a:lnTo>
                  <a:lnTo>
                    <a:pt x="623" y="731"/>
                  </a:lnTo>
                  <a:lnTo>
                    <a:pt x="622" y="731"/>
                  </a:lnTo>
                  <a:lnTo>
                    <a:pt x="622" y="730"/>
                  </a:lnTo>
                  <a:lnTo>
                    <a:pt x="621" y="730"/>
                  </a:lnTo>
                  <a:lnTo>
                    <a:pt x="621" y="731"/>
                  </a:lnTo>
                  <a:lnTo>
                    <a:pt x="620" y="731"/>
                  </a:lnTo>
                  <a:lnTo>
                    <a:pt x="618" y="731"/>
                  </a:lnTo>
                  <a:lnTo>
                    <a:pt x="618" y="732"/>
                  </a:lnTo>
                  <a:lnTo>
                    <a:pt x="618" y="731"/>
                  </a:lnTo>
                  <a:lnTo>
                    <a:pt x="617" y="732"/>
                  </a:lnTo>
                  <a:lnTo>
                    <a:pt x="617" y="730"/>
                  </a:lnTo>
                  <a:lnTo>
                    <a:pt x="617" y="729"/>
                  </a:lnTo>
                  <a:lnTo>
                    <a:pt x="616" y="729"/>
                  </a:lnTo>
                  <a:lnTo>
                    <a:pt x="616" y="727"/>
                  </a:lnTo>
                  <a:lnTo>
                    <a:pt x="615" y="727"/>
                  </a:lnTo>
                  <a:lnTo>
                    <a:pt x="616" y="726"/>
                  </a:lnTo>
                  <a:lnTo>
                    <a:pt x="616" y="727"/>
                  </a:lnTo>
                  <a:lnTo>
                    <a:pt x="617" y="727"/>
                  </a:lnTo>
                  <a:lnTo>
                    <a:pt x="616" y="727"/>
                  </a:lnTo>
                  <a:lnTo>
                    <a:pt x="616" y="726"/>
                  </a:lnTo>
                  <a:lnTo>
                    <a:pt x="618" y="726"/>
                  </a:lnTo>
                  <a:lnTo>
                    <a:pt x="620" y="727"/>
                  </a:lnTo>
                  <a:lnTo>
                    <a:pt x="620" y="729"/>
                  </a:lnTo>
                  <a:lnTo>
                    <a:pt x="620" y="727"/>
                  </a:lnTo>
                  <a:lnTo>
                    <a:pt x="620" y="726"/>
                  </a:lnTo>
                  <a:lnTo>
                    <a:pt x="621" y="726"/>
                  </a:lnTo>
                  <a:lnTo>
                    <a:pt x="621" y="727"/>
                  </a:lnTo>
                  <a:lnTo>
                    <a:pt x="621" y="726"/>
                  </a:lnTo>
                  <a:lnTo>
                    <a:pt x="621" y="725"/>
                  </a:lnTo>
                  <a:lnTo>
                    <a:pt x="620" y="725"/>
                  </a:lnTo>
                  <a:lnTo>
                    <a:pt x="620" y="724"/>
                  </a:lnTo>
                  <a:lnTo>
                    <a:pt x="620" y="725"/>
                  </a:lnTo>
                  <a:lnTo>
                    <a:pt x="620" y="726"/>
                  </a:lnTo>
                  <a:lnTo>
                    <a:pt x="618" y="726"/>
                  </a:lnTo>
                  <a:lnTo>
                    <a:pt x="618" y="725"/>
                  </a:lnTo>
                  <a:lnTo>
                    <a:pt x="617" y="725"/>
                  </a:lnTo>
                  <a:lnTo>
                    <a:pt x="617" y="726"/>
                  </a:lnTo>
                  <a:lnTo>
                    <a:pt x="617" y="725"/>
                  </a:lnTo>
                  <a:lnTo>
                    <a:pt x="616" y="725"/>
                  </a:lnTo>
                  <a:lnTo>
                    <a:pt x="616" y="724"/>
                  </a:lnTo>
                  <a:lnTo>
                    <a:pt x="616" y="723"/>
                  </a:lnTo>
                  <a:lnTo>
                    <a:pt x="615" y="723"/>
                  </a:lnTo>
                  <a:lnTo>
                    <a:pt x="615" y="724"/>
                  </a:lnTo>
                  <a:lnTo>
                    <a:pt x="614" y="724"/>
                  </a:lnTo>
                  <a:lnTo>
                    <a:pt x="615" y="724"/>
                  </a:lnTo>
                  <a:lnTo>
                    <a:pt x="615" y="725"/>
                  </a:lnTo>
                  <a:lnTo>
                    <a:pt x="614" y="725"/>
                  </a:lnTo>
                  <a:lnTo>
                    <a:pt x="613" y="724"/>
                  </a:lnTo>
                  <a:lnTo>
                    <a:pt x="613" y="723"/>
                  </a:lnTo>
                  <a:lnTo>
                    <a:pt x="613" y="721"/>
                  </a:lnTo>
                  <a:lnTo>
                    <a:pt x="611" y="721"/>
                  </a:lnTo>
                  <a:lnTo>
                    <a:pt x="611" y="720"/>
                  </a:lnTo>
                  <a:lnTo>
                    <a:pt x="611" y="719"/>
                  </a:lnTo>
                  <a:lnTo>
                    <a:pt x="611" y="720"/>
                  </a:lnTo>
                  <a:lnTo>
                    <a:pt x="611" y="720"/>
                  </a:lnTo>
                  <a:lnTo>
                    <a:pt x="611" y="719"/>
                  </a:lnTo>
                  <a:lnTo>
                    <a:pt x="611" y="718"/>
                  </a:lnTo>
                  <a:lnTo>
                    <a:pt x="610" y="718"/>
                  </a:lnTo>
                  <a:lnTo>
                    <a:pt x="610" y="717"/>
                  </a:lnTo>
                  <a:lnTo>
                    <a:pt x="610" y="716"/>
                  </a:lnTo>
                  <a:lnTo>
                    <a:pt x="609" y="716"/>
                  </a:lnTo>
                  <a:lnTo>
                    <a:pt x="608" y="716"/>
                  </a:lnTo>
                  <a:lnTo>
                    <a:pt x="608" y="714"/>
                  </a:lnTo>
                  <a:lnTo>
                    <a:pt x="607" y="714"/>
                  </a:lnTo>
                  <a:lnTo>
                    <a:pt x="607" y="713"/>
                  </a:lnTo>
                  <a:lnTo>
                    <a:pt x="607" y="712"/>
                  </a:lnTo>
                  <a:lnTo>
                    <a:pt x="607" y="712"/>
                  </a:lnTo>
                  <a:lnTo>
                    <a:pt x="605" y="712"/>
                  </a:lnTo>
                  <a:lnTo>
                    <a:pt x="605" y="711"/>
                  </a:lnTo>
                  <a:lnTo>
                    <a:pt x="605" y="708"/>
                  </a:lnTo>
                  <a:lnTo>
                    <a:pt x="604" y="708"/>
                  </a:lnTo>
                  <a:lnTo>
                    <a:pt x="604" y="707"/>
                  </a:lnTo>
                  <a:lnTo>
                    <a:pt x="603" y="707"/>
                  </a:lnTo>
                  <a:lnTo>
                    <a:pt x="604" y="706"/>
                  </a:lnTo>
                  <a:lnTo>
                    <a:pt x="603" y="705"/>
                  </a:lnTo>
                  <a:lnTo>
                    <a:pt x="603" y="704"/>
                  </a:lnTo>
                  <a:lnTo>
                    <a:pt x="603" y="703"/>
                  </a:lnTo>
                  <a:lnTo>
                    <a:pt x="603" y="701"/>
                  </a:lnTo>
                  <a:lnTo>
                    <a:pt x="602" y="700"/>
                  </a:lnTo>
                  <a:lnTo>
                    <a:pt x="602" y="698"/>
                  </a:lnTo>
                  <a:lnTo>
                    <a:pt x="602" y="697"/>
                  </a:lnTo>
                  <a:lnTo>
                    <a:pt x="603" y="698"/>
                  </a:lnTo>
                  <a:lnTo>
                    <a:pt x="603" y="699"/>
                  </a:lnTo>
                  <a:lnTo>
                    <a:pt x="604" y="699"/>
                  </a:lnTo>
                  <a:lnTo>
                    <a:pt x="604" y="700"/>
                  </a:lnTo>
                  <a:lnTo>
                    <a:pt x="605" y="700"/>
                  </a:lnTo>
                  <a:lnTo>
                    <a:pt x="607" y="701"/>
                  </a:lnTo>
                  <a:lnTo>
                    <a:pt x="607" y="703"/>
                  </a:lnTo>
                  <a:lnTo>
                    <a:pt x="607" y="704"/>
                  </a:lnTo>
                  <a:lnTo>
                    <a:pt x="608" y="705"/>
                  </a:lnTo>
                  <a:lnTo>
                    <a:pt x="608" y="703"/>
                  </a:lnTo>
                  <a:lnTo>
                    <a:pt x="609" y="703"/>
                  </a:lnTo>
                  <a:lnTo>
                    <a:pt x="609" y="701"/>
                  </a:lnTo>
                  <a:lnTo>
                    <a:pt x="609" y="700"/>
                  </a:lnTo>
                  <a:lnTo>
                    <a:pt x="609" y="701"/>
                  </a:lnTo>
                  <a:lnTo>
                    <a:pt x="608" y="700"/>
                  </a:lnTo>
                  <a:lnTo>
                    <a:pt x="609" y="700"/>
                  </a:lnTo>
                  <a:lnTo>
                    <a:pt x="608" y="700"/>
                  </a:lnTo>
                  <a:lnTo>
                    <a:pt x="607" y="699"/>
                  </a:lnTo>
                  <a:lnTo>
                    <a:pt x="605" y="698"/>
                  </a:lnTo>
                  <a:lnTo>
                    <a:pt x="605" y="697"/>
                  </a:lnTo>
                  <a:lnTo>
                    <a:pt x="605" y="695"/>
                  </a:lnTo>
                  <a:lnTo>
                    <a:pt x="604" y="695"/>
                  </a:lnTo>
                  <a:lnTo>
                    <a:pt x="604" y="697"/>
                  </a:lnTo>
                  <a:lnTo>
                    <a:pt x="604" y="698"/>
                  </a:lnTo>
                  <a:lnTo>
                    <a:pt x="603" y="698"/>
                  </a:lnTo>
                  <a:lnTo>
                    <a:pt x="603" y="697"/>
                  </a:lnTo>
                  <a:lnTo>
                    <a:pt x="603" y="695"/>
                  </a:lnTo>
                  <a:lnTo>
                    <a:pt x="603" y="693"/>
                  </a:lnTo>
                  <a:lnTo>
                    <a:pt x="602" y="691"/>
                  </a:lnTo>
                  <a:lnTo>
                    <a:pt x="602" y="690"/>
                  </a:lnTo>
                  <a:lnTo>
                    <a:pt x="600" y="688"/>
                  </a:lnTo>
                  <a:lnTo>
                    <a:pt x="600" y="687"/>
                  </a:lnTo>
                  <a:lnTo>
                    <a:pt x="598" y="685"/>
                  </a:lnTo>
                  <a:lnTo>
                    <a:pt x="597" y="685"/>
                  </a:lnTo>
                  <a:lnTo>
                    <a:pt x="597" y="684"/>
                  </a:lnTo>
                  <a:lnTo>
                    <a:pt x="597" y="684"/>
                  </a:lnTo>
                  <a:lnTo>
                    <a:pt x="596" y="681"/>
                  </a:lnTo>
                  <a:lnTo>
                    <a:pt x="595" y="679"/>
                  </a:lnTo>
                  <a:lnTo>
                    <a:pt x="594" y="679"/>
                  </a:lnTo>
                  <a:lnTo>
                    <a:pt x="594" y="678"/>
                  </a:lnTo>
                  <a:lnTo>
                    <a:pt x="594" y="676"/>
                  </a:lnTo>
                  <a:lnTo>
                    <a:pt x="594" y="675"/>
                  </a:lnTo>
                  <a:lnTo>
                    <a:pt x="592" y="673"/>
                  </a:lnTo>
                  <a:lnTo>
                    <a:pt x="592" y="672"/>
                  </a:lnTo>
                  <a:lnTo>
                    <a:pt x="592" y="671"/>
                  </a:lnTo>
                  <a:lnTo>
                    <a:pt x="592" y="669"/>
                  </a:lnTo>
                  <a:lnTo>
                    <a:pt x="591" y="668"/>
                  </a:lnTo>
                  <a:lnTo>
                    <a:pt x="591" y="667"/>
                  </a:lnTo>
                  <a:lnTo>
                    <a:pt x="591" y="666"/>
                  </a:lnTo>
                  <a:lnTo>
                    <a:pt x="591" y="665"/>
                  </a:lnTo>
                  <a:lnTo>
                    <a:pt x="592" y="665"/>
                  </a:lnTo>
                  <a:lnTo>
                    <a:pt x="592" y="663"/>
                  </a:lnTo>
                  <a:lnTo>
                    <a:pt x="592" y="662"/>
                  </a:lnTo>
                  <a:lnTo>
                    <a:pt x="592" y="660"/>
                  </a:lnTo>
                  <a:lnTo>
                    <a:pt x="592" y="659"/>
                  </a:lnTo>
                  <a:lnTo>
                    <a:pt x="592" y="658"/>
                  </a:lnTo>
                  <a:lnTo>
                    <a:pt x="594" y="659"/>
                  </a:lnTo>
                  <a:lnTo>
                    <a:pt x="594" y="660"/>
                  </a:lnTo>
                  <a:close/>
                  <a:moveTo>
                    <a:pt x="600" y="659"/>
                  </a:moveTo>
                  <a:lnTo>
                    <a:pt x="600" y="660"/>
                  </a:lnTo>
                  <a:lnTo>
                    <a:pt x="598" y="659"/>
                  </a:lnTo>
                  <a:lnTo>
                    <a:pt x="597" y="660"/>
                  </a:lnTo>
                  <a:lnTo>
                    <a:pt x="596" y="660"/>
                  </a:lnTo>
                  <a:lnTo>
                    <a:pt x="596" y="659"/>
                  </a:lnTo>
                  <a:lnTo>
                    <a:pt x="597" y="658"/>
                  </a:lnTo>
                  <a:lnTo>
                    <a:pt x="598" y="658"/>
                  </a:lnTo>
                  <a:lnTo>
                    <a:pt x="598" y="659"/>
                  </a:lnTo>
                  <a:lnTo>
                    <a:pt x="600" y="659"/>
                  </a:lnTo>
                  <a:close/>
                  <a:moveTo>
                    <a:pt x="659" y="656"/>
                  </a:moveTo>
                  <a:lnTo>
                    <a:pt x="657" y="656"/>
                  </a:lnTo>
                  <a:lnTo>
                    <a:pt x="656" y="656"/>
                  </a:lnTo>
                  <a:lnTo>
                    <a:pt x="656" y="655"/>
                  </a:lnTo>
                  <a:lnTo>
                    <a:pt x="657" y="655"/>
                  </a:lnTo>
                  <a:lnTo>
                    <a:pt x="659" y="655"/>
                  </a:lnTo>
                  <a:lnTo>
                    <a:pt x="659" y="655"/>
                  </a:lnTo>
                  <a:lnTo>
                    <a:pt x="659" y="656"/>
                  </a:lnTo>
                  <a:close/>
                  <a:moveTo>
                    <a:pt x="595" y="654"/>
                  </a:moveTo>
                  <a:lnTo>
                    <a:pt x="595" y="655"/>
                  </a:lnTo>
                  <a:lnTo>
                    <a:pt x="594" y="655"/>
                  </a:lnTo>
                  <a:lnTo>
                    <a:pt x="594" y="656"/>
                  </a:lnTo>
                  <a:lnTo>
                    <a:pt x="594" y="655"/>
                  </a:lnTo>
                  <a:lnTo>
                    <a:pt x="592" y="655"/>
                  </a:lnTo>
                  <a:lnTo>
                    <a:pt x="594" y="655"/>
                  </a:lnTo>
                  <a:lnTo>
                    <a:pt x="594" y="654"/>
                  </a:lnTo>
                  <a:lnTo>
                    <a:pt x="594" y="653"/>
                  </a:lnTo>
                  <a:lnTo>
                    <a:pt x="595" y="653"/>
                  </a:lnTo>
                  <a:lnTo>
                    <a:pt x="595" y="654"/>
                  </a:lnTo>
                  <a:close/>
                  <a:moveTo>
                    <a:pt x="597" y="654"/>
                  </a:moveTo>
                  <a:lnTo>
                    <a:pt x="596" y="654"/>
                  </a:lnTo>
                  <a:lnTo>
                    <a:pt x="595" y="654"/>
                  </a:lnTo>
                  <a:lnTo>
                    <a:pt x="596" y="653"/>
                  </a:lnTo>
                  <a:lnTo>
                    <a:pt x="597" y="653"/>
                  </a:lnTo>
                  <a:lnTo>
                    <a:pt x="597" y="654"/>
                  </a:lnTo>
                  <a:close/>
                  <a:moveTo>
                    <a:pt x="662" y="652"/>
                  </a:moveTo>
                  <a:lnTo>
                    <a:pt x="663" y="653"/>
                  </a:lnTo>
                  <a:lnTo>
                    <a:pt x="663" y="654"/>
                  </a:lnTo>
                  <a:lnTo>
                    <a:pt x="662" y="654"/>
                  </a:lnTo>
                  <a:lnTo>
                    <a:pt x="662" y="655"/>
                  </a:lnTo>
                  <a:lnTo>
                    <a:pt x="661" y="655"/>
                  </a:lnTo>
                  <a:lnTo>
                    <a:pt x="661" y="654"/>
                  </a:lnTo>
                  <a:lnTo>
                    <a:pt x="660" y="654"/>
                  </a:lnTo>
                  <a:lnTo>
                    <a:pt x="659" y="654"/>
                  </a:lnTo>
                  <a:lnTo>
                    <a:pt x="657" y="654"/>
                  </a:lnTo>
                  <a:lnTo>
                    <a:pt x="656" y="654"/>
                  </a:lnTo>
                  <a:lnTo>
                    <a:pt x="655" y="654"/>
                  </a:lnTo>
                  <a:lnTo>
                    <a:pt x="654" y="654"/>
                  </a:lnTo>
                  <a:lnTo>
                    <a:pt x="654" y="653"/>
                  </a:lnTo>
                  <a:lnTo>
                    <a:pt x="655" y="652"/>
                  </a:lnTo>
                  <a:lnTo>
                    <a:pt x="656" y="652"/>
                  </a:lnTo>
                  <a:lnTo>
                    <a:pt x="657" y="652"/>
                  </a:lnTo>
                  <a:lnTo>
                    <a:pt x="659" y="652"/>
                  </a:lnTo>
                  <a:lnTo>
                    <a:pt x="660" y="652"/>
                  </a:lnTo>
                  <a:lnTo>
                    <a:pt x="660" y="650"/>
                  </a:lnTo>
                  <a:lnTo>
                    <a:pt x="661" y="650"/>
                  </a:lnTo>
                  <a:lnTo>
                    <a:pt x="662" y="652"/>
                  </a:lnTo>
                  <a:close/>
                  <a:moveTo>
                    <a:pt x="654" y="635"/>
                  </a:moveTo>
                  <a:lnTo>
                    <a:pt x="657" y="640"/>
                  </a:lnTo>
                  <a:lnTo>
                    <a:pt x="657" y="641"/>
                  </a:lnTo>
                  <a:lnTo>
                    <a:pt x="659" y="641"/>
                  </a:lnTo>
                  <a:lnTo>
                    <a:pt x="660" y="642"/>
                  </a:lnTo>
                  <a:lnTo>
                    <a:pt x="660" y="645"/>
                  </a:lnTo>
                  <a:lnTo>
                    <a:pt x="659" y="646"/>
                  </a:lnTo>
                  <a:lnTo>
                    <a:pt x="660" y="646"/>
                  </a:lnTo>
                  <a:lnTo>
                    <a:pt x="660" y="645"/>
                  </a:lnTo>
                  <a:lnTo>
                    <a:pt x="660" y="646"/>
                  </a:lnTo>
                  <a:lnTo>
                    <a:pt x="661" y="646"/>
                  </a:lnTo>
                  <a:lnTo>
                    <a:pt x="661" y="647"/>
                  </a:lnTo>
                  <a:lnTo>
                    <a:pt x="660" y="647"/>
                  </a:lnTo>
                  <a:lnTo>
                    <a:pt x="660" y="648"/>
                  </a:lnTo>
                  <a:lnTo>
                    <a:pt x="661" y="648"/>
                  </a:lnTo>
                  <a:lnTo>
                    <a:pt x="660" y="648"/>
                  </a:lnTo>
                  <a:lnTo>
                    <a:pt x="659" y="648"/>
                  </a:lnTo>
                  <a:lnTo>
                    <a:pt x="659" y="649"/>
                  </a:lnTo>
                  <a:lnTo>
                    <a:pt x="657" y="649"/>
                  </a:lnTo>
                  <a:lnTo>
                    <a:pt x="656" y="649"/>
                  </a:lnTo>
                  <a:lnTo>
                    <a:pt x="655" y="649"/>
                  </a:lnTo>
                  <a:lnTo>
                    <a:pt x="655" y="648"/>
                  </a:lnTo>
                  <a:lnTo>
                    <a:pt x="655" y="647"/>
                  </a:lnTo>
                  <a:lnTo>
                    <a:pt x="655" y="646"/>
                  </a:lnTo>
                  <a:lnTo>
                    <a:pt x="654" y="646"/>
                  </a:lnTo>
                  <a:lnTo>
                    <a:pt x="654" y="645"/>
                  </a:lnTo>
                  <a:lnTo>
                    <a:pt x="653" y="643"/>
                  </a:lnTo>
                  <a:lnTo>
                    <a:pt x="652" y="643"/>
                  </a:lnTo>
                  <a:lnTo>
                    <a:pt x="653" y="642"/>
                  </a:lnTo>
                  <a:lnTo>
                    <a:pt x="653" y="641"/>
                  </a:lnTo>
                  <a:lnTo>
                    <a:pt x="652" y="640"/>
                  </a:lnTo>
                  <a:lnTo>
                    <a:pt x="652" y="641"/>
                  </a:lnTo>
                  <a:lnTo>
                    <a:pt x="650" y="640"/>
                  </a:lnTo>
                  <a:lnTo>
                    <a:pt x="649" y="640"/>
                  </a:lnTo>
                  <a:lnTo>
                    <a:pt x="650" y="640"/>
                  </a:lnTo>
                  <a:lnTo>
                    <a:pt x="650" y="639"/>
                  </a:lnTo>
                  <a:lnTo>
                    <a:pt x="652" y="639"/>
                  </a:lnTo>
                  <a:lnTo>
                    <a:pt x="652" y="637"/>
                  </a:lnTo>
                  <a:lnTo>
                    <a:pt x="652" y="636"/>
                  </a:lnTo>
                  <a:lnTo>
                    <a:pt x="653" y="636"/>
                  </a:lnTo>
                  <a:lnTo>
                    <a:pt x="654" y="635"/>
                  </a:lnTo>
                  <a:close/>
                  <a:moveTo>
                    <a:pt x="582" y="643"/>
                  </a:moveTo>
                  <a:lnTo>
                    <a:pt x="582" y="645"/>
                  </a:lnTo>
                  <a:lnTo>
                    <a:pt x="581" y="645"/>
                  </a:lnTo>
                  <a:lnTo>
                    <a:pt x="578" y="646"/>
                  </a:lnTo>
                  <a:lnTo>
                    <a:pt x="578" y="645"/>
                  </a:lnTo>
                  <a:lnTo>
                    <a:pt x="578" y="643"/>
                  </a:lnTo>
                  <a:lnTo>
                    <a:pt x="578" y="642"/>
                  </a:lnTo>
                  <a:lnTo>
                    <a:pt x="577" y="641"/>
                  </a:lnTo>
                  <a:lnTo>
                    <a:pt x="577" y="639"/>
                  </a:lnTo>
                  <a:lnTo>
                    <a:pt x="577" y="637"/>
                  </a:lnTo>
                  <a:lnTo>
                    <a:pt x="577" y="636"/>
                  </a:lnTo>
                  <a:lnTo>
                    <a:pt x="577" y="635"/>
                  </a:lnTo>
                  <a:lnTo>
                    <a:pt x="578" y="635"/>
                  </a:lnTo>
                  <a:lnTo>
                    <a:pt x="579" y="634"/>
                  </a:lnTo>
                  <a:lnTo>
                    <a:pt x="579" y="633"/>
                  </a:lnTo>
                  <a:lnTo>
                    <a:pt x="579" y="632"/>
                  </a:lnTo>
                  <a:lnTo>
                    <a:pt x="581" y="632"/>
                  </a:lnTo>
                  <a:lnTo>
                    <a:pt x="581" y="633"/>
                  </a:lnTo>
                  <a:lnTo>
                    <a:pt x="582" y="633"/>
                  </a:lnTo>
                  <a:lnTo>
                    <a:pt x="582" y="634"/>
                  </a:lnTo>
                  <a:lnTo>
                    <a:pt x="582" y="635"/>
                  </a:lnTo>
                  <a:lnTo>
                    <a:pt x="582" y="636"/>
                  </a:lnTo>
                  <a:lnTo>
                    <a:pt x="583" y="637"/>
                  </a:lnTo>
                  <a:lnTo>
                    <a:pt x="583" y="639"/>
                  </a:lnTo>
                  <a:lnTo>
                    <a:pt x="582" y="640"/>
                  </a:lnTo>
                  <a:lnTo>
                    <a:pt x="583" y="640"/>
                  </a:lnTo>
                  <a:lnTo>
                    <a:pt x="583" y="641"/>
                  </a:lnTo>
                  <a:lnTo>
                    <a:pt x="583" y="642"/>
                  </a:lnTo>
                  <a:lnTo>
                    <a:pt x="583" y="643"/>
                  </a:lnTo>
                  <a:lnTo>
                    <a:pt x="582" y="643"/>
                  </a:lnTo>
                  <a:close/>
                  <a:moveTo>
                    <a:pt x="627" y="613"/>
                  </a:moveTo>
                  <a:lnTo>
                    <a:pt x="628" y="613"/>
                  </a:lnTo>
                  <a:lnTo>
                    <a:pt x="629" y="613"/>
                  </a:lnTo>
                  <a:lnTo>
                    <a:pt x="628" y="613"/>
                  </a:lnTo>
                  <a:lnTo>
                    <a:pt x="628" y="614"/>
                  </a:lnTo>
                  <a:lnTo>
                    <a:pt x="627" y="614"/>
                  </a:lnTo>
                  <a:lnTo>
                    <a:pt x="627" y="613"/>
                  </a:lnTo>
                  <a:lnTo>
                    <a:pt x="626" y="613"/>
                  </a:lnTo>
                  <a:lnTo>
                    <a:pt x="627" y="613"/>
                  </a:lnTo>
                  <a:close/>
                  <a:moveTo>
                    <a:pt x="605" y="607"/>
                  </a:moveTo>
                  <a:lnTo>
                    <a:pt x="605" y="608"/>
                  </a:lnTo>
                  <a:lnTo>
                    <a:pt x="604" y="607"/>
                  </a:lnTo>
                  <a:lnTo>
                    <a:pt x="603" y="607"/>
                  </a:lnTo>
                  <a:lnTo>
                    <a:pt x="602" y="607"/>
                  </a:lnTo>
                  <a:lnTo>
                    <a:pt x="601" y="607"/>
                  </a:lnTo>
                  <a:lnTo>
                    <a:pt x="602" y="606"/>
                  </a:lnTo>
                  <a:lnTo>
                    <a:pt x="603" y="606"/>
                  </a:lnTo>
                  <a:lnTo>
                    <a:pt x="604" y="606"/>
                  </a:lnTo>
                  <a:lnTo>
                    <a:pt x="604" y="604"/>
                  </a:lnTo>
                  <a:lnTo>
                    <a:pt x="604" y="606"/>
                  </a:lnTo>
                  <a:lnTo>
                    <a:pt x="604" y="607"/>
                  </a:lnTo>
                  <a:lnTo>
                    <a:pt x="605" y="607"/>
                  </a:lnTo>
                  <a:close/>
                  <a:moveTo>
                    <a:pt x="605" y="602"/>
                  </a:moveTo>
                  <a:lnTo>
                    <a:pt x="607" y="602"/>
                  </a:lnTo>
                  <a:lnTo>
                    <a:pt x="608" y="602"/>
                  </a:lnTo>
                  <a:lnTo>
                    <a:pt x="608" y="603"/>
                  </a:lnTo>
                  <a:lnTo>
                    <a:pt x="607" y="603"/>
                  </a:lnTo>
                  <a:lnTo>
                    <a:pt x="605" y="604"/>
                  </a:lnTo>
                  <a:lnTo>
                    <a:pt x="604" y="604"/>
                  </a:lnTo>
                  <a:lnTo>
                    <a:pt x="604" y="603"/>
                  </a:lnTo>
                  <a:lnTo>
                    <a:pt x="603" y="603"/>
                  </a:lnTo>
                  <a:lnTo>
                    <a:pt x="604" y="602"/>
                  </a:lnTo>
                  <a:lnTo>
                    <a:pt x="604" y="601"/>
                  </a:lnTo>
                  <a:lnTo>
                    <a:pt x="604" y="602"/>
                  </a:lnTo>
                  <a:lnTo>
                    <a:pt x="605" y="602"/>
                  </a:lnTo>
                  <a:close/>
                  <a:moveTo>
                    <a:pt x="461" y="538"/>
                  </a:moveTo>
                  <a:lnTo>
                    <a:pt x="461" y="539"/>
                  </a:lnTo>
                  <a:lnTo>
                    <a:pt x="460" y="539"/>
                  </a:lnTo>
                  <a:lnTo>
                    <a:pt x="460" y="540"/>
                  </a:lnTo>
                  <a:lnTo>
                    <a:pt x="461" y="540"/>
                  </a:lnTo>
                  <a:lnTo>
                    <a:pt x="461" y="540"/>
                  </a:lnTo>
                  <a:lnTo>
                    <a:pt x="460" y="540"/>
                  </a:lnTo>
                  <a:lnTo>
                    <a:pt x="460" y="542"/>
                  </a:lnTo>
                  <a:lnTo>
                    <a:pt x="461" y="542"/>
                  </a:lnTo>
                  <a:lnTo>
                    <a:pt x="462" y="542"/>
                  </a:lnTo>
                  <a:lnTo>
                    <a:pt x="464" y="542"/>
                  </a:lnTo>
                  <a:lnTo>
                    <a:pt x="465" y="542"/>
                  </a:lnTo>
                  <a:lnTo>
                    <a:pt x="465" y="543"/>
                  </a:lnTo>
                  <a:lnTo>
                    <a:pt x="466" y="543"/>
                  </a:lnTo>
                  <a:lnTo>
                    <a:pt x="466" y="542"/>
                  </a:lnTo>
                  <a:lnTo>
                    <a:pt x="466" y="540"/>
                  </a:lnTo>
                  <a:lnTo>
                    <a:pt x="467" y="540"/>
                  </a:lnTo>
                  <a:lnTo>
                    <a:pt x="468" y="542"/>
                  </a:lnTo>
                  <a:lnTo>
                    <a:pt x="469" y="542"/>
                  </a:lnTo>
                  <a:lnTo>
                    <a:pt x="469" y="543"/>
                  </a:lnTo>
                  <a:lnTo>
                    <a:pt x="469" y="543"/>
                  </a:lnTo>
                  <a:lnTo>
                    <a:pt x="469" y="544"/>
                  </a:lnTo>
                  <a:lnTo>
                    <a:pt x="469" y="544"/>
                  </a:lnTo>
                  <a:lnTo>
                    <a:pt x="469" y="545"/>
                  </a:lnTo>
                  <a:lnTo>
                    <a:pt x="468" y="545"/>
                  </a:lnTo>
                  <a:lnTo>
                    <a:pt x="467" y="544"/>
                  </a:lnTo>
                  <a:lnTo>
                    <a:pt x="466" y="544"/>
                  </a:lnTo>
                  <a:lnTo>
                    <a:pt x="465" y="544"/>
                  </a:lnTo>
                  <a:lnTo>
                    <a:pt x="464" y="544"/>
                  </a:lnTo>
                  <a:lnTo>
                    <a:pt x="462" y="545"/>
                  </a:lnTo>
                  <a:lnTo>
                    <a:pt x="461" y="545"/>
                  </a:lnTo>
                  <a:lnTo>
                    <a:pt x="461" y="546"/>
                  </a:lnTo>
                  <a:lnTo>
                    <a:pt x="461" y="548"/>
                  </a:lnTo>
                  <a:lnTo>
                    <a:pt x="460" y="548"/>
                  </a:lnTo>
                  <a:lnTo>
                    <a:pt x="460" y="549"/>
                  </a:lnTo>
                  <a:lnTo>
                    <a:pt x="459" y="549"/>
                  </a:lnTo>
                  <a:lnTo>
                    <a:pt x="458" y="550"/>
                  </a:lnTo>
                  <a:lnTo>
                    <a:pt x="458" y="549"/>
                  </a:lnTo>
                  <a:lnTo>
                    <a:pt x="456" y="549"/>
                  </a:lnTo>
                  <a:lnTo>
                    <a:pt x="456" y="548"/>
                  </a:lnTo>
                  <a:lnTo>
                    <a:pt x="455" y="548"/>
                  </a:lnTo>
                  <a:lnTo>
                    <a:pt x="454" y="548"/>
                  </a:lnTo>
                  <a:lnTo>
                    <a:pt x="453" y="546"/>
                  </a:lnTo>
                  <a:lnTo>
                    <a:pt x="453" y="548"/>
                  </a:lnTo>
                  <a:lnTo>
                    <a:pt x="452" y="549"/>
                  </a:lnTo>
                  <a:lnTo>
                    <a:pt x="451" y="549"/>
                  </a:lnTo>
                  <a:lnTo>
                    <a:pt x="451" y="548"/>
                  </a:lnTo>
                  <a:lnTo>
                    <a:pt x="449" y="549"/>
                  </a:lnTo>
                  <a:lnTo>
                    <a:pt x="449" y="548"/>
                  </a:lnTo>
                  <a:lnTo>
                    <a:pt x="448" y="549"/>
                  </a:lnTo>
                  <a:lnTo>
                    <a:pt x="447" y="549"/>
                  </a:lnTo>
                  <a:lnTo>
                    <a:pt x="446" y="549"/>
                  </a:lnTo>
                  <a:lnTo>
                    <a:pt x="446" y="548"/>
                  </a:lnTo>
                  <a:lnTo>
                    <a:pt x="446" y="549"/>
                  </a:lnTo>
                  <a:lnTo>
                    <a:pt x="445" y="549"/>
                  </a:lnTo>
                  <a:lnTo>
                    <a:pt x="443" y="549"/>
                  </a:lnTo>
                  <a:lnTo>
                    <a:pt x="443" y="548"/>
                  </a:lnTo>
                  <a:lnTo>
                    <a:pt x="442" y="548"/>
                  </a:lnTo>
                  <a:lnTo>
                    <a:pt x="442" y="546"/>
                  </a:lnTo>
                  <a:lnTo>
                    <a:pt x="441" y="546"/>
                  </a:lnTo>
                  <a:lnTo>
                    <a:pt x="441" y="545"/>
                  </a:lnTo>
                  <a:lnTo>
                    <a:pt x="441" y="544"/>
                  </a:lnTo>
                  <a:lnTo>
                    <a:pt x="441" y="543"/>
                  </a:lnTo>
                  <a:lnTo>
                    <a:pt x="441" y="543"/>
                  </a:lnTo>
                  <a:lnTo>
                    <a:pt x="441" y="542"/>
                  </a:lnTo>
                  <a:lnTo>
                    <a:pt x="442" y="542"/>
                  </a:lnTo>
                  <a:lnTo>
                    <a:pt x="443" y="540"/>
                  </a:lnTo>
                  <a:lnTo>
                    <a:pt x="445" y="540"/>
                  </a:lnTo>
                  <a:lnTo>
                    <a:pt x="451" y="540"/>
                  </a:lnTo>
                  <a:lnTo>
                    <a:pt x="452" y="540"/>
                  </a:lnTo>
                  <a:lnTo>
                    <a:pt x="454" y="539"/>
                  </a:lnTo>
                  <a:lnTo>
                    <a:pt x="455" y="539"/>
                  </a:lnTo>
                  <a:lnTo>
                    <a:pt x="455" y="538"/>
                  </a:lnTo>
                  <a:lnTo>
                    <a:pt x="458" y="539"/>
                  </a:lnTo>
                  <a:lnTo>
                    <a:pt x="459" y="539"/>
                  </a:lnTo>
                  <a:lnTo>
                    <a:pt x="460" y="538"/>
                  </a:lnTo>
                  <a:lnTo>
                    <a:pt x="460" y="539"/>
                  </a:lnTo>
                  <a:lnTo>
                    <a:pt x="461" y="538"/>
                  </a:lnTo>
                  <a:close/>
                  <a:moveTo>
                    <a:pt x="440" y="529"/>
                  </a:moveTo>
                  <a:lnTo>
                    <a:pt x="439" y="529"/>
                  </a:lnTo>
                  <a:lnTo>
                    <a:pt x="440" y="527"/>
                  </a:lnTo>
                  <a:lnTo>
                    <a:pt x="440" y="529"/>
                  </a:lnTo>
                  <a:close/>
                  <a:moveTo>
                    <a:pt x="435" y="526"/>
                  </a:moveTo>
                  <a:lnTo>
                    <a:pt x="434" y="526"/>
                  </a:lnTo>
                  <a:lnTo>
                    <a:pt x="434" y="525"/>
                  </a:lnTo>
                  <a:lnTo>
                    <a:pt x="433" y="525"/>
                  </a:lnTo>
                  <a:lnTo>
                    <a:pt x="433" y="524"/>
                  </a:lnTo>
                  <a:lnTo>
                    <a:pt x="433" y="523"/>
                  </a:lnTo>
                  <a:lnTo>
                    <a:pt x="433" y="524"/>
                  </a:lnTo>
                  <a:lnTo>
                    <a:pt x="434" y="525"/>
                  </a:lnTo>
                  <a:lnTo>
                    <a:pt x="434" y="526"/>
                  </a:lnTo>
                  <a:lnTo>
                    <a:pt x="435" y="526"/>
                  </a:lnTo>
                  <a:close/>
                  <a:moveTo>
                    <a:pt x="456" y="513"/>
                  </a:moveTo>
                  <a:lnTo>
                    <a:pt x="455" y="513"/>
                  </a:lnTo>
                  <a:lnTo>
                    <a:pt x="456" y="512"/>
                  </a:lnTo>
                  <a:lnTo>
                    <a:pt x="456" y="513"/>
                  </a:lnTo>
                  <a:close/>
                  <a:moveTo>
                    <a:pt x="402" y="497"/>
                  </a:moveTo>
                  <a:lnTo>
                    <a:pt x="402" y="496"/>
                  </a:lnTo>
                  <a:lnTo>
                    <a:pt x="403" y="496"/>
                  </a:lnTo>
                  <a:lnTo>
                    <a:pt x="403" y="497"/>
                  </a:lnTo>
                  <a:lnTo>
                    <a:pt x="402" y="497"/>
                  </a:lnTo>
                  <a:close/>
                  <a:moveTo>
                    <a:pt x="386" y="465"/>
                  </a:moveTo>
                  <a:lnTo>
                    <a:pt x="384" y="465"/>
                  </a:lnTo>
                  <a:lnTo>
                    <a:pt x="384" y="464"/>
                  </a:lnTo>
                  <a:lnTo>
                    <a:pt x="386" y="462"/>
                  </a:lnTo>
                  <a:lnTo>
                    <a:pt x="387" y="462"/>
                  </a:lnTo>
                  <a:lnTo>
                    <a:pt x="386" y="464"/>
                  </a:lnTo>
                  <a:lnTo>
                    <a:pt x="386" y="465"/>
                  </a:lnTo>
                  <a:close/>
                  <a:moveTo>
                    <a:pt x="51" y="462"/>
                  </a:moveTo>
                  <a:lnTo>
                    <a:pt x="51" y="461"/>
                  </a:lnTo>
                  <a:lnTo>
                    <a:pt x="51" y="460"/>
                  </a:lnTo>
                  <a:lnTo>
                    <a:pt x="51" y="461"/>
                  </a:lnTo>
                  <a:lnTo>
                    <a:pt x="51" y="462"/>
                  </a:lnTo>
                  <a:close/>
                  <a:moveTo>
                    <a:pt x="49" y="458"/>
                  </a:moveTo>
                  <a:lnTo>
                    <a:pt x="47" y="458"/>
                  </a:lnTo>
                  <a:lnTo>
                    <a:pt x="46" y="458"/>
                  </a:lnTo>
                  <a:lnTo>
                    <a:pt x="47" y="458"/>
                  </a:lnTo>
                  <a:lnTo>
                    <a:pt x="47" y="456"/>
                  </a:lnTo>
                  <a:lnTo>
                    <a:pt x="49" y="456"/>
                  </a:lnTo>
                  <a:lnTo>
                    <a:pt x="49" y="458"/>
                  </a:lnTo>
                  <a:close/>
                  <a:moveTo>
                    <a:pt x="861" y="447"/>
                  </a:moveTo>
                  <a:lnTo>
                    <a:pt x="862" y="448"/>
                  </a:lnTo>
                  <a:lnTo>
                    <a:pt x="862" y="449"/>
                  </a:lnTo>
                  <a:lnTo>
                    <a:pt x="861" y="449"/>
                  </a:lnTo>
                  <a:lnTo>
                    <a:pt x="861" y="448"/>
                  </a:lnTo>
                  <a:lnTo>
                    <a:pt x="862" y="448"/>
                  </a:lnTo>
                  <a:lnTo>
                    <a:pt x="861" y="448"/>
                  </a:lnTo>
                  <a:lnTo>
                    <a:pt x="861" y="447"/>
                  </a:lnTo>
                  <a:lnTo>
                    <a:pt x="861" y="448"/>
                  </a:lnTo>
                  <a:lnTo>
                    <a:pt x="861" y="447"/>
                  </a:lnTo>
                  <a:close/>
                  <a:moveTo>
                    <a:pt x="16" y="382"/>
                  </a:moveTo>
                  <a:lnTo>
                    <a:pt x="14" y="382"/>
                  </a:lnTo>
                  <a:lnTo>
                    <a:pt x="14" y="381"/>
                  </a:lnTo>
                  <a:lnTo>
                    <a:pt x="16" y="381"/>
                  </a:lnTo>
                  <a:lnTo>
                    <a:pt x="16" y="382"/>
                  </a:lnTo>
                  <a:close/>
                  <a:moveTo>
                    <a:pt x="757" y="359"/>
                  </a:moveTo>
                  <a:lnTo>
                    <a:pt x="758" y="359"/>
                  </a:lnTo>
                  <a:lnTo>
                    <a:pt x="757" y="361"/>
                  </a:lnTo>
                  <a:lnTo>
                    <a:pt x="756" y="365"/>
                  </a:lnTo>
                  <a:lnTo>
                    <a:pt x="754" y="365"/>
                  </a:lnTo>
                  <a:lnTo>
                    <a:pt x="754" y="367"/>
                  </a:lnTo>
                  <a:lnTo>
                    <a:pt x="754" y="365"/>
                  </a:lnTo>
                  <a:lnTo>
                    <a:pt x="754" y="364"/>
                  </a:lnTo>
                  <a:lnTo>
                    <a:pt x="754" y="363"/>
                  </a:lnTo>
                  <a:lnTo>
                    <a:pt x="754" y="362"/>
                  </a:lnTo>
                  <a:lnTo>
                    <a:pt x="754" y="361"/>
                  </a:lnTo>
                  <a:lnTo>
                    <a:pt x="756" y="359"/>
                  </a:lnTo>
                  <a:lnTo>
                    <a:pt x="756" y="358"/>
                  </a:lnTo>
                  <a:lnTo>
                    <a:pt x="756" y="359"/>
                  </a:lnTo>
                  <a:lnTo>
                    <a:pt x="757" y="359"/>
                  </a:lnTo>
                  <a:close/>
                  <a:moveTo>
                    <a:pt x="756" y="358"/>
                  </a:moveTo>
                  <a:lnTo>
                    <a:pt x="754" y="358"/>
                  </a:lnTo>
                  <a:lnTo>
                    <a:pt x="754" y="357"/>
                  </a:lnTo>
                  <a:lnTo>
                    <a:pt x="754" y="356"/>
                  </a:lnTo>
                  <a:lnTo>
                    <a:pt x="754" y="355"/>
                  </a:lnTo>
                  <a:lnTo>
                    <a:pt x="754" y="354"/>
                  </a:lnTo>
                  <a:lnTo>
                    <a:pt x="754" y="352"/>
                  </a:lnTo>
                  <a:lnTo>
                    <a:pt x="753" y="351"/>
                  </a:lnTo>
                  <a:lnTo>
                    <a:pt x="754" y="351"/>
                  </a:lnTo>
                  <a:lnTo>
                    <a:pt x="756" y="350"/>
                  </a:lnTo>
                  <a:lnTo>
                    <a:pt x="756" y="351"/>
                  </a:lnTo>
                  <a:lnTo>
                    <a:pt x="756" y="354"/>
                  </a:lnTo>
                  <a:lnTo>
                    <a:pt x="754" y="355"/>
                  </a:lnTo>
                  <a:lnTo>
                    <a:pt x="754" y="356"/>
                  </a:lnTo>
                  <a:lnTo>
                    <a:pt x="756" y="357"/>
                  </a:lnTo>
                  <a:lnTo>
                    <a:pt x="756" y="358"/>
                  </a:lnTo>
                  <a:close/>
                  <a:moveTo>
                    <a:pt x="0" y="318"/>
                  </a:moveTo>
                  <a:lnTo>
                    <a:pt x="1" y="318"/>
                  </a:lnTo>
                  <a:lnTo>
                    <a:pt x="1" y="319"/>
                  </a:lnTo>
                  <a:lnTo>
                    <a:pt x="1" y="320"/>
                  </a:lnTo>
                  <a:lnTo>
                    <a:pt x="3" y="322"/>
                  </a:lnTo>
                  <a:lnTo>
                    <a:pt x="3" y="323"/>
                  </a:lnTo>
                  <a:lnTo>
                    <a:pt x="3" y="324"/>
                  </a:lnTo>
                  <a:lnTo>
                    <a:pt x="4" y="325"/>
                  </a:lnTo>
                  <a:lnTo>
                    <a:pt x="4" y="326"/>
                  </a:lnTo>
                  <a:lnTo>
                    <a:pt x="4" y="328"/>
                  </a:lnTo>
                  <a:lnTo>
                    <a:pt x="4" y="329"/>
                  </a:lnTo>
                  <a:lnTo>
                    <a:pt x="5" y="329"/>
                  </a:lnTo>
                  <a:lnTo>
                    <a:pt x="5" y="330"/>
                  </a:lnTo>
                  <a:lnTo>
                    <a:pt x="6" y="330"/>
                  </a:lnTo>
                  <a:lnTo>
                    <a:pt x="6" y="331"/>
                  </a:lnTo>
                  <a:lnTo>
                    <a:pt x="6" y="332"/>
                  </a:lnTo>
                  <a:lnTo>
                    <a:pt x="5" y="332"/>
                  </a:lnTo>
                  <a:lnTo>
                    <a:pt x="5" y="331"/>
                  </a:lnTo>
                  <a:lnTo>
                    <a:pt x="4" y="330"/>
                  </a:lnTo>
                  <a:lnTo>
                    <a:pt x="3" y="329"/>
                  </a:lnTo>
                  <a:lnTo>
                    <a:pt x="1" y="326"/>
                  </a:lnTo>
                  <a:lnTo>
                    <a:pt x="1" y="325"/>
                  </a:lnTo>
                  <a:lnTo>
                    <a:pt x="0" y="325"/>
                  </a:lnTo>
                  <a:lnTo>
                    <a:pt x="0" y="324"/>
                  </a:lnTo>
                  <a:lnTo>
                    <a:pt x="1" y="324"/>
                  </a:lnTo>
                  <a:lnTo>
                    <a:pt x="0" y="323"/>
                  </a:lnTo>
                  <a:lnTo>
                    <a:pt x="0" y="322"/>
                  </a:lnTo>
                  <a:lnTo>
                    <a:pt x="0" y="320"/>
                  </a:lnTo>
                  <a:lnTo>
                    <a:pt x="0" y="319"/>
                  </a:lnTo>
                  <a:lnTo>
                    <a:pt x="0" y="318"/>
                  </a:lnTo>
                  <a:close/>
                  <a:moveTo>
                    <a:pt x="748" y="315"/>
                  </a:moveTo>
                  <a:lnTo>
                    <a:pt x="747" y="316"/>
                  </a:lnTo>
                  <a:lnTo>
                    <a:pt x="747" y="315"/>
                  </a:lnTo>
                  <a:lnTo>
                    <a:pt x="747" y="313"/>
                  </a:lnTo>
                  <a:lnTo>
                    <a:pt x="747" y="315"/>
                  </a:lnTo>
                  <a:lnTo>
                    <a:pt x="748" y="315"/>
                  </a:lnTo>
                  <a:close/>
                  <a:moveTo>
                    <a:pt x="3" y="315"/>
                  </a:moveTo>
                  <a:lnTo>
                    <a:pt x="3" y="313"/>
                  </a:lnTo>
                  <a:lnTo>
                    <a:pt x="3" y="313"/>
                  </a:lnTo>
                  <a:lnTo>
                    <a:pt x="3" y="312"/>
                  </a:lnTo>
                  <a:lnTo>
                    <a:pt x="3" y="311"/>
                  </a:lnTo>
                  <a:lnTo>
                    <a:pt x="4" y="310"/>
                  </a:lnTo>
                  <a:lnTo>
                    <a:pt x="4" y="311"/>
                  </a:lnTo>
                  <a:lnTo>
                    <a:pt x="4" y="312"/>
                  </a:lnTo>
                  <a:lnTo>
                    <a:pt x="3" y="313"/>
                  </a:lnTo>
                  <a:lnTo>
                    <a:pt x="3" y="313"/>
                  </a:lnTo>
                  <a:lnTo>
                    <a:pt x="3" y="315"/>
                  </a:lnTo>
                  <a:close/>
                  <a:moveTo>
                    <a:pt x="4" y="309"/>
                  </a:moveTo>
                  <a:lnTo>
                    <a:pt x="4" y="305"/>
                  </a:lnTo>
                  <a:lnTo>
                    <a:pt x="5" y="304"/>
                  </a:lnTo>
                  <a:lnTo>
                    <a:pt x="5" y="305"/>
                  </a:lnTo>
                  <a:lnTo>
                    <a:pt x="4" y="307"/>
                  </a:lnTo>
                  <a:lnTo>
                    <a:pt x="5" y="307"/>
                  </a:lnTo>
                  <a:lnTo>
                    <a:pt x="4" y="309"/>
                  </a:lnTo>
                  <a:close/>
                  <a:moveTo>
                    <a:pt x="753" y="304"/>
                  </a:moveTo>
                  <a:lnTo>
                    <a:pt x="753" y="306"/>
                  </a:lnTo>
                  <a:lnTo>
                    <a:pt x="753" y="307"/>
                  </a:lnTo>
                  <a:lnTo>
                    <a:pt x="753" y="309"/>
                  </a:lnTo>
                  <a:lnTo>
                    <a:pt x="754" y="309"/>
                  </a:lnTo>
                  <a:lnTo>
                    <a:pt x="754" y="310"/>
                  </a:lnTo>
                  <a:lnTo>
                    <a:pt x="753" y="310"/>
                  </a:lnTo>
                  <a:lnTo>
                    <a:pt x="753" y="311"/>
                  </a:lnTo>
                  <a:lnTo>
                    <a:pt x="753" y="313"/>
                  </a:lnTo>
                  <a:lnTo>
                    <a:pt x="751" y="318"/>
                  </a:lnTo>
                  <a:lnTo>
                    <a:pt x="750" y="323"/>
                  </a:lnTo>
                  <a:lnTo>
                    <a:pt x="750" y="324"/>
                  </a:lnTo>
                  <a:lnTo>
                    <a:pt x="750" y="325"/>
                  </a:lnTo>
                  <a:lnTo>
                    <a:pt x="748" y="325"/>
                  </a:lnTo>
                  <a:lnTo>
                    <a:pt x="748" y="324"/>
                  </a:lnTo>
                  <a:lnTo>
                    <a:pt x="747" y="323"/>
                  </a:lnTo>
                  <a:lnTo>
                    <a:pt x="748" y="323"/>
                  </a:lnTo>
                  <a:lnTo>
                    <a:pt x="747" y="322"/>
                  </a:lnTo>
                  <a:lnTo>
                    <a:pt x="747" y="320"/>
                  </a:lnTo>
                  <a:lnTo>
                    <a:pt x="747" y="319"/>
                  </a:lnTo>
                  <a:lnTo>
                    <a:pt x="748" y="317"/>
                  </a:lnTo>
                  <a:lnTo>
                    <a:pt x="748" y="316"/>
                  </a:lnTo>
                  <a:lnTo>
                    <a:pt x="750" y="315"/>
                  </a:lnTo>
                  <a:lnTo>
                    <a:pt x="748" y="313"/>
                  </a:lnTo>
                  <a:lnTo>
                    <a:pt x="750" y="313"/>
                  </a:lnTo>
                  <a:lnTo>
                    <a:pt x="748" y="313"/>
                  </a:lnTo>
                  <a:lnTo>
                    <a:pt x="748" y="313"/>
                  </a:lnTo>
                  <a:lnTo>
                    <a:pt x="751" y="312"/>
                  </a:lnTo>
                  <a:lnTo>
                    <a:pt x="751" y="311"/>
                  </a:lnTo>
                  <a:lnTo>
                    <a:pt x="752" y="311"/>
                  </a:lnTo>
                  <a:lnTo>
                    <a:pt x="752" y="310"/>
                  </a:lnTo>
                  <a:lnTo>
                    <a:pt x="753" y="309"/>
                  </a:lnTo>
                  <a:lnTo>
                    <a:pt x="752" y="307"/>
                  </a:lnTo>
                  <a:lnTo>
                    <a:pt x="752" y="306"/>
                  </a:lnTo>
                  <a:lnTo>
                    <a:pt x="751" y="305"/>
                  </a:lnTo>
                  <a:lnTo>
                    <a:pt x="752" y="304"/>
                  </a:lnTo>
                  <a:lnTo>
                    <a:pt x="752" y="303"/>
                  </a:lnTo>
                  <a:lnTo>
                    <a:pt x="753" y="303"/>
                  </a:lnTo>
                  <a:lnTo>
                    <a:pt x="753" y="304"/>
                  </a:lnTo>
                  <a:close/>
                  <a:moveTo>
                    <a:pt x="718" y="285"/>
                  </a:moveTo>
                  <a:lnTo>
                    <a:pt x="717" y="285"/>
                  </a:lnTo>
                  <a:lnTo>
                    <a:pt x="717" y="284"/>
                  </a:lnTo>
                  <a:lnTo>
                    <a:pt x="717" y="285"/>
                  </a:lnTo>
                  <a:lnTo>
                    <a:pt x="718" y="285"/>
                  </a:lnTo>
                  <a:lnTo>
                    <a:pt x="718" y="285"/>
                  </a:lnTo>
                  <a:close/>
                  <a:moveTo>
                    <a:pt x="711" y="278"/>
                  </a:moveTo>
                  <a:lnTo>
                    <a:pt x="712" y="278"/>
                  </a:lnTo>
                  <a:lnTo>
                    <a:pt x="713" y="278"/>
                  </a:lnTo>
                  <a:lnTo>
                    <a:pt x="713" y="279"/>
                  </a:lnTo>
                  <a:lnTo>
                    <a:pt x="714" y="279"/>
                  </a:lnTo>
                  <a:lnTo>
                    <a:pt x="714" y="278"/>
                  </a:lnTo>
                  <a:lnTo>
                    <a:pt x="715" y="278"/>
                  </a:lnTo>
                  <a:lnTo>
                    <a:pt x="715" y="279"/>
                  </a:lnTo>
                  <a:lnTo>
                    <a:pt x="714" y="280"/>
                  </a:lnTo>
                  <a:lnTo>
                    <a:pt x="715" y="281"/>
                  </a:lnTo>
                  <a:lnTo>
                    <a:pt x="715" y="283"/>
                  </a:lnTo>
                  <a:lnTo>
                    <a:pt x="717" y="283"/>
                  </a:lnTo>
                  <a:lnTo>
                    <a:pt x="717" y="284"/>
                  </a:lnTo>
                  <a:lnTo>
                    <a:pt x="715" y="284"/>
                  </a:lnTo>
                  <a:lnTo>
                    <a:pt x="714" y="284"/>
                  </a:lnTo>
                  <a:lnTo>
                    <a:pt x="713" y="284"/>
                  </a:lnTo>
                  <a:lnTo>
                    <a:pt x="713" y="283"/>
                  </a:lnTo>
                  <a:lnTo>
                    <a:pt x="712" y="281"/>
                  </a:lnTo>
                  <a:lnTo>
                    <a:pt x="712" y="280"/>
                  </a:lnTo>
                  <a:lnTo>
                    <a:pt x="711" y="279"/>
                  </a:lnTo>
                  <a:lnTo>
                    <a:pt x="709" y="278"/>
                  </a:lnTo>
                  <a:lnTo>
                    <a:pt x="711" y="278"/>
                  </a:lnTo>
                  <a:lnTo>
                    <a:pt x="711" y="277"/>
                  </a:lnTo>
                  <a:lnTo>
                    <a:pt x="711" y="278"/>
                  </a:lnTo>
                  <a:close/>
                  <a:moveTo>
                    <a:pt x="687" y="257"/>
                  </a:moveTo>
                  <a:lnTo>
                    <a:pt x="687" y="257"/>
                  </a:lnTo>
                  <a:lnTo>
                    <a:pt x="687" y="257"/>
                  </a:lnTo>
                  <a:lnTo>
                    <a:pt x="686" y="257"/>
                  </a:lnTo>
                  <a:lnTo>
                    <a:pt x="687" y="257"/>
                  </a:lnTo>
                  <a:lnTo>
                    <a:pt x="686" y="257"/>
                  </a:lnTo>
                  <a:lnTo>
                    <a:pt x="687" y="255"/>
                  </a:lnTo>
                  <a:lnTo>
                    <a:pt x="687" y="257"/>
                  </a:lnTo>
                  <a:close/>
                  <a:moveTo>
                    <a:pt x="701" y="254"/>
                  </a:moveTo>
                  <a:lnTo>
                    <a:pt x="701" y="255"/>
                  </a:lnTo>
                  <a:lnTo>
                    <a:pt x="700" y="255"/>
                  </a:lnTo>
                  <a:lnTo>
                    <a:pt x="700" y="254"/>
                  </a:lnTo>
                  <a:lnTo>
                    <a:pt x="700" y="253"/>
                  </a:lnTo>
                  <a:lnTo>
                    <a:pt x="701" y="253"/>
                  </a:lnTo>
                  <a:lnTo>
                    <a:pt x="701" y="254"/>
                  </a:lnTo>
                  <a:close/>
                  <a:moveTo>
                    <a:pt x="691" y="253"/>
                  </a:moveTo>
                  <a:lnTo>
                    <a:pt x="689" y="253"/>
                  </a:lnTo>
                  <a:lnTo>
                    <a:pt x="689" y="252"/>
                  </a:lnTo>
                  <a:lnTo>
                    <a:pt x="689" y="251"/>
                  </a:lnTo>
                  <a:lnTo>
                    <a:pt x="689" y="249"/>
                  </a:lnTo>
                  <a:lnTo>
                    <a:pt x="691" y="249"/>
                  </a:lnTo>
                  <a:lnTo>
                    <a:pt x="689" y="249"/>
                  </a:lnTo>
                  <a:lnTo>
                    <a:pt x="691" y="249"/>
                  </a:lnTo>
                  <a:lnTo>
                    <a:pt x="691" y="248"/>
                  </a:lnTo>
                  <a:lnTo>
                    <a:pt x="691" y="249"/>
                  </a:lnTo>
                  <a:lnTo>
                    <a:pt x="691" y="251"/>
                  </a:lnTo>
                  <a:lnTo>
                    <a:pt x="691" y="252"/>
                  </a:lnTo>
                  <a:lnTo>
                    <a:pt x="691" y="253"/>
                  </a:lnTo>
                  <a:close/>
                  <a:moveTo>
                    <a:pt x="698" y="242"/>
                  </a:moveTo>
                  <a:lnTo>
                    <a:pt x="698" y="244"/>
                  </a:lnTo>
                  <a:lnTo>
                    <a:pt x="696" y="242"/>
                  </a:lnTo>
                  <a:lnTo>
                    <a:pt x="698" y="242"/>
                  </a:lnTo>
                  <a:close/>
                  <a:moveTo>
                    <a:pt x="696" y="241"/>
                  </a:moveTo>
                  <a:lnTo>
                    <a:pt x="696" y="241"/>
                  </a:lnTo>
                  <a:lnTo>
                    <a:pt x="696" y="240"/>
                  </a:lnTo>
                  <a:lnTo>
                    <a:pt x="696" y="240"/>
                  </a:lnTo>
                  <a:lnTo>
                    <a:pt x="696" y="241"/>
                  </a:lnTo>
                  <a:close/>
                  <a:moveTo>
                    <a:pt x="46" y="225"/>
                  </a:moveTo>
                  <a:lnTo>
                    <a:pt x="45" y="226"/>
                  </a:lnTo>
                  <a:lnTo>
                    <a:pt x="45" y="225"/>
                  </a:lnTo>
                  <a:lnTo>
                    <a:pt x="45" y="226"/>
                  </a:lnTo>
                  <a:lnTo>
                    <a:pt x="45" y="225"/>
                  </a:lnTo>
                  <a:lnTo>
                    <a:pt x="45" y="223"/>
                  </a:lnTo>
                  <a:lnTo>
                    <a:pt x="46" y="222"/>
                  </a:lnTo>
                  <a:lnTo>
                    <a:pt x="46" y="221"/>
                  </a:lnTo>
                  <a:lnTo>
                    <a:pt x="46" y="222"/>
                  </a:lnTo>
                  <a:lnTo>
                    <a:pt x="47" y="222"/>
                  </a:lnTo>
                  <a:lnTo>
                    <a:pt x="47" y="223"/>
                  </a:lnTo>
                  <a:lnTo>
                    <a:pt x="46" y="223"/>
                  </a:lnTo>
                  <a:lnTo>
                    <a:pt x="46" y="225"/>
                  </a:lnTo>
                  <a:close/>
                  <a:moveTo>
                    <a:pt x="674" y="218"/>
                  </a:moveTo>
                  <a:lnTo>
                    <a:pt x="674" y="219"/>
                  </a:lnTo>
                  <a:lnTo>
                    <a:pt x="673" y="218"/>
                  </a:lnTo>
                  <a:lnTo>
                    <a:pt x="674" y="218"/>
                  </a:lnTo>
                  <a:lnTo>
                    <a:pt x="674" y="216"/>
                  </a:lnTo>
                  <a:lnTo>
                    <a:pt x="675" y="218"/>
                  </a:lnTo>
                  <a:lnTo>
                    <a:pt x="674" y="218"/>
                  </a:lnTo>
                  <a:close/>
                  <a:moveTo>
                    <a:pt x="674" y="213"/>
                  </a:moveTo>
                  <a:lnTo>
                    <a:pt x="674" y="214"/>
                  </a:lnTo>
                  <a:lnTo>
                    <a:pt x="673" y="214"/>
                  </a:lnTo>
                  <a:lnTo>
                    <a:pt x="672" y="214"/>
                  </a:lnTo>
                  <a:lnTo>
                    <a:pt x="672" y="213"/>
                  </a:lnTo>
                  <a:lnTo>
                    <a:pt x="672" y="214"/>
                  </a:lnTo>
                  <a:lnTo>
                    <a:pt x="672" y="213"/>
                  </a:lnTo>
                  <a:lnTo>
                    <a:pt x="672" y="212"/>
                  </a:lnTo>
                  <a:lnTo>
                    <a:pt x="672" y="210"/>
                  </a:lnTo>
                  <a:lnTo>
                    <a:pt x="673" y="210"/>
                  </a:lnTo>
                  <a:lnTo>
                    <a:pt x="673" y="212"/>
                  </a:lnTo>
                  <a:lnTo>
                    <a:pt x="673" y="213"/>
                  </a:lnTo>
                  <a:lnTo>
                    <a:pt x="674" y="213"/>
                  </a:lnTo>
                  <a:close/>
                  <a:moveTo>
                    <a:pt x="672" y="209"/>
                  </a:moveTo>
                  <a:lnTo>
                    <a:pt x="672" y="210"/>
                  </a:lnTo>
                  <a:lnTo>
                    <a:pt x="672" y="212"/>
                  </a:lnTo>
                  <a:lnTo>
                    <a:pt x="672" y="210"/>
                  </a:lnTo>
                  <a:lnTo>
                    <a:pt x="670" y="210"/>
                  </a:lnTo>
                  <a:lnTo>
                    <a:pt x="670" y="209"/>
                  </a:lnTo>
                  <a:lnTo>
                    <a:pt x="672" y="209"/>
                  </a:lnTo>
                  <a:lnTo>
                    <a:pt x="672" y="208"/>
                  </a:lnTo>
                  <a:lnTo>
                    <a:pt x="672" y="209"/>
                  </a:lnTo>
                  <a:close/>
                  <a:moveTo>
                    <a:pt x="663" y="208"/>
                  </a:moveTo>
                  <a:lnTo>
                    <a:pt x="663" y="207"/>
                  </a:lnTo>
                  <a:lnTo>
                    <a:pt x="663" y="208"/>
                  </a:lnTo>
                  <a:close/>
                  <a:moveTo>
                    <a:pt x="634" y="190"/>
                  </a:moveTo>
                  <a:lnTo>
                    <a:pt x="634" y="191"/>
                  </a:lnTo>
                  <a:lnTo>
                    <a:pt x="633" y="191"/>
                  </a:lnTo>
                  <a:lnTo>
                    <a:pt x="631" y="191"/>
                  </a:lnTo>
                  <a:lnTo>
                    <a:pt x="631" y="190"/>
                  </a:lnTo>
                  <a:lnTo>
                    <a:pt x="633" y="190"/>
                  </a:lnTo>
                  <a:lnTo>
                    <a:pt x="634" y="190"/>
                  </a:lnTo>
                  <a:close/>
                  <a:moveTo>
                    <a:pt x="629" y="183"/>
                  </a:moveTo>
                  <a:lnTo>
                    <a:pt x="630" y="183"/>
                  </a:lnTo>
                  <a:lnTo>
                    <a:pt x="629" y="183"/>
                  </a:lnTo>
                  <a:lnTo>
                    <a:pt x="628" y="183"/>
                  </a:lnTo>
                  <a:lnTo>
                    <a:pt x="628" y="182"/>
                  </a:lnTo>
                  <a:lnTo>
                    <a:pt x="629" y="182"/>
                  </a:lnTo>
                  <a:lnTo>
                    <a:pt x="629" y="183"/>
                  </a:lnTo>
                  <a:close/>
                  <a:moveTo>
                    <a:pt x="621" y="173"/>
                  </a:moveTo>
                  <a:lnTo>
                    <a:pt x="622" y="173"/>
                  </a:lnTo>
                  <a:lnTo>
                    <a:pt x="622" y="174"/>
                  </a:lnTo>
                  <a:lnTo>
                    <a:pt x="623" y="175"/>
                  </a:lnTo>
                  <a:lnTo>
                    <a:pt x="623" y="176"/>
                  </a:lnTo>
                  <a:lnTo>
                    <a:pt x="623" y="177"/>
                  </a:lnTo>
                  <a:lnTo>
                    <a:pt x="622" y="177"/>
                  </a:lnTo>
                  <a:lnTo>
                    <a:pt x="621" y="177"/>
                  </a:lnTo>
                  <a:lnTo>
                    <a:pt x="621" y="176"/>
                  </a:lnTo>
                  <a:lnTo>
                    <a:pt x="621" y="175"/>
                  </a:lnTo>
                  <a:lnTo>
                    <a:pt x="620" y="175"/>
                  </a:lnTo>
                  <a:lnTo>
                    <a:pt x="620" y="174"/>
                  </a:lnTo>
                  <a:lnTo>
                    <a:pt x="618" y="174"/>
                  </a:lnTo>
                  <a:lnTo>
                    <a:pt x="618" y="173"/>
                  </a:lnTo>
                  <a:lnTo>
                    <a:pt x="620" y="173"/>
                  </a:lnTo>
                  <a:lnTo>
                    <a:pt x="621" y="174"/>
                  </a:lnTo>
                  <a:lnTo>
                    <a:pt x="621" y="173"/>
                  </a:lnTo>
                  <a:lnTo>
                    <a:pt x="621" y="171"/>
                  </a:lnTo>
                  <a:lnTo>
                    <a:pt x="621" y="173"/>
                  </a:lnTo>
                  <a:close/>
                  <a:moveTo>
                    <a:pt x="498" y="150"/>
                  </a:moveTo>
                  <a:lnTo>
                    <a:pt x="497" y="150"/>
                  </a:lnTo>
                  <a:lnTo>
                    <a:pt x="497" y="151"/>
                  </a:lnTo>
                  <a:lnTo>
                    <a:pt x="496" y="151"/>
                  </a:lnTo>
                  <a:lnTo>
                    <a:pt x="496" y="150"/>
                  </a:lnTo>
                  <a:lnTo>
                    <a:pt x="496" y="151"/>
                  </a:lnTo>
                  <a:lnTo>
                    <a:pt x="494" y="151"/>
                  </a:lnTo>
                  <a:lnTo>
                    <a:pt x="494" y="150"/>
                  </a:lnTo>
                  <a:lnTo>
                    <a:pt x="496" y="150"/>
                  </a:lnTo>
                  <a:lnTo>
                    <a:pt x="496" y="149"/>
                  </a:lnTo>
                  <a:lnTo>
                    <a:pt x="497" y="149"/>
                  </a:lnTo>
                  <a:lnTo>
                    <a:pt x="497" y="148"/>
                  </a:lnTo>
                  <a:lnTo>
                    <a:pt x="497" y="149"/>
                  </a:lnTo>
                  <a:lnTo>
                    <a:pt x="498" y="149"/>
                  </a:lnTo>
                  <a:lnTo>
                    <a:pt x="498" y="150"/>
                  </a:lnTo>
                  <a:close/>
                  <a:moveTo>
                    <a:pt x="488" y="145"/>
                  </a:moveTo>
                  <a:lnTo>
                    <a:pt x="488" y="144"/>
                  </a:lnTo>
                  <a:lnTo>
                    <a:pt x="490" y="144"/>
                  </a:lnTo>
                  <a:lnTo>
                    <a:pt x="490" y="145"/>
                  </a:lnTo>
                  <a:lnTo>
                    <a:pt x="488" y="145"/>
                  </a:lnTo>
                  <a:close/>
                  <a:moveTo>
                    <a:pt x="499" y="138"/>
                  </a:moveTo>
                  <a:lnTo>
                    <a:pt x="500" y="138"/>
                  </a:lnTo>
                  <a:lnTo>
                    <a:pt x="500" y="139"/>
                  </a:lnTo>
                  <a:lnTo>
                    <a:pt x="499" y="139"/>
                  </a:lnTo>
                  <a:lnTo>
                    <a:pt x="498" y="139"/>
                  </a:lnTo>
                  <a:lnTo>
                    <a:pt x="498" y="141"/>
                  </a:lnTo>
                  <a:lnTo>
                    <a:pt x="498" y="141"/>
                  </a:lnTo>
                  <a:lnTo>
                    <a:pt x="498" y="139"/>
                  </a:lnTo>
                  <a:lnTo>
                    <a:pt x="497" y="139"/>
                  </a:lnTo>
                  <a:lnTo>
                    <a:pt x="496" y="139"/>
                  </a:lnTo>
                  <a:lnTo>
                    <a:pt x="497" y="141"/>
                  </a:lnTo>
                  <a:lnTo>
                    <a:pt x="496" y="141"/>
                  </a:lnTo>
                  <a:lnTo>
                    <a:pt x="496" y="142"/>
                  </a:lnTo>
                  <a:lnTo>
                    <a:pt x="496" y="143"/>
                  </a:lnTo>
                  <a:lnTo>
                    <a:pt x="494" y="143"/>
                  </a:lnTo>
                  <a:lnTo>
                    <a:pt x="494" y="142"/>
                  </a:lnTo>
                  <a:lnTo>
                    <a:pt x="494" y="143"/>
                  </a:lnTo>
                  <a:lnTo>
                    <a:pt x="493" y="143"/>
                  </a:lnTo>
                  <a:lnTo>
                    <a:pt x="493" y="143"/>
                  </a:lnTo>
                  <a:lnTo>
                    <a:pt x="492" y="143"/>
                  </a:lnTo>
                  <a:lnTo>
                    <a:pt x="491" y="143"/>
                  </a:lnTo>
                  <a:lnTo>
                    <a:pt x="491" y="143"/>
                  </a:lnTo>
                  <a:lnTo>
                    <a:pt x="490" y="143"/>
                  </a:lnTo>
                  <a:lnTo>
                    <a:pt x="490" y="143"/>
                  </a:lnTo>
                  <a:lnTo>
                    <a:pt x="490" y="143"/>
                  </a:lnTo>
                  <a:lnTo>
                    <a:pt x="490" y="142"/>
                  </a:lnTo>
                  <a:lnTo>
                    <a:pt x="490" y="141"/>
                  </a:lnTo>
                  <a:lnTo>
                    <a:pt x="491" y="141"/>
                  </a:lnTo>
                  <a:lnTo>
                    <a:pt x="491" y="139"/>
                  </a:lnTo>
                  <a:lnTo>
                    <a:pt x="492" y="139"/>
                  </a:lnTo>
                  <a:lnTo>
                    <a:pt x="492" y="138"/>
                  </a:lnTo>
                  <a:lnTo>
                    <a:pt x="493" y="138"/>
                  </a:lnTo>
                  <a:lnTo>
                    <a:pt x="494" y="138"/>
                  </a:lnTo>
                  <a:lnTo>
                    <a:pt x="496" y="138"/>
                  </a:lnTo>
                  <a:lnTo>
                    <a:pt x="497" y="137"/>
                  </a:lnTo>
                  <a:lnTo>
                    <a:pt x="498" y="137"/>
                  </a:lnTo>
                  <a:lnTo>
                    <a:pt x="498" y="137"/>
                  </a:lnTo>
                  <a:lnTo>
                    <a:pt x="498" y="138"/>
                  </a:lnTo>
                  <a:lnTo>
                    <a:pt x="499" y="138"/>
                  </a:lnTo>
                  <a:close/>
                  <a:moveTo>
                    <a:pt x="443" y="124"/>
                  </a:moveTo>
                  <a:lnTo>
                    <a:pt x="442" y="125"/>
                  </a:lnTo>
                  <a:lnTo>
                    <a:pt x="442" y="124"/>
                  </a:lnTo>
                  <a:lnTo>
                    <a:pt x="441" y="124"/>
                  </a:lnTo>
                  <a:lnTo>
                    <a:pt x="441" y="123"/>
                  </a:lnTo>
                  <a:lnTo>
                    <a:pt x="442" y="123"/>
                  </a:lnTo>
                  <a:lnTo>
                    <a:pt x="443" y="123"/>
                  </a:lnTo>
                  <a:lnTo>
                    <a:pt x="443" y="124"/>
                  </a:lnTo>
                  <a:close/>
                  <a:moveTo>
                    <a:pt x="445" y="122"/>
                  </a:moveTo>
                  <a:lnTo>
                    <a:pt x="446" y="122"/>
                  </a:lnTo>
                  <a:lnTo>
                    <a:pt x="446" y="123"/>
                  </a:lnTo>
                  <a:lnTo>
                    <a:pt x="445" y="123"/>
                  </a:lnTo>
                  <a:lnTo>
                    <a:pt x="445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5" y="122"/>
                  </a:lnTo>
                  <a:close/>
                  <a:moveTo>
                    <a:pt x="448" y="121"/>
                  </a:moveTo>
                  <a:lnTo>
                    <a:pt x="449" y="121"/>
                  </a:lnTo>
                  <a:lnTo>
                    <a:pt x="449" y="122"/>
                  </a:lnTo>
                  <a:lnTo>
                    <a:pt x="451" y="122"/>
                  </a:lnTo>
                  <a:lnTo>
                    <a:pt x="451" y="123"/>
                  </a:lnTo>
                  <a:lnTo>
                    <a:pt x="451" y="124"/>
                  </a:lnTo>
                  <a:lnTo>
                    <a:pt x="451" y="125"/>
                  </a:lnTo>
                  <a:lnTo>
                    <a:pt x="451" y="126"/>
                  </a:lnTo>
                  <a:lnTo>
                    <a:pt x="449" y="126"/>
                  </a:lnTo>
                  <a:lnTo>
                    <a:pt x="449" y="125"/>
                  </a:lnTo>
                  <a:lnTo>
                    <a:pt x="448" y="124"/>
                  </a:lnTo>
                  <a:lnTo>
                    <a:pt x="448" y="123"/>
                  </a:lnTo>
                  <a:lnTo>
                    <a:pt x="448" y="124"/>
                  </a:lnTo>
                  <a:lnTo>
                    <a:pt x="447" y="124"/>
                  </a:lnTo>
                  <a:lnTo>
                    <a:pt x="448" y="123"/>
                  </a:lnTo>
                  <a:lnTo>
                    <a:pt x="448" y="122"/>
                  </a:lnTo>
                  <a:lnTo>
                    <a:pt x="448" y="123"/>
                  </a:lnTo>
                  <a:lnTo>
                    <a:pt x="448" y="122"/>
                  </a:lnTo>
                  <a:lnTo>
                    <a:pt x="449" y="122"/>
                  </a:lnTo>
                  <a:lnTo>
                    <a:pt x="448" y="121"/>
                  </a:lnTo>
                  <a:close/>
                  <a:moveTo>
                    <a:pt x="441" y="122"/>
                  </a:moveTo>
                  <a:lnTo>
                    <a:pt x="441" y="122"/>
                  </a:lnTo>
                  <a:lnTo>
                    <a:pt x="440" y="122"/>
                  </a:lnTo>
                  <a:lnTo>
                    <a:pt x="441" y="122"/>
                  </a:lnTo>
                  <a:lnTo>
                    <a:pt x="440" y="121"/>
                  </a:lnTo>
                  <a:lnTo>
                    <a:pt x="441" y="121"/>
                  </a:lnTo>
                  <a:lnTo>
                    <a:pt x="441" y="119"/>
                  </a:lnTo>
                  <a:lnTo>
                    <a:pt x="441" y="119"/>
                  </a:lnTo>
                  <a:lnTo>
                    <a:pt x="441" y="121"/>
                  </a:lnTo>
                  <a:lnTo>
                    <a:pt x="441" y="122"/>
                  </a:lnTo>
                  <a:close/>
                  <a:moveTo>
                    <a:pt x="446" y="122"/>
                  </a:moveTo>
                  <a:lnTo>
                    <a:pt x="446" y="121"/>
                  </a:lnTo>
                  <a:lnTo>
                    <a:pt x="446" y="119"/>
                  </a:lnTo>
                  <a:lnTo>
                    <a:pt x="447" y="119"/>
                  </a:lnTo>
                  <a:lnTo>
                    <a:pt x="447" y="121"/>
                  </a:lnTo>
                  <a:lnTo>
                    <a:pt x="446" y="121"/>
                  </a:lnTo>
                  <a:lnTo>
                    <a:pt x="446" y="122"/>
                  </a:lnTo>
                  <a:lnTo>
                    <a:pt x="447" y="122"/>
                  </a:lnTo>
                  <a:lnTo>
                    <a:pt x="446" y="122"/>
                  </a:lnTo>
                  <a:close/>
                  <a:moveTo>
                    <a:pt x="214" y="115"/>
                  </a:moveTo>
                  <a:lnTo>
                    <a:pt x="214" y="116"/>
                  </a:lnTo>
                  <a:lnTo>
                    <a:pt x="214" y="115"/>
                  </a:lnTo>
                  <a:lnTo>
                    <a:pt x="214" y="115"/>
                  </a:lnTo>
                  <a:lnTo>
                    <a:pt x="214" y="116"/>
                  </a:lnTo>
                  <a:lnTo>
                    <a:pt x="213" y="115"/>
                  </a:lnTo>
                  <a:lnTo>
                    <a:pt x="214" y="115"/>
                  </a:lnTo>
                  <a:lnTo>
                    <a:pt x="214" y="115"/>
                  </a:lnTo>
                  <a:close/>
                  <a:moveTo>
                    <a:pt x="216" y="115"/>
                  </a:moveTo>
                  <a:lnTo>
                    <a:pt x="216" y="116"/>
                  </a:lnTo>
                  <a:lnTo>
                    <a:pt x="218" y="116"/>
                  </a:lnTo>
                  <a:lnTo>
                    <a:pt x="218" y="117"/>
                  </a:lnTo>
                  <a:lnTo>
                    <a:pt x="219" y="117"/>
                  </a:lnTo>
                  <a:lnTo>
                    <a:pt x="218" y="117"/>
                  </a:lnTo>
                  <a:lnTo>
                    <a:pt x="216" y="118"/>
                  </a:lnTo>
                  <a:lnTo>
                    <a:pt x="215" y="118"/>
                  </a:lnTo>
                  <a:lnTo>
                    <a:pt x="215" y="117"/>
                  </a:lnTo>
                  <a:lnTo>
                    <a:pt x="216" y="117"/>
                  </a:lnTo>
                  <a:lnTo>
                    <a:pt x="215" y="117"/>
                  </a:lnTo>
                  <a:lnTo>
                    <a:pt x="215" y="116"/>
                  </a:lnTo>
                  <a:lnTo>
                    <a:pt x="215" y="117"/>
                  </a:lnTo>
                  <a:lnTo>
                    <a:pt x="214" y="116"/>
                  </a:lnTo>
                  <a:lnTo>
                    <a:pt x="215" y="116"/>
                  </a:lnTo>
                  <a:lnTo>
                    <a:pt x="215" y="115"/>
                  </a:lnTo>
                  <a:lnTo>
                    <a:pt x="216" y="115"/>
                  </a:lnTo>
                  <a:lnTo>
                    <a:pt x="216" y="115"/>
                  </a:lnTo>
                  <a:lnTo>
                    <a:pt x="216" y="115"/>
                  </a:lnTo>
                  <a:close/>
                  <a:moveTo>
                    <a:pt x="285" y="113"/>
                  </a:moveTo>
                  <a:lnTo>
                    <a:pt x="285" y="115"/>
                  </a:lnTo>
                  <a:lnTo>
                    <a:pt x="285" y="113"/>
                  </a:lnTo>
                  <a:lnTo>
                    <a:pt x="284" y="113"/>
                  </a:lnTo>
                  <a:lnTo>
                    <a:pt x="284" y="112"/>
                  </a:lnTo>
                  <a:lnTo>
                    <a:pt x="284" y="111"/>
                  </a:lnTo>
                  <a:lnTo>
                    <a:pt x="284" y="112"/>
                  </a:lnTo>
                  <a:lnTo>
                    <a:pt x="285" y="112"/>
                  </a:lnTo>
                  <a:lnTo>
                    <a:pt x="285" y="113"/>
                  </a:lnTo>
                  <a:close/>
                  <a:moveTo>
                    <a:pt x="224" y="110"/>
                  </a:moveTo>
                  <a:lnTo>
                    <a:pt x="224" y="111"/>
                  </a:lnTo>
                  <a:lnTo>
                    <a:pt x="224" y="110"/>
                  </a:lnTo>
                  <a:lnTo>
                    <a:pt x="222" y="110"/>
                  </a:lnTo>
                  <a:lnTo>
                    <a:pt x="224" y="110"/>
                  </a:lnTo>
                  <a:lnTo>
                    <a:pt x="224" y="109"/>
                  </a:lnTo>
                  <a:lnTo>
                    <a:pt x="224" y="110"/>
                  </a:lnTo>
                  <a:close/>
                  <a:moveTo>
                    <a:pt x="290" y="111"/>
                  </a:moveTo>
                  <a:lnTo>
                    <a:pt x="289" y="111"/>
                  </a:lnTo>
                  <a:lnTo>
                    <a:pt x="289" y="110"/>
                  </a:lnTo>
                  <a:lnTo>
                    <a:pt x="287" y="109"/>
                  </a:lnTo>
                  <a:lnTo>
                    <a:pt x="287" y="108"/>
                  </a:lnTo>
                  <a:lnTo>
                    <a:pt x="289" y="108"/>
                  </a:lnTo>
                  <a:lnTo>
                    <a:pt x="289" y="109"/>
                  </a:lnTo>
                  <a:lnTo>
                    <a:pt x="289" y="110"/>
                  </a:lnTo>
                  <a:lnTo>
                    <a:pt x="290" y="110"/>
                  </a:lnTo>
                  <a:lnTo>
                    <a:pt x="290" y="111"/>
                  </a:lnTo>
                  <a:close/>
                  <a:moveTo>
                    <a:pt x="426" y="108"/>
                  </a:moveTo>
                  <a:lnTo>
                    <a:pt x="426" y="109"/>
                  </a:lnTo>
                  <a:lnTo>
                    <a:pt x="425" y="109"/>
                  </a:lnTo>
                  <a:lnTo>
                    <a:pt x="425" y="108"/>
                  </a:lnTo>
                  <a:lnTo>
                    <a:pt x="426" y="108"/>
                  </a:lnTo>
                  <a:lnTo>
                    <a:pt x="425" y="108"/>
                  </a:lnTo>
                  <a:lnTo>
                    <a:pt x="426" y="108"/>
                  </a:lnTo>
                  <a:close/>
                  <a:moveTo>
                    <a:pt x="311" y="108"/>
                  </a:moveTo>
                  <a:lnTo>
                    <a:pt x="311" y="106"/>
                  </a:lnTo>
                  <a:lnTo>
                    <a:pt x="311" y="108"/>
                  </a:lnTo>
                  <a:lnTo>
                    <a:pt x="312" y="108"/>
                  </a:lnTo>
                  <a:lnTo>
                    <a:pt x="311" y="108"/>
                  </a:lnTo>
                  <a:close/>
                  <a:moveTo>
                    <a:pt x="311" y="109"/>
                  </a:moveTo>
                  <a:lnTo>
                    <a:pt x="311" y="110"/>
                  </a:lnTo>
                  <a:lnTo>
                    <a:pt x="311" y="109"/>
                  </a:lnTo>
                  <a:lnTo>
                    <a:pt x="310" y="109"/>
                  </a:lnTo>
                  <a:lnTo>
                    <a:pt x="310" y="108"/>
                  </a:lnTo>
                  <a:lnTo>
                    <a:pt x="309" y="106"/>
                  </a:lnTo>
                  <a:lnTo>
                    <a:pt x="310" y="106"/>
                  </a:lnTo>
                  <a:lnTo>
                    <a:pt x="311" y="108"/>
                  </a:lnTo>
                  <a:lnTo>
                    <a:pt x="311" y="109"/>
                  </a:lnTo>
                  <a:close/>
                  <a:moveTo>
                    <a:pt x="230" y="100"/>
                  </a:moveTo>
                  <a:lnTo>
                    <a:pt x="228" y="100"/>
                  </a:lnTo>
                  <a:lnTo>
                    <a:pt x="228" y="102"/>
                  </a:lnTo>
                  <a:lnTo>
                    <a:pt x="230" y="102"/>
                  </a:lnTo>
                  <a:lnTo>
                    <a:pt x="228" y="103"/>
                  </a:lnTo>
                  <a:lnTo>
                    <a:pt x="227" y="103"/>
                  </a:lnTo>
                  <a:lnTo>
                    <a:pt x="227" y="102"/>
                  </a:lnTo>
                  <a:lnTo>
                    <a:pt x="227" y="100"/>
                  </a:lnTo>
                  <a:lnTo>
                    <a:pt x="227" y="102"/>
                  </a:lnTo>
                  <a:lnTo>
                    <a:pt x="228" y="102"/>
                  </a:lnTo>
                  <a:lnTo>
                    <a:pt x="228" y="100"/>
                  </a:lnTo>
                  <a:lnTo>
                    <a:pt x="227" y="100"/>
                  </a:lnTo>
                  <a:lnTo>
                    <a:pt x="227" y="99"/>
                  </a:lnTo>
                  <a:lnTo>
                    <a:pt x="228" y="99"/>
                  </a:lnTo>
                  <a:lnTo>
                    <a:pt x="230" y="99"/>
                  </a:lnTo>
                  <a:lnTo>
                    <a:pt x="230" y="100"/>
                  </a:lnTo>
                  <a:close/>
                  <a:moveTo>
                    <a:pt x="256" y="89"/>
                  </a:moveTo>
                  <a:lnTo>
                    <a:pt x="254" y="89"/>
                  </a:lnTo>
                  <a:lnTo>
                    <a:pt x="253" y="89"/>
                  </a:lnTo>
                  <a:lnTo>
                    <a:pt x="253" y="87"/>
                  </a:lnTo>
                  <a:lnTo>
                    <a:pt x="254" y="87"/>
                  </a:lnTo>
                  <a:lnTo>
                    <a:pt x="256" y="89"/>
                  </a:lnTo>
                  <a:close/>
                  <a:moveTo>
                    <a:pt x="445" y="86"/>
                  </a:moveTo>
                  <a:lnTo>
                    <a:pt x="446" y="86"/>
                  </a:lnTo>
                  <a:lnTo>
                    <a:pt x="445" y="86"/>
                  </a:lnTo>
                  <a:close/>
                  <a:moveTo>
                    <a:pt x="436" y="86"/>
                  </a:moveTo>
                  <a:lnTo>
                    <a:pt x="435" y="86"/>
                  </a:lnTo>
                  <a:lnTo>
                    <a:pt x="436" y="86"/>
                  </a:lnTo>
                  <a:lnTo>
                    <a:pt x="436" y="86"/>
                  </a:lnTo>
                  <a:lnTo>
                    <a:pt x="435" y="86"/>
                  </a:lnTo>
                  <a:lnTo>
                    <a:pt x="435" y="87"/>
                  </a:lnTo>
                  <a:lnTo>
                    <a:pt x="434" y="87"/>
                  </a:lnTo>
                  <a:lnTo>
                    <a:pt x="435" y="87"/>
                  </a:lnTo>
                  <a:lnTo>
                    <a:pt x="435" y="86"/>
                  </a:lnTo>
                  <a:lnTo>
                    <a:pt x="434" y="86"/>
                  </a:lnTo>
                  <a:lnTo>
                    <a:pt x="434" y="86"/>
                  </a:lnTo>
                  <a:lnTo>
                    <a:pt x="434" y="86"/>
                  </a:lnTo>
                  <a:lnTo>
                    <a:pt x="434" y="87"/>
                  </a:lnTo>
                  <a:lnTo>
                    <a:pt x="433" y="86"/>
                  </a:lnTo>
                  <a:lnTo>
                    <a:pt x="433" y="86"/>
                  </a:lnTo>
                  <a:lnTo>
                    <a:pt x="434" y="86"/>
                  </a:lnTo>
                  <a:lnTo>
                    <a:pt x="434" y="85"/>
                  </a:lnTo>
                  <a:lnTo>
                    <a:pt x="435" y="85"/>
                  </a:lnTo>
                  <a:lnTo>
                    <a:pt x="436" y="85"/>
                  </a:lnTo>
                  <a:lnTo>
                    <a:pt x="436" y="86"/>
                  </a:lnTo>
                  <a:close/>
                  <a:moveTo>
                    <a:pt x="443" y="85"/>
                  </a:moveTo>
                  <a:lnTo>
                    <a:pt x="442" y="86"/>
                  </a:lnTo>
                  <a:lnTo>
                    <a:pt x="443" y="86"/>
                  </a:lnTo>
                  <a:lnTo>
                    <a:pt x="443" y="86"/>
                  </a:lnTo>
                  <a:lnTo>
                    <a:pt x="443" y="87"/>
                  </a:lnTo>
                  <a:lnTo>
                    <a:pt x="445" y="87"/>
                  </a:lnTo>
                  <a:lnTo>
                    <a:pt x="446" y="87"/>
                  </a:lnTo>
                  <a:lnTo>
                    <a:pt x="446" y="86"/>
                  </a:lnTo>
                  <a:lnTo>
                    <a:pt x="446" y="86"/>
                  </a:lnTo>
                  <a:lnTo>
                    <a:pt x="447" y="86"/>
                  </a:lnTo>
                  <a:lnTo>
                    <a:pt x="447" y="86"/>
                  </a:lnTo>
                  <a:lnTo>
                    <a:pt x="447" y="87"/>
                  </a:lnTo>
                  <a:lnTo>
                    <a:pt x="446" y="89"/>
                  </a:lnTo>
                  <a:lnTo>
                    <a:pt x="445" y="89"/>
                  </a:lnTo>
                  <a:lnTo>
                    <a:pt x="445" y="90"/>
                  </a:lnTo>
                  <a:lnTo>
                    <a:pt x="445" y="91"/>
                  </a:lnTo>
                  <a:lnTo>
                    <a:pt x="443" y="91"/>
                  </a:lnTo>
                  <a:lnTo>
                    <a:pt x="443" y="92"/>
                  </a:lnTo>
                  <a:lnTo>
                    <a:pt x="443" y="91"/>
                  </a:lnTo>
                  <a:lnTo>
                    <a:pt x="443" y="92"/>
                  </a:lnTo>
                  <a:lnTo>
                    <a:pt x="443" y="93"/>
                  </a:lnTo>
                  <a:lnTo>
                    <a:pt x="443" y="94"/>
                  </a:lnTo>
                  <a:lnTo>
                    <a:pt x="445" y="94"/>
                  </a:lnTo>
                  <a:lnTo>
                    <a:pt x="445" y="93"/>
                  </a:lnTo>
                  <a:lnTo>
                    <a:pt x="446" y="94"/>
                  </a:lnTo>
                  <a:lnTo>
                    <a:pt x="447" y="94"/>
                  </a:lnTo>
                  <a:lnTo>
                    <a:pt x="447" y="93"/>
                  </a:lnTo>
                  <a:lnTo>
                    <a:pt x="448" y="93"/>
                  </a:lnTo>
                  <a:lnTo>
                    <a:pt x="448" y="94"/>
                  </a:lnTo>
                  <a:lnTo>
                    <a:pt x="448" y="96"/>
                  </a:lnTo>
                  <a:lnTo>
                    <a:pt x="447" y="96"/>
                  </a:lnTo>
                  <a:lnTo>
                    <a:pt x="448" y="96"/>
                  </a:lnTo>
                  <a:lnTo>
                    <a:pt x="447" y="96"/>
                  </a:lnTo>
                  <a:lnTo>
                    <a:pt x="446" y="96"/>
                  </a:lnTo>
                  <a:lnTo>
                    <a:pt x="445" y="96"/>
                  </a:lnTo>
                  <a:lnTo>
                    <a:pt x="443" y="96"/>
                  </a:lnTo>
                  <a:lnTo>
                    <a:pt x="442" y="96"/>
                  </a:lnTo>
                  <a:lnTo>
                    <a:pt x="440" y="94"/>
                  </a:lnTo>
                  <a:lnTo>
                    <a:pt x="439" y="94"/>
                  </a:lnTo>
                  <a:lnTo>
                    <a:pt x="438" y="94"/>
                  </a:lnTo>
                  <a:lnTo>
                    <a:pt x="436" y="94"/>
                  </a:lnTo>
                  <a:lnTo>
                    <a:pt x="438" y="94"/>
                  </a:lnTo>
                  <a:lnTo>
                    <a:pt x="439" y="93"/>
                  </a:lnTo>
                  <a:lnTo>
                    <a:pt x="439" y="92"/>
                  </a:lnTo>
                  <a:lnTo>
                    <a:pt x="439" y="91"/>
                  </a:lnTo>
                  <a:lnTo>
                    <a:pt x="439" y="90"/>
                  </a:lnTo>
                  <a:lnTo>
                    <a:pt x="439" y="89"/>
                  </a:lnTo>
                  <a:lnTo>
                    <a:pt x="439" y="87"/>
                  </a:lnTo>
                  <a:lnTo>
                    <a:pt x="439" y="86"/>
                  </a:lnTo>
                  <a:lnTo>
                    <a:pt x="440" y="87"/>
                  </a:lnTo>
                  <a:lnTo>
                    <a:pt x="441" y="87"/>
                  </a:lnTo>
                  <a:lnTo>
                    <a:pt x="441" y="86"/>
                  </a:lnTo>
                  <a:lnTo>
                    <a:pt x="441" y="86"/>
                  </a:lnTo>
                  <a:lnTo>
                    <a:pt x="441" y="86"/>
                  </a:lnTo>
                  <a:lnTo>
                    <a:pt x="441" y="85"/>
                  </a:lnTo>
                  <a:lnTo>
                    <a:pt x="441" y="85"/>
                  </a:lnTo>
                  <a:lnTo>
                    <a:pt x="441" y="85"/>
                  </a:lnTo>
                  <a:lnTo>
                    <a:pt x="441" y="86"/>
                  </a:lnTo>
                  <a:lnTo>
                    <a:pt x="441" y="85"/>
                  </a:lnTo>
                  <a:lnTo>
                    <a:pt x="442" y="85"/>
                  </a:lnTo>
                  <a:lnTo>
                    <a:pt x="443" y="85"/>
                  </a:lnTo>
                  <a:lnTo>
                    <a:pt x="443" y="84"/>
                  </a:lnTo>
                  <a:lnTo>
                    <a:pt x="443" y="85"/>
                  </a:lnTo>
                  <a:close/>
                  <a:moveTo>
                    <a:pt x="434" y="80"/>
                  </a:moveTo>
                  <a:lnTo>
                    <a:pt x="434" y="81"/>
                  </a:lnTo>
                  <a:lnTo>
                    <a:pt x="433" y="83"/>
                  </a:lnTo>
                  <a:lnTo>
                    <a:pt x="433" y="81"/>
                  </a:lnTo>
                  <a:lnTo>
                    <a:pt x="434" y="81"/>
                  </a:lnTo>
                  <a:lnTo>
                    <a:pt x="433" y="81"/>
                  </a:lnTo>
                  <a:lnTo>
                    <a:pt x="433" y="80"/>
                  </a:lnTo>
                  <a:lnTo>
                    <a:pt x="433" y="79"/>
                  </a:lnTo>
                  <a:lnTo>
                    <a:pt x="434" y="79"/>
                  </a:lnTo>
                  <a:lnTo>
                    <a:pt x="434" y="80"/>
                  </a:lnTo>
                  <a:close/>
                  <a:moveTo>
                    <a:pt x="446" y="55"/>
                  </a:moveTo>
                  <a:lnTo>
                    <a:pt x="445" y="55"/>
                  </a:lnTo>
                  <a:lnTo>
                    <a:pt x="445" y="54"/>
                  </a:lnTo>
                  <a:lnTo>
                    <a:pt x="446" y="54"/>
                  </a:lnTo>
                  <a:lnTo>
                    <a:pt x="446" y="55"/>
                  </a:lnTo>
                  <a:close/>
                  <a:moveTo>
                    <a:pt x="363" y="55"/>
                  </a:moveTo>
                  <a:lnTo>
                    <a:pt x="362" y="54"/>
                  </a:lnTo>
                  <a:lnTo>
                    <a:pt x="363" y="54"/>
                  </a:lnTo>
                  <a:lnTo>
                    <a:pt x="363" y="55"/>
                  </a:lnTo>
                  <a:close/>
                  <a:moveTo>
                    <a:pt x="410" y="54"/>
                  </a:moveTo>
                  <a:lnTo>
                    <a:pt x="410" y="55"/>
                  </a:lnTo>
                  <a:lnTo>
                    <a:pt x="410" y="54"/>
                  </a:lnTo>
                  <a:lnTo>
                    <a:pt x="409" y="53"/>
                  </a:lnTo>
                  <a:lnTo>
                    <a:pt x="410" y="54"/>
                  </a:lnTo>
                  <a:lnTo>
                    <a:pt x="412" y="54"/>
                  </a:lnTo>
                  <a:lnTo>
                    <a:pt x="410" y="54"/>
                  </a:lnTo>
                  <a:close/>
                  <a:moveTo>
                    <a:pt x="412" y="53"/>
                  </a:moveTo>
                  <a:lnTo>
                    <a:pt x="412" y="54"/>
                  </a:lnTo>
                  <a:lnTo>
                    <a:pt x="412" y="53"/>
                  </a:lnTo>
                  <a:lnTo>
                    <a:pt x="410" y="53"/>
                  </a:lnTo>
                  <a:lnTo>
                    <a:pt x="412" y="53"/>
                  </a:lnTo>
                  <a:close/>
                  <a:moveTo>
                    <a:pt x="436" y="53"/>
                  </a:moveTo>
                  <a:lnTo>
                    <a:pt x="435" y="53"/>
                  </a:lnTo>
                  <a:lnTo>
                    <a:pt x="435" y="54"/>
                  </a:lnTo>
                  <a:lnTo>
                    <a:pt x="434" y="54"/>
                  </a:lnTo>
                  <a:lnTo>
                    <a:pt x="433" y="54"/>
                  </a:lnTo>
                  <a:lnTo>
                    <a:pt x="433" y="53"/>
                  </a:lnTo>
                  <a:lnTo>
                    <a:pt x="434" y="53"/>
                  </a:lnTo>
                  <a:lnTo>
                    <a:pt x="435" y="53"/>
                  </a:lnTo>
                  <a:lnTo>
                    <a:pt x="434" y="53"/>
                  </a:lnTo>
                  <a:lnTo>
                    <a:pt x="435" y="53"/>
                  </a:lnTo>
                  <a:lnTo>
                    <a:pt x="436" y="52"/>
                  </a:lnTo>
                  <a:lnTo>
                    <a:pt x="436" y="53"/>
                  </a:lnTo>
                  <a:close/>
                  <a:moveTo>
                    <a:pt x="413" y="52"/>
                  </a:moveTo>
                  <a:lnTo>
                    <a:pt x="413" y="52"/>
                  </a:lnTo>
                  <a:lnTo>
                    <a:pt x="413" y="51"/>
                  </a:lnTo>
                  <a:lnTo>
                    <a:pt x="414" y="51"/>
                  </a:lnTo>
                  <a:lnTo>
                    <a:pt x="413" y="52"/>
                  </a:lnTo>
                  <a:close/>
                  <a:moveTo>
                    <a:pt x="440" y="51"/>
                  </a:moveTo>
                  <a:lnTo>
                    <a:pt x="440" y="50"/>
                  </a:lnTo>
                  <a:lnTo>
                    <a:pt x="440" y="48"/>
                  </a:lnTo>
                  <a:lnTo>
                    <a:pt x="440" y="50"/>
                  </a:lnTo>
                  <a:lnTo>
                    <a:pt x="440" y="51"/>
                  </a:lnTo>
                  <a:close/>
                  <a:moveTo>
                    <a:pt x="441" y="48"/>
                  </a:moveTo>
                  <a:lnTo>
                    <a:pt x="441" y="48"/>
                  </a:lnTo>
                  <a:lnTo>
                    <a:pt x="441" y="48"/>
                  </a:lnTo>
                  <a:lnTo>
                    <a:pt x="441" y="47"/>
                  </a:lnTo>
                  <a:lnTo>
                    <a:pt x="441" y="48"/>
                  </a:lnTo>
                  <a:close/>
                  <a:moveTo>
                    <a:pt x="430" y="47"/>
                  </a:moveTo>
                  <a:lnTo>
                    <a:pt x="429" y="47"/>
                  </a:lnTo>
                  <a:lnTo>
                    <a:pt x="429" y="46"/>
                  </a:lnTo>
                  <a:lnTo>
                    <a:pt x="430" y="46"/>
                  </a:lnTo>
                  <a:lnTo>
                    <a:pt x="432" y="46"/>
                  </a:lnTo>
                  <a:lnTo>
                    <a:pt x="430" y="46"/>
                  </a:lnTo>
                  <a:lnTo>
                    <a:pt x="430" y="47"/>
                  </a:lnTo>
                  <a:close/>
                  <a:moveTo>
                    <a:pt x="367" y="46"/>
                  </a:moveTo>
                  <a:lnTo>
                    <a:pt x="368" y="46"/>
                  </a:lnTo>
                  <a:lnTo>
                    <a:pt x="368" y="47"/>
                  </a:lnTo>
                  <a:lnTo>
                    <a:pt x="367" y="47"/>
                  </a:lnTo>
                  <a:lnTo>
                    <a:pt x="365" y="47"/>
                  </a:lnTo>
                  <a:lnTo>
                    <a:pt x="365" y="46"/>
                  </a:lnTo>
                  <a:lnTo>
                    <a:pt x="365" y="45"/>
                  </a:lnTo>
                  <a:lnTo>
                    <a:pt x="367" y="45"/>
                  </a:lnTo>
                  <a:lnTo>
                    <a:pt x="367" y="46"/>
                  </a:lnTo>
                  <a:close/>
                  <a:moveTo>
                    <a:pt x="382" y="46"/>
                  </a:moveTo>
                  <a:lnTo>
                    <a:pt x="382" y="45"/>
                  </a:lnTo>
                  <a:lnTo>
                    <a:pt x="383" y="45"/>
                  </a:lnTo>
                  <a:lnTo>
                    <a:pt x="384" y="45"/>
                  </a:lnTo>
                  <a:lnTo>
                    <a:pt x="383" y="45"/>
                  </a:lnTo>
                  <a:lnTo>
                    <a:pt x="382" y="45"/>
                  </a:lnTo>
                  <a:lnTo>
                    <a:pt x="383" y="46"/>
                  </a:lnTo>
                  <a:lnTo>
                    <a:pt x="382" y="46"/>
                  </a:lnTo>
                  <a:close/>
                  <a:moveTo>
                    <a:pt x="440" y="44"/>
                  </a:moveTo>
                  <a:lnTo>
                    <a:pt x="439" y="44"/>
                  </a:lnTo>
                  <a:lnTo>
                    <a:pt x="438" y="45"/>
                  </a:lnTo>
                  <a:lnTo>
                    <a:pt x="436" y="45"/>
                  </a:lnTo>
                  <a:lnTo>
                    <a:pt x="436" y="46"/>
                  </a:lnTo>
                  <a:lnTo>
                    <a:pt x="435" y="46"/>
                  </a:lnTo>
                  <a:lnTo>
                    <a:pt x="434" y="46"/>
                  </a:lnTo>
                  <a:lnTo>
                    <a:pt x="435" y="45"/>
                  </a:lnTo>
                  <a:lnTo>
                    <a:pt x="436" y="44"/>
                  </a:lnTo>
                  <a:lnTo>
                    <a:pt x="436" y="45"/>
                  </a:lnTo>
                  <a:lnTo>
                    <a:pt x="438" y="45"/>
                  </a:lnTo>
                  <a:lnTo>
                    <a:pt x="438" y="44"/>
                  </a:lnTo>
                  <a:lnTo>
                    <a:pt x="439" y="44"/>
                  </a:lnTo>
                  <a:lnTo>
                    <a:pt x="439" y="42"/>
                  </a:lnTo>
                  <a:lnTo>
                    <a:pt x="440" y="42"/>
                  </a:lnTo>
                  <a:lnTo>
                    <a:pt x="440" y="44"/>
                  </a:lnTo>
                  <a:close/>
                  <a:moveTo>
                    <a:pt x="384" y="42"/>
                  </a:moveTo>
                  <a:lnTo>
                    <a:pt x="383" y="42"/>
                  </a:lnTo>
                  <a:lnTo>
                    <a:pt x="383" y="44"/>
                  </a:lnTo>
                  <a:lnTo>
                    <a:pt x="382" y="44"/>
                  </a:lnTo>
                  <a:lnTo>
                    <a:pt x="382" y="42"/>
                  </a:lnTo>
                  <a:lnTo>
                    <a:pt x="383" y="42"/>
                  </a:lnTo>
                  <a:lnTo>
                    <a:pt x="384" y="41"/>
                  </a:lnTo>
                  <a:lnTo>
                    <a:pt x="384" y="42"/>
                  </a:lnTo>
                  <a:close/>
                  <a:moveTo>
                    <a:pt x="326" y="42"/>
                  </a:moveTo>
                  <a:lnTo>
                    <a:pt x="326" y="44"/>
                  </a:lnTo>
                  <a:lnTo>
                    <a:pt x="328" y="44"/>
                  </a:lnTo>
                  <a:lnTo>
                    <a:pt x="328" y="45"/>
                  </a:lnTo>
                  <a:lnTo>
                    <a:pt x="328" y="46"/>
                  </a:lnTo>
                  <a:lnTo>
                    <a:pt x="328" y="47"/>
                  </a:lnTo>
                  <a:lnTo>
                    <a:pt x="328" y="46"/>
                  </a:lnTo>
                  <a:lnTo>
                    <a:pt x="328" y="46"/>
                  </a:lnTo>
                  <a:lnTo>
                    <a:pt x="328" y="47"/>
                  </a:lnTo>
                  <a:lnTo>
                    <a:pt x="329" y="47"/>
                  </a:lnTo>
                  <a:lnTo>
                    <a:pt x="330" y="47"/>
                  </a:lnTo>
                  <a:lnTo>
                    <a:pt x="330" y="48"/>
                  </a:lnTo>
                  <a:lnTo>
                    <a:pt x="329" y="50"/>
                  </a:lnTo>
                  <a:lnTo>
                    <a:pt x="328" y="50"/>
                  </a:lnTo>
                  <a:lnTo>
                    <a:pt x="328" y="50"/>
                  </a:lnTo>
                  <a:lnTo>
                    <a:pt x="328" y="48"/>
                  </a:lnTo>
                  <a:lnTo>
                    <a:pt x="326" y="48"/>
                  </a:lnTo>
                  <a:lnTo>
                    <a:pt x="325" y="48"/>
                  </a:lnTo>
                  <a:lnTo>
                    <a:pt x="324" y="48"/>
                  </a:lnTo>
                  <a:lnTo>
                    <a:pt x="323" y="48"/>
                  </a:lnTo>
                  <a:lnTo>
                    <a:pt x="322" y="50"/>
                  </a:lnTo>
                  <a:lnTo>
                    <a:pt x="321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21" y="47"/>
                  </a:lnTo>
                  <a:lnTo>
                    <a:pt x="321" y="46"/>
                  </a:lnTo>
                  <a:lnTo>
                    <a:pt x="322" y="47"/>
                  </a:lnTo>
                  <a:lnTo>
                    <a:pt x="322" y="46"/>
                  </a:lnTo>
                  <a:lnTo>
                    <a:pt x="323" y="46"/>
                  </a:lnTo>
                  <a:lnTo>
                    <a:pt x="323" y="45"/>
                  </a:lnTo>
                  <a:lnTo>
                    <a:pt x="323" y="44"/>
                  </a:lnTo>
                  <a:lnTo>
                    <a:pt x="323" y="42"/>
                  </a:lnTo>
                  <a:lnTo>
                    <a:pt x="322" y="42"/>
                  </a:lnTo>
                  <a:lnTo>
                    <a:pt x="322" y="41"/>
                  </a:lnTo>
                  <a:lnTo>
                    <a:pt x="323" y="41"/>
                  </a:lnTo>
                  <a:lnTo>
                    <a:pt x="324" y="40"/>
                  </a:lnTo>
                  <a:lnTo>
                    <a:pt x="324" y="39"/>
                  </a:lnTo>
                  <a:lnTo>
                    <a:pt x="325" y="39"/>
                  </a:lnTo>
                  <a:lnTo>
                    <a:pt x="325" y="40"/>
                  </a:lnTo>
                  <a:lnTo>
                    <a:pt x="326" y="40"/>
                  </a:lnTo>
                  <a:lnTo>
                    <a:pt x="326" y="41"/>
                  </a:lnTo>
                  <a:lnTo>
                    <a:pt x="326" y="42"/>
                  </a:lnTo>
                  <a:close/>
                  <a:moveTo>
                    <a:pt x="328" y="38"/>
                  </a:moveTo>
                  <a:lnTo>
                    <a:pt x="328" y="39"/>
                  </a:lnTo>
                  <a:lnTo>
                    <a:pt x="328" y="38"/>
                  </a:lnTo>
                  <a:lnTo>
                    <a:pt x="329" y="38"/>
                  </a:lnTo>
                  <a:lnTo>
                    <a:pt x="329" y="39"/>
                  </a:lnTo>
                  <a:lnTo>
                    <a:pt x="329" y="40"/>
                  </a:lnTo>
                  <a:lnTo>
                    <a:pt x="330" y="40"/>
                  </a:lnTo>
                  <a:lnTo>
                    <a:pt x="330" y="39"/>
                  </a:lnTo>
                  <a:lnTo>
                    <a:pt x="331" y="40"/>
                  </a:lnTo>
                  <a:lnTo>
                    <a:pt x="330" y="40"/>
                  </a:lnTo>
                  <a:lnTo>
                    <a:pt x="331" y="40"/>
                  </a:lnTo>
                  <a:lnTo>
                    <a:pt x="331" y="41"/>
                  </a:lnTo>
                  <a:lnTo>
                    <a:pt x="331" y="40"/>
                  </a:lnTo>
                  <a:lnTo>
                    <a:pt x="332" y="40"/>
                  </a:lnTo>
                  <a:lnTo>
                    <a:pt x="334" y="40"/>
                  </a:lnTo>
                  <a:lnTo>
                    <a:pt x="335" y="39"/>
                  </a:lnTo>
                  <a:lnTo>
                    <a:pt x="336" y="39"/>
                  </a:lnTo>
                  <a:lnTo>
                    <a:pt x="337" y="39"/>
                  </a:lnTo>
                  <a:lnTo>
                    <a:pt x="337" y="40"/>
                  </a:lnTo>
                  <a:lnTo>
                    <a:pt x="337" y="41"/>
                  </a:lnTo>
                  <a:lnTo>
                    <a:pt x="338" y="39"/>
                  </a:lnTo>
                  <a:lnTo>
                    <a:pt x="339" y="39"/>
                  </a:lnTo>
                  <a:lnTo>
                    <a:pt x="339" y="38"/>
                  </a:lnTo>
                  <a:lnTo>
                    <a:pt x="341" y="38"/>
                  </a:lnTo>
                  <a:lnTo>
                    <a:pt x="341" y="39"/>
                  </a:lnTo>
                  <a:lnTo>
                    <a:pt x="342" y="40"/>
                  </a:lnTo>
                  <a:lnTo>
                    <a:pt x="342" y="41"/>
                  </a:lnTo>
                  <a:lnTo>
                    <a:pt x="342" y="40"/>
                  </a:lnTo>
                  <a:lnTo>
                    <a:pt x="341" y="39"/>
                  </a:lnTo>
                  <a:lnTo>
                    <a:pt x="342" y="39"/>
                  </a:lnTo>
                  <a:lnTo>
                    <a:pt x="341" y="39"/>
                  </a:lnTo>
                  <a:lnTo>
                    <a:pt x="341" y="38"/>
                  </a:lnTo>
                  <a:lnTo>
                    <a:pt x="342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4" y="38"/>
                  </a:lnTo>
                  <a:lnTo>
                    <a:pt x="345" y="38"/>
                  </a:lnTo>
                  <a:lnTo>
                    <a:pt x="345" y="39"/>
                  </a:lnTo>
                  <a:lnTo>
                    <a:pt x="347" y="39"/>
                  </a:lnTo>
                  <a:lnTo>
                    <a:pt x="347" y="40"/>
                  </a:lnTo>
                  <a:lnTo>
                    <a:pt x="348" y="40"/>
                  </a:lnTo>
                  <a:lnTo>
                    <a:pt x="348" y="41"/>
                  </a:lnTo>
                  <a:lnTo>
                    <a:pt x="348" y="42"/>
                  </a:lnTo>
                  <a:lnTo>
                    <a:pt x="347" y="42"/>
                  </a:lnTo>
                  <a:lnTo>
                    <a:pt x="347" y="44"/>
                  </a:lnTo>
                  <a:lnTo>
                    <a:pt x="345" y="44"/>
                  </a:lnTo>
                  <a:lnTo>
                    <a:pt x="347" y="45"/>
                  </a:lnTo>
                  <a:lnTo>
                    <a:pt x="345" y="45"/>
                  </a:lnTo>
                  <a:lnTo>
                    <a:pt x="344" y="45"/>
                  </a:lnTo>
                  <a:lnTo>
                    <a:pt x="343" y="46"/>
                  </a:lnTo>
                  <a:lnTo>
                    <a:pt x="343" y="47"/>
                  </a:lnTo>
                  <a:lnTo>
                    <a:pt x="342" y="47"/>
                  </a:lnTo>
                  <a:lnTo>
                    <a:pt x="341" y="48"/>
                  </a:lnTo>
                  <a:lnTo>
                    <a:pt x="339" y="50"/>
                  </a:lnTo>
                  <a:lnTo>
                    <a:pt x="337" y="51"/>
                  </a:lnTo>
                  <a:lnTo>
                    <a:pt x="336" y="51"/>
                  </a:lnTo>
                  <a:lnTo>
                    <a:pt x="335" y="51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2" y="48"/>
                  </a:lnTo>
                  <a:lnTo>
                    <a:pt x="331" y="48"/>
                  </a:lnTo>
                  <a:lnTo>
                    <a:pt x="330" y="48"/>
                  </a:lnTo>
                  <a:lnTo>
                    <a:pt x="330" y="47"/>
                  </a:lnTo>
                  <a:lnTo>
                    <a:pt x="329" y="47"/>
                  </a:lnTo>
                  <a:lnTo>
                    <a:pt x="329" y="46"/>
                  </a:lnTo>
                  <a:lnTo>
                    <a:pt x="328" y="46"/>
                  </a:lnTo>
                  <a:lnTo>
                    <a:pt x="328" y="45"/>
                  </a:lnTo>
                  <a:lnTo>
                    <a:pt x="328" y="44"/>
                  </a:lnTo>
                  <a:lnTo>
                    <a:pt x="328" y="44"/>
                  </a:lnTo>
                  <a:lnTo>
                    <a:pt x="328" y="42"/>
                  </a:lnTo>
                  <a:lnTo>
                    <a:pt x="326" y="40"/>
                  </a:lnTo>
                  <a:lnTo>
                    <a:pt x="326" y="39"/>
                  </a:lnTo>
                  <a:lnTo>
                    <a:pt x="326" y="38"/>
                  </a:lnTo>
                  <a:lnTo>
                    <a:pt x="326" y="37"/>
                  </a:lnTo>
                  <a:lnTo>
                    <a:pt x="326" y="35"/>
                  </a:lnTo>
                  <a:lnTo>
                    <a:pt x="328" y="37"/>
                  </a:lnTo>
                  <a:lnTo>
                    <a:pt x="328" y="38"/>
                  </a:lnTo>
                  <a:close/>
                  <a:moveTo>
                    <a:pt x="445" y="33"/>
                  </a:moveTo>
                  <a:lnTo>
                    <a:pt x="443" y="34"/>
                  </a:lnTo>
                  <a:lnTo>
                    <a:pt x="443" y="35"/>
                  </a:lnTo>
                  <a:lnTo>
                    <a:pt x="443" y="37"/>
                  </a:lnTo>
                  <a:lnTo>
                    <a:pt x="442" y="38"/>
                  </a:lnTo>
                  <a:lnTo>
                    <a:pt x="442" y="39"/>
                  </a:lnTo>
                  <a:lnTo>
                    <a:pt x="441" y="39"/>
                  </a:lnTo>
                  <a:lnTo>
                    <a:pt x="441" y="40"/>
                  </a:lnTo>
                  <a:lnTo>
                    <a:pt x="441" y="41"/>
                  </a:lnTo>
                  <a:lnTo>
                    <a:pt x="440" y="41"/>
                  </a:lnTo>
                  <a:lnTo>
                    <a:pt x="441" y="40"/>
                  </a:lnTo>
                  <a:lnTo>
                    <a:pt x="441" y="39"/>
                  </a:lnTo>
                  <a:lnTo>
                    <a:pt x="441" y="38"/>
                  </a:lnTo>
                  <a:lnTo>
                    <a:pt x="442" y="37"/>
                  </a:lnTo>
                  <a:lnTo>
                    <a:pt x="443" y="35"/>
                  </a:lnTo>
                  <a:lnTo>
                    <a:pt x="443" y="34"/>
                  </a:lnTo>
                  <a:lnTo>
                    <a:pt x="443" y="33"/>
                  </a:lnTo>
                  <a:lnTo>
                    <a:pt x="445" y="33"/>
                  </a:lnTo>
                  <a:close/>
                  <a:moveTo>
                    <a:pt x="367" y="33"/>
                  </a:moveTo>
                  <a:lnTo>
                    <a:pt x="367" y="34"/>
                  </a:lnTo>
                  <a:lnTo>
                    <a:pt x="367" y="35"/>
                  </a:lnTo>
                  <a:lnTo>
                    <a:pt x="368" y="37"/>
                  </a:lnTo>
                  <a:lnTo>
                    <a:pt x="367" y="37"/>
                  </a:lnTo>
                  <a:lnTo>
                    <a:pt x="368" y="37"/>
                  </a:lnTo>
                  <a:lnTo>
                    <a:pt x="368" y="38"/>
                  </a:lnTo>
                  <a:lnTo>
                    <a:pt x="367" y="39"/>
                  </a:lnTo>
                  <a:lnTo>
                    <a:pt x="367" y="40"/>
                  </a:lnTo>
                  <a:lnTo>
                    <a:pt x="367" y="39"/>
                  </a:lnTo>
                  <a:lnTo>
                    <a:pt x="367" y="38"/>
                  </a:lnTo>
                  <a:lnTo>
                    <a:pt x="365" y="38"/>
                  </a:lnTo>
                  <a:lnTo>
                    <a:pt x="365" y="37"/>
                  </a:lnTo>
                  <a:lnTo>
                    <a:pt x="364" y="37"/>
                  </a:lnTo>
                  <a:lnTo>
                    <a:pt x="365" y="35"/>
                  </a:lnTo>
                  <a:lnTo>
                    <a:pt x="365" y="34"/>
                  </a:lnTo>
                  <a:lnTo>
                    <a:pt x="364" y="34"/>
                  </a:lnTo>
                  <a:lnTo>
                    <a:pt x="364" y="33"/>
                  </a:lnTo>
                  <a:lnTo>
                    <a:pt x="365" y="33"/>
                  </a:lnTo>
                  <a:lnTo>
                    <a:pt x="365" y="34"/>
                  </a:lnTo>
                  <a:lnTo>
                    <a:pt x="365" y="33"/>
                  </a:lnTo>
                  <a:lnTo>
                    <a:pt x="367" y="33"/>
                  </a:lnTo>
                  <a:lnTo>
                    <a:pt x="367" y="32"/>
                  </a:lnTo>
                  <a:lnTo>
                    <a:pt x="367" y="33"/>
                  </a:lnTo>
                  <a:close/>
                  <a:moveTo>
                    <a:pt x="553" y="28"/>
                  </a:moveTo>
                  <a:lnTo>
                    <a:pt x="555" y="28"/>
                  </a:lnTo>
                  <a:lnTo>
                    <a:pt x="555" y="28"/>
                  </a:lnTo>
                  <a:lnTo>
                    <a:pt x="553" y="28"/>
                  </a:lnTo>
                  <a:lnTo>
                    <a:pt x="553" y="29"/>
                  </a:lnTo>
                  <a:lnTo>
                    <a:pt x="552" y="29"/>
                  </a:lnTo>
                  <a:lnTo>
                    <a:pt x="552" y="31"/>
                  </a:lnTo>
                  <a:lnTo>
                    <a:pt x="552" y="32"/>
                  </a:lnTo>
                  <a:lnTo>
                    <a:pt x="553" y="32"/>
                  </a:lnTo>
                  <a:lnTo>
                    <a:pt x="553" y="31"/>
                  </a:lnTo>
                  <a:lnTo>
                    <a:pt x="555" y="31"/>
                  </a:lnTo>
                  <a:lnTo>
                    <a:pt x="555" y="32"/>
                  </a:lnTo>
                  <a:lnTo>
                    <a:pt x="555" y="32"/>
                  </a:lnTo>
                  <a:lnTo>
                    <a:pt x="555" y="33"/>
                  </a:lnTo>
                  <a:lnTo>
                    <a:pt x="555" y="32"/>
                  </a:lnTo>
                  <a:lnTo>
                    <a:pt x="556" y="32"/>
                  </a:lnTo>
                  <a:lnTo>
                    <a:pt x="556" y="33"/>
                  </a:lnTo>
                  <a:lnTo>
                    <a:pt x="557" y="34"/>
                  </a:lnTo>
                  <a:lnTo>
                    <a:pt x="557" y="35"/>
                  </a:lnTo>
                  <a:lnTo>
                    <a:pt x="557" y="37"/>
                  </a:lnTo>
                  <a:lnTo>
                    <a:pt x="557" y="38"/>
                  </a:lnTo>
                  <a:lnTo>
                    <a:pt x="557" y="39"/>
                  </a:lnTo>
                  <a:lnTo>
                    <a:pt x="558" y="39"/>
                  </a:lnTo>
                  <a:lnTo>
                    <a:pt x="558" y="40"/>
                  </a:lnTo>
                  <a:lnTo>
                    <a:pt x="558" y="41"/>
                  </a:lnTo>
                  <a:lnTo>
                    <a:pt x="557" y="41"/>
                  </a:lnTo>
                  <a:lnTo>
                    <a:pt x="557" y="42"/>
                  </a:lnTo>
                  <a:lnTo>
                    <a:pt x="558" y="42"/>
                  </a:lnTo>
                  <a:lnTo>
                    <a:pt x="558" y="44"/>
                  </a:lnTo>
                  <a:lnTo>
                    <a:pt x="558" y="45"/>
                  </a:lnTo>
                  <a:lnTo>
                    <a:pt x="558" y="47"/>
                  </a:lnTo>
                  <a:lnTo>
                    <a:pt x="558" y="50"/>
                  </a:lnTo>
                  <a:lnTo>
                    <a:pt x="559" y="51"/>
                  </a:lnTo>
                  <a:lnTo>
                    <a:pt x="561" y="51"/>
                  </a:lnTo>
                  <a:lnTo>
                    <a:pt x="562" y="51"/>
                  </a:lnTo>
                  <a:lnTo>
                    <a:pt x="563" y="51"/>
                  </a:lnTo>
                  <a:lnTo>
                    <a:pt x="564" y="52"/>
                  </a:lnTo>
                  <a:lnTo>
                    <a:pt x="565" y="52"/>
                  </a:lnTo>
                  <a:lnTo>
                    <a:pt x="563" y="55"/>
                  </a:lnTo>
                  <a:lnTo>
                    <a:pt x="563" y="57"/>
                  </a:lnTo>
                  <a:lnTo>
                    <a:pt x="562" y="57"/>
                  </a:lnTo>
                  <a:lnTo>
                    <a:pt x="563" y="57"/>
                  </a:lnTo>
                  <a:lnTo>
                    <a:pt x="562" y="57"/>
                  </a:lnTo>
                  <a:lnTo>
                    <a:pt x="562" y="58"/>
                  </a:lnTo>
                  <a:lnTo>
                    <a:pt x="563" y="58"/>
                  </a:lnTo>
                  <a:lnTo>
                    <a:pt x="564" y="58"/>
                  </a:lnTo>
                  <a:lnTo>
                    <a:pt x="565" y="59"/>
                  </a:lnTo>
                  <a:lnTo>
                    <a:pt x="566" y="60"/>
                  </a:lnTo>
                  <a:lnTo>
                    <a:pt x="566" y="61"/>
                  </a:lnTo>
                  <a:lnTo>
                    <a:pt x="566" y="63"/>
                  </a:lnTo>
                  <a:lnTo>
                    <a:pt x="568" y="63"/>
                  </a:lnTo>
                  <a:lnTo>
                    <a:pt x="569" y="63"/>
                  </a:lnTo>
                  <a:lnTo>
                    <a:pt x="569" y="64"/>
                  </a:lnTo>
                  <a:lnTo>
                    <a:pt x="569" y="65"/>
                  </a:lnTo>
                  <a:lnTo>
                    <a:pt x="568" y="66"/>
                  </a:lnTo>
                  <a:lnTo>
                    <a:pt x="568" y="67"/>
                  </a:lnTo>
                  <a:lnTo>
                    <a:pt x="568" y="68"/>
                  </a:lnTo>
                  <a:lnTo>
                    <a:pt x="569" y="68"/>
                  </a:lnTo>
                  <a:lnTo>
                    <a:pt x="570" y="68"/>
                  </a:lnTo>
                  <a:lnTo>
                    <a:pt x="571" y="68"/>
                  </a:lnTo>
                  <a:lnTo>
                    <a:pt x="570" y="70"/>
                  </a:lnTo>
                  <a:lnTo>
                    <a:pt x="571" y="71"/>
                  </a:lnTo>
                  <a:lnTo>
                    <a:pt x="570" y="73"/>
                  </a:lnTo>
                  <a:lnTo>
                    <a:pt x="571" y="76"/>
                  </a:lnTo>
                  <a:lnTo>
                    <a:pt x="571" y="78"/>
                  </a:lnTo>
                  <a:lnTo>
                    <a:pt x="572" y="79"/>
                  </a:lnTo>
                  <a:lnTo>
                    <a:pt x="572" y="80"/>
                  </a:lnTo>
                  <a:lnTo>
                    <a:pt x="572" y="81"/>
                  </a:lnTo>
                  <a:lnTo>
                    <a:pt x="572" y="83"/>
                  </a:lnTo>
                  <a:lnTo>
                    <a:pt x="571" y="84"/>
                  </a:lnTo>
                  <a:lnTo>
                    <a:pt x="571" y="85"/>
                  </a:lnTo>
                  <a:lnTo>
                    <a:pt x="571" y="86"/>
                  </a:lnTo>
                  <a:lnTo>
                    <a:pt x="571" y="86"/>
                  </a:lnTo>
                  <a:lnTo>
                    <a:pt x="572" y="87"/>
                  </a:lnTo>
                  <a:lnTo>
                    <a:pt x="572" y="89"/>
                  </a:lnTo>
                  <a:lnTo>
                    <a:pt x="572" y="90"/>
                  </a:lnTo>
                  <a:lnTo>
                    <a:pt x="574" y="90"/>
                  </a:lnTo>
                  <a:lnTo>
                    <a:pt x="574" y="91"/>
                  </a:lnTo>
                  <a:lnTo>
                    <a:pt x="575" y="92"/>
                  </a:lnTo>
                  <a:lnTo>
                    <a:pt x="575" y="94"/>
                  </a:lnTo>
                  <a:lnTo>
                    <a:pt x="575" y="97"/>
                  </a:lnTo>
                  <a:lnTo>
                    <a:pt x="576" y="98"/>
                  </a:lnTo>
                  <a:lnTo>
                    <a:pt x="576" y="99"/>
                  </a:lnTo>
                  <a:lnTo>
                    <a:pt x="577" y="99"/>
                  </a:lnTo>
                  <a:lnTo>
                    <a:pt x="578" y="99"/>
                  </a:lnTo>
                  <a:lnTo>
                    <a:pt x="578" y="100"/>
                  </a:lnTo>
                  <a:lnTo>
                    <a:pt x="579" y="100"/>
                  </a:lnTo>
                  <a:lnTo>
                    <a:pt x="581" y="99"/>
                  </a:lnTo>
                  <a:lnTo>
                    <a:pt x="582" y="99"/>
                  </a:lnTo>
                  <a:lnTo>
                    <a:pt x="582" y="98"/>
                  </a:lnTo>
                  <a:lnTo>
                    <a:pt x="583" y="98"/>
                  </a:lnTo>
                  <a:lnTo>
                    <a:pt x="583" y="97"/>
                  </a:lnTo>
                  <a:lnTo>
                    <a:pt x="583" y="97"/>
                  </a:lnTo>
                  <a:lnTo>
                    <a:pt x="583" y="96"/>
                  </a:lnTo>
                  <a:lnTo>
                    <a:pt x="584" y="96"/>
                  </a:lnTo>
                  <a:lnTo>
                    <a:pt x="585" y="97"/>
                  </a:lnTo>
                  <a:lnTo>
                    <a:pt x="588" y="96"/>
                  </a:lnTo>
                  <a:lnTo>
                    <a:pt x="588" y="94"/>
                  </a:lnTo>
                  <a:lnTo>
                    <a:pt x="588" y="93"/>
                  </a:lnTo>
                  <a:lnTo>
                    <a:pt x="589" y="93"/>
                  </a:lnTo>
                  <a:lnTo>
                    <a:pt x="589" y="94"/>
                  </a:lnTo>
                  <a:lnTo>
                    <a:pt x="590" y="94"/>
                  </a:lnTo>
                  <a:lnTo>
                    <a:pt x="590" y="96"/>
                  </a:lnTo>
                  <a:lnTo>
                    <a:pt x="590" y="97"/>
                  </a:lnTo>
                  <a:lnTo>
                    <a:pt x="590" y="98"/>
                  </a:lnTo>
                  <a:lnTo>
                    <a:pt x="591" y="97"/>
                  </a:lnTo>
                  <a:lnTo>
                    <a:pt x="591" y="98"/>
                  </a:lnTo>
                  <a:lnTo>
                    <a:pt x="591" y="99"/>
                  </a:lnTo>
                  <a:lnTo>
                    <a:pt x="591" y="100"/>
                  </a:lnTo>
                  <a:lnTo>
                    <a:pt x="592" y="102"/>
                  </a:lnTo>
                  <a:lnTo>
                    <a:pt x="594" y="102"/>
                  </a:lnTo>
                  <a:lnTo>
                    <a:pt x="595" y="103"/>
                  </a:lnTo>
                  <a:lnTo>
                    <a:pt x="596" y="103"/>
                  </a:lnTo>
                  <a:lnTo>
                    <a:pt x="597" y="103"/>
                  </a:lnTo>
                  <a:lnTo>
                    <a:pt x="597" y="104"/>
                  </a:lnTo>
                  <a:lnTo>
                    <a:pt x="597" y="105"/>
                  </a:lnTo>
                  <a:lnTo>
                    <a:pt x="598" y="106"/>
                  </a:lnTo>
                  <a:lnTo>
                    <a:pt x="600" y="106"/>
                  </a:lnTo>
                  <a:lnTo>
                    <a:pt x="601" y="106"/>
                  </a:lnTo>
                  <a:lnTo>
                    <a:pt x="602" y="108"/>
                  </a:lnTo>
                  <a:lnTo>
                    <a:pt x="602" y="106"/>
                  </a:lnTo>
                  <a:lnTo>
                    <a:pt x="603" y="106"/>
                  </a:lnTo>
                  <a:lnTo>
                    <a:pt x="603" y="108"/>
                  </a:lnTo>
                  <a:lnTo>
                    <a:pt x="604" y="109"/>
                  </a:lnTo>
                  <a:lnTo>
                    <a:pt x="605" y="109"/>
                  </a:lnTo>
                  <a:lnTo>
                    <a:pt x="605" y="110"/>
                  </a:lnTo>
                  <a:lnTo>
                    <a:pt x="603" y="112"/>
                  </a:lnTo>
                  <a:lnTo>
                    <a:pt x="603" y="113"/>
                  </a:lnTo>
                  <a:lnTo>
                    <a:pt x="603" y="115"/>
                  </a:lnTo>
                  <a:lnTo>
                    <a:pt x="603" y="115"/>
                  </a:lnTo>
                  <a:lnTo>
                    <a:pt x="604" y="115"/>
                  </a:lnTo>
                  <a:lnTo>
                    <a:pt x="604" y="115"/>
                  </a:lnTo>
                  <a:lnTo>
                    <a:pt x="605" y="115"/>
                  </a:lnTo>
                  <a:lnTo>
                    <a:pt x="605" y="115"/>
                  </a:lnTo>
                  <a:lnTo>
                    <a:pt x="604" y="115"/>
                  </a:lnTo>
                  <a:lnTo>
                    <a:pt x="604" y="116"/>
                  </a:lnTo>
                  <a:lnTo>
                    <a:pt x="604" y="117"/>
                  </a:lnTo>
                  <a:lnTo>
                    <a:pt x="603" y="117"/>
                  </a:lnTo>
                  <a:lnTo>
                    <a:pt x="603" y="118"/>
                  </a:lnTo>
                  <a:lnTo>
                    <a:pt x="604" y="118"/>
                  </a:lnTo>
                  <a:lnTo>
                    <a:pt x="604" y="119"/>
                  </a:lnTo>
                  <a:lnTo>
                    <a:pt x="603" y="119"/>
                  </a:lnTo>
                  <a:lnTo>
                    <a:pt x="604" y="119"/>
                  </a:lnTo>
                  <a:lnTo>
                    <a:pt x="604" y="121"/>
                  </a:lnTo>
                  <a:lnTo>
                    <a:pt x="604" y="122"/>
                  </a:lnTo>
                  <a:lnTo>
                    <a:pt x="605" y="124"/>
                  </a:lnTo>
                  <a:lnTo>
                    <a:pt x="605" y="125"/>
                  </a:lnTo>
                  <a:lnTo>
                    <a:pt x="605" y="126"/>
                  </a:lnTo>
                  <a:lnTo>
                    <a:pt x="605" y="128"/>
                  </a:lnTo>
                  <a:lnTo>
                    <a:pt x="607" y="129"/>
                  </a:lnTo>
                  <a:lnTo>
                    <a:pt x="607" y="130"/>
                  </a:lnTo>
                  <a:lnTo>
                    <a:pt x="608" y="130"/>
                  </a:lnTo>
                  <a:lnTo>
                    <a:pt x="608" y="131"/>
                  </a:lnTo>
                  <a:lnTo>
                    <a:pt x="607" y="132"/>
                  </a:lnTo>
                  <a:lnTo>
                    <a:pt x="607" y="134"/>
                  </a:lnTo>
                  <a:lnTo>
                    <a:pt x="608" y="134"/>
                  </a:lnTo>
                  <a:lnTo>
                    <a:pt x="608" y="135"/>
                  </a:lnTo>
                  <a:lnTo>
                    <a:pt x="607" y="136"/>
                  </a:lnTo>
                  <a:lnTo>
                    <a:pt x="607" y="137"/>
                  </a:lnTo>
                  <a:lnTo>
                    <a:pt x="607" y="138"/>
                  </a:lnTo>
                  <a:lnTo>
                    <a:pt x="607" y="139"/>
                  </a:lnTo>
                  <a:lnTo>
                    <a:pt x="607" y="138"/>
                  </a:lnTo>
                  <a:lnTo>
                    <a:pt x="608" y="139"/>
                  </a:lnTo>
                  <a:lnTo>
                    <a:pt x="609" y="141"/>
                  </a:lnTo>
                  <a:lnTo>
                    <a:pt x="609" y="142"/>
                  </a:lnTo>
                  <a:lnTo>
                    <a:pt x="609" y="143"/>
                  </a:lnTo>
                  <a:lnTo>
                    <a:pt x="610" y="143"/>
                  </a:lnTo>
                  <a:lnTo>
                    <a:pt x="610" y="143"/>
                  </a:lnTo>
                  <a:lnTo>
                    <a:pt x="611" y="143"/>
                  </a:lnTo>
                  <a:lnTo>
                    <a:pt x="611" y="144"/>
                  </a:lnTo>
                  <a:lnTo>
                    <a:pt x="611" y="144"/>
                  </a:lnTo>
                  <a:lnTo>
                    <a:pt x="611" y="145"/>
                  </a:lnTo>
                  <a:lnTo>
                    <a:pt x="613" y="145"/>
                  </a:lnTo>
                  <a:lnTo>
                    <a:pt x="613" y="147"/>
                  </a:lnTo>
                  <a:lnTo>
                    <a:pt x="611" y="147"/>
                  </a:lnTo>
                  <a:lnTo>
                    <a:pt x="613" y="148"/>
                  </a:lnTo>
                  <a:lnTo>
                    <a:pt x="613" y="147"/>
                  </a:lnTo>
                  <a:lnTo>
                    <a:pt x="614" y="147"/>
                  </a:lnTo>
                  <a:lnTo>
                    <a:pt x="614" y="145"/>
                  </a:lnTo>
                  <a:lnTo>
                    <a:pt x="614" y="147"/>
                  </a:lnTo>
                  <a:lnTo>
                    <a:pt x="615" y="147"/>
                  </a:lnTo>
                  <a:lnTo>
                    <a:pt x="615" y="145"/>
                  </a:lnTo>
                  <a:lnTo>
                    <a:pt x="616" y="145"/>
                  </a:lnTo>
                  <a:lnTo>
                    <a:pt x="616" y="147"/>
                  </a:lnTo>
                  <a:lnTo>
                    <a:pt x="615" y="147"/>
                  </a:lnTo>
                  <a:lnTo>
                    <a:pt x="616" y="147"/>
                  </a:lnTo>
                  <a:lnTo>
                    <a:pt x="615" y="148"/>
                  </a:lnTo>
                  <a:lnTo>
                    <a:pt x="615" y="149"/>
                  </a:lnTo>
                  <a:lnTo>
                    <a:pt x="615" y="150"/>
                  </a:lnTo>
                  <a:lnTo>
                    <a:pt x="616" y="151"/>
                  </a:lnTo>
                  <a:lnTo>
                    <a:pt x="616" y="152"/>
                  </a:lnTo>
                  <a:lnTo>
                    <a:pt x="616" y="154"/>
                  </a:lnTo>
                  <a:lnTo>
                    <a:pt x="617" y="155"/>
                  </a:lnTo>
                  <a:lnTo>
                    <a:pt x="617" y="156"/>
                  </a:lnTo>
                  <a:lnTo>
                    <a:pt x="618" y="156"/>
                  </a:lnTo>
                  <a:lnTo>
                    <a:pt x="618" y="157"/>
                  </a:lnTo>
                  <a:lnTo>
                    <a:pt x="618" y="158"/>
                  </a:lnTo>
                  <a:lnTo>
                    <a:pt x="618" y="160"/>
                  </a:lnTo>
                  <a:lnTo>
                    <a:pt x="620" y="161"/>
                  </a:lnTo>
                  <a:lnTo>
                    <a:pt x="620" y="162"/>
                  </a:lnTo>
                  <a:lnTo>
                    <a:pt x="618" y="162"/>
                  </a:lnTo>
                  <a:lnTo>
                    <a:pt x="618" y="163"/>
                  </a:lnTo>
                  <a:lnTo>
                    <a:pt x="618" y="164"/>
                  </a:lnTo>
                  <a:lnTo>
                    <a:pt x="618" y="165"/>
                  </a:lnTo>
                  <a:lnTo>
                    <a:pt x="618" y="167"/>
                  </a:lnTo>
                  <a:lnTo>
                    <a:pt x="618" y="168"/>
                  </a:lnTo>
                  <a:lnTo>
                    <a:pt x="618" y="169"/>
                  </a:lnTo>
                  <a:lnTo>
                    <a:pt x="617" y="170"/>
                  </a:lnTo>
                  <a:lnTo>
                    <a:pt x="617" y="171"/>
                  </a:lnTo>
                  <a:lnTo>
                    <a:pt x="617" y="171"/>
                  </a:lnTo>
                  <a:lnTo>
                    <a:pt x="617" y="173"/>
                  </a:lnTo>
                  <a:lnTo>
                    <a:pt x="618" y="175"/>
                  </a:lnTo>
                  <a:lnTo>
                    <a:pt x="620" y="175"/>
                  </a:lnTo>
                  <a:lnTo>
                    <a:pt x="621" y="175"/>
                  </a:lnTo>
                  <a:lnTo>
                    <a:pt x="621" y="176"/>
                  </a:lnTo>
                  <a:lnTo>
                    <a:pt x="621" y="177"/>
                  </a:lnTo>
                  <a:lnTo>
                    <a:pt x="621" y="178"/>
                  </a:lnTo>
                  <a:lnTo>
                    <a:pt x="622" y="178"/>
                  </a:lnTo>
                  <a:lnTo>
                    <a:pt x="623" y="178"/>
                  </a:lnTo>
                  <a:lnTo>
                    <a:pt x="623" y="180"/>
                  </a:lnTo>
                  <a:lnTo>
                    <a:pt x="623" y="181"/>
                  </a:lnTo>
                  <a:lnTo>
                    <a:pt x="622" y="182"/>
                  </a:lnTo>
                  <a:lnTo>
                    <a:pt x="622" y="184"/>
                  </a:lnTo>
                  <a:lnTo>
                    <a:pt x="622" y="186"/>
                  </a:lnTo>
                  <a:lnTo>
                    <a:pt x="622" y="187"/>
                  </a:lnTo>
                  <a:lnTo>
                    <a:pt x="623" y="187"/>
                  </a:lnTo>
                  <a:lnTo>
                    <a:pt x="624" y="188"/>
                  </a:lnTo>
                  <a:lnTo>
                    <a:pt x="624" y="189"/>
                  </a:lnTo>
                  <a:lnTo>
                    <a:pt x="626" y="189"/>
                  </a:lnTo>
                  <a:lnTo>
                    <a:pt x="626" y="190"/>
                  </a:lnTo>
                  <a:lnTo>
                    <a:pt x="627" y="190"/>
                  </a:lnTo>
                  <a:lnTo>
                    <a:pt x="628" y="190"/>
                  </a:lnTo>
                  <a:lnTo>
                    <a:pt x="628" y="191"/>
                  </a:lnTo>
                  <a:lnTo>
                    <a:pt x="629" y="191"/>
                  </a:lnTo>
                  <a:lnTo>
                    <a:pt x="630" y="191"/>
                  </a:lnTo>
                  <a:lnTo>
                    <a:pt x="631" y="191"/>
                  </a:lnTo>
                  <a:lnTo>
                    <a:pt x="631" y="193"/>
                  </a:lnTo>
                  <a:lnTo>
                    <a:pt x="633" y="193"/>
                  </a:lnTo>
                  <a:lnTo>
                    <a:pt x="633" y="194"/>
                  </a:lnTo>
                  <a:lnTo>
                    <a:pt x="634" y="194"/>
                  </a:lnTo>
                  <a:lnTo>
                    <a:pt x="635" y="194"/>
                  </a:lnTo>
                  <a:lnTo>
                    <a:pt x="636" y="194"/>
                  </a:lnTo>
                  <a:lnTo>
                    <a:pt x="636" y="193"/>
                  </a:lnTo>
                  <a:lnTo>
                    <a:pt x="636" y="191"/>
                  </a:lnTo>
                  <a:lnTo>
                    <a:pt x="637" y="193"/>
                  </a:lnTo>
                  <a:lnTo>
                    <a:pt x="637" y="194"/>
                  </a:lnTo>
                  <a:lnTo>
                    <a:pt x="637" y="195"/>
                  </a:lnTo>
                  <a:lnTo>
                    <a:pt x="639" y="196"/>
                  </a:lnTo>
                  <a:lnTo>
                    <a:pt x="640" y="196"/>
                  </a:lnTo>
                  <a:lnTo>
                    <a:pt x="640" y="196"/>
                  </a:lnTo>
                  <a:lnTo>
                    <a:pt x="641" y="196"/>
                  </a:lnTo>
                  <a:lnTo>
                    <a:pt x="643" y="196"/>
                  </a:lnTo>
                  <a:lnTo>
                    <a:pt x="643" y="195"/>
                  </a:lnTo>
                  <a:lnTo>
                    <a:pt x="642" y="195"/>
                  </a:lnTo>
                  <a:lnTo>
                    <a:pt x="643" y="194"/>
                  </a:lnTo>
                  <a:lnTo>
                    <a:pt x="643" y="195"/>
                  </a:lnTo>
                  <a:lnTo>
                    <a:pt x="644" y="197"/>
                  </a:lnTo>
                  <a:lnTo>
                    <a:pt x="646" y="199"/>
                  </a:lnTo>
                  <a:lnTo>
                    <a:pt x="646" y="200"/>
                  </a:lnTo>
                  <a:lnTo>
                    <a:pt x="646" y="200"/>
                  </a:lnTo>
                  <a:lnTo>
                    <a:pt x="647" y="200"/>
                  </a:lnTo>
                  <a:lnTo>
                    <a:pt x="647" y="201"/>
                  </a:lnTo>
                  <a:lnTo>
                    <a:pt x="646" y="201"/>
                  </a:lnTo>
                  <a:lnTo>
                    <a:pt x="647" y="202"/>
                  </a:lnTo>
                  <a:lnTo>
                    <a:pt x="648" y="205"/>
                  </a:lnTo>
                  <a:lnTo>
                    <a:pt x="649" y="205"/>
                  </a:lnTo>
                  <a:lnTo>
                    <a:pt x="650" y="205"/>
                  </a:lnTo>
                  <a:lnTo>
                    <a:pt x="649" y="203"/>
                  </a:lnTo>
                  <a:lnTo>
                    <a:pt x="649" y="202"/>
                  </a:lnTo>
                  <a:lnTo>
                    <a:pt x="649" y="201"/>
                  </a:lnTo>
                  <a:lnTo>
                    <a:pt x="650" y="202"/>
                  </a:lnTo>
                  <a:lnTo>
                    <a:pt x="652" y="202"/>
                  </a:lnTo>
                  <a:lnTo>
                    <a:pt x="652" y="203"/>
                  </a:lnTo>
                  <a:lnTo>
                    <a:pt x="652" y="205"/>
                  </a:lnTo>
                  <a:lnTo>
                    <a:pt x="653" y="205"/>
                  </a:lnTo>
                  <a:lnTo>
                    <a:pt x="653" y="206"/>
                  </a:lnTo>
                  <a:lnTo>
                    <a:pt x="654" y="206"/>
                  </a:lnTo>
                  <a:lnTo>
                    <a:pt x="655" y="206"/>
                  </a:lnTo>
                  <a:lnTo>
                    <a:pt x="655" y="205"/>
                  </a:lnTo>
                  <a:lnTo>
                    <a:pt x="655" y="206"/>
                  </a:lnTo>
                  <a:lnTo>
                    <a:pt x="656" y="205"/>
                  </a:lnTo>
                  <a:lnTo>
                    <a:pt x="656" y="206"/>
                  </a:lnTo>
                  <a:lnTo>
                    <a:pt x="657" y="206"/>
                  </a:lnTo>
                  <a:lnTo>
                    <a:pt x="659" y="207"/>
                  </a:lnTo>
                  <a:lnTo>
                    <a:pt x="660" y="207"/>
                  </a:lnTo>
                  <a:lnTo>
                    <a:pt x="660" y="208"/>
                  </a:lnTo>
                  <a:lnTo>
                    <a:pt x="660" y="209"/>
                  </a:lnTo>
                  <a:lnTo>
                    <a:pt x="661" y="210"/>
                  </a:lnTo>
                  <a:lnTo>
                    <a:pt x="662" y="210"/>
                  </a:lnTo>
                  <a:lnTo>
                    <a:pt x="662" y="212"/>
                  </a:lnTo>
                  <a:lnTo>
                    <a:pt x="663" y="212"/>
                  </a:lnTo>
                  <a:lnTo>
                    <a:pt x="662" y="210"/>
                  </a:lnTo>
                  <a:lnTo>
                    <a:pt x="663" y="210"/>
                  </a:lnTo>
                  <a:lnTo>
                    <a:pt x="663" y="209"/>
                  </a:lnTo>
                  <a:lnTo>
                    <a:pt x="665" y="209"/>
                  </a:lnTo>
                  <a:lnTo>
                    <a:pt x="666" y="208"/>
                  </a:lnTo>
                  <a:lnTo>
                    <a:pt x="666" y="209"/>
                  </a:lnTo>
                  <a:lnTo>
                    <a:pt x="666" y="210"/>
                  </a:lnTo>
                  <a:lnTo>
                    <a:pt x="666" y="212"/>
                  </a:lnTo>
                  <a:lnTo>
                    <a:pt x="667" y="212"/>
                  </a:lnTo>
                  <a:lnTo>
                    <a:pt x="667" y="210"/>
                  </a:lnTo>
                  <a:lnTo>
                    <a:pt x="667" y="212"/>
                  </a:lnTo>
                  <a:lnTo>
                    <a:pt x="668" y="212"/>
                  </a:lnTo>
                  <a:lnTo>
                    <a:pt x="667" y="212"/>
                  </a:lnTo>
                  <a:lnTo>
                    <a:pt x="668" y="213"/>
                  </a:lnTo>
                  <a:lnTo>
                    <a:pt x="668" y="213"/>
                  </a:lnTo>
                  <a:lnTo>
                    <a:pt x="669" y="213"/>
                  </a:lnTo>
                  <a:lnTo>
                    <a:pt x="668" y="214"/>
                  </a:lnTo>
                  <a:lnTo>
                    <a:pt x="669" y="214"/>
                  </a:lnTo>
                  <a:lnTo>
                    <a:pt x="669" y="215"/>
                  </a:lnTo>
                  <a:lnTo>
                    <a:pt x="669" y="216"/>
                  </a:lnTo>
                  <a:lnTo>
                    <a:pt x="670" y="216"/>
                  </a:lnTo>
                  <a:lnTo>
                    <a:pt x="672" y="218"/>
                  </a:lnTo>
                  <a:lnTo>
                    <a:pt x="670" y="218"/>
                  </a:lnTo>
                  <a:lnTo>
                    <a:pt x="672" y="219"/>
                  </a:lnTo>
                  <a:lnTo>
                    <a:pt x="670" y="219"/>
                  </a:lnTo>
                  <a:lnTo>
                    <a:pt x="669" y="219"/>
                  </a:lnTo>
                  <a:lnTo>
                    <a:pt x="669" y="218"/>
                  </a:lnTo>
                  <a:lnTo>
                    <a:pt x="669" y="216"/>
                  </a:lnTo>
                  <a:lnTo>
                    <a:pt x="668" y="216"/>
                  </a:lnTo>
                  <a:lnTo>
                    <a:pt x="668" y="218"/>
                  </a:lnTo>
                  <a:lnTo>
                    <a:pt x="668" y="218"/>
                  </a:lnTo>
                  <a:lnTo>
                    <a:pt x="668" y="216"/>
                  </a:lnTo>
                  <a:lnTo>
                    <a:pt x="668" y="218"/>
                  </a:lnTo>
                  <a:lnTo>
                    <a:pt x="668" y="219"/>
                  </a:lnTo>
                  <a:lnTo>
                    <a:pt x="667" y="219"/>
                  </a:lnTo>
                  <a:lnTo>
                    <a:pt x="667" y="220"/>
                  </a:lnTo>
                  <a:lnTo>
                    <a:pt x="668" y="220"/>
                  </a:lnTo>
                  <a:lnTo>
                    <a:pt x="668" y="221"/>
                  </a:lnTo>
                  <a:lnTo>
                    <a:pt x="668" y="222"/>
                  </a:lnTo>
                  <a:lnTo>
                    <a:pt x="668" y="222"/>
                  </a:lnTo>
                  <a:lnTo>
                    <a:pt x="668" y="223"/>
                  </a:lnTo>
                  <a:lnTo>
                    <a:pt x="669" y="223"/>
                  </a:lnTo>
                  <a:lnTo>
                    <a:pt x="669" y="225"/>
                  </a:lnTo>
                  <a:lnTo>
                    <a:pt x="669" y="226"/>
                  </a:lnTo>
                  <a:lnTo>
                    <a:pt x="670" y="225"/>
                  </a:lnTo>
                  <a:lnTo>
                    <a:pt x="670" y="226"/>
                  </a:lnTo>
                  <a:lnTo>
                    <a:pt x="672" y="226"/>
                  </a:lnTo>
                  <a:lnTo>
                    <a:pt x="673" y="226"/>
                  </a:lnTo>
                  <a:lnTo>
                    <a:pt x="674" y="226"/>
                  </a:lnTo>
                  <a:lnTo>
                    <a:pt x="674" y="227"/>
                  </a:lnTo>
                  <a:lnTo>
                    <a:pt x="673" y="227"/>
                  </a:lnTo>
                  <a:lnTo>
                    <a:pt x="673" y="228"/>
                  </a:lnTo>
                  <a:lnTo>
                    <a:pt x="674" y="228"/>
                  </a:lnTo>
                  <a:lnTo>
                    <a:pt x="675" y="228"/>
                  </a:lnTo>
                  <a:lnTo>
                    <a:pt x="676" y="228"/>
                  </a:lnTo>
                  <a:lnTo>
                    <a:pt x="676" y="228"/>
                  </a:lnTo>
                  <a:lnTo>
                    <a:pt x="678" y="229"/>
                  </a:lnTo>
                  <a:lnTo>
                    <a:pt x="676" y="231"/>
                  </a:lnTo>
                  <a:lnTo>
                    <a:pt x="676" y="232"/>
                  </a:lnTo>
                  <a:lnTo>
                    <a:pt x="678" y="233"/>
                  </a:lnTo>
                  <a:lnTo>
                    <a:pt x="679" y="233"/>
                  </a:lnTo>
                  <a:lnTo>
                    <a:pt x="679" y="234"/>
                  </a:lnTo>
                  <a:lnTo>
                    <a:pt x="679" y="235"/>
                  </a:lnTo>
                  <a:lnTo>
                    <a:pt x="679" y="236"/>
                  </a:lnTo>
                  <a:lnTo>
                    <a:pt x="679" y="238"/>
                  </a:lnTo>
                  <a:lnTo>
                    <a:pt x="680" y="238"/>
                  </a:lnTo>
                  <a:lnTo>
                    <a:pt x="680" y="239"/>
                  </a:lnTo>
                  <a:lnTo>
                    <a:pt x="681" y="239"/>
                  </a:lnTo>
                  <a:lnTo>
                    <a:pt x="682" y="239"/>
                  </a:lnTo>
                  <a:lnTo>
                    <a:pt x="682" y="238"/>
                  </a:lnTo>
                  <a:lnTo>
                    <a:pt x="682" y="239"/>
                  </a:lnTo>
                  <a:lnTo>
                    <a:pt x="681" y="240"/>
                  </a:lnTo>
                  <a:lnTo>
                    <a:pt x="681" y="241"/>
                  </a:lnTo>
                  <a:lnTo>
                    <a:pt x="682" y="242"/>
                  </a:lnTo>
                  <a:lnTo>
                    <a:pt x="681" y="242"/>
                  </a:lnTo>
                  <a:lnTo>
                    <a:pt x="681" y="244"/>
                  </a:lnTo>
                  <a:lnTo>
                    <a:pt x="681" y="245"/>
                  </a:lnTo>
                  <a:lnTo>
                    <a:pt x="682" y="245"/>
                  </a:lnTo>
                  <a:lnTo>
                    <a:pt x="682" y="246"/>
                  </a:lnTo>
                  <a:lnTo>
                    <a:pt x="682" y="247"/>
                  </a:lnTo>
                  <a:lnTo>
                    <a:pt x="682" y="248"/>
                  </a:lnTo>
                  <a:lnTo>
                    <a:pt x="682" y="249"/>
                  </a:lnTo>
                  <a:lnTo>
                    <a:pt x="683" y="249"/>
                  </a:lnTo>
                  <a:lnTo>
                    <a:pt x="683" y="252"/>
                  </a:lnTo>
                  <a:lnTo>
                    <a:pt x="683" y="253"/>
                  </a:lnTo>
                  <a:lnTo>
                    <a:pt x="685" y="253"/>
                  </a:lnTo>
                  <a:lnTo>
                    <a:pt x="683" y="254"/>
                  </a:lnTo>
                  <a:lnTo>
                    <a:pt x="685" y="254"/>
                  </a:lnTo>
                  <a:lnTo>
                    <a:pt x="686" y="254"/>
                  </a:lnTo>
                  <a:lnTo>
                    <a:pt x="686" y="255"/>
                  </a:lnTo>
                  <a:lnTo>
                    <a:pt x="686" y="257"/>
                  </a:lnTo>
                  <a:lnTo>
                    <a:pt x="686" y="257"/>
                  </a:lnTo>
                  <a:lnTo>
                    <a:pt x="687" y="257"/>
                  </a:lnTo>
                  <a:lnTo>
                    <a:pt x="688" y="257"/>
                  </a:lnTo>
                  <a:lnTo>
                    <a:pt x="688" y="255"/>
                  </a:lnTo>
                  <a:lnTo>
                    <a:pt x="688" y="257"/>
                  </a:lnTo>
                  <a:lnTo>
                    <a:pt x="689" y="257"/>
                  </a:lnTo>
                  <a:lnTo>
                    <a:pt x="689" y="257"/>
                  </a:lnTo>
                  <a:lnTo>
                    <a:pt x="692" y="258"/>
                  </a:lnTo>
                  <a:lnTo>
                    <a:pt x="692" y="259"/>
                  </a:lnTo>
                  <a:lnTo>
                    <a:pt x="692" y="260"/>
                  </a:lnTo>
                  <a:lnTo>
                    <a:pt x="693" y="260"/>
                  </a:lnTo>
                  <a:lnTo>
                    <a:pt x="693" y="259"/>
                  </a:lnTo>
                  <a:lnTo>
                    <a:pt x="692" y="257"/>
                  </a:lnTo>
                  <a:lnTo>
                    <a:pt x="691" y="255"/>
                  </a:lnTo>
                  <a:lnTo>
                    <a:pt x="691" y="254"/>
                  </a:lnTo>
                  <a:lnTo>
                    <a:pt x="691" y="253"/>
                  </a:lnTo>
                  <a:lnTo>
                    <a:pt x="692" y="253"/>
                  </a:lnTo>
                  <a:lnTo>
                    <a:pt x="692" y="252"/>
                  </a:lnTo>
                  <a:lnTo>
                    <a:pt x="693" y="251"/>
                  </a:lnTo>
                  <a:lnTo>
                    <a:pt x="694" y="252"/>
                  </a:lnTo>
                  <a:lnTo>
                    <a:pt x="694" y="253"/>
                  </a:lnTo>
                  <a:lnTo>
                    <a:pt x="695" y="253"/>
                  </a:lnTo>
                  <a:lnTo>
                    <a:pt x="695" y="254"/>
                  </a:lnTo>
                  <a:lnTo>
                    <a:pt x="695" y="255"/>
                  </a:lnTo>
                  <a:lnTo>
                    <a:pt x="696" y="257"/>
                  </a:lnTo>
                  <a:lnTo>
                    <a:pt x="696" y="257"/>
                  </a:lnTo>
                  <a:lnTo>
                    <a:pt x="698" y="257"/>
                  </a:lnTo>
                  <a:lnTo>
                    <a:pt x="699" y="257"/>
                  </a:lnTo>
                  <a:lnTo>
                    <a:pt x="699" y="258"/>
                  </a:lnTo>
                  <a:lnTo>
                    <a:pt x="700" y="258"/>
                  </a:lnTo>
                  <a:lnTo>
                    <a:pt x="701" y="258"/>
                  </a:lnTo>
                  <a:lnTo>
                    <a:pt x="702" y="260"/>
                  </a:lnTo>
                  <a:lnTo>
                    <a:pt x="702" y="259"/>
                  </a:lnTo>
                  <a:lnTo>
                    <a:pt x="702" y="258"/>
                  </a:lnTo>
                  <a:lnTo>
                    <a:pt x="701" y="257"/>
                  </a:lnTo>
                  <a:lnTo>
                    <a:pt x="701" y="257"/>
                  </a:lnTo>
                  <a:lnTo>
                    <a:pt x="701" y="255"/>
                  </a:lnTo>
                  <a:lnTo>
                    <a:pt x="702" y="254"/>
                  </a:lnTo>
                  <a:lnTo>
                    <a:pt x="702" y="255"/>
                  </a:lnTo>
                  <a:lnTo>
                    <a:pt x="704" y="255"/>
                  </a:lnTo>
                  <a:lnTo>
                    <a:pt x="704" y="257"/>
                  </a:lnTo>
                  <a:lnTo>
                    <a:pt x="702" y="257"/>
                  </a:lnTo>
                  <a:lnTo>
                    <a:pt x="704" y="257"/>
                  </a:lnTo>
                  <a:lnTo>
                    <a:pt x="704" y="255"/>
                  </a:lnTo>
                  <a:lnTo>
                    <a:pt x="705" y="257"/>
                  </a:lnTo>
                  <a:lnTo>
                    <a:pt x="705" y="257"/>
                  </a:lnTo>
                  <a:lnTo>
                    <a:pt x="706" y="257"/>
                  </a:lnTo>
                  <a:lnTo>
                    <a:pt x="705" y="258"/>
                  </a:lnTo>
                  <a:lnTo>
                    <a:pt x="704" y="258"/>
                  </a:lnTo>
                  <a:lnTo>
                    <a:pt x="705" y="258"/>
                  </a:lnTo>
                  <a:lnTo>
                    <a:pt x="704" y="259"/>
                  </a:lnTo>
                  <a:lnTo>
                    <a:pt x="705" y="259"/>
                  </a:lnTo>
                  <a:lnTo>
                    <a:pt x="705" y="260"/>
                  </a:lnTo>
                  <a:lnTo>
                    <a:pt x="706" y="260"/>
                  </a:lnTo>
                  <a:lnTo>
                    <a:pt x="706" y="259"/>
                  </a:lnTo>
                  <a:lnTo>
                    <a:pt x="706" y="258"/>
                  </a:lnTo>
                  <a:lnTo>
                    <a:pt x="706" y="259"/>
                  </a:lnTo>
                  <a:lnTo>
                    <a:pt x="706" y="260"/>
                  </a:lnTo>
                  <a:lnTo>
                    <a:pt x="707" y="261"/>
                  </a:lnTo>
                  <a:lnTo>
                    <a:pt x="707" y="262"/>
                  </a:lnTo>
                  <a:lnTo>
                    <a:pt x="706" y="264"/>
                  </a:lnTo>
                  <a:lnTo>
                    <a:pt x="706" y="265"/>
                  </a:lnTo>
                  <a:lnTo>
                    <a:pt x="706" y="266"/>
                  </a:lnTo>
                  <a:lnTo>
                    <a:pt x="705" y="266"/>
                  </a:lnTo>
                  <a:lnTo>
                    <a:pt x="705" y="267"/>
                  </a:lnTo>
                  <a:lnTo>
                    <a:pt x="706" y="267"/>
                  </a:lnTo>
                  <a:lnTo>
                    <a:pt x="706" y="268"/>
                  </a:lnTo>
                  <a:lnTo>
                    <a:pt x="706" y="271"/>
                  </a:lnTo>
                  <a:lnTo>
                    <a:pt x="706" y="272"/>
                  </a:lnTo>
                  <a:lnTo>
                    <a:pt x="706" y="273"/>
                  </a:lnTo>
                  <a:lnTo>
                    <a:pt x="707" y="273"/>
                  </a:lnTo>
                  <a:lnTo>
                    <a:pt x="707" y="274"/>
                  </a:lnTo>
                  <a:lnTo>
                    <a:pt x="706" y="274"/>
                  </a:lnTo>
                  <a:lnTo>
                    <a:pt x="707" y="277"/>
                  </a:lnTo>
                  <a:lnTo>
                    <a:pt x="708" y="278"/>
                  </a:lnTo>
                  <a:lnTo>
                    <a:pt x="707" y="279"/>
                  </a:lnTo>
                  <a:lnTo>
                    <a:pt x="708" y="279"/>
                  </a:lnTo>
                  <a:lnTo>
                    <a:pt x="708" y="280"/>
                  </a:lnTo>
                  <a:lnTo>
                    <a:pt x="709" y="279"/>
                  </a:lnTo>
                  <a:lnTo>
                    <a:pt x="709" y="280"/>
                  </a:lnTo>
                  <a:lnTo>
                    <a:pt x="711" y="280"/>
                  </a:lnTo>
                  <a:lnTo>
                    <a:pt x="712" y="281"/>
                  </a:lnTo>
                  <a:lnTo>
                    <a:pt x="713" y="281"/>
                  </a:lnTo>
                  <a:lnTo>
                    <a:pt x="713" y="283"/>
                  </a:lnTo>
                  <a:lnTo>
                    <a:pt x="713" y="284"/>
                  </a:lnTo>
                  <a:lnTo>
                    <a:pt x="714" y="285"/>
                  </a:lnTo>
                  <a:lnTo>
                    <a:pt x="715" y="285"/>
                  </a:lnTo>
                  <a:lnTo>
                    <a:pt x="715" y="285"/>
                  </a:lnTo>
                  <a:lnTo>
                    <a:pt x="717" y="285"/>
                  </a:lnTo>
                  <a:lnTo>
                    <a:pt x="717" y="286"/>
                  </a:lnTo>
                  <a:lnTo>
                    <a:pt x="718" y="287"/>
                  </a:lnTo>
                  <a:lnTo>
                    <a:pt x="719" y="287"/>
                  </a:lnTo>
                  <a:lnTo>
                    <a:pt x="719" y="288"/>
                  </a:lnTo>
                  <a:lnTo>
                    <a:pt x="719" y="287"/>
                  </a:lnTo>
                  <a:lnTo>
                    <a:pt x="720" y="287"/>
                  </a:lnTo>
                  <a:lnTo>
                    <a:pt x="720" y="288"/>
                  </a:lnTo>
                  <a:lnTo>
                    <a:pt x="721" y="288"/>
                  </a:lnTo>
                  <a:lnTo>
                    <a:pt x="720" y="288"/>
                  </a:lnTo>
                  <a:lnTo>
                    <a:pt x="720" y="290"/>
                  </a:lnTo>
                  <a:lnTo>
                    <a:pt x="721" y="290"/>
                  </a:lnTo>
                  <a:lnTo>
                    <a:pt x="721" y="288"/>
                  </a:lnTo>
                  <a:lnTo>
                    <a:pt x="722" y="288"/>
                  </a:lnTo>
                  <a:lnTo>
                    <a:pt x="722" y="290"/>
                  </a:lnTo>
                  <a:lnTo>
                    <a:pt x="724" y="290"/>
                  </a:lnTo>
                  <a:lnTo>
                    <a:pt x="724" y="288"/>
                  </a:lnTo>
                  <a:lnTo>
                    <a:pt x="722" y="288"/>
                  </a:lnTo>
                  <a:lnTo>
                    <a:pt x="722" y="287"/>
                  </a:lnTo>
                  <a:lnTo>
                    <a:pt x="724" y="287"/>
                  </a:lnTo>
                  <a:lnTo>
                    <a:pt x="724" y="288"/>
                  </a:lnTo>
                  <a:lnTo>
                    <a:pt x="725" y="288"/>
                  </a:lnTo>
                  <a:lnTo>
                    <a:pt x="724" y="288"/>
                  </a:lnTo>
                  <a:lnTo>
                    <a:pt x="725" y="288"/>
                  </a:lnTo>
                  <a:lnTo>
                    <a:pt x="725" y="290"/>
                  </a:lnTo>
                  <a:lnTo>
                    <a:pt x="725" y="288"/>
                  </a:lnTo>
                  <a:lnTo>
                    <a:pt x="725" y="290"/>
                  </a:lnTo>
                  <a:lnTo>
                    <a:pt x="725" y="291"/>
                  </a:lnTo>
                  <a:lnTo>
                    <a:pt x="726" y="292"/>
                  </a:lnTo>
                  <a:lnTo>
                    <a:pt x="726" y="291"/>
                  </a:lnTo>
                  <a:lnTo>
                    <a:pt x="726" y="292"/>
                  </a:lnTo>
                  <a:lnTo>
                    <a:pt x="727" y="292"/>
                  </a:lnTo>
                  <a:lnTo>
                    <a:pt x="727" y="293"/>
                  </a:lnTo>
                  <a:lnTo>
                    <a:pt x="728" y="297"/>
                  </a:lnTo>
                  <a:lnTo>
                    <a:pt x="730" y="299"/>
                  </a:lnTo>
                  <a:lnTo>
                    <a:pt x="731" y="300"/>
                  </a:lnTo>
                  <a:lnTo>
                    <a:pt x="732" y="302"/>
                  </a:lnTo>
                  <a:lnTo>
                    <a:pt x="734" y="304"/>
                  </a:lnTo>
                  <a:lnTo>
                    <a:pt x="735" y="304"/>
                  </a:lnTo>
                  <a:lnTo>
                    <a:pt x="737" y="304"/>
                  </a:lnTo>
                  <a:lnTo>
                    <a:pt x="738" y="305"/>
                  </a:lnTo>
                  <a:lnTo>
                    <a:pt x="738" y="306"/>
                  </a:lnTo>
                  <a:lnTo>
                    <a:pt x="738" y="307"/>
                  </a:lnTo>
                  <a:lnTo>
                    <a:pt x="738" y="309"/>
                  </a:lnTo>
                  <a:lnTo>
                    <a:pt x="740" y="311"/>
                  </a:lnTo>
                  <a:lnTo>
                    <a:pt x="740" y="312"/>
                  </a:lnTo>
                  <a:lnTo>
                    <a:pt x="741" y="312"/>
                  </a:lnTo>
                  <a:lnTo>
                    <a:pt x="740" y="313"/>
                  </a:lnTo>
                  <a:lnTo>
                    <a:pt x="739" y="313"/>
                  </a:lnTo>
                  <a:lnTo>
                    <a:pt x="740" y="313"/>
                  </a:lnTo>
                  <a:lnTo>
                    <a:pt x="741" y="313"/>
                  </a:lnTo>
                  <a:lnTo>
                    <a:pt x="741" y="313"/>
                  </a:lnTo>
                  <a:lnTo>
                    <a:pt x="743" y="313"/>
                  </a:lnTo>
                  <a:lnTo>
                    <a:pt x="744" y="313"/>
                  </a:lnTo>
                  <a:lnTo>
                    <a:pt x="745" y="315"/>
                  </a:lnTo>
                  <a:lnTo>
                    <a:pt x="745" y="313"/>
                  </a:lnTo>
                  <a:lnTo>
                    <a:pt x="745" y="315"/>
                  </a:lnTo>
                  <a:lnTo>
                    <a:pt x="746" y="315"/>
                  </a:lnTo>
                  <a:lnTo>
                    <a:pt x="746" y="317"/>
                  </a:lnTo>
                  <a:lnTo>
                    <a:pt x="746" y="318"/>
                  </a:lnTo>
                  <a:lnTo>
                    <a:pt x="745" y="318"/>
                  </a:lnTo>
                  <a:lnTo>
                    <a:pt x="746" y="318"/>
                  </a:lnTo>
                  <a:lnTo>
                    <a:pt x="747" y="317"/>
                  </a:lnTo>
                  <a:lnTo>
                    <a:pt x="747" y="318"/>
                  </a:lnTo>
                  <a:lnTo>
                    <a:pt x="747" y="319"/>
                  </a:lnTo>
                  <a:lnTo>
                    <a:pt x="746" y="319"/>
                  </a:lnTo>
                  <a:lnTo>
                    <a:pt x="746" y="320"/>
                  </a:lnTo>
                  <a:lnTo>
                    <a:pt x="746" y="322"/>
                  </a:lnTo>
                  <a:lnTo>
                    <a:pt x="746" y="323"/>
                  </a:lnTo>
                  <a:lnTo>
                    <a:pt x="747" y="324"/>
                  </a:lnTo>
                  <a:lnTo>
                    <a:pt x="746" y="324"/>
                  </a:lnTo>
                  <a:lnTo>
                    <a:pt x="747" y="324"/>
                  </a:lnTo>
                  <a:lnTo>
                    <a:pt x="748" y="326"/>
                  </a:lnTo>
                  <a:lnTo>
                    <a:pt x="748" y="328"/>
                  </a:lnTo>
                  <a:lnTo>
                    <a:pt x="748" y="329"/>
                  </a:lnTo>
                  <a:lnTo>
                    <a:pt x="748" y="328"/>
                  </a:lnTo>
                  <a:lnTo>
                    <a:pt x="750" y="328"/>
                  </a:lnTo>
                  <a:lnTo>
                    <a:pt x="750" y="326"/>
                  </a:lnTo>
                  <a:lnTo>
                    <a:pt x="750" y="325"/>
                  </a:lnTo>
                  <a:lnTo>
                    <a:pt x="750" y="326"/>
                  </a:lnTo>
                  <a:lnTo>
                    <a:pt x="750" y="328"/>
                  </a:lnTo>
                  <a:lnTo>
                    <a:pt x="751" y="329"/>
                  </a:lnTo>
                  <a:lnTo>
                    <a:pt x="752" y="329"/>
                  </a:lnTo>
                  <a:lnTo>
                    <a:pt x="751" y="330"/>
                  </a:lnTo>
                  <a:lnTo>
                    <a:pt x="751" y="331"/>
                  </a:lnTo>
                  <a:lnTo>
                    <a:pt x="751" y="332"/>
                  </a:lnTo>
                  <a:lnTo>
                    <a:pt x="750" y="333"/>
                  </a:lnTo>
                  <a:lnTo>
                    <a:pt x="750" y="336"/>
                  </a:lnTo>
                  <a:lnTo>
                    <a:pt x="750" y="337"/>
                  </a:lnTo>
                  <a:lnTo>
                    <a:pt x="750" y="338"/>
                  </a:lnTo>
                  <a:lnTo>
                    <a:pt x="751" y="338"/>
                  </a:lnTo>
                  <a:lnTo>
                    <a:pt x="750" y="339"/>
                  </a:lnTo>
                  <a:lnTo>
                    <a:pt x="750" y="343"/>
                  </a:lnTo>
                  <a:lnTo>
                    <a:pt x="751" y="343"/>
                  </a:lnTo>
                  <a:lnTo>
                    <a:pt x="751" y="344"/>
                  </a:lnTo>
                  <a:lnTo>
                    <a:pt x="751" y="345"/>
                  </a:lnTo>
                  <a:lnTo>
                    <a:pt x="751" y="346"/>
                  </a:lnTo>
                  <a:lnTo>
                    <a:pt x="751" y="348"/>
                  </a:lnTo>
                  <a:lnTo>
                    <a:pt x="751" y="346"/>
                  </a:lnTo>
                  <a:lnTo>
                    <a:pt x="751" y="348"/>
                  </a:lnTo>
                  <a:lnTo>
                    <a:pt x="751" y="349"/>
                  </a:lnTo>
                  <a:lnTo>
                    <a:pt x="752" y="351"/>
                  </a:lnTo>
                  <a:lnTo>
                    <a:pt x="752" y="352"/>
                  </a:lnTo>
                  <a:lnTo>
                    <a:pt x="751" y="352"/>
                  </a:lnTo>
                  <a:lnTo>
                    <a:pt x="750" y="352"/>
                  </a:lnTo>
                  <a:lnTo>
                    <a:pt x="748" y="354"/>
                  </a:lnTo>
                  <a:lnTo>
                    <a:pt x="748" y="355"/>
                  </a:lnTo>
                  <a:lnTo>
                    <a:pt x="750" y="355"/>
                  </a:lnTo>
                  <a:lnTo>
                    <a:pt x="750" y="356"/>
                  </a:lnTo>
                  <a:lnTo>
                    <a:pt x="750" y="357"/>
                  </a:lnTo>
                  <a:lnTo>
                    <a:pt x="751" y="358"/>
                  </a:lnTo>
                  <a:lnTo>
                    <a:pt x="752" y="359"/>
                  </a:lnTo>
                  <a:lnTo>
                    <a:pt x="752" y="361"/>
                  </a:lnTo>
                  <a:lnTo>
                    <a:pt x="753" y="361"/>
                  </a:lnTo>
                  <a:lnTo>
                    <a:pt x="753" y="362"/>
                  </a:lnTo>
                  <a:lnTo>
                    <a:pt x="753" y="363"/>
                  </a:lnTo>
                  <a:lnTo>
                    <a:pt x="753" y="364"/>
                  </a:lnTo>
                  <a:lnTo>
                    <a:pt x="753" y="365"/>
                  </a:lnTo>
                  <a:lnTo>
                    <a:pt x="753" y="367"/>
                  </a:lnTo>
                  <a:lnTo>
                    <a:pt x="754" y="367"/>
                  </a:lnTo>
                  <a:lnTo>
                    <a:pt x="754" y="368"/>
                  </a:lnTo>
                  <a:lnTo>
                    <a:pt x="756" y="368"/>
                  </a:lnTo>
                  <a:lnTo>
                    <a:pt x="756" y="369"/>
                  </a:lnTo>
                  <a:lnTo>
                    <a:pt x="756" y="370"/>
                  </a:lnTo>
                  <a:lnTo>
                    <a:pt x="754" y="370"/>
                  </a:lnTo>
                  <a:lnTo>
                    <a:pt x="754" y="370"/>
                  </a:lnTo>
                  <a:lnTo>
                    <a:pt x="756" y="370"/>
                  </a:lnTo>
                  <a:lnTo>
                    <a:pt x="756" y="372"/>
                  </a:lnTo>
                  <a:lnTo>
                    <a:pt x="756" y="374"/>
                  </a:lnTo>
                  <a:lnTo>
                    <a:pt x="757" y="374"/>
                  </a:lnTo>
                  <a:lnTo>
                    <a:pt x="757" y="375"/>
                  </a:lnTo>
                  <a:lnTo>
                    <a:pt x="758" y="375"/>
                  </a:lnTo>
                  <a:lnTo>
                    <a:pt x="758" y="376"/>
                  </a:lnTo>
                  <a:lnTo>
                    <a:pt x="758" y="377"/>
                  </a:lnTo>
                  <a:lnTo>
                    <a:pt x="758" y="378"/>
                  </a:lnTo>
                  <a:lnTo>
                    <a:pt x="758" y="381"/>
                  </a:lnTo>
                  <a:lnTo>
                    <a:pt x="758" y="382"/>
                  </a:lnTo>
                  <a:lnTo>
                    <a:pt x="758" y="384"/>
                  </a:lnTo>
                  <a:lnTo>
                    <a:pt x="759" y="385"/>
                  </a:lnTo>
                  <a:lnTo>
                    <a:pt x="759" y="387"/>
                  </a:lnTo>
                  <a:lnTo>
                    <a:pt x="758" y="388"/>
                  </a:lnTo>
                  <a:lnTo>
                    <a:pt x="759" y="389"/>
                  </a:lnTo>
                  <a:lnTo>
                    <a:pt x="758" y="390"/>
                  </a:lnTo>
                  <a:lnTo>
                    <a:pt x="757" y="391"/>
                  </a:lnTo>
                  <a:lnTo>
                    <a:pt x="756" y="393"/>
                  </a:lnTo>
                  <a:lnTo>
                    <a:pt x="756" y="394"/>
                  </a:lnTo>
                  <a:lnTo>
                    <a:pt x="756" y="395"/>
                  </a:lnTo>
                  <a:lnTo>
                    <a:pt x="756" y="396"/>
                  </a:lnTo>
                  <a:lnTo>
                    <a:pt x="754" y="396"/>
                  </a:lnTo>
                  <a:lnTo>
                    <a:pt x="754" y="397"/>
                  </a:lnTo>
                  <a:lnTo>
                    <a:pt x="754" y="399"/>
                  </a:lnTo>
                  <a:lnTo>
                    <a:pt x="753" y="399"/>
                  </a:lnTo>
                  <a:lnTo>
                    <a:pt x="753" y="400"/>
                  </a:lnTo>
                  <a:lnTo>
                    <a:pt x="754" y="401"/>
                  </a:lnTo>
                  <a:lnTo>
                    <a:pt x="753" y="401"/>
                  </a:lnTo>
                  <a:lnTo>
                    <a:pt x="753" y="402"/>
                  </a:lnTo>
                  <a:lnTo>
                    <a:pt x="754" y="402"/>
                  </a:lnTo>
                  <a:lnTo>
                    <a:pt x="753" y="403"/>
                  </a:lnTo>
                  <a:lnTo>
                    <a:pt x="753" y="404"/>
                  </a:lnTo>
                  <a:lnTo>
                    <a:pt x="753" y="406"/>
                  </a:lnTo>
                  <a:lnTo>
                    <a:pt x="753" y="407"/>
                  </a:lnTo>
                  <a:lnTo>
                    <a:pt x="753" y="408"/>
                  </a:lnTo>
                  <a:lnTo>
                    <a:pt x="753" y="409"/>
                  </a:lnTo>
                  <a:lnTo>
                    <a:pt x="753" y="410"/>
                  </a:lnTo>
                  <a:lnTo>
                    <a:pt x="753" y="412"/>
                  </a:lnTo>
                  <a:lnTo>
                    <a:pt x="753" y="413"/>
                  </a:lnTo>
                  <a:lnTo>
                    <a:pt x="752" y="414"/>
                  </a:lnTo>
                  <a:lnTo>
                    <a:pt x="752" y="415"/>
                  </a:lnTo>
                  <a:lnTo>
                    <a:pt x="752" y="416"/>
                  </a:lnTo>
                  <a:lnTo>
                    <a:pt x="752" y="417"/>
                  </a:lnTo>
                  <a:lnTo>
                    <a:pt x="752" y="419"/>
                  </a:lnTo>
                  <a:lnTo>
                    <a:pt x="751" y="420"/>
                  </a:lnTo>
                  <a:lnTo>
                    <a:pt x="751" y="421"/>
                  </a:lnTo>
                  <a:lnTo>
                    <a:pt x="750" y="423"/>
                  </a:lnTo>
                  <a:lnTo>
                    <a:pt x="750" y="425"/>
                  </a:lnTo>
                  <a:lnTo>
                    <a:pt x="748" y="425"/>
                  </a:lnTo>
                  <a:lnTo>
                    <a:pt x="748" y="426"/>
                  </a:lnTo>
                  <a:lnTo>
                    <a:pt x="748" y="427"/>
                  </a:lnTo>
                  <a:lnTo>
                    <a:pt x="748" y="427"/>
                  </a:lnTo>
                  <a:lnTo>
                    <a:pt x="748" y="428"/>
                  </a:lnTo>
                  <a:lnTo>
                    <a:pt x="747" y="429"/>
                  </a:lnTo>
                  <a:lnTo>
                    <a:pt x="748" y="430"/>
                  </a:lnTo>
                  <a:lnTo>
                    <a:pt x="748" y="432"/>
                  </a:lnTo>
                  <a:lnTo>
                    <a:pt x="748" y="433"/>
                  </a:lnTo>
                  <a:lnTo>
                    <a:pt x="750" y="433"/>
                  </a:lnTo>
                  <a:lnTo>
                    <a:pt x="750" y="434"/>
                  </a:lnTo>
                  <a:lnTo>
                    <a:pt x="748" y="435"/>
                  </a:lnTo>
                  <a:lnTo>
                    <a:pt x="748" y="436"/>
                  </a:lnTo>
                  <a:lnTo>
                    <a:pt x="750" y="436"/>
                  </a:lnTo>
                  <a:lnTo>
                    <a:pt x="750" y="438"/>
                  </a:lnTo>
                  <a:lnTo>
                    <a:pt x="748" y="438"/>
                  </a:lnTo>
                  <a:lnTo>
                    <a:pt x="748" y="439"/>
                  </a:lnTo>
                  <a:lnTo>
                    <a:pt x="747" y="439"/>
                  </a:lnTo>
                  <a:lnTo>
                    <a:pt x="747" y="440"/>
                  </a:lnTo>
                  <a:lnTo>
                    <a:pt x="747" y="441"/>
                  </a:lnTo>
                  <a:lnTo>
                    <a:pt x="747" y="442"/>
                  </a:lnTo>
                  <a:lnTo>
                    <a:pt x="746" y="443"/>
                  </a:lnTo>
                  <a:lnTo>
                    <a:pt x="746" y="445"/>
                  </a:lnTo>
                  <a:lnTo>
                    <a:pt x="746" y="446"/>
                  </a:lnTo>
                  <a:lnTo>
                    <a:pt x="747" y="446"/>
                  </a:lnTo>
                  <a:lnTo>
                    <a:pt x="746" y="447"/>
                  </a:lnTo>
                  <a:lnTo>
                    <a:pt x="746" y="448"/>
                  </a:lnTo>
                  <a:lnTo>
                    <a:pt x="745" y="448"/>
                  </a:lnTo>
                  <a:lnTo>
                    <a:pt x="745" y="449"/>
                  </a:lnTo>
                  <a:lnTo>
                    <a:pt x="745" y="451"/>
                  </a:lnTo>
                  <a:lnTo>
                    <a:pt x="744" y="451"/>
                  </a:lnTo>
                  <a:lnTo>
                    <a:pt x="744" y="452"/>
                  </a:lnTo>
                  <a:lnTo>
                    <a:pt x="744" y="453"/>
                  </a:lnTo>
                  <a:lnTo>
                    <a:pt x="743" y="454"/>
                  </a:lnTo>
                  <a:lnTo>
                    <a:pt x="743" y="455"/>
                  </a:lnTo>
                  <a:lnTo>
                    <a:pt x="741" y="455"/>
                  </a:lnTo>
                  <a:lnTo>
                    <a:pt x="741" y="455"/>
                  </a:lnTo>
                  <a:lnTo>
                    <a:pt x="740" y="455"/>
                  </a:lnTo>
                  <a:lnTo>
                    <a:pt x="739" y="458"/>
                  </a:lnTo>
                  <a:lnTo>
                    <a:pt x="739" y="459"/>
                  </a:lnTo>
                  <a:lnTo>
                    <a:pt x="739" y="460"/>
                  </a:lnTo>
                  <a:lnTo>
                    <a:pt x="738" y="461"/>
                  </a:lnTo>
                  <a:lnTo>
                    <a:pt x="739" y="461"/>
                  </a:lnTo>
                  <a:lnTo>
                    <a:pt x="739" y="462"/>
                  </a:lnTo>
                  <a:lnTo>
                    <a:pt x="739" y="464"/>
                  </a:lnTo>
                  <a:lnTo>
                    <a:pt x="739" y="465"/>
                  </a:lnTo>
                  <a:lnTo>
                    <a:pt x="739" y="466"/>
                  </a:lnTo>
                  <a:lnTo>
                    <a:pt x="739" y="467"/>
                  </a:lnTo>
                  <a:lnTo>
                    <a:pt x="737" y="468"/>
                  </a:lnTo>
                  <a:lnTo>
                    <a:pt x="735" y="469"/>
                  </a:lnTo>
                  <a:lnTo>
                    <a:pt x="734" y="469"/>
                  </a:lnTo>
                  <a:lnTo>
                    <a:pt x="734" y="471"/>
                  </a:lnTo>
                  <a:lnTo>
                    <a:pt x="733" y="471"/>
                  </a:lnTo>
                  <a:lnTo>
                    <a:pt x="733" y="472"/>
                  </a:lnTo>
                  <a:lnTo>
                    <a:pt x="732" y="472"/>
                  </a:lnTo>
                  <a:lnTo>
                    <a:pt x="732" y="473"/>
                  </a:lnTo>
                  <a:lnTo>
                    <a:pt x="733" y="473"/>
                  </a:lnTo>
                  <a:lnTo>
                    <a:pt x="732" y="473"/>
                  </a:lnTo>
                  <a:lnTo>
                    <a:pt x="731" y="473"/>
                  </a:lnTo>
                  <a:lnTo>
                    <a:pt x="731" y="472"/>
                  </a:lnTo>
                  <a:lnTo>
                    <a:pt x="731" y="473"/>
                  </a:lnTo>
                  <a:lnTo>
                    <a:pt x="730" y="473"/>
                  </a:lnTo>
                  <a:lnTo>
                    <a:pt x="731" y="473"/>
                  </a:lnTo>
                  <a:lnTo>
                    <a:pt x="731" y="474"/>
                  </a:lnTo>
                  <a:lnTo>
                    <a:pt x="732" y="474"/>
                  </a:lnTo>
                  <a:lnTo>
                    <a:pt x="732" y="475"/>
                  </a:lnTo>
                  <a:lnTo>
                    <a:pt x="732" y="474"/>
                  </a:lnTo>
                  <a:lnTo>
                    <a:pt x="731" y="475"/>
                  </a:lnTo>
                  <a:lnTo>
                    <a:pt x="730" y="475"/>
                  </a:lnTo>
                  <a:lnTo>
                    <a:pt x="728" y="475"/>
                  </a:lnTo>
                  <a:lnTo>
                    <a:pt x="727" y="475"/>
                  </a:lnTo>
                  <a:lnTo>
                    <a:pt x="726" y="477"/>
                  </a:lnTo>
                  <a:lnTo>
                    <a:pt x="725" y="477"/>
                  </a:lnTo>
                  <a:lnTo>
                    <a:pt x="725" y="478"/>
                  </a:lnTo>
                  <a:lnTo>
                    <a:pt x="725" y="479"/>
                  </a:lnTo>
                  <a:lnTo>
                    <a:pt x="725" y="479"/>
                  </a:lnTo>
                  <a:lnTo>
                    <a:pt x="725" y="480"/>
                  </a:lnTo>
                  <a:lnTo>
                    <a:pt x="724" y="481"/>
                  </a:lnTo>
                  <a:lnTo>
                    <a:pt x="724" y="482"/>
                  </a:lnTo>
                  <a:lnTo>
                    <a:pt x="722" y="482"/>
                  </a:lnTo>
                  <a:lnTo>
                    <a:pt x="722" y="484"/>
                  </a:lnTo>
                  <a:lnTo>
                    <a:pt x="722" y="484"/>
                  </a:lnTo>
                  <a:lnTo>
                    <a:pt x="721" y="484"/>
                  </a:lnTo>
                  <a:lnTo>
                    <a:pt x="721" y="485"/>
                  </a:lnTo>
                  <a:lnTo>
                    <a:pt x="721" y="486"/>
                  </a:lnTo>
                  <a:lnTo>
                    <a:pt x="720" y="486"/>
                  </a:lnTo>
                  <a:lnTo>
                    <a:pt x="721" y="485"/>
                  </a:lnTo>
                  <a:lnTo>
                    <a:pt x="720" y="485"/>
                  </a:lnTo>
                  <a:lnTo>
                    <a:pt x="719" y="486"/>
                  </a:lnTo>
                  <a:lnTo>
                    <a:pt x="719" y="487"/>
                  </a:lnTo>
                  <a:lnTo>
                    <a:pt x="720" y="487"/>
                  </a:lnTo>
                  <a:lnTo>
                    <a:pt x="720" y="488"/>
                  </a:lnTo>
                  <a:lnTo>
                    <a:pt x="719" y="488"/>
                  </a:lnTo>
                  <a:lnTo>
                    <a:pt x="719" y="490"/>
                  </a:lnTo>
                  <a:lnTo>
                    <a:pt x="719" y="491"/>
                  </a:lnTo>
                  <a:lnTo>
                    <a:pt x="718" y="492"/>
                  </a:lnTo>
                  <a:lnTo>
                    <a:pt x="718" y="491"/>
                  </a:lnTo>
                  <a:lnTo>
                    <a:pt x="717" y="492"/>
                  </a:lnTo>
                  <a:lnTo>
                    <a:pt x="715" y="492"/>
                  </a:lnTo>
                  <a:lnTo>
                    <a:pt x="715" y="491"/>
                  </a:lnTo>
                  <a:lnTo>
                    <a:pt x="714" y="492"/>
                  </a:lnTo>
                  <a:lnTo>
                    <a:pt x="715" y="492"/>
                  </a:lnTo>
                  <a:lnTo>
                    <a:pt x="715" y="493"/>
                  </a:lnTo>
                  <a:lnTo>
                    <a:pt x="714" y="493"/>
                  </a:lnTo>
                  <a:lnTo>
                    <a:pt x="715" y="493"/>
                  </a:lnTo>
                  <a:lnTo>
                    <a:pt x="715" y="492"/>
                  </a:lnTo>
                  <a:lnTo>
                    <a:pt x="717" y="492"/>
                  </a:lnTo>
                  <a:lnTo>
                    <a:pt x="717" y="493"/>
                  </a:lnTo>
                  <a:lnTo>
                    <a:pt x="715" y="494"/>
                  </a:lnTo>
                  <a:lnTo>
                    <a:pt x="717" y="494"/>
                  </a:lnTo>
                  <a:lnTo>
                    <a:pt x="717" y="493"/>
                  </a:lnTo>
                  <a:lnTo>
                    <a:pt x="717" y="494"/>
                  </a:lnTo>
                  <a:lnTo>
                    <a:pt x="717" y="496"/>
                  </a:lnTo>
                  <a:lnTo>
                    <a:pt x="717" y="497"/>
                  </a:lnTo>
                  <a:lnTo>
                    <a:pt x="717" y="498"/>
                  </a:lnTo>
                  <a:lnTo>
                    <a:pt x="715" y="498"/>
                  </a:lnTo>
                  <a:lnTo>
                    <a:pt x="715" y="499"/>
                  </a:lnTo>
                  <a:lnTo>
                    <a:pt x="717" y="499"/>
                  </a:lnTo>
                  <a:lnTo>
                    <a:pt x="715" y="500"/>
                  </a:lnTo>
                  <a:lnTo>
                    <a:pt x="715" y="501"/>
                  </a:lnTo>
                  <a:lnTo>
                    <a:pt x="715" y="503"/>
                  </a:lnTo>
                  <a:lnTo>
                    <a:pt x="714" y="501"/>
                  </a:lnTo>
                  <a:lnTo>
                    <a:pt x="713" y="503"/>
                  </a:lnTo>
                  <a:lnTo>
                    <a:pt x="712" y="503"/>
                  </a:lnTo>
                  <a:lnTo>
                    <a:pt x="713" y="503"/>
                  </a:lnTo>
                  <a:lnTo>
                    <a:pt x="714" y="503"/>
                  </a:lnTo>
                  <a:lnTo>
                    <a:pt x="714" y="504"/>
                  </a:lnTo>
                  <a:lnTo>
                    <a:pt x="713" y="504"/>
                  </a:lnTo>
                  <a:lnTo>
                    <a:pt x="714" y="505"/>
                  </a:lnTo>
                  <a:lnTo>
                    <a:pt x="713" y="505"/>
                  </a:lnTo>
                  <a:lnTo>
                    <a:pt x="713" y="506"/>
                  </a:lnTo>
                  <a:lnTo>
                    <a:pt x="712" y="506"/>
                  </a:lnTo>
                  <a:lnTo>
                    <a:pt x="711" y="507"/>
                  </a:lnTo>
                  <a:lnTo>
                    <a:pt x="709" y="509"/>
                  </a:lnTo>
                  <a:lnTo>
                    <a:pt x="709" y="510"/>
                  </a:lnTo>
                  <a:lnTo>
                    <a:pt x="708" y="510"/>
                  </a:lnTo>
                  <a:lnTo>
                    <a:pt x="708" y="511"/>
                  </a:lnTo>
                  <a:lnTo>
                    <a:pt x="708" y="512"/>
                  </a:lnTo>
                  <a:lnTo>
                    <a:pt x="708" y="512"/>
                  </a:lnTo>
                  <a:lnTo>
                    <a:pt x="708" y="513"/>
                  </a:lnTo>
                  <a:lnTo>
                    <a:pt x="708" y="514"/>
                  </a:lnTo>
                  <a:lnTo>
                    <a:pt x="707" y="514"/>
                  </a:lnTo>
                  <a:lnTo>
                    <a:pt x="707" y="513"/>
                  </a:lnTo>
                  <a:lnTo>
                    <a:pt x="706" y="514"/>
                  </a:lnTo>
                  <a:lnTo>
                    <a:pt x="707" y="514"/>
                  </a:lnTo>
                  <a:lnTo>
                    <a:pt x="708" y="516"/>
                  </a:lnTo>
                  <a:lnTo>
                    <a:pt x="707" y="519"/>
                  </a:lnTo>
                  <a:lnTo>
                    <a:pt x="707" y="520"/>
                  </a:lnTo>
                  <a:lnTo>
                    <a:pt x="706" y="520"/>
                  </a:lnTo>
                  <a:lnTo>
                    <a:pt x="706" y="522"/>
                  </a:lnTo>
                  <a:lnTo>
                    <a:pt x="705" y="522"/>
                  </a:lnTo>
                  <a:lnTo>
                    <a:pt x="706" y="523"/>
                  </a:lnTo>
                  <a:lnTo>
                    <a:pt x="705" y="523"/>
                  </a:lnTo>
                  <a:lnTo>
                    <a:pt x="706" y="523"/>
                  </a:lnTo>
                  <a:lnTo>
                    <a:pt x="706" y="524"/>
                  </a:lnTo>
                  <a:lnTo>
                    <a:pt x="706" y="525"/>
                  </a:lnTo>
                  <a:lnTo>
                    <a:pt x="707" y="525"/>
                  </a:lnTo>
                  <a:lnTo>
                    <a:pt x="707" y="526"/>
                  </a:lnTo>
                  <a:lnTo>
                    <a:pt x="707" y="527"/>
                  </a:lnTo>
                  <a:lnTo>
                    <a:pt x="706" y="527"/>
                  </a:lnTo>
                  <a:lnTo>
                    <a:pt x="706" y="526"/>
                  </a:lnTo>
                  <a:lnTo>
                    <a:pt x="706" y="525"/>
                  </a:lnTo>
                  <a:lnTo>
                    <a:pt x="705" y="525"/>
                  </a:lnTo>
                  <a:lnTo>
                    <a:pt x="704" y="526"/>
                  </a:lnTo>
                  <a:lnTo>
                    <a:pt x="705" y="526"/>
                  </a:lnTo>
                  <a:lnTo>
                    <a:pt x="705" y="527"/>
                  </a:lnTo>
                  <a:lnTo>
                    <a:pt x="706" y="527"/>
                  </a:lnTo>
                  <a:lnTo>
                    <a:pt x="706" y="529"/>
                  </a:lnTo>
                  <a:lnTo>
                    <a:pt x="705" y="529"/>
                  </a:lnTo>
                  <a:lnTo>
                    <a:pt x="705" y="530"/>
                  </a:lnTo>
                  <a:lnTo>
                    <a:pt x="704" y="529"/>
                  </a:lnTo>
                  <a:lnTo>
                    <a:pt x="702" y="529"/>
                  </a:lnTo>
                  <a:lnTo>
                    <a:pt x="702" y="530"/>
                  </a:lnTo>
                  <a:lnTo>
                    <a:pt x="701" y="530"/>
                  </a:lnTo>
                  <a:lnTo>
                    <a:pt x="701" y="531"/>
                  </a:lnTo>
                  <a:lnTo>
                    <a:pt x="700" y="532"/>
                  </a:lnTo>
                  <a:lnTo>
                    <a:pt x="700" y="533"/>
                  </a:lnTo>
                  <a:lnTo>
                    <a:pt x="700" y="535"/>
                  </a:lnTo>
                  <a:lnTo>
                    <a:pt x="699" y="536"/>
                  </a:lnTo>
                  <a:lnTo>
                    <a:pt x="699" y="538"/>
                  </a:lnTo>
                  <a:lnTo>
                    <a:pt x="698" y="538"/>
                  </a:lnTo>
                  <a:lnTo>
                    <a:pt x="698" y="540"/>
                  </a:lnTo>
                  <a:lnTo>
                    <a:pt x="696" y="540"/>
                  </a:lnTo>
                  <a:lnTo>
                    <a:pt x="696" y="540"/>
                  </a:lnTo>
                  <a:lnTo>
                    <a:pt x="695" y="540"/>
                  </a:lnTo>
                  <a:lnTo>
                    <a:pt x="696" y="542"/>
                  </a:lnTo>
                  <a:lnTo>
                    <a:pt x="696" y="543"/>
                  </a:lnTo>
                  <a:lnTo>
                    <a:pt x="696" y="544"/>
                  </a:lnTo>
                  <a:lnTo>
                    <a:pt x="695" y="544"/>
                  </a:lnTo>
                  <a:lnTo>
                    <a:pt x="695" y="545"/>
                  </a:lnTo>
                  <a:lnTo>
                    <a:pt x="695" y="546"/>
                  </a:lnTo>
                  <a:lnTo>
                    <a:pt x="695" y="548"/>
                  </a:lnTo>
                  <a:lnTo>
                    <a:pt x="695" y="549"/>
                  </a:lnTo>
                  <a:lnTo>
                    <a:pt x="694" y="549"/>
                  </a:lnTo>
                  <a:lnTo>
                    <a:pt x="694" y="550"/>
                  </a:lnTo>
                  <a:lnTo>
                    <a:pt x="694" y="549"/>
                  </a:lnTo>
                  <a:lnTo>
                    <a:pt x="694" y="550"/>
                  </a:lnTo>
                  <a:lnTo>
                    <a:pt x="695" y="550"/>
                  </a:lnTo>
                  <a:lnTo>
                    <a:pt x="694" y="551"/>
                  </a:lnTo>
                  <a:lnTo>
                    <a:pt x="694" y="552"/>
                  </a:lnTo>
                  <a:lnTo>
                    <a:pt x="695" y="553"/>
                  </a:lnTo>
                  <a:lnTo>
                    <a:pt x="694" y="555"/>
                  </a:lnTo>
                  <a:lnTo>
                    <a:pt x="695" y="555"/>
                  </a:lnTo>
                  <a:lnTo>
                    <a:pt x="695" y="556"/>
                  </a:lnTo>
                  <a:lnTo>
                    <a:pt x="694" y="556"/>
                  </a:lnTo>
                  <a:lnTo>
                    <a:pt x="694" y="557"/>
                  </a:lnTo>
                  <a:lnTo>
                    <a:pt x="693" y="557"/>
                  </a:lnTo>
                  <a:lnTo>
                    <a:pt x="693" y="558"/>
                  </a:lnTo>
                  <a:lnTo>
                    <a:pt x="693" y="559"/>
                  </a:lnTo>
                  <a:lnTo>
                    <a:pt x="693" y="561"/>
                  </a:lnTo>
                  <a:lnTo>
                    <a:pt x="693" y="562"/>
                  </a:lnTo>
                  <a:lnTo>
                    <a:pt x="693" y="563"/>
                  </a:lnTo>
                  <a:lnTo>
                    <a:pt x="692" y="564"/>
                  </a:lnTo>
                  <a:lnTo>
                    <a:pt x="692" y="565"/>
                  </a:lnTo>
                  <a:lnTo>
                    <a:pt x="692" y="566"/>
                  </a:lnTo>
                  <a:lnTo>
                    <a:pt x="691" y="568"/>
                  </a:lnTo>
                  <a:lnTo>
                    <a:pt x="691" y="569"/>
                  </a:lnTo>
                  <a:lnTo>
                    <a:pt x="691" y="570"/>
                  </a:lnTo>
                  <a:lnTo>
                    <a:pt x="691" y="570"/>
                  </a:lnTo>
                  <a:lnTo>
                    <a:pt x="691" y="571"/>
                  </a:lnTo>
                  <a:lnTo>
                    <a:pt x="691" y="572"/>
                  </a:lnTo>
                  <a:lnTo>
                    <a:pt x="689" y="572"/>
                  </a:lnTo>
                  <a:lnTo>
                    <a:pt x="689" y="574"/>
                  </a:lnTo>
                  <a:lnTo>
                    <a:pt x="691" y="574"/>
                  </a:lnTo>
                  <a:lnTo>
                    <a:pt x="692" y="574"/>
                  </a:lnTo>
                  <a:lnTo>
                    <a:pt x="692" y="575"/>
                  </a:lnTo>
                  <a:lnTo>
                    <a:pt x="692" y="576"/>
                  </a:lnTo>
                  <a:lnTo>
                    <a:pt x="693" y="576"/>
                  </a:lnTo>
                  <a:lnTo>
                    <a:pt x="693" y="577"/>
                  </a:lnTo>
                  <a:lnTo>
                    <a:pt x="692" y="577"/>
                  </a:lnTo>
                  <a:lnTo>
                    <a:pt x="691" y="577"/>
                  </a:lnTo>
                  <a:lnTo>
                    <a:pt x="691" y="578"/>
                  </a:lnTo>
                  <a:lnTo>
                    <a:pt x="692" y="578"/>
                  </a:lnTo>
                  <a:lnTo>
                    <a:pt x="692" y="579"/>
                  </a:lnTo>
                  <a:lnTo>
                    <a:pt x="692" y="581"/>
                  </a:lnTo>
                  <a:lnTo>
                    <a:pt x="692" y="582"/>
                  </a:lnTo>
                  <a:lnTo>
                    <a:pt x="692" y="583"/>
                  </a:lnTo>
                  <a:lnTo>
                    <a:pt x="691" y="583"/>
                  </a:lnTo>
                  <a:lnTo>
                    <a:pt x="691" y="584"/>
                  </a:lnTo>
                  <a:lnTo>
                    <a:pt x="688" y="584"/>
                  </a:lnTo>
                  <a:lnTo>
                    <a:pt x="688" y="583"/>
                  </a:lnTo>
                  <a:lnTo>
                    <a:pt x="687" y="583"/>
                  </a:lnTo>
                  <a:lnTo>
                    <a:pt x="687" y="584"/>
                  </a:lnTo>
                  <a:lnTo>
                    <a:pt x="687" y="585"/>
                  </a:lnTo>
                  <a:lnTo>
                    <a:pt x="686" y="587"/>
                  </a:lnTo>
                  <a:lnTo>
                    <a:pt x="686" y="588"/>
                  </a:lnTo>
                  <a:lnTo>
                    <a:pt x="685" y="588"/>
                  </a:lnTo>
                  <a:lnTo>
                    <a:pt x="685" y="589"/>
                  </a:lnTo>
                  <a:lnTo>
                    <a:pt x="683" y="589"/>
                  </a:lnTo>
                  <a:lnTo>
                    <a:pt x="682" y="589"/>
                  </a:lnTo>
                  <a:lnTo>
                    <a:pt x="682" y="590"/>
                  </a:lnTo>
                  <a:lnTo>
                    <a:pt x="679" y="590"/>
                  </a:lnTo>
                  <a:lnTo>
                    <a:pt x="678" y="590"/>
                  </a:lnTo>
                  <a:lnTo>
                    <a:pt x="676" y="590"/>
                  </a:lnTo>
                  <a:lnTo>
                    <a:pt x="675" y="590"/>
                  </a:lnTo>
                  <a:lnTo>
                    <a:pt x="675" y="589"/>
                  </a:lnTo>
                  <a:lnTo>
                    <a:pt x="674" y="590"/>
                  </a:lnTo>
                  <a:lnTo>
                    <a:pt x="672" y="590"/>
                  </a:lnTo>
                  <a:lnTo>
                    <a:pt x="670" y="590"/>
                  </a:lnTo>
                  <a:lnTo>
                    <a:pt x="668" y="590"/>
                  </a:lnTo>
                  <a:lnTo>
                    <a:pt x="668" y="590"/>
                  </a:lnTo>
                  <a:lnTo>
                    <a:pt x="666" y="590"/>
                  </a:lnTo>
                  <a:lnTo>
                    <a:pt x="660" y="590"/>
                  </a:lnTo>
                  <a:lnTo>
                    <a:pt x="657" y="591"/>
                  </a:lnTo>
                  <a:lnTo>
                    <a:pt x="653" y="593"/>
                  </a:lnTo>
                  <a:lnTo>
                    <a:pt x="649" y="595"/>
                  </a:lnTo>
                  <a:lnTo>
                    <a:pt x="647" y="597"/>
                  </a:lnTo>
                  <a:lnTo>
                    <a:pt x="642" y="600"/>
                  </a:lnTo>
                  <a:lnTo>
                    <a:pt x="640" y="603"/>
                  </a:lnTo>
                  <a:lnTo>
                    <a:pt x="637" y="606"/>
                  </a:lnTo>
                  <a:lnTo>
                    <a:pt x="636" y="608"/>
                  </a:lnTo>
                  <a:lnTo>
                    <a:pt x="634" y="609"/>
                  </a:lnTo>
                  <a:lnTo>
                    <a:pt x="634" y="610"/>
                  </a:lnTo>
                  <a:lnTo>
                    <a:pt x="633" y="610"/>
                  </a:lnTo>
                  <a:lnTo>
                    <a:pt x="630" y="610"/>
                  </a:lnTo>
                  <a:lnTo>
                    <a:pt x="629" y="610"/>
                  </a:lnTo>
                  <a:lnTo>
                    <a:pt x="628" y="611"/>
                  </a:lnTo>
                  <a:lnTo>
                    <a:pt x="627" y="611"/>
                  </a:lnTo>
                  <a:lnTo>
                    <a:pt x="626" y="611"/>
                  </a:lnTo>
                  <a:lnTo>
                    <a:pt x="624" y="611"/>
                  </a:lnTo>
                  <a:lnTo>
                    <a:pt x="624" y="613"/>
                  </a:lnTo>
                  <a:lnTo>
                    <a:pt x="624" y="611"/>
                  </a:lnTo>
                  <a:lnTo>
                    <a:pt x="623" y="611"/>
                  </a:lnTo>
                  <a:lnTo>
                    <a:pt x="622" y="611"/>
                  </a:lnTo>
                  <a:lnTo>
                    <a:pt x="621" y="611"/>
                  </a:lnTo>
                  <a:lnTo>
                    <a:pt x="620" y="613"/>
                  </a:lnTo>
                  <a:lnTo>
                    <a:pt x="621" y="613"/>
                  </a:lnTo>
                  <a:lnTo>
                    <a:pt x="621" y="614"/>
                  </a:lnTo>
                  <a:lnTo>
                    <a:pt x="622" y="614"/>
                  </a:lnTo>
                  <a:lnTo>
                    <a:pt x="622" y="615"/>
                  </a:lnTo>
                  <a:lnTo>
                    <a:pt x="622" y="616"/>
                  </a:lnTo>
                  <a:lnTo>
                    <a:pt x="623" y="616"/>
                  </a:lnTo>
                  <a:lnTo>
                    <a:pt x="623" y="615"/>
                  </a:lnTo>
                  <a:lnTo>
                    <a:pt x="624" y="615"/>
                  </a:lnTo>
                  <a:lnTo>
                    <a:pt x="624" y="614"/>
                  </a:lnTo>
                  <a:lnTo>
                    <a:pt x="626" y="614"/>
                  </a:lnTo>
                  <a:lnTo>
                    <a:pt x="626" y="615"/>
                  </a:lnTo>
                  <a:lnTo>
                    <a:pt x="626" y="616"/>
                  </a:lnTo>
                  <a:lnTo>
                    <a:pt x="626" y="617"/>
                  </a:lnTo>
                  <a:lnTo>
                    <a:pt x="626" y="619"/>
                  </a:lnTo>
                  <a:lnTo>
                    <a:pt x="626" y="620"/>
                  </a:lnTo>
                  <a:lnTo>
                    <a:pt x="626" y="621"/>
                  </a:lnTo>
                  <a:lnTo>
                    <a:pt x="626" y="622"/>
                  </a:lnTo>
                  <a:lnTo>
                    <a:pt x="624" y="622"/>
                  </a:lnTo>
                  <a:lnTo>
                    <a:pt x="623" y="622"/>
                  </a:lnTo>
                  <a:lnTo>
                    <a:pt x="623" y="621"/>
                  </a:lnTo>
                  <a:lnTo>
                    <a:pt x="623" y="620"/>
                  </a:lnTo>
                  <a:lnTo>
                    <a:pt x="622" y="620"/>
                  </a:lnTo>
                  <a:lnTo>
                    <a:pt x="622" y="619"/>
                  </a:lnTo>
                  <a:lnTo>
                    <a:pt x="622" y="617"/>
                  </a:lnTo>
                  <a:lnTo>
                    <a:pt x="620" y="615"/>
                  </a:lnTo>
                  <a:lnTo>
                    <a:pt x="618" y="614"/>
                  </a:lnTo>
                  <a:lnTo>
                    <a:pt x="617" y="614"/>
                  </a:lnTo>
                  <a:lnTo>
                    <a:pt x="617" y="615"/>
                  </a:lnTo>
                  <a:lnTo>
                    <a:pt x="617" y="616"/>
                  </a:lnTo>
                  <a:lnTo>
                    <a:pt x="616" y="616"/>
                  </a:lnTo>
                  <a:lnTo>
                    <a:pt x="615" y="616"/>
                  </a:lnTo>
                  <a:lnTo>
                    <a:pt x="615" y="614"/>
                  </a:lnTo>
                  <a:lnTo>
                    <a:pt x="614" y="613"/>
                  </a:lnTo>
                  <a:lnTo>
                    <a:pt x="614" y="611"/>
                  </a:lnTo>
                  <a:lnTo>
                    <a:pt x="613" y="610"/>
                  </a:lnTo>
                  <a:lnTo>
                    <a:pt x="611" y="610"/>
                  </a:lnTo>
                  <a:lnTo>
                    <a:pt x="613" y="610"/>
                  </a:lnTo>
                  <a:lnTo>
                    <a:pt x="614" y="611"/>
                  </a:lnTo>
                  <a:lnTo>
                    <a:pt x="614" y="610"/>
                  </a:lnTo>
                  <a:lnTo>
                    <a:pt x="613" y="610"/>
                  </a:lnTo>
                  <a:lnTo>
                    <a:pt x="613" y="609"/>
                  </a:lnTo>
                  <a:lnTo>
                    <a:pt x="611" y="609"/>
                  </a:lnTo>
                  <a:lnTo>
                    <a:pt x="611" y="610"/>
                  </a:lnTo>
                  <a:lnTo>
                    <a:pt x="611" y="610"/>
                  </a:lnTo>
                  <a:lnTo>
                    <a:pt x="610" y="610"/>
                  </a:lnTo>
                  <a:lnTo>
                    <a:pt x="609" y="610"/>
                  </a:lnTo>
                  <a:lnTo>
                    <a:pt x="609" y="608"/>
                  </a:lnTo>
                  <a:lnTo>
                    <a:pt x="608" y="608"/>
                  </a:lnTo>
                  <a:lnTo>
                    <a:pt x="607" y="608"/>
                  </a:lnTo>
                  <a:lnTo>
                    <a:pt x="605" y="607"/>
                  </a:lnTo>
                  <a:lnTo>
                    <a:pt x="607" y="607"/>
                  </a:lnTo>
                  <a:lnTo>
                    <a:pt x="607" y="606"/>
                  </a:lnTo>
                  <a:lnTo>
                    <a:pt x="607" y="604"/>
                  </a:lnTo>
                  <a:lnTo>
                    <a:pt x="608" y="604"/>
                  </a:lnTo>
                  <a:lnTo>
                    <a:pt x="609" y="604"/>
                  </a:lnTo>
                  <a:lnTo>
                    <a:pt x="609" y="603"/>
                  </a:lnTo>
                  <a:lnTo>
                    <a:pt x="609" y="602"/>
                  </a:lnTo>
                  <a:lnTo>
                    <a:pt x="609" y="601"/>
                  </a:lnTo>
                  <a:lnTo>
                    <a:pt x="608" y="601"/>
                  </a:lnTo>
                  <a:lnTo>
                    <a:pt x="608" y="600"/>
                  </a:lnTo>
                  <a:lnTo>
                    <a:pt x="607" y="600"/>
                  </a:lnTo>
                  <a:lnTo>
                    <a:pt x="605" y="600"/>
                  </a:lnTo>
                  <a:lnTo>
                    <a:pt x="604" y="600"/>
                  </a:lnTo>
                  <a:lnTo>
                    <a:pt x="603" y="600"/>
                  </a:lnTo>
                  <a:lnTo>
                    <a:pt x="603" y="601"/>
                  </a:lnTo>
                  <a:lnTo>
                    <a:pt x="603" y="602"/>
                  </a:lnTo>
                  <a:lnTo>
                    <a:pt x="602" y="602"/>
                  </a:lnTo>
                  <a:lnTo>
                    <a:pt x="603" y="602"/>
                  </a:lnTo>
                  <a:lnTo>
                    <a:pt x="603" y="603"/>
                  </a:lnTo>
                  <a:lnTo>
                    <a:pt x="603" y="604"/>
                  </a:lnTo>
                  <a:lnTo>
                    <a:pt x="601" y="603"/>
                  </a:lnTo>
                  <a:lnTo>
                    <a:pt x="601" y="604"/>
                  </a:lnTo>
                  <a:lnTo>
                    <a:pt x="600" y="604"/>
                  </a:lnTo>
                  <a:lnTo>
                    <a:pt x="600" y="606"/>
                  </a:lnTo>
                  <a:lnTo>
                    <a:pt x="598" y="606"/>
                  </a:lnTo>
                  <a:lnTo>
                    <a:pt x="597" y="606"/>
                  </a:lnTo>
                  <a:lnTo>
                    <a:pt x="597" y="607"/>
                  </a:lnTo>
                  <a:lnTo>
                    <a:pt x="596" y="606"/>
                  </a:lnTo>
                  <a:lnTo>
                    <a:pt x="594" y="602"/>
                  </a:lnTo>
                  <a:lnTo>
                    <a:pt x="592" y="602"/>
                  </a:lnTo>
                  <a:lnTo>
                    <a:pt x="594" y="602"/>
                  </a:lnTo>
                  <a:lnTo>
                    <a:pt x="594" y="603"/>
                  </a:lnTo>
                  <a:lnTo>
                    <a:pt x="595" y="603"/>
                  </a:lnTo>
                  <a:lnTo>
                    <a:pt x="596" y="603"/>
                  </a:lnTo>
                  <a:lnTo>
                    <a:pt x="597" y="602"/>
                  </a:lnTo>
                  <a:lnTo>
                    <a:pt x="598" y="602"/>
                  </a:lnTo>
                  <a:lnTo>
                    <a:pt x="598" y="601"/>
                  </a:lnTo>
                  <a:lnTo>
                    <a:pt x="600" y="601"/>
                  </a:lnTo>
                  <a:lnTo>
                    <a:pt x="600" y="600"/>
                  </a:lnTo>
                  <a:lnTo>
                    <a:pt x="600" y="598"/>
                  </a:lnTo>
                  <a:lnTo>
                    <a:pt x="601" y="598"/>
                  </a:lnTo>
                  <a:lnTo>
                    <a:pt x="601" y="597"/>
                  </a:lnTo>
                  <a:lnTo>
                    <a:pt x="601" y="596"/>
                  </a:lnTo>
                  <a:lnTo>
                    <a:pt x="600" y="596"/>
                  </a:lnTo>
                  <a:lnTo>
                    <a:pt x="600" y="595"/>
                  </a:lnTo>
                  <a:lnTo>
                    <a:pt x="598" y="595"/>
                  </a:lnTo>
                  <a:lnTo>
                    <a:pt x="598" y="594"/>
                  </a:lnTo>
                  <a:lnTo>
                    <a:pt x="598" y="593"/>
                  </a:lnTo>
                  <a:lnTo>
                    <a:pt x="597" y="593"/>
                  </a:lnTo>
                  <a:lnTo>
                    <a:pt x="597" y="591"/>
                  </a:lnTo>
                  <a:lnTo>
                    <a:pt x="597" y="593"/>
                  </a:lnTo>
                  <a:lnTo>
                    <a:pt x="595" y="593"/>
                  </a:lnTo>
                  <a:lnTo>
                    <a:pt x="595" y="594"/>
                  </a:lnTo>
                  <a:lnTo>
                    <a:pt x="594" y="594"/>
                  </a:lnTo>
                  <a:lnTo>
                    <a:pt x="592" y="595"/>
                  </a:lnTo>
                  <a:lnTo>
                    <a:pt x="590" y="596"/>
                  </a:lnTo>
                  <a:lnTo>
                    <a:pt x="589" y="597"/>
                  </a:lnTo>
                  <a:lnTo>
                    <a:pt x="588" y="597"/>
                  </a:lnTo>
                  <a:lnTo>
                    <a:pt x="587" y="597"/>
                  </a:lnTo>
                  <a:lnTo>
                    <a:pt x="587" y="598"/>
                  </a:lnTo>
                  <a:lnTo>
                    <a:pt x="588" y="598"/>
                  </a:lnTo>
                  <a:lnTo>
                    <a:pt x="589" y="598"/>
                  </a:lnTo>
                  <a:lnTo>
                    <a:pt x="590" y="598"/>
                  </a:lnTo>
                  <a:lnTo>
                    <a:pt x="590" y="598"/>
                  </a:lnTo>
                  <a:lnTo>
                    <a:pt x="591" y="598"/>
                  </a:lnTo>
                  <a:lnTo>
                    <a:pt x="592" y="598"/>
                  </a:lnTo>
                  <a:lnTo>
                    <a:pt x="594" y="598"/>
                  </a:lnTo>
                  <a:lnTo>
                    <a:pt x="592" y="598"/>
                  </a:lnTo>
                  <a:lnTo>
                    <a:pt x="592" y="600"/>
                  </a:lnTo>
                  <a:lnTo>
                    <a:pt x="591" y="600"/>
                  </a:lnTo>
                  <a:lnTo>
                    <a:pt x="591" y="601"/>
                  </a:lnTo>
                  <a:lnTo>
                    <a:pt x="589" y="601"/>
                  </a:lnTo>
                  <a:lnTo>
                    <a:pt x="588" y="601"/>
                  </a:lnTo>
                  <a:lnTo>
                    <a:pt x="587" y="601"/>
                  </a:lnTo>
                  <a:lnTo>
                    <a:pt x="585" y="603"/>
                  </a:lnTo>
                  <a:lnTo>
                    <a:pt x="584" y="603"/>
                  </a:lnTo>
                  <a:lnTo>
                    <a:pt x="583" y="603"/>
                  </a:lnTo>
                  <a:lnTo>
                    <a:pt x="583" y="604"/>
                  </a:lnTo>
                  <a:lnTo>
                    <a:pt x="583" y="604"/>
                  </a:lnTo>
                  <a:lnTo>
                    <a:pt x="583" y="606"/>
                  </a:lnTo>
                  <a:lnTo>
                    <a:pt x="582" y="606"/>
                  </a:lnTo>
                  <a:lnTo>
                    <a:pt x="581" y="606"/>
                  </a:lnTo>
                  <a:lnTo>
                    <a:pt x="581" y="607"/>
                  </a:lnTo>
                  <a:lnTo>
                    <a:pt x="581" y="608"/>
                  </a:lnTo>
                  <a:lnTo>
                    <a:pt x="579" y="608"/>
                  </a:lnTo>
                  <a:lnTo>
                    <a:pt x="578" y="609"/>
                  </a:lnTo>
                  <a:lnTo>
                    <a:pt x="578" y="610"/>
                  </a:lnTo>
                  <a:lnTo>
                    <a:pt x="577" y="610"/>
                  </a:lnTo>
                  <a:lnTo>
                    <a:pt x="577" y="611"/>
                  </a:lnTo>
                  <a:lnTo>
                    <a:pt x="575" y="611"/>
                  </a:lnTo>
                  <a:lnTo>
                    <a:pt x="575" y="613"/>
                  </a:lnTo>
                  <a:lnTo>
                    <a:pt x="574" y="613"/>
                  </a:lnTo>
                  <a:lnTo>
                    <a:pt x="574" y="614"/>
                  </a:lnTo>
                  <a:lnTo>
                    <a:pt x="572" y="614"/>
                  </a:lnTo>
                  <a:lnTo>
                    <a:pt x="572" y="615"/>
                  </a:lnTo>
                  <a:lnTo>
                    <a:pt x="571" y="615"/>
                  </a:lnTo>
                  <a:lnTo>
                    <a:pt x="570" y="614"/>
                  </a:lnTo>
                  <a:lnTo>
                    <a:pt x="569" y="613"/>
                  </a:lnTo>
                  <a:lnTo>
                    <a:pt x="568" y="613"/>
                  </a:lnTo>
                  <a:lnTo>
                    <a:pt x="565" y="613"/>
                  </a:lnTo>
                  <a:lnTo>
                    <a:pt x="564" y="611"/>
                  </a:lnTo>
                  <a:lnTo>
                    <a:pt x="563" y="610"/>
                  </a:lnTo>
                  <a:lnTo>
                    <a:pt x="562" y="609"/>
                  </a:lnTo>
                  <a:lnTo>
                    <a:pt x="559" y="609"/>
                  </a:lnTo>
                  <a:lnTo>
                    <a:pt x="558" y="609"/>
                  </a:lnTo>
                  <a:lnTo>
                    <a:pt x="558" y="608"/>
                  </a:lnTo>
                  <a:lnTo>
                    <a:pt x="557" y="608"/>
                  </a:lnTo>
                  <a:lnTo>
                    <a:pt x="556" y="607"/>
                  </a:lnTo>
                  <a:lnTo>
                    <a:pt x="555" y="606"/>
                  </a:lnTo>
                  <a:lnTo>
                    <a:pt x="553" y="604"/>
                  </a:lnTo>
                  <a:lnTo>
                    <a:pt x="552" y="604"/>
                  </a:lnTo>
                  <a:lnTo>
                    <a:pt x="552" y="603"/>
                  </a:lnTo>
                  <a:lnTo>
                    <a:pt x="551" y="603"/>
                  </a:lnTo>
                  <a:lnTo>
                    <a:pt x="551" y="604"/>
                  </a:lnTo>
                  <a:lnTo>
                    <a:pt x="551" y="603"/>
                  </a:lnTo>
                  <a:lnTo>
                    <a:pt x="550" y="603"/>
                  </a:lnTo>
                  <a:lnTo>
                    <a:pt x="549" y="603"/>
                  </a:lnTo>
                  <a:lnTo>
                    <a:pt x="548" y="603"/>
                  </a:lnTo>
                  <a:lnTo>
                    <a:pt x="546" y="604"/>
                  </a:lnTo>
                  <a:lnTo>
                    <a:pt x="546" y="603"/>
                  </a:lnTo>
                  <a:lnTo>
                    <a:pt x="544" y="603"/>
                  </a:lnTo>
                  <a:lnTo>
                    <a:pt x="543" y="601"/>
                  </a:lnTo>
                  <a:lnTo>
                    <a:pt x="542" y="601"/>
                  </a:lnTo>
                  <a:lnTo>
                    <a:pt x="540" y="601"/>
                  </a:lnTo>
                  <a:lnTo>
                    <a:pt x="538" y="601"/>
                  </a:lnTo>
                  <a:lnTo>
                    <a:pt x="537" y="601"/>
                  </a:lnTo>
                  <a:lnTo>
                    <a:pt x="536" y="601"/>
                  </a:lnTo>
                  <a:lnTo>
                    <a:pt x="535" y="602"/>
                  </a:lnTo>
                  <a:lnTo>
                    <a:pt x="536" y="602"/>
                  </a:lnTo>
                  <a:lnTo>
                    <a:pt x="536" y="603"/>
                  </a:lnTo>
                  <a:lnTo>
                    <a:pt x="535" y="603"/>
                  </a:lnTo>
                  <a:lnTo>
                    <a:pt x="535" y="604"/>
                  </a:lnTo>
                  <a:lnTo>
                    <a:pt x="533" y="604"/>
                  </a:lnTo>
                  <a:lnTo>
                    <a:pt x="533" y="603"/>
                  </a:lnTo>
                  <a:lnTo>
                    <a:pt x="532" y="603"/>
                  </a:lnTo>
                  <a:lnTo>
                    <a:pt x="531" y="603"/>
                  </a:lnTo>
                  <a:lnTo>
                    <a:pt x="531" y="604"/>
                  </a:lnTo>
                  <a:lnTo>
                    <a:pt x="531" y="603"/>
                  </a:lnTo>
                  <a:lnTo>
                    <a:pt x="530" y="603"/>
                  </a:lnTo>
                  <a:lnTo>
                    <a:pt x="531" y="603"/>
                  </a:lnTo>
                  <a:lnTo>
                    <a:pt x="531" y="602"/>
                  </a:lnTo>
                  <a:lnTo>
                    <a:pt x="531" y="601"/>
                  </a:lnTo>
                  <a:lnTo>
                    <a:pt x="530" y="601"/>
                  </a:lnTo>
                  <a:lnTo>
                    <a:pt x="527" y="598"/>
                  </a:lnTo>
                  <a:lnTo>
                    <a:pt x="526" y="598"/>
                  </a:lnTo>
                  <a:lnTo>
                    <a:pt x="524" y="597"/>
                  </a:lnTo>
                  <a:lnTo>
                    <a:pt x="524" y="596"/>
                  </a:lnTo>
                  <a:lnTo>
                    <a:pt x="519" y="597"/>
                  </a:lnTo>
                  <a:lnTo>
                    <a:pt x="518" y="596"/>
                  </a:lnTo>
                  <a:lnTo>
                    <a:pt x="517" y="596"/>
                  </a:lnTo>
                  <a:lnTo>
                    <a:pt x="516" y="596"/>
                  </a:lnTo>
                  <a:lnTo>
                    <a:pt x="516" y="595"/>
                  </a:lnTo>
                  <a:lnTo>
                    <a:pt x="514" y="594"/>
                  </a:lnTo>
                  <a:lnTo>
                    <a:pt x="513" y="594"/>
                  </a:lnTo>
                  <a:lnTo>
                    <a:pt x="512" y="593"/>
                  </a:lnTo>
                  <a:lnTo>
                    <a:pt x="512" y="591"/>
                  </a:lnTo>
                  <a:lnTo>
                    <a:pt x="511" y="590"/>
                  </a:lnTo>
                  <a:lnTo>
                    <a:pt x="511" y="589"/>
                  </a:lnTo>
                  <a:lnTo>
                    <a:pt x="511" y="588"/>
                  </a:lnTo>
                  <a:lnTo>
                    <a:pt x="510" y="587"/>
                  </a:lnTo>
                  <a:lnTo>
                    <a:pt x="509" y="587"/>
                  </a:lnTo>
                  <a:lnTo>
                    <a:pt x="507" y="585"/>
                  </a:lnTo>
                  <a:lnTo>
                    <a:pt x="507" y="584"/>
                  </a:lnTo>
                  <a:lnTo>
                    <a:pt x="507" y="583"/>
                  </a:lnTo>
                  <a:lnTo>
                    <a:pt x="506" y="583"/>
                  </a:lnTo>
                  <a:lnTo>
                    <a:pt x="506" y="582"/>
                  </a:lnTo>
                  <a:lnTo>
                    <a:pt x="505" y="582"/>
                  </a:lnTo>
                  <a:lnTo>
                    <a:pt x="505" y="583"/>
                  </a:lnTo>
                  <a:lnTo>
                    <a:pt x="505" y="582"/>
                  </a:lnTo>
                  <a:lnTo>
                    <a:pt x="501" y="577"/>
                  </a:lnTo>
                  <a:lnTo>
                    <a:pt x="500" y="576"/>
                  </a:lnTo>
                  <a:lnTo>
                    <a:pt x="500" y="575"/>
                  </a:lnTo>
                  <a:lnTo>
                    <a:pt x="500" y="574"/>
                  </a:lnTo>
                  <a:lnTo>
                    <a:pt x="500" y="572"/>
                  </a:lnTo>
                  <a:lnTo>
                    <a:pt x="500" y="571"/>
                  </a:lnTo>
                  <a:lnTo>
                    <a:pt x="499" y="570"/>
                  </a:lnTo>
                  <a:lnTo>
                    <a:pt x="498" y="570"/>
                  </a:lnTo>
                  <a:lnTo>
                    <a:pt x="500" y="569"/>
                  </a:lnTo>
                  <a:lnTo>
                    <a:pt x="501" y="569"/>
                  </a:lnTo>
                  <a:lnTo>
                    <a:pt x="501" y="568"/>
                  </a:lnTo>
                  <a:lnTo>
                    <a:pt x="503" y="566"/>
                  </a:lnTo>
                  <a:lnTo>
                    <a:pt x="503" y="563"/>
                  </a:lnTo>
                  <a:lnTo>
                    <a:pt x="501" y="563"/>
                  </a:lnTo>
                  <a:lnTo>
                    <a:pt x="499" y="556"/>
                  </a:lnTo>
                  <a:lnTo>
                    <a:pt x="498" y="552"/>
                  </a:lnTo>
                  <a:lnTo>
                    <a:pt x="498" y="549"/>
                  </a:lnTo>
                  <a:lnTo>
                    <a:pt x="497" y="549"/>
                  </a:lnTo>
                  <a:lnTo>
                    <a:pt x="496" y="548"/>
                  </a:lnTo>
                  <a:lnTo>
                    <a:pt x="496" y="546"/>
                  </a:lnTo>
                  <a:lnTo>
                    <a:pt x="492" y="543"/>
                  </a:lnTo>
                  <a:lnTo>
                    <a:pt x="491" y="542"/>
                  </a:lnTo>
                  <a:lnTo>
                    <a:pt x="490" y="540"/>
                  </a:lnTo>
                  <a:lnTo>
                    <a:pt x="488" y="540"/>
                  </a:lnTo>
                  <a:lnTo>
                    <a:pt x="487" y="540"/>
                  </a:lnTo>
                  <a:lnTo>
                    <a:pt x="486" y="539"/>
                  </a:lnTo>
                  <a:lnTo>
                    <a:pt x="485" y="538"/>
                  </a:lnTo>
                  <a:lnTo>
                    <a:pt x="486" y="538"/>
                  </a:lnTo>
                  <a:lnTo>
                    <a:pt x="493" y="544"/>
                  </a:lnTo>
                  <a:lnTo>
                    <a:pt x="496" y="545"/>
                  </a:lnTo>
                  <a:lnTo>
                    <a:pt x="497" y="546"/>
                  </a:lnTo>
                  <a:lnTo>
                    <a:pt x="498" y="549"/>
                  </a:lnTo>
                  <a:lnTo>
                    <a:pt x="498" y="550"/>
                  </a:lnTo>
                  <a:lnTo>
                    <a:pt x="498" y="553"/>
                  </a:lnTo>
                  <a:lnTo>
                    <a:pt x="498" y="552"/>
                  </a:lnTo>
                  <a:lnTo>
                    <a:pt x="498" y="549"/>
                  </a:lnTo>
                  <a:lnTo>
                    <a:pt x="498" y="548"/>
                  </a:lnTo>
                  <a:lnTo>
                    <a:pt x="496" y="545"/>
                  </a:lnTo>
                  <a:lnTo>
                    <a:pt x="494" y="544"/>
                  </a:lnTo>
                  <a:lnTo>
                    <a:pt x="494" y="543"/>
                  </a:lnTo>
                  <a:lnTo>
                    <a:pt x="491" y="540"/>
                  </a:lnTo>
                  <a:lnTo>
                    <a:pt x="490" y="540"/>
                  </a:lnTo>
                  <a:lnTo>
                    <a:pt x="488" y="540"/>
                  </a:lnTo>
                  <a:lnTo>
                    <a:pt x="488" y="539"/>
                  </a:lnTo>
                  <a:lnTo>
                    <a:pt x="487" y="539"/>
                  </a:lnTo>
                  <a:lnTo>
                    <a:pt x="487" y="538"/>
                  </a:lnTo>
                  <a:lnTo>
                    <a:pt x="488" y="538"/>
                  </a:lnTo>
                  <a:lnTo>
                    <a:pt x="488" y="537"/>
                  </a:lnTo>
                  <a:lnTo>
                    <a:pt x="490" y="537"/>
                  </a:lnTo>
                  <a:lnTo>
                    <a:pt x="491" y="537"/>
                  </a:lnTo>
                  <a:lnTo>
                    <a:pt x="491" y="538"/>
                  </a:lnTo>
                  <a:lnTo>
                    <a:pt x="491" y="539"/>
                  </a:lnTo>
                  <a:lnTo>
                    <a:pt x="492" y="539"/>
                  </a:lnTo>
                  <a:lnTo>
                    <a:pt x="492" y="540"/>
                  </a:lnTo>
                  <a:lnTo>
                    <a:pt x="491" y="540"/>
                  </a:lnTo>
                  <a:lnTo>
                    <a:pt x="491" y="540"/>
                  </a:lnTo>
                  <a:lnTo>
                    <a:pt x="492" y="540"/>
                  </a:lnTo>
                  <a:lnTo>
                    <a:pt x="493" y="540"/>
                  </a:lnTo>
                  <a:lnTo>
                    <a:pt x="493" y="540"/>
                  </a:lnTo>
                  <a:lnTo>
                    <a:pt x="493" y="539"/>
                  </a:lnTo>
                  <a:lnTo>
                    <a:pt x="492" y="538"/>
                  </a:lnTo>
                  <a:lnTo>
                    <a:pt x="492" y="537"/>
                  </a:lnTo>
                  <a:lnTo>
                    <a:pt x="491" y="537"/>
                  </a:lnTo>
                  <a:lnTo>
                    <a:pt x="492" y="537"/>
                  </a:lnTo>
                  <a:lnTo>
                    <a:pt x="492" y="536"/>
                  </a:lnTo>
                  <a:lnTo>
                    <a:pt x="493" y="537"/>
                  </a:lnTo>
                  <a:lnTo>
                    <a:pt x="494" y="536"/>
                  </a:lnTo>
                  <a:lnTo>
                    <a:pt x="493" y="536"/>
                  </a:lnTo>
                  <a:lnTo>
                    <a:pt x="493" y="535"/>
                  </a:lnTo>
                  <a:lnTo>
                    <a:pt x="493" y="533"/>
                  </a:lnTo>
                  <a:lnTo>
                    <a:pt x="493" y="535"/>
                  </a:lnTo>
                  <a:lnTo>
                    <a:pt x="492" y="533"/>
                  </a:lnTo>
                  <a:lnTo>
                    <a:pt x="492" y="532"/>
                  </a:lnTo>
                  <a:lnTo>
                    <a:pt x="491" y="532"/>
                  </a:lnTo>
                  <a:lnTo>
                    <a:pt x="490" y="532"/>
                  </a:lnTo>
                  <a:lnTo>
                    <a:pt x="491" y="532"/>
                  </a:lnTo>
                  <a:lnTo>
                    <a:pt x="490" y="533"/>
                  </a:lnTo>
                  <a:lnTo>
                    <a:pt x="488" y="533"/>
                  </a:lnTo>
                  <a:lnTo>
                    <a:pt x="488" y="535"/>
                  </a:lnTo>
                  <a:lnTo>
                    <a:pt x="487" y="535"/>
                  </a:lnTo>
                  <a:lnTo>
                    <a:pt x="487" y="533"/>
                  </a:lnTo>
                  <a:lnTo>
                    <a:pt x="486" y="535"/>
                  </a:lnTo>
                  <a:lnTo>
                    <a:pt x="486" y="536"/>
                  </a:lnTo>
                  <a:lnTo>
                    <a:pt x="487" y="536"/>
                  </a:lnTo>
                  <a:lnTo>
                    <a:pt x="487" y="537"/>
                  </a:lnTo>
                  <a:lnTo>
                    <a:pt x="486" y="537"/>
                  </a:lnTo>
                  <a:lnTo>
                    <a:pt x="485" y="537"/>
                  </a:lnTo>
                  <a:lnTo>
                    <a:pt x="485" y="536"/>
                  </a:lnTo>
                  <a:lnTo>
                    <a:pt x="484" y="536"/>
                  </a:lnTo>
                  <a:lnTo>
                    <a:pt x="482" y="536"/>
                  </a:lnTo>
                  <a:lnTo>
                    <a:pt x="482" y="537"/>
                  </a:lnTo>
                  <a:lnTo>
                    <a:pt x="484" y="537"/>
                  </a:lnTo>
                  <a:lnTo>
                    <a:pt x="485" y="537"/>
                  </a:lnTo>
                  <a:lnTo>
                    <a:pt x="486" y="537"/>
                  </a:lnTo>
                  <a:lnTo>
                    <a:pt x="486" y="538"/>
                  </a:lnTo>
                  <a:lnTo>
                    <a:pt x="485" y="538"/>
                  </a:lnTo>
                  <a:lnTo>
                    <a:pt x="484" y="538"/>
                  </a:lnTo>
                  <a:lnTo>
                    <a:pt x="482" y="538"/>
                  </a:lnTo>
                  <a:lnTo>
                    <a:pt x="482" y="537"/>
                  </a:lnTo>
                  <a:lnTo>
                    <a:pt x="481" y="538"/>
                  </a:lnTo>
                  <a:lnTo>
                    <a:pt x="480" y="538"/>
                  </a:lnTo>
                  <a:lnTo>
                    <a:pt x="479" y="538"/>
                  </a:lnTo>
                  <a:lnTo>
                    <a:pt x="479" y="539"/>
                  </a:lnTo>
                  <a:lnTo>
                    <a:pt x="478" y="539"/>
                  </a:lnTo>
                  <a:lnTo>
                    <a:pt x="478" y="540"/>
                  </a:lnTo>
                  <a:lnTo>
                    <a:pt x="475" y="540"/>
                  </a:lnTo>
                  <a:lnTo>
                    <a:pt x="473" y="540"/>
                  </a:lnTo>
                  <a:lnTo>
                    <a:pt x="472" y="540"/>
                  </a:lnTo>
                  <a:lnTo>
                    <a:pt x="471" y="540"/>
                  </a:lnTo>
                  <a:lnTo>
                    <a:pt x="469" y="539"/>
                  </a:lnTo>
                  <a:lnTo>
                    <a:pt x="469" y="538"/>
                  </a:lnTo>
                  <a:lnTo>
                    <a:pt x="471" y="537"/>
                  </a:lnTo>
                  <a:lnTo>
                    <a:pt x="472" y="537"/>
                  </a:lnTo>
                  <a:lnTo>
                    <a:pt x="473" y="536"/>
                  </a:lnTo>
                  <a:lnTo>
                    <a:pt x="474" y="535"/>
                  </a:lnTo>
                  <a:lnTo>
                    <a:pt x="474" y="533"/>
                  </a:lnTo>
                  <a:lnTo>
                    <a:pt x="475" y="533"/>
                  </a:lnTo>
                  <a:lnTo>
                    <a:pt x="475" y="532"/>
                  </a:lnTo>
                  <a:lnTo>
                    <a:pt x="475" y="531"/>
                  </a:lnTo>
                  <a:lnTo>
                    <a:pt x="477" y="531"/>
                  </a:lnTo>
                  <a:lnTo>
                    <a:pt x="477" y="530"/>
                  </a:lnTo>
                  <a:lnTo>
                    <a:pt x="477" y="529"/>
                  </a:lnTo>
                  <a:lnTo>
                    <a:pt x="477" y="527"/>
                  </a:lnTo>
                  <a:lnTo>
                    <a:pt x="477" y="526"/>
                  </a:lnTo>
                  <a:lnTo>
                    <a:pt x="477" y="525"/>
                  </a:lnTo>
                  <a:lnTo>
                    <a:pt x="477" y="523"/>
                  </a:lnTo>
                  <a:lnTo>
                    <a:pt x="477" y="522"/>
                  </a:lnTo>
                  <a:lnTo>
                    <a:pt x="477" y="520"/>
                  </a:lnTo>
                  <a:lnTo>
                    <a:pt x="477" y="519"/>
                  </a:lnTo>
                  <a:lnTo>
                    <a:pt x="478" y="519"/>
                  </a:lnTo>
                  <a:lnTo>
                    <a:pt x="478" y="520"/>
                  </a:lnTo>
                  <a:lnTo>
                    <a:pt x="478" y="519"/>
                  </a:lnTo>
                  <a:lnTo>
                    <a:pt x="478" y="518"/>
                  </a:lnTo>
                  <a:lnTo>
                    <a:pt x="477" y="518"/>
                  </a:lnTo>
                  <a:lnTo>
                    <a:pt x="475" y="518"/>
                  </a:lnTo>
                  <a:lnTo>
                    <a:pt x="475" y="517"/>
                  </a:lnTo>
                  <a:lnTo>
                    <a:pt x="475" y="516"/>
                  </a:lnTo>
                  <a:lnTo>
                    <a:pt x="474" y="514"/>
                  </a:lnTo>
                  <a:lnTo>
                    <a:pt x="474" y="513"/>
                  </a:lnTo>
                  <a:lnTo>
                    <a:pt x="473" y="513"/>
                  </a:lnTo>
                  <a:lnTo>
                    <a:pt x="473" y="512"/>
                  </a:lnTo>
                  <a:lnTo>
                    <a:pt x="472" y="512"/>
                  </a:lnTo>
                  <a:lnTo>
                    <a:pt x="472" y="510"/>
                  </a:lnTo>
                  <a:lnTo>
                    <a:pt x="471" y="509"/>
                  </a:lnTo>
                  <a:lnTo>
                    <a:pt x="471" y="507"/>
                  </a:lnTo>
                  <a:lnTo>
                    <a:pt x="469" y="506"/>
                  </a:lnTo>
                  <a:lnTo>
                    <a:pt x="469" y="505"/>
                  </a:lnTo>
                  <a:lnTo>
                    <a:pt x="469" y="506"/>
                  </a:lnTo>
                  <a:lnTo>
                    <a:pt x="468" y="507"/>
                  </a:lnTo>
                  <a:lnTo>
                    <a:pt x="468" y="509"/>
                  </a:lnTo>
                  <a:lnTo>
                    <a:pt x="468" y="510"/>
                  </a:lnTo>
                  <a:lnTo>
                    <a:pt x="469" y="510"/>
                  </a:lnTo>
                  <a:lnTo>
                    <a:pt x="468" y="511"/>
                  </a:lnTo>
                  <a:lnTo>
                    <a:pt x="467" y="512"/>
                  </a:lnTo>
                  <a:lnTo>
                    <a:pt x="466" y="513"/>
                  </a:lnTo>
                  <a:lnTo>
                    <a:pt x="466" y="514"/>
                  </a:lnTo>
                  <a:lnTo>
                    <a:pt x="467" y="516"/>
                  </a:lnTo>
                  <a:lnTo>
                    <a:pt x="466" y="517"/>
                  </a:lnTo>
                  <a:lnTo>
                    <a:pt x="466" y="519"/>
                  </a:lnTo>
                  <a:lnTo>
                    <a:pt x="465" y="520"/>
                  </a:lnTo>
                  <a:lnTo>
                    <a:pt x="465" y="522"/>
                  </a:lnTo>
                  <a:lnTo>
                    <a:pt x="465" y="523"/>
                  </a:lnTo>
                  <a:lnTo>
                    <a:pt x="464" y="524"/>
                  </a:lnTo>
                  <a:lnTo>
                    <a:pt x="464" y="525"/>
                  </a:lnTo>
                  <a:lnTo>
                    <a:pt x="464" y="526"/>
                  </a:lnTo>
                  <a:lnTo>
                    <a:pt x="464" y="527"/>
                  </a:lnTo>
                  <a:lnTo>
                    <a:pt x="462" y="529"/>
                  </a:lnTo>
                  <a:lnTo>
                    <a:pt x="461" y="529"/>
                  </a:lnTo>
                  <a:lnTo>
                    <a:pt x="460" y="529"/>
                  </a:lnTo>
                  <a:lnTo>
                    <a:pt x="460" y="527"/>
                  </a:lnTo>
                  <a:lnTo>
                    <a:pt x="459" y="527"/>
                  </a:lnTo>
                  <a:lnTo>
                    <a:pt x="458" y="527"/>
                  </a:lnTo>
                  <a:lnTo>
                    <a:pt x="456" y="527"/>
                  </a:lnTo>
                  <a:lnTo>
                    <a:pt x="455" y="529"/>
                  </a:lnTo>
                  <a:lnTo>
                    <a:pt x="454" y="529"/>
                  </a:lnTo>
                  <a:lnTo>
                    <a:pt x="453" y="529"/>
                  </a:lnTo>
                  <a:lnTo>
                    <a:pt x="453" y="530"/>
                  </a:lnTo>
                  <a:lnTo>
                    <a:pt x="452" y="531"/>
                  </a:lnTo>
                  <a:lnTo>
                    <a:pt x="451" y="530"/>
                  </a:lnTo>
                  <a:lnTo>
                    <a:pt x="449" y="530"/>
                  </a:lnTo>
                  <a:lnTo>
                    <a:pt x="448" y="531"/>
                  </a:lnTo>
                  <a:lnTo>
                    <a:pt x="447" y="532"/>
                  </a:lnTo>
                  <a:lnTo>
                    <a:pt x="446" y="532"/>
                  </a:lnTo>
                  <a:lnTo>
                    <a:pt x="446" y="531"/>
                  </a:lnTo>
                  <a:lnTo>
                    <a:pt x="446" y="530"/>
                  </a:lnTo>
                  <a:lnTo>
                    <a:pt x="447" y="529"/>
                  </a:lnTo>
                  <a:lnTo>
                    <a:pt x="448" y="527"/>
                  </a:lnTo>
                  <a:lnTo>
                    <a:pt x="448" y="526"/>
                  </a:lnTo>
                  <a:lnTo>
                    <a:pt x="448" y="525"/>
                  </a:lnTo>
                  <a:lnTo>
                    <a:pt x="448" y="524"/>
                  </a:lnTo>
                  <a:lnTo>
                    <a:pt x="449" y="523"/>
                  </a:lnTo>
                  <a:lnTo>
                    <a:pt x="451" y="523"/>
                  </a:lnTo>
                  <a:lnTo>
                    <a:pt x="452" y="523"/>
                  </a:lnTo>
                  <a:lnTo>
                    <a:pt x="453" y="523"/>
                  </a:lnTo>
                  <a:lnTo>
                    <a:pt x="454" y="523"/>
                  </a:lnTo>
                  <a:lnTo>
                    <a:pt x="455" y="523"/>
                  </a:lnTo>
                  <a:lnTo>
                    <a:pt x="456" y="524"/>
                  </a:lnTo>
                  <a:lnTo>
                    <a:pt x="458" y="523"/>
                  </a:lnTo>
                  <a:lnTo>
                    <a:pt x="458" y="522"/>
                  </a:lnTo>
                  <a:lnTo>
                    <a:pt x="458" y="520"/>
                  </a:lnTo>
                  <a:lnTo>
                    <a:pt x="458" y="519"/>
                  </a:lnTo>
                  <a:lnTo>
                    <a:pt x="458" y="518"/>
                  </a:lnTo>
                  <a:lnTo>
                    <a:pt x="459" y="516"/>
                  </a:lnTo>
                  <a:lnTo>
                    <a:pt x="459" y="514"/>
                  </a:lnTo>
                  <a:lnTo>
                    <a:pt x="458" y="513"/>
                  </a:lnTo>
                  <a:lnTo>
                    <a:pt x="458" y="512"/>
                  </a:lnTo>
                  <a:lnTo>
                    <a:pt x="456" y="512"/>
                  </a:lnTo>
                  <a:lnTo>
                    <a:pt x="458" y="512"/>
                  </a:lnTo>
                  <a:lnTo>
                    <a:pt x="458" y="511"/>
                  </a:lnTo>
                  <a:lnTo>
                    <a:pt x="459" y="511"/>
                  </a:lnTo>
                  <a:lnTo>
                    <a:pt x="459" y="509"/>
                  </a:lnTo>
                  <a:lnTo>
                    <a:pt x="459" y="507"/>
                  </a:lnTo>
                  <a:lnTo>
                    <a:pt x="458" y="507"/>
                  </a:lnTo>
                  <a:lnTo>
                    <a:pt x="458" y="506"/>
                  </a:lnTo>
                  <a:lnTo>
                    <a:pt x="458" y="505"/>
                  </a:lnTo>
                  <a:lnTo>
                    <a:pt x="459" y="506"/>
                  </a:lnTo>
                  <a:lnTo>
                    <a:pt x="459" y="505"/>
                  </a:lnTo>
                  <a:lnTo>
                    <a:pt x="460" y="504"/>
                  </a:lnTo>
                  <a:lnTo>
                    <a:pt x="459" y="503"/>
                  </a:lnTo>
                  <a:lnTo>
                    <a:pt x="460" y="501"/>
                  </a:lnTo>
                  <a:lnTo>
                    <a:pt x="461" y="501"/>
                  </a:lnTo>
                  <a:lnTo>
                    <a:pt x="461" y="500"/>
                  </a:lnTo>
                  <a:lnTo>
                    <a:pt x="461" y="499"/>
                  </a:lnTo>
                  <a:lnTo>
                    <a:pt x="460" y="499"/>
                  </a:lnTo>
                  <a:lnTo>
                    <a:pt x="461" y="499"/>
                  </a:lnTo>
                  <a:lnTo>
                    <a:pt x="461" y="498"/>
                  </a:lnTo>
                  <a:lnTo>
                    <a:pt x="462" y="498"/>
                  </a:lnTo>
                  <a:lnTo>
                    <a:pt x="464" y="496"/>
                  </a:lnTo>
                  <a:lnTo>
                    <a:pt x="465" y="496"/>
                  </a:lnTo>
                  <a:lnTo>
                    <a:pt x="466" y="493"/>
                  </a:lnTo>
                  <a:lnTo>
                    <a:pt x="467" y="493"/>
                  </a:lnTo>
                  <a:lnTo>
                    <a:pt x="466" y="493"/>
                  </a:lnTo>
                  <a:lnTo>
                    <a:pt x="467" y="493"/>
                  </a:lnTo>
                  <a:lnTo>
                    <a:pt x="467" y="492"/>
                  </a:lnTo>
                  <a:lnTo>
                    <a:pt x="467" y="491"/>
                  </a:lnTo>
                  <a:lnTo>
                    <a:pt x="466" y="490"/>
                  </a:lnTo>
                  <a:lnTo>
                    <a:pt x="466" y="488"/>
                  </a:lnTo>
                  <a:lnTo>
                    <a:pt x="466" y="487"/>
                  </a:lnTo>
                  <a:lnTo>
                    <a:pt x="465" y="486"/>
                  </a:lnTo>
                  <a:lnTo>
                    <a:pt x="465" y="485"/>
                  </a:lnTo>
                  <a:lnTo>
                    <a:pt x="465" y="484"/>
                  </a:lnTo>
                  <a:lnTo>
                    <a:pt x="466" y="484"/>
                  </a:lnTo>
                  <a:lnTo>
                    <a:pt x="467" y="484"/>
                  </a:lnTo>
                  <a:lnTo>
                    <a:pt x="468" y="484"/>
                  </a:lnTo>
                  <a:lnTo>
                    <a:pt x="469" y="484"/>
                  </a:lnTo>
                  <a:lnTo>
                    <a:pt x="469" y="482"/>
                  </a:lnTo>
                  <a:lnTo>
                    <a:pt x="469" y="481"/>
                  </a:lnTo>
                  <a:lnTo>
                    <a:pt x="468" y="481"/>
                  </a:lnTo>
                  <a:lnTo>
                    <a:pt x="468" y="480"/>
                  </a:lnTo>
                  <a:lnTo>
                    <a:pt x="467" y="480"/>
                  </a:lnTo>
                  <a:lnTo>
                    <a:pt x="466" y="475"/>
                  </a:lnTo>
                  <a:lnTo>
                    <a:pt x="467" y="474"/>
                  </a:lnTo>
                  <a:lnTo>
                    <a:pt x="466" y="474"/>
                  </a:lnTo>
                  <a:lnTo>
                    <a:pt x="466" y="473"/>
                  </a:lnTo>
                  <a:lnTo>
                    <a:pt x="465" y="473"/>
                  </a:lnTo>
                  <a:lnTo>
                    <a:pt x="466" y="473"/>
                  </a:lnTo>
                  <a:lnTo>
                    <a:pt x="465" y="473"/>
                  </a:lnTo>
                  <a:lnTo>
                    <a:pt x="466" y="472"/>
                  </a:lnTo>
                  <a:lnTo>
                    <a:pt x="465" y="472"/>
                  </a:lnTo>
                  <a:lnTo>
                    <a:pt x="465" y="471"/>
                  </a:lnTo>
                  <a:lnTo>
                    <a:pt x="465" y="469"/>
                  </a:lnTo>
                  <a:lnTo>
                    <a:pt x="464" y="469"/>
                  </a:lnTo>
                  <a:lnTo>
                    <a:pt x="464" y="471"/>
                  </a:lnTo>
                  <a:lnTo>
                    <a:pt x="464" y="472"/>
                  </a:lnTo>
                  <a:lnTo>
                    <a:pt x="464" y="473"/>
                  </a:lnTo>
                  <a:lnTo>
                    <a:pt x="465" y="473"/>
                  </a:lnTo>
                  <a:lnTo>
                    <a:pt x="465" y="474"/>
                  </a:lnTo>
                  <a:lnTo>
                    <a:pt x="465" y="475"/>
                  </a:lnTo>
                  <a:lnTo>
                    <a:pt x="465" y="477"/>
                  </a:lnTo>
                  <a:lnTo>
                    <a:pt x="465" y="478"/>
                  </a:lnTo>
                  <a:lnTo>
                    <a:pt x="464" y="478"/>
                  </a:lnTo>
                  <a:lnTo>
                    <a:pt x="464" y="479"/>
                  </a:lnTo>
                  <a:lnTo>
                    <a:pt x="464" y="480"/>
                  </a:lnTo>
                  <a:lnTo>
                    <a:pt x="462" y="480"/>
                  </a:lnTo>
                  <a:lnTo>
                    <a:pt x="462" y="479"/>
                  </a:lnTo>
                  <a:lnTo>
                    <a:pt x="461" y="479"/>
                  </a:lnTo>
                  <a:lnTo>
                    <a:pt x="461" y="480"/>
                  </a:lnTo>
                  <a:lnTo>
                    <a:pt x="460" y="480"/>
                  </a:lnTo>
                  <a:lnTo>
                    <a:pt x="460" y="481"/>
                  </a:lnTo>
                  <a:lnTo>
                    <a:pt x="459" y="482"/>
                  </a:lnTo>
                  <a:lnTo>
                    <a:pt x="458" y="484"/>
                  </a:lnTo>
                  <a:lnTo>
                    <a:pt x="458" y="484"/>
                  </a:lnTo>
                  <a:lnTo>
                    <a:pt x="456" y="486"/>
                  </a:lnTo>
                  <a:lnTo>
                    <a:pt x="456" y="488"/>
                  </a:lnTo>
                  <a:lnTo>
                    <a:pt x="455" y="490"/>
                  </a:lnTo>
                  <a:lnTo>
                    <a:pt x="455" y="491"/>
                  </a:lnTo>
                  <a:lnTo>
                    <a:pt x="454" y="493"/>
                  </a:lnTo>
                  <a:lnTo>
                    <a:pt x="453" y="494"/>
                  </a:lnTo>
                  <a:lnTo>
                    <a:pt x="452" y="496"/>
                  </a:lnTo>
                  <a:lnTo>
                    <a:pt x="451" y="496"/>
                  </a:lnTo>
                  <a:lnTo>
                    <a:pt x="449" y="496"/>
                  </a:lnTo>
                  <a:lnTo>
                    <a:pt x="448" y="496"/>
                  </a:lnTo>
                  <a:lnTo>
                    <a:pt x="448" y="494"/>
                  </a:lnTo>
                  <a:lnTo>
                    <a:pt x="447" y="496"/>
                  </a:lnTo>
                  <a:lnTo>
                    <a:pt x="447" y="497"/>
                  </a:lnTo>
                  <a:lnTo>
                    <a:pt x="448" y="497"/>
                  </a:lnTo>
                  <a:lnTo>
                    <a:pt x="447" y="497"/>
                  </a:lnTo>
                  <a:lnTo>
                    <a:pt x="447" y="498"/>
                  </a:lnTo>
                  <a:lnTo>
                    <a:pt x="446" y="498"/>
                  </a:lnTo>
                  <a:lnTo>
                    <a:pt x="445" y="498"/>
                  </a:lnTo>
                  <a:lnTo>
                    <a:pt x="445" y="499"/>
                  </a:lnTo>
                  <a:lnTo>
                    <a:pt x="443" y="499"/>
                  </a:lnTo>
                  <a:lnTo>
                    <a:pt x="442" y="499"/>
                  </a:lnTo>
                  <a:lnTo>
                    <a:pt x="441" y="500"/>
                  </a:lnTo>
                  <a:lnTo>
                    <a:pt x="441" y="501"/>
                  </a:lnTo>
                  <a:lnTo>
                    <a:pt x="441" y="501"/>
                  </a:lnTo>
                  <a:lnTo>
                    <a:pt x="441" y="503"/>
                  </a:lnTo>
                  <a:lnTo>
                    <a:pt x="440" y="503"/>
                  </a:lnTo>
                  <a:lnTo>
                    <a:pt x="439" y="503"/>
                  </a:lnTo>
                  <a:lnTo>
                    <a:pt x="438" y="504"/>
                  </a:lnTo>
                  <a:lnTo>
                    <a:pt x="438" y="505"/>
                  </a:lnTo>
                  <a:lnTo>
                    <a:pt x="438" y="506"/>
                  </a:lnTo>
                  <a:lnTo>
                    <a:pt x="436" y="506"/>
                  </a:lnTo>
                  <a:lnTo>
                    <a:pt x="436" y="507"/>
                  </a:lnTo>
                  <a:lnTo>
                    <a:pt x="435" y="510"/>
                  </a:lnTo>
                  <a:lnTo>
                    <a:pt x="434" y="510"/>
                  </a:lnTo>
                  <a:lnTo>
                    <a:pt x="433" y="511"/>
                  </a:lnTo>
                  <a:lnTo>
                    <a:pt x="433" y="512"/>
                  </a:lnTo>
                  <a:lnTo>
                    <a:pt x="433" y="512"/>
                  </a:lnTo>
                  <a:lnTo>
                    <a:pt x="433" y="513"/>
                  </a:lnTo>
                  <a:lnTo>
                    <a:pt x="432" y="513"/>
                  </a:lnTo>
                  <a:lnTo>
                    <a:pt x="432" y="512"/>
                  </a:lnTo>
                  <a:lnTo>
                    <a:pt x="430" y="513"/>
                  </a:lnTo>
                  <a:lnTo>
                    <a:pt x="429" y="513"/>
                  </a:lnTo>
                  <a:lnTo>
                    <a:pt x="429" y="514"/>
                  </a:lnTo>
                  <a:lnTo>
                    <a:pt x="429" y="516"/>
                  </a:lnTo>
                  <a:lnTo>
                    <a:pt x="429" y="517"/>
                  </a:lnTo>
                  <a:lnTo>
                    <a:pt x="429" y="516"/>
                  </a:lnTo>
                  <a:lnTo>
                    <a:pt x="428" y="516"/>
                  </a:lnTo>
                  <a:lnTo>
                    <a:pt x="428" y="517"/>
                  </a:lnTo>
                  <a:lnTo>
                    <a:pt x="428" y="518"/>
                  </a:lnTo>
                  <a:lnTo>
                    <a:pt x="428" y="519"/>
                  </a:lnTo>
                  <a:lnTo>
                    <a:pt x="427" y="519"/>
                  </a:lnTo>
                  <a:lnTo>
                    <a:pt x="427" y="520"/>
                  </a:lnTo>
                  <a:lnTo>
                    <a:pt x="428" y="520"/>
                  </a:lnTo>
                  <a:lnTo>
                    <a:pt x="429" y="520"/>
                  </a:lnTo>
                  <a:lnTo>
                    <a:pt x="429" y="519"/>
                  </a:lnTo>
                  <a:lnTo>
                    <a:pt x="430" y="519"/>
                  </a:lnTo>
                  <a:lnTo>
                    <a:pt x="430" y="518"/>
                  </a:lnTo>
                  <a:lnTo>
                    <a:pt x="430" y="519"/>
                  </a:lnTo>
                  <a:lnTo>
                    <a:pt x="430" y="520"/>
                  </a:lnTo>
                  <a:lnTo>
                    <a:pt x="430" y="522"/>
                  </a:lnTo>
                  <a:lnTo>
                    <a:pt x="430" y="524"/>
                  </a:lnTo>
                  <a:lnTo>
                    <a:pt x="430" y="525"/>
                  </a:lnTo>
                  <a:lnTo>
                    <a:pt x="429" y="525"/>
                  </a:lnTo>
                  <a:lnTo>
                    <a:pt x="429" y="524"/>
                  </a:lnTo>
                  <a:lnTo>
                    <a:pt x="428" y="523"/>
                  </a:lnTo>
                  <a:lnTo>
                    <a:pt x="427" y="522"/>
                  </a:lnTo>
                  <a:lnTo>
                    <a:pt x="426" y="522"/>
                  </a:lnTo>
                  <a:lnTo>
                    <a:pt x="425" y="523"/>
                  </a:lnTo>
                  <a:lnTo>
                    <a:pt x="425" y="524"/>
                  </a:lnTo>
                  <a:lnTo>
                    <a:pt x="423" y="524"/>
                  </a:lnTo>
                  <a:lnTo>
                    <a:pt x="423" y="523"/>
                  </a:lnTo>
                  <a:lnTo>
                    <a:pt x="423" y="522"/>
                  </a:lnTo>
                  <a:lnTo>
                    <a:pt x="421" y="520"/>
                  </a:lnTo>
                  <a:lnTo>
                    <a:pt x="421" y="519"/>
                  </a:lnTo>
                  <a:lnTo>
                    <a:pt x="420" y="518"/>
                  </a:lnTo>
                  <a:lnTo>
                    <a:pt x="419" y="518"/>
                  </a:lnTo>
                  <a:lnTo>
                    <a:pt x="419" y="517"/>
                  </a:lnTo>
                  <a:lnTo>
                    <a:pt x="417" y="517"/>
                  </a:lnTo>
                  <a:lnTo>
                    <a:pt x="417" y="516"/>
                  </a:lnTo>
                  <a:lnTo>
                    <a:pt x="416" y="516"/>
                  </a:lnTo>
                  <a:lnTo>
                    <a:pt x="416" y="514"/>
                  </a:lnTo>
                  <a:lnTo>
                    <a:pt x="415" y="514"/>
                  </a:lnTo>
                  <a:lnTo>
                    <a:pt x="414" y="514"/>
                  </a:lnTo>
                  <a:lnTo>
                    <a:pt x="414" y="516"/>
                  </a:lnTo>
                  <a:lnTo>
                    <a:pt x="413" y="516"/>
                  </a:lnTo>
                  <a:lnTo>
                    <a:pt x="414" y="514"/>
                  </a:lnTo>
                  <a:lnTo>
                    <a:pt x="414" y="513"/>
                  </a:lnTo>
                  <a:lnTo>
                    <a:pt x="414" y="512"/>
                  </a:lnTo>
                  <a:lnTo>
                    <a:pt x="415" y="512"/>
                  </a:lnTo>
                  <a:lnTo>
                    <a:pt x="415" y="512"/>
                  </a:lnTo>
                  <a:lnTo>
                    <a:pt x="415" y="512"/>
                  </a:lnTo>
                  <a:lnTo>
                    <a:pt x="415" y="513"/>
                  </a:lnTo>
                  <a:lnTo>
                    <a:pt x="416" y="513"/>
                  </a:lnTo>
                  <a:lnTo>
                    <a:pt x="417" y="513"/>
                  </a:lnTo>
                  <a:lnTo>
                    <a:pt x="417" y="514"/>
                  </a:lnTo>
                  <a:lnTo>
                    <a:pt x="419" y="516"/>
                  </a:lnTo>
                  <a:lnTo>
                    <a:pt x="417" y="516"/>
                  </a:lnTo>
                  <a:lnTo>
                    <a:pt x="419" y="516"/>
                  </a:lnTo>
                  <a:lnTo>
                    <a:pt x="419" y="517"/>
                  </a:lnTo>
                  <a:lnTo>
                    <a:pt x="420" y="517"/>
                  </a:lnTo>
                  <a:lnTo>
                    <a:pt x="420" y="516"/>
                  </a:lnTo>
                  <a:lnTo>
                    <a:pt x="421" y="516"/>
                  </a:lnTo>
                  <a:lnTo>
                    <a:pt x="420" y="516"/>
                  </a:lnTo>
                  <a:lnTo>
                    <a:pt x="420" y="514"/>
                  </a:lnTo>
                  <a:lnTo>
                    <a:pt x="419" y="514"/>
                  </a:lnTo>
                  <a:lnTo>
                    <a:pt x="419" y="513"/>
                  </a:lnTo>
                  <a:lnTo>
                    <a:pt x="419" y="512"/>
                  </a:lnTo>
                  <a:lnTo>
                    <a:pt x="419" y="512"/>
                  </a:lnTo>
                  <a:lnTo>
                    <a:pt x="417" y="509"/>
                  </a:lnTo>
                  <a:lnTo>
                    <a:pt x="417" y="507"/>
                  </a:lnTo>
                  <a:lnTo>
                    <a:pt x="417" y="506"/>
                  </a:lnTo>
                  <a:lnTo>
                    <a:pt x="416" y="506"/>
                  </a:lnTo>
                  <a:lnTo>
                    <a:pt x="415" y="505"/>
                  </a:lnTo>
                  <a:lnTo>
                    <a:pt x="416" y="505"/>
                  </a:lnTo>
                  <a:lnTo>
                    <a:pt x="416" y="504"/>
                  </a:lnTo>
                  <a:lnTo>
                    <a:pt x="416" y="503"/>
                  </a:lnTo>
                  <a:lnTo>
                    <a:pt x="416" y="501"/>
                  </a:lnTo>
                  <a:lnTo>
                    <a:pt x="415" y="501"/>
                  </a:lnTo>
                  <a:lnTo>
                    <a:pt x="415" y="500"/>
                  </a:lnTo>
                  <a:lnTo>
                    <a:pt x="415" y="499"/>
                  </a:lnTo>
                  <a:lnTo>
                    <a:pt x="414" y="499"/>
                  </a:lnTo>
                  <a:lnTo>
                    <a:pt x="413" y="498"/>
                  </a:lnTo>
                  <a:lnTo>
                    <a:pt x="413" y="497"/>
                  </a:lnTo>
                  <a:lnTo>
                    <a:pt x="412" y="496"/>
                  </a:lnTo>
                  <a:lnTo>
                    <a:pt x="410" y="496"/>
                  </a:lnTo>
                  <a:lnTo>
                    <a:pt x="410" y="494"/>
                  </a:lnTo>
                  <a:lnTo>
                    <a:pt x="409" y="494"/>
                  </a:lnTo>
                  <a:lnTo>
                    <a:pt x="409" y="493"/>
                  </a:lnTo>
                  <a:lnTo>
                    <a:pt x="409" y="492"/>
                  </a:lnTo>
                  <a:lnTo>
                    <a:pt x="410" y="492"/>
                  </a:lnTo>
                  <a:lnTo>
                    <a:pt x="409" y="491"/>
                  </a:lnTo>
                  <a:lnTo>
                    <a:pt x="409" y="490"/>
                  </a:lnTo>
                  <a:lnTo>
                    <a:pt x="409" y="488"/>
                  </a:lnTo>
                  <a:lnTo>
                    <a:pt x="409" y="487"/>
                  </a:lnTo>
                  <a:lnTo>
                    <a:pt x="408" y="487"/>
                  </a:lnTo>
                  <a:lnTo>
                    <a:pt x="408" y="486"/>
                  </a:lnTo>
                  <a:lnTo>
                    <a:pt x="407" y="485"/>
                  </a:lnTo>
                  <a:lnTo>
                    <a:pt x="406" y="485"/>
                  </a:lnTo>
                  <a:lnTo>
                    <a:pt x="407" y="485"/>
                  </a:lnTo>
                  <a:lnTo>
                    <a:pt x="407" y="484"/>
                  </a:lnTo>
                  <a:lnTo>
                    <a:pt x="407" y="484"/>
                  </a:lnTo>
                  <a:lnTo>
                    <a:pt x="406" y="484"/>
                  </a:lnTo>
                  <a:lnTo>
                    <a:pt x="404" y="484"/>
                  </a:lnTo>
                  <a:lnTo>
                    <a:pt x="404" y="484"/>
                  </a:lnTo>
                  <a:lnTo>
                    <a:pt x="406" y="484"/>
                  </a:lnTo>
                  <a:lnTo>
                    <a:pt x="406" y="485"/>
                  </a:lnTo>
                  <a:lnTo>
                    <a:pt x="404" y="484"/>
                  </a:lnTo>
                  <a:lnTo>
                    <a:pt x="403" y="484"/>
                  </a:lnTo>
                  <a:lnTo>
                    <a:pt x="402" y="484"/>
                  </a:lnTo>
                  <a:lnTo>
                    <a:pt x="401" y="484"/>
                  </a:lnTo>
                  <a:lnTo>
                    <a:pt x="400" y="484"/>
                  </a:lnTo>
                  <a:lnTo>
                    <a:pt x="400" y="484"/>
                  </a:lnTo>
                  <a:lnTo>
                    <a:pt x="400" y="484"/>
                  </a:lnTo>
                  <a:lnTo>
                    <a:pt x="399" y="484"/>
                  </a:lnTo>
                  <a:lnTo>
                    <a:pt x="399" y="482"/>
                  </a:lnTo>
                  <a:lnTo>
                    <a:pt x="397" y="481"/>
                  </a:lnTo>
                  <a:lnTo>
                    <a:pt x="396" y="481"/>
                  </a:lnTo>
                  <a:lnTo>
                    <a:pt x="396" y="480"/>
                  </a:lnTo>
                  <a:lnTo>
                    <a:pt x="397" y="480"/>
                  </a:lnTo>
                  <a:lnTo>
                    <a:pt x="397" y="479"/>
                  </a:lnTo>
                  <a:lnTo>
                    <a:pt x="396" y="479"/>
                  </a:lnTo>
                  <a:lnTo>
                    <a:pt x="395" y="479"/>
                  </a:lnTo>
                  <a:lnTo>
                    <a:pt x="394" y="479"/>
                  </a:lnTo>
                  <a:lnTo>
                    <a:pt x="394" y="478"/>
                  </a:lnTo>
                  <a:lnTo>
                    <a:pt x="395" y="478"/>
                  </a:lnTo>
                  <a:lnTo>
                    <a:pt x="395" y="477"/>
                  </a:lnTo>
                  <a:lnTo>
                    <a:pt x="395" y="475"/>
                  </a:lnTo>
                  <a:lnTo>
                    <a:pt x="394" y="474"/>
                  </a:lnTo>
                  <a:lnTo>
                    <a:pt x="394" y="473"/>
                  </a:lnTo>
                  <a:lnTo>
                    <a:pt x="395" y="473"/>
                  </a:lnTo>
                  <a:lnTo>
                    <a:pt x="395" y="474"/>
                  </a:lnTo>
                  <a:lnTo>
                    <a:pt x="396" y="474"/>
                  </a:lnTo>
                  <a:lnTo>
                    <a:pt x="397" y="474"/>
                  </a:lnTo>
                  <a:lnTo>
                    <a:pt x="396" y="474"/>
                  </a:lnTo>
                  <a:lnTo>
                    <a:pt x="396" y="475"/>
                  </a:lnTo>
                  <a:lnTo>
                    <a:pt x="397" y="475"/>
                  </a:lnTo>
                  <a:lnTo>
                    <a:pt x="397" y="474"/>
                  </a:lnTo>
                  <a:lnTo>
                    <a:pt x="399" y="474"/>
                  </a:lnTo>
                  <a:lnTo>
                    <a:pt x="399" y="473"/>
                  </a:lnTo>
                  <a:lnTo>
                    <a:pt x="399" y="472"/>
                  </a:lnTo>
                  <a:lnTo>
                    <a:pt x="399" y="471"/>
                  </a:lnTo>
                  <a:lnTo>
                    <a:pt x="397" y="469"/>
                  </a:lnTo>
                  <a:lnTo>
                    <a:pt x="396" y="468"/>
                  </a:lnTo>
                  <a:lnTo>
                    <a:pt x="396" y="467"/>
                  </a:lnTo>
                  <a:lnTo>
                    <a:pt x="395" y="467"/>
                  </a:lnTo>
                  <a:lnTo>
                    <a:pt x="395" y="468"/>
                  </a:lnTo>
                  <a:lnTo>
                    <a:pt x="394" y="468"/>
                  </a:lnTo>
                  <a:lnTo>
                    <a:pt x="394" y="467"/>
                  </a:lnTo>
                  <a:lnTo>
                    <a:pt x="394" y="468"/>
                  </a:lnTo>
                  <a:lnTo>
                    <a:pt x="393" y="468"/>
                  </a:lnTo>
                  <a:lnTo>
                    <a:pt x="391" y="468"/>
                  </a:lnTo>
                  <a:lnTo>
                    <a:pt x="391" y="469"/>
                  </a:lnTo>
                  <a:lnTo>
                    <a:pt x="390" y="469"/>
                  </a:lnTo>
                  <a:lnTo>
                    <a:pt x="390" y="468"/>
                  </a:lnTo>
                  <a:lnTo>
                    <a:pt x="390" y="467"/>
                  </a:lnTo>
                  <a:lnTo>
                    <a:pt x="391" y="466"/>
                  </a:lnTo>
                  <a:lnTo>
                    <a:pt x="391" y="467"/>
                  </a:lnTo>
                  <a:lnTo>
                    <a:pt x="391" y="466"/>
                  </a:lnTo>
                  <a:lnTo>
                    <a:pt x="391" y="465"/>
                  </a:lnTo>
                  <a:lnTo>
                    <a:pt x="390" y="464"/>
                  </a:lnTo>
                  <a:lnTo>
                    <a:pt x="390" y="462"/>
                  </a:lnTo>
                  <a:lnTo>
                    <a:pt x="389" y="462"/>
                  </a:lnTo>
                  <a:lnTo>
                    <a:pt x="389" y="464"/>
                  </a:lnTo>
                  <a:lnTo>
                    <a:pt x="388" y="464"/>
                  </a:lnTo>
                  <a:lnTo>
                    <a:pt x="388" y="462"/>
                  </a:lnTo>
                  <a:lnTo>
                    <a:pt x="388" y="461"/>
                  </a:lnTo>
                  <a:lnTo>
                    <a:pt x="387" y="461"/>
                  </a:lnTo>
                  <a:lnTo>
                    <a:pt x="387" y="460"/>
                  </a:lnTo>
                  <a:lnTo>
                    <a:pt x="386" y="460"/>
                  </a:lnTo>
                  <a:lnTo>
                    <a:pt x="386" y="459"/>
                  </a:lnTo>
                  <a:lnTo>
                    <a:pt x="384" y="460"/>
                  </a:lnTo>
                  <a:lnTo>
                    <a:pt x="384" y="461"/>
                  </a:lnTo>
                  <a:lnTo>
                    <a:pt x="384" y="461"/>
                  </a:lnTo>
                  <a:lnTo>
                    <a:pt x="384" y="460"/>
                  </a:lnTo>
                  <a:lnTo>
                    <a:pt x="383" y="460"/>
                  </a:lnTo>
                  <a:lnTo>
                    <a:pt x="383" y="461"/>
                  </a:lnTo>
                  <a:lnTo>
                    <a:pt x="384" y="461"/>
                  </a:lnTo>
                  <a:lnTo>
                    <a:pt x="384" y="462"/>
                  </a:lnTo>
                  <a:lnTo>
                    <a:pt x="383" y="461"/>
                  </a:lnTo>
                  <a:lnTo>
                    <a:pt x="383" y="462"/>
                  </a:lnTo>
                  <a:lnTo>
                    <a:pt x="382" y="462"/>
                  </a:lnTo>
                  <a:lnTo>
                    <a:pt x="381" y="461"/>
                  </a:lnTo>
                  <a:lnTo>
                    <a:pt x="380" y="462"/>
                  </a:lnTo>
                  <a:lnTo>
                    <a:pt x="380" y="461"/>
                  </a:lnTo>
                  <a:lnTo>
                    <a:pt x="378" y="461"/>
                  </a:lnTo>
                  <a:lnTo>
                    <a:pt x="377" y="461"/>
                  </a:lnTo>
                  <a:lnTo>
                    <a:pt x="376" y="460"/>
                  </a:lnTo>
                  <a:lnTo>
                    <a:pt x="375" y="459"/>
                  </a:lnTo>
                  <a:lnTo>
                    <a:pt x="375" y="460"/>
                  </a:lnTo>
                  <a:lnTo>
                    <a:pt x="374" y="460"/>
                  </a:lnTo>
                  <a:lnTo>
                    <a:pt x="374" y="459"/>
                  </a:lnTo>
                  <a:lnTo>
                    <a:pt x="373" y="458"/>
                  </a:lnTo>
                  <a:lnTo>
                    <a:pt x="371" y="456"/>
                  </a:lnTo>
                  <a:lnTo>
                    <a:pt x="370" y="456"/>
                  </a:lnTo>
                  <a:lnTo>
                    <a:pt x="369" y="456"/>
                  </a:lnTo>
                  <a:lnTo>
                    <a:pt x="368" y="456"/>
                  </a:lnTo>
                  <a:lnTo>
                    <a:pt x="367" y="455"/>
                  </a:lnTo>
                  <a:lnTo>
                    <a:pt x="365" y="455"/>
                  </a:lnTo>
                  <a:lnTo>
                    <a:pt x="365" y="456"/>
                  </a:lnTo>
                  <a:lnTo>
                    <a:pt x="364" y="456"/>
                  </a:lnTo>
                  <a:lnTo>
                    <a:pt x="364" y="458"/>
                  </a:lnTo>
                  <a:lnTo>
                    <a:pt x="363" y="458"/>
                  </a:lnTo>
                  <a:lnTo>
                    <a:pt x="362" y="458"/>
                  </a:lnTo>
                  <a:lnTo>
                    <a:pt x="361" y="458"/>
                  </a:lnTo>
                  <a:lnTo>
                    <a:pt x="360" y="458"/>
                  </a:lnTo>
                  <a:lnTo>
                    <a:pt x="358" y="456"/>
                  </a:lnTo>
                  <a:lnTo>
                    <a:pt x="357" y="455"/>
                  </a:lnTo>
                  <a:lnTo>
                    <a:pt x="355" y="454"/>
                  </a:lnTo>
                  <a:lnTo>
                    <a:pt x="352" y="452"/>
                  </a:lnTo>
                  <a:lnTo>
                    <a:pt x="348" y="449"/>
                  </a:lnTo>
                  <a:lnTo>
                    <a:pt x="344" y="447"/>
                  </a:lnTo>
                  <a:lnTo>
                    <a:pt x="341" y="446"/>
                  </a:lnTo>
                  <a:lnTo>
                    <a:pt x="339" y="446"/>
                  </a:lnTo>
                  <a:lnTo>
                    <a:pt x="338" y="447"/>
                  </a:lnTo>
                  <a:lnTo>
                    <a:pt x="337" y="448"/>
                  </a:lnTo>
                  <a:lnTo>
                    <a:pt x="334" y="449"/>
                  </a:lnTo>
                  <a:lnTo>
                    <a:pt x="331" y="449"/>
                  </a:lnTo>
                  <a:lnTo>
                    <a:pt x="329" y="449"/>
                  </a:lnTo>
                  <a:lnTo>
                    <a:pt x="325" y="449"/>
                  </a:lnTo>
                  <a:lnTo>
                    <a:pt x="324" y="448"/>
                  </a:lnTo>
                  <a:lnTo>
                    <a:pt x="322" y="448"/>
                  </a:lnTo>
                  <a:lnTo>
                    <a:pt x="321" y="449"/>
                  </a:lnTo>
                  <a:lnTo>
                    <a:pt x="318" y="449"/>
                  </a:lnTo>
                  <a:lnTo>
                    <a:pt x="313" y="449"/>
                  </a:lnTo>
                  <a:lnTo>
                    <a:pt x="310" y="449"/>
                  </a:lnTo>
                  <a:lnTo>
                    <a:pt x="309" y="451"/>
                  </a:lnTo>
                  <a:lnTo>
                    <a:pt x="308" y="451"/>
                  </a:lnTo>
                  <a:lnTo>
                    <a:pt x="306" y="451"/>
                  </a:lnTo>
                  <a:lnTo>
                    <a:pt x="305" y="451"/>
                  </a:lnTo>
                  <a:lnTo>
                    <a:pt x="304" y="451"/>
                  </a:lnTo>
                  <a:lnTo>
                    <a:pt x="303" y="451"/>
                  </a:lnTo>
                  <a:lnTo>
                    <a:pt x="302" y="451"/>
                  </a:lnTo>
                  <a:lnTo>
                    <a:pt x="299" y="452"/>
                  </a:lnTo>
                  <a:lnTo>
                    <a:pt x="299" y="452"/>
                  </a:lnTo>
                  <a:lnTo>
                    <a:pt x="296" y="453"/>
                  </a:lnTo>
                  <a:lnTo>
                    <a:pt x="296" y="454"/>
                  </a:lnTo>
                  <a:lnTo>
                    <a:pt x="293" y="455"/>
                  </a:lnTo>
                  <a:lnTo>
                    <a:pt x="285" y="458"/>
                  </a:lnTo>
                  <a:lnTo>
                    <a:pt x="282" y="459"/>
                  </a:lnTo>
                  <a:lnTo>
                    <a:pt x="277" y="460"/>
                  </a:lnTo>
                  <a:lnTo>
                    <a:pt x="273" y="461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69" y="464"/>
                  </a:lnTo>
                  <a:lnTo>
                    <a:pt x="265" y="464"/>
                  </a:lnTo>
                  <a:lnTo>
                    <a:pt x="264" y="464"/>
                  </a:lnTo>
                  <a:lnTo>
                    <a:pt x="261" y="464"/>
                  </a:lnTo>
                  <a:lnTo>
                    <a:pt x="259" y="465"/>
                  </a:lnTo>
                  <a:lnTo>
                    <a:pt x="259" y="464"/>
                  </a:lnTo>
                  <a:lnTo>
                    <a:pt x="258" y="465"/>
                  </a:lnTo>
                  <a:lnTo>
                    <a:pt x="257" y="465"/>
                  </a:lnTo>
                  <a:lnTo>
                    <a:pt x="251" y="464"/>
                  </a:lnTo>
                  <a:lnTo>
                    <a:pt x="248" y="464"/>
                  </a:lnTo>
                  <a:lnTo>
                    <a:pt x="248" y="462"/>
                  </a:lnTo>
                  <a:lnTo>
                    <a:pt x="247" y="462"/>
                  </a:lnTo>
                  <a:lnTo>
                    <a:pt x="246" y="462"/>
                  </a:lnTo>
                  <a:lnTo>
                    <a:pt x="246" y="464"/>
                  </a:lnTo>
                  <a:lnTo>
                    <a:pt x="245" y="464"/>
                  </a:lnTo>
                  <a:lnTo>
                    <a:pt x="244" y="464"/>
                  </a:lnTo>
                  <a:lnTo>
                    <a:pt x="243" y="464"/>
                  </a:lnTo>
                  <a:lnTo>
                    <a:pt x="243" y="465"/>
                  </a:lnTo>
                  <a:lnTo>
                    <a:pt x="243" y="465"/>
                  </a:lnTo>
                  <a:lnTo>
                    <a:pt x="241" y="466"/>
                  </a:lnTo>
                  <a:lnTo>
                    <a:pt x="238" y="467"/>
                  </a:lnTo>
                  <a:lnTo>
                    <a:pt x="235" y="469"/>
                  </a:lnTo>
                  <a:lnTo>
                    <a:pt x="234" y="471"/>
                  </a:lnTo>
                  <a:lnTo>
                    <a:pt x="232" y="471"/>
                  </a:lnTo>
                  <a:lnTo>
                    <a:pt x="231" y="472"/>
                  </a:lnTo>
                  <a:lnTo>
                    <a:pt x="227" y="473"/>
                  </a:lnTo>
                  <a:lnTo>
                    <a:pt x="226" y="474"/>
                  </a:lnTo>
                  <a:lnTo>
                    <a:pt x="225" y="474"/>
                  </a:lnTo>
                  <a:lnTo>
                    <a:pt x="224" y="477"/>
                  </a:lnTo>
                  <a:lnTo>
                    <a:pt x="222" y="477"/>
                  </a:lnTo>
                  <a:lnTo>
                    <a:pt x="220" y="478"/>
                  </a:lnTo>
                  <a:lnTo>
                    <a:pt x="215" y="479"/>
                  </a:lnTo>
                  <a:lnTo>
                    <a:pt x="214" y="479"/>
                  </a:lnTo>
                  <a:lnTo>
                    <a:pt x="213" y="479"/>
                  </a:lnTo>
                  <a:lnTo>
                    <a:pt x="213" y="480"/>
                  </a:lnTo>
                  <a:lnTo>
                    <a:pt x="212" y="480"/>
                  </a:lnTo>
                  <a:lnTo>
                    <a:pt x="212" y="481"/>
                  </a:lnTo>
                  <a:lnTo>
                    <a:pt x="211" y="481"/>
                  </a:lnTo>
                  <a:lnTo>
                    <a:pt x="209" y="482"/>
                  </a:lnTo>
                  <a:lnTo>
                    <a:pt x="208" y="484"/>
                  </a:lnTo>
                  <a:lnTo>
                    <a:pt x="208" y="484"/>
                  </a:lnTo>
                  <a:lnTo>
                    <a:pt x="208" y="485"/>
                  </a:lnTo>
                  <a:lnTo>
                    <a:pt x="208" y="486"/>
                  </a:lnTo>
                  <a:lnTo>
                    <a:pt x="207" y="487"/>
                  </a:lnTo>
                  <a:lnTo>
                    <a:pt x="207" y="488"/>
                  </a:lnTo>
                  <a:lnTo>
                    <a:pt x="207" y="490"/>
                  </a:lnTo>
                  <a:lnTo>
                    <a:pt x="206" y="490"/>
                  </a:lnTo>
                  <a:lnTo>
                    <a:pt x="206" y="491"/>
                  </a:lnTo>
                  <a:lnTo>
                    <a:pt x="206" y="492"/>
                  </a:lnTo>
                  <a:lnTo>
                    <a:pt x="205" y="492"/>
                  </a:lnTo>
                  <a:lnTo>
                    <a:pt x="205" y="493"/>
                  </a:lnTo>
                  <a:lnTo>
                    <a:pt x="205" y="494"/>
                  </a:lnTo>
                  <a:lnTo>
                    <a:pt x="203" y="494"/>
                  </a:lnTo>
                  <a:lnTo>
                    <a:pt x="202" y="496"/>
                  </a:lnTo>
                  <a:lnTo>
                    <a:pt x="202" y="497"/>
                  </a:lnTo>
                  <a:lnTo>
                    <a:pt x="202" y="498"/>
                  </a:lnTo>
                  <a:lnTo>
                    <a:pt x="201" y="498"/>
                  </a:lnTo>
                  <a:lnTo>
                    <a:pt x="200" y="498"/>
                  </a:lnTo>
                  <a:lnTo>
                    <a:pt x="200" y="499"/>
                  </a:lnTo>
                  <a:lnTo>
                    <a:pt x="199" y="499"/>
                  </a:lnTo>
                  <a:lnTo>
                    <a:pt x="198" y="501"/>
                  </a:lnTo>
                  <a:lnTo>
                    <a:pt x="198" y="500"/>
                  </a:lnTo>
                  <a:lnTo>
                    <a:pt x="196" y="500"/>
                  </a:lnTo>
                  <a:lnTo>
                    <a:pt x="195" y="500"/>
                  </a:lnTo>
                  <a:lnTo>
                    <a:pt x="194" y="500"/>
                  </a:lnTo>
                  <a:lnTo>
                    <a:pt x="193" y="501"/>
                  </a:lnTo>
                  <a:lnTo>
                    <a:pt x="192" y="503"/>
                  </a:lnTo>
                  <a:lnTo>
                    <a:pt x="190" y="503"/>
                  </a:lnTo>
                  <a:lnTo>
                    <a:pt x="190" y="501"/>
                  </a:lnTo>
                  <a:lnTo>
                    <a:pt x="189" y="500"/>
                  </a:lnTo>
                  <a:lnTo>
                    <a:pt x="189" y="499"/>
                  </a:lnTo>
                  <a:lnTo>
                    <a:pt x="188" y="499"/>
                  </a:lnTo>
                  <a:lnTo>
                    <a:pt x="187" y="499"/>
                  </a:lnTo>
                  <a:lnTo>
                    <a:pt x="186" y="500"/>
                  </a:lnTo>
                  <a:lnTo>
                    <a:pt x="185" y="500"/>
                  </a:lnTo>
                  <a:lnTo>
                    <a:pt x="185" y="499"/>
                  </a:lnTo>
                  <a:lnTo>
                    <a:pt x="183" y="500"/>
                  </a:lnTo>
                  <a:lnTo>
                    <a:pt x="182" y="500"/>
                  </a:lnTo>
                  <a:lnTo>
                    <a:pt x="181" y="500"/>
                  </a:lnTo>
                  <a:lnTo>
                    <a:pt x="180" y="500"/>
                  </a:lnTo>
                  <a:lnTo>
                    <a:pt x="181" y="500"/>
                  </a:lnTo>
                  <a:lnTo>
                    <a:pt x="180" y="501"/>
                  </a:lnTo>
                  <a:lnTo>
                    <a:pt x="180" y="500"/>
                  </a:lnTo>
                  <a:lnTo>
                    <a:pt x="179" y="501"/>
                  </a:lnTo>
                  <a:lnTo>
                    <a:pt x="176" y="500"/>
                  </a:lnTo>
                  <a:lnTo>
                    <a:pt x="175" y="500"/>
                  </a:lnTo>
                  <a:lnTo>
                    <a:pt x="175" y="501"/>
                  </a:lnTo>
                  <a:lnTo>
                    <a:pt x="174" y="501"/>
                  </a:lnTo>
                  <a:lnTo>
                    <a:pt x="174" y="503"/>
                  </a:lnTo>
                  <a:lnTo>
                    <a:pt x="173" y="503"/>
                  </a:lnTo>
                  <a:lnTo>
                    <a:pt x="172" y="503"/>
                  </a:lnTo>
                  <a:lnTo>
                    <a:pt x="170" y="503"/>
                  </a:lnTo>
                  <a:lnTo>
                    <a:pt x="172" y="501"/>
                  </a:lnTo>
                  <a:lnTo>
                    <a:pt x="170" y="500"/>
                  </a:lnTo>
                  <a:lnTo>
                    <a:pt x="170" y="499"/>
                  </a:lnTo>
                  <a:lnTo>
                    <a:pt x="169" y="498"/>
                  </a:lnTo>
                  <a:lnTo>
                    <a:pt x="168" y="498"/>
                  </a:lnTo>
                  <a:lnTo>
                    <a:pt x="168" y="499"/>
                  </a:lnTo>
                  <a:lnTo>
                    <a:pt x="167" y="499"/>
                  </a:lnTo>
                  <a:lnTo>
                    <a:pt x="166" y="500"/>
                  </a:lnTo>
                  <a:lnTo>
                    <a:pt x="164" y="500"/>
                  </a:lnTo>
                  <a:lnTo>
                    <a:pt x="164" y="499"/>
                  </a:lnTo>
                  <a:lnTo>
                    <a:pt x="163" y="499"/>
                  </a:lnTo>
                  <a:lnTo>
                    <a:pt x="162" y="499"/>
                  </a:lnTo>
                  <a:lnTo>
                    <a:pt x="161" y="499"/>
                  </a:lnTo>
                  <a:lnTo>
                    <a:pt x="161" y="498"/>
                  </a:lnTo>
                  <a:lnTo>
                    <a:pt x="160" y="498"/>
                  </a:lnTo>
                  <a:lnTo>
                    <a:pt x="157" y="498"/>
                  </a:lnTo>
                  <a:lnTo>
                    <a:pt x="156" y="498"/>
                  </a:lnTo>
                  <a:lnTo>
                    <a:pt x="155" y="499"/>
                  </a:lnTo>
                  <a:lnTo>
                    <a:pt x="154" y="499"/>
                  </a:lnTo>
                  <a:lnTo>
                    <a:pt x="153" y="499"/>
                  </a:lnTo>
                  <a:lnTo>
                    <a:pt x="151" y="499"/>
                  </a:lnTo>
                  <a:lnTo>
                    <a:pt x="150" y="499"/>
                  </a:lnTo>
                  <a:lnTo>
                    <a:pt x="149" y="499"/>
                  </a:lnTo>
                  <a:lnTo>
                    <a:pt x="148" y="499"/>
                  </a:lnTo>
                  <a:lnTo>
                    <a:pt x="147" y="499"/>
                  </a:lnTo>
                  <a:lnTo>
                    <a:pt x="146" y="500"/>
                  </a:lnTo>
                  <a:lnTo>
                    <a:pt x="143" y="500"/>
                  </a:lnTo>
                  <a:lnTo>
                    <a:pt x="142" y="500"/>
                  </a:lnTo>
                  <a:lnTo>
                    <a:pt x="140" y="501"/>
                  </a:lnTo>
                  <a:lnTo>
                    <a:pt x="138" y="501"/>
                  </a:lnTo>
                  <a:lnTo>
                    <a:pt x="137" y="501"/>
                  </a:lnTo>
                  <a:lnTo>
                    <a:pt x="135" y="500"/>
                  </a:lnTo>
                  <a:lnTo>
                    <a:pt x="134" y="501"/>
                  </a:lnTo>
                  <a:lnTo>
                    <a:pt x="133" y="500"/>
                  </a:lnTo>
                  <a:lnTo>
                    <a:pt x="131" y="500"/>
                  </a:lnTo>
                  <a:lnTo>
                    <a:pt x="131" y="501"/>
                  </a:lnTo>
                  <a:lnTo>
                    <a:pt x="130" y="501"/>
                  </a:lnTo>
                  <a:lnTo>
                    <a:pt x="130" y="501"/>
                  </a:lnTo>
                  <a:lnTo>
                    <a:pt x="129" y="501"/>
                  </a:lnTo>
                  <a:lnTo>
                    <a:pt x="129" y="503"/>
                  </a:lnTo>
                  <a:lnTo>
                    <a:pt x="128" y="504"/>
                  </a:lnTo>
                  <a:lnTo>
                    <a:pt x="127" y="504"/>
                  </a:lnTo>
                  <a:lnTo>
                    <a:pt x="125" y="504"/>
                  </a:lnTo>
                  <a:lnTo>
                    <a:pt x="125" y="505"/>
                  </a:lnTo>
                  <a:lnTo>
                    <a:pt x="124" y="505"/>
                  </a:lnTo>
                  <a:lnTo>
                    <a:pt x="124" y="506"/>
                  </a:lnTo>
                  <a:lnTo>
                    <a:pt x="124" y="507"/>
                  </a:lnTo>
                  <a:lnTo>
                    <a:pt x="123" y="507"/>
                  </a:lnTo>
                  <a:lnTo>
                    <a:pt x="123" y="509"/>
                  </a:lnTo>
                  <a:lnTo>
                    <a:pt x="122" y="510"/>
                  </a:lnTo>
                  <a:lnTo>
                    <a:pt x="123" y="511"/>
                  </a:lnTo>
                  <a:lnTo>
                    <a:pt x="124" y="511"/>
                  </a:lnTo>
                  <a:lnTo>
                    <a:pt x="123" y="512"/>
                  </a:lnTo>
                  <a:lnTo>
                    <a:pt x="122" y="511"/>
                  </a:lnTo>
                  <a:lnTo>
                    <a:pt x="121" y="511"/>
                  </a:lnTo>
                  <a:lnTo>
                    <a:pt x="121" y="512"/>
                  </a:lnTo>
                  <a:lnTo>
                    <a:pt x="121" y="512"/>
                  </a:lnTo>
                  <a:lnTo>
                    <a:pt x="121" y="513"/>
                  </a:lnTo>
                  <a:lnTo>
                    <a:pt x="120" y="512"/>
                  </a:lnTo>
                  <a:lnTo>
                    <a:pt x="118" y="512"/>
                  </a:lnTo>
                  <a:lnTo>
                    <a:pt x="118" y="513"/>
                  </a:lnTo>
                  <a:lnTo>
                    <a:pt x="117" y="513"/>
                  </a:lnTo>
                  <a:lnTo>
                    <a:pt x="116" y="513"/>
                  </a:lnTo>
                  <a:lnTo>
                    <a:pt x="116" y="512"/>
                  </a:lnTo>
                  <a:lnTo>
                    <a:pt x="112" y="512"/>
                  </a:lnTo>
                  <a:lnTo>
                    <a:pt x="111" y="512"/>
                  </a:lnTo>
                  <a:lnTo>
                    <a:pt x="110" y="512"/>
                  </a:lnTo>
                  <a:lnTo>
                    <a:pt x="111" y="513"/>
                  </a:lnTo>
                  <a:lnTo>
                    <a:pt x="110" y="513"/>
                  </a:lnTo>
                  <a:lnTo>
                    <a:pt x="109" y="513"/>
                  </a:lnTo>
                  <a:lnTo>
                    <a:pt x="109" y="514"/>
                  </a:lnTo>
                  <a:lnTo>
                    <a:pt x="108" y="514"/>
                  </a:lnTo>
                  <a:lnTo>
                    <a:pt x="108" y="516"/>
                  </a:lnTo>
                  <a:lnTo>
                    <a:pt x="109" y="516"/>
                  </a:lnTo>
                  <a:lnTo>
                    <a:pt x="108" y="516"/>
                  </a:lnTo>
                  <a:lnTo>
                    <a:pt x="108" y="517"/>
                  </a:lnTo>
                  <a:lnTo>
                    <a:pt x="107" y="517"/>
                  </a:lnTo>
                  <a:lnTo>
                    <a:pt x="105" y="517"/>
                  </a:lnTo>
                  <a:lnTo>
                    <a:pt x="104" y="518"/>
                  </a:lnTo>
                  <a:lnTo>
                    <a:pt x="103" y="518"/>
                  </a:lnTo>
                  <a:lnTo>
                    <a:pt x="102" y="519"/>
                  </a:lnTo>
                  <a:lnTo>
                    <a:pt x="102" y="520"/>
                  </a:lnTo>
                  <a:lnTo>
                    <a:pt x="102" y="522"/>
                  </a:lnTo>
                  <a:lnTo>
                    <a:pt x="102" y="523"/>
                  </a:lnTo>
                  <a:lnTo>
                    <a:pt x="102" y="523"/>
                  </a:lnTo>
                  <a:lnTo>
                    <a:pt x="101" y="523"/>
                  </a:lnTo>
                  <a:lnTo>
                    <a:pt x="99" y="523"/>
                  </a:lnTo>
                  <a:lnTo>
                    <a:pt x="98" y="524"/>
                  </a:lnTo>
                  <a:lnTo>
                    <a:pt x="99" y="525"/>
                  </a:lnTo>
                  <a:lnTo>
                    <a:pt x="98" y="525"/>
                  </a:lnTo>
                  <a:lnTo>
                    <a:pt x="97" y="524"/>
                  </a:lnTo>
                  <a:lnTo>
                    <a:pt x="97" y="525"/>
                  </a:lnTo>
                  <a:lnTo>
                    <a:pt x="97" y="524"/>
                  </a:lnTo>
                  <a:lnTo>
                    <a:pt x="97" y="525"/>
                  </a:lnTo>
                  <a:lnTo>
                    <a:pt x="96" y="525"/>
                  </a:lnTo>
                  <a:lnTo>
                    <a:pt x="95" y="525"/>
                  </a:lnTo>
                  <a:lnTo>
                    <a:pt x="94" y="525"/>
                  </a:lnTo>
                  <a:lnTo>
                    <a:pt x="92" y="525"/>
                  </a:lnTo>
                  <a:lnTo>
                    <a:pt x="92" y="526"/>
                  </a:lnTo>
                  <a:lnTo>
                    <a:pt x="94" y="526"/>
                  </a:lnTo>
                  <a:lnTo>
                    <a:pt x="95" y="526"/>
                  </a:lnTo>
                  <a:lnTo>
                    <a:pt x="95" y="527"/>
                  </a:lnTo>
                  <a:lnTo>
                    <a:pt x="94" y="527"/>
                  </a:lnTo>
                  <a:lnTo>
                    <a:pt x="92" y="527"/>
                  </a:lnTo>
                  <a:lnTo>
                    <a:pt x="91" y="526"/>
                  </a:lnTo>
                  <a:lnTo>
                    <a:pt x="90" y="526"/>
                  </a:lnTo>
                  <a:lnTo>
                    <a:pt x="89" y="526"/>
                  </a:lnTo>
                  <a:lnTo>
                    <a:pt x="88" y="526"/>
                  </a:lnTo>
                  <a:lnTo>
                    <a:pt x="88" y="527"/>
                  </a:lnTo>
                  <a:lnTo>
                    <a:pt x="86" y="527"/>
                  </a:lnTo>
                  <a:lnTo>
                    <a:pt x="85" y="526"/>
                  </a:lnTo>
                  <a:lnTo>
                    <a:pt x="84" y="526"/>
                  </a:lnTo>
                  <a:lnTo>
                    <a:pt x="83" y="526"/>
                  </a:lnTo>
                  <a:lnTo>
                    <a:pt x="83" y="525"/>
                  </a:lnTo>
                  <a:lnTo>
                    <a:pt x="82" y="525"/>
                  </a:lnTo>
                  <a:lnTo>
                    <a:pt x="81" y="525"/>
                  </a:lnTo>
                  <a:lnTo>
                    <a:pt x="79" y="525"/>
                  </a:lnTo>
                  <a:lnTo>
                    <a:pt x="78" y="525"/>
                  </a:lnTo>
                  <a:lnTo>
                    <a:pt x="78" y="526"/>
                  </a:lnTo>
                  <a:lnTo>
                    <a:pt x="78" y="525"/>
                  </a:lnTo>
                  <a:lnTo>
                    <a:pt x="77" y="525"/>
                  </a:lnTo>
                  <a:lnTo>
                    <a:pt x="76" y="525"/>
                  </a:lnTo>
                  <a:lnTo>
                    <a:pt x="75" y="525"/>
                  </a:lnTo>
                  <a:lnTo>
                    <a:pt x="73" y="525"/>
                  </a:lnTo>
                  <a:lnTo>
                    <a:pt x="73" y="526"/>
                  </a:lnTo>
                  <a:lnTo>
                    <a:pt x="73" y="526"/>
                  </a:lnTo>
                  <a:lnTo>
                    <a:pt x="72" y="525"/>
                  </a:lnTo>
                  <a:lnTo>
                    <a:pt x="71" y="525"/>
                  </a:lnTo>
                  <a:lnTo>
                    <a:pt x="70" y="525"/>
                  </a:lnTo>
                  <a:lnTo>
                    <a:pt x="70" y="526"/>
                  </a:lnTo>
                  <a:lnTo>
                    <a:pt x="69" y="525"/>
                  </a:lnTo>
                  <a:lnTo>
                    <a:pt x="68" y="525"/>
                  </a:lnTo>
                  <a:lnTo>
                    <a:pt x="66" y="525"/>
                  </a:lnTo>
                  <a:lnTo>
                    <a:pt x="66" y="524"/>
                  </a:lnTo>
                  <a:lnTo>
                    <a:pt x="65" y="524"/>
                  </a:lnTo>
                  <a:lnTo>
                    <a:pt x="65" y="523"/>
                  </a:lnTo>
                  <a:lnTo>
                    <a:pt x="66" y="523"/>
                  </a:lnTo>
                  <a:lnTo>
                    <a:pt x="66" y="524"/>
                  </a:lnTo>
                  <a:lnTo>
                    <a:pt x="68" y="524"/>
                  </a:lnTo>
                  <a:lnTo>
                    <a:pt x="68" y="523"/>
                  </a:lnTo>
                  <a:lnTo>
                    <a:pt x="66" y="523"/>
                  </a:lnTo>
                  <a:lnTo>
                    <a:pt x="65" y="523"/>
                  </a:lnTo>
                  <a:lnTo>
                    <a:pt x="65" y="522"/>
                  </a:lnTo>
                  <a:lnTo>
                    <a:pt x="65" y="523"/>
                  </a:lnTo>
                  <a:lnTo>
                    <a:pt x="64" y="523"/>
                  </a:lnTo>
                  <a:lnTo>
                    <a:pt x="63" y="523"/>
                  </a:lnTo>
                  <a:lnTo>
                    <a:pt x="62" y="522"/>
                  </a:lnTo>
                  <a:lnTo>
                    <a:pt x="59" y="520"/>
                  </a:lnTo>
                  <a:lnTo>
                    <a:pt x="58" y="520"/>
                  </a:lnTo>
                  <a:lnTo>
                    <a:pt x="57" y="520"/>
                  </a:lnTo>
                  <a:lnTo>
                    <a:pt x="57" y="519"/>
                  </a:lnTo>
                  <a:lnTo>
                    <a:pt x="56" y="518"/>
                  </a:lnTo>
                  <a:lnTo>
                    <a:pt x="56" y="517"/>
                  </a:lnTo>
                  <a:lnTo>
                    <a:pt x="52" y="513"/>
                  </a:lnTo>
                  <a:lnTo>
                    <a:pt x="50" y="512"/>
                  </a:lnTo>
                  <a:lnTo>
                    <a:pt x="49" y="512"/>
                  </a:lnTo>
                  <a:lnTo>
                    <a:pt x="47" y="512"/>
                  </a:lnTo>
                  <a:lnTo>
                    <a:pt x="47" y="511"/>
                  </a:lnTo>
                  <a:lnTo>
                    <a:pt x="45" y="510"/>
                  </a:lnTo>
                  <a:lnTo>
                    <a:pt x="44" y="510"/>
                  </a:lnTo>
                  <a:lnTo>
                    <a:pt x="43" y="510"/>
                  </a:lnTo>
                  <a:lnTo>
                    <a:pt x="42" y="511"/>
                  </a:lnTo>
                  <a:lnTo>
                    <a:pt x="39" y="509"/>
                  </a:lnTo>
                  <a:lnTo>
                    <a:pt x="39" y="507"/>
                  </a:lnTo>
                  <a:lnTo>
                    <a:pt x="39" y="506"/>
                  </a:lnTo>
                  <a:lnTo>
                    <a:pt x="39" y="505"/>
                  </a:lnTo>
                  <a:lnTo>
                    <a:pt x="39" y="504"/>
                  </a:lnTo>
                  <a:lnTo>
                    <a:pt x="39" y="500"/>
                  </a:lnTo>
                  <a:lnTo>
                    <a:pt x="38" y="499"/>
                  </a:lnTo>
                  <a:lnTo>
                    <a:pt x="39" y="498"/>
                  </a:lnTo>
                  <a:lnTo>
                    <a:pt x="39" y="497"/>
                  </a:lnTo>
                  <a:lnTo>
                    <a:pt x="38" y="496"/>
                  </a:lnTo>
                  <a:lnTo>
                    <a:pt x="38" y="494"/>
                  </a:lnTo>
                  <a:lnTo>
                    <a:pt x="39" y="494"/>
                  </a:lnTo>
                  <a:lnTo>
                    <a:pt x="39" y="493"/>
                  </a:lnTo>
                  <a:lnTo>
                    <a:pt x="39" y="492"/>
                  </a:lnTo>
                  <a:lnTo>
                    <a:pt x="39" y="491"/>
                  </a:lnTo>
                  <a:lnTo>
                    <a:pt x="40" y="492"/>
                  </a:lnTo>
                  <a:lnTo>
                    <a:pt x="40" y="493"/>
                  </a:lnTo>
                  <a:lnTo>
                    <a:pt x="42" y="493"/>
                  </a:lnTo>
                  <a:lnTo>
                    <a:pt x="43" y="493"/>
                  </a:lnTo>
                  <a:lnTo>
                    <a:pt x="43" y="494"/>
                  </a:lnTo>
                  <a:lnTo>
                    <a:pt x="44" y="494"/>
                  </a:lnTo>
                  <a:lnTo>
                    <a:pt x="45" y="494"/>
                  </a:lnTo>
                  <a:lnTo>
                    <a:pt x="45" y="493"/>
                  </a:lnTo>
                  <a:lnTo>
                    <a:pt x="46" y="493"/>
                  </a:lnTo>
                  <a:lnTo>
                    <a:pt x="47" y="491"/>
                  </a:lnTo>
                  <a:lnTo>
                    <a:pt x="49" y="488"/>
                  </a:lnTo>
                  <a:lnTo>
                    <a:pt x="50" y="487"/>
                  </a:lnTo>
                  <a:lnTo>
                    <a:pt x="50" y="486"/>
                  </a:lnTo>
                  <a:lnTo>
                    <a:pt x="51" y="486"/>
                  </a:lnTo>
                  <a:lnTo>
                    <a:pt x="52" y="486"/>
                  </a:lnTo>
                  <a:lnTo>
                    <a:pt x="52" y="485"/>
                  </a:lnTo>
                  <a:lnTo>
                    <a:pt x="52" y="484"/>
                  </a:lnTo>
                  <a:lnTo>
                    <a:pt x="51" y="484"/>
                  </a:lnTo>
                  <a:lnTo>
                    <a:pt x="51" y="485"/>
                  </a:lnTo>
                  <a:lnTo>
                    <a:pt x="51" y="486"/>
                  </a:lnTo>
                  <a:lnTo>
                    <a:pt x="51" y="482"/>
                  </a:lnTo>
                  <a:lnTo>
                    <a:pt x="51" y="481"/>
                  </a:lnTo>
                  <a:lnTo>
                    <a:pt x="51" y="479"/>
                  </a:lnTo>
                  <a:lnTo>
                    <a:pt x="50" y="475"/>
                  </a:lnTo>
                  <a:lnTo>
                    <a:pt x="50" y="474"/>
                  </a:lnTo>
                  <a:lnTo>
                    <a:pt x="50" y="473"/>
                  </a:lnTo>
                  <a:lnTo>
                    <a:pt x="50" y="472"/>
                  </a:lnTo>
                  <a:lnTo>
                    <a:pt x="50" y="471"/>
                  </a:lnTo>
                  <a:lnTo>
                    <a:pt x="51" y="469"/>
                  </a:lnTo>
                  <a:lnTo>
                    <a:pt x="50" y="471"/>
                  </a:lnTo>
                  <a:lnTo>
                    <a:pt x="50" y="472"/>
                  </a:lnTo>
                  <a:lnTo>
                    <a:pt x="51" y="474"/>
                  </a:lnTo>
                  <a:lnTo>
                    <a:pt x="51" y="475"/>
                  </a:lnTo>
                  <a:lnTo>
                    <a:pt x="52" y="475"/>
                  </a:lnTo>
                  <a:lnTo>
                    <a:pt x="52" y="474"/>
                  </a:lnTo>
                  <a:lnTo>
                    <a:pt x="51" y="473"/>
                  </a:lnTo>
                  <a:lnTo>
                    <a:pt x="51" y="472"/>
                  </a:lnTo>
                  <a:lnTo>
                    <a:pt x="52" y="472"/>
                  </a:lnTo>
                  <a:lnTo>
                    <a:pt x="53" y="472"/>
                  </a:lnTo>
                  <a:lnTo>
                    <a:pt x="53" y="471"/>
                  </a:lnTo>
                  <a:lnTo>
                    <a:pt x="52" y="471"/>
                  </a:lnTo>
                  <a:lnTo>
                    <a:pt x="52" y="469"/>
                  </a:lnTo>
                  <a:lnTo>
                    <a:pt x="52" y="468"/>
                  </a:lnTo>
                  <a:lnTo>
                    <a:pt x="52" y="467"/>
                  </a:lnTo>
                  <a:lnTo>
                    <a:pt x="52" y="466"/>
                  </a:lnTo>
                  <a:lnTo>
                    <a:pt x="52" y="465"/>
                  </a:lnTo>
                  <a:lnTo>
                    <a:pt x="52" y="464"/>
                  </a:lnTo>
                  <a:lnTo>
                    <a:pt x="51" y="464"/>
                  </a:lnTo>
                  <a:lnTo>
                    <a:pt x="52" y="464"/>
                  </a:lnTo>
                  <a:lnTo>
                    <a:pt x="52" y="462"/>
                  </a:lnTo>
                  <a:lnTo>
                    <a:pt x="52" y="461"/>
                  </a:lnTo>
                  <a:lnTo>
                    <a:pt x="52" y="460"/>
                  </a:lnTo>
                  <a:lnTo>
                    <a:pt x="52" y="459"/>
                  </a:lnTo>
                  <a:lnTo>
                    <a:pt x="52" y="455"/>
                  </a:lnTo>
                  <a:lnTo>
                    <a:pt x="52" y="453"/>
                  </a:lnTo>
                  <a:lnTo>
                    <a:pt x="51" y="452"/>
                  </a:lnTo>
                  <a:lnTo>
                    <a:pt x="51" y="451"/>
                  </a:lnTo>
                  <a:lnTo>
                    <a:pt x="50" y="448"/>
                  </a:lnTo>
                  <a:lnTo>
                    <a:pt x="49" y="446"/>
                  </a:lnTo>
                  <a:lnTo>
                    <a:pt x="46" y="442"/>
                  </a:lnTo>
                  <a:lnTo>
                    <a:pt x="45" y="439"/>
                  </a:lnTo>
                  <a:lnTo>
                    <a:pt x="45" y="435"/>
                  </a:lnTo>
                  <a:lnTo>
                    <a:pt x="44" y="433"/>
                  </a:lnTo>
                  <a:lnTo>
                    <a:pt x="43" y="432"/>
                  </a:lnTo>
                  <a:lnTo>
                    <a:pt x="43" y="430"/>
                  </a:lnTo>
                  <a:lnTo>
                    <a:pt x="43" y="429"/>
                  </a:lnTo>
                  <a:lnTo>
                    <a:pt x="42" y="427"/>
                  </a:lnTo>
                  <a:lnTo>
                    <a:pt x="40" y="426"/>
                  </a:lnTo>
                  <a:lnTo>
                    <a:pt x="40" y="425"/>
                  </a:lnTo>
                  <a:lnTo>
                    <a:pt x="40" y="422"/>
                  </a:lnTo>
                  <a:lnTo>
                    <a:pt x="39" y="422"/>
                  </a:lnTo>
                  <a:lnTo>
                    <a:pt x="39" y="421"/>
                  </a:lnTo>
                  <a:lnTo>
                    <a:pt x="39" y="420"/>
                  </a:lnTo>
                  <a:lnTo>
                    <a:pt x="39" y="419"/>
                  </a:lnTo>
                  <a:lnTo>
                    <a:pt x="39" y="417"/>
                  </a:lnTo>
                  <a:lnTo>
                    <a:pt x="39" y="416"/>
                  </a:lnTo>
                  <a:lnTo>
                    <a:pt x="38" y="416"/>
                  </a:lnTo>
                  <a:lnTo>
                    <a:pt x="38" y="415"/>
                  </a:lnTo>
                  <a:lnTo>
                    <a:pt x="38" y="412"/>
                  </a:lnTo>
                  <a:lnTo>
                    <a:pt x="38" y="410"/>
                  </a:lnTo>
                  <a:lnTo>
                    <a:pt x="38" y="408"/>
                  </a:lnTo>
                  <a:lnTo>
                    <a:pt x="38" y="407"/>
                  </a:lnTo>
                  <a:lnTo>
                    <a:pt x="38" y="404"/>
                  </a:lnTo>
                  <a:lnTo>
                    <a:pt x="39" y="403"/>
                  </a:lnTo>
                  <a:lnTo>
                    <a:pt x="39" y="402"/>
                  </a:lnTo>
                  <a:lnTo>
                    <a:pt x="38" y="401"/>
                  </a:lnTo>
                  <a:lnTo>
                    <a:pt x="38" y="400"/>
                  </a:lnTo>
                  <a:lnTo>
                    <a:pt x="38" y="399"/>
                  </a:lnTo>
                  <a:lnTo>
                    <a:pt x="37" y="399"/>
                  </a:lnTo>
                  <a:lnTo>
                    <a:pt x="36" y="395"/>
                  </a:lnTo>
                  <a:lnTo>
                    <a:pt x="32" y="391"/>
                  </a:lnTo>
                  <a:lnTo>
                    <a:pt x="32" y="390"/>
                  </a:lnTo>
                  <a:lnTo>
                    <a:pt x="31" y="389"/>
                  </a:lnTo>
                  <a:lnTo>
                    <a:pt x="31" y="388"/>
                  </a:lnTo>
                  <a:lnTo>
                    <a:pt x="31" y="387"/>
                  </a:lnTo>
                  <a:lnTo>
                    <a:pt x="31" y="385"/>
                  </a:lnTo>
                  <a:lnTo>
                    <a:pt x="30" y="382"/>
                  </a:lnTo>
                  <a:lnTo>
                    <a:pt x="27" y="380"/>
                  </a:lnTo>
                  <a:lnTo>
                    <a:pt x="27" y="378"/>
                  </a:lnTo>
                  <a:lnTo>
                    <a:pt x="27" y="377"/>
                  </a:lnTo>
                  <a:lnTo>
                    <a:pt x="26" y="377"/>
                  </a:lnTo>
                  <a:lnTo>
                    <a:pt x="26" y="376"/>
                  </a:lnTo>
                  <a:lnTo>
                    <a:pt x="25" y="376"/>
                  </a:lnTo>
                  <a:lnTo>
                    <a:pt x="25" y="375"/>
                  </a:lnTo>
                  <a:lnTo>
                    <a:pt x="23" y="374"/>
                  </a:lnTo>
                  <a:lnTo>
                    <a:pt x="23" y="372"/>
                  </a:lnTo>
                  <a:lnTo>
                    <a:pt x="23" y="371"/>
                  </a:lnTo>
                  <a:lnTo>
                    <a:pt x="21" y="370"/>
                  </a:lnTo>
                  <a:lnTo>
                    <a:pt x="21" y="369"/>
                  </a:lnTo>
                  <a:lnTo>
                    <a:pt x="21" y="368"/>
                  </a:lnTo>
                  <a:lnTo>
                    <a:pt x="23" y="367"/>
                  </a:lnTo>
                  <a:lnTo>
                    <a:pt x="23" y="365"/>
                  </a:lnTo>
                  <a:lnTo>
                    <a:pt x="21" y="359"/>
                  </a:lnTo>
                  <a:lnTo>
                    <a:pt x="20" y="357"/>
                  </a:lnTo>
                  <a:lnTo>
                    <a:pt x="18" y="354"/>
                  </a:lnTo>
                  <a:lnTo>
                    <a:pt x="17" y="349"/>
                  </a:lnTo>
                  <a:lnTo>
                    <a:pt x="14" y="345"/>
                  </a:lnTo>
                  <a:lnTo>
                    <a:pt x="13" y="343"/>
                  </a:lnTo>
                  <a:lnTo>
                    <a:pt x="12" y="342"/>
                  </a:lnTo>
                  <a:lnTo>
                    <a:pt x="11" y="342"/>
                  </a:lnTo>
                  <a:lnTo>
                    <a:pt x="8" y="339"/>
                  </a:lnTo>
                  <a:lnTo>
                    <a:pt x="7" y="338"/>
                  </a:lnTo>
                  <a:lnTo>
                    <a:pt x="7" y="337"/>
                  </a:lnTo>
                  <a:lnTo>
                    <a:pt x="7" y="336"/>
                  </a:lnTo>
                  <a:lnTo>
                    <a:pt x="6" y="335"/>
                  </a:lnTo>
                  <a:lnTo>
                    <a:pt x="5" y="333"/>
                  </a:lnTo>
                  <a:lnTo>
                    <a:pt x="5" y="332"/>
                  </a:lnTo>
                  <a:lnTo>
                    <a:pt x="5" y="333"/>
                  </a:lnTo>
                  <a:lnTo>
                    <a:pt x="6" y="333"/>
                  </a:lnTo>
                  <a:lnTo>
                    <a:pt x="6" y="335"/>
                  </a:lnTo>
                  <a:lnTo>
                    <a:pt x="7" y="335"/>
                  </a:lnTo>
                  <a:lnTo>
                    <a:pt x="7" y="333"/>
                  </a:lnTo>
                  <a:lnTo>
                    <a:pt x="7" y="332"/>
                  </a:lnTo>
                  <a:lnTo>
                    <a:pt x="7" y="331"/>
                  </a:lnTo>
                  <a:lnTo>
                    <a:pt x="7" y="330"/>
                  </a:lnTo>
                  <a:lnTo>
                    <a:pt x="7" y="332"/>
                  </a:lnTo>
                  <a:lnTo>
                    <a:pt x="8" y="335"/>
                  </a:lnTo>
                  <a:lnTo>
                    <a:pt x="7" y="336"/>
                  </a:lnTo>
                  <a:lnTo>
                    <a:pt x="8" y="336"/>
                  </a:lnTo>
                  <a:lnTo>
                    <a:pt x="8" y="337"/>
                  </a:lnTo>
                  <a:lnTo>
                    <a:pt x="8" y="338"/>
                  </a:lnTo>
                  <a:lnTo>
                    <a:pt x="8" y="337"/>
                  </a:lnTo>
                  <a:lnTo>
                    <a:pt x="8" y="336"/>
                  </a:lnTo>
                  <a:lnTo>
                    <a:pt x="8" y="335"/>
                  </a:lnTo>
                  <a:lnTo>
                    <a:pt x="8" y="332"/>
                  </a:lnTo>
                  <a:lnTo>
                    <a:pt x="8" y="330"/>
                  </a:lnTo>
                  <a:lnTo>
                    <a:pt x="8" y="331"/>
                  </a:lnTo>
                  <a:lnTo>
                    <a:pt x="10" y="333"/>
                  </a:lnTo>
                  <a:lnTo>
                    <a:pt x="11" y="333"/>
                  </a:lnTo>
                  <a:lnTo>
                    <a:pt x="11" y="335"/>
                  </a:lnTo>
                  <a:lnTo>
                    <a:pt x="11" y="336"/>
                  </a:lnTo>
                  <a:lnTo>
                    <a:pt x="11" y="337"/>
                  </a:lnTo>
                  <a:lnTo>
                    <a:pt x="11" y="338"/>
                  </a:lnTo>
                  <a:lnTo>
                    <a:pt x="11" y="339"/>
                  </a:lnTo>
                  <a:lnTo>
                    <a:pt x="11" y="341"/>
                  </a:lnTo>
                  <a:lnTo>
                    <a:pt x="11" y="339"/>
                  </a:lnTo>
                  <a:lnTo>
                    <a:pt x="11" y="338"/>
                  </a:lnTo>
                  <a:lnTo>
                    <a:pt x="12" y="338"/>
                  </a:lnTo>
                  <a:lnTo>
                    <a:pt x="12" y="337"/>
                  </a:lnTo>
                  <a:lnTo>
                    <a:pt x="11" y="336"/>
                  </a:lnTo>
                  <a:lnTo>
                    <a:pt x="12" y="336"/>
                  </a:lnTo>
                  <a:lnTo>
                    <a:pt x="12" y="337"/>
                  </a:lnTo>
                  <a:lnTo>
                    <a:pt x="12" y="338"/>
                  </a:lnTo>
                  <a:lnTo>
                    <a:pt x="12" y="339"/>
                  </a:lnTo>
                  <a:lnTo>
                    <a:pt x="12" y="341"/>
                  </a:lnTo>
                  <a:lnTo>
                    <a:pt x="12" y="342"/>
                  </a:lnTo>
                  <a:lnTo>
                    <a:pt x="13" y="342"/>
                  </a:lnTo>
                  <a:lnTo>
                    <a:pt x="13" y="341"/>
                  </a:lnTo>
                  <a:lnTo>
                    <a:pt x="13" y="339"/>
                  </a:lnTo>
                  <a:lnTo>
                    <a:pt x="14" y="341"/>
                  </a:lnTo>
                  <a:lnTo>
                    <a:pt x="14" y="342"/>
                  </a:lnTo>
                  <a:lnTo>
                    <a:pt x="13" y="342"/>
                  </a:lnTo>
                  <a:lnTo>
                    <a:pt x="14" y="342"/>
                  </a:lnTo>
                  <a:lnTo>
                    <a:pt x="14" y="343"/>
                  </a:lnTo>
                  <a:lnTo>
                    <a:pt x="14" y="342"/>
                  </a:lnTo>
                  <a:lnTo>
                    <a:pt x="16" y="342"/>
                  </a:lnTo>
                  <a:lnTo>
                    <a:pt x="17" y="342"/>
                  </a:lnTo>
                  <a:lnTo>
                    <a:pt x="17" y="342"/>
                  </a:lnTo>
                  <a:lnTo>
                    <a:pt x="17" y="342"/>
                  </a:lnTo>
                  <a:lnTo>
                    <a:pt x="17" y="342"/>
                  </a:lnTo>
                  <a:lnTo>
                    <a:pt x="17" y="342"/>
                  </a:lnTo>
                  <a:lnTo>
                    <a:pt x="17" y="341"/>
                  </a:lnTo>
                  <a:lnTo>
                    <a:pt x="18" y="341"/>
                  </a:lnTo>
                  <a:lnTo>
                    <a:pt x="18" y="339"/>
                  </a:lnTo>
                  <a:lnTo>
                    <a:pt x="18" y="338"/>
                  </a:lnTo>
                  <a:lnTo>
                    <a:pt x="17" y="338"/>
                  </a:lnTo>
                  <a:lnTo>
                    <a:pt x="18" y="338"/>
                  </a:lnTo>
                  <a:lnTo>
                    <a:pt x="18" y="337"/>
                  </a:lnTo>
                  <a:lnTo>
                    <a:pt x="17" y="337"/>
                  </a:lnTo>
                  <a:lnTo>
                    <a:pt x="17" y="336"/>
                  </a:lnTo>
                  <a:lnTo>
                    <a:pt x="17" y="336"/>
                  </a:lnTo>
                  <a:lnTo>
                    <a:pt x="17" y="335"/>
                  </a:lnTo>
                  <a:lnTo>
                    <a:pt x="16" y="335"/>
                  </a:lnTo>
                  <a:lnTo>
                    <a:pt x="14" y="335"/>
                  </a:lnTo>
                  <a:lnTo>
                    <a:pt x="14" y="333"/>
                  </a:lnTo>
                  <a:lnTo>
                    <a:pt x="14" y="332"/>
                  </a:lnTo>
                  <a:lnTo>
                    <a:pt x="13" y="331"/>
                  </a:lnTo>
                  <a:lnTo>
                    <a:pt x="12" y="331"/>
                  </a:lnTo>
                  <a:lnTo>
                    <a:pt x="12" y="330"/>
                  </a:lnTo>
                  <a:lnTo>
                    <a:pt x="13" y="330"/>
                  </a:lnTo>
                  <a:lnTo>
                    <a:pt x="12" y="330"/>
                  </a:lnTo>
                  <a:lnTo>
                    <a:pt x="12" y="329"/>
                  </a:lnTo>
                  <a:lnTo>
                    <a:pt x="12" y="328"/>
                  </a:lnTo>
                  <a:lnTo>
                    <a:pt x="12" y="326"/>
                  </a:lnTo>
                  <a:lnTo>
                    <a:pt x="11" y="326"/>
                  </a:lnTo>
                  <a:lnTo>
                    <a:pt x="11" y="325"/>
                  </a:lnTo>
                  <a:lnTo>
                    <a:pt x="10" y="324"/>
                  </a:lnTo>
                  <a:lnTo>
                    <a:pt x="10" y="323"/>
                  </a:lnTo>
                  <a:lnTo>
                    <a:pt x="10" y="322"/>
                  </a:lnTo>
                  <a:lnTo>
                    <a:pt x="11" y="320"/>
                  </a:lnTo>
                  <a:lnTo>
                    <a:pt x="11" y="319"/>
                  </a:lnTo>
                  <a:lnTo>
                    <a:pt x="12" y="319"/>
                  </a:lnTo>
                  <a:lnTo>
                    <a:pt x="12" y="320"/>
                  </a:lnTo>
                  <a:lnTo>
                    <a:pt x="12" y="322"/>
                  </a:lnTo>
                  <a:lnTo>
                    <a:pt x="13" y="322"/>
                  </a:lnTo>
                  <a:lnTo>
                    <a:pt x="13" y="323"/>
                  </a:lnTo>
                  <a:lnTo>
                    <a:pt x="13" y="324"/>
                  </a:lnTo>
                  <a:lnTo>
                    <a:pt x="14" y="324"/>
                  </a:lnTo>
                  <a:lnTo>
                    <a:pt x="14" y="325"/>
                  </a:lnTo>
                  <a:lnTo>
                    <a:pt x="16" y="325"/>
                  </a:lnTo>
                  <a:lnTo>
                    <a:pt x="16" y="326"/>
                  </a:lnTo>
                  <a:lnTo>
                    <a:pt x="16" y="328"/>
                  </a:lnTo>
                  <a:lnTo>
                    <a:pt x="17" y="328"/>
                  </a:lnTo>
                  <a:lnTo>
                    <a:pt x="16" y="328"/>
                  </a:lnTo>
                  <a:lnTo>
                    <a:pt x="16" y="329"/>
                  </a:lnTo>
                  <a:lnTo>
                    <a:pt x="16" y="330"/>
                  </a:lnTo>
                  <a:lnTo>
                    <a:pt x="16" y="331"/>
                  </a:lnTo>
                  <a:lnTo>
                    <a:pt x="16" y="332"/>
                  </a:lnTo>
                  <a:lnTo>
                    <a:pt x="16" y="333"/>
                  </a:lnTo>
                  <a:lnTo>
                    <a:pt x="17" y="333"/>
                  </a:lnTo>
                  <a:lnTo>
                    <a:pt x="17" y="335"/>
                  </a:lnTo>
                  <a:lnTo>
                    <a:pt x="17" y="333"/>
                  </a:lnTo>
                  <a:lnTo>
                    <a:pt x="17" y="332"/>
                  </a:lnTo>
                  <a:lnTo>
                    <a:pt x="17" y="331"/>
                  </a:lnTo>
                  <a:lnTo>
                    <a:pt x="18" y="331"/>
                  </a:lnTo>
                  <a:lnTo>
                    <a:pt x="17" y="330"/>
                  </a:lnTo>
                  <a:lnTo>
                    <a:pt x="17" y="329"/>
                  </a:lnTo>
                  <a:lnTo>
                    <a:pt x="18" y="329"/>
                  </a:lnTo>
                  <a:lnTo>
                    <a:pt x="18" y="330"/>
                  </a:lnTo>
                  <a:lnTo>
                    <a:pt x="18" y="331"/>
                  </a:lnTo>
                  <a:lnTo>
                    <a:pt x="18" y="332"/>
                  </a:lnTo>
                  <a:lnTo>
                    <a:pt x="19" y="332"/>
                  </a:lnTo>
                  <a:lnTo>
                    <a:pt x="18" y="333"/>
                  </a:lnTo>
                  <a:lnTo>
                    <a:pt x="19" y="335"/>
                  </a:lnTo>
                  <a:lnTo>
                    <a:pt x="19" y="336"/>
                  </a:lnTo>
                  <a:lnTo>
                    <a:pt x="19" y="337"/>
                  </a:lnTo>
                  <a:lnTo>
                    <a:pt x="20" y="338"/>
                  </a:lnTo>
                  <a:lnTo>
                    <a:pt x="21" y="339"/>
                  </a:lnTo>
                  <a:lnTo>
                    <a:pt x="23" y="339"/>
                  </a:lnTo>
                  <a:lnTo>
                    <a:pt x="23" y="338"/>
                  </a:lnTo>
                  <a:lnTo>
                    <a:pt x="24" y="338"/>
                  </a:lnTo>
                  <a:lnTo>
                    <a:pt x="24" y="337"/>
                  </a:lnTo>
                  <a:lnTo>
                    <a:pt x="24" y="336"/>
                  </a:lnTo>
                  <a:lnTo>
                    <a:pt x="24" y="335"/>
                  </a:lnTo>
                  <a:lnTo>
                    <a:pt x="24" y="333"/>
                  </a:lnTo>
                  <a:lnTo>
                    <a:pt x="24" y="332"/>
                  </a:lnTo>
                  <a:lnTo>
                    <a:pt x="24" y="331"/>
                  </a:lnTo>
                  <a:lnTo>
                    <a:pt x="24" y="330"/>
                  </a:lnTo>
                  <a:lnTo>
                    <a:pt x="24" y="329"/>
                  </a:lnTo>
                  <a:lnTo>
                    <a:pt x="24" y="330"/>
                  </a:lnTo>
                  <a:lnTo>
                    <a:pt x="25" y="330"/>
                  </a:lnTo>
                  <a:lnTo>
                    <a:pt x="25" y="329"/>
                  </a:lnTo>
                  <a:lnTo>
                    <a:pt x="24" y="329"/>
                  </a:lnTo>
                  <a:lnTo>
                    <a:pt x="24" y="328"/>
                  </a:lnTo>
                  <a:lnTo>
                    <a:pt x="25" y="328"/>
                  </a:lnTo>
                  <a:lnTo>
                    <a:pt x="25" y="326"/>
                  </a:lnTo>
                  <a:lnTo>
                    <a:pt x="24" y="325"/>
                  </a:lnTo>
                  <a:lnTo>
                    <a:pt x="23" y="325"/>
                  </a:lnTo>
                  <a:lnTo>
                    <a:pt x="23" y="324"/>
                  </a:lnTo>
                  <a:lnTo>
                    <a:pt x="21" y="323"/>
                  </a:lnTo>
                  <a:lnTo>
                    <a:pt x="20" y="322"/>
                  </a:lnTo>
                  <a:lnTo>
                    <a:pt x="20" y="320"/>
                  </a:lnTo>
                  <a:lnTo>
                    <a:pt x="19" y="318"/>
                  </a:lnTo>
                  <a:lnTo>
                    <a:pt x="18" y="318"/>
                  </a:lnTo>
                  <a:lnTo>
                    <a:pt x="17" y="315"/>
                  </a:lnTo>
                  <a:lnTo>
                    <a:pt x="17" y="313"/>
                  </a:lnTo>
                  <a:lnTo>
                    <a:pt x="17" y="313"/>
                  </a:lnTo>
                  <a:lnTo>
                    <a:pt x="17" y="313"/>
                  </a:lnTo>
                  <a:lnTo>
                    <a:pt x="17" y="312"/>
                  </a:lnTo>
                  <a:lnTo>
                    <a:pt x="16" y="312"/>
                  </a:lnTo>
                  <a:lnTo>
                    <a:pt x="14" y="311"/>
                  </a:lnTo>
                  <a:lnTo>
                    <a:pt x="14" y="310"/>
                  </a:lnTo>
                  <a:lnTo>
                    <a:pt x="14" y="309"/>
                  </a:lnTo>
                  <a:lnTo>
                    <a:pt x="14" y="307"/>
                  </a:lnTo>
                  <a:lnTo>
                    <a:pt x="13" y="307"/>
                  </a:lnTo>
                  <a:lnTo>
                    <a:pt x="13" y="306"/>
                  </a:lnTo>
                  <a:lnTo>
                    <a:pt x="13" y="305"/>
                  </a:lnTo>
                  <a:lnTo>
                    <a:pt x="13" y="304"/>
                  </a:lnTo>
                  <a:lnTo>
                    <a:pt x="12" y="302"/>
                  </a:lnTo>
                  <a:lnTo>
                    <a:pt x="10" y="299"/>
                  </a:lnTo>
                  <a:lnTo>
                    <a:pt x="10" y="298"/>
                  </a:lnTo>
                  <a:lnTo>
                    <a:pt x="10" y="297"/>
                  </a:lnTo>
                  <a:lnTo>
                    <a:pt x="8" y="293"/>
                  </a:lnTo>
                  <a:lnTo>
                    <a:pt x="10" y="293"/>
                  </a:lnTo>
                  <a:lnTo>
                    <a:pt x="10" y="292"/>
                  </a:lnTo>
                  <a:lnTo>
                    <a:pt x="10" y="291"/>
                  </a:lnTo>
                  <a:lnTo>
                    <a:pt x="10" y="290"/>
                  </a:lnTo>
                  <a:lnTo>
                    <a:pt x="10" y="288"/>
                  </a:lnTo>
                  <a:lnTo>
                    <a:pt x="11" y="287"/>
                  </a:lnTo>
                  <a:lnTo>
                    <a:pt x="11" y="286"/>
                  </a:lnTo>
                  <a:lnTo>
                    <a:pt x="11" y="285"/>
                  </a:lnTo>
                  <a:lnTo>
                    <a:pt x="12" y="284"/>
                  </a:lnTo>
                  <a:lnTo>
                    <a:pt x="13" y="281"/>
                  </a:lnTo>
                  <a:lnTo>
                    <a:pt x="13" y="280"/>
                  </a:lnTo>
                  <a:lnTo>
                    <a:pt x="14" y="280"/>
                  </a:lnTo>
                  <a:lnTo>
                    <a:pt x="16" y="280"/>
                  </a:lnTo>
                  <a:lnTo>
                    <a:pt x="16" y="279"/>
                  </a:lnTo>
                  <a:lnTo>
                    <a:pt x="17" y="278"/>
                  </a:lnTo>
                  <a:lnTo>
                    <a:pt x="17" y="275"/>
                  </a:lnTo>
                  <a:lnTo>
                    <a:pt x="17" y="274"/>
                  </a:lnTo>
                  <a:lnTo>
                    <a:pt x="17" y="273"/>
                  </a:lnTo>
                  <a:lnTo>
                    <a:pt x="16" y="272"/>
                  </a:lnTo>
                  <a:lnTo>
                    <a:pt x="16" y="271"/>
                  </a:lnTo>
                  <a:lnTo>
                    <a:pt x="17" y="271"/>
                  </a:lnTo>
                  <a:lnTo>
                    <a:pt x="17" y="270"/>
                  </a:lnTo>
                  <a:lnTo>
                    <a:pt x="17" y="268"/>
                  </a:lnTo>
                  <a:lnTo>
                    <a:pt x="17" y="266"/>
                  </a:lnTo>
                  <a:lnTo>
                    <a:pt x="17" y="265"/>
                  </a:lnTo>
                  <a:lnTo>
                    <a:pt x="17" y="264"/>
                  </a:lnTo>
                  <a:lnTo>
                    <a:pt x="16" y="262"/>
                  </a:lnTo>
                  <a:lnTo>
                    <a:pt x="14" y="262"/>
                  </a:lnTo>
                  <a:lnTo>
                    <a:pt x="14" y="261"/>
                  </a:lnTo>
                  <a:lnTo>
                    <a:pt x="14" y="260"/>
                  </a:lnTo>
                  <a:lnTo>
                    <a:pt x="14" y="259"/>
                  </a:lnTo>
                  <a:lnTo>
                    <a:pt x="14" y="258"/>
                  </a:lnTo>
                  <a:lnTo>
                    <a:pt x="16" y="257"/>
                  </a:lnTo>
                  <a:lnTo>
                    <a:pt x="16" y="257"/>
                  </a:lnTo>
                  <a:lnTo>
                    <a:pt x="17" y="257"/>
                  </a:lnTo>
                  <a:lnTo>
                    <a:pt x="17" y="255"/>
                  </a:lnTo>
                  <a:lnTo>
                    <a:pt x="18" y="251"/>
                  </a:lnTo>
                  <a:lnTo>
                    <a:pt x="18" y="249"/>
                  </a:lnTo>
                  <a:lnTo>
                    <a:pt x="18" y="248"/>
                  </a:lnTo>
                  <a:lnTo>
                    <a:pt x="19" y="247"/>
                  </a:lnTo>
                  <a:lnTo>
                    <a:pt x="20" y="245"/>
                  </a:lnTo>
                  <a:lnTo>
                    <a:pt x="21" y="245"/>
                  </a:lnTo>
                  <a:lnTo>
                    <a:pt x="21" y="244"/>
                  </a:lnTo>
                  <a:lnTo>
                    <a:pt x="23" y="244"/>
                  </a:lnTo>
                  <a:lnTo>
                    <a:pt x="23" y="245"/>
                  </a:lnTo>
                  <a:lnTo>
                    <a:pt x="23" y="246"/>
                  </a:lnTo>
                  <a:lnTo>
                    <a:pt x="21" y="251"/>
                  </a:lnTo>
                  <a:lnTo>
                    <a:pt x="21" y="252"/>
                  </a:lnTo>
                  <a:lnTo>
                    <a:pt x="21" y="253"/>
                  </a:lnTo>
                  <a:lnTo>
                    <a:pt x="23" y="253"/>
                  </a:lnTo>
                  <a:lnTo>
                    <a:pt x="23" y="254"/>
                  </a:lnTo>
                  <a:lnTo>
                    <a:pt x="21" y="254"/>
                  </a:lnTo>
                  <a:lnTo>
                    <a:pt x="21" y="255"/>
                  </a:lnTo>
                  <a:lnTo>
                    <a:pt x="23" y="255"/>
                  </a:lnTo>
                  <a:lnTo>
                    <a:pt x="23" y="254"/>
                  </a:lnTo>
                  <a:lnTo>
                    <a:pt x="23" y="255"/>
                  </a:lnTo>
                  <a:lnTo>
                    <a:pt x="23" y="257"/>
                  </a:lnTo>
                  <a:lnTo>
                    <a:pt x="21" y="257"/>
                  </a:lnTo>
                  <a:lnTo>
                    <a:pt x="23" y="257"/>
                  </a:lnTo>
                  <a:lnTo>
                    <a:pt x="21" y="257"/>
                  </a:lnTo>
                  <a:lnTo>
                    <a:pt x="23" y="258"/>
                  </a:lnTo>
                  <a:lnTo>
                    <a:pt x="24" y="258"/>
                  </a:lnTo>
                  <a:lnTo>
                    <a:pt x="24" y="257"/>
                  </a:lnTo>
                  <a:lnTo>
                    <a:pt x="25" y="257"/>
                  </a:lnTo>
                  <a:lnTo>
                    <a:pt x="26" y="257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7" y="255"/>
                  </a:lnTo>
                  <a:lnTo>
                    <a:pt x="27" y="254"/>
                  </a:lnTo>
                  <a:lnTo>
                    <a:pt x="29" y="254"/>
                  </a:lnTo>
                  <a:lnTo>
                    <a:pt x="29" y="253"/>
                  </a:lnTo>
                  <a:lnTo>
                    <a:pt x="29" y="252"/>
                  </a:lnTo>
                  <a:lnTo>
                    <a:pt x="30" y="252"/>
                  </a:lnTo>
                  <a:lnTo>
                    <a:pt x="30" y="251"/>
                  </a:lnTo>
                  <a:lnTo>
                    <a:pt x="30" y="249"/>
                  </a:lnTo>
                  <a:lnTo>
                    <a:pt x="30" y="248"/>
                  </a:lnTo>
                  <a:lnTo>
                    <a:pt x="31" y="248"/>
                  </a:lnTo>
                  <a:lnTo>
                    <a:pt x="31" y="247"/>
                  </a:lnTo>
                  <a:lnTo>
                    <a:pt x="32" y="246"/>
                  </a:lnTo>
                  <a:lnTo>
                    <a:pt x="32" y="245"/>
                  </a:lnTo>
                  <a:lnTo>
                    <a:pt x="33" y="245"/>
                  </a:lnTo>
                  <a:lnTo>
                    <a:pt x="33" y="244"/>
                  </a:lnTo>
                  <a:lnTo>
                    <a:pt x="34" y="244"/>
                  </a:lnTo>
                  <a:lnTo>
                    <a:pt x="38" y="241"/>
                  </a:lnTo>
                  <a:lnTo>
                    <a:pt x="39" y="241"/>
                  </a:lnTo>
                  <a:lnTo>
                    <a:pt x="40" y="241"/>
                  </a:lnTo>
                  <a:lnTo>
                    <a:pt x="42" y="241"/>
                  </a:lnTo>
                  <a:lnTo>
                    <a:pt x="44" y="240"/>
                  </a:lnTo>
                  <a:lnTo>
                    <a:pt x="46" y="238"/>
                  </a:lnTo>
                  <a:lnTo>
                    <a:pt x="47" y="238"/>
                  </a:lnTo>
                  <a:lnTo>
                    <a:pt x="47" y="236"/>
                  </a:lnTo>
                  <a:lnTo>
                    <a:pt x="49" y="236"/>
                  </a:lnTo>
                  <a:lnTo>
                    <a:pt x="50" y="234"/>
                  </a:lnTo>
                  <a:lnTo>
                    <a:pt x="51" y="233"/>
                  </a:lnTo>
                  <a:lnTo>
                    <a:pt x="53" y="232"/>
                  </a:lnTo>
                  <a:lnTo>
                    <a:pt x="55" y="231"/>
                  </a:lnTo>
                  <a:lnTo>
                    <a:pt x="55" y="229"/>
                  </a:lnTo>
                  <a:lnTo>
                    <a:pt x="56" y="229"/>
                  </a:lnTo>
                  <a:lnTo>
                    <a:pt x="56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9" y="228"/>
                  </a:lnTo>
                  <a:lnTo>
                    <a:pt x="60" y="228"/>
                  </a:lnTo>
                  <a:lnTo>
                    <a:pt x="60" y="227"/>
                  </a:lnTo>
                  <a:lnTo>
                    <a:pt x="60" y="226"/>
                  </a:lnTo>
                  <a:lnTo>
                    <a:pt x="62" y="226"/>
                  </a:lnTo>
                  <a:lnTo>
                    <a:pt x="62" y="225"/>
                  </a:lnTo>
                  <a:lnTo>
                    <a:pt x="62" y="226"/>
                  </a:lnTo>
                  <a:lnTo>
                    <a:pt x="63" y="226"/>
                  </a:lnTo>
                  <a:lnTo>
                    <a:pt x="64" y="225"/>
                  </a:lnTo>
                  <a:lnTo>
                    <a:pt x="65" y="225"/>
                  </a:lnTo>
                  <a:lnTo>
                    <a:pt x="66" y="225"/>
                  </a:lnTo>
                  <a:lnTo>
                    <a:pt x="66" y="223"/>
                  </a:lnTo>
                  <a:lnTo>
                    <a:pt x="68" y="223"/>
                  </a:lnTo>
                  <a:lnTo>
                    <a:pt x="69" y="222"/>
                  </a:lnTo>
                  <a:lnTo>
                    <a:pt x="71" y="221"/>
                  </a:lnTo>
                  <a:lnTo>
                    <a:pt x="72" y="220"/>
                  </a:lnTo>
                  <a:lnTo>
                    <a:pt x="72" y="219"/>
                  </a:lnTo>
                  <a:lnTo>
                    <a:pt x="73" y="219"/>
                  </a:lnTo>
                  <a:lnTo>
                    <a:pt x="72" y="219"/>
                  </a:lnTo>
                  <a:lnTo>
                    <a:pt x="73" y="219"/>
                  </a:lnTo>
                  <a:lnTo>
                    <a:pt x="73" y="220"/>
                  </a:lnTo>
                  <a:lnTo>
                    <a:pt x="72" y="221"/>
                  </a:lnTo>
                  <a:lnTo>
                    <a:pt x="73" y="222"/>
                  </a:lnTo>
                  <a:lnTo>
                    <a:pt x="73" y="222"/>
                  </a:lnTo>
                  <a:lnTo>
                    <a:pt x="75" y="222"/>
                  </a:lnTo>
                  <a:lnTo>
                    <a:pt x="75" y="221"/>
                  </a:lnTo>
                  <a:lnTo>
                    <a:pt x="77" y="220"/>
                  </a:lnTo>
                  <a:lnTo>
                    <a:pt x="77" y="221"/>
                  </a:lnTo>
                  <a:lnTo>
                    <a:pt x="78" y="221"/>
                  </a:lnTo>
                  <a:lnTo>
                    <a:pt x="78" y="220"/>
                  </a:lnTo>
                  <a:lnTo>
                    <a:pt x="79" y="220"/>
                  </a:lnTo>
                  <a:lnTo>
                    <a:pt x="78" y="221"/>
                  </a:lnTo>
                  <a:lnTo>
                    <a:pt x="79" y="221"/>
                  </a:lnTo>
                  <a:lnTo>
                    <a:pt x="79" y="222"/>
                  </a:lnTo>
                  <a:lnTo>
                    <a:pt x="81" y="222"/>
                  </a:lnTo>
                  <a:lnTo>
                    <a:pt x="82" y="222"/>
                  </a:lnTo>
                  <a:lnTo>
                    <a:pt x="83" y="222"/>
                  </a:lnTo>
                  <a:lnTo>
                    <a:pt x="84" y="222"/>
                  </a:lnTo>
                  <a:lnTo>
                    <a:pt x="85" y="222"/>
                  </a:lnTo>
                  <a:lnTo>
                    <a:pt x="86" y="222"/>
                  </a:lnTo>
                  <a:lnTo>
                    <a:pt x="86" y="221"/>
                  </a:lnTo>
                  <a:lnTo>
                    <a:pt x="88" y="221"/>
                  </a:lnTo>
                  <a:lnTo>
                    <a:pt x="89" y="221"/>
                  </a:lnTo>
                  <a:lnTo>
                    <a:pt x="90" y="221"/>
                  </a:lnTo>
                  <a:lnTo>
                    <a:pt x="91" y="221"/>
                  </a:lnTo>
                  <a:lnTo>
                    <a:pt x="91" y="220"/>
                  </a:lnTo>
                  <a:lnTo>
                    <a:pt x="92" y="220"/>
                  </a:lnTo>
                  <a:lnTo>
                    <a:pt x="92" y="219"/>
                  </a:lnTo>
                  <a:lnTo>
                    <a:pt x="94" y="219"/>
                  </a:lnTo>
                  <a:lnTo>
                    <a:pt x="94" y="218"/>
                  </a:lnTo>
                  <a:lnTo>
                    <a:pt x="98" y="215"/>
                  </a:lnTo>
                  <a:lnTo>
                    <a:pt x="99" y="215"/>
                  </a:lnTo>
                  <a:lnTo>
                    <a:pt x="101" y="215"/>
                  </a:lnTo>
                  <a:lnTo>
                    <a:pt x="101" y="214"/>
                  </a:lnTo>
                  <a:lnTo>
                    <a:pt x="102" y="214"/>
                  </a:lnTo>
                  <a:lnTo>
                    <a:pt x="102" y="215"/>
                  </a:lnTo>
                  <a:lnTo>
                    <a:pt x="102" y="215"/>
                  </a:lnTo>
                  <a:lnTo>
                    <a:pt x="104" y="214"/>
                  </a:lnTo>
                  <a:lnTo>
                    <a:pt x="105" y="214"/>
                  </a:lnTo>
                  <a:lnTo>
                    <a:pt x="107" y="214"/>
                  </a:lnTo>
                  <a:lnTo>
                    <a:pt x="108" y="214"/>
                  </a:lnTo>
                  <a:lnTo>
                    <a:pt x="109" y="214"/>
                  </a:lnTo>
                  <a:lnTo>
                    <a:pt x="110" y="213"/>
                  </a:lnTo>
                  <a:lnTo>
                    <a:pt x="111" y="212"/>
                  </a:lnTo>
                  <a:lnTo>
                    <a:pt x="112" y="209"/>
                  </a:lnTo>
                  <a:lnTo>
                    <a:pt x="112" y="208"/>
                  </a:lnTo>
                  <a:lnTo>
                    <a:pt x="114" y="208"/>
                  </a:lnTo>
                  <a:lnTo>
                    <a:pt x="115" y="208"/>
                  </a:lnTo>
                  <a:lnTo>
                    <a:pt x="115" y="207"/>
                  </a:lnTo>
                  <a:lnTo>
                    <a:pt x="116" y="207"/>
                  </a:lnTo>
                  <a:lnTo>
                    <a:pt x="116" y="208"/>
                  </a:lnTo>
                  <a:lnTo>
                    <a:pt x="116" y="207"/>
                  </a:lnTo>
                  <a:lnTo>
                    <a:pt x="117" y="207"/>
                  </a:lnTo>
                  <a:lnTo>
                    <a:pt x="120" y="207"/>
                  </a:lnTo>
                  <a:lnTo>
                    <a:pt x="121" y="207"/>
                  </a:lnTo>
                  <a:lnTo>
                    <a:pt x="122" y="208"/>
                  </a:lnTo>
                  <a:lnTo>
                    <a:pt x="123" y="208"/>
                  </a:lnTo>
                  <a:lnTo>
                    <a:pt x="124" y="209"/>
                  </a:lnTo>
                  <a:lnTo>
                    <a:pt x="125" y="208"/>
                  </a:lnTo>
                  <a:lnTo>
                    <a:pt x="127" y="208"/>
                  </a:lnTo>
                  <a:lnTo>
                    <a:pt x="128" y="208"/>
                  </a:lnTo>
                  <a:lnTo>
                    <a:pt x="128" y="207"/>
                  </a:lnTo>
                  <a:lnTo>
                    <a:pt x="127" y="207"/>
                  </a:lnTo>
                  <a:lnTo>
                    <a:pt x="128" y="207"/>
                  </a:lnTo>
                  <a:lnTo>
                    <a:pt x="129" y="207"/>
                  </a:lnTo>
                  <a:lnTo>
                    <a:pt x="130" y="207"/>
                  </a:lnTo>
                  <a:lnTo>
                    <a:pt x="133" y="206"/>
                  </a:lnTo>
                  <a:lnTo>
                    <a:pt x="136" y="206"/>
                  </a:lnTo>
                  <a:lnTo>
                    <a:pt x="138" y="205"/>
                  </a:lnTo>
                  <a:lnTo>
                    <a:pt x="144" y="202"/>
                  </a:lnTo>
                  <a:lnTo>
                    <a:pt x="147" y="201"/>
                  </a:lnTo>
                  <a:lnTo>
                    <a:pt x="150" y="200"/>
                  </a:lnTo>
                  <a:lnTo>
                    <a:pt x="154" y="199"/>
                  </a:lnTo>
                  <a:lnTo>
                    <a:pt x="155" y="197"/>
                  </a:lnTo>
                  <a:lnTo>
                    <a:pt x="157" y="195"/>
                  </a:lnTo>
                  <a:lnTo>
                    <a:pt x="157" y="193"/>
                  </a:lnTo>
                  <a:lnTo>
                    <a:pt x="160" y="189"/>
                  </a:lnTo>
                  <a:lnTo>
                    <a:pt x="160" y="188"/>
                  </a:lnTo>
                  <a:lnTo>
                    <a:pt x="161" y="188"/>
                  </a:lnTo>
                  <a:lnTo>
                    <a:pt x="161" y="187"/>
                  </a:lnTo>
                  <a:lnTo>
                    <a:pt x="162" y="186"/>
                  </a:lnTo>
                  <a:lnTo>
                    <a:pt x="162" y="184"/>
                  </a:lnTo>
                  <a:lnTo>
                    <a:pt x="162" y="183"/>
                  </a:lnTo>
                  <a:lnTo>
                    <a:pt x="162" y="182"/>
                  </a:lnTo>
                  <a:lnTo>
                    <a:pt x="163" y="182"/>
                  </a:lnTo>
                  <a:lnTo>
                    <a:pt x="164" y="181"/>
                  </a:lnTo>
                  <a:lnTo>
                    <a:pt x="164" y="180"/>
                  </a:lnTo>
                  <a:lnTo>
                    <a:pt x="164" y="178"/>
                  </a:lnTo>
                  <a:lnTo>
                    <a:pt x="166" y="177"/>
                  </a:lnTo>
                  <a:lnTo>
                    <a:pt x="167" y="177"/>
                  </a:lnTo>
                  <a:lnTo>
                    <a:pt x="168" y="177"/>
                  </a:lnTo>
                  <a:lnTo>
                    <a:pt x="169" y="175"/>
                  </a:lnTo>
                  <a:lnTo>
                    <a:pt x="170" y="175"/>
                  </a:lnTo>
                  <a:lnTo>
                    <a:pt x="170" y="174"/>
                  </a:lnTo>
                  <a:lnTo>
                    <a:pt x="172" y="174"/>
                  </a:lnTo>
                  <a:lnTo>
                    <a:pt x="173" y="173"/>
                  </a:lnTo>
                  <a:lnTo>
                    <a:pt x="173" y="171"/>
                  </a:lnTo>
                  <a:lnTo>
                    <a:pt x="174" y="171"/>
                  </a:lnTo>
                  <a:lnTo>
                    <a:pt x="175" y="171"/>
                  </a:lnTo>
                  <a:lnTo>
                    <a:pt x="176" y="171"/>
                  </a:lnTo>
                  <a:lnTo>
                    <a:pt x="176" y="170"/>
                  </a:lnTo>
                  <a:lnTo>
                    <a:pt x="176" y="169"/>
                  </a:lnTo>
                  <a:lnTo>
                    <a:pt x="176" y="168"/>
                  </a:lnTo>
                  <a:lnTo>
                    <a:pt x="175" y="168"/>
                  </a:lnTo>
                  <a:lnTo>
                    <a:pt x="174" y="168"/>
                  </a:lnTo>
                  <a:lnTo>
                    <a:pt x="173" y="169"/>
                  </a:lnTo>
                  <a:lnTo>
                    <a:pt x="173" y="168"/>
                  </a:lnTo>
                  <a:lnTo>
                    <a:pt x="173" y="167"/>
                  </a:lnTo>
                  <a:lnTo>
                    <a:pt x="173" y="164"/>
                  </a:lnTo>
                  <a:lnTo>
                    <a:pt x="173" y="163"/>
                  </a:lnTo>
                  <a:lnTo>
                    <a:pt x="173" y="162"/>
                  </a:lnTo>
                  <a:lnTo>
                    <a:pt x="173" y="161"/>
                  </a:lnTo>
                  <a:lnTo>
                    <a:pt x="172" y="160"/>
                  </a:lnTo>
                  <a:lnTo>
                    <a:pt x="172" y="157"/>
                  </a:lnTo>
                  <a:lnTo>
                    <a:pt x="172" y="155"/>
                  </a:lnTo>
                  <a:lnTo>
                    <a:pt x="173" y="155"/>
                  </a:lnTo>
                  <a:lnTo>
                    <a:pt x="173" y="154"/>
                  </a:lnTo>
                  <a:lnTo>
                    <a:pt x="173" y="152"/>
                  </a:lnTo>
                  <a:lnTo>
                    <a:pt x="174" y="152"/>
                  </a:lnTo>
                  <a:lnTo>
                    <a:pt x="174" y="151"/>
                  </a:lnTo>
                  <a:lnTo>
                    <a:pt x="175" y="151"/>
                  </a:lnTo>
                  <a:lnTo>
                    <a:pt x="174" y="151"/>
                  </a:lnTo>
                  <a:lnTo>
                    <a:pt x="174" y="150"/>
                  </a:lnTo>
                  <a:lnTo>
                    <a:pt x="175" y="150"/>
                  </a:lnTo>
                  <a:lnTo>
                    <a:pt x="177" y="148"/>
                  </a:lnTo>
                  <a:lnTo>
                    <a:pt x="179" y="148"/>
                  </a:lnTo>
                  <a:lnTo>
                    <a:pt x="179" y="147"/>
                  </a:lnTo>
                  <a:lnTo>
                    <a:pt x="180" y="147"/>
                  </a:lnTo>
                  <a:lnTo>
                    <a:pt x="180" y="148"/>
                  </a:lnTo>
                  <a:lnTo>
                    <a:pt x="181" y="148"/>
                  </a:lnTo>
                  <a:lnTo>
                    <a:pt x="180" y="147"/>
                  </a:lnTo>
                  <a:lnTo>
                    <a:pt x="180" y="145"/>
                  </a:lnTo>
                  <a:lnTo>
                    <a:pt x="180" y="144"/>
                  </a:lnTo>
                  <a:lnTo>
                    <a:pt x="181" y="144"/>
                  </a:lnTo>
                  <a:lnTo>
                    <a:pt x="182" y="144"/>
                  </a:lnTo>
                  <a:lnTo>
                    <a:pt x="183" y="144"/>
                  </a:lnTo>
                  <a:lnTo>
                    <a:pt x="183" y="143"/>
                  </a:lnTo>
                  <a:lnTo>
                    <a:pt x="185" y="143"/>
                  </a:lnTo>
                  <a:lnTo>
                    <a:pt x="186" y="144"/>
                  </a:lnTo>
                  <a:lnTo>
                    <a:pt x="185" y="143"/>
                  </a:lnTo>
                  <a:lnTo>
                    <a:pt x="183" y="143"/>
                  </a:lnTo>
                  <a:lnTo>
                    <a:pt x="183" y="142"/>
                  </a:lnTo>
                  <a:lnTo>
                    <a:pt x="185" y="142"/>
                  </a:lnTo>
                  <a:lnTo>
                    <a:pt x="185" y="141"/>
                  </a:lnTo>
                  <a:lnTo>
                    <a:pt x="186" y="141"/>
                  </a:lnTo>
                  <a:lnTo>
                    <a:pt x="186" y="139"/>
                  </a:lnTo>
                  <a:lnTo>
                    <a:pt x="186" y="139"/>
                  </a:lnTo>
                  <a:lnTo>
                    <a:pt x="186" y="138"/>
                  </a:lnTo>
                  <a:lnTo>
                    <a:pt x="186" y="137"/>
                  </a:lnTo>
                  <a:lnTo>
                    <a:pt x="188" y="137"/>
                  </a:lnTo>
                  <a:lnTo>
                    <a:pt x="187" y="138"/>
                  </a:lnTo>
                  <a:lnTo>
                    <a:pt x="188" y="138"/>
                  </a:lnTo>
                  <a:lnTo>
                    <a:pt x="188" y="139"/>
                  </a:lnTo>
                  <a:lnTo>
                    <a:pt x="188" y="138"/>
                  </a:lnTo>
                  <a:lnTo>
                    <a:pt x="187" y="138"/>
                  </a:lnTo>
                  <a:lnTo>
                    <a:pt x="187" y="139"/>
                  </a:lnTo>
                  <a:lnTo>
                    <a:pt x="187" y="141"/>
                  </a:lnTo>
                  <a:lnTo>
                    <a:pt x="187" y="142"/>
                  </a:lnTo>
                  <a:lnTo>
                    <a:pt x="188" y="142"/>
                  </a:lnTo>
                  <a:lnTo>
                    <a:pt x="188" y="143"/>
                  </a:lnTo>
                  <a:lnTo>
                    <a:pt x="189" y="143"/>
                  </a:lnTo>
                  <a:lnTo>
                    <a:pt x="189" y="143"/>
                  </a:lnTo>
                  <a:lnTo>
                    <a:pt x="189" y="143"/>
                  </a:lnTo>
                  <a:lnTo>
                    <a:pt x="190" y="143"/>
                  </a:lnTo>
                  <a:lnTo>
                    <a:pt x="190" y="143"/>
                  </a:lnTo>
                  <a:lnTo>
                    <a:pt x="189" y="143"/>
                  </a:lnTo>
                  <a:lnTo>
                    <a:pt x="189" y="144"/>
                  </a:lnTo>
                  <a:lnTo>
                    <a:pt x="190" y="144"/>
                  </a:lnTo>
                  <a:lnTo>
                    <a:pt x="190" y="145"/>
                  </a:lnTo>
                  <a:lnTo>
                    <a:pt x="190" y="147"/>
                  </a:lnTo>
                  <a:lnTo>
                    <a:pt x="192" y="148"/>
                  </a:lnTo>
                  <a:lnTo>
                    <a:pt x="193" y="149"/>
                  </a:lnTo>
                  <a:lnTo>
                    <a:pt x="193" y="150"/>
                  </a:lnTo>
                  <a:lnTo>
                    <a:pt x="194" y="151"/>
                  </a:lnTo>
                  <a:lnTo>
                    <a:pt x="194" y="152"/>
                  </a:lnTo>
                  <a:lnTo>
                    <a:pt x="195" y="152"/>
                  </a:lnTo>
                  <a:lnTo>
                    <a:pt x="195" y="154"/>
                  </a:lnTo>
                  <a:lnTo>
                    <a:pt x="195" y="155"/>
                  </a:lnTo>
                  <a:lnTo>
                    <a:pt x="196" y="155"/>
                  </a:lnTo>
                  <a:lnTo>
                    <a:pt x="196" y="156"/>
                  </a:lnTo>
                  <a:lnTo>
                    <a:pt x="198" y="157"/>
                  </a:lnTo>
                  <a:lnTo>
                    <a:pt x="198" y="158"/>
                  </a:lnTo>
                  <a:lnTo>
                    <a:pt x="199" y="158"/>
                  </a:lnTo>
                  <a:lnTo>
                    <a:pt x="199" y="160"/>
                  </a:lnTo>
                  <a:lnTo>
                    <a:pt x="199" y="161"/>
                  </a:lnTo>
                  <a:lnTo>
                    <a:pt x="199" y="160"/>
                  </a:lnTo>
                  <a:lnTo>
                    <a:pt x="199" y="158"/>
                  </a:lnTo>
                  <a:lnTo>
                    <a:pt x="199" y="157"/>
                  </a:lnTo>
                  <a:lnTo>
                    <a:pt x="199" y="156"/>
                  </a:lnTo>
                  <a:lnTo>
                    <a:pt x="199" y="155"/>
                  </a:lnTo>
                  <a:lnTo>
                    <a:pt x="199" y="154"/>
                  </a:lnTo>
                  <a:lnTo>
                    <a:pt x="199" y="152"/>
                  </a:lnTo>
                  <a:lnTo>
                    <a:pt x="200" y="152"/>
                  </a:lnTo>
                  <a:lnTo>
                    <a:pt x="200" y="151"/>
                  </a:lnTo>
                  <a:lnTo>
                    <a:pt x="199" y="150"/>
                  </a:lnTo>
                  <a:lnTo>
                    <a:pt x="199" y="149"/>
                  </a:lnTo>
                  <a:lnTo>
                    <a:pt x="199" y="148"/>
                  </a:lnTo>
                  <a:lnTo>
                    <a:pt x="200" y="148"/>
                  </a:lnTo>
                  <a:lnTo>
                    <a:pt x="200" y="149"/>
                  </a:lnTo>
                  <a:lnTo>
                    <a:pt x="201" y="150"/>
                  </a:lnTo>
                  <a:lnTo>
                    <a:pt x="201" y="149"/>
                  </a:lnTo>
                  <a:lnTo>
                    <a:pt x="202" y="150"/>
                  </a:lnTo>
                  <a:lnTo>
                    <a:pt x="202" y="151"/>
                  </a:lnTo>
                  <a:lnTo>
                    <a:pt x="203" y="151"/>
                  </a:lnTo>
                  <a:lnTo>
                    <a:pt x="203" y="152"/>
                  </a:lnTo>
                  <a:lnTo>
                    <a:pt x="205" y="152"/>
                  </a:lnTo>
                  <a:lnTo>
                    <a:pt x="206" y="152"/>
                  </a:lnTo>
                  <a:lnTo>
                    <a:pt x="205" y="152"/>
                  </a:lnTo>
                  <a:lnTo>
                    <a:pt x="203" y="151"/>
                  </a:lnTo>
                  <a:lnTo>
                    <a:pt x="203" y="149"/>
                  </a:lnTo>
                  <a:lnTo>
                    <a:pt x="203" y="148"/>
                  </a:lnTo>
                  <a:lnTo>
                    <a:pt x="205" y="149"/>
                  </a:lnTo>
                  <a:lnTo>
                    <a:pt x="205" y="148"/>
                  </a:lnTo>
                  <a:lnTo>
                    <a:pt x="203" y="148"/>
                  </a:lnTo>
                  <a:lnTo>
                    <a:pt x="205" y="147"/>
                  </a:lnTo>
                  <a:lnTo>
                    <a:pt x="206" y="145"/>
                  </a:lnTo>
                  <a:lnTo>
                    <a:pt x="206" y="144"/>
                  </a:lnTo>
                  <a:lnTo>
                    <a:pt x="206" y="145"/>
                  </a:lnTo>
                  <a:lnTo>
                    <a:pt x="205" y="145"/>
                  </a:lnTo>
                  <a:lnTo>
                    <a:pt x="203" y="145"/>
                  </a:lnTo>
                  <a:lnTo>
                    <a:pt x="202" y="147"/>
                  </a:lnTo>
                  <a:lnTo>
                    <a:pt x="202" y="145"/>
                  </a:lnTo>
                  <a:lnTo>
                    <a:pt x="202" y="144"/>
                  </a:lnTo>
                  <a:lnTo>
                    <a:pt x="201" y="144"/>
                  </a:lnTo>
                  <a:lnTo>
                    <a:pt x="201" y="143"/>
                  </a:lnTo>
                  <a:lnTo>
                    <a:pt x="200" y="143"/>
                  </a:lnTo>
                  <a:lnTo>
                    <a:pt x="200" y="143"/>
                  </a:lnTo>
                  <a:lnTo>
                    <a:pt x="199" y="143"/>
                  </a:lnTo>
                  <a:lnTo>
                    <a:pt x="198" y="143"/>
                  </a:lnTo>
                  <a:lnTo>
                    <a:pt x="198" y="142"/>
                  </a:lnTo>
                  <a:lnTo>
                    <a:pt x="199" y="142"/>
                  </a:lnTo>
                  <a:lnTo>
                    <a:pt x="199" y="141"/>
                  </a:lnTo>
                  <a:lnTo>
                    <a:pt x="198" y="139"/>
                  </a:lnTo>
                  <a:lnTo>
                    <a:pt x="198" y="141"/>
                  </a:lnTo>
                  <a:lnTo>
                    <a:pt x="196" y="141"/>
                  </a:lnTo>
                  <a:lnTo>
                    <a:pt x="196" y="139"/>
                  </a:lnTo>
                  <a:lnTo>
                    <a:pt x="195" y="139"/>
                  </a:lnTo>
                  <a:lnTo>
                    <a:pt x="196" y="139"/>
                  </a:lnTo>
                  <a:lnTo>
                    <a:pt x="198" y="139"/>
                  </a:lnTo>
                  <a:lnTo>
                    <a:pt x="196" y="139"/>
                  </a:lnTo>
                  <a:lnTo>
                    <a:pt x="196" y="138"/>
                  </a:lnTo>
                  <a:lnTo>
                    <a:pt x="198" y="138"/>
                  </a:lnTo>
                  <a:lnTo>
                    <a:pt x="198" y="139"/>
                  </a:lnTo>
                  <a:lnTo>
                    <a:pt x="199" y="139"/>
                  </a:lnTo>
                  <a:lnTo>
                    <a:pt x="200" y="139"/>
                  </a:lnTo>
                  <a:lnTo>
                    <a:pt x="199" y="139"/>
                  </a:lnTo>
                  <a:lnTo>
                    <a:pt x="200" y="139"/>
                  </a:lnTo>
                  <a:lnTo>
                    <a:pt x="198" y="138"/>
                  </a:lnTo>
                  <a:lnTo>
                    <a:pt x="198" y="137"/>
                  </a:lnTo>
                  <a:lnTo>
                    <a:pt x="199" y="137"/>
                  </a:lnTo>
                  <a:lnTo>
                    <a:pt x="200" y="138"/>
                  </a:lnTo>
                  <a:lnTo>
                    <a:pt x="201" y="138"/>
                  </a:lnTo>
                  <a:lnTo>
                    <a:pt x="201" y="137"/>
                  </a:lnTo>
                  <a:lnTo>
                    <a:pt x="200" y="137"/>
                  </a:lnTo>
                  <a:lnTo>
                    <a:pt x="201" y="137"/>
                  </a:lnTo>
                  <a:lnTo>
                    <a:pt x="201" y="136"/>
                  </a:lnTo>
                  <a:lnTo>
                    <a:pt x="200" y="136"/>
                  </a:lnTo>
                  <a:lnTo>
                    <a:pt x="200" y="135"/>
                  </a:lnTo>
                  <a:lnTo>
                    <a:pt x="199" y="135"/>
                  </a:lnTo>
                  <a:lnTo>
                    <a:pt x="199" y="136"/>
                  </a:lnTo>
                  <a:lnTo>
                    <a:pt x="200" y="136"/>
                  </a:lnTo>
                  <a:lnTo>
                    <a:pt x="199" y="136"/>
                  </a:lnTo>
                  <a:lnTo>
                    <a:pt x="199" y="135"/>
                  </a:lnTo>
                  <a:lnTo>
                    <a:pt x="198" y="135"/>
                  </a:lnTo>
                  <a:lnTo>
                    <a:pt x="199" y="135"/>
                  </a:lnTo>
                  <a:lnTo>
                    <a:pt x="199" y="134"/>
                  </a:lnTo>
                  <a:lnTo>
                    <a:pt x="199" y="132"/>
                  </a:lnTo>
                  <a:lnTo>
                    <a:pt x="201" y="132"/>
                  </a:lnTo>
                  <a:lnTo>
                    <a:pt x="202" y="132"/>
                  </a:lnTo>
                  <a:lnTo>
                    <a:pt x="202" y="134"/>
                  </a:lnTo>
                  <a:lnTo>
                    <a:pt x="203" y="134"/>
                  </a:lnTo>
                  <a:lnTo>
                    <a:pt x="202" y="134"/>
                  </a:lnTo>
                  <a:lnTo>
                    <a:pt x="203" y="134"/>
                  </a:lnTo>
                  <a:lnTo>
                    <a:pt x="203" y="135"/>
                  </a:lnTo>
                  <a:lnTo>
                    <a:pt x="202" y="135"/>
                  </a:lnTo>
                  <a:lnTo>
                    <a:pt x="203" y="136"/>
                  </a:lnTo>
                  <a:lnTo>
                    <a:pt x="205" y="136"/>
                  </a:lnTo>
                  <a:lnTo>
                    <a:pt x="205" y="137"/>
                  </a:lnTo>
                  <a:lnTo>
                    <a:pt x="203" y="137"/>
                  </a:lnTo>
                  <a:lnTo>
                    <a:pt x="205" y="138"/>
                  </a:lnTo>
                  <a:lnTo>
                    <a:pt x="205" y="137"/>
                  </a:lnTo>
                  <a:lnTo>
                    <a:pt x="205" y="138"/>
                  </a:lnTo>
                  <a:lnTo>
                    <a:pt x="205" y="137"/>
                  </a:lnTo>
                  <a:lnTo>
                    <a:pt x="205" y="136"/>
                  </a:lnTo>
                  <a:lnTo>
                    <a:pt x="206" y="136"/>
                  </a:lnTo>
                  <a:lnTo>
                    <a:pt x="206" y="137"/>
                  </a:lnTo>
                  <a:lnTo>
                    <a:pt x="207" y="137"/>
                  </a:lnTo>
                  <a:lnTo>
                    <a:pt x="206" y="136"/>
                  </a:lnTo>
                  <a:lnTo>
                    <a:pt x="206" y="135"/>
                  </a:lnTo>
                  <a:lnTo>
                    <a:pt x="207" y="135"/>
                  </a:lnTo>
                  <a:lnTo>
                    <a:pt x="206" y="135"/>
                  </a:lnTo>
                  <a:lnTo>
                    <a:pt x="206" y="134"/>
                  </a:lnTo>
                  <a:lnTo>
                    <a:pt x="205" y="134"/>
                  </a:lnTo>
                  <a:lnTo>
                    <a:pt x="206" y="134"/>
                  </a:lnTo>
                  <a:lnTo>
                    <a:pt x="207" y="135"/>
                  </a:lnTo>
                  <a:lnTo>
                    <a:pt x="208" y="135"/>
                  </a:lnTo>
                  <a:lnTo>
                    <a:pt x="209" y="135"/>
                  </a:lnTo>
                  <a:lnTo>
                    <a:pt x="211" y="135"/>
                  </a:lnTo>
                  <a:lnTo>
                    <a:pt x="211" y="136"/>
                  </a:lnTo>
                  <a:lnTo>
                    <a:pt x="211" y="137"/>
                  </a:lnTo>
                  <a:lnTo>
                    <a:pt x="212" y="137"/>
                  </a:lnTo>
                  <a:lnTo>
                    <a:pt x="213" y="137"/>
                  </a:lnTo>
                  <a:lnTo>
                    <a:pt x="214" y="137"/>
                  </a:lnTo>
                  <a:lnTo>
                    <a:pt x="214" y="136"/>
                  </a:lnTo>
                  <a:lnTo>
                    <a:pt x="214" y="137"/>
                  </a:lnTo>
                  <a:lnTo>
                    <a:pt x="215" y="137"/>
                  </a:lnTo>
                  <a:lnTo>
                    <a:pt x="218" y="137"/>
                  </a:lnTo>
                  <a:lnTo>
                    <a:pt x="219" y="137"/>
                  </a:lnTo>
                  <a:lnTo>
                    <a:pt x="220" y="137"/>
                  </a:lnTo>
                  <a:lnTo>
                    <a:pt x="221" y="137"/>
                  </a:lnTo>
                  <a:lnTo>
                    <a:pt x="221" y="138"/>
                  </a:lnTo>
                  <a:lnTo>
                    <a:pt x="222" y="138"/>
                  </a:lnTo>
                  <a:lnTo>
                    <a:pt x="224" y="137"/>
                  </a:lnTo>
                  <a:lnTo>
                    <a:pt x="222" y="137"/>
                  </a:lnTo>
                  <a:lnTo>
                    <a:pt x="221" y="137"/>
                  </a:lnTo>
                  <a:lnTo>
                    <a:pt x="220" y="137"/>
                  </a:lnTo>
                  <a:lnTo>
                    <a:pt x="219" y="136"/>
                  </a:lnTo>
                  <a:lnTo>
                    <a:pt x="218" y="136"/>
                  </a:lnTo>
                  <a:lnTo>
                    <a:pt x="216" y="136"/>
                  </a:lnTo>
                  <a:lnTo>
                    <a:pt x="215" y="136"/>
                  </a:lnTo>
                  <a:lnTo>
                    <a:pt x="214" y="136"/>
                  </a:lnTo>
                  <a:lnTo>
                    <a:pt x="214" y="135"/>
                  </a:lnTo>
                  <a:lnTo>
                    <a:pt x="214" y="134"/>
                  </a:lnTo>
                  <a:lnTo>
                    <a:pt x="214" y="132"/>
                  </a:lnTo>
                  <a:lnTo>
                    <a:pt x="214" y="132"/>
                  </a:lnTo>
                  <a:lnTo>
                    <a:pt x="214" y="131"/>
                  </a:lnTo>
                  <a:lnTo>
                    <a:pt x="214" y="130"/>
                  </a:lnTo>
                  <a:lnTo>
                    <a:pt x="215" y="130"/>
                  </a:lnTo>
                  <a:lnTo>
                    <a:pt x="215" y="131"/>
                  </a:lnTo>
                  <a:lnTo>
                    <a:pt x="215" y="132"/>
                  </a:lnTo>
                  <a:lnTo>
                    <a:pt x="216" y="132"/>
                  </a:lnTo>
                  <a:lnTo>
                    <a:pt x="216" y="131"/>
                  </a:lnTo>
                  <a:lnTo>
                    <a:pt x="218" y="131"/>
                  </a:lnTo>
                  <a:lnTo>
                    <a:pt x="218" y="130"/>
                  </a:lnTo>
                  <a:lnTo>
                    <a:pt x="216" y="129"/>
                  </a:lnTo>
                  <a:lnTo>
                    <a:pt x="218" y="129"/>
                  </a:lnTo>
                  <a:lnTo>
                    <a:pt x="218" y="128"/>
                  </a:lnTo>
                  <a:lnTo>
                    <a:pt x="218" y="126"/>
                  </a:lnTo>
                  <a:lnTo>
                    <a:pt x="219" y="126"/>
                  </a:lnTo>
                  <a:lnTo>
                    <a:pt x="220" y="125"/>
                  </a:lnTo>
                  <a:lnTo>
                    <a:pt x="219" y="125"/>
                  </a:lnTo>
                  <a:lnTo>
                    <a:pt x="218" y="125"/>
                  </a:lnTo>
                  <a:lnTo>
                    <a:pt x="218" y="126"/>
                  </a:lnTo>
                  <a:lnTo>
                    <a:pt x="216" y="126"/>
                  </a:lnTo>
                  <a:lnTo>
                    <a:pt x="215" y="129"/>
                  </a:lnTo>
                  <a:lnTo>
                    <a:pt x="215" y="128"/>
                  </a:lnTo>
                  <a:lnTo>
                    <a:pt x="214" y="126"/>
                  </a:lnTo>
                  <a:lnTo>
                    <a:pt x="214" y="125"/>
                  </a:lnTo>
                  <a:lnTo>
                    <a:pt x="214" y="126"/>
                  </a:lnTo>
                  <a:lnTo>
                    <a:pt x="214" y="125"/>
                  </a:lnTo>
                  <a:lnTo>
                    <a:pt x="214" y="124"/>
                  </a:lnTo>
                  <a:lnTo>
                    <a:pt x="214" y="123"/>
                  </a:lnTo>
                  <a:lnTo>
                    <a:pt x="214" y="122"/>
                  </a:lnTo>
                  <a:lnTo>
                    <a:pt x="214" y="122"/>
                  </a:lnTo>
                  <a:lnTo>
                    <a:pt x="214" y="123"/>
                  </a:lnTo>
                  <a:lnTo>
                    <a:pt x="214" y="122"/>
                  </a:lnTo>
                  <a:lnTo>
                    <a:pt x="214" y="122"/>
                  </a:lnTo>
                  <a:lnTo>
                    <a:pt x="214" y="121"/>
                  </a:lnTo>
                  <a:lnTo>
                    <a:pt x="214" y="121"/>
                  </a:lnTo>
                  <a:lnTo>
                    <a:pt x="214" y="119"/>
                  </a:lnTo>
                  <a:lnTo>
                    <a:pt x="214" y="119"/>
                  </a:lnTo>
                  <a:lnTo>
                    <a:pt x="215" y="118"/>
                  </a:lnTo>
                  <a:lnTo>
                    <a:pt x="216" y="119"/>
                  </a:lnTo>
                  <a:lnTo>
                    <a:pt x="218" y="119"/>
                  </a:lnTo>
                  <a:lnTo>
                    <a:pt x="218" y="118"/>
                  </a:lnTo>
                  <a:lnTo>
                    <a:pt x="218" y="117"/>
                  </a:lnTo>
                  <a:lnTo>
                    <a:pt x="219" y="117"/>
                  </a:lnTo>
                  <a:lnTo>
                    <a:pt x="219" y="118"/>
                  </a:lnTo>
                  <a:lnTo>
                    <a:pt x="218" y="118"/>
                  </a:lnTo>
                  <a:lnTo>
                    <a:pt x="219" y="118"/>
                  </a:lnTo>
                  <a:lnTo>
                    <a:pt x="219" y="117"/>
                  </a:lnTo>
                  <a:lnTo>
                    <a:pt x="220" y="116"/>
                  </a:lnTo>
                  <a:lnTo>
                    <a:pt x="219" y="116"/>
                  </a:lnTo>
                  <a:lnTo>
                    <a:pt x="219" y="115"/>
                  </a:lnTo>
                  <a:lnTo>
                    <a:pt x="220" y="115"/>
                  </a:lnTo>
                  <a:lnTo>
                    <a:pt x="220" y="116"/>
                  </a:lnTo>
                  <a:lnTo>
                    <a:pt x="221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4" y="116"/>
                  </a:lnTo>
                  <a:lnTo>
                    <a:pt x="224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6" y="118"/>
                  </a:lnTo>
                  <a:lnTo>
                    <a:pt x="226" y="119"/>
                  </a:lnTo>
                  <a:lnTo>
                    <a:pt x="226" y="118"/>
                  </a:lnTo>
                  <a:lnTo>
                    <a:pt x="227" y="118"/>
                  </a:lnTo>
                  <a:lnTo>
                    <a:pt x="228" y="119"/>
                  </a:lnTo>
                  <a:lnTo>
                    <a:pt x="228" y="118"/>
                  </a:lnTo>
                  <a:lnTo>
                    <a:pt x="227" y="118"/>
                  </a:lnTo>
                  <a:lnTo>
                    <a:pt x="227" y="117"/>
                  </a:lnTo>
                  <a:lnTo>
                    <a:pt x="227" y="116"/>
                  </a:lnTo>
                  <a:lnTo>
                    <a:pt x="228" y="116"/>
                  </a:lnTo>
                  <a:lnTo>
                    <a:pt x="227" y="116"/>
                  </a:lnTo>
                  <a:lnTo>
                    <a:pt x="227" y="115"/>
                  </a:lnTo>
                  <a:lnTo>
                    <a:pt x="227" y="116"/>
                  </a:lnTo>
                  <a:lnTo>
                    <a:pt x="227" y="115"/>
                  </a:lnTo>
                  <a:lnTo>
                    <a:pt x="226" y="115"/>
                  </a:lnTo>
                  <a:lnTo>
                    <a:pt x="225" y="116"/>
                  </a:lnTo>
                  <a:lnTo>
                    <a:pt x="224" y="116"/>
                  </a:lnTo>
                  <a:lnTo>
                    <a:pt x="224" y="115"/>
                  </a:lnTo>
                  <a:lnTo>
                    <a:pt x="222" y="115"/>
                  </a:lnTo>
                  <a:lnTo>
                    <a:pt x="224" y="115"/>
                  </a:lnTo>
                  <a:lnTo>
                    <a:pt x="224" y="115"/>
                  </a:lnTo>
                  <a:lnTo>
                    <a:pt x="225" y="115"/>
                  </a:lnTo>
                  <a:lnTo>
                    <a:pt x="226" y="115"/>
                  </a:lnTo>
                  <a:lnTo>
                    <a:pt x="226" y="113"/>
                  </a:lnTo>
                  <a:lnTo>
                    <a:pt x="225" y="113"/>
                  </a:lnTo>
                  <a:lnTo>
                    <a:pt x="225" y="115"/>
                  </a:lnTo>
                  <a:lnTo>
                    <a:pt x="224" y="115"/>
                  </a:lnTo>
                  <a:lnTo>
                    <a:pt x="222" y="115"/>
                  </a:lnTo>
                  <a:lnTo>
                    <a:pt x="222" y="115"/>
                  </a:lnTo>
                  <a:lnTo>
                    <a:pt x="222" y="115"/>
                  </a:lnTo>
                  <a:lnTo>
                    <a:pt x="222" y="113"/>
                  </a:lnTo>
                  <a:lnTo>
                    <a:pt x="222" y="112"/>
                  </a:lnTo>
                  <a:lnTo>
                    <a:pt x="224" y="112"/>
                  </a:lnTo>
                  <a:lnTo>
                    <a:pt x="225" y="112"/>
                  </a:lnTo>
                  <a:lnTo>
                    <a:pt x="225" y="113"/>
                  </a:lnTo>
                  <a:lnTo>
                    <a:pt x="225" y="112"/>
                  </a:lnTo>
                  <a:lnTo>
                    <a:pt x="226" y="112"/>
                  </a:lnTo>
                  <a:lnTo>
                    <a:pt x="226" y="111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6" y="110"/>
                  </a:lnTo>
                  <a:lnTo>
                    <a:pt x="227" y="110"/>
                  </a:lnTo>
                  <a:lnTo>
                    <a:pt x="226" y="111"/>
                  </a:lnTo>
                  <a:lnTo>
                    <a:pt x="227" y="111"/>
                  </a:lnTo>
                  <a:lnTo>
                    <a:pt x="228" y="112"/>
                  </a:lnTo>
                  <a:lnTo>
                    <a:pt x="228" y="113"/>
                  </a:lnTo>
                  <a:lnTo>
                    <a:pt x="228" y="112"/>
                  </a:lnTo>
                  <a:lnTo>
                    <a:pt x="228" y="111"/>
                  </a:lnTo>
                  <a:lnTo>
                    <a:pt x="230" y="111"/>
                  </a:lnTo>
                  <a:lnTo>
                    <a:pt x="230" y="112"/>
                  </a:lnTo>
                  <a:lnTo>
                    <a:pt x="230" y="111"/>
                  </a:lnTo>
                  <a:lnTo>
                    <a:pt x="230" y="112"/>
                  </a:lnTo>
                  <a:lnTo>
                    <a:pt x="231" y="112"/>
                  </a:lnTo>
                  <a:lnTo>
                    <a:pt x="231" y="113"/>
                  </a:lnTo>
                  <a:lnTo>
                    <a:pt x="232" y="113"/>
                  </a:lnTo>
                  <a:lnTo>
                    <a:pt x="233" y="113"/>
                  </a:lnTo>
                  <a:lnTo>
                    <a:pt x="233" y="112"/>
                  </a:lnTo>
                  <a:lnTo>
                    <a:pt x="232" y="112"/>
                  </a:lnTo>
                  <a:lnTo>
                    <a:pt x="233" y="112"/>
                  </a:lnTo>
                  <a:lnTo>
                    <a:pt x="233" y="111"/>
                  </a:lnTo>
                  <a:lnTo>
                    <a:pt x="232" y="111"/>
                  </a:lnTo>
                  <a:lnTo>
                    <a:pt x="233" y="111"/>
                  </a:lnTo>
                  <a:lnTo>
                    <a:pt x="233" y="110"/>
                  </a:lnTo>
                  <a:lnTo>
                    <a:pt x="233" y="111"/>
                  </a:lnTo>
                  <a:lnTo>
                    <a:pt x="232" y="110"/>
                  </a:lnTo>
                  <a:lnTo>
                    <a:pt x="231" y="110"/>
                  </a:lnTo>
                  <a:lnTo>
                    <a:pt x="230" y="110"/>
                  </a:lnTo>
                  <a:lnTo>
                    <a:pt x="230" y="109"/>
                  </a:lnTo>
                  <a:lnTo>
                    <a:pt x="230" y="110"/>
                  </a:lnTo>
                  <a:lnTo>
                    <a:pt x="228" y="109"/>
                  </a:lnTo>
                  <a:lnTo>
                    <a:pt x="230" y="109"/>
                  </a:lnTo>
                  <a:lnTo>
                    <a:pt x="231" y="109"/>
                  </a:lnTo>
                  <a:lnTo>
                    <a:pt x="231" y="108"/>
                  </a:lnTo>
                  <a:lnTo>
                    <a:pt x="230" y="108"/>
                  </a:lnTo>
                  <a:lnTo>
                    <a:pt x="228" y="106"/>
                  </a:lnTo>
                  <a:lnTo>
                    <a:pt x="228" y="105"/>
                  </a:lnTo>
                  <a:lnTo>
                    <a:pt x="228" y="106"/>
                  </a:lnTo>
                  <a:lnTo>
                    <a:pt x="228" y="105"/>
                  </a:lnTo>
                  <a:lnTo>
                    <a:pt x="228" y="104"/>
                  </a:lnTo>
                  <a:lnTo>
                    <a:pt x="230" y="104"/>
                  </a:lnTo>
                  <a:lnTo>
                    <a:pt x="231" y="104"/>
                  </a:lnTo>
                  <a:lnTo>
                    <a:pt x="231" y="103"/>
                  </a:lnTo>
                  <a:lnTo>
                    <a:pt x="230" y="103"/>
                  </a:lnTo>
                  <a:lnTo>
                    <a:pt x="230" y="102"/>
                  </a:lnTo>
                  <a:lnTo>
                    <a:pt x="231" y="102"/>
                  </a:lnTo>
                  <a:lnTo>
                    <a:pt x="232" y="102"/>
                  </a:lnTo>
                  <a:lnTo>
                    <a:pt x="232" y="100"/>
                  </a:lnTo>
                  <a:lnTo>
                    <a:pt x="232" y="102"/>
                  </a:lnTo>
                  <a:lnTo>
                    <a:pt x="232" y="103"/>
                  </a:lnTo>
                  <a:lnTo>
                    <a:pt x="232" y="102"/>
                  </a:lnTo>
                  <a:lnTo>
                    <a:pt x="233" y="102"/>
                  </a:lnTo>
                  <a:lnTo>
                    <a:pt x="233" y="100"/>
                  </a:lnTo>
                  <a:lnTo>
                    <a:pt x="233" y="102"/>
                  </a:lnTo>
                  <a:lnTo>
                    <a:pt x="234" y="103"/>
                  </a:lnTo>
                  <a:lnTo>
                    <a:pt x="234" y="102"/>
                  </a:lnTo>
                  <a:lnTo>
                    <a:pt x="234" y="100"/>
                  </a:lnTo>
                  <a:lnTo>
                    <a:pt x="234" y="102"/>
                  </a:lnTo>
                  <a:lnTo>
                    <a:pt x="234" y="100"/>
                  </a:lnTo>
                  <a:lnTo>
                    <a:pt x="235" y="100"/>
                  </a:lnTo>
                  <a:lnTo>
                    <a:pt x="235" y="102"/>
                  </a:lnTo>
                  <a:lnTo>
                    <a:pt x="237" y="102"/>
                  </a:lnTo>
                  <a:lnTo>
                    <a:pt x="237" y="100"/>
                  </a:lnTo>
                  <a:lnTo>
                    <a:pt x="237" y="99"/>
                  </a:lnTo>
                  <a:lnTo>
                    <a:pt x="237" y="98"/>
                  </a:lnTo>
                  <a:lnTo>
                    <a:pt x="237" y="97"/>
                  </a:lnTo>
                  <a:lnTo>
                    <a:pt x="237" y="96"/>
                  </a:lnTo>
                  <a:lnTo>
                    <a:pt x="237" y="94"/>
                  </a:lnTo>
                  <a:lnTo>
                    <a:pt x="238" y="94"/>
                  </a:lnTo>
                  <a:lnTo>
                    <a:pt x="238" y="96"/>
                  </a:lnTo>
                  <a:lnTo>
                    <a:pt x="239" y="96"/>
                  </a:lnTo>
                  <a:lnTo>
                    <a:pt x="239" y="97"/>
                  </a:lnTo>
                  <a:lnTo>
                    <a:pt x="238" y="97"/>
                  </a:lnTo>
                  <a:lnTo>
                    <a:pt x="238" y="99"/>
                  </a:lnTo>
                  <a:lnTo>
                    <a:pt x="239" y="99"/>
                  </a:lnTo>
                  <a:lnTo>
                    <a:pt x="239" y="100"/>
                  </a:lnTo>
                  <a:lnTo>
                    <a:pt x="238" y="102"/>
                  </a:lnTo>
                  <a:lnTo>
                    <a:pt x="238" y="103"/>
                  </a:lnTo>
                  <a:lnTo>
                    <a:pt x="239" y="100"/>
                  </a:lnTo>
                  <a:lnTo>
                    <a:pt x="239" y="99"/>
                  </a:lnTo>
                  <a:lnTo>
                    <a:pt x="239" y="98"/>
                  </a:lnTo>
                  <a:lnTo>
                    <a:pt x="240" y="98"/>
                  </a:lnTo>
                  <a:lnTo>
                    <a:pt x="239" y="99"/>
                  </a:lnTo>
                  <a:lnTo>
                    <a:pt x="240" y="99"/>
                  </a:lnTo>
                  <a:lnTo>
                    <a:pt x="239" y="99"/>
                  </a:lnTo>
                  <a:lnTo>
                    <a:pt x="240" y="99"/>
                  </a:lnTo>
                  <a:lnTo>
                    <a:pt x="241" y="99"/>
                  </a:lnTo>
                  <a:lnTo>
                    <a:pt x="241" y="100"/>
                  </a:lnTo>
                  <a:lnTo>
                    <a:pt x="241" y="102"/>
                  </a:lnTo>
                  <a:lnTo>
                    <a:pt x="241" y="103"/>
                  </a:lnTo>
                  <a:lnTo>
                    <a:pt x="243" y="103"/>
                  </a:lnTo>
                  <a:lnTo>
                    <a:pt x="243" y="102"/>
                  </a:lnTo>
                  <a:lnTo>
                    <a:pt x="243" y="102"/>
                  </a:lnTo>
                  <a:lnTo>
                    <a:pt x="243" y="100"/>
                  </a:lnTo>
                  <a:lnTo>
                    <a:pt x="243" y="100"/>
                  </a:lnTo>
                  <a:lnTo>
                    <a:pt x="243" y="102"/>
                  </a:lnTo>
                  <a:lnTo>
                    <a:pt x="244" y="102"/>
                  </a:lnTo>
                  <a:lnTo>
                    <a:pt x="244" y="100"/>
                  </a:lnTo>
                  <a:lnTo>
                    <a:pt x="244" y="99"/>
                  </a:lnTo>
                  <a:lnTo>
                    <a:pt x="244" y="98"/>
                  </a:lnTo>
                  <a:lnTo>
                    <a:pt x="243" y="98"/>
                  </a:lnTo>
                  <a:lnTo>
                    <a:pt x="244" y="98"/>
                  </a:lnTo>
                  <a:lnTo>
                    <a:pt x="244" y="97"/>
                  </a:lnTo>
                  <a:lnTo>
                    <a:pt x="245" y="97"/>
                  </a:lnTo>
                  <a:lnTo>
                    <a:pt x="245" y="96"/>
                  </a:lnTo>
                  <a:lnTo>
                    <a:pt x="245" y="94"/>
                  </a:lnTo>
                  <a:lnTo>
                    <a:pt x="246" y="94"/>
                  </a:lnTo>
                  <a:lnTo>
                    <a:pt x="246" y="93"/>
                  </a:lnTo>
                  <a:lnTo>
                    <a:pt x="246" y="92"/>
                  </a:lnTo>
                  <a:lnTo>
                    <a:pt x="244" y="92"/>
                  </a:lnTo>
                  <a:lnTo>
                    <a:pt x="244" y="91"/>
                  </a:lnTo>
                  <a:lnTo>
                    <a:pt x="243" y="91"/>
                  </a:lnTo>
                  <a:lnTo>
                    <a:pt x="243" y="90"/>
                  </a:lnTo>
                  <a:lnTo>
                    <a:pt x="244" y="90"/>
                  </a:lnTo>
                  <a:lnTo>
                    <a:pt x="244" y="91"/>
                  </a:lnTo>
                  <a:lnTo>
                    <a:pt x="244" y="90"/>
                  </a:lnTo>
                  <a:lnTo>
                    <a:pt x="245" y="90"/>
                  </a:lnTo>
                  <a:lnTo>
                    <a:pt x="245" y="91"/>
                  </a:lnTo>
                  <a:lnTo>
                    <a:pt x="245" y="90"/>
                  </a:lnTo>
                  <a:lnTo>
                    <a:pt x="244" y="89"/>
                  </a:lnTo>
                  <a:lnTo>
                    <a:pt x="245" y="89"/>
                  </a:lnTo>
                  <a:lnTo>
                    <a:pt x="245" y="87"/>
                  </a:lnTo>
                  <a:lnTo>
                    <a:pt x="245" y="89"/>
                  </a:lnTo>
                  <a:lnTo>
                    <a:pt x="246" y="89"/>
                  </a:lnTo>
                  <a:lnTo>
                    <a:pt x="246" y="90"/>
                  </a:lnTo>
                  <a:lnTo>
                    <a:pt x="246" y="91"/>
                  </a:lnTo>
                  <a:lnTo>
                    <a:pt x="246" y="90"/>
                  </a:lnTo>
                  <a:lnTo>
                    <a:pt x="247" y="90"/>
                  </a:lnTo>
                  <a:lnTo>
                    <a:pt x="246" y="91"/>
                  </a:lnTo>
                  <a:lnTo>
                    <a:pt x="247" y="91"/>
                  </a:lnTo>
                  <a:lnTo>
                    <a:pt x="246" y="91"/>
                  </a:lnTo>
                  <a:lnTo>
                    <a:pt x="247" y="92"/>
                  </a:lnTo>
                  <a:lnTo>
                    <a:pt x="246" y="92"/>
                  </a:lnTo>
                  <a:lnTo>
                    <a:pt x="247" y="92"/>
                  </a:lnTo>
                  <a:lnTo>
                    <a:pt x="247" y="93"/>
                  </a:lnTo>
                  <a:lnTo>
                    <a:pt x="247" y="92"/>
                  </a:lnTo>
                  <a:lnTo>
                    <a:pt x="247" y="93"/>
                  </a:lnTo>
                  <a:lnTo>
                    <a:pt x="248" y="93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3"/>
                  </a:lnTo>
                  <a:lnTo>
                    <a:pt x="250" y="92"/>
                  </a:lnTo>
                  <a:lnTo>
                    <a:pt x="250" y="91"/>
                  </a:lnTo>
                  <a:lnTo>
                    <a:pt x="251" y="91"/>
                  </a:lnTo>
                  <a:lnTo>
                    <a:pt x="251" y="90"/>
                  </a:lnTo>
                  <a:lnTo>
                    <a:pt x="252" y="90"/>
                  </a:lnTo>
                  <a:lnTo>
                    <a:pt x="253" y="90"/>
                  </a:lnTo>
                  <a:lnTo>
                    <a:pt x="253" y="89"/>
                  </a:lnTo>
                  <a:lnTo>
                    <a:pt x="254" y="89"/>
                  </a:lnTo>
                  <a:lnTo>
                    <a:pt x="254" y="90"/>
                  </a:lnTo>
                  <a:lnTo>
                    <a:pt x="253" y="90"/>
                  </a:lnTo>
                  <a:lnTo>
                    <a:pt x="253" y="91"/>
                  </a:lnTo>
                  <a:lnTo>
                    <a:pt x="252" y="91"/>
                  </a:lnTo>
                  <a:lnTo>
                    <a:pt x="252" y="92"/>
                  </a:lnTo>
                  <a:lnTo>
                    <a:pt x="253" y="92"/>
                  </a:lnTo>
                  <a:lnTo>
                    <a:pt x="253" y="93"/>
                  </a:lnTo>
                  <a:lnTo>
                    <a:pt x="254" y="93"/>
                  </a:lnTo>
                  <a:lnTo>
                    <a:pt x="254" y="94"/>
                  </a:lnTo>
                  <a:lnTo>
                    <a:pt x="256" y="94"/>
                  </a:lnTo>
                  <a:lnTo>
                    <a:pt x="256" y="93"/>
                  </a:lnTo>
                  <a:lnTo>
                    <a:pt x="256" y="92"/>
                  </a:lnTo>
                  <a:lnTo>
                    <a:pt x="257" y="92"/>
                  </a:lnTo>
                  <a:lnTo>
                    <a:pt x="256" y="92"/>
                  </a:lnTo>
                  <a:lnTo>
                    <a:pt x="256" y="91"/>
                  </a:lnTo>
                  <a:lnTo>
                    <a:pt x="257" y="92"/>
                  </a:lnTo>
                  <a:lnTo>
                    <a:pt x="258" y="92"/>
                  </a:lnTo>
                  <a:lnTo>
                    <a:pt x="258" y="91"/>
                  </a:lnTo>
                  <a:lnTo>
                    <a:pt x="257" y="91"/>
                  </a:lnTo>
                  <a:lnTo>
                    <a:pt x="257" y="90"/>
                  </a:lnTo>
                  <a:lnTo>
                    <a:pt x="258" y="90"/>
                  </a:lnTo>
                  <a:lnTo>
                    <a:pt x="259" y="90"/>
                  </a:lnTo>
                  <a:lnTo>
                    <a:pt x="260" y="90"/>
                  </a:lnTo>
                  <a:lnTo>
                    <a:pt x="259" y="90"/>
                  </a:lnTo>
                  <a:lnTo>
                    <a:pt x="259" y="89"/>
                  </a:lnTo>
                  <a:lnTo>
                    <a:pt x="260" y="89"/>
                  </a:lnTo>
                  <a:lnTo>
                    <a:pt x="259" y="89"/>
                  </a:lnTo>
                  <a:lnTo>
                    <a:pt x="259" y="87"/>
                  </a:lnTo>
                  <a:lnTo>
                    <a:pt x="258" y="87"/>
                  </a:lnTo>
                  <a:lnTo>
                    <a:pt x="258" y="86"/>
                  </a:lnTo>
                  <a:lnTo>
                    <a:pt x="259" y="86"/>
                  </a:lnTo>
                  <a:lnTo>
                    <a:pt x="259" y="86"/>
                  </a:lnTo>
                  <a:lnTo>
                    <a:pt x="259" y="86"/>
                  </a:lnTo>
                  <a:lnTo>
                    <a:pt x="260" y="86"/>
                  </a:lnTo>
                  <a:lnTo>
                    <a:pt x="260" y="86"/>
                  </a:lnTo>
                  <a:lnTo>
                    <a:pt x="261" y="86"/>
                  </a:lnTo>
                  <a:lnTo>
                    <a:pt x="263" y="86"/>
                  </a:lnTo>
                  <a:lnTo>
                    <a:pt x="264" y="86"/>
                  </a:lnTo>
                  <a:lnTo>
                    <a:pt x="264" y="87"/>
                  </a:lnTo>
                  <a:lnTo>
                    <a:pt x="264" y="86"/>
                  </a:lnTo>
                  <a:lnTo>
                    <a:pt x="264" y="87"/>
                  </a:lnTo>
                  <a:lnTo>
                    <a:pt x="265" y="87"/>
                  </a:lnTo>
                  <a:lnTo>
                    <a:pt x="265" y="89"/>
                  </a:lnTo>
                  <a:lnTo>
                    <a:pt x="265" y="90"/>
                  </a:lnTo>
                  <a:lnTo>
                    <a:pt x="266" y="90"/>
                  </a:lnTo>
                  <a:lnTo>
                    <a:pt x="266" y="89"/>
                  </a:lnTo>
                  <a:lnTo>
                    <a:pt x="266" y="87"/>
                  </a:lnTo>
                  <a:lnTo>
                    <a:pt x="266" y="89"/>
                  </a:lnTo>
                  <a:lnTo>
                    <a:pt x="267" y="89"/>
                  </a:lnTo>
                  <a:lnTo>
                    <a:pt x="269" y="89"/>
                  </a:lnTo>
                  <a:lnTo>
                    <a:pt x="270" y="90"/>
                  </a:lnTo>
                  <a:lnTo>
                    <a:pt x="270" y="89"/>
                  </a:lnTo>
                  <a:lnTo>
                    <a:pt x="271" y="89"/>
                  </a:lnTo>
                  <a:lnTo>
                    <a:pt x="271" y="90"/>
                  </a:lnTo>
                  <a:lnTo>
                    <a:pt x="271" y="89"/>
                  </a:lnTo>
                  <a:lnTo>
                    <a:pt x="271" y="90"/>
                  </a:lnTo>
                  <a:lnTo>
                    <a:pt x="271" y="90"/>
                  </a:lnTo>
                  <a:lnTo>
                    <a:pt x="271" y="91"/>
                  </a:lnTo>
                  <a:lnTo>
                    <a:pt x="271" y="92"/>
                  </a:lnTo>
                  <a:lnTo>
                    <a:pt x="271" y="91"/>
                  </a:lnTo>
                  <a:lnTo>
                    <a:pt x="272" y="92"/>
                  </a:lnTo>
                  <a:lnTo>
                    <a:pt x="273" y="92"/>
                  </a:lnTo>
                  <a:lnTo>
                    <a:pt x="273" y="93"/>
                  </a:lnTo>
                  <a:lnTo>
                    <a:pt x="274" y="93"/>
                  </a:lnTo>
                  <a:lnTo>
                    <a:pt x="274" y="94"/>
                  </a:lnTo>
                  <a:lnTo>
                    <a:pt x="276" y="94"/>
                  </a:lnTo>
                  <a:lnTo>
                    <a:pt x="277" y="96"/>
                  </a:lnTo>
                  <a:lnTo>
                    <a:pt x="277" y="98"/>
                  </a:lnTo>
                  <a:lnTo>
                    <a:pt x="278" y="98"/>
                  </a:lnTo>
                  <a:lnTo>
                    <a:pt x="278" y="99"/>
                  </a:lnTo>
                  <a:lnTo>
                    <a:pt x="278" y="98"/>
                  </a:lnTo>
                  <a:lnTo>
                    <a:pt x="279" y="99"/>
                  </a:lnTo>
                  <a:lnTo>
                    <a:pt x="278" y="99"/>
                  </a:lnTo>
                  <a:lnTo>
                    <a:pt x="278" y="100"/>
                  </a:lnTo>
                  <a:lnTo>
                    <a:pt x="279" y="99"/>
                  </a:lnTo>
                  <a:lnTo>
                    <a:pt x="279" y="100"/>
                  </a:lnTo>
                  <a:lnTo>
                    <a:pt x="280" y="100"/>
                  </a:lnTo>
                  <a:lnTo>
                    <a:pt x="280" y="102"/>
                  </a:lnTo>
                  <a:lnTo>
                    <a:pt x="282" y="102"/>
                  </a:lnTo>
                  <a:lnTo>
                    <a:pt x="283" y="103"/>
                  </a:lnTo>
                  <a:lnTo>
                    <a:pt x="284" y="103"/>
                  </a:lnTo>
                  <a:lnTo>
                    <a:pt x="284" y="104"/>
                  </a:lnTo>
                  <a:lnTo>
                    <a:pt x="285" y="104"/>
                  </a:lnTo>
                  <a:lnTo>
                    <a:pt x="285" y="105"/>
                  </a:lnTo>
                  <a:lnTo>
                    <a:pt x="285" y="106"/>
                  </a:lnTo>
                  <a:lnTo>
                    <a:pt x="284" y="106"/>
                  </a:lnTo>
                  <a:lnTo>
                    <a:pt x="284" y="108"/>
                  </a:lnTo>
                  <a:lnTo>
                    <a:pt x="284" y="109"/>
                  </a:lnTo>
                  <a:lnTo>
                    <a:pt x="283" y="110"/>
                  </a:lnTo>
                  <a:lnTo>
                    <a:pt x="283" y="111"/>
                  </a:lnTo>
                  <a:lnTo>
                    <a:pt x="283" y="112"/>
                  </a:lnTo>
                  <a:lnTo>
                    <a:pt x="283" y="113"/>
                  </a:lnTo>
                  <a:lnTo>
                    <a:pt x="283" y="115"/>
                  </a:lnTo>
                  <a:lnTo>
                    <a:pt x="282" y="115"/>
                  </a:lnTo>
                  <a:lnTo>
                    <a:pt x="283" y="117"/>
                  </a:lnTo>
                  <a:lnTo>
                    <a:pt x="283" y="118"/>
                  </a:lnTo>
                  <a:lnTo>
                    <a:pt x="282" y="118"/>
                  </a:lnTo>
                  <a:lnTo>
                    <a:pt x="282" y="119"/>
                  </a:lnTo>
                  <a:lnTo>
                    <a:pt x="283" y="118"/>
                  </a:lnTo>
                  <a:lnTo>
                    <a:pt x="283" y="117"/>
                  </a:lnTo>
                  <a:lnTo>
                    <a:pt x="284" y="116"/>
                  </a:lnTo>
                  <a:lnTo>
                    <a:pt x="284" y="115"/>
                  </a:lnTo>
                  <a:lnTo>
                    <a:pt x="283" y="115"/>
                  </a:lnTo>
                  <a:lnTo>
                    <a:pt x="284" y="113"/>
                  </a:lnTo>
                  <a:lnTo>
                    <a:pt x="284" y="115"/>
                  </a:lnTo>
                  <a:lnTo>
                    <a:pt x="285" y="115"/>
                  </a:lnTo>
                  <a:lnTo>
                    <a:pt x="285" y="115"/>
                  </a:lnTo>
                  <a:lnTo>
                    <a:pt x="286" y="115"/>
                  </a:lnTo>
                  <a:lnTo>
                    <a:pt x="286" y="116"/>
                  </a:lnTo>
                  <a:lnTo>
                    <a:pt x="286" y="117"/>
                  </a:lnTo>
                  <a:lnTo>
                    <a:pt x="287" y="116"/>
                  </a:lnTo>
                  <a:lnTo>
                    <a:pt x="286" y="115"/>
                  </a:lnTo>
                  <a:lnTo>
                    <a:pt x="286" y="115"/>
                  </a:lnTo>
                  <a:lnTo>
                    <a:pt x="285" y="115"/>
                  </a:lnTo>
                  <a:lnTo>
                    <a:pt x="285" y="113"/>
                  </a:lnTo>
                  <a:lnTo>
                    <a:pt x="285" y="112"/>
                  </a:lnTo>
                  <a:lnTo>
                    <a:pt x="285" y="111"/>
                  </a:lnTo>
                  <a:lnTo>
                    <a:pt x="286" y="110"/>
                  </a:lnTo>
                  <a:lnTo>
                    <a:pt x="286" y="109"/>
                  </a:lnTo>
                  <a:lnTo>
                    <a:pt x="287" y="109"/>
                  </a:lnTo>
                  <a:lnTo>
                    <a:pt x="287" y="111"/>
                  </a:lnTo>
                  <a:lnTo>
                    <a:pt x="289" y="111"/>
                  </a:lnTo>
                  <a:lnTo>
                    <a:pt x="289" y="110"/>
                  </a:lnTo>
                  <a:lnTo>
                    <a:pt x="289" y="111"/>
                  </a:lnTo>
                  <a:lnTo>
                    <a:pt x="290" y="111"/>
                  </a:lnTo>
                  <a:lnTo>
                    <a:pt x="290" y="110"/>
                  </a:lnTo>
                  <a:lnTo>
                    <a:pt x="290" y="109"/>
                  </a:lnTo>
                  <a:lnTo>
                    <a:pt x="289" y="109"/>
                  </a:lnTo>
                  <a:lnTo>
                    <a:pt x="289" y="108"/>
                  </a:lnTo>
                  <a:lnTo>
                    <a:pt x="290" y="108"/>
                  </a:lnTo>
                  <a:lnTo>
                    <a:pt x="289" y="106"/>
                  </a:lnTo>
                  <a:lnTo>
                    <a:pt x="290" y="106"/>
                  </a:lnTo>
                  <a:lnTo>
                    <a:pt x="291" y="106"/>
                  </a:lnTo>
                  <a:lnTo>
                    <a:pt x="291" y="105"/>
                  </a:lnTo>
                  <a:lnTo>
                    <a:pt x="292" y="105"/>
                  </a:lnTo>
                  <a:lnTo>
                    <a:pt x="292" y="106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8"/>
                  </a:lnTo>
                  <a:lnTo>
                    <a:pt x="299" y="108"/>
                  </a:lnTo>
                  <a:lnTo>
                    <a:pt x="299" y="108"/>
                  </a:lnTo>
                  <a:lnTo>
                    <a:pt x="300" y="108"/>
                  </a:lnTo>
                  <a:lnTo>
                    <a:pt x="302" y="109"/>
                  </a:lnTo>
                  <a:lnTo>
                    <a:pt x="303" y="110"/>
                  </a:lnTo>
                  <a:lnTo>
                    <a:pt x="303" y="111"/>
                  </a:lnTo>
                  <a:lnTo>
                    <a:pt x="303" y="112"/>
                  </a:lnTo>
                  <a:lnTo>
                    <a:pt x="303" y="113"/>
                  </a:lnTo>
                  <a:lnTo>
                    <a:pt x="303" y="115"/>
                  </a:lnTo>
                  <a:lnTo>
                    <a:pt x="303" y="113"/>
                  </a:lnTo>
                  <a:lnTo>
                    <a:pt x="304" y="113"/>
                  </a:lnTo>
                  <a:lnTo>
                    <a:pt x="304" y="115"/>
                  </a:lnTo>
                  <a:lnTo>
                    <a:pt x="304" y="112"/>
                  </a:lnTo>
                  <a:lnTo>
                    <a:pt x="304" y="111"/>
                  </a:lnTo>
                  <a:lnTo>
                    <a:pt x="304" y="110"/>
                  </a:lnTo>
                  <a:lnTo>
                    <a:pt x="304" y="109"/>
                  </a:lnTo>
                  <a:lnTo>
                    <a:pt x="304" y="108"/>
                  </a:lnTo>
                  <a:lnTo>
                    <a:pt x="305" y="108"/>
                  </a:lnTo>
                  <a:lnTo>
                    <a:pt x="306" y="108"/>
                  </a:lnTo>
                  <a:lnTo>
                    <a:pt x="306" y="109"/>
                  </a:lnTo>
                  <a:lnTo>
                    <a:pt x="309" y="109"/>
                  </a:lnTo>
                  <a:lnTo>
                    <a:pt x="309" y="110"/>
                  </a:lnTo>
                  <a:lnTo>
                    <a:pt x="310" y="110"/>
                  </a:lnTo>
                  <a:lnTo>
                    <a:pt x="310" y="111"/>
                  </a:lnTo>
                  <a:lnTo>
                    <a:pt x="311" y="112"/>
                  </a:lnTo>
                  <a:lnTo>
                    <a:pt x="311" y="113"/>
                  </a:lnTo>
                  <a:lnTo>
                    <a:pt x="312" y="113"/>
                  </a:lnTo>
                  <a:lnTo>
                    <a:pt x="312" y="115"/>
                  </a:lnTo>
                  <a:lnTo>
                    <a:pt x="313" y="115"/>
                  </a:lnTo>
                  <a:lnTo>
                    <a:pt x="313" y="113"/>
                  </a:lnTo>
                  <a:lnTo>
                    <a:pt x="312" y="112"/>
                  </a:lnTo>
                  <a:lnTo>
                    <a:pt x="311" y="111"/>
                  </a:lnTo>
                  <a:lnTo>
                    <a:pt x="311" y="110"/>
                  </a:lnTo>
                  <a:lnTo>
                    <a:pt x="311" y="109"/>
                  </a:lnTo>
                  <a:lnTo>
                    <a:pt x="312" y="109"/>
                  </a:lnTo>
                  <a:lnTo>
                    <a:pt x="312" y="108"/>
                  </a:lnTo>
                  <a:lnTo>
                    <a:pt x="312" y="106"/>
                  </a:lnTo>
                  <a:lnTo>
                    <a:pt x="312" y="108"/>
                  </a:lnTo>
                  <a:lnTo>
                    <a:pt x="313" y="108"/>
                  </a:lnTo>
                  <a:lnTo>
                    <a:pt x="315" y="108"/>
                  </a:lnTo>
                  <a:lnTo>
                    <a:pt x="316" y="108"/>
                  </a:lnTo>
                  <a:lnTo>
                    <a:pt x="316" y="106"/>
                  </a:lnTo>
                  <a:lnTo>
                    <a:pt x="317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4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5" y="106"/>
                  </a:lnTo>
                  <a:lnTo>
                    <a:pt x="315" y="105"/>
                  </a:lnTo>
                  <a:lnTo>
                    <a:pt x="313" y="106"/>
                  </a:lnTo>
                  <a:lnTo>
                    <a:pt x="312" y="105"/>
                  </a:lnTo>
                  <a:lnTo>
                    <a:pt x="312" y="104"/>
                  </a:lnTo>
                  <a:lnTo>
                    <a:pt x="311" y="104"/>
                  </a:lnTo>
                  <a:lnTo>
                    <a:pt x="311" y="103"/>
                  </a:lnTo>
                  <a:lnTo>
                    <a:pt x="312" y="103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0"/>
                  </a:lnTo>
                  <a:lnTo>
                    <a:pt x="313" y="100"/>
                  </a:lnTo>
                  <a:lnTo>
                    <a:pt x="313" y="102"/>
                  </a:lnTo>
                  <a:lnTo>
                    <a:pt x="312" y="102"/>
                  </a:lnTo>
                  <a:lnTo>
                    <a:pt x="311" y="102"/>
                  </a:lnTo>
                  <a:lnTo>
                    <a:pt x="310" y="102"/>
                  </a:lnTo>
                  <a:lnTo>
                    <a:pt x="309" y="100"/>
                  </a:lnTo>
                  <a:lnTo>
                    <a:pt x="308" y="99"/>
                  </a:lnTo>
                  <a:lnTo>
                    <a:pt x="306" y="98"/>
                  </a:lnTo>
                  <a:lnTo>
                    <a:pt x="306" y="97"/>
                  </a:lnTo>
                  <a:lnTo>
                    <a:pt x="308" y="96"/>
                  </a:lnTo>
                  <a:lnTo>
                    <a:pt x="308" y="94"/>
                  </a:lnTo>
                  <a:lnTo>
                    <a:pt x="309" y="93"/>
                  </a:lnTo>
                  <a:lnTo>
                    <a:pt x="309" y="92"/>
                  </a:lnTo>
                  <a:lnTo>
                    <a:pt x="309" y="91"/>
                  </a:lnTo>
                  <a:lnTo>
                    <a:pt x="310" y="91"/>
                  </a:lnTo>
                  <a:lnTo>
                    <a:pt x="310" y="92"/>
                  </a:lnTo>
                  <a:lnTo>
                    <a:pt x="311" y="92"/>
                  </a:lnTo>
                  <a:lnTo>
                    <a:pt x="311" y="91"/>
                  </a:lnTo>
                  <a:lnTo>
                    <a:pt x="311" y="90"/>
                  </a:lnTo>
                  <a:lnTo>
                    <a:pt x="311" y="91"/>
                  </a:lnTo>
                  <a:lnTo>
                    <a:pt x="312" y="91"/>
                  </a:lnTo>
                  <a:lnTo>
                    <a:pt x="313" y="91"/>
                  </a:lnTo>
                  <a:lnTo>
                    <a:pt x="313" y="90"/>
                  </a:lnTo>
                  <a:lnTo>
                    <a:pt x="313" y="89"/>
                  </a:lnTo>
                  <a:lnTo>
                    <a:pt x="313" y="87"/>
                  </a:lnTo>
                  <a:lnTo>
                    <a:pt x="313" y="86"/>
                  </a:lnTo>
                  <a:lnTo>
                    <a:pt x="315" y="86"/>
                  </a:lnTo>
                  <a:lnTo>
                    <a:pt x="315" y="86"/>
                  </a:lnTo>
                  <a:lnTo>
                    <a:pt x="315" y="85"/>
                  </a:lnTo>
                  <a:lnTo>
                    <a:pt x="315" y="84"/>
                  </a:lnTo>
                  <a:lnTo>
                    <a:pt x="316" y="83"/>
                  </a:lnTo>
                  <a:lnTo>
                    <a:pt x="316" y="81"/>
                  </a:lnTo>
                  <a:lnTo>
                    <a:pt x="316" y="80"/>
                  </a:lnTo>
                  <a:lnTo>
                    <a:pt x="317" y="80"/>
                  </a:lnTo>
                  <a:lnTo>
                    <a:pt x="317" y="81"/>
                  </a:lnTo>
                  <a:lnTo>
                    <a:pt x="318" y="81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0"/>
                  </a:lnTo>
                  <a:lnTo>
                    <a:pt x="322" y="80"/>
                  </a:lnTo>
                  <a:lnTo>
                    <a:pt x="323" y="79"/>
                  </a:lnTo>
                  <a:lnTo>
                    <a:pt x="323" y="78"/>
                  </a:lnTo>
                  <a:lnTo>
                    <a:pt x="324" y="78"/>
                  </a:lnTo>
                  <a:lnTo>
                    <a:pt x="325" y="78"/>
                  </a:lnTo>
                  <a:lnTo>
                    <a:pt x="324" y="77"/>
                  </a:lnTo>
                  <a:lnTo>
                    <a:pt x="323" y="77"/>
                  </a:lnTo>
                  <a:lnTo>
                    <a:pt x="323" y="76"/>
                  </a:lnTo>
                  <a:lnTo>
                    <a:pt x="322" y="74"/>
                  </a:lnTo>
                  <a:lnTo>
                    <a:pt x="321" y="74"/>
                  </a:lnTo>
                  <a:lnTo>
                    <a:pt x="321" y="72"/>
                  </a:lnTo>
                  <a:lnTo>
                    <a:pt x="322" y="72"/>
                  </a:lnTo>
                  <a:lnTo>
                    <a:pt x="322" y="71"/>
                  </a:lnTo>
                  <a:lnTo>
                    <a:pt x="322" y="70"/>
                  </a:lnTo>
                  <a:lnTo>
                    <a:pt x="323" y="70"/>
                  </a:lnTo>
                  <a:lnTo>
                    <a:pt x="324" y="70"/>
                  </a:lnTo>
                  <a:lnTo>
                    <a:pt x="325" y="70"/>
                  </a:lnTo>
                  <a:lnTo>
                    <a:pt x="325" y="68"/>
                  </a:lnTo>
                  <a:lnTo>
                    <a:pt x="325" y="67"/>
                  </a:lnTo>
                  <a:lnTo>
                    <a:pt x="325" y="66"/>
                  </a:lnTo>
                  <a:lnTo>
                    <a:pt x="325" y="65"/>
                  </a:lnTo>
                  <a:lnTo>
                    <a:pt x="326" y="65"/>
                  </a:lnTo>
                  <a:lnTo>
                    <a:pt x="326" y="64"/>
                  </a:lnTo>
                  <a:lnTo>
                    <a:pt x="328" y="64"/>
                  </a:lnTo>
                  <a:lnTo>
                    <a:pt x="328" y="65"/>
                  </a:lnTo>
                  <a:lnTo>
                    <a:pt x="328" y="64"/>
                  </a:lnTo>
                  <a:lnTo>
                    <a:pt x="329" y="65"/>
                  </a:lnTo>
                  <a:lnTo>
                    <a:pt x="329" y="66"/>
                  </a:lnTo>
                  <a:lnTo>
                    <a:pt x="329" y="65"/>
                  </a:lnTo>
                  <a:lnTo>
                    <a:pt x="330" y="66"/>
                  </a:lnTo>
                  <a:lnTo>
                    <a:pt x="330" y="65"/>
                  </a:lnTo>
                  <a:lnTo>
                    <a:pt x="330" y="66"/>
                  </a:lnTo>
                  <a:lnTo>
                    <a:pt x="331" y="66"/>
                  </a:lnTo>
                  <a:lnTo>
                    <a:pt x="331" y="65"/>
                  </a:lnTo>
                  <a:lnTo>
                    <a:pt x="330" y="65"/>
                  </a:lnTo>
                  <a:lnTo>
                    <a:pt x="329" y="65"/>
                  </a:lnTo>
                  <a:lnTo>
                    <a:pt x="329" y="64"/>
                  </a:lnTo>
                  <a:lnTo>
                    <a:pt x="330" y="64"/>
                  </a:lnTo>
                  <a:lnTo>
                    <a:pt x="330" y="63"/>
                  </a:lnTo>
                  <a:lnTo>
                    <a:pt x="329" y="63"/>
                  </a:lnTo>
                  <a:lnTo>
                    <a:pt x="329" y="61"/>
                  </a:lnTo>
                  <a:lnTo>
                    <a:pt x="329" y="60"/>
                  </a:lnTo>
                  <a:lnTo>
                    <a:pt x="330" y="60"/>
                  </a:lnTo>
                  <a:lnTo>
                    <a:pt x="329" y="60"/>
                  </a:lnTo>
                  <a:lnTo>
                    <a:pt x="329" y="59"/>
                  </a:lnTo>
                  <a:lnTo>
                    <a:pt x="330" y="59"/>
                  </a:lnTo>
                  <a:lnTo>
                    <a:pt x="331" y="59"/>
                  </a:lnTo>
                  <a:lnTo>
                    <a:pt x="331" y="60"/>
                  </a:lnTo>
                  <a:lnTo>
                    <a:pt x="332" y="60"/>
                  </a:lnTo>
                  <a:lnTo>
                    <a:pt x="332" y="61"/>
                  </a:lnTo>
                  <a:lnTo>
                    <a:pt x="332" y="63"/>
                  </a:lnTo>
                  <a:lnTo>
                    <a:pt x="334" y="63"/>
                  </a:lnTo>
                  <a:lnTo>
                    <a:pt x="335" y="64"/>
                  </a:lnTo>
                  <a:lnTo>
                    <a:pt x="336" y="64"/>
                  </a:lnTo>
                  <a:lnTo>
                    <a:pt x="336" y="63"/>
                  </a:lnTo>
                  <a:lnTo>
                    <a:pt x="335" y="63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6" y="63"/>
                  </a:lnTo>
                  <a:lnTo>
                    <a:pt x="336" y="61"/>
                  </a:lnTo>
                  <a:lnTo>
                    <a:pt x="335" y="61"/>
                  </a:lnTo>
                  <a:lnTo>
                    <a:pt x="335" y="60"/>
                  </a:lnTo>
                  <a:lnTo>
                    <a:pt x="334" y="60"/>
                  </a:lnTo>
                  <a:lnTo>
                    <a:pt x="334" y="59"/>
                  </a:lnTo>
                  <a:lnTo>
                    <a:pt x="335" y="59"/>
                  </a:lnTo>
                  <a:lnTo>
                    <a:pt x="334" y="59"/>
                  </a:lnTo>
                  <a:lnTo>
                    <a:pt x="335" y="59"/>
                  </a:lnTo>
                  <a:lnTo>
                    <a:pt x="335" y="58"/>
                  </a:lnTo>
                  <a:lnTo>
                    <a:pt x="336" y="58"/>
                  </a:lnTo>
                  <a:lnTo>
                    <a:pt x="337" y="59"/>
                  </a:lnTo>
                  <a:lnTo>
                    <a:pt x="338" y="59"/>
                  </a:lnTo>
                  <a:lnTo>
                    <a:pt x="338" y="58"/>
                  </a:lnTo>
                  <a:lnTo>
                    <a:pt x="337" y="58"/>
                  </a:lnTo>
                  <a:lnTo>
                    <a:pt x="337" y="57"/>
                  </a:lnTo>
                  <a:lnTo>
                    <a:pt x="337" y="57"/>
                  </a:lnTo>
                  <a:lnTo>
                    <a:pt x="337" y="55"/>
                  </a:lnTo>
                  <a:lnTo>
                    <a:pt x="338" y="55"/>
                  </a:lnTo>
                  <a:lnTo>
                    <a:pt x="339" y="55"/>
                  </a:lnTo>
                  <a:lnTo>
                    <a:pt x="339" y="57"/>
                  </a:lnTo>
                  <a:lnTo>
                    <a:pt x="341" y="57"/>
                  </a:lnTo>
                  <a:lnTo>
                    <a:pt x="342" y="57"/>
                  </a:lnTo>
                  <a:lnTo>
                    <a:pt x="342" y="57"/>
                  </a:lnTo>
                  <a:lnTo>
                    <a:pt x="342" y="57"/>
                  </a:lnTo>
                  <a:lnTo>
                    <a:pt x="342" y="55"/>
                  </a:lnTo>
                  <a:lnTo>
                    <a:pt x="342" y="54"/>
                  </a:lnTo>
                  <a:lnTo>
                    <a:pt x="343" y="54"/>
                  </a:lnTo>
                  <a:lnTo>
                    <a:pt x="343" y="53"/>
                  </a:lnTo>
                  <a:lnTo>
                    <a:pt x="343" y="54"/>
                  </a:lnTo>
                  <a:lnTo>
                    <a:pt x="343" y="55"/>
                  </a:lnTo>
                  <a:lnTo>
                    <a:pt x="343" y="57"/>
                  </a:lnTo>
                  <a:lnTo>
                    <a:pt x="344" y="57"/>
                  </a:lnTo>
                  <a:lnTo>
                    <a:pt x="344" y="57"/>
                  </a:lnTo>
                  <a:lnTo>
                    <a:pt x="345" y="57"/>
                  </a:lnTo>
                  <a:lnTo>
                    <a:pt x="347" y="58"/>
                  </a:lnTo>
                  <a:lnTo>
                    <a:pt x="348" y="57"/>
                  </a:lnTo>
                  <a:lnTo>
                    <a:pt x="349" y="57"/>
                  </a:lnTo>
                  <a:lnTo>
                    <a:pt x="349" y="58"/>
                  </a:lnTo>
                  <a:lnTo>
                    <a:pt x="351" y="57"/>
                  </a:lnTo>
                  <a:lnTo>
                    <a:pt x="352" y="57"/>
                  </a:lnTo>
                  <a:lnTo>
                    <a:pt x="354" y="57"/>
                  </a:lnTo>
                  <a:lnTo>
                    <a:pt x="354" y="57"/>
                  </a:lnTo>
                  <a:lnTo>
                    <a:pt x="355" y="57"/>
                  </a:lnTo>
                  <a:lnTo>
                    <a:pt x="355" y="57"/>
                  </a:lnTo>
                  <a:lnTo>
                    <a:pt x="356" y="57"/>
                  </a:lnTo>
                  <a:lnTo>
                    <a:pt x="356" y="58"/>
                  </a:lnTo>
                  <a:lnTo>
                    <a:pt x="356" y="58"/>
                  </a:lnTo>
                  <a:lnTo>
                    <a:pt x="357" y="58"/>
                  </a:lnTo>
                  <a:lnTo>
                    <a:pt x="357" y="57"/>
                  </a:lnTo>
                  <a:lnTo>
                    <a:pt x="358" y="57"/>
                  </a:lnTo>
                  <a:lnTo>
                    <a:pt x="358" y="57"/>
                  </a:lnTo>
                  <a:lnTo>
                    <a:pt x="360" y="57"/>
                  </a:lnTo>
                  <a:lnTo>
                    <a:pt x="360" y="55"/>
                  </a:lnTo>
                  <a:lnTo>
                    <a:pt x="361" y="55"/>
                  </a:lnTo>
                  <a:lnTo>
                    <a:pt x="361" y="57"/>
                  </a:lnTo>
                  <a:lnTo>
                    <a:pt x="362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8"/>
                  </a:lnTo>
                  <a:lnTo>
                    <a:pt x="363" y="59"/>
                  </a:lnTo>
                  <a:lnTo>
                    <a:pt x="363" y="58"/>
                  </a:lnTo>
                  <a:lnTo>
                    <a:pt x="364" y="58"/>
                  </a:lnTo>
                  <a:lnTo>
                    <a:pt x="363" y="57"/>
                  </a:lnTo>
                  <a:lnTo>
                    <a:pt x="364" y="55"/>
                  </a:lnTo>
                  <a:lnTo>
                    <a:pt x="365" y="54"/>
                  </a:lnTo>
                  <a:lnTo>
                    <a:pt x="367" y="54"/>
                  </a:lnTo>
                  <a:lnTo>
                    <a:pt x="368" y="55"/>
                  </a:lnTo>
                  <a:lnTo>
                    <a:pt x="369" y="55"/>
                  </a:lnTo>
                  <a:lnTo>
                    <a:pt x="370" y="55"/>
                  </a:lnTo>
                  <a:lnTo>
                    <a:pt x="369" y="55"/>
                  </a:lnTo>
                  <a:lnTo>
                    <a:pt x="369" y="54"/>
                  </a:lnTo>
                  <a:lnTo>
                    <a:pt x="368" y="54"/>
                  </a:lnTo>
                  <a:lnTo>
                    <a:pt x="368" y="53"/>
                  </a:lnTo>
                  <a:lnTo>
                    <a:pt x="368" y="50"/>
                  </a:lnTo>
                  <a:lnTo>
                    <a:pt x="367" y="48"/>
                  </a:lnTo>
                  <a:lnTo>
                    <a:pt x="368" y="47"/>
                  </a:lnTo>
                  <a:lnTo>
                    <a:pt x="368" y="46"/>
                  </a:lnTo>
                  <a:lnTo>
                    <a:pt x="369" y="46"/>
                  </a:lnTo>
                  <a:lnTo>
                    <a:pt x="368" y="45"/>
                  </a:lnTo>
                  <a:lnTo>
                    <a:pt x="367" y="45"/>
                  </a:lnTo>
                  <a:lnTo>
                    <a:pt x="365" y="45"/>
                  </a:lnTo>
                  <a:lnTo>
                    <a:pt x="365" y="44"/>
                  </a:lnTo>
                  <a:lnTo>
                    <a:pt x="367" y="44"/>
                  </a:lnTo>
                  <a:lnTo>
                    <a:pt x="365" y="44"/>
                  </a:lnTo>
                  <a:lnTo>
                    <a:pt x="365" y="42"/>
                  </a:lnTo>
                  <a:lnTo>
                    <a:pt x="364" y="41"/>
                  </a:lnTo>
                  <a:lnTo>
                    <a:pt x="363" y="41"/>
                  </a:lnTo>
                  <a:lnTo>
                    <a:pt x="362" y="41"/>
                  </a:lnTo>
                  <a:lnTo>
                    <a:pt x="362" y="42"/>
                  </a:lnTo>
                  <a:lnTo>
                    <a:pt x="361" y="42"/>
                  </a:lnTo>
                  <a:lnTo>
                    <a:pt x="361" y="41"/>
                  </a:lnTo>
                  <a:lnTo>
                    <a:pt x="360" y="41"/>
                  </a:lnTo>
                  <a:lnTo>
                    <a:pt x="360" y="42"/>
                  </a:lnTo>
                  <a:lnTo>
                    <a:pt x="358" y="42"/>
                  </a:lnTo>
                  <a:lnTo>
                    <a:pt x="357" y="44"/>
                  </a:lnTo>
                  <a:lnTo>
                    <a:pt x="357" y="42"/>
                  </a:lnTo>
                  <a:lnTo>
                    <a:pt x="356" y="42"/>
                  </a:lnTo>
                  <a:lnTo>
                    <a:pt x="356" y="41"/>
                  </a:lnTo>
                  <a:lnTo>
                    <a:pt x="356" y="41"/>
                  </a:lnTo>
                  <a:lnTo>
                    <a:pt x="356" y="40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4" y="39"/>
                  </a:lnTo>
                  <a:lnTo>
                    <a:pt x="352" y="39"/>
                  </a:lnTo>
                  <a:lnTo>
                    <a:pt x="352" y="38"/>
                  </a:lnTo>
                  <a:lnTo>
                    <a:pt x="354" y="38"/>
                  </a:lnTo>
                  <a:lnTo>
                    <a:pt x="352" y="37"/>
                  </a:lnTo>
                  <a:lnTo>
                    <a:pt x="354" y="37"/>
                  </a:lnTo>
                  <a:lnTo>
                    <a:pt x="354" y="38"/>
                  </a:lnTo>
                  <a:lnTo>
                    <a:pt x="354" y="37"/>
                  </a:lnTo>
                  <a:lnTo>
                    <a:pt x="355" y="37"/>
                  </a:lnTo>
                  <a:lnTo>
                    <a:pt x="355" y="38"/>
                  </a:lnTo>
                  <a:lnTo>
                    <a:pt x="356" y="38"/>
                  </a:lnTo>
                  <a:lnTo>
                    <a:pt x="356" y="37"/>
                  </a:lnTo>
                  <a:lnTo>
                    <a:pt x="356" y="35"/>
                  </a:lnTo>
                  <a:lnTo>
                    <a:pt x="356" y="35"/>
                  </a:lnTo>
                  <a:lnTo>
                    <a:pt x="356" y="37"/>
                  </a:lnTo>
                  <a:lnTo>
                    <a:pt x="357" y="37"/>
                  </a:lnTo>
                  <a:lnTo>
                    <a:pt x="357" y="38"/>
                  </a:lnTo>
                  <a:lnTo>
                    <a:pt x="357" y="37"/>
                  </a:lnTo>
                  <a:lnTo>
                    <a:pt x="357" y="38"/>
                  </a:lnTo>
                  <a:lnTo>
                    <a:pt x="357" y="39"/>
                  </a:lnTo>
                  <a:lnTo>
                    <a:pt x="357" y="40"/>
                  </a:lnTo>
                  <a:lnTo>
                    <a:pt x="358" y="39"/>
                  </a:lnTo>
                  <a:lnTo>
                    <a:pt x="358" y="40"/>
                  </a:lnTo>
                  <a:lnTo>
                    <a:pt x="358" y="41"/>
                  </a:lnTo>
                  <a:lnTo>
                    <a:pt x="360" y="41"/>
                  </a:lnTo>
                  <a:lnTo>
                    <a:pt x="360" y="40"/>
                  </a:lnTo>
                  <a:lnTo>
                    <a:pt x="358" y="40"/>
                  </a:lnTo>
                  <a:lnTo>
                    <a:pt x="360" y="40"/>
                  </a:lnTo>
                  <a:lnTo>
                    <a:pt x="360" y="39"/>
                  </a:lnTo>
                  <a:lnTo>
                    <a:pt x="358" y="39"/>
                  </a:lnTo>
                  <a:lnTo>
                    <a:pt x="360" y="39"/>
                  </a:lnTo>
                  <a:lnTo>
                    <a:pt x="360" y="38"/>
                  </a:lnTo>
                  <a:lnTo>
                    <a:pt x="358" y="38"/>
                  </a:lnTo>
                  <a:lnTo>
                    <a:pt x="360" y="37"/>
                  </a:lnTo>
                  <a:lnTo>
                    <a:pt x="358" y="37"/>
                  </a:lnTo>
                  <a:lnTo>
                    <a:pt x="358" y="35"/>
                  </a:lnTo>
                  <a:lnTo>
                    <a:pt x="360" y="35"/>
                  </a:lnTo>
                  <a:lnTo>
                    <a:pt x="360" y="37"/>
                  </a:lnTo>
                  <a:lnTo>
                    <a:pt x="361" y="38"/>
                  </a:lnTo>
                  <a:lnTo>
                    <a:pt x="361" y="37"/>
                  </a:lnTo>
                  <a:lnTo>
                    <a:pt x="361" y="35"/>
                  </a:lnTo>
                  <a:lnTo>
                    <a:pt x="362" y="37"/>
                  </a:lnTo>
                  <a:lnTo>
                    <a:pt x="362" y="35"/>
                  </a:lnTo>
                  <a:lnTo>
                    <a:pt x="363" y="37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8"/>
                  </a:lnTo>
                  <a:lnTo>
                    <a:pt x="364" y="37"/>
                  </a:lnTo>
                  <a:lnTo>
                    <a:pt x="364" y="38"/>
                  </a:lnTo>
                  <a:lnTo>
                    <a:pt x="365" y="38"/>
                  </a:lnTo>
                  <a:lnTo>
                    <a:pt x="365" y="39"/>
                  </a:lnTo>
                  <a:lnTo>
                    <a:pt x="365" y="40"/>
                  </a:lnTo>
                  <a:lnTo>
                    <a:pt x="365" y="39"/>
                  </a:lnTo>
                  <a:lnTo>
                    <a:pt x="367" y="40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1"/>
                  </a:lnTo>
                  <a:lnTo>
                    <a:pt x="371" y="41"/>
                  </a:lnTo>
                  <a:lnTo>
                    <a:pt x="373" y="41"/>
                  </a:lnTo>
                  <a:lnTo>
                    <a:pt x="373" y="40"/>
                  </a:lnTo>
                  <a:lnTo>
                    <a:pt x="373" y="39"/>
                  </a:lnTo>
                  <a:lnTo>
                    <a:pt x="373" y="40"/>
                  </a:lnTo>
                  <a:lnTo>
                    <a:pt x="374" y="40"/>
                  </a:lnTo>
                  <a:lnTo>
                    <a:pt x="375" y="41"/>
                  </a:lnTo>
                  <a:lnTo>
                    <a:pt x="375" y="42"/>
                  </a:lnTo>
                  <a:lnTo>
                    <a:pt x="376" y="42"/>
                  </a:lnTo>
                  <a:lnTo>
                    <a:pt x="376" y="44"/>
                  </a:lnTo>
                  <a:lnTo>
                    <a:pt x="376" y="45"/>
                  </a:lnTo>
                  <a:lnTo>
                    <a:pt x="377" y="46"/>
                  </a:lnTo>
                  <a:lnTo>
                    <a:pt x="378" y="47"/>
                  </a:lnTo>
                  <a:lnTo>
                    <a:pt x="380" y="47"/>
                  </a:lnTo>
                  <a:lnTo>
                    <a:pt x="381" y="46"/>
                  </a:lnTo>
                  <a:lnTo>
                    <a:pt x="382" y="46"/>
                  </a:lnTo>
                  <a:lnTo>
                    <a:pt x="382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2" y="48"/>
                  </a:lnTo>
                  <a:lnTo>
                    <a:pt x="382" y="47"/>
                  </a:lnTo>
                  <a:lnTo>
                    <a:pt x="383" y="47"/>
                  </a:lnTo>
                  <a:lnTo>
                    <a:pt x="382" y="48"/>
                  </a:lnTo>
                  <a:lnTo>
                    <a:pt x="383" y="48"/>
                  </a:lnTo>
                  <a:lnTo>
                    <a:pt x="384" y="48"/>
                  </a:lnTo>
                  <a:lnTo>
                    <a:pt x="384" y="47"/>
                  </a:lnTo>
                  <a:lnTo>
                    <a:pt x="384" y="48"/>
                  </a:lnTo>
                  <a:lnTo>
                    <a:pt x="384" y="50"/>
                  </a:lnTo>
                  <a:lnTo>
                    <a:pt x="384" y="50"/>
                  </a:lnTo>
                  <a:lnTo>
                    <a:pt x="384" y="50"/>
                  </a:lnTo>
                  <a:lnTo>
                    <a:pt x="384" y="48"/>
                  </a:lnTo>
                  <a:lnTo>
                    <a:pt x="386" y="48"/>
                  </a:lnTo>
                  <a:lnTo>
                    <a:pt x="386" y="50"/>
                  </a:lnTo>
                  <a:lnTo>
                    <a:pt x="387" y="50"/>
                  </a:lnTo>
                  <a:lnTo>
                    <a:pt x="387" y="48"/>
                  </a:lnTo>
                  <a:lnTo>
                    <a:pt x="388" y="48"/>
                  </a:lnTo>
                  <a:lnTo>
                    <a:pt x="389" y="47"/>
                  </a:lnTo>
                  <a:lnTo>
                    <a:pt x="390" y="47"/>
                  </a:lnTo>
                  <a:lnTo>
                    <a:pt x="391" y="47"/>
                  </a:lnTo>
                  <a:lnTo>
                    <a:pt x="391" y="48"/>
                  </a:lnTo>
                  <a:lnTo>
                    <a:pt x="390" y="48"/>
                  </a:lnTo>
                  <a:lnTo>
                    <a:pt x="390" y="50"/>
                  </a:lnTo>
                  <a:lnTo>
                    <a:pt x="390" y="51"/>
                  </a:lnTo>
                  <a:lnTo>
                    <a:pt x="391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4" y="50"/>
                  </a:lnTo>
                  <a:lnTo>
                    <a:pt x="395" y="50"/>
                  </a:lnTo>
                  <a:lnTo>
                    <a:pt x="395" y="51"/>
                  </a:lnTo>
                  <a:lnTo>
                    <a:pt x="396" y="51"/>
                  </a:lnTo>
                  <a:lnTo>
                    <a:pt x="396" y="52"/>
                  </a:lnTo>
                  <a:lnTo>
                    <a:pt x="396" y="53"/>
                  </a:lnTo>
                  <a:lnTo>
                    <a:pt x="396" y="54"/>
                  </a:lnTo>
                  <a:lnTo>
                    <a:pt x="397" y="54"/>
                  </a:lnTo>
                  <a:lnTo>
                    <a:pt x="397" y="53"/>
                  </a:lnTo>
                  <a:lnTo>
                    <a:pt x="399" y="53"/>
                  </a:lnTo>
                  <a:lnTo>
                    <a:pt x="399" y="52"/>
                  </a:lnTo>
                  <a:lnTo>
                    <a:pt x="400" y="53"/>
                  </a:lnTo>
                  <a:lnTo>
                    <a:pt x="401" y="53"/>
                  </a:lnTo>
                  <a:lnTo>
                    <a:pt x="401" y="54"/>
                  </a:lnTo>
                  <a:lnTo>
                    <a:pt x="403" y="54"/>
                  </a:lnTo>
                  <a:lnTo>
                    <a:pt x="403" y="53"/>
                  </a:lnTo>
                  <a:lnTo>
                    <a:pt x="404" y="53"/>
                  </a:lnTo>
                  <a:lnTo>
                    <a:pt x="404" y="54"/>
                  </a:lnTo>
                  <a:lnTo>
                    <a:pt x="404" y="53"/>
                  </a:lnTo>
                  <a:lnTo>
                    <a:pt x="406" y="53"/>
                  </a:lnTo>
                  <a:lnTo>
                    <a:pt x="407" y="52"/>
                  </a:lnTo>
                  <a:lnTo>
                    <a:pt x="408" y="52"/>
                  </a:lnTo>
                  <a:lnTo>
                    <a:pt x="408" y="53"/>
                  </a:lnTo>
                  <a:lnTo>
                    <a:pt x="409" y="53"/>
                  </a:lnTo>
                  <a:lnTo>
                    <a:pt x="409" y="54"/>
                  </a:lnTo>
                  <a:lnTo>
                    <a:pt x="409" y="55"/>
                  </a:lnTo>
                  <a:lnTo>
                    <a:pt x="410" y="55"/>
                  </a:lnTo>
                  <a:lnTo>
                    <a:pt x="412" y="55"/>
                  </a:lnTo>
                  <a:lnTo>
                    <a:pt x="413" y="57"/>
                  </a:lnTo>
                  <a:lnTo>
                    <a:pt x="413" y="57"/>
                  </a:lnTo>
                  <a:lnTo>
                    <a:pt x="413" y="57"/>
                  </a:lnTo>
                  <a:lnTo>
                    <a:pt x="414" y="57"/>
                  </a:lnTo>
                  <a:lnTo>
                    <a:pt x="415" y="57"/>
                  </a:lnTo>
                  <a:lnTo>
                    <a:pt x="415" y="58"/>
                  </a:lnTo>
                  <a:lnTo>
                    <a:pt x="416" y="58"/>
                  </a:lnTo>
                  <a:lnTo>
                    <a:pt x="415" y="57"/>
                  </a:lnTo>
                  <a:lnTo>
                    <a:pt x="414" y="57"/>
                  </a:lnTo>
                  <a:lnTo>
                    <a:pt x="415" y="57"/>
                  </a:lnTo>
                  <a:lnTo>
                    <a:pt x="416" y="57"/>
                  </a:lnTo>
                  <a:lnTo>
                    <a:pt x="416" y="57"/>
                  </a:lnTo>
                  <a:lnTo>
                    <a:pt x="417" y="57"/>
                  </a:lnTo>
                  <a:lnTo>
                    <a:pt x="417" y="57"/>
                  </a:lnTo>
                  <a:lnTo>
                    <a:pt x="417" y="57"/>
                  </a:lnTo>
                  <a:lnTo>
                    <a:pt x="417" y="57"/>
                  </a:lnTo>
                  <a:lnTo>
                    <a:pt x="416" y="57"/>
                  </a:lnTo>
                  <a:lnTo>
                    <a:pt x="415" y="57"/>
                  </a:lnTo>
                  <a:lnTo>
                    <a:pt x="416" y="57"/>
                  </a:lnTo>
                  <a:lnTo>
                    <a:pt x="417" y="55"/>
                  </a:lnTo>
                  <a:lnTo>
                    <a:pt x="417" y="54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19" y="54"/>
                  </a:lnTo>
                  <a:lnTo>
                    <a:pt x="420" y="55"/>
                  </a:lnTo>
                  <a:lnTo>
                    <a:pt x="421" y="54"/>
                  </a:lnTo>
                  <a:lnTo>
                    <a:pt x="422" y="54"/>
                  </a:lnTo>
                  <a:lnTo>
                    <a:pt x="421" y="54"/>
                  </a:lnTo>
                  <a:lnTo>
                    <a:pt x="422" y="54"/>
                  </a:lnTo>
                  <a:lnTo>
                    <a:pt x="423" y="54"/>
                  </a:lnTo>
                  <a:lnTo>
                    <a:pt x="423" y="53"/>
                  </a:lnTo>
                  <a:lnTo>
                    <a:pt x="425" y="53"/>
                  </a:lnTo>
                  <a:lnTo>
                    <a:pt x="423" y="53"/>
                  </a:lnTo>
                  <a:lnTo>
                    <a:pt x="422" y="54"/>
                  </a:lnTo>
                  <a:lnTo>
                    <a:pt x="422" y="53"/>
                  </a:lnTo>
                  <a:lnTo>
                    <a:pt x="422" y="52"/>
                  </a:lnTo>
                  <a:lnTo>
                    <a:pt x="423" y="52"/>
                  </a:lnTo>
                  <a:lnTo>
                    <a:pt x="425" y="52"/>
                  </a:lnTo>
                  <a:lnTo>
                    <a:pt x="425" y="51"/>
                  </a:lnTo>
                  <a:lnTo>
                    <a:pt x="426" y="51"/>
                  </a:lnTo>
                  <a:lnTo>
                    <a:pt x="426" y="52"/>
                  </a:lnTo>
                  <a:lnTo>
                    <a:pt x="426" y="51"/>
                  </a:lnTo>
                  <a:lnTo>
                    <a:pt x="427" y="51"/>
                  </a:lnTo>
                  <a:lnTo>
                    <a:pt x="427" y="50"/>
                  </a:lnTo>
                  <a:lnTo>
                    <a:pt x="428" y="50"/>
                  </a:lnTo>
                  <a:lnTo>
                    <a:pt x="428" y="48"/>
                  </a:lnTo>
                  <a:lnTo>
                    <a:pt x="429" y="48"/>
                  </a:lnTo>
                  <a:lnTo>
                    <a:pt x="429" y="50"/>
                  </a:lnTo>
                  <a:lnTo>
                    <a:pt x="428" y="51"/>
                  </a:lnTo>
                  <a:lnTo>
                    <a:pt x="427" y="52"/>
                  </a:lnTo>
                  <a:lnTo>
                    <a:pt x="426" y="52"/>
                  </a:lnTo>
                  <a:lnTo>
                    <a:pt x="425" y="53"/>
                  </a:lnTo>
                  <a:lnTo>
                    <a:pt x="426" y="53"/>
                  </a:lnTo>
                  <a:lnTo>
                    <a:pt x="427" y="52"/>
                  </a:lnTo>
                  <a:lnTo>
                    <a:pt x="428" y="52"/>
                  </a:lnTo>
                  <a:lnTo>
                    <a:pt x="429" y="52"/>
                  </a:lnTo>
                  <a:lnTo>
                    <a:pt x="428" y="52"/>
                  </a:lnTo>
                  <a:lnTo>
                    <a:pt x="427" y="53"/>
                  </a:lnTo>
                  <a:lnTo>
                    <a:pt x="426" y="54"/>
                  </a:lnTo>
                  <a:lnTo>
                    <a:pt x="425" y="54"/>
                  </a:lnTo>
                  <a:lnTo>
                    <a:pt x="425" y="55"/>
                  </a:lnTo>
                  <a:lnTo>
                    <a:pt x="423" y="55"/>
                  </a:lnTo>
                  <a:lnTo>
                    <a:pt x="423" y="57"/>
                  </a:lnTo>
                  <a:lnTo>
                    <a:pt x="425" y="57"/>
                  </a:lnTo>
                  <a:lnTo>
                    <a:pt x="426" y="58"/>
                  </a:lnTo>
                  <a:lnTo>
                    <a:pt x="426" y="57"/>
                  </a:lnTo>
                  <a:lnTo>
                    <a:pt x="427" y="57"/>
                  </a:lnTo>
                  <a:lnTo>
                    <a:pt x="427" y="57"/>
                  </a:lnTo>
                  <a:lnTo>
                    <a:pt x="428" y="57"/>
                  </a:lnTo>
                  <a:lnTo>
                    <a:pt x="428" y="55"/>
                  </a:lnTo>
                  <a:lnTo>
                    <a:pt x="429" y="55"/>
                  </a:lnTo>
                  <a:lnTo>
                    <a:pt x="429" y="57"/>
                  </a:lnTo>
                  <a:lnTo>
                    <a:pt x="429" y="55"/>
                  </a:lnTo>
                  <a:lnTo>
                    <a:pt x="430" y="55"/>
                  </a:lnTo>
                  <a:lnTo>
                    <a:pt x="432" y="54"/>
                  </a:lnTo>
                  <a:lnTo>
                    <a:pt x="430" y="55"/>
                  </a:lnTo>
                  <a:lnTo>
                    <a:pt x="429" y="57"/>
                  </a:lnTo>
                  <a:lnTo>
                    <a:pt x="429" y="57"/>
                  </a:lnTo>
                  <a:lnTo>
                    <a:pt x="430" y="57"/>
                  </a:lnTo>
                  <a:lnTo>
                    <a:pt x="432" y="57"/>
                  </a:lnTo>
                  <a:lnTo>
                    <a:pt x="432" y="57"/>
                  </a:lnTo>
                  <a:lnTo>
                    <a:pt x="432" y="57"/>
                  </a:lnTo>
                  <a:lnTo>
                    <a:pt x="432" y="58"/>
                  </a:lnTo>
                  <a:lnTo>
                    <a:pt x="430" y="59"/>
                  </a:lnTo>
                  <a:lnTo>
                    <a:pt x="430" y="60"/>
                  </a:lnTo>
                  <a:lnTo>
                    <a:pt x="432" y="60"/>
                  </a:lnTo>
                  <a:lnTo>
                    <a:pt x="433" y="60"/>
                  </a:lnTo>
                  <a:lnTo>
                    <a:pt x="434" y="60"/>
                  </a:lnTo>
                  <a:lnTo>
                    <a:pt x="435" y="60"/>
                  </a:lnTo>
                  <a:lnTo>
                    <a:pt x="436" y="60"/>
                  </a:lnTo>
                  <a:lnTo>
                    <a:pt x="436" y="59"/>
                  </a:lnTo>
                  <a:lnTo>
                    <a:pt x="438" y="58"/>
                  </a:lnTo>
                  <a:lnTo>
                    <a:pt x="438" y="57"/>
                  </a:lnTo>
                  <a:lnTo>
                    <a:pt x="438" y="57"/>
                  </a:lnTo>
                  <a:lnTo>
                    <a:pt x="436" y="57"/>
                  </a:lnTo>
                  <a:lnTo>
                    <a:pt x="435" y="57"/>
                  </a:lnTo>
                  <a:lnTo>
                    <a:pt x="434" y="57"/>
                  </a:lnTo>
                  <a:lnTo>
                    <a:pt x="434" y="55"/>
                  </a:lnTo>
                  <a:lnTo>
                    <a:pt x="435" y="55"/>
                  </a:lnTo>
                  <a:lnTo>
                    <a:pt x="436" y="54"/>
                  </a:lnTo>
                  <a:lnTo>
                    <a:pt x="436" y="53"/>
                  </a:lnTo>
                  <a:lnTo>
                    <a:pt x="438" y="53"/>
                  </a:lnTo>
                  <a:lnTo>
                    <a:pt x="439" y="52"/>
                  </a:lnTo>
                  <a:lnTo>
                    <a:pt x="440" y="52"/>
                  </a:lnTo>
                  <a:lnTo>
                    <a:pt x="441" y="52"/>
                  </a:lnTo>
                  <a:lnTo>
                    <a:pt x="441" y="51"/>
                  </a:lnTo>
                  <a:lnTo>
                    <a:pt x="441" y="51"/>
                  </a:lnTo>
                  <a:lnTo>
                    <a:pt x="441" y="51"/>
                  </a:lnTo>
                  <a:lnTo>
                    <a:pt x="441" y="52"/>
                  </a:lnTo>
                  <a:lnTo>
                    <a:pt x="440" y="52"/>
                  </a:lnTo>
                  <a:lnTo>
                    <a:pt x="440" y="53"/>
                  </a:lnTo>
                  <a:lnTo>
                    <a:pt x="440" y="52"/>
                  </a:lnTo>
                  <a:lnTo>
                    <a:pt x="441" y="52"/>
                  </a:lnTo>
                  <a:lnTo>
                    <a:pt x="441" y="53"/>
                  </a:lnTo>
                  <a:lnTo>
                    <a:pt x="441" y="54"/>
                  </a:lnTo>
                  <a:lnTo>
                    <a:pt x="441" y="54"/>
                  </a:lnTo>
                  <a:lnTo>
                    <a:pt x="441" y="55"/>
                  </a:lnTo>
                  <a:lnTo>
                    <a:pt x="441" y="57"/>
                  </a:lnTo>
                  <a:lnTo>
                    <a:pt x="442" y="57"/>
                  </a:lnTo>
                  <a:lnTo>
                    <a:pt x="443" y="57"/>
                  </a:lnTo>
                  <a:lnTo>
                    <a:pt x="445" y="57"/>
                  </a:lnTo>
                  <a:lnTo>
                    <a:pt x="445" y="57"/>
                  </a:lnTo>
                  <a:lnTo>
                    <a:pt x="443" y="57"/>
                  </a:lnTo>
                  <a:lnTo>
                    <a:pt x="442" y="57"/>
                  </a:lnTo>
                  <a:lnTo>
                    <a:pt x="443" y="57"/>
                  </a:lnTo>
                  <a:lnTo>
                    <a:pt x="445" y="55"/>
                  </a:lnTo>
                  <a:lnTo>
                    <a:pt x="445" y="57"/>
                  </a:lnTo>
                  <a:lnTo>
                    <a:pt x="446" y="57"/>
                  </a:lnTo>
                  <a:lnTo>
                    <a:pt x="447" y="57"/>
                  </a:lnTo>
                  <a:lnTo>
                    <a:pt x="447" y="57"/>
                  </a:lnTo>
                  <a:lnTo>
                    <a:pt x="447" y="58"/>
                  </a:lnTo>
                  <a:lnTo>
                    <a:pt x="448" y="59"/>
                  </a:lnTo>
                  <a:lnTo>
                    <a:pt x="448" y="58"/>
                  </a:lnTo>
                  <a:lnTo>
                    <a:pt x="448" y="59"/>
                  </a:lnTo>
                  <a:lnTo>
                    <a:pt x="447" y="59"/>
                  </a:lnTo>
                  <a:lnTo>
                    <a:pt x="446" y="60"/>
                  </a:lnTo>
                  <a:lnTo>
                    <a:pt x="445" y="61"/>
                  </a:lnTo>
                  <a:lnTo>
                    <a:pt x="445" y="63"/>
                  </a:lnTo>
                  <a:lnTo>
                    <a:pt x="445" y="61"/>
                  </a:lnTo>
                  <a:lnTo>
                    <a:pt x="445" y="60"/>
                  </a:lnTo>
                  <a:lnTo>
                    <a:pt x="443" y="61"/>
                  </a:lnTo>
                  <a:lnTo>
                    <a:pt x="443" y="63"/>
                  </a:lnTo>
                  <a:lnTo>
                    <a:pt x="445" y="63"/>
                  </a:lnTo>
                  <a:lnTo>
                    <a:pt x="443" y="63"/>
                  </a:lnTo>
                  <a:lnTo>
                    <a:pt x="443" y="64"/>
                  </a:lnTo>
                  <a:lnTo>
                    <a:pt x="442" y="65"/>
                  </a:lnTo>
                  <a:lnTo>
                    <a:pt x="443" y="65"/>
                  </a:lnTo>
                  <a:lnTo>
                    <a:pt x="442" y="66"/>
                  </a:lnTo>
                  <a:lnTo>
                    <a:pt x="442" y="65"/>
                  </a:lnTo>
                  <a:lnTo>
                    <a:pt x="441" y="65"/>
                  </a:lnTo>
                  <a:lnTo>
                    <a:pt x="441" y="66"/>
                  </a:lnTo>
                  <a:lnTo>
                    <a:pt x="441" y="67"/>
                  </a:lnTo>
                  <a:lnTo>
                    <a:pt x="441" y="68"/>
                  </a:lnTo>
                  <a:lnTo>
                    <a:pt x="441" y="67"/>
                  </a:lnTo>
                  <a:lnTo>
                    <a:pt x="441" y="66"/>
                  </a:lnTo>
                  <a:lnTo>
                    <a:pt x="441" y="67"/>
                  </a:lnTo>
                  <a:lnTo>
                    <a:pt x="440" y="67"/>
                  </a:lnTo>
                  <a:lnTo>
                    <a:pt x="440" y="68"/>
                  </a:lnTo>
                  <a:lnTo>
                    <a:pt x="441" y="68"/>
                  </a:lnTo>
                  <a:lnTo>
                    <a:pt x="441" y="70"/>
                  </a:lnTo>
                  <a:lnTo>
                    <a:pt x="441" y="70"/>
                  </a:lnTo>
                  <a:lnTo>
                    <a:pt x="442" y="71"/>
                  </a:lnTo>
                  <a:lnTo>
                    <a:pt x="442" y="72"/>
                  </a:lnTo>
                  <a:lnTo>
                    <a:pt x="442" y="71"/>
                  </a:lnTo>
                  <a:lnTo>
                    <a:pt x="441" y="71"/>
                  </a:lnTo>
                  <a:lnTo>
                    <a:pt x="441" y="72"/>
                  </a:lnTo>
                  <a:lnTo>
                    <a:pt x="441" y="72"/>
                  </a:lnTo>
                  <a:lnTo>
                    <a:pt x="441" y="71"/>
                  </a:lnTo>
                  <a:lnTo>
                    <a:pt x="440" y="71"/>
                  </a:lnTo>
                  <a:lnTo>
                    <a:pt x="440" y="72"/>
                  </a:lnTo>
                  <a:lnTo>
                    <a:pt x="441" y="72"/>
                  </a:lnTo>
                  <a:lnTo>
                    <a:pt x="441" y="73"/>
                  </a:lnTo>
                  <a:lnTo>
                    <a:pt x="441" y="74"/>
                  </a:lnTo>
                  <a:lnTo>
                    <a:pt x="440" y="74"/>
                  </a:lnTo>
                  <a:lnTo>
                    <a:pt x="440" y="76"/>
                  </a:lnTo>
                  <a:lnTo>
                    <a:pt x="440" y="77"/>
                  </a:lnTo>
                  <a:lnTo>
                    <a:pt x="440" y="76"/>
                  </a:lnTo>
                  <a:lnTo>
                    <a:pt x="439" y="76"/>
                  </a:lnTo>
                  <a:lnTo>
                    <a:pt x="439" y="77"/>
                  </a:lnTo>
                  <a:lnTo>
                    <a:pt x="438" y="77"/>
                  </a:lnTo>
                  <a:lnTo>
                    <a:pt x="438" y="78"/>
                  </a:lnTo>
                  <a:lnTo>
                    <a:pt x="436" y="78"/>
                  </a:lnTo>
                  <a:lnTo>
                    <a:pt x="436" y="77"/>
                  </a:lnTo>
                  <a:lnTo>
                    <a:pt x="438" y="77"/>
                  </a:lnTo>
                  <a:lnTo>
                    <a:pt x="439" y="76"/>
                  </a:lnTo>
                  <a:lnTo>
                    <a:pt x="438" y="76"/>
                  </a:lnTo>
                  <a:lnTo>
                    <a:pt x="438" y="74"/>
                  </a:lnTo>
                  <a:lnTo>
                    <a:pt x="438" y="73"/>
                  </a:lnTo>
                  <a:lnTo>
                    <a:pt x="438" y="72"/>
                  </a:lnTo>
                  <a:lnTo>
                    <a:pt x="436" y="72"/>
                  </a:lnTo>
                  <a:lnTo>
                    <a:pt x="436" y="73"/>
                  </a:lnTo>
                  <a:lnTo>
                    <a:pt x="436" y="74"/>
                  </a:lnTo>
                  <a:lnTo>
                    <a:pt x="435" y="74"/>
                  </a:lnTo>
                  <a:lnTo>
                    <a:pt x="435" y="76"/>
                  </a:lnTo>
                  <a:lnTo>
                    <a:pt x="434" y="76"/>
                  </a:lnTo>
                  <a:lnTo>
                    <a:pt x="434" y="77"/>
                  </a:lnTo>
                  <a:lnTo>
                    <a:pt x="434" y="76"/>
                  </a:lnTo>
                  <a:lnTo>
                    <a:pt x="433" y="76"/>
                  </a:lnTo>
                  <a:lnTo>
                    <a:pt x="434" y="74"/>
                  </a:lnTo>
                  <a:lnTo>
                    <a:pt x="434" y="73"/>
                  </a:lnTo>
                  <a:lnTo>
                    <a:pt x="433" y="74"/>
                  </a:lnTo>
                  <a:lnTo>
                    <a:pt x="433" y="76"/>
                  </a:lnTo>
                  <a:lnTo>
                    <a:pt x="432" y="76"/>
                  </a:lnTo>
                  <a:lnTo>
                    <a:pt x="432" y="77"/>
                  </a:lnTo>
                  <a:lnTo>
                    <a:pt x="432" y="78"/>
                  </a:lnTo>
                  <a:lnTo>
                    <a:pt x="432" y="77"/>
                  </a:lnTo>
                  <a:lnTo>
                    <a:pt x="432" y="76"/>
                  </a:lnTo>
                  <a:lnTo>
                    <a:pt x="430" y="76"/>
                  </a:lnTo>
                  <a:lnTo>
                    <a:pt x="430" y="77"/>
                  </a:lnTo>
                  <a:lnTo>
                    <a:pt x="429" y="77"/>
                  </a:lnTo>
                  <a:lnTo>
                    <a:pt x="429" y="78"/>
                  </a:lnTo>
                  <a:lnTo>
                    <a:pt x="428" y="78"/>
                  </a:lnTo>
                  <a:lnTo>
                    <a:pt x="428" y="79"/>
                  </a:lnTo>
                  <a:lnTo>
                    <a:pt x="429" y="79"/>
                  </a:lnTo>
                  <a:lnTo>
                    <a:pt x="430" y="79"/>
                  </a:lnTo>
                  <a:lnTo>
                    <a:pt x="430" y="80"/>
                  </a:lnTo>
                  <a:lnTo>
                    <a:pt x="429" y="80"/>
                  </a:lnTo>
                  <a:lnTo>
                    <a:pt x="428" y="80"/>
                  </a:lnTo>
                  <a:lnTo>
                    <a:pt x="428" y="81"/>
                  </a:lnTo>
                  <a:lnTo>
                    <a:pt x="428" y="83"/>
                  </a:lnTo>
                  <a:lnTo>
                    <a:pt x="428" y="84"/>
                  </a:lnTo>
                  <a:lnTo>
                    <a:pt x="428" y="85"/>
                  </a:lnTo>
                  <a:lnTo>
                    <a:pt x="429" y="84"/>
                  </a:lnTo>
                  <a:lnTo>
                    <a:pt x="429" y="85"/>
                  </a:lnTo>
                  <a:lnTo>
                    <a:pt x="428" y="85"/>
                  </a:lnTo>
                  <a:lnTo>
                    <a:pt x="429" y="86"/>
                  </a:lnTo>
                  <a:lnTo>
                    <a:pt x="430" y="86"/>
                  </a:lnTo>
                  <a:lnTo>
                    <a:pt x="432" y="85"/>
                  </a:lnTo>
                  <a:lnTo>
                    <a:pt x="432" y="84"/>
                  </a:lnTo>
                  <a:lnTo>
                    <a:pt x="432" y="85"/>
                  </a:lnTo>
                  <a:lnTo>
                    <a:pt x="432" y="86"/>
                  </a:lnTo>
                  <a:lnTo>
                    <a:pt x="430" y="86"/>
                  </a:lnTo>
                  <a:lnTo>
                    <a:pt x="430" y="87"/>
                  </a:lnTo>
                  <a:lnTo>
                    <a:pt x="430" y="89"/>
                  </a:lnTo>
                  <a:lnTo>
                    <a:pt x="429" y="90"/>
                  </a:lnTo>
                  <a:lnTo>
                    <a:pt x="429" y="93"/>
                  </a:lnTo>
                  <a:lnTo>
                    <a:pt x="429" y="94"/>
                  </a:lnTo>
                  <a:lnTo>
                    <a:pt x="428" y="94"/>
                  </a:lnTo>
                  <a:lnTo>
                    <a:pt x="427" y="94"/>
                  </a:lnTo>
                  <a:lnTo>
                    <a:pt x="426" y="96"/>
                  </a:lnTo>
                  <a:lnTo>
                    <a:pt x="425" y="98"/>
                  </a:lnTo>
                  <a:lnTo>
                    <a:pt x="425" y="99"/>
                  </a:lnTo>
                  <a:lnTo>
                    <a:pt x="423" y="99"/>
                  </a:lnTo>
                  <a:lnTo>
                    <a:pt x="422" y="102"/>
                  </a:lnTo>
                  <a:lnTo>
                    <a:pt x="421" y="102"/>
                  </a:lnTo>
                  <a:lnTo>
                    <a:pt x="421" y="103"/>
                  </a:lnTo>
                  <a:lnTo>
                    <a:pt x="421" y="104"/>
                  </a:lnTo>
                  <a:lnTo>
                    <a:pt x="420" y="104"/>
                  </a:lnTo>
                  <a:lnTo>
                    <a:pt x="420" y="105"/>
                  </a:lnTo>
                  <a:lnTo>
                    <a:pt x="419" y="105"/>
                  </a:lnTo>
                  <a:lnTo>
                    <a:pt x="419" y="104"/>
                  </a:lnTo>
                  <a:lnTo>
                    <a:pt x="419" y="105"/>
                  </a:lnTo>
                  <a:lnTo>
                    <a:pt x="419" y="106"/>
                  </a:lnTo>
                  <a:lnTo>
                    <a:pt x="420" y="109"/>
                  </a:lnTo>
                  <a:lnTo>
                    <a:pt x="422" y="111"/>
                  </a:lnTo>
                  <a:lnTo>
                    <a:pt x="423" y="111"/>
                  </a:lnTo>
                  <a:lnTo>
                    <a:pt x="425" y="111"/>
                  </a:lnTo>
                  <a:lnTo>
                    <a:pt x="425" y="112"/>
                  </a:lnTo>
                  <a:lnTo>
                    <a:pt x="426" y="112"/>
                  </a:lnTo>
                  <a:lnTo>
                    <a:pt x="427" y="113"/>
                  </a:lnTo>
                  <a:lnTo>
                    <a:pt x="428" y="113"/>
                  </a:lnTo>
                  <a:lnTo>
                    <a:pt x="428" y="115"/>
                  </a:lnTo>
                  <a:lnTo>
                    <a:pt x="429" y="115"/>
                  </a:lnTo>
                  <a:lnTo>
                    <a:pt x="429" y="115"/>
                  </a:lnTo>
                  <a:lnTo>
                    <a:pt x="430" y="115"/>
                  </a:lnTo>
                  <a:lnTo>
                    <a:pt x="432" y="115"/>
                  </a:lnTo>
                  <a:lnTo>
                    <a:pt x="432" y="116"/>
                  </a:lnTo>
                  <a:lnTo>
                    <a:pt x="433" y="116"/>
                  </a:lnTo>
                  <a:lnTo>
                    <a:pt x="434" y="117"/>
                  </a:lnTo>
                  <a:lnTo>
                    <a:pt x="435" y="117"/>
                  </a:lnTo>
                  <a:lnTo>
                    <a:pt x="435" y="118"/>
                  </a:lnTo>
                  <a:lnTo>
                    <a:pt x="436" y="121"/>
                  </a:lnTo>
                  <a:lnTo>
                    <a:pt x="438" y="122"/>
                  </a:lnTo>
                  <a:lnTo>
                    <a:pt x="439" y="122"/>
                  </a:lnTo>
                  <a:lnTo>
                    <a:pt x="440" y="123"/>
                  </a:lnTo>
                  <a:lnTo>
                    <a:pt x="441" y="124"/>
                  </a:lnTo>
                  <a:lnTo>
                    <a:pt x="441" y="123"/>
                  </a:lnTo>
                  <a:lnTo>
                    <a:pt x="441" y="124"/>
                  </a:lnTo>
                  <a:lnTo>
                    <a:pt x="442" y="125"/>
                  </a:lnTo>
                  <a:lnTo>
                    <a:pt x="443" y="126"/>
                  </a:lnTo>
                  <a:lnTo>
                    <a:pt x="443" y="128"/>
                  </a:lnTo>
                  <a:lnTo>
                    <a:pt x="445" y="128"/>
                  </a:lnTo>
                  <a:lnTo>
                    <a:pt x="446" y="128"/>
                  </a:lnTo>
                  <a:lnTo>
                    <a:pt x="447" y="128"/>
                  </a:lnTo>
                  <a:lnTo>
                    <a:pt x="448" y="126"/>
                  </a:lnTo>
                  <a:lnTo>
                    <a:pt x="449" y="128"/>
                  </a:lnTo>
                  <a:lnTo>
                    <a:pt x="451" y="128"/>
                  </a:lnTo>
                  <a:lnTo>
                    <a:pt x="452" y="129"/>
                  </a:lnTo>
                  <a:lnTo>
                    <a:pt x="453" y="129"/>
                  </a:lnTo>
                  <a:lnTo>
                    <a:pt x="454" y="130"/>
                  </a:lnTo>
                  <a:lnTo>
                    <a:pt x="454" y="131"/>
                  </a:lnTo>
                  <a:lnTo>
                    <a:pt x="456" y="131"/>
                  </a:lnTo>
                  <a:lnTo>
                    <a:pt x="456" y="132"/>
                  </a:lnTo>
                  <a:lnTo>
                    <a:pt x="458" y="132"/>
                  </a:lnTo>
                  <a:lnTo>
                    <a:pt x="459" y="132"/>
                  </a:lnTo>
                  <a:lnTo>
                    <a:pt x="460" y="132"/>
                  </a:lnTo>
                  <a:lnTo>
                    <a:pt x="461" y="134"/>
                  </a:lnTo>
                  <a:lnTo>
                    <a:pt x="462" y="134"/>
                  </a:lnTo>
                  <a:lnTo>
                    <a:pt x="464" y="135"/>
                  </a:lnTo>
                  <a:lnTo>
                    <a:pt x="464" y="136"/>
                  </a:lnTo>
                  <a:lnTo>
                    <a:pt x="465" y="137"/>
                  </a:lnTo>
                  <a:lnTo>
                    <a:pt x="466" y="137"/>
                  </a:lnTo>
                  <a:lnTo>
                    <a:pt x="466" y="138"/>
                  </a:lnTo>
                  <a:lnTo>
                    <a:pt x="467" y="139"/>
                  </a:lnTo>
                  <a:lnTo>
                    <a:pt x="468" y="141"/>
                  </a:lnTo>
                  <a:lnTo>
                    <a:pt x="469" y="142"/>
                  </a:lnTo>
                  <a:lnTo>
                    <a:pt x="469" y="142"/>
                  </a:lnTo>
                  <a:lnTo>
                    <a:pt x="471" y="143"/>
                  </a:lnTo>
                  <a:lnTo>
                    <a:pt x="472" y="143"/>
                  </a:lnTo>
                  <a:lnTo>
                    <a:pt x="473" y="143"/>
                  </a:lnTo>
                  <a:lnTo>
                    <a:pt x="474" y="143"/>
                  </a:lnTo>
                  <a:lnTo>
                    <a:pt x="475" y="143"/>
                  </a:lnTo>
                  <a:lnTo>
                    <a:pt x="475" y="144"/>
                  </a:lnTo>
                  <a:lnTo>
                    <a:pt x="477" y="144"/>
                  </a:lnTo>
                  <a:lnTo>
                    <a:pt x="478" y="144"/>
                  </a:lnTo>
                  <a:lnTo>
                    <a:pt x="480" y="144"/>
                  </a:lnTo>
                  <a:lnTo>
                    <a:pt x="481" y="144"/>
                  </a:lnTo>
                  <a:lnTo>
                    <a:pt x="481" y="145"/>
                  </a:lnTo>
                  <a:lnTo>
                    <a:pt x="482" y="145"/>
                  </a:lnTo>
                  <a:lnTo>
                    <a:pt x="484" y="145"/>
                  </a:lnTo>
                  <a:lnTo>
                    <a:pt x="486" y="147"/>
                  </a:lnTo>
                  <a:lnTo>
                    <a:pt x="487" y="147"/>
                  </a:lnTo>
                  <a:lnTo>
                    <a:pt x="487" y="148"/>
                  </a:lnTo>
                  <a:lnTo>
                    <a:pt x="488" y="149"/>
                  </a:lnTo>
                  <a:lnTo>
                    <a:pt x="490" y="149"/>
                  </a:lnTo>
                  <a:lnTo>
                    <a:pt x="490" y="150"/>
                  </a:lnTo>
                  <a:lnTo>
                    <a:pt x="490" y="151"/>
                  </a:lnTo>
                  <a:lnTo>
                    <a:pt x="490" y="152"/>
                  </a:lnTo>
                  <a:lnTo>
                    <a:pt x="491" y="154"/>
                  </a:lnTo>
                  <a:lnTo>
                    <a:pt x="491" y="155"/>
                  </a:lnTo>
                  <a:lnTo>
                    <a:pt x="492" y="156"/>
                  </a:lnTo>
                  <a:lnTo>
                    <a:pt x="493" y="156"/>
                  </a:lnTo>
                  <a:lnTo>
                    <a:pt x="494" y="156"/>
                  </a:lnTo>
                  <a:lnTo>
                    <a:pt x="496" y="156"/>
                  </a:lnTo>
                  <a:lnTo>
                    <a:pt x="497" y="157"/>
                  </a:lnTo>
                  <a:lnTo>
                    <a:pt x="498" y="158"/>
                  </a:lnTo>
                  <a:lnTo>
                    <a:pt x="498" y="158"/>
                  </a:lnTo>
                  <a:lnTo>
                    <a:pt x="498" y="160"/>
                  </a:lnTo>
                  <a:lnTo>
                    <a:pt x="499" y="160"/>
                  </a:lnTo>
                  <a:lnTo>
                    <a:pt x="500" y="160"/>
                  </a:lnTo>
                  <a:lnTo>
                    <a:pt x="501" y="160"/>
                  </a:lnTo>
                  <a:lnTo>
                    <a:pt x="501" y="161"/>
                  </a:lnTo>
                  <a:lnTo>
                    <a:pt x="504" y="161"/>
                  </a:lnTo>
                  <a:lnTo>
                    <a:pt x="504" y="162"/>
                  </a:lnTo>
                  <a:lnTo>
                    <a:pt x="505" y="163"/>
                  </a:lnTo>
                  <a:lnTo>
                    <a:pt x="507" y="163"/>
                  </a:lnTo>
                  <a:lnTo>
                    <a:pt x="510" y="163"/>
                  </a:lnTo>
                  <a:lnTo>
                    <a:pt x="513" y="162"/>
                  </a:lnTo>
                  <a:lnTo>
                    <a:pt x="514" y="161"/>
                  </a:lnTo>
                  <a:lnTo>
                    <a:pt x="516" y="161"/>
                  </a:lnTo>
                  <a:lnTo>
                    <a:pt x="517" y="161"/>
                  </a:lnTo>
                  <a:lnTo>
                    <a:pt x="517" y="160"/>
                  </a:lnTo>
                  <a:lnTo>
                    <a:pt x="518" y="160"/>
                  </a:lnTo>
                  <a:lnTo>
                    <a:pt x="519" y="158"/>
                  </a:lnTo>
                  <a:lnTo>
                    <a:pt x="520" y="158"/>
                  </a:lnTo>
                  <a:lnTo>
                    <a:pt x="520" y="157"/>
                  </a:lnTo>
                  <a:lnTo>
                    <a:pt x="522" y="157"/>
                  </a:lnTo>
                  <a:lnTo>
                    <a:pt x="522" y="155"/>
                  </a:lnTo>
                  <a:lnTo>
                    <a:pt x="523" y="154"/>
                  </a:lnTo>
                  <a:lnTo>
                    <a:pt x="523" y="152"/>
                  </a:lnTo>
                  <a:lnTo>
                    <a:pt x="523" y="151"/>
                  </a:lnTo>
                  <a:lnTo>
                    <a:pt x="524" y="150"/>
                  </a:lnTo>
                  <a:lnTo>
                    <a:pt x="524" y="149"/>
                  </a:lnTo>
                  <a:lnTo>
                    <a:pt x="523" y="149"/>
                  </a:lnTo>
                  <a:lnTo>
                    <a:pt x="524" y="149"/>
                  </a:lnTo>
                  <a:lnTo>
                    <a:pt x="525" y="147"/>
                  </a:lnTo>
                  <a:lnTo>
                    <a:pt x="526" y="144"/>
                  </a:lnTo>
                  <a:lnTo>
                    <a:pt x="526" y="143"/>
                  </a:lnTo>
                  <a:lnTo>
                    <a:pt x="527" y="143"/>
                  </a:lnTo>
                  <a:lnTo>
                    <a:pt x="527" y="142"/>
                  </a:lnTo>
                  <a:lnTo>
                    <a:pt x="527" y="141"/>
                  </a:lnTo>
                  <a:lnTo>
                    <a:pt x="529" y="141"/>
                  </a:lnTo>
                  <a:lnTo>
                    <a:pt x="529" y="139"/>
                  </a:lnTo>
                  <a:lnTo>
                    <a:pt x="529" y="138"/>
                  </a:lnTo>
                  <a:lnTo>
                    <a:pt x="529" y="137"/>
                  </a:lnTo>
                  <a:lnTo>
                    <a:pt x="530" y="137"/>
                  </a:lnTo>
                  <a:lnTo>
                    <a:pt x="530" y="136"/>
                  </a:lnTo>
                  <a:lnTo>
                    <a:pt x="530" y="135"/>
                  </a:lnTo>
                  <a:lnTo>
                    <a:pt x="530" y="134"/>
                  </a:lnTo>
                  <a:lnTo>
                    <a:pt x="530" y="132"/>
                  </a:lnTo>
                  <a:lnTo>
                    <a:pt x="531" y="131"/>
                  </a:lnTo>
                  <a:lnTo>
                    <a:pt x="531" y="130"/>
                  </a:lnTo>
                  <a:lnTo>
                    <a:pt x="531" y="128"/>
                  </a:lnTo>
                  <a:lnTo>
                    <a:pt x="531" y="126"/>
                  </a:lnTo>
                  <a:lnTo>
                    <a:pt x="532" y="122"/>
                  </a:lnTo>
                  <a:lnTo>
                    <a:pt x="532" y="118"/>
                  </a:lnTo>
                  <a:lnTo>
                    <a:pt x="535" y="115"/>
                  </a:lnTo>
                  <a:lnTo>
                    <a:pt x="535" y="115"/>
                  </a:lnTo>
                  <a:lnTo>
                    <a:pt x="535" y="113"/>
                  </a:lnTo>
                  <a:lnTo>
                    <a:pt x="536" y="113"/>
                  </a:lnTo>
                  <a:lnTo>
                    <a:pt x="536" y="112"/>
                  </a:lnTo>
                  <a:lnTo>
                    <a:pt x="536" y="111"/>
                  </a:lnTo>
                  <a:lnTo>
                    <a:pt x="536" y="110"/>
                  </a:lnTo>
                  <a:lnTo>
                    <a:pt x="536" y="109"/>
                  </a:lnTo>
                  <a:lnTo>
                    <a:pt x="535" y="109"/>
                  </a:lnTo>
                  <a:lnTo>
                    <a:pt x="535" y="108"/>
                  </a:lnTo>
                  <a:lnTo>
                    <a:pt x="533" y="103"/>
                  </a:lnTo>
                  <a:lnTo>
                    <a:pt x="533" y="102"/>
                  </a:lnTo>
                  <a:lnTo>
                    <a:pt x="533" y="100"/>
                  </a:lnTo>
                  <a:lnTo>
                    <a:pt x="533" y="99"/>
                  </a:lnTo>
                  <a:lnTo>
                    <a:pt x="533" y="98"/>
                  </a:lnTo>
                  <a:lnTo>
                    <a:pt x="535" y="94"/>
                  </a:lnTo>
                  <a:lnTo>
                    <a:pt x="535" y="93"/>
                  </a:lnTo>
                  <a:lnTo>
                    <a:pt x="535" y="92"/>
                  </a:lnTo>
                  <a:lnTo>
                    <a:pt x="535" y="91"/>
                  </a:lnTo>
                  <a:lnTo>
                    <a:pt x="533" y="91"/>
                  </a:lnTo>
                  <a:lnTo>
                    <a:pt x="532" y="89"/>
                  </a:lnTo>
                  <a:lnTo>
                    <a:pt x="532" y="87"/>
                  </a:lnTo>
                  <a:lnTo>
                    <a:pt x="532" y="86"/>
                  </a:lnTo>
                  <a:lnTo>
                    <a:pt x="533" y="83"/>
                  </a:lnTo>
                  <a:lnTo>
                    <a:pt x="533" y="81"/>
                  </a:lnTo>
                  <a:lnTo>
                    <a:pt x="535" y="81"/>
                  </a:lnTo>
                  <a:lnTo>
                    <a:pt x="535" y="80"/>
                  </a:lnTo>
                  <a:lnTo>
                    <a:pt x="536" y="79"/>
                  </a:lnTo>
                  <a:lnTo>
                    <a:pt x="536" y="78"/>
                  </a:lnTo>
                  <a:lnTo>
                    <a:pt x="536" y="77"/>
                  </a:lnTo>
                  <a:lnTo>
                    <a:pt x="537" y="77"/>
                  </a:lnTo>
                  <a:lnTo>
                    <a:pt x="537" y="76"/>
                  </a:lnTo>
                  <a:lnTo>
                    <a:pt x="536" y="76"/>
                  </a:lnTo>
                  <a:lnTo>
                    <a:pt x="536" y="74"/>
                  </a:lnTo>
                  <a:lnTo>
                    <a:pt x="536" y="73"/>
                  </a:lnTo>
                  <a:lnTo>
                    <a:pt x="535" y="72"/>
                  </a:lnTo>
                  <a:lnTo>
                    <a:pt x="535" y="71"/>
                  </a:lnTo>
                  <a:lnTo>
                    <a:pt x="535" y="70"/>
                  </a:lnTo>
                  <a:lnTo>
                    <a:pt x="536" y="70"/>
                  </a:lnTo>
                  <a:lnTo>
                    <a:pt x="536" y="68"/>
                  </a:lnTo>
                  <a:lnTo>
                    <a:pt x="537" y="68"/>
                  </a:lnTo>
                  <a:lnTo>
                    <a:pt x="538" y="67"/>
                  </a:lnTo>
                  <a:lnTo>
                    <a:pt x="538" y="66"/>
                  </a:lnTo>
                  <a:lnTo>
                    <a:pt x="538" y="65"/>
                  </a:lnTo>
                  <a:lnTo>
                    <a:pt x="539" y="65"/>
                  </a:lnTo>
                  <a:lnTo>
                    <a:pt x="540" y="65"/>
                  </a:lnTo>
                  <a:lnTo>
                    <a:pt x="540" y="66"/>
                  </a:lnTo>
                  <a:lnTo>
                    <a:pt x="540" y="67"/>
                  </a:lnTo>
                  <a:lnTo>
                    <a:pt x="540" y="68"/>
                  </a:lnTo>
                  <a:lnTo>
                    <a:pt x="542" y="70"/>
                  </a:lnTo>
                  <a:lnTo>
                    <a:pt x="542" y="68"/>
                  </a:lnTo>
                  <a:lnTo>
                    <a:pt x="540" y="67"/>
                  </a:lnTo>
                  <a:lnTo>
                    <a:pt x="540" y="66"/>
                  </a:lnTo>
                  <a:lnTo>
                    <a:pt x="543" y="66"/>
                  </a:lnTo>
                  <a:lnTo>
                    <a:pt x="542" y="66"/>
                  </a:lnTo>
                  <a:lnTo>
                    <a:pt x="540" y="65"/>
                  </a:lnTo>
                  <a:lnTo>
                    <a:pt x="539" y="65"/>
                  </a:lnTo>
                  <a:lnTo>
                    <a:pt x="539" y="64"/>
                  </a:lnTo>
                  <a:lnTo>
                    <a:pt x="540" y="64"/>
                  </a:lnTo>
                  <a:lnTo>
                    <a:pt x="542" y="64"/>
                  </a:lnTo>
                  <a:lnTo>
                    <a:pt x="542" y="63"/>
                  </a:lnTo>
                  <a:lnTo>
                    <a:pt x="540" y="63"/>
                  </a:lnTo>
                  <a:lnTo>
                    <a:pt x="539" y="63"/>
                  </a:lnTo>
                  <a:lnTo>
                    <a:pt x="538" y="63"/>
                  </a:lnTo>
                  <a:lnTo>
                    <a:pt x="538" y="61"/>
                  </a:lnTo>
                  <a:lnTo>
                    <a:pt x="537" y="61"/>
                  </a:lnTo>
                  <a:lnTo>
                    <a:pt x="538" y="60"/>
                  </a:lnTo>
                  <a:lnTo>
                    <a:pt x="537" y="60"/>
                  </a:lnTo>
                  <a:lnTo>
                    <a:pt x="536" y="60"/>
                  </a:lnTo>
                  <a:lnTo>
                    <a:pt x="536" y="61"/>
                  </a:lnTo>
                  <a:lnTo>
                    <a:pt x="537" y="61"/>
                  </a:lnTo>
                  <a:lnTo>
                    <a:pt x="537" y="63"/>
                  </a:lnTo>
                  <a:lnTo>
                    <a:pt x="536" y="63"/>
                  </a:lnTo>
                  <a:lnTo>
                    <a:pt x="535" y="63"/>
                  </a:lnTo>
                  <a:lnTo>
                    <a:pt x="535" y="61"/>
                  </a:lnTo>
                  <a:lnTo>
                    <a:pt x="537" y="58"/>
                  </a:lnTo>
                  <a:lnTo>
                    <a:pt x="537" y="57"/>
                  </a:lnTo>
                  <a:lnTo>
                    <a:pt x="537" y="57"/>
                  </a:lnTo>
                  <a:lnTo>
                    <a:pt x="538" y="57"/>
                  </a:lnTo>
                  <a:lnTo>
                    <a:pt x="539" y="57"/>
                  </a:lnTo>
                  <a:lnTo>
                    <a:pt x="538" y="57"/>
                  </a:lnTo>
                  <a:lnTo>
                    <a:pt x="538" y="55"/>
                  </a:lnTo>
                  <a:lnTo>
                    <a:pt x="538" y="54"/>
                  </a:lnTo>
                  <a:lnTo>
                    <a:pt x="539" y="53"/>
                  </a:lnTo>
                  <a:lnTo>
                    <a:pt x="540" y="52"/>
                  </a:lnTo>
                  <a:lnTo>
                    <a:pt x="540" y="53"/>
                  </a:lnTo>
                  <a:lnTo>
                    <a:pt x="540" y="54"/>
                  </a:lnTo>
                  <a:lnTo>
                    <a:pt x="542" y="53"/>
                  </a:lnTo>
                  <a:lnTo>
                    <a:pt x="543" y="54"/>
                  </a:lnTo>
                  <a:lnTo>
                    <a:pt x="543" y="53"/>
                  </a:lnTo>
                  <a:lnTo>
                    <a:pt x="543" y="52"/>
                  </a:lnTo>
                  <a:lnTo>
                    <a:pt x="542" y="52"/>
                  </a:lnTo>
                  <a:lnTo>
                    <a:pt x="542" y="51"/>
                  </a:lnTo>
                  <a:lnTo>
                    <a:pt x="542" y="48"/>
                  </a:lnTo>
                  <a:lnTo>
                    <a:pt x="543" y="48"/>
                  </a:lnTo>
                  <a:lnTo>
                    <a:pt x="543" y="47"/>
                  </a:lnTo>
                  <a:lnTo>
                    <a:pt x="545" y="39"/>
                  </a:lnTo>
                  <a:lnTo>
                    <a:pt x="545" y="38"/>
                  </a:lnTo>
                  <a:lnTo>
                    <a:pt x="545" y="37"/>
                  </a:lnTo>
                  <a:lnTo>
                    <a:pt x="545" y="35"/>
                  </a:lnTo>
                  <a:lnTo>
                    <a:pt x="545" y="34"/>
                  </a:lnTo>
                  <a:lnTo>
                    <a:pt x="545" y="33"/>
                  </a:lnTo>
                  <a:lnTo>
                    <a:pt x="545" y="32"/>
                  </a:lnTo>
                  <a:lnTo>
                    <a:pt x="546" y="32"/>
                  </a:lnTo>
                  <a:lnTo>
                    <a:pt x="546" y="31"/>
                  </a:lnTo>
                  <a:lnTo>
                    <a:pt x="546" y="32"/>
                  </a:lnTo>
                  <a:lnTo>
                    <a:pt x="548" y="31"/>
                  </a:lnTo>
                  <a:lnTo>
                    <a:pt x="549" y="31"/>
                  </a:lnTo>
                  <a:lnTo>
                    <a:pt x="550" y="29"/>
                  </a:lnTo>
                  <a:lnTo>
                    <a:pt x="550" y="28"/>
                  </a:lnTo>
                  <a:lnTo>
                    <a:pt x="551" y="28"/>
                  </a:lnTo>
                  <a:lnTo>
                    <a:pt x="551" y="28"/>
                  </a:lnTo>
                  <a:lnTo>
                    <a:pt x="552" y="28"/>
                  </a:lnTo>
                  <a:lnTo>
                    <a:pt x="553" y="28"/>
                  </a:lnTo>
                  <a:close/>
                  <a:moveTo>
                    <a:pt x="548" y="28"/>
                  </a:moveTo>
                  <a:lnTo>
                    <a:pt x="546" y="28"/>
                  </a:lnTo>
                  <a:lnTo>
                    <a:pt x="546" y="28"/>
                  </a:lnTo>
                  <a:lnTo>
                    <a:pt x="545" y="28"/>
                  </a:lnTo>
                  <a:lnTo>
                    <a:pt x="545" y="28"/>
                  </a:lnTo>
                  <a:lnTo>
                    <a:pt x="545" y="27"/>
                  </a:lnTo>
                  <a:lnTo>
                    <a:pt x="546" y="26"/>
                  </a:lnTo>
                  <a:lnTo>
                    <a:pt x="548" y="26"/>
                  </a:lnTo>
                  <a:lnTo>
                    <a:pt x="548" y="27"/>
                  </a:lnTo>
                  <a:lnTo>
                    <a:pt x="548" y="28"/>
                  </a:lnTo>
                  <a:close/>
                  <a:moveTo>
                    <a:pt x="549" y="27"/>
                  </a:moveTo>
                  <a:lnTo>
                    <a:pt x="548" y="27"/>
                  </a:lnTo>
                  <a:lnTo>
                    <a:pt x="548" y="26"/>
                  </a:lnTo>
                  <a:lnTo>
                    <a:pt x="549" y="26"/>
                  </a:lnTo>
                  <a:lnTo>
                    <a:pt x="549" y="27"/>
                  </a:lnTo>
                  <a:close/>
                  <a:moveTo>
                    <a:pt x="549" y="19"/>
                  </a:moveTo>
                  <a:lnTo>
                    <a:pt x="548" y="19"/>
                  </a:lnTo>
                  <a:lnTo>
                    <a:pt x="546" y="19"/>
                  </a:lnTo>
                  <a:lnTo>
                    <a:pt x="546" y="18"/>
                  </a:lnTo>
                  <a:lnTo>
                    <a:pt x="548" y="16"/>
                  </a:lnTo>
                  <a:lnTo>
                    <a:pt x="549" y="16"/>
                  </a:lnTo>
                  <a:lnTo>
                    <a:pt x="549" y="18"/>
                  </a:lnTo>
                  <a:lnTo>
                    <a:pt x="549" y="19"/>
                  </a:lnTo>
                  <a:close/>
                  <a:moveTo>
                    <a:pt x="545" y="18"/>
                  </a:moveTo>
                  <a:lnTo>
                    <a:pt x="544" y="16"/>
                  </a:lnTo>
                  <a:lnTo>
                    <a:pt x="545" y="15"/>
                  </a:lnTo>
                  <a:lnTo>
                    <a:pt x="546" y="15"/>
                  </a:lnTo>
                  <a:lnTo>
                    <a:pt x="546" y="16"/>
                  </a:lnTo>
                  <a:lnTo>
                    <a:pt x="546" y="18"/>
                  </a:lnTo>
                  <a:lnTo>
                    <a:pt x="545" y="18"/>
                  </a:lnTo>
                  <a:close/>
                  <a:moveTo>
                    <a:pt x="556" y="2"/>
                  </a:moveTo>
                  <a:lnTo>
                    <a:pt x="557" y="2"/>
                  </a:lnTo>
                  <a:lnTo>
                    <a:pt x="556" y="2"/>
                  </a:lnTo>
                  <a:lnTo>
                    <a:pt x="556" y="3"/>
                  </a:lnTo>
                  <a:lnTo>
                    <a:pt x="555" y="3"/>
                  </a:lnTo>
                  <a:lnTo>
                    <a:pt x="555" y="3"/>
                  </a:lnTo>
                  <a:lnTo>
                    <a:pt x="555" y="2"/>
                  </a:lnTo>
                  <a:lnTo>
                    <a:pt x="555" y="2"/>
                  </a:lnTo>
                  <a:lnTo>
                    <a:pt x="556" y="2"/>
                  </a:lnTo>
                  <a:close/>
                  <a:moveTo>
                    <a:pt x="548" y="0"/>
                  </a:moveTo>
                  <a:lnTo>
                    <a:pt x="546" y="0"/>
                  </a:lnTo>
                  <a:lnTo>
                    <a:pt x="545" y="0"/>
                  </a:lnTo>
                  <a:lnTo>
                    <a:pt x="546" y="0"/>
                  </a:lnTo>
                  <a:lnTo>
                    <a:pt x="548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36" name="Freeform 591">
              <a:extLst>
                <a:ext uri="{FF2B5EF4-FFF2-40B4-BE49-F238E27FC236}">
                  <a16:creationId xmlns:a16="http://schemas.microsoft.com/office/drawing/2014/main" id="{1CA16F9B-7CCF-6100-A0A2-89F5B1A58D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47756" y="3660924"/>
              <a:ext cx="161925" cy="287338"/>
            </a:xfrm>
            <a:custGeom>
              <a:avLst/>
              <a:gdLst>
                <a:gd name="T0" fmla="*/ 102 w 102"/>
                <a:gd name="T1" fmla="*/ 87 h 181"/>
                <a:gd name="T2" fmla="*/ 100 w 102"/>
                <a:gd name="T3" fmla="*/ 75 h 181"/>
                <a:gd name="T4" fmla="*/ 94 w 102"/>
                <a:gd name="T5" fmla="*/ 82 h 181"/>
                <a:gd name="T6" fmla="*/ 96 w 102"/>
                <a:gd name="T7" fmla="*/ 81 h 181"/>
                <a:gd name="T8" fmla="*/ 101 w 102"/>
                <a:gd name="T9" fmla="*/ 78 h 181"/>
                <a:gd name="T10" fmla="*/ 100 w 102"/>
                <a:gd name="T11" fmla="*/ 81 h 181"/>
                <a:gd name="T12" fmla="*/ 100 w 102"/>
                <a:gd name="T13" fmla="*/ 82 h 181"/>
                <a:gd name="T14" fmla="*/ 92 w 102"/>
                <a:gd name="T15" fmla="*/ 83 h 181"/>
                <a:gd name="T16" fmla="*/ 89 w 102"/>
                <a:gd name="T17" fmla="*/ 82 h 181"/>
                <a:gd name="T18" fmla="*/ 85 w 102"/>
                <a:gd name="T19" fmla="*/ 84 h 181"/>
                <a:gd name="T20" fmla="*/ 81 w 102"/>
                <a:gd name="T21" fmla="*/ 87 h 181"/>
                <a:gd name="T22" fmla="*/ 77 w 102"/>
                <a:gd name="T23" fmla="*/ 84 h 181"/>
                <a:gd name="T24" fmla="*/ 74 w 102"/>
                <a:gd name="T25" fmla="*/ 82 h 181"/>
                <a:gd name="T26" fmla="*/ 75 w 102"/>
                <a:gd name="T27" fmla="*/ 81 h 181"/>
                <a:gd name="T28" fmla="*/ 81 w 102"/>
                <a:gd name="T29" fmla="*/ 80 h 181"/>
                <a:gd name="T30" fmla="*/ 84 w 102"/>
                <a:gd name="T31" fmla="*/ 77 h 181"/>
                <a:gd name="T32" fmla="*/ 90 w 102"/>
                <a:gd name="T33" fmla="*/ 76 h 181"/>
                <a:gd name="T34" fmla="*/ 94 w 102"/>
                <a:gd name="T35" fmla="*/ 74 h 181"/>
                <a:gd name="T36" fmla="*/ 96 w 102"/>
                <a:gd name="T37" fmla="*/ 73 h 181"/>
                <a:gd name="T38" fmla="*/ 101 w 102"/>
                <a:gd name="T39" fmla="*/ 73 h 181"/>
                <a:gd name="T40" fmla="*/ 1 w 102"/>
                <a:gd name="T41" fmla="*/ 180 h 181"/>
                <a:gd name="T42" fmla="*/ 98 w 102"/>
                <a:gd name="T43" fmla="*/ 130 h 181"/>
                <a:gd name="T44" fmla="*/ 72 w 102"/>
                <a:gd name="T45" fmla="*/ 127 h 181"/>
                <a:gd name="T46" fmla="*/ 69 w 102"/>
                <a:gd name="T47" fmla="*/ 128 h 181"/>
                <a:gd name="T48" fmla="*/ 68 w 102"/>
                <a:gd name="T49" fmla="*/ 129 h 181"/>
                <a:gd name="T50" fmla="*/ 66 w 102"/>
                <a:gd name="T51" fmla="*/ 128 h 181"/>
                <a:gd name="T52" fmla="*/ 70 w 102"/>
                <a:gd name="T53" fmla="*/ 126 h 181"/>
                <a:gd name="T54" fmla="*/ 74 w 102"/>
                <a:gd name="T55" fmla="*/ 125 h 181"/>
                <a:gd name="T56" fmla="*/ 101 w 102"/>
                <a:gd name="T57" fmla="*/ 119 h 181"/>
                <a:gd name="T58" fmla="*/ 58 w 102"/>
                <a:gd name="T59" fmla="*/ 116 h 181"/>
                <a:gd name="T60" fmla="*/ 89 w 102"/>
                <a:gd name="T61" fmla="*/ 107 h 181"/>
                <a:gd name="T62" fmla="*/ 88 w 102"/>
                <a:gd name="T63" fmla="*/ 108 h 181"/>
                <a:gd name="T64" fmla="*/ 91 w 102"/>
                <a:gd name="T65" fmla="*/ 104 h 181"/>
                <a:gd name="T66" fmla="*/ 79 w 102"/>
                <a:gd name="T67" fmla="*/ 100 h 181"/>
                <a:gd name="T68" fmla="*/ 84 w 102"/>
                <a:gd name="T69" fmla="*/ 100 h 181"/>
                <a:gd name="T70" fmla="*/ 70 w 102"/>
                <a:gd name="T71" fmla="*/ 97 h 181"/>
                <a:gd name="T72" fmla="*/ 74 w 102"/>
                <a:gd name="T73" fmla="*/ 99 h 181"/>
                <a:gd name="T74" fmla="*/ 76 w 102"/>
                <a:gd name="T75" fmla="*/ 104 h 181"/>
                <a:gd name="T76" fmla="*/ 77 w 102"/>
                <a:gd name="T77" fmla="*/ 108 h 181"/>
                <a:gd name="T78" fmla="*/ 76 w 102"/>
                <a:gd name="T79" fmla="*/ 110 h 181"/>
                <a:gd name="T80" fmla="*/ 72 w 102"/>
                <a:gd name="T81" fmla="*/ 110 h 181"/>
                <a:gd name="T82" fmla="*/ 68 w 102"/>
                <a:gd name="T83" fmla="*/ 112 h 181"/>
                <a:gd name="T84" fmla="*/ 58 w 102"/>
                <a:gd name="T85" fmla="*/ 110 h 181"/>
                <a:gd name="T86" fmla="*/ 52 w 102"/>
                <a:gd name="T87" fmla="*/ 109 h 181"/>
                <a:gd name="T88" fmla="*/ 53 w 102"/>
                <a:gd name="T89" fmla="*/ 104 h 181"/>
                <a:gd name="T90" fmla="*/ 55 w 102"/>
                <a:gd name="T91" fmla="*/ 100 h 181"/>
                <a:gd name="T92" fmla="*/ 58 w 102"/>
                <a:gd name="T93" fmla="*/ 96 h 181"/>
                <a:gd name="T94" fmla="*/ 61 w 102"/>
                <a:gd name="T95" fmla="*/ 96 h 181"/>
                <a:gd name="T96" fmla="*/ 68 w 102"/>
                <a:gd name="T97" fmla="*/ 94 h 181"/>
                <a:gd name="T98" fmla="*/ 49 w 102"/>
                <a:gd name="T99" fmla="*/ 94 h 181"/>
                <a:gd name="T100" fmla="*/ 91 w 102"/>
                <a:gd name="T101" fmla="*/ 94 h 181"/>
                <a:gd name="T102" fmla="*/ 51 w 102"/>
                <a:gd name="T103" fmla="*/ 89 h 181"/>
                <a:gd name="T104" fmla="*/ 53 w 102"/>
                <a:gd name="T105" fmla="*/ 86 h 181"/>
                <a:gd name="T106" fmla="*/ 70 w 102"/>
                <a:gd name="T107" fmla="*/ 83 h 181"/>
                <a:gd name="T108" fmla="*/ 57 w 102"/>
                <a:gd name="T109" fmla="*/ 82 h 181"/>
                <a:gd name="T110" fmla="*/ 100 w 102"/>
                <a:gd name="T111" fmla="*/ 82 h 181"/>
                <a:gd name="T112" fmla="*/ 76 w 102"/>
                <a:gd name="T113" fmla="*/ 81 h 181"/>
                <a:gd name="T114" fmla="*/ 49 w 102"/>
                <a:gd name="T115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" h="181">
                  <a:moveTo>
                    <a:pt x="102" y="87"/>
                  </a:moveTo>
                  <a:lnTo>
                    <a:pt x="101" y="88"/>
                  </a:lnTo>
                  <a:lnTo>
                    <a:pt x="101" y="87"/>
                  </a:lnTo>
                  <a:lnTo>
                    <a:pt x="101" y="86"/>
                  </a:lnTo>
                  <a:lnTo>
                    <a:pt x="102" y="84"/>
                  </a:lnTo>
                  <a:lnTo>
                    <a:pt x="102" y="83"/>
                  </a:lnTo>
                  <a:lnTo>
                    <a:pt x="102" y="87"/>
                  </a:lnTo>
                  <a:close/>
                  <a:moveTo>
                    <a:pt x="102" y="80"/>
                  </a:moveTo>
                  <a:lnTo>
                    <a:pt x="102" y="78"/>
                  </a:lnTo>
                  <a:lnTo>
                    <a:pt x="102" y="80"/>
                  </a:lnTo>
                  <a:close/>
                  <a:moveTo>
                    <a:pt x="102" y="71"/>
                  </a:moveTo>
                  <a:lnTo>
                    <a:pt x="101" y="73"/>
                  </a:lnTo>
                  <a:lnTo>
                    <a:pt x="100" y="74"/>
                  </a:lnTo>
                  <a:lnTo>
                    <a:pt x="100" y="75"/>
                  </a:lnTo>
                  <a:lnTo>
                    <a:pt x="98" y="76"/>
                  </a:lnTo>
                  <a:lnTo>
                    <a:pt x="97" y="77"/>
                  </a:lnTo>
                  <a:lnTo>
                    <a:pt x="96" y="78"/>
                  </a:lnTo>
                  <a:lnTo>
                    <a:pt x="95" y="80"/>
                  </a:lnTo>
                  <a:lnTo>
                    <a:pt x="94" y="80"/>
                  </a:lnTo>
                  <a:lnTo>
                    <a:pt x="94" y="81"/>
                  </a:lnTo>
                  <a:lnTo>
                    <a:pt x="94" y="82"/>
                  </a:lnTo>
                  <a:lnTo>
                    <a:pt x="92" y="82"/>
                  </a:lnTo>
                  <a:lnTo>
                    <a:pt x="92" y="82"/>
                  </a:lnTo>
                  <a:lnTo>
                    <a:pt x="94" y="82"/>
                  </a:lnTo>
                  <a:lnTo>
                    <a:pt x="95" y="82"/>
                  </a:lnTo>
                  <a:lnTo>
                    <a:pt x="95" y="82"/>
                  </a:lnTo>
                  <a:lnTo>
                    <a:pt x="96" y="82"/>
                  </a:lnTo>
                  <a:lnTo>
                    <a:pt x="96" y="81"/>
                  </a:lnTo>
                  <a:lnTo>
                    <a:pt x="97" y="81"/>
                  </a:lnTo>
                  <a:lnTo>
                    <a:pt x="97" y="80"/>
                  </a:lnTo>
                  <a:lnTo>
                    <a:pt x="98" y="80"/>
                  </a:lnTo>
                  <a:lnTo>
                    <a:pt x="100" y="78"/>
                  </a:lnTo>
                  <a:lnTo>
                    <a:pt x="101" y="78"/>
                  </a:lnTo>
                  <a:lnTo>
                    <a:pt x="101" y="77"/>
                  </a:lnTo>
                  <a:lnTo>
                    <a:pt x="101" y="78"/>
                  </a:lnTo>
                  <a:lnTo>
                    <a:pt x="102" y="78"/>
                  </a:lnTo>
                  <a:lnTo>
                    <a:pt x="101" y="78"/>
                  </a:lnTo>
                  <a:lnTo>
                    <a:pt x="101" y="80"/>
                  </a:lnTo>
                  <a:lnTo>
                    <a:pt x="101" y="81"/>
                  </a:lnTo>
                  <a:lnTo>
                    <a:pt x="100" y="81"/>
                  </a:lnTo>
                  <a:lnTo>
                    <a:pt x="101" y="81"/>
                  </a:lnTo>
                  <a:lnTo>
                    <a:pt x="100" y="81"/>
                  </a:lnTo>
                  <a:lnTo>
                    <a:pt x="100" y="82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2" y="82"/>
                  </a:lnTo>
                  <a:lnTo>
                    <a:pt x="101" y="82"/>
                  </a:lnTo>
                  <a:lnTo>
                    <a:pt x="100" y="83"/>
                  </a:lnTo>
                  <a:lnTo>
                    <a:pt x="100" y="82"/>
                  </a:lnTo>
                  <a:lnTo>
                    <a:pt x="98" y="82"/>
                  </a:lnTo>
                  <a:lnTo>
                    <a:pt x="97" y="82"/>
                  </a:lnTo>
                  <a:lnTo>
                    <a:pt x="96" y="82"/>
                  </a:lnTo>
                  <a:lnTo>
                    <a:pt x="95" y="82"/>
                  </a:lnTo>
                  <a:lnTo>
                    <a:pt x="95" y="83"/>
                  </a:lnTo>
                  <a:lnTo>
                    <a:pt x="94" y="83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90" y="83"/>
                  </a:lnTo>
                  <a:lnTo>
                    <a:pt x="89" y="83"/>
                  </a:lnTo>
                  <a:lnTo>
                    <a:pt x="89" y="82"/>
                  </a:lnTo>
                  <a:lnTo>
                    <a:pt x="90" y="82"/>
                  </a:lnTo>
                  <a:lnTo>
                    <a:pt x="89" y="82"/>
                  </a:lnTo>
                  <a:lnTo>
                    <a:pt x="89" y="82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5" y="83"/>
                  </a:lnTo>
                  <a:lnTo>
                    <a:pt x="85" y="83"/>
                  </a:lnTo>
                  <a:lnTo>
                    <a:pt x="84" y="86"/>
                  </a:lnTo>
                  <a:lnTo>
                    <a:pt x="85" y="84"/>
                  </a:lnTo>
                  <a:lnTo>
                    <a:pt x="85" y="86"/>
                  </a:lnTo>
                  <a:lnTo>
                    <a:pt x="84" y="86"/>
                  </a:lnTo>
                  <a:lnTo>
                    <a:pt x="83" y="86"/>
                  </a:lnTo>
                  <a:lnTo>
                    <a:pt x="83" y="84"/>
                  </a:lnTo>
                  <a:lnTo>
                    <a:pt x="82" y="84"/>
                  </a:lnTo>
                  <a:lnTo>
                    <a:pt x="81" y="86"/>
                  </a:lnTo>
                  <a:lnTo>
                    <a:pt x="81" y="87"/>
                  </a:lnTo>
                  <a:lnTo>
                    <a:pt x="79" y="87"/>
                  </a:lnTo>
                  <a:lnTo>
                    <a:pt x="81" y="87"/>
                  </a:lnTo>
                  <a:lnTo>
                    <a:pt x="79" y="88"/>
                  </a:lnTo>
                  <a:lnTo>
                    <a:pt x="78" y="88"/>
                  </a:lnTo>
                  <a:lnTo>
                    <a:pt x="78" y="87"/>
                  </a:lnTo>
                  <a:lnTo>
                    <a:pt x="77" y="86"/>
                  </a:lnTo>
                  <a:lnTo>
                    <a:pt x="77" y="84"/>
                  </a:lnTo>
                  <a:lnTo>
                    <a:pt x="77" y="83"/>
                  </a:lnTo>
                  <a:lnTo>
                    <a:pt x="76" y="83"/>
                  </a:lnTo>
                  <a:lnTo>
                    <a:pt x="75" y="83"/>
                  </a:lnTo>
                  <a:lnTo>
                    <a:pt x="74" y="83"/>
                  </a:lnTo>
                  <a:lnTo>
                    <a:pt x="75" y="83"/>
                  </a:lnTo>
                  <a:lnTo>
                    <a:pt x="74" y="83"/>
                  </a:lnTo>
                  <a:lnTo>
                    <a:pt x="74" y="82"/>
                  </a:lnTo>
                  <a:lnTo>
                    <a:pt x="75" y="82"/>
                  </a:lnTo>
                  <a:lnTo>
                    <a:pt x="75" y="82"/>
                  </a:lnTo>
                  <a:lnTo>
                    <a:pt x="75" y="82"/>
                  </a:lnTo>
                  <a:lnTo>
                    <a:pt x="76" y="82"/>
                  </a:lnTo>
                  <a:lnTo>
                    <a:pt x="76" y="81"/>
                  </a:lnTo>
                  <a:lnTo>
                    <a:pt x="76" y="82"/>
                  </a:lnTo>
                  <a:lnTo>
                    <a:pt x="75" y="81"/>
                  </a:lnTo>
                  <a:lnTo>
                    <a:pt x="76" y="81"/>
                  </a:lnTo>
                  <a:lnTo>
                    <a:pt x="77" y="81"/>
                  </a:lnTo>
                  <a:lnTo>
                    <a:pt x="78" y="82"/>
                  </a:lnTo>
                  <a:lnTo>
                    <a:pt x="78" y="81"/>
                  </a:lnTo>
                  <a:lnTo>
                    <a:pt x="79" y="81"/>
                  </a:lnTo>
                  <a:lnTo>
                    <a:pt x="81" y="81"/>
                  </a:lnTo>
                  <a:lnTo>
                    <a:pt x="81" y="80"/>
                  </a:lnTo>
                  <a:lnTo>
                    <a:pt x="82" y="80"/>
                  </a:lnTo>
                  <a:lnTo>
                    <a:pt x="82" y="78"/>
                  </a:lnTo>
                  <a:lnTo>
                    <a:pt x="83" y="78"/>
                  </a:lnTo>
                  <a:lnTo>
                    <a:pt x="83" y="77"/>
                  </a:lnTo>
                  <a:lnTo>
                    <a:pt x="83" y="78"/>
                  </a:lnTo>
                  <a:lnTo>
                    <a:pt x="83" y="77"/>
                  </a:lnTo>
                  <a:lnTo>
                    <a:pt x="84" y="77"/>
                  </a:lnTo>
                  <a:lnTo>
                    <a:pt x="85" y="77"/>
                  </a:lnTo>
                  <a:lnTo>
                    <a:pt x="85" y="77"/>
                  </a:lnTo>
                  <a:lnTo>
                    <a:pt x="87" y="77"/>
                  </a:lnTo>
                  <a:lnTo>
                    <a:pt x="87" y="76"/>
                  </a:lnTo>
                  <a:lnTo>
                    <a:pt x="88" y="76"/>
                  </a:lnTo>
                  <a:lnTo>
                    <a:pt x="89" y="76"/>
                  </a:lnTo>
                  <a:lnTo>
                    <a:pt x="90" y="76"/>
                  </a:lnTo>
                  <a:lnTo>
                    <a:pt x="91" y="76"/>
                  </a:lnTo>
                  <a:lnTo>
                    <a:pt x="90" y="76"/>
                  </a:lnTo>
                  <a:lnTo>
                    <a:pt x="90" y="75"/>
                  </a:lnTo>
                  <a:lnTo>
                    <a:pt x="91" y="75"/>
                  </a:lnTo>
                  <a:lnTo>
                    <a:pt x="92" y="75"/>
                  </a:lnTo>
                  <a:lnTo>
                    <a:pt x="92" y="74"/>
                  </a:lnTo>
                  <a:lnTo>
                    <a:pt x="94" y="74"/>
                  </a:lnTo>
                  <a:lnTo>
                    <a:pt x="92" y="74"/>
                  </a:lnTo>
                  <a:lnTo>
                    <a:pt x="94" y="74"/>
                  </a:lnTo>
                  <a:lnTo>
                    <a:pt x="94" y="73"/>
                  </a:lnTo>
                  <a:lnTo>
                    <a:pt x="94" y="74"/>
                  </a:lnTo>
                  <a:lnTo>
                    <a:pt x="95" y="74"/>
                  </a:lnTo>
                  <a:lnTo>
                    <a:pt x="95" y="73"/>
                  </a:lnTo>
                  <a:lnTo>
                    <a:pt x="96" y="73"/>
                  </a:lnTo>
                  <a:lnTo>
                    <a:pt x="97" y="73"/>
                  </a:lnTo>
                  <a:lnTo>
                    <a:pt x="97" y="71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1" y="73"/>
                  </a:lnTo>
                  <a:lnTo>
                    <a:pt x="101" y="71"/>
                  </a:lnTo>
                  <a:lnTo>
                    <a:pt x="102" y="71"/>
                  </a:lnTo>
                  <a:close/>
                  <a:moveTo>
                    <a:pt x="1" y="180"/>
                  </a:moveTo>
                  <a:lnTo>
                    <a:pt x="1" y="181"/>
                  </a:lnTo>
                  <a:lnTo>
                    <a:pt x="1" y="180"/>
                  </a:lnTo>
                  <a:lnTo>
                    <a:pt x="0" y="180"/>
                  </a:lnTo>
                  <a:lnTo>
                    <a:pt x="1" y="180"/>
                  </a:lnTo>
                  <a:close/>
                  <a:moveTo>
                    <a:pt x="98" y="130"/>
                  </a:moveTo>
                  <a:lnTo>
                    <a:pt x="97" y="130"/>
                  </a:lnTo>
                  <a:lnTo>
                    <a:pt x="98" y="130"/>
                  </a:lnTo>
                  <a:lnTo>
                    <a:pt x="97" y="130"/>
                  </a:lnTo>
                  <a:lnTo>
                    <a:pt x="97" y="129"/>
                  </a:lnTo>
                  <a:lnTo>
                    <a:pt x="98" y="129"/>
                  </a:lnTo>
                  <a:lnTo>
                    <a:pt x="98" y="130"/>
                  </a:lnTo>
                  <a:close/>
                  <a:moveTo>
                    <a:pt x="72" y="126"/>
                  </a:moveTo>
                  <a:lnTo>
                    <a:pt x="74" y="126"/>
                  </a:lnTo>
                  <a:lnTo>
                    <a:pt x="75" y="127"/>
                  </a:lnTo>
                  <a:lnTo>
                    <a:pt x="74" y="127"/>
                  </a:lnTo>
                  <a:lnTo>
                    <a:pt x="74" y="128"/>
                  </a:lnTo>
                  <a:lnTo>
                    <a:pt x="74" y="127"/>
                  </a:lnTo>
                  <a:lnTo>
                    <a:pt x="72" y="127"/>
                  </a:lnTo>
                  <a:lnTo>
                    <a:pt x="72" y="128"/>
                  </a:lnTo>
                  <a:lnTo>
                    <a:pt x="71" y="128"/>
                  </a:lnTo>
                  <a:lnTo>
                    <a:pt x="71" y="127"/>
                  </a:lnTo>
                  <a:lnTo>
                    <a:pt x="71" y="128"/>
                  </a:lnTo>
                  <a:lnTo>
                    <a:pt x="71" y="127"/>
                  </a:lnTo>
                  <a:lnTo>
                    <a:pt x="70" y="127"/>
                  </a:lnTo>
                  <a:lnTo>
                    <a:pt x="69" y="128"/>
                  </a:lnTo>
                  <a:lnTo>
                    <a:pt x="69" y="129"/>
                  </a:lnTo>
                  <a:lnTo>
                    <a:pt x="68" y="128"/>
                  </a:lnTo>
                  <a:lnTo>
                    <a:pt x="68" y="129"/>
                  </a:lnTo>
                  <a:lnTo>
                    <a:pt x="69" y="129"/>
                  </a:lnTo>
                  <a:lnTo>
                    <a:pt x="69" y="130"/>
                  </a:lnTo>
                  <a:lnTo>
                    <a:pt x="68" y="130"/>
                  </a:lnTo>
                  <a:lnTo>
                    <a:pt x="68" y="129"/>
                  </a:lnTo>
                  <a:lnTo>
                    <a:pt x="66" y="130"/>
                  </a:lnTo>
                  <a:lnTo>
                    <a:pt x="65" y="130"/>
                  </a:lnTo>
                  <a:lnTo>
                    <a:pt x="64" y="130"/>
                  </a:lnTo>
                  <a:lnTo>
                    <a:pt x="64" y="129"/>
                  </a:lnTo>
                  <a:lnTo>
                    <a:pt x="65" y="129"/>
                  </a:lnTo>
                  <a:lnTo>
                    <a:pt x="65" y="128"/>
                  </a:lnTo>
                  <a:lnTo>
                    <a:pt x="66" y="128"/>
                  </a:lnTo>
                  <a:lnTo>
                    <a:pt x="68" y="128"/>
                  </a:lnTo>
                  <a:lnTo>
                    <a:pt x="68" y="127"/>
                  </a:lnTo>
                  <a:lnTo>
                    <a:pt x="69" y="127"/>
                  </a:lnTo>
                  <a:lnTo>
                    <a:pt x="69" y="126"/>
                  </a:lnTo>
                  <a:lnTo>
                    <a:pt x="70" y="126"/>
                  </a:lnTo>
                  <a:lnTo>
                    <a:pt x="70" y="127"/>
                  </a:lnTo>
                  <a:lnTo>
                    <a:pt x="70" y="126"/>
                  </a:lnTo>
                  <a:lnTo>
                    <a:pt x="71" y="126"/>
                  </a:lnTo>
                  <a:lnTo>
                    <a:pt x="72" y="126"/>
                  </a:lnTo>
                  <a:close/>
                  <a:moveTo>
                    <a:pt x="75" y="125"/>
                  </a:moveTo>
                  <a:lnTo>
                    <a:pt x="75" y="126"/>
                  </a:lnTo>
                  <a:lnTo>
                    <a:pt x="75" y="125"/>
                  </a:lnTo>
                  <a:lnTo>
                    <a:pt x="75" y="126"/>
                  </a:lnTo>
                  <a:lnTo>
                    <a:pt x="74" y="125"/>
                  </a:lnTo>
                  <a:lnTo>
                    <a:pt x="75" y="125"/>
                  </a:lnTo>
                  <a:close/>
                  <a:moveTo>
                    <a:pt x="101" y="119"/>
                  </a:moveTo>
                  <a:lnTo>
                    <a:pt x="101" y="120"/>
                  </a:lnTo>
                  <a:lnTo>
                    <a:pt x="100" y="120"/>
                  </a:lnTo>
                  <a:lnTo>
                    <a:pt x="100" y="119"/>
                  </a:lnTo>
                  <a:lnTo>
                    <a:pt x="101" y="117"/>
                  </a:lnTo>
                  <a:lnTo>
                    <a:pt x="101" y="119"/>
                  </a:lnTo>
                  <a:lnTo>
                    <a:pt x="102" y="119"/>
                  </a:lnTo>
                  <a:lnTo>
                    <a:pt x="101" y="119"/>
                  </a:lnTo>
                  <a:close/>
                  <a:moveTo>
                    <a:pt x="58" y="117"/>
                  </a:moveTo>
                  <a:lnTo>
                    <a:pt x="58" y="119"/>
                  </a:lnTo>
                  <a:lnTo>
                    <a:pt x="57" y="117"/>
                  </a:lnTo>
                  <a:lnTo>
                    <a:pt x="57" y="116"/>
                  </a:lnTo>
                  <a:lnTo>
                    <a:pt x="58" y="116"/>
                  </a:lnTo>
                  <a:lnTo>
                    <a:pt x="58" y="117"/>
                  </a:lnTo>
                  <a:close/>
                  <a:moveTo>
                    <a:pt x="68" y="115"/>
                  </a:moveTo>
                  <a:lnTo>
                    <a:pt x="66" y="115"/>
                  </a:lnTo>
                  <a:lnTo>
                    <a:pt x="66" y="114"/>
                  </a:lnTo>
                  <a:lnTo>
                    <a:pt x="68" y="114"/>
                  </a:lnTo>
                  <a:lnTo>
                    <a:pt x="68" y="115"/>
                  </a:lnTo>
                  <a:close/>
                  <a:moveTo>
                    <a:pt x="89" y="107"/>
                  </a:moveTo>
                  <a:lnTo>
                    <a:pt x="89" y="108"/>
                  </a:lnTo>
                  <a:lnTo>
                    <a:pt x="90" y="108"/>
                  </a:lnTo>
                  <a:lnTo>
                    <a:pt x="90" y="109"/>
                  </a:lnTo>
                  <a:lnTo>
                    <a:pt x="90" y="110"/>
                  </a:lnTo>
                  <a:lnTo>
                    <a:pt x="89" y="110"/>
                  </a:lnTo>
                  <a:lnTo>
                    <a:pt x="89" y="109"/>
                  </a:lnTo>
                  <a:lnTo>
                    <a:pt x="88" y="108"/>
                  </a:lnTo>
                  <a:lnTo>
                    <a:pt x="88" y="107"/>
                  </a:lnTo>
                  <a:lnTo>
                    <a:pt x="89" y="107"/>
                  </a:lnTo>
                  <a:close/>
                  <a:moveTo>
                    <a:pt x="91" y="104"/>
                  </a:moveTo>
                  <a:lnTo>
                    <a:pt x="90" y="104"/>
                  </a:lnTo>
                  <a:lnTo>
                    <a:pt x="90" y="103"/>
                  </a:lnTo>
                  <a:lnTo>
                    <a:pt x="91" y="103"/>
                  </a:lnTo>
                  <a:lnTo>
                    <a:pt x="91" y="104"/>
                  </a:lnTo>
                  <a:close/>
                  <a:moveTo>
                    <a:pt x="79" y="103"/>
                  </a:moveTo>
                  <a:lnTo>
                    <a:pt x="78" y="102"/>
                  </a:lnTo>
                  <a:lnTo>
                    <a:pt x="79" y="102"/>
                  </a:lnTo>
                  <a:lnTo>
                    <a:pt x="79" y="103"/>
                  </a:lnTo>
                  <a:close/>
                  <a:moveTo>
                    <a:pt x="79" y="102"/>
                  </a:moveTo>
                  <a:lnTo>
                    <a:pt x="79" y="101"/>
                  </a:lnTo>
                  <a:lnTo>
                    <a:pt x="79" y="100"/>
                  </a:lnTo>
                  <a:lnTo>
                    <a:pt x="81" y="100"/>
                  </a:lnTo>
                  <a:lnTo>
                    <a:pt x="81" y="101"/>
                  </a:lnTo>
                  <a:lnTo>
                    <a:pt x="81" y="102"/>
                  </a:lnTo>
                  <a:lnTo>
                    <a:pt x="79" y="102"/>
                  </a:lnTo>
                  <a:close/>
                  <a:moveTo>
                    <a:pt x="85" y="101"/>
                  </a:moveTo>
                  <a:lnTo>
                    <a:pt x="84" y="101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5" y="101"/>
                  </a:lnTo>
                  <a:close/>
                  <a:moveTo>
                    <a:pt x="70" y="95"/>
                  </a:moveTo>
                  <a:lnTo>
                    <a:pt x="70" y="96"/>
                  </a:lnTo>
                  <a:lnTo>
                    <a:pt x="69" y="96"/>
                  </a:lnTo>
                  <a:lnTo>
                    <a:pt x="70" y="96"/>
                  </a:lnTo>
                  <a:lnTo>
                    <a:pt x="70" y="97"/>
                  </a:lnTo>
                  <a:lnTo>
                    <a:pt x="69" y="97"/>
                  </a:lnTo>
                  <a:lnTo>
                    <a:pt x="70" y="97"/>
                  </a:lnTo>
                  <a:lnTo>
                    <a:pt x="70" y="96"/>
                  </a:lnTo>
                  <a:lnTo>
                    <a:pt x="71" y="96"/>
                  </a:lnTo>
                  <a:lnTo>
                    <a:pt x="72" y="97"/>
                  </a:lnTo>
                  <a:lnTo>
                    <a:pt x="72" y="99"/>
                  </a:lnTo>
                  <a:lnTo>
                    <a:pt x="74" y="99"/>
                  </a:lnTo>
                  <a:lnTo>
                    <a:pt x="75" y="99"/>
                  </a:lnTo>
                  <a:lnTo>
                    <a:pt x="75" y="100"/>
                  </a:lnTo>
                  <a:lnTo>
                    <a:pt x="76" y="100"/>
                  </a:lnTo>
                  <a:lnTo>
                    <a:pt x="76" y="101"/>
                  </a:lnTo>
                  <a:lnTo>
                    <a:pt x="76" y="102"/>
                  </a:lnTo>
                  <a:lnTo>
                    <a:pt x="76" y="103"/>
                  </a:lnTo>
                  <a:lnTo>
                    <a:pt x="76" y="104"/>
                  </a:lnTo>
                  <a:lnTo>
                    <a:pt x="77" y="104"/>
                  </a:lnTo>
                  <a:lnTo>
                    <a:pt x="77" y="106"/>
                  </a:lnTo>
                  <a:lnTo>
                    <a:pt x="77" y="104"/>
                  </a:lnTo>
                  <a:lnTo>
                    <a:pt x="77" y="106"/>
                  </a:lnTo>
                  <a:lnTo>
                    <a:pt x="76" y="106"/>
                  </a:lnTo>
                  <a:lnTo>
                    <a:pt x="77" y="107"/>
                  </a:lnTo>
                  <a:lnTo>
                    <a:pt x="77" y="108"/>
                  </a:lnTo>
                  <a:lnTo>
                    <a:pt x="78" y="108"/>
                  </a:lnTo>
                  <a:lnTo>
                    <a:pt x="78" y="109"/>
                  </a:lnTo>
                  <a:lnTo>
                    <a:pt x="77" y="109"/>
                  </a:lnTo>
                  <a:lnTo>
                    <a:pt x="77" y="110"/>
                  </a:lnTo>
                  <a:lnTo>
                    <a:pt x="76" y="110"/>
                  </a:lnTo>
                  <a:lnTo>
                    <a:pt x="75" y="110"/>
                  </a:lnTo>
                  <a:lnTo>
                    <a:pt x="76" y="110"/>
                  </a:lnTo>
                  <a:lnTo>
                    <a:pt x="76" y="109"/>
                  </a:lnTo>
                  <a:lnTo>
                    <a:pt x="75" y="109"/>
                  </a:lnTo>
                  <a:lnTo>
                    <a:pt x="75" y="110"/>
                  </a:lnTo>
                  <a:lnTo>
                    <a:pt x="74" y="110"/>
                  </a:lnTo>
                  <a:lnTo>
                    <a:pt x="72" y="110"/>
                  </a:lnTo>
                  <a:lnTo>
                    <a:pt x="72" y="109"/>
                  </a:lnTo>
                  <a:lnTo>
                    <a:pt x="72" y="110"/>
                  </a:lnTo>
                  <a:lnTo>
                    <a:pt x="71" y="110"/>
                  </a:lnTo>
                  <a:lnTo>
                    <a:pt x="72" y="110"/>
                  </a:lnTo>
                  <a:lnTo>
                    <a:pt x="71" y="110"/>
                  </a:lnTo>
                  <a:lnTo>
                    <a:pt x="70" y="110"/>
                  </a:lnTo>
                  <a:lnTo>
                    <a:pt x="70" y="110"/>
                  </a:lnTo>
                  <a:lnTo>
                    <a:pt x="69" y="110"/>
                  </a:lnTo>
                  <a:lnTo>
                    <a:pt x="68" y="112"/>
                  </a:lnTo>
                  <a:lnTo>
                    <a:pt x="66" y="112"/>
                  </a:lnTo>
                  <a:lnTo>
                    <a:pt x="65" y="112"/>
                  </a:lnTo>
                  <a:lnTo>
                    <a:pt x="64" y="112"/>
                  </a:lnTo>
                  <a:lnTo>
                    <a:pt x="63" y="112"/>
                  </a:lnTo>
                  <a:lnTo>
                    <a:pt x="62" y="112"/>
                  </a:lnTo>
                  <a:lnTo>
                    <a:pt x="61" y="112"/>
                  </a:lnTo>
                  <a:lnTo>
                    <a:pt x="58" y="110"/>
                  </a:lnTo>
                  <a:lnTo>
                    <a:pt x="57" y="110"/>
                  </a:lnTo>
                  <a:lnTo>
                    <a:pt x="57" y="110"/>
                  </a:lnTo>
                  <a:lnTo>
                    <a:pt x="57" y="110"/>
                  </a:lnTo>
                  <a:lnTo>
                    <a:pt x="56" y="110"/>
                  </a:lnTo>
                  <a:lnTo>
                    <a:pt x="55" y="110"/>
                  </a:lnTo>
                  <a:lnTo>
                    <a:pt x="53" y="110"/>
                  </a:lnTo>
                  <a:lnTo>
                    <a:pt x="52" y="109"/>
                  </a:lnTo>
                  <a:lnTo>
                    <a:pt x="52" y="108"/>
                  </a:lnTo>
                  <a:lnTo>
                    <a:pt x="51" y="108"/>
                  </a:lnTo>
                  <a:lnTo>
                    <a:pt x="51" y="107"/>
                  </a:lnTo>
                  <a:lnTo>
                    <a:pt x="51" y="106"/>
                  </a:lnTo>
                  <a:lnTo>
                    <a:pt x="51" y="104"/>
                  </a:lnTo>
                  <a:lnTo>
                    <a:pt x="52" y="104"/>
                  </a:lnTo>
                  <a:lnTo>
                    <a:pt x="53" y="104"/>
                  </a:lnTo>
                  <a:lnTo>
                    <a:pt x="53" y="103"/>
                  </a:lnTo>
                  <a:lnTo>
                    <a:pt x="53" y="102"/>
                  </a:lnTo>
                  <a:lnTo>
                    <a:pt x="55" y="103"/>
                  </a:lnTo>
                  <a:lnTo>
                    <a:pt x="55" y="102"/>
                  </a:lnTo>
                  <a:lnTo>
                    <a:pt x="55" y="101"/>
                  </a:lnTo>
                  <a:lnTo>
                    <a:pt x="53" y="101"/>
                  </a:lnTo>
                  <a:lnTo>
                    <a:pt x="55" y="100"/>
                  </a:lnTo>
                  <a:lnTo>
                    <a:pt x="56" y="100"/>
                  </a:lnTo>
                  <a:lnTo>
                    <a:pt x="56" y="99"/>
                  </a:lnTo>
                  <a:lnTo>
                    <a:pt x="56" y="97"/>
                  </a:lnTo>
                  <a:lnTo>
                    <a:pt x="57" y="97"/>
                  </a:lnTo>
                  <a:lnTo>
                    <a:pt x="57" y="97"/>
                  </a:lnTo>
                  <a:lnTo>
                    <a:pt x="57" y="96"/>
                  </a:lnTo>
                  <a:lnTo>
                    <a:pt x="58" y="96"/>
                  </a:lnTo>
                  <a:lnTo>
                    <a:pt x="58" y="97"/>
                  </a:lnTo>
                  <a:lnTo>
                    <a:pt x="58" y="96"/>
                  </a:lnTo>
                  <a:lnTo>
                    <a:pt x="59" y="96"/>
                  </a:lnTo>
                  <a:lnTo>
                    <a:pt x="61" y="95"/>
                  </a:lnTo>
                  <a:lnTo>
                    <a:pt x="62" y="95"/>
                  </a:lnTo>
                  <a:lnTo>
                    <a:pt x="62" y="96"/>
                  </a:lnTo>
                  <a:lnTo>
                    <a:pt x="61" y="96"/>
                  </a:lnTo>
                  <a:lnTo>
                    <a:pt x="62" y="96"/>
                  </a:lnTo>
                  <a:lnTo>
                    <a:pt x="62" y="95"/>
                  </a:lnTo>
                  <a:lnTo>
                    <a:pt x="63" y="95"/>
                  </a:lnTo>
                  <a:lnTo>
                    <a:pt x="64" y="95"/>
                  </a:lnTo>
                  <a:lnTo>
                    <a:pt x="65" y="95"/>
                  </a:lnTo>
                  <a:lnTo>
                    <a:pt x="66" y="95"/>
                  </a:lnTo>
                  <a:lnTo>
                    <a:pt x="68" y="94"/>
                  </a:lnTo>
                  <a:lnTo>
                    <a:pt x="69" y="94"/>
                  </a:lnTo>
                  <a:lnTo>
                    <a:pt x="70" y="94"/>
                  </a:lnTo>
                  <a:lnTo>
                    <a:pt x="70" y="95"/>
                  </a:lnTo>
                  <a:close/>
                  <a:moveTo>
                    <a:pt x="49" y="93"/>
                  </a:moveTo>
                  <a:lnTo>
                    <a:pt x="50" y="93"/>
                  </a:lnTo>
                  <a:lnTo>
                    <a:pt x="49" y="93"/>
                  </a:lnTo>
                  <a:lnTo>
                    <a:pt x="49" y="94"/>
                  </a:lnTo>
                  <a:lnTo>
                    <a:pt x="49" y="93"/>
                  </a:lnTo>
                  <a:close/>
                  <a:moveTo>
                    <a:pt x="91" y="95"/>
                  </a:moveTo>
                  <a:lnTo>
                    <a:pt x="90" y="95"/>
                  </a:lnTo>
                  <a:lnTo>
                    <a:pt x="90" y="94"/>
                  </a:lnTo>
                  <a:lnTo>
                    <a:pt x="90" y="93"/>
                  </a:lnTo>
                  <a:lnTo>
                    <a:pt x="91" y="93"/>
                  </a:lnTo>
                  <a:lnTo>
                    <a:pt x="91" y="94"/>
                  </a:lnTo>
                  <a:lnTo>
                    <a:pt x="91" y="95"/>
                  </a:lnTo>
                  <a:close/>
                  <a:moveTo>
                    <a:pt x="52" y="89"/>
                  </a:moveTo>
                  <a:lnTo>
                    <a:pt x="51" y="89"/>
                  </a:lnTo>
                  <a:lnTo>
                    <a:pt x="51" y="90"/>
                  </a:lnTo>
                  <a:lnTo>
                    <a:pt x="50" y="90"/>
                  </a:lnTo>
                  <a:lnTo>
                    <a:pt x="50" y="89"/>
                  </a:lnTo>
                  <a:lnTo>
                    <a:pt x="51" y="89"/>
                  </a:lnTo>
                  <a:lnTo>
                    <a:pt x="51" y="88"/>
                  </a:lnTo>
                  <a:lnTo>
                    <a:pt x="51" y="89"/>
                  </a:lnTo>
                  <a:lnTo>
                    <a:pt x="52" y="89"/>
                  </a:lnTo>
                  <a:lnTo>
                    <a:pt x="52" y="88"/>
                  </a:lnTo>
                  <a:lnTo>
                    <a:pt x="52" y="89"/>
                  </a:lnTo>
                  <a:close/>
                  <a:moveTo>
                    <a:pt x="55" y="86"/>
                  </a:moveTo>
                  <a:lnTo>
                    <a:pt x="53" y="86"/>
                  </a:lnTo>
                  <a:lnTo>
                    <a:pt x="55" y="84"/>
                  </a:lnTo>
                  <a:lnTo>
                    <a:pt x="55" y="86"/>
                  </a:lnTo>
                  <a:close/>
                  <a:moveTo>
                    <a:pt x="70" y="83"/>
                  </a:moveTo>
                  <a:lnTo>
                    <a:pt x="71" y="83"/>
                  </a:lnTo>
                  <a:lnTo>
                    <a:pt x="71" y="84"/>
                  </a:lnTo>
                  <a:lnTo>
                    <a:pt x="70" y="84"/>
                  </a:lnTo>
                  <a:lnTo>
                    <a:pt x="70" y="83"/>
                  </a:lnTo>
                  <a:close/>
                  <a:moveTo>
                    <a:pt x="56" y="83"/>
                  </a:moveTo>
                  <a:lnTo>
                    <a:pt x="56" y="84"/>
                  </a:lnTo>
                  <a:lnTo>
                    <a:pt x="55" y="84"/>
                  </a:lnTo>
                  <a:lnTo>
                    <a:pt x="55" y="83"/>
                  </a:lnTo>
                  <a:lnTo>
                    <a:pt x="56" y="83"/>
                  </a:lnTo>
                  <a:lnTo>
                    <a:pt x="56" y="82"/>
                  </a:lnTo>
                  <a:lnTo>
                    <a:pt x="57" y="82"/>
                  </a:lnTo>
                  <a:lnTo>
                    <a:pt x="57" y="82"/>
                  </a:lnTo>
                  <a:lnTo>
                    <a:pt x="57" y="82"/>
                  </a:lnTo>
                  <a:lnTo>
                    <a:pt x="57" y="82"/>
                  </a:lnTo>
                  <a:lnTo>
                    <a:pt x="57" y="82"/>
                  </a:lnTo>
                  <a:lnTo>
                    <a:pt x="56" y="83"/>
                  </a:lnTo>
                  <a:close/>
                  <a:moveTo>
                    <a:pt x="101" y="82"/>
                  </a:moveTo>
                  <a:lnTo>
                    <a:pt x="100" y="82"/>
                  </a:lnTo>
                  <a:lnTo>
                    <a:pt x="101" y="82"/>
                  </a:lnTo>
                  <a:lnTo>
                    <a:pt x="101" y="81"/>
                  </a:lnTo>
                  <a:lnTo>
                    <a:pt x="102" y="81"/>
                  </a:lnTo>
                  <a:lnTo>
                    <a:pt x="101" y="81"/>
                  </a:lnTo>
                  <a:lnTo>
                    <a:pt x="101" y="82"/>
                  </a:lnTo>
                  <a:close/>
                  <a:moveTo>
                    <a:pt x="77" y="80"/>
                  </a:moveTo>
                  <a:lnTo>
                    <a:pt x="76" y="81"/>
                  </a:lnTo>
                  <a:lnTo>
                    <a:pt x="76" y="80"/>
                  </a:lnTo>
                  <a:lnTo>
                    <a:pt x="77" y="80"/>
                  </a:lnTo>
                  <a:close/>
                  <a:moveTo>
                    <a:pt x="90" y="75"/>
                  </a:moveTo>
                  <a:lnTo>
                    <a:pt x="89" y="75"/>
                  </a:lnTo>
                  <a:lnTo>
                    <a:pt x="90" y="75"/>
                  </a:lnTo>
                  <a:close/>
                  <a:moveTo>
                    <a:pt x="48" y="0"/>
                  </a:moveTo>
                  <a:lnTo>
                    <a:pt x="49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8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37" name="Freeform 592">
              <a:extLst>
                <a:ext uri="{FF2B5EF4-FFF2-40B4-BE49-F238E27FC236}">
                  <a16:creationId xmlns:a16="http://schemas.microsoft.com/office/drawing/2014/main" id="{4744B123-3AF2-4729-8912-96CAC03C28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09631" y="4376887"/>
              <a:ext cx="358775" cy="541338"/>
            </a:xfrm>
            <a:custGeom>
              <a:avLst/>
              <a:gdLst>
                <a:gd name="T0" fmla="*/ 30 w 226"/>
                <a:gd name="T1" fmla="*/ 309 h 341"/>
                <a:gd name="T2" fmla="*/ 24 w 226"/>
                <a:gd name="T3" fmla="*/ 316 h 341"/>
                <a:gd name="T4" fmla="*/ 27 w 226"/>
                <a:gd name="T5" fmla="*/ 303 h 341"/>
                <a:gd name="T6" fmla="*/ 146 w 226"/>
                <a:gd name="T7" fmla="*/ 161 h 341"/>
                <a:gd name="T8" fmla="*/ 121 w 226"/>
                <a:gd name="T9" fmla="*/ 143 h 341"/>
                <a:gd name="T10" fmla="*/ 123 w 226"/>
                <a:gd name="T11" fmla="*/ 159 h 341"/>
                <a:gd name="T12" fmla="*/ 134 w 226"/>
                <a:gd name="T13" fmla="*/ 156 h 341"/>
                <a:gd name="T14" fmla="*/ 138 w 226"/>
                <a:gd name="T15" fmla="*/ 160 h 341"/>
                <a:gd name="T16" fmla="*/ 144 w 226"/>
                <a:gd name="T17" fmla="*/ 155 h 341"/>
                <a:gd name="T18" fmla="*/ 147 w 226"/>
                <a:gd name="T19" fmla="*/ 162 h 341"/>
                <a:gd name="T20" fmla="*/ 137 w 226"/>
                <a:gd name="T21" fmla="*/ 187 h 341"/>
                <a:gd name="T22" fmla="*/ 120 w 226"/>
                <a:gd name="T23" fmla="*/ 208 h 341"/>
                <a:gd name="T24" fmla="*/ 123 w 226"/>
                <a:gd name="T25" fmla="*/ 226 h 341"/>
                <a:gd name="T26" fmla="*/ 111 w 226"/>
                <a:gd name="T27" fmla="*/ 225 h 341"/>
                <a:gd name="T28" fmla="*/ 89 w 226"/>
                <a:gd name="T29" fmla="*/ 247 h 341"/>
                <a:gd name="T30" fmla="*/ 79 w 226"/>
                <a:gd name="T31" fmla="*/ 275 h 341"/>
                <a:gd name="T32" fmla="*/ 70 w 226"/>
                <a:gd name="T33" fmla="*/ 288 h 341"/>
                <a:gd name="T34" fmla="*/ 51 w 226"/>
                <a:gd name="T35" fmla="*/ 302 h 341"/>
                <a:gd name="T36" fmla="*/ 37 w 226"/>
                <a:gd name="T37" fmla="*/ 299 h 341"/>
                <a:gd name="T38" fmla="*/ 25 w 226"/>
                <a:gd name="T39" fmla="*/ 293 h 341"/>
                <a:gd name="T40" fmla="*/ 7 w 226"/>
                <a:gd name="T41" fmla="*/ 285 h 341"/>
                <a:gd name="T42" fmla="*/ 0 w 226"/>
                <a:gd name="T43" fmla="*/ 285 h 341"/>
                <a:gd name="T44" fmla="*/ 10 w 226"/>
                <a:gd name="T45" fmla="*/ 271 h 341"/>
                <a:gd name="T46" fmla="*/ 12 w 226"/>
                <a:gd name="T47" fmla="*/ 270 h 341"/>
                <a:gd name="T48" fmla="*/ 12 w 226"/>
                <a:gd name="T49" fmla="*/ 258 h 341"/>
                <a:gd name="T50" fmla="*/ 19 w 226"/>
                <a:gd name="T51" fmla="*/ 252 h 341"/>
                <a:gd name="T52" fmla="*/ 25 w 226"/>
                <a:gd name="T53" fmla="*/ 244 h 341"/>
                <a:gd name="T54" fmla="*/ 45 w 226"/>
                <a:gd name="T55" fmla="*/ 228 h 341"/>
                <a:gd name="T56" fmla="*/ 69 w 226"/>
                <a:gd name="T57" fmla="*/ 211 h 341"/>
                <a:gd name="T58" fmla="*/ 89 w 226"/>
                <a:gd name="T59" fmla="*/ 191 h 341"/>
                <a:gd name="T60" fmla="*/ 105 w 226"/>
                <a:gd name="T61" fmla="*/ 162 h 341"/>
                <a:gd name="T62" fmla="*/ 162 w 226"/>
                <a:gd name="T63" fmla="*/ 54 h 341"/>
                <a:gd name="T64" fmla="*/ 161 w 226"/>
                <a:gd name="T65" fmla="*/ 40 h 341"/>
                <a:gd name="T66" fmla="*/ 167 w 226"/>
                <a:gd name="T67" fmla="*/ 38 h 341"/>
                <a:gd name="T68" fmla="*/ 127 w 226"/>
                <a:gd name="T69" fmla="*/ 13 h 341"/>
                <a:gd name="T70" fmla="*/ 136 w 226"/>
                <a:gd name="T71" fmla="*/ 15 h 341"/>
                <a:gd name="T72" fmla="*/ 144 w 226"/>
                <a:gd name="T73" fmla="*/ 19 h 341"/>
                <a:gd name="T74" fmla="*/ 151 w 226"/>
                <a:gd name="T75" fmla="*/ 32 h 341"/>
                <a:gd name="T76" fmla="*/ 154 w 226"/>
                <a:gd name="T77" fmla="*/ 41 h 341"/>
                <a:gd name="T78" fmla="*/ 153 w 226"/>
                <a:gd name="T79" fmla="*/ 54 h 341"/>
                <a:gd name="T80" fmla="*/ 164 w 226"/>
                <a:gd name="T81" fmla="*/ 59 h 341"/>
                <a:gd name="T82" fmla="*/ 169 w 226"/>
                <a:gd name="T83" fmla="*/ 54 h 341"/>
                <a:gd name="T84" fmla="*/ 173 w 226"/>
                <a:gd name="T85" fmla="*/ 54 h 341"/>
                <a:gd name="T86" fmla="*/ 180 w 226"/>
                <a:gd name="T87" fmla="*/ 72 h 341"/>
                <a:gd name="T88" fmla="*/ 187 w 226"/>
                <a:gd name="T89" fmla="*/ 77 h 341"/>
                <a:gd name="T90" fmla="*/ 213 w 226"/>
                <a:gd name="T91" fmla="*/ 73 h 341"/>
                <a:gd name="T92" fmla="*/ 221 w 226"/>
                <a:gd name="T93" fmla="*/ 89 h 341"/>
                <a:gd name="T94" fmla="*/ 212 w 226"/>
                <a:gd name="T95" fmla="*/ 110 h 341"/>
                <a:gd name="T96" fmla="*/ 195 w 226"/>
                <a:gd name="T97" fmla="*/ 131 h 341"/>
                <a:gd name="T98" fmla="*/ 175 w 226"/>
                <a:gd name="T99" fmla="*/ 163 h 341"/>
                <a:gd name="T100" fmla="*/ 153 w 226"/>
                <a:gd name="T101" fmla="*/ 163 h 341"/>
                <a:gd name="T102" fmla="*/ 160 w 226"/>
                <a:gd name="T103" fmla="*/ 131 h 341"/>
                <a:gd name="T104" fmla="*/ 148 w 226"/>
                <a:gd name="T105" fmla="*/ 107 h 341"/>
                <a:gd name="T106" fmla="*/ 155 w 226"/>
                <a:gd name="T107" fmla="*/ 85 h 341"/>
                <a:gd name="T108" fmla="*/ 151 w 226"/>
                <a:gd name="T109" fmla="*/ 64 h 341"/>
                <a:gd name="T110" fmla="*/ 150 w 226"/>
                <a:gd name="T111" fmla="*/ 58 h 341"/>
                <a:gd name="T112" fmla="*/ 149 w 226"/>
                <a:gd name="T113" fmla="*/ 49 h 341"/>
                <a:gd name="T114" fmla="*/ 147 w 226"/>
                <a:gd name="T115" fmla="*/ 40 h 341"/>
                <a:gd name="T116" fmla="*/ 140 w 226"/>
                <a:gd name="T117" fmla="*/ 33 h 341"/>
                <a:gd name="T118" fmla="*/ 130 w 226"/>
                <a:gd name="T119" fmla="*/ 24 h 341"/>
                <a:gd name="T120" fmla="*/ 125 w 226"/>
                <a:gd name="T121" fmla="*/ 19 h 341"/>
                <a:gd name="T122" fmla="*/ 123 w 226"/>
                <a:gd name="T123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6" h="341">
                  <a:moveTo>
                    <a:pt x="4" y="340"/>
                  </a:moveTo>
                  <a:lnTo>
                    <a:pt x="4" y="341"/>
                  </a:lnTo>
                  <a:lnTo>
                    <a:pt x="2" y="341"/>
                  </a:lnTo>
                  <a:lnTo>
                    <a:pt x="2" y="340"/>
                  </a:lnTo>
                  <a:lnTo>
                    <a:pt x="2" y="341"/>
                  </a:lnTo>
                  <a:lnTo>
                    <a:pt x="2" y="340"/>
                  </a:lnTo>
                  <a:lnTo>
                    <a:pt x="4" y="338"/>
                  </a:lnTo>
                  <a:lnTo>
                    <a:pt x="4" y="340"/>
                  </a:lnTo>
                  <a:lnTo>
                    <a:pt x="2" y="340"/>
                  </a:lnTo>
                  <a:lnTo>
                    <a:pt x="4" y="340"/>
                  </a:lnTo>
                  <a:close/>
                  <a:moveTo>
                    <a:pt x="18" y="317"/>
                  </a:moveTo>
                  <a:lnTo>
                    <a:pt x="18" y="316"/>
                  </a:lnTo>
                  <a:lnTo>
                    <a:pt x="19" y="317"/>
                  </a:lnTo>
                  <a:lnTo>
                    <a:pt x="18" y="317"/>
                  </a:lnTo>
                  <a:close/>
                  <a:moveTo>
                    <a:pt x="23" y="305"/>
                  </a:moveTo>
                  <a:lnTo>
                    <a:pt x="23" y="304"/>
                  </a:lnTo>
                  <a:lnTo>
                    <a:pt x="23" y="305"/>
                  </a:lnTo>
                  <a:close/>
                  <a:moveTo>
                    <a:pt x="38" y="305"/>
                  </a:moveTo>
                  <a:lnTo>
                    <a:pt x="38" y="304"/>
                  </a:lnTo>
                  <a:lnTo>
                    <a:pt x="39" y="304"/>
                  </a:lnTo>
                  <a:lnTo>
                    <a:pt x="39" y="305"/>
                  </a:lnTo>
                  <a:lnTo>
                    <a:pt x="38" y="305"/>
                  </a:lnTo>
                  <a:close/>
                  <a:moveTo>
                    <a:pt x="28" y="303"/>
                  </a:moveTo>
                  <a:lnTo>
                    <a:pt x="28" y="304"/>
                  </a:lnTo>
                  <a:lnTo>
                    <a:pt x="31" y="306"/>
                  </a:lnTo>
                  <a:lnTo>
                    <a:pt x="31" y="308"/>
                  </a:lnTo>
                  <a:lnTo>
                    <a:pt x="32" y="308"/>
                  </a:lnTo>
                  <a:lnTo>
                    <a:pt x="32" y="309"/>
                  </a:lnTo>
                  <a:lnTo>
                    <a:pt x="30" y="309"/>
                  </a:lnTo>
                  <a:lnTo>
                    <a:pt x="28" y="309"/>
                  </a:lnTo>
                  <a:lnTo>
                    <a:pt x="28" y="311"/>
                  </a:lnTo>
                  <a:lnTo>
                    <a:pt x="30" y="310"/>
                  </a:lnTo>
                  <a:lnTo>
                    <a:pt x="31" y="310"/>
                  </a:lnTo>
                  <a:lnTo>
                    <a:pt x="32" y="310"/>
                  </a:lnTo>
                  <a:lnTo>
                    <a:pt x="31" y="311"/>
                  </a:lnTo>
                  <a:lnTo>
                    <a:pt x="32" y="311"/>
                  </a:lnTo>
                  <a:lnTo>
                    <a:pt x="33" y="311"/>
                  </a:lnTo>
                  <a:lnTo>
                    <a:pt x="33" y="312"/>
                  </a:lnTo>
                  <a:lnTo>
                    <a:pt x="32" y="312"/>
                  </a:lnTo>
                  <a:lnTo>
                    <a:pt x="33" y="314"/>
                  </a:lnTo>
                  <a:lnTo>
                    <a:pt x="32" y="314"/>
                  </a:lnTo>
                  <a:lnTo>
                    <a:pt x="32" y="314"/>
                  </a:lnTo>
                  <a:lnTo>
                    <a:pt x="31" y="314"/>
                  </a:lnTo>
                  <a:lnTo>
                    <a:pt x="32" y="314"/>
                  </a:lnTo>
                  <a:lnTo>
                    <a:pt x="30" y="314"/>
                  </a:lnTo>
                  <a:lnTo>
                    <a:pt x="28" y="314"/>
                  </a:lnTo>
                  <a:lnTo>
                    <a:pt x="27" y="315"/>
                  </a:lnTo>
                  <a:lnTo>
                    <a:pt x="27" y="316"/>
                  </a:lnTo>
                  <a:lnTo>
                    <a:pt x="26" y="316"/>
                  </a:lnTo>
                  <a:lnTo>
                    <a:pt x="26" y="315"/>
                  </a:lnTo>
                  <a:lnTo>
                    <a:pt x="25" y="315"/>
                  </a:lnTo>
                  <a:lnTo>
                    <a:pt x="24" y="315"/>
                  </a:lnTo>
                  <a:lnTo>
                    <a:pt x="23" y="315"/>
                  </a:lnTo>
                  <a:lnTo>
                    <a:pt x="23" y="316"/>
                  </a:lnTo>
                  <a:lnTo>
                    <a:pt x="21" y="316"/>
                  </a:lnTo>
                  <a:lnTo>
                    <a:pt x="21" y="317"/>
                  </a:lnTo>
                  <a:lnTo>
                    <a:pt x="23" y="317"/>
                  </a:lnTo>
                  <a:lnTo>
                    <a:pt x="24" y="316"/>
                  </a:lnTo>
                  <a:lnTo>
                    <a:pt x="23" y="317"/>
                  </a:lnTo>
                  <a:lnTo>
                    <a:pt x="23" y="318"/>
                  </a:lnTo>
                  <a:lnTo>
                    <a:pt x="23" y="317"/>
                  </a:lnTo>
                  <a:lnTo>
                    <a:pt x="21" y="317"/>
                  </a:lnTo>
                  <a:lnTo>
                    <a:pt x="21" y="318"/>
                  </a:lnTo>
                  <a:lnTo>
                    <a:pt x="20" y="318"/>
                  </a:lnTo>
                  <a:lnTo>
                    <a:pt x="19" y="318"/>
                  </a:lnTo>
                  <a:lnTo>
                    <a:pt x="19" y="317"/>
                  </a:lnTo>
                  <a:lnTo>
                    <a:pt x="19" y="316"/>
                  </a:lnTo>
                  <a:lnTo>
                    <a:pt x="20" y="316"/>
                  </a:lnTo>
                  <a:lnTo>
                    <a:pt x="20" y="315"/>
                  </a:lnTo>
                  <a:lnTo>
                    <a:pt x="21" y="315"/>
                  </a:lnTo>
                  <a:lnTo>
                    <a:pt x="21" y="314"/>
                  </a:lnTo>
                  <a:lnTo>
                    <a:pt x="21" y="314"/>
                  </a:lnTo>
                  <a:lnTo>
                    <a:pt x="21" y="312"/>
                  </a:lnTo>
                  <a:lnTo>
                    <a:pt x="23" y="312"/>
                  </a:lnTo>
                  <a:lnTo>
                    <a:pt x="24" y="312"/>
                  </a:lnTo>
                  <a:lnTo>
                    <a:pt x="24" y="311"/>
                  </a:lnTo>
                  <a:lnTo>
                    <a:pt x="24" y="310"/>
                  </a:lnTo>
                  <a:lnTo>
                    <a:pt x="25" y="310"/>
                  </a:lnTo>
                  <a:lnTo>
                    <a:pt x="25" y="309"/>
                  </a:lnTo>
                  <a:lnTo>
                    <a:pt x="25" y="308"/>
                  </a:lnTo>
                  <a:lnTo>
                    <a:pt x="24" y="306"/>
                  </a:lnTo>
                  <a:lnTo>
                    <a:pt x="24" y="305"/>
                  </a:lnTo>
                  <a:lnTo>
                    <a:pt x="24" y="304"/>
                  </a:lnTo>
                  <a:lnTo>
                    <a:pt x="24" y="303"/>
                  </a:lnTo>
                  <a:lnTo>
                    <a:pt x="25" y="303"/>
                  </a:lnTo>
                  <a:lnTo>
                    <a:pt x="26" y="303"/>
                  </a:lnTo>
                  <a:lnTo>
                    <a:pt x="27" y="303"/>
                  </a:lnTo>
                  <a:lnTo>
                    <a:pt x="28" y="303"/>
                  </a:lnTo>
                  <a:close/>
                  <a:moveTo>
                    <a:pt x="5" y="275"/>
                  </a:moveTo>
                  <a:lnTo>
                    <a:pt x="6" y="276"/>
                  </a:lnTo>
                  <a:lnTo>
                    <a:pt x="6" y="277"/>
                  </a:lnTo>
                  <a:lnTo>
                    <a:pt x="5" y="277"/>
                  </a:lnTo>
                  <a:lnTo>
                    <a:pt x="4" y="277"/>
                  </a:lnTo>
                  <a:lnTo>
                    <a:pt x="4" y="276"/>
                  </a:lnTo>
                  <a:lnTo>
                    <a:pt x="2" y="275"/>
                  </a:lnTo>
                  <a:lnTo>
                    <a:pt x="1" y="277"/>
                  </a:lnTo>
                  <a:lnTo>
                    <a:pt x="1" y="276"/>
                  </a:lnTo>
                  <a:lnTo>
                    <a:pt x="1" y="275"/>
                  </a:lnTo>
                  <a:lnTo>
                    <a:pt x="2" y="275"/>
                  </a:lnTo>
                  <a:lnTo>
                    <a:pt x="4" y="273"/>
                  </a:lnTo>
                  <a:lnTo>
                    <a:pt x="5" y="273"/>
                  </a:lnTo>
                  <a:lnTo>
                    <a:pt x="5" y="275"/>
                  </a:lnTo>
                  <a:close/>
                  <a:moveTo>
                    <a:pt x="10" y="265"/>
                  </a:moveTo>
                  <a:lnTo>
                    <a:pt x="10" y="265"/>
                  </a:lnTo>
                  <a:lnTo>
                    <a:pt x="10" y="264"/>
                  </a:lnTo>
                  <a:lnTo>
                    <a:pt x="8" y="264"/>
                  </a:lnTo>
                  <a:lnTo>
                    <a:pt x="8" y="263"/>
                  </a:lnTo>
                  <a:lnTo>
                    <a:pt x="10" y="260"/>
                  </a:lnTo>
                  <a:lnTo>
                    <a:pt x="10" y="261"/>
                  </a:lnTo>
                  <a:lnTo>
                    <a:pt x="10" y="263"/>
                  </a:lnTo>
                  <a:lnTo>
                    <a:pt x="10" y="263"/>
                  </a:lnTo>
                  <a:lnTo>
                    <a:pt x="10" y="265"/>
                  </a:lnTo>
                  <a:close/>
                  <a:moveTo>
                    <a:pt x="148" y="159"/>
                  </a:moveTo>
                  <a:lnTo>
                    <a:pt x="148" y="160"/>
                  </a:lnTo>
                  <a:lnTo>
                    <a:pt x="147" y="160"/>
                  </a:lnTo>
                  <a:lnTo>
                    <a:pt x="146" y="161"/>
                  </a:lnTo>
                  <a:lnTo>
                    <a:pt x="144" y="161"/>
                  </a:lnTo>
                  <a:lnTo>
                    <a:pt x="146" y="161"/>
                  </a:lnTo>
                  <a:lnTo>
                    <a:pt x="147" y="160"/>
                  </a:lnTo>
                  <a:lnTo>
                    <a:pt x="148" y="159"/>
                  </a:lnTo>
                  <a:lnTo>
                    <a:pt x="147" y="159"/>
                  </a:lnTo>
                  <a:lnTo>
                    <a:pt x="148" y="159"/>
                  </a:lnTo>
                  <a:lnTo>
                    <a:pt x="148" y="157"/>
                  </a:lnTo>
                  <a:lnTo>
                    <a:pt x="148" y="159"/>
                  </a:lnTo>
                  <a:close/>
                  <a:moveTo>
                    <a:pt x="140" y="149"/>
                  </a:moveTo>
                  <a:lnTo>
                    <a:pt x="140" y="150"/>
                  </a:lnTo>
                  <a:lnTo>
                    <a:pt x="140" y="151"/>
                  </a:lnTo>
                  <a:lnTo>
                    <a:pt x="138" y="151"/>
                  </a:lnTo>
                  <a:lnTo>
                    <a:pt x="137" y="153"/>
                  </a:lnTo>
                  <a:lnTo>
                    <a:pt x="136" y="153"/>
                  </a:lnTo>
                  <a:lnTo>
                    <a:pt x="136" y="151"/>
                  </a:lnTo>
                  <a:lnTo>
                    <a:pt x="136" y="150"/>
                  </a:lnTo>
                  <a:lnTo>
                    <a:pt x="136" y="151"/>
                  </a:lnTo>
                  <a:lnTo>
                    <a:pt x="137" y="151"/>
                  </a:lnTo>
                  <a:lnTo>
                    <a:pt x="137" y="150"/>
                  </a:lnTo>
                  <a:lnTo>
                    <a:pt x="137" y="149"/>
                  </a:lnTo>
                  <a:lnTo>
                    <a:pt x="138" y="149"/>
                  </a:lnTo>
                  <a:lnTo>
                    <a:pt x="138" y="150"/>
                  </a:lnTo>
                  <a:lnTo>
                    <a:pt x="138" y="149"/>
                  </a:lnTo>
                  <a:lnTo>
                    <a:pt x="140" y="149"/>
                  </a:lnTo>
                  <a:lnTo>
                    <a:pt x="138" y="149"/>
                  </a:lnTo>
                  <a:lnTo>
                    <a:pt x="140" y="149"/>
                  </a:lnTo>
                  <a:lnTo>
                    <a:pt x="140" y="148"/>
                  </a:lnTo>
                  <a:lnTo>
                    <a:pt x="140" y="149"/>
                  </a:lnTo>
                  <a:close/>
                  <a:moveTo>
                    <a:pt x="121" y="143"/>
                  </a:moveTo>
                  <a:lnTo>
                    <a:pt x="122" y="143"/>
                  </a:lnTo>
                  <a:lnTo>
                    <a:pt x="117" y="143"/>
                  </a:lnTo>
                  <a:lnTo>
                    <a:pt x="117" y="143"/>
                  </a:lnTo>
                  <a:lnTo>
                    <a:pt x="117" y="144"/>
                  </a:lnTo>
                  <a:lnTo>
                    <a:pt x="116" y="144"/>
                  </a:lnTo>
                  <a:lnTo>
                    <a:pt x="116" y="146"/>
                  </a:lnTo>
                  <a:lnTo>
                    <a:pt x="116" y="147"/>
                  </a:lnTo>
                  <a:lnTo>
                    <a:pt x="116" y="148"/>
                  </a:lnTo>
                  <a:lnTo>
                    <a:pt x="116" y="149"/>
                  </a:lnTo>
                  <a:lnTo>
                    <a:pt x="116" y="148"/>
                  </a:lnTo>
                  <a:lnTo>
                    <a:pt x="117" y="148"/>
                  </a:lnTo>
                  <a:lnTo>
                    <a:pt x="117" y="149"/>
                  </a:lnTo>
                  <a:lnTo>
                    <a:pt x="120" y="151"/>
                  </a:lnTo>
                  <a:lnTo>
                    <a:pt x="121" y="150"/>
                  </a:lnTo>
                  <a:lnTo>
                    <a:pt x="121" y="149"/>
                  </a:lnTo>
                  <a:lnTo>
                    <a:pt x="122" y="150"/>
                  </a:lnTo>
                  <a:lnTo>
                    <a:pt x="122" y="149"/>
                  </a:lnTo>
                  <a:lnTo>
                    <a:pt x="123" y="150"/>
                  </a:lnTo>
                  <a:lnTo>
                    <a:pt x="123" y="151"/>
                  </a:lnTo>
                  <a:lnTo>
                    <a:pt x="122" y="151"/>
                  </a:lnTo>
                  <a:lnTo>
                    <a:pt x="123" y="151"/>
                  </a:lnTo>
                  <a:lnTo>
                    <a:pt x="123" y="153"/>
                  </a:lnTo>
                  <a:lnTo>
                    <a:pt x="123" y="154"/>
                  </a:lnTo>
                  <a:lnTo>
                    <a:pt x="123" y="155"/>
                  </a:lnTo>
                  <a:lnTo>
                    <a:pt x="122" y="155"/>
                  </a:lnTo>
                  <a:lnTo>
                    <a:pt x="123" y="155"/>
                  </a:lnTo>
                  <a:lnTo>
                    <a:pt x="123" y="156"/>
                  </a:lnTo>
                  <a:lnTo>
                    <a:pt x="123" y="157"/>
                  </a:lnTo>
                  <a:lnTo>
                    <a:pt x="123" y="159"/>
                  </a:lnTo>
                  <a:lnTo>
                    <a:pt x="123" y="157"/>
                  </a:lnTo>
                  <a:lnTo>
                    <a:pt x="123" y="159"/>
                  </a:lnTo>
                  <a:lnTo>
                    <a:pt x="123" y="160"/>
                  </a:lnTo>
                  <a:lnTo>
                    <a:pt x="123" y="160"/>
                  </a:lnTo>
                  <a:lnTo>
                    <a:pt x="123" y="161"/>
                  </a:lnTo>
                  <a:lnTo>
                    <a:pt x="123" y="162"/>
                  </a:lnTo>
                  <a:lnTo>
                    <a:pt x="123" y="163"/>
                  </a:lnTo>
                  <a:lnTo>
                    <a:pt x="124" y="163"/>
                  </a:lnTo>
                  <a:lnTo>
                    <a:pt x="125" y="163"/>
                  </a:lnTo>
                  <a:lnTo>
                    <a:pt x="125" y="162"/>
                  </a:lnTo>
                  <a:lnTo>
                    <a:pt x="127" y="162"/>
                  </a:lnTo>
                  <a:lnTo>
                    <a:pt x="127" y="161"/>
                  </a:lnTo>
                  <a:lnTo>
                    <a:pt x="128" y="160"/>
                  </a:lnTo>
                  <a:lnTo>
                    <a:pt x="129" y="159"/>
                  </a:lnTo>
                  <a:lnTo>
                    <a:pt x="130" y="159"/>
                  </a:lnTo>
                  <a:lnTo>
                    <a:pt x="131" y="159"/>
                  </a:lnTo>
                  <a:lnTo>
                    <a:pt x="131" y="157"/>
                  </a:lnTo>
                  <a:lnTo>
                    <a:pt x="133" y="157"/>
                  </a:lnTo>
                  <a:lnTo>
                    <a:pt x="131" y="157"/>
                  </a:lnTo>
                  <a:lnTo>
                    <a:pt x="133" y="156"/>
                  </a:lnTo>
                  <a:lnTo>
                    <a:pt x="134" y="156"/>
                  </a:lnTo>
                  <a:lnTo>
                    <a:pt x="134" y="157"/>
                  </a:lnTo>
                  <a:lnTo>
                    <a:pt x="135" y="157"/>
                  </a:lnTo>
                  <a:lnTo>
                    <a:pt x="134" y="157"/>
                  </a:lnTo>
                  <a:lnTo>
                    <a:pt x="135" y="156"/>
                  </a:lnTo>
                  <a:lnTo>
                    <a:pt x="136" y="156"/>
                  </a:lnTo>
                  <a:lnTo>
                    <a:pt x="135" y="155"/>
                  </a:lnTo>
                  <a:lnTo>
                    <a:pt x="135" y="156"/>
                  </a:lnTo>
                  <a:lnTo>
                    <a:pt x="134" y="156"/>
                  </a:lnTo>
                  <a:lnTo>
                    <a:pt x="134" y="155"/>
                  </a:lnTo>
                  <a:lnTo>
                    <a:pt x="135" y="155"/>
                  </a:lnTo>
                  <a:lnTo>
                    <a:pt x="136" y="154"/>
                  </a:lnTo>
                  <a:lnTo>
                    <a:pt x="137" y="154"/>
                  </a:lnTo>
                  <a:lnTo>
                    <a:pt x="137" y="153"/>
                  </a:lnTo>
                  <a:lnTo>
                    <a:pt x="137" y="154"/>
                  </a:lnTo>
                  <a:lnTo>
                    <a:pt x="138" y="154"/>
                  </a:lnTo>
                  <a:lnTo>
                    <a:pt x="138" y="153"/>
                  </a:lnTo>
                  <a:lnTo>
                    <a:pt x="140" y="153"/>
                  </a:lnTo>
                  <a:lnTo>
                    <a:pt x="141" y="153"/>
                  </a:lnTo>
                  <a:lnTo>
                    <a:pt x="141" y="154"/>
                  </a:lnTo>
                  <a:lnTo>
                    <a:pt x="140" y="153"/>
                  </a:lnTo>
                  <a:lnTo>
                    <a:pt x="140" y="154"/>
                  </a:lnTo>
                  <a:lnTo>
                    <a:pt x="138" y="154"/>
                  </a:lnTo>
                  <a:lnTo>
                    <a:pt x="138" y="155"/>
                  </a:lnTo>
                  <a:lnTo>
                    <a:pt x="140" y="155"/>
                  </a:lnTo>
                  <a:lnTo>
                    <a:pt x="138" y="155"/>
                  </a:lnTo>
                  <a:lnTo>
                    <a:pt x="137" y="155"/>
                  </a:lnTo>
                  <a:lnTo>
                    <a:pt x="136" y="155"/>
                  </a:lnTo>
                  <a:lnTo>
                    <a:pt x="136" y="156"/>
                  </a:lnTo>
                  <a:lnTo>
                    <a:pt x="136" y="157"/>
                  </a:lnTo>
                  <a:lnTo>
                    <a:pt x="137" y="156"/>
                  </a:lnTo>
                  <a:lnTo>
                    <a:pt x="138" y="156"/>
                  </a:lnTo>
                  <a:lnTo>
                    <a:pt x="140" y="156"/>
                  </a:lnTo>
                  <a:lnTo>
                    <a:pt x="140" y="157"/>
                  </a:lnTo>
                  <a:lnTo>
                    <a:pt x="138" y="157"/>
                  </a:lnTo>
                  <a:lnTo>
                    <a:pt x="137" y="157"/>
                  </a:lnTo>
                  <a:lnTo>
                    <a:pt x="137" y="159"/>
                  </a:lnTo>
                  <a:lnTo>
                    <a:pt x="138" y="160"/>
                  </a:lnTo>
                  <a:lnTo>
                    <a:pt x="137" y="161"/>
                  </a:lnTo>
                  <a:lnTo>
                    <a:pt x="136" y="162"/>
                  </a:lnTo>
                  <a:lnTo>
                    <a:pt x="138" y="161"/>
                  </a:lnTo>
                  <a:lnTo>
                    <a:pt x="140" y="161"/>
                  </a:lnTo>
                  <a:lnTo>
                    <a:pt x="138" y="161"/>
                  </a:lnTo>
                  <a:lnTo>
                    <a:pt x="140" y="161"/>
                  </a:lnTo>
                  <a:lnTo>
                    <a:pt x="141" y="161"/>
                  </a:lnTo>
                  <a:lnTo>
                    <a:pt x="141" y="160"/>
                  </a:lnTo>
                  <a:lnTo>
                    <a:pt x="142" y="160"/>
                  </a:lnTo>
                  <a:lnTo>
                    <a:pt x="143" y="160"/>
                  </a:lnTo>
                  <a:lnTo>
                    <a:pt x="141" y="160"/>
                  </a:lnTo>
                  <a:lnTo>
                    <a:pt x="140" y="160"/>
                  </a:lnTo>
                  <a:lnTo>
                    <a:pt x="138" y="160"/>
                  </a:lnTo>
                  <a:lnTo>
                    <a:pt x="138" y="159"/>
                  </a:lnTo>
                  <a:lnTo>
                    <a:pt x="140" y="159"/>
                  </a:lnTo>
                  <a:lnTo>
                    <a:pt x="140" y="157"/>
                  </a:lnTo>
                  <a:lnTo>
                    <a:pt x="140" y="159"/>
                  </a:lnTo>
                  <a:lnTo>
                    <a:pt x="141" y="159"/>
                  </a:lnTo>
                  <a:lnTo>
                    <a:pt x="141" y="157"/>
                  </a:lnTo>
                  <a:lnTo>
                    <a:pt x="141" y="156"/>
                  </a:lnTo>
                  <a:lnTo>
                    <a:pt x="141" y="155"/>
                  </a:lnTo>
                  <a:lnTo>
                    <a:pt x="141" y="156"/>
                  </a:lnTo>
                  <a:lnTo>
                    <a:pt x="140" y="156"/>
                  </a:lnTo>
                  <a:lnTo>
                    <a:pt x="140" y="155"/>
                  </a:lnTo>
                  <a:lnTo>
                    <a:pt x="141" y="155"/>
                  </a:lnTo>
                  <a:lnTo>
                    <a:pt x="141" y="154"/>
                  </a:lnTo>
                  <a:lnTo>
                    <a:pt x="142" y="155"/>
                  </a:lnTo>
                  <a:lnTo>
                    <a:pt x="143" y="155"/>
                  </a:lnTo>
                  <a:lnTo>
                    <a:pt x="144" y="155"/>
                  </a:lnTo>
                  <a:lnTo>
                    <a:pt x="143" y="154"/>
                  </a:lnTo>
                  <a:lnTo>
                    <a:pt x="144" y="154"/>
                  </a:lnTo>
                  <a:lnTo>
                    <a:pt x="144" y="155"/>
                  </a:lnTo>
                  <a:lnTo>
                    <a:pt x="144" y="156"/>
                  </a:lnTo>
                  <a:lnTo>
                    <a:pt x="146" y="156"/>
                  </a:lnTo>
                  <a:lnTo>
                    <a:pt x="147" y="155"/>
                  </a:lnTo>
                  <a:lnTo>
                    <a:pt x="147" y="156"/>
                  </a:lnTo>
                  <a:lnTo>
                    <a:pt x="146" y="157"/>
                  </a:lnTo>
                  <a:lnTo>
                    <a:pt x="146" y="159"/>
                  </a:lnTo>
                  <a:lnTo>
                    <a:pt x="144" y="159"/>
                  </a:lnTo>
                  <a:lnTo>
                    <a:pt x="144" y="157"/>
                  </a:lnTo>
                  <a:lnTo>
                    <a:pt x="144" y="159"/>
                  </a:lnTo>
                  <a:lnTo>
                    <a:pt x="143" y="157"/>
                  </a:lnTo>
                  <a:lnTo>
                    <a:pt x="143" y="159"/>
                  </a:lnTo>
                  <a:lnTo>
                    <a:pt x="144" y="159"/>
                  </a:lnTo>
                  <a:lnTo>
                    <a:pt x="144" y="160"/>
                  </a:lnTo>
                  <a:lnTo>
                    <a:pt x="143" y="161"/>
                  </a:lnTo>
                  <a:lnTo>
                    <a:pt x="142" y="161"/>
                  </a:lnTo>
                  <a:lnTo>
                    <a:pt x="141" y="161"/>
                  </a:lnTo>
                  <a:lnTo>
                    <a:pt x="140" y="161"/>
                  </a:lnTo>
                  <a:lnTo>
                    <a:pt x="140" y="162"/>
                  </a:lnTo>
                  <a:lnTo>
                    <a:pt x="141" y="162"/>
                  </a:lnTo>
                  <a:lnTo>
                    <a:pt x="142" y="161"/>
                  </a:lnTo>
                  <a:lnTo>
                    <a:pt x="143" y="161"/>
                  </a:lnTo>
                  <a:lnTo>
                    <a:pt x="144" y="162"/>
                  </a:lnTo>
                  <a:lnTo>
                    <a:pt x="144" y="161"/>
                  </a:lnTo>
                  <a:lnTo>
                    <a:pt x="146" y="161"/>
                  </a:lnTo>
                  <a:lnTo>
                    <a:pt x="147" y="161"/>
                  </a:lnTo>
                  <a:lnTo>
                    <a:pt x="147" y="162"/>
                  </a:lnTo>
                  <a:lnTo>
                    <a:pt x="146" y="162"/>
                  </a:lnTo>
                  <a:lnTo>
                    <a:pt x="146" y="163"/>
                  </a:lnTo>
                  <a:lnTo>
                    <a:pt x="144" y="163"/>
                  </a:lnTo>
                  <a:lnTo>
                    <a:pt x="144" y="164"/>
                  </a:lnTo>
                  <a:lnTo>
                    <a:pt x="144" y="163"/>
                  </a:lnTo>
                  <a:lnTo>
                    <a:pt x="143" y="163"/>
                  </a:lnTo>
                  <a:lnTo>
                    <a:pt x="142" y="164"/>
                  </a:lnTo>
                  <a:lnTo>
                    <a:pt x="142" y="166"/>
                  </a:lnTo>
                  <a:lnTo>
                    <a:pt x="142" y="167"/>
                  </a:lnTo>
                  <a:lnTo>
                    <a:pt x="142" y="168"/>
                  </a:lnTo>
                  <a:lnTo>
                    <a:pt x="142" y="169"/>
                  </a:lnTo>
                  <a:lnTo>
                    <a:pt x="143" y="169"/>
                  </a:lnTo>
                  <a:lnTo>
                    <a:pt x="142" y="168"/>
                  </a:lnTo>
                  <a:lnTo>
                    <a:pt x="143" y="168"/>
                  </a:lnTo>
                  <a:lnTo>
                    <a:pt x="144" y="170"/>
                  </a:lnTo>
                  <a:lnTo>
                    <a:pt x="144" y="172"/>
                  </a:lnTo>
                  <a:lnTo>
                    <a:pt x="144" y="172"/>
                  </a:lnTo>
                  <a:lnTo>
                    <a:pt x="144" y="173"/>
                  </a:lnTo>
                  <a:lnTo>
                    <a:pt x="146" y="173"/>
                  </a:lnTo>
                  <a:lnTo>
                    <a:pt x="144" y="176"/>
                  </a:lnTo>
                  <a:lnTo>
                    <a:pt x="142" y="179"/>
                  </a:lnTo>
                  <a:lnTo>
                    <a:pt x="141" y="181"/>
                  </a:lnTo>
                  <a:lnTo>
                    <a:pt x="140" y="181"/>
                  </a:lnTo>
                  <a:lnTo>
                    <a:pt x="140" y="182"/>
                  </a:lnTo>
                  <a:lnTo>
                    <a:pt x="140" y="183"/>
                  </a:lnTo>
                  <a:lnTo>
                    <a:pt x="140" y="185"/>
                  </a:lnTo>
                  <a:lnTo>
                    <a:pt x="138" y="186"/>
                  </a:lnTo>
                  <a:lnTo>
                    <a:pt x="138" y="187"/>
                  </a:lnTo>
                  <a:lnTo>
                    <a:pt x="137" y="187"/>
                  </a:lnTo>
                  <a:lnTo>
                    <a:pt x="136" y="187"/>
                  </a:lnTo>
                  <a:lnTo>
                    <a:pt x="136" y="188"/>
                  </a:lnTo>
                  <a:lnTo>
                    <a:pt x="135" y="189"/>
                  </a:lnTo>
                  <a:lnTo>
                    <a:pt x="135" y="191"/>
                  </a:lnTo>
                  <a:lnTo>
                    <a:pt x="135" y="192"/>
                  </a:lnTo>
                  <a:lnTo>
                    <a:pt x="135" y="191"/>
                  </a:lnTo>
                  <a:lnTo>
                    <a:pt x="134" y="191"/>
                  </a:lnTo>
                  <a:lnTo>
                    <a:pt x="134" y="192"/>
                  </a:lnTo>
                  <a:lnTo>
                    <a:pt x="133" y="192"/>
                  </a:lnTo>
                  <a:lnTo>
                    <a:pt x="131" y="193"/>
                  </a:lnTo>
                  <a:lnTo>
                    <a:pt x="131" y="194"/>
                  </a:lnTo>
                  <a:lnTo>
                    <a:pt x="131" y="195"/>
                  </a:lnTo>
                  <a:lnTo>
                    <a:pt x="130" y="195"/>
                  </a:lnTo>
                  <a:lnTo>
                    <a:pt x="130" y="196"/>
                  </a:lnTo>
                  <a:lnTo>
                    <a:pt x="129" y="200"/>
                  </a:lnTo>
                  <a:lnTo>
                    <a:pt x="129" y="200"/>
                  </a:lnTo>
                  <a:lnTo>
                    <a:pt x="128" y="200"/>
                  </a:lnTo>
                  <a:lnTo>
                    <a:pt x="128" y="201"/>
                  </a:lnTo>
                  <a:lnTo>
                    <a:pt x="128" y="202"/>
                  </a:lnTo>
                  <a:lnTo>
                    <a:pt x="127" y="202"/>
                  </a:lnTo>
                  <a:lnTo>
                    <a:pt x="127" y="204"/>
                  </a:lnTo>
                  <a:lnTo>
                    <a:pt x="125" y="205"/>
                  </a:lnTo>
                  <a:lnTo>
                    <a:pt x="124" y="205"/>
                  </a:lnTo>
                  <a:lnTo>
                    <a:pt x="124" y="206"/>
                  </a:lnTo>
                  <a:lnTo>
                    <a:pt x="123" y="206"/>
                  </a:lnTo>
                  <a:lnTo>
                    <a:pt x="123" y="207"/>
                  </a:lnTo>
                  <a:lnTo>
                    <a:pt x="121" y="207"/>
                  </a:lnTo>
                  <a:lnTo>
                    <a:pt x="121" y="208"/>
                  </a:lnTo>
                  <a:lnTo>
                    <a:pt x="120" y="208"/>
                  </a:lnTo>
                  <a:lnTo>
                    <a:pt x="118" y="209"/>
                  </a:lnTo>
                  <a:lnTo>
                    <a:pt x="118" y="211"/>
                  </a:lnTo>
                  <a:lnTo>
                    <a:pt x="117" y="212"/>
                  </a:lnTo>
                  <a:lnTo>
                    <a:pt x="117" y="213"/>
                  </a:lnTo>
                  <a:lnTo>
                    <a:pt x="117" y="214"/>
                  </a:lnTo>
                  <a:lnTo>
                    <a:pt x="117" y="215"/>
                  </a:lnTo>
                  <a:lnTo>
                    <a:pt x="117" y="217"/>
                  </a:lnTo>
                  <a:lnTo>
                    <a:pt x="117" y="218"/>
                  </a:lnTo>
                  <a:lnTo>
                    <a:pt x="118" y="220"/>
                  </a:lnTo>
                  <a:lnTo>
                    <a:pt x="117" y="220"/>
                  </a:lnTo>
                  <a:lnTo>
                    <a:pt x="117" y="221"/>
                  </a:lnTo>
                  <a:lnTo>
                    <a:pt x="118" y="221"/>
                  </a:lnTo>
                  <a:lnTo>
                    <a:pt x="117" y="221"/>
                  </a:lnTo>
                  <a:lnTo>
                    <a:pt x="116" y="221"/>
                  </a:lnTo>
                  <a:lnTo>
                    <a:pt x="116" y="222"/>
                  </a:lnTo>
                  <a:lnTo>
                    <a:pt x="117" y="222"/>
                  </a:lnTo>
                  <a:lnTo>
                    <a:pt x="118" y="221"/>
                  </a:lnTo>
                  <a:lnTo>
                    <a:pt x="120" y="221"/>
                  </a:lnTo>
                  <a:lnTo>
                    <a:pt x="120" y="222"/>
                  </a:lnTo>
                  <a:lnTo>
                    <a:pt x="121" y="221"/>
                  </a:lnTo>
                  <a:lnTo>
                    <a:pt x="121" y="222"/>
                  </a:lnTo>
                  <a:lnTo>
                    <a:pt x="121" y="224"/>
                  </a:lnTo>
                  <a:lnTo>
                    <a:pt x="121" y="222"/>
                  </a:lnTo>
                  <a:lnTo>
                    <a:pt x="122" y="222"/>
                  </a:lnTo>
                  <a:lnTo>
                    <a:pt x="123" y="222"/>
                  </a:lnTo>
                  <a:lnTo>
                    <a:pt x="123" y="222"/>
                  </a:lnTo>
                  <a:lnTo>
                    <a:pt x="123" y="224"/>
                  </a:lnTo>
                  <a:lnTo>
                    <a:pt x="123" y="225"/>
                  </a:lnTo>
                  <a:lnTo>
                    <a:pt x="123" y="226"/>
                  </a:lnTo>
                  <a:lnTo>
                    <a:pt x="123" y="227"/>
                  </a:lnTo>
                  <a:lnTo>
                    <a:pt x="123" y="228"/>
                  </a:lnTo>
                  <a:lnTo>
                    <a:pt x="123" y="227"/>
                  </a:lnTo>
                  <a:lnTo>
                    <a:pt x="123" y="228"/>
                  </a:lnTo>
                  <a:lnTo>
                    <a:pt x="122" y="228"/>
                  </a:lnTo>
                  <a:lnTo>
                    <a:pt x="122" y="227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1" y="225"/>
                  </a:lnTo>
                  <a:lnTo>
                    <a:pt x="121" y="226"/>
                  </a:lnTo>
                  <a:lnTo>
                    <a:pt x="121" y="227"/>
                  </a:lnTo>
                  <a:lnTo>
                    <a:pt x="121" y="228"/>
                  </a:lnTo>
                  <a:lnTo>
                    <a:pt x="122" y="228"/>
                  </a:lnTo>
                  <a:lnTo>
                    <a:pt x="121" y="228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18" y="228"/>
                  </a:lnTo>
                  <a:lnTo>
                    <a:pt x="117" y="227"/>
                  </a:lnTo>
                  <a:lnTo>
                    <a:pt x="117" y="226"/>
                  </a:lnTo>
                  <a:lnTo>
                    <a:pt x="115" y="227"/>
                  </a:lnTo>
                  <a:lnTo>
                    <a:pt x="114" y="227"/>
                  </a:lnTo>
                  <a:lnTo>
                    <a:pt x="111" y="227"/>
                  </a:lnTo>
                  <a:lnTo>
                    <a:pt x="111" y="228"/>
                  </a:lnTo>
                  <a:lnTo>
                    <a:pt x="111" y="227"/>
                  </a:lnTo>
                  <a:lnTo>
                    <a:pt x="115" y="226"/>
                  </a:lnTo>
                  <a:lnTo>
                    <a:pt x="115" y="225"/>
                  </a:lnTo>
                  <a:lnTo>
                    <a:pt x="114" y="225"/>
                  </a:lnTo>
                  <a:lnTo>
                    <a:pt x="112" y="225"/>
                  </a:lnTo>
                  <a:lnTo>
                    <a:pt x="111" y="225"/>
                  </a:lnTo>
                  <a:lnTo>
                    <a:pt x="110" y="225"/>
                  </a:lnTo>
                  <a:lnTo>
                    <a:pt x="110" y="226"/>
                  </a:lnTo>
                  <a:lnTo>
                    <a:pt x="110" y="227"/>
                  </a:lnTo>
                  <a:lnTo>
                    <a:pt x="110" y="228"/>
                  </a:lnTo>
                  <a:lnTo>
                    <a:pt x="108" y="228"/>
                  </a:lnTo>
                  <a:lnTo>
                    <a:pt x="107" y="228"/>
                  </a:lnTo>
                  <a:lnTo>
                    <a:pt x="104" y="230"/>
                  </a:lnTo>
                  <a:lnTo>
                    <a:pt x="101" y="232"/>
                  </a:lnTo>
                  <a:lnTo>
                    <a:pt x="99" y="232"/>
                  </a:lnTo>
                  <a:lnTo>
                    <a:pt x="98" y="232"/>
                  </a:lnTo>
                  <a:lnTo>
                    <a:pt x="97" y="233"/>
                  </a:lnTo>
                  <a:lnTo>
                    <a:pt x="96" y="233"/>
                  </a:lnTo>
                  <a:lnTo>
                    <a:pt x="96" y="234"/>
                  </a:lnTo>
                  <a:lnTo>
                    <a:pt x="95" y="234"/>
                  </a:lnTo>
                  <a:lnTo>
                    <a:pt x="95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2" y="238"/>
                  </a:lnTo>
                  <a:lnTo>
                    <a:pt x="91" y="238"/>
                  </a:lnTo>
                  <a:lnTo>
                    <a:pt x="91" y="239"/>
                  </a:lnTo>
                  <a:lnTo>
                    <a:pt x="90" y="240"/>
                  </a:lnTo>
                  <a:lnTo>
                    <a:pt x="90" y="241"/>
                  </a:lnTo>
                  <a:lnTo>
                    <a:pt x="90" y="243"/>
                  </a:lnTo>
                  <a:lnTo>
                    <a:pt x="90" y="244"/>
                  </a:lnTo>
                  <a:lnTo>
                    <a:pt x="89" y="244"/>
                  </a:lnTo>
                  <a:lnTo>
                    <a:pt x="89" y="245"/>
                  </a:lnTo>
                  <a:lnTo>
                    <a:pt x="88" y="245"/>
                  </a:lnTo>
                  <a:lnTo>
                    <a:pt x="89" y="246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8" y="252"/>
                  </a:lnTo>
                  <a:lnTo>
                    <a:pt x="89" y="252"/>
                  </a:lnTo>
                  <a:lnTo>
                    <a:pt x="89" y="253"/>
                  </a:lnTo>
                  <a:lnTo>
                    <a:pt x="89" y="256"/>
                  </a:lnTo>
                  <a:lnTo>
                    <a:pt x="88" y="257"/>
                  </a:lnTo>
                  <a:lnTo>
                    <a:pt x="88" y="257"/>
                  </a:lnTo>
                  <a:lnTo>
                    <a:pt x="86" y="259"/>
                  </a:lnTo>
                  <a:lnTo>
                    <a:pt x="84" y="261"/>
                  </a:lnTo>
                  <a:lnTo>
                    <a:pt x="83" y="263"/>
                  </a:lnTo>
                  <a:lnTo>
                    <a:pt x="83" y="265"/>
                  </a:lnTo>
                  <a:lnTo>
                    <a:pt x="83" y="266"/>
                  </a:lnTo>
                  <a:lnTo>
                    <a:pt x="82" y="266"/>
                  </a:lnTo>
                  <a:lnTo>
                    <a:pt x="83" y="266"/>
                  </a:lnTo>
                  <a:lnTo>
                    <a:pt x="83" y="267"/>
                  </a:lnTo>
                  <a:lnTo>
                    <a:pt x="82" y="269"/>
                  </a:lnTo>
                  <a:lnTo>
                    <a:pt x="82" y="270"/>
                  </a:lnTo>
                  <a:lnTo>
                    <a:pt x="82" y="271"/>
                  </a:lnTo>
                  <a:lnTo>
                    <a:pt x="81" y="271"/>
                  </a:lnTo>
                  <a:lnTo>
                    <a:pt x="81" y="272"/>
                  </a:lnTo>
                  <a:lnTo>
                    <a:pt x="79" y="272"/>
                  </a:lnTo>
                  <a:lnTo>
                    <a:pt x="79" y="273"/>
                  </a:lnTo>
                  <a:lnTo>
                    <a:pt x="81" y="273"/>
                  </a:lnTo>
                  <a:lnTo>
                    <a:pt x="79" y="273"/>
                  </a:lnTo>
                  <a:lnTo>
                    <a:pt x="78" y="273"/>
                  </a:lnTo>
                  <a:lnTo>
                    <a:pt x="78" y="275"/>
                  </a:lnTo>
                  <a:lnTo>
                    <a:pt x="79" y="275"/>
                  </a:lnTo>
                  <a:lnTo>
                    <a:pt x="78" y="276"/>
                  </a:lnTo>
                  <a:lnTo>
                    <a:pt x="77" y="276"/>
                  </a:lnTo>
                  <a:lnTo>
                    <a:pt x="77" y="277"/>
                  </a:lnTo>
                  <a:lnTo>
                    <a:pt x="78" y="277"/>
                  </a:lnTo>
                  <a:lnTo>
                    <a:pt x="79" y="277"/>
                  </a:lnTo>
                  <a:lnTo>
                    <a:pt x="79" y="278"/>
                  </a:lnTo>
                  <a:lnTo>
                    <a:pt x="78" y="278"/>
                  </a:lnTo>
                  <a:lnTo>
                    <a:pt x="78" y="279"/>
                  </a:lnTo>
                  <a:lnTo>
                    <a:pt x="77" y="279"/>
                  </a:lnTo>
                  <a:lnTo>
                    <a:pt x="77" y="280"/>
                  </a:lnTo>
                  <a:lnTo>
                    <a:pt x="76" y="280"/>
                  </a:lnTo>
                  <a:lnTo>
                    <a:pt x="76" y="282"/>
                  </a:lnTo>
                  <a:lnTo>
                    <a:pt x="77" y="282"/>
                  </a:lnTo>
                  <a:lnTo>
                    <a:pt x="77" y="280"/>
                  </a:lnTo>
                  <a:lnTo>
                    <a:pt x="78" y="280"/>
                  </a:lnTo>
                  <a:lnTo>
                    <a:pt x="79" y="279"/>
                  </a:lnTo>
                  <a:lnTo>
                    <a:pt x="81" y="278"/>
                  </a:lnTo>
                  <a:lnTo>
                    <a:pt x="81" y="279"/>
                  </a:lnTo>
                  <a:lnTo>
                    <a:pt x="81" y="280"/>
                  </a:lnTo>
                  <a:lnTo>
                    <a:pt x="81" y="282"/>
                  </a:lnTo>
                  <a:lnTo>
                    <a:pt x="79" y="282"/>
                  </a:lnTo>
                  <a:lnTo>
                    <a:pt x="78" y="282"/>
                  </a:lnTo>
                  <a:lnTo>
                    <a:pt x="75" y="283"/>
                  </a:lnTo>
                  <a:lnTo>
                    <a:pt x="73" y="283"/>
                  </a:lnTo>
                  <a:lnTo>
                    <a:pt x="71" y="284"/>
                  </a:lnTo>
                  <a:lnTo>
                    <a:pt x="70" y="285"/>
                  </a:lnTo>
                  <a:lnTo>
                    <a:pt x="70" y="285"/>
                  </a:lnTo>
                  <a:lnTo>
                    <a:pt x="70" y="286"/>
                  </a:lnTo>
                  <a:lnTo>
                    <a:pt x="70" y="288"/>
                  </a:lnTo>
                  <a:lnTo>
                    <a:pt x="69" y="289"/>
                  </a:lnTo>
                  <a:lnTo>
                    <a:pt x="68" y="289"/>
                  </a:lnTo>
                  <a:lnTo>
                    <a:pt x="68" y="290"/>
                  </a:lnTo>
                  <a:lnTo>
                    <a:pt x="66" y="290"/>
                  </a:lnTo>
                  <a:lnTo>
                    <a:pt x="66" y="291"/>
                  </a:lnTo>
                  <a:lnTo>
                    <a:pt x="64" y="293"/>
                  </a:lnTo>
                  <a:lnTo>
                    <a:pt x="64" y="296"/>
                  </a:lnTo>
                  <a:lnTo>
                    <a:pt x="63" y="296"/>
                  </a:lnTo>
                  <a:lnTo>
                    <a:pt x="63" y="297"/>
                  </a:lnTo>
                  <a:lnTo>
                    <a:pt x="62" y="297"/>
                  </a:lnTo>
                  <a:lnTo>
                    <a:pt x="60" y="297"/>
                  </a:lnTo>
                  <a:lnTo>
                    <a:pt x="59" y="297"/>
                  </a:lnTo>
                  <a:lnTo>
                    <a:pt x="60" y="297"/>
                  </a:lnTo>
                  <a:lnTo>
                    <a:pt x="62" y="297"/>
                  </a:lnTo>
                  <a:lnTo>
                    <a:pt x="62" y="298"/>
                  </a:lnTo>
                  <a:lnTo>
                    <a:pt x="60" y="298"/>
                  </a:lnTo>
                  <a:lnTo>
                    <a:pt x="59" y="299"/>
                  </a:lnTo>
                  <a:lnTo>
                    <a:pt x="58" y="299"/>
                  </a:lnTo>
                  <a:lnTo>
                    <a:pt x="57" y="299"/>
                  </a:lnTo>
                  <a:lnTo>
                    <a:pt x="56" y="301"/>
                  </a:lnTo>
                  <a:lnTo>
                    <a:pt x="57" y="301"/>
                  </a:lnTo>
                  <a:lnTo>
                    <a:pt x="56" y="301"/>
                  </a:lnTo>
                  <a:lnTo>
                    <a:pt x="55" y="301"/>
                  </a:lnTo>
                  <a:lnTo>
                    <a:pt x="55" y="302"/>
                  </a:lnTo>
                  <a:lnTo>
                    <a:pt x="55" y="301"/>
                  </a:lnTo>
                  <a:lnTo>
                    <a:pt x="53" y="301"/>
                  </a:lnTo>
                  <a:lnTo>
                    <a:pt x="52" y="301"/>
                  </a:lnTo>
                  <a:lnTo>
                    <a:pt x="52" y="302"/>
                  </a:lnTo>
                  <a:lnTo>
                    <a:pt x="51" y="302"/>
                  </a:lnTo>
                  <a:lnTo>
                    <a:pt x="51" y="301"/>
                  </a:lnTo>
                  <a:lnTo>
                    <a:pt x="50" y="301"/>
                  </a:lnTo>
                  <a:lnTo>
                    <a:pt x="50" y="302"/>
                  </a:lnTo>
                  <a:lnTo>
                    <a:pt x="49" y="302"/>
                  </a:lnTo>
                  <a:lnTo>
                    <a:pt x="49" y="301"/>
                  </a:lnTo>
                  <a:lnTo>
                    <a:pt x="49" y="302"/>
                  </a:lnTo>
                  <a:lnTo>
                    <a:pt x="47" y="303"/>
                  </a:lnTo>
                  <a:lnTo>
                    <a:pt x="47" y="302"/>
                  </a:lnTo>
                  <a:lnTo>
                    <a:pt x="46" y="302"/>
                  </a:lnTo>
                  <a:lnTo>
                    <a:pt x="45" y="302"/>
                  </a:lnTo>
                  <a:lnTo>
                    <a:pt x="44" y="302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2" y="299"/>
                  </a:lnTo>
                  <a:lnTo>
                    <a:pt x="40" y="299"/>
                  </a:lnTo>
                  <a:lnTo>
                    <a:pt x="42" y="299"/>
                  </a:lnTo>
                  <a:lnTo>
                    <a:pt x="40" y="298"/>
                  </a:lnTo>
                  <a:lnTo>
                    <a:pt x="39" y="298"/>
                  </a:lnTo>
                  <a:lnTo>
                    <a:pt x="39" y="299"/>
                  </a:lnTo>
                  <a:lnTo>
                    <a:pt x="40" y="299"/>
                  </a:lnTo>
                  <a:lnTo>
                    <a:pt x="39" y="299"/>
                  </a:lnTo>
                  <a:lnTo>
                    <a:pt x="40" y="299"/>
                  </a:lnTo>
                  <a:lnTo>
                    <a:pt x="40" y="301"/>
                  </a:lnTo>
                  <a:lnTo>
                    <a:pt x="39" y="301"/>
                  </a:lnTo>
                  <a:lnTo>
                    <a:pt x="37" y="301"/>
                  </a:lnTo>
                  <a:lnTo>
                    <a:pt x="37" y="299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37" y="299"/>
                  </a:lnTo>
                  <a:lnTo>
                    <a:pt x="36" y="298"/>
                  </a:lnTo>
                  <a:lnTo>
                    <a:pt x="36" y="299"/>
                  </a:lnTo>
                  <a:lnTo>
                    <a:pt x="37" y="301"/>
                  </a:lnTo>
                  <a:lnTo>
                    <a:pt x="36" y="301"/>
                  </a:lnTo>
                  <a:lnTo>
                    <a:pt x="36" y="299"/>
                  </a:lnTo>
                  <a:lnTo>
                    <a:pt x="34" y="299"/>
                  </a:lnTo>
                  <a:lnTo>
                    <a:pt x="34" y="298"/>
                  </a:lnTo>
                  <a:lnTo>
                    <a:pt x="33" y="298"/>
                  </a:lnTo>
                  <a:lnTo>
                    <a:pt x="34" y="298"/>
                  </a:lnTo>
                  <a:lnTo>
                    <a:pt x="36" y="298"/>
                  </a:lnTo>
                  <a:lnTo>
                    <a:pt x="36" y="297"/>
                  </a:lnTo>
                  <a:lnTo>
                    <a:pt x="37" y="297"/>
                  </a:lnTo>
                  <a:lnTo>
                    <a:pt x="36" y="296"/>
                  </a:lnTo>
                  <a:lnTo>
                    <a:pt x="36" y="295"/>
                  </a:lnTo>
                  <a:lnTo>
                    <a:pt x="36" y="296"/>
                  </a:lnTo>
                  <a:lnTo>
                    <a:pt x="34" y="297"/>
                  </a:lnTo>
                  <a:lnTo>
                    <a:pt x="34" y="296"/>
                  </a:lnTo>
                  <a:lnTo>
                    <a:pt x="34" y="295"/>
                  </a:lnTo>
                  <a:lnTo>
                    <a:pt x="33" y="293"/>
                  </a:lnTo>
                  <a:lnTo>
                    <a:pt x="32" y="292"/>
                  </a:lnTo>
                  <a:lnTo>
                    <a:pt x="30" y="293"/>
                  </a:lnTo>
                  <a:lnTo>
                    <a:pt x="28" y="293"/>
                  </a:lnTo>
                  <a:lnTo>
                    <a:pt x="27" y="293"/>
                  </a:lnTo>
                  <a:lnTo>
                    <a:pt x="27" y="295"/>
                  </a:lnTo>
                  <a:lnTo>
                    <a:pt x="26" y="295"/>
                  </a:lnTo>
                  <a:lnTo>
                    <a:pt x="26" y="293"/>
                  </a:lnTo>
                  <a:lnTo>
                    <a:pt x="26" y="295"/>
                  </a:lnTo>
                  <a:lnTo>
                    <a:pt x="25" y="295"/>
                  </a:lnTo>
                  <a:lnTo>
                    <a:pt x="25" y="293"/>
                  </a:lnTo>
                  <a:lnTo>
                    <a:pt x="24" y="292"/>
                  </a:lnTo>
                  <a:lnTo>
                    <a:pt x="25" y="291"/>
                  </a:lnTo>
                  <a:lnTo>
                    <a:pt x="24" y="290"/>
                  </a:lnTo>
                  <a:lnTo>
                    <a:pt x="23" y="290"/>
                  </a:lnTo>
                  <a:lnTo>
                    <a:pt x="23" y="289"/>
                  </a:lnTo>
                  <a:lnTo>
                    <a:pt x="21" y="289"/>
                  </a:lnTo>
                  <a:lnTo>
                    <a:pt x="20" y="288"/>
                  </a:lnTo>
                  <a:lnTo>
                    <a:pt x="18" y="288"/>
                  </a:lnTo>
                  <a:lnTo>
                    <a:pt x="18" y="289"/>
                  </a:lnTo>
                  <a:lnTo>
                    <a:pt x="18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1"/>
                  </a:lnTo>
                  <a:lnTo>
                    <a:pt x="14" y="291"/>
                  </a:lnTo>
                  <a:lnTo>
                    <a:pt x="13" y="291"/>
                  </a:lnTo>
                  <a:lnTo>
                    <a:pt x="12" y="291"/>
                  </a:lnTo>
                  <a:lnTo>
                    <a:pt x="12" y="290"/>
                  </a:lnTo>
                  <a:lnTo>
                    <a:pt x="11" y="290"/>
                  </a:lnTo>
                  <a:lnTo>
                    <a:pt x="10" y="290"/>
                  </a:lnTo>
                  <a:lnTo>
                    <a:pt x="10" y="290"/>
                  </a:lnTo>
                  <a:lnTo>
                    <a:pt x="7" y="290"/>
                  </a:lnTo>
                  <a:lnTo>
                    <a:pt x="6" y="290"/>
                  </a:lnTo>
                  <a:lnTo>
                    <a:pt x="5" y="289"/>
                  </a:lnTo>
                  <a:lnTo>
                    <a:pt x="4" y="288"/>
                  </a:lnTo>
                  <a:lnTo>
                    <a:pt x="5" y="288"/>
                  </a:lnTo>
                  <a:lnTo>
                    <a:pt x="5" y="286"/>
                  </a:lnTo>
                  <a:lnTo>
                    <a:pt x="6" y="286"/>
                  </a:lnTo>
                  <a:lnTo>
                    <a:pt x="6" y="285"/>
                  </a:lnTo>
                  <a:lnTo>
                    <a:pt x="7" y="285"/>
                  </a:lnTo>
                  <a:lnTo>
                    <a:pt x="7" y="284"/>
                  </a:lnTo>
                  <a:lnTo>
                    <a:pt x="8" y="284"/>
                  </a:lnTo>
                  <a:lnTo>
                    <a:pt x="8" y="283"/>
                  </a:lnTo>
                  <a:lnTo>
                    <a:pt x="10" y="283"/>
                  </a:lnTo>
                  <a:lnTo>
                    <a:pt x="8" y="284"/>
                  </a:lnTo>
                  <a:lnTo>
                    <a:pt x="7" y="284"/>
                  </a:lnTo>
                  <a:lnTo>
                    <a:pt x="6" y="284"/>
                  </a:lnTo>
                  <a:lnTo>
                    <a:pt x="6" y="285"/>
                  </a:lnTo>
                  <a:lnTo>
                    <a:pt x="6" y="285"/>
                  </a:lnTo>
                  <a:lnTo>
                    <a:pt x="5" y="285"/>
                  </a:lnTo>
                  <a:lnTo>
                    <a:pt x="5" y="285"/>
                  </a:lnTo>
                  <a:lnTo>
                    <a:pt x="5" y="285"/>
                  </a:lnTo>
                  <a:lnTo>
                    <a:pt x="2" y="285"/>
                  </a:lnTo>
                  <a:lnTo>
                    <a:pt x="4" y="285"/>
                  </a:lnTo>
                  <a:lnTo>
                    <a:pt x="4" y="285"/>
                  </a:lnTo>
                  <a:lnTo>
                    <a:pt x="4" y="285"/>
                  </a:lnTo>
                  <a:lnTo>
                    <a:pt x="4" y="284"/>
                  </a:lnTo>
                  <a:lnTo>
                    <a:pt x="5" y="284"/>
                  </a:lnTo>
                  <a:lnTo>
                    <a:pt x="6" y="283"/>
                  </a:lnTo>
                  <a:lnTo>
                    <a:pt x="5" y="283"/>
                  </a:lnTo>
                  <a:lnTo>
                    <a:pt x="5" y="282"/>
                  </a:lnTo>
                  <a:lnTo>
                    <a:pt x="6" y="280"/>
                  </a:lnTo>
                  <a:lnTo>
                    <a:pt x="5" y="280"/>
                  </a:lnTo>
                  <a:lnTo>
                    <a:pt x="5" y="282"/>
                  </a:lnTo>
                  <a:lnTo>
                    <a:pt x="4" y="282"/>
                  </a:lnTo>
                  <a:lnTo>
                    <a:pt x="4" y="283"/>
                  </a:lnTo>
                  <a:lnTo>
                    <a:pt x="4" y="284"/>
                  </a:lnTo>
                  <a:lnTo>
                    <a:pt x="1" y="284"/>
                  </a:lnTo>
                  <a:lnTo>
                    <a:pt x="0" y="285"/>
                  </a:lnTo>
                  <a:lnTo>
                    <a:pt x="0" y="284"/>
                  </a:lnTo>
                  <a:lnTo>
                    <a:pt x="0" y="283"/>
                  </a:lnTo>
                  <a:lnTo>
                    <a:pt x="0" y="280"/>
                  </a:lnTo>
                  <a:lnTo>
                    <a:pt x="0" y="279"/>
                  </a:lnTo>
                  <a:lnTo>
                    <a:pt x="1" y="279"/>
                  </a:lnTo>
                  <a:lnTo>
                    <a:pt x="2" y="279"/>
                  </a:lnTo>
                  <a:lnTo>
                    <a:pt x="4" y="279"/>
                  </a:lnTo>
                  <a:lnTo>
                    <a:pt x="4" y="278"/>
                  </a:lnTo>
                  <a:lnTo>
                    <a:pt x="5" y="278"/>
                  </a:lnTo>
                  <a:lnTo>
                    <a:pt x="6" y="278"/>
                  </a:lnTo>
                  <a:lnTo>
                    <a:pt x="7" y="278"/>
                  </a:lnTo>
                  <a:lnTo>
                    <a:pt x="8" y="278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10" y="276"/>
                  </a:lnTo>
                  <a:lnTo>
                    <a:pt x="10" y="277"/>
                  </a:lnTo>
                  <a:lnTo>
                    <a:pt x="8" y="276"/>
                  </a:lnTo>
                  <a:lnTo>
                    <a:pt x="6" y="277"/>
                  </a:lnTo>
                  <a:lnTo>
                    <a:pt x="6" y="276"/>
                  </a:lnTo>
                  <a:lnTo>
                    <a:pt x="7" y="276"/>
                  </a:lnTo>
                  <a:lnTo>
                    <a:pt x="8" y="275"/>
                  </a:lnTo>
                  <a:lnTo>
                    <a:pt x="6" y="275"/>
                  </a:lnTo>
                  <a:lnTo>
                    <a:pt x="6" y="273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10" y="272"/>
                  </a:lnTo>
                  <a:lnTo>
                    <a:pt x="10" y="272"/>
                  </a:lnTo>
                  <a:lnTo>
                    <a:pt x="10" y="272"/>
                  </a:lnTo>
                  <a:lnTo>
                    <a:pt x="10" y="271"/>
                  </a:lnTo>
                  <a:lnTo>
                    <a:pt x="11" y="270"/>
                  </a:lnTo>
                  <a:lnTo>
                    <a:pt x="8" y="272"/>
                  </a:lnTo>
                  <a:lnTo>
                    <a:pt x="7" y="272"/>
                  </a:lnTo>
                  <a:lnTo>
                    <a:pt x="6" y="272"/>
                  </a:lnTo>
                  <a:lnTo>
                    <a:pt x="5" y="272"/>
                  </a:lnTo>
                  <a:lnTo>
                    <a:pt x="5" y="270"/>
                  </a:lnTo>
                  <a:lnTo>
                    <a:pt x="6" y="269"/>
                  </a:lnTo>
                  <a:lnTo>
                    <a:pt x="6" y="267"/>
                  </a:lnTo>
                  <a:lnTo>
                    <a:pt x="7" y="267"/>
                  </a:lnTo>
                  <a:lnTo>
                    <a:pt x="8" y="269"/>
                  </a:lnTo>
                  <a:lnTo>
                    <a:pt x="10" y="269"/>
                  </a:lnTo>
                  <a:lnTo>
                    <a:pt x="8" y="267"/>
                  </a:lnTo>
                  <a:lnTo>
                    <a:pt x="7" y="267"/>
                  </a:lnTo>
                  <a:lnTo>
                    <a:pt x="7" y="266"/>
                  </a:lnTo>
                  <a:lnTo>
                    <a:pt x="6" y="266"/>
                  </a:lnTo>
                  <a:lnTo>
                    <a:pt x="7" y="266"/>
                  </a:lnTo>
                  <a:lnTo>
                    <a:pt x="7" y="265"/>
                  </a:lnTo>
                  <a:lnTo>
                    <a:pt x="8" y="264"/>
                  </a:lnTo>
                  <a:lnTo>
                    <a:pt x="8" y="265"/>
                  </a:lnTo>
                  <a:lnTo>
                    <a:pt x="10" y="266"/>
                  </a:lnTo>
                  <a:lnTo>
                    <a:pt x="10" y="266"/>
                  </a:lnTo>
                  <a:lnTo>
                    <a:pt x="11" y="267"/>
                  </a:lnTo>
                  <a:lnTo>
                    <a:pt x="10" y="267"/>
                  </a:lnTo>
                  <a:lnTo>
                    <a:pt x="10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2" y="267"/>
                  </a:lnTo>
                  <a:lnTo>
                    <a:pt x="12" y="269"/>
                  </a:lnTo>
                  <a:lnTo>
                    <a:pt x="12" y="270"/>
                  </a:lnTo>
                  <a:lnTo>
                    <a:pt x="13" y="270"/>
                  </a:lnTo>
                  <a:lnTo>
                    <a:pt x="13" y="269"/>
                  </a:lnTo>
                  <a:lnTo>
                    <a:pt x="12" y="267"/>
                  </a:lnTo>
                  <a:lnTo>
                    <a:pt x="10" y="266"/>
                  </a:lnTo>
                  <a:lnTo>
                    <a:pt x="11" y="265"/>
                  </a:lnTo>
                  <a:lnTo>
                    <a:pt x="13" y="265"/>
                  </a:lnTo>
                  <a:lnTo>
                    <a:pt x="14" y="266"/>
                  </a:lnTo>
                  <a:lnTo>
                    <a:pt x="15" y="266"/>
                  </a:lnTo>
                  <a:lnTo>
                    <a:pt x="15" y="265"/>
                  </a:lnTo>
                  <a:lnTo>
                    <a:pt x="14" y="265"/>
                  </a:lnTo>
                  <a:lnTo>
                    <a:pt x="13" y="265"/>
                  </a:lnTo>
                  <a:lnTo>
                    <a:pt x="13" y="264"/>
                  </a:lnTo>
                  <a:lnTo>
                    <a:pt x="14" y="264"/>
                  </a:lnTo>
                  <a:lnTo>
                    <a:pt x="13" y="264"/>
                  </a:lnTo>
                  <a:lnTo>
                    <a:pt x="12" y="264"/>
                  </a:lnTo>
                  <a:lnTo>
                    <a:pt x="11" y="264"/>
                  </a:lnTo>
                  <a:lnTo>
                    <a:pt x="10" y="264"/>
                  </a:lnTo>
                  <a:lnTo>
                    <a:pt x="10" y="263"/>
                  </a:lnTo>
                  <a:lnTo>
                    <a:pt x="10" y="261"/>
                  </a:lnTo>
                  <a:lnTo>
                    <a:pt x="10" y="260"/>
                  </a:lnTo>
                  <a:lnTo>
                    <a:pt x="11" y="260"/>
                  </a:lnTo>
                  <a:lnTo>
                    <a:pt x="12" y="261"/>
                  </a:lnTo>
                  <a:lnTo>
                    <a:pt x="13" y="261"/>
                  </a:lnTo>
                  <a:lnTo>
                    <a:pt x="12" y="261"/>
                  </a:lnTo>
                  <a:lnTo>
                    <a:pt x="12" y="260"/>
                  </a:lnTo>
                  <a:lnTo>
                    <a:pt x="11" y="260"/>
                  </a:lnTo>
                  <a:lnTo>
                    <a:pt x="11" y="259"/>
                  </a:lnTo>
                  <a:lnTo>
                    <a:pt x="11" y="258"/>
                  </a:lnTo>
                  <a:lnTo>
                    <a:pt x="12" y="258"/>
                  </a:lnTo>
                  <a:lnTo>
                    <a:pt x="13" y="259"/>
                  </a:lnTo>
                  <a:lnTo>
                    <a:pt x="13" y="260"/>
                  </a:lnTo>
                  <a:lnTo>
                    <a:pt x="13" y="259"/>
                  </a:lnTo>
                  <a:lnTo>
                    <a:pt x="14" y="259"/>
                  </a:lnTo>
                  <a:lnTo>
                    <a:pt x="13" y="258"/>
                  </a:lnTo>
                  <a:lnTo>
                    <a:pt x="12" y="258"/>
                  </a:lnTo>
                  <a:lnTo>
                    <a:pt x="12" y="257"/>
                  </a:lnTo>
                  <a:lnTo>
                    <a:pt x="13" y="257"/>
                  </a:lnTo>
                  <a:lnTo>
                    <a:pt x="14" y="257"/>
                  </a:lnTo>
                  <a:lnTo>
                    <a:pt x="15" y="258"/>
                  </a:lnTo>
                  <a:lnTo>
                    <a:pt x="15" y="257"/>
                  </a:lnTo>
                  <a:lnTo>
                    <a:pt x="13" y="257"/>
                  </a:lnTo>
                  <a:lnTo>
                    <a:pt x="13" y="256"/>
                  </a:lnTo>
                  <a:lnTo>
                    <a:pt x="14" y="256"/>
                  </a:lnTo>
                  <a:lnTo>
                    <a:pt x="15" y="256"/>
                  </a:lnTo>
                  <a:lnTo>
                    <a:pt x="15" y="254"/>
                  </a:lnTo>
                  <a:lnTo>
                    <a:pt x="17" y="253"/>
                  </a:lnTo>
                  <a:lnTo>
                    <a:pt x="18" y="253"/>
                  </a:lnTo>
                  <a:lnTo>
                    <a:pt x="18" y="254"/>
                  </a:lnTo>
                  <a:lnTo>
                    <a:pt x="18" y="256"/>
                  </a:lnTo>
                  <a:lnTo>
                    <a:pt x="18" y="257"/>
                  </a:lnTo>
                  <a:lnTo>
                    <a:pt x="18" y="257"/>
                  </a:lnTo>
                  <a:lnTo>
                    <a:pt x="19" y="257"/>
                  </a:lnTo>
                  <a:lnTo>
                    <a:pt x="19" y="257"/>
                  </a:lnTo>
                  <a:lnTo>
                    <a:pt x="18" y="256"/>
                  </a:lnTo>
                  <a:lnTo>
                    <a:pt x="18" y="254"/>
                  </a:lnTo>
                  <a:lnTo>
                    <a:pt x="18" y="253"/>
                  </a:lnTo>
                  <a:lnTo>
                    <a:pt x="18" y="252"/>
                  </a:lnTo>
                  <a:lnTo>
                    <a:pt x="19" y="252"/>
                  </a:lnTo>
                  <a:lnTo>
                    <a:pt x="19" y="251"/>
                  </a:lnTo>
                  <a:lnTo>
                    <a:pt x="20" y="252"/>
                  </a:lnTo>
                  <a:lnTo>
                    <a:pt x="20" y="253"/>
                  </a:lnTo>
                  <a:lnTo>
                    <a:pt x="19" y="253"/>
                  </a:lnTo>
                  <a:lnTo>
                    <a:pt x="20" y="254"/>
                  </a:lnTo>
                  <a:lnTo>
                    <a:pt x="20" y="253"/>
                  </a:lnTo>
                  <a:lnTo>
                    <a:pt x="20" y="252"/>
                  </a:lnTo>
                  <a:lnTo>
                    <a:pt x="20" y="251"/>
                  </a:lnTo>
                  <a:lnTo>
                    <a:pt x="20" y="250"/>
                  </a:lnTo>
                  <a:lnTo>
                    <a:pt x="21" y="250"/>
                  </a:lnTo>
                  <a:lnTo>
                    <a:pt x="21" y="251"/>
                  </a:lnTo>
                  <a:lnTo>
                    <a:pt x="23" y="251"/>
                  </a:lnTo>
                  <a:lnTo>
                    <a:pt x="21" y="251"/>
                  </a:lnTo>
                  <a:lnTo>
                    <a:pt x="20" y="250"/>
                  </a:lnTo>
                  <a:lnTo>
                    <a:pt x="21" y="250"/>
                  </a:lnTo>
                  <a:lnTo>
                    <a:pt x="21" y="248"/>
                  </a:lnTo>
                  <a:lnTo>
                    <a:pt x="23" y="248"/>
                  </a:lnTo>
                  <a:lnTo>
                    <a:pt x="23" y="247"/>
                  </a:lnTo>
                  <a:lnTo>
                    <a:pt x="24" y="247"/>
                  </a:lnTo>
                  <a:lnTo>
                    <a:pt x="25" y="247"/>
                  </a:lnTo>
                  <a:lnTo>
                    <a:pt x="26" y="247"/>
                  </a:lnTo>
                  <a:lnTo>
                    <a:pt x="26" y="248"/>
                  </a:lnTo>
                  <a:lnTo>
                    <a:pt x="27" y="250"/>
                  </a:lnTo>
                  <a:lnTo>
                    <a:pt x="27" y="248"/>
                  </a:lnTo>
                  <a:lnTo>
                    <a:pt x="27" y="247"/>
                  </a:lnTo>
                  <a:lnTo>
                    <a:pt x="26" y="247"/>
                  </a:lnTo>
                  <a:lnTo>
                    <a:pt x="26" y="246"/>
                  </a:lnTo>
                  <a:lnTo>
                    <a:pt x="26" y="245"/>
                  </a:lnTo>
                  <a:lnTo>
                    <a:pt x="25" y="244"/>
                  </a:lnTo>
                  <a:lnTo>
                    <a:pt x="26" y="244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28" y="240"/>
                  </a:lnTo>
                  <a:lnTo>
                    <a:pt x="30" y="240"/>
                  </a:lnTo>
                  <a:lnTo>
                    <a:pt x="30" y="239"/>
                  </a:lnTo>
                  <a:lnTo>
                    <a:pt x="31" y="239"/>
                  </a:lnTo>
                  <a:lnTo>
                    <a:pt x="31" y="238"/>
                  </a:lnTo>
                  <a:lnTo>
                    <a:pt x="32" y="238"/>
                  </a:lnTo>
                  <a:lnTo>
                    <a:pt x="32" y="237"/>
                  </a:lnTo>
                  <a:lnTo>
                    <a:pt x="33" y="235"/>
                  </a:lnTo>
                  <a:lnTo>
                    <a:pt x="34" y="234"/>
                  </a:lnTo>
                  <a:lnTo>
                    <a:pt x="36" y="234"/>
                  </a:lnTo>
                  <a:lnTo>
                    <a:pt x="36" y="233"/>
                  </a:lnTo>
                  <a:lnTo>
                    <a:pt x="36" y="232"/>
                  </a:lnTo>
                  <a:lnTo>
                    <a:pt x="37" y="232"/>
                  </a:lnTo>
                  <a:lnTo>
                    <a:pt x="36" y="232"/>
                  </a:lnTo>
                  <a:lnTo>
                    <a:pt x="37" y="231"/>
                  </a:lnTo>
                  <a:lnTo>
                    <a:pt x="38" y="231"/>
                  </a:lnTo>
                  <a:lnTo>
                    <a:pt x="38" y="231"/>
                  </a:lnTo>
                  <a:lnTo>
                    <a:pt x="39" y="230"/>
                  </a:lnTo>
                  <a:lnTo>
                    <a:pt x="39" y="231"/>
                  </a:lnTo>
                  <a:lnTo>
                    <a:pt x="39" y="230"/>
                  </a:lnTo>
                  <a:lnTo>
                    <a:pt x="40" y="230"/>
                  </a:lnTo>
                  <a:lnTo>
                    <a:pt x="40" y="231"/>
                  </a:lnTo>
                  <a:lnTo>
                    <a:pt x="42" y="231"/>
                  </a:lnTo>
                  <a:lnTo>
                    <a:pt x="43" y="231"/>
                  </a:lnTo>
                  <a:lnTo>
                    <a:pt x="44" y="230"/>
                  </a:lnTo>
                  <a:lnTo>
                    <a:pt x="45" y="228"/>
                  </a:lnTo>
                  <a:lnTo>
                    <a:pt x="46" y="228"/>
                  </a:lnTo>
                  <a:lnTo>
                    <a:pt x="46" y="228"/>
                  </a:lnTo>
                  <a:lnTo>
                    <a:pt x="47" y="228"/>
                  </a:lnTo>
                  <a:lnTo>
                    <a:pt x="49" y="228"/>
                  </a:lnTo>
                  <a:lnTo>
                    <a:pt x="49" y="227"/>
                  </a:lnTo>
                  <a:lnTo>
                    <a:pt x="50" y="226"/>
                  </a:lnTo>
                  <a:lnTo>
                    <a:pt x="51" y="225"/>
                  </a:lnTo>
                  <a:lnTo>
                    <a:pt x="52" y="224"/>
                  </a:lnTo>
                  <a:lnTo>
                    <a:pt x="53" y="224"/>
                  </a:lnTo>
                  <a:lnTo>
                    <a:pt x="55" y="224"/>
                  </a:lnTo>
                  <a:lnTo>
                    <a:pt x="55" y="222"/>
                  </a:lnTo>
                  <a:lnTo>
                    <a:pt x="56" y="222"/>
                  </a:lnTo>
                  <a:lnTo>
                    <a:pt x="57" y="222"/>
                  </a:lnTo>
                  <a:lnTo>
                    <a:pt x="57" y="221"/>
                  </a:lnTo>
                  <a:lnTo>
                    <a:pt x="58" y="221"/>
                  </a:lnTo>
                  <a:lnTo>
                    <a:pt x="59" y="221"/>
                  </a:lnTo>
                  <a:lnTo>
                    <a:pt x="60" y="220"/>
                  </a:lnTo>
                  <a:lnTo>
                    <a:pt x="62" y="220"/>
                  </a:lnTo>
                  <a:lnTo>
                    <a:pt x="62" y="219"/>
                  </a:lnTo>
                  <a:lnTo>
                    <a:pt x="62" y="218"/>
                  </a:lnTo>
                  <a:lnTo>
                    <a:pt x="63" y="218"/>
                  </a:lnTo>
                  <a:lnTo>
                    <a:pt x="63" y="217"/>
                  </a:lnTo>
                  <a:lnTo>
                    <a:pt x="64" y="217"/>
                  </a:lnTo>
                  <a:lnTo>
                    <a:pt x="64" y="215"/>
                  </a:lnTo>
                  <a:lnTo>
                    <a:pt x="66" y="214"/>
                  </a:lnTo>
                  <a:lnTo>
                    <a:pt x="66" y="214"/>
                  </a:lnTo>
                  <a:lnTo>
                    <a:pt x="66" y="213"/>
                  </a:lnTo>
                  <a:lnTo>
                    <a:pt x="68" y="212"/>
                  </a:lnTo>
                  <a:lnTo>
                    <a:pt x="69" y="211"/>
                  </a:lnTo>
                  <a:lnTo>
                    <a:pt x="70" y="212"/>
                  </a:lnTo>
                  <a:lnTo>
                    <a:pt x="71" y="209"/>
                  </a:lnTo>
                  <a:lnTo>
                    <a:pt x="70" y="209"/>
                  </a:lnTo>
                  <a:lnTo>
                    <a:pt x="70" y="211"/>
                  </a:lnTo>
                  <a:lnTo>
                    <a:pt x="69" y="211"/>
                  </a:lnTo>
                  <a:lnTo>
                    <a:pt x="70" y="209"/>
                  </a:lnTo>
                  <a:lnTo>
                    <a:pt x="70" y="208"/>
                  </a:lnTo>
                  <a:lnTo>
                    <a:pt x="71" y="208"/>
                  </a:lnTo>
                  <a:lnTo>
                    <a:pt x="72" y="208"/>
                  </a:lnTo>
                  <a:lnTo>
                    <a:pt x="72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5" y="206"/>
                  </a:lnTo>
                  <a:lnTo>
                    <a:pt x="75" y="205"/>
                  </a:lnTo>
                  <a:lnTo>
                    <a:pt x="77" y="205"/>
                  </a:lnTo>
                  <a:lnTo>
                    <a:pt x="78" y="204"/>
                  </a:lnTo>
                  <a:lnTo>
                    <a:pt x="79" y="204"/>
                  </a:lnTo>
                  <a:lnTo>
                    <a:pt x="81" y="202"/>
                  </a:lnTo>
                  <a:lnTo>
                    <a:pt x="81" y="201"/>
                  </a:lnTo>
                  <a:lnTo>
                    <a:pt x="82" y="201"/>
                  </a:lnTo>
                  <a:lnTo>
                    <a:pt x="83" y="199"/>
                  </a:lnTo>
                  <a:lnTo>
                    <a:pt x="84" y="199"/>
                  </a:lnTo>
                  <a:lnTo>
                    <a:pt x="85" y="198"/>
                  </a:lnTo>
                  <a:lnTo>
                    <a:pt x="85" y="196"/>
                  </a:lnTo>
                  <a:lnTo>
                    <a:pt x="86" y="196"/>
                  </a:lnTo>
                  <a:lnTo>
                    <a:pt x="86" y="195"/>
                  </a:lnTo>
                  <a:lnTo>
                    <a:pt x="89" y="193"/>
                  </a:lnTo>
                  <a:lnTo>
                    <a:pt x="89" y="192"/>
                  </a:lnTo>
                  <a:lnTo>
                    <a:pt x="89" y="191"/>
                  </a:lnTo>
                  <a:lnTo>
                    <a:pt x="90" y="188"/>
                  </a:lnTo>
                  <a:lnTo>
                    <a:pt x="90" y="187"/>
                  </a:lnTo>
                  <a:lnTo>
                    <a:pt x="91" y="183"/>
                  </a:lnTo>
                  <a:lnTo>
                    <a:pt x="91" y="182"/>
                  </a:lnTo>
                  <a:lnTo>
                    <a:pt x="91" y="181"/>
                  </a:lnTo>
                  <a:lnTo>
                    <a:pt x="92" y="180"/>
                  </a:lnTo>
                  <a:lnTo>
                    <a:pt x="94" y="178"/>
                  </a:lnTo>
                  <a:lnTo>
                    <a:pt x="94" y="176"/>
                  </a:lnTo>
                  <a:lnTo>
                    <a:pt x="94" y="175"/>
                  </a:lnTo>
                  <a:lnTo>
                    <a:pt x="94" y="174"/>
                  </a:lnTo>
                  <a:lnTo>
                    <a:pt x="95" y="174"/>
                  </a:lnTo>
                  <a:lnTo>
                    <a:pt x="95" y="174"/>
                  </a:lnTo>
                  <a:lnTo>
                    <a:pt x="96" y="174"/>
                  </a:lnTo>
                  <a:lnTo>
                    <a:pt x="97" y="173"/>
                  </a:lnTo>
                  <a:lnTo>
                    <a:pt x="98" y="172"/>
                  </a:lnTo>
                  <a:lnTo>
                    <a:pt x="99" y="172"/>
                  </a:lnTo>
                  <a:lnTo>
                    <a:pt x="101" y="172"/>
                  </a:lnTo>
                  <a:lnTo>
                    <a:pt x="101" y="170"/>
                  </a:lnTo>
                  <a:lnTo>
                    <a:pt x="102" y="169"/>
                  </a:lnTo>
                  <a:lnTo>
                    <a:pt x="102" y="168"/>
                  </a:lnTo>
                  <a:lnTo>
                    <a:pt x="103" y="167"/>
                  </a:lnTo>
                  <a:lnTo>
                    <a:pt x="103" y="166"/>
                  </a:lnTo>
                  <a:lnTo>
                    <a:pt x="104" y="166"/>
                  </a:lnTo>
                  <a:lnTo>
                    <a:pt x="104" y="164"/>
                  </a:lnTo>
                  <a:lnTo>
                    <a:pt x="104" y="163"/>
                  </a:lnTo>
                  <a:lnTo>
                    <a:pt x="104" y="162"/>
                  </a:lnTo>
                  <a:lnTo>
                    <a:pt x="104" y="163"/>
                  </a:lnTo>
                  <a:lnTo>
                    <a:pt x="105" y="163"/>
                  </a:lnTo>
                  <a:lnTo>
                    <a:pt x="105" y="162"/>
                  </a:lnTo>
                  <a:lnTo>
                    <a:pt x="105" y="161"/>
                  </a:lnTo>
                  <a:lnTo>
                    <a:pt x="105" y="159"/>
                  </a:lnTo>
                  <a:lnTo>
                    <a:pt x="105" y="157"/>
                  </a:lnTo>
                  <a:lnTo>
                    <a:pt x="105" y="156"/>
                  </a:lnTo>
                  <a:lnTo>
                    <a:pt x="105" y="154"/>
                  </a:lnTo>
                  <a:lnTo>
                    <a:pt x="105" y="153"/>
                  </a:lnTo>
                  <a:lnTo>
                    <a:pt x="105" y="151"/>
                  </a:lnTo>
                  <a:lnTo>
                    <a:pt x="107" y="150"/>
                  </a:lnTo>
                  <a:lnTo>
                    <a:pt x="107" y="149"/>
                  </a:lnTo>
                  <a:lnTo>
                    <a:pt x="108" y="149"/>
                  </a:lnTo>
                  <a:lnTo>
                    <a:pt x="109" y="149"/>
                  </a:lnTo>
                  <a:lnTo>
                    <a:pt x="109" y="148"/>
                  </a:lnTo>
                  <a:lnTo>
                    <a:pt x="110" y="148"/>
                  </a:lnTo>
                  <a:lnTo>
                    <a:pt x="111" y="146"/>
                  </a:lnTo>
                  <a:lnTo>
                    <a:pt x="112" y="144"/>
                  </a:lnTo>
                  <a:lnTo>
                    <a:pt x="114" y="144"/>
                  </a:lnTo>
                  <a:lnTo>
                    <a:pt x="112" y="146"/>
                  </a:lnTo>
                  <a:lnTo>
                    <a:pt x="114" y="146"/>
                  </a:lnTo>
                  <a:lnTo>
                    <a:pt x="114" y="144"/>
                  </a:lnTo>
                  <a:lnTo>
                    <a:pt x="114" y="146"/>
                  </a:lnTo>
                  <a:lnTo>
                    <a:pt x="114" y="144"/>
                  </a:lnTo>
                  <a:lnTo>
                    <a:pt x="115" y="144"/>
                  </a:lnTo>
                  <a:lnTo>
                    <a:pt x="115" y="143"/>
                  </a:lnTo>
                  <a:lnTo>
                    <a:pt x="114" y="144"/>
                  </a:lnTo>
                  <a:lnTo>
                    <a:pt x="115" y="143"/>
                  </a:lnTo>
                  <a:lnTo>
                    <a:pt x="115" y="143"/>
                  </a:lnTo>
                  <a:lnTo>
                    <a:pt x="120" y="143"/>
                  </a:lnTo>
                  <a:lnTo>
                    <a:pt x="121" y="143"/>
                  </a:lnTo>
                  <a:close/>
                  <a:moveTo>
                    <a:pt x="162" y="54"/>
                  </a:moveTo>
                  <a:lnTo>
                    <a:pt x="162" y="56"/>
                  </a:lnTo>
                  <a:lnTo>
                    <a:pt x="161" y="56"/>
                  </a:lnTo>
                  <a:lnTo>
                    <a:pt x="160" y="56"/>
                  </a:lnTo>
                  <a:lnTo>
                    <a:pt x="160" y="54"/>
                  </a:lnTo>
                  <a:lnTo>
                    <a:pt x="159" y="54"/>
                  </a:lnTo>
                  <a:lnTo>
                    <a:pt x="159" y="53"/>
                  </a:lnTo>
                  <a:lnTo>
                    <a:pt x="160" y="53"/>
                  </a:lnTo>
                  <a:lnTo>
                    <a:pt x="161" y="54"/>
                  </a:lnTo>
                  <a:lnTo>
                    <a:pt x="162" y="53"/>
                  </a:lnTo>
                  <a:lnTo>
                    <a:pt x="163" y="53"/>
                  </a:lnTo>
                  <a:lnTo>
                    <a:pt x="162" y="54"/>
                  </a:lnTo>
                  <a:close/>
                  <a:moveTo>
                    <a:pt x="175" y="51"/>
                  </a:moveTo>
                  <a:lnTo>
                    <a:pt x="174" y="51"/>
                  </a:lnTo>
                  <a:lnTo>
                    <a:pt x="174" y="50"/>
                  </a:lnTo>
                  <a:lnTo>
                    <a:pt x="174" y="49"/>
                  </a:lnTo>
                  <a:lnTo>
                    <a:pt x="174" y="50"/>
                  </a:lnTo>
                  <a:lnTo>
                    <a:pt x="175" y="50"/>
                  </a:lnTo>
                  <a:lnTo>
                    <a:pt x="175" y="51"/>
                  </a:lnTo>
                  <a:close/>
                  <a:moveTo>
                    <a:pt x="157" y="46"/>
                  </a:moveTo>
                  <a:lnTo>
                    <a:pt x="156" y="46"/>
                  </a:lnTo>
                  <a:lnTo>
                    <a:pt x="156" y="45"/>
                  </a:lnTo>
                  <a:lnTo>
                    <a:pt x="157" y="45"/>
                  </a:lnTo>
                  <a:lnTo>
                    <a:pt x="157" y="46"/>
                  </a:lnTo>
                  <a:close/>
                  <a:moveTo>
                    <a:pt x="161" y="40"/>
                  </a:moveTo>
                  <a:lnTo>
                    <a:pt x="161" y="41"/>
                  </a:lnTo>
                  <a:lnTo>
                    <a:pt x="160" y="40"/>
                  </a:lnTo>
                  <a:lnTo>
                    <a:pt x="161" y="40"/>
                  </a:lnTo>
                  <a:lnTo>
                    <a:pt x="161" y="39"/>
                  </a:lnTo>
                  <a:lnTo>
                    <a:pt x="161" y="40"/>
                  </a:lnTo>
                  <a:lnTo>
                    <a:pt x="162" y="40"/>
                  </a:lnTo>
                  <a:lnTo>
                    <a:pt x="161" y="40"/>
                  </a:lnTo>
                  <a:close/>
                  <a:moveTo>
                    <a:pt x="167" y="38"/>
                  </a:moveTo>
                  <a:lnTo>
                    <a:pt x="167" y="39"/>
                  </a:lnTo>
                  <a:lnTo>
                    <a:pt x="168" y="39"/>
                  </a:lnTo>
                  <a:lnTo>
                    <a:pt x="169" y="39"/>
                  </a:lnTo>
                  <a:lnTo>
                    <a:pt x="169" y="40"/>
                  </a:lnTo>
                  <a:lnTo>
                    <a:pt x="168" y="40"/>
                  </a:lnTo>
                  <a:lnTo>
                    <a:pt x="168" y="41"/>
                  </a:lnTo>
                  <a:lnTo>
                    <a:pt x="169" y="41"/>
                  </a:lnTo>
                  <a:lnTo>
                    <a:pt x="169" y="43"/>
                  </a:lnTo>
                  <a:lnTo>
                    <a:pt x="169" y="44"/>
                  </a:lnTo>
                  <a:lnTo>
                    <a:pt x="169" y="43"/>
                  </a:lnTo>
                  <a:lnTo>
                    <a:pt x="168" y="43"/>
                  </a:lnTo>
                  <a:lnTo>
                    <a:pt x="168" y="41"/>
                  </a:lnTo>
                  <a:lnTo>
                    <a:pt x="167" y="41"/>
                  </a:lnTo>
                  <a:lnTo>
                    <a:pt x="166" y="41"/>
                  </a:lnTo>
                  <a:lnTo>
                    <a:pt x="166" y="40"/>
                  </a:lnTo>
                  <a:lnTo>
                    <a:pt x="166" y="41"/>
                  </a:lnTo>
                  <a:lnTo>
                    <a:pt x="166" y="40"/>
                  </a:lnTo>
                  <a:lnTo>
                    <a:pt x="166" y="39"/>
                  </a:lnTo>
                  <a:lnTo>
                    <a:pt x="166" y="38"/>
                  </a:lnTo>
                  <a:lnTo>
                    <a:pt x="167" y="38"/>
                  </a:lnTo>
                  <a:lnTo>
                    <a:pt x="166" y="38"/>
                  </a:lnTo>
                  <a:lnTo>
                    <a:pt x="166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8" y="38"/>
                  </a:lnTo>
                  <a:lnTo>
                    <a:pt x="167" y="38"/>
                  </a:lnTo>
                  <a:close/>
                  <a:moveTo>
                    <a:pt x="123" y="0"/>
                  </a:moveTo>
                  <a:lnTo>
                    <a:pt x="123" y="0"/>
                  </a:lnTo>
                  <a:lnTo>
                    <a:pt x="123" y="0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0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1" y="2"/>
                  </a:lnTo>
                  <a:lnTo>
                    <a:pt x="122" y="2"/>
                  </a:lnTo>
                  <a:lnTo>
                    <a:pt x="122" y="5"/>
                  </a:lnTo>
                  <a:lnTo>
                    <a:pt x="123" y="5"/>
                  </a:lnTo>
                  <a:lnTo>
                    <a:pt x="123" y="4"/>
                  </a:lnTo>
                  <a:lnTo>
                    <a:pt x="123" y="2"/>
                  </a:lnTo>
                  <a:lnTo>
                    <a:pt x="122" y="2"/>
                  </a:lnTo>
                  <a:lnTo>
                    <a:pt x="123" y="2"/>
                  </a:lnTo>
                  <a:lnTo>
                    <a:pt x="123" y="4"/>
                  </a:lnTo>
                  <a:lnTo>
                    <a:pt x="123" y="5"/>
                  </a:lnTo>
                  <a:lnTo>
                    <a:pt x="123" y="6"/>
                  </a:lnTo>
                  <a:lnTo>
                    <a:pt x="123" y="6"/>
                  </a:lnTo>
                  <a:lnTo>
                    <a:pt x="124" y="7"/>
                  </a:lnTo>
                  <a:lnTo>
                    <a:pt x="124" y="8"/>
                  </a:lnTo>
                  <a:lnTo>
                    <a:pt x="124" y="7"/>
                  </a:lnTo>
                  <a:lnTo>
                    <a:pt x="123" y="7"/>
                  </a:lnTo>
                  <a:lnTo>
                    <a:pt x="123" y="8"/>
                  </a:lnTo>
                  <a:lnTo>
                    <a:pt x="124" y="10"/>
                  </a:lnTo>
                  <a:lnTo>
                    <a:pt x="127" y="11"/>
                  </a:lnTo>
                  <a:lnTo>
                    <a:pt x="127" y="12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2"/>
                  </a:lnTo>
                  <a:lnTo>
                    <a:pt x="128" y="11"/>
                  </a:lnTo>
                  <a:lnTo>
                    <a:pt x="128" y="10"/>
                  </a:lnTo>
                  <a:lnTo>
                    <a:pt x="129" y="10"/>
                  </a:lnTo>
                  <a:lnTo>
                    <a:pt x="129" y="8"/>
                  </a:lnTo>
                  <a:lnTo>
                    <a:pt x="130" y="8"/>
                  </a:lnTo>
                  <a:lnTo>
                    <a:pt x="130" y="10"/>
                  </a:lnTo>
                  <a:lnTo>
                    <a:pt x="130" y="8"/>
                  </a:lnTo>
                  <a:lnTo>
                    <a:pt x="130" y="10"/>
                  </a:lnTo>
                  <a:lnTo>
                    <a:pt x="131" y="10"/>
                  </a:lnTo>
                  <a:lnTo>
                    <a:pt x="130" y="10"/>
                  </a:lnTo>
                  <a:lnTo>
                    <a:pt x="129" y="10"/>
                  </a:lnTo>
                  <a:lnTo>
                    <a:pt x="129" y="11"/>
                  </a:lnTo>
                  <a:lnTo>
                    <a:pt x="129" y="12"/>
                  </a:lnTo>
                  <a:lnTo>
                    <a:pt x="130" y="12"/>
                  </a:lnTo>
                  <a:lnTo>
                    <a:pt x="130" y="13"/>
                  </a:lnTo>
                  <a:lnTo>
                    <a:pt x="131" y="12"/>
                  </a:lnTo>
                  <a:lnTo>
                    <a:pt x="133" y="13"/>
                  </a:lnTo>
                  <a:lnTo>
                    <a:pt x="133" y="12"/>
                  </a:lnTo>
                  <a:lnTo>
                    <a:pt x="133" y="11"/>
                  </a:lnTo>
                  <a:lnTo>
                    <a:pt x="133" y="12"/>
                  </a:lnTo>
                  <a:lnTo>
                    <a:pt x="134" y="12"/>
                  </a:lnTo>
                  <a:lnTo>
                    <a:pt x="135" y="12"/>
                  </a:lnTo>
                  <a:lnTo>
                    <a:pt x="135" y="13"/>
                  </a:lnTo>
                  <a:lnTo>
                    <a:pt x="136" y="13"/>
                  </a:lnTo>
                  <a:lnTo>
                    <a:pt x="136" y="14"/>
                  </a:lnTo>
                  <a:lnTo>
                    <a:pt x="135" y="14"/>
                  </a:lnTo>
                  <a:lnTo>
                    <a:pt x="136" y="15"/>
                  </a:lnTo>
                  <a:lnTo>
                    <a:pt x="136" y="14"/>
                  </a:lnTo>
                  <a:lnTo>
                    <a:pt x="137" y="13"/>
                  </a:lnTo>
                  <a:lnTo>
                    <a:pt x="136" y="13"/>
                  </a:lnTo>
                  <a:lnTo>
                    <a:pt x="137" y="13"/>
                  </a:lnTo>
                  <a:lnTo>
                    <a:pt x="138" y="13"/>
                  </a:lnTo>
                  <a:lnTo>
                    <a:pt x="140" y="14"/>
                  </a:lnTo>
                  <a:lnTo>
                    <a:pt x="140" y="15"/>
                  </a:lnTo>
                  <a:lnTo>
                    <a:pt x="141" y="15"/>
                  </a:lnTo>
                  <a:lnTo>
                    <a:pt x="142" y="15"/>
                  </a:lnTo>
                  <a:lnTo>
                    <a:pt x="143" y="15"/>
                  </a:lnTo>
                  <a:lnTo>
                    <a:pt x="143" y="17"/>
                  </a:lnTo>
                  <a:lnTo>
                    <a:pt x="143" y="18"/>
                  </a:lnTo>
                  <a:lnTo>
                    <a:pt x="142" y="17"/>
                  </a:lnTo>
                  <a:lnTo>
                    <a:pt x="141" y="17"/>
                  </a:lnTo>
                  <a:lnTo>
                    <a:pt x="142" y="18"/>
                  </a:lnTo>
                  <a:lnTo>
                    <a:pt x="141" y="18"/>
                  </a:lnTo>
                  <a:lnTo>
                    <a:pt x="142" y="18"/>
                  </a:lnTo>
                  <a:lnTo>
                    <a:pt x="142" y="19"/>
                  </a:lnTo>
                  <a:lnTo>
                    <a:pt x="143" y="20"/>
                  </a:lnTo>
                  <a:lnTo>
                    <a:pt x="143" y="21"/>
                  </a:lnTo>
                  <a:lnTo>
                    <a:pt x="143" y="20"/>
                  </a:lnTo>
                  <a:lnTo>
                    <a:pt x="144" y="20"/>
                  </a:lnTo>
                  <a:lnTo>
                    <a:pt x="144" y="21"/>
                  </a:lnTo>
                  <a:lnTo>
                    <a:pt x="144" y="20"/>
                  </a:lnTo>
                  <a:lnTo>
                    <a:pt x="146" y="20"/>
                  </a:lnTo>
                  <a:lnTo>
                    <a:pt x="144" y="20"/>
                  </a:lnTo>
                  <a:lnTo>
                    <a:pt x="143" y="20"/>
                  </a:lnTo>
                  <a:lnTo>
                    <a:pt x="143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7" y="19"/>
                  </a:lnTo>
                  <a:lnTo>
                    <a:pt x="147" y="18"/>
                  </a:lnTo>
                  <a:lnTo>
                    <a:pt x="148" y="18"/>
                  </a:lnTo>
                  <a:lnTo>
                    <a:pt x="147" y="19"/>
                  </a:lnTo>
                  <a:lnTo>
                    <a:pt x="147" y="20"/>
                  </a:lnTo>
                  <a:lnTo>
                    <a:pt x="148" y="20"/>
                  </a:lnTo>
                  <a:lnTo>
                    <a:pt x="148" y="21"/>
                  </a:lnTo>
                  <a:lnTo>
                    <a:pt x="149" y="21"/>
                  </a:lnTo>
                  <a:lnTo>
                    <a:pt x="148" y="21"/>
                  </a:lnTo>
                  <a:lnTo>
                    <a:pt x="147" y="20"/>
                  </a:lnTo>
                  <a:lnTo>
                    <a:pt x="147" y="21"/>
                  </a:lnTo>
                  <a:lnTo>
                    <a:pt x="148" y="23"/>
                  </a:lnTo>
                  <a:lnTo>
                    <a:pt x="149" y="23"/>
                  </a:lnTo>
                  <a:lnTo>
                    <a:pt x="149" y="24"/>
                  </a:lnTo>
                  <a:lnTo>
                    <a:pt x="149" y="23"/>
                  </a:lnTo>
                  <a:lnTo>
                    <a:pt x="149" y="24"/>
                  </a:lnTo>
                  <a:lnTo>
                    <a:pt x="150" y="25"/>
                  </a:lnTo>
                  <a:lnTo>
                    <a:pt x="149" y="25"/>
                  </a:lnTo>
                  <a:lnTo>
                    <a:pt x="150" y="26"/>
                  </a:lnTo>
                  <a:lnTo>
                    <a:pt x="150" y="27"/>
                  </a:lnTo>
                  <a:lnTo>
                    <a:pt x="150" y="28"/>
                  </a:lnTo>
                  <a:lnTo>
                    <a:pt x="150" y="28"/>
                  </a:lnTo>
                  <a:lnTo>
                    <a:pt x="150" y="28"/>
                  </a:lnTo>
                  <a:lnTo>
                    <a:pt x="150" y="28"/>
                  </a:lnTo>
                  <a:lnTo>
                    <a:pt x="150" y="28"/>
                  </a:lnTo>
                  <a:lnTo>
                    <a:pt x="150" y="30"/>
                  </a:lnTo>
                  <a:lnTo>
                    <a:pt x="150" y="31"/>
                  </a:lnTo>
                  <a:lnTo>
                    <a:pt x="151" y="32"/>
                  </a:lnTo>
                  <a:lnTo>
                    <a:pt x="150" y="32"/>
                  </a:lnTo>
                  <a:lnTo>
                    <a:pt x="150" y="31"/>
                  </a:lnTo>
                  <a:lnTo>
                    <a:pt x="150" y="31"/>
                  </a:lnTo>
                  <a:lnTo>
                    <a:pt x="150" y="30"/>
                  </a:lnTo>
                  <a:lnTo>
                    <a:pt x="149" y="30"/>
                  </a:lnTo>
                  <a:lnTo>
                    <a:pt x="148" y="30"/>
                  </a:lnTo>
                  <a:lnTo>
                    <a:pt x="148" y="31"/>
                  </a:lnTo>
                  <a:lnTo>
                    <a:pt x="148" y="30"/>
                  </a:lnTo>
                  <a:lnTo>
                    <a:pt x="148" y="28"/>
                  </a:lnTo>
                  <a:lnTo>
                    <a:pt x="148" y="30"/>
                  </a:lnTo>
                  <a:lnTo>
                    <a:pt x="148" y="31"/>
                  </a:lnTo>
                  <a:lnTo>
                    <a:pt x="147" y="31"/>
                  </a:lnTo>
                  <a:lnTo>
                    <a:pt x="147" y="32"/>
                  </a:lnTo>
                  <a:lnTo>
                    <a:pt x="148" y="32"/>
                  </a:lnTo>
                  <a:lnTo>
                    <a:pt x="148" y="31"/>
                  </a:lnTo>
                  <a:lnTo>
                    <a:pt x="149" y="31"/>
                  </a:lnTo>
                  <a:lnTo>
                    <a:pt x="150" y="31"/>
                  </a:lnTo>
                  <a:lnTo>
                    <a:pt x="150" y="32"/>
                  </a:lnTo>
                  <a:lnTo>
                    <a:pt x="150" y="33"/>
                  </a:lnTo>
                  <a:lnTo>
                    <a:pt x="150" y="34"/>
                  </a:lnTo>
                  <a:lnTo>
                    <a:pt x="150" y="36"/>
                  </a:lnTo>
                  <a:lnTo>
                    <a:pt x="150" y="36"/>
                  </a:lnTo>
                  <a:lnTo>
                    <a:pt x="150" y="37"/>
                  </a:lnTo>
                  <a:lnTo>
                    <a:pt x="151" y="37"/>
                  </a:lnTo>
                  <a:lnTo>
                    <a:pt x="151" y="38"/>
                  </a:lnTo>
                  <a:lnTo>
                    <a:pt x="151" y="39"/>
                  </a:lnTo>
                  <a:lnTo>
                    <a:pt x="153" y="39"/>
                  </a:lnTo>
                  <a:lnTo>
                    <a:pt x="154" y="40"/>
                  </a:lnTo>
                  <a:lnTo>
                    <a:pt x="154" y="41"/>
                  </a:lnTo>
                  <a:lnTo>
                    <a:pt x="155" y="41"/>
                  </a:lnTo>
                  <a:lnTo>
                    <a:pt x="155" y="43"/>
                  </a:lnTo>
                  <a:lnTo>
                    <a:pt x="155" y="44"/>
                  </a:lnTo>
                  <a:lnTo>
                    <a:pt x="156" y="44"/>
                  </a:lnTo>
                  <a:lnTo>
                    <a:pt x="154" y="44"/>
                  </a:lnTo>
                  <a:lnTo>
                    <a:pt x="154" y="45"/>
                  </a:lnTo>
                  <a:lnTo>
                    <a:pt x="155" y="46"/>
                  </a:lnTo>
                  <a:lnTo>
                    <a:pt x="154" y="47"/>
                  </a:lnTo>
                  <a:lnTo>
                    <a:pt x="154" y="46"/>
                  </a:lnTo>
                  <a:lnTo>
                    <a:pt x="154" y="45"/>
                  </a:lnTo>
                  <a:lnTo>
                    <a:pt x="153" y="45"/>
                  </a:lnTo>
                  <a:lnTo>
                    <a:pt x="154" y="46"/>
                  </a:lnTo>
                  <a:lnTo>
                    <a:pt x="154" y="47"/>
                  </a:lnTo>
                  <a:lnTo>
                    <a:pt x="153" y="47"/>
                  </a:lnTo>
                  <a:lnTo>
                    <a:pt x="154" y="47"/>
                  </a:lnTo>
                  <a:lnTo>
                    <a:pt x="153" y="49"/>
                  </a:lnTo>
                  <a:lnTo>
                    <a:pt x="154" y="49"/>
                  </a:lnTo>
                  <a:lnTo>
                    <a:pt x="154" y="50"/>
                  </a:lnTo>
                  <a:lnTo>
                    <a:pt x="155" y="50"/>
                  </a:lnTo>
                  <a:lnTo>
                    <a:pt x="156" y="50"/>
                  </a:lnTo>
                  <a:lnTo>
                    <a:pt x="155" y="51"/>
                  </a:lnTo>
                  <a:lnTo>
                    <a:pt x="154" y="51"/>
                  </a:lnTo>
                  <a:lnTo>
                    <a:pt x="154" y="52"/>
                  </a:lnTo>
                  <a:lnTo>
                    <a:pt x="155" y="56"/>
                  </a:lnTo>
                  <a:lnTo>
                    <a:pt x="155" y="54"/>
                  </a:lnTo>
                  <a:lnTo>
                    <a:pt x="154" y="54"/>
                  </a:lnTo>
                  <a:lnTo>
                    <a:pt x="154" y="56"/>
                  </a:lnTo>
                  <a:lnTo>
                    <a:pt x="154" y="54"/>
                  </a:lnTo>
                  <a:lnTo>
                    <a:pt x="153" y="54"/>
                  </a:lnTo>
                  <a:lnTo>
                    <a:pt x="153" y="53"/>
                  </a:lnTo>
                  <a:lnTo>
                    <a:pt x="151" y="54"/>
                  </a:lnTo>
                  <a:lnTo>
                    <a:pt x="153" y="54"/>
                  </a:lnTo>
                  <a:lnTo>
                    <a:pt x="153" y="56"/>
                  </a:lnTo>
                  <a:lnTo>
                    <a:pt x="151" y="56"/>
                  </a:lnTo>
                  <a:lnTo>
                    <a:pt x="153" y="56"/>
                  </a:lnTo>
                  <a:lnTo>
                    <a:pt x="153" y="57"/>
                  </a:lnTo>
                  <a:lnTo>
                    <a:pt x="153" y="58"/>
                  </a:lnTo>
                  <a:lnTo>
                    <a:pt x="153" y="57"/>
                  </a:lnTo>
                  <a:lnTo>
                    <a:pt x="154" y="56"/>
                  </a:lnTo>
                  <a:lnTo>
                    <a:pt x="155" y="56"/>
                  </a:lnTo>
                  <a:lnTo>
                    <a:pt x="156" y="56"/>
                  </a:lnTo>
                  <a:lnTo>
                    <a:pt x="156" y="57"/>
                  </a:lnTo>
                  <a:lnTo>
                    <a:pt x="156" y="58"/>
                  </a:lnTo>
                  <a:lnTo>
                    <a:pt x="157" y="58"/>
                  </a:lnTo>
                  <a:lnTo>
                    <a:pt x="157" y="56"/>
                  </a:lnTo>
                  <a:lnTo>
                    <a:pt x="157" y="57"/>
                  </a:lnTo>
                  <a:lnTo>
                    <a:pt x="159" y="57"/>
                  </a:lnTo>
                  <a:lnTo>
                    <a:pt x="159" y="58"/>
                  </a:lnTo>
                  <a:lnTo>
                    <a:pt x="160" y="58"/>
                  </a:lnTo>
                  <a:lnTo>
                    <a:pt x="159" y="57"/>
                  </a:lnTo>
                  <a:lnTo>
                    <a:pt x="160" y="57"/>
                  </a:lnTo>
                  <a:lnTo>
                    <a:pt x="161" y="57"/>
                  </a:lnTo>
                  <a:lnTo>
                    <a:pt x="160" y="58"/>
                  </a:lnTo>
                  <a:lnTo>
                    <a:pt x="161" y="58"/>
                  </a:lnTo>
                  <a:lnTo>
                    <a:pt x="162" y="58"/>
                  </a:lnTo>
                  <a:lnTo>
                    <a:pt x="163" y="58"/>
                  </a:lnTo>
                  <a:lnTo>
                    <a:pt x="164" y="58"/>
                  </a:lnTo>
                  <a:lnTo>
                    <a:pt x="164" y="59"/>
                  </a:lnTo>
                  <a:lnTo>
                    <a:pt x="166" y="59"/>
                  </a:lnTo>
                  <a:lnTo>
                    <a:pt x="166" y="60"/>
                  </a:lnTo>
                  <a:lnTo>
                    <a:pt x="164" y="62"/>
                  </a:lnTo>
                  <a:lnTo>
                    <a:pt x="166" y="63"/>
                  </a:lnTo>
                  <a:lnTo>
                    <a:pt x="166" y="64"/>
                  </a:lnTo>
                  <a:lnTo>
                    <a:pt x="167" y="64"/>
                  </a:lnTo>
                  <a:lnTo>
                    <a:pt x="168" y="64"/>
                  </a:lnTo>
                  <a:lnTo>
                    <a:pt x="169" y="63"/>
                  </a:lnTo>
                  <a:lnTo>
                    <a:pt x="170" y="63"/>
                  </a:lnTo>
                  <a:lnTo>
                    <a:pt x="170" y="64"/>
                  </a:lnTo>
                  <a:lnTo>
                    <a:pt x="170" y="65"/>
                  </a:lnTo>
                  <a:lnTo>
                    <a:pt x="170" y="64"/>
                  </a:lnTo>
                  <a:lnTo>
                    <a:pt x="170" y="63"/>
                  </a:lnTo>
                  <a:lnTo>
                    <a:pt x="170" y="62"/>
                  </a:lnTo>
                  <a:lnTo>
                    <a:pt x="169" y="62"/>
                  </a:lnTo>
                  <a:lnTo>
                    <a:pt x="169" y="60"/>
                  </a:lnTo>
                  <a:lnTo>
                    <a:pt x="169" y="59"/>
                  </a:lnTo>
                  <a:lnTo>
                    <a:pt x="169" y="58"/>
                  </a:lnTo>
                  <a:lnTo>
                    <a:pt x="169" y="58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67" y="57"/>
                  </a:lnTo>
                  <a:lnTo>
                    <a:pt x="168" y="56"/>
                  </a:lnTo>
                  <a:lnTo>
                    <a:pt x="169" y="56"/>
                  </a:lnTo>
                  <a:lnTo>
                    <a:pt x="168" y="56"/>
                  </a:lnTo>
                  <a:lnTo>
                    <a:pt x="168" y="54"/>
                  </a:lnTo>
                  <a:lnTo>
                    <a:pt x="169" y="54"/>
                  </a:lnTo>
                  <a:lnTo>
                    <a:pt x="169" y="53"/>
                  </a:lnTo>
                  <a:lnTo>
                    <a:pt x="169" y="54"/>
                  </a:lnTo>
                  <a:lnTo>
                    <a:pt x="168" y="54"/>
                  </a:lnTo>
                  <a:lnTo>
                    <a:pt x="168" y="53"/>
                  </a:lnTo>
                  <a:lnTo>
                    <a:pt x="168" y="52"/>
                  </a:lnTo>
                  <a:lnTo>
                    <a:pt x="168" y="51"/>
                  </a:lnTo>
                  <a:lnTo>
                    <a:pt x="168" y="50"/>
                  </a:lnTo>
                  <a:lnTo>
                    <a:pt x="167" y="50"/>
                  </a:lnTo>
                  <a:lnTo>
                    <a:pt x="166" y="50"/>
                  </a:lnTo>
                  <a:lnTo>
                    <a:pt x="166" y="49"/>
                  </a:lnTo>
                  <a:lnTo>
                    <a:pt x="166" y="47"/>
                  </a:lnTo>
                  <a:lnTo>
                    <a:pt x="167" y="47"/>
                  </a:lnTo>
                  <a:lnTo>
                    <a:pt x="168" y="47"/>
                  </a:lnTo>
                  <a:lnTo>
                    <a:pt x="168" y="49"/>
                  </a:lnTo>
                  <a:lnTo>
                    <a:pt x="169" y="47"/>
                  </a:lnTo>
                  <a:lnTo>
                    <a:pt x="169" y="49"/>
                  </a:lnTo>
                  <a:lnTo>
                    <a:pt x="169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0" y="52"/>
                  </a:lnTo>
                  <a:lnTo>
                    <a:pt x="172" y="52"/>
                  </a:lnTo>
                  <a:lnTo>
                    <a:pt x="170" y="52"/>
                  </a:lnTo>
                  <a:lnTo>
                    <a:pt x="170" y="53"/>
                  </a:lnTo>
                  <a:lnTo>
                    <a:pt x="172" y="54"/>
                  </a:lnTo>
                  <a:lnTo>
                    <a:pt x="172" y="53"/>
                  </a:lnTo>
                  <a:lnTo>
                    <a:pt x="173" y="53"/>
                  </a:lnTo>
                  <a:lnTo>
                    <a:pt x="174" y="52"/>
                  </a:lnTo>
                  <a:lnTo>
                    <a:pt x="175" y="53"/>
                  </a:lnTo>
                  <a:lnTo>
                    <a:pt x="174" y="53"/>
                  </a:lnTo>
                  <a:lnTo>
                    <a:pt x="174" y="54"/>
                  </a:lnTo>
                  <a:lnTo>
                    <a:pt x="173" y="54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4" y="57"/>
                  </a:lnTo>
                  <a:lnTo>
                    <a:pt x="173" y="56"/>
                  </a:lnTo>
                  <a:lnTo>
                    <a:pt x="174" y="56"/>
                  </a:lnTo>
                  <a:lnTo>
                    <a:pt x="175" y="56"/>
                  </a:lnTo>
                  <a:lnTo>
                    <a:pt x="175" y="57"/>
                  </a:lnTo>
                  <a:lnTo>
                    <a:pt x="176" y="58"/>
                  </a:lnTo>
                  <a:lnTo>
                    <a:pt x="176" y="58"/>
                  </a:lnTo>
                  <a:lnTo>
                    <a:pt x="176" y="59"/>
                  </a:lnTo>
                  <a:lnTo>
                    <a:pt x="175" y="59"/>
                  </a:lnTo>
                  <a:lnTo>
                    <a:pt x="175" y="60"/>
                  </a:lnTo>
                  <a:lnTo>
                    <a:pt x="176" y="59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3"/>
                  </a:lnTo>
                  <a:lnTo>
                    <a:pt x="176" y="64"/>
                  </a:lnTo>
                  <a:lnTo>
                    <a:pt x="176" y="65"/>
                  </a:lnTo>
                  <a:lnTo>
                    <a:pt x="177" y="65"/>
                  </a:lnTo>
                  <a:lnTo>
                    <a:pt x="177" y="66"/>
                  </a:lnTo>
                  <a:lnTo>
                    <a:pt x="177" y="67"/>
                  </a:lnTo>
                  <a:lnTo>
                    <a:pt x="177" y="69"/>
                  </a:lnTo>
                  <a:lnTo>
                    <a:pt x="179" y="69"/>
                  </a:lnTo>
                  <a:lnTo>
                    <a:pt x="179" y="70"/>
                  </a:lnTo>
                  <a:lnTo>
                    <a:pt x="177" y="70"/>
                  </a:lnTo>
                  <a:lnTo>
                    <a:pt x="179" y="70"/>
                  </a:lnTo>
                  <a:lnTo>
                    <a:pt x="179" y="71"/>
                  </a:lnTo>
                  <a:lnTo>
                    <a:pt x="179" y="72"/>
                  </a:lnTo>
                  <a:lnTo>
                    <a:pt x="180" y="72"/>
                  </a:lnTo>
                  <a:lnTo>
                    <a:pt x="180" y="73"/>
                  </a:lnTo>
                  <a:lnTo>
                    <a:pt x="179" y="73"/>
                  </a:lnTo>
                  <a:lnTo>
                    <a:pt x="179" y="72"/>
                  </a:lnTo>
                  <a:lnTo>
                    <a:pt x="179" y="71"/>
                  </a:lnTo>
                  <a:lnTo>
                    <a:pt x="177" y="71"/>
                  </a:lnTo>
                  <a:lnTo>
                    <a:pt x="177" y="72"/>
                  </a:lnTo>
                  <a:lnTo>
                    <a:pt x="179" y="72"/>
                  </a:lnTo>
                  <a:lnTo>
                    <a:pt x="179" y="73"/>
                  </a:lnTo>
                  <a:lnTo>
                    <a:pt x="177" y="73"/>
                  </a:lnTo>
                  <a:lnTo>
                    <a:pt x="179" y="73"/>
                  </a:lnTo>
                  <a:lnTo>
                    <a:pt x="179" y="75"/>
                  </a:lnTo>
                  <a:lnTo>
                    <a:pt x="179" y="73"/>
                  </a:lnTo>
                  <a:lnTo>
                    <a:pt x="179" y="73"/>
                  </a:lnTo>
                  <a:lnTo>
                    <a:pt x="179" y="75"/>
                  </a:lnTo>
                  <a:lnTo>
                    <a:pt x="180" y="75"/>
                  </a:lnTo>
                  <a:lnTo>
                    <a:pt x="180" y="76"/>
                  </a:lnTo>
                  <a:lnTo>
                    <a:pt x="180" y="75"/>
                  </a:lnTo>
                  <a:lnTo>
                    <a:pt x="181" y="75"/>
                  </a:lnTo>
                  <a:lnTo>
                    <a:pt x="181" y="76"/>
                  </a:lnTo>
                  <a:lnTo>
                    <a:pt x="182" y="76"/>
                  </a:lnTo>
                  <a:lnTo>
                    <a:pt x="181" y="75"/>
                  </a:lnTo>
                  <a:lnTo>
                    <a:pt x="181" y="73"/>
                  </a:lnTo>
                  <a:lnTo>
                    <a:pt x="182" y="75"/>
                  </a:lnTo>
                  <a:lnTo>
                    <a:pt x="182" y="76"/>
                  </a:lnTo>
                  <a:lnTo>
                    <a:pt x="183" y="76"/>
                  </a:lnTo>
                  <a:lnTo>
                    <a:pt x="185" y="76"/>
                  </a:lnTo>
                  <a:lnTo>
                    <a:pt x="186" y="76"/>
                  </a:lnTo>
                  <a:lnTo>
                    <a:pt x="186" y="77"/>
                  </a:lnTo>
                  <a:lnTo>
                    <a:pt x="187" y="77"/>
                  </a:lnTo>
                  <a:lnTo>
                    <a:pt x="190" y="79"/>
                  </a:lnTo>
                  <a:lnTo>
                    <a:pt x="192" y="81"/>
                  </a:lnTo>
                  <a:lnTo>
                    <a:pt x="193" y="81"/>
                  </a:lnTo>
                  <a:lnTo>
                    <a:pt x="194" y="81"/>
                  </a:lnTo>
                  <a:lnTo>
                    <a:pt x="195" y="82"/>
                  </a:lnTo>
                  <a:lnTo>
                    <a:pt x="196" y="82"/>
                  </a:lnTo>
                  <a:lnTo>
                    <a:pt x="199" y="82"/>
                  </a:lnTo>
                  <a:lnTo>
                    <a:pt x="199" y="83"/>
                  </a:lnTo>
                  <a:lnTo>
                    <a:pt x="198" y="83"/>
                  </a:lnTo>
                  <a:lnTo>
                    <a:pt x="199" y="83"/>
                  </a:lnTo>
                  <a:lnTo>
                    <a:pt x="199" y="84"/>
                  </a:lnTo>
                  <a:lnTo>
                    <a:pt x="200" y="83"/>
                  </a:lnTo>
                  <a:lnTo>
                    <a:pt x="199" y="83"/>
                  </a:lnTo>
                  <a:lnTo>
                    <a:pt x="200" y="83"/>
                  </a:lnTo>
                  <a:lnTo>
                    <a:pt x="201" y="83"/>
                  </a:lnTo>
                  <a:lnTo>
                    <a:pt x="202" y="83"/>
                  </a:lnTo>
                  <a:lnTo>
                    <a:pt x="203" y="83"/>
                  </a:lnTo>
                  <a:lnTo>
                    <a:pt x="205" y="83"/>
                  </a:lnTo>
                  <a:lnTo>
                    <a:pt x="206" y="82"/>
                  </a:lnTo>
                  <a:lnTo>
                    <a:pt x="207" y="81"/>
                  </a:lnTo>
                  <a:lnTo>
                    <a:pt x="207" y="81"/>
                  </a:lnTo>
                  <a:lnTo>
                    <a:pt x="207" y="79"/>
                  </a:lnTo>
                  <a:lnTo>
                    <a:pt x="207" y="78"/>
                  </a:lnTo>
                  <a:lnTo>
                    <a:pt x="208" y="78"/>
                  </a:lnTo>
                  <a:lnTo>
                    <a:pt x="208" y="77"/>
                  </a:lnTo>
                  <a:lnTo>
                    <a:pt x="209" y="76"/>
                  </a:lnTo>
                  <a:lnTo>
                    <a:pt x="209" y="75"/>
                  </a:lnTo>
                  <a:lnTo>
                    <a:pt x="212" y="75"/>
                  </a:lnTo>
                  <a:lnTo>
                    <a:pt x="213" y="73"/>
                  </a:lnTo>
                  <a:lnTo>
                    <a:pt x="214" y="73"/>
                  </a:lnTo>
                  <a:lnTo>
                    <a:pt x="215" y="72"/>
                  </a:lnTo>
                  <a:lnTo>
                    <a:pt x="214" y="72"/>
                  </a:lnTo>
                  <a:lnTo>
                    <a:pt x="215" y="72"/>
                  </a:lnTo>
                  <a:lnTo>
                    <a:pt x="220" y="72"/>
                  </a:lnTo>
                  <a:lnTo>
                    <a:pt x="221" y="72"/>
                  </a:lnTo>
                  <a:lnTo>
                    <a:pt x="220" y="72"/>
                  </a:lnTo>
                  <a:lnTo>
                    <a:pt x="220" y="73"/>
                  </a:lnTo>
                  <a:lnTo>
                    <a:pt x="221" y="73"/>
                  </a:lnTo>
                  <a:lnTo>
                    <a:pt x="222" y="73"/>
                  </a:lnTo>
                  <a:lnTo>
                    <a:pt x="224" y="75"/>
                  </a:lnTo>
                  <a:lnTo>
                    <a:pt x="225" y="75"/>
                  </a:lnTo>
                  <a:lnTo>
                    <a:pt x="226" y="76"/>
                  </a:lnTo>
                  <a:lnTo>
                    <a:pt x="225" y="77"/>
                  </a:lnTo>
                  <a:lnTo>
                    <a:pt x="225" y="78"/>
                  </a:lnTo>
                  <a:lnTo>
                    <a:pt x="224" y="78"/>
                  </a:lnTo>
                  <a:lnTo>
                    <a:pt x="224" y="79"/>
                  </a:lnTo>
                  <a:lnTo>
                    <a:pt x="222" y="79"/>
                  </a:lnTo>
                  <a:lnTo>
                    <a:pt x="222" y="81"/>
                  </a:lnTo>
                  <a:lnTo>
                    <a:pt x="222" y="82"/>
                  </a:lnTo>
                  <a:lnTo>
                    <a:pt x="222" y="83"/>
                  </a:lnTo>
                  <a:lnTo>
                    <a:pt x="221" y="83"/>
                  </a:lnTo>
                  <a:lnTo>
                    <a:pt x="221" y="84"/>
                  </a:lnTo>
                  <a:lnTo>
                    <a:pt x="222" y="84"/>
                  </a:lnTo>
                  <a:lnTo>
                    <a:pt x="222" y="85"/>
                  </a:lnTo>
                  <a:lnTo>
                    <a:pt x="221" y="86"/>
                  </a:lnTo>
                  <a:lnTo>
                    <a:pt x="221" y="86"/>
                  </a:lnTo>
                  <a:lnTo>
                    <a:pt x="221" y="88"/>
                  </a:lnTo>
                  <a:lnTo>
                    <a:pt x="221" y="89"/>
                  </a:lnTo>
                  <a:lnTo>
                    <a:pt x="221" y="90"/>
                  </a:lnTo>
                  <a:lnTo>
                    <a:pt x="221" y="91"/>
                  </a:lnTo>
                  <a:lnTo>
                    <a:pt x="221" y="92"/>
                  </a:lnTo>
                  <a:lnTo>
                    <a:pt x="220" y="94"/>
                  </a:lnTo>
                  <a:lnTo>
                    <a:pt x="220" y="95"/>
                  </a:lnTo>
                  <a:lnTo>
                    <a:pt x="218" y="97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9"/>
                  </a:lnTo>
                  <a:lnTo>
                    <a:pt x="213" y="99"/>
                  </a:lnTo>
                  <a:lnTo>
                    <a:pt x="214" y="101"/>
                  </a:lnTo>
                  <a:lnTo>
                    <a:pt x="214" y="102"/>
                  </a:lnTo>
                  <a:lnTo>
                    <a:pt x="213" y="102"/>
                  </a:lnTo>
                  <a:lnTo>
                    <a:pt x="213" y="103"/>
                  </a:lnTo>
                  <a:lnTo>
                    <a:pt x="213" y="105"/>
                  </a:lnTo>
                  <a:lnTo>
                    <a:pt x="213" y="107"/>
                  </a:lnTo>
                  <a:lnTo>
                    <a:pt x="213" y="108"/>
                  </a:lnTo>
                  <a:lnTo>
                    <a:pt x="213" y="109"/>
                  </a:lnTo>
                  <a:lnTo>
                    <a:pt x="214" y="109"/>
                  </a:lnTo>
                  <a:lnTo>
                    <a:pt x="214" y="110"/>
                  </a:lnTo>
                  <a:lnTo>
                    <a:pt x="214" y="111"/>
                  </a:lnTo>
                  <a:lnTo>
                    <a:pt x="213" y="112"/>
                  </a:lnTo>
                  <a:lnTo>
                    <a:pt x="213" y="114"/>
                  </a:lnTo>
                  <a:lnTo>
                    <a:pt x="212" y="114"/>
                  </a:lnTo>
                  <a:lnTo>
                    <a:pt x="212" y="112"/>
                  </a:lnTo>
                  <a:lnTo>
                    <a:pt x="212" y="111"/>
                  </a:lnTo>
                  <a:lnTo>
                    <a:pt x="212" y="110"/>
                  </a:lnTo>
                  <a:lnTo>
                    <a:pt x="212" y="109"/>
                  </a:lnTo>
                  <a:lnTo>
                    <a:pt x="211" y="109"/>
                  </a:lnTo>
                  <a:lnTo>
                    <a:pt x="207" y="109"/>
                  </a:lnTo>
                  <a:lnTo>
                    <a:pt x="205" y="109"/>
                  </a:lnTo>
                  <a:lnTo>
                    <a:pt x="205" y="108"/>
                  </a:lnTo>
                  <a:lnTo>
                    <a:pt x="203" y="109"/>
                  </a:lnTo>
                  <a:lnTo>
                    <a:pt x="200" y="110"/>
                  </a:lnTo>
                  <a:lnTo>
                    <a:pt x="198" y="111"/>
                  </a:lnTo>
                  <a:lnTo>
                    <a:pt x="198" y="112"/>
                  </a:lnTo>
                  <a:lnTo>
                    <a:pt x="196" y="114"/>
                  </a:lnTo>
                  <a:lnTo>
                    <a:pt x="195" y="115"/>
                  </a:lnTo>
                  <a:lnTo>
                    <a:pt x="195" y="115"/>
                  </a:lnTo>
                  <a:lnTo>
                    <a:pt x="194" y="116"/>
                  </a:lnTo>
                  <a:lnTo>
                    <a:pt x="194" y="117"/>
                  </a:lnTo>
                  <a:lnTo>
                    <a:pt x="195" y="117"/>
                  </a:lnTo>
                  <a:lnTo>
                    <a:pt x="195" y="118"/>
                  </a:lnTo>
                  <a:lnTo>
                    <a:pt x="195" y="121"/>
                  </a:lnTo>
                  <a:lnTo>
                    <a:pt x="196" y="121"/>
                  </a:lnTo>
                  <a:lnTo>
                    <a:pt x="196" y="122"/>
                  </a:lnTo>
                  <a:lnTo>
                    <a:pt x="198" y="122"/>
                  </a:lnTo>
                  <a:lnTo>
                    <a:pt x="199" y="122"/>
                  </a:lnTo>
                  <a:lnTo>
                    <a:pt x="199" y="123"/>
                  </a:lnTo>
                  <a:lnTo>
                    <a:pt x="198" y="123"/>
                  </a:lnTo>
                  <a:lnTo>
                    <a:pt x="198" y="124"/>
                  </a:lnTo>
                  <a:lnTo>
                    <a:pt x="196" y="124"/>
                  </a:lnTo>
                  <a:lnTo>
                    <a:pt x="196" y="127"/>
                  </a:lnTo>
                  <a:lnTo>
                    <a:pt x="195" y="128"/>
                  </a:lnTo>
                  <a:lnTo>
                    <a:pt x="195" y="130"/>
                  </a:lnTo>
                  <a:lnTo>
                    <a:pt x="195" y="131"/>
                  </a:lnTo>
                  <a:lnTo>
                    <a:pt x="194" y="131"/>
                  </a:lnTo>
                  <a:lnTo>
                    <a:pt x="194" y="133"/>
                  </a:lnTo>
                  <a:lnTo>
                    <a:pt x="194" y="134"/>
                  </a:lnTo>
                  <a:lnTo>
                    <a:pt x="193" y="135"/>
                  </a:lnTo>
                  <a:lnTo>
                    <a:pt x="193" y="136"/>
                  </a:lnTo>
                  <a:lnTo>
                    <a:pt x="192" y="137"/>
                  </a:lnTo>
                  <a:lnTo>
                    <a:pt x="190" y="137"/>
                  </a:lnTo>
                  <a:lnTo>
                    <a:pt x="190" y="138"/>
                  </a:lnTo>
                  <a:lnTo>
                    <a:pt x="189" y="141"/>
                  </a:lnTo>
                  <a:lnTo>
                    <a:pt x="189" y="142"/>
                  </a:lnTo>
                  <a:lnTo>
                    <a:pt x="189" y="143"/>
                  </a:lnTo>
                  <a:lnTo>
                    <a:pt x="188" y="143"/>
                  </a:lnTo>
                  <a:lnTo>
                    <a:pt x="187" y="143"/>
                  </a:lnTo>
                  <a:lnTo>
                    <a:pt x="187" y="143"/>
                  </a:lnTo>
                  <a:lnTo>
                    <a:pt x="186" y="144"/>
                  </a:lnTo>
                  <a:lnTo>
                    <a:pt x="185" y="146"/>
                  </a:lnTo>
                  <a:lnTo>
                    <a:pt x="185" y="147"/>
                  </a:lnTo>
                  <a:lnTo>
                    <a:pt x="183" y="147"/>
                  </a:lnTo>
                  <a:lnTo>
                    <a:pt x="183" y="149"/>
                  </a:lnTo>
                  <a:lnTo>
                    <a:pt x="182" y="150"/>
                  </a:lnTo>
                  <a:lnTo>
                    <a:pt x="182" y="151"/>
                  </a:lnTo>
                  <a:lnTo>
                    <a:pt x="181" y="153"/>
                  </a:lnTo>
                  <a:lnTo>
                    <a:pt x="181" y="154"/>
                  </a:lnTo>
                  <a:lnTo>
                    <a:pt x="180" y="154"/>
                  </a:lnTo>
                  <a:lnTo>
                    <a:pt x="180" y="155"/>
                  </a:lnTo>
                  <a:lnTo>
                    <a:pt x="179" y="157"/>
                  </a:lnTo>
                  <a:lnTo>
                    <a:pt x="179" y="159"/>
                  </a:lnTo>
                  <a:lnTo>
                    <a:pt x="177" y="161"/>
                  </a:lnTo>
                  <a:lnTo>
                    <a:pt x="175" y="163"/>
                  </a:lnTo>
                  <a:lnTo>
                    <a:pt x="174" y="164"/>
                  </a:lnTo>
                  <a:lnTo>
                    <a:pt x="173" y="166"/>
                  </a:lnTo>
                  <a:lnTo>
                    <a:pt x="172" y="166"/>
                  </a:lnTo>
                  <a:lnTo>
                    <a:pt x="167" y="169"/>
                  </a:lnTo>
                  <a:lnTo>
                    <a:pt x="166" y="169"/>
                  </a:lnTo>
                  <a:lnTo>
                    <a:pt x="166" y="170"/>
                  </a:lnTo>
                  <a:lnTo>
                    <a:pt x="164" y="170"/>
                  </a:lnTo>
                  <a:lnTo>
                    <a:pt x="163" y="172"/>
                  </a:lnTo>
                  <a:lnTo>
                    <a:pt x="163" y="170"/>
                  </a:lnTo>
                  <a:lnTo>
                    <a:pt x="162" y="169"/>
                  </a:lnTo>
                  <a:lnTo>
                    <a:pt x="162" y="168"/>
                  </a:lnTo>
                  <a:lnTo>
                    <a:pt x="162" y="166"/>
                  </a:lnTo>
                  <a:lnTo>
                    <a:pt x="160" y="164"/>
                  </a:lnTo>
                  <a:lnTo>
                    <a:pt x="159" y="164"/>
                  </a:lnTo>
                  <a:lnTo>
                    <a:pt x="159" y="166"/>
                  </a:lnTo>
                  <a:lnTo>
                    <a:pt x="157" y="167"/>
                  </a:lnTo>
                  <a:lnTo>
                    <a:pt x="156" y="166"/>
                  </a:lnTo>
                  <a:lnTo>
                    <a:pt x="156" y="164"/>
                  </a:lnTo>
                  <a:lnTo>
                    <a:pt x="156" y="163"/>
                  </a:lnTo>
                  <a:lnTo>
                    <a:pt x="156" y="162"/>
                  </a:lnTo>
                  <a:lnTo>
                    <a:pt x="157" y="161"/>
                  </a:lnTo>
                  <a:lnTo>
                    <a:pt x="156" y="161"/>
                  </a:lnTo>
                  <a:lnTo>
                    <a:pt x="155" y="161"/>
                  </a:lnTo>
                  <a:lnTo>
                    <a:pt x="154" y="162"/>
                  </a:lnTo>
                  <a:lnTo>
                    <a:pt x="155" y="162"/>
                  </a:lnTo>
                  <a:lnTo>
                    <a:pt x="155" y="163"/>
                  </a:lnTo>
                  <a:lnTo>
                    <a:pt x="154" y="163"/>
                  </a:lnTo>
                  <a:lnTo>
                    <a:pt x="154" y="164"/>
                  </a:lnTo>
                  <a:lnTo>
                    <a:pt x="153" y="163"/>
                  </a:lnTo>
                  <a:lnTo>
                    <a:pt x="151" y="163"/>
                  </a:lnTo>
                  <a:lnTo>
                    <a:pt x="151" y="162"/>
                  </a:lnTo>
                  <a:lnTo>
                    <a:pt x="151" y="161"/>
                  </a:lnTo>
                  <a:lnTo>
                    <a:pt x="153" y="161"/>
                  </a:lnTo>
                  <a:lnTo>
                    <a:pt x="154" y="160"/>
                  </a:lnTo>
                  <a:lnTo>
                    <a:pt x="154" y="159"/>
                  </a:lnTo>
                  <a:lnTo>
                    <a:pt x="155" y="157"/>
                  </a:lnTo>
                  <a:lnTo>
                    <a:pt x="156" y="157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7" y="155"/>
                  </a:lnTo>
                  <a:lnTo>
                    <a:pt x="157" y="154"/>
                  </a:lnTo>
                  <a:lnTo>
                    <a:pt x="159" y="153"/>
                  </a:lnTo>
                  <a:lnTo>
                    <a:pt x="159" y="151"/>
                  </a:lnTo>
                  <a:lnTo>
                    <a:pt x="160" y="150"/>
                  </a:lnTo>
                  <a:lnTo>
                    <a:pt x="161" y="149"/>
                  </a:lnTo>
                  <a:lnTo>
                    <a:pt x="161" y="147"/>
                  </a:lnTo>
                  <a:lnTo>
                    <a:pt x="162" y="144"/>
                  </a:lnTo>
                  <a:lnTo>
                    <a:pt x="162" y="143"/>
                  </a:lnTo>
                  <a:lnTo>
                    <a:pt x="162" y="142"/>
                  </a:lnTo>
                  <a:lnTo>
                    <a:pt x="163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38"/>
                  </a:lnTo>
                  <a:lnTo>
                    <a:pt x="163" y="137"/>
                  </a:lnTo>
                  <a:lnTo>
                    <a:pt x="162" y="135"/>
                  </a:lnTo>
                  <a:lnTo>
                    <a:pt x="162" y="134"/>
                  </a:lnTo>
                  <a:lnTo>
                    <a:pt x="162" y="133"/>
                  </a:lnTo>
                  <a:lnTo>
                    <a:pt x="160" y="131"/>
                  </a:lnTo>
                  <a:lnTo>
                    <a:pt x="160" y="130"/>
                  </a:lnTo>
                  <a:lnTo>
                    <a:pt x="159" y="129"/>
                  </a:lnTo>
                  <a:lnTo>
                    <a:pt x="156" y="128"/>
                  </a:lnTo>
                  <a:lnTo>
                    <a:pt x="156" y="127"/>
                  </a:lnTo>
                  <a:lnTo>
                    <a:pt x="155" y="127"/>
                  </a:lnTo>
                  <a:lnTo>
                    <a:pt x="154" y="127"/>
                  </a:lnTo>
                  <a:lnTo>
                    <a:pt x="151" y="127"/>
                  </a:lnTo>
                  <a:lnTo>
                    <a:pt x="150" y="127"/>
                  </a:lnTo>
                  <a:lnTo>
                    <a:pt x="150" y="125"/>
                  </a:lnTo>
                  <a:lnTo>
                    <a:pt x="149" y="124"/>
                  </a:lnTo>
                  <a:lnTo>
                    <a:pt x="149" y="123"/>
                  </a:lnTo>
                  <a:lnTo>
                    <a:pt x="148" y="122"/>
                  </a:lnTo>
                  <a:lnTo>
                    <a:pt x="147" y="121"/>
                  </a:lnTo>
                  <a:lnTo>
                    <a:pt x="146" y="121"/>
                  </a:lnTo>
                  <a:lnTo>
                    <a:pt x="144" y="120"/>
                  </a:lnTo>
                  <a:lnTo>
                    <a:pt x="141" y="120"/>
                  </a:lnTo>
                  <a:lnTo>
                    <a:pt x="140" y="120"/>
                  </a:lnTo>
                  <a:lnTo>
                    <a:pt x="137" y="117"/>
                  </a:lnTo>
                  <a:lnTo>
                    <a:pt x="137" y="116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36" y="114"/>
                  </a:lnTo>
                  <a:lnTo>
                    <a:pt x="136" y="112"/>
                  </a:lnTo>
                  <a:lnTo>
                    <a:pt x="136" y="111"/>
                  </a:lnTo>
                  <a:lnTo>
                    <a:pt x="137" y="110"/>
                  </a:lnTo>
                  <a:lnTo>
                    <a:pt x="140" y="109"/>
                  </a:lnTo>
                  <a:lnTo>
                    <a:pt x="144" y="105"/>
                  </a:lnTo>
                  <a:lnTo>
                    <a:pt x="146" y="105"/>
                  </a:lnTo>
                  <a:lnTo>
                    <a:pt x="148" y="107"/>
                  </a:lnTo>
                  <a:lnTo>
                    <a:pt x="149" y="105"/>
                  </a:lnTo>
                  <a:lnTo>
                    <a:pt x="150" y="103"/>
                  </a:lnTo>
                  <a:lnTo>
                    <a:pt x="150" y="102"/>
                  </a:lnTo>
                  <a:lnTo>
                    <a:pt x="151" y="101"/>
                  </a:lnTo>
                  <a:lnTo>
                    <a:pt x="151" y="99"/>
                  </a:lnTo>
                  <a:lnTo>
                    <a:pt x="151" y="98"/>
                  </a:lnTo>
                  <a:lnTo>
                    <a:pt x="151" y="97"/>
                  </a:lnTo>
                  <a:lnTo>
                    <a:pt x="151" y="94"/>
                  </a:lnTo>
                  <a:lnTo>
                    <a:pt x="151" y="92"/>
                  </a:lnTo>
                  <a:lnTo>
                    <a:pt x="153" y="91"/>
                  </a:lnTo>
                  <a:lnTo>
                    <a:pt x="153" y="90"/>
                  </a:lnTo>
                  <a:lnTo>
                    <a:pt x="153" y="89"/>
                  </a:lnTo>
                  <a:lnTo>
                    <a:pt x="153" y="88"/>
                  </a:lnTo>
                  <a:lnTo>
                    <a:pt x="154" y="86"/>
                  </a:lnTo>
                  <a:lnTo>
                    <a:pt x="154" y="86"/>
                  </a:lnTo>
                  <a:lnTo>
                    <a:pt x="153" y="86"/>
                  </a:lnTo>
                  <a:lnTo>
                    <a:pt x="153" y="85"/>
                  </a:lnTo>
                  <a:lnTo>
                    <a:pt x="154" y="85"/>
                  </a:lnTo>
                  <a:lnTo>
                    <a:pt x="155" y="85"/>
                  </a:lnTo>
                  <a:lnTo>
                    <a:pt x="155" y="86"/>
                  </a:lnTo>
                  <a:lnTo>
                    <a:pt x="156" y="86"/>
                  </a:lnTo>
                  <a:lnTo>
                    <a:pt x="155" y="86"/>
                  </a:lnTo>
                  <a:lnTo>
                    <a:pt x="156" y="85"/>
                  </a:lnTo>
                  <a:lnTo>
                    <a:pt x="156" y="86"/>
                  </a:lnTo>
                  <a:lnTo>
                    <a:pt x="157" y="86"/>
                  </a:lnTo>
                  <a:lnTo>
                    <a:pt x="157" y="85"/>
                  </a:lnTo>
                  <a:lnTo>
                    <a:pt x="156" y="84"/>
                  </a:lnTo>
                  <a:lnTo>
                    <a:pt x="155" y="84"/>
                  </a:lnTo>
                  <a:lnTo>
                    <a:pt x="155" y="85"/>
                  </a:lnTo>
                  <a:lnTo>
                    <a:pt x="155" y="84"/>
                  </a:lnTo>
                  <a:lnTo>
                    <a:pt x="156" y="83"/>
                  </a:lnTo>
                  <a:lnTo>
                    <a:pt x="156" y="82"/>
                  </a:lnTo>
                  <a:lnTo>
                    <a:pt x="155" y="82"/>
                  </a:lnTo>
                  <a:lnTo>
                    <a:pt x="155" y="83"/>
                  </a:lnTo>
                  <a:lnTo>
                    <a:pt x="155" y="82"/>
                  </a:lnTo>
                  <a:lnTo>
                    <a:pt x="155" y="79"/>
                  </a:lnTo>
                  <a:lnTo>
                    <a:pt x="155" y="78"/>
                  </a:lnTo>
                  <a:lnTo>
                    <a:pt x="156" y="78"/>
                  </a:lnTo>
                  <a:lnTo>
                    <a:pt x="157" y="78"/>
                  </a:lnTo>
                  <a:lnTo>
                    <a:pt x="159" y="78"/>
                  </a:lnTo>
                  <a:lnTo>
                    <a:pt x="157" y="78"/>
                  </a:lnTo>
                  <a:lnTo>
                    <a:pt x="159" y="77"/>
                  </a:lnTo>
                  <a:lnTo>
                    <a:pt x="157" y="77"/>
                  </a:lnTo>
                  <a:lnTo>
                    <a:pt x="156" y="77"/>
                  </a:lnTo>
                  <a:lnTo>
                    <a:pt x="155" y="72"/>
                  </a:lnTo>
                  <a:lnTo>
                    <a:pt x="154" y="70"/>
                  </a:lnTo>
                  <a:lnTo>
                    <a:pt x="153" y="69"/>
                  </a:lnTo>
                  <a:lnTo>
                    <a:pt x="154" y="67"/>
                  </a:lnTo>
                  <a:lnTo>
                    <a:pt x="155" y="67"/>
                  </a:lnTo>
                  <a:lnTo>
                    <a:pt x="155" y="66"/>
                  </a:lnTo>
                  <a:lnTo>
                    <a:pt x="155" y="65"/>
                  </a:lnTo>
                  <a:lnTo>
                    <a:pt x="155" y="66"/>
                  </a:lnTo>
                  <a:lnTo>
                    <a:pt x="154" y="66"/>
                  </a:lnTo>
                  <a:lnTo>
                    <a:pt x="154" y="67"/>
                  </a:lnTo>
                  <a:lnTo>
                    <a:pt x="153" y="67"/>
                  </a:lnTo>
                  <a:lnTo>
                    <a:pt x="153" y="66"/>
                  </a:lnTo>
                  <a:lnTo>
                    <a:pt x="151" y="65"/>
                  </a:lnTo>
                  <a:lnTo>
                    <a:pt x="151" y="64"/>
                  </a:lnTo>
                  <a:lnTo>
                    <a:pt x="151" y="63"/>
                  </a:lnTo>
                  <a:lnTo>
                    <a:pt x="150" y="60"/>
                  </a:lnTo>
                  <a:lnTo>
                    <a:pt x="151" y="60"/>
                  </a:lnTo>
                  <a:lnTo>
                    <a:pt x="153" y="60"/>
                  </a:lnTo>
                  <a:lnTo>
                    <a:pt x="151" y="60"/>
                  </a:lnTo>
                  <a:lnTo>
                    <a:pt x="153" y="63"/>
                  </a:lnTo>
                  <a:lnTo>
                    <a:pt x="153" y="64"/>
                  </a:lnTo>
                  <a:lnTo>
                    <a:pt x="154" y="64"/>
                  </a:lnTo>
                  <a:lnTo>
                    <a:pt x="154" y="63"/>
                  </a:lnTo>
                  <a:lnTo>
                    <a:pt x="155" y="63"/>
                  </a:lnTo>
                  <a:lnTo>
                    <a:pt x="154" y="63"/>
                  </a:lnTo>
                  <a:lnTo>
                    <a:pt x="153" y="62"/>
                  </a:lnTo>
                  <a:lnTo>
                    <a:pt x="154" y="62"/>
                  </a:lnTo>
                  <a:lnTo>
                    <a:pt x="155" y="62"/>
                  </a:lnTo>
                  <a:lnTo>
                    <a:pt x="155" y="60"/>
                  </a:lnTo>
                  <a:lnTo>
                    <a:pt x="156" y="60"/>
                  </a:lnTo>
                  <a:lnTo>
                    <a:pt x="157" y="62"/>
                  </a:lnTo>
                  <a:lnTo>
                    <a:pt x="157" y="60"/>
                  </a:lnTo>
                  <a:lnTo>
                    <a:pt x="156" y="59"/>
                  </a:lnTo>
                  <a:lnTo>
                    <a:pt x="155" y="59"/>
                  </a:lnTo>
                  <a:lnTo>
                    <a:pt x="155" y="58"/>
                  </a:lnTo>
                  <a:lnTo>
                    <a:pt x="155" y="59"/>
                  </a:lnTo>
                  <a:lnTo>
                    <a:pt x="155" y="58"/>
                  </a:lnTo>
                  <a:lnTo>
                    <a:pt x="155" y="58"/>
                  </a:lnTo>
                  <a:lnTo>
                    <a:pt x="154" y="58"/>
                  </a:lnTo>
                  <a:lnTo>
                    <a:pt x="153" y="58"/>
                  </a:lnTo>
                  <a:lnTo>
                    <a:pt x="151" y="58"/>
                  </a:lnTo>
                  <a:lnTo>
                    <a:pt x="151" y="59"/>
                  </a:lnTo>
                  <a:lnTo>
                    <a:pt x="150" y="58"/>
                  </a:lnTo>
                  <a:lnTo>
                    <a:pt x="150" y="59"/>
                  </a:lnTo>
                  <a:lnTo>
                    <a:pt x="150" y="59"/>
                  </a:lnTo>
                  <a:lnTo>
                    <a:pt x="149" y="57"/>
                  </a:lnTo>
                  <a:lnTo>
                    <a:pt x="149" y="54"/>
                  </a:lnTo>
                  <a:lnTo>
                    <a:pt x="148" y="53"/>
                  </a:lnTo>
                  <a:lnTo>
                    <a:pt x="148" y="52"/>
                  </a:lnTo>
                  <a:lnTo>
                    <a:pt x="144" y="49"/>
                  </a:lnTo>
                  <a:lnTo>
                    <a:pt x="144" y="47"/>
                  </a:lnTo>
                  <a:lnTo>
                    <a:pt x="144" y="46"/>
                  </a:lnTo>
                  <a:lnTo>
                    <a:pt x="144" y="47"/>
                  </a:lnTo>
                  <a:lnTo>
                    <a:pt x="144" y="46"/>
                  </a:lnTo>
                  <a:lnTo>
                    <a:pt x="146" y="46"/>
                  </a:lnTo>
                  <a:lnTo>
                    <a:pt x="146" y="47"/>
                  </a:lnTo>
                  <a:lnTo>
                    <a:pt x="147" y="49"/>
                  </a:lnTo>
                  <a:lnTo>
                    <a:pt x="148" y="49"/>
                  </a:lnTo>
                  <a:lnTo>
                    <a:pt x="147" y="49"/>
                  </a:lnTo>
                  <a:lnTo>
                    <a:pt x="148" y="50"/>
                  </a:lnTo>
                  <a:lnTo>
                    <a:pt x="147" y="50"/>
                  </a:lnTo>
                  <a:lnTo>
                    <a:pt x="148" y="50"/>
                  </a:lnTo>
                  <a:lnTo>
                    <a:pt x="148" y="51"/>
                  </a:lnTo>
                  <a:lnTo>
                    <a:pt x="148" y="50"/>
                  </a:lnTo>
                  <a:lnTo>
                    <a:pt x="148" y="51"/>
                  </a:lnTo>
                  <a:lnTo>
                    <a:pt x="149" y="51"/>
                  </a:lnTo>
                  <a:lnTo>
                    <a:pt x="149" y="50"/>
                  </a:lnTo>
                  <a:lnTo>
                    <a:pt x="150" y="50"/>
                  </a:lnTo>
                  <a:lnTo>
                    <a:pt x="149" y="50"/>
                  </a:lnTo>
                  <a:lnTo>
                    <a:pt x="149" y="49"/>
                  </a:lnTo>
                  <a:lnTo>
                    <a:pt x="149" y="47"/>
                  </a:lnTo>
                  <a:lnTo>
                    <a:pt x="149" y="49"/>
                  </a:lnTo>
                  <a:lnTo>
                    <a:pt x="149" y="47"/>
                  </a:lnTo>
                  <a:lnTo>
                    <a:pt x="149" y="46"/>
                  </a:lnTo>
                  <a:lnTo>
                    <a:pt x="149" y="45"/>
                  </a:lnTo>
                  <a:lnTo>
                    <a:pt x="149" y="44"/>
                  </a:lnTo>
                  <a:lnTo>
                    <a:pt x="148" y="45"/>
                  </a:lnTo>
                  <a:lnTo>
                    <a:pt x="147" y="45"/>
                  </a:lnTo>
                  <a:lnTo>
                    <a:pt x="146" y="44"/>
                  </a:lnTo>
                  <a:lnTo>
                    <a:pt x="146" y="43"/>
                  </a:lnTo>
                  <a:lnTo>
                    <a:pt x="147" y="43"/>
                  </a:lnTo>
                  <a:lnTo>
                    <a:pt x="147" y="44"/>
                  </a:lnTo>
                  <a:lnTo>
                    <a:pt x="148" y="44"/>
                  </a:lnTo>
                  <a:lnTo>
                    <a:pt x="148" y="43"/>
                  </a:lnTo>
                  <a:lnTo>
                    <a:pt x="149" y="43"/>
                  </a:lnTo>
                  <a:lnTo>
                    <a:pt x="150" y="41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7" y="41"/>
                  </a:lnTo>
                  <a:lnTo>
                    <a:pt x="148" y="43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9" y="40"/>
                  </a:lnTo>
                  <a:lnTo>
                    <a:pt x="149" y="39"/>
                  </a:lnTo>
                  <a:lnTo>
                    <a:pt x="148" y="38"/>
                  </a:lnTo>
                  <a:lnTo>
                    <a:pt x="148" y="39"/>
                  </a:lnTo>
                  <a:lnTo>
                    <a:pt x="148" y="40"/>
                  </a:lnTo>
                  <a:lnTo>
                    <a:pt x="147" y="41"/>
                  </a:lnTo>
                  <a:lnTo>
                    <a:pt x="147" y="40"/>
                  </a:lnTo>
                  <a:lnTo>
                    <a:pt x="147" y="39"/>
                  </a:lnTo>
                  <a:lnTo>
                    <a:pt x="147" y="40"/>
                  </a:lnTo>
                  <a:lnTo>
                    <a:pt x="146" y="40"/>
                  </a:lnTo>
                  <a:lnTo>
                    <a:pt x="146" y="39"/>
                  </a:lnTo>
                  <a:lnTo>
                    <a:pt x="146" y="38"/>
                  </a:lnTo>
                  <a:lnTo>
                    <a:pt x="146" y="39"/>
                  </a:lnTo>
                  <a:lnTo>
                    <a:pt x="146" y="38"/>
                  </a:lnTo>
                  <a:lnTo>
                    <a:pt x="144" y="38"/>
                  </a:lnTo>
                  <a:lnTo>
                    <a:pt x="144" y="39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1"/>
                  </a:lnTo>
                  <a:lnTo>
                    <a:pt x="146" y="40"/>
                  </a:lnTo>
                  <a:lnTo>
                    <a:pt x="147" y="40"/>
                  </a:lnTo>
                  <a:lnTo>
                    <a:pt x="147" y="41"/>
                  </a:lnTo>
                  <a:lnTo>
                    <a:pt x="146" y="41"/>
                  </a:lnTo>
                  <a:lnTo>
                    <a:pt x="144" y="41"/>
                  </a:lnTo>
                  <a:lnTo>
                    <a:pt x="144" y="40"/>
                  </a:lnTo>
                  <a:lnTo>
                    <a:pt x="143" y="40"/>
                  </a:lnTo>
                  <a:lnTo>
                    <a:pt x="143" y="39"/>
                  </a:lnTo>
                  <a:lnTo>
                    <a:pt x="142" y="39"/>
                  </a:lnTo>
                  <a:lnTo>
                    <a:pt x="141" y="39"/>
                  </a:lnTo>
                  <a:lnTo>
                    <a:pt x="141" y="38"/>
                  </a:lnTo>
                  <a:lnTo>
                    <a:pt x="141" y="37"/>
                  </a:lnTo>
                  <a:lnTo>
                    <a:pt x="140" y="37"/>
                  </a:lnTo>
                  <a:lnTo>
                    <a:pt x="140" y="36"/>
                  </a:lnTo>
                  <a:lnTo>
                    <a:pt x="140" y="34"/>
                  </a:lnTo>
                  <a:lnTo>
                    <a:pt x="138" y="34"/>
                  </a:lnTo>
                  <a:lnTo>
                    <a:pt x="140" y="33"/>
                  </a:lnTo>
                  <a:lnTo>
                    <a:pt x="138" y="32"/>
                  </a:lnTo>
                  <a:lnTo>
                    <a:pt x="138" y="33"/>
                  </a:lnTo>
                  <a:lnTo>
                    <a:pt x="140" y="33"/>
                  </a:lnTo>
                  <a:lnTo>
                    <a:pt x="138" y="33"/>
                  </a:lnTo>
                  <a:lnTo>
                    <a:pt x="138" y="34"/>
                  </a:lnTo>
                  <a:lnTo>
                    <a:pt x="140" y="36"/>
                  </a:lnTo>
                  <a:lnTo>
                    <a:pt x="140" y="37"/>
                  </a:lnTo>
                  <a:lnTo>
                    <a:pt x="140" y="38"/>
                  </a:lnTo>
                  <a:lnTo>
                    <a:pt x="141" y="39"/>
                  </a:lnTo>
                  <a:lnTo>
                    <a:pt x="142" y="40"/>
                  </a:lnTo>
                  <a:lnTo>
                    <a:pt x="143" y="41"/>
                  </a:lnTo>
                  <a:lnTo>
                    <a:pt x="143" y="43"/>
                  </a:lnTo>
                  <a:lnTo>
                    <a:pt x="143" y="41"/>
                  </a:lnTo>
                  <a:lnTo>
                    <a:pt x="144" y="43"/>
                  </a:lnTo>
                  <a:lnTo>
                    <a:pt x="143" y="43"/>
                  </a:lnTo>
                  <a:lnTo>
                    <a:pt x="144" y="43"/>
                  </a:lnTo>
                  <a:lnTo>
                    <a:pt x="144" y="44"/>
                  </a:lnTo>
                  <a:lnTo>
                    <a:pt x="144" y="45"/>
                  </a:lnTo>
                  <a:lnTo>
                    <a:pt x="143" y="45"/>
                  </a:lnTo>
                  <a:lnTo>
                    <a:pt x="142" y="45"/>
                  </a:lnTo>
                  <a:lnTo>
                    <a:pt x="142" y="44"/>
                  </a:lnTo>
                  <a:lnTo>
                    <a:pt x="141" y="41"/>
                  </a:lnTo>
                  <a:lnTo>
                    <a:pt x="138" y="38"/>
                  </a:lnTo>
                  <a:lnTo>
                    <a:pt x="137" y="37"/>
                  </a:lnTo>
                  <a:lnTo>
                    <a:pt x="134" y="31"/>
                  </a:lnTo>
                  <a:lnTo>
                    <a:pt x="129" y="26"/>
                  </a:lnTo>
                  <a:lnTo>
                    <a:pt x="129" y="25"/>
                  </a:lnTo>
                  <a:lnTo>
                    <a:pt x="130" y="25"/>
                  </a:lnTo>
                  <a:lnTo>
                    <a:pt x="130" y="24"/>
                  </a:lnTo>
                  <a:lnTo>
                    <a:pt x="130" y="23"/>
                  </a:lnTo>
                  <a:lnTo>
                    <a:pt x="131" y="23"/>
                  </a:lnTo>
                  <a:lnTo>
                    <a:pt x="131" y="24"/>
                  </a:lnTo>
                  <a:lnTo>
                    <a:pt x="131" y="23"/>
                  </a:lnTo>
                  <a:lnTo>
                    <a:pt x="133" y="23"/>
                  </a:lnTo>
                  <a:lnTo>
                    <a:pt x="133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3" y="20"/>
                  </a:lnTo>
                  <a:lnTo>
                    <a:pt x="133" y="19"/>
                  </a:lnTo>
                  <a:lnTo>
                    <a:pt x="131" y="20"/>
                  </a:lnTo>
                  <a:lnTo>
                    <a:pt x="133" y="20"/>
                  </a:lnTo>
                  <a:lnTo>
                    <a:pt x="133" y="21"/>
                  </a:lnTo>
                  <a:lnTo>
                    <a:pt x="131" y="21"/>
                  </a:lnTo>
                  <a:lnTo>
                    <a:pt x="130" y="21"/>
                  </a:lnTo>
                  <a:lnTo>
                    <a:pt x="130" y="23"/>
                  </a:lnTo>
                  <a:lnTo>
                    <a:pt x="130" y="21"/>
                  </a:lnTo>
                  <a:lnTo>
                    <a:pt x="129" y="21"/>
                  </a:lnTo>
                  <a:lnTo>
                    <a:pt x="129" y="23"/>
                  </a:lnTo>
                  <a:lnTo>
                    <a:pt x="129" y="24"/>
                  </a:lnTo>
                  <a:lnTo>
                    <a:pt x="129" y="25"/>
                  </a:lnTo>
                  <a:lnTo>
                    <a:pt x="128" y="25"/>
                  </a:lnTo>
                  <a:lnTo>
                    <a:pt x="127" y="23"/>
                  </a:lnTo>
                  <a:lnTo>
                    <a:pt x="127" y="21"/>
                  </a:lnTo>
                  <a:lnTo>
                    <a:pt x="127" y="20"/>
                  </a:lnTo>
                  <a:lnTo>
                    <a:pt x="127" y="21"/>
                  </a:lnTo>
                  <a:lnTo>
                    <a:pt x="125" y="21"/>
                  </a:lnTo>
                  <a:lnTo>
                    <a:pt x="125" y="20"/>
                  </a:lnTo>
                  <a:lnTo>
                    <a:pt x="125" y="19"/>
                  </a:lnTo>
                  <a:lnTo>
                    <a:pt x="125" y="20"/>
                  </a:lnTo>
                  <a:lnTo>
                    <a:pt x="124" y="20"/>
                  </a:lnTo>
                  <a:lnTo>
                    <a:pt x="124" y="19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4" y="18"/>
                  </a:lnTo>
                  <a:lnTo>
                    <a:pt x="124" y="17"/>
                  </a:lnTo>
                  <a:lnTo>
                    <a:pt x="125" y="15"/>
                  </a:lnTo>
                  <a:lnTo>
                    <a:pt x="125" y="14"/>
                  </a:lnTo>
                  <a:lnTo>
                    <a:pt x="124" y="13"/>
                  </a:lnTo>
                  <a:lnTo>
                    <a:pt x="124" y="12"/>
                  </a:lnTo>
                  <a:lnTo>
                    <a:pt x="124" y="11"/>
                  </a:lnTo>
                  <a:lnTo>
                    <a:pt x="123" y="10"/>
                  </a:lnTo>
                  <a:lnTo>
                    <a:pt x="123" y="10"/>
                  </a:lnTo>
                  <a:lnTo>
                    <a:pt x="123" y="8"/>
                  </a:lnTo>
                  <a:lnTo>
                    <a:pt x="123" y="7"/>
                  </a:lnTo>
                  <a:lnTo>
                    <a:pt x="122" y="7"/>
                  </a:lnTo>
                  <a:lnTo>
                    <a:pt x="118" y="2"/>
                  </a:lnTo>
                  <a:lnTo>
                    <a:pt x="117" y="1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7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0" y="0"/>
                  </a:lnTo>
                  <a:lnTo>
                    <a:pt x="121" y="0"/>
                  </a:lnTo>
                  <a:lnTo>
                    <a:pt x="122" y="0"/>
                  </a:lnTo>
                  <a:lnTo>
                    <a:pt x="123" y="0"/>
                  </a:lnTo>
                  <a:lnTo>
                    <a:pt x="123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38" name="Freeform 593">
              <a:extLst>
                <a:ext uri="{FF2B5EF4-FFF2-40B4-BE49-F238E27FC236}">
                  <a16:creationId xmlns:a16="http://schemas.microsoft.com/office/drawing/2014/main" id="{43497E16-BAC5-A4A7-97CE-095EEB3FC3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25494" y="3881587"/>
              <a:ext cx="133350" cy="96838"/>
            </a:xfrm>
            <a:custGeom>
              <a:avLst/>
              <a:gdLst>
                <a:gd name="T0" fmla="*/ 71 w 84"/>
                <a:gd name="T1" fmla="*/ 61 h 61"/>
                <a:gd name="T2" fmla="*/ 60 w 84"/>
                <a:gd name="T3" fmla="*/ 57 h 61"/>
                <a:gd name="T4" fmla="*/ 81 w 84"/>
                <a:gd name="T5" fmla="*/ 35 h 61"/>
                <a:gd name="T6" fmla="*/ 84 w 84"/>
                <a:gd name="T7" fmla="*/ 40 h 61"/>
                <a:gd name="T8" fmla="*/ 79 w 84"/>
                <a:gd name="T9" fmla="*/ 39 h 61"/>
                <a:gd name="T10" fmla="*/ 80 w 84"/>
                <a:gd name="T11" fmla="*/ 35 h 61"/>
                <a:gd name="T12" fmla="*/ 68 w 84"/>
                <a:gd name="T13" fmla="*/ 22 h 61"/>
                <a:gd name="T14" fmla="*/ 67 w 84"/>
                <a:gd name="T15" fmla="*/ 26 h 61"/>
                <a:gd name="T16" fmla="*/ 71 w 84"/>
                <a:gd name="T17" fmla="*/ 28 h 61"/>
                <a:gd name="T18" fmla="*/ 67 w 84"/>
                <a:gd name="T19" fmla="*/ 29 h 61"/>
                <a:gd name="T20" fmla="*/ 63 w 84"/>
                <a:gd name="T21" fmla="*/ 27 h 61"/>
                <a:gd name="T22" fmla="*/ 63 w 84"/>
                <a:gd name="T23" fmla="*/ 23 h 61"/>
                <a:gd name="T24" fmla="*/ 67 w 84"/>
                <a:gd name="T25" fmla="*/ 22 h 61"/>
                <a:gd name="T26" fmla="*/ 55 w 84"/>
                <a:gd name="T27" fmla="*/ 19 h 61"/>
                <a:gd name="T28" fmla="*/ 53 w 84"/>
                <a:gd name="T29" fmla="*/ 22 h 61"/>
                <a:gd name="T30" fmla="*/ 55 w 84"/>
                <a:gd name="T31" fmla="*/ 16 h 61"/>
                <a:gd name="T32" fmla="*/ 8 w 84"/>
                <a:gd name="T33" fmla="*/ 10 h 61"/>
                <a:gd name="T34" fmla="*/ 12 w 84"/>
                <a:gd name="T35" fmla="*/ 14 h 61"/>
                <a:gd name="T36" fmla="*/ 18 w 84"/>
                <a:gd name="T37" fmla="*/ 15 h 61"/>
                <a:gd name="T38" fmla="*/ 24 w 84"/>
                <a:gd name="T39" fmla="*/ 20 h 61"/>
                <a:gd name="T40" fmla="*/ 31 w 84"/>
                <a:gd name="T41" fmla="*/ 23 h 61"/>
                <a:gd name="T42" fmla="*/ 34 w 84"/>
                <a:gd name="T43" fmla="*/ 27 h 61"/>
                <a:gd name="T44" fmla="*/ 35 w 84"/>
                <a:gd name="T45" fmla="*/ 29 h 61"/>
                <a:gd name="T46" fmla="*/ 35 w 84"/>
                <a:gd name="T47" fmla="*/ 32 h 61"/>
                <a:gd name="T48" fmla="*/ 40 w 84"/>
                <a:gd name="T49" fmla="*/ 34 h 61"/>
                <a:gd name="T50" fmla="*/ 44 w 84"/>
                <a:gd name="T51" fmla="*/ 36 h 61"/>
                <a:gd name="T52" fmla="*/ 48 w 84"/>
                <a:gd name="T53" fmla="*/ 39 h 61"/>
                <a:gd name="T54" fmla="*/ 53 w 84"/>
                <a:gd name="T55" fmla="*/ 44 h 61"/>
                <a:gd name="T56" fmla="*/ 57 w 84"/>
                <a:gd name="T57" fmla="*/ 46 h 61"/>
                <a:gd name="T58" fmla="*/ 59 w 84"/>
                <a:gd name="T59" fmla="*/ 47 h 61"/>
                <a:gd name="T60" fmla="*/ 63 w 84"/>
                <a:gd name="T61" fmla="*/ 52 h 61"/>
                <a:gd name="T62" fmla="*/ 63 w 84"/>
                <a:gd name="T63" fmla="*/ 57 h 61"/>
                <a:gd name="T64" fmla="*/ 60 w 84"/>
                <a:gd name="T65" fmla="*/ 55 h 61"/>
                <a:gd name="T66" fmla="*/ 58 w 84"/>
                <a:gd name="T67" fmla="*/ 54 h 61"/>
                <a:gd name="T68" fmla="*/ 54 w 84"/>
                <a:gd name="T69" fmla="*/ 53 h 61"/>
                <a:gd name="T70" fmla="*/ 52 w 84"/>
                <a:gd name="T71" fmla="*/ 53 h 61"/>
                <a:gd name="T72" fmla="*/ 51 w 84"/>
                <a:gd name="T73" fmla="*/ 52 h 61"/>
                <a:gd name="T74" fmla="*/ 48 w 84"/>
                <a:gd name="T75" fmla="*/ 52 h 61"/>
                <a:gd name="T76" fmla="*/ 47 w 84"/>
                <a:gd name="T77" fmla="*/ 49 h 61"/>
                <a:gd name="T78" fmla="*/ 45 w 84"/>
                <a:gd name="T79" fmla="*/ 47 h 61"/>
                <a:gd name="T80" fmla="*/ 42 w 84"/>
                <a:gd name="T81" fmla="*/ 46 h 61"/>
                <a:gd name="T82" fmla="*/ 39 w 84"/>
                <a:gd name="T83" fmla="*/ 42 h 61"/>
                <a:gd name="T84" fmla="*/ 34 w 84"/>
                <a:gd name="T85" fmla="*/ 40 h 61"/>
                <a:gd name="T86" fmla="*/ 31 w 84"/>
                <a:gd name="T87" fmla="*/ 39 h 61"/>
                <a:gd name="T88" fmla="*/ 27 w 84"/>
                <a:gd name="T89" fmla="*/ 35 h 61"/>
                <a:gd name="T90" fmla="*/ 25 w 84"/>
                <a:gd name="T91" fmla="*/ 33 h 61"/>
                <a:gd name="T92" fmla="*/ 21 w 84"/>
                <a:gd name="T93" fmla="*/ 29 h 61"/>
                <a:gd name="T94" fmla="*/ 20 w 84"/>
                <a:gd name="T95" fmla="*/ 28 h 61"/>
                <a:gd name="T96" fmla="*/ 18 w 84"/>
                <a:gd name="T97" fmla="*/ 27 h 61"/>
                <a:gd name="T98" fmla="*/ 14 w 84"/>
                <a:gd name="T99" fmla="*/ 23 h 61"/>
                <a:gd name="T100" fmla="*/ 12 w 84"/>
                <a:gd name="T101" fmla="*/ 20 h 61"/>
                <a:gd name="T102" fmla="*/ 8 w 84"/>
                <a:gd name="T103" fmla="*/ 15 h 61"/>
                <a:gd name="T104" fmla="*/ 7 w 84"/>
                <a:gd name="T105" fmla="*/ 14 h 61"/>
                <a:gd name="T106" fmla="*/ 6 w 84"/>
                <a:gd name="T107" fmla="*/ 10 h 61"/>
                <a:gd name="T108" fmla="*/ 11 w 84"/>
                <a:gd name="T109" fmla="*/ 10 h 61"/>
                <a:gd name="T110" fmla="*/ 1 w 84"/>
                <a:gd name="T111" fmla="*/ 2 h 61"/>
                <a:gd name="T112" fmla="*/ 1 w 84"/>
                <a:gd name="T113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4" h="61">
                  <a:moveTo>
                    <a:pt x="73" y="59"/>
                  </a:moveTo>
                  <a:lnTo>
                    <a:pt x="73" y="60"/>
                  </a:lnTo>
                  <a:lnTo>
                    <a:pt x="72" y="59"/>
                  </a:lnTo>
                  <a:lnTo>
                    <a:pt x="72" y="60"/>
                  </a:lnTo>
                  <a:lnTo>
                    <a:pt x="72" y="61"/>
                  </a:lnTo>
                  <a:lnTo>
                    <a:pt x="71" y="61"/>
                  </a:lnTo>
                  <a:lnTo>
                    <a:pt x="71" y="60"/>
                  </a:lnTo>
                  <a:lnTo>
                    <a:pt x="71" y="59"/>
                  </a:lnTo>
                  <a:lnTo>
                    <a:pt x="71" y="58"/>
                  </a:lnTo>
                  <a:lnTo>
                    <a:pt x="72" y="59"/>
                  </a:lnTo>
                  <a:lnTo>
                    <a:pt x="73" y="59"/>
                  </a:lnTo>
                  <a:close/>
                  <a:moveTo>
                    <a:pt x="60" y="57"/>
                  </a:moveTo>
                  <a:lnTo>
                    <a:pt x="59" y="57"/>
                  </a:lnTo>
                  <a:lnTo>
                    <a:pt x="60" y="57"/>
                  </a:lnTo>
                  <a:lnTo>
                    <a:pt x="59" y="57"/>
                  </a:lnTo>
                  <a:lnTo>
                    <a:pt x="59" y="57"/>
                  </a:lnTo>
                  <a:lnTo>
                    <a:pt x="60" y="57"/>
                  </a:lnTo>
                  <a:close/>
                  <a:moveTo>
                    <a:pt x="81" y="35"/>
                  </a:moveTo>
                  <a:lnTo>
                    <a:pt x="81" y="36"/>
                  </a:lnTo>
                  <a:lnTo>
                    <a:pt x="83" y="36"/>
                  </a:lnTo>
                  <a:lnTo>
                    <a:pt x="84" y="36"/>
                  </a:lnTo>
                  <a:lnTo>
                    <a:pt x="84" y="38"/>
                  </a:lnTo>
                  <a:lnTo>
                    <a:pt x="84" y="39"/>
                  </a:lnTo>
                  <a:lnTo>
                    <a:pt x="84" y="40"/>
                  </a:lnTo>
                  <a:lnTo>
                    <a:pt x="83" y="40"/>
                  </a:lnTo>
                  <a:lnTo>
                    <a:pt x="83" y="41"/>
                  </a:lnTo>
                  <a:lnTo>
                    <a:pt x="81" y="41"/>
                  </a:lnTo>
                  <a:lnTo>
                    <a:pt x="80" y="40"/>
                  </a:lnTo>
                  <a:lnTo>
                    <a:pt x="79" y="40"/>
                  </a:lnTo>
                  <a:lnTo>
                    <a:pt x="79" y="39"/>
                  </a:lnTo>
                  <a:lnTo>
                    <a:pt x="79" y="38"/>
                  </a:lnTo>
                  <a:lnTo>
                    <a:pt x="79" y="36"/>
                  </a:lnTo>
                  <a:lnTo>
                    <a:pt x="78" y="36"/>
                  </a:lnTo>
                  <a:lnTo>
                    <a:pt x="78" y="35"/>
                  </a:lnTo>
                  <a:lnTo>
                    <a:pt x="79" y="35"/>
                  </a:lnTo>
                  <a:lnTo>
                    <a:pt x="80" y="35"/>
                  </a:lnTo>
                  <a:lnTo>
                    <a:pt x="81" y="34"/>
                  </a:lnTo>
                  <a:lnTo>
                    <a:pt x="81" y="35"/>
                  </a:lnTo>
                  <a:close/>
                  <a:moveTo>
                    <a:pt x="53" y="22"/>
                  </a:moveTo>
                  <a:lnTo>
                    <a:pt x="52" y="22"/>
                  </a:lnTo>
                  <a:lnTo>
                    <a:pt x="53" y="22"/>
                  </a:lnTo>
                  <a:close/>
                  <a:moveTo>
                    <a:pt x="68" y="22"/>
                  </a:moveTo>
                  <a:lnTo>
                    <a:pt x="68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8" y="25"/>
                  </a:lnTo>
                  <a:lnTo>
                    <a:pt x="68" y="26"/>
                  </a:lnTo>
                  <a:lnTo>
                    <a:pt x="67" y="26"/>
                  </a:lnTo>
                  <a:lnTo>
                    <a:pt x="68" y="26"/>
                  </a:lnTo>
                  <a:lnTo>
                    <a:pt x="68" y="27"/>
                  </a:lnTo>
                  <a:lnTo>
                    <a:pt x="70" y="27"/>
                  </a:lnTo>
                  <a:lnTo>
                    <a:pt x="70" y="28"/>
                  </a:lnTo>
                  <a:lnTo>
                    <a:pt x="71" y="28"/>
                  </a:lnTo>
                  <a:lnTo>
                    <a:pt x="71" y="28"/>
                  </a:lnTo>
                  <a:lnTo>
                    <a:pt x="71" y="29"/>
                  </a:lnTo>
                  <a:lnTo>
                    <a:pt x="71" y="31"/>
                  </a:lnTo>
                  <a:lnTo>
                    <a:pt x="70" y="31"/>
                  </a:lnTo>
                  <a:lnTo>
                    <a:pt x="68" y="31"/>
                  </a:lnTo>
                  <a:lnTo>
                    <a:pt x="68" y="29"/>
                  </a:lnTo>
                  <a:lnTo>
                    <a:pt x="67" y="29"/>
                  </a:lnTo>
                  <a:lnTo>
                    <a:pt x="66" y="29"/>
                  </a:lnTo>
                  <a:lnTo>
                    <a:pt x="65" y="28"/>
                  </a:lnTo>
                  <a:lnTo>
                    <a:pt x="64" y="28"/>
                  </a:lnTo>
                  <a:lnTo>
                    <a:pt x="64" y="28"/>
                  </a:lnTo>
                  <a:lnTo>
                    <a:pt x="64" y="27"/>
                  </a:lnTo>
                  <a:lnTo>
                    <a:pt x="63" y="27"/>
                  </a:lnTo>
                  <a:lnTo>
                    <a:pt x="64" y="27"/>
                  </a:lnTo>
                  <a:lnTo>
                    <a:pt x="65" y="26"/>
                  </a:lnTo>
                  <a:lnTo>
                    <a:pt x="66" y="25"/>
                  </a:lnTo>
                  <a:lnTo>
                    <a:pt x="66" y="23"/>
                  </a:lnTo>
                  <a:lnTo>
                    <a:pt x="65" y="23"/>
                  </a:lnTo>
                  <a:lnTo>
                    <a:pt x="63" y="23"/>
                  </a:lnTo>
                  <a:lnTo>
                    <a:pt x="63" y="22"/>
                  </a:lnTo>
                  <a:lnTo>
                    <a:pt x="64" y="22"/>
                  </a:lnTo>
                  <a:lnTo>
                    <a:pt x="65" y="22"/>
                  </a:lnTo>
                  <a:lnTo>
                    <a:pt x="66" y="22"/>
                  </a:lnTo>
                  <a:lnTo>
                    <a:pt x="66" y="21"/>
                  </a:lnTo>
                  <a:lnTo>
                    <a:pt x="67" y="22"/>
                  </a:lnTo>
                  <a:lnTo>
                    <a:pt x="68" y="22"/>
                  </a:lnTo>
                  <a:close/>
                  <a:moveTo>
                    <a:pt x="55" y="16"/>
                  </a:moveTo>
                  <a:lnTo>
                    <a:pt x="57" y="16"/>
                  </a:lnTo>
                  <a:lnTo>
                    <a:pt x="57" y="18"/>
                  </a:lnTo>
                  <a:lnTo>
                    <a:pt x="55" y="18"/>
                  </a:lnTo>
                  <a:lnTo>
                    <a:pt x="55" y="19"/>
                  </a:lnTo>
                  <a:lnTo>
                    <a:pt x="55" y="20"/>
                  </a:lnTo>
                  <a:lnTo>
                    <a:pt x="57" y="20"/>
                  </a:lnTo>
                  <a:lnTo>
                    <a:pt x="55" y="21"/>
                  </a:lnTo>
                  <a:lnTo>
                    <a:pt x="55" y="22"/>
                  </a:lnTo>
                  <a:lnTo>
                    <a:pt x="54" y="22"/>
                  </a:lnTo>
                  <a:lnTo>
                    <a:pt x="53" y="22"/>
                  </a:lnTo>
                  <a:lnTo>
                    <a:pt x="54" y="21"/>
                  </a:lnTo>
                  <a:lnTo>
                    <a:pt x="54" y="20"/>
                  </a:lnTo>
                  <a:lnTo>
                    <a:pt x="54" y="19"/>
                  </a:lnTo>
                  <a:lnTo>
                    <a:pt x="55" y="19"/>
                  </a:lnTo>
                  <a:lnTo>
                    <a:pt x="55" y="18"/>
                  </a:lnTo>
                  <a:lnTo>
                    <a:pt x="55" y="16"/>
                  </a:lnTo>
                  <a:lnTo>
                    <a:pt x="54" y="16"/>
                  </a:lnTo>
                  <a:lnTo>
                    <a:pt x="55" y="15"/>
                  </a:lnTo>
                  <a:lnTo>
                    <a:pt x="55" y="16"/>
                  </a:lnTo>
                  <a:close/>
                  <a:moveTo>
                    <a:pt x="7" y="9"/>
                  </a:moveTo>
                  <a:lnTo>
                    <a:pt x="7" y="10"/>
                  </a:lnTo>
                  <a:lnTo>
                    <a:pt x="8" y="10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1" y="14"/>
                  </a:lnTo>
                  <a:lnTo>
                    <a:pt x="12" y="14"/>
                  </a:lnTo>
                  <a:lnTo>
                    <a:pt x="12" y="13"/>
                  </a:lnTo>
                  <a:lnTo>
                    <a:pt x="12" y="14"/>
                  </a:lnTo>
                  <a:lnTo>
                    <a:pt x="13" y="14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8" y="15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20" y="18"/>
                  </a:lnTo>
                  <a:lnTo>
                    <a:pt x="21" y="19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24" y="21"/>
                  </a:lnTo>
                  <a:lnTo>
                    <a:pt x="25" y="21"/>
                  </a:lnTo>
                  <a:lnTo>
                    <a:pt x="26" y="22"/>
                  </a:lnTo>
                  <a:lnTo>
                    <a:pt x="27" y="22"/>
                  </a:lnTo>
                  <a:lnTo>
                    <a:pt x="29" y="23"/>
                  </a:lnTo>
                  <a:lnTo>
                    <a:pt x="31" y="23"/>
                  </a:lnTo>
                  <a:lnTo>
                    <a:pt x="31" y="25"/>
                  </a:lnTo>
                  <a:lnTo>
                    <a:pt x="31" y="26"/>
                  </a:lnTo>
                  <a:lnTo>
                    <a:pt x="32" y="26"/>
                  </a:lnTo>
                  <a:lnTo>
                    <a:pt x="32" y="27"/>
                  </a:lnTo>
                  <a:lnTo>
                    <a:pt x="33" y="27"/>
                  </a:lnTo>
                  <a:lnTo>
                    <a:pt x="34" y="27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4" y="28"/>
                  </a:lnTo>
                  <a:lnTo>
                    <a:pt x="34" y="29"/>
                  </a:lnTo>
                  <a:lnTo>
                    <a:pt x="34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7" y="31"/>
                  </a:lnTo>
                  <a:lnTo>
                    <a:pt x="37" y="32"/>
                  </a:lnTo>
                  <a:lnTo>
                    <a:pt x="35" y="32"/>
                  </a:lnTo>
                  <a:lnTo>
                    <a:pt x="35" y="31"/>
                  </a:lnTo>
                  <a:lnTo>
                    <a:pt x="35" y="32"/>
                  </a:lnTo>
                  <a:lnTo>
                    <a:pt x="37" y="32"/>
                  </a:lnTo>
                  <a:lnTo>
                    <a:pt x="37" y="33"/>
                  </a:lnTo>
                  <a:lnTo>
                    <a:pt x="38" y="33"/>
                  </a:lnTo>
                  <a:lnTo>
                    <a:pt x="39" y="34"/>
                  </a:lnTo>
                  <a:lnTo>
                    <a:pt x="39" y="33"/>
                  </a:lnTo>
                  <a:lnTo>
                    <a:pt x="40" y="34"/>
                  </a:lnTo>
                  <a:lnTo>
                    <a:pt x="41" y="35"/>
                  </a:lnTo>
                  <a:lnTo>
                    <a:pt x="41" y="34"/>
                  </a:lnTo>
                  <a:lnTo>
                    <a:pt x="42" y="35"/>
                  </a:lnTo>
                  <a:lnTo>
                    <a:pt x="42" y="36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5"/>
                  </a:lnTo>
                  <a:lnTo>
                    <a:pt x="45" y="36"/>
                  </a:lnTo>
                  <a:lnTo>
                    <a:pt x="45" y="38"/>
                  </a:lnTo>
                  <a:lnTo>
                    <a:pt x="46" y="38"/>
                  </a:lnTo>
                  <a:lnTo>
                    <a:pt x="47" y="39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50" y="40"/>
                  </a:lnTo>
                  <a:lnTo>
                    <a:pt x="51" y="41"/>
                  </a:lnTo>
                  <a:lnTo>
                    <a:pt x="52" y="42"/>
                  </a:lnTo>
                  <a:lnTo>
                    <a:pt x="53" y="42"/>
                  </a:lnTo>
                  <a:lnTo>
                    <a:pt x="53" y="44"/>
                  </a:lnTo>
                  <a:lnTo>
                    <a:pt x="54" y="44"/>
                  </a:lnTo>
                  <a:lnTo>
                    <a:pt x="54" y="45"/>
                  </a:lnTo>
                  <a:lnTo>
                    <a:pt x="55" y="46"/>
                  </a:lnTo>
                  <a:lnTo>
                    <a:pt x="57" y="46"/>
                  </a:lnTo>
                  <a:lnTo>
                    <a:pt x="57" y="47"/>
                  </a:lnTo>
                  <a:lnTo>
                    <a:pt x="57" y="46"/>
                  </a:lnTo>
                  <a:lnTo>
                    <a:pt x="58" y="47"/>
                  </a:lnTo>
                  <a:lnTo>
                    <a:pt x="57" y="47"/>
                  </a:lnTo>
                  <a:lnTo>
                    <a:pt x="58" y="47"/>
                  </a:lnTo>
                  <a:lnTo>
                    <a:pt x="58" y="48"/>
                  </a:lnTo>
                  <a:lnTo>
                    <a:pt x="59" y="48"/>
                  </a:lnTo>
                  <a:lnTo>
                    <a:pt x="59" y="47"/>
                  </a:lnTo>
                  <a:lnTo>
                    <a:pt x="59" y="48"/>
                  </a:lnTo>
                  <a:lnTo>
                    <a:pt x="60" y="48"/>
                  </a:lnTo>
                  <a:lnTo>
                    <a:pt x="61" y="48"/>
                  </a:lnTo>
                  <a:lnTo>
                    <a:pt x="63" y="49"/>
                  </a:lnTo>
                  <a:lnTo>
                    <a:pt x="63" y="51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3"/>
                  </a:lnTo>
                  <a:lnTo>
                    <a:pt x="63" y="54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7"/>
                  </a:lnTo>
                  <a:lnTo>
                    <a:pt x="61" y="57"/>
                  </a:lnTo>
                  <a:lnTo>
                    <a:pt x="61" y="55"/>
                  </a:lnTo>
                  <a:lnTo>
                    <a:pt x="61" y="54"/>
                  </a:lnTo>
                  <a:lnTo>
                    <a:pt x="60" y="55"/>
                  </a:lnTo>
                  <a:lnTo>
                    <a:pt x="60" y="54"/>
                  </a:lnTo>
                  <a:lnTo>
                    <a:pt x="60" y="55"/>
                  </a:lnTo>
                  <a:lnTo>
                    <a:pt x="59" y="55"/>
                  </a:lnTo>
                  <a:lnTo>
                    <a:pt x="59" y="57"/>
                  </a:lnTo>
                  <a:lnTo>
                    <a:pt x="58" y="55"/>
                  </a:lnTo>
                  <a:lnTo>
                    <a:pt x="59" y="55"/>
                  </a:lnTo>
                  <a:lnTo>
                    <a:pt x="58" y="55"/>
                  </a:lnTo>
                  <a:lnTo>
                    <a:pt x="58" y="54"/>
                  </a:lnTo>
                  <a:lnTo>
                    <a:pt x="57" y="54"/>
                  </a:lnTo>
                  <a:lnTo>
                    <a:pt x="55" y="54"/>
                  </a:lnTo>
                  <a:lnTo>
                    <a:pt x="54" y="54"/>
                  </a:lnTo>
                  <a:lnTo>
                    <a:pt x="54" y="53"/>
                  </a:lnTo>
                  <a:lnTo>
                    <a:pt x="55" y="53"/>
                  </a:lnTo>
                  <a:lnTo>
                    <a:pt x="54" y="53"/>
                  </a:lnTo>
                  <a:lnTo>
                    <a:pt x="53" y="53"/>
                  </a:lnTo>
                  <a:lnTo>
                    <a:pt x="53" y="54"/>
                  </a:lnTo>
                  <a:lnTo>
                    <a:pt x="52" y="54"/>
                  </a:lnTo>
                  <a:lnTo>
                    <a:pt x="52" y="53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2" y="52"/>
                  </a:lnTo>
                  <a:lnTo>
                    <a:pt x="51" y="52"/>
                  </a:lnTo>
                  <a:lnTo>
                    <a:pt x="51" y="53"/>
                  </a:lnTo>
                  <a:lnTo>
                    <a:pt x="51" y="52"/>
                  </a:lnTo>
                  <a:lnTo>
                    <a:pt x="50" y="52"/>
                  </a:lnTo>
                  <a:lnTo>
                    <a:pt x="51" y="52"/>
                  </a:lnTo>
                  <a:lnTo>
                    <a:pt x="51" y="51"/>
                  </a:lnTo>
                  <a:lnTo>
                    <a:pt x="50" y="51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8" y="51"/>
                  </a:lnTo>
                  <a:lnTo>
                    <a:pt x="47" y="51"/>
                  </a:lnTo>
                  <a:lnTo>
                    <a:pt x="47" y="49"/>
                  </a:lnTo>
                  <a:lnTo>
                    <a:pt x="46" y="51"/>
                  </a:lnTo>
                  <a:lnTo>
                    <a:pt x="46" y="49"/>
                  </a:lnTo>
                  <a:lnTo>
                    <a:pt x="47" y="49"/>
                  </a:lnTo>
                  <a:lnTo>
                    <a:pt x="46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7" y="47"/>
                  </a:lnTo>
                  <a:lnTo>
                    <a:pt x="46" y="47"/>
                  </a:lnTo>
                  <a:lnTo>
                    <a:pt x="45" y="47"/>
                  </a:lnTo>
                  <a:lnTo>
                    <a:pt x="46" y="46"/>
                  </a:lnTo>
                  <a:lnTo>
                    <a:pt x="45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4" y="46"/>
                  </a:lnTo>
                  <a:lnTo>
                    <a:pt x="42" y="46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0" y="45"/>
                  </a:lnTo>
                  <a:lnTo>
                    <a:pt x="40" y="44"/>
                  </a:lnTo>
                  <a:lnTo>
                    <a:pt x="39" y="44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38" y="44"/>
                  </a:lnTo>
                  <a:lnTo>
                    <a:pt x="38" y="42"/>
                  </a:lnTo>
                  <a:lnTo>
                    <a:pt x="37" y="42"/>
                  </a:lnTo>
                  <a:lnTo>
                    <a:pt x="34" y="41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3" y="40"/>
                  </a:lnTo>
                  <a:lnTo>
                    <a:pt x="32" y="39"/>
                  </a:lnTo>
                  <a:lnTo>
                    <a:pt x="31" y="39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9" y="36"/>
                  </a:lnTo>
                  <a:lnTo>
                    <a:pt x="28" y="36"/>
                  </a:lnTo>
                  <a:lnTo>
                    <a:pt x="28" y="35"/>
                  </a:lnTo>
                  <a:lnTo>
                    <a:pt x="27" y="35"/>
                  </a:lnTo>
                  <a:lnTo>
                    <a:pt x="26" y="35"/>
                  </a:lnTo>
                  <a:lnTo>
                    <a:pt x="27" y="34"/>
                  </a:lnTo>
                  <a:lnTo>
                    <a:pt x="26" y="34"/>
                  </a:lnTo>
                  <a:lnTo>
                    <a:pt x="26" y="33"/>
                  </a:lnTo>
                  <a:lnTo>
                    <a:pt x="25" y="34"/>
                  </a:lnTo>
                  <a:lnTo>
                    <a:pt x="25" y="33"/>
                  </a:lnTo>
                  <a:lnTo>
                    <a:pt x="24" y="33"/>
                  </a:lnTo>
                  <a:lnTo>
                    <a:pt x="22" y="31"/>
                  </a:lnTo>
                  <a:lnTo>
                    <a:pt x="22" y="29"/>
                  </a:lnTo>
                  <a:lnTo>
                    <a:pt x="21" y="29"/>
                  </a:lnTo>
                  <a:lnTo>
                    <a:pt x="22" y="29"/>
                  </a:lnTo>
                  <a:lnTo>
                    <a:pt x="21" y="29"/>
                  </a:lnTo>
                  <a:lnTo>
                    <a:pt x="21" y="28"/>
                  </a:lnTo>
                  <a:lnTo>
                    <a:pt x="21" y="29"/>
                  </a:lnTo>
                  <a:lnTo>
                    <a:pt x="21" y="28"/>
                  </a:lnTo>
                  <a:lnTo>
                    <a:pt x="20" y="28"/>
                  </a:lnTo>
                  <a:lnTo>
                    <a:pt x="20" y="29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19" y="28"/>
                  </a:lnTo>
                  <a:lnTo>
                    <a:pt x="20" y="28"/>
                  </a:lnTo>
                  <a:lnTo>
                    <a:pt x="19" y="28"/>
                  </a:lnTo>
                  <a:lnTo>
                    <a:pt x="19" y="27"/>
                  </a:lnTo>
                  <a:lnTo>
                    <a:pt x="18" y="27"/>
                  </a:lnTo>
                  <a:lnTo>
                    <a:pt x="18" y="26"/>
                  </a:lnTo>
                  <a:lnTo>
                    <a:pt x="16" y="26"/>
                  </a:lnTo>
                  <a:lnTo>
                    <a:pt x="15" y="26"/>
                  </a:lnTo>
                  <a:lnTo>
                    <a:pt x="15" y="25"/>
                  </a:lnTo>
                  <a:lnTo>
                    <a:pt x="14" y="25"/>
                  </a:lnTo>
                  <a:lnTo>
                    <a:pt x="14" y="23"/>
                  </a:lnTo>
                  <a:lnTo>
                    <a:pt x="13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3" y="21"/>
                  </a:lnTo>
                  <a:lnTo>
                    <a:pt x="12" y="20"/>
                  </a:lnTo>
                  <a:lnTo>
                    <a:pt x="12" y="19"/>
                  </a:lnTo>
                  <a:lnTo>
                    <a:pt x="9" y="19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6" y="9"/>
                  </a:lnTo>
                  <a:lnTo>
                    <a:pt x="7" y="9"/>
                  </a:lnTo>
                  <a:close/>
                  <a:moveTo>
                    <a:pt x="11" y="10"/>
                  </a:moveTo>
                  <a:lnTo>
                    <a:pt x="9" y="10"/>
                  </a:lnTo>
                  <a:lnTo>
                    <a:pt x="9" y="9"/>
                  </a:lnTo>
                  <a:lnTo>
                    <a:pt x="11" y="10"/>
                  </a:lnTo>
                  <a:close/>
                  <a:moveTo>
                    <a:pt x="6" y="9"/>
                  </a:move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9"/>
                  </a:lnTo>
                  <a:close/>
                  <a:moveTo>
                    <a:pt x="1" y="2"/>
                  </a:moveTo>
                  <a:lnTo>
                    <a:pt x="1" y="3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39" name="Freeform 594">
              <a:extLst>
                <a:ext uri="{FF2B5EF4-FFF2-40B4-BE49-F238E27FC236}">
                  <a16:creationId xmlns:a16="http://schemas.microsoft.com/office/drawing/2014/main" id="{75762C00-37FF-5E92-BC9C-722E130991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969" y="3646637"/>
              <a:ext cx="215900" cy="425450"/>
            </a:xfrm>
            <a:custGeom>
              <a:avLst/>
              <a:gdLst>
                <a:gd name="T0" fmla="*/ 125 w 136"/>
                <a:gd name="T1" fmla="*/ 96 h 268"/>
                <a:gd name="T2" fmla="*/ 93 w 136"/>
                <a:gd name="T3" fmla="*/ 26 h 268"/>
                <a:gd name="T4" fmla="*/ 113 w 136"/>
                <a:gd name="T5" fmla="*/ 3 h 268"/>
                <a:gd name="T6" fmla="*/ 116 w 136"/>
                <a:gd name="T7" fmla="*/ 5 h 268"/>
                <a:gd name="T8" fmla="*/ 119 w 136"/>
                <a:gd name="T9" fmla="*/ 11 h 268"/>
                <a:gd name="T10" fmla="*/ 123 w 136"/>
                <a:gd name="T11" fmla="*/ 14 h 268"/>
                <a:gd name="T12" fmla="*/ 126 w 136"/>
                <a:gd name="T13" fmla="*/ 26 h 268"/>
                <a:gd name="T14" fmla="*/ 130 w 136"/>
                <a:gd name="T15" fmla="*/ 39 h 268"/>
                <a:gd name="T16" fmla="*/ 131 w 136"/>
                <a:gd name="T17" fmla="*/ 54 h 268"/>
                <a:gd name="T18" fmla="*/ 134 w 136"/>
                <a:gd name="T19" fmla="*/ 66 h 268"/>
                <a:gd name="T20" fmla="*/ 127 w 136"/>
                <a:gd name="T21" fmla="*/ 74 h 268"/>
                <a:gd name="T22" fmla="*/ 123 w 136"/>
                <a:gd name="T23" fmla="*/ 66 h 268"/>
                <a:gd name="T24" fmla="*/ 121 w 136"/>
                <a:gd name="T25" fmla="*/ 80 h 268"/>
                <a:gd name="T26" fmla="*/ 121 w 136"/>
                <a:gd name="T27" fmla="*/ 92 h 268"/>
                <a:gd name="T28" fmla="*/ 117 w 136"/>
                <a:gd name="T29" fmla="*/ 105 h 268"/>
                <a:gd name="T30" fmla="*/ 112 w 136"/>
                <a:gd name="T31" fmla="*/ 129 h 268"/>
                <a:gd name="T32" fmla="*/ 100 w 136"/>
                <a:gd name="T33" fmla="*/ 163 h 268"/>
                <a:gd name="T34" fmla="*/ 93 w 136"/>
                <a:gd name="T35" fmla="*/ 192 h 268"/>
                <a:gd name="T36" fmla="*/ 81 w 136"/>
                <a:gd name="T37" fmla="*/ 228 h 268"/>
                <a:gd name="T38" fmla="*/ 74 w 136"/>
                <a:gd name="T39" fmla="*/ 251 h 268"/>
                <a:gd name="T40" fmla="*/ 69 w 136"/>
                <a:gd name="T41" fmla="*/ 258 h 268"/>
                <a:gd name="T42" fmla="*/ 49 w 136"/>
                <a:gd name="T43" fmla="*/ 264 h 268"/>
                <a:gd name="T44" fmla="*/ 30 w 136"/>
                <a:gd name="T45" fmla="*/ 264 h 268"/>
                <a:gd name="T46" fmla="*/ 22 w 136"/>
                <a:gd name="T47" fmla="*/ 261 h 268"/>
                <a:gd name="T48" fmla="*/ 13 w 136"/>
                <a:gd name="T49" fmla="*/ 252 h 268"/>
                <a:gd name="T50" fmla="*/ 8 w 136"/>
                <a:gd name="T51" fmla="*/ 234 h 268"/>
                <a:gd name="T52" fmla="*/ 10 w 136"/>
                <a:gd name="T53" fmla="*/ 225 h 268"/>
                <a:gd name="T54" fmla="*/ 3 w 136"/>
                <a:gd name="T55" fmla="*/ 213 h 268"/>
                <a:gd name="T56" fmla="*/ 0 w 136"/>
                <a:gd name="T57" fmla="*/ 201 h 268"/>
                <a:gd name="T58" fmla="*/ 2 w 136"/>
                <a:gd name="T59" fmla="*/ 194 h 268"/>
                <a:gd name="T60" fmla="*/ 10 w 136"/>
                <a:gd name="T61" fmla="*/ 181 h 268"/>
                <a:gd name="T62" fmla="*/ 16 w 136"/>
                <a:gd name="T63" fmla="*/ 166 h 268"/>
                <a:gd name="T64" fmla="*/ 22 w 136"/>
                <a:gd name="T65" fmla="*/ 153 h 268"/>
                <a:gd name="T66" fmla="*/ 21 w 136"/>
                <a:gd name="T67" fmla="*/ 143 h 268"/>
                <a:gd name="T68" fmla="*/ 15 w 136"/>
                <a:gd name="T69" fmla="*/ 124 h 268"/>
                <a:gd name="T70" fmla="*/ 14 w 136"/>
                <a:gd name="T71" fmla="*/ 104 h 268"/>
                <a:gd name="T72" fmla="*/ 22 w 136"/>
                <a:gd name="T73" fmla="*/ 91 h 268"/>
                <a:gd name="T74" fmla="*/ 28 w 136"/>
                <a:gd name="T75" fmla="*/ 82 h 268"/>
                <a:gd name="T76" fmla="*/ 39 w 136"/>
                <a:gd name="T77" fmla="*/ 77 h 268"/>
                <a:gd name="T78" fmla="*/ 45 w 136"/>
                <a:gd name="T79" fmla="*/ 77 h 268"/>
                <a:gd name="T80" fmla="*/ 52 w 136"/>
                <a:gd name="T81" fmla="*/ 74 h 268"/>
                <a:gd name="T82" fmla="*/ 55 w 136"/>
                <a:gd name="T83" fmla="*/ 73 h 268"/>
                <a:gd name="T84" fmla="*/ 59 w 136"/>
                <a:gd name="T85" fmla="*/ 74 h 268"/>
                <a:gd name="T86" fmla="*/ 62 w 136"/>
                <a:gd name="T87" fmla="*/ 66 h 268"/>
                <a:gd name="T88" fmla="*/ 71 w 136"/>
                <a:gd name="T89" fmla="*/ 63 h 268"/>
                <a:gd name="T90" fmla="*/ 74 w 136"/>
                <a:gd name="T91" fmla="*/ 65 h 268"/>
                <a:gd name="T92" fmla="*/ 74 w 136"/>
                <a:gd name="T93" fmla="*/ 58 h 268"/>
                <a:gd name="T94" fmla="*/ 80 w 136"/>
                <a:gd name="T95" fmla="*/ 56 h 268"/>
                <a:gd name="T96" fmla="*/ 84 w 136"/>
                <a:gd name="T97" fmla="*/ 53 h 268"/>
                <a:gd name="T98" fmla="*/ 90 w 136"/>
                <a:gd name="T99" fmla="*/ 52 h 268"/>
                <a:gd name="T100" fmla="*/ 84 w 136"/>
                <a:gd name="T101" fmla="*/ 48 h 268"/>
                <a:gd name="T102" fmla="*/ 88 w 136"/>
                <a:gd name="T103" fmla="*/ 42 h 268"/>
                <a:gd name="T104" fmla="*/ 90 w 136"/>
                <a:gd name="T105" fmla="*/ 42 h 268"/>
                <a:gd name="T106" fmla="*/ 88 w 136"/>
                <a:gd name="T107" fmla="*/ 33 h 268"/>
                <a:gd name="T108" fmla="*/ 91 w 136"/>
                <a:gd name="T109" fmla="*/ 31 h 268"/>
                <a:gd name="T110" fmla="*/ 97 w 136"/>
                <a:gd name="T111" fmla="*/ 32 h 268"/>
                <a:gd name="T112" fmla="*/ 104 w 136"/>
                <a:gd name="T113" fmla="*/ 27 h 268"/>
                <a:gd name="T114" fmla="*/ 106 w 136"/>
                <a:gd name="T115" fmla="*/ 14 h 268"/>
                <a:gd name="T116" fmla="*/ 106 w 136"/>
                <a:gd name="T117" fmla="*/ 8 h 268"/>
                <a:gd name="T118" fmla="*/ 111 w 136"/>
                <a:gd name="T119" fmla="*/ 3 h 268"/>
                <a:gd name="T120" fmla="*/ 114 w 136"/>
                <a:gd name="T121" fmla="*/ 1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6" h="268">
                  <a:moveTo>
                    <a:pt x="124" y="98"/>
                  </a:moveTo>
                  <a:lnTo>
                    <a:pt x="124" y="97"/>
                  </a:lnTo>
                  <a:lnTo>
                    <a:pt x="124" y="96"/>
                  </a:lnTo>
                  <a:lnTo>
                    <a:pt x="124" y="95"/>
                  </a:lnTo>
                  <a:lnTo>
                    <a:pt x="125" y="93"/>
                  </a:lnTo>
                  <a:lnTo>
                    <a:pt x="126" y="92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2"/>
                  </a:lnTo>
                  <a:lnTo>
                    <a:pt x="126" y="93"/>
                  </a:lnTo>
                  <a:lnTo>
                    <a:pt x="125" y="96"/>
                  </a:lnTo>
                  <a:lnTo>
                    <a:pt x="125" y="97"/>
                  </a:lnTo>
                  <a:lnTo>
                    <a:pt x="124" y="98"/>
                  </a:lnTo>
                  <a:close/>
                  <a:moveTo>
                    <a:pt x="95" y="25"/>
                  </a:moveTo>
                  <a:lnTo>
                    <a:pt x="95" y="26"/>
                  </a:lnTo>
                  <a:lnTo>
                    <a:pt x="97" y="26"/>
                  </a:lnTo>
                  <a:lnTo>
                    <a:pt x="95" y="26"/>
                  </a:lnTo>
                  <a:lnTo>
                    <a:pt x="95" y="27"/>
                  </a:lnTo>
                  <a:lnTo>
                    <a:pt x="97" y="27"/>
                  </a:lnTo>
                  <a:lnTo>
                    <a:pt x="95" y="27"/>
                  </a:lnTo>
                  <a:lnTo>
                    <a:pt x="94" y="27"/>
                  </a:lnTo>
                  <a:lnTo>
                    <a:pt x="93" y="27"/>
                  </a:lnTo>
                  <a:lnTo>
                    <a:pt x="93" y="26"/>
                  </a:lnTo>
                  <a:lnTo>
                    <a:pt x="93" y="25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5" y="24"/>
                  </a:lnTo>
                  <a:lnTo>
                    <a:pt x="95" y="25"/>
                  </a:lnTo>
                  <a:close/>
                  <a:moveTo>
                    <a:pt x="114" y="2"/>
                  </a:moveTo>
                  <a:lnTo>
                    <a:pt x="114" y="3"/>
                  </a:lnTo>
                  <a:lnTo>
                    <a:pt x="114" y="5"/>
                  </a:lnTo>
                  <a:lnTo>
                    <a:pt x="114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3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4" y="5"/>
                  </a:lnTo>
                  <a:lnTo>
                    <a:pt x="113" y="5"/>
                  </a:lnTo>
                  <a:lnTo>
                    <a:pt x="113" y="6"/>
                  </a:lnTo>
                  <a:lnTo>
                    <a:pt x="114" y="6"/>
                  </a:lnTo>
                  <a:lnTo>
                    <a:pt x="114" y="5"/>
                  </a:lnTo>
                  <a:lnTo>
                    <a:pt x="114" y="5"/>
                  </a:lnTo>
                  <a:lnTo>
                    <a:pt x="116" y="5"/>
                  </a:lnTo>
                  <a:lnTo>
                    <a:pt x="116" y="5"/>
                  </a:lnTo>
                  <a:lnTo>
                    <a:pt x="116" y="6"/>
                  </a:lnTo>
                  <a:lnTo>
                    <a:pt x="117" y="6"/>
                  </a:lnTo>
                  <a:lnTo>
                    <a:pt x="117" y="7"/>
                  </a:lnTo>
                  <a:lnTo>
                    <a:pt x="117" y="6"/>
                  </a:lnTo>
                  <a:lnTo>
                    <a:pt x="118" y="6"/>
                  </a:lnTo>
                  <a:lnTo>
                    <a:pt x="118" y="7"/>
                  </a:lnTo>
                  <a:lnTo>
                    <a:pt x="117" y="7"/>
                  </a:lnTo>
                  <a:lnTo>
                    <a:pt x="118" y="8"/>
                  </a:lnTo>
                  <a:lnTo>
                    <a:pt x="119" y="9"/>
                  </a:lnTo>
                  <a:lnTo>
                    <a:pt x="119" y="11"/>
                  </a:lnTo>
                  <a:lnTo>
                    <a:pt x="119" y="9"/>
                  </a:lnTo>
                  <a:lnTo>
                    <a:pt x="119" y="11"/>
                  </a:lnTo>
                  <a:lnTo>
                    <a:pt x="119" y="12"/>
                  </a:lnTo>
                  <a:lnTo>
                    <a:pt x="118" y="12"/>
                  </a:lnTo>
                  <a:lnTo>
                    <a:pt x="119" y="12"/>
                  </a:lnTo>
                  <a:lnTo>
                    <a:pt x="119" y="13"/>
                  </a:lnTo>
                  <a:lnTo>
                    <a:pt x="119" y="12"/>
                  </a:lnTo>
                  <a:lnTo>
                    <a:pt x="119" y="13"/>
                  </a:lnTo>
                  <a:lnTo>
                    <a:pt x="120" y="13"/>
                  </a:lnTo>
                  <a:lnTo>
                    <a:pt x="120" y="14"/>
                  </a:lnTo>
                  <a:lnTo>
                    <a:pt x="120" y="15"/>
                  </a:lnTo>
                  <a:lnTo>
                    <a:pt x="121" y="15"/>
                  </a:lnTo>
                  <a:lnTo>
                    <a:pt x="121" y="14"/>
                  </a:lnTo>
                  <a:lnTo>
                    <a:pt x="123" y="14"/>
                  </a:lnTo>
                  <a:lnTo>
                    <a:pt x="123" y="15"/>
                  </a:lnTo>
                  <a:lnTo>
                    <a:pt x="123" y="16"/>
                  </a:lnTo>
                  <a:lnTo>
                    <a:pt x="124" y="16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5" y="19"/>
                  </a:lnTo>
                  <a:lnTo>
                    <a:pt x="126" y="20"/>
                  </a:lnTo>
                  <a:lnTo>
                    <a:pt x="126" y="21"/>
                  </a:lnTo>
                  <a:lnTo>
                    <a:pt x="126" y="22"/>
                  </a:lnTo>
                  <a:lnTo>
                    <a:pt x="126" y="24"/>
                  </a:lnTo>
                  <a:lnTo>
                    <a:pt x="126" y="25"/>
                  </a:lnTo>
                  <a:lnTo>
                    <a:pt x="126" y="26"/>
                  </a:lnTo>
                  <a:lnTo>
                    <a:pt x="126" y="26"/>
                  </a:lnTo>
                  <a:lnTo>
                    <a:pt x="126" y="27"/>
                  </a:lnTo>
                  <a:lnTo>
                    <a:pt x="126" y="28"/>
                  </a:lnTo>
                  <a:lnTo>
                    <a:pt x="126" y="29"/>
                  </a:lnTo>
                  <a:lnTo>
                    <a:pt x="127" y="29"/>
                  </a:lnTo>
                  <a:lnTo>
                    <a:pt x="127" y="31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9" y="34"/>
                  </a:lnTo>
                  <a:lnTo>
                    <a:pt x="129" y="34"/>
                  </a:lnTo>
                  <a:lnTo>
                    <a:pt x="129" y="38"/>
                  </a:lnTo>
                  <a:lnTo>
                    <a:pt x="130" y="39"/>
                  </a:lnTo>
                  <a:lnTo>
                    <a:pt x="130" y="40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30" y="44"/>
                  </a:lnTo>
                  <a:lnTo>
                    <a:pt x="130" y="45"/>
                  </a:lnTo>
                  <a:lnTo>
                    <a:pt x="130" y="46"/>
                  </a:lnTo>
                  <a:lnTo>
                    <a:pt x="130" y="47"/>
                  </a:lnTo>
                  <a:lnTo>
                    <a:pt x="130" y="48"/>
                  </a:lnTo>
                  <a:lnTo>
                    <a:pt x="130" y="51"/>
                  </a:lnTo>
                  <a:lnTo>
                    <a:pt x="131" y="52"/>
                  </a:lnTo>
                  <a:lnTo>
                    <a:pt x="130" y="53"/>
                  </a:lnTo>
                  <a:lnTo>
                    <a:pt x="131" y="54"/>
                  </a:lnTo>
                  <a:lnTo>
                    <a:pt x="131" y="56"/>
                  </a:lnTo>
                  <a:lnTo>
                    <a:pt x="132" y="59"/>
                  </a:lnTo>
                  <a:lnTo>
                    <a:pt x="133" y="59"/>
                  </a:lnTo>
                  <a:lnTo>
                    <a:pt x="134" y="60"/>
                  </a:lnTo>
                  <a:lnTo>
                    <a:pt x="134" y="61"/>
                  </a:lnTo>
                  <a:lnTo>
                    <a:pt x="134" y="63"/>
                  </a:lnTo>
                  <a:lnTo>
                    <a:pt x="136" y="63"/>
                  </a:lnTo>
                  <a:lnTo>
                    <a:pt x="136" y="63"/>
                  </a:lnTo>
                  <a:lnTo>
                    <a:pt x="136" y="64"/>
                  </a:lnTo>
                  <a:lnTo>
                    <a:pt x="136" y="65"/>
                  </a:lnTo>
                  <a:lnTo>
                    <a:pt x="136" y="66"/>
                  </a:lnTo>
                  <a:lnTo>
                    <a:pt x="134" y="66"/>
                  </a:lnTo>
                  <a:lnTo>
                    <a:pt x="134" y="67"/>
                  </a:lnTo>
                  <a:lnTo>
                    <a:pt x="134" y="69"/>
                  </a:lnTo>
                  <a:lnTo>
                    <a:pt x="134" y="70"/>
                  </a:lnTo>
                  <a:lnTo>
                    <a:pt x="132" y="72"/>
                  </a:lnTo>
                  <a:lnTo>
                    <a:pt x="132" y="73"/>
                  </a:lnTo>
                  <a:lnTo>
                    <a:pt x="131" y="76"/>
                  </a:lnTo>
                  <a:lnTo>
                    <a:pt x="131" y="77"/>
                  </a:lnTo>
                  <a:lnTo>
                    <a:pt x="130" y="77"/>
                  </a:lnTo>
                  <a:lnTo>
                    <a:pt x="129" y="77"/>
                  </a:lnTo>
                  <a:lnTo>
                    <a:pt x="129" y="76"/>
                  </a:lnTo>
                  <a:lnTo>
                    <a:pt x="127" y="76"/>
                  </a:lnTo>
                  <a:lnTo>
                    <a:pt x="127" y="74"/>
                  </a:lnTo>
                  <a:lnTo>
                    <a:pt x="126" y="74"/>
                  </a:lnTo>
                  <a:lnTo>
                    <a:pt x="126" y="73"/>
                  </a:lnTo>
                  <a:lnTo>
                    <a:pt x="126" y="72"/>
                  </a:lnTo>
                  <a:lnTo>
                    <a:pt x="126" y="72"/>
                  </a:lnTo>
                  <a:lnTo>
                    <a:pt x="126" y="71"/>
                  </a:lnTo>
                  <a:lnTo>
                    <a:pt x="126" y="70"/>
                  </a:lnTo>
                  <a:lnTo>
                    <a:pt x="125" y="69"/>
                  </a:lnTo>
                  <a:lnTo>
                    <a:pt x="125" y="67"/>
                  </a:lnTo>
                  <a:lnTo>
                    <a:pt x="125" y="66"/>
                  </a:lnTo>
                  <a:lnTo>
                    <a:pt x="125" y="65"/>
                  </a:lnTo>
                  <a:lnTo>
                    <a:pt x="124" y="66"/>
                  </a:lnTo>
                  <a:lnTo>
                    <a:pt x="123" y="66"/>
                  </a:lnTo>
                  <a:lnTo>
                    <a:pt x="121" y="66"/>
                  </a:lnTo>
                  <a:lnTo>
                    <a:pt x="120" y="69"/>
                  </a:lnTo>
                  <a:lnTo>
                    <a:pt x="120" y="70"/>
                  </a:lnTo>
                  <a:lnTo>
                    <a:pt x="120" y="71"/>
                  </a:lnTo>
                  <a:lnTo>
                    <a:pt x="120" y="72"/>
                  </a:lnTo>
                  <a:lnTo>
                    <a:pt x="121" y="73"/>
                  </a:lnTo>
                  <a:lnTo>
                    <a:pt x="121" y="74"/>
                  </a:lnTo>
                  <a:lnTo>
                    <a:pt x="121" y="76"/>
                  </a:lnTo>
                  <a:lnTo>
                    <a:pt x="121" y="77"/>
                  </a:lnTo>
                  <a:lnTo>
                    <a:pt x="120" y="78"/>
                  </a:lnTo>
                  <a:lnTo>
                    <a:pt x="121" y="79"/>
                  </a:lnTo>
                  <a:lnTo>
                    <a:pt x="121" y="80"/>
                  </a:lnTo>
                  <a:lnTo>
                    <a:pt x="123" y="80"/>
                  </a:lnTo>
                  <a:lnTo>
                    <a:pt x="124" y="80"/>
                  </a:lnTo>
                  <a:lnTo>
                    <a:pt x="124" y="82"/>
                  </a:lnTo>
                  <a:lnTo>
                    <a:pt x="124" y="84"/>
                  </a:lnTo>
                  <a:lnTo>
                    <a:pt x="124" y="85"/>
                  </a:lnTo>
                  <a:lnTo>
                    <a:pt x="124" y="86"/>
                  </a:lnTo>
                  <a:lnTo>
                    <a:pt x="124" y="87"/>
                  </a:lnTo>
                  <a:lnTo>
                    <a:pt x="124" y="89"/>
                  </a:lnTo>
                  <a:lnTo>
                    <a:pt x="123" y="90"/>
                  </a:lnTo>
                  <a:lnTo>
                    <a:pt x="123" y="91"/>
                  </a:lnTo>
                  <a:lnTo>
                    <a:pt x="121" y="91"/>
                  </a:lnTo>
                  <a:lnTo>
                    <a:pt x="121" y="92"/>
                  </a:lnTo>
                  <a:lnTo>
                    <a:pt x="123" y="92"/>
                  </a:lnTo>
                  <a:lnTo>
                    <a:pt x="123" y="93"/>
                  </a:lnTo>
                  <a:lnTo>
                    <a:pt x="124" y="93"/>
                  </a:lnTo>
                  <a:lnTo>
                    <a:pt x="123" y="93"/>
                  </a:lnTo>
                  <a:lnTo>
                    <a:pt x="121" y="93"/>
                  </a:lnTo>
                  <a:lnTo>
                    <a:pt x="120" y="93"/>
                  </a:lnTo>
                  <a:lnTo>
                    <a:pt x="119" y="95"/>
                  </a:lnTo>
                  <a:lnTo>
                    <a:pt x="118" y="97"/>
                  </a:lnTo>
                  <a:lnTo>
                    <a:pt x="117" y="99"/>
                  </a:lnTo>
                  <a:lnTo>
                    <a:pt x="116" y="102"/>
                  </a:lnTo>
                  <a:lnTo>
                    <a:pt x="116" y="104"/>
                  </a:lnTo>
                  <a:lnTo>
                    <a:pt x="117" y="105"/>
                  </a:lnTo>
                  <a:lnTo>
                    <a:pt x="117" y="110"/>
                  </a:lnTo>
                  <a:lnTo>
                    <a:pt x="118" y="111"/>
                  </a:lnTo>
                  <a:lnTo>
                    <a:pt x="117" y="112"/>
                  </a:lnTo>
                  <a:lnTo>
                    <a:pt x="117" y="115"/>
                  </a:lnTo>
                  <a:lnTo>
                    <a:pt x="116" y="118"/>
                  </a:lnTo>
                  <a:lnTo>
                    <a:pt x="116" y="119"/>
                  </a:lnTo>
                  <a:lnTo>
                    <a:pt x="116" y="119"/>
                  </a:lnTo>
                  <a:lnTo>
                    <a:pt x="116" y="121"/>
                  </a:lnTo>
                  <a:lnTo>
                    <a:pt x="114" y="124"/>
                  </a:lnTo>
                  <a:lnTo>
                    <a:pt x="114" y="125"/>
                  </a:lnTo>
                  <a:lnTo>
                    <a:pt x="113" y="126"/>
                  </a:lnTo>
                  <a:lnTo>
                    <a:pt x="112" y="129"/>
                  </a:lnTo>
                  <a:lnTo>
                    <a:pt x="111" y="132"/>
                  </a:lnTo>
                  <a:lnTo>
                    <a:pt x="110" y="136"/>
                  </a:lnTo>
                  <a:lnTo>
                    <a:pt x="108" y="137"/>
                  </a:lnTo>
                  <a:lnTo>
                    <a:pt x="107" y="144"/>
                  </a:lnTo>
                  <a:lnTo>
                    <a:pt x="105" y="149"/>
                  </a:lnTo>
                  <a:lnTo>
                    <a:pt x="104" y="153"/>
                  </a:lnTo>
                  <a:lnTo>
                    <a:pt x="104" y="154"/>
                  </a:lnTo>
                  <a:lnTo>
                    <a:pt x="104" y="155"/>
                  </a:lnTo>
                  <a:lnTo>
                    <a:pt x="103" y="155"/>
                  </a:lnTo>
                  <a:lnTo>
                    <a:pt x="104" y="156"/>
                  </a:lnTo>
                  <a:lnTo>
                    <a:pt x="101" y="160"/>
                  </a:lnTo>
                  <a:lnTo>
                    <a:pt x="100" y="163"/>
                  </a:lnTo>
                  <a:lnTo>
                    <a:pt x="100" y="164"/>
                  </a:lnTo>
                  <a:lnTo>
                    <a:pt x="99" y="168"/>
                  </a:lnTo>
                  <a:lnTo>
                    <a:pt x="98" y="175"/>
                  </a:lnTo>
                  <a:lnTo>
                    <a:pt x="98" y="176"/>
                  </a:lnTo>
                  <a:lnTo>
                    <a:pt x="98" y="176"/>
                  </a:lnTo>
                  <a:lnTo>
                    <a:pt x="98" y="177"/>
                  </a:lnTo>
                  <a:lnTo>
                    <a:pt x="98" y="179"/>
                  </a:lnTo>
                  <a:lnTo>
                    <a:pt x="97" y="180"/>
                  </a:lnTo>
                  <a:lnTo>
                    <a:pt x="97" y="181"/>
                  </a:lnTo>
                  <a:lnTo>
                    <a:pt x="97" y="182"/>
                  </a:lnTo>
                  <a:lnTo>
                    <a:pt x="95" y="183"/>
                  </a:lnTo>
                  <a:lnTo>
                    <a:pt x="93" y="192"/>
                  </a:lnTo>
                  <a:lnTo>
                    <a:pt x="91" y="197"/>
                  </a:lnTo>
                  <a:lnTo>
                    <a:pt x="88" y="203"/>
                  </a:lnTo>
                  <a:lnTo>
                    <a:pt x="88" y="205"/>
                  </a:lnTo>
                  <a:lnTo>
                    <a:pt x="87" y="205"/>
                  </a:lnTo>
                  <a:lnTo>
                    <a:pt x="86" y="210"/>
                  </a:lnTo>
                  <a:lnTo>
                    <a:pt x="86" y="212"/>
                  </a:lnTo>
                  <a:lnTo>
                    <a:pt x="86" y="214"/>
                  </a:lnTo>
                  <a:lnTo>
                    <a:pt x="85" y="216"/>
                  </a:lnTo>
                  <a:lnTo>
                    <a:pt x="85" y="218"/>
                  </a:lnTo>
                  <a:lnTo>
                    <a:pt x="84" y="221"/>
                  </a:lnTo>
                  <a:lnTo>
                    <a:pt x="82" y="228"/>
                  </a:lnTo>
                  <a:lnTo>
                    <a:pt x="81" y="228"/>
                  </a:lnTo>
                  <a:lnTo>
                    <a:pt x="81" y="229"/>
                  </a:lnTo>
                  <a:lnTo>
                    <a:pt x="82" y="229"/>
                  </a:lnTo>
                  <a:lnTo>
                    <a:pt x="81" y="233"/>
                  </a:lnTo>
                  <a:lnTo>
                    <a:pt x="80" y="235"/>
                  </a:lnTo>
                  <a:lnTo>
                    <a:pt x="80" y="236"/>
                  </a:lnTo>
                  <a:lnTo>
                    <a:pt x="79" y="236"/>
                  </a:lnTo>
                  <a:lnTo>
                    <a:pt x="79" y="238"/>
                  </a:lnTo>
                  <a:lnTo>
                    <a:pt x="78" y="239"/>
                  </a:lnTo>
                  <a:lnTo>
                    <a:pt x="77" y="241"/>
                  </a:lnTo>
                  <a:lnTo>
                    <a:pt x="77" y="242"/>
                  </a:lnTo>
                  <a:lnTo>
                    <a:pt x="75" y="246"/>
                  </a:lnTo>
                  <a:lnTo>
                    <a:pt x="74" y="251"/>
                  </a:lnTo>
                  <a:lnTo>
                    <a:pt x="74" y="252"/>
                  </a:lnTo>
                  <a:lnTo>
                    <a:pt x="73" y="253"/>
                  </a:lnTo>
                  <a:lnTo>
                    <a:pt x="72" y="254"/>
                  </a:lnTo>
                  <a:lnTo>
                    <a:pt x="73" y="255"/>
                  </a:lnTo>
                  <a:lnTo>
                    <a:pt x="72" y="255"/>
                  </a:lnTo>
                  <a:lnTo>
                    <a:pt x="72" y="254"/>
                  </a:lnTo>
                  <a:lnTo>
                    <a:pt x="72" y="255"/>
                  </a:lnTo>
                  <a:lnTo>
                    <a:pt x="72" y="257"/>
                  </a:lnTo>
                  <a:lnTo>
                    <a:pt x="71" y="257"/>
                  </a:lnTo>
                  <a:lnTo>
                    <a:pt x="71" y="258"/>
                  </a:lnTo>
                  <a:lnTo>
                    <a:pt x="69" y="259"/>
                  </a:lnTo>
                  <a:lnTo>
                    <a:pt x="69" y="258"/>
                  </a:lnTo>
                  <a:lnTo>
                    <a:pt x="68" y="259"/>
                  </a:lnTo>
                  <a:lnTo>
                    <a:pt x="68" y="260"/>
                  </a:lnTo>
                  <a:lnTo>
                    <a:pt x="67" y="260"/>
                  </a:lnTo>
                  <a:lnTo>
                    <a:pt x="66" y="260"/>
                  </a:lnTo>
                  <a:lnTo>
                    <a:pt x="66" y="261"/>
                  </a:lnTo>
                  <a:lnTo>
                    <a:pt x="65" y="261"/>
                  </a:lnTo>
                  <a:lnTo>
                    <a:pt x="64" y="261"/>
                  </a:lnTo>
                  <a:lnTo>
                    <a:pt x="61" y="260"/>
                  </a:lnTo>
                  <a:lnTo>
                    <a:pt x="59" y="260"/>
                  </a:lnTo>
                  <a:lnTo>
                    <a:pt x="56" y="261"/>
                  </a:lnTo>
                  <a:lnTo>
                    <a:pt x="53" y="263"/>
                  </a:lnTo>
                  <a:lnTo>
                    <a:pt x="49" y="264"/>
                  </a:lnTo>
                  <a:lnTo>
                    <a:pt x="47" y="265"/>
                  </a:lnTo>
                  <a:lnTo>
                    <a:pt x="46" y="266"/>
                  </a:lnTo>
                  <a:lnTo>
                    <a:pt x="45" y="267"/>
                  </a:lnTo>
                  <a:lnTo>
                    <a:pt x="43" y="268"/>
                  </a:lnTo>
                  <a:lnTo>
                    <a:pt x="42" y="268"/>
                  </a:lnTo>
                  <a:lnTo>
                    <a:pt x="38" y="268"/>
                  </a:lnTo>
                  <a:lnTo>
                    <a:pt x="36" y="268"/>
                  </a:lnTo>
                  <a:lnTo>
                    <a:pt x="36" y="267"/>
                  </a:lnTo>
                  <a:lnTo>
                    <a:pt x="35" y="267"/>
                  </a:lnTo>
                  <a:lnTo>
                    <a:pt x="33" y="266"/>
                  </a:lnTo>
                  <a:lnTo>
                    <a:pt x="32" y="265"/>
                  </a:lnTo>
                  <a:lnTo>
                    <a:pt x="30" y="264"/>
                  </a:lnTo>
                  <a:lnTo>
                    <a:pt x="29" y="263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5" y="263"/>
                  </a:lnTo>
                  <a:lnTo>
                    <a:pt x="21" y="261"/>
                  </a:lnTo>
                  <a:lnTo>
                    <a:pt x="21" y="261"/>
                  </a:lnTo>
                  <a:lnTo>
                    <a:pt x="20" y="261"/>
                  </a:lnTo>
                  <a:lnTo>
                    <a:pt x="20" y="260"/>
                  </a:lnTo>
                  <a:lnTo>
                    <a:pt x="21" y="261"/>
                  </a:lnTo>
                  <a:lnTo>
                    <a:pt x="21" y="261"/>
                  </a:lnTo>
                  <a:lnTo>
                    <a:pt x="22" y="261"/>
                  </a:lnTo>
                  <a:lnTo>
                    <a:pt x="22" y="261"/>
                  </a:lnTo>
                  <a:lnTo>
                    <a:pt x="21" y="261"/>
                  </a:lnTo>
                  <a:lnTo>
                    <a:pt x="21" y="260"/>
                  </a:lnTo>
                  <a:lnTo>
                    <a:pt x="20" y="260"/>
                  </a:lnTo>
                  <a:lnTo>
                    <a:pt x="19" y="260"/>
                  </a:lnTo>
                  <a:lnTo>
                    <a:pt x="17" y="259"/>
                  </a:lnTo>
                  <a:lnTo>
                    <a:pt x="17" y="258"/>
                  </a:lnTo>
                  <a:lnTo>
                    <a:pt x="16" y="258"/>
                  </a:lnTo>
                  <a:lnTo>
                    <a:pt x="15" y="257"/>
                  </a:lnTo>
                  <a:lnTo>
                    <a:pt x="14" y="257"/>
                  </a:lnTo>
                  <a:lnTo>
                    <a:pt x="14" y="255"/>
                  </a:lnTo>
                  <a:lnTo>
                    <a:pt x="14" y="254"/>
                  </a:lnTo>
                  <a:lnTo>
                    <a:pt x="13" y="252"/>
                  </a:lnTo>
                  <a:lnTo>
                    <a:pt x="13" y="250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7"/>
                  </a:lnTo>
                  <a:lnTo>
                    <a:pt x="12" y="247"/>
                  </a:lnTo>
                  <a:lnTo>
                    <a:pt x="12" y="246"/>
                  </a:lnTo>
                  <a:lnTo>
                    <a:pt x="10" y="245"/>
                  </a:lnTo>
                  <a:lnTo>
                    <a:pt x="9" y="245"/>
                  </a:lnTo>
                  <a:lnTo>
                    <a:pt x="9" y="242"/>
                  </a:lnTo>
                  <a:lnTo>
                    <a:pt x="8" y="240"/>
                  </a:lnTo>
                  <a:lnTo>
                    <a:pt x="9" y="236"/>
                  </a:lnTo>
                  <a:lnTo>
                    <a:pt x="8" y="234"/>
                  </a:lnTo>
                  <a:lnTo>
                    <a:pt x="8" y="233"/>
                  </a:lnTo>
                  <a:lnTo>
                    <a:pt x="9" y="233"/>
                  </a:lnTo>
                  <a:lnTo>
                    <a:pt x="8" y="233"/>
                  </a:lnTo>
                  <a:lnTo>
                    <a:pt x="8" y="233"/>
                  </a:lnTo>
                  <a:lnTo>
                    <a:pt x="8" y="232"/>
                  </a:lnTo>
                  <a:lnTo>
                    <a:pt x="8" y="231"/>
                  </a:lnTo>
                  <a:lnTo>
                    <a:pt x="8" y="229"/>
                  </a:lnTo>
                  <a:lnTo>
                    <a:pt x="9" y="229"/>
                  </a:lnTo>
                  <a:lnTo>
                    <a:pt x="10" y="228"/>
                  </a:lnTo>
                  <a:lnTo>
                    <a:pt x="10" y="227"/>
                  </a:lnTo>
                  <a:lnTo>
                    <a:pt x="10" y="226"/>
                  </a:lnTo>
                  <a:lnTo>
                    <a:pt x="10" y="225"/>
                  </a:lnTo>
                  <a:lnTo>
                    <a:pt x="9" y="225"/>
                  </a:lnTo>
                  <a:lnTo>
                    <a:pt x="8" y="223"/>
                  </a:lnTo>
                  <a:lnTo>
                    <a:pt x="8" y="222"/>
                  </a:lnTo>
                  <a:lnTo>
                    <a:pt x="8" y="220"/>
                  </a:lnTo>
                  <a:lnTo>
                    <a:pt x="7" y="219"/>
                  </a:lnTo>
                  <a:lnTo>
                    <a:pt x="7" y="218"/>
                  </a:lnTo>
                  <a:lnTo>
                    <a:pt x="7" y="216"/>
                  </a:lnTo>
                  <a:lnTo>
                    <a:pt x="6" y="216"/>
                  </a:lnTo>
                  <a:lnTo>
                    <a:pt x="4" y="215"/>
                  </a:lnTo>
                  <a:lnTo>
                    <a:pt x="4" y="214"/>
                  </a:lnTo>
                  <a:lnTo>
                    <a:pt x="3" y="214"/>
                  </a:lnTo>
                  <a:lnTo>
                    <a:pt x="3" y="213"/>
                  </a:lnTo>
                  <a:lnTo>
                    <a:pt x="2" y="212"/>
                  </a:lnTo>
                  <a:lnTo>
                    <a:pt x="2" y="210"/>
                  </a:lnTo>
                  <a:lnTo>
                    <a:pt x="2" y="209"/>
                  </a:lnTo>
                  <a:lnTo>
                    <a:pt x="2" y="208"/>
                  </a:lnTo>
                  <a:lnTo>
                    <a:pt x="1" y="208"/>
                  </a:lnTo>
                  <a:lnTo>
                    <a:pt x="1" y="207"/>
                  </a:lnTo>
                  <a:lnTo>
                    <a:pt x="1" y="206"/>
                  </a:lnTo>
                  <a:lnTo>
                    <a:pt x="1" y="205"/>
                  </a:lnTo>
                  <a:lnTo>
                    <a:pt x="1" y="203"/>
                  </a:lnTo>
                  <a:lnTo>
                    <a:pt x="1" y="202"/>
                  </a:lnTo>
                  <a:lnTo>
                    <a:pt x="0" y="202"/>
                  </a:lnTo>
                  <a:lnTo>
                    <a:pt x="0" y="201"/>
                  </a:lnTo>
                  <a:lnTo>
                    <a:pt x="1" y="201"/>
                  </a:lnTo>
                  <a:lnTo>
                    <a:pt x="2" y="201"/>
                  </a:lnTo>
                  <a:lnTo>
                    <a:pt x="2" y="200"/>
                  </a:lnTo>
                  <a:lnTo>
                    <a:pt x="1" y="200"/>
                  </a:lnTo>
                  <a:lnTo>
                    <a:pt x="1" y="199"/>
                  </a:lnTo>
                  <a:lnTo>
                    <a:pt x="1" y="196"/>
                  </a:lnTo>
                  <a:lnTo>
                    <a:pt x="1" y="195"/>
                  </a:lnTo>
                  <a:lnTo>
                    <a:pt x="1" y="194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4"/>
                  </a:lnTo>
                  <a:lnTo>
                    <a:pt x="2" y="193"/>
                  </a:lnTo>
                  <a:lnTo>
                    <a:pt x="2" y="192"/>
                  </a:lnTo>
                  <a:lnTo>
                    <a:pt x="2" y="190"/>
                  </a:lnTo>
                  <a:lnTo>
                    <a:pt x="3" y="189"/>
                  </a:lnTo>
                  <a:lnTo>
                    <a:pt x="4" y="189"/>
                  </a:lnTo>
                  <a:lnTo>
                    <a:pt x="4" y="183"/>
                  </a:lnTo>
                  <a:lnTo>
                    <a:pt x="6" y="182"/>
                  </a:lnTo>
                  <a:lnTo>
                    <a:pt x="7" y="182"/>
                  </a:lnTo>
                  <a:lnTo>
                    <a:pt x="7" y="181"/>
                  </a:lnTo>
                  <a:lnTo>
                    <a:pt x="8" y="181"/>
                  </a:lnTo>
                  <a:lnTo>
                    <a:pt x="9" y="181"/>
                  </a:lnTo>
                  <a:lnTo>
                    <a:pt x="10" y="181"/>
                  </a:lnTo>
                  <a:lnTo>
                    <a:pt x="12" y="180"/>
                  </a:lnTo>
                  <a:lnTo>
                    <a:pt x="12" y="179"/>
                  </a:lnTo>
                  <a:lnTo>
                    <a:pt x="13" y="176"/>
                  </a:lnTo>
                  <a:lnTo>
                    <a:pt x="13" y="174"/>
                  </a:lnTo>
                  <a:lnTo>
                    <a:pt x="13" y="171"/>
                  </a:lnTo>
                  <a:lnTo>
                    <a:pt x="14" y="171"/>
                  </a:lnTo>
                  <a:lnTo>
                    <a:pt x="14" y="170"/>
                  </a:lnTo>
                  <a:lnTo>
                    <a:pt x="15" y="170"/>
                  </a:lnTo>
                  <a:lnTo>
                    <a:pt x="16" y="169"/>
                  </a:lnTo>
                  <a:lnTo>
                    <a:pt x="16" y="168"/>
                  </a:lnTo>
                  <a:lnTo>
                    <a:pt x="16" y="167"/>
                  </a:lnTo>
                  <a:lnTo>
                    <a:pt x="16" y="166"/>
                  </a:lnTo>
                  <a:lnTo>
                    <a:pt x="17" y="166"/>
                  </a:lnTo>
                  <a:lnTo>
                    <a:pt x="17" y="164"/>
                  </a:lnTo>
                  <a:lnTo>
                    <a:pt x="19" y="163"/>
                  </a:lnTo>
                  <a:lnTo>
                    <a:pt x="19" y="162"/>
                  </a:lnTo>
                  <a:lnTo>
                    <a:pt x="21" y="158"/>
                  </a:lnTo>
                  <a:lnTo>
                    <a:pt x="22" y="157"/>
                  </a:lnTo>
                  <a:lnTo>
                    <a:pt x="22" y="156"/>
                  </a:lnTo>
                  <a:lnTo>
                    <a:pt x="23" y="156"/>
                  </a:lnTo>
                  <a:lnTo>
                    <a:pt x="23" y="155"/>
                  </a:lnTo>
                  <a:lnTo>
                    <a:pt x="23" y="154"/>
                  </a:lnTo>
                  <a:lnTo>
                    <a:pt x="23" y="153"/>
                  </a:lnTo>
                  <a:lnTo>
                    <a:pt x="22" y="153"/>
                  </a:lnTo>
                  <a:lnTo>
                    <a:pt x="22" y="151"/>
                  </a:lnTo>
                  <a:lnTo>
                    <a:pt x="21" y="151"/>
                  </a:lnTo>
                  <a:lnTo>
                    <a:pt x="21" y="150"/>
                  </a:lnTo>
                  <a:lnTo>
                    <a:pt x="22" y="150"/>
                  </a:lnTo>
                  <a:lnTo>
                    <a:pt x="22" y="149"/>
                  </a:lnTo>
                  <a:lnTo>
                    <a:pt x="22" y="148"/>
                  </a:lnTo>
                  <a:lnTo>
                    <a:pt x="22" y="148"/>
                  </a:lnTo>
                  <a:lnTo>
                    <a:pt x="23" y="147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3"/>
                  </a:lnTo>
                  <a:lnTo>
                    <a:pt x="21" y="143"/>
                  </a:lnTo>
                  <a:lnTo>
                    <a:pt x="21" y="142"/>
                  </a:lnTo>
                  <a:lnTo>
                    <a:pt x="21" y="141"/>
                  </a:lnTo>
                  <a:lnTo>
                    <a:pt x="19" y="138"/>
                  </a:lnTo>
                  <a:lnTo>
                    <a:pt x="19" y="137"/>
                  </a:lnTo>
                  <a:lnTo>
                    <a:pt x="19" y="136"/>
                  </a:lnTo>
                  <a:lnTo>
                    <a:pt x="19" y="135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0"/>
                  </a:lnTo>
                  <a:lnTo>
                    <a:pt x="17" y="128"/>
                  </a:lnTo>
                  <a:lnTo>
                    <a:pt x="16" y="126"/>
                  </a:lnTo>
                  <a:lnTo>
                    <a:pt x="15" y="124"/>
                  </a:lnTo>
                  <a:lnTo>
                    <a:pt x="15" y="119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5" y="113"/>
                  </a:lnTo>
                  <a:lnTo>
                    <a:pt x="15" y="112"/>
                  </a:lnTo>
                  <a:lnTo>
                    <a:pt x="14" y="111"/>
                  </a:lnTo>
                  <a:lnTo>
                    <a:pt x="14" y="110"/>
                  </a:lnTo>
                  <a:lnTo>
                    <a:pt x="13" y="109"/>
                  </a:lnTo>
                  <a:lnTo>
                    <a:pt x="13" y="108"/>
                  </a:lnTo>
                  <a:lnTo>
                    <a:pt x="13" y="106"/>
                  </a:lnTo>
                  <a:lnTo>
                    <a:pt x="13" y="105"/>
                  </a:lnTo>
                  <a:lnTo>
                    <a:pt x="14" y="104"/>
                  </a:lnTo>
                  <a:lnTo>
                    <a:pt x="14" y="103"/>
                  </a:lnTo>
                  <a:lnTo>
                    <a:pt x="15" y="103"/>
                  </a:lnTo>
                  <a:lnTo>
                    <a:pt x="16" y="100"/>
                  </a:lnTo>
                  <a:lnTo>
                    <a:pt x="16" y="99"/>
                  </a:lnTo>
                  <a:lnTo>
                    <a:pt x="17" y="98"/>
                  </a:lnTo>
                  <a:lnTo>
                    <a:pt x="17" y="97"/>
                  </a:lnTo>
                  <a:lnTo>
                    <a:pt x="19" y="96"/>
                  </a:lnTo>
                  <a:lnTo>
                    <a:pt x="20" y="95"/>
                  </a:lnTo>
                  <a:lnTo>
                    <a:pt x="20" y="93"/>
                  </a:lnTo>
                  <a:lnTo>
                    <a:pt x="21" y="92"/>
                  </a:lnTo>
                  <a:lnTo>
                    <a:pt x="22" y="91"/>
                  </a:lnTo>
                  <a:lnTo>
                    <a:pt x="22" y="91"/>
                  </a:lnTo>
                  <a:lnTo>
                    <a:pt x="22" y="90"/>
                  </a:lnTo>
                  <a:lnTo>
                    <a:pt x="22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2" y="86"/>
                  </a:lnTo>
                  <a:lnTo>
                    <a:pt x="22" y="85"/>
                  </a:lnTo>
                  <a:lnTo>
                    <a:pt x="22" y="84"/>
                  </a:lnTo>
                  <a:lnTo>
                    <a:pt x="22" y="83"/>
                  </a:lnTo>
                  <a:lnTo>
                    <a:pt x="22" y="82"/>
                  </a:lnTo>
                  <a:lnTo>
                    <a:pt x="23" y="80"/>
                  </a:lnTo>
                  <a:lnTo>
                    <a:pt x="25" y="80"/>
                  </a:lnTo>
                  <a:lnTo>
                    <a:pt x="28" y="82"/>
                  </a:lnTo>
                  <a:lnTo>
                    <a:pt x="29" y="82"/>
                  </a:lnTo>
                  <a:lnTo>
                    <a:pt x="30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3" y="80"/>
                  </a:lnTo>
                  <a:lnTo>
                    <a:pt x="34" y="80"/>
                  </a:lnTo>
                  <a:lnTo>
                    <a:pt x="34" y="79"/>
                  </a:lnTo>
                  <a:lnTo>
                    <a:pt x="35" y="78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9" y="76"/>
                  </a:lnTo>
                  <a:lnTo>
                    <a:pt x="39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40" y="79"/>
                  </a:lnTo>
                  <a:lnTo>
                    <a:pt x="41" y="78"/>
                  </a:lnTo>
                  <a:lnTo>
                    <a:pt x="41" y="77"/>
                  </a:lnTo>
                  <a:lnTo>
                    <a:pt x="42" y="77"/>
                  </a:lnTo>
                  <a:lnTo>
                    <a:pt x="43" y="77"/>
                  </a:lnTo>
                  <a:lnTo>
                    <a:pt x="43" y="76"/>
                  </a:lnTo>
                  <a:lnTo>
                    <a:pt x="43" y="77"/>
                  </a:lnTo>
                  <a:lnTo>
                    <a:pt x="43" y="78"/>
                  </a:lnTo>
                  <a:lnTo>
                    <a:pt x="45" y="78"/>
                  </a:lnTo>
                  <a:lnTo>
                    <a:pt x="45" y="77"/>
                  </a:lnTo>
                  <a:lnTo>
                    <a:pt x="45" y="76"/>
                  </a:lnTo>
                  <a:lnTo>
                    <a:pt x="45" y="74"/>
                  </a:lnTo>
                  <a:lnTo>
                    <a:pt x="45" y="73"/>
                  </a:lnTo>
                  <a:lnTo>
                    <a:pt x="46" y="73"/>
                  </a:lnTo>
                  <a:lnTo>
                    <a:pt x="47" y="73"/>
                  </a:lnTo>
                  <a:lnTo>
                    <a:pt x="48" y="73"/>
                  </a:lnTo>
                  <a:lnTo>
                    <a:pt x="49" y="73"/>
                  </a:lnTo>
                  <a:lnTo>
                    <a:pt x="49" y="72"/>
                  </a:lnTo>
                  <a:lnTo>
                    <a:pt x="51" y="72"/>
                  </a:lnTo>
                  <a:lnTo>
                    <a:pt x="51" y="73"/>
                  </a:lnTo>
                  <a:lnTo>
                    <a:pt x="51" y="74"/>
                  </a:lnTo>
                  <a:lnTo>
                    <a:pt x="52" y="74"/>
                  </a:lnTo>
                  <a:lnTo>
                    <a:pt x="53" y="74"/>
                  </a:lnTo>
                  <a:lnTo>
                    <a:pt x="53" y="73"/>
                  </a:lnTo>
                  <a:lnTo>
                    <a:pt x="52" y="73"/>
                  </a:lnTo>
                  <a:lnTo>
                    <a:pt x="52" y="72"/>
                  </a:lnTo>
                  <a:lnTo>
                    <a:pt x="53" y="72"/>
                  </a:lnTo>
                  <a:lnTo>
                    <a:pt x="54" y="72"/>
                  </a:lnTo>
                  <a:lnTo>
                    <a:pt x="54" y="71"/>
                  </a:lnTo>
                  <a:lnTo>
                    <a:pt x="55" y="71"/>
                  </a:lnTo>
                  <a:lnTo>
                    <a:pt x="56" y="71"/>
                  </a:lnTo>
                  <a:lnTo>
                    <a:pt x="56" y="72"/>
                  </a:lnTo>
                  <a:lnTo>
                    <a:pt x="56" y="73"/>
                  </a:lnTo>
                  <a:lnTo>
                    <a:pt x="55" y="73"/>
                  </a:lnTo>
                  <a:lnTo>
                    <a:pt x="56" y="74"/>
                  </a:lnTo>
                  <a:lnTo>
                    <a:pt x="58" y="76"/>
                  </a:lnTo>
                  <a:lnTo>
                    <a:pt x="58" y="77"/>
                  </a:lnTo>
                  <a:lnTo>
                    <a:pt x="58" y="76"/>
                  </a:lnTo>
                  <a:lnTo>
                    <a:pt x="59" y="76"/>
                  </a:lnTo>
                  <a:lnTo>
                    <a:pt x="59" y="77"/>
                  </a:lnTo>
                  <a:lnTo>
                    <a:pt x="59" y="76"/>
                  </a:lnTo>
                  <a:lnTo>
                    <a:pt x="60" y="76"/>
                  </a:lnTo>
                  <a:lnTo>
                    <a:pt x="61" y="77"/>
                  </a:lnTo>
                  <a:lnTo>
                    <a:pt x="61" y="76"/>
                  </a:lnTo>
                  <a:lnTo>
                    <a:pt x="60" y="74"/>
                  </a:lnTo>
                  <a:lnTo>
                    <a:pt x="59" y="74"/>
                  </a:lnTo>
                  <a:lnTo>
                    <a:pt x="59" y="73"/>
                  </a:lnTo>
                  <a:lnTo>
                    <a:pt x="58" y="73"/>
                  </a:lnTo>
                  <a:lnTo>
                    <a:pt x="59" y="72"/>
                  </a:lnTo>
                  <a:lnTo>
                    <a:pt x="58" y="72"/>
                  </a:lnTo>
                  <a:lnTo>
                    <a:pt x="58" y="71"/>
                  </a:lnTo>
                  <a:lnTo>
                    <a:pt x="58" y="70"/>
                  </a:lnTo>
                  <a:lnTo>
                    <a:pt x="59" y="70"/>
                  </a:lnTo>
                  <a:lnTo>
                    <a:pt x="59" y="69"/>
                  </a:lnTo>
                  <a:lnTo>
                    <a:pt x="60" y="67"/>
                  </a:lnTo>
                  <a:lnTo>
                    <a:pt x="61" y="67"/>
                  </a:lnTo>
                  <a:lnTo>
                    <a:pt x="62" y="67"/>
                  </a:lnTo>
                  <a:lnTo>
                    <a:pt x="62" y="66"/>
                  </a:lnTo>
                  <a:lnTo>
                    <a:pt x="64" y="66"/>
                  </a:lnTo>
                  <a:lnTo>
                    <a:pt x="64" y="65"/>
                  </a:lnTo>
                  <a:lnTo>
                    <a:pt x="65" y="66"/>
                  </a:lnTo>
                  <a:lnTo>
                    <a:pt x="65" y="65"/>
                  </a:lnTo>
                  <a:lnTo>
                    <a:pt x="64" y="65"/>
                  </a:lnTo>
                  <a:lnTo>
                    <a:pt x="65" y="65"/>
                  </a:lnTo>
                  <a:lnTo>
                    <a:pt x="67" y="63"/>
                  </a:lnTo>
                  <a:lnTo>
                    <a:pt x="68" y="63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69" y="63"/>
                  </a:lnTo>
                  <a:lnTo>
                    <a:pt x="71" y="63"/>
                  </a:lnTo>
                  <a:lnTo>
                    <a:pt x="71" y="64"/>
                  </a:lnTo>
                  <a:lnTo>
                    <a:pt x="72" y="64"/>
                  </a:lnTo>
                  <a:lnTo>
                    <a:pt x="71" y="64"/>
                  </a:lnTo>
                  <a:lnTo>
                    <a:pt x="71" y="65"/>
                  </a:lnTo>
                  <a:lnTo>
                    <a:pt x="69" y="67"/>
                  </a:lnTo>
                  <a:lnTo>
                    <a:pt x="69" y="69"/>
                  </a:lnTo>
                  <a:lnTo>
                    <a:pt x="69" y="67"/>
                  </a:lnTo>
                  <a:lnTo>
                    <a:pt x="71" y="67"/>
                  </a:lnTo>
                  <a:lnTo>
                    <a:pt x="72" y="66"/>
                  </a:lnTo>
                  <a:lnTo>
                    <a:pt x="73" y="66"/>
                  </a:lnTo>
                  <a:lnTo>
                    <a:pt x="74" y="66"/>
                  </a:lnTo>
                  <a:lnTo>
                    <a:pt x="74" y="65"/>
                  </a:lnTo>
                  <a:lnTo>
                    <a:pt x="73" y="65"/>
                  </a:lnTo>
                  <a:lnTo>
                    <a:pt x="73" y="63"/>
                  </a:lnTo>
                  <a:lnTo>
                    <a:pt x="72" y="64"/>
                  </a:lnTo>
                  <a:lnTo>
                    <a:pt x="72" y="63"/>
                  </a:lnTo>
                  <a:lnTo>
                    <a:pt x="72" y="63"/>
                  </a:lnTo>
                  <a:lnTo>
                    <a:pt x="71" y="63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2" y="60"/>
                  </a:lnTo>
                  <a:lnTo>
                    <a:pt x="73" y="60"/>
                  </a:lnTo>
                  <a:lnTo>
                    <a:pt x="74" y="59"/>
                  </a:lnTo>
                  <a:lnTo>
                    <a:pt x="74" y="58"/>
                  </a:lnTo>
                  <a:lnTo>
                    <a:pt x="75" y="57"/>
                  </a:lnTo>
                  <a:lnTo>
                    <a:pt x="77" y="57"/>
                  </a:lnTo>
                  <a:lnTo>
                    <a:pt x="77" y="56"/>
                  </a:lnTo>
                  <a:lnTo>
                    <a:pt x="78" y="56"/>
                  </a:lnTo>
                  <a:lnTo>
                    <a:pt x="77" y="56"/>
                  </a:lnTo>
                  <a:lnTo>
                    <a:pt x="75" y="56"/>
                  </a:lnTo>
                  <a:lnTo>
                    <a:pt x="77" y="54"/>
                  </a:lnTo>
                  <a:lnTo>
                    <a:pt x="79" y="52"/>
                  </a:lnTo>
                  <a:lnTo>
                    <a:pt x="80" y="53"/>
                  </a:lnTo>
                  <a:lnTo>
                    <a:pt x="79" y="54"/>
                  </a:lnTo>
                  <a:lnTo>
                    <a:pt x="80" y="54"/>
                  </a:lnTo>
                  <a:lnTo>
                    <a:pt x="80" y="56"/>
                  </a:lnTo>
                  <a:lnTo>
                    <a:pt x="79" y="57"/>
                  </a:lnTo>
                  <a:lnTo>
                    <a:pt x="78" y="57"/>
                  </a:lnTo>
                  <a:lnTo>
                    <a:pt x="78" y="58"/>
                  </a:lnTo>
                  <a:lnTo>
                    <a:pt x="78" y="60"/>
                  </a:lnTo>
                  <a:lnTo>
                    <a:pt x="79" y="60"/>
                  </a:lnTo>
                  <a:lnTo>
                    <a:pt x="80" y="59"/>
                  </a:lnTo>
                  <a:lnTo>
                    <a:pt x="80" y="58"/>
                  </a:lnTo>
                  <a:lnTo>
                    <a:pt x="81" y="58"/>
                  </a:lnTo>
                  <a:lnTo>
                    <a:pt x="81" y="57"/>
                  </a:lnTo>
                  <a:lnTo>
                    <a:pt x="82" y="54"/>
                  </a:lnTo>
                  <a:lnTo>
                    <a:pt x="82" y="53"/>
                  </a:lnTo>
                  <a:lnTo>
                    <a:pt x="84" y="53"/>
                  </a:lnTo>
                  <a:lnTo>
                    <a:pt x="84" y="52"/>
                  </a:lnTo>
                  <a:lnTo>
                    <a:pt x="85" y="51"/>
                  </a:lnTo>
                  <a:lnTo>
                    <a:pt x="85" y="50"/>
                  </a:lnTo>
                  <a:lnTo>
                    <a:pt x="86" y="51"/>
                  </a:lnTo>
                  <a:lnTo>
                    <a:pt x="87" y="51"/>
                  </a:lnTo>
                  <a:lnTo>
                    <a:pt x="87" y="52"/>
                  </a:lnTo>
                  <a:lnTo>
                    <a:pt x="88" y="52"/>
                  </a:lnTo>
                  <a:lnTo>
                    <a:pt x="88" y="51"/>
                  </a:lnTo>
                  <a:lnTo>
                    <a:pt x="87" y="51"/>
                  </a:lnTo>
                  <a:lnTo>
                    <a:pt x="88" y="51"/>
                  </a:lnTo>
                  <a:lnTo>
                    <a:pt x="90" y="51"/>
                  </a:lnTo>
                  <a:lnTo>
                    <a:pt x="90" y="52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88" y="51"/>
                  </a:lnTo>
                  <a:lnTo>
                    <a:pt x="88" y="50"/>
                  </a:lnTo>
                  <a:lnTo>
                    <a:pt x="87" y="50"/>
                  </a:lnTo>
                  <a:lnTo>
                    <a:pt x="86" y="50"/>
                  </a:lnTo>
                  <a:lnTo>
                    <a:pt x="85" y="50"/>
                  </a:lnTo>
                  <a:lnTo>
                    <a:pt x="85" y="51"/>
                  </a:lnTo>
                  <a:lnTo>
                    <a:pt x="85" y="50"/>
                  </a:lnTo>
                  <a:lnTo>
                    <a:pt x="84" y="50"/>
                  </a:lnTo>
                  <a:lnTo>
                    <a:pt x="84" y="48"/>
                  </a:lnTo>
                  <a:lnTo>
                    <a:pt x="84" y="47"/>
                  </a:lnTo>
                  <a:lnTo>
                    <a:pt x="84" y="46"/>
                  </a:lnTo>
                  <a:lnTo>
                    <a:pt x="84" y="45"/>
                  </a:lnTo>
                  <a:lnTo>
                    <a:pt x="85" y="45"/>
                  </a:lnTo>
                  <a:lnTo>
                    <a:pt x="85" y="44"/>
                  </a:lnTo>
                  <a:lnTo>
                    <a:pt x="85" y="42"/>
                  </a:lnTo>
                  <a:lnTo>
                    <a:pt x="86" y="42"/>
                  </a:lnTo>
                  <a:lnTo>
                    <a:pt x="86" y="44"/>
                  </a:lnTo>
                  <a:lnTo>
                    <a:pt x="87" y="44"/>
                  </a:lnTo>
                  <a:lnTo>
                    <a:pt x="87" y="42"/>
                  </a:lnTo>
                  <a:lnTo>
                    <a:pt x="88" y="44"/>
                  </a:lnTo>
                  <a:lnTo>
                    <a:pt x="88" y="42"/>
                  </a:lnTo>
                  <a:lnTo>
                    <a:pt x="88" y="41"/>
                  </a:lnTo>
                  <a:lnTo>
                    <a:pt x="88" y="40"/>
                  </a:lnTo>
                  <a:lnTo>
                    <a:pt x="87" y="40"/>
                  </a:lnTo>
                  <a:lnTo>
                    <a:pt x="88" y="40"/>
                  </a:lnTo>
                  <a:lnTo>
                    <a:pt x="90" y="40"/>
                  </a:lnTo>
                  <a:lnTo>
                    <a:pt x="90" y="41"/>
                  </a:lnTo>
                  <a:lnTo>
                    <a:pt x="90" y="42"/>
                  </a:lnTo>
                  <a:lnTo>
                    <a:pt x="88" y="44"/>
                  </a:lnTo>
                  <a:lnTo>
                    <a:pt x="88" y="45"/>
                  </a:lnTo>
                  <a:lnTo>
                    <a:pt x="90" y="45"/>
                  </a:lnTo>
                  <a:lnTo>
                    <a:pt x="90" y="44"/>
                  </a:lnTo>
                  <a:lnTo>
                    <a:pt x="90" y="42"/>
                  </a:lnTo>
                  <a:lnTo>
                    <a:pt x="91" y="41"/>
                  </a:lnTo>
                  <a:lnTo>
                    <a:pt x="91" y="40"/>
                  </a:lnTo>
                  <a:lnTo>
                    <a:pt x="90" y="39"/>
                  </a:lnTo>
                  <a:lnTo>
                    <a:pt x="88" y="39"/>
                  </a:lnTo>
                  <a:lnTo>
                    <a:pt x="88" y="38"/>
                  </a:lnTo>
                  <a:lnTo>
                    <a:pt x="90" y="38"/>
                  </a:lnTo>
                  <a:lnTo>
                    <a:pt x="88" y="37"/>
                  </a:lnTo>
                  <a:lnTo>
                    <a:pt x="87" y="37"/>
                  </a:lnTo>
                  <a:lnTo>
                    <a:pt x="87" y="35"/>
                  </a:lnTo>
                  <a:lnTo>
                    <a:pt x="87" y="34"/>
                  </a:lnTo>
                  <a:lnTo>
                    <a:pt x="87" y="34"/>
                  </a:lnTo>
                  <a:lnTo>
                    <a:pt x="88" y="33"/>
                  </a:lnTo>
                  <a:lnTo>
                    <a:pt x="87" y="33"/>
                  </a:lnTo>
                  <a:lnTo>
                    <a:pt x="87" y="32"/>
                  </a:lnTo>
                  <a:lnTo>
                    <a:pt x="87" y="31"/>
                  </a:lnTo>
                  <a:lnTo>
                    <a:pt x="88" y="31"/>
                  </a:lnTo>
                  <a:lnTo>
                    <a:pt x="88" y="29"/>
                  </a:lnTo>
                  <a:lnTo>
                    <a:pt x="90" y="29"/>
                  </a:lnTo>
                  <a:lnTo>
                    <a:pt x="88" y="31"/>
                  </a:lnTo>
                  <a:lnTo>
                    <a:pt x="90" y="31"/>
                  </a:lnTo>
                  <a:lnTo>
                    <a:pt x="91" y="31"/>
                  </a:lnTo>
                  <a:lnTo>
                    <a:pt x="90" y="29"/>
                  </a:lnTo>
                  <a:lnTo>
                    <a:pt x="91" y="29"/>
                  </a:lnTo>
                  <a:lnTo>
                    <a:pt x="91" y="31"/>
                  </a:lnTo>
                  <a:lnTo>
                    <a:pt x="91" y="32"/>
                  </a:lnTo>
                  <a:lnTo>
                    <a:pt x="92" y="31"/>
                  </a:lnTo>
                  <a:lnTo>
                    <a:pt x="92" y="32"/>
                  </a:lnTo>
                  <a:lnTo>
                    <a:pt x="93" y="33"/>
                  </a:lnTo>
                  <a:lnTo>
                    <a:pt x="93" y="34"/>
                  </a:lnTo>
                  <a:lnTo>
                    <a:pt x="93" y="34"/>
                  </a:lnTo>
                  <a:lnTo>
                    <a:pt x="94" y="34"/>
                  </a:lnTo>
                  <a:lnTo>
                    <a:pt x="95" y="34"/>
                  </a:lnTo>
                  <a:lnTo>
                    <a:pt x="95" y="34"/>
                  </a:lnTo>
                  <a:lnTo>
                    <a:pt x="95" y="33"/>
                  </a:lnTo>
                  <a:lnTo>
                    <a:pt x="95" y="32"/>
                  </a:lnTo>
                  <a:lnTo>
                    <a:pt x="97" y="32"/>
                  </a:lnTo>
                  <a:lnTo>
                    <a:pt x="95" y="31"/>
                  </a:lnTo>
                  <a:lnTo>
                    <a:pt x="97" y="31"/>
                  </a:lnTo>
                  <a:lnTo>
                    <a:pt x="98" y="29"/>
                  </a:lnTo>
                  <a:lnTo>
                    <a:pt x="98" y="29"/>
                  </a:lnTo>
                  <a:lnTo>
                    <a:pt x="99" y="29"/>
                  </a:lnTo>
                  <a:lnTo>
                    <a:pt x="98" y="28"/>
                  </a:lnTo>
                  <a:lnTo>
                    <a:pt x="98" y="27"/>
                  </a:lnTo>
                  <a:lnTo>
                    <a:pt x="99" y="28"/>
                  </a:lnTo>
                  <a:lnTo>
                    <a:pt x="100" y="28"/>
                  </a:lnTo>
                  <a:lnTo>
                    <a:pt x="101" y="28"/>
                  </a:lnTo>
                  <a:lnTo>
                    <a:pt x="103" y="27"/>
                  </a:lnTo>
                  <a:lnTo>
                    <a:pt x="104" y="27"/>
                  </a:lnTo>
                  <a:lnTo>
                    <a:pt x="104" y="26"/>
                  </a:lnTo>
                  <a:lnTo>
                    <a:pt x="105" y="25"/>
                  </a:lnTo>
                  <a:lnTo>
                    <a:pt x="104" y="24"/>
                  </a:lnTo>
                  <a:lnTo>
                    <a:pt x="104" y="22"/>
                  </a:lnTo>
                  <a:lnTo>
                    <a:pt x="105" y="21"/>
                  </a:lnTo>
                  <a:lnTo>
                    <a:pt x="105" y="20"/>
                  </a:lnTo>
                  <a:lnTo>
                    <a:pt x="105" y="19"/>
                  </a:lnTo>
                  <a:lnTo>
                    <a:pt x="106" y="19"/>
                  </a:lnTo>
                  <a:lnTo>
                    <a:pt x="106" y="18"/>
                  </a:lnTo>
                  <a:lnTo>
                    <a:pt x="106" y="16"/>
                  </a:lnTo>
                  <a:lnTo>
                    <a:pt x="106" y="15"/>
                  </a:lnTo>
                  <a:lnTo>
                    <a:pt x="106" y="14"/>
                  </a:lnTo>
                  <a:lnTo>
                    <a:pt x="106" y="13"/>
                  </a:lnTo>
                  <a:lnTo>
                    <a:pt x="105" y="13"/>
                  </a:lnTo>
                  <a:lnTo>
                    <a:pt x="105" y="12"/>
                  </a:lnTo>
                  <a:lnTo>
                    <a:pt x="105" y="11"/>
                  </a:lnTo>
                  <a:lnTo>
                    <a:pt x="104" y="9"/>
                  </a:lnTo>
                  <a:lnTo>
                    <a:pt x="104" y="8"/>
                  </a:lnTo>
                  <a:lnTo>
                    <a:pt x="103" y="8"/>
                  </a:lnTo>
                  <a:lnTo>
                    <a:pt x="103" y="7"/>
                  </a:lnTo>
                  <a:lnTo>
                    <a:pt x="104" y="7"/>
                  </a:lnTo>
                  <a:lnTo>
                    <a:pt x="105" y="8"/>
                  </a:lnTo>
                  <a:lnTo>
                    <a:pt x="106" y="9"/>
                  </a:lnTo>
                  <a:lnTo>
                    <a:pt x="106" y="8"/>
                  </a:lnTo>
                  <a:lnTo>
                    <a:pt x="107" y="8"/>
                  </a:lnTo>
                  <a:lnTo>
                    <a:pt x="107" y="7"/>
                  </a:lnTo>
                  <a:lnTo>
                    <a:pt x="107" y="6"/>
                  </a:lnTo>
                  <a:lnTo>
                    <a:pt x="108" y="6"/>
                  </a:lnTo>
                  <a:lnTo>
                    <a:pt x="108" y="5"/>
                  </a:lnTo>
                  <a:lnTo>
                    <a:pt x="110" y="6"/>
                  </a:lnTo>
                  <a:lnTo>
                    <a:pt x="110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2" y="3"/>
                  </a:lnTo>
                  <a:lnTo>
                    <a:pt x="111" y="3"/>
                  </a:lnTo>
                  <a:lnTo>
                    <a:pt x="111" y="2"/>
                  </a:lnTo>
                  <a:lnTo>
                    <a:pt x="110" y="2"/>
                  </a:lnTo>
                  <a:lnTo>
                    <a:pt x="111" y="2"/>
                  </a:lnTo>
                  <a:lnTo>
                    <a:pt x="111" y="1"/>
                  </a:lnTo>
                  <a:lnTo>
                    <a:pt x="111" y="2"/>
                  </a:lnTo>
                  <a:lnTo>
                    <a:pt x="112" y="2"/>
                  </a:lnTo>
                  <a:lnTo>
                    <a:pt x="112" y="1"/>
                  </a:lnTo>
                  <a:lnTo>
                    <a:pt x="111" y="1"/>
                  </a:lnTo>
                  <a:lnTo>
                    <a:pt x="112" y="1"/>
                  </a:lnTo>
                  <a:lnTo>
                    <a:pt x="112" y="0"/>
                  </a:lnTo>
                  <a:lnTo>
                    <a:pt x="113" y="0"/>
                  </a:lnTo>
                  <a:lnTo>
                    <a:pt x="114" y="1"/>
                  </a:lnTo>
                  <a:lnTo>
                    <a:pt x="114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40" name="Freeform 595">
              <a:extLst>
                <a:ext uri="{FF2B5EF4-FFF2-40B4-BE49-F238E27FC236}">
                  <a16:creationId xmlns:a16="http://schemas.microsoft.com/office/drawing/2014/main" id="{88B789E3-16A9-3D79-0F02-470E844D6E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42781" y="2649687"/>
              <a:ext cx="287338" cy="501650"/>
            </a:xfrm>
            <a:custGeom>
              <a:avLst/>
              <a:gdLst>
                <a:gd name="T0" fmla="*/ 55 w 181"/>
                <a:gd name="T1" fmla="*/ 305 h 316"/>
                <a:gd name="T2" fmla="*/ 78 w 181"/>
                <a:gd name="T3" fmla="*/ 290 h 316"/>
                <a:gd name="T4" fmla="*/ 92 w 181"/>
                <a:gd name="T5" fmla="*/ 281 h 316"/>
                <a:gd name="T6" fmla="*/ 111 w 181"/>
                <a:gd name="T7" fmla="*/ 266 h 316"/>
                <a:gd name="T8" fmla="*/ 55 w 181"/>
                <a:gd name="T9" fmla="*/ 235 h 316"/>
                <a:gd name="T10" fmla="*/ 168 w 181"/>
                <a:gd name="T11" fmla="*/ 222 h 316"/>
                <a:gd name="T12" fmla="*/ 172 w 181"/>
                <a:gd name="T13" fmla="*/ 242 h 316"/>
                <a:gd name="T14" fmla="*/ 176 w 181"/>
                <a:gd name="T15" fmla="*/ 272 h 316"/>
                <a:gd name="T16" fmla="*/ 162 w 181"/>
                <a:gd name="T17" fmla="*/ 271 h 316"/>
                <a:gd name="T18" fmla="*/ 150 w 181"/>
                <a:gd name="T19" fmla="*/ 292 h 316"/>
                <a:gd name="T20" fmla="*/ 124 w 181"/>
                <a:gd name="T21" fmla="*/ 256 h 316"/>
                <a:gd name="T22" fmla="*/ 111 w 181"/>
                <a:gd name="T23" fmla="*/ 261 h 316"/>
                <a:gd name="T24" fmla="*/ 99 w 181"/>
                <a:gd name="T25" fmla="*/ 253 h 316"/>
                <a:gd name="T26" fmla="*/ 127 w 181"/>
                <a:gd name="T27" fmla="*/ 241 h 316"/>
                <a:gd name="T28" fmla="*/ 146 w 181"/>
                <a:gd name="T29" fmla="*/ 236 h 316"/>
                <a:gd name="T30" fmla="*/ 169 w 181"/>
                <a:gd name="T31" fmla="*/ 219 h 316"/>
                <a:gd name="T32" fmla="*/ 133 w 181"/>
                <a:gd name="T33" fmla="*/ 222 h 316"/>
                <a:gd name="T34" fmla="*/ 163 w 181"/>
                <a:gd name="T35" fmla="*/ 210 h 316"/>
                <a:gd name="T36" fmla="*/ 54 w 181"/>
                <a:gd name="T37" fmla="*/ 203 h 316"/>
                <a:gd name="T38" fmla="*/ 76 w 181"/>
                <a:gd name="T39" fmla="*/ 199 h 316"/>
                <a:gd name="T40" fmla="*/ 112 w 181"/>
                <a:gd name="T41" fmla="*/ 233 h 316"/>
                <a:gd name="T42" fmla="*/ 112 w 181"/>
                <a:gd name="T43" fmla="*/ 199 h 316"/>
                <a:gd name="T44" fmla="*/ 124 w 181"/>
                <a:gd name="T45" fmla="*/ 217 h 316"/>
                <a:gd name="T46" fmla="*/ 127 w 181"/>
                <a:gd name="T47" fmla="*/ 194 h 316"/>
                <a:gd name="T48" fmla="*/ 43 w 181"/>
                <a:gd name="T49" fmla="*/ 210 h 316"/>
                <a:gd name="T50" fmla="*/ 15 w 181"/>
                <a:gd name="T51" fmla="*/ 240 h 316"/>
                <a:gd name="T52" fmla="*/ 24 w 181"/>
                <a:gd name="T53" fmla="*/ 225 h 316"/>
                <a:gd name="T54" fmla="*/ 43 w 181"/>
                <a:gd name="T55" fmla="*/ 197 h 316"/>
                <a:gd name="T56" fmla="*/ 54 w 181"/>
                <a:gd name="T57" fmla="*/ 187 h 316"/>
                <a:gd name="T58" fmla="*/ 152 w 181"/>
                <a:gd name="T59" fmla="*/ 210 h 316"/>
                <a:gd name="T60" fmla="*/ 139 w 181"/>
                <a:gd name="T61" fmla="*/ 190 h 316"/>
                <a:gd name="T62" fmla="*/ 101 w 181"/>
                <a:gd name="T63" fmla="*/ 182 h 316"/>
                <a:gd name="T64" fmla="*/ 111 w 181"/>
                <a:gd name="T65" fmla="*/ 196 h 316"/>
                <a:gd name="T66" fmla="*/ 92 w 181"/>
                <a:gd name="T67" fmla="*/ 181 h 316"/>
                <a:gd name="T68" fmla="*/ 55 w 181"/>
                <a:gd name="T69" fmla="*/ 177 h 316"/>
                <a:gd name="T70" fmla="*/ 56 w 181"/>
                <a:gd name="T71" fmla="*/ 177 h 316"/>
                <a:gd name="T72" fmla="*/ 157 w 181"/>
                <a:gd name="T73" fmla="*/ 170 h 316"/>
                <a:gd name="T74" fmla="*/ 165 w 181"/>
                <a:gd name="T75" fmla="*/ 196 h 316"/>
                <a:gd name="T76" fmla="*/ 146 w 181"/>
                <a:gd name="T77" fmla="*/ 178 h 316"/>
                <a:gd name="T78" fmla="*/ 131 w 181"/>
                <a:gd name="T79" fmla="*/ 176 h 316"/>
                <a:gd name="T80" fmla="*/ 118 w 181"/>
                <a:gd name="T81" fmla="*/ 170 h 316"/>
                <a:gd name="T82" fmla="*/ 127 w 181"/>
                <a:gd name="T83" fmla="*/ 169 h 316"/>
                <a:gd name="T84" fmla="*/ 131 w 181"/>
                <a:gd name="T85" fmla="*/ 152 h 316"/>
                <a:gd name="T86" fmla="*/ 85 w 181"/>
                <a:gd name="T87" fmla="*/ 159 h 316"/>
                <a:gd name="T88" fmla="*/ 72 w 181"/>
                <a:gd name="T89" fmla="*/ 157 h 316"/>
                <a:gd name="T90" fmla="*/ 93 w 181"/>
                <a:gd name="T91" fmla="*/ 152 h 316"/>
                <a:gd name="T92" fmla="*/ 136 w 181"/>
                <a:gd name="T93" fmla="*/ 149 h 316"/>
                <a:gd name="T94" fmla="*/ 94 w 181"/>
                <a:gd name="T95" fmla="*/ 122 h 316"/>
                <a:gd name="T96" fmla="*/ 95 w 181"/>
                <a:gd name="T97" fmla="*/ 55 h 316"/>
                <a:gd name="T98" fmla="*/ 100 w 181"/>
                <a:gd name="T99" fmla="*/ 90 h 316"/>
                <a:gd name="T100" fmla="*/ 82 w 181"/>
                <a:gd name="T101" fmla="*/ 115 h 316"/>
                <a:gd name="T102" fmla="*/ 100 w 181"/>
                <a:gd name="T103" fmla="*/ 137 h 316"/>
                <a:gd name="T104" fmla="*/ 117 w 181"/>
                <a:gd name="T105" fmla="*/ 139 h 316"/>
                <a:gd name="T106" fmla="*/ 128 w 181"/>
                <a:gd name="T107" fmla="*/ 151 h 316"/>
                <a:gd name="T108" fmla="*/ 127 w 181"/>
                <a:gd name="T109" fmla="*/ 159 h 316"/>
                <a:gd name="T110" fmla="*/ 105 w 181"/>
                <a:gd name="T111" fmla="*/ 141 h 316"/>
                <a:gd name="T112" fmla="*/ 86 w 181"/>
                <a:gd name="T113" fmla="*/ 142 h 316"/>
                <a:gd name="T114" fmla="*/ 75 w 181"/>
                <a:gd name="T115" fmla="*/ 125 h 316"/>
                <a:gd name="T116" fmla="*/ 58 w 181"/>
                <a:gd name="T117" fmla="*/ 120 h 316"/>
                <a:gd name="T118" fmla="*/ 61 w 181"/>
                <a:gd name="T119" fmla="*/ 99 h 316"/>
                <a:gd name="T120" fmla="*/ 68 w 181"/>
                <a:gd name="T121" fmla="*/ 53 h 316"/>
                <a:gd name="T122" fmla="*/ 82 w 181"/>
                <a:gd name="T123" fmla="*/ 3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1" h="316">
                  <a:moveTo>
                    <a:pt x="55" y="313"/>
                  </a:moveTo>
                  <a:lnTo>
                    <a:pt x="54" y="313"/>
                  </a:lnTo>
                  <a:lnTo>
                    <a:pt x="55" y="313"/>
                  </a:lnTo>
                  <a:close/>
                  <a:moveTo>
                    <a:pt x="47" y="316"/>
                  </a:moveTo>
                  <a:lnTo>
                    <a:pt x="47" y="314"/>
                  </a:lnTo>
                  <a:lnTo>
                    <a:pt x="47" y="313"/>
                  </a:lnTo>
                  <a:lnTo>
                    <a:pt x="47" y="312"/>
                  </a:lnTo>
                  <a:lnTo>
                    <a:pt x="47" y="311"/>
                  </a:lnTo>
                  <a:lnTo>
                    <a:pt x="48" y="312"/>
                  </a:lnTo>
                  <a:lnTo>
                    <a:pt x="48" y="313"/>
                  </a:lnTo>
                  <a:lnTo>
                    <a:pt x="48" y="314"/>
                  </a:lnTo>
                  <a:lnTo>
                    <a:pt x="47" y="316"/>
                  </a:lnTo>
                  <a:close/>
                  <a:moveTo>
                    <a:pt x="54" y="312"/>
                  </a:moveTo>
                  <a:lnTo>
                    <a:pt x="54" y="311"/>
                  </a:lnTo>
                  <a:lnTo>
                    <a:pt x="55" y="311"/>
                  </a:lnTo>
                  <a:lnTo>
                    <a:pt x="55" y="312"/>
                  </a:lnTo>
                  <a:lnTo>
                    <a:pt x="54" y="312"/>
                  </a:lnTo>
                  <a:close/>
                  <a:moveTo>
                    <a:pt x="54" y="309"/>
                  </a:moveTo>
                  <a:lnTo>
                    <a:pt x="53" y="309"/>
                  </a:lnTo>
                  <a:lnTo>
                    <a:pt x="53" y="307"/>
                  </a:lnTo>
                  <a:lnTo>
                    <a:pt x="54" y="307"/>
                  </a:lnTo>
                  <a:lnTo>
                    <a:pt x="54" y="309"/>
                  </a:lnTo>
                  <a:close/>
                  <a:moveTo>
                    <a:pt x="61" y="304"/>
                  </a:moveTo>
                  <a:lnTo>
                    <a:pt x="61" y="305"/>
                  </a:lnTo>
                  <a:lnTo>
                    <a:pt x="61" y="306"/>
                  </a:lnTo>
                  <a:lnTo>
                    <a:pt x="61" y="307"/>
                  </a:lnTo>
                  <a:lnTo>
                    <a:pt x="60" y="307"/>
                  </a:lnTo>
                  <a:lnTo>
                    <a:pt x="60" y="306"/>
                  </a:lnTo>
                  <a:lnTo>
                    <a:pt x="60" y="305"/>
                  </a:lnTo>
                  <a:lnTo>
                    <a:pt x="60" y="306"/>
                  </a:lnTo>
                  <a:lnTo>
                    <a:pt x="59" y="306"/>
                  </a:lnTo>
                  <a:lnTo>
                    <a:pt x="59" y="305"/>
                  </a:lnTo>
                  <a:lnTo>
                    <a:pt x="59" y="306"/>
                  </a:lnTo>
                  <a:lnTo>
                    <a:pt x="58" y="306"/>
                  </a:lnTo>
                  <a:lnTo>
                    <a:pt x="56" y="306"/>
                  </a:lnTo>
                  <a:lnTo>
                    <a:pt x="56" y="307"/>
                  </a:lnTo>
                  <a:lnTo>
                    <a:pt x="55" y="307"/>
                  </a:lnTo>
                  <a:lnTo>
                    <a:pt x="55" y="309"/>
                  </a:lnTo>
                  <a:lnTo>
                    <a:pt x="55" y="309"/>
                  </a:lnTo>
                  <a:lnTo>
                    <a:pt x="54" y="309"/>
                  </a:lnTo>
                  <a:lnTo>
                    <a:pt x="54" y="307"/>
                  </a:lnTo>
                  <a:lnTo>
                    <a:pt x="54" y="306"/>
                  </a:lnTo>
                  <a:lnTo>
                    <a:pt x="55" y="306"/>
                  </a:lnTo>
                  <a:lnTo>
                    <a:pt x="55" y="306"/>
                  </a:lnTo>
                  <a:lnTo>
                    <a:pt x="55" y="305"/>
                  </a:lnTo>
                  <a:lnTo>
                    <a:pt x="56" y="305"/>
                  </a:lnTo>
                  <a:lnTo>
                    <a:pt x="58" y="305"/>
                  </a:lnTo>
                  <a:lnTo>
                    <a:pt x="58" y="304"/>
                  </a:lnTo>
                  <a:lnTo>
                    <a:pt x="59" y="304"/>
                  </a:lnTo>
                  <a:lnTo>
                    <a:pt x="59" y="303"/>
                  </a:lnTo>
                  <a:lnTo>
                    <a:pt x="60" y="303"/>
                  </a:lnTo>
                  <a:lnTo>
                    <a:pt x="61" y="303"/>
                  </a:lnTo>
                  <a:lnTo>
                    <a:pt x="61" y="304"/>
                  </a:lnTo>
                  <a:close/>
                  <a:moveTo>
                    <a:pt x="158" y="301"/>
                  </a:moveTo>
                  <a:lnTo>
                    <a:pt x="158" y="303"/>
                  </a:lnTo>
                  <a:lnTo>
                    <a:pt x="158" y="301"/>
                  </a:lnTo>
                  <a:lnTo>
                    <a:pt x="158" y="303"/>
                  </a:lnTo>
                  <a:lnTo>
                    <a:pt x="157" y="303"/>
                  </a:lnTo>
                  <a:lnTo>
                    <a:pt x="157" y="301"/>
                  </a:lnTo>
                  <a:lnTo>
                    <a:pt x="158" y="301"/>
                  </a:lnTo>
                  <a:close/>
                  <a:moveTo>
                    <a:pt x="74" y="299"/>
                  </a:moveTo>
                  <a:lnTo>
                    <a:pt x="73" y="299"/>
                  </a:lnTo>
                  <a:lnTo>
                    <a:pt x="73" y="298"/>
                  </a:lnTo>
                  <a:lnTo>
                    <a:pt x="74" y="298"/>
                  </a:lnTo>
                  <a:lnTo>
                    <a:pt x="74" y="299"/>
                  </a:lnTo>
                  <a:close/>
                  <a:moveTo>
                    <a:pt x="73" y="297"/>
                  </a:moveTo>
                  <a:lnTo>
                    <a:pt x="72" y="297"/>
                  </a:lnTo>
                  <a:lnTo>
                    <a:pt x="72" y="296"/>
                  </a:lnTo>
                  <a:lnTo>
                    <a:pt x="73" y="296"/>
                  </a:lnTo>
                  <a:lnTo>
                    <a:pt x="74" y="296"/>
                  </a:lnTo>
                  <a:lnTo>
                    <a:pt x="73" y="296"/>
                  </a:lnTo>
                  <a:lnTo>
                    <a:pt x="73" y="297"/>
                  </a:lnTo>
                  <a:close/>
                  <a:moveTo>
                    <a:pt x="74" y="296"/>
                  </a:moveTo>
                  <a:lnTo>
                    <a:pt x="74" y="294"/>
                  </a:lnTo>
                  <a:lnTo>
                    <a:pt x="74" y="296"/>
                  </a:lnTo>
                  <a:close/>
                  <a:moveTo>
                    <a:pt x="80" y="293"/>
                  </a:moveTo>
                  <a:lnTo>
                    <a:pt x="79" y="294"/>
                  </a:lnTo>
                  <a:lnTo>
                    <a:pt x="79" y="293"/>
                  </a:lnTo>
                  <a:lnTo>
                    <a:pt x="80" y="293"/>
                  </a:lnTo>
                  <a:close/>
                  <a:moveTo>
                    <a:pt x="92" y="290"/>
                  </a:moveTo>
                  <a:lnTo>
                    <a:pt x="92" y="291"/>
                  </a:lnTo>
                  <a:lnTo>
                    <a:pt x="93" y="290"/>
                  </a:lnTo>
                  <a:lnTo>
                    <a:pt x="93" y="291"/>
                  </a:lnTo>
                  <a:lnTo>
                    <a:pt x="92" y="291"/>
                  </a:lnTo>
                  <a:lnTo>
                    <a:pt x="91" y="291"/>
                  </a:lnTo>
                  <a:lnTo>
                    <a:pt x="89" y="290"/>
                  </a:lnTo>
                  <a:lnTo>
                    <a:pt x="91" y="290"/>
                  </a:lnTo>
                  <a:lnTo>
                    <a:pt x="92" y="290"/>
                  </a:lnTo>
                  <a:close/>
                  <a:moveTo>
                    <a:pt x="76" y="290"/>
                  </a:moveTo>
                  <a:lnTo>
                    <a:pt x="78" y="290"/>
                  </a:lnTo>
                  <a:lnTo>
                    <a:pt x="79" y="290"/>
                  </a:lnTo>
                  <a:lnTo>
                    <a:pt x="80" y="290"/>
                  </a:lnTo>
                  <a:lnTo>
                    <a:pt x="80" y="291"/>
                  </a:lnTo>
                  <a:lnTo>
                    <a:pt x="81" y="291"/>
                  </a:lnTo>
                  <a:lnTo>
                    <a:pt x="82" y="291"/>
                  </a:lnTo>
                  <a:lnTo>
                    <a:pt x="82" y="291"/>
                  </a:lnTo>
                  <a:lnTo>
                    <a:pt x="84" y="291"/>
                  </a:lnTo>
                  <a:lnTo>
                    <a:pt x="84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2" y="292"/>
                  </a:lnTo>
                  <a:lnTo>
                    <a:pt x="81" y="292"/>
                  </a:lnTo>
                  <a:lnTo>
                    <a:pt x="81" y="292"/>
                  </a:lnTo>
                  <a:lnTo>
                    <a:pt x="80" y="292"/>
                  </a:lnTo>
                  <a:lnTo>
                    <a:pt x="78" y="292"/>
                  </a:lnTo>
                  <a:lnTo>
                    <a:pt x="76" y="292"/>
                  </a:lnTo>
                  <a:lnTo>
                    <a:pt x="76" y="292"/>
                  </a:lnTo>
                  <a:lnTo>
                    <a:pt x="75" y="292"/>
                  </a:lnTo>
                  <a:lnTo>
                    <a:pt x="74" y="292"/>
                  </a:lnTo>
                  <a:lnTo>
                    <a:pt x="74" y="292"/>
                  </a:lnTo>
                  <a:lnTo>
                    <a:pt x="73" y="292"/>
                  </a:lnTo>
                  <a:lnTo>
                    <a:pt x="74" y="291"/>
                  </a:lnTo>
                  <a:lnTo>
                    <a:pt x="75" y="291"/>
                  </a:lnTo>
                  <a:lnTo>
                    <a:pt x="75" y="290"/>
                  </a:lnTo>
                  <a:lnTo>
                    <a:pt x="76" y="290"/>
                  </a:lnTo>
                  <a:close/>
                  <a:moveTo>
                    <a:pt x="67" y="286"/>
                  </a:moveTo>
                  <a:lnTo>
                    <a:pt x="66" y="286"/>
                  </a:lnTo>
                  <a:lnTo>
                    <a:pt x="67" y="286"/>
                  </a:lnTo>
                  <a:lnTo>
                    <a:pt x="67" y="285"/>
                  </a:lnTo>
                  <a:lnTo>
                    <a:pt x="67" y="284"/>
                  </a:lnTo>
                  <a:lnTo>
                    <a:pt x="68" y="284"/>
                  </a:lnTo>
                  <a:lnTo>
                    <a:pt x="68" y="285"/>
                  </a:lnTo>
                  <a:lnTo>
                    <a:pt x="68" y="286"/>
                  </a:lnTo>
                  <a:lnTo>
                    <a:pt x="67" y="286"/>
                  </a:lnTo>
                  <a:close/>
                  <a:moveTo>
                    <a:pt x="87" y="280"/>
                  </a:moveTo>
                  <a:lnTo>
                    <a:pt x="87" y="279"/>
                  </a:lnTo>
                  <a:lnTo>
                    <a:pt x="86" y="279"/>
                  </a:lnTo>
                  <a:lnTo>
                    <a:pt x="86" y="278"/>
                  </a:lnTo>
                  <a:lnTo>
                    <a:pt x="87" y="278"/>
                  </a:lnTo>
                  <a:lnTo>
                    <a:pt x="87" y="279"/>
                  </a:lnTo>
                  <a:lnTo>
                    <a:pt x="87" y="280"/>
                  </a:lnTo>
                  <a:close/>
                  <a:moveTo>
                    <a:pt x="95" y="282"/>
                  </a:moveTo>
                  <a:lnTo>
                    <a:pt x="94" y="282"/>
                  </a:lnTo>
                  <a:lnTo>
                    <a:pt x="93" y="282"/>
                  </a:lnTo>
                  <a:lnTo>
                    <a:pt x="92" y="281"/>
                  </a:lnTo>
                  <a:lnTo>
                    <a:pt x="92" y="280"/>
                  </a:lnTo>
                  <a:lnTo>
                    <a:pt x="92" y="279"/>
                  </a:lnTo>
                  <a:lnTo>
                    <a:pt x="91" y="279"/>
                  </a:lnTo>
                  <a:lnTo>
                    <a:pt x="91" y="278"/>
                  </a:lnTo>
                  <a:lnTo>
                    <a:pt x="93" y="278"/>
                  </a:lnTo>
                  <a:lnTo>
                    <a:pt x="94" y="277"/>
                  </a:lnTo>
                  <a:lnTo>
                    <a:pt x="95" y="277"/>
                  </a:lnTo>
                  <a:lnTo>
                    <a:pt x="97" y="277"/>
                  </a:lnTo>
                  <a:lnTo>
                    <a:pt x="98" y="277"/>
                  </a:lnTo>
                  <a:lnTo>
                    <a:pt x="98" y="278"/>
                  </a:lnTo>
                  <a:lnTo>
                    <a:pt x="99" y="278"/>
                  </a:lnTo>
                  <a:lnTo>
                    <a:pt x="100" y="279"/>
                  </a:lnTo>
                  <a:lnTo>
                    <a:pt x="101" y="279"/>
                  </a:lnTo>
                  <a:lnTo>
                    <a:pt x="100" y="279"/>
                  </a:lnTo>
                  <a:lnTo>
                    <a:pt x="99" y="280"/>
                  </a:lnTo>
                  <a:lnTo>
                    <a:pt x="98" y="280"/>
                  </a:lnTo>
                  <a:lnTo>
                    <a:pt x="98" y="281"/>
                  </a:lnTo>
                  <a:lnTo>
                    <a:pt x="98" y="282"/>
                  </a:lnTo>
                  <a:lnTo>
                    <a:pt x="97" y="282"/>
                  </a:lnTo>
                  <a:lnTo>
                    <a:pt x="95" y="282"/>
                  </a:lnTo>
                  <a:close/>
                  <a:moveTo>
                    <a:pt x="29" y="271"/>
                  </a:moveTo>
                  <a:lnTo>
                    <a:pt x="29" y="272"/>
                  </a:lnTo>
                  <a:lnTo>
                    <a:pt x="28" y="272"/>
                  </a:lnTo>
                  <a:lnTo>
                    <a:pt x="27" y="272"/>
                  </a:lnTo>
                  <a:lnTo>
                    <a:pt x="27" y="271"/>
                  </a:lnTo>
                  <a:lnTo>
                    <a:pt x="28" y="271"/>
                  </a:lnTo>
                  <a:lnTo>
                    <a:pt x="29" y="271"/>
                  </a:lnTo>
                  <a:close/>
                  <a:moveTo>
                    <a:pt x="165" y="273"/>
                  </a:moveTo>
                  <a:lnTo>
                    <a:pt x="164" y="272"/>
                  </a:lnTo>
                  <a:lnTo>
                    <a:pt x="164" y="271"/>
                  </a:lnTo>
                  <a:lnTo>
                    <a:pt x="164" y="269"/>
                  </a:lnTo>
                  <a:lnTo>
                    <a:pt x="163" y="269"/>
                  </a:lnTo>
                  <a:lnTo>
                    <a:pt x="164" y="269"/>
                  </a:lnTo>
                  <a:lnTo>
                    <a:pt x="164" y="268"/>
                  </a:lnTo>
                  <a:lnTo>
                    <a:pt x="164" y="267"/>
                  </a:lnTo>
                  <a:lnTo>
                    <a:pt x="164" y="268"/>
                  </a:lnTo>
                  <a:lnTo>
                    <a:pt x="165" y="268"/>
                  </a:lnTo>
                  <a:lnTo>
                    <a:pt x="165" y="269"/>
                  </a:lnTo>
                  <a:lnTo>
                    <a:pt x="165" y="272"/>
                  </a:lnTo>
                  <a:lnTo>
                    <a:pt x="165" y="273"/>
                  </a:lnTo>
                  <a:close/>
                  <a:moveTo>
                    <a:pt x="112" y="264"/>
                  </a:moveTo>
                  <a:lnTo>
                    <a:pt x="112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6"/>
                  </a:lnTo>
                  <a:lnTo>
                    <a:pt x="110" y="266"/>
                  </a:lnTo>
                  <a:lnTo>
                    <a:pt x="110" y="265"/>
                  </a:lnTo>
                  <a:lnTo>
                    <a:pt x="110" y="264"/>
                  </a:lnTo>
                  <a:lnTo>
                    <a:pt x="111" y="264"/>
                  </a:lnTo>
                  <a:lnTo>
                    <a:pt x="111" y="264"/>
                  </a:lnTo>
                  <a:lnTo>
                    <a:pt x="111" y="264"/>
                  </a:lnTo>
                  <a:lnTo>
                    <a:pt x="111" y="264"/>
                  </a:lnTo>
                  <a:lnTo>
                    <a:pt x="112" y="264"/>
                  </a:lnTo>
                  <a:close/>
                  <a:moveTo>
                    <a:pt x="2" y="253"/>
                  </a:moveTo>
                  <a:lnTo>
                    <a:pt x="2" y="254"/>
                  </a:lnTo>
                  <a:lnTo>
                    <a:pt x="2" y="255"/>
                  </a:lnTo>
                  <a:lnTo>
                    <a:pt x="2" y="256"/>
                  </a:lnTo>
                  <a:lnTo>
                    <a:pt x="1" y="256"/>
                  </a:lnTo>
                  <a:lnTo>
                    <a:pt x="0" y="255"/>
                  </a:lnTo>
                  <a:lnTo>
                    <a:pt x="0" y="254"/>
                  </a:lnTo>
                  <a:lnTo>
                    <a:pt x="0" y="252"/>
                  </a:lnTo>
                  <a:lnTo>
                    <a:pt x="1" y="253"/>
                  </a:lnTo>
                  <a:lnTo>
                    <a:pt x="1" y="252"/>
                  </a:lnTo>
                  <a:lnTo>
                    <a:pt x="2" y="252"/>
                  </a:lnTo>
                  <a:lnTo>
                    <a:pt x="2" y="253"/>
                  </a:lnTo>
                  <a:close/>
                  <a:moveTo>
                    <a:pt x="2" y="252"/>
                  </a:moveTo>
                  <a:lnTo>
                    <a:pt x="1" y="252"/>
                  </a:lnTo>
                  <a:lnTo>
                    <a:pt x="1" y="251"/>
                  </a:lnTo>
                  <a:lnTo>
                    <a:pt x="2" y="251"/>
                  </a:lnTo>
                  <a:lnTo>
                    <a:pt x="2" y="252"/>
                  </a:lnTo>
                  <a:close/>
                  <a:moveTo>
                    <a:pt x="4" y="249"/>
                  </a:moveTo>
                  <a:lnTo>
                    <a:pt x="4" y="251"/>
                  </a:lnTo>
                  <a:lnTo>
                    <a:pt x="4" y="249"/>
                  </a:lnTo>
                  <a:lnTo>
                    <a:pt x="3" y="249"/>
                  </a:lnTo>
                  <a:lnTo>
                    <a:pt x="4" y="249"/>
                  </a:lnTo>
                  <a:close/>
                  <a:moveTo>
                    <a:pt x="7" y="247"/>
                  </a:moveTo>
                  <a:lnTo>
                    <a:pt x="8" y="247"/>
                  </a:lnTo>
                  <a:lnTo>
                    <a:pt x="8" y="248"/>
                  </a:lnTo>
                  <a:lnTo>
                    <a:pt x="8" y="249"/>
                  </a:lnTo>
                  <a:lnTo>
                    <a:pt x="7" y="249"/>
                  </a:lnTo>
                  <a:lnTo>
                    <a:pt x="6" y="249"/>
                  </a:lnTo>
                  <a:lnTo>
                    <a:pt x="6" y="248"/>
                  </a:lnTo>
                  <a:lnTo>
                    <a:pt x="6" y="247"/>
                  </a:lnTo>
                  <a:lnTo>
                    <a:pt x="7" y="247"/>
                  </a:lnTo>
                  <a:close/>
                  <a:moveTo>
                    <a:pt x="6" y="247"/>
                  </a:moveTo>
                  <a:lnTo>
                    <a:pt x="4" y="248"/>
                  </a:lnTo>
                  <a:lnTo>
                    <a:pt x="4" y="247"/>
                  </a:lnTo>
                  <a:lnTo>
                    <a:pt x="6" y="246"/>
                  </a:lnTo>
                  <a:lnTo>
                    <a:pt x="6" y="247"/>
                  </a:lnTo>
                  <a:close/>
                  <a:moveTo>
                    <a:pt x="55" y="235"/>
                  </a:moveTo>
                  <a:lnTo>
                    <a:pt x="56" y="235"/>
                  </a:lnTo>
                  <a:lnTo>
                    <a:pt x="55" y="235"/>
                  </a:lnTo>
                  <a:close/>
                  <a:moveTo>
                    <a:pt x="146" y="233"/>
                  </a:moveTo>
                  <a:lnTo>
                    <a:pt x="145" y="233"/>
                  </a:lnTo>
                  <a:lnTo>
                    <a:pt x="144" y="232"/>
                  </a:lnTo>
                  <a:lnTo>
                    <a:pt x="143" y="230"/>
                  </a:lnTo>
                  <a:lnTo>
                    <a:pt x="144" y="230"/>
                  </a:lnTo>
                  <a:lnTo>
                    <a:pt x="144" y="229"/>
                  </a:lnTo>
                  <a:lnTo>
                    <a:pt x="145" y="229"/>
                  </a:lnTo>
                  <a:lnTo>
                    <a:pt x="145" y="230"/>
                  </a:lnTo>
                  <a:lnTo>
                    <a:pt x="146" y="230"/>
                  </a:lnTo>
                  <a:lnTo>
                    <a:pt x="146" y="232"/>
                  </a:lnTo>
                  <a:lnTo>
                    <a:pt x="146" y="233"/>
                  </a:lnTo>
                  <a:close/>
                  <a:moveTo>
                    <a:pt x="126" y="230"/>
                  </a:moveTo>
                  <a:lnTo>
                    <a:pt x="126" y="232"/>
                  </a:lnTo>
                  <a:lnTo>
                    <a:pt x="125" y="232"/>
                  </a:lnTo>
                  <a:lnTo>
                    <a:pt x="125" y="233"/>
                  </a:lnTo>
                  <a:lnTo>
                    <a:pt x="124" y="233"/>
                  </a:lnTo>
                  <a:lnTo>
                    <a:pt x="124" y="232"/>
                  </a:lnTo>
                  <a:lnTo>
                    <a:pt x="121" y="232"/>
                  </a:lnTo>
                  <a:lnTo>
                    <a:pt x="121" y="230"/>
                  </a:lnTo>
                  <a:lnTo>
                    <a:pt x="123" y="230"/>
                  </a:lnTo>
                  <a:lnTo>
                    <a:pt x="124" y="230"/>
                  </a:lnTo>
                  <a:lnTo>
                    <a:pt x="124" y="229"/>
                  </a:lnTo>
                  <a:lnTo>
                    <a:pt x="125" y="229"/>
                  </a:lnTo>
                  <a:lnTo>
                    <a:pt x="125" y="228"/>
                  </a:lnTo>
                  <a:lnTo>
                    <a:pt x="125" y="229"/>
                  </a:lnTo>
                  <a:lnTo>
                    <a:pt x="126" y="229"/>
                  </a:lnTo>
                  <a:lnTo>
                    <a:pt x="126" y="230"/>
                  </a:lnTo>
                  <a:close/>
                  <a:moveTo>
                    <a:pt x="127" y="223"/>
                  </a:moveTo>
                  <a:lnTo>
                    <a:pt x="126" y="223"/>
                  </a:lnTo>
                  <a:lnTo>
                    <a:pt x="127" y="222"/>
                  </a:lnTo>
                  <a:lnTo>
                    <a:pt x="128" y="222"/>
                  </a:lnTo>
                  <a:lnTo>
                    <a:pt x="130" y="222"/>
                  </a:lnTo>
                  <a:lnTo>
                    <a:pt x="128" y="223"/>
                  </a:lnTo>
                  <a:lnTo>
                    <a:pt x="127" y="223"/>
                  </a:lnTo>
                  <a:close/>
                  <a:moveTo>
                    <a:pt x="80" y="223"/>
                  </a:moveTo>
                  <a:lnTo>
                    <a:pt x="80" y="222"/>
                  </a:lnTo>
                  <a:lnTo>
                    <a:pt x="81" y="222"/>
                  </a:lnTo>
                  <a:lnTo>
                    <a:pt x="80" y="222"/>
                  </a:lnTo>
                  <a:lnTo>
                    <a:pt x="80" y="223"/>
                  </a:lnTo>
                  <a:close/>
                  <a:moveTo>
                    <a:pt x="168" y="220"/>
                  </a:moveTo>
                  <a:lnTo>
                    <a:pt x="168" y="221"/>
                  </a:lnTo>
                  <a:lnTo>
                    <a:pt x="169" y="221"/>
                  </a:lnTo>
                  <a:lnTo>
                    <a:pt x="168" y="222"/>
                  </a:lnTo>
                  <a:lnTo>
                    <a:pt x="169" y="222"/>
                  </a:lnTo>
                  <a:lnTo>
                    <a:pt x="169" y="223"/>
                  </a:lnTo>
                  <a:lnTo>
                    <a:pt x="168" y="223"/>
                  </a:lnTo>
                  <a:lnTo>
                    <a:pt x="168" y="222"/>
                  </a:lnTo>
                  <a:lnTo>
                    <a:pt x="168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0"/>
                  </a:lnTo>
                  <a:close/>
                  <a:moveTo>
                    <a:pt x="163" y="222"/>
                  </a:moveTo>
                  <a:lnTo>
                    <a:pt x="164" y="222"/>
                  </a:lnTo>
                  <a:lnTo>
                    <a:pt x="164" y="223"/>
                  </a:lnTo>
                  <a:lnTo>
                    <a:pt x="165" y="223"/>
                  </a:lnTo>
                  <a:lnTo>
                    <a:pt x="166" y="223"/>
                  </a:lnTo>
                  <a:lnTo>
                    <a:pt x="168" y="225"/>
                  </a:lnTo>
                  <a:lnTo>
                    <a:pt x="168" y="225"/>
                  </a:lnTo>
                  <a:lnTo>
                    <a:pt x="168" y="226"/>
                  </a:lnTo>
                  <a:lnTo>
                    <a:pt x="168" y="225"/>
                  </a:lnTo>
                  <a:lnTo>
                    <a:pt x="168" y="226"/>
                  </a:lnTo>
                  <a:lnTo>
                    <a:pt x="168" y="226"/>
                  </a:lnTo>
                  <a:lnTo>
                    <a:pt x="168" y="227"/>
                  </a:lnTo>
                  <a:lnTo>
                    <a:pt x="168" y="227"/>
                  </a:lnTo>
                  <a:lnTo>
                    <a:pt x="169" y="227"/>
                  </a:lnTo>
                  <a:lnTo>
                    <a:pt x="169" y="228"/>
                  </a:lnTo>
                  <a:lnTo>
                    <a:pt x="170" y="229"/>
                  </a:lnTo>
                  <a:lnTo>
                    <a:pt x="171" y="229"/>
                  </a:lnTo>
                  <a:lnTo>
                    <a:pt x="172" y="228"/>
                  </a:lnTo>
                  <a:lnTo>
                    <a:pt x="172" y="229"/>
                  </a:lnTo>
                  <a:lnTo>
                    <a:pt x="172" y="230"/>
                  </a:lnTo>
                  <a:lnTo>
                    <a:pt x="172" y="232"/>
                  </a:lnTo>
                  <a:lnTo>
                    <a:pt x="172" y="233"/>
                  </a:lnTo>
                  <a:lnTo>
                    <a:pt x="173" y="234"/>
                  </a:lnTo>
                  <a:lnTo>
                    <a:pt x="175" y="235"/>
                  </a:lnTo>
                  <a:lnTo>
                    <a:pt x="175" y="235"/>
                  </a:lnTo>
                  <a:lnTo>
                    <a:pt x="175" y="236"/>
                  </a:lnTo>
                  <a:lnTo>
                    <a:pt x="175" y="238"/>
                  </a:lnTo>
                  <a:lnTo>
                    <a:pt x="173" y="238"/>
                  </a:lnTo>
                  <a:lnTo>
                    <a:pt x="173" y="239"/>
                  </a:lnTo>
                  <a:lnTo>
                    <a:pt x="173" y="240"/>
                  </a:lnTo>
                  <a:lnTo>
                    <a:pt x="173" y="239"/>
                  </a:lnTo>
                  <a:lnTo>
                    <a:pt x="172" y="239"/>
                  </a:lnTo>
                  <a:lnTo>
                    <a:pt x="172" y="240"/>
                  </a:lnTo>
                  <a:lnTo>
                    <a:pt x="171" y="240"/>
                  </a:lnTo>
                  <a:lnTo>
                    <a:pt x="171" y="241"/>
                  </a:lnTo>
                  <a:lnTo>
                    <a:pt x="171" y="242"/>
                  </a:lnTo>
                  <a:lnTo>
                    <a:pt x="172" y="242"/>
                  </a:lnTo>
                  <a:lnTo>
                    <a:pt x="173" y="242"/>
                  </a:lnTo>
                  <a:lnTo>
                    <a:pt x="172" y="242"/>
                  </a:lnTo>
                  <a:lnTo>
                    <a:pt x="173" y="242"/>
                  </a:lnTo>
                  <a:lnTo>
                    <a:pt x="175" y="242"/>
                  </a:lnTo>
                  <a:lnTo>
                    <a:pt x="176" y="242"/>
                  </a:lnTo>
                  <a:lnTo>
                    <a:pt x="176" y="243"/>
                  </a:lnTo>
                  <a:lnTo>
                    <a:pt x="177" y="243"/>
                  </a:lnTo>
                  <a:lnTo>
                    <a:pt x="176" y="243"/>
                  </a:lnTo>
                  <a:lnTo>
                    <a:pt x="176" y="245"/>
                  </a:lnTo>
                  <a:lnTo>
                    <a:pt x="176" y="246"/>
                  </a:lnTo>
                  <a:lnTo>
                    <a:pt x="175" y="246"/>
                  </a:lnTo>
                  <a:lnTo>
                    <a:pt x="176" y="247"/>
                  </a:lnTo>
                  <a:lnTo>
                    <a:pt x="176" y="248"/>
                  </a:lnTo>
                  <a:lnTo>
                    <a:pt x="175" y="248"/>
                  </a:lnTo>
                  <a:lnTo>
                    <a:pt x="175" y="249"/>
                  </a:lnTo>
                  <a:lnTo>
                    <a:pt x="176" y="249"/>
                  </a:lnTo>
                  <a:lnTo>
                    <a:pt x="177" y="248"/>
                  </a:lnTo>
                  <a:lnTo>
                    <a:pt x="177" y="251"/>
                  </a:lnTo>
                  <a:lnTo>
                    <a:pt x="177" y="252"/>
                  </a:lnTo>
                  <a:lnTo>
                    <a:pt x="177" y="253"/>
                  </a:lnTo>
                  <a:lnTo>
                    <a:pt x="177" y="254"/>
                  </a:lnTo>
                  <a:lnTo>
                    <a:pt x="176" y="254"/>
                  </a:lnTo>
                  <a:lnTo>
                    <a:pt x="176" y="255"/>
                  </a:lnTo>
                  <a:lnTo>
                    <a:pt x="176" y="256"/>
                  </a:lnTo>
                  <a:lnTo>
                    <a:pt x="177" y="256"/>
                  </a:lnTo>
                  <a:lnTo>
                    <a:pt x="177" y="258"/>
                  </a:lnTo>
                  <a:lnTo>
                    <a:pt x="178" y="258"/>
                  </a:lnTo>
                  <a:lnTo>
                    <a:pt x="179" y="259"/>
                  </a:lnTo>
                  <a:lnTo>
                    <a:pt x="179" y="260"/>
                  </a:lnTo>
                  <a:lnTo>
                    <a:pt x="179" y="261"/>
                  </a:lnTo>
                  <a:lnTo>
                    <a:pt x="181" y="261"/>
                  </a:lnTo>
                  <a:lnTo>
                    <a:pt x="181" y="262"/>
                  </a:lnTo>
                  <a:lnTo>
                    <a:pt x="181" y="264"/>
                  </a:lnTo>
                  <a:lnTo>
                    <a:pt x="179" y="264"/>
                  </a:lnTo>
                  <a:lnTo>
                    <a:pt x="179" y="264"/>
                  </a:lnTo>
                  <a:lnTo>
                    <a:pt x="179" y="265"/>
                  </a:lnTo>
                  <a:lnTo>
                    <a:pt x="179" y="266"/>
                  </a:lnTo>
                  <a:lnTo>
                    <a:pt x="181" y="266"/>
                  </a:lnTo>
                  <a:lnTo>
                    <a:pt x="179" y="267"/>
                  </a:lnTo>
                  <a:lnTo>
                    <a:pt x="179" y="268"/>
                  </a:lnTo>
                  <a:lnTo>
                    <a:pt x="178" y="268"/>
                  </a:lnTo>
                  <a:lnTo>
                    <a:pt x="178" y="269"/>
                  </a:lnTo>
                  <a:lnTo>
                    <a:pt x="177" y="271"/>
                  </a:lnTo>
                  <a:lnTo>
                    <a:pt x="177" y="272"/>
                  </a:lnTo>
                  <a:lnTo>
                    <a:pt x="176" y="272"/>
                  </a:lnTo>
                  <a:lnTo>
                    <a:pt x="175" y="272"/>
                  </a:lnTo>
                  <a:lnTo>
                    <a:pt x="175" y="273"/>
                  </a:lnTo>
                  <a:lnTo>
                    <a:pt x="175" y="274"/>
                  </a:lnTo>
                  <a:lnTo>
                    <a:pt x="176" y="275"/>
                  </a:lnTo>
                  <a:lnTo>
                    <a:pt x="175" y="275"/>
                  </a:lnTo>
                  <a:lnTo>
                    <a:pt x="175" y="274"/>
                  </a:lnTo>
                  <a:lnTo>
                    <a:pt x="173" y="273"/>
                  </a:lnTo>
                  <a:lnTo>
                    <a:pt x="172" y="273"/>
                  </a:lnTo>
                  <a:lnTo>
                    <a:pt x="172" y="274"/>
                  </a:lnTo>
                  <a:lnTo>
                    <a:pt x="172" y="273"/>
                  </a:lnTo>
                  <a:lnTo>
                    <a:pt x="172" y="274"/>
                  </a:lnTo>
                  <a:lnTo>
                    <a:pt x="172" y="275"/>
                  </a:lnTo>
                  <a:lnTo>
                    <a:pt x="173" y="275"/>
                  </a:lnTo>
                  <a:lnTo>
                    <a:pt x="173" y="277"/>
                  </a:lnTo>
                  <a:lnTo>
                    <a:pt x="173" y="279"/>
                  </a:lnTo>
                  <a:lnTo>
                    <a:pt x="173" y="281"/>
                  </a:lnTo>
                  <a:lnTo>
                    <a:pt x="172" y="284"/>
                  </a:lnTo>
                  <a:lnTo>
                    <a:pt x="172" y="285"/>
                  </a:lnTo>
                  <a:lnTo>
                    <a:pt x="172" y="284"/>
                  </a:lnTo>
                  <a:lnTo>
                    <a:pt x="171" y="284"/>
                  </a:lnTo>
                  <a:lnTo>
                    <a:pt x="171" y="282"/>
                  </a:lnTo>
                  <a:lnTo>
                    <a:pt x="171" y="281"/>
                  </a:lnTo>
                  <a:lnTo>
                    <a:pt x="170" y="281"/>
                  </a:lnTo>
                  <a:lnTo>
                    <a:pt x="170" y="279"/>
                  </a:lnTo>
                  <a:lnTo>
                    <a:pt x="170" y="278"/>
                  </a:lnTo>
                  <a:lnTo>
                    <a:pt x="170" y="277"/>
                  </a:lnTo>
                  <a:lnTo>
                    <a:pt x="170" y="275"/>
                  </a:lnTo>
                  <a:lnTo>
                    <a:pt x="170" y="274"/>
                  </a:lnTo>
                  <a:lnTo>
                    <a:pt x="169" y="274"/>
                  </a:lnTo>
                  <a:lnTo>
                    <a:pt x="169" y="273"/>
                  </a:lnTo>
                  <a:lnTo>
                    <a:pt x="168" y="273"/>
                  </a:lnTo>
                  <a:lnTo>
                    <a:pt x="169" y="272"/>
                  </a:lnTo>
                  <a:lnTo>
                    <a:pt x="169" y="271"/>
                  </a:lnTo>
                  <a:lnTo>
                    <a:pt x="168" y="271"/>
                  </a:lnTo>
                  <a:lnTo>
                    <a:pt x="168" y="269"/>
                  </a:lnTo>
                  <a:lnTo>
                    <a:pt x="168" y="268"/>
                  </a:lnTo>
                  <a:lnTo>
                    <a:pt x="166" y="266"/>
                  </a:lnTo>
                  <a:lnTo>
                    <a:pt x="166" y="265"/>
                  </a:lnTo>
                  <a:lnTo>
                    <a:pt x="165" y="265"/>
                  </a:lnTo>
                  <a:lnTo>
                    <a:pt x="164" y="266"/>
                  </a:lnTo>
                  <a:lnTo>
                    <a:pt x="163" y="266"/>
                  </a:lnTo>
                  <a:lnTo>
                    <a:pt x="163" y="267"/>
                  </a:lnTo>
                  <a:lnTo>
                    <a:pt x="163" y="268"/>
                  </a:lnTo>
                  <a:lnTo>
                    <a:pt x="163" y="269"/>
                  </a:lnTo>
                  <a:lnTo>
                    <a:pt x="162" y="271"/>
                  </a:lnTo>
                  <a:lnTo>
                    <a:pt x="160" y="271"/>
                  </a:lnTo>
                  <a:lnTo>
                    <a:pt x="159" y="272"/>
                  </a:lnTo>
                  <a:lnTo>
                    <a:pt x="159" y="273"/>
                  </a:lnTo>
                  <a:lnTo>
                    <a:pt x="158" y="274"/>
                  </a:lnTo>
                  <a:lnTo>
                    <a:pt x="158" y="275"/>
                  </a:lnTo>
                  <a:lnTo>
                    <a:pt x="158" y="277"/>
                  </a:lnTo>
                  <a:lnTo>
                    <a:pt x="158" y="278"/>
                  </a:lnTo>
                  <a:lnTo>
                    <a:pt x="158" y="279"/>
                  </a:lnTo>
                  <a:lnTo>
                    <a:pt x="159" y="279"/>
                  </a:lnTo>
                  <a:lnTo>
                    <a:pt x="160" y="280"/>
                  </a:lnTo>
                  <a:lnTo>
                    <a:pt x="160" y="281"/>
                  </a:lnTo>
                  <a:lnTo>
                    <a:pt x="160" y="280"/>
                  </a:lnTo>
                  <a:lnTo>
                    <a:pt x="162" y="281"/>
                  </a:lnTo>
                  <a:lnTo>
                    <a:pt x="162" y="282"/>
                  </a:lnTo>
                  <a:lnTo>
                    <a:pt x="163" y="284"/>
                  </a:lnTo>
                  <a:lnTo>
                    <a:pt x="163" y="285"/>
                  </a:lnTo>
                  <a:lnTo>
                    <a:pt x="164" y="288"/>
                  </a:lnTo>
                  <a:lnTo>
                    <a:pt x="164" y="290"/>
                  </a:lnTo>
                  <a:lnTo>
                    <a:pt x="164" y="291"/>
                  </a:lnTo>
                  <a:lnTo>
                    <a:pt x="163" y="292"/>
                  </a:lnTo>
                  <a:lnTo>
                    <a:pt x="162" y="292"/>
                  </a:lnTo>
                  <a:lnTo>
                    <a:pt x="160" y="296"/>
                  </a:lnTo>
                  <a:lnTo>
                    <a:pt x="159" y="297"/>
                  </a:lnTo>
                  <a:lnTo>
                    <a:pt x="158" y="298"/>
                  </a:lnTo>
                  <a:lnTo>
                    <a:pt x="157" y="298"/>
                  </a:lnTo>
                  <a:lnTo>
                    <a:pt x="156" y="298"/>
                  </a:lnTo>
                  <a:lnTo>
                    <a:pt x="156" y="297"/>
                  </a:lnTo>
                  <a:lnTo>
                    <a:pt x="156" y="296"/>
                  </a:lnTo>
                  <a:lnTo>
                    <a:pt x="155" y="296"/>
                  </a:lnTo>
                  <a:lnTo>
                    <a:pt x="155" y="294"/>
                  </a:lnTo>
                  <a:lnTo>
                    <a:pt x="153" y="294"/>
                  </a:lnTo>
                  <a:lnTo>
                    <a:pt x="153" y="293"/>
                  </a:lnTo>
                  <a:lnTo>
                    <a:pt x="155" y="293"/>
                  </a:lnTo>
                  <a:lnTo>
                    <a:pt x="155" y="292"/>
                  </a:lnTo>
                  <a:lnTo>
                    <a:pt x="156" y="292"/>
                  </a:lnTo>
                  <a:lnTo>
                    <a:pt x="156" y="291"/>
                  </a:lnTo>
                  <a:lnTo>
                    <a:pt x="156" y="290"/>
                  </a:lnTo>
                  <a:lnTo>
                    <a:pt x="155" y="290"/>
                  </a:lnTo>
                  <a:lnTo>
                    <a:pt x="153" y="290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2"/>
                  </a:lnTo>
                  <a:lnTo>
                    <a:pt x="152" y="292"/>
                  </a:lnTo>
                  <a:lnTo>
                    <a:pt x="151" y="292"/>
                  </a:lnTo>
                  <a:lnTo>
                    <a:pt x="150" y="292"/>
                  </a:lnTo>
                  <a:lnTo>
                    <a:pt x="149" y="292"/>
                  </a:lnTo>
                  <a:lnTo>
                    <a:pt x="147" y="292"/>
                  </a:lnTo>
                  <a:lnTo>
                    <a:pt x="146" y="292"/>
                  </a:lnTo>
                  <a:lnTo>
                    <a:pt x="145" y="292"/>
                  </a:lnTo>
                  <a:lnTo>
                    <a:pt x="143" y="291"/>
                  </a:lnTo>
                  <a:lnTo>
                    <a:pt x="141" y="291"/>
                  </a:lnTo>
                  <a:lnTo>
                    <a:pt x="139" y="288"/>
                  </a:lnTo>
                  <a:lnTo>
                    <a:pt x="139" y="288"/>
                  </a:lnTo>
                  <a:lnTo>
                    <a:pt x="137" y="287"/>
                  </a:lnTo>
                  <a:lnTo>
                    <a:pt x="136" y="286"/>
                  </a:lnTo>
                  <a:lnTo>
                    <a:pt x="136" y="285"/>
                  </a:lnTo>
                  <a:lnTo>
                    <a:pt x="134" y="284"/>
                  </a:lnTo>
                  <a:lnTo>
                    <a:pt x="133" y="282"/>
                  </a:lnTo>
                  <a:lnTo>
                    <a:pt x="133" y="281"/>
                  </a:lnTo>
                  <a:lnTo>
                    <a:pt x="132" y="280"/>
                  </a:lnTo>
                  <a:lnTo>
                    <a:pt x="133" y="280"/>
                  </a:lnTo>
                  <a:lnTo>
                    <a:pt x="133" y="278"/>
                  </a:lnTo>
                  <a:lnTo>
                    <a:pt x="132" y="277"/>
                  </a:lnTo>
                  <a:lnTo>
                    <a:pt x="133" y="277"/>
                  </a:lnTo>
                  <a:lnTo>
                    <a:pt x="133" y="275"/>
                  </a:lnTo>
                  <a:lnTo>
                    <a:pt x="132" y="275"/>
                  </a:lnTo>
                  <a:lnTo>
                    <a:pt x="131" y="275"/>
                  </a:lnTo>
                  <a:lnTo>
                    <a:pt x="131" y="274"/>
                  </a:lnTo>
                  <a:lnTo>
                    <a:pt x="131" y="272"/>
                  </a:lnTo>
                  <a:lnTo>
                    <a:pt x="132" y="271"/>
                  </a:lnTo>
                  <a:lnTo>
                    <a:pt x="132" y="269"/>
                  </a:lnTo>
                  <a:lnTo>
                    <a:pt x="133" y="268"/>
                  </a:lnTo>
                  <a:lnTo>
                    <a:pt x="134" y="268"/>
                  </a:lnTo>
                  <a:lnTo>
                    <a:pt x="136" y="267"/>
                  </a:lnTo>
                  <a:lnTo>
                    <a:pt x="136" y="266"/>
                  </a:lnTo>
                  <a:lnTo>
                    <a:pt x="137" y="266"/>
                  </a:lnTo>
                  <a:lnTo>
                    <a:pt x="137" y="265"/>
                  </a:lnTo>
                  <a:lnTo>
                    <a:pt x="137" y="264"/>
                  </a:lnTo>
                  <a:lnTo>
                    <a:pt x="136" y="264"/>
                  </a:lnTo>
                  <a:lnTo>
                    <a:pt x="136" y="264"/>
                  </a:lnTo>
                  <a:lnTo>
                    <a:pt x="134" y="264"/>
                  </a:lnTo>
                  <a:lnTo>
                    <a:pt x="133" y="261"/>
                  </a:lnTo>
                  <a:lnTo>
                    <a:pt x="132" y="260"/>
                  </a:lnTo>
                  <a:lnTo>
                    <a:pt x="131" y="259"/>
                  </a:lnTo>
                  <a:lnTo>
                    <a:pt x="130" y="259"/>
                  </a:lnTo>
                  <a:lnTo>
                    <a:pt x="128" y="259"/>
                  </a:lnTo>
                  <a:lnTo>
                    <a:pt x="127" y="259"/>
                  </a:lnTo>
                  <a:lnTo>
                    <a:pt x="126" y="256"/>
                  </a:lnTo>
                  <a:lnTo>
                    <a:pt x="125" y="256"/>
                  </a:lnTo>
                  <a:lnTo>
                    <a:pt x="124" y="256"/>
                  </a:lnTo>
                  <a:lnTo>
                    <a:pt x="123" y="256"/>
                  </a:lnTo>
                  <a:lnTo>
                    <a:pt x="121" y="256"/>
                  </a:lnTo>
                  <a:lnTo>
                    <a:pt x="121" y="258"/>
                  </a:lnTo>
                  <a:lnTo>
                    <a:pt x="123" y="259"/>
                  </a:lnTo>
                  <a:lnTo>
                    <a:pt x="121" y="260"/>
                  </a:lnTo>
                  <a:lnTo>
                    <a:pt x="120" y="260"/>
                  </a:lnTo>
                  <a:lnTo>
                    <a:pt x="120" y="261"/>
                  </a:lnTo>
                  <a:lnTo>
                    <a:pt x="119" y="261"/>
                  </a:lnTo>
                  <a:lnTo>
                    <a:pt x="120" y="262"/>
                  </a:lnTo>
                  <a:lnTo>
                    <a:pt x="120" y="264"/>
                  </a:lnTo>
                  <a:lnTo>
                    <a:pt x="121" y="264"/>
                  </a:lnTo>
                  <a:lnTo>
                    <a:pt x="121" y="264"/>
                  </a:lnTo>
                  <a:lnTo>
                    <a:pt x="120" y="264"/>
                  </a:lnTo>
                  <a:lnTo>
                    <a:pt x="119" y="264"/>
                  </a:lnTo>
                  <a:lnTo>
                    <a:pt x="119" y="264"/>
                  </a:lnTo>
                  <a:lnTo>
                    <a:pt x="118" y="264"/>
                  </a:lnTo>
                  <a:lnTo>
                    <a:pt x="118" y="262"/>
                  </a:lnTo>
                  <a:lnTo>
                    <a:pt x="117" y="262"/>
                  </a:lnTo>
                  <a:lnTo>
                    <a:pt x="117" y="264"/>
                  </a:lnTo>
                  <a:lnTo>
                    <a:pt x="115" y="264"/>
                  </a:lnTo>
                  <a:lnTo>
                    <a:pt x="115" y="262"/>
                  </a:lnTo>
                  <a:lnTo>
                    <a:pt x="114" y="261"/>
                  </a:lnTo>
                  <a:lnTo>
                    <a:pt x="115" y="261"/>
                  </a:lnTo>
                  <a:lnTo>
                    <a:pt x="117" y="261"/>
                  </a:lnTo>
                  <a:lnTo>
                    <a:pt x="117" y="260"/>
                  </a:lnTo>
                  <a:lnTo>
                    <a:pt x="115" y="260"/>
                  </a:lnTo>
                  <a:lnTo>
                    <a:pt x="115" y="259"/>
                  </a:lnTo>
                  <a:lnTo>
                    <a:pt x="115" y="258"/>
                  </a:lnTo>
                  <a:lnTo>
                    <a:pt x="114" y="258"/>
                  </a:lnTo>
                  <a:lnTo>
                    <a:pt x="114" y="259"/>
                  </a:lnTo>
                  <a:lnTo>
                    <a:pt x="113" y="260"/>
                  </a:lnTo>
                  <a:lnTo>
                    <a:pt x="113" y="261"/>
                  </a:lnTo>
                  <a:lnTo>
                    <a:pt x="113" y="262"/>
                  </a:lnTo>
                  <a:lnTo>
                    <a:pt x="113" y="264"/>
                  </a:lnTo>
                  <a:lnTo>
                    <a:pt x="112" y="264"/>
                  </a:lnTo>
                  <a:lnTo>
                    <a:pt x="112" y="262"/>
                  </a:lnTo>
                  <a:lnTo>
                    <a:pt x="111" y="262"/>
                  </a:lnTo>
                  <a:lnTo>
                    <a:pt x="111" y="262"/>
                  </a:lnTo>
                  <a:lnTo>
                    <a:pt x="111" y="264"/>
                  </a:lnTo>
                  <a:lnTo>
                    <a:pt x="110" y="264"/>
                  </a:lnTo>
                  <a:lnTo>
                    <a:pt x="110" y="262"/>
                  </a:lnTo>
                  <a:lnTo>
                    <a:pt x="110" y="264"/>
                  </a:lnTo>
                  <a:lnTo>
                    <a:pt x="110" y="262"/>
                  </a:lnTo>
                  <a:lnTo>
                    <a:pt x="111" y="262"/>
                  </a:lnTo>
                  <a:lnTo>
                    <a:pt x="111" y="261"/>
                  </a:lnTo>
                  <a:lnTo>
                    <a:pt x="110" y="261"/>
                  </a:lnTo>
                  <a:lnTo>
                    <a:pt x="110" y="260"/>
                  </a:lnTo>
                  <a:lnTo>
                    <a:pt x="110" y="259"/>
                  </a:lnTo>
                  <a:lnTo>
                    <a:pt x="110" y="258"/>
                  </a:lnTo>
                  <a:lnTo>
                    <a:pt x="108" y="258"/>
                  </a:lnTo>
                  <a:lnTo>
                    <a:pt x="107" y="258"/>
                  </a:lnTo>
                  <a:lnTo>
                    <a:pt x="106" y="258"/>
                  </a:lnTo>
                  <a:lnTo>
                    <a:pt x="104" y="259"/>
                  </a:lnTo>
                  <a:lnTo>
                    <a:pt x="104" y="260"/>
                  </a:lnTo>
                  <a:lnTo>
                    <a:pt x="102" y="260"/>
                  </a:lnTo>
                  <a:lnTo>
                    <a:pt x="102" y="261"/>
                  </a:lnTo>
                  <a:lnTo>
                    <a:pt x="104" y="261"/>
                  </a:lnTo>
                  <a:lnTo>
                    <a:pt x="104" y="262"/>
                  </a:lnTo>
                  <a:lnTo>
                    <a:pt x="102" y="262"/>
                  </a:lnTo>
                  <a:lnTo>
                    <a:pt x="101" y="264"/>
                  </a:lnTo>
                  <a:lnTo>
                    <a:pt x="101" y="264"/>
                  </a:lnTo>
                  <a:lnTo>
                    <a:pt x="101" y="265"/>
                  </a:lnTo>
                  <a:lnTo>
                    <a:pt x="100" y="265"/>
                  </a:lnTo>
                  <a:lnTo>
                    <a:pt x="100" y="266"/>
                  </a:lnTo>
                  <a:lnTo>
                    <a:pt x="99" y="266"/>
                  </a:lnTo>
                  <a:lnTo>
                    <a:pt x="99" y="268"/>
                  </a:lnTo>
                  <a:lnTo>
                    <a:pt x="99" y="269"/>
                  </a:lnTo>
                  <a:lnTo>
                    <a:pt x="98" y="271"/>
                  </a:lnTo>
                  <a:lnTo>
                    <a:pt x="98" y="272"/>
                  </a:lnTo>
                  <a:lnTo>
                    <a:pt x="98" y="273"/>
                  </a:lnTo>
                  <a:lnTo>
                    <a:pt x="97" y="273"/>
                  </a:lnTo>
                  <a:lnTo>
                    <a:pt x="95" y="273"/>
                  </a:lnTo>
                  <a:lnTo>
                    <a:pt x="93" y="272"/>
                  </a:lnTo>
                  <a:lnTo>
                    <a:pt x="92" y="271"/>
                  </a:lnTo>
                  <a:lnTo>
                    <a:pt x="92" y="268"/>
                  </a:lnTo>
                  <a:lnTo>
                    <a:pt x="93" y="267"/>
                  </a:lnTo>
                  <a:lnTo>
                    <a:pt x="94" y="266"/>
                  </a:lnTo>
                  <a:lnTo>
                    <a:pt x="95" y="266"/>
                  </a:lnTo>
                  <a:lnTo>
                    <a:pt x="95" y="265"/>
                  </a:lnTo>
                  <a:lnTo>
                    <a:pt x="95" y="264"/>
                  </a:lnTo>
                  <a:lnTo>
                    <a:pt x="95" y="264"/>
                  </a:lnTo>
                  <a:lnTo>
                    <a:pt x="95" y="262"/>
                  </a:lnTo>
                  <a:lnTo>
                    <a:pt x="97" y="262"/>
                  </a:lnTo>
                  <a:lnTo>
                    <a:pt x="97" y="261"/>
                  </a:lnTo>
                  <a:lnTo>
                    <a:pt x="97" y="260"/>
                  </a:lnTo>
                  <a:lnTo>
                    <a:pt x="97" y="259"/>
                  </a:lnTo>
                  <a:lnTo>
                    <a:pt x="97" y="258"/>
                  </a:lnTo>
                  <a:lnTo>
                    <a:pt x="97" y="256"/>
                  </a:lnTo>
                  <a:lnTo>
                    <a:pt x="99" y="254"/>
                  </a:lnTo>
                  <a:lnTo>
                    <a:pt x="99" y="253"/>
                  </a:lnTo>
                  <a:lnTo>
                    <a:pt x="100" y="253"/>
                  </a:lnTo>
                  <a:lnTo>
                    <a:pt x="101" y="252"/>
                  </a:lnTo>
                  <a:lnTo>
                    <a:pt x="102" y="252"/>
                  </a:lnTo>
                  <a:lnTo>
                    <a:pt x="104" y="252"/>
                  </a:lnTo>
                  <a:lnTo>
                    <a:pt x="105" y="252"/>
                  </a:lnTo>
                  <a:lnTo>
                    <a:pt x="106" y="251"/>
                  </a:lnTo>
                  <a:lnTo>
                    <a:pt x="107" y="251"/>
                  </a:lnTo>
                  <a:lnTo>
                    <a:pt x="107" y="249"/>
                  </a:lnTo>
                  <a:lnTo>
                    <a:pt x="107" y="251"/>
                  </a:lnTo>
                  <a:lnTo>
                    <a:pt x="108" y="251"/>
                  </a:lnTo>
                  <a:lnTo>
                    <a:pt x="110" y="251"/>
                  </a:lnTo>
                  <a:lnTo>
                    <a:pt x="111" y="251"/>
                  </a:lnTo>
                  <a:lnTo>
                    <a:pt x="111" y="251"/>
                  </a:lnTo>
                  <a:lnTo>
                    <a:pt x="112" y="249"/>
                  </a:lnTo>
                  <a:lnTo>
                    <a:pt x="113" y="249"/>
                  </a:lnTo>
                  <a:lnTo>
                    <a:pt x="113" y="248"/>
                  </a:lnTo>
                  <a:lnTo>
                    <a:pt x="112" y="248"/>
                  </a:lnTo>
                  <a:lnTo>
                    <a:pt x="112" y="247"/>
                  </a:lnTo>
                  <a:lnTo>
                    <a:pt x="112" y="246"/>
                  </a:lnTo>
                  <a:lnTo>
                    <a:pt x="112" y="245"/>
                  </a:lnTo>
                  <a:lnTo>
                    <a:pt x="113" y="245"/>
                  </a:lnTo>
                  <a:lnTo>
                    <a:pt x="113" y="243"/>
                  </a:lnTo>
                  <a:lnTo>
                    <a:pt x="114" y="242"/>
                  </a:lnTo>
                  <a:lnTo>
                    <a:pt x="115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1"/>
                  </a:lnTo>
                  <a:lnTo>
                    <a:pt x="120" y="240"/>
                  </a:lnTo>
                  <a:lnTo>
                    <a:pt x="120" y="241"/>
                  </a:lnTo>
                  <a:lnTo>
                    <a:pt x="120" y="240"/>
                  </a:lnTo>
                  <a:lnTo>
                    <a:pt x="121" y="240"/>
                  </a:lnTo>
                  <a:lnTo>
                    <a:pt x="120" y="239"/>
                  </a:lnTo>
                  <a:lnTo>
                    <a:pt x="121" y="239"/>
                  </a:lnTo>
                  <a:lnTo>
                    <a:pt x="123" y="239"/>
                  </a:lnTo>
                  <a:lnTo>
                    <a:pt x="123" y="240"/>
                  </a:lnTo>
                  <a:lnTo>
                    <a:pt x="123" y="241"/>
                  </a:lnTo>
                  <a:lnTo>
                    <a:pt x="124" y="241"/>
                  </a:lnTo>
                  <a:lnTo>
                    <a:pt x="124" y="240"/>
                  </a:lnTo>
                  <a:lnTo>
                    <a:pt x="125" y="240"/>
                  </a:lnTo>
                  <a:lnTo>
                    <a:pt x="124" y="240"/>
                  </a:lnTo>
                  <a:lnTo>
                    <a:pt x="125" y="240"/>
                  </a:lnTo>
                  <a:lnTo>
                    <a:pt x="126" y="240"/>
                  </a:lnTo>
                  <a:lnTo>
                    <a:pt x="126" y="241"/>
                  </a:lnTo>
                  <a:lnTo>
                    <a:pt x="127" y="241"/>
                  </a:lnTo>
                  <a:lnTo>
                    <a:pt x="127" y="242"/>
                  </a:lnTo>
                  <a:lnTo>
                    <a:pt x="128" y="243"/>
                  </a:lnTo>
                  <a:lnTo>
                    <a:pt x="130" y="245"/>
                  </a:lnTo>
                  <a:lnTo>
                    <a:pt x="130" y="246"/>
                  </a:lnTo>
                  <a:lnTo>
                    <a:pt x="130" y="248"/>
                  </a:lnTo>
                  <a:lnTo>
                    <a:pt x="130" y="249"/>
                  </a:lnTo>
                  <a:lnTo>
                    <a:pt x="127" y="252"/>
                  </a:lnTo>
                  <a:lnTo>
                    <a:pt x="126" y="252"/>
                  </a:lnTo>
                  <a:lnTo>
                    <a:pt x="126" y="253"/>
                  </a:lnTo>
                  <a:lnTo>
                    <a:pt x="125" y="254"/>
                  </a:lnTo>
                  <a:lnTo>
                    <a:pt x="126" y="254"/>
                  </a:lnTo>
                  <a:lnTo>
                    <a:pt x="126" y="253"/>
                  </a:lnTo>
                  <a:lnTo>
                    <a:pt x="127" y="253"/>
                  </a:lnTo>
                  <a:lnTo>
                    <a:pt x="130" y="251"/>
                  </a:lnTo>
                  <a:lnTo>
                    <a:pt x="131" y="251"/>
                  </a:lnTo>
                  <a:lnTo>
                    <a:pt x="131" y="249"/>
                  </a:lnTo>
                  <a:lnTo>
                    <a:pt x="132" y="249"/>
                  </a:lnTo>
                  <a:lnTo>
                    <a:pt x="134" y="249"/>
                  </a:lnTo>
                  <a:lnTo>
                    <a:pt x="136" y="249"/>
                  </a:lnTo>
                  <a:lnTo>
                    <a:pt x="137" y="248"/>
                  </a:lnTo>
                  <a:lnTo>
                    <a:pt x="137" y="247"/>
                  </a:lnTo>
                  <a:lnTo>
                    <a:pt x="137" y="246"/>
                  </a:lnTo>
                  <a:lnTo>
                    <a:pt x="138" y="246"/>
                  </a:lnTo>
                  <a:lnTo>
                    <a:pt x="138" y="245"/>
                  </a:lnTo>
                  <a:lnTo>
                    <a:pt x="138" y="243"/>
                  </a:lnTo>
                  <a:lnTo>
                    <a:pt x="138" y="242"/>
                  </a:lnTo>
                  <a:lnTo>
                    <a:pt x="139" y="242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0" y="241"/>
                  </a:lnTo>
                  <a:lnTo>
                    <a:pt x="141" y="242"/>
                  </a:lnTo>
                  <a:lnTo>
                    <a:pt x="143" y="242"/>
                  </a:lnTo>
                  <a:lnTo>
                    <a:pt x="144" y="242"/>
                  </a:lnTo>
                  <a:lnTo>
                    <a:pt x="144" y="243"/>
                  </a:lnTo>
                  <a:lnTo>
                    <a:pt x="143" y="243"/>
                  </a:lnTo>
                  <a:lnTo>
                    <a:pt x="143" y="245"/>
                  </a:lnTo>
                  <a:lnTo>
                    <a:pt x="144" y="243"/>
                  </a:lnTo>
                  <a:lnTo>
                    <a:pt x="145" y="243"/>
                  </a:lnTo>
                  <a:lnTo>
                    <a:pt x="145" y="242"/>
                  </a:lnTo>
                  <a:lnTo>
                    <a:pt x="146" y="241"/>
                  </a:lnTo>
                  <a:lnTo>
                    <a:pt x="145" y="240"/>
                  </a:lnTo>
                  <a:lnTo>
                    <a:pt x="145" y="239"/>
                  </a:lnTo>
                  <a:lnTo>
                    <a:pt x="146" y="239"/>
                  </a:lnTo>
                  <a:lnTo>
                    <a:pt x="146" y="238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6" y="235"/>
                  </a:lnTo>
                  <a:lnTo>
                    <a:pt x="146" y="234"/>
                  </a:lnTo>
                  <a:lnTo>
                    <a:pt x="147" y="234"/>
                  </a:lnTo>
                  <a:lnTo>
                    <a:pt x="149" y="234"/>
                  </a:lnTo>
                  <a:lnTo>
                    <a:pt x="149" y="235"/>
                  </a:lnTo>
                  <a:lnTo>
                    <a:pt x="151" y="235"/>
                  </a:lnTo>
                  <a:lnTo>
                    <a:pt x="152" y="235"/>
                  </a:lnTo>
                  <a:lnTo>
                    <a:pt x="152" y="236"/>
                  </a:lnTo>
                  <a:lnTo>
                    <a:pt x="153" y="236"/>
                  </a:lnTo>
                  <a:lnTo>
                    <a:pt x="153" y="235"/>
                  </a:lnTo>
                  <a:lnTo>
                    <a:pt x="155" y="235"/>
                  </a:lnTo>
                  <a:lnTo>
                    <a:pt x="153" y="235"/>
                  </a:lnTo>
                  <a:lnTo>
                    <a:pt x="153" y="234"/>
                  </a:lnTo>
                  <a:lnTo>
                    <a:pt x="153" y="233"/>
                  </a:lnTo>
                  <a:lnTo>
                    <a:pt x="155" y="233"/>
                  </a:lnTo>
                  <a:lnTo>
                    <a:pt x="156" y="234"/>
                  </a:lnTo>
                  <a:lnTo>
                    <a:pt x="158" y="235"/>
                  </a:lnTo>
                  <a:lnTo>
                    <a:pt x="159" y="235"/>
                  </a:lnTo>
                  <a:lnTo>
                    <a:pt x="160" y="234"/>
                  </a:lnTo>
                  <a:lnTo>
                    <a:pt x="160" y="233"/>
                  </a:lnTo>
                  <a:lnTo>
                    <a:pt x="160" y="230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59" y="227"/>
                  </a:lnTo>
                  <a:lnTo>
                    <a:pt x="159" y="226"/>
                  </a:lnTo>
                  <a:lnTo>
                    <a:pt x="159" y="225"/>
                  </a:lnTo>
                  <a:lnTo>
                    <a:pt x="158" y="223"/>
                  </a:lnTo>
                  <a:lnTo>
                    <a:pt x="158" y="221"/>
                  </a:lnTo>
                  <a:lnTo>
                    <a:pt x="158" y="220"/>
                  </a:lnTo>
                  <a:lnTo>
                    <a:pt x="159" y="219"/>
                  </a:lnTo>
                  <a:lnTo>
                    <a:pt x="160" y="219"/>
                  </a:lnTo>
                  <a:lnTo>
                    <a:pt x="160" y="220"/>
                  </a:lnTo>
                  <a:lnTo>
                    <a:pt x="162" y="220"/>
                  </a:lnTo>
                  <a:lnTo>
                    <a:pt x="162" y="221"/>
                  </a:lnTo>
                  <a:lnTo>
                    <a:pt x="162" y="222"/>
                  </a:lnTo>
                  <a:lnTo>
                    <a:pt x="163" y="222"/>
                  </a:lnTo>
                  <a:close/>
                  <a:moveTo>
                    <a:pt x="171" y="217"/>
                  </a:moveTo>
                  <a:lnTo>
                    <a:pt x="171" y="219"/>
                  </a:lnTo>
                  <a:lnTo>
                    <a:pt x="172" y="219"/>
                  </a:lnTo>
                  <a:lnTo>
                    <a:pt x="171" y="219"/>
                  </a:lnTo>
                  <a:lnTo>
                    <a:pt x="171" y="220"/>
                  </a:lnTo>
                  <a:lnTo>
                    <a:pt x="170" y="220"/>
                  </a:lnTo>
                  <a:lnTo>
                    <a:pt x="170" y="219"/>
                  </a:lnTo>
                  <a:lnTo>
                    <a:pt x="169" y="219"/>
                  </a:lnTo>
                  <a:lnTo>
                    <a:pt x="170" y="220"/>
                  </a:lnTo>
                  <a:lnTo>
                    <a:pt x="169" y="220"/>
                  </a:lnTo>
                  <a:lnTo>
                    <a:pt x="169" y="219"/>
                  </a:lnTo>
                  <a:lnTo>
                    <a:pt x="169" y="217"/>
                  </a:lnTo>
                  <a:lnTo>
                    <a:pt x="168" y="217"/>
                  </a:lnTo>
                  <a:lnTo>
                    <a:pt x="169" y="217"/>
                  </a:lnTo>
                  <a:lnTo>
                    <a:pt x="168" y="217"/>
                  </a:lnTo>
                  <a:lnTo>
                    <a:pt x="169" y="216"/>
                  </a:lnTo>
                  <a:lnTo>
                    <a:pt x="170" y="215"/>
                  </a:lnTo>
                  <a:lnTo>
                    <a:pt x="170" y="214"/>
                  </a:lnTo>
                  <a:lnTo>
                    <a:pt x="171" y="215"/>
                  </a:lnTo>
                  <a:lnTo>
                    <a:pt x="171" y="216"/>
                  </a:lnTo>
                  <a:lnTo>
                    <a:pt x="171" y="217"/>
                  </a:lnTo>
                  <a:close/>
                  <a:moveTo>
                    <a:pt x="143" y="212"/>
                  </a:moveTo>
                  <a:lnTo>
                    <a:pt x="143" y="213"/>
                  </a:lnTo>
                  <a:lnTo>
                    <a:pt x="141" y="213"/>
                  </a:lnTo>
                  <a:lnTo>
                    <a:pt x="141" y="214"/>
                  </a:lnTo>
                  <a:lnTo>
                    <a:pt x="141" y="213"/>
                  </a:lnTo>
                  <a:lnTo>
                    <a:pt x="140" y="213"/>
                  </a:lnTo>
                  <a:lnTo>
                    <a:pt x="141" y="213"/>
                  </a:lnTo>
                  <a:lnTo>
                    <a:pt x="141" y="212"/>
                  </a:lnTo>
                  <a:lnTo>
                    <a:pt x="143" y="212"/>
                  </a:lnTo>
                  <a:close/>
                  <a:moveTo>
                    <a:pt x="139" y="212"/>
                  </a:moveTo>
                  <a:lnTo>
                    <a:pt x="139" y="213"/>
                  </a:lnTo>
                  <a:lnTo>
                    <a:pt x="139" y="212"/>
                  </a:lnTo>
                  <a:lnTo>
                    <a:pt x="139" y="213"/>
                  </a:lnTo>
                  <a:lnTo>
                    <a:pt x="140" y="214"/>
                  </a:lnTo>
                  <a:lnTo>
                    <a:pt x="141" y="214"/>
                  </a:lnTo>
                  <a:lnTo>
                    <a:pt x="143" y="214"/>
                  </a:lnTo>
                  <a:lnTo>
                    <a:pt x="141" y="215"/>
                  </a:lnTo>
                  <a:lnTo>
                    <a:pt x="143" y="215"/>
                  </a:lnTo>
                  <a:lnTo>
                    <a:pt x="141" y="215"/>
                  </a:lnTo>
                  <a:lnTo>
                    <a:pt x="141" y="216"/>
                  </a:lnTo>
                  <a:lnTo>
                    <a:pt x="143" y="217"/>
                  </a:lnTo>
                  <a:lnTo>
                    <a:pt x="141" y="217"/>
                  </a:lnTo>
                  <a:lnTo>
                    <a:pt x="143" y="219"/>
                  </a:lnTo>
                  <a:lnTo>
                    <a:pt x="143" y="220"/>
                  </a:lnTo>
                  <a:lnTo>
                    <a:pt x="141" y="220"/>
                  </a:lnTo>
                  <a:lnTo>
                    <a:pt x="140" y="220"/>
                  </a:lnTo>
                  <a:lnTo>
                    <a:pt x="139" y="220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8" y="222"/>
                  </a:lnTo>
                  <a:lnTo>
                    <a:pt x="137" y="222"/>
                  </a:lnTo>
                  <a:lnTo>
                    <a:pt x="133" y="222"/>
                  </a:lnTo>
                  <a:lnTo>
                    <a:pt x="131" y="222"/>
                  </a:lnTo>
                  <a:lnTo>
                    <a:pt x="130" y="222"/>
                  </a:lnTo>
                  <a:lnTo>
                    <a:pt x="130" y="221"/>
                  </a:lnTo>
                  <a:lnTo>
                    <a:pt x="130" y="220"/>
                  </a:lnTo>
                  <a:lnTo>
                    <a:pt x="128" y="220"/>
                  </a:lnTo>
                  <a:lnTo>
                    <a:pt x="128" y="219"/>
                  </a:lnTo>
                  <a:lnTo>
                    <a:pt x="128" y="217"/>
                  </a:lnTo>
                  <a:lnTo>
                    <a:pt x="130" y="217"/>
                  </a:lnTo>
                  <a:lnTo>
                    <a:pt x="130" y="216"/>
                  </a:lnTo>
                  <a:lnTo>
                    <a:pt x="131" y="216"/>
                  </a:lnTo>
                  <a:lnTo>
                    <a:pt x="132" y="215"/>
                  </a:lnTo>
                  <a:lnTo>
                    <a:pt x="133" y="215"/>
                  </a:lnTo>
                  <a:lnTo>
                    <a:pt x="133" y="214"/>
                  </a:lnTo>
                  <a:lnTo>
                    <a:pt x="134" y="214"/>
                  </a:lnTo>
                  <a:lnTo>
                    <a:pt x="134" y="213"/>
                  </a:lnTo>
                  <a:lnTo>
                    <a:pt x="136" y="213"/>
                  </a:lnTo>
                  <a:lnTo>
                    <a:pt x="136" y="212"/>
                  </a:lnTo>
                  <a:lnTo>
                    <a:pt x="137" y="212"/>
                  </a:lnTo>
                  <a:lnTo>
                    <a:pt x="138" y="212"/>
                  </a:lnTo>
                  <a:lnTo>
                    <a:pt x="139" y="212"/>
                  </a:lnTo>
                  <a:close/>
                  <a:moveTo>
                    <a:pt x="156" y="216"/>
                  </a:moveTo>
                  <a:lnTo>
                    <a:pt x="155" y="215"/>
                  </a:lnTo>
                  <a:lnTo>
                    <a:pt x="155" y="214"/>
                  </a:lnTo>
                  <a:lnTo>
                    <a:pt x="153" y="214"/>
                  </a:lnTo>
                  <a:lnTo>
                    <a:pt x="153" y="213"/>
                  </a:lnTo>
                  <a:lnTo>
                    <a:pt x="152" y="213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5" y="213"/>
                  </a:lnTo>
                  <a:lnTo>
                    <a:pt x="156" y="214"/>
                  </a:lnTo>
                  <a:lnTo>
                    <a:pt x="156" y="215"/>
                  </a:lnTo>
                  <a:lnTo>
                    <a:pt x="156" y="216"/>
                  </a:lnTo>
                  <a:close/>
                  <a:moveTo>
                    <a:pt x="133" y="208"/>
                  </a:moveTo>
                  <a:lnTo>
                    <a:pt x="132" y="209"/>
                  </a:lnTo>
                  <a:lnTo>
                    <a:pt x="131" y="209"/>
                  </a:lnTo>
                  <a:lnTo>
                    <a:pt x="131" y="210"/>
                  </a:lnTo>
                  <a:lnTo>
                    <a:pt x="131" y="209"/>
                  </a:lnTo>
                  <a:lnTo>
                    <a:pt x="132" y="208"/>
                  </a:lnTo>
                  <a:lnTo>
                    <a:pt x="132" y="209"/>
                  </a:lnTo>
                  <a:lnTo>
                    <a:pt x="132" y="208"/>
                  </a:lnTo>
                  <a:lnTo>
                    <a:pt x="133" y="208"/>
                  </a:lnTo>
                  <a:close/>
                  <a:moveTo>
                    <a:pt x="164" y="207"/>
                  </a:moveTo>
                  <a:lnTo>
                    <a:pt x="164" y="208"/>
                  </a:lnTo>
                  <a:lnTo>
                    <a:pt x="163" y="209"/>
                  </a:lnTo>
                  <a:lnTo>
                    <a:pt x="163" y="210"/>
                  </a:lnTo>
                  <a:lnTo>
                    <a:pt x="163" y="212"/>
                  </a:lnTo>
                  <a:lnTo>
                    <a:pt x="164" y="212"/>
                  </a:lnTo>
                  <a:lnTo>
                    <a:pt x="163" y="212"/>
                  </a:lnTo>
                  <a:lnTo>
                    <a:pt x="163" y="213"/>
                  </a:lnTo>
                  <a:lnTo>
                    <a:pt x="164" y="213"/>
                  </a:lnTo>
                  <a:lnTo>
                    <a:pt x="164" y="214"/>
                  </a:lnTo>
                  <a:lnTo>
                    <a:pt x="164" y="215"/>
                  </a:lnTo>
                  <a:lnTo>
                    <a:pt x="164" y="216"/>
                  </a:lnTo>
                  <a:lnTo>
                    <a:pt x="164" y="217"/>
                  </a:lnTo>
                  <a:lnTo>
                    <a:pt x="163" y="217"/>
                  </a:lnTo>
                  <a:lnTo>
                    <a:pt x="163" y="216"/>
                  </a:lnTo>
                  <a:lnTo>
                    <a:pt x="163" y="215"/>
                  </a:lnTo>
                  <a:lnTo>
                    <a:pt x="162" y="215"/>
                  </a:lnTo>
                  <a:lnTo>
                    <a:pt x="163" y="215"/>
                  </a:lnTo>
                  <a:lnTo>
                    <a:pt x="162" y="215"/>
                  </a:lnTo>
                  <a:lnTo>
                    <a:pt x="162" y="214"/>
                  </a:lnTo>
                  <a:lnTo>
                    <a:pt x="162" y="213"/>
                  </a:lnTo>
                  <a:lnTo>
                    <a:pt x="160" y="213"/>
                  </a:lnTo>
                  <a:lnTo>
                    <a:pt x="160" y="214"/>
                  </a:lnTo>
                  <a:lnTo>
                    <a:pt x="160" y="213"/>
                  </a:lnTo>
                  <a:lnTo>
                    <a:pt x="159" y="213"/>
                  </a:lnTo>
                  <a:lnTo>
                    <a:pt x="159" y="212"/>
                  </a:lnTo>
                  <a:lnTo>
                    <a:pt x="160" y="212"/>
                  </a:lnTo>
                  <a:lnTo>
                    <a:pt x="160" y="210"/>
                  </a:lnTo>
                  <a:lnTo>
                    <a:pt x="160" y="209"/>
                  </a:lnTo>
                  <a:lnTo>
                    <a:pt x="160" y="208"/>
                  </a:lnTo>
                  <a:lnTo>
                    <a:pt x="162" y="208"/>
                  </a:lnTo>
                  <a:lnTo>
                    <a:pt x="160" y="208"/>
                  </a:lnTo>
                  <a:lnTo>
                    <a:pt x="162" y="207"/>
                  </a:lnTo>
                  <a:lnTo>
                    <a:pt x="162" y="208"/>
                  </a:lnTo>
                  <a:lnTo>
                    <a:pt x="162" y="207"/>
                  </a:lnTo>
                  <a:lnTo>
                    <a:pt x="163" y="207"/>
                  </a:lnTo>
                  <a:lnTo>
                    <a:pt x="164" y="207"/>
                  </a:lnTo>
                  <a:close/>
                  <a:moveTo>
                    <a:pt x="56" y="204"/>
                  </a:moveTo>
                  <a:lnTo>
                    <a:pt x="56" y="206"/>
                  </a:lnTo>
                  <a:lnTo>
                    <a:pt x="55" y="206"/>
                  </a:lnTo>
                  <a:lnTo>
                    <a:pt x="55" y="204"/>
                  </a:lnTo>
                  <a:lnTo>
                    <a:pt x="55" y="206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54" y="207"/>
                  </a:lnTo>
                  <a:lnTo>
                    <a:pt x="54" y="206"/>
                  </a:lnTo>
                  <a:lnTo>
                    <a:pt x="53" y="206"/>
                  </a:lnTo>
                  <a:lnTo>
                    <a:pt x="54" y="204"/>
                  </a:lnTo>
                  <a:lnTo>
                    <a:pt x="54" y="203"/>
                  </a:lnTo>
                  <a:lnTo>
                    <a:pt x="55" y="203"/>
                  </a:lnTo>
                  <a:lnTo>
                    <a:pt x="55" y="203"/>
                  </a:lnTo>
                  <a:lnTo>
                    <a:pt x="55" y="204"/>
                  </a:lnTo>
                  <a:lnTo>
                    <a:pt x="56" y="204"/>
                  </a:lnTo>
                  <a:close/>
                  <a:moveTo>
                    <a:pt x="139" y="203"/>
                  </a:move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39" y="203"/>
                  </a:lnTo>
                  <a:close/>
                  <a:moveTo>
                    <a:pt x="140" y="203"/>
                  </a:moveTo>
                  <a:lnTo>
                    <a:pt x="139" y="203"/>
                  </a:lnTo>
                  <a:lnTo>
                    <a:pt x="139" y="202"/>
                  </a:lnTo>
                  <a:lnTo>
                    <a:pt x="140" y="202"/>
                  </a:lnTo>
                  <a:lnTo>
                    <a:pt x="140" y="203"/>
                  </a:lnTo>
                  <a:close/>
                  <a:moveTo>
                    <a:pt x="108" y="204"/>
                  </a:moveTo>
                  <a:lnTo>
                    <a:pt x="107" y="206"/>
                  </a:lnTo>
                  <a:lnTo>
                    <a:pt x="107" y="207"/>
                  </a:lnTo>
                  <a:lnTo>
                    <a:pt x="106" y="207"/>
                  </a:lnTo>
                  <a:lnTo>
                    <a:pt x="105" y="207"/>
                  </a:lnTo>
                  <a:lnTo>
                    <a:pt x="105" y="207"/>
                  </a:lnTo>
                  <a:lnTo>
                    <a:pt x="105" y="207"/>
                  </a:lnTo>
                  <a:lnTo>
                    <a:pt x="104" y="207"/>
                  </a:lnTo>
                  <a:lnTo>
                    <a:pt x="104" y="206"/>
                  </a:lnTo>
                  <a:lnTo>
                    <a:pt x="105" y="206"/>
                  </a:lnTo>
                  <a:lnTo>
                    <a:pt x="105" y="204"/>
                  </a:lnTo>
                  <a:lnTo>
                    <a:pt x="105" y="203"/>
                  </a:lnTo>
                  <a:lnTo>
                    <a:pt x="106" y="202"/>
                  </a:lnTo>
                  <a:lnTo>
                    <a:pt x="107" y="201"/>
                  </a:lnTo>
                  <a:lnTo>
                    <a:pt x="108" y="201"/>
                  </a:lnTo>
                  <a:lnTo>
                    <a:pt x="108" y="202"/>
                  </a:lnTo>
                  <a:lnTo>
                    <a:pt x="108" y="203"/>
                  </a:lnTo>
                  <a:lnTo>
                    <a:pt x="108" y="204"/>
                  </a:lnTo>
                  <a:close/>
                  <a:moveTo>
                    <a:pt x="165" y="201"/>
                  </a:moveTo>
                  <a:lnTo>
                    <a:pt x="166" y="201"/>
                  </a:lnTo>
                  <a:lnTo>
                    <a:pt x="166" y="202"/>
                  </a:lnTo>
                  <a:lnTo>
                    <a:pt x="165" y="202"/>
                  </a:lnTo>
                  <a:lnTo>
                    <a:pt x="164" y="202"/>
                  </a:lnTo>
                  <a:lnTo>
                    <a:pt x="164" y="201"/>
                  </a:lnTo>
                  <a:lnTo>
                    <a:pt x="163" y="201"/>
                  </a:lnTo>
                  <a:lnTo>
                    <a:pt x="164" y="200"/>
                  </a:lnTo>
                  <a:lnTo>
                    <a:pt x="165" y="201"/>
                  </a:lnTo>
                  <a:close/>
                  <a:moveTo>
                    <a:pt x="78" y="200"/>
                  </a:moveTo>
                  <a:lnTo>
                    <a:pt x="76" y="200"/>
                  </a:lnTo>
                  <a:lnTo>
                    <a:pt x="76" y="199"/>
                  </a:lnTo>
                  <a:lnTo>
                    <a:pt x="78" y="199"/>
                  </a:lnTo>
                  <a:lnTo>
                    <a:pt x="78" y="197"/>
                  </a:lnTo>
                  <a:lnTo>
                    <a:pt x="78" y="199"/>
                  </a:lnTo>
                  <a:lnTo>
                    <a:pt x="78" y="200"/>
                  </a:lnTo>
                  <a:close/>
                  <a:moveTo>
                    <a:pt x="118" y="196"/>
                  </a:move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3" y="197"/>
                  </a:lnTo>
                  <a:lnTo>
                    <a:pt x="123" y="199"/>
                  </a:lnTo>
                  <a:lnTo>
                    <a:pt x="124" y="200"/>
                  </a:lnTo>
                  <a:lnTo>
                    <a:pt x="124" y="201"/>
                  </a:lnTo>
                  <a:lnTo>
                    <a:pt x="123" y="202"/>
                  </a:lnTo>
                  <a:lnTo>
                    <a:pt x="121" y="206"/>
                  </a:lnTo>
                  <a:lnTo>
                    <a:pt x="120" y="207"/>
                  </a:lnTo>
                  <a:lnTo>
                    <a:pt x="120" y="207"/>
                  </a:lnTo>
                  <a:lnTo>
                    <a:pt x="119" y="207"/>
                  </a:lnTo>
                  <a:lnTo>
                    <a:pt x="119" y="208"/>
                  </a:lnTo>
                  <a:lnTo>
                    <a:pt x="119" y="209"/>
                  </a:lnTo>
                  <a:lnTo>
                    <a:pt x="119" y="210"/>
                  </a:lnTo>
                  <a:lnTo>
                    <a:pt x="118" y="212"/>
                  </a:lnTo>
                  <a:lnTo>
                    <a:pt x="118" y="213"/>
                  </a:lnTo>
                  <a:lnTo>
                    <a:pt x="117" y="214"/>
                  </a:lnTo>
                  <a:lnTo>
                    <a:pt x="117" y="215"/>
                  </a:lnTo>
                  <a:lnTo>
                    <a:pt x="117" y="216"/>
                  </a:lnTo>
                  <a:lnTo>
                    <a:pt x="115" y="216"/>
                  </a:lnTo>
                  <a:lnTo>
                    <a:pt x="115" y="217"/>
                  </a:lnTo>
                  <a:lnTo>
                    <a:pt x="115" y="221"/>
                  </a:lnTo>
                  <a:lnTo>
                    <a:pt x="115" y="222"/>
                  </a:lnTo>
                  <a:lnTo>
                    <a:pt x="115" y="223"/>
                  </a:lnTo>
                  <a:lnTo>
                    <a:pt x="117" y="225"/>
                  </a:lnTo>
                  <a:lnTo>
                    <a:pt x="117" y="226"/>
                  </a:lnTo>
                  <a:lnTo>
                    <a:pt x="118" y="226"/>
                  </a:lnTo>
                  <a:lnTo>
                    <a:pt x="118" y="227"/>
                  </a:lnTo>
                  <a:lnTo>
                    <a:pt x="119" y="228"/>
                  </a:lnTo>
                  <a:lnTo>
                    <a:pt x="119" y="229"/>
                  </a:lnTo>
                  <a:lnTo>
                    <a:pt x="118" y="230"/>
                  </a:lnTo>
                  <a:lnTo>
                    <a:pt x="117" y="232"/>
                  </a:lnTo>
                  <a:lnTo>
                    <a:pt x="117" y="233"/>
                  </a:lnTo>
                  <a:lnTo>
                    <a:pt x="115" y="233"/>
                  </a:lnTo>
                  <a:lnTo>
                    <a:pt x="114" y="233"/>
                  </a:lnTo>
                  <a:lnTo>
                    <a:pt x="114" y="234"/>
                  </a:lnTo>
                  <a:lnTo>
                    <a:pt x="113" y="234"/>
                  </a:lnTo>
                  <a:lnTo>
                    <a:pt x="112" y="234"/>
                  </a:lnTo>
                  <a:lnTo>
                    <a:pt x="112" y="233"/>
                  </a:lnTo>
                  <a:lnTo>
                    <a:pt x="111" y="232"/>
                  </a:lnTo>
                  <a:lnTo>
                    <a:pt x="111" y="230"/>
                  </a:lnTo>
                  <a:lnTo>
                    <a:pt x="111" y="229"/>
                  </a:lnTo>
                  <a:lnTo>
                    <a:pt x="111" y="228"/>
                  </a:lnTo>
                  <a:lnTo>
                    <a:pt x="111" y="228"/>
                  </a:lnTo>
                  <a:lnTo>
                    <a:pt x="111" y="227"/>
                  </a:lnTo>
                  <a:lnTo>
                    <a:pt x="110" y="227"/>
                  </a:lnTo>
                  <a:lnTo>
                    <a:pt x="108" y="227"/>
                  </a:lnTo>
                  <a:lnTo>
                    <a:pt x="107" y="227"/>
                  </a:lnTo>
                  <a:lnTo>
                    <a:pt x="107" y="226"/>
                  </a:lnTo>
                  <a:lnTo>
                    <a:pt x="106" y="226"/>
                  </a:lnTo>
                  <a:lnTo>
                    <a:pt x="105" y="225"/>
                  </a:lnTo>
                  <a:lnTo>
                    <a:pt x="105" y="223"/>
                  </a:lnTo>
                  <a:lnTo>
                    <a:pt x="104" y="223"/>
                  </a:lnTo>
                  <a:lnTo>
                    <a:pt x="104" y="222"/>
                  </a:lnTo>
                  <a:lnTo>
                    <a:pt x="104" y="221"/>
                  </a:lnTo>
                  <a:lnTo>
                    <a:pt x="102" y="221"/>
                  </a:lnTo>
                  <a:lnTo>
                    <a:pt x="102" y="220"/>
                  </a:lnTo>
                  <a:lnTo>
                    <a:pt x="102" y="221"/>
                  </a:lnTo>
                  <a:lnTo>
                    <a:pt x="102" y="220"/>
                  </a:lnTo>
                  <a:lnTo>
                    <a:pt x="102" y="219"/>
                  </a:lnTo>
                  <a:lnTo>
                    <a:pt x="102" y="217"/>
                  </a:lnTo>
                  <a:lnTo>
                    <a:pt x="102" y="216"/>
                  </a:lnTo>
                  <a:lnTo>
                    <a:pt x="104" y="215"/>
                  </a:lnTo>
                  <a:lnTo>
                    <a:pt x="105" y="215"/>
                  </a:lnTo>
                  <a:lnTo>
                    <a:pt x="106" y="215"/>
                  </a:lnTo>
                  <a:lnTo>
                    <a:pt x="107" y="215"/>
                  </a:lnTo>
                  <a:lnTo>
                    <a:pt x="108" y="215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3"/>
                  </a:lnTo>
                  <a:lnTo>
                    <a:pt x="111" y="212"/>
                  </a:lnTo>
                  <a:lnTo>
                    <a:pt x="111" y="210"/>
                  </a:lnTo>
                  <a:lnTo>
                    <a:pt x="111" y="208"/>
                  </a:lnTo>
                  <a:lnTo>
                    <a:pt x="111" y="207"/>
                  </a:lnTo>
                  <a:lnTo>
                    <a:pt x="111" y="207"/>
                  </a:lnTo>
                  <a:lnTo>
                    <a:pt x="110" y="206"/>
                  </a:lnTo>
                  <a:lnTo>
                    <a:pt x="111" y="206"/>
                  </a:lnTo>
                  <a:lnTo>
                    <a:pt x="111" y="204"/>
                  </a:lnTo>
                  <a:lnTo>
                    <a:pt x="111" y="204"/>
                  </a:lnTo>
                  <a:lnTo>
                    <a:pt x="111" y="203"/>
                  </a:lnTo>
                  <a:lnTo>
                    <a:pt x="112" y="202"/>
                  </a:lnTo>
                  <a:lnTo>
                    <a:pt x="112" y="201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3" y="197"/>
                  </a:lnTo>
                  <a:lnTo>
                    <a:pt x="114" y="197"/>
                  </a:lnTo>
                  <a:lnTo>
                    <a:pt x="115" y="196"/>
                  </a:lnTo>
                  <a:lnTo>
                    <a:pt x="117" y="196"/>
                  </a:lnTo>
                  <a:lnTo>
                    <a:pt x="118" y="196"/>
                  </a:lnTo>
                  <a:close/>
                  <a:moveTo>
                    <a:pt x="50" y="196"/>
                  </a:moveTo>
                  <a:lnTo>
                    <a:pt x="50" y="195"/>
                  </a:lnTo>
                  <a:lnTo>
                    <a:pt x="49" y="195"/>
                  </a:lnTo>
                  <a:lnTo>
                    <a:pt x="49" y="194"/>
                  </a:lnTo>
                  <a:lnTo>
                    <a:pt x="50" y="195"/>
                  </a:lnTo>
                  <a:lnTo>
                    <a:pt x="50" y="196"/>
                  </a:lnTo>
                  <a:close/>
                  <a:moveTo>
                    <a:pt x="50" y="193"/>
                  </a:moveTo>
                  <a:lnTo>
                    <a:pt x="49" y="194"/>
                  </a:lnTo>
                  <a:lnTo>
                    <a:pt x="49" y="193"/>
                  </a:lnTo>
                  <a:lnTo>
                    <a:pt x="50" y="193"/>
                  </a:lnTo>
                  <a:close/>
                  <a:moveTo>
                    <a:pt x="132" y="195"/>
                  </a:moveTo>
                  <a:lnTo>
                    <a:pt x="133" y="195"/>
                  </a:lnTo>
                  <a:lnTo>
                    <a:pt x="133" y="196"/>
                  </a:lnTo>
                  <a:lnTo>
                    <a:pt x="133" y="197"/>
                  </a:lnTo>
                  <a:lnTo>
                    <a:pt x="133" y="199"/>
                  </a:lnTo>
                  <a:lnTo>
                    <a:pt x="133" y="200"/>
                  </a:lnTo>
                  <a:lnTo>
                    <a:pt x="132" y="201"/>
                  </a:lnTo>
                  <a:lnTo>
                    <a:pt x="132" y="202"/>
                  </a:lnTo>
                  <a:lnTo>
                    <a:pt x="133" y="203"/>
                  </a:lnTo>
                  <a:lnTo>
                    <a:pt x="133" y="204"/>
                  </a:lnTo>
                  <a:lnTo>
                    <a:pt x="132" y="204"/>
                  </a:lnTo>
                  <a:lnTo>
                    <a:pt x="133" y="204"/>
                  </a:lnTo>
                  <a:lnTo>
                    <a:pt x="133" y="207"/>
                  </a:lnTo>
                  <a:lnTo>
                    <a:pt x="132" y="207"/>
                  </a:lnTo>
                  <a:lnTo>
                    <a:pt x="132" y="207"/>
                  </a:lnTo>
                  <a:lnTo>
                    <a:pt x="132" y="208"/>
                  </a:lnTo>
                  <a:lnTo>
                    <a:pt x="132" y="207"/>
                  </a:lnTo>
                  <a:lnTo>
                    <a:pt x="131" y="208"/>
                  </a:lnTo>
                  <a:lnTo>
                    <a:pt x="130" y="209"/>
                  </a:lnTo>
                  <a:lnTo>
                    <a:pt x="130" y="210"/>
                  </a:lnTo>
                  <a:lnTo>
                    <a:pt x="128" y="210"/>
                  </a:lnTo>
                  <a:lnTo>
                    <a:pt x="127" y="210"/>
                  </a:lnTo>
                  <a:lnTo>
                    <a:pt x="126" y="212"/>
                  </a:lnTo>
                  <a:lnTo>
                    <a:pt x="126" y="213"/>
                  </a:lnTo>
                  <a:lnTo>
                    <a:pt x="125" y="213"/>
                  </a:lnTo>
                  <a:lnTo>
                    <a:pt x="125" y="214"/>
                  </a:lnTo>
                  <a:lnTo>
                    <a:pt x="125" y="215"/>
                  </a:lnTo>
                  <a:lnTo>
                    <a:pt x="125" y="216"/>
                  </a:lnTo>
                  <a:lnTo>
                    <a:pt x="125" y="217"/>
                  </a:lnTo>
                  <a:lnTo>
                    <a:pt x="124" y="217"/>
                  </a:lnTo>
                  <a:lnTo>
                    <a:pt x="123" y="221"/>
                  </a:lnTo>
                  <a:lnTo>
                    <a:pt x="123" y="222"/>
                  </a:lnTo>
                  <a:lnTo>
                    <a:pt x="121" y="223"/>
                  </a:lnTo>
                  <a:lnTo>
                    <a:pt x="121" y="225"/>
                  </a:lnTo>
                  <a:lnTo>
                    <a:pt x="120" y="225"/>
                  </a:lnTo>
                  <a:lnTo>
                    <a:pt x="120" y="226"/>
                  </a:lnTo>
                  <a:lnTo>
                    <a:pt x="119" y="226"/>
                  </a:lnTo>
                  <a:lnTo>
                    <a:pt x="119" y="227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19"/>
                  </a:lnTo>
                  <a:lnTo>
                    <a:pt x="120" y="217"/>
                  </a:lnTo>
                  <a:lnTo>
                    <a:pt x="120" y="216"/>
                  </a:lnTo>
                  <a:lnTo>
                    <a:pt x="120" y="215"/>
                  </a:lnTo>
                  <a:lnTo>
                    <a:pt x="120" y="214"/>
                  </a:lnTo>
                  <a:lnTo>
                    <a:pt x="121" y="214"/>
                  </a:lnTo>
                  <a:lnTo>
                    <a:pt x="121" y="213"/>
                  </a:lnTo>
                  <a:lnTo>
                    <a:pt x="123" y="213"/>
                  </a:lnTo>
                  <a:lnTo>
                    <a:pt x="123" y="212"/>
                  </a:lnTo>
                  <a:lnTo>
                    <a:pt x="124" y="209"/>
                  </a:lnTo>
                  <a:lnTo>
                    <a:pt x="124" y="208"/>
                  </a:lnTo>
                  <a:lnTo>
                    <a:pt x="125" y="208"/>
                  </a:lnTo>
                  <a:lnTo>
                    <a:pt x="126" y="207"/>
                  </a:lnTo>
                  <a:lnTo>
                    <a:pt x="126" y="206"/>
                  </a:lnTo>
                  <a:lnTo>
                    <a:pt x="126" y="204"/>
                  </a:lnTo>
                  <a:lnTo>
                    <a:pt x="127" y="204"/>
                  </a:lnTo>
                  <a:lnTo>
                    <a:pt x="127" y="203"/>
                  </a:lnTo>
                  <a:lnTo>
                    <a:pt x="127" y="202"/>
                  </a:lnTo>
                  <a:lnTo>
                    <a:pt x="128" y="202"/>
                  </a:lnTo>
                  <a:lnTo>
                    <a:pt x="128" y="201"/>
                  </a:lnTo>
                  <a:lnTo>
                    <a:pt x="131" y="197"/>
                  </a:lnTo>
                  <a:lnTo>
                    <a:pt x="131" y="196"/>
                  </a:lnTo>
                  <a:lnTo>
                    <a:pt x="131" y="195"/>
                  </a:lnTo>
                  <a:lnTo>
                    <a:pt x="131" y="194"/>
                  </a:lnTo>
                  <a:lnTo>
                    <a:pt x="131" y="195"/>
                  </a:lnTo>
                  <a:lnTo>
                    <a:pt x="131" y="194"/>
                  </a:lnTo>
                  <a:lnTo>
                    <a:pt x="131" y="193"/>
                  </a:lnTo>
                  <a:lnTo>
                    <a:pt x="132" y="191"/>
                  </a:lnTo>
                  <a:lnTo>
                    <a:pt x="133" y="190"/>
                  </a:lnTo>
                  <a:lnTo>
                    <a:pt x="133" y="191"/>
                  </a:lnTo>
                  <a:lnTo>
                    <a:pt x="133" y="193"/>
                  </a:lnTo>
                  <a:lnTo>
                    <a:pt x="133" y="194"/>
                  </a:lnTo>
                  <a:lnTo>
                    <a:pt x="132" y="194"/>
                  </a:lnTo>
                  <a:lnTo>
                    <a:pt x="132" y="195"/>
                  </a:lnTo>
                  <a:close/>
                  <a:moveTo>
                    <a:pt x="127" y="194"/>
                  </a:moveTo>
                  <a:lnTo>
                    <a:pt x="127" y="193"/>
                  </a:lnTo>
                  <a:lnTo>
                    <a:pt x="126" y="191"/>
                  </a:lnTo>
                  <a:lnTo>
                    <a:pt x="127" y="190"/>
                  </a:lnTo>
                  <a:lnTo>
                    <a:pt x="127" y="193"/>
                  </a:lnTo>
                  <a:lnTo>
                    <a:pt x="128" y="193"/>
                  </a:lnTo>
                  <a:lnTo>
                    <a:pt x="128" y="194"/>
                  </a:lnTo>
                  <a:lnTo>
                    <a:pt x="127" y="194"/>
                  </a:lnTo>
                  <a:close/>
                  <a:moveTo>
                    <a:pt x="48" y="189"/>
                  </a:moveTo>
                  <a:lnTo>
                    <a:pt x="49" y="190"/>
                  </a:lnTo>
                  <a:lnTo>
                    <a:pt x="49" y="189"/>
                  </a:lnTo>
                  <a:lnTo>
                    <a:pt x="49" y="190"/>
                  </a:lnTo>
                  <a:lnTo>
                    <a:pt x="49" y="191"/>
                  </a:lnTo>
                  <a:lnTo>
                    <a:pt x="49" y="193"/>
                  </a:lnTo>
                  <a:lnTo>
                    <a:pt x="48" y="194"/>
                  </a:lnTo>
                  <a:lnTo>
                    <a:pt x="49" y="195"/>
                  </a:lnTo>
                  <a:lnTo>
                    <a:pt x="49" y="196"/>
                  </a:lnTo>
                  <a:lnTo>
                    <a:pt x="48" y="196"/>
                  </a:lnTo>
                  <a:lnTo>
                    <a:pt x="48" y="197"/>
                  </a:lnTo>
                  <a:lnTo>
                    <a:pt x="48" y="199"/>
                  </a:lnTo>
                  <a:lnTo>
                    <a:pt x="48" y="200"/>
                  </a:lnTo>
                  <a:lnTo>
                    <a:pt x="49" y="200"/>
                  </a:lnTo>
                  <a:lnTo>
                    <a:pt x="50" y="200"/>
                  </a:lnTo>
                  <a:lnTo>
                    <a:pt x="49" y="201"/>
                  </a:lnTo>
                  <a:lnTo>
                    <a:pt x="50" y="201"/>
                  </a:lnTo>
                  <a:lnTo>
                    <a:pt x="50" y="202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2"/>
                  </a:lnTo>
                  <a:lnTo>
                    <a:pt x="52" y="203"/>
                  </a:lnTo>
                  <a:lnTo>
                    <a:pt x="50" y="203"/>
                  </a:lnTo>
                  <a:lnTo>
                    <a:pt x="52" y="204"/>
                  </a:lnTo>
                  <a:lnTo>
                    <a:pt x="52" y="206"/>
                  </a:lnTo>
                  <a:lnTo>
                    <a:pt x="53" y="206"/>
                  </a:lnTo>
                  <a:lnTo>
                    <a:pt x="52" y="206"/>
                  </a:lnTo>
                  <a:lnTo>
                    <a:pt x="52" y="207"/>
                  </a:lnTo>
                  <a:lnTo>
                    <a:pt x="50" y="207"/>
                  </a:lnTo>
                  <a:lnTo>
                    <a:pt x="49" y="207"/>
                  </a:lnTo>
                  <a:lnTo>
                    <a:pt x="49" y="208"/>
                  </a:lnTo>
                  <a:lnTo>
                    <a:pt x="48" y="208"/>
                  </a:lnTo>
                  <a:lnTo>
                    <a:pt x="48" y="207"/>
                  </a:lnTo>
                  <a:lnTo>
                    <a:pt x="47" y="207"/>
                  </a:lnTo>
                  <a:lnTo>
                    <a:pt x="47" y="208"/>
                  </a:lnTo>
                  <a:lnTo>
                    <a:pt x="46" y="208"/>
                  </a:lnTo>
                  <a:lnTo>
                    <a:pt x="43" y="209"/>
                  </a:lnTo>
                  <a:lnTo>
                    <a:pt x="43" y="210"/>
                  </a:lnTo>
                  <a:lnTo>
                    <a:pt x="43" y="212"/>
                  </a:lnTo>
                  <a:lnTo>
                    <a:pt x="42" y="213"/>
                  </a:lnTo>
                  <a:lnTo>
                    <a:pt x="42" y="214"/>
                  </a:lnTo>
                  <a:lnTo>
                    <a:pt x="41" y="214"/>
                  </a:lnTo>
                  <a:lnTo>
                    <a:pt x="40" y="214"/>
                  </a:lnTo>
                  <a:lnTo>
                    <a:pt x="40" y="215"/>
                  </a:lnTo>
                  <a:lnTo>
                    <a:pt x="39" y="215"/>
                  </a:lnTo>
                  <a:lnTo>
                    <a:pt x="37" y="215"/>
                  </a:lnTo>
                  <a:lnTo>
                    <a:pt x="36" y="215"/>
                  </a:lnTo>
                  <a:lnTo>
                    <a:pt x="35" y="215"/>
                  </a:lnTo>
                  <a:lnTo>
                    <a:pt x="35" y="216"/>
                  </a:lnTo>
                  <a:lnTo>
                    <a:pt x="34" y="216"/>
                  </a:lnTo>
                  <a:lnTo>
                    <a:pt x="34" y="217"/>
                  </a:lnTo>
                  <a:lnTo>
                    <a:pt x="34" y="219"/>
                  </a:lnTo>
                  <a:lnTo>
                    <a:pt x="34" y="220"/>
                  </a:lnTo>
                  <a:lnTo>
                    <a:pt x="33" y="220"/>
                  </a:lnTo>
                  <a:lnTo>
                    <a:pt x="33" y="219"/>
                  </a:lnTo>
                  <a:lnTo>
                    <a:pt x="33" y="220"/>
                  </a:lnTo>
                  <a:lnTo>
                    <a:pt x="33" y="221"/>
                  </a:lnTo>
                  <a:lnTo>
                    <a:pt x="34" y="221"/>
                  </a:lnTo>
                  <a:lnTo>
                    <a:pt x="33" y="221"/>
                  </a:lnTo>
                  <a:lnTo>
                    <a:pt x="33" y="222"/>
                  </a:lnTo>
                  <a:lnTo>
                    <a:pt x="33" y="223"/>
                  </a:lnTo>
                  <a:lnTo>
                    <a:pt x="32" y="223"/>
                  </a:lnTo>
                  <a:lnTo>
                    <a:pt x="30" y="226"/>
                  </a:lnTo>
                  <a:lnTo>
                    <a:pt x="29" y="227"/>
                  </a:lnTo>
                  <a:lnTo>
                    <a:pt x="28" y="228"/>
                  </a:lnTo>
                  <a:lnTo>
                    <a:pt x="28" y="229"/>
                  </a:lnTo>
                  <a:lnTo>
                    <a:pt x="27" y="229"/>
                  </a:lnTo>
                  <a:lnTo>
                    <a:pt x="27" y="230"/>
                  </a:lnTo>
                  <a:lnTo>
                    <a:pt x="27" y="230"/>
                  </a:lnTo>
                  <a:lnTo>
                    <a:pt x="26" y="230"/>
                  </a:lnTo>
                  <a:lnTo>
                    <a:pt x="26" y="232"/>
                  </a:lnTo>
                  <a:lnTo>
                    <a:pt x="24" y="232"/>
                  </a:lnTo>
                  <a:lnTo>
                    <a:pt x="23" y="232"/>
                  </a:lnTo>
                  <a:lnTo>
                    <a:pt x="22" y="232"/>
                  </a:lnTo>
                  <a:lnTo>
                    <a:pt x="22" y="233"/>
                  </a:lnTo>
                  <a:lnTo>
                    <a:pt x="22" y="234"/>
                  </a:lnTo>
                  <a:lnTo>
                    <a:pt x="21" y="235"/>
                  </a:lnTo>
                  <a:lnTo>
                    <a:pt x="21" y="235"/>
                  </a:lnTo>
                  <a:lnTo>
                    <a:pt x="20" y="235"/>
                  </a:lnTo>
                  <a:lnTo>
                    <a:pt x="19" y="236"/>
                  </a:lnTo>
                  <a:lnTo>
                    <a:pt x="17" y="238"/>
                  </a:lnTo>
                  <a:lnTo>
                    <a:pt x="16" y="239"/>
                  </a:lnTo>
                  <a:lnTo>
                    <a:pt x="15" y="240"/>
                  </a:lnTo>
                  <a:lnTo>
                    <a:pt x="14" y="240"/>
                  </a:lnTo>
                  <a:lnTo>
                    <a:pt x="13" y="240"/>
                  </a:lnTo>
                  <a:lnTo>
                    <a:pt x="11" y="240"/>
                  </a:lnTo>
                  <a:lnTo>
                    <a:pt x="11" y="241"/>
                  </a:lnTo>
                  <a:lnTo>
                    <a:pt x="10" y="242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8" y="243"/>
                  </a:lnTo>
                  <a:lnTo>
                    <a:pt x="7" y="243"/>
                  </a:lnTo>
                  <a:lnTo>
                    <a:pt x="7" y="245"/>
                  </a:lnTo>
                  <a:lnTo>
                    <a:pt x="6" y="245"/>
                  </a:lnTo>
                  <a:lnTo>
                    <a:pt x="6" y="246"/>
                  </a:lnTo>
                  <a:lnTo>
                    <a:pt x="4" y="246"/>
                  </a:lnTo>
                  <a:lnTo>
                    <a:pt x="4" y="245"/>
                  </a:lnTo>
                  <a:lnTo>
                    <a:pt x="6" y="245"/>
                  </a:lnTo>
                  <a:lnTo>
                    <a:pt x="4" y="243"/>
                  </a:lnTo>
                  <a:lnTo>
                    <a:pt x="6" y="243"/>
                  </a:lnTo>
                  <a:lnTo>
                    <a:pt x="4" y="243"/>
                  </a:lnTo>
                  <a:lnTo>
                    <a:pt x="6" y="243"/>
                  </a:lnTo>
                  <a:lnTo>
                    <a:pt x="6" y="242"/>
                  </a:lnTo>
                  <a:lnTo>
                    <a:pt x="6" y="241"/>
                  </a:lnTo>
                  <a:lnTo>
                    <a:pt x="7" y="241"/>
                  </a:lnTo>
                  <a:lnTo>
                    <a:pt x="7" y="240"/>
                  </a:lnTo>
                  <a:lnTo>
                    <a:pt x="8" y="239"/>
                  </a:lnTo>
                  <a:lnTo>
                    <a:pt x="7" y="239"/>
                  </a:lnTo>
                  <a:lnTo>
                    <a:pt x="8" y="239"/>
                  </a:lnTo>
                  <a:lnTo>
                    <a:pt x="9" y="238"/>
                  </a:lnTo>
                  <a:lnTo>
                    <a:pt x="10" y="235"/>
                  </a:lnTo>
                  <a:lnTo>
                    <a:pt x="11" y="235"/>
                  </a:lnTo>
                  <a:lnTo>
                    <a:pt x="13" y="235"/>
                  </a:lnTo>
                  <a:lnTo>
                    <a:pt x="13" y="234"/>
                  </a:lnTo>
                  <a:lnTo>
                    <a:pt x="14" y="233"/>
                  </a:lnTo>
                  <a:lnTo>
                    <a:pt x="15" y="233"/>
                  </a:lnTo>
                  <a:lnTo>
                    <a:pt x="16" y="232"/>
                  </a:lnTo>
                  <a:lnTo>
                    <a:pt x="17" y="230"/>
                  </a:lnTo>
                  <a:lnTo>
                    <a:pt x="17" y="229"/>
                  </a:lnTo>
                  <a:lnTo>
                    <a:pt x="19" y="229"/>
                  </a:lnTo>
                  <a:lnTo>
                    <a:pt x="20" y="229"/>
                  </a:lnTo>
                  <a:lnTo>
                    <a:pt x="21" y="229"/>
                  </a:lnTo>
                  <a:lnTo>
                    <a:pt x="22" y="228"/>
                  </a:lnTo>
                  <a:lnTo>
                    <a:pt x="23" y="228"/>
                  </a:lnTo>
                  <a:lnTo>
                    <a:pt x="22" y="227"/>
                  </a:lnTo>
                  <a:lnTo>
                    <a:pt x="23" y="227"/>
                  </a:lnTo>
                  <a:lnTo>
                    <a:pt x="23" y="226"/>
                  </a:lnTo>
                  <a:lnTo>
                    <a:pt x="24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8" y="221"/>
                  </a:lnTo>
                  <a:lnTo>
                    <a:pt x="28" y="220"/>
                  </a:lnTo>
                  <a:lnTo>
                    <a:pt x="29" y="219"/>
                  </a:lnTo>
                  <a:lnTo>
                    <a:pt x="30" y="217"/>
                  </a:lnTo>
                  <a:lnTo>
                    <a:pt x="30" y="216"/>
                  </a:lnTo>
                  <a:lnTo>
                    <a:pt x="32" y="215"/>
                  </a:lnTo>
                  <a:lnTo>
                    <a:pt x="33" y="214"/>
                  </a:lnTo>
                  <a:lnTo>
                    <a:pt x="34" y="213"/>
                  </a:lnTo>
                  <a:lnTo>
                    <a:pt x="34" y="214"/>
                  </a:lnTo>
                  <a:lnTo>
                    <a:pt x="35" y="214"/>
                  </a:lnTo>
                  <a:lnTo>
                    <a:pt x="35" y="213"/>
                  </a:lnTo>
                  <a:lnTo>
                    <a:pt x="35" y="212"/>
                  </a:lnTo>
                  <a:lnTo>
                    <a:pt x="35" y="210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09"/>
                  </a:lnTo>
                  <a:lnTo>
                    <a:pt x="39" y="209"/>
                  </a:lnTo>
                  <a:lnTo>
                    <a:pt x="39" y="208"/>
                  </a:lnTo>
                  <a:lnTo>
                    <a:pt x="37" y="208"/>
                  </a:lnTo>
                  <a:lnTo>
                    <a:pt x="39" y="207"/>
                  </a:lnTo>
                  <a:lnTo>
                    <a:pt x="40" y="207"/>
                  </a:lnTo>
                  <a:lnTo>
                    <a:pt x="40" y="207"/>
                  </a:lnTo>
                  <a:lnTo>
                    <a:pt x="41" y="207"/>
                  </a:lnTo>
                  <a:lnTo>
                    <a:pt x="41" y="207"/>
                  </a:lnTo>
                  <a:lnTo>
                    <a:pt x="42" y="207"/>
                  </a:lnTo>
                  <a:lnTo>
                    <a:pt x="42" y="207"/>
                  </a:lnTo>
                  <a:lnTo>
                    <a:pt x="43" y="207"/>
                  </a:lnTo>
                  <a:lnTo>
                    <a:pt x="43" y="206"/>
                  </a:lnTo>
                  <a:lnTo>
                    <a:pt x="43" y="204"/>
                  </a:lnTo>
                  <a:lnTo>
                    <a:pt x="43" y="206"/>
                  </a:lnTo>
                  <a:lnTo>
                    <a:pt x="45" y="204"/>
                  </a:lnTo>
                  <a:lnTo>
                    <a:pt x="45" y="202"/>
                  </a:lnTo>
                  <a:lnTo>
                    <a:pt x="45" y="201"/>
                  </a:lnTo>
                  <a:lnTo>
                    <a:pt x="43" y="201"/>
                  </a:lnTo>
                  <a:lnTo>
                    <a:pt x="43" y="200"/>
                  </a:lnTo>
                  <a:lnTo>
                    <a:pt x="42" y="199"/>
                  </a:lnTo>
                  <a:lnTo>
                    <a:pt x="43" y="199"/>
                  </a:lnTo>
                  <a:lnTo>
                    <a:pt x="42" y="197"/>
                  </a:lnTo>
                  <a:lnTo>
                    <a:pt x="43" y="197"/>
                  </a:lnTo>
                  <a:lnTo>
                    <a:pt x="42" y="197"/>
                  </a:lnTo>
                  <a:lnTo>
                    <a:pt x="43" y="197"/>
                  </a:lnTo>
                  <a:lnTo>
                    <a:pt x="45" y="197"/>
                  </a:lnTo>
                  <a:lnTo>
                    <a:pt x="43" y="197"/>
                  </a:lnTo>
                  <a:lnTo>
                    <a:pt x="45" y="199"/>
                  </a:lnTo>
                  <a:lnTo>
                    <a:pt x="43" y="199"/>
                  </a:lnTo>
                  <a:lnTo>
                    <a:pt x="45" y="199"/>
                  </a:lnTo>
                  <a:lnTo>
                    <a:pt x="45" y="200"/>
                  </a:lnTo>
                  <a:lnTo>
                    <a:pt x="46" y="200"/>
                  </a:lnTo>
                  <a:lnTo>
                    <a:pt x="46" y="201"/>
                  </a:lnTo>
                  <a:lnTo>
                    <a:pt x="47" y="201"/>
                  </a:lnTo>
                  <a:lnTo>
                    <a:pt x="47" y="202"/>
                  </a:lnTo>
                  <a:lnTo>
                    <a:pt x="47" y="201"/>
                  </a:lnTo>
                  <a:lnTo>
                    <a:pt x="47" y="200"/>
                  </a:lnTo>
                  <a:lnTo>
                    <a:pt x="47" y="199"/>
                  </a:lnTo>
                  <a:lnTo>
                    <a:pt x="46" y="199"/>
                  </a:lnTo>
                  <a:lnTo>
                    <a:pt x="45" y="199"/>
                  </a:lnTo>
                  <a:lnTo>
                    <a:pt x="46" y="197"/>
                  </a:lnTo>
                  <a:lnTo>
                    <a:pt x="45" y="197"/>
                  </a:lnTo>
                  <a:lnTo>
                    <a:pt x="45" y="196"/>
                  </a:lnTo>
                  <a:lnTo>
                    <a:pt x="46" y="196"/>
                  </a:lnTo>
                  <a:lnTo>
                    <a:pt x="45" y="195"/>
                  </a:lnTo>
                  <a:lnTo>
                    <a:pt x="45" y="194"/>
                  </a:lnTo>
                  <a:lnTo>
                    <a:pt x="45" y="195"/>
                  </a:lnTo>
                  <a:lnTo>
                    <a:pt x="46" y="195"/>
                  </a:lnTo>
                  <a:lnTo>
                    <a:pt x="47" y="195"/>
                  </a:lnTo>
                  <a:lnTo>
                    <a:pt x="47" y="194"/>
                  </a:lnTo>
                  <a:lnTo>
                    <a:pt x="46" y="193"/>
                  </a:lnTo>
                  <a:lnTo>
                    <a:pt x="47" y="193"/>
                  </a:lnTo>
                  <a:lnTo>
                    <a:pt x="47" y="191"/>
                  </a:lnTo>
                  <a:lnTo>
                    <a:pt x="47" y="190"/>
                  </a:lnTo>
                  <a:lnTo>
                    <a:pt x="47" y="189"/>
                  </a:lnTo>
                  <a:lnTo>
                    <a:pt x="48" y="189"/>
                  </a:lnTo>
                  <a:lnTo>
                    <a:pt x="48" y="188"/>
                  </a:lnTo>
                  <a:lnTo>
                    <a:pt x="48" y="189"/>
                  </a:lnTo>
                  <a:close/>
                  <a:moveTo>
                    <a:pt x="55" y="187"/>
                  </a:moveTo>
                  <a:lnTo>
                    <a:pt x="55" y="188"/>
                  </a:lnTo>
                  <a:lnTo>
                    <a:pt x="54" y="189"/>
                  </a:lnTo>
                  <a:lnTo>
                    <a:pt x="54" y="188"/>
                  </a:lnTo>
                  <a:lnTo>
                    <a:pt x="53" y="188"/>
                  </a:lnTo>
                  <a:lnTo>
                    <a:pt x="53" y="187"/>
                  </a:lnTo>
                  <a:lnTo>
                    <a:pt x="52" y="187"/>
                  </a:lnTo>
                  <a:lnTo>
                    <a:pt x="53" y="187"/>
                  </a:lnTo>
                  <a:lnTo>
                    <a:pt x="53" y="188"/>
                  </a:lnTo>
                  <a:lnTo>
                    <a:pt x="54" y="187"/>
                  </a:lnTo>
                  <a:lnTo>
                    <a:pt x="55" y="187"/>
                  </a:lnTo>
                  <a:lnTo>
                    <a:pt x="54" y="185"/>
                  </a:lnTo>
                  <a:lnTo>
                    <a:pt x="55" y="185"/>
                  </a:lnTo>
                  <a:lnTo>
                    <a:pt x="55" y="187"/>
                  </a:lnTo>
                  <a:close/>
                  <a:moveTo>
                    <a:pt x="139" y="188"/>
                  </a:moveTo>
                  <a:lnTo>
                    <a:pt x="140" y="189"/>
                  </a:lnTo>
                  <a:lnTo>
                    <a:pt x="140" y="188"/>
                  </a:lnTo>
                  <a:lnTo>
                    <a:pt x="141" y="188"/>
                  </a:lnTo>
                  <a:lnTo>
                    <a:pt x="141" y="189"/>
                  </a:lnTo>
                  <a:lnTo>
                    <a:pt x="143" y="190"/>
                  </a:lnTo>
                  <a:lnTo>
                    <a:pt x="144" y="190"/>
                  </a:lnTo>
                  <a:lnTo>
                    <a:pt x="145" y="190"/>
                  </a:lnTo>
                  <a:lnTo>
                    <a:pt x="145" y="189"/>
                  </a:lnTo>
                  <a:lnTo>
                    <a:pt x="146" y="189"/>
                  </a:lnTo>
                  <a:lnTo>
                    <a:pt x="147" y="188"/>
                  </a:lnTo>
                  <a:lnTo>
                    <a:pt x="149" y="188"/>
                  </a:lnTo>
                  <a:lnTo>
                    <a:pt x="150" y="188"/>
                  </a:lnTo>
                  <a:lnTo>
                    <a:pt x="150" y="189"/>
                  </a:lnTo>
                  <a:lnTo>
                    <a:pt x="150" y="190"/>
                  </a:lnTo>
                  <a:lnTo>
                    <a:pt x="150" y="191"/>
                  </a:lnTo>
                  <a:lnTo>
                    <a:pt x="151" y="191"/>
                  </a:lnTo>
                  <a:lnTo>
                    <a:pt x="151" y="193"/>
                  </a:lnTo>
                  <a:lnTo>
                    <a:pt x="151" y="194"/>
                  </a:lnTo>
                  <a:lnTo>
                    <a:pt x="151" y="196"/>
                  </a:lnTo>
                  <a:lnTo>
                    <a:pt x="151" y="197"/>
                  </a:lnTo>
                  <a:lnTo>
                    <a:pt x="151" y="200"/>
                  </a:lnTo>
                  <a:lnTo>
                    <a:pt x="150" y="200"/>
                  </a:lnTo>
                  <a:lnTo>
                    <a:pt x="151" y="201"/>
                  </a:lnTo>
                  <a:lnTo>
                    <a:pt x="152" y="202"/>
                  </a:lnTo>
                  <a:lnTo>
                    <a:pt x="152" y="203"/>
                  </a:lnTo>
                  <a:lnTo>
                    <a:pt x="153" y="203"/>
                  </a:lnTo>
                  <a:lnTo>
                    <a:pt x="153" y="204"/>
                  </a:lnTo>
                  <a:lnTo>
                    <a:pt x="155" y="204"/>
                  </a:lnTo>
                  <a:lnTo>
                    <a:pt x="153" y="206"/>
                  </a:lnTo>
                  <a:lnTo>
                    <a:pt x="155" y="206"/>
                  </a:lnTo>
                  <a:lnTo>
                    <a:pt x="155" y="207"/>
                  </a:lnTo>
                  <a:lnTo>
                    <a:pt x="155" y="207"/>
                  </a:lnTo>
                  <a:lnTo>
                    <a:pt x="156" y="207"/>
                  </a:lnTo>
                  <a:lnTo>
                    <a:pt x="156" y="208"/>
                  </a:lnTo>
                  <a:lnTo>
                    <a:pt x="156" y="209"/>
                  </a:lnTo>
                  <a:lnTo>
                    <a:pt x="155" y="209"/>
                  </a:lnTo>
                  <a:lnTo>
                    <a:pt x="153" y="209"/>
                  </a:lnTo>
                  <a:lnTo>
                    <a:pt x="153" y="210"/>
                  </a:lnTo>
                  <a:lnTo>
                    <a:pt x="153" y="212"/>
                  </a:lnTo>
                  <a:lnTo>
                    <a:pt x="152" y="210"/>
                  </a:lnTo>
                  <a:lnTo>
                    <a:pt x="151" y="209"/>
                  </a:lnTo>
                  <a:lnTo>
                    <a:pt x="151" y="208"/>
                  </a:lnTo>
                  <a:lnTo>
                    <a:pt x="151" y="207"/>
                  </a:lnTo>
                  <a:lnTo>
                    <a:pt x="150" y="207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1" y="212"/>
                  </a:lnTo>
                  <a:lnTo>
                    <a:pt x="151" y="213"/>
                  </a:lnTo>
                  <a:lnTo>
                    <a:pt x="151" y="214"/>
                  </a:lnTo>
                  <a:lnTo>
                    <a:pt x="150" y="214"/>
                  </a:lnTo>
                  <a:lnTo>
                    <a:pt x="150" y="213"/>
                  </a:lnTo>
                  <a:lnTo>
                    <a:pt x="149" y="213"/>
                  </a:lnTo>
                  <a:lnTo>
                    <a:pt x="147" y="212"/>
                  </a:lnTo>
                  <a:lnTo>
                    <a:pt x="146" y="212"/>
                  </a:lnTo>
                  <a:lnTo>
                    <a:pt x="145" y="212"/>
                  </a:lnTo>
                  <a:lnTo>
                    <a:pt x="146" y="210"/>
                  </a:lnTo>
                  <a:lnTo>
                    <a:pt x="146" y="209"/>
                  </a:lnTo>
                  <a:lnTo>
                    <a:pt x="146" y="208"/>
                  </a:lnTo>
                  <a:lnTo>
                    <a:pt x="146" y="207"/>
                  </a:lnTo>
                  <a:lnTo>
                    <a:pt x="145" y="207"/>
                  </a:lnTo>
                  <a:lnTo>
                    <a:pt x="145" y="207"/>
                  </a:lnTo>
                  <a:lnTo>
                    <a:pt x="145" y="206"/>
                  </a:lnTo>
                  <a:lnTo>
                    <a:pt x="146" y="206"/>
                  </a:lnTo>
                  <a:lnTo>
                    <a:pt x="146" y="204"/>
                  </a:lnTo>
                  <a:lnTo>
                    <a:pt x="146" y="203"/>
                  </a:lnTo>
                  <a:lnTo>
                    <a:pt x="146" y="202"/>
                  </a:lnTo>
                  <a:lnTo>
                    <a:pt x="146" y="200"/>
                  </a:lnTo>
                  <a:lnTo>
                    <a:pt x="145" y="199"/>
                  </a:lnTo>
                  <a:lnTo>
                    <a:pt x="144" y="197"/>
                  </a:lnTo>
                  <a:lnTo>
                    <a:pt x="144" y="196"/>
                  </a:lnTo>
                  <a:lnTo>
                    <a:pt x="143" y="196"/>
                  </a:lnTo>
                  <a:lnTo>
                    <a:pt x="141" y="196"/>
                  </a:lnTo>
                  <a:lnTo>
                    <a:pt x="141" y="197"/>
                  </a:lnTo>
                  <a:lnTo>
                    <a:pt x="141" y="199"/>
                  </a:lnTo>
                  <a:lnTo>
                    <a:pt x="140" y="199"/>
                  </a:lnTo>
                  <a:lnTo>
                    <a:pt x="139" y="199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39" y="197"/>
                  </a:lnTo>
                  <a:lnTo>
                    <a:pt x="139" y="196"/>
                  </a:lnTo>
                  <a:lnTo>
                    <a:pt x="139" y="195"/>
                  </a:lnTo>
                  <a:lnTo>
                    <a:pt x="139" y="194"/>
                  </a:lnTo>
                  <a:lnTo>
                    <a:pt x="139" y="194"/>
                  </a:lnTo>
                  <a:lnTo>
                    <a:pt x="139" y="191"/>
                  </a:lnTo>
                  <a:lnTo>
                    <a:pt x="139" y="190"/>
                  </a:lnTo>
                  <a:lnTo>
                    <a:pt x="139" y="190"/>
                  </a:lnTo>
                  <a:lnTo>
                    <a:pt x="139" y="189"/>
                  </a:lnTo>
                  <a:lnTo>
                    <a:pt x="138" y="188"/>
                  </a:lnTo>
                  <a:lnTo>
                    <a:pt x="139" y="188"/>
                  </a:lnTo>
                  <a:lnTo>
                    <a:pt x="138" y="188"/>
                  </a:lnTo>
                  <a:lnTo>
                    <a:pt x="138" y="187"/>
                  </a:lnTo>
                  <a:lnTo>
                    <a:pt x="138" y="185"/>
                  </a:lnTo>
                  <a:lnTo>
                    <a:pt x="139" y="185"/>
                  </a:lnTo>
                  <a:lnTo>
                    <a:pt x="139" y="187"/>
                  </a:lnTo>
                  <a:lnTo>
                    <a:pt x="139" y="188"/>
                  </a:lnTo>
                  <a:close/>
                  <a:moveTo>
                    <a:pt x="139" y="182"/>
                  </a:moveTo>
                  <a:lnTo>
                    <a:pt x="140" y="182"/>
                  </a:lnTo>
                  <a:lnTo>
                    <a:pt x="141" y="182"/>
                  </a:lnTo>
                  <a:lnTo>
                    <a:pt x="141" y="183"/>
                  </a:lnTo>
                  <a:lnTo>
                    <a:pt x="141" y="184"/>
                  </a:lnTo>
                  <a:lnTo>
                    <a:pt x="143" y="184"/>
                  </a:lnTo>
                  <a:lnTo>
                    <a:pt x="143" y="185"/>
                  </a:lnTo>
                  <a:lnTo>
                    <a:pt x="143" y="187"/>
                  </a:lnTo>
                  <a:lnTo>
                    <a:pt x="141" y="187"/>
                  </a:lnTo>
                  <a:lnTo>
                    <a:pt x="140" y="187"/>
                  </a:lnTo>
                  <a:lnTo>
                    <a:pt x="139" y="187"/>
                  </a:lnTo>
                  <a:lnTo>
                    <a:pt x="139" y="185"/>
                  </a:lnTo>
                  <a:lnTo>
                    <a:pt x="139" y="184"/>
                  </a:lnTo>
                  <a:lnTo>
                    <a:pt x="139" y="183"/>
                  </a:lnTo>
                  <a:lnTo>
                    <a:pt x="139" y="182"/>
                  </a:lnTo>
                  <a:close/>
                  <a:moveTo>
                    <a:pt x="147" y="184"/>
                  </a:moveTo>
                  <a:lnTo>
                    <a:pt x="147" y="185"/>
                  </a:lnTo>
                  <a:lnTo>
                    <a:pt x="146" y="185"/>
                  </a:lnTo>
                  <a:lnTo>
                    <a:pt x="146" y="184"/>
                  </a:lnTo>
                  <a:lnTo>
                    <a:pt x="146" y="183"/>
                  </a:lnTo>
                  <a:lnTo>
                    <a:pt x="145" y="183"/>
                  </a:lnTo>
                  <a:lnTo>
                    <a:pt x="145" y="182"/>
                  </a:lnTo>
                  <a:lnTo>
                    <a:pt x="146" y="182"/>
                  </a:lnTo>
                  <a:lnTo>
                    <a:pt x="146" y="183"/>
                  </a:lnTo>
                  <a:lnTo>
                    <a:pt x="146" y="184"/>
                  </a:lnTo>
                  <a:lnTo>
                    <a:pt x="147" y="184"/>
                  </a:lnTo>
                  <a:close/>
                  <a:moveTo>
                    <a:pt x="85" y="180"/>
                  </a:moveTo>
                  <a:lnTo>
                    <a:pt x="84" y="180"/>
                  </a:lnTo>
                  <a:lnTo>
                    <a:pt x="82" y="180"/>
                  </a:lnTo>
                  <a:lnTo>
                    <a:pt x="84" y="180"/>
                  </a:lnTo>
                  <a:lnTo>
                    <a:pt x="84" y="178"/>
                  </a:lnTo>
                  <a:lnTo>
                    <a:pt x="85" y="180"/>
                  </a:lnTo>
                  <a:close/>
                  <a:moveTo>
                    <a:pt x="100" y="181"/>
                  </a:moveTo>
                  <a:lnTo>
                    <a:pt x="100" y="182"/>
                  </a:lnTo>
                  <a:lnTo>
                    <a:pt x="101" y="182"/>
                  </a:lnTo>
                  <a:lnTo>
                    <a:pt x="102" y="183"/>
                  </a:lnTo>
                  <a:lnTo>
                    <a:pt x="104" y="183"/>
                  </a:lnTo>
                  <a:lnTo>
                    <a:pt x="104" y="184"/>
                  </a:lnTo>
                  <a:lnTo>
                    <a:pt x="105" y="184"/>
                  </a:lnTo>
                  <a:lnTo>
                    <a:pt x="106" y="185"/>
                  </a:lnTo>
                  <a:lnTo>
                    <a:pt x="107" y="185"/>
                  </a:lnTo>
                  <a:lnTo>
                    <a:pt x="107" y="184"/>
                  </a:lnTo>
                  <a:lnTo>
                    <a:pt x="107" y="185"/>
                  </a:lnTo>
                  <a:lnTo>
                    <a:pt x="108" y="185"/>
                  </a:lnTo>
                  <a:lnTo>
                    <a:pt x="107" y="185"/>
                  </a:lnTo>
                  <a:lnTo>
                    <a:pt x="108" y="185"/>
                  </a:lnTo>
                  <a:lnTo>
                    <a:pt x="108" y="184"/>
                  </a:lnTo>
                  <a:lnTo>
                    <a:pt x="110" y="184"/>
                  </a:lnTo>
                  <a:lnTo>
                    <a:pt x="111" y="184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5"/>
                  </a:lnTo>
                  <a:lnTo>
                    <a:pt x="111" y="187"/>
                  </a:lnTo>
                  <a:lnTo>
                    <a:pt x="111" y="187"/>
                  </a:lnTo>
                  <a:lnTo>
                    <a:pt x="111" y="188"/>
                  </a:lnTo>
                  <a:lnTo>
                    <a:pt x="111" y="188"/>
                  </a:lnTo>
                  <a:lnTo>
                    <a:pt x="111" y="187"/>
                  </a:lnTo>
                  <a:lnTo>
                    <a:pt x="112" y="187"/>
                  </a:lnTo>
                  <a:lnTo>
                    <a:pt x="113" y="187"/>
                  </a:lnTo>
                  <a:lnTo>
                    <a:pt x="113" y="185"/>
                  </a:lnTo>
                  <a:lnTo>
                    <a:pt x="114" y="185"/>
                  </a:lnTo>
                  <a:lnTo>
                    <a:pt x="115" y="184"/>
                  </a:lnTo>
                  <a:lnTo>
                    <a:pt x="115" y="185"/>
                  </a:lnTo>
                  <a:lnTo>
                    <a:pt x="114" y="185"/>
                  </a:lnTo>
                  <a:lnTo>
                    <a:pt x="114" y="187"/>
                  </a:lnTo>
                  <a:lnTo>
                    <a:pt x="115" y="187"/>
                  </a:lnTo>
                  <a:lnTo>
                    <a:pt x="115" y="188"/>
                  </a:lnTo>
                  <a:lnTo>
                    <a:pt x="115" y="189"/>
                  </a:lnTo>
                  <a:lnTo>
                    <a:pt x="114" y="189"/>
                  </a:lnTo>
                  <a:lnTo>
                    <a:pt x="115" y="189"/>
                  </a:lnTo>
                  <a:lnTo>
                    <a:pt x="114" y="190"/>
                  </a:lnTo>
                  <a:lnTo>
                    <a:pt x="114" y="191"/>
                  </a:lnTo>
                  <a:lnTo>
                    <a:pt x="115" y="191"/>
                  </a:lnTo>
                  <a:lnTo>
                    <a:pt x="115" y="193"/>
                  </a:lnTo>
                  <a:lnTo>
                    <a:pt x="114" y="193"/>
                  </a:lnTo>
                  <a:lnTo>
                    <a:pt x="113" y="193"/>
                  </a:lnTo>
                  <a:lnTo>
                    <a:pt x="113" y="194"/>
                  </a:lnTo>
                  <a:lnTo>
                    <a:pt x="112" y="195"/>
                  </a:lnTo>
                  <a:lnTo>
                    <a:pt x="111" y="195"/>
                  </a:lnTo>
                  <a:lnTo>
                    <a:pt x="111" y="196"/>
                  </a:lnTo>
                  <a:lnTo>
                    <a:pt x="111" y="195"/>
                  </a:lnTo>
                  <a:lnTo>
                    <a:pt x="111" y="196"/>
                  </a:lnTo>
                  <a:lnTo>
                    <a:pt x="110" y="196"/>
                  </a:lnTo>
                  <a:lnTo>
                    <a:pt x="110" y="197"/>
                  </a:lnTo>
                  <a:lnTo>
                    <a:pt x="110" y="199"/>
                  </a:lnTo>
                  <a:lnTo>
                    <a:pt x="110" y="200"/>
                  </a:lnTo>
                  <a:lnTo>
                    <a:pt x="108" y="200"/>
                  </a:lnTo>
                  <a:lnTo>
                    <a:pt x="108" y="201"/>
                  </a:lnTo>
                  <a:lnTo>
                    <a:pt x="108" y="200"/>
                  </a:lnTo>
                  <a:lnTo>
                    <a:pt x="107" y="200"/>
                  </a:lnTo>
                  <a:lnTo>
                    <a:pt x="107" y="201"/>
                  </a:lnTo>
                  <a:lnTo>
                    <a:pt x="106" y="201"/>
                  </a:lnTo>
                  <a:lnTo>
                    <a:pt x="106" y="202"/>
                  </a:lnTo>
                  <a:lnTo>
                    <a:pt x="105" y="202"/>
                  </a:lnTo>
                  <a:lnTo>
                    <a:pt x="102" y="202"/>
                  </a:lnTo>
                  <a:lnTo>
                    <a:pt x="101" y="202"/>
                  </a:lnTo>
                  <a:lnTo>
                    <a:pt x="101" y="203"/>
                  </a:lnTo>
                  <a:lnTo>
                    <a:pt x="100" y="203"/>
                  </a:lnTo>
                  <a:lnTo>
                    <a:pt x="99" y="203"/>
                  </a:lnTo>
                  <a:lnTo>
                    <a:pt x="98" y="204"/>
                  </a:lnTo>
                  <a:lnTo>
                    <a:pt x="97" y="204"/>
                  </a:lnTo>
                  <a:lnTo>
                    <a:pt x="95" y="207"/>
                  </a:lnTo>
                  <a:lnTo>
                    <a:pt x="94" y="207"/>
                  </a:lnTo>
                  <a:lnTo>
                    <a:pt x="94" y="207"/>
                  </a:lnTo>
                  <a:lnTo>
                    <a:pt x="93" y="207"/>
                  </a:lnTo>
                  <a:lnTo>
                    <a:pt x="93" y="206"/>
                  </a:lnTo>
                  <a:lnTo>
                    <a:pt x="94" y="204"/>
                  </a:lnTo>
                  <a:lnTo>
                    <a:pt x="94" y="203"/>
                  </a:lnTo>
                  <a:lnTo>
                    <a:pt x="94" y="202"/>
                  </a:lnTo>
                  <a:lnTo>
                    <a:pt x="93" y="201"/>
                  </a:lnTo>
                  <a:lnTo>
                    <a:pt x="93" y="200"/>
                  </a:lnTo>
                  <a:lnTo>
                    <a:pt x="93" y="199"/>
                  </a:lnTo>
                  <a:lnTo>
                    <a:pt x="94" y="199"/>
                  </a:lnTo>
                  <a:lnTo>
                    <a:pt x="95" y="196"/>
                  </a:lnTo>
                  <a:lnTo>
                    <a:pt x="95" y="195"/>
                  </a:lnTo>
                  <a:lnTo>
                    <a:pt x="95" y="191"/>
                  </a:lnTo>
                  <a:lnTo>
                    <a:pt x="95" y="190"/>
                  </a:lnTo>
                  <a:lnTo>
                    <a:pt x="95" y="189"/>
                  </a:lnTo>
                  <a:lnTo>
                    <a:pt x="95" y="187"/>
                  </a:lnTo>
                  <a:lnTo>
                    <a:pt x="97" y="183"/>
                  </a:lnTo>
                  <a:lnTo>
                    <a:pt x="97" y="182"/>
                  </a:lnTo>
                  <a:lnTo>
                    <a:pt x="95" y="182"/>
                  </a:lnTo>
                  <a:lnTo>
                    <a:pt x="94" y="182"/>
                  </a:lnTo>
                  <a:lnTo>
                    <a:pt x="93" y="181"/>
                  </a:lnTo>
                  <a:lnTo>
                    <a:pt x="92" y="181"/>
                  </a:lnTo>
                  <a:lnTo>
                    <a:pt x="92" y="180"/>
                  </a:lnTo>
                  <a:lnTo>
                    <a:pt x="92" y="178"/>
                  </a:lnTo>
                  <a:lnTo>
                    <a:pt x="93" y="178"/>
                  </a:lnTo>
                  <a:lnTo>
                    <a:pt x="93" y="177"/>
                  </a:lnTo>
                  <a:lnTo>
                    <a:pt x="94" y="177"/>
                  </a:lnTo>
                  <a:lnTo>
                    <a:pt x="94" y="178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7" y="180"/>
                  </a:lnTo>
                  <a:lnTo>
                    <a:pt x="99" y="181"/>
                  </a:lnTo>
                  <a:lnTo>
                    <a:pt x="100" y="181"/>
                  </a:lnTo>
                  <a:close/>
                  <a:moveTo>
                    <a:pt x="62" y="180"/>
                  </a:moveTo>
                  <a:lnTo>
                    <a:pt x="61" y="180"/>
                  </a:lnTo>
                  <a:lnTo>
                    <a:pt x="61" y="178"/>
                  </a:lnTo>
                  <a:lnTo>
                    <a:pt x="60" y="177"/>
                  </a:lnTo>
                  <a:lnTo>
                    <a:pt x="61" y="177"/>
                  </a:lnTo>
                  <a:lnTo>
                    <a:pt x="62" y="177"/>
                  </a:lnTo>
                  <a:lnTo>
                    <a:pt x="62" y="178"/>
                  </a:lnTo>
                  <a:lnTo>
                    <a:pt x="61" y="178"/>
                  </a:lnTo>
                  <a:lnTo>
                    <a:pt x="62" y="178"/>
                  </a:lnTo>
                  <a:lnTo>
                    <a:pt x="61" y="180"/>
                  </a:lnTo>
                  <a:lnTo>
                    <a:pt x="62" y="180"/>
                  </a:lnTo>
                  <a:close/>
                  <a:moveTo>
                    <a:pt x="56" y="177"/>
                  </a:moveTo>
                  <a:lnTo>
                    <a:pt x="55" y="177"/>
                  </a:lnTo>
                  <a:lnTo>
                    <a:pt x="56" y="177"/>
                  </a:lnTo>
                  <a:lnTo>
                    <a:pt x="58" y="177"/>
                  </a:lnTo>
                  <a:lnTo>
                    <a:pt x="58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9" y="180"/>
                  </a:lnTo>
                  <a:lnTo>
                    <a:pt x="58" y="180"/>
                  </a:lnTo>
                  <a:lnTo>
                    <a:pt x="58" y="181"/>
                  </a:lnTo>
                  <a:lnTo>
                    <a:pt x="58" y="180"/>
                  </a:lnTo>
                  <a:lnTo>
                    <a:pt x="58" y="181"/>
                  </a:lnTo>
                  <a:lnTo>
                    <a:pt x="58" y="182"/>
                  </a:lnTo>
                  <a:lnTo>
                    <a:pt x="56" y="183"/>
                  </a:lnTo>
                  <a:lnTo>
                    <a:pt x="55" y="183"/>
                  </a:lnTo>
                  <a:lnTo>
                    <a:pt x="55" y="182"/>
                  </a:lnTo>
                  <a:lnTo>
                    <a:pt x="56" y="182"/>
                  </a:lnTo>
                  <a:lnTo>
                    <a:pt x="56" y="181"/>
                  </a:lnTo>
                  <a:lnTo>
                    <a:pt x="55" y="181"/>
                  </a:lnTo>
                  <a:lnTo>
                    <a:pt x="55" y="180"/>
                  </a:lnTo>
                  <a:lnTo>
                    <a:pt x="55" y="178"/>
                  </a:lnTo>
                  <a:lnTo>
                    <a:pt x="55" y="177"/>
                  </a:lnTo>
                  <a:lnTo>
                    <a:pt x="55" y="177"/>
                  </a:lnTo>
                  <a:lnTo>
                    <a:pt x="56" y="177"/>
                  </a:lnTo>
                  <a:close/>
                  <a:moveTo>
                    <a:pt x="136" y="177"/>
                  </a:moveTo>
                  <a:lnTo>
                    <a:pt x="134" y="176"/>
                  </a:lnTo>
                  <a:lnTo>
                    <a:pt x="136" y="176"/>
                  </a:lnTo>
                  <a:lnTo>
                    <a:pt x="137" y="176"/>
                  </a:lnTo>
                  <a:lnTo>
                    <a:pt x="136" y="176"/>
                  </a:lnTo>
                  <a:lnTo>
                    <a:pt x="136" y="177"/>
                  </a:lnTo>
                  <a:close/>
                  <a:moveTo>
                    <a:pt x="82" y="177"/>
                  </a:moveTo>
                  <a:lnTo>
                    <a:pt x="82" y="176"/>
                  </a:lnTo>
                  <a:lnTo>
                    <a:pt x="82" y="176"/>
                  </a:lnTo>
                  <a:lnTo>
                    <a:pt x="82" y="175"/>
                  </a:lnTo>
                  <a:lnTo>
                    <a:pt x="82" y="175"/>
                  </a:lnTo>
                  <a:lnTo>
                    <a:pt x="82" y="175"/>
                  </a:lnTo>
                  <a:lnTo>
                    <a:pt x="82" y="176"/>
                  </a:lnTo>
                  <a:lnTo>
                    <a:pt x="82" y="177"/>
                  </a:lnTo>
                  <a:close/>
                  <a:moveTo>
                    <a:pt x="79" y="175"/>
                  </a:moveTo>
                  <a:lnTo>
                    <a:pt x="78" y="174"/>
                  </a:lnTo>
                  <a:lnTo>
                    <a:pt x="76" y="174"/>
                  </a:lnTo>
                  <a:lnTo>
                    <a:pt x="76" y="172"/>
                  </a:lnTo>
                  <a:lnTo>
                    <a:pt x="78" y="172"/>
                  </a:lnTo>
                  <a:lnTo>
                    <a:pt x="78" y="174"/>
                  </a:lnTo>
                  <a:lnTo>
                    <a:pt x="79" y="174"/>
                  </a:lnTo>
                  <a:lnTo>
                    <a:pt x="79" y="175"/>
                  </a:lnTo>
                  <a:close/>
                  <a:moveTo>
                    <a:pt x="55" y="171"/>
                  </a:moveTo>
                  <a:lnTo>
                    <a:pt x="55" y="172"/>
                  </a:lnTo>
                  <a:lnTo>
                    <a:pt x="56" y="172"/>
                  </a:lnTo>
                  <a:lnTo>
                    <a:pt x="58" y="172"/>
                  </a:lnTo>
                  <a:lnTo>
                    <a:pt x="58" y="174"/>
                  </a:lnTo>
                  <a:lnTo>
                    <a:pt x="59" y="174"/>
                  </a:lnTo>
                  <a:lnTo>
                    <a:pt x="60" y="175"/>
                  </a:lnTo>
                  <a:lnTo>
                    <a:pt x="61" y="175"/>
                  </a:lnTo>
                  <a:lnTo>
                    <a:pt x="61" y="174"/>
                  </a:lnTo>
                  <a:lnTo>
                    <a:pt x="61" y="175"/>
                  </a:lnTo>
                  <a:lnTo>
                    <a:pt x="62" y="175"/>
                  </a:lnTo>
                  <a:lnTo>
                    <a:pt x="63" y="176"/>
                  </a:lnTo>
                  <a:lnTo>
                    <a:pt x="62" y="177"/>
                  </a:lnTo>
                  <a:lnTo>
                    <a:pt x="63" y="177"/>
                  </a:lnTo>
                  <a:lnTo>
                    <a:pt x="62" y="177"/>
                  </a:lnTo>
                  <a:lnTo>
                    <a:pt x="61" y="177"/>
                  </a:lnTo>
                  <a:lnTo>
                    <a:pt x="60" y="177"/>
                  </a:lnTo>
                  <a:lnTo>
                    <a:pt x="59" y="177"/>
                  </a:lnTo>
                  <a:lnTo>
                    <a:pt x="59" y="177"/>
                  </a:lnTo>
                  <a:lnTo>
                    <a:pt x="59" y="177"/>
                  </a:lnTo>
                  <a:lnTo>
                    <a:pt x="58" y="177"/>
                  </a:lnTo>
                  <a:lnTo>
                    <a:pt x="56" y="177"/>
                  </a:lnTo>
                  <a:lnTo>
                    <a:pt x="56" y="176"/>
                  </a:lnTo>
                  <a:lnTo>
                    <a:pt x="55" y="176"/>
                  </a:lnTo>
                  <a:lnTo>
                    <a:pt x="55" y="175"/>
                  </a:lnTo>
                  <a:lnTo>
                    <a:pt x="55" y="174"/>
                  </a:lnTo>
                  <a:lnTo>
                    <a:pt x="55" y="174"/>
                  </a:lnTo>
                  <a:lnTo>
                    <a:pt x="55" y="175"/>
                  </a:lnTo>
                  <a:lnTo>
                    <a:pt x="55" y="174"/>
                  </a:lnTo>
                  <a:lnTo>
                    <a:pt x="55" y="172"/>
                  </a:lnTo>
                  <a:lnTo>
                    <a:pt x="55" y="172"/>
                  </a:lnTo>
                  <a:lnTo>
                    <a:pt x="55" y="172"/>
                  </a:lnTo>
                  <a:lnTo>
                    <a:pt x="55" y="171"/>
                  </a:lnTo>
                  <a:lnTo>
                    <a:pt x="55" y="171"/>
                  </a:lnTo>
                  <a:close/>
                  <a:moveTo>
                    <a:pt x="136" y="169"/>
                  </a:moveTo>
                  <a:lnTo>
                    <a:pt x="136" y="170"/>
                  </a:lnTo>
                  <a:lnTo>
                    <a:pt x="134" y="169"/>
                  </a:lnTo>
                  <a:lnTo>
                    <a:pt x="134" y="168"/>
                  </a:lnTo>
                  <a:lnTo>
                    <a:pt x="136" y="169"/>
                  </a:lnTo>
                  <a:close/>
                  <a:moveTo>
                    <a:pt x="106" y="172"/>
                  </a:moveTo>
                  <a:lnTo>
                    <a:pt x="106" y="171"/>
                  </a:lnTo>
                  <a:lnTo>
                    <a:pt x="105" y="171"/>
                  </a:lnTo>
                  <a:lnTo>
                    <a:pt x="105" y="170"/>
                  </a:lnTo>
                  <a:lnTo>
                    <a:pt x="104" y="170"/>
                  </a:lnTo>
                  <a:lnTo>
                    <a:pt x="102" y="170"/>
                  </a:lnTo>
                  <a:lnTo>
                    <a:pt x="102" y="169"/>
                  </a:lnTo>
                  <a:lnTo>
                    <a:pt x="102" y="168"/>
                  </a:lnTo>
                  <a:lnTo>
                    <a:pt x="104" y="168"/>
                  </a:lnTo>
                  <a:lnTo>
                    <a:pt x="106" y="168"/>
                  </a:lnTo>
                  <a:lnTo>
                    <a:pt x="107" y="168"/>
                  </a:lnTo>
                  <a:lnTo>
                    <a:pt x="107" y="169"/>
                  </a:lnTo>
                  <a:lnTo>
                    <a:pt x="107" y="170"/>
                  </a:lnTo>
                  <a:lnTo>
                    <a:pt x="107" y="171"/>
                  </a:lnTo>
                  <a:lnTo>
                    <a:pt x="106" y="172"/>
                  </a:lnTo>
                  <a:close/>
                  <a:moveTo>
                    <a:pt x="149" y="167"/>
                  </a:moveTo>
                  <a:lnTo>
                    <a:pt x="150" y="167"/>
                  </a:lnTo>
                  <a:lnTo>
                    <a:pt x="151" y="167"/>
                  </a:lnTo>
                  <a:lnTo>
                    <a:pt x="152" y="167"/>
                  </a:lnTo>
                  <a:lnTo>
                    <a:pt x="152" y="165"/>
                  </a:lnTo>
                  <a:lnTo>
                    <a:pt x="153" y="167"/>
                  </a:lnTo>
                  <a:lnTo>
                    <a:pt x="153" y="165"/>
                  </a:lnTo>
                  <a:lnTo>
                    <a:pt x="153" y="167"/>
                  </a:lnTo>
                  <a:lnTo>
                    <a:pt x="155" y="167"/>
                  </a:lnTo>
                  <a:lnTo>
                    <a:pt x="156" y="168"/>
                  </a:lnTo>
                  <a:lnTo>
                    <a:pt x="156" y="169"/>
                  </a:lnTo>
                  <a:lnTo>
                    <a:pt x="157" y="169"/>
                  </a:lnTo>
                  <a:lnTo>
                    <a:pt x="157" y="170"/>
                  </a:lnTo>
                  <a:lnTo>
                    <a:pt x="156" y="170"/>
                  </a:lnTo>
                  <a:lnTo>
                    <a:pt x="157" y="171"/>
                  </a:lnTo>
                  <a:lnTo>
                    <a:pt x="158" y="171"/>
                  </a:lnTo>
                  <a:lnTo>
                    <a:pt x="158" y="172"/>
                  </a:lnTo>
                  <a:lnTo>
                    <a:pt x="158" y="171"/>
                  </a:lnTo>
                  <a:lnTo>
                    <a:pt x="159" y="172"/>
                  </a:lnTo>
                  <a:lnTo>
                    <a:pt x="160" y="172"/>
                  </a:lnTo>
                  <a:lnTo>
                    <a:pt x="160" y="174"/>
                  </a:lnTo>
                  <a:lnTo>
                    <a:pt x="159" y="174"/>
                  </a:lnTo>
                  <a:lnTo>
                    <a:pt x="159" y="175"/>
                  </a:lnTo>
                  <a:lnTo>
                    <a:pt x="160" y="175"/>
                  </a:lnTo>
                  <a:lnTo>
                    <a:pt x="159" y="175"/>
                  </a:lnTo>
                  <a:lnTo>
                    <a:pt x="159" y="176"/>
                  </a:lnTo>
                  <a:lnTo>
                    <a:pt x="160" y="175"/>
                  </a:lnTo>
                  <a:lnTo>
                    <a:pt x="160" y="176"/>
                  </a:lnTo>
                  <a:lnTo>
                    <a:pt x="159" y="176"/>
                  </a:lnTo>
                  <a:lnTo>
                    <a:pt x="160" y="176"/>
                  </a:lnTo>
                  <a:lnTo>
                    <a:pt x="159" y="177"/>
                  </a:lnTo>
                  <a:lnTo>
                    <a:pt x="159" y="177"/>
                  </a:lnTo>
                  <a:lnTo>
                    <a:pt x="159" y="178"/>
                  </a:lnTo>
                  <a:lnTo>
                    <a:pt x="159" y="180"/>
                  </a:lnTo>
                  <a:lnTo>
                    <a:pt x="159" y="181"/>
                  </a:lnTo>
                  <a:lnTo>
                    <a:pt x="159" y="182"/>
                  </a:lnTo>
                  <a:lnTo>
                    <a:pt x="160" y="182"/>
                  </a:lnTo>
                  <a:lnTo>
                    <a:pt x="160" y="183"/>
                  </a:lnTo>
                  <a:lnTo>
                    <a:pt x="159" y="183"/>
                  </a:lnTo>
                  <a:lnTo>
                    <a:pt x="159" y="184"/>
                  </a:lnTo>
                  <a:lnTo>
                    <a:pt x="159" y="185"/>
                  </a:lnTo>
                  <a:lnTo>
                    <a:pt x="160" y="185"/>
                  </a:lnTo>
                  <a:lnTo>
                    <a:pt x="160" y="187"/>
                  </a:lnTo>
                  <a:lnTo>
                    <a:pt x="160" y="188"/>
                  </a:lnTo>
                  <a:lnTo>
                    <a:pt x="162" y="188"/>
                  </a:lnTo>
                  <a:lnTo>
                    <a:pt x="163" y="189"/>
                  </a:lnTo>
                  <a:lnTo>
                    <a:pt x="163" y="190"/>
                  </a:lnTo>
                  <a:lnTo>
                    <a:pt x="162" y="191"/>
                  </a:lnTo>
                  <a:lnTo>
                    <a:pt x="160" y="191"/>
                  </a:lnTo>
                  <a:lnTo>
                    <a:pt x="162" y="193"/>
                  </a:lnTo>
                  <a:lnTo>
                    <a:pt x="163" y="193"/>
                  </a:lnTo>
                  <a:lnTo>
                    <a:pt x="162" y="191"/>
                  </a:lnTo>
                  <a:lnTo>
                    <a:pt x="163" y="191"/>
                  </a:lnTo>
                  <a:lnTo>
                    <a:pt x="163" y="193"/>
                  </a:lnTo>
                  <a:lnTo>
                    <a:pt x="164" y="193"/>
                  </a:lnTo>
                  <a:lnTo>
                    <a:pt x="164" y="194"/>
                  </a:lnTo>
                  <a:lnTo>
                    <a:pt x="165" y="195"/>
                  </a:lnTo>
                  <a:lnTo>
                    <a:pt x="165" y="196"/>
                  </a:lnTo>
                  <a:lnTo>
                    <a:pt x="165" y="195"/>
                  </a:lnTo>
                  <a:lnTo>
                    <a:pt x="164" y="195"/>
                  </a:lnTo>
                  <a:lnTo>
                    <a:pt x="164" y="194"/>
                  </a:lnTo>
                  <a:lnTo>
                    <a:pt x="163" y="194"/>
                  </a:lnTo>
                  <a:lnTo>
                    <a:pt x="163" y="193"/>
                  </a:lnTo>
                  <a:lnTo>
                    <a:pt x="163" y="194"/>
                  </a:lnTo>
                  <a:lnTo>
                    <a:pt x="162" y="194"/>
                  </a:lnTo>
                  <a:lnTo>
                    <a:pt x="162" y="193"/>
                  </a:lnTo>
                  <a:lnTo>
                    <a:pt x="160" y="193"/>
                  </a:lnTo>
                  <a:lnTo>
                    <a:pt x="160" y="194"/>
                  </a:lnTo>
                  <a:lnTo>
                    <a:pt x="159" y="194"/>
                  </a:lnTo>
                  <a:lnTo>
                    <a:pt x="158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6" y="194"/>
                  </a:lnTo>
                  <a:lnTo>
                    <a:pt x="155" y="194"/>
                  </a:lnTo>
                  <a:lnTo>
                    <a:pt x="155" y="193"/>
                  </a:lnTo>
                  <a:lnTo>
                    <a:pt x="155" y="191"/>
                  </a:lnTo>
                  <a:lnTo>
                    <a:pt x="153" y="191"/>
                  </a:lnTo>
                  <a:lnTo>
                    <a:pt x="153" y="190"/>
                  </a:lnTo>
                  <a:lnTo>
                    <a:pt x="152" y="190"/>
                  </a:lnTo>
                  <a:lnTo>
                    <a:pt x="151" y="190"/>
                  </a:lnTo>
                  <a:lnTo>
                    <a:pt x="150" y="190"/>
                  </a:lnTo>
                  <a:lnTo>
                    <a:pt x="150" y="188"/>
                  </a:lnTo>
                  <a:lnTo>
                    <a:pt x="150" y="187"/>
                  </a:lnTo>
                  <a:lnTo>
                    <a:pt x="149" y="187"/>
                  </a:lnTo>
                  <a:lnTo>
                    <a:pt x="147" y="187"/>
                  </a:lnTo>
                  <a:lnTo>
                    <a:pt x="147" y="185"/>
                  </a:lnTo>
                  <a:lnTo>
                    <a:pt x="149" y="185"/>
                  </a:lnTo>
                  <a:lnTo>
                    <a:pt x="149" y="184"/>
                  </a:lnTo>
                  <a:lnTo>
                    <a:pt x="150" y="184"/>
                  </a:lnTo>
                  <a:lnTo>
                    <a:pt x="150" y="183"/>
                  </a:lnTo>
                  <a:lnTo>
                    <a:pt x="151" y="182"/>
                  </a:lnTo>
                  <a:lnTo>
                    <a:pt x="151" y="181"/>
                  </a:lnTo>
                  <a:lnTo>
                    <a:pt x="150" y="181"/>
                  </a:lnTo>
                  <a:lnTo>
                    <a:pt x="149" y="181"/>
                  </a:lnTo>
                  <a:lnTo>
                    <a:pt x="149" y="182"/>
                  </a:lnTo>
                  <a:lnTo>
                    <a:pt x="149" y="181"/>
                  </a:lnTo>
                  <a:lnTo>
                    <a:pt x="147" y="180"/>
                  </a:lnTo>
                  <a:lnTo>
                    <a:pt x="146" y="180"/>
                  </a:lnTo>
                  <a:lnTo>
                    <a:pt x="146" y="178"/>
                  </a:lnTo>
                  <a:lnTo>
                    <a:pt x="147" y="178"/>
                  </a:lnTo>
                  <a:lnTo>
                    <a:pt x="146" y="178"/>
                  </a:lnTo>
                  <a:lnTo>
                    <a:pt x="145" y="178"/>
                  </a:lnTo>
                  <a:lnTo>
                    <a:pt x="146" y="178"/>
                  </a:lnTo>
                  <a:lnTo>
                    <a:pt x="145" y="177"/>
                  </a:lnTo>
                  <a:lnTo>
                    <a:pt x="144" y="177"/>
                  </a:lnTo>
                  <a:lnTo>
                    <a:pt x="143" y="176"/>
                  </a:lnTo>
                  <a:lnTo>
                    <a:pt x="141" y="176"/>
                  </a:lnTo>
                  <a:lnTo>
                    <a:pt x="140" y="176"/>
                  </a:lnTo>
                  <a:lnTo>
                    <a:pt x="139" y="175"/>
                  </a:lnTo>
                  <a:lnTo>
                    <a:pt x="139" y="174"/>
                  </a:lnTo>
                  <a:lnTo>
                    <a:pt x="139" y="172"/>
                  </a:lnTo>
                  <a:lnTo>
                    <a:pt x="139" y="170"/>
                  </a:lnTo>
                  <a:lnTo>
                    <a:pt x="137" y="167"/>
                  </a:lnTo>
                  <a:lnTo>
                    <a:pt x="138" y="167"/>
                  </a:lnTo>
                  <a:lnTo>
                    <a:pt x="138" y="165"/>
                  </a:lnTo>
                  <a:lnTo>
                    <a:pt x="139" y="167"/>
                  </a:lnTo>
                  <a:lnTo>
                    <a:pt x="139" y="167"/>
                  </a:lnTo>
                  <a:lnTo>
                    <a:pt x="140" y="167"/>
                  </a:lnTo>
                  <a:lnTo>
                    <a:pt x="141" y="167"/>
                  </a:lnTo>
                  <a:lnTo>
                    <a:pt x="143" y="167"/>
                  </a:lnTo>
                  <a:lnTo>
                    <a:pt x="144" y="168"/>
                  </a:lnTo>
                  <a:lnTo>
                    <a:pt x="147" y="167"/>
                  </a:lnTo>
                  <a:lnTo>
                    <a:pt x="149" y="167"/>
                  </a:lnTo>
                  <a:lnTo>
                    <a:pt x="147" y="167"/>
                  </a:lnTo>
                  <a:lnTo>
                    <a:pt x="147" y="165"/>
                  </a:lnTo>
                  <a:lnTo>
                    <a:pt x="149" y="165"/>
                  </a:lnTo>
                  <a:lnTo>
                    <a:pt x="149" y="167"/>
                  </a:lnTo>
                  <a:close/>
                  <a:moveTo>
                    <a:pt x="119" y="167"/>
                  </a:moveTo>
                  <a:lnTo>
                    <a:pt x="119" y="168"/>
                  </a:lnTo>
                  <a:lnTo>
                    <a:pt x="119" y="169"/>
                  </a:lnTo>
                  <a:lnTo>
                    <a:pt x="119" y="168"/>
                  </a:lnTo>
                  <a:lnTo>
                    <a:pt x="120" y="168"/>
                  </a:lnTo>
                  <a:lnTo>
                    <a:pt x="120" y="167"/>
                  </a:lnTo>
                  <a:lnTo>
                    <a:pt x="121" y="168"/>
                  </a:lnTo>
                  <a:lnTo>
                    <a:pt x="123" y="168"/>
                  </a:lnTo>
                  <a:lnTo>
                    <a:pt x="124" y="169"/>
                  </a:lnTo>
                  <a:lnTo>
                    <a:pt x="124" y="170"/>
                  </a:lnTo>
                  <a:lnTo>
                    <a:pt x="125" y="170"/>
                  </a:lnTo>
                  <a:lnTo>
                    <a:pt x="126" y="170"/>
                  </a:lnTo>
                  <a:lnTo>
                    <a:pt x="126" y="171"/>
                  </a:lnTo>
                  <a:lnTo>
                    <a:pt x="127" y="174"/>
                  </a:lnTo>
                  <a:lnTo>
                    <a:pt x="128" y="174"/>
                  </a:lnTo>
                  <a:lnTo>
                    <a:pt x="127" y="172"/>
                  </a:lnTo>
                  <a:lnTo>
                    <a:pt x="128" y="172"/>
                  </a:lnTo>
                  <a:lnTo>
                    <a:pt x="128" y="174"/>
                  </a:lnTo>
                  <a:lnTo>
                    <a:pt x="130" y="174"/>
                  </a:lnTo>
                  <a:lnTo>
                    <a:pt x="131" y="175"/>
                  </a:lnTo>
                  <a:lnTo>
                    <a:pt x="131" y="176"/>
                  </a:lnTo>
                  <a:lnTo>
                    <a:pt x="132" y="176"/>
                  </a:lnTo>
                  <a:lnTo>
                    <a:pt x="132" y="177"/>
                  </a:lnTo>
                  <a:lnTo>
                    <a:pt x="133" y="177"/>
                  </a:lnTo>
                  <a:lnTo>
                    <a:pt x="133" y="177"/>
                  </a:lnTo>
                  <a:lnTo>
                    <a:pt x="132" y="177"/>
                  </a:lnTo>
                  <a:lnTo>
                    <a:pt x="132" y="177"/>
                  </a:lnTo>
                  <a:lnTo>
                    <a:pt x="133" y="178"/>
                  </a:lnTo>
                  <a:lnTo>
                    <a:pt x="133" y="180"/>
                  </a:lnTo>
                  <a:lnTo>
                    <a:pt x="133" y="181"/>
                  </a:lnTo>
                  <a:lnTo>
                    <a:pt x="133" y="182"/>
                  </a:lnTo>
                  <a:lnTo>
                    <a:pt x="132" y="181"/>
                  </a:lnTo>
                  <a:lnTo>
                    <a:pt x="131" y="180"/>
                  </a:lnTo>
                  <a:lnTo>
                    <a:pt x="130" y="178"/>
                  </a:lnTo>
                  <a:lnTo>
                    <a:pt x="128" y="178"/>
                  </a:lnTo>
                  <a:lnTo>
                    <a:pt x="127" y="177"/>
                  </a:lnTo>
                  <a:lnTo>
                    <a:pt x="127" y="178"/>
                  </a:lnTo>
                  <a:lnTo>
                    <a:pt x="127" y="177"/>
                  </a:lnTo>
                  <a:lnTo>
                    <a:pt x="126" y="177"/>
                  </a:lnTo>
                  <a:lnTo>
                    <a:pt x="127" y="177"/>
                  </a:lnTo>
                  <a:lnTo>
                    <a:pt x="127" y="177"/>
                  </a:lnTo>
                  <a:lnTo>
                    <a:pt x="126" y="177"/>
                  </a:lnTo>
                  <a:lnTo>
                    <a:pt x="125" y="177"/>
                  </a:lnTo>
                  <a:lnTo>
                    <a:pt x="125" y="176"/>
                  </a:lnTo>
                  <a:lnTo>
                    <a:pt x="124" y="175"/>
                  </a:lnTo>
                  <a:lnTo>
                    <a:pt x="124" y="174"/>
                  </a:lnTo>
                  <a:lnTo>
                    <a:pt x="123" y="174"/>
                  </a:lnTo>
                  <a:lnTo>
                    <a:pt x="121" y="174"/>
                  </a:lnTo>
                  <a:lnTo>
                    <a:pt x="120" y="174"/>
                  </a:lnTo>
                  <a:lnTo>
                    <a:pt x="120" y="175"/>
                  </a:lnTo>
                  <a:lnTo>
                    <a:pt x="119" y="175"/>
                  </a:lnTo>
                  <a:lnTo>
                    <a:pt x="119" y="176"/>
                  </a:lnTo>
                  <a:lnTo>
                    <a:pt x="118" y="177"/>
                  </a:lnTo>
                  <a:lnTo>
                    <a:pt x="115" y="177"/>
                  </a:lnTo>
                  <a:lnTo>
                    <a:pt x="115" y="178"/>
                  </a:lnTo>
                  <a:lnTo>
                    <a:pt x="115" y="177"/>
                  </a:lnTo>
                  <a:lnTo>
                    <a:pt x="115" y="177"/>
                  </a:lnTo>
                  <a:lnTo>
                    <a:pt x="117" y="177"/>
                  </a:lnTo>
                  <a:lnTo>
                    <a:pt x="117" y="176"/>
                  </a:lnTo>
                  <a:lnTo>
                    <a:pt x="117" y="175"/>
                  </a:lnTo>
                  <a:lnTo>
                    <a:pt x="118" y="175"/>
                  </a:lnTo>
                  <a:lnTo>
                    <a:pt x="118" y="174"/>
                  </a:lnTo>
                  <a:lnTo>
                    <a:pt x="118" y="172"/>
                  </a:lnTo>
                  <a:lnTo>
                    <a:pt x="117" y="172"/>
                  </a:lnTo>
                  <a:lnTo>
                    <a:pt x="118" y="171"/>
                  </a:lnTo>
                  <a:lnTo>
                    <a:pt x="118" y="170"/>
                  </a:lnTo>
                  <a:lnTo>
                    <a:pt x="118" y="169"/>
                  </a:lnTo>
                  <a:lnTo>
                    <a:pt x="117" y="168"/>
                  </a:lnTo>
                  <a:lnTo>
                    <a:pt x="117" y="165"/>
                  </a:lnTo>
                  <a:lnTo>
                    <a:pt x="118" y="165"/>
                  </a:lnTo>
                  <a:lnTo>
                    <a:pt x="118" y="167"/>
                  </a:lnTo>
                  <a:lnTo>
                    <a:pt x="119" y="167"/>
                  </a:lnTo>
                  <a:close/>
                  <a:moveTo>
                    <a:pt x="100" y="168"/>
                  </a:moveTo>
                  <a:lnTo>
                    <a:pt x="99" y="168"/>
                  </a:lnTo>
                  <a:lnTo>
                    <a:pt x="99" y="167"/>
                  </a:lnTo>
                  <a:lnTo>
                    <a:pt x="99" y="165"/>
                  </a:lnTo>
                  <a:lnTo>
                    <a:pt x="100" y="165"/>
                  </a:lnTo>
                  <a:lnTo>
                    <a:pt x="100" y="167"/>
                  </a:lnTo>
                  <a:lnTo>
                    <a:pt x="100" y="168"/>
                  </a:lnTo>
                  <a:close/>
                  <a:moveTo>
                    <a:pt x="98" y="165"/>
                  </a:moveTo>
                  <a:lnTo>
                    <a:pt x="97" y="165"/>
                  </a:lnTo>
                  <a:lnTo>
                    <a:pt x="97" y="167"/>
                  </a:lnTo>
                  <a:lnTo>
                    <a:pt x="97" y="168"/>
                  </a:lnTo>
                  <a:lnTo>
                    <a:pt x="97" y="170"/>
                  </a:lnTo>
                  <a:lnTo>
                    <a:pt x="95" y="171"/>
                  </a:lnTo>
                  <a:lnTo>
                    <a:pt x="95" y="172"/>
                  </a:lnTo>
                  <a:lnTo>
                    <a:pt x="95" y="174"/>
                  </a:lnTo>
                  <a:lnTo>
                    <a:pt x="94" y="174"/>
                  </a:lnTo>
                  <a:lnTo>
                    <a:pt x="94" y="175"/>
                  </a:lnTo>
                  <a:lnTo>
                    <a:pt x="93" y="175"/>
                  </a:lnTo>
                  <a:lnTo>
                    <a:pt x="93" y="174"/>
                  </a:lnTo>
                  <a:lnTo>
                    <a:pt x="93" y="172"/>
                  </a:lnTo>
                  <a:lnTo>
                    <a:pt x="94" y="174"/>
                  </a:lnTo>
                  <a:lnTo>
                    <a:pt x="94" y="172"/>
                  </a:lnTo>
                  <a:lnTo>
                    <a:pt x="93" y="171"/>
                  </a:lnTo>
                  <a:lnTo>
                    <a:pt x="93" y="170"/>
                  </a:lnTo>
                  <a:lnTo>
                    <a:pt x="94" y="169"/>
                  </a:lnTo>
                  <a:lnTo>
                    <a:pt x="94" y="168"/>
                  </a:lnTo>
                  <a:lnTo>
                    <a:pt x="94" y="167"/>
                  </a:lnTo>
                  <a:lnTo>
                    <a:pt x="94" y="165"/>
                  </a:lnTo>
                  <a:lnTo>
                    <a:pt x="95" y="165"/>
                  </a:lnTo>
                  <a:lnTo>
                    <a:pt x="97" y="164"/>
                  </a:lnTo>
                  <a:lnTo>
                    <a:pt x="98" y="164"/>
                  </a:lnTo>
                  <a:lnTo>
                    <a:pt x="98" y="165"/>
                  </a:lnTo>
                  <a:close/>
                  <a:moveTo>
                    <a:pt x="125" y="164"/>
                  </a:moveTo>
                  <a:lnTo>
                    <a:pt x="126" y="165"/>
                  </a:lnTo>
                  <a:lnTo>
                    <a:pt x="127" y="165"/>
                  </a:lnTo>
                  <a:lnTo>
                    <a:pt x="126" y="167"/>
                  </a:lnTo>
                  <a:lnTo>
                    <a:pt x="127" y="167"/>
                  </a:lnTo>
                  <a:lnTo>
                    <a:pt x="127" y="168"/>
                  </a:lnTo>
                  <a:lnTo>
                    <a:pt x="127" y="169"/>
                  </a:lnTo>
                  <a:lnTo>
                    <a:pt x="127" y="170"/>
                  </a:lnTo>
                  <a:lnTo>
                    <a:pt x="128" y="170"/>
                  </a:lnTo>
                  <a:lnTo>
                    <a:pt x="127" y="171"/>
                  </a:lnTo>
                  <a:lnTo>
                    <a:pt x="127" y="170"/>
                  </a:lnTo>
                  <a:lnTo>
                    <a:pt x="127" y="169"/>
                  </a:lnTo>
                  <a:lnTo>
                    <a:pt x="124" y="165"/>
                  </a:lnTo>
                  <a:lnTo>
                    <a:pt x="124" y="164"/>
                  </a:lnTo>
                  <a:lnTo>
                    <a:pt x="125" y="164"/>
                  </a:lnTo>
                  <a:close/>
                  <a:moveTo>
                    <a:pt x="88" y="158"/>
                  </a:moveTo>
                  <a:lnTo>
                    <a:pt x="89" y="158"/>
                  </a:lnTo>
                  <a:lnTo>
                    <a:pt x="89" y="159"/>
                  </a:lnTo>
                  <a:lnTo>
                    <a:pt x="88" y="159"/>
                  </a:lnTo>
                  <a:lnTo>
                    <a:pt x="88" y="158"/>
                  </a:lnTo>
                  <a:close/>
                  <a:moveTo>
                    <a:pt x="117" y="159"/>
                  </a:moveTo>
                  <a:lnTo>
                    <a:pt x="118" y="159"/>
                  </a:lnTo>
                  <a:lnTo>
                    <a:pt x="118" y="161"/>
                  </a:lnTo>
                  <a:lnTo>
                    <a:pt x="118" y="162"/>
                  </a:lnTo>
                  <a:lnTo>
                    <a:pt x="119" y="163"/>
                  </a:lnTo>
                  <a:lnTo>
                    <a:pt x="120" y="164"/>
                  </a:lnTo>
                  <a:lnTo>
                    <a:pt x="119" y="163"/>
                  </a:lnTo>
                  <a:lnTo>
                    <a:pt x="118" y="162"/>
                  </a:lnTo>
                  <a:lnTo>
                    <a:pt x="118" y="161"/>
                  </a:lnTo>
                  <a:lnTo>
                    <a:pt x="117" y="161"/>
                  </a:lnTo>
                  <a:lnTo>
                    <a:pt x="114" y="159"/>
                  </a:lnTo>
                  <a:lnTo>
                    <a:pt x="114" y="158"/>
                  </a:lnTo>
                  <a:lnTo>
                    <a:pt x="113" y="158"/>
                  </a:lnTo>
                  <a:lnTo>
                    <a:pt x="113" y="157"/>
                  </a:lnTo>
                  <a:lnTo>
                    <a:pt x="112" y="157"/>
                  </a:lnTo>
                  <a:lnTo>
                    <a:pt x="112" y="156"/>
                  </a:lnTo>
                  <a:lnTo>
                    <a:pt x="112" y="155"/>
                  </a:lnTo>
                  <a:lnTo>
                    <a:pt x="113" y="155"/>
                  </a:lnTo>
                  <a:lnTo>
                    <a:pt x="113" y="156"/>
                  </a:lnTo>
                  <a:lnTo>
                    <a:pt x="114" y="156"/>
                  </a:lnTo>
                  <a:lnTo>
                    <a:pt x="114" y="157"/>
                  </a:lnTo>
                  <a:lnTo>
                    <a:pt x="115" y="157"/>
                  </a:lnTo>
                  <a:lnTo>
                    <a:pt x="115" y="158"/>
                  </a:lnTo>
                  <a:lnTo>
                    <a:pt x="115" y="159"/>
                  </a:lnTo>
                  <a:lnTo>
                    <a:pt x="117" y="159"/>
                  </a:lnTo>
                  <a:close/>
                  <a:moveTo>
                    <a:pt x="136" y="154"/>
                  </a:moveTo>
                  <a:lnTo>
                    <a:pt x="134" y="154"/>
                  </a:lnTo>
                  <a:lnTo>
                    <a:pt x="133" y="154"/>
                  </a:lnTo>
                  <a:lnTo>
                    <a:pt x="134" y="154"/>
                  </a:lnTo>
                  <a:lnTo>
                    <a:pt x="134" y="152"/>
                  </a:lnTo>
                  <a:lnTo>
                    <a:pt x="136" y="154"/>
                  </a:lnTo>
                  <a:close/>
                  <a:moveTo>
                    <a:pt x="131" y="152"/>
                  </a:moveTo>
                  <a:lnTo>
                    <a:pt x="132" y="152"/>
                  </a:lnTo>
                  <a:lnTo>
                    <a:pt x="133" y="152"/>
                  </a:lnTo>
                  <a:lnTo>
                    <a:pt x="133" y="154"/>
                  </a:lnTo>
                  <a:lnTo>
                    <a:pt x="132" y="154"/>
                  </a:lnTo>
                  <a:lnTo>
                    <a:pt x="132" y="152"/>
                  </a:lnTo>
                  <a:lnTo>
                    <a:pt x="131" y="152"/>
                  </a:lnTo>
                  <a:lnTo>
                    <a:pt x="130" y="152"/>
                  </a:lnTo>
                  <a:lnTo>
                    <a:pt x="131" y="152"/>
                  </a:lnTo>
                  <a:lnTo>
                    <a:pt x="130" y="152"/>
                  </a:lnTo>
                  <a:lnTo>
                    <a:pt x="130" y="151"/>
                  </a:lnTo>
                  <a:lnTo>
                    <a:pt x="131" y="152"/>
                  </a:lnTo>
                  <a:close/>
                  <a:moveTo>
                    <a:pt x="130" y="154"/>
                  </a:moveTo>
                  <a:lnTo>
                    <a:pt x="130" y="152"/>
                  </a:lnTo>
                  <a:lnTo>
                    <a:pt x="128" y="152"/>
                  </a:lnTo>
                  <a:lnTo>
                    <a:pt x="128" y="151"/>
                  </a:lnTo>
                  <a:lnTo>
                    <a:pt x="128" y="150"/>
                  </a:lnTo>
                  <a:lnTo>
                    <a:pt x="130" y="150"/>
                  </a:lnTo>
                  <a:lnTo>
                    <a:pt x="130" y="151"/>
                  </a:lnTo>
                  <a:lnTo>
                    <a:pt x="131" y="151"/>
                  </a:lnTo>
                  <a:lnTo>
                    <a:pt x="130" y="151"/>
                  </a:lnTo>
                  <a:lnTo>
                    <a:pt x="130" y="152"/>
                  </a:lnTo>
                  <a:lnTo>
                    <a:pt x="130" y="154"/>
                  </a:lnTo>
                  <a:close/>
                  <a:moveTo>
                    <a:pt x="128" y="150"/>
                  </a:moveTo>
                  <a:lnTo>
                    <a:pt x="127" y="150"/>
                  </a:lnTo>
                  <a:lnTo>
                    <a:pt x="128" y="150"/>
                  </a:lnTo>
                  <a:close/>
                  <a:moveTo>
                    <a:pt x="75" y="148"/>
                  </a:moveTo>
                  <a:lnTo>
                    <a:pt x="75" y="149"/>
                  </a:lnTo>
                  <a:lnTo>
                    <a:pt x="76" y="149"/>
                  </a:lnTo>
                  <a:lnTo>
                    <a:pt x="76" y="149"/>
                  </a:lnTo>
                  <a:lnTo>
                    <a:pt x="78" y="149"/>
                  </a:lnTo>
                  <a:lnTo>
                    <a:pt x="79" y="150"/>
                  </a:lnTo>
                  <a:lnTo>
                    <a:pt x="79" y="149"/>
                  </a:lnTo>
                  <a:lnTo>
                    <a:pt x="80" y="149"/>
                  </a:lnTo>
                  <a:lnTo>
                    <a:pt x="80" y="150"/>
                  </a:lnTo>
                  <a:lnTo>
                    <a:pt x="82" y="151"/>
                  </a:lnTo>
                  <a:lnTo>
                    <a:pt x="82" y="152"/>
                  </a:lnTo>
                  <a:lnTo>
                    <a:pt x="84" y="154"/>
                  </a:lnTo>
                  <a:lnTo>
                    <a:pt x="84" y="155"/>
                  </a:lnTo>
                  <a:lnTo>
                    <a:pt x="85" y="155"/>
                  </a:lnTo>
                  <a:lnTo>
                    <a:pt x="86" y="155"/>
                  </a:lnTo>
                  <a:lnTo>
                    <a:pt x="86" y="156"/>
                  </a:lnTo>
                  <a:lnTo>
                    <a:pt x="85" y="156"/>
                  </a:lnTo>
                  <a:lnTo>
                    <a:pt x="85" y="157"/>
                  </a:lnTo>
                  <a:lnTo>
                    <a:pt x="85" y="158"/>
                  </a:lnTo>
                  <a:lnTo>
                    <a:pt x="85" y="159"/>
                  </a:lnTo>
                  <a:lnTo>
                    <a:pt x="85" y="161"/>
                  </a:lnTo>
                  <a:lnTo>
                    <a:pt x="84" y="161"/>
                  </a:lnTo>
                  <a:lnTo>
                    <a:pt x="85" y="161"/>
                  </a:lnTo>
                  <a:lnTo>
                    <a:pt x="85" y="162"/>
                  </a:lnTo>
                  <a:lnTo>
                    <a:pt x="85" y="163"/>
                  </a:lnTo>
                  <a:lnTo>
                    <a:pt x="85" y="164"/>
                  </a:lnTo>
                  <a:lnTo>
                    <a:pt x="86" y="164"/>
                  </a:lnTo>
                  <a:lnTo>
                    <a:pt x="86" y="165"/>
                  </a:lnTo>
                  <a:lnTo>
                    <a:pt x="85" y="165"/>
                  </a:lnTo>
                  <a:lnTo>
                    <a:pt x="85" y="167"/>
                  </a:lnTo>
                  <a:lnTo>
                    <a:pt x="84" y="167"/>
                  </a:lnTo>
                  <a:lnTo>
                    <a:pt x="84" y="168"/>
                  </a:lnTo>
                  <a:lnTo>
                    <a:pt x="84" y="169"/>
                  </a:lnTo>
                  <a:lnTo>
                    <a:pt x="82" y="169"/>
                  </a:lnTo>
                  <a:lnTo>
                    <a:pt x="84" y="170"/>
                  </a:lnTo>
                  <a:lnTo>
                    <a:pt x="82" y="170"/>
                  </a:lnTo>
                  <a:lnTo>
                    <a:pt x="82" y="171"/>
                  </a:lnTo>
                  <a:lnTo>
                    <a:pt x="82" y="171"/>
                  </a:lnTo>
                  <a:lnTo>
                    <a:pt x="81" y="171"/>
                  </a:lnTo>
                  <a:lnTo>
                    <a:pt x="81" y="172"/>
                  </a:lnTo>
                  <a:lnTo>
                    <a:pt x="81" y="174"/>
                  </a:lnTo>
                  <a:lnTo>
                    <a:pt x="80" y="174"/>
                  </a:lnTo>
                  <a:lnTo>
                    <a:pt x="80" y="172"/>
                  </a:lnTo>
                  <a:lnTo>
                    <a:pt x="79" y="172"/>
                  </a:lnTo>
                  <a:lnTo>
                    <a:pt x="78" y="172"/>
                  </a:lnTo>
                  <a:lnTo>
                    <a:pt x="78" y="171"/>
                  </a:lnTo>
                  <a:lnTo>
                    <a:pt x="79" y="171"/>
                  </a:lnTo>
                  <a:lnTo>
                    <a:pt x="78" y="171"/>
                  </a:lnTo>
                  <a:lnTo>
                    <a:pt x="78" y="170"/>
                  </a:lnTo>
                  <a:lnTo>
                    <a:pt x="78" y="171"/>
                  </a:lnTo>
                  <a:lnTo>
                    <a:pt x="76" y="170"/>
                  </a:lnTo>
                  <a:lnTo>
                    <a:pt x="76" y="169"/>
                  </a:lnTo>
                  <a:lnTo>
                    <a:pt x="75" y="169"/>
                  </a:lnTo>
                  <a:lnTo>
                    <a:pt x="75" y="168"/>
                  </a:lnTo>
                  <a:lnTo>
                    <a:pt x="74" y="168"/>
                  </a:lnTo>
                  <a:lnTo>
                    <a:pt x="74" y="167"/>
                  </a:lnTo>
                  <a:lnTo>
                    <a:pt x="74" y="165"/>
                  </a:lnTo>
                  <a:lnTo>
                    <a:pt x="74" y="164"/>
                  </a:lnTo>
                  <a:lnTo>
                    <a:pt x="73" y="163"/>
                  </a:lnTo>
                  <a:lnTo>
                    <a:pt x="72" y="163"/>
                  </a:lnTo>
                  <a:lnTo>
                    <a:pt x="72" y="162"/>
                  </a:lnTo>
                  <a:lnTo>
                    <a:pt x="72" y="161"/>
                  </a:lnTo>
                  <a:lnTo>
                    <a:pt x="72" y="159"/>
                  </a:lnTo>
                  <a:lnTo>
                    <a:pt x="72" y="158"/>
                  </a:lnTo>
                  <a:lnTo>
                    <a:pt x="72" y="157"/>
                  </a:lnTo>
                  <a:lnTo>
                    <a:pt x="71" y="157"/>
                  </a:lnTo>
                  <a:lnTo>
                    <a:pt x="71" y="156"/>
                  </a:lnTo>
                  <a:lnTo>
                    <a:pt x="69" y="155"/>
                  </a:lnTo>
                  <a:lnTo>
                    <a:pt x="69" y="154"/>
                  </a:lnTo>
                  <a:lnTo>
                    <a:pt x="68" y="154"/>
                  </a:lnTo>
                  <a:lnTo>
                    <a:pt x="67" y="154"/>
                  </a:lnTo>
                  <a:lnTo>
                    <a:pt x="67" y="152"/>
                  </a:lnTo>
                  <a:lnTo>
                    <a:pt x="66" y="152"/>
                  </a:lnTo>
                  <a:lnTo>
                    <a:pt x="66" y="151"/>
                  </a:lnTo>
                  <a:lnTo>
                    <a:pt x="66" y="150"/>
                  </a:lnTo>
                  <a:lnTo>
                    <a:pt x="66" y="149"/>
                  </a:lnTo>
                  <a:lnTo>
                    <a:pt x="65" y="149"/>
                  </a:lnTo>
                  <a:lnTo>
                    <a:pt x="65" y="150"/>
                  </a:lnTo>
                  <a:lnTo>
                    <a:pt x="63" y="150"/>
                  </a:lnTo>
                  <a:lnTo>
                    <a:pt x="62" y="149"/>
                  </a:lnTo>
                  <a:lnTo>
                    <a:pt x="62" y="149"/>
                  </a:lnTo>
                  <a:lnTo>
                    <a:pt x="63" y="149"/>
                  </a:lnTo>
                  <a:lnTo>
                    <a:pt x="65" y="148"/>
                  </a:lnTo>
                  <a:lnTo>
                    <a:pt x="66" y="149"/>
                  </a:lnTo>
                  <a:lnTo>
                    <a:pt x="67" y="149"/>
                  </a:lnTo>
                  <a:lnTo>
                    <a:pt x="68" y="149"/>
                  </a:lnTo>
                  <a:lnTo>
                    <a:pt x="69" y="149"/>
                  </a:lnTo>
                  <a:lnTo>
                    <a:pt x="71" y="149"/>
                  </a:lnTo>
                  <a:lnTo>
                    <a:pt x="72" y="149"/>
                  </a:lnTo>
                  <a:lnTo>
                    <a:pt x="72" y="149"/>
                  </a:lnTo>
                  <a:lnTo>
                    <a:pt x="74" y="149"/>
                  </a:lnTo>
                  <a:lnTo>
                    <a:pt x="75" y="149"/>
                  </a:lnTo>
                  <a:lnTo>
                    <a:pt x="75" y="148"/>
                  </a:lnTo>
                  <a:lnTo>
                    <a:pt x="75" y="149"/>
                  </a:lnTo>
                  <a:lnTo>
                    <a:pt x="75" y="148"/>
                  </a:lnTo>
                  <a:close/>
                  <a:moveTo>
                    <a:pt x="92" y="148"/>
                  </a:moveTo>
                  <a:lnTo>
                    <a:pt x="93" y="149"/>
                  </a:lnTo>
                  <a:lnTo>
                    <a:pt x="93" y="148"/>
                  </a:lnTo>
                  <a:lnTo>
                    <a:pt x="94" y="149"/>
                  </a:lnTo>
                  <a:lnTo>
                    <a:pt x="94" y="148"/>
                  </a:lnTo>
                  <a:lnTo>
                    <a:pt x="94" y="149"/>
                  </a:lnTo>
                  <a:lnTo>
                    <a:pt x="95" y="149"/>
                  </a:lnTo>
                  <a:lnTo>
                    <a:pt x="97" y="149"/>
                  </a:lnTo>
                  <a:lnTo>
                    <a:pt x="97" y="149"/>
                  </a:lnTo>
                  <a:lnTo>
                    <a:pt x="97" y="150"/>
                  </a:lnTo>
                  <a:lnTo>
                    <a:pt x="95" y="151"/>
                  </a:lnTo>
                  <a:lnTo>
                    <a:pt x="95" y="152"/>
                  </a:lnTo>
                  <a:lnTo>
                    <a:pt x="94" y="154"/>
                  </a:lnTo>
                  <a:lnTo>
                    <a:pt x="93" y="154"/>
                  </a:lnTo>
                  <a:lnTo>
                    <a:pt x="93" y="152"/>
                  </a:lnTo>
                  <a:lnTo>
                    <a:pt x="92" y="152"/>
                  </a:lnTo>
                  <a:lnTo>
                    <a:pt x="92" y="151"/>
                  </a:lnTo>
                  <a:lnTo>
                    <a:pt x="91" y="151"/>
                  </a:lnTo>
                  <a:lnTo>
                    <a:pt x="91" y="150"/>
                  </a:lnTo>
                  <a:lnTo>
                    <a:pt x="91" y="149"/>
                  </a:lnTo>
                  <a:lnTo>
                    <a:pt x="91" y="149"/>
                  </a:lnTo>
                  <a:lnTo>
                    <a:pt x="92" y="149"/>
                  </a:lnTo>
                  <a:lnTo>
                    <a:pt x="92" y="148"/>
                  </a:lnTo>
                  <a:close/>
                  <a:moveTo>
                    <a:pt x="78" y="148"/>
                  </a:moveTo>
                  <a:lnTo>
                    <a:pt x="76" y="148"/>
                  </a:lnTo>
                  <a:lnTo>
                    <a:pt x="78" y="148"/>
                  </a:lnTo>
                  <a:close/>
                  <a:moveTo>
                    <a:pt x="60" y="142"/>
                  </a:moveTo>
                  <a:lnTo>
                    <a:pt x="61" y="143"/>
                  </a:lnTo>
                  <a:lnTo>
                    <a:pt x="62" y="144"/>
                  </a:lnTo>
                  <a:lnTo>
                    <a:pt x="61" y="144"/>
                  </a:lnTo>
                  <a:lnTo>
                    <a:pt x="62" y="144"/>
                  </a:lnTo>
                  <a:lnTo>
                    <a:pt x="62" y="145"/>
                  </a:lnTo>
                  <a:lnTo>
                    <a:pt x="61" y="145"/>
                  </a:lnTo>
                  <a:lnTo>
                    <a:pt x="61" y="144"/>
                  </a:lnTo>
                  <a:lnTo>
                    <a:pt x="60" y="144"/>
                  </a:lnTo>
                  <a:lnTo>
                    <a:pt x="59" y="143"/>
                  </a:lnTo>
                  <a:lnTo>
                    <a:pt x="58" y="142"/>
                  </a:lnTo>
                  <a:lnTo>
                    <a:pt x="59" y="142"/>
                  </a:lnTo>
                  <a:lnTo>
                    <a:pt x="60" y="142"/>
                  </a:lnTo>
                  <a:close/>
                  <a:moveTo>
                    <a:pt x="137" y="137"/>
                  </a:moveTo>
                  <a:lnTo>
                    <a:pt x="137" y="138"/>
                  </a:lnTo>
                  <a:lnTo>
                    <a:pt x="137" y="139"/>
                  </a:lnTo>
                  <a:lnTo>
                    <a:pt x="138" y="139"/>
                  </a:lnTo>
                  <a:lnTo>
                    <a:pt x="138" y="141"/>
                  </a:lnTo>
                  <a:lnTo>
                    <a:pt x="139" y="141"/>
                  </a:lnTo>
                  <a:lnTo>
                    <a:pt x="139" y="142"/>
                  </a:lnTo>
                  <a:lnTo>
                    <a:pt x="139" y="142"/>
                  </a:lnTo>
                  <a:lnTo>
                    <a:pt x="139" y="142"/>
                  </a:lnTo>
                  <a:lnTo>
                    <a:pt x="139" y="143"/>
                  </a:lnTo>
                  <a:lnTo>
                    <a:pt x="139" y="143"/>
                  </a:lnTo>
                  <a:lnTo>
                    <a:pt x="139" y="144"/>
                  </a:lnTo>
                  <a:lnTo>
                    <a:pt x="139" y="145"/>
                  </a:lnTo>
                  <a:lnTo>
                    <a:pt x="139" y="145"/>
                  </a:lnTo>
                  <a:lnTo>
                    <a:pt x="139" y="146"/>
                  </a:lnTo>
                  <a:lnTo>
                    <a:pt x="138" y="148"/>
                  </a:lnTo>
                  <a:lnTo>
                    <a:pt x="138" y="146"/>
                  </a:lnTo>
                  <a:lnTo>
                    <a:pt x="137" y="146"/>
                  </a:lnTo>
                  <a:lnTo>
                    <a:pt x="137" y="148"/>
                  </a:lnTo>
                  <a:lnTo>
                    <a:pt x="136" y="148"/>
                  </a:lnTo>
                  <a:lnTo>
                    <a:pt x="136" y="149"/>
                  </a:lnTo>
                  <a:lnTo>
                    <a:pt x="136" y="148"/>
                  </a:lnTo>
                  <a:lnTo>
                    <a:pt x="134" y="148"/>
                  </a:lnTo>
                  <a:lnTo>
                    <a:pt x="133" y="146"/>
                  </a:lnTo>
                  <a:lnTo>
                    <a:pt x="133" y="145"/>
                  </a:lnTo>
                  <a:lnTo>
                    <a:pt x="132" y="145"/>
                  </a:lnTo>
                  <a:lnTo>
                    <a:pt x="133" y="145"/>
                  </a:lnTo>
                  <a:lnTo>
                    <a:pt x="133" y="144"/>
                  </a:lnTo>
                  <a:lnTo>
                    <a:pt x="134" y="144"/>
                  </a:lnTo>
                  <a:lnTo>
                    <a:pt x="134" y="143"/>
                  </a:lnTo>
                  <a:lnTo>
                    <a:pt x="134" y="142"/>
                  </a:lnTo>
                  <a:lnTo>
                    <a:pt x="134" y="141"/>
                  </a:lnTo>
                  <a:lnTo>
                    <a:pt x="134" y="139"/>
                  </a:lnTo>
                  <a:lnTo>
                    <a:pt x="134" y="138"/>
                  </a:lnTo>
                  <a:lnTo>
                    <a:pt x="134" y="137"/>
                  </a:lnTo>
                  <a:lnTo>
                    <a:pt x="136" y="137"/>
                  </a:lnTo>
                  <a:lnTo>
                    <a:pt x="137" y="137"/>
                  </a:lnTo>
                  <a:close/>
                  <a:moveTo>
                    <a:pt x="98" y="138"/>
                  </a:moveTo>
                  <a:lnTo>
                    <a:pt x="97" y="138"/>
                  </a:lnTo>
                  <a:lnTo>
                    <a:pt x="95" y="137"/>
                  </a:lnTo>
                  <a:lnTo>
                    <a:pt x="94" y="136"/>
                  </a:lnTo>
                  <a:lnTo>
                    <a:pt x="93" y="136"/>
                  </a:lnTo>
                  <a:lnTo>
                    <a:pt x="93" y="135"/>
                  </a:lnTo>
                  <a:lnTo>
                    <a:pt x="94" y="135"/>
                  </a:lnTo>
                  <a:lnTo>
                    <a:pt x="97" y="137"/>
                  </a:lnTo>
                  <a:lnTo>
                    <a:pt x="98" y="138"/>
                  </a:lnTo>
                  <a:close/>
                  <a:moveTo>
                    <a:pt x="101" y="125"/>
                  </a:moveTo>
                  <a:lnTo>
                    <a:pt x="100" y="125"/>
                  </a:lnTo>
                  <a:lnTo>
                    <a:pt x="101" y="124"/>
                  </a:lnTo>
                  <a:lnTo>
                    <a:pt x="102" y="124"/>
                  </a:lnTo>
                  <a:lnTo>
                    <a:pt x="102" y="125"/>
                  </a:lnTo>
                  <a:lnTo>
                    <a:pt x="101" y="125"/>
                  </a:lnTo>
                  <a:close/>
                  <a:moveTo>
                    <a:pt x="97" y="122"/>
                  </a:moveTo>
                  <a:lnTo>
                    <a:pt x="98" y="122"/>
                  </a:lnTo>
                  <a:lnTo>
                    <a:pt x="98" y="123"/>
                  </a:lnTo>
                  <a:lnTo>
                    <a:pt x="99" y="123"/>
                  </a:lnTo>
                  <a:lnTo>
                    <a:pt x="99" y="124"/>
                  </a:lnTo>
                  <a:lnTo>
                    <a:pt x="98" y="123"/>
                  </a:lnTo>
                  <a:lnTo>
                    <a:pt x="97" y="123"/>
                  </a:lnTo>
                  <a:lnTo>
                    <a:pt x="97" y="122"/>
                  </a:lnTo>
                  <a:close/>
                  <a:moveTo>
                    <a:pt x="94" y="119"/>
                  </a:moveTo>
                  <a:lnTo>
                    <a:pt x="95" y="119"/>
                  </a:lnTo>
                  <a:lnTo>
                    <a:pt x="95" y="120"/>
                  </a:lnTo>
                  <a:lnTo>
                    <a:pt x="94" y="120"/>
                  </a:lnTo>
                  <a:lnTo>
                    <a:pt x="94" y="120"/>
                  </a:lnTo>
                  <a:lnTo>
                    <a:pt x="94" y="122"/>
                  </a:lnTo>
                  <a:lnTo>
                    <a:pt x="94" y="123"/>
                  </a:lnTo>
                  <a:lnTo>
                    <a:pt x="94" y="124"/>
                  </a:lnTo>
                  <a:lnTo>
                    <a:pt x="94" y="125"/>
                  </a:lnTo>
                  <a:lnTo>
                    <a:pt x="93" y="126"/>
                  </a:lnTo>
                  <a:lnTo>
                    <a:pt x="93" y="125"/>
                  </a:lnTo>
                  <a:lnTo>
                    <a:pt x="93" y="124"/>
                  </a:lnTo>
                  <a:lnTo>
                    <a:pt x="93" y="123"/>
                  </a:lnTo>
                  <a:lnTo>
                    <a:pt x="92" y="122"/>
                  </a:lnTo>
                  <a:lnTo>
                    <a:pt x="92" y="120"/>
                  </a:lnTo>
                  <a:lnTo>
                    <a:pt x="91" y="120"/>
                  </a:lnTo>
                  <a:lnTo>
                    <a:pt x="91" y="120"/>
                  </a:lnTo>
                  <a:lnTo>
                    <a:pt x="91" y="119"/>
                  </a:lnTo>
                  <a:lnTo>
                    <a:pt x="92" y="119"/>
                  </a:lnTo>
                  <a:lnTo>
                    <a:pt x="93" y="119"/>
                  </a:lnTo>
                  <a:lnTo>
                    <a:pt x="94" y="119"/>
                  </a:lnTo>
                  <a:close/>
                  <a:moveTo>
                    <a:pt x="56" y="94"/>
                  </a:moveTo>
                  <a:lnTo>
                    <a:pt x="56" y="96"/>
                  </a:lnTo>
                  <a:lnTo>
                    <a:pt x="56" y="94"/>
                  </a:lnTo>
                  <a:lnTo>
                    <a:pt x="55" y="94"/>
                  </a:lnTo>
                  <a:lnTo>
                    <a:pt x="55" y="93"/>
                  </a:lnTo>
                  <a:lnTo>
                    <a:pt x="56" y="93"/>
                  </a:lnTo>
                  <a:lnTo>
                    <a:pt x="56" y="92"/>
                  </a:lnTo>
                  <a:lnTo>
                    <a:pt x="56" y="93"/>
                  </a:lnTo>
                  <a:lnTo>
                    <a:pt x="56" y="94"/>
                  </a:lnTo>
                  <a:close/>
                  <a:moveTo>
                    <a:pt x="74" y="49"/>
                  </a:moveTo>
                  <a:lnTo>
                    <a:pt x="75" y="49"/>
                  </a:lnTo>
                  <a:lnTo>
                    <a:pt x="76" y="48"/>
                  </a:lnTo>
                  <a:lnTo>
                    <a:pt x="78" y="48"/>
                  </a:lnTo>
                  <a:lnTo>
                    <a:pt x="79" y="48"/>
                  </a:lnTo>
                  <a:lnTo>
                    <a:pt x="80" y="48"/>
                  </a:lnTo>
                  <a:lnTo>
                    <a:pt x="80" y="49"/>
                  </a:lnTo>
                  <a:lnTo>
                    <a:pt x="81" y="49"/>
                  </a:lnTo>
                  <a:lnTo>
                    <a:pt x="82" y="51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5" y="53"/>
                  </a:lnTo>
                  <a:lnTo>
                    <a:pt x="86" y="53"/>
                  </a:lnTo>
                  <a:lnTo>
                    <a:pt x="87" y="54"/>
                  </a:lnTo>
                  <a:lnTo>
                    <a:pt x="87" y="55"/>
                  </a:lnTo>
                  <a:lnTo>
                    <a:pt x="87" y="54"/>
                  </a:lnTo>
                  <a:lnTo>
                    <a:pt x="88" y="54"/>
                  </a:lnTo>
                  <a:lnTo>
                    <a:pt x="92" y="55"/>
                  </a:lnTo>
                  <a:lnTo>
                    <a:pt x="93" y="55"/>
                  </a:lnTo>
                  <a:lnTo>
                    <a:pt x="94" y="55"/>
                  </a:lnTo>
                  <a:lnTo>
                    <a:pt x="95" y="55"/>
                  </a:lnTo>
                  <a:lnTo>
                    <a:pt x="95" y="54"/>
                  </a:lnTo>
                  <a:lnTo>
                    <a:pt x="97" y="53"/>
                  </a:lnTo>
                  <a:lnTo>
                    <a:pt x="97" y="51"/>
                  </a:lnTo>
                  <a:lnTo>
                    <a:pt x="98" y="51"/>
                  </a:lnTo>
                  <a:lnTo>
                    <a:pt x="99" y="51"/>
                  </a:lnTo>
                  <a:lnTo>
                    <a:pt x="99" y="52"/>
                  </a:lnTo>
                  <a:lnTo>
                    <a:pt x="99" y="53"/>
                  </a:lnTo>
                  <a:lnTo>
                    <a:pt x="100" y="53"/>
                  </a:lnTo>
                  <a:lnTo>
                    <a:pt x="100" y="54"/>
                  </a:lnTo>
                  <a:lnTo>
                    <a:pt x="100" y="55"/>
                  </a:lnTo>
                  <a:lnTo>
                    <a:pt x="100" y="57"/>
                  </a:lnTo>
                  <a:lnTo>
                    <a:pt x="99" y="58"/>
                  </a:lnTo>
                  <a:lnTo>
                    <a:pt x="98" y="59"/>
                  </a:lnTo>
                  <a:lnTo>
                    <a:pt x="98" y="60"/>
                  </a:lnTo>
                  <a:lnTo>
                    <a:pt x="98" y="61"/>
                  </a:lnTo>
                  <a:lnTo>
                    <a:pt x="97" y="65"/>
                  </a:lnTo>
                  <a:lnTo>
                    <a:pt x="97" y="66"/>
                  </a:lnTo>
                  <a:lnTo>
                    <a:pt x="98" y="66"/>
                  </a:lnTo>
                  <a:lnTo>
                    <a:pt x="98" y="68"/>
                  </a:lnTo>
                  <a:lnTo>
                    <a:pt x="98" y="70"/>
                  </a:lnTo>
                  <a:lnTo>
                    <a:pt x="98" y="71"/>
                  </a:lnTo>
                  <a:lnTo>
                    <a:pt x="99" y="72"/>
                  </a:lnTo>
                  <a:lnTo>
                    <a:pt x="99" y="73"/>
                  </a:lnTo>
                  <a:lnTo>
                    <a:pt x="100" y="73"/>
                  </a:lnTo>
                  <a:lnTo>
                    <a:pt x="101" y="73"/>
                  </a:lnTo>
                  <a:lnTo>
                    <a:pt x="101" y="74"/>
                  </a:lnTo>
                  <a:lnTo>
                    <a:pt x="102" y="74"/>
                  </a:lnTo>
                  <a:lnTo>
                    <a:pt x="102" y="75"/>
                  </a:lnTo>
                  <a:lnTo>
                    <a:pt x="102" y="74"/>
                  </a:lnTo>
                  <a:lnTo>
                    <a:pt x="102" y="75"/>
                  </a:lnTo>
                  <a:lnTo>
                    <a:pt x="102" y="77"/>
                  </a:lnTo>
                  <a:lnTo>
                    <a:pt x="102" y="78"/>
                  </a:lnTo>
                  <a:lnTo>
                    <a:pt x="104" y="78"/>
                  </a:lnTo>
                  <a:lnTo>
                    <a:pt x="105" y="78"/>
                  </a:lnTo>
                  <a:lnTo>
                    <a:pt x="105" y="79"/>
                  </a:lnTo>
                  <a:lnTo>
                    <a:pt x="104" y="79"/>
                  </a:lnTo>
                  <a:lnTo>
                    <a:pt x="104" y="80"/>
                  </a:lnTo>
                  <a:lnTo>
                    <a:pt x="104" y="83"/>
                  </a:lnTo>
                  <a:lnTo>
                    <a:pt x="102" y="84"/>
                  </a:lnTo>
                  <a:lnTo>
                    <a:pt x="102" y="85"/>
                  </a:lnTo>
                  <a:lnTo>
                    <a:pt x="101" y="86"/>
                  </a:lnTo>
                  <a:lnTo>
                    <a:pt x="101" y="87"/>
                  </a:lnTo>
                  <a:lnTo>
                    <a:pt x="101" y="88"/>
                  </a:lnTo>
                  <a:lnTo>
                    <a:pt x="100" y="88"/>
                  </a:lnTo>
                  <a:lnTo>
                    <a:pt x="100" y="90"/>
                  </a:lnTo>
                  <a:lnTo>
                    <a:pt x="99" y="91"/>
                  </a:lnTo>
                  <a:lnTo>
                    <a:pt x="99" y="92"/>
                  </a:lnTo>
                  <a:lnTo>
                    <a:pt x="98" y="92"/>
                  </a:lnTo>
                  <a:lnTo>
                    <a:pt x="99" y="92"/>
                  </a:lnTo>
                  <a:lnTo>
                    <a:pt x="99" y="92"/>
                  </a:lnTo>
                  <a:lnTo>
                    <a:pt x="99" y="92"/>
                  </a:lnTo>
                  <a:lnTo>
                    <a:pt x="98" y="93"/>
                  </a:lnTo>
                  <a:lnTo>
                    <a:pt x="99" y="93"/>
                  </a:lnTo>
                  <a:lnTo>
                    <a:pt x="98" y="94"/>
                  </a:lnTo>
                  <a:lnTo>
                    <a:pt x="98" y="96"/>
                  </a:lnTo>
                  <a:lnTo>
                    <a:pt x="97" y="96"/>
                  </a:lnTo>
                  <a:lnTo>
                    <a:pt x="97" y="97"/>
                  </a:lnTo>
                  <a:lnTo>
                    <a:pt x="95" y="97"/>
                  </a:lnTo>
                  <a:lnTo>
                    <a:pt x="95" y="98"/>
                  </a:lnTo>
                  <a:lnTo>
                    <a:pt x="94" y="99"/>
                  </a:lnTo>
                  <a:lnTo>
                    <a:pt x="94" y="98"/>
                  </a:lnTo>
                  <a:lnTo>
                    <a:pt x="95" y="97"/>
                  </a:lnTo>
                  <a:lnTo>
                    <a:pt x="97" y="96"/>
                  </a:lnTo>
                  <a:lnTo>
                    <a:pt x="97" y="94"/>
                  </a:lnTo>
                  <a:lnTo>
                    <a:pt x="95" y="94"/>
                  </a:lnTo>
                  <a:lnTo>
                    <a:pt x="95" y="96"/>
                  </a:lnTo>
                  <a:lnTo>
                    <a:pt x="94" y="97"/>
                  </a:lnTo>
                  <a:lnTo>
                    <a:pt x="93" y="97"/>
                  </a:lnTo>
                  <a:lnTo>
                    <a:pt x="92" y="97"/>
                  </a:lnTo>
                  <a:lnTo>
                    <a:pt x="92" y="98"/>
                  </a:lnTo>
                  <a:lnTo>
                    <a:pt x="91" y="98"/>
                  </a:lnTo>
                  <a:lnTo>
                    <a:pt x="89" y="98"/>
                  </a:lnTo>
                  <a:lnTo>
                    <a:pt x="88" y="99"/>
                  </a:lnTo>
                  <a:lnTo>
                    <a:pt x="87" y="100"/>
                  </a:lnTo>
                  <a:lnTo>
                    <a:pt x="86" y="100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6" y="104"/>
                  </a:lnTo>
                  <a:lnTo>
                    <a:pt x="87" y="105"/>
                  </a:lnTo>
                  <a:lnTo>
                    <a:pt x="86" y="106"/>
                  </a:lnTo>
                  <a:lnTo>
                    <a:pt x="87" y="106"/>
                  </a:lnTo>
                  <a:lnTo>
                    <a:pt x="86" y="107"/>
                  </a:lnTo>
                  <a:lnTo>
                    <a:pt x="86" y="109"/>
                  </a:lnTo>
                  <a:lnTo>
                    <a:pt x="85" y="109"/>
                  </a:lnTo>
                  <a:lnTo>
                    <a:pt x="85" y="110"/>
                  </a:lnTo>
                  <a:lnTo>
                    <a:pt x="84" y="111"/>
                  </a:lnTo>
                  <a:lnTo>
                    <a:pt x="84" y="112"/>
                  </a:lnTo>
                  <a:lnTo>
                    <a:pt x="82" y="112"/>
                  </a:lnTo>
                  <a:lnTo>
                    <a:pt x="82" y="113"/>
                  </a:lnTo>
                  <a:lnTo>
                    <a:pt x="82" y="115"/>
                  </a:lnTo>
                  <a:lnTo>
                    <a:pt x="82" y="116"/>
                  </a:lnTo>
                  <a:lnTo>
                    <a:pt x="84" y="116"/>
                  </a:lnTo>
                  <a:lnTo>
                    <a:pt x="85" y="116"/>
                  </a:lnTo>
                  <a:lnTo>
                    <a:pt x="85" y="117"/>
                  </a:lnTo>
                  <a:lnTo>
                    <a:pt x="85" y="118"/>
                  </a:lnTo>
                  <a:lnTo>
                    <a:pt x="85" y="119"/>
                  </a:lnTo>
                  <a:lnTo>
                    <a:pt x="86" y="120"/>
                  </a:lnTo>
                  <a:lnTo>
                    <a:pt x="86" y="120"/>
                  </a:lnTo>
                  <a:lnTo>
                    <a:pt x="87" y="122"/>
                  </a:lnTo>
                  <a:lnTo>
                    <a:pt x="86" y="122"/>
                  </a:lnTo>
                  <a:lnTo>
                    <a:pt x="87" y="123"/>
                  </a:lnTo>
                  <a:lnTo>
                    <a:pt x="88" y="124"/>
                  </a:lnTo>
                  <a:lnTo>
                    <a:pt x="89" y="124"/>
                  </a:lnTo>
                  <a:lnTo>
                    <a:pt x="88" y="124"/>
                  </a:lnTo>
                  <a:lnTo>
                    <a:pt x="87" y="124"/>
                  </a:lnTo>
                  <a:lnTo>
                    <a:pt x="87" y="125"/>
                  </a:lnTo>
                  <a:lnTo>
                    <a:pt x="87" y="126"/>
                  </a:lnTo>
                  <a:lnTo>
                    <a:pt x="87" y="129"/>
                  </a:lnTo>
                  <a:lnTo>
                    <a:pt x="87" y="130"/>
                  </a:lnTo>
                  <a:lnTo>
                    <a:pt x="88" y="131"/>
                  </a:lnTo>
                  <a:lnTo>
                    <a:pt x="89" y="132"/>
                  </a:lnTo>
                  <a:lnTo>
                    <a:pt x="89" y="133"/>
                  </a:lnTo>
                  <a:lnTo>
                    <a:pt x="89" y="135"/>
                  </a:lnTo>
                  <a:lnTo>
                    <a:pt x="89" y="136"/>
                  </a:lnTo>
                  <a:lnTo>
                    <a:pt x="92" y="137"/>
                  </a:lnTo>
                  <a:lnTo>
                    <a:pt x="93" y="138"/>
                  </a:lnTo>
                  <a:lnTo>
                    <a:pt x="93" y="139"/>
                  </a:lnTo>
                  <a:lnTo>
                    <a:pt x="95" y="141"/>
                  </a:lnTo>
                  <a:lnTo>
                    <a:pt x="99" y="141"/>
                  </a:lnTo>
                  <a:lnTo>
                    <a:pt x="99" y="139"/>
                  </a:lnTo>
                  <a:lnTo>
                    <a:pt x="98" y="139"/>
                  </a:lnTo>
                  <a:lnTo>
                    <a:pt x="100" y="139"/>
                  </a:lnTo>
                  <a:lnTo>
                    <a:pt x="100" y="138"/>
                  </a:lnTo>
                  <a:lnTo>
                    <a:pt x="99" y="137"/>
                  </a:lnTo>
                  <a:lnTo>
                    <a:pt x="98" y="137"/>
                  </a:lnTo>
                  <a:lnTo>
                    <a:pt x="98" y="136"/>
                  </a:lnTo>
                  <a:lnTo>
                    <a:pt x="98" y="135"/>
                  </a:lnTo>
                  <a:lnTo>
                    <a:pt x="99" y="135"/>
                  </a:lnTo>
                  <a:lnTo>
                    <a:pt x="99" y="133"/>
                  </a:lnTo>
                  <a:lnTo>
                    <a:pt x="99" y="135"/>
                  </a:lnTo>
                  <a:lnTo>
                    <a:pt x="99" y="136"/>
                  </a:lnTo>
                  <a:lnTo>
                    <a:pt x="100" y="136"/>
                  </a:lnTo>
                  <a:lnTo>
                    <a:pt x="99" y="136"/>
                  </a:lnTo>
                  <a:lnTo>
                    <a:pt x="100" y="136"/>
                  </a:lnTo>
                  <a:lnTo>
                    <a:pt x="100" y="137"/>
                  </a:lnTo>
                  <a:lnTo>
                    <a:pt x="101" y="137"/>
                  </a:lnTo>
                  <a:lnTo>
                    <a:pt x="101" y="136"/>
                  </a:lnTo>
                  <a:lnTo>
                    <a:pt x="100" y="135"/>
                  </a:lnTo>
                  <a:lnTo>
                    <a:pt x="101" y="135"/>
                  </a:lnTo>
                  <a:lnTo>
                    <a:pt x="101" y="133"/>
                  </a:lnTo>
                  <a:lnTo>
                    <a:pt x="101" y="132"/>
                  </a:lnTo>
                  <a:lnTo>
                    <a:pt x="102" y="133"/>
                  </a:lnTo>
                  <a:lnTo>
                    <a:pt x="102" y="132"/>
                  </a:lnTo>
                  <a:lnTo>
                    <a:pt x="104" y="132"/>
                  </a:lnTo>
                  <a:lnTo>
                    <a:pt x="105" y="132"/>
                  </a:lnTo>
                  <a:lnTo>
                    <a:pt x="104" y="132"/>
                  </a:lnTo>
                  <a:lnTo>
                    <a:pt x="105" y="132"/>
                  </a:lnTo>
                  <a:lnTo>
                    <a:pt x="106" y="132"/>
                  </a:lnTo>
                  <a:lnTo>
                    <a:pt x="106" y="133"/>
                  </a:lnTo>
                  <a:lnTo>
                    <a:pt x="107" y="133"/>
                  </a:lnTo>
                  <a:lnTo>
                    <a:pt x="107" y="132"/>
                  </a:lnTo>
                  <a:lnTo>
                    <a:pt x="107" y="133"/>
                  </a:lnTo>
                  <a:lnTo>
                    <a:pt x="107" y="132"/>
                  </a:lnTo>
                  <a:lnTo>
                    <a:pt x="108" y="132"/>
                  </a:lnTo>
                  <a:lnTo>
                    <a:pt x="110" y="132"/>
                  </a:lnTo>
                  <a:lnTo>
                    <a:pt x="110" y="133"/>
                  </a:lnTo>
                  <a:lnTo>
                    <a:pt x="111" y="133"/>
                  </a:lnTo>
                  <a:lnTo>
                    <a:pt x="111" y="135"/>
                  </a:lnTo>
                  <a:lnTo>
                    <a:pt x="112" y="136"/>
                  </a:lnTo>
                  <a:lnTo>
                    <a:pt x="113" y="136"/>
                  </a:lnTo>
                  <a:lnTo>
                    <a:pt x="113" y="137"/>
                  </a:lnTo>
                  <a:lnTo>
                    <a:pt x="113" y="138"/>
                  </a:lnTo>
                  <a:lnTo>
                    <a:pt x="114" y="139"/>
                  </a:lnTo>
                  <a:lnTo>
                    <a:pt x="114" y="141"/>
                  </a:lnTo>
                  <a:lnTo>
                    <a:pt x="114" y="142"/>
                  </a:lnTo>
                  <a:lnTo>
                    <a:pt x="113" y="142"/>
                  </a:lnTo>
                  <a:lnTo>
                    <a:pt x="113" y="143"/>
                  </a:lnTo>
                  <a:lnTo>
                    <a:pt x="114" y="144"/>
                  </a:lnTo>
                  <a:lnTo>
                    <a:pt x="115" y="144"/>
                  </a:lnTo>
                  <a:lnTo>
                    <a:pt x="117" y="144"/>
                  </a:lnTo>
                  <a:lnTo>
                    <a:pt x="118" y="144"/>
                  </a:lnTo>
                  <a:lnTo>
                    <a:pt x="118" y="143"/>
                  </a:lnTo>
                  <a:lnTo>
                    <a:pt x="119" y="143"/>
                  </a:lnTo>
                  <a:lnTo>
                    <a:pt x="119" y="142"/>
                  </a:lnTo>
                  <a:lnTo>
                    <a:pt x="118" y="142"/>
                  </a:lnTo>
                  <a:lnTo>
                    <a:pt x="118" y="141"/>
                  </a:lnTo>
                  <a:lnTo>
                    <a:pt x="119" y="141"/>
                  </a:lnTo>
                  <a:lnTo>
                    <a:pt x="119" y="139"/>
                  </a:lnTo>
                  <a:lnTo>
                    <a:pt x="118" y="141"/>
                  </a:lnTo>
                  <a:lnTo>
                    <a:pt x="117" y="139"/>
                  </a:lnTo>
                  <a:lnTo>
                    <a:pt x="117" y="138"/>
                  </a:lnTo>
                  <a:lnTo>
                    <a:pt x="118" y="138"/>
                  </a:lnTo>
                  <a:lnTo>
                    <a:pt x="117" y="138"/>
                  </a:lnTo>
                  <a:lnTo>
                    <a:pt x="118" y="138"/>
                  </a:lnTo>
                  <a:lnTo>
                    <a:pt x="118" y="137"/>
                  </a:lnTo>
                  <a:lnTo>
                    <a:pt x="119" y="138"/>
                  </a:lnTo>
                  <a:lnTo>
                    <a:pt x="119" y="137"/>
                  </a:lnTo>
                  <a:lnTo>
                    <a:pt x="118" y="137"/>
                  </a:lnTo>
                  <a:lnTo>
                    <a:pt x="119" y="137"/>
                  </a:lnTo>
                  <a:lnTo>
                    <a:pt x="119" y="138"/>
                  </a:lnTo>
                  <a:lnTo>
                    <a:pt x="120" y="138"/>
                  </a:lnTo>
                  <a:lnTo>
                    <a:pt x="120" y="139"/>
                  </a:lnTo>
                  <a:lnTo>
                    <a:pt x="120" y="141"/>
                  </a:lnTo>
                  <a:lnTo>
                    <a:pt x="121" y="141"/>
                  </a:lnTo>
                  <a:lnTo>
                    <a:pt x="121" y="139"/>
                  </a:lnTo>
                  <a:lnTo>
                    <a:pt x="121" y="141"/>
                  </a:lnTo>
                  <a:lnTo>
                    <a:pt x="123" y="141"/>
                  </a:lnTo>
                  <a:lnTo>
                    <a:pt x="125" y="141"/>
                  </a:lnTo>
                  <a:lnTo>
                    <a:pt x="126" y="141"/>
                  </a:lnTo>
                  <a:lnTo>
                    <a:pt x="127" y="141"/>
                  </a:lnTo>
                  <a:lnTo>
                    <a:pt x="127" y="142"/>
                  </a:lnTo>
                  <a:lnTo>
                    <a:pt x="128" y="142"/>
                  </a:lnTo>
                  <a:lnTo>
                    <a:pt x="130" y="143"/>
                  </a:lnTo>
                  <a:lnTo>
                    <a:pt x="131" y="143"/>
                  </a:lnTo>
                  <a:lnTo>
                    <a:pt x="131" y="144"/>
                  </a:lnTo>
                  <a:lnTo>
                    <a:pt x="130" y="144"/>
                  </a:lnTo>
                  <a:lnTo>
                    <a:pt x="128" y="144"/>
                  </a:lnTo>
                  <a:lnTo>
                    <a:pt x="128" y="145"/>
                  </a:lnTo>
                  <a:lnTo>
                    <a:pt x="127" y="145"/>
                  </a:lnTo>
                  <a:lnTo>
                    <a:pt x="127" y="144"/>
                  </a:lnTo>
                  <a:lnTo>
                    <a:pt x="126" y="144"/>
                  </a:lnTo>
                  <a:lnTo>
                    <a:pt x="125" y="144"/>
                  </a:lnTo>
                  <a:lnTo>
                    <a:pt x="125" y="145"/>
                  </a:lnTo>
                  <a:lnTo>
                    <a:pt x="125" y="144"/>
                  </a:lnTo>
                  <a:lnTo>
                    <a:pt x="124" y="144"/>
                  </a:lnTo>
                  <a:lnTo>
                    <a:pt x="123" y="146"/>
                  </a:lnTo>
                  <a:lnTo>
                    <a:pt x="123" y="148"/>
                  </a:lnTo>
                  <a:lnTo>
                    <a:pt x="124" y="148"/>
                  </a:lnTo>
                  <a:lnTo>
                    <a:pt x="124" y="149"/>
                  </a:lnTo>
                  <a:lnTo>
                    <a:pt x="125" y="149"/>
                  </a:lnTo>
                  <a:lnTo>
                    <a:pt x="126" y="149"/>
                  </a:lnTo>
                  <a:lnTo>
                    <a:pt x="126" y="149"/>
                  </a:lnTo>
                  <a:lnTo>
                    <a:pt x="126" y="150"/>
                  </a:lnTo>
                  <a:lnTo>
                    <a:pt x="127" y="151"/>
                  </a:lnTo>
                  <a:lnTo>
                    <a:pt x="128" y="151"/>
                  </a:lnTo>
                  <a:lnTo>
                    <a:pt x="128" y="152"/>
                  </a:lnTo>
                  <a:lnTo>
                    <a:pt x="130" y="154"/>
                  </a:lnTo>
                  <a:lnTo>
                    <a:pt x="127" y="152"/>
                  </a:lnTo>
                  <a:lnTo>
                    <a:pt x="127" y="154"/>
                  </a:lnTo>
                  <a:lnTo>
                    <a:pt x="127" y="155"/>
                  </a:lnTo>
                  <a:lnTo>
                    <a:pt x="127" y="156"/>
                  </a:lnTo>
                  <a:lnTo>
                    <a:pt x="127" y="157"/>
                  </a:lnTo>
                  <a:lnTo>
                    <a:pt x="128" y="156"/>
                  </a:lnTo>
                  <a:lnTo>
                    <a:pt x="130" y="155"/>
                  </a:lnTo>
                  <a:lnTo>
                    <a:pt x="131" y="155"/>
                  </a:lnTo>
                  <a:lnTo>
                    <a:pt x="131" y="156"/>
                  </a:lnTo>
                  <a:lnTo>
                    <a:pt x="132" y="156"/>
                  </a:lnTo>
                  <a:lnTo>
                    <a:pt x="133" y="157"/>
                  </a:lnTo>
                  <a:lnTo>
                    <a:pt x="134" y="156"/>
                  </a:lnTo>
                  <a:lnTo>
                    <a:pt x="136" y="156"/>
                  </a:lnTo>
                  <a:lnTo>
                    <a:pt x="136" y="157"/>
                  </a:lnTo>
                  <a:lnTo>
                    <a:pt x="134" y="157"/>
                  </a:lnTo>
                  <a:lnTo>
                    <a:pt x="134" y="158"/>
                  </a:lnTo>
                  <a:lnTo>
                    <a:pt x="134" y="159"/>
                  </a:lnTo>
                  <a:lnTo>
                    <a:pt x="134" y="162"/>
                  </a:lnTo>
                  <a:lnTo>
                    <a:pt x="134" y="164"/>
                  </a:lnTo>
                  <a:lnTo>
                    <a:pt x="133" y="164"/>
                  </a:lnTo>
                  <a:lnTo>
                    <a:pt x="133" y="165"/>
                  </a:lnTo>
                  <a:lnTo>
                    <a:pt x="133" y="167"/>
                  </a:lnTo>
                  <a:lnTo>
                    <a:pt x="132" y="167"/>
                  </a:lnTo>
                  <a:lnTo>
                    <a:pt x="131" y="167"/>
                  </a:lnTo>
                  <a:lnTo>
                    <a:pt x="131" y="165"/>
                  </a:lnTo>
                  <a:lnTo>
                    <a:pt x="130" y="165"/>
                  </a:lnTo>
                  <a:lnTo>
                    <a:pt x="130" y="164"/>
                  </a:lnTo>
                  <a:lnTo>
                    <a:pt x="128" y="163"/>
                  </a:lnTo>
                  <a:lnTo>
                    <a:pt x="128" y="162"/>
                  </a:lnTo>
                  <a:lnTo>
                    <a:pt x="128" y="161"/>
                  </a:lnTo>
                  <a:lnTo>
                    <a:pt x="130" y="161"/>
                  </a:lnTo>
                  <a:lnTo>
                    <a:pt x="131" y="161"/>
                  </a:lnTo>
                  <a:lnTo>
                    <a:pt x="131" y="159"/>
                  </a:lnTo>
                  <a:lnTo>
                    <a:pt x="132" y="161"/>
                  </a:lnTo>
                  <a:lnTo>
                    <a:pt x="132" y="159"/>
                  </a:lnTo>
                  <a:lnTo>
                    <a:pt x="132" y="158"/>
                  </a:lnTo>
                  <a:lnTo>
                    <a:pt x="131" y="158"/>
                  </a:lnTo>
                  <a:lnTo>
                    <a:pt x="130" y="158"/>
                  </a:lnTo>
                  <a:lnTo>
                    <a:pt x="130" y="159"/>
                  </a:lnTo>
                  <a:lnTo>
                    <a:pt x="128" y="159"/>
                  </a:lnTo>
                  <a:lnTo>
                    <a:pt x="128" y="161"/>
                  </a:lnTo>
                  <a:lnTo>
                    <a:pt x="127" y="161"/>
                  </a:lnTo>
                  <a:lnTo>
                    <a:pt x="127" y="159"/>
                  </a:lnTo>
                  <a:lnTo>
                    <a:pt x="127" y="161"/>
                  </a:lnTo>
                  <a:lnTo>
                    <a:pt x="126" y="161"/>
                  </a:lnTo>
                  <a:lnTo>
                    <a:pt x="126" y="159"/>
                  </a:lnTo>
                  <a:lnTo>
                    <a:pt x="127" y="159"/>
                  </a:lnTo>
                  <a:lnTo>
                    <a:pt x="126" y="159"/>
                  </a:lnTo>
                  <a:lnTo>
                    <a:pt x="126" y="161"/>
                  </a:lnTo>
                  <a:lnTo>
                    <a:pt x="126" y="159"/>
                  </a:lnTo>
                  <a:lnTo>
                    <a:pt x="125" y="159"/>
                  </a:lnTo>
                  <a:lnTo>
                    <a:pt x="124" y="159"/>
                  </a:lnTo>
                  <a:lnTo>
                    <a:pt x="124" y="158"/>
                  </a:lnTo>
                  <a:lnTo>
                    <a:pt x="123" y="158"/>
                  </a:lnTo>
                  <a:lnTo>
                    <a:pt x="121" y="158"/>
                  </a:lnTo>
                  <a:lnTo>
                    <a:pt x="121" y="157"/>
                  </a:lnTo>
                  <a:lnTo>
                    <a:pt x="120" y="157"/>
                  </a:lnTo>
                  <a:lnTo>
                    <a:pt x="119" y="157"/>
                  </a:lnTo>
                  <a:lnTo>
                    <a:pt x="118" y="157"/>
                  </a:lnTo>
                  <a:lnTo>
                    <a:pt x="118" y="156"/>
                  </a:lnTo>
                  <a:lnTo>
                    <a:pt x="118" y="155"/>
                  </a:lnTo>
                  <a:lnTo>
                    <a:pt x="118" y="154"/>
                  </a:lnTo>
                  <a:lnTo>
                    <a:pt x="118" y="152"/>
                  </a:lnTo>
                  <a:lnTo>
                    <a:pt x="117" y="151"/>
                  </a:lnTo>
                  <a:lnTo>
                    <a:pt x="117" y="150"/>
                  </a:lnTo>
                  <a:lnTo>
                    <a:pt x="117" y="149"/>
                  </a:lnTo>
                  <a:lnTo>
                    <a:pt x="115" y="149"/>
                  </a:lnTo>
                  <a:lnTo>
                    <a:pt x="114" y="149"/>
                  </a:lnTo>
                  <a:lnTo>
                    <a:pt x="113" y="149"/>
                  </a:lnTo>
                  <a:lnTo>
                    <a:pt x="112" y="149"/>
                  </a:lnTo>
                  <a:lnTo>
                    <a:pt x="112" y="148"/>
                  </a:lnTo>
                  <a:lnTo>
                    <a:pt x="111" y="146"/>
                  </a:lnTo>
                  <a:lnTo>
                    <a:pt x="111" y="146"/>
                  </a:lnTo>
                  <a:lnTo>
                    <a:pt x="110" y="145"/>
                  </a:lnTo>
                  <a:lnTo>
                    <a:pt x="111" y="145"/>
                  </a:lnTo>
                  <a:lnTo>
                    <a:pt x="110" y="144"/>
                  </a:lnTo>
                  <a:lnTo>
                    <a:pt x="110" y="143"/>
                  </a:lnTo>
                  <a:lnTo>
                    <a:pt x="108" y="143"/>
                  </a:lnTo>
                  <a:lnTo>
                    <a:pt x="110" y="143"/>
                  </a:lnTo>
                  <a:lnTo>
                    <a:pt x="108" y="143"/>
                  </a:lnTo>
                  <a:lnTo>
                    <a:pt x="108" y="142"/>
                  </a:lnTo>
                  <a:lnTo>
                    <a:pt x="107" y="142"/>
                  </a:lnTo>
                  <a:lnTo>
                    <a:pt x="107" y="143"/>
                  </a:lnTo>
                  <a:lnTo>
                    <a:pt x="107" y="142"/>
                  </a:lnTo>
                  <a:lnTo>
                    <a:pt x="106" y="141"/>
                  </a:lnTo>
                  <a:lnTo>
                    <a:pt x="105" y="141"/>
                  </a:lnTo>
                  <a:lnTo>
                    <a:pt x="105" y="139"/>
                  </a:lnTo>
                  <a:lnTo>
                    <a:pt x="105" y="141"/>
                  </a:lnTo>
                  <a:lnTo>
                    <a:pt x="104" y="141"/>
                  </a:lnTo>
                  <a:lnTo>
                    <a:pt x="102" y="139"/>
                  </a:lnTo>
                  <a:lnTo>
                    <a:pt x="102" y="141"/>
                  </a:lnTo>
                  <a:lnTo>
                    <a:pt x="104" y="142"/>
                  </a:lnTo>
                  <a:lnTo>
                    <a:pt x="104" y="143"/>
                  </a:lnTo>
                  <a:lnTo>
                    <a:pt x="104" y="144"/>
                  </a:lnTo>
                  <a:lnTo>
                    <a:pt x="104" y="145"/>
                  </a:lnTo>
                  <a:lnTo>
                    <a:pt x="104" y="146"/>
                  </a:lnTo>
                  <a:lnTo>
                    <a:pt x="105" y="146"/>
                  </a:lnTo>
                  <a:lnTo>
                    <a:pt x="106" y="148"/>
                  </a:lnTo>
                  <a:lnTo>
                    <a:pt x="106" y="149"/>
                  </a:lnTo>
                  <a:lnTo>
                    <a:pt x="106" y="148"/>
                  </a:lnTo>
                  <a:lnTo>
                    <a:pt x="105" y="148"/>
                  </a:lnTo>
                  <a:lnTo>
                    <a:pt x="106" y="149"/>
                  </a:lnTo>
                  <a:lnTo>
                    <a:pt x="107" y="149"/>
                  </a:lnTo>
                  <a:lnTo>
                    <a:pt x="107" y="150"/>
                  </a:lnTo>
                  <a:lnTo>
                    <a:pt x="107" y="151"/>
                  </a:lnTo>
                  <a:lnTo>
                    <a:pt x="107" y="152"/>
                  </a:lnTo>
                  <a:lnTo>
                    <a:pt x="107" y="154"/>
                  </a:lnTo>
                  <a:lnTo>
                    <a:pt x="106" y="154"/>
                  </a:lnTo>
                  <a:lnTo>
                    <a:pt x="105" y="154"/>
                  </a:lnTo>
                  <a:lnTo>
                    <a:pt x="104" y="152"/>
                  </a:lnTo>
                  <a:lnTo>
                    <a:pt x="105" y="151"/>
                  </a:lnTo>
                  <a:lnTo>
                    <a:pt x="104" y="150"/>
                  </a:lnTo>
                  <a:lnTo>
                    <a:pt x="102" y="149"/>
                  </a:lnTo>
                  <a:lnTo>
                    <a:pt x="101" y="148"/>
                  </a:lnTo>
                  <a:lnTo>
                    <a:pt x="100" y="146"/>
                  </a:lnTo>
                  <a:lnTo>
                    <a:pt x="99" y="146"/>
                  </a:lnTo>
                  <a:lnTo>
                    <a:pt x="98" y="146"/>
                  </a:lnTo>
                  <a:lnTo>
                    <a:pt x="98" y="145"/>
                  </a:lnTo>
                  <a:lnTo>
                    <a:pt x="97" y="144"/>
                  </a:lnTo>
                  <a:lnTo>
                    <a:pt x="97" y="143"/>
                  </a:lnTo>
                  <a:lnTo>
                    <a:pt x="95" y="143"/>
                  </a:lnTo>
                  <a:lnTo>
                    <a:pt x="94" y="143"/>
                  </a:lnTo>
                  <a:lnTo>
                    <a:pt x="93" y="142"/>
                  </a:lnTo>
                  <a:lnTo>
                    <a:pt x="92" y="142"/>
                  </a:lnTo>
                  <a:lnTo>
                    <a:pt x="92" y="141"/>
                  </a:lnTo>
                  <a:lnTo>
                    <a:pt x="91" y="141"/>
                  </a:lnTo>
                  <a:lnTo>
                    <a:pt x="91" y="139"/>
                  </a:lnTo>
                  <a:lnTo>
                    <a:pt x="89" y="139"/>
                  </a:lnTo>
                  <a:lnTo>
                    <a:pt x="88" y="139"/>
                  </a:lnTo>
                  <a:lnTo>
                    <a:pt x="88" y="141"/>
                  </a:lnTo>
                  <a:lnTo>
                    <a:pt x="87" y="141"/>
                  </a:lnTo>
                  <a:lnTo>
                    <a:pt x="86" y="141"/>
                  </a:lnTo>
                  <a:lnTo>
                    <a:pt x="86" y="142"/>
                  </a:lnTo>
                  <a:lnTo>
                    <a:pt x="85" y="142"/>
                  </a:lnTo>
                  <a:lnTo>
                    <a:pt x="84" y="143"/>
                  </a:lnTo>
                  <a:lnTo>
                    <a:pt x="84" y="144"/>
                  </a:lnTo>
                  <a:lnTo>
                    <a:pt x="84" y="145"/>
                  </a:lnTo>
                  <a:lnTo>
                    <a:pt x="82" y="145"/>
                  </a:lnTo>
                  <a:lnTo>
                    <a:pt x="82" y="145"/>
                  </a:lnTo>
                  <a:lnTo>
                    <a:pt x="81" y="146"/>
                  </a:lnTo>
                  <a:lnTo>
                    <a:pt x="80" y="146"/>
                  </a:lnTo>
                  <a:lnTo>
                    <a:pt x="79" y="146"/>
                  </a:lnTo>
                  <a:lnTo>
                    <a:pt x="78" y="146"/>
                  </a:lnTo>
                  <a:lnTo>
                    <a:pt x="76" y="146"/>
                  </a:lnTo>
                  <a:lnTo>
                    <a:pt x="76" y="145"/>
                  </a:lnTo>
                  <a:lnTo>
                    <a:pt x="76" y="144"/>
                  </a:lnTo>
                  <a:lnTo>
                    <a:pt x="76" y="143"/>
                  </a:lnTo>
                  <a:lnTo>
                    <a:pt x="75" y="143"/>
                  </a:lnTo>
                  <a:lnTo>
                    <a:pt x="74" y="145"/>
                  </a:lnTo>
                  <a:lnTo>
                    <a:pt x="74" y="144"/>
                  </a:lnTo>
                  <a:lnTo>
                    <a:pt x="74" y="143"/>
                  </a:lnTo>
                  <a:lnTo>
                    <a:pt x="74" y="142"/>
                  </a:lnTo>
                  <a:lnTo>
                    <a:pt x="74" y="141"/>
                  </a:lnTo>
                  <a:lnTo>
                    <a:pt x="72" y="141"/>
                  </a:lnTo>
                  <a:lnTo>
                    <a:pt x="71" y="141"/>
                  </a:lnTo>
                  <a:lnTo>
                    <a:pt x="71" y="142"/>
                  </a:lnTo>
                  <a:lnTo>
                    <a:pt x="69" y="142"/>
                  </a:lnTo>
                  <a:lnTo>
                    <a:pt x="69" y="143"/>
                  </a:lnTo>
                  <a:lnTo>
                    <a:pt x="68" y="143"/>
                  </a:lnTo>
                  <a:lnTo>
                    <a:pt x="68" y="142"/>
                  </a:lnTo>
                  <a:lnTo>
                    <a:pt x="68" y="141"/>
                  </a:lnTo>
                  <a:lnTo>
                    <a:pt x="68" y="139"/>
                  </a:lnTo>
                  <a:lnTo>
                    <a:pt x="69" y="139"/>
                  </a:lnTo>
                  <a:lnTo>
                    <a:pt x="68" y="138"/>
                  </a:lnTo>
                  <a:lnTo>
                    <a:pt x="68" y="137"/>
                  </a:lnTo>
                  <a:lnTo>
                    <a:pt x="68" y="136"/>
                  </a:lnTo>
                  <a:lnTo>
                    <a:pt x="68" y="135"/>
                  </a:lnTo>
                  <a:lnTo>
                    <a:pt x="68" y="133"/>
                  </a:lnTo>
                  <a:lnTo>
                    <a:pt x="69" y="133"/>
                  </a:lnTo>
                  <a:lnTo>
                    <a:pt x="71" y="133"/>
                  </a:lnTo>
                  <a:lnTo>
                    <a:pt x="71" y="132"/>
                  </a:lnTo>
                  <a:lnTo>
                    <a:pt x="72" y="132"/>
                  </a:lnTo>
                  <a:lnTo>
                    <a:pt x="72" y="131"/>
                  </a:lnTo>
                  <a:lnTo>
                    <a:pt x="74" y="130"/>
                  </a:lnTo>
                  <a:lnTo>
                    <a:pt x="75" y="129"/>
                  </a:lnTo>
                  <a:lnTo>
                    <a:pt x="75" y="128"/>
                  </a:lnTo>
                  <a:lnTo>
                    <a:pt x="75" y="126"/>
                  </a:lnTo>
                  <a:lnTo>
                    <a:pt x="75" y="125"/>
                  </a:lnTo>
                  <a:lnTo>
                    <a:pt x="74" y="124"/>
                  </a:lnTo>
                  <a:lnTo>
                    <a:pt x="73" y="124"/>
                  </a:lnTo>
                  <a:lnTo>
                    <a:pt x="71" y="123"/>
                  </a:lnTo>
                  <a:lnTo>
                    <a:pt x="69" y="123"/>
                  </a:lnTo>
                  <a:lnTo>
                    <a:pt x="68" y="123"/>
                  </a:lnTo>
                  <a:lnTo>
                    <a:pt x="68" y="122"/>
                  </a:lnTo>
                  <a:lnTo>
                    <a:pt x="68" y="123"/>
                  </a:lnTo>
                  <a:lnTo>
                    <a:pt x="68" y="122"/>
                  </a:lnTo>
                  <a:lnTo>
                    <a:pt x="68" y="123"/>
                  </a:lnTo>
                  <a:lnTo>
                    <a:pt x="68" y="120"/>
                  </a:lnTo>
                  <a:lnTo>
                    <a:pt x="68" y="122"/>
                  </a:lnTo>
                  <a:lnTo>
                    <a:pt x="67" y="122"/>
                  </a:lnTo>
                  <a:lnTo>
                    <a:pt x="67" y="123"/>
                  </a:lnTo>
                  <a:lnTo>
                    <a:pt x="67" y="124"/>
                  </a:lnTo>
                  <a:lnTo>
                    <a:pt x="67" y="125"/>
                  </a:lnTo>
                  <a:lnTo>
                    <a:pt x="68" y="125"/>
                  </a:lnTo>
                  <a:lnTo>
                    <a:pt x="68" y="126"/>
                  </a:lnTo>
                  <a:lnTo>
                    <a:pt x="68" y="128"/>
                  </a:lnTo>
                  <a:lnTo>
                    <a:pt x="68" y="129"/>
                  </a:lnTo>
                  <a:lnTo>
                    <a:pt x="68" y="130"/>
                  </a:lnTo>
                  <a:lnTo>
                    <a:pt x="67" y="130"/>
                  </a:lnTo>
                  <a:lnTo>
                    <a:pt x="66" y="130"/>
                  </a:lnTo>
                  <a:lnTo>
                    <a:pt x="65" y="130"/>
                  </a:lnTo>
                  <a:lnTo>
                    <a:pt x="63" y="129"/>
                  </a:lnTo>
                  <a:lnTo>
                    <a:pt x="63" y="128"/>
                  </a:lnTo>
                  <a:lnTo>
                    <a:pt x="63" y="126"/>
                  </a:lnTo>
                  <a:lnTo>
                    <a:pt x="62" y="126"/>
                  </a:lnTo>
                  <a:lnTo>
                    <a:pt x="62" y="125"/>
                  </a:lnTo>
                  <a:lnTo>
                    <a:pt x="61" y="125"/>
                  </a:lnTo>
                  <a:lnTo>
                    <a:pt x="61" y="124"/>
                  </a:lnTo>
                  <a:lnTo>
                    <a:pt x="62" y="124"/>
                  </a:lnTo>
                  <a:lnTo>
                    <a:pt x="61" y="123"/>
                  </a:lnTo>
                  <a:lnTo>
                    <a:pt x="62" y="123"/>
                  </a:lnTo>
                  <a:lnTo>
                    <a:pt x="62" y="122"/>
                  </a:lnTo>
                  <a:lnTo>
                    <a:pt x="61" y="122"/>
                  </a:lnTo>
                  <a:lnTo>
                    <a:pt x="60" y="122"/>
                  </a:lnTo>
                  <a:lnTo>
                    <a:pt x="60" y="123"/>
                  </a:lnTo>
                  <a:lnTo>
                    <a:pt x="60" y="124"/>
                  </a:lnTo>
                  <a:lnTo>
                    <a:pt x="59" y="123"/>
                  </a:lnTo>
                  <a:lnTo>
                    <a:pt x="58" y="123"/>
                  </a:lnTo>
                  <a:lnTo>
                    <a:pt x="59" y="123"/>
                  </a:lnTo>
                  <a:lnTo>
                    <a:pt x="59" y="122"/>
                  </a:lnTo>
                  <a:lnTo>
                    <a:pt x="59" y="123"/>
                  </a:lnTo>
                  <a:lnTo>
                    <a:pt x="58" y="123"/>
                  </a:lnTo>
                  <a:lnTo>
                    <a:pt x="58" y="120"/>
                  </a:lnTo>
                  <a:lnTo>
                    <a:pt x="58" y="119"/>
                  </a:lnTo>
                  <a:lnTo>
                    <a:pt x="58" y="118"/>
                  </a:lnTo>
                  <a:lnTo>
                    <a:pt x="56" y="116"/>
                  </a:lnTo>
                  <a:lnTo>
                    <a:pt x="56" y="115"/>
                  </a:lnTo>
                  <a:lnTo>
                    <a:pt x="56" y="113"/>
                  </a:lnTo>
                  <a:lnTo>
                    <a:pt x="55" y="112"/>
                  </a:lnTo>
                  <a:lnTo>
                    <a:pt x="55" y="112"/>
                  </a:lnTo>
                  <a:lnTo>
                    <a:pt x="55" y="111"/>
                  </a:lnTo>
                  <a:lnTo>
                    <a:pt x="55" y="111"/>
                  </a:lnTo>
                  <a:lnTo>
                    <a:pt x="55" y="110"/>
                  </a:lnTo>
                  <a:lnTo>
                    <a:pt x="56" y="110"/>
                  </a:lnTo>
                  <a:lnTo>
                    <a:pt x="55" y="109"/>
                  </a:lnTo>
                  <a:lnTo>
                    <a:pt x="55" y="107"/>
                  </a:lnTo>
                  <a:lnTo>
                    <a:pt x="55" y="106"/>
                  </a:lnTo>
                  <a:lnTo>
                    <a:pt x="55" y="105"/>
                  </a:lnTo>
                  <a:lnTo>
                    <a:pt x="55" y="105"/>
                  </a:lnTo>
                  <a:lnTo>
                    <a:pt x="55" y="104"/>
                  </a:lnTo>
                  <a:lnTo>
                    <a:pt x="55" y="103"/>
                  </a:lnTo>
                  <a:lnTo>
                    <a:pt x="55" y="102"/>
                  </a:lnTo>
                  <a:lnTo>
                    <a:pt x="55" y="100"/>
                  </a:lnTo>
                  <a:lnTo>
                    <a:pt x="54" y="100"/>
                  </a:lnTo>
                  <a:lnTo>
                    <a:pt x="54" y="102"/>
                  </a:lnTo>
                  <a:lnTo>
                    <a:pt x="53" y="102"/>
                  </a:lnTo>
                  <a:lnTo>
                    <a:pt x="53" y="100"/>
                  </a:lnTo>
                  <a:lnTo>
                    <a:pt x="53" y="98"/>
                  </a:lnTo>
                  <a:lnTo>
                    <a:pt x="53" y="97"/>
                  </a:lnTo>
                  <a:lnTo>
                    <a:pt x="54" y="97"/>
                  </a:lnTo>
                  <a:lnTo>
                    <a:pt x="53" y="97"/>
                  </a:lnTo>
                  <a:lnTo>
                    <a:pt x="53" y="96"/>
                  </a:lnTo>
                  <a:lnTo>
                    <a:pt x="53" y="94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5" y="92"/>
                  </a:lnTo>
                  <a:lnTo>
                    <a:pt x="55" y="92"/>
                  </a:lnTo>
                  <a:lnTo>
                    <a:pt x="55" y="93"/>
                  </a:lnTo>
                  <a:lnTo>
                    <a:pt x="55" y="94"/>
                  </a:lnTo>
                  <a:lnTo>
                    <a:pt x="56" y="94"/>
                  </a:lnTo>
                  <a:lnTo>
                    <a:pt x="56" y="96"/>
                  </a:lnTo>
                  <a:lnTo>
                    <a:pt x="58" y="96"/>
                  </a:lnTo>
                  <a:lnTo>
                    <a:pt x="58" y="97"/>
                  </a:lnTo>
                  <a:lnTo>
                    <a:pt x="59" y="97"/>
                  </a:lnTo>
                  <a:lnTo>
                    <a:pt x="59" y="98"/>
                  </a:lnTo>
                  <a:lnTo>
                    <a:pt x="59" y="99"/>
                  </a:lnTo>
                  <a:lnTo>
                    <a:pt x="60" y="99"/>
                  </a:lnTo>
                  <a:lnTo>
                    <a:pt x="61" y="99"/>
                  </a:lnTo>
                  <a:lnTo>
                    <a:pt x="62" y="99"/>
                  </a:lnTo>
                  <a:lnTo>
                    <a:pt x="63" y="98"/>
                  </a:lnTo>
                  <a:lnTo>
                    <a:pt x="63" y="99"/>
                  </a:lnTo>
                  <a:lnTo>
                    <a:pt x="63" y="98"/>
                  </a:lnTo>
                  <a:lnTo>
                    <a:pt x="63" y="97"/>
                  </a:lnTo>
                  <a:lnTo>
                    <a:pt x="65" y="97"/>
                  </a:lnTo>
                  <a:lnTo>
                    <a:pt x="65" y="96"/>
                  </a:lnTo>
                  <a:lnTo>
                    <a:pt x="63" y="94"/>
                  </a:lnTo>
                  <a:lnTo>
                    <a:pt x="63" y="93"/>
                  </a:lnTo>
                  <a:lnTo>
                    <a:pt x="63" y="94"/>
                  </a:lnTo>
                  <a:lnTo>
                    <a:pt x="63" y="93"/>
                  </a:lnTo>
                  <a:lnTo>
                    <a:pt x="62" y="92"/>
                  </a:lnTo>
                  <a:lnTo>
                    <a:pt x="62" y="91"/>
                  </a:lnTo>
                  <a:lnTo>
                    <a:pt x="62" y="90"/>
                  </a:lnTo>
                  <a:lnTo>
                    <a:pt x="62" y="88"/>
                  </a:lnTo>
                  <a:lnTo>
                    <a:pt x="62" y="87"/>
                  </a:lnTo>
                  <a:lnTo>
                    <a:pt x="63" y="86"/>
                  </a:lnTo>
                  <a:lnTo>
                    <a:pt x="62" y="86"/>
                  </a:lnTo>
                  <a:lnTo>
                    <a:pt x="62" y="85"/>
                  </a:lnTo>
                  <a:lnTo>
                    <a:pt x="62" y="84"/>
                  </a:lnTo>
                  <a:lnTo>
                    <a:pt x="63" y="84"/>
                  </a:lnTo>
                  <a:lnTo>
                    <a:pt x="65" y="81"/>
                  </a:lnTo>
                  <a:lnTo>
                    <a:pt x="65" y="80"/>
                  </a:lnTo>
                  <a:lnTo>
                    <a:pt x="65" y="77"/>
                  </a:lnTo>
                  <a:lnTo>
                    <a:pt x="65" y="75"/>
                  </a:lnTo>
                  <a:lnTo>
                    <a:pt x="65" y="74"/>
                  </a:lnTo>
                  <a:lnTo>
                    <a:pt x="65" y="73"/>
                  </a:lnTo>
                  <a:lnTo>
                    <a:pt x="65" y="72"/>
                  </a:lnTo>
                  <a:lnTo>
                    <a:pt x="65" y="71"/>
                  </a:lnTo>
                  <a:lnTo>
                    <a:pt x="65" y="70"/>
                  </a:lnTo>
                  <a:lnTo>
                    <a:pt x="63" y="70"/>
                  </a:lnTo>
                  <a:lnTo>
                    <a:pt x="63" y="67"/>
                  </a:lnTo>
                  <a:lnTo>
                    <a:pt x="63" y="66"/>
                  </a:lnTo>
                  <a:lnTo>
                    <a:pt x="65" y="66"/>
                  </a:lnTo>
                  <a:lnTo>
                    <a:pt x="65" y="65"/>
                  </a:lnTo>
                  <a:lnTo>
                    <a:pt x="65" y="64"/>
                  </a:lnTo>
                  <a:lnTo>
                    <a:pt x="65" y="64"/>
                  </a:lnTo>
                  <a:lnTo>
                    <a:pt x="66" y="62"/>
                  </a:lnTo>
                  <a:lnTo>
                    <a:pt x="66" y="61"/>
                  </a:lnTo>
                  <a:lnTo>
                    <a:pt x="66" y="60"/>
                  </a:lnTo>
                  <a:lnTo>
                    <a:pt x="67" y="58"/>
                  </a:lnTo>
                  <a:lnTo>
                    <a:pt x="67" y="57"/>
                  </a:lnTo>
                  <a:lnTo>
                    <a:pt x="67" y="55"/>
                  </a:lnTo>
                  <a:lnTo>
                    <a:pt x="68" y="54"/>
                  </a:lnTo>
                  <a:lnTo>
                    <a:pt x="68" y="53"/>
                  </a:lnTo>
                  <a:lnTo>
                    <a:pt x="68" y="52"/>
                  </a:lnTo>
                  <a:lnTo>
                    <a:pt x="67" y="52"/>
                  </a:lnTo>
                  <a:lnTo>
                    <a:pt x="68" y="51"/>
                  </a:lnTo>
                  <a:lnTo>
                    <a:pt x="69" y="51"/>
                  </a:lnTo>
                  <a:lnTo>
                    <a:pt x="71" y="51"/>
                  </a:lnTo>
                  <a:lnTo>
                    <a:pt x="72" y="51"/>
                  </a:lnTo>
                  <a:lnTo>
                    <a:pt x="72" y="49"/>
                  </a:lnTo>
                  <a:lnTo>
                    <a:pt x="72" y="48"/>
                  </a:lnTo>
                  <a:lnTo>
                    <a:pt x="73" y="48"/>
                  </a:lnTo>
                  <a:lnTo>
                    <a:pt x="74" y="49"/>
                  </a:lnTo>
                  <a:close/>
                  <a:moveTo>
                    <a:pt x="84" y="44"/>
                  </a:moveTo>
                  <a:lnTo>
                    <a:pt x="82" y="44"/>
                  </a:lnTo>
                  <a:lnTo>
                    <a:pt x="82" y="44"/>
                  </a:lnTo>
                  <a:lnTo>
                    <a:pt x="81" y="44"/>
                  </a:lnTo>
                  <a:lnTo>
                    <a:pt x="82" y="44"/>
                  </a:lnTo>
                  <a:lnTo>
                    <a:pt x="82" y="42"/>
                  </a:lnTo>
                  <a:lnTo>
                    <a:pt x="84" y="42"/>
                  </a:lnTo>
                  <a:lnTo>
                    <a:pt x="84" y="44"/>
                  </a:lnTo>
                  <a:close/>
                  <a:moveTo>
                    <a:pt x="93" y="41"/>
                  </a:moveTo>
                  <a:lnTo>
                    <a:pt x="94" y="41"/>
                  </a:lnTo>
                  <a:lnTo>
                    <a:pt x="94" y="42"/>
                  </a:lnTo>
                  <a:lnTo>
                    <a:pt x="93" y="42"/>
                  </a:lnTo>
                  <a:lnTo>
                    <a:pt x="93" y="44"/>
                  </a:lnTo>
                  <a:lnTo>
                    <a:pt x="92" y="44"/>
                  </a:lnTo>
                  <a:lnTo>
                    <a:pt x="92" y="45"/>
                  </a:lnTo>
                  <a:lnTo>
                    <a:pt x="91" y="45"/>
                  </a:lnTo>
                  <a:lnTo>
                    <a:pt x="91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3" y="41"/>
                  </a:lnTo>
                  <a:close/>
                  <a:moveTo>
                    <a:pt x="81" y="40"/>
                  </a:moveTo>
                  <a:lnTo>
                    <a:pt x="80" y="40"/>
                  </a:lnTo>
                  <a:lnTo>
                    <a:pt x="80" y="39"/>
                  </a:lnTo>
                  <a:lnTo>
                    <a:pt x="80" y="38"/>
                  </a:lnTo>
                  <a:lnTo>
                    <a:pt x="81" y="39"/>
                  </a:lnTo>
                  <a:lnTo>
                    <a:pt x="81" y="40"/>
                  </a:lnTo>
                  <a:close/>
                  <a:moveTo>
                    <a:pt x="84" y="34"/>
                  </a:moveTo>
                  <a:lnTo>
                    <a:pt x="85" y="34"/>
                  </a:lnTo>
                  <a:lnTo>
                    <a:pt x="85" y="35"/>
                  </a:lnTo>
                  <a:lnTo>
                    <a:pt x="85" y="35"/>
                  </a:lnTo>
                  <a:lnTo>
                    <a:pt x="86" y="35"/>
                  </a:lnTo>
                  <a:lnTo>
                    <a:pt x="85" y="35"/>
                  </a:lnTo>
                  <a:lnTo>
                    <a:pt x="84" y="35"/>
                  </a:lnTo>
                  <a:lnTo>
                    <a:pt x="82" y="35"/>
                  </a:lnTo>
                  <a:lnTo>
                    <a:pt x="82" y="35"/>
                  </a:lnTo>
                  <a:lnTo>
                    <a:pt x="82" y="34"/>
                  </a:lnTo>
                  <a:lnTo>
                    <a:pt x="82" y="34"/>
                  </a:lnTo>
                  <a:lnTo>
                    <a:pt x="84" y="34"/>
                  </a:lnTo>
                  <a:close/>
                  <a:moveTo>
                    <a:pt x="94" y="31"/>
                  </a:moveTo>
                  <a:lnTo>
                    <a:pt x="94" y="32"/>
                  </a:lnTo>
                  <a:lnTo>
                    <a:pt x="93" y="32"/>
                  </a:lnTo>
                  <a:lnTo>
                    <a:pt x="92" y="32"/>
                  </a:lnTo>
                  <a:lnTo>
                    <a:pt x="92" y="31"/>
                  </a:lnTo>
                  <a:lnTo>
                    <a:pt x="93" y="31"/>
                  </a:lnTo>
                  <a:lnTo>
                    <a:pt x="94" y="31"/>
                  </a:lnTo>
                  <a:close/>
                  <a:moveTo>
                    <a:pt x="92" y="16"/>
                  </a:moveTo>
                  <a:lnTo>
                    <a:pt x="91" y="15"/>
                  </a:lnTo>
                  <a:lnTo>
                    <a:pt x="91" y="14"/>
                  </a:lnTo>
                  <a:lnTo>
                    <a:pt x="92" y="14"/>
                  </a:lnTo>
                  <a:lnTo>
                    <a:pt x="92" y="15"/>
                  </a:lnTo>
                  <a:lnTo>
                    <a:pt x="92" y="16"/>
                  </a:lnTo>
                  <a:close/>
                  <a:moveTo>
                    <a:pt x="93" y="14"/>
                  </a:moveTo>
                  <a:lnTo>
                    <a:pt x="93" y="13"/>
                  </a:lnTo>
                  <a:lnTo>
                    <a:pt x="93" y="12"/>
                  </a:lnTo>
                  <a:lnTo>
                    <a:pt x="94" y="12"/>
                  </a:lnTo>
                  <a:lnTo>
                    <a:pt x="95" y="12"/>
                  </a:lnTo>
                  <a:lnTo>
                    <a:pt x="94" y="12"/>
                  </a:lnTo>
                  <a:lnTo>
                    <a:pt x="94" y="13"/>
                  </a:lnTo>
                  <a:lnTo>
                    <a:pt x="93" y="13"/>
                  </a:lnTo>
                  <a:lnTo>
                    <a:pt x="94" y="14"/>
                  </a:lnTo>
                  <a:lnTo>
                    <a:pt x="93" y="14"/>
                  </a:lnTo>
                  <a:close/>
                  <a:moveTo>
                    <a:pt x="91" y="7"/>
                  </a:moveTo>
                  <a:lnTo>
                    <a:pt x="91" y="7"/>
                  </a:lnTo>
                  <a:lnTo>
                    <a:pt x="91" y="6"/>
                  </a:lnTo>
                  <a:lnTo>
                    <a:pt x="92" y="6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1" y="7"/>
                  </a:lnTo>
                  <a:close/>
                  <a:moveTo>
                    <a:pt x="93" y="1"/>
                  </a:moveTo>
                  <a:lnTo>
                    <a:pt x="93" y="0"/>
                  </a:lnTo>
                  <a:lnTo>
                    <a:pt x="93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41" name="Freeform 596">
              <a:extLst>
                <a:ext uri="{FF2B5EF4-FFF2-40B4-BE49-F238E27FC236}">
                  <a16:creationId xmlns:a16="http://schemas.microsoft.com/office/drawing/2014/main" id="{173885B6-93F0-C03B-D325-3EDCCAE1F4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7881" y="2997349"/>
              <a:ext cx="66675" cy="115888"/>
            </a:xfrm>
            <a:custGeom>
              <a:avLst/>
              <a:gdLst>
                <a:gd name="T0" fmla="*/ 41 w 42"/>
                <a:gd name="T1" fmla="*/ 41 h 73"/>
                <a:gd name="T2" fmla="*/ 41 w 42"/>
                <a:gd name="T3" fmla="*/ 40 h 73"/>
                <a:gd name="T4" fmla="*/ 5 w 42"/>
                <a:gd name="T5" fmla="*/ 15 h 73"/>
                <a:gd name="T6" fmla="*/ 3 w 42"/>
                <a:gd name="T7" fmla="*/ 15 h 73"/>
                <a:gd name="T8" fmla="*/ 5 w 42"/>
                <a:gd name="T9" fmla="*/ 14 h 73"/>
                <a:gd name="T10" fmla="*/ 5 w 42"/>
                <a:gd name="T11" fmla="*/ 2 h 73"/>
                <a:gd name="T12" fmla="*/ 4 w 42"/>
                <a:gd name="T13" fmla="*/ 1 h 73"/>
                <a:gd name="T14" fmla="*/ 21 w 42"/>
                <a:gd name="T15" fmla="*/ 9 h 73"/>
                <a:gd name="T16" fmla="*/ 23 w 42"/>
                <a:gd name="T17" fmla="*/ 11 h 73"/>
                <a:gd name="T18" fmla="*/ 23 w 42"/>
                <a:gd name="T19" fmla="*/ 13 h 73"/>
                <a:gd name="T20" fmla="*/ 24 w 42"/>
                <a:gd name="T21" fmla="*/ 16 h 73"/>
                <a:gd name="T22" fmla="*/ 28 w 42"/>
                <a:gd name="T23" fmla="*/ 17 h 73"/>
                <a:gd name="T24" fmla="*/ 30 w 42"/>
                <a:gd name="T25" fmla="*/ 22 h 73"/>
                <a:gd name="T26" fmla="*/ 29 w 42"/>
                <a:gd name="T27" fmla="*/ 23 h 73"/>
                <a:gd name="T28" fmla="*/ 30 w 42"/>
                <a:gd name="T29" fmla="*/ 24 h 73"/>
                <a:gd name="T30" fmla="*/ 32 w 42"/>
                <a:gd name="T31" fmla="*/ 26 h 73"/>
                <a:gd name="T32" fmla="*/ 34 w 42"/>
                <a:gd name="T33" fmla="*/ 27 h 73"/>
                <a:gd name="T34" fmla="*/ 34 w 42"/>
                <a:gd name="T35" fmla="*/ 32 h 73"/>
                <a:gd name="T36" fmla="*/ 35 w 42"/>
                <a:gd name="T37" fmla="*/ 32 h 73"/>
                <a:gd name="T38" fmla="*/ 37 w 42"/>
                <a:gd name="T39" fmla="*/ 35 h 73"/>
                <a:gd name="T40" fmla="*/ 40 w 42"/>
                <a:gd name="T41" fmla="*/ 40 h 73"/>
                <a:gd name="T42" fmla="*/ 38 w 42"/>
                <a:gd name="T43" fmla="*/ 39 h 73"/>
                <a:gd name="T44" fmla="*/ 41 w 42"/>
                <a:gd name="T45" fmla="*/ 42 h 73"/>
                <a:gd name="T46" fmla="*/ 42 w 42"/>
                <a:gd name="T47" fmla="*/ 45 h 73"/>
                <a:gd name="T48" fmla="*/ 42 w 42"/>
                <a:gd name="T49" fmla="*/ 53 h 73"/>
                <a:gd name="T50" fmla="*/ 41 w 42"/>
                <a:gd name="T51" fmla="*/ 60 h 73"/>
                <a:gd name="T52" fmla="*/ 32 w 42"/>
                <a:gd name="T53" fmla="*/ 67 h 73"/>
                <a:gd name="T54" fmla="*/ 28 w 42"/>
                <a:gd name="T55" fmla="*/ 69 h 73"/>
                <a:gd name="T56" fmla="*/ 22 w 42"/>
                <a:gd name="T57" fmla="*/ 72 h 73"/>
                <a:gd name="T58" fmla="*/ 16 w 42"/>
                <a:gd name="T59" fmla="*/ 73 h 73"/>
                <a:gd name="T60" fmla="*/ 13 w 42"/>
                <a:gd name="T61" fmla="*/ 73 h 73"/>
                <a:gd name="T62" fmla="*/ 9 w 42"/>
                <a:gd name="T63" fmla="*/ 69 h 73"/>
                <a:gd name="T64" fmla="*/ 6 w 42"/>
                <a:gd name="T65" fmla="*/ 63 h 73"/>
                <a:gd name="T66" fmla="*/ 4 w 42"/>
                <a:gd name="T67" fmla="*/ 55 h 73"/>
                <a:gd name="T68" fmla="*/ 4 w 42"/>
                <a:gd name="T69" fmla="*/ 48 h 73"/>
                <a:gd name="T70" fmla="*/ 3 w 42"/>
                <a:gd name="T71" fmla="*/ 42 h 73"/>
                <a:gd name="T72" fmla="*/ 2 w 42"/>
                <a:gd name="T73" fmla="*/ 35 h 73"/>
                <a:gd name="T74" fmla="*/ 2 w 42"/>
                <a:gd name="T75" fmla="*/ 28 h 73"/>
                <a:gd name="T76" fmla="*/ 3 w 42"/>
                <a:gd name="T77" fmla="*/ 30 h 73"/>
                <a:gd name="T78" fmla="*/ 3 w 42"/>
                <a:gd name="T79" fmla="*/ 34 h 73"/>
                <a:gd name="T80" fmla="*/ 4 w 42"/>
                <a:gd name="T81" fmla="*/ 30 h 73"/>
                <a:gd name="T82" fmla="*/ 4 w 42"/>
                <a:gd name="T83" fmla="*/ 24 h 73"/>
                <a:gd name="T84" fmla="*/ 6 w 42"/>
                <a:gd name="T85" fmla="*/ 21 h 73"/>
                <a:gd name="T86" fmla="*/ 5 w 42"/>
                <a:gd name="T87" fmla="*/ 16 h 73"/>
                <a:gd name="T88" fmla="*/ 9 w 42"/>
                <a:gd name="T89" fmla="*/ 14 h 73"/>
                <a:gd name="T90" fmla="*/ 9 w 42"/>
                <a:gd name="T91" fmla="*/ 9 h 73"/>
                <a:gd name="T92" fmla="*/ 11 w 42"/>
                <a:gd name="T93" fmla="*/ 6 h 73"/>
                <a:gd name="T94" fmla="*/ 10 w 42"/>
                <a:gd name="T95" fmla="*/ 4 h 73"/>
                <a:gd name="T96" fmla="*/ 13 w 42"/>
                <a:gd name="T97" fmla="*/ 7 h 73"/>
                <a:gd name="T98" fmla="*/ 17 w 42"/>
                <a:gd name="T99" fmla="*/ 6 h 73"/>
                <a:gd name="T100" fmla="*/ 12 w 42"/>
                <a:gd name="T101" fmla="*/ 3 h 73"/>
                <a:gd name="T102" fmla="*/ 9 w 42"/>
                <a:gd name="T103" fmla="*/ 3 h 73"/>
                <a:gd name="T104" fmla="*/ 6 w 42"/>
                <a:gd name="T105" fmla="*/ 2 h 73"/>
                <a:gd name="T106" fmla="*/ 9 w 42"/>
                <a:gd name="T107" fmla="*/ 0 h 73"/>
                <a:gd name="T108" fmla="*/ 13 w 42"/>
                <a:gd name="T109" fmla="*/ 3 h 73"/>
                <a:gd name="T110" fmla="*/ 11 w 42"/>
                <a:gd name="T111" fmla="*/ 0 h 73"/>
                <a:gd name="T112" fmla="*/ 13 w 42"/>
                <a:gd name="T113" fmla="*/ 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" h="73">
                  <a:moveTo>
                    <a:pt x="42" y="43"/>
                  </a:moveTo>
                  <a:lnTo>
                    <a:pt x="41" y="45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0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41" y="40"/>
                  </a:lnTo>
                  <a:lnTo>
                    <a:pt x="41" y="41"/>
                  </a:lnTo>
                  <a:lnTo>
                    <a:pt x="41" y="42"/>
                  </a:lnTo>
                  <a:lnTo>
                    <a:pt x="42" y="43"/>
                  </a:lnTo>
                  <a:close/>
                  <a:moveTo>
                    <a:pt x="5" y="14"/>
                  </a:moveTo>
                  <a:lnTo>
                    <a:pt x="5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6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5" y="14"/>
                  </a:lnTo>
                  <a:close/>
                  <a:moveTo>
                    <a:pt x="2" y="6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2" y="6"/>
                  </a:lnTo>
                  <a:close/>
                  <a:moveTo>
                    <a:pt x="5" y="2"/>
                  </a:moveTo>
                  <a:lnTo>
                    <a:pt x="6" y="2"/>
                  </a:lnTo>
                  <a:lnTo>
                    <a:pt x="6" y="3"/>
                  </a:lnTo>
                  <a:lnTo>
                    <a:pt x="5" y="3"/>
                  </a:lnTo>
                  <a:lnTo>
                    <a:pt x="4" y="2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2"/>
                  </a:lnTo>
                  <a:close/>
                  <a:moveTo>
                    <a:pt x="15" y="4"/>
                  </a:moveTo>
                  <a:lnTo>
                    <a:pt x="21" y="8"/>
                  </a:lnTo>
                  <a:lnTo>
                    <a:pt x="21" y="9"/>
                  </a:lnTo>
                  <a:lnTo>
                    <a:pt x="22" y="9"/>
                  </a:lnTo>
                  <a:lnTo>
                    <a:pt x="22" y="10"/>
                  </a:lnTo>
                  <a:lnTo>
                    <a:pt x="21" y="9"/>
                  </a:lnTo>
                  <a:lnTo>
                    <a:pt x="22" y="10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3" y="13"/>
                  </a:lnTo>
                  <a:lnTo>
                    <a:pt x="23" y="14"/>
                  </a:lnTo>
                  <a:lnTo>
                    <a:pt x="23" y="13"/>
                  </a:lnTo>
                  <a:lnTo>
                    <a:pt x="24" y="14"/>
                  </a:lnTo>
                  <a:lnTo>
                    <a:pt x="24" y="15"/>
                  </a:lnTo>
                  <a:lnTo>
                    <a:pt x="23" y="15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5" y="16"/>
                  </a:lnTo>
                  <a:lnTo>
                    <a:pt x="27" y="16"/>
                  </a:lnTo>
                  <a:lnTo>
                    <a:pt x="27" y="17"/>
                  </a:lnTo>
                  <a:lnTo>
                    <a:pt x="28" y="17"/>
                  </a:lnTo>
                  <a:lnTo>
                    <a:pt x="28" y="19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0" y="21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2"/>
                  </a:lnTo>
                  <a:lnTo>
                    <a:pt x="30" y="23"/>
                  </a:lnTo>
                  <a:lnTo>
                    <a:pt x="30" y="24"/>
                  </a:lnTo>
                  <a:lnTo>
                    <a:pt x="29" y="23"/>
                  </a:lnTo>
                  <a:lnTo>
                    <a:pt x="28" y="24"/>
                  </a:lnTo>
                  <a:lnTo>
                    <a:pt x="29" y="24"/>
                  </a:lnTo>
                  <a:lnTo>
                    <a:pt x="29" y="23"/>
                  </a:lnTo>
                  <a:lnTo>
                    <a:pt x="29" y="24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1" y="23"/>
                  </a:lnTo>
                  <a:lnTo>
                    <a:pt x="32" y="23"/>
                  </a:lnTo>
                  <a:lnTo>
                    <a:pt x="32" y="24"/>
                  </a:lnTo>
                  <a:lnTo>
                    <a:pt x="32" y="26"/>
                  </a:lnTo>
                  <a:lnTo>
                    <a:pt x="34" y="27"/>
                  </a:lnTo>
                  <a:lnTo>
                    <a:pt x="32" y="27"/>
                  </a:lnTo>
                  <a:lnTo>
                    <a:pt x="32" y="26"/>
                  </a:lnTo>
                  <a:lnTo>
                    <a:pt x="32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4" y="29"/>
                  </a:lnTo>
                  <a:lnTo>
                    <a:pt x="34" y="30"/>
                  </a:lnTo>
                  <a:lnTo>
                    <a:pt x="35" y="32"/>
                  </a:lnTo>
                  <a:lnTo>
                    <a:pt x="34" y="32"/>
                  </a:lnTo>
                  <a:lnTo>
                    <a:pt x="34" y="30"/>
                  </a:lnTo>
                  <a:lnTo>
                    <a:pt x="34" y="32"/>
                  </a:lnTo>
                  <a:lnTo>
                    <a:pt x="34" y="30"/>
                  </a:lnTo>
                  <a:lnTo>
                    <a:pt x="34" y="32"/>
                  </a:lnTo>
                  <a:lnTo>
                    <a:pt x="35" y="32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6" y="34"/>
                  </a:lnTo>
                  <a:lnTo>
                    <a:pt x="36" y="35"/>
                  </a:lnTo>
                  <a:lnTo>
                    <a:pt x="37" y="35"/>
                  </a:lnTo>
                  <a:lnTo>
                    <a:pt x="37" y="36"/>
                  </a:lnTo>
                  <a:lnTo>
                    <a:pt x="37" y="37"/>
                  </a:lnTo>
                  <a:lnTo>
                    <a:pt x="38" y="37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8" y="40"/>
                  </a:lnTo>
                  <a:lnTo>
                    <a:pt x="38" y="39"/>
                  </a:lnTo>
                  <a:lnTo>
                    <a:pt x="37" y="39"/>
                  </a:lnTo>
                  <a:lnTo>
                    <a:pt x="37" y="40"/>
                  </a:lnTo>
                  <a:lnTo>
                    <a:pt x="38" y="39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1"/>
                  </a:lnTo>
                  <a:lnTo>
                    <a:pt x="41" y="41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2" y="45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2" y="50"/>
                  </a:lnTo>
                  <a:lnTo>
                    <a:pt x="42" y="52"/>
                  </a:lnTo>
                  <a:lnTo>
                    <a:pt x="42" y="53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9"/>
                  </a:lnTo>
                  <a:lnTo>
                    <a:pt x="41" y="60"/>
                  </a:lnTo>
                  <a:lnTo>
                    <a:pt x="38" y="62"/>
                  </a:lnTo>
                  <a:lnTo>
                    <a:pt x="38" y="63"/>
                  </a:lnTo>
                  <a:lnTo>
                    <a:pt x="37" y="65"/>
                  </a:lnTo>
                  <a:lnTo>
                    <a:pt x="36" y="65"/>
                  </a:lnTo>
                  <a:lnTo>
                    <a:pt x="32" y="67"/>
                  </a:lnTo>
                  <a:lnTo>
                    <a:pt x="32" y="68"/>
                  </a:lnTo>
                  <a:lnTo>
                    <a:pt x="30" y="68"/>
                  </a:lnTo>
                  <a:lnTo>
                    <a:pt x="29" y="68"/>
                  </a:lnTo>
                  <a:lnTo>
                    <a:pt x="29" y="69"/>
                  </a:lnTo>
                  <a:lnTo>
                    <a:pt x="28" y="69"/>
                  </a:lnTo>
                  <a:lnTo>
                    <a:pt x="25" y="69"/>
                  </a:lnTo>
                  <a:lnTo>
                    <a:pt x="24" y="71"/>
                  </a:lnTo>
                  <a:lnTo>
                    <a:pt x="23" y="71"/>
                  </a:lnTo>
                  <a:lnTo>
                    <a:pt x="22" y="71"/>
                  </a:lnTo>
                  <a:lnTo>
                    <a:pt x="22" y="72"/>
                  </a:lnTo>
                  <a:lnTo>
                    <a:pt x="21" y="72"/>
                  </a:lnTo>
                  <a:lnTo>
                    <a:pt x="19" y="73"/>
                  </a:lnTo>
                  <a:lnTo>
                    <a:pt x="18" y="73"/>
                  </a:lnTo>
                  <a:lnTo>
                    <a:pt x="17" y="73"/>
                  </a:lnTo>
                  <a:lnTo>
                    <a:pt x="16" y="73"/>
                  </a:lnTo>
                  <a:lnTo>
                    <a:pt x="15" y="73"/>
                  </a:lnTo>
                  <a:lnTo>
                    <a:pt x="13" y="73"/>
                  </a:lnTo>
                  <a:lnTo>
                    <a:pt x="13" y="72"/>
                  </a:lnTo>
                  <a:lnTo>
                    <a:pt x="13" y="73"/>
                  </a:lnTo>
                  <a:lnTo>
                    <a:pt x="13" y="73"/>
                  </a:lnTo>
                  <a:lnTo>
                    <a:pt x="13" y="72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1" y="71"/>
                  </a:lnTo>
                  <a:lnTo>
                    <a:pt x="9" y="69"/>
                  </a:lnTo>
                  <a:lnTo>
                    <a:pt x="9" y="68"/>
                  </a:lnTo>
                  <a:lnTo>
                    <a:pt x="8" y="67"/>
                  </a:lnTo>
                  <a:lnTo>
                    <a:pt x="8" y="66"/>
                  </a:lnTo>
                  <a:lnTo>
                    <a:pt x="8" y="65"/>
                  </a:lnTo>
                  <a:lnTo>
                    <a:pt x="6" y="63"/>
                  </a:lnTo>
                  <a:lnTo>
                    <a:pt x="6" y="62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4" y="49"/>
                  </a:lnTo>
                  <a:lnTo>
                    <a:pt x="4" y="48"/>
                  </a:lnTo>
                  <a:lnTo>
                    <a:pt x="4" y="49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4" y="48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3" y="40"/>
                  </a:lnTo>
                  <a:lnTo>
                    <a:pt x="3" y="39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3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3" y="33"/>
                  </a:lnTo>
                  <a:lnTo>
                    <a:pt x="2" y="34"/>
                  </a:lnTo>
                  <a:lnTo>
                    <a:pt x="3" y="34"/>
                  </a:lnTo>
                  <a:lnTo>
                    <a:pt x="4" y="34"/>
                  </a:lnTo>
                  <a:lnTo>
                    <a:pt x="4" y="33"/>
                  </a:lnTo>
                  <a:lnTo>
                    <a:pt x="3" y="33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5" y="23"/>
                  </a:lnTo>
                  <a:lnTo>
                    <a:pt x="5" y="22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6" y="16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7" y="7"/>
                  </a:lnTo>
                  <a:lnTo>
                    <a:pt x="18" y="7"/>
                  </a:lnTo>
                  <a:lnTo>
                    <a:pt x="17" y="6"/>
                  </a:lnTo>
                  <a:lnTo>
                    <a:pt x="16" y="6"/>
                  </a:lnTo>
                  <a:lnTo>
                    <a:pt x="15" y="6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2" y="3"/>
                  </a:lnTo>
                  <a:lnTo>
                    <a:pt x="11" y="3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10" y="3"/>
                  </a:lnTo>
                  <a:lnTo>
                    <a:pt x="9" y="3"/>
                  </a:lnTo>
                  <a:lnTo>
                    <a:pt x="8" y="3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5" y="1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1"/>
                  </a:lnTo>
                  <a:lnTo>
                    <a:pt x="12" y="1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5" y="4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2" y="1"/>
                  </a:lnTo>
                  <a:lnTo>
                    <a:pt x="13" y="3"/>
                  </a:lnTo>
                  <a:lnTo>
                    <a:pt x="15" y="3"/>
                  </a:lnTo>
                  <a:lnTo>
                    <a:pt x="15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42" name="Freeform 597">
              <a:extLst>
                <a:ext uri="{FF2B5EF4-FFF2-40B4-BE49-F238E27FC236}">
                  <a16:creationId xmlns:a16="http://schemas.microsoft.com/office/drawing/2014/main" id="{FEAE6BFF-88B7-DF43-BEA6-2A4FFC13E0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18994" y="1770212"/>
              <a:ext cx="766763" cy="779463"/>
            </a:xfrm>
            <a:custGeom>
              <a:avLst/>
              <a:gdLst>
                <a:gd name="T0" fmla="*/ 44 w 483"/>
                <a:gd name="T1" fmla="*/ 478 h 491"/>
                <a:gd name="T2" fmla="*/ 101 w 483"/>
                <a:gd name="T3" fmla="*/ 439 h 491"/>
                <a:gd name="T4" fmla="*/ 100 w 483"/>
                <a:gd name="T5" fmla="*/ 437 h 491"/>
                <a:gd name="T6" fmla="*/ 112 w 483"/>
                <a:gd name="T7" fmla="*/ 415 h 491"/>
                <a:gd name="T8" fmla="*/ 116 w 483"/>
                <a:gd name="T9" fmla="*/ 406 h 491"/>
                <a:gd name="T10" fmla="*/ 136 w 483"/>
                <a:gd name="T11" fmla="*/ 359 h 491"/>
                <a:gd name="T12" fmla="*/ 127 w 483"/>
                <a:gd name="T13" fmla="*/ 334 h 491"/>
                <a:gd name="T14" fmla="*/ 135 w 483"/>
                <a:gd name="T15" fmla="*/ 321 h 491"/>
                <a:gd name="T16" fmla="*/ 107 w 483"/>
                <a:gd name="T17" fmla="*/ 308 h 491"/>
                <a:gd name="T18" fmla="*/ 114 w 483"/>
                <a:gd name="T19" fmla="*/ 305 h 491"/>
                <a:gd name="T20" fmla="*/ 126 w 483"/>
                <a:gd name="T21" fmla="*/ 288 h 491"/>
                <a:gd name="T22" fmla="*/ 163 w 483"/>
                <a:gd name="T23" fmla="*/ 289 h 491"/>
                <a:gd name="T24" fmla="*/ 168 w 483"/>
                <a:gd name="T25" fmla="*/ 310 h 491"/>
                <a:gd name="T26" fmla="*/ 146 w 483"/>
                <a:gd name="T27" fmla="*/ 346 h 491"/>
                <a:gd name="T28" fmla="*/ 137 w 483"/>
                <a:gd name="T29" fmla="*/ 342 h 491"/>
                <a:gd name="T30" fmla="*/ 143 w 483"/>
                <a:gd name="T31" fmla="*/ 309 h 491"/>
                <a:gd name="T32" fmla="*/ 132 w 483"/>
                <a:gd name="T33" fmla="*/ 308 h 491"/>
                <a:gd name="T34" fmla="*/ 127 w 483"/>
                <a:gd name="T35" fmla="*/ 303 h 491"/>
                <a:gd name="T36" fmla="*/ 140 w 483"/>
                <a:gd name="T37" fmla="*/ 289 h 491"/>
                <a:gd name="T38" fmla="*/ 183 w 483"/>
                <a:gd name="T39" fmla="*/ 277 h 491"/>
                <a:gd name="T40" fmla="*/ 213 w 483"/>
                <a:gd name="T41" fmla="*/ 276 h 491"/>
                <a:gd name="T42" fmla="*/ 205 w 483"/>
                <a:gd name="T43" fmla="*/ 292 h 491"/>
                <a:gd name="T44" fmla="*/ 179 w 483"/>
                <a:gd name="T45" fmla="*/ 305 h 491"/>
                <a:gd name="T46" fmla="*/ 183 w 483"/>
                <a:gd name="T47" fmla="*/ 286 h 491"/>
                <a:gd name="T48" fmla="*/ 202 w 483"/>
                <a:gd name="T49" fmla="*/ 272 h 491"/>
                <a:gd name="T50" fmla="*/ 221 w 483"/>
                <a:gd name="T51" fmla="*/ 276 h 491"/>
                <a:gd name="T52" fmla="*/ 122 w 483"/>
                <a:gd name="T53" fmla="*/ 265 h 491"/>
                <a:gd name="T54" fmla="*/ 196 w 483"/>
                <a:gd name="T55" fmla="*/ 230 h 491"/>
                <a:gd name="T56" fmla="*/ 343 w 483"/>
                <a:gd name="T57" fmla="*/ 107 h 491"/>
                <a:gd name="T58" fmla="*/ 357 w 483"/>
                <a:gd name="T59" fmla="*/ 150 h 491"/>
                <a:gd name="T60" fmla="*/ 347 w 483"/>
                <a:gd name="T61" fmla="*/ 169 h 491"/>
                <a:gd name="T62" fmla="*/ 339 w 483"/>
                <a:gd name="T63" fmla="*/ 194 h 491"/>
                <a:gd name="T64" fmla="*/ 321 w 483"/>
                <a:gd name="T65" fmla="*/ 257 h 491"/>
                <a:gd name="T66" fmla="*/ 315 w 483"/>
                <a:gd name="T67" fmla="*/ 246 h 491"/>
                <a:gd name="T68" fmla="*/ 299 w 483"/>
                <a:gd name="T69" fmla="*/ 268 h 491"/>
                <a:gd name="T70" fmla="*/ 272 w 483"/>
                <a:gd name="T71" fmla="*/ 266 h 491"/>
                <a:gd name="T72" fmla="*/ 256 w 483"/>
                <a:gd name="T73" fmla="*/ 258 h 491"/>
                <a:gd name="T74" fmla="*/ 248 w 483"/>
                <a:gd name="T75" fmla="*/ 283 h 491"/>
                <a:gd name="T76" fmla="*/ 234 w 483"/>
                <a:gd name="T77" fmla="*/ 268 h 491"/>
                <a:gd name="T78" fmla="*/ 208 w 483"/>
                <a:gd name="T79" fmla="*/ 269 h 491"/>
                <a:gd name="T80" fmla="*/ 179 w 483"/>
                <a:gd name="T81" fmla="*/ 276 h 491"/>
                <a:gd name="T82" fmla="*/ 157 w 483"/>
                <a:gd name="T83" fmla="*/ 282 h 491"/>
                <a:gd name="T84" fmla="*/ 159 w 483"/>
                <a:gd name="T85" fmla="*/ 270 h 491"/>
                <a:gd name="T86" fmla="*/ 191 w 483"/>
                <a:gd name="T87" fmla="*/ 246 h 491"/>
                <a:gd name="T88" fmla="*/ 231 w 483"/>
                <a:gd name="T89" fmla="*/ 247 h 491"/>
                <a:gd name="T90" fmla="*/ 247 w 483"/>
                <a:gd name="T91" fmla="*/ 243 h 491"/>
                <a:gd name="T92" fmla="*/ 268 w 483"/>
                <a:gd name="T93" fmla="*/ 204 h 491"/>
                <a:gd name="T94" fmla="*/ 294 w 483"/>
                <a:gd name="T95" fmla="*/ 200 h 491"/>
                <a:gd name="T96" fmla="*/ 315 w 483"/>
                <a:gd name="T97" fmla="*/ 141 h 491"/>
                <a:gd name="T98" fmla="*/ 331 w 483"/>
                <a:gd name="T99" fmla="*/ 111 h 491"/>
                <a:gd name="T100" fmla="*/ 338 w 483"/>
                <a:gd name="T101" fmla="*/ 104 h 491"/>
                <a:gd name="T102" fmla="*/ 443 w 483"/>
                <a:gd name="T103" fmla="*/ 46 h 491"/>
                <a:gd name="T104" fmla="*/ 421 w 483"/>
                <a:gd name="T105" fmla="*/ 44 h 491"/>
                <a:gd name="T106" fmla="*/ 338 w 483"/>
                <a:gd name="T107" fmla="*/ 3 h 491"/>
                <a:gd name="T108" fmla="*/ 408 w 483"/>
                <a:gd name="T109" fmla="*/ 43 h 491"/>
                <a:gd name="T110" fmla="*/ 427 w 483"/>
                <a:gd name="T111" fmla="*/ 56 h 491"/>
                <a:gd name="T112" fmla="*/ 382 w 483"/>
                <a:gd name="T113" fmla="*/ 89 h 491"/>
                <a:gd name="T114" fmla="*/ 325 w 483"/>
                <a:gd name="T115" fmla="*/ 84 h 491"/>
                <a:gd name="T116" fmla="*/ 320 w 483"/>
                <a:gd name="T117" fmla="*/ 97 h 491"/>
                <a:gd name="T118" fmla="*/ 332 w 483"/>
                <a:gd name="T119" fmla="*/ 59 h 491"/>
                <a:gd name="T120" fmla="*/ 350 w 483"/>
                <a:gd name="T121" fmla="*/ 4 h 491"/>
                <a:gd name="T122" fmla="*/ 450 w 483"/>
                <a:gd name="T123" fmla="*/ 26 h 491"/>
                <a:gd name="T124" fmla="*/ 469 w 483"/>
                <a:gd name="T125" fmla="*/ 7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83" h="491">
                  <a:moveTo>
                    <a:pt x="346" y="491"/>
                  </a:moveTo>
                  <a:lnTo>
                    <a:pt x="346" y="490"/>
                  </a:lnTo>
                  <a:lnTo>
                    <a:pt x="346" y="491"/>
                  </a:lnTo>
                  <a:close/>
                  <a:moveTo>
                    <a:pt x="16" y="486"/>
                  </a:moveTo>
                  <a:lnTo>
                    <a:pt x="17" y="486"/>
                  </a:lnTo>
                  <a:lnTo>
                    <a:pt x="19" y="486"/>
                  </a:lnTo>
                  <a:lnTo>
                    <a:pt x="19" y="488"/>
                  </a:lnTo>
                  <a:lnTo>
                    <a:pt x="20" y="488"/>
                  </a:lnTo>
                  <a:lnTo>
                    <a:pt x="20" y="489"/>
                  </a:lnTo>
                  <a:lnTo>
                    <a:pt x="19" y="490"/>
                  </a:lnTo>
                  <a:lnTo>
                    <a:pt x="17" y="490"/>
                  </a:lnTo>
                  <a:lnTo>
                    <a:pt x="16" y="489"/>
                  </a:lnTo>
                  <a:lnTo>
                    <a:pt x="15" y="489"/>
                  </a:lnTo>
                  <a:lnTo>
                    <a:pt x="14" y="489"/>
                  </a:lnTo>
                  <a:lnTo>
                    <a:pt x="15" y="489"/>
                  </a:lnTo>
                  <a:lnTo>
                    <a:pt x="15" y="488"/>
                  </a:lnTo>
                  <a:lnTo>
                    <a:pt x="15" y="489"/>
                  </a:lnTo>
                  <a:lnTo>
                    <a:pt x="16" y="489"/>
                  </a:lnTo>
                  <a:lnTo>
                    <a:pt x="16" y="488"/>
                  </a:lnTo>
                  <a:lnTo>
                    <a:pt x="16" y="486"/>
                  </a:lnTo>
                  <a:close/>
                  <a:moveTo>
                    <a:pt x="2" y="485"/>
                  </a:moveTo>
                  <a:lnTo>
                    <a:pt x="1" y="485"/>
                  </a:lnTo>
                  <a:lnTo>
                    <a:pt x="0" y="485"/>
                  </a:lnTo>
                  <a:lnTo>
                    <a:pt x="1" y="485"/>
                  </a:lnTo>
                  <a:lnTo>
                    <a:pt x="2" y="485"/>
                  </a:lnTo>
                  <a:close/>
                  <a:moveTo>
                    <a:pt x="26" y="485"/>
                  </a:moveTo>
                  <a:lnTo>
                    <a:pt x="26" y="486"/>
                  </a:lnTo>
                  <a:lnTo>
                    <a:pt x="26" y="488"/>
                  </a:lnTo>
                  <a:lnTo>
                    <a:pt x="25" y="488"/>
                  </a:lnTo>
                  <a:lnTo>
                    <a:pt x="23" y="488"/>
                  </a:lnTo>
                  <a:lnTo>
                    <a:pt x="23" y="486"/>
                  </a:lnTo>
                  <a:lnTo>
                    <a:pt x="22" y="486"/>
                  </a:lnTo>
                  <a:lnTo>
                    <a:pt x="22" y="485"/>
                  </a:lnTo>
                  <a:lnTo>
                    <a:pt x="23" y="485"/>
                  </a:lnTo>
                  <a:lnTo>
                    <a:pt x="25" y="485"/>
                  </a:lnTo>
                  <a:lnTo>
                    <a:pt x="26" y="485"/>
                  </a:lnTo>
                  <a:lnTo>
                    <a:pt x="26" y="484"/>
                  </a:lnTo>
                  <a:lnTo>
                    <a:pt x="27" y="483"/>
                  </a:lnTo>
                  <a:lnTo>
                    <a:pt x="27" y="484"/>
                  </a:lnTo>
                  <a:lnTo>
                    <a:pt x="26" y="485"/>
                  </a:lnTo>
                  <a:close/>
                  <a:moveTo>
                    <a:pt x="343" y="479"/>
                  </a:moveTo>
                  <a:lnTo>
                    <a:pt x="343" y="478"/>
                  </a:lnTo>
                  <a:lnTo>
                    <a:pt x="344" y="478"/>
                  </a:lnTo>
                  <a:lnTo>
                    <a:pt x="344" y="479"/>
                  </a:lnTo>
                  <a:lnTo>
                    <a:pt x="343" y="479"/>
                  </a:lnTo>
                  <a:close/>
                  <a:moveTo>
                    <a:pt x="44" y="478"/>
                  </a:moveTo>
                  <a:lnTo>
                    <a:pt x="42" y="478"/>
                  </a:lnTo>
                  <a:lnTo>
                    <a:pt x="42" y="477"/>
                  </a:lnTo>
                  <a:lnTo>
                    <a:pt x="44" y="477"/>
                  </a:lnTo>
                  <a:lnTo>
                    <a:pt x="44" y="478"/>
                  </a:lnTo>
                  <a:close/>
                  <a:moveTo>
                    <a:pt x="46" y="478"/>
                  </a:moveTo>
                  <a:lnTo>
                    <a:pt x="47" y="478"/>
                  </a:lnTo>
                  <a:lnTo>
                    <a:pt x="47" y="479"/>
                  </a:lnTo>
                  <a:lnTo>
                    <a:pt x="48" y="479"/>
                  </a:lnTo>
                  <a:lnTo>
                    <a:pt x="47" y="479"/>
                  </a:lnTo>
                  <a:lnTo>
                    <a:pt x="45" y="479"/>
                  </a:lnTo>
                  <a:lnTo>
                    <a:pt x="45" y="478"/>
                  </a:lnTo>
                  <a:lnTo>
                    <a:pt x="45" y="477"/>
                  </a:lnTo>
                  <a:lnTo>
                    <a:pt x="45" y="476"/>
                  </a:lnTo>
                  <a:lnTo>
                    <a:pt x="45" y="477"/>
                  </a:lnTo>
                  <a:lnTo>
                    <a:pt x="46" y="477"/>
                  </a:lnTo>
                  <a:lnTo>
                    <a:pt x="46" y="478"/>
                  </a:lnTo>
                  <a:close/>
                  <a:moveTo>
                    <a:pt x="343" y="466"/>
                  </a:moveTo>
                  <a:lnTo>
                    <a:pt x="343" y="465"/>
                  </a:lnTo>
                  <a:lnTo>
                    <a:pt x="343" y="466"/>
                  </a:lnTo>
                  <a:close/>
                  <a:moveTo>
                    <a:pt x="156" y="457"/>
                  </a:moveTo>
                  <a:lnTo>
                    <a:pt x="155" y="457"/>
                  </a:lnTo>
                  <a:lnTo>
                    <a:pt x="156" y="457"/>
                  </a:lnTo>
                  <a:lnTo>
                    <a:pt x="156" y="456"/>
                  </a:lnTo>
                  <a:lnTo>
                    <a:pt x="157" y="457"/>
                  </a:lnTo>
                  <a:lnTo>
                    <a:pt x="156" y="457"/>
                  </a:lnTo>
                  <a:close/>
                  <a:moveTo>
                    <a:pt x="157" y="456"/>
                  </a:moveTo>
                  <a:lnTo>
                    <a:pt x="157" y="454"/>
                  </a:lnTo>
                  <a:lnTo>
                    <a:pt x="157" y="456"/>
                  </a:lnTo>
                  <a:close/>
                  <a:moveTo>
                    <a:pt x="84" y="450"/>
                  </a:moveTo>
                  <a:lnTo>
                    <a:pt x="84" y="448"/>
                  </a:lnTo>
                  <a:lnTo>
                    <a:pt x="84" y="450"/>
                  </a:lnTo>
                  <a:close/>
                  <a:moveTo>
                    <a:pt x="73" y="447"/>
                  </a:moveTo>
                  <a:lnTo>
                    <a:pt x="73" y="447"/>
                  </a:lnTo>
                  <a:lnTo>
                    <a:pt x="72" y="447"/>
                  </a:lnTo>
                  <a:lnTo>
                    <a:pt x="71" y="447"/>
                  </a:lnTo>
                  <a:lnTo>
                    <a:pt x="71" y="446"/>
                  </a:lnTo>
                  <a:lnTo>
                    <a:pt x="72" y="446"/>
                  </a:lnTo>
                  <a:lnTo>
                    <a:pt x="73" y="446"/>
                  </a:lnTo>
                  <a:lnTo>
                    <a:pt x="73" y="447"/>
                  </a:lnTo>
                  <a:lnTo>
                    <a:pt x="73" y="447"/>
                  </a:lnTo>
                  <a:close/>
                  <a:moveTo>
                    <a:pt x="81" y="441"/>
                  </a:moveTo>
                  <a:lnTo>
                    <a:pt x="81" y="443"/>
                  </a:lnTo>
                  <a:lnTo>
                    <a:pt x="81" y="441"/>
                  </a:lnTo>
                  <a:close/>
                  <a:moveTo>
                    <a:pt x="359" y="439"/>
                  </a:moveTo>
                  <a:lnTo>
                    <a:pt x="359" y="440"/>
                  </a:lnTo>
                  <a:lnTo>
                    <a:pt x="360" y="440"/>
                  </a:lnTo>
                  <a:lnTo>
                    <a:pt x="360" y="441"/>
                  </a:lnTo>
                  <a:lnTo>
                    <a:pt x="359" y="441"/>
                  </a:lnTo>
                  <a:lnTo>
                    <a:pt x="359" y="440"/>
                  </a:lnTo>
                  <a:lnTo>
                    <a:pt x="359" y="439"/>
                  </a:lnTo>
                  <a:close/>
                  <a:moveTo>
                    <a:pt x="92" y="439"/>
                  </a:moveTo>
                  <a:lnTo>
                    <a:pt x="91" y="439"/>
                  </a:lnTo>
                  <a:lnTo>
                    <a:pt x="92" y="439"/>
                  </a:lnTo>
                  <a:close/>
                  <a:moveTo>
                    <a:pt x="101" y="439"/>
                  </a:moveTo>
                  <a:lnTo>
                    <a:pt x="100" y="440"/>
                  </a:lnTo>
                  <a:lnTo>
                    <a:pt x="99" y="441"/>
                  </a:lnTo>
                  <a:lnTo>
                    <a:pt x="98" y="441"/>
                  </a:lnTo>
                  <a:lnTo>
                    <a:pt x="98" y="443"/>
                  </a:lnTo>
                  <a:lnTo>
                    <a:pt x="97" y="443"/>
                  </a:lnTo>
                  <a:lnTo>
                    <a:pt x="96" y="443"/>
                  </a:lnTo>
                  <a:lnTo>
                    <a:pt x="94" y="444"/>
                  </a:lnTo>
                  <a:lnTo>
                    <a:pt x="94" y="445"/>
                  </a:lnTo>
                  <a:lnTo>
                    <a:pt x="93" y="445"/>
                  </a:lnTo>
                  <a:lnTo>
                    <a:pt x="92" y="445"/>
                  </a:lnTo>
                  <a:lnTo>
                    <a:pt x="92" y="446"/>
                  </a:lnTo>
                  <a:lnTo>
                    <a:pt x="93" y="446"/>
                  </a:lnTo>
                  <a:lnTo>
                    <a:pt x="93" y="447"/>
                  </a:lnTo>
                  <a:lnTo>
                    <a:pt x="93" y="447"/>
                  </a:lnTo>
                  <a:lnTo>
                    <a:pt x="93" y="447"/>
                  </a:lnTo>
                  <a:lnTo>
                    <a:pt x="92" y="447"/>
                  </a:lnTo>
                  <a:lnTo>
                    <a:pt x="91" y="448"/>
                  </a:lnTo>
                  <a:lnTo>
                    <a:pt x="91" y="450"/>
                  </a:lnTo>
                  <a:lnTo>
                    <a:pt x="92" y="450"/>
                  </a:lnTo>
                  <a:lnTo>
                    <a:pt x="91" y="451"/>
                  </a:lnTo>
                  <a:lnTo>
                    <a:pt x="90" y="451"/>
                  </a:lnTo>
                  <a:lnTo>
                    <a:pt x="90" y="452"/>
                  </a:lnTo>
                  <a:lnTo>
                    <a:pt x="88" y="452"/>
                  </a:lnTo>
                  <a:lnTo>
                    <a:pt x="88" y="451"/>
                  </a:lnTo>
                  <a:lnTo>
                    <a:pt x="88" y="450"/>
                  </a:lnTo>
                  <a:lnTo>
                    <a:pt x="88" y="448"/>
                  </a:lnTo>
                  <a:lnTo>
                    <a:pt x="90" y="447"/>
                  </a:lnTo>
                  <a:lnTo>
                    <a:pt x="90" y="447"/>
                  </a:lnTo>
                  <a:lnTo>
                    <a:pt x="90" y="446"/>
                  </a:lnTo>
                  <a:lnTo>
                    <a:pt x="90" y="445"/>
                  </a:lnTo>
                  <a:lnTo>
                    <a:pt x="91" y="445"/>
                  </a:lnTo>
                  <a:lnTo>
                    <a:pt x="92" y="445"/>
                  </a:lnTo>
                  <a:lnTo>
                    <a:pt x="92" y="444"/>
                  </a:lnTo>
                  <a:lnTo>
                    <a:pt x="93" y="444"/>
                  </a:lnTo>
                  <a:lnTo>
                    <a:pt x="94" y="443"/>
                  </a:lnTo>
                  <a:lnTo>
                    <a:pt x="94" y="441"/>
                  </a:lnTo>
                  <a:lnTo>
                    <a:pt x="93" y="441"/>
                  </a:lnTo>
                  <a:lnTo>
                    <a:pt x="93" y="440"/>
                  </a:lnTo>
                  <a:lnTo>
                    <a:pt x="93" y="439"/>
                  </a:lnTo>
                  <a:lnTo>
                    <a:pt x="94" y="439"/>
                  </a:lnTo>
                  <a:lnTo>
                    <a:pt x="96" y="440"/>
                  </a:lnTo>
                  <a:lnTo>
                    <a:pt x="94" y="440"/>
                  </a:lnTo>
                  <a:lnTo>
                    <a:pt x="96" y="440"/>
                  </a:lnTo>
                  <a:lnTo>
                    <a:pt x="97" y="440"/>
                  </a:lnTo>
                  <a:lnTo>
                    <a:pt x="97" y="439"/>
                  </a:lnTo>
                  <a:lnTo>
                    <a:pt x="98" y="439"/>
                  </a:lnTo>
                  <a:lnTo>
                    <a:pt x="98" y="438"/>
                  </a:lnTo>
                  <a:lnTo>
                    <a:pt x="99" y="438"/>
                  </a:lnTo>
                  <a:lnTo>
                    <a:pt x="99" y="437"/>
                  </a:lnTo>
                  <a:lnTo>
                    <a:pt x="100" y="437"/>
                  </a:lnTo>
                  <a:lnTo>
                    <a:pt x="100" y="435"/>
                  </a:lnTo>
                  <a:lnTo>
                    <a:pt x="101" y="437"/>
                  </a:lnTo>
                  <a:lnTo>
                    <a:pt x="101" y="438"/>
                  </a:lnTo>
                  <a:lnTo>
                    <a:pt x="101" y="439"/>
                  </a:lnTo>
                  <a:close/>
                  <a:moveTo>
                    <a:pt x="104" y="432"/>
                  </a:moveTo>
                  <a:lnTo>
                    <a:pt x="103" y="432"/>
                  </a:lnTo>
                  <a:lnTo>
                    <a:pt x="104" y="432"/>
                  </a:lnTo>
                  <a:close/>
                  <a:moveTo>
                    <a:pt x="94" y="432"/>
                  </a:moveTo>
                  <a:lnTo>
                    <a:pt x="93" y="433"/>
                  </a:lnTo>
                  <a:lnTo>
                    <a:pt x="94" y="432"/>
                  </a:lnTo>
                  <a:lnTo>
                    <a:pt x="94" y="431"/>
                  </a:lnTo>
                  <a:lnTo>
                    <a:pt x="96" y="431"/>
                  </a:lnTo>
                  <a:lnTo>
                    <a:pt x="96" y="432"/>
                  </a:lnTo>
                  <a:lnTo>
                    <a:pt x="94" y="432"/>
                  </a:lnTo>
                  <a:close/>
                  <a:moveTo>
                    <a:pt x="362" y="431"/>
                  </a:moveTo>
                  <a:lnTo>
                    <a:pt x="362" y="432"/>
                  </a:lnTo>
                  <a:lnTo>
                    <a:pt x="360" y="432"/>
                  </a:lnTo>
                  <a:lnTo>
                    <a:pt x="360" y="431"/>
                  </a:lnTo>
                  <a:lnTo>
                    <a:pt x="360" y="432"/>
                  </a:lnTo>
                  <a:lnTo>
                    <a:pt x="360" y="431"/>
                  </a:lnTo>
                  <a:lnTo>
                    <a:pt x="362" y="431"/>
                  </a:lnTo>
                  <a:close/>
                  <a:moveTo>
                    <a:pt x="360" y="430"/>
                  </a:moveTo>
                  <a:lnTo>
                    <a:pt x="360" y="428"/>
                  </a:lnTo>
                  <a:lnTo>
                    <a:pt x="360" y="430"/>
                  </a:lnTo>
                  <a:close/>
                  <a:moveTo>
                    <a:pt x="336" y="427"/>
                  </a:moveTo>
                  <a:lnTo>
                    <a:pt x="336" y="428"/>
                  </a:lnTo>
                  <a:lnTo>
                    <a:pt x="336" y="427"/>
                  </a:lnTo>
                  <a:close/>
                  <a:moveTo>
                    <a:pt x="109" y="424"/>
                  </a:moveTo>
                  <a:lnTo>
                    <a:pt x="107" y="424"/>
                  </a:lnTo>
                  <a:lnTo>
                    <a:pt x="107" y="425"/>
                  </a:lnTo>
                  <a:lnTo>
                    <a:pt x="106" y="425"/>
                  </a:lnTo>
                  <a:lnTo>
                    <a:pt x="105" y="425"/>
                  </a:lnTo>
                  <a:lnTo>
                    <a:pt x="105" y="424"/>
                  </a:lnTo>
                  <a:lnTo>
                    <a:pt x="106" y="424"/>
                  </a:lnTo>
                  <a:lnTo>
                    <a:pt x="107" y="424"/>
                  </a:lnTo>
                  <a:lnTo>
                    <a:pt x="109" y="422"/>
                  </a:lnTo>
                  <a:lnTo>
                    <a:pt x="109" y="424"/>
                  </a:lnTo>
                  <a:close/>
                  <a:moveTo>
                    <a:pt x="360" y="419"/>
                  </a:moveTo>
                  <a:lnTo>
                    <a:pt x="360" y="420"/>
                  </a:lnTo>
                  <a:lnTo>
                    <a:pt x="360" y="419"/>
                  </a:lnTo>
                  <a:close/>
                  <a:moveTo>
                    <a:pt x="359" y="418"/>
                  </a:moveTo>
                  <a:lnTo>
                    <a:pt x="358" y="418"/>
                  </a:lnTo>
                  <a:lnTo>
                    <a:pt x="359" y="418"/>
                  </a:lnTo>
                  <a:close/>
                  <a:moveTo>
                    <a:pt x="100" y="415"/>
                  </a:moveTo>
                  <a:lnTo>
                    <a:pt x="99" y="415"/>
                  </a:lnTo>
                  <a:lnTo>
                    <a:pt x="100" y="415"/>
                  </a:lnTo>
                  <a:close/>
                  <a:moveTo>
                    <a:pt x="113" y="419"/>
                  </a:moveTo>
                  <a:lnTo>
                    <a:pt x="113" y="418"/>
                  </a:lnTo>
                  <a:lnTo>
                    <a:pt x="112" y="418"/>
                  </a:lnTo>
                  <a:lnTo>
                    <a:pt x="112" y="415"/>
                  </a:lnTo>
                  <a:lnTo>
                    <a:pt x="112" y="414"/>
                  </a:lnTo>
                  <a:lnTo>
                    <a:pt x="113" y="414"/>
                  </a:lnTo>
                  <a:lnTo>
                    <a:pt x="113" y="414"/>
                  </a:lnTo>
                  <a:lnTo>
                    <a:pt x="113" y="415"/>
                  </a:lnTo>
                  <a:lnTo>
                    <a:pt x="113" y="417"/>
                  </a:lnTo>
                  <a:lnTo>
                    <a:pt x="114" y="417"/>
                  </a:lnTo>
                  <a:lnTo>
                    <a:pt x="113" y="418"/>
                  </a:lnTo>
                  <a:lnTo>
                    <a:pt x="113" y="419"/>
                  </a:lnTo>
                  <a:lnTo>
                    <a:pt x="113" y="419"/>
                  </a:lnTo>
                  <a:close/>
                  <a:moveTo>
                    <a:pt x="118" y="408"/>
                  </a:moveTo>
                  <a:lnTo>
                    <a:pt x="119" y="408"/>
                  </a:lnTo>
                  <a:lnTo>
                    <a:pt x="118" y="408"/>
                  </a:lnTo>
                  <a:lnTo>
                    <a:pt x="118" y="409"/>
                  </a:lnTo>
                  <a:lnTo>
                    <a:pt x="119" y="409"/>
                  </a:lnTo>
                  <a:lnTo>
                    <a:pt x="120" y="409"/>
                  </a:lnTo>
                  <a:lnTo>
                    <a:pt x="120" y="411"/>
                  </a:lnTo>
                  <a:lnTo>
                    <a:pt x="119" y="411"/>
                  </a:lnTo>
                  <a:lnTo>
                    <a:pt x="119" y="409"/>
                  </a:lnTo>
                  <a:lnTo>
                    <a:pt x="119" y="411"/>
                  </a:lnTo>
                  <a:lnTo>
                    <a:pt x="118" y="409"/>
                  </a:lnTo>
                  <a:lnTo>
                    <a:pt x="117" y="408"/>
                  </a:lnTo>
                  <a:lnTo>
                    <a:pt x="118" y="408"/>
                  </a:lnTo>
                  <a:close/>
                  <a:moveTo>
                    <a:pt x="132" y="406"/>
                  </a:moveTo>
                  <a:lnTo>
                    <a:pt x="131" y="406"/>
                  </a:lnTo>
                  <a:lnTo>
                    <a:pt x="132" y="405"/>
                  </a:lnTo>
                  <a:lnTo>
                    <a:pt x="133" y="404"/>
                  </a:lnTo>
                  <a:lnTo>
                    <a:pt x="133" y="405"/>
                  </a:lnTo>
                  <a:lnTo>
                    <a:pt x="133" y="406"/>
                  </a:lnTo>
                  <a:lnTo>
                    <a:pt x="132" y="406"/>
                  </a:lnTo>
                  <a:close/>
                  <a:moveTo>
                    <a:pt x="127" y="402"/>
                  </a:moveTo>
                  <a:lnTo>
                    <a:pt x="126" y="402"/>
                  </a:lnTo>
                  <a:lnTo>
                    <a:pt x="126" y="404"/>
                  </a:lnTo>
                  <a:lnTo>
                    <a:pt x="125" y="404"/>
                  </a:lnTo>
                  <a:lnTo>
                    <a:pt x="124" y="405"/>
                  </a:lnTo>
                  <a:lnTo>
                    <a:pt x="123" y="406"/>
                  </a:lnTo>
                  <a:lnTo>
                    <a:pt x="122" y="406"/>
                  </a:lnTo>
                  <a:lnTo>
                    <a:pt x="123" y="406"/>
                  </a:lnTo>
                  <a:lnTo>
                    <a:pt x="122" y="406"/>
                  </a:lnTo>
                  <a:lnTo>
                    <a:pt x="122" y="407"/>
                  </a:lnTo>
                  <a:lnTo>
                    <a:pt x="123" y="407"/>
                  </a:lnTo>
                  <a:lnTo>
                    <a:pt x="122" y="408"/>
                  </a:lnTo>
                  <a:lnTo>
                    <a:pt x="120" y="408"/>
                  </a:lnTo>
                  <a:lnTo>
                    <a:pt x="120" y="409"/>
                  </a:lnTo>
                  <a:lnTo>
                    <a:pt x="120" y="408"/>
                  </a:lnTo>
                  <a:lnTo>
                    <a:pt x="119" y="408"/>
                  </a:lnTo>
                  <a:lnTo>
                    <a:pt x="119" y="407"/>
                  </a:lnTo>
                  <a:lnTo>
                    <a:pt x="118" y="407"/>
                  </a:lnTo>
                  <a:lnTo>
                    <a:pt x="117" y="407"/>
                  </a:lnTo>
                  <a:lnTo>
                    <a:pt x="116" y="407"/>
                  </a:lnTo>
                  <a:lnTo>
                    <a:pt x="116" y="406"/>
                  </a:lnTo>
                  <a:lnTo>
                    <a:pt x="117" y="406"/>
                  </a:lnTo>
                  <a:lnTo>
                    <a:pt x="118" y="406"/>
                  </a:lnTo>
                  <a:lnTo>
                    <a:pt x="119" y="406"/>
                  </a:lnTo>
                  <a:lnTo>
                    <a:pt x="118" y="406"/>
                  </a:lnTo>
                  <a:lnTo>
                    <a:pt x="118" y="405"/>
                  </a:lnTo>
                  <a:lnTo>
                    <a:pt x="119" y="405"/>
                  </a:lnTo>
                  <a:lnTo>
                    <a:pt x="120" y="404"/>
                  </a:lnTo>
                  <a:lnTo>
                    <a:pt x="122" y="404"/>
                  </a:lnTo>
                  <a:lnTo>
                    <a:pt x="123" y="404"/>
                  </a:lnTo>
                  <a:lnTo>
                    <a:pt x="123" y="402"/>
                  </a:lnTo>
                  <a:lnTo>
                    <a:pt x="123" y="404"/>
                  </a:lnTo>
                  <a:lnTo>
                    <a:pt x="124" y="404"/>
                  </a:lnTo>
                  <a:lnTo>
                    <a:pt x="124" y="402"/>
                  </a:lnTo>
                  <a:lnTo>
                    <a:pt x="125" y="401"/>
                  </a:lnTo>
                  <a:lnTo>
                    <a:pt x="125" y="402"/>
                  </a:lnTo>
                  <a:lnTo>
                    <a:pt x="126" y="402"/>
                  </a:lnTo>
                  <a:lnTo>
                    <a:pt x="126" y="401"/>
                  </a:lnTo>
                  <a:lnTo>
                    <a:pt x="127" y="401"/>
                  </a:lnTo>
                  <a:lnTo>
                    <a:pt x="127" y="402"/>
                  </a:lnTo>
                  <a:close/>
                  <a:moveTo>
                    <a:pt x="127" y="378"/>
                  </a:moveTo>
                  <a:lnTo>
                    <a:pt x="127" y="376"/>
                  </a:lnTo>
                  <a:lnTo>
                    <a:pt x="127" y="378"/>
                  </a:lnTo>
                  <a:close/>
                  <a:moveTo>
                    <a:pt x="130" y="372"/>
                  </a:moveTo>
                  <a:lnTo>
                    <a:pt x="131" y="372"/>
                  </a:lnTo>
                  <a:lnTo>
                    <a:pt x="131" y="373"/>
                  </a:lnTo>
                  <a:lnTo>
                    <a:pt x="130" y="373"/>
                  </a:lnTo>
                  <a:lnTo>
                    <a:pt x="130" y="372"/>
                  </a:lnTo>
                  <a:close/>
                  <a:moveTo>
                    <a:pt x="124" y="372"/>
                  </a:moveTo>
                  <a:lnTo>
                    <a:pt x="124" y="370"/>
                  </a:lnTo>
                  <a:lnTo>
                    <a:pt x="124" y="372"/>
                  </a:lnTo>
                  <a:close/>
                  <a:moveTo>
                    <a:pt x="132" y="369"/>
                  </a:moveTo>
                  <a:lnTo>
                    <a:pt x="132" y="370"/>
                  </a:lnTo>
                  <a:lnTo>
                    <a:pt x="131" y="369"/>
                  </a:lnTo>
                  <a:lnTo>
                    <a:pt x="132" y="369"/>
                  </a:lnTo>
                  <a:close/>
                  <a:moveTo>
                    <a:pt x="142" y="360"/>
                  </a:moveTo>
                  <a:lnTo>
                    <a:pt x="143" y="360"/>
                  </a:lnTo>
                  <a:lnTo>
                    <a:pt x="143" y="361"/>
                  </a:lnTo>
                  <a:lnTo>
                    <a:pt x="144" y="361"/>
                  </a:lnTo>
                  <a:lnTo>
                    <a:pt x="145" y="362"/>
                  </a:lnTo>
                  <a:lnTo>
                    <a:pt x="144" y="362"/>
                  </a:lnTo>
                  <a:lnTo>
                    <a:pt x="143" y="363"/>
                  </a:lnTo>
                  <a:lnTo>
                    <a:pt x="142" y="363"/>
                  </a:lnTo>
                  <a:lnTo>
                    <a:pt x="142" y="363"/>
                  </a:lnTo>
                  <a:lnTo>
                    <a:pt x="140" y="362"/>
                  </a:lnTo>
                  <a:lnTo>
                    <a:pt x="140" y="362"/>
                  </a:lnTo>
                  <a:lnTo>
                    <a:pt x="140" y="361"/>
                  </a:lnTo>
                  <a:lnTo>
                    <a:pt x="142" y="361"/>
                  </a:lnTo>
                  <a:lnTo>
                    <a:pt x="142" y="360"/>
                  </a:lnTo>
                  <a:lnTo>
                    <a:pt x="142" y="360"/>
                  </a:lnTo>
                  <a:close/>
                  <a:moveTo>
                    <a:pt x="136" y="359"/>
                  </a:moveTo>
                  <a:lnTo>
                    <a:pt x="137" y="360"/>
                  </a:lnTo>
                  <a:lnTo>
                    <a:pt x="137" y="359"/>
                  </a:lnTo>
                  <a:lnTo>
                    <a:pt x="137" y="360"/>
                  </a:lnTo>
                  <a:lnTo>
                    <a:pt x="138" y="360"/>
                  </a:lnTo>
                  <a:lnTo>
                    <a:pt x="137" y="360"/>
                  </a:lnTo>
                  <a:lnTo>
                    <a:pt x="137" y="361"/>
                  </a:lnTo>
                  <a:lnTo>
                    <a:pt x="137" y="360"/>
                  </a:lnTo>
                  <a:lnTo>
                    <a:pt x="136" y="360"/>
                  </a:lnTo>
                  <a:lnTo>
                    <a:pt x="136" y="359"/>
                  </a:lnTo>
                  <a:close/>
                  <a:moveTo>
                    <a:pt x="325" y="360"/>
                  </a:moveTo>
                  <a:lnTo>
                    <a:pt x="325" y="359"/>
                  </a:lnTo>
                  <a:lnTo>
                    <a:pt x="325" y="360"/>
                  </a:lnTo>
                  <a:close/>
                  <a:moveTo>
                    <a:pt x="152" y="357"/>
                  </a:moveTo>
                  <a:lnTo>
                    <a:pt x="151" y="357"/>
                  </a:lnTo>
                  <a:lnTo>
                    <a:pt x="151" y="359"/>
                  </a:lnTo>
                  <a:lnTo>
                    <a:pt x="150" y="360"/>
                  </a:lnTo>
                  <a:lnTo>
                    <a:pt x="151" y="360"/>
                  </a:lnTo>
                  <a:lnTo>
                    <a:pt x="150" y="361"/>
                  </a:lnTo>
                  <a:lnTo>
                    <a:pt x="151" y="361"/>
                  </a:lnTo>
                  <a:lnTo>
                    <a:pt x="150" y="361"/>
                  </a:lnTo>
                  <a:lnTo>
                    <a:pt x="150" y="362"/>
                  </a:lnTo>
                  <a:lnTo>
                    <a:pt x="149" y="362"/>
                  </a:lnTo>
                  <a:lnTo>
                    <a:pt x="149" y="361"/>
                  </a:lnTo>
                  <a:lnTo>
                    <a:pt x="149" y="360"/>
                  </a:lnTo>
                  <a:lnTo>
                    <a:pt x="148" y="360"/>
                  </a:lnTo>
                  <a:lnTo>
                    <a:pt x="149" y="360"/>
                  </a:lnTo>
                  <a:lnTo>
                    <a:pt x="149" y="359"/>
                  </a:lnTo>
                  <a:lnTo>
                    <a:pt x="150" y="357"/>
                  </a:lnTo>
                  <a:lnTo>
                    <a:pt x="150" y="356"/>
                  </a:lnTo>
                  <a:lnTo>
                    <a:pt x="150" y="355"/>
                  </a:lnTo>
                  <a:lnTo>
                    <a:pt x="150" y="354"/>
                  </a:lnTo>
                  <a:lnTo>
                    <a:pt x="151" y="354"/>
                  </a:lnTo>
                  <a:lnTo>
                    <a:pt x="151" y="353"/>
                  </a:lnTo>
                  <a:lnTo>
                    <a:pt x="151" y="351"/>
                  </a:lnTo>
                  <a:lnTo>
                    <a:pt x="152" y="351"/>
                  </a:lnTo>
                  <a:lnTo>
                    <a:pt x="152" y="353"/>
                  </a:lnTo>
                  <a:lnTo>
                    <a:pt x="152" y="354"/>
                  </a:lnTo>
                  <a:lnTo>
                    <a:pt x="152" y="355"/>
                  </a:lnTo>
                  <a:lnTo>
                    <a:pt x="152" y="356"/>
                  </a:lnTo>
                  <a:lnTo>
                    <a:pt x="152" y="357"/>
                  </a:lnTo>
                  <a:close/>
                  <a:moveTo>
                    <a:pt x="122" y="351"/>
                  </a:moveTo>
                  <a:lnTo>
                    <a:pt x="122" y="350"/>
                  </a:lnTo>
                  <a:lnTo>
                    <a:pt x="122" y="351"/>
                  </a:lnTo>
                  <a:close/>
                  <a:moveTo>
                    <a:pt x="132" y="351"/>
                  </a:moveTo>
                  <a:lnTo>
                    <a:pt x="131" y="351"/>
                  </a:lnTo>
                  <a:lnTo>
                    <a:pt x="131" y="350"/>
                  </a:lnTo>
                  <a:lnTo>
                    <a:pt x="132" y="350"/>
                  </a:lnTo>
                  <a:lnTo>
                    <a:pt x="132" y="351"/>
                  </a:lnTo>
                  <a:close/>
                  <a:moveTo>
                    <a:pt x="127" y="334"/>
                  </a:moveTo>
                  <a:lnTo>
                    <a:pt x="127" y="334"/>
                  </a:lnTo>
                  <a:lnTo>
                    <a:pt x="126" y="334"/>
                  </a:lnTo>
                  <a:lnTo>
                    <a:pt x="126" y="333"/>
                  </a:lnTo>
                  <a:lnTo>
                    <a:pt x="127" y="331"/>
                  </a:lnTo>
                  <a:lnTo>
                    <a:pt x="129" y="331"/>
                  </a:lnTo>
                  <a:lnTo>
                    <a:pt x="129" y="330"/>
                  </a:lnTo>
                  <a:lnTo>
                    <a:pt x="129" y="331"/>
                  </a:lnTo>
                  <a:lnTo>
                    <a:pt x="129" y="333"/>
                  </a:lnTo>
                  <a:lnTo>
                    <a:pt x="127" y="334"/>
                  </a:lnTo>
                  <a:close/>
                  <a:moveTo>
                    <a:pt x="130" y="329"/>
                  </a:moveTo>
                  <a:lnTo>
                    <a:pt x="131" y="329"/>
                  </a:lnTo>
                  <a:lnTo>
                    <a:pt x="131" y="330"/>
                  </a:lnTo>
                  <a:lnTo>
                    <a:pt x="130" y="330"/>
                  </a:lnTo>
                  <a:lnTo>
                    <a:pt x="130" y="329"/>
                  </a:lnTo>
                  <a:close/>
                  <a:moveTo>
                    <a:pt x="136" y="323"/>
                  </a:moveTo>
                  <a:lnTo>
                    <a:pt x="136" y="322"/>
                  </a:lnTo>
                  <a:lnTo>
                    <a:pt x="135" y="322"/>
                  </a:lnTo>
                  <a:lnTo>
                    <a:pt x="135" y="321"/>
                  </a:lnTo>
                  <a:lnTo>
                    <a:pt x="136" y="321"/>
                  </a:lnTo>
                  <a:lnTo>
                    <a:pt x="137" y="321"/>
                  </a:lnTo>
                  <a:lnTo>
                    <a:pt x="137" y="322"/>
                  </a:lnTo>
                  <a:lnTo>
                    <a:pt x="136" y="323"/>
                  </a:lnTo>
                  <a:close/>
                  <a:moveTo>
                    <a:pt x="137" y="320"/>
                  </a:moveTo>
                  <a:lnTo>
                    <a:pt x="137" y="318"/>
                  </a:lnTo>
                  <a:lnTo>
                    <a:pt x="138" y="318"/>
                  </a:lnTo>
                  <a:lnTo>
                    <a:pt x="138" y="320"/>
                  </a:lnTo>
                  <a:lnTo>
                    <a:pt x="137" y="320"/>
                  </a:lnTo>
                  <a:close/>
                  <a:moveTo>
                    <a:pt x="314" y="315"/>
                  </a:moveTo>
                  <a:lnTo>
                    <a:pt x="314" y="316"/>
                  </a:lnTo>
                  <a:lnTo>
                    <a:pt x="314" y="315"/>
                  </a:lnTo>
                  <a:close/>
                  <a:moveTo>
                    <a:pt x="140" y="314"/>
                  </a:moveTo>
                  <a:lnTo>
                    <a:pt x="142" y="314"/>
                  </a:lnTo>
                  <a:lnTo>
                    <a:pt x="142" y="315"/>
                  </a:lnTo>
                  <a:lnTo>
                    <a:pt x="140" y="317"/>
                  </a:lnTo>
                  <a:lnTo>
                    <a:pt x="139" y="317"/>
                  </a:lnTo>
                  <a:lnTo>
                    <a:pt x="139" y="316"/>
                  </a:lnTo>
                  <a:lnTo>
                    <a:pt x="138" y="316"/>
                  </a:lnTo>
                  <a:lnTo>
                    <a:pt x="137" y="317"/>
                  </a:lnTo>
                  <a:lnTo>
                    <a:pt x="137" y="316"/>
                  </a:lnTo>
                  <a:lnTo>
                    <a:pt x="137" y="315"/>
                  </a:lnTo>
                  <a:lnTo>
                    <a:pt x="138" y="315"/>
                  </a:lnTo>
                  <a:lnTo>
                    <a:pt x="139" y="314"/>
                  </a:lnTo>
                  <a:lnTo>
                    <a:pt x="140" y="314"/>
                  </a:lnTo>
                  <a:close/>
                  <a:moveTo>
                    <a:pt x="137" y="314"/>
                  </a:moveTo>
                  <a:lnTo>
                    <a:pt x="137" y="315"/>
                  </a:lnTo>
                  <a:lnTo>
                    <a:pt x="137" y="317"/>
                  </a:lnTo>
                  <a:lnTo>
                    <a:pt x="137" y="318"/>
                  </a:lnTo>
                  <a:lnTo>
                    <a:pt x="136" y="318"/>
                  </a:lnTo>
                  <a:lnTo>
                    <a:pt x="136" y="320"/>
                  </a:lnTo>
                  <a:lnTo>
                    <a:pt x="135" y="320"/>
                  </a:lnTo>
                  <a:lnTo>
                    <a:pt x="135" y="321"/>
                  </a:lnTo>
                  <a:lnTo>
                    <a:pt x="133" y="321"/>
                  </a:lnTo>
                  <a:lnTo>
                    <a:pt x="133" y="322"/>
                  </a:lnTo>
                  <a:lnTo>
                    <a:pt x="132" y="322"/>
                  </a:lnTo>
                  <a:lnTo>
                    <a:pt x="132" y="321"/>
                  </a:lnTo>
                  <a:lnTo>
                    <a:pt x="133" y="320"/>
                  </a:lnTo>
                  <a:lnTo>
                    <a:pt x="132" y="321"/>
                  </a:lnTo>
                  <a:lnTo>
                    <a:pt x="132" y="320"/>
                  </a:lnTo>
                  <a:lnTo>
                    <a:pt x="133" y="320"/>
                  </a:lnTo>
                  <a:lnTo>
                    <a:pt x="135" y="318"/>
                  </a:lnTo>
                  <a:lnTo>
                    <a:pt x="133" y="318"/>
                  </a:lnTo>
                  <a:lnTo>
                    <a:pt x="132" y="318"/>
                  </a:lnTo>
                  <a:lnTo>
                    <a:pt x="132" y="317"/>
                  </a:lnTo>
                  <a:lnTo>
                    <a:pt x="132" y="316"/>
                  </a:lnTo>
                  <a:lnTo>
                    <a:pt x="133" y="316"/>
                  </a:lnTo>
                  <a:lnTo>
                    <a:pt x="133" y="315"/>
                  </a:lnTo>
                  <a:lnTo>
                    <a:pt x="133" y="314"/>
                  </a:lnTo>
                  <a:lnTo>
                    <a:pt x="135" y="314"/>
                  </a:lnTo>
                  <a:lnTo>
                    <a:pt x="136" y="314"/>
                  </a:lnTo>
                  <a:lnTo>
                    <a:pt x="137" y="314"/>
                  </a:lnTo>
                  <a:close/>
                  <a:moveTo>
                    <a:pt x="142" y="311"/>
                  </a:moveTo>
                  <a:lnTo>
                    <a:pt x="142" y="312"/>
                  </a:lnTo>
                  <a:lnTo>
                    <a:pt x="142" y="314"/>
                  </a:lnTo>
                  <a:lnTo>
                    <a:pt x="140" y="314"/>
                  </a:lnTo>
                  <a:lnTo>
                    <a:pt x="142" y="314"/>
                  </a:lnTo>
                  <a:lnTo>
                    <a:pt x="140" y="314"/>
                  </a:lnTo>
                  <a:lnTo>
                    <a:pt x="140" y="312"/>
                  </a:lnTo>
                  <a:lnTo>
                    <a:pt x="140" y="311"/>
                  </a:lnTo>
                  <a:lnTo>
                    <a:pt x="142" y="311"/>
                  </a:lnTo>
                  <a:close/>
                  <a:moveTo>
                    <a:pt x="181" y="309"/>
                  </a:moveTo>
                  <a:lnTo>
                    <a:pt x="179" y="310"/>
                  </a:lnTo>
                  <a:lnTo>
                    <a:pt x="179" y="309"/>
                  </a:lnTo>
                  <a:lnTo>
                    <a:pt x="181" y="309"/>
                  </a:lnTo>
                  <a:close/>
                  <a:moveTo>
                    <a:pt x="111" y="308"/>
                  </a:moveTo>
                  <a:lnTo>
                    <a:pt x="112" y="309"/>
                  </a:lnTo>
                  <a:lnTo>
                    <a:pt x="111" y="310"/>
                  </a:lnTo>
                  <a:lnTo>
                    <a:pt x="112" y="310"/>
                  </a:lnTo>
                  <a:lnTo>
                    <a:pt x="112" y="311"/>
                  </a:lnTo>
                  <a:lnTo>
                    <a:pt x="111" y="311"/>
                  </a:lnTo>
                  <a:lnTo>
                    <a:pt x="110" y="311"/>
                  </a:lnTo>
                  <a:lnTo>
                    <a:pt x="111" y="311"/>
                  </a:lnTo>
                  <a:lnTo>
                    <a:pt x="111" y="312"/>
                  </a:lnTo>
                  <a:lnTo>
                    <a:pt x="110" y="312"/>
                  </a:lnTo>
                  <a:lnTo>
                    <a:pt x="109" y="312"/>
                  </a:lnTo>
                  <a:lnTo>
                    <a:pt x="107" y="312"/>
                  </a:lnTo>
                  <a:lnTo>
                    <a:pt x="107" y="311"/>
                  </a:lnTo>
                  <a:lnTo>
                    <a:pt x="107" y="310"/>
                  </a:lnTo>
                  <a:lnTo>
                    <a:pt x="107" y="311"/>
                  </a:lnTo>
                  <a:lnTo>
                    <a:pt x="107" y="310"/>
                  </a:lnTo>
                  <a:lnTo>
                    <a:pt x="107" y="309"/>
                  </a:lnTo>
                  <a:lnTo>
                    <a:pt x="107" y="308"/>
                  </a:lnTo>
                  <a:lnTo>
                    <a:pt x="109" y="308"/>
                  </a:lnTo>
                  <a:lnTo>
                    <a:pt x="109" y="309"/>
                  </a:lnTo>
                  <a:lnTo>
                    <a:pt x="110" y="309"/>
                  </a:lnTo>
                  <a:lnTo>
                    <a:pt x="110" y="308"/>
                  </a:lnTo>
                  <a:lnTo>
                    <a:pt x="111" y="308"/>
                  </a:lnTo>
                  <a:close/>
                  <a:moveTo>
                    <a:pt x="113" y="308"/>
                  </a:moveTo>
                  <a:lnTo>
                    <a:pt x="112" y="308"/>
                  </a:lnTo>
                  <a:lnTo>
                    <a:pt x="111" y="308"/>
                  </a:lnTo>
                  <a:lnTo>
                    <a:pt x="111" y="307"/>
                  </a:lnTo>
                  <a:lnTo>
                    <a:pt x="112" y="307"/>
                  </a:lnTo>
                  <a:lnTo>
                    <a:pt x="112" y="308"/>
                  </a:lnTo>
                  <a:lnTo>
                    <a:pt x="112" y="307"/>
                  </a:lnTo>
                  <a:lnTo>
                    <a:pt x="113" y="308"/>
                  </a:lnTo>
                  <a:close/>
                  <a:moveTo>
                    <a:pt x="113" y="305"/>
                  </a:moveTo>
                  <a:lnTo>
                    <a:pt x="113" y="307"/>
                  </a:lnTo>
                  <a:lnTo>
                    <a:pt x="113" y="308"/>
                  </a:lnTo>
                  <a:lnTo>
                    <a:pt x="113" y="307"/>
                  </a:lnTo>
                  <a:lnTo>
                    <a:pt x="112" y="307"/>
                  </a:lnTo>
                  <a:lnTo>
                    <a:pt x="112" y="305"/>
                  </a:lnTo>
                  <a:lnTo>
                    <a:pt x="113" y="305"/>
                  </a:lnTo>
                  <a:lnTo>
                    <a:pt x="113" y="307"/>
                  </a:lnTo>
                  <a:lnTo>
                    <a:pt x="113" y="305"/>
                  </a:lnTo>
                  <a:lnTo>
                    <a:pt x="113" y="307"/>
                  </a:lnTo>
                  <a:lnTo>
                    <a:pt x="113" y="305"/>
                  </a:lnTo>
                  <a:close/>
                  <a:moveTo>
                    <a:pt x="114" y="305"/>
                  </a:moveTo>
                  <a:lnTo>
                    <a:pt x="114" y="307"/>
                  </a:lnTo>
                  <a:lnTo>
                    <a:pt x="113" y="307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3" y="305"/>
                  </a:lnTo>
                  <a:lnTo>
                    <a:pt x="114" y="305"/>
                  </a:lnTo>
                  <a:close/>
                  <a:moveTo>
                    <a:pt x="315" y="303"/>
                  </a:moveTo>
                  <a:lnTo>
                    <a:pt x="314" y="303"/>
                  </a:lnTo>
                  <a:lnTo>
                    <a:pt x="314" y="302"/>
                  </a:lnTo>
                  <a:lnTo>
                    <a:pt x="314" y="301"/>
                  </a:lnTo>
                  <a:lnTo>
                    <a:pt x="315" y="301"/>
                  </a:lnTo>
                  <a:lnTo>
                    <a:pt x="317" y="302"/>
                  </a:lnTo>
                  <a:lnTo>
                    <a:pt x="315" y="303"/>
                  </a:lnTo>
                  <a:close/>
                  <a:moveTo>
                    <a:pt x="116" y="303"/>
                  </a:moveTo>
                  <a:lnTo>
                    <a:pt x="116" y="304"/>
                  </a:lnTo>
                  <a:lnTo>
                    <a:pt x="117" y="304"/>
                  </a:lnTo>
                  <a:lnTo>
                    <a:pt x="117" y="305"/>
                  </a:lnTo>
                  <a:lnTo>
                    <a:pt x="116" y="305"/>
                  </a:lnTo>
                  <a:lnTo>
                    <a:pt x="116" y="305"/>
                  </a:lnTo>
                  <a:lnTo>
                    <a:pt x="116" y="307"/>
                  </a:lnTo>
                  <a:lnTo>
                    <a:pt x="114" y="307"/>
                  </a:lnTo>
                  <a:lnTo>
                    <a:pt x="114" y="305"/>
                  </a:lnTo>
                  <a:lnTo>
                    <a:pt x="114" y="305"/>
                  </a:lnTo>
                  <a:lnTo>
                    <a:pt x="113" y="305"/>
                  </a:lnTo>
                  <a:lnTo>
                    <a:pt x="113" y="304"/>
                  </a:lnTo>
                  <a:lnTo>
                    <a:pt x="114" y="304"/>
                  </a:lnTo>
                  <a:lnTo>
                    <a:pt x="114" y="303"/>
                  </a:lnTo>
                  <a:lnTo>
                    <a:pt x="114" y="302"/>
                  </a:lnTo>
                  <a:lnTo>
                    <a:pt x="116" y="302"/>
                  </a:lnTo>
                  <a:lnTo>
                    <a:pt x="116" y="301"/>
                  </a:lnTo>
                  <a:lnTo>
                    <a:pt x="116" y="302"/>
                  </a:lnTo>
                  <a:lnTo>
                    <a:pt x="116" y="303"/>
                  </a:lnTo>
                  <a:close/>
                  <a:moveTo>
                    <a:pt x="117" y="298"/>
                  </a:moveTo>
                  <a:lnTo>
                    <a:pt x="116" y="298"/>
                  </a:lnTo>
                  <a:lnTo>
                    <a:pt x="114" y="298"/>
                  </a:lnTo>
                  <a:lnTo>
                    <a:pt x="116" y="297"/>
                  </a:lnTo>
                  <a:lnTo>
                    <a:pt x="117" y="297"/>
                  </a:lnTo>
                  <a:lnTo>
                    <a:pt x="117" y="298"/>
                  </a:lnTo>
                  <a:close/>
                  <a:moveTo>
                    <a:pt x="124" y="295"/>
                  </a:moveTo>
                  <a:lnTo>
                    <a:pt x="124" y="296"/>
                  </a:lnTo>
                  <a:lnTo>
                    <a:pt x="124" y="297"/>
                  </a:lnTo>
                  <a:lnTo>
                    <a:pt x="123" y="297"/>
                  </a:lnTo>
                  <a:lnTo>
                    <a:pt x="123" y="298"/>
                  </a:lnTo>
                  <a:lnTo>
                    <a:pt x="122" y="299"/>
                  </a:lnTo>
                  <a:lnTo>
                    <a:pt x="120" y="299"/>
                  </a:lnTo>
                  <a:lnTo>
                    <a:pt x="122" y="299"/>
                  </a:lnTo>
                  <a:lnTo>
                    <a:pt x="120" y="299"/>
                  </a:lnTo>
                  <a:lnTo>
                    <a:pt x="120" y="298"/>
                  </a:lnTo>
                  <a:lnTo>
                    <a:pt x="122" y="298"/>
                  </a:lnTo>
                  <a:lnTo>
                    <a:pt x="122" y="297"/>
                  </a:lnTo>
                  <a:lnTo>
                    <a:pt x="122" y="296"/>
                  </a:lnTo>
                  <a:lnTo>
                    <a:pt x="123" y="296"/>
                  </a:lnTo>
                  <a:lnTo>
                    <a:pt x="123" y="295"/>
                  </a:lnTo>
                  <a:lnTo>
                    <a:pt x="124" y="295"/>
                  </a:lnTo>
                  <a:lnTo>
                    <a:pt x="124" y="296"/>
                  </a:lnTo>
                  <a:lnTo>
                    <a:pt x="124" y="295"/>
                  </a:lnTo>
                  <a:close/>
                  <a:moveTo>
                    <a:pt x="124" y="292"/>
                  </a:moveTo>
                  <a:lnTo>
                    <a:pt x="125" y="292"/>
                  </a:lnTo>
                  <a:lnTo>
                    <a:pt x="124" y="292"/>
                  </a:lnTo>
                  <a:lnTo>
                    <a:pt x="123" y="292"/>
                  </a:lnTo>
                  <a:lnTo>
                    <a:pt x="124" y="292"/>
                  </a:lnTo>
                  <a:close/>
                  <a:moveTo>
                    <a:pt x="175" y="285"/>
                  </a:moveTo>
                  <a:lnTo>
                    <a:pt x="175" y="286"/>
                  </a:lnTo>
                  <a:lnTo>
                    <a:pt x="174" y="286"/>
                  </a:lnTo>
                  <a:lnTo>
                    <a:pt x="174" y="285"/>
                  </a:lnTo>
                  <a:lnTo>
                    <a:pt x="172" y="285"/>
                  </a:lnTo>
                  <a:lnTo>
                    <a:pt x="174" y="285"/>
                  </a:lnTo>
                  <a:lnTo>
                    <a:pt x="175" y="285"/>
                  </a:lnTo>
                  <a:close/>
                  <a:moveTo>
                    <a:pt x="129" y="285"/>
                  </a:moveTo>
                  <a:lnTo>
                    <a:pt x="129" y="286"/>
                  </a:lnTo>
                  <a:lnTo>
                    <a:pt x="127" y="286"/>
                  </a:lnTo>
                  <a:lnTo>
                    <a:pt x="127" y="288"/>
                  </a:lnTo>
                  <a:lnTo>
                    <a:pt x="126" y="288"/>
                  </a:lnTo>
                  <a:lnTo>
                    <a:pt x="126" y="286"/>
                  </a:lnTo>
                  <a:lnTo>
                    <a:pt x="126" y="285"/>
                  </a:lnTo>
                  <a:lnTo>
                    <a:pt x="126" y="284"/>
                  </a:lnTo>
                  <a:lnTo>
                    <a:pt x="127" y="284"/>
                  </a:lnTo>
                  <a:lnTo>
                    <a:pt x="129" y="284"/>
                  </a:lnTo>
                  <a:lnTo>
                    <a:pt x="129" y="285"/>
                  </a:lnTo>
                  <a:close/>
                  <a:moveTo>
                    <a:pt x="312" y="284"/>
                  </a:moveTo>
                  <a:lnTo>
                    <a:pt x="312" y="284"/>
                  </a:lnTo>
                  <a:lnTo>
                    <a:pt x="312" y="283"/>
                  </a:lnTo>
                  <a:lnTo>
                    <a:pt x="312" y="283"/>
                  </a:lnTo>
                  <a:lnTo>
                    <a:pt x="312" y="284"/>
                  </a:lnTo>
                  <a:close/>
                  <a:moveTo>
                    <a:pt x="175" y="282"/>
                  </a:moveTo>
                  <a:lnTo>
                    <a:pt x="176" y="283"/>
                  </a:lnTo>
                  <a:lnTo>
                    <a:pt x="177" y="283"/>
                  </a:lnTo>
                  <a:lnTo>
                    <a:pt x="177" y="282"/>
                  </a:lnTo>
                  <a:lnTo>
                    <a:pt x="178" y="282"/>
                  </a:lnTo>
                  <a:lnTo>
                    <a:pt x="178" y="283"/>
                  </a:lnTo>
                  <a:lnTo>
                    <a:pt x="177" y="283"/>
                  </a:lnTo>
                  <a:lnTo>
                    <a:pt x="177" y="284"/>
                  </a:lnTo>
                  <a:lnTo>
                    <a:pt x="176" y="284"/>
                  </a:lnTo>
                  <a:lnTo>
                    <a:pt x="176" y="283"/>
                  </a:lnTo>
                  <a:lnTo>
                    <a:pt x="176" y="284"/>
                  </a:lnTo>
                  <a:lnTo>
                    <a:pt x="175" y="283"/>
                  </a:lnTo>
                  <a:lnTo>
                    <a:pt x="175" y="284"/>
                  </a:lnTo>
                  <a:lnTo>
                    <a:pt x="174" y="284"/>
                  </a:lnTo>
                  <a:lnTo>
                    <a:pt x="174" y="283"/>
                  </a:lnTo>
                  <a:lnTo>
                    <a:pt x="172" y="283"/>
                  </a:lnTo>
                  <a:lnTo>
                    <a:pt x="174" y="282"/>
                  </a:lnTo>
                  <a:lnTo>
                    <a:pt x="175" y="282"/>
                  </a:lnTo>
                  <a:close/>
                  <a:moveTo>
                    <a:pt x="151" y="283"/>
                  </a:moveTo>
                  <a:lnTo>
                    <a:pt x="151" y="284"/>
                  </a:lnTo>
                  <a:lnTo>
                    <a:pt x="150" y="284"/>
                  </a:lnTo>
                  <a:lnTo>
                    <a:pt x="150" y="285"/>
                  </a:lnTo>
                  <a:lnTo>
                    <a:pt x="151" y="285"/>
                  </a:lnTo>
                  <a:lnTo>
                    <a:pt x="151" y="286"/>
                  </a:lnTo>
                  <a:lnTo>
                    <a:pt x="152" y="288"/>
                  </a:lnTo>
                  <a:lnTo>
                    <a:pt x="152" y="289"/>
                  </a:lnTo>
                  <a:lnTo>
                    <a:pt x="153" y="290"/>
                  </a:lnTo>
                  <a:lnTo>
                    <a:pt x="153" y="289"/>
                  </a:lnTo>
                  <a:lnTo>
                    <a:pt x="153" y="290"/>
                  </a:lnTo>
                  <a:lnTo>
                    <a:pt x="155" y="290"/>
                  </a:lnTo>
                  <a:lnTo>
                    <a:pt x="156" y="290"/>
                  </a:lnTo>
                  <a:lnTo>
                    <a:pt x="157" y="290"/>
                  </a:lnTo>
                  <a:lnTo>
                    <a:pt x="158" y="290"/>
                  </a:lnTo>
                  <a:lnTo>
                    <a:pt x="159" y="290"/>
                  </a:lnTo>
                  <a:lnTo>
                    <a:pt x="161" y="290"/>
                  </a:lnTo>
                  <a:lnTo>
                    <a:pt x="161" y="289"/>
                  </a:lnTo>
                  <a:lnTo>
                    <a:pt x="162" y="288"/>
                  </a:lnTo>
                  <a:lnTo>
                    <a:pt x="163" y="288"/>
                  </a:lnTo>
                  <a:lnTo>
                    <a:pt x="163" y="289"/>
                  </a:lnTo>
                  <a:lnTo>
                    <a:pt x="164" y="289"/>
                  </a:lnTo>
                  <a:lnTo>
                    <a:pt x="165" y="290"/>
                  </a:lnTo>
                  <a:lnTo>
                    <a:pt x="165" y="291"/>
                  </a:lnTo>
                  <a:lnTo>
                    <a:pt x="165" y="292"/>
                  </a:lnTo>
                  <a:lnTo>
                    <a:pt x="165" y="294"/>
                  </a:lnTo>
                  <a:lnTo>
                    <a:pt x="165" y="295"/>
                  </a:lnTo>
                  <a:lnTo>
                    <a:pt x="164" y="295"/>
                  </a:lnTo>
                  <a:lnTo>
                    <a:pt x="164" y="294"/>
                  </a:lnTo>
                  <a:lnTo>
                    <a:pt x="163" y="295"/>
                  </a:lnTo>
                  <a:lnTo>
                    <a:pt x="163" y="296"/>
                  </a:lnTo>
                  <a:lnTo>
                    <a:pt x="162" y="296"/>
                  </a:lnTo>
                  <a:lnTo>
                    <a:pt x="161" y="296"/>
                  </a:lnTo>
                  <a:lnTo>
                    <a:pt x="161" y="297"/>
                  </a:lnTo>
                  <a:lnTo>
                    <a:pt x="162" y="298"/>
                  </a:lnTo>
                  <a:lnTo>
                    <a:pt x="163" y="298"/>
                  </a:lnTo>
                  <a:lnTo>
                    <a:pt x="164" y="297"/>
                  </a:lnTo>
                  <a:lnTo>
                    <a:pt x="164" y="298"/>
                  </a:lnTo>
                  <a:lnTo>
                    <a:pt x="165" y="297"/>
                  </a:lnTo>
                  <a:lnTo>
                    <a:pt x="165" y="298"/>
                  </a:lnTo>
                  <a:lnTo>
                    <a:pt x="166" y="298"/>
                  </a:lnTo>
                  <a:lnTo>
                    <a:pt x="168" y="298"/>
                  </a:lnTo>
                  <a:lnTo>
                    <a:pt x="169" y="298"/>
                  </a:lnTo>
                  <a:lnTo>
                    <a:pt x="168" y="298"/>
                  </a:lnTo>
                  <a:lnTo>
                    <a:pt x="168" y="299"/>
                  </a:lnTo>
                  <a:lnTo>
                    <a:pt x="168" y="301"/>
                  </a:lnTo>
                  <a:lnTo>
                    <a:pt x="166" y="301"/>
                  </a:lnTo>
                  <a:lnTo>
                    <a:pt x="168" y="302"/>
                  </a:lnTo>
                  <a:lnTo>
                    <a:pt x="168" y="301"/>
                  </a:lnTo>
                  <a:lnTo>
                    <a:pt x="169" y="301"/>
                  </a:lnTo>
                  <a:lnTo>
                    <a:pt x="168" y="302"/>
                  </a:lnTo>
                  <a:lnTo>
                    <a:pt x="169" y="302"/>
                  </a:lnTo>
                  <a:lnTo>
                    <a:pt x="170" y="302"/>
                  </a:lnTo>
                  <a:lnTo>
                    <a:pt x="170" y="303"/>
                  </a:lnTo>
                  <a:lnTo>
                    <a:pt x="170" y="302"/>
                  </a:lnTo>
                  <a:lnTo>
                    <a:pt x="170" y="303"/>
                  </a:lnTo>
                  <a:lnTo>
                    <a:pt x="170" y="303"/>
                  </a:lnTo>
                  <a:lnTo>
                    <a:pt x="169" y="303"/>
                  </a:lnTo>
                  <a:lnTo>
                    <a:pt x="169" y="304"/>
                  </a:lnTo>
                  <a:lnTo>
                    <a:pt x="169" y="305"/>
                  </a:lnTo>
                  <a:lnTo>
                    <a:pt x="170" y="305"/>
                  </a:lnTo>
                  <a:lnTo>
                    <a:pt x="170" y="305"/>
                  </a:lnTo>
                  <a:lnTo>
                    <a:pt x="171" y="305"/>
                  </a:lnTo>
                  <a:lnTo>
                    <a:pt x="170" y="305"/>
                  </a:lnTo>
                  <a:lnTo>
                    <a:pt x="170" y="305"/>
                  </a:lnTo>
                  <a:lnTo>
                    <a:pt x="170" y="307"/>
                  </a:lnTo>
                  <a:lnTo>
                    <a:pt x="170" y="308"/>
                  </a:lnTo>
                  <a:lnTo>
                    <a:pt x="169" y="308"/>
                  </a:lnTo>
                  <a:lnTo>
                    <a:pt x="168" y="308"/>
                  </a:lnTo>
                  <a:lnTo>
                    <a:pt x="168" y="309"/>
                  </a:lnTo>
                  <a:lnTo>
                    <a:pt x="168" y="310"/>
                  </a:lnTo>
                  <a:lnTo>
                    <a:pt x="166" y="310"/>
                  </a:lnTo>
                  <a:lnTo>
                    <a:pt x="166" y="311"/>
                  </a:lnTo>
                  <a:lnTo>
                    <a:pt x="165" y="312"/>
                  </a:lnTo>
                  <a:lnTo>
                    <a:pt x="164" y="312"/>
                  </a:lnTo>
                  <a:lnTo>
                    <a:pt x="164" y="314"/>
                  </a:lnTo>
                  <a:lnTo>
                    <a:pt x="165" y="314"/>
                  </a:lnTo>
                  <a:lnTo>
                    <a:pt x="165" y="315"/>
                  </a:lnTo>
                  <a:lnTo>
                    <a:pt x="164" y="315"/>
                  </a:lnTo>
                  <a:lnTo>
                    <a:pt x="164" y="316"/>
                  </a:lnTo>
                  <a:lnTo>
                    <a:pt x="163" y="317"/>
                  </a:lnTo>
                  <a:lnTo>
                    <a:pt x="163" y="318"/>
                  </a:lnTo>
                  <a:lnTo>
                    <a:pt x="162" y="320"/>
                  </a:lnTo>
                  <a:lnTo>
                    <a:pt x="162" y="321"/>
                  </a:lnTo>
                  <a:lnTo>
                    <a:pt x="162" y="322"/>
                  </a:lnTo>
                  <a:lnTo>
                    <a:pt x="162" y="323"/>
                  </a:lnTo>
                  <a:lnTo>
                    <a:pt x="161" y="325"/>
                  </a:lnTo>
                  <a:lnTo>
                    <a:pt x="159" y="328"/>
                  </a:lnTo>
                  <a:lnTo>
                    <a:pt x="159" y="329"/>
                  </a:lnTo>
                  <a:lnTo>
                    <a:pt x="159" y="330"/>
                  </a:lnTo>
                  <a:lnTo>
                    <a:pt x="161" y="330"/>
                  </a:lnTo>
                  <a:lnTo>
                    <a:pt x="161" y="331"/>
                  </a:lnTo>
                  <a:lnTo>
                    <a:pt x="159" y="334"/>
                  </a:lnTo>
                  <a:lnTo>
                    <a:pt x="159" y="334"/>
                  </a:lnTo>
                  <a:lnTo>
                    <a:pt x="159" y="335"/>
                  </a:lnTo>
                  <a:lnTo>
                    <a:pt x="158" y="335"/>
                  </a:lnTo>
                  <a:lnTo>
                    <a:pt x="158" y="336"/>
                  </a:lnTo>
                  <a:lnTo>
                    <a:pt x="158" y="337"/>
                  </a:lnTo>
                  <a:lnTo>
                    <a:pt x="158" y="338"/>
                  </a:lnTo>
                  <a:lnTo>
                    <a:pt x="157" y="338"/>
                  </a:lnTo>
                  <a:lnTo>
                    <a:pt x="156" y="338"/>
                  </a:lnTo>
                  <a:lnTo>
                    <a:pt x="156" y="337"/>
                  </a:lnTo>
                  <a:lnTo>
                    <a:pt x="155" y="337"/>
                  </a:lnTo>
                  <a:lnTo>
                    <a:pt x="153" y="336"/>
                  </a:lnTo>
                  <a:lnTo>
                    <a:pt x="153" y="337"/>
                  </a:lnTo>
                  <a:lnTo>
                    <a:pt x="152" y="337"/>
                  </a:lnTo>
                  <a:lnTo>
                    <a:pt x="151" y="338"/>
                  </a:lnTo>
                  <a:lnTo>
                    <a:pt x="151" y="340"/>
                  </a:lnTo>
                  <a:lnTo>
                    <a:pt x="152" y="340"/>
                  </a:lnTo>
                  <a:lnTo>
                    <a:pt x="153" y="340"/>
                  </a:lnTo>
                  <a:lnTo>
                    <a:pt x="153" y="341"/>
                  </a:lnTo>
                  <a:lnTo>
                    <a:pt x="152" y="341"/>
                  </a:lnTo>
                  <a:lnTo>
                    <a:pt x="153" y="341"/>
                  </a:lnTo>
                  <a:lnTo>
                    <a:pt x="152" y="342"/>
                  </a:lnTo>
                  <a:lnTo>
                    <a:pt x="151" y="342"/>
                  </a:lnTo>
                  <a:lnTo>
                    <a:pt x="151" y="343"/>
                  </a:lnTo>
                  <a:lnTo>
                    <a:pt x="151" y="344"/>
                  </a:lnTo>
                  <a:lnTo>
                    <a:pt x="150" y="344"/>
                  </a:lnTo>
                  <a:lnTo>
                    <a:pt x="149" y="346"/>
                  </a:lnTo>
                  <a:lnTo>
                    <a:pt x="148" y="346"/>
                  </a:lnTo>
                  <a:lnTo>
                    <a:pt x="146" y="346"/>
                  </a:lnTo>
                  <a:lnTo>
                    <a:pt x="145" y="347"/>
                  </a:lnTo>
                  <a:lnTo>
                    <a:pt x="144" y="347"/>
                  </a:lnTo>
                  <a:lnTo>
                    <a:pt x="144" y="346"/>
                  </a:lnTo>
                  <a:lnTo>
                    <a:pt x="145" y="346"/>
                  </a:lnTo>
                  <a:lnTo>
                    <a:pt x="145" y="344"/>
                  </a:lnTo>
                  <a:lnTo>
                    <a:pt x="146" y="344"/>
                  </a:lnTo>
                  <a:lnTo>
                    <a:pt x="146" y="343"/>
                  </a:lnTo>
                  <a:lnTo>
                    <a:pt x="146" y="342"/>
                  </a:lnTo>
                  <a:lnTo>
                    <a:pt x="146" y="341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7"/>
                  </a:lnTo>
                  <a:lnTo>
                    <a:pt x="145" y="337"/>
                  </a:lnTo>
                  <a:lnTo>
                    <a:pt x="145" y="336"/>
                  </a:lnTo>
                  <a:lnTo>
                    <a:pt x="145" y="335"/>
                  </a:lnTo>
                  <a:lnTo>
                    <a:pt x="144" y="335"/>
                  </a:lnTo>
                  <a:lnTo>
                    <a:pt x="143" y="335"/>
                  </a:lnTo>
                  <a:lnTo>
                    <a:pt x="143" y="334"/>
                  </a:lnTo>
                  <a:lnTo>
                    <a:pt x="144" y="334"/>
                  </a:lnTo>
                  <a:lnTo>
                    <a:pt x="145" y="334"/>
                  </a:lnTo>
                  <a:lnTo>
                    <a:pt x="145" y="335"/>
                  </a:lnTo>
                  <a:lnTo>
                    <a:pt x="146" y="335"/>
                  </a:lnTo>
                  <a:lnTo>
                    <a:pt x="146" y="334"/>
                  </a:lnTo>
                  <a:lnTo>
                    <a:pt x="148" y="334"/>
                  </a:lnTo>
                  <a:lnTo>
                    <a:pt x="148" y="334"/>
                  </a:lnTo>
                  <a:lnTo>
                    <a:pt x="148" y="333"/>
                  </a:lnTo>
                  <a:lnTo>
                    <a:pt x="146" y="333"/>
                  </a:lnTo>
                  <a:lnTo>
                    <a:pt x="145" y="333"/>
                  </a:lnTo>
                  <a:lnTo>
                    <a:pt x="144" y="333"/>
                  </a:lnTo>
                  <a:lnTo>
                    <a:pt x="144" y="334"/>
                  </a:lnTo>
                  <a:lnTo>
                    <a:pt x="143" y="334"/>
                  </a:lnTo>
                  <a:lnTo>
                    <a:pt x="143" y="334"/>
                  </a:lnTo>
                  <a:lnTo>
                    <a:pt x="143" y="335"/>
                  </a:lnTo>
                  <a:lnTo>
                    <a:pt x="142" y="335"/>
                  </a:lnTo>
                  <a:lnTo>
                    <a:pt x="142" y="336"/>
                  </a:lnTo>
                  <a:lnTo>
                    <a:pt x="142" y="337"/>
                  </a:lnTo>
                  <a:lnTo>
                    <a:pt x="143" y="338"/>
                  </a:lnTo>
                  <a:lnTo>
                    <a:pt x="143" y="340"/>
                  </a:lnTo>
                  <a:lnTo>
                    <a:pt x="143" y="341"/>
                  </a:lnTo>
                  <a:lnTo>
                    <a:pt x="144" y="341"/>
                  </a:lnTo>
                  <a:lnTo>
                    <a:pt x="144" y="342"/>
                  </a:lnTo>
                  <a:lnTo>
                    <a:pt x="144" y="343"/>
                  </a:lnTo>
                  <a:lnTo>
                    <a:pt x="143" y="343"/>
                  </a:lnTo>
                  <a:lnTo>
                    <a:pt x="143" y="344"/>
                  </a:lnTo>
                  <a:lnTo>
                    <a:pt x="143" y="343"/>
                  </a:lnTo>
                  <a:lnTo>
                    <a:pt x="142" y="343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38" y="342"/>
                  </a:lnTo>
                  <a:lnTo>
                    <a:pt x="137" y="342"/>
                  </a:lnTo>
                  <a:lnTo>
                    <a:pt x="137" y="341"/>
                  </a:lnTo>
                  <a:lnTo>
                    <a:pt x="136" y="340"/>
                  </a:lnTo>
                  <a:lnTo>
                    <a:pt x="137" y="340"/>
                  </a:lnTo>
                  <a:lnTo>
                    <a:pt x="136" y="338"/>
                  </a:lnTo>
                  <a:lnTo>
                    <a:pt x="135" y="338"/>
                  </a:lnTo>
                  <a:lnTo>
                    <a:pt x="136" y="337"/>
                  </a:lnTo>
                  <a:lnTo>
                    <a:pt x="136" y="338"/>
                  </a:lnTo>
                  <a:lnTo>
                    <a:pt x="137" y="338"/>
                  </a:lnTo>
                  <a:lnTo>
                    <a:pt x="138" y="338"/>
                  </a:lnTo>
                  <a:lnTo>
                    <a:pt x="138" y="337"/>
                  </a:lnTo>
                  <a:lnTo>
                    <a:pt x="139" y="336"/>
                  </a:lnTo>
                  <a:lnTo>
                    <a:pt x="139" y="335"/>
                  </a:lnTo>
                  <a:lnTo>
                    <a:pt x="139" y="334"/>
                  </a:lnTo>
                  <a:lnTo>
                    <a:pt x="139" y="334"/>
                  </a:lnTo>
                  <a:lnTo>
                    <a:pt x="138" y="334"/>
                  </a:lnTo>
                  <a:lnTo>
                    <a:pt x="138" y="333"/>
                  </a:lnTo>
                  <a:lnTo>
                    <a:pt x="137" y="331"/>
                  </a:lnTo>
                  <a:lnTo>
                    <a:pt x="136" y="330"/>
                  </a:lnTo>
                  <a:lnTo>
                    <a:pt x="137" y="329"/>
                  </a:lnTo>
                  <a:lnTo>
                    <a:pt x="137" y="330"/>
                  </a:lnTo>
                  <a:lnTo>
                    <a:pt x="137" y="329"/>
                  </a:lnTo>
                  <a:lnTo>
                    <a:pt x="137" y="328"/>
                  </a:lnTo>
                  <a:lnTo>
                    <a:pt x="137" y="327"/>
                  </a:lnTo>
                  <a:lnTo>
                    <a:pt x="136" y="325"/>
                  </a:lnTo>
                  <a:lnTo>
                    <a:pt x="137" y="325"/>
                  </a:lnTo>
                  <a:lnTo>
                    <a:pt x="137" y="324"/>
                  </a:lnTo>
                  <a:lnTo>
                    <a:pt x="136" y="323"/>
                  </a:lnTo>
                  <a:lnTo>
                    <a:pt x="137" y="323"/>
                  </a:lnTo>
                  <a:lnTo>
                    <a:pt x="138" y="323"/>
                  </a:lnTo>
                  <a:lnTo>
                    <a:pt x="139" y="323"/>
                  </a:lnTo>
                  <a:lnTo>
                    <a:pt x="139" y="322"/>
                  </a:lnTo>
                  <a:lnTo>
                    <a:pt x="142" y="320"/>
                  </a:lnTo>
                  <a:lnTo>
                    <a:pt x="142" y="318"/>
                  </a:lnTo>
                  <a:lnTo>
                    <a:pt x="142" y="317"/>
                  </a:lnTo>
                  <a:lnTo>
                    <a:pt x="142" y="318"/>
                  </a:lnTo>
                  <a:lnTo>
                    <a:pt x="142" y="317"/>
                  </a:lnTo>
                  <a:lnTo>
                    <a:pt x="142" y="316"/>
                  </a:lnTo>
                  <a:lnTo>
                    <a:pt x="143" y="316"/>
                  </a:lnTo>
                  <a:lnTo>
                    <a:pt x="143" y="315"/>
                  </a:lnTo>
                  <a:lnTo>
                    <a:pt x="143" y="314"/>
                  </a:lnTo>
                  <a:lnTo>
                    <a:pt x="143" y="312"/>
                  </a:lnTo>
                  <a:lnTo>
                    <a:pt x="144" y="311"/>
                  </a:lnTo>
                  <a:lnTo>
                    <a:pt x="145" y="311"/>
                  </a:lnTo>
                  <a:lnTo>
                    <a:pt x="144" y="311"/>
                  </a:lnTo>
                  <a:lnTo>
                    <a:pt x="142" y="311"/>
                  </a:lnTo>
                  <a:lnTo>
                    <a:pt x="142" y="310"/>
                  </a:lnTo>
                  <a:lnTo>
                    <a:pt x="143" y="310"/>
                  </a:lnTo>
                  <a:lnTo>
                    <a:pt x="144" y="310"/>
                  </a:lnTo>
                  <a:lnTo>
                    <a:pt x="144" y="309"/>
                  </a:lnTo>
                  <a:lnTo>
                    <a:pt x="143" y="309"/>
                  </a:lnTo>
                  <a:lnTo>
                    <a:pt x="143" y="308"/>
                  </a:lnTo>
                  <a:lnTo>
                    <a:pt x="144" y="308"/>
                  </a:lnTo>
                  <a:lnTo>
                    <a:pt x="143" y="308"/>
                  </a:lnTo>
                  <a:lnTo>
                    <a:pt x="143" y="307"/>
                  </a:lnTo>
                  <a:lnTo>
                    <a:pt x="142" y="305"/>
                  </a:lnTo>
                  <a:lnTo>
                    <a:pt x="142" y="305"/>
                  </a:lnTo>
                  <a:lnTo>
                    <a:pt x="142" y="305"/>
                  </a:lnTo>
                  <a:lnTo>
                    <a:pt x="142" y="304"/>
                  </a:lnTo>
                  <a:lnTo>
                    <a:pt x="142" y="303"/>
                  </a:lnTo>
                  <a:lnTo>
                    <a:pt x="140" y="302"/>
                  </a:lnTo>
                  <a:lnTo>
                    <a:pt x="140" y="301"/>
                  </a:lnTo>
                  <a:lnTo>
                    <a:pt x="139" y="301"/>
                  </a:lnTo>
                  <a:lnTo>
                    <a:pt x="138" y="301"/>
                  </a:lnTo>
                  <a:lnTo>
                    <a:pt x="138" y="299"/>
                  </a:lnTo>
                  <a:lnTo>
                    <a:pt x="137" y="299"/>
                  </a:lnTo>
                  <a:lnTo>
                    <a:pt x="137" y="301"/>
                  </a:lnTo>
                  <a:lnTo>
                    <a:pt x="136" y="301"/>
                  </a:lnTo>
                  <a:lnTo>
                    <a:pt x="136" y="302"/>
                  </a:lnTo>
                  <a:lnTo>
                    <a:pt x="136" y="301"/>
                  </a:lnTo>
                  <a:lnTo>
                    <a:pt x="136" y="302"/>
                  </a:lnTo>
                  <a:lnTo>
                    <a:pt x="136" y="303"/>
                  </a:lnTo>
                  <a:lnTo>
                    <a:pt x="137" y="304"/>
                  </a:lnTo>
                  <a:lnTo>
                    <a:pt x="137" y="305"/>
                  </a:lnTo>
                  <a:lnTo>
                    <a:pt x="136" y="305"/>
                  </a:lnTo>
                  <a:lnTo>
                    <a:pt x="135" y="305"/>
                  </a:lnTo>
                  <a:lnTo>
                    <a:pt x="136" y="305"/>
                  </a:lnTo>
                  <a:lnTo>
                    <a:pt x="136" y="307"/>
                  </a:lnTo>
                  <a:lnTo>
                    <a:pt x="137" y="307"/>
                  </a:lnTo>
                  <a:lnTo>
                    <a:pt x="138" y="305"/>
                  </a:lnTo>
                  <a:lnTo>
                    <a:pt x="139" y="305"/>
                  </a:lnTo>
                  <a:lnTo>
                    <a:pt x="139" y="307"/>
                  </a:lnTo>
                  <a:lnTo>
                    <a:pt x="140" y="308"/>
                  </a:lnTo>
                  <a:lnTo>
                    <a:pt x="140" y="309"/>
                  </a:lnTo>
                  <a:lnTo>
                    <a:pt x="139" y="309"/>
                  </a:lnTo>
                  <a:lnTo>
                    <a:pt x="139" y="310"/>
                  </a:lnTo>
                  <a:lnTo>
                    <a:pt x="139" y="311"/>
                  </a:lnTo>
                  <a:lnTo>
                    <a:pt x="138" y="311"/>
                  </a:lnTo>
                  <a:lnTo>
                    <a:pt x="137" y="311"/>
                  </a:lnTo>
                  <a:lnTo>
                    <a:pt x="137" y="312"/>
                  </a:lnTo>
                  <a:lnTo>
                    <a:pt x="136" y="312"/>
                  </a:lnTo>
                  <a:lnTo>
                    <a:pt x="136" y="311"/>
                  </a:lnTo>
                  <a:lnTo>
                    <a:pt x="136" y="310"/>
                  </a:lnTo>
                  <a:lnTo>
                    <a:pt x="137" y="309"/>
                  </a:lnTo>
                  <a:lnTo>
                    <a:pt x="137" y="308"/>
                  </a:lnTo>
                  <a:lnTo>
                    <a:pt x="136" y="308"/>
                  </a:lnTo>
                  <a:lnTo>
                    <a:pt x="135" y="308"/>
                  </a:lnTo>
                  <a:lnTo>
                    <a:pt x="133" y="308"/>
                  </a:lnTo>
                  <a:lnTo>
                    <a:pt x="133" y="309"/>
                  </a:lnTo>
                  <a:lnTo>
                    <a:pt x="132" y="309"/>
                  </a:lnTo>
                  <a:lnTo>
                    <a:pt x="132" y="308"/>
                  </a:lnTo>
                  <a:lnTo>
                    <a:pt x="132" y="309"/>
                  </a:lnTo>
                  <a:lnTo>
                    <a:pt x="131" y="310"/>
                  </a:lnTo>
                  <a:lnTo>
                    <a:pt x="130" y="311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9" y="312"/>
                  </a:lnTo>
                  <a:lnTo>
                    <a:pt x="129" y="311"/>
                  </a:lnTo>
                  <a:lnTo>
                    <a:pt x="129" y="310"/>
                  </a:lnTo>
                  <a:lnTo>
                    <a:pt x="130" y="310"/>
                  </a:lnTo>
                  <a:lnTo>
                    <a:pt x="129" y="310"/>
                  </a:lnTo>
                  <a:lnTo>
                    <a:pt x="130" y="310"/>
                  </a:lnTo>
                  <a:lnTo>
                    <a:pt x="130" y="309"/>
                  </a:lnTo>
                  <a:lnTo>
                    <a:pt x="129" y="308"/>
                  </a:lnTo>
                  <a:lnTo>
                    <a:pt x="129" y="307"/>
                  </a:lnTo>
                  <a:lnTo>
                    <a:pt x="127" y="307"/>
                  </a:lnTo>
                  <a:lnTo>
                    <a:pt x="127" y="308"/>
                  </a:lnTo>
                  <a:lnTo>
                    <a:pt x="127" y="307"/>
                  </a:lnTo>
                  <a:lnTo>
                    <a:pt x="126" y="307"/>
                  </a:lnTo>
                  <a:lnTo>
                    <a:pt x="126" y="305"/>
                  </a:lnTo>
                  <a:lnTo>
                    <a:pt x="126" y="305"/>
                  </a:lnTo>
                  <a:lnTo>
                    <a:pt x="125" y="305"/>
                  </a:lnTo>
                  <a:lnTo>
                    <a:pt x="125" y="304"/>
                  </a:lnTo>
                  <a:lnTo>
                    <a:pt x="126" y="304"/>
                  </a:lnTo>
                  <a:lnTo>
                    <a:pt x="126" y="303"/>
                  </a:lnTo>
                  <a:lnTo>
                    <a:pt x="126" y="302"/>
                  </a:lnTo>
                  <a:lnTo>
                    <a:pt x="127" y="302"/>
                  </a:lnTo>
                  <a:lnTo>
                    <a:pt x="127" y="303"/>
                  </a:lnTo>
                  <a:lnTo>
                    <a:pt x="129" y="303"/>
                  </a:lnTo>
                  <a:lnTo>
                    <a:pt x="127" y="303"/>
                  </a:lnTo>
                  <a:lnTo>
                    <a:pt x="127" y="304"/>
                  </a:lnTo>
                  <a:lnTo>
                    <a:pt x="129" y="303"/>
                  </a:lnTo>
                  <a:lnTo>
                    <a:pt x="129" y="304"/>
                  </a:lnTo>
                  <a:lnTo>
                    <a:pt x="130" y="304"/>
                  </a:lnTo>
                  <a:lnTo>
                    <a:pt x="129" y="304"/>
                  </a:lnTo>
                  <a:lnTo>
                    <a:pt x="129" y="305"/>
                  </a:lnTo>
                  <a:lnTo>
                    <a:pt x="129" y="305"/>
                  </a:lnTo>
                  <a:lnTo>
                    <a:pt x="130" y="307"/>
                  </a:lnTo>
                  <a:lnTo>
                    <a:pt x="131" y="305"/>
                  </a:lnTo>
                  <a:lnTo>
                    <a:pt x="131" y="307"/>
                  </a:lnTo>
                  <a:lnTo>
                    <a:pt x="132" y="307"/>
                  </a:lnTo>
                  <a:lnTo>
                    <a:pt x="133" y="307"/>
                  </a:lnTo>
                  <a:lnTo>
                    <a:pt x="132" y="305"/>
                  </a:lnTo>
                  <a:lnTo>
                    <a:pt x="131" y="305"/>
                  </a:lnTo>
                  <a:lnTo>
                    <a:pt x="132" y="304"/>
                  </a:lnTo>
                  <a:lnTo>
                    <a:pt x="132" y="303"/>
                  </a:lnTo>
                  <a:lnTo>
                    <a:pt x="131" y="303"/>
                  </a:lnTo>
                  <a:lnTo>
                    <a:pt x="130" y="303"/>
                  </a:lnTo>
                  <a:lnTo>
                    <a:pt x="129" y="302"/>
                  </a:lnTo>
                  <a:lnTo>
                    <a:pt x="129" y="303"/>
                  </a:lnTo>
                  <a:lnTo>
                    <a:pt x="127" y="303"/>
                  </a:lnTo>
                  <a:lnTo>
                    <a:pt x="127" y="302"/>
                  </a:lnTo>
                  <a:lnTo>
                    <a:pt x="127" y="301"/>
                  </a:lnTo>
                  <a:lnTo>
                    <a:pt x="129" y="301"/>
                  </a:lnTo>
                  <a:lnTo>
                    <a:pt x="127" y="301"/>
                  </a:lnTo>
                  <a:lnTo>
                    <a:pt x="127" y="302"/>
                  </a:lnTo>
                  <a:lnTo>
                    <a:pt x="126" y="302"/>
                  </a:lnTo>
                  <a:lnTo>
                    <a:pt x="126" y="301"/>
                  </a:lnTo>
                  <a:lnTo>
                    <a:pt x="126" y="299"/>
                  </a:lnTo>
                  <a:lnTo>
                    <a:pt x="125" y="299"/>
                  </a:lnTo>
                  <a:lnTo>
                    <a:pt x="124" y="299"/>
                  </a:lnTo>
                  <a:lnTo>
                    <a:pt x="124" y="298"/>
                  </a:lnTo>
                  <a:lnTo>
                    <a:pt x="124" y="297"/>
                  </a:lnTo>
                  <a:lnTo>
                    <a:pt x="125" y="297"/>
                  </a:lnTo>
                  <a:lnTo>
                    <a:pt x="124" y="296"/>
                  </a:lnTo>
                  <a:lnTo>
                    <a:pt x="125" y="296"/>
                  </a:lnTo>
                  <a:lnTo>
                    <a:pt x="125" y="295"/>
                  </a:lnTo>
                  <a:lnTo>
                    <a:pt x="125" y="296"/>
                  </a:lnTo>
                  <a:lnTo>
                    <a:pt x="126" y="296"/>
                  </a:lnTo>
                  <a:lnTo>
                    <a:pt x="126" y="295"/>
                  </a:lnTo>
                  <a:lnTo>
                    <a:pt x="126" y="296"/>
                  </a:lnTo>
                  <a:lnTo>
                    <a:pt x="127" y="296"/>
                  </a:lnTo>
                  <a:lnTo>
                    <a:pt x="129" y="296"/>
                  </a:lnTo>
                  <a:lnTo>
                    <a:pt x="130" y="297"/>
                  </a:lnTo>
                  <a:lnTo>
                    <a:pt x="130" y="296"/>
                  </a:lnTo>
                  <a:lnTo>
                    <a:pt x="130" y="295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30" y="292"/>
                  </a:lnTo>
                  <a:lnTo>
                    <a:pt x="130" y="294"/>
                  </a:lnTo>
                  <a:lnTo>
                    <a:pt x="130" y="292"/>
                  </a:lnTo>
                  <a:lnTo>
                    <a:pt x="130" y="291"/>
                  </a:lnTo>
                  <a:lnTo>
                    <a:pt x="131" y="291"/>
                  </a:lnTo>
                  <a:lnTo>
                    <a:pt x="132" y="291"/>
                  </a:lnTo>
                  <a:lnTo>
                    <a:pt x="132" y="292"/>
                  </a:lnTo>
                  <a:lnTo>
                    <a:pt x="132" y="294"/>
                  </a:lnTo>
                  <a:lnTo>
                    <a:pt x="133" y="294"/>
                  </a:lnTo>
                  <a:lnTo>
                    <a:pt x="133" y="292"/>
                  </a:lnTo>
                  <a:lnTo>
                    <a:pt x="135" y="292"/>
                  </a:lnTo>
                  <a:lnTo>
                    <a:pt x="136" y="292"/>
                  </a:lnTo>
                  <a:lnTo>
                    <a:pt x="136" y="291"/>
                  </a:lnTo>
                  <a:lnTo>
                    <a:pt x="135" y="291"/>
                  </a:lnTo>
                  <a:lnTo>
                    <a:pt x="135" y="290"/>
                  </a:lnTo>
                  <a:lnTo>
                    <a:pt x="136" y="290"/>
                  </a:lnTo>
                  <a:lnTo>
                    <a:pt x="136" y="289"/>
                  </a:lnTo>
                  <a:lnTo>
                    <a:pt x="137" y="289"/>
                  </a:lnTo>
                  <a:lnTo>
                    <a:pt x="137" y="290"/>
                  </a:lnTo>
                  <a:lnTo>
                    <a:pt x="138" y="290"/>
                  </a:lnTo>
                  <a:lnTo>
                    <a:pt x="139" y="290"/>
                  </a:lnTo>
                  <a:lnTo>
                    <a:pt x="140" y="290"/>
                  </a:lnTo>
                  <a:lnTo>
                    <a:pt x="140" y="289"/>
                  </a:lnTo>
                  <a:lnTo>
                    <a:pt x="139" y="289"/>
                  </a:lnTo>
                  <a:lnTo>
                    <a:pt x="138" y="289"/>
                  </a:lnTo>
                  <a:lnTo>
                    <a:pt x="138" y="288"/>
                  </a:lnTo>
                  <a:lnTo>
                    <a:pt x="139" y="288"/>
                  </a:lnTo>
                  <a:lnTo>
                    <a:pt x="139" y="289"/>
                  </a:lnTo>
                  <a:lnTo>
                    <a:pt x="140" y="288"/>
                  </a:lnTo>
                  <a:lnTo>
                    <a:pt x="142" y="288"/>
                  </a:lnTo>
                  <a:lnTo>
                    <a:pt x="142" y="286"/>
                  </a:lnTo>
                  <a:lnTo>
                    <a:pt x="142" y="285"/>
                  </a:lnTo>
                  <a:lnTo>
                    <a:pt x="142" y="284"/>
                  </a:lnTo>
                  <a:lnTo>
                    <a:pt x="143" y="283"/>
                  </a:lnTo>
                  <a:lnTo>
                    <a:pt x="144" y="283"/>
                  </a:lnTo>
                  <a:lnTo>
                    <a:pt x="145" y="282"/>
                  </a:lnTo>
                  <a:lnTo>
                    <a:pt x="146" y="282"/>
                  </a:lnTo>
                  <a:lnTo>
                    <a:pt x="148" y="282"/>
                  </a:lnTo>
                  <a:lnTo>
                    <a:pt x="148" y="283"/>
                  </a:lnTo>
                  <a:lnTo>
                    <a:pt x="149" y="283"/>
                  </a:lnTo>
                  <a:lnTo>
                    <a:pt x="150" y="283"/>
                  </a:lnTo>
                  <a:lnTo>
                    <a:pt x="150" y="282"/>
                  </a:lnTo>
                  <a:lnTo>
                    <a:pt x="151" y="282"/>
                  </a:lnTo>
                  <a:lnTo>
                    <a:pt x="151" y="283"/>
                  </a:lnTo>
                  <a:close/>
                  <a:moveTo>
                    <a:pt x="182" y="282"/>
                  </a:moveTo>
                  <a:lnTo>
                    <a:pt x="181" y="282"/>
                  </a:lnTo>
                  <a:lnTo>
                    <a:pt x="181" y="281"/>
                  </a:lnTo>
                  <a:lnTo>
                    <a:pt x="182" y="281"/>
                  </a:lnTo>
                  <a:lnTo>
                    <a:pt x="182" y="282"/>
                  </a:lnTo>
                  <a:close/>
                  <a:moveTo>
                    <a:pt x="311" y="279"/>
                  </a:moveTo>
                  <a:lnTo>
                    <a:pt x="310" y="279"/>
                  </a:lnTo>
                  <a:lnTo>
                    <a:pt x="311" y="278"/>
                  </a:lnTo>
                  <a:lnTo>
                    <a:pt x="312" y="278"/>
                  </a:lnTo>
                  <a:lnTo>
                    <a:pt x="312" y="279"/>
                  </a:lnTo>
                  <a:lnTo>
                    <a:pt x="311" y="279"/>
                  </a:lnTo>
                  <a:close/>
                  <a:moveTo>
                    <a:pt x="179" y="278"/>
                  </a:moveTo>
                  <a:lnTo>
                    <a:pt x="181" y="278"/>
                  </a:lnTo>
                  <a:lnTo>
                    <a:pt x="181" y="279"/>
                  </a:lnTo>
                  <a:lnTo>
                    <a:pt x="179" y="278"/>
                  </a:lnTo>
                  <a:lnTo>
                    <a:pt x="178" y="278"/>
                  </a:lnTo>
                  <a:lnTo>
                    <a:pt x="179" y="278"/>
                  </a:lnTo>
                  <a:lnTo>
                    <a:pt x="179" y="277"/>
                  </a:lnTo>
                  <a:lnTo>
                    <a:pt x="179" y="278"/>
                  </a:lnTo>
                  <a:close/>
                  <a:moveTo>
                    <a:pt x="190" y="277"/>
                  </a:moveTo>
                  <a:lnTo>
                    <a:pt x="190" y="278"/>
                  </a:lnTo>
                  <a:lnTo>
                    <a:pt x="189" y="278"/>
                  </a:lnTo>
                  <a:lnTo>
                    <a:pt x="189" y="277"/>
                  </a:lnTo>
                  <a:lnTo>
                    <a:pt x="189" y="277"/>
                  </a:lnTo>
                  <a:lnTo>
                    <a:pt x="190" y="277"/>
                  </a:lnTo>
                  <a:lnTo>
                    <a:pt x="190" y="277"/>
                  </a:lnTo>
                  <a:close/>
                  <a:moveTo>
                    <a:pt x="184" y="277"/>
                  </a:moveTo>
                  <a:lnTo>
                    <a:pt x="183" y="277"/>
                  </a:lnTo>
                  <a:lnTo>
                    <a:pt x="183" y="277"/>
                  </a:lnTo>
                  <a:lnTo>
                    <a:pt x="184" y="277"/>
                  </a:lnTo>
                  <a:lnTo>
                    <a:pt x="184" y="277"/>
                  </a:lnTo>
                  <a:close/>
                  <a:moveTo>
                    <a:pt x="188" y="276"/>
                  </a:moveTo>
                  <a:lnTo>
                    <a:pt x="187" y="276"/>
                  </a:lnTo>
                  <a:lnTo>
                    <a:pt x="187" y="277"/>
                  </a:lnTo>
                  <a:lnTo>
                    <a:pt x="185" y="277"/>
                  </a:lnTo>
                  <a:lnTo>
                    <a:pt x="185" y="276"/>
                  </a:lnTo>
                  <a:lnTo>
                    <a:pt x="187" y="276"/>
                  </a:lnTo>
                  <a:lnTo>
                    <a:pt x="188" y="276"/>
                  </a:lnTo>
                  <a:lnTo>
                    <a:pt x="188" y="275"/>
                  </a:lnTo>
                  <a:lnTo>
                    <a:pt x="188" y="276"/>
                  </a:lnTo>
                  <a:close/>
                  <a:moveTo>
                    <a:pt x="190" y="277"/>
                  </a:moveTo>
                  <a:lnTo>
                    <a:pt x="189" y="277"/>
                  </a:lnTo>
                  <a:lnTo>
                    <a:pt x="188" y="277"/>
                  </a:lnTo>
                  <a:lnTo>
                    <a:pt x="189" y="277"/>
                  </a:lnTo>
                  <a:lnTo>
                    <a:pt x="189" y="276"/>
                  </a:lnTo>
                  <a:lnTo>
                    <a:pt x="188" y="276"/>
                  </a:lnTo>
                  <a:lnTo>
                    <a:pt x="189" y="276"/>
                  </a:lnTo>
                  <a:lnTo>
                    <a:pt x="189" y="275"/>
                  </a:lnTo>
                  <a:lnTo>
                    <a:pt x="190" y="276"/>
                  </a:lnTo>
                  <a:lnTo>
                    <a:pt x="190" y="277"/>
                  </a:lnTo>
                  <a:close/>
                  <a:moveTo>
                    <a:pt x="175" y="276"/>
                  </a:moveTo>
                  <a:lnTo>
                    <a:pt x="175" y="275"/>
                  </a:lnTo>
                  <a:lnTo>
                    <a:pt x="176" y="275"/>
                  </a:lnTo>
                  <a:lnTo>
                    <a:pt x="176" y="276"/>
                  </a:lnTo>
                  <a:lnTo>
                    <a:pt x="175" y="276"/>
                  </a:lnTo>
                  <a:close/>
                  <a:moveTo>
                    <a:pt x="118" y="275"/>
                  </a:moveTo>
                  <a:lnTo>
                    <a:pt x="119" y="275"/>
                  </a:lnTo>
                  <a:lnTo>
                    <a:pt x="119" y="276"/>
                  </a:lnTo>
                  <a:lnTo>
                    <a:pt x="119" y="275"/>
                  </a:lnTo>
                  <a:lnTo>
                    <a:pt x="120" y="275"/>
                  </a:lnTo>
                  <a:lnTo>
                    <a:pt x="120" y="276"/>
                  </a:lnTo>
                  <a:lnTo>
                    <a:pt x="119" y="276"/>
                  </a:lnTo>
                  <a:lnTo>
                    <a:pt x="119" y="277"/>
                  </a:lnTo>
                  <a:lnTo>
                    <a:pt x="119" y="277"/>
                  </a:lnTo>
                  <a:lnTo>
                    <a:pt x="119" y="278"/>
                  </a:lnTo>
                  <a:lnTo>
                    <a:pt x="118" y="278"/>
                  </a:lnTo>
                  <a:lnTo>
                    <a:pt x="117" y="278"/>
                  </a:lnTo>
                  <a:lnTo>
                    <a:pt x="117" y="277"/>
                  </a:lnTo>
                  <a:lnTo>
                    <a:pt x="117" y="277"/>
                  </a:lnTo>
                  <a:lnTo>
                    <a:pt x="117" y="276"/>
                  </a:lnTo>
                  <a:lnTo>
                    <a:pt x="117" y="275"/>
                  </a:lnTo>
                  <a:lnTo>
                    <a:pt x="118" y="275"/>
                  </a:lnTo>
                  <a:close/>
                  <a:moveTo>
                    <a:pt x="210" y="273"/>
                  </a:moveTo>
                  <a:lnTo>
                    <a:pt x="210" y="275"/>
                  </a:lnTo>
                  <a:lnTo>
                    <a:pt x="211" y="273"/>
                  </a:lnTo>
                  <a:lnTo>
                    <a:pt x="213" y="273"/>
                  </a:lnTo>
                  <a:lnTo>
                    <a:pt x="213" y="275"/>
                  </a:lnTo>
                  <a:lnTo>
                    <a:pt x="211" y="275"/>
                  </a:lnTo>
                  <a:lnTo>
                    <a:pt x="213" y="276"/>
                  </a:lnTo>
                  <a:lnTo>
                    <a:pt x="214" y="276"/>
                  </a:lnTo>
                  <a:lnTo>
                    <a:pt x="215" y="276"/>
                  </a:lnTo>
                  <a:lnTo>
                    <a:pt x="215" y="277"/>
                  </a:lnTo>
                  <a:lnTo>
                    <a:pt x="216" y="277"/>
                  </a:lnTo>
                  <a:lnTo>
                    <a:pt x="217" y="277"/>
                  </a:lnTo>
                  <a:lnTo>
                    <a:pt x="218" y="277"/>
                  </a:lnTo>
                  <a:lnTo>
                    <a:pt x="218" y="276"/>
                  </a:lnTo>
                  <a:lnTo>
                    <a:pt x="218" y="277"/>
                  </a:lnTo>
                  <a:lnTo>
                    <a:pt x="220" y="276"/>
                  </a:lnTo>
                  <a:lnTo>
                    <a:pt x="220" y="277"/>
                  </a:lnTo>
                  <a:lnTo>
                    <a:pt x="218" y="277"/>
                  </a:lnTo>
                  <a:lnTo>
                    <a:pt x="220" y="277"/>
                  </a:lnTo>
                  <a:lnTo>
                    <a:pt x="218" y="277"/>
                  </a:lnTo>
                  <a:lnTo>
                    <a:pt x="218" y="278"/>
                  </a:lnTo>
                  <a:lnTo>
                    <a:pt x="218" y="279"/>
                  </a:lnTo>
                  <a:lnTo>
                    <a:pt x="218" y="281"/>
                  </a:lnTo>
                  <a:lnTo>
                    <a:pt x="220" y="281"/>
                  </a:lnTo>
                  <a:lnTo>
                    <a:pt x="220" y="282"/>
                  </a:lnTo>
                  <a:lnTo>
                    <a:pt x="221" y="282"/>
                  </a:lnTo>
                  <a:lnTo>
                    <a:pt x="221" y="283"/>
                  </a:lnTo>
                  <a:lnTo>
                    <a:pt x="220" y="283"/>
                  </a:lnTo>
                  <a:lnTo>
                    <a:pt x="220" y="284"/>
                  </a:lnTo>
                  <a:lnTo>
                    <a:pt x="221" y="284"/>
                  </a:lnTo>
                  <a:lnTo>
                    <a:pt x="222" y="284"/>
                  </a:lnTo>
                  <a:lnTo>
                    <a:pt x="221" y="285"/>
                  </a:lnTo>
                  <a:lnTo>
                    <a:pt x="220" y="285"/>
                  </a:lnTo>
                  <a:lnTo>
                    <a:pt x="218" y="285"/>
                  </a:lnTo>
                  <a:lnTo>
                    <a:pt x="218" y="286"/>
                  </a:lnTo>
                  <a:lnTo>
                    <a:pt x="217" y="286"/>
                  </a:lnTo>
                  <a:lnTo>
                    <a:pt x="217" y="288"/>
                  </a:lnTo>
                  <a:lnTo>
                    <a:pt x="216" y="289"/>
                  </a:lnTo>
                  <a:lnTo>
                    <a:pt x="215" y="289"/>
                  </a:lnTo>
                  <a:lnTo>
                    <a:pt x="214" y="289"/>
                  </a:lnTo>
                  <a:lnTo>
                    <a:pt x="215" y="290"/>
                  </a:lnTo>
                  <a:lnTo>
                    <a:pt x="214" y="290"/>
                  </a:lnTo>
                  <a:lnTo>
                    <a:pt x="213" y="291"/>
                  </a:lnTo>
                  <a:lnTo>
                    <a:pt x="213" y="292"/>
                  </a:lnTo>
                  <a:lnTo>
                    <a:pt x="211" y="294"/>
                  </a:lnTo>
                  <a:lnTo>
                    <a:pt x="211" y="295"/>
                  </a:lnTo>
                  <a:lnTo>
                    <a:pt x="211" y="296"/>
                  </a:lnTo>
                  <a:lnTo>
                    <a:pt x="211" y="297"/>
                  </a:lnTo>
                  <a:lnTo>
                    <a:pt x="210" y="297"/>
                  </a:lnTo>
                  <a:lnTo>
                    <a:pt x="210" y="298"/>
                  </a:lnTo>
                  <a:lnTo>
                    <a:pt x="210" y="297"/>
                  </a:lnTo>
                  <a:lnTo>
                    <a:pt x="209" y="297"/>
                  </a:lnTo>
                  <a:lnTo>
                    <a:pt x="209" y="296"/>
                  </a:lnTo>
                  <a:lnTo>
                    <a:pt x="208" y="295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2"/>
                  </a:lnTo>
                  <a:lnTo>
                    <a:pt x="204" y="292"/>
                  </a:lnTo>
                  <a:lnTo>
                    <a:pt x="202" y="292"/>
                  </a:lnTo>
                  <a:lnTo>
                    <a:pt x="202" y="291"/>
                  </a:lnTo>
                  <a:lnTo>
                    <a:pt x="201" y="291"/>
                  </a:lnTo>
                  <a:lnTo>
                    <a:pt x="200" y="292"/>
                  </a:lnTo>
                  <a:lnTo>
                    <a:pt x="198" y="292"/>
                  </a:lnTo>
                  <a:lnTo>
                    <a:pt x="197" y="294"/>
                  </a:lnTo>
                  <a:lnTo>
                    <a:pt x="197" y="295"/>
                  </a:lnTo>
                  <a:lnTo>
                    <a:pt x="196" y="295"/>
                  </a:lnTo>
                  <a:lnTo>
                    <a:pt x="195" y="296"/>
                  </a:lnTo>
                  <a:lnTo>
                    <a:pt x="195" y="295"/>
                  </a:lnTo>
                  <a:lnTo>
                    <a:pt x="195" y="296"/>
                  </a:lnTo>
                  <a:lnTo>
                    <a:pt x="194" y="296"/>
                  </a:lnTo>
                  <a:lnTo>
                    <a:pt x="194" y="297"/>
                  </a:lnTo>
                  <a:lnTo>
                    <a:pt x="194" y="298"/>
                  </a:lnTo>
                  <a:lnTo>
                    <a:pt x="194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4" y="301"/>
                  </a:lnTo>
                  <a:lnTo>
                    <a:pt x="192" y="301"/>
                  </a:lnTo>
                  <a:lnTo>
                    <a:pt x="191" y="302"/>
                  </a:lnTo>
                  <a:lnTo>
                    <a:pt x="191" y="303"/>
                  </a:lnTo>
                  <a:lnTo>
                    <a:pt x="190" y="303"/>
                  </a:lnTo>
                  <a:lnTo>
                    <a:pt x="189" y="303"/>
                  </a:lnTo>
                  <a:lnTo>
                    <a:pt x="189" y="304"/>
                  </a:lnTo>
                  <a:lnTo>
                    <a:pt x="189" y="305"/>
                  </a:lnTo>
                  <a:lnTo>
                    <a:pt x="189" y="305"/>
                  </a:lnTo>
                  <a:lnTo>
                    <a:pt x="188" y="305"/>
                  </a:lnTo>
                  <a:lnTo>
                    <a:pt x="188" y="307"/>
                  </a:lnTo>
                  <a:lnTo>
                    <a:pt x="188" y="308"/>
                  </a:lnTo>
                  <a:lnTo>
                    <a:pt x="189" y="308"/>
                  </a:lnTo>
                  <a:lnTo>
                    <a:pt x="189" y="309"/>
                  </a:lnTo>
                  <a:lnTo>
                    <a:pt x="188" y="309"/>
                  </a:lnTo>
                  <a:lnTo>
                    <a:pt x="188" y="308"/>
                  </a:lnTo>
                  <a:lnTo>
                    <a:pt x="187" y="308"/>
                  </a:lnTo>
                  <a:lnTo>
                    <a:pt x="187" y="309"/>
                  </a:lnTo>
                  <a:lnTo>
                    <a:pt x="187" y="308"/>
                  </a:lnTo>
                  <a:lnTo>
                    <a:pt x="185" y="308"/>
                  </a:lnTo>
                  <a:lnTo>
                    <a:pt x="185" y="309"/>
                  </a:lnTo>
                  <a:lnTo>
                    <a:pt x="184" y="309"/>
                  </a:lnTo>
                  <a:lnTo>
                    <a:pt x="183" y="308"/>
                  </a:lnTo>
                  <a:lnTo>
                    <a:pt x="182" y="308"/>
                  </a:lnTo>
                  <a:lnTo>
                    <a:pt x="182" y="309"/>
                  </a:lnTo>
                  <a:lnTo>
                    <a:pt x="182" y="308"/>
                  </a:lnTo>
                  <a:lnTo>
                    <a:pt x="182" y="307"/>
                  </a:lnTo>
                  <a:lnTo>
                    <a:pt x="183" y="305"/>
                  </a:lnTo>
                  <a:lnTo>
                    <a:pt x="182" y="305"/>
                  </a:lnTo>
                  <a:lnTo>
                    <a:pt x="181" y="305"/>
                  </a:lnTo>
                  <a:lnTo>
                    <a:pt x="179" y="305"/>
                  </a:lnTo>
                  <a:lnTo>
                    <a:pt x="179" y="305"/>
                  </a:lnTo>
                  <a:lnTo>
                    <a:pt x="178" y="305"/>
                  </a:lnTo>
                  <a:lnTo>
                    <a:pt x="178" y="305"/>
                  </a:lnTo>
                  <a:lnTo>
                    <a:pt x="179" y="305"/>
                  </a:lnTo>
                  <a:lnTo>
                    <a:pt x="178" y="304"/>
                  </a:lnTo>
                  <a:lnTo>
                    <a:pt x="179" y="304"/>
                  </a:lnTo>
                  <a:lnTo>
                    <a:pt x="178" y="303"/>
                  </a:lnTo>
                  <a:lnTo>
                    <a:pt x="177" y="303"/>
                  </a:lnTo>
                  <a:lnTo>
                    <a:pt x="177" y="302"/>
                  </a:lnTo>
                  <a:lnTo>
                    <a:pt x="178" y="303"/>
                  </a:lnTo>
                  <a:lnTo>
                    <a:pt x="178" y="302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7" y="299"/>
                  </a:lnTo>
                  <a:lnTo>
                    <a:pt x="178" y="299"/>
                  </a:lnTo>
                  <a:lnTo>
                    <a:pt x="179" y="299"/>
                  </a:lnTo>
                  <a:lnTo>
                    <a:pt x="179" y="298"/>
                  </a:lnTo>
                  <a:lnTo>
                    <a:pt x="178" y="297"/>
                  </a:lnTo>
                  <a:lnTo>
                    <a:pt x="179" y="297"/>
                  </a:lnTo>
                  <a:lnTo>
                    <a:pt x="178" y="297"/>
                  </a:lnTo>
                  <a:lnTo>
                    <a:pt x="177" y="297"/>
                  </a:lnTo>
                  <a:lnTo>
                    <a:pt x="177" y="296"/>
                  </a:lnTo>
                  <a:lnTo>
                    <a:pt x="177" y="295"/>
                  </a:lnTo>
                  <a:lnTo>
                    <a:pt x="177" y="296"/>
                  </a:lnTo>
                  <a:lnTo>
                    <a:pt x="177" y="295"/>
                  </a:lnTo>
                  <a:lnTo>
                    <a:pt x="177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4" y="294"/>
                  </a:lnTo>
                  <a:lnTo>
                    <a:pt x="172" y="295"/>
                  </a:lnTo>
                  <a:lnTo>
                    <a:pt x="172" y="296"/>
                  </a:lnTo>
                  <a:lnTo>
                    <a:pt x="171" y="296"/>
                  </a:lnTo>
                  <a:lnTo>
                    <a:pt x="171" y="295"/>
                  </a:lnTo>
                  <a:lnTo>
                    <a:pt x="171" y="296"/>
                  </a:lnTo>
                  <a:lnTo>
                    <a:pt x="170" y="296"/>
                  </a:lnTo>
                  <a:lnTo>
                    <a:pt x="170" y="295"/>
                  </a:lnTo>
                  <a:lnTo>
                    <a:pt x="171" y="295"/>
                  </a:lnTo>
                  <a:lnTo>
                    <a:pt x="172" y="295"/>
                  </a:lnTo>
                  <a:lnTo>
                    <a:pt x="172" y="294"/>
                  </a:lnTo>
                  <a:lnTo>
                    <a:pt x="174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7" y="291"/>
                  </a:lnTo>
                  <a:lnTo>
                    <a:pt x="178" y="291"/>
                  </a:lnTo>
                  <a:lnTo>
                    <a:pt x="178" y="290"/>
                  </a:lnTo>
                  <a:lnTo>
                    <a:pt x="179" y="289"/>
                  </a:lnTo>
                  <a:lnTo>
                    <a:pt x="181" y="289"/>
                  </a:lnTo>
                  <a:lnTo>
                    <a:pt x="182" y="289"/>
                  </a:lnTo>
                  <a:lnTo>
                    <a:pt x="182" y="288"/>
                  </a:lnTo>
                  <a:lnTo>
                    <a:pt x="183" y="288"/>
                  </a:lnTo>
                  <a:lnTo>
                    <a:pt x="183" y="286"/>
                  </a:lnTo>
                  <a:lnTo>
                    <a:pt x="183" y="285"/>
                  </a:lnTo>
                  <a:lnTo>
                    <a:pt x="183" y="284"/>
                  </a:lnTo>
                  <a:lnTo>
                    <a:pt x="183" y="283"/>
                  </a:lnTo>
                  <a:lnTo>
                    <a:pt x="184" y="283"/>
                  </a:lnTo>
                  <a:lnTo>
                    <a:pt x="184" y="282"/>
                  </a:lnTo>
                  <a:lnTo>
                    <a:pt x="184" y="281"/>
                  </a:lnTo>
                  <a:lnTo>
                    <a:pt x="185" y="281"/>
                  </a:lnTo>
                  <a:lnTo>
                    <a:pt x="185" y="279"/>
                  </a:lnTo>
                  <a:lnTo>
                    <a:pt x="187" y="279"/>
                  </a:lnTo>
                  <a:lnTo>
                    <a:pt x="188" y="278"/>
                  </a:lnTo>
                  <a:lnTo>
                    <a:pt x="187" y="278"/>
                  </a:lnTo>
                  <a:lnTo>
                    <a:pt x="188" y="278"/>
                  </a:lnTo>
                  <a:lnTo>
                    <a:pt x="188" y="277"/>
                  </a:lnTo>
                  <a:lnTo>
                    <a:pt x="188" y="278"/>
                  </a:lnTo>
                  <a:lnTo>
                    <a:pt x="189" y="279"/>
                  </a:lnTo>
                  <a:lnTo>
                    <a:pt x="190" y="281"/>
                  </a:lnTo>
                  <a:lnTo>
                    <a:pt x="190" y="282"/>
                  </a:lnTo>
                  <a:lnTo>
                    <a:pt x="191" y="282"/>
                  </a:lnTo>
                  <a:lnTo>
                    <a:pt x="192" y="282"/>
                  </a:lnTo>
                  <a:lnTo>
                    <a:pt x="194" y="282"/>
                  </a:lnTo>
                  <a:lnTo>
                    <a:pt x="194" y="281"/>
                  </a:lnTo>
                  <a:lnTo>
                    <a:pt x="195" y="281"/>
                  </a:lnTo>
                  <a:lnTo>
                    <a:pt x="196" y="281"/>
                  </a:lnTo>
                  <a:lnTo>
                    <a:pt x="197" y="281"/>
                  </a:lnTo>
                  <a:lnTo>
                    <a:pt x="198" y="282"/>
                  </a:lnTo>
                  <a:lnTo>
                    <a:pt x="198" y="282"/>
                  </a:lnTo>
                  <a:lnTo>
                    <a:pt x="198" y="281"/>
                  </a:lnTo>
                  <a:lnTo>
                    <a:pt x="200" y="279"/>
                  </a:lnTo>
                  <a:lnTo>
                    <a:pt x="200" y="278"/>
                  </a:lnTo>
                  <a:lnTo>
                    <a:pt x="200" y="277"/>
                  </a:lnTo>
                  <a:lnTo>
                    <a:pt x="200" y="277"/>
                  </a:lnTo>
                  <a:lnTo>
                    <a:pt x="198" y="276"/>
                  </a:lnTo>
                  <a:lnTo>
                    <a:pt x="200" y="276"/>
                  </a:lnTo>
                  <a:lnTo>
                    <a:pt x="201" y="276"/>
                  </a:lnTo>
                  <a:lnTo>
                    <a:pt x="201" y="277"/>
                  </a:lnTo>
                  <a:lnTo>
                    <a:pt x="201" y="276"/>
                  </a:lnTo>
                  <a:lnTo>
                    <a:pt x="202" y="276"/>
                  </a:lnTo>
                  <a:lnTo>
                    <a:pt x="203" y="275"/>
                  </a:lnTo>
                  <a:lnTo>
                    <a:pt x="204" y="275"/>
                  </a:lnTo>
                  <a:lnTo>
                    <a:pt x="204" y="273"/>
                  </a:lnTo>
                  <a:lnTo>
                    <a:pt x="205" y="273"/>
                  </a:lnTo>
                  <a:lnTo>
                    <a:pt x="207" y="273"/>
                  </a:lnTo>
                  <a:lnTo>
                    <a:pt x="208" y="273"/>
                  </a:lnTo>
                  <a:lnTo>
                    <a:pt x="209" y="273"/>
                  </a:lnTo>
                  <a:lnTo>
                    <a:pt x="209" y="272"/>
                  </a:lnTo>
                  <a:lnTo>
                    <a:pt x="210" y="272"/>
                  </a:lnTo>
                  <a:lnTo>
                    <a:pt x="210" y="273"/>
                  </a:lnTo>
                  <a:close/>
                  <a:moveTo>
                    <a:pt x="201" y="273"/>
                  </a:moveTo>
                  <a:lnTo>
                    <a:pt x="201" y="272"/>
                  </a:lnTo>
                  <a:lnTo>
                    <a:pt x="202" y="272"/>
                  </a:lnTo>
                  <a:lnTo>
                    <a:pt x="202" y="273"/>
                  </a:lnTo>
                  <a:lnTo>
                    <a:pt x="201" y="273"/>
                  </a:lnTo>
                  <a:close/>
                  <a:moveTo>
                    <a:pt x="306" y="273"/>
                  </a:moveTo>
                  <a:lnTo>
                    <a:pt x="306" y="275"/>
                  </a:lnTo>
                  <a:lnTo>
                    <a:pt x="306" y="273"/>
                  </a:lnTo>
                  <a:lnTo>
                    <a:pt x="306" y="272"/>
                  </a:lnTo>
                  <a:lnTo>
                    <a:pt x="306" y="273"/>
                  </a:lnTo>
                  <a:close/>
                  <a:moveTo>
                    <a:pt x="230" y="271"/>
                  </a:moveTo>
                  <a:lnTo>
                    <a:pt x="229" y="272"/>
                  </a:lnTo>
                  <a:lnTo>
                    <a:pt x="230" y="271"/>
                  </a:lnTo>
                  <a:close/>
                  <a:moveTo>
                    <a:pt x="209" y="271"/>
                  </a:moveTo>
                  <a:lnTo>
                    <a:pt x="208" y="271"/>
                  </a:lnTo>
                  <a:lnTo>
                    <a:pt x="208" y="270"/>
                  </a:lnTo>
                  <a:lnTo>
                    <a:pt x="209" y="270"/>
                  </a:lnTo>
                  <a:lnTo>
                    <a:pt x="209" y="271"/>
                  </a:lnTo>
                  <a:close/>
                  <a:moveTo>
                    <a:pt x="261" y="271"/>
                  </a:moveTo>
                  <a:lnTo>
                    <a:pt x="261" y="270"/>
                  </a:lnTo>
                  <a:lnTo>
                    <a:pt x="260" y="270"/>
                  </a:lnTo>
                  <a:lnTo>
                    <a:pt x="261" y="270"/>
                  </a:lnTo>
                  <a:lnTo>
                    <a:pt x="261" y="271"/>
                  </a:lnTo>
                  <a:close/>
                  <a:moveTo>
                    <a:pt x="260" y="270"/>
                  </a:moveTo>
                  <a:lnTo>
                    <a:pt x="261" y="270"/>
                  </a:lnTo>
                  <a:lnTo>
                    <a:pt x="261" y="269"/>
                  </a:lnTo>
                  <a:lnTo>
                    <a:pt x="261" y="270"/>
                  </a:lnTo>
                  <a:lnTo>
                    <a:pt x="260" y="270"/>
                  </a:lnTo>
                  <a:close/>
                  <a:moveTo>
                    <a:pt x="214" y="270"/>
                  </a:moveTo>
                  <a:lnTo>
                    <a:pt x="214" y="272"/>
                  </a:lnTo>
                  <a:lnTo>
                    <a:pt x="214" y="271"/>
                  </a:lnTo>
                  <a:lnTo>
                    <a:pt x="213" y="271"/>
                  </a:lnTo>
                  <a:lnTo>
                    <a:pt x="214" y="271"/>
                  </a:lnTo>
                  <a:lnTo>
                    <a:pt x="213" y="271"/>
                  </a:lnTo>
                  <a:lnTo>
                    <a:pt x="213" y="272"/>
                  </a:lnTo>
                  <a:lnTo>
                    <a:pt x="211" y="272"/>
                  </a:lnTo>
                  <a:lnTo>
                    <a:pt x="211" y="271"/>
                  </a:lnTo>
                  <a:lnTo>
                    <a:pt x="210" y="271"/>
                  </a:lnTo>
                  <a:lnTo>
                    <a:pt x="210" y="270"/>
                  </a:lnTo>
                  <a:lnTo>
                    <a:pt x="211" y="270"/>
                  </a:lnTo>
                  <a:lnTo>
                    <a:pt x="213" y="269"/>
                  </a:lnTo>
                  <a:lnTo>
                    <a:pt x="214" y="269"/>
                  </a:lnTo>
                  <a:lnTo>
                    <a:pt x="214" y="270"/>
                  </a:lnTo>
                  <a:close/>
                  <a:moveTo>
                    <a:pt x="224" y="273"/>
                  </a:moveTo>
                  <a:lnTo>
                    <a:pt x="224" y="275"/>
                  </a:lnTo>
                  <a:lnTo>
                    <a:pt x="226" y="275"/>
                  </a:lnTo>
                  <a:lnTo>
                    <a:pt x="226" y="276"/>
                  </a:lnTo>
                  <a:lnTo>
                    <a:pt x="224" y="276"/>
                  </a:lnTo>
                  <a:lnTo>
                    <a:pt x="223" y="276"/>
                  </a:lnTo>
                  <a:lnTo>
                    <a:pt x="223" y="277"/>
                  </a:lnTo>
                  <a:lnTo>
                    <a:pt x="222" y="277"/>
                  </a:lnTo>
                  <a:lnTo>
                    <a:pt x="221" y="277"/>
                  </a:lnTo>
                  <a:lnTo>
                    <a:pt x="221" y="276"/>
                  </a:lnTo>
                  <a:lnTo>
                    <a:pt x="220" y="276"/>
                  </a:lnTo>
                  <a:lnTo>
                    <a:pt x="220" y="275"/>
                  </a:lnTo>
                  <a:lnTo>
                    <a:pt x="221" y="275"/>
                  </a:lnTo>
                  <a:lnTo>
                    <a:pt x="222" y="271"/>
                  </a:lnTo>
                  <a:lnTo>
                    <a:pt x="223" y="271"/>
                  </a:lnTo>
                  <a:lnTo>
                    <a:pt x="223" y="270"/>
                  </a:lnTo>
                  <a:lnTo>
                    <a:pt x="224" y="270"/>
                  </a:lnTo>
                  <a:lnTo>
                    <a:pt x="224" y="269"/>
                  </a:lnTo>
                  <a:lnTo>
                    <a:pt x="226" y="269"/>
                  </a:lnTo>
                  <a:lnTo>
                    <a:pt x="226" y="268"/>
                  </a:lnTo>
                  <a:lnTo>
                    <a:pt x="227" y="268"/>
                  </a:lnTo>
                  <a:lnTo>
                    <a:pt x="227" y="269"/>
                  </a:lnTo>
                  <a:lnTo>
                    <a:pt x="227" y="270"/>
                  </a:lnTo>
                  <a:lnTo>
                    <a:pt x="226" y="270"/>
                  </a:lnTo>
                  <a:lnTo>
                    <a:pt x="226" y="271"/>
                  </a:lnTo>
                  <a:lnTo>
                    <a:pt x="224" y="272"/>
                  </a:lnTo>
                  <a:lnTo>
                    <a:pt x="224" y="273"/>
                  </a:lnTo>
                  <a:close/>
                  <a:moveTo>
                    <a:pt x="123" y="265"/>
                  </a:moveTo>
                  <a:lnTo>
                    <a:pt x="123" y="266"/>
                  </a:lnTo>
                  <a:lnTo>
                    <a:pt x="123" y="268"/>
                  </a:lnTo>
                  <a:lnTo>
                    <a:pt x="123" y="269"/>
                  </a:lnTo>
                  <a:lnTo>
                    <a:pt x="122" y="270"/>
                  </a:lnTo>
                  <a:lnTo>
                    <a:pt x="122" y="271"/>
                  </a:lnTo>
                  <a:lnTo>
                    <a:pt x="120" y="271"/>
                  </a:lnTo>
                  <a:lnTo>
                    <a:pt x="120" y="272"/>
                  </a:lnTo>
                  <a:lnTo>
                    <a:pt x="122" y="272"/>
                  </a:lnTo>
                  <a:lnTo>
                    <a:pt x="120" y="272"/>
                  </a:lnTo>
                  <a:lnTo>
                    <a:pt x="120" y="273"/>
                  </a:lnTo>
                  <a:lnTo>
                    <a:pt x="122" y="273"/>
                  </a:lnTo>
                  <a:lnTo>
                    <a:pt x="120" y="273"/>
                  </a:lnTo>
                  <a:lnTo>
                    <a:pt x="120" y="275"/>
                  </a:lnTo>
                  <a:lnTo>
                    <a:pt x="119" y="275"/>
                  </a:lnTo>
                  <a:lnTo>
                    <a:pt x="119" y="273"/>
                  </a:lnTo>
                  <a:lnTo>
                    <a:pt x="120" y="275"/>
                  </a:lnTo>
                  <a:lnTo>
                    <a:pt x="120" y="273"/>
                  </a:lnTo>
                  <a:lnTo>
                    <a:pt x="119" y="273"/>
                  </a:lnTo>
                  <a:lnTo>
                    <a:pt x="119" y="272"/>
                  </a:lnTo>
                  <a:lnTo>
                    <a:pt x="119" y="273"/>
                  </a:lnTo>
                  <a:lnTo>
                    <a:pt x="118" y="273"/>
                  </a:lnTo>
                  <a:lnTo>
                    <a:pt x="119" y="273"/>
                  </a:lnTo>
                  <a:lnTo>
                    <a:pt x="119" y="272"/>
                  </a:lnTo>
                  <a:lnTo>
                    <a:pt x="118" y="271"/>
                  </a:lnTo>
                  <a:lnTo>
                    <a:pt x="119" y="271"/>
                  </a:lnTo>
                  <a:lnTo>
                    <a:pt x="119" y="270"/>
                  </a:lnTo>
                  <a:lnTo>
                    <a:pt x="119" y="269"/>
                  </a:lnTo>
                  <a:lnTo>
                    <a:pt x="119" y="268"/>
                  </a:lnTo>
                  <a:lnTo>
                    <a:pt x="119" y="266"/>
                  </a:lnTo>
                  <a:lnTo>
                    <a:pt x="120" y="266"/>
                  </a:lnTo>
                  <a:lnTo>
                    <a:pt x="122" y="266"/>
                  </a:lnTo>
                  <a:lnTo>
                    <a:pt x="122" y="265"/>
                  </a:lnTo>
                  <a:lnTo>
                    <a:pt x="123" y="265"/>
                  </a:lnTo>
                  <a:close/>
                  <a:moveTo>
                    <a:pt x="310" y="266"/>
                  </a:moveTo>
                  <a:lnTo>
                    <a:pt x="308" y="266"/>
                  </a:lnTo>
                  <a:lnTo>
                    <a:pt x="307" y="265"/>
                  </a:lnTo>
                  <a:lnTo>
                    <a:pt x="307" y="264"/>
                  </a:lnTo>
                  <a:lnTo>
                    <a:pt x="307" y="263"/>
                  </a:lnTo>
                  <a:lnTo>
                    <a:pt x="308" y="263"/>
                  </a:lnTo>
                  <a:lnTo>
                    <a:pt x="308" y="264"/>
                  </a:lnTo>
                  <a:lnTo>
                    <a:pt x="310" y="264"/>
                  </a:lnTo>
                  <a:lnTo>
                    <a:pt x="310" y="265"/>
                  </a:lnTo>
                  <a:lnTo>
                    <a:pt x="310" y="266"/>
                  </a:lnTo>
                  <a:close/>
                  <a:moveTo>
                    <a:pt x="260" y="262"/>
                  </a:moveTo>
                  <a:lnTo>
                    <a:pt x="259" y="262"/>
                  </a:lnTo>
                  <a:lnTo>
                    <a:pt x="260" y="262"/>
                  </a:lnTo>
                  <a:close/>
                  <a:moveTo>
                    <a:pt x="190" y="236"/>
                  </a:moveTo>
                  <a:lnTo>
                    <a:pt x="189" y="236"/>
                  </a:lnTo>
                  <a:lnTo>
                    <a:pt x="189" y="234"/>
                  </a:lnTo>
                  <a:lnTo>
                    <a:pt x="190" y="236"/>
                  </a:lnTo>
                  <a:close/>
                  <a:moveTo>
                    <a:pt x="190" y="234"/>
                  </a:moveTo>
                  <a:lnTo>
                    <a:pt x="190" y="236"/>
                  </a:lnTo>
                  <a:lnTo>
                    <a:pt x="190" y="234"/>
                  </a:lnTo>
                  <a:lnTo>
                    <a:pt x="190" y="233"/>
                  </a:lnTo>
                  <a:lnTo>
                    <a:pt x="191" y="233"/>
                  </a:lnTo>
                  <a:lnTo>
                    <a:pt x="191" y="234"/>
                  </a:lnTo>
                  <a:lnTo>
                    <a:pt x="190" y="234"/>
                  </a:lnTo>
                  <a:close/>
                  <a:moveTo>
                    <a:pt x="191" y="233"/>
                  </a:moveTo>
                  <a:lnTo>
                    <a:pt x="190" y="233"/>
                  </a:lnTo>
                  <a:lnTo>
                    <a:pt x="190" y="232"/>
                  </a:lnTo>
                  <a:lnTo>
                    <a:pt x="191" y="233"/>
                  </a:lnTo>
                  <a:close/>
                  <a:moveTo>
                    <a:pt x="189" y="232"/>
                  </a:moveTo>
                  <a:lnTo>
                    <a:pt x="190" y="232"/>
                  </a:lnTo>
                  <a:lnTo>
                    <a:pt x="190" y="233"/>
                  </a:lnTo>
                  <a:lnTo>
                    <a:pt x="190" y="234"/>
                  </a:lnTo>
                  <a:lnTo>
                    <a:pt x="189" y="234"/>
                  </a:lnTo>
                  <a:lnTo>
                    <a:pt x="189" y="233"/>
                  </a:lnTo>
                  <a:lnTo>
                    <a:pt x="189" y="234"/>
                  </a:lnTo>
                  <a:lnTo>
                    <a:pt x="188" y="234"/>
                  </a:lnTo>
                  <a:lnTo>
                    <a:pt x="188" y="233"/>
                  </a:lnTo>
                  <a:lnTo>
                    <a:pt x="189" y="233"/>
                  </a:lnTo>
                  <a:lnTo>
                    <a:pt x="189" y="232"/>
                  </a:lnTo>
                  <a:close/>
                  <a:moveTo>
                    <a:pt x="196" y="231"/>
                  </a:moveTo>
                  <a:lnTo>
                    <a:pt x="195" y="231"/>
                  </a:lnTo>
                  <a:lnTo>
                    <a:pt x="195" y="232"/>
                  </a:lnTo>
                  <a:lnTo>
                    <a:pt x="194" y="232"/>
                  </a:lnTo>
                  <a:lnTo>
                    <a:pt x="192" y="231"/>
                  </a:lnTo>
                  <a:lnTo>
                    <a:pt x="192" y="228"/>
                  </a:lnTo>
                  <a:lnTo>
                    <a:pt x="195" y="227"/>
                  </a:lnTo>
                  <a:lnTo>
                    <a:pt x="195" y="228"/>
                  </a:lnTo>
                  <a:lnTo>
                    <a:pt x="196" y="228"/>
                  </a:lnTo>
                  <a:lnTo>
                    <a:pt x="196" y="230"/>
                  </a:lnTo>
                  <a:lnTo>
                    <a:pt x="196" y="231"/>
                  </a:lnTo>
                  <a:close/>
                  <a:moveTo>
                    <a:pt x="263" y="210"/>
                  </a:moveTo>
                  <a:lnTo>
                    <a:pt x="262" y="210"/>
                  </a:lnTo>
                  <a:lnTo>
                    <a:pt x="262" y="211"/>
                  </a:lnTo>
                  <a:lnTo>
                    <a:pt x="262" y="210"/>
                  </a:lnTo>
                  <a:lnTo>
                    <a:pt x="261" y="210"/>
                  </a:lnTo>
                  <a:lnTo>
                    <a:pt x="261" y="208"/>
                  </a:lnTo>
                  <a:lnTo>
                    <a:pt x="261" y="210"/>
                  </a:lnTo>
                  <a:lnTo>
                    <a:pt x="262" y="210"/>
                  </a:lnTo>
                  <a:lnTo>
                    <a:pt x="262" y="208"/>
                  </a:lnTo>
                  <a:lnTo>
                    <a:pt x="262" y="210"/>
                  </a:lnTo>
                  <a:lnTo>
                    <a:pt x="263" y="210"/>
                  </a:lnTo>
                  <a:lnTo>
                    <a:pt x="263" y="208"/>
                  </a:lnTo>
                  <a:lnTo>
                    <a:pt x="263" y="210"/>
                  </a:lnTo>
                  <a:close/>
                  <a:moveTo>
                    <a:pt x="289" y="187"/>
                  </a:moveTo>
                  <a:lnTo>
                    <a:pt x="289" y="188"/>
                  </a:lnTo>
                  <a:lnTo>
                    <a:pt x="291" y="187"/>
                  </a:lnTo>
                  <a:lnTo>
                    <a:pt x="292" y="187"/>
                  </a:lnTo>
                  <a:lnTo>
                    <a:pt x="292" y="188"/>
                  </a:lnTo>
                  <a:lnTo>
                    <a:pt x="292" y="191"/>
                  </a:lnTo>
                  <a:lnTo>
                    <a:pt x="291" y="191"/>
                  </a:lnTo>
                  <a:lnTo>
                    <a:pt x="291" y="191"/>
                  </a:lnTo>
                  <a:lnTo>
                    <a:pt x="288" y="192"/>
                  </a:lnTo>
                  <a:lnTo>
                    <a:pt x="286" y="193"/>
                  </a:lnTo>
                  <a:lnTo>
                    <a:pt x="285" y="193"/>
                  </a:lnTo>
                  <a:lnTo>
                    <a:pt x="286" y="192"/>
                  </a:lnTo>
                  <a:lnTo>
                    <a:pt x="287" y="192"/>
                  </a:lnTo>
                  <a:lnTo>
                    <a:pt x="287" y="191"/>
                  </a:lnTo>
                  <a:lnTo>
                    <a:pt x="287" y="191"/>
                  </a:lnTo>
                  <a:lnTo>
                    <a:pt x="288" y="189"/>
                  </a:lnTo>
                  <a:lnTo>
                    <a:pt x="287" y="189"/>
                  </a:lnTo>
                  <a:lnTo>
                    <a:pt x="286" y="189"/>
                  </a:lnTo>
                  <a:lnTo>
                    <a:pt x="286" y="188"/>
                  </a:lnTo>
                  <a:lnTo>
                    <a:pt x="286" y="187"/>
                  </a:lnTo>
                  <a:lnTo>
                    <a:pt x="287" y="186"/>
                  </a:lnTo>
                  <a:lnTo>
                    <a:pt x="287" y="185"/>
                  </a:lnTo>
                  <a:lnTo>
                    <a:pt x="288" y="185"/>
                  </a:lnTo>
                  <a:lnTo>
                    <a:pt x="289" y="184"/>
                  </a:lnTo>
                  <a:lnTo>
                    <a:pt x="289" y="182"/>
                  </a:lnTo>
                  <a:lnTo>
                    <a:pt x="291" y="181"/>
                  </a:lnTo>
                  <a:lnTo>
                    <a:pt x="292" y="181"/>
                  </a:lnTo>
                  <a:lnTo>
                    <a:pt x="291" y="184"/>
                  </a:lnTo>
                  <a:lnTo>
                    <a:pt x="291" y="185"/>
                  </a:lnTo>
                  <a:lnTo>
                    <a:pt x="289" y="187"/>
                  </a:lnTo>
                  <a:close/>
                  <a:moveTo>
                    <a:pt x="307" y="103"/>
                  </a:moveTo>
                  <a:lnTo>
                    <a:pt x="308" y="103"/>
                  </a:lnTo>
                  <a:lnTo>
                    <a:pt x="308" y="104"/>
                  </a:lnTo>
                  <a:lnTo>
                    <a:pt x="307" y="104"/>
                  </a:lnTo>
                  <a:lnTo>
                    <a:pt x="307" y="103"/>
                  </a:lnTo>
                  <a:close/>
                  <a:moveTo>
                    <a:pt x="343" y="107"/>
                  </a:moveTo>
                  <a:lnTo>
                    <a:pt x="344" y="107"/>
                  </a:lnTo>
                  <a:lnTo>
                    <a:pt x="345" y="107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6" y="107"/>
                  </a:lnTo>
                  <a:lnTo>
                    <a:pt x="345" y="108"/>
                  </a:lnTo>
                  <a:lnTo>
                    <a:pt x="345" y="109"/>
                  </a:lnTo>
                  <a:lnTo>
                    <a:pt x="345" y="110"/>
                  </a:lnTo>
                  <a:lnTo>
                    <a:pt x="345" y="111"/>
                  </a:lnTo>
                  <a:lnTo>
                    <a:pt x="345" y="113"/>
                  </a:lnTo>
                  <a:lnTo>
                    <a:pt x="345" y="114"/>
                  </a:lnTo>
                  <a:lnTo>
                    <a:pt x="345" y="115"/>
                  </a:lnTo>
                  <a:lnTo>
                    <a:pt x="345" y="116"/>
                  </a:lnTo>
                  <a:lnTo>
                    <a:pt x="345" y="117"/>
                  </a:lnTo>
                  <a:lnTo>
                    <a:pt x="345" y="118"/>
                  </a:lnTo>
                  <a:lnTo>
                    <a:pt x="345" y="121"/>
                  </a:lnTo>
                  <a:lnTo>
                    <a:pt x="345" y="123"/>
                  </a:lnTo>
                  <a:lnTo>
                    <a:pt x="345" y="124"/>
                  </a:lnTo>
                  <a:lnTo>
                    <a:pt x="346" y="127"/>
                  </a:lnTo>
                  <a:lnTo>
                    <a:pt x="347" y="128"/>
                  </a:lnTo>
                  <a:lnTo>
                    <a:pt x="349" y="128"/>
                  </a:lnTo>
                  <a:lnTo>
                    <a:pt x="350" y="129"/>
                  </a:lnTo>
                  <a:lnTo>
                    <a:pt x="351" y="130"/>
                  </a:lnTo>
                  <a:lnTo>
                    <a:pt x="351" y="131"/>
                  </a:lnTo>
                  <a:lnTo>
                    <a:pt x="352" y="131"/>
                  </a:lnTo>
                  <a:lnTo>
                    <a:pt x="352" y="133"/>
                  </a:lnTo>
                  <a:lnTo>
                    <a:pt x="352" y="134"/>
                  </a:lnTo>
                  <a:lnTo>
                    <a:pt x="353" y="134"/>
                  </a:lnTo>
                  <a:lnTo>
                    <a:pt x="353" y="134"/>
                  </a:lnTo>
                  <a:lnTo>
                    <a:pt x="353" y="135"/>
                  </a:lnTo>
                  <a:lnTo>
                    <a:pt x="353" y="136"/>
                  </a:lnTo>
                  <a:lnTo>
                    <a:pt x="354" y="136"/>
                  </a:lnTo>
                  <a:lnTo>
                    <a:pt x="354" y="137"/>
                  </a:lnTo>
                  <a:lnTo>
                    <a:pt x="353" y="137"/>
                  </a:lnTo>
                  <a:lnTo>
                    <a:pt x="353" y="139"/>
                  </a:lnTo>
                  <a:lnTo>
                    <a:pt x="354" y="140"/>
                  </a:lnTo>
                  <a:lnTo>
                    <a:pt x="356" y="140"/>
                  </a:lnTo>
                  <a:lnTo>
                    <a:pt x="356" y="141"/>
                  </a:lnTo>
                  <a:lnTo>
                    <a:pt x="356" y="142"/>
                  </a:lnTo>
                  <a:lnTo>
                    <a:pt x="356" y="143"/>
                  </a:lnTo>
                  <a:lnTo>
                    <a:pt x="356" y="144"/>
                  </a:lnTo>
                  <a:lnTo>
                    <a:pt x="357" y="146"/>
                  </a:lnTo>
                  <a:lnTo>
                    <a:pt x="357" y="147"/>
                  </a:lnTo>
                  <a:lnTo>
                    <a:pt x="356" y="148"/>
                  </a:lnTo>
                  <a:lnTo>
                    <a:pt x="356" y="149"/>
                  </a:lnTo>
                  <a:lnTo>
                    <a:pt x="356" y="150"/>
                  </a:lnTo>
                  <a:lnTo>
                    <a:pt x="357" y="149"/>
                  </a:lnTo>
                  <a:lnTo>
                    <a:pt x="357" y="150"/>
                  </a:lnTo>
                  <a:lnTo>
                    <a:pt x="358" y="152"/>
                  </a:lnTo>
                  <a:lnTo>
                    <a:pt x="358" y="153"/>
                  </a:lnTo>
                  <a:lnTo>
                    <a:pt x="357" y="153"/>
                  </a:lnTo>
                  <a:lnTo>
                    <a:pt x="357" y="154"/>
                  </a:lnTo>
                  <a:lnTo>
                    <a:pt x="356" y="154"/>
                  </a:lnTo>
                  <a:lnTo>
                    <a:pt x="357" y="154"/>
                  </a:lnTo>
                  <a:lnTo>
                    <a:pt x="358" y="154"/>
                  </a:lnTo>
                  <a:lnTo>
                    <a:pt x="357" y="154"/>
                  </a:lnTo>
                  <a:lnTo>
                    <a:pt x="357" y="155"/>
                  </a:lnTo>
                  <a:lnTo>
                    <a:pt x="356" y="155"/>
                  </a:lnTo>
                  <a:lnTo>
                    <a:pt x="356" y="156"/>
                  </a:lnTo>
                  <a:lnTo>
                    <a:pt x="354" y="158"/>
                  </a:lnTo>
                  <a:lnTo>
                    <a:pt x="356" y="158"/>
                  </a:lnTo>
                  <a:lnTo>
                    <a:pt x="356" y="156"/>
                  </a:lnTo>
                  <a:lnTo>
                    <a:pt x="356" y="158"/>
                  </a:lnTo>
                  <a:lnTo>
                    <a:pt x="354" y="159"/>
                  </a:lnTo>
                  <a:lnTo>
                    <a:pt x="356" y="159"/>
                  </a:lnTo>
                  <a:lnTo>
                    <a:pt x="354" y="159"/>
                  </a:lnTo>
                  <a:lnTo>
                    <a:pt x="354" y="160"/>
                  </a:lnTo>
                  <a:lnTo>
                    <a:pt x="356" y="160"/>
                  </a:lnTo>
                  <a:lnTo>
                    <a:pt x="356" y="159"/>
                  </a:lnTo>
                  <a:lnTo>
                    <a:pt x="356" y="160"/>
                  </a:lnTo>
                  <a:lnTo>
                    <a:pt x="354" y="160"/>
                  </a:lnTo>
                  <a:lnTo>
                    <a:pt x="354" y="161"/>
                  </a:lnTo>
                  <a:lnTo>
                    <a:pt x="356" y="161"/>
                  </a:lnTo>
                  <a:lnTo>
                    <a:pt x="354" y="161"/>
                  </a:lnTo>
                  <a:lnTo>
                    <a:pt x="354" y="162"/>
                  </a:lnTo>
                  <a:lnTo>
                    <a:pt x="353" y="162"/>
                  </a:lnTo>
                  <a:lnTo>
                    <a:pt x="354" y="162"/>
                  </a:lnTo>
                  <a:lnTo>
                    <a:pt x="354" y="162"/>
                  </a:lnTo>
                  <a:lnTo>
                    <a:pt x="353" y="162"/>
                  </a:lnTo>
                  <a:lnTo>
                    <a:pt x="354" y="162"/>
                  </a:lnTo>
                  <a:lnTo>
                    <a:pt x="353" y="163"/>
                  </a:lnTo>
                  <a:lnTo>
                    <a:pt x="352" y="163"/>
                  </a:lnTo>
                  <a:lnTo>
                    <a:pt x="351" y="163"/>
                  </a:lnTo>
                  <a:lnTo>
                    <a:pt x="351" y="165"/>
                  </a:lnTo>
                  <a:lnTo>
                    <a:pt x="352" y="165"/>
                  </a:lnTo>
                  <a:lnTo>
                    <a:pt x="351" y="165"/>
                  </a:lnTo>
                  <a:lnTo>
                    <a:pt x="351" y="166"/>
                  </a:lnTo>
                  <a:lnTo>
                    <a:pt x="350" y="165"/>
                  </a:lnTo>
                  <a:lnTo>
                    <a:pt x="351" y="165"/>
                  </a:lnTo>
                  <a:lnTo>
                    <a:pt x="350" y="165"/>
                  </a:lnTo>
                  <a:lnTo>
                    <a:pt x="350" y="166"/>
                  </a:lnTo>
                  <a:lnTo>
                    <a:pt x="350" y="167"/>
                  </a:lnTo>
                  <a:lnTo>
                    <a:pt x="350" y="168"/>
                  </a:lnTo>
                  <a:lnTo>
                    <a:pt x="350" y="167"/>
                  </a:lnTo>
                  <a:lnTo>
                    <a:pt x="349" y="167"/>
                  </a:lnTo>
                  <a:lnTo>
                    <a:pt x="349" y="168"/>
                  </a:lnTo>
                  <a:lnTo>
                    <a:pt x="349" y="169"/>
                  </a:lnTo>
                  <a:lnTo>
                    <a:pt x="347" y="169"/>
                  </a:lnTo>
                  <a:lnTo>
                    <a:pt x="347" y="171"/>
                  </a:lnTo>
                  <a:lnTo>
                    <a:pt x="349" y="172"/>
                  </a:lnTo>
                  <a:lnTo>
                    <a:pt x="347" y="172"/>
                  </a:lnTo>
                  <a:lnTo>
                    <a:pt x="346" y="173"/>
                  </a:lnTo>
                  <a:lnTo>
                    <a:pt x="347" y="173"/>
                  </a:lnTo>
                  <a:lnTo>
                    <a:pt x="347" y="174"/>
                  </a:lnTo>
                  <a:lnTo>
                    <a:pt x="346" y="175"/>
                  </a:lnTo>
                  <a:lnTo>
                    <a:pt x="347" y="175"/>
                  </a:lnTo>
                  <a:lnTo>
                    <a:pt x="347" y="176"/>
                  </a:lnTo>
                  <a:lnTo>
                    <a:pt x="347" y="175"/>
                  </a:lnTo>
                  <a:lnTo>
                    <a:pt x="347" y="176"/>
                  </a:lnTo>
                  <a:lnTo>
                    <a:pt x="347" y="178"/>
                  </a:lnTo>
                  <a:lnTo>
                    <a:pt x="347" y="176"/>
                  </a:lnTo>
                  <a:lnTo>
                    <a:pt x="347" y="178"/>
                  </a:lnTo>
                  <a:lnTo>
                    <a:pt x="346" y="178"/>
                  </a:lnTo>
                  <a:lnTo>
                    <a:pt x="347" y="178"/>
                  </a:lnTo>
                  <a:lnTo>
                    <a:pt x="346" y="179"/>
                  </a:lnTo>
                  <a:lnTo>
                    <a:pt x="346" y="180"/>
                  </a:lnTo>
                  <a:lnTo>
                    <a:pt x="347" y="179"/>
                  </a:lnTo>
                  <a:lnTo>
                    <a:pt x="347" y="180"/>
                  </a:lnTo>
                  <a:lnTo>
                    <a:pt x="347" y="181"/>
                  </a:lnTo>
                  <a:lnTo>
                    <a:pt x="347" y="182"/>
                  </a:lnTo>
                  <a:lnTo>
                    <a:pt x="346" y="182"/>
                  </a:lnTo>
                  <a:lnTo>
                    <a:pt x="346" y="181"/>
                  </a:lnTo>
                  <a:lnTo>
                    <a:pt x="345" y="181"/>
                  </a:lnTo>
                  <a:lnTo>
                    <a:pt x="345" y="180"/>
                  </a:lnTo>
                  <a:lnTo>
                    <a:pt x="346" y="180"/>
                  </a:lnTo>
                  <a:lnTo>
                    <a:pt x="345" y="180"/>
                  </a:lnTo>
                  <a:lnTo>
                    <a:pt x="344" y="180"/>
                  </a:lnTo>
                  <a:lnTo>
                    <a:pt x="344" y="179"/>
                  </a:lnTo>
                  <a:lnTo>
                    <a:pt x="343" y="179"/>
                  </a:lnTo>
                  <a:lnTo>
                    <a:pt x="341" y="180"/>
                  </a:lnTo>
                  <a:lnTo>
                    <a:pt x="340" y="180"/>
                  </a:lnTo>
                  <a:lnTo>
                    <a:pt x="340" y="181"/>
                  </a:lnTo>
                  <a:lnTo>
                    <a:pt x="340" y="180"/>
                  </a:lnTo>
                  <a:lnTo>
                    <a:pt x="339" y="181"/>
                  </a:lnTo>
                  <a:lnTo>
                    <a:pt x="340" y="181"/>
                  </a:lnTo>
                  <a:lnTo>
                    <a:pt x="340" y="182"/>
                  </a:lnTo>
                  <a:lnTo>
                    <a:pt x="339" y="182"/>
                  </a:lnTo>
                  <a:lnTo>
                    <a:pt x="339" y="184"/>
                  </a:lnTo>
                  <a:lnTo>
                    <a:pt x="338" y="184"/>
                  </a:lnTo>
                  <a:lnTo>
                    <a:pt x="338" y="185"/>
                  </a:lnTo>
                  <a:lnTo>
                    <a:pt x="337" y="188"/>
                  </a:lnTo>
                  <a:lnTo>
                    <a:pt x="337" y="189"/>
                  </a:lnTo>
                  <a:lnTo>
                    <a:pt x="337" y="191"/>
                  </a:lnTo>
                  <a:lnTo>
                    <a:pt x="337" y="191"/>
                  </a:lnTo>
                  <a:lnTo>
                    <a:pt x="338" y="192"/>
                  </a:lnTo>
                  <a:lnTo>
                    <a:pt x="338" y="193"/>
                  </a:lnTo>
                  <a:lnTo>
                    <a:pt x="338" y="194"/>
                  </a:lnTo>
                  <a:lnTo>
                    <a:pt x="339" y="194"/>
                  </a:lnTo>
                  <a:lnTo>
                    <a:pt x="339" y="195"/>
                  </a:lnTo>
                  <a:lnTo>
                    <a:pt x="338" y="195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204"/>
                  </a:lnTo>
                  <a:lnTo>
                    <a:pt x="339" y="206"/>
                  </a:lnTo>
                  <a:lnTo>
                    <a:pt x="339" y="207"/>
                  </a:lnTo>
                  <a:lnTo>
                    <a:pt x="338" y="207"/>
                  </a:lnTo>
                  <a:lnTo>
                    <a:pt x="338" y="210"/>
                  </a:lnTo>
                  <a:lnTo>
                    <a:pt x="338" y="211"/>
                  </a:lnTo>
                  <a:lnTo>
                    <a:pt x="338" y="212"/>
                  </a:lnTo>
                  <a:lnTo>
                    <a:pt x="338" y="213"/>
                  </a:lnTo>
                  <a:lnTo>
                    <a:pt x="337" y="214"/>
                  </a:lnTo>
                  <a:lnTo>
                    <a:pt x="336" y="214"/>
                  </a:lnTo>
                  <a:lnTo>
                    <a:pt x="334" y="215"/>
                  </a:lnTo>
                  <a:lnTo>
                    <a:pt x="334" y="217"/>
                  </a:lnTo>
                  <a:lnTo>
                    <a:pt x="333" y="218"/>
                  </a:lnTo>
                  <a:lnTo>
                    <a:pt x="332" y="220"/>
                  </a:lnTo>
                  <a:lnTo>
                    <a:pt x="331" y="223"/>
                  </a:lnTo>
                  <a:lnTo>
                    <a:pt x="331" y="224"/>
                  </a:lnTo>
                  <a:lnTo>
                    <a:pt x="331" y="225"/>
                  </a:lnTo>
                  <a:lnTo>
                    <a:pt x="331" y="226"/>
                  </a:lnTo>
                  <a:lnTo>
                    <a:pt x="331" y="227"/>
                  </a:lnTo>
                  <a:lnTo>
                    <a:pt x="330" y="228"/>
                  </a:lnTo>
                  <a:lnTo>
                    <a:pt x="330" y="230"/>
                  </a:lnTo>
                  <a:lnTo>
                    <a:pt x="330" y="232"/>
                  </a:lnTo>
                  <a:lnTo>
                    <a:pt x="331" y="233"/>
                  </a:lnTo>
                  <a:lnTo>
                    <a:pt x="331" y="236"/>
                  </a:lnTo>
                  <a:lnTo>
                    <a:pt x="334" y="240"/>
                  </a:lnTo>
                  <a:lnTo>
                    <a:pt x="336" y="241"/>
                  </a:lnTo>
                  <a:lnTo>
                    <a:pt x="336" y="243"/>
                  </a:lnTo>
                  <a:lnTo>
                    <a:pt x="334" y="243"/>
                  </a:lnTo>
                  <a:lnTo>
                    <a:pt x="333" y="243"/>
                  </a:lnTo>
                  <a:lnTo>
                    <a:pt x="332" y="243"/>
                  </a:lnTo>
                  <a:lnTo>
                    <a:pt x="331" y="244"/>
                  </a:lnTo>
                  <a:lnTo>
                    <a:pt x="328" y="246"/>
                  </a:lnTo>
                  <a:lnTo>
                    <a:pt x="327" y="247"/>
                  </a:lnTo>
                  <a:lnTo>
                    <a:pt x="326" y="249"/>
                  </a:lnTo>
                  <a:lnTo>
                    <a:pt x="327" y="251"/>
                  </a:lnTo>
                  <a:lnTo>
                    <a:pt x="327" y="252"/>
                  </a:lnTo>
                  <a:lnTo>
                    <a:pt x="326" y="253"/>
                  </a:lnTo>
                  <a:lnTo>
                    <a:pt x="326" y="255"/>
                  </a:lnTo>
                  <a:lnTo>
                    <a:pt x="325" y="255"/>
                  </a:lnTo>
                  <a:lnTo>
                    <a:pt x="325" y="256"/>
                  </a:lnTo>
                  <a:lnTo>
                    <a:pt x="325" y="255"/>
                  </a:lnTo>
                  <a:lnTo>
                    <a:pt x="324" y="255"/>
                  </a:lnTo>
                  <a:lnTo>
                    <a:pt x="324" y="256"/>
                  </a:lnTo>
                  <a:lnTo>
                    <a:pt x="323" y="256"/>
                  </a:lnTo>
                  <a:lnTo>
                    <a:pt x="321" y="256"/>
                  </a:lnTo>
                  <a:lnTo>
                    <a:pt x="321" y="257"/>
                  </a:lnTo>
                  <a:lnTo>
                    <a:pt x="320" y="257"/>
                  </a:lnTo>
                  <a:lnTo>
                    <a:pt x="319" y="257"/>
                  </a:lnTo>
                  <a:lnTo>
                    <a:pt x="319" y="258"/>
                  </a:lnTo>
                  <a:lnTo>
                    <a:pt x="318" y="258"/>
                  </a:lnTo>
                  <a:lnTo>
                    <a:pt x="318" y="259"/>
                  </a:lnTo>
                  <a:lnTo>
                    <a:pt x="318" y="260"/>
                  </a:lnTo>
                  <a:lnTo>
                    <a:pt x="317" y="260"/>
                  </a:lnTo>
                  <a:lnTo>
                    <a:pt x="315" y="260"/>
                  </a:lnTo>
                  <a:lnTo>
                    <a:pt x="315" y="259"/>
                  </a:lnTo>
                  <a:lnTo>
                    <a:pt x="314" y="259"/>
                  </a:lnTo>
                  <a:lnTo>
                    <a:pt x="315" y="259"/>
                  </a:lnTo>
                  <a:lnTo>
                    <a:pt x="315" y="258"/>
                  </a:lnTo>
                  <a:lnTo>
                    <a:pt x="317" y="258"/>
                  </a:lnTo>
                  <a:lnTo>
                    <a:pt x="315" y="258"/>
                  </a:lnTo>
                  <a:lnTo>
                    <a:pt x="315" y="257"/>
                  </a:lnTo>
                  <a:lnTo>
                    <a:pt x="315" y="256"/>
                  </a:lnTo>
                  <a:lnTo>
                    <a:pt x="315" y="255"/>
                  </a:lnTo>
                  <a:lnTo>
                    <a:pt x="315" y="253"/>
                  </a:lnTo>
                  <a:lnTo>
                    <a:pt x="317" y="253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1"/>
                  </a:lnTo>
                  <a:lnTo>
                    <a:pt x="314" y="251"/>
                  </a:lnTo>
                  <a:lnTo>
                    <a:pt x="315" y="251"/>
                  </a:lnTo>
                  <a:lnTo>
                    <a:pt x="315" y="250"/>
                  </a:lnTo>
                  <a:lnTo>
                    <a:pt x="317" y="250"/>
                  </a:lnTo>
                  <a:lnTo>
                    <a:pt x="317" y="249"/>
                  </a:lnTo>
                  <a:lnTo>
                    <a:pt x="317" y="247"/>
                  </a:lnTo>
                  <a:lnTo>
                    <a:pt x="318" y="247"/>
                  </a:lnTo>
                  <a:lnTo>
                    <a:pt x="319" y="247"/>
                  </a:lnTo>
                  <a:lnTo>
                    <a:pt x="319" y="247"/>
                  </a:lnTo>
                  <a:lnTo>
                    <a:pt x="320" y="247"/>
                  </a:lnTo>
                  <a:lnTo>
                    <a:pt x="320" y="246"/>
                  </a:lnTo>
                  <a:lnTo>
                    <a:pt x="321" y="246"/>
                  </a:lnTo>
                  <a:lnTo>
                    <a:pt x="320" y="246"/>
                  </a:lnTo>
                  <a:lnTo>
                    <a:pt x="320" y="245"/>
                  </a:lnTo>
                  <a:lnTo>
                    <a:pt x="320" y="244"/>
                  </a:lnTo>
                  <a:lnTo>
                    <a:pt x="319" y="244"/>
                  </a:lnTo>
                  <a:lnTo>
                    <a:pt x="318" y="244"/>
                  </a:lnTo>
                  <a:lnTo>
                    <a:pt x="317" y="245"/>
                  </a:lnTo>
                  <a:lnTo>
                    <a:pt x="317" y="244"/>
                  </a:lnTo>
                  <a:lnTo>
                    <a:pt x="315" y="244"/>
                  </a:lnTo>
                  <a:lnTo>
                    <a:pt x="315" y="245"/>
                  </a:lnTo>
                  <a:lnTo>
                    <a:pt x="315" y="244"/>
                  </a:lnTo>
                  <a:lnTo>
                    <a:pt x="315" y="245"/>
                  </a:lnTo>
                  <a:lnTo>
                    <a:pt x="314" y="245"/>
                  </a:lnTo>
                  <a:lnTo>
                    <a:pt x="314" y="244"/>
                  </a:lnTo>
                  <a:lnTo>
                    <a:pt x="314" y="245"/>
                  </a:lnTo>
                  <a:lnTo>
                    <a:pt x="314" y="246"/>
                  </a:lnTo>
                  <a:lnTo>
                    <a:pt x="315" y="246"/>
                  </a:lnTo>
                  <a:lnTo>
                    <a:pt x="314" y="247"/>
                  </a:lnTo>
                  <a:lnTo>
                    <a:pt x="313" y="247"/>
                  </a:lnTo>
                  <a:lnTo>
                    <a:pt x="312" y="247"/>
                  </a:lnTo>
                  <a:lnTo>
                    <a:pt x="313" y="247"/>
                  </a:lnTo>
                  <a:lnTo>
                    <a:pt x="313" y="249"/>
                  </a:lnTo>
                  <a:lnTo>
                    <a:pt x="312" y="249"/>
                  </a:lnTo>
                  <a:lnTo>
                    <a:pt x="312" y="250"/>
                  </a:lnTo>
                  <a:lnTo>
                    <a:pt x="312" y="251"/>
                  </a:lnTo>
                  <a:lnTo>
                    <a:pt x="313" y="251"/>
                  </a:lnTo>
                  <a:lnTo>
                    <a:pt x="313" y="252"/>
                  </a:lnTo>
                  <a:lnTo>
                    <a:pt x="314" y="252"/>
                  </a:lnTo>
                  <a:lnTo>
                    <a:pt x="313" y="252"/>
                  </a:lnTo>
                  <a:lnTo>
                    <a:pt x="313" y="253"/>
                  </a:lnTo>
                  <a:lnTo>
                    <a:pt x="312" y="253"/>
                  </a:lnTo>
                  <a:lnTo>
                    <a:pt x="312" y="255"/>
                  </a:lnTo>
                  <a:lnTo>
                    <a:pt x="313" y="255"/>
                  </a:lnTo>
                  <a:lnTo>
                    <a:pt x="312" y="255"/>
                  </a:lnTo>
                  <a:lnTo>
                    <a:pt x="312" y="255"/>
                  </a:lnTo>
                  <a:lnTo>
                    <a:pt x="312" y="255"/>
                  </a:lnTo>
                  <a:lnTo>
                    <a:pt x="312" y="253"/>
                  </a:lnTo>
                  <a:lnTo>
                    <a:pt x="312" y="253"/>
                  </a:lnTo>
                  <a:lnTo>
                    <a:pt x="312" y="253"/>
                  </a:lnTo>
                  <a:lnTo>
                    <a:pt x="312" y="252"/>
                  </a:lnTo>
                  <a:lnTo>
                    <a:pt x="312" y="251"/>
                  </a:lnTo>
                  <a:lnTo>
                    <a:pt x="311" y="251"/>
                  </a:lnTo>
                  <a:lnTo>
                    <a:pt x="310" y="251"/>
                  </a:lnTo>
                  <a:lnTo>
                    <a:pt x="308" y="251"/>
                  </a:lnTo>
                  <a:lnTo>
                    <a:pt x="307" y="251"/>
                  </a:lnTo>
                  <a:lnTo>
                    <a:pt x="306" y="251"/>
                  </a:lnTo>
                  <a:lnTo>
                    <a:pt x="305" y="251"/>
                  </a:lnTo>
                  <a:lnTo>
                    <a:pt x="304" y="252"/>
                  </a:lnTo>
                  <a:lnTo>
                    <a:pt x="304" y="253"/>
                  </a:lnTo>
                  <a:lnTo>
                    <a:pt x="304" y="255"/>
                  </a:lnTo>
                  <a:lnTo>
                    <a:pt x="302" y="255"/>
                  </a:lnTo>
                  <a:lnTo>
                    <a:pt x="302" y="256"/>
                  </a:lnTo>
                  <a:lnTo>
                    <a:pt x="302" y="257"/>
                  </a:lnTo>
                  <a:lnTo>
                    <a:pt x="302" y="258"/>
                  </a:lnTo>
                  <a:lnTo>
                    <a:pt x="302" y="259"/>
                  </a:lnTo>
                  <a:lnTo>
                    <a:pt x="304" y="259"/>
                  </a:lnTo>
                  <a:lnTo>
                    <a:pt x="304" y="260"/>
                  </a:lnTo>
                  <a:lnTo>
                    <a:pt x="304" y="262"/>
                  </a:lnTo>
                  <a:lnTo>
                    <a:pt x="302" y="262"/>
                  </a:lnTo>
                  <a:lnTo>
                    <a:pt x="302" y="263"/>
                  </a:lnTo>
                  <a:lnTo>
                    <a:pt x="301" y="263"/>
                  </a:lnTo>
                  <a:lnTo>
                    <a:pt x="301" y="264"/>
                  </a:lnTo>
                  <a:lnTo>
                    <a:pt x="300" y="264"/>
                  </a:lnTo>
                  <a:lnTo>
                    <a:pt x="300" y="265"/>
                  </a:lnTo>
                  <a:lnTo>
                    <a:pt x="300" y="266"/>
                  </a:lnTo>
                  <a:lnTo>
                    <a:pt x="299" y="266"/>
                  </a:lnTo>
                  <a:lnTo>
                    <a:pt x="299" y="268"/>
                  </a:lnTo>
                  <a:lnTo>
                    <a:pt x="298" y="268"/>
                  </a:lnTo>
                  <a:lnTo>
                    <a:pt x="296" y="268"/>
                  </a:lnTo>
                  <a:lnTo>
                    <a:pt x="296" y="266"/>
                  </a:lnTo>
                  <a:lnTo>
                    <a:pt x="295" y="266"/>
                  </a:lnTo>
                  <a:lnTo>
                    <a:pt x="295" y="265"/>
                  </a:lnTo>
                  <a:lnTo>
                    <a:pt x="295" y="264"/>
                  </a:lnTo>
                  <a:lnTo>
                    <a:pt x="296" y="264"/>
                  </a:lnTo>
                  <a:lnTo>
                    <a:pt x="295" y="263"/>
                  </a:lnTo>
                  <a:lnTo>
                    <a:pt x="296" y="262"/>
                  </a:lnTo>
                  <a:lnTo>
                    <a:pt x="295" y="262"/>
                  </a:lnTo>
                  <a:lnTo>
                    <a:pt x="296" y="262"/>
                  </a:lnTo>
                  <a:lnTo>
                    <a:pt x="295" y="262"/>
                  </a:lnTo>
                  <a:lnTo>
                    <a:pt x="296" y="260"/>
                  </a:lnTo>
                  <a:lnTo>
                    <a:pt x="296" y="259"/>
                  </a:lnTo>
                  <a:lnTo>
                    <a:pt x="296" y="258"/>
                  </a:lnTo>
                  <a:lnTo>
                    <a:pt x="298" y="258"/>
                  </a:lnTo>
                  <a:lnTo>
                    <a:pt x="299" y="258"/>
                  </a:lnTo>
                  <a:lnTo>
                    <a:pt x="298" y="257"/>
                  </a:lnTo>
                  <a:lnTo>
                    <a:pt x="298" y="256"/>
                  </a:lnTo>
                  <a:lnTo>
                    <a:pt x="296" y="256"/>
                  </a:lnTo>
                  <a:lnTo>
                    <a:pt x="295" y="255"/>
                  </a:lnTo>
                  <a:lnTo>
                    <a:pt x="294" y="255"/>
                  </a:lnTo>
                  <a:lnTo>
                    <a:pt x="294" y="256"/>
                  </a:lnTo>
                  <a:lnTo>
                    <a:pt x="293" y="256"/>
                  </a:lnTo>
                  <a:lnTo>
                    <a:pt x="292" y="256"/>
                  </a:lnTo>
                  <a:lnTo>
                    <a:pt x="292" y="257"/>
                  </a:lnTo>
                  <a:lnTo>
                    <a:pt x="291" y="257"/>
                  </a:lnTo>
                  <a:lnTo>
                    <a:pt x="291" y="258"/>
                  </a:lnTo>
                  <a:lnTo>
                    <a:pt x="292" y="258"/>
                  </a:lnTo>
                  <a:lnTo>
                    <a:pt x="291" y="259"/>
                  </a:lnTo>
                  <a:lnTo>
                    <a:pt x="289" y="259"/>
                  </a:lnTo>
                  <a:lnTo>
                    <a:pt x="288" y="260"/>
                  </a:lnTo>
                  <a:lnTo>
                    <a:pt x="288" y="262"/>
                  </a:lnTo>
                  <a:lnTo>
                    <a:pt x="287" y="262"/>
                  </a:lnTo>
                  <a:lnTo>
                    <a:pt x="288" y="263"/>
                  </a:lnTo>
                  <a:lnTo>
                    <a:pt x="287" y="263"/>
                  </a:lnTo>
                  <a:lnTo>
                    <a:pt x="287" y="264"/>
                  </a:lnTo>
                  <a:lnTo>
                    <a:pt x="286" y="264"/>
                  </a:lnTo>
                  <a:lnTo>
                    <a:pt x="286" y="265"/>
                  </a:lnTo>
                  <a:lnTo>
                    <a:pt x="285" y="266"/>
                  </a:lnTo>
                  <a:lnTo>
                    <a:pt x="285" y="268"/>
                  </a:lnTo>
                  <a:lnTo>
                    <a:pt x="286" y="268"/>
                  </a:lnTo>
                  <a:lnTo>
                    <a:pt x="285" y="268"/>
                  </a:lnTo>
                  <a:lnTo>
                    <a:pt x="283" y="266"/>
                  </a:lnTo>
                  <a:lnTo>
                    <a:pt x="281" y="266"/>
                  </a:lnTo>
                  <a:lnTo>
                    <a:pt x="280" y="266"/>
                  </a:lnTo>
                  <a:lnTo>
                    <a:pt x="279" y="266"/>
                  </a:lnTo>
                  <a:lnTo>
                    <a:pt x="276" y="266"/>
                  </a:lnTo>
                  <a:lnTo>
                    <a:pt x="274" y="266"/>
                  </a:lnTo>
                  <a:lnTo>
                    <a:pt x="272" y="266"/>
                  </a:lnTo>
                  <a:lnTo>
                    <a:pt x="269" y="266"/>
                  </a:lnTo>
                  <a:lnTo>
                    <a:pt x="266" y="268"/>
                  </a:lnTo>
                  <a:lnTo>
                    <a:pt x="265" y="268"/>
                  </a:lnTo>
                  <a:lnTo>
                    <a:pt x="263" y="269"/>
                  </a:lnTo>
                  <a:lnTo>
                    <a:pt x="263" y="268"/>
                  </a:lnTo>
                  <a:lnTo>
                    <a:pt x="263" y="266"/>
                  </a:lnTo>
                  <a:lnTo>
                    <a:pt x="265" y="266"/>
                  </a:lnTo>
                  <a:lnTo>
                    <a:pt x="265" y="268"/>
                  </a:lnTo>
                  <a:lnTo>
                    <a:pt x="266" y="266"/>
                  </a:lnTo>
                  <a:lnTo>
                    <a:pt x="267" y="266"/>
                  </a:lnTo>
                  <a:lnTo>
                    <a:pt x="268" y="265"/>
                  </a:lnTo>
                  <a:lnTo>
                    <a:pt x="269" y="265"/>
                  </a:lnTo>
                  <a:lnTo>
                    <a:pt x="269" y="264"/>
                  </a:lnTo>
                  <a:lnTo>
                    <a:pt x="268" y="263"/>
                  </a:lnTo>
                  <a:lnTo>
                    <a:pt x="267" y="263"/>
                  </a:lnTo>
                  <a:lnTo>
                    <a:pt x="267" y="264"/>
                  </a:lnTo>
                  <a:lnTo>
                    <a:pt x="266" y="264"/>
                  </a:lnTo>
                  <a:lnTo>
                    <a:pt x="266" y="263"/>
                  </a:lnTo>
                  <a:lnTo>
                    <a:pt x="266" y="264"/>
                  </a:lnTo>
                  <a:lnTo>
                    <a:pt x="266" y="263"/>
                  </a:lnTo>
                  <a:lnTo>
                    <a:pt x="265" y="263"/>
                  </a:lnTo>
                  <a:lnTo>
                    <a:pt x="265" y="264"/>
                  </a:lnTo>
                  <a:lnTo>
                    <a:pt x="265" y="263"/>
                  </a:lnTo>
                  <a:lnTo>
                    <a:pt x="263" y="264"/>
                  </a:lnTo>
                  <a:lnTo>
                    <a:pt x="263" y="263"/>
                  </a:lnTo>
                  <a:lnTo>
                    <a:pt x="262" y="263"/>
                  </a:lnTo>
                  <a:lnTo>
                    <a:pt x="262" y="262"/>
                  </a:lnTo>
                  <a:lnTo>
                    <a:pt x="262" y="260"/>
                  </a:lnTo>
                  <a:lnTo>
                    <a:pt x="262" y="262"/>
                  </a:lnTo>
                  <a:lnTo>
                    <a:pt x="261" y="262"/>
                  </a:lnTo>
                  <a:lnTo>
                    <a:pt x="261" y="263"/>
                  </a:lnTo>
                  <a:lnTo>
                    <a:pt x="261" y="264"/>
                  </a:lnTo>
                  <a:lnTo>
                    <a:pt x="262" y="264"/>
                  </a:lnTo>
                  <a:lnTo>
                    <a:pt x="262" y="265"/>
                  </a:lnTo>
                  <a:lnTo>
                    <a:pt x="261" y="265"/>
                  </a:lnTo>
                  <a:lnTo>
                    <a:pt x="260" y="264"/>
                  </a:lnTo>
                  <a:lnTo>
                    <a:pt x="260" y="263"/>
                  </a:lnTo>
                  <a:lnTo>
                    <a:pt x="260" y="262"/>
                  </a:lnTo>
                  <a:lnTo>
                    <a:pt x="260" y="260"/>
                  </a:lnTo>
                  <a:lnTo>
                    <a:pt x="260" y="259"/>
                  </a:lnTo>
                  <a:lnTo>
                    <a:pt x="260" y="258"/>
                  </a:lnTo>
                  <a:lnTo>
                    <a:pt x="261" y="257"/>
                  </a:lnTo>
                  <a:lnTo>
                    <a:pt x="261" y="256"/>
                  </a:lnTo>
                  <a:lnTo>
                    <a:pt x="260" y="256"/>
                  </a:lnTo>
                  <a:lnTo>
                    <a:pt x="260" y="257"/>
                  </a:lnTo>
                  <a:lnTo>
                    <a:pt x="259" y="258"/>
                  </a:lnTo>
                  <a:lnTo>
                    <a:pt x="259" y="257"/>
                  </a:lnTo>
                  <a:lnTo>
                    <a:pt x="259" y="258"/>
                  </a:lnTo>
                  <a:lnTo>
                    <a:pt x="257" y="258"/>
                  </a:lnTo>
                  <a:lnTo>
                    <a:pt x="256" y="258"/>
                  </a:lnTo>
                  <a:lnTo>
                    <a:pt x="256" y="259"/>
                  </a:lnTo>
                  <a:lnTo>
                    <a:pt x="256" y="260"/>
                  </a:lnTo>
                  <a:lnTo>
                    <a:pt x="255" y="262"/>
                  </a:lnTo>
                  <a:lnTo>
                    <a:pt x="255" y="263"/>
                  </a:lnTo>
                  <a:lnTo>
                    <a:pt x="255" y="264"/>
                  </a:lnTo>
                  <a:lnTo>
                    <a:pt x="255" y="265"/>
                  </a:lnTo>
                  <a:lnTo>
                    <a:pt x="255" y="266"/>
                  </a:lnTo>
                  <a:lnTo>
                    <a:pt x="255" y="268"/>
                  </a:lnTo>
                  <a:lnTo>
                    <a:pt x="255" y="268"/>
                  </a:lnTo>
                  <a:lnTo>
                    <a:pt x="256" y="268"/>
                  </a:lnTo>
                  <a:lnTo>
                    <a:pt x="256" y="269"/>
                  </a:lnTo>
                  <a:lnTo>
                    <a:pt x="257" y="270"/>
                  </a:lnTo>
                  <a:lnTo>
                    <a:pt x="259" y="270"/>
                  </a:lnTo>
                  <a:lnTo>
                    <a:pt x="260" y="270"/>
                  </a:lnTo>
                  <a:lnTo>
                    <a:pt x="260" y="271"/>
                  </a:lnTo>
                  <a:lnTo>
                    <a:pt x="261" y="271"/>
                  </a:lnTo>
                  <a:lnTo>
                    <a:pt x="261" y="272"/>
                  </a:lnTo>
                  <a:lnTo>
                    <a:pt x="261" y="273"/>
                  </a:lnTo>
                  <a:lnTo>
                    <a:pt x="261" y="272"/>
                  </a:lnTo>
                  <a:lnTo>
                    <a:pt x="261" y="273"/>
                  </a:lnTo>
                  <a:lnTo>
                    <a:pt x="261" y="275"/>
                  </a:lnTo>
                  <a:lnTo>
                    <a:pt x="261" y="276"/>
                  </a:lnTo>
                  <a:lnTo>
                    <a:pt x="260" y="276"/>
                  </a:lnTo>
                  <a:lnTo>
                    <a:pt x="259" y="276"/>
                  </a:lnTo>
                  <a:lnTo>
                    <a:pt x="260" y="276"/>
                  </a:lnTo>
                  <a:lnTo>
                    <a:pt x="260" y="275"/>
                  </a:lnTo>
                  <a:lnTo>
                    <a:pt x="259" y="275"/>
                  </a:lnTo>
                  <a:lnTo>
                    <a:pt x="257" y="275"/>
                  </a:lnTo>
                  <a:lnTo>
                    <a:pt x="257" y="273"/>
                  </a:lnTo>
                  <a:lnTo>
                    <a:pt x="256" y="275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4" y="276"/>
                  </a:lnTo>
                  <a:lnTo>
                    <a:pt x="255" y="277"/>
                  </a:lnTo>
                  <a:lnTo>
                    <a:pt x="254" y="277"/>
                  </a:lnTo>
                  <a:lnTo>
                    <a:pt x="254" y="276"/>
                  </a:lnTo>
                  <a:lnTo>
                    <a:pt x="253" y="277"/>
                  </a:lnTo>
                  <a:lnTo>
                    <a:pt x="252" y="277"/>
                  </a:lnTo>
                  <a:lnTo>
                    <a:pt x="250" y="277"/>
                  </a:lnTo>
                  <a:lnTo>
                    <a:pt x="250" y="278"/>
                  </a:lnTo>
                  <a:lnTo>
                    <a:pt x="249" y="278"/>
                  </a:lnTo>
                  <a:lnTo>
                    <a:pt x="249" y="279"/>
                  </a:lnTo>
                  <a:lnTo>
                    <a:pt x="250" y="281"/>
                  </a:lnTo>
                  <a:lnTo>
                    <a:pt x="250" y="282"/>
                  </a:lnTo>
                  <a:lnTo>
                    <a:pt x="249" y="282"/>
                  </a:lnTo>
                  <a:lnTo>
                    <a:pt x="249" y="281"/>
                  </a:lnTo>
                  <a:lnTo>
                    <a:pt x="248" y="282"/>
                  </a:lnTo>
                  <a:lnTo>
                    <a:pt x="249" y="282"/>
                  </a:lnTo>
                  <a:lnTo>
                    <a:pt x="249" y="283"/>
                  </a:lnTo>
                  <a:lnTo>
                    <a:pt x="248" y="283"/>
                  </a:lnTo>
                  <a:lnTo>
                    <a:pt x="247" y="283"/>
                  </a:lnTo>
                  <a:lnTo>
                    <a:pt x="246" y="284"/>
                  </a:lnTo>
                  <a:lnTo>
                    <a:pt x="244" y="286"/>
                  </a:lnTo>
                  <a:lnTo>
                    <a:pt x="244" y="288"/>
                  </a:lnTo>
                  <a:lnTo>
                    <a:pt x="244" y="289"/>
                  </a:lnTo>
                  <a:lnTo>
                    <a:pt x="243" y="289"/>
                  </a:lnTo>
                  <a:lnTo>
                    <a:pt x="243" y="290"/>
                  </a:lnTo>
                  <a:lnTo>
                    <a:pt x="243" y="291"/>
                  </a:lnTo>
                  <a:lnTo>
                    <a:pt x="242" y="291"/>
                  </a:lnTo>
                  <a:lnTo>
                    <a:pt x="241" y="292"/>
                  </a:lnTo>
                  <a:lnTo>
                    <a:pt x="241" y="294"/>
                  </a:lnTo>
                  <a:lnTo>
                    <a:pt x="240" y="294"/>
                  </a:lnTo>
                  <a:lnTo>
                    <a:pt x="240" y="292"/>
                  </a:lnTo>
                  <a:lnTo>
                    <a:pt x="239" y="292"/>
                  </a:lnTo>
                  <a:lnTo>
                    <a:pt x="237" y="292"/>
                  </a:lnTo>
                  <a:lnTo>
                    <a:pt x="235" y="291"/>
                  </a:lnTo>
                  <a:lnTo>
                    <a:pt x="234" y="291"/>
                  </a:lnTo>
                  <a:lnTo>
                    <a:pt x="233" y="290"/>
                  </a:lnTo>
                  <a:lnTo>
                    <a:pt x="233" y="289"/>
                  </a:lnTo>
                  <a:lnTo>
                    <a:pt x="231" y="289"/>
                  </a:lnTo>
                  <a:lnTo>
                    <a:pt x="231" y="288"/>
                  </a:lnTo>
                  <a:lnTo>
                    <a:pt x="233" y="288"/>
                  </a:lnTo>
                  <a:lnTo>
                    <a:pt x="231" y="286"/>
                  </a:lnTo>
                  <a:lnTo>
                    <a:pt x="230" y="285"/>
                  </a:lnTo>
                  <a:lnTo>
                    <a:pt x="229" y="285"/>
                  </a:lnTo>
                  <a:lnTo>
                    <a:pt x="229" y="284"/>
                  </a:lnTo>
                  <a:lnTo>
                    <a:pt x="228" y="284"/>
                  </a:lnTo>
                  <a:lnTo>
                    <a:pt x="228" y="283"/>
                  </a:lnTo>
                  <a:lnTo>
                    <a:pt x="227" y="283"/>
                  </a:lnTo>
                  <a:lnTo>
                    <a:pt x="227" y="282"/>
                  </a:lnTo>
                  <a:lnTo>
                    <a:pt x="227" y="281"/>
                  </a:lnTo>
                  <a:lnTo>
                    <a:pt x="228" y="281"/>
                  </a:lnTo>
                  <a:lnTo>
                    <a:pt x="228" y="279"/>
                  </a:lnTo>
                  <a:lnTo>
                    <a:pt x="227" y="279"/>
                  </a:lnTo>
                  <a:lnTo>
                    <a:pt x="228" y="278"/>
                  </a:lnTo>
                  <a:lnTo>
                    <a:pt x="228" y="277"/>
                  </a:lnTo>
                  <a:lnTo>
                    <a:pt x="229" y="277"/>
                  </a:lnTo>
                  <a:lnTo>
                    <a:pt x="228" y="277"/>
                  </a:lnTo>
                  <a:lnTo>
                    <a:pt x="228" y="276"/>
                  </a:lnTo>
                  <a:lnTo>
                    <a:pt x="227" y="276"/>
                  </a:lnTo>
                  <a:lnTo>
                    <a:pt x="227" y="275"/>
                  </a:lnTo>
                  <a:lnTo>
                    <a:pt x="229" y="273"/>
                  </a:lnTo>
                  <a:lnTo>
                    <a:pt x="230" y="273"/>
                  </a:lnTo>
                  <a:lnTo>
                    <a:pt x="230" y="272"/>
                  </a:lnTo>
                  <a:lnTo>
                    <a:pt x="231" y="272"/>
                  </a:lnTo>
                  <a:lnTo>
                    <a:pt x="233" y="271"/>
                  </a:lnTo>
                  <a:lnTo>
                    <a:pt x="233" y="270"/>
                  </a:lnTo>
                  <a:lnTo>
                    <a:pt x="233" y="269"/>
                  </a:lnTo>
                  <a:lnTo>
                    <a:pt x="234" y="269"/>
                  </a:lnTo>
                  <a:lnTo>
                    <a:pt x="234" y="268"/>
                  </a:lnTo>
                  <a:lnTo>
                    <a:pt x="233" y="266"/>
                  </a:lnTo>
                  <a:lnTo>
                    <a:pt x="233" y="265"/>
                  </a:lnTo>
                  <a:lnTo>
                    <a:pt x="233" y="266"/>
                  </a:lnTo>
                  <a:lnTo>
                    <a:pt x="233" y="265"/>
                  </a:lnTo>
                  <a:lnTo>
                    <a:pt x="231" y="265"/>
                  </a:lnTo>
                  <a:lnTo>
                    <a:pt x="230" y="265"/>
                  </a:lnTo>
                  <a:lnTo>
                    <a:pt x="230" y="266"/>
                  </a:lnTo>
                  <a:lnTo>
                    <a:pt x="230" y="265"/>
                  </a:lnTo>
                  <a:lnTo>
                    <a:pt x="229" y="265"/>
                  </a:lnTo>
                  <a:lnTo>
                    <a:pt x="230" y="266"/>
                  </a:lnTo>
                  <a:lnTo>
                    <a:pt x="229" y="266"/>
                  </a:lnTo>
                  <a:lnTo>
                    <a:pt x="228" y="266"/>
                  </a:lnTo>
                  <a:lnTo>
                    <a:pt x="227" y="268"/>
                  </a:lnTo>
                  <a:lnTo>
                    <a:pt x="227" y="268"/>
                  </a:lnTo>
                  <a:lnTo>
                    <a:pt x="227" y="266"/>
                  </a:lnTo>
                  <a:lnTo>
                    <a:pt x="226" y="266"/>
                  </a:lnTo>
                  <a:lnTo>
                    <a:pt x="224" y="266"/>
                  </a:lnTo>
                  <a:lnTo>
                    <a:pt x="224" y="265"/>
                  </a:lnTo>
                  <a:lnTo>
                    <a:pt x="223" y="265"/>
                  </a:lnTo>
                  <a:lnTo>
                    <a:pt x="222" y="265"/>
                  </a:lnTo>
                  <a:lnTo>
                    <a:pt x="222" y="264"/>
                  </a:lnTo>
                  <a:lnTo>
                    <a:pt x="221" y="264"/>
                  </a:lnTo>
                  <a:lnTo>
                    <a:pt x="218" y="264"/>
                  </a:lnTo>
                  <a:lnTo>
                    <a:pt x="217" y="264"/>
                  </a:lnTo>
                  <a:lnTo>
                    <a:pt x="216" y="264"/>
                  </a:lnTo>
                  <a:lnTo>
                    <a:pt x="216" y="263"/>
                  </a:lnTo>
                  <a:lnTo>
                    <a:pt x="216" y="264"/>
                  </a:lnTo>
                  <a:lnTo>
                    <a:pt x="215" y="265"/>
                  </a:lnTo>
                  <a:lnTo>
                    <a:pt x="215" y="264"/>
                  </a:lnTo>
                  <a:lnTo>
                    <a:pt x="214" y="264"/>
                  </a:lnTo>
                  <a:lnTo>
                    <a:pt x="214" y="265"/>
                  </a:lnTo>
                  <a:lnTo>
                    <a:pt x="213" y="265"/>
                  </a:lnTo>
                  <a:lnTo>
                    <a:pt x="211" y="265"/>
                  </a:lnTo>
                  <a:lnTo>
                    <a:pt x="213" y="265"/>
                  </a:lnTo>
                  <a:lnTo>
                    <a:pt x="211" y="265"/>
                  </a:lnTo>
                  <a:lnTo>
                    <a:pt x="211" y="266"/>
                  </a:lnTo>
                  <a:lnTo>
                    <a:pt x="210" y="266"/>
                  </a:lnTo>
                  <a:lnTo>
                    <a:pt x="210" y="268"/>
                  </a:lnTo>
                  <a:lnTo>
                    <a:pt x="210" y="266"/>
                  </a:lnTo>
                  <a:lnTo>
                    <a:pt x="210" y="268"/>
                  </a:lnTo>
                  <a:lnTo>
                    <a:pt x="209" y="268"/>
                  </a:lnTo>
                  <a:lnTo>
                    <a:pt x="209" y="269"/>
                  </a:lnTo>
                  <a:lnTo>
                    <a:pt x="208" y="268"/>
                  </a:lnTo>
                  <a:lnTo>
                    <a:pt x="207" y="268"/>
                  </a:lnTo>
                  <a:lnTo>
                    <a:pt x="205" y="268"/>
                  </a:lnTo>
                  <a:lnTo>
                    <a:pt x="205" y="269"/>
                  </a:lnTo>
                  <a:lnTo>
                    <a:pt x="207" y="269"/>
                  </a:lnTo>
                  <a:lnTo>
                    <a:pt x="207" y="268"/>
                  </a:lnTo>
                  <a:lnTo>
                    <a:pt x="208" y="268"/>
                  </a:lnTo>
                  <a:lnTo>
                    <a:pt x="208" y="269"/>
                  </a:lnTo>
                  <a:lnTo>
                    <a:pt x="207" y="269"/>
                  </a:lnTo>
                  <a:lnTo>
                    <a:pt x="207" y="270"/>
                  </a:lnTo>
                  <a:lnTo>
                    <a:pt x="207" y="271"/>
                  </a:lnTo>
                  <a:lnTo>
                    <a:pt x="205" y="271"/>
                  </a:lnTo>
                  <a:lnTo>
                    <a:pt x="204" y="271"/>
                  </a:lnTo>
                  <a:lnTo>
                    <a:pt x="203" y="271"/>
                  </a:lnTo>
                  <a:lnTo>
                    <a:pt x="202" y="270"/>
                  </a:lnTo>
                  <a:lnTo>
                    <a:pt x="201" y="270"/>
                  </a:lnTo>
                  <a:lnTo>
                    <a:pt x="200" y="270"/>
                  </a:lnTo>
                  <a:lnTo>
                    <a:pt x="198" y="271"/>
                  </a:lnTo>
                  <a:lnTo>
                    <a:pt x="198" y="272"/>
                  </a:lnTo>
                  <a:lnTo>
                    <a:pt x="198" y="271"/>
                  </a:lnTo>
                  <a:lnTo>
                    <a:pt x="198" y="270"/>
                  </a:lnTo>
                  <a:lnTo>
                    <a:pt x="198" y="271"/>
                  </a:lnTo>
                  <a:lnTo>
                    <a:pt x="197" y="271"/>
                  </a:lnTo>
                  <a:lnTo>
                    <a:pt x="197" y="272"/>
                  </a:lnTo>
                  <a:lnTo>
                    <a:pt x="195" y="273"/>
                  </a:lnTo>
                  <a:lnTo>
                    <a:pt x="195" y="275"/>
                  </a:lnTo>
                  <a:lnTo>
                    <a:pt x="194" y="275"/>
                  </a:lnTo>
                  <a:lnTo>
                    <a:pt x="194" y="273"/>
                  </a:lnTo>
                  <a:lnTo>
                    <a:pt x="195" y="273"/>
                  </a:lnTo>
                  <a:lnTo>
                    <a:pt x="194" y="272"/>
                  </a:lnTo>
                  <a:lnTo>
                    <a:pt x="194" y="273"/>
                  </a:lnTo>
                  <a:lnTo>
                    <a:pt x="192" y="273"/>
                  </a:lnTo>
                  <a:lnTo>
                    <a:pt x="192" y="275"/>
                  </a:lnTo>
                  <a:lnTo>
                    <a:pt x="192" y="276"/>
                  </a:lnTo>
                  <a:lnTo>
                    <a:pt x="192" y="275"/>
                  </a:lnTo>
                  <a:lnTo>
                    <a:pt x="191" y="275"/>
                  </a:lnTo>
                  <a:lnTo>
                    <a:pt x="191" y="276"/>
                  </a:lnTo>
                  <a:lnTo>
                    <a:pt x="190" y="276"/>
                  </a:lnTo>
                  <a:lnTo>
                    <a:pt x="190" y="275"/>
                  </a:lnTo>
                  <a:lnTo>
                    <a:pt x="191" y="273"/>
                  </a:lnTo>
                  <a:lnTo>
                    <a:pt x="191" y="275"/>
                  </a:lnTo>
                  <a:lnTo>
                    <a:pt x="191" y="273"/>
                  </a:lnTo>
                  <a:lnTo>
                    <a:pt x="192" y="273"/>
                  </a:lnTo>
                  <a:lnTo>
                    <a:pt x="191" y="273"/>
                  </a:lnTo>
                  <a:lnTo>
                    <a:pt x="191" y="272"/>
                  </a:lnTo>
                  <a:lnTo>
                    <a:pt x="190" y="272"/>
                  </a:lnTo>
                  <a:lnTo>
                    <a:pt x="190" y="273"/>
                  </a:lnTo>
                  <a:lnTo>
                    <a:pt x="189" y="275"/>
                  </a:lnTo>
                  <a:lnTo>
                    <a:pt x="187" y="275"/>
                  </a:lnTo>
                  <a:lnTo>
                    <a:pt x="185" y="275"/>
                  </a:lnTo>
                  <a:lnTo>
                    <a:pt x="184" y="276"/>
                  </a:lnTo>
                  <a:lnTo>
                    <a:pt x="183" y="276"/>
                  </a:lnTo>
                  <a:lnTo>
                    <a:pt x="183" y="277"/>
                  </a:lnTo>
                  <a:lnTo>
                    <a:pt x="182" y="277"/>
                  </a:lnTo>
                  <a:lnTo>
                    <a:pt x="181" y="277"/>
                  </a:lnTo>
                  <a:lnTo>
                    <a:pt x="179" y="277"/>
                  </a:lnTo>
                  <a:lnTo>
                    <a:pt x="181" y="277"/>
                  </a:lnTo>
                  <a:lnTo>
                    <a:pt x="179" y="276"/>
                  </a:lnTo>
                  <a:lnTo>
                    <a:pt x="179" y="275"/>
                  </a:lnTo>
                  <a:lnTo>
                    <a:pt x="179" y="273"/>
                  </a:lnTo>
                  <a:lnTo>
                    <a:pt x="178" y="273"/>
                  </a:lnTo>
                  <a:lnTo>
                    <a:pt x="177" y="273"/>
                  </a:lnTo>
                  <a:lnTo>
                    <a:pt x="176" y="273"/>
                  </a:lnTo>
                  <a:lnTo>
                    <a:pt x="176" y="275"/>
                  </a:lnTo>
                  <a:lnTo>
                    <a:pt x="174" y="276"/>
                  </a:lnTo>
                  <a:lnTo>
                    <a:pt x="174" y="277"/>
                  </a:lnTo>
                  <a:lnTo>
                    <a:pt x="174" y="277"/>
                  </a:lnTo>
                  <a:lnTo>
                    <a:pt x="174" y="278"/>
                  </a:lnTo>
                  <a:lnTo>
                    <a:pt x="174" y="279"/>
                  </a:lnTo>
                  <a:lnTo>
                    <a:pt x="174" y="281"/>
                  </a:lnTo>
                  <a:lnTo>
                    <a:pt x="172" y="282"/>
                  </a:lnTo>
                  <a:lnTo>
                    <a:pt x="172" y="283"/>
                  </a:lnTo>
                  <a:lnTo>
                    <a:pt x="172" y="284"/>
                  </a:lnTo>
                  <a:lnTo>
                    <a:pt x="171" y="285"/>
                  </a:lnTo>
                  <a:lnTo>
                    <a:pt x="170" y="285"/>
                  </a:lnTo>
                  <a:lnTo>
                    <a:pt x="170" y="286"/>
                  </a:lnTo>
                  <a:lnTo>
                    <a:pt x="170" y="285"/>
                  </a:lnTo>
                  <a:lnTo>
                    <a:pt x="171" y="285"/>
                  </a:lnTo>
                  <a:lnTo>
                    <a:pt x="171" y="284"/>
                  </a:lnTo>
                  <a:lnTo>
                    <a:pt x="171" y="285"/>
                  </a:lnTo>
                  <a:lnTo>
                    <a:pt x="171" y="284"/>
                  </a:lnTo>
                  <a:lnTo>
                    <a:pt x="171" y="283"/>
                  </a:lnTo>
                  <a:lnTo>
                    <a:pt x="170" y="283"/>
                  </a:lnTo>
                  <a:lnTo>
                    <a:pt x="170" y="283"/>
                  </a:lnTo>
                  <a:lnTo>
                    <a:pt x="169" y="282"/>
                  </a:lnTo>
                  <a:lnTo>
                    <a:pt x="168" y="281"/>
                  </a:lnTo>
                  <a:lnTo>
                    <a:pt x="166" y="282"/>
                  </a:lnTo>
                  <a:lnTo>
                    <a:pt x="168" y="282"/>
                  </a:lnTo>
                  <a:lnTo>
                    <a:pt x="166" y="282"/>
                  </a:lnTo>
                  <a:lnTo>
                    <a:pt x="166" y="281"/>
                  </a:lnTo>
                  <a:lnTo>
                    <a:pt x="166" y="279"/>
                  </a:lnTo>
                  <a:lnTo>
                    <a:pt x="165" y="279"/>
                  </a:lnTo>
                  <a:lnTo>
                    <a:pt x="164" y="279"/>
                  </a:lnTo>
                  <a:lnTo>
                    <a:pt x="164" y="281"/>
                  </a:lnTo>
                  <a:lnTo>
                    <a:pt x="163" y="281"/>
                  </a:lnTo>
                  <a:lnTo>
                    <a:pt x="163" y="279"/>
                  </a:lnTo>
                  <a:lnTo>
                    <a:pt x="163" y="281"/>
                  </a:lnTo>
                  <a:lnTo>
                    <a:pt x="162" y="281"/>
                  </a:lnTo>
                  <a:lnTo>
                    <a:pt x="161" y="281"/>
                  </a:lnTo>
                  <a:lnTo>
                    <a:pt x="161" y="279"/>
                  </a:lnTo>
                  <a:lnTo>
                    <a:pt x="161" y="281"/>
                  </a:lnTo>
                  <a:lnTo>
                    <a:pt x="159" y="281"/>
                  </a:lnTo>
                  <a:lnTo>
                    <a:pt x="158" y="281"/>
                  </a:lnTo>
                  <a:lnTo>
                    <a:pt x="159" y="281"/>
                  </a:lnTo>
                  <a:lnTo>
                    <a:pt x="159" y="279"/>
                  </a:lnTo>
                  <a:lnTo>
                    <a:pt x="158" y="279"/>
                  </a:lnTo>
                  <a:lnTo>
                    <a:pt x="158" y="281"/>
                  </a:lnTo>
                  <a:lnTo>
                    <a:pt x="157" y="282"/>
                  </a:lnTo>
                  <a:lnTo>
                    <a:pt x="156" y="283"/>
                  </a:lnTo>
                  <a:lnTo>
                    <a:pt x="156" y="282"/>
                  </a:lnTo>
                  <a:lnTo>
                    <a:pt x="155" y="282"/>
                  </a:lnTo>
                  <a:lnTo>
                    <a:pt x="155" y="281"/>
                  </a:lnTo>
                  <a:lnTo>
                    <a:pt x="153" y="281"/>
                  </a:lnTo>
                  <a:lnTo>
                    <a:pt x="153" y="279"/>
                  </a:lnTo>
                  <a:lnTo>
                    <a:pt x="152" y="279"/>
                  </a:lnTo>
                  <a:lnTo>
                    <a:pt x="151" y="281"/>
                  </a:lnTo>
                  <a:lnTo>
                    <a:pt x="150" y="282"/>
                  </a:lnTo>
                  <a:lnTo>
                    <a:pt x="150" y="283"/>
                  </a:lnTo>
                  <a:lnTo>
                    <a:pt x="149" y="283"/>
                  </a:lnTo>
                  <a:lnTo>
                    <a:pt x="149" y="282"/>
                  </a:lnTo>
                  <a:lnTo>
                    <a:pt x="149" y="281"/>
                  </a:lnTo>
                  <a:lnTo>
                    <a:pt x="150" y="281"/>
                  </a:lnTo>
                  <a:lnTo>
                    <a:pt x="149" y="279"/>
                  </a:lnTo>
                  <a:lnTo>
                    <a:pt x="150" y="279"/>
                  </a:lnTo>
                  <a:lnTo>
                    <a:pt x="149" y="279"/>
                  </a:lnTo>
                  <a:lnTo>
                    <a:pt x="149" y="278"/>
                  </a:lnTo>
                  <a:lnTo>
                    <a:pt x="149" y="277"/>
                  </a:lnTo>
                  <a:lnTo>
                    <a:pt x="150" y="277"/>
                  </a:lnTo>
                  <a:lnTo>
                    <a:pt x="150" y="277"/>
                  </a:lnTo>
                  <a:lnTo>
                    <a:pt x="149" y="277"/>
                  </a:lnTo>
                  <a:lnTo>
                    <a:pt x="149" y="276"/>
                  </a:lnTo>
                  <a:lnTo>
                    <a:pt x="149" y="275"/>
                  </a:lnTo>
                  <a:lnTo>
                    <a:pt x="149" y="273"/>
                  </a:lnTo>
                  <a:lnTo>
                    <a:pt x="150" y="273"/>
                  </a:lnTo>
                  <a:lnTo>
                    <a:pt x="151" y="273"/>
                  </a:lnTo>
                  <a:lnTo>
                    <a:pt x="152" y="272"/>
                  </a:lnTo>
                  <a:lnTo>
                    <a:pt x="151" y="272"/>
                  </a:lnTo>
                  <a:lnTo>
                    <a:pt x="150" y="272"/>
                  </a:lnTo>
                  <a:lnTo>
                    <a:pt x="151" y="271"/>
                  </a:lnTo>
                  <a:lnTo>
                    <a:pt x="151" y="272"/>
                  </a:lnTo>
                  <a:lnTo>
                    <a:pt x="152" y="272"/>
                  </a:lnTo>
                  <a:lnTo>
                    <a:pt x="153" y="272"/>
                  </a:lnTo>
                  <a:lnTo>
                    <a:pt x="153" y="273"/>
                  </a:lnTo>
                  <a:lnTo>
                    <a:pt x="155" y="273"/>
                  </a:lnTo>
                  <a:lnTo>
                    <a:pt x="155" y="272"/>
                  </a:lnTo>
                  <a:lnTo>
                    <a:pt x="156" y="271"/>
                  </a:lnTo>
                  <a:lnTo>
                    <a:pt x="156" y="272"/>
                  </a:lnTo>
                  <a:lnTo>
                    <a:pt x="157" y="272"/>
                  </a:lnTo>
                  <a:lnTo>
                    <a:pt x="156" y="272"/>
                  </a:lnTo>
                  <a:lnTo>
                    <a:pt x="155" y="272"/>
                  </a:lnTo>
                  <a:lnTo>
                    <a:pt x="155" y="273"/>
                  </a:lnTo>
                  <a:lnTo>
                    <a:pt x="156" y="273"/>
                  </a:lnTo>
                  <a:lnTo>
                    <a:pt x="156" y="272"/>
                  </a:lnTo>
                  <a:lnTo>
                    <a:pt x="157" y="272"/>
                  </a:lnTo>
                  <a:lnTo>
                    <a:pt x="158" y="272"/>
                  </a:lnTo>
                  <a:lnTo>
                    <a:pt x="159" y="272"/>
                  </a:lnTo>
                  <a:lnTo>
                    <a:pt x="159" y="271"/>
                  </a:lnTo>
                  <a:lnTo>
                    <a:pt x="159" y="270"/>
                  </a:lnTo>
                  <a:lnTo>
                    <a:pt x="161" y="270"/>
                  </a:lnTo>
                  <a:lnTo>
                    <a:pt x="159" y="270"/>
                  </a:lnTo>
                  <a:lnTo>
                    <a:pt x="161" y="270"/>
                  </a:lnTo>
                  <a:lnTo>
                    <a:pt x="162" y="269"/>
                  </a:lnTo>
                  <a:lnTo>
                    <a:pt x="162" y="268"/>
                  </a:lnTo>
                  <a:lnTo>
                    <a:pt x="163" y="268"/>
                  </a:lnTo>
                  <a:lnTo>
                    <a:pt x="163" y="266"/>
                  </a:lnTo>
                  <a:lnTo>
                    <a:pt x="164" y="266"/>
                  </a:lnTo>
                  <a:lnTo>
                    <a:pt x="165" y="266"/>
                  </a:lnTo>
                  <a:lnTo>
                    <a:pt x="166" y="265"/>
                  </a:lnTo>
                  <a:lnTo>
                    <a:pt x="168" y="265"/>
                  </a:lnTo>
                  <a:lnTo>
                    <a:pt x="168" y="264"/>
                  </a:lnTo>
                  <a:lnTo>
                    <a:pt x="169" y="264"/>
                  </a:lnTo>
                  <a:lnTo>
                    <a:pt x="169" y="263"/>
                  </a:lnTo>
                  <a:lnTo>
                    <a:pt x="170" y="263"/>
                  </a:lnTo>
                  <a:lnTo>
                    <a:pt x="170" y="262"/>
                  </a:lnTo>
                  <a:lnTo>
                    <a:pt x="170" y="262"/>
                  </a:lnTo>
                  <a:lnTo>
                    <a:pt x="170" y="260"/>
                  </a:lnTo>
                  <a:lnTo>
                    <a:pt x="171" y="259"/>
                  </a:lnTo>
                  <a:lnTo>
                    <a:pt x="172" y="259"/>
                  </a:lnTo>
                  <a:lnTo>
                    <a:pt x="174" y="258"/>
                  </a:lnTo>
                  <a:lnTo>
                    <a:pt x="174" y="257"/>
                  </a:lnTo>
                  <a:lnTo>
                    <a:pt x="175" y="257"/>
                  </a:lnTo>
                  <a:lnTo>
                    <a:pt x="176" y="257"/>
                  </a:lnTo>
                  <a:lnTo>
                    <a:pt x="176" y="256"/>
                  </a:lnTo>
                  <a:lnTo>
                    <a:pt x="177" y="256"/>
                  </a:lnTo>
                  <a:lnTo>
                    <a:pt x="177" y="255"/>
                  </a:lnTo>
                  <a:lnTo>
                    <a:pt x="178" y="253"/>
                  </a:lnTo>
                  <a:lnTo>
                    <a:pt x="179" y="252"/>
                  </a:lnTo>
                  <a:lnTo>
                    <a:pt x="181" y="252"/>
                  </a:lnTo>
                  <a:lnTo>
                    <a:pt x="182" y="251"/>
                  </a:lnTo>
                  <a:lnTo>
                    <a:pt x="182" y="250"/>
                  </a:lnTo>
                  <a:lnTo>
                    <a:pt x="182" y="249"/>
                  </a:lnTo>
                  <a:lnTo>
                    <a:pt x="182" y="247"/>
                  </a:lnTo>
                  <a:lnTo>
                    <a:pt x="183" y="247"/>
                  </a:lnTo>
                  <a:lnTo>
                    <a:pt x="184" y="247"/>
                  </a:lnTo>
                  <a:lnTo>
                    <a:pt x="183" y="247"/>
                  </a:lnTo>
                  <a:lnTo>
                    <a:pt x="184" y="247"/>
                  </a:lnTo>
                  <a:lnTo>
                    <a:pt x="184" y="247"/>
                  </a:lnTo>
                  <a:lnTo>
                    <a:pt x="185" y="247"/>
                  </a:lnTo>
                  <a:lnTo>
                    <a:pt x="187" y="247"/>
                  </a:lnTo>
                  <a:lnTo>
                    <a:pt x="188" y="247"/>
                  </a:lnTo>
                  <a:lnTo>
                    <a:pt x="188" y="246"/>
                  </a:lnTo>
                  <a:lnTo>
                    <a:pt x="189" y="246"/>
                  </a:lnTo>
                  <a:lnTo>
                    <a:pt x="190" y="246"/>
                  </a:lnTo>
                  <a:lnTo>
                    <a:pt x="190" y="245"/>
                  </a:lnTo>
                  <a:lnTo>
                    <a:pt x="190" y="246"/>
                  </a:lnTo>
                  <a:lnTo>
                    <a:pt x="190" y="245"/>
                  </a:lnTo>
                  <a:lnTo>
                    <a:pt x="191" y="245"/>
                  </a:lnTo>
                  <a:lnTo>
                    <a:pt x="191" y="246"/>
                  </a:lnTo>
                  <a:lnTo>
                    <a:pt x="192" y="246"/>
                  </a:lnTo>
                  <a:lnTo>
                    <a:pt x="194" y="245"/>
                  </a:lnTo>
                  <a:lnTo>
                    <a:pt x="192" y="246"/>
                  </a:lnTo>
                  <a:lnTo>
                    <a:pt x="194" y="246"/>
                  </a:lnTo>
                  <a:lnTo>
                    <a:pt x="195" y="246"/>
                  </a:lnTo>
                  <a:lnTo>
                    <a:pt x="194" y="246"/>
                  </a:lnTo>
                  <a:lnTo>
                    <a:pt x="194" y="247"/>
                  </a:lnTo>
                  <a:lnTo>
                    <a:pt x="195" y="247"/>
                  </a:lnTo>
                  <a:lnTo>
                    <a:pt x="195" y="247"/>
                  </a:lnTo>
                  <a:lnTo>
                    <a:pt x="196" y="247"/>
                  </a:lnTo>
                  <a:lnTo>
                    <a:pt x="197" y="247"/>
                  </a:lnTo>
                  <a:lnTo>
                    <a:pt x="197" y="247"/>
                  </a:lnTo>
                  <a:lnTo>
                    <a:pt x="198" y="247"/>
                  </a:lnTo>
                  <a:lnTo>
                    <a:pt x="198" y="246"/>
                  </a:lnTo>
                  <a:lnTo>
                    <a:pt x="200" y="247"/>
                  </a:lnTo>
                  <a:lnTo>
                    <a:pt x="202" y="247"/>
                  </a:lnTo>
                  <a:lnTo>
                    <a:pt x="205" y="247"/>
                  </a:lnTo>
                  <a:lnTo>
                    <a:pt x="207" y="246"/>
                  </a:lnTo>
                  <a:lnTo>
                    <a:pt x="208" y="247"/>
                  </a:lnTo>
                  <a:lnTo>
                    <a:pt x="210" y="246"/>
                  </a:lnTo>
                  <a:lnTo>
                    <a:pt x="211" y="246"/>
                  </a:lnTo>
                  <a:lnTo>
                    <a:pt x="213" y="246"/>
                  </a:lnTo>
                  <a:lnTo>
                    <a:pt x="213" y="245"/>
                  </a:lnTo>
                  <a:lnTo>
                    <a:pt x="214" y="245"/>
                  </a:lnTo>
                  <a:lnTo>
                    <a:pt x="215" y="245"/>
                  </a:lnTo>
                  <a:lnTo>
                    <a:pt x="216" y="244"/>
                  </a:lnTo>
                  <a:lnTo>
                    <a:pt x="217" y="244"/>
                  </a:lnTo>
                  <a:lnTo>
                    <a:pt x="218" y="244"/>
                  </a:lnTo>
                  <a:lnTo>
                    <a:pt x="220" y="244"/>
                  </a:lnTo>
                  <a:lnTo>
                    <a:pt x="221" y="244"/>
                  </a:lnTo>
                  <a:lnTo>
                    <a:pt x="222" y="244"/>
                  </a:lnTo>
                  <a:lnTo>
                    <a:pt x="223" y="244"/>
                  </a:lnTo>
                  <a:lnTo>
                    <a:pt x="224" y="244"/>
                  </a:lnTo>
                  <a:lnTo>
                    <a:pt x="226" y="244"/>
                  </a:lnTo>
                  <a:lnTo>
                    <a:pt x="226" y="243"/>
                  </a:lnTo>
                  <a:lnTo>
                    <a:pt x="227" y="243"/>
                  </a:lnTo>
                  <a:lnTo>
                    <a:pt x="227" y="243"/>
                  </a:lnTo>
                  <a:lnTo>
                    <a:pt x="227" y="241"/>
                  </a:lnTo>
                  <a:lnTo>
                    <a:pt x="228" y="241"/>
                  </a:lnTo>
                  <a:lnTo>
                    <a:pt x="229" y="241"/>
                  </a:lnTo>
                  <a:lnTo>
                    <a:pt x="230" y="241"/>
                  </a:lnTo>
                  <a:lnTo>
                    <a:pt x="231" y="243"/>
                  </a:lnTo>
                  <a:lnTo>
                    <a:pt x="231" y="244"/>
                  </a:lnTo>
                  <a:lnTo>
                    <a:pt x="230" y="244"/>
                  </a:lnTo>
                  <a:lnTo>
                    <a:pt x="230" y="245"/>
                  </a:lnTo>
                  <a:lnTo>
                    <a:pt x="229" y="245"/>
                  </a:lnTo>
                  <a:lnTo>
                    <a:pt x="229" y="246"/>
                  </a:lnTo>
                  <a:lnTo>
                    <a:pt x="230" y="245"/>
                  </a:lnTo>
                  <a:lnTo>
                    <a:pt x="230" y="246"/>
                  </a:lnTo>
                  <a:lnTo>
                    <a:pt x="231" y="247"/>
                  </a:lnTo>
                  <a:lnTo>
                    <a:pt x="231" y="247"/>
                  </a:lnTo>
                  <a:lnTo>
                    <a:pt x="231" y="247"/>
                  </a:lnTo>
                  <a:lnTo>
                    <a:pt x="233" y="247"/>
                  </a:lnTo>
                  <a:lnTo>
                    <a:pt x="233" y="247"/>
                  </a:lnTo>
                  <a:lnTo>
                    <a:pt x="233" y="247"/>
                  </a:lnTo>
                  <a:lnTo>
                    <a:pt x="231" y="247"/>
                  </a:lnTo>
                  <a:lnTo>
                    <a:pt x="231" y="246"/>
                  </a:lnTo>
                  <a:lnTo>
                    <a:pt x="233" y="246"/>
                  </a:lnTo>
                  <a:lnTo>
                    <a:pt x="234" y="246"/>
                  </a:lnTo>
                  <a:lnTo>
                    <a:pt x="234" y="245"/>
                  </a:lnTo>
                  <a:lnTo>
                    <a:pt x="234" y="246"/>
                  </a:lnTo>
                  <a:lnTo>
                    <a:pt x="235" y="246"/>
                  </a:lnTo>
                  <a:lnTo>
                    <a:pt x="235" y="247"/>
                  </a:lnTo>
                  <a:lnTo>
                    <a:pt x="235" y="246"/>
                  </a:lnTo>
                  <a:lnTo>
                    <a:pt x="235" y="247"/>
                  </a:lnTo>
                  <a:lnTo>
                    <a:pt x="236" y="247"/>
                  </a:lnTo>
                  <a:lnTo>
                    <a:pt x="237" y="247"/>
                  </a:lnTo>
                  <a:lnTo>
                    <a:pt x="237" y="246"/>
                  </a:lnTo>
                  <a:lnTo>
                    <a:pt x="239" y="246"/>
                  </a:lnTo>
                  <a:lnTo>
                    <a:pt x="237" y="247"/>
                  </a:lnTo>
                  <a:lnTo>
                    <a:pt x="239" y="247"/>
                  </a:lnTo>
                  <a:lnTo>
                    <a:pt x="240" y="247"/>
                  </a:lnTo>
                  <a:lnTo>
                    <a:pt x="240" y="246"/>
                  </a:lnTo>
                  <a:lnTo>
                    <a:pt x="240" y="247"/>
                  </a:lnTo>
                  <a:lnTo>
                    <a:pt x="239" y="246"/>
                  </a:lnTo>
                  <a:lnTo>
                    <a:pt x="240" y="246"/>
                  </a:lnTo>
                  <a:lnTo>
                    <a:pt x="241" y="246"/>
                  </a:lnTo>
                  <a:lnTo>
                    <a:pt x="241" y="247"/>
                  </a:lnTo>
                  <a:lnTo>
                    <a:pt x="241" y="246"/>
                  </a:lnTo>
                  <a:lnTo>
                    <a:pt x="242" y="246"/>
                  </a:lnTo>
                  <a:lnTo>
                    <a:pt x="242" y="245"/>
                  </a:lnTo>
                  <a:lnTo>
                    <a:pt x="241" y="245"/>
                  </a:lnTo>
                  <a:lnTo>
                    <a:pt x="241" y="244"/>
                  </a:lnTo>
                  <a:lnTo>
                    <a:pt x="242" y="244"/>
                  </a:lnTo>
                  <a:lnTo>
                    <a:pt x="242" y="245"/>
                  </a:lnTo>
                  <a:lnTo>
                    <a:pt x="243" y="245"/>
                  </a:lnTo>
                  <a:lnTo>
                    <a:pt x="243" y="244"/>
                  </a:lnTo>
                  <a:lnTo>
                    <a:pt x="244" y="245"/>
                  </a:lnTo>
                  <a:lnTo>
                    <a:pt x="244" y="244"/>
                  </a:lnTo>
                  <a:lnTo>
                    <a:pt x="244" y="243"/>
                  </a:lnTo>
                  <a:lnTo>
                    <a:pt x="243" y="243"/>
                  </a:lnTo>
                  <a:lnTo>
                    <a:pt x="243" y="241"/>
                  </a:lnTo>
                  <a:lnTo>
                    <a:pt x="244" y="241"/>
                  </a:lnTo>
                  <a:lnTo>
                    <a:pt x="246" y="241"/>
                  </a:lnTo>
                  <a:lnTo>
                    <a:pt x="246" y="243"/>
                  </a:lnTo>
                  <a:lnTo>
                    <a:pt x="246" y="244"/>
                  </a:lnTo>
                  <a:lnTo>
                    <a:pt x="246" y="243"/>
                  </a:lnTo>
                  <a:lnTo>
                    <a:pt x="247" y="243"/>
                  </a:lnTo>
                  <a:lnTo>
                    <a:pt x="246" y="243"/>
                  </a:lnTo>
                  <a:lnTo>
                    <a:pt x="247" y="243"/>
                  </a:lnTo>
                  <a:lnTo>
                    <a:pt x="247" y="241"/>
                  </a:lnTo>
                  <a:lnTo>
                    <a:pt x="247" y="240"/>
                  </a:lnTo>
                  <a:lnTo>
                    <a:pt x="246" y="240"/>
                  </a:lnTo>
                  <a:lnTo>
                    <a:pt x="246" y="239"/>
                  </a:lnTo>
                  <a:lnTo>
                    <a:pt x="244" y="239"/>
                  </a:lnTo>
                  <a:lnTo>
                    <a:pt x="244" y="238"/>
                  </a:lnTo>
                  <a:lnTo>
                    <a:pt x="244" y="237"/>
                  </a:lnTo>
                  <a:lnTo>
                    <a:pt x="243" y="236"/>
                  </a:lnTo>
                  <a:lnTo>
                    <a:pt x="244" y="236"/>
                  </a:lnTo>
                  <a:lnTo>
                    <a:pt x="244" y="234"/>
                  </a:lnTo>
                  <a:lnTo>
                    <a:pt x="246" y="233"/>
                  </a:lnTo>
                  <a:lnTo>
                    <a:pt x="247" y="232"/>
                  </a:lnTo>
                  <a:lnTo>
                    <a:pt x="247" y="231"/>
                  </a:lnTo>
                  <a:lnTo>
                    <a:pt x="247" y="230"/>
                  </a:lnTo>
                  <a:lnTo>
                    <a:pt x="248" y="230"/>
                  </a:lnTo>
                  <a:lnTo>
                    <a:pt x="250" y="227"/>
                  </a:lnTo>
                  <a:lnTo>
                    <a:pt x="252" y="226"/>
                  </a:lnTo>
                  <a:lnTo>
                    <a:pt x="253" y="225"/>
                  </a:lnTo>
                  <a:lnTo>
                    <a:pt x="256" y="219"/>
                  </a:lnTo>
                  <a:lnTo>
                    <a:pt x="256" y="219"/>
                  </a:lnTo>
                  <a:lnTo>
                    <a:pt x="259" y="215"/>
                  </a:lnTo>
                  <a:lnTo>
                    <a:pt x="259" y="214"/>
                  </a:lnTo>
                  <a:lnTo>
                    <a:pt x="257" y="214"/>
                  </a:lnTo>
                  <a:lnTo>
                    <a:pt x="259" y="213"/>
                  </a:lnTo>
                  <a:lnTo>
                    <a:pt x="259" y="212"/>
                  </a:lnTo>
                  <a:lnTo>
                    <a:pt x="257" y="212"/>
                  </a:lnTo>
                  <a:lnTo>
                    <a:pt x="257" y="211"/>
                  </a:lnTo>
                  <a:lnTo>
                    <a:pt x="257" y="210"/>
                  </a:lnTo>
                  <a:lnTo>
                    <a:pt x="257" y="208"/>
                  </a:lnTo>
                  <a:lnTo>
                    <a:pt x="257" y="210"/>
                  </a:lnTo>
                  <a:lnTo>
                    <a:pt x="256" y="210"/>
                  </a:lnTo>
                  <a:lnTo>
                    <a:pt x="256" y="208"/>
                  </a:lnTo>
                  <a:lnTo>
                    <a:pt x="256" y="207"/>
                  </a:lnTo>
                  <a:lnTo>
                    <a:pt x="257" y="207"/>
                  </a:lnTo>
                  <a:lnTo>
                    <a:pt x="257" y="206"/>
                  </a:lnTo>
                  <a:lnTo>
                    <a:pt x="257" y="205"/>
                  </a:lnTo>
                  <a:lnTo>
                    <a:pt x="257" y="204"/>
                  </a:lnTo>
                  <a:lnTo>
                    <a:pt x="259" y="204"/>
                  </a:lnTo>
                  <a:lnTo>
                    <a:pt x="260" y="202"/>
                  </a:lnTo>
                  <a:lnTo>
                    <a:pt x="261" y="202"/>
                  </a:lnTo>
                  <a:lnTo>
                    <a:pt x="263" y="201"/>
                  </a:lnTo>
                  <a:lnTo>
                    <a:pt x="265" y="201"/>
                  </a:lnTo>
                  <a:lnTo>
                    <a:pt x="265" y="200"/>
                  </a:lnTo>
                  <a:lnTo>
                    <a:pt x="268" y="200"/>
                  </a:lnTo>
                  <a:lnTo>
                    <a:pt x="269" y="200"/>
                  </a:lnTo>
                  <a:lnTo>
                    <a:pt x="269" y="201"/>
                  </a:lnTo>
                  <a:lnTo>
                    <a:pt x="268" y="201"/>
                  </a:lnTo>
                  <a:lnTo>
                    <a:pt x="268" y="202"/>
                  </a:lnTo>
                  <a:lnTo>
                    <a:pt x="267" y="204"/>
                  </a:lnTo>
                  <a:lnTo>
                    <a:pt x="268" y="204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5" y="206"/>
                  </a:lnTo>
                  <a:lnTo>
                    <a:pt x="265" y="207"/>
                  </a:lnTo>
                  <a:lnTo>
                    <a:pt x="263" y="207"/>
                  </a:lnTo>
                  <a:lnTo>
                    <a:pt x="263" y="208"/>
                  </a:lnTo>
                  <a:lnTo>
                    <a:pt x="262" y="207"/>
                  </a:lnTo>
                  <a:lnTo>
                    <a:pt x="261" y="207"/>
                  </a:lnTo>
                  <a:lnTo>
                    <a:pt x="261" y="208"/>
                  </a:lnTo>
                  <a:lnTo>
                    <a:pt x="261" y="210"/>
                  </a:lnTo>
                  <a:lnTo>
                    <a:pt x="260" y="210"/>
                  </a:lnTo>
                  <a:lnTo>
                    <a:pt x="260" y="211"/>
                  </a:lnTo>
                  <a:lnTo>
                    <a:pt x="261" y="211"/>
                  </a:lnTo>
                  <a:lnTo>
                    <a:pt x="262" y="211"/>
                  </a:lnTo>
                  <a:lnTo>
                    <a:pt x="262" y="212"/>
                  </a:lnTo>
                  <a:lnTo>
                    <a:pt x="263" y="211"/>
                  </a:lnTo>
                  <a:lnTo>
                    <a:pt x="263" y="210"/>
                  </a:lnTo>
                  <a:lnTo>
                    <a:pt x="263" y="211"/>
                  </a:lnTo>
                  <a:lnTo>
                    <a:pt x="263" y="212"/>
                  </a:lnTo>
                  <a:lnTo>
                    <a:pt x="263" y="213"/>
                  </a:lnTo>
                  <a:lnTo>
                    <a:pt x="263" y="214"/>
                  </a:lnTo>
                  <a:lnTo>
                    <a:pt x="262" y="215"/>
                  </a:lnTo>
                  <a:lnTo>
                    <a:pt x="263" y="217"/>
                  </a:lnTo>
                  <a:lnTo>
                    <a:pt x="265" y="218"/>
                  </a:lnTo>
                  <a:lnTo>
                    <a:pt x="266" y="218"/>
                  </a:lnTo>
                  <a:lnTo>
                    <a:pt x="267" y="218"/>
                  </a:lnTo>
                  <a:lnTo>
                    <a:pt x="268" y="218"/>
                  </a:lnTo>
                  <a:lnTo>
                    <a:pt x="269" y="218"/>
                  </a:lnTo>
                  <a:lnTo>
                    <a:pt x="270" y="218"/>
                  </a:lnTo>
                  <a:lnTo>
                    <a:pt x="270" y="217"/>
                  </a:lnTo>
                  <a:lnTo>
                    <a:pt x="270" y="215"/>
                  </a:lnTo>
                  <a:lnTo>
                    <a:pt x="272" y="214"/>
                  </a:lnTo>
                  <a:lnTo>
                    <a:pt x="273" y="213"/>
                  </a:lnTo>
                  <a:lnTo>
                    <a:pt x="274" y="213"/>
                  </a:lnTo>
                  <a:lnTo>
                    <a:pt x="276" y="213"/>
                  </a:lnTo>
                  <a:lnTo>
                    <a:pt x="279" y="212"/>
                  </a:lnTo>
                  <a:lnTo>
                    <a:pt x="280" y="211"/>
                  </a:lnTo>
                  <a:lnTo>
                    <a:pt x="282" y="210"/>
                  </a:lnTo>
                  <a:lnTo>
                    <a:pt x="283" y="210"/>
                  </a:lnTo>
                  <a:lnTo>
                    <a:pt x="283" y="208"/>
                  </a:lnTo>
                  <a:lnTo>
                    <a:pt x="283" y="208"/>
                  </a:lnTo>
                  <a:lnTo>
                    <a:pt x="285" y="208"/>
                  </a:lnTo>
                  <a:lnTo>
                    <a:pt x="286" y="208"/>
                  </a:lnTo>
                  <a:lnTo>
                    <a:pt x="287" y="207"/>
                  </a:lnTo>
                  <a:lnTo>
                    <a:pt x="289" y="205"/>
                  </a:lnTo>
                  <a:lnTo>
                    <a:pt x="292" y="204"/>
                  </a:lnTo>
                  <a:lnTo>
                    <a:pt x="293" y="202"/>
                  </a:lnTo>
                  <a:lnTo>
                    <a:pt x="293" y="201"/>
                  </a:lnTo>
                  <a:lnTo>
                    <a:pt x="294" y="200"/>
                  </a:lnTo>
                  <a:lnTo>
                    <a:pt x="295" y="199"/>
                  </a:lnTo>
                  <a:lnTo>
                    <a:pt x="295" y="198"/>
                  </a:lnTo>
                  <a:lnTo>
                    <a:pt x="296" y="197"/>
                  </a:lnTo>
                  <a:lnTo>
                    <a:pt x="296" y="194"/>
                  </a:lnTo>
                  <a:lnTo>
                    <a:pt x="298" y="193"/>
                  </a:lnTo>
                  <a:lnTo>
                    <a:pt x="298" y="192"/>
                  </a:lnTo>
                  <a:lnTo>
                    <a:pt x="299" y="191"/>
                  </a:lnTo>
                  <a:lnTo>
                    <a:pt x="301" y="191"/>
                  </a:lnTo>
                  <a:lnTo>
                    <a:pt x="302" y="191"/>
                  </a:lnTo>
                  <a:lnTo>
                    <a:pt x="304" y="191"/>
                  </a:lnTo>
                  <a:lnTo>
                    <a:pt x="305" y="189"/>
                  </a:lnTo>
                  <a:lnTo>
                    <a:pt x="306" y="188"/>
                  </a:lnTo>
                  <a:lnTo>
                    <a:pt x="308" y="186"/>
                  </a:lnTo>
                  <a:lnTo>
                    <a:pt x="310" y="185"/>
                  </a:lnTo>
                  <a:lnTo>
                    <a:pt x="310" y="180"/>
                  </a:lnTo>
                  <a:lnTo>
                    <a:pt x="310" y="179"/>
                  </a:lnTo>
                  <a:lnTo>
                    <a:pt x="311" y="178"/>
                  </a:lnTo>
                  <a:lnTo>
                    <a:pt x="311" y="176"/>
                  </a:lnTo>
                  <a:lnTo>
                    <a:pt x="312" y="174"/>
                  </a:lnTo>
                  <a:lnTo>
                    <a:pt x="312" y="173"/>
                  </a:lnTo>
                  <a:lnTo>
                    <a:pt x="312" y="173"/>
                  </a:lnTo>
                  <a:lnTo>
                    <a:pt x="313" y="171"/>
                  </a:lnTo>
                  <a:lnTo>
                    <a:pt x="314" y="169"/>
                  </a:lnTo>
                  <a:lnTo>
                    <a:pt x="315" y="166"/>
                  </a:lnTo>
                  <a:lnTo>
                    <a:pt x="317" y="163"/>
                  </a:lnTo>
                  <a:lnTo>
                    <a:pt x="317" y="162"/>
                  </a:lnTo>
                  <a:lnTo>
                    <a:pt x="317" y="162"/>
                  </a:lnTo>
                  <a:lnTo>
                    <a:pt x="317" y="161"/>
                  </a:lnTo>
                  <a:lnTo>
                    <a:pt x="317" y="160"/>
                  </a:lnTo>
                  <a:lnTo>
                    <a:pt x="318" y="159"/>
                  </a:lnTo>
                  <a:lnTo>
                    <a:pt x="318" y="158"/>
                  </a:lnTo>
                  <a:lnTo>
                    <a:pt x="319" y="158"/>
                  </a:lnTo>
                  <a:lnTo>
                    <a:pt x="319" y="155"/>
                  </a:lnTo>
                  <a:lnTo>
                    <a:pt x="320" y="153"/>
                  </a:lnTo>
                  <a:lnTo>
                    <a:pt x="320" y="148"/>
                  </a:lnTo>
                  <a:lnTo>
                    <a:pt x="320" y="147"/>
                  </a:lnTo>
                  <a:lnTo>
                    <a:pt x="320" y="146"/>
                  </a:lnTo>
                  <a:lnTo>
                    <a:pt x="319" y="144"/>
                  </a:lnTo>
                  <a:lnTo>
                    <a:pt x="318" y="143"/>
                  </a:lnTo>
                  <a:lnTo>
                    <a:pt x="317" y="143"/>
                  </a:lnTo>
                  <a:lnTo>
                    <a:pt x="315" y="143"/>
                  </a:lnTo>
                  <a:lnTo>
                    <a:pt x="315" y="144"/>
                  </a:lnTo>
                  <a:lnTo>
                    <a:pt x="314" y="144"/>
                  </a:lnTo>
                  <a:lnTo>
                    <a:pt x="314" y="143"/>
                  </a:lnTo>
                  <a:lnTo>
                    <a:pt x="313" y="143"/>
                  </a:lnTo>
                  <a:lnTo>
                    <a:pt x="313" y="142"/>
                  </a:lnTo>
                  <a:lnTo>
                    <a:pt x="313" y="141"/>
                  </a:lnTo>
                  <a:lnTo>
                    <a:pt x="313" y="140"/>
                  </a:lnTo>
                  <a:lnTo>
                    <a:pt x="314" y="141"/>
                  </a:lnTo>
                  <a:lnTo>
                    <a:pt x="315" y="141"/>
                  </a:lnTo>
                  <a:lnTo>
                    <a:pt x="317" y="141"/>
                  </a:lnTo>
                  <a:lnTo>
                    <a:pt x="317" y="140"/>
                  </a:lnTo>
                  <a:lnTo>
                    <a:pt x="319" y="137"/>
                  </a:lnTo>
                  <a:lnTo>
                    <a:pt x="319" y="136"/>
                  </a:lnTo>
                  <a:lnTo>
                    <a:pt x="319" y="135"/>
                  </a:lnTo>
                  <a:lnTo>
                    <a:pt x="319" y="134"/>
                  </a:lnTo>
                  <a:lnTo>
                    <a:pt x="319" y="133"/>
                  </a:lnTo>
                  <a:lnTo>
                    <a:pt x="319" y="131"/>
                  </a:lnTo>
                  <a:lnTo>
                    <a:pt x="318" y="131"/>
                  </a:lnTo>
                  <a:lnTo>
                    <a:pt x="318" y="130"/>
                  </a:lnTo>
                  <a:lnTo>
                    <a:pt x="318" y="129"/>
                  </a:lnTo>
                  <a:lnTo>
                    <a:pt x="318" y="128"/>
                  </a:lnTo>
                  <a:lnTo>
                    <a:pt x="318" y="127"/>
                  </a:lnTo>
                  <a:lnTo>
                    <a:pt x="317" y="127"/>
                  </a:lnTo>
                  <a:lnTo>
                    <a:pt x="317" y="126"/>
                  </a:lnTo>
                  <a:lnTo>
                    <a:pt x="318" y="126"/>
                  </a:lnTo>
                  <a:lnTo>
                    <a:pt x="318" y="124"/>
                  </a:lnTo>
                  <a:lnTo>
                    <a:pt x="319" y="123"/>
                  </a:lnTo>
                  <a:lnTo>
                    <a:pt x="319" y="122"/>
                  </a:lnTo>
                  <a:lnTo>
                    <a:pt x="320" y="122"/>
                  </a:lnTo>
                  <a:lnTo>
                    <a:pt x="321" y="122"/>
                  </a:lnTo>
                  <a:lnTo>
                    <a:pt x="323" y="122"/>
                  </a:lnTo>
                  <a:lnTo>
                    <a:pt x="324" y="122"/>
                  </a:lnTo>
                  <a:lnTo>
                    <a:pt x="324" y="121"/>
                  </a:lnTo>
                  <a:lnTo>
                    <a:pt x="325" y="120"/>
                  </a:lnTo>
                  <a:lnTo>
                    <a:pt x="325" y="117"/>
                  </a:lnTo>
                  <a:lnTo>
                    <a:pt x="325" y="116"/>
                  </a:lnTo>
                  <a:lnTo>
                    <a:pt x="325" y="115"/>
                  </a:lnTo>
                  <a:lnTo>
                    <a:pt x="325" y="116"/>
                  </a:lnTo>
                  <a:lnTo>
                    <a:pt x="326" y="116"/>
                  </a:lnTo>
                  <a:lnTo>
                    <a:pt x="326" y="115"/>
                  </a:lnTo>
                  <a:lnTo>
                    <a:pt x="327" y="115"/>
                  </a:lnTo>
                  <a:lnTo>
                    <a:pt x="326" y="115"/>
                  </a:lnTo>
                  <a:lnTo>
                    <a:pt x="325" y="115"/>
                  </a:lnTo>
                  <a:lnTo>
                    <a:pt x="325" y="114"/>
                  </a:lnTo>
                  <a:lnTo>
                    <a:pt x="325" y="113"/>
                  </a:lnTo>
                  <a:lnTo>
                    <a:pt x="324" y="113"/>
                  </a:lnTo>
                  <a:lnTo>
                    <a:pt x="325" y="113"/>
                  </a:lnTo>
                  <a:lnTo>
                    <a:pt x="325" y="111"/>
                  </a:lnTo>
                  <a:lnTo>
                    <a:pt x="325" y="110"/>
                  </a:lnTo>
                  <a:lnTo>
                    <a:pt x="325" y="109"/>
                  </a:lnTo>
                  <a:lnTo>
                    <a:pt x="326" y="109"/>
                  </a:lnTo>
                  <a:lnTo>
                    <a:pt x="326" y="110"/>
                  </a:lnTo>
                  <a:lnTo>
                    <a:pt x="327" y="110"/>
                  </a:lnTo>
                  <a:lnTo>
                    <a:pt x="327" y="111"/>
                  </a:lnTo>
                  <a:lnTo>
                    <a:pt x="328" y="111"/>
                  </a:lnTo>
                  <a:lnTo>
                    <a:pt x="328" y="110"/>
                  </a:lnTo>
                  <a:lnTo>
                    <a:pt x="330" y="110"/>
                  </a:lnTo>
                  <a:lnTo>
                    <a:pt x="331" y="110"/>
                  </a:lnTo>
                  <a:lnTo>
                    <a:pt x="331" y="111"/>
                  </a:lnTo>
                  <a:lnTo>
                    <a:pt x="331" y="113"/>
                  </a:lnTo>
                  <a:lnTo>
                    <a:pt x="331" y="114"/>
                  </a:lnTo>
                  <a:lnTo>
                    <a:pt x="331" y="115"/>
                  </a:lnTo>
                  <a:lnTo>
                    <a:pt x="332" y="116"/>
                  </a:lnTo>
                  <a:lnTo>
                    <a:pt x="332" y="118"/>
                  </a:lnTo>
                  <a:lnTo>
                    <a:pt x="332" y="120"/>
                  </a:lnTo>
                  <a:lnTo>
                    <a:pt x="333" y="120"/>
                  </a:lnTo>
                  <a:lnTo>
                    <a:pt x="334" y="120"/>
                  </a:lnTo>
                  <a:lnTo>
                    <a:pt x="336" y="120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7" y="116"/>
                  </a:lnTo>
                  <a:lnTo>
                    <a:pt x="338" y="116"/>
                  </a:lnTo>
                  <a:lnTo>
                    <a:pt x="338" y="117"/>
                  </a:lnTo>
                  <a:lnTo>
                    <a:pt x="339" y="118"/>
                  </a:lnTo>
                  <a:lnTo>
                    <a:pt x="340" y="118"/>
                  </a:lnTo>
                  <a:lnTo>
                    <a:pt x="340" y="120"/>
                  </a:lnTo>
                  <a:lnTo>
                    <a:pt x="340" y="118"/>
                  </a:lnTo>
                  <a:lnTo>
                    <a:pt x="341" y="116"/>
                  </a:lnTo>
                  <a:lnTo>
                    <a:pt x="341" y="114"/>
                  </a:lnTo>
                  <a:lnTo>
                    <a:pt x="341" y="113"/>
                  </a:lnTo>
                  <a:lnTo>
                    <a:pt x="343" y="113"/>
                  </a:lnTo>
                  <a:lnTo>
                    <a:pt x="343" y="111"/>
                  </a:lnTo>
                  <a:lnTo>
                    <a:pt x="343" y="110"/>
                  </a:lnTo>
                  <a:lnTo>
                    <a:pt x="341" y="110"/>
                  </a:lnTo>
                  <a:lnTo>
                    <a:pt x="341" y="109"/>
                  </a:lnTo>
                  <a:lnTo>
                    <a:pt x="340" y="109"/>
                  </a:lnTo>
                  <a:lnTo>
                    <a:pt x="340" y="110"/>
                  </a:lnTo>
                  <a:lnTo>
                    <a:pt x="340" y="109"/>
                  </a:lnTo>
                  <a:lnTo>
                    <a:pt x="340" y="110"/>
                  </a:lnTo>
                  <a:lnTo>
                    <a:pt x="340" y="110"/>
                  </a:lnTo>
                  <a:lnTo>
                    <a:pt x="339" y="111"/>
                  </a:lnTo>
                  <a:lnTo>
                    <a:pt x="338" y="111"/>
                  </a:lnTo>
                  <a:lnTo>
                    <a:pt x="337" y="111"/>
                  </a:lnTo>
                  <a:lnTo>
                    <a:pt x="336" y="111"/>
                  </a:lnTo>
                  <a:lnTo>
                    <a:pt x="334" y="113"/>
                  </a:lnTo>
                  <a:lnTo>
                    <a:pt x="333" y="113"/>
                  </a:lnTo>
                  <a:lnTo>
                    <a:pt x="333" y="111"/>
                  </a:lnTo>
                  <a:lnTo>
                    <a:pt x="334" y="110"/>
                  </a:lnTo>
                  <a:lnTo>
                    <a:pt x="334" y="109"/>
                  </a:lnTo>
                  <a:lnTo>
                    <a:pt x="334" y="108"/>
                  </a:lnTo>
                  <a:lnTo>
                    <a:pt x="334" y="107"/>
                  </a:lnTo>
                  <a:lnTo>
                    <a:pt x="334" y="105"/>
                  </a:lnTo>
                  <a:lnTo>
                    <a:pt x="336" y="105"/>
                  </a:lnTo>
                  <a:lnTo>
                    <a:pt x="336" y="105"/>
                  </a:lnTo>
                  <a:lnTo>
                    <a:pt x="337" y="104"/>
                  </a:lnTo>
                  <a:lnTo>
                    <a:pt x="337" y="103"/>
                  </a:lnTo>
                  <a:lnTo>
                    <a:pt x="338" y="103"/>
                  </a:lnTo>
                  <a:lnTo>
                    <a:pt x="338" y="104"/>
                  </a:lnTo>
                  <a:lnTo>
                    <a:pt x="339" y="104"/>
                  </a:lnTo>
                  <a:lnTo>
                    <a:pt x="340" y="105"/>
                  </a:lnTo>
                  <a:lnTo>
                    <a:pt x="340" y="105"/>
                  </a:lnTo>
                  <a:lnTo>
                    <a:pt x="340" y="105"/>
                  </a:lnTo>
                  <a:lnTo>
                    <a:pt x="341" y="105"/>
                  </a:lnTo>
                  <a:lnTo>
                    <a:pt x="341" y="107"/>
                  </a:lnTo>
                  <a:lnTo>
                    <a:pt x="343" y="107"/>
                  </a:lnTo>
                  <a:close/>
                  <a:moveTo>
                    <a:pt x="311" y="89"/>
                  </a:moveTo>
                  <a:lnTo>
                    <a:pt x="310" y="90"/>
                  </a:lnTo>
                  <a:lnTo>
                    <a:pt x="308" y="89"/>
                  </a:lnTo>
                  <a:lnTo>
                    <a:pt x="310" y="89"/>
                  </a:lnTo>
                  <a:lnTo>
                    <a:pt x="308" y="89"/>
                  </a:lnTo>
                  <a:lnTo>
                    <a:pt x="308" y="88"/>
                  </a:lnTo>
                  <a:lnTo>
                    <a:pt x="308" y="87"/>
                  </a:lnTo>
                  <a:lnTo>
                    <a:pt x="310" y="85"/>
                  </a:lnTo>
                  <a:lnTo>
                    <a:pt x="311" y="85"/>
                  </a:lnTo>
                  <a:lnTo>
                    <a:pt x="312" y="85"/>
                  </a:lnTo>
                  <a:lnTo>
                    <a:pt x="311" y="87"/>
                  </a:lnTo>
                  <a:lnTo>
                    <a:pt x="311" y="88"/>
                  </a:lnTo>
                  <a:lnTo>
                    <a:pt x="311" y="89"/>
                  </a:lnTo>
                  <a:close/>
                  <a:moveTo>
                    <a:pt x="434" y="51"/>
                  </a:moveTo>
                  <a:lnTo>
                    <a:pt x="435" y="51"/>
                  </a:lnTo>
                  <a:lnTo>
                    <a:pt x="435" y="52"/>
                  </a:lnTo>
                  <a:lnTo>
                    <a:pt x="435" y="53"/>
                  </a:lnTo>
                  <a:lnTo>
                    <a:pt x="434" y="53"/>
                  </a:lnTo>
                  <a:lnTo>
                    <a:pt x="432" y="53"/>
                  </a:lnTo>
                  <a:lnTo>
                    <a:pt x="432" y="52"/>
                  </a:lnTo>
                  <a:lnTo>
                    <a:pt x="434" y="51"/>
                  </a:lnTo>
                  <a:close/>
                  <a:moveTo>
                    <a:pt x="418" y="52"/>
                  </a:moveTo>
                  <a:lnTo>
                    <a:pt x="418" y="51"/>
                  </a:lnTo>
                  <a:lnTo>
                    <a:pt x="419" y="51"/>
                  </a:lnTo>
                  <a:lnTo>
                    <a:pt x="416" y="50"/>
                  </a:lnTo>
                  <a:lnTo>
                    <a:pt x="418" y="50"/>
                  </a:lnTo>
                  <a:lnTo>
                    <a:pt x="419" y="51"/>
                  </a:lnTo>
                  <a:lnTo>
                    <a:pt x="418" y="51"/>
                  </a:lnTo>
                  <a:lnTo>
                    <a:pt x="418" y="52"/>
                  </a:lnTo>
                  <a:close/>
                  <a:moveTo>
                    <a:pt x="448" y="44"/>
                  </a:moveTo>
                  <a:lnTo>
                    <a:pt x="448" y="45"/>
                  </a:lnTo>
                  <a:lnTo>
                    <a:pt x="449" y="45"/>
                  </a:lnTo>
                  <a:lnTo>
                    <a:pt x="449" y="44"/>
                  </a:lnTo>
                  <a:lnTo>
                    <a:pt x="449" y="45"/>
                  </a:lnTo>
                  <a:lnTo>
                    <a:pt x="448" y="46"/>
                  </a:lnTo>
                  <a:lnTo>
                    <a:pt x="447" y="46"/>
                  </a:lnTo>
                  <a:lnTo>
                    <a:pt x="445" y="47"/>
                  </a:lnTo>
                  <a:lnTo>
                    <a:pt x="444" y="47"/>
                  </a:lnTo>
                  <a:lnTo>
                    <a:pt x="444" y="49"/>
                  </a:lnTo>
                  <a:lnTo>
                    <a:pt x="443" y="49"/>
                  </a:lnTo>
                  <a:lnTo>
                    <a:pt x="443" y="47"/>
                  </a:lnTo>
                  <a:lnTo>
                    <a:pt x="442" y="47"/>
                  </a:lnTo>
                  <a:lnTo>
                    <a:pt x="443" y="46"/>
                  </a:lnTo>
                  <a:lnTo>
                    <a:pt x="442" y="46"/>
                  </a:lnTo>
                  <a:lnTo>
                    <a:pt x="442" y="45"/>
                  </a:lnTo>
                  <a:lnTo>
                    <a:pt x="443" y="45"/>
                  </a:lnTo>
                  <a:lnTo>
                    <a:pt x="444" y="45"/>
                  </a:lnTo>
                  <a:lnTo>
                    <a:pt x="445" y="44"/>
                  </a:lnTo>
                  <a:lnTo>
                    <a:pt x="447" y="44"/>
                  </a:lnTo>
                  <a:lnTo>
                    <a:pt x="448" y="44"/>
                  </a:lnTo>
                  <a:close/>
                  <a:moveTo>
                    <a:pt x="393" y="37"/>
                  </a:moveTo>
                  <a:lnTo>
                    <a:pt x="392" y="37"/>
                  </a:lnTo>
                  <a:lnTo>
                    <a:pt x="391" y="36"/>
                  </a:lnTo>
                  <a:lnTo>
                    <a:pt x="392" y="36"/>
                  </a:lnTo>
                  <a:lnTo>
                    <a:pt x="393" y="36"/>
                  </a:lnTo>
                  <a:lnTo>
                    <a:pt x="393" y="37"/>
                  </a:lnTo>
                  <a:close/>
                  <a:moveTo>
                    <a:pt x="437" y="29"/>
                  </a:moveTo>
                  <a:lnTo>
                    <a:pt x="440" y="29"/>
                  </a:lnTo>
                  <a:lnTo>
                    <a:pt x="442" y="29"/>
                  </a:lnTo>
                  <a:lnTo>
                    <a:pt x="442" y="30"/>
                  </a:lnTo>
                  <a:lnTo>
                    <a:pt x="441" y="30"/>
                  </a:lnTo>
                  <a:lnTo>
                    <a:pt x="441" y="31"/>
                  </a:lnTo>
                  <a:lnTo>
                    <a:pt x="440" y="30"/>
                  </a:lnTo>
                  <a:lnTo>
                    <a:pt x="438" y="31"/>
                  </a:lnTo>
                  <a:lnTo>
                    <a:pt x="437" y="32"/>
                  </a:lnTo>
                  <a:lnTo>
                    <a:pt x="436" y="33"/>
                  </a:lnTo>
                  <a:lnTo>
                    <a:pt x="435" y="33"/>
                  </a:lnTo>
                  <a:lnTo>
                    <a:pt x="434" y="33"/>
                  </a:lnTo>
                  <a:lnTo>
                    <a:pt x="432" y="33"/>
                  </a:lnTo>
                  <a:lnTo>
                    <a:pt x="432" y="34"/>
                  </a:lnTo>
                  <a:lnTo>
                    <a:pt x="431" y="36"/>
                  </a:lnTo>
                  <a:lnTo>
                    <a:pt x="429" y="37"/>
                  </a:lnTo>
                  <a:lnTo>
                    <a:pt x="429" y="38"/>
                  </a:lnTo>
                  <a:lnTo>
                    <a:pt x="429" y="39"/>
                  </a:lnTo>
                  <a:lnTo>
                    <a:pt x="428" y="40"/>
                  </a:lnTo>
                  <a:lnTo>
                    <a:pt x="428" y="39"/>
                  </a:lnTo>
                  <a:lnTo>
                    <a:pt x="428" y="40"/>
                  </a:lnTo>
                  <a:lnTo>
                    <a:pt x="427" y="40"/>
                  </a:lnTo>
                  <a:lnTo>
                    <a:pt x="427" y="42"/>
                  </a:lnTo>
                  <a:lnTo>
                    <a:pt x="427" y="43"/>
                  </a:lnTo>
                  <a:lnTo>
                    <a:pt x="425" y="43"/>
                  </a:lnTo>
                  <a:lnTo>
                    <a:pt x="425" y="43"/>
                  </a:lnTo>
                  <a:lnTo>
                    <a:pt x="424" y="44"/>
                  </a:lnTo>
                  <a:lnTo>
                    <a:pt x="424" y="45"/>
                  </a:lnTo>
                  <a:lnTo>
                    <a:pt x="423" y="47"/>
                  </a:lnTo>
                  <a:lnTo>
                    <a:pt x="423" y="49"/>
                  </a:lnTo>
                  <a:lnTo>
                    <a:pt x="423" y="49"/>
                  </a:lnTo>
                  <a:lnTo>
                    <a:pt x="423" y="47"/>
                  </a:lnTo>
                  <a:lnTo>
                    <a:pt x="422" y="47"/>
                  </a:lnTo>
                  <a:lnTo>
                    <a:pt x="421" y="47"/>
                  </a:lnTo>
                  <a:lnTo>
                    <a:pt x="421" y="46"/>
                  </a:lnTo>
                  <a:lnTo>
                    <a:pt x="421" y="45"/>
                  </a:lnTo>
                  <a:lnTo>
                    <a:pt x="421" y="44"/>
                  </a:lnTo>
                  <a:lnTo>
                    <a:pt x="422" y="44"/>
                  </a:lnTo>
                  <a:lnTo>
                    <a:pt x="422" y="43"/>
                  </a:lnTo>
                  <a:lnTo>
                    <a:pt x="423" y="43"/>
                  </a:lnTo>
                  <a:lnTo>
                    <a:pt x="423" y="42"/>
                  </a:lnTo>
                  <a:lnTo>
                    <a:pt x="425" y="40"/>
                  </a:lnTo>
                  <a:lnTo>
                    <a:pt x="425" y="39"/>
                  </a:lnTo>
                  <a:lnTo>
                    <a:pt x="425" y="39"/>
                  </a:lnTo>
                  <a:lnTo>
                    <a:pt x="425" y="38"/>
                  </a:lnTo>
                  <a:lnTo>
                    <a:pt x="427" y="37"/>
                  </a:lnTo>
                  <a:lnTo>
                    <a:pt x="427" y="36"/>
                  </a:lnTo>
                  <a:lnTo>
                    <a:pt x="428" y="36"/>
                  </a:lnTo>
                  <a:lnTo>
                    <a:pt x="428" y="34"/>
                  </a:lnTo>
                  <a:lnTo>
                    <a:pt x="429" y="33"/>
                  </a:lnTo>
                  <a:lnTo>
                    <a:pt x="430" y="33"/>
                  </a:lnTo>
                  <a:lnTo>
                    <a:pt x="430" y="32"/>
                  </a:lnTo>
                  <a:lnTo>
                    <a:pt x="431" y="31"/>
                  </a:lnTo>
                  <a:lnTo>
                    <a:pt x="431" y="30"/>
                  </a:lnTo>
                  <a:lnTo>
                    <a:pt x="432" y="27"/>
                  </a:lnTo>
                  <a:lnTo>
                    <a:pt x="432" y="26"/>
                  </a:lnTo>
                  <a:lnTo>
                    <a:pt x="434" y="26"/>
                  </a:lnTo>
                  <a:lnTo>
                    <a:pt x="435" y="26"/>
                  </a:lnTo>
                  <a:lnTo>
                    <a:pt x="436" y="27"/>
                  </a:lnTo>
                  <a:lnTo>
                    <a:pt x="437" y="29"/>
                  </a:lnTo>
                  <a:close/>
                  <a:moveTo>
                    <a:pt x="343" y="12"/>
                  </a:moveTo>
                  <a:lnTo>
                    <a:pt x="341" y="12"/>
                  </a:lnTo>
                  <a:lnTo>
                    <a:pt x="340" y="11"/>
                  </a:lnTo>
                  <a:lnTo>
                    <a:pt x="340" y="10"/>
                  </a:lnTo>
                  <a:lnTo>
                    <a:pt x="340" y="10"/>
                  </a:lnTo>
                  <a:lnTo>
                    <a:pt x="340" y="10"/>
                  </a:lnTo>
                  <a:lnTo>
                    <a:pt x="340" y="8"/>
                  </a:lnTo>
                  <a:lnTo>
                    <a:pt x="340" y="8"/>
                  </a:lnTo>
                  <a:lnTo>
                    <a:pt x="340" y="7"/>
                  </a:lnTo>
                  <a:lnTo>
                    <a:pt x="341" y="7"/>
                  </a:lnTo>
                  <a:lnTo>
                    <a:pt x="343" y="8"/>
                  </a:lnTo>
                  <a:lnTo>
                    <a:pt x="344" y="10"/>
                  </a:lnTo>
                  <a:lnTo>
                    <a:pt x="344" y="11"/>
                  </a:lnTo>
                  <a:lnTo>
                    <a:pt x="343" y="11"/>
                  </a:lnTo>
                  <a:lnTo>
                    <a:pt x="343" y="12"/>
                  </a:lnTo>
                  <a:close/>
                  <a:moveTo>
                    <a:pt x="338" y="3"/>
                  </a:moveTo>
                  <a:lnTo>
                    <a:pt x="339" y="3"/>
                  </a:lnTo>
                  <a:lnTo>
                    <a:pt x="339" y="1"/>
                  </a:lnTo>
                  <a:lnTo>
                    <a:pt x="339" y="3"/>
                  </a:lnTo>
                  <a:lnTo>
                    <a:pt x="340" y="3"/>
                  </a:lnTo>
                  <a:lnTo>
                    <a:pt x="339" y="5"/>
                  </a:lnTo>
                  <a:lnTo>
                    <a:pt x="339" y="6"/>
                  </a:lnTo>
                  <a:lnTo>
                    <a:pt x="339" y="7"/>
                  </a:lnTo>
                  <a:lnTo>
                    <a:pt x="339" y="6"/>
                  </a:lnTo>
                  <a:lnTo>
                    <a:pt x="338" y="5"/>
                  </a:lnTo>
                  <a:lnTo>
                    <a:pt x="338" y="4"/>
                  </a:lnTo>
                  <a:lnTo>
                    <a:pt x="338" y="3"/>
                  </a:lnTo>
                  <a:lnTo>
                    <a:pt x="338" y="1"/>
                  </a:lnTo>
                  <a:lnTo>
                    <a:pt x="338" y="3"/>
                  </a:lnTo>
                  <a:close/>
                  <a:moveTo>
                    <a:pt x="357" y="1"/>
                  </a:moveTo>
                  <a:lnTo>
                    <a:pt x="358" y="4"/>
                  </a:lnTo>
                  <a:lnTo>
                    <a:pt x="360" y="5"/>
                  </a:lnTo>
                  <a:lnTo>
                    <a:pt x="360" y="6"/>
                  </a:lnTo>
                  <a:lnTo>
                    <a:pt x="367" y="13"/>
                  </a:lnTo>
                  <a:lnTo>
                    <a:pt x="369" y="17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9" y="19"/>
                  </a:lnTo>
                  <a:lnTo>
                    <a:pt x="373" y="23"/>
                  </a:lnTo>
                  <a:lnTo>
                    <a:pt x="375" y="24"/>
                  </a:lnTo>
                  <a:lnTo>
                    <a:pt x="376" y="25"/>
                  </a:lnTo>
                  <a:lnTo>
                    <a:pt x="377" y="27"/>
                  </a:lnTo>
                  <a:lnTo>
                    <a:pt x="379" y="29"/>
                  </a:lnTo>
                  <a:lnTo>
                    <a:pt x="380" y="30"/>
                  </a:lnTo>
                  <a:lnTo>
                    <a:pt x="382" y="30"/>
                  </a:lnTo>
                  <a:lnTo>
                    <a:pt x="382" y="31"/>
                  </a:lnTo>
                  <a:lnTo>
                    <a:pt x="383" y="32"/>
                  </a:lnTo>
                  <a:lnTo>
                    <a:pt x="385" y="33"/>
                  </a:lnTo>
                  <a:lnTo>
                    <a:pt x="390" y="36"/>
                  </a:lnTo>
                  <a:lnTo>
                    <a:pt x="389" y="36"/>
                  </a:lnTo>
                  <a:lnTo>
                    <a:pt x="388" y="36"/>
                  </a:lnTo>
                  <a:lnTo>
                    <a:pt x="389" y="36"/>
                  </a:lnTo>
                  <a:lnTo>
                    <a:pt x="389" y="37"/>
                  </a:lnTo>
                  <a:lnTo>
                    <a:pt x="390" y="37"/>
                  </a:lnTo>
                  <a:lnTo>
                    <a:pt x="390" y="38"/>
                  </a:lnTo>
                  <a:lnTo>
                    <a:pt x="392" y="38"/>
                  </a:lnTo>
                  <a:lnTo>
                    <a:pt x="393" y="38"/>
                  </a:lnTo>
                  <a:lnTo>
                    <a:pt x="393" y="37"/>
                  </a:lnTo>
                  <a:lnTo>
                    <a:pt x="395" y="37"/>
                  </a:lnTo>
                  <a:lnTo>
                    <a:pt x="397" y="37"/>
                  </a:lnTo>
                  <a:lnTo>
                    <a:pt x="397" y="38"/>
                  </a:lnTo>
                  <a:lnTo>
                    <a:pt x="396" y="39"/>
                  </a:lnTo>
                  <a:lnTo>
                    <a:pt x="397" y="39"/>
                  </a:lnTo>
                  <a:lnTo>
                    <a:pt x="397" y="40"/>
                  </a:lnTo>
                  <a:lnTo>
                    <a:pt x="397" y="39"/>
                  </a:lnTo>
                  <a:lnTo>
                    <a:pt x="397" y="39"/>
                  </a:lnTo>
                  <a:lnTo>
                    <a:pt x="397" y="38"/>
                  </a:lnTo>
                  <a:lnTo>
                    <a:pt x="397" y="37"/>
                  </a:lnTo>
                  <a:lnTo>
                    <a:pt x="398" y="37"/>
                  </a:lnTo>
                  <a:lnTo>
                    <a:pt x="398" y="38"/>
                  </a:lnTo>
                  <a:lnTo>
                    <a:pt x="398" y="39"/>
                  </a:lnTo>
                  <a:lnTo>
                    <a:pt x="399" y="39"/>
                  </a:lnTo>
                  <a:lnTo>
                    <a:pt x="399" y="40"/>
                  </a:lnTo>
                  <a:lnTo>
                    <a:pt x="401" y="42"/>
                  </a:lnTo>
                  <a:lnTo>
                    <a:pt x="402" y="42"/>
                  </a:lnTo>
                  <a:lnTo>
                    <a:pt x="404" y="43"/>
                  </a:lnTo>
                  <a:lnTo>
                    <a:pt x="408" y="43"/>
                  </a:lnTo>
                  <a:lnTo>
                    <a:pt x="409" y="43"/>
                  </a:lnTo>
                  <a:lnTo>
                    <a:pt x="409" y="42"/>
                  </a:lnTo>
                  <a:lnTo>
                    <a:pt x="411" y="39"/>
                  </a:lnTo>
                  <a:lnTo>
                    <a:pt x="414" y="37"/>
                  </a:lnTo>
                  <a:lnTo>
                    <a:pt x="415" y="36"/>
                  </a:lnTo>
                  <a:lnTo>
                    <a:pt x="416" y="36"/>
                  </a:lnTo>
                  <a:lnTo>
                    <a:pt x="416" y="34"/>
                  </a:lnTo>
                  <a:lnTo>
                    <a:pt x="417" y="33"/>
                  </a:lnTo>
                  <a:lnTo>
                    <a:pt x="418" y="32"/>
                  </a:lnTo>
                  <a:lnTo>
                    <a:pt x="418" y="31"/>
                  </a:lnTo>
                  <a:lnTo>
                    <a:pt x="419" y="31"/>
                  </a:lnTo>
                  <a:lnTo>
                    <a:pt x="419" y="32"/>
                  </a:lnTo>
                  <a:lnTo>
                    <a:pt x="419" y="33"/>
                  </a:lnTo>
                  <a:lnTo>
                    <a:pt x="419" y="34"/>
                  </a:lnTo>
                  <a:lnTo>
                    <a:pt x="418" y="36"/>
                  </a:lnTo>
                  <a:lnTo>
                    <a:pt x="418" y="37"/>
                  </a:lnTo>
                  <a:lnTo>
                    <a:pt x="417" y="38"/>
                  </a:lnTo>
                  <a:lnTo>
                    <a:pt x="416" y="40"/>
                  </a:lnTo>
                  <a:lnTo>
                    <a:pt x="415" y="42"/>
                  </a:lnTo>
                  <a:lnTo>
                    <a:pt x="415" y="43"/>
                  </a:lnTo>
                  <a:lnTo>
                    <a:pt x="415" y="44"/>
                  </a:lnTo>
                  <a:lnTo>
                    <a:pt x="415" y="45"/>
                  </a:lnTo>
                  <a:lnTo>
                    <a:pt x="415" y="46"/>
                  </a:lnTo>
                  <a:lnTo>
                    <a:pt x="414" y="46"/>
                  </a:lnTo>
                  <a:lnTo>
                    <a:pt x="414" y="47"/>
                  </a:lnTo>
                  <a:lnTo>
                    <a:pt x="415" y="49"/>
                  </a:lnTo>
                  <a:lnTo>
                    <a:pt x="416" y="50"/>
                  </a:lnTo>
                  <a:lnTo>
                    <a:pt x="417" y="50"/>
                  </a:lnTo>
                  <a:lnTo>
                    <a:pt x="417" y="51"/>
                  </a:lnTo>
                  <a:lnTo>
                    <a:pt x="417" y="52"/>
                  </a:lnTo>
                  <a:lnTo>
                    <a:pt x="417" y="53"/>
                  </a:lnTo>
                  <a:lnTo>
                    <a:pt x="418" y="55"/>
                  </a:lnTo>
                  <a:lnTo>
                    <a:pt x="418" y="56"/>
                  </a:lnTo>
                  <a:lnTo>
                    <a:pt x="419" y="57"/>
                  </a:lnTo>
                  <a:lnTo>
                    <a:pt x="421" y="58"/>
                  </a:lnTo>
                  <a:lnTo>
                    <a:pt x="419" y="58"/>
                  </a:lnTo>
                  <a:lnTo>
                    <a:pt x="418" y="57"/>
                  </a:lnTo>
                  <a:lnTo>
                    <a:pt x="417" y="57"/>
                  </a:lnTo>
                  <a:lnTo>
                    <a:pt x="418" y="58"/>
                  </a:lnTo>
                  <a:lnTo>
                    <a:pt x="419" y="59"/>
                  </a:lnTo>
                  <a:lnTo>
                    <a:pt x="422" y="59"/>
                  </a:lnTo>
                  <a:lnTo>
                    <a:pt x="423" y="59"/>
                  </a:lnTo>
                  <a:lnTo>
                    <a:pt x="422" y="59"/>
                  </a:lnTo>
                  <a:lnTo>
                    <a:pt x="422" y="58"/>
                  </a:lnTo>
                  <a:lnTo>
                    <a:pt x="423" y="58"/>
                  </a:lnTo>
                  <a:lnTo>
                    <a:pt x="424" y="57"/>
                  </a:lnTo>
                  <a:lnTo>
                    <a:pt x="425" y="57"/>
                  </a:lnTo>
                  <a:lnTo>
                    <a:pt x="425" y="56"/>
                  </a:lnTo>
                  <a:lnTo>
                    <a:pt x="425" y="56"/>
                  </a:lnTo>
                  <a:lnTo>
                    <a:pt x="427" y="56"/>
                  </a:lnTo>
                  <a:lnTo>
                    <a:pt x="428" y="56"/>
                  </a:lnTo>
                  <a:lnTo>
                    <a:pt x="427" y="56"/>
                  </a:lnTo>
                  <a:lnTo>
                    <a:pt x="427" y="57"/>
                  </a:lnTo>
                  <a:lnTo>
                    <a:pt x="425" y="57"/>
                  </a:lnTo>
                  <a:lnTo>
                    <a:pt x="425" y="58"/>
                  </a:lnTo>
                  <a:lnTo>
                    <a:pt x="424" y="58"/>
                  </a:lnTo>
                  <a:lnTo>
                    <a:pt x="424" y="59"/>
                  </a:lnTo>
                  <a:lnTo>
                    <a:pt x="423" y="59"/>
                  </a:lnTo>
                  <a:lnTo>
                    <a:pt x="423" y="61"/>
                  </a:lnTo>
                  <a:lnTo>
                    <a:pt x="423" y="62"/>
                  </a:lnTo>
                  <a:lnTo>
                    <a:pt x="422" y="62"/>
                  </a:lnTo>
                  <a:lnTo>
                    <a:pt x="421" y="61"/>
                  </a:lnTo>
                  <a:lnTo>
                    <a:pt x="421" y="62"/>
                  </a:lnTo>
                  <a:lnTo>
                    <a:pt x="418" y="62"/>
                  </a:lnTo>
                  <a:lnTo>
                    <a:pt x="417" y="62"/>
                  </a:lnTo>
                  <a:lnTo>
                    <a:pt x="416" y="63"/>
                  </a:lnTo>
                  <a:lnTo>
                    <a:pt x="415" y="63"/>
                  </a:lnTo>
                  <a:lnTo>
                    <a:pt x="415" y="64"/>
                  </a:lnTo>
                  <a:lnTo>
                    <a:pt x="416" y="64"/>
                  </a:lnTo>
                  <a:lnTo>
                    <a:pt x="415" y="64"/>
                  </a:lnTo>
                  <a:lnTo>
                    <a:pt x="415" y="65"/>
                  </a:lnTo>
                  <a:lnTo>
                    <a:pt x="414" y="65"/>
                  </a:lnTo>
                  <a:lnTo>
                    <a:pt x="412" y="65"/>
                  </a:lnTo>
                  <a:lnTo>
                    <a:pt x="414" y="65"/>
                  </a:lnTo>
                  <a:lnTo>
                    <a:pt x="412" y="66"/>
                  </a:lnTo>
                  <a:lnTo>
                    <a:pt x="411" y="66"/>
                  </a:lnTo>
                  <a:lnTo>
                    <a:pt x="410" y="66"/>
                  </a:lnTo>
                  <a:lnTo>
                    <a:pt x="409" y="65"/>
                  </a:lnTo>
                  <a:lnTo>
                    <a:pt x="408" y="65"/>
                  </a:lnTo>
                  <a:lnTo>
                    <a:pt x="408" y="66"/>
                  </a:lnTo>
                  <a:lnTo>
                    <a:pt x="408" y="68"/>
                  </a:lnTo>
                  <a:lnTo>
                    <a:pt x="404" y="68"/>
                  </a:lnTo>
                  <a:lnTo>
                    <a:pt x="403" y="68"/>
                  </a:lnTo>
                  <a:lnTo>
                    <a:pt x="402" y="68"/>
                  </a:lnTo>
                  <a:lnTo>
                    <a:pt x="401" y="68"/>
                  </a:lnTo>
                  <a:lnTo>
                    <a:pt x="401" y="66"/>
                  </a:lnTo>
                  <a:lnTo>
                    <a:pt x="399" y="66"/>
                  </a:lnTo>
                  <a:lnTo>
                    <a:pt x="397" y="66"/>
                  </a:lnTo>
                  <a:lnTo>
                    <a:pt x="395" y="68"/>
                  </a:lnTo>
                  <a:lnTo>
                    <a:pt x="392" y="70"/>
                  </a:lnTo>
                  <a:lnTo>
                    <a:pt x="390" y="72"/>
                  </a:lnTo>
                  <a:lnTo>
                    <a:pt x="388" y="75"/>
                  </a:lnTo>
                  <a:lnTo>
                    <a:pt x="386" y="77"/>
                  </a:lnTo>
                  <a:lnTo>
                    <a:pt x="384" y="79"/>
                  </a:lnTo>
                  <a:lnTo>
                    <a:pt x="382" y="83"/>
                  </a:lnTo>
                  <a:lnTo>
                    <a:pt x="382" y="84"/>
                  </a:lnTo>
                  <a:lnTo>
                    <a:pt x="382" y="85"/>
                  </a:lnTo>
                  <a:lnTo>
                    <a:pt x="382" y="87"/>
                  </a:lnTo>
                  <a:lnTo>
                    <a:pt x="382" y="88"/>
                  </a:lnTo>
                  <a:lnTo>
                    <a:pt x="382" y="89"/>
                  </a:lnTo>
                  <a:lnTo>
                    <a:pt x="380" y="90"/>
                  </a:lnTo>
                  <a:lnTo>
                    <a:pt x="380" y="91"/>
                  </a:lnTo>
                  <a:lnTo>
                    <a:pt x="379" y="92"/>
                  </a:lnTo>
                  <a:lnTo>
                    <a:pt x="379" y="94"/>
                  </a:lnTo>
                  <a:lnTo>
                    <a:pt x="379" y="92"/>
                  </a:lnTo>
                  <a:lnTo>
                    <a:pt x="378" y="92"/>
                  </a:lnTo>
                  <a:lnTo>
                    <a:pt x="378" y="91"/>
                  </a:lnTo>
                  <a:lnTo>
                    <a:pt x="377" y="91"/>
                  </a:lnTo>
                  <a:lnTo>
                    <a:pt x="377" y="90"/>
                  </a:lnTo>
                  <a:lnTo>
                    <a:pt x="375" y="89"/>
                  </a:lnTo>
                  <a:lnTo>
                    <a:pt x="370" y="87"/>
                  </a:lnTo>
                  <a:lnTo>
                    <a:pt x="367" y="84"/>
                  </a:lnTo>
                  <a:lnTo>
                    <a:pt x="365" y="84"/>
                  </a:lnTo>
                  <a:lnTo>
                    <a:pt x="362" y="82"/>
                  </a:lnTo>
                  <a:lnTo>
                    <a:pt x="360" y="81"/>
                  </a:lnTo>
                  <a:lnTo>
                    <a:pt x="360" y="79"/>
                  </a:lnTo>
                  <a:lnTo>
                    <a:pt x="358" y="78"/>
                  </a:lnTo>
                  <a:lnTo>
                    <a:pt x="356" y="78"/>
                  </a:lnTo>
                  <a:lnTo>
                    <a:pt x="356" y="77"/>
                  </a:lnTo>
                  <a:lnTo>
                    <a:pt x="354" y="77"/>
                  </a:lnTo>
                  <a:lnTo>
                    <a:pt x="353" y="77"/>
                  </a:lnTo>
                  <a:lnTo>
                    <a:pt x="351" y="76"/>
                  </a:lnTo>
                  <a:lnTo>
                    <a:pt x="350" y="76"/>
                  </a:lnTo>
                  <a:lnTo>
                    <a:pt x="347" y="77"/>
                  </a:lnTo>
                  <a:lnTo>
                    <a:pt x="345" y="77"/>
                  </a:lnTo>
                  <a:lnTo>
                    <a:pt x="343" y="79"/>
                  </a:lnTo>
                  <a:lnTo>
                    <a:pt x="341" y="79"/>
                  </a:lnTo>
                  <a:lnTo>
                    <a:pt x="340" y="79"/>
                  </a:lnTo>
                  <a:lnTo>
                    <a:pt x="340" y="81"/>
                  </a:lnTo>
                  <a:lnTo>
                    <a:pt x="340" y="82"/>
                  </a:lnTo>
                  <a:lnTo>
                    <a:pt x="339" y="83"/>
                  </a:lnTo>
                  <a:lnTo>
                    <a:pt x="338" y="83"/>
                  </a:lnTo>
                  <a:lnTo>
                    <a:pt x="337" y="83"/>
                  </a:lnTo>
                  <a:lnTo>
                    <a:pt x="338" y="83"/>
                  </a:lnTo>
                  <a:lnTo>
                    <a:pt x="338" y="82"/>
                  </a:lnTo>
                  <a:lnTo>
                    <a:pt x="337" y="82"/>
                  </a:lnTo>
                  <a:lnTo>
                    <a:pt x="337" y="81"/>
                  </a:lnTo>
                  <a:lnTo>
                    <a:pt x="333" y="77"/>
                  </a:lnTo>
                  <a:lnTo>
                    <a:pt x="332" y="77"/>
                  </a:lnTo>
                  <a:lnTo>
                    <a:pt x="331" y="77"/>
                  </a:lnTo>
                  <a:lnTo>
                    <a:pt x="330" y="77"/>
                  </a:lnTo>
                  <a:lnTo>
                    <a:pt x="328" y="77"/>
                  </a:lnTo>
                  <a:lnTo>
                    <a:pt x="327" y="77"/>
                  </a:lnTo>
                  <a:lnTo>
                    <a:pt x="327" y="77"/>
                  </a:lnTo>
                  <a:lnTo>
                    <a:pt x="326" y="78"/>
                  </a:lnTo>
                  <a:lnTo>
                    <a:pt x="325" y="79"/>
                  </a:lnTo>
                  <a:lnTo>
                    <a:pt x="325" y="81"/>
                  </a:lnTo>
                  <a:lnTo>
                    <a:pt x="325" y="82"/>
                  </a:lnTo>
                  <a:lnTo>
                    <a:pt x="325" y="83"/>
                  </a:lnTo>
                  <a:lnTo>
                    <a:pt x="325" y="84"/>
                  </a:lnTo>
                  <a:lnTo>
                    <a:pt x="325" y="85"/>
                  </a:lnTo>
                  <a:lnTo>
                    <a:pt x="327" y="87"/>
                  </a:lnTo>
                  <a:lnTo>
                    <a:pt x="330" y="88"/>
                  </a:lnTo>
                  <a:lnTo>
                    <a:pt x="330" y="89"/>
                  </a:lnTo>
                  <a:lnTo>
                    <a:pt x="331" y="88"/>
                  </a:lnTo>
                  <a:lnTo>
                    <a:pt x="332" y="88"/>
                  </a:lnTo>
                  <a:lnTo>
                    <a:pt x="333" y="88"/>
                  </a:lnTo>
                  <a:lnTo>
                    <a:pt x="334" y="89"/>
                  </a:lnTo>
                  <a:lnTo>
                    <a:pt x="336" y="90"/>
                  </a:lnTo>
                  <a:lnTo>
                    <a:pt x="336" y="91"/>
                  </a:lnTo>
                  <a:lnTo>
                    <a:pt x="337" y="91"/>
                  </a:lnTo>
                  <a:lnTo>
                    <a:pt x="338" y="94"/>
                  </a:lnTo>
                  <a:lnTo>
                    <a:pt x="339" y="94"/>
                  </a:lnTo>
                  <a:lnTo>
                    <a:pt x="340" y="95"/>
                  </a:lnTo>
                  <a:lnTo>
                    <a:pt x="340" y="96"/>
                  </a:lnTo>
                  <a:lnTo>
                    <a:pt x="341" y="96"/>
                  </a:lnTo>
                  <a:lnTo>
                    <a:pt x="340" y="97"/>
                  </a:lnTo>
                  <a:lnTo>
                    <a:pt x="340" y="97"/>
                  </a:lnTo>
                  <a:lnTo>
                    <a:pt x="339" y="98"/>
                  </a:lnTo>
                  <a:lnTo>
                    <a:pt x="338" y="98"/>
                  </a:lnTo>
                  <a:lnTo>
                    <a:pt x="336" y="97"/>
                  </a:lnTo>
                  <a:lnTo>
                    <a:pt x="334" y="97"/>
                  </a:lnTo>
                  <a:lnTo>
                    <a:pt x="333" y="97"/>
                  </a:lnTo>
                  <a:lnTo>
                    <a:pt x="333" y="98"/>
                  </a:lnTo>
                  <a:lnTo>
                    <a:pt x="332" y="97"/>
                  </a:lnTo>
                  <a:lnTo>
                    <a:pt x="333" y="97"/>
                  </a:lnTo>
                  <a:lnTo>
                    <a:pt x="333" y="96"/>
                  </a:lnTo>
                  <a:lnTo>
                    <a:pt x="332" y="96"/>
                  </a:lnTo>
                  <a:lnTo>
                    <a:pt x="331" y="96"/>
                  </a:lnTo>
                  <a:lnTo>
                    <a:pt x="331" y="97"/>
                  </a:lnTo>
                  <a:lnTo>
                    <a:pt x="331" y="98"/>
                  </a:lnTo>
                  <a:lnTo>
                    <a:pt x="330" y="98"/>
                  </a:lnTo>
                  <a:lnTo>
                    <a:pt x="328" y="100"/>
                  </a:lnTo>
                  <a:lnTo>
                    <a:pt x="327" y="100"/>
                  </a:lnTo>
                  <a:lnTo>
                    <a:pt x="327" y="101"/>
                  </a:lnTo>
                  <a:lnTo>
                    <a:pt x="327" y="103"/>
                  </a:lnTo>
                  <a:lnTo>
                    <a:pt x="326" y="104"/>
                  </a:lnTo>
                  <a:lnTo>
                    <a:pt x="324" y="104"/>
                  </a:lnTo>
                  <a:lnTo>
                    <a:pt x="324" y="105"/>
                  </a:lnTo>
                  <a:lnTo>
                    <a:pt x="323" y="105"/>
                  </a:lnTo>
                  <a:lnTo>
                    <a:pt x="321" y="105"/>
                  </a:lnTo>
                  <a:lnTo>
                    <a:pt x="320" y="105"/>
                  </a:lnTo>
                  <a:lnTo>
                    <a:pt x="320" y="105"/>
                  </a:lnTo>
                  <a:lnTo>
                    <a:pt x="319" y="105"/>
                  </a:lnTo>
                  <a:lnTo>
                    <a:pt x="319" y="104"/>
                  </a:lnTo>
                  <a:lnTo>
                    <a:pt x="319" y="103"/>
                  </a:lnTo>
                  <a:lnTo>
                    <a:pt x="319" y="102"/>
                  </a:lnTo>
                  <a:lnTo>
                    <a:pt x="319" y="101"/>
                  </a:lnTo>
                  <a:lnTo>
                    <a:pt x="319" y="100"/>
                  </a:lnTo>
                  <a:lnTo>
                    <a:pt x="320" y="97"/>
                  </a:lnTo>
                  <a:lnTo>
                    <a:pt x="320" y="96"/>
                  </a:lnTo>
                  <a:lnTo>
                    <a:pt x="321" y="96"/>
                  </a:lnTo>
                  <a:lnTo>
                    <a:pt x="321" y="95"/>
                  </a:lnTo>
                  <a:lnTo>
                    <a:pt x="321" y="94"/>
                  </a:lnTo>
                  <a:lnTo>
                    <a:pt x="321" y="92"/>
                  </a:lnTo>
                  <a:lnTo>
                    <a:pt x="321" y="91"/>
                  </a:lnTo>
                  <a:lnTo>
                    <a:pt x="320" y="89"/>
                  </a:lnTo>
                  <a:lnTo>
                    <a:pt x="319" y="89"/>
                  </a:lnTo>
                  <a:lnTo>
                    <a:pt x="318" y="88"/>
                  </a:lnTo>
                  <a:lnTo>
                    <a:pt x="317" y="87"/>
                  </a:lnTo>
                  <a:lnTo>
                    <a:pt x="317" y="85"/>
                  </a:lnTo>
                  <a:lnTo>
                    <a:pt x="315" y="85"/>
                  </a:lnTo>
                  <a:lnTo>
                    <a:pt x="314" y="84"/>
                  </a:lnTo>
                  <a:lnTo>
                    <a:pt x="314" y="83"/>
                  </a:lnTo>
                  <a:lnTo>
                    <a:pt x="314" y="82"/>
                  </a:lnTo>
                  <a:lnTo>
                    <a:pt x="315" y="81"/>
                  </a:lnTo>
                  <a:lnTo>
                    <a:pt x="315" y="78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6"/>
                  </a:lnTo>
                  <a:lnTo>
                    <a:pt x="317" y="75"/>
                  </a:lnTo>
                  <a:lnTo>
                    <a:pt x="318" y="75"/>
                  </a:lnTo>
                  <a:lnTo>
                    <a:pt x="319" y="75"/>
                  </a:lnTo>
                  <a:lnTo>
                    <a:pt x="320" y="74"/>
                  </a:lnTo>
                  <a:lnTo>
                    <a:pt x="321" y="72"/>
                  </a:lnTo>
                  <a:lnTo>
                    <a:pt x="323" y="71"/>
                  </a:lnTo>
                  <a:lnTo>
                    <a:pt x="324" y="71"/>
                  </a:lnTo>
                  <a:lnTo>
                    <a:pt x="324" y="72"/>
                  </a:lnTo>
                  <a:lnTo>
                    <a:pt x="325" y="72"/>
                  </a:lnTo>
                  <a:lnTo>
                    <a:pt x="325" y="71"/>
                  </a:lnTo>
                  <a:lnTo>
                    <a:pt x="325" y="70"/>
                  </a:lnTo>
                  <a:lnTo>
                    <a:pt x="326" y="70"/>
                  </a:lnTo>
                  <a:lnTo>
                    <a:pt x="326" y="69"/>
                  </a:lnTo>
                  <a:lnTo>
                    <a:pt x="327" y="68"/>
                  </a:lnTo>
                  <a:lnTo>
                    <a:pt x="328" y="66"/>
                  </a:lnTo>
                  <a:lnTo>
                    <a:pt x="330" y="65"/>
                  </a:lnTo>
                  <a:lnTo>
                    <a:pt x="328" y="65"/>
                  </a:lnTo>
                  <a:lnTo>
                    <a:pt x="328" y="64"/>
                  </a:lnTo>
                  <a:lnTo>
                    <a:pt x="327" y="63"/>
                  </a:lnTo>
                  <a:lnTo>
                    <a:pt x="327" y="62"/>
                  </a:lnTo>
                  <a:lnTo>
                    <a:pt x="326" y="62"/>
                  </a:lnTo>
                  <a:lnTo>
                    <a:pt x="325" y="61"/>
                  </a:lnTo>
                  <a:lnTo>
                    <a:pt x="325" y="59"/>
                  </a:lnTo>
                  <a:lnTo>
                    <a:pt x="326" y="57"/>
                  </a:lnTo>
                  <a:lnTo>
                    <a:pt x="327" y="57"/>
                  </a:lnTo>
                  <a:lnTo>
                    <a:pt x="328" y="56"/>
                  </a:lnTo>
                  <a:lnTo>
                    <a:pt x="328" y="57"/>
                  </a:lnTo>
                  <a:lnTo>
                    <a:pt x="330" y="57"/>
                  </a:lnTo>
                  <a:lnTo>
                    <a:pt x="331" y="58"/>
                  </a:lnTo>
                  <a:lnTo>
                    <a:pt x="332" y="59"/>
                  </a:lnTo>
                  <a:lnTo>
                    <a:pt x="333" y="61"/>
                  </a:lnTo>
                  <a:lnTo>
                    <a:pt x="334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8" y="59"/>
                  </a:lnTo>
                  <a:lnTo>
                    <a:pt x="339" y="61"/>
                  </a:lnTo>
                  <a:lnTo>
                    <a:pt x="338" y="61"/>
                  </a:lnTo>
                  <a:lnTo>
                    <a:pt x="339" y="62"/>
                  </a:lnTo>
                  <a:lnTo>
                    <a:pt x="340" y="62"/>
                  </a:lnTo>
                  <a:lnTo>
                    <a:pt x="340" y="62"/>
                  </a:lnTo>
                  <a:lnTo>
                    <a:pt x="341" y="62"/>
                  </a:lnTo>
                  <a:lnTo>
                    <a:pt x="343" y="61"/>
                  </a:lnTo>
                  <a:lnTo>
                    <a:pt x="344" y="59"/>
                  </a:lnTo>
                  <a:lnTo>
                    <a:pt x="345" y="58"/>
                  </a:lnTo>
                  <a:lnTo>
                    <a:pt x="345" y="57"/>
                  </a:lnTo>
                  <a:lnTo>
                    <a:pt x="346" y="56"/>
                  </a:lnTo>
                  <a:lnTo>
                    <a:pt x="346" y="55"/>
                  </a:lnTo>
                  <a:lnTo>
                    <a:pt x="345" y="55"/>
                  </a:lnTo>
                  <a:lnTo>
                    <a:pt x="344" y="52"/>
                  </a:lnTo>
                  <a:lnTo>
                    <a:pt x="344" y="51"/>
                  </a:lnTo>
                  <a:lnTo>
                    <a:pt x="345" y="51"/>
                  </a:lnTo>
                  <a:lnTo>
                    <a:pt x="344" y="50"/>
                  </a:lnTo>
                  <a:lnTo>
                    <a:pt x="344" y="49"/>
                  </a:lnTo>
                  <a:lnTo>
                    <a:pt x="344" y="49"/>
                  </a:lnTo>
                  <a:lnTo>
                    <a:pt x="344" y="47"/>
                  </a:lnTo>
                  <a:lnTo>
                    <a:pt x="345" y="46"/>
                  </a:lnTo>
                  <a:lnTo>
                    <a:pt x="345" y="45"/>
                  </a:lnTo>
                  <a:lnTo>
                    <a:pt x="346" y="45"/>
                  </a:lnTo>
                  <a:lnTo>
                    <a:pt x="347" y="45"/>
                  </a:lnTo>
                  <a:lnTo>
                    <a:pt x="349" y="44"/>
                  </a:lnTo>
                  <a:lnTo>
                    <a:pt x="349" y="43"/>
                  </a:lnTo>
                  <a:lnTo>
                    <a:pt x="350" y="42"/>
                  </a:lnTo>
                  <a:lnTo>
                    <a:pt x="350" y="40"/>
                  </a:lnTo>
                  <a:lnTo>
                    <a:pt x="350" y="39"/>
                  </a:lnTo>
                  <a:lnTo>
                    <a:pt x="350" y="38"/>
                  </a:lnTo>
                  <a:lnTo>
                    <a:pt x="350" y="33"/>
                  </a:lnTo>
                  <a:lnTo>
                    <a:pt x="350" y="32"/>
                  </a:lnTo>
                  <a:lnTo>
                    <a:pt x="352" y="29"/>
                  </a:lnTo>
                  <a:lnTo>
                    <a:pt x="352" y="24"/>
                  </a:lnTo>
                  <a:lnTo>
                    <a:pt x="352" y="23"/>
                  </a:lnTo>
                  <a:lnTo>
                    <a:pt x="352" y="20"/>
                  </a:lnTo>
                  <a:lnTo>
                    <a:pt x="352" y="18"/>
                  </a:lnTo>
                  <a:lnTo>
                    <a:pt x="351" y="16"/>
                  </a:lnTo>
                  <a:lnTo>
                    <a:pt x="349" y="10"/>
                  </a:lnTo>
                  <a:lnTo>
                    <a:pt x="349" y="8"/>
                  </a:lnTo>
                  <a:lnTo>
                    <a:pt x="349" y="7"/>
                  </a:lnTo>
                  <a:lnTo>
                    <a:pt x="349" y="6"/>
                  </a:lnTo>
                  <a:lnTo>
                    <a:pt x="350" y="6"/>
                  </a:lnTo>
                  <a:lnTo>
                    <a:pt x="350" y="5"/>
                  </a:lnTo>
                  <a:lnTo>
                    <a:pt x="350" y="4"/>
                  </a:lnTo>
                  <a:lnTo>
                    <a:pt x="350" y="3"/>
                  </a:lnTo>
                  <a:lnTo>
                    <a:pt x="350" y="1"/>
                  </a:lnTo>
                  <a:lnTo>
                    <a:pt x="350" y="3"/>
                  </a:lnTo>
                  <a:lnTo>
                    <a:pt x="351" y="3"/>
                  </a:lnTo>
                  <a:lnTo>
                    <a:pt x="351" y="4"/>
                  </a:lnTo>
                  <a:lnTo>
                    <a:pt x="351" y="3"/>
                  </a:lnTo>
                  <a:lnTo>
                    <a:pt x="352" y="3"/>
                  </a:lnTo>
                  <a:lnTo>
                    <a:pt x="353" y="3"/>
                  </a:lnTo>
                  <a:lnTo>
                    <a:pt x="354" y="3"/>
                  </a:lnTo>
                  <a:lnTo>
                    <a:pt x="354" y="1"/>
                  </a:lnTo>
                  <a:lnTo>
                    <a:pt x="354" y="0"/>
                  </a:lnTo>
                  <a:lnTo>
                    <a:pt x="356" y="0"/>
                  </a:lnTo>
                  <a:lnTo>
                    <a:pt x="356" y="1"/>
                  </a:lnTo>
                  <a:lnTo>
                    <a:pt x="357" y="1"/>
                  </a:lnTo>
                  <a:close/>
                  <a:moveTo>
                    <a:pt x="483" y="5"/>
                  </a:moveTo>
                  <a:lnTo>
                    <a:pt x="482" y="5"/>
                  </a:lnTo>
                  <a:lnTo>
                    <a:pt x="482" y="6"/>
                  </a:lnTo>
                  <a:lnTo>
                    <a:pt x="482" y="6"/>
                  </a:lnTo>
                  <a:lnTo>
                    <a:pt x="481" y="5"/>
                  </a:lnTo>
                  <a:lnTo>
                    <a:pt x="480" y="6"/>
                  </a:lnTo>
                  <a:lnTo>
                    <a:pt x="477" y="7"/>
                  </a:lnTo>
                  <a:lnTo>
                    <a:pt x="475" y="7"/>
                  </a:lnTo>
                  <a:lnTo>
                    <a:pt x="474" y="8"/>
                  </a:lnTo>
                  <a:lnTo>
                    <a:pt x="473" y="8"/>
                  </a:lnTo>
                  <a:lnTo>
                    <a:pt x="470" y="11"/>
                  </a:lnTo>
                  <a:lnTo>
                    <a:pt x="469" y="12"/>
                  </a:lnTo>
                  <a:lnTo>
                    <a:pt x="469" y="13"/>
                  </a:lnTo>
                  <a:lnTo>
                    <a:pt x="468" y="14"/>
                  </a:lnTo>
                  <a:lnTo>
                    <a:pt x="467" y="16"/>
                  </a:lnTo>
                  <a:lnTo>
                    <a:pt x="466" y="16"/>
                  </a:lnTo>
                  <a:lnTo>
                    <a:pt x="464" y="16"/>
                  </a:lnTo>
                  <a:lnTo>
                    <a:pt x="463" y="16"/>
                  </a:lnTo>
                  <a:lnTo>
                    <a:pt x="463" y="14"/>
                  </a:lnTo>
                  <a:lnTo>
                    <a:pt x="462" y="14"/>
                  </a:lnTo>
                  <a:lnTo>
                    <a:pt x="461" y="16"/>
                  </a:lnTo>
                  <a:lnTo>
                    <a:pt x="461" y="17"/>
                  </a:lnTo>
                  <a:lnTo>
                    <a:pt x="462" y="17"/>
                  </a:lnTo>
                  <a:lnTo>
                    <a:pt x="461" y="17"/>
                  </a:lnTo>
                  <a:lnTo>
                    <a:pt x="461" y="18"/>
                  </a:lnTo>
                  <a:lnTo>
                    <a:pt x="460" y="18"/>
                  </a:lnTo>
                  <a:lnTo>
                    <a:pt x="460" y="19"/>
                  </a:lnTo>
                  <a:lnTo>
                    <a:pt x="458" y="20"/>
                  </a:lnTo>
                  <a:lnTo>
                    <a:pt x="456" y="20"/>
                  </a:lnTo>
                  <a:lnTo>
                    <a:pt x="455" y="21"/>
                  </a:lnTo>
                  <a:lnTo>
                    <a:pt x="455" y="23"/>
                  </a:lnTo>
                  <a:lnTo>
                    <a:pt x="454" y="23"/>
                  </a:lnTo>
                  <a:lnTo>
                    <a:pt x="454" y="25"/>
                  </a:lnTo>
                  <a:lnTo>
                    <a:pt x="453" y="25"/>
                  </a:lnTo>
                  <a:lnTo>
                    <a:pt x="451" y="26"/>
                  </a:lnTo>
                  <a:lnTo>
                    <a:pt x="450" y="26"/>
                  </a:lnTo>
                  <a:lnTo>
                    <a:pt x="450" y="27"/>
                  </a:lnTo>
                  <a:lnTo>
                    <a:pt x="449" y="29"/>
                  </a:lnTo>
                  <a:lnTo>
                    <a:pt x="448" y="29"/>
                  </a:lnTo>
                  <a:lnTo>
                    <a:pt x="448" y="27"/>
                  </a:lnTo>
                  <a:lnTo>
                    <a:pt x="448" y="26"/>
                  </a:lnTo>
                  <a:lnTo>
                    <a:pt x="449" y="26"/>
                  </a:lnTo>
                  <a:lnTo>
                    <a:pt x="449" y="25"/>
                  </a:lnTo>
                  <a:lnTo>
                    <a:pt x="449" y="24"/>
                  </a:lnTo>
                  <a:lnTo>
                    <a:pt x="449" y="25"/>
                  </a:lnTo>
                  <a:lnTo>
                    <a:pt x="450" y="25"/>
                  </a:lnTo>
                  <a:lnTo>
                    <a:pt x="451" y="24"/>
                  </a:lnTo>
                  <a:lnTo>
                    <a:pt x="450" y="24"/>
                  </a:lnTo>
                  <a:lnTo>
                    <a:pt x="450" y="23"/>
                  </a:lnTo>
                  <a:lnTo>
                    <a:pt x="451" y="23"/>
                  </a:lnTo>
                  <a:lnTo>
                    <a:pt x="453" y="23"/>
                  </a:lnTo>
                  <a:lnTo>
                    <a:pt x="453" y="21"/>
                  </a:lnTo>
                  <a:lnTo>
                    <a:pt x="454" y="21"/>
                  </a:lnTo>
                  <a:lnTo>
                    <a:pt x="454" y="20"/>
                  </a:lnTo>
                  <a:lnTo>
                    <a:pt x="454" y="20"/>
                  </a:lnTo>
                  <a:lnTo>
                    <a:pt x="453" y="20"/>
                  </a:lnTo>
                  <a:lnTo>
                    <a:pt x="453" y="19"/>
                  </a:lnTo>
                  <a:lnTo>
                    <a:pt x="454" y="19"/>
                  </a:lnTo>
                  <a:lnTo>
                    <a:pt x="454" y="20"/>
                  </a:lnTo>
                  <a:lnTo>
                    <a:pt x="454" y="19"/>
                  </a:lnTo>
                  <a:lnTo>
                    <a:pt x="454" y="18"/>
                  </a:lnTo>
                  <a:lnTo>
                    <a:pt x="456" y="17"/>
                  </a:lnTo>
                  <a:lnTo>
                    <a:pt x="457" y="16"/>
                  </a:lnTo>
                  <a:lnTo>
                    <a:pt x="458" y="16"/>
                  </a:lnTo>
                  <a:lnTo>
                    <a:pt x="458" y="14"/>
                  </a:lnTo>
                  <a:lnTo>
                    <a:pt x="458" y="13"/>
                  </a:lnTo>
                  <a:lnTo>
                    <a:pt x="458" y="12"/>
                  </a:lnTo>
                  <a:lnTo>
                    <a:pt x="460" y="12"/>
                  </a:lnTo>
                  <a:lnTo>
                    <a:pt x="461" y="12"/>
                  </a:lnTo>
                  <a:lnTo>
                    <a:pt x="462" y="12"/>
                  </a:lnTo>
                  <a:lnTo>
                    <a:pt x="463" y="10"/>
                  </a:lnTo>
                  <a:lnTo>
                    <a:pt x="464" y="8"/>
                  </a:lnTo>
                  <a:lnTo>
                    <a:pt x="466" y="8"/>
                  </a:lnTo>
                  <a:lnTo>
                    <a:pt x="467" y="8"/>
                  </a:lnTo>
                  <a:lnTo>
                    <a:pt x="467" y="7"/>
                  </a:lnTo>
                  <a:lnTo>
                    <a:pt x="466" y="7"/>
                  </a:lnTo>
                  <a:lnTo>
                    <a:pt x="466" y="6"/>
                  </a:lnTo>
                  <a:lnTo>
                    <a:pt x="466" y="5"/>
                  </a:lnTo>
                  <a:lnTo>
                    <a:pt x="466" y="4"/>
                  </a:lnTo>
                  <a:lnTo>
                    <a:pt x="467" y="4"/>
                  </a:lnTo>
                  <a:lnTo>
                    <a:pt x="467" y="3"/>
                  </a:lnTo>
                  <a:lnTo>
                    <a:pt x="468" y="3"/>
                  </a:lnTo>
                  <a:lnTo>
                    <a:pt x="468" y="4"/>
                  </a:lnTo>
                  <a:lnTo>
                    <a:pt x="468" y="5"/>
                  </a:lnTo>
                  <a:lnTo>
                    <a:pt x="468" y="6"/>
                  </a:lnTo>
                  <a:lnTo>
                    <a:pt x="469" y="7"/>
                  </a:lnTo>
                  <a:lnTo>
                    <a:pt x="470" y="7"/>
                  </a:lnTo>
                  <a:lnTo>
                    <a:pt x="474" y="7"/>
                  </a:lnTo>
                  <a:lnTo>
                    <a:pt x="475" y="6"/>
                  </a:lnTo>
                  <a:lnTo>
                    <a:pt x="476" y="5"/>
                  </a:lnTo>
                  <a:lnTo>
                    <a:pt x="477" y="4"/>
                  </a:lnTo>
                  <a:lnTo>
                    <a:pt x="477" y="3"/>
                  </a:lnTo>
                  <a:lnTo>
                    <a:pt x="479" y="3"/>
                  </a:lnTo>
                  <a:lnTo>
                    <a:pt x="479" y="1"/>
                  </a:lnTo>
                  <a:lnTo>
                    <a:pt x="480" y="1"/>
                  </a:lnTo>
                  <a:lnTo>
                    <a:pt x="481" y="0"/>
                  </a:lnTo>
                  <a:lnTo>
                    <a:pt x="482" y="0"/>
                  </a:lnTo>
                  <a:lnTo>
                    <a:pt x="482" y="0"/>
                  </a:lnTo>
                  <a:lnTo>
                    <a:pt x="483" y="1"/>
                  </a:lnTo>
                  <a:lnTo>
                    <a:pt x="483" y="3"/>
                  </a:lnTo>
                  <a:lnTo>
                    <a:pt x="482" y="3"/>
                  </a:lnTo>
                  <a:lnTo>
                    <a:pt x="483" y="3"/>
                  </a:lnTo>
                  <a:lnTo>
                    <a:pt x="483" y="4"/>
                  </a:lnTo>
                  <a:lnTo>
                    <a:pt x="483" y="5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43" name="Freeform 598">
              <a:extLst>
                <a:ext uri="{FF2B5EF4-FFF2-40B4-BE49-F238E27FC236}">
                  <a16:creationId xmlns:a16="http://schemas.microsoft.com/office/drawing/2014/main" id="{A1CABDD7-2010-E88C-14F7-40223A9650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6781" y="3633937"/>
              <a:ext cx="1119188" cy="1319213"/>
            </a:xfrm>
            <a:custGeom>
              <a:avLst/>
              <a:gdLst>
                <a:gd name="T0" fmla="*/ 549 w 705"/>
                <a:gd name="T1" fmla="*/ 831 h 831"/>
                <a:gd name="T2" fmla="*/ 551 w 705"/>
                <a:gd name="T3" fmla="*/ 831 h 831"/>
                <a:gd name="T4" fmla="*/ 554 w 705"/>
                <a:gd name="T5" fmla="*/ 831 h 831"/>
                <a:gd name="T6" fmla="*/ 555 w 705"/>
                <a:gd name="T7" fmla="*/ 831 h 831"/>
                <a:gd name="T8" fmla="*/ 548 w 705"/>
                <a:gd name="T9" fmla="*/ 830 h 831"/>
                <a:gd name="T10" fmla="*/ 549 w 705"/>
                <a:gd name="T11" fmla="*/ 831 h 831"/>
                <a:gd name="T12" fmla="*/ 546 w 705"/>
                <a:gd name="T13" fmla="*/ 831 h 831"/>
                <a:gd name="T14" fmla="*/ 546 w 705"/>
                <a:gd name="T15" fmla="*/ 830 h 831"/>
                <a:gd name="T16" fmla="*/ 547 w 705"/>
                <a:gd name="T17" fmla="*/ 829 h 831"/>
                <a:gd name="T18" fmla="*/ 549 w 705"/>
                <a:gd name="T19" fmla="*/ 828 h 831"/>
                <a:gd name="T20" fmla="*/ 548 w 705"/>
                <a:gd name="T21" fmla="*/ 829 h 831"/>
                <a:gd name="T22" fmla="*/ 546 w 705"/>
                <a:gd name="T23" fmla="*/ 829 h 831"/>
                <a:gd name="T24" fmla="*/ 542 w 705"/>
                <a:gd name="T25" fmla="*/ 831 h 831"/>
                <a:gd name="T26" fmla="*/ 544 w 705"/>
                <a:gd name="T27" fmla="*/ 830 h 831"/>
                <a:gd name="T28" fmla="*/ 545 w 705"/>
                <a:gd name="T29" fmla="*/ 829 h 831"/>
                <a:gd name="T30" fmla="*/ 545 w 705"/>
                <a:gd name="T31" fmla="*/ 826 h 831"/>
                <a:gd name="T32" fmla="*/ 546 w 705"/>
                <a:gd name="T33" fmla="*/ 825 h 831"/>
                <a:gd name="T34" fmla="*/ 547 w 705"/>
                <a:gd name="T35" fmla="*/ 826 h 831"/>
                <a:gd name="T36" fmla="*/ 546 w 705"/>
                <a:gd name="T37" fmla="*/ 829 h 831"/>
                <a:gd name="T38" fmla="*/ 539 w 705"/>
                <a:gd name="T39" fmla="*/ 824 h 831"/>
                <a:gd name="T40" fmla="*/ 539 w 705"/>
                <a:gd name="T41" fmla="*/ 825 h 831"/>
                <a:gd name="T42" fmla="*/ 541 w 705"/>
                <a:gd name="T43" fmla="*/ 824 h 831"/>
                <a:gd name="T44" fmla="*/ 542 w 705"/>
                <a:gd name="T45" fmla="*/ 823 h 831"/>
                <a:gd name="T46" fmla="*/ 225 w 705"/>
                <a:gd name="T47" fmla="*/ 763 h 831"/>
                <a:gd name="T48" fmla="*/ 224 w 705"/>
                <a:gd name="T49" fmla="*/ 764 h 831"/>
                <a:gd name="T50" fmla="*/ 222 w 705"/>
                <a:gd name="T51" fmla="*/ 763 h 831"/>
                <a:gd name="T52" fmla="*/ 223 w 705"/>
                <a:gd name="T53" fmla="*/ 760 h 831"/>
                <a:gd name="T54" fmla="*/ 224 w 705"/>
                <a:gd name="T55" fmla="*/ 761 h 831"/>
                <a:gd name="T56" fmla="*/ 225 w 705"/>
                <a:gd name="T57" fmla="*/ 763 h 831"/>
                <a:gd name="T58" fmla="*/ 196 w 705"/>
                <a:gd name="T59" fmla="*/ 754 h 831"/>
                <a:gd name="T60" fmla="*/ 195 w 705"/>
                <a:gd name="T61" fmla="*/ 753 h 831"/>
                <a:gd name="T62" fmla="*/ 196 w 705"/>
                <a:gd name="T63" fmla="*/ 753 h 831"/>
                <a:gd name="T64" fmla="*/ 196 w 705"/>
                <a:gd name="T65" fmla="*/ 754 h 831"/>
                <a:gd name="T66" fmla="*/ 704 w 705"/>
                <a:gd name="T67" fmla="*/ 569 h 831"/>
                <a:gd name="T68" fmla="*/ 704 w 705"/>
                <a:gd name="T69" fmla="*/ 569 h 831"/>
                <a:gd name="T70" fmla="*/ 704 w 705"/>
                <a:gd name="T71" fmla="*/ 549 h 831"/>
                <a:gd name="T72" fmla="*/ 704 w 705"/>
                <a:gd name="T73" fmla="*/ 546 h 831"/>
                <a:gd name="T74" fmla="*/ 705 w 705"/>
                <a:gd name="T75" fmla="*/ 549 h 831"/>
                <a:gd name="T76" fmla="*/ 12 w 705"/>
                <a:gd name="T77" fmla="*/ 211 h 831"/>
                <a:gd name="T78" fmla="*/ 12 w 705"/>
                <a:gd name="T79" fmla="*/ 211 h 831"/>
                <a:gd name="T80" fmla="*/ 13 w 705"/>
                <a:gd name="T81" fmla="*/ 210 h 831"/>
                <a:gd name="T82" fmla="*/ 0 w 705"/>
                <a:gd name="T83" fmla="*/ 192 h 831"/>
                <a:gd name="T84" fmla="*/ 56 w 705"/>
                <a:gd name="T85" fmla="*/ 106 h 831"/>
                <a:gd name="T86" fmla="*/ 55 w 705"/>
                <a:gd name="T87" fmla="*/ 105 h 831"/>
                <a:gd name="T88" fmla="*/ 276 w 705"/>
                <a:gd name="T89" fmla="*/ 82 h 831"/>
                <a:gd name="T90" fmla="*/ 276 w 705"/>
                <a:gd name="T91" fmla="*/ 82 h 831"/>
                <a:gd name="T92" fmla="*/ 140 w 705"/>
                <a:gd name="T93" fmla="*/ 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05" h="831">
                  <a:moveTo>
                    <a:pt x="551" y="831"/>
                  </a:moveTo>
                  <a:lnTo>
                    <a:pt x="549" y="831"/>
                  </a:lnTo>
                  <a:lnTo>
                    <a:pt x="551" y="831"/>
                  </a:lnTo>
                  <a:lnTo>
                    <a:pt x="551" y="831"/>
                  </a:lnTo>
                  <a:close/>
                  <a:moveTo>
                    <a:pt x="555" y="831"/>
                  </a:moveTo>
                  <a:lnTo>
                    <a:pt x="554" y="831"/>
                  </a:lnTo>
                  <a:lnTo>
                    <a:pt x="554" y="830"/>
                  </a:lnTo>
                  <a:lnTo>
                    <a:pt x="555" y="831"/>
                  </a:lnTo>
                  <a:lnTo>
                    <a:pt x="555" y="831"/>
                  </a:lnTo>
                  <a:close/>
                  <a:moveTo>
                    <a:pt x="548" y="830"/>
                  </a:moveTo>
                  <a:lnTo>
                    <a:pt x="549" y="830"/>
                  </a:lnTo>
                  <a:lnTo>
                    <a:pt x="549" y="831"/>
                  </a:lnTo>
                  <a:lnTo>
                    <a:pt x="548" y="831"/>
                  </a:lnTo>
                  <a:lnTo>
                    <a:pt x="546" y="831"/>
                  </a:lnTo>
                  <a:lnTo>
                    <a:pt x="545" y="830"/>
                  </a:lnTo>
                  <a:lnTo>
                    <a:pt x="546" y="830"/>
                  </a:lnTo>
                  <a:lnTo>
                    <a:pt x="546" y="831"/>
                  </a:lnTo>
                  <a:lnTo>
                    <a:pt x="547" y="829"/>
                  </a:lnTo>
                  <a:lnTo>
                    <a:pt x="548" y="828"/>
                  </a:lnTo>
                  <a:lnTo>
                    <a:pt x="549" y="828"/>
                  </a:lnTo>
                  <a:lnTo>
                    <a:pt x="549" y="829"/>
                  </a:lnTo>
                  <a:lnTo>
                    <a:pt x="548" y="829"/>
                  </a:lnTo>
                  <a:lnTo>
                    <a:pt x="548" y="830"/>
                  </a:lnTo>
                  <a:close/>
                  <a:moveTo>
                    <a:pt x="546" y="829"/>
                  </a:moveTo>
                  <a:lnTo>
                    <a:pt x="545" y="831"/>
                  </a:lnTo>
                  <a:lnTo>
                    <a:pt x="542" y="831"/>
                  </a:lnTo>
                  <a:lnTo>
                    <a:pt x="542" y="830"/>
                  </a:lnTo>
                  <a:lnTo>
                    <a:pt x="544" y="830"/>
                  </a:lnTo>
                  <a:lnTo>
                    <a:pt x="544" y="829"/>
                  </a:lnTo>
                  <a:lnTo>
                    <a:pt x="545" y="829"/>
                  </a:lnTo>
                  <a:lnTo>
                    <a:pt x="545" y="828"/>
                  </a:lnTo>
                  <a:lnTo>
                    <a:pt x="545" y="826"/>
                  </a:lnTo>
                  <a:lnTo>
                    <a:pt x="545" y="825"/>
                  </a:lnTo>
                  <a:lnTo>
                    <a:pt x="546" y="825"/>
                  </a:lnTo>
                  <a:lnTo>
                    <a:pt x="547" y="825"/>
                  </a:lnTo>
                  <a:lnTo>
                    <a:pt x="547" y="826"/>
                  </a:lnTo>
                  <a:lnTo>
                    <a:pt x="548" y="828"/>
                  </a:lnTo>
                  <a:lnTo>
                    <a:pt x="546" y="829"/>
                  </a:lnTo>
                  <a:close/>
                  <a:moveTo>
                    <a:pt x="539" y="825"/>
                  </a:moveTo>
                  <a:lnTo>
                    <a:pt x="539" y="824"/>
                  </a:lnTo>
                  <a:lnTo>
                    <a:pt x="540" y="824"/>
                  </a:lnTo>
                  <a:lnTo>
                    <a:pt x="539" y="825"/>
                  </a:lnTo>
                  <a:close/>
                  <a:moveTo>
                    <a:pt x="542" y="823"/>
                  </a:moveTo>
                  <a:lnTo>
                    <a:pt x="541" y="824"/>
                  </a:lnTo>
                  <a:lnTo>
                    <a:pt x="541" y="823"/>
                  </a:lnTo>
                  <a:lnTo>
                    <a:pt x="542" y="823"/>
                  </a:lnTo>
                  <a:lnTo>
                    <a:pt x="542" y="823"/>
                  </a:lnTo>
                  <a:close/>
                  <a:moveTo>
                    <a:pt x="225" y="763"/>
                  </a:moveTo>
                  <a:lnTo>
                    <a:pt x="225" y="764"/>
                  </a:lnTo>
                  <a:lnTo>
                    <a:pt x="224" y="764"/>
                  </a:lnTo>
                  <a:lnTo>
                    <a:pt x="223" y="764"/>
                  </a:lnTo>
                  <a:lnTo>
                    <a:pt x="222" y="763"/>
                  </a:lnTo>
                  <a:lnTo>
                    <a:pt x="222" y="761"/>
                  </a:lnTo>
                  <a:lnTo>
                    <a:pt x="223" y="760"/>
                  </a:lnTo>
                  <a:lnTo>
                    <a:pt x="224" y="760"/>
                  </a:lnTo>
                  <a:lnTo>
                    <a:pt x="224" y="761"/>
                  </a:lnTo>
                  <a:lnTo>
                    <a:pt x="225" y="761"/>
                  </a:lnTo>
                  <a:lnTo>
                    <a:pt x="225" y="763"/>
                  </a:lnTo>
                  <a:lnTo>
                    <a:pt x="225" y="763"/>
                  </a:lnTo>
                  <a:close/>
                  <a:moveTo>
                    <a:pt x="196" y="754"/>
                  </a:moveTo>
                  <a:lnTo>
                    <a:pt x="195" y="754"/>
                  </a:lnTo>
                  <a:lnTo>
                    <a:pt x="195" y="753"/>
                  </a:lnTo>
                  <a:lnTo>
                    <a:pt x="196" y="753"/>
                  </a:lnTo>
                  <a:lnTo>
                    <a:pt x="196" y="753"/>
                  </a:lnTo>
                  <a:lnTo>
                    <a:pt x="197" y="754"/>
                  </a:lnTo>
                  <a:lnTo>
                    <a:pt x="196" y="754"/>
                  </a:lnTo>
                  <a:lnTo>
                    <a:pt x="196" y="754"/>
                  </a:lnTo>
                  <a:close/>
                  <a:moveTo>
                    <a:pt x="704" y="569"/>
                  </a:moveTo>
                  <a:lnTo>
                    <a:pt x="704" y="567"/>
                  </a:lnTo>
                  <a:lnTo>
                    <a:pt x="704" y="569"/>
                  </a:lnTo>
                  <a:close/>
                  <a:moveTo>
                    <a:pt x="705" y="549"/>
                  </a:moveTo>
                  <a:lnTo>
                    <a:pt x="704" y="549"/>
                  </a:lnTo>
                  <a:lnTo>
                    <a:pt x="703" y="547"/>
                  </a:lnTo>
                  <a:lnTo>
                    <a:pt x="704" y="546"/>
                  </a:lnTo>
                  <a:lnTo>
                    <a:pt x="705" y="547"/>
                  </a:lnTo>
                  <a:lnTo>
                    <a:pt x="705" y="549"/>
                  </a:lnTo>
                  <a:close/>
                  <a:moveTo>
                    <a:pt x="13" y="211"/>
                  </a:moveTo>
                  <a:lnTo>
                    <a:pt x="12" y="211"/>
                  </a:lnTo>
                  <a:lnTo>
                    <a:pt x="12" y="210"/>
                  </a:lnTo>
                  <a:lnTo>
                    <a:pt x="12" y="211"/>
                  </a:lnTo>
                  <a:lnTo>
                    <a:pt x="13" y="211"/>
                  </a:lnTo>
                  <a:lnTo>
                    <a:pt x="13" y="210"/>
                  </a:lnTo>
                  <a:lnTo>
                    <a:pt x="13" y="211"/>
                  </a:lnTo>
                  <a:close/>
                  <a:moveTo>
                    <a:pt x="0" y="192"/>
                  </a:moveTo>
                  <a:lnTo>
                    <a:pt x="0" y="192"/>
                  </a:lnTo>
                  <a:close/>
                  <a:moveTo>
                    <a:pt x="56" y="106"/>
                  </a:moveTo>
                  <a:lnTo>
                    <a:pt x="55" y="106"/>
                  </a:lnTo>
                  <a:lnTo>
                    <a:pt x="55" y="105"/>
                  </a:lnTo>
                  <a:lnTo>
                    <a:pt x="56" y="106"/>
                  </a:lnTo>
                  <a:close/>
                  <a:moveTo>
                    <a:pt x="276" y="82"/>
                  </a:moveTo>
                  <a:lnTo>
                    <a:pt x="276" y="84"/>
                  </a:lnTo>
                  <a:lnTo>
                    <a:pt x="276" y="82"/>
                  </a:lnTo>
                  <a:lnTo>
                    <a:pt x="276" y="82"/>
                  </a:lnTo>
                  <a:close/>
                  <a:moveTo>
                    <a:pt x="140" y="0"/>
                  </a:moveTo>
                  <a:lnTo>
                    <a:pt x="140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44" name="Freeform 599">
              <a:extLst>
                <a:ext uri="{FF2B5EF4-FFF2-40B4-BE49-F238E27FC236}">
                  <a16:creationId xmlns:a16="http://schemas.microsoft.com/office/drawing/2014/main" id="{DE092641-1165-F357-E8C6-8E03613E22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6781" y="3633937"/>
              <a:ext cx="1119188" cy="1319213"/>
            </a:xfrm>
            <a:custGeom>
              <a:avLst/>
              <a:gdLst>
                <a:gd name="T0" fmla="*/ 549 w 705"/>
                <a:gd name="T1" fmla="*/ 831 h 831"/>
                <a:gd name="T2" fmla="*/ 551 w 705"/>
                <a:gd name="T3" fmla="*/ 831 h 831"/>
                <a:gd name="T4" fmla="*/ 554 w 705"/>
                <a:gd name="T5" fmla="*/ 831 h 831"/>
                <a:gd name="T6" fmla="*/ 555 w 705"/>
                <a:gd name="T7" fmla="*/ 831 h 831"/>
                <a:gd name="T8" fmla="*/ 548 w 705"/>
                <a:gd name="T9" fmla="*/ 830 h 831"/>
                <a:gd name="T10" fmla="*/ 549 w 705"/>
                <a:gd name="T11" fmla="*/ 831 h 831"/>
                <a:gd name="T12" fmla="*/ 546 w 705"/>
                <a:gd name="T13" fmla="*/ 831 h 831"/>
                <a:gd name="T14" fmla="*/ 546 w 705"/>
                <a:gd name="T15" fmla="*/ 830 h 831"/>
                <a:gd name="T16" fmla="*/ 547 w 705"/>
                <a:gd name="T17" fmla="*/ 829 h 831"/>
                <a:gd name="T18" fmla="*/ 549 w 705"/>
                <a:gd name="T19" fmla="*/ 828 h 831"/>
                <a:gd name="T20" fmla="*/ 548 w 705"/>
                <a:gd name="T21" fmla="*/ 829 h 831"/>
                <a:gd name="T22" fmla="*/ 546 w 705"/>
                <a:gd name="T23" fmla="*/ 829 h 831"/>
                <a:gd name="T24" fmla="*/ 542 w 705"/>
                <a:gd name="T25" fmla="*/ 831 h 831"/>
                <a:gd name="T26" fmla="*/ 544 w 705"/>
                <a:gd name="T27" fmla="*/ 830 h 831"/>
                <a:gd name="T28" fmla="*/ 545 w 705"/>
                <a:gd name="T29" fmla="*/ 829 h 831"/>
                <a:gd name="T30" fmla="*/ 545 w 705"/>
                <a:gd name="T31" fmla="*/ 826 h 831"/>
                <a:gd name="T32" fmla="*/ 546 w 705"/>
                <a:gd name="T33" fmla="*/ 825 h 831"/>
                <a:gd name="T34" fmla="*/ 547 w 705"/>
                <a:gd name="T35" fmla="*/ 826 h 831"/>
                <a:gd name="T36" fmla="*/ 546 w 705"/>
                <a:gd name="T37" fmla="*/ 829 h 831"/>
                <a:gd name="T38" fmla="*/ 539 w 705"/>
                <a:gd name="T39" fmla="*/ 824 h 831"/>
                <a:gd name="T40" fmla="*/ 539 w 705"/>
                <a:gd name="T41" fmla="*/ 825 h 831"/>
                <a:gd name="T42" fmla="*/ 541 w 705"/>
                <a:gd name="T43" fmla="*/ 824 h 831"/>
                <a:gd name="T44" fmla="*/ 542 w 705"/>
                <a:gd name="T45" fmla="*/ 823 h 831"/>
                <a:gd name="T46" fmla="*/ 225 w 705"/>
                <a:gd name="T47" fmla="*/ 763 h 831"/>
                <a:gd name="T48" fmla="*/ 224 w 705"/>
                <a:gd name="T49" fmla="*/ 764 h 831"/>
                <a:gd name="T50" fmla="*/ 222 w 705"/>
                <a:gd name="T51" fmla="*/ 763 h 831"/>
                <a:gd name="T52" fmla="*/ 223 w 705"/>
                <a:gd name="T53" fmla="*/ 760 h 831"/>
                <a:gd name="T54" fmla="*/ 224 w 705"/>
                <a:gd name="T55" fmla="*/ 761 h 831"/>
                <a:gd name="T56" fmla="*/ 225 w 705"/>
                <a:gd name="T57" fmla="*/ 763 h 831"/>
                <a:gd name="T58" fmla="*/ 196 w 705"/>
                <a:gd name="T59" fmla="*/ 754 h 831"/>
                <a:gd name="T60" fmla="*/ 195 w 705"/>
                <a:gd name="T61" fmla="*/ 753 h 831"/>
                <a:gd name="T62" fmla="*/ 196 w 705"/>
                <a:gd name="T63" fmla="*/ 753 h 831"/>
                <a:gd name="T64" fmla="*/ 196 w 705"/>
                <a:gd name="T65" fmla="*/ 754 h 831"/>
                <a:gd name="T66" fmla="*/ 704 w 705"/>
                <a:gd name="T67" fmla="*/ 569 h 831"/>
                <a:gd name="T68" fmla="*/ 704 w 705"/>
                <a:gd name="T69" fmla="*/ 569 h 831"/>
                <a:gd name="T70" fmla="*/ 704 w 705"/>
                <a:gd name="T71" fmla="*/ 549 h 831"/>
                <a:gd name="T72" fmla="*/ 704 w 705"/>
                <a:gd name="T73" fmla="*/ 546 h 831"/>
                <a:gd name="T74" fmla="*/ 705 w 705"/>
                <a:gd name="T75" fmla="*/ 549 h 831"/>
                <a:gd name="T76" fmla="*/ 12 w 705"/>
                <a:gd name="T77" fmla="*/ 211 h 831"/>
                <a:gd name="T78" fmla="*/ 12 w 705"/>
                <a:gd name="T79" fmla="*/ 211 h 831"/>
                <a:gd name="T80" fmla="*/ 13 w 705"/>
                <a:gd name="T81" fmla="*/ 210 h 831"/>
                <a:gd name="T82" fmla="*/ 0 w 705"/>
                <a:gd name="T83" fmla="*/ 192 h 831"/>
                <a:gd name="T84" fmla="*/ 56 w 705"/>
                <a:gd name="T85" fmla="*/ 106 h 831"/>
                <a:gd name="T86" fmla="*/ 55 w 705"/>
                <a:gd name="T87" fmla="*/ 105 h 831"/>
                <a:gd name="T88" fmla="*/ 276 w 705"/>
                <a:gd name="T89" fmla="*/ 82 h 831"/>
                <a:gd name="T90" fmla="*/ 276 w 705"/>
                <a:gd name="T91" fmla="*/ 82 h 831"/>
                <a:gd name="T92" fmla="*/ 140 w 705"/>
                <a:gd name="T93" fmla="*/ 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05" h="831">
                  <a:moveTo>
                    <a:pt x="551" y="831"/>
                  </a:moveTo>
                  <a:lnTo>
                    <a:pt x="549" y="831"/>
                  </a:lnTo>
                  <a:lnTo>
                    <a:pt x="551" y="831"/>
                  </a:lnTo>
                  <a:lnTo>
                    <a:pt x="551" y="831"/>
                  </a:lnTo>
                  <a:moveTo>
                    <a:pt x="555" y="831"/>
                  </a:moveTo>
                  <a:lnTo>
                    <a:pt x="554" y="831"/>
                  </a:lnTo>
                  <a:lnTo>
                    <a:pt x="554" y="830"/>
                  </a:lnTo>
                  <a:lnTo>
                    <a:pt x="555" y="831"/>
                  </a:lnTo>
                  <a:lnTo>
                    <a:pt x="555" y="831"/>
                  </a:lnTo>
                  <a:moveTo>
                    <a:pt x="548" y="830"/>
                  </a:moveTo>
                  <a:lnTo>
                    <a:pt x="549" y="830"/>
                  </a:lnTo>
                  <a:lnTo>
                    <a:pt x="549" y="831"/>
                  </a:lnTo>
                  <a:lnTo>
                    <a:pt x="548" y="831"/>
                  </a:lnTo>
                  <a:lnTo>
                    <a:pt x="546" y="831"/>
                  </a:lnTo>
                  <a:lnTo>
                    <a:pt x="545" y="830"/>
                  </a:lnTo>
                  <a:lnTo>
                    <a:pt x="546" y="830"/>
                  </a:lnTo>
                  <a:lnTo>
                    <a:pt x="546" y="831"/>
                  </a:lnTo>
                  <a:lnTo>
                    <a:pt x="547" y="829"/>
                  </a:lnTo>
                  <a:lnTo>
                    <a:pt x="548" y="828"/>
                  </a:lnTo>
                  <a:lnTo>
                    <a:pt x="549" y="828"/>
                  </a:lnTo>
                  <a:lnTo>
                    <a:pt x="549" y="829"/>
                  </a:lnTo>
                  <a:lnTo>
                    <a:pt x="548" y="829"/>
                  </a:lnTo>
                  <a:lnTo>
                    <a:pt x="548" y="830"/>
                  </a:lnTo>
                  <a:moveTo>
                    <a:pt x="546" y="829"/>
                  </a:moveTo>
                  <a:lnTo>
                    <a:pt x="545" y="831"/>
                  </a:lnTo>
                  <a:lnTo>
                    <a:pt x="542" y="831"/>
                  </a:lnTo>
                  <a:lnTo>
                    <a:pt x="542" y="830"/>
                  </a:lnTo>
                  <a:lnTo>
                    <a:pt x="544" y="830"/>
                  </a:lnTo>
                  <a:lnTo>
                    <a:pt x="544" y="829"/>
                  </a:lnTo>
                  <a:lnTo>
                    <a:pt x="545" y="829"/>
                  </a:lnTo>
                  <a:lnTo>
                    <a:pt x="545" y="828"/>
                  </a:lnTo>
                  <a:lnTo>
                    <a:pt x="545" y="826"/>
                  </a:lnTo>
                  <a:lnTo>
                    <a:pt x="545" y="825"/>
                  </a:lnTo>
                  <a:lnTo>
                    <a:pt x="546" y="825"/>
                  </a:lnTo>
                  <a:lnTo>
                    <a:pt x="547" y="825"/>
                  </a:lnTo>
                  <a:lnTo>
                    <a:pt x="547" y="826"/>
                  </a:lnTo>
                  <a:lnTo>
                    <a:pt x="548" y="828"/>
                  </a:lnTo>
                  <a:lnTo>
                    <a:pt x="546" y="829"/>
                  </a:lnTo>
                  <a:moveTo>
                    <a:pt x="539" y="825"/>
                  </a:moveTo>
                  <a:lnTo>
                    <a:pt x="539" y="824"/>
                  </a:lnTo>
                  <a:lnTo>
                    <a:pt x="540" y="824"/>
                  </a:lnTo>
                  <a:lnTo>
                    <a:pt x="539" y="825"/>
                  </a:lnTo>
                  <a:moveTo>
                    <a:pt x="542" y="823"/>
                  </a:moveTo>
                  <a:lnTo>
                    <a:pt x="541" y="824"/>
                  </a:lnTo>
                  <a:lnTo>
                    <a:pt x="541" y="823"/>
                  </a:lnTo>
                  <a:lnTo>
                    <a:pt x="542" y="823"/>
                  </a:lnTo>
                  <a:lnTo>
                    <a:pt x="542" y="823"/>
                  </a:lnTo>
                  <a:moveTo>
                    <a:pt x="225" y="763"/>
                  </a:moveTo>
                  <a:lnTo>
                    <a:pt x="225" y="764"/>
                  </a:lnTo>
                  <a:lnTo>
                    <a:pt x="224" y="764"/>
                  </a:lnTo>
                  <a:lnTo>
                    <a:pt x="223" y="764"/>
                  </a:lnTo>
                  <a:lnTo>
                    <a:pt x="222" y="763"/>
                  </a:lnTo>
                  <a:lnTo>
                    <a:pt x="222" y="761"/>
                  </a:lnTo>
                  <a:lnTo>
                    <a:pt x="223" y="760"/>
                  </a:lnTo>
                  <a:lnTo>
                    <a:pt x="224" y="760"/>
                  </a:lnTo>
                  <a:lnTo>
                    <a:pt x="224" y="761"/>
                  </a:lnTo>
                  <a:lnTo>
                    <a:pt x="225" y="761"/>
                  </a:lnTo>
                  <a:lnTo>
                    <a:pt x="225" y="763"/>
                  </a:lnTo>
                  <a:lnTo>
                    <a:pt x="225" y="763"/>
                  </a:lnTo>
                  <a:moveTo>
                    <a:pt x="196" y="754"/>
                  </a:moveTo>
                  <a:lnTo>
                    <a:pt x="195" y="754"/>
                  </a:lnTo>
                  <a:lnTo>
                    <a:pt x="195" y="753"/>
                  </a:lnTo>
                  <a:lnTo>
                    <a:pt x="196" y="753"/>
                  </a:lnTo>
                  <a:lnTo>
                    <a:pt x="196" y="753"/>
                  </a:lnTo>
                  <a:lnTo>
                    <a:pt x="197" y="754"/>
                  </a:lnTo>
                  <a:lnTo>
                    <a:pt x="196" y="754"/>
                  </a:lnTo>
                  <a:lnTo>
                    <a:pt x="196" y="754"/>
                  </a:lnTo>
                  <a:moveTo>
                    <a:pt x="704" y="569"/>
                  </a:moveTo>
                  <a:lnTo>
                    <a:pt x="704" y="567"/>
                  </a:lnTo>
                  <a:lnTo>
                    <a:pt x="704" y="569"/>
                  </a:lnTo>
                  <a:moveTo>
                    <a:pt x="705" y="549"/>
                  </a:moveTo>
                  <a:lnTo>
                    <a:pt x="704" y="549"/>
                  </a:lnTo>
                  <a:lnTo>
                    <a:pt x="703" y="547"/>
                  </a:lnTo>
                  <a:lnTo>
                    <a:pt x="704" y="546"/>
                  </a:lnTo>
                  <a:lnTo>
                    <a:pt x="705" y="547"/>
                  </a:lnTo>
                  <a:lnTo>
                    <a:pt x="705" y="549"/>
                  </a:lnTo>
                  <a:moveTo>
                    <a:pt x="13" y="211"/>
                  </a:moveTo>
                  <a:lnTo>
                    <a:pt x="12" y="211"/>
                  </a:lnTo>
                  <a:lnTo>
                    <a:pt x="12" y="210"/>
                  </a:lnTo>
                  <a:lnTo>
                    <a:pt x="12" y="211"/>
                  </a:lnTo>
                  <a:lnTo>
                    <a:pt x="13" y="211"/>
                  </a:lnTo>
                  <a:lnTo>
                    <a:pt x="13" y="210"/>
                  </a:lnTo>
                  <a:lnTo>
                    <a:pt x="13" y="211"/>
                  </a:lnTo>
                  <a:moveTo>
                    <a:pt x="0" y="192"/>
                  </a:moveTo>
                  <a:lnTo>
                    <a:pt x="0" y="192"/>
                  </a:lnTo>
                  <a:moveTo>
                    <a:pt x="56" y="106"/>
                  </a:moveTo>
                  <a:lnTo>
                    <a:pt x="55" y="106"/>
                  </a:lnTo>
                  <a:lnTo>
                    <a:pt x="55" y="105"/>
                  </a:lnTo>
                  <a:lnTo>
                    <a:pt x="56" y="106"/>
                  </a:lnTo>
                  <a:moveTo>
                    <a:pt x="276" y="82"/>
                  </a:moveTo>
                  <a:lnTo>
                    <a:pt x="276" y="84"/>
                  </a:lnTo>
                  <a:lnTo>
                    <a:pt x="276" y="82"/>
                  </a:lnTo>
                  <a:lnTo>
                    <a:pt x="276" y="82"/>
                  </a:lnTo>
                  <a:moveTo>
                    <a:pt x="140" y="0"/>
                  </a:moveTo>
                  <a:lnTo>
                    <a:pt x="140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45" name="Freeform 600">
              <a:extLst>
                <a:ext uri="{FF2B5EF4-FFF2-40B4-BE49-F238E27FC236}">
                  <a16:creationId xmlns:a16="http://schemas.microsoft.com/office/drawing/2014/main" id="{904521B4-6E30-B6CB-1720-22A8311B1B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7281" y="3400574"/>
              <a:ext cx="298450" cy="177800"/>
            </a:xfrm>
            <a:custGeom>
              <a:avLst/>
              <a:gdLst>
                <a:gd name="T0" fmla="*/ 6 w 188"/>
                <a:gd name="T1" fmla="*/ 111 h 112"/>
                <a:gd name="T2" fmla="*/ 6 w 188"/>
                <a:gd name="T3" fmla="*/ 112 h 112"/>
                <a:gd name="T4" fmla="*/ 25 w 188"/>
                <a:gd name="T5" fmla="*/ 111 h 112"/>
                <a:gd name="T6" fmla="*/ 5 w 188"/>
                <a:gd name="T7" fmla="*/ 106 h 112"/>
                <a:gd name="T8" fmla="*/ 3 w 188"/>
                <a:gd name="T9" fmla="*/ 106 h 112"/>
                <a:gd name="T10" fmla="*/ 0 w 188"/>
                <a:gd name="T11" fmla="*/ 105 h 112"/>
                <a:gd name="T12" fmla="*/ 1 w 188"/>
                <a:gd name="T13" fmla="*/ 106 h 112"/>
                <a:gd name="T14" fmla="*/ 4 w 188"/>
                <a:gd name="T15" fmla="*/ 105 h 112"/>
                <a:gd name="T16" fmla="*/ 6 w 188"/>
                <a:gd name="T17" fmla="*/ 105 h 112"/>
                <a:gd name="T18" fmla="*/ 5 w 188"/>
                <a:gd name="T19" fmla="*/ 104 h 112"/>
                <a:gd name="T20" fmla="*/ 6 w 188"/>
                <a:gd name="T21" fmla="*/ 105 h 112"/>
                <a:gd name="T22" fmla="*/ 6 w 188"/>
                <a:gd name="T23" fmla="*/ 105 h 112"/>
                <a:gd name="T24" fmla="*/ 4 w 188"/>
                <a:gd name="T25" fmla="*/ 104 h 112"/>
                <a:gd name="T26" fmla="*/ 1 w 188"/>
                <a:gd name="T27" fmla="*/ 104 h 112"/>
                <a:gd name="T28" fmla="*/ 4 w 188"/>
                <a:gd name="T29" fmla="*/ 104 h 112"/>
                <a:gd name="T30" fmla="*/ 188 w 188"/>
                <a:gd name="T31" fmla="*/ 64 h 112"/>
                <a:gd name="T32" fmla="*/ 188 w 188"/>
                <a:gd name="T33" fmla="*/ 64 h 112"/>
                <a:gd name="T34" fmla="*/ 188 w 188"/>
                <a:gd name="T35" fmla="*/ 64 h 112"/>
                <a:gd name="T36" fmla="*/ 123 w 188"/>
                <a:gd name="T37" fmla="*/ 60 h 112"/>
                <a:gd name="T38" fmla="*/ 172 w 188"/>
                <a:gd name="T39" fmla="*/ 40 h 112"/>
                <a:gd name="T40" fmla="*/ 172 w 188"/>
                <a:gd name="T41" fmla="*/ 39 h 112"/>
                <a:gd name="T42" fmla="*/ 133 w 188"/>
                <a:gd name="T43" fmla="*/ 31 h 112"/>
                <a:gd name="T44" fmla="*/ 134 w 188"/>
                <a:gd name="T45" fmla="*/ 31 h 112"/>
                <a:gd name="T46" fmla="*/ 173 w 188"/>
                <a:gd name="T47" fmla="*/ 18 h 112"/>
                <a:gd name="T48" fmla="*/ 172 w 188"/>
                <a:gd name="T49" fmla="*/ 18 h 112"/>
                <a:gd name="T50" fmla="*/ 174 w 188"/>
                <a:gd name="T51" fmla="*/ 17 h 112"/>
                <a:gd name="T52" fmla="*/ 174 w 188"/>
                <a:gd name="T53" fmla="*/ 17 h 112"/>
                <a:gd name="T54" fmla="*/ 174 w 188"/>
                <a:gd name="T55" fmla="*/ 17 h 112"/>
                <a:gd name="T56" fmla="*/ 182 w 188"/>
                <a:gd name="T57" fmla="*/ 15 h 112"/>
                <a:gd name="T58" fmla="*/ 173 w 188"/>
                <a:gd name="T59" fmla="*/ 17 h 112"/>
                <a:gd name="T60" fmla="*/ 174 w 188"/>
                <a:gd name="T61" fmla="*/ 18 h 112"/>
                <a:gd name="T62" fmla="*/ 174 w 188"/>
                <a:gd name="T63" fmla="*/ 18 h 112"/>
                <a:gd name="T64" fmla="*/ 174 w 188"/>
                <a:gd name="T65" fmla="*/ 18 h 112"/>
                <a:gd name="T66" fmla="*/ 175 w 188"/>
                <a:gd name="T67" fmla="*/ 19 h 112"/>
                <a:gd name="T68" fmla="*/ 174 w 188"/>
                <a:gd name="T69" fmla="*/ 18 h 112"/>
                <a:gd name="T70" fmla="*/ 174 w 188"/>
                <a:gd name="T71" fmla="*/ 18 h 112"/>
                <a:gd name="T72" fmla="*/ 173 w 188"/>
                <a:gd name="T73" fmla="*/ 18 h 112"/>
                <a:gd name="T74" fmla="*/ 172 w 188"/>
                <a:gd name="T75" fmla="*/ 17 h 112"/>
                <a:gd name="T76" fmla="*/ 173 w 188"/>
                <a:gd name="T77" fmla="*/ 15 h 112"/>
                <a:gd name="T78" fmla="*/ 173 w 188"/>
                <a:gd name="T79" fmla="*/ 15 h 112"/>
                <a:gd name="T80" fmla="*/ 173 w 188"/>
                <a:gd name="T81" fmla="*/ 17 h 112"/>
                <a:gd name="T82" fmla="*/ 168 w 188"/>
                <a:gd name="T83" fmla="*/ 13 h 112"/>
                <a:gd name="T84" fmla="*/ 169 w 188"/>
                <a:gd name="T85" fmla="*/ 14 h 112"/>
                <a:gd name="T86" fmla="*/ 178 w 188"/>
                <a:gd name="T87" fmla="*/ 12 h 112"/>
                <a:gd name="T88" fmla="*/ 176 w 188"/>
                <a:gd name="T89" fmla="*/ 11 h 112"/>
                <a:gd name="T90" fmla="*/ 181 w 188"/>
                <a:gd name="T91" fmla="*/ 12 h 112"/>
                <a:gd name="T92" fmla="*/ 180 w 188"/>
                <a:gd name="T93" fmla="*/ 11 h 112"/>
                <a:gd name="T94" fmla="*/ 181 w 188"/>
                <a:gd name="T95" fmla="*/ 12 h 112"/>
                <a:gd name="T96" fmla="*/ 182 w 188"/>
                <a:gd name="T97" fmla="*/ 11 h 112"/>
                <a:gd name="T98" fmla="*/ 178 w 188"/>
                <a:gd name="T99" fmla="*/ 11 h 112"/>
                <a:gd name="T100" fmla="*/ 181 w 188"/>
                <a:gd name="T101" fmla="*/ 11 h 112"/>
                <a:gd name="T102" fmla="*/ 179 w 188"/>
                <a:gd name="T103" fmla="*/ 11 h 112"/>
                <a:gd name="T104" fmla="*/ 179 w 188"/>
                <a:gd name="T105" fmla="*/ 11 h 112"/>
                <a:gd name="T106" fmla="*/ 179 w 188"/>
                <a:gd name="T107" fmla="*/ 11 h 112"/>
                <a:gd name="T108" fmla="*/ 178 w 188"/>
                <a:gd name="T109" fmla="*/ 9 h 112"/>
                <a:gd name="T110" fmla="*/ 179 w 188"/>
                <a:gd name="T111" fmla="*/ 11 h 112"/>
                <a:gd name="T112" fmla="*/ 181 w 188"/>
                <a:gd name="T113" fmla="*/ 9 h 112"/>
                <a:gd name="T114" fmla="*/ 179 w 188"/>
                <a:gd name="T115" fmla="*/ 9 h 112"/>
                <a:gd name="T116" fmla="*/ 179 w 188"/>
                <a:gd name="T117" fmla="*/ 9 h 112"/>
                <a:gd name="T118" fmla="*/ 178 w 188"/>
                <a:gd name="T119" fmla="*/ 8 h 112"/>
                <a:gd name="T120" fmla="*/ 178 w 188"/>
                <a:gd name="T121" fmla="*/ 0 h 112"/>
                <a:gd name="T122" fmla="*/ 178 w 188"/>
                <a:gd name="T12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8" h="112">
                  <a:moveTo>
                    <a:pt x="6" y="112"/>
                  </a:moveTo>
                  <a:lnTo>
                    <a:pt x="6" y="111"/>
                  </a:lnTo>
                  <a:lnTo>
                    <a:pt x="6" y="112"/>
                  </a:lnTo>
                  <a:lnTo>
                    <a:pt x="6" y="112"/>
                  </a:lnTo>
                  <a:close/>
                  <a:moveTo>
                    <a:pt x="25" y="111"/>
                  </a:moveTo>
                  <a:lnTo>
                    <a:pt x="25" y="111"/>
                  </a:lnTo>
                  <a:close/>
                  <a:moveTo>
                    <a:pt x="6" y="105"/>
                  </a:moveTo>
                  <a:lnTo>
                    <a:pt x="5" y="106"/>
                  </a:lnTo>
                  <a:lnTo>
                    <a:pt x="4" y="106"/>
                  </a:lnTo>
                  <a:lnTo>
                    <a:pt x="3" y="106"/>
                  </a:lnTo>
                  <a:lnTo>
                    <a:pt x="1" y="106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3" y="106"/>
                  </a:lnTo>
                  <a:lnTo>
                    <a:pt x="4" y="105"/>
                  </a:lnTo>
                  <a:lnTo>
                    <a:pt x="5" y="105"/>
                  </a:lnTo>
                  <a:lnTo>
                    <a:pt x="6" y="105"/>
                  </a:lnTo>
                  <a:lnTo>
                    <a:pt x="5" y="105"/>
                  </a:lnTo>
                  <a:lnTo>
                    <a:pt x="5" y="104"/>
                  </a:lnTo>
                  <a:lnTo>
                    <a:pt x="6" y="104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6" y="105"/>
                  </a:lnTo>
                  <a:close/>
                  <a:moveTo>
                    <a:pt x="5" y="104"/>
                  </a:moveTo>
                  <a:lnTo>
                    <a:pt x="4" y="104"/>
                  </a:lnTo>
                  <a:lnTo>
                    <a:pt x="3" y="104"/>
                  </a:lnTo>
                  <a:lnTo>
                    <a:pt x="1" y="104"/>
                  </a:lnTo>
                  <a:lnTo>
                    <a:pt x="3" y="104"/>
                  </a:lnTo>
                  <a:lnTo>
                    <a:pt x="4" y="104"/>
                  </a:lnTo>
                  <a:lnTo>
                    <a:pt x="5" y="104"/>
                  </a:lnTo>
                  <a:close/>
                  <a:moveTo>
                    <a:pt x="188" y="64"/>
                  </a:moveTo>
                  <a:lnTo>
                    <a:pt x="187" y="64"/>
                  </a:lnTo>
                  <a:lnTo>
                    <a:pt x="188" y="64"/>
                  </a:lnTo>
                  <a:lnTo>
                    <a:pt x="188" y="63"/>
                  </a:lnTo>
                  <a:lnTo>
                    <a:pt x="188" y="64"/>
                  </a:lnTo>
                  <a:close/>
                  <a:moveTo>
                    <a:pt x="123" y="60"/>
                  </a:moveTo>
                  <a:lnTo>
                    <a:pt x="123" y="60"/>
                  </a:lnTo>
                  <a:close/>
                  <a:moveTo>
                    <a:pt x="172" y="39"/>
                  </a:moveTo>
                  <a:lnTo>
                    <a:pt x="172" y="40"/>
                  </a:lnTo>
                  <a:lnTo>
                    <a:pt x="172" y="39"/>
                  </a:lnTo>
                  <a:lnTo>
                    <a:pt x="172" y="39"/>
                  </a:lnTo>
                  <a:close/>
                  <a:moveTo>
                    <a:pt x="134" y="31"/>
                  </a:moveTo>
                  <a:lnTo>
                    <a:pt x="133" y="31"/>
                  </a:lnTo>
                  <a:lnTo>
                    <a:pt x="134" y="31"/>
                  </a:lnTo>
                  <a:lnTo>
                    <a:pt x="134" y="31"/>
                  </a:lnTo>
                  <a:close/>
                  <a:moveTo>
                    <a:pt x="172" y="18"/>
                  </a:moveTo>
                  <a:lnTo>
                    <a:pt x="173" y="18"/>
                  </a:lnTo>
                  <a:lnTo>
                    <a:pt x="172" y="18"/>
                  </a:lnTo>
                  <a:close/>
                  <a:moveTo>
                    <a:pt x="172" y="18"/>
                  </a:moveTo>
                  <a:lnTo>
                    <a:pt x="172" y="18"/>
                  </a:lnTo>
                  <a:close/>
                  <a:moveTo>
                    <a:pt x="174" y="17"/>
                  </a:moveTo>
                  <a:lnTo>
                    <a:pt x="174" y="17"/>
                  </a:lnTo>
                  <a:close/>
                  <a:moveTo>
                    <a:pt x="174" y="17"/>
                  </a:moveTo>
                  <a:lnTo>
                    <a:pt x="174" y="17"/>
                  </a:lnTo>
                  <a:close/>
                  <a:moveTo>
                    <a:pt x="174" y="17"/>
                  </a:moveTo>
                  <a:lnTo>
                    <a:pt x="174" y="17"/>
                  </a:lnTo>
                  <a:close/>
                  <a:moveTo>
                    <a:pt x="182" y="15"/>
                  </a:moveTo>
                  <a:lnTo>
                    <a:pt x="182" y="15"/>
                  </a:lnTo>
                  <a:close/>
                  <a:moveTo>
                    <a:pt x="173" y="17"/>
                  </a:moveTo>
                  <a:lnTo>
                    <a:pt x="174" y="17"/>
                  </a:lnTo>
                  <a:lnTo>
                    <a:pt x="174" y="18"/>
                  </a:lnTo>
                  <a:lnTo>
                    <a:pt x="175" y="18"/>
                  </a:lnTo>
                  <a:lnTo>
                    <a:pt x="174" y="18"/>
                  </a:lnTo>
                  <a:lnTo>
                    <a:pt x="175" y="18"/>
                  </a:lnTo>
                  <a:lnTo>
                    <a:pt x="174" y="18"/>
                  </a:lnTo>
                  <a:lnTo>
                    <a:pt x="174" y="19"/>
                  </a:lnTo>
                  <a:lnTo>
                    <a:pt x="175" y="19"/>
                  </a:lnTo>
                  <a:lnTo>
                    <a:pt x="174" y="19"/>
                  </a:lnTo>
                  <a:lnTo>
                    <a:pt x="174" y="18"/>
                  </a:lnTo>
                  <a:lnTo>
                    <a:pt x="173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3" y="18"/>
                  </a:lnTo>
                  <a:lnTo>
                    <a:pt x="172" y="18"/>
                  </a:lnTo>
                  <a:lnTo>
                    <a:pt x="172" y="17"/>
                  </a:lnTo>
                  <a:lnTo>
                    <a:pt x="173" y="17"/>
                  </a:lnTo>
                  <a:lnTo>
                    <a:pt x="173" y="15"/>
                  </a:lnTo>
                  <a:lnTo>
                    <a:pt x="174" y="15"/>
                  </a:lnTo>
                  <a:lnTo>
                    <a:pt x="173" y="15"/>
                  </a:lnTo>
                  <a:lnTo>
                    <a:pt x="173" y="17"/>
                  </a:lnTo>
                  <a:lnTo>
                    <a:pt x="173" y="17"/>
                  </a:lnTo>
                  <a:close/>
                  <a:moveTo>
                    <a:pt x="169" y="14"/>
                  </a:moveTo>
                  <a:lnTo>
                    <a:pt x="168" y="13"/>
                  </a:lnTo>
                  <a:lnTo>
                    <a:pt x="169" y="13"/>
                  </a:lnTo>
                  <a:lnTo>
                    <a:pt x="169" y="14"/>
                  </a:lnTo>
                  <a:lnTo>
                    <a:pt x="169" y="14"/>
                  </a:lnTo>
                  <a:close/>
                  <a:moveTo>
                    <a:pt x="178" y="12"/>
                  </a:moveTo>
                  <a:lnTo>
                    <a:pt x="176" y="12"/>
                  </a:lnTo>
                  <a:lnTo>
                    <a:pt x="176" y="11"/>
                  </a:lnTo>
                  <a:lnTo>
                    <a:pt x="178" y="12"/>
                  </a:lnTo>
                  <a:close/>
                  <a:moveTo>
                    <a:pt x="181" y="12"/>
                  </a:moveTo>
                  <a:lnTo>
                    <a:pt x="180" y="12"/>
                  </a:lnTo>
                  <a:lnTo>
                    <a:pt x="180" y="11"/>
                  </a:lnTo>
                  <a:lnTo>
                    <a:pt x="181" y="11"/>
                  </a:lnTo>
                  <a:lnTo>
                    <a:pt x="181" y="12"/>
                  </a:lnTo>
                  <a:lnTo>
                    <a:pt x="181" y="12"/>
                  </a:lnTo>
                  <a:close/>
                  <a:moveTo>
                    <a:pt x="182" y="11"/>
                  </a:moveTo>
                  <a:lnTo>
                    <a:pt x="182" y="11"/>
                  </a:lnTo>
                  <a:close/>
                  <a:moveTo>
                    <a:pt x="178" y="11"/>
                  </a:moveTo>
                  <a:lnTo>
                    <a:pt x="178" y="11"/>
                  </a:lnTo>
                  <a:close/>
                  <a:moveTo>
                    <a:pt x="181" y="11"/>
                  </a:moveTo>
                  <a:lnTo>
                    <a:pt x="181" y="11"/>
                  </a:lnTo>
                  <a:close/>
                  <a:moveTo>
                    <a:pt x="179" y="11"/>
                  </a:moveTo>
                  <a:lnTo>
                    <a:pt x="180" y="11"/>
                  </a:lnTo>
                  <a:lnTo>
                    <a:pt x="179" y="11"/>
                  </a:lnTo>
                  <a:lnTo>
                    <a:pt x="179" y="12"/>
                  </a:lnTo>
                  <a:lnTo>
                    <a:pt x="179" y="11"/>
                  </a:lnTo>
                  <a:lnTo>
                    <a:pt x="178" y="11"/>
                  </a:lnTo>
                  <a:lnTo>
                    <a:pt x="178" y="9"/>
                  </a:lnTo>
                  <a:lnTo>
                    <a:pt x="179" y="11"/>
                  </a:lnTo>
                  <a:lnTo>
                    <a:pt x="179" y="11"/>
                  </a:lnTo>
                  <a:close/>
                  <a:moveTo>
                    <a:pt x="181" y="11"/>
                  </a:moveTo>
                  <a:lnTo>
                    <a:pt x="181" y="9"/>
                  </a:lnTo>
                  <a:lnTo>
                    <a:pt x="181" y="11"/>
                  </a:lnTo>
                  <a:close/>
                  <a:moveTo>
                    <a:pt x="179" y="9"/>
                  </a:moveTo>
                  <a:lnTo>
                    <a:pt x="179" y="11"/>
                  </a:lnTo>
                  <a:lnTo>
                    <a:pt x="179" y="9"/>
                  </a:lnTo>
                  <a:lnTo>
                    <a:pt x="179" y="9"/>
                  </a:lnTo>
                  <a:close/>
                  <a:moveTo>
                    <a:pt x="178" y="8"/>
                  </a:moveTo>
                  <a:lnTo>
                    <a:pt x="178" y="8"/>
                  </a:lnTo>
                  <a:close/>
                  <a:moveTo>
                    <a:pt x="178" y="0"/>
                  </a:moveTo>
                  <a:lnTo>
                    <a:pt x="178" y="1"/>
                  </a:lnTo>
                  <a:lnTo>
                    <a:pt x="178" y="0"/>
                  </a:lnTo>
                  <a:lnTo>
                    <a:pt x="178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46" name="Freeform 601">
              <a:extLst>
                <a:ext uri="{FF2B5EF4-FFF2-40B4-BE49-F238E27FC236}">
                  <a16:creationId xmlns:a16="http://schemas.microsoft.com/office/drawing/2014/main" id="{BB73875F-75A6-0623-1C7E-D638E53547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7281" y="3400574"/>
              <a:ext cx="298450" cy="177800"/>
            </a:xfrm>
            <a:custGeom>
              <a:avLst/>
              <a:gdLst>
                <a:gd name="T0" fmla="*/ 6 w 188"/>
                <a:gd name="T1" fmla="*/ 111 h 112"/>
                <a:gd name="T2" fmla="*/ 6 w 188"/>
                <a:gd name="T3" fmla="*/ 112 h 112"/>
                <a:gd name="T4" fmla="*/ 25 w 188"/>
                <a:gd name="T5" fmla="*/ 111 h 112"/>
                <a:gd name="T6" fmla="*/ 5 w 188"/>
                <a:gd name="T7" fmla="*/ 106 h 112"/>
                <a:gd name="T8" fmla="*/ 3 w 188"/>
                <a:gd name="T9" fmla="*/ 106 h 112"/>
                <a:gd name="T10" fmla="*/ 0 w 188"/>
                <a:gd name="T11" fmla="*/ 105 h 112"/>
                <a:gd name="T12" fmla="*/ 1 w 188"/>
                <a:gd name="T13" fmla="*/ 106 h 112"/>
                <a:gd name="T14" fmla="*/ 4 w 188"/>
                <a:gd name="T15" fmla="*/ 105 h 112"/>
                <a:gd name="T16" fmla="*/ 6 w 188"/>
                <a:gd name="T17" fmla="*/ 105 h 112"/>
                <a:gd name="T18" fmla="*/ 5 w 188"/>
                <a:gd name="T19" fmla="*/ 104 h 112"/>
                <a:gd name="T20" fmla="*/ 6 w 188"/>
                <a:gd name="T21" fmla="*/ 105 h 112"/>
                <a:gd name="T22" fmla="*/ 6 w 188"/>
                <a:gd name="T23" fmla="*/ 105 h 112"/>
                <a:gd name="T24" fmla="*/ 4 w 188"/>
                <a:gd name="T25" fmla="*/ 104 h 112"/>
                <a:gd name="T26" fmla="*/ 1 w 188"/>
                <a:gd name="T27" fmla="*/ 104 h 112"/>
                <a:gd name="T28" fmla="*/ 4 w 188"/>
                <a:gd name="T29" fmla="*/ 104 h 112"/>
                <a:gd name="T30" fmla="*/ 188 w 188"/>
                <a:gd name="T31" fmla="*/ 64 h 112"/>
                <a:gd name="T32" fmla="*/ 188 w 188"/>
                <a:gd name="T33" fmla="*/ 64 h 112"/>
                <a:gd name="T34" fmla="*/ 188 w 188"/>
                <a:gd name="T35" fmla="*/ 64 h 112"/>
                <a:gd name="T36" fmla="*/ 123 w 188"/>
                <a:gd name="T37" fmla="*/ 60 h 112"/>
                <a:gd name="T38" fmla="*/ 172 w 188"/>
                <a:gd name="T39" fmla="*/ 40 h 112"/>
                <a:gd name="T40" fmla="*/ 172 w 188"/>
                <a:gd name="T41" fmla="*/ 39 h 112"/>
                <a:gd name="T42" fmla="*/ 133 w 188"/>
                <a:gd name="T43" fmla="*/ 31 h 112"/>
                <a:gd name="T44" fmla="*/ 134 w 188"/>
                <a:gd name="T45" fmla="*/ 31 h 112"/>
                <a:gd name="T46" fmla="*/ 173 w 188"/>
                <a:gd name="T47" fmla="*/ 18 h 112"/>
                <a:gd name="T48" fmla="*/ 172 w 188"/>
                <a:gd name="T49" fmla="*/ 18 h 112"/>
                <a:gd name="T50" fmla="*/ 174 w 188"/>
                <a:gd name="T51" fmla="*/ 17 h 112"/>
                <a:gd name="T52" fmla="*/ 174 w 188"/>
                <a:gd name="T53" fmla="*/ 17 h 112"/>
                <a:gd name="T54" fmla="*/ 174 w 188"/>
                <a:gd name="T55" fmla="*/ 17 h 112"/>
                <a:gd name="T56" fmla="*/ 182 w 188"/>
                <a:gd name="T57" fmla="*/ 15 h 112"/>
                <a:gd name="T58" fmla="*/ 173 w 188"/>
                <a:gd name="T59" fmla="*/ 17 h 112"/>
                <a:gd name="T60" fmla="*/ 174 w 188"/>
                <a:gd name="T61" fmla="*/ 18 h 112"/>
                <a:gd name="T62" fmla="*/ 174 w 188"/>
                <a:gd name="T63" fmla="*/ 18 h 112"/>
                <a:gd name="T64" fmla="*/ 174 w 188"/>
                <a:gd name="T65" fmla="*/ 18 h 112"/>
                <a:gd name="T66" fmla="*/ 175 w 188"/>
                <a:gd name="T67" fmla="*/ 19 h 112"/>
                <a:gd name="T68" fmla="*/ 174 w 188"/>
                <a:gd name="T69" fmla="*/ 18 h 112"/>
                <a:gd name="T70" fmla="*/ 174 w 188"/>
                <a:gd name="T71" fmla="*/ 18 h 112"/>
                <a:gd name="T72" fmla="*/ 173 w 188"/>
                <a:gd name="T73" fmla="*/ 18 h 112"/>
                <a:gd name="T74" fmla="*/ 172 w 188"/>
                <a:gd name="T75" fmla="*/ 17 h 112"/>
                <a:gd name="T76" fmla="*/ 173 w 188"/>
                <a:gd name="T77" fmla="*/ 15 h 112"/>
                <a:gd name="T78" fmla="*/ 173 w 188"/>
                <a:gd name="T79" fmla="*/ 15 h 112"/>
                <a:gd name="T80" fmla="*/ 173 w 188"/>
                <a:gd name="T81" fmla="*/ 17 h 112"/>
                <a:gd name="T82" fmla="*/ 168 w 188"/>
                <a:gd name="T83" fmla="*/ 13 h 112"/>
                <a:gd name="T84" fmla="*/ 169 w 188"/>
                <a:gd name="T85" fmla="*/ 14 h 112"/>
                <a:gd name="T86" fmla="*/ 178 w 188"/>
                <a:gd name="T87" fmla="*/ 12 h 112"/>
                <a:gd name="T88" fmla="*/ 176 w 188"/>
                <a:gd name="T89" fmla="*/ 11 h 112"/>
                <a:gd name="T90" fmla="*/ 181 w 188"/>
                <a:gd name="T91" fmla="*/ 12 h 112"/>
                <a:gd name="T92" fmla="*/ 180 w 188"/>
                <a:gd name="T93" fmla="*/ 11 h 112"/>
                <a:gd name="T94" fmla="*/ 181 w 188"/>
                <a:gd name="T95" fmla="*/ 12 h 112"/>
                <a:gd name="T96" fmla="*/ 182 w 188"/>
                <a:gd name="T97" fmla="*/ 11 h 112"/>
                <a:gd name="T98" fmla="*/ 178 w 188"/>
                <a:gd name="T99" fmla="*/ 11 h 112"/>
                <a:gd name="T100" fmla="*/ 181 w 188"/>
                <a:gd name="T101" fmla="*/ 11 h 112"/>
                <a:gd name="T102" fmla="*/ 179 w 188"/>
                <a:gd name="T103" fmla="*/ 11 h 112"/>
                <a:gd name="T104" fmla="*/ 179 w 188"/>
                <a:gd name="T105" fmla="*/ 11 h 112"/>
                <a:gd name="T106" fmla="*/ 179 w 188"/>
                <a:gd name="T107" fmla="*/ 11 h 112"/>
                <a:gd name="T108" fmla="*/ 178 w 188"/>
                <a:gd name="T109" fmla="*/ 9 h 112"/>
                <a:gd name="T110" fmla="*/ 179 w 188"/>
                <a:gd name="T111" fmla="*/ 11 h 112"/>
                <a:gd name="T112" fmla="*/ 181 w 188"/>
                <a:gd name="T113" fmla="*/ 9 h 112"/>
                <a:gd name="T114" fmla="*/ 179 w 188"/>
                <a:gd name="T115" fmla="*/ 9 h 112"/>
                <a:gd name="T116" fmla="*/ 179 w 188"/>
                <a:gd name="T117" fmla="*/ 9 h 112"/>
                <a:gd name="T118" fmla="*/ 178 w 188"/>
                <a:gd name="T119" fmla="*/ 8 h 112"/>
                <a:gd name="T120" fmla="*/ 178 w 188"/>
                <a:gd name="T121" fmla="*/ 0 h 112"/>
                <a:gd name="T122" fmla="*/ 178 w 188"/>
                <a:gd name="T12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8" h="112">
                  <a:moveTo>
                    <a:pt x="6" y="112"/>
                  </a:moveTo>
                  <a:lnTo>
                    <a:pt x="6" y="111"/>
                  </a:lnTo>
                  <a:lnTo>
                    <a:pt x="6" y="112"/>
                  </a:lnTo>
                  <a:lnTo>
                    <a:pt x="6" y="112"/>
                  </a:lnTo>
                  <a:moveTo>
                    <a:pt x="25" y="111"/>
                  </a:moveTo>
                  <a:lnTo>
                    <a:pt x="25" y="111"/>
                  </a:lnTo>
                  <a:moveTo>
                    <a:pt x="6" y="105"/>
                  </a:moveTo>
                  <a:lnTo>
                    <a:pt x="5" y="106"/>
                  </a:lnTo>
                  <a:lnTo>
                    <a:pt x="4" y="106"/>
                  </a:lnTo>
                  <a:lnTo>
                    <a:pt x="3" y="106"/>
                  </a:lnTo>
                  <a:lnTo>
                    <a:pt x="1" y="106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3" y="106"/>
                  </a:lnTo>
                  <a:lnTo>
                    <a:pt x="4" y="105"/>
                  </a:lnTo>
                  <a:lnTo>
                    <a:pt x="5" y="105"/>
                  </a:lnTo>
                  <a:lnTo>
                    <a:pt x="6" y="105"/>
                  </a:lnTo>
                  <a:lnTo>
                    <a:pt x="5" y="105"/>
                  </a:lnTo>
                  <a:lnTo>
                    <a:pt x="5" y="104"/>
                  </a:lnTo>
                  <a:lnTo>
                    <a:pt x="6" y="104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6" y="105"/>
                  </a:lnTo>
                  <a:moveTo>
                    <a:pt x="5" y="104"/>
                  </a:moveTo>
                  <a:lnTo>
                    <a:pt x="4" y="104"/>
                  </a:lnTo>
                  <a:lnTo>
                    <a:pt x="3" y="104"/>
                  </a:lnTo>
                  <a:lnTo>
                    <a:pt x="1" y="104"/>
                  </a:lnTo>
                  <a:lnTo>
                    <a:pt x="3" y="104"/>
                  </a:lnTo>
                  <a:lnTo>
                    <a:pt x="4" y="104"/>
                  </a:lnTo>
                  <a:lnTo>
                    <a:pt x="5" y="104"/>
                  </a:lnTo>
                  <a:moveTo>
                    <a:pt x="188" y="64"/>
                  </a:moveTo>
                  <a:lnTo>
                    <a:pt x="187" y="64"/>
                  </a:lnTo>
                  <a:lnTo>
                    <a:pt x="188" y="64"/>
                  </a:lnTo>
                  <a:lnTo>
                    <a:pt x="188" y="63"/>
                  </a:lnTo>
                  <a:lnTo>
                    <a:pt x="188" y="64"/>
                  </a:lnTo>
                  <a:moveTo>
                    <a:pt x="123" y="60"/>
                  </a:moveTo>
                  <a:lnTo>
                    <a:pt x="123" y="60"/>
                  </a:lnTo>
                  <a:moveTo>
                    <a:pt x="172" y="39"/>
                  </a:moveTo>
                  <a:lnTo>
                    <a:pt x="172" y="40"/>
                  </a:lnTo>
                  <a:lnTo>
                    <a:pt x="172" y="39"/>
                  </a:lnTo>
                  <a:lnTo>
                    <a:pt x="172" y="39"/>
                  </a:lnTo>
                  <a:moveTo>
                    <a:pt x="134" y="31"/>
                  </a:moveTo>
                  <a:lnTo>
                    <a:pt x="133" y="31"/>
                  </a:lnTo>
                  <a:lnTo>
                    <a:pt x="134" y="31"/>
                  </a:lnTo>
                  <a:lnTo>
                    <a:pt x="134" y="31"/>
                  </a:lnTo>
                  <a:moveTo>
                    <a:pt x="172" y="18"/>
                  </a:moveTo>
                  <a:lnTo>
                    <a:pt x="173" y="18"/>
                  </a:lnTo>
                  <a:lnTo>
                    <a:pt x="172" y="18"/>
                  </a:lnTo>
                  <a:moveTo>
                    <a:pt x="172" y="18"/>
                  </a:moveTo>
                  <a:lnTo>
                    <a:pt x="172" y="18"/>
                  </a:lnTo>
                  <a:moveTo>
                    <a:pt x="174" y="17"/>
                  </a:moveTo>
                  <a:lnTo>
                    <a:pt x="174" y="17"/>
                  </a:lnTo>
                  <a:moveTo>
                    <a:pt x="174" y="17"/>
                  </a:moveTo>
                  <a:lnTo>
                    <a:pt x="174" y="17"/>
                  </a:lnTo>
                  <a:moveTo>
                    <a:pt x="174" y="17"/>
                  </a:moveTo>
                  <a:lnTo>
                    <a:pt x="174" y="17"/>
                  </a:lnTo>
                  <a:moveTo>
                    <a:pt x="182" y="15"/>
                  </a:moveTo>
                  <a:lnTo>
                    <a:pt x="182" y="15"/>
                  </a:lnTo>
                  <a:moveTo>
                    <a:pt x="173" y="17"/>
                  </a:moveTo>
                  <a:lnTo>
                    <a:pt x="174" y="17"/>
                  </a:lnTo>
                  <a:lnTo>
                    <a:pt x="174" y="18"/>
                  </a:lnTo>
                  <a:lnTo>
                    <a:pt x="175" y="18"/>
                  </a:lnTo>
                  <a:lnTo>
                    <a:pt x="174" y="18"/>
                  </a:lnTo>
                  <a:lnTo>
                    <a:pt x="175" y="18"/>
                  </a:lnTo>
                  <a:lnTo>
                    <a:pt x="174" y="18"/>
                  </a:lnTo>
                  <a:lnTo>
                    <a:pt x="174" y="19"/>
                  </a:lnTo>
                  <a:lnTo>
                    <a:pt x="175" y="19"/>
                  </a:lnTo>
                  <a:lnTo>
                    <a:pt x="174" y="19"/>
                  </a:lnTo>
                  <a:lnTo>
                    <a:pt x="174" y="18"/>
                  </a:lnTo>
                  <a:lnTo>
                    <a:pt x="173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3" y="18"/>
                  </a:lnTo>
                  <a:lnTo>
                    <a:pt x="172" y="18"/>
                  </a:lnTo>
                  <a:lnTo>
                    <a:pt x="172" y="17"/>
                  </a:lnTo>
                  <a:lnTo>
                    <a:pt x="173" y="17"/>
                  </a:lnTo>
                  <a:lnTo>
                    <a:pt x="173" y="15"/>
                  </a:lnTo>
                  <a:lnTo>
                    <a:pt x="174" y="15"/>
                  </a:lnTo>
                  <a:lnTo>
                    <a:pt x="173" y="15"/>
                  </a:lnTo>
                  <a:lnTo>
                    <a:pt x="173" y="17"/>
                  </a:lnTo>
                  <a:lnTo>
                    <a:pt x="173" y="17"/>
                  </a:lnTo>
                  <a:moveTo>
                    <a:pt x="169" y="14"/>
                  </a:moveTo>
                  <a:lnTo>
                    <a:pt x="168" y="13"/>
                  </a:lnTo>
                  <a:lnTo>
                    <a:pt x="169" y="13"/>
                  </a:lnTo>
                  <a:lnTo>
                    <a:pt x="169" y="14"/>
                  </a:lnTo>
                  <a:lnTo>
                    <a:pt x="169" y="14"/>
                  </a:lnTo>
                  <a:moveTo>
                    <a:pt x="178" y="12"/>
                  </a:moveTo>
                  <a:lnTo>
                    <a:pt x="176" y="12"/>
                  </a:lnTo>
                  <a:lnTo>
                    <a:pt x="176" y="11"/>
                  </a:lnTo>
                  <a:lnTo>
                    <a:pt x="178" y="12"/>
                  </a:lnTo>
                  <a:moveTo>
                    <a:pt x="181" y="12"/>
                  </a:moveTo>
                  <a:lnTo>
                    <a:pt x="180" y="12"/>
                  </a:lnTo>
                  <a:lnTo>
                    <a:pt x="180" y="11"/>
                  </a:lnTo>
                  <a:lnTo>
                    <a:pt x="181" y="11"/>
                  </a:lnTo>
                  <a:lnTo>
                    <a:pt x="181" y="12"/>
                  </a:lnTo>
                  <a:lnTo>
                    <a:pt x="181" y="12"/>
                  </a:lnTo>
                  <a:moveTo>
                    <a:pt x="182" y="11"/>
                  </a:moveTo>
                  <a:lnTo>
                    <a:pt x="182" y="11"/>
                  </a:lnTo>
                  <a:moveTo>
                    <a:pt x="178" y="11"/>
                  </a:moveTo>
                  <a:lnTo>
                    <a:pt x="178" y="11"/>
                  </a:lnTo>
                  <a:moveTo>
                    <a:pt x="181" y="11"/>
                  </a:moveTo>
                  <a:lnTo>
                    <a:pt x="181" y="11"/>
                  </a:lnTo>
                  <a:moveTo>
                    <a:pt x="179" y="11"/>
                  </a:moveTo>
                  <a:lnTo>
                    <a:pt x="180" y="11"/>
                  </a:lnTo>
                  <a:lnTo>
                    <a:pt x="179" y="11"/>
                  </a:lnTo>
                  <a:lnTo>
                    <a:pt x="179" y="12"/>
                  </a:lnTo>
                  <a:lnTo>
                    <a:pt x="179" y="11"/>
                  </a:lnTo>
                  <a:lnTo>
                    <a:pt x="178" y="11"/>
                  </a:lnTo>
                  <a:lnTo>
                    <a:pt x="178" y="9"/>
                  </a:lnTo>
                  <a:lnTo>
                    <a:pt x="179" y="11"/>
                  </a:lnTo>
                  <a:lnTo>
                    <a:pt x="179" y="11"/>
                  </a:lnTo>
                  <a:moveTo>
                    <a:pt x="181" y="11"/>
                  </a:moveTo>
                  <a:lnTo>
                    <a:pt x="181" y="9"/>
                  </a:lnTo>
                  <a:lnTo>
                    <a:pt x="181" y="11"/>
                  </a:lnTo>
                  <a:moveTo>
                    <a:pt x="179" y="9"/>
                  </a:moveTo>
                  <a:lnTo>
                    <a:pt x="179" y="11"/>
                  </a:lnTo>
                  <a:lnTo>
                    <a:pt x="179" y="9"/>
                  </a:lnTo>
                  <a:lnTo>
                    <a:pt x="179" y="9"/>
                  </a:lnTo>
                  <a:moveTo>
                    <a:pt x="178" y="8"/>
                  </a:moveTo>
                  <a:lnTo>
                    <a:pt x="178" y="8"/>
                  </a:lnTo>
                  <a:moveTo>
                    <a:pt x="178" y="0"/>
                  </a:moveTo>
                  <a:lnTo>
                    <a:pt x="178" y="1"/>
                  </a:lnTo>
                  <a:lnTo>
                    <a:pt x="178" y="0"/>
                  </a:lnTo>
                  <a:lnTo>
                    <a:pt x="178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47" name="Freeform 602">
              <a:extLst>
                <a:ext uri="{FF2B5EF4-FFF2-40B4-BE49-F238E27FC236}">
                  <a16:creationId xmlns:a16="http://schemas.microsoft.com/office/drawing/2014/main" id="{5B0B064E-778B-0BFF-ED07-DFDB686A2E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00119" y="3195787"/>
              <a:ext cx="217488" cy="173038"/>
            </a:xfrm>
            <a:custGeom>
              <a:avLst/>
              <a:gdLst>
                <a:gd name="T0" fmla="*/ 135 w 137"/>
                <a:gd name="T1" fmla="*/ 108 h 109"/>
                <a:gd name="T2" fmla="*/ 120 w 137"/>
                <a:gd name="T3" fmla="*/ 105 h 109"/>
                <a:gd name="T4" fmla="*/ 113 w 137"/>
                <a:gd name="T5" fmla="*/ 95 h 109"/>
                <a:gd name="T6" fmla="*/ 112 w 137"/>
                <a:gd name="T7" fmla="*/ 92 h 109"/>
                <a:gd name="T8" fmla="*/ 103 w 137"/>
                <a:gd name="T9" fmla="*/ 88 h 109"/>
                <a:gd name="T10" fmla="*/ 103 w 137"/>
                <a:gd name="T11" fmla="*/ 88 h 109"/>
                <a:gd name="T12" fmla="*/ 103 w 137"/>
                <a:gd name="T13" fmla="*/ 86 h 109"/>
                <a:gd name="T14" fmla="*/ 103 w 137"/>
                <a:gd name="T15" fmla="*/ 88 h 109"/>
                <a:gd name="T16" fmla="*/ 129 w 137"/>
                <a:gd name="T17" fmla="*/ 86 h 109"/>
                <a:gd name="T18" fmla="*/ 129 w 137"/>
                <a:gd name="T19" fmla="*/ 84 h 109"/>
                <a:gd name="T20" fmla="*/ 122 w 137"/>
                <a:gd name="T21" fmla="*/ 84 h 109"/>
                <a:gd name="T22" fmla="*/ 122 w 137"/>
                <a:gd name="T23" fmla="*/ 85 h 109"/>
                <a:gd name="T24" fmla="*/ 120 w 137"/>
                <a:gd name="T25" fmla="*/ 83 h 109"/>
                <a:gd name="T26" fmla="*/ 97 w 137"/>
                <a:gd name="T27" fmla="*/ 83 h 109"/>
                <a:gd name="T28" fmla="*/ 96 w 137"/>
                <a:gd name="T29" fmla="*/ 80 h 109"/>
                <a:gd name="T30" fmla="*/ 97 w 137"/>
                <a:gd name="T31" fmla="*/ 82 h 109"/>
                <a:gd name="T32" fmla="*/ 1 w 137"/>
                <a:gd name="T33" fmla="*/ 75 h 109"/>
                <a:gd name="T34" fmla="*/ 92 w 137"/>
                <a:gd name="T35" fmla="*/ 73 h 109"/>
                <a:gd name="T36" fmla="*/ 92 w 137"/>
                <a:gd name="T37" fmla="*/ 71 h 109"/>
                <a:gd name="T38" fmla="*/ 93 w 137"/>
                <a:gd name="T39" fmla="*/ 73 h 109"/>
                <a:gd name="T40" fmla="*/ 92 w 137"/>
                <a:gd name="T41" fmla="*/ 70 h 109"/>
                <a:gd name="T42" fmla="*/ 92 w 137"/>
                <a:gd name="T43" fmla="*/ 71 h 109"/>
                <a:gd name="T44" fmla="*/ 76 w 137"/>
                <a:gd name="T45" fmla="*/ 56 h 109"/>
                <a:gd name="T46" fmla="*/ 76 w 137"/>
                <a:gd name="T47" fmla="*/ 54 h 109"/>
                <a:gd name="T48" fmla="*/ 77 w 137"/>
                <a:gd name="T49" fmla="*/ 56 h 109"/>
                <a:gd name="T50" fmla="*/ 81 w 137"/>
                <a:gd name="T51" fmla="*/ 52 h 109"/>
                <a:gd name="T52" fmla="*/ 79 w 137"/>
                <a:gd name="T53" fmla="*/ 51 h 109"/>
                <a:gd name="T54" fmla="*/ 80 w 137"/>
                <a:gd name="T55" fmla="*/ 51 h 109"/>
                <a:gd name="T56" fmla="*/ 65 w 137"/>
                <a:gd name="T57" fmla="*/ 43 h 109"/>
                <a:gd name="T58" fmla="*/ 66 w 137"/>
                <a:gd name="T59" fmla="*/ 40 h 109"/>
                <a:gd name="T60" fmla="*/ 65 w 137"/>
                <a:gd name="T61" fmla="*/ 43 h 109"/>
                <a:gd name="T62" fmla="*/ 65 w 137"/>
                <a:gd name="T63" fmla="*/ 39 h 109"/>
                <a:gd name="T64" fmla="*/ 65 w 137"/>
                <a:gd name="T65" fmla="*/ 39 h 109"/>
                <a:gd name="T66" fmla="*/ 66 w 137"/>
                <a:gd name="T67" fmla="*/ 33 h 109"/>
                <a:gd name="T68" fmla="*/ 66 w 137"/>
                <a:gd name="T69" fmla="*/ 33 h 109"/>
                <a:gd name="T70" fmla="*/ 65 w 137"/>
                <a:gd name="T71" fmla="*/ 31 h 109"/>
                <a:gd name="T72" fmla="*/ 64 w 137"/>
                <a:gd name="T73" fmla="*/ 28 h 109"/>
                <a:gd name="T74" fmla="*/ 65 w 137"/>
                <a:gd name="T75" fmla="*/ 31 h 109"/>
                <a:gd name="T76" fmla="*/ 66 w 137"/>
                <a:gd name="T77" fmla="*/ 27 h 109"/>
                <a:gd name="T78" fmla="*/ 66 w 137"/>
                <a:gd name="T79" fmla="*/ 26 h 109"/>
                <a:gd name="T80" fmla="*/ 65 w 137"/>
                <a:gd name="T81" fmla="*/ 24 h 109"/>
                <a:gd name="T82" fmla="*/ 66 w 137"/>
                <a:gd name="T83" fmla="*/ 25 h 109"/>
                <a:gd name="T84" fmla="*/ 70 w 137"/>
                <a:gd name="T85" fmla="*/ 22 h 109"/>
                <a:gd name="T86" fmla="*/ 70 w 137"/>
                <a:gd name="T87" fmla="*/ 22 h 109"/>
                <a:gd name="T88" fmla="*/ 70 w 137"/>
                <a:gd name="T89" fmla="*/ 21 h 109"/>
                <a:gd name="T90" fmla="*/ 68 w 137"/>
                <a:gd name="T91" fmla="*/ 21 h 109"/>
                <a:gd name="T92" fmla="*/ 70 w 137"/>
                <a:gd name="T93" fmla="*/ 20 h 109"/>
                <a:gd name="T94" fmla="*/ 60 w 137"/>
                <a:gd name="T95" fmla="*/ 2 h 109"/>
                <a:gd name="T96" fmla="*/ 63 w 137"/>
                <a:gd name="T97" fmla="*/ 2 h 109"/>
                <a:gd name="T98" fmla="*/ 64 w 137"/>
                <a:gd name="T99" fmla="*/ 0 h 109"/>
                <a:gd name="T100" fmla="*/ 64 w 137"/>
                <a:gd name="T101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7" h="109">
                  <a:moveTo>
                    <a:pt x="137" y="109"/>
                  </a:moveTo>
                  <a:lnTo>
                    <a:pt x="136" y="109"/>
                  </a:lnTo>
                  <a:lnTo>
                    <a:pt x="135" y="108"/>
                  </a:lnTo>
                  <a:lnTo>
                    <a:pt x="136" y="108"/>
                  </a:lnTo>
                  <a:lnTo>
                    <a:pt x="137" y="109"/>
                  </a:lnTo>
                  <a:close/>
                  <a:moveTo>
                    <a:pt x="120" y="105"/>
                  </a:moveTo>
                  <a:lnTo>
                    <a:pt x="120" y="105"/>
                  </a:lnTo>
                  <a:close/>
                  <a:moveTo>
                    <a:pt x="113" y="93"/>
                  </a:moveTo>
                  <a:lnTo>
                    <a:pt x="113" y="95"/>
                  </a:lnTo>
                  <a:lnTo>
                    <a:pt x="113" y="93"/>
                  </a:lnTo>
                  <a:lnTo>
                    <a:pt x="113" y="92"/>
                  </a:lnTo>
                  <a:lnTo>
                    <a:pt x="112" y="92"/>
                  </a:lnTo>
                  <a:lnTo>
                    <a:pt x="113" y="93"/>
                  </a:lnTo>
                  <a:lnTo>
                    <a:pt x="113" y="93"/>
                  </a:lnTo>
                  <a:close/>
                  <a:moveTo>
                    <a:pt x="103" y="88"/>
                  </a:moveTo>
                  <a:lnTo>
                    <a:pt x="102" y="88"/>
                  </a:lnTo>
                  <a:lnTo>
                    <a:pt x="103" y="86"/>
                  </a:lnTo>
                  <a:lnTo>
                    <a:pt x="103" y="88"/>
                  </a:lnTo>
                  <a:lnTo>
                    <a:pt x="102" y="88"/>
                  </a:lnTo>
                  <a:lnTo>
                    <a:pt x="103" y="88"/>
                  </a:lnTo>
                  <a:lnTo>
                    <a:pt x="103" y="86"/>
                  </a:lnTo>
                  <a:lnTo>
                    <a:pt x="103" y="85"/>
                  </a:lnTo>
                  <a:lnTo>
                    <a:pt x="103" y="86"/>
                  </a:lnTo>
                  <a:lnTo>
                    <a:pt x="103" y="88"/>
                  </a:lnTo>
                  <a:lnTo>
                    <a:pt x="103" y="88"/>
                  </a:lnTo>
                  <a:close/>
                  <a:moveTo>
                    <a:pt x="129" y="85"/>
                  </a:moveTo>
                  <a:lnTo>
                    <a:pt x="129" y="86"/>
                  </a:lnTo>
                  <a:lnTo>
                    <a:pt x="129" y="85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5"/>
                  </a:lnTo>
                  <a:close/>
                  <a:moveTo>
                    <a:pt x="120" y="83"/>
                  </a:moveTo>
                  <a:lnTo>
                    <a:pt x="122" y="84"/>
                  </a:lnTo>
                  <a:lnTo>
                    <a:pt x="122" y="85"/>
                  </a:lnTo>
                  <a:lnTo>
                    <a:pt x="120" y="84"/>
                  </a:lnTo>
                  <a:lnTo>
                    <a:pt x="122" y="85"/>
                  </a:lnTo>
                  <a:lnTo>
                    <a:pt x="122" y="84"/>
                  </a:lnTo>
                  <a:lnTo>
                    <a:pt x="120" y="84"/>
                  </a:lnTo>
                  <a:lnTo>
                    <a:pt x="120" y="83"/>
                  </a:lnTo>
                  <a:lnTo>
                    <a:pt x="120" y="83"/>
                  </a:lnTo>
                  <a:close/>
                  <a:moveTo>
                    <a:pt x="97" y="82"/>
                  </a:moveTo>
                  <a:lnTo>
                    <a:pt x="97" y="83"/>
                  </a:lnTo>
                  <a:lnTo>
                    <a:pt x="97" y="82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7" y="80"/>
                  </a:lnTo>
                  <a:lnTo>
                    <a:pt x="97" y="82"/>
                  </a:lnTo>
                  <a:lnTo>
                    <a:pt x="97" y="82"/>
                  </a:lnTo>
                  <a:close/>
                  <a:moveTo>
                    <a:pt x="1" y="75"/>
                  </a:moveTo>
                  <a:lnTo>
                    <a:pt x="0" y="75"/>
                  </a:lnTo>
                  <a:lnTo>
                    <a:pt x="1" y="75"/>
                  </a:lnTo>
                  <a:lnTo>
                    <a:pt x="1" y="75"/>
                  </a:lnTo>
                  <a:close/>
                  <a:moveTo>
                    <a:pt x="93" y="73"/>
                  </a:moveTo>
                  <a:lnTo>
                    <a:pt x="92" y="73"/>
                  </a:lnTo>
                  <a:lnTo>
                    <a:pt x="93" y="73"/>
                  </a:lnTo>
                  <a:lnTo>
                    <a:pt x="93" y="72"/>
                  </a:lnTo>
                  <a:lnTo>
                    <a:pt x="92" y="71"/>
                  </a:lnTo>
                  <a:lnTo>
                    <a:pt x="93" y="71"/>
                  </a:lnTo>
                  <a:lnTo>
                    <a:pt x="93" y="72"/>
                  </a:lnTo>
                  <a:lnTo>
                    <a:pt x="93" y="73"/>
                  </a:lnTo>
                  <a:lnTo>
                    <a:pt x="93" y="73"/>
                  </a:lnTo>
                  <a:close/>
                  <a:moveTo>
                    <a:pt x="92" y="71"/>
                  </a:moveTo>
                  <a:lnTo>
                    <a:pt x="92" y="70"/>
                  </a:lnTo>
                  <a:lnTo>
                    <a:pt x="91" y="70"/>
                  </a:lnTo>
                  <a:lnTo>
                    <a:pt x="92" y="70"/>
                  </a:lnTo>
                  <a:lnTo>
                    <a:pt x="92" y="71"/>
                  </a:lnTo>
                  <a:close/>
                  <a:moveTo>
                    <a:pt x="77" y="56"/>
                  </a:moveTo>
                  <a:lnTo>
                    <a:pt x="76" y="57"/>
                  </a:lnTo>
                  <a:lnTo>
                    <a:pt x="76" y="56"/>
                  </a:lnTo>
                  <a:lnTo>
                    <a:pt x="77" y="56"/>
                  </a:lnTo>
                  <a:lnTo>
                    <a:pt x="77" y="54"/>
                  </a:lnTo>
                  <a:lnTo>
                    <a:pt x="76" y="54"/>
                  </a:lnTo>
                  <a:lnTo>
                    <a:pt x="77" y="54"/>
                  </a:lnTo>
                  <a:lnTo>
                    <a:pt x="77" y="56"/>
                  </a:lnTo>
                  <a:lnTo>
                    <a:pt x="77" y="56"/>
                  </a:lnTo>
                  <a:close/>
                  <a:moveTo>
                    <a:pt x="80" y="51"/>
                  </a:moveTo>
                  <a:lnTo>
                    <a:pt x="81" y="51"/>
                  </a:lnTo>
                  <a:lnTo>
                    <a:pt x="81" y="52"/>
                  </a:lnTo>
                  <a:lnTo>
                    <a:pt x="81" y="51"/>
                  </a:lnTo>
                  <a:lnTo>
                    <a:pt x="80" y="51"/>
                  </a:lnTo>
                  <a:lnTo>
                    <a:pt x="79" y="51"/>
                  </a:lnTo>
                  <a:lnTo>
                    <a:pt x="80" y="51"/>
                  </a:lnTo>
                  <a:lnTo>
                    <a:pt x="80" y="50"/>
                  </a:lnTo>
                  <a:lnTo>
                    <a:pt x="80" y="51"/>
                  </a:lnTo>
                  <a:close/>
                  <a:moveTo>
                    <a:pt x="65" y="43"/>
                  </a:moveTo>
                  <a:lnTo>
                    <a:pt x="65" y="43"/>
                  </a:lnTo>
                  <a:close/>
                  <a:moveTo>
                    <a:pt x="65" y="43"/>
                  </a:moveTo>
                  <a:lnTo>
                    <a:pt x="65" y="43"/>
                  </a:lnTo>
                  <a:close/>
                  <a:moveTo>
                    <a:pt x="65" y="39"/>
                  </a:moveTo>
                  <a:lnTo>
                    <a:pt x="66" y="40"/>
                  </a:lnTo>
                  <a:lnTo>
                    <a:pt x="66" y="40"/>
                  </a:lnTo>
                  <a:lnTo>
                    <a:pt x="66" y="41"/>
                  </a:lnTo>
                  <a:lnTo>
                    <a:pt x="65" y="43"/>
                  </a:lnTo>
                  <a:lnTo>
                    <a:pt x="66" y="41"/>
                  </a:lnTo>
                  <a:lnTo>
                    <a:pt x="66" y="40"/>
                  </a:lnTo>
                  <a:lnTo>
                    <a:pt x="65" y="39"/>
                  </a:lnTo>
                  <a:lnTo>
                    <a:pt x="65" y="40"/>
                  </a:lnTo>
                  <a:lnTo>
                    <a:pt x="65" y="39"/>
                  </a:lnTo>
                  <a:lnTo>
                    <a:pt x="65" y="39"/>
                  </a:lnTo>
                  <a:close/>
                  <a:moveTo>
                    <a:pt x="67" y="33"/>
                  </a:moveTo>
                  <a:lnTo>
                    <a:pt x="66" y="33"/>
                  </a:lnTo>
                  <a:lnTo>
                    <a:pt x="66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7" y="33"/>
                  </a:lnTo>
                  <a:close/>
                  <a:moveTo>
                    <a:pt x="65" y="31"/>
                  </a:moveTo>
                  <a:lnTo>
                    <a:pt x="65" y="30"/>
                  </a:lnTo>
                  <a:lnTo>
                    <a:pt x="65" y="28"/>
                  </a:lnTo>
                  <a:lnTo>
                    <a:pt x="64" y="28"/>
                  </a:lnTo>
                  <a:lnTo>
                    <a:pt x="65" y="28"/>
                  </a:lnTo>
                  <a:lnTo>
                    <a:pt x="65" y="30"/>
                  </a:lnTo>
                  <a:lnTo>
                    <a:pt x="65" y="31"/>
                  </a:lnTo>
                  <a:close/>
                  <a:moveTo>
                    <a:pt x="66" y="27"/>
                  </a:moveTo>
                  <a:lnTo>
                    <a:pt x="65" y="27"/>
                  </a:lnTo>
                  <a:lnTo>
                    <a:pt x="66" y="27"/>
                  </a:lnTo>
                  <a:lnTo>
                    <a:pt x="66" y="26"/>
                  </a:lnTo>
                  <a:lnTo>
                    <a:pt x="66" y="25"/>
                  </a:lnTo>
                  <a:lnTo>
                    <a:pt x="66" y="26"/>
                  </a:lnTo>
                  <a:lnTo>
                    <a:pt x="66" y="27"/>
                  </a:lnTo>
                  <a:close/>
                  <a:moveTo>
                    <a:pt x="66" y="25"/>
                  </a:moveTo>
                  <a:lnTo>
                    <a:pt x="65" y="24"/>
                  </a:lnTo>
                  <a:lnTo>
                    <a:pt x="64" y="22"/>
                  </a:lnTo>
                  <a:lnTo>
                    <a:pt x="65" y="24"/>
                  </a:lnTo>
                  <a:lnTo>
                    <a:pt x="66" y="25"/>
                  </a:lnTo>
                  <a:close/>
                  <a:moveTo>
                    <a:pt x="70" y="20"/>
                  </a:moveTo>
                  <a:lnTo>
                    <a:pt x="70" y="21"/>
                  </a:lnTo>
                  <a:lnTo>
                    <a:pt x="70" y="22"/>
                  </a:lnTo>
                  <a:lnTo>
                    <a:pt x="68" y="21"/>
                  </a:lnTo>
                  <a:lnTo>
                    <a:pt x="70" y="21"/>
                  </a:lnTo>
                  <a:lnTo>
                    <a:pt x="70" y="22"/>
                  </a:lnTo>
                  <a:lnTo>
                    <a:pt x="70" y="21"/>
                  </a:lnTo>
                  <a:lnTo>
                    <a:pt x="70" y="20"/>
                  </a:lnTo>
                  <a:lnTo>
                    <a:pt x="70" y="21"/>
                  </a:lnTo>
                  <a:lnTo>
                    <a:pt x="68" y="21"/>
                  </a:lnTo>
                  <a:lnTo>
                    <a:pt x="70" y="21"/>
                  </a:lnTo>
                  <a:lnTo>
                    <a:pt x="68" y="21"/>
                  </a:lnTo>
                  <a:lnTo>
                    <a:pt x="68" y="20"/>
                  </a:lnTo>
                  <a:lnTo>
                    <a:pt x="70" y="20"/>
                  </a:lnTo>
                  <a:lnTo>
                    <a:pt x="70" y="20"/>
                  </a:lnTo>
                  <a:close/>
                  <a:moveTo>
                    <a:pt x="63" y="2"/>
                  </a:moveTo>
                  <a:lnTo>
                    <a:pt x="61" y="2"/>
                  </a:lnTo>
                  <a:lnTo>
                    <a:pt x="60" y="2"/>
                  </a:lnTo>
                  <a:lnTo>
                    <a:pt x="61" y="2"/>
                  </a:lnTo>
                  <a:lnTo>
                    <a:pt x="63" y="1"/>
                  </a:lnTo>
                  <a:lnTo>
                    <a:pt x="63" y="2"/>
                  </a:lnTo>
                  <a:close/>
                  <a:moveTo>
                    <a:pt x="64" y="1"/>
                  </a:moveTo>
                  <a:lnTo>
                    <a:pt x="63" y="1"/>
                  </a:lnTo>
                  <a:lnTo>
                    <a:pt x="64" y="0"/>
                  </a:lnTo>
                  <a:lnTo>
                    <a:pt x="65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48" name="Freeform 603">
              <a:extLst>
                <a:ext uri="{FF2B5EF4-FFF2-40B4-BE49-F238E27FC236}">
                  <a16:creationId xmlns:a16="http://schemas.microsoft.com/office/drawing/2014/main" id="{E0E46090-C423-3D82-02F4-8A517782E5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00119" y="3195787"/>
              <a:ext cx="217488" cy="173038"/>
            </a:xfrm>
            <a:custGeom>
              <a:avLst/>
              <a:gdLst>
                <a:gd name="T0" fmla="*/ 135 w 137"/>
                <a:gd name="T1" fmla="*/ 108 h 109"/>
                <a:gd name="T2" fmla="*/ 120 w 137"/>
                <a:gd name="T3" fmla="*/ 105 h 109"/>
                <a:gd name="T4" fmla="*/ 113 w 137"/>
                <a:gd name="T5" fmla="*/ 95 h 109"/>
                <a:gd name="T6" fmla="*/ 112 w 137"/>
                <a:gd name="T7" fmla="*/ 92 h 109"/>
                <a:gd name="T8" fmla="*/ 103 w 137"/>
                <a:gd name="T9" fmla="*/ 88 h 109"/>
                <a:gd name="T10" fmla="*/ 103 w 137"/>
                <a:gd name="T11" fmla="*/ 88 h 109"/>
                <a:gd name="T12" fmla="*/ 103 w 137"/>
                <a:gd name="T13" fmla="*/ 86 h 109"/>
                <a:gd name="T14" fmla="*/ 103 w 137"/>
                <a:gd name="T15" fmla="*/ 88 h 109"/>
                <a:gd name="T16" fmla="*/ 129 w 137"/>
                <a:gd name="T17" fmla="*/ 86 h 109"/>
                <a:gd name="T18" fmla="*/ 129 w 137"/>
                <a:gd name="T19" fmla="*/ 84 h 109"/>
                <a:gd name="T20" fmla="*/ 122 w 137"/>
                <a:gd name="T21" fmla="*/ 84 h 109"/>
                <a:gd name="T22" fmla="*/ 122 w 137"/>
                <a:gd name="T23" fmla="*/ 85 h 109"/>
                <a:gd name="T24" fmla="*/ 120 w 137"/>
                <a:gd name="T25" fmla="*/ 83 h 109"/>
                <a:gd name="T26" fmla="*/ 97 w 137"/>
                <a:gd name="T27" fmla="*/ 83 h 109"/>
                <a:gd name="T28" fmla="*/ 96 w 137"/>
                <a:gd name="T29" fmla="*/ 80 h 109"/>
                <a:gd name="T30" fmla="*/ 97 w 137"/>
                <a:gd name="T31" fmla="*/ 82 h 109"/>
                <a:gd name="T32" fmla="*/ 1 w 137"/>
                <a:gd name="T33" fmla="*/ 75 h 109"/>
                <a:gd name="T34" fmla="*/ 92 w 137"/>
                <a:gd name="T35" fmla="*/ 73 h 109"/>
                <a:gd name="T36" fmla="*/ 92 w 137"/>
                <a:gd name="T37" fmla="*/ 71 h 109"/>
                <a:gd name="T38" fmla="*/ 93 w 137"/>
                <a:gd name="T39" fmla="*/ 73 h 109"/>
                <a:gd name="T40" fmla="*/ 92 w 137"/>
                <a:gd name="T41" fmla="*/ 70 h 109"/>
                <a:gd name="T42" fmla="*/ 92 w 137"/>
                <a:gd name="T43" fmla="*/ 71 h 109"/>
                <a:gd name="T44" fmla="*/ 76 w 137"/>
                <a:gd name="T45" fmla="*/ 56 h 109"/>
                <a:gd name="T46" fmla="*/ 76 w 137"/>
                <a:gd name="T47" fmla="*/ 54 h 109"/>
                <a:gd name="T48" fmla="*/ 77 w 137"/>
                <a:gd name="T49" fmla="*/ 56 h 109"/>
                <a:gd name="T50" fmla="*/ 81 w 137"/>
                <a:gd name="T51" fmla="*/ 52 h 109"/>
                <a:gd name="T52" fmla="*/ 79 w 137"/>
                <a:gd name="T53" fmla="*/ 51 h 109"/>
                <a:gd name="T54" fmla="*/ 80 w 137"/>
                <a:gd name="T55" fmla="*/ 51 h 109"/>
                <a:gd name="T56" fmla="*/ 65 w 137"/>
                <a:gd name="T57" fmla="*/ 43 h 109"/>
                <a:gd name="T58" fmla="*/ 66 w 137"/>
                <a:gd name="T59" fmla="*/ 40 h 109"/>
                <a:gd name="T60" fmla="*/ 65 w 137"/>
                <a:gd name="T61" fmla="*/ 43 h 109"/>
                <a:gd name="T62" fmla="*/ 65 w 137"/>
                <a:gd name="T63" fmla="*/ 39 h 109"/>
                <a:gd name="T64" fmla="*/ 65 w 137"/>
                <a:gd name="T65" fmla="*/ 39 h 109"/>
                <a:gd name="T66" fmla="*/ 66 w 137"/>
                <a:gd name="T67" fmla="*/ 33 h 109"/>
                <a:gd name="T68" fmla="*/ 66 w 137"/>
                <a:gd name="T69" fmla="*/ 33 h 109"/>
                <a:gd name="T70" fmla="*/ 65 w 137"/>
                <a:gd name="T71" fmla="*/ 31 h 109"/>
                <a:gd name="T72" fmla="*/ 64 w 137"/>
                <a:gd name="T73" fmla="*/ 28 h 109"/>
                <a:gd name="T74" fmla="*/ 65 w 137"/>
                <a:gd name="T75" fmla="*/ 31 h 109"/>
                <a:gd name="T76" fmla="*/ 66 w 137"/>
                <a:gd name="T77" fmla="*/ 27 h 109"/>
                <a:gd name="T78" fmla="*/ 66 w 137"/>
                <a:gd name="T79" fmla="*/ 26 h 109"/>
                <a:gd name="T80" fmla="*/ 65 w 137"/>
                <a:gd name="T81" fmla="*/ 24 h 109"/>
                <a:gd name="T82" fmla="*/ 66 w 137"/>
                <a:gd name="T83" fmla="*/ 25 h 109"/>
                <a:gd name="T84" fmla="*/ 70 w 137"/>
                <a:gd name="T85" fmla="*/ 22 h 109"/>
                <a:gd name="T86" fmla="*/ 70 w 137"/>
                <a:gd name="T87" fmla="*/ 22 h 109"/>
                <a:gd name="T88" fmla="*/ 70 w 137"/>
                <a:gd name="T89" fmla="*/ 21 h 109"/>
                <a:gd name="T90" fmla="*/ 68 w 137"/>
                <a:gd name="T91" fmla="*/ 21 h 109"/>
                <a:gd name="T92" fmla="*/ 70 w 137"/>
                <a:gd name="T93" fmla="*/ 20 h 109"/>
                <a:gd name="T94" fmla="*/ 60 w 137"/>
                <a:gd name="T95" fmla="*/ 2 h 109"/>
                <a:gd name="T96" fmla="*/ 63 w 137"/>
                <a:gd name="T97" fmla="*/ 2 h 109"/>
                <a:gd name="T98" fmla="*/ 64 w 137"/>
                <a:gd name="T99" fmla="*/ 0 h 109"/>
                <a:gd name="T100" fmla="*/ 64 w 137"/>
                <a:gd name="T101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7" h="109">
                  <a:moveTo>
                    <a:pt x="137" y="109"/>
                  </a:moveTo>
                  <a:lnTo>
                    <a:pt x="136" y="109"/>
                  </a:lnTo>
                  <a:lnTo>
                    <a:pt x="135" y="108"/>
                  </a:lnTo>
                  <a:lnTo>
                    <a:pt x="136" y="108"/>
                  </a:lnTo>
                  <a:lnTo>
                    <a:pt x="137" y="109"/>
                  </a:lnTo>
                  <a:moveTo>
                    <a:pt x="120" y="105"/>
                  </a:moveTo>
                  <a:lnTo>
                    <a:pt x="120" y="105"/>
                  </a:lnTo>
                  <a:moveTo>
                    <a:pt x="113" y="93"/>
                  </a:moveTo>
                  <a:lnTo>
                    <a:pt x="113" y="95"/>
                  </a:lnTo>
                  <a:lnTo>
                    <a:pt x="113" y="93"/>
                  </a:lnTo>
                  <a:lnTo>
                    <a:pt x="113" y="92"/>
                  </a:lnTo>
                  <a:lnTo>
                    <a:pt x="112" y="92"/>
                  </a:lnTo>
                  <a:lnTo>
                    <a:pt x="113" y="93"/>
                  </a:lnTo>
                  <a:lnTo>
                    <a:pt x="113" y="93"/>
                  </a:lnTo>
                  <a:moveTo>
                    <a:pt x="103" y="88"/>
                  </a:moveTo>
                  <a:lnTo>
                    <a:pt x="102" y="88"/>
                  </a:lnTo>
                  <a:lnTo>
                    <a:pt x="103" y="86"/>
                  </a:lnTo>
                  <a:lnTo>
                    <a:pt x="103" y="88"/>
                  </a:lnTo>
                  <a:lnTo>
                    <a:pt x="102" y="88"/>
                  </a:lnTo>
                  <a:lnTo>
                    <a:pt x="103" y="88"/>
                  </a:lnTo>
                  <a:lnTo>
                    <a:pt x="103" y="86"/>
                  </a:lnTo>
                  <a:lnTo>
                    <a:pt x="103" y="85"/>
                  </a:lnTo>
                  <a:lnTo>
                    <a:pt x="103" y="86"/>
                  </a:lnTo>
                  <a:lnTo>
                    <a:pt x="103" y="88"/>
                  </a:lnTo>
                  <a:lnTo>
                    <a:pt x="103" y="88"/>
                  </a:lnTo>
                  <a:moveTo>
                    <a:pt x="129" y="85"/>
                  </a:moveTo>
                  <a:lnTo>
                    <a:pt x="129" y="86"/>
                  </a:lnTo>
                  <a:lnTo>
                    <a:pt x="129" y="85"/>
                  </a:lnTo>
                  <a:lnTo>
                    <a:pt x="128" y="84"/>
                  </a:lnTo>
                  <a:lnTo>
                    <a:pt x="129" y="84"/>
                  </a:lnTo>
                  <a:lnTo>
                    <a:pt x="129" y="85"/>
                  </a:lnTo>
                  <a:moveTo>
                    <a:pt x="120" y="83"/>
                  </a:moveTo>
                  <a:lnTo>
                    <a:pt x="122" y="84"/>
                  </a:lnTo>
                  <a:lnTo>
                    <a:pt x="122" y="85"/>
                  </a:lnTo>
                  <a:lnTo>
                    <a:pt x="120" y="84"/>
                  </a:lnTo>
                  <a:lnTo>
                    <a:pt x="122" y="85"/>
                  </a:lnTo>
                  <a:lnTo>
                    <a:pt x="122" y="84"/>
                  </a:lnTo>
                  <a:lnTo>
                    <a:pt x="120" y="84"/>
                  </a:lnTo>
                  <a:lnTo>
                    <a:pt x="120" y="83"/>
                  </a:lnTo>
                  <a:lnTo>
                    <a:pt x="120" y="83"/>
                  </a:lnTo>
                  <a:moveTo>
                    <a:pt x="97" y="82"/>
                  </a:moveTo>
                  <a:lnTo>
                    <a:pt x="97" y="83"/>
                  </a:lnTo>
                  <a:lnTo>
                    <a:pt x="97" y="82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7" y="80"/>
                  </a:lnTo>
                  <a:lnTo>
                    <a:pt x="97" y="82"/>
                  </a:lnTo>
                  <a:lnTo>
                    <a:pt x="97" y="82"/>
                  </a:lnTo>
                  <a:moveTo>
                    <a:pt x="1" y="75"/>
                  </a:moveTo>
                  <a:lnTo>
                    <a:pt x="0" y="75"/>
                  </a:lnTo>
                  <a:lnTo>
                    <a:pt x="1" y="75"/>
                  </a:lnTo>
                  <a:lnTo>
                    <a:pt x="1" y="75"/>
                  </a:lnTo>
                  <a:moveTo>
                    <a:pt x="93" y="73"/>
                  </a:moveTo>
                  <a:lnTo>
                    <a:pt x="92" y="73"/>
                  </a:lnTo>
                  <a:lnTo>
                    <a:pt x="93" y="73"/>
                  </a:lnTo>
                  <a:lnTo>
                    <a:pt x="93" y="72"/>
                  </a:lnTo>
                  <a:lnTo>
                    <a:pt x="92" y="71"/>
                  </a:lnTo>
                  <a:lnTo>
                    <a:pt x="93" y="71"/>
                  </a:lnTo>
                  <a:lnTo>
                    <a:pt x="93" y="72"/>
                  </a:lnTo>
                  <a:lnTo>
                    <a:pt x="93" y="73"/>
                  </a:lnTo>
                  <a:lnTo>
                    <a:pt x="93" y="73"/>
                  </a:lnTo>
                  <a:moveTo>
                    <a:pt x="92" y="71"/>
                  </a:moveTo>
                  <a:lnTo>
                    <a:pt x="92" y="70"/>
                  </a:lnTo>
                  <a:lnTo>
                    <a:pt x="91" y="70"/>
                  </a:lnTo>
                  <a:lnTo>
                    <a:pt x="92" y="70"/>
                  </a:lnTo>
                  <a:lnTo>
                    <a:pt x="92" y="71"/>
                  </a:lnTo>
                  <a:moveTo>
                    <a:pt x="77" y="56"/>
                  </a:moveTo>
                  <a:lnTo>
                    <a:pt x="76" y="57"/>
                  </a:lnTo>
                  <a:lnTo>
                    <a:pt x="76" y="56"/>
                  </a:lnTo>
                  <a:lnTo>
                    <a:pt x="77" y="56"/>
                  </a:lnTo>
                  <a:lnTo>
                    <a:pt x="77" y="54"/>
                  </a:lnTo>
                  <a:lnTo>
                    <a:pt x="76" y="54"/>
                  </a:lnTo>
                  <a:lnTo>
                    <a:pt x="77" y="54"/>
                  </a:lnTo>
                  <a:lnTo>
                    <a:pt x="77" y="56"/>
                  </a:lnTo>
                  <a:lnTo>
                    <a:pt x="77" y="56"/>
                  </a:lnTo>
                  <a:moveTo>
                    <a:pt x="80" y="51"/>
                  </a:moveTo>
                  <a:lnTo>
                    <a:pt x="81" y="51"/>
                  </a:lnTo>
                  <a:lnTo>
                    <a:pt x="81" y="52"/>
                  </a:lnTo>
                  <a:lnTo>
                    <a:pt x="81" y="51"/>
                  </a:lnTo>
                  <a:lnTo>
                    <a:pt x="80" y="51"/>
                  </a:lnTo>
                  <a:lnTo>
                    <a:pt x="79" y="51"/>
                  </a:lnTo>
                  <a:lnTo>
                    <a:pt x="80" y="51"/>
                  </a:lnTo>
                  <a:lnTo>
                    <a:pt x="80" y="50"/>
                  </a:lnTo>
                  <a:lnTo>
                    <a:pt x="80" y="51"/>
                  </a:lnTo>
                  <a:moveTo>
                    <a:pt x="65" y="43"/>
                  </a:moveTo>
                  <a:lnTo>
                    <a:pt x="65" y="43"/>
                  </a:lnTo>
                  <a:moveTo>
                    <a:pt x="65" y="43"/>
                  </a:moveTo>
                  <a:lnTo>
                    <a:pt x="65" y="43"/>
                  </a:lnTo>
                  <a:moveTo>
                    <a:pt x="65" y="39"/>
                  </a:moveTo>
                  <a:lnTo>
                    <a:pt x="66" y="40"/>
                  </a:lnTo>
                  <a:lnTo>
                    <a:pt x="66" y="40"/>
                  </a:lnTo>
                  <a:lnTo>
                    <a:pt x="66" y="41"/>
                  </a:lnTo>
                  <a:lnTo>
                    <a:pt x="65" y="43"/>
                  </a:lnTo>
                  <a:lnTo>
                    <a:pt x="66" y="41"/>
                  </a:lnTo>
                  <a:lnTo>
                    <a:pt x="66" y="40"/>
                  </a:lnTo>
                  <a:lnTo>
                    <a:pt x="65" y="39"/>
                  </a:lnTo>
                  <a:lnTo>
                    <a:pt x="65" y="40"/>
                  </a:lnTo>
                  <a:lnTo>
                    <a:pt x="65" y="39"/>
                  </a:lnTo>
                  <a:lnTo>
                    <a:pt x="65" y="39"/>
                  </a:lnTo>
                  <a:moveTo>
                    <a:pt x="67" y="33"/>
                  </a:moveTo>
                  <a:lnTo>
                    <a:pt x="66" y="33"/>
                  </a:lnTo>
                  <a:lnTo>
                    <a:pt x="66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7" y="33"/>
                  </a:lnTo>
                  <a:moveTo>
                    <a:pt x="65" y="31"/>
                  </a:moveTo>
                  <a:lnTo>
                    <a:pt x="65" y="30"/>
                  </a:lnTo>
                  <a:lnTo>
                    <a:pt x="65" y="28"/>
                  </a:lnTo>
                  <a:lnTo>
                    <a:pt x="64" y="28"/>
                  </a:lnTo>
                  <a:lnTo>
                    <a:pt x="65" y="28"/>
                  </a:lnTo>
                  <a:lnTo>
                    <a:pt x="65" y="30"/>
                  </a:lnTo>
                  <a:lnTo>
                    <a:pt x="65" y="31"/>
                  </a:lnTo>
                  <a:moveTo>
                    <a:pt x="66" y="27"/>
                  </a:moveTo>
                  <a:lnTo>
                    <a:pt x="65" y="27"/>
                  </a:lnTo>
                  <a:lnTo>
                    <a:pt x="66" y="27"/>
                  </a:lnTo>
                  <a:lnTo>
                    <a:pt x="66" y="26"/>
                  </a:lnTo>
                  <a:lnTo>
                    <a:pt x="66" y="25"/>
                  </a:lnTo>
                  <a:lnTo>
                    <a:pt x="66" y="26"/>
                  </a:lnTo>
                  <a:lnTo>
                    <a:pt x="66" y="27"/>
                  </a:lnTo>
                  <a:moveTo>
                    <a:pt x="66" y="25"/>
                  </a:moveTo>
                  <a:lnTo>
                    <a:pt x="65" y="24"/>
                  </a:lnTo>
                  <a:lnTo>
                    <a:pt x="64" y="22"/>
                  </a:lnTo>
                  <a:lnTo>
                    <a:pt x="65" y="24"/>
                  </a:lnTo>
                  <a:lnTo>
                    <a:pt x="66" y="25"/>
                  </a:lnTo>
                  <a:moveTo>
                    <a:pt x="70" y="20"/>
                  </a:moveTo>
                  <a:lnTo>
                    <a:pt x="70" y="21"/>
                  </a:lnTo>
                  <a:lnTo>
                    <a:pt x="70" y="22"/>
                  </a:lnTo>
                  <a:lnTo>
                    <a:pt x="68" y="21"/>
                  </a:lnTo>
                  <a:lnTo>
                    <a:pt x="70" y="21"/>
                  </a:lnTo>
                  <a:lnTo>
                    <a:pt x="70" y="22"/>
                  </a:lnTo>
                  <a:lnTo>
                    <a:pt x="70" y="21"/>
                  </a:lnTo>
                  <a:lnTo>
                    <a:pt x="70" y="20"/>
                  </a:lnTo>
                  <a:lnTo>
                    <a:pt x="70" y="21"/>
                  </a:lnTo>
                  <a:lnTo>
                    <a:pt x="68" y="21"/>
                  </a:lnTo>
                  <a:lnTo>
                    <a:pt x="70" y="21"/>
                  </a:lnTo>
                  <a:lnTo>
                    <a:pt x="68" y="21"/>
                  </a:lnTo>
                  <a:lnTo>
                    <a:pt x="68" y="20"/>
                  </a:lnTo>
                  <a:lnTo>
                    <a:pt x="70" y="20"/>
                  </a:lnTo>
                  <a:lnTo>
                    <a:pt x="70" y="20"/>
                  </a:lnTo>
                  <a:moveTo>
                    <a:pt x="63" y="2"/>
                  </a:moveTo>
                  <a:lnTo>
                    <a:pt x="61" y="2"/>
                  </a:lnTo>
                  <a:lnTo>
                    <a:pt x="60" y="2"/>
                  </a:lnTo>
                  <a:lnTo>
                    <a:pt x="61" y="2"/>
                  </a:lnTo>
                  <a:lnTo>
                    <a:pt x="63" y="1"/>
                  </a:lnTo>
                  <a:lnTo>
                    <a:pt x="63" y="2"/>
                  </a:lnTo>
                  <a:moveTo>
                    <a:pt x="64" y="1"/>
                  </a:moveTo>
                  <a:lnTo>
                    <a:pt x="63" y="1"/>
                  </a:lnTo>
                  <a:lnTo>
                    <a:pt x="64" y="0"/>
                  </a:lnTo>
                  <a:lnTo>
                    <a:pt x="65" y="0"/>
                  </a:lnTo>
                  <a:lnTo>
                    <a:pt x="64" y="1"/>
                  </a:lnTo>
                  <a:lnTo>
                    <a:pt x="64" y="1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49" name="Freeform 604">
              <a:extLst>
                <a:ext uri="{FF2B5EF4-FFF2-40B4-BE49-F238E27FC236}">
                  <a16:creationId xmlns:a16="http://schemas.microsoft.com/office/drawing/2014/main" id="{DCD1B817-A991-E5A3-8285-D385E90199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4706" y="2849712"/>
              <a:ext cx="198438" cy="304800"/>
            </a:xfrm>
            <a:custGeom>
              <a:avLst/>
              <a:gdLst>
                <a:gd name="T0" fmla="*/ 62 w 125"/>
                <a:gd name="T1" fmla="*/ 192 h 192"/>
                <a:gd name="T2" fmla="*/ 65 w 125"/>
                <a:gd name="T3" fmla="*/ 191 h 192"/>
                <a:gd name="T4" fmla="*/ 64 w 125"/>
                <a:gd name="T5" fmla="*/ 192 h 192"/>
                <a:gd name="T6" fmla="*/ 53 w 125"/>
                <a:gd name="T7" fmla="*/ 171 h 192"/>
                <a:gd name="T8" fmla="*/ 71 w 125"/>
                <a:gd name="T9" fmla="*/ 171 h 192"/>
                <a:gd name="T10" fmla="*/ 81 w 125"/>
                <a:gd name="T11" fmla="*/ 167 h 192"/>
                <a:gd name="T12" fmla="*/ 81 w 125"/>
                <a:gd name="T13" fmla="*/ 167 h 192"/>
                <a:gd name="T14" fmla="*/ 81 w 125"/>
                <a:gd name="T15" fmla="*/ 166 h 192"/>
                <a:gd name="T16" fmla="*/ 82 w 125"/>
                <a:gd name="T17" fmla="*/ 165 h 192"/>
                <a:gd name="T18" fmla="*/ 82 w 125"/>
                <a:gd name="T19" fmla="*/ 166 h 192"/>
                <a:gd name="T20" fmla="*/ 81 w 125"/>
                <a:gd name="T21" fmla="*/ 166 h 192"/>
                <a:gd name="T22" fmla="*/ 125 w 125"/>
                <a:gd name="T23" fmla="*/ 164 h 192"/>
                <a:gd name="T24" fmla="*/ 125 w 125"/>
                <a:gd name="T25" fmla="*/ 164 h 192"/>
                <a:gd name="T26" fmla="*/ 119 w 125"/>
                <a:gd name="T27" fmla="*/ 164 h 192"/>
                <a:gd name="T28" fmla="*/ 119 w 125"/>
                <a:gd name="T29" fmla="*/ 164 h 192"/>
                <a:gd name="T30" fmla="*/ 117 w 125"/>
                <a:gd name="T31" fmla="*/ 145 h 192"/>
                <a:gd name="T32" fmla="*/ 119 w 125"/>
                <a:gd name="T33" fmla="*/ 145 h 192"/>
                <a:gd name="T34" fmla="*/ 120 w 125"/>
                <a:gd name="T35" fmla="*/ 146 h 192"/>
                <a:gd name="T36" fmla="*/ 119 w 125"/>
                <a:gd name="T37" fmla="*/ 145 h 192"/>
                <a:gd name="T38" fmla="*/ 117 w 125"/>
                <a:gd name="T39" fmla="*/ 145 h 192"/>
                <a:gd name="T40" fmla="*/ 120 w 125"/>
                <a:gd name="T41" fmla="*/ 145 h 192"/>
                <a:gd name="T42" fmla="*/ 120 w 125"/>
                <a:gd name="T43" fmla="*/ 145 h 192"/>
                <a:gd name="T44" fmla="*/ 123 w 125"/>
                <a:gd name="T45" fmla="*/ 143 h 192"/>
                <a:gd name="T46" fmla="*/ 123 w 125"/>
                <a:gd name="T47" fmla="*/ 143 h 192"/>
                <a:gd name="T48" fmla="*/ 123 w 125"/>
                <a:gd name="T49" fmla="*/ 143 h 192"/>
                <a:gd name="T50" fmla="*/ 111 w 125"/>
                <a:gd name="T51" fmla="*/ 143 h 192"/>
                <a:gd name="T52" fmla="*/ 114 w 125"/>
                <a:gd name="T53" fmla="*/ 143 h 192"/>
                <a:gd name="T54" fmla="*/ 112 w 125"/>
                <a:gd name="T55" fmla="*/ 143 h 192"/>
                <a:gd name="T56" fmla="*/ 107 w 125"/>
                <a:gd name="T57" fmla="*/ 142 h 192"/>
                <a:gd name="T58" fmla="*/ 64 w 125"/>
                <a:gd name="T59" fmla="*/ 139 h 192"/>
                <a:gd name="T60" fmla="*/ 66 w 125"/>
                <a:gd name="T61" fmla="*/ 139 h 192"/>
                <a:gd name="T62" fmla="*/ 64 w 125"/>
                <a:gd name="T63" fmla="*/ 140 h 192"/>
                <a:gd name="T64" fmla="*/ 62 w 125"/>
                <a:gd name="T65" fmla="*/ 139 h 192"/>
                <a:gd name="T66" fmla="*/ 64 w 125"/>
                <a:gd name="T67" fmla="*/ 139 h 192"/>
                <a:gd name="T68" fmla="*/ 61 w 125"/>
                <a:gd name="T69" fmla="*/ 138 h 192"/>
                <a:gd name="T70" fmla="*/ 60 w 125"/>
                <a:gd name="T71" fmla="*/ 138 h 192"/>
                <a:gd name="T72" fmla="*/ 68 w 125"/>
                <a:gd name="T73" fmla="*/ 135 h 192"/>
                <a:gd name="T74" fmla="*/ 39 w 125"/>
                <a:gd name="T75" fmla="*/ 121 h 192"/>
                <a:gd name="T76" fmla="*/ 46 w 125"/>
                <a:gd name="T77" fmla="*/ 113 h 192"/>
                <a:gd name="T78" fmla="*/ 104 w 125"/>
                <a:gd name="T79" fmla="*/ 109 h 192"/>
                <a:gd name="T80" fmla="*/ 92 w 125"/>
                <a:gd name="T81" fmla="*/ 100 h 192"/>
                <a:gd name="T82" fmla="*/ 104 w 125"/>
                <a:gd name="T83" fmla="*/ 83 h 192"/>
                <a:gd name="T84" fmla="*/ 30 w 125"/>
                <a:gd name="T85" fmla="*/ 67 h 192"/>
                <a:gd name="T86" fmla="*/ 29 w 125"/>
                <a:gd name="T87" fmla="*/ 68 h 192"/>
                <a:gd name="T88" fmla="*/ 30 w 125"/>
                <a:gd name="T89" fmla="*/ 67 h 192"/>
                <a:gd name="T90" fmla="*/ 4 w 125"/>
                <a:gd name="T91" fmla="*/ 57 h 192"/>
                <a:gd name="T92" fmla="*/ 4 w 125"/>
                <a:gd name="T93" fmla="*/ 57 h 192"/>
                <a:gd name="T94" fmla="*/ 1 w 125"/>
                <a:gd name="T95" fmla="*/ 56 h 192"/>
                <a:gd name="T96" fmla="*/ 1 w 125"/>
                <a:gd name="T97" fmla="*/ 56 h 192"/>
                <a:gd name="T98" fmla="*/ 68 w 125"/>
                <a:gd name="T99" fmla="*/ 2 h 192"/>
                <a:gd name="T100" fmla="*/ 69 w 125"/>
                <a:gd name="T101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5" h="192">
                  <a:moveTo>
                    <a:pt x="64" y="192"/>
                  </a:moveTo>
                  <a:lnTo>
                    <a:pt x="62" y="192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4" y="191"/>
                  </a:lnTo>
                  <a:lnTo>
                    <a:pt x="64" y="192"/>
                  </a:lnTo>
                  <a:close/>
                  <a:moveTo>
                    <a:pt x="53" y="172"/>
                  </a:moveTo>
                  <a:lnTo>
                    <a:pt x="53" y="171"/>
                  </a:lnTo>
                  <a:lnTo>
                    <a:pt x="53" y="172"/>
                  </a:lnTo>
                  <a:close/>
                  <a:moveTo>
                    <a:pt x="71" y="171"/>
                  </a:moveTo>
                  <a:lnTo>
                    <a:pt x="71" y="171"/>
                  </a:lnTo>
                  <a:close/>
                  <a:moveTo>
                    <a:pt x="81" y="167"/>
                  </a:moveTo>
                  <a:lnTo>
                    <a:pt x="80" y="167"/>
                  </a:lnTo>
                  <a:lnTo>
                    <a:pt x="81" y="167"/>
                  </a:lnTo>
                  <a:lnTo>
                    <a:pt x="81" y="166"/>
                  </a:lnTo>
                  <a:lnTo>
                    <a:pt x="81" y="166"/>
                  </a:lnTo>
                  <a:lnTo>
                    <a:pt x="82" y="166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2" y="166"/>
                  </a:lnTo>
                  <a:lnTo>
                    <a:pt x="81" y="166"/>
                  </a:lnTo>
                  <a:lnTo>
                    <a:pt x="81" y="166"/>
                  </a:lnTo>
                  <a:lnTo>
                    <a:pt x="81" y="167"/>
                  </a:lnTo>
                  <a:close/>
                  <a:moveTo>
                    <a:pt x="125" y="164"/>
                  </a:moveTo>
                  <a:lnTo>
                    <a:pt x="124" y="164"/>
                  </a:lnTo>
                  <a:lnTo>
                    <a:pt x="125" y="164"/>
                  </a:lnTo>
                  <a:close/>
                  <a:moveTo>
                    <a:pt x="120" y="164"/>
                  </a:moveTo>
                  <a:lnTo>
                    <a:pt x="119" y="164"/>
                  </a:lnTo>
                  <a:lnTo>
                    <a:pt x="119" y="162"/>
                  </a:lnTo>
                  <a:lnTo>
                    <a:pt x="119" y="164"/>
                  </a:lnTo>
                  <a:lnTo>
                    <a:pt x="120" y="164"/>
                  </a:lnTo>
                  <a:close/>
                  <a:moveTo>
                    <a:pt x="117" y="145"/>
                  </a:moveTo>
                  <a:lnTo>
                    <a:pt x="118" y="145"/>
                  </a:lnTo>
                  <a:lnTo>
                    <a:pt x="119" y="145"/>
                  </a:lnTo>
                  <a:lnTo>
                    <a:pt x="119" y="146"/>
                  </a:lnTo>
                  <a:lnTo>
                    <a:pt x="120" y="146"/>
                  </a:lnTo>
                  <a:lnTo>
                    <a:pt x="119" y="146"/>
                  </a:lnTo>
                  <a:lnTo>
                    <a:pt x="119" y="145"/>
                  </a:lnTo>
                  <a:lnTo>
                    <a:pt x="118" y="145"/>
                  </a:lnTo>
                  <a:lnTo>
                    <a:pt x="117" y="145"/>
                  </a:lnTo>
                  <a:lnTo>
                    <a:pt x="117" y="145"/>
                  </a:lnTo>
                  <a:close/>
                  <a:moveTo>
                    <a:pt x="120" y="145"/>
                  </a:moveTo>
                  <a:lnTo>
                    <a:pt x="121" y="145"/>
                  </a:lnTo>
                  <a:lnTo>
                    <a:pt x="120" y="145"/>
                  </a:lnTo>
                  <a:lnTo>
                    <a:pt x="120" y="145"/>
                  </a:lnTo>
                  <a:close/>
                  <a:moveTo>
                    <a:pt x="123" y="143"/>
                  </a:moveTo>
                  <a:lnTo>
                    <a:pt x="124" y="143"/>
                  </a:lnTo>
                  <a:lnTo>
                    <a:pt x="123" y="143"/>
                  </a:lnTo>
                  <a:lnTo>
                    <a:pt x="124" y="143"/>
                  </a:lnTo>
                  <a:lnTo>
                    <a:pt x="123" y="143"/>
                  </a:lnTo>
                  <a:close/>
                  <a:moveTo>
                    <a:pt x="107" y="142"/>
                  </a:moveTo>
                  <a:lnTo>
                    <a:pt x="111" y="143"/>
                  </a:lnTo>
                  <a:lnTo>
                    <a:pt x="112" y="143"/>
                  </a:lnTo>
                  <a:lnTo>
                    <a:pt x="114" y="143"/>
                  </a:lnTo>
                  <a:lnTo>
                    <a:pt x="113" y="143"/>
                  </a:lnTo>
                  <a:lnTo>
                    <a:pt x="112" y="143"/>
                  </a:lnTo>
                  <a:lnTo>
                    <a:pt x="111" y="143"/>
                  </a:lnTo>
                  <a:lnTo>
                    <a:pt x="107" y="142"/>
                  </a:lnTo>
                  <a:lnTo>
                    <a:pt x="107" y="142"/>
                  </a:lnTo>
                  <a:close/>
                  <a:moveTo>
                    <a:pt x="64" y="139"/>
                  </a:moveTo>
                  <a:lnTo>
                    <a:pt x="65" y="139"/>
                  </a:lnTo>
                  <a:lnTo>
                    <a:pt x="66" y="139"/>
                  </a:lnTo>
                  <a:lnTo>
                    <a:pt x="65" y="140"/>
                  </a:lnTo>
                  <a:lnTo>
                    <a:pt x="64" y="140"/>
                  </a:lnTo>
                  <a:lnTo>
                    <a:pt x="64" y="139"/>
                  </a:lnTo>
                  <a:lnTo>
                    <a:pt x="62" y="139"/>
                  </a:lnTo>
                  <a:lnTo>
                    <a:pt x="64" y="139"/>
                  </a:lnTo>
                  <a:lnTo>
                    <a:pt x="64" y="139"/>
                  </a:lnTo>
                  <a:close/>
                  <a:moveTo>
                    <a:pt x="60" y="138"/>
                  </a:moveTo>
                  <a:lnTo>
                    <a:pt x="61" y="138"/>
                  </a:lnTo>
                  <a:lnTo>
                    <a:pt x="60" y="138"/>
                  </a:lnTo>
                  <a:lnTo>
                    <a:pt x="60" y="138"/>
                  </a:lnTo>
                  <a:lnTo>
                    <a:pt x="60" y="138"/>
                  </a:lnTo>
                  <a:close/>
                  <a:moveTo>
                    <a:pt x="68" y="135"/>
                  </a:moveTo>
                  <a:lnTo>
                    <a:pt x="68" y="135"/>
                  </a:lnTo>
                  <a:close/>
                  <a:moveTo>
                    <a:pt x="39" y="121"/>
                  </a:moveTo>
                  <a:lnTo>
                    <a:pt x="39" y="121"/>
                  </a:lnTo>
                  <a:close/>
                  <a:moveTo>
                    <a:pt x="46" y="113"/>
                  </a:moveTo>
                  <a:lnTo>
                    <a:pt x="46" y="113"/>
                  </a:lnTo>
                  <a:close/>
                  <a:moveTo>
                    <a:pt x="104" y="109"/>
                  </a:moveTo>
                  <a:lnTo>
                    <a:pt x="104" y="109"/>
                  </a:lnTo>
                  <a:close/>
                  <a:moveTo>
                    <a:pt x="92" y="100"/>
                  </a:moveTo>
                  <a:lnTo>
                    <a:pt x="92" y="100"/>
                  </a:lnTo>
                  <a:close/>
                  <a:moveTo>
                    <a:pt x="104" y="83"/>
                  </a:moveTo>
                  <a:lnTo>
                    <a:pt x="104" y="83"/>
                  </a:lnTo>
                  <a:close/>
                  <a:moveTo>
                    <a:pt x="30" y="67"/>
                  </a:moveTo>
                  <a:lnTo>
                    <a:pt x="30" y="68"/>
                  </a:lnTo>
                  <a:lnTo>
                    <a:pt x="29" y="68"/>
                  </a:lnTo>
                  <a:lnTo>
                    <a:pt x="29" y="67"/>
                  </a:lnTo>
                  <a:lnTo>
                    <a:pt x="30" y="67"/>
                  </a:lnTo>
                  <a:lnTo>
                    <a:pt x="30" y="67"/>
                  </a:lnTo>
                  <a:close/>
                  <a:moveTo>
                    <a:pt x="4" y="57"/>
                  </a:moveTo>
                  <a:lnTo>
                    <a:pt x="4" y="58"/>
                  </a:lnTo>
                  <a:lnTo>
                    <a:pt x="4" y="57"/>
                  </a:lnTo>
                  <a:lnTo>
                    <a:pt x="4" y="57"/>
                  </a:lnTo>
                  <a:close/>
                  <a:moveTo>
                    <a:pt x="1" y="56"/>
                  </a:moveTo>
                  <a:lnTo>
                    <a:pt x="0" y="56"/>
                  </a:lnTo>
                  <a:lnTo>
                    <a:pt x="1" y="56"/>
                  </a:lnTo>
                  <a:close/>
                  <a:moveTo>
                    <a:pt x="68" y="0"/>
                  </a:moveTo>
                  <a:lnTo>
                    <a:pt x="68" y="2"/>
                  </a:lnTo>
                  <a:lnTo>
                    <a:pt x="68" y="0"/>
                  </a:lnTo>
                  <a:lnTo>
                    <a:pt x="69" y="0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50" name="Freeform 605">
              <a:extLst>
                <a:ext uri="{FF2B5EF4-FFF2-40B4-BE49-F238E27FC236}">
                  <a16:creationId xmlns:a16="http://schemas.microsoft.com/office/drawing/2014/main" id="{8CC8CFCB-B828-E563-AD5D-2C1FF5F3E9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4706" y="2849712"/>
              <a:ext cx="198438" cy="304800"/>
            </a:xfrm>
            <a:custGeom>
              <a:avLst/>
              <a:gdLst>
                <a:gd name="T0" fmla="*/ 62 w 125"/>
                <a:gd name="T1" fmla="*/ 192 h 192"/>
                <a:gd name="T2" fmla="*/ 65 w 125"/>
                <a:gd name="T3" fmla="*/ 191 h 192"/>
                <a:gd name="T4" fmla="*/ 64 w 125"/>
                <a:gd name="T5" fmla="*/ 192 h 192"/>
                <a:gd name="T6" fmla="*/ 53 w 125"/>
                <a:gd name="T7" fmla="*/ 171 h 192"/>
                <a:gd name="T8" fmla="*/ 71 w 125"/>
                <a:gd name="T9" fmla="*/ 171 h 192"/>
                <a:gd name="T10" fmla="*/ 81 w 125"/>
                <a:gd name="T11" fmla="*/ 167 h 192"/>
                <a:gd name="T12" fmla="*/ 81 w 125"/>
                <a:gd name="T13" fmla="*/ 167 h 192"/>
                <a:gd name="T14" fmla="*/ 81 w 125"/>
                <a:gd name="T15" fmla="*/ 166 h 192"/>
                <a:gd name="T16" fmla="*/ 82 w 125"/>
                <a:gd name="T17" fmla="*/ 165 h 192"/>
                <a:gd name="T18" fmla="*/ 82 w 125"/>
                <a:gd name="T19" fmla="*/ 166 h 192"/>
                <a:gd name="T20" fmla="*/ 81 w 125"/>
                <a:gd name="T21" fmla="*/ 166 h 192"/>
                <a:gd name="T22" fmla="*/ 125 w 125"/>
                <a:gd name="T23" fmla="*/ 164 h 192"/>
                <a:gd name="T24" fmla="*/ 125 w 125"/>
                <a:gd name="T25" fmla="*/ 164 h 192"/>
                <a:gd name="T26" fmla="*/ 119 w 125"/>
                <a:gd name="T27" fmla="*/ 164 h 192"/>
                <a:gd name="T28" fmla="*/ 119 w 125"/>
                <a:gd name="T29" fmla="*/ 164 h 192"/>
                <a:gd name="T30" fmla="*/ 117 w 125"/>
                <a:gd name="T31" fmla="*/ 145 h 192"/>
                <a:gd name="T32" fmla="*/ 119 w 125"/>
                <a:gd name="T33" fmla="*/ 145 h 192"/>
                <a:gd name="T34" fmla="*/ 120 w 125"/>
                <a:gd name="T35" fmla="*/ 146 h 192"/>
                <a:gd name="T36" fmla="*/ 119 w 125"/>
                <a:gd name="T37" fmla="*/ 145 h 192"/>
                <a:gd name="T38" fmla="*/ 117 w 125"/>
                <a:gd name="T39" fmla="*/ 145 h 192"/>
                <a:gd name="T40" fmla="*/ 120 w 125"/>
                <a:gd name="T41" fmla="*/ 145 h 192"/>
                <a:gd name="T42" fmla="*/ 120 w 125"/>
                <a:gd name="T43" fmla="*/ 145 h 192"/>
                <a:gd name="T44" fmla="*/ 123 w 125"/>
                <a:gd name="T45" fmla="*/ 143 h 192"/>
                <a:gd name="T46" fmla="*/ 123 w 125"/>
                <a:gd name="T47" fmla="*/ 143 h 192"/>
                <a:gd name="T48" fmla="*/ 123 w 125"/>
                <a:gd name="T49" fmla="*/ 143 h 192"/>
                <a:gd name="T50" fmla="*/ 111 w 125"/>
                <a:gd name="T51" fmla="*/ 143 h 192"/>
                <a:gd name="T52" fmla="*/ 114 w 125"/>
                <a:gd name="T53" fmla="*/ 143 h 192"/>
                <a:gd name="T54" fmla="*/ 112 w 125"/>
                <a:gd name="T55" fmla="*/ 143 h 192"/>
                <a:gd name="T56" fmla="*/ 107 w 125"/>
                <a:gd name="T57" fmla="*/ 142 h 192"/>
                <a:gd name="T58" fmla="*/ 64 w 125"/>
                <a:gd name="T59" fmla="*/ 139 h 192"/>
                <a:gd name="T60" fmla="*/ 66 w 125"/>
                <a:gd name="T61" fmla="*/ 139 h 192"/>
                <a:gd name="T62" fmla="*/ 64 w 125"/>
                <a:gd name="T63" fmla="*/ 140 h 192"/>
                <a:gd name="T64" fmla="*/ 62 w 125"/>
                <a:gd name="T65" fmla="*/ 139 h 192"/>
                <a:gd name="T66" fmla="*/ 64 w 125"/>
                <a:gd name="T67" fmla="*/ 139 h 192"/>
                <a:gd name="T68" fmla="*/ 61 w 125"/>
                <a:gd name="T69" fmla="*/ 138 h 192"/>
                <a:gd name="T70" fmla="*/ 60 w 125"/>
                <a:gd name="T71" fmla="*/ 138 h 192"/>
                <a:gd name="T72" fmla="*/ 68 w 125"/>
                <a:gd name="T73" fmla="*/ 135 h 192"/>
                <a:gd name="T74" fmla="*/ 39 w 125"/>
                <a:gd name="T75" fmla="*/ 121 h 192"/>
                <a:gd name="T76" fmla="*/ 46 w 125"/>
                <a:gd name="T77" fmla="*/ 113 h 192"/>
                <a:gd name="T78" fmla="*/ 104 w 125"/>
                <a:gd name="T79" fmla="*/ 109 h 192"/>
                <a:gd name="T80" fmla="*/ 92 w 125"/>
                <a:gd name="T81" fmla="*/ 100 h 192"/>
                <a:gd name="T82" fmla="*/ 104 w 125"/>
                <a:gd name="T83" fmla="*/ 83 h 192"/>
                <a:gd name="T84" fmla="*/ 30 w 125"/>
                <a:gd name="T85" fmla="*/ 67 h 192"/>
                <a:gd name="T86" fmla="*/ 29 w 125"/>
                <a:gd name="T87" fmla="*/ 68 h 192"/>
                <a:gd name="T88" fmla="*/ 30 w 125"/>
                <a:gd name="T89" fmla="*/ 67 h 192"/>
                <a:gd name="T90" fmla="*/ 4 w 125"/>
                <a:gd name="T91" fmla="*/ 57 h 192"/>
                <a:gd name="T92" fmla="*/ 4 w 125"/>
                <a:gd name="T93" fmla="*/ 57 h 192"/>
                <a:gd name="T94" fmla="*/ 1 w 125"/>
                <a:gd name="T95" fmla="*/ 56 h 192"/>
                <a:gd name="T96" fmla="*/ 1 w 125"/>
                <a:gd name="T97" fmla="*/ 56 h 192"/>
                <a:gd name="T98" fmla="*/ 68 w 125"/>
                <a:gd name="T99" fmla="*/ 2 h 192"/>
                <a:gd name="T100" fmla="*/ 69 w 125"/>
                <a:gd name="T101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5" h="192">
                  <a:moveTo>
                    <a:pt x="64" y="192"/>
                  </a:moveTo>
                  <a:lnTo>
                    <a:pt x="62" y="192"/>
                  </a:lnTo>
                  <a:lnTo>
                    <a:pt x="64" y="191"/>
                  </a:lnTo>
                  <a:lnTo>
                    <a:pt x="65" y="191"/>
                  </a:lnTo>
                  <a:lnTo>
                    <a:pt x="64" y="191"/>
                  </a:lnTo>
                  <a:lnTo>
                    <a:pt x="64" y="192"/>
                  </a:lnTo>
                  <a:moveTo>
                    <a:pt x="53" y="172"/>
                  </a:moveTo>
                  <a:lnTo>
                    <a:pt x="53" y="171"/>
                  </a:lnTo>
                  <a:lnTo>
                    <a:pt x="53" y="172"/>
                  </a:lnTo>
                  <a:moveTo>
                    <a:pt x="71" y="171"/>
                  </a:moveTo>
                  <a:lnTo>
                    <a:pt x="71" y="171"/>
                  </a:lnTo>
                  <a:moveTo>
                    <a:pt x="81" y="167"/>
                  </a:moveTo>
                  <a:lnTo>
                    <a:pt x="80" y="167"/>
                  </a:lnTo>
                  <a:lnTo>
                    <a:pt x="81" y="167"/>
                  </a:lnTo>
                  <a:lnTo>
                    <a:pt x="81" y="166"/>
                  </a:lnTo>
                  <a:lnTo>
                    <a:pt x="81" y="166"/>
                  </a:lnTo>
                  <a:lnTo>
                    <a:pt x="82" y="166"/>
                  </a:lnTo>
                  <a:lnTo>
                    <a:pt x="82" y="165"/>
                  </a:lnTo>
                  <a:lnTo>
                    <a:pt x="84" y="165"/>
                  </a:lnTo>
                  <a:lnTo>
                    <a:pt x="82" y="166"/>
                  </a:lnTo>
                  <a:lnTo>
                    <a:pt x="81" y="166"/>
                  </a:lnTo>
                  <a:lnTo>
                    <a:pt x="81" y="166"/>
                  </a:lnTo>
                  <a:lnTo>
                    <a:pt x="81" y="167"/>
                  </a:lnTo>
                  <a:moveTo>
                    <a:pt x="125" y="164"/>
                  </a:moveTo>
                  <a:lnTo>
                    <a:pt x="124" y="164"/>
                  </a:lnTo>
                  <a:lnTo>
                    <a:pt x="125" y="164"/>
                  </a:lnTo>
                  <a:moveTo>
                    <a:pt x="120" y="164"/>
                  </a:moveTo>
                  <a:lnTo>
                    <a:pt x="119" y="164"/>
                  </a:lnTo>
                  <a:lnTo>
                    <a:pt x="119" y="162"/>
                  </a:lnTo>
                  <a:lnTo>
                    <a:pt x="119" y="164"/>
                  </a:lnTo>
                  <a:lnTo>
                    <a:pt x="120" y="164"/>
                  </a:lnTo>
                  <a:moveTo>
                    <a:pt x="117" y="145"/>
                  </a:moveTo>
                  <a:lnTo>
                    <a:pt x="118" y="145"/>
                  </a:lnTo>
                  <a:lnTo>
                    <a:pt x="119" y="145"/>
                  </a:lnTo>
                  <a:lnTo>
                    <a:pt x="119" y="146"/>
                  </a:lnTo>
                  <a:lnTo>
                    <a:pt x="120" y="146"/>
                  </a:lnTo>
                  <a:lnTo>
                    <a:pt x="119" y="146"/>
                  </a:lnTo>
                  <a:lnTo>
                    <a:pt x="119" y="145"/>
                  </a:lnTo>
                  <a:lnTo>
                    <a:pt x="118" y="145"/>
                  </a:lnTo>
                  <a:lnTo>
                    <a:pt x="117" y="145"/>
                  </a:lnTo>
                  <a:lnTo>
                    <a:pt x="117" y="145"/>
                  </a:lnTo>
                  <a:moveTo>
                    <a:pt x="120" y="145"/>
                  </a:moveTo>
                  <a:lnTo>
                    <a:pt x="121" y="145"/>
                  </a:lnTo>
                  <a:lnTo>
                    <a:pt x="120" y="145"/>
                  </a:lnTo>
                  <a:lnTo>
                    <a:pt x="120" y="145"/>
                  </a:lnTo>
                  <a:moveTo>
                    <a:pt x="123" y="143"/>
                  </a:moveTo>
                  <a:lnTo>
                    <a:pt x="124" y="143"/>
                  </a:lnTo>
                  <a:lnTo>
                    <a:pt x="123" y="143"/>
                  </a:lnTo>
                  <a:lnTo>
                    <a:pt x="124" y="143"/>
                  </a:lnTo>
                  <a:lnTo>
                    <a:pt x="123" y="143"/>
                  </a:lnTo>
                  <a:moveTo>
                    <a:pt x="107" y="142"/>
                  </a:moveTo>
                  <a:lnTo>
                    <a:pt x="111" y="143"/>
                  </a:lnTo>
                  <a:lnTo>
                    <a:pt x="112" y="143"/>
                  </a:lnTo>
                  <a:lnTo>
                    <a:pt x="114" y="143"/>
                  </a:lnTo>
                  <a:lnTo>
                    <a:pt x="113" y="143"/>
                  </a:lnTo>
                  <a:lnTo>
                    <a:pt x="112" y="143"/>
                  </a:lnTo>
                  <a:lnTo>
                    <a:pt x="111" y="143"/>
                  </a:lnTo>
                  <a:lnTo>
                    <a:pt x="107" y="142"/>
                  </a:lnTo>
                  <a:lnTo>
                    <a:pt x="107" y="142"/>
                  </a:lnTo>
                  <a:moveTo>
                    <a:pt x="64" y="139"/>
                  </a:moveTo>
                  <a:lnTo>
                    <a:pt x="65" y="139"/>
                  </a:lnTo>
                  <a:lnTo>
                    <a:pt x="66" y="139"/>
                  </a:lnTo>
                  <a:lnTo>
                    <a:pt x="65" y="140"/>
                  </a:lnTo>
                  <a:lnTo>
                    <a:pt x="64" y="140"/>
                  </a:lnTo>
                  <a:lnTo>
                    <a:pt x="64" y="139"/>
                  </a:lnTo>
                  <a:lnTo>
                    <a:pt x="62" y="139"/>
                  </a:lnTo>
                  <a:lnTo>
                    <a:pt x="64" y="139"/>
                  </a:lnTo>
                  <a:lnTo>
                    <a:pt x="64" y="139"/>
                  </a:lnTo>
                  <a:moveTo>
                    <a:pt x="60" y="138"/>
                  </a:moveTo>
                  <a:lnTo>
                    <a:pt x="61" y="138"/>
                  </a:lnTo>
                  <a:lnTo>
                    <a:pt x="60" y="138"/>
                  </a:lnTo>
                  <a:lnTo>
                    <a:pt x="60" y="138"/>
                  </a:lnTo>
                  <a:lnTo>
                    <a:pt x="60" y="138"/>
                  </a:lnTo>
                  <a:moveTo>
                    <a:pt x="68" y="135"/>
                  </a:moveTo>
                  <a:lnTo>
                    <a:pt x="68" y="135"/>
                  </a:lnTo>
                  <a:moveTo>
                    <a:pt x="39" y="121"/>
                  </a:moveTo>
                  <a:lnTo>
                    <a:pt x="39" y="121"/>
                  </a:lnTo>
                  <a:moveTo>
                    <a:pt x="46" y="113"/>
                  </a:moveTo>
                  <a:lnTo>
                    <a:pt x="46" y="113"/>
                  </a:lnTo>
                  <a:moveTo>
                    <a:pt x="104" y="109"/>
                  </a:moveTo>
                  <a:lnTo>
                    <a:pt x="104" y="109"/>
                  </a:lnTo>
                  <a:moveTo>
                    <a:pt x="92" y="100"/>
                  </a:moveTo>
                  <a:lnTo>
                    <a:pt x="92" y="100"/>
                  </a:lnTo>
                  <a:moveTo>
                    <a:pt x="104" y="83"/>
                  </a:moveTo>
                  <a:lnTo>
                    <a:pt x="104" y="83"/>
                  </a:lnTo>
                  <a:moveTo>
                    <a:pt x="30" y="67"/>
                  </a:moveTo>
                  <a:lnTo>
                    <a:pt x="30" y="68"/>
                  </a:lnTo>
                  <a:lnTo>
                    <a:pt x="29" y="68"/>
                  </a:lnTo>
                  <a:lnTo>
                    <a:pt x="29" y="67"/>
                  </a:lnTo>
                  <a:lnTo>
                    <a:pt x="30" y="67"/>
                  </a:lnTo>
                  <a:lnTo>
                    <a:pt x="30" y="67"/>
                  </a:lnTo>
                  <a:moveTo>
                    <a:pt x="4" y="57"/>
                  </a:moveTo>
                  <a:lnTo>
                    <a:pt x="4" y="58"/>
                  </a:lnTo>
                  <a:lnTo>
                    <a:pt x="4" y="57"/>
                  </a:lnTo>
                  <a:lnTo>
                    <a:pt x="4" y="57"/>
                  </a:lnTo>
                  <a:moveTo>
                    <a:pt x="1" y="56"/>
                  </a:moveTo>
                  <a:lnTo>
                    <a:pt x="0" y="56"/>
                  </a:lnTo>
                  <a:lnTo>
                    <a:pt x="1" y="56"/>
                  </a:lnTo>
                  <a:moveTo>
                    <a:pt x="68" y="0"/>
                  </a:moveTo>
                  <a:lnTo>
                    <a:pt x="68" y="2"/>
                  </a:lnTo>
                  <a:lnTo>
                    <a:pt x="68" y="0"/>
                  </a:lnTo>
                  <a:lnTo>
                    <a:pt x="69" y="0"/>
                  </a:lnTo>
                  <a:lnTo>
                    <a:pt x="68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51" name="Freeform 606">
              <a:extLst>
                <a:ext uri="{FF2B5EF4-FFF2-40B4-BE49-F238E27FC236}">
                  <a16:creationId xmlns:a16="http://schemas.microsoft.com/office/drawing/2014/main" id="{4C7166CC-A484-D781-5298-6270551EB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806" y="2705249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  <a:gd name="T4" fmla="*/ 2 w 2"/>
                <a:gd name="T5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452" name="Freeform 607">
              <a:extLst>
                <a:ext uri="{FF2B5EF4-FFF2-40B4-BE49-F238E27FC236}">
                  <a16:creationId xmlns:a16="http://schemas.microsoft.com/office/drawing/2014/main" id="{E971769D-7F52-32CB-9470-E298832D98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53406" y="3522812"/>
              <a:ext cx="258763" cy="1077913"/>
            </a:xfrm>
            <a:custGeom>
              <a:avLst/>
              <a:gdLst>
                <a:gd name="T0" fmla="*/ 84 w 163"/>
                <a:gd name="T1" fmla="*/ 679 h 679"/>
                <a:gd name="T2" fmla="*/ 83 w 163"/>
                <a:gd name="T3" fmla="*/ 679 h 679"/>
                <a:gd name="T4" fmla="*/ 82 w 163"/>
                <a:gd name="T5" fmla="*/ 678 h 679"/>
                <a:gd name="T6" fmla="*/ 82 w 163"/>
                <a:gd name="T7" fmla="*/ 676 h 679"/>
                <a:gd name="T8" fmla="*/ 83 w 163"/>
                <a:gd name="T9" fmla="*/ 676 h 679"/>
                <a:gd name="T10" fmla="*/ 84 w 163"/>
                <a:gd name="T11" fmla="*/ 678 h 679"/>
                <a:gd name="T12" fmla="*/ 84 w 163"/>
                <a:gd name="T13" fmla="*/ 679 h 679"/>
                <a:gd name="T14" fmla="*/ 39 w 163"/>
                <a:gd name="T15" fmla="*/ 600 h 679"/>
                <a:gd name="T16" fmla="*/ 39 w 163"/>
                <a:gd name="T17" fmla="*/ 598 h 679"/>
                <a:gd name="T18" fmla="*/ 39 w 163"/>
                <a:gd name="T19" fmla="*/ 598 h 679"/>
                <a:gd name="T20" fmla="*/ 39 w 163"/>
                <a:gd name="T21" fmla="*/ 597 h 679"/>
                <a:gd name="T22" fmla="*/ 40 w 163"/>
                <a:gd name="T23" fmla="*/ 598 h 679"/>
                <a:gd name="T24" fmla="*/ 40 w 163"/>
                <a:gd name="T25" fmla="*/ 600 h 679"/>
                <a:gd name="T26" fmla="*/ 39 w 163"/>
                <a:gd name="T27" fmla="*/ 600 h 679"/>
                <a:gd name="T28" fmla="*/ 163 w 163"/>
                <a:gd name="T29" fmla="*/ 154 h 679"/>
                <a:gd name="T30" fmla="*/ 163 w 163"/>
                <a:gd name="T31" fmla="*/ 155 h 679"/>
                <a:gd name="T32" fmla="*/ 162 w 163"/>
                <a:gd name="T33" fmla="*/ 155 h 679"/>
                <a:gd name="T34" fmla="*/ 161 w 163"/>
                <a:gd name="T35" fmla="*/ 156 h 679"/>
                <a:gd name="T36" fmla="*/ 161 w 163"/>
                <a:gd name="T37" fmla="*/ 155 h 679"/>
                <a:gd name="T38" fmla="*/ 161 w 163"/>
                <a:gd name="T39" fmla="*/ 154 h 679"/>
                <a:gd name="T40" fmla="*/ 162 w 163"/>
                <a:gd name="T41" fmla="*/ 154 h 679"/>
                <a:gd name="T42" fmla="*/ 163 w 163"/>
                <a:gd name="T43" fmla="*/ 154 h 679"/>
                <a:gd name="T44" fmla="*/ 163 w 163"/>
                <a:gd name="T45" fmla="*/ 154 h 679"/>
                <a:gd name="T46" fmla="*/ 1 w 163"/>
                <a:gd name="T47" fmla="*/ 0 h 679"/>
                <a:gd name="T48" fmla="*/ 2 w 163"/>
                <a:gd name="T49" fmla="*/ 1 h 679"/>
                <a:gd name="T50" fmla="*/ 1 w 163"/>
                <a:gd name="T51" fmla="*/ 1 h 679"/>
                <a:gd name="T52" fmla="*/ 0 w 163"/>
                <a:gd name="T53" fmla="*/ 1 h 679"/>
                <a:gd name="T54" fmla="*/ 0 w 163"/>
                <a:gd name="T55" fmla="*/ 0 h 679"/>
                <a:gd name="T56" fmla="*/ 1 w 163"/>
                <a:gd name="T57" fmla="*/ 0 h 679"/>
                <a:gd name="T58" fmla="*/ 1 w 163"/>
                <a:gd name="T59" fmla="*/ 0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3" h="679">
                  <a:moveTo>
                    <a:pt x="84" y="679"/>
                  </a:moveTo>
                  <a:lnTo>
                    <a:pt x="83" y="679"/>
                  </a:lnTo>
                  <a:lnTo>
                    <a:pt x="82" y="678"/>
                  </a:lnTo>
                  <a:lnTo>
                    <a:pt x="82" y="676"/>
                  </a:lnTo>
                  <a:lnTo>
                    <a:pt x="83" y="676"/>
                  </a:lnTo>
                  <a:lnTo>
                    <a:pt x="84" y="678"/>
                  </a:lnTo>
                  <a:lnTo>
                    <a:pt x="84" y="679"/>
                  </a:lnTo>
                  <a:close/>
                  <a:moveTo>
                    <a:pt x="39" y="600"/>
                  </a:moveTo>
                  <a:lnTo>
                    <a:pt x="39" y="598"/>
                  </a:lnTo>
                  <a:lnTo>
                    <a:pt x="39" y="598"/>
                  </a:lnTo>
                  <a:lnTo>
                    <a:pt x="39" y="597"/>
                  </a:lnTo>
                  <a:lnTo>
                    <a:pt x="40" y="598"/>
                  </a:lnTo>
                  <a:lnTo>
                    <a:pt x="40" y="600"/>
                  </a:lnTo>
                  <a:lnTo>
                    <a:pt x="39" y="600"/>
                  </a:lnTo>
                  <a:close/>
                  <a:moveTo>
                    <a:pt x="163" y="154"/>
                  </a:moveTo>
                  <a:lnTo>
                    <a:pt x="163" y="155"/>
                  </a:lnTo>
                  <a:lnTo>
                    <a:pt x="162" y="155"/>
                  </a:lnTo>
                  <a:lnTo>
                    <a:pt x="161" y="156"/>
                  </a:lnTo>
                  <a:lnTo>
                    <a:pt x="161" y="155"/>
                  </a:lnTo>
                  <a:lnTo>
                    <a:pt x="161" y="154"/>
                  </a:lnTo>
                  <a:lnTo>
                    <a:pt x="162" y="154"/>
                  </a:lnTo>
                  <a:lnTo>
                    <a:pt x="163" y="154"/>
                  </a:lnTo>
                  <a:lnTo>
                    <a:pt x="163" y="154"/>
                  </a:lnTo>
                  <a:close/>
                  <a:moveTo>
                    <a:pt x="1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17" name="Freeform 609">
              <a:extLst>
                <a:ext uri="{FF2B5EF4-FFF2-40B4-BE49-F238E27FC236}">
                  <a16:creationId xmlns:a16="http://schemas.microsoft.com/office/drawing/2014/main" id="{8D9EF0C2-5760-0490-B083-76447D0972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3668" y="3597424"/>
              <a:ext cx="206375" cy="314325"/>
            </a:xfrm>
            <a:custGeom>
              <a:avLst/>
              <a:gdLst>
                <a:gd name="T0" fmla="*/ 21 w 130"/>
                <a:gd name="T1" fmla="*/ 188 h 198"/>
                <a:gd name="T2" fmla="*/ 22 w 130"/>
                <a:gd name="T3" fmla="*/ 188 h 198"/>
                <a:gd name="T4" fmla="*/ 22 w 130"/>
                <a:gd name="T5" fmla="*/ 189 h 198"/>
                <a:gd name="T6" fmla="*/ 22 w 130"/>
                <a:gd name="T7" fmla="*/ 191 h 198"/>
                <a:gd name="T8" fmla="*/ 24 w 130"/>
                <a:gd name="T9" fmla="*/ 191 h 198"/>
                <a:gd name="T10" fmla="*/ 24 w 130"/>
                <a:gd name="T11" fmla="*/ 192 h 198"/>
                <a:gd name="T12" fmla="*/ 22 w 130"/>
                <a:gd name="T13" fmla="*/ 193 h 198"/>
                <a:gd name="T14" fmla="*/ 24 w 130"/>
                <a:gd name="T15" fmla="*/ 193 h 198"/>
                <a:gd name="T16" fmla="*/ 22 w 130"/>
                <a:gd name="T17" fmla="*/ 194 h 198"/>
                <a:gd name="T18" fmla="*/ 21 w 130"/>
                <a:gd name="T19" fmla="*/ 194 h 198"/>
                <a:gd name="T20" fmla="*/ 22 w 130"/>
                <a:gd name="T21" fmla="*/ 195 h 198"/>
                <a:gd name="T22" fmla="*/ 21 w 130"/>
                <a:gd name="T23" fmla="*/ 195 h 198"/>
                <a:gd name="T24" fmla="*/ 21 w 130"/>
                <a:gd name="T25" fmla="*/ 197 h 198"/>
                <a:gd name="T26" fmla="*/ 20 w 130"/>
                <a:gd name="T27" fmla="*/ 197 h 198"/>
                <a:gd name="T28" fmla="*/ 19 w 130"/>
                <a:gd name="T29" fmla="*/ 198 h 198"/>
                <a:gd name="T30" fmla="*/ 18 w 130"/>
                <a:gd name="T31" fmla="*/ 198 h 198"/>
                <a:gd name="T32" fmla="*/ 18 w 130"/>
                <a:gd name="T33" fmla="*/ 197 h 198"/>
                <a:gd name="T34" fmla="*/ 17 w 130"/>
                <a:gd name="T35" fmla="*/ 197 h 198"/>
                <a:gd name="T36" fmla="*/ 15 w 130"/>
                <a:gd name="T37" fmla="*/ 197 h 198"/>
                <a:gd name="T38" fmla="*/ 15 w 130"/>
                <a:gd name="T39" fmla="*/ 195 h 198"/>
                <a:gd name="T40" fmla="*/ 17 w 130"/>
                <a:gd name="T41" fmla="*/ 195 h 198"/>
                <a:gd name="T42" fmla="*/ 17 w 130"/>
                <a:gd name="T43" fmla="*/ 194 h 198"/>
                <a:gd name="T44" fmla="*/ 17 w 130"/>
                <a:gd name="T45" fmla="*/ 193 h 198"/>
                <a:gd name="T46" fmla="*/ 17 w 130"/>
                <a:gd name="T47" fmla="*/ 192 h 198"/>
                <a:gd name="T48" fmla="*/ 17 w 130"/>
                <a:gd name="T49" fmla="*/ 191 h 198"/>
                <a:gd name="T50" fmla="*/ 18 w 130"/>
                <a:gd name="T51" fmla="*/ 191 h 198"/>
                <a:gd name="T52" fmla="*/ 18 w 130"/>
                <a:gd name="T53" fmla="*/ 189 h 198"/>
                <a:gd name="T54" fmla="*/ 19 w 130"/>
                <a:gd name="T55" fmla="*/ 189 h 198"/>
                <a:gd name="T56" fmla="*/ 19 w 130"/>
                <a:gd name="T57" fmla="*/ 188 h 198"/>
                <a:gd name="T58" fmla="*/ 19 w 130"/>
                <a:gd name="T59" fmla="*/ 187 h 198"/>
                <a:gd name="T60" fmla="*/ 20 w 130"/>
                <a:gd name="T61" fmla="*/ 187 h 198"/>
                <a:gd name="T62" fmla="*/ 20 w 130"/>
                <a:gd name="T63" fmla="*/ 186 h 198"/>
                <a:gd name="T64" fmla="*/ 20 w 130"/>
                <a:gd name="T65" fmla="*/ 186 h 198"/>
                <a:gd name="T66" fmla="*/ 21 w 130"/>
                <a:gd name="T67" fmla="*/ 186 h 198"/>
                <a:gd name="T68" fmla="*/ 21 w 130"/>
                <a:gd name="T69" fmla="*/ 187 h 198"/>
                <a:gd name="T70" fmla="*/ 21 w 130"/>
                <a:gd name="T71" fmla="*/ 188 h 198"/>
                <a:gd name="T72" fmla="*/ 21 w 130"/>
                <a:gd name="T73" fmla="*/ 188 h 198"/>
                <a:gd name="T74" fmla="*/ 129 w 130"/>
                <a:gd name="T75" fmla="*/ 181 h 198"/>
                <a:gd name="T76" fmla="*/ 128 w 130"/>
                <a:gd name="T77" fmla="*/ 181 h 198"/>
                <a:gd name="T78" fmla="*/ 128 w 130"/>
                <a:gd name="T79" fmla="*/ 180 h 198"/>
                <a:gd name="T80" fmla="*/ 129 w 130"/>
                <a:gd name="T81" fmla="*/ 180 h 198"/>
                <a:gd name="T82" fmla="*/ 130 w 130"/>
                <a:gd name="T83" fmla="*/ 180 h 198"/>
                <a:gd name="T84" fmla="*/ 130 w 130"/>
                <a:gd name="T85" fmla="*/ 181 h 198"/>
                <a:gd name="T86" fmla="*/ 129 w 130"/>
                <a:gd name="T87" fmla="*/ 181 h 198"/>
                <a:gd name="T88" fmla="*/ 129 w 130"/>
                <a:gd name="T89" fmla="*/ 181 h 198"/>
                <a:gd name="T90" fmla="*/ 1 w 130"/>
                <a:gd name="T91" fmla="*/ 1 h 198"/>
                <a:gd name="T92" fmla="*/ 0 w 130"/>
                <a:gd name="T93" fmla="*/ 0 h 198"/>
                <a:gd name="T94" fmla="*/ 1 w 130"/>
                <a:gd name="T95" fmla="*/ 1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0" h="198">
                  <a:moveTo>
                    <a:pt x="21" y="188"/>
                  </a:moveTo>
                  <a:lnTo>
                    <a:pt x="22" y="188"/>
                  </a:lnTo>
                  <a:lnTo>
                    <a:pt x="22" y="189"/>
                  </a:lnTo>
                  <a:lnTo>
                    <a:pt x="22" y="191"/>
                  </a:lnTo>
                  <a:lnTo>
                    <a:pt x="24" y="191"/>
                  </a:lnTo>
                  <a:lnTo>
                    <a:pt x="24" y="192"/>
                  </a:lnTo>
                  <a:lnTo>
                    <a:pt x="22" y="193"/>
                  </a:lnTo>
                  <a:lnTo>
                    <a:pt x="24" y="193"/>
                  </a:lnTo>
                  <a:lnTo>
                    <a:pt x="22" y="194"/>
                  </a:lnTo>
                  <a:lnTo>
                    <a:pt x="21" y="194"/>
                  </a:lnTo>
                  <a:lnTo>
                    <a:pt x="22" y="195"/>
                  </a:lnTo>
                  <a:lnTo>
                    <a:pt x="21" y="195"/>
                  </a:lnTo>
                  <a:lnTo>
                    <a:pt x="21" y="197"/>
                  </a:lnTo>
                  <a:lnTo>
                    <a:pt x="20" y="197"/>
                  </a:lnTo>
                  <a:lnTo>
                    <a:pt x="19" y="198"/>
                  </a:lnTo>
                  <a:lnTo>
                    <a:pt x="18" y="198"/>
                  </a:lnTo>
                  <a:lnTo>
                    <a:pt x="18" y="197"/>
                  </a:lnTo>
                  <a:lnTo>
                    <a:pt x="17" y="197"/>
                  </a:lnTo>
                  <a:lnTo>
                    <a:pt x="15" y="197"/>
                  </a:lnTo>
                  <a:lnTo>
                    <a:pt x="15" y="195"/>
                  </a:lnTo>
                  <a:lnTo>
                    <a:pt x="17" y="195"/>
                  </a:lnTo>
                  <a:lnTo>
                    <a:pt x="17" y="194"/>
                  </a:lnTo>
                  <a:lnTo>
                    <a:pt x="17" y="193"/>
                  </a:lnTo>
                  <a:lnTo>
                    <a:pt x="17" y="192"/>
                  </a:lnTo>
                  <a:lnTo>
                    <a:pt x="17" y="191"/>
                  </a:lnTo>
                  <a:lnTo>
                    <a:pt x="18" y="191"/>
                  </a:lnTo>
                  <a:lnTo>
                    <a:pt x="18" y="189"/>
                  </a:lnTo>
                  <a:lnTo>
                    <a:pt x="19" y="189"/>
                  </a:lnTo>
                  <a:lnTo>
                    <a:pt x="19" y="188"/>
                  </a:lnTo>
                  <a:lnTo>
                    <a:pt x="19" y="187"/>
                  </a:lnTo>
                  <a:lnTo>
                    <a:pt x="20" y="187"/>
                  </a:lnTo>
                  <a:lnTo>
                    <a:pt x="20" y="186"/>
                  </a:lnTo>
                  <a:lnTo>
                    <a:pt x="20" y="186"/>
                  </a:lnTo>
                  <a:lnTo>
                    <a:pt x="21" y="186"/>
                  </a:lnTo>
                  <a:lnTo>
                    <a:pt x="21" y="187"/>
                  </a:lnTo>
                  <a:lnTo>
                    <a:pt x="21" y="188"/>
                  </a:lnTo>
                  <a:lnTo>
                    <a:pt x="21" y="188"/>
                  </a:lnTo>
                  <a:close/>
                  <a:moveTo>
                    <a:pt x="129" y="181"/>
                  </a:moveTo>
                  <a:lnTo>
                    <a:pt x="128" y="181"/>
                  </a:lnTo>
                  <a:lnTo>
                    <a:pt x="128" y="180"/>
                  </a:lnTo>
                  <a:lnTo>
                    <a:pt x="129" y="180"/>
                  </a:lnTo>
                  <a:lnTo>
                    <a:pt x="130" y="180"/>
                  </a:lnTo>
                  <a:lnTo>
                    <a:pt x="130" y="181"/>
                  </a:lnTo>
                  <a:lnTo>
                    <a:pt x="129" y="181"/>
                  </a:lnTo>
                  <a:lnTo>
                    <a:pt x="129" y="181"/>
                  </a:lnTo>
                  <a:close/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18" name="Freeform 610">
              <a:extLst>
                <a:ext uri="{FF2B5EF4-FFF2-40B4-BE49-F238E27FC236}">
                  <a16:creationId xmlns:a16="http://schemas.microsoft.com/office/drawing/2014/main" id="{17E40760-85AE-EF6E-B3CF-8B06FA2EE3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9968" y="3627586"/>
              <a:ext cx="39688" cy="30163"/>
            </a:xfrm>
            <a:custGeom>
              <a:avLst/>
              <a:gdLst>
                <a:gd name="T0" fmla="*/ 12 w 25"/>
                <a:gd name="T1" fmla="*/ 19 h 19"/>
                <a:gd name="T2" fmla="*/ 10 w 25"/>
                <a:gd name="T3" fmla="*/ 19 h 19"/>
                <a:gd name="T4" fmla="*/ 9 w 25"/>
                <a:gd name="T5" fmla="*/ 19 h 19"/>
                <a:gd name="T6" fmla="*/ 8 w 25"/>
                <a:gd name="T7" fmla="*/ 18 h 19"/>
                <a:gd name="T8" fmla="*/ 8 w 25"/>
                <a:gd name="T9" fmla="*/ 17 h 19"/>
                <a:gd name="T10" fmla="*/ 9 w 25"/>
                <a:gd name="T11" fmla="*/ 17 h 19"/>
                <a:gd name="T12" fmla="*/ 10 w 25"/>
                <a:gd name="T13" fmla="*/ 17 h 19"/>
                <a:gd name="T14" fmla="*/ 10 w 25"/>
                <a:gd name="T15" fmla="*/ 18 h 19"/>
                <a:gd name="T16" fmla="*/ 12 w 25"/>
                <a:gd name="T17" fmla="*/ 18 h 19"/>
                <a:gd name="T18" fmla="*/ 13 w 25"/>
                <a:gd name="T19" fmla="*/ 18 h 19"/>
                <a:gd name="T20" fmla="*/ 13 w 25"/>
                <a:gd name="T21" fmla="*/ 19 h 19"/>
                <a:gd name="T22" fmla="*/ 12 w 25"/>
                <a:gd name="T23" fmla="*/ 19 h 19"/>
                <a:gd name="T24" fmla="*/ 23 w 25"/>
                <a:gd name="T25" fmla="*/ 14 h 19"/>
                <a:gd name="T26" fmla="*/ 25 w 25"/>
                <a:gd name="T27" fmla="*/ 17 h 19"/>
                <a:gd name="T28" fmla="*/ 25 w 25"/>
                <a:gd name="T29" fmla="*/ 17 h 19"/>
                <a:gd name="T30" fmla="*/ 25 w 25"/>
                <a:gd name="T31" fmla="*/ 19 h 19"/>
                <a:gd name="T32" fmla="*/ 23 w 25"/>
                <a:gd name="T33" fmla="*/ 19 h 19"/>
                <a:gd name="T34" fmla="*/ 23 w 25"/>
                <a:gd name="T35" fmla="*/ 18 h 19"/>
                <a:gd name="T36" fmla="*/ 22 w 25"/>
                <a:gd name="T37" fmla="*/ 17 h 19"/>
                <a:gd name="T38" fmla="*/ 21 w 25"/>
                <a:gd name="T39" fmla="*/ 17 h 19"/>
                <a:gd name="T40" fmla="*/ 20 w 25"/>
                <a:gd name="T41" fmla="*/ 17 h 19"/>
                <a:gd name="T42" fmla="*/ 19 w 25"/>
                <a:gd name="T43" fmla="*/ 17 h 19"/>
                <a:gd name="T44" fmla="*/ 17 w 25"/>
                <a:gd name="T45" fmla="*/ 15 h 19"/>
                <a:gd name="T46" fmla="*/ 19 w 25"/>
                <a:gd name="T47" fmla="*/ 15 h 19"/>
                <a:gd name="T48" fmla="*/ 19 w 25"/>
                <a:gd name="T49" fmla="*/ 17 h 19"/>
                <a:gd name="T50" fmla="*/ 20 w 25"/>
                <a:gd name="T51" fmla="*/ 17 h 19"/>
                <a:gd name="T52" fmla="*/ 21 w 25"/>
                <a:gd name="T53" fmla="*/ 17 h 19"/>
                <a:gd name="T54" fmla="*/ 22 w 25"/>
                <a:gd name="T55" fmla="*/ 15 h 19"/>
                <a:gd name="T56" fmla="*/ 22 w 25"/>
                <a:gd name="T57" fmla="*/ 14 h 19"/>
                <a:gd name="T58" fmla="*/ 23 w 25"/>
                <a:gd name="T59" fmla="*/ 14 h 19"/>
                <a:gd name="T60" fmla="*/ 23 w 25"/>
                <a:gd name="T61" fmla="*/ 14 h 19"/>
                <a:gd name="T62" fmla="*/ 4 w 25"/>
                <a:gd name="T63" fmla="*/ 11 h 19"/>
                <a:gd name="T64" fmla="*/ 3 w 25"/>
                <a:gd name="T65" fmla="*/ 10 h 19"/>
                <a:gd name="T66" fmla="*/ 2 w 25"/>
                <a:gd name="T67" fmla="*/ 10 h 19"/>
                <a:gd name="T68" fmla="*/ 1 w 25"/>
                <a:gd name="T69" fmla="*/ 10 h 19"/>
                <a:gd name="T70" fmla="*/ 1 w 25"/>
                <a:gd name="T71" fmla="*/ 8 h 19"/>
                <a:gd name="T72" fmla="*/ 0 w 25"/>
                <a:gd name="T73" fmla="*/ 8 h 19"/>
                <a:gd name="T74" fmla="*/ 0 w 25"/>
                <a:gd name="T75" fmla="*/ 7 h 19"/>
                <a:gd name="T76" fmla="*/ 1 w 25"/>
                <a:gd name="T77" fmla="*/ 6 h 19"/>
                <a:gd name="T78" fmla="*/ 1 w 25"/>
                <a:gd name="T79" fmla="*/ 2 h 19"/>
                <a:gd name="T80" fmla="*/ 1 w 25"/>
                <a:gd name="T81" fmla="*/ 1 h 19"/>
                <a:gd name="T82" fmla="*/ 1 w 25"/>
                <a:gd name="T83" fmla="*/ 0 h 19"/>
                <a:gd name="T84" fmla="*/ 2 w 25"/>
                <a:gd name="T85" fmla="*/ 0 h 19"/>
                <a:gd name="T86" fmla="*/ 3 w 25"/>
                <a:gd name="T87" fmla="*/ 0 h 19"/>
                <a:gd name="T88" fmla="*/ 3 w 25"/>
                <a:gd name="T89" fmla="*/ 1 h 19"/>
                <a:gd name="T90" fmla="*/ 3 w 25"/>
                <a:gd name="T91" fmla="*/ 5 h 19"/>
                <a:gd name="T92" fmla="*/ 3 w 25"/>
                <a:gd name="T93" fmla="*/ 6 h 19"/>
                <a:gd name="T94" fmla="*/ 4 w 25"/>
                <a:gd name="T95" fmla="*/ 7 h 19"/>
                <a:gd name="T96" fmla="*/ 4 w 25"/>
                <a:gd name="T97" fmla="*/ 8 h 19"/>
                <a:gd name="T98" fmla="*/ 4 w 25"/>
                <a:gd name="T99" fmla="*/ 10 h 19"/>
                <a:gd name="T100" fmla="*/ 6 w 25"/>
                <a:gd name="T101" fmla="*/ 10 h 19"/>
                <a:gd name="T102" fmla="*/ 6 w 25"/>
                <a:gd name="T103" fmla="*/ 11 h 19"/>
                <a:gd name="T104" fmla="*/ 4 w 25"/>
                <a:gd name="T105" fmla="*/ 11 h 19"/>
                <a:gd name="T106" fmla="*/ 4 w 25"/>
                <a:gd name="T10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" h="19">
                  <a:moveTo>
                    <a:pt x="12" y="19"/>
                  </a:moveTo>
                  <a:lnTo>
                    <a:pt x="10" y="19"/>
                  </a:lnTo>
                  <a:lnTo>
                    <a:pt x="9" y="19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10" y="17"/>
                  </a:lnTo>
                  <a:lnTo>
                    <a:pt x="10" y="18"/>
                  </a:lnTo>
                  <a:lnTo>
                    <a:pt x="12" y="18"/>
                  </a:lnTo>
                  <a:lnTo>
                    <a:pt x="13" y="18"/>
                  </a:lnTo>
                  <a:lnTo>
                    <a:pt x="13" y="19"/>
                  </a:lnTo>
                  <a:lnTo>
                    <a:pt x="12" y="19"/>
                  </a:lnTo>
                  <a:close/>
                  <a:moveTo>
                    <a:pt x="23" y="14"/>
                  </a:moveTo>
                  <a:lnTo>
                    <a:pt x="25" y="17"/>
                  </a:lnTo>
                  <a:lnTo>
                    <a:pt x="25" y="17"/>
                  </a:lnTo>
                  <a:lnTo>
                    <a:pt x="25" y="19"/>
                  </a:lnTo>
                  <a:lnTo>
                    <a:pt x="23" y="19"/>
                  </a:lnTo>
                  <a:lnTo>
                    <a:pt x="23" y="18"/>
                  </a:lnTo>
                  <a:lnTo>
                    <a:pt x="22" y="17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7" y="15"/>
                  </a:lnTo>
                  <a:lnTo>
                    <a:pt x="19" y="15"/>
                  </a:lnTo>
                  <a:lnTo>
                    <a:pt x="19" y="17"/>
                  </a:lnTo>
                  <a:lnTo>
                    <a:pt x="20" y="17"/>
                  </a:lnTo>
                  <a:lnTo>
                    <a:pt x="21" y="17"/>
                  </a:lnTo>
                  <a:lnTo>
                    <a:pt x="22" y="15"/>
                  </a:lnTo>
                  <a:lnTo>
                    <a:pt x="22" y="14"/>
                  </a:lnTo>
                  <a:lnTo>
                    <a:pt x="23" y="14"/>
                  </a:lnTo>
                  <a:lnTo>
                    <a:pt x="23" y="14"/>
                  </a:lnTo>
                  <a:close/>
                  <a:moveTo>
                    <a:pt x="4" y="11"/>
                  </a:moveTo>
                  <a:lnTo>
                    <a:pt x="3" y="10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1"/>
                  </a:lnTo>
                  <a:lnTo>
                    <a:pt x="3" y="5"/>
                  </a:lnTo>
                  <a:lnTo>
                    <a:pt x="3" y="6"/>
                  </a:lnTo>
                  <a:lnTo>
                    <a:pt x="4" y="7"/>
                  </a:lnTo>
                  <a:lnTo>
                    <a:pt x="4" y="8"/>
                  </a:lnTo>
                  <a:lnTo>
                    <a:pt x="4" y="10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4" y="11"/>
                  </a:lnTo>
                  <a:lnTo>
                    <a:pt x="4" y="1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19" name="Freeform 611">
              <a:extLst>
                <a:ext uri="{FF2B5EF4-FFF2-40B4-BE49-F238E27FC236}">
                  <a16:creationId xmlns:a16="http://schemas.microsoft.com/office/drawing/2014/main" id="{41F05A1F-836E-8F61-EC32-E15FD52729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70943" y="3238649"/>
              <a:ext cx="30163" cy="50800"/>
            </a:xfrm>
            <a:custGeom>
              <a:avLst/>
              <a:gdLst>
                <a:gd name="T0" fmla="*/ 4 w 19"/>
                <a:gd name="T1" fmla="*/ 31 h 32"/>
                <a:gd name="T2" fmla="*/ 2 w 19"/>
                <a:gd name="T3" fmla="*/ 31 h 32"/>
                <a:gd name="T4" fmla="*/ 1 w 19"/>
                <a:gd name="T5" fmla="*/ 31 h 32"/>
                <a:gd name="T6" fmla="*/ 1 w 19"/>
                <a:gd name="T7" fmla="*/ 32 h 32"/>
                <a:gd name="T8" fmla="*/ 1 w 19"/>
                <a:gd name="T9" fmla="*/ 31 h 32"/>
                <a:gd name="T10" fmla="*/ 1 w 19"/>
                <a:gd name="T11" fmla="*/ 30 h 32"/>
                <a:gd name="T12" fmla="*/ 0 w 19"/>
                <a:gd name="T13" fmla="*/ 27 h 32"/>
                <a:gd name="T14" fmla="*/ 1 w 19"/>
                <a:gd name="T15" fmla="*/ 26 h 32"/>
                <a:gd name="T16" fmla="*/ 1 w 19"/>
                <a:gd name="T17" fmla="*/ 25 h 32"/>
                <a:gd name="T18" fmla="*/ 2 w 19"/>
                <a:gd name="T19" fmla="*/ 25 h 32"/>
                <a:gd name="T20" fmla="*/ 2 w 19"/>
                <a:gd name="T21" fmla="*/ 24 h 32"/>
                <a:gd name="T22" fmla="*/ 4 w 19"/>
                <a:gd name="T23" fmla="*/ 24 h 32"/>
                <a:gd name="T24" fmla="*/ 5 w 19"/>
                <a:gd name="T25" fmla="*/ 24 h 32"/>
                <a:gd name="T26" fmla="*/ 5 w 19"/>
                <a:gd name="T27" fmla="*/ 25 h 32"/>
                <a:gd name="T28" fmla="*/ 6 w 19"/>
                <a:gd name="T29" fmla="*/ 25 h 32"/>
                <a:gd name="T30" fmla="*/ 6 w 19"/>
                <a:gd name="T31" fmla="*/ 26 h 32"/>
                <a:gd name="T32" fmla="*/ 6 w 19"/>
                <a:gd name="T33" fmla="*/ 27 h 32"/>
                <a:gd name="T34" fmla="*/ 5 w 19"/>
                <a:gd name="T35" fmla="*/ 29 h 32"/>
                <a:gd name="T36" fmla="*/ 5 w 19"/>
                <a:gd name="T37" fmla="*/ 30 h 32"/>
                <a:gd name="T38" fmla="*/ 4 w 19"/>
                <a:gd name="T39" fmla="*/ 30 h 32"/>
                <a:gd name="T40" fmla="*/ 4 w 19"/>
                <a:gd name="T41" fmla="*/ 31 h 32"/>
                <a:gd name="T42" fmla="*/ 4 w 19"/>
                <a:gd name="T43" fmla="*/ 31 h 32"/>
                <a:gd name="T44" fmla="*/ 19 w 19"/>
                <a:gd name="T45" fmla="*/ 1 h 32"/>
                <a:gd name="T46" fmla="*/ 19 w 19"/>
                <a:gd name="T47" fmla="*/ 3 h 32"/>
                <a:gd name="T48" fmla="*/ 19 w 19"/>
                <a:gd name="T49" fmla="*/ 4 h 32"/>
                <a:gd name="T50" fmla="*/ 18 w 19"/>
                <a:gd name="T51" fmla="*/ 4 h 32"/>
                <a:gd name="T52" fmla="*/ 18 w 19"/>
                <a:gd name="T53" fmla="*/ 3 h 32"/>
                <a:gd name="T54" fmla="*/ 17 w 19"/>
                <a:gd name="T55" fmla="*/ 3 h 32"/>
                <a:gd name="T56" fmla="*/ 17 w 19"/>
                <a:gd name="T57" fmla="*/ 1 h 32"/>
                <a:gd name="T58" fmla="*/ 18 w 19"/>
                <a:gd name="T59" fmla="*/ 1 h 32"/>
                <a:gd name="T60" fmla="*/ 18 w 19"/>
                <a:gd name="T61" fmla="*/ 0 h 32"/>
                <a:gd name="T62" fmla="*/ 19 w 19"/>
                <a:gd name="T63" fmla="*/ 0 h 32"/>
                <a:gd name="T64" fmla="*/ 19 w 19"/>
                <a:gd name="T65" fmla="*/ 0 h 32"/>
                <a:gd name="T66" fmla="*/ 19 w 19"/>
                <a:gd name="T67" fmla="*/ 0 h 32"/>
                <a:gd name="T68" fmla="*/ 19 w 19"/>
                <a:gd name="T69" fmla="*/ 1 h 32"/>
                <a:gd name="T70" fmla="*/ 19 w 19"/>
                <a:gd name="T71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" h="32">
                  <a:moveTo>
                    <a:pt x="4" y="31"/>
                  </a:moveTo>
                  <a:lnTo>
                    <a:pt x="2" y="31"/>
                  </a:lnTo>
                  <a:lnTo>
                    <a:pt x="1" y="31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0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5" y="25"/>
                  </a:lnTo>
                  <a:lnTo>
                    <a:pt x="6" y="25"/>
                  </a:lnTo>
                  <a:lnTo>
                    <a:pt x="6" y="26"/>
                  </a:lnTo>
                  <a:lnTo>
                    <a:pt x="6" y="27"/>
                  </a:lnTo>
                  <a:lnTo>
                    <a:pt x="5" y="29"/>
                  </a:lnTo>
                  <a:lnTo>
                    <a:pt x="5" y="30"/>
                  </a:lnTo>
                  <a:lnTo>
                    <a:pt x="4" y="30"/>
                  </a:lnTo>
                  <a:lnTo>
                    <a:pt x="4" y="31"/>
                  </a:lnTo>
                  <a:lnTo>
                    <a:pt x="4" y="31"/>
                  </a:lnTo>
                  <a:close/>
                  <a:moveTo>
                    <a:pt x="19" y="1"/>
                  </a:moveTo>
                  <a:lnTo>
                    <a:pt x="19" y="3"/>
                  </a:lnTo>
                  <a:lnTo>
                    <a:pt x="19" y="4"/>
                  </a:lnTo>
                  <a:lnTo>
                    <a:pt x="18" y="4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20" name="Freeform 612">
              <a:extLst>
                <a:ext uri="{FF2B5EF4-FFF2-40B4-BE49-F238E27FC236}">
                  <a16:creationId xmlns:a16="http://schemas.microsoft.com/office/drawing/2014/main" id="{A162C672-9E77-1F83-B8AD-30B706688D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9556" y="2771924"/>
              <a:ext cx="77788" cy="73025"/>
            </a:xfrm>
            <a:custGeom>
              <a:avLst/>
              <a:gdLst>
                <a:gd name="T0" fmla="*/ 11 w 49"/>
                <a:gd name="T1" fmla="*/ 46 h 46"/>
                <a:gd name="T2" fmla="*/ 13 w 49"/>
                <a:gd name="T3" fmla="*/ 43 h 46"/>
                <a:gd name="T4" fmla="*/ 18 w 49"/>
                <a:gd name="T5" fmla="*/ 45 h 46"/>
                <a:gd name="T6" fmla="*/ 16 w 49"/>
                <a:gd name="T7" fmla="*/ 43 h 46"/>
                <a:gd name="T8" fmla="*/ 17 w 49"/>
                <a:gd name="T9" fmla="*/ 42 h 46"/>
                <a:gd name="T10" fmla="*/ 20 w 49"/>
                <a:gd name="T11" fmla="*/ 43 h 46"/>
                <a:gd name="T12" fmla="*/ 20 w 49"/>
                <a:gd name="T13" fmla="*/ 45 h 46"/>
                <a:gd name="T14" fmla="*/ 30 w 49"/>
                <a:gd name="T15" fmla="*/ 36 h 46"/>
                <a:gd name="T16" fmla="*/ 31 w 49"/>
                <a:gd name="T17" fmla="*/ 39 h 46"/>
                <a:gd name="T18" fmla="*/ 34 w 49"/>
                <a:gd name="T19" fmla="*/ 40 h 46"/>
                <a:gd name="T20" fmla="*/ 36 w 49"/>
                <a:gd name="T21" fmla="*/ 42 h 46"/>
                <a:gd name="T22" fmla="*/ 34 w 49"/>
                <a:gd name="T23" fmla="*/ 43 h 46"/>
                <a:gd name="T24" fmla="*/ 30 w 49"/>
                <a:gd name="T25" fmla="*/ 43 h 46"/>
                <a:gd name="T26" fmla="*/ 29 w 49"/>
                <a:gd name="T27" fmla="*/ 41 h 46"/>
                <a:gd name="T28" fmla="*/ 29 w 49"/>
                <a:gd name="T29" fmla="*/ 38 h 46"/>
                <a:gd name="T30" fmla="*/ 30 w 49"/>
                <a:gd name="T31" fmla="*/ 36 h 46"/>
                <a:gd name="T32" fmla="*/ 42 w 49"/>
                <a:gd name="T33" fmla="*/ 38 h 46"/>
                <a:gd name="T34" fmla="*/ 41 w 49"/>
                <a:gd name="T35" fmla="*/ 40 h 46"/>
                <a:gd name="T36" fmla="*/ 40 w 49"/>
                <a:gd name="T37" fmla="*/ 38 h 46"/>
                <a:gd name="T38" fmla="*/ 41 w 49"/>
                <a:gd name="T39" fmla="*/ 36 h 46"/>
                <a:gd name="T40" fmla="*/ 47 w 49"/>
                <a:gd name="T41" fmla="*/ 17 h 46"/>
                <a:gd name="T42" fmla="*/ 49 w 49"/>
                <a:gd name="T43" fmla="*/ 20 h 46"/>
                <a:gd name="T44" fmla="*/ 48 w 49"/>
                <a:gd name="T45" fmla="*/ 22 h 46"/>
                <a:gd name="T46" fmla="*/ 46 w 49"/>
                <a:gd name="T47" fmla="*/ 22 h 46"/>
                <a:gd name="T48" fmla="*/ 44 w 49"/>
                <a:gd name="T49" fmla="*/ 21 h 46"/>
                <a:gd name="T50" fmla="*/ 44 w 49"/>
                <a:gd name="T51" fmla="*/ 19 h 46"/>
                <a:gd name="T52" fmla="*/ 46 w 49"/>
                <a:gd name="T53" fmla="*/ 19 h 46"/>
                <a:gd name="T54" fmla="*/ 15 w 49"/>
                <a:gd name="T55" fmla="*/ 11 h 46"/>
                <a:gd name="T56" fmla="*/ 21 w 49"/>
                <a:gd name="T57" fmla="*/ 10 h 46"/>
                <a:gd name="T58" fmla="*/ 23 w 49"/>
                <a:gd name="T59" fmla="*/ 11 h 46"/>
                <a:gd name="T60" fmla="*/ 23 w 49"/>
                <a:gd name="T61" fmla="*/ 13 h 46"/>
                <a:gd name="T62" fmla="*/ 20 w 49"/>
                <a:gd name="T63" fmla="*/ 13 h 46"/>
                <a:gd name="T64" fmla="*/ 17 w 49"/>
                <a:gd name="T65" fmla="*/ 13 h 46"/>
                <a:gd name="T66" fmla="*/ 16 w 49"/>
                <a:gd name="T67" fmla="*/ 10 h 46"/>
                <a:gd name="T68" fmla="*/ 20 w 49"/>
                <a:gd name="T69" fmla="*/ 10 h 46"/>
                <a:gd name="T70" fmla="*/ 13 w 49"/>
                <a:gd name="T71" fmla="*/ 8 h 46"/>
                <a:gd name="T72" fmla="*/ 11 w 49"/>
                <a:gd name="T73" fmla="*/ 8 h 46"/>
                <a:gd name="T74" fmla="*/ 11 w 49"/>
                <a:gd name="T75" fmla="*/ 8 h 46"/>
                <a:gd name="T76" fmla="*/ 44 w 49"/>
                <a:gd name="T77" fmla="*/ 11 h 46"/>
                <a:gd name="T78" fmla="*/ 44 w 49"/>
                <a:gd name="T79" fmla="*/ 10 h 46"/>
                <a:gd name="T80" fmla="*/ 44 w 49"/>
                <a:gd name="T81" fmla="*/ 9 h 46"/>
                <a:gd name="T82" fmla="*/ 44 w 49"/>
                <a:gd name="T83" fmla="*/ 7 h 46"/>
                <a:gd name="T84" fmla="*/ 44 w 49"/>
                <a:gd name="T85" fmla="*/ 9 h 46"/>
                <a:gd name="T86" fmla="*/ 9 w 49"/>
                <a:gd name="T87" fmla="*/ 7 h 46"/>
                <a:gd name="T88" fmla="*/ 7 w 49"/>
                <a:gd name="T89" fmla="*/ 8 h 46"/>
                <a:gd name="T90" fmla="*/ 4 w 49"/>
                <a:gd name="T91" fmla="*/ 7 h 46"/>
                <a:gd name="T92" fmla="*/ 7 w 49"/>
                <a:gd name="T93" fmla="*/ 6 h 46"/>
                <a:gd name="T94" fmla="*/ 4 w 49"/>
                <a:gd name="T95" fmla="*/ 0 h 46"/>
                <a:gd name="T96" fmla="*/ 7 w 49"/>
                <a:gd name="T97" fmla="*/ 1 h 46"/>
                <a:gd name="T98" fmla="*/ 5 w 49"/>
                <a:gd name="T99" fmla="*/ 3 h 46"/>
                <a:gd name="T100" fmla="*/ 3 w 49"/>
                <a:gd name="T101" fmla="*/ 4 h 46"/>
                <a:gd name="T102" fmla="*/ 1 w 49"/>
                <a:gd name="T103" fmla="*/ 6 h 46"/>
                <a:gd name="T104" fmla="*/ 0 w 49"/>
                <a:gd name="T105" fmla="*/ 3 h 46"/>
                <a:gd name="T106" fmla="*/ 1 w 49"/>
                <a:gd name="T107" fmla="*/ 1 h 46"/>
                <a:gd name="T108" fmla="*/ 3 w 49"/>
                <a:gd name="T10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46">
                  <a:moveTo>
                    <a:pt x="13" y="45"/>
                  </a:moveTo>
                  <a:lnTo>
                    <a:pt x="13" y="46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11" y="43"/>
                  </a:lnTo>
                  <a:lnTo>
                    <a:pt x="13" y="43"/>
                  </a:lnTo>
                  <a:lnTo>
                    <a:pt x="13" y="45"/>
                  </a:lnTo>
                  <a:lnTo>
                    <a:pt x="13" y="45"/>
                  </a:lnTo>
                  <a:close/>
                  <a:moveTo>
                    <a:pt x="18" y="45"/>
                  </a:moveTo>
                  <a:lnTo>
                    <a:pt x="17" y="46"/>
                  </a:lnTo>
                  <a:lnTo>
                    <a:pt x="16" y="45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2"/>
                  </a:lnTo>
                  <a:lnTo>
                    <a:pt x="17" y="42"/>
                  </a:lnTo>
                  <a:lnTo>
                    <a:pt x="18" y="42"/>
                  </a:lnTo>
                  <a:lnTo>
                    <a:pt x="18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20" y="43"/>
                  </a:lnTo>
                  <a:lnTo>
                    <a:pt x="20" y="45"/>
                  </a:lnTo>
                  <a:lnTo>
                    <a:pt x="18" y="45"/>
                  </a:lnTo>
                  <a:lnTo>
                    <a:pt x="18" y="45"/>
                  </a:lnTo>
                  <a:close/>
                  <a:moveTo>
                    <a:pt x="30" y="36"/>
                  </a:moveTo>
                  <a:lnTo>
                    <a:pt x="30" y="38"/>
                  </a:lnTo>
                  <a:lnTo>
                    <a:pt x="31" y="38"/>
                  </a:lnTo>
                  <a:lnTo>
                    <a:pt x="31" y="39"/>
                  </a:lnTo>
                  <a:lnTo>
                    <a:pt x="33" y="39"/>
                  </a:lnTo>
                  <a:lnTo>
                    <a:pt x="33" y="40"/>
                  </a:lnTo>
                  <a:lnTo>
                    <a:pt x="34" y="40"/>
                  </a:lnTo>
                  <a:lnTo>
                    <a:pt x="34" y="41"/>
                  </a:lnTo>
                  <a:lnTo>
                    <a:pt x="35" y="42"/>
                  </a:lnTo>
                  <a:lnTo>
                    <a:pt x="36" y="42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4" y="43"/>
                  </a:lnTo>
                  <a:lnTo>
                    <a:pt x="33" y="43"/>
                  </a:lnTo>
                  <a:lnTo>
                    <a:pt x="31" y="43"/>
                  </a:lnTo>
                  <a:lnTo>
                    <a:pt x="30" y="43"/>
                  </a:lnTo>
                  <a:lnTo>
                    <a:pt x="30" y="42"/>
                  </a:lnTo>
                  <a:lnTo>
                    <a:pt x="29" y="42"/>
                  </a:lnTo>
                  <a:lnTo>
                    <a:pt x="29" y="41"/>
                  </a:lnTo>
                  <a:lnTo>
                    <a:pt x="29" y="40"/>
                  </a:lnTo>
                  <a:lnTo>
                    <a:pt x="29" y="39"/>
                  </a:lnTo>
                  <a:lnTo>
                    <a:pt x="29" y="38"/>
                  </a:lnTo>
                  <a:lnTo>
                    <a:pt x="29" y="36"/>
                  </a:lnTo>
                  <a:lnTo>
                    <a:pt x="30" y="36"/>
                  </a:lnTo>
                  <a:lnTo>
                    <a:pt x="30" y="36"/>
                  </a:lnTo>
                  <a:close/>
                  <a:moveTo>
                    <a:pt x="41" y="36"/>
                  </a:moveTo>
                  <a:lnTo>
                    <a:pt x="42" y="36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1" y="40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8"/>
                  </a:lnTo>
                  <a:lnTo>
                    <a:pt x="40" y="36"/>
                  </a:lnTo>
                  <a:lnTo>
                    <a:pt x="41" y="36"/>
                  </a:lnTo>
                  <a:lnTo>
                    <a:pt x="41" y="36"/>
                  </a:lnTo>
                  <a:close/>
                  <a:moveTo>
                    <a:pt x="46" y="19"/>
                  </a:moveTo>
                  <a:lnTo>
                    <a:pt x="47" y="19"/>
                  </a:lnTo>
                  <a:lnTo>
                    <a:pt x="47" y="17"/>
                  </a:lnTo>
                  <a:lnTo>
                    <a:pt x="48" y="19"/>
                  </a:lnTo>
                  <a:lnTo>
                    <a:pt x="49" y="19"/>
                  </a:lnTo>
                  <a:lnTo>
                    <a:pt x="49" y="20"/>
                  </a:lnTo>
                  <a:lnTo>
                    <a:pt x="49" y="21"/>
                  </a:lnTo>
                  <a:lnTo>
                    <a:pt x="49" y="22"/>
                  </a:lnTo>
                  <a:lnTo>
                    <a:pt x="48" y="22"/>
                  </a:lnTo>
                  <a:lnTo>
                    <a:pt x="47" y="23"/>
                  </a:lnTo>
                  <a:lnTo>
                    <a:pt x="46" y="23"/>
                  </a:lnTo>
                  <a:lnTo>
                    <a:pt x="46" y="22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0"/>
                  </a:lnTo>
                  <a:lnTo>
                    <a:pt x="44" y="19"/>
                  </a:lnTo>
                  <a:lnTo>
                    <a:pt x="44" y="17"/>
                  </a:lnTo>
                  <a:lnTo>
                    <a:pt x="46" y="19"/>
                  </a:lnTo>
                  <a:lnTo>
                    <a:pt x="46" y="19"/>
                  </a:lnTo>
                  <a:close/>
                  <a:moveTo>
                    <a:pt x="15" y="11"/>
                  </a:moveTo>
                  <a:lnTo>
                    <a:pt x="14" y="11"/>
                  </a:lnTo>
                  <a:lnTo>
                    <a:pt x="15" y="11"/>
                  </a:lnTo>
                  <a:lnTo>
                    <a:pt x="15" y="11"/>
                  </a:lnTo>
                  <a:close/>
                  <a:moveTo>
                    <a:pt x="20" y="10"/>
                  </a:moveTo>
                  <a:lnTo>
                    <a:pt x="21" y="10"/>
                  </a:lnTo>
                  <a:lnTo>
                    <a:pt x="21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4" y="11"/>
                  </a:lnTo>
                  <a:lnTo>
                    <a:pt x="24" y="13"/>
                  </a:lnTo>
                  <a:lnTo>
                    <a:pt x="23" y="13"/>
                  </a:lnTo>
                  <a:lnTo>
                    <a:pt x="21" y="11"/>
                  </a:lnTo>
                  <a:lnTo>
                    <a:pt x="20" y="11"/>
                  </a:lnTo>
                  <a:lnTo>
                    <a:pt x="20" y="13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7" y="13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8" y="10"/>
                  </a:lnTo>
                  <a:lnTo>
                    <a:pt x="20" y="10"/>
                  </a:lnTo>
                  <a:close/>
                  <a:moveTo>
                    <a:pt x="11" y="8"/>
                  </a:moveTo>
                  <a:lnTo>
                    <a:pt x="13" y="9"/>
                  </a:lnTo>
                  <a:lnTo>
                    <a:pt x="13" y="8"/>
                  </a:lnTo>
                  <a:lnTo>
                    <a:pt x="13" y="9"/>
                  </a:lnTo>
                  <a:lnTo>
                    <a:pt x="11" y="9"/>
                  </a:lnTo>
                  <a:lnTo>
                    <a:pt x="11" y="8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1" y="8"/>
                  </a:lnTo>
                  <a:close/>
                  <a:moveTo>
                    <a:pt x="46" y="9"/>
                  </a:moveTo>
                  <a:lnTo>
                    <a:pt x="46" y="10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4" y="11"/>
                  </a:lnTo>
                  <a:lnTo>
                    <a:pt x="44" y="10"/>
                  </a:lnTo>
                  <a:lnTo>
                    <a:pt x="44" y="9"/>
                  </a:lnTo>
                  <a:lnTo>
                    <a:pt x="44" y="10"/>
                  </a:lnTo>
                  <a:lnTo>
                    <a:pt x="44" y="9"/>
                  </a:lnTo>
                  <a:lnTo>
                    <a:pt x="44" y="8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4" y="8"/>
                  </a:lnTo>
                  <a:lnTo>
                    <a:pt x="44" y="9"/>
                  </a:lnTo>
                  <a:lnTo>
                    <a:pt x="46" y="9"/>
                  </a:lnTo>
                  <a:close/>
                  <a:moveTo>
                    <a:pt x="8" y="6"/>
                  </a:moveTo>
                  <a:lnTo>
                    <a:pt x="9" y="7"/>
                  </a:lnTo>
                  <a:lnTo>
                    <a:pt x="9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6"/>
                  </a:lnTo>
                  <a:lnTo>
                    <a:pt x="7" y="6"/>
                  </a:lnTo>
                  <a:lnTo>
                    <a:pt x="8" y="6"/>
                  </a:lnTo>
                  <a:lnTo>
                    <a:pt x="8" y="6"/>
                  </a:lnTo>
                  <a:close/>
                  <a:moveTo>
                    <a:pt x="4" y="0"/>
                  </a:moveTo>
                  <a:lnTo>
                    <a:pt x="5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5" y="3"/>
                  </a:lnTo>
                  <a:lnTo>
                    <a:pt x="4" y="3"/>
                  </a:lnTo>
                  <a:lnTo>
                    <a:pt x="4" y="4"/>
                  </a:lnTo>
                  <a:lnTo>
                    <a:pt x="3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3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21" name="Freeform 613">
              <a:extLst>
                <a:ext uri="{FF2B5EF4-FFF2-40B4-BE49-F238E27FC236}">
                  <a16:creationId xmlns:a16="http://schemas.microsoft.com/office/drawing/2014/main" id="{053FD419-C19A-A666-FB82-7F5751E7C7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99543" y="2140099"/>
              <a:ext cx="11113" cy="11113"/>
            </a:xfrm>
            <a:custGeom>
              <a:avLst/>
              <a:gdLst>
                <a:gd name="T0" fmla="*/ 7 w 7"/>
                <a:gd name="T1" fmla="*/ 6 h 7"/>
                <a:gd name="T2" fmla="*/ 7 w 7"/>
                <a:gd name="T3" fmla="*/ 7 h 7"/>
                <a:gd name="T4" fmla="*/ 6 w 7"/>
                <a:gd name="T5" fmla="*/ 7 h 7"/>
                <a:gd name="T6" fmla="*/ 5 w 7"/>
                <a:gd name="T7" fmla="*/ 7 h 7"/>
                <a:gd name="T8" fmla="*/ 4 w 7"/>
                <a:gd name="T9" fmla="*/ 6 h 7"/>
                <a:gd name="T10" fmla="*/ 4 w 7"/>
                <a:gd name="T11" fmla="*/ 5 h 7"/>
                <a:gd name="T12" fmla="*/ 4 w 7"/>
                <a:gd name="T13" fmla="*/ 4 h 7"/>
                <a:gd name="T14" fmla="*/ 3 w 7"/>
                <a:gd name="T15" fmla="*/ 4 h 7"/>
                <a:gd name="T16" fmla="*/ 3 w 7"/>
                <a:gd name="T17" fmla="*/ 3 h 7"/>
                <a:gd name="T18" fmla="*/ 4 w 7"/>
                <a:gd name="T19" fmla="*/ 3 h 7"/>
                <a:gd name="T20" fmla="*/ 5 w 7"/>
                <a:gd name="T21" fmla="*/ 4 h 7"/>
                <a:gd name="T22" fmla="*/ 6 w 7"/>
                <a:gd name="T23" fmla="*/ 4 h 7"/>
                <a:gd name="T24" fmla="*/ 6 w 7"/>
                <a:gd name="T25" fmla="*/ 5 h 7"/>
                <a:gd name="T26" fmla="*/ 7 w 7"/>
                <a:gd name="T27" fmla="*/ 5 h 7"/>
                <a:gd name="T28" fmla="*/ 7 w 7"/>
                <a:gd name="T29" fmla="*/ 6 h 7"/>
                <a:gd name="T30" fmla="*/ 7 w 7"/>
                <a:gd name="T31" fmla="*/ 6 h 7"/>
                <a:gd name="T32" fmla="*/ 3 w 7"/>
                <a:gd name="T33" fmla="*/ 3 h 7"/>
                <a:gd name="T34" fmla="*/ 1 w 7"/>
                <a:gd name="T35" fmla="*/ 3 h 7"/>
                <a:gd name="T36" fmla="*/ 0 w 7"/>
                <a:gd name="T37" fmla="*/ 1 h 7"/>
                <a:gd name="T38" fmla="*/ 1 w 7"/>
                <a:gd name="T39" fmla="*/ 0 h 7"/>
                <a:gd name="T40" fmla="*/ 3 w 7"/>
                <a:gd name="T41" fmla="*/ 1 h 7"/>
                <a:gd name="T42" fmla="*/ 3 w 7"/>
                <a:gd name="T4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" h="7">
                  <a:moveTo>
                    <a:pt x="7" y="6"/>
                  </a:moveTo>
                  <a:lnTo>
                    <a:pt x="7" y="7"/>
                  </a:lnTo>
                  <a:lnTo>
                    <a:pt x="6" y="7"/>
                  </a:lnTo>
                  <a:lnTo>
                    <a:pt x="5" y="7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4"/>
                  </a:lnTo>
                  <a:lnTo>
                    <a:pt x="3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7" y="5"/>
                  </a:lnTo>
                  <a:lnTo>
                    <a:pt x="7" y="6"/>
                  </a:lnTo>
                  <a:lnTo>
                    <a:pt x="7" y="6"/>
                  </a:lnTo>
                  <a:close/>
                  <a:moveTo>
                    <a:pt x="3" y="3"/>
                  </a:moveTo>
                  <a:lnTo>
                    <a:pt x="1" y="3"/>
                  </a:lnTo>
                  <a:lnTo>
                    <a:pt x="0" y="1"/>
                  </a:lnTo>
                  <a:lnTo>
                    <a:pt x="1" y="0"/>
                  </a:lnTo>
                  <a:lnTo>
                    <a:pt x="3" y="1"/>
                  </a:lnTo>
                  <a:lnTo>
                    <a:pt x="3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22" name="Freeform 614">
              <a:extLst>
                <a:ext uri="{FF2B5EF4-FFF2-40B4-BE49-F238E27FC236}">
                  <a16:creationId xmlns:a16="http://schemas.microsoft.com/office/drawing/2014/main" id="{E42ABDE3-8F2D-768A-658E-EBEBE495E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768" y="1606699"/>
              <a:ext cx="7938" cy="4763"/>
            </a:xfrm>
            <a:custGeom>
              <a:avLst/>
              <a:gdLst>
                <a:gd name="T0" fmla="*/ 2 w 5"/>
                <a:gd name="T1" fmla="*/ 0 h 3"/>
                <a:gd name="T2" fmla="*/ 4 w 5"/>
                <a:gd name="T3" fmla="*/ 0 h 3"/>
                <a:gd name="T4" fmla="*/ 5 w 5"/>
                <a:gd name="T5" fmla="*/ 1 h 3"/>
                <a:gd name="T6" fmla="*/ 5 w 5"/>
                <a:gd name="T7" fmla="*/ 3 h 3"/>
                <a:gd name="T8" fmla="*/ 4 w 5"/>
                <a:gd name="T9" fmla="*/ 3 h 3"/>
                <a:gd name="T10" fmla="*/ 2 w 5"/>
                <a:gd name="T11" fmla="*/ 3 h 3"/>
                <a:gd name="T12" fmla="*/ 2 w 5"/>
                <a:gd name="T13" fmla="*/ 1 h 3"/>
                <a:gd name="T14" fmla="*/ 1 w 5"/>
                <a:gd name="T15" fmla="*/ 1 h 3"/>
                <a:gd name="T16" fmla="*/ 1 w 5"/>
                <a:gd name="T17" fmla="*/ 3 h 3"/>
                <a:gd name="T18" fmla="*/ 0 w 5"/>
                <a:gd name="T19" fmla="*/ 3 h 3"/>
                <a:gd name="T20" fmla="*/ 0 w 5"/>
                <a:gd name="T21" fmla="*/ 1 h 3"/>
                <a:gd name="T22" fmla="*/ 0 w 5"/>
                <a:gd name="T23" fmla="*/ 0 h 3"/>
                <a:gd name="T24" fmla="*/ 1 w 5"/>
                <a:gd name="T25" fmla="*/ 0 h 3"/>
                <a:gd name="T26" fmla="*/ 2 w 5"/>
                <a:gd name="T27" fmla="*/ 0 h 3"/>
                <a:gd name="T28" fmla="*/ 2 w 5"/>
                <a:gd name="T2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3">
                  <a:moveTo>
                    <a:pt x="2" y="0"/>
                  </a:moveTo>
                  <a:lnTo>
                    <a:pt x="4" y="0"/>
                  </a:lnTo>
                  <a:lnTo>
                    <a:pt x="5" y="1"/>
                  </a:lnTo>
                  <a:lnTo>
                    <a:pt x="5" y="3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23" name="Freeform 615">
              <a:extLst>
                <a:ext uri="{FF2B5EF4-FFF2-40B4-BE49-F238E27FC236}">
                  <a16:creationId xmlns:a16="http://schemas.microsoft.com/office/drawing/2014/main" id="{F5AAC458-B2B7-525E-0ED5-111AE74549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01068" y="1584474"/>
              <a:ext cx="14288" cy="15875"/>
            </a:xfrm>
            <a:custGeom>
              <a:avLst/>
              <a:gdLst>
                <a:gd name="T0" fmla="*/ 6 w 9"/>
                <a:gd name="T1" fmla="*/ 10 h 10"/>
                <a:gd name="T2" fmla="*/ 6 w 9"/>
                <a:gd name="T3" fmla="*/ 8 h 10"/>
                <a:gd name="T4" fmla="*/ 6 w 9"/>
                <a:gd name="T5" fmla="*/ 10 h 10"/>
                <a:gd name="T6" fmla="*/ 6 w 9"/>
                <a:gd name="T7" fmla="*/ 10 h 10"/>
                <a:gd name="T8" fmla="*/ 5 w 9"/>
                <a:gd name="T9" fmla="*/ 8 h 10"/>
                <a:gd name="T10" fmla="*/ 5 w 9"/>
                <a:gd name="T11" fmla="*/ 7 h 10"/>
                <a:gd name="T12" fmla="*/ 5 w 9"/>
                <a:gd name="T13" fmla="*/ 8 h 10"/>
                <a:gd name="T14" fmla="*/ 2 w 9"/>
                <a:gd name="T15" fmla="*/ 10 h 10"/>
                <a:gd name="T16" fmla="*/ 0 w 9"/>
                <a:gd name="T17" fmla="*/ 10 h 10"/>
                <a:gd name="T18" fmla="*/ 0 w 9"/>
                <a:gd name="T19" fmla="*/ 8 h 10"/>
                <a:gd name="T20" fmla="*/ 1 w 9"/>
                <a:gd name="T21" fmla="*/ 8 h 10"/>
                <a:gd name="T22" fmla="*/ 1 w 9"/>
                <a:gd name="T23" fmla="*/ 7 h 10"/>
                <a:gd name="T24" fmla="*/ 2 w 9"/>
                <a:gd name="T25" fmla="*/ 7 h 10"/>
                <a:gd name="T26" fmla="*/ 2 w 9"/>
                <a:gd name="T27" fmla="*/ 6 h 10"/>
                <a:gd name="T28" fmla="*/ 3 w 9"/>
                <a:gd name="T29" fmla="*/ 7 h 10"/>
                <a:gd name="T30" fmla="*/ 2 w 9"/>
                <a:gd name="T31" fmla="*/ 7 h 10"/>
                <a:gd name="T32" fmla="*/ 2 w 9"/>
                <a:gd name="T33" fmla="*/ 8 h 10"/>
                <a:gd name="T34" fmla="*/ 2 w 9"/>
                <a:gd name="T35" fmla="*/ 10 h 10"/>
                <a:gd name="T36" fmla="*/ 9 w 9"/>
                <a:gd name="T37" fmla="*/ 1 h 10"/>
                <a:gd name="T38" fmla="*/ 8 w 9"/>
                <a:gd name="T39" fmla="*/ 1 h 10"/>
                <a:gd name="T40" fmla="*/ 8 w 9"/>
                <a:gd name="T41" fmla="*/ 0 h 10"/>
                <a:gd name="T42" fmla="*/ 9 w 9"/>
                <a:gd name="T43" fmla="*/ 0 h 10"/>
                <a:gd name="T44" fmla="*/ 9 w 9"/>
                <a:gd name="T45" fmla="*/ 1 h 10"/>
                <a:gd name="T46" fmla="*/ 9 w 9"/>
                <a:gd name="T4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close/>
                  <a:moveTo>
                    <a:pt x="5" y="8"/>
                  </a:moveTo>
                  <a:lnTo>
                    <a:pt x="5" y="7"/>
                  </a:lnTo>
                  <a:lnTo>
                    <a:pt x="5" y="8"/>
                  </a:lnTo>
                  <a:close/>
                  <a:moveTo>
                    <a:pt x="2" y="10"/>
                  </a:moveTo>
                  <a:lnTo>
                    <a:pt x="0" y="10"/>
                  </a:lnTo>
                  <a:lnTo>
                    <a:pt x="0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3" y="7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10"/>
                  </a:lnTo>
                  <a:close/>
                  <a:moveTo>
                    <a:pt x="9" y="1"/>
                  </a:moveTo>
                  <a:lnTo>
                    <a:pt x="8" y="1"/>
                  </a:lnTo>
                  <a:lnTo>
                    <a:pt x="8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9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24" name="Freeform 616">
              <a:extLst>
                <a:ext uri="{FF2B5EF4-FFF2-40B4-BE49-F238E27FC236}">
                  <a16:creationId xmlns:a16="http://schemas.microsoft.com/office/drawing/2014/main" id="{BC111D9A-D24F-54CB-3176-C19A36896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156" y="1357461"/>
              <a:ext cx="12700" cy="20638"/>
            </a:xfrm>
            <a:custGeom>
              <a:avLst/>
              <a:gdLst>
                <a:gd name="T0" fmla="*/ 2 w 8"/>
                <a:gd name="T1" fmla="*/ 12 h 13"/>
                <a:gd name="T2" fmla="*/ 2 w 8"/>
                <a:gd name="T3" fmla="*/ 13 h 13"/>
                <a:gd name="T4" fmla="*/ 2 w 8"/>
                <a:gd name="T5" fmla="*/ 12 h 13"/>
                <a:gd name="T6" fmla="*/ 1 w 8"/>
                <a:gd name="T7" fmla="*/ 12 h 13"/>
                <a:gd name="T8" fmla="*/ 1 w 8"/>
                <a:gd name="T9" fmla="*/ 12 h 13"/>
                <a:gd name="T10" fmla="*/ 1 w 8"/>
                <a:gd name="T11" fmla="*/ 13 h 13"/>
                <a:gd name="T12" fmla="*/ 0 w 8"/>
                <a:gd name="T13" fmla="*/ 12 h 13"/>
                <a:gd name="T14" fmla="*/ 1 w 8"/>
                <a:gd name="T15" fmla="*/ 11 h 13"/>
                <a:gd name="T16" fmla="*/ 1 w 8"/>
                <a:gd name="T17" fmla="*/ 9 h 13"/>
                <a:gd name="T18" fmla="*/ 1 w 8"/>
                <a:gd name="T19" fmla="*/ 8 h 13"/>
                <a:gd name="T20" fmla="*/ 1 w 8"/>
                <a:gd name="T21" fmla="*/ 7 h 13"/>
                <a:gd name="T22" fmla="*/ 1 w 8"/>
                <a:gd name="T23" fmla="*/ 7 h 13"/>
                <a:gd name="T24" fmla="*/ 2 w 8"/>
                <a:gd name="T25" fmla="*/ 6 h 13"/>
                <a:gd name="T26" fmla="*/ 3 w 8"/>
                <a:gd name="T27" fmla="*/ 3 h 13"/>
                <a:gd name="T28" fmla="*/ 3 w 8"/>
                <a:gd name="T29" fmla="*/ 2 h 13"/>
                <a:gd name="T30" fmla="*/ 5 w 8"/>
                <a:gd name="T31" fmla="*/ 1 h 13"/>
                <a:gd name="T32" fmla="*/ 6 w 8"/>
                <a:gd name="T33" fmla="*/ 1 h 13"/>
                <a:gd name="T34" fmla="*/ 7 w 8"/>
                <a:gd name="T35" fmla="*/ 1 h 13"/>
                <a:gd name="T36" fmla="*/ 7 w 8"/>
                <a:gd name="T37" fmla="*/ 0 h 13"/>
                <a:gd name="T38" fmla="*/ 7 w 8"/>
                <a:gd name="T39" fmla="*/ 1 h 13"/>
                <a:gd name="T40" fmla="*/ 7 w 8"/>
                <a:gd name="T41" fmla="*/ 2 h 13"/>
                <a:gd name="T42" fmla="*/ 7 w 8"/>
                <a:gd name="T43" fmla="*/ 3 h 13"/>
                <a:gd name="T44" fmla="*/ 8 w 8"/>
                <a:gd name="T45" fmla="*/ 3 h 13"/>
                <a:gd name="T46" fmla="*/ 8 w 8"/>
                <a:gd name="T47" fmla="*/ 5 h 13"/>
                <a:gd name="T48" fmla="*/ 8 w 8"/>
                <a:gd name="T49" fmla="*/ 6 h 13"/>
                <a:gd name="T50" fmla="*/ 7 w 8"/>
                <a:gd name="T51" fmla="*/ 6 h 13"/>
                <a:gd name="T52" fmla="*/ 7 w 8"/>
                <a:gd name="T53" fmla="*/ 7 h 13"/>
                <a:gd name="T54" fmla="*/ 7 w 8"/>
                <a:gd name="T55" fmla="*/ 8 h 13"/>
                <a:gd name="T56" fmla="*/ 6 w 8"/>
                <a:gd name="T57" fmla="*/ 8 h 13"/>
                <a:gd name="T58" fmla="*/ 6 w 8"/>
                <a:gd name="T59" fmla="*/ 9 h 13"/>
                <a:gd name="T60" fmla="*/ 5 w 8"/>
                <a:gd name="T61" fmla="*/ 9 h 13"/>
                <a:gd name="T62" fmla="*/ 3 w 8"/>
                <a:gd name="T63" fmla="*/ 11 h 13"/>
                <a:gd name="T64" fmla="*/ 3 w 8"/>
                <a:gd name="T65" fmla="*/ 12 h 13"/>
                <a:gd name="T66" fmla="*/ 2 w 8"/>
                <a:gd name="T6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" h="13">
                  <a:moveTo>
                    <a:pt x="2" y="12"/>
                  </a:moveTo>
                  <a:lnTo>
                    <a:pt x="2" y="13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3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7"/>
                  </a:lnTo>
                  <a:lnTo>
                    <a:pt x="2" y="6"/>
                  </a:lnTo>
                  <a:lnTo>
                    <a:pt x="3" y="3"/>
                  </a:lnTo>
                  <a:lnTo>
                    <a:pt x="3" y="2"/>
                  </a:lnTo>
                  <a:lnTo>
                    <a:pt x="5" y="1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6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9"/>
                  </a:lnTo>
                  <a:lnTo>
                    <a:pt x="5" y="9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25" name="Freeform 617">
              <a:extLst>
                <a:ext uri="{FF2B5EF4-FFF2-40B4-BE49-F238E27FC236}">
                  <a16:creationId xmlns:a16="http://schemas.microsoft.com/office/drawing/2014/main" id="{A331FC4E-CE98-147E-CDAE-64E6AB4649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9881" y="1025674"/>
              <a:ext cx="44450" cy="33338"/>
            </a:xfrm>
            <a:custGeom>
              <a:avLst/>
              <a:gdLst>
                <a:gd name="T0" fmla="*/ 26 w 28"/>
                <a:gd name="T1" fmla="*/ 20 h 21"/>
                <a:gd name="T2" fmla="*/ 26 w 28"/>
                <a:gd name="T3" fmla="*/ 18 h 21"/>
                <a:gd name="T4" fmla="*/ 15 w 28"/>
                <a:gd name="T5" fmla="*/ 17 h 21"/>
                <a:gd name="T6" fmla="*/ 13 w 28"/>
                <a:gd name="T7" fmla="*/ 17 h 21"/>
                <a:gd name="T8" fmla="*/ 16 w 28"/>
                <a:gd name="T9" fmla="*/ 17 h 21"/>
                <a:gd name="T10" fmla="*/ 19 w 28"/>
                <a:gd name="T11" fmla="*/ 15 h 21"/>
                <a:gd name="T12" fmla="*/ 19 w 28"/>
                <a:gd name="T13" fmla="*/ 16 h 21"/>
                <a:gd name="T14" fmla="*/ 17 w 28"/>
                <a:gd name="T15" fmla="*/ 15 h 21"/>
                <a:gd name="T16" fmla="*/ 15 w 28"/>
                <a:gd name="T17" fmla="*/ 16 h 21"/>
                <a:gd name="T18" fmla="*/ 17 w 28"/>
                <a:gd name="T19" fmla="*/ 15 h 21"/>
                <a:gd name="T20" fmla="*/ 17 w 28"/>
                <a:gd name="T21" fmla="*/ 14 h 21"/>
                <a:gd name="T22" fmla="*/ 10 w 28"/>
                <a:gd name="T23" fmla="*/ 14 h 21"/>
                <a:gd name="T24" fmla="*/ 12 w 28"/>
                <a:gd name="T25" fmla="*/ 18 h 21"/>
                <a:gd name="T26" fmla="*/ 9 w 28"/>
                <a:gd name="T27" fmla="*/ 17 h 21"/>
                <a:gd name="T28" fmla="*/ 8 w 28"/>
                <a:gd name="T29" fmla="*/ 15 h 21"/>
                <a:gd name="T30" fmla="*/ 13 w 28"/>
                <a:gd name="T31" fmla="*/ 11 h 21"/>
                <a:gd name="T32" fmla="*/ 13 w 28"/>
                <a:gd name="T33" fmla="*/ 14 h 21"/>
                <a:gd name="T34" fmla="*/ 13 w 28"/>
                <a:gd name="T35" fmla="*/ 13 h 21"/>
                <a:gd name="T36" fmla="*/ 21 w 28"/>
                <a:gd name="T37" fmla="*/ 11 h 21"/>
                <a:gd name="T38" fmla="*/ 20 w 28"/>
                <a:gd name="T39" fmla="*/ 9 h 21"/>
                <a:gd name="T40" fmla="*/ 1 w 28"/>
                <a:gd name="T41" fmla="*/ 9 h 21"/>
                <a:gd name="T42" fmla="*/ 0 w 28"/>
                <a:gd name="T43" fmla="*/ 10 h 21"/>
                <a:gd name="T44" fmla="*/ 0 w 28"/>
                <a:gd name="T45" fmla="*/ 11 h 21"/>
                <a:gd name="T46" fmla="*/ 0 w 28"/>
                <a:gd name="T47" fmla="*/ 7 h 21"/>
                <a:gd name="T48" fmla="*/ 1 w 28"/>
                <a:gd name="T49" fmla="*/ 9 h 21"/>
                <a:gd name="T50" fmla="*/ 16 w 28"/>
                <a:gd name="T51" fmla="*/ 8 h 21"/>
                <a:gd name="T52" fmla="*/ 14 w 28"/>
                <a:gd name="T53" fmla="*/ 7 h 21"/>
                <a:gd name="T54" fmla="*/ 23 w 28"/>
                <a:gd name="T55" fmla="*/ 5 h 21"/>
                <a:gd name="T56" fmla="*/ 22 w 28"/>
                <a:gd name="T57" fmla="*/ 5 h 21"/>
                <a:gd name="T58" fmla="*/ 22 w 28"/>
                <a:gd name="T59" fmla="*/ 5 h 21"/>
                <a:gd name="T60" fmla="*/ 8 w 28"/>
                <a:gd name="T61" fmla="*/ 4 h 21"/>
                <a:gd name="T62" fmla="*/ 10 w 28"/>
                <a:gd name="T63" fmla="*/ 5 h 21"/>
                <a:gd name="T64" fmla="*/ 13 w 28"/>
                <a:gd name="T65" fmla="*/ 8 h 21"/>
                <a:gd name="T66" fmla="*/ 10 w 28"/>
                <a:gd name="T67" fmla="*/ 10 h 21"/>
                <a:gd name="T68" fmla="*/ 10 w 28"/>
                <a:gd name="T69" fmla="*/ 8 h 21"/>
                <a:gd name="T70" fmla="*/ 9 w 28"/>
                <a:gd name="T71" fmla="*/ 9 h 21"/>
                <a:gd name="T72" fmla="*/ 9 w 28"/>
                <a:gd name="T73" fmla="*/ 5 h 21"/>
                <a:gd name="T74" fmla="*/ 7 w 28"/>
                <a:gd name="T75" fmla="*/ 7 h 21"/>
                <a:gd name="T76" fmla="*/ 8 w 28"/>
                <a:gd name="T77" fmla="*/ 10 h 21"/>
                <a:gd name="T78" fmla="*/ 6 w 28"/>
                <a:gd name="T79" fmla="*/ 9 h 21"/>
                <a:gd name="T80" fmla="*/ 8 w 28"/>
                <a:gd name="T81" fmla="*/ 10 h 21"/>
                <a:gd name="T82" fmla="*/ 7 w 28"/>
                <a:gd name="T83" fmla="*/ 14 h 21"/>
                <a:gd name="T84" fmla="*/ 4 w 28"/>
                <a:gd name="T85" fmla="*/ 14 h 21"/>
                <a:gd name="T86" fmla="*/ 2 w 28"/>
                <a:gd name="T87" fmla="*/ 11 h 21"/>
                <a:gd name="T88" fmla="*/ 1 w 28"/>
                <a:gd name="T89" fmla="*/ 7 h 21"/>
                <a:gd name="T90" fmla="*/ 2 w 28"/>
                <a:gd name="T91" fmla="*/ 7 h 21"/>
                <a:gd name="T92" fmla="*/ 3 w 28"/>
                <a:gd name="T93" fmla="*/ 7 h 21"/>
                <a:gd name="T94" fmla="*/ 4 w 28"/>
                <a:gd name="T95" fmla="*/ 8 h 21"/>
                <a:gd name="T96" fmla="*/ 6 w 28"/>
                <a:gd name="T97" fmla="*/ 5 h 21"/>
                <a:gd name="T98" fmla="*/ 6 w 28"/>
                <a:gd name="T99" fmla="*/ 4 h 21"/>
                <a:gd name="T100" fmla="*/ 3 w 28"/>
                <a:gd name="T101" fmla="*/ 4 h 21"/>
                <a:gd name="T102" fmla="*/ 6 w 28"/>
                <a:gd name="T103" fmla="*/ 2 h 21"/>
                <a:gd name="T104" fmla="*/ 28 w 28"/>
                <a:gd name="T10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" h="21">
                  <a:moveTo>
                    <a:pt x="26" y="21"/>
                  </a:moveTo>
                  <a:lnTo>
                    <a:pt x="25" y="21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6" y="21"/>
                  </a:lnTo>
                  <a:close/>
                  <a:moveTo>
                    <a:pt x="27" y="20"/>
                  </a:moveTo>
                  <a:lnTo>
                    <a:pt x="26" y="20"/>
                  </a:lnTo>
                  <a:lnTo>
                    <a:pt x="26" y="18"/>
                  </a:lnTo>
                  <a:lnTo>
                    <a:pt x="27" y="18"/>
                  </a:lnTo>
                  <a:lnTo>
                    <a:pt x="27" y="20"/>
                  </a:lnTo>
                  <a:close/>
                  <a:moveTo>
                    <a:pt x="16" y="17"/>
                  </a:moveTo>
                  <a:lnTo>
                    <a:pt x="15" y="17"/>
                  </a:lnTo>
                  <a:lnTo>
                    <a:pt x="14" y="17"/>
                  </a:lnTo>
                  <a:lnTo>
                    <a:pt x="14" y="18"/>
                  </a:lnTo>
                  <a:lnTo>
                    <a:pt x="13" y="18"/>
                  </a:lnTo>
                  <a:lnTo>
                    <a:pt x="13" y="17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6" y="17"/>
                  </a:lnTo>
                  <a:lnTo>
                    <a:pt x="16" y="17"/>
                  </a:lnTo>
                  <a:close/>
                  <a:moveTo>
                    <a:pt x="19" y="15"/>
                  </a:moveTo>
                  <a:lnTo>
                    <a:pt x="20" y="15"/>
                  </a:lnTo>
                  <a:lnTo>
                    <a:pt x="19" y="15"/>
                  </a:lnTo>
                  <a:lnTo>
                    <a:pt x="20" y="16"/>
                  </a:lnTo>
                  <a:lnTo>
                    <a:pt x="19" y="16"/>
                  </a:lnTo>
                  <a:lnTo>
                    <a:pt x="19" y="17"/>
                  </a:lnTo>
                  <a:lnTo>
                    <a:pt x="19" y="16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7" y="15"/>
                  </a:lnTo>
                  <a:lnTo>
                    <a:pt x="19" y="15"/>
                  </a:lnTo>
                  <a:lnTo>
                    <a:pt x="19" y="15"/>
                  </a:lnTo>
                  <a:close/>
                  <a:moveTo>
                    <a:pt x="16" y="16"/>
                  </a:moveTo>
                  <a:lnTo>
                    <a:pt x="15" y="16"/>
                  </a:lnTo>
                  <a:lnTo>
                    <a:pt x="15" y="15"/>
                  </a:lnTo>
                  <a:lnTo>
                    <a:pt x="16" y="15"/>
                  </a:lnTo>
                  <a:lnTo>
                    <a:pt x="16" y="16"/>
                  </a:lnTo>
                  <a:close/>
                  <a:moveTo>
                    <a:pt x="17" y="15"/>
                  </a:moveTo>
                  <a:lnTo>
                    <a:pt x="17" y="16"/>
                  </a:lnTo>
                  <a:lnTo>
                    <a:pt x="16" y="15"/>
                  </a:lnTo>
                  <a:lnTo>
                    <a:pt x="17" y="15"/>
                  </a:lnTo>
                  <a:lnTo>
                    <a:pt x="17" y="14"/>
                  </a:lnTo>
                  <a:lnTo>
                    <a:pt x="17" y="15"/>
                  </a:lnTo>
                  <a:lnTo>
                    <a:pt x="17" y="15"/>
                  </a:lnTo>
                  <a:close/>
                  <a:moveTo>
                    <a:pt x="9" y="14"/>
                  </a:moveTo>
                  <a:lnTo>
                    <a:pt x="10" y="14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7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12" y="17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10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9" y="14"/>
                  </a:lnTo>
                  <a:lnTo>
                    <a:pt x="9" y="14"/>
                  </a:lnTo>
                  <a:close/>
                  <a:moveTo>
                    <a:pt x="13" y="13"/>
                  </a:moveTo>
                  <a:lnTo>
                    <a:pt x="13" y="11"/>
                  </a:lnTo>
                  <a:lnTo>
                    <a:pt x="13" y="13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3" y="14"/>
                  </a:lnTo>
                  <a:lnTo>
                    <a:pt x="12" y="14"/>
                  </a:lnTo>
                  <a:lnTo>
                    <a:pt x="12" y="13"/>
                  </a:lnTo>
                  <a:lnTo>
                    <a:pt x="12" y="11"/>
                  </a:lnTo>
                  <a:lnTo>
                    <a:pt x="13" y="13"/>
                  </a:lnTo>
                  <a:close/>
                  <a:moveTo>
                    <a:pt x="21" y="13"/>
                  </a:moveTo>
                  <a:lnTo>
                    <a:pt x="20" y="13"/>
                  </a:lnTo>
                  <a:lnTo>
                    <a:pt x="20" y="11"/>
                  </a:lnTo>
                  <a:lnTo>
                    <a:pt x="21" y="11"/>
                  </a:lnTo>
                  <a:lnTo>
                    <a:pt x="21" y="13"/>
                  </a:lnTo>
                  <a:lnTo>
                    <a:pt x="21" y="13"/>
                  </a:lnTo>
                  <a:close/>
                  <a:moveTo>
                    <a:pt x="21" y="9"/>
                  </a:moveTo>
                  <a:lnTo>
                    <a:pt x="20" y="9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close/>
                  <a:moveTo>
                    <a:pt x="1" y="9"/>
                  </a:moveTo>
                  <a:lnTo>
                    <a:pt x="1" y="10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9"/>
                  </a:lnTo>
                  <a:close/>
                  <a:moveTo>
                    <a:pt x="15" y="7"/>
                  </a:moveTo>
                  <a:lnTo>
                    <a:pt x="16" y="7"/>
                  </a:lnTo>
                  <a:lnTo>
                    <a:pt x="16" y="8"/>
                  </a:lnTo>
                  <a:lnTo>
                    <a:pt x="15" y="9"/>
                  </a:lnTo>
                  <a:lnTo>
                    <a:pt x="15" y="8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5" y="7"/>
                  </a:lnTo>
                  <a:close/>
                  <a:moveTo>
                    <a:pt x="23" y="8"/>
                  </a:moveTo>
                  <a:lnTo>
                    <a:pt x="22" y="7"/>
                  </a:lnTo>
                  <a:lnTo>
                    <a:pt x="23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3" y="8"/>
                  </a:lnTo>
                  <a:close/>
                  <a:moveTo>
                    <a:pt x="22" y="5"/>
                  </a:moveTo>
                  <a:lnTo>
                    <a:pt x="22" y="4"/>
                  </a:lnTo>
                  <a:lnTo>
                    <a:pt x="23" y="4"/>
                  </a:lnTo>
                  <a:lnTo>
                    <a:pt x="22" y="5"/>
                  </a:lnTo>
                  <a:lnTo>
                    <a:pt x="22" y="5"/>
                  </a:lnTo>
                  <a:close/>
                  <a:moveTo>
                    <a:pt x="6" y="3"/>
                  </a:moveTo>
                  <a:lnTo>
                    <a:pt x="6" y="4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9" y="8"/>
                  </a:lnTo>
                  <a:lnTo>
                    <a:pt x="10" y="8"/>
                  </a:lnTo>
                  <a:lnTo>
                    <a:pt x="12" y="8"/>
                  </a:lnTo>
                  <a:lnTo>
                    <a:pt x="10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7"/>
                  </a:lnTo>
                  <a:lnTo>
                    <a:pt x="7" y="7"/>
                  </a:lnTo>
                  <a:lnTo>
                    <a:pt x="7" y="8"/>
                  </a:lnTo>
                  <a:lnTo>
                    <a:pt x="8" y="8"/>
                  </a:lnTo>
                  <a:lnTo>
                    <a:pt x="8" y="9"/>
                  </a:lnTo>
                  <a:lnTo>
                    <a:pt x="8" y="10"/>
                  </a:lnTo>
                  <a:lnTo>
                    <a:pt x="7" y="9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9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4"/>
                  </a:lnTo>
                  <a:lnTo>
                    <a:pt x="7" y="14"/>
                  </a:lnTo>
                  <a:lnTo>
                    <a:pt x="7" y="15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2" y="7"/>
                  </a:lnTo>
                  <a:lnTo>
                    <a:pt x="1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3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9"/>
                  </a:lnTo>
                  <a:lnTo>
                    <a:pt x="4" y="8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3" y="4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3"/>
                  </a:lnTo>
                  <a:lnTo>
                    <a:pt x="6" y="3"/>
                  </a:lnTo>
                  <a:close/>
                  <a:moveTo>
                    <a:pt x="28" y="1"/>
                  </a:moveTo>
                  <a:lnTo>
                    <a:pt x="28" y="0"/>
                  </a:lnTo>
                  <a:lnTo>
                    <a:pt x="28" y="0"/>
                  </a:lnTo>
                  <a:lnTo>
                    <a:pt x="28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26" name="Freeform 618">
              <a:extLst>
                <a:ext uri="{FF2B5EF4-FFF2-40B4-BE49-F238E27FC236}">
                  <a16:creationId xmlns:a16="http://schemas.microsoft.com/office/drawing/2014/main" id="{495C436C-0228-168D-A842-4ECCC56F4D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47468" y="3599011"/>
              <a:ext cx="261938" cy="55563"/>
            </a:xfrm>
            <a:custGeom>
              <a:avLst/>
              <a:gdLst>
                <a:gd name="T0" fmla="*/ 2 w 165"/>
                <a:gd name="T1" fmla="*/ 35 h 35"/>
                <a:gd name="T2" fmla="*/ 1 w 165"/>
                <a:gd name="T3" fmla="*/ 35 h 35"/>
                <a:gd name="T4" fmla="*/ 2 w 165"/>
                <a:gd name="T5" fmla="*/ 35 h 35"/>
                <a:gd name="T6" fmla="*/ 2 w 165"/>
                <a:gd name="T7" fmla="*/ 33 h 35"/>
                <a:gd name="T8" fmla="*/ 2 w 165"/>
                <a:gd name="T9" fmla="*/ 35 h 35"/>
                <a:gd name="T10" fmla="*/ 2 w 165"/>
                <a:gd name="T11" fmla="*/ 35 h 35"/>
                <a:gd name="T12" fmla="*/ 0 w 165"/>
                <a:gd name="T13" fmla="*/ 35 h 35"/>
                <a:gd name="T14" fmla="*/ 1 w 165"/>
                <a:gd name="T15" fmla="*/ 35 h 35"/>
                <a:gd name="T16" fmla="*/ 0 w 165"/>
                <a:gd name="T17" fmla="*/ 35 h 35"/>
                <a:gd name="T18" fmla="*/ 0 w 165"/>
                <a:gd name="T19" fmla="*/ 33 h 35"/>
                <a:gd name="T20" fmla="*/ 0 w 165"/>
                <a:gd name="T21" fmla="*/ 35 h 35"/>
                <a:gd name="T22" fmla="*/ 165 w 165"/>
                <a:gd name="T23" fmla="*/ 2 h 35"/>
                <a:gd name="T24" fmla="*/ 165 w 165"/>
                <a:gd name="T25" fmla="*/ 3 h 35"/>
                <a:gd name="T26" fmla="*/ 165 w 165"/>
                <a:gd name="T27" fmla="*/ 4 h 35"/>
                <a:gd name="T28" fmla="*/ 165 w 165"/>
                <a:gd name="T29" fmla="*/ 3 h 35"/>
                <a:gd name="T30" fmla="*/ 164 w 165"/>
                <a:gd name="T31" fmla="*/ 3 h 35"/>
                <a:gd name="T32" fmla="*/ 163 w 165"/>
                <a:gd name="T33" fmla="*/ 3 h 35"/>
                <a:gd name="T34" fmla="*/ 163 w 165"/>
                <a:gd name="T35" fmla="*/ 2 h 35"/>
                <a:gd name="T36" fmla="*/ 164 w 165"/>
                <a:gd name="T37" fmla="*/ 2 h 35"/>
                <a:gd name="T38" fmla="*/ 165 w 165"/>
                <a:gd name="T39" fmla="*/ 2 h 35"/>
                <a:gd name="T40" fmla="*/ 165 w 165"/>
                <a:gd name="T41" fmla="*/ 0 h 35"/>
                <a:gd name="T42" fmla="*/ 165 w 165"/>
                <a:gd name="T43" fmla="*/ 2 h 35"/>
                <a:gd name="T44" fmla="*/ 165 w 165"/>
                <a:gd name="T45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5" h="35">
                  <a:moveTo>
                    <a:pt x="2" y="35"/>
                  </a:moveTo>
                  <a:lnTo>
                    <a:pt x="1" y="35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close/>
                  <a:moveTo>
                    <a:pt x="0" y="35"/>
                  </a:moveTo>
                  <a:lnTo>
                    <a:pt x="1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5"/>
                  </a:lnTo>
                  <a:close/>
                  <a:moveTo>
                    <a:pt x="165" y="2"/>
                  </a:moveTo>
                  <a:lnTo>
                    <a:pt x="165" y="3"/>
                  </a:lnTo>
                  <a:lnTo>
                    <a:pt x="165" y="4"/>
                  </a:lnTo>
                  <a:lnTo>
                    <a:pt x="165" y="3"/>
                  </a:lnTo>
                  <a:lnTo>
                    <a:pt x="164" y="3"/>
                  </a:lnTo>
                  <a:lnTo>
                    <a:pt x="163" y="3"/>
                  </a:lnTo>
                  <a:lnTo>
                    <a:pt x="163" y="2"/>
                  </a:lnTo>
                  <a:lnTo>
                    <a:pt x="164" y="2"/>
                  </a:lnTo>
                  <a:lnTo>
                    <a:pt x="165" y="2"/>
                  </a:lnTo>
                  <a:lnTo>
                    <a:pt x="165" y="0"/>
                  </a:lnTo>
                  <a:lnTo>
                    <a:pt x="165" y="2"/>
                  </a:lnTo>
                  <a:lnTo>
                    <a:pt x="165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27" name="Freeform 619">
              <a:extLst>
                <a:ext uri="{FF2B5EF4-FFF2-40B4-BE49-F238E27FC236}">
                  <a16:creationId xmlns:a16="http://schemas.microsoft.com/office/drawing/2014/main" id="{5937BFFA-DC81-1AC2-46E3-6B05289E90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88643" y="3443436"/>
              <a:ext cx="38100" cy="66675"/>
            </a:xfrm>
            <a:custGeom>
              <a:avLst/>
              <a:gdLst>
                <a:gd name="T0" fmla="*/ 23 w 24"/>
                <a:gd name="T1" fmla="*/ 40 h 42"/>
                <a:gd name="T2" fmla="*/ 23 w 24"/>
                <a:gd name="T3" fmla="*/ 42 h 42"/>
                <a:gd name="T4" fmla="*/ 24 w 24"/>
                <a:gd name="T5" fmla="*/ 42 h 42"/>
                <a:gd name="T6" fmla="*/ 24 w 24"/>
                <a:gd name="T7" fmla="*/ 40 h 42"/>
                <a:gd name="T8" fmla="*/ 24 w 24"/>
                <a:gd name="T9" fmla="*/ 42 h 42"/>
                <a:gd name="T10" fmla="*/ 23 w 24"/>
                <a:gd name="T11" fmla="*/ 42 h 42"/>
                <a:gd name="T12" fmla="*/ 23 w 24"/>
                <a:gd name="T13" fmla="*/ 40 h 42"/>
                <a:gd name="T14" fmla="*/ 23 w 24"/>
                <a:gd name="T15" fmla="*/ 39 h 42"/>
                <a:gd name="T16" fmla="*/ 22 w 24"/>
                <a:gd name="T17" fmla="*/ 39 h 42"/>
                <a:gd name="T18" fmla="*/ 23 w 24"/>
                <a:gd name="T19" fmla="*/ 39 h 42"/>
                <a:gd name="T20" fmla="*/ 23 w 24"/>
                <a:gd name="T21" fmla="*/ 40 h 42"/>
                <a:gd name="T22" fmla="*/ 24 w 24"/>
                <a:gd name="T23" fmla="*/ 40 h 42"/>
                <a:gd name="T24" fmla="*/ 24 w 24"/>
                <a:gd name="T25" fmla="*/ 39 h 42"/>
                <a:gd name="T26" fmla="*/ 24 w 24"/>
                <a:gd name="T27" fmla="*/ 38 h 42"/>
                <a:gd name="T28" fmla="*/ 23 w 24"/>
                <a:gd name="T29" fmla="*/ 38 h 42"/>
                <a:gd name="T30" fmla="*/ 24 w 24"/>
                <a:gd name="T31" fmla="*/ 38 h 42"/>
                <a:gd name="T32" fmla="*/ 24 w 24"/>
                <a:gd name="T33" fmla="*/ 39 h 42"/>
                <a:gd name="T34" fmla="*/ 24 w 24"/>
                <a:gd name="T35" fmla="*/ 40 h 42"/>
                <a:gd name="T36" fmla="*/ 24 w 24"/>
                <a:gd name="T37" fmla="*/ 40 h 42"/>
                <a:gd name="T38" fmla="*/ 3 w 24"/>
                <a:gd name="T39" fmla="*/ 27 h 42"/>
                <a:gd name="T40" fmla="*/ 3 w 24"/>
                <a:gd name="T41" fmla="*/ 26 h 42"/>
                <a:gd name="T42" fmla="*/ 3 w 24"/>
                <a:gd name="T43" fmla="*/ 27 h 42"/>
                <a:gd name="T44" fmla="*/ 0 w 24"/>
                <a:gd name="T45" fmla="*/ 21 h 42"/>
                <a:gd name="T46" fmla="*/ 0 w 24"/>
                <a:gd name="T47" fmla="*/ 21 h 42"/>
                <a:gd name="T48" fmla="*/ 3 w 24"/>
                <a:gd name="T49" fmla="*/ 19 h 42"/>
                <a:gd name="T50" fmla="*/ 1 w 24"/>
                <a:gd name="T51" fmla="*/ 19 h 42"/>
                <a:gd name="T52" fmla="*/ 3 w 24"/>
                <a:gd name="T53" fmla="*/ 19 h 42"/>
                <a:gd name="T54" fmla="*/ 3 w 24"/>
                <a:gd name="T55" fmla="*/ 19 h 42"/>
                <a:gd name="T56" fmla="*/ 11 w 24"/>
                <a:gd name="T57" fmla="*/ 4 h 42"/>
                <a:gd name="T58" fmla="*/ 10 w 24"/>
                <a:gd name="T59" fmla="*/ 4 h 42"/>
                <a:gd name="T60" fmla="*/ 11 w 24"/>
                <a:gd name="T61" fmla="*/ 4 h 42"/>
                <a:gd name="T62" fmla="*/ 11 w 24"/>
                <a:gd name="T63" fmla="*/ 4 h 42"/>
                <a:gd name="T64" fmla="*/ 19 w 24"/>
                <a:gd name="T65" fmla="*/ 3 h 42"/>
                <a:gd name="T66" fmla="*/ 19 w 24"/>
                <a:gd name="T67" fmla="*/ 1 h 42"/>
                <a:gd name="T68" fmla="*/ 19 w 24"/>
                <a:gd name="T69" fmla="*/ 3 h 42"/>
                <a:gd name="T70" fmla="*/ 19 w 24"/>
                <a:gd name="T71" fmla="*/ 3 h 42"/>
                <a:gd name="T72" fmla="*/ 10 w 24"/>
                <a:gd name="T73" fmla="*/ 1 h 42"/>
                <a:gd name="T74" fmla="*/ 10 w 24"/>
                <a:gd name="T75" fmla="*/ 1 h 42"/>
                <a:gd name="T76" fmla="*/ 10 w 24"/>
                <a:gd name="T77" fmla="*/ 0 h 42"/>
                <a:gd name="T78" fmla="*/ 10 w 24"/>
                <a:gd name="T79" fmla="*/ 0 h 42"/>
                <a:gd name="T80" fmla="*/ 14 w 24"/>
                <a:gd name="T81" fmla="*/ 0 h 42"/>
                <a:gd name="T82" fmla="*/ 14 w 24"/>
                <a:gd name="T8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42">
                  <a:moveTo>
                    <a:pt x="23" y="40"/>
                  </a:moveTo>
                  <a:lnTo>
                    <a:pt x="23" y="42"/>
                  </a:lnTo>
                  <a:lnTo>
                    <a:pt x="24" y="42"/>
                  </a:lnTo>
                  <a:lnTo>
                    <a:pt x="24" y="40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3" y="40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40"/>
                  </a:lnTo>
                  <a:close/>
                  <a:moveTo>
                    <a:pt x="24" y="40"/>
                  </a:moveTo>
                  <a:lnTo>
                    <a:pt x="24" y="39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4" y="38"/>
                  </a:lnTo>
                  <a:lnTo>
                    <a:pt x="24" y="39"/>
                  </a:lnTo>
                  <a:lnTo>
                    <a:pt x="24" y="40"/>
                  </a:lnTo>
                  <a:lnTo>
                    <a:pt x="24" y="40"/>
                  </a:lnTo>
                  <a:close/>
                  <a:moveTo>
                    <a:pt x="3" y="27"/>
                  </a:moveTo>
                  <a:lnTo>
                    <a:pt x="3" y="26"/>
                  </a:lnTo>
                  <a:lnTo>
                    <a:pt x="3" y="27"/>
                  </a:lnTo>
                  <a:close/>
                  <a:moveTo>
                    <a:pt x="0" y="21"/>
                  </a:moveTo>
                  <a:lnTo>
                    <a:pt x="0" y="21"/>
                  </a:lnTo>
                  <a:close/>
                  <a:moveTo>
                    <a:pt x="3" y="19"/>
                  </a:moveTo>
                  <a:lnTo>
                    <a:pt x="1" y="19"/>
                  </a:lnTo>
                  <a:lnTo>
                    <a:pt x="3" y="19"/>
                  </a:lnTo>
                  <a:lnTo>
                    <a:pt x="3" y="19"/>
                  </a:lnTo>
                  <a:close/>
                  <a:moveTo>
                    <a:pt x="11" y="4"/>
                  </a:moveTo>
                  <a:lnTo>
                    <a:pt x="10" y="4"/>
                  </a:lnTo>
                  <a:lnTo>
                    <a:pt x="11" y="4"/>
                  </a:lnTo>
                  <a:lnTo>
                    <a:pt x="11" y="4"/>
                  </a:lnTo>
                  <a:close/>
                  <a:moveTo>
                    <a:pt x="19" y="3"/>
                  </a:moveTo>
                  <a:lnTo>
                    <a:pt x="19" y="1"/>
                  </a:lnTo>
                  <a:lnTo>
                    <a:pt x="19" y="3"/>
                  </a:lnTo>
                  <a:lnTo>
                    <a:pt x="19" y="3"/>
                  </a:lnTo>
                  <a:close/>
                  <a:moveTo>
                    <a:pt x="10" y="1"/>
                  </a:moveTo>
                  <a:lnTo>
                    <a:pt x="10" y="1"/>
                  </a:lnTo>
                  <a:close/>
                  <a:moveTo>
                    <a:pt x="10" y="0"/>
                  </a:moveTo>
                  <a:lnTo>
                    <a:pt x="10" y="0"/>
                  </a:lnTo>
                  <a:close/>
                  <a:moveTo>
                    <a:pt x="14" y="0"/>
                  </a:moveTo>
                  <a:lnTo>
                    <a:pt x="14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28" name="Freeform 620">
              <a:extLst>
                <a:ext uri="{FF2B5EF4-FFF2-40B4-BE49-F238E27FC236}">
                  <a16:creationId xmlns:a16="http://schemas.microsoft.com/office/drawing/2014/main" id="{7F8612D6-1F29-5511-7962-07C4C1EC1C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88643" y="3443436"/>
              <a:ext cx="38100" cy="66675"/>
            </a:xfrm>
            <a:custGeom>
              <a:avLst/>
              <a:gdLst>
                <a:gd name="T0" fmla="*/ 23 w 24"/>
                <a:gd name="T1" fmla="*/ 40 h 42"/>
                <a:gd name="T2" fmla="*/ 23 w 24"/>
                <a:gd name="T3" fmla="*/ 42 h 42"/>
                <a:gd name="T4" fmla="*/ 24 w 24"/>
                <a:gd name="T5" fmla="*/ 42 h 42"/>
                <a:gd name="T6" fmla="*/ 24 w 24"/>
                <a:gd name="T7" fmla="*/ 40 h 42"/>
                <a:gd name="T8" fmla="*/ 24 w 24"/>
                <a:gd name="T9" fmla="*/ 42 h 42"/>
                <a:gd name="T10" fmla="*/ 23 w 24"/>
                <a:gd name="T11" fmla="*/ 42 h 42"/>
                <a:gd name="T12" fmla="*/ 23 w 24"/>
                <a:gd name="T13" fmla="*/ 40 h 42"/>
                <a:gd name="T14" fmla="*/ 23 w 24"/>
                <a:gd name="T15" fmla="*/ 39 h 42"/>
                <a:gd name="T16" fmla="*/ 22 w 24"/>
                <a:gd name="T17" fmla="*/ 39 h 42"/>
                <a:gd name="T18" fmla="*/ 23 w 24"/>
                <a:gd name="T19" fmla="*/ 39 h 42"/>
                <a:gd name="T20" fmla="*/ 23 w 24"/>
                <a:gd name="T21" fmla="*/ 40 h 42"/>
                <a:gd name="T22" fmla="*/ 24 w 24"/>
                <a:gd name="T23" fmla="*/ 40 h 42"/>
                <a:gd name="T24" fmla="*/ 24 w 24"/>
                <a:gd name="T25" fmla="*/ 39 h 42"/>
                <a:gd name="T26" fmla="*/ 24 w 24"/>
                <a:gd name="T27" fmla="*/ 38 h 42"/>
                <a:gd name="T28" fmla="*/ 23 w 24"/>
                <a:gd name="T29" fmla="*/ 38 h 42"/>
                <a:gd name="T30" fmla="*/ 24 w 24"/>
                <a:gd name="T31" fmla="*/ 38 h 42"/>
                <a:gd name="T32" fmla="*/ 24 w 24"/>
                <a:gd name="T33" fmla="*/ 39 h 42"/>
                <a:gd name="T34" fmla="*/ 24 w 24"/>
                <a:gd name="T35" fmla="*/ 40 h 42"/>
                <a:gd name="T36" fmla="*/ 24 w 24"/>
                <a:gd name="T37" fmla="*/ 40 h 42"/>
                <a:gd name="T38" fmla="*/ 3 w 24"/>
                <a:gd name="T39" fmla="*/ 27 h 42"/>
                <a:gd name="T40" fmla="*/ 3 w 24"/>
                <a:gd name="T41" fmla="*/ 26 h 42"/>
                <a:gd name="T42" fmla="*/ 3 w 24"/>
                <a:gd name="T43" fmla="*/ 27 h 42"/>
                <a:gd name="T44" fmla="*/ 0 w 24"/>
                <a:gd name="T45" fmla="*/ 21 h 42"/>
                <a:gd name="T46" fmla="*/ 0 w 24"/>
                <a:gd name="T47" fmla="*/ 21 h 42"/>
                <a:gd name="T48" fmla="*/ 3 w 24"/>
                <a:gd name="T49" fmla="*/ 19 h 42"/>
                <a:gd name="T50" fmla="*/ 1 w 24"/>
                <a:gd name="T51" fmla="*/ 19 h 42"/>
                <a:gd name="T52" fmla="*/ 3 w 24"/>
                <a:gd name="T53" fmla="*/ 19 h 42"/>
                <a:gd name="T54" fmla="*/ 3 w 24"/>
                <a:gd name="T55" fmla="*/ 19 h 42"/>
                <a:gd name="T56" fmla="*/ 11 w 24"/>
                <a:gd name="T57" fmla="*/ 4 h 42"/>
                <a:gd name="T58" fmla="*/ 10 w 24"/>
                <a:gd name="T59" fmla="*/ 4 h 42"/>
                <a:gd name="T60" fmla="*/ 11 w 24"/>
                <a:gd name="T61" fmla="*/ 4 h 42"/>
                <a:gd name="T62" fmla="*/ 11 w 24"/>
                <a:gd name="T63" fmla="*/ 4 h 42"/>
                <a:gd name="T64" fmla="*/ 19 w 24"/>
                <a:gd name="T65" fmla="*/ 3 h 42"/>
                <a:gd name="T66" fmla="*/ 19 w 24"/>
                <a:gd name="T67" fmla="*/ 1 h 42"/>
                <a:gd name="T68" fmla="*/ 19 w 24"/>
                <a:gd name="T69" fmla="*/ 3 h 42"/>
                <a:gd name="T70" fmla="*/ 19 w 24"/>
                <a:gd name="T71" fmla="*/ 3 h 42"/>
                <a:gd name="T72" fmla="*/ 10 w 24"/>
                <a:gd name="T73" fmla="*/ 1 h 42"/>
                <a:gd name="T74" fmla="*/ 10 w 24"/>
                <a:gd name="T75" fmla="*/ 1 h 42"/>
                <a:gd name="T76" fmla="*/ 10 w 24"/>
                <a:gd name="T77" fmla="*/ 0 h 42"/>
                <a:gd name="T78" fmla="*/ 10 w 24"/>
                <a:gd name="T79" fmla="*/ 0 h 42"/>
                <a:gd name="T80" fmla="*/ 14 w 24"/>
                <a:gd name="T81" fmla="*/ 0 h 42"/>
                <a:gd name="T82" fmla="*/ 14 w 24"/>
                <a:gd name="T8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" h="42">
                  <a:moveTo>
                    <a:pt x="23" y="40"/>
                  </a:moveTo>
                  <a:lnTo>
                    <a:pt x="23" y="42"/>
                  </a:lnTo>
                  <a:lnTo>
                    <a:pt x="24" y="42"/>
                  </a:lnTo>
                  <a:lnTo>
                    <a:pt x="24" y="40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3" y="40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40"/>
                  </a:lnTo>
                  <a:moveTo>
                    <a:pt x="24" y="40"/>
                  </a:moveTo>
                  <a:lnTo>
                    <a:pt x="24" y="39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4" y="38"/>
                  </a:lnTo>
                  <a:lnTo>
                    <a:pt x="24" y="39"/>
                  </a:lnTo>
                  <a:lnTo>
                    <a:pt x="24" y="40"/>
                  </a:lnTo>
                  <a:lnTo>
                    <a:pt x="24" y="40"/>
                  </a:lnTo>
                  <a:moveTo>
                    <a:pt x="3" y="27"/>
                  </a:moveTo>
                  <a:lnTo>
                    <a:pt x="3" y="26"/>
                  </a:lnTo>
                  <a:lnTo>
                    <a:pt x="3" y="27"/>
                  </a:lnTo>
                  <a:moveTo>
                    <a:pt x="0" y="21"/>
                  </a:moveTo>
                  <a:lnTo>
                    <a:pt x="0" y="21"/>
                  </a:lnTo>
                  <a:moveTo>
                    <a:pt x="3" y="19"/>
                  </a:moveTo>
                  <a:lnTo>
                    <a:pt x="1" y="19"/>
                  </a:lnTo>
                  <a:lnTo>
                    <a:pt x="3" y="19"/>
                  </a:lnTo>
                  <a:lnTo>
                    <a:pt x="3" y="19"/>
                  </a:lnTo>
                  <a:moveTo>
                    <a:pt x="11" y="4"/>
                  </a:moveTo>
                  <a:lnTo>
                    <a:pt x="10" y="4"/>
                  </a:lnTo>
                  <a:lnTo>
                    <a:pt x="11" y="4"/>
                  </a:lnTo>
                  <a:lnTo>
                    <a:pt x="11" y="4"/>
                  </a:lnTo>
                  <a:moveTo>
                    <a:pt x="19" y="3"/>
                  </a:moveTo>
                  <a:lnTo>
                    <a:pt x="19" y="1"/>
                  </a:lnTo>
                  <a:lnTo>
                    <a:pt x="19" y="3"/>
                  </a:lnTo>
                  <a:lnTo>
                    <a:pt x="19" y="3"/>
                  </a:lnTo>
                  <a:moveTo>
                    <a:pt x="10" y="1"/>
                  </a:moveTo>
                  <a:lnTo>
                    <a:pt x="10" y="1"/>
                  </a:lnTo>
                  <a:moveTo>
                    <a:pt x="10" y="0"/>
                  </a:moveTo>
                  <a:lnTo>
                    <a:pt x="10" y="0"/>
                  </a:lnTo>
                  <a:moveTo>
                    <a:pt x="14" y="0"/>
                  </a:moveTo>
                  <a:lnTo>
                    <a:pt x="14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29" name="Freeform 621">
              <a:extLst>
                <a:ext uri="{FF2B5EF4-FFF2-40B4-BE49-F238E27FC236}">
                  <a16:creationId xmlns:a16="http://schemas.microsoft.com/office/drawing/2014/main" id="{26B275A7-16DA-B6FD-6E5B-5B5FA0BC0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7493" y="3246586"/>
              <a:ext cx="11113" cy="3175"/>
            </a:xfrm>
            <a:custGeom>
              <a:avLst/>
              <a:gdLst>
                <a:gd name="T0" fmla="*/ 5 w 7"/>
                <a:gd name="T1" fmla="*/ 0 h 2"/>
                <a:gd name="T2" fmla="*/ 6 w 7"/>
                <a:gd name="T3" fmla="*/ 1 h 2"/>
                <a:gd name="T4" fmla="*/ 7 w 7"/>
                <a:gd name="T5" fmla="*/ 1 h 2"/>
                <a:gd name="T6" fmla="*/ 7 w 7"/>
                <a:gd name="T7" fmla="*/ 1 h 2"/>
                <a:gd name="T8" fmla="*/ 6 w 7"/>
                <a:gd name="T9" fmla="*/ 1 h 2"/>
                <a:gd name="T10" fmla="*/ 5 w 7"/>
                <a:gd name="T11" fmla="*/ 2 h 2"/>
                <a:gd name="T12" fmla="*/ 4 w 7"/>
                <a:gd name="T13" fmla="*/ 2 h 2"/>
                <a:gd name="T14" fmla="*/ 3 w 7"/>
                <a:gd name="T15" fmla="*/ 2 h 2"/>
                <a:gd name="T16" fmla="*/ 3 w 7"/>
                <a:gd name="T17" fmla="*/ 1 h 2"/>
                <a:gd name="T18" fmla="*/ 2 w 7"/>
                <a:gd name="T19" fmla="*/ 1 h 2"/>
                <a:gd name="T20" fmla="*/ 0 w 7"/>
                <a:gd name="T21" fmla="*/ 1 h 2"/>
                <a:gd name="T22" fmla="*/ 2 w 7"/>
                <a:gd name="T23" fmla="*/ 1 h 2"/>
                <a:gd name="T24" fmla="*/ 2 w 7"/>
                <a:gd name="T25" fmla="*/ 0 h 2"/>
                <a:gd name="T26" fmla="*/ 3 w 7"/>
                <a:gd name="T27" fmla="*/ 0 h 2"/>
                <a:gd name="T28" fmla="*/ 4 w 7"/>
                <a:gd name="T29" fmla="*/ 0 h 2"/>
                <a:gd name="T30" fmla="*/ 5 w 7"/>
                <a:gd name="T3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" h="2">
                  <a:moveTo>
                    <a:pt x="5" y="0"/>
                  </a:moveTo>
                  <a:lnTo>
                    <a:pt x="6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2"/>
                  </a:lnTo>
                  <a:lnTo>
                    <a:pt x="3" y="2"/>
                  </a:lnTo>
                  <a:lnTo>
                    <a:pt x="3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30" name="Freeform 622">
              <a:extLst>
                <a:ext uri="{FF2B5EF4-FFF2-40B4-BE49-F238E27FC236}">
                  <a16:creationId xmlns:a16="http://schemas.microsoft.com/office/drawing/2014/main" id="{D85139C2-CE68-7821-E6E5-1C121A9B1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2493" y="4187974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1 h 2"/>
                <a:gd name="T4" fmla="*/ 1 w 1"/>
                <a:gd name="T5" fmla="*/ 2 h 2"/>
                <a:gd name="T6" fmla="*/ 0 w 1"/>
                <a:gd name="T7" fmla="*/ 2 h 2"/>
                <a:gd name="T8" fmla="*/ 0 w 1"/>
                <a:gd name="T9" fmla="*/ 1 h 2"/>
                <a:gd name="T10" fmla="*/ 0 w 1"/>
                <a:gd name="T11" fmla="*/ 2 h 2"/>
                <a:gd name="T12" fmla="*/ 0 w 1"/>
                <a:gd name="T13" fmla="*/ 1 h 2"/>
                <a:gd name="T14" fmla="*/ 0 w 1"/>
                <a:gd name="T15" fmla="*/ 0 h 2"/>
                <a:gd name="T16" fmla="*/ 0 w 1"/>
                <a:gd name="T17" fmla="*/ 1 h 2"/>
                <a:gd name="T18" fmla="*/ 0 w 1"/>
                <a:gd name="T19" fmla="*/ 0 h 2"/>
                <a:gd name="T20" fmla="*/ 0 w 1"/>
                <a:gd name="T2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1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31" name="Freeform 623">
              <a:extLst>
                <a:ext uri="{FF2B5EF4-FFF2-40B4-BE49-F238E27FC236}">
                  <a16:creationId xmlns:a16="http://schemas.microsoft.com/office/drawing/2014/main" id="{5747491D-263C-5B9E-AD11-A4C47AF508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85781" y="3484711"/>
              <a:ext cx="393700" cy="169863"/>
            </a:xfrm>
            <a:custGeom>
              <a:avLst/>
              <a:gdLst>
                <a:gd name="T0" fmla="*/ 211 w 248"/>
                <a:gd name="T1" fmla="*/ 97 h 107"/>
                <a:gd name="T2" fmla="*/ 89 w 248"/>
                <a:gd name="T3" fmla="*/ 95 h 107"/>
                <a:gd name="T4" fmla="*/ 88 w 248"/>
                <a:gd name="T5" fmla="*/ 95 h 107"/>
                <a:gd name="T6" fmla="*/ 205 w 248"/>
                <a:gd name="T7" fmla="*/ 89 h 107"/>
                <a:gd name="T8" fmla="*/ 196 w 248"/>
                <a:gd name="T9" fmla="*/ 78 h 107"/>
                <a:gd name="T10" fmla="*/ 192 w 248"/>
                <a:gd name="T11" fmla="*/ 78 h 107"/>
                <a:gd name="T12" fmla="*/ 117 w 248"/>
                <a:gd name="T13" fmla="*/ 69 h 107"/>
                <a:gd name="T14" fmla="*/ 119 w 248"/>
                <a:gd name="T15" fmla="*/ 74 h 107"/>
                <a:gd name="T16" fmla="*/ 126 w 248"/>
                <a:gd name="T17" fmla="*/ 79 h 107"/>
                <a:gd name="T18" fmla="*/ 118 w 248"/>
                <a:gd name="T19" fmla="*/ 78 h 107"/>
                <a:gd name="T20" fmla="*/ 111 w 248"/>
                <a:gd name="T21" fmla="*/ 72 h 107"/>
                <a:gd name="T22" fmla="*/ 216 w 248"/>
                <a:gd name="T23" fmla="*/ 62 h 107"/>
                <a:gd name="T24" fmla="*/ 111 w 248"/>
                <a:gd name="T25" fmla="*/ 56 h 107"/>
                <a:gd name="T26" fmla="*/ 110 w 248"/>
                <a:gd name="T27" fmla="*/ 55 h 107"/>
                <a:gd name="T28" fmla="*/ 86 w 248"/>
                <a:gd name="T29" fmla="*/ 53 h 107"/>
                <a:gd name="T30" fmla="*/ 95 w 248"/>
                <a:gd name="T31" fmla="*/ 57 h 107"/>
                <a:gd name="T32" fmla="*/ 92 w 248"/>
                <a:gd name="T33" fmla="*/ 62 h 107"/>
                <a:gd name="T34" fmla="*/ 79 w 248"/>
                <a:gd name="T35" fmla="*/ 59 h 107"/>
                <a:gd name="T36" fmla="*/ 80 w 248"/>
                <a:gd name="T37" fmla="*/ 51 h 107"/>
                <a:gd name="T38" fmla="*/ 88 w 248"/>
                <a:gd name="T39" fmla="*/ 49 h 107"/>
                <a:gd name="T40" fmla="*/ 68 w 248"/>
                <a:gd name="T41" fmla="*/ 46 h 107"/>
                <a:gd name="T42" fmla="*/ 87 w 248"/>
                <a:gd name="T43" fmla="*/ 47 h 107"/>
                <a:gd name="T44" fmla="*/ 67 w 248"/>
                <a:gd name="T45" fmla="*/ 46 h 107"/>
                <a:gd name="T46" fmla="*/ 37 w 248"/>
                <a:gd name="T47" fmla="*/ 40 h 107"/>
                <a:gd name="T48" fmla="*/ 49 w 248"/>
                <a:gd name="T49" fmla="*/ 42 h 107"/>
                <a:gd name="T50" fmla="*/ 46 w 248"/>
                <a:gd name="T51" fmla="*/ 40 h 107"/>
                <a:gd name="T52" fmla="*/ 34 w 248"/>
                <a:gd name="T53" fmla="*/ 39 h 107"/>
                <a:gd name="T54" fmla="*/ 35 w 248"/>
                <a:gd name="T55" fmla="*/ 36 h 107"/>
                <a:gd name="T56" fmla="*/ 76 w 248"/>
                <a:gd name="T57" fmla="*/ 33 h 107"/>
                <a:gd name="T58" fmla="*/ 101 w 248"/>
                <a:gd name="T59" fmla="*/ 39 h 107"/>
                <a:gd name="T60" fmla="*/ 105 w 248"/>
                <a:gd name="T61" fmla="*/ 47 h 107"/>
                <a:gd name="T62" fmla="*/ 108 w 248"/>
                <a:gd name="T63" fmla="*/ 55 h 107"/>
                <a:gd name="T64" fmla="*/ 100 w 248"/>
                <a:gd name="T65" fmla="*/ 49 h 107"/>
                <a:gd name="T66" fmla="*/ 94 w 248"/>
                <a:gd name="T67" fmla="*/ 33 h 107"/>
                <a:gd name="T68" fmla="*/ 28 w 248"/>
                <a:gd name="T69" fmla="*/ 31 h 107"/>
                <a:gd name="T70" fmla="*/ 30 w 248"/>
                <a:gd name="T71" fmla="*/ 31 h 107"/>
                <a:gd name="T72" fmla="*/ 43 w 248"/>
                <a:gd name="T73" fmla="*/ 32 h 107"/>
                <a:gd name="T74" fmla="*/ 41 w 248"/>
                <a:gd name="T75" fmla="*/ 36 h 107"/>
                <a:gd name="T76" fmla="*/ 37 w 248"/>
                <a:gd name="T77" fmla="*/ 31 h 107"/>
                <a:gd name="T78" fmla="*/ 35 w 248"/>
                <a:gd name="T79" fmla="*/ 26 h 107"/>
                <a:gd name="T80" fmla="*/ 19 w 248"/>
                <a:gd name="T81" fmla="*/ 25 h 107"/>
                <a:gd name="T82" fmla="*/ 26 w 248"/>
                <a:gd name="T83" fmla="*/ 25 h 107"/>
                <a:gd name="T84" fmla="*/ 17 w 248"/>
                <a:gd name="T85" fmla="*/ 21 h 107"/>
                <a:gd name="T86" fmla="*/ 22 w 248"/>
                <a:gd name="T87" fmla="*/ 24 h 107"/>
                <a:gd name="T88" fmla="*/ 54 w 248"/>
                <a:gd name="T89" fmla="*/ 19 h 107"/>
                <a:gd name="T90" fmla="*/ 59 w 248"/>
                <a:gd name="T91" fmla="*/ 19 h 107"/>
                <a:gd name="T92" fmla="*/ 69 w 248"/>
                <a:gd name="T93" fmla="*/ 24 h 107"/>
                <a:gd name="T94" fmla="*/ 76 w 248"/>
                <a:gd name="T95" fmla="*/ 30 h 107"/>
                <a:gd name="T96" fmla="*/ 76 w 248"/>
                <a:gd name="T97" fmla="*/ 33 h 107"/>
                <a:gd name="T98" fmla="*/ 65 w 248"/>
                <a:gd name="T99" fmla="*/ 26 h 107"/>
                <a:gd name="T100" fmla="*/ 56 w 248"/>
                <a:gd name="T101" fmla="*/ 20 h 107"/>
                <a:gd name="T102" fmla="*/ 50 w 248"/>
                <a:gd name="T103" fmla="*/ 17 h 107"/>
                <a:gd name="T104" fmla="*/ 50 w 248"/>
                <a:gd name="T105" fmla="*/ 17 h 107"/>
                <a:gd name="T106" fmla="*/ 0 w 248"/>
                <a:gd name="T107" fmla="*/ 16 h 107"/>
                <a:gd name="T108" fmla="*/ 6 w 248"/>
                <a:gd name="T109" fmla="*/ 8 h 107"/>
                <a:gd name="T110" fmla="*/ 20 w 248"/>
                <a:gd name="T111" fmla="*/ 1 h 107"/>
                <a:gd name="T112" fmla="*/ 32 w 248"/>
                <a:gd name="T113" fmla="*/ 11 h 107"/>
                <a:gd name="T114" fmla="*/ 34 w 248"/>
                <a:gd name="T115" fmla="*/ 16 h 107"/>
                <a:gd name="T116" fmla="*/ 23 w 248"/>
                <a:gd name="T117" fmla="*/ 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8" h="107">
                  <a:moveTo>
                    <a:pt x="248" y="107"/>
                  </a:moveTo>
                  <a:lnTo>
                    <a:pt x="247" y="107"/>
                  </a:lnTo>
                  <a:lnTo>
                    <a:pt x="248" y="107"/>
                  </a:lnTo>
                  <a:close/>
                  <a:moveTo>
                    <a:pt x="214" y="96"/>
                  </a:moveTo>
                  <a:lnTo>
                    <a:pt x="214" y="95"/>
                  </a:lnTo>
                  <a:lnTo>
                    <a:pt x="214" y="96"/>
                  </a:lnTo>
                  <a:close/>
                  <a:moveTo>
                    <a:pt x="212" y="95"/>
                  </a:moveTo>
                  <a:lnTo>
                    <a:pt x="214" y="95"/>
                  </a:lnTo>
                  <a:lnTo>
                    <a:pt x="212" y="96"/>
                  </a:lnTo>
                  <a:lnTo>
                    <a:pt x="214" y="96"/>
                  </a:lnTo>
                  <a:lnTo>
                    <a:pt x="214" y="97"/>
                  </a:lnTo>
                  <a:lnTo>
                    <a:pt x="212" y="97"/>
                  </a:lnTo>
                  <a:lnTo>
                    <a:pt x="211" y="97"/>
                  </a:lnTo>
                  <a:lnTo>
                    <a:pt x="211" y="96"/>
                  </a:lnTo>
                  <a:lnTo>
                    <a:pt x="210" y="96"/>
                  </a:lnTo>
                  <a:lnTo>
                    <a:pt x="210" y="95"/>
                  </a:lnTo>
                  <a:lnTo>
                    <a:pt x="211" y="95"/>
                  </a:lnTo>
                  <a:lnTo>
                    <a:pt x="212" y="95"/>
                  </a:lnTo>
                  <a:close/>
                  <a:moveTo>
                    <a:pt x="84" y="92"/>
                  </a:moveTo>
                  <a:lnTo>
                    <a:pt x="85" y="92"/>
                  </a:lnTo>
                  <a:lnTo>
                    <a:pt x="86" y="92"/>
                  </a:lnTo>
                  <a:lnTo>
                    <a:pt x="86" y="94"/>
                  </a:lnTo>
                  <a:lnTo>
                    <a:pt x="87" y="94"/>
                  </a:lnTo>
                  <a:lnTo>
                    <a:pt x="87" y="95"/>
                  </a:lnTo>
                  <a:lnTo>
                    <a:pt x="88" y="95"/>
                  </a:lnTo>
                  <a:lnTo>
                    <a:pt x="89" y="95"/>
                  </a:lnTo>
                  <a:lnTo>
                    <a:pt x="89" y="96"/>
                  </a:lnTo>
                  <a:lnTo>
                    <a:pt x="91" y="96"/>
                  </a:lnTo>
                  <a:lnTo>
                    <a:pt x="93" y="97"/>
                  </a:lnTo>
                  <a:lnTo>
                    <a:pt x="94" y="98"/>
                  </a:lnTo>
                  <a:lnTo>
                    <a:pt x="93" y="98"/>
                  </a:lnTo>
                  <a:lnTo>
                    <a:pt x="93" y="100"/>
                  </a:lnTo>
                  <a:lnTo>
                    <a:pt x="92" y="100"/>
                  </a:lnTo>
                  <a:lnTo>
                    <a:pt x="92" y="98"/>
                  </a:lnTo>
                  <a:lnTo>
                    <a:pt x="91" y="98"/>
                  </a:lnTo>
                  <a:lnTo>
                    <a:pt x="91" y="97"/>
                  </a:lnTo>
                  <a:lnTo>
                    <a:pt x="89" y="97"/>
                  </a:lnTo>
                  <a:lnTo>
                    <a:pt x="88" y="96"/>
                  </a:lnTo>
                  <a:lnTo>
                    <a:pt x="88" y="95"/>
                  </a:lnTo>
                  <a:lnTo>
                    <a:pt x="87" y="95"/>
                  </a:lnTo>
                  <a:lnTo>
                    <a:pt x="87" y="96"/>
                  </a:lnTo>
                  <a:lnTo>
                    <a:pt x="86" y="96"/>
                  </a:lnTo>
                  <a:lnTo>
                    <a:pt x="85" y="95"/>
                  </a:lnTo>
                  <a:lnTo>
                    <a:pt x="84" y="95"/>
                  </a:lnTo>
                  <a:lnTo>
                    <a:pt x="82" y="94"/>
                  </a:lnTo>
                  <a:lnTo>
                    <a:pt x="82" y="92"/>
                  </a:lnTo>
                  <a:lnTo>
                    <a:pt x="84" y="92"/>
                  </a:lnTo>
                  <a:close/>
                  <a:moveTo>
                    <a:pt x="80" y="89"/>
                  </a:moveTo>
                  <a:lnTo>
                    <a:pt x="79" y="89"/>
                  </a:lnTo>
                  <a:lnTo>
                    <a:pt x="80" y="89"/>
                  </a:lnTo>
                  <a:close/>
                  <a:moveTo>
                    <a:pt x="205" y="88"/>
                  </a:moveTo>
                  <a:lnTo>
                    <a:pt x="205" y="89"/>
                  </a:lnTo>
                  <a:lnTo>
                    <a:pt x="204" y="89"/>
                  </a:lnTo>
                  <a:lnTo>
                    <a:pt x="205" y="89"/>
                  </a:lnTo>
                  <a:lnTo>
                    <a:pt x="205" y="88"/>
                  </a:lnTo>
                  <a:lnTo>
                    <a:pt x="204" y="88"/>
                  </a:lnTo>
                  <a:lnTo>
                    <a:pt x="205" y="87"/>
                  </a:lnTo>
                  <a:lnTo>
                    <a:pt x="205" y="88"/>
                  </a:lnTo>
                  <a:close/>
                  <a:moveTo>
                    <a:pt x="196" y="77"/>
                  </a:moveTo>
                  <a:lnTo>
                    <a:pt x="197" y="77"/>
                  </a:lnTo>
                  <a:lnTo>
                    <a:pt x="198" y="77"/>
                  </a:lnTo>
                  <a:lnTo>
                    <a:pt x="198" y="78"/>
                  </a:lnTo>
                  <a:lnTo>
                    <a:pt x="197" y="78"/>
                  </a:lnTo>
                  <a:lnTo>
                    <a:pt x="197" y="78"/>
                  </a:lnTo>
                  <a:lnTo>
                    <a:pt x="196" y="78"/>
                  </a:lnTo>
                  <a:lnTo>
                    <a:pt x="195" y="78"/>
                  </a:lnTo>
                  <a:lnTo>
                    <a:pt x="193" y="78"/>
                  </a:lnTo>
                  <a:lnTo>
                    <a:pt x="192" y="79"/>
                  </a:lnTo>
                  <a:lnTo>
                    <a:pt x="192" y="81"/>
                  </a:lnTo>
                  <a:lnTo>
                    <a:pt x="192" y="79"/>
                  </a:lnTo>
                  <a:lnTo>
                    <a:pt x="191" y="79"/>
                  </a:lnTo>
                  <a:lnTo>
                    <a:pt x="190" y="79"/>
                  </a:lnTo>
                  <a:lnTo>
                    <a:pt x="190" y="78"/>
                  </a:lnTo>
                  <a:lnTo>
                    <a:pt x="190" y="78"/>
                  </a:lnTo>
                  <a:lnTo>
                    <a:pt x="191" y="78"/>
                  </a:lnTo>
                  <a:lnTo>
                    <a:pt x="191" y="78"/>
                  </a:lnTo>
                  <a:lnTo>
                    <a:pt x="191" y="78"/>
                  </a:lnTo>
                  <a:lnTo>
                    <a:pt x="192" y="78"/>
                  </a:lnTo>
                  <a:lnTo>
                    <a:pt x="192" y="77"/>
                  </a:lnTo>
                  <a:lnTo>
                    <a:pt x="193" y="77"/>
                  </a:lnTo>
                  <a:lnTo>
                    <a:pt x="195" y="77"/>
                  </a:lnTo>
                  <a:lnTo>
                    <a:pt x="196" y="77"/>
                  </a:lnTo>
                  <a:close/>
                  <a:moveTo>
                    <a:pt x="199" y="69"/>
                  </a:moveTo>
                  <a:lnTo>
                    <a:pt x="199" y="70"/>
                  </a:lnTo>
                  <a:lnTo>
                    <a:pt x="201" y="70"/>
                  </a:lnTo>
                  <a:lnTo>
                    <a:pt x="199" y="70"/>
                  </a:lnTo>
                  <a:lnTo>
                    <a:pt x="199" y="69"/>
                  </a:lnTo>
                  <a:close/>
                  <a:moveTo>
                    <a:pt x="117" y="70"/>
                  </a:moveTo>
                  <a:lnTo>
                    <a:pt x="115" y="70"/>
                  </a:lnTo>
                  <a:lnTo>
                    <a:pt x="115" y="69"/>
                  </a:lnTo>
                  <a:lnTo>
                    <a:pt x="117" y="69"/>
                  </a:lnTo>
                  <a:lnTo>
                    <a:pt x="117" y="70"/>
                  </a:lnTo>
                  <a:close/>
                  <a:moveTo>
                    <a:pt x="108" y="69"/>
                  </a:moveTo>
                  <a:lnTo>
                    <a:pt x="110" y="69"/>
                  </a:lnTo>
                  <a:lnTo>
                    <a:pt x="111" y="69"/>
                  </a:lnTo>
                  <a:lnTo>
                    <a:pt x="113" y="70"/>
                  </a:lnTo>
                  <a:lnTo>
                    <a:pt x="114" y="71"/>
                  </a:lnTo>
                  <a:lnTo>
                    <a:pt x="115" y="71"/>
                  </a:lnTo>
                  <a:lnTo>
                    <a:pt x="115" y="72"/>
                  </a:lnTo>
                  <a:lnTo>
                    <a:pt x="117" y="72"/>
                  </a:lnTo>
                  <a:lnTo>
                    <a:pt x="118" y="72"/>
                  </a:lnTo>
                  <a:lnTo>
                    <a:pt x="118" y="74"/>
                  </a:lnTo>
                  <a:lnTo>
                    <a:pt x="119" y="72"/>
                  </a:lnTo>
                  <a:lnTo>
                    <a:pt x="119" y="74"/>
                  </a:lnTo>
                  <a:lnTo>
                    <a:pt x="120" y="74"/>
                  </a:lnTo>
                  <a:lnTo>
                    <a:pt x="120" y="72"/>
                  </a:lnTo>
                  <a:lnTo>
                    <a:pt x="120" y="74"/>
                  </a:lnTo>
                  <a:lnTo>
                    <a:pt x="121" y="74"/>
                  </a:lnTo>
                  <a:lnTo>
                    <a:pt x="123" y="74"/>
                  </a:lnTo>
                  <a:lnTo>
                    <a:pt x="124" y="74"/>
                  </a:lnTo>
                  <a:lnTo>
                    <a:pt x="124" y="75"/>
                  </a:lnTo>
                  <a:lnTo>
                    <a:pt x="125" y="76"/>
                  </a:lnTo>
                  <a:lnTo>
                    <a:pt x="125" y="77"/>
                  </a:lnTo>
                  <a:lnTo>
                    <a:pt x="126" y="77"/>
                  </a:lnTo>
                  <a:lnTo>
                    <a:pt x="126" y="78"/>
                  </a:lnTo>
                  <a:lnTo>
                    <a:pt x="126" y="78"/>
                  </a:lnTo>
                  <a:lnTo>
                    <a:pt x="126" y="79"/>
                  </a:lnTo>
                  <a:lnTo>
                    <a:pt x="127" y="79"/>
                  </a:lnTo>
                  <a:lnTo>
                    <a:pt x="128" y="79"/>
                  </a:lnTo>
                  <a:lnTo>
                    <a:pt x="127" y="79"/>
                  </a:lnTo>
                  <a:lnTo>
                    <a:pt x="126" y="79"/>
                  </a:lnTo>
                  <a:lnTo>
                    <a:pt x="125" y="79"/>
                  </a:lnTo>
                  <a:lnTo>
                    <a:pt x="124" y="79"/>
                  </a:lnTo>
                  <a:lnTo>
                    <a:pt x="123" y="79"/>
                  </a:lnTo>
                  <a:lnTo>
                    <a:pt x="121" y="78"/>
                  </a:lnTo>
                  <a:lnTo>
                    <a:pt x="120" y="78"/>
                  </a:lnTo>
                  <a:lnTo>
                    <a:pt x="119" y="78"/>
                  </a:lnTo>
                  <a:lnTo>
                    <a:pt x="118" y="78"/>
                  </a:lnTo>
                  <a:lnTo>
                    <a:pt x="118" y="78"/>
                  </a:lnTo>
                  <a:lnTo>
                    <a:pt x="118" y="78"/>
                  </a:lnTo>
                  <a:lnTo>
                    <a:pt x="117" y="78"/>
                  </a:lnTo>
                  <a:lnTo>
                    <a:pt x="115" y="78"/>
                  </a:lnTo>
                  <a:lnTo>
                    <a:pt x="115" y="77"/>
                  </a:lnTo>
                  <a:lnTo>
                    <a:pt x="114" y="77"/>
                  </a:lnTo>
                  <a:lnTo>
                    <a:pt x="114" y="76"/>
                  </a:lnTo>
                  <a:lnTo>
                    <a:pt x="114" y="77"/>
                  </a:lnTo>
                  <a:lnTo>
                    <a:pt x="113" y="77"/>
                  </a:lnTo>
                  <a:lnTo>
                    <a:pt x="113" y="76"/>
                  </a:lnTo>
                  <a:lnTo>
                    <a:pt x="112" y="75"/>
                  </a:lnTo>
                  <a:lnTo>
                    <a:pt x="112" y="76"/>
                  </a:lnTo>
                  <a:lnTo>
                    <a:pt x="112" y="74"/>
                  </a:lnTo>
                  <a:lnTo>
                    <a:pt x="111" y="74"/>
                  </a:lnTo>
                  <a:lnTo>
                    <a:pt x="111" y="72"/>
                  </a:lnTo>
                  <a:lnTo>
                    <a:pt x="111" y="71"/>
                  </a:lnTo>
                  <a:lnTo>
                    <a:pt x="112" y="71"/>
                  </a:lnTo>
                  <a:lnTo>
                    <a:pt x="111" y="71"/>
                  </a:lnTo>
                  <a:lnTo>
                    <a:pt x="110" y="71"/>
                  </a:lnTo>
                  <a:lnTo>
                    <a:pt x="108" y="71"/>
                  </a:lnTo>
                  <a:lnTo>
                    <a:pt x="107" y="71"/>
                  </a:lnTo>
                  <a:lnTo>
                    <a:pt x="107" y="70"/>
                  </a:lnTo>
                  <a:lnTo>
                    <a:pt x="107" y="69"/>
                  </a:lnTo>
                  <a:lnTo>
                    <a:pt x="107" y="68"/>
                  </a:lnTo>
                  <a:lnTo>
                    <a:pt x="107" y="69"/>
                  </a:lnTo>
                  <a:lnTo>
                    <a:pt x="108" y="69"/>
                  </a:lnTo>
                  <a:close/>
                  <a:moveTo>
                    <a:pt x="217" y="62"/>
                  </a:moveTo>
                  <a:lnTo>
                    <a:pt x="216" y="62"/>
                  </a:lnTo>
                  <a:lnTo>
                    <a:pt x="217" y="62"/>
                  </a:lnTo>
                  <a:close/>
                  <a:moveTo>
                    <a:pt x="120" y="58"/>
                  </a:moveTo>
                  <a:lnTo>
                    <a:pt x="120" y="59"/>
                  </a:lnTo>
                  <a:lnTo>
                    <a:pt x="120" y="61"/>
                  </a:lnTo>
                  <a:lnTo>
                    <a:pt x="120" y="62"/>
                  </a:lnTo>
                  <a:lnTo>
                    <a:pt x="120" y="61"/>
                  </a:lnTo>
                  <a:lnTo>
                    <a:pt x="119" y="61"/>
                  </a:lnTo>
                  <a:lnTo>
                    <a:pt x="119" y="58"/>
                  </a:lnTo>
                  <a:lnTo>
                    <a:pt x="120" y="58"/>
                  </a:lnTo>
                  <a:close/>
                  <a:moveTo>
                    <a:pt x="110" y="52"/>
                  </a:moveTo>
                  <a:lnTo>
                    <a:pt x="111" y="53"/>
                  </a:lnTo>
                  <a:lnTo>
                    <a:pt x="111" y="55"/>
                  </a:lnTo>
                  <a:lnTo>
                    <a:pt x="111" y="56"/>
                  </a:lnTo>
                  <a:lnTo>
                    <a:pt x="112" y="56"/>
                  </a:lnTo>
                  <a:lnTo>
                    <a:pt x="112" y="57"/>
                  </a:lnTo>
                  <a:lnTo>
                    <a:pt x="112" y="58"/>
                  </a:lnTo>
                  <a:lnTo>
                    <a:pt x="112" y="59"/>
                  </a:lnTo>
                  <a:lnTo>
                    <a:pt x="112" y="61"/>
                  </a:lnTo>
                  <a:lnTo>
                    <a:pt x="112" y="59"/>
                  </a:lnTo>
                  <a:lnTo>
                    <a:pt x="111" y="59"/>
                  </a:lnTo>
                  <a:lnTo>
                    <a:pt x="111" y="58"/>
                  </a:lnTo>
                  <a:lnTo>
                    <a:pt x="110" y="59"/>
                  </a:lnTo>
                  <a:lnTo>
                    <a:pt x="110" y="58"/>
                  </a:lnTo>
                  <a:lnTo>
                    <a:pt x="110" y="57"/>
                  </a:lnTo>
                  <a:lnTo>
                    <a:pt x="110" y="56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10" y="53"/>
                  </a:lnTo>
                  <a:lnTo>
                    <a:pt x="110" y="52"/>
                  </a:lnTo>
                  <a:lnTo>
                    <a:pt x="108" y="52"/>
                  </a:lnTo>
                  <a:lnTo>
                    <a:pt x="108" y="51"/>
                  </a:lnTo>
                  <a:lnTo>
                    <a:pt x="108" y="52"/>
                  </a:lnTo>
                  <a:lnTo>
                    <a:pt x="110" y="52"/>
                  </a:lnTo>
                  <a:close/>
                  <a:moveTo>
                    <a:pt x="82" y="53"/>
                  </a:moveTo>
                  <a:lnTo>
                    <a:pt x="84" y="53"/>
                  </a:lnTo>
                  <a:lnTo>
                    <a:pt x="84" y="52"/>
                  </a:lnTo>
                  <a:lnTo>
                    <a:pt x="85" y="52"/>
                  </a:lnTo>
                  <a:lnTo>
                    <a:pt x="85" y="53"/>
                  </a:lnTo>
                  <a:lnTo>
                    <a:pt x="86" y="53"/>
                  </a:lnTo>
                  <a:lnTo>
                    <a:pt x="86" y="52"/>
                  </a:lnTo>
                  <a:lnTo>
                    <a:pt x="87" y="52"/>
                  </a:lnTo>
                  <a:lnTo>
                    <a:pt x="87" y="53"/>
                  </a:lnTo>
                  <a:lnTo>
                    <a:pt x="88" y="52"/>
                  </a:lnTo>
                  <a:lnTo>
                    <a:pt x="89" y="52"/>
                  </a:lnTo>
                  <a:lnTo>
                    <a:pt x="91" y="52"/>
                  </a:lnTo>
                  <a:lnTo>
                    <a:pt x="91" y="53"/>
                  </a:lnTo>
                  <a:lnTo>
                    <a:pt x="92" y="53"/>
                  </a:lnTo>
                  <a:lnTo>
                    <a:pt x="92" y="55"/>
                  </a:lnTo>
                  <a:lnTo>
                    <a:pt x="93" y="55"/>
                  </a:lnTo>
                  <a:lnTo>
                    <a:pt x="94" y="56"/>
                  </a:lnTo>
                  <a:lnTo>
                    <a:pt x="95" y="56"/>
                  </a:lnTo>
                  <a:lnTo>
                    <a:pt x="95" y="57"/>
                  </a:lnTo>
                  <a:lnTo>
                    <a:pt x="97" y="57"/>
                  </a:lnTo>
                  <a:lnTo>
                    <a:pt x="97" y="58"/>
                  </a:lnTo>
                  <a:lnTo>
                    <a:pt x="98" y="58"/>
                  </a:lnTo>
                  <a:lnTo>
                    <a:pt x="98" y="59"/>
                  </a:lnTo>
                  <a:lnTo>
                    <a:pt x="99" y="59"/>
                  </a:lnTo>
                  <a:lnTo>
                    <a:pt x="99" y="61"/>
                  </a:lnTo>
                  <a:lnTo>
                    <a:pt x="99" y="62"/>
                  </a:lnTo>
                  <a:lnTo>
                    <a:pt x="97" y="62"/>
                  </a:lnTo>
                  <a:lnTo>
                    <a:pt x="97" y="63"/>
                  </a:lnTo>
                  <a:lnTo>
                    <a:pt x="95" y="63"/>
                  </a:lnTo>
                  <a:lnTo>
                    <a:pt x="94" y="63"/>
                  </a:lnTo>
                  <a:lnTo>
                    <a:pt x="93" y="62"/>
                  </a:lnTo>
                  <a:lnTo>
                    <a:pt x="92" y="62"/>
                  </a:lnTo>
                  <a:lnTo>
                    <a:pt x="91" y="62"/>
                  </a:lnTo>
                  <a:lnTo>
                    <a:pt x="91" y="61"/>
                  </a:lnTo>
                  <a:lnTo>
                    <a:pt x="89" y="61"/>
                  </a:lnTo>
                  <a:lnTo>
                    <a:pt x="87" y="61"/>
                  </a:lnTo>
                  <a:lnTo>
                    <a:pt x="86" y="61"/>
                  </a:lnTo>
                  <a:lnTo>
                    <a:pt x="85" y="61"/>
                  </a:lnTo>
                  <a:lnTo>
                    <a:pt x="84" y="61"/>
                  </a:lnTo>
                  <a:lnTo>
                    <a:pt x="82" y="61"/>
                  </a:lnTo>
                  <a:lnTo>
                    <a:pt x="81" y="61"/>
                  </a:lnTo>
                  <a:lnTo>
                    <a:pt x="81" y="59"/>
                  </a:lnTo>
                  <a:lnTo>
                    <a:pt x="80" y="61"/>
                  </a:lnTo>
                  <a:lnTo>
                    <a:pt x="80" y="59"/>
                  </a:lnTo>
                  <a:lnTo>
                    <a:pt x="79" y="59"/>
                  </a:lnTo>
                  <a:lnTo>
                    <a:pt x="78" y="58"/>
                  </a:lnTo>
                  <a:lnTo>
                    <a:pt x="78" y="57"/>
                  </a:lnTo>
                  <a:lnTo>
                    <a:pt x="76" y="57"/>
                  </a:lnTo>
                  <a:lnTo>
                    <a:pt x="76" y="56"/>
                  </a:lnTo>
                  <a:lnTo>
                    <a:pt x="75" y="55"/>
                  </a:lnTo>
                  <a:lnTo>
                    <a:pt x="75" y="53"/>
                  </a:lnTo>
                  <a:lnTo>
                    <a:pt x="75" y="52"/>
                  </a:lnTo>
                  <a:lnTo>
                    <a:pt x="75" y="51"/>
                  </a:lnTo>
                  <a:lnTo>
                    <a:pt x="75" y="50"/>
                  </a:lnTo>
                  <a:lnTo>
                    <a:pt x="76" y="50"/>
                  </a:lnTo>
                  <a:lnTo>
                    <a:pt x="78" y="50"/>
                  </a:lnTo>
                  <a:lnTo>
                    <a:pt x="79" y="50"/>
                  </a:lnTo>
                  <a:lnTo>
                    <a:pt x="80" y="51"/>
                  </a:lnTo>
                  <a:lnTo>
                    <a:pt x="81" y="51"/>
                  </a:lnTo>
                  <a:lnTo>
                    <a:pt x="81" y="52"/>
                  </a:lnTo>
                  <a:lnTo>
                    <a:pt x="81" y="53"/>
                  </a:lnTo>
                  <a:lnTo>
                    <a:pt x="82" y="53"/>
                  </a:lnTo>
                  <a:close/>
                  <a:moveTo>
                    <a:pt x="80" y="47"/>
                  </a:moveTo>
                  <a:lnTo>
                    <a:pt x="80" y="49"/>
                  </a:lnTo>
                  <a:lnTo>
                    <a:pt x="79" y="49"/>
                  </a:lnTo>
                  <a:lnTo>
                    <a:pt x="79" y="47"/>
                  </a:lnTo>
                  <a:lnTo>
                    <a:pt x="80" y="47"/>
                  </a:lnTo>
                  <a:close/>
                  <a:moveTo>
                    <a:pt x="91" y="49"/>
                  </a:moveTo>
                  <a:lnTo>
                    <a:pt x="91" y="50"/>
                  </a:lnTo>
                  <a:lnTo>
                    <a:pt x="89" y="49"/>
                  </a:lnTo>
                  <a:lnTo>
                    <a:pt x="88" y="49"/>
                  </a:lnTo>
                  <a:lnTo>
                    <a:pt x="88" y="50"/>
                  </a:lnTo>
                  <a:lnTo>
                    <a:pt x="87" y="50"/>
                  </a:lnTo>
                  <a:lnTo>
                    <a:pt x="87" y="49"/>
                  </a:lnTo>
                  <a:lnTo>
                    <a:pt x="88" y="49"/>
                  </a:lnTo>
                  <a:lnTo>
                    <a:pt x="89" y="47"/>
                  </a:lnTo>
                  <a:lnTo>
                    <a:pt x="89" y="46"/>
                  </a:lnTo>
                  <a:lnTo>
                    <a:pt x="89" y="47"/>
                  </a:lnTo>
                  <a:lnTo>
                    <a:pt x="91" y="47"/>
                  </a:lnTo>
                  <a:lnTo>
                    <a:pt x="91" y="49"/>
                  </a:lnTo>
                  <a:close/>
                  <a:moveTo>
                    <a:pt x="69" y="47"/>
                  </a:moveTo>
                  <a:lnTo>
                    <a:pt x="68" y="49"/>
                  </a:lnTo>
                  <a:lnTo>
                    <a:pt x="68" y="47"/>
                  </a:lnTo>
                  <a:lnTo>
                    <a:pt x="68" y="46"/>
                  </a:lnTo>
                  <a:lnTo>
                    <a:pt x="69" y="46"/>
                  </a:lnTo>
                  <a:lnTo>
                    <a:pt x="69" y="47"/>
                  </a:lnTo>
                  <a:close/>
                  <a:moveTo>
                    <a:pt x="86" y="45"/>
                  </a:moveTo>
                  <a:lnTo>
                    <a:pt x="87" y="45"/>
                  </a:lnTo>
                  <a:lnTo>
                    <a:pt x="87" y="46"/>
                  </a:lnTo>
                  <a:lnTo>
                    <a:pt x="88" y="46"/>
                  </a:lnTo>
                  <a:lnTo>
                    <a:pt x="89" y="46"/>
                  </a:lnTo>
                  <a:lnTo>
                    <a:pt x="88" y="47"/>
                  </a:lnTo>
                  <a:lnTo>
                    <a:pt x="88" y="49"/>
                  </a:lnTo>
                  <a:lnTo>
                    <a:pt x="88" y="47"/>
                  </a:lnTo>
                  <a:lnTo>
                    <a:pt x="88" y="49"/>
                  </a:lnTo>
                  <a:lnTo>
                    <a:pt x="88" y="47"/>
                  </a:lnTo>
                  <a:lnTo>
                    <a:pt x="87" y="47"/>
                  </a:lnTo>
                  <a:lnTo>
                    <a:pt x="86" y="47"/>
                  </a:lnTo>
                  <a:lnTo>
                    <a:pt x="85" y="47"/>
                  </a:lnTo>
                  <a:lnTo>
                    <a:pt x="85" y="46"/>
                  </a:lnTo>
                  <a:lnTo>
                    <a:pt x="86" y="46"/>
                  </a:lnTo>
                  <a:lnTo>
                    <a:pt x="86" y="45"/>
                  </a:lnTo>
                  <a:close/>
                  <a:moveTo>
                    <a:pt x="67" y="45"/>
                  </a:moveTo>
                  <a:lnTo>
                    <a:pt x="67" y="46"/>
                  </a:lnTo>
                  <a:lnTo>
                    <a:pt x="68" y="46"/>
                  </a:lnTo>
                  <a:lnTo>
                    <a:pt x="68" y="47"/>
                  </a:lnTo>
                  <a:lnTo>
                    <a:pt x="67" y="47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7" y="46"/>
                  </a:lnTo>
                  <a:lnTo>
                    <a:pt x="67" y="45"/>
                  </a:lnTo>
                  <a:close/>
                  <a:moveTo>
                    <a:pt x="85" y="45"/>
                  </a:moveTo>
                  <a:lnTo>
                    <a:pt x="85" y="46"/>
                  </a:lnTo>
                  <a:lnTo>
                    <a:pt x="85" y="45"/>
                  </a:lnTo>
                  <a:lnTo>
                    <a:pt x="85" y="44"/>
                  </a:lnTo>
                  <a:lnTo>
                    <a:pt x="85" y="45"/>
                  </a:lnTo>
                  <a:close/>
                  <a:moveTo>
                    <a:pt x="39" y="40"/>
                  </a:moveTo>
                  <a:lnTo>
                    <a:pt x="40" y="40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7" y="40"/>
                  </a:lnTo>
                  <a:lnTo>
                    <a:pt x="36" y="40"/>
                  </a:lnTo>
                  <a:lnTo>
                    <a:pt x="37" y="40"/>
                  </a:lnTo>
                  <a:lnTo>
                    <a:pt x="37" y="39"/>
                  </a:lnTo>
                  <a:lnTo>
                    <a:pt x="39" y="39"/>
                  </a:lnTo>
                  <a:lnTo>
                    <a:pt x="39" y="40"/>
                  </a:lnTo>
                  <a:close/>
                  <a:moveTo>
                    <a:pt x="49" y="43"/>
                  </a:moveTo>
                  <a:lnTo>
                    <a:pt x="48" y="42"/>
                  </a:lnTo>
                  <a:lnTo>
                    <a:pt x="48" y="40"/>
                  </a:lnTo>
                  <a:lnTo>
                    <a:pt x="49" y="40"/>
                  </a:lnTo>
                  <a:lnTo>
                    <a:pt x="49" y="39"/>
                  </a:lnTo>
                  <a:lnTo>
                    <a:pt x="49" y="40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50" y="42"/>
                  </a:lnTo>
                  <a:lnTo>
                    <a:pt x="49" y="42"/>
                  </a:lnTo>
                  <a:lnTo>
                    <a:pt x="49" y="43"/>
                  </a:lnTo>
                  <a:close/>
                  <a:moveTo>
                    <a:pt x="46" y="37"/>
                  </a:moveTo>
                  <a:lnTo>
                    <a:pt x="47" y="37"/>
                  </a:lnTo>
                  <a:lnTo>
                    <a:pt x="48" y="37"/>
                  </a:lnTo>
                  <a:lnTo>
                    <a:pt x="48" y="38"/>
                  </a:lnTo>
                  <a:lnTo>
                    <a:pt x="47" y="38"/>
                  </a:lnTo>
                  <a:lnTo>
                    <a:pt x="48" y="38"/>
                  </a:lnTo>
                  <a:lnTo>
                    <a:pt x="47" y="38"/>
                  </a:lnTo>
                  <a:lnTo>
                    <a:pt x="47" y="39"/>
                  </a:lnTo>
                  <a:lnTo>
                    <a:pt x="48" y="39"/>
                  </a:lnTo>
                  <a:lnTo>
                    <a:pt x="47" y="39"/>
                  </a:lnTo>
                  <a:lnTo>
                    <a:pt x="47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5" y="40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3" y="38"/>
                  </a:lnTo>
                  <a:lnTo>
                    <a:pt x="43" y="37"/>
                  </a:lnTo>
                  <a:lnTo>
                    <a:pt x="45" y="37"/>
                  </a:lnTo>
                  <a:lnTo>
                    <a:pt x="45" y="36"/>
                  </a:lnTo>
                  <a:lnTo>
                    <a:pt x="46" y="36"/>
                  </a:lnTo>
                  <a:lnTo>
                    <a:pt x="46" y="37"/>
                  </a:lnTo>
                  <a:close/>
                  <a:moveTo>
                    <a:pt x="34" y="37"/>
                  </a:moveTo>
                  <a:lnTo>
                    <a:pt x="34" y="38"/>
                  </a:lnTo>
                  <a:lnTo>
                    <a:pt x="34" y="39"/>
                  </a:lnTo>
                  <a:lnTo>
                    <a:pt x="35" y="40"/>
                  </a:lnTo>
                  <a:lnTo>
                    <a:pt x="34" y="40"/>
                  </a:lnTo>
                  <a:lnTo>
                    <a:pt x="34" y="39"/>
                  </a:lnTo>
                  <a:lnTo>
                    <a:pt x="33" y="39"/>
                  </a:lnTo>
                  <a:lnTo>
                    <a:pt x="33" y="38"/>
                  </a:lnTo>
                  <a:lnTo>
                    <a:pt x="32" y="38"/>
                  </a:lnTo>
                  <a:lnTo>
                    <a:pt x="32" y="37"/>
                  </a:lnTo>
                  <a:lnTo>
                    <a:pt x="32" y="36"/>
                  </a:lnTo>
                  <a:lnTo>
                    <a:pt x="33" y="36"/>
                  </a:lnTo>
                  <a:lnTo>
                    <a:pt x="33" y="34"/>
                  </a:lnTo>
                  <a:lnTo>
                    <a:pt x="34" y="34"/>
                  </a:lnTo>
                  <a:lnTo>
                    <a:pt x="35" y="34"/>
                  </a:lnTo>
                  <a:lnTo>
                    <a:pt x="35" y="36"/>
                  </a:lnTo>
                  <a:lnTo>
                    <a:pt x="35" y="37"/>
                  </a:lnTo>
                  <a:lnTo>
                    <a:pt x="34" y="37"/>
                  </a:lnTo>
                  <a:close/>
                  <a:moveTo>
                    <a:pt x="76" y="36"/>
                  </a:moveTo>
                  <a:lnTo>
                    <a:pt x="78" y="36"/>
                  </a:lnTo>
                  <a:lnTo>
                    <a:pt x="78" y="37"/>
                  </a:lnTo>
                  <a:lnTo>
                    <a:pt x="76" y="37"/>
                  </a:lnTo>
                  <a:lnTo>
                    <a:pt x="75" y="37"/>
                  </a:lnTo>
                  <a:lnTo>
                    <a:pt x="75" y="36"/>
                  </a:lnTo>
                  <a:lnTo>
                    <a:pt x="74" y="36"/>
                  </a:lnTo>
                  <a:lnTo>
                    <a:pt x="74" y="34"/>
                  </a:lnTo>
                  <a:lnTo>
                    <a:pt x="74" y="33"/>
                  </a:lnTo>
                  <a:lnTo>
                    <a:pt x="75" y="33"/>
                  </a:lnTo>
                  <a:lnTo>
                    <a:pt x="76" y="33"/>
                  </a:lnTo>
                  <a:lnTo>
                    <a:pt x="76" y="34"/>
                  </a:lnTo>
                  <a:lnTo>
                    <a:pt x="76" y="36"/>
                  </a:lnTo>
                  <a:close/>
                  <a:moveTo>
                    <a:pt x="134" y="33"/>
                  </a:moveTo>
                  <a:lnTo>
                    <a:pt x="133" y="33"/>
                  </a:lnTo>
                  <a:lnTo>
                    <a:pt x="134" y="33"/>
                  </a:lnTo>
                  <a:close/>
                  <a:moveTo>
                    <a:pt x="99" y="33"/>
                  </a:moveTo>
                  <a:lnTo>
                    <a:pt x="99" y="34"/>
                  </a:lnTo>
                  <a:lnTo>
                    <a:pt x="100" y="34"/>
                  </a:lnTo>
                  <a:lnTo>
                    <a:pt x="100" y="36"/>
                  </a:lnTo>
                  <a:lnTo>
                    <a:pt x="100" y="37"/>
                  </a:lnTo>
                  <a:lnTo>
                    <a:pt x="101" y="37"/>
                  </a:lnTo>
                  <a:lnTo>
                    <a:pt x="101" y="38"/>
                  </a:lnTo>
                  <a:lnTo>
                    <a:pt x="101" y="39"/>
                  </a:lnTo>
                  <a:lnTo>
                    <a:pt x="100" y="39"/>
                  </a:lnTo>
                  <a:lnTo>
                    <a:pt x="100" y="40"/>
                  </a:lnTo>
                  <a:lnTo>
                    <a:pt x="100" y="42"/>
                  </a:lnTo>
                  <a:lnTo>
                    <a:pt x="100" y="43"/>
                  </a:lnTo>
                  <a:lnTo>
                    <a:pt x="101" y="43"/>
                  </a:lnTo>
                  <a:lnTo>
                    <a:pt x="102" y="43"/>
                  </a:lnTo>
                  <a:lnTo>
                    <a:pt x="102" y="44"/>
                  </a:lnTo>
                  <a:lnTo>
                    <a:pt x="104" y="44"/>
                  </a:lnTo>
                  <a:lnTo>
                    <a:pt x="105" y="45"/>
                  </a:lnTo>
                  <a:lnTo>
                    <a:pt x="104" y="45"/>
                  </a:lnTo>
                  <a:lnTo>
                    <a:pt x="105" y="45"/>
                  </a:lnTo>
                  <a:lnTo>
                    <a:pt x="105" y="46"/>
                  </a:lnTo>
                  <a:lnTo>
                    <a:pt x="105" y="47"/>
                  </a:lnTo>
                  <a:lnTo>
                    <a:pt x="106" y="47"/>
                  </a:lnTo>
                  <a:lnTo>
                    <a:pt x="105" y="49"/>
                  </a:lnTo>
                  <a:lnTo>
                    <a:pt x="106" y="49"/>
                  </a:lnTo>
                  <a:lnTo>
                    <a:pt x="107" y="50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07" y="50"/>
                  </a:lnTo>
                  <a:lnTo>
                    <a:pt x="106" y="50"/>
                  </a:lnTo>
                  <a:lnTo>
                    <a:pt x="106" y="51"/>
                  </a:lnTo>
                  <a:lnTo>
                    <a:pt x="107" y="51"/>
                  </a:lnTo>
                  <a:lnTo>
                    <a:pt x="107" y="53"/>
                  </a:lnTo>
                  <a:lnTo>
                    <a:pt x="108" y="53"/>
                  </a:lnTo>
                  <a:lnTo>
                    <a:pt x="108" y="55"/>
                  </a:lnTo>
                  <a:lnTo>
                    <a:pt x="108" y="56"/>
                  </a:lnTo>
                  <a:lnTo>
                    <a:pt x="108" y="57"/>
                  </a:lnTo>
                  <a:lnTo>
                    <a:pt x="107" y="56"/>
                  </a:lnTo>
                  <a:lnTo>
                    <a:pt x="106" y="55"/>
                  </a:lnTo>
                  <a:lnTo>
                    <a:pt x="106" y="53"/>
                  </a:lnTo>
                  <a:lnTo>
                    <a:pt x="105" y="52"/>
                  </a:lnTo>
                  <a:lnTo>
                    <a:pt x="104" y="51"/>
                  </a:lnTo>
                  <a:lnTo>
                    <a:pt x="102" y="51"/>
                  </a:lnTo>
                  <a:lnTo>
                    <a:pt x="102" y="50"/>
                  </a:lnTo>
                  <a:lnTo>
                    <a:pt x="101" y="50"/>
                  </a:lnTo>
                  <a:lnTo>
                    <a:pt x="101" y="50"/>
                  </a:lnTo>
                  <a:lnTo>
                    <a:pt x="100" y="50"/>
                  </a:lnTo>
                  <a:lnTo>
                    <a:pt x="100" y="49"/>
                  </a:lnTo>
                  <a:lnTo>
                    <a:pt x="99" y="46"/>
                  </a:lnTo>
                  <a:lnTo>
                    <a:pt x="98" y="45"/>
                  </a:lnTo>
                  <a:lnTo>
                    <a:pt x="98" y="44"/>
                  </a:lnTo>
                  <a:lnTo>
                    <a:pt x="98" y="43"/>
                  </a:lnTo>
                  <a:lnTo>
                    <a:pt x="97" y="40"/>
                  </a:lnTo>
                  <a:lnTo>
                    <a:pt x="97" y="39"/>
                  </a:lnTo>
                  <a:lnTo>
                    <a:pt x="95" y="38"/>
                  </a:lnTo>
                  <a:lnTo>
                    <a:pt x="97" y="38"/>
                  </a:lnTo>
                  <a:lnTo>
                    <a:pt x="97" y="37"/>
                  </a:lnTo>
                  <a:lnTo>
                    <a:pt x="97" y="36"/>
                  </a:lnTo>
                  <a:lnTo>
                    <a:pt x="95" y="34"/>
                  </a:lnTo>
                  <a:lnTo>
                    <a:pt x="95" y="33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5" y="32"/>
                  </a:lnTo>
                  <a:lnTo>
                    <a:pt x="97" y="33"/>
                  </a:lnTo>
                  <a:lnTo>
                    <a:pt x="98" y="33"/>
                  </a:lnTo>
                  <a:lnTo>
                    <a:pt x="98" y="32"/>
                  </a:lnTo>
                  <a:lnTo>
                    <a:pt x="97" y="32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9" y="33"/>
                  </a:lnTo>
                  <a:close/>
                  <a:moveTo>
                    <a:pt x="30" y="32"/>
                  </a:moveTo>
                  <a:lnTo>
                    <a:pt x="29" y="32"/>
                  </a:lnTo>
                  <a:lnTo>
                    <a:pt x="29" y="31"/>
                  </a:lnTo>
                  <a:lnTo>
                    <a:pt x="28" y="31"/>
                  </a:lnTo>
                  <a:lnTo>
                    <a:pt x="28" y="30"/>
                  </a:lnTo>
                  <a:lnTo>
                    <a:pt x="29" y="30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30" y="32"/>
                  </a:lnTo>
                  <a:close/>
                  <a:moveTo>
                    <a:pt x="29" y="29"/>
                  </a:moveTo>
                  <a:lnTo>
                    <a:pt x="29" y="30"/>
                  </a:lnTo>
                  <a:lnTo>
                    <a:pt x="30" y="30"/>
                  </a:lnTo>
                  <a:lnTo>
                    <a:pt x="32" y="30"/>
                  </a:lnTo>
                  <a:lnTo>
                    <a:pt x="32" y="31"/>
                  </a:lnTo>
                  <a:lnTo>
                    <a:pt x="32" y="32"/>
                  </a:lnTo>
                  <a:lnTo>
                    <a:pt x="32" y="31"/>
                  </a:lnTo>
                  <a:lnTo>
                    <a:pt x="30" y="31"/>
                  </a:lnTo>
                  <a:lnTo>
                    <a:pt x="30" y="30"/>
                  </a:lnTo>
                  <a:lnTo>
                    <a:pt x="29" y="30"/>
                  </a:lnTo>
                  <a:lnTo>
                    <a:pt x="29" y="29"/>
                  </a:lnTo>
                  <a:close/>
                  <a:moveTo>
                    <a:pt x="23" y="27"/>
                  </a:moveTo>
                  <a:lnTo>
                    <a:pt x="24" y="29"/>
                  </a:lnTo>
                  <a:lnTo>
                    <a:pt x="23" y="29"/>
                  </a:lnTo>
                  <a:lnTo>
                    <a:pt x="23" y="27"/>
                  </a:lnTo>
                  <a:close/>
                  <a:moveTo>
                    <a:pt x="40" y="30"/>
                  </a:moveTo>
                  <a:lnTo>
                    <a:pt x="40" y="31"/>
                  </a:lnTo>
                  <a:lnTo>
                    <a:pt x="41" y="31"/>
                  </a:lnTo>
                  <a:lnTo>
                    <a:pt x="42" y="31"/>
                  </a:lnTo>
                  <a:lnTo>
                    <a:pt x="42" y="32"/>
                  </a:lnTo>
                  <a:lnTo>
                    <a:pt x="43" y="32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3" y="38"/>
                  </a:lnTo>
                  <a:lnTo>
                    <a:pt x="43" y="37"/>
                  </a:lnTo>
                  <a:lnTo>
                    <a:pt x="42" y="37"/>
                  </a:lnTo>
                  <a:lnTo>
                    <a:pt x="43" y="37"/>
                  </a:lnTo>
                  <a:lnTo>
                    <a:pt x="43" y="38"/>
                  </a:lnTo>
                  <a:lnTo>
                    <a:pt x="42" y="38"/>
                  </a:lnTo>
                  <a:lnTo>
                    <a:pt x="42" y="37"/>
                  </a:lnTo>
                  <a:lnTo>
                    <a:pt x="41" y="36"/>
                  </a:lnTo>
                  <a:lnTo>
                    <a:pt x="40" y="36"/>
                  </a:lnTo>
                  <a:lnTo>
                    <a:pt x="39" y="36"/>
                  </a:lnTo>
                  <a:lnTo>
                    <a:pt x="39" y="34"/>
                  </a:lnTo>
                  <a:lnTo>
                    <a:pt x="39" y="33"/>
                  </a:lnTo>
                  <a:lnTo>
                    <a:pt x="39" y="32"/>
                  </a:lnTo>
                  <a:lnTo>
                    <a:pt x="39" y="33"/>
                  </a:lnTo>
                  <a:lnTo>
                    <a:pt x="39" y="34"/>
                  </a:lnTo>
                  <a:lnTo>
                    <a:pt x="40" y="34"/>
                  </a:lnTo>
                  <a:lnTo>
                    <a:pt x="40" y="33"/>
                  </a:lnTo>
                  <a:lnTo>
                    <a:pt x="39" y="33"/>
                  </a:lnTo>
                  <a:lnTo>
                    <a:pt x="39" y="32"/>
                  </a:lnTo>
                  <a:lnTo>
                    <a:pt x="39" y="31"/>
                  </a:lnTo>
                  <a:lnTo>
                    <a:pt x="37" y="31"/>
                  </a:lnTo>
                  <a:lnTo>
                    <a:pt x="36" y="31"/>
                  </a:lnTo>
                  <a:lnTo>
                    <a:pt x="35" y="31"/>
                  </a:lnTo>
                  <a:lnTo>
                    <a:pt x="34" y="31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2" y="32"/>
                  </a:lnTo>
                  <a:lnTo>
                    <a:pt x="32" y="31"/>
                  </a:lnTo>
                  <a:lnTo>
                    <a:pt x="32" y="30"/>
                  </a:lnTo>
                  <a:lnTo>
                    <a:pt x="33" y="30"/>
                  </a:lnTo>
                  <a:lnTo>
                    <a:pt x="34" y="30"/>
                  </a:lnTo>
                  <a:lnTo>
                    <a:pt x="34" y="29"/>
                  </a:lnTo>
                  <a:lnTo>
                    <a:pt x="34" y="27"/>
                  </a:lnTo>
                  <a:lnTo>
                    <a:pt x="35" y="26"/>
                  </a:lnTo>
                  <a:lnTo>
                    <a:pt x="36" y="25"/>
                  </a:lnTo>
                  <a:lnTo>
                    <a:pt x="37" y="25"/>
                  </a:lnTo>
                  <a:lnTo>
                    <a:pt x="39" y="26"/>
                  </a:lnTo>
                  <a:lnTo>
                    <a:pt x="39" y="27"/>
                  </a:lnTo>
                  <a:lnTo>
                    <a:pt x="39" y="29"/>
                  </a:lnTo>
                  <a:lnTo>
                    <a:pt x="39" y="30"/>
                  </a:lnTo>
                  <a:lnTo>
                    <a:pt x="40" y="30"/>
                  </a:lnTo>
                  <a:close/>
                  <a:moveTo>
                    <a:pt x="20" y="30"/>
                  </a:moveTo>
                  <a:lnTo>
                    <a:pt x="19" y="30"/>
                  </a:lnTo>
                  <a:lnTo>
                    <a:pt x="19" y="29"/>
                  </a:lnTo>
                  <a:lnTo>
                    <a:pt x="19" y="27"/>
                  </a:lnTo>
                  <a:lnTo>
                    <a:pt x="19" y="26"/>
                  </a:lnTo>
                  <a:lnTo>
                    <a:pt x="19" y="25"/>
                  </a:lnTo>
                  <a:lnTo>
                    <a:pt x="20" y="26"/>
                  </a:lnTo>
                  <a:lnTo>
                    <a:pt x="20" y="27"/>
                  </a:lnTo>
                  <a:lnTo>
                    <a:pt x="20" y="29"/>
                  </a:lnTo>
                  <a:lnTo>
                    <a:pt x="20" y="30"/>
                  </a:lnTo>
                  <a:close/>
                  <a:moveTo>
                    <a:pt x="95" y="25"/>
                  </a:moveTo>
                  <a:lnTo>
                    <a:pt x="95" y="24"/>
                  </a:lnTo>
                  <a:lnTo>
                    <a:pt x="95" y="25"/>
                  </a:lnTo>
                  <a:close/>
                  <a:moveTo>
                    <a:pt x="30" y="29"/>
                  </a:moveTo>
                  <a:lnTo>
                    <a:pt x="29" y="29"/>
                  </a:lnTo>
                  <a:lnTo>
                    <a:pt x="28" y="29"/>
                  </a:lnTo>
                  <a:lnTo>
                    <a:pt x="27" y="27"/>
                  </a:lnTo>
                  <a:lnTo>
                    <a:pt x="27" y="26"/>
                  </a:lnTo>
                  <a:lnTo>
                    <a:pt x="26" y="25"/>
                  </a:lnTo>
                  <a:lnTo>
                    <a:pt x="27" y="25"/>
                  </a:lnTo>
                  <a:lnTo>
                    <a:pt x="27" y="24"/>
                  </a:lnTo>
                  <a:lnTo>
                    <a:pt x="28" y="24"/>
                  </a:lnTo>
                  <a:lnTo>
                    <a:pt x="28" y="23"/>
                  </a:lnTo>
                  <a:lnTo>
                    <a:pt x="29" y="23"/>
                  </a:lnTo>
                  <a:lnTo>
                    <a:pt x="30" y="24"/>
                  </a:lnTo>
                  <a:lnTo>
                    <a:pt x="30" y="25"/>
                  </a:lnTo>
                  <a:lnTo>
                    <a:pt x="32" y="26"/>
                  </a:lnTo>
                  <a:lnTo>
                    <a:pt x="32" y="27"/>
                  </a:lnTo>
                  <a:lnTo>
                    <a:pt x="30" y="29"/>
                  </a:lnTo>
                  <a:close/>
                  <a:moveTo>
                    <a:pt x="19" y="23"/>
                  </a:moveTo>
                  <a:lnTo>
                    <a:pt x="17" y="23"/>
                  </a:lnTo>
                  <a:lnTo>
                    <a:pt x="17" y="21"/>
                  </a:lnTo>
                  <a:lnTo>
                    <a:pt x="19" y="21"/>
                  </a:lnTo>
                  <a:lnTo>
                    <a:pt x="19" y="23"/>
                  </a:lnTo>
                  <a:close/>
                  <a:moveTo>
                    <a:pt x="20" y="19"/>
                  </a:moveTo>
                  <a:lnTo>
                    <a:pt x="21" y="19"/>
                  </a:lnTo>
                  <a:lnTo>
                    <a:pt x="21" y="20"/>
                  </a:lnTo>
                  <a:lnTo>
                    <a:pt x="22" y="20"/>
                  </a:lnTo>
                  <a:lnTo>
                    <a:pt x="21" y="21"/>
                  </a:lnTo>
                  <a:lnTo>
                    <a:pt x="22" y="21"/>
                  </a:lnTo>
                  <a:lnTo>
                    <a:pt x="23" y="21"/>
                  </a:lnTo>
                  <a:lnTo>
                    <a:pt x="23" y="21"/>
                  </a:lnTo>
                  <a:lnTo>
                    <a:pt x="22" y="23"/>
                  </a:lnTo>
                  <a:lnTo>
                    <a:pt x="21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4"/>
                  </a:lnTo>
                  <a:lnTo>
                    <a:pt x="20" y="24"/>
                  </a:lnTo>
                  <a:lnTo>
                    <a:pt x="20" y="23"/>
                  </a:lnTo>
                  <a:lnTo>
                    <a:pt x="20" y="21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7" y="21"/>
                  </a:lnTo>
                  <a:lnTo>
                    <a:pt x="17" y="20"/>
                  </a:lnTo>
                  <a:lnTo>
                    <a:pt x="19" y="19"/>
                  </a:lnTo>
                  <a:lnTo>
                    <a:pt x="20" y="19"/>
                  </a:lnTo>
                  <a:close/>
                  <a:moveTo>
                    <a:pt x="54" y="19"/>
                  </a:moveTo>
                  <a:lnTo>
                    <a:pt x="55" y="19"/>
                  </a:lnTo>
                  <a:lnTo>
                    <a:pt x="55" y="20"/>
                  </a:lnTo>
                  <a:lnTo>
                    <a:pt x="54" y="20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4" y="20"/>
                  </a:lnTo>
                  <a:lnTo>
                    <a:pt x="53" y="20"/>
                  </a:lnTo>
                  <a:lnTo>
                    <a:pt x="53" y="19"/>
                  </a:lnTo>
                  <a:lnTo>
                    <a:pt x="52" y="19"/>
                  </a:lnTo>
                  <a:lnTo>
                    <a:pt x="53" y="19"/>
                  </a:lnTo>
                  <a:lnTo>
                    <a:pt x="54" y="19"/>
                  </a:lnTo>
                  <a:close/>
                  <a:moveTo>
                    <a:pt x="58" y="19"/>
                  </a:moveTo>
                  <a:lnTo>
                    <a:pt x="59" y="19"/>
                  </a:lnTo>
                  <a:lnTo>
                    <a:pt x="60" y="19"/>
                  </a:lnTo>
                  <a:lnTo>
                    <a:pt x="60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3"/>
                  </a:lnTo>
                  <a:lnTo>
                    <a:pt x="66" y="24"/>
                  </a:lnTo>
                  <a:lnTo>
                    <a:pt x="67" y="24"/>
                  </a:lnTo>
                  <a:lnTo>
                    <a:pt x="68" y="24"/>
                  </a:lnTo>
                  <a:lnTo>
                    <a:pt x="69" y="24"/>
                  </a:lnTo>
                  <a:lnTo>
                    <a:pt x="68" y="24"/>
                  </a:lnTo>
                  <a:lnTo>
                    <a:pt x="68" y="25"/>
                  </a:lnTo>
                  <a:lnTo>
                    <a:pt x="69" y="25"/>
                  </a:lnTo>
                  <a:lnTo>
                    <a:pt x="71" y="25"/>
                  </a:lnTo>
                  <a:lnTo>
                    <a:pt x="71" y="26"/>
                  </a:lnTo>
                  <a:lnTo>
                    <a:pt x="72" y="26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6"/>
                  </a:lnTo>
                  <a:lnTo>
                    <a:pt x="73" y="27"/>
                  </a:lnTo>
                  <a:lnTo>
                    <a:pt x="74" y="27"/>
                  </a:lnTo>
                  <a:lnTo>
                    <a:pt x="74" y="29"/>
                  </a:lnTo>
                  <a:lnTo>
                    <a:pt x="76" y="30"/>
                  </a:lnTo>
                  <a:lnTo>
                    <a:pt x="80" y="32"/>
                  </a:lnTo>
                  <a:lnTo>
                    <a:pt x="80" y="33"/>
                  </a:lnTo>
                  <a:lnTo>
                    <a:pt x="79" y="33"/>
                  </a:lnTo>
                  <a:lnTo>
                    <a:pt x="79" y="34"/>
                  </a:lnTo>
                  <a:lnTo>
                    <a:pt x="80" y="34"/>
                  </a:lnTo>
                  <a:lnTo>
                    <a:pt x="80" y="36"/>
                  </a:lnTo>
                  <a:lnTo>
                    <a:pt x="81" y="37"/>
                  </a:lnTo>
                  <a:lnTo>
                    <a:pt x="80" y="37"/>
                  </a:lnTo>
                  <a:lnTo>
                    <a:pt x="79" y="36"/>
                  </a:lnTo>
                  <a:lnTo>
                    <a:pt x="78" y="36"/>
                  </a:lnTo>
                  <a:lnTo>
                    <a:pt x="78" y="34"/>
                  </a:lnTo>
                  <a:lnTo>
                    <a:pt x="76" y="34"/>
                  </a:lnTo>
                  <a:lnTo>
                    <a:pt x="76" y="33"/>
                  </a:lnTo>
                  <a:lnTo>
                    <a:pt x="75" y="33"/>
                  </a:lnTo>
                  <a:lnTo>
                    <a:pt x="74" y="32"/>
                  </a:lnTo>
                  <a:lnTo>
                    <a:pt x="73" y="32"/>
                  </a:lnTo>
                  <a:lnTo>
                    <a:pt x="72" y="31"/>
                  </a:lnTo>
                  <a:lnTo>
                    <a:pt x="72" y="32"/>
                  </a:lnTo>
                  <a:lnTo>
                    <a:pt x="72" y="31"/>
                  </a:lnTo>
                  <a:lnTo>
                    <a:pt x="71" y="30"/>
                  </a:lnTo>
                  <a:lnTo>
                    <a:pt x="69" y="30"/>
                  </a:lnTo>
                  <a:lnTo>
                    <a:pt x="67" y="29"/>
                  </a:lnTo>
                  <a:lnTo>
                    <a:pt x="67" y="27"/>
                  </a:lnTo>
                  <a:lnTo>
                    <a:pt x="66" y="27"/>
                  </a:lnTo>
                  <a:lnTo>
                    <a:pt x="65" y="27"/>
                  </a:lnTo>
                  <a:lnTo>
                    <a:pt x="65" y="26"/>
                  </a:lnTo>
                  <a:lnTo>
                    <a:pt x="63" y="27"/>
                  </a:lnTo>
                  <a:lnTo>
                    <a:pt x="63" y="26"/>
                  </a:lnTo>
                  <a:lnTo>
                    <a:pt x="62" y="25"/>
                  </a:lnTo>
                  <a:lnTo>
                    <a:pt x="61" y="24"/>
                  </a:lnTo>
                  <a:lnTo>
                    <a:pt x="61" y="25"/>
                  </a:lnTo>
                  <a:lnTo>
                    <a:pt x="61" y="24"/>
                  </a:lnTo>
                  <a:lnTo>
                    <a:pt x="60" y="24"/>
                  </a:lnTo>
                  <a:lnTo>
                    <a:pt x="59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6" y="20"/>
                  </a:lnTo>
                  <a:lnTo>
                    <a:pt x="55" y="19"/>
                  </a:lnTo>
                  <a:lnTo>
                    <a:pt x="54" y="19"/>
                  </a:lnTo>
                  <a:lnTo>
                    <a:pt x="54" y="18"/>
                  </a:lnTo>
                  <a:lnTo>
                    <a:pt x="55" y="18"/>
                  </a:lnTo>
                  <a:lnTo>
                    <a:pt x="56" y="19"/>
                  </a:lnTo>
                  <a:lnTo>
                    <a:pt x="58" y="19"/>
                  </a:lnTo>
                  <a:close/>
                  <a:moveTo>
                    <a:pt x="52" y="17"/>
                  </a:moveTo>
                  <a:lnTo>
                    <a:pt x="53" y="18"/>
                  </a:lnTo>
                  <a:lnTo>
                    <a:pt x="54" y="18"/>
                  </a:lnTo>
                  <a:lnTo>
                    <a:pt x="54" y="19"/>
                  </a:lnTo>
                  <a:lnTo>
                    <a:pt x="53" y="18"/>
                  </a:lnTo>
                  <a:lnTo>
                    <a:pt x="52" y="18"/>
                  </a:lnTo>
                  <a:lnTo>
                    <a:pt x="50" y="17"/>
                  </a:lnTo>
                  <a:lnTo>
                    <a:pt x="52" y="17"/>
                  </a:lnTo>
                  <a:close/>
                  <a:moveTo>
                    <a:pt x="37" y="16"/>
                  </a:moveTo>
                  <a:lnTo>
                    <a:pt x="39" y="16"/>
                  </a:lnTo>
                  <a:lnTo>
                    <a:pt x="39" y="17"/>
                  </a:lnTo>
                  <a:lnTo>
                    <a:pt x="39" y="16"/>
                  </a:lnTo>
                  <a:lnTo>
                    <a:pt x="39" y="17"/>
                  </a:lnTo>
                  <a:lnTo>
                    <a:pt x="37" y="17"/>
                  </a:lnTo>
                  <a:lnTo>
                    <a:pt x="39" y="16"/>
                  </a:lnTo>
                  <a:lnTo>
                    <a:pt x="37" y="16"/>
                  </a:lnTo>
                  <a:lnTo>
                    <a:pt x="36" y="16"/>
                  </a:lnTo>
                  <a:lnTo>
                    <a:pt x="37" y="16"/>
                  </a:lnTo>
                  <a:close/>
                  <a:moveTo>
                    <a:pt x="50" y="16"/>
                  </a:moveTo>
                  <a:lnTo>
                    <a:pt x="50" y="17"/>
                  </a:lnTo>
                  <a:lnTo>
                    <a:pt x="49" y="17"/>
                  </a:lnTo>
                  <a:lnTo>
                    <a:pt x="49" y="16"/>
                  </a:lnTo>
                  <a:lnTo>
                    <a:pt x="50" y="16"/>
                  </a:lnTo>
                  <a:close/>
                  <a:moveTo>
                    <a:pt x="42" y="17"/>
                  </a:moveTo>
                  <a:lnTo>
                    <a:pt x="41" y="17"/>
                  </a:lnTo>
                  <a:lnTo>
                    <a:pt x="40" y="17"/>
                  </a:lnTo>
                  <a:lnTo>
                    <a:pt x="41" y="16"/>
                  </a:lnTo>
                  <a:lnTo>
                    <a:pt x="42" y="16"/>
                  </a:lnTo>
                  <a:lnTo>
                    <a:pt x="42" y="17"/>
                  </a:lnTo>
                  <a:close/>
                  <a:moveTo>
                    <a:pt x="1" y="14"/>
                  </a:moveTo>
                  <a:lnTo>
                    <a:pt x="2" y="14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1" y="14"/>
                  </a:lnTo>
                  <a:close/>
                  <a:moveTo>
                    <a:pt x="6" y="8"/>
                  </a:moveTo>
                  <a:lnTo>
                    <a:pt x="7" y="8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3" y="10"/>
                  </a:lnTo>
                  <a:lnTo>
                    <a:pt x="2" y="10"/>
                  </a:lnTo>
                  <a:lnTo>
                    <a:pt x="3" y="8"/>
                  </a:lnTo>
                  <a:lnTo>
                    <a:pt x="3" y="7"/>
                  </a:lnTo>
                  <a:lnTo>
                    <a:pt x="4" y="7"/>
                  </a:lnTo>
                  <a:lnTo>
                    <a:pt x="6" y="8"/>
                  </a:lnTo>
                  <a:close/>
                  <a:moveTo>
                    <a:pt x="11" y="5"/>
                  </a:moveTo>
                  <a:lnTo>
                    <a:pt x="10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1" y="5"/>
                  </a:lnTo>
                  <a:close/>
                  <a:moveTo>
                    <a:pt x="19" y="0"/>
                  </a:moveTo>
                  <a:lnTo>
                    <a:pt x="20" y="0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2" y="3"/>
                  </a:lnTo>
                  <a:lnTo>
                    <a:pt x="23" y="4"/>
                  </a:lnTo>
                  <a:lnTo>
                    <a:pt x="24" y="4"/>
                  </a:lnTo>
                  <a:lnTo>
                    <a:pt x="26" y="5"/>
                  </a:lnTo>
                  <a:lnTo>
                    <a:pt x="27" y="5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29" y="7"/>
                  </a:lnTo>
                  <a:lnTo>
                    <a:pt x="29" y="8"/>
                  </a:lnTo>
                  <a:lnTo>
                    <a:pt x="30" y="10"/>
                  </a:lnTo>
                  <a:lnTo>
                    <a:pt x="30" y="11"/>
                  </a:lnTo>
                  <a:lnTo>
                    <a:pt x="32" y="11"/>
                  </a:lnTo>
                  <a:lnTo>
                    <a:pt x="32" y="12"/>
                  </a:lnTo>
                  <a:lnTo>
                    <a:pt x="33" y="12"/>
                  </a:lnTo>
                  <a:lnTo>
                    <a:pt x="33" y="13"/>
                  </a:lnTo>
                  <a:lnTo>
                    <a:pt x="34" y="13"/>
                  </a:lnTo>
                  <a:lnTo>
                    <a:pt x="35" y="13"/>
                  </a:lnTo>
                  <a:lnTo>
                    <a:pt x="35" y="14"/>
                  </a:lnTo>
                  <a:lnTo>
                    <a:pt x="35" y="13"/>
                  </a:lnTo>
                  <a:lnTo>
                    <a:pt x="36" y="13"/>
                  </a:lnTo>
                  <a:lnTo>
                    <a:pt x="37" y="13"/>
                  </a:lnTo>
                  <a:lnTo>
                    <a:pt x="37" y="14"/>
                  </a:lnTo>
                  <a:lnTo>
                    <a:pt x="36" y="16"/>
                  </a:lnTo>
                  <a:lnTo>
                    <a:pt x="35" y="16"/>
                  </a:lnTo>
                  <a:lnTo>
                    <a:pt x="34" y="16"/>
                  </a:lnTo>
                  <a:lnTo>
                    <a:pt x="33" y="16"/>
                  </a:lnTo>
                  <a:lnTo>
                    <a:pt x="33" y="14"/>
                  </a:lnTo>
                  <a:lnTo>
                    <a:pt x="32" y="14"/>
                  </a:lnTo>
                  <a:lnTo>
                    <a:pt x="30" y="14"/>
                  </a:lnTo>
                  <a:lnTo>
                    <a:pt x="29" y="14"/>
                  </a:lnTo>
                  <a:lnTo>
                    <a:pt x="29" y="13"/>
                  </a:lnTo>
                  <a:lnTo>
                    <a:pt x="28" y="13"/>
                  </a:lnTo>
                  <a:lnTo>
                    <a:pt x="28" y="12"/>
                  </a:lnTo>
                  <a:lnTo>
                    <a:pt x="27" y="12"/>
                  </a:lnTo>
                  <a:lnTo>
                    <a:pt x="26" y="12"/>
                  </a:lnTo>
                  <a:lnTo>
                    <a:pt x="24" y="10"/>
                  </a:lnTo>
                  <a:lnTo>
                    <a:pt x="23" y="10"/>
                  </a:lnTo>
                  <a:lnTo>
                    <a:pt x="23" y="8"/>
                  </a:lnTo>
                  <a:lnTo>
                    <a:pt x="22" y="7"/>
                  </a:lnTo>
                  <a:lnTo>
                    <a:pt x="21" y="6"/>
                  </a:lnTo>
                  <a:lnTo>
                    <a:pt x="21" y="5"/>
                  </a:lnTo>
                  <a:lnTo>
                    <a:pt x="20" y="5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32" name="Freeform 624">
              <a:extLst>
                <a:ext uri="{FF2B5EF4-FFF2-40B4-BE49-F238E27FC236}">
                  <a16:creationId xmlns:a16="http://schemas.microsoft.com/office/drawing/2014/main" id="{BF2C0C15-A57C-38BB-D339-BD236C2B3B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95381" y="3456136"/>
              <a:ext cx="112713" cy="111125"/>
            </a:xfrm>
            <a:custGeom>
              <a:avLst/>
              <a:gdLst>
                <a:gd name="T0" fmla="*/ 71 w 71"/>
                <a:gd name="T1" fmla="*/ 70 h 70"/>
                <a:gd name="T2" fmla="*/ 71 w 71"/>
                <a:gd name="T3" fmla="*/ 70 h 70"/>
                <a:gd name="T4" fmla="*/ 70 w 71"/>
                <a:gd name="T5" fmla="*/ 69 h 70"/>
                <a:gd name="T6" fmla="*/ 70 w 71"/>
                <a:gd name="T7" fmla="*/ 69 h 70"/>
                <a:gd name="T8" fmla="*/ 57 w 71"/>
                <a:gd name="T9" fmla="*/ 55 h 70"/>
                <a:gd name="T10" fmla="*/ 57 w 71"/>
                <a:gd name="T11" fmla="*/ 54 h 70"/>
                <a:gd name="T12" fmla="*/ 57 w 71"/>
                <a:gd name="T13" fmla="*/ 52 h 70"/>
                <a:gd name="T14" fmla="*/ 57 w 71"/>
                <a:gd name="T15" fmla="*/ 54 h 70"/>
                <a:gd name="T16" fmla="*/ 57 w 71"/>
                <a:gd name="T17" fmla="*/ 55 h 70"/>
                <a:gd name="T18" fmla="*/ 42 w 71"/>
                <a:gd name="T19" fmla="*/ 44 h 70"/>
                <a:gd name="T20" fmla="*/ 42 w 71"/>
                <a:gd name="T21" fmla="*/ 45 h 70"/>
                <a:gd name="T22" fmla="*/ 42 w 71"/>
                <a:gd name="T23" fmla="*/ 44 h 70"/>
                <a:gd name="T24" fmla="*/ 42 w 71"/>
                <a:gd name="T25" fmla="*/ 44 h 70"/>
                <a:gd name="T26" fmla="*/ 48 w 71"/>
                <a:gd name="T27" fmla="*/ 35 h 70"/>
                <a:gd name="T28" fmla="*/ 48 w 71"/>
                <a:gd name="T29" fmla="*/ 36 h 70"/>
                <a:gd name="T30" fmla="*/ 48 w 71"/>
                <a:gd name="T31" fmla="*/ 35 h 70"/>
                <a:gd name="T32" fmla="*/ 47 w 71"/>
                <a:gd name="T33" fmla="*/ 35 h 70"/>
                <a:gd name="T34" fmla="*/ 48 w 71"/>
                <a:gd name="T35" fmla="*/ 35 h 70"/>
                <a:gd name="T36" fmla="*/ 48 w 71"/>
                <a:gd name="T37" fmla="*/ 35 h 70"/>
                <a:gd name="T38" fmla="*/ 20 w 71"/>
                <a:gd name="T39" fmla="*/ 30 h 70"/>
                <a:gd name="T40" fmla="*/ 20 w 71"/>
                <a:gd name="T41" fmla="*/ 29 h 70"/>
                <a:gd name="T42" fmla="*/ 19 w 71"/>
                <a:gd name="T43" fmla="*/ 29 h 70"/>
                <a:gd name="T44" fmla="*/ 20 w 71"/>
                <a:gd name="T45" fmla="*/ 29 h 70"/>
                <a:gd name="T46" fmla="*/ 20 w 71"/>
                <a:gd name="T47" fmla="*/ 30 h 70"/>
                <a:gd name="T48" fmla="*/ 3 w 71"/>
                <a:gd name="T49" fmla="*/ 12 h 70"/>
                <a:gd name="T50" fmla="*/ 3 w 71"/>
                <a:gd name="T51" fmla="*/ 11 h 70"/>
                <a:gd name="T52" fmla="*/ 3 w 71"/>
                <a:gd name="T53" fmla="*/ 12 h 70"/>
                <a:gd name="T54" fmla="*/ 23 w 71"/>
                <a:gd name="T55" fmla="*/ 10 h 70"/>
                <a:gd name="T56" fmla="*/ 23 w 71"/>
                <a:gd name="T57" fmla="*/ 9 h 70"/>
                <a:gd name="T58" fmla="*/ 23 w 71"/>
                <a:gd name="T59" fmla="*/ 10 h 70"/>
                <a:gd name="T60" fmla="*/ 23 w 71"/>
                <a:gd name="T61" fmla="*/ 10 h 70"/>
                <a:gd name="T62" fmla="*/ 0 w 71"/>
                <a:gd name="T63" fmla="*/ 2 h 70"/>
                <a:gd name="T64" fmla="*/ 0 w 71"/>
                <a:gd name="T65" fmla="*/ 0 h 70"/>
                <a:gd name="T66" fmla="*/ 0 w 71"/>
                <a:gd name="T67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70">
                  <a:moveTo>
                    <a:pt x="71" y="70"/>
                  </a:moveTo>
                  <a:lnTo>
                    <a:pt x="71" y="70"/>
                  </a:lnTo>
                  <a:close/>
                  <a:moveTo>
                    <a:pt x="70" y="69"/>
                  </a:moveTo>
                  <a:lnTo>
                    <a:pt x="70" y="69"/>
                  </a:lnTo>
                  <a:close/>
                  <a:moveTo>
                    <a:pt x="57" y="55"/>
                  </a:moveTo>
                  <a:lnTo>
                    <a:pt x="57" y="54"/>
                  </a:lnTo>
                  <a:lnTo>
                    <a:pt x="57" y="52"/>
                  </a:lnTo>
                  <a:lnTo>
                    <a:pt x="57" y="54"/>
                  </a:lnTo>
                  <a:lnTo>
                    <a:pt x="57" y="55"/>
                  </a:lnTo>
                  <a:close/>
                  <a:moveTo>
                    <a:pt x="42" y="44"/>
                  </a:moveTo>
                  <a:lnTo>
                    <a:pt x="42" y="45"/>
                  </a:lnTo>
                  <a:lnTo>
                    <a:pt x="42" y="44"/>
                  </a:lnTo>
                  <a:lnTo>
                    <a:pt x="42" y="44"/>
                  </a:lnTo>
                  <a:close/>
                  <a:moveTo>
                    <a:pt x="48" y="35"/>
                  </a:moveTo>
                  <a:lnTo>
                    <a:pt x="48" y="36"/>
                  </a:lnTo>
                  <a:lnTo>
                    <a:pt x="48" y="35"/>
                  </a:lnTo>
                  <a:lnTo>
                    <a:pt x="47" y="35"/>
                  </a:lnTo>
                  <a:lnTo>
                    <a:pt x="48" y="35"/>
                  </a:lnTo>
                  <a:lnTo>
                    <a:pt x="48" y="35"/>
                  </a:lnTo>
                  <a:close/>
                  <a:moveTo>
                    <a:pt x="20" y="30"/>
                  </a:moveTo>
                  <a:lnTo>
                    <a:pt x="20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0" y="30"/>
                  </a:lnTo>
                  <a:close/>
                  <a:moveTo>
                    <a:pt x="3" y="12"/>
                  </a:moveTo>
                  <a:lnTo>
                    <a:pt x="3" y="11"/>
                  </a:lnTo>
                  <a:lnTo>
                    <a:pt x="3" y="12"/>
                  </a:lnTo>
                  <a:close/>
                  <a:moveTo>
                    <a:pt x="23" y="10"/>
                  </a:moveTo>
                  <a:lnTo>
                    <a:pt x="23" y="9"/>
                  </a:lnTo>
                  <a:lnTo>
                    <a:pt x="23" y="10"/>
                  </a:lnTo>
                  <a:lnTo>
                    <a:pt x="23" y="10"/>
                  </a:lnTo>
                  <a:close/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33" name="Freeform 625">
              <a:extLst>
                <a:ext uri="{FF2B5EF4-FFF2-40B4-BE49-F238E27FC236}">
                  <a16:creationId xmlns:a16="http://schemas.microsoft.com/office/drawing/2014/main" id="{444F20F7-609C-5538-8520-3C6DE05F5E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95381" y="3456136"/>
              <a:ext cx="112713" cy="111125"/>
            </a:xfrm>
            <a:custGeom>
              <a:avLst/>
              <a:gdLst>
                <a:gd name="T0" fmla="*/ 71 w 71"/>
                <a:gd name="T1" fmla="*/ 70 h 70"/>
                <a:gd name="T2" fmla="*/ 71 w 71"/>
                <a:gd name="T3" fmla="*/ 70 h 70"/>
                <a:gd name="T4" fmla="*/ 70 w 71"/>
                <a:gd name="T5" fmla="*/ 69 h 70"/>
                <a:gd name="T6" fmla="*/ 70 w 71"/>
                <a:gd name="T7" fmla="*/ 69 h 70"/>
                <a:gd name="T8" fmla="*/ 57 w 71"/>
                <a:gd name="T9" fmla="*/ 55 h 70"/>
                <a:gd name="T10" fmla="*/ 57 w 71"/>
                <a:gd name="T11" fmla="*/ 54 h 70"/>
                <a:gd name="T12" fmla="*/ 57 w 71"/>
                <a:gd name="T13" fmla="*/ 52 h 70"/>
                <a:gd name="T14" fmla="*/ 57 w 71"/>
                <a:gd name="T15" fmla="*/ 54 h 70"/>
                <a:gd name="T16" fmla="*/ 57 w 71"/>
                <a:gd name="T17" fmla="*/ 55 h 70"/>
                <a:gd name="T18" fmla="*/ 42 w 71"/>
                <a:gd name="T19" fmla="*/ 44 h 70"/>
                <a:gd name="T20" fmla="*/ 42 w 71"/>
                <a:gd name="T21" fmla="*/ 45 h 70"/>
                <a:gd name="T22" fmla="*/ 42 w 71"/>
                <a:gd name="T23" fmla="*/ 44 h 70"/>
                <a:gd name="T24" fmla="*/ 42 w 71"/>
                <a:gd name="T25" fmla="*/ 44 h 70"/>
                <a:gd name="T26" fmla="*/ 48 w 71"/>
                <a:gd name="T27" fmla="*/ 35 h 70"/>
                <a:gd name="T28" fmla="*/ 48 w 71"/>
                <a:gd name="T29" fmla="*/ 36 h 70"/>
                <a:gd name="T30" fmla="*/ 48 w 71"/>
                <a:gd name="T31" fmla="*/ 35 h 70"/>
                <a:gd name="T32" fmla="*/ 47 w 71"/>
                <a:gd name="T33" fmla="*/ 35 h 70"/>
                <a:gd name="T34" fmla="*/ 48 w 71"/>
                <a:gd name="T35" fmla="*/ 35 h 70"/>
                <a:gd name="T36" fmla="*/ 48 w 71"/>
                <a:gd name="T37" fmla="*/ 35 h 70"/>
                <a:gd name="T38" fmla="*/ 20 w 71"/>
                <a:gd name="T39" fmla="*/ 30 h 70"/>
                <a:gd name="T40" fmla="*/ 20 w 71"/>
                <a:gd name="T41" fmla="*/ 29 h 70"/>
                <a:gd name="T42" fmla="*/ 19 w 71"/>
                <a:gd name="T43" fmla="*/ 29 h 70"/>
                <a:gd name="T44" fmla="*/ 20 w 71"/>
                <a:gd name="T45" fmla="*/ 29 h 70"/>
                <a:gd name="T46" fmla="*/ 20 w 71"/>
                <a:gd name="T47" fmla="*/ 30 h 70"/>
                <a:gd name="T48" fmla="*/ 3 w 71"/>
                <a:gd name="T49" fmla="*/ 12 h 70"/>
                <a:gd name="T50" fmla="*/ 3 w 71"/>
                <a:gd name="T51" fmla="*/ 11 h 70"/>
                <a:gd name="T52" fmla="*/ 3 w 71"/>
                <a:gd name="T53" fmla="*/ 12 h 70"/>
                <a:gd name="T54" fmla="*/ 23 w 71"/>
                <a:gd name="T55" fmla="*/ 10 h 70"/>
                <a:gd name="T56" fmla="*/ 23 w 71"/>
                <a:gd name="T57" fmla="*/ 9 h 70"/>
                <a:gd name="T58" fmla="*/ 23 w 71"/>
                <a:gd name="T59" fmla="*/ 10 h 70"/>
                <a:gd name="T60" fmla="*/ 23 w 71"/>
                <a:gd name="T61" fmla="*/ 10 h 70"/>
                <a:gd name="T62" fmla="*/ 0 w 71"/>
                <a:gd name="T63" fmla="*/ 2 h 70"/>
                <a:gd name="T64" fmla="*/ 0 w 71"/>
                <a:gd name="T65" fmla="*/ 0 h 70"/>
                <a:gd name="T66" fmla="*/ 0 w 71"/>
                <a:gd name="T67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70">
                  <a:moveTo>
                    <a:pt x="71" y="70"/>
                  </a:moveTo>
                  <a:lnTo>
                    <a:pt x="71" y="70"/>
                  </a:lnTo>
                  <a:moveTo>
                    <a:pt x="70" y="69"/>
                  </a:moveTo>
                  <a:lnTo>
                    <a:pt x="70" y="69"/>
                  </a:lnTo>
                  <a:moveTo>
                    <a:pt x="57" y="55"/>
                  </a:moveTo>
                  <a:lnTo>
                    <a:pt x="57" y="54"/>
                  </a:lnTo>
                  <a:lnTo>
                    <a:pt x="57" y="52"/>
                  </a:lnTo>
                  <a:lnTo>
                    <a:pt x="57" y="54"/>
                  </a:lnTo>
                  <a:lnTo>
                    <a:pt x="57" y="55"/>
                  </a:lnTo>
                  <a:moveTo>
                    <a:pt x="42" y="44"/>
                  </a:moveTo>
                  <a:lnTo>
                    <a:pt x="42" y="45"/>
                  </a:lnTo>
                  <a:lnTo>
                    <a:pt x="42" y="44"/>
                  </a:lnTo>
                  <a:lnTo>
                    <a:pt x="42" y="44"/>
                  </a:lnTo>
                  <a:moveTo>
                    <a:pt x="48" y="35"/>
                  </a:moveTo>
                  <a:lnTo>
                    <a:pt x="48" y="36"/>
                  </a:lnTo>
                  <a:lnTo>
                    <a:pt x="48" y="35"/>
                  </a:lnTo>
                  <a:lnTo>
                    <a:pt x="47" y="35"/>
                  </a:lnTo>
                  <a:lnTo>
                    <a:pt x="48" y="35"/>
                  </a:lnTo>
                  <a:lnTo>
                    <a:pt x="48" y="35"/>
                  </a:lnTo>
                  <a:moveTo>
                    <a:pt x="20" y="30"/>
                  </a:moveTo>
                  <a:lnTo>
                    <a:pt x="20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0" y="30"/>
                  </a:lnTo>
                  <a:moveTo>
                    <a:pt x="3" y="12"/>
                  </a:moveTo>
                  <a:lnTo>
                    <a:pt x="3" y="11"/>
                  </a:lnTo>
                  <a:lnTo>
                    <a:pt x="3" y="12"/>
                  </a:lnTo>
                  <a:moveTo>
                    <a:pt x="23" y="10"/>
                  </a:moveTo>
                  <a:lnTo>
                    <a:pt x="23" y="9"/>
                  </a:lnTo>
                  <a:lnTo>
                    <a:pt x="23" y="10"/>
                  </a:lnTo>
                  <a:lnTo>
                    <a:pt x="23" y="10"/>
                  </a:lnTo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34" name="Freeform 626">
              <a:extLst>
                <a:ext uri="{FF2B5EF4-FFF2-40B4-BE49-F238E27FC236}">
                  <a16:creationId xmlns:a16="http://schemas.microsoft.com/office/drawing/2014/main" id="{C0BFE7FA-5D4A-E4CF-0AED-5B108AB16A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1506" y="3084661"/>
              <a:ext cx="26988" cy="223838"/>
            </a:xfrm>
            <a:custGeom>
              <a:avLst/>
              <a:gdLst>
                <a:gd name="T0" fmla="*/ 10 w 17"/>
                <a:gd name="T1" fmla="*/ 141 h 141"/>
                <a:gd name="T2" fmla="*/ 11 w 17"/>
                <a:gd name="T3" fmla="*/ 140 h 141"/>
                <a:gd name="T4" fmla="*/ 11 w 17"/>
                <a:gd name="T5" fmla="*/ 140 h 141"/>
                <a:gd name="T6" fmla="*/ 8 w 17"/>
                <a:gd name="T7" fmla="*/ 140 h 141"/>
                <a:gd name="T8" fmla="*/ 8 w 17"/>
                <a:gd name="T9" fmla="*/ 140 h 141"/>
                <a:gd name="T10" fmla="*/ 11 w 17"/>
                <a:gd name="T11" fmla="*/ 140 h 141"/>
                <a:gd name="T12" fmla="*/ 11 w 17"/>
                <a:gd name="T13" fmla="*/ 140 h 141"/>
                <a:gd name="T14" fmla="*/ 6 w 17"/>
                <a:gd name="T15" fmla="*/ 123 h 141"/>
                <a:gd name="T16" fmla="*/ 13 w 17"/>
                <a:gd name="T17" fmla="*/ 96 h 141"/>
                <a:gd name="T18" fmla="*/ 13 w 17"/>
                <a:gd name="T19" fmla="*/ 96 h 141"/>
                <a:gd name="T20" fmla="*/ 17 w 17"/>
                <a:gd name="T21" fmla="*/ 92 h 141"/>
                <a:gd name="T22" fmla="*/ 17 w 17"/>
                <a:gd name="T23" fmla="*/ 92 h 141"/>
                <a:gd name="T24" fmla="*/ 17 w 17"/>
                <a:gd name="T25" fmla="*/ 92 h 141"/>
                <a:gd name="T26" fmla="*/ 13 w 17"/>
                <a:gd name="T27" fmla="*/ 91 h 141"/>
                <a:gd name="T28" fmla="*/ 13 w 17"/>
                <a:gd name="T29" fmla="*/ 84 h 141"/>
                <a:gd name="T30" fmla="*/ 13 w 17"/>
                <a:gd name="T31" fmla="*/ 83 h 141"/>
                <a:gd name="T32" fmla="*/ 4 w 17"/>
                <a:gd name="T33" fmla="*/ 78 h 141"/>
                <a:gd name="T34" fmla="*/ 4 w 17"/>
                <a:gd name="T35" fmla="*/ 78 h 141"/>
                <a:gd name="T36" fmla="*/ 4 w 17"/>
                <a:gd name="T37" fmla="*/ 74 h 141"/>
                <a:gd name="T38" fmla="*/ 6 w 17"/>
                <a:gd name="T39" fmla="*/ 69 h 141"/>
                <a:gd name="T40" fmla="*/ 6 w 17"/>
                <a:gd name="T41" fmla="*/ 69 h 141"/>
                <a:gd name="T42" fmla="*/ 3 w 17"/>
                <a:gd name="T43" fmla="*/ 66 h 141"/>
                <a:gd name="T44" fmla="*/ 4 w 17"/>
                <a:gd name="T45" fmla="*/ 63 h 141"/>
                <a:gd name="T46" fmla="*/ 4 w 17"/>
                <a:gd name="T47" fmla="*/ 63 h 141"/>
                <a:gd name="T48" fmla="*/ 5 w 17"/>
                <a:gd name="T49" fmla="*/ 62 h 141"/>
                <a:gd name="T50" fmla="*/ 15 w 17"/>
                <a:gd name="T51" fmla="*/ 55 h 141"/>
                <a:gd name="T52" fmla="*/ 15 w 17"/>
                <a:gd name="T53" fmla="*/ 55 h 141"/>
                <a:gd name="T54" fmla="*/ 16 w 17"/>
                <a:gd name="T55" fmla="*/ 51 h 141"/>
                <a:gd name="T56" fmla="*/ 17 w 17"/>
                <a:gd name="T57" fmla="*/ 50 h 141"/>
                <a:gd name="T58" fmla="*/ 15 w 17"/>
                <a:gd name="T59" fmla="*/ 50 h 141"/>
                <a:gd name="T60" fmla="*/ 16 w 17"/>
                <a:gd name="T61" fmla="*/ 49 h 141"/>
                <a:gd name="T62" fmla="*/ 17 w 17"/>
                <a:gd name="T63" fmla="*/ 50 h 141"/>
                <a:gd name="T64" fmla="*/ 17 w 17"/>
                <a:gd name="T65" fmla="*/ 48 h 141"/>
                <a:gd name="T66" fmla="*/ 5 w 17"/>
                <a:gd name="T67" fmla="*/ 38 h 141"/>
                <a:gd name="T68" fmla="*/ 5 w 17"/>
                <a:gd name="T69" fmla="*/ 38 h 141"/>
                <a:gd name="T70" fmla="*/ 6 w 17"/>
                <a:gd name="T71" fmla="*/ 33 h 141"/>
                <a:gd name="T72" fmla="*/ 8 w 17"/>
                <a:gd name="T73" fmla="*/ 33 h 141"/>
                <a:gd name="T74" fmla="*/ 8 w 17"/>
                <a:gd name="T75" fmla="*/ 30 h 141"/>
                <a:gd name="T76" fmla="*/ 17 w 17"/>
                <a:gd name="T77" fmla="*/ 26 h 141"/>
                <a:gd name="T78" fmla="*/ 17 w 17"/>
                <a:gd name="T79" fmla="*/ 26 h 141"/>
                <a:gd name="T80" fmla="*/ 6 w 17"/>
                <a:gd name="T81" fmla="*/ 25 h 141"/>
                <a:gd name="T82" fmla="*/ 4 w 17"/>
                <a:gd name="T83" fmla="*/ 26 h 141"/>
                <a:gd name="T84" fmla="*/ 4 w 17"/>
                <a:gd name="T85" fmla="*/ 26 h 141"/>
                <a:gd name="T86" fmla="*/ 6 w 17"/>
                <a:gd name="T87" fmla="*/ 23 h 141"/>
                <a:gd name="T88" fmla="*/ 6 w 17"/>
                <a:gd name="T89" fmla="*/ 23 h 141"/>
                <a:gd name="T90" fmla="*/ 6 w 17"/>
                <a:gd name="T91" fmla="*/ 23 h 141"/>
                <a:gd name="T92" fmla="*/ 13 w 17"/>
                <a:gd name="T93" fmla="*/ 22 h 141"/>
                <a:gd name="T94" fmla="*/ 5 w 17"/>
                <a:gd name="T95" fmla="*/ 18 h 141"/>
                <a:gd name="T96" fmla="*/ 5 w 17"/>
                <a:gd name="T97" fmla="*/ 18 h 141"/>
                <a:gd name="T98" fmla="*/ 4 w 17"/>
                <a:gd name="T99" fmla="*/ 18 h 141"/>
                <a:gd name="T100" fmla="*/ 4 w 17"/>
                <a:gd name="T101" fmla="*/ 17 h 141"/>
                <a:gd name="T102" fmla="*/ 4 w 17"/>
                <a:gd name="T103" fmla="*/ 17 h 141"/>
                <a:gd name="T104" fmla="*/ 0 w 17"/>
                <a:gd name="T105" fmla="*/ 8 h 141"/>
                <a:gd name="T106" fmla="*/ 5 w 17"/>
                <a:gd name="T107" fmla="*/ 6 h 141"/>
                <a:gd name="T108" fmla="*/ 5 w 17"/>
                <a:gd name="T109" fmla="*/ 6 h 141"/>
                <a:gd name="T110" fmla="*/ 6 w 17"/>
                <a:gd name="T111" fmla="*/ 5 h 141"/>
                <a:gd name="T112" fmla="*/ 8 w 17"/>
                <a:gd name="T113" fmla="*/ 4 h 141"/>
                <a:gd name="T114" fmla="*/ 8 w 17"/>
                <a:gd name="T115" fmla="*/ 4 h 141"/>
                <a:gd name="T116" fmla="*/ 4 w 17"/>
                <a:gd name="T117" fmla="*/ 1 h 141"/>
                <a:gd name="T118" fmla="*/ 9 w 17"/>
                <a:gd name="T119" fmla="*/ 3 h 141"/>
                <a:gd name="T120" fmla="*/ 9 w 17"/>
                <a:gd name="T121" fmla="*/ 3 h 141"/>
                <a:gd name="T122" fmla="*/ 10 w 17"/>
                <a:gd name="T12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141">
                  <a:moveTo>
                    <a:pt x="9" y="141"/>
                  </a:moveTo>
                  <a:lnTo>
                    <a:pt x="10" y="141"/>
                  </a:lnTo>
                  <a:lnTo>
                    <a:pt x="9" y="141"/>
                  </a:lnTo>
                  <a:close/>
                  <a:moveTo>
                    <a:pt x="11" y="140"/>
                  </a:moveTo>
                  <a:lnTo>
                    <a:pt x="10" y="140"/>
                  </a:lnTo>
                  <a:lnTo>
                    <a:pt x="11" y="140"/>
                  </a:lnTo>
                  <a:close/>
                  <a:moveTo>
                    <a:pt x="9" y="140"/>
                  </a:moveTo>
                  <a:lnTo>
                    <a:pt x="8" y="140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9" y="140"/>
                  </a:lnTo>
                  <a:close/>
                  <a:moveTo>
                    <a:pt x="11" y="140"/>
                  </a:moveTo>
                  <a:lnTo>
                    <a:pt x="11" y="139"/>
                  </a:lnTo>
                  <a:lnTo>
                    <a:pt x="11" y="140"/>
                  </a:lnTo>
                  <a:close/>
                  <a:moveTo>
                    <a:pt x="6" y="124"/>
                  </a:moveTo>
                  <a:lnTo>
                    <a:pt x="6" y="123"/>
                  </a:lnTo>
                  <a:lnTo>
                    <a:pt x="6" y="124"/>
                  </a:lnTo>
                  <a:close/>
                  <a:moveTo>
                    <a:pt x="13" y="96"/>
                  </a:moveTo>
                  <a:lnTo>
                    <a:pt x="13" y="95"/>
                  </a:lnTo>
                  <a:lnTo>
                    <a:pt x="13" y="96"/>
                  </a:lnTo>
                  <a:close/>
                  <a:moveTo>
                    <a:pt x="17" y="94"/>
                  </a:moveTo>
                  <a:lnTo>
                    <a:pt x="17" y="92"/>
                  </a:lnTo>
                  <a:lnTo>
                    <a:pt x="17" y="94"/>
                  </a:lnTo>
                  <a:close/>
                  <a:moveTo>
                    <a:pt x="17" y="92"/>
                  </a:moveTo>
                  <a:lnTo>
                    <a:pt x="17" y="91"/>
                  </a:lnTo>
                  <a:lnTo>
                    <a:pt x="17" y="92"/>
                  </a:lnTo>
                  <a:close/>
                  <a:moveTo>
                    <a:pt x="13" y="90"/>
                  </a:moveTo>
                  <a:lnTo>
                    <a:pt x="13" y="91"/>
                  </a:lnTo>
                  <a:lnTo>
                    <a:pt x="13" y="90"/>
                  </a:lnTo>
                  <a:close/>
                  <a:moveTo>
                    <a:pt x="13" y="84"/>
                  </a:moveTo>
                  <a:lnTo>
                    <a:pt x="12" y="83"/>
                  </a:lnTo>
                  <a:lnTo>
                    <a:pt x="13" y="83"/>
                  </a:lnTo>
                  <a:lnTo>
                    <a:pt x="13" y="84"/>
                  </a:lnTo>
                  <a:close/>
                  <a:moveTo>
                    <a:pt x="4" y="78"/>
                  </a:moveTo>
                  <a:lnTo>
                    <a:pt x="3" y="78"/>
                  </a:lnTo>
                  <a:lnTo>
                    <a:pt x="4" y="78"/>
                  </a:lnTo>
                  <a:close/>
                  <a:moveTo>
                    <a:pt x="3" y="74"/>
                  </a:moveTo>
                  <a:lnTo>
                    <a:pt x="4" y="74"/>
                  </a:lnTo>
                  <a:lnTo>
                    <a:pt x="3" y="74"/>
                  </a:lnTo>
                  <a:close/>
                  <a:moveTo>
                    <a:pt x="6" y="69"/>
                  </a:moveTo>
                  <a:lnTo>
                    <a:pt x="6" y="68"/>
                  </a:lnTo>
                  <a:lnTo>
                    <a:pt x="6" y="69"/>
                  </a:lnTo>
                  <a:close/>
                  <a:moveTo>
                    <a:pt x="3" y="68"/>
                  </a:moveTo>
                  <a:lnTo>
                    <a:pt x="3" y="66"/>
                  </a:lnTo>
                  <a:lnTo>
                    <a:pt x="3" y="68"/>
                  </a:lnTo>
                  <a:close/>
                  <a:moveTo>
                    <a:pt x="4" y="63"/>
                  </a:moveTo>
                  <a:lnTo>
                    <a:pt x="4" y="62"/>
                  </a:lnTo>
                  <a:lnTo>
                    <a:pt x="4" y="63"/>
                  </a:lnTo>
                  <a:close/>
                  <a:moveTo>
                    <a:pt x="5" y="61"/>
                  </a:moveTo>
                  <a:lnTo>
                    <a:pt x="5" y="62"/>
                  </a:lnTo>
                  <a:lnTo>
                    <a:pt x="5" y="61"/>
                  </a:lnTo>
                  <a:close/>
                  <a:moveTo>
                    <a:pt x="15" y="55"/>
                  </a:moveTo>
                  <a:lnTo>
                    <a:pt x="16" y="55"/>
                  </a:lnTo>
                  <a:lnTo>
                    <a:pt x="15" y="55"/>
                  </a:lnTo>
                  <a:close/>
                  <a:moveTo>
                    <a:pt x="16" y="52"/>
                  </a:moveTo>
                  <a:lnTo>
                    <a:pt x="16" y="51"/>
                  </a:lnTo>
                  <a:lnTo>
                    <a:pt x="16" y="52"/>
                  </a:lnTo>
                  <a:close/>
                  <a:moveTo>
                    <a:pt x="17" y="50"/>
                  </a:moveTo>
                  <a:lnTo>
                    <a:pt x="16" y="50"/>
                  </a:lnTo>
                  <a:lnTo>
                    <a:pt x="15" y="50"/>
                  </a:lnTo>
                  <a:lnTo>
                    <a:pt x="16" y="50"/>
                  </a:lnTo>
                  <a:lnTo>
                    <a:pt x="16" y="49"/>
                  </a:lnTo>
                  <a:lnTo>
                    <a:pt x="17" y="49"/>
                  </a:lnTo>
                  <a:lnTo>
                    <a:pt x="17" y="50"/>
                  </a:lnTo>
                  <a:close/>
                  <a:moveTo>
                    <a:pt x="17" y="46"/>
                  </a:moveTo>
                  <a:lnTo>
                    <a:pt x="17" y="48"/>
                  </a:lnTo>
                  <a:lnTo>
                    <a:pt x="17" y="46"/>
                  </a:lnTo>
                  <a:close/>
                  <a:moveTo>
                    <a:pt x="5" y="38"/>
                  </a:moveTo>
                  <a:lnTo>
                    <a:pt x="5" y="37"/>
                  </a:lnTo>
                  <a:lnTo>
                    <a:pt x="5" y="38"/>
                  </a:lnTo>
                  <a:close/>
                  <a:moveTo>
                    <a:pt x="8" y="33"/>
                  </a:moveTo>
                  <a:lnTo>
                    <a:pt x="6" y="33"/>
                  </a:lnTo>
                  <a:lnTo>
                    <a:pt x="6" y="32"/>
                  </a:lnTo>
                  <a:lnTo>
                    <a:pt x="8" y="33"/>
                  </a:lnTo>
                  <a:close/>
                  <a:moveTo>
                    <a:pt x="9" y="30"/>
                  </a:moveTo>
                  <a:lnTo>
                    <a:pt x="8" y="30"/>
                  </a:lnTo>
                  <a:lnTo>
                    <a:pt x="9" y="30"/>
                  </a:lnTo>
                  <a:close/>
                  <a:moveTo>
                    <a:pt x="17" y="26"/>
                  </a:moveTo>
                  <a:lnTo>
                    <a:pt x="16" y="26"/>
                  </a:lnTo>
                  <a:lnTo>
                    <a:pt x="17" y="26"/>
                  </a:lnTo>
                  <a:close/>
                  <a:moveTo>
                    <a:pt x="6" y="26"/>
                  </a:moveTo>
                  <a:lnTo>
                    <a:pt x="6" y="25"/>
                  </a:lnTo>
                  <a:lnTo>
                    <a:pt x="6" y="26"/>
                  </a:lnTo>
                  <a:close/>
                  <a:moveTo>
                    <a:pt x="4" y="26"/>
                  </a:moveTo>
                  <a:lnTo>
                    <a:pt x="4" y="25"/>
                  </a:lnTo>
                  <a:lnTo>
                    <a:pt x="4" y="26"/>
                  </a:lnTo>
                  <a:close/>
                  <a:moveTo>
                    <a:pt x="6" y="24"/>
                  </a:moveTo>
                  <a:lnTo>
                    <a:pt x="6" y="23"/>
                  </a:lnTo>
                  <a:lnTo>
                    <a:pt x="6" y="24"/>
                  </a:lnTo>
                  <a:close/>
                  <a:moveTo>
                    <a:pt x="6" y="23"/>
                  </a:moveTo>
                  <a:lnTo>
                    <a:pt x="6" y="22"/>
                  </a:lnTo>
                  <a:lnTo>
                    <a:pt x="6" y="23"/>
                  </a:lnTo>
                  <a:close/>
                  <a:moveTo>
                    <a:pt x="13" y="20"/>
                  </a:moveTo>
                  <a:lnTo>
                    <a:pt x="13" y="22"/>
                  </a:lnTo>
                  <a:lnTo>
                    <a:pt x="13" y="20"/>
                  </a:lnTo>
                  <a:close/>
                  <a:moveTo>
                    <a:pt x="5" y="18"/>
                  </a:moveTo>
                  <a:lnTo>
                    <a:pt x="5" y="19"/>
                  </a:lnTo>
                  <a:lnTo>
                    <a:pt x="5" y="18"/>
                  </a:lnTo>
                  <a:close/>
                  <a:moveTo>
                    <a:pt x="5" y="18"/>
                  </a:moveTo>
                  <a:lnTo>
                    <a:pt x="4" y="18"/>
                  </a:lnTo>
                  <a:lnTo>
                    <a:pt x="5" y="18"/>
                  </a:lnTo>
                  <a:close/>
                  <a:moveTo>
                    <a:pt x="4" y="17"/>
                  </a:moveTo>
                  <a:lnTo>
                    <a:pt x="4" y="18"/>
                  </a:lnTo>
                  <a:lnTo>
                    <a:pt x="4" y="17"/>
                  </a:lnTo>
                  <a:close/>
                  <a:moveTo>
                    <a:pt x="2" y="8"/>
                  </a:moveTo>
                  <a:lnTo>
                    <a:pt x="0" y="8"/>
                  </a:lnTo>
                  <a:lnTo>
                    <a:pt x="2" y="8"/>
                  </a:lnTo>
                  <a:close/>
                  <a:moveTo>
                    <a:pt x="5" y="6"/>
                  </a:moveTo>
                  <a:lnTo>
                    <a:pt x="4" y="6"/>
                  </a:lnTo>
                  <a:lnTo>
                    <a:pt x="5" y="6"/>
                  </a:lnTo>
                  <a:close/>
                  <a:moveTo>
                    <a:pt x="6" y="6"/>
                  </a:moveTo>
                  <a:lnTo>
                    <a:pt x="6" y="5"/>
                  </a:lnTo>
                  <a:lnTo>
                    <a:pt x="6" y="6"/>
                  </a:lnTo>
                  <a:close/>
                  <a:moveTo>
                    <a:pt x="8" y="4"/>
                  </a:moveTo>
                  <a:lnTo>
                    <a:pt x="8" y="3"/>
                  </a:lnTo>
                  <a:lnTo>
                    <a:pt x="8" y="4"/>
                  </a:lnTo>
                  <a:close/>
                  <a:moveTo>
                    <a:pt x="4" y="3"/>
                  </a:moveTo>
                  <a:lnTo>
                    <a:pt x="4" y="1"/>
                  </a:lnTo>
                  <a:lnTo>
                    <a:pt x="4" y="3"/>
                  </a:lnTo>
                  <a:close/>
                  <a:moveTo>
                    <a:pt x="9" y="3"/>
                  </a:moveTo>
                  <a:lnTo>
                    <a:pt x="9" y="1"/>
                  </a:lnTo>
                  <a:lnTo>
                    <a:pt x="9" y="3"/>
                  </a:lnTo>
                  <a:close/>
                  <a:moveTo>
                    <a:pt x="10" y="1"/>
                  </a:moveTo>
                  <a:lnTo>
                    <a:pt x="10" y="0"/>
                  </a:lnTo>
                  <a:lnTo>
                    <a:pt x="10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35" name="Rectangle 627">
              <a:extLst>
                <a:ext uri="{FF2B5EF4-FFF2-40B4-BE49-F238E27FC236}">
                  <a16:creationId xmlns:a16="http://schemas.microsoft.com/office/drawing/2014/main" id="{0B7F4382-CE29-5F10-350E-2E27C300D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2331" y="3302149"/>
              <a:ext cx="3175" cy="3175"/>
            </a:xfrm>
            <a:prstGeom prst="rect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36" name="Freeform 628">
              <a:extLst>
                <a:ext uri="{FF2B5EF4-FFF2-40B4-BE49-F238E27FC236}">
                  <a16:creationId xmlns:a16="http://schemas.microsoft.com/office/drawing/2014/main" id="{2E9375AF-025F-498B-F955-ED0B984292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8256" y="2997349"/>
              <a:ext cx="739775" cy="263525"/>
            </a:xfrm>
            <a:custGeom>
              <a:avLst/>
              <a:gdLst>
                <a:gd name="T0" fmla="*/ 313 w 466"/>
                <a:gd name="T1" fmla="*/ 166 h 166"/>
                <a:gd name="T2" fmla="*/ 311 w 466"/>
                <a:gd name="T3" fmla="*/ 165 h 166"/>
                <a:gd name="T4" fmla="*/ 313 w 466"/>
                <a:gd name="T5" fmla="*/ 165 h 166"/>
                <a:gd name="T6" fmla="*/ 313 w 466"/>
                <a:gd name="T7" fmla="*/ 113 h 166"/>
                <a:gd name="T8" fmla="*/ 314 w 466"/>
                <a:gd name="T9" fmla="*/ 113 h 166"/>
                <a:gd name="T10" fmla="*/ 313 w 466"/>
                <a:gd name="T11" fmla="*/ 113 h 166"/>
                <a:gd name="T12" fmla="*/ 291 w 466"/>
                <a:gd name="T13" fmla="*/ 84 h 166"/>
                <a:gd name="T14" fmla="*/ 291 w 466"/>
                <a:gd name="T15" fmla="*/ 85 h 166"/>
                <a:gd name="T16" fmla="*/ 465 w 466"/>
                <a:gd name="T17" fmla="*/ 85 h 166"/>
                <a:gd name="T18" fmla="*/ 463 w 466"/>
                <a:gd name="T19" fmla="*/ 85 h 166"/>
                <a:gd name="T20" fmla="*/ 465 w 466"/>
                <a:gd name="T21" fmla="*/ 82 h 166"/>
                <a:gd name="T22" fmla="*/ 466 w 466"/>
                <a:gd name="T23" fmla="*/ 84 h 166"/>
                <a:gd name="T24" fmla="*/ 356 w 466"/>
                <a:gd name="T25" fmla="*/ 75 h 166"/>
                <a:gd name="T26" fmla="*/ 210 w 466"/>
                <a:gd name="T27" fmla="*/ 59 h 166"/>
                <a:gd name="T28" fmla="*/ 210 w 466"/>
                <a:gd name="T29" fmla="*/ 59 h 166"/>
                <a:gd name="T30" fmla="*/ 371 w 466"/>
                <a:gd name="T31" fmla="*/ 58 h 166"/>
                <a:gd name="T32" fmla="*/ 376 w 466"/>
                <a:gd name="T33" fmla="*/ 53 h 166"/>
                <a:gd name="T34" fmla="*/ 378 w 466"/>
                <a:gd name="T35" fmla="*/ 54 h 166"/>
                <a:gd name="T36" fmla="*/ 378 w 466"/>
                <a:gd name="T37" fmla="*/ 54 h 166"/>
                <a:gd name="T38" fmla="*/ 378 w 466"/>
                <a:gd name="T39" fmla="*/ 56 h 166"/>
                <a:gd name="T40" fmla="*/ 375 w 466"/>
                <a:gd name="T41" fmla="*/ 56 h 166"/>
                <a:gd name="T42" fmla="*/ 374 w 466"/>
                <a:gd name="T43" fmla="*/ 54 h 166"/>
                <a:gd name="T44" fmla="*/ 375 w 466"/>
                <a:gd name="T45" fmla="*/ 53 h 166"/>
                <a:gd name="T46" fmla="*/ 257 w 466"/>
                <a:gd name="T47" fmla="*/ 46 h 166"/>
                <a:gd name="T48" fmla="*/ 257 w 466"/>
                <a:gd name="T49" fmla="*/ 46 h 166"/>
                <a:gd name="T50" fmla="*/ 207 w 466"/>
                <a:gd name="T51" fmla="*/ 45 h 166"/>
                <a:gd name="T52" fmla="*/ 253 w 466"/>
                <a:gd name="T53" fmla="*/ 45 h 166"/>
                <a:gd name="T54" fmla="*/ 252 w 466"/>
                <a:gd name="T55" fmla="*/ 46 h 166"/>
                <a:gd name="T56" fmla="*/ 253 w 466"/>
                <a:gd name="T57" fmla="*/ 45 h 166"/>
                <a:gd name="T58" fmla="*/ 253 w 466"/>
                <a:gd name="T59" fmla="*/ 45 h 166"/>
                <a:gd name="T60" fmla="*/ 257 w 466"/>
                <a:gd name="T61" fmla="*/ 45 h 166"/>
                <a:gd name="T62" fmla="*/ 257 w 466"/>
                <a:gd name="T63" fmla="*/ 45 h 166"/>
                <a:gd name="T64" fmla="*/ 257 w 466"/>
                <a:gd name="T65" fmla="*/ 45 h 166"/>
                <a:gd name="T66" fmla="*/ 230 w 466"/>
                <a:gd name="T67" fmla="*/ 22 h 166"/>
                <a:gd name="T68" fmla="*/ 217 w 466"/>
                <a:gd name="T69" fmla="*/ 22 h 166"/>
                <a:gd name="T70" fmla="*/ 225 w 466"/>
                <a:gd name="T71" fmla="*/ 16 h 166"/>
                <a:gd name="T72" fmla="*/ 2 w 466"/>
                <a:gd name="T73" fmla="*/ 4 h 166"/>
                <a:gd name="T74" fmla="*/ 2 w 466"/>
                <a:gd name="T75" fmla="*/ 6 h 166"/>
                <a:gd name="T76" fmla="*/ 0 w 466"/>
                <a:gd name="T77" fmla="*/ 7 h 166"/>
                <a:gd name="T78" fmla="*/ 0 w 466"/>
                <a:gd name="T79" fmla="*/ 7 h 166"/>
                <a:gd name="T80" fmla="*/ 0 w 466"/>
                <a:gd name="T81" fmla="*/ 6 h 166"/>
                <a:gd name="T82" fmla="*/ 2 w 466"/>
                <a:gd name="T83" fmla="*/ 4 h 166"/>
                <a:gd name="T84" fmla="*/ 45 w 466"/>
                <a:gd name="T85" fmla="*/ 1 h 166"/>
                <a:gd name="T86" fmla="*/ 47 w 466"/>
                <a:gd name="T87" fmla="*/ 0 h 166"/>
                <a:gd name="T88" fmla="*/ 45 w 466"/>
                <a:gd name="T89" fmla="*/ 1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66" h="166">
                  <a:moveTo>
                    <a:pt x="313" y="166"/>
                  </a:moveTo>
                  <a:lnTo>
                    <a:pt x="313" y="166"/>
                  </a:lnTo>
                  <a:close/>
                  <a:moveTo>
                    <a:pt x="311" y="165"/>
                  </a:moveTo>
                  <a:lnTo>
                    <a:pt x="311" y="165"/>
                  </a:lnTo>
                  <a:close/>
                  <a:moveTo>
                    <a:pt x="313" y="165"/>
                  </a:moveTo>
                  <a:lnTo>
                    <a:pt x="313" y="165"/>
                  </a:lnTo>
                  <a:close/>
                  <a:moveTo>
                    <a:pt x="314" y="113"/>
                  </a:moveTo>
                  <a:lnTo>
                    <a:pt x="313" y="113"/>
                  </a:lnTo>
                  <a:lnTo>
                    <a:pt x="314" y="113"/>
                  </a:lnTo>
                  <a:lnTo>
                    <a:pt x="314" y="113"/>
                  </a:lnTo>
                  <a:close/>
                  <a:moveTo>
                    <a:pt x="313" y="113"/>
                  </a:moveTo>
                  <a:lnTo>
                    <a:pt x="313" y="113"/>
                  </a:lnTo>
                  <a:close/>
                  <a:moveTo>
                    <a:pt x="291" y="85"/>
                  </a:moveTo>
                  <a:lnTo>
                    <a:pt x="291" y="84"/>
                  </a:lnTo>
                  <a:lnTo>
                    <a:pt x="291" y="85"/>
                  </a:lnTo>
                  <a:lnTo>
                    <a:pt x="291" y="85"/>
                  </a:lnTo>
                  <a:close/>
                  <a:moveTo>
                    <a:pt x="466" y="84"/>
                  </a:moveTo>
                  <a:lnTo>
                    <a:pt x="465" y="85"/>
                  </a:lnTo>
                  <a:lnTo>
                    <a:pt x="464" y="85"/>
                  </a:lnTo>
                  <a:lnTo>
                    <a:pt x="463" y="85"/>
                  </a:lnTo>
                  <a:lnTo>
                    <a:pt x="464" y="84"/>
                  </a:lnTo>
                  <a:lnTo>
                    <a:pt x="465" y="82"/>
                  </a:lnTo>
                  <a:lnTo>
                    <a:pt x="465" y="84"/>
                  </a:lnTo>
                  <a:lnTo>
                    <a:pt x="466" y="84"/>
                  </a:lnTo>
                  <a:lnTo>
                    <a:pt x="466" y="84"/>
                  </a:lnTo>
                  <a:close/>
                  <a:moveTo>
                    <a:pt x="356" y="75"/>
                  </a:moveTo>
                  <a:lnTo>
                    <a:pt x="356" y="75"/>
                  </a:lnTo>
                  <a:close/>
                  <a:moveTo>
                    <a:pt x="210" y="59"/>
                  </a:moveTo>
                  <a:lnTo>
                    <a:pt x="210" y="58"/>
                  </a:lnTo>
                  <a:lnTo>
                    <a:pt x="210" y="59"/>
                  </a:lnTo>
                  <a:close/>
                  <a:moveTo>
                    <a:pt x="371" y="58"/>
                  </a:moveTo>
                  <a:lnTo>
                    <a:pt x="371" y="58"/>
                  </a:lnTo>
                  <a:close/>
                  <a:moveTo>
                    <a:pt x="375" y="53"/>
                  </a:moveTo>
                  <a:lnTo>
                    <a:pt x="376" y="53"/>
                  </a:lnTo>
                  <a:lnTo>
                    <a:pt x="378" y="53"/>
                  </a:lnTo>
                  <a:lnTo>
                    <a:pt x="378" y="54"/>
                  </a:lnTo>
                  <a:lnTo>
                    <a:pt x="376" y="54"/>
                  </a:lnTo>
                  <a:lnTo>
                    <a:pt x="378" y="54"/>
                  </a:lnTo>
                  <a:lnTo>
                    <a:pt x="378" y="55"/>
                  </a:lnTo>
                  <a:lnTo>
                    <a:pt x="378" y="56"/>
                  </a:lnTo>
                  <a:lnTo>
                    <a:pt x="376" y="56"/>
                  </a:lnTo>
                  <a:lnTo>
                    <a:pt x="375" y="56"/>
                  </a:lnTo>
                  <a:lnTo>
                    <a:pt x="374" y="55"/>
                  </a:lnTo>
                  <a:lnTo>
                    <a:pt x="374" y="54"/>
                  </a:lnTo>
                  <a:lnTo>
                    <a:pt x="374" y="53"/>
                  </a:lnTo>
                  <a:lnTo>
                    <a:pt x="375" y="53"/>
                  </a:lnTo>
                  <a:lnTo>
                    <a:pt x="375" y="53"/>
                  </a:lnTo>
                  <a:close/>
                  <a:moveTo>
                    <a:pt x="257" y="46"/>
                  </a:moveTo>
                  <a:lnTo>
                    <a:pt x="257" y="45"/>
                  </a:lnTo>
                  <a:lnTo>
                    <a:pt x="257" y="46"/>
                  </a:lnTo>
                  <a:lnTo>
                    <a:pt x="257" y="46"/>
                  </a:lnTo>
                  <a:close/>
                  <a:moveTo>
                    <a:pt x="207" y="45"/>
                  </a:moveTo>
                  <a:lnTo>
                    <a:pt x="207" y="45"/>
                  </a:lnTo>
                  <a:close/>
                  <a:moveTo>
                    <a:pt x="253" y="45"/>
                  </a:moveTo>
                  <a:lnTo>
                    <a:pt x="253" y="46"/>
                  </a:lnTo>
                  <a:lnTo>
                    <a:pt x="252" y="46"/>
                  </a:lnTo>
                  <a:lnTo>
                    <a:pt x="253" y="46"/>
                  </a:lnTo>
                  <a:lnTo>
                    <a:pt x="253" y="45"/>
                  </a:lnTo>
                  <a:lnTo>
                    <a:pt x="252" y="45"/>
                  </a:lnTo>
                  <a:lnTo>
                    <a:pt x="253" y="45"/>
                  </a:lnTo>
                  <a:lnTo>
                    <a:pt x="253" y="45"/>
                  </a:lnTo>
                  <a:close/>
                  <a:moveTo>
                    <a:pt x="257" y="45"/>
                  </a:moveTo>
                  <a:lnTo>
                    <a:pt x="258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close/>
                  <a:moveTo>
                    <a:pt x="230" y="22"/>
                  </a:moveTo>
                  <a:lnTo>
                    <a:pt x="230" y="22"/>
                  </a:lnTo>
                  <a:close/>
                  <a:moveTo>
                    <a:pt x="217" y="22"/>
                  </a:moveTo>
                  <a:lnTo>
                    <a:pt x="217" y="22"/>
                  </a:lnTo>
                  <a:close/>
                  <a:moveTo>
                    <a:pt x="225" y="16"/>
                  </a:moveTo>
                  <a:lnTo>
                    <a:pt x="225" y="16"/>
                  </a:lnTo>
                  <a:close/>
                  <a:moveTo>
                    <a:pt x="2" y="4"/>
                  </a:moveTo>
                  <a:lnTo>
                    <a:pt x="3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close/>
                  <a:moveTo>
                    <a:pt x="45" y="1"/>
                  </a:moveTo>
                  <a:lnTo>
                    <a:pt x="45" y="0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5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37" name="Freeform 629">
              <a:extLst>
                <a:ext uri="{FF2B5EF4-FFF2-40B4-BE49-F238E27FC236}">
                  <a16:creationId xmlns:a16="http://schemas.microsoft.com/office/drawing/2014/main" id="{32EC3079-7B1B-7648-31F3-722CC4EFC9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8256" y="2997349"/>
              <a:ext cx="739775" cy="263525"/>
            </a:xfrm>
            <a:custGeom>
              <a:avLst/>
              <a:gdLst>
                <a:gd name="T0" fmla="*/ 313 w 466"/>
                <a:gd name="T1" fmla="*/ 166 h 166"/>
                <a:gd name="T2" fmla="*/ 311 w 466"/>
                <a:gd name="T3" fmla="*/ 165 h 166"/>
                <a:gd name="T4" fmla="*/ 313 w 466"/>
                <a:gd name="T5" fmla="*/ 165 h 166"/>
                <a:gd name="T6" fmla="*/ 313 w 466"/>
                <a:gd name="T7" fmla="*/ 113 h 166"/>
                <a:gd name="T8" fmla="*/ 314 w 466"/>
                <a:gd name="T9" fmla="*/ 113 h 166"/>
                <a:gd name="T10" fmla="*/ 313 w 466"/>
                <a:gd name="T11" fmla="*/ 113 h 166"/>
                <a:gd name="T12" fmla="*/ 291 w 466"/>
                <a:gd name="T13" fmla="*/ 84 h 166"/>
                <a:gd name="T14" fmla="*/ 291 w 466"/>
                <a:gd name="T15" fmla="*/ 85 h 166"/>
                <a:gd name="T16" fmla="*/ 465 w 466"/>
                <a:gd name="T17" fmla="*/ 85 h 166"/>
                <a:gd name="T18" fmla="*/ 463 w 466"/>
                <a:gd name="T19" fmla="*/ 85 h 166"/>
                <a:gd name="T20" fmla="*/ 465 w 466"/>
                <a:gd name="T21" fmla="*/ 82 h 166"/>
                <a:gd name="T22" fmla="*/ 466 w 466"/>
                <a:gd name="T23" fmla="*/ 84 h 166"/>
                <a:gd name="T24" fmla="*/ 356 w 466"/>
                <a:gd name="T25" fmla="*/ 75 h 166"/>
                <a:gd name="T26" fmla="*/ 210 w 466"/>
                <a:gd name="T27" fmla="*/ 59 h 166"/>
                <a:gd name="T28" fmla="*/ 210 w 466"/>
                <a:gd name="T29" fmla="*/ 59 h 166"/>
                <a:gd name="T30" fmla="*/ 371 w 466"/>
                <a:gd name="T31" fmla="*/ 58 h 166"/>
                <a:gd name="T32" fmla="*/ 376 w 466"/>
                <a:gd name="T33" fmla="*/ 53 h 166"/>
                <a:gd name="T34" fmla="*/ 378 w 466"/>
                <a:gd name="T35" fmla="*/ 54 h 166"/>
                <a:gd name="T36" fmla="*/ 378 w 466"/>
                <a:gd name="T37" fmla="*/ 54 h 166"/>
                <a:gd name="T38" fmla="*/ 378 w 466"/>
                <a:gd name="T39" fmla="*/ 56 h 166"/>
                <a:gd name="T40" fmla="*/ 375 w 466"/>
                <a:gd name="T41" fmla="*/ 56 h 166"/>
                <a:gd name="T42" fmla="*/ 374 w 466"/>
                <a:gd name="T43" fmla="*/ 54 h 166"/>
                <a:gd name="T44" fmla="*/ 375 w 466"/>
                <a:gd name="T45" fmla="*/ 53 h 166"/>
                <a:gd name="T46" fmla="*/ 257 w 466"/>
                <a:gd name="T47" fmla="*/ 46 h 166"/>
                <a:gd name="T48" fmla="*/ 257 w 466"/>
                <a:gd name="T49" fmla="*/ 46 h 166"/>
                <a:gd name="T50" fmla="*/ 207 w 466"/>
                <a:gd name="T51" fmla="*/ 45 h 166"/>
                <a:gd name="T52" fmla="*/ 253 w 466"/>
                <a:gd name="T53" fmla="*/ 45 h 166"/>
                <a:gd name="T54" fmla="*/ 252 w 466"/>
                <a:gd name="T55" fmla="*/ 46 h 166"/>
                <a:gd name="T56" fmla="*/ 253 w 466"/>
                <a:gd name="T57" fmla="*/ 45 h 166"/>
                <a:gd name="T58" fmla="*/ 253 w 466"/>
                <a:gd name="T59" fmla="*/ 45 h 166"/>
                <a:gd name="T60" fmla="*/ 257 w 466"/>
                <a:gd name="T61" fmla="*/ 45 h 166"/>
                <a:gd name="T62" fmla="*/ 257 w 466"/>
                <a:gd name="T63" fmla="*/ 45 h 166"/>
                <a:gd name="T64" fmla="*/ 257 w 466"/>
                <a:gd name="T65" fmla="*/ 45 h 166"/>
                <a:gd name="T66" fmla="*/ 230 w 466"/>
                <a:gd name="T67" fmla="*/ 22 h 166"/>
                <a:gd name="T68" fmla="*/ 217 w 466"/>
                <a:gd name="T69" fmla="*/ 22 h 166"/>
                <a:gd name="T70" fmla="*/ 225 w 466"/>
                <a:gd name="T71" fmla="*/ 16 h 166"/>
                <a:gd name="T72" fmla="*/ 2 w 466"/>
                <a:gd name="T73" fmla="*/ 4 h 166"/>
                <a:gd name="T74" fmla="*/ 2 w 466"/>
                <a:gd name="T75" fmla="*/ 6 h 166"/>
                <a:gd name="T76" fmla="*/ 0 w 466"/>
                <a:gd name="T77" fmla="*/ 7 h 166"/>
                <a:gd name="T78" fmla="*/ 0 w 466"/>
                <a:gd name="T79" fmla="*/ 7 h 166"/>
                <a:gd name="T80" fmla="*/ 0 w 466"/>
                <a:gd name="T81" fmla="*/ 6 h 166"/>
                <a:gd name="T82" fmla="*/ 2 w 466"/>
                <a:gd name="T83" fmla="*/ 4 h 166"/>
                <a:gd name="T84" fmla="*/ 45 w 466"/>
                <a:gd name="T85" fmla="*/ 1 h 166"/>
                <a:gd name="T86" fmla="*/ 47 w 466"/>
                <a:gd name="T87" fmla="*/ 0 h 166"/>
                <a:gd name="T88" fmla="*/ 45 w 466"/>
                <a:gd name="T89" fmla="*/ 1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66" h="166">
                  <a:moveTo>
                    <a:pt x="313" y="166"/>
                  </a:moveTo>
                  <a:lnTo>
                    <a:pt x="313" y="166"/>
                  </a:lnTo>
                  <a:moveTo>
                    <a:pt x="311" y="165"/>
                  </a:moveTo>
                  <a:lnTo>
                    <a:pt x="311" y="165"/>
                  </a:lnTo>
                  <a:moveTo>
                    <a:pt x="313" y="165"/>
                  </a:moveTo>
                  <a:lnTo>
                    <a:pt x="313" y="165"/>
                  </a:lnTo>
                  <a:moveTo>
                    <a:pt x="314" y="113"/>
                  </a:moveTo>
                  <a:lnTo>
                    <a:pt x="313" y="113"/>
                  </a:lnTo>
                  <a:lnTo>
                    <a:pt x="314" y="113"/>
                  </a:lnTo>
                  <a:lnTo>
                    <a:pt x="314" y="113"/>
                  </a:lnTo>
                  <a:moveTo>
                    <a:pt x="313" y="113"/>
                  </a:moveTo>
                  <a:lnTo>
                    <a:pt x="313" y="113"/>
                  </a:lnTo>
                  <a:moveTo>
                    <a:pt x="291" y="85"/>
                  </a:moveTo>
                  <a:lnTo>
                    <a:pt x="291" y="84"/>
                  </a:lnTo>
                  <a:lnTo>
                    <a:pt x="291" y="85"/>
                  </a:lnTo>
                  <a:lnTo>
                    <a:pt x="291" y="85"/>
                  </a:lnTo>
                  <a:moveTo>
                    <a:pt x="466" y="84"/>
                  </a:moveTo>
                  <a:lnTo>
                    <a:pt x="465" y="85"/>
                  </a:lnTo>
                  <a:lnTo>
                    <a:pt x="464" y="85"/>
                  </a:lnTo>
                  <a:lnTo>
                    <a:pt x="463" y="85"/>
                  </a:lnTo>
                  <a:lnTo>
                    <a:pt x="464" y="84"/>
                  </a:lnTo>
                  <a:lnTo>
                    <a:pt x="465" y="82"/>
                  </a:lnTo>
                  <a:lnTo>
                    <a:pt x="465" y="84"/>
                  </a:lnTo>
                  <a:lnTo>
                    <a:pt x="466" y="84"/>
                  </a:lnTo>
                  <a:lnTo>
                    <a:pt x="466" y="84"/>
                  </a:lnTo>
                  <a:moveTo>
                    <a:pt x="356" y="75"/>
                  </a:moveTo>
                  <a:lnTo>
                    <a:pt x="356" y="75"/>
                  </a:lnTo>
                  <a:moveTo>
                    <a:pt x="210" y="59"/>
                  </a:moveTo>
                  <a:lnTo>
                    <a:pt x="210" y="58"/>
                  </a:lnTo>
                  <a:lnTo>
                    <a:pt x="210" y="59"/>
                  </a:lnTo>
                  <a:moveTo>
                    <a:pt x="371" y="58"/>
                  </a:moveTo>
                  <a:lnTo>
                    <a:pt x="371" y="58"/>
                  </a:lnTo>
                  <a:moveTo>
                    <a:pt x="375" y="53"/>
                  </a:moveTo>
                  <a:lnTo>
                    <a:pt x="376" y="53"/>
                  </a:lnTo>
                  <a:lnTo>
                    <a:pt x="378" y="53"/>
                  </a:lnTo>
                  <a:lnTo>
                    <a:pt x="378" y="54"/>
                  </a:lnTo>
                  <a:lnTo>
                    <a:pt x="376" y="54"/>
                  </a:lnTo>
                  <a:lnTo>
                    <a:pt x="378" y="54"/>
                  </a:lnTo>
                  <a:lnTo>
                    <a:pt x="378" y="55"/>
                  </a:lnTo>
                  <a:lnTo>
                    <a:pt x="378" y="56"/>
                  </a:lnTo>
                  <a:lnTo>
                    <a:pt x="376" y="56"/>
                  </a:lnTo>
                  <a:lnTo>
                    <a:pt x="375" y="56"/>
                  </a:lnTo>
                  <a:lnTo>
                    <a:pt x="374" y="55"/>
                  </a:lnTo>
                  <a:lnTo>
                    <a:pt x="374" y="54"/>
                  </a:lnTo>
                  <a:lnTo>
                    <a:pt x="374" y="53"/>
                  </a:lnTo>
                  <a:lnTo>
                    <a:pt x="375" y="53"/>
                  </a:lnTo>
                  <a:lnTo>
                    <a:pt x="375" y="53"/>
                  </a:lnTo>
                  <a:moveTo>
                    <a:pt x="257" y="46"/>
                  </a:moveTo>
                  <a:lnTo>
                    <a:pt x="257" y="45"/>
                  </a:lnTo>
                  <a:lnTo>
                    <a:pt x="257" y="46"/>
                  </a:lnTo>
                  <a:lnTo>
                    <a:pt x="257" y="46"/>
                  </a:lnTo>
                  <a:moveTo>
                    <a:pt x="207" y="45"/>
                  </a:moveTo>
                  <a:lnTo>
                    <a:pt x="207" y="45"/>
                  </a:lnTo>
                  <a:moveTo>
                    <a:pt x="253" y="45"/>
                  </a:moveTo>
                  <a:lnTo>
                    <a:pt x="253" y="46"/>
                  </a:lnTo>
                  <a:lnTo>
                    <a:pt x="252" y="46"/>
                  </a:lnTo>
                  <a:lnTo>
                    <a:pt x="253" y="46"/>
                  </a:lnTo>
                  <a:lnTo>
                    <a:pt x="253" y="45"/>
                  </a:lnTo>
                  <a:lnTo>
                    <a:pt x="252" y="45"/>
                  </a:lnTo>
                  <a:lnTo>
                    <a:pt x="253" y="45"/>
                  </a:lnTo>
                  <a:lnTo>
                    <a:pt x="253" y="45"/>
                  </a:lnTo>
                  <a:moveTo>
                    <a:pt x="257" y="45"/>
                  </a:moveTo>
                  <a:lnTo>
                    <a:pt x="258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moveTo>
                    <a:pt x="230" y="22"/>
                  </a:moveTo>
                  <a:lnTo>
                    <a:pt x="230" y="22"/>
                  </a:lnTo>
                  <a:moveTo>
                    <a:pt x="217" y="22"/>
                  </a:moveTo>
                  <a:lnTo>
                    <a:pt x="217" y="22"/>
                  </a:lnTo>
                  <a:moveTo>
                    <a:pt x="225" y="16"/>
                  </a:moveTo>
                  <a:lnTo>
                    <a:pt x="225" y="16"/>
                  </a:lnTo>
                  <a:moveTo>
                    <a:pt x="2" y="4"/>
                  </a:moveTo>
                  <a:lnTo>
                    <a:pt x="3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moveTo>
                    <a:pt x="45" y="1"/>
                  </a:moveTo>
                  <a:lnTo>
                    <a:pt x="45" y="0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5" y="1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38" name="Freeform 630">
              <a:extLst>
                <a:ext uri="{FF2B5EF4-FFF2-40B4-BE49-F238E27FC236}">
                  <a16:creationId xmlns:a16="http://schemas.microsoft.com/office/drawing/2014/main" id="{6B99BD04-8633-90CD-D8D7-D8EB0A59B5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11218" y="3679974"/>
              <a:ext cx="100013" cy="222250"/>
            </a:xfrm>
            <a:custGeom>
              <a:avLst/>
              <a:gdLst>
                <a:gd name="T0" fmla="*/ 63 w 63"/>
                <a:gd name="T1" fmla="*/ 139 h 140"/>
                <a:gd name="T2" fmla="*/ 52 w 63"/>
                <a:gd name="T3" fmla="*/ 127 h 140"/>
                <a:gd name="T4" fmla="*/ 51 w 63"/>
                <a:gd name="T5" fmla="*/ 122 h 140"/>
                <a:gd name="T6" fmla="*/ 56 w 63"/>
                <a:gd name="T7" fmla="*/ 126 h 140"/>
                <a:gd name="T8" fmla="*/ 51 w 63"/>
                <a:gd name="T9" fmla="*/ 110 h 140"/>
                <a:gd name="T10" fmla="*/ 52 w 63"/>
                <a:gd name="T11" fmla="*/ 115 h 140"/>
                <a:gd name="T12" fmla="*/ 45 w 63"/>
                <a:gd name="T13" fmla="*/ 110 h 140"/>
                <a:gd name="T14" fmla="*/ 50 w 63"/>
                <a:gd name="T15" fmla="*/ 109 h 140"/>
                <a:gd name="T16" fmla="*/ 38 w 63"/>
                <a:gd name="T17" fmla="*/ 89 h 140"/>
                <a:gd name="T18" fmla="*/ 35 w 63"/>
                <a:gd name="T19" fmla="*/ 92 h 140"/>
                <a:gd name="T20" fmla="*/ 32 w 63"/>
                <a:gd name="T21" fmla="*/ 89 h 140"/>
                <a:gd name="T22" fmla="*/ 35 w 63"/>
                <a:gd name="T23" fmla="*/ 87 h 140"/>
                <a:gd name="T24" fmla="*/ 32 w 63"/>
                <a:gd name="T25" fmla="*/ 87 h 140"/>
                <a:gd name="T26" fmla="*/ 35 w 63"/>
                <a:gd name="T27" fmla="*/ 77 h 140"/>
                <a:gd name="T28" fmla="*/ 37 w 63"/>
                <a:gd name="T29" fmla="*/ 74 h 140"/>
                <a:gd name="T30" fmla="*/ 32 w 63"/>
                <a:gd name="T31" fmla="*/ 69 h 140"/>
                <a:gd name="T32" fmla="*/ 37 w 63"/>
                <a:gd name="T33" fmla="*/ 71 h 140"/>
                <a:gd name="T34" fmla="*/ 30 w 63"/>
                <a:gd name="T35" fmla="*/ 71 h 140"/>
                <a:gd name="T36" fmla="*/ 31 w 63"/>
                <a:gd name="T37" fmla="*/ 68 h 140"/>
                <a:gd name="T38" fmla="*/ 31 w 63"/>
                <a:gd name="T39" fmla="*/ 66 h 140"/>
                <a:gd name="T40" fmla="*/ 30 w 63"/>
                <a:gd name="T41" fmla="*/ 63 h 140"/>
                <a:gd name="T42" fmla="*/ 29 w 63"/>
                <a:gd name="T43" fmla="*/ 61 h 140"/>
                <a:gd name="T44" fmla="*/ 32 w 63"/>
                <a:gd name="T45" fmla="*/ 62 h 140"/>
                <a:gd name="T46" fmla="*/ 18 w 63"/>
                <a:gd name="T47" fmla="*/ 59 h 140"/>
                <a:gd name="T48" fmla="*/ 24 w 63"/>
                <a:gd name="T49" fmla="*/ 64 h 140"/>
                <a:gd name="T50" fmla="*/ 23 w 63"/>
                <a:gd name="T51" fmla="*/ 66 h 140"/>
                <a:gd name="T52" fmla="*/ 17 w 63"/>
                <a:gd name="T53" fmla="*/ 66 h 140"/>
                <a:gd name="T54" fmla="*/ 16 w 63"/>
                <a:gd name="T55" fmla="*/ 59 h 140"/>
                <a:gd name="T56" fmla="*/ 11 w 63"/>
                <a:gd name="T57" fmla="*/ 58 h 140"/>
                <a:gd name="T58" fmla="*/ 16 w 63"/>
                <a:gd name="T59" fmla="*/ 58 h 140"/>
                <a:gd name="T60" fmla="*/ 12 w 63"/>
                <a:gd name="T61" fmla="*/ 49 h 140"/>
                <a:gd name="T62" fmla="*/ 10 w 63"/>
                <a:gd name="T63" fmla="*/ 48 h 140"/>
                <a:gd name="T64" fmla="*/ 31 w 63"/>
                <a:gd name="T65" fmla="*/ 53 h 140"/>
                <a:gd name="T66" fmla="*/ 31 w 63"/>
                <a:gd name="T67" fmla="*/ 46 h 140"/>
                <a:gd name="T68" fmla="*/ 33 w 63"/>
                <a:gd name="T69" fmla="*/ 55 h 140"/>
                <a:gd name="T70" fmla="*/ 25 w 63"/>
                <a:gd name="T71" fmla="*/ 42 h 140"/>
                <a:gd name="T72" fmla="*/ 11 w 63"/>
                <a:gd name="T73" fmla="*/ 37 h 140"/>
                <a:gd name="T74" fmla="*/ 30 w 63"/>
                <a:gd name="T75" fmla="*/ 42 h 140"/>
                <a:gd name="T76" fmla="*/ 31 w 63"/>
                <a:gd name="T77" fmla="*/ 40 h 140"/>
                <a:gd name="T78" fmla="*/ 9 w 63"/>
                <a:gd name="T79" fmla="*/ 39 h 140"/>
                <a:gd name="T80" fmla="*/ 9 w 63"/>
                <a:gd name="T81" fmla="*/ 38 h 140"/>
                <a:gd name="T82" fmla="*/ 11 w 63"/>
                <a:gd name="T83" fmla="*/ 42 h 140"/>
                <a:gd name="T84" fmla="*/ 13 w 63"/>
                <a:gd name="T85" fmla="*/ 46 h 140"/>
                <a:gd name="T86" fmla="*/ 7 w 63"/>
                <a:gd name="T87" fmla="*/ 49 h 140"/>
                <a:gd name="T88" fmla="*/ 4 w 63"/>
                <a:gd name="T89" fmla="*/ 46 h 140"/>
                <a:gd name="T90" fmla="*/ 3 w 63"/>
                <a:gd name="T91" fmla="*/ 42 h 140"/>
                <a:gd name="T92" fmla="*/ 0 w 63"/>
                <a:gd name="T93" fmla="*/ 32 h 140"/>
                <a:gd name="T94" fmla="*/ 3 w 63"/>
                <a:gd name="T95" fmla="*/ 33 h 140"/>
                <a:gd name="T96" fmla="*/ 6 w 63"/>
                <a:gd name="T97" fmla="*/ 40 h 140"/>
                <a:gd name="T98" fmla="*/ 18 w 63"/>
                <a:gd name="T99" fmla="*/ 24 h 140"/>
                <a:gd name="T100" fmla="*/ 18 w 63"/>
                <a:gd name="T101" fmla="*/ 20 h 140"/>
                <a:gd name="T102" fmla="*/ 16 w 63"/>
                <a:gd name="T103" fmla="*/ 13 h 140"/>
                <a:gd name="T104" fmla="*/ 22 w 63"/>
                <a:gd name="T105" fmla="*/ 12 h 140"/>
                <a:gd name="T106" fmla="*/ 14 w 63"/>
                <a:gd name="T107" fmla="*/ 10 h 140"/>
                <a:gd name="T108" fmla="*/ 1 w 63"/>
                <a:gd name="T109" fmla="*/ 4 h 140"/>
                <a:gd name="T110" fmla="*/ 1 w 63"/>
                <a:gd name="T111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3" h="140">
                  <a:moveTo>
                    <a:pt x="62" y="140"/>
                  </a:moveTo>
                  <a:lnTo>
                    <a:pt x="61" y="140"/>
                  </a:lnTo>
                  <a:lnTo>
                    <a:pt x="61" y="139"/>
                  </a:lnTo>
                  <a:lnTo>
                    <a:pt x="61" y="137"/>
                  </a:lnTo>
                  <a:lnTo>
                    <a:pt x="62" y="137"/>
                  </a:lnTo>
                  <a:lnTo>
                    <a:pt x="63" y="137"/>
                  </a:lnTo>
                  <a:lnTo>
                    <a:pt x="63" y="139"/>
                  </a:lnTo>
                  <a:lnTo>
                    <a:pt x="63" y="140"/>
                  </a:lnTo>
                  <a:lnTo>
                    <a:pt x="62" y="140"/>
                  </a:lnTo>
                  <a:close/>
                  <a:moveTo>
                    <a:pt x="55" y="127"/>
                  </a:moveTo>
                  <a:lnTo>
                    <a:pt x="55" y="128"/>
                  </a:lnTo>
                  <a:lnTo>
                    <a:pt x="54" y="127"/>
                  </a:lnTo>
                  <a:lnTo>
                    <a:pt x="52" y="127"/>
                  </a:lnTo>
                  <a:lnTo>
                    <a:pt x="52" y="127"/>
                  </a:lnTo>
                  <a:lnTo>
                    <a:pt x="51" y="127"/>
                  </a:lnTo>
                  <a:lnTo>
                    <a:pt x="51" y="126"/>
                  </a:lnTo>
                  <a:lnTo>
                    <a:pt x="50" y="126"/>
                  </a:lnTo>
                  <a:lnTo>
                    <a:pt x="50" y="124"/>
                  </a:lnTo>
                  <a:lnTo>
                    <a:pt x="50" y="123"/>
                  </a:lnTo>
                  <a:lnTo>
                    <a:pt x="50" y="122"/>
                  </a:lnTo>
                  <a:lnTo>
                    <a:pt x="51" y="122"/>
                  </a:lnTo>
                  <a:lnTo>
                    <a:pt x="52" y="122"/>
                  </a:lnTo>
                  <a:lnTo>
                    <a:pt x="52" y="123"/>
                  </a:lnTo>
                  <a:lnTo>
                    <a:pt x="52" y="124"/>
                  </a:lnTo>
                  <a:lnTo>
                    <a:pt x="54" y="124"/>
                  </a:lnTo>
                  <a:lnTo>
                    <a:pt x="54" y="126"/>
                  </a:lnTo>
                  <a:lnTo>
                    <a:pt x="55" y="126"/>
                  </a:lnTo>
                  <a:lnTo>
                    <a:pt x="56" y="126"/>
                  </a:lnTo>
                  <a:lnTo>
                    <a:pt x="55" y="127"/>
                  </a:lnTo>
                  <a:lnTo>
                    <a:pt x="55" y="127"/>
                  </a:lnTo>
                  <a:close/>
                  <a:moveTo>
                    <a:pt x="50" y="109"/>
                  </a:moveTo>
                  <a:lnTo>
                    <a:pt x="50" y="110"/>
                  </a:lnTo>
                  <a:lnTo>
                    <a:pt x="50" y="109"/>
                  </a:lnTo>
                  <a:lnTo>
                    <a:pt x="51" y="109"/>
                  </a:lnTo>
                  <a:lnTo>
                    <a:pt x="51" y="110"/>
                  </a:lnTo>
                  <a:lnTo>
                    <a:pt x="50" y="110"/>
                  </a:lnTo>
                  <a:lnTo>
                    <a:pt x="50" y="111"/>
                  </a:lnTo>
                  <a:lnTo>
                    <a:pt x="51" y="111"/>
                  </a:lnTo>
                  <a:lnTo>
                    <a:pt x="51" y="113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2" y="115"/>
                  </a:lnTo>
                  <a:lnTo>
                    <a:pt x="51" y="115"/>
                  </a:lnTo>
                  <a:lnTo>
                    <a:pt x="49" y="114"/>
                  </a:lnTo>
                  <a:lnTo>
                    <a:pt x="48" y="114"/>
                  </a:lnTo>
                  <a:lnTo>
                    <a:pt x="46" y="113"/>
                  </a:lnTo>
                  <a:lnTo>
                    <a:pt x="45" y="113"/>
                  </a:lnTo>
                  <a:lnTo>
                    <a:pt x="46" y="111"/>
                  </a:lnTo>
                  <a:lnTo>
                    <a:pt x="45" y="110"/>
                  </a:lnTo>
                  <a:lnTo>
                    <a:pt x="45" y="109"/>
                  </a:lnTo>
                  <a:lnTo>
                    <a:pt x="45" y="108"/>
                  </a:lnTo>
                  <a:lnTo>
                    <a:pt x="46" y="108"/>
                  </a:lnTo>
                  <a:lnTo>
                    <a:pt x="48" y="107"/>
                  </a:lnTo>
                  <a:lnTo>
                    <a:pt x="49" y="108"/>
                  </a:lnTo>
                  <a:lnTo>
                    <a:pt x="49" y="109"/>
                  </a:lnTo>
                  <a:lnTo>
                    <a:pt x="50" y="109"/>
                  </a:lnTo>
                  <a:close/>
                  <a:moveTo>
                    <a:pt x="35" y="87"/>
                  </a:moveTo>
                  <a:lnTo>
                    <a:pt x="36" y="87"/>
                  </a:lnTo>
                  <a:lnTo>
                    <a:pt x="37" y="87"/>
                  </a:lnTo>
                  <a:lnTo>
                    <a:pt x="37" y="88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38" y="89"/>
                  </a:lnTo>
                  <a:lnTo>
                    <a:pt x="38" y="90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37" y="92"/>
                  </a:lnTo>
                  <a:lnTo>
                    <a:pt x="37" y="91"/>
                  </a:lnTo>
                  <a:lnTo>
                    <a:pt x="36" y="92"/>
                  </a:lnTo>
                  <a:lnTo>
                    <a:pt x="35" y="92"/>
                  </a:lnTo>
                  <a:lnTo>
                    <a:pt x="35" y="91"/>
                  </a:lnTo>
                  <a:lnTo>
                    <a:pt x="33" y="91"/>
                  </a:lnTo>
                  <a:lnTo>
                    <a:pt x="32" y="91"/>
                  </a:lnTo>
                  <a:lnTo>
                    <a:pt x="33" y="91"/>
                  </a:lnTo>
                  <a:lnTo>
                    <a:pt x="33" y="90"/>
                  </a:lnTo>
                  <a:lnTo>
                    <a:pt x="32" y="90"/>
                  </a:lnTo>
                  <a:lnTo>
                    <a:pt x="32" y="89"/>
                  </a:lnTo>
                  <a:lnTo>
                    <a:pt x="32" y="90"/>
                  </a:lnTo>
                  <a:lnTo>
                    <a:pt x="31" y="90"/>
                  </a:lnTo>
                  <a:lnTo>
                    <a:pt x="31" y="89"/>
                  </a:lnTo>
                  <a:lnTo>
                    <a:pt x="32" y="88"/>
                  </a:lnTo>
                  <a:lnTo>
                    <a:pt x="32" y="87"/>
                  </a:lnTo>
                  <a:lnTo>
                    <a:pt x="33" y="87"/>
                  </a:lnTo>
                  <a:lnTo>
                    <a:pt x="35" y="87"/>
                  </a:lnTo>
                  <a:close/>
                  <a:moveTo>
                    <a:pt x="32" y="87"/>
                  </a:moveTo>
                  <a:lnTo>
                    <a:pt x="31" y="88"/>
                  </a:lnTo>
                  <a:lnTo>
                    <a:pt x="31" y="87"/>
                  </a:lnTo>
                  <a:lnTo>
                    <a:pt x="32" y="85"/>
                  </a:lnTo>
                  <a:lnTo>
                    <a:pt x="33" y="85"/>
                  </a:lnTo>
                  <a:lnTo>
                    <a:pt x="33" y="87"/>
                  </a:lnTo>
                  <a:lnTo>
                    <a:pt x="32" y="87"/>
                  </a:lnTo>
                  <a:close/>
                  <a:moveTo>
                    <a:pt x="35" y="85"/>
                  </a:moveTo>
                  <a:lnTo>
                    <a:pt x="33" y="84"/>
                  </a:lnTo>
                  <a:lnTo>
                    <a:pt x="35" y="84"/>
                  </a:lnTo>
                  <a:lnTo>
                    <a:pt x="35" y="85"/>
                  </a:lnTo>
                  <a:close/>
                  <a:moveTo>
                    <a:pt x="35" y="77"/>
                  </a:moveTo>
                  <a:lnTo>
                    <a:pt x="33" y="77"/>
                  </a:lnTo>
                  <a:lnTo>
                    <a:pt x="35" y="77"/>
                  </a:lnTo>
                  <a:lnTo>
                    <a:pt x="35" y="76"/>
                  </a:lnTo>
                  <a:lnTo>
                    <a:pt x="36" y="76"/>
                  </a:lnTo>
                  <a:lnTo>
                    <a:pt x="36" y="77"/>
                  </a:lnTo>
                  <a:lnTo>
                    <a:pt x="35" y="77"/>
                  </a:lnTo>
                  <a:close/>
                  <a:moveTo>
                    <a:pt x="37" y="74"/>
                  </a:moveTo>
                  <a:lnTo>
                    <a:pt x="37" y="75"/>
                  </a:lnTo>
                  <a:lnTo>
                    <a:pt x="37" y="74"/>
                  </a:lnTo>
                  <a:lnTo>
                    <a:pt x="37" y="72"/>
                  </a:lnTo>
                  <a:lnTo>
                    <a:pt x="38" y="72"/>
                  </a:lnTo>
                  <a:lnTo>
                    <a:pt x="38" y="74"/>
                  </a:lnTo>
                  <a:lnTo>
                    <a:pt x="37" y="74"/>
                  </a:lnTo>
                  <a:close/>
                  <a:moveTo>
                    <a:pt x="31" y="68"/>
                  </a:moveTo>
                  <a:lnTo>
                    <a:pt x="31" y="69"/>
                  </a:lnTo>
                  <a:lnTo>
                    <a:pt x="32" y="69"/>
                  </a:lnTo>
                  <a:lnTo>
                    <a:pt x="32" y="70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6" y="71"/>
                  </a:lnTo>
                  <a:lnTo>
                    <a:pt x="37" y="71"/>
                  </a:lnTo>
                  <a:lnTo>
                    <a:pt x="37" y="72"/>
                  </a:lnTo>
                  <a:lnTo>
                    <a:pt x="36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2" y="71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30" y="70"/>
                  </a:lnTo>
                  <a:lnTo>
                    <a:pt x="30" y="70"/>
                  </a:lnTo>
                  <a:lnTo>
                    <a:pt x="30" y="69"/>
                  </a:lnTo>
                  <a:lnTo>
                    <a:pt x="31" y="69"/>
                  </a:lnTo>
                  <a:lnTo>
                    <a:pt x="31" y="68"/>
                  </a:lnTo>
                  <a:lnTo>
                    <a:pt x="30" y="68"/>
                  </a:lnTo>
                  <a:lnTo>
                    <a:pt x="31" y="68"/>
                  </a:lnTo>
                  <a:close/>
                  <a:moveTo>
                    <a:pt x="35" y="68"/>
                  </a:moveTo>
                  <a:lnTo>
                    <a:pt x="33" y="68"/>
                  </a:lnTo>
                  <a:lnTo>
                    <a:pt x="33" y="66"/>
                  </a:lnTo>
                  <a:lnTo>
                    <a:pt x="35" y="66"/>
                  </a:lnTo>
                  <a:lnTo>
                    <a:pt x="35" y="68"/>
                  </a:lnTo>
                  <a:close/>
                  <a:moveTo>
                    <a:pt x="32" y="66"/>
                  </a:moveTo>
                  <a:lnTo>
                    <a:pt x="31" y="66"/>
                  </a:lnTo>
                  <a:lnTo>
                    <a:pt x="32" y="66"/>
                  </a:lnTo>
                  <a:lnTo>
                    <a:pt x="32" y="65"/>
                  </a:lnTo>
                  <a:lnTo>
                    <a:pt x="32" y="66"/>
                  </a:lnTo>
                  <a:close/>
                  <a:moveTo>
                    <a:pt x="33" y="63"/>
                  </a:moveTo>
                  <a:lnTo>
                    <a:pt x="31" y="63"/>
                  </a:lnTo>
                  <a:lnTo>
                    <a:pt x="30" y="64"/>
                  </a:lnTo>
                  <a:lnTo>
                    <a:pt x="30" y="63"/>
                  </a:lnTo>
                  <a:lnTo>
                    <a:pt x="29" y="63"/>
                  </a:lnTo>
                  <a:lnTo>
                    <a:pt x="27" y="63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9" y="61"/>
                  </a:lnTo>
                  <a:lnTo>
                    <a:pt x="29" y="59"/>
                  </a:lnTo>
                  <a:lnTo>
                    <a:pt x="30" y="59"/>
                  </a:lnTo>
                  <a:lnTo>
                    <a:pt x="30" y="58"/>
                  </a:lnTo>
                  <a:lnTo>
                    <a:pt x="31" y="58"/>
                  </a:lnTo>
                  <a:lnTo>
                    <a:pt x="31" y="59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2"/>
                  </a:lnTo>
                  <a:lnTo>
                    <a:pt x="33" y="63"/>
                  </a:lnTo>
                  <a:close/>
                  <a:moveTo>
                    <a:pt x="17" y="58"/>
                  </a:moveTo>
                  <a:lnTo>
                    <a:pt x="17" y="59"/>
                  </a:lnTo>
                  <a:lnTo>
                    <a:pt x="17" y="58"/>
                  </a:lnTo>
                  <a:lnTo>
                    <a:pt x="18" y="58"/>
                  </a:lnTo>
                  <a:lnTo>
                    <a:pt x="18" y="59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2"/>
                  </a:lnTo>
                  <a:lnTo>
                    <a:pt x="22" y="62"/>
                  </a:lnTo>
                  <a:lnTo>
                    <a:pt x="22" y="63"/>
                  </a:lnTo>
                  <a:lnTo>
                    <a:pt x="23" y="63"/>
                  </a:lnTo>
                  <a:lnTo>
                    <a:pt x="24" y="64"/>
                  </a:lnTo>
                  <a:lnTo>
                    <a:pt x="23" y="65"/>
                  </a:lnTo>
                  <a:lnTo>
                    <a:pt x="24" y="65"/>
                  </a:lnTo>
                  <a:lnTo>
                    <a:pt x="25" y="65"/>
                  </a:lnTo>
                  <a:lnTo>
                    <a:pt x="24" y="66"/>
                  </a:lnTo>
                  <a:lnTo>
                    <a:pt x="23" y="66"/>
                  </a:lnTo>
                  <a:lnTo>
                    <a:pt x="23" y="68"/>
                  </a:lnTo>
                  <a:lnTo>
                    <a:pt x="23" y="66"/>
                  </a:lnTo>
                  <a:lnTo>
                    <a:pt x="22" y="66"/>
                  </a:lnTo>
                  <a:lnTo>
                    <a:pt x="20" y="66"/>
                  </a:lnTo>
                  <a:lnTo>
                    <a:pt x="19" y="66"/>
                  </a:lnTo>
                  <a:lnTo>
                    <a:pt x="19" y="68"/>
                  </a:lnTo>
                  <a:lnTo>
                    <a:pt x="18" y="68"/>
                  </a:lnTo>
                  <a:lnTo>
                    <a:pt x="17" y="68"/>
                  </a:lnTo>
                  <a:lnTo>
                    <a:pt x="17" y="66"/>
                  </a:lnTo>
                  <a:lnTo>
                    <a:pt x="17" y="65"/>
                  </a:lnTo>
                  <a:lnTo>
                    <a:pt x="16" y="65"/>
                  </a:lnTo>
                  <a:lnTo>
                    <a:pt x="16" y="64"/>
                  </a:lnTo>
                  <a:lnTo>
                    <a:pt x="16" y="63"/>
                  </a:lnTo>
                  <a:lnTo>
                    <a:pt x="16" y="62"/>
                  </a:lnTo>
                  <a:lnTo>
                    <a:pt x="16" y="61"/>
                  </a:lnTo>
                  <a:lnTo>
                    <a:pt x="16" y="59"/>
                  </a:lnTo>
                  <a:lnTo>
                    <a:pt x="14" y="58"/>
                  </a:lnTo>
                  <a:lnTo>
                    <a:pt x="14" y="59"/>
                  </a:lnTo>
                  <a:lnTo>
                    <a:pt x="13" y="58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2" y="58"/>
                  </a:lnTo>
                  <a:lnTo>
                    <a:pt x="11" y="58"/>
                  </a:lnTo>
                  <a:lnTo>
                    <a:pt x="11" y="57"/>
                  </a:lnTo>
                  <a:lnTo>
                    <a:pt x="12" y="56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4" y="55"/>
                  </a:lnTo>
                  <a:lnTo>
                    <a:pt x="16" y="57"/>
                  </a:lnTo>
                  <a:lnTo>
                    <a:pt x="16" y="58"/>
                  </a:lnTo>
                  <a:lnTo>
                    <a:pt x="17" y="58"/>
                  </a:lnTo>
                  <a:close/>
                  <a:moveTo>
                    <a:pt x="12" y="51"/>
                  </a:moveTo>
                  <a:lnTo>
                    <a:pt x="11" y="51"/>
                  </a:lnTo>
                  <a:lnTo>
                    <a:pt x="10" y="50"/>
                  </a:lnTo>
                  <a:lnTo>
                    <a:pt x="10" y="49"/>
                  </a:lnTo>
                  <a:lnTo>
                    <a:pt x="11" y="49"/>
                  </a:lnTo>
                  <a:lnTo>
                    <a:pt x="12" y="49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51"/>
                  </a:lnTo>
                  <a:close/>
                  <a:moveTo>
                    <a:pt x="12" y="48"/>
                  </a:moveTo>
                  <a:lnTo>
                    <a:pt x="12" y="49"/>
                  </a:lnTo>
                  <a:lnTo>
                    <a:pt x="11" y="49"/>
                  </a:lnTo>
                  <a:lnTo>
                    <a:pt x="10" y="48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2" y="48"/>
                  </a:lnTo>
                  <a:close/>
                  <a:moveTo>
                    <a:pt x="32" y="56"/>
                  </a:moveTo>
                  <a:lnTo>
                    <a:pt x="31" y="56"/>
                  </a:lnTo>
                  <a:lnTo>
                    <a:pt x="31" y="55"/>
                  </a:lnTo>
                  <a:lnTo>
                    <a:pt x="31" y="53"/>
                  </a:lnTo>
                  <a:lnTo>
                    <a:pt x="31" y="52"/>
                  </a:lnTo>
                  <a:lnTo>
                    <a:pt x="30" y="51"/>
                  </a:lnTo>
                  <a:lnTo>
                    <a:pt x="30" y="50"/>
                  </a:lnTo>
                  <a:lnTo>
                    <a:pt x="30" y="49"/>
                  </a:lnTo>
                  <a:lnTo>
                    <a:pt x="31" y="48"/>
                  </a:lnTo>
                  <a:lnTo>
                    <a:pt x="31" y="45"/>
                  </a:lnTo>
                  <a:lnTo>
                    <a:pt x="31" y="46"/>
                  </a:lnTo>
                  <a:lnTo>
                    <a:pt x="31" y="48"/>
                  </a:lnTo>
                  <a:lnTo>
                    <a:pt x="31" y="49"/>
                  </a:lnTo>
                  <a:lnTo>
                    <a:pt x="32" y="50"/>
                  </a:lnTo>
                  <a:lnTo>
                    <a:pt x="32" y="51"/>
                  </a:lnTo>
                  <a:lnTo>
                    <a:pt x="32" y="52"/>
                  </a:lnTo>
                  <a:lnTo>
                    <a:pt x="32" y="53"/>
                  </a:lnTo>
                  <a:lnTo>
                    <a:pt x="33" y="55"/>
                  </a:lnTo>
                  <a:lnTo>
                    <a:pt x="32" y="56"/>
                  </a:lnTo>
                  <a:close/>
                  <a:moveTo>
                    <a:pt x="25" y="45"/>
                  </a:moveTo>
                  <a:lnTo>
                    <a:pt x="24" y="46"/>
                  </a:lnTo>
                  <a:lnTo>
                    <a:pt x="23" y="46"/>
                  </a:lnTo>
                  <a:lnTo>
                    <a:pt x="22" y="45"/>
                  </a:lnTo>
                  <a:lnTo>
                    <a:pt x="24" y="43"/>
                  </a:lnTo>
                  <a:lnTo>
                    <a:pt x="25" y="42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5" y="45"/>
                  </a:lnTo>
                  <a:close/>
                  <a:moveTo>
                    <a:pt x="11" y="37"/>
                  </a:moveTo>
                  <a:lnTo>
                    <a:pt x="10" y="36"/>
                  </a:lnTo>
                  <a:lnTo>
                    <a:pt x="11" y="36"/>
                  </a:lnTo>
                  <a:lnTo>
                    <a:pt x="11" y="37"/>
                  </a:lnTo>
                  <a:close/>
                  <a:moveTo>
                    <a:pt x="31" y="44"/>
                  </a:moveTo>
                  <a:lnTo>
                    <a:pt x="30" y="44"/>
                  </a:lnTo>
                  <a:lnTo>
                    <a:pt x="30" y="43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0" y="37"/>
                  </a:lnTo>
                  <a:lnTo>
                    <a:pt x="30" y="36"/>
                  </a:lnTo>
                  <a:lnTo>
                    <a:pt x="30" y="37"/>
                  </a:lnTo>
                  <a:lnTo>
                    <a:pt x="31" y="38"/>
                  </a:lnTo>
                  <a:lnTo>
                    <a:pt x="31" y="39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3"/>
                  </a:lnTo>
                  <a:lnTo>
                    <a:pt x="31" y="44"/>
                  </a:lnTo>
                  <a:close/>
                  <a:moveTo>
                    <a:pt x="6" y="40"/>
                  </a:moveTo>
                  <a:lnTo>
                    <a:pt x="7" y="40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10" y="36"/>
                  </a:lnTo>
                  <a:lnTo>
                    <a:pt x="10" y="37"/>
                  </a:lnTo>
                  <a:lnTo>
                    <a:pt x="10" y="38"/>
                  </a:lnTo>
                  <a:lnTo>
                    <a:pt x="9" y="38"/>
                  </a:lnTo>
                  <a:lnTo>
                    <a:pt x="10" y="38"/>
                  </a:lnTo>
                  <a:lnTo>
                    <a:pt x="10" y="39"/>
                  </a:lnTo>
                  <a:lnTo>
                    <a:pt x="10" y="40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2" y="42"/>
                  </a:lnTo>
                  <a:lnTo>
                    <a:pt x="12" y="43"/>
                  </a:lnTo>
                  <a:lnTo>
                    <a:pt x="11" y="43"/>
                  </a:lnTo>
                  <a:lnTo>
                    <a:pt x="11" y="44"/>
                  </a:lnTo>
                  <a:lnTo>
                    <a:pt x="12" y="44"/>
                  </a:lnTo>
                  <a:lnTo>
                    <a:pt x="12" y="45"/>
                  </a:lnTo>
                  <a:lnTo>
                    <a:pt x="13" y="46"/>
                  </a:lnTo>
                  <a:lnTo>
                    <a:pt x="12" y="46"/>
                  </a:lnTo>
                  <a:lnTo>
                    <a:pt x="11" y="46"/>
                  </a:lnTo>
                  <a:lnTo>
                    <a:pt x="10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7" y="48"/>
                  </a:lnTo>
                  <a:lnTo>
                    <a:pt x="7" y="49"/>
                  </a:lnTo>
                  <a:lnTo>
                    <a:pt x="6" y="49"/>
                  </a:lnTo>
                  <a:lnTo>
                    <a:pt x="6" y="50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8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1" y="44"/>
                  </a:lnTo>
                  <a:lnTo>
                    <a:pt x="3" y="43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8"/>
                  </a:lnTo>
                  <a:lnTo>
                    <a:pt x="1" y="37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0" y="30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3" y="33"/>
                  </a:lnTo>
                  <a:lnTo>
                    <a:pt x="4" y="33"/>
                  </a:lnTo>
                  <a:lnTo>
                    <a:pt x="4" y="35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8"/>
                  </a:lnTo>
                  <a:lnTo>
                    <a:pt x="5" y="40"/>
                  </a:lnTo>
                  <a:lnTo>
                    <a:pt x="6" y="40"/>
                  </a:lnTo>
                  <a:close/>
                  <a:moveTo>
                    <a:pt x="18" y="20"/>
                  </a:moveTo>
                  <a:lnTo>
                    <a:pt x="19" y="20"/>
                  </a:lnTo>
                  <a:lnTo>
                    <a:pt x="20" y="21"/>
                  </a:lnTo>
                  <a:lnTo>
                    <a:pt x="19" y="21"/>
                  </a:lnTo>
                  <a:lnTo>
                    <a:pt x="19" y="23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7" y="24"/>
                  </a:lnTo>
                  <a:lnTo>
                    <a:pt x="16" y="24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7" y="20"/>
                  </a:lnTo>
                  <a:lnTo>
                    <a:pt x="18" y="20"/>
                  </a:lnTo>
                  <a:close/>
                  <a:moveTo>
                    <a:pt x="19" y="14"/>
                  </a:moveTo>
                  <a:lnTo>
                    <a:pt x="18" y="14"/>
                  </a:lnTo>
                  <a:lnTo>
                    <a:pt x="18" y="16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7" y="12"/>
                  </a:lnTo>
                  <a:lnTo>
                    <a:pt x="18" y="12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19" y="14"/>
                  </a:lnTo>
                  <a:close/>
                  <a:moveTo>
                    <a:pt x="22" y="12"/>
                  </a:moveTo>
                  <a:lnTo>
                    <a:pt x="20" y="12"/>
                  </a:lnTo>
                  <a:lnTo>
                    <a:pt x="22" y="11"/>
                  </a:lnTo>
                  <a:lnTo>
                    <a:pt x="22" y="12"/>
                  </a:lnTo>
                  <a:close/>
                  <a:moveTo>
                    <a:pt x="14" y="8"/>
                  </a:moveTo>
                  <a:lnTo>
                    <a:pt x="16" y="8"/>
                  </a:lnTo>
                  <a:lnTo>
                    <a:pt x="16" y="10"/>
                  </a:lnTo>
                  <a:lnTo>
                    <a:pt x="14" y="10"/>
                  </a:lnTo>
                  <a:lnTo>
                    <a:pt x="14" y="8"/>
                  </a:lnTo>
                  <a:close/>
                  <a:moveTo>
                    <a:pt x="4" y="7"/>
                  </a:moveTo>
                  <a:lnTo>
                    <a:pt x="3" y="7"/>
                  </a:lnTo>
                  <a:lnTo>
                    <a:pt x="3" y="6"/>
                  </a:lnTo>
                  <a:lnTo>
                    <a:pt x="4" y="7"/>
                  </a:lnTo>
                  <a:close/>
                  <a:moveTo>
                    <a:pt x="3" y="4"/>
                  </a:moveTo>
                  <a:lnTo>
                    <a:pt x="1" y="4"/>
                  </a:lnTo>
                  <a:lnTo>
                    <a:pt x="1" y="3"/>
                  </a:lnTo>
                  <a:lnTo>
                    <a:pt x="3" y="3"/>
                  </a:lnTo>
                  <a:lnTo>
                    <a:pt x="3" y="4"/>
                  </a:lnTo>
                  <a:close/>
                  <a:moveTo>
                    <a:pt x="0" y="3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39" name="Freeform 631">
              <a:extLst>
                <a:ext uri="{FF2B5EF4-FFF2-40B4-BE49-F238E27FC236}">
                  <a16:creationId xmlns:a16="http://schemas.microsoft.com/office/drawing/2014/main" id="{B024DB57-F751-56B2-F48E-1F39003066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61881" y="3048149"/>
              <a:ext cx="107950" cy="153988"/>
            </a:xfrm>
            <a:custGeom>
              <a:avLst/>
              <a:gdLst>
                <a:gd name="T0" fmla="*/ 13 w 68"/>
                <a:gd name="T1" fmla="*/ 97 h 97"/>
                <a:gd name="T2" fmla="*/ 13 w 68"/>
                <a:gd name="T3" fmla="*/ 97 h 97"/>
                <a:gd name="T4" fmla="*/ 2 w 68"/>
                <a:gd name="T5" fmla="*/ 95 h 97"/>
                <a:gd name="T6" fmla="*/ 0 w 68"/>
                <a:gd name="T7" fmla="*/ 95 h 97"/>
                <a:gd name="T8" fmla="*/ 2 w 68"/>
                <a:gd name="T9" fmla="*/ 95 h 97"/>
                <a:gd name="T10" fmla="*/ 2 w 68"/>
                <a:gd name="T11" fmla="*/ 95 h 97"/>
                <a:gd name="T12" fmla="*/ 21 w 68"/>
                <a:gd name="T13" fmla="*/ 53 h 97"/>
                <a:gd name="T14" fmla="*/ 21 w 68"/>
                <a:gd name="T15" fmla="*/ 53 h 97"/>
                <a:gd name="T16" fmla="*/ 57 w 68"/>
                <a:gd name="T17" fmla="*/ 22 h 97"/>
                <a:gd name="T18" fmla="*/ 57 w 68"/>
                <a:gd name="T19" fmla="*/ 22 h 97"/>
                <a:gd name="T20" fmla="*/ 58 w 68"/>
                <a:gd name="T21" fmla="*/ 21 h 97"/>
                <a:gd name="T22" fmla="*/ 58 w 68"/>
                <a:gd name="T23" fmla="*/ 20 h 97"/>
                <a:gd name="T24" fmla="*/ 60 w 68"/>
                <a:gd name="T25" fmla="*/ 18 h 97"/>
                <a:gd name="T26" fmla="*/ 60 w 68"/>
                <a:gd name="T27" fmla="*/ 20 h 97"/>
                <a:gd name="T28" fmla="*/ 58 w 68"/>
                <a:gd name="T29" fmla="*/ 20 h 97"/>
                <a:gd name="T30" fmla="*/ 58 w 68"/>
                <a:gd name="T31" fmla="*/ 21 h 97"/>
                <a:gd name="T32" fmla="*/ 62 w 68"/>
                <a:gd name="T33" fmla="*/ 15 h 97"/>
                <a:gd name="T34" fmla="*/ 62 w 68"/>
                <a:gd name="T35" fmla="*/ 16 h 97"/>
                <a:gd name="T36" fmla="*/ 61 w 68"/>
                <a:gd name="T37" fmla="*/ 16 h 97"/>
                <a:gd name="T38" fmla="*/ 61 w 68"/>
                <a:gd name="T39" fmla="*/ 15 h 97"/>
                <a:gd name="T40" fmla="*/ 62 w 68"/>
                <a:gd name="T41" fmla="*/ 16 h 97"/>
                <a:gd name="T42" fmla="*/ 62 w 68"/>
                <a:gd name="T43" fmla="*/ 15 h 97"/>
                <a:gd name="T44" fmla="*/ 63 w 68"/>
                <a:gd name="T45" fmla="*/ 15 h 97"/>
                <a:gd name="T46" fmla="*/ 63 w 68"/>
                <a:gd name="T47" fmla="*/ 14 h 97"/>
                <a:gd name="T48" fmla="*/ 63 w 68"/>
                <a:gd name="T49" fmla="*/ 15 h 97"/>
                <a:gd name="T50" fmla="*/ 62 w 68"/>
                <a:gd name="T51" fmla="*/ 15 h 97"/>
                <a:gd name="T52" fmla="*/ 62 w 68"/>
                <a:gd name="T53" fmla="*/ 15 h 97"/>
                <a:gd name="T54" fmla="*/ 64 w 68"/>
                <a:gd name="T55" fmla="*/ 14 h 97"/>
                <a:gd name="T56" fmla="*/ 63 w 68"/>
                <a:gd name="T57" fmla="*/ 14 h 97"/>
                <a:gd name="T58" fmla="*/ 64 w 68"/>
                <a:gd name="T59" fmla="*/ 14 h 97"/>
                <a:gd name="T60" fmla="*/ 67 w 68"/>
                <a:gd name="T61" fmla="*/ 10 h 97"/>
                <a:gd name="T62" fmla="*/ 67 w 68"/>
                <a:gd name="T63" fmla="*/ 11 h 97"/>
                <a:gd name="T64" fmla="*/ 65 w 68"/>
                <a:gd name="T65" fmla="*/ 13 h 97"/>
                <a:gd name="T66" fmla="*/ 65 w 68"/>
                <a:gd name="T67" fmla="*/ 13 h 97"/>
                <a:gd name="T68" fmla="*/ 64 w 68"/>
                <a:gd name="T69" fmla="*/ 13 h 97"/>
                <a:gd name="T70" fmla="*/ 64 w 68"/>
                <a:gd name="T71" fmla="*/ 14 h 97"/>
                <a:gd name="T72" fmla="*/ 64 w 68"/>
                <a:gd name="T73" fmla="*/ 13 h 97"/>
                <a:gd name="T74" fmla="*/ 63 w 68"/>
                <a:gd name="T75" fmla="*/ 13 h 97"/>
                <a:gd name="T76" fmla="*/ 63 w 68"/>
                <a:gd name="T77" fmla="*/ 11 h 97"/>
                <a:gd name="T78" fmla="*/ 64 w 68"/>
                <a:gd name="T79" fmla="*/ 11 h 97"/>
                <a:gd name="T80" fmla="*/ 64 w 68"/>
                <a:gd name="T81" fmla="*/ 13 h 97"/>
                <a:gd name="T82" fmla="*/ 64 w 68"/>
                <a:gd name="T83" fmla="*/ 11 h 97"/>
                <a:gd name="T84" fmla="*/ 64 w 68"/>
                <a:gd name="T85" fmla="*/ 10 h 97"/>
                <a:gd name="T86" fmla="*/ 65 w 68"/>
                <a:gd name="T87" fmla="*/ 9 h 97"/>
                <a:gd name="T88" fmla="*/ 67 w 68"/>
                <a:gd name="T89" fmla="*/ 9 h 97"/>
                <a:gd name="T90" fmla="*/ 67 w 68"/>
                <a:gd name="T91" fmla="*/ 8 h 97"/>
                <a:gd name="T92" fmla="*/ 65 w 68"/>
                <a:gd name="T93" fmla="*/ 7 h 97"/>
                <a:gd name="T94" fmla="*/ 67 w 68"/>
                <a:gd name="T95" fmla="*/ 7 h 97"/>
                <a:gd name="T96" fmla="*/ 67 w 68"/>
                <a:gd name="T97" fmla="*/ 8 h 97"/>
                <a:gd name="T98" fmla="*/ 67 w 68"/>
                <a:gd name="T99" fmla="*/ 9 h 97"/>
                <a:gd name="T100" fmla="*/ 67 w 68"/>
                <a:gd name="T101" fmla="*/ 10 h 97"/>
                <a:gd name="T102" fmla="*/ 68 w 68"/>
                <a:gd name="T103" fmla="*/ 1 h 97"/>
                <a:gd name="T104" fmla="*/ 68 w 68"/>
                <a:gd name="T105" fmla="*/ 0 h 97"/>
                <a:gd name="T106" fmla="*/ 68 w 68"/>
                <a:gd name="T107" fmla="*/ 1 h 97"/>
                <a:gd name="T108" fmla="*/ 68 w 68"/>
                <a:gd name="T109" fmla="*/ 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97">
                  <a:moveTo>
                    <a:pt x="13" y="97"/>
                  </a:moveTo>
                  <a:lnTo>
                    <a:pt x="13" y="97"/>
                  </a:lnTo>
                  <a:close/>
                  <a:moveTo>
                    <a:pt x="2" y="95"/>
                  </a:moveTo>
                  <a:lnTo>
                    <a:pt x="0" y="95"/>
                  </a:lnTo>
                  <a:lnTo>
                    <a:pt x="2" y="95"/>
                  </a:lnTo>
                  <a:lnTo>
                    <a:pt x="2" y="95"/>
                  </a:lnTo>
                  <a:close/>
                  <a:moveTo>
                    <a:pt x="21" y="53"/>
                  </a:moveTo>
                  <a:lnTo>
                    <a:pt x="21" y="53"/>
                  </a:lnTo>
                  <a:close/>
                  <a:moveTo>
                    <a:pt x="57" y="22"/>
                  </a:moveTo>
                  <a:lnTo>
                    <a:pt x="57" y="22"/>
                  </a:lnTo>
                  <a:close/>
                  <a:moveTo>
                    <a:pt x="58" y="21"/>
                  </a:moveTo>
                  <a:lnTo>
                    <a:pt x="58" y="20"/>
                  </a:lnTo>
                  <a:lnTo>
                    <a:pt x="60" y="18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58" y="21"/>
                  </a:lnTo>
                  <a:close/>
                  <a:moveTo>
                    <a:pt x="62" y="15"/>
                  </a:moveTo>
                  <a:lnTo>
                    <a:pt x="62" y="16"/>
                  </a:lnTo>
                  <a:lnTo>
                    <a:pt x="61" y="16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5"/>
                  </a:lnTo>
                  <a:lnTo>
                    <a:pt x="63" y="14"/>
                  </a:lnTo>
                  <a:lnTo>
                    <a:pt x="63" y="15"/>
                  </a:lnTo>
                  <a:lnTo>
                    <a:pt x="62" y="15"/>
                  </a:lnTo>
                  <a:lnTo>
                    <a:pt x="62" y="15"/>
                  </a:lnTo>
                  <a:close/>
                  <a:moveTo>
                    <a:pt x="64" y="14"/>
                  </a:moveTo>
                  <a:lnTo>
                    <a:pt x="63" y="14"/>
                  </a:lnTo>
                  <a:lnTo>
                    <a:pt x="64" y="14"/>
                  </a:lnTo>
                  <a:close/>
                  <a:moveTo>
                    <a:pt x="67" y="10"/>
                  </a:moveTo>
                  <a:lnTo>
                    <a:pt x="67" y="11"/>
                  </a:lnTo>
                  <a:lnTo>
                    <a:pt x="65" y="13"/>
                  </a:lnTo>
                  <a:lnTo>
                    <a:pt x="65" y="13"/>
                  </a:lnTo>
                  <a:lnTo>
                    <a:pt x="64" y="13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3" y="13"/>
                  </a:lnTo>
                  <a:lnTo>
                    <a:pt x="63" y="11"/>
                  </a:lnTo>
                  <a:lnTo>
                    <a:pt x="64" y="11"/>
                  </a:lnTo>
                  <a:lnTo>
                    <a:pt x="64" y="13"/>
                  </a:lnTo>
                  <a:lnTo>
                    <a:pt x="64" y="11"/>
                  </a:lnTo>
                  <a:lnTo>
                    <a:pt x="64" y="10"/>
                  </a:lnTo>
                  <a:lnTo>
                    <a:pt x="65" y="9"/>
                  </a:lnTo>
                  <a:lnTo>
                    <a:pt x="67" y="9"/>
                  </a:lnTo>
                  <a:lnTo>
                    <a:pt x="67" y="8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7" y="8"/>
                  </a:lnTo>
                  <a:lnTo>
                    <a:pt x="67" y="9"/>
                  </a:lnTo>
                  <a:lnTo>
                    <a:pt x="67" y="10"/>
                  </a:lnTo>
                  <a:close/>
                  <a:moveTo>
                    <a:pt x="68" y="1"/>
                  </a:moveTo>
                  <a:lnTo>
                    <a:pt x="68" y="0"/>
                  </a:lnTo>
                  <a:lnTo>
                    <a:pt x="68" y="1"/>
                  </a:lnTo>
                  <a:lnTo>
                    <a:pt x="68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40" name="Freeform 632">
              <a:extLst>
                <a:ext uri="{FF2B5EF4-FFF2-40B4-BE49-F238E27FC236}">
                  <a16:creationId xmlns:a16="http://schemas.microsoft.com/office/drawing/2014/main" id="{5D27BC1F-20A8-8BED-E4A6-EE844E0442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61881" y="3048149"/>
              <a:ext cx="107950" cy="153988"/>
            </a:xfrm>
            <a:custGeom>
              <a:avLst/>
              <a:gdLst>
                <a:gd name="T0" fmla="*/ 13 w 68"/>
                <a:gd name="T1" fmla="*/ 97 h 97"/>
                <a:gd name="T2" fmla="*/ 13 w 68"/>
                <a:gd name="T3" fmla="*/ 97 h 97"/>
                <a:gd name="T4" fmla="*/ 2 w 68"/>
                <a:gd name="T5" fmla="*/ 95 h 97"/>
                <a:gd name="T6" fmla="*/ 0 w 68"/>
                <a:gd name="T7" fmla="*/ 95 h 97"/>
                <a:gd name="T8" fmla="*/ 2 w 68"/>
                <a:gd name="T9" fmla="*/ 95 h 97"/>
                <a:gd name="T10" fmla="*/ 2 w 68"/>
                <a:gd name="T11" fmla="*/ 95 h 97"/>
                <a:gd name="T12" fmla="*/ 21 w 68"/>
                <a:gd name="T13" fmla="*/ 53 h 97"/>
                <a:gd name="T14" fmla="*/ 21 w 68"/>
                <a:gd name="T15" fmla="*/ 53 h 97"/>
                <a:gd name="T16" fmla="*/ 57 w 68"/>
                <a:gd name="T17" fmla="*/ 22 h 97"/>
                <a:gd name="T18" fmla="*/ 57 w 68"/>
                <a:gd name="T19" fmla="*/ 22 h 97"/>
                <a:gd name="T20" fmla="*/ 58 w 68"/>
                <a:gd name="T21" fmla="*/ 21 h 97"/>
                <a:gd name="T22" fmla="*/ 58 w 68"/>
                <a:gd name="T23" fmla="*/ 20 h 97"/>
                <a:gd name="T24" fmla="*/ 60 w 68"/>
                <a:gd name="T25" fmla="*/ 18 h 97"/>
                <a:gd name="T26" fmla="*/ 60 w 68"/>
                <a:gd name="T27" fmla="*/ 20 h 97"/>
                <a:gd name="T28" fmla="*/ 58 w 68"/>
                <a:gd name="T29" fmla="*/ 20 h 97"/>
                <a:gd name="T30" fmla="*/ 58 w 68"/>
                <a:gd name="T31" fmla="*/ 21 h 97"/>
                <a:gd name="T32" fmla="*/ 62 w 68"/>
                <a:gd name="T33" fmla="*/ 15 h 97"/>
                <a:gd name="T34" fmla="*/ 62 w 68"/>
                <a:gd name="T35" fmla="*/ 16 h 97"/>
                <a:gd name="T36" fmla="*/ 61 w 68"/>
                <a:gd name="T37" fmla="*/ 16 h 97"/>
                <a:gd name="T38" fmla="*/ 61 w 68"/>
                <a:gd name="T39" fmla="*/ 15 h 97"/>
                <a:gd name="T40" fmla="*/ 62 w 68"/>
                <a:gd name="T41" fmla="*/ 16 h 97"/>
                <a:gd name="T42" fmla="*/ 62 w 68"/>
                <a:gd name="T43" fmla="*/ 15 h 97"/>
                <a:gd name="T44" fmla="*/ 63 w 68"/>
                <a:gd name="T45" fmla="*/ 15 h 97"/>
                <a:gd name="T46" fmla="*/ 63 w 68"/>
                <a:gd name="T47" fmla="*/ 14 h 97"/>
                <a:gd name="T48" fmla="*/ 63 w 68"/>
                <a:gd name="T49" fmla="*/ 15 h 97"/>
                <a:gd name="T50" fmla="*/ 62 w 68"/>
                <a:gd name="T51" fmla="*/ 15 h 97"/>
                <a:gd name="T52" fmla="*/ 62 w 68"/>
                <a:gd name="T53" fmla="*/ 15 h 97"/>
                <a:gd name="T54" fmla="*/ 64 w 68"/>
                <a:gd name="T55" fmla="*/ 14 h 97"/>
                <a:gd name="T56" fmla="*/ 63 w 68"/>
                <a:gd name="T57" fmla="*/ 14 h 97"/>
                <a:gd name="T58" fmla="*/ 64 w 68"/>
                <a:gd name="T59" fmla="*/ 14 h 97"/>
                <a:gd name="T60" fmla="*/ 67 w 68"/>
                <a:gd name="T61" fmla="*/ 10 h 97"/>
                <a:gd name="T62" fmla="*/ 67 w 68"/>
                <a:gd name="T63" fmla="*/ 11 h 97"/>
                <a:gd name="T64" fmla="*/ 65 w 68"/>
                <a:gd name="T65" fmla="*/ 13 h 97"/>
                <a:gd name="T66" fmla="*/ 65 w 68"/>
                <a:gd name="T67" fmla="*/ 13 h 97"/>
                <a:gd name="T68" fmla="*/ 64 w 68"/>
                <a:gd name="T69" fmla="*/ 13 h 97"/>
                <a:gd name="T70" fmla="*/ 64 w 68"/>
                <a:gd name="T71" fmla="*/ 14 h 97"/>
                <a:gd name="T72" fmla="*/ 64 w 68"/>
                <a:gd name="T73" fmla="*/ 13 h 97"/>
                <a:gd name="T74" fmla="*/ 63 w 68"/>
                <a:gd name="T75" fmla="*/ 13 h 97"/>
                <a:gd name="T76" fmla="*/ 63 w 68"/>
                <a:gd name="T77" fmla="*/ 11 h 97"/>
                <a:gd name="T78" fmla="*/ 64 w 68"/>
                <a:gd name="T79" fmla="*/ 11 h 97"/>
                <a:gd name="T80" fmla="*/ 64 w 68"/>
                <a:gd name="T81" fmla="*/ 13 h 97"/>
                <a:gd name="T82" fmla="*/ 64 w 68"/>
                <a:gd name="T83" fmla="*/ 11 h 97"/>
                <a:gd name="T84" fmla="*/ 64 w 68"/>
                <a:gd name="T85" fmla="*/ 10 h 97"/>
                <a:gd name="T86" fmla="*/ 65 w 68"/>
                <a:gd name="T87" fmla="*/ 9 h 97"/>
                <a:gd name="T88" fmla="*/ 67 w 68"/>
                <a:gd name="T89" fmla="*/ 9 h 97"/>
                <a:gd name="T90" fmla="*/ 67 w 68"/>
                <a:gd name="T91" fmla="*/ 8 h 97"/>
                <a:gd name="T92" fmla="*/ 65 w 68"/>
                <a:gd name="T93" fmla="*/ 7 h 97"/>
                <a:gd name="T94" fmla="*/ 67 w 68"/>
                <a:gd name="T95" fmla="*/ 7 h 97"/>
                <a:gd name="T96" fmla="*/ 67 w 68"/>
                <a:gd name="T97" fmla="*/ 8 h 97"/>
                <a:gd name="T98" fmla="*/ 67 w 68"/>
                <a:gd name="T99" fmla="*/ 9 h 97"/>
                <a:gd name="T100" fmla="*/ 67 w 68"/>
                <a:gd name="T101" fmla="*/ 10 h 97"/>
                <a:gd name="T102" fmla="*/ 68 w 68"/>
                <a:gd name="T103" fmla="*/ 1 h 97"/>
                <a:gd name="T104" fmla="*/ 68 w 68"/>
                <a:gd name="T105" fmla="*/ 0 h 97"/>
                <a:gd name="T106" fmla="*/ 68 w 68"/>
                <a:gd name="T107" fmla="*/ 1 h 97"/>
                <a:gd name="T108" fmla="*/ 68 w 68"/>
                <a:gd name="T109" fmla="*/ 1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97">
                  <a:moveTo>
                    <a:pt x="13" y="97"/>
                  </a:moveTo>
                  <a:lnTo>
                    <a:pt x="13" y="97"/>
                  </a:lnTo>
                  <a:moveTo>
                    <a:pt x="2" y="95"/>
                  </a:moveTo>
                  <a:lnTo>
                    <a:pt x="0" y="95"/>
                  </a:lnTo>
                  <a:lnTo>
                    <a:pt x="2" y="95"/>
                  </a:lnTo>
                  <a:lnTo>
                    <a:pt x="2" y="95"/>
                  </a:lnTo>
                  <a:moveTo>
                    <a:pt x="21" y="53"/>
                  </a:moveTo>
                  <a:lnTo>
                    <a:pt x="21" y="53"/>
                  </a:lnTo>
                  <a:moveTo>
                    <a:pt x="57" y="22"/>
                  </a:moveTo>
                  <a:lnTo>
                    <a:pt x="57" y="22"/>
                  </a:lnTo>
                  <a:moveTo>
                    <a:pt x="58" y="21"/>
                  </a:moveTo>
                  <a:lnTo>
                    <a:pt x="58" y="20"/>
                  </a:lnTo>
                  <a:lnTo>
                    <a:pt x="60" y="18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58" y="21"/>
                  </a:lnTo>
                  <a:moveTo>
                    <a:pt x="62" y="15"/>
                  </a:moveTo>
                  <a:lnTo>
                    <a:pt x="62" y="16"/>
                  </a:lnTo>
                  <a:lnTo>
                    <a:pt x="61" y="16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5"/>
                  </a:lnTo>
                  <a:lnTo>
                    <a:pt x="63" y="14"/>
                  </a:lnTo>
                  <a:lnTo>
                    <a:pt x="63" y="15"/>
                  </a:lnTo>
                  <a:lnTo>
                    <a:pt x="62" y="15"/>
                  </a:lnTo>
                  <a:lnTo>
                    <a:pt x="62" y="15"/>
                  </a:lnTo>
                  <a:moveTo>
                    <a:pt x="64" y="14"/>
                  </a:moveTo>
                  <a:lnTo>
                    <a:pt x="63" y="14"/>
                  </a:lnTo>
                  <a:lnTo>
                    <a:pt x="64" y="14"/>
                  </a:lnTo>
                  <a:moveTo>
                    <a:pt x="67" y="10"/>
                  </a:moveTo>
                  <a:lnTo>
                    <a:pt x="67" y="11"/>
                  </a:lnTo>
                  <a:lnTo>
                    <a:pt x="65" y="13"/>
                  </a:lnTo>
                  <a:lnTo>
                    <a:pt x="65" y="13"/>
                  </a:lnTo>
                  <a:lnTo>
                    <a:pt x="64" y="13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3" y="13"/>
                  </a:lnTo>
                  <a:lnTo>
                    <a:pt x="63" y="11"/>
                  </a:lnTo>
                  <a:lnTo>
                    <a:pt x="64" y="11"/>
                  </a:lnTo>
                  <a:lnTo>
                    <a:pt x="64" y="13"/>
                  </a:lnTo>
                  <a:lnTo>
                    <a:pt x="64" y="11"/>
                  </a:lnTo>
                  <a:lnTo>
                    <a:pt x="64" y="10"/>
                  </a:lnTo>
                  <a:lnTo>
                    <a:pt x="65" y="9"/>
                  </a:lnTo>
                  <a:lnTo>
                    <a:pt x="67" y="9"/>
                  </a:lnTo>
                  <a:lnTo>
                    <a:pt x="67" y="8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7" y="8"/>
                  </a:lnTo>
                  <a:lnTo>
                    <a:pt x="67" y="9"/>
                  </a:lnTo>
                  <a:lnTo>
                    <a:pt x="67" y="10"/>
                  </a:lnTo>
                  <a:moveTo>
                    <a:pt x="68" y="1"/>
                  </a:moveTo>
                  <a:lnTo>
                    <a:pt x="68" y="0"/>
                  </a:lnTo>
                  <a:lnTo>
                    <a:pt x="68" y="1"/>
                  </a:lnTo>
                  <a:lnTo>
                    <a:pt x="68" y="1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41" name="Freeform 633">
              <a:extLst>
                <a:ext uri="{FF2B5EF4-FFF2-40B4-BE49-F238E27FC236}">
                  <a16:creationId xmlns:a16="http://schemas.microsoft.com/office/drawing/2014/main" id="{38A454E0-B302-8DFA-0B9D-8E763E11E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1931" y="2879874"/>
              <a:ext cx="9525" cy="11113"/>
            </a:xfrm>
            <a:custGeom>
              <a:avLst/>
              <a:gdLst>
                <a:gd name="T0" fmla="*/ 4 w 6"/>
                <a:gd name="T1" fmla="*/ 4 h 7"/>
                <a:gd name="T2" fmla="*/ 3 w 6"/>
                <a:gd name="T3" fmla="*/ 4 h 7"/>
                <a:gd name="T4" fmla="*/ 3 w 6"/>
                <a:gd name="T5" fmla="*/ 5 h 7"/>
                <a:gd name="T6" fmla="*/ 3 w 6"/>
                <a:gd name="T7" fmla="*/ 7 h 7"/>
                <a:gd name="T8" fmla="*/ 1 w 6"/>
                <a:gd name="T9" fmla="*/ 7 h 7"/>
                <a:gd name="T10" fmla="*/ 0 w 6"/>
                <a:gd name="T11" fmla="*/ 7 h 7"/>
                <a:gd name="T12" fmla="*/ 0 w 6"/>
                <a:gd name="T13" fmla="*/ 6 h 7"/>
                <a:gd name="T14" fmla="*/ 0 w 6"/>
                <a:gd name="T15" fmla="*/ 5 h 7"/>
                <a:gd name="T16" fmla="*/ 0 w 6"/>
                <a:gd name="T17" fmla="*/ 4 h 7"/>
                <a:gd name="T18" fmla="*/ 1 w 6"/>
                <a:gd name="T19" fmla="*/ 4 h 7"/>
                <a:gd name="T20" fmla="*/ 3 w 6"/>
                <a:gd name="T21" fmla="*/ 4 h 7"/>
                <a:gd name="T22" fmla="*/ 4 w 6"/>
                <a:gd name="T23" fmla="*/ 3 h 7"/>
                <a:gd name="T24" fmla="*/ 4 w 6"/>
                <a:gd name="T25" fmla="*/ 1 h 7"/>
                <a:gd name="T26" fmla="*/ 5 w 6"/>
                <a:gd name="T27" fmla="*/ 1 h 7"/>
                <a:gd name="T28" fmla="*/ 5 w 6"/>
                <a:gd name="T29" fmla="*/ 0 h 7"/>
                <a:gd name="T30" fmla="*/ 5 w 6"/>
                <a:gd name="T31" fmla="*/ 1 h 7"/>
                <a:gd name="T32" fmla="*/ 6 w 6"/>
                <a:gd name="T33" fmla="*/ 1 h 7"/>
                <a:gd name="T34" fmla="*/ 6 w 6"/>
                <a:gd name="T35" fmla="*/ 3 h 7"/>
                <a:gd name="T36" fmla="*/ 6 w 6"/>
                <a:gd name="T37" fmla="*/ 4 h 7"/>
                <a:gd name="T38" fmla="*/ 5 w 6"/>
                <a:gd name="T39" fmla="*/ 4 h 7"/>
                <a:gd name="T40" fmla="*/ 4 w 6"/>
                <a:gd name="T41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" h="7">
                  <a:moveTo>
                    <a:pt x="4" y="4"/>
                  </a:moveTo>
                  <a:lnTo>
                    <a:pt x="3" y="4"/>
                  </a:lnTo>
                  <a:lnTo>
                    <a:pt x="3" y="5"/>
                  </a:lnTo>
                  <a:lnTo>
                    <a:pt x="3" y="7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4"/>
                  </a:lnTo>
                  <a:lnTo>
                    <a:pt x="3" y="4"/>
                  </a:lnTo>
                  <a:lnTo>
                    <a:pt x="4" y="3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42" name="Freeform 634">
              <a:extLst>
                <a:ext uri="{FF2B5EF4-FFF2-40B4-BE49-F238E27FC236}">
                  <a16:creationId xmlns:a16="http://schemas.microsoft.com/office/drawing/2014/main" id="{36506636-B650-3176-1713-F8AB8E308B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69868" y="2665561"/>
              <a:ext cx="28575" cy="201613"/>
            </a:xfrm>
            <a:custGeom>
              <a:avLst/>
              <a:gdLst>
                <a:gd name="T0" fmla="*/ 7 w 18"/>
                <a:gd name="T1" fmla="*/ 127 h 127"/>
                <a:gd name="T2" fmla="*/ 6 w 18"/>
                <a:gd name="T3" fmla="*/ 126 h 127"/>
                <a:gd name="T4" fmla="*/ 6 w 18"/>
                <a:gd name="T5" fmla="*/ 126 h 127"/>
                <a:gd name="T6" fmla="*/ 7 w 18"/>
                <a:gd name="T7" fmla="*/ 125 h 127"/>
                <a:gd name="T8" fmla="*/ 8 w 18"/>
                <a:gd name="T9" fmla="*/ 126 h 127"/>
                <a:gd name="T10" fmla="*/ 7 w 18"/>
                <a:gd name="T11" fmla="*/ 126 h 127"/>
                <a:gd name="T12" fmla="*/ 14 w 18"/>
                <a:gd name="T13" fmla="*/ 110 h 127"/>
                <a:gd name="T14" fmla="*/ 14 w 18"/>
                <a:gd name="T15" fmla="*/ 109 h 127"/>
                <a:gd name="T16" fmla="*/ 15 w 18"/>
                <a:gd name="T17" fmla="*/ 108 h 127"/>
                <a:gd name="T18" fmla="*/ 15 w 18"/>
                <a:gd name="T19" fmla="*/ 110 h 127"/>
                <a:gd name="T20" fmla="*/ 17 w 18"/>
                <a:gd name="T21" fmla="*/ 107 h 127"/>
                <a:gd name="T22" fmla="*/ 15 w 18"/>
                <a:gd name="T23" fmla="*/ 108 h 127"/>
                <a:gd name="T24" fmla="*/ 15 w 18"/>
                <a:gd name="T25" fmla="*/ 107 h 127"/>
                <a:gd name="T26" fmla="*/ 15 w 18"/>
                <a:gd name="T27" fmla="*/ 105 h 127"/>
                <a:gd name="T28" fmla="*/ 18 w 18"/>
                <a:gd name="T29" fmla="*/ 105 h 127"/>
                <a:gd name="T30" fmla="*/ 17 w 18"/>
                <a:gd name="T31" fmla="*/ 106 h 127"/>
                <a:gd name="T32" fmla="*/ 15 w 18"/>
                <a:gd name="T33" fmla="*/ 83 h 127"/>
                <a:gd name="T34" fmla="*/ 14 w 18"/>
                <a:gd name="T35" fmla="*/ 82 h 127"/>
                <a:gd name="T36" fmla="*/ 15 w 18"/>
                <a:gd name="T37" fmla="*/ 82 h 127"/>
                <a:gd name="T38" fmla="*/ 15 w 18"/>
                <a:gd name="T39" fmla="*/ 83 h 127"/>
                <a:gd name="T40" fmla="*/ 17 w 18"/>
                <a:gd name="T41" fmla="*/ 76 h 127"/>
                <a:gd name="T42" fmla="*/ 18 w 18"/>
                <a:gd name="T43" fmla="*/ 64 h 127"/>
                <a:gd name="T44" fmla="*/ 18 w 18"/>
                <a:gd name="T45" fmla="*/ 58 h 127"/>
                <a:gd name="T46" fmla="*/ 18 w 18"/>
                <a:gd name="T47" fmla="*/ 58 h 127"/>
                <a:gd name="T48" fmla="*/ 17 w 18"/>
                <a:gd name="T49" fmla="*/ 50 h 127"/>
                <a:gd name="T50" fmla="*/ 15 w 18"/>
                <a:gd name="T51" fmla="*/ 49 h 127"/>
                <a:gd name="T52" fmla="*/ 17 w 18"/>
                <a:gd name="T53" fmla="*/ 48 h 127"/>
                <a:gd name="T54" fmla="*/ 18 w 18"/>
                <a:gd name="T55" fmla="*/ 49 h 127"/>
                <a:gd name="T56" fmla="*/ 17 w 18"/>
                <a:gd name="T57" fmla="*/ 50 h 127"/>
                <a:gd name="T58" fmla="*/ 15 w 18"/>
                <a:gd name="T59" fmla="*/ 37 h 127"/>
                <a:gd name="T60" fmla="*/ 14 w 18"/>
                <a:gd name="T61" fmla="*/ 35 h 127"/>
                <a:gd name="T62" fmla="*/ 15 w 18"/>
                <a:gd name="T63" fmla="*/ 35 h 127"/>
                <a:gd name="T64" fmla="*/ 15 w 18"/>
                <a:gd name="T65" fmla="*/ 36 h 127"/>
                <a:gd name="T66" fmla="*/ 9 w 18"/>
                <a:gd name="T67" fmla="*/ 18 h 127"/>
                <a:gd name="T68" fmla="*/ 11 w 18"/>
                <a:gd name="T69" fmla="*/ 18 h 127"/>
                <a:gd name="T70" fmla="*/ 8 w 18"/>
                <a:gd name="T71" fmla="*/ 11 h 127"/>
                <a:gd name="T72" fmla="*/ 7 w 18"/>
                <a:gd name="T73" fmla="*/ 10 h 127"/>
                <a:gd name="T74" fmla="*/ 7 w 18"/>
                <a:gd name="T75" fmla="*/ 11 h 127"/>
                <a:gd name="T76" fmla="*/ 0 w 18"/>
                <a:gd name="T77" fmla="*/ 0 h 127"/>
                <a:gd name="T78" fmla="*/ 1 w 18"/>
                <a:gd name="T7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" h="127">
                  <a:moveTo>
                    <a:pt x="7" y="126"/>
                  </a:moveTo>
                  <a:lnTo>
                    <a:pt x="7" y="127"/>
                  </a:lnTo>
                  <a:lnTo>
                    <a:pt x="6" y="127"/>
                  </a:lnTo>
                  <a:lnTo>
                    <a:pt x="6" y="126"/>
                  </a:lnTo>
                  <a:lnTo>
                    <a:pt x="5" y="126"/>
                  </a:lnTo>
                  <a:lnTo>
                    <a:pt x="6" y="126"/>
                  </a:lnTo>
                  <a:lnTo>
                    <a:pt x="6" y="125"/>
                  </a:lnTo>
                  <a:lnTo>
                    <a:pt x="7" y="125"/>
                  </a:lnTo>
                  <a:lnTo>
                    <a:pt x="8" y="125"/>
                  </a:lnTo>
                  <a:lnTo>
                    <a:pt x="8" y="126"/>
                  </a:lnTo>
                  <a:lnTo>
                    <a:pt x="7" y="126"/>
                  </a:lnTo>
                  <a:lnTo>
                    <a:pt x="7" y="126"/>
                  </a:lnTo>
                  <a:close/>
                  <a:moveTo>
                    <a:pt x="15" y="110"/>
                  </a:moveTo>
                  <a:lnTo>
                    <a:pt x="14" y="110"/>
                  </a:lnTo>
                  <a:lnTo>
                    <a:pt x="14" y="110"/>
                  </a:lnTo>
                  <a:lnTo>
                    <a:pt x="14" y="109"/>
                  </a:lnTo>
                  <a:lnTo>
                    <a:pt x="14" y="108"/>
                  </a:lnTo>
                  <a:lnTo>
                    <a:pt x="15" y="108"/>
                  </a:lnTo>
                  <a:lnTo>
                    <a:pt x="15" y="109"/>
                  </a:lnTo>
                  <a:lnTo>
                    <a:pt x="15" y="110"/>
                  </a:lnTo>
                  <a:lnTo>
                    <a:pt x="15" y="110"/>
                  </a:lnTo>
                  <a:close/>
                  <a:moveTo>
                    <a:pt x="17" y="107"/>
                  </a:moveTo>
                  <a:lnTo>
                    <a:pt x="15" y="107"/>
                  </a:lnTo>
                  <a:lnTo>
                    <a:pt x="15" y="108"/>
                  </a:lnTo>
                  <a:lnTo>
                    <a:pt x="15" y="108"/>
                  </a:lnTo>
                  <a:lnTo>
                    <a:pt x="15" y="107"/>
                  </a:lnTo>
                  <a:lnTo>
                    <a:pt x="15" y="106"/>
                  </a:lnTo>
                  <a:lnTo>
                    <a:pt x="15" y="105"/>
                  </a:lnTo>
                  <a:lnTo>
                    <a:pt x="17" y="105"/>
                  </a:lnTo>
                  <a:lnTo>
                    <a:pt x="18" y="105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7"/>
                  </a:lnTo>
                  <a:close/>
                  <a:moveTo>
                    <a:pt x="15" y="83"/>
                  </a:moveTo>
                  <a:lnTo>
                    <a:pt x="15" y="83"/>
                  </a:lnTo>
                  <a:lnTo>
                    <a:pt x="14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3"/>
                  </a:lnTo>
                  <a:lnTo>
                    <a:pt x="15" y="83"/>
                  </a:lnTo>
                  <a:close/>
                  <a:moveTo>
                    <a:pt x="17" y="77"/>
                  </a:moveTo>
                  <a:lnTo>
                    <a:pt x="17" y="76"/>
                  </a:lnTo>
                  <a:lnTo>
                    <a:pt x="17" y="77"/>
                  </a:lnTo>
                  <a:close/>
                  <a:moveTo>
                    <a:pt x="18" y="64"/>
                  </a:moveTo>
                  <a:lnTo>
                    <a:pt x="18" y="64"/>
                  </a:lnTo>
                  <a:close/>
                  <a:moveTo>
                    <a:pt x="18" y="58"/>
                  </a:move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close/>
                  <a:moveTo>
                    <a:pt x="17" y="50"/>
                  </a:moveTo>
                  <a:lnTo>
                    <a:pt x="15" y="50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7" y="49"/>
                  </a:lnTo>
                  <a:lnTo>
                    <a:pt x="17" y="50"/>
                  </a:lnTo>
                  <a:close/>
                  <a:moveTo>
                    <a:pt x="15" y="36"/>
                  </a:moveTo>
                  <a:lnTo>
                    <a:pt x="15" y="37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5" y="36"/>
                  </a:lnTo>
                  <a:close/>
                  <a:moveTo>
                    <a:pt x="11" y="18"/>
                  </a:move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close/>
                  <a:moveTo>
                    <a:pt x="7" y="11"/>
                  </a:moveTo>
                  <a:lnTo>
                    <a:pt x="8" y="11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7" y="11"/>
                  </a:lnTo>
                  <a:close/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43" name="Freeform 635">
              <a:extLst>
                <a:ext uri="{FF2B5EF4-FFF2-40B4-BE49-F238E27FC236}">
                  <a16:creationId xmlns:a16="http://schemas.microsoft.com/office/drawing/2014/main" id="{A97F8BA4-F360-56E0-1754-9ADF087F6E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69868" y="2665561"/>
              <a:ext cx="28575" cy="201613"/>
            </a:xfrm>
            <a:custGeom>
              <a:avLst/>
              <a:gdLst>
                <a:gd name="T0" fmla="*/ 7 w 18"/>
                <a:gd name="T1" fmla="*/ 127 h 127"/>
                <a:gd name="T2" fmla="*/ 6 w 18"/>
                <a:gd name="T3" fmla="*/ 126 h 127"/>
                <a:gd name="T4" fmla="*/ 6 w 18"/>
                <a:gd name="T5" fmla="*/ 126 h 127"/>
                <a:gd name="T6" fmla="*/ 7 w 18"/>
                <a:gd name="T7" fmla="*/ 125 h 127"/>
                <a:gd name="T8" fmla="*/ 8 w 18"/>
                <a:gd name="T9" fmla="*/ 126 h 127"/>
                <a:gd name="T10" fmla="*/ 7 w 18"/>
                <a:gd name="T11" fmla="*/ 126 h 127"/>
                <a:gd name="T12" fmla="*/ 14 w 18"/>
                <a:gd name="T13" fmla="*/ 110 h 127"/>
                <a:gd name="T14" fmla="*/ 14 w 18"/>
                <a:gd name="T15" fmla="*/ 109 h 127"/>
                <a:gd name="T16" fmla="*/ 15 w 18"/>
                <a:gd name="T17" fmla="*/ 108 h 127"/>
                <a:gd name="T18" fmla="*/ 15 w 18"/>
                <a:gd name="T19" fmla="*/ 110 h 127"/>
                <a:gd name="T20" fmla="*/ 17 w 18"/>
                <a:gd name="T21" fmla="*/ 107 h 127"/>
                <a:gd name="T22" fmla="*/ 15 w 18"/>
                <a:gd name="T23" fmla="*/ 108 h 127"/>
                <a:gd name="T24" fmla="*/ 15 w 18"/>
                <a:gd name="T25" fmla="*/ 107 h 127"/>
                <a:gd name="T26" fmla="*/ 15 w 18"/>
                <a:gd name="T27" fmla="*/ 105 h 127"/>
                <a:gd name="T28" fmla="*/ 18 w 18"/>
                <a:gd name="T29" fmla="*/ 105 h 127"/>
                <a:gd name="T30" fmla="*/ 17 w 18"/>
                <a:gd name="T31" fmla="*/ 106 h 127"/>
                <a:gd name="T32" fmla="*/ 15 w 18"/>
                <a:gd name="T33" fmla="*/ 83 h 127"/>
                <a:gd name="T34" fmla="*/ 14 w 18"/>
                <a:gd name="T35" fmla="*/ 82 h 127"/>
                <a:gd name="T36" fmla="*/ 15 w 18"/>
                <a:gd name="T37" fmla="*/ 82 h 127"/>
                <a:gd name="T38" fmla="*/ 15 w 18"/>
                <a:gd name="T39" fmla="*/ 83 h 127"/>
                <a:gd name="T40" fmla="*/ 17 w 18"/>
                <a:gd name="T41" fmla="*/ 76 h 127"/>
                <a:gd name="T42" fmla="*/ 18 w 18"/>
                <a:gd name="T43" fmla="*/ 64 h 127"/>
                <a:gd name="T44" fmla="*/ 18 w 18"/>
                <a:gd name="T45" fmla="*/ 58 h 127"/>
                <a:gd name="T46" fmla="*/ 18 w 18"/>
                <a:gd name="T47" fmla="*/ 58 h 127"/>
                <a:gd name="T48" fmla="*/ 17 w 18"/>
                <a:gd name="T49" fmla="*/ 50 h 127"/>
                <a:gd name="T50" fmla="*/ 15 w 18"/>
                <a:gd name="T51" fmla="*/ 49 h 127"/>
                <a:gd name="T52" fmla="*/ 17 w 18"/>
                <a:gd name="T53" fmla="*/ 48 h 127"/>
                <a:gd name="T54" fmla="*/ 18 w 18"/>
                <a:gd name="T55" fmla="*/ 49 h 127"/>
                <a:gd name="T56" fmla="*/ 17 w 18"/>
                <a:gd name="T57" fmla="*/ 50 h 127"/>
                <a:gd name="T58" fmla="*/ 15 w 18"/>
                <a:gd name="T59" fmla="*/ 37 h 127"/>
                <a:gd name="T60" fmla="*/ 14 w 18"/>
                <a:gd name="T61" fmla="*/ 35 h 127"/>
                <a:gd name="T62" fmla="*/ 15 w 18"/>
                <a:gd name="T63" fmla="*/ 35 h 127"/>
                <a:gd name="T64" fmla="*/ 15 w 18"/>
                <a:gd name="T65" fmla="*/ 36 h 127"/>
                <a:gd name="T66" fmla="*/ 9 w 18"/>
                <a:gd name="T67" fmla="*/ 18 h 127"/>
                <a:gd name="T68" fmla="*/ 11 w 18"/>
                <a:gd name="T69" fmla="*/ 18 h 127"/>
                <a:gd name="T70" fmla="*/ 8 w 18"/>
                <a:gd name="T71" fmla="*/ 11 h 127"/>
                <a:gd name="T72" fmla="*/ 7 w 18"/>
                <a:gd name="T73" fmla="*/ 10 h 127"/>
                <a:gd name="T74" fmla="*/ 7 w 18"/>
                <a:gd name="T75" fmla="*/ 11 h 127"/>
                <a:gd name="T76" fmla="*/ 0 w 18"/>
                <a:gd name="T77" fmla="*/ 0 h 127"/>
                <a:gd name="T78" fmla="*/ 1 w 18"/>
                <a:gd name="T7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" h="127">
                  <a:moveTo>
                    <a:pt x="7" y="126"/>
                  </a:moveTo>
                  <a:lnTo>
                    <a:pt x="7" y="127"/>
                  </a:lnTo>
                  <a:lnTo>
                    <a:pt x="6" y="127"/>
                  </a:lnTo>
                  <a:lnTo>
                    <a:pt x="6" y="126"/>
                  </a:lnTo>
                  <a:lnTo>
                    <a:pt x="5" y="126"/>
                  </a:lnTo>
                  <a:lnTo>
                    <a:pt x="6" y="126"/>
                  </a:lnTo>
                  <a:lnTo>
                    <a:pt x="6" y="125"/>
                  </a:lnTo>
                  <a:lnTo>
                    <a:pt x="7" y="125"/>
                  </a:lnTo>
                  <a:lnTo>
                    <a:pt x="8" y="125"/>
                  </a:lnTo>
                  <a:lnTo>
                    <a:pt x="8" y="126"/>
                  </a:lnTo>
                  <a:lnTo>
                    <a:pt x="7" y="126"/>
                  </a:lnTo>
                  <a:lnTo>
                    <a:pt x="7" y="126"/>
                  </a:lnTo>
                  <a:moveTo>
                    <a:pt x="15" y="110"/>
                  </a:moveTo>
                  <a:lnTo>
                    <a:pt x="14" y="110"/>
                  </a:lnTo>
                  <a:lnTo>
                    <a:pt x="14" y="110"/>
                  </a:lnTo>
                  <a:lnTo>
                    <a:pt x="14" y="109"/>
                  </a:lnTo>
                  <a:lnTo>
                    <a:pt x="14" y="108"/>
                  </a:lnTo>
                  <a:lnTo>
                    <a:pt x="15" y="108"/>
                  </a:lnTo>
                  <a:lnTo>
                    <a:pt x="15" y="109"/>
                  </a:lnTo>
                  <a:lnTo>
                    <a:pt x="15" y="110"/>
                  </a:lnTo>
                  <a:lnTo>
                    <a:pt x="15" y="110"/>
                  </a:lnTo>
                  <a:moveTo>
                    <a:pt x="17" y="107"/>
                  </a:moveTo>
                  <a:lnTo>
                    <a:pt x="15" y="107"/>
                  </a:lnTo>
                  <a:lnTo>
                    <a:pt x="15" y="108"/>
                  </a:lnTo>
                  <a:lnTo>
                    <a:pt x="15" y="108"/>
                  </a:lnTo>
                  <a:lnTo>
                    <a:pt x="15" y="107"/>
                  </a:lnTo>
                  <a:lnTo>
                    <a:pt x="15" y="106"/>
                  </a:lnTo>
                  <a:lnTo>
                    <a:pt x="15" y="105"/>
                  </a:lnTo>
                  <a:lnTo>
                    <a:pt x="17" y="105"/>
                  </a:lnTo>
                  <a:lnTo>
                    <a:pt x="18" y="105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7"/>
                  </a:lnTo>
                  <a:moveTo>
                    <a:pt x="15" y="83"/>
                  </a:moveTo>
                  <a:lnTo>
                    <a:pt x="15" y="83"/>
                  </a:lnTo>
                  <a:lnTo>
                    <a:pt x="14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3"/>
                  </a:lnTo>
                  <a:lnTo>
                    <a:pt x="15" y="83"/>
                  </a:lnTo>
                  <a:moveTo>
                    <a:pt x="17" y="77"/>
                  </a:moveTo>
                  <a:lnTo>
                    <a:pt x="17" y="76"/>
                  </a:lnTo>
                  <a:lnTo>
                    <a:pt x="17" y="77"/>
                  </a:lnTo>
                  <a:moveTo>
                    <a:pt x="18" y="64"/>
                  </a:moveTo>
                  <a:lnTo>
                    <a:pt x="18" y="64"/>
                  </a:lnTo>
                  <a:moveTo>
                    <a:pt x="18" y="58"/>
                  </a:move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moveTo>
                    <a:pt x="17" y="50"/>
                  </a:moveTo>
                  <a:lnTo>
                    <a:pt x="15" y="50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8" y="48"/>
                  </a:lnTo>
                  <a:lnTo>
                    <a:pt x="18" y="49"/>
                  </a:lnTo>
                  <a:lnTo>
                    <a:pt x="17" y="49"/>
                  </a:lnTo>
                  <a:lnTo>
                    <a:pt x="17" y="50"/>
                  </a:lnTo>
                  <a:moveTo>
                    <a:pt x="15" y="36"/>
                  </a:moveTo>
                  <a:lnTo>
                    <a:pt x="15" y="37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5" y="36"/>
                  </a:lnTo>
                  <a:moveTo>
                    <a:pt x="11" y="18"/>
                  </a:moveTo>
                  <a:lnTo>
                    <a:pt x="9" y="18"/>
                  </a:lnTo>
                  <a:lnTo>
                    <a:pt x="11" y="18"/>
                  </a:lnTo>
                  <a:lnTo>
                    <a:pt x="11" y="18"/>
                  </a:lnTo>
                  <a:moveTo>
                    <a:pt x="7" y="11"/>
                  </a:moveTo>
                  <a:lnTo>
                    <a:pt x="8" y="11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7" y="11"/>
                  </a:lnTo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44" name="Freeform 636">
              <a:extLst>
                <a:ext uri="{FF2B5EF4-FFF2-40B4-BE49-F238E27FC236}">
                  <a16:creationId xmlns:a16="http://schemas.microsoft.com/office/drawing/2014/main" id="{4AA4A5CB-12A3-40D2-324E-83A7542005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1106" y="2479824"/>
              <a:ext cx="14288" cy="25400"/>
            </a:xfrm>
            <a:custGeom>
              <a:avLst/>
              <a:gdLst>
                <a:gd name="T0" fmla="*/ 9 w 9"/>
                <a:gd name="T1" fmla="*/ 15 h 16"/>
                <a:gd name="T2" fmla="*/ 9 w 9"/>
                <a:gd name="T3" fmla="*/ 13 h 16"/>
                <a:gd name="T4" fmla="*/ 9 w 9"/>
                <a:gd name="T5" fmla="*/ 15 h 16"/>
                <a:gd name="T6" fmla="*/ 9 w 9"/>
                <a:gd name="T7" fmla="*/ 15 h 16"/>
                <a:gd name="T8" fmla="*/ 9 w 9"/>
                <a:gd name="T9" fmla="*/ 13 h 16"/>
                <a:gd name="T10" fmla="*/ 9 w 9"/>
                <a:gd name="T11" fmla="*/ 13 h 16"/>
                <a:gd name="T12" fmla="*/ 9 w 9"/>
                <a:gd name="T13" fmla="*/ 12 h 16"/>
                <a:gd name="T14" fmla="*/ 9 w 9"/>
                <a:gd name="T15" fmla="*/ 13 h 16"/>
                <a:gd name="T16" fmla="*/ 7 w 9"/>
                <a:gd name="T17" fmla="*/ 13 h 16"/>
                <a:gd name="T18" fmla="*/ 7 w 9"/>
                <a:gd name="T19" fmla="*/ 15 h 16"/>
                <a:gd name="T20" fmla="*/ 7 w 9"/>
                <a:gd name="T21" fmla="*/ 16 h 16"/>
                <a:gd name="T22" fmla="*/ 7 w 9"/>
                <a:gd name="T23" fmla="*/ 15 h 16"/>
                <a:gd name="T24" fmla="*/ 7 w 9"/>
                <a:gd name="T25" fmla="*/ 13 h 16"/>
                <a:gd name="T26" fmla="*/ 7 w 9"/>
                <a:gd name="T27" fmla="*/ 12 h 16"/>
                <a:gd name="T28" fmla="*/ 9 w 9"/>
                <a:gd name="T29" fmla="*/ 12 h 16"/>
                <a:gd name="T30" fmla="*/ 9 w 9"/>
                <a:gd name="T31" fmla="*/ 12 h 16"/>
                <a:gd name="T32" fmla="*/ 9 w 9"/>
                <a:gd name="T33" fmla="*/ 12 h 16"/>
                <a:gd name="T34" fmla="*/ 7 w 9"/>
                <a:gd name="T35" fmla="*/ 12 h 16"/>
                <a:gd name="T36" fmla="*/ 9 w 9"/>
                <a:gd name="T37" fmla="*/ 12 h 16"/>
                <a:gd name="T38" fmla="*/ 9 w 9"/>
                <a:gd name="T39" fmla="*/ 12 h 16"/>
                <a:gd name="T40" fmla="*/ 1 w 9"/>
                <a:gd name="T41" fmla="*/ 4 h 16"/>
                <a:gd name="T42" fmla="*/ 0 w 9"/>
                <a:gd name="T43" fmla="*/ 4 h 16"/>
                <a:gd name="T44" fmla="*/ 0 w 9"/>
                <a:gd name="T45" fmla="*/ 3 h 16"/>
                <a:gd name="T46" fmla="*/ 1 w 9"/>
                <a:gd name="T47" fmla="*/ 3 h 16"/>
                <a:gd name="T48" fmla="*/ 1 w 9"/>
                <a:gd name="T49" fmla="*/ 4 h 16"/>
                <a:gd name="T50" fmla="*/ 3 w 9"/>
                <a:gd name="T51" fmla="*/ 1 h 16"/>
                <a:gd name="T52" fmla="*/ 4 w 9"/>
                <a:gd name="T53" fmla="*/ 1 h 16"/>
                <a:gd name="T54" fmla="*/ 5 w 9"/>
                <a:gd name="T55" fmla="*/ 1 h 16"/>
                <a:gd name="T56" fmla="*/ 4 w 9"/>
                <a:gd name="T57" fmla="*/ 3 h 16"/>
                <a:gd name="T58" fmla="*/ 4 w 9"/>
                <a:gd name="T59" fmla="*/ 1 h 16"/>
                <a:gd name="T60" fmla="*/ 4 w 9"/>
                <a:gd name="T61" fmla="*/ 3 h 16"/>
                <a:gd name="T62" fmla="*/ 5 w 9"/>
                <a:gd name="T63" fmla="*/ 3 h 16"/>
                <a:gd name="T64" fmla="*/ 5 w 9"/>
                <a:gd name="T65" fmla="*/ 4 h 16"/>
                <a:gd name="T66" fmla="*/ 5 w 9"/>
                <a:gd name="T67" fmla="*/ 5 h 16"/>
                <a:gd name="T68" fmla="*/ 5 w 9"/>
                <a:gd name="T69" fmla="*/ 7 h 16"/>
                <a:gd name="T70" fmla="*/ 5 w 9"/>
                <a:gd name="T71" fmla="*/ 10 h 16"/>
                <a:gd name="T72" fmla="*/ 4 w 9"/>
                <a:gd name="T73" fmla="*/ 10 h 16"/>
                <a:gd name="T74" fmla="*/ 4 w 9"/>
                <a:gd name="T75" fmla="*/ 11 h 16"/>
                <a:gd name="T76" fmla="*/ 4 w 9"/>
                <a:gd name="T77" fmla="*/ 10 h 16"/>
                <a:gd name="T78" fmla="*/ 3 w 9"/>
                <a:gd name="T79" fmla="*/ 9 h 16"/>
                <a:gd name="T80" fmla="*/ 1 w 9"/>
                <a:gd name="T81" fmla="*/ 7 h 16"/>
                <a:gd name="T82" fmla="*/ 1 w 9"/>
                <a:gd name="T83" fmla="*/ 6 h 16"/>
                <a:gd name="T84" fmla="*/ 3 w 9"/>
                <a:gd name="T85" fmla="*/ 6 h 16"/>
                <a:gd name="T86" fmla="*/ 3 w 9"/>
                <a:gd name="T87" fmla="*/ 5 h 16"/>
                <a:gd name="T88" fmla="*/ 1 w 9"/>
                <a:gd name="T89" fmla="*/ 4 h 16"/>
                <a:gd name="T90" fmla="*/ 1 w 9"/>
                <a:gd name="T91" fmla="*/ 3 h 16"/>
                <a:gd name="T92" fmla="*/ 1 w 9"/>
                <a:gd name="T93" fmla="*/ 1 h 16"/>
                <a:gd name="T94" fmla="*/ 3 w 9"/>
                <a:gd name="T95" fmla="*/ 1 h 16"/>
                <a:gd name="T96" fmla="*/ 5 w 9"/>
                <a:gd name="T97" fmla="*/ 1 h 16"/>
                <a:gd name="T98" fmla="*/ 6 w 9"/>
                <a:gd name="T99" fmla="*/ 1 h 16"/>
                <a:gd name="T100" fmla="*/ 5 w 9"/>
                <a:gd name="T101" fmla="*/ 1 h 16"/>
                <a:gd name="T102" fmla="*/ 5 w 9"/>
                <a:gd name="T103" fmla="*/ 0 h 16"/>
                <a:gd name="T104" fmla="*/ 5 w 9"/>
                <a:gd name="T105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" h="16">
                  <a:moveTo>
                    <a:pt x="9" y="15"/>
                  </a:move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close/>
                  <a:moveTo>
                    <a:pt x="9" y="13"/>
                  </a:moveTo>
                  <a:lnTo>
                    <a:pt x="9" y="13"/>
                  </a:lnTo>
                  <a:close/>
                  <a:moveTo>
                    <a:pt x="9" y="12"/>
                  </a:moveTo>
                  <a:lnTo>
                    <a:pt x="9" y="13"/>
                  </a:lnTo>
                  <a:lnTo>
                    <a:pt x="7" y="13"/>
                  </a:lnTo>
                  <a:lnTo>
                    <a:pt x="7" y="15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9" y="12"/>
                  </a:lnTo>
                  <a:lnTo>
                    <a:pt x="9" y="12"/>
                  </a:lnTo>
                  <a:close/>
                  <a:moveTo>
                    <a:pt x="9" y="12"/>
                  </a:moveTo>
                  <a:lnTo>
                    <a:pt x="7" y="12"/>
                  </a:lnTo>
                  <a:lnTo>
                    <a:pt x="9" y="12"/>
                  </a:lnTo>
                  <a:lnTo>
                    <a:pt x="9" y="12"/>
                  </a:lnTo>
                  <a:close/>
                  <a:moveTo>
                    <a:pt x="1" y="4"/>
                  </a:moveTo>
                  <a:lnTo>
                    <a:pt x="0" y="4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4"/>
                  </a:lnTo>
                  <a:close/>
                  <a:moveTo>
                    <a:pt x="3" y="1"/>
                  </a:moveTo>
                  <a:lnTo>
                    <a:pt x="4" y="1"/>
                  </a:lnTo>
                  <a:lnTo>
                    <a:pt x="5" y="1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3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1"/>
                  </a:lnTo>
                  <a:lnTo>
                    <a:pt x="3" y="1"/>
                  </a:lnTo>
                  <a:close/>
                  <a:moveTo>
                    <a:pt x="5" y="1"/>
                  </a:moveTo>
                  <a:lnTo>
                    <a:pt x="6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1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45" name="Freeform 637">
              <a:extLst>
                <a:ext uri="{FF2B5EF4-FFF2-40B4-BE49-F238E27FC236}">
                  <a16:creationId xmlns:a16="http://schemas.microsoft.com/office/drawing/2014/main" id="{039E63C8-EF1A-D342-768A-F7831C7A2A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1106" y="2479824"/>
              <a:ext cx="14288" cy="25400"/>
            </a:xfrm>
            <a:custGeom>
              <a:avLst/>
              <a:gdLst>
                <a:gd name="T0" fmla="*/ 9 w 9"/>
                <a:gd name="T1" fmla="*/ 15 h 16"/>
                <a:gd name="T2" fmla="*/ 9 w 9"/>
                <a:gd name="T3" fmla="*/ 13 h 16"/>
                <a:gd name="T4" fmla="*/ 9 w 9"/>
                <a:gd name="T5" fmla="*/ 15 h 16"/>
                <a:gd name="T6" fmla="*/ 9 w 9"/>
                <a:gd name="T7" fmla="*/ 15 h 16"/>
                <a:gd name="T8" fmla="*/ 9 w 9"/>
                <a:gd name="T9" fmla="*/ 13 h 16"/>
                <a:gd name="T10" fmla="*/ 9 w 9"/>
                <a:gd name="T11" fmla="*/ 13 h 16"/>
                <a:gd name="T12" fmla="*/ 9 w 9"/>
                <a:gd name="T13" fmla="*/ 12 h 16"/>
                <a:gd name="T14" fmla="*/ 9 w 9"/>
                <a:gd name="T15" fmla="*/ 13 h 16"/>
                <a:gd name="T16" fmla="*/ 7 w 9"/>
                <a:gd name="T17" fmla="*/ 13 h 16"/>
                <a:gd name="T18" fmla="*/ 7 w 9"/>
                <a:gd name="T19" fmla="*/ 15 h 16"/>
                <a:gd name="T20" fmla="*/ 7 w 9"/>
                <a:gd name="T21" fmla="*/ 16 h 16"/>
                <a:gd name="T22" fmla="*/ 7 w 9"/>
                <a:gd name="T23" fmla="*/ 15 h 16"/>
                <a:gd name="T24" fmla="*/ 7 w 9"/>
                <a:gd name="T25" fmla="*/ 13 h 16"/>
                <a:gd name="T26" fmla="*/ 7 w 9"/>
                <a:gd name="T27" fmla="*/ 12 h 16"/>
                <a:gd name="T28" fmla="*/ 9 w 9"/>
                <a:gd name="T29" fmla="*/ 12 h 16"/>
                <a:gd name="T30" fmla="*/ 9 w 9"/>
                <a:gd name="T31" fmla="*/ 12 h 16"/>
                <a:gd name="T32" fmla="*/ 9 w 9"/>
                <a:gd name="T33" fmla="*/ 12 h 16"/>
                <a:gd name="T34" fmla="*/ 7 w 9"/>
                <a:gd name="T35" fmla="*/ 12 h 16"/>
                <a:gd name="T36" fmla="*/ 9 w 9"/>
                <a:gd name="T37" fmla="*/ 12 h 16"/>
                <a:gd name="T38" fmla="*/ 9 w 9"/>
                <a:gd name="T39" fmla="*/ 12 h 16"/>
                <a:gd name="T40" fmla="*/ 1 w 9"/>
                <a:gd name="T41" fmla="*/ 4 h 16"/>
                <a:gd name="T42" fmla="*/ 0 w 9"/>
                <a:gd name="T43" fmla="*/ 4 h 16"/>
                <a:gd name="T44" fmla="*/ 0 w 9"/>
                <a:gd name="T45" fmla="*/ 3 h 16"/>
                <a:gd name="T46" fmla="*/ 1 w 9"/>
                <a:gd name="T47" fmla="*/ 3 h 16"/>
                <a:gd name="T48" fmla="*/ 1 w 9"/>
                <a:gd name="T49" fmla="*/ 4 h 16"/>
                <a:gd name="T50" fmla="*/ 3 w 9"/>
                <a:gd name="T51" fmla="*/ 1 h 16"/>
                <a:gd name="T52" fmla="*/ 4 w 9"/>
                <a:gd name="T53" fmla="*/ 1 h 16"/>
                <a:gd name="T54" fmla="*/ 5 w 9"/>
                <a:gd name="T55" fmla="*/ 1 h 16"/>
                <a:gd name="T56" fmla="*/ 4 w 9"/>
                <a:gd name="T57" fmla="*/ 3 h 16"/>
                <a:gd name="T58" fmla="*/ 4 w 9"/>
                <a:gd name="T59" fmla="*/ 1 h 16"/>
                <a:gd name="T60" fmla="*/ 4 w 9"/>
                <a:gd name="T61" fmla="*/ 3 h 16"/>
                <a:gd name="T62" fmla="*/ 5 w 9"/>
                <a:gd name="T63" fmla="*/ 3 h 16"/>
                <a:gd name="T64" fmla="*/ 5 w 9"/>
                <a:gd name="T65" fmla="*/ 4 h 16"/>
                <a:gd name="T66" fmla="*/ 5 w 9"/>
                <a:gd name="T67" fmla="*/ 5 h 16"/>
                <a:gd name="T68" fmla="*/ 5 w 9"/>
                <a:gd name="T69" fmla="*/ 7 h 16"/>
                <a:gd name="T70" fmla="*/ 5 w 9"/>
                <a:gd name="T71" fmla="*/ 10 h 16"/>
                <a:gd name="T72" fmla="*/ 4 w 9"/>
                <a:gd name="T73" fmla="*/ 10 h 16"/>
                <a:gd name="T74" fmla="*/ 4 w 9"/>
                <a:gd name="T75" fmla="*/ 11 h 16"/>
                <a:gd name="T76" fmla="*/ 4 w 9"/>
                <a:gd name="T77" fmla="*/ 10 h 16"/>
                <a:gd name="T78" fmla="*/ 3 w 9"/>
                <a:gd name="T79" fmla="*/ 9 h 16"/>
                <a:gd name="T80" fmla="*/ 1 w 9"/>
                <a:gd name="T81" fmla="*/ 7 h 16"/>
                <a:gd name="T82" fmla="*/ 1 w 9"/>
                <a:gd name="T83" fmla="*/ 6 h 16"/>
                <a:gd name="T84" fmla="*/ 3 w 9"/>
                <a:gd name="T85" fmla="*/ 6 h 16"/>
                <a:gd name="T86" fmla="*/ 3 w 9"/>
                <a:gd name="T87" fmla="*/ 5 h 16"/>
                <a:gd name="T88" fmla="*/ 1 w 9"/>
                <a:gd name="T89" fmla="*/ 4 h 16"/>
                <a:gd name="T90" fmla="*/ 1 w 9"/>
                <a:gd name="T91" fmla="*/ 3 h 16"/>
                <a:gd name="T92" fmla="*/ 1 w 9"/>
                <a:gd name="T93" fmla="*/ 1 h 16"/>
                <a:gd name="T94" fmla="*/ 3 w 9"/>
                <a:gd name="T95" fmla="*/ 1 h 16"/>
                <a:gd name="T96" fmla="*/ 5 w 9"/>
                <a:gd name="T97" fmla="*/ 1 h 16"/>
                <a:gd name="T98" fmla="*/ 6 w 9"/>
                <a:gd name="T99" fmla="*/ 1 h 16"/>
                <a:gd name="T100" fmla="*/ 5 w 9"/>
                <a:gd name="T101" fmla="*/ 1 h 16"/>
                <a:gd name="T102" fmla="*/ 5 w 9"/>
                <a:gd name="T103" fmla="*/ 0 h 16"/>
                <a:gd name="T104" fmla="*/ 5 w 9"/>
                <a:gd name="T105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" h="16">
                  <a:moveTo>
                    <a:pt x="9" y="15"/>
                  </a:moveTo>
                  <a:lnTo>
                    <a:pt x="9" y="13"/>
                  </a:lnTo>
                  <a:lnTo>
                    <a:pt x="9" y="15"/>
                  </a:lnTo>
                  <a:lnTo>
                    <a:pt x="9" y="15"/>
                  </a:lnTo>
                  <a:moveTo>
                    <a:pt x="9" y="13"/>
                  </a:moveTo>
                  <a:lnTo>
                    <a:pt x="9" y="13"/>
                  </a:lnTo>
                  <a:moveTo>
                    <a:pt x="9" y="12"/>
                  </a:moveTo>
                  <a:lnTo>
                    <a:pt x="9" y="13"/>
                  </a:lnTo>
                  <a:lnTo>
                    <a:pt x="7" y="13"/>
                  </a:lnTo>
                  <a:lnTo>
                    <a:pt x="7" y="15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9" y="12"/>
                  </a:lnTo>
                  <a:lnTo>
                    <a:pt x="9" y="12"/>
                  </a:lnTo>
                  <a:moveTo>
                    <a:pt x="9" y="12"/>
                  </a:moveTo>
                  <a:lnTo>
                    <a:pt x="7" y="12"/>
                  </a:lnTo>
                  <a:lnTo>
                    <a:pt x="9" y="12"/>
                  </a:lnTo>
                  <a:lnTo>
                    <a:pt x="9" y="12"/>
                  </a:lnTo>
                  <a:moveTo>
                    <a:pt x="1" y="4"/>
                  </a:moveTo>
                  <a:lnTo>
                    <a:pt x="0" y="4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4"/>
                  </a:lnTo>
                  <a:moveTo>
                    <a:pt x="3" y="1"/>
                  </a:moveTo>
                  <a:lnTo>
                    <a:pt x="4" y="1"/>
                  </a:lnTo>
                  <a:lnTo>
                    <a:pt x="5" y="1"/>
                  </a:lnTo>
                  <a:lnTo>
                    <a:pt x="4" y="3"/>
                  </a:lnTo>
                  <a:lnTo>
                    <a:pt x="4" y="1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3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3" y="6"/>
                  </a:lnTo>
                  <a:lnTo>
                    <a:pt x="3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1" y="1"/>
                  </a:lnTo>
                  <a:lnTo>
                    <a:pt x="3" y="1"/>
                  </a:lnTo>
                  <a:moveTo>
                    <a:pt x="5" y="1"/>
                  </a:moveTo>
                  <a:lnTo>
                    <a:pt x="6" y="1"/>
                  </a:lnTo>
                  <a:lnTo>
                    <a:pt x="5" y="1"/>
                  </a:lnTo>
                  <a:lnTo>
                    <a:pt x="5" y="0"/>
                  </a:lnTo>
                  <a:lnTo>
                    <a:pt x="5" y="1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46" name="Line 638">
              <a:extLst>
                <a:ext uri="{FF2B5EF4-FFF2-40B4-BE49-F238E27FC236}">
                  <a16:creationId xmlns:a16="http://schemas.microsoft.com/office/drawing/2014/main" id="{34BFF074-18B8-5B15-F745-0D7E2CB354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50856" y="3926036"/>
              <a:ext cx="0" cy="0"/>
            </a:xfrm>
            <a:prstGeom prst="line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47" name="Line 639">
              <a:extLst>
                <a:ext uri="{FF2B5EF4-FFF2-40B4-BE49-F238E27FC236}">
                  <a16:creationId xmlns:a16="http://schemas.microsoft.com/office/drawing/2014/main" id="{08BC3FF5-7C8C-CA34-D97C-A2E9B7B531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50856" y="3926036"/>
              <a:ext cx="0" cy="0"/>
            </a:xfrm>
            <a:prstGeom prst="line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48" name="Freeform 640">
              <a:extLst>
                <a:ext uri="{FF2B5EF4-FFF2-40B4-BE49-F238E27FC236}">
                  <a16:creationId xmlns:a16="http://schemas.microsoft.com/office/drawing/2014/main" id="{C993C6FE-05C2-59A8-447B-4E0F6C9B0B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42768" y="2613174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0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0 w 1"/>
                <a:gd name="T17" fmla="*/ 0 h 1"/>
                <a:gd name="T18" fmla="*/ 0 w 1"/>
                <a:gd name="T19" fmla="*/ 1 h 1"/>
                <a:gd name="T20" fmla="*/ 0 w 1"/>
                <a:gd name="T21" fmla="*/ 0 h 1"/>
                <a:gd name="T22" fmla="*/ 0 w 1"/>
                <a:gd name="T2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49" name="Line 641">
              <a:extLst>
                <a:ext uri="{FF2B5EF4-FFF2-40B4-BE49-F238E27FC236}">
                  <a16:creationId xmlns:a16="http://schemas.microsoft.com/office/drawing/2014/main" id="{CE3B5470-3121-F1AA-7AFB-FB79D4BFA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9631" y="3659336"/>
              <a:ext cx="0" cy="0"/>
            </a:xfrm>
            <a:prstGeom prst="line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50" name="Line 642">
              <a:extLst>
                <a:ext uri="{FF2B5EF4-FFF2-40B4-BE49-F238E27FC236}">
                  <a16:creationId xmlns:a16="http://schemas.microsoft.com/office/drawing/2014/main" id="{D3482BA7-A305-100B-3937-DD723F9B1D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9631" y="3659336"/>
              <a:ext cx="0" cy="0"/>
            </a:xfrm>
            <a:prstGeom prst="line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51" name="Line 643">
              <a:extLst>
                <a:ext uri="{FF2B5EF4-FFF2-40B4-BE49-F238E27FC236}">
                  <a16:creationId xmlns:a16="http://schemas.microsoft.com/office/drawing/2014/main" id="{3FD33BC9-681B-B7FD-CD11-F6AED56284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66593" y="2835424"/>
              <a:ext cx="0" cy="0"/>
            </a:xfrm>
            <a:prstGeom prst="line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  <p:sp>
          <p:nvSpPr>
            <p:cNvPr id="252" name="Line 644">
              <a:extLst>
                <a:ext uri="{FF2B5EF4-FFF2-40B4-BE49-F238E27FC236}">
                  <a16:creationId xmlns:a16="http://schemas.microsoft.com/office/drawing/2014/main" id="{96E54909-3522-AB23-5B77-0E4A269100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66593" y="2835424"/>
              <a:ext cx="0" cy="0"/>
            </a:xfrm>
            <a:prstGeom prst="line">
              <a:avLst/>
            </a:prstGeom>
            <a:grpFill/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400"/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A9703C8D-8432-7883-E313-F9D7F60301DB}"/>
              </a:ext>
            </a:extLst>
          </p:cNvPr>
          <p:cNvGrpSpPr/>
          <p:nvPr/>
        </p:nvGrpSpPr>
        <p:grpSpPr>
          <a:xfrm>
            <a:off x="1734551" y="1867831"/>
            <a:ext cx="5609574" cy="2661996"/>
            <a:chOff x="3182772" y="1133389"/>
            <a:chExt cx="5609574" cy="2661996"/>
          </a:xfrm>
        </p:grpSpPr>
        <p:sp>
          <p:nvSpPr>
            <p:cNvPr id="24" name="Rectangle 30">
              <a:extLst>
                <a:ext uri="{FF2B5EF4-FFF2-40B4-BE49-F238E27FC236}">
                  <a16:creationId xmlns:a16="http://schemas.microsoft.com/office/drawing/2014/main" id="{15813427-E6C2-93DC-64C2-975EB99BB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827" y="1420500"/>
              <a:ext cx="601127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latin typeface="Calibri" panose="020F0502020204030204" pitchFamily="34" charset="0"/>
                </a:rPr>
                <a:t>Mediterranean Sea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effectLst/>
              </a:endParaRPr>
            </a:p>
          </p:txBody>
        </p:sp>
        <p:sp>
          <p:nvSpPr>
            <p:cNvPr id="26" name="Rectangle 30">
              <a:extLst>
                <a:ext uri="{FF2B5EF4-FFF2-40B4-BE49-F238E27FC236}">
                  <a16:creationId xmlns:a16="http://schemas.microsoft.com/office/drawing/2014/main" id="{FCAC10F1-9E68-220E-C212-74E64880C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3012" y="2114202"/>
              <a:ext cx="528991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effectLst/>
                  <a:latin typeface="Calibri" panose="020F0502020204030204" pitchFamily="34" charset="0"/>
                </a:rPr>
                <a:t>Strait of Mandeb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effectLst/>
              </a:endParaRP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C1E7349B-E9FC-80E9-C9AF-94EBF1EC04DA}"/>
                </a:ext>
              </a:extLst>
            </p:cNvPr>
            <p:cNvSpPr/>
            <p:nvPr/>
          </p:nvSpPr>
          <p:spPr>
            <a:xfrm>
              <a:off x="4933057" y="2078587"/>
              <a:ext cx="157649" cy="157649"/>
            </a:xfrm>
            <a:prstGeom prst="ellipse">
              <a:avLst/>
            </a:prstGeom>
            <a:noFill/>
            <a:ln w="3175">
              <a:solidFill>
                <a:srgbClr val="C00000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C00D7701-CA0B-7BDA-D798-0F98F082FB20}"/>
                </a:ext>
              </a:extLst>
            </p:cNvPr>
            <p:cNvSpPr/>
            <p:nvPr/>
          </p:nvSpPr>
          <p:spPr>
            <a:xfrm>
              <a:off x="5320407" y="1673457"/>
              <a:ext cx="157649" cy="157649"/>
            </a:xfrm>
            <a:prstGeom prst="ellipse">
              <a:avLst/>
            </a:prstGeom>
            <a:noFill/>
            <a:ln w="3175">
              <a:solidFill>
                <a:srgbClr val="C00000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9" name="Rectangle 30">
              <a:extLst>
                <a:ext uri="{FF2B5EF4-FFF2-40B4-BE49-F238E27FC236}">
                  <a16:creationId xmlns:a16="http://schemas.microsoft.com/office/drawing/2014/main" id="{B9520EA3-9145-0DBC-5AF0-08EC5B97C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116" y="1766416"/>
              <a:ext cx="51456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latin typeface="Calibri" panose="020F0502020204030204" pitchFamily="34" charset="0"/>
                </a:rPr>
                <a:t>Strait of Hormuz</a:t>
              </a:r>
              <a:endParaRPr lang="zh-CN" altLang="zh-CN" sz="600" dirty="0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C6C0ACB1-3D12-B535-F61C-B04540E75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909" y="2773412"/>
              <a:ext cx="45685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latin typeface="Calibri" panose="020F0502020204030204" pitchFamily="34" charset="0"/>
                </a:rPr>
                <a:t>Atlantic Ocean</a:t>
              </a:r>
              <a:endParaRPr lang="zh-CN" altLang="zh-CN" sz="600" dirty="0"/>
            </a:p>
          </p:txBody>
        </p:sp>
        <p:sp>
          <p:nvSpPr>
            <p:cNvPr id="32" name="Rectangle 30">
              <a:extLst>
                <a:ext uri="{FF2B5EF4-FFF2-40B4-BE49-F238E27FC236}">
                  <a16:creationId xmlns:a16="http://schemas.microsoft.com/office/drawing/2014/main" id="{5219D71B-822A-E264-1A07-21115477A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6205" y="3061444"/>
              <a:ext cx="410369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latin typeface="Calibri" panose="020F0502020204030204" pitchFamily="34" charset="0"/>
                </a:rPr>
                <a:t>Indian Ocean</a:t>
              </a:r>
              <a:endParaRPr lang="zh-CN" altLang="zh-CN" sz="600" dirty="0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F048C47D-A43D-664D-82AC-9DC9155AE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6309" y="3703052"/>
              <a:ext cx="570669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latin typeface="Calibri" panose="020F0502020204030204" pitchFamily="34" charset="0"/>
                </a:rPr>
                <a:t>The Horn of Africa</a:t>
              </a:r>
              <a:endParaRPr lang="zh-CN" altLang="zh-CN" sz="600" dirty="0"/>
            </a:p>
          </p:txBody>
        </p:sp>
        <p:sp>
          <p:nvSpPr>
            <p:cNvPr id="34" name="Rectangle 30">
              <a:extLst>
                <a:ext uri="{FF2B5EF4-FFF2-40B4-BE49-F238E27FC236}">
                  <a16:creationId xmlns:a16="http://schemas.microsoft.com/office/drawing/2014/main" id="{A6D821B4-8AD0-77C2-D743-44B3DD2D3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75565" y="2002264"/>
              <a:ext cx="416781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 defTabSz="914400"/>
              <a:r>
                <a:rPr lang="en-US" altLang="zh-CN" sz="600" dirty="0">
                  <a:latin typeface="Calibri" panose="020F0502020204030204" pitchFamily="34" charset="0"/>
                </a:rPr>
                <a:t>Pacific Ocean</a:t>
              </a:r>
              <a:endParaRPr lang="zh-CN" altLang="zh-CN" sz="600" dirty="0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A6DEC03B-2A14-F051-9DD3-4062381922DF}"/>
                </a:ext>
              </a:extLst>
            </p:cNvPr>
            <p:cNvSpPr/>
            <p:nvPr/>
          </p:nvSpPr>
          <p:spPr>
            <a:xfrm>
              <a:off x="3483987" y="1338177"/>
              <a:ext cx="157649" cy="157649"/>
            </a:xfrm>
            <a:prstGeom prst="ellipse">
              <a:avLst/>
            </a:prstGeom>
            <a:noFill/>
            <a:ln w="3175">
              <a:solidFill>
                <a:srgbClr val="C00000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6" name="Rectangle 30">
              <a:extLst>
                <a:ext uri="{FF2B5EF4-FFF2-40B4-BE49-F238E27FC236}">
                  <a16:creationId xmlns:a16="http://schemas.microsoft.com/office/drawing/2014/main" id="{EC0CCC40-7E7B-CDF4-F392-D67506F8C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772" y="1245522"/>
              <a:ext cx="562655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effectLst/>
                  <a:latin typeface="Calibri" panose="020F0502020204030204" pitchFamily="34" charset="0"/>
                </a:rPr>
                <a:t>Strait of Gibraltar 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effectLst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36769A6F-3E9E-15C5-C5B2-86BB3AE3E0D2}"/>
                </a:ext>
              </a:extLst>
            </p:cNvPr>
            <p:cNvSpPr/>
            <p:nvPr/>
          </p:nvSpPr>
          <p:spPr>
            <a:xfrm>
              <a:off x="4541262" y="1133389"/>
              <a:ext cx="157649" cy="157649"/>
            </a:xfrm>
            <a:prstGeom prst="ellipse">
              <a:avLst/>
            </a:prstGeom>
            <a:noFill/>
            <a:ln w="3175">
              <a:solidFill>
                <a:srgbClr val="C00000"/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" name="Rectangle 30">
              <a:extLst>
                <a:ext uri="{FF2B5EF4-FFF2-40B4-BE49-F238E27FC236}">
                  <a16:creationId xmlns:a16="http://schemas.microsoft.com/office/drawing/2014/main" id="{FDE3F763-5FEF-56AE-E452-D3D42EBF7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3916" y="1214565"/>
              <a:ext cx="516167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zh-CN" sz="600" b="0" i="0" u="none" strike="noStrike" cap="none" normalizeH="0" baseline="0" dirty="0">
                  <a:ln>
                    <a:noFill/>
                  </a:ln>
                  <a:effectLst/>
                  <a:latin typeface="Calibri" panose="020F0502020204030204" pitchFamily="34" charset="0"/>
                </a:rPr>
                <a:t>Bosphorus Strait</a:t>
              </a:r>
              <a:endParaRPr kumimoji="0" lang="zh-CN" altLang="zh-CN" sz="600" b="0" i="0" u="none" strike="noStrike" cap="none" normalizeH="0" baseline="0" dirty="0">
                <a:ln>
                  <a:noFill/>
                </a:ln>
                <a:effectLst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4326682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zh-CN" dirty="0"/>
              <a:t>Terms of use</a:t>
            </a:r>
            <a:endParaRPr lang="zh-CN" altLang="en-US" dirty="0"/>
          </a:p>
        </p:txBody>
      </p:sp>
      <p:sp>
        <p:nvSpPr>
          <p:cNvPr id="5" name="AutoShape 4"/>
          <p:cNvSpPr>
            <a:spLocks noChangeArrowheads="1"/>
          </p:cNvSpPr>
          <p:nvPr/>
        </p:nvSpPr>
        <p:spPr bwMode="gray">
          <a:xfrm>
            <a:off x="466743" y="1867078"/>
            <a:ext cx="8077182" cy="2861677"/>
          </a:xfrm>
          <a:prstGeom prst="roundRect">
            <a:avLst>
              <a:gd name="adj" fmla="val 10889"/>
            </a:avLst>
          </a:prstGeom>
          <a:noFill/>
          <a:ln w="9525">
            <a:solidFill>
              <a:schemeClr val="bg1">
                <a:lumMod val="50000"/>
              </a:schemeClr>
            </a:solidFill>
            <a:prstDash val="sysDash"/>
            <a:miter lim="800000"/>
            <a:headEnd/>
            <a:tailEnd/>
          </a:ln>
        </p:spPr>
        <p:txBody>
          <a:bodyPr wrap="none" lIns="91429" tIns="45714" rIns="91429" bIns="45714" anchor="ctr"/>
          <a:lstStyle/>
          <a:p>
            <a:pPr algn="ctr" defTabSz="913940"/>
            <a:endParaRPr lang="zh-CN" altLang="en-US" sz="1600" b="1" kern="0">
              <a:solidFill>
                <a:sysClr val="windowText" lastClr="000000"/>
              </a:solidFill>
            </a:endParaRPr>
          </a:p>
        </p:txBody>
      </p:sp>
      <p:sp>
        <p:nvSpPr>
          <p:cNvPr id="6" name="Text Box 14"/>
          <p:cNvSpPr txBox="1">
            <a:spLocks noChangeArrowheads="1"/>
          </p:cNvSpPr>
          <p:nvPr/>
        </p:nvSpPr>
        <p:spPr bwMode="gray">
          <a:xfrm>
            <a:off x="593648" y="1009954"/>
            <a:ext cx="7969326" cy="830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429" tIns="45714" rIns="91429" bIns="45714">
            <a:spAutoFit/>
          </a:bodyPr>
          <a:lstStyle/>
          <a:p>
            <a:pPr eaLnBrk="0" hangingPunct="0"/>
            <a:r>
              <a:rPr lang="en-US" altLang="zh-CN" sz="1600" dirty="0">
                <a:solidFill>
                  <a:srgbClr val="000000"/>
                </a:solidFill>
                <a:ea typeface="宋体" pitchFamily="2" charset="-122"/>
              </a:rPr>
              <a:t>We have released our work under the terms of </a:t>
            </a:r>
            <a:r>
              <a:rPr lang="en-US" altLang="zh-CN" sz="1600" dirty="0"/>
              <a:t>Creative Commons’</a:t>
            </a:r>
            <a:r>
              <a:rPr lang="en-US" altLang="zh-CN" sz="1600" dirty="0">
                <a:solidFill>
                  <a:srgbClr val="000000"/>
                </a:solidFill>
                <a:ea typeface="宋体" pitchFamily="2" charset="-122"/>
              </a:rPr>
              <a:t> license, that is </a:t>
            </a:r>
            <a:r>
              <a:rPr lang="en-US" altLang="zh-CN" sz="1600" b="1" dirty="0">
                <a:solidFill>
                  <a:srgbClr val="FF0000"/>
                </a:solidFill>
                <a:ea typeface="宋体" pitchFamily="2" charset="-122"/>
              </a:rPr>
              <a:t>Attribution-</a:t>
            </a:r>
            <a:r>
              <a:rPr lang="en-US" altLang="zh-CN" sz="1600" b="1" dirty="0" err="1">
                <a:solidFill>
                  <a:srgbClr val="FF0000"/>
                </a:solidFill>
                <a:ea typeface="宋体" pitchFamily="2" charset="-122"/>
              </a:rPr>
              <a:t>NoDerivatives</a:t>
            </a:r>
            <a:r>
              <a:rPr lang="en-US" altLang="zh-CN" sz="1600" b="1" dirty="0">
                <a:solidFill>
                  <a:srgbClr val="FF0000"/>
                </a:solidFill>
                <a:ea typeface="宋体" pitchFamily="2" charset="-122"/>
              </a:rPr>
              <a:t> 4.0 International (CC BY-ND 4.0)</a:t>
            </a:r>
            <a:r>
              <a:rPr lang="en-US" altLang="zh-CN" sz="1600" dirty="0">
                <a:solidFill>
                  <a:srgbClr val="0070C0"/>
                </a:solidFill>
                <a:latin typeface="Calibri" pitchFamily="34" charset="0"/>
                <a:cs typeface="Calibri" pitchFamily="34" charset="0"/>
              </a:rPr>
              <a:t>.</a:t>
            </a:r>
            <a:r>
              <a:rPr lang="zh-CN" altLang="en-US" sz="1600" dirty="0">
                <a:solidFill>
                  <a:srgbClr val="0070C0"/>
                </a:solidFill>
                <a:latin typeface="Calibri" pitchFamily="34" charset="0"/>
                <a:cs typeface="Calibri" pitchFamily="34" charset="0"/>
              </a:rPr>
              <a:t> </a:t>
            </a:r>
            <a:r>
              <a:rPr lang="en-US" altLang="zh-CN" sz="1600" dirty="0"/>
              <a:t>And every template you download from </a:t>
            </a:r>
            <a:r>
              <a:rPr lang="en-US" altLang="zh-CN" sz="1600" u="sng" dirty="0">
                <a:solidFill>
                  <a:srgbClr val="0070C0"/>
                </a:solidFill>
                <a:latin typeface="Calibri" pitchFamily="34" charset="0"/>
                <a:cs typeface="Calibri" pitchFamily="34" charset="0"/>
                <a:hlinkClick r:id="rId3" action="ppaction://hlinkfile"/>
              </a:rPr>
              <a:t>yourfreetemplates.com</a:t>
            </a:r>
            <a:r>
              <a:rPr lang="en-US" altLang="zh-CN" sz="1600" dirty="0"/>
              <a:t> is the intellectual property of and is owned by us</a:t>
            </a:r>
            <a:r>
              <a:rPr lang="en-US" altLang="zh-CN" sz="1600" dirty="0">
                <a:solidFill>
                  <a:srgbClr val="000000"/>
                </a:solidFill>
                <a:ea typeface="宋体" pitchFamily="2" charset="-122"/>
              </a:rPr>
              <a:t>. </a:t>
            </a:r>
            <a:endParaRPr lang="en-US" altLang="zh-CN" sz="1600" b="1" dirty="0">
              <a:solidFill>
                <a:srgbClr val="FF0000"/>
              </a:solidFill>
              <a:ea typeface="宋体" pitchFamily="2" charset="-122"/>
            </a:endParaRPr>
          </a:p>
        </p:txBody>
      </p:sp>
      <p:sp>
        <p:nvSpPr>
          <p:cNvPr id="7" name="Text Box 16"/>
          <p:cNvSpPr txBox="1">
            <a:spLocks noChangeArrowheads="1"/>
          </p:cNvSpPr>
          <p:nvPr/>
        </p:nvSpPr>
        <p:spPr bwMode="auto">
          <a:xfrm>
            <a:off x="1069464" y="2105732"/>
            <a:ext cx="7030928" cy="115158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 lIns="91429" tIns="45714" rIns="91429" bIns="45714">
            <a:spAutoFit/>
          </a:bodyPr>
          <a:lstStyle/>
          <a:p>
            <a:pPr marL="117461" indent="-117461">
              <a:lnSpc>
                <a:spcPct val="114000"/>
              </a:lnSpc>
              <a:spcAft>
                <a:spcPts val="600"/>
              </a:spcAft>
              <a:buClr>
                <a:schemeClr val="accent1"/>
              </a:buClr>
              <a:buSzPct val="50000"/>
              <a:buFont typeface="Wingdings" pitchFamily="2" charset="2"/>
              <a:buChar char="l"/>
            </a:pPr>
            <a:r>
              <a:rPr lang="en-US" altLang="zh-CN" sz="1400" b="1" dirty="0">
                <a:latin typeface="Calibri" pitchFamily="34" charset="0"/>
                <a:cs typeface="Calibri" pitchFamily="34" charset="0"/>
              </a:rPr>
              <a:t>Use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— </a:t>
            </a:r>
            <a:r>
              <a:rPr lang="en-US" altLang="zh-CN" sz="1400" dirty="0"/>
              <a:t>make any necessary modification(s) to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our PowerPoint templates </a:t>
            </a:r>
            <a:r>
              <a:rPr lang="en-US" altLang="zh-CN" sz="1400" dirty="0"/>
              <a:t>to fit your purposes, personally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, educationally, or even commercially.</a:t>
            </a:r>
          </a:p>
          <a:p>
            <a:pPr marL="117461" indent="-117461">
              <a:lnSpc>
                <a:spcPct val="114000"/>
              </a:lnSpc>
              <a:spcAft>
                <a:spcPts val="600"/>
              </a:spcAft>
              <a:buClr>
                <a:schemeClr val="accent1"/>
              </a:buClr>
              <a:buSzPct val="50000"/>
              <a:buFont typeface="Wingdings" pitchFamily="2" charset="2"/>
              <a:buChar char="l"/>
            </a:pPr>
            <a:r>
              <a:rPr lang="en-US" altLang="zh-CN" sz="1400" b="1" dirty="0">
                <a:latin typeface="Calibri" pitchFamily="34" charset="0"/>
                <a:cs typeface="Calibri" pitchFamily="34" charset="0"/>
              </a:rPr>
              <a:t>Share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— any page </a:t>
            </a:r>
            <a:r>
              <a:rPr lang="en-US" altLang="en-US" sz="1400" dirty="0">
                <a:cs typeface="Arial" panose="020B0604020202020204" pitchFamily="34" charset="0"/>
              </a:rPr>
              <a:t>links from our website </a:t>
            </a:r>
            <a:r>
              <a:rPr lang="en-US" altLang="zh-CN" sz="1400" dirty="0"/>
              <a:t>with your friends through Facebook, Twitter and </a:t>
            </a:r>
            <a:r>
              <a:rPr lang="en-US" altLang="zh-CN" sz="1400" dirty="0" err="1"/>
              <a:t>Pinterest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.</a:t>
            </a:r>
          </a:p>
        </p:txBody>
      </p:sp>
      <p:sp>
        <p:nvSpPr>
          <p:cNvPr id="8" name="圆角矩形 7"/>
          <p:cNvSpPr/>
          <p:nvPr/>
        </p:nvSpPr>
        <p:spPr>
          <a:xfrm>
            <a:off x="882393" y="1867078"/>
            <a:ext cx="3689608" cy="310913"/>
          </a:xfrm>
          <a:prstGeom prst="roundRect">
            <a:avLst>
              <a:gd name="adj" fmla="val 50000"/>
            </a:avLst>
          </a:prstGeom>
          <a:noFill/>
          <a:ln w="9525">
            <a:noFill/>
            <a:prstDash val="sysDash"/>
            <a:miter lim="800000"/>
            <a:headEnd/>
            <a:tailEnd/>
          </a:ln>
        </p:spPr>
        <p:txBody>
          <a:bodyPr wrap="none" lIns="91429" tIns="45714" rIns="91429" bIns="45714" anchor="ctr"/>
          <a:lstStyle/>
          <a:p>
            <a:pPr defTabSz="913940">
              <a:defRPr/>
            </a:pPr>
            <a:r>
              <a:rPr lang="en-US" altLang="zh-CN" b="1" kern="0" dirty="0">
                <a:solidFill>
                  <a:sysClr val="windowText" lastClr="000000"/>
                </a:solidFill>
              </a:rPr>
              <a:t>You are free to:</a:t>
            </a:r>
            <a:endParaRPr lang="zh-CN" altLang="en-US" b="1" kern="0" dirty="0">
              <a:solidFill>
                <a:sysClr val="windowText" lastClr="000000"/>
              </a:solidFill>
              <a:latin typeface="Calibri" pitchFamily="34" charset="0"/>
              <a:ea typeface="微软雅黑" pitchFamily="34" charset="-122"/>
              <a:cs typeface="Calibri" pitchFamily="34" charset="0"/>
            </a:endParaRPr>
          </a:p>
        </p:txBody>
      </p:sp>
      <p:sp>
        <p:nvSpPr>
          <p:cNvPr id="9" name="圆角矩形 8"/>
          <p:cNvSpPr/>
          <p:nvPr/>
        </p:nvSpPr>
        <p:spPr>
          <a:xfrm>
            <a:off x="882393" y="3201547"/>
            <a:ext cx="3689608" cy="310913"/>
          </a:xfrm>
          <a:prstGeom prst="roundRect">
            <a:avLst>
              <a:gd name="adj" fmla="val 50000"/>
            </a:avLst>
          </a:prstGeom>
          <a:noFill/>
          <a:ln w="9525">
            <a:noFill/>
            <a:prstDash val="sysDash"/>
            <a:miter lim="800000"/>
            <a:headEnd/>
            <a:tailEnd/>
          </a:ln>
        </p:spPr>
        <p:txBody>
          <a:bodyPr wrap="none" lIns="91429" tIns="45714" rIns="91429" bIns="45714" anchor="ctr"/>
          <a:lstStyle/>
          <a:p>
            <a:pPr defTabSz="913940"/>
            <a:r>
              <a:rPr lang="en-US" altLang="zh-CN" b="1" kern="0" dirty="0">
                <a:solidFill>
                  <a:sysClr val="windowText" lastClr="000000"/>
                </a:solidFill>
              </a:rPr>
              <a:t>You are not allowed to:</a:t>
            </a:r>
            <a:endParaRPr lang="zh-CN" altLang="en-US" b="1" kern="0" dirty="0">
              <a:solidFill>
                <a:sysClr val="windowText" lastClr="000000"/>
              </a:solidFill>
            </a:endParaRPr>
          </a:p>
        </p:txBody>
      </p:sp>
      <p:sp>
        <p:nvSpPr>
          <p:cNvPr id="10" name="Text Box 16"/>
          <p:cNvSpPr txBox="1">
            <a:spLocks noChangeArrowheads="1"/>
          </p:cNvSpPr>
          <p:nvPr/>
        </p:nvSpPr>
        <p:spPr bwMode="auto">
          <a:xfrm>
            <a:off x="1069464" y="3440200"/>
            <a:ext cx="7030928" cy="1074641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 lIns="91429" tIns="45714" rIns="91429" bIns="45714">
            <a:spAutoFit/>
          </a:bodyPr>
          <a:lstStyle/>
          <a:p>
            <a:pPr marL="117461" indent="-117461">
              <a:lnSpc>
                <a:spcPct val="114000"/>
              </a:lnSpc>
              <a:buClr>
                <a:schemeClr val="accent1"/>
              </a:buClr>
              <a:buSzPct val="50000"/>
              <a:buFont typeface="Wingdings" pitchFamily="2" charset="2"/>
              <a:buChar char="l"/>
            </a:pPr>
            <a:r>
              <a:rPr lang="en-US" altLang="zh-CN" sz="1400" b="1" dirty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Upload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 any of our PowerPoint templates, </a:t>
            </a:r>
            <a:r>
              <a:rPr lang="en-US" altLang="zh-CN" sz="1400" b="1" dirty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modified or unmodified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, on a diskette, CD, your website or </a:t>
            </a:r>
            <a:r>
              <a:rPr lang="en-GB" altLang="en-US" sz="1400" dirty="0">
                <a:cs typeface="Arial" panose="020B0604020202020204" pitchFamily="34" charset="0"/>
              </a:rPr>
              <a:t>content share ones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like </a:t>
            </a:r>
            <a:r>
              <a:rPr lang="en-GB" altLang="en-US" sz="1400" dirty="0" err="1">
                <a:cs typeface="Arial" panose="020B0604020202020204" pitchFamily="34" charset="0"/>
              </a:rPr>
              <a:t>Slideshare</a:t>
            </a:r>
            <a:r>
              <a:rPr lang="en-GB" altLang="en-US" sz="1400" dirty="0">
                <a:cs typeface="Arial" panose="020B0604020202020204" pitchFamily="34" charset="0"/>
              </a:rPr>
              <a:t> , </a:t>
            </a:r>
            <a:r>
              <a:rPr lang="en-GB" altLang="en-US" sz="1400" dirty="0" err="1">
                <a:cs typeface="Arial" panose="020B0604020202020204" pitchFamily="34" charset="0"/>
              </a:rPr>
              <a:t>Scribd</a:t>
            </a:r>
            <a:r>
              <a:rPr lang="en-GB" altLang="en-US" sz="1400" dirty="0">
                <a:cs typeface="Arial" panose="020B0604020202020204" pitchFamily="34" charset="0"/>
              </a:rPr>
              <a:t>, YouTube, LinkedIn, and Google+ etc.</a:t>
            </a:r>
          </a:p>
          <a:p>
            <a:pPr marL="117461" indent="-117461">
              <a:lnSpc>
                <a:spcPct val="114000"/>
              </a:lnSpc>
              <a:buClr>
                <a:schemeClr val="accent1"/>
              </a:buClr>
              <a:buSzPct val="50000"/>
              <a:buFont typeface="Wingdings" pitchFamily="2" charset="2"/>
              <a:buChar char="l"/>
            </a:pPr>
            <a:r>
              <a:rPr lang="en-US" altLang="zh-CN" sz="1400" b="1" dirty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Offer</a:t>
            </a:r>
            <a:r>
              <a:rPr lang="en-US" altLang="zh-CN" sz="1400" b="1" dirty="0">
                <a:latin typeface="Calibri" pitchFamily="34" charset="0"/>
                <a:cs typeface="Calibri" pitchFamily="34" charset="0"/>
              </a:rPr>
              <a:t>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them for redistribution or resale in any form without prior written consent from </a:t>
            </a:r>
            <a:r>
              <a:rPr lang="en-US" altLang="zh-CN" sz="1400" u="sng" dirty="0">
                <a:solidFill>
                  <a:srgbClr val="0070C0"/>
                </a:solidFill>
                <a:latin typeface="Calibri" pitchFamily="34" charset="0"/>
                <a:cs typeface="Calibri" pitchFamily="34" charset="0"/>
                <a:hlinkClick r:id="rId3" action="ppaction://hlinkfile"/>
              </a:rPr>
              <a:t>yourfreetemplates.com</a:t>
            </a:r>
            <a:r>
              <a:rPr lang="en-US" altLang="zh-CN" sz="1400" dirty="0">
                <a:solidFill>
                  <a:srgbClr val="0070C0"/>
                </a:solidFill>
                <a:latin typeface="Calibri" pitchFamily="34" charset="0"/>
                <a:cs typeface="Calibri" pitchFamily="34" charset="0"/>
              </a:rPr>
              <a:t>.</a:t>
            </a:r>
            <a:endParaRPr lang="zh-CN" altLang="en-US" sz="1400" dirty="0">
              <a:solidFill>
                <a:srgbClr val="0070C0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1" name="Text Box 16"/>
          <p:cNvSpPr txBox="1">
            <a:spLocks noChangeArrowheads="1"/>
          </p:cNvSpPr>
          <p:nvPr/>
        </p:nvSpPr>
        <p:spPr bwMode="auto">
          <a:xfrm>
            <a:off x="1069469" y="4472809"/>
            <a:ext cx="5778555" cy="30282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 lIns="91429" tIns="45714" rIns="91429" bIns="45714">
            <a:spAutoFit/>
          </a:bodyPr>
          <a:lstStyle/>
          <a:p>
            <a:pPr>
              <a:lnSpc>
                <a:spcPct val="114000"/>
              </a:lnSpc>
              <a:buClr>
                <a:schemeClr val="accent1"/>
              </a:buClr>
              <a:buSzPct val="50000"/>
            </a:pPr>
            <a:r>
              <a:rPr lang="en-US" altLang="zh-CN" sz="1200" b="1" dirty="0">
                <a:latin typeface="Calibri" pitchFamily="34" charset="0"/>
                <a:cs typeface="Calibri" pitchFamily="34" charset="0"/>
              </a:rPr>
              <a:t>For More details, please visit </a:t>
            </a:r>
            <a:r>
              <a:rPr lang="en-US" altLang="zh-CN" sz="1200" b="1" dirty="0">
                <a:hlinkClick r:id="rId4"/>
              </a:rPr>
              <a:t>http://yourfreetemplates.com/terms-of-use/</a:t>
            </a:r>
            <a:r>
              <a:rPr lang="en-US" altLang="zh-CN" sz="1200" b="1" dirty="0">
                <a:latin typeface="Calibri" pitchFamily="34" charset="0"/>
                <a:cs typeface="Calibri" pitchFamily="34" charset="0"/>
              </a:rPr>
              <a:t> </a:t>
            </a:r>
            <a:endParaRPr lang="zh-CN" altLang="en-US" sz="1200" b="1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2" name="圆角矩形 11"/>
          <p:cNvSpPr/>
          <p:nvPr/>
        </p:nvSpPr>
        <p:spPr>
          <a:xfrm>
            <a:off x="466748" y="987576"/>
            <a:ext cx="8077181" cy="788975"/>
          </a:xfrm>
          <a:prstGeom prst="roundRect">
            <a:avLst>
              <a:gd name="adj" fmla="val 34297"/>
            </a:avLst>
          </a:prstGeom>
          <a:noFill/>
          <a:ln w="9525">
            <a:solidFill>
              <a:schemeClr val="bg1">
                <a:lumMod val="50000"/>
              </a:schemeClr>
            </a:solidFill>
            <a:prstDash val="sysDash"/>
            <a:miter lim="800000"/>
            <a:headEnd/>
            <a:tailEnd/>
          </a:ln>
        </p:spPr>
        <p:txBody>
          <a:bodyPr wrap="none" lIns="91429" tIns="45714" rIns="91429" bIns="45714" anchor="ctr"/>
          <a:lstStyle/>
          <a:p>
            <a:pPr algn="ctr" defTabSz="913940">
              <a:defRPr/>
            </a:pPr>
            <a:endParaRPr lang="en-US" altLang="zh-CN" sz="1600" b="1" kern="0" dirty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949767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主题​​">
  <a:themeElements>
    <a:clrScheme name="EMaps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lnDef>
      <a:spPr>
        <a:ln w="3175">
          <a:solidFill>
            <a:srgbClr val="C00000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5362</TotalTime>
  <Words>444</Words>
  <Application>Microsoft Office PowerPoint</Application>
  <PresentationFormat>On-screen Show (16:9)</PresentationFormat>
  <Paragraphs>177</Paragraphs>
  <Slides>5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</vt:i4>
      </vt:variant>
    </vt:vector>
  </HeadingPairs>
  <TitlesOfParts>
    <vt:vector size="10" baseType="lpstr">
      <vt:lpstr>宋体</vt:lpstr>
      <vt:lpstr>Arial</vt:lpstr>
      <vt:lpstr>Calibri</vt:lpstr>
      <vt:lpstr>Wingdings</vt:lpstr>
      <vt:lpstr>Office 主题​​</vt:lpstr>
      <vt:lpstr>Bab-el-Mandeb Map-1</vt:lpstr>
      <vt:lpstr>Bab-el-Mandeb Map-2</vt:lpstr>
      <vt:lpstr>Bab-el-Mandeb Map-3</vt:lpstr>
      <vt:lpstr>Bab-el-Mandeb Map-4</vt:lpstr>
      <vt:lpstr>Terms of use</vt:lpstr>
    </vt:vector>
  </TitlesOfParts>
  <Company>YourFreeTemplates.com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Editable PowerPoint Slides</dc:title>
  <dc:creator>YourFreeTemplates.com</dc:creator>
  <cp:lastModifiedBy>Ning Wang</cp:lastModifiedBy>
  <cp:revision>145</cp:revision>
  <dcterms:created xsi:type="dcterms:W3CDTF">2016-05-15T02:42:52Z</dcterms:created>
  <dcterms:modified xsi:type="dcterms:W3CDTF">2026-03-16T15:05:30Z</dcterms:modified>
</cp:coreProperties>
</file>